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Newton%20Excel%20Project\Zomato%20Final%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Newton%20Excel%20Project\Zomato%20Final%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Newton%20Excel%20Project\Zomato%20Final%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Newton%20Excel%20Project\Zomato%20Final%20Dashboard.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E:\Newton%20Excel%20Project\Zomato%20Final%20Dashboard.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Newton%20Excel%20Project\Zomato%20Final%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701251911856342"/>
          <c:y val="0.14467362589448307"/>
          <c:w val="0.8929875391789619"/>
          <c:h val="0.43626483996002047"/>
        </c:manualLayout>
      </c:layout>
      <c:bar3DChart>
        <c:barDir val="col"/>
        <c:grouping val="clustered"/>
        <c:varyColors val="0"/>
        <c:ser>
          <c:idx val="0"/>
          <c:order val="0"/>
          <c:tx>
            <c:strRef>
              <c:f>'analysis_tables '!$F$58</c:f>
              <c:strCache>
                <c:ptCount val="1"/>
                <c:pt idx="0">
                  <c:v>Resturants</c:v>
                </c:pt>
              </c:strCache>
            </c:strRef>
          </c:tx>
          <c:spPr>
            <a:solidFill>
              <a:schemeClr val="accent4">
                <a:lumMod val="60000"/>
                <a:lumOff val="40000"/>
                <a:alpha val="85000"/>
              </a:schemeClr>
            </a:solidFill>
            <a:ln w="9525" cap="flat" cmpd="sng" algn="ctr">
              <a:solidFill>
                <a:schemeClr val="accent5">
                  <a:lumMod val="20000"/>
                  <a:lumOff val="80000"/>
                </a:schemeClr>
              </a:solidFill>
              <a:round/>
            </a:ln>
            <a:effectLst/>
            <a:sp3d contourW="9525">
              <a:contourClr>
                <a:schemeClr val="accent5">
                  <a:lumMod val="20000"/>
                  <a:lumOff val="80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'analysis_tables '!$E$59:$E$73</c:f>
              <c:strCache>
                <c:ptCount val="15"/>
                <c:pt idx="0">
                  <c:v>India</c:v>
                </c:pt>
                <c:pt idx="1">
                  <c:v>USA</c:v>
                </c:pt>
                <c:pt idx="2">
                  <c:v>UK</c:v>
                </c:pt>
                <c:pt idx="3">
                  <c:v>Brazil</c:v>
                </c:pt>
                <c:pt idx="4">
                  <c:v>South Africa</c:v>
                </c:pt>
                <c:pt idx="5">
                  <c:v>UAE</c:v>
                </c:pt>
                <c:pt idx="6">
                  <c:v>New Zealand</c:v>
                </c:pt>
                <c:pt idx="7">
                  <c:v>Turkey</c:v>
                </c:pt>
                <c:pt idx="8">
                  <c:v>Australia</c:v>
                </c:pt>
                <c:pt idx="9">
                  <c:v>Philippines</c:v>
                </c:pt>
                <c:pt idx="10">
                  <c:v>Indonesia</c:v>
                </c:pt>
                <c:pt idx="11">
                  <c:v>Qatar</c:v>
                </c:pt>
                <c:pt idx="12">
                  <c:v>Singapore</c:v>
                </c:pt>
                <c:pt idx="13">
                  <c:v>Sri Lanka</c:v>
                </c:pt>
                <c:pt idx="14">
                  <c:v>Canada</c:v>
                </c:pt>
              </c:strCache>
            </c:strRef>
          </c:cat>
          <c:val>
            <c:numRef>
              <c:f>'analysis_tables '!$F$59:$F$73</c:f>
              <c:numCache>
                <c:formatCode>General</c:formatCode>
                <c:ptCount val="15"/>
                <c:pt idx="0">
                  <c:v>8652</c:v>
                </c:pt>
                <c:pt idx="1">
                  <c:v>434</c:v>
                </c:pt>
                <c:pt idx="2">
                  <c:v>80</c:v>
                </c:pt>
                <c:pt idx="3">
                  <c:v>60</c:v>
                </c:pt>
                <c:pt idx="4">
                  <c:v>60</c:v>
                </c:pt>
                <c:pt idx="5">
                  <c:v>60</c:v>
                </c:pt>
                <c:pt idx="6">
                  <c:v>40</c:v>
                </c:pt>
                <c:pt idx="7">
                  <c:v>34</c:v>
                </c:pt>
                <c:pt idx="8">
                  <c:v>24</c:v>
                </c:pt>
                <c:pt idx="9">
                  <c:v>22</c:v>
                </c:pt>
                <c:pt idx="10">
                  <c:v>21</c:v>
                </c:pt>
                <c:pt idx="11">
                  <c:v>20</c:v>
                </c:pt>
                <c:pt idx="12">
                  <c:v>20</c:v>
                </c:pt>
                <c:pt idx="13">
                  <c:v>20</c:v>
                </c:pt>
                <c:pt idx="14">
                  <c:v>4</c:v>
                </c:pt>
              </c:numCache>
            </c:numRef>
          </c:val>
          <c:extLst>
            <c:ext xmlns:c16="http://schemas.microsoft.com/office/drawing/2014/chart" uri="{C3380CC4-5D6E-409C-BE32-E72D297353CC}">
              <c16:uniqueId val="{00000000-5C9C-4028-B89D-973AAD61AA2E}"/>
            </c:ext>
          </c:extLst>
        </c:ser>
        <c:dLbls>
          <c:showLegendKey val="0"/>
          <c:showVal val="1"/>
          <c:showCatName val="0"/>
          <c:showSerName val="0"/>
          <c:showPercent val="0"/>
          <c:showBubbleSize val="0"/>
        </c:dLbls>
        <c:gapWidth val="65"/>
        <c:shape val="box"/>
        <c:axId val="1143909920"/>
        <c:axId val="1243447248"/>
        <c:axId val="0"/>
      </c:bar3DChart>
      <c:catAx>
        <c:axId val="114390992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5400000" spcFirstLastPara="1" vertOverflow="ellipsis" wrap="square" anchor="t" anchorCtr="0"/>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43447248"/>
        <c:crosses val="autoZero"/>
        <c:auto val="1"/>
        <c:lblAlgn val="ctr"/>
        <c:lblOffset val="100"/>
        <c:noMultiLvlLbl val="0"/>
      </c:catAx>
      <c:valAx>
        <c:axId val="124344724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143909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 Final Dashboard.xlsx]analysis_tables !Yearwise Pivot</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'analysis_tables '!$B$23</c:f>
              <c:strCache>
                <c:ptCount val="1"/>
                <c:pt idx="0">
                  <c:v>Total</c:v>
                </c:pt>
              </c:strCache>
            </c:strRef>
          </c:tx>
          <c:spPr>
            <a:solidFill>
              <a:schemeClr val="accent1"/>
            </a:solidFill>
            <a:ln>
              <a:noFill/>
            </a:ln>
            <a:effectLst/>
          </c:spPr>
          <c:invertIfNegative val="0"/>
          <c:cat>
            <c:strRef>
              <c:f>'analysis_tables '!$A$24:$A$33</c:f>
              <c:strCache>
                <c:ptCount val="9"/>
                <c:pt idx="0">
                  <c:v>2010</c:v>
                </c:pt>
                <c:pt idx="1">
                  <c:v>2011</c:v>
                </c:pt>
                <c:pt idx="2">
                  <c:v>2012</c:v>
                </c:pt>
                <c:pt idx="3">
                  <c:v>2013</c:v>
                </c:pt>
                <c:pt idx="4">
                  <c:v>2014</c:v>
                </c:pt>
                <c:pt idx="5">
                  <c:v>2015</c:v>
                </c:pt>
                <c:pt idx="6">
                  <c:v>2016</c:v>
                </c:pt>
                <c:pt idx="7">
                  <c:v>2017</c:v>
                </c:pt>
                <c:pt idx="8">
                  <c:v>2018</c:v>
                </c:pt>
              </c:strCache>
            </c:strRef>
          </c:cat>
          <c:val>
            <c:numRef>
              <c:f>'analysis_tables '!$B$24:$B$33</c:f>
              <c:numCache>
                <c:formatCode>General</c:formatCode>
                <c:ptCount val="9"/>
                <c:pt idx="0">
                  <c:v>38</c:v>
                </c:pt>
                <c:pt idx="1">
                  <c:v>54</c:v>
                </c:pt>
                <c:pt idx="2">
                  <c:v>55</c:v>
                </c:pt>
                <c:pt idx="3">
                  <c:v>50</c:v>
                </c:pt>
                <c:pt idx="4">
                  <c:v>47</c:v>
                </c:pt>
                <c:pt idx="5">
                  <c:v>53</c:v>
                </c:pt>
                <c:pt idx="6">
                  <c:v>46</c:v>
                </c:pt>
                <c:pt idx="7">
                  <c:v>46</c:v>
                </c:pt>
                <c:pt idx="8">
                  <c:v>45</c:v>
                </c:pt>
              </c:numCache>
            </c:numRef>
          </c:val>
          <c:extLst>
            <c:ext xmlns:c16="http://schemas.microsoft.com/office/drawing/2014/chart" uri="{C3380CC4-5D6E-409C-BE32-E72D297353CC}">
              <c16:uniqueId val="{00000000-70C2-4BB9-AEE7-0C07A7F3387E}"/>
            </c:ext>
          </c:extLst>
        </c:ser>
        <c:dLbls>
          <c:showLegendKey val="0"/>
          <c:showVal val="0"/>
          <c:showCatName val="0"/>
          <c:showSerName val="0"/>
          <c:showPercent val="0"/>
          <c:showBubbleSize val="0"/>
        </c:dLbls>
        <c:gapWidth val="219"/>
        <c:overlap val="-27"/>
        <c:axId val="1844790688"/>
        <c:axId val="1951310768"/>
      </c:barChart>
      <c:catAx>
        <c:axId val="1844790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1310768"/>
        <c:crosses val="autoZero"/>
        <c:auto val="1"/>
        <c:lblAlgn val="ctr"/>
        <c:lblOffset val="100"/>
        <c:noMultiLvlLbl val="0"/>
      </c:catAx>
      <c:valAx>
        <c:axId val="1951310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790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 Final Dashboard.xlsx]analysis_tables !PivotTable3</c:name>
    <c:fmtId val="7"/>
  </c:pivotSource>
  <c:chart>
    <c:autoTitleDeleted val="1"/>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'analysis_tables '!$F$2</c:f>
              <c:strCache>
                <c:ptCount val="1"/>
                <c:pt idx="0">
                  <c:v>Total</c:v>
                </c:pt>
              </c:strCache>
            </c:strRef>
          </c:tx>
          <c:spPr>
            <a:solidFill>
              <a:schemeClr val="accent1"/>
            </a:solidFill>
            <a:ln>
              <a:noFill/>
            </a:ln>
            <a:effectLst/>
            <a:sp3d/>
          </c:spPr>
          <c:invertIfNegative val="0"/>
          <c:cat>
            <c:strRef>
              <c:f>'analysis_tables '!$E$3:$E$18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'analysis_tables '!$F$3:$F$18</c:f>
              <c:numCache>
                <c:formatCode>General</c:formatCode>
                <c:ptCount val="15"/>
                <c:pt idx="0">
                  <c:v>111.41666666666667</c:v>
                </c:pt>
                <c:pt idx="1">
                  <c:v>19.616666666666667</c:v>
                </c:pt>
                <c:pt idx="2">
                  <c:v>103</c:v>
                </c:pt>
                <c:pt idx="3">
                  <c:v>137.21255201109571</c:v>
                </c:pt>
                <c:pt idx="4">
                  <c:v>772.09523809523807</c:v>
                </c:pt>
                <c:pt idx="5">
                  <c:v>243.02500000000001</c:v>
                </c:pt>
                <c:pt idx="6">
                  <c:v>407.40909090909093</c:v>
                </c:pt>
                <c:pt idx="7">
                  <c:v>163.80000000000001</c:v>
                </c:pt>
                <c:pt idx="8">
                  <c:v>31.9</c:v>
                </c:pt>
                <c:pt idx="9">
                  <c:v>315.16666666666669</c:v>
                </c:pt>
                <c:pt idx="10">
                  <c:v>146.44999999999999</c:v>
                </c:pt>
                <c:pt idx="11">
                  <c:v>431.47058823529414</c:v>
                </c:pt>
                <c:pt idx="12">
                  <c:v>493.51666666666665</c:v>
                </c:pt>
                <c:pt idx="13">
                  <c:v>205.48750000000001</c:v>
                </c:pt>
                <c:pt idx="14">
                  <c:v>428.22119815668202</c:v>
                </c:pt>
              </c:numCache>
            </c:numRef>
          </c:val>
          <c:extLst>
            <c:ext xmlns:c16="http://schemas.microsoft.com/office/drawing/2014/chart" uri="{C3380CC4-5D6E-409C-BE32-E72D297353CC}">
              <c16:uniqueId val="{00000000-EAF5-4689-B566-09109FAB75DE}"/>
            </c:ext>
          </c:extLst>
        </c:ser>
        <c:dLbls>
          <c:showLegendKey val="0"/>
          <c:showVal val="0"/>
          <c:showCatName val="0"/>
          <c:showSerName val="0"/>
          <c:showPercent val="0"/>
          <c:showBubbleSize val="0"/>
        </c:dLbls>
        <c:gapWidth val="150"/>
        <c:shape val="box"/>
        <c:axId val="16441519"/>
        <c:axId val="16456879"/>
        <c:axId val="0"/>
      </c:bar3DChart>
      <c:catAx>
        <c:axId val="164415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6879"/>
        <c:crosses val="autoZero"/>
        <c:auto val="1"/>
        <c:lblAlgn val="ctr"/>
        <c:lblOffset val="100"/>
        <c:noMultiLvlLbl val="0"/>
      </c:catAx>
      <c:valAx>
        <c:axId val="16456879"/>
        <c:scaling>
          <c:orientation val="minMax"/>
        </c:scaling>
        <c:delete val="1"/>
        <c:axPos val="l"/>
        <c:numFmt formatCode="General" sourceLinked="1"/>
        <c:majorTickMark val="none"/>
        <c:minorTickMark val="none"/>
        <c:tickLblPos val="nextTo"/>
        <c:crossAx val="1644151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a:t>Average Price vs Ratings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tx>
            <c:strRef>
              <c:f>Cuisines!$P$74</c:f>
              <c:strCache>
                <c:ptCount val="1"/>
                <c:pt idx="0">
                  <c:v>Average Price</c:v>
                </c:pt>
              </c:strCache>
            </c:strRef>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trendline>
            <c:spPr>
              <a:ln w="9525" cap="rnd">
                <a:solidFill>
                  <a:schemeClr val="accent1"/>
                </a:solidFill>
              </a:ln>
              <a:effectLst/>
            </c:spPr>
            <c:trendlineType val="linear"/>
            <c:forward val="2"/>
            <c:dispRSqr val="0"/>
            <c:dispEq val="0"/>
          </c:trendline>
          <c:xVal>
            <c:numRef>
              <c:f>Cuisines!$O$75:$O$89</c:f>
              <c:numCache>
                <c:formatCode>0.00</c:formatCode>
                <c:ptCount val="15"/>
                <c:pt idx="0">
                  <c:v>3.6583333333333337</c:v>
                </c:pt>
                <c:pt idx="1">
                  <c:v>3.8466666666666662</c:v>
                </c:pt>
                <c:pt idx="2">
                  <c:v>3.5750000000000002</c:v>
                </c:pt>
                <c:pt idx="3">
                  <c:v>2.7705501618123001</c:v>
                </c:pt>
                <c:pt idx="4">
                  <c:v>4.295238095238096</c:v>
                </c:pt>
                <c:pt idx="5">
                  <c:v>4.2624999999999993</c:v>
                </c:pt>
                <c:pt idx="6">
                  <c:v>4.4681818181818187</c:v>
                </c:pt>
                <c:pt idx="7">
                  <c:v>4.0599999999999996</c:v>
                </c:pt>
                <c:pt idx="8">
                  <c:v>3.5750000000000002</c:v>
                </c:pt>
                <c:pt idx="9">
                  <c:v>4.21</c:v>
                </c:pt>
                <c:pt idx="10">
                  <c:v>3.87</c:v>
                </c:pt>
                <c:pt idx="11">
                  <c:v>4.2999999999999989</c:v>
                </c:pt>
                <c:pt idx="12">
                  <c:v>4.2333333333333334</c:v>
                </c:pt>
                <c:pt idx="13">
                  <c:v>4.0999999999999996</c:v>
                </c:pt>
                <c:pt idx="14">
                  <c:v>4.011290322580642</c:v>
                </c:pt>
              </c:numCache>
            </c:numRef>
          </c:xVal>
          <c:yVal>
            <c:numRef>
              <c:f>Cuisines!$P$75:$P$89</c:f>
              <c:numCache>
                <c:formatCode>"₹"\ #,##0.00</c:formatCode>
                <c:ptCount val="15"/>
                <c:pt idx="0">
                  <c:v>1313.0233333333338</c:v>
                </c:pt>
                <c:pt idx="1">
                  <c:v>2254.3199999999997</c:v>
                </c:pt>
                <c:pt idx="2">
                  <c:v>2221.4</c:v>
                </c:pt>
                <c:pt idx="3">
                  <c:v>623.37031900138697</c:v>
                </c:pt>
                <c:pt idx="4">
                  <c:v>2811.9047619047619</c:v>
                </c:pt>
                <c:pt idx="5">
                  <c:v>3550.2750000000001</c:v>
                </c:pt>
                <c:pt idx="6">
                  <c:v>2378.090909090909</c:v>
                </c:pt>
                <c:pt idx="7">
                  <c:v>5088.0749999999989</c:v>
                </c:pt>
                <c:pt idx="8">
                  <c:v>9645.5974999999999</c:v>
                </c:pt>
                <c:pt idx="9">
                  <c:v>1838.432</c:v>
                </c:pt>
                <c:pt idx="10">
                  <c:v>617.5</c:v>
                </c:pt>
                <c:pt idx="11">
                  <c:v>220.61764705882354</c:v>
                </c:pt>
                <c:pt idx="12">
                  <c:v>3751.0316666666668</c:v>
                </c:pt>
                <c:pt idx="13">
                  <c:v>5041.3499999999985</c:v>
                </c:pt>
                <c:pt idx="14">
                  <c:v>2165.1301843318006</c:v>
                </c:pt>
              </c:numCache>
            </c:numRef>
          </c:yVal>
          <c:smooth val="0"/>
          <c:extLst>
            <c:ext xmlns:c16="http://schemas.microsoft.com/office/drawing/2014/chart" uri="{C3380CC4-5D6E-409C-BE32-E72D297353CC}">
              <c16:uniqueId val="{00000001-A3A2-4CD4-91FB-86A28966506B}"/>
            </c:ext>
          </c:extLst>
        </c:ser>
        <c:dLbls>
          <c:showLegendKey val="0"/>
          <c:showVal val="0"/>
          <c:showCatName val="0"/>
          <c:showSerName val="0"/>
          <c:showPercent val="0"/>
          <c:showBubbleSize val="0"/>
        </c:dLbls>
        <c:axId val="799834111"/>
        <c:axId val="799835551"/>
      </c:scatterChart>
      <c:valAx>
        <c:axId val="799834111"/>
        <c:scaling>
          <c:orientation val="minMax"/>
        </c:scaling>
        <c:delete val="0"/>
        <c:axPos val="b"/>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799835551"/>
        <c:crosses val="autoZero"/>
        <c:crossBetween val="midCat"/>
      </c:valAx>
      <c:valAx>
        <c:axId val="799835551"/>
        <c:scaling>
          <c:orientation val="minMax"/>
        </c:scaling>
        <c:delete val="0"/>
        <c:axPos val="l"/>
        <c:majorGridlines>
          <c:spPr>
            <a:ln w="9525" cap="flat" cmpd="sng" algn="ctr">
              <a:solidFill>
                <a:schemeClr val="tx2">
                  <a:lumMod val="15000"/>
                  <a:lumOff val="85000"/>
                </a:schemeClr>
              </a:solidFill>
              <a:round/>
            </a:ln>
            <a:effectLst/>
          </c:spPr>
        </c:majorGridlines>
        <c:numFmt formatCode="&quot;₹&quot;\ #,##0.00"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79983411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'analysis_tables '!$G$94</c:f>
              <c:strCache>
                <c:ptCount val="1"/>
                <c:pt idx="0">
                  <c:v>United States of America</c:v>
                </c:pt>
              </c:strCache>
            </c:strRef>
          </c:tx>
          <c:explosion val="1"/>
          <c:dPt>
            <c:idx val="0"/>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4B81-41FD-89DF-2758C02E031D}"/>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B81-41FD-89DF-2758C02E031D}"/>
              </c:ext>
            </c:extLst>
          </c:dPt>
          <c:dPt>
            <c:idx val="2"/>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5-4B81-41FD-89DF-2758C02E031D}"/>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4B81-41FD-89DF-2758C02E031D}"/>
              </c:ext>
            </c:extLst>
          </c:dPt>
          <c:dLbls>
            <c:dLbl>
              <c:idx val="3"/>
              <c:layout>
                <c:manualLayout>
                  <c:x val="2.8591851322372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81-41FD-89DF-2758C02E03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'analysis_tables '!$H$93:$K$93</c:f>
              <c:strCache>
                <c:ptCount val="4"/>
                <c:pt idx="0">
                  <c:v>Low</c:v>
                </c:pt>
                <c:pt idx="1">
                  <c:v>Medium</c:v>
                </c:pt>
                <c:pt idx="2">
                  <c:v>Below High</c:v>
                </c:pt>
                <c:pt idx="3">
                  <c:v>High</c:v>
                </c:pt>
              </c:strCache>
            </c:strRef>
          </c:cat>
          <c:val>
            <c:numRef>
              <c:f>'analysis_tables '!$H$94:$K$94</c:f>
              <c:numCache>
                <c:formatCode>0</c:formatCode>
                <c:ptCount val="4"/>
                <c:pt idx="0">
                  <c:v>136</c:v>
                </c:pt>
                <c:pt idx="1">
                  <c:v>165</c:v>
                </c:pt>
                <c:pt idx="2">
                  <c:v>110</c:v>
                </c:pt>
                <c:pt idx="3">
                  <c:v>23</c:v>
                </c:pt>
              </c:numCache>
            </c:numRef>
          </c:val>
          <c:extLst>
            <c:ext xmlns:c16="http://schemas.microsoft.com/office/drawing/2014/chart" uri="{C3380CC4-5D6E-409C-BE32-E72D297353CC}">
              <c16:uniqueId val="{00000008-4B81-41FD-89DF-2758C02E031D}"/>
            </c:ext>
          </c:extLst>
        </c:ser>
        <c:dLbls>
          <c:showLegendKey val="0"/>
          <c:showVal val="1"/>
          <c:showCatName val="0"/>
          <c:showSerName val="0"/>
          <c:showPercent val="0"/>
          <c:showBubbleSize val="0"/>
          <c:showLeaderLines val="0"/>
        </c:dLbls>
        <c:firstSliceAng val="0"/>
        <c:holeSize val="59"/>
      </c:doughnutChart>
      <c:spPr>
        <a:noFill/>
        <a:ln>
          <a:noFill/>
        </a:ln>
        <a:effectLst/>
      </c:spPr>
    </c:plotArea>
    <c:legend>
      <c:legendPos val="t"/>
      <c:overlay val="0"/>
      <c:spPr>
        <a:noFill/>
        <a:ln>
          <a:noFill/>
        </a:ln>
        <a:effectLst/>
      </c:spPr>
      <c:txPr>
        <a:bodyPr rot="0" spcFirstLastPara="1" vertOverflow="ellipsis" vert="horz" wrap="square" anchor="ctr" anchorCtr="1"/>
        <a:lstStyle/>
        <a:p>
          <a:pPr rtl="0">
            <a:defRPr sz="900" b="0" i="0" u="none" strike="noStrike" kern="1200" baseline="0">
              <a:solidFill>
                <a:schemeClr val="accent1">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'Recommended Countries'!$G$90:$G$99</cx:f>
        <cx:lvl ptCount="10">
          <cx:pt idx="0">Australia</cx:pt>
          <cx:pt idx="1">Canada</cx:pt>
          <cx:pt idx="2">Indonesia</cx:pt>
          <cx:pt idx="3">New Zealand</cx:pt>
          <cx:pt idx="4">Philippines</cx:pt>
          <cx:pt idx="5">Qatar</cx:pt>
          <cx:pt idx="6">South Africa</cx:pt>
          <cx:pt idx="7">Sri Lanka</cx:pt>
          <cx:pt idx="8">Turkey</cx:pt>
          <cx:pt idx="9">United Arab Emirates</cx:pt>
        </cx:lvl>
      </cx:strDim>
      <cx:numDim type="colorVal">
        <cx:f>'Recommended Countries'!$H$90:$H$99</cx:f>
        <cx:lvl ptCount="10" formatCode="General">
          <cx:pt idx="0">1</cx:pt>
          <cx:pt idx="1">2</cx:pt>
          <cx:pt idx="2">3</cx:pt>
          <cx:pt idx="3">4</cx:pt>
          <cx:pt idx="4">5</cx:pt>
          <cx:pt idx="5">6</cx:pt>
          <cx:pt idx="6">7</cx:pt>
          <cx:pt idx="7">8</cx:pt>
          <cx:pt idx="8">9</cx:pt>
          <cx:pt idx="9">10</cx:pt>
        </cx:lvl>
      </cx:numDim>
    </cx:data>
  </cx:chartData>
  <cx:chart>
    <cx:plotArea>
      <cx:plotAreaRegion>
        <cx:series layoutId="regionMap" uniqueId="{99C43248-1175-4454-8606-FA864D78A715}">
          <cx:dataId val="0"/>
          <cx:layoutPr>
            <cx:geography cultureLanguage="en-US" cultureRegion="IN" attribution="Powered by Bing">
              <cx:geoCache provider="{E9337A44-BEBE-4D9F-B70C-5C5E7DAFC167}">
                <cx:binary>5HvZcuS2tuWvVPi5KRMgCJAnjm+EAQ45Z2pW6YWRGoozOIHjt923/rHeWeUqS+k8SnfbEb4RXS+K
EpO5gD2sPerfz8O/nrPXff1pyDPZ/Ot5+OWnSKnyXz//3DxHr/m+ucjj57poii/q4rnIfy6+fImf
X39+qfd9LMOfsY7Iz8/Rvlavw0//9W/4tvC1WBXPexUX8rJ9rcer16bNVPPBs5OPPj0XrVSH10P4
pl9++rVtVL3P4v1Pn16litV4M5avv/z07lM/ffr5+Lv+gPspg6Op9gXe1bB5wbClE8tA9rd/P33K
Chn+9hwZ5ILYOmKGQfTDP/Qde7PP4f0/daSvB9q/vNSvTfPpt5/vXn13g3dP4qYQ34QgisN5f739
esGf3wv5v/599Au48tFv3ujhWD7nHh2r4bpoVfTp1y91/Py3asK6sG1qYJ3hdyoADekWQwTb5L3s
/+w5Tov//dvP7y3t/cNjJTz++s8r4XKv9vV3efx1PwAhG4ZBbQvTU25goguMbdPQDeOrF+jGd+hv
bnD2NKd18NtrR8L/7bfHUr/8HyB1sZf7l7/R6Cm+MBnBCCH8Ta7onelrNr2gOrORjuhJuZ8/z2nB
f3/vSPLff30sevE/QPTXdfxptZfp3yh9dmGaJrGJgb4J92DVb7jf0i8YMphlYPre2v/UUU4L/s2r
R7J/8+RY/KvlP883c/lSyNfmb429+gXEXMqM3xjn8OOdAhAiF7pu28zG5nsN/KnTnNbAm1ePNPDm
ybEG5s4/r4HNa//p8XWf7eXLd2H8dd7XCLowwfotw/6Ngd4HX8TwhWUQghCFB9+yrm+U/yePc1oJ
714+UsO7Z8eK2Dz+84rYRXEWl2UM7vBdJH9dEci8sAkjOmXsVCRAGF1AnKAUctHvoN/08CdPc1oP
714+0sO7Z8d62M3+eT3ctHX6On6Xxl9XgQEJqGXrtsHYN0Zi79jIMC+IYWADGUdkdPO//7tO4/H1
o5OcFv/vbx7J/vcHx4K/ufrnBX8rY/X68unXev/0yc3jeq/+Tk/AB9LXMWG2+VtgeKcG04AywSYW
+l6vWd/l/s0f/m8Pd1ozp7/lSEunP3SssV/df15jv9vT31U4/3/kLP+5kv7RWXCgGnO/tiTeFNMf
P/1qd9AoOXr1o87GN93NX375CVGw+h+NjsNXvIvN62La509x1f7gpB8vve4b9ctPRIeobmNbp8iy
bEosKK3718MTQ7/ACB5AxYEYZMYUnsiiVhH0SpB+QZhuQUZmUBMbxIBDNIdmwKGPQi8sakEZg2wD
nJMQ80craFdkY1jIH+L47f+fZJvviliq5pefIMEuv33qcFCTGhYkHjbU/Ie+jGUzYOLyeX8F3Sb4
MPpfSJqpafaaxs1gmmVlypsG+arIRKLIt8j0rUFyAgru8yEU3OktFMZYM0cNoJIRZZzStuHWMH3L
yP8jCDoc+PhCxqGNhJkJnSQLgvhblCBqZaFKpvEyGa9ppl5aGgmoxwXDw6U29nOSaNe0VZ873V5m
Re5oxRhzjaSbVFMzHCOvbI31GHRQHv2wiz95e0M3wZ4YZpgQSMDfnauhpRYHgcatTK0yhbcp7f2P
IRAkiifu/gPD1N9jNG0aoSkGDOXoYnIyJ/HUrPFsv/BCz9h9jHZKnW8uZB4JmlhSmZltazyPu4I3
Vb0uAvbwMQY6nPiP2rSoDu6AQJlHUivGqB5sBTcaMBW13YowYlzLFk0fcZJIpyCWp7CfaS8fA5++
3A9cfCRJO8zGsUWAiw3t1u7tXU7zM5YKucxHV8NH8jMp0tA4AgRLGyFl7aZNPisH5n18E3QO52A0
bzy8xm0zqAJw0rvRlU5T8Th1ZekmhdOJ3glF7aPEIfE2aPgZ6INH/0F7yCSMAvEx04Sq/y10alVt
UmUWaM+jNR+chjciDzmaBQ7adCZXOU/nSNSiI5wlvC2/Bfj/TAYn7/7mAAc1v7m72ddFqkdwgP5S
rqg/rMpt4HTc2uq73mMLJeJtcs4Jz136cKY3mKqrlVZIwGzcwRk3wSISjR9dy20uFB9EQnl9Fbmh
5I3OE3FG4ift9s2FD3T/BrxHTZlGKYDrvnLaOyLoa5PyxNFc5DdzHLupF5wT8jnMoxCSyckMUxsY
93DhcJm7ldBE7Neu7Vde6Yfbc7f86hof2dVRJKmmJG/SGG4ZzfO7rONlucVuepkLJrpZ6gZOLDoX
VUJXbtgJw62F5jDnjKhPUpNhm9giFJwVH1GT0vAYWDEF4x7RPUKa18puPhHWi8KYPFazQuTEvh8s
2xlMuv4Y/aTMTYhx2KC6TQ+l6ls9pxKUnJYGSCDMZzKsBBuCM7Z0DuKYNyIzqJIIIFBeeBjNjBbN
Pr7EqVBNDGh328yEpgg98hRDJTAm6yaNT8GeKcyRWlHr0mpnUxCeoaJTRGBauk4oNcghE3svrw5h
1bUSoExrcBJ1rbpY0OFMREQHPju2yzco9lHUyLUpZHYGKMTPAo7daWaL7AvzsRMtck9zzjkCOqj5
I8AjM7DtWkuCFACVMzj0LnFyEa6Yb7jj01leO4joI6wjexhl0zVaDFhlK+joNi7j+l31iN3Es5ze
azEvYyHvio6PTi1i79xlz6jQPg4mejSMdg34yHidSk0wed1CHvmxSZ4CgQEApVAVM6zbR1xWFhaK
dEsBl2m7OPxSqYUKz9niKcd6i3HEXlYsJ4vZrcarMnUCemtO1plbnHKstwhH1s5UMClGAaGuQ2Gm
ywD5XV450I2Z66b/scRO3gYxi0CZQg1o6bz3LFqyOkpUAzafb3p62zH7zGVOVShQIf0AOBJXlBid
ZmSgEq3UbwtLRcAT5XLKOlfvo9uPL4MOX3Zs5G/BjiTXYStIwxLA6G25SmLeZjxsuO4egkroB5JH
dzmbFXPLk2tjF95/DH9GluSIP6awjazCAFmW1aVEKZfRXwQ44gs6xdhUB4AENRzbtzQuz2jr3BXw
e3MIxgpZYwsIKc4PhB6GxRmEkyz7RkfkiAgKWuJ6MAEim8czSCgfo22wYo/FynBL3zAF+vyxVs7Y
BDlc+U1OVbGoyHMb8OzI4lY++p0dONOgeNfoItAUx8B9H0OeTNoptAcOMzEdQ5n1HhNVo17GFmB2
nrWgoryenkrFrZvaHZ3Mlb2bCW1FNx+j4oNy/mD9b1CPsscUKUnHClCT+ehC2ipMxW3PWIYDL0pP
aksMSbo3uJWHl3rEU0e3LsOI24mbqzMSOJnjvZXAEa+YtGlb+2BIvUCedde+RpJbC0guK5C3Q510
rolOYA9K23DVrWnshefj66mYdwgFX3ciYGJwZGqShLi2pxrooBThrPUDx64Fyjm9MSaugzBCdxJI
KD/zacqnkhdypnrxsVpOxqQ3hziyv5SYdZgOcIhEC3g9vPQGFSxMzgj8HMqRxUHXIrJydEAZKq4F
pdM1AQ/oGV86SQ/YQqaOKbN1ckRAaaw3ZOwARYM8waJPenOG4U5f43eAg4m/cdZAC8NER2A2qK34
oHsT1JsTWXyskYPt/dFPfgc5MgutNaaiSgHEqp8T45YMW8hEVsm4rqR9BuqcwI6Ub+rQ6cgPUG0x
zIe25aw9l+ifE9mR5jXS9HFvgk76/jYpHlp2G2bmGes62ZajbxR/RC09Knt9SOAemuT5hooi5Wnq
djPFv6bHbn9fXWMvc88nyeckeEQkCTGIag4mxxQSsRXyoj3Dm6cECNOsQysXYxN/vfsbm8tMlNGR
wd3KwuSVRjmxRl408owpoFM3eYtzlAlV3RCP4SEQ9UIXWAALPAVOKihPb6hXAweRv3ixo2wobNuM
JAEA0nrkU254lpHxSFNnCO5ktHtzseNuW1UHbdCEkHVNz63oHP3OzDzsxpBzdWKs1tmVKer1uYLm
lBO/BT2iohZpqgkPTNHgYmOxwmU086tGd6OocmDH0v2YM84o72vsfWMkSRnXQY8BLk4V78eNsuU5
MZ7qSNjosF0GLQHDtI4c2YoGs7fkgcLngS+9YYb8aq58Kc6VYifv8gboyJmzIiqyogagLtQ9QjAv
jHPh6IR2bFiH0Al0D2Fn67gQy6IoDsyxCHgRPnQ05zq+rlXGq9zmsfrysWpO+O87rCO/MmlLJJYH
rPweyz0pb1hwVjkHmRzFjHcgR74EDW48aBWAKGfyCnfyCORX2XbgqcjABHkoEjd0/h+4/Q0qrBS+
D4c0C/uuiwCVsZQra+I5hMWu787Q+wmDeAdz5EtoqibTKAFmwDuWPpTQz/1YRR9Lz9CPwnqIwyA3
GADEAxN2lrlMM11q1SINsf8x1MfWAIuY70VmjcOkYPIMqVZ9qccGH61Zj8+lt6cKTdsiug2jP2hH
wbbnexRFWR9WUgbcWg/O5Nhe5pTY1SGb9dGi3hdOKXqdw2RgnGWP53j9REXzDvygzjdchELNRLUN
4INxl4fXyIS0Am0Dw5fNus36M7o7KVCKTFjpgCEoPs75upCUtIjygNsYicLKeBc9aO38Y62hkxby
BuXIQjozLco8AxS5ipRrRI7aQY4ROIdOPy04msR0Vy+q6/NVwtfw9AfXZiZmDJkMwSbje3GGVkAS
GyUBR4hnkRP4lVvGvKzXyDmkOL0X0ysDmv996Gb7wc2d+Gw3GjMY+74nGAIrNbaNGazN6Cbsuh6e
v1GqGSfJ1IFVgXtEodwP1NJsHhqV1V9nRRMAhxpMs213tCpklFxFfSS9pErDwLc7Rpioswg6HmUn
SyrMoBmxi0keTjxJ0zITOVJB49fYNJAw2laqRaYxOt3oGAUPWl40UAePZZTfaOA8hqvGmOhugZpe
DrxiSYNrF0VtQKtZBGPymPDSKrvacDpqJngPg/EWLXRjUuaVPY35ZDlVX+ddxk1UjsVzQCLcQBqi
NX5D+753jSmUKa+zRLN3Q8nivuR2HJWR103USEWJFWMua3IMWlESinTIncaFFkjb8HvTYnMNGTIU
/TBcThp6qDToatqFuYU/U+j8EQW2p8nMWtmyp6LL05cuospt81T3iqodPU1Bi7qfaCPQ0D2ojFU8
rLV7u7YdVBUVlxi/pmY3Lyd5myHsQ4E5h6JoV8fNNjLrlJtJ/8gs5sQ19VNrvDXqYjm2kZMXiR8E
7FLXbJEa6bI08UqCIY/kvrZv4y6B8hOtgkQJEnQOGyF/NrT9ZEguNenjPPX6ceBN5DfmdZo80Uq7
RK2CYfhdxDJnNJHT067iZtw5cugGHoPm+NRqyxrfyBKvc6rmfWzztsnduK3mbcRHuUEVpEnRKMrU
no2GE5YD7xDh0bAP7MvKvrKiGKpyYWt3KBh43XiGuUG6p1oEPjFHeGkzYVRcgU9WlxpbVf1zN2Vc
692wmU/sRqlHgjsuB39IHVKvZe4P7VOctTzuRTp+UVXDgxI549TA9NeZxkBk0yjGzoJuYDoncp3V
t3UaiRyorE+hL6DXPEd3QQp1O7tNyYziVdw1oiGr3tqTeDc1SkzmIhiW0+RryRyxVVyGMIWsOUVL
m8zMSfIxb2ZTP/EguKqSiU/hZ90MeJ/pPKgXI5ulbeQl1jKw1yWVMwNtVVt62lTwxKx4Ogo9WtqD
b0JrILMDbihH07dFH83T5nMXXCV6KQadcch+l0OwsurW1yslaPcQDF9oCTWlqIpEWNVMRbPcmrcF
dEBwAR8Qylq17Clv1xoLhBENQOTe0DxpqnDjonXHYUMD6daU8TFeYgytm52lVcIsnstoCeOcAK0l
emLNQodpCJn1mR9CsMkWI+SnKvKCZq4l22bwNLyULTzBuzpfFcFVnIs82Y3dY5d/SYjfYG9KkIOj
lz55DKcH2l0P4wuqRW9VvA/urDrhVjmCMe1NksGYB9qC0+SazQ2D5kmdrZmhYCB6i4p50c0bcKIx
1XkYdCDxkkcT5h3sZuThLKlrpwNOrSzoryA31ZkotUvDSB1wa2F20BrrpDMxo+B606zG2I+lsMtb
HMN6QiYa+TQELk0cY4BukslE1FyH6nNvOD0QkRl5IQa62bDmUdavurnIR0tMIc+TiFfpTscbgpfI
KjlIPoghtnRiKn2GbwcbBo3lop+Wcuw4ChCnZiFaubCABs3dEGiCpiWvu6tes5ySGqIxRhi17zH8
NVe3qcl9prymabwYEkCzW1cdJ0Hg59gJRszTctbH2yLbZvglmbYqcwnjMQhFRYXAaqNpHjgMDm4m
/cughyJsnxik481T36y16Farb/CwyhOv12eGuSoj2HTxLV2gKuasmuFoHce+plZRcWNYiYCGDS/S
1SHBtvuES+NxkEvaC0v5rPFY4SXSVyGAxzeQGxXJhmYiTjCs1lxGyriqUSYm5efA2+1MhZukBAWg
eBPoXhsQg9vNpg/nMbmn1RXQSjZBg6n2K/U04JoH+ROsk7yW1GUw2JmsjYKNErtKOAIqyUtblOFj
WzaOFkyLcIAFkHxHw8QvYQxVN08ZfTGLVOQTdlmS+2Y562ydx/jRGKUw9Nt0At2EhQhzImRUeahZ
sxpzK7nTo8souO6zDBIt5oZoXeIM7HY9UtOXRu0YQSjyuoQTFaJizBmTzGlsIM00FzXNXUlX/bAu
gfLitHdkkXELkrammo9W7pBh4GO20Ww3g5w1i6D5kE3byaSbUN8kTX6dGy3k5Ea6k8EdCpOlFlpO
DvLq08SdKBbQyHIJKkREH2AAclmTfqGNo4hAQyxhtWCGedVPdwYESaIyL+mDzTC0IsgrkQ4PrT6K
EOiyA0Yjxtwa7usJ6ABnd5N2lQz30rY4i2KXsg0O9sTIBC3wgx2+NME8qdQ9K5ZDFl6aWsTraK2P
AdfRru0inlNoPGSfI0vnuW2091ZSBzNgl8Elg41TIPUhmzemBo1hrWpGbgUGuTN6E6r6doqWloaV
5GRMr1rtus/zRVzpl7Rg3Ky751Z16wJj0SjFI5MOPNBltaBptegmdJ3q/cYKrG3dVbeawp7VVbNK
hY+aEb4oG3hq6OLcmaqsFZk2gZ4RE5bWQ5DNyo1pG0t4URN2V++NfvKjPtzSSC6SQKdORYDph2IB
LYAOE2H1iteG3OXFIdKNU+jKYgJqHpJVVU28bu0lsZuXvg19UwK/JRjapYVbBfV+Arn2kxTaYNxP
uFwgI1l12qIzpF9NW4yWaR7cIgVyYdksGCkMeQhoaAhfUt1YJrSE5GEKF3WzauKNqkAEyUbXS55W
+0ZiUcefJb5VpZtqXlblDm55a81gvUfgblEwxfW6ETVzJSx6tK+l0fMyfwLWs83dZNzLVy2aWySC
4ekrhjSC3pURZ/GTzeDad0NrclIJRV34W0ld7qfOs1svMqEGai1uj45mXpIH1iQ8yXoxmleadQ0B
r+wgU1kU/W1zqcWXWnmN4m06+vhZPvamiDUvLibQ5i0Elin3bbqMmGePfp572d2YOxbwDrQ2Ywez
XTZ5Lai+BhGaIpBXyNxFxEmvLWhFp4+SLYnFI1gEG5altU3aRUFFOiO+xlxi8ho7YH5d62FYeSkL
WGwKwDd5VC+oa6R+KsX4gCVnNW8sTpUwreuwWgfQ7b6LA57p7gQcOnIFFXKczPJiwag7GTFHBYcQ
Dh3LmpekdCGrRqYr8ZWZ3U7UlV0k4orn0BWL0GVAXqKWU8PNHPA/rMNRrzFajIPb1blITAfqCkEk
bD++aoT3jajQ56i8lGxf1MsqLHnSfy7r237IHSWfSrDz4Irk86RxE81yux4YG2Lc1MYQTGNuAifi
Xn1uKtPT4pkFs7YyBfuBk8JvFUgS4duEeCyBHZESkhZXXwODlD1nwWvY7vtAtOMqraBbCaPVcZ9I
mNm1gjXXWHlduxtyxGEhLR6v8fRot7NeW2bNQ6V0IdlrEcUio1K0MEOk+QicFDpFkooqAV+2IZUK
I5fiiWshTJ4RJFPdsmHCbC8xWfQydLQOmsFt7EAyDKlfk/gDEibyqozby8D0+jV97JqSt5pfFV6b
Ombh9ne0cIPJsYwc6gLKEYu5GsOD9/DCgrAG5bpqTYfZOdcszHHOeAqTGkJurBoCgFU5aQLdlqh1
C/PKynVgdwKECrlZ68n2SYdMGUJqlHc8h+ymnlxos8115ofaOurRrNqGnUdqnyA3sZfD5A/3Y8pR
tCmhUzmtUuI0JIKrWND9dcOk4N3ggBKI5ePOEJG1U9qLlSygPk0tEYw88umS1DNaO0nv5FCTDVAV
OTnQI+xsXRmP0TXJdmpymC4i5tjlncVm1Ys+PXeZQB2H74SKM6o46b3sFlJOCX4O3eHabTpPZ24F
rRKdtwOw2m7KIadaw84dCznkkMVwyfIvpXTL6LIvt7k9S7egjwC8oS8cqd1l0CaCDbLOi+KIw4At
g8kT7wInaEGyIuqcGFKtaROCzwuiuRoGvrzTtU3ew1BQaPJBQagosdBycEUfPSLYNDR4el18CSKY
2bWFR6ZN+zmKOK0AdjZOXkeXdNWZV2DUtuS6nIUZx19Ck3cdx9Pcfug36W2AXu2JU+ZaqUssB5Vb
1axDNIftZXMlkRuHrolvsgaCFo/uYyi0oArNIbZ5WrMwYj9JeQ9bh/QhyvcmJPI02BS2a7VuMjjE
yS/BDuNyVfd+lc3CUii2JmiJjXlnr/pxlUknk26ii7iYQ58k0XfgKH11NRAxRDwrnfhLpB4sICwG
juOD2CHewLrMmkYuAeHpN0Vyb8ZwhI0Md3Es+ivZQ7G1CT5j9SiBch6jhEfXWbMJ4mVSLuoCQikf
7c+E+C3ekmwxZa4BVV5kAN600ZdsBTN3KKMaiDo6LyPiZdkN0px4EGPP4ZNVeVMpv9Fbx5zWwI71
i9EviyuWrnHhxfcJFWGxSEIxFbvuskw4kcsYAkS61GuRtY49LqplntxjiGw3/QDW7iPs1LrXhPNa
zlp4fd28jl/aYo60eQe8DjPq5iZtoVe7jghPzUUzrEh6HeFrI3RZLnD8Cl+OFxUByhaR4SS+DaOF
MeHg8dCpJK4RzFJ9BoEWhszmtCXBTNd3aBMUK33epXNLPjDqdblr4Q0b3GZ1CGrhKJr0JukIL2oq
VLmnlZ9BHIR+00TBwXWOmi952YKTbSd7m7FV8+Ww6JMPXDf40ECm4GJYiC1hwuw2oyYStKzrOYVG
BTTh+lkKNpZ7kA70rVdFotMyt5IzRJwRETExdwKHqPOcw8qyb2sJz/dWCI0SP+ydIlpHFLwhaSF4
zafiEQ+LqufhJEghJJTJUNy8JOVch9VQtcTECe405BQ1z3advlLkVkHXGLI17CCYNWs3GLLyzNHS
W0t7baP51H8p1G3bPpN2CzyLHhs8cHPc1qUvwZEsJXR2FVfeWO6ywbfMR013mm7f6ZuMvJLaq0Ow
TTHdhsCmRewoU+OhEtWTVL7KgWE8XfFQf6nguyg0XCkU2O5w1bxmyaqZnGbR35WShxsgWKW2RnZl
ZQut3Rq54RcTBOImh9J/xoKZESciDO7bxhurK1WvI+CD8QaFlSfHO1remv1r3Nym7ecuutH6SRTJ
MsvXhva5ok7S3MThfaL5dvaYWDNcjDBBvkGdm1bXDBi0iLi0Xpp12b8M2rLIr4hygnChEPga5ACt
nYsRQkjlt9BB0ZqB551j6zsbHKPhg/Vq95dNsKkkZDYzcs1GpzN9rXAJGLAVuWYosvS5yWHWVt3L
seZ4VgPFtNYzNe6mPuP5tNRSZ7S92PRb6oAJI/upZDMabWt9Vbi6CQW1O+CeF3f6xM10g/NbA4Ix
ui5ikOpnClXQWMzSZqnDglM+ORqDbaMlnRw1bjvmGcM8HC+T7s7CkKNBc2PEq6a/lnbrpJhXnYjD
xBnHho90YYaKQwoM2qzCeVLMkp4b2qsJM0laL9NyaU9uYHNCV2Z5120SC2qobU4PpHppQZk6Qtcg
Lud1LZSE7ae052RtP1QMLDpPN4EPnQ5VXOVA7yCIPPToFQlgpDDr2ssJCtx0HRDPZgR2R/wwjATE
2ngSSey0UHK4UHSnEOVfoDhoYzeXc1Q703UC4eRJQZq1CnI3Al4ljqwEtWZQMRvJzMx4Ozm1DcwP
MU53sHSnflmGz1WT8VJfJuoQAcwS6K+Zq843Xmr4wkok+RbmS24+CRnOULeFJZUo9NNuRU0eYlgQ
5nXidLqAQtTckGzVtn4SgRHzTLs5ZNz5Y0tfg1a0iTdUG7nvm0XR3GSQvvXDroPelO3EKSTbG8t0
h9o7rIRAm2yAaGVAN64THfILNWMt+E3I430V3jTZOh920I4qjBnuRvj8w2hZfoTv7XHXtLFXFAm0
mVJu03lRw56PgNXmdvIJXWrqIUqvzMQ7dK7iFAKbbbgdmZuwlGbJp2zYEYhgh4YpeUnCQEgMnZMK
lnOIqLAP/oJbL4lf+tEdg42hZjV22wScHQLds+yAiZw0d4DZ5eNwN03QL+ON7aWmB80rMovuK1hZ
ByRIkSOy0LT7rHfibgaS0wffbkcuK+XVIFFaifD/kHZly3HjWvKHhhEkQJDAK5diLdoly8sLw5Zs
kgD3BVy+fpK+E9ESVaGannnpjrjt61PYz8mTmXSCSgVLEhBxb9e3xh0SoRbUUBVSlEXtMSsPNeCi
x4IgV9L7BrCecVDkxLXPUh9T6NKnoQySHzMnB6e/HgCF0vo5SyOOAl5c2QArc+tUTPFBt1+6Ixld
32gO/MQgeOm8lGCafyTWI6ez1ya3TYwXFQhRZ1zTtEXefMMa4KlDyOTeaH3aPcwikvmdIwJpSiw2
A0cBL1xyVN3jigOvxC+vZYHTRlUc1ToY+eADi8OYKlCkKh8JESO76TlOgind10uYvejB9pC+xOS+
S65zZ1fEB4qtNXmS7ORyzNl9qe4AfoFciJwXUB076Ty0hrCwD10WxPgdhafdQyWf9E/7zkZ1Xuy6
zNNmtKSHLj9VQF59VPsO0tlsP8ugcgFZes7oCQFGlE8Z6By+SqMBmH6jbqwEj+3NUn4DCCr062JG
onkebZ8YAakCJ1vPJQaUNeHk3GRdMLc+KfzYeh5RVQGsmwvmFa+GsCBXeZ67CJhX0V4bhIbLAiIu
cDY35t4CrBSXUDt/ZwDxgM7jmvnT6x9y2afN3YDCEscu/gPyYcbC/jcrQzwsBhJqO+RltJa36c2I
hO9JIU+Le3/KMA92mLoyiJFvdYNn4iEdiicLEBgfTiiorGLxMohnyH78iu0z1buhKa84Q8X0TVf7
IUFljpsMZd91VQBUisYfrfaWJrCQej5YKlxuJX8x4qfMHDyg7576U5kefRH1Le6mQUV5E+BCZe21
rk/GGEzquehCU0faCO1HW4ZdGrR5gO5A0t5bqLXGQ2GCa+Kn92CCmLmP26sRu7kKmvZgYw+64Uhu
Zxa5SNASrMIORWgJ3gh7daaH2XpRDUCn2kWJwAKJ2zdNbT/rlb8A0V1xfq3KQALerOUtQfXeoTZM
kuepIti+hTcNKdAuq3wadLanNZJHMhfAGtrdYvRhacsbS06/7LYPkmG6G/G/c3MpgiZrfiZry6cl
wtnbHTsK5f5CD2f0hx5zy8YhjpjSXzIu3ZC4prNj1SB9zTJiBqZTLKmv1GIdMtUW0Sxb+VAlOaoC
bdaAcpnJdeLJ0ixus9mYj2Uv8f8SaJ+UA0qU3LDNY9uO6fXCZHLbxTZKM1vZ84Jfn5XdgZqdBiok
43HHmFRHe6wOzNSA6pNH6Pz4jcr1niTFHcy2dFTBYuFkm0DsY8oYLnTjiZVNUAntS7sygn40Q1bN
oZk3O+XMHvTPNy2bXc+u+BcX58XV6XEqskfDJYe8aANF8RwQoPldgX3ZKvPaMEqQ/QDNd4mzz5Um
u0LJp8JS/VWxOLcQb34fqP1Fdt2xpPGhrcT9sACkVAvyXjkeUoefMtP93dM1m1At2xXpVAaWC/Jd
T42XIdF/MqPBdZVkgOiFeRSzif8e98V+mtqXQbT5rhAjmtQiuXW7ofvqiib/ZjdOeWWlqChHXfId
JGXyoSvwELUyRtU1zs5e4g9+SQ3sCicbx1va10Ya1EMzPPHMttZ3Au3DoJjNavR4V+XypRqNLLka
k2V0jwV1pP0MNUWlH6bJwjpZwO1xMZEYv3bOR2I9lmqY4mgSeTKcKsOsrS+gmOUD9XO7aas71c6o
T+JRzQlkK1z/QotgwKNvWAkippM6tm7cmn6eqzbzQHwshG9KZf/SuSSoU6wOj5UwLParQu9rOCVm
lWW7okuBrGqX1WiSLFl31Wc6/5YVg5j2S2+W80FDBZ97lJXgT9oVU+afNi8l+intkqBeMlU1HjuH
GEMo0JOswDyqhvF2TKauxGZc79HSGgF25ZaqLbwseqjRColHHmUC84ScK3YB9mcTZcdVnJqfxqRd
7CIc5rYFMDlUfeJM/kLNaq3V43okd5Sk5ficlmWBassVUyFu23zS8cFdsFX2yp3jB96kJPsFMd2U
o2c3uo7Xo12belKgnQlC8jTYNcjxZaotP52zdgpzQas1DYljrAQeqVoBZElrEyw8YLITLRqAG/lS
WAc3FqWRhIXBFeopgxYs/W7BkGN6GDMSt18T147zFrVR3XU8LOOufa1aZcVRmlUAVmFfMDb7Quru
ZdF5N0VtaWe/tSX1n05n6BCC2zOXOGSTWaLU0lklD1QYhpReb3BRAWykve5erSWl+hD3VkxfXaKY
EYipNpxdbaa1jJJBGLt+om7mGzqzB38k9sj93DVd9NZZ62Y7ezJkfaIVszsv10bFDq1j1XurzZNb
nUGCtLN4D1ajOSILwz9mc8e73kkLj2QCgMKMHV3uLKgYF3+uah37TYIJAk49p2Bc29gJYVnoKY2W
fpzLk+gXIp/Y5Ap71xaS4FnrJMl2TibjH0UGs6OgmVn8g5uD9dqMDC9/kZVk2uVFhx58bXHKoymN
Zb2nvdmQ27Ls+JH2eL+nuSJ+VUzZcSgyIU9xpowiJE0+ohVQ9H3mL4Z2kefFGRnC2oljvUvGEQm8
nOy5DnVF4gBgevatKWnyq6ZzPnnCjLPK10nukNex5H3zs64JGgXcdKrYl0kPmqyp8e9Q6KXM78Ug
5/xF0AXp9WJL3Ompaxk/qxJXNQAGw3zopMpsP28py/ZFlqcsKJqxaEGJHjM0boqm+drNQ65PpTMB
UXWmbpqjCgPqwgobsLobaLlITO2gkqBchgKMhRx6nsbqAd8m+BmQh+cWSpAhtvLeM/q6FwFLcgAt
rTT6aZc2mfMSD7SzvaIbmbUfKzNOgbBWuBdp7+pvZtoWdVDnMj46U0VRb7btgl5nygoMqK2gIUHj
rj8oR7fXUzpbN+hwjXbQVrQewqlZAOyyosG+riRYB1FXzHMbFK211H6us5lG7SKA41m4QOhdbncy
2bukm5aAzXb2xIzCQebVaKDKxtCWDV4dmxVe1plM+rFZtIaPa6ueA9IVa8u7Ftm33EAPG+A6qOdP
xND1EPWWOpIq1Qc61MOyVxOYGM/t0hBAQt2co6PvwsCx1FbgKGXcCxnPPxKZLjegUfXxb94JqNyL
iVIrchOVmj6bmF0Hs62tfidKPO17u7QHcu90U1nes4pPTRM4OVua4mgvMzO+J+1sTn+6BK/Bba9o
XLcemms4T6pw2IjeonB+TZRX0xWUfs1ajCdLb3lNMyCNreyWN+C62e6EUpThTzl3okibYg+JUjb8
YNDrswenoZkZsMIURpjh7OhvbjJ02UknnWp3naBxhZ27jFbIBteqgtyR8olo5QIuwXQ6HrF75AhL
LQo81nlcoaIuJiOZQpOICYxIMg0rm7SKf/f9LKp96Ziz5WtV6cpvywkwxRCbufCJnNCMGMx6BA1U
Z7nrNZSJ2cv7vphCwyL5HMpSCeBNNHbpnvIRoKtlLLIE/Caota+cxpz2SR9TDjS8GO9VYnfqONMs
ycKpcpdqB/qHVYONXOBanKnIQGuQM0i25TAWyXziXDEOPKxYeRpzAoLka5/woqdeM+PPAbIY4K0D
YJY0s3EFtfq6iSG0zl4xrUn/kzsy0a+tizxyX0pBigrEvzKef48x2lqj786uKu8rFk/msiuMjNuH
qlnwPl0ROmfspR1zwNFlQRo3CZhqZdKgSZPy7nvJGj2DdAEG0PgjNerqNVGOudzLpdfo/KhJ1mHS
960bTLTse1+MVWY+25LK6T6JM8BequFU7qqyRSu8cckgvqMxaWFjJCAwSa+qjGLYVUWvkIoY7TIH
tcSDgtqooPOut2xHXo19LPQ3JyvFV3OYANEJUwkWdthmJvqPeV0+jlzU6ByZCowmCgJKVWbT7Dtu
Vye7EuphEO3wC9LAcWFZ54uEovFljTSP/anhThkOzK1/1YtrEq8YpyVHByKPWWBas559w2Y9Ssi+
FeowpqPuIjtegEb3cyNlUJa060+U8Ll86BuqxCGnVcI9KXHur0ou5z6M04ksvjNgcfxqVpoHi5PL
PMRuRLMOpC0jDUEq4ssx7cxRhMaUDqCMigVNF50Wk74CO7ZkEZ9TtwhB3p9Mz+z7qQWk1gD2WTKw
uG4bo5LNfuRVYzzWi7K5z8uRcxAbrDRF+74X1oBC3WmPJB6x80GydP2Z6xRNKVkaXwaeaozB1GL4
VXZGleyWHHhunaQtuu7m0gWJJOB3xL1cEwDcebdZ29LkT2cN8YhcyAUxOIiVKsedYQ1GGRKVulWw
cDZmu1ZUXTJcuXQcDHSgZpTVY2gXg1uQsEtkN7665mKw7p6z2ImB0bCEDT+g5J0Avy71mAUGXCGS
24wkIzohuuXjvSNrM/5S9RPnaA+PjoV9k5j949CXE33o+sytQxOOIGjIqUSiouOOUxdP3KGmDpGZ
FOJB2fnIv5Klc+9lzYwbt4jtlnnObMnrJZV1/VKLRrRor0JlGUAz5eUU5/ih5gQaZ2+ukVIlu6Rq
mRsOfW2rcJgMipLRtE0dyIWU9oHjmHXHJIHFxGFw9RyfZgP+iaCeJzzLAS7McX6w1DzJncJT0EVL
LWPrtjZVb9wO7qStQ21To/bq0bIf6oTXrzMqsxkUA/uPJOPjMkvmp1mfBAMB9oH0a5cPzGR7KKos
5Q9Nkrj7QVbDk8ir0QIHJmv6P6lCRrmrZj2gE67ixgmHJE1RbqaTYX8bcc+oPXTAS3WNmstto2Uw
sz6okhabh1E4HYcQB6TLoeKsdfbFbAEYHpysL1HrufRuNmjZnlx4o8zRtNRImowJB/qU8dxxr5Cg
KZCCRteGrUeiUXYLZLz0MJgK/VQh+DSHEMy1gLEs/FoPW9yufSGRVAOMs9uX0a0lms6dBBkt6xhp
D+YwuChlcEzbwJpSNWDRO/a9041NIjIajP8gRV5TMOBmVQIc7ru8j0CXNkXQ8m6qkRRYeXlEIiWy
vSikg0etpFI14VxkKvUmlc/sF2oADN1gAxgzCw4hCnSl8nKeAMfmtjPvB7uYkMbGvZH1Uc3mQeS+
ahYCkH9Z0valzjtZ/JjAvWkfuqRehsRrZJX1T8qxGoDSqBQc49ugjV4/Uk7x1/iqHQ39pRRODWzR
aukA0NN0SufAU6uMfV3GXByVUACIay0AMEopquV2NoiJ2zUfYPlRZbPUD3NXy+oRG69uIpJDXvtE
2NInX2cQyfLrlgvOULgzIGOjwzswQYg5oQj6rxoZWqzWBsN6t88hBj7HBz43/Ko18Ucjbtgzuf8v
PPdx2wKR8LCzG4F2vIOTW4xF3vvaLqjws6x2tJfhmjWCC6TglXn7lplrY1sI4hCYHcMxiW05sdlI
h1HlEELrbzwCIN75SbjKBjPiZU8kUDsgJv+XkHBtcuHQRFxn6/OTTzM0vKtgKwfpeOf4ZRsZfrxb
fNiN3KN58fvfijH+jvGfgFvTH9ytKFpqBAS9NFGu32jDvzCmrbDkbwhGXWaZrgVHuI12gWSN6N2V
G2hXi91HsPG2AVOX+TAjv8mMR8ifBgMomG3dkBaO315Tkva7a3bgc1z4KVuWM6wubMLBbmYcIApn
GzVXIcDAbDvT9uQVD50ogygTOqFXfZx36b71zdNlfvdW3LCGtDFo2HzgbweP/T2xehZ2zXK52BCD
o8e3ODZ4AtXj5+MiW0r+NsiGkq9y3JWtEVOv+ENf+HH+4fxxv3XhHJJw/p2+WHtgNOH0Bz30/AEE
pfoGD3cIYgn8e+ooDucLIgi6Kjbenpy/v8eBrYljMwGn6s2guzqLxTCgtEqKYAyLG4JX/ro4uY9x
BJrqsX1C1w9sRT8P+MG47hu/7rwCWZ2f/pwDlHGxFUxh4qug9C9pWj7o4P7+NtflLlbDhE3nRm3S
IRNmo1nb3sTCrKh/WWYKGnQKiloi3WApCjwOcvjZxulNQrqrpaMHahx6UKPH7MJx36oO/vNTBH4K
kES4i2xI97pnkvKpslcRGZgud03/XbAKvcirz/fHByOsbaD1h7xh91dxzC1XgYrVN1DGKXmsqLiV
JX3kaXsqHLEHpIrGYiMcj1v8gg7wg8/I5gLYGpsM+dKJMcUFYB6zffUD4gqPReIIy4/Iefh8pNuD
gFDChD0rnLiZA3ebzV0jK5OWDR43D73Zqq6PUNbeiLSMDIMexiY+En7JMm4rNftPRKQdDpQTprt1
sBjrSRqoauD1lfeBAI1oNq8XkPnos7M0l+6v9dy8PVfbYButGaQL1JwsBENr7yqOyASJSAzmyRA0
YNWC9Bxe8mfaXl/biJsJXWzwqQEpgmxV66uyB013/LfaRvgaQxfBIGTi65JZm0s5k3PFRCbB7u5c
90CVKq6QXbUX9K/bdVqjwGuJ25ZpQ2ayfczLbixsVQ4x2uf2j3j+mZnfUqJQ3jueHMT+8224fWe2
wTbnjVQW8CKBYCOYIhlaDQkg6hF9/M/DfDjX2zibqet7DpRsRhxNDL8jYPObwNZGdijBM0LryHQe
YJIYpf14aSdeGuF2J9aVNbto63hpFxq3S2B5wIF9KwIXij9afgJXg+TWvGR+88FjAgMmgiOPIDBn
dNytSDUu67YZGvB8Vo9C9HQwYG/Zgw6etmEV2QEsNtZzED9p39yRwLEPK1XwcMm+a12/t+dw+zM2
60tdlUpTjTFYFx0cAkoev5pub0Z2qawgiS03urDQZ6YbtpQcnS4khpzTzYNqopZnRo5xdyH95qTQ
2XnurkFumHvQtXYslM4OMx4MF16o7fFfHw5Cic1NQmErtL1PuyShac3BtVKg7Rv9z7i/kLqcDQDp
m+2iFnDQ13j/MklntvtS2bZHYyCs4LiXHmHGdGEY28P/dxhvomzyI2CgWYuBYhi8eJzy+MnU7W83
9ce+PHT0y+eLtd0c28d2eyhBws4LjeRnAdHfiOfvTe+gLzBz6pnoLF8Y2nZnbKNtDmK/zFPaazzt
Zdf+irkMhhE1XWHbF17x9e95u+X/xsEKYTugMkH2/H6hbLbYyqh72+txCFF75eI4kmKnNFgeSPsn
Px7Lh4IJ//PJPLM/4KWOL2tQZOuOs5V/GjYf0yRDxh53k98C2ye1dSHEuYwQySCc3WyXQU27VYsn
awOxggTZm49jCFOgCFyg5Pdqt7hAbgnelgjcp389rHchN6sWr18a+btqLbnL2NfOWC5sizPz9i7A
5t0eC610v6aW6GJ4o3WKndfPR3Bh1oBzvt8Qc20Cz1i3OYRoa6cVt63f+EWkwdLBRo/mAEyj3aX0
/eNJJqij8KkVQSm8dbYX4Zw5dmwgm4b7J7BScC009KYpKByVBQ87SIU+H+XH00XgHoubzwYKwODO
8X6QS5JakkNk6k2JuU+U2rNeegxo/78Pgy3u4sM+wK8g7H4fpmhbFL7oG4MrFLlFt4vJLzNNg8+D
nFmxFcqgjguTEdMWzmYwqFHTQRDNvKWFSAz8ie+D050a9GONYilPtiJ5YEHMJTT5mo0C/Yv8Zamy
uzqTfyox/fz853y8Jt//GvJ+zH1vK0U5RCMTmJ3KnTzwTXZEQ7ICOdvnoT7Iux2kcW9Hvnllpow5
LXBJzC/YdBFow9iphk/3YJ8H1UH+pH4RJDt+YVU/nkHiOGgjQ1CNT5d98PhslFEODasxQq0SqGLa
J3zi7JJ5wplpBF8G6ZADgApJ0WZRIbFG/7jHgVCKnYh2IXmAnGFKb435knHRuVCEC4sjCjDtbTJg
T46gLQOFtLJNqCInn1Yvvb6ysrvPl2vd7e+fGmQcjkkJkBM8NtvTYEGjVnQ1B3U0ag9dpCIaoU8e
XbJw+Xi2EUbgAwWuhQUiWzAoQUqFNiTCcFfvOXpLsst9s9p/Ppi/5ct2NMARUR/aFkWNs1mg3pox
mWmO1wUdpNbL9nmQ7voTH6PppK7BgQ8sH4TvR8PYQ4zy74P/fa5XQBG+LlubWccw5lJKc/RAr5Ha
a34uh87Xp/yXXe4c5OnDIT7Btj0J6Pf4wvk+N3D4X5jYFHA3wj82h27MaKmIQu5IB/SVfMDt5cHd
rabiZbpTuU9eRASWepgF4tBcmPUzWwjbBx8twqdYTHwQbZODtRjyuJAZIE8NFRApIfccwCUGAaHy
xxlM/HGQ+9FtoJNNnEsuhtY6ss2SY2uZQBqZScFWXnfeG7ilMNmMXiV2FjyNM48GaLv7XUCPZPcf
TOvSRfPBDwSH5V3A9eS+CTj1rC6gNrRX5jbcFiBjJ6kPsrW/uqtCZtcEzbemDcwdhV32/8Y/4uOA
cf3APQjrjR2+3Wau0dtVJzDdQR9AnHKAOQgk68me7VpQxDx+oBE78m+gdgxXzJ8P9qm5KwJAj7BW
fr3gjP7x1sULZ7k2dhzBlw62r1wyxGiygnrojWWGTv5TCmzx81N1ZnM5sMrA1w5xPcHlffNaqxLd
4byuoeQkzfeh0DAJ6J4bt3gBb2EXww8i58Wxx8b/POzHDBxXLtw5yGps5Hz42ILuRT0mJiw1MiYg
GAG3U0Ar54I94OzQSrsB9WD3ecQzN+Q6kzCz/eujZG72caqWoTLWgebgzRqQS/ashIfOhUzyXBTU
mLBVtlBlAgB6v3m5ofJJajZ7rC9LqL+KcYaSEeSPL3yAxeWFLOhSNPI+GjxOpoInSDHYLCD3bD1G
fhKjiD6fuY9pKnXfjmlz9yWOOaWJ2cExSc7oWy+pe+ons7/pStv8k1J7vGoJ4O7Pg37c+WDu4fSh
eBA4hls4uawyY2UggiRRmkB2129lwJzvQpAzWeQaBTkArGI4Q1n4fgKJG9e6TRbi0UfTnwKQGWWQ
wjMdGkQ4Z3iwzLiIQnxMPBBSWMwSKIvoBxQCUDxRxZITEO3g8ua4160rI3t5AA/lwu44c3W/C+Vu
qho+QbeZJWAUOGT8YVT9jnbFwTEhvMrT56G3A7Qbj7XikczUYy4zEAHN0Qe0fOkRObuY/4zZ3Uxz
XjJnbXOCQLLQKIf3vgljmM/3y8ej4K4FveUIHG+gapt7DHT1wa0JSLu8iUN7GYMlh5o6u9R9oOuR
ev8crovHUbxzhq/YbOtrM7YHEHxwjQjYq4B6KGCJPH/Rh/KwGo9bAXCsEL2Ya+yh3RjQZ34ieyOy
b8sTpjyAYccufnAD88TDz8d/pizAJwuBZSCpFWgJbsEF1qXQCFcaWthde0UgBh/ui6O1N8Lhm+VD
L3dd3hcXP/FwZjPjuzxA1NawlutuUhMsp4b53aordqtfeWl789T+WjQImGAeXBjgmRVG6ommBIB1
5J5/U7Q3ecEodDcrBoZq/MU+wifM8Ne5JrfGNfeS71OEBlvjXcq9PhgyOqjP30bdgBtuaRiD5SIq
iaYAneU9g7kCaq35jkUrNGx/lVAdX+ydf5zY9fvQNlYUNMGPWVfH8rHuEoS1I+cotGdCYQP98K3e
t+EUgv7bw4s79cwroBIXdtLHjOB96PWnvZnnvOS8TEYY5NlRf7D2zmHtJ9dRdyGrPXM7cZOZBI10
B59d+uDRCAtIK7Osde9EyR65lQyE79wilO+XFy0uzw3qbbDNoGDqYZeAzf5nUKcs6kNnZ+4vlWFn
ktd1UNgwAggfHKs3N11cKYsmGnFWb0PziIyZP7e3094JYNIe9NEAStOh98HWgUzown1/foz/xN5k
Ax1ZrGKEcdjfCVXHdYz2Tu3cw+cH8eNl/n6Im3RgcODnUdoIw+FSpKuT6tpLR/1SiPW/v9mCdatG
6CkQogvBr/fnL8g/nQNkhCH1+U5fj7/Iperyg3Wdg4+MvV259fp5ExOKjpwOM2I2obXTdwo6xfmw
3jBATnF/5jc5SBXqcfqCPlF3Vzxeshw/O2Z8lhbVD2pr5yMYOE1ELoivUGvN1h14SBem9eMFihG+
ibCZ1dztrEmtI5w6476dyn3bwyMHYobP98eZpOp9nM1MOiVNR+msI3meAmgro+S42tcuayPNt9Ha
uXSVXJq6zeGWqoUw8u/AKPI29I+hB70wpo858PsxbR66pizGbqEY03pZmdfZPWthSQZVhvefXSlD
43sMYXDnj64HWPXz8GdP9puV2zxCTpWAnBcj+jCXUEWkV0X5TGxw5qAHteg97bFdf3we8szDxzlj
gHqclbv1gTA2jHgXedqjMAyMx2RfBrD8Nw9yV/hNMAbQkk0eHKSdCxN9ZinfRd0sZQaWOrXSCfLN
6VpJ1xNJHHw+sHX3vU/gUE3guya4ooE0fgCOQZoe7UQypPwzDFpvXVRmlz5JdCYXex9jcxOXhtlx
sP6RNMDRDwKNfQdDNHNETzA7lfC3y5AokRvHKX+77N7NYZszZE8uTLk09EuDsKLPh3xuUt8OeXNj
5+0ySiaxlGb9quij4BcwznVRPk4pbi189AQX1xYxseDOaLpGt3iJDY0pz/yiue4hVNHWxbxonbkP
oSw0aNDcsrGKm7uFjGRBHwUyHsmT3zrh95nEZwhKCrk6h2kJvAZ0rV4TS9QBMWoWKMN8miGP/nxC
zw7YAu0KH6XAZwy3ZeOYd7WroBPxShxCsOK8yTmSrj32trywW89FcvFRLWIDGMdR3I4XD4KjNXrI
MRGtl7ioh03IsjsHygOIBfILBfG5cPClNdGOWr/SucV32cxjmNdiJePmFRRY2AuBIU1/W1l9YVwf
8R/87fiap406Cttmy32A0s2CPhaKU94iGITitGTBJNIbfKDPyyBGd+ILUNrZoTF8gRQnwST4TBl2
1pv33TAhIOprUPRl7MDFZaif4jLRdxMd7Z9uVe4+3yFnr0+O5hTGJgAsbJ9zayp6TjvUiatDPU3D
9knf0RPAci+HEyXsGWD1B77ipRzw3FF/G3b9729GmQ1tHc8GXMaEDfOweS8VubBFzt2feBmwevhq
hQBR/n2EzsjtxBGYx7qEkS7jxaGo60c6yy8XZnBFJ7ZH/W2gdUHfDMWpcdOAko5askiuywQNRV5Y
tmf38zWewXAE0Aa5e3fdNkVEoRT6PPy5icSnakEZw40mPjgZg0bVFvjCDfwMm+HAR+cO7N6L1tfn
5vJtkM1qiZomS9783SQa1tedr47oQRuh9kuP+nJfH+vri7zsvzXIdmLfRt2sIAg+aTysE5tfNc/Z
vgnVTZWhjSh3IlyxbeMoIrjV+RTStv8dxH4mn8FHz/+Z3M3SihYOwbLFL7CjBd4cwu8e7FDD7Os3
g6gYMD+Mkyqvv4EJ25ryrzB/7s9Rfe2cyJVx3zxNPy5/xvDSim9SvK5iOp4WeFqm7XJI5+XYt/pC
zXsmi3w37k0epwsKzqozLJ6lYcQH/9fWPg3wM7OhdVd4Tj7fwuduvPUjCGgJonWAXvz7A+RWEAXz
LoPvHCu+Og7YVoWKEv4nbseXzyOdS/mhLkCvAhcCRQdyk2GQbo7FUv5d0OZm7U3timjY9c/1DX2G
FNpXt5fogme30JuIm6OjE1AQgK2vJaK+KuAtPqxfMb1YWpxDKd6NbHNYhhmazHG9UONr56hO2VGE
5EDvybfW6/38GjDJ/3MqN2dDLzLr8nUqO9ShA8i34BgrH6KaiP5kX2LY8l38iMW5xxhIk/X3a6kw
Tt88jckA+cK4Ypp1aoRJ9UVn8p6Vz7IgpwTajezS15nPnrQ38TbpcZFo5GcQIXoLMeC7ksSnVMG/
6POJ/ECvREGPlftnVJs9WZfLUgzrDtG7BiyU1HeODvfFCwPXMA2aYPgW34o/veO5x/GbcV+8on+6
u/Qenz2Db37EZpvSbJl7NeFHpDPbO30apPMBfnaNe+ErqGfzjbej3exTWKgiw6lwtaz5xgL60kT+
fv0V/lbrBSp/5F/S60vVmnX+FP4zx5vNyp2xojnUVPhIYPwDFseR2i8HUBPhbhfCCPWKXldX1h/j
CPelJBCvn6/w2dfzzdxuLmxYQbDGgjQdnlIjjJIb10vGQUe2hgnT55EureLm3karT07KxTAH42vp
XhNXX6lBhzJrg/9foM2V3S+MjDXBkFY/z5pM4QIa05D/yMf7/0Mg9F+ZZQP0Av76/m3Qi0JOv7bX
tKFviQIBX3H4crL5S91Nlz53f/4SXdN8MC4BKGzZKQupCEcfeQXRE1SHD51f+fYB/qNjAA77l+zi
sTt/HN5E3KwYKASTjXt7xuEnam+GHT5Y99/MnVlv3ViSrf9KIt+ZxXm46OoHkmfULEuyrRfCtmTO
88xffz86qyslntNiVQEXuEA6kU4NcfYUO3bEirXIId4k1zL5bNFVHoPN2lk/QbD/8jhvjC5Wj/GH
qZRgNA7TZ0Cg0NxF9AXxIt7kdUKXb/UKXd8XQadANE0rcfnZPfqXcX1R7FPq0IKBBON+XTktL+9w
gtRduBHWts6vQstJ/PjG0nLvNElbWd08t+qmOmTbbh9e0hx8PeuLFNfFE2AJEtzRY7UGYDx7b7wx
vLg3ginrRyvF8BDOlGB3HRxcHx+Lsy4F/ZK5OAvWzVjcGRqdvlmaBdyEaXVn+f2+9V4nYU3H9dzu
RCKNEgFJDACgy3Apiaeso6sPUjYXwnqYi+NdxCXvgZ8qVQd6ZhgHc5C6a60cZ/YITWJk8yhqUSxd
di8OYjCRDJonMM5pM0/cMrvx/O/majPY+RGC8id/aAF6W7620cEFTxRhac7gQ8j66N/ZgtPYXzO6
9mbJ2FV42NmxvbG42BxeUCc0Nye4TpRHMnSRtJIsggShOByXH++Sc/k98vR/jW6xTUIfXRnehJ2t
ofRsT666QXJhX30eb+PL3rV+Ekm4UNCvldHP7M65PEAHPj7UOsmzTV1l9HUMaAZGIggvegiNLyb/
08eD+5WZWBxvmjuBRVIs0CQK6u+vhnFQA02brRigIWS3gJLVVXu328LVdTQARUXFjaptZyXgdFe6
088cPQ6UjJzuZ/Pk076MWgBkl9fJt7YjRo63632PZ95Rbz/iEthQxWmTtTQL0Gf4Xezu4gQWPt10
xe5xyr5/PB3SvG8+mI4ldqGgomdks/iPvAuv5z4VY5OyyHCqAw5ZQ4SfXeG/5t5YbOJainhtAEix
cRqeHVtEAVFNb6umff14WGuGFju4UqSyyiTYgbRMe1Da9Kh0il2nK1HpeSvznT9X1k6QixMAlCSs
sNLG8KaLdiUOTgl79sdjOZfQYDv8ZWZx2Vthkit+wqyFP2U0UPwNfMJJfDkKt/pPbT9vUnKnjeEm
hP+wZ49OJB/FHHH25NjuP/4sZ66odx9lcXhgBIvRBOSjlIgEBPmrNX772MDKlC6FsbNQMhPAGIgZ
NJUtd0SHPfywevLvx4dcTASG1LDJHvzy72+Sb2ZPM61egCyDgIj29XFbwgre6YlrQSbx8YjmKTk5
YG9MzY79jSmUttRUsFIZjvrjmB0D8bKPh4M20Dkd3SjF1VitNcnM++Eji4uHAwz0o96WJEZ6CqCq
WG8aWIG0uN52cCSWMlRs0sq2OLtqb8a42KElR2PoOqZT9LmQJGEf0raVrI3r7OZ7Y2Wx+QLZAFib
Mq48pwM8TMPPwZCvtE6dS/WAbbRkKFy4jGg/fb9cRdJmRR6FsH+jTyrYQHPj22DLPeAQyr+OxnEd
MnfWB7+1udgivilnbSjzfqjAWE1u4vob/VBvhV2y6ffKyn48F8a/G+Fie0zoxcmygTWyk5c1CACq
ddsZtB+suMdz19jbYS13BRSRbSxiaAp6yDT96X5oaTONJaRXJ1HYy6Ww1jw/x+bLrf/W5GKLGBJ0
OmYIUZuGbE7QZpfVBL7avxTh2+2R7YaCG6byTpqopRkrh+Bs2AToUdfg0lMBTS0unayxulCcH2V0
XTx1IUImezoIqCiTa75rU4fuT9qt6F9Zxayc37VvTM9H542TMROjgZNvNo0miz2Aa0qd7EK+0W3t
CIPanXG71m16NgR+O9rFQcmk3IoSjakWoVFWN+hDXRIGb2SIJ6GsBtUS2toTlChf+zWgxzk/8Nby
4rhkZtVDxQbL+eRrX7OwO0zianXm7N6FEoMgWLM01vT9hKpKD3o7nbNrX9ApKZ9iHvX0IW2QqlLx
BdOmuQMgt1nvdDk/rxoIQIuOhNkLvbcsSIgDpjR5YTn/1rwg+wFwrNpoz9JRO0YX8Ta5Etec3tlj
Q+8DCRPibvbue5v6JNedorJ9okP7rdhCtw2cZXqaEcKrELL5FJwc0Te2Fl7Bk+sk1EMeh+IRDS6I
o/9Uf54c7ScdLp/hi3U+voDPHw6DvkB4Jnj0LouxaSWGiWwwuuGGwGgDHOEOcczb2adH+2iT7daw
Tucd+huLix1qxWZFyxRhkmBkDxUcuCPU8JZ0nHRoJpNdBf2V1X4rpRFaZWtv1TcrI55//+kc/zXi
xXqmCixR1jziyh037X1+193Em2iru0g6uNKTdJU8F4+r+aHzK/uX1cXK6nkCZ9Dc9DBso1v0IG2I
LuGt2WiQw6yT9awu6+KgjFFN0x7kubzBB9c7QjI5J2YFZ3Akp39IkeA4rmFH1xZ2SY+i0ggcIBbI
K7xleB5iIDrqnfnVYG5F8ToYvhrGlwQBRImkSmz1Kzt5nsCTZTWhlKXHgz5rbeGUoG/zospngmGC
PcrAZr0QIHhxjOSHVM4cbVzh4Th/o5kqJkmkznmj935BEhutTOekm8iL9yWAsmSn7D23/xpc618g
AueJsWmu4+0qxu78SP8yvHgo9qYailGB4RC5qdYuDsXW35gvzXE4epeDAzPhZuaMGPf1Xn9cOTxn
t/GbQc9ff3OXYtVr6hDbDXxIs3a3QOsTu2pGhXWv9edg97HBs4f1jb3F3d0FtSygPofztVAOVh86
82FEDtpYXc21gS22T1lJlg+1D6CUKzQzlG27ix/B0zvGnX+b365fZWuLuPCC1GwCLcmwV1f3atLA
R44kk1FuInXc9bCh9168EtuuTeXC78Fm7/l5q/W2ENCnXAn2AEV7l+S7Kh9WzuL5e/rNsi28nVBC
XD3OKUB1N2+T6MvsexCRsYvrOQNf0S4n33+8U07YmcjA09L717FYuLwuVkLdKEgCNq60LW6VPWIP
4s101MFBe6P7sbV5sk69DXApeODmZpDF4R8btbGC+fC3BD2t8TlLYYQyUrui/TbtVjB252ooFhwB
9PaCXaRhbrF0lBZEsZ1DEOQsNsNld5h7lXgFAcY0nmTO+ceDm/f6cnAqrzue/nRB04f1/pDHA1g/
mELJqcR+5yYwR2+rSDUvMrnXP31s6teT8b0tawaCgQIT+aMus+51HJqxpbcDt7G07c0LJHI6wvMX
EZ0ZdCM2cKTPuca588FK9nwmBO1SxLJqPIJTwxSFjO16Ned0BvhUlqL9gt7R9btwc1OJhHFqEr97
MSH8Vv1Z3s9Z3uyz/EP2d9k3aQNf52qf/TmrpOfp9vxFUrKMq/N81jQfInjKBZQxiyoQ3SKl4xhu
9GblhJ6BvP8aHox+M7qQ3/t+jTM5TqIWpgSe8sFDApD5i/do3TR0VeeO1N6aLpWJ7Si4XU2NvLlu
VrvWTx8qfACLrmYF0IF8ApKT5T40IIvgAVxHm3g8ohuwckbPeCEwqeQpYEPRTRNSivdjFKSur8fO
B6z8bFk2mjzVbXwx7cVb7xMpQMis4xfgB0d1xROduvZ3ZpcZ6iEsoMMLyXwO1Ze4fhJq9doKG5L2
9374uV998Z3z6wY8YPTUyvSmLQGps5ZHVMRkfkapv0RTYNNI6S/JrgbO0o9P69mwEsZJ6McoIZ32
TA5th7bsDB+bGfDE3Ek+Wff+DrZkin/RRbBB8a3MV5bxdDphVFJEAygs+E1IKN6vYgUPWqhLiBTG
6U+9ui1Rw4qzRyQtXAmKc8hg1wZ57sEHwpHWNk1V6BpeuL9CFcwE6tL58vL3+XGG4MzPWXX/L2S3
ztqCEYjw0WBGl44mCxQpM+dYLjqk9+nGO/xo3eS+mmuoK5HUqXOhOdCkB0QDdouPWUxjZwEuqlg/
O+xQYkPdbzA0B9XkFcdy5hqmvCniwMi40HO9dOhyZoxiMjsWwFmhDUvj0XJ8xGSAFQYbZa074vQe
xhrsJEBBRJWuq8Va5Zk0KnLJqEz0aXlj2YHwPZIVmC9Dd1rj8zhzD2MN6jn8JR2nUM+834qQ03d1
M+lzdlDZWrFjqnawtQBoia6O7BOA0dWOvDNuUqa6gUcxYXw9acWoYIgO9RmfFSGS7Jv7sNdX9vvp
xiC2kNnwkAPrOqDB94Oq0SSZ4pCKolgIR9Dz93o4HSYre1zxHefs6DPoBMIBgGZLP2VVwj+gp3N8
FgD17C7kr41to/9IN57g4i/Xdse5yaMtFnYDzWJ0y9PV++qYobMy2j1ywbqEnu9KTH1m+5FYN3Q2
ny6zNRZzlxWjhmIOeqC5n152XYfccYoo6bjJEaRQCn0lhXt2PG/MzV9/8/pq4b629BJqIUX9aY0/
y2GVgOMUeA2Q7I2FhZfINaktspm8iMr5XS7v07a4mFXIkgYKsdg7ihlw9uoTwqL/we54a3jxHpKV
pq2VCMO9I21HWptkdki8m1+W4OWVJySroQBfxz+eudLej3gRWxdyNUpphuE5U5LBKbKdEJ2f2UhJ
B4modlqb9VO9tm8W76Ma+LzpeUR6Gt0jRu07tdledmi/1lrvyEa2csTPpGYYpDrvUlWhP3x59irB
CHzYlebZnRGCtYM4cwwDuEUVZRTt1RTFaUzy3p78fqPq0zQYpU9UD9GqepRnmeJJP1bm9secgPJR
l7CD/LIwIFb7DzJt720vzySE/VDLY3vmjZZqFGKdcDPHs8MGKn8DjP1/kkV9b3NxMNXErIXBYH67
rbKt0OEzbyv9IP3qNZY2k3kb6t/YRWt37Vl/8GZZF6fVGKa+RJxiNuvtTGXrMUxopuZDg4QtuobD
cwd3zm7lrJ4GLe9HuzirWVUUXmMy2uQQ7hEV9DcA+w7ldnhdz2Se3UnEfST7JUOGaeD9TopUqZFl
MhTozcmhG6MU19qWWcu7pmyTS79D2evj0Z0xqEArR+gnQQV0clSaNgpKSQSQH0+aE1nFASEwu/ef
iTtXSoBnVg9LHEse2gr/LDwPwhmpF8skDHq1QiZUS9SdBafTyhUlz/t9+cLmeUDWgIa1U0xPoAx0
bM81kz8bqoub4AbF8D0aWwhapl+Ca9GNXcGF1BN10D3UcjfaAwLP/35SgSc1xNIzPyV5jCUOVGm1
sVZQXYQeIjdRRkofdSl4BCa3hpQ641vfGVr4VloD+qBBswsOQvMLinN2E0SfpuZbWny11po6zsQ0
b1+YS4CQ3o3+WM0BRlCSiqBppqY5HUbJNf995loG+sUC8uYy5NN2Dg55J83pJnk3M8+nu3pbHuYK
1NoqnduTFvohv5LadAEujpuW1olSVXgUzzQBZSAGqVjuxwfs3Jy9MbEsEyCJpfe6iAlLQFI3viKi
sWHG2X5sZWUgywRdj4pbazTcAoEJaFsqdq0mrMUs51bl7UgWt5xPTJ1UHSNBimyntt3zJGY38CHt
ilrfmjHXut7UP4y+ODRFvmL8nJt6a3txy02tXrUWWitIDBxj4FWCUjkVQVKmdCszeTaNYsE/9ivX
Sfvkwk9VZVaVDbS1kK9oCdGZ6qR76UJwejKfP/Qf9UN542+th/9k/f4yujjFeqVlQpRyx3iDheby
HgaY/ccWzhRwLHIYsEzREforCfn+aml7bUgNdCZt8a5xlS/JbY3wmF0F0ELa5kt8OWwy+gtQbJGc
VZKXM9vzne3F1mlpA5+GbLaNKE82fEP3aeUeO7ds70wsdogMrKrqckzM4MXBLZvtzLFvOd6n4acJ
aPMOEOOntdasM9vyndF53G9eKFIbCJKezj3a6CsFKgWq+l6vUZwT7z9evbMTiCvkdQdH2Mm7WA49
VA5NrhMEFN1evwQ2u+Z0zzgqrs2/TMxjfTMWNHdh0NIwMfO5ZLfhRfAj2Xputu+3o5v+kF77i9Xg
dW1Yi7MWayiO1EHM+0v7gsLft8avXgdBvhqn/GLUQexQaAugyVfq6yHPdrn+2MsVKubC5j+ZXoh5
dJ4Mp0mBFHmjccgZu1m/WFzRefD1YwPzRbKISpjcvwwsNorQTEWnjxiQ0PKCCdmOuwGt7fCQizBM
Nij3Nj9NdQ2Yc256URWbQanQhFEnfr+kXtwkcdMis9cH3J4oW3urOYeTXTNTYVGGUmBbnlNSCxNF
UMdmV0BOnHsQ+Pf0u1Ef8r9PWhasbNCTwWCJhJ5GqKrSbS4vLLWIG1JBbBDNblMkH+UC4XLPfPh4
nU4RcXAdkLUhYIMZALK8hRsxLC8bdTOn8hSrnyJNcOTyZyfKhaMj7D30yqYfe5AqPHECxV2xPf/u
d5sE22SaSUtBEyXqy2hEKowMAVY013t1qx7VDWVutxrd/odpV3Z29Lf5548tzrfKwiDARrjdNGWG
OC4Nij4SZ35UanYQfQu1Z0O4KoPX0TdmpUe7NO8+tnZyBrBhatB8UZ6ABnyZeVPVaij6PIYaBEG9
bej3dLintZvp3mPrG8esQ0tzDAtQgRrh5ce2T9v3QHFCLgYBl0GK7CStPk3IEqbFaNq10N9KiI4N
U7A1zHafJv5R6GSGSz5fNzZG3OwyuGdI7LqKd98Y+c4oEFKvKzdsuk3qX0je2tY+ieF/fTgydnSN
zTTpi00njKbm1+lg2mWgBEexKFC/EFCCLtXK25qD3+0k3WhXfN7J3SWjDwG/3JwFhQNjufixEk2+
qsVkRpr8RRa9I8p6x8FHgXdIrNL5eP5P3MRsjOy4bmo8/k7S8UWlFB1pX8OuWinbqrXooXMaK/sU
bdeVI3xmMtH5mOdSUXhPLVG7ppn6McSdKLiWwRAcYSQdN6GaJIFtFV3bOK1Oix6d+Kq5BrWSl8cJ
rKyKyAnKBzINxkvLXYTadAEPDqob0WQ9WnFh5Qe4G8p7C74t+IwtYepQSU67Ak3OFMhXPaBw4YS6
EBeONmk5JPXQW4srIe3pwUN5nMakuTJI8LeshajJmAq88+EYl0OCuyAhaTuOR6X0VDsTum0UwDSN
bO4u79dotE9NQzpKuUfX2KE41Dm38iaooIRRB/IALFRKg5teD1AZ0MrLTNa2nRh9LvPyYiyrG/Cj
nz7eb6fRLrVs+jDgdUFUSjkhyWx1TQ5QKNTsrIwonyMhqiv3Wj9cJ17lmq3oVJF10dbwyxgvmVk/
dNBq0s9Tomg63LacCslYyWafnreZDBUmCM4AL/YlsJJqVSKaNNnD//vckaBXVKgN/cSBN3fF2Z3c
lJw1et8k8g8zqdXyZE8DuPWsr5AvjT8Xwpcw+/Lx5J7+/pkVlOteoaV2rqO8X1RFCeJO8VKaTD1F
4iiVStseJCn6D1zUe0PzgXuzeyb4hT1p5H1CTAj0tR2v26F/lHMt2iiDuOIPT10UxpBzY5EA+rJO
74318Zh0GfKidippycUk6d5tAzHMzsjUtRrvaRYeeUqo8rmQSFKTq1rMYBtU1hj2ZN2iQ/8kgfKn
S//Rc39oO2WjzSnbNb3IU6eIDgZ0UZBJ6TOP0+KGqbSuQCS3kG1BV52yKQJbHYLchmf4oArUsFVv
WGPPOcVc4HXoHET4CPqaU+JrOmdngc5UsTuLjhpV6PZaKj14HEsnLELRViBytbnmnFKldErv2Q0Y
o2MfoQ9V5McssFypNPRdEBvPXSg4QeJ/MWLgo900rLyNT4/m+086x0lv9lmjW1GoTXzSWn6IEhWJ
V42sBvJUjR6u+OLzpnhlUKUj7FLnXfjGFBLI6NZEmPJlYdgM0bTTPCRKZuXtUStXQJsn8d2vFYDz
mTYpZEqWEVeqpxmCrkRcRWhda0V3W1DupeWhuNQy/TVA7y6tqzX01tkRgqWSoPDivbrcal1o6nTf
MkJjLNCCaMqNmlVu4AOtKSb5EJQxHNDBfRSrm0JFijpJs41KKNBlmdOJPIU6S78R1GYl1j093oYG
WTBxtYLn4sy9n3ghaOpURk7czjoak3xRQG7cK7ZpINcrs36aimDaZxlDNJfAlZF1eW/KbOFoQmBa
sV3uPcwcFXfYh07r+i9isGkc0S5eV6sUZ8f3xui8LG82VhmObKIEo96z9EU+KtuMx3voiJYdXUsO
dJTrNEKndbbFQBdzqk1JHg4yNjWbWvATORB/E8MGrW7r5l/AqZ3bWXNTAgqlEJ6cZOYMbdCsYd5Z
Yi3fq35WOmU2hK6ZDoozFvq4/fiaO222nIf3xt7CLfSjXyKQgL16E9zOWPZpmxeON+yVcJNsZ+4q
ugZ8e8g3VuxqsKtMjjRtsrt/AThzeuXOH4WWBQ7UjP9YbCkpNKWiCVEjmasazcw61O1ngGn3rb0t
b5M7YVUrb83iYj/pXSo3fYJFsQDDzoVRVv9+jPZ+UIvtk0S1LzQpJiRha15T4zoUJEY288TCbq6N
TvNz2pTb4PjvF2x/rexf07lY2VAu2qoqsTx39gXermruZruhIx2Vn4qyLZRj44x29rh2D6/N6iLI
kFVt7GQPj6ymyMIDjiNh4n68bc+ZgPgPln9xjmKWKBCvLvpImB1BG3aBnQVDbAeSWG0+tnL27L81
M3+MN/4mKWNRyefDSI3mbsY96e5wBEIA2nldqWTeCe8SFazXTC5IOEk/HVX998YCEq31NDFtfgsd
Rq+hG3lVTIGteZf6pK20QJ3zpG+NLUYmlp2mxiPG8u5bDM9B+DpLfK1M38nVTA6eFBMZn5kC+SQf
AZg6M9qA5ubqS7vJ7wNEON25+0l40gpnfIFLiIYyz5Fe5O9rV8WJG/1lGieqog0JAHcxmUabaCgr
YrrnRX7dRLH3w9MG5aDBqn30J8MzVwZ7MqELg4sJBfgfDoKf9HZe0qg3NdVDPTUIS2txtPb0OcXj
LWwtHGXDDVHASk4fq/plFJ4K8ynKEPQRLgdlY6q1PcI1Hdf5Vum/fryiJ1t0YXjhL6Fp8LTEJ3gf
5eLYNdAZeJIcuejQX6chra4TLN8r83p2IWXeIKQaZijbYqxZFg+9qJOPHFtVDg9aU/mOYBpVvY1T
MnE2pJZh7nw8zLM2Z1YOAGAqeggLB+YjDDWSKuMytPTmzpKE8nqq++6qMMXa0RBPWjspZ+fVkGiB
JHab5dLeH/1kCkc9rylN9VEs7EXgo5/S1BN/jMjO3ARBS61KMLM1iqETJ8pqoukHLwhPdfiTF2ek
VfsYPWrOiGQ2FwIy8KW/1lMxz9Q7n4YJ0qB0d4IKJzeyeAPOOaymqyHAqgbdCWPlcRC9O2OalVQV
7VFuOySYgsbV+/Th4yU8cxzJDJBHV8FHoIS0WELQ2qOVw2dmm4owPYZWkF74altEjlIkfrCyX85M
JCkxghZQg/NrYDHKqC3HxJSBa/vVdJWH8XUzrFU2z7hSlcTWzFEM/eMJohOtDOY4562R1XrROr4U
pbbSd7CJFoDDQpjEgaNXZt7dSFkBuO/j2Ty9CHUi/DmHDrofwMLyRJQhZ52cHpCdrfHJ2xF2H4LP
qm3tut063OvcdJI6mPl4+HPKizPJoTCEeDRITb51fXoDBmZVk2De3IudSeeNMrMj84A/EevUAer0
YQKE5k/4nGSXTn6VollskJ4oHlejsXkPLO1Rl6bkAmz1tOI+eh7CQNRdYNHvXFhad8q1dTdrO64H
EmfmD+w5J3sWeaO5aHGuJV+JpczCVBeI+zFRXsxI+P7xhjhzrt+ZmD/Cm8AInpFRGFMY9LouD7YZ
XTf7IGwe/H66D7vqe2+ZO7Oub8qg+RNg9bcfw//xX/PbP2es/u//4u8/8mKsQp836/u//vdV+KPK
6/xn81/zj/3z2xbfdVO8Zp+a6vW1ufpWLL/z3Q/y+/9h3/3WfHv3l03WhM14175W4/1r3SbNLyN8
0vk7/9Uv/vb667c8jMXr33//kbdZM/82P8yz3//xpcPL338HWK+zUn97a+EfX77+lvKTN3VT5d1v
F232rUY19re//fM/w98OdfIteznz616/1Q2/W9X/oObCAUYOSlU1hd3Zv/75Fe2PX0oESNdSNeIt
//tvWV41wd9/V9U/NIn6An3dlGtkXmS//1bn7a8vKX+Q15EkGmXJuCFrI//+Px/73RL+taS/ZW16
m4dZU//9d816790QOuKWIFPINYR/Q0Jm4UBLPLUsSFH1qHXRvVId4Fr70siZuQt8WKukKPmha9F3
wYJbzTJlO1DDwB1jRLJB51R20av5Tgzu8MGqo0bWpzrwdJveul2otNkx85qjNHb5XtZAUarmtEHZ
CGh/P35qymza+lH3TUusZ8yI5GXI1kmtkwmoD8VTKbpWJ174QXkpI7ZFwiuh6Wh6UpWZj7Ma6HqU
ykNriU6L+sZeSJQARePxR5r6426sm0epijvXquvclRpjm9ToU5tyFbtKa5NA8S8zvb0T/NSZBB3n
k8UWn/k59io4UWr1bjSjwuml+Nv8p9Cziz6jlT5S6s4uShqyYQN2UjzAJvCv047vTfUicIeW8DoS
A9dMPmeSUu9SQ4y3Yg2c3fMBzldFZ/eTQP+BQu6Gyk0Y5Q+Z9RJIWehMeXAx1WXpisVnRCy3Ymx9
y6Yflp89l3Xe2a1ZXQiBnh8piNuFMSV7w0y+07JxZ05f/TraDR39EwH96VP4nXYwxaYKdGl54pMa
lJ0t1OnWzKev5TR9D8fQqePyU2sll4Jo1rZWheIGNghXH4A/dUL+bEyyZbdVctXlDR/aU1+qPNZs
uQW/oBdxatemeqekNSjrUgXZkzYbz4x/yqZ3bIdgcuZUWxqpnV1n+YuQkgQOtfg7xXe6x+HerYP8
k290VyhxlrYRNiWtiOFNqgoXGR7Iaevou5f6rhT23zD2HTpI8FGFtE8Kf29Uxr3R6Z3TxsY+q+8k
qr4bWS3UnQhCuurJ35dGz+umh7GjUnxb9emRCDuoSqZJcjLUixwjiX4mgfhURJvArG513s2OqOa3
ndo95VP+3Ydw0oUZ7bMsZah9W+y+Eodro7+mbgMz3HUWaJm4ZK/pw21RPosN/wO+4edBNp9jObhK
G9/WxPSHUPH4qr5E+KZfX687bWPW/oG+5E/Z6F94iKBt5IyfDhr5xe/ux6dWaCE56YQf6DrlrjZU
910isaGaK7GZTNuqzf1UBC+tJFzENDtp/VPqQwVgBvpDm4Uvgi4mdEInz4JcwHJcE/NpPNq3o1xf
94IAh6fou2OD8ErU9C+angDIEdSnUPUQAxsV3SnKQ94OzaarhNHxM/PaqJV9nHitLYW1butV/CKy
7dQy1enPDZ0SfS3HL27bSUidzs8vdWF8kof7ouogFImjn54qHOORHakJ2idBv7GsOHDxmGhOj19S
Mb+NLTqOUvlrAj/RVk8CnQUK9rwgvw+jp7l63tf7zt/lFSsjHctJkS69RIbX/UkautxFsxdlr8G4
6QX5LmwFtF2U+gp5N4QBDb92y6KrHbmgSbGSWUlfyUN4/f16p9V8CDlTKMyP4kHQ1IRxUjczymOl
GcNF3RfPUZxGOx3GzL1YKheDZLUbtZ6BbVHthlP7pei1nRy2pjtZyt7XAN3EdPBRJbED39rmBlh5
0w9cPy5Utxiy59pj4XMEoA3xUYmyTzUTFJX1l0xMb0N1vJ7gXcuybmMi9ed6XnLZ5vSYR3L6XZnS
+xgJiyL1Plty96KqCRqL4JFhuZMPSW2Kdkk5lKyMnWfltI1rET4FE8eZhN+NzL9IA+EYVDxx9P6r
AMLEogVYGptHP+zumix+ofb1gDDynZf7L5N4l+eJ72hpHm9js7yNq2hTFIZpK/SjjXXabseqP6ip
/CkXAVrkYK6RuGj3dd4nLnwZ45YOsjaMssssGRHpqjyqkZWRwIUY5kdx68XI7sZTuhckmJMqbd/w
jHcVP/tUjThUId2YkXww6nCrjdLdqMZffQV5i669kTp+n1qJGzPMfmqFzipzJTFKOIvltLPzeugc
TYi+K6F4qSrZQTE4J14q4PXgH3attL8ShvTGrGFq0gvRFfws3xt6c1NO3X1YJrqT5NJOHtTBsVrv
S5vySVEk4xunaBcUaCb3leuH/F+oYnPXLLPIMSorpa9M/UTKqNnqVjJuYj29HcrocrJwqoM273+z
Mm0hInPmpz4MnoF3FaqNdBmlbmtkJLiTCvfDRJZE37uveARYw7PszoqZvEKr/U1q4HLDKLms8tHO
4y7iljI11Kd0RHYvJT/+Xnv+S2T5ki2LGX5AqW9QHN9mQfnFG7LbGKfX+/3TpOkHRb3z8ceF6MHq
W0fPgxUi/JeYh7KhndGoCjhkxPy6Ve498XXUvNBJ2KCOJ4Q/PRN8vacdjKC4lIzWhWf9szJEhw1K
DNHNBB8yrKXflbjqDr5nq2rZUv7O7hOc0S4GS2MH962Z0Bbt8+HnG0gWJ8ERhekpCWiFMEbLBaqI
ZoMf2fJg7Fg20c5NliDzhie1CncBCSVS9cFLF/ZXXdffBgVijVKqUlbjguxYASeJCliU/HHjEeHZ
aknuSU5TaRZkgKC95m0K7rbJdlKiaa5XfM305ombIbAVmW5jE07MOH+OH0wRekDDE++YKXoL4iba
SFAUVAUTHuu6GyjcVAo/psbEB7Gay4QDFcvbkK9Mja85TZeOGVKc92LrCS1NNFjNnH70uSanFt7n
RsggBRzSdGeKlWTDuHyhhI22KVtAwmPpxKaVuFrGx4fw1gaFW7uxklP1rPBWoKZTNzE0V5IE5SCG
D0Wut3YXloqd7CHzvlT0qnZHOSlmX0xNVOa8oUms+07U+SzndIT+GyLO0fghSuyuWNOyjSXQ/2yO
oq2rscRVCgGk2v4/e1L8rw+P/x+fE3PW8H9/TByylzx7rcNv794M88/8z4tB+mN+fM/axxo03zPW
7M8Xg6X9QVZsrnmCA6L4pxDM/+PFoP2BeBKvCRTlDRKvlCL/+WIQJPGPmUkTdByoRoRNVf3feTIo
/L53D2pSc9BYwDNARoTMx2mhLFUkMdPKSL+ypOmujelE2cl5g95vqIluH4YEiK2fH8e8y45lYsD6
8Ovvxhim7lAjeGM0mZzu43HKjn/+ZySU2fHXv0oBkgxfK/rpqSazvYHEFdahmpJfKOm7vA6zY0HA
bmdWorpZq0cH6AztsdSljW8Gz7++YYDeN7bL+Xv//LumpcdkNmEF9QiQ2uSS1/WYg0kt08x/to18
bdu9oHAihwOJwsSe5IfCfwiz0k393N4fS/W7c4Q6xLaPm02QN+6lk/rGdmNnlb+x7dGyHNjo8r1d
atnOtmMh3R9sk5BlS6ussfV6+6Cp3eFw2GrR17B9TgP9Mon0mn6a4lWfRG4UsCG+VLpBZ+1xH+rG
aXTfdWZ7YaA5m8tLWyZWtne7g90SGtsH++Gw7aTO3T6MfbwtRUBeinEPQGirWu2zvS1a4+rwcBDa
9Ppwc7PNJHN/dUN64v7q6ippvgiF54hx98otsQ8zi7A2Mi/Tst1ASuQEYnJdptarc73ZEDXcOjaJ
+1t7c7mbXxVbe3cIPO+7LXreTtP8B3M0Lky0hOwNoIPY3dg7WwbRau/uD0ERO/O4fb+4H4t7U9C/
xuNDiYSiHWT/l60rW3JUV7ZfRASjgFcM2NjGU7nGF6KH3UJMQgIxff1d0B2n9z1xIroJJKgqjDVk
rly5kofTDMV8lIBParGcE+qjmpvThbhfgiqYXL/HoKQHcZrGRTME8cdHCJ8kaIeTHFHoRlQq1Be+
hzMZUdeE3ziDW+st7HOuzLDkqDQPRW5ILLzBRP0I1DJ8Gq39A5XL4QyyAR8jCsT0YbvT+qiP5zPO
s3sDVyO+xrxZns117sqDPy9vi269Zk79I0igvXKNH3j1Cjr/eK9fX/EwT3hCIcZYTYlF8/OkCTcU
9GMauji++vqSxF9pPFZyz4P0FM51G4cnlkN4Bn4dl8W5M+ZT5X7PKUNio1lHjblzxyYWnnMOkkRX
1R5fdlJReY5h4e+yQSWoq9PYCS0zKx6Ve5w9fwe0+TAqFSaoHwcw29VCcCLKfO/aMhSQlk68Xp6S
hAZxXjthnFxjXdq7+JqqYoowKDyaTiY9tTRnke3BdVtIgZyKsBimC5+firErI+qUsCDWRBvF12v6
laYmyg6lH6fTqZBjJPElWKI8oTSYrRwezjKTgUz8dwlu5LLC6QnGbewtYh9fn2nvTMf46wvE4PaS
fqSqhoelvcLbTTLf2tfeTjLnzYCyEjLQAksiqEnm1yDIzf6wj/3MijCykqZf4viJDyOaGL+sqkD8
iT9Sy/8G6YRwxI6WqfwpPbNHfKZpwipXpxLRWQAt37K5gf/4rlnjfeg4Smp39yAIGmLck32S1f5H
As1HRED62KkMPHsMpZd9/Py6fqX4KuEuyzg+IYsAwjYc0/IFm788lr0NJATKsSMF9XFx/iFifvDK
OxqK3uyyiFZZPs18CX8dDsPSHQ7Hl2M0ZV1Ed5w0sQtKfUbdvSAwg22bR71uBm5JET3rLqwwdkVO
Lp7bjclYWTFhXdCVERIskgJGCUF2lut0R2QyYJ2a33bnIDDZdMD4hgM9hyT7J6D4IJVeHteX1i8n
zlWcxpCVI6GaUEeJgUJJ9Z0viwfPOgU1rSmuM/nVcw/TrV72isu9q3/DknrFy6LMOCWPBJPHKJ1D
fP2Km44dMSEcfqUUhUtmBtu8x7quqBUXUHcogVWsdk78jC3iYDhicaDw0L3d4DuXUvq3hY946y7q
eJF10lcGACd/vpfNGEOtTQ8RE0K2T2/sofgR6Z+euncWOybBI+kKcHBcFmLha8cKY/x69RvIhZLP
pi2PU1V9BznSnppfu8AeLKyveJoQ+p5IS7FPGGOVfwoesW03b+triuvGu8VxjLGDiRy72lWYKsBq
5GLphmku9Qv401M4iWfm85+5CL1+jtb/0EB7C/bck3dMO03sGigwJebsn2N8XtvA8E9AFcSv7klU
Ohxi2m4IYDmM47Qa5DFNP0DNLvbAAbBIXNMwnLk4hKcwLKQdsK5GQRPjDZWpwhrlyuPaat/skX8f
lgV6Gta0sxq6d6YfVHu4mnXuef1IsEtaB7whGjzxPa61UfD9p5My8Se/PtLQatSRact5eEemUww/
C459x5D73KGeiaWqQIJEvitKlrBBPV3uB5TP4RBQp3rhBHNOdxED6QBQRNG5lP1HsD8nluyPwYMp
P0oe8dSQCJNfdNpbfF2khQ+rMB35gQrzsym0m9Z7eFH6p51hR7B6EKlBBgVRvlUp67pDS6r3AIHP
9iMJum64bNtp5WD8XOOqf6aYlIuLxRsfhmn4iJBl67CSDtwFCXL5RxbqFqui+sAzIKsliROsnAJL
1uWKfdQN0+tHXJIyDj/wL9RiAX/HIsfan5vQ7dQpK4/pgk1fjG0YphPrdmEo4QsqN9RQb5HiO/KG
XWiz5RCGnZXkHZYEfTxDPQXqTU8ii563P7Qi+1xcq/ltH21GUu5Dh6SzK3dXOrZfBgY0FI4AiHFY
z7Z7/rv5n1t+X/3PffXv39DPyDbqszrcrKqm8v7YVyi/iz/w195iqxH2r84aCO6f64JqXokdFTds
92+3bs1+ZVTWE6URZzpMLWv96xBDro/TamptZ3/7tqaLRyiDv/dsl3//9N/bVeN8t41KRW2nzO60
WY0jknj/nG5vLTP1vDkw1uyADpkHR/b8WK0fL1/YkLU7l2YZzBmIiGggBQQ5A9kzH+a6x34Eo3Rr
0758z8UiEWV21rIWVrJJF90hgQQYqUZxKTOzZyT5ec2l5ByM+6aCoy2J5gW2kShPLGmrVs+Yun3g
1wxL/kwVpmbfHuSCPRyW6RQvbbccoJoyABvT7JdMjMbDnx8IEjgvW0+zsc2QRXXc+ghQRI/Li8P8
gCGomdpZ1V1zc+yuzByyIM84xKXnGoL8bhUNeucmulfMXQBNPbKHECEKHXTVEg4Q7gxLsKuOls2b
RNokfwHC6gZ8nkVCLJW/1INTpkZuvBAHQuOLR3ukD1DrtT8x1k+voHA0r3Ta5S9FI8Dw4a+cGs4F
lAP4g16VAbS0sxNiJn8OWx8gvClk6+sSVgfS1QIIwjVrfnHWAyWdfabje4WB3MVOcxAtRcXLmgwv
lYP0EF9Z0J8Ck3S1zIyTyBf3MhVWldpz8cvWTEjUFfVwx3boHwuddRHeUvmt8O6upMN3zQUY5y0w
JnXmq2u7zEApBQss4PoQaO30S2v7L1tL12r2MnJEAdZrvw8ZCUeowdx1d/SfXll842ZHzoV91Z3Z
eVa+x3cM6FrSd5rz7Gm9REumtfGwNg2jtQ5jKSHZuTbBFjDO0ANnAD3M2Buy+m4tFjScaRHbQ18P
Owbs37cL+7H9NuLJTyMznXT7U0tOfsocUnX+nN8128SX29KxxH6MA9eYirDaIlOLDV906pxv68kC
3//bNHVfnLTkG0pFfE1UTJ8NBFDABFZIJ2PkKgo/uzDXBiYw+POXbUOtfLvQrRdsZR16rh175AHB
vs/gdzFmnFVv6+fJVvo558NptvT+xovbCCD/jbV5fQOj520aF/4+zI2VzLpWhDYqTaplGq4T4ls3
15uWSJVUhCYr7NvWN5ite2Qke9taqm5CzaD8ycVwMQym3YexcB/W1B+1rGgAxnUHgyz2RQ25eRwm
cYZDaV22Lrfx5sOYAxydFPsCZ3Z6ZxIe1FAu47WpOhCf3ZwnruDI02nUWVQwPEYIw58y017OXrdk
UUUa/6Veh6otHODHzHn6PipOh31ukBU8LuKMDxChhTytjtWkyvEkoG1Tzya/m/7g5JdRWUfHHYYU
qkyQ7l5RqFz1OgDR1ni3OwUTLfO1/dhX3o03tQBSNMhviwVf2ec2vSswqc5iMbLddqE12AliQf6r
azeoLg+LZe6JEeaF4zxNTdHTXIBprTE0bT3HeK/HCyBy59n0rvGc4+1KV/tNMsxc7Rxvuhp+rl36
kqhn65v9btTcMkEofnj6hcriKZ+8cJ5EfoC87yqf0Wanqlr+HDLfZ4lnZfut30L+04435O4MOUkn
H7WTZTXMXzxb1TtBzr6TRZKUoLr0bnIx9exqqLHWet1lEFb+oha/TMYsQ3iJTBOUv5oynrA2wxTB
QY3Vp3SFv++k+NO19XdFg8ghHepISk/1iL0AtHeMVgYzFD/OCAd96YvRH0ija2bgab2RsvGdggd+
AUk86aAJ9DL4eb4bEQ9Nh2lYHp3jP7XOIp8VAdwonZke9Tyf3xWqimP5dD97vev3GI+AxGj/4L6P
QNnUty+mpw17wZsh8aRrHwmhThfTjlUHTksP6Q7UGcIRlgiH8Oe+MxqR/j2zdPXvPqca66jsO6Ab
Tge+utWuOH0/zCGHuf5l8CztSblcddbHWV9yIH/ZCK6bBFXRNistpDpTV91SZfxfZ9x2qtCqgYBK
X4A0nOtIPVoPs9P2qWctcV9r022gJTmMDEKA1Vo7xDNV82RZOUSyz+y0dKs5wUasHxbweS51xZ1w
RhYuH23UJ8TUeHoyh1BOWWrx1hSyLxOv9PpdowyMrlJHPIJ3bRn52QwOxvpencL7BPpL7pB2EBcx
QPlt689rku9qPZvT2mLmA5Wonmy9vyACiWXIliVL7qAajRhPnFVdDDQne7E1JDY7Wd2eLL+R0TJ5
p7nXvReu2JSWClDzMjHxSaip1urwQ6KL6gXeUh2Peck+GjmKYGwncSHQH3nrkUTd6hP7sFgnTmOe
gaSiWvFAwuS3aakehqHITz8z07FZxMcymFpIevh40KeI7KLzjHjwmx826ca9bLwxxXo4pVuTOfzX
1rUdlsybDtoAKty+6HS2w4Nm95wcNV5ViGChYc39eHYYuW+XfIalMQf5Y683ZHWLzB+tx6Yz58R5
Gcuw1WvxMlo5Gv9AXRbwe1b556Ic11iyDM2Riqdd9uROoSHuEc4fFjAm8d3zVJvQWV0IaLG/fKTp
mIM3/dDgXQZz7Xdwm/n3XhuLYEBKDWXjP5W56k0Jrp6zM5XYyW33NC8YuIjO7CqoLjtHpy4RiSva
RNRvuc5JiVkN16ghFc+CCnpAwOCQhlg4zXxjJi+RobcGG4fnOLvtp8c0K9KNaj5A7EN8lr4M/KIV
79M0HjqnqJ5IqvipOWV587hob9K7oUQDTe2clfgiADvtM1TlUv+UWZk96cJIoNVK3hf0nqiyvivQ
Q0MT+OG7LpD4I2EkHVUmrHe5oCzXsOzLds6PI4IiV7tqu+tkLexaGIFTT1UEynkZ5aY7PGdvMcPO
BWafW2x4snLyDt7SA19cr46yQ6UKRmE76boH3uSEEgsSBc4gA/OTUA3UaTrpz2ICHdyEbXTM67m8
0qZXgat5MbFZ+z5UCup+ijRgP6DpF/W3TOnTtSwVFOCJ/1mY0Fu1QFamhHYwhAx5X7tcQ8o0Vw49
eKW0yN7SUKnJGgbjvFSefp5JBQuls1lkCA9CPlj9xxvJa/u2gIJ2s9czc2w+jb6A3vN/+oXlq1Cb
IRQsNDZqL1nj3PMyIz81yhJqm8unC+nIMNdzHegF6RNk18ndXOnZ9xmMosVxP2CWR/jiptSaMK/A
lnHCrVlhlzbtvDlure1QY5eAhOE8RzNCbW2moywasCRzP/VAhbZxPY+OHtTIRz1jv+bvNfbcWZfV
00TEOm5RlSuoULY2gl9gnaFKN2M25zKm4EU/C5ch5DiBUmq2xrnx2+bZVgMIBTz3Dt3o109pTOVB
A0NuR6Y+loZWv0uL0YBxoj90hJyOnOtD5EN25E2TWiLBUXx1loWejckaA7iI1mttWmd3QajZ7ZwG
AdK2hXhnWfnhZCwUtlk2w4iDxFG+ni1r398zOnbL19/78kUcl6I4/NcNnIDjP00AtkfbOHWuYKGp
1zIs3N5N8/Wwnc1m4aZc++KV0E9s6POdQDAhBAIKKxDfMl5jy4cDCgl/k8D+0rJ062fhExpBHlGP
t+ZkVTUirEokTjHa1+2A9ebbqhf5ry4DSa5XT4TWepM7Yb+lWevtgaSBGWB00LqxtO4hJtk/CpQR
LjSa5L4G8WlqySMkjMVh1uCQI3rGI5K17osATw1KDCP5RInap/Cp/ss3X8H7uWYtKe9D4csb14x0
c1/+07Kc3np1u8mNqQ33GxEN0AP8ClFc153CqjDmGF9n/gLeAbuvVzevaPOU2sn8c8fWt90B6idI
3pXcuaQpk81naHV6NuED3zafwbRIG0xtT8/bxZJhzi+aC3nk1aOo5FTEgjI3gkva7QEF6b5E3K3/
ouBXn6nUDRh4hvbWtZLsW9tuo61ZV0htI21XJXrbe6nTghitWH5QAPE/xdDmEb4GdebZvKS6P8I0
GHz/y5YeYETmwRXCZq2X0I9pxp4//Lq2DijVQfYwcIwXNZpwyLuM/fQ7drBnxmMngynAGThMeC7r
gZmmRaUqm9QcwS+Yh8w8FECCLujjkWptfB5W+FHjNlrqluIqqVqS2RjMYe/3GciWuafttqt99Ut0
GcdHmOeL8Jr54mSOH1QN5/FSMWGiSok/XZrFB82VQR7C6wVLsPzHy9DOp66lfw6WRRGVbgprOvXC
uTK9bk7Uz73zMo5nV9gKA25tNmV/XizAU4Iauw7W8w7RXhR1tnvTTX+fatUFhfTAcWL9WfbI5g8s
hs1xO8DY4Wm3VJCEV46+YwPdzbkN9E/w/qF3ixE5ANYjA2XhHxAUJzsiYcTIRdr3oTH2ztKbr7RG
fH02811hfLNd1HvkpXtic84v1WCQuO9cFQ9m/tBgaF/BOzJfdbt41B2Zrwsn7sUus7dR1+7bdbGu
LxPu9te7i1zbiVEBU9LSztbA8NKW5QLHtIJhtph3hJqcCE7Ou+I2P1irDbKQ2kFFFnMwjtVmbZog
uAMqj/R1QrbrhOQTcWJXySLc+jKfhL5W9Q9VZT9rG8EkSaoWRcyRFAftakQvwId5czbjnmk0tnM7
laywXlfGLRzFIqpc7SAyX78jMl29qKJMHFba76xZ+uNEtE+6mK+aAbyCwyMFfBA7elnH27NsT2Bg
iEAgu78RkOlOLu//Mf1MiyxCZIwKE1hh2/lPM5dfpd42d72x5zvtTtvPbweEZaBV7nSijLzaD82W
w0ijfLL2vVeB4IAMzWsnZHdtkN+8YnYf3KH9dcSUwia1FBBKhe6T8fRad7xDXiBaoECodsKV0dbl
ogL0s9PqVS2sUZEpIAXRcl3bS5QYDaqyddyQgpscQdbyYbdNHc1S1GfHmb1Ucc7BI5Him0B6KtiI
xU+PNnoA5QCAojUz44bDI3dmHZCXWTa31hqaG5HzzVNjWrs2/ddB9+kQNZ4AhCr6K1aa8uf/OwEg
UP3uGWsvznQ6HLQZA8kUlnbYXie8K20HZTztUFQDO4ND9IusE3Y7KNCrT4T0sb7N162vt7z50kqE
JQ2uXcGzLSJwZaYbGY0ZKY1Wf8qcDgXJ1q6hbBIDZkAXm9uxan77t8MOTC77lHtL+WFjZ4Lg7wdE
BusTHH57l8P+jIe8EvuJQd6BLKw5TUVrvdc6kIXRAX0yR9pPnmmoCl/mQ8QnRsAhrUC2WByfxVDu
UlHBG+vsdFUVQiKFfbcRseLeSD8tc6bR7xHsi/rQOpnambKxXiEk5iVbU8wNv0CI8K3PfBiRtScj
t5ck5ODv3f/2ga+bKqu82x4/LWXT3AxD+B4WF+EHbgHxf16cIH8FEG9dAKQ3r9PHlfyiFxNYm4b5
g5k6VUmppjlpfadAHNcnF1ebYrJU5WPrWkAROxj5BDaYgzTy0iX6SYFG/UB9kO+e5oy/WyXveVzD
ygOlReYvduOhABbyzRHWAm+zBCfnCDGR+pbBsT7lE8Ky6wP/ATknAfPeKIh2Ep6RZosz3baDhqS1
G7CBG/e85dSx4VA7M+hnxmQ4gd34PASsrxLY4O17SelnVZTutan96W0o9z6WhcNsaFmwbf+5Ev8w
LpvT1hqqurhqGou1x+D1yzdp9mZYzflwsmVRPIZ2zIPtAu/KPoDSi30rbGjl2EUvQSi2xnRGGiIc
Mhy2pg96YMDhlceW24qTcuQBGolg93RrpT43/z5rOg8hlzKcQZmvLp0aA7yUZTeSmjztwf5z9rdv
bHsj6GcSysrNH65FFoSnW3rO9L48mdDD3nc91W51Z7g75dTLsdWlFtqutuOrE28i/yAqVJknKKnM
7nllH+wRcDh4bu6N8EVLTQ58uRHm/FXzlU8HhSAEg1CTdEXgyGan6bWPUAaE/A6LLc62nhkfrGQu
bOOap3AtGNBTTYv82i7jGiUSnt7gYqd02PCP5kK4Uctix7G6cFky58SE8efwtylcNRyxc2hI+bIk
0qyRivXNKIsf2wm4DP86EX71LIEWGb1i18wM+klhAW26CbOOes/fiI+l/PwMqqcej0OpJ0g7rpPf
c99hDb0AoEP9FcnHCBLa7aV3aapx4OSI+BxtUcsrrES4s/DRQscb3yqTQNMs183XdqR+JDVT/d4E
mrWZUzsHcTR1HeBHhiUvE5CTf+aeHuZ6yb48AtL1AmQLPBn3RjXSHErTaRKTIm9HaR4LWVcxOORl
E1ENjAMkZ0+f25lG7ekTLmmDGsk4a4jeBCuGtCuZwQ7Kb/QTksUmUPfK+YMokNA4hIRPvTfNH8W9
lnR8+MNMIqcBhYDlbQtxNtM4a7ZepjKD+6j79UMZAsbp4IMrx5EnlVRiyl/yjjkIcCwvSpdXgJWA
Ew1nBPuUM5hfhafdKXS91ztLtQ5I07jWrLWQ5kzrPPw9PWujSXI1oOjyQMxXSzPs01RlAeoXeCd9
tZnAWx7OdVFRFWztutf6qNLgWk20+XO5pe4TYhNDYq3+MMi+3ZXHQNDaq1a1kD/SMjcptSwknUl+
UoGIbr4sQCpVDmwMk6vLBut1EaMfVyOcJiglmK9ebfnxOCrgTPawqxl2I9NcKHQdRGtDRsfEDLXh
MPuwfsd++QlCsn1VbpEn2mgo1K7BJth3mKoLCgRHjqYmUCOxHxYGy1OZDzQ1HAfwyIo8KeRNLrBr
vlkZEFY69fSKqgrj0desL1hRUATR8+oyzl4W/68zXpn/vsq/5bbSgszsKxT6EyM75o1I4KYYZ24j
VADtrx6kiMq9bE6hnNmrbrHqigLOmK1s5BEzchouqjKvPfNYAiC8O2C/Nm6cqu+eRGkTl5WvHlR2
dttZ48hx1/JlSZehT9nq7I8uw+urZzDZV7d/AwC2PlNDCIr9EGvQRxhVd2K+AT5jPWDxKboWJGXS
7ZdcLolt0uoGHEDtOgGrpF+0Erz5DDCSthtWJMmGHN7LVE3+HwDvsG13w7oPSjiCB68HiXnbB1tb
DKk7iSYPK9PMdpPDfuEvTigmrqbUg2LsQW8tIxn55F9RgKTe2bLTY49hwQy2Tr2EQkk2Huteb9Lt
r0s5z2A5Ug02EDCuSrXlue0JYkF4qu2QV/0eq59KhNZr51545DC4XRNhNIsPkla2D1SoeOkpK88l
9ogUWAc0mSnvgmrMETwb23qvMUlehD5Aw3McmoM31/KgBgiIOVWRnWH1Dm+DA3VnBegsq199jjpf
pYaf9lyGqoO5TV4QhgiH1np6jJKfCwjScASb744Bqmxd5dWuAVIUaBz7ZMMt8b6dodCBfB8HrJda
YYG3Kgca+etm6+NnL0NJQ8/RGuyXXeekA+Mjwo9QrTgsVd2HVSdhxGBQF5lvfI4rCSUTfIiN2USt
GqxLgehzEo3SelgNIh2T6KA+Z2ruByp+HonWyp9Gbv3wmKCvxmK7sSdKLVGENTflQoxQqcyH0m4A
LRk7hsTbEiFeNCLPH6yx7Qzkkrjs5+aymToOyk6BxgAy7byU9bknyLt28StDHaVfgPq1U8rtMT/p
5fLQlavF0EtTb0In19bytcRZcmi2OcaUzl6OaM3qw0Hwa0pzUSQgt6I4vYeSTUDf5KdSty3WIKfa
ibVFo4et23D+Z/eI0ksAje6Nzp9DJdkDHOIe+FQFeps5HhoCUInU9nlatPzuD0UB6ExH4WpHaW/S
sLWohkm535ptA6trUGI4ObQ5DLaf31QGzjnie+RnBRpGWQDhsyvHQ3oL4M/BE/2x6UYQXlxPf/69
16yNEJs1/+ZXJoLNayWwCUoHL42ToWw2G82wwftAvBFBH7/OxX6pWqR8MOxxzohQMnK/u6u1BYbn
Yrow57Ss8Q+Ss+4sfkdGFlCBZDNcNsMxt03r2Bh5HiC3aADDfBIo/1XbiKOgaNfJHv0ZXuPo+u1J
g1YTOJW13PmjN5zojD1T+Jk8bhuxtGSH4TctuwmcbN3VyBeUFB9c8/zXzM7bfSVH91CZFOkFC8Kf
kzNlYb1MJirwGeoGaCPYjNjfliz2kEQVAmD7aus6juMCQ6d6nE8zqPqgJdYoVgYMqJwt+pmDZA5A
Ynppx0xeBlefQCGt8s+qMdtQwcEDsZOTD/fmF051bBRcIL02x4fjw6kiWoPSDHB0jXLW78sa0EVx
TYotcHHP3RqyHYrS3GWAhncuL35t73Y7bK/a8XHrrOeX3z4F5C6/hGVqMB/M41zW2vFfu1ZZdHFB
chk43aIfEPsangCXIfio16AIrU22RoeZ6f3aWnSydxJJBpeuBoNcQuMu+j3rhSXE0ay7r2KqF9AF
wQETLXdRrilzb9nOnRz75kyL+/vQE+e1dQk7/e2qQesqnXpfWnr5U2Jd5xb52Syom95VZIj6icJd
YjlUz2qnjXtjnQlt5SFKZK1x7XWJB8vWhISd+vRKbOhTtYzp5iR2XkaDttKG1FxBNph7f67+vW+7
pava8fct2wVKfB6UlnAv0POaQ29QU7zZLiOo/fcGSh9bi7dLE+fIQalPCKBN+8J5n3jfI5rOxW6Z
C/mLyfo2twh5Fy2Ha+5K/b2vDFw0JvIyTxXUO5q2u3lNscRwt3laMWYfvLwGaXizBqZeLyPkeBHs
xu6cdg4ZjpOLKq4WEeqMMKBxYMSsws3WRKXrNgYsjnXDqV9kBlHF1XqpnKl5MVFNTuscGJcQSN/1
TV/vZO6aUbuCIMCZrd1vO3hcMuRKlXS3XYAWCTn6gqNMyfqbXG3808wMrX9RstyBev+na/uB7Y6/
P09z5Be7vmvEfuM4J0T46z3Gy2vBa45IydpnEqX2nVPyAFq0+QM296sopfgUCOFHYy9NpEv6LVw0
kKwmaCA7vfoG8nITZL5bvtAMlMTeHlGuS7rWCzQnQfYhJfnRDvLU2TT/mGZpR5NVVCdtpPuBeOOe
mK1+W2aXBOYs6x+eruKu8rWPHMmUEasmZHXVtdYn2J6g/boSazZqCM2UF/SD9cnHqbt3ZDxuTya6
Yk3DRIkcbhr9O0NC19bvgwOCCGUxHCrNRc4RpIM2LKE4WtwbXqily/vQ2/est613EAXLBIkLq/PT
IA2EgC3wG+ZAVZ4Q/MflsH3FdG2ywd5zYDKRs9Jjeo6wdZn7x621HSyIGEDCQON/4AtUGECdrMpo
311nDm0EcmD6LNigBZAApGX/Y6w4glXmFuLQ3j/6mM8nx5q/b1Dm/wQ1tytO7l4M6e7w0tdgM6a4
tR4EdGNT1tvg9K2t/6wFcG5Cooz2snXpfVbuxFJOu2wsvD2jhp5AfSK7CAztkFrd+IF0rKSefqHq
uPZmiWk42rxEzai1KTTQkhVEXeOtCYOt3YG64RyQVd8hfdTdaaijet7YPDmBbrZjFGZYNwrIYdk+
B1pM5wz1vR/G/xF2XruNo+m6vpd9ToA5nJKicrIsOdQJ4VBmzplXvx6yGrOme23MAAWBpMq2RP7h
C2+QK+lkgHVuLBBAmBztoetqz0JSytu4txrHGwPv6Bv9C3FG9RSrWO/Wsa9vAw1mlBPO56oCbFw0
Ic1m43jw6qQ6xJNfX5YXda7ZoSLwb9dVWTgpWhgA8AKikXe1uk1N9WU5WxAadBVwvfsD4Gg2VBG6
0wLsWK6EpQnb06BzUlodzaMYbF+YKh6JkiBJR73Goa+zlKuQjcq1gam1jjGNSoyhdXKpzR8gZFvH
YhP6c7Rca6J6Z7BBgWMsqQsNIAEmvt8ePk128mvoYZ1mSnf0NRvoAoX5JSNwZqi5+tMaysUohOF9
HMlvhNjoXVPOFCdSheEMygtkXyoX77CcLCfsteogib32Uo+Wra4tuU1zQCQphKVCDzdLBQgtp+zq
yxqM6okIvSRMZK1A7jKcNRvD0TvEYT7tl2vLS+2l1dkL7VFQq7WSUQFPJJ1oNCbIO3tQPUaMUK6B
n40O1MZhr4zq1zjp4XODJvierqfi+hL5Vl/vopnsFgqBsGHr1Fg/FLAg6UQvdjlvmz5d+0KpbAoS
h3Ma1x4rA9C8LvenzXL6v2+EGlUzHsQXck2joydjdl0C0OWlaLUV5XS7gyIMHI9wP/cm/1QNbXEo
JMXxwQ1ee8Vvj30t7ZYzq2EbxLmzJIxjIPqlt1NDi3bqMg4FTaAcPDYrockCZwizCBnbf6WYy5HZ
wmAo5QITh/mNQPcOjZB6+wpwhTdJ9XEpLP+pLvftBCq1w+AHBJpjxWX4SfuDRoWRvVDSg3ga9RBS
NXjqveonw1MTdGjRe0C2Golqn2I15RYPB++cGOlfL3UaJ+vAx3/zT12l7pR1DdP51tNoWf3/jvLS
SwAODdKWZmqRrqzQEnH/yR4UKuY6N1BtU7j6lgmWh4NIaarIlsRrPfg0fn3d2I2qEN2SoX8N4IIf
ljMjA1USwkxbzgZD/m213bgOw1I9mrEhOh7ur79Gw/hVQyq8KZWvHivaFjAaqbf8ydHL1PDWSNZ0
ACoLwdhXkoxQAJFtogU7q0mG51gMorWS18bWQF/qtbZwV10qZvN1ab7eiyeYfOp5ueGdoterAkXc
1VLPD3Qqwn91Pkq93C03sVS9z2oQ9L/u83J3mw5aQSZWjePnw49vyvKlj7RoBxHK/LODKzyuP6eQ
oDxX6Ut5I1GFc/PRSzbLFrOcJkMc2hqMaqeIvO5N7TsKWRWBSwZILQEze/R1wbjWyEbDQtG1j65V
vjW2rptWK8peyLg5yw9oeF/RqHykdXZMqipZ91ZZ7mJqho8iGC5VZ04fhtXSbS+s6FzQdr2Y+iSw
+9PiDo0uPWd9fOpTXfmeDwS1/HMwzld6NTxlYqF+jxwIvqbRFI3fg1ZqHMmP/IO2YA/i4ARS1Hia
9Da/R2MPf5yee+l5xjHTIqAh8/+S05RKaEGvY/mhMBga4tsOTTVeNy2Pdaejf7prTLU4lVJTUhjs
iic9bZJVT33v0aFQT6aceL/yXH4a00H8QcHPLkAYgfoTXq3CAKilWtMh8ofx2oqjZGdp133GVXWx
Itl8DEKCe0xZapuk72CvTvVDg7Ajy0r+JCPa84hNuJEUdF59FFDOuhlndptV/03oX0X/9O8sOVMm
AVd0XBkQ3UDx/5/uCNnke3MNPIEWM6zxzc3PkV9Lx4qblZYGqNgxZzXzkzKl96kV+aX0pnA9KJV0
VEtaLU3wgHAjHceA7QYajA6MKwMDZNQmbTaBWooJSGjqSW+nVqJw0eiUUri2vPhQZJGOzPdQ+Ckb
IU99GLIARmmaDy8Uz446lB+paYrLAlUwxug+zWc8I+R4UDG2pQVarMmRuYeRZKczAtVslPAYOSI6
+yP4WdqK4K7e/4TrNLrEp3QUDVxeDO2ps6jShUVRbkBiOnE+RofUT5HzGopiVflWTL+OzCjp1lSM
xn9DfujBSGEDuKgzSAODEd4ISXnw1M1nMOqjlWGbBWXNpVOEo6eLN1H8mExrXzYxpVOkQ/4sDKZY
fNSalN2aZuanC81DyTXK1E0cnw0+VKMLDnRo2PIgu50GLj49FZlEbDma31VS49PMA7jAXP7zH+b/
qqq1uooipbwUubyWpLT9qAyaCxkL+hNNHmFjNDDjs7G9ll1FpxYwCIUCspXYm65BmZ6jLm1hi6Tn
KYiSjSDq2Wbqcp5zB/5IK4rxTWhzJjF6oF5ongwlNzatMLaunv3Ie6Hi7kSjBpZY7U5RSP+tLboG
QrK566Hpst4yT4ZYOWjTKpc6OtNBpjmaT4nGw+k3Ug6qOP2mEVCvYPf/DAN1l174yuRSdRIfR0HN
+DW1ZebS0TQhMGIaFCluUqQfUwh9CZon0hJAmyr5Re1+obDRS+hElVU7V6/tWNyDg9ERIjDDb194
6aJLp52iXHJG6dBHVyMB32AdEZs6I06xHWRji0+709DTmXKRkt1KJWMtUhsUStCdASj1dB5zEgra
20CGJFeInzgAECjJbt2uvMjt8r1GcclWYQXttV+SukOaoxgRdtmAlUenTvT3AaqfD3geSvOTm7u6
d0KY5smTLUov03gbLAogG6W7NskFvmU47BJvVSfIzLhZsSqkW2q6wKVQVS/vgPG96lFPjoUQXx2d
2GQgUkM4Hzu0BIDoTcUuymvBriD0AStYhwQ4mIBy6wprP/ZyuKlyFVJXpFYuJG4es+i7nddC1Ut1
N2/01hE6cd9Durd9DwdPnUpVwHgkjtMPwvjcNp/a+Jr3APPf0vRZGp/15tManrkooRkidZvI+8zi
hyieUusgitt6fGhMb75G/Ftqqe63teMrhh2KFZIdI/4YkD4HoCKAXxtUUkBv56W/86tXb/idsUgF
fmBLxrXqtyMIzgCJDf0z6A+1+Vq2V8N/dob8tFaGV4jKdohCYtnITpSsC2iWddCtymBdZBcDlR4T
lpyyS4pHQBcXYKFEPSGHXWPcCNzyPIYkjyzMA66mlj0GE6/vfFsXzyEUuuBitafc54Gf5OhStJvp
OUtWg+Ca3moIT01PmXmjRethOivjGkmsFXkzOPcHSKES3r+abCh8SfquDFFo2HUW7epNCDZHOjt+
euLrmeouKg9lhlQePj0CxJ6nrPicv3q75fPrFgC31Hbok1PajCJwyATz1PxNj9nvI42wmv8OZKjA
uvK5OXd0/d03IV/Ep1zbFeJh0K9ZcerNu1VyC85m7WDIMf+5siKyt+6WdrXqX+Lg0wLcydY7xGW7
BMyfCTvVfO09l6eOwqZT5RcjXqulIwgr7hx1w0MtnRp0T4pTna2i7IRQC3TKG98RguvK+y20Wzk5
VRJI2c9peA69s5/tWfSR3cjlS+6vewFInPWdkMbutOFg5adqXIuMu8ihiYEJIB0ORu4FKORWQnhH
kdBI/m3xxYnnWxQoc5pjgEHt0cSkagbg/aKNaQteatMxWGnwGS2Kd17yW/XOVvkE45gBuB9LVAmS
h9g/KmIl66Kz36xENCSohtiF8cnI4gua+avZ/5oi6G9gdXRapAW0lVXtI8TD/xuEXQNxEsMZbMxF
SnCqnYDEQ6KTX/Vaou4Ck1G4aflDy5/M+HcpMdCzR8HoS/tfUv+aJespvcy/s4jUGiJjXeMN1a+L
9LH2G9VWyE2hNHpophjm1+jqNOu8LOWuTXOgz3o1+Lm807SdZFbWEQEmyzZzPi6CiPvA7IY9UKph
D1LkDsdeYkKF3Urt9clBdSPw6YTp0SwDYaLJksYYHfX5rqjrt1ITS0eOp2MBIa2IJWz+GjpK4s2q
41UtnU0yhk5S3GDEPsgvN1rgQ3UILmmt7aYGIrwHalFeB02O/W5hg3J26wlBLMnVO2sVmiZ41vBi
yXfYd+s6ZQSM6krUp1UjjCvZ2KHvZCfiu1XkjoHcVk8XP0bPwg8Z8sYqnhiJ9BeF3NvZ+nBOK+45
PlCW+Dm1SHLpPYYAiCe2BuEI00hCrKbexibzHv6PpXDX9Hev3BoiPgxQjSz/0ldbKrIHPpGuXk16
/lX5SvP2IBagjGc2LxtOTRWzqj6pDtN7ZhWjRi5UjDK+4NAYdo24St6BNHrU8qvSXgflYwYzvlfD
Z8oCN6aY4dS6i1yLXYmeU44+q86DZkotNFA421Who0/IEBo0vpo1OAIMfjLrdQ06yv/OPNgXwCa9
2a2ppNIxDBs5E28pJU6QAoZW2Pgv2zmVMyViK3/xE9oV3JVsppzUlT13ldhs1LU8weS9pcZN6W5S
+a2q30EEFtaFHLUS1a80eMnnPoC6nXJtP2Y4zRu6fJIy4buSpKtuBfbYteZF9NpTkuoHI2qQ3or1
Y9kRWTWE5nYvZKvKYoVv2uZgCaGMGlXkUtJsN3QOoSJVJlKFHZC7YTZhhweC6qrIam6vw3hTD4W1
qQIScm80JHhLmQqnhX4l6izpXWnyadu3wRHZktf/BWAseIyG3qBSgSxChmCtmIn8UsfjPDy+wmq0
rrEpsjmYk7gpUT+AZ9bv+1CoHIgMDaX6Mj+bUReRUiGqZHTNY5Ss5gkGXPHU9M0LlN5zIg3+vphz
/OVlKnF1A9rtxGJSnEEMpXZv6vA0VlJcyyfZj85OlLMsMcaCb7l2BvmAmaTOBGp24gh9FTzknH9E
/adYvbN+F/SadSdO73Wz7WFTE2+ha7TWJccstsKwm8p1lW675CVVH1K+6Y0vSz7F5VZVHTNZw0pI
6SggExc7yUkwXFVyIx81AqTVNXwo7kO8MTG7r3el6krnEAQB9HnrrEBoPhQbFgASGP1ouLl6Tfvn
ksDROkvWuZoIKByzdOnEGLmr2ihOWeIu/OYve9VGHQ9OSjHqV2M34DiRffYeRup6LXdxFeUbBRU8
msDPtXSVhb33pYIbFK6gCiIkjJpbKUBkOZXFVn9VfBoBz8a+k05C8EZ9PCvXaBvUNZSTFaWnDkoe
dwz6Z+z6zS63Ntzh4gmYnN0YB8dI91m24Zf101pcUdZUG1SpbC/YqMXFb/d0SYQzqyKwipMS82Fv
NY2/2Fv5K2yWU2XV34WW7s4W9s0bPyjF1/idLvGkHyo0RETho0YWqD8WyF6QZ6tCa+ufk4nsEcIR
YeKQCRVCYavWRWhvUnGFECSLZ234iCBv+CA/aSrQ2LHDNdAKW47vQfWdiFt5OKRI4ENFXjvz5FRi
pA51Wq62JuduPdAA0MjN69wpjNrtlGrdDY9c+GBdvLQV2jtuDUpvI8eONGDF0Jp7sTlgFKX6x4Rm
A83t8R2nkeJYje/clFR4mj9IHhzHkOj3WewKmtPELOicC58R5DhxK4q3TOqciDtksn18qoxbUOrX
MXvjeYxQIPt7OcAUDMAAkUqpz0buROG29tYCvuseTtb7ESVA6DAlA/nSiPs6OcbxzQtvenTT0SZD
Ej/biP7mQ6/uWXkVw5tZnpT6qD0N0rtMJxOOoPWI+g/Ne8Y4F8UQBE4M9EOiDfUpCYJHtkZ11HCD
tZgDdrsRu7wm6inyDp16Uo0Pfzg4TJaq/wizdTtF7gBvKntP+luVu2hnl/fgR34eE0TqbLC+TeZ2
5rnGUX20pXMfblCw0Ai9+5vkjt2m9xAgOwXpSyPv1PbqX5qzMDmj8MGX6uS9Z/xI+TEs9t5ZNG3v
s8CwM1nrHePSEetTqFy5u+VKH1f8FiYHwHrNLc6oWsbVifQ6/rKQ+8MEvKBH7GSx20QvjFtD2qXC
xXFpNo2UUeH/me9qeDwP7a1S9gDuTaadD5HTsdx7MR2b/mo24Hx3pIZTsTWSt0g72OhwTKMbCQzF
R+Y9swpCvQJ9T/SW3yQmMP2mbmtk2wB4QX+su13f3gud8OrKXTH2ZeoQrupr8rjiRcmvSrJHHkJq
b1b7AWAHgAH7aQFGqTlZzSMgdDA3eIHxz1BO1oPNwid8xOEotRPuKPU34aMqrsAeWOJG1/iVwG4k
0t/nCEkAnOheU9UN+nkdyeQN//JqpZqbwnRkAZnMixgdPe/iSv5JfqekR7VLtoiy10gYynbrOfnZ
M522ObIM8uhFPvWhrNE4oIZM9WN9S6NDBqe6YESsckrh4EFRM99E1RV7zvcvv9qW4rnvrj0aJ9G6
S7YsCboFftUeWPPqnRJt9WeWRh6sQc1DNb7y8BYBodgmxXUImK6OSriS8lvrdZJfQ7SwFIdYzmoJ
v/dwGVVrQzODRSN7mPqXKay19KfUv8eV326tZJN/ReYzi2aACsAyVioNd4CVebUR/ZntZqjMn9t3
GcEBB8B82QHDd0vrwiKQrQfyt8pRSzt/yrNj2buR+BRNq6r7afqNhHIFkRIADz5WEK1C3d3bKfhf
5IB06Vpp7yJ1ieScJHgGboTMFVi/82s6Ey5XPDyNEMQvtl5/nYaV2e5b/6WrflIK6nAPGeuG8Mpu
wpwQiST3/rCOkdM7Mq2P6srAYd6/R8JzqX81/SrZl+1h6HdVe5LJso5dhgDNm4XcWvjdiCg6qfOC
92yuAwP9vgsfTRMgcKrJnDdFfeEAB6OvQ0GLPy3phwlBB++ck3D4R7N7aZSDHGw0y0mlcwGSMoWU
9xE22zr5pUyle9PFA3ZBzIKqvoXX8Jr6G08gJ2XHOubJW5vtit+xdim0czt+i97FVrmv4NTU9zxz
CP9PUL9iwxnzdVS6XeEW8TbKXCTxqneaIMz/HkVb6+xHtwwlm2dN3VvFp95kTj3xUU89fctUgzpQ
duz3tSP1H6L2PQLwZ9hYFP8xhoI8ZOvNibD8wBBxmvAkkRDNEwd3VVLBLeSMKNqxleEBILzw7DX1
UDAiO+FoGOjBbBJxP3/S6ZyYZ1SiAs/NEFR0qKsxdltlxb41IsGR3cdmBxOU0VfEGwKPSXv3puyq
ai1yRlse+ETTVk/exPaqsWRkN9+HcYTUX0h++iqxYCTY3bpDdyLdQEfF635GaFHo10SJW3sPtlWI
FWH7GorkXcIZBC3LJTvHyIf3/VUNFZnS0vsc88zQnQ/+JJOuKI4lbOpp73jlmi9CcJCX6CB85NUu
6R+ZbcVbAFXlW27summHrxkBIMovxKAEG9X4EJNL369ToDwAkP23mqaGTsBs7dgHHVnbkxaElye+
YjEh6bDVa0bD1xym6eqOKcCGiXgPENLyqWWcgWQNnKr+AN4tRLu8clvjS/YeReuvm2GXapPbh6gR
AjlsVt3IycbK3Z4UNTpqxZdXPMrwRZEfZfc8doiY9Hcp27LwysJG9rbFoaLckB1tSvJIfOVA5BQ4
HowocuEtOUok7trVPG1hCiDP0O9H/8ZqpglHqrkfSvfAPqhjidRupCcOO2gTI4MI/gjGE3sPK/7w
mumH6Jx90L2pqq8+/sVgYv/ppXMGuRtFrxFIJhLH/SEifqNO1D+DWC2S+wgsAhnbgya6bCimf2OE
ZcFFbLfzR0GtF3k2J6/3JlGoZT17w3ksT7X3MdZsZ7Zenpj1uJ1p5bWfpXZTkZz/nTKdcFTER9ci
W2u998N+QukmIyMar8BP1eA28iCJT5laE2CffNu1btIim0Z5Qu1ttusYelX8idGhoe75ZXJxgtWE
vqDCfeh2WdT+aEfFP5e08G6m/5QYN0/ZB++CvFL1szrsjMZtW7hh9hAjdwo/ahv1rKGukF2a4JC8
IZ9Zb2txl1WsR8WhV05gR1YAxzEBS0DCzhi3Y+btDMhuiZshrUUYk/8Yys9QngbtaIaOwMjJ7V9T
x+Z1VZvPzntYb7rlFMShWnwBFqDv5O4emDf4FXyeonvrJuZNdlfSN6X9CbGhSOJLYj3Ruqj3evFd
NC7hgOo79P6zOxadTvKWqD+C7PjTJcB3zRAOqbhnkffqldH/IDBWUsRwlGk1mbeqdAPkwpp7iypv
c6EwCrA61F/564V1z1sERyof4SxD9m6d5zmBmWobX7a6fdy9myjUuq3p3Sv6ta4gaq+jJDp+nZeI
VXWPDpOJEwYhSHqaxoHCAUlCIJabagaEzgaldok+Tfl03BkyXYC9OlIg8xGhQxRbnK6y+CL1D2Ha
sHJV8ZYFa5xe2Zg6RxGfZOqSLHbpuFaqT+3HpLfWlEddyVk6a0eH6N0nT75pP8pqL4+vKkmxqn0F
wiuBEEUB81uy0Ir9iRGyRoB3RLO1zRHiDVrb0dkSTePLVH7MHgqoUdgaaLJRPKboDyud68d3qXpk
4xOC5rbR/mJN12B753dQkGXxXhbwUN5E+ZtVqZBB5EQ7OoOmvyEnGSu38YmvUSHzg5eq+O5Rc6CL
pDp1tVf787uMNk6NsMP0mRWEDO3Kst69Dv6X79sGPPwaYKwIsQ8FZ6CvMQXooIndMBNsKqnwBo/C
tNp56nA31A8DYSKD3rfauUr7otzEMEZjxSR3TOwhQ3jUXFn9t6hSDHQpqzT63uCz9cM9mX/2XrBS
hi9RbdiUzFD7L8hR1G/1iy1/1E2HFjeV5SF7y0MDAeO7PDwDokautqPSGFbwMBAv6meUMbj3dK5B
v1YYWwKjUy+yCL28RBu2jb/yjQWf3rUa6cNQR1jYIFlIPtJg3SZXKC4IzE2svkr6EVuvjcdD6lU4
6BDb0q8kKWJAkYl1XdhpZdBBqaL1QwjXtyHYQrkutmYhlkfA9FsEF4Oj6Blv2kyOQ50VdBI4BkcJ
ZiKoBvZ2iq38XIKAcKNeziimFJqDCiB65CnDBRECa20qauzkWq+ca43SpJYbyhkc0rhGPYm+73xt
eddvBfDjChioU6+Qas9ipghVHCw9K8/GgteqqfxRi6EahMJV/4pn8Iw9lzaDxyj686Pw39uttBB5
fEiRFB/S84jeowWBcGuWOeLxMwtNxU3BzpmiW9Uw4WsW9ETbaHRkET8+GnfiCc4Z2WkVKq9NLYxr
C2jKOgTEu0L4RVkvmJaxldBjFTWA/DMZTZjgeXrenGD3HkUJffCfAa5qAIDCbeaHzWm557nFDruc
5jEAHWVQPMIFvT+pPQoeVQ7eT0Z06w/w7f/9r2rpX14C/+4dIMl/d3rBTFzEkRjjX2yQDRB5/3R6
ybqG2k7TDOsc5MRGHJtkI5qRecoHIf7rKCUW8mqBfu3MXkOYDI0ZyvLLWVpNyjapJnJc1TNXUWkZ
HMEyCjReKLqxPSriGRFvkCeT9FFGIFh8eRxvcQsVTPVQVcdq9RMuqPAtAuFEF50OnuDT+vLr8ru1
2h9FarRXiV2pzkTU48buSYlBlAttNRw6MZzoOnQWRU9leJL9WCSfLfQ3+mQvicHExhqIfVf2xOGQ
6FJKY7CWkMFJJXAu3Q2VmfFXrPbpygckBAxXF5/FoLlpI1wcr0H6Z10U+AAoKESHTeTDbuyqJzM0
qqflGr3DHx6feEDr5xyg4/I8zkBgX0oE+w+FI4sD9rRIUTZZrAan5QhEDm36v1/7866vKXZZwEQZ
tHZcQwUef2XRV6TKFlNuyLfLZZhsxymD273368GGjUlpKhfEjT8fjYLy19FybUwoQllot4HBAFrb
xc+10kKN9yTiJYi1h+W0TsVqDTQtdyXgtjBuupcsHGNagrn/azkCzii8/9tRPLwYzXsoE63488sC
tm1KAakNIzPc5Vpi5v/FIFky/+F1wXg1REXGNtTAqkKhN0/H/t+sU8QqrBrD9Pu1BcRsm0rVetA9
/32KTQUw9KDTRPWVg98Uj1isx0M6pPWTmJNq6emQr6pWqA9APepDMx9hNkpWn0WGs7xhwju1HC0a
V2Jrggbt6vQzxX37rbin8Kfe/IFOuNil3gb1JOGUWUq74g6B3q/0bQl0mnqD7z2FIzKBIFvCm9fK
BaU/6+ZDF9pNHgJDgZb+dbRcG+Zr0XzNHyQ8iWIVO6eyDM+5WWqrCsTn65g2r70We7/o6h937eDF
X0WmxWio+j1yO+l4mlX08TnQ06/bP94WuyZ125y6X1UU2hbxacBc4NDPPKnSbYqpvycSzg+o21Sf
4Is3QRNeBTUZ3xEz2gyTpX7oEWmaqSvWLQXRTf920LYtGmYL7U+IQ2TD06BeL6fLSyGh+xNB/1pI
xbEumcdltwhBqdHpX0V+5+2KFBTdGIQohBufjdGr8Slm2XDzWi3uXvSLJkdwEMJAvirRlxwhWQLd
/XebxSkSIjqz2ES6ip2LQKoC2dzLCEXVMAKdaJ7Qk9SQlljAUrJGTlyQON9JqxoXUzV/uqQf36oa
AS6Glx2C6wSF0XW7UZbwt++VbieoNUdyiG+h1pi0f+Cq6MBgRT8OP8U06WBGhdZ10NVui2haRRps
nRZCVTizqhZ+lWmixDVfX86W63mxyyYDSF9XsBb6MXNPqoe7Py+UeZnC9kVQBLhJRJG319zlc4qB
ENohcwLJjWTaekkJXRWVE4wy0p1iZuJqOTV9EznZMttULWIlXQnb0hWRydm2rRXZy0eLrLp3m9mT
ImoMdkAtoDe+z4F/OgvYN6N/WYyxeK+Q+LHD1gzcvscHxlfBmSwvSWFVR23o9f9m//V3kA1bkITk
nGwq1uxzqEr/dMdqJjOXpA6SbJ9KwjbFgWSfpha+GnV/UAP9xxRqioVQNLws/JSmTHz0vgDFvO/H
fV27y4IrSdZ2ADl4WdbgpC5/pqkn74/17KmaaVQeJKMnE4MOeibBsyKoK7mN9DPmAvCJoyBeZ1pd
PbGeyddcHYerHFbyFWuf+tqIB89MpaNVLOgwsi98gGiPGpklHpOWpvegscM0rYxA3oxPNL4LVRcu
f44TS1n/5z1b/rt7FPdLN00V12x0wkVtdhf6+xJotDVSUEUlb0RdHtCPgqsLJ+ozbts/B/MVsUeq
ty/L4fyv96uwfh0qfbAjw4f80bQE7vqiKrAggQpvMFZ441h2k/S/m75MvzopeciRWD/GYHipeggG
N2kc7gt5J9ZxElRp0G7+87dT/89owKVQRZFc1BkVQNv/8e0ao6hj1VM0kMcGjKu6bQHajohgDVP4
5bvKjEwvsgx8yRBPp7pG0N4Ta9I3gg2w8HIjKKdlvaFX+q2OwbjVkRxFxlcFcWlnZnfMynF2i1CK
23IEwqe8CT1zaTnKxObjT8xgVK2GhiN5eDp1eo8cyu8AtZAVtin5k5LQjJNwA0m0PoWpE0dvKfms
knXeLYE0fM1leBVBEb7Vo48tEU/UbUU5fAsh/KEoYEbuf75x5t8t2RgWBorzhqTosoxRFW5Ufx8W
NHqRFZbicEPeCDw3CxTWLu7fQwKvEFnleC00rYX8VjzDBUovFeH9HMSwjqSBA7C6dRut7wHAIu6z
HFVWT99WHKL90L6Nolrdu5pvZfpvAmjfTRoJGglyjs8LCcYa3543cZryXTpp+RmnouSoyLg6eDMC
B2m5GPaPS5kIMtGi7NLj4sxiWD8vwboYBYdWrYOLEGFqEcEsAWuTlzdfgPhM93r6mktNWZQkjl5Q
UzQL9NuX39tB5kMYMr73ajPzgz1agqNmPeWodjRaHd71WAvvpVF+tUFF43QhG2gjktss7+1GKHzB
XVbRQkWoWCRtOXbYO0BlikvkfetsjddJtNJnimaYAFbydGpJmWQ0e7R6sFue4ylhMKtbRA0KK3oA
T75U/5dZb/6fQN2QNd3UVU0hSpflfxq1Sx0A8Wjw400o1eUxzcbhaOjG8OcoS6NqP2pUhP91qZDx
9qoi6gAw+atTHhS1s9yvSfV/ElPRL7r3jdBTdtUwI8emB8D+coqWYLeDz/tBudg4eZmvnzpqRiO5
8/yyXJ3MrNrIM2a5b4z6wtJs6fFlkTqN5mhQ05+EsNB2tV80+xGXSxFxIA6RKJIS6r7SShHlYzLR
0s89w+mTyfrGSoYSQZKM98AIFbLErNuXoCXPViIITivAVQt91W3kyPqegvHbkEsDSAKF+MSkWD0w
UDd1ltygqOgHSF20GFUgpVSZVIi3QV67RoweGZbIkr0QXhe8OCiP4c81scF9RKw/sgIyVN6bwRsK
egAMEZ99RrqpcHEF9C9hDoEjLcPqEGSUyKaRlul/nsj6/1nfDQwe2NORzjJMFdfIv0/kKLV8zZCq
cCPJLYXMCgoKmbVpq2KPaZmkj4dF0oxds1qJUWSsllNhKknC2NZBninFtajv1pyllCly9oU8wT1V
QQT+D2Hnuey2sXXbJ0IVcvjLzM2wc9IflCRbyDk18PR3dNOfZencsqtO4RDcsr1FAo3Va8055q4d
KFFGgSxfes5DzTsNfhPu5kjXX/EabGZZHvWZ9SNtNVLg6nC6DyprQpk1d295gmBwQrX7h24C0+ni
Llq5UXRnHtWDREHx1CGd3I9ysYddkYKybwavoXnvztdgmOarB+LXlEi1CzIaLttqzi66m68CIaDb
ALacdgQP9SjWPTbNA8gyFIDteCqW70k5BT+MjLGpSTejMumZJ7mTvIHlSjZlVk+PCHqLnZV24wWF
enDAcpMc/v378f73TrT4hpwgsGw38KD+/Pr9sN/SyOeGiFHVhrlp5E6/So3qmA7e11T6W9RBvZ92
W028+X7wpEk30wBu+Sj8EZ+KrOIqbnPMmTJSjPUxGRkKulIgHVGqRzpcPsOLbu8vtX8FlZvdeXFr
XBtQp1cvYxJOJFuA0TICuCR/oN5TP3VKYV7y+QlVj3709PqliyJ/AxGdL8JBWuGZQtZ9CC4nupJI
8P8gWSL+Zrk+gi8xGY9DarxMJWkQRWjc/ebSmJbyANbLfMnmMdiXweLvVE2AxH2yB2j9rfD3ugWS
yPZor/kl2Ap1mpJtjkyDVmBcDsfBSZJv9TDC4dHS8tp0Zn1ts65fdwPxf//+pQW/5p3Ip6OFJ1GX
sSuQKFhFf/3S2kqw+FdGusfrlF0HyTANWlD2uQ5a63Z/QCT+EpWoHlVTABXS92GkhTe3j5N0ljRF
ba0zC3eG1WfsfG1m4l083YU2QgXNSZm50Ak6eQYNm5S+0KPfGf0xnOkHoszfKMYuzbFuo5dzfeQD
qN/Z6H+Z2lq/dyaDhkc90FFK9PQpkCCrrESQoU7VYSZeb6yK8cEr8p72WWBsf+pmZnYTlz04nJPf
Z8k173PneTEars44RLTkDPkTskAkhB42h0h4+Wvbd28h1LmVZnrFfZMsTKyXgeKBy/vdzAHvDXbV
XVHxVVclfG8s/aEtK+OoztT7qRXyIOzzYV92gfvg+sizhDSJSQLIVJVfkrIqDhPyH2PXWQVphcby
lDXuV0qKEhkMbbfasr4GCzV0HDkf+jdER/bXoEXJYi6auIsbTzzhJPmPPF7r14RqeTHYjgeMSrcD
hzyd31dYMzI00yEyZW8xx2OnziwBEVaQttM1DY2M/CpdcB4s1YNWwdi3hV1fbC2PT8jgrB3y++a5
CwTRd25nbS2gdpvWc+EPF3i0dM0iPgpsgVkFCdwM4Jj7sKS2QTwWkf0gm2gyH3NX67VYw4xNzr2f
Tit7yRuUeCb9Ra9PNuDmqLskJWnuU6wjn/9+Qxj6/9aLPOp4yhiuSfFJTsavd4RHnsaM7KvZx/aE
j00q84VVumfEy0ALOUtb5vN5adD2j288AjCw4WTOB/XsGOaZGbi/TDuTyUnj5xSdum9PB8ddxMVx
tOnStbJC5FJdCfLAN7RDsRmSycLThFeLfE+1PUqGySdWMA+VSAx5fCwfLL9q75scLMgkyWJW893p
MK3Kvi6dRphGyLezJIxYIwEw2Sl3WNrluJH+1pIFQTVt2r5BwVPhPZ1Jff8kj7XG3DLMmzIasDCQ
OXgdihBiCXD3x0YPgECPODqIazTYIhC0tQQBqNUM9kjfYm8XAbGAXuNfS3mYy0uZmV/Tptl5TVcT
BtTop0aRW0QyUP7IZ0MBM21t+ZCMdMRRW8fIDcTaWEnwPW1utbqlScAzoyEEh3Q/qzRcp20EQMmE
lyLPFmj1WNgLKPZTjewhnmzjGmTI/GL/Oe3m+SUqaAkh3l+uYdpCgy8oWVNpwjSBV25UqaOKHtxE
xX/sPAzL5FL5mc4s7yff9nS6yKbpu0Rsy6bdP5pyqdlNAltptTeJZQFjYUa7VpDXoI2EBalD2y8/
tGEhQkOK6XtN/0OTdrIkKgH6VibyA8ezIHMxE47iu+jk0WG71hLPP3LfQWpHm2x2Y7/r+v7rIpNm
shxmyJJBUZIcBa908BVouOt6LPArT2FMqn4e4aJWmuzpQzWTNJ8hw318W+9bq1wbRVM+hKUB60u+
MitRrm1fzhMG2GkNtqdoinA2y1fpPFifRA7sbNGONwutMGbtINrkQ1W9cdDbl6bzj2Y5tbfeftHX
6Ll8ndVcpg8sIkbJlWYfqvGfEc2xZY7hruVbxqRbuxKw604BsJQSMzLcB99DJVICRL2S2MC0gZbF
VuRa8WCVRMOKkBkgYlqcNpJN0FqQR0KveVFn6qCLM2JQ8RzlbofRygj3GiTJTdlV+XNJdsbqL8As
zfVucca70KVtlRShtyFKPXtvKvER0Q+9WyyNuUQikO97/gd7xmJTzaK6n32aiqMJH55N9LfEb4sL
7VedLS+vSnPS91N1SCxEP7deVay/6IvlP3jg95/ntgOEH0nZdVZdcUIl58Riyq6saGGpG7s0ooxU
p3QikFQFF7ay3rcOVFHaVNl/NZj1/3k2+LaOP9qywD85XNSykPjHtWwzJqz6paULVwzhpvfa7swy
uUo8QKyWZnkXQx7UK/WeACOCJ2HVSYOQFjqfY2GNV2UX6vDEt1WTnvIgZawfuc9LiqfXB4eyp0vu
PDel0Z3I70ToZZOVXC+9ax9ieoebpfe3XHkVWAZepcNURqtIBPRHo/975UPDjdsx2ZcF9ilRDZ+k
vaD9AkxymrMOSoZvn7DDL5ep9FZqj/CTh0z/c1llfgFWJSSqo2cirbld9U4XuV2ZA/TuVpT1e4Pd
2u3j4pX4FUobsq+WgXiXOfSja2nX8YXiAQ1H3qOHlYiZyC9e9XF0vskXE4mHhyUk0peGJOyrYXyq
l6h+SOvlO25B7Yx5DB8ak4ODS3zELpWt20D/qOYp+UxzKz/AUqfhXEzbkO7DM0+xamWZsJdJKFmN
qeO/CNXUAap86jSvRGcjB9eitk5gTF5HWeQ5M0kNjgHKWLmoHUawc5WY74RfHJPFE6+xmTYYzk3m
iJbw/6PScH67moj25pGiu45u2ZQcevDbXiFqG7v0CnO4s3hs9M+pZozPeuc7JyfB4k2WGdPv1tmm
AXJ1FFgs7ep81CRxy3KvGGD5c5jjtmY6+fdZl+1ao/NPQZbzmBoR0IRh+S2uYhiKQnyZFTCNdFlR
6+K7Z7o2tk1/fujnDL+ADIggHeWZPisQ5HQpvpN0CT6y+KJDyNy4Dhg0wfSFOiB70txQe3XHjrhU
K7qEilo/+dW41mCv7xXUopXKkDHTDHwmPmmqVnBQ9V/s5cTX5Za+Uac5oJH75v3f6xf1yf3jmcMn
6/qGbdDY9egVOtZv5YuzWHVg2whFfTUJJrvDhOeZ4AnFphtUkfZnFzDCSc3hy22By2qZbwzDFU8k
HKi/X9k1DOwweb/xqZvcyjYyK5Sq+YcPWfBOwUUHdsKrmNbCNgVjX7nwl3ky4FFUr2Lei2JC1v4C
pQtAybFTJVsfL9wXGDor1U8Fkd0gT/Ob+37MvZNht+uee2SluYZeEh2+AD3HACwc6+DGtgUPiEMM
kvUcmhEzKiuIwB7PjPcm+VRxoai7pTgrnq0lZv1iuulF4WzBTG2qIskfGhJcVgYc35OIAPB4qYf4
2p+SdTt72SPzHx9iWxlLJnt/qGgubNSjRR3qMf/h2D5SNJTS7NiK+pC5aXePNwMA26S/tVoVnePc
YHJQ98MOGOm4q3pSoSOn105eVr/pAjIgE3jrrci0w+SUDfuQYFq5XhasHLaJ3Jpsf0gzDc9D28Yb
iEABoZt/J3P+/2bcvy/pgWnRkQ8Mx7AcS/c8X5Yv/1jSp9ldDGdOjDs2gfF9VrvDDnRKwFLp4TTQ
dAtXl6W99oByrzlV/lpZ0uMa/0naDvrDnE17BjEVI4cCqYlVtXjH+vh72H4v9G5c672B/aJI5odx
Caq7sg2+GG0/P5CbNT90vW0cbvUIE3MyfvszlJfyPRpJvKuDmpunGMg4GG0supJG1/rApdz2jxSs
bGDU9V0i+uqx8xuKCOKcDmz0p728CoVbBdewpgqvZuvZdor2SVSad/UEgTFREdSf2ZwlG7IoJlxy
ODLrphkIbZvjdV7k73ZfE064hD9Ko3V4CvEc0EUbHAy/wc3GFGJVzAjEu9JuH+d5ri9LPtzHcXes
F1d/RS1U3tF5SG71uXx/RsvRavb3luqMMrr/AyLptbP64Nn3+Ci7Nma2nVnmPl2oIFZTPQQbywju
k4TmeiZxaD6iMNBe2ie7lgI8hz4Ru4anMcqZ8vctQuQh8P1LUi/LX4BEJ85qyAID+yfsK7h14r7Y
6fr33pTra0O+dtUlYvPvV5T7azOBJmzgWSY1o2uBc6J0/+2CckOHKbMbCKpRe96a0uhSBwTCGNlQ
7oe+dfCa5dM6y5PneQkaysrGeXOBlZEw8eY4vfkoEIOXo+W8VVNhnofOpwkhT02zmIEGL9TOgG+q
LhjeJ5YZAvbsHyVdHwLl3U9v9iZsmYqTk/T7RUe60oZhePzJ5GG70K/tb3Pj0OctzIdW4oz+PusK
oEV/n4mm+yRuqn8o0s44uHPbbhUH0zIpDjOj+BFZxXQSRYlIpLfcM93whf5FXOC7MRsmn21BzU/5
7giI6bWXum9AyMBZZK745qATNYgA+I86Te1Ofy7/6iuwfce0XTPg1ka68us9HU6lO4yFzCevgj+9
Po5R+nGgL/3XKzqEIHl9YsRczz6MwJxCg+5vpo9PY84Md9IANRdIdOEmGnAtfGIPere/lCN54zl9
k01khA6rMjGPo5aCtBDO3J6ZPkenaWlWKJG6c1aCuHSRvG1VQW9D+56t0bt2kvTtOd6bJFShqQzy
s08I2mqBpW/Hsxuv/CYCVdut3LTaVE1mPDXyYJojPYDU1ndR7i8FwJK3nqHNI91D/alvmxSy/tyu
O1jw63+/prlw+cT++Yk6OvwDlkfPMEksYcbw6yc64ONyC1BBO7yhpW8u70EMpUzd5iUP4/3cVdo+
nQNyAbQIP8RQ1+9WEH7GvrDuK1iEbwXxQ35RrB2XsTnesm6rOmkFnpSwz7u30UEE/PP9uNeQx7bH
uEV0M/p5uYtMKwPSU06byRT5sXOe58GtnwfoEC8WFQ/qfmc6q2yObGLda4qi2bs5G3M3aspLkhfk
7mVe+FDpi3/hLwEqb5zCA51cgpdsXPqtg8CikizKFFo6LOR2x9dfrbW+pSdnkQEyNq4sn8179V8l
lwYdKzbv4+3UBfYIK4AyaRBP3oJ0ovJy74/WPsaNU50mhsSbUF4ZxHK0twP7t+5cNFazSvs+eIhN
JMWVGbBY1+IMA+Su82dqud7GuqJN0ovHLmxD3y4/3HivPhT+ppZJYPlMvdhnzqbMgUS5agwtzCw5
W85Jza+nApezJuiYLeo7Q8VXJ2YIPi38PlIsvUqhXziI7lh03nd1zaqf/32W5raPrzC09h1hO/ez
S4d9qJP5S9hOJnKgObnvJmgqThuMfMVevYn8GmZFV6Jynym6tTjZBXFtfLpIVnZ2q3f7KfL0TxHT
hRiYHNISgMs+zSc3Auh/I4KFPNvizmyu8+xa+EoRJTAGfrASp/l0xjyjS8uGTP3ZxLDXiYNQu03d
o9ZX811YLAyu5d5BFPlJNFh9fad4Avw/rhuryD676U21p6sgMnehmLIDtk/1dmGX0ndnTVvXJwCu
sb16S7zQ/GGMYNh0KtgrIi1iQX1jD61p/I8a1vv9OeIgvkPzYBpI8HwkeL/VsEPda+wF05CEUtff
tK3BpJm/R2fPkPinKCQIloSbRsAplu+XqfPX+2UWpdu6csa96zJD8M3IInuZgU7BYn9Orfi9Uw9A
9dPBTnAk5R0gNHf5EIDe1BCdWwwhfY7grEJ7TFAjUJPWmpPvnQwkLXjgiFDHKz40X5ohwmrZcFXk
hKVsEocyc6zGm2QUWPPF+uVMhFjSRcidRz8jT7clDZaNppXVk3qFmqR6SkRibMpJq54i+Srph5rs
KnI9VPN4WWIfi8rsHNUOIiEs42BnGg6VzsKjkTcPTHGDe1Eadz8bHUUrNqFOUgEA2fEF3Qrhx+SH
n0qzbP5jX8cX9PtqafDdyUxG3aWpaehEv/+zphw14IfQWpgnjKkIdzQXR0hAQH2zet6HcT59lLaZ
rKfZCO+rvG1OZUAYad1o+DGCZSX3v882fRUczlnwh1PfDWhZ/+S2JjwZRdo9o5LvKF7BsTph8LUG
q6H2dlMinuiqVx9DF/SbWSsf54Q0oSidv6kvFWXYe9za4cvgjISR+UQQQIOTCI7xWxViU4d0UxxC
UsHv8ee2ezzFbKUl0VdTHN9igpNbsfXaA+6BPx3XJTr88Iq8rnmhjM4B41vAXORgKo2je4JGtjOS
zQs5v+MLPUhzBcXUvFOncSfsbb7k2ladCoSVdwv8qVVUMvRhiYZwrQH0iKapgaWd/KkgwaPEFuMD
PuQxO14WBB0jFimVO9L8ACMVfrc3rXShiVhqO5dJ3KGRIV3tgFa7DXpvq05ZAnCv1O2zlgZfS4Y8
X/9+UULt0thG7XQ6QWs+aFbfFrzhtkMdmZlLvvJqI/62FNMD63HzykDAPOQueQsi6ZePhvXXKKJs
Azw3O7uEg20ZnCR3dhIGr2bYH9RaNJk0jQIneOpiJziHDsSPOkZpYIMUQdWfR3Qy9P5PlGHIMK3o
+9jXKVOdVjzWLs7Moa2SYwce7z96td6v+knfdehFeK6uO67pOIiufqub+rbtLE3Xq71IhX6oZRTK
nBO1POmxt1OnXW7CFfW0+jNozIHnPDyZ3iyH+7aq8rthMINdNmV/WG0Tb9WImQG5+ZAYhyLQ2fwA
AQTjIEGQc9GsgxmpEdkH5QViMclJkty/BFjrOvDO3uJG+8GNMV1azmUJmIHFYWc+MqAKNql8har7
EbVFudJ1JvOp+JP5sfvFUOpMcyndFw8XWlsH4mOwGWbijj9H9IteDGF3GzKcxNGV86w4F1fdTVHf
VrAKrDn8akbt/DFNkPFS1+v3MT3INUTv8qAg+PZY0/cq9T16gLVTNO5WVcyapgt8hZyWvtOcyMsE
eYXvItED/7HrC5SfVntWB3/Qhl1VkxulToH0af/xTf6m91HfpIl22zQ8ppoOO5JfV6A2FpYeumG1
v7HXKp+OniWhipm+aHfVAAK44ma5RDXcrijDSlr5yf+9qiaAB68/f/7zlfqTkXCelN1/FPUGUrb/
CSGxXdekyFwoH8Yz+kDnJifJyTAwkBltHCjc5y5KTobUSdY2q7UWEjpvpKN2IVGWgTPeZn109KdR
t8l1MDE+GzXmQJEOPpeSNh2ywio2ijygeuBG5Pv7G3PUsaBV9bMnPoo8heeTZ2/9ONhbUA1fRYnI
s2wo+RCz+kcdGtSBANT2oQyycG1yF0Glbj4SKc/OspSIsKXJD3ZTsrKoYU286HxR8sdVURxhWUXI
kIAMTWblHjS0I6vFqY3HPArL0yQy2BtydG03+64lpU8DEvXK8nUsCYj8+Pey3Pmf54zHFkdtchhW
GtbvDcSiyENXwzzCcBcbSdZiA4ll5y5KhqfO9lr8lTaDt0Ugz9FhfzR92hwNYS5PbgC8xaUUDEjl
PjqKy+82cPm9CS4FiSNYtiJvFZmYzxrfILGCDo1cxdVi3Yr81aur9Hpb2KM7xE3TY9Pq3n1seT9M
hnVPDCteCDJ07spojA8Q1CVclDPfWwD8//KKXTyer0IWjX6L2szprdeuMXRspqUFIrK4qgc93K2E
26ZstrRyUN02tMIwurir6tQQ23UfOhi2/v0Ttv534+NJLbnjID1FQ6ebvz3K20av67hLvX0Qe9FV
6AFcpCTy39S+HhKls4G57SMRZxqVWPtK74HV0KbI16aJFU33RX1UyudehqBEVF7iNZt07dCRAviy
VKQbydWmZa50LKd4R1J4vVbjAjsmDG+ecm+Dt8SBbIXSjYmhmejOgaFqtLIRFsLupDtIsIfMIKqb
gwlCBWk0mahRB2onTKiw6NXTYA4SLOHyk4XGZZJIWBtIDudqOzKm2eQhSbCpPKhXPw+d76IssGuo
wu4UboKIprGpuHEqsPgfLwu0PNyqWGlbpNXMSWBG4F+82SS82V57MjuiQ1/hk7j9IWov2nqTHZAf
AhHKrxhJTlHmPXbs3CHHsErYJUCj2HCQzomORlc1bzMMOqvbJGTuUhyKIlx2cYZ/vZE9DHWqpZym
BmgfVr3moAbGQz7D+RgIqVfGlNAhamAMCqTWbPDyfSgjt0I3f1KTmbwjoKsOcN16I3wxMXj414L2
1Lpmy2+Q4xhLWPha0OTwvYeL0eB895gUX8j0Dh6SEm+EGmCihmcwk/b7336o6vif/9SE7sdNFvcx
F+0bNRokhiomTGjS202Upeahykbv9M9XTknIi1Qw3/4O+VITZ5yAEuTX0XFBjiiQEbRYWwPco30w
hpw/m44EKWolIkGTvOSj3XfRM6Ost+CmUNabZ1Wb1FP61ZmJD01oC56hu+vrtgya+9sXWQ0UJyKe
iRsjemKPFBL/sNt1+yiu/npV6fkxxsc6CgvaKczgCyqibm/JV0K+11nTeTbDcacuR0S3cEBFI06g
N7hkjOYaZdjSo9iq0R6hxo2m6q+ZbadHkuHm4ZtVuTmp70yHBFGVHTkvM2qmpyLUQYiKicy41Mqu
TJnaDQRDb1/US7A/x1kwfaHHbm4tfNuqYa0Oqed+kU4nfAEJBuoyuHbV8qbg0allLjsAkPdFbQ6P
uuVAK6B/U/1yRn7t8Nhm3sFJhQQpRq80CEnmCH18f/K51I36tNa++FpQHopyZJSTSpyjOp8b8yvF
fMFkBZ4HgW4/9FDbxYTXrnI/rU5qNsVjC59yMy3HLDR6YimlrLxlk7CmvDTOnTy0xODuyrZDniNP
K1acPYN0lCfwwUeHpIyY0LZzHP8YcKXdIKqt08zse+W/TQfiFrSig2CQLV/ClGAEo+nemLjaR/V+
b/oji4Y27ZRagJn/pkCJQDA1MqhoYJA9BSWxwNwa+0Tz00vJFsVzloGWQAUgsMIyK00Q6RwG0MIF
CZ345gy6dLa4SwexHhiKrrsGRLm5kMAeAcq6bQS4gsTd3OMnmbU8ulPb8CJBgF1P4+Em3jaLGuup
Fj2jjQs3xHiR6y3DsUTgvdy2m9pYAVuOWgGuv2skJBXkUVXeV71owO0QV6LkN+ogDC3bBbSLO9ed
QXRkDd5VkomULqm3k4VNz3DvSIW82lE0euQTcGtKGssAViPC5aM+FiWuoN4j66jszuMUROy2GwIY
ZrN4SPUBZ2rZRrvc6AD/ScEtn9Y5ceuBtonpMlp1vqipJltCHgZT+DmEn7fBZswHflTPSidHm2wZ
VXD0fVYcPcGrelOlT+byijVTW6HGms+F/xxVLXehDNLSdSPbQJd0Nl1aG3jLd+pXUr+DOmSIcf/9
afq7oZCy1Ldt/md7tq2z0/DlRPQfw5Ywslu7T1ptnxfAxWaj/jp004D6IAyOPYUy84La/AK5bokq
e0c+LdBkd3Z3ZiOmfT1GBq0ife1lRfAWtj0KW4dMTHcajE9AXz+8OSHogmzCUzg7w8X3aMSaengV
mRDBxgwnbvmCveMMYlmb9f6guVZ4MotYO03OsKBvBR9YwqdaKVdI5TX5w+yT/yxdIeqQjHW2EZVO
P0trH5JJ96757LvbZBE0G3jG7m3N48ln1TAv3CxatmYt7IMzyZjj6M8SnPy7X1MUFSVACo2Ea7UG
Gk4FJQta+MaUujc30h8jtDiSwMYDrGmMh5u/M03bTTxGrbWp6WffZZ12CcD6Xwcr7uEJaA40HMzV
o14mz55Jyt/kJLQ1hZO9GWH5aObU04wZcX05VbHpUHncOxpCws4Z0kMl/ATTb/HlFkajZH7GMnwo
1VllEBngJ2xn1anj6g3Nw4GvMI/fBx4/epb0r3nu2pf2gkFxSSf2AiVcHb94GOVhIlD67iZ0uf1l
lnpiTx6RKbYZmMAXZfaFdgl4Cbnt7HQWWyK7bwPLVOvulg6cPwnQBHeBVFaKUXZoLmHf3CtjPLn/
oeRlTMDF+EvPO2DnpBtyD0Wqk+78JvaoSY8h1DaLD5HbmLuaMes9I7BXY3RNoIJ/nTEWt151ZIJ3
VHbbici67eTlwEkDe36Zq4cxKaDPEslxUX+yKZCN9R0Pg9ujWxvNP7xqdi8l4MHYLsiFMbiNs5kR
bufZ1wSrzUsuioOqEoFMW6vBGGiNWKWHVh7D4yaOXO1JvcowRd9eYUliiA3sCrMDVCPx6GbJdxUr
pdpQOrzTEu/ElYlvDZqVVASvLr/Q7+mv6gps3PpLZ5T9Ffeq+SrPnI6o3RLb2Ebz5mXb8iR+E4JO
mpJcTMEptx0UQGWOVFS1nnmI6mfq4EesvPVhmsaCxoiLFdEKNfpAcq/RzxPAicaIDznwZ7JhfR+a
3oTS345Gc6t+35HRyDpJX/2u5UmYAclXz1NHG6c1V7d5MpmNgI0whnBXxaR2qUMnFvNN97pdARKv
1SnI7Lyw0eEVTIEmssTVIdMWG9MP+RUqwigXijDsbm0pT0xrSmxAwt+zJi/2HcvF2hq6/mgNJv1/
+sIteKL8PQNt+ZqPtr2vyYtnj0Rmr6nqLSIiwhud37YjgodyIImWPaaHMbGJEMMlsBpGmyZyPrcv
pNbts6BLnzskbQm1mnZVhYnqOODbPNn1jMNl6HcafkcaKXVwvL0KkYLPwj9FHsxHC93lPqZj9mlG
4TZMy+UV3XN5rnXQdnxkzWebaVtSFIpdn5NP+FOua1WkFNwurV79CvTtpuc414+oKVFJlJmxphEy
PhQDW3Hi5cMDU8wHbInVcQZ9Ipu5xVWbggA20bS/PZP//fFhOr70d/3zlkTrwCDKNhHmIrHX7d+e
HwubJtsik3xvUuHI5AvmHmSS7YKRwlAdfOGDMvx5btuArbz+q8jyb2qPoGV+fi1E8i2JXe/eAFT+
mfk2+IvI/VaSFvpUkjp1dixs1nZnI8RU2lW/wf9NN3bTD4OD8dAfnwcqZtV5byyfhYFvrdISlApM
Yu8Z4/q3TYyVhA9qX1OQRK86YpHeQHiFSkssEzkvju3uMAzAgIz0V61kPGrV1S23BEc1yCl5qsqO
yKWR4nch6WRYgsmj5kqFU/DKPCvHMuqQhogjmd9RN+iOtYaH79Zsvzo9/Xk7DfJHxx3ig4OlwC1n
dpWyalPliW3aPjeThUBDvkeROawnzbZJECBBB8H/k6Ig/H2mfht55upyLCk3lX//TFVJJc4nTG+s
fMKB9qbJNvdMOLYS9dKr6J8E8yBYJ0Bi47GLLgvtHtgZbYxsUzVd+iEgS2aRsly7Nt0Pk0BhlcQ1
xPabK90/Ay6MjVnmjPVl9FEzFLjt2vEr/+THhF5hRRhuuHNlllxZjvk50sSPygn9R3eOzuxgsrUK
plKHQqc0XYwRRncnI7R0IsPcKMaTbMQeauXUOVZuDzGu6rpHj/r0r9wfMxhsOE1TB7iMca0j64TC
ZDt7e4QOobGNij5Y3VJ+IoMwVpg6iedMF7XT9KwU/qBf0WfppiNK1+aFUpG8Ws16dxipnmKrH9a0
4j9IEyXmUCseu6aAdOHb15sgTLj2J34A42HWwnI7AEo4IkRK3rw8PgzsepkUyX8wShAG+Wr1WzTt
KMzoEMhlMKq/3e55HkE9GNR+3IvRm2Foly/Mn7SdINxjg+Af6irOifHUmshhdxFp3dwJ8ivy99VK
p5UPK3wlBMJc/r/0yx+dmwebYq40OH7RBIttDsI9+3ht5UmvnAkBRz3HnKlc7vSYWWRU1DyvpBDS
Lev0Lhc4sNtq2HRIWvCLexM2lvKHVpaUYHPhG+vbv8CsBrGa51w8ZLVG3gzWmdgPxcFMxmRLrdDu
Y7DiW3xFM9IoOvOOvCTmcEgftbQBP8b3o+cYdjLV67eXO6yg0TX1CfZZ9U34pjVRcyxzOzuLJNqr
XxBaxrhubSHT31FqLpYdHnVogabeEsSIVFjphdWBx9tLGVUF24eqPY6+PpPKmbW7JYiTlzJg0dVm
Y3i8aYCm8bNqq+LRIFzvziE2ZzfVBPstYeXu4hrLFVVh8V4N1I5MqQPScczPm78r7qFPWExhHTci
gNlItXg9ziimp0DYV+Tt9tXpy78OtYmvEz7NkHanKsr6+06Gu6qD74ynEQslrVjGUlhNGIT0PsAq
ClYQnl6Vw72O/lS+s7yiC2ogYNwHjVa+a1ZIBmqIiWjU8542Lgc9X/7AQduceHSiXQsRpLg2ZTjv
d2c1NMesTMRQqBd7deoRpn0gEnvGnVlL8oINYVROzpovt4/IF9QCjV6csxw5sFs5BNg7lYWFs6RL
sFT+odaGEFjpELWv7bsqr5kBP2Mui2Dukl1sw1mRSa7GDPdarf8t5Zi6HYwOGHCbCHerTmuGUvub
HDw3PKvbiRqwbiqnkbE/WK+VOQNgpYkaZlP80rYYulzs5Hv1nBGLYa0IgB5OkC78dV8IIJhSgFJ7
Puo9vksd6eTQ16fbX2yerXslp5K7w5hQg9tZnPXATtLlrRqafRbV9l3XxAguLDtN1qrGUgdfVlt9
YejAXFV56CVAEVHDps9hjiXPRgOHu70nRxdNQvdpU6SSdRy35yp1dkwgwj32H+xdMHMMEqTdbN1p
5O+ijdiqGjCW1lzGc3/mGZe9wyV5THQujCqIbe7zYXob+/BHg3rwMkeFS9IhrFf1OVdJsqPB7L1E
c5Qx55qZ06aDcvEdEGboH3mA/kua3Ny2/5NQZ67frOISbyMW91xSTmgHPiPhvM+j2L5302A8eUNW
b/OM2nBk/H/CpHFUWgut1t/1qmnfHPs+9vpurRpxoVa+GW3zaidIgEtJ68jK7n0MiG1i4RYbXLPA
ZWLOt+NAAIC76O5Bd6tmPyIuek2IyjEhQr/g3HKurTu+66iiJmKTcAH8P8LOa8dxZNu2X0SA3rzK
2/T+hShLb4Ke/PozIlR7V58+uLhAQyAldVYqRRNrrTnHZK6eJfOPLMPcHJv2vpPyKa/2JEVqmo4j
vyItzRJSQOyekzr6GuiuP6kHYSzWuq8cfhgX6FUutSajHHCaIqmfiRxQlyq9aRBOVX2/VSImy2tA
ITaZc21nUh3UgarJa3mP8OYyFY+d2RbXuGJp1MqeqHATNPec5iu0WxFxCBauGyDdlNpYZ4LMRmbh
Gu8juAymLi6NTZmvi301uj0EXfbd7sv2hLeWCMGgAwwv3Xvqwa9X9USCZo5KZ62yvpzSq+/TvFwr
b5zT1u2jmfjL5nbYDdLf3vvi5iS1NahxFUYsTKpypZOQbEtGbbsPLFY6wViWLyPi27suMRjNYJ2u
Bk5y0ErzKeB2oFxyjVvVl8KDkWVD13rXQ9/dZTORh6nlXegiA+mXFqMqQiuhtpgnE4pUc4ENW5QH
eU1dU0tjGjiN6mJpwy/6V9sMdsqbYbdwMwtg21nRjyA5RbBTf283HcTKi8lIVfdUJgTowXpiVfAH
PeqNAHT53y29sYzD7Va1YAZfeZn7kso/sQqUUg+I5D70NG+uNOQPfRyXP3wDCljv9t/qPDXPOClG
QgyK5ORxCt+lxbBswgR8Q8u0eh1zhzZiEKFqRmX3M701Qsn/pIwSgrNJgnl8MOwoeSbXL9h5M2fU
aBgPcTcFR73EvaxOv7Cw9tqC7crTrGGP6N6+YzDCKShtZ1Prij1FVrwbESmR6GdrpzgqqhNGL9Za
bW89RvHPIGpQAoBKlW0MtZM0X86i/6womi+q9z4GvXtBYYY0S5jX22pvMX5z/tfQpgULVDmmFNQx
tysvk7twbdDxuwX3BZ0mrrFl/BDwUX6I5X6cO+8nuIBpFU8zVMSqZb1jGG19DkYarMJOHm/iF5r5
OwgJ0+ZmUBsm73C7Uo3kF3hMm8bCA3MsFxDueOzMwn+z6FnAHNuMlU/U45QjRHAb98mxxbv6i+H5
4R4V+/VlsFLvqeiq2/MBUy5+5+nDNAA1qb+f0MR6NN3ytapi51405XfEc9w5vKp96KPhS29RRvq6
EW3DVjeujd4jdhuP00Sarhd63hMzfwfhbj79mJHwa1wQXtzELVazk4z3eAOqtVPM/pcLdY0Z4Hb0
i+pFzxAoW1X21niD9Y6NkgWWa7+GrOJ2jcvqp5G+lCQo+gNqFaJhkTLye2vJQXFTGsoTrTOf6tnc
OGjuIJvSa8fzL1e02FHVbhKkxNF0c8MajYZTEqXvsZ4YezuwvP2UR9ZbXzenaaiJlJ2oxpUUjbrJ
JxZsgvms0oAbROMYBsJjP2Wo0VtE8Sy7mNK3HuOsqOM605mdfIV9e9auUdG/B6iVzlxh0LDLY1sd
/pGZVKuZztJJZe6aVj6dLfkW9Wod5SSZdCC3iuYVUx/8lrQOXuvpvZWGFrcz8ru5yuAmx3FxnzjO
r77wcobM7rJTYUSeH32GcYlQLwrcx6won526nj+4B/37Xfash9d0Yeo92S52nczx7pf/blWj/ue5
v1tRHHN3Jkbh9r4qzOqrFfOlWBYRNzUjsCFr47vFoO6pCyHeHWN47xNUjTo3jasvuv6ETYdYza4t
kdKh49yXWv1IZ/li60X1rvscjNNA7TjNP3i2vypJcEOiTAQf92CrvKqcD7OmRCX1Qhqbk5w1Tssg
F8oOu+qqTgeSyWb9morAP/sZOppphqEvb+EixJ0ahi6s2Lq2z6WHnVuNuyKnL9dZXctTXkTbqTCl
4QIAVQo06XEa6CyqLfUcCSz54yKfU1upH8GlDw1iP/DJO8zYGbz5xUntdqY4ke9rbQDoNZtUzhfQ
UIGdoAzahXlMFzWbWvwU8QlLMwwBHSWqP5PaRHO82jkiiJ/7nKvT7Ro9gzgj9nl4Lgp3eLbE9NXo
TADiuB+edbt392JyAUfKF+HEkZKmwZoWzDEBTqIZRkPHvGRA4TB7yINN865rh/489IOxbaqA8KXa
MPa9vbQbq9HbhyIXjB/L2eZAnm36o5m2t8Mpvx88lASOb7YvekDyUp4TNQIh5tHyiEpiRmdtBikz
0PIPOw+ST8bfo7TlAu6Zd9Fi8hEzx342Cz04u7n+pgOpHJFT/SNOwYwHYzP1RnNYHNQgQl9kud7A
lc+sR80xfzdSOTU3eNq5nDP/sIV1WYaIiE3b/Ybzb624S0AE4EwK3d7rbUiZkrbpNscJvVFXe/XQ
k0s05iGtpLnb3erWuh5hhqulaqUPZLx5yRfcTMo+6YC+3SjAs20WOwGHwIEXD1jdKm9pNj2oIcZn
cj+NGXdUPvcoPdHj71BK+PcdHyrayCmTlSQ1EIF+irCWYx0lRmZJq+YD5RgpMo7vvYIoWOXoF3Ea
TMQRI7V9Hwd7ZStpKYXRYUkTHya3Hq1vnWvLccGfaO2DMtGn0knfLOGTrtnTpTEIHhgZ0EcxANwg
ig6x3FXP5XaDi9Eyy3sL1/Y6s9tOXl7c3Z9WONq2Nf8MgUN57pzx7Q7PHe2lsfaGtzyaGL4mT2ro
5RhA2420HXeOpARNjKNPiGA3zqR5HwEsld1Y2t5BJ2j9tSxkTi7fzk3u21n2XZVqLKLk0oar9i40
YQiHi6/dszLn9iRF78zFTOb3hcAF6mdii3k3+b7YWrDutDS/mrPf3td+Aw+1caxNFjmsxRYNPaxO
JjpnZvLErevVkwMPuh4Gsjl6QdgVUDtKeAi28r0RB8QouJ220RMJVhqLF7VeGBcPcTl7nWNGwLsC
fevME19a00XfQsReqT+av/uEpN/eRSUvMnujmXP4EyPMZ5eb/Sd/QqJwRrd6GHUOQHkZyGNYqkNg
EYkemlKfbQ/fB/JOd2gpqMGkEUZLKDdnT8SXzEy9V0Jyt/SIkmPPbGBnDFR7RTOQ4kAUDVntVnrW
/J4ezJzHu9yKq60/dN6ewucySC00kh24T2jET4nFUIjjLF+lBrfsSgqAogwzR2wN/Tuayzakb5CN
nn6BrpBfkNHRZZEIK2E7ALtZgCC5tXdaoqG0i13qL0GbDAKHdWnJZ6JQ2lRRcMRQZf763xtx7F3C
EX+Ppslq0iiICijpvcD2Sk4wUb5c/omzSvYNu7C7g5kF6UkMiCdZDYaJ255qk89HHHL7sbj5gaVF
/qMIWEnHGhc1osLwugFImmKJ4Bp1grrkViyfU1vquShCh69rNSctaYGbsJFXqtk7KSmI41yFFvIR
6+6hJ/73KYPdH7cGeXcV/F51uzEQWesBGSCz5S8PhfOOIwJAsBk5z74gI8JZqvELG+S9H+RetBKC
ifnUc4nKs2daDuHGJ6L6GIC73Q0pCGUVUzxmlX9H55QWgrObei7soFnzc9NYw3pOYSqYjCi4JDCW
TQfrKbCK5KJaDnzjwbaPsZaOrlesQjOB2ocLaJ377UIjc/xHZYQfotq5dg1MmThPZlTtD5uIKaXT
dXr7s+vd4C2uvV+9Q3CDX07zbcxoQGu6R/u098nCU+/G8vB9cvvpLVgglnLe9Ffbh56iBo1zEGyy
AklVUpEWo06jzp+XY+MaC2HWw4vDWffM1D1daU5bPFH8uqfCR/fT4hr/Mp13y3odIzP7JJw9O3hz
bO5UyczTRI3mn8IGB15RgawTggqP7s9kjivyCkwAXpDitdgtjw2MxHurCBI6hVr+GWhYvOqsv7Yo
ddCO6r+HxBgfs4QUiyWiP83Fpj9MbkZTVm4taitCh37rXcjBySruOzRUzGZ+l1OXYFWOqidvcLWj
apwSYF6vudWVJy9Dlwm0hsZlVAU7OyiXW+npd2aNdqxPkMezajVm4R9vN5zY8NGJTzOaQbprJre+
nvUGHN2UEpvL2rMkc6g/ZRW0nIhZ/Usx49quCfHzx9FGWS8AUbZ+Q5Zn2DiHSvhPSpoYm4yN8LjW
6yoZY8CdRX9WW+imu0MHtB6/JRPD+FBz9r8gI0MZZ2ce3dOyyWIp8lLtnTztThHJZ9jUZvs46G20
a0f0b4UOMzvFi/MwdrF/LpKEhK6wzr+TgBjmmvEdVdjALRONTdBiwA9GIMa3F3SPA9IW57jtjU1m
zdE10xuSFJKOCATZQUhLZnp5vJxMplNkJPdATdsDsaDV78qt/7Ux5YR4BVp4sfsCLGChTQ92g7Cm
AIixCZBZhlgEo+w6NO7eLSOCHMvl2kkFWyMfjNACwQ/dPrL9cu0vZEGrmmPxYpghA7GWaje3/Og5
8okPdwgIV4SPm6ZxhmVG27xEjiZrTYtAt7PapVY2TsaoJ3D8eS7tG/LZ5BQTJ2t3FnYMnRwR1PSo
z7q3jtIvdXjUDmKtFfCl8tyyXKcAxkPO1LpemKivvIQvvXCGp9TG+ajAIOohlEK7tiYlmaJ/F+nA
6q12QepGpvRtmTJw0Jz+aAKyzlr5mNpVb+Vvl8UJJ7K3bKM/QrRatu5oa7Qf6X00iT2eE7cjb1M1
P1juITHwLtp20sLgWS+N6CXjOCYUlsCfYY7jl6Ryq/0iuyfqVQbYyX2eEU9h+cN9FLcAQg3jKFoY
TZW7JA9TBhpLr9DjzWX6FkeVdpeIbF4XZf4BNTV4XgR2vjlGDFNQR345Robyqq73Fd7ffURVfxL0
YVd/O0KCeffGzbJu5UNeXpd+Nr5bXn1uuVO+3bTZwsiwidTVWV3e/HI+mXmWf9ETsblVxfORsuBe
HSm1UThby8zn2zlsy86AF6WEVzjmZXT9cc9SGfJpTGZeo+Z0tWbdmRowjVDyzRJz2kHO6nfq/B0q
SOOp6XiEuAB5mbqOXgokgw2XnvqrM3HamJKDpS6snjKOBwO9DjQkBTfcYnxfxmtSCe/utqCqicVd
qQEt/Nx0qxMPv6qb/ph68U3m72Mu2U59qB1ZpsRv8vlhadcmPtz3OvHJfh46LmimdnutZySMBYM4
E4eLBX9YnJMOuMXSzRBatSOlYGI/uNZo/w57l5wtM/05513LVFnzZESACeFv5LPTqyZQgDGkskwY
M1RtJ/eMXVCjFUlz7SXxWVaQXdftlW3KntxdMib1qyG0/lIzc4CE7rxraRQ8adH0qqWO/b0c239v
iOpc6fBgF9f7VUJdsEXKkLphWZay/vmpTeX3aqysD9Mhlm0x5u7ZNtHFWIHdn8tQO5RFUSA+b13M
eRrKGz414GupwZFbkXwuka/++33FGByQ47ymrLx2oZeGD3VC9kIuxvjVLRmTWHGrf1Z6/UkagvWz
8IwtsifQMmF7dsIcgt9IWFdaaMPOQYZ2mAKTok9Qc3oApA+sLpxDzFzqYQyZhLojoOMytak50/4X
q/Av0cwo2ep02rNWDu/HpvywVPPRxFOwzH25UbupwMiS1GJNd3J6wusMi0VM6Y/EydedNPRoWv0h
dxDT10SbBsWLIG+QPKPaPZjpREmNUP/gZpRKcSyFHob5zdRogki0Xh1nj0laOp+iAhyAdKF56jK3
3uVUNXX0Ioz+tfe75dsCNW6VVMSHzNzQ71SKeCPzxNtwvh/6Kll7kAu6I3X/jdNdajm2Hyv+oYUu
CkpCzG/R86JC8MlKLz47FhmJw+yxdJ7sbjUgp78LW1883qDmQ1Q8K30OU4HgWifGWe3RZO2eWAZe
c6Gd+4qc8jUN1tdh8LOLAVb+qSI98wFU0Uq3TeYSUfw7ZDh+b2VJtgZHV/wg7HBj+q0mSU1iy/ym
OwMZI04hYbAaYBP0pDUHJtWr3ufNi9ejdh/KOdzQ0rkT41BTvHN7b5LSPPtyTKt2LTzkXuvYa0Vj
HvTwD6U5bU3KmrIKtnOGrLJr5V8lr6no5AsZfUlmpfnHtAwjQFP0R61b+RsF5UIEPpO9KyHOwxFK
YvDijJQBXu9rFzU8t+RusjzRqajPZIgXL0OP0bC1SRJWu7nft2fPIZFoccsrytLqAdT2cnbnQBI/
aINYI3lKbkk95eRn5SNJKyIRSRclX9KZ+yOFm3s2Op2s+2KgH8MZelYPude4ty2+/mqllYW+1cIQ
D+oyWMZZDO1/NmGjw0RGzjENYQl32RyuMFm7bZyE2sscE3O55GH106gWsDDDz9Hz7Devj55mL14+
CxdApki7gthLrDH5YKSXxS8G5CJi2CqIGIYO4+zVxDIOsnmBGc1czQLCqDpg6GSDwAAPoo6cuJy1
fU0QdKq55k2MmRTcIJE5sys1CImX40Qv8aVHzJ5Yx3TPbpKGRxSG/hYWufVlVU9jwt+us7TPLCiO
amCvHlwvXNaDWQZ7tRs4RXTfDPmxyVuCzzAn1iA8ntog2iqBQyP36kDbqG9T08Ni1xT42wNteFR1
ujXFzV6MI3MulxVH2bb6tUwMJtW5WaFPoKwt3bSGlcv0WhsT62DkgbMN6ARbWjz8Tud957H+Q5JT
PCUgFj/NiWkWhBqD+JqFPOTqyIo9frZl/yoL3Psumo5KvqEedK0a10UdJfuusQ5/ZpgLMhd0yNax
aaFfutYUXLNBN7dzkYVPjhuItdN3zkeciK/ZHKNfHVGuTBLwztIj2BpNf8+FzLo1jR3LrTa1aXVr
baLlNBiORjVG7kc4M+mN6+qx5Eu5zCldASUA+O8uBVR4yHtzXmPIcy+xdHQLc9JeK6w4/hRjUY7T
l1aukuXeGHTpC/7v4+3eVube50Cn8kgGSrDpfKhdzcIayBeusarphW1yVFJPfg40Lm6WX72ctjlZ
CqcWJJI+IgWouANskxtPpwpRH1No5Hhbd+q96oEv4zg2aX3nNDQVS6QOdCL96YGw+aNNsxFhG3uZ
U4LwaN0GK6Qr1iCB7xp5FdcLaKaxGB9qY/Ha9Vimu8rHu8z99IeNhBEchVxuNz0Nri7qvc2U3X5r
9W/P3tLJQiylwGlICVJ6mCi3jIfAMIq1DXWYiot/JjIRjQXcWzdoIhJiJTy85xhCvwY7vldHgVL3
BJ3oL2K65B6iIYlDS2RbKpkumkldZNKmv8tQ6vRyuTt0enEePLfHTMTKEOdw+cmAjyam9J+SuId7
ltjImvUtX1u6jbwGKKuUMisBcxIbVE5j1mxu9h25Mqe1QMPShIeozhWmkeaxRtFvZFTyKWsyOteB
7NHxYXLuyaC/SProW7RwAW5OL/DSrelr9U55fxNdTzAcGB+0g70/mI9xMbXbOowRXnyigCa/srKH
By0dJ5JR/rOFY2R8iMDmbec6WwdA3//wFrP4DnUSHOy8mumWwnRkxUMuk5pJJ40gG6+vHqjMhzta
cgOaMBEDek8IwhRjt+xLL8y2WdEZG6H3xVeEHzeI6KVpNp1bvMDe01Ig5G18vTi0S/s8JFpIqher
PXuYu6/IEZdcWqrDCBNP52sf+Wj9cCoWw07xoOTotaQe5mMAHBHiRJmALRgBDuNehiI6yy3N5o4S
ZQg71a56Qb1lHroOc1URn0e59fdV2da8/YDb+/rlzcDrS58gah9DayJnOY3jY0VTb+0kfBXpOFDU
Ua/2Bycke6uj53CgHxmslAHSRqdN4AopaXo1Pv9pbE6MnAPvwZmW/u4ft1Ce0uons8kwuUaCdUw7
ftiDKxj4BEjCCgRDWijsXZFXz+qCXPqLg/liIXhd7NRZn4xVdDQC/E3DUI0HKxvSjYpeyQf9OaBd
1WB7oPcxRu3vSZKv7P7ByYeFYCqb/Nqu+9N77ebqHV5ESzo6/bSB4cm702GBkVCVWqxw28O5NtCi
ZLjOtmPh92gvkvp9tDnWE/q1V0fu0gmgrCiWLV6xZe/2entoZMtugG33avr9W7cQwREv/o9xdOfr
YLUX9c0yzG12PfOwdWMOlJrqSb0st0ZrjNdMdsMD+tGc9kVyTefhHIRJ8SsqpjNnePGrDbtzxpd2
y9NA47ppvNgmHAqhi2gEkW89qTy0f95E8ah+76kmnGVoCoQi0ZP64vwi0qEuhI9Mcc2Ny3TwlNZY
jMyAG0Q305mME6fYOkHmfRgdIibZJ8451VioFWctjetnDXsiKUXM2MssB8wfMUQtrxkEx03rkZ+h
/mU9pUVNpNm9FiTTm0XepZmlT3RZf+kj4Ryu7BmHOQUya7P0Gvll/yJG42jgboLBZbxMJFecyIOg
gpL1fC3i5OSPLDLUhSXJ3cdx0Jj0qSu7YWIja/IR+rTUm422J/bpwKd6DvvAfCcQ3b1iriFDWQ58
ofl5myZOtoGd6YdIMkcqZ/qtVp1yiVl0wODQ0Az7mQnNyglNxNfyzhtrfXpeWgTGjFuMjZNMpKgB
G3qMbRAl8h6m9lzuX71JDqUXDuA3vDnaOA6dxszPvksjxm8/Z/KMtmwVaNZDk4b+nS2KFkVe0G6c
gGWj3+nJnTUyb44np/jh+ru6Mdvv+Pu62xsmuOMU7wye/+8bGithoD3Zx3+9STN2WZ53/++f8p83
qN8DSm907fz4TLmdXkY6xSuhN9rnZJsjkpJYyr315dnuUXvK51MAFdvCKq1jWuOz7skaUu/3UqYz
rcirPUPhjhxyk8hfzwgepyXfqyMySZb2z40PhtpxRPZG6SjrxKly6fs34nPRNdqmiCUumQcaLJhd
42wnCcvu0M9JBr597ZoDdV/TpMFOHgU4eb9rjt9vXDEV91mOAKyR843JbO7i0rOw29g0va3hMhtR
eFvceb4x78u6+LNbQJ3dN3BG5ySUZBk9QaPiR2vTnYZP3Q/ekz6efgEjXIuQVinQX1gAgsVUMk9f
Vq9Z59Yza8AN3CSFUfmYj5OQahhdaOkUwfugkz0rnOan0Xvvep4GryS3tTtkhrRJOBnvs4TJaYYB
Yz3lgAXEtDRr0fvlkxM4sNEnEn1jhIpnzPK48kLfeeiz7AKcGQ2Tmi00/O295cuIh0MYdBe1JLjV
fJ7L+exhU9I7IiJru3uz+qk+CQkbowpu77qFIkuNlCxhhY9ULxGkFifb9nIW6eMXFtgNF9uot0Pp
TUSe8oOygBiUMsHfidS+QMufx29qi1I/+rNFxc3qv1pjDcIWA5zjW4zEd1GF7oIhtjPt9qc5IMEN
RFW+4X1cL3P9patwEhTXwxU4YapVACVAocCD3ItWI39F+A/qoQ38GzvEJ6vrvjAWsnLLbtVOdOfU
/cXTRo2ayP+uz4ZkKspXXYoFLDWZ2y1XEWTW7VhZaKNqnWa/J0u4nTUOEwok7Kl+kd/bE/ieLO3r
b0U3bVxpeA1Z8K08O9VfIvKbdi46osKPKoyOKGvRlPBJcoxp64BydleIjO61VG11GLSPatdhGkiq
pQWUf6qfuyQrfmC8w+XFggOiUkT93czJKXS85nYhdN06OYFz/LPrgNe/3R0SEtW1NMsedYdfWJsb
5lcVS2fcQyYWgthFEFtd1a0DX3J4SlP4u+rKXQFd32TEc6srbRyYP3zGd1dVdYVi+awW+JA+Vg94
8Fd7nku0UogBakxB0K4TzKjl4hxriiywmoSJ6ROd2dsvFSI2ySY6o+pH60U8nEHa/XM3r2gwaiQ0
RMSff5URggctXeI/W1Vw5S40PAKhEpsCvOO9E6TGYXTq8tiVpnWn+mI2CoJUaPFDZtYavYLlI1jM
9kmttwlNdNecaYiF8QoA6Pr/sBgs3/w3ygf4KFYiBBemBVVM953/bXtraQfgG9CiY+tqztaYRPBS
hoFPxi6KQ0hCwUvitcGxMWgGqVeRDs9oXMJv6kWYyu6j6JE1yf9TPbTQThfgnDsHTdZGPbWQ3TIL
17q7/T9BabFubYOTepGBGBg99AR79erff1292hHLdbRJ9Fn3PmSpZewDSrhsfMrRSE1G+aweGjcj
EVcrPA4WnksnurEpycFcRqvbO8zeR1ZP+szt/6rNeblkTfjx92eM4NVY4zTFGZ5h9YxPMj01WTWv
1FumPqUqqso7r3efE1NkVyXbsZHrHIWekeixxDik+tp+NtzF3TB0tbdDoRn4bgPvPMalebDk1iSf
o3kmG/PI73DdHBH3hO4JiEKO7bJ19zGDt3UvKbBxT/0whGTBG41eUEnqVCihzumJyAHBntaYR7QI
aJC5Rw1D2h9R5k1XMubggCRpuhvlLnROMuEqDan+N8cLx29+2lqbiGY/rcJmPtE3fkNV0551xveP
jQQntmZ7KvT7yLbmL0Yu4UrBXyGYHYSLNBHVkfHeauOr6pPrFt6poZrxrUR0N4KGRMowtggXsORh
m1N1M/mpto0GJ9Gvg2qvMPxF1+bcBkBozgHDGVlmLHlw6jXd+dIHNDkeWCGW7IQkQv3UdnlRatvB
P/lekvr7JsQV2Yaxu7G99q10x2hV6j3w8zL85xbOov/z3D/eJw3JbdWRel2Wr0nBW0dswjc2kusm
TFzabFNJWW7OzUReZEaEtQ4mbAAB2ZV6wmFyOx1upHkjHTmUKzg4qB+4DtKVfVzGeLhy7Rc37IhZ
41LPXZegar/YKIkWdqejpo98qeUsjjfDM+m7ZBc7xbo2KMEqC02VxbRJisN1LfqWws1tap++QGoC
oQJI/KQYOJUffvD3Dc/qKXshXSo2jq1PqJYaTo7RrB2XQXQcD6b1Wk61diwZhWL5bn5WmdGZVOfQ
A/F7hNsoSpz7v1tRzTyvE/pw0qXN0Om1jCXEbJ3Qt9/k3tq8AN5i+bQbcqteKfW3es4jaI+oxm8t
/Tuwj17wKZYtQBXs32mAvRYK9C2sIY08MiK4okc+9W6TzPNZbf190BtvOmp+d3vH3+fdNScIuc9N
bG661qFvKrGK6gG2kr4ZFoIufGf27rqg3ijxrxKMIVHFxk8nEy9qWb/DdNLKd4D/9X1XVT+ywq3e
gz6NjzG4qo2Y82qNbd3noNbrvSP8lkp0Fp+AQnMOkylkYeB375lZ3p6vq9DfsijeKGemHr5DBW5f
1E4+IfqN8rs+qukGDEhItGmGWgCH8O9paA0MH9VzWecNB+QWAr4vgxcIC5CYRkHbW57hk2g+b67N
1OiKVVUTgtrSm3vzguRxMer8E+gwA5zAAXXK6bg0Yn7o5WC0jzv/jjbV6rYnn6rnyllrAWwnlMIo
20J4qySb2KvbMU81Mey9aDaesIT9XuhOfc9mlj9zmGqPquFdxLSyTDNY347lVFsOYhA9KJTBeqeW
3iBvn5HZJO2DEYbvSAT7O4fnNj1DlyzP0OekXbO3yOlCG8Gftzb1E62q8mVq9fqaaZCg0xrpjgsr
SGteUJQvT1qqO89jNvJJbMC+hqPTXUVCWsXJn9NAnQH55L5nSJArNVVVgt6Mut4Dn4h9gemvY2u7
rqo9RjttvQMBEW9YJ/z5KHOJJp2FWRAXy5fWD7j5nS7YOKSPHsbcBRCc1Q5rJY9IPbvGEpcJD3Kk
tc8KMfyWG3Hi3jaQJ9w21EvxqG1MQ6ya8Yc9kFcInWu6uvIh6zOPCUhtrsKmIIh9cEk+VAlDbR9w
dTUH7DWl123iPhuPyp+Fu+2+R/v7GIIZA7/JUjydtp1w/btAzh7nrKhPrKrgtAye/kA01K6xIsRY
HpEUSkQRiLA53Q4oO6keMJLYz2VQegeIcFzM5ajCRQn1XGiHRmjuuoRrQRWJXxQ5u+sfpyE4jTq5
QI3zgA0n+3N9HIyqXTHJq44d5zejWS4/aZMmz9ws20u4dJ+BYXKKqVcd3YRAU7i2+E63ihhbeZVz
m9w/YGn1Vup6px7CXjJJYWpsJm/6VltmcG/CebyneW+e3UJcbnv/fT4YHVqxWtigfzFJK8fRpmd+
vGPN0jCxYDcw7XQVhrlz10UkGAPWyfc9/ZMedGgGWOWuym3632q3qridl4xB1auFT7z6bLjMSZ1s
rz7bhBPwYVribThF4DqWDs2E2UNQRTfyy2u38APCX+NCBqAw3Pa1LK2PPG2sY9ImACc4Il0SVo5D
R8CGcgS6d/h8w0e1XXaVfQIjwb3GiZlaBd3YMFDUADLWeNf6/qdd5vHRqhx+TMA9ZcpTaDrliuFo
l9GU47/G2yUAL/j1pASV8D1w8jFaj2nVNmG3d6ifbpOFXu6KNIi38cDoIx38e/UO9ZRaI3u59ed/
cJN+ubSjjF5UUaYo32VvQjR3CJmXw4zgQq0zunkiVGp0u626BopCj08NVTfOTHN5KSqdRRdi40aB
9EzL1A9q6SBMq7lG4cMQpfSplSk4M126rkFXX8LZdjb0S8W3nOg9G4F2KTz66FNbcR0Wg8vK1HkF
4GDfYSkoV3VuRRReUYCToz4WsZh2pt84AGkAMRq19uVkYDvENPenGwixcJBbbcrQfm8xztFsE49K
6SH3rIkYj9wSzrFxaBW5PkoDp3OaTW3lhHff8PfIZpEDMRQoU3c7pLlx9OPJfcbU+6FEjYMDA3Jy
gQlERjkeDS2BFybyLVlxwbsgykIZiryqeDAY7d95YfMbyaDYGUvTHPuqqF8mP4LAS+Vbz7Bekbn3
DwBu+g0g3xofkLHmDxHfFUitH1R4XidJH/Xi8Ds57c2vRLTDKvJS/TtIHnCsLHkfBi94jxnJ7BP8
hDfVZJbS7Chbpl0hGKrN2Fbc6hM8l26lDz/1KF+3alhUwAmv/KX9FvazRxCtMJ/rMYeDpkGlcupF
W6lLnqHKZp2uzGac6GT5SPrWStXrUZ4qcZ56fsKrcCrjxOPG7HY7O2v9YxAU7iNQll6aYVnWTS/q
o6kHzCPlQxIH10HDLh3boLmaDDN1kqOi8PTUeoS0hsbfpV0+NTN9SbKc2syvQOB3cXByJvFaYmAI
V3bRLidpc15VWZw9DS1jJ6cz0icwAChrpMPNXrZqUR5naXWvE7yqbtmm7nd7Gzfk6rYotxPjaFky
JX6OOfRGm7ycIukgOil+kp8EV8X6cKV1d+5qqC2z1520CbXEguxSObC0pgOya2XpXrmz4lnWkLV5
AEFyX0vzMQllW/d/uDqv5Uixdes+ERF4WLeQpE8p5c0NoVKp8LDw5unPINXxnxP/vugoVe+uUiJY
fGbOMQkihJmgKezvq5BXbXJd6n6GvsV0noetO0SSgfvtV4tFi1xjXdotQv653dalyPO7Opy8RkFN
myQiu28cZbmfLLSQv59Y0lVc0qiLnho+v5VI5a5S+fGhoChZME3y/v/7FRAuv7DJdFkb9ZMdlphz
yxadUxGJHqufjktjXWjDTk8v0kzvRWi83mS6qh7b234slG2mD+KlYspR6UQLRMn4b/0FY7LpX5Th
qOV/B/arTVBbs4b+Ef/B7fP0RnTn6rnpa+hCDybkhMfOYmKIDbi9/oautmG2JjwjJMdyMH13mi+l
liIwJCAhFGl11Rsr5zRw521d6u4LgXivbUNlj+7fHR6dNJuxmmrLg71OimNjfufVGu8ibcQwFJlA
55qiJG/HrT0DisaiJfNdknb//WMZjfkODevdkqXl8fb7oLr++5cz4qdjqX015DneKlhTGt3ZbIfG
06L67ibShRBAD64b42OfkQgKlT86Zmub2DMO3hGP2f/6/bvFvUQp39P/snd+ATwsuvw+7UHvZ+3X
L0cEq+jdrPdfNEkZeFG07XN3rPGUPpX94p5iR/8eRFkye2ZyuDToPnXH0Da3OGirBtmrNUBvpqXV
tqZdmi90E/5tH01XqB5qaTzqRv/9v4yfuFHrO4c4+tv6btSc7r8AYLNR4Ao7NNsh85d7HYPESYmZ
9CE9a/0+CnNfLgQjO6Zr7YfQiM9NXqxSKaU9qEl+l6Ac+OUMFYx9NoQFzltbVQpkgP1yn6qNesqU
oQgg2r/+5mJEHH1a89QBPPm2el0DkO8Md6Ko5q0qUWb2+lOHhhlBitSu/aIBtxXR5Xa3YoZxSRVv
EcaZBA9HVpKeST34S/Cse2lmyKFJjV7GLt8nDfdEbWXgV6JQfUjZGQyKHQUg64adsYoIQthbm98Q
5DCCMkCN9n/4P7LUKNrbcFfZ7nS4DSdcYJNFKKyzSgordGsFIcmqUxsmEXpSDfVtL42zXpgkmWYZ
pKBK9epSIZG67HlrUdB65Wjfm9kf0XfssSML8ol4FAMcZHdM9zalQFdWT4kmzhCtHyb0Ej6jfxsb
7fI4MfWzh0psmqI+wWbm1oiQfmjIepTBngNj5J3UT4S4j2dE/MpGJkxYRwmtiN163sFJaHpDEDtl
bqBogiEXuu3ZrthqId9xhv7F1zsebzPsn7omnXAxaPj9uvtFF87GSZtsq6IrTDN9PyeahVWE7W3X
42VJWBf3k0skMn/Lecr4e90CqJa7PDFkxbJYCzhB0Yb4LnOfj73lZ53yBsXqIcvLbDNMmYMYUpK6
G5V/K0vFpoxJtI4FDm+WoAXxtV6UGMxgYDmoJeLqNp6fLNG5O1F0MLRGfUuLcRxNYzpYjY0Iu2R0
D5fVV4XxEGdj4XUgX/24niN/AqTk8TA/F0vCNqNq/1Q9AvPss9c/gZtCJMi2ejn50nTOhBUlG4DX
pKez3MVSoHOPhBVqEOcTIMPeKdS39XoRFwxgMBZQOdWZvotpi0VhFhQWRVLLHOPghPynqH8frCa/
mGo/bHMLbJCjykBUzRMvHnyOZKYYyPLs8htxG0mALHpDXhQYGFFxus2RXdan29h3xF17KXeANhbw
S5TimAK48ZVl/GJs5skU/VJbOM12thYKtZmQz9aKSBCZnSvTgO+xK9+qxLnWqwne5VVlaLkeZHrD
xNoZRnjF6lU0ypFMROUih/kQMSSheNZwOs/D20Cj7NeLc1Rl8WNJHvXRMDaabf7pS/mUxCVg5F7b
Fkv4rCyF3Jju+k0ZOIbClREywWs28+SplJo/c9ArmhHBnk5qLjSDXYn+ydKRrl7amndZusxgCFMt
8yk0y0kI38FbRHZwDu/c1EJs380TTvXkrudIazFS9h1bIhasQHeU0MDDdAnbmW7IIPxbM1/KAVqm
27Bem1w1Qy/X6p5Dd+GBYvywYKGccYBCCnM8EkoLfqghz66WfMuKvX7GNjaUSRHkWnzU4/bJ1Vs0
sT0cSo7jt2ZEDFWMOZYZ5gOhAec5IZ0P1nMDnJ1XeaL2n0YOADlmRDAkVrQ3muEeRU1DXZQ8lgZR
gm6bvmNj3+LsmX07qWdk6+sU8ZvNUewvycznIBU4XbT3KTHP/dL8UMkMu8aJHkx74IM4zL50ZH2t
rDFsuagCw6pYNqg9+2NXWifVnSWpN92xnxk+6mtc9ZLHQe7g/dHtczdSVE2z8qPVC/yDWV6tbkBB
Yfd3LjnYHpFGD7Xq4EsbUmwY4/K369S/HcGoXPYi8rBIHKKVdLis2Myxu862kkB+gDBR9dCZ1eyV
gxmdfj8jmGTUUbgBPhsqmCr8FEXbHlKMK14eNQv3ch5tuqyEtaUmtCKgy0dKLRLD3lKmF4goDApa
a5fK5t5x8gdF0z8UewlpB5PXPqOEhhJFxlDeOdu0ICBlmI0X2BbpKUvSnd27lFytguJSQXiLZzdK
lgzDAtkQOjY8TVi7pZGvpaQ3USKkoEr0t4jHlEYWHa17GAuT2ZF56Rt8RqFevhMZf2/2SurbPBuD
0bRBnBEzpEuQDuGyk12bnY3ovQtB5KAX8ReSe32IiV4BgnCVDZLLZOenqjR5GU5K6lkJ34czNQGk
t3vRte85pMZNo2Tgirj7s2fUCcvLyoKL6x+DJLEdrt58k8XtCHBg+nEjI9ks7TWOrS+ubJPJ6nVZ
wjOJML5jjkWgKhkvlu6JaK8nfpb90Y5DtAXRMvG6Kb46Tec6Dbu6Y7aexyze8YZP2gMuJO0B6CwC
vnAO2i7+KKU6epNqfJjWjD4uDN+7yJE7iTbLVwzGfW2WbwxrUC81ei7bVDl7QMwR+YfEmTQmzBa0
OyBlmCIo2G83SmKM/gx2f5ck1n5RUx87z3ZeDfPuAKgBjv0pa/AA2WJ8ysxLM6bDVoTaqyH13iuw
w2yMUOv8fla2KgBwjL39gHahT+6zMgbWgRFcsfINUmU2IfVVmiEKuah12NO1cBWNiduv+bek2cOS
M8gfBhCFnZfhwN5Ytn2x2/6hyqx9qs3MRyv7nc3cwAj2SwNdE8ixr4iSSdjUmHS3o/Ksp/q7KmP8
J3h0Wg1Do2gEsSKh86wtNVE0LmkOiRiP/UA1PoOZGup5ODtcN8/ox484lMFs4VCksWSBqjOIqkL5
FIZe6M76NmF26EnCoUOics72mP8A/3ksVXMM2EiYXq7ivhxbg7wUe4l806gfs3EI+sy+uvQrHED8
tLKWkBlN3bhdlV/Y0B/oX6NT24JuwXage12qfNvW8lgs+nVUEVexI3vtEZYe7xipflelcSV2cr4Q
nr4h8OsL0xT3jgl3gJRCGLWvydju9Jl1uRXyjdnIDb2IIeIltT4iXT01dZ8HNrZ7bwJIzQU4u5gM
Fs3x05JebrRUXoKTBFVT3qlajQmUHFquJecrDxFYtbNb8bxLIts9Cw/dxrHcj3JNRy+wVHMqus92
Fj44KpNrDWTRYNAIIp4jlTi6Zj17sCxFKtEwIENdEAYDzRrwvcjnfbKnfHL2iLkeeAYJ5wLWRiJ5
9s9pk6c+CUvM02XrjYsCjBIBKBC16RrVH3U5Vjj7MvKzJ3XAN2CRoBgvvgmbI2giyXPak7wbpfkm
T2Dlk3YLrNscFhwMy6WQxUfRQ6GymDIVrfuA1LLRPqKwaOCSUyTWuH6SbgyyAfruSMXj0smnsAcN
pRn2aa/BnFIz6o/x3RhTAHpZ4lyyqb3WU+8Ss96/MrwaNstElgL7dRLMWhVEmU5pHw2R682Na2yY
uR8zsAqs5aLEM5AIBIwDM5yiSb7F7hQoCHICNyxJQXNIFRSywNK1sLCsywp7eRdvdFmA4BMjbwIt
/9MxkmPLgRzSVqrPiAusKfLZTBTJ2W71HqBhk9qn2KmmRStpxEaQwV8PF8ih7WC8J+TWmAW3voFQ
4RmDcjvbgaPEGSdXhLtTUgtI419SCJe5m8UbjonkxEZhM8J9yplUUoszl7c6fvIVl7A2VhArUgc1
xcbFO5jbpx0PYxxkTnolIKY9DKNEipNWFM2YeiczJ/KJCy5NhLSm0m8cSa2mlwmrqXnGMr28TnV7
jpycl9fM0z7o9ufgRkeFqfs5FckPbQ3BeYuUROhw5URvPhHE8iziNX32z1Th1C1tJd2YQlzdlS7G
yA13H7qRrip5M3f5JiH20G8XI/HaQa8A6SiCZxzPKdV4rqv5ViPi03dcXBvJa17iqG10pFGTibyj
7grKozj3J/ShQEXxkEXmAZnoxbTZN2W0Xt6E95hhfQ0DjBetJvWOY7es4aZREud4UUwFjSsIWg/6
1vpgtqmR+MQwI/Cr42uCTv3Nzv0St22PZoApXIWFbrisT8vAx+vQq6stec1K9AJj5D2ds23FjzXV
SWPQQ23nxMDsWTUguJ6yndbFREKz9bB0ygVyl3x1sOaNGtZ3tA9g4k8KQDb6pdn1FnJPM1n8dVM2
VHre/mWA4Z5646+loIV3oljbMFk7UVDBlzTLuyjdNB4ZZ5Q0EdFt0sQSUWp3NMXksqqtthtZeY2G
nXguKj5fsPhBgscRH3nz6Jxa0275TaHcRVP81xbFhYBYtnKJ+qD0iM8aRV4UDErEtI3eQgbihg38
n97BvlbM3KUh6Ka6PLQ8CrmAcWJVPMK2fmGv91Tmj7wKWAZQFgojqY4Dy3Qs1S3RDvmTocKEHPrE
g/2Bql6Mrzmzi6ra9vYeYOufMCLMVWGovnUT0yFg41lvFzLhdR5W9m7MM9Rrb0MIaCkcusBKnBcb
2r7fo/tunUXsdC2zEN5bG84v7sb1QVbd8e88FntsGGI/dsO2sBP97MAkV2TEgqhYSj9/WJGk4Bg/
sYQdnXQhuICaJzDBxXhjdFdDIrgODXtyGOI6u9igsQWdXtXZh4wO/dGuomAeUCgvNFYLNDjuGUVD
3EQILW3gdxeCx23D9DTS880NYrSo4+9eWGdkdflGSuKTqIXtmwprw3lsCt9uAIqPGVQd0+1Ofay8
zWw3vcxg7GeozUjtjIinKCpjHSY5R6Otiq2dxB/2yAjKFvpVINtdHUQy6LQjTB8oRbKM/TAKX4Tp
frRl904Khq9LWe0KK3kJ8cD4A5GdXmlFn7Z0HxES1MAh2mkzyUJuEaKdO9C2HjTKiwR4QFFC4YtI
Ld0KbGXIFjn/x9DdokVCkNfeIfbnHlX32ZyGQWeMeFdiY/Ski0RfMF0NmrKNt1lIG47ve6/mISFK
K4qS/AhgjZyRVGklia1W72uh0L1sMmhLObyERchy3tXvbUxWUuKM7IVZZ+2HcrpWSTh7YBSmd6f+
y0HKS7bgwGrpzBwX7vSESQ+nXjwSZIOYto7Z5Q5Zjjml4Th3x+eu765k0Zg45pwP3IVFPrhBl6vX
LFYK6qG/zTKwV4dMiKoUly70Di9Mi+kJDBuO27SBecLrs082lebUfgJ156LGr+4Ecm8xJIth5H5m
ARvFWgV74YAzcVoIjMzm9rWTGSxw+sOsAP9Vq4Fp6gEmHYqpIqe3dMQTGr3pEK2Iiaxwv6eM4B68
Hd0DHDrfDBE/RkgZTLOiyO2iAwjDQEP3OuN8jJMVXVDYbHnKt5xew8Oq7PXre7yYww8nWW9a1VKh
IPRY8UsG2zZGXM6Lhdcg3ooyXSFMXtt3uHoqG3aIkj0IUmMMK9uSNKP5Bt43/gwqC1sZPKM16o3I
K3DIUS8OzGC6I6LUf5goj7LvvzDGszal7fXLm8Z90bZqU9p+GkGPngDMH0zQiB7+IWeVJXiNaP7h
nvrW4KFsSs28krOWH1kbnMfaZmE71E4gBDBMdtImVmsliNoFwkjksMoW7T/NOtFguoc47N7QqT42
Sgxb3pRXnFEbO570a1LXuqdVVuknRfONHZ+hlqbiALFhkdVduuVl+6dlmTY0FbbZNA5IiDcYF/8r
29HZUMZHsNrqb4GC1IltGPS8idY22GrMKLB77Q3qKiv5KBQbEqDO9qy+LKMDDR0MaATQkFEeJXCh
PDd5/zIlleOr+vyuY5DlwWzvHKXKT4JMH+a0y0M5J6fBoqyTVvZPMmQ9IWjzXLxC1IJqe+zDBK1P
HE0BsEtAkGwykDAod7qWT55ro0vUx2JXjaPn6Ma5RN6znaAi2bqN/6qOSAbTw9M0yYdciU00Eurz
MPW8R7nTPUuZctavrAujTGJutX7IUz/m/Sv4JbFxQd77HXwoFwijD6Wv3KQGLTS6Fa7HqD4NbW1s
YQihAU03nToe1z/dmqx6u1hHjvuMIVTBkTpg0+jxAZUKudgtL1ur20bTYAR13X266j/cbUyDMBJ4
/Qw+uBmpWLMYphiGT6/up59qaEtIJkS8tXEfMQl1moO9YGNTmXZvWoMiEr2RuZlbIlDblVmA85uW
RsyPAOgoFBb4K0tqMjXspxcE4t8JQ1O0/Z2vdaTw8bYAKXcOCyaQaR9BkmBKWDRkFosp+spR4Pl6
33A7D8sOvZ8XivGeJ6Xh7SljsgG1Z2ByGMCVna21L3j1MRpoPESmYr7AhDVo1NTHMl3+xKtT1y4I
UE87jmp9AgGzzmPITIeNqfDzV3KwYVbs4Y6OEYIyBhN0nY5qf5mdmDfSqY/OSMr03KW8eYRNVqI9
PY+McWlDvsUgLW8S7bCxGlxvRHc7Qnyjk+5owB+Y77DFjrQdyOxp39h564WGxjdu1w7rRW5I/h9M
rwiRg9L9XYzMBNhOCJbzi/AA1tG+R74gdf2oatWJVfZCOcKDEcIOIb96OhVaHeRWVIOGiggEhkMG
baJ5Qjq7kWl6x9RiITdxWTBA2IcCV5golmuaRWoghXFfW4zGJlygi67qzN6E4elT/IgG4FRBQwaM
ZDM5FF+20z+1Tn3NRbgBUIszN61U3xxV5siUEDH5zsFQqd9o4wm7k47E4cZVVsr4E6BNwCSAqfBS
oXwDZgKVq9rgUN4vVQOp0onxpA3DE+Ja9od1b2xyammUT0ijjZbkiy59x2pR0I6QngMR+Ctt++bB
7Hdmg+VzriLc6fo6NdEHIh7ZCdgF+oR8PKD9a33fFkzNFKrEsZb3Rkk3AK6YQbYjt6HboF9rbEKs
MvGwGIvmM+pNPJHRx5PYF6cYdSZerQa8euYq34MrQaomL2myBEq5atJaiAJRmbwUs4z3IrS8uqHo
IgO7DEIxweDzQ2Ic/cbmp5OI5FnTQCMnE6MMdXpgj75yEKnq47J/GXAHHfsoGtEYWmjSs0wNJod0
8zVTDbHxZpUnLbw7BdCtHX3wmJTdy+IYO03W9RnUusMIEgPM1PyxlATfTw3hjcxn6Tu8wjUMJUGV
5p9Dq3ypk3hpcwLG9RHsep7IEAkUWAwR4kVXrOTkFkRlTum7lQEfrqCBwKHaWYsd30UafZ0m8VwN
LhEyMQl4Q8OYazwOpMpsSSYpfUOnZ8XBOvkalannlhh+664MjFlQW2vmQ+dgL9EQz2+LMfnMm/Cj
drqHFGhXm1R64KSvc7b6cjKKpXmJt9Lto/uhrInmdXyFBzdgplL6gmpHr9jBqlp2Qe7qq23yIhpu
ahe3RVC04egzTtklprltor7eaK7yUyzFNZY4ShKDs0+3soMbLsyTBVAeR23NrVxTEUnQpuCq7B+E
9XLfJOO7FaNjMSJ11dSWRBhw5qA4+Vesenmqfjjnm1HrlGMazluGkT8W7Em/DZv7cJrrk5alGWgm
N2MQtgPBhG9JqL03uc5MijpcDJEHY4awfoqzNe2FWkJ/yxryDhGS2xuWe1hhS7k3ajSvDf7V2aZ6
6PmoncoHM0202sZrK8oDRKnXBPwAVVdMbkvJjj+zkBKJ8L1cjI+ai+UNvbvOqV+y3LV8ldRcH0eq
tW867Tou01052bzQBkvb5fWPCqK9HOs9plLlMcTwuyvNNljAo3klkdxJVARG3k1HqoCPaJ4sn4Dh
PHA7iWSIn2G5MOuSCrQYiy9a+4tv92RjOQM+nG1ioZx4TUTUUjCU5epviT67paf7Eu4/FQd9g6az
7PW/3eTu9Sw65ohlTeggR1yq93ZDepObmulW187xTG3qlkbLRUJTMebfjS64+UH0eE3BOQ+edONk
7KsyAmcgEZabput/+g3UkAFELJx/t9LWgsk+V2VF/t34pSLpwpWSn/oy/MBqGPnLCp9eSvNqakhD
YxPTdOhMgWxZSDHY+INbjASbFi9JLmErulN4WbKBExGLvVsrCRvda9gZaDslbP8lhTlKuhHRF8g6
FmCDlhu98TqOp/rfgEsWWAQjBEIJfOJ1NEqeiilHuDzWGVOMvu3t7WRTpesWmilb4IWPeJc1zWBe
Gzv8dlmDIgkZGJ/QyYLalF5rx/UBM6iDepDtyGgQAWJSN1Foxt/uWAybKI0UTrkWmZY5f2Wx7HYd
H2vEJ2Qg4HAykIG4lpih7RJ17HcIPS2UngiOJ7bYXoJmjVr8nGB6ccAUon1ha9Yo1h7ZEZvYkcpv
DMutPJU5E+0eUWLKju65YBmFT5l7lt53R4D2oW+5i/s+rNCrdn9UN6IXEO7HGotKuRntk2GI/Krl
sFzC7Oqg14JN2tEdDVTfTgBaHzqg4hhBWGsXTrVym4JLm5tFsiKMMWdQpES5uuOmXZ9JIYIkGR7Q
oQ5kuhagCOf0HbwP+HijxWen7RbgXwe9zE5ZOp1mBDHqrqloy43eRPVdZU92ui0mIMemCgiO16C9
GGzHou6MU8k8LCPx8BZ6bMb9DFeXrPTqsd4KR3+1ZPSSqn5KdtfOTI0fs+CNJ+f90E24TcaYDQBc
EGloBPohSTN1vQ4Q3T+WEuEB9NV7ws2J5suSvWR67ktHJ9vccX2rLYmws4AnhJbtwIDVGCsYgLwL
nczOuPQxdzFJ7+g7BuawUzu2+9AdWKpMiBz1caiPBrKvZOZU1ysXEF/9Omvzj3yr4yHcw0ulycp0
x9NrUSJVL8sLZuLj0qhO0K0lIakVWssEd4nykkIW0dSCJxNFIipU2l45h0EvLFQJBLRtO+eoyemd
9ANiBNBAq6b77XS4t0mMSt36y5z0b2QhW4jdizdJuXOnwt7nesgGd7ICaF4FKDV7p9vhs9bO+7BT
zS1w6oKRwaVf1rgM7KieNoSHRtU/FUHr77rnpk9IqEKBBzDTesmKZjnR531PKDRlkoMknkfCdcwC
HgrfOn0jVyY35yC2/+mJ+E57TjhTp7zPCuXOqBmpllb5WXcRbQXa420i+wPGWcLYwgxpsBptGYHT
9NxPPbZ9oFyuJzpALdH8r69ZWqWiUzezPZxNQTljyRHHXYoEs5AvjQjjDaOVz7piUYoemiGplS1Y
KL5gPT7ZYHw3qUroBfBVBr3tU8ODROWgUykZeQEo8sdyQdnCFcSb4ndVRoSAM7+ZNSrLbuCONCbG
FRrzzyEGShbB/NsMqfmSIUiJG/2dHcNX1dQNgxMlQOhgOqQteGIGr0fDcmny8sUGsgOI3QzQUCNP
TT6rMvnOCCJeeUI+YtYFMQvz/2mq5o1uX0sbBGFcPIwlvcuoGPFWw/VvVKS69BJ9GGCaU8hMyi9S
ljSNu0PSXuwKW90N5MIj9WVpzqiK3T3HkMnCDkSiX5crLEPkWUC56SUxD4VZ8dSlNh9PFAjSDf00
dAyP9ZzDuGNvnTDCZ7DZyFXhv1WUZLkXxgJAqotPyagEBaTRbVLFf1u2xJ5I1yMeTK1YGKVGGYAO
FXGOQdbEaWLZAYxtJQbqFy2XvV8I+9hVwxiUrOqUzP4qRrKAmWa9Kw23k+Zy06A8BESkUvAAVop0
/VsZNHd9VYNUYIeBto7oCr1O97S7h6kFY1gi1zCpGzfTKD60mQFiQfjE1Z2gPlbrOyeR3dYxlC/d
qb6EbvwrzS8DxLmvjyqy9ax5spHJKAALef/3LMVhsDcscryO9c+ut5unUKj1oVbUwAiLYd9Ep17m
2QGNEGNOpbGY4LsER6jh3ySb2BOQAdKod0QD97uQTAWkswM/Hy6EZfftdi665w7I5hYSIo9WGOSF
/RXyRIJmMR+XFJ82Bc3B1bXIj1v32Vn+AGT7w7bavgDvCTszwprRP9qpUWwlqnwt5oTRCvyoJCkY
w31OtKXt8P6rGy8tXJ12EQcnDaZkpqnPOzOxd84aJebKFi82xWC2dPk2taojg+eHunNSFBVgVnvl
R66b0ho0PW9lhtxhwfYGJYGzURTl3KB0B3QMC4Ix9UGfmk99tZtWjlk/1WAVE+vUOFCdLa21Azx2
5s7qImtlvxi+OsXlhxsmDyWiw39VaoIgt607lsuE97UcSNu1leNlN/5xajhWcaUd4sk4ZIxWL2NW
RxcZLtFFuDxMRp2yFHFsYP8aikIKjAqf6uy+69FUo7WkU7NYbPQpyuzmpvBvsmlb1h2ZM2WeP2pt
t0EuVN0hG+38bDbqoHCUEp6WfgLm2O8d22of+wg9nlAoGX+/XCMhZIEmeiyznhNAUfeVDJVdK1X9
/L+/csP8w1ZbtBCrPascluiO2dGdykR5lZ6imIhE2ZyA9s8XYnf3Ig7RQDgOdGM4AcHQrY+LPhlv
81SmiAnq6Az1wXhz9czHp5ggP16tKJItbY1jhWpI1y83l/Cvd3zSjb05p+qlQHXYw9a+lC5WWxZm
JqvBmEAZ0jeeMvueoZiBvshhhZF1Xbmr5XjfrIHTo4020tHdcjsYZnOAbi83Dn567nho3fTt1f1s
IgS7Mfhv/0K38f5leAauUzGjgw/hF2UWMYMW8gRkyQSw3v4eApfsC4G58Pu1xrifF+S9v4gQNm86
bD8U7tyyeMaS5Ll2kt+vGHPxAdf/MmVho6Rusu9D8sNDV8m3zirouAUz5u3Lf9c3UYZD2Wk8PlXy
c/N5YmL7/eomQr9p0sMhf01q/Mc3x3mZGh59iPUpY+X1948ZCUP4KgxS8DRt+SNTy/AMXlFPPVIL
3C4ueQV9W54QEgZz7pxyuiZWj/hvdUmpRRanuTP69pKbqvVuoBvJ2gYfjKPhSYtH59zohXGPKpqe
F2ZlUKcRwmwt+tsI6TyUk5lyoLcDVicQNuvv95lxJcjrDaOmCG7mfGsYSdQiB/Y3w9toqIFHI/so
e027V8x8fQVH+j1PLohhhpt7i3ylVfuenRdJmg17U74uQkmneeO0DNZw7hjb3Q3t3FydEHifJXDn
DswuE1dWwS05BQk8+U/K+FCn/Tma9E8Vq8/nYk6aH8YERvRYrv0bnCoSRRHIoSl/8SeLqRb0q/qb
tMeP36gwdYIFmYl4OUW1skppoexCw9fQcZvHUsWpj7243ZYZSSm/Cv9GiOW6UEkkpPT9nQ22errh
5C8NAl3k2Il6MdIiO/IKTEBLusd5dawUt2AQ/HRc+v8IHAuE5YA1qr1nrzi/d2m6iwvAokqMiVI0
FUvXNdwvtVetyEJpoVRWuO0UwzgyPFUviHXJtpml9erq1FTFPJ+NZAVprzGYwJ2HML2ms3RdNFfK
OuvnVRha0XxII3Nz49swrDmpquhOejaKXVZCBEnGSblWFk+60qL+ZCkXbVQWVQyhobSNqrpvZuRh
E2TNXy7RUKPFogiWQeqQFG4MTrkhNMeFgehGd1Ys4wuKFygMAL88Ni/hRgKv3mdV/HVjwTg4/3c0
HGgTcqW4WiSbj05c3C3rV7ffKmbjpxzIlp+ZN/0ySjAevyq6gfMKL9NRNrm91cQyPINkYcUc2v2z
mNZI1m5cMVJoCtl26WAqYpi8XRw2u2T9EjV96mk4/nfZuKyNOridyEjviYhOrzdQhlYjp4vX/Bxt
zoetbNEV/Z5xxv/7GtUMn1glAFQuWXA7vjRbrw62g+lKtk19/r30YyMmaFus21aJbqpIuhRW+Jce
bi9rmebRvfkuss4tQYW2/24nipMhcnYETxkeaNXLS5g5/weB1I1DfxzbgQznmWpE6829paVc8aXv
nsPhdcCZcf97KeaEP3Lo2fdEnMXYBPhV6gi/wQK//6UwcpjcS2AnvjGi2fn9PYxuG75LsasmuD5F
K5p7NFtG4FQ1c/SJAuYGZkH/4HPGz5+G+u7Q8XfpqHqV1aV/hfn3Zh6y4+WbmIn6NRNzGYyAX1g2
sZS5CbeNyfrQk2a4uz3efex+WHrR+p2w6aRuWH07TNKDYnGO3J5QxS0fplbmjwVF9NWpq69OvLaR
oV1v9n8sIxukicrh99Afx2R+YK4+FgbaROIodBzrWofKoNGKO8Cfts/Isfie8+OcqKuIpJsPN1tT
V7r2UdrLlbMc/V+suMqhs+kKcdosBxE5iHdkMjxx3+1vt5i72gCrqjaZu3KL5SparDmk7wYLHP0R
ubZ8GY18Ir65fUbfYGETteCWrb+f3KVSdl8pxoRAyfX5UM0sayABNAdrbe2FGRkAW+aWHaCm5syJ
xjNkMyJvs/K/fyCJsz1IeCMzBm238rEDsHHz71lId9c/qu4HHB7rKY9meRiiOaeE/R/CzmM5bmyL
sv/S40bEhQcGPUlvmUxaiROELLz3+PpeuNArlYmomiASSFIik8A15+y99ktG1vQXh4oEqC5vuPS+
Q0WYhdChm02v0sxUIdpF/zasIhCjO5lwrCCSAKZFbJo0lDiNqiNvj6oHhcpyYKgGBYjum+aP7rEc
C7FH0GXds6ok/W00k6954M5wm/beg5ZbRURQrAu0UZeG+IM3jH+rqGuH92VaMEOmMS+JImotRb2v
UswWAzkgv+FOddfBBrNwpM3In2Jkx4GiqiVpEqnLtjYc9d5hUyeYjbyx+eABlGRhkNmnuqP3DGhp
LTl5CzrPjS5NxPQtzwb2gJeIWlFWvkyGenHjMvw6Bmj4W0TeDzpoPugzHYX8+Y14ivaFHurvgj7d
HpxteggVJX6bv1N+gfzOzEUKFjT9CpZd+NTZylUaT5XaEMcopZmplK7+DjMd1S2+CwXX3aZhTwsM
fobmai3SyzAs5r59azyoWojeljXbYQq0azt7qvSYfY4dzvrGsequ+N1NIkJc6y1L2E+oySVn7HjC
c1k9Fcl0kQOiXSX2sa+UdONQDtiWLT97UCEfpIfmEXaqKc8QGg5mUYzsRytyLAUowny2jrgKo5hJ
QtLVMZxVXwbZS9nQn0/atLpUepO9JOCRthk37k53RfqS8QlA52XPZzgfNBjNZyqc5nMxstqfwAtL
omEgWNXNNVFjIiGWOEdAu/5VDGH5OYvrmJ+1L7cyr1MV4nNWJsmmp9jzoGTuSTqLSsN71bpKvA0t
9KmJQdozvS9BWSD+m/2GMrQtBz1QKXq1Q1lUELWdkKWU5cW7a9hfIGgZP8u3zDC7n6aevWj0ut9T
9vUbobv9NWfvfTZFSlT8jKBZXH7L4m0MrEdfgTpUUSud5ejTixc54EJgGH1NzYqsxABg0ZgU21AL
qm+2o+2EZ9JnB/aD1c3YTU0xERLDMNIBMF8FliKu9Fhy+vuQD3QtaLc6IgEgaoX+as6npOQo1Lep
faF08E8uFQx8IgbxbEY8fUoTUyM7AdJg6ka2cbAK9eKgj7zCk03ruFpO5JUspqC4/B6azeYgtqI5
Jb4DWZd70UaeyoMwFfUElbQ/RLk/nPHKQg6MoY/2LPGcaEQH2LrhbpKrD130rEgjKEj0Oj+RheDQ
jCuSa1UUyYXC32cvsj6GP2zf9hjHBz0LBDoANp2/38CVGNf0uYuWCCOMxKhG5tG5J0aR3Qts/aF2
bsuoqyclSvN8ih78mmABi23Ve9kE73FjeD8qvFOg1ewTNAST2jLsftUjBtyo0uStddW9xLDI67br
HJMJHw1dHhCoXURXz6f8JleZEq1nAc2Z6OlOYf5lZLRcG5oXPpJ7AYILEOk+h5y7HttZgTeZrb/X
C2B57ChfXJtONgQvAWjf6O5uY/1sdYtVvIWtAAVT1p8lqrLqFPPkTB69u5lc6RQGXoWx7THlUtOi
ctgJyH367Md2UyPb/Ht6rDtDVv6cHesYtqlbwraEjlUcG/hfISyVWuRKW5Tpr4TR3jRqyuNhePNx
6++yP145lF6Xaw0PkmtM1WvAisD1Iw9se5DdaOCgZQzM9D76KUl3eYouq3e888ROamtMQ7XSrNiu
louoJdXjHB0RCmd4VLryUdCVPC8+xxYx7lYYpbGh/tSuROFnUPj6xwEQ362ThySeWPCi1ypT9yav
x0QFXq3A/XD4n5/tXI13RidwYOdefq4s3dlFsAqfMHk/5XH4Zpiu9+qMNujI+RVdiGzdp5BWGiSX
G0JOgLUBk5wPYY1K06/s6iJPNU9YG9NIt7lHx0KZdP8aCA7ylRaobyW2z2sn2vdY9OZDZ3TaK00l
suRyhlAHsEbKPnmBYDoCC6VhNveqB13Z9DTBrPo9x1SyI6wLk/B88JLQeLAcwW9sxy9tq31aMII2
nmS0KjiwQxHTOqrAzv5H3Lfh/P32IG3YVQXB9EDwrX8welrUAmlojd3R7AzrQYtmBiElQz3Vg0ej
1ch8NtTZ1xfECAhCPSy2ytzmDLB6KWYrNgUZMBsQjVSa5E6wLCJntaz9UsjR52WR4TVO5+3Mga1j
q5bfVDMqDiwVIRloCvJPE9PdnFZQsUEhWQ1ucEctdVkEmoh2t33xUsfR9CTzZwY77deCSJVDNCfR
ZES9kSaS7oZEr+FRQtUoBh9uAGqtUzifqn3yZNe982jR4n3+9+dLtefw5b88YJamWo6J3UklfFQ1
5jz1b1+ewsyv/9//Uf9vxUo2VQ3XOio8/WsR5dCIRVPQ0MAXgkOLPmblmsFFBpGGTNM7RC20aV28
/gneOIQyJLsVM6MzeZeIAF2NhhmrjADeT5Dj6KLe2jXcLTOCTY/qWF0xK3tfp8CBpwfaJhdPzBkm
EIxkw3Pc00H739JSiB4/eNm8+TribXtw+28UW8iStr6zrEegwwZjPWA+PqJi4OFrDg4A2Fuh/490
4LtDeEj7WV5V4JLypwdpPvSJOliFRebf2EPqRGXQjQk7A0GE17Mhxr2wRADB1jIuhoZ3aXSTT3DR
yTSggLK8KhyTx6CZHlXKwbvJb5ge4zC5JSYdPc+9eVHoA8IejJuhwbUymk3UTq+4Q5p7gz7pDlHs
bbSImyGzkrDDykcnXtsuBjfaNPu2GuyrJRLnmlf1uI09NZ7e6rQq6Iyn3gX97wW1U3WPSQ5Z6YYR
XkbfuoD4DJ6rVjNudkr3AmSpsIarLC6RCek+TN34Js/YlR49u683hGq2b1Nen4PWDr4OikUJtXCn
h7BrGaIm8yKrJRaizgvEHKZWeW425cvC64RAUT4o+ZjusPuWN27/sSwNwozCeCuhf4Fbf20NNbhb
QgkffXTmK21SKAeGob9lFRsQ59V0l0JT4nOdpf6+AyHxBOCLXV5g+/uAbNVD6LXbeOj4syvqT2Xw
vBdb9C8efdq1B3vqYAWifidpfjf1Tf3FAMC0cV1zOtvqUBD9B9wPqsUXFuS41rREvemT/y2c0qto
3O6CHLC/YAQYjh4Zy4K13CXFrDS7rTFmruTXtFBtTb3+XIbeCU1Z/mpXRn8KY25iz0AbsYDR/v3p
tLS/P5xUERHjEg4nbMNSVfuvD6fa1XaBZCw7WV6fX4rSDF8GA9Gy3tSPmsyrX0gk+aDa519EH9g+
idmm/HGRqyV+uV1M823SmlTcRlpNkuycBsUIeI/WUw2oSWVHe5F2+iFmQzYGcbcbUqgIWlMOe4QC
6rGrwKNrc7VCnjbzaWAE1VooJpamuQ8WwLR7kq98NQ2f6lnVrKrBY1H45KUVFcsH5CSPZJZRw0xw
2cstatV2xroNEYixKgQgYuX8P7HpXoqBFDsyh7/jvnOfE7toD2mZoiPv0T/4cA83jaEFD8GcJS3p
slYWKfx6Y/8fMDhzHgT/MkjaOh0B1XE1TTM1ZPN//TswcKaEEgYZ5sw6WHVG+tZrrNAN7cTQwwRn
OTkxoFr8paA8zZlXvji2nWJvIO/TMzM4KF6EsbzcQOh1UItTeUtZNTAnFsAkIze9YUXdSKoNssCP
LEmDg0xyM1QlOS7Oe60yleMYGqtGZUfSw389+LDFdrZmDh/zdY+93wrSpX4g8+aHLJV6dqZT6wl+
sseF8v2/M8WL7bVFOMQJm6Nznjp0WnJNKQ9AsHaw7Lrzv9/NzBr/+BhtQ9jCdFRHQxj3j7kmUkXF
ji2jndXMVJe0Nq1vaq7+Mp0XA3WELibINZiimfwVxC/LzZsbqG3y3n42w0lZ+xMdR7Uh0jyrOh5l
qvsruR3s6caSrkb6ejn5b2mvloe2Nb/mIUX3TTBHIMlrbuh85bn6qcquxAIuydgIIInNefLTfTL3
XuSBsKLgSlFvVSNUfiJm9JMx2OqD3tEpb4IGk8Fsmcdj/6Iryog7PBiuSYO00AwcfdtmjrdTg8Le
N1rq7Cm/4IiPxV0ySkSYs2NU0k8EfQVbH03aRqnxcoN9DZ7TmE4oYMFmqxlq8eTau0yWcqmVIXBr
rrhb3lylwOuWUjDWkNHJfpFsFY1Fmx1o65nGAdcAiC8+Ss9TvkK8rCgNj5fMEv2qDLMR0VaCKjRg
tXyRB6TJ0W5Z7RDha+1HxI81o2AVX7I/DgG7Xz7acLvcllOpfNEH8rTkrOlbNgjPwQeNzkQeyrwm
dIxzPoYmELcLs3sqc+E+Zt1XFAv4DudhofIQcTaNg6hMSR/isnZ3QWERUmK64sxK5YgdQn9Xkro+
iRqdAwl7lCkUr9sgkvcpWQfhvXZ6xC8I0i7mFL0uq69lUcf6+K3LuwrzA2Xp3xwFiU+oXSKI6vqZ
Vs60l1B0+QXD/PX4ld2V2nf+laDCP70ZDO0ZEGh0kV9qtq6z/vdHRf/HutZ2bFfoTEcGmx5TzE/S
n1ZldHpjSP+iObqK0a0tu8Arm4+uCvSL2aBGPkp2R7KXw/HgTu6dPi2rXGt6nQ56M8HTwID44gdR
upIVCfj++KqS6d4y7tGVSIzjzKSa++vJo12o/sbzy/qTUVavaWboP0X02nrTLWRhJZ8bMXcT5Cur
n7ZACftNH2toIFW7+OzF9xIf0b9/BPY/5j4HQo+u2qzvAf44xt/wm5TEA8OMvOFYqP3V7VTzLWcy
P1Wl3q3LIjffLFz9O78CiGrP7+LBDzemIIdCvisGhz40YoErdQ7wTyZoZ3PUPiQox9IDBGmJ+7kb
4A91mPZQtqru+jf1xynR2CeDMkcI0NhISuvXc+HPvjakrO/xpOqf2cat5xMKgbAHeKEXJp8x/EU8
XohpdCe9lcGELpSb94sJqzxQ62BLJzVAj5qqF70bHXouGtHyqNUPoj+iGA7uBitSpNnjXPWZiybs
HoO9zBiZKuSk3ay5C2I7fYnd0LrAhvpW6236UgQzGZZ5AkRM3Ryn0kPJ4ekP8iCsyVhemY7zHxsx
/R+wVArGLFZc9uo6v5X2txuW7reWZMhLTnqv5MBk6DB4ivEh0jBYt3pKtkxQ+Dsi613aRUpxEgH6
O5HtsxKEOaP1tJMks6LMmyd5SNr6R0qXuVBarzmqbW/ve0EPykXTvqy1lEg5Z2nifA8n9ZiwDoFj
SikZW1MJXnJcVU0C2JzeUZjq/SZLaVX8+y2qato/FgaODRgVLQUqBdX8x00aowDgOVWpng5deMJw
Xj8NU7S1aGhRE6mKXa7XAepqDtqAHnxp+xMD7m/7lgytSU8jdgXh+AnqLQFDVaTtjRopvGOSFppY
afU5H5BWkon+FV07/WjX7i5eq8WPfBA04xLf+uSoNxgHw7ln+1CVWYVs2uGoYXI4ywM/eL4nH/G7
ZNwJ4pEKiqw3hBv1fRpg0KmlQ5tukL1qmJfQMAISH3H8u5doLlnh/zuqnTV96F5N4krljI+5ytOX
eMVjA4pn3atKF2xbtHQ7eT4TVXawrPHd9FkOLKHEV9KS2xwA/lPmaKNxJylNdYQalKE7vMhTyAzE
dSoYqorCtTZFZZQnfO4oGL0BZ3Xgw88RNLMmUXy2UlwLU+OZl8ybouMybTlejt1IbcMvWKwJOwC8
nPljixAoOi1zIo/8BFDE6a+pPeS7uEXWLgFb8hrOGKvfeCDZJksdH2WSHeMQXoOuiqgI5UxWgWiu
qCDutDmpl5Wm+pd3aZBezcyiWKhUziOag/GkK6TT1ZFanJ2QJudVIxNkmxpBdpxIfN6zmnefygTL
WlE22tvyi0TT8BEMTcoMr9JujtX0kMeGsZ2qGh1d3J/tYKrOfWNTIZ3zQeRBXifx6fz7kgcZfFni
JA6OFrAUMJl1G+sFguxx1cBq29jGGO6dyf5ZFYn3Eqpgf9QGby12Wfeh04frUgYxGmj8rkvT2I7s
3cwn3clbV1PGZziwznGZ7uXMz+r2180ukPcIxusnx4VnJpc+pnEbIzLRW9aCtIkH2qc0OU9NErNj
ddT2bvRue81ZzmHwAicp30D0HZz00hge6QjYF7fsR6q6s4XL06BjydzYzhlTVpViJzmMUQtwHwwx
ZZ65fDrE9NxDw9wDxLE2y82QmjpOdAvlP3st8mUGz2YrZ/bmTbHXdBJelhVLEKymckK6izB/ldcj
jWzSFFy/PVTFYSjU8FkyxhrHxDBcBM5B3sxpiKMkCItzF+OUx1qjs7d02ufOhpJiAsBglgbwijTf
o6U8ZjvDdr13nR5cK2MnhLH3u+paMA19dxEfzU9ih3sHO3gzvQoAzFtRjD6lTOOT5F1VkEpPnlZ8
yDM43tohKmOYtXqlQEVokj1ZldHbqJR3v1C4dct0Oos2do/I39u1ScPoPoYUNebZPpzXy7jA6Xy4
PwqViqP8YfUKVobX8X8Pg9V8brOSfblC7bHWwuFVE4jqZPSz/BFCYRWUzFjHaHGlrPGC1TsJmJVv
oBJpjjIxlskKGQqZ1HuzGEdwGNn4gD+x2aQhafNu6w5Q7LvU2gi7uaqBVSHr8TEX2RMAHsyPK4/i
zSIXaqq3kifvzeot66E1fxR5fx3hQ1zkgXLKr1d6P4oLVR8Km9VDxO+/iXof56htmPYGT2h25slZ
z1JaWS7RwI8/zWdSVyXP0DdsZPVUdalgze/1jAXrMAy8fae01UUetKZjiR0DODpj8aRWueosaLpq
mJiHzM/jXUKsgkak5ugaH3IHLtF2UCQAibWbPI2al0khnnLQiRXPNba+0/xqmK/Jd/2i+EkiZH/r
Rq18nv0t2kwhhv1ZPms0tky/XytK5zzK0asVaNCF0CBNF52+KuVo74+EDy6bAWG11V7Nwk/EIeF1
7kXSrtohLvfeqJGsqdXmGRAhJWVWRZlaE2vraxs5dMoD8ACa06WnbEujDY9x6z79HovEmMC7Gu0/
DU9PEM8ySL90fBPXr/emrWK3dKsvWqTVy8e4fILywxx7o7rY/K0mxR3YQHJrlUf55Nc0R87L7Nq4
cbKWGwaSi+GnetG9MYX+LMCOysu2p2KJjzw2KrqvgGUu0pU/ieE2AsLcqsCmXu1E/NAQvVzdYrpG
SZRc1SLotjXBiJtWtn1K2uxARmaLUnnpybN/t20sLYyO+lTj1vHw9MEZDjbIXcZPFgU/2NlGeXHZ
pDPDIQ5JndDeknWfHKl8BdeaYBASOZm9QwuEdZ9kO6qtOgKhariQzaZtHaS/94VypijeY+2GygN8
H4Iyu0Z5IDZQX2WZuEnAYuiY/tkP0G4Nqtnj+EWwOc2vhgAFmXwlr/mYFZd3h9b2t7OwdfP7i+Wr
IUwdRPrdTFMMZtJS8KkZEuMQEl23k1o4FNVrInNtFN0z+hv1q4KibiuHADkY6Ong3zoMfR4eZq0U
VznCSKhukNpEQ7GIJ1thpr/PBvg/XhGTodLi65DllQN7YXF2yrFfvlvVauXXmjwJ0vIgA1rrgPEK
mgrIDxNZMC7N8FCm4Q8+2PqJHDT/nivfs6CEpaUXmbWvRzwFoEExbhq9Q+Sgsm8UfyPHvt8/o88c
2pcqFGarUw6obK1b76NisS13+lwNw7JIKokhda1rOSdBtEWm3HTbunmuB/HWUixaqj5Cl7zL91FE
B12eysOAH2Lb2WN9xTfcT3ryKXKoOJPN2GEoEu0+niYHI61B9C9xq9emQE1lMQbKS7QOV8tmN5+w
RfkVOg72yNotVlRli+UjNKLwwZ67FSUin4ewag9+WiOojuFs9WPxzIRDS5Dm+ryDptjODCti/bmx
dKI5CH99EzzmJ7jTWM9tsshXC+S1i3oMMfMwIA+py6CsDQVxMvPI4JlnxzL7e5L0e8QY6Tc+aX3F
zAPgsVC+yA84dHoMlEo9d1zM5MH8qhk5qWODTvZwwV8IT704i278Iv96lKaapwoJ4WbkiWVeb5ur
iDAgz79nryW0eqbQ39VZqeLWnzG0ih4mV/k/OWlFyrkTnYIeb18RCrD0kW1fUuOkyGWQUwd7NoXF
JpzC7tMMSg2agWyHTNfX8jbOvIQZyoIlXqnbMvOyo8BvtzMIq3pLfMK/0bkdkt5XF6mYh5BYlOCH
8qbXHzKUkBE83m9pXn/Bggp1WtPVHTrLRehJopEKHhRD6SwCDYNAfc7R+ASGCI4kHqqsd23jeYzq
Jy+oMRjNShK/LAzGo1AQrG486bLXRcCjuSuHEFix1ShIG8xt5kX+S5Higsox23A/gXpc7sQSUI9w
a8oa4UfqQiZjTvhgfZpup0ydzgq8BPSHIAWK+eC0SDCXUzw0745FqVH3WMcsNVwfj/1GL9IRFEGl
fc7U9CbrCHVCmuQ46N+CIsJzMo35XRWQxjLgDr3ThM5+akBuhllKh6PDQFBliPEbZUounlpNh6IA
+9UgUkGxRYe5nJfthH5YjmNcJUvcypM1HfHm8ls0JJn5OkiizQJZbyiVbh18tPQhAxV7o+/mG6rH
1RYtPUWyUim+UpYyL4B6/AW8mVc2RjMAsacaYdZEZvB5CGf7Gxs+hAu6d41TLyYs1DCvXSYeq/mZ
t7XOP6WGvytbVuahjjK9NICAmjOllpXjw6INiNi0rfzUhR+ve9QZF/XGaGL6jtFH/RI4UntXdpWw
weGo4j1V0Obkio0Ze75DzFrXDnk4fbQEtq+hEbqHZrQHaBU6W2x3etG5G9d+E+J+HdJk7+imfTUY
mpdXSJ8wBMt+5+B33noGCDzXpVJdK71+03uVzbSrj9cyWC0lUhzaxmNLBuIWtJtxNiBv3Fylui/v
IpNtT05Q42/05pgDF6vjJSLkCXIEyn2SZMYzcbFAo/Su2/ODPsqz39d/nwJORW44CR9txQTppJJH
aGseYQc6SKls3YxkBlQ1qxx0SXyJfNMsXEz4Y+md5SnOwJQIaYb1eoQX62AkR+39IA+1NTEpBr4C
NFXVmv1yTiv26KFqg8aDpB/v8VmmMDaeW939OH+2/NE6K2NqPcb5QaSFcRxzi3YtFvgPclV3ReHV
b/K6EZD5QKfmo3RM5TQmyvhipxo+CfOpaqb6+Ps+lpqJJh5YxYH3yAonvo143I5AxnwQkVN6dypk
2iroji8VJNpFzTJl/mMw0vbc2t/hsZSPnhGPj+5kAqhSU7EalKPVdtNOFusKckuXsp0s4FkRxGv5
blsG3lEUdWB9ylUU+Bo67Ukve5AWufMMnmbpK9VoEwQgQ/YB3gWxJ9tdqHyHPIit8muOL/Ox6sVB
PpWjxFOnfsoyH1MNTmr+5DBTeWD/9BZOkgKOFBdFNTFdFi75K7adX5U6icCjdPorWG7sUlXmnULG
P3iQ5pEG8BytljHW1XOVbn4IO/k8TiU9W0K6pm0Q4b8p+g5xom2AWm+PFtRrIqBG+5oq5l2pouIe
sqkdqqx8DXvzeSkOR4OOJWSo+l2NeWn9O2tTvvr9Rjj3hOU1grie2rwo4Gu79lV129NkOdnJTrqW
Asz8/5lwhK+aY/ercSyfABQ39Aj/+Cs5vkCpgVR7/pslXjc+hmxGL3rU3HTd3FtWX97kmOH5VINs
o2XFP0AIWY+BvYcfSo81B4AvTFM7VCP85mmWIYFXFk95GatPY4/wJY9M9SSvafBbHgTSQvmmGabu
OR7Nb5oBhNbWo/o4jrn60oNd3oWqJrby1LGrCLpj5q/lqUaqwo1i9Y0QOZW1Ke2itGevOZjmz07X
9FM0c/flgc6TbvKLBfMVpzepnYcDGXgO4QyqQpkTy5LYbRbZ0DKeF95rpUHvg5HDyOFZ0AEd8A47
+SEkmMKAQgG9WMbRwunuOUiMX58QOMTluUhBwCLY85HkQkeWqmo8Bh9Fbb0QXxJM/cojzvOtttNV
2GriU43Wc/nOLmjcrXRLOCWdGBPW2V5+vzxlkd7uMYO3Z3RY/sE3unMw+gqJW6J50istu1jD+CZL
lgB4+90YAR/7082vBm/VOEGlRI+Mlob5oDQ18xpm1U2xPP2ShtVtuZflbS0PRIxvnUr5pKp6d5Df
o2rldCak/KdQnHGP+nLWX2UlaF0rNiKCj8xgjwO3fCsZEXLh6Ktfc19iW+cAGdzNhxZxHITyObUT
Fcz8fK2iELRu+0nbsr/H8xBUwTEBiRzVM6S0umPFy+4JMXS8llcLMqnv42mcvyLTm62nJ5A8U+dV
fl6WSgcnr3s8+whj3sIheaESZ313cVdHlZheoVZspoJFWids76BPyFWbUoeJqo0fscj93VRmPsrO
eXQBL2eBGRhhP8AOuctXZYBOv2r8fT149YORp78ixkEtIMVqyeXoKv6A80oBXIODlRD/pbzHAhdl
l8365Czsut27dlPtJGJ7nvwLM8WyXNPKprDJtNxpYXSy/PQdBatWKf17MfnpxQ8I8Zbf41XdFkZg
cSI5Z/O3IVYOu0HdhpcMqDoQnmpbEHy8HeZdIOng1RBOGP2H+GLlzoNnNfclUw66B5SInk4SpgNg
FmxRVkGvhOz9mYWlR8AEbrT8VTPYWSfHGe4VkJ/L8g9QYmNN67sv1IyNa9FgKjZi7+DzIe1lDitW
KnkrDdRfD2R9GljbDhl2PDB0XDBqaElZf1DyyvoR+AQjz+JLeWjNiQlZRkkomdkc5D0qV0Kx4WEy
jXEX0rBX9ksBmQ13duo9aM//Xm5H+PD3/jFNc3BwGBkszbV07e8tIdcsnBAy9HEiYvErCQPwBuux
bR6GkOewQ5K007G3rCAG7VPcfxiFydbSWepffZbE8x6IHiyBDU1EQQofXFhVDKSZNR5yl9s2tpP0
KPziqtEufJSXqAUWO9UsP9ejO56UPnEeO/D1KwtB0Fc9tb/LfxXclI/MGjakmbcnuGP0p+cajGVB
FwfbucUi2lL1aEq0XrgVVZ6ZLck0CKDKAGtibBe4I1lCVzZ9KeoPRIGA+isEUJTMnB5jr/jSlXRL
1VCPZvz4d8WxgmMkfHteVKePQGYPZJpEP5lUeAF+hqq0s+Wbm1OmKMNeydityfJSkBufiScqj3J/
q+fDynboTMRAAuBw6wzQeoDfV8ARzIJ0fCEv4cUp1OCr4uWUdozM4jFLR8ZxtPOG7ZP7UqAWSQrI
VAPx9u95RBaEAkQ79+2acAF23kbWFY8jfEalGpVL1qcveiC0V6ONn1rFHW/uPPCWMR0Fsmo6gkmY
UqhQGs9NQyxzPo4/nDH+kD9wrxREOYIRXBe5/TECVTo38PLkzlinrr33IiC4JkrFMMvHD8Vwwm2f
im2FsW9rUpTCc1gQ2GfHu6U7kIgvSjjYe8fKGENzo91OaQ67KyJZm0ALsc7knTTAiXhyYIFFuZpf
4d18wlpsPJRj7bJhwlrvzKc23UkEuUG1ku8mc/PN8DKwOkpy0SLc4VDvkP/OQ9oEjn7nBdCUcMN9
tlpmCXaYsHqa3rW3eSeAXM1NdHUPGfVHOqtvc5bKd2GGkOyDzx28LKrKFDwqPKZ42L1vxCtfdLJu
H1TT5l8DNDp7N9Ba55lbzD8mqDJBKp+a9O8EukJ6y7GpN0Tj7LtJOOvc4Q8Lv7zBFuRgyp/bTgmq
01UUC/uEVxE6QqQnGxiz7UcSjbuUmvBFFUDKC7gW+UYRhLNRKL5JC0PRO4Ja6kDYXudrO5DHYt3N
HYtYtdRZqobPeG5d5Ni6B9ZoWBymkxU7qBPmgj1C7D0Z0OXBqvE6K5bIXuKgqVcU0rVHZyKNo+5g
C0S4730nxps4x8VQL5gefRK2ItoSlPL16UVK4VWdpN1pnMqjYeU8ZeXo7VjMwG0xmcIx9sNkwhoQ
ifDZdzGNK7mB3N9xV3mPMXtNUkv8sHSDispZgWxZwfy3X91sfPIZCx/iuIecX9lHW4FH6/d2vSOJ
ARPMvNiVh5FKUF39h6hGF38fE+nT0MRTBalSwrD/rqkhPLO1MuAtx8w2P7uwegmxC4HYYs+kxjSt
TIu6jSww5lSmNvjY1QP7zJMqfAsgpuVtC5j40x5MH9zhSEx4r+2fWpT/VLThq1xldWPsnOazQhlW
0jWqOMNXRQuMg2EzKemO5cykewIpyiz8L4Wq+w8hgAubm8FeNzSieJce7J+0EI4GtXlUNfe4DOmF
Zj0jbshX6Kv7z249+xaT0XuwIvXX34p6Aw07FTzGHg3cINTiDuF2uuZDdiG7PtzXja+hR+s1tsc6
rs+qJF1hVkcopfochk34LrK5XiqwrRPEtadnBi1iGpPwDBCBlSiOrpuPFH6Vz2+HJuoVxceSoPvV
iMX/3g4M8lWiRPcpGGlgJDXlraG2dpPXfYaAbW78OT6yAXI6hHEIT7VajyQbs0ZhqXqpCPgzrf5F
JO+5hVgRQgdMizn9TXNL4LSUTE5mSQYY3thiK9NghqR68k2IaqiknEs0CBtmHa+CP15hD4vXOCye
ZIFOVvPryGdCKmBYlqr2IMUkvV3Vh5ERhsDl78gSqHkQ86IQsT1lG12hYBN3FdlE7k84FmzwcPjg
rUycGnwyY1Ug5VCRdwEmZu+xcOJSnSdCFsTTRbhfXOrqMiMxIxBrJ4jKEa1ibf0A4qd8pRB6eRsy
09rqWvGOyY3I8/ksULhuABRbq6GzQ5WFzmr+Dym8+xsqn9nO74edLLJpaTHLmzASCQRf//O3LyOi
mRYJTCElO3mC5VyMwR/gCQX8ossfnBivHD/tI3TOZFMS/00+KI/eGdosN37ruq8R/fV1UGUEF2u2
81VF3U1hxcbBCmV5C8jP3i7TRWSk+lVXWFNy+4bfxugbvnJj1ZfTT1qr5nFoWmBfmlvfKAVFK2qw
yX35EWMTMfBSbSrjstvJlYbS0wTIvDelj1IkoBoGlwxx5Ej5/oBGebxRPtr+LoGZAXIfhvAzyC15
Ncq0L8VQx+dh7mCTKXdI9MRYOROaJyWm9wI364FN1xxEspf1mN8HWajJNQQGQd2pJ01OLQNsSwoi
5C//+yLP/KdI0EVGolqMZfjwbQRAf5U+kRwImb9JgpM52p27Nq34VxVKJFm7dVJl2Ppj1j3WzgQF
s61JNaBR6epQH8ghLvY0tIvdBLmQ+g7V8uWTrAIrXidmDP+AZAKwz0abneV5x8O8loJz6JnqztYL
iK6oT3eGCTZfxSD4XCaRs55SdGdpW5D1DQ9BHkzra5H04d2soanoEa6n2ilB7RMZfRywFII/e6Fa
he0k95UfZnlVmky/qMibKRAF4alKfPSx89pet5ucjpTrvMZEkwwIHwOMNVurJovaDvRvZJPUrxbq
pczU/j9h57XcNrBt2y9CFRpopFfmKCpL9gvKckDOGV9/B5re26fOvVX3hQVQsiSTRKPXWnOOOZ/k
Yr5ThrwykvXBQonq+R5svCq5uo5NNU5SNxHOXUUkSjv+iHOYvsXo//bSHvyKRlghkcuMbBf/m7SI
2QnxGJyzGfwsL154bsPExEOIbkN9yyw0iD8lGvpqwPMVT9kBiKdLpgB89b4xTDRj6cH2zCMAqv6j
aPXf8K77T3+5lsqFZrD8s6mtjYudxOXK6Ua5F4kTbXO7HK9Yw4Zrmb1PFLGPlNv1k6sTXDZbwUaC
fFnfhcN10mDg6q+xtCjRcnSAuvuQZ1EO04no10HIb+pK4TZprW1wUqwYDeSEvnmq6vatlN14/u/T
d6NIogOxALISCPkeWpa9071p3FpDfoyWZUxJO/PKWiYAyxZAkhD2P9rQptXsNalVmzyRIb8IrMzw
9ffWw/xvKqeXOzbAAlueY1sk2Mt+jOHXjXUyPcQyAWfnstt1tQl0IwEuILX7GcxcbyyXPYJoppL4
hu1uBGeVjAgivgrfdtb4T9yT26bQF1GPkfqhrkicodyPllI69iaIvEimQ6bFV0NwwZiRvpGV1TPe
8cKXuUED4hdvWZveE1fdyihvaR6/svfrV6q66gvXpNLQCgpVZ1iLOBb9Rh9l3+3iFEZUmzhfZp2P
bzkCtiV2LTplsej2avxVdQ2UyaiyoA05qxzq3Jh0xXOWdNpCejK/Bqoez5j0U6xB99MmAn2mTiuP
MSNTWCUU8LWlV1fGu96X8Hbz3KC3XbqDy8+TIkBsF/RHlSR9vzlniQ05y56RCjG0dh1mQKF0NgT+
xpAfLO/LJZTqqJKj24IM0BDhnpsA+Vh26GqvHtCWchtWNfpH9VGL+lc10FZ/TE58Dtntc0WmWfLQ
zRYZnss+FjGmRjic/ZLWNg22FJOr5M62crQuZLvrdQc5l+JYaC5ENs7+fZvGRmxlGUV/0uDbPPZe
cMGjA5CyD38XBLOMSTAAygYqMzZdslZ3G6/I3Wu1tHRtp34cyqRFyjtDNBqmR1VmEdvnHHRqCIRT
Y/pFCpkEZbzl8xLjGu+I2/ILNg2yyY7oSJyNyOOfJWOO15oeLIqYaatGhGoa3wVUa8ZUn51ujgBB
T6whIdF0d/dAHNdoQlh+Ua4FXL8rDD3RQ89SgEYGZ5MgcrGoxuw4xP6hRpKSod92zX05Wda6iYvk
gkMDC72AKaUzlvnCPbq/l0B9mRYH9XekzGQZmo84S2yo8EulpdQidka8SjtxSeoYvTZg8Z33+7+N
Y//HbGNEb5aWlVs7xanqqm9J6bXXBlILQR2Yeyhejvnyx8E1IHErtlqcts2XVnTHACjVOzly/3la
fcNg0hVxoK/dz8bqpWxI5YizB7U9Vg9EbmXr2q/WLiHvexcqx4HPgLtymmDvdLTKMNT/6mJIPGlX
rAw+y8968E2VOcrHyfoEKJZ5/aZvKYdUOxLFh7EunCLfA8If4rWawAxpIU5xjXRgnI3yGf/Bri68
Hr1cIHbKohnQYN2jDT2q4qoIl9Cx1CGz0bzNYpklxNZ3MbX9q6FBopA2eD2XjB63b3U6qOSCNn1s
7cgLrrf3FgGRIHA5IrE1k/nAQLgHZZWC/TDSiaDA2dqqgWL4PsaVBiwVSEoaZ+fI1RG6+gAVaIDX
j1U+dagkx2Gfh3W7Gf2q/BaEv/Tl9tdSz6/aKZ8uE4Yl2w6sZlfp9biXIh93k26wQyRH9zAt0yqr
7NpjYclwrURWSniV7hoZuvyRYY1RTRZnKGAvgT/uqj5oz2oETLB4udHjXgKrKcyrGEig6m8OGrGj
v+yAQqcZz1hB3zs9x6C2DHacCKuSLYPpoHT16sFuev9yfw3uKlQbvczKs7Sc6JZSngOZVBeYPrRA
HJiFNi2ZThjJSW2uLaw+LE7hRk4sUGqurB6kCQ9fPafUEk4XPaC5z87qdXWqlMvLG8tvdeBPR6yC
yC3HrjrCaJUv9qTVx5rSjloY5CKF7DcZhwdR1/Wf5QAznotmY8DBlsIvNAvczz3mi60+l86mgx5I
Ict2el/EbymqTZrK3EEE0V0rn3DqzEv0dwIm924U2L9Kp/wx0d05jyE9XQA7kOVz3SYbPg7LF3WU
V8FnkenPrOvzWUqRbXPTLb5rIWQ747WcKyLAIP2syInZIxToD25htyfRM/hw7GH5ZMnq4liht3P9
kL2/6RLPW3hIOXpfnDUhLLCItIxbx3pj3Nlde8m22plBqRbIAnBiSzc/NzV/+P9HkM5d8/+uRF3T
dVydBqSl2471v7amTV90/ZhH/vH+q5JieZXg8Ty1fdaeCpRfO9k48WrMU5OCOkseTdv5laGN/ARV
m+70mbpTnWap/jDINnnwikGHPI60SnkJBicut8ECRC318SuTJXjgpQdeMgXcZ6D8qe8Kd2MAftgM
XRtebMoy1YLsRfQ02n12TWhkPc0mgcYL2UB2XvZCdFUThIz+MPUc1da17cP6yW7u+1jBBGeFc9E4
NeYAxNYM2xNhnda2p+O3SVB+H+AyRZsoMLqL3qJYpomEUycci8O9+Vz0vb0iiLU4wChNgEbDDcqd
AtFwmhRrdYmWelYRQr5J+/Q/YbB00hi4xSMqdpNLPPb8RdGA0dhoPKYWKQBQxw3JAxQZYBO174sa
+cPV5SdFlXEYFhuVKJx92dKF6RnrCnOej4YYQPiSf7MgSuINeqv0Mxzmd+Z99rOvhZ+oneuLevCd
tLkfaYbfbJEA8QliqZVwaOJh7WrOsHXomsNl1XyELwBa1CB1Brmx8uC+7dHbkA8l/T9+LpC9VABl
uzLLjgx+s0f2cPXWFhE3Ktcsrr0zVMfGSK+z1hZXX5vqbkPkN3TfKirX+dyjPK6jqr8YxufizsD/
0mps6To9S7GvJgKyKXZyGXb+icn/kzr792CbPfH19LmKmzsX57gT3io1BTCnVspXS5tnDLvuVQC1
eZ6t2Xw2hHZSjt3G2Bet1d4G2q2k3nTJwbCWlPDFRZuDOri55mmyoZ+Uxsx9qI9HaqTJfPYSP30y
oYy+yLjdG4AEPjxcpyCJgFMbbo9GRPmE6Y9Vm6YU40aLqMtQ/MHvUrobtt7NFuE+F35eCP2m8enA
9eP0L6RJoJkd6vmIMCLQKpDOizEq15S6yN7kubzElcwfsxIbhIWY2NJ8BIFLyrALh3OvN2X7YOTV
d2Q2xlsu5/uZ2p+qr6XyTWCR1LzXXsNPbMfG2YC88xl4ptxkDqQHhoXiIRJMIhd5VO7V7sHxablr
dXdnBk2erjM8BrWvtvp+TQWpTsfI/MziznoG3XMFx+i88bY0h7TS070grxzWnLWOygflZPat7jfT
4+QtHsiSxBTFKjxJb+31i3YI3CgJJ6n53bUdrpEW6UbKpkLN4NjzYiErVuY0DQfEv+OjemjNukY1
FhIxuCAsuhGm+F2rEYdED6sxq3pwloFr5mYN6wgj4zUWUv8jMIVJaC2aG0ni8dWmGXI3TVXFKR25
aSrfFIkf/ka30PSZqBC2WbnkYdAUuNH0fJu6+DFAyfMl8OHmS+nZ5M0rbWf3w6cGnYql4nPq7NT2
dgGbhPwet6FOUWudbk/N4/3mihgSU/OwEVb7jcGiWX0haHPSYNyn81hdizYfCU/kyFueK1zfId4D
KYOO+mcfMCq//vtmrY+TvSf+x/f/+wbLLrBXZFp7HLuNljm0f0uvurVZ4jw1nvteJHX1rUarsfTQ
nQOD/h6YquOdTM9iGltnP2WsGSvPdbXHwLT6UwtUeduGlXYxoNKsRsrBNRSD6cEfUh/8YTutFS8n
jfKDMQPAhy1XH4q2+QwSy/89oc/v8K/8hKnjrjKf6Qjd9X6vFp9oLH+hAMjYDq0cf25/G/oXZq3k
lx8Si5KaYUPnnIC0avSfZNXE37LmI52H6buJcRcwepEegD+frL4EwSsW7YCOuy3TkQmo159cuJYc
tXQ8lNL46dS9efx3g6pisfF1pgTxqOk3IyniY101zYFQGvHoRfy/2i7n3mQSlKdQk3GdPtEamI7E
7+D8r6xuulCsMI2vLCRchE2NmBrBfKE9tQG+1ybZzoAG41FaTLKL8oEmJGlHtAUsvefBqbRr0jbC
3sOhd0hzVD+ADBgkd1PWGMfMsD9SI9ne31B3Glxy+WgZpFp/9tqOjqahoRXI4WQviNDyFNJN3twn
u6nLeGiQxoXRAJYykFtpZ8YvufSeA9IRN5HI9Sd1lGez/jSxb9PSzsCjMoMzrVFmIlgEsXI/z7I8
3jpWWd9/+p+xsIZPv8bfbKV9Vq9Cj76vT5gQveJ++t733gVCjLjeB+6EbZxMR/wK0gFws1dNL3x2
6t+ehZAyntL64X67GgKUFcUQFUfY9N4mXLohDBmXm4f8yzqZMw038UyyjanpLy3ZZrvRBYSEZZXO
hUibLXvi726VRkyjYYPYsngm7Gp8TmfzHIX28AY0Vja7AXkSayQRGgsmyuG9vMRm5gFOqYAHTeam
pjD9q5TLcTYey6H+qnUZXmTQ5BdfmlD6Z+m9BilgPT8HtW/0KJlmOt8bx0yTkxqTV8gv55LQEU1m
5euQZh+RkbZf2lB8aLGOu99kW6v9Sfi0ksiIQtjGvbBvvfxtrhG1VtXkrWSZZEeUfvmD0KN+Q881
+oRqsZ1wPb8Gs8bMMQqXVmz0SXCqtptHZ9yZy6mYnWOndYDM5wxYGiQ1NfIAzLsvLcShoSe17VQY
3SnE6vGEVfmPBQXGVcYhWea3rkTSYY7INmPD7eho1eOhKpnFMz0Mznf6TGqSYti4cuvFUl+ZTp0Q
GSNykzEqWKhMRzc+6kTotHZbvsQwBmUJlszW/VNrGDdVTNQVdpbZxUAzL3BVqTlFsvVsOs7oHTfO
ZIs3JNkjQGKi4cqQrEhpU36qubeccnSdVt/TNRfbOfD+kM/tPMLuLA4AR2mASa+7uSkDI8IvaKM4
vXMKzJm1SADorCejeB95lZGaklgNmXNvjjVVU9P2j64whwP1qk8B3Dk3exy9taylv44KI2MPhNbe
KPRP4l3aheTV7eq20A6BwKRp6t20L8rMx0C4dEWX09hjwKCqRLpIdTSTNoMBBKa1YX7UclFuZ1K7
dnImoLykLVOYP/Vpcp/K2IiuuY33IVnWPgzVj3Y16+fSTGqmu31Xne7XDy1Le+/Tk3yLomhHN778
Rvd52mu1P+9Mv9QfnRj5h8K0TXrMzNSNxOE+3xyRJDeHPvWLZ/VEkRT2wYlGd6XNtnfVCO/axAsa
jvUof3Q1CKZ525IDkwNjqDJfX7hz9QlpNfbnxcBZJ1X5HPX6/Uyj2Xb/I21UsWo/b+s6jRir0mAA
QY8hqQKd1kSRXBdyPYm2u2GMSU9OgTjZcg33MhX891wyczf4CtIfrMKrqF8SfKJRu5U1fimv8omR
q3V3K6ohR7fCR3t22Q9kWOFpittXdURc2d+jWGDBrXPEgCU5y2mpTQ/8ayhCafYt6E3tHIzmgcmE
v44ZT76MsF+YLM/ei3ouGAGWAqhiy6cjdVn3cGeKddCR7BIMBXLLoeihvcfTZxylHDVjubFjhrdM
kE2cdN+1GmvELMsC3pCevTVeeGt6d/5hM2FbS490hrAfK271i78tymoIF10EeD3wtfeSfvJIbCQz
4ap57nIdnhZP28RmXjBUG6u+jZqd0eC2m5IA4ndnpo9TNSVnpjeErw7u8M0M46253PP/13dIk/9Y
7q5Cvc++LyD5aorEV9uDhg0j4VzVA3ZFC0U0X7AtC+eZl+FmhRNc27R1uq4cnijR2xV5YJde7WUl
YeGojeaGPXviX6GWn1WvDx0s2mEUW6RtcOlFVmjv1adMfd74bxQkBjSHAePjISI+4kh8T4nAFPai
j1fpM23qG8TaH+MoxxehRR0/pxSvRI5NWzHP+bVhETx1KV2YwX8nEEvZoPoW+k4lXG7Y/hXRxjWd
tOSVwSurJiOnyINwZ2TOOfQGQlBM2kqVl2pXmqLrigQZJtEeuNb7XtTU5nGnW2NI4g6NpTu5Uhve
M5jQjz1vNSIS29hGXdZug9oyH/OmabfRchQsz6kj9Rzp0sMNCfpmypZ4xkW0q+S7wFmTo3pObWzC
auCdM/wlzgUiqkYi76PXVwFNaITTdJP0ty6qPxMBQBTw+SOwMRIjrNY4K99sqw3rOKEaigAZbhrT
inHMus+LxOCdfXW+Q9qsn/DHiZvFeG/N6uT8zMnKI2khI3TmqLCZbTa3Cy2dFIuFchTEHyE5S2+O
4HZBh/mug0vE7B984KMQcHRnB2gBDI1H0/AibkREwMwLIFX4y4MTk4K8iluax2FMxIKTRMx/Sp/2
Inlp9EEe7ojHeGbF0UWKOheTkz104hu9nWfynuznYMhsxpgs6GUfCNRBXJu909UYVcE/+Amdf602
tfereqyFKB7NFM2ongQfzdBJZM5YbEu0hvvBk9nBTTGrU3T+Eb62a+rC+jNzkC7PLF9KXPhWrTcP
lzhicx/abBAqfxCPFSIDPkpu+JXl5CVpLyZQ3ifb79znzpvOiU2celGnKXEOs7WJcy36nLuZBBHH
DVDvD8wISIJb1WHRrOYuL17x2eY78MZkiS7B8Qb4q62uPU5lFF1cwuqf6mB4m8fghaILP0ZdFdeG
PedVHf17qDs3P6a9vMooO963bnQ3s3cEIDeHwf/vRvq7JTDtBw3dBnwS+eV+sjWKLAIznRVX8GPO
RpcCUGxRngQa8YOujeMqYu4cAuMPD+VIR4Gwd+07AcfrohTxr37xy2IdzZ9jidTCYaO3ZwrZP2gl
RVPuu58akaF39bVl2/bZCGeYTIwf/rnozRYf6wy6Y+/zCXzQ9HA3KwsksoLLtDwQiciq6VfYappu
yYL2bxnqnLPvjjRdFs1BmLrEeJDC+TAM7NjY2SwTG2k/tVRGMrLQxi2VEVGEzoGdiPUSkR0Ajm9P
CFzzLnxLHuO2owW17HGrAabef58Xcfp7SO1Xeoh4VmYlITeg96dxecUK/jsfrXKfZb7cd4ZDOAsg
fPXgRjqhql71QXuLPFiRfORZVh4Fe49tNuoQYmmjwL4FsOCpOVlr9r+x4BED5DDO1+R71Hvmo5ZP
fx/G8ieNg+5WG4W8Px0MVrUCYYdqrmu7o2ryN4TgodPzi+1dkN0SM1uM07PSVcaWb96/yJi32wSB
N9DTLRhWBnoPpXFEpaZsWKUTi6tvH9pFYcYtKLmO2QDYgzMn1fxjGc7vauqkcEB49MMrcXn3odgi
JlJP23r2UyRFwAjSgMmVLfjLHMzDvhIzHj+T6F2NMUnjkxbeWnG17dCHX+yoZ2g44eiEZn8mzMY/
40jz70fq1AzC4iwmyNsvwUJZm3LEFI5MvWc2YuY+qZDb3GtzdkzG1qIRudb0xv9e29reGEL/d+RV
D6AE+72fsk9TOpPAwVFC9TbvFGCD7frNTl3tMGqiOFijYByVdcNtsGHhVcXkP4W6t0ff793UAyhZ
+NOO2TGn7/4+h821Pd/3vPOk/QrD6h3ltcli6jKjaCmY1SkudgJcw4lmf6hdxkXlkTYdviJFlaBK
5bcGAopG5n2NuXk/6P9zsHwptKhDyLj8/v/+vpAwtW+irbHUxg+0fuxfc209AYnuPmTV1eS3Js1F
S8FeNJ2PttnO8k/RpQ9DyEUlEf/ArNPGDRO64pTpsv9M00O6XHXCS9xDlkEJ0ewN8vPiI876ctM2
dntsu7KE15h9KzUPp3qvwxyvnXI/yHcjS8yPaIisi/JFq9OYbd0q6HS21h6u5CToz7Z4yZaTv+gf
L90PeQD/NuDD+YzteMQoR76EQbT2wphTD51RBie/JaSpWqZr0Ebdcw4RDsqCw3YrGCec7WN1B86U
8tC7KLNk4z4q6SL+UUizRvDIxmva9FR8Z7xoAb5u0n6abpDPjFwxP9QQHB2ULlUw1udkzJqnsRwo
hEmEWTlJb37zMBgrPerYQ9Rzuzy/eF1VHNtFsdgw/aQbxuasxWAXRsCqp6rQiNUIXqPRyn7WjvvH
hHa+w3uYb4Tup8jqyXNsewJROqvQgbuFhDAyekEt72XPGLsKdnY3uhPe9n8dhWT+3J+L1REtz00p
5ubAxXZWnz/ZNxpwaFI01akIYpxa+Xe78sof/Ip9uHR7QMTeIjtxuLfZh7xLTWJoreAQJwPvcs24
kG2nd51bUXyQRrRiiB285t1LsYgnLIav13lMLQRNaCYC9xlAHmFQ5XCNJ+pKhACYpxTodHJTDWmH
PPn2qJ3ws6PDlMFeb0MYlsuZWbTTJsu9mLi3ujgWHvDp+7j333lsNQWGMfIYxfzS9lH1qN6jUOjl
/l7aNiOyOr8/BbY1/F4Omsga1QGeWf9SIS28o0nqLOee9V9IyTx7tAPK4KKeRz9yZJbQXNW9LCHO
iuBL090o20U2RSlMbp3UIlDHSG+a7rffJCtWpOZnBnVxHeml89Tj09hLJF9Hs0RfNuSNuZ4SPdgP
vdB3qSn/zLpufm9G589QZn8Potzkk1g/BjMi4LBgrqOav3b+e7Ba/70nXvPSBiSUqKfJ5jFXdY4V
y02RqyzCnDsvWx264y3w9F3pV2xDSVAFSa0nF1m1rNgAUvoNPP6AjKCGst7vkSwuVW/631Mf2v/T
1Plb1fazJnc+57O+vePMss5EhNHNSBXIUVTzYlxEzYs6W8TVSe5BV5BBOj4NvZG/+KVHUl0ucPeW
JplwdPe3MkKpPUv/7C0P6qiVPZ+aWEzDMVVdNtfr/yA4fJpdN0LCnHF9GvvEDDYKXh/ZjB5lEgWP
To5ATDiCyS8i2vXQQ4xvHZMwFeXU0iL4ybXli2M5adN6Mjz3CiJuRrkV0htdlMZG1p77rGRfEjC3
X+5LGsy9TUFHd22Ad7//geoLXvFkVT4btQUcoBRuQ0m0sh2Q2BHaqAz3sWkzBgyn7ncd6wXJVv2D
oxvOXiZSnP89zFZrVquqXGjVPTZr5R+k3PrrJFSnwpDxwffShxp6IRLKHPuHMfx1gwXLkdF2b3lJ
5Xl/ycj26VcRcbxbevD6SkHkFE7OM4lpipQAIa3Nl5x8D3JwG5uPelK/5mb30mHj/0HRtSQTCZNE
V6950Ahag06KjrftK/nQWMmXrXXx8wxA7VLMNqZbfLt7ZncDqRncIWUZn11ZuudpOVNWn9YMnFMW
2jgI0HxOan5bGcS7t0Vsny1HwoCM22xFk9trduXn/YMjUoKYVTcyBju3rStG+v/sQY0QTMtA2W7V
MKKmx9BqtTy2Y9KfO6Ptz83yoI7UcyMW2XMTufSewfyTAXrral+e1MxiXCYVsxcOuFGM5qAGF7yC
7BalUa27mReTXU0HaoJ7j3DL9soNZ6/26HrSl1i/COL8t2VXR2ov7zlecs7G5mz49pHovuZ6v8kY
VrxH4ItPNf+pl/6vOXYdVjTxcV/G2rm1v0xUQsFsej+7wW5XZheZKKQAV7bJnB6Qnx692aeC6WyM
8nq+nUJZv/q2nR7IBfH2AUy5V6s2P9WVwsj3h2wmdAF+ql+6atlNabq5jpStstZj8rZIGAojaOWx
kPnW8/0Xj3kPJI+y24+eLw5RShdYeKQf+UaXfKd42E0wT9XPb7MAoZlVjY+lTreObFdzqxEJ8G35
Dn2af+VOkj7zMnmErk/dyQij5s2cxpOJ2g+WX0PWIPs3/CoQysj5HF7KIhCHTOr5p81dVZF4sJbl
Oy7+Y6cPYjdRZT+bToTgKbaG29+mNmPqFRivg/qrwiQTNFDbidyfCp7w0hwnTGKrFV55jKx0E8c1
uMoQsGoAm7RiOnGyK9rkMbNk1B7JWGlfczX87ps0fJ8ij9CsGr1dNy/ytLSNjqo2j0eDkJpJn9Zp
OpFCE0esQzIR9UbqerWvKpQ5wZKoYnRI8KusKnfmgBRPJUzpGvGKDOsoXIHOgBncjLTbFC1lseC/
uFy7azew3qFujGBvmvKVW+uPRvPap7TTP63FWNQQLqGF/WJ4ITkrKel/lJn3oyhM+1cctfsOre7H
gC6zh6Lxgk5vPKLAMFezl9oHky3ufYfeLNt0q4eOZfj+EaBASEBkPez7yU9J7kZHWVWtRAI4PKlf
q4RSYO+5MISe7Cs51K9RZ4P1Nm6dA9caCjo80MUdXhagU7UgfUjTmdQLi0Qv5SYHxpxc1ekEKuPc
VVG95g4RbC1fr04z1qX1vMhPQqOI921gGhvgR/5aKavt9PJ3Ex4m9dUShXerpOfe8qio9iYUCARF
A3ZDM4XypfvYT1TqV1URPeZg3WLqbe6Ajlgv3GqbJ7OmMbnQDbw4Dk73nzxKIORF4H2PI9f4sRw0
XXs/0Acr/iSwHc9IsTMWnfncZdnzcmaRF4taO1np5BU9+ty6V03VBAclDFPbWfVc3fXlLu6zrXqj
h7bwH8EFrl10SPt7jUBL3Hko+ld7xtYhlvVUFSG+aOpDMiKAGU1f3NKBFNvf0qt4uxTRr9D6epvZ
hD3bIn8K5qA4RotdmNGKc20Xk7A6EgXhAbHrinVb1Q2GTGEe7vAKq9tVnsUiL2AQ4ssXG2BHybN6
Dux2S2J0ZxwDyF2P9F2eM7O315Wv004AFokxRyZrPbXGLZ6d7jZ4IXYnN+rvR/VylPiSG2bby/ex
Hh8yJtZvLG3dAeFqvI9zYNP31x+f3A9i4JfQ6vLDtkrnCnWZuOnF6pUR1ren01KBKUXk5E8arC8r
d3HKIGMGqvuIlVI+qqN41p7DHDKCOjNnWRycMTOqLx3f/s5mRkFN+qyG/LEszw2Jz1td0/DqL0AR
jfTSR6totWstULzYAj4Ie05vnbIBQTpkNc9tSvh0Ia3FBs2uocqHnzmo3oUiYIFSYKmt0m7c5IOP
5inl5sG/785BTLCJzywJvWay+GJLVAsf9/cAvJjc/+s6sFI7m2lqi7Wnv8YzfIc4hCFzZ9+FJWFO
Ws20aGlGxgm51mEa56Svc1RkXf44uu0hHuJ5pQQJjDXgl5UyXWSoEE+gbYurWnNSZhatF4mLPkEN
X9oCqjfQOhEaBUscgQ7M+6ZL2U4tnxkppXUSsfbTWdTirgYD0Kp/sb3XViU4d8iTCfkZi5nOFAyH
XLt3DvQssVdZpv+X5UIrheFKPu8NPXOJHpuhoBUdnD4H/zy1V9G+mhO5wMsyUhtIidWw6Y75r6VZ
r0yGJSh7qT39zCx3LkmNdKNH8wPWTr7KBd1lxZsgEtta+4uYObB5MKU7HP5e5oIfAxO3upJC5qzz
pQuY2PbWcyPkO5Cd95Skh7qJCIpit+Jsmlwj/TqqPrxk0Am1CsetmgQ3MubyjyR9CqUjXlomjSOC
C8kM9EnZNdcpCL17s8kLwXLUoXVUGkECvurjCPUG3PNnRbPvsUw0/F2N/1DoTX9l5Q2oXRZdC5cW
0jc/vSqBi92aPn5ObrRBnE97FKzZWklVDYtZEWomQb+YsLsC2sBNHeHRn46LoWuVe0Q/y95406fE
uC7GK4al0eX+ejXVK02n/oD62nyafHT4TO2sX1u3af/cXze9+DYvJmuZ9ZQD+kAbg5YM6R7D1pYe
KUDL5IlqJDuMTs+udDnFGbW7j9D1jgWstKONemstNrlr0RnNZSzIqbrLHId5ctFqLwF/jaetCdT7
k1R6eQXcVQO+iuhWdkT1sep8eCMy4qSOu02SRdGKlds58Zq2JFpU4w159DYEcPhwnxjaOTYiCqJL
GISCeXslLkWvjee4/Ip96zn3zR7gDNWvFhTdN5ocS8+T7lWntLCtVXmneyaZTyrBCc3IvswbQIAZ
1+V9vAQYcB03VXHA9NJc1FFQTs0lXJ6bl+eCYPrPVxPPX98nLjBHwvv/yUvAxfQxo9KJ2FFZyPLQ
ocl9GBhZbtOycrhPEVLqN5r9LTXHV5mP+h/De23LVHtJWeDXrcbwtDPSDzMLWH/UNRAG40WoD1En
CxBPiU3d4Lvmg6tP/j4kLGMl21w+WHD9LvQs1x08LUhB5Hdv7+LlUw5I7xJNZn0p/3tEMrV+7Hz0
teWziiObQ3t8DcRzs+ifmrFVJ+orbj8YK3suqoOW59lempyaadncYMc0t5AYHaSKy1DZkkPyZKda
TkB3NW5lpXfvVa8lW0uE5h7GS/8eEca0Dh1gt+qrrTfmqzKYm+uc5917LDFnp6FLBnptISX0jLXF
xH8dk0Z71VIs7K2f/NGDyHq/yz+JGNiJ1qDW6/t5qw+ZB1uhe83Tyb7o3Mt3Mt25yKcRLgMf03ui
2aihhiryGBK23kGwxXoeDNq0Tlvd1Fkz6MOhCOBvj9nXPyGJ5jO4iOrwK12aTGWZoEDRjZKOZfTR
gM/9CBKP6B5hRQ+1X8IWSIcBPZUPma5vnhOUujjjTPcL8t66Hgf/d5h4+9FAurBI/zKRMO2as+pC
UizhU4H8VfgWZvSg7tfd0odE4T+vNbMyt2UMwFaW2a9/6YNI0H/c9SvRVKDJKwtX7LS0jzaBzfZP
m/8T6OK2YXidKuAn9ujHp76OjEfDEjvaUAzk3Gy+ESeOW6iy39gvTCeVr1di5at7/0Gtl1FWkRfj
d1jNM58c2IzXVkmLVVpJ2tDUhru67hKIscU4ahtvoEgIluQZv0umk8PYcAXsGBVns5k0+P62389r
18DDk9QJuuhKIP+RGZz8zma5MHBe3j/w9w+22Cb6LAjEszFXUxFhYkoy2K15O15bB+1qZMQRXvEZ
LMz/Iew8liO3omz7Lz1HBLwZ9CS9T7oii5wgygneXviv74WLeiqp9EKaIIBMqkhlAtecs/faiJu+
o5BYuXkQXHqlcjYO2eKbLslo0MzzjUiUhypqOgKNerjKTVjM00UJrjtoNhJWV43OPcvq5EW+ns6v
ZwoJMnmgOdvUiyZW/l14xFBnvhhl8Sz6IQLtHGB9Np1zg6JZdkIjv6CHWmhLXzTLwW3JTfWyCSp4
cC7gO1oSLfJXt4B+9OsAc/2vl/KNsSAk0MrQSeY+RHNpTRcdWHuUxCMwtPpn1d3usTZ3cUytD9ng
Ycy9aB2hjmRmLCiE6tzS8wi/DPODte56xKJycJXDbP/sWFPHVIgT3DBFuOtUn0LG/OzP0skDlaZ8
FeoQTNPYF3PWifEJGCRWcFvvrkvK4Z+X8l10qj/f1cecpPQupL+rNVQ5ouCt9cvsVpcgJggqC94g
QyTHriSXU77bpTl5PP15UVNjv9AOTdVKsW1gYt0d+VM8UEhBQwjJnJtGGNQfk4Fgpo3BC1PARkIw
r8h/lTksJouVIfT+4Fa2taMIBPgMx9Fjq82bcspr8grE1UGfi2TyinLewaNxocXtRbohEZKHx6rO
8BgTknzWvS7dyEnOtKivBsrwLF+n1YYVvlCdsw5ZnBpWXj2y+78bZlS+RWIYT304qmtrvowFTf7Y
ERuzsdE65RB1Vv0cFTXyB0+G39x4guhtBG276TQ/2KeetwLMHn5F6SvQLzGSVFVRP7imBuQpNZWV
Wyu13Wx7AJOMCqymEiMhlq1qSchGmNNvSAExL2X+HOLbPA5OYK2CCth+NrY5BgoDF3sC7bcc/Qvj
W/iszUFGppE/maYXnlwU4id5Rq49Pr3xjjiaRvMspiHDgbQJRsCbBgn43pQNUSn8j72YdnWWGc5D
476LIo0BhmYuKqpgE3B/nsswa9Zt7NQXQ8tsHI9u8RZVg0vOOos22eVQii5bB1lHF1MnNyOPI7F3
QxjECXKDlUZreiX3akiPO7poFS1uk5lFlipbN2qO7G59vpASI8kc7yUv5cH37JXzmlAbt6wrgP2f
T4nVi3QH0YzY+Nb+UpSKypq9NE9ewcSiNIOxWmYmP3HTG1a26pxgCuTJRLmYsTgmKfiqRs3Jtsxv
Er1piC5a1ZEoN2Y8fJa5q2z0v1gKNbrlVv+5hKkpGPrzvkZK/02nyg+AQLtV0lrf/t1V+/9xLngm
gHZVJ7vEYgv0W8oTCiuFuh21FZE/42op9r9axBFEb3zL8YMsrZughXfE9oVrX60pwrChlX0D2UH4
rZdgePm0W5CQdeiytjR92mu9CPG5FX+Us/16oazMry+6syG+1DRvTiXwC2czTcFZDCzkOorxtz5h
VZ0lL0XN3QWlaDiFBi48eqjutnQYnNus617AB40nK/bYF87vNk31oAzWacIvf630aTixzdrLHYaL
84S2q2Q/5VGtbAZUh2s5B5B3GaF1aNd0GACMegzutR6xwgWHgqGx2TnChYw4DDxFiH1vC+Sw8id0
+D5Lxsoq7BXFSfFo11r96ARdv//3b8xUfzebeCqvmRoOaNUmneB3or5aF0RA2AaBudRI9ugNMUf4
sXn2vWK6Rn2lUQqF7xAHXQROTEWMN3naUTrK3IwKXT3mBVFup0poj9VcODK7KL0lZftVXnW5mdwU
t/+ax/4LCsfiXagzOoKxmpOkqsdvReu8ibgvHwJUG2cytVmQ5fiuEIhH2NLRr6a6CzMG3cVUDV8U
cr43UROop2rO5qwH6tuKvkMA5e6GLhmOEXSErdPFT6NfOhfV6BfMltActqpCAK4hAPQ+ZkThWuhj
hKtbRyl6axoIhxBMKrzAhjNTxyhwTP4sGIAnGff5S9wp0VoHnnI09Th/0RIrwV1vNI+dYgfbuis7
VquolhPsEFcL/NMKwZW4ZY2rvmjFxEL3i0+0wZP0mKoxDpt+1J5m1RGNU3Q/0pfF3PaNQIfyGb20
ihLSqZ+R3Ou7um6jc+l68YGEBe3SEQV9yjX9mQyd/AECoXGdoDbPNLGrL/XHZl4oO5R7ZJfO01rt
xN7ZDEM0i4CW8n7wL7Fu1xe6KnOhVCgn3SQAPtKs7EGqu7KBdIjEHBJqSmG0Rigyb1jC4sr6gWFs
hhBnVuKtJpw3hEEFNZ3QRN+1yqQ85o2HyV0djjpi4m3UOTAU9YzmStu1NFxswz/3tp+wueVTUIjX
u+Z6r+6XM3UWDuY6enUPD+fBq7x6n5levuqbZLzWmfvh5aK+qlMqhpWNDva6XHtNfiYgYiNfkgd9
+RGczTD+L7KLWUfDfqi64RRn4x9zQ+vsTIX6aA/JQX4tedFauwIKzCroe6zpoaE/Fyq7lMG1vi6V
HojrbKFJfFXboQsBEFHoaU3lh1/Gr6Fbme9TAtk/SYLwaNO8uE5a8+og8f2ulCinWtTDK71YlfCT
opXow22q290PX2fSd8cKcY/AGODF3VutKNUavxsBKpX7MSZxdLZiEdFv4UyPMKBFvnOYZn2N5IxL
9rhbOAFmiNmkVpVet9dT+92K7OkQyhjtsLXgvcsGGi7/ctWZVbAmOjKbuQ6zA1ezgIFO0M86BscD
fjJ4crPsUl6and1tOsL1bpFlvkuXd9GS+9obo3dU1azfmohot0PRq9eIGElZMZMHPfe1balGHu3v
7JMkaIwN6eZD+tWZWBcZ8Zm9dvhcjg2CN6/tV5DeGSp1oX44qW1sJl+1zqpDObnMs3fLUBu6G9S4
x7oxN1rXHlrLwP+pRN9ky1Q4lFwBJ99UpSoeRJCsR2JWGGOsDGRCwEK3RPvUOdUn3/brnRVP7ql1
4upAIUfjQaUjQ6PrOqhZuR96fUJuFXuApQKByRIHUibaYwE68bmvWXLpXh22R5dkdGSxMUrb+kXy
UjT73oWIdX+ZMDMlfK8jgD990j2wAEF13DSI/eezoCXOoFUa5xbazZNpG/1dYsJ9t3vqC7XD5oSc
PsNat6cW753CdIDsZybult8cvpSOPvF9Im5b6opKMtQXQTU8L8f0a1Qz4lFetu5dgWpCm5InDbzu
2h8JPpFL7qbn8ZeXfR+TASz35sE4lSu5/aNiMGNaJroJVNrWgcDJ1FNyPJhDmV7ctj/mBLcg0oN9
D5d6utwkBp+syGC9aHn0IJ02srtgFyxetGasrvLecmi1r1ozReKX5VsstMw/YfAjnWFUqhAK1KzZ
tKmMYv4oUx0hC0EiATct2Q7eLSEITRorStx7+8EC1ikmyzq7ov8w3bWo8+I7CNtgnQ0tyt80Mw8x
Y8+yPjKaPn1nURLCoEShwdeCdWxutcgDqkHqMkT/oc/q+1VbpOq9iZvkTosPs4fsWo2IY40OQPU8
cpb05U5BUL0HKgZiMtW/SuiL3IvLVT/RuxShDV3sYr8MNlaQe/s4o/WqmBF+NYVSA1EiyX8AT8x/
zvOuQ/Y0qfNzMJqmzwGdf8EbtaVOpA7+9tOQD2+jtDuhSzI3eZrtUhAl5DYF9jPuNOUxLbuVOrdH
sEFYz32lfomcRz0enJ2aDCpoVt+8ZV08+GzP/fgs+eASjCbP3CqmIW3W0V4KrUQS5e8VqiWp2rKt
+CBa4mkplrxM6FRATrC8oT7qnRJv+JBXYfvhEYZWk26WHxyerCWqWCODblbT/PsKCLzTb2grD6iT
5+ku//u2anm/223nFmnGito4KYTNbHtyEFFYfHJEGe+6tkNYp9l/pFY8Lj1hZNQ33fBS8JxG/jFq
4hhHCL+kcI/afPxYhHSjxifLeXK0EGJZ0xKKIUZt2+WAWjTK7+Ai/3AEKuE1iYPo9uy6OluGJ7a1
LvzPngmQRTukeViANmmBmhV5daLE8ZoLt9jKVZVrJBkCHXfC01vHqyDUh3MHY0tazHG/V4h07eY6
Vfh9KSF9GzjB9+rJkyDZt2WInCxpiJGwdBB3bRysmR0oJSU9hjwvabk7TRepf9+LcxybPsIie2DB
m5Kap2uERw8IdAzcdGfS6ow3BTQmN5D7wocJE0aFc06tjJ2g1nYvXVjdGtWeY4lc5S7ctNoDhL7b
Elht6rtMKXiogriFb4yLSo+n/C40DP1zJ3UwwGlB8LHWstemC2xJPfLCsxwZRz+HiWW0DaJ2D19d
oYcZjS7owGGjO8+FSRxIcKo1s94PWodQ381YhhEDVr5PvkOyIYkZu0L1/Js8C5KUtrWDTzkzqCGi
rWyOtpK4D03l3mwri99iy7lIhVcFpKwYtU94MZKPITDiFVMu6dpW2ewNGNvSCecEFzBwGjCpaIA4
q6inJGhhhiRT/UA6E5xtRYg33RDfm8nsmJYxb6JcrR3bjVeceLVSPlNm9NhP7F0qwW9FZLXzO3/+
CHmbLEHKNkScOX+BsoPVT6XB38NXu8wEiNqavsq+kW7wpRZe/eKEFvm/afwcNb2z0qIRn7jfJQ8T
IairdkQW4BYeYvWqVg9DSilAthmyqA0PDpy09ZJQ5CfqSg96G9o0xdbMbO1dLHUqsPYn/M2bpbRv
BVW3TV1/SQbQas+6uBpVNqf+Gf8yIx7JtSX4wg9+jKiiaqcz3vTOR2uLP2yDYNN4yxSCgqMZ2cBo
svulF+wihaxuUO5HqRcsWOrgScs9OAlUGzqfWHg8CeYSDJoVc3mxLA+yPa5G/VbEQP+kKWBKx5On
KdaTpabBk6LWt1YjLKuGRwJ3i4q1o5XDGifNSxU6ynmYBX+R6jofAwmbXnfs8rh9kuNAjsB67dST
vbLM7Dsb4oLSyhw7vFTmyaELV/0Aus9icFtC1329z+5xWpwhv5i70XSchRHt+UV7iA2gUFYRAhDz
x+oAW6u6hCSFbB1SdFDjGjfMeSg+Krve0SKiim8QZnPoIUKsR3VF8i4daugpeaZkO3bT47YO4TlW
WB5ZZhXDZYnYVVEvPUHa0A5DC9SQJ/67FSXmWxfqHVyybrzKzyn8wR6G7ewQWnwamCD6xtEh1sBL
8CisXex++EgtEItEIYw7REoeGE77j0h3rKMgN2Eb47bdVNQUD5nqNueQevs6xA69jkdbJ6qNSZ/l
CfF7HhLOMi9+yNaCYmMRmq9KPVAOPTkP+yhCjeykzvewTV5MaLWvtqXfeyXAeRVq+vK1agBsMDJq
9hWXZ/AiuB8guIYrRcv0nXQme7M9WR7wHb+JyjAvCSCWVWPG+RUpSb/RA9M5sCjutlOnBIuHpBvF
10ro5r0UxveMcsDi2S99dG1KzWccWu437I/+gU1C8h+zlvWPSDjiClUI146qOpZuuL/nFiInK8VU
l9MpiOLvYxtS31SnaS0DSo06VKGLGZ99V/O3EhFL3RfhqQvtYyDQ7uJIFzJbiPAkycJDMZEflWrX
xNOSL3NJ0pjTNCiEg1Qy78s8SNlt2mCOCBFlgEb/dcCL+4pV8rDo8jwvHXaSjizR86QvFlvbGLOt
5mKdt8D4X2eGxQthSOduJNgRQAHfBH6+bd4NO32cPADEoTi7cWe9TvA31SGq3v0aFXdcgHVmWO5W
Wt9Oe1tEVOnbiC62kYcM3ZEO0wYhV9YOzUKd6LIO9EhWI6IiGus+K0ULTWk3Ko2sp19nQeqB03Eq
ZJgw/qUebwH/y+vc5nmbNYdzXMifqeEVkJxDOJn0YubXpO+mZfJ5GCP9qbQq5QQ+wtvSdnJADKAa
cHs9+gh6kJmivMUTd5esOwTUE7fQ2EgVqdLsuSIaY/73Etf8kruqd5S/0S9M+i6u+SqXpUEfnLrA
I9PbS6MNucDTgaHB280ewSNocovWH3PcaEPem4I83OZt7Z59xu6bfCPRUroz/uxcKHSaSfLFYs70
leCCKFHqfaAIbZsHln8De4I62IQvYhmMrnORe9BgriIzQI0/F7hVvoJNOF+Gwr5BsiPnSYBpqhMN
e4KaW8dqqsrHQiQPkk8WDLm6MZyrlMrLVQu1E5pVyHbhHiom/l1IgfINpMixTxCc9HXYCvyPPPmA
w6PuA6NM9xKhw8u0j1n1d2C5OiyyB5AmMMWzkXu1VrpvGMY6KsHoGbv7Il+JXKIwUaEbqECOkj+d
BQq6BfCQW8DniDWs8c3u1fwoEXjyICxSBKVIKYi64ignmMoZKT7pGndU/KTmSneR210UmeJcOPa3
KmwFAPcEFSyAsHUaD9427Sp/b1Km+sxu4xLp7EZzrbbOvumVp2bmK7Ah8lZGpvT7NlSHh3FWLUZl
IfZVs5UtAjEiqVM9a9jUiOakIwDAW7EKDNt8VlvYXGag5G/sS+u9sAoa6igNKa/AFVM2SkftrTH7
Yq+0FWktqMcuVqkj62dXBIbta5n7ydWM2/60zOC0GqZt1/XEvI6hfpSTr6Ja7XFZXoT9D7kmikxj
7aRj+mF5OJYbuknxQFBpoUdUtxXjlV6pc3JBqL1YmXL5adQZNSIhAAPILJ3FhloyNC9AT7nIkws/
9CC0LHQ9P1Qgh6M4w7Xs9sxfZMcJgjtntoemFz3Lx3m6FY2KUb7P6p1EFw9dZ20M04d/Mg9dQecw
93oY4qXUrSTPxrOoGsrN6BRn9s6ZLxmAD8QpeVf8NeHZx/K+9PZy4sAVKu7bQqfixgq7ZLHllu/F
qJYr/Cw/inYY55U3r+skcjldRu2yNe2t4o/GyhvSQzPU+FqRaG+lJGQUNblTjesfo5P0FfgU+zZM
XZRBWStt0kBRv09Nou8X8UAXhcxxw3SWH6Jw80+RGJuNGNVmoT7LgoOeN/o6IQ9kRQHjQ/4iyXUL
imZnK1H5mFXJSz85xWL1zpPoRammd6xNYid/Wi7R8jJEij/bvgMCXX+pXbTw7pMQc0E5y5Z9hmmx
bM2f2vCku0J9R2/kIvAqqQPi7NrWcFM2mCRG0luM9i4Xmot+cuBLP8phhwZzg6YmKU9pWvp71If1
etFgRSATaVhAHFz+EtsECkBap9gjqc/oIo0FKXzoX+y60whRc+K1cNpH+PYQ8mdrydho3rXXKpr5
8Uvr5dFVPr16rhowKeK1HPHkH0F4eYwNyjtQ7I4fScXsN+4UqLsEmfw5dfIW2USr7rq6RPUS+txW
adcDZumLbSO8/oKv2bzkzLLbciDwWEadBYn+UojW+1qM9kuRINvILZSHE2kJx8JVMTHQV9MNKhTs
IZJjqnXhJY2RT8pmszZM6EF7xgyhDV9+yqFSbhyEGb8OrR/PwfXVLZvc8piP8SedVd7XgeKkoUOQ
p4VWrgQ+ro2n1cFezJOmK+fPjk3edqmwBFh0SkN1NqGM1C5RvW0H1a02Raaq58pK/pBpKXZUs5sr
yWdN+h+eWSpf9dBl8Kxr404KiYRvx3UwPz0oMvOyBucwcYPkbNJWrmFf5ARXwAKHTohPb7U0rFxH
9TZxrW3yGMSwP+dq6cpnuUCR4NUC3t25YAvqRujYK7ewDo7Fc976xqsw3T/McMjuJXTERHP0k1yf
OJfe69wLa4rh5PXqaWQbBEAl3RWphRAuSuB7pEqxph9Wl+onj57UZ0MdG5Rh/ZvCdpLS04DwuB/q
7cj/UO8l5qY20aBXfbdt5r2vHRbFGWM7VtyqsNeJVejrFnrKavQr/gqeqjX1B2K+YYhtzBnJrlJe
XU2hyGf+FVW9UI+3/17VIBT4H1UNi4fAtkF1W4DEvDlJ+S/1njCl34DfgKxzYdkrd2Swi2Q2mN09
MyuLU5vTpqpLY8aLEvupIhJ6rogSDulu0GFomxe37C08ya/cfs2dptCzSWnDgrrml5r+kvr0JLCX
IvE2w/hekgPgu0X/hT59XiX997gVkEanyji07YwJS+OXtLOiq7yBUJthWIjar7Amg4uaT82uM+MO
EAKgdkA+yHY94H62SyFjYt+aDP7a9kS/qiH0wYGjLlUX6Lv9XA928hKccb6uJ+9F3lrLIo1mXGHn
07VabjT2bzugSDBx5kWa01rpGm+TThxHinxzSBNtRf8cbEipk1Nmmu5yFs6vTcYwrtFxrbohQEZK
m3sntWwE8fwRAf3bLxVOVqUNeYxEeib5FF6DUKUugP6E2EGtosZQO7upIVhK/kbkNisplMnBRGxc
LYSZ1xElG9bxF1OF8RiLiXQrzvqost/bRKfY/3dbrQH9cVP6rFJQj/coJy1n2ZsbyfOifzPJ+MvR
yW2xsDWPZhNEiGJEQ9HE6X6mJ4X0PfZMc/ChGeN2ZOTCQ64c8o9LllNS8OwG+KLC5BORsNmnetgA
FyT1ltN5/gypi3vhrSua+G3wG7a+qcqwO5cX4JJ/MqDurP2UrMAyALPT+O47QNN+nVuOeFS0qWZr
7munaopxmAGDbDqSTKce+7k8FC4xG26hf8h7ox6j9jp2fKC1a2Pad/x7PkKppOxer/79GbL+WRh0
KJlaCMnZfDAU/VYyzXwHei025JPnhuq2x7co7Fz9Np8Yvr6cWHGdvZlt+cUl0QGbYndLdX06tkFp
rk0tTC9W7pNaQghIxTB4jEOQdYalXlxz5qvOFbCxLOld2N6PZQXEmL2VBCJScwJknwWhE2DbLKut
n+VXoZTkw+hR/Vw7rCpQoeJ/KsfXngLt1/r/nSRK9xriw18j4SHId36qpINIJNMudXpxkS/Jgxys
K14HKiMutBeD/xqLJEu7SJGU5Mfv//s/rg1Zny6zalue7ZJ0bP8WqKLzZ9mkgKXnxuIJolU+XF23
sTcJS8o18R3heSmMyA8TjcRBdLCS60Z9p3EBXcwbp12P5uvae/0mRaj/3KnNcz45ysGybDJkxhyr
hlwN9mH8bglr08Zd/jqU2nUZP4ziuxY+ycZQ2PcUKsAFnD2cl2eMzAn4DqyrkPL850wH31WWxAAM
wmN6SdoT5QoKh4FajMQyKS/NoG2AbxlfQqtkFMcvRw6eOu0cJc42GQrsVRqAdyoFSwj5Bau+M24C
x/vWTyhgWS1Mz4OqRZtCONNzn23geVRvijMX2TInuYatabxNxTGsKueWRp14GHW4UfMwmFZxvE46
l8+nyx+TwVGp0LX2pp8RjETBujdjuopq2AMTJIAEl5p3pRKxD/KcdEyvusp9Tp1WX5S+BYU8Q9rL
CdKLB+CLHXFYrW1YM9c2aNDrdq6A/Re15zFiZJJK6ba+lg4qplRVvgWkGs82CcqY4UVKx902SO5O
+8kZDHFb1qkYMpprQgPmPozRWUr9XCpCT5nVHZvJBm5SiQz94mA+pWnxMy3w3x9jXfs9u4IwB1t3
PNVzTZSfpiyl/GUqBGDb10GnR6fFbRYV+Lj8Ef5Cy/LYCHVx93IHSa/j3tts6FaELUTfS2uLSMr5
3s0O6qEiuiGz6uEod9+M5dx5Q3woamMr2d/SLqZqBvlNtvqAhvZqYAUOKAbd9DQuLppX25suBh67
LIT4ypEfGRM+kCZaB7P9p6S+i9VoBnYp9tTDvsXJmcFUuEg7Zwi54Ujx8WAmIWoLem7ifZlzRgQq
2H28ciNR4vLx0l3LW7lh1m55GEAzzohL9bqssprquNjvbCAxZ2nMa4tJ8JjhvrF8p7lFPdnuWqe9
LthNY2rFufFhQY8fmqmshYvpxWn0AbDaHEnhCvMMsbtfyc8SNUO9HrjVqWbgG5AH92P56Pk3p+1E
+dYao+jzAFdinzSKOJRJZH+C+XibOg0lM/WjJrS6VWaPgFakndwxHTrHssZvKP6FEgRpi2xz/wIs
8Nj3Y5JrMMs4qnmg+15ufBn1Nh/c+aANBtE4C/CmKwhJYhGPuZcQ7dYluYYMmZPRus/LxrJPKmqk
fuVuRBWiRUgH3/0JjzD1VNnJX2LPyB7+ZafXnGKjR/uKlx90pf6BHUQ7x6Ol7thGuivPgHclLerp
oF6XXQylsQ8AYiQH+VZ9W6iXJvgRhFIhFIIWuMRS1C97LBWLPixCW8cMjvhMHkj+Q4E216zkpRXh
jM/q1Mc6S9SaGLQWsfZco50P8rW0gjPRNM5Hgw3vqA2aefcdrT5ZI4Ge85XaBBZgMc4m3SJ8kv7C
Rl76PjaZZZbScUmsf20Fp6pr9lFZ7ZeFDQ/cQxtb9n5sSI+nFlgquPfJxhpmzbJB1RkjYJZupBBZ
FQFrb6cpYfUzTcZsVmAOFy9xsS0SI/+LskEKHQKlp5xbVzZ0YJ1V2xAkDwoxt3QkFRtrM+Kz5bEQ
Dc8UtTkBq2VDf+D478OKNWvZ/jap0XYxDMfTXE91mdy8vy+w2aq4WqHW4mSwwkqIhl43dogfej5z
FVPcJspLGxc5zUtTWfrGTKmp4Y2xX9ImHPdTEY0bbb5k05ufxx63kFq09gt5CPo9bbKr/E+deGjW
Bawg/b7EjhMBhqG0aU89CW6fq3Z8kOkG6ezSNy1c+rh1wCx4WEPKvtnBzzQ+wewezhMQDdpIjvqO
aAf1yRRZ97ivtYda6cmOCEvtPUU6RUsDFu5iC/HdqnvrtXl7hr1QcYgKIN5IPBtFPv5HQduYocZ/
/zgtUyV1TQXjZpoICP/+cfbhHAtYjsUJhtxDHI7QFyxNfwuoDaMnNeJ7MUGrhEqdrsLMEgcxtAwu
88GYxU19GsCECrp4WzvtTeYYyEM/xxrYZUtTrq3tY92bZEhptrKL6Wec7Mx8KpRhumH42S6TZuhk
9bEtkTce6K9OD7il+304KQrMXCANvy5lU0JMtEH//cbSzH9s3ZiubNuDIWYQgsS89fePwghUNGWQ
hE7aKH1Yxvg0tslSxyd/vmfRk599AIncMfr4Gjd8HFWSbXw7Q3ZQRu9BIt6HsQi+zidB2WTbOtXr
jUyyyZss3ygZoRvZYMx9XDqHEgBe9OZwUbzqSfEzcR6axL2T6RCv4cQo264i6cfII+KmWy94gkFT
HipNnQ5NO/OFcmaFVMu3gUncUKSj0ckH1BIFv2tPfmj5Vra9SmHWtSlrIMYNLfb4AdL+qcdarLIA
njzLey2UHxL1P7nWQ5HQbCM2MHjGetIttA9hvQlsa7QJe+NYizHdab0NA06tos9JitlUKcuLNYfh
dWPY3toh/sAsNhwNo3J3WFAQBReVg023aJ6kZ8MbvliaaSHkmayXAaJcAGabmh29FMMAgaE8JYDs
wkhTP+tu1RxUrMLe+CnWKAXyY9ykGJKV7VC3Two5UU+sHIZNq6r6pQXgziM/z+aTK5TtZPvTg6oE
XwJVGT9Tp2hXVq49FeQKvTql+0g1Mfs29C8qqKLYn9SHyLIJc1LycC2hnSMWQ0Rj2tor2+jObpqB
VB4EXcdzbLNy7wlgW6xKtRpOW7SjE7s8K35QRutdojQ7zy0OftiUWxR2+X6w3X5tU4OklvPnYkOt
vkKbsI4SBa9Q2cr9TNkFxZjcIuKM/3LWT126Hh1ihJDzF7dxPjD5qf+xDSMv9x9Dg8OWiBoJigPP
5bn4+/NAT2/wMhdMaeQY0Wkoul1Yjbcg6h+DkdAjCyVQmCHmMuBB2E0+PdgxnfisVK2d7rU+t5IC
pZeFOfXG6V2eFZE6Lmfhn6/JdwfWqn/5uSDJv1G40s6OV4yXQbeqdT1DetEC8cVYeXHtFZX8owgX
A9a1rcT8pdaI51BJmIln6l9XeNPB1nx9Iy9bo/c29Eu+NzWCMmnSbHq096Tv1Uv3pZOXSNOAn3xP
MR779LcbTAhVnO/pOA8P8pAItugpfj/Ud9QJ0PB5d39W9+NAxB8tMOYkSQTQcb70yBzAA6hr+FeS
AKgZ5BfJRHfNPjjGddEsiPTcNN+1OiqGxxxy4W/0cnfmmNeq5WyR2fUKZurhpIu8vSrDTzoGjqmt
Z7cteZKEq2iK0MGCZdMGqFByVKWkUw80d5VmlKGqEMmHXo8OIsuWPV0gGgJY/VXMZFtS/uuf2Vkm
60kE8fLvyXy7jJ3Yz1W0Nmdd5RUWLThhyTnEbAf5mEx1x0vJl8pDfSsy4W9b4mo3ks0ny2+hl/58
DViIsxqNgNI17acraMa/HhrMZ43fFCf5eowDlWHNVY/hJJw9wSXwAmezcqoTTIrNqjz1s1m5aqIn
NWspsKZrZLve2g79+qzkhvXqUXGS5M80sosDEUmkpCAJXWUVdP5h9jFntFfPce++KEpkNtt4vofQ
p91VN0IsDNNoI6Wzv0S0UlOrT810xs4TWEjaYSPlMvpB3LUifW06FWjPRFSyMmdDawTeUuvVStLM
ECToDCmYA3h3ahFLu2N0VGTIRNUl+oVb+MGGRjhNw5fQKQeC4NwGOLcwnhy//iOBZHlBaqFuBuE/
VnYvPhdYfDbMm84tUxX9qCuke4Sj+CyIptuJeQI1apEB2EzTnSOSYe+FFCBF4aJRhqx7Uzw1eTPx
Ps0CEBpUwwozKDvVIjKuKfjGjWnE1XtXRqcOK9kuzzKTJTmlIhvMxFIvkpeqRqdusGNyEwSjedPX
PIYxHcq+eh9sDPqkJ2a7UAjtpCqluklDBy1A0LzVVBr3VU9RKoVN89kUc+RvrH5pW3Xa4P9Tz2ND
n3Ewks2CsUh7+v3L0n3ss+yiYyKBsJdNfBYQklAae2sjzV8TbzaUoeX9CcQrfPqvQtGeo17YG1Tq
3kEqqfRiekZCSck64GbYLY0tqE7BiXIgxFwKEhLeIEFrWU7uiU6g11YCB/whwQFci2Fry4zl2RD9
6w1EYMOWEoN5p3m2ghee3EnAIrx+Usv3aKR64bQlItiy7t+0EuV3q3urrmYX41MVejST9CQz9Uar
tmeuVbtqVIF4SMMWvJV+4Q4oFMPgGiun8ebWVEFDXxVnadjG/wP9yq8ukLeKNcuDaGPNuHlUeSC5
QcAJC3tuLHatbh50mqNnh/L1bZGzkGqDV5SIzp9Le82ezq7h0AKEop1cC2XKsNq39tnBN3sIHKA8
Pck7B4+Vi9npxDmNeCYT61HWK/0RnHvikAxqTSeduDfQ5NMzReJyY1SkB6CtAiGeqflD2jomLHaC
mHUtVd8FQ5Wc4q1KtLtCRpEidMcyMqLfrOfU7SbMyntYcYOVDFMsVpoXCjvlvH5uanJNIdOpV0/Y
2yVoIuypugahVqzMMDs79LFWUuBH/989GxbdsswFlRgIwkCr/yPsvLbjRpYo+0VYCx6J1/KWLHpK
L1hqdQvee3z9bCQ4zStpRv1SFwVRfcUqIBEZcc4+ZDtI/j9zf+XsqfprDf5zQSUpRKCQ1052BDW6
meTFk0TlYr9cG6HIn2g1t6vKauFJSVZgUDMr1tvgq5zSG2bz3tvcYrnyJNmbJdppla7Jk18IelQR
d/4M4XSNDHd66zJZpQx8snsa6Gh8GaXlw9l3dO4vx7liYuzA+gIlPldy44zz8C2ZjdfJ7MOGJsiN
MCpi7VuFsYGrQgzCrPlxvK65DONwQdt8l9ta+3dUpstBbue7xvU2SawnN5npGyIzUIG+34AbhetG
NgaABKLZA/P/l2FDosQb8dYhDSZiDliokrFvclxzWCfUYpsYrfl1xJd9SZCFbFOYkDsl1NvDYOs4
jChja266HWyLCfQlP8a6CS/XhacCJfwqtxVjazdnWzHJKJkHCvIFv5Fz1kihxJakgB0ZYeYWdbmW
c9og1TYdneN/4A8nhcM95ii3xEe9YCE2eZrS8XG+2L7kadmsy4wADaXEJ1XUM3dUHaNzP77pOh5k
ORYsq5Qo1MYsLvLtfLMrVt2tu86o7k2NvAaRNtUXeaQlzseRPNcDQOMx+5VnWvfQYU+46raDaHT+
vVUHdSrSapzgfnUEiSzuQ0tHvJLqxRdJEUyNKj/pvT/cLQrqLHVaoBcQbDQ9gbEsnPu2z25Fanxo
JArTSa9Gj23TgCoF3pT8hmmOWcS0o936uGm3/WABcEDCsJHN70739JvFtLsavZNp+X9LeIuvav02
yhVnW0+O+QSLINp/OB0iWhNhm0yrRd3RdDW4Duzv6zKva8w743dk37MSkEanwq6Zng7NKWtu/pUI
6i/CdrTjonD39QZ+d4WU/l/Tqu9kO13oJyk2w9Xvh777HThUtBaT0W4SCzHMGLBrGSvzCw7u8X2a
iDvlibgfJ6M5FL41ruW/OU7Ye9Q+V6jjHBGATxvSJNIdVsjyfrAKOhXSvD9M6dfAc1712dvzP8W+
ihAnnU1Y9k3laQpAYRwviedkWwXd2hsk8BvGTJ46Rnr1ktC8A/Nn3mk+nhv8DjvIf+7F7fttF44m
t7xPuhaj4Z5pqlV25WEhJlezdj5zpr+80YwvVtx9vNh6EpNyxzlhDPvFh+yW03fPQxcg11k2tURN
ylFv3ho3bPXb/+9/oyKvph2t8a6M6mol0y38zrwQpvaomIR7ZHX0bYxT/dt84Ku6tkbEYRwlcbnO
Nw4N7RvmW6xLfjEcSQjFO8TmbeQg1+uHpVsWW16KOIGleKx67wsTjhug09pHlX0/mVnwoxnFX7pS
9ie9qgoY5ZTPqh8oOzHW4Bnnt0kqKJ/no940y1U8F9xGWhV3jjfspyR1r7KyVIdKwcTloHQwjW+y
MGRUmB59UbconXzyy21D27QoCw9mBLFatTzrzqyyd3az5U3LI/UZ2MpmiAqkrx5PpJmM4MZGeWYe
6R/tYNp1gKPOZtiOZ3n0+ZKVmb7x2uDHf7Qi9N9bEYJOh6HOAkNj3oT9vPVq6LPSsnG70yJ/6+2o
W6s5eZzBEBLPiXJgvYTGkQyh72V9DmvmRB3gn2rTrDZExlgbs2pebc1ozllvnBehAYXbRcnc7Nxk
zpv8TuWnGOSc8ib3zWNSdMySDIw/mUjHtgOONgujhlkJJalthJBvSTkCFm92J60Pw/u8JrQVIFJ4
KSs9v9qRDdJUxXiAaq+fb0pwQwNSlk49d7WwN1FQgTm0iWxlTpu8fhz9s/Qw5/3bU+wVXwm5HZ5t
lzscTc6xjkrrNUzgFM0BGFERDMc232WTpl6n0PghEwSIqFcJhDV+yHgBUrDDtRr41lkPtLM1z/9R
acCVnlGjbHjdXdXAFU3oND52nvIY1Y5PK9Gnhp/3UHVWDPl+8HK0Az7GF+hl7P3jFSMv5mHzi1l6
hLx29mMUx/HRYja9hclp7YRflVuRqFjDezZohtYPlzDKHsKmye7srJyOU+AwpQwYdomy7tCmQ0wY
DANhTdacYzF8o+gtN5rP91jWxQGNLnyKuaHm2qO2t0AyfGnxU5GbSPORMKSCDQQyA8LeuOf68t6J
0VWVRCZMNnJjvx2+6gkOdidVZ7EpX4jzpUzr8j88rbr621VrOHg6MAWYOpNbdjM/X7WV3hutEzNT
LooiAokznmVgqRYWDGGKAnq63TpEBSbPPiaWVCnKs5zrVMRYbZYhCRsU59qxmenHBuymjZGXqyd5
zqe1GmZECEVqzxLMUYxiej15CSr/OcW3IuCcnVrS7LyAIIvAD92r58xNNjWrn5wR7J6IhbeuA8vR
du085qA/4F5iY9wB9y0P6DzpzwCJJDI6N+BlT9Pb0uwryCDdejptUBtFBzuBO2sGuEg0kDwSSvKI
kLDfm153m+ul0TTVR1kvze8aZFmP8pqc38Fz2ovI2svUPjlZVhv8pgk1FJJyOBKoVT4lYzGi1XRi
XxcrECQipdUvyLbwGAqW3f3SAAKnx31vHobwQ2RaDWvyLNStbHLwMRGdistSx+9xqczib/kP68ye
ISXvdPQPq2U2Y4f4R+BJib2LUuvo24F7gyqE9jZg8UWG3F4qTUeFoGInkv8V+TbGh4N4Lpxec8JZ
dr2W4q1z6jMBbqhx1Eofi1UQ43Oho5enh1rV7mTNxpLS7OrBayFeUMdNhi52yyJgNQyHDb2l5Rjr
45ExpfY6mPFOurst6jf5qFz2aEM0matyHIK3xM+OMm00jIDWlFOf3EUhOpg+0pB/GL24DWk0K+qp
VKPee6/r0WJUkTprhu+d8jS57LtaQpSUBq+OzB0uG+3J8FKx82xD3bCVVA9KNNgHpcqDm+8qNmQq
Q3xBGqAOzrGpC++fKKnxvxP84A2tQWmHwZrL/l1zRHryev8szXU4xmbwZ/+apeZ7wqbunFchXEEv
EwcrTSJswp1/lPdqPmU7uySgPG2Mm2RcNCmILicyH2cX7YvPw4tRSIiak34u8W79xTcnuJ4zj73I
3ffRcqlv1bi/4J0z16rjU2yi78ogJtxajYc9jI2wTsvDaANLlciN2Eno0KRthYWQAnc7ohSV/0FV
V/8u7CD6jzGEMFgafhpD4CRCU43TmVGxa2rzn//PrJjmLIolBbCl1nvcvTFinQYWDjsUh9lU5pNa
nbl3RjX6lyZEZSsXljjwSXXx0idEo4CF/z2Pc+RFNaLwCJ5CXeo/lyc17gzy5iWAEInhcDBTRNL0
mJ5IE/pWc7DuJlfsFnlcjPf2wk1NgeX2qyKZ0seuQzBsjWP0pQfaiOQX+6MxzBRe3tV6/HE+cQrj
wTI9vD9h9tqh2D72jYXdeH6b0VbZ695w90moL6EwHCD4UUjP1Hr4bwZ22qS409qCnMgG8X43hUyO
1C4kqjQfNyNxVBtJtlt4dtwNxh1ZOUwR9nVSOX/1mTYDvKa/hcZz6qcDEhWWMxoHjkEjYRShQtok
vyqNmPyimE11UHwEVP9R1Ni/6QFM3ebCJobBgVqHQO7n79iAVFQP0P5PCqldR8wF5pkQyLUcnIdi
AGdQtibIGgLYJ8WONwKs0vKWtq1y8sciWyktMNKmRmOZGS+8STEGv6SvOoau6yIYaYnf6qJ3x2wZ
izYmMCMRQCgwm/LRiPOb4Cn4oBtV+tQSYIlVN37WSL5TuCjhdHbWnWqToep1Qf+isleB/uz1311a
xy4ctae8Tat1oAOhJ0XbO+emF+6moh3uLSvAiZfVLBfz0aBkxbqyO7Eue/t1aUNA26xR/3+ps9SC
VjmuB7NlNO4I9+gSDfXZXfJU7w0YHBCDeQ8Vj5N/62hII7m5JweMr1njNq2kiUiqqt0WIJRVRmAF
gBUrnjglk9+dzVl9hEeovpdH7eCddKNDK5OzN/ui41PU6TAwD/KMdSuTYmVZIwscObKKPUpzC8dD
bKfJlnoFojiy7OXFB02w6QPnQcsIsJV/U/6l5a9LCKPuTXMuWxDseiU4uQVMsMFUokdI7v7O4/rb
xLpH+rXVtO0qT9Lp2CnJHqlA/wTUl6cOkyZis0UCBHStI6I8T0Oa0aBTuSPSxrqmWaM+VmZOmViY
jBWUcAuuyzjmfqHuyWkaFt6zdJVMqpfv8OD7K/lWvrQx8QFLd7yKQV3KUnh0R42cV1ZQfHWQJfUm
3Ci5Yj4NvXXtB02/kxCO2u7mcCyx6rU+voYp3kzybOKrYiIwostaDkX8oo3NP3KGm1XOliy69j/u
qd+nt4BDHHRyqsq80nLcXyJr8expnFXNU9mlF62z9RfL6JUdXal2K2+R1i6UnaL7H299UukDUmJ6
o3HOEODxqikdOc7/9y3k1oNv63jXUgaXkdOQazS/yKNRjxxkTiwpnbWSpyer+zErOKDNAS8NTM+4
GGb0UMxkU/liDjpuxoAdlXyrFJFy/fOyItWAPz05TNOYt0k8M0xNR/T286qChLSpdd1zTwnhENuC
jERm9/k/leVHNCVq5xnJSrVjUhqfzdFh26Jq2ia3BKjLsb3jOZD/Yzf1FfG99R4U3bgJwyy4cxyA
i2RVlSfDwKM9Aw8MQx9ugMbWxGgGV7uj3wzPwAMrh2DQj610v8STFnhUVqYPlf0YWRFXcZzwx327
zUWp3ah81zCySF+oyqPeOgkXPTqYzxdNq8xNx7RpDTIouc+rVN9HQKJW9GwSOpIMTld+xQPRrPlr
87kxE0g3jG7EnTpW96Oi/SMF0uSFmXvokfpWk9mtGCdJAa3czVgk2DQb9G7Coz2pIlX4+W9mZYpx
01L1LcP/bJ+WY7xxbSMx2IZvcjdFNBPAYXQ6jR78/GXrZT8cgeJ1y5UgzwV9Om4yywh2lt2bhz9/
7Zr++9PE4mEyVwtoFzDX/1Ix9I2W9ED4XDJu52kvkdnhBYTD344wnasWNO5GiTVzF4yjskYGVkEa
R+0VaNqlsuqS/MjJ33QsSntaXcXWwpDwUrrhx1t572A0b1cfUWY+iWmD6YwrWccnKkZMU+GbdIbw
gfEgXNhZKGjzhG65NtQi/5Yl0D8Tz9bva0URF7ISweeALHlMhwa+VOLHR2IB1ecawZqsWmmPUqK0
+XA/ec/0aaOlfscXVO3hwEHDQmagGGF8ljOIKgWxRDxJuDxHXKVyVktbXreSJW8GNTxGdDzfuxGT
wnrqreQA2YWB5GzNSOOuPKVx88P39fLew8HSWk77BMAJMf2cuyzfdmSKXfBwfV3e4fp5MoLxtZ3Y
mSWMFPbmlEJxSotigxvS3NvzW3im+aGiubqWf6qrFWLcLIlWRU84gEZQIb5zwzmWxZDsA4LP2RTE
zP0Nu8NYGlRLVEIL5O9CXgyW5RntVjTGoatgckmDQdGH2I+tId+lAXJ/m2G59AALagjaxON9iCGZ
Qe7czSHR6rHX/OGFpfQoy1ha3f4We2cJ31A//vnSlBbQn1Yki74NjVs2kiqL069gA8NO6RE6Rn/G
3DDkmXdug1Ewl9lJHazqQBHH1LIynDkWUi4muXmKYVJeHJeplU88GK4/I6edKOKnSR1zHil5Qr5e
83GUYyrNRZZdKwsTYT+17m6xDGkx/nWgTmsvdKqHptSDk9PW4WpRNvci3SK0UEjhobBgJpMSABI/
6aWpHFTX8x86japDn8MahogegTNqTynGtqNf18Q+v/z5c7J+73JZFhw6Gl3ojyxbc+d+wv8U/SX8
xgYPWnlOA8Y/k943ZyXV9PSs9k62cmb2lusRVKPmfHZkcjStnaFX17QXQsO2ffVdGCWXLxZSBuyb
ZfXlGXRr/NrmCxfJ4r6nbgdy4m8GZugAddq8G1/ESc57/MB/tUzcLQHWlW1S6PmlZaR8cf0x2AUe
6Qxqm7srl45XlT+Eqg0hCL0DtgO5CUfDFB+ll9KcsvLCXnXr57bY4B4PsIha6huMihVaEPuLXucI
gpvoFUQo01URA9ar2wc7j1WuYPJx6jq+K4tIO4xCLTf2LFEv890QdO1jYhK2wYVakh3UeFt0vd05
bCZxRb8JwaymPVqYhnvQWdPO+jDQZZ83f5riXSM7T4/LpjrM+mPZiOzOKfvq4Of9X9aMW5GhVfJ8
Ync/lj01wn5ZWX7SRTwviw/LWmj0yNgM0fgb/FzokPN6K9nUJmbzYJd5BFMU/fghfWRT9kBDEljT
2NgX0qc6IMGFepNH0XyUe8V76SvBMVLrYzDDwJnVZTfXsQB+1Aw1sXMhqQu17cBDMtiauvWD9i0D
+t4iq3u20i4hYA4IvO2yAk6FNm4Wc2lZQnoLY+K4fdbjKVD5A/qnCwM1VimWhtEbNlIiXZnEULRG
iJc1BxIsYUmFPfJ7Tu154cVPHioOiRjqiYQ4EBkAqpb8tzntSSvWoicr1PH5QpQoGC6lwb9zVO3u
GhFgoM/W7jSKrVWSBF+FFw67RfsWpT8cgCL7xZdXZQlCjU6zd/2Az9JJC/JORPscGt54WfDmHomB
q8X7h27cXsnKuwwta5u7gQ0ZO2lOhHEcPr/g0LdIq/L0bp3M3AJ7nvES8VxeM+40eUqD/rN2Z3uA
/K9Fs0eghEe/0SoQ7Fqh15t49Mxj14/qKUj1j6M6UQgBNI1lfsR6zg0RqQ19MhagvgjuFTc1j5Lf
J1uYBFJ/gbF3YevQ3qoeY7yY2K2Vs3BeviWbaj+N/lH2ekKrAVNs9MhsR8hsZdc/Ox3jUdx1hwAs
UfCAM+RLh2HxAEpoiyrHJ2OlKx6r5I0IvScp3++KAK53GQF7rdfw8jw4V15969QehlqIZGmpIPAh
/K3lVLdyQ2oE2PXnsV72t4xAMjsMxI0ow6UlURK0csRR/ioG/TWu612sOM1LCxaaluzg24KHGdm7
skNrpd07MqrhTji4tRGwqseCTGpaAyxQs5Kyml/k5RohQt27ZQcCV0JsXMsGSNFr9dafSRhxSnpL
GNVnRwrnPXuzqE56WwsvMilDvsxRKGnL5JnuoXbPrxPvkiryNtaUGpfWNaMNBLSDXACLvGw/knI9
+KvIjElCWfhDM5eo1+Gplbn+AJs/W7nofw8Ol/suGjtxpvHcXFTmyFtkm8pj76ADg9FdPSvRHBzc
1z0sZ69aNxibiIE0pr30+Xbz26a0NKxN7UaymTz2l0jUzbM7WsHOq3qNfLiZ1E+UI/uVarxIH7hV
WHeBAnmz0uew0Ym0p3VqoGtJ2pZHJgvkNQ7CYROWQXAheEi/aUQCLJzVjnRNhcJcUQbjGzvwr/JA
yb2vGTm1Dxqyg5VkUdikikxlNJx6bLV8hEmEPjGkbyi3V2HGnjRT6TyYHV2fBMTEy5SvanjU8Qo5
QRSVHJCslciDf/+IIayV1M/sy9rnsienMqj7+uj7kf+Wa6A5+FXwh0bJySt1sFuwLbcSKZF1JWWD
+2LkmMJlBUv5aJ8JMKnMW6OI6zjL/4IxyO94LhYbxKTRRl4rOG3Q80TiMncSIkxJeGHq8WJABsAk
EmBRgqDd4VXZ9+1MW+q1u6LujfKvSJDwIAEjRdRbtyTfKT16LzW1072EniRAzwg07ljbMD8Nez7N
x8VI1I5ziq9F+kCbgFqrvPoDWUkEYriyy9rbWyhO1xbEro0s4+SL6Z6X56mVMMwiGWotA8vkMiuD
zNrYKLaiGl4qvSTDIfpIPcI5JQ6Cben/nIucOrkue3pltiL59rTuEitcUrbkp5UWHjqTzz+RRlfM
CfrZz9PrTALbZ23mfhyF6m2KfPskRd5owf1r7u2shE+sxqv35GMbXJu+G52W3iyo7OVta7nZJpmA
dWuoTu/L7tWd9V7erAaTRwbW3RXjGgzLef0SdJ35OPFApqGxofwOsvVkob5phqFD3+GHvCdL2gOc
fid/Nk6SflfZ+k4ZiHySVa0tgExqtniq7ak7f54PkBF9ni8blHrcnQgPgXjaEXHLnlLGO/nvN+e3
7hjHO9lc9hB0bZv+gbhQvmci6r5G/8j/Kz01MowD1rDP02w+mxSasm46xbgkoatuQeDNyPj/8gaS
2EpN+FNxbbu2yuTYcqCHWZb4ZbsfZYY5mrmVnP26LV9UC5WaqsX+qzzKzVJZzskj3yXbRgTf5J0L
cYF1sxLmciOjw6rPKeTOFcX5ZXEH0W+PwIb0cJDZU+ylTU9GgUE1iU+pET7pM6FCrkUyAc5FNrln
UM2woptgYgjud2+cyH9yVRVqYD5sP0k39Lg0gTqaEusUcCHuiBipXqpRfPdJTRc5hm0Uz1+GcLRX
uuUEd14djI9aUT/L81CCsm3UhS3UDFe8sD/AoOjux3oYnjq0sQ+QeR+lfm8EN3JsQ+2Btki3kpuO
0KyMlVGHjAvnpWVxBS0FsxE+m1Nx8CdG+bKBiIIcU1aklAeq8LvK0egJ90r7mlVP9owlqlTdvoR5
Z64g6+8+yJySItELq9rbseaeyjK6+2wYjgkEDa2s402KnMCoAlTcauoNOy0mMVCWpHMl2mUd9m4c
TCu3LsqVV7rGW66GYjdmbberpDTRN0AhElGSlQGq3cysHqTQrhPjm4WwYL3Uf4nqfHWcNr/lYqgv
dQbJQXLewyhcp2MWPilhczMUYJmoz/R1btTBX2oV7nMD4FVh5SUCGCJBQ7e4Q3MnsdptpLbXRXcz
hNgBiRTXePh0DXOrcjjonkP9nRXi3rQJ3lkEN3/eL5m/dTwc9knY7FwuHjKDfm32BWoH1MwQ3Rn4
lXNMnZHH65zbkdYqWkcMSF2YxswxzfE9naFusTCeLealFzUfFDAN4kiXO4IBMM975kU0Lp3p1Pbt
E6Xjx6nQz2/cDFyhGDmvI0539oPV+K51Sk8blK1kphg3j0TxLUIt+wL0pb+UfVxsx6pSURQ4NwGz
rQe68s4aA9Uzzn6MRONkdhY+//kDsWYv/U9rgcOeEvA1jiCL/fava4Fm2UwTRnM4F6TE05mp2GvN
NbbnDEdwi8pb5Yqv9dB/laVOI6JD3CSPoxbVD5FVaSencH/IXaaRWeFx6KpdbLr+kkH8mQuUZhEo
JK0Jt6Pt2OXW6gw03CO9oKqvEWP8q/EVeqfum8l1VvLc2JbTucpUKMdlob+sJU9fHh78rKJUcHMM
nHN/fvEJt+MxrEPjLFccrxg7mojhdGKXc7Hn7B91qp+YZ0VvqTP0W+DB/6E6Ef+Pj9MByIgixLGZ
4/3aUfO8Cv8bPKnTIi0xG9VDR0IiQhbDx5NOBi0y3kO4DTecZ8lmiTYCh5AcRqXHrzcJAjZEUsxt
NuU+IKgrYGrzFM0vWduwytlvCs36S2HEp7yqTIGMlX4E4VPuRpbZXjad4N5lV19pUdw6erMyi2J8
5+e9aVDf4gwQVasPJ7m/qDrL2oRfCkWhb1e4w3sY1I9DmHkPVo0xoURcyBpp7fsM6HLTAp2QR9V8
ZOpIKyzopAwvoOJJXQmwFL5f0wFM75kTzNWs2nqa++qCjkFZyGDKbBz/jqbfuew8n3EAuxbH0Lq1
ZN07WWNvtVKFmjy7bUoTHamt1T6SMKpnxxMjTflwo86zKx9Cx9P8TrYa+Ur8u9p37S1Gp3AjZ8RZ
q4nzsuL8+b7RjPkh+fONY9NQ1YRGz9pwfjOGI/YUvYIM9cwP5ccqdKbHriH70YndHRqOeke2r3zM
Vy5jMLiQb0SJorrvxre6b74XeDKou707idGC8ZtuXWxIJHLzEBx7bVpL03upq7id5vJs0XaYmntU
Joa6cnhrW9p9gFbgmf1kfp654YXqPZHF51/lizSXe1UiPpQhTaPne7cPFaLgICF+4iZovX+Uj/SB
UfUSeLdGjpB+L1yMOG5YXaoAmKy80Vuho0Ejyssrp5jBYPENzm5yktnY3hySitaHLNcaExqag4/G
iZr14YM0bSPjuRleTwjPYP3VwDXahqLx1ot0PzRsrBdZspN3f2sat9bG2jWE3t+JWgRYdZl9Fe04
PmAMWyZfuWaflqcwI8X6JDfeGBSV82SoK88iv3pD5JvP5lJTtllySqCVPwbIVNc+ee15Q3CdE7jB
Ga0Yu57C8N7yIluTBT9+rVTHXvn6VK0Bu0GFcLLsBFse8PR8GcsXLwtx5Fv2GRkbD1Sj2Cu5sdca
H1W7WjzE4XgHvkd5nVJ3POOxhBaok/qhKWq091vE7+DOg8eIrON8Goh3QMSKqbjaNLATxtRTX5sg
g4MOp3K5ihUiL7fyysgqAat29j37WWEeWMXfprnFOxEN9R+2vt8xsy4TW9egX+RamkMT6Ocmo56G
ojUFlK9qcJPncEzRqxYoESOtvEIk1r8ODb+Z1pbxUx6RuFkOLLgAephaDsL50Iuja+12Qwqjae5N
2QqRw6K7l+nnsmVFLg2jATUJ2IDlJ+mcxkmN0Mh21fMSL5D1QLBi/1mhvfpdHuTNcwd57hE2trX2
cy26GXpgYTSv9IOUksy6Eczr1X6xz4wYYf68Eti/Lfku6bYGoxvH4X/tX5d8agL8SRVUzVwDwV80
71mPKWo9TGqAxw+57vI+q5mGKS1Y+dAX/cVum1cy2Fv8V6G5kguYj23m3JTEJcu3wDvb5a0m9iQg
aF+NUK1WHia0m2rQNhja+fkxOzwsmtdxZFZvXp8peyVCOO73ZMERd4wXVBGZDQZA5PPu2GPTi9Zf
WH53M28dY8tqa1s+2S4ZqYCEBL2nedKiL3SMOxDdFv4qqJOtoX3vdFN9ULp0NudGyreERNBiDnWK
+YtB4bk0HrR4lxHrNacMiaqwL6VozJV0VBgNl8UUpNXeBfrx529A139TvtCbxtVISaejjUAd8fP1
GRValjeV4l9Gk39eEvXg1hyRXOIRpdsQI61Gpxv+xef7qgimLPRk/a1s81C1NKfSVP+R7+Tj00+K
iuhqFS4SzxhTtY+YALKHyhb2KQpBkvfYI1PyXX5kbnwpdADInpl/K5RrjiyKNvloXBQaQd96BE+0
OJz2uaOE22L3UC6hUKmDChKtSj380rhz7hXV1uSSWyeUAqeT0jon32C+jLxQ2YwaqkRrdgl/+oX1
NmEGMeep6IQQ0oLgh70hVFZV02uHwGBZE4V6RMoDo6b3xa6JCnUt1+5pmA6pUQYPmd8ePM8YHlAh
6ytVIuiWFl6Qrvk0E2zUrfni5PW3YHa4RJPOc5+AVaTkJOhYUUnHClH12UMNkVD6Pva0QLYaSbfr
oO2TY243IGbbkBLWaugfxeaDjjOjq3XjhSfqPh4acwndSJl4JSmhz1W7Qv1YPDrqaJ6YsaEAndN9
jpoR1l/6zIddM0aOOFSz/L2wEnZYCvvM2Akw7pnMTZMYLx89oVNSQwlamvLZaOz9kv2QkpXuqm4q
7yDBfJVoj4PHk5E6Id5z6WZHZ2wZE+ua92izUVo1MP1XC11W0QlXNAZX0FUS/rEE+nMbnTk/tMeO
NE2ufhPDuVf4oIY+mIX8/EAsHhezLUaOAeVxbm7a0H1M+KbOUgMiN3duAFxzql2E9prqbyYHtJeX
djuHLL0flm0cScKIv7lMNsBCO/VjZWeHcJiKbRy15iEJrOapGCLmfia3mjS+Nkl/q6yxWA+qUj20
sEX3RSimo+ZPyp2RVeWm7cKbnaEdRnfB7Jln1OcqnI2UHhhJ1atqtPHOV8P2/vNIiOrR1au7OkOV
2DkqKW+91x67tjJ3Jg7r3iakl1n6XvqmoAD9bU/xeF9WWvciUH5aRvJsVebS51FqlmUNuOhWQ9dY
pNlujos8ycRdvbOIPMcjdpLi/MzCVVnZEf3FwNpJT6N8Idze3lZ2pa8+z8kjs2rLM+3Fo6Yo+TUS
I0HYWWKfF2n6n9cf4zfNrguBHYWIy0MGdIL7yxi9EHZNSTa5Z+CD2Zb9kfXk2r5xMlJyD2R9J885
jbZynWOdtPFyN8tbukGicIhVk2HmfJuTvISYShAR4Ii6OYcYrBbv0WC9iELoy5micd5br25Py4yr
di/+hDIau6WyHYe4xOM2OSQjMESQZnFpGx/pTa4nxceakprZYXQ0dn//sRa7Mw/pp7IYMYHFGJLg
HZs2vPhlKY5HaE/FbG/DufswZh3+QMwmR7mj1pyJvrLWvGDLNlkt6e/I84OOuLmIxuaY5hlK0kZ0
tAdLcZQWJmlmktHas78JwGrx7lSsYxCuaIHYREYQ7T7cR6MT7rRZR1Z7QbST5/yUGJ5YMABznBr+
gU6rJ0ufhJe6j0yEDnVbFG/MOO0zLQyGVVkM/JZUcwgsac4gdU5hDSZ9yzBGOWVVmhE+CsNhED8C
vf/QhFURkUcQFGl4Yky+daEd3YGIWdNHCHB4cUq+mE1ebB2LxL3Pc/JHklA7RtGES2v+WbVQV/gp
26uMbNBiZ/gax1B8ZG6DTHDwPOZWas+pMGabrhOCQ/vwTa1J/GmI/FMrC+2BHX1MQ+jz1feRnr67
YlCPetQmR959jQ3TUTeh809X42bAtaB3+wG9JuoCclqtslKuSlie/nyj6OI3UgbXhqpZhgahFI3Q
r92GLqTXX41xefG9zFzLECQMnT8sKxf3RjrEfDga+T5u9eaUUDIjI3XJ1SvNN5MLyUwMqPzMSp8E
ZeJGHvUJfaTcVJlUMtMyLe/j/OdPfB7FJG4h5scBy6goRwl1YXB8aehkU6G2/UP17xHa349z+Py+
FUY0neSEeiJm5EMrozakytL02ycT1E7h2MU+mo+s8lkW5XaCCz30vugJNd1PmmYiFOixRODnIVFA
gvHOC8JJuroqg8J/2c6wJyOtfh5Cdx5zp76N39JmLI6eTezzMkaG/g/Qy6rzfRBkxnUiDWife0K/
5vo8ElexWtbeo0LxhOG1ITadGUB5Joh41xfI/2u0i1/aMd72Vg4EQYU4PBZKvTdbN9zKfs8Um/U+
wTeKbmDOKAAZFmyrKn5qZcDNmJJBFY9vSl8M96Ulpgc9LN+lTTwf4nbr46o95HmubRYRiT8RX5Km
2i5Rs/BR1gIJeFIv8pO9pyoKxkHIIYHrPOpsJB/ysbuTgTW2mKifpDkcKx+l0Yzus3TMj6VSKrs8
zA1wFCriQ89mGC6qrSQ1y6Mcn7SVAKaXda8dBeEJjgXs+F6/AKICusvDafM/YW+D9S1mfTknNt4+
N1XzPf9iWqlGm92o48Y7xntiVbX8ytCHGT+G0EjZpsFQmtN0/w9139UbuZJm+VcG95136M1iuoGN
oE3vU9ILIZOi956/fg9T1V1SlqCcmbfFbahlSqILxueOAfpiMaA12BF0DiRbq5jQFuGUh503Loyr
7dqIq9cxDZBMxI105kOynn4QjTGJxmidheB3HivoTfel44MKPkvB1PgAoPB4Q+BVnav0KjlUSVB/
AW2fpV3CPQ6ay5oKH0KySGigUAKD2C2AdjqvNlBU4ACkc4v8EVlVvmSZGM+98EAsZ6XnuOKOVzFs
GfQZKtQN78gTRSZgxdZMgyDUGThQ7G8+SxMELa5n0ckWNu2E72vwAGYVnz5f7VdDEfRQlQvgyDDB
/SJ1wFhQBW/H5SS0r1HnDvao8CdBcHdRnUlHJY+B00piyS583MzeAzJ2fEx9dFmuSlCpBGzOgIhu
j7ARm4WZ67RDVy0DgCnhWPZ63RJzXjkBLdLuPipmsAAYW1bIlQig9Wkyj/JCpH6aYSSZLmEkWR0b
2DpdkQVaCU9nHq5eI/CISGG95fXMCxTWEHcH3/lqEXr9EE6R+fqZ3JkwomMWH1d1HdNfP0A7erQE
Jb/IiVZCeJWV6TDyXk9Yps6WH59CZm2WyggBPhTAdJ9nvQZ0qo2ksSUsW+vKvir3CBk8uyIf9F1E
nWv1L4dbpggiejU/8pNAAhgFp5cn4iZMcnX388aNrtbXsA4CF7ZsRRFYTYR/A8qsrxUWSvk0KBqG
n38UCR4LbLHcZKg/Ys2vV6Ino6mNhp2R1JDnEaEsAqg+kHNCWglmlOBptx7aOhz07kGyQt0k10W0
UJQxWvwbINj0zbDKCrFzZBVIYl6psi00P6EeBiWyOdwOG3rNm+sp/6/BHtEbwK+MFN2xZd60+lUn
rAFuC/YVhhQr3hJ+aJtocjMpIVKmq0lXwagLpB4k+jCwaOOWjJ7kOdfSSEX9YXtSMoLTnm29SOFf
wZL//QkkDyHInUVQcAkxqdRqBWywlpNOYV4DhJKmpVnkmXSSk0iB2mqqOgMfyKfJXZEwA0aRbOFC
RKvmpFnkqtCK9rnkOLjqmzpMWMYK0vmsEteW5yntMismFXRwjWQpgPxpLNTWlZ5Xhxo4EKVbW1cM
ZSEIzyCdZja8Ty8QPALUP9GyRPdhFxjlYMSIfCkvfn/IYjGAKi0qs9/fu35Wc8O6AnxOF8BKMzMV
4JvrrJZHv8mCX4VKoeYv6vLI1udCUE8RSAEXF3K0AnKYmdeh2yuJENGbGLnh6Bekkn12HycV+soK
qj9G4h8EqFGXHZyCm5RDj6cStQW0MxJH1lp5fjUsq3xUVGWYw2BkhEoWB2efa0urqkTsKtOX1/mq
V0EIOklHGZlec0kguXuJgROX2vqt8SEsVdT1Y+dCsECdZIWuH9zps1TMADweOKAcOYklJRJlh2PV
cAc7zWgHbXWa52W4uX4Lk+eMFleQKxSDnyGL2Z+AvXmHBkb8Hss0iTrxvWuCpxH8OBvCp8KHNii4
Bf0StEmAQKrBYXzGTtO29Wk84Op5WeUBScgd+EYhjEJOSr9eUMDEnMULGST6pg6eGo3FPR3TW2Eu
vMACpr2sLOHaMAMTbmoUdOTqmol8Be7Vg2x98HMGBm7ZoBSNBjOEmC41gY+hpQwvHfTdPChQCMCw
IS05fMw6NaG/hKwY2JDB8WxZLtgDqGGHCHKNLoN2ZdVXAPNWvXlt8F17esj2QxCBg6cyhufQb2Sa
AvFxWCQExB+bUq+uUgstOjNOFCnJocigRQ/gSDe/hjEovXnm4FejUSbsa9Z6CkAfUqxHkPMy1CuK
R46BP0aBnuplnimbUsYMLa5JLgMocP2O3I/KhhsK0JNTbfb7W2HAnodE7qmXArySwMUlX328GyW/
QLI0g/mFgz5PBqXi8fNYi4FC04cSIuoWbNzTxtzH2bpEVFE6aI0p/MvHILWQ/Mck18qFL46/PjQ8
iBRjL8PHTfYKI5kW/pVgMnbT3Fhgu30ogziN1w0CZVXuYeAb8HotQVqxKGVkWU304MfuBQND5nmA
FSN0ZAD36cd3xsMWMn0y4DtMl9WrZBqzaQOfbCSweZOKy1fx1IGNMigLfQztWblZAxwWLeBrHy1i
kGNmKYsh8b+/JY3g3sJqddtmIO9AXbhZlSA9rlIZPk0N9qgXdyWOBRicWrO4ItcLMVDXA9IrVvLR
DRVDwbXRKAXchXv+kOZsxiiwgfMFYXASeFS0Alj8ANZL1ON4yShDcA2wvfZj20FJI04g9cYLZyRl
7Ud7+z9f+//jXTCfvqr5Vv/8L3z9muUgUXp+ffPlPw9Zgv/91/Q7//43X3/jn8vgFWSh7L3+8V9Z
l2z1nFyq23/05S/j6L/OTn+un798YaR1UA/b5lIOu0vVxPX1LHAd07/87/7wPy7Xv3IY8ss//nrN
mrSe/hoKovSvXz+axI15Fq3s//z893/9cLqAf/y1657Tt+c/fuHyXNX/+Etg/1bBmtFUND5UDuBj
7CfdZfoJr/6tyhzYNBOXRhWECZGcQt3e/8dfDPc3O3HWWJR+vIY9dhqqVVlz/Rn/t3odMAD1DWgK
Og/8X/86tS+P8Pcj/Y+0STZZkNYVjipPCte/GxGSjJJLhFugKrHTmA6syK8ZS9b67gB9m32YZuMb
hiyKzgFriJzxALr/sMgTTBUqDUJ1vhTEUAsTc3gsSP0Lm9bwhA9dQVf8BFbYDQSBkZJDEAu7D6B6
XnYY0II+iMrYbZQuERK8fI1TaIcqfQOHeDxynQfrIb/ytm7cjHPMgCUISTGTOm/rDeYQSOUSiBC4
QgiBr840EE9RXiQggxRAKTtKpUzuJH4urZWxhHnD6CXnSC0GEZAaPwdhIVWkJ2nEu+UVA9S3RADn
IMcS+tkZCGt1Dpp/CQBrpfoniIzVUD+qAfyG6XgDtxUu7DnCKClM2jwYZlguNrKIiN3Ua/aYwM7T
GFykTs5iHoI/fHsJEiUUzJptmtOAKcu8gbi9g351BAeSUGDeOq92l2WIqVdTugWcN/3RATSSkUjg
CoOsI81SgHwL/QdX4j3M4krw6vGew01JQcDw2IEFyXyMHDkugm0ZgrFPswaeLahjq9eizBSn4TvF
UuOReYlVzLHB5wI80OOVS4mhekwqpRnAbyhKLcHRFNYaXYDdxSgT0VTuSwTrQRsTW6zYZLQB7B+m
REVCxsp1YOegU99DMIpXWnfWJWjmAOoWyw24gikQGRVseIC7ViveAHXEX+QZgGDU9UtlBM+kgsd1
qSoqbhh2/TmUgyE8yfTY6YIyL8AsajEaFysUClXryQY0UrPZ6MPUVvAzhYPU7+A/Qu4KfdOxdJeF
EGc7lckCm+mEbNZkHUdTwDK3vAoFaxB6lfoUxnjkkysalINCpN8zSEx4+MMBv2uz0Q+siklaQ4E8
hd51vGckfqDCUKPnIeXUNxtEKP8RlLx4l2CuuY0xVFmCEprt8hrevND5Ax4zL5XOgIJCuQxq7LYk
w1weUppZNzJwtOQqjkhTy4z0bPnsxTgeSWLGXYtBBNLJUPQKOn4CD1dYTEVZIP2pyjXCSUDVNU9T
hH2f65gnr5wcKBM5nDPQ3Qv0KGYzoPLdCgu5bfoNTIvFfZVwvpkEkPKCrFUSHHKY8bgQs1fEsw/x
iQ1bVz0yQdnDHxBHTgV+pZYYp0eg3SPi5uGukAGipEnIYTpYyGwPBEE01oJR1WmO5kGHPH3yKeFG
CxjBCORJiQ87Bx2asEatzPJnLk1rB5LhKUJowdYJrQEZhOxBrCklrIa9xOIQ/exITuMj1Ck1UxRi
tqRY5QywrIyGjmXe9qVdNlJGVVQuBmzvy7mUM7HjI9kw1bqDtg0buWYXlxHqmBQQKrDGsDA91wUq
Fy4EMB9TAChU4W+A0yZeFnTm0FdAxLPiuKm7gnuWGE85xKixjFZTslkphdwTdA59Ry5czem40AeF
H4SKiNeYVTwAsp/nnESVXBX1AjCfowQXvxgM/B5JQVNBvxHezRK8tZR8i8lausDQf3hSglY9w0Yh
3we9APdfua/0VETPQU1Ud6Op6MoBS+46FTeMr9fY8z8K0v+9CLzOL+m+Li+Xevmc/38Qhjn+pyj8
fxvMpJ7j4Esgnn7lIw6jKv8baDae50HcxCfTbOIjDiPE/o2xKMcDOwOxZ2lyUflXHMbvQEoe3wJh
SMHIQkGf9l9xWBT+VqBmjO+rKPo5AYyj/1Ec/hKGAUBROZbHMmdZDTwllB9fw3AhsD6OzLJHFuvI
1tbK61CZzIOfE8HGJHkOym+s17OgtXmMjsxs4UI1B4IJpF5iPBAeofox3plRXEVXf6cGf57TjTlG
6/tdI0odewwPuRmsYIG9rQyWpgc05AzN10MH4tOLfJEQdibZ0qtgC2fuCfmortjJLDlm1khqQ7BS
uz3hezOXaBYcIKHjp+qhXdMjHLrP1abYMIdPj/5XlvM5q7lKONyeOTrzeEDgeolooH+9m5wCCfOh
Gdhjt42eRZpJOuI4H1roFrAJbRs9C6n2xt9p//BYXp9yqY8bJkgcB5STMCEFJ1TlJ5KZ3DIc9JFG
9hg9B88MaGIFVUj+hgRnUxFIverpOrCAouRKyqFVYBSVA5vCGtzx/E4hezNr+3UquHYVOSemNlc0
xqdTYVPo3CiwuzkCXaVHdkHDTavHm2QrG+EbXGScjDKGZCyCuatDQNDIDez5tD9hYc0b4s99sp2F
NozlbG9dW+6d0+OmrPKPB/Tp9G6Wu9ZKMOUQcKe0HiVjj/LHV6gKfecufc/4tQr17jF8nIImozJG
EJ1dtbMYiLTcWShXdaufTuRmjfeDF3eciPs0mgcYjLyjEeGEekZ6s32QXmunMVhDe2Xw9CQCRSYj
INUKD1AH09gcaHlITpGt6KlTUSiXUMmMzadah8QXqajW0NTB9IbogGorZq0PVCMKUWxpDUc5g9NR
8lPXlglr9rR73dttYpWdrlnNgX2oByKpq4IGtNKNM4i3VJoli5HyRKL5rpUJpml5TmvAw/AByuUX
Sa+cyp77Vm9mLy0uIZy9QdDnjsm48O0a//TkbmQAIkiCM8WAVwtD1W15cE9cSsqIlmClNboyR6eE
x8Iyva28kQ8FnG0OHXTLHgIkLDFp9GSRZQQCUUNEoULilRa/AsG0CD9q1S+l6ucd4Fq2/PRcb3aA
PmH9DM0ODl0iouxrCCVa2Q7I8Dn6XYJHIA/KbpD8tSV4m7q4rhaqnUQ0gHUuBS4+NSHY+vNS47mv
ldavV1LhFBQq6AzL8s0pNSHSpXjAKQ1BpBfepSpdKOAklt/ZtcxRqQfQYNzxXGZ4BQ+iHNRyZFLx
9amvK70FmDDp0QMCRqJD7QLX1ggCj+B76OCJnJk+tarBZr0HVT5nvEJSwZ2xJd6rODIzrYJMFNav
AuthBt2bGTQW9AHdt6LuaJw9isq5iVAguA+9jHWHrX3s5hUPCbgix8zW8kHMKSIrjjU6cD0dAIiS
KxAHIP+uucRF34ID4goIZQJpKIbBrEeyRmnUs8HJhH3ewICNOaL9Xaaw32KZWV6tQgi+V7Cf14y2
9pC+K5Yo7LQebC0o6M6LU8h5pK0PmjiRsoDSD0qjGLcuiHFS3dg5c1CDl0iSDSl4rFAhoilPoTlJ
YuADWCax60E2hXw0Sx46XhJWHIN+v6aL1RIgF1sQBgI77XlbhkiLV5CbY9vHjkcOKtoZe3bjEGya
gYQF/9BHx8TDJE0G26IBNQ2aTqWPOfkKNstB+NJljzXUcLyqIGzhUd4PKXwNraSX6Nj7wK3DlLSp
DSk6NoCo5C9iy+i511laDcQBHkAv+we1L15hF72Fdzs0Emge2YKnojBe18KW9WsofT17yKihPu9U
8OAug5qGwFU2Bcaekyc4yJcRz+MXdgU0QoRxDylKGmsijUG6HlmBilcCZb6OmfopGcB87WAiGu0i
RY/zVk+bQwkQlogTwsIQCt3V4i1Ij4Neto2hcKzNVZCyZwVsMEm7YdWAQkoezmWp0w1Q0m3ki+y6
64ipjSbFxLWI9wIXzEfMaeAVCC2pzgIx3sgKTmc7uACA8qwomdF4vFE38EBSBxu2KamIwXAUrH9+
6W748TKAP6wmo7sCk052IsjfvHOov1CJFkV8jLEGBpIeivdol8OMJMA8ksCZKXsHPlM7MLa344h/
4ObgH+49Ozi65vAabYZHfp/izbACy41ppAeLwczfUV2V791g9u9YD43Dz8WVDH679fPJ87cbxvXk
Mf8HZlJUMVi6wYgAFIaeJieLR39xenCXCCJkua6Ic+k2m805WywEuqK2TU/3ds8biaxft+3Tkacg
8Cl7QG+wRI2PI0cEgOtKIglZPsBzx153vr1+WTMPTz59ge1YgYEH8dcBb2Z0nMPBwteji6tz4YEx
2EdNMTfdpqUERZ5IzohpaHeopDeOgjEbCyJk9F1VyHtO8d+W2p4ZZnS7tXXqG+HWdWkq6Yy+b86o
0jmDOby9QdxY0CFORwXog5DTzzf8jx369oajWff5stF6gtJCMcbHSO6dOIUhcrarFaDHzCS30tHG
TMRouEtajiDKKnhTnxp/xUEhqq/vRYvbBAlCoSheUQ9c+3zSrbADNjpwpFH949mrVvpYrAQ9Nn0d
dHHqrksDKtPU1TX8/wrsShIaMCqvyXD++YYIX8eZ0zrAFAcTEWyfGg+pxZtxZibkHJRIACIACczi
kc6Aju2wK/hUcDnpN80sdh7qNUaBRk8m6RMdXT50fAILw/fhLT1JaJOQ+slNCICBP5+bOD2MzxH+
49wUTpMUWZbUazL+aY1Gfqq2fJNLRygQkRZcLeCBJvE0MN6hxt2sQ/mScqcUFknQj4RyN3Ip+VAG
sBQGlB7urK1dQvzAZTUjh0qCJMH0mjmV0COCKiSE50nDzyrmtWoMsI5pK84GOFxydanLMpSXMaYM
XAiQiND0d6JGha/UpP2xbRiFKk0JY6ftz5f7R21xvVwBgpd4KNMV37ySYSNxPaCcw/Fh+fTiEaTv
NLFqO6JWSoxjTgcCrIbtW1v1Tip1g2r/tQiQsnCcjM2UFW6qGg4s5Z6HGPNx3tGHzsiwCaHd+lLQ
g+Pql824s9pZtBDJgoJkrpKZR2f0PTBBtSHlEk6hlqe/g2w3nyuLn++J8N1LggIHGzxeEGALbzbI
Kg+zzi8boI+XUrrGWHZ4R3qDtMZiKGQrtpElLPPB0J6lXbju+mW2zX3iIUynVHsGtcLdjwav9/4s
zWGmvlD6WYDzvci7O+c5VTN/LNVP53nz7IIB8wsxEFKUo1M5xs8wCbSeRuclINOTPBzq824TzysT
yt5UJo+Z0xvPqnmk3RwUC8ocBOfOGX3l9/16pjIH+KHIyxNN8OtOpyaYWY6lOiKLj8iDqZGnQ7PM
96gKnQt5JYt4BTF6Z2bEBrW3wqYhd5bzFHf/uCOfjn9zR7DKJb9lR/GYqCxBT8Toi3PCbmJYtfJD
q8MQ484q5r99Bph2gBKO0Qqkcr5ecaEkfJIXOGJmLJdPazPUYZldkJE41maxKJzVqqb2XkG7X79T
Ml1h9X9e7O9D39SYnhzl0tgW0nGumxWpyMGxdmdi0JL4ZK/b8zthTL13qTclmiIqmFtPl3qqH7Af
E+X1iTPXbEVeeMw1yfoFbRryAnVUckDNVtAXoMo5csg6J+pxQy5uTqyNqG/OIzxySydaLAwj2qgk
cnKycsnKE2lO4IuEJgFL8MYE+lbTpc3WzlEhE1vTbWGzTSkUMCZvA/LumRKD3emNE8hbUSHAl+bP
y/nuw71J88SgHTNRHaZ8ZbksdvC7p4HhOOzjxTU3xkgJuzjaNtrz7w3R7J8PLn8biBAeYSGrgTAr
3tzuDlJ8hQ/E3rGjHa0fTsy8f4Rl4jyGoS5jycYDmvwnJFBPFXXC9e7COxYZqfGKjGiRkgV8os+B
s9hAmBBYtlfgLpce2XkQ8aMbryULoySzWWzkdG+/vW2b/9V78ensb25dkgN+I7GpeCzN5TwjT1gI
vr7DffMWSNyMmb1/txXnpNJ7hKBbE7SPTUhDPAHYFZNq9ja/hfjsUGkBnx6ZeXACQvKE+u1tHc3X
Ao8+C7d4CnZL9BbpEqJiQCvRhORORl6a3br1yYu0wF6/gx7GCd1S4gNcTzKo7uznvLVsdXOZ6ibq
K1tZXWLB0aiya3MDEiPBEpUl9HIGhoi1Ljsb5lmowAInw3pjGAZPZvb7FnB/FMY0tt5paKyoBzly
UkGWTo9JSqSZERJuefTJ8LLv5vCN3bO2T0KCHsdq1RrJYtHpq1lmsuTdf9ozuv2udQThcAsar7VP
gaEggM9xZvUCeWM693Sbn/sG3pg31+B3d+P3d3vt59t8s9c2XpqmjCIOR832nXgxmk8vucmR4hjr
mskbjTUeKoLmA+SvpztG0JnBf8xlQJWxWCgWADmmNhPQrkXSY5bLcKaeW2s/kHcXgxHC3HmZb6Dx
/1oWaKEi95QxGL/JN1gWKsi5xKXHeTW11CCbSdeauRZs0JNMbNrLtXDeZVRDbxBcWKsn/Tmjvb2b
mB+kJRe2tVUds0ZE1M05JaJAFwsRmTOLkoHKiwWHjOkRbGDabI57+KacfeLPYAdBU5QdnY0J1gbb
BOzkMMtO6VbR55kxf4gdmLPFhgY7WQ6lXkO3jY2nv/eJzTj2STZ+3lWuLerboAEwkoj3Ax8wePsa
rxSZ81hPlgVsab0OCZEXPD+jJWdl1q2x2mIrpPT+ZnZDzP518z8d9iZWQV8CTGIBqQo88ZwH7Aee
jZIzIHC8oRX2MNVaPnANXZqK+dJdHH/vIYXZCTsQOHabznxExv8Ykw2eD5TgbPzoslkQ/qEB84TQ
I0X+o6wFor8jS4RA4GN4ZPS3OUpw3TPtks7g2vu64skxpY39xt/R7/w2h4bZN5IeBYMW6Qr++lQy
9CNAzlxwvafYj2v9yVz7rweHxHPSmcpptvf0N5feCf/cd7mWBniYAk8zSE5ff/7pqGwmDRASQQuo
imodHA8/e5AU+M6MEMKBs2LmHiWoi3jZvRJyyuFuVhAgJMCYiEAjQshkilufjiuJXNnAfUM46g9L
zXxBWUasV2OhkscascR26dudK/0uHwfBEnASSVV5VbgduzBYN7FcCagUHqZQ4tN2E0JeqiAvB+S5
FtmJhCyYLYRsF7SmIFYlemCiKaBr+rYhkEK5E9y+e4k4mNmAagTYpSDeRhjYF7JwlwI9Ee4GJ4Ao
jDxEvTRn180Cr9BS0qWDjYjx86srTwH/jxv/6ag3G67Ip5jiT3FNIvqyM9bt+mndLl58agYGDItD
XUCvjQj6S+3AOw+tMcLpkXEY53hdrltYctlx9sHCS2UZOVGRZ/FzFq+HiqFZ9iY9Sz0p9sn6ndHB
Ijy6q4GAUPq098yt/vbztfwxSUPZiTsIIAKGn0AJcTcdgBjCCjk8EAQkN9M2xJHWVuhmNNB06Ob5
nSWrfLtkfx+Nv9n6RcGLigD2d8fCAOjYd8QnHFRH+9eokZiuDwmtzMdk8SqTfNXTV2z2jCFTnsbg
cJHsPVyASgRNOZJY8gG41Aw9kl2NaIAJJPF1UGMwPYEui0dZIj2yZJUcfIK1F+g1jfB1vAzOxZw9
x0tYd5JcvxuKv70+FVFNAfsY/PCb60OvNFa9gvWO3FpEVsPO0FWxKgPDJr3CBSKo0RKuHEa+Flji
Wd0rzMLg+NWhw4OeBrC4Nv8WngBfttqLoneYPOUF6TBj5OZqSQcLpjb34tC3i/nTKU+X9GkXYSdV
0Qxazcd0AdREYLtOPVdWNcFrNM4KB1j6o3v2TN/6eeHdCHZeAxHi/+9bdfMSwQI5B3WAnVL6+XJ4
f+IRfkTjEJvOLp5b+fv5MTmsZke8A1tbyMmdlXj38DebZ9MmDQA+uGxgzp+n0JevYWluj5C7JC/B
VsLoBRM+AyNTCnU4ozCHeYxegvcadCiK/ILED3duyPSm/bGrfLoh4tcHAZ9MHjpcqOqWc5aaAJ4f
K5qvD2i+oYR1TXYPbiiZHX0DcoWEf0GLw9nOpTv35bpCb88CiERRhTyQCuzDTX7gNtVYAOsTHtux
mFcu1JHkWI+B8dfGlGRJTjx0wkvAp+Xgf7OZfz70TZ1V1WML1V9sRa3ZbVVDIBm5vjXym5XbZ8Js
Z+CLkZ/vOvfHIHHaAD8f9aY+cqs+gGqwlGJL0pGIrmOzWY7kcBGuiU9Gq+VBNJ5gMkSY9UCh+U0e
4IW66fUl9nsnWzrISzfVIxLR1YymM7p6lPVXFmwz1ri4jwdn9IjVY3s6OMkSb7iqt8Q1oYxbXGuN
lTQb9NlxIKgO9EnfoaOnapbr/BJNf5e6O+h96w1c6yjztgUF/q2zt8ne7ux3OluhuCyN86Nmrehx
+l6HECu9yakuvP18l64l7u2q4CdC62RrPaFdv67NSorhGw9Ha7ST5qjSAswGIeoCzMgYoFvI6Vir
Fmrfnmgr0CMSquqeJRk9bcxF/twsHiGZ+iCb/ak+GbOQYDjgPSb67F2PztridOdcv0nHQE3iWCxg
ZAR/qLrVbhtCOJadEmtpD5mg7RJI8vXDwxI1kblLrJ3vE8tRF9aCWS7SZzQ0Z3ZO36lEbWqrxp3T
+WbmgOL39+n8Ue2Ufd8gH+eORVrbbo2pWypi4iLQiI3XAZyd0iSFyWAMCo6ygEyFk9Su49YRBfnX
KcvUGNT0zqK/kfr/2Hs/n9PNnp8hm1WjoJmKgG6GFS3TtYfJzqXMwEwBkCbBMxZgaPHAZTpMuC8Q
C8GKdVAtrp5tG8YevQ+XRhjbDoKT8/u8NVyazbvtz09yQnP9sSMCC41tCA8S472b3ITB6LBhpR4D
9S3aAGiHJ1TUOSQGq0iX8js3ZUJq/3E0EdMQ5EKYN8BY5Osaj3n4wPOwSjvqy2X5VhCN1IuMmJiD
OU5oOuZL+eaMqHcshKcFRylFWbktj/u9cDyWhBjn1F6Qx9Vsv/VQWcKd+M4JfvsSfj7Bm5dw5GIN
hjsaf2St0xKl23qt5boDHX+yC44ecXX4Ucx2Cb1A9zs0XtGrmAV6TrGzcK29RR2M1sT7Hq0Icj3D
KSH/+YF9l0oAT4dmE2YGiOw3JW08qND7aDX/OPo5ZeJyK3vlzIsafShbaCbV5s+Hw2zuu0f26YA3
wUprglLxGAXpP0T5km7LlsysS7UY2ZRku6KPlZ3VepsUG7cVdbGG9xtY3l1QPmD4BuhKnjiDmJ/S
anwX1O7oc7zFt7LtKqDha0DpQZSJD2AclE4CiTGDWbDinRgGqJ56XEla7INyrZ0DGQ3VMRkWvVw/
Q7l6G/VwQ1T78SWouZqkqYD3vj6BBDoDQUEkEeTiIEBzgB/htimjt1HlnCqNDk1dPWJDuxoe97DR
wthZ6FUiQzIVIlhpShMe8IAuxaCeF6VHiIkD/i0PQJAzcFNQWsmp4QFhFCJm/CoUEUFRIVlbxgDD
iPs+URyNgXuciMiaVGcoTKzqoURIihZcoLAUjoAzlwWKptVQBmTd69gq5wp0fqF04a+JyoaBUXHO
ghGrjqu2ATw9YKtnfswgUlo0j0GoYfifQgIszflJZvGUQBWeplwLumLDbIaAtyEX5xM4oyeLFP4o
wFKz265hG12W+HnK5ZOEcbTsRhki3t4eAtEB1O/8fhJprICkAVgsK8eU5ipaqW0QP4DqtpbU/Gms
XYsNcqPOM5Ov+4Wq1OdQFGzoEi5zf9yUWbAfyniXaxASUmvDBdQZiBOI/0KmeAagOi34wMRRDLF5
Kfs5EzxmuZXnzDpVY2gbK2YSsaeuz0sdCuMQvxwCML582ZThuNerBbi4IEUTN+Teyxh7KFO3nO2W
oWiEAAnWCcyjMm0XJLnuZ7xIOZczoCl3hpJXDCnxzAjz5syryVvSMGs4x3EYNsIuPW+BSMiVHl4o
gISGSrisW2Hmd4FVutq5EZNlXI9OKDMSwCyZCqP4Yp6H9TOAgfC7kboXyITYZSsdRJeB51zNAHek
BbiHDMZ40GAGzqdlHSnzY7gAKUsPhnZ9r83GNqzgWwJGmeuBIuLZPZe+qwwIk1EAb4pK7iCAHXd2
LGtWG49ULXOjg7Qm8N3qKUn4gaowX6XQYvEJpMVDwuZRQqQe4jdtlr3HvvCQyNJcgfp0MSIaQkll
hP2cP8nzgZ89r+p6Ae2uOeSB8Z5lrR5O1Hs3tyKtskNGxLaVeBBJLZOjFI6LRMywQnvwLWCvDBGo
Y8FGT0oUGhw3mlXC6wqfW0Gvmpi3L6ADjncYqoSCKz/4PiaHTPHsAgI8V1ggALIE7c5QEGVbhIQq
BU4nAo/MHKD/ROBBbvHjsBukkAWwv9ql7bjxBdB4U3jWQVZK0v2wn4ehMCs8d6WNmKTzPmaBinoJ
3L7QxSTcwr5g67sV8iWpa2fQlUX87bk5hKWBfxCPNRQY4rrEEIedLA9Vq+byWVlA7ofFooUkHJRg
0Bng0l2VaJHO9+GKEwOHHZF1BUBkRe2hi/wLEw12qjZPohTBCby/KOr46iUd5ju8bIAZv4f9Heod
F64mRf2UBVgAgKEYpVZaSgXgaAOKYtHWgq7+P8LOa8dtbOvWT0SAWeQtM5VDSRVuhIqMogKTyKf/
P/rgYFepC6V2wwbadjOtMNeYI5zjzkGi2VoolTtHKPPEa8htdMukqO19V3ymRvKR1OaBjiuJhrIQ
nsUY5rDdK828qiCIpeq6VXPNOtdnb99Q8OQXkjoOu/OlnihxvaxTMahzcsvTZrTWlfNsP7De0iMs
vqKKdnuJG9SbsK4B0iQp3l2kUsBSLkPM0lZhh98jckkw4PS4rOQSRhze/5IU6Erk4W6y09VkJle6
n52UmVKm85MSLyQhX2DESPzaXhMtXW3WlX5E/5MgSa0gRpWrViRnSunJzjxio1Xkg6WZOG51w89B
jaX9car01WdTFUfnIA6WSmaMXjutnEqQWicSYMdFe820pdIcd0X7qBiJwlxgxd+jtgEq9FS9MyEg
nGzNvD4qSloijb6Ufno1H6RIR1Esb/QjpWHTTUwc8sy0eRRPrL7ksiZR/ozqdtGQ9d0muRv3e96m
gkppFOMTjAzBNQntIwpN7AMN1a+1P1bv1+TtAkHelpTuC1aFYVVHM8Dkz4twEHDz47nBbUSbYEdQ
u+TL8Uz7yCcSordbma4LWP5YqMupjouX00Qy5NOT4RqZOG+JqEO/1W7RdASFSLe3EC8LDhLPyUj4
rIXzGJnEpOgiX5DSMFHNAacXJDvqk2WUpk+XtIvsBsm2s6+kdX6CSdSrycnKLxVGIsW8PxQvIuZV
lqFgjoQDyDTPDo/15bAaddFYV+Fi4JP+ekwVvyziGVDsc21mm8TslABRqzq48i+h7DlpOZqfrvBX
uoIlnMgv4CDFWMvKGfcdseys5ArPRBHEt+SCNX1EGoih6Xged9S6SXf8POrmp5rovn5qvasiT5qT
6tUpvR4ScUlOjFaiuL9YxKsvr4oQmuczuUzHvTMyjy/7Hj/kSphldfx0zKJxnRIAKglGbJWG1FhN
fHnFWYAASFMh+G2U2RTvm0bo53LNjiXny97YAyjqeHv1ZfkojDBWIr3sejrvKkhxjjhSXju9ajwF
0w5D6XcZ8lerO5K0ecpUX8RuwDJkzUGh1diIXnRCLs1HI8XTsuLVCrKcuWcTKowA6W1f9o17avMd
W+vFygiWTIxGmhQpgw1PRhIitMIvCIlWdMx6Oj22JBH0CpdGFjJpmbdHng0/+L1e4kpx1rGYoO4q
ldVVa+AVycJYPoFzifJCVY1ZfZRfqqibM6Yg8qaog/b70+6gaTvCsp5ypMFNwnkzx0VFrlrSXbrn
E7FgUnV8Bfdd4g2+qI+S38CqPLfySj6lk0yTSl57Pb5kp4Dkxx028O/tmS5iJW4rKRlfUnl+Ilh3
dCyWeXJA9aacHuWE+qLMCIs+opiWsCZ2crYBu1bryX7U+aKeb0gJeFeMIVOrIrLzGgW9hk0Njta4
4gvZ+HSVp0IEHE7mFXHxmcmr6SBNYR7SuP1QQ0m4Haps+WQNHp9Eud2wzyyMklmDS9Lkml23eBBu
LtSidSq7CttMpceqE1EyebKe9NbeEJdynNBM3m8ob3yjbReIqB3y7Yj/6eeHsxET2ANVlUwCPkpl
EvaIxRD1rq8eIh0hoBFkprgtoja2tfMJG4R8ekjh9BY1iZ4HM/K7vHmTay3DTK45OX2fLw7tYX69
yq/JUb5XxP9ewyuc1TXkcAo9lJ/HLlGnHun1I93AkfWi2tCOFHDymE5lQajzWFEXydY6zq6WnroH
GyIiv4KjnMrJgdagKHxkMVYLTn4MymjcF2EUf1yDY0pXzeI/X63laeI/ls60nM5dTrNWC3LWp/6J
/Nr4g5+VJpSp1DUCz6Z6aift7iqz4b3lNpOXFrHwSSQhNB0GfBDXDpTo4O9jzK+npm8v4ObcmZzI
xyTBq9hiGoMkNGK+nO2DkVtXWXZ04473FNjWb4cmdMkKOX/Qqm6bZOcGM3+jO0VblHfLK0fVkVN5
p6cWrl8RInBw9k65E90zPeJ4R7nkCy5NWVd2CQTl8GK33ml3ccPS0r/oIfoHi0B1N7LeSyd2pOBT
d6rgPBPWp0m7LJ+oLW2+oE+x6Sg2US2ObGULIiDQKz6IDv1Y6xzUtu73aIoSV3AxjLXUrz0Affdo
zNMZmcWSjfrf5xjjnD18M53Urm0FadJocQp1u9h0bgbIj4zlJXvIX2Uvtox15vQ7DBn9vz8V6uvf
Xp6BHBQyCLZutwA/9WgWc+LJtplWu6QMeefj5wmzS32UOykOLs3pOVNZR7XPxlRdMgOdhniKDhfE
qJ6WGZDBKdlmVQ9nOw6EAoQPi+ZWhWbTNXYMSwE1tT3CROGCFc+5hQA6UuxubwZIoh2Rv3cUfDSu
crE4nGpLyXJXq0so4nDiWtwjey+6ngjaS8fXjMyfmjmQbWT2VDJ4XUU8urFMOMOZy6h7pzWm6rkM
ehwg0XsSNLzILiZkSmFywW08PqSeol0W1+t5rGclT0dvqpF9rTF9JK8ecnEnxXQqSUiIV8hdjq7e
KaFOHb2PpAexfjSkXZylFIyrPvsyqmbe5RPpSiZVAW3/RO7SJqtWQ6DINf2q0yCFIpxcyTJh97h8
7tE/mPsANS6F0xRRMvLw0srJoekvHwX4VFE8N+VzhvF6/az2X4362LATqXLDOoaejg1JFBTEnfiu
FofHSJqXF8G5dr3VmI19IC7pcrkgaD1MI6mye1Fnpl2dTD04/QnFQ/cuIOI9aZAuDR2P2q+UJVpO
VFuWPWLG2EOD/hIYsPPrRnsSCUlLSZjBRsqVY9094IV8kU/BWcbFqsCPM/rUS4ntRpwQVbCqzxhw
msmdZeSf4usWo1W/Dc0bUE+K91fpUh6jbeWJ9kvsi/Z53rqVE73hTla7V2dRrrsZi+ukcMhhnV3e
cucS7n2JxpTmnr72MKKt5vHc2io6njggq8XZu2e3fwJccCBuJ14Kr6n16ukxbD0Ktk05xUPEzjaQ
5jtkD3b3iHTjXkfiNxTw+3MNv/+tQZWLUalISLq3vdx71+I8OcdLJXrqCsVXmzFtJBzAaruuZtJ5
PtqP7l1+QNVuX+sQDaAOO9Tg9PDz8nIvmX3cNPI2TyyxI4XROrjVo/GgT1svedDGZThPJ6nLSAiu
d9QN/0Lu/3Nt2uxDxxRWw+jm0amCGmJk2ojmLM7joTlpNvqrMlGC60O+qFf7nbrVpukTZree/KyG
AMUtggx6n27pKesoxFPE2MTzeip8Xf3EGS1ZeHGEpadYP3aTyD46cH1Ku9+WAaiV1Qbi5IO+aEiI
EOyodBXP+udyHN+hafzatSeuz1REtJuq+Y9m8O2LJvuq6LHNVwAyS1fy+lBlX6HQoyX6qc3hgYXt
5lzA0LHSlfBhPvy9iP8jtf/nrXJ1XWdzVGAh/fyiJylPG0lqii2kPVy2O7t5evJAUZtAsLW5D4NI
86fz0RgsYA7eDQ9qItyhEEj/+uo3NyGrhO0OWbt0Vf4JW769A+QsRZqnl3wLS8R4Oe+EoHrar5LX
OMRm8wFDucMuno5g4zeXkCZLvITV3jxFC9GPfX1WPUdzPPLnuXd0NThfx126zLapd94d5tnq4Bqt
Rb2HBFFetB6thmU2PvsjW3aOHk7u/PeD2wd0lZyr0wTdsoIH3AWHUPG1lTBXoSSEaqguBFuBaE2G
1/oQCv7IJ9XTG20BFEdjThD86fNMGmQzquR0ih2xWkirM9RmAriQnmbs711gojIVPdHRg2KmLeNZ
HiQb81m6lwj+D1u+fZ/6iPaUpP9L8L2ZKgJFNfYnArmcm8bRPJhj9juOOjKMBplG3AYNpuvaIrwv
hJyL9fLzfeRLtHZFKrrcV1DB2cJdPsBvjRYZY01FNzR6PKp+g4inunJEjHWRtqPCcp4mKE4px8OX
ZinR1R34IFAxrcZ6Z+Yu1YUrerJHh9XeUuLa2eLLDGsr2P09/H+j+/+4p5uCu0jVpAL1E7c7zZp5
C8kKQ8FdR+7D4u0FJd3Lgn7HOvTPjrXfDETHfjePLVoHRHS1Ftrhj3sr/C8iLjpk397STQVMDtO5
5VQubXckkp8i6ExKYr0gRoKxuNiHmDwbRw5EKJn3D8vKct0SWkIeUOrNt9sgn6V++xiMxdhCluCk
M/O4JfXLvvPeMAz4707w4zZvdgI2AkWW6v0VpsSVvVEfIxuyK6fwRpOD/SZMFSufyojAMz8Ne0ex
Gvg0wwwbiFmpA8ptwct2shVMG3iMsLM7mC1nG2UNNNY3bFHG0Vp4TzelJ9uXTfJytcl/eL7yBwdy
LjOVXWdhrgmIDkdM5rMjjQtLsRsLpSL8yNoxLPZhrxinHHS6CeRNZ2Q3bgRviCOuJ1Ij0t9MvBoV
wCAq1j2a0fbBq9zrrAzggW5O29SnVVtQQAveNLfODucovBcdfR0HkYMLkPf3YPyNbsA7HdhbLIYy
FfXPtdiMY9HssVtZnVPSxGuf05DV4x5Cm0RvcVCBPNVMjP2d5Xfwdbjd1In3xngJ9hw7wD+G/bfV
t5BVEdxqj0fRRl3RSlPHMup0CAdPTuevVsLzKiAL1x5U1otiE9sLeXcNHzy4AAakZFtBs0GPG+OD
5VQZ9+4zTGpWSjwI1iA0/hQfHOccutNP8dnyp407d8d6sBEntOPaQO6dr31kfUnLe2SG3+RcPx7r
Zmrrl07OGto0Wzi1Y6KDXprI7WVHtUePesq57Ji6RSD5kJ0Nxa6fD7xkRuU5VAPR8NRDGHmQmp1n
7GvuEi3+YzYBzwJCCQx6Ax8qE9ern19aGjJXdLW9bJtzOGse9E/MeitLD7PZSJ+pbvdVfPDzFmds
Hdo3hboSnP3jNl5cmCwTtiH4EA1thQDNOYeDoeI0MX/d0Xkwx9Wqeim2I3C9FiMGUh+8C26L6O+d
vX1PIX/3SW7estSo0vGomP2282FBUmuXc92uVw/Hl4fr4zqsmc6W8fzphwAwgwoF80xWez+xLYoK
yK9n72SnvR+7xeqrmyQeXFgm696uWkuH9fL3DPuFVTTweNh8sCwF41N/vnbjeGmACwnt21d7Bwvw
0EDYjA2ldVEP+H7Bkqxh555Ob39fVv6lmy5DEmU7FknRReP687pp2feFpGIjMJu9dfOHaLxeJ/C0
DRQHlQ8KAyn0g73k4+/L/se94N8o+99l5ZvaDlQ5bdqLUcFsaD6yyVvrNs7laPXwqQRKAVAkJ+F8
U1GhnB9S6hr1qWPdfO2sSYcaC22QtLxzS7+uNaapmBo+MkjZbm5JSy5qdz4eKjiqqm/4e1/BL+GL
iHs3d0A7Bz5QUD+xpruXySk4ubWTLSVW8HZTvaTgI4ZLDI5zmbIDvwjOyLnbtR9u4KZ0gjCtsAFr
KMUV/eZTGU1LylCDQsTYPkGZzh0BOIKqQF6urQd4q8J8bbHfPE7P0ykzlhtul+Z2ZPvr0La228wZ
JA+bD0h6kwlZKO+T2dlavDizwIbrs918ffEM6737dU8HJQ0n2j9ufHTzZkd5q1wSsZe3ZwwTDq5k
4gQngztcrYs8j6IPoQNNOo0PveTe+aa/jG5eGex8KFEwom7920VaWJWsdvIWVpilj6VncX6aVmHZ
W8XJqlej4Co6OVFkFqdx68RKTI9kFr/quSf4DUxQN6uZgBZ9mC7AAGFLMOG9qkobKt7btwOcamBh
pCuEwtxUxDKwstA3e3F7YviQVovQYrCtMV7MsP84c1iNduWXumpXWKlvZR+hfGyrqyxzgQEG0XeB
WZ3VLcFa9dS6jgaSqomvDd3fj359nBIAoFysBjkAadqfIwzgVofY2gPW+Qq+t5Q+s3sV2C/IpYIf
gWxoI37lyX6uKcaxP7bNRem2+3pdkR6Xn581dtNOMDGOg3PPGTx/q/PXspccQe8mdaFZdDucFMew
vwfAv3XkPy8X2rnED2bNrTL1KGpKYZB/ud3t8E8rh4PGISi8A5r3tbgUdqOZsDo8FG77JqTufkAs
/76B37hRSHb/dwM3XzdXwCTMkyJCW1x0USC4Bnv7pLf3ky8Ue/v4DhTxmwLvx/WGGfGtYtLkQjOu
MtdLdm+cLmeEdFslucZWxrppl4O0KApiyZVbPzuHU90TmA0DWv5GwF3eWn8//m+SS+WfZB0I1pQJ
U/h5O6OT1qTHZHh8q1iY82x73maB6EaQdz1dCBmrYKuaa0yO9Kno06QOLZh7Klv1lwUI1QHbm4rn
C9F4N3eBfz0Os6eDBom4yx0IAqDhoi153uJNMKwHKOprc75Uw3dWdU9dwNekNw6v+WS9DtJbaJ/5
DCkSQO5dldVvWg0VbyjNUJG/y/+hQWaiZh5M7H7ZCV8gESfA9IPkZ9CLntGCcuxYvhPs6RLwE3xO
H/GBsdA6YQMI4bScsDf//cV+Y699v5/bd5VJkSkc1W4oufWZATneXPwrrx/WqgVha2fOzBmnEuv9
wK1F3G/hyO41jG3u1f98nD6nlj7RbInKb440L6cFoIXn4M7JQB7mzc3E/nGbNyiqjgd6eTb/vTZQ
2uE2PEJUwphdD2ngc4QuYoNkjI6Qn9+Z078N6h/XvpnTGIOL3ciIMw6Y2RtZZ5wlLo4kW0fF83Ug
14EjOsNCcrynsegyzUmTfO7vVYzKUL/+9Qpupnom7FVdVvhScahtiikOWfago0Y4uN2HyZbhMnLj
R82tn0uvsjT/uXfH9MgGCCX2P+Bn+UAq9jmQltmdQfQbdPfjDd3sAEJeaVGRcGuc2fDa8kqOyNhG
+sfZfrkPD7bvzsFOMtpEBLm7+MHYFJoU2IgI/h7Ov3XRmFwaPnCgmCLY8M8FqDJ69bDP0A8cLYUA
S/yw4seGnt0r4jbWnNM2B6i71yr8dXR+v+rN0eMU/3+TiBrgYTZb4GPlJ7TnKND+aR7r8OxtVncR
GmX45LdDAlMKLGrwOOasflMitiOtTWVtqLRc+aXFSNbFKHAsGrYsBjCBJ4jOE+s6uUwurtkHRQAF
Cy2pNc8ejOmVciLohhhHO86dYgaP8e3vj/HrWvft9rSbdViIIuF0OMQa2v/SHVnCpvdo0uThy8yj
f7SJLO+TA1gxyS1plX/hhIdpmfOMuw5vKwHUiLd/39Bvpx8V22ciDzELNIx/U+zbbpkUp8M1FqWO
IyKapTAOS/cFhJkfPv0uVrwIeBUjiPEGxj6Qw9+X/3Vf+n754Ujy7fKyQJJM1cjo9M7usXN3VeQc
rKfOpsMOuG8RX5d+DBwEe+QtSnvdIE/oln66a5+gJek0eSJhNkCjrzD1N7h/bQrf+fsWUVj8NqQ4
DVEzmNLoPxDMKJGFntzrbptO9/CgFtqm31wXuLmJq/QILb146heyr/pFSLR9tC7dFJw7neovXWen
U3NzfaIhQ+wM7tAbEN3lCcumnJpUg06DfxYwjOpowNAjO5sepldb3ih+5ZI9Wbz2/vtgrMKu3I/j
XfkU70AYAcL3TsqKEtvKVHZhXoSqOwoKetqsL6y/DJ4j3QrDjyjgZSsGANKBSEcrYXWeCi50CSZj
7cMXP8xrd7+K1qkMrc2K5s3T9Wn/0r8LFpywVTat3GLkYMQIN5QUrddWsfVF/Nq9x8yXYs354Lhs
/AsKIMzAjhgnGR5Q1NXamI7hjh4EtFittbel8Ph4vLP9/Wa6g7zzf1/lZoHpujwZQQYstt0VTfRs
scACBvTFhVY+tGfAM452vFkLNgYC77gbzFHa2SdcYAjmbQb2ux0AEvfLfWnt/h4xv8EuP27tZlC3
sUjy6IFbE5EoZ/MXALkUyyLQ17citRpcQAfA9fySb+IN98o9ckT1DUv1MH+E6YQh57xYj03qoAWt
TFzEoceby9b6Uh8Pm8TbjMI7m8Tol96hqosiXCZ8dWj03GwShFjURnpNDlt4vXa0quiQgMIqD+U4
g1NHL/upe4W/Tar5l8zesbdSSAB7H0tx/m2oYadt7+q61eZICKFkzBKoypFd4pj+Vu/a2f4hfZAc
IyTtbKl5sQeDun6KDxhwCV/NugsVxizy2xgOI2wwC+Zk2Kw1GsTQWXBHW5SNlYIKq3a7yWf6ChHK
/kgcF1YIh/drzVotH+7t4L9N+++v5GaANUmrtFHWd6hz6FOPoeO5irfw1supzIJIZLCN5u9e8fkP
Y7ndv75f9WbsSH0/BPoURwp1qAPA952NbMlaUAZPws9oNiqtJaYPY8wcxirSYQeh+O4ecPiL5hC3
/8EmSJTBQJGo/1yWr+o1jhUYX1vaLsNUiix+uVqfnyGCJMuybHsc7Oe5HS3uSZZ/mddD0AAuA4Pd
8Qi/45+Xhl0eJXkBTVMdt+OLX0zxNX0lL2NPyZYu1XG6RPs4OeKgFK0oKjDX+DwjVpX8hPbCNF7D
w4jX8Qyo+KkNj0tiDZeUwNNmeg5O8zL4e6pLw938/FzyICLBkWrw9cNq9+fd5oUAZ60xLstRNT41
YxINfbGwL+cokGHn4ilYvJUpTUc9ce9d+b+VjgxWp+IiIJmkOdxWOidVyPr9eS8N4/O9vVgz+Btd
br28UeJwEoHUfiRuwILlv449j3H0pES4WGBI4r1J+CH0E3TMJcrA4cRgfJi4vNSRMyz51jGcjws3
sufVK7tq8DUePy9H28HCYuQ/762xZttfH5PdrAiHg5HG/Nh9BDCG3E398TqHZ7A9emMHc51hEOto
O6ynOLx4IMgQ1a1NsLqr0R2mxc/vQJYw1R5oBpDL/9vDv9URHbZsGVqebgurINQWk4lhT2Yzb733
/DUyCRsscBzBzJrOET04qV/eIav9F7zm+qBrGmQrVaK7+3McKJlOHkBR9FucqGv06SVC0CuH5nV8
57v/UrBxJeSuzBJZMuhF/bzSpco6mcR6aTu5DKIvgtcA7dfr6els4w8jYhqTs+l+7O7hOL++YYAM
elGko/8HHL4iS8miVsLGls+qVkEcH52qjNyqG2eV+XhndGvD+eg/HxTehWjQgRHlf32xbx8UJUh+
uAojfPK8trO6MZ2h3NOJ5BtXD91+fvm4lsFp2bkdNPZdrMyVB8xQkoWpE07vpbNmFnl0Dd7Ac0bL
2pYvmJ0dK4sg0/Voup8R/hQrnMtP76R9c/Ca0ObKHHNqhkQETqSwyTz9SwmM58PYwD91Ir9WU3a3
q4S3qaW9XVVbe5fd06Y2aYwS/etQ3ileusj8fUDkbVVZJkkQD2hYGnRQiPxZD6g7WszeLgBRqz1d
4bfzrILRUlmqYJ0CkEtpne5dqsLDU9wPiJC6Pr4TJFpj5+PCIL+WNoaGzQQiw8YI8GWem8vjpsZ5
Aelo5Y5ijHJ6G3oaPZ1J8Yr97VgAiscW1nCkL/202iuIfgKsXo8P1SzPHXXSvqmDFRVRbZ8Jndyx
QBTjHahA/f1D6hyGTV01yMv6OV6vBvnd6bBMKWxnT0/dwSH5Y2CH82vWW+zo67fuU3lb758/KXkn
j+YM4r77Oq/WybNSYM8uW8UaT98FgjnrMt6A4YP53PPO+o8POMizSEthcCfBlowh9/M+C0Isar3t
9w8RYRpamm+a+E1pvmpNwCTjMCWrY6KTASZFsEb6lZZksMsPj13/dmfk/7cS4z4Gi1g0wYYGdP/z
PiopL5MTGTlISSH5e9kqzVdCb4kfEhXidVb4O02wtnCjYKYc7n2tX/Yzro6DIf9IhAf+0wh/m3Zl
KpBNWp3kLb2418wkBgYF28kgwDKXFmV9dg57WOiFpu/wYgTPfv776X97eEKIZU3WWGSwm/358Lrc
iNo5v4owfk3rOjWZPzYpX+adM929y9ysoVfzLJ7aMw6WnYskhyB3cUpUnRDeWzN/XcW+P89wI99e
Z8VoiyKxobNRy15aDgqMx0TYpSO3Kl5kXLoUxUVvdEw0l/jBQxSketBkqyQNU+AHOhhC+iAfiSNM
UzePzo6WHF4lZdn3mzI6TGsWC1Hxj+jqjP0xILbIz9rLusIHvcX/OD1yNqIJgmr7Ij+NEgg91ANS
IuCJ+pIfRceQJVvfK16rBUZEpM1l0aiapR7AiE8iesQMU23czyL1zuv/bbMcMb4IwRAZYurNVybF
6HTdt3CNqFo6/0S0IBausR097K27DL5f+h8KjXzokNjhgST/40l/+wTy6XpktMX9dle6tQWRjoL6
CSsNCycv03vJArwbagzd/mGobjK2lhdWIR0B9cPZxmAYT4vpowU689Zb3sPi7Ps+EM3b4m0ApsMB
dU3c9dHOcS9MHd8lWmK73CBWsE5j8tCtMR/PSZwg4LS5+kpdnL05gUb23npHgmOPwXVwMxtXGNyl
VnCwPmz+Ml5fgaOFBdygv+eX/NsuzmfFdJIFGSbLTXXdtEW1l1QGZP9Oxh3dTnORrdRQf81eQL+I
nE3C/XMTFm+i4pL5XNjKslIsfV1n9v5JoOPmSx9/35J075ZuFt60jGQlqo/idjLz3kpe4poybRw5
vLzNPdD8FzIjo+Hb8w9F9bfRkOSjQq+0gzjAsuBKeDQ+hOFy2ZNtMB0TuXXPcuuXbtTPCw7b47cL
1hcxv+rEI24rx5ktwpghhNnleu2D0Y8PDg61m9UKRuvfL/W3Gfb9MW+O84kZJbJes8CZJQGAz0Kx
OmgIz0dvyjmmE1pY11y4c8lfTq4/n/RmVrNw1/G15Ek5ErycrZen2p29FOGMlk7oP58sV7Hd58fc
euRoETh34KBfTqxcXQPdNjGqxqb8ZqU9XJOsY6p3GPBCkXQEHII1Gkh45EGoCEks4AigWkl4cdGy
mbNne+gE5D65FH+/eUkfnvO2cjUpzweGJ9v37RaqmDUpiDWMLQz0wZI5DMzSwRRK8t5Mxpw8HoiV
C8s6ueuFtnC8dVhZVh9wQJvk9sdw03noQbYL9OV+Wk3W3lPjsVqFmc/P/nQ6BtySLOsznI0sL3x/
mCExDjEzXx2h0L9R3c0SPOITWwxHW/hdr7k7xohiOgcp2Gynz4M98quxgeICgdjCsnsi2TgqRmG+
Mzaaj6eGddxc/Hj1lds0/OzdLGys0MP76Op9dX5nO0MTcGWR02JvvrDknLrBF3Qmfoj2UyBa99aH
YYb8931i+21AYGDhusEitCEduWFt38YPIrp7yQKyX+sP1YXDqILkHmsBOIDp59/f8Rd+Dnxr/OOI
0FGAff/9/reJi+WBIl7zUt5iDdDTmQmzyWkjPbS79qsc15MIXqyn93aMecxDNlaFQH0wMtIMZKfs
kZxg5HgeWeYmXbbuyOlQjDva4d5ZcFgab17Nj3u8Wc0MeAbIci9Ds+Nozq+Rz3bdFo/JSzWwc6qx
ulHYzF7T0sOMnDoKV9zTOEJYuTqSOXhn5P+21P24m5ul7hLVRtZczvL2NI1hYNB6ix08IuIQsekB
UcqqICGZ3BXVukxG236cPMdfo1WjWzp0J1etXFIx5n9/xd+qenwAcWaHPzmQ+G8qPQGlt2kKvCFd
xLte+dA1loSS2Jz5Ea4SsTn6ZDt6Tu81SH/hNzJ6vl33Zjnam9eybGSuuycxFsVuMBKt85z0nT7k
ZBEmcLs1L4N9+4SmedEtroH52EzUpSlMj6XTRi4qdfVgm3QNDCd5156T6s7n+mWL+HGHw+9/G9+n
9tp0WsQdSodkfDXbWQFp8ZSFxfVoneMaMw8DydgdmGSIC/3viP3fe7mdzMm5PZ9NmHjAm/8WZwKh
yvkh4Jyz3o/RRv5rYVfwpxEWIuQzPRxJQt3pbcbxmEI4H8sTmbHED8G/7uIJwiZ18vX3qPnFNvHH
19NuqqRUw6Jl4AtyZqUstOkTgtcf3BMetfuvBJozVmduND7PtAApNLUfPRn85pGpeNcX2ZHsmoYO
/RknG+d82ipQnQuU+Ytd+OYycgpbX9PymWezaxCNm8C0c2i43WD955VvKW4R1giq5VsHFxZXxXtg
mTQsC7fLBqRxwn+QlUBzvV1Rj32rXEeaBMSq1WNAiqR1wTXI2hmXS2kuO6ckqLXw75f6W+kFSvq/
q9681LqoxX3bcdWCQPnEPqPYODqj+ZFEqydAWxEB5yJfmUSQbXS3gQXiHifxy52b0PFHuvP0w6L6
beDXLYSocwoplsiZq21WjS2phS9cmsGEo7BqE4bU6So9GmfkhCMzyKqG4CBS5k8a1rPiAYpatd/k
yQnlitDtqm70lqkiALC51k7nDsKDkM4OpvFKngZCtZHXt+oDiqkAexxO8gwKwSBqVSOfTldcXUG0
evgQ1U+RA32iIXg8vV04wWWnOuhU8trFxN73kCzpUqcjYCITlwOpqKZKbvqcAgmvIpfUFO2siJbC
KWGv0ebmqHD2av42Eo2JeE29opnkXQ7FcDTn/zk+jXpnn1bLPBZQ7RzD5GC4hW5ujKwcV0ixcEay
GiTpcbzTK2mCmMApiT4f4VwjidVcqwZ9fbG9ZJot5mfQEjiCNUdL7iSS8EYmLgxHFF20NbjQF/3h
UMvkSb9GdHnEy8hWCtE5QYbqMClnpUmI6tRU1NR14WWxwfvjnKGJthobTtXDtJHguwscfkmVLr7M
a+N0gBKlmvlFpLv6VXE64+Wg7FppVzfPeafMxbzwjewQFtV1LKKibBANpz1YoeCXRxpsiur2GXIb
rZxrPRKzdmTr18CQ08+9Ks+PlF3aS1Ni4nBESZoOSb29YLOke+q1bK3oRHAgjhxOee081LFWmT/U
+uoshTVeDwjV5SQPjgKuFHG3uqjl+nLY4Mnri63p1EhFBVV9GkWEf+0r+0D46okYeQIknIOJ3YK0
QdrpJxeJQ7EWHgoAe/ngnhWacWwaBRZF5egCFXqKL4uv0BOja20nR5KC6rWqvDQCpa6Ewahy8M1M
dJSOJmx+2aG8f8QRw+pblIel15f1ONVr/4yfh9r3NuHGbhMrLpDQo4FDz1Ej7aHF9CU7XWvbFPeP
QklPd9CplrStr9qsheye5gTBJ7YR5YF6niSnQfMq0UPYt5pdnzI0ERomT4e4WPT6/1F0XkuOKksU
/SIi8OZVIG9aarV/IdoNFL6gsF8/q99OxJ25IwlTmTt3rt2C56zz/BiTkXKcJ7mfJxUGzUUb88hy
3MiQPyZf1HLGbVtVqzn++w7awRuJocjTsLDFVUvivck7o58IvbObTUJsm93UoR6cQA/cGChdK3/L
0xWaIxAo7B2d9jvk2koF7tXzP2ZHwoMRoPAhHKuGJdti3rXduGbktFYtsWV9uU5YxYefsomz5Udo
6tn108g25wclZxRaE/ICCKqTJ3OswsvIkkyTvlZkpWwdzfyZvWybt8nbVMcvyhjvjirP2VI/6JXL
foqPDg2maqXV3tmYmq9SnzZWUR2GIC62U91uVaGeJzGtFCvQ01SSp9yfs7nY9YLLHFyWACWsuibp
JR3wZ/QB65GvWKK3Fv+D4Y9rkewJgCGyQqAMFlHuWOvYNcl0x9nrl9sm6/4Z/vQ8aiOOR/cotfwu
df3g8pBWufccixmZswGX53w23StBIdvOIXxqubUs2hRFEhklMWbVxqIyQUVk7dGJgjHBFkDCW8DM
1isPhm7vmwy7lwFgwt2O6sXtuScHrT5X0ox6SWQYY5TQzfA+UcybzZcys38sk0cL/AgFgy339E3q
s2BQ2utS17fGxNvJIwl79td1oraan5wWmT+kNWlvxvdYLaGqCX52kpcKFwLv9pXqv02viYoeMpLp
PrmBfh99cxvYAZvo8iM3nI0+FBtvsKKyrXjNQ21ZsnVLhHbj4mUwz61gLcpEZ57nc8N17sZq65Ku
01sPvmSNde4/2jQ5p14cryx9wM4jJ26L+hKT5y215izy8qqaeMt9fjXL/rXzAZ0smThYTbDSYYn0
vZ6GXltEvbZsMlk8ZNm0TVz/apfGppiTu62aKWxt/8UpsYVI+0lM+GEMDUTKnBlr1REtk1Rn34uj
emGDo3fjZ5yUH4mf79LOoaKolt/FUfgmjbladZq2leOItbLDZVySqxUlLvEFZtw9a1XdXey+exy7
+DhawZvZjgiwLhiewWc1t5lYupfAZ/MkXalq4tVoFWZYq/qZgO8vtUigAs50dtLprgangk0V/Ejd
ZG1ffwR0/uxrE5nQ5bSfclBQeetEhg+joenVRkzZtlQ+ATQmtKzASI9i1Iaor61qJYLxPnc8AXoM
vARE1zxnD2AoqFfctokCLTiltq0oWIt3N5akW48bR8RPogdO3Tv3qeGBXeD7ZTX1BQHr8anX/9wL
aaaHcTBvqx7sftA8qaztQ0cUL2mSn30t09farBF7KDjdLOuYZ+V9UmLbm+Ir5l0jF/c7SEnjwte6
HcFzmVV21XHSgg5aS3KawYiJILTSca95Ge8BVu01/Tym7rNWILQ5wUhauNxkrI2NSXeYs+7EGwmc
nStJLmkQvsslC1WucZrkKe4PcvjIE/7O7fQ6NMnR7+ZXleC88Wv3o03qf7PmHVqn+ATEhWc/Q/Pt
exuKs+geJ5/JJ8uopL9jKsu0V2eu34iDX2kDiVTluVUHED0SnIFXf9hleR0T3EZuujbb+1xOp4Qk
QwGmqm+qNadr2LXuJjN+A9qnvOou2sKmh3t3HO5a3zzEKEzTEMCs2jfk55iMf1Nz4SU9Pkx46xKM
2MX8M2SPsLTCcQ7CeiIUo5NR2hUH4q8FUARh0yiZXz2mo9lr95bRnydCfb2fVs8fsvm38r94og19
puRIQ5Emt7kjKtYk20nwb+T601ghkrg8cHpLInzDtUkf6fHnler0dVpUt1kWV1Bv/xy13BCWNoHR
78bUCEefTDGdf/3VaaprruFtUa547Y0NE2auG18nB7fCmn+E/ZZ+ugfuAeSqjP27MVISdtrK6Vhk
boqL5c+0m/KTsPVI2Zm26uoxpmhUFHpyPsx1fR6rjm12U6zh+u4SL42CmBPCa2EW45Xmp0u8Z9M2
OabuXeWT/Oj1/F/+rQvYyiUYCTNRmX8GjratvV/fAaYlsScTQ1m6ReiYryLo1+U8E8epvWZ4zWvJ
p+DqdJn8HlLIU5rOUNMWrO+wk1Lo85Oyl08DasacpRujnNZ+W7JuHAQMM5OLP+fvnq69kePJV1AU
dWxgZzNMsvJFTPZj0Bb/RgGjUvITaH4LDJFtHWB1MHJMFprcCXY4ibTj78j1y8ptJ5y93rfPneXS
IeXpd67lW0dSEOb6bxs4K83BP9bR/xHW2efxq/zbmflbV8vrsA1eSn9Y+67Ga9LbTF5DHoarduZ0
16rvpU4O2Sw2C6SzcfkjUXrbwCiOtVPuFp3K37lMQR5aDEJs4yVu6OCCHltRGcqYtGitOYkqjRo+
+hjM62pUMDqDZeX6+ToezOPc0K5SrU4u3mKgPDaLNOlYRJ6rrctCD5dk3mRlzpMjuJ+xO81flX9t
NRV2cxIRa4tjTm51PnLWLqFwgk0PakvN/dGM+1U1Y38PoAZxmri1A/MoI3e3FKe63Bv5l169uUys
AqJjMnGrGcUp1nls6YLl8dbJoqIie1kwkKlxVwOqNL8LOYR2Tg11LJdD4r7VMCWbYWe3KICYLlO9
Cw3rLjk/F/s7CyCNVETPsFcj5NFmIUH/0bQHRZ6dldUb4UbavNEZFyRs0ljWypwit9zOejiyugeC
tJJPuvzJTAZYwR5gHJ/Dx2bLlW/Fxpu7iEg7t4cpCOgFM9zgimhJ5LXDhNg7UzQFV7vq1l1LAct7
KiPaFXJWMx70eiYpliUWtXOKcBnTldRerG5LBTO10YCDMv+GQzm6oW/T0h0K4xgE5lrr3w2LkfsA
fMe9QMrEY3XNkkvPwzcA7jL1z8XeGcur7KZwML40Hh5vjtd596lJxjQNqvHwIK3DvGirJP0HI4y/
sy+Lo0jf2uml9E5F9tmou1jeK8Bt7RItnhvmgx76OAPi8TMW91xw3BO7+hzrOwJkZ3rgdMJNdxSx
Ew7BoXGOBhV+dhb2SfEpR3picthYfmXFtAYZ0/VXP1hrPEO5rKJW3eFbxs6DMTShNOKVo6KlD9v8
OqT7OX7Ox2smnw1iQx1qVgeJ51ypN0VXEzDznOtdHIy8JY7wE6N83ixi57MJ5Yb1Wwzdn3ygBAbs
nizeAGRIHS3GTov31PPJuHKMY4bhD0+WFcUYtMxj1rCLRd18spJDkL1NUxQPH8x1mDjmqzS7L16+
NnrMst633jxVyasffLndG5tPpfWrKa5+fekmEJ0D3DWAGm639YncAVRDtjMaZpdx1uT5NklO9lLs
LFa+GvyJ03jX9SUscXkoZqFaeiyrf2Z/TZe/0BzT4fBEMg70T0sD+TK9NV1B3uqmVqTLrmaxzRcC
ePdJre01ctGNf/rMNnwcEtUKjPPJAKrvvwj7rePTdz0+OPEDVNbJ1km/t4ZbS38EszNKynejBPNs
Rpr96iGfjTzyY/elt8CxnprhgYq9Ea+dUWBx/gcFb1V5Vye+DNNHWW2K/rFxj5l+sz0Sf/nQD64F
ffBQjpFOmKchOVOmR1CaK1l/s3ruutHsfKCk0De/+W2UFdyyUDgKzMem89nNIe87v45irqW0nnCG
NNVWwm4NbGCSqwB20HiEXgdoaS/nezJ/6+ppABXgPRXxq5kgy2UkjKqVxTduBAvYtGOeNUf2YETF
8GPqWthPkhDgvSr2ln5OW2szG244Tlo0jxeTQiNrWXXOLr5769U9HUnSa49d/b3YV5klG6F/5+ZL
GexrIEYKB6h4AfE6MWcUzX3g7KrsV33m1mq3kjeIxw+07LKkj3iELUw4Y7uyh00cfy5+lHGi1/dC
fc06+ckUiexWkZ6dcC+VrLg5zpPP15g+nOTmOMfetMLMPHfqEgMdzB4N7aRrD2kFY7Tcm+VELQLG
0QhT8wYClwxgTd911hLlezcldOuP3MdC9cpJy1Or+bdZq1g4qRHz6O98b/nUOite0SVfDWnmbBg2
F2EG7yA5x1UwTN/ORMGQBzCP1RBNpniN8epI1dCtdd6uLXEwIso+y67A7lL2UWu6u0RkO7/xj6pO
SSTqJPwgpxhoJOWwT2FI0lfW9mFJ6nGdGjhndSf/hEV4N10cQml5A9n2HjvWz1RW0ykexHpgD3HK
HgFm7RZVnetk2OdDsnHqehOUAHp59Rfd2dGIiy+Hw2J9jU23D+rXnLqkICDb4f1j8MBNebBh1eK8
FHz+lAhQLV07s6L27DdB0j56Zrkd51uz2GGcicgMqh14YAYBn1l77vN+b9Os+5O+nQaKDPc6+tW2
tK1QoULEb11+T8W3YL934hbwk7dWsZ4eZzed91KpJ4euJHXBqaJpSKOi88NkFsdcnL3pp4RXwxuY
otY7N8GtSyU8rJbc761h78iStsHJevVbqf3Kic0t7TchTtcNrb9cZodFZ4LApbIuimJRMrlwsrOG
78rndWNrJtSzr3HZ5fWuTp8W/7nk28YTrxvOnrr4J5mqTNqmGbx9o85tRSGpiKK183szOFGyFFES
tIe/IkzD07OU2trwIXcNaMYlnnvfXrfNtA3i55Gx1uSfG9xaI2KcNYkLPoku3Zm0TvCDVXGAixJI
sH8JWdD86ZkatF5Xydri5Au2sjp648bH0mGcp2Gb1e9+nkQLX6pt74u5t+S+wAbJznn3oSXfmmat
OngGTWmFaQ33jf8Mfs1hiFyFA0/Cg3DlFUv70EA8BfpSMZSsMNPzOEzWs9NSvbFUtOicAPnJIhre
6z5jbi2TxuIhKM6D9pb09q2rn3lV9MabaHcSoEcd+d3XpJ9GsJ3VMdZIsmMRAlEKNWHKN45+1akw
hHsexDZQY2Qj3fA9YhNQ899HTl/5DYsWi7y/K9uThMEN+zubjag3AIo5ELLZ72kIoleAm0iCTODC
UevQIEV1Q5iN8xz0ybmrxAaBS8WfVkOhArghBhZruzyQHvv3U7lS2Ri1JQo/f4nClTpx3MIHX+Hl
4rQKtsQhtDZ6HkHlbU8U3fTdI7+Zqti6SIsTgk2a+rQqeI2Mn8ZcG26/0qQ41sWwIw+exwmplyPV
rFnFplWT3zMV30TPXZXou8220zZGw70ifmlEkXvexXSrvHepHmg19uPI9gszPpaIKiq67t/gDrvE
L0OH62WmEjLfpXcsGtg/WtU9QK1N9JupyDocqAqRGVMANvgRS3h0AxdWB8Zl/+u0Xed2rKr8+Ck9
1BAG1Vkf5Cr1N04WU5S74d8BVdZllDbU0ZOLnnLpXW9t2C9LowENpMKi9BQjh3tyy7D/Lm0ayvQp
yb5aSNuaw+PdMf6zL07OwdWuczPUjaOQN5EeFJVfP54t/wufUogEESJQrehdQ28g6Kb8teWjpF6Q
dF1jcvMXb137VyI4I6mrU1U8aZq7VpT1WRMfbeOmiWPmHSxUdBy7a5NgeNOdQ1tnPcZ5HOazzLNQ
2smqpTYSghTfILjIAamROWW8hPy7pjgGrM4gdxAqsoBIPVPR+fGnU1yVfUFTsulEl3ZdVxvZHQHE
tpwEU3+QJnfqbw3Wydb2DlbtUX/PrTf8iJQtA+catCvq4xRkv5VRvW4Qw53GusUlCHYkJic5gmff
TlUAdYYOieUA9VDpe7+rAV+DcUneU5dtdnWGqs6++3LKCWEZ7Hdp7436PfdBSTiP4MYBQN4q/gj9
TWrRtkg/jHUZ5erNmn1aK5ZaFQuL8bTKxjbsS4Zx7juiFs/bDXmzjaHRDufOoIqZ9yoV6yn+FSks
Zvs1tezj0hJ9UZwnrd5UJfW4Qzvmlys7JSMxsfb5/NgYZVh7+o9ycdBa5ZnUkaidtCzUnP5cKwIN
TBKDpm0pf4LYXdXTc639/unH/hh8acxTM9D80r7PvNiRuVbBWN+9xInKlGJIxvuOn2FMXoP4U+bf
rbwNwT+R/POz3ZA8xwymO7E3AYgO5WVpHmbGAfPygNM4HDp3lf7JN+k/P4Xy+271/Abqn5seyuYF
7djvN5qN2SJ4CvQHN/1xs9/clitRz1tf++5T+IIFa90c4wflM8ep3mN/U7ehMp2DmwAk56qCefvj
1q+X9kF5LZkNxyk75WB8E4S5Iv5yPSBr9bVenoCdhw3B71UTrMaupa/0Xyp7efI6ba8WpLBBtwDM
G4+ifWqJa50090R9sIqlfbAc5MEqvxvqXdfuKuc9b6xi7c3Ld22maFX7DfF4yOOnJZ5XbjoBgJhD
mZtkOWj/zMVkY777ZjsDWCGyRHuxOLTE7+J9LeNZC85xR6+rH1Mqc386WZa3nybwTs2TTPx1Or2K
OXkdcsKRBpExwOIQBf+pC4gLjBUHQheIcl8JOwl7IT/zxN56qkTl/hVZdbAXuRtqe+020Gnidl00
cpW5WNUEIX3OK+MeZNt4lbTg/5avwiCvLOjWxBBQtIqf2RluhSqjrk6utTOcxpRosupFJm0YlwNk
MHdFZCBPMdJK24JJfCizrVegZ1MTLgMKf8frFwRLwrxPU+eSSl1Nmyr7hJJ98hziKzI/FpFTlc8+
6rFt9/eMVcQCs8dgc8Aon27DFW8kAdIPiPhldtKn2iXtGywxq4G5eRR+9kVE8MEt1aFnjkHI6C2b
+pMQ+lU5c9i5HOdJ15Xr0jzVEytANTlOiXxoFhZAK9iRvMjNinONzhdp/izHYZ/17k9SmB86koAb
9NESW+fGyoyVO7t5VLfoHZVxzUyOrLReOoKxfIbbZXXotOWaCbXpTePUpbx4Z+dYyuo0++D8DHEV
ZX5U7nIUATnLA7vUhrVr7PY17fLTkGVPs4npZBHjpuqqj0bxEAQl/GoImLPjsaCD4wIu/c/oceC7
1NWzvzA0aK5ZmtM0i8fC0iK9sdYWI6dyZhikj8ep0oBP2XE4CUgR9shBZd2THM5nPJ6LAe1RyptX
Fb9/cBMqtqTap6lZwHvnnaf18tSnCAW64WV7Rxvi0LK0di00BlvJBJ5ydEGEtuhQgSEZKeReWMFW
Xcts5gaoJKx8La63UvcbwCLGB8cFTSxE2UMyFttZ1TsrTrmP2p+2cbesIIb6Et8R0kAVte2nVsFw
yBekIktnku/2MbtiM+93BiFRZaUkvxJDpBXzm1GIYcuy16ldAhVNtrZpR5SMxYi1rWOlL1UsSRMy
3Y88n151a2JSKYyOWBInDx2Pz0/EznHiJ1/y7rR43Y0T9N6rZUs62dUr9Fuh6wVDNpuNlJa4BJ2Y
vDmlRrYRAl373S7lsjKa8erV/G4oSFGVsF9qBhow9enDt+k2pB4/kAFB3nDrHcA2HXI2EIIfpM2w
J5Q7Cax9nJiUQPZeMyhfuOOcnC7DyA7Muqiz/GO8tCHlzbagBNbQOubYjerqjZyuEIcilPJVkO+z
ufsWtf2lkjKy5bgXzktamu9ybg5BIG6t7R4HbwJyO5ybdrxUvPG8bLz4uBdybbp3FpxcLl/bgOL6
qy1rXg+9vRoK9yI62nzepFq/K13rtZL+qjHF4e8pYAwWxkRHjH2wkQKvOfWHRa872NaloMxiFIak
3EdayQhNUXYb+X4Yn2bPPXTeEuIRWTlUzTJnh1u6J43yrgzKjeT3qsvXxXc3aewee58FXAXpS/pb
NeET+RuncQ1ssUkYVgconjmK1TAxC+FzDf6zU3RraZN5osNKUSxotcV7ptpLFrC8RK0zMZ0S6VkU
8yrLPlOH+4lq0VQZjcVcPxatvrfUl5ldZiZGebz3U3M7OXAR46x2D8FcfjQN4lQvB+ox6ZBGmjoP
dWA+2XPMHxrqLfQCNBZV63tDt34HckHozmkrivyFVpKNX2Pi4fYNzEKjijda25l0vv1WdcM29rKj
zJx/WYo8LaR246oc7FwuG+FLZM65WXuSl6wCex91wngfy6mnr6erFv7F1NitqO2Y00EjrlfhDptH
tnBqiPS6zTQ+hxS2WnL6An2qmP149MNZjxjJcflXAjsX6bM9nZeYzZjvfFtG9yXhNq5cdh/WbZwS
tto0zhYCnb2qlVWFng3U1SlaZ2/Vw2lo+Oq2MXeh27u8Ago7Rc5P9kR8PKZ9/Jr6wSFV+cF1s62h
CF6KJ0Jr+ptL/7ayK5uhmZ7WPBbaP2ZYe+Q20j7kS9B2Z4MOEGWb9aBgOvJxIpmUV1doYuVpNLjx
6FEsNvGXl+Z5CL17J4f2pRR9E5YN0psdX1Fi1k2JsK9Xp8bPj6bTDeHi6CQaySQ9FoY2b3mL8ATn
1svs5956cN1y0+fdpqyyk9XmzEf8+Ul41Zl1rnW+lAmJRZR7SdogrKjsc0i193xpu0MgvJ/K946i
mNYZY5miL3dBQPpBJSwvKpy8Cx28LZ3HAmaW7c1m2etTwt8dLiKvtgsD+1Xgpu/EKjAw9G3k4epP
f6y1Q1oNHAk5RKlsJoWif1zcBhXN+1ZVTOVXXgISIVLPXgtzOE1KvugDM3m7vpTJ8KQ7NHyMzD68
mOujGIS7zBlX5qifOo+ZiuL5mlrjnE1dAuyHwqGdXVgQUy75UVmaSWVqclP9bYXxQt5qqc3bwDp5
ptwIrf91pL626DU0v3yp6mqfNW0ZGaLY5o627K2S3BvbS1GL3K7f6Fy4gxnTUnQeNs/CnnkYhV5T
bvsxQYnjO7/uyojNh4R9nz95e1cP2bNIm6eis9/z0t0Jvf9AoyEOoWQFbZkzkvSwJ/odckse41du
2paKR8QfKj3qFGdBBwQ5xjAXFGFukhdm3LrKovR7SdyUBbSrm44UD0vUoP2WYBHi5mTSNge0NSYJ
P76+3LKGO8kpqnsRlxvO6485N9d5ouDOdtaWgUmo5Gs1P7Rad0B/qeJr1fh7l0GyyWb/eC3NXZxh
n4GAOoSOrE9Bz3PFeNCT3Y/sP31GD0W3ncdrmmzHzNpLt/nwzSTKcFw1uhlOXfFnHYniiSZy2QNc
j8xF4d1glLsAU/StdeMXtDrDU2WqXRfDoZC4JyZx1jNYhM6LzCu4BHLlTuTrMAfMp3CZPvQy7C2I
+s6Dnv2OHlObdt1iRdXJeVboRDt3eXBxfpXqMY7tdZUyvuw+3UHsmgK2PzVtwIp7gZ1ncO2d09Jr
zlTPwcHwn+z0LgzqrSa0bEwWvPPcNhIxezmnuco3tsYUSnl7LXjsmE9hK4XSHS4Muqt+nRM/lWQS
9RZUjjdEqcN9azGlS6k1AEsUxbD5mxS2Ac6Dob+YMSTgotzN2prWa8EAaonfAox9HyWgDubb+OeL
qqC0bQZ7y2wWcdxtkWExJw4nxgPg8taNaT3juFzToa9K9AdqbooGSs4M90UZEQwXNeXHEHykWbrW
1QsCKWXA4tIt1U+E5ix/dh/rtR6QkD/BqoRK/CN7EAEgOBGvt8k9xkrx1RDnOdaIBmlQ+wkra38x
mqyalAmvzQR9so9OvNxcOpYpeDanfc7H6fiv/KVK11gFlPfYd9eANW26/wQXaB517ZNf3jilVslE
ZNjkLiQPVI/JlEYaMB2kgvzD0FakAKEE1wjSQblEqXEQzCcwIo1Kf6087Zo4qJd5xTLuW1f324wX
HcVhJIb56KYXtDrKwlXMN/K7Jy+v17k13iu0xaq2tmUQXFXsANoncs2Aye8eKo4GsahNSw8XlweF
+ayF9DkgxGq6/zvhiHN172lpsXKMH0mcIjZ/Dsp+KFLklux9ZgRl2l9xf1VMkqU+rWvsV6Z2nmns
Gx7lMRCR7jAaKr9b/SORWJ16PH9E2uY43itlH7EqrHBQHHQNt1JFXMvooMg5J5IHCBwKaUVtYwgL
Fi3/wuNsp0ERv4Im28jAibKepC0THt34WBQPJM1MhbeVC1Rev9v45r73d3b/YuHycIJviWGsxsxO
T+QF2arvvbWGCj13CFLYtcthXdhOpPefsqgYL+SXQgPHOm0z7+4nwTooiLnCQadpzmvvMLfsOta/
2VYfsXnQkFH5XhvV7ShywixgWV+z1ih3jLD0DV1H5IufYknD8k8D4208ltpLAtReoJhOeXF0zK8l
q89O/2UGZ4AbYetx7IzH2e4fTF69zcTcqF+OetaffN8+eI190JW70TMoSzgRNeaIVjk8aJl2wzAW
ESsEuvXVH/vQ8JqNT+njBM+OO6965P3WxJ3rPNWEMdnGXprDFjH84GUgFU35mOfubcq0oymMbTJh
U4OBXs7JsWzFYzssoZumO8/rOFXaixcQMIZL0BvmvbZsLaZxreNtbMvd5CwFVg4iyfjq/4lnZfHe
+h5roKX9Ofbzpu2461IwdpiFlnptMtzhANv7jGVjdev+JpbMkJPqiai9Q9PkTzn9bgt7RLQOhtrK
Ps+dvst6hrx/2wA4IxGDM8dnXtswE6Jkb9N1P6Iain6bx2d3meAAQ1g0X2tPMvEjOWXJ9vgGmAQi
cHkPC0O91P8u9a92YS7JG6nC1hGo937CnlOaI6vPMSzJpLxnafXe1WLnBPFL0vcb03tVfLzBZfjQ
vfnJwSGvzohvg8FhT5fzV4hOLxzJtj1RhMKso5lJTExMrElP1ZONzSiI/5EPskptYsmCnT19JSOW
vol0cIZof1aPtmCG3h6dsXqqSJRCKT7wqdZFWa56fYg0C+eh9o99xI/GQbMmnsFhGZF8utUku8gk
+cP3yPQje0T+jb1KJAhMarW/HjLcBNQGbmY8p3F8SVzK4dQ72spcVRY7foxQjVRFQW2jOsjDVHLX
KpaSOhHZHWE2wtu2sFP6yXsQ2YLpa15ng7WuVZ5vyED5KBfrRmYTZzeL5USv37XmjTjJd5TU86Is
JguWv/fLhl/Y0D6nOKAjTQdqyMX8GGZtN081aTXDsFusbLcM1kc5kZsYLN5D0olzkQzXRCPeDQ+G
1nH3kTq6+MWBaCWwLMVxrIpDrlUPyYDuiqD9MSbk2pVq/KyyhRJhNtlvL82fvhBHNcgzZem9K6u1
TPR73s1euLA7kP2Vs31ikJpgnpUiEbBcnLfKxSzA9GwhtJJswMkm2IN7B3MY/b+IqozbMSeWEbuc
E3xW49vU91FRlbsEFAulpSt/WkvD5ocYq9poEXgyCqyVknvAK2+99SQZkwfYFdng2dVltuYLYmNh
bjHfDO2eBFvLew/ynYMAKcxrTl/rmGGT+qvcfOgYFWm1sfr7DlPan1Jj+ueL7mr6p6F7mxOxjutL
Pe7b/FPa8cZD4MqGaj9LGdbYel2bBVPJo5khVLjOu5eD/ivJIPFpcAz0qFqtUzQLBfmRRGUxuBjd
6qPmj1vF6zDJse3GZaTXgpyodl0VSNeZ/mAr65Q7yOiduo79hGFnX0ucLPipWTGSKJreumG7L3vU
MKAHwYsXo8Ptlf1Uk4CqG9u5PZYdLHYnYbBlU+VI7moHv54gxg32HFKnsF+aHFOD6T+1eo0+RsUf
JGt3fF9Ycqqsny6HUOs2b8rG4sXYkopCscns2+++lvIzjJ5OIp8QkXCqKtKTllE8U3m03r0zvwCU
WRX0Kl78xGBgn7NlX8BvDZi35KR1DpBbpt0oLnImsLEhBdN/YDNa0hiySYy/5z9H57HcOLJE0S9C
BLzZEiToSVnKbBAyLXhXKKAAfP0czuJFTLyZltQiUJV589ybxs8MxSAJ3bebH03/djJ/X9vXQn6p
kt1nRhm6rn13rnzY5nTtxMj8uH1yJuugFcNh7Oi3TWgTve73Rd+fgWMhBV+bOI2YnyZgAhl5mFX/
F4svQdPcl3I7wD67LOttms2gDWu4p7azOHzrKC5mFCGxkXa7v08P2NdK4w0sea2qPEyMEEmK0oQn
cvg0rI9RvdasWWYOPpjsPCIAic0UNjnuTCveS47mwfhMidUe1178wHSTRvClRPFmtBIAo03L+zAO
1GGbjFmHWZMC4bzmzn2lz9XGMiHDeNp6cWSqR2bwZvqRxcc+fcRmvZL2evCOvnGEsc2GjyW/Imut
eqfZeBBsHe+PcFnF5MXsxYzhSk4CgwqTAZg+3X+g4Wf7m0vx0ZdEtfI0jGA/JHQXu5ICksW6Sv6M
BHMoEBX42ZqBfsXx0GaXZmYMkn17XgmpcUmqjbbkyPIvtfXn6JGO16R+lQGoMEz/s+4cO3fdz9dm
PpvtvA66Yot1Zce6nBWSU5fuWtcD/gAq+so6oFyCwAcqwx7V16rglMwmLGYWKUELi+RUWNSKtX5y
DHGyQeRZV17p5spurhLRQGOa17M2MdimYmu7u1YtWyU+dR2Yku2lVSMjk9Gi6p/n6WAtG75QpQ5q
umpibxqsBjOAhMcsdJAFcgViSlk2cI9RwCkKL3fYOVBM2lPGHMIkV6QZCNWV+6Fko29UiJ1ek2ZO
sccmYc4orz7VOhBd3PLGBOsO3rAVE4PUX2OaNiRSkHt1SJJPe+GJ4eEbf5mmh7Gxs7ovp72Pmhhb
s6ZpbjRgF1yuTCSSHijiK0Hcm9qvjnlwYn/2C/4D/yYGmnD5T/jZdpzYMgnfwAbOMr71OuU5nzMu
x/LgsDETwTR7LrXXezmfbId6Z6lyNc7vuoBhgKwaHtG+19IKIsMTUAFoQ3bCHLPELZVV55GLMfQc
74TMFtqCewmYc5qDdWDcZr7RIl8EMfI+dhB9/gyYqesNy9ma/CTLK2US2uxFDf0uqY6tiTUw1a9+
xXoHlpDFAetaZlS2RhxnIK/U41VuKzQgpI04OReEKqj0j828Ofl4JW8NvpSe+IOxs6Kqb/aJKi5k
KqFWMmamHX1S3B/M0beGn9F+tR/K6U+NDEIbpmd2a8LM7KMHJ1WlUJgUTcS+sN6c56c924l2tKhm
JIZQkk5Wc1JEBShEXWDsi49G7x412e6UM7ON/n2YeaLTso00NraP2X70u21vZ19Gf98x5qyLlMPP
pp/uqWj1DWj0asTi40K/9cVGzEWYBVa7adtsq90XlGpl/hB4jA/lZ+qzDgt11Sx9lmjN3snCPDjZ
zaFvl6gyRVg2L/Xk7LKE/Dmj2ja8cSVGHNGhAxbyYWgl13IaMdVY+XKrNFyrMw9lik5n3QQW2GVe
bqSTIfPFu6VYngyLo1751957y/N6Q07FxhN8pA6OCQFMTEsaZOPjwiwMZv1tBrgdP5KsI1/zeeFv
VZF/0XXaMZ3aVVfuNdtkMnuTo89wnCPR+SddonXqN69Ptn36grJr6McEEKwjVtb7V8L1VfpGx65D
YfrcJ2LFksu1V+Gxnl966rDUOU1Tsxa5WhUU+Bk4u8+ZPAT7jmiNfvkVI+N4JcNpSbYNg8ve/WkZ
AinCcahSQ02ll2D24bBYnanffS3oBwhY7dCD0oybiYm7ee+gJSQLeIboyPuWnBnjpTK8nd3/eVUL
H0HieyU0NIrrJNJ1DVPOSmN9PS6I6IlnsJ5vIsZcluMNk8I5jyXydhH6DgUwYVLB8OzNLrdHlIOo
9Fq5UUMWtmaANn9mAKFBhLj4y+/DUpslnwp/pGbDSY27Yj6zzDMcEcmr4jLd/3j5UCLLe37LQuZp
FUP/5HdrUq//q8YFUtmF1eoektqhiGePhfV9b55rr35MnTRS6jXApdaZRMmaFKWFfsq615QlhjG7
nQx2ev6kMGw2/MDIh0qxwH7Y9GwPxG/Rq2RN8hZb+dr0Wc6WIjPAaqdIOmxmXZcKLWWwVhSP7Mp1
9r7Uw/9xIxQSt34eGETdNYZ/dnZnIPJ/ZpyGyvkd5/FTSmMrGWw3gsBB4zYuM+euvqly8xiUV6k7
1Jhkfdhf6G3brOx2HmfkDISb1Jhs7i69mCK9XUgmwgY1eYfB+IiZwzqC0fh8NoLvOKcPcFYuAXKW
hZPDXWMGe6/mdTzoX0abP1Rd9l3mNpcLzaYaUvLFi0c3mfaLxl8zYe+teVpaCo+r1jK/5GEUPF9e
5h8AbtAzdtX8XswQDdOjp66t/I65r8qeDwjcoeQ0JOBkJei777+SAeHMSki7o3CjOOTusBgtzKyj
XS6ZStbNpL2rykQF01a1/qVZrwt88mgWYQfi6cn8WNkz9hFC9DlyR2jwYnokpn3NtuqIuVS4VJ+z
mn5s1PQm7UPNeC0BYulr1zXGBLYrg9mZDyk7wOsxCbtsi/3izR5RXZLYRzoHec0AOS0V1JQVVYbK
2hxaP9mx+QoByNtbOY4JhwIEwwynDVNF+tLnMZ8Y/83FNyNgLG4K1i9riR6tkuk0LtbTHBd/gV9H
ZiuOidN9yNw+xb66+pp3FrG885nz1e7TdcagTQj2ds7fQgwsTwakafpzU38W45vCNbbMe9WlcG9G
2Ocnk+oEwOqoe4ydIFp8Y4gUFqcxB+w1aQYZNWEQtfPQndlUVv7VDL0sG+9uNwNjl0c9DaA6iJBh
ly6pkdey0M+uTdqPmwYbETxT4a0lqGaaXu5qI6uGN6iY65jeIK70cM7saOHN8DjBSo986mx5Kryr
ZBGjbIaTOQ3HgB25K335FAOzoEEdRUJU72yd7KTn0MKBrNA1Gkw1PTfcgIySPOjZr1TsewHk0fkl
eFN6doX22Ppshq3HC/MdeEqkBIoS9hHoq7RI9kbACki5vGuKq8lt90nt0VTOb6YZbIZE7eJqZ9D0
DCIqFlZjMkEqAUN0qlkjtx+m5I9J24wga8zyc5nVvuDZIPCYulCEPXcnl/dg8eByrcUU6nmBElTU
1BVxQXc5V91fgXq5GEz8jWXd43dw0vFRN88+fyodq5eYpiNgsTV69lB8dy1kR4YZEnvGyag/FJhA
zaC1lN6aRelt8BFgpgeDG9oyNCiNcx5fxtQbl/egpQ1dSqxiJhmGlNXsIrK4KEbOnRh/GRtSs4w/
kcbHsSx2ssWHVmvH0Z0uBsvp/XsOHAW9cq5ZQTxOG8Bq3cE2DxNNQG/ALHSyEPNTaDJsb9gU7+12
arkbrEdUDONVDAh6mdUf5zzmwNdgCZpvpumbgWKAMfTB5Z/jRK6J3+IEI1YSZnDvsX3ZETHREgam
RNCXcklQ/ftbWbHcdZolmy4L8drmuYuHwaZrMOMHq68fMkpdswSwc1KAfccWXFBKN0JHbHWI/YyS
VADzmdVDVxAHpUWV5R8n4x9Kbzi6v6XebjR/pyqArIZ1sQ8zfRro6TeQBENUWz6xvMDFI6fgyD/U
+NTVhwRCjQnJYIwAHrxIMVxfYUQN7l2dlq/UPhQ/T56KzagGzHlY2GY08Pa3bLk5P2cus9pOedam
sB+fvPo9YClBiVNsXIZLk8abuP6dMdMwO16x7YwoWpjQ7NfgahrvlYC1HLuC9Ml5l8R/cGFk0YWa
SH7qTDxIvDpwZJtSf7FzE73RODr3oQ2Rlot9yjmV62RCvV73xk4iEff1t5aymRAUvMaVL+itdOMm
fWubzlfdJzzQoOwqLm3+WDXIcSWibHe7/6cu+WLWiJwJ5VN223GUJ32x1lZjQa2AwfDAsViag6gj
rpMtWL3J85kf9OTDxl3TgdblNVYch+VqDuOb2eR8rlkAywRlKsJ2OOhYPyT3hGbwXNrD3tOPlf5r
dzyPStQAS0svwsTv3r2mt8N8ohg39Lo8JZoEeliUjoLR3a0EKWHkngdn3TB66H00A1ywoTk1bAn+
tZPd4P5ofRN5KYGwcQdFDB/Tt1BXJjWlPVFXGGTeQwMbOZl5kCZ+gwze0jAkWa9tMm94tpbnVCOH
RwaboknZkB3d3bwSu79lNed0bJHkrob1KJd6zcaIlSjxqM1Dg8ORdYM945ogIpsy1GnN48LYmTWL
gr+C/qtFCOna8srO6NcmA5n1LQgdrO/jXCPg+7fWbC+DWZ4WzeHD7w5DBZGA+K1nD036kKKDmTgl
i4DOQ8hQYt8IIMU02wBc2rYzgbPFq5M+18m1+f9QYekM7ddIXzy8zm3I9GPIn9PkkDrUOOdSvOO5
DC3zIZvO0xJZHdxktcqraqd340a28KlX1bPhrGQuS+MNl8uI0uteZr3bOgDHDqeDDF6o8Dcgiz2g
TeWx4hzlRf9czPMsny3tYuocEwt2PDQWUS/3Y2ldlwwFZ/U0Bx8F6RhWNxwq7mCmn6simzE3vBni
s0inqMA+MwbBGs1q61n1TTl4bHqX3oylhp0ZsA8FC6LGeR4Eyzagri5tcag7iezIj0GfkPE3Gd/l
hCHH+MrbNmqNTe1gweULDMHMW4hDnD7L43v7gExu8gRXN030uZJIFHTDTjPPMMuZik+xnh1rxWNF
PYuhCssvljISxnMjIkxJZ2yqbZDF7HjjjE8jlDTR/gygkMCTX9UZLAN0t7N7nKqPunFCe55/aHdA
gCeCqsdb47yrxo/0QEZVWz8v7jXWhsPiVdHUXxZ1szhDzLv9lzFssvCrwts75Q+N12ynIgkX3Ig5
/ZbfvSQAdh6TrGwhSGe4c7O5rSIHuVp3f8b+a0H5bhkeJqRGUP86FDgcwy61zWA8jYzQak3fSL9e
e5yFuWGiu8qoKcuDHn8GGUhZ/8nLGVf7EoOyn4LOnDpnPaKbMBnQ4Bs2BubzUYQ+g9NSfcng2KtH
nbl+TDtPWuTkO7Qn00qyfEO7o66+YsEQoiHblQvP3Xs0P6OBFUSCKzhHi1aqMC6zvCV0EQlDS5vp
rJnOFKUfRlLudaz+Sl7xszo0PWby5jIhIO923XXpFrdgRaGCJ2Hl6bc70uAEB0c8dp1Yq05d2q44
9Rg1fCe7ev4dE+bdBHpeewl6KyBpfijdX9uEovbmp7rB8Uz6acbQWwc81gxta5KdrIKPTOMZ+HEJ
f/bysEopKrQqnJcfmK8Ih2OU1feT3no1sTQX/m81X5fs0KmfyczDTD5Iln+3A0JFClFPDRQUhOyb
zl+D8O0SseGToGFOIgJVAE7hcugcwlhcOMfACPmWO9dw90I9wRNroMctFqN4fvcRDvK2j7KAGAc8
vV6Fh7XDGsss3xeH5F7sjAQtU18NI1uYE8yeCvMiEh51Cs71bRPPYZawszYx6bh45avluc2/He9s
wkoPSEFxkEVVosJaT0/5UFJz68fc9TEptICY9XW24Q9YzkXtVSn9jNq8NoHJgXrZj+DFT63ort0g
2A1uPssUzsPZN+lriQMoT/CyP49adk24Mu0yDu16b3HoacOmgVEv9PfWKnnc7t4zAxIXPcPuLyMj
DG1+rzps0E95ifTln9L2ZsHWmrN1sCzCOSCBFAdPK78W9WvMxDFwUE7Jo0mwuY9smoVIxAEfmSiM
tdMByWrDtR7pfK3PotWu2mSGaU1xt/ATdyJ/6oMB9hF/bpWvHSlPbWOiG5enLq8eRsq5ObvLjoqw
XXfnLSJyLJwGer6NoTctq9o4kmdxIKgCOUzWdihbttTnxFMwRY2DlpAWpHa+IOYwuw7xFqxtomgM
CUuM7S6Xa7uYRioGF/0/5azuIXuJlqP2cxpxdrEEJ1310ge8w4bP9Nba4h1fzz4dRv+uo33WTRC2
o4J3au9WZyJmrFdBC2WaVBIxhgyNPWeoXEVz9o1vt7Sg4wRzaYwHmEdVeRuD5q+Evzd8gJ25ONrN
tEMS31bkkuRJG9WMaWPvscr0VVHy7hia/W7bSVTw0qbdfJx4ZmY+CbMlBpzpYtazexO/HujjblAz
y6iyyJbJm3RApsG02nHrA0OUrniUGeJ2G/u/aKfh7GF2Y9iSGnok439m99H1f1qKYUP3dmyOXxVD
S918afsgGnH9+y6Iq80wraFKg6OdcZRb+k/Sf1iWT8l0TbSGzspaZzTuqSQ77C+v/9yJWoeQ4CEe
r4F16For7Locl1XHuSl3fO9KO9yvyvrPd18nm0Bn/u8OG1SZy5Nbe48OSEgFgdDmZysYdyZBLV6h
QtebGLC/1nqyHylC8Q0R10z1Y1xSdRvITPatU04pWluH5t4eQGxNaKzq3oybYm1Syc/6p8kBJPIe
aNznBQX9HkTC7K8kVsXEM+l79rkuuTpwKiVKgWeIgcyNYlnrcrp0E8kVA+7cfMLdCsm80+VAhID7
RrIMiqIXNYXBLryM33JmWsMa8xB+lzQ/NIV9muP2IGex0YwiWI9EEMFFcHj0XD2IdrvKLr8A8Kg1
uPWCztzO/BxDqp0qvz31M8iMb6UPd8yqQSeeK3uPgYIcDWxFKnm26PowEDwlo3MupXhoknRdWUEC
m179cWwfCpB1tTBPEM59uw4hTvoY1X4BR619FQ2HpemMlNJFhJU5cpT/PjT2Q9wu/qrK79dloe6u
0MrHX7isff/ilt9jsPeSn8C8tcybfQ3LDLg0mbire52R4mnRONOted/g0e7aV81wQsc5a9SmM3iK
wK9q1l/uBHzNPybTm0tP3iHhW85Z9DHJcjdjYR7GpyxwKdtMaGo/2JJ/EzLYzYY+nIh7ZWYQ4+9o
WOlSzzehCBwnCiv71K3nxoMdVNe7QuhVAKIdV7p2a1QQmcmNjZSrJWiJBx9WhjA2KWVIMnuRFrAO
pTeeSIM8O+OBpv7g0mM1yUvrNjsidZ5d95hChOZYtQLwIgsTRcaZ4swJloFiXSP3gMPQ/2PZR2EY
46tVOTsna++ZQA9FAjrUylVTpVsD2tWbL1b/VhQ0oj1rgtW/HveSlfwrZm59BPchQI9oboP+NOg7
YZx092yXALGPOVSRBGlu1mO6NWNrY0O0Mr8kj+NDWXyD8VMfHge6l4LlMNVtNhIct29zRk7EtWt/
HPPBQsnX+umcyeLVS6ooHWjjWDzg1Frkch1YIJd+uR/0eWM4N7PBBorLlSMmieLmVXffAmYpXfOV
49dCX024SeAwpRc5rPjQjWeneOuDjY9/g6FXorngIzFyWAZ2qoV9ycjEewmWZ6ExxhX8cr1/OC96
xAsTo2iKAVT6LpCjRIj6qqqfSttB0S+e2uYqBaowd75so2z8yDD/xuYzEqEt9lk8ntBF+Yy32QzR
Q+r9l6R1Lsxz1Tx5MIZd9uxh/EzdqPVbnuV216k3ah/dJEE5Dpgonm1ybcz0vKQfljp69pc9vJbV
Xq920n3pIFu1RG2YoT93zevETdoxL82Td9skFaBvdhVzcZ3H1RXJ1pEJx721mSSGnqk7iIyFKaPj
flE1NPDafXpMDYbcQWIfk7ylgdCtY+BgGFafero3nGrdFteFwa6t56fcKqndA3R2GbB2O6ufbV1s
B/sjrn+cCpjIQcpimtVMGFpGmjW/XwvnZhASNhdsMYdBdgJBShGjpq7exN1v0dyntM6unv/l9HBO
NV9iKAU+x6Y+FkynZudlsv7MEbbdLXgLf3yTrpeoo9o4dhkHF6Ndw2JHGqa0/2VBl9dtrE8y8HaF
Jh4N0yIqa+fFEq/RtC2wDeXmR+HueyrKtFrCopojqU7O/A9Teo+LymIgdH/zmbjuuvnNlSTzc/l5
6k/le52HzJaUWMYpz1h6CmTO88gNxUI4Zh8VidnsJ6ffCsROG9EttZGh2LQRC2uw0iggDopg+9Uc
kPmnPxAMtnF8Y68I2jRG/DSgFd2r3m/sad6M2nXi7TOTR7IJgqpflYzGSRPB52zcWw4PN5kGt8RB
V1jrHulXX17i/qPmaffKF1377dVRUkMkiIxm/+lMn5b3446wZlBJkLz4pN1LTOKWRW+pgFh0dE4g
lLHYe/7BGm+wopqzwYPmU/6SIrH4uzx/0xqqQQ+5Tr8UkCwLU/KM9AC7JajE/HDv6QhGYYpHWrkE
vr3wYczSHp+SHw9k/6hDT8mbBsl18HXCqopdS/yPnzoPdlIekS2Rhq1HyvgtFCScQYr+A8rMHvpM
sdxrIZHNy7mVE1/y9zQ0a5e3aU2MeTZRvWY9rgz3TRrDwbMKWE5nXkmvbkPqbLQkMTGC9raGYtLR
+QVXkADaVfXFGrWfVKl9yq+ibD1cAe3Fu0fF5AY6ZQFQjRmtfhvS9Cym8dlcrD0JmH3kwsxPtoRi
aWiLhJNHAW9G26bAvQhDQxbsOhmjSEFs+z7iro0kS8DL1VDDh2rFgbHAfprbj86Lf4WUlyFrbpbL
75Axw0ZHK0xihjoCkwhH3BAr/kcUDSFOAx5Jg9Fe7L2M97QIXkTT+PZd8klI2Qt9L/9ok2RNokAr
u81iuZ+OsTQRyss18wwcGQYWF8NForcpUeMi55X3mf31434Ei5gW419Wa3uxfEkKZJ+2QvTfJT99
TLxHPt2b4mUHkYUrWly1u1kiZUBCRNEZDmSXL/2XXsA3jDk71zDsp2oblDDzRvWi9wHYA5pqI69q
HC7TyCoL0sZichQMOwA9p8eDymiaakOoJkEa3XogJyIonzN9vOXIHHFlr7vqyRDMxttpl5n1NlYk
cOnqOwUcFvo/6ZVnc8zPRhVcWi1/KGvkeYWTPiguY/xru2rT34EOTUcTRde1zdPs9I/abD2MZGxM
pAYspC8OrXEYJ/SPAWCYxiPxrXPXGKxq/7FJgyk8xiOErmZ2vlb00ktfw0+ilrrGPuuT9258Wv5n
E4mHKW5303WCFaElBU36mPlxRZDnKJNNO30B9D5anbb1x1/dX4gsE1vlHDLtI2BgFSxUuXVC4LiX
nCQroRF6hs3U9qeeyzye7XXedLjlW3AHf7WwaEV6nxPanYnAQCNE3nFxTLL3SfQ3jVBZexi2wv7t
edszAL6006lClr1D8eCbKhpj9ZqBxJLUtZlN7amn7OU2GJuL9J+kl1+gSTY4uEJMTtumJ580N9cB
GJbRfFnOi+ofSkb8mIR1gpoamwwt34lq8DgktZWcmp2WcMYHIJqNwd3VFr4f+ou2rKXJ7g7XoLmx
GjWFQ+lEGbqDcKw9ycrXhhFN1xeHRAMjIGQRammh2fHy4Nj26cEBSAna57SiN1oqaD9z56mL4TzZ
CUGI47mhtm9SVoP0f0Xbn7PYPrhVdy0pEAeMJcGIB6qm3WmS0Aug8MkanO+O+vRrYO6jV2iqc7Fz
ybOcxbnxbqL7N8KdKP/NaZRc+QUwnfm+EIJg4H+Fb6YRaoE1fVDVBqI50T8ym5qqUZExyLBTgxZO
NVCyK2WwLQqTEO22/INa4RotvGBrm4KTfUrWALRkD3LLu3eq9cevLrp6FMbFrXgBOAf79tjgF1A6
QQ/Vt8rfyuFS6w/QPod40TZEf+VQuaX96MVkAX1OVMmNdavYjOX8dvkRfWpsdn3+VJNn5hrfdvCV
8PXFa83dFlsKxOlwz9ZI4n96gmppYKdXpH5gf6mgo1X/GYONKKPajXpzXBznOsfDY0CKlM+mlruc
KJ/FMEUSuNaVx5JbNh3Th9JB0Bz46MX87uruYcKh2TkM0zcV0BBxMDl7KiwHp+CUjpsMOaSof7Ly
09EcvLP3xMXp3Df+voLjlqVFfGQ/0Zu5pbGyakb/KVmltUfYUlU+pFnMC2TTuZsgyVTUWrUegwRF
Cn7X+3aLY+18uuY/WWEocIPTksijTrdPSx3StiepGfqzt60lC2NhPAN0arZybklW28UFaH753tH1
dxyBVHShVk2cA68wOQd3Pkxgj2bNuY/A4/rQnRXcXQzBxu8q8/g6iGWRSH9aF4ZD6it8Yh2ZWCsv
09c1XcQgyrDXGTeKq5G4kUwPjBfs3CNc5Ruf0NbCoWBg4vLvwudQbHIVFcOlJCxUb4lkuv9byOHE
YLYuxbOWfo1EBrQwuKVtR0X1T7O59/x1Iehjcbyp9J8rv/HGvKaN9p6Kx6x0z0Nn7Lr0sY9pXdpN
VYyHfngK7l+HmyEw0/WwFJvGzg9WrEL2SJwU0Y6pHE+9O2+l6s6JRbJV4AEaOEcy6zYTFb9jYf/i
ti1M8jAoklNNx7LLwp4AvQbafNN2knwz9Pvk2ej1sKYVssiZbyUSK7O0BWxQaWxvB8G0Qf2Fcg8+
RaNLbVSJIZog2/uxOmTZnJLcJQ9T2xIRNJ6HxA3JmYPdHR4M/dkuC6KXzpUPu+guO7jKfRfQ6Bs4
ebHVT8WmoLd322qD3nPVTG+v2HLnLzzfHN66ua/GdWYS3AC8RUflWfu5Pab562w/t2RO2KS+Ai9K
Bo1t/hQMt5Zgwln/y91tybOCOSYjLre7VoA1tYjy5jMZXT4/PIvkAhfPM5qg81QhN6VG1MVumLq8
F/aZ2cmpwehhBT+TgnonWoU5fsba0OpaO6+C1nWgjiUGQzzFy1WMr33AbMi4dTkXCHK1PZWbkUhR
77WtXyqLRVn6wU4xqjPTVauUU5UpzMgIm9zAwq8xDeC4JcBtHLtVY18UAROGHq9jRhspKH3cplFb
i3XC/Lsi0UiQ1WUVLCYJ2ExlGOu6uwaE3TdkHeScQBoiiuu4R89jCjI9dtaPDu48jMWmVbhVhphB
vzgOwCoVWGBh3CYxbvrykjlHXZa3svyZJpZzeT2Jc1c9/ZiSr8ZOj56lPVVJgmUlO8jRW+fT0z0+
MFg+PP86yT11MOJ405zApTymSs5wjAkh8UE7+vbfNF1L/7EeTlXOX5tKQDjt2bIYMBO4iXI/HIh3
JZklnglNaraW0HhyuoPipbd5lxdVncuqvkjjq7oHq6IwL4cWzSCDtyokkQwISZbi3/9lGZeSsLcp
fFleNWvbvMWmv7HnYR2n2V88w4v0RVgC/3VkqbW8Y82o76bp1zAuo/mLyQdu5IA3b+fAnYhOw7Bd
Rh1hQiaNZQxtNLu3pOeU1i2gqTID6UduhHjZ4fVbiTSqxWtVaw/aWG0ah+i9JNJ9Yivrq2z9je7c
WiW3gpiZuVdrCdl8T/gec8IW/bfOkT99H1x7ItB8j3UG5hfkX6X+adMYdbL56GnjquaPWbCN8dPi
Tq6X31h7GGMGVwbcuPo3aM9z++yO/ko5L5XrRL1INs1wdedPF9QeU+HSEC1mv2jiu9AhqrjPi+vo
7jr3o6QLmc1/WleBMbV/9d2Wi7Sf13BubheaSfAeJ1srmVESpzUuMyxGfjRpKUlcxWleCNYnHzA2
XswCV3r82zLyMAlw7tBpl/goJ3LSGP8zZfPEm6WM1TL9Bs4vmaxh3Pz6lXGtPXvvmy958OhMy5o9
BpuaWISUEUommPcIRsvOyIOrCAdcWz7lSmmdcT/ultkksdUljyH7IgeVHldZkVuoLbUqk7GJEK9z
bgQPVaYesuCpxa7dW+NlpKnwcKL4g70Bonz0zfZ9YaVpy6DFt8kZCs4ppc68HQCBYK2NqtiiUR5c
73cAE+4t7RlzyUeaAyBX9JGtqJ90WlkPbp2VENy8H17vPcYO2IfgaY01BvulILNi5KJpWTNnb4Zu
2Qn44qLW/+XWQ2HMUQqtMiFlsivJJNXSEdSl1a1Jxi1Q0J7H5E9P4xveeAwQpHT4E9P2wTuzp/Ay
E409jpfSsvey8nj+3EKEIhd62HaA/iTSpOV2aBI+Nn5cTH/s1RD+VRuOGfGLxAUxry36o+iITwqK
VVXhjHlzzd2SHvPsJOKPZYHfzvT7h+0uhE81DsffbGIbsIM1Q4eq/DO7MhoAgzsS4fruG0OzxeNj
mez7y9MVNEMoZX0/FwfRry3jxeug5wlOExxaPq9car1YomfWyUiQHCPDLL6pfZ/ynPAnrN9afSYo
44kVWrD/wy5g2m3JfNeiL2jEYZXFm7SG0OLsWYD3iKcFZqgOPZbkkD9zHFPmwMZL3T05Sos8doSo
nP88P+vyPfPfa+1ndMDN9B+7kxvTOtiT8YR3Df/CRClpHhaB35JcsFnXdrpwL2Kg9qbYr4dfD3HY
qNutZ+909+gPO3QeU7/n0rqnIf+Po/NYbhuJougXoaobGVsGMEeJEqUNSrIk5Jzx9XMwKy/GY8sk
0P3Cvedq/0LNTFdhwZual8PD1BgBtH6+tBSfEtxYJt3DN38rmgWh4Tgw9ZXfPOFq8klAOYTLUsCU
S5gbd6B64uKN5/ytYShrpmx+GFIBu94GjDfmS6BKXwzJRBwJSTgIaEswmG3hWsq7QPCJQ2Bb+/UV
aGSxMOh/PNRfwJVdM7fWYQZgTLehB0VhtwBr/W7U2Ykiip1YgJYWh0Mv/JMw0g8zy9/DOgeoo2Hd
1A+9oZ4JtIMmP3Ip0eJsBANkW5AZDMpAa3HkYEwcCnZSARMZ4w8ZPXh6IlARyXgqUkkUjzGHbvtT
A4HRsnET6EhAo/TQNclZR2mq1iu082lNeEo1Tq+Qw9ZD+KKmT1PrgTc/ovE6NZeI6VoegfyxXVN/
xxFKbdbtRKltZ/gWFAdo+5TgRb/VHQIu7ODSG8FP3+dIrIES++OugtpnWvqZe98ypsPcAwqbjPBM
NFt+gMn7ypg399HGKcJZCxHnzQLxIQceJKc2Q+J88+RFFqxge85bDTOltdZGDI85qrEp3mHEW84Q
gc7bhvkrdKwNgyEtwNAaNGiN7zGSZyv+bKYD4iL8qSzc6csUJVj5I9833cvU/NjeRwQ8ucgC8m9e
shC7bBRcLLNbOdH4rWez2SxpAcRrjKaGkek+2JT02zeMHyWqNxmcW0s1jqPYOhKRX13cKwcQ4lPT
usfs7qoZgxgod7oewp+ivPpafBy0LsOR0x80TUAuKqM1rv1vMx+cpQ1T1m2N9inDMN56ocNEvk9X
A8w+n+Mwa24Km8M0ZEDCPzKqSri1QD+9zzaHAlYZyFAa/yyyACyKiEhWLylWvZqvJFVwEHiIuKIu
fdaWQAHQAMXIO1D+Q80Dhs6HHjwoviy2XI0h/9SMV8Pp2NKL2DxbAUVF593BGyXYw7Jt3VUrQ2Wo
6heE2rN43kSJ9mHLXlsN/cjKolVcTSibwJLuyNHmF+pJU8zNMKU7JlSnrs83nd3+YYXfNrH5ajd0
vfxZizKN99CdIAHyxcakEENFAV0AbjEQ2lkwBze89lUvuI11vWaWbZw4N5ZjPtvbMPyVyHaRgKYa
i8NZAmDORhrF9+/qGIUP9FDyzmd+MW1em8pgBelQrQRT/rTqlq+/iP5qAVfN0oaz4DO3wLsX9bUJ
clwJ1dpv4rsPaMGE6cL6ZG0anN9105vA5pmE5fn4VdZYlNS2xkHgoQCfnEPG02OgIizCdnYEm+1u
VP3pmttTtox9FIUddazq5AvZw+biwZ2ZlY6OCL2827X+O+bO1oLToPjWxm5Jk+TXQY0/esSja8dp
vo0R2NVYbsNm7qqjfaR076rSbUeprIephM6dfPSTtq5NuZbeRPM6KPfW6KHthpRwBbsFIoe5y9Rf
s2eWJekfGaqJiRkmY0bZsshJYTukqbrvtGLXtfw98HOOA0wnY6y+G9RFeRhQ2UThrFJqsK2kSzkm
rzVMiSYN9tA9GUVVeGOM+RoHBp69A+QE+wB2Mc84mDBfTvBR+GLoThyG0qY8FWjiKeXeJ5ot5Z2I
avQeN+JgFiroAg2GUVG8NSidwJrANajwzrnW5LGoMIABp2uLxURF1xoz4x6Hs6dvUJDElQlQOmKl
b7915ZtUiQebZ2ZMrZMK2t9H37CvaqB/2bg1mXBadCXUcn78OQ6SRKxh1ZnqMbbVpSLIlI/fw0Qj
iEnKdDcI5HKkrM6VzF7Mwxp5rhWcO5PgJENuoEUgE21JE2p3Zg+cN9XKm6Hx3XnCk+uustK1GfXm
rtSgpQQGQEg96v/NK0IG2AwdJrewRvb1o0dU4+gn8zS4W8mBGbvqYkL5HCZzW6ExaxoN8MJLVO3L
Kv6OjeKWBP7Jt+RGxFSetB+2aTEVIJ0Ro5CeeW5g8XpjYIuMdYfDGnrHSLmQowypcAv69kdcgA4h
qEy3XR1yQEW9y0HsaJbbIHivgMMgI1nhI0IIwoeTGUgPMowG0bVTu21l03JQSAUdDgaVcBVJKgFs
8Etr5vuspxumCs6hsgUJkSK1B+omPacIrSMmBokMX43/EwqoiYeQI/Ohp78DBOQy+CeznAiMhk9P
LjvxpRKnPOtT1D2jCTix5TuhIZjZJoXfTDUpUHAEJqpq56NwZvVQ+8yGmx60eyDlm5RFVxvHewYI
OwebT912UCwOULvW7QgHQXhrvyxWpt+dNHPkaEdA0ykEzLXtEvnfmz1qL0PanCKg7RAvD35aLSKR
fSqluiBRj1OpSeDnK+8mhbcLpoJKTYcaXygMJYGofwye/t77408RlmfICCtVEOZcXuKR/b2JsI2G
FMvMzpiKLwQsbhl4ZzDeXJ7dsq8BJFr8BouHehYI6fXTgWzfBf2yArEjYrFPajKKkCGj0yuzHvS0
/24X8aE195ZEYT1cDTTGmC2eZv3SZG+UKMex3Wfae5irwINTFEZgxIHteANbrs3ktFc1ajfG3JLX
coUilJV3UJP8QoFg/CIURFbznkzkpzsJkmDPdRQP0Uj/6jNbKikvJX60Opi3F/m2U5PG7Wa/YjPz
432VYWfCtNGojFua6S6YtKVCJxFEfFpt+S7EJc9uEjebjmJiCqUba+G9qOybOly7RIKNNe8yJ0EF
61kELyFG6Nrpuza3T3Sfh65On1anAqRquA+ksI6Bk25J+/lM5iOcmcCpJpmbSJaVMUHlDYgnqh9N
qsLpsq7e0LN+5pJglCKtjwHUY87uryuRG3bKsgnUbR7Z333NiV+VB9mp4yoUxqkNH4af/Bq+45q2
2NXD6zg7qYGYJkC8VuVknERSHdBqnxzKgj4JWJBgPi8gJgx9812E+mtgerfQa/Vl7fG99IKhCmF5
OC8Dy7/lNt6ZWikZZFu8IpPYqIZzD+2/KB2vmWevuvq3D0tQm+PanOxj3HcfaVxcOvgHvq6A00Cx
FFfVPmRKB6X/arUhSzkplP0ABgx4pZZt6fLmrWP+JqCvCTRYWescuopaM2jfwzKGf6hvYy+GrtgR
ydTKf7ntnIOq7SHMYIMXXvrTZEzFE+JimqzddCVztqYPlX2HF4A9SYXG1nZTKXF1Nq1Y80rE+3QK
3qzcPDCnYaUdckJFNrQd7d9QYgE3p08GYWwDxLlIIKmr3V0x8i9eiH2mG5iqkYhWHgMRWGKe5zxS
o2AGGP3ZJZl2UYO+XxIEhci4ZtDO5ltHWSX1hwiyXWJHX6qW/EuUCmh0fTA0RE8j/aaiUUCpAlSV
pzyGdHznk0GQUL2manLzQF6Rd8XAwVfbZNno7VqqeQ8DRVFdrJ8J62AQPtZMZB2JdkqVT/ypRzqO
rdHmX3mv7PncN0Vpb7ui4WvPj37Dz63Vd4oyICeocUVT/COBgl0uAt6x8VEmRPfGAT+pi+Q2JpG5
zGZl4ihj5AxsuoPw2x7AAI6ojPhD8z6BUAujJz0mIPFHbjuDOzryX/OkRu2orRvjK/RTmGntOtBt
sDnToapMxBATEsuwSP5lUtw0Tz15NsdPziE5hdVD6AfklaMLcoh0F+s6MvxdyDw4ZQ4hCrAU2PcP
DO4Up/K2TRg3B4BjcAPVbl+GMSJBVAzzsenR5ZTmxQlDmvkCeT8A76A9Bcm0s9toZ5s/FUionll6
bt0b/LMdThldepeyg+E8cCtwbCBSXvEQudABEMqhSjVgPacRKzgiMQaGEDNY6S1UngkEInPklO0w
41qfQUFYgUfGTLlpe+cMR+cKdYc7AqYIirQG4TFrRgRd0TYR7XH26Gfsszo4k0jjEeKfLaTubOcV
BEKCvSI8rpaxTJczR+lonoxdmMFWhWu9SX0Gsk4/8uQwFcy9Z6+rG11yK8UAnVlXENdxNSJrVwEi
t9Lsu0reFCf+FGVzBkKFzg372DRNqy4fV3Sc92nIHk4O7UrFrcayEJ3JqoxvjELXFlyCUX4Ir3i0
1lwJCqLVGKREMsHJ221qwxV1jUASAzjcb5/tFBkPsW4dI1orarU3wcZIH5EYG/3aRpZvJtyFU1fu
tHkQCKN70RD3xVPkyX6v6CnGwr7eRppGt5Qee86doL1oMI0TZWvZyt4hM0lP/iZN3Sl14CbIoZ0W
R8Z0KNh/hQbqbPIJMHHl2dECdzUhuzHb7qjxa2knb564d+XWFtcAh9VCDi2uLXbLkXNpx8MYI+ed
4nNT7xuLsj/JHwqYOPPEjqvAInWUNHHQ62Vi/8ub+nOgMB9SgXsG6wryeOgclGToitpNNhb3uHqF
I6iw3htD8FMke1ljeOxN4iUsphk2x1muY0iwK/zG45/wg1c7+ZniaBsF2Ov6urhaFURJ51er62uV
gf1lLN/O0HC93805cwyK97GjMDxRSJirH6C+QOU8a+QTeSo2acJ2Cp+00zBIs+0FUC4cKN5qoCcd
9JdcMEfPkhU5SNgm8WoNn71WYg4m7Yqha+clDwv1DhlznV6vW1xLcWR9+KWB30oQIYAfVfvX2d0h
k8OyxKFLuCyuacz/Zb0fotugQjWag9yscGdT69tR58bJABMdlpyZ7qepXFdYIG1iSOKJt8z/Zyr4
YCZkyqylqcsNnuxC+1YMmxipqMPQV8NXBS3rgFAYmkdq599xmr2UWE9YfTJDX/ZAV7rdbN0Z2Cw0
dXpKJ/kmixx1inegiTtm5bT06fdRXz3IxvjucYEYqcJTM6x9Js5GvI/zb3x1f3b74jR0u+rf1Bdn
v5EPhU1j7w+XGlif8F8Y0qw0QNlqROHEek6HfGs6KIeBUkcp827xaIdLq9bbvjP2ZLHQBFEC6fgL
b4a5lnhsezLywmOo1gdlOioRuhzUPmtr9LeqsiuavV+Yx9pB4kyRxN0JPWebBMHRdEDAK9uCoAsK
fKfcOmmxbdtym/rFLhHOKgw018NIWYN05TkPTyUIlSzZTvPpkb/3TXkgB2tXmAW7/tDBSxYe/A7N
oSl/PE5tJfvjQ9zb+J3oM1aegvQSOr0xoNDqeMIeE/fgCJO9s35QYLn9mO/GlqAH8GiIvf/FZkY1
ptLdAB/kcNZbFnvthNe8GlcA9BppbJN5o6RaKQPz6jL2natWEKNic9vJel2R0+Nx0js0ULHvr9uc
NJfsLWpAqpbexUYpjHtpM886B+dbV2eZ+2/pxFjlWa3JK1iifczeWoX553C1GsrT6VgPzX48bJFB
ru+KuDmNPtZLltYZFlFPnnxfupJ86MojPIEmsFNdbGan0WhXpqpSOGWA2ojgCdEZ2f3CMYhcCgZq
02QZWajacb8I9WKUNKeWgsCcaCB+JgpppD0cImtHaDuBBMtBTtWxA2SmBa/QZP4mGeaaL4YZKHRP
ysx0WNcYXac0h1fVXHXMqZl30sdHY89CD2jE05M50arv/E2A4VIbEITLk0YuTmc2+zyq9z5Qaln/
qWG8b81slTG0nG1hYfavGON95H1m6SZAsOtH33lR7TplvAyD6Sqh4sJ5/CnVvxSCq96FxzhySIb7
VMyfzEKE8z9ZLdnPSIqZ7S60W8LmShiz5PNJE7AMivLNIubHjJ7AlSsmalOAp1/SkbMMdRC9GOBw
QNIiz/mV/GL14zmJ+8UI5NKw640eqHc5OujLIuCgCkbIhqfGchP+4Q0jEoToyyww1+x58ODSyop8
WSvEhzC0txRKoe48MTHoakma1kQaECOk0aJOIVa3K9Cszy4zxG5MFmq7ZVoYnlpZnYpa7qj91lBT
3myKAKZLs/uHoaODmMlus3XkgVArEEkZeOAsipiWGfOmoIsMZP4DlmozoBrrdURB/svoNAcJgmZK
WMmnCjfiABr/SGAbHBZZz+sxIAYkJ8SAfSbx0QRP6E04QXwmZHed0aJGA2R6NuNwdZf1hEsGHStx
NvlZgnWTIbLT7vXk3OiY+9HITSmiNjGtO6oLg/Qah8SdSd+pOi00zukcx+IEsKEYP2omnfQmzCTU
FZNXRqLPCJ6X/9kO+kanJuprkF5EPKjWDMYFzwG7zc6RLHSfeKpGFK9dxQoY3p86dpuc46nmGpg0
JCGOBqowX2WoDRRYudyomHVUu716OcIrDwgkE9ye/pM5AGh+5CY1pnnVvnXNSGfzEgjmjFW3Vxvh
ZtnV8cnveTTltqYsikMWylAOfXa8BseOYR2qMCDW8j6y14id+qrFZ115Zo507VLfJtl4NqK7gKSS
dnc9wIyhyp0HH6uBN1fEDkEyARMwkI7TIpjuXv9eNSBB5LaHUt7Js5JtGx6sLvmpDV6TD6PLXNmD
IdDTdT0xIiZltH56wVMNf8G7MBYHIVAvyuxXhu9+8ajr34oHO9OzdV2x8SBHh3FO7/bipgR7f1zH
WbqnOIwsOuuzCvDEJ61wQnsdjIk7Q4olrDWGwr2Kq3gqNw6rUkEUmEVBMOUhhrGzyVbUpI2J0XiY
ybkFfJI166Tf6Y3rO6+q3LR1uqxw6ESmt4oYS9kcLQpicR+FWDlueh9Bd0ol6px8FkeFMZ+X3smv
HvnMQZ3zs7LigOhnY8tig/xxQT/mqO+VccjwGUSkaymMz4U3LZLgKafvmKVBykOo8DQ1obOWc4pb
8JNbEBV6ZqO4YIYsO8uoWHvtO6TwOWVjSVbvwiiRhkVnX38LFP4fvOmO8y3CX7PmT3NY12v3oX8P
EUNrYIBthCoivpm9ujIj+xH3NOTEECd8PsjCECt9Dt2Hk2UUGmLZmTiS0QZnMBlCPgzMaAe90t7t
CbuX+O0zgY0NDAelH9FzKGcIpzV4HB2xKcG8oDJxHcH9bL2E9Mep746q+q4a7akNHjZ3bWTRXfLd
Qxdd5q16T8MJFUGx65X0YkffkbPnbsMTxUk5rji9yHrJTxRCJoOIVP1SrQv9OELWBomDhY+6cHUV
2wW8Ed9aWwHR4NqztLJTJOSzUKe11HRYF/qbPb2VAFBQo189ml1Du+glR2j4ESYI3BDSJN64s52/
iC2xr+rrwvD+MaZZTP41iMFrsK4SVLFO9SI0aGYj27+6dCnXNxV+e0v9KcxbY1uon6tLEmY7x6lW
86DLT/29YtqvWlYirm2aSw8aY+J64i7aKhX22PmAlLg/GY6s1blPZP+BmC0+9DLca6x6exSTVhZB
3iLYloHqmA+nxv5okmk5NbiguCory0GDP7ppl+xS/AAii8+aSNGcdntP9WnaMJkl1doc42NR++u+
eGZUQa4A4Vr1U8Ywg3LVqi9lyGyJFNeGOzyQi0Ezj5EoTmQzXhsyEdrAZgkTnof5YB/UzwzdgwTf
3ZmeW9nixUr+RQbipGZcTxTTIRIndNIo0iqi9nrioij/J3p0Wx/MhYKCMbWJNnIebaMzhEg4JhlB
sirWEDZqU+qqMrqPxTOaiLY42x66/JLdQhWiO+rwqFNHLiIMJzSm1XQdvZRpqsZGVY+v7dQGc7/K
sBQDzlJLW1DYE0jQaJY/moXxAhr5Yi4vLs2Ea8Uczeopr4Id6T1cN/yKQgNR3jaaUzO7N4XywcKp
hIhrlH+t950b9yqe9oYPm6KT5kMh/9siZBUw/6PlghrFCKMS1d9C6MkvZsYCKDpa7zGjvc6oVtPU
29aVhyXev1MakDvRtG+RD/ApStRLPmjvre1xTYYlTA201GgCZ4w4d2uhs3+9TAigywn2mKVxXiCl
5vf5RH3QxlINwj6JOfyK4pKNK3LzYu/XR28Z19D1KcjG4EiyD51dMvNYY6bWEdA0voGEVwgXGBzb
zezajTXrkmvJW9Pd/DnPx4EYbzHQ/dIQXpp2zZAKU0MGBUxiOeEOkEn7jXqEr49egC4H9pXB/EHj
vCBZqINl5A/FZtLOBjtGHy8Dg+FFxaSkJ/gc5v9aWAD6BjDksFgcGurQh0FX75WUvinlRfAaivrk
iA8ZIoF3dFTZgLZpT/GIZDb5yfzvyP4KOKtNkZyqkdJHbQ+mxyMwa+lDvmeINAV5qAOExpmtLAT4
+Ahma6Ij+npF97noR3CX8UP0b8ZkMM6J0CEruPE+nYFEHNXblPgZg2o6RWDg+hKra0JoHhCz0ay2
QV/cfe9fwAPqxeapiqDOjye2O0A5jkUJLwG4e1c/7OhfXc7/TfntkOlU4hZQIBr80yMb5kR6rO3P
sCr4qz2Kb7SZtJ8N/LFKG0BbU6qSTeIP2ybas8hwourWkUyW9zwUnorj9QOZqj9oa4FgoAWu1iJe
TVTfVSj9DeNz0I9ZTXfcBGsHgXyKQlK4Jig034JU0HU3ESrnNLimxJ/pJNSy6rqRnhiqt7jG70jK
VsDi2WQxW/L1juwTe1aGDnv/lumqhDDSCMRGrw4+uaF79rJ8gcW9mI9DP9RB8I63UtbL0urcKv4L
s7ckiG4lR5hImazZUj3xTAPpmN466j6fOQ3BRGAi8Bn6j6G2APZFeF/udcc1EbabkgAAo4j3o/c5
MnLIOa9Lx9s4iblGkQPp5kvPVZTtCT9z7sbVkzaXW93eDmLYoNthhfJltLh/rHbjeWLHxHQdoJqP
5m6XDKaGJWZsolSaqk3S4wjge0KrtrA6e2sGIU8ZPuptL9jjADNixaLET0IE4RtwZC8c3qggd/aZ
zO9IIg9B3mPO44wdrg5W0XYiwFB0l9av3JZWosGmI4qfMr3WWMUw0ZH7ySAteSAndi0CUBK7POos
1Ave/ckXqxz1n68jF/21I3vVYPmVsn/tGN05Jgu5KMOynnpY/Cvvj26XVZ6Dc8LsXZ+pi+bjhW7H
ko3uVDt7LwlY8EXTDnX5ExD8pmV5wKoSuoaCpHWIn94EI3jQDqQhLSVqip7xRhORYhyyBHHGW2NZ
H5Zib6iOExg2NjsGZvIGkSgxWsEmRgGjA/pI5xaBAT3W+PLih/KUZeRwxBtPvGj+wO7Q3ydZsjZD
62jz+U2CcA2bK1BAJkYUFNXBZpAEXTgoSmsOLZzJGkVkTua2GjAxsRdqu7WKa8B4mMtqlYap66GD
n9CjgcunlfcBm0TbJhArK/osWN2GzY1dAItZYqhZPBk05fUcqARWoaOq4GMAc80JGU1oH8vPnKGA
ne97sckGKnH0ZThSsYcb1wL44eDa2TYZWH3aFmaP5ZjtGlqZEH1ZsA6fCt4EbCO4gmUYsfZfwYG0
GgoDFJiT69mLSUG+ARgPkd4Oa8aq5Ph4S6EMmM5bEIGMY6G2DOQ5yKkKnQ3sCkZePi4N6xZNJ6ym
y4b9yGoWSpJVVuwD1YUqtBnzI3CTNjsGIZed254j3bUVusXFjB/hxxdIDQmQ53QBnSQ2+nCBdlTg
hAB/sjZMEP3HvlyaP+B3IemizPiedZrr9JT99PGaMdSUrKMhWSGv4oVdZORdrNVnVLgDieqkSxNs
jrjThnMAwWTZ6tscKJ3u4vZgsNVGm5hqMz+Gxd3e6W7922HAZ8EGzKb4YSiSWju2z56xRp465qhE
2NqQebwSPUgmPkAYlMbG6HcG9oVNu53XecUq3dnjRoYktxEtvaSCtvcebg164nbf8mbxnsgVI4BY
+xSCOu6Rq5ucEgoIREHZo4Yuo0peS7ZXK5TNMG0NVGpcxLuZ9EehzCJvWfx2e/wa8Q+fOMoepmC0
58s8ZIW7C9jRfmKeJI2XhXpU7OUGYsW3fx5oVmDmf5GCYz87oPXBNYP5Nudd76nr4Wk1X84KOT9M
8bWgtXwJnW+bYT7ke6T+sKK/pgDAvGsTk0ufOiaPgvEvKvt4zmAkx+vg42oJu6tmXEt949HjkZsT
S8TgkBNXmbdM9zTMhJIjdYrze+YfNbgK0cHnslrg18g9KmcsiOQN+9/ZBMyo3KFvJgpau+trRQET
v6e4Ac4EKRkDBNsZ+s46PtZPSzB2Rpa9TrbAh5tpmb9MN2uPDpgZgwW/D78/I35lvl5wUvF1jEs7
u8xyoIxnY2G/mcqubeHWXgbqIsjX/qv4iMgU9pdRSjDOI623EHbbYqcES/vAB+xbW8O4eYQe5Uvj
zlZsDBiAULC7qcUe96AVJ/HHgJy9YlWf0MRg3h30Sz+s8FFC0oVSCQQVYJ1Sufm14Mj6UB2AKcvs
e6LQe/dq8H4gTLc5GgY6Mm/tkFQG8IqlQL/tj4BRnlyXESslddGkbvZsvkgEgjqvPpJhG5EHWt/7
XyZCwXfygb6R4Uy5njtPkmeKJWzQ9Kt+sY6qssbGiVuPV4RwqrRdpff8QYkCdQ1PIa9Dc2ECi0SC
yOdPyEInrXYh+nutC6XFR2+HNODBQn2iPGJmxPAVSyt2sX+UDqN+ZWQqYXs3EDRXSCmhImP/b63j
tAq/Q2bQNsl/S63bgZlUOQnIkoWn4PrxWvzjw7Hv2r/xG9sjxYVuY8NchDdYJNRnFCqkV50oQ2KJ
vWLBuDk3F5kdng3MZmgCV0qxC4p/Utt39mcvX3LD2sz4t204srth4s+AZt39FCnhsQu+NYoNdi6A
HgjIpDPp28/8F0YDYBhkMBaz0Jaih6tnx3dFBE9orWOcGojh7FUPtp+f9VhwjFSrAbnfuJ1FQbt4
WjO40PwVG5POtX+tC6WynJvTnfxg1B0LsgpWWrkS6aodNj3ma3VFhPLB8O+Byt9chCS1IO8FtMc4
Wv2TETWZcjMDUMrqtaewzMl28r/V8kEuxjDHNtUZH8RHy6sBKA/Y50tWnWYGQeIfDaQxLeMECqG4
eVKkrUukgA5o85bHurMQC+sB1GpGRcSqo5TXtEPAlc7pir6e+90k6SiiDs6FQwBYslG7P63vll6W
7mqzR9V6JASL20yykZpIbviJG9eg9UwU7T0wtiOEnanC+8U5F/M6jZW2kBisY/89z9Altj82FSlj
PzP7SadnhFQeAhwdiXKxpjs2krz4ms2UyfAG+wDfCEUq48eCeUzqv8nBvGmV9Z2n8TrtWRgyoiS5
DNcfuMIu2UqyONIuwgc9HEoqKTlubd4iMpOhDK5Sg6/eubFo1MInih/6BfgHI+sLbLGdQ7bk2zwR
7zwCjWcIDNztItrHYb8SdvVe2M+Av1m5qOk2F0ezHA6FlECib73+0gEbwE1NP8e2M3jWEbnZFVGm
RGtLgiMHIz1qhrH0IziG4XYwAbSUOdA1BBuQkubwScvz1nbCIAvhGCzJCZFf9amCnYAf2nYIV1pB
wmv7VVePGMyXlcmVV94bNtqVzf5wJ7RT1B0d/R7l8WZSyZXLSchht1SYPXOF+sAOHmz1pR5LRq7f
c+R8V2AVJodwRuYWL5Jxtd0/rRavP9AMArFwpJEC2GGTi1bK1GwKmKV5kbppaZwDRqlUYlSuUKS/
TYxPNZUHGs61rOkLCMPBN5P0uFNTzmIVb4fFej9sahJ4OlcPRigw5LPgn/eYWzsEfDqKcSkshYTe
YKaSLcu2vFKqciwWjGY/2qY+sEGq+3Y5tWiznZooQlYtFiIjUSNkO1b+e095q+jkvvN3FkG8l0Ww
6ag3IuYAuB36jAta57JNUACJvttSv/4Gjn5mALdjr1FDMQ19RLThyRaTa8AgGkI+2lH/DmL1TMgB
KZ8lkxVnU1bVQSd4wqZUTg85ejKHbOiQ4xplc5QExxLebS3U4Ih0JnKLUQPhHVVf6aC7KbWq39Du
WH4NYNpqeHBlda3S9FCReCkH0J2+caOT3RUFfuWU18kx13owHLQZoG0WN79tQNKO4Rl8zLKf1A3r
njVcl91gRLcC7+lCj5Sjr3puwSkYsJfxWAiMarTVxvDUTVJbCMs4zrKpPEzpeHyuIus2OOR+WMRk
B4mMUVqgXJeUVpHu8DpZS9Au27wpDkrlADfJvjUTtptvi8+h77EhaVe7n0A2IxPgqrZCeZ+IHC3p
kRoOF+BBEkg/a9zSIbQB8Z3BC1MFZA6GANz6AsWN/jqwla+D5jFLreAI4A6CsZXDnhq1gleJaPmG
glrx7Hxp1+Q2+NFXBG+TsUnAmS1jQp4V/+hH3bV0RiwC0J1SqA5Hj/AkXL2E1/JqBp7DFgVfYZfh
m85CxNR2Jv7UxjvbI8VAWOpPE/NX3+m0xdlv7YurkMOPkJik0/lQ73tQT9nsdrFBeHvhCSC8v1Dj
apc3KE+QYLxmKD6HlilKQkk0Q7GTCmWVT2jPMGBZF8r4W43KqunkX1IF+yA0lqnOxdUA+agHKjry
5QAttF+Ww9QaHsDWmffoDkkAMPo87hJVrdwuyld91D2h6f2zeq6hnonOlDMuoT2UMIxboW1NA7xq
VT5KOWzLsDn6if+qER1cqeOnrtt/lgqGabC6raeSpZshb+NAeAtjk+KZO5CtDNHJOkAOsS8L2ikV
e/kiKKx7FrfNWi8GYsmK5GrH7addayvizY4Dej1dd16N0PiULbZxpIhpnt/9wLybPuGtMEKZmv2k
LGdMFmBWiNIkY4ZblK9TCN0507kpddIkRu87kwRne5Hm9nn7NApwgUatfDEUPlSKeGlF+iIRblf+
7MIs05cRxx+Pd/CD1YQhQIl2vZiZGr4u/bXfB1vdxqdXD79aY2KhpxgwFaWnZIISGAQ0qCrnQFUp
r6HkoSu14aPtEpp9UEUAcDlCacoQczMTpuUIJxW/SvY5ebj0gPR0i7Cll/VzRLP4/u6qwnCg0Xv2
Z05PkFdDGU5YO06rUX0DV0fMeGPe+wmWeBcmCIqYCLJlOhoOClhp6e+VzUWWVfKUiPSCBO5Nt72X
wCM/yRzfSdOcwb3WyYYaj5cT//kY7UZjujkZbsv/ODqP5caRLYh+ESJQ8NiK3opeIjcImRa8R8F9
/RzM4i064k23RMLUzZt5skqKo+pQYanQEebVIXutZN0TBxLWU3BUtrTuEaa8A1hjbqNKbgebFynO
+DLvt47BAaPiXdzjzmTDddRTtk5BB/aHha6tFauqGDZZECwwiM8hLW0yGxnWGK1N2wRHbbwPnOJp
8EDsoDOER0WexDR3Yqou3V0Ej8cj8tjBqnSpzPExuw9aO6t78a6a7clBkkg8alXSyX30ofOcJ54A
gRYbCbvkIXlYPKJHnxA0D3u3x17cczEHq8hBxVG/QqPCHRIuDCtaDPga563j3xyiEckAA0S1FtYU
ZnPipl1yK3LApcWoBTpdimzruMoycfuPCNBcLyYSbcpqR9+yKD66XXKjk2I2emTQNRBtvHLyivHa
rDFD/Fq8uEPeunbQXcIgeto2dFE0FLvDcA3dqmR4dkJzSYHCIne5DJ2RMnnekKOxq2noaAFebgEX
uIwALVk2SeRd7ssRpwAYh6F3zhE9RSN1RhVTc53M1bbkeQyfCFUnowTGjQpsSiGpVmfrJmJTGBn5
BtiFjEkjQipbmGLHBcvavVgP7R/OpqYIJ8JnteplcomVP9VuDn6kbnx6mxJ73PeDWPpGwMmYYoAh
zLeWnu/tbrwpGWWquZXxpLS6S4KErVj5V6sW743dParWuRWZ/Y+n2psvza2GAzk1eli0jGUO63Xb
uvt6d+FjmVV8imRG3xoRvaskqEMRHUZMQH5kfiEZrmO73hmeveD+QhqnomIc9Z2WDRdttB55bhsn
25b11eX09ObBUlJKJV269rTKgHnI6+7mtcG2r3kcWPBEOCt7fXV0uvCjqQJiZiY5umhrdubDCKIf
PbTA/4XLjvRJ7z+y2OJMGuPH8q6qLZ6uR41nkNx171doE3O2AwhkwfKgZYYy4iLK322s+bLg8q+H
lm2pk0d4HXnjt2l0wNexxhx3VzPj6hvGTC+oNjLIMUYNcbEyU1+R9N91hRCWhZM1CeIN3vJjUXik
7Kq5FwYh4XDmobZTyoWuiC+7Nq9pr4F7VoCSabm2VgXQq8y6q5H7UlQIZjjQdN7f1THr8TqVLvYs
qVZwSFtn1dpsDgPP3pLPp7oBmlhEf0wz5k9Xqz6HOrtVEl8pixF95nWkt4BavOmuzrBMA9lYIzo2
9Ib6uDrI/A/kMIR+jyNpLLEepfO8ToxNPGFfO+r1asbgHsNU4vQPzR7cleXIfOm0ozU3VNokx5IE
S9xNwHIjVNexiD8rr+OUqpn5ITFRldP/01gvfEmoYQyaeQ6sx9j1rf1u8YRQZbtxwvSPA8Oy1Ipd
QxO5w0G06bamWu0Czt+mik0CaYE+x+RDBV6s8g2Eyb9U71aWqS8cU6UqouHXi7daVNEXTPs5DJSG
h7CJcaR/4bJo1feRK9qz/9TeI622kvKrZyRskIJib6f4cBpYNATiphabiqy5oly8kkry24i2EAAZ
GVkPRCGH0BBfcj6rqnVkX4gn2PEW0xc0awzjt9w62e5CK3+kty+tk2DtqxPKM/tvMg60WE9PHWLH
TA0DwISRe2hMsCwhdHlPkh5U+HFIoX9FRvk+5rHSpge9hzO5p9ks455PYa7VGxt7UnJO2RZ69rry
tzmtcfjgwDbRIBzgyEuMJY5hEP7+cMR1XnIp+NR4iL0Gah3oN7bMryK9so/R63M/RCvH2MetzxnS
2gY8GNj8zfyC5eDAfsgq5rpC6EKuTd1cdukdiw7ZN3KD3a/D7D+2iGTNsO4Ju0nGr4wPy3f2XfGv
GX4cXewp9sVCRzlyFkHWhKfo+dhtklVG11GPpdwfzQWgNAYQ9nkmgKGAMpJ0F+CgoI0ycbR1wEdT
FwqF6fZcFWs31BC6TkX/9DRSDpNAShx52EXN08QS6wUGt1W295VPzR8uCWNdwi3UsR0L04vPJr+n
b2hgihlZTkX+0WH7MDF5Og+YPdtL3b6Oys4yLtL6tKDiMJqov5AtFh3ujPhUCtIC5tUy7r32bPRH
MP42dbZr6DTScdYqBQWf5dR5tkjas9USQmDOGLLldF6sQCJoif8yCsheGZWvdbnTsKYT/Dh4FLFa
ISoIIl/G7YpfQEUBhnTT2jzCvHY5RHj0x0NdmkvBAzTEflzFV4JZCxDys8qD1kpfcOCdgt4mHM71
zFTe0xDgF38KdlEHMW7QdXKwFEbCxydQdQjxmyfm1VaTr8QabyzHEP64N/9F+ch4EaxUQhrknWd1
rF5yfKSg0Gbs7yM3J3x0GtpHyBkikVdMBEh3A9fohOOz1gYRkThRcbg8B+bTXukWU7VtXkVXJ0JM
xpao5lhnIEK2NtpqJjqKFsdTAXWOELY9HDLzK9Ls1Vg+q+FXENbnuTdpIS66rvE3cDGMGkwY6EkF
hjdfavSQD7Mer0pW67cCTdqH4JzUU7aGixjpVhrn1kFEg/+pI1hluYXLSH04IG01Hvh9TpIrx9hX
EcKIpjCLMurLoXAZRG2Ad2kJcMqu7kqA0q3SMVnFtAkAz8GjsUpCMZc2dJYKhbnRnE88I39FE8Fx
ZEKV9XdvW19pxzhZxOGLnOTKgCqR59qtVLHgqW3z5zO797pxDbvy4Iy6AAmY3nqKfAuvPxdhcqua
aloP5CsND30OgezNKoezFkbPSMQHat+/rc55YrjfYYT+GgUvWFWgLfvuzlW1R0c62gvdX7+G8qgZ
gfVWUyK01B1xUgQJ6Iz0amBIbLYuO/wG1CvKxSsx8m9ZYcSqrRKCYbjtouFjNFwQQQUJL6NalqnX
4F7tTrkzHA3X6Ki7VZo53shN3LBAoBGJdQ+S62Dfc5x0s5yX2EbDcD10vDTL3IIgmqL89QWqZYQd
OfBQMWCkDOQzceu9lVZ9V0x/bSjxLTHERzXq/VyZqsSqRIIMNrBeGiWp1Y6gTOwFiLJ8stOanJgb
9oUWdn2pzr0oPmbOwIknW0iXF5trGs+cHJ/ryD29q2szypYpu/kiCp96STdac7Z1fLLUPc4NEytn
Sw0uckl26KR78OyQmyf5Fqn1MhthrUVJFCYR1Z+lp+uWMEnSCARfdeBnRVzurAvQvLWSKfWb2tfv
SUensBZ9e5q2lSG0AX77xBn+ufANcPsuRq9ASNWbh03uq9HzVVA7jEfo9aVdYSWTK98LOTA36Efm
J9ykdz5dvLoFbFAio9SmSsVhMFNechq7Q52HLaEM7C3rLgsBTAm61qKF4YVHJfAfSeQREEo/wwTU
N+k7B3uJvxmIOkUGvTRC7S6e1iBGmJBATKzxYN6LHhY2PosakE3723gnhcfXkPNQQIP/9a2FWvfz
VDslPsuzZis4G6fo6FXD8/jLjAnEffQTL5iBGulkOqPMXF3jRjrTAmQmFzX8arP3QD8UCkWqghmb
VkaVvV2IHEbdKw+sZd+cYJ5azrGkr4fsGBVcpwkH0dR8nPouNH+6BCi28yqUC6+9Vp+kjb+wI8cg
2EZmCadZdL16pRX0prXLKFiqwy0OdzkR3sE7ZKW3rMsfH5cjneSLKP0Z+LUngjdNECsdRhQj4xvR
4pVnjQuVyEFFTJz0M7oOn5FNgB1d2SSELC6CigXcx3Ach9zbUOE6M+k7HJjLhgpMKLOwOxIA9Pr0
m8zXPqDwyQCWZsv0MuYnzfyapqGxmjZUS1Mp56Eo9yO29XFkv9Wr02YrCBAtmmcgsDyEwTcvOkJX
LYhdI9XPFY9o5phsVbGZxQd4SnqMYmzcQ00eCgjSmcteAG+yTvDdsop1AMVTbAtwoAWzVQFTqPtL
4kPi7ju4AU7LCtIgwbbMxnfgw3SZ7KMuwgcOyIqwLtIDHcJzht2j8Nv5oHClZF+R9wjkJZZXC29C
J5N5hVW935OxHrubGM8CP7hKLKwl+zzulIRog7i3UpkF8gHj702nGY88RevJuQZHQvIs8NmEdfZP
IW8D80LECRgX6FuivnvEoIMdQjlbrAqs0Y9KHTYBwLeszfgmhrkZExtZsCdjw5OI94I1oHUyVaog
6lVkchpIvl39UNY8+n7V8iCV2yBZDW3i+OgrzxztWqZYb3lDV6eBWLnsIQfEHzHzRIy2b7vfnbKx
aup7YGFl1V8ILsYteHpx+gvGrUFlQsVFMeY3xD0OtrwWFc5rGCrGQqwlmnqtW4soBElwafyzNV6Y
Ed5M2tCDk+3/VbziYQOvxg648g9O3L3BIYK08dzTOGsjAEUs6fKQrgWG94pfyFf2rU86rN/ayTFN
eZzhDzLKa56xuqNfHPGMkQxsT9htSB7tUibiIRO/un6GCAVhArw0/qS+uphFDkN7JM62zxKuutwn
mPhjJPo8CQuCu+fSqK+OTjim+vZzc90qmGqwyxZAMnPetVKvACbUx+nQIVPAxO/u+Bn04cwwQBcQ
QfXNWa7KVd+f+/6iiFdVA9jhfKwHEGV2AnBH3RM0Fr/+tD/Qn1r+YgpnFQOKMCFDtwLLTYjX1c5Z
8qlYO1gFirX28ne6PnsES4OtaAUd3wPcgbSnw+hpf7r4oxsuqWDN28R0DOSoxccBE3GYP1gKszEB
aPqvz7769BpENvEqfHis7WR91oS/dLOLVa9pvi30XdeRq0ZSSsZk4yj0s/coRH8DHDRepYByMKfx
TSucfXh9mVRRsE6tkYXYEmbiGarBIprSHeCNOPKK4RTBCyzdDzWkP34A1n43WRH2xPtU91B1LS16
7zzoZxMlvsdFnXCfeFz1AbtCabLwxVobhhEr//491Jw/eNF0fFCOBhpRgY8u/GnrXy4EwhJcmmPA
XWMB8W7QcwwfLs4tzLamvvPcRZikcwU4scsSxyyopLH/sFgs8EcsjIj+7SJelw6YpUjDB1bmJ4TA
txDTlFTwO/DUZVR8JqRkOrO/k+R+6lIeuyYGN1hs1SI9CAPo1nAsdYMVHE6TkZJEugKK+gHo4era
/aI3ODVVvXlBgiD8pzdHq8n2EVORKv2ND2gXf6iOXGHgaXTlpUYF5sWFCNtuC1rYeqdYBP6lyq3b
IJytiTOO7OusCPmJWwpVMvOf07CJ85L94N+SHtOnai4rQnGauKujQaigXY5duaKjYDX67U6vXoSf
0HTt86DGu7FJN3FX/YwFriz8BAqL9Iys+ZiD8B+VrRdCNktWBU8GYzTgjo/bnuSNHKIPyz0QHaLD
9JSlct8YpOtLqhUiwuzs2UeOYtPEg8FnGTX1h92O+ACMJR/bJ81TZ68otlaqngcH/Ay2iLhOgVMx
UBjudqT51Kvw2jK2ajaLwIDtTPlNF1dDAjOap2mLGMlShH/eZKHVadoiNTiDjepOJUIpC5PooHYg
Zrzoq+hkEnhPQLZJzgcaxr6ckEcYmavB3sdAsPp63FQ0aQnv2ycHP9KuagbqMcHxmlrBTu2gsltf
gd4vXQAkgg7IoiFKoNCEkzvbZiTmFJ19WGQjoji+qbOmxRfLGE9W4WP75ALQbXGq6A1jF3jROxTg
zMQHxXNmsH4EESGQqG9sdwCYkaBBt7JHCngwg7llx0GPv79ob5IG2Z4NWC7snUZBm/CGbUEhyIiZ
IiUz2UXMiTAwjqEOdd9miJcnLTyOCgXNYX6cPi+v9La1mi2oZUP975e2KA4xVnVh8mxIPbSksnyf
iKuxIN5HHbQzXMzeXijUzkY4KHxBVlJ4m4QAtXNiG/YWB3qztJBC5LTZtHDKYnDhGGsAxZ1MnpZ9
x8sc9k/K1LuqxGk5jP9GDGoj0BCOJNbYr+3yS+XzrNWHAFSlwt2oEEpIua87y/9VUgUWwCuygU0C
R2e1qeXscPhj255aQJjsQDWNWzRpwdNt6/avAVLcUFIisd92xQtDM1BDToK3kf94cv0UPW0j+I86
4FwSzIQY1x2zZsGDOicBVDcrBYeRXz5tEJaBNtAEWMzGcVPji8645BKYfIYX/za2f3AK9zvKvUkD
ZaE075ruEZmfLWPbEMg54WZ+ePUQxl/sVGdhDkQ/X2bqB342nlXgwugn1IAFtpymQH7CZHWWVJCC
ZuRKxzCJJZg7AroX6/Bp50zyNdQejfLPjzd1esv9L6BCro5UBvTeK9dq99tPYGNaCPWVBbY43MDs
xeOGhjn8VsGtZE7W7afSTCwDXLliePPCswfhCH9RifWI79PAn9LjzxG5OBVpvyHIARLyRyOuaDA+
xgoHEV9buGAo07RY1Pa16V45h8uB3Be4NDr0YG9wlxAuZdnJCiNe9vSDjsnTTD4SrLw6knY39PNY
UOpixsVNQ9J3p6MN9Tl2yw5qaPbgGtKJ72gihYSQ7sYf7MJe8qnxrHeDZiW8Y4PLoO9AmTTLwR5O
SXAW1dV1i3XTx5fa/IvQhGum7YLvIcVb4ylcecBrysQ7uQl+HQI8Qcj0zTLRB0jhs/KUqFtjiTzC
+R0bL26KeKZobH8ixtTUeOQ2+4uWHhT+R1uFxcSB0kIWZ2StXmXgxqLXxFPr0PjUre/2CxaU5B9J
fNw6Ahn9w2yvVMVWJktjDF/x1QooEEG/xu6MECEpNPno1Mvkdm3Ch4rXPOj2fvURJ9s2/A05ImNR
qPOHmzwQqWbagCRAZc/Yv6aUk4dMHKvzCfRT4Dccs11IhCa+Csuhq+ZzZPRN3t3i4U4nBo5DXZBs
E8aQzqP3busqmxb2TXusxKsHDQVQsr4J5heHBm8IisEyMHZjvdbDrd/cLRS8/pDjxyQt2m80IPm1
fI2Y5nUco4b3nkcbnVvJRaGNcoI25rjynS0FHJr9jyjZUqs/Gqho3BNWvSljKAzX2Nqq+kOx2UWL
X6TsVP6zzL9u3HT+PvUPlhOuS1ebqZAdGIdS6Pq5cjNqTn1Njo8iWXoDTM2EnbYLhRhHQnueEqlZ
dGyij9L7LnNOq0w3DCQOLdQPQHhvXrbpXYNDxCloOAdTIesQV88m590jSIa5Dc5Fn7z9pXuAsViY
H744gEKA41spj9qoOCZ/RnT59jHXTgeyNtjqNDPF3g3+lyPMb94dUineAkz39LquNPGhBejMI+8+
jSO0uWu7nzQy5p6DzMvxJro48FtUSUCxyzGTkvgqNVbKvJp8+68Tc6OgGSMgU8lDOPBB4hpUN/Kw
iFLibiw344Ux4jiQROt+LH7FtD9IT8MFkc6xqAfE00oqC6O7gJRvB2cnZnOtAq+pbAgecmYLZPWy
45Bf/YLFWqSctFt7XIc0w9Uw5JrWWOV8MmYQAMBmFZbACHiTlXljdD8GPp3nTbuZyPQG/JseZEtJ
NQRTUE09lu7eS44usQLTW/uucjYv6luFistwKT1IGOwMQu+u8EUMvkvvH+uwAKCQ/tdr1yxdtjr+
OrNelWq51TG3EQoFLnYnpUBU9Gr30XyIbi5MtYI0c+bHsyD4s0u8aRwdcsKnFLouSxcAg7p38Kfj
2DibOg45UeorE8RcTAK+pqSVU/OAFaS7pj5cRraeG8uGv/mDS4Cf08YwxUEhxOinUpIKMTohFySr
eglyLA0oKlP3g3uQ6kXT2OExDypk2C+G+Jfxn/Jy9eOLpr80GnlbjdijSovjl2kYPE/82RiSd1Dz
VVn6a5zFM2Gk2y6tF3Z7Nym0kEDBUImw024t0rBhQSznlxWbiDctBSAkKRM4YVk3LMqBsdR/jPYV
JWk+sEsK0m5mkotsrHVjrOJiOKX1Qdd4+SmYqoIRexf7+wmdIxIVI1d/rmrnrNOg6RKLbKmRDXu8
wVruvtnEL/RRXauAmfp8euvXK4tXDga0vaKzGHV6ite1tVakH27UnQTVEXp2x0HtVd0/zRMry5dr
g0YqYX9ZBcg9HI9FaYPHVX7i/BXwR19tb2BROEf6e1BBmn1lE8NoZ32OMAGoNG54DMQYzmOv3ozc
VB0zsCevun406mLVTSycL40tpqGcispA4cWIFoKc8H+L4hShVFmFheeC0BUrWL9a2/3dzfYDSekM
Mr73kZewmuDakxSo5NnkgGM6j76+tEBzfXIWfFMuRg24gU3wU2I4VvqT41DrWX6bMHuJ7lTOJwHV
dHzP3R8H4y+R+J54ygCVCPhnxERkYFFE8mbPcoUktHB7PuQ4n6tYWYd7lDx0nU4a9hnZXS/pnKKY
MjBoEDrm4pHBfPCqTwPbkxsdeKFkXB8GW7+p3jvHsmg6+1DciC/NPQ4bGStfE3YG5zCmUvYiPkWv
xSO3zmp8KfNHp55IcXoc92nEcFS8pC5rpn4bdB/6KOejpaJ8bVNsoUE1vInuZU02BgcaiPFqYlLX
LxkcK7OYdfY/lyZMNblJFFpw54BYwjfTuNlTe6J66KxDFF1L9o4++vOGozoz44hflL8VYHsxubOR
5pR70QIxx3SEJZ+hg85sXLzbRMhZ2v2l5Is9TnUGy54uz2Yt4Yx8+qJsInLdRRoXF+iet7HMb422
lTChJ9qNZy4gKKInxjvpP942I4+5bc0NbVufoeRkH7xTm8BhgKHm0lUH/gwzDeN9o7IXEXdsUKF2
H9Odhu1BCoMoUwXN9Ch6brX3BuwlzlRpUiSgrWPngM7IEaQSpwgjZWACimL9U/M2kFTfCvpdqzjc
WFrzcILiDPAJwlX3XRseFDUkdKjUc3VoMVPbzSPrudKiCMBtqN9AhZGLchdGTE0mRjCcwWjFstAX
ZRKAasJRB8o5iAm7xDnNG2Va/KS18tkLnlvRUB7cglRypV0Arc8hZRo6fXJGvyjl3sN0hs9o45MY
TpK7F/5ZMtmMeK9DaJV9MTfG5+RDmhoaMmyZ+rCq3HybS/LSPI6GZUYsmHTMTpHQ2xiYCX1DEM1W
wqTr3FaWDgbbGBGVA3bDWyj2hksel6eYpWnJEk7Dhet61dIYGPnlB/T+TV5/Z3RvKjEbe09bSN+L
ZrEOpmu8JMElJjld+N+5e4prqolvMGMffbsF8TvHGDMbE2WRknXTY3UpsptLb5+hvYWoFmWNbKsv
svg39jCFUr8o2kmsPrZ+85TQZ7iaXHM3QF2qMgxtcK97FJ9+ZpGyJYuLdQ9XTIGVCZTtOncJG5o4
sDhNKG620AG0mMT4G5V2Cf+f0zPIN5+BYy112rgirPCC+aMWwM47hG8feDgfAJsjU+FRy5rfRxmz
BPkLZGwbzqqLATRrcE+LucUQW3fNpvThIdIeEOc31P21FYEqx8GnGwTX23DTFe5ujHe2+e3Ldk5r
M5Y20qkG53f1huaPODFwp8Vrzdc/tdpcG9R+lwREKGgHZOedoogpCXd/pdATX7p7Tk/LxNLeRwOL
QXexOmrkSkbKsX+j8w+fNr9yyEtpEP4qmkKZ8hlyqQSa+ZnLcxiBubsO7RkclqiCdcGqHQDLQWOp
FFMi1xDaE66KqmbkZFbEd0o/nQUGOin0qZOGXJDStiO+O0q2aMZdRT7+HEN+axaOlXQyzFoGK/Oi
8ngFqf28GsBOWfm9LtoEZSu9V+QQEDALskGSlMz0CicE5BtvJTqeR5N8X5wIYuGrG97/R1WJfauQ
C7/U9jrjXJjQZVlbI+4YjIhcDLVWLTx29UFJHUf+jsQS8XAIP4TmXdT0K8GAOwwDwDa0DdT7SfCV
AX8ZFZBcfgACpj2FRmKopPY0E59dqSwMDUFIfjY2gPctpGEUYoUwhZUay4q9g6V/YXIuQBKYWMcY
D0WioBnw5o7OUcd525i8wh+x+xUQU1CHZq4Nu5AQpo2HH7rTW4pbeJD/pDj2GW3pR6c8hNXVxDhi
mG+gykugNOqhEnzr5J3T+hoH3/haE6JZrhzgsLwG6z0dXqAfQ/U9cATmUxsz/iUp5Trz/hV9APRu
l1bhTJo3fOuNHc4s8sY97QdCPyV2/dZH775JJTU0tz6s7wE2nmH4LapuIXL1zzTbJen0Jvq16LRj
RFfBN4F2NjkERLOEOKfXKGeQxrNh6ufWJsxzELA0GBNewjQ8K9G+EsgapBEURVkjc1DrVB8Dago8
/vWyRoB3fKJALqAzlm+9BSKDIQeR/N6LY0c4DttAUS0FwSnKJlDvI3zk/m0UKxNWhOquumoboVva
8cpU/trgbCsfg3FX5RKbSNZ+EBaukCP9mY5wOYB59vu9kW/CYOloiyh4DBYY+HyutJtMXynt2rV2
zEg1I62RP2z9RNQPqMwCBqMJFNeBQXWLonjOUC5cwrafMe8BqZAIIwLIAVI1mrmOL7EPPh1fXfTH
kh6Ce5OQqtWct5JRih8+NRce4yqaY2zfCuckXUy1Z0mWWmkPJWeVUnzrzY/bPW39HMU7x8Yet/Ag
4OBFiK5YCt/6bFmRju62NAJm8WdGAwFJ4ckmxtEQlFTZ7TAPW/0SpjOLGKv6BK9HwRe14CT3hklU
xReJII17IJYTCIHD5crkAOZn73n5gu8QB8+qIQhlsdU+Q2yK2ImXV2OfK9xt+B13iXE0u5OW/sMy
WTvPsERAoWdz1kTwIDYKeeSy7Nc91WXDVYagE0hrvFzv2tOhxgsqcwFSNR8ufEpBrjdnpKYPEBrb
ZyOfLrpv0h2slvAKOgqeW/5FioA4depTS0nVknu4qQDa9HmHYqo2e0CfDJOt8QFklXPTxQk/PUcs
dL7AkuIReSkB8Tvt3YDMWtCJOpr7UE7o+1dJ/TD2GDBVJgsoS9+OhXwbkDKb4JJZT4tHtUnlFcSx
SSmhJ6PMP/Pio49fAdNA46yb7oAnbc5J+WCQQcphOEUVL7EgBYDhPutqXPPKtSzcoUqPa6Xz71js
vBWW/lsEgedYt0CTMC6C8HCGc2UD3NeqHXxRZuSk2Emt+K778FIP5Awa2a44vPBl6TESABdeVTrq
vAUJNw9N3IxNM1Bhar/aVDswTayqXjPe4pj2HLI/2VDt6yZAsWniVaIlv2bq/WqgxaGL4b1RJc9W
0AOcmghtBUwr6sZKkbkz7Ikcv2XXvyUNIBmjdNDbzDwY0fnYHoU1yowOqstS0EVS+1m79B3psKIc
e7j5pYbmDWSMane2O/gGq0n4ISPa1PodZ/m3MKjSoH9nJSaTOzfrymNOx90ULBvVvAy6x03VpS/T
/4lp6+p1s9u7Lm8Bs853bas/1CblOIsfJgfeMUYpIr6z6H169mS10gGiqCDc00bCvalF9pEmXE1E
yby8T1dd5Clb1Q2cSxJ2Vy/Gyh9OPjxTgoC2oai4FXfuoCHg0S5XL10f+OfYTEU2poEMYNEWAUNz
3xqstYZS0q/LkJtMWsHgPEYVV0Jtdh8RlEX8l0gdbWXicxquhdM2u3qaN0GQLafL0S6dTzdsvtRC
56a3FqH8V7CqplOMx2rWbjwKTvQ0AdHWfSqkDMKanSzJyiG3/iTvS6+kFRS13zRZL8HR8F32fYNG
kDNY2D2QErfb8C/jytJndeqcY1s9NFQS6D2xD6tdM27Sc5Rv2MrN3GR6F4EGtduNnplPt7YeZpCd
pBJeC+ugMOP3RrwCVTaThrHopHUFnkMCtpvEkug8GOgTZfGqgFj3mMvSuuE7GxeSxoOhoxwIRYVV
c+VtYJUuVAXrc54fel/5FQ7utaJfQQqdeOUZDMe6otRXYpGQRfzjRN6nQ7XorBQNp6xaOxEYQBJQ
PyvISQFClGexmszrER8HBFkWyrOSJFBFL16eRRdDzV+5bp1lzkZNsVDfK1c9pwV3edmXWC0L2jw8
D/VoKPH6Scs+GVwj7DboWAkqzinEexgAqLiOs27l5UM26xwiYepoXRsb0K9NXzCC4J+pUXmoh2IT
JybLf/izb1JrHbARw6OJmvPEMPRB55BdYzLLy5ary4YDmzpoz2wYgFeNwT5o7XYWKs6f5Rva0bIB
zeZCAySR66gd4cg5MHgFvnMljBHNJYbMFXf/F6WrLwOwGp0W2txhLSUwxEpJTJ24y71NxdoMiGJ3
2sISAoheu2ua5F2tiUsUzNAOFHIjKF+Zqx5iXaA/+zo4df9HtvlX7zV/oHOWqaLsaC15+qO2qXz1
VQzxItTg0VgV54LQe9lmfWoKJi+7U1/40Ljuenn1wuazFCSUQpCJflCjtgj9Kx7pIhTDD1VfX7Lw
TAyjIaoV/bikPWEKZGmwif2YLS+yNbQ2qXRXWKETepj9rlOeoDoCmgXEU4Y+jyFskqWOfu/8ySa8
GVURsrzUfyFmE2lx716pGvPW4I3LeonGZlpplX6i7/Isl3Wy9cyR3WF7tgtzUXX83+JEsNF226cd
5bQ55wAK7ApilhWfjZxmLrucrMIp523bRAzt/bVEa2jIIycB2GXRYRd1YuMqGv3MQ2tbkQz3CsRi
JST75yfpSpbo9I7uLdPRPGlG7c7qoPtX611yUovky3Q8SIeez6YXvizrL6U+OpNjwIqLcWO5SGWV
aChJ8P404kws5tlsexGxoGoUl8pzfwOlXtAyUKOQWwmYf+Mz1vtzE4EXH6n9Rbyr6SuiuH4GIwHl
d8Bu6QplqToBmEMfDxCntpc0WQVT2bowOazObbtBghLuHAVvIqxO770EacpEJITa7CMscqsQluEw
lyQQc4oOxnMekQIxaMzp2vemYsFWFz6BJ4ogZhaWSByCFRsdPOkg2lAbdI+xu5BxeSgy/H1ASHDs
Sn4b04z7s+sBJqlQQuemKVZZbbmLotGfxDJwKGjjTXrBj2HaX3z10L7wXPE5UcDOHpEaR16rpKiR
f4KkWvlAYhXOYmY5PEoHLnvQHouuK/k8jP84Oo/lSJEoin4REbgkYavyXiojtyGkloT3JoGvn8Ns
x3SXVJD5zL3nRsssZWGWev5RTtOrWU6805F+13yUNqW2jmyTzh7J4pDAQhqHCcyOYHviMyKD58Km
pttIvT6OyFZ83MFOC0UpNE6Vj6t+6E9RFV0dr74HvB01U1cMCOQa+uwt2tq7RUH3UibZwZhgyfok
2mXZvUV3Aw5t046k8DjF2vY4fO1MOxWWtcwahBstem6Ri3XlOHscahlcXGdk35MJjDOcMp31myNV
UilYx5De3p7N0iSidam3NfKITFtqgoGAG0Rk+aIry4Nl5/smQo3tQO6lHKReuQMUAYTm/mpBeqlq
u1haff2VdHi3CCwrzW47jD57KX4fTX/OodyXZPfkXgMLMz0kFW9M4KERsisCi4Ob7ZVvndc8+rAi
lK/ZNMW0D+zgOW+at3nSMqFZjhs+qC39R0pQA9cNZMY51KIeF+0wbFWV7nxR3ZiAYsKj5PWNZe2y
DKHnzIdwwyvw0jR0WCX7PEDYpH8vjOkjrNBfWTmndF5p5NOyv+vUy9RPe2sajsSsrflK8M+CAxIj
TLLoYkSENwm51lP1rwEY5qhm5TbjKSXlTHfS20iAdTYlp5YE6ipRz1Xto82LD0ONqYdQ7yWEoo88
wbzFz2t4dFcm9fGIoVHhheQu1r5ynNZapjBXxwhGdNICddRa5HDRVlUtFy9SMtf3+WzVAK9b0bgH
ITK2BJdQIZihGiVa2MQx16Ih3BN33wVy3M8kYM1aAzxHjJ/zMGLpRAQKIl/UM8RXtsvIb8DWVsrJ
w71Wr1oJjC4fnys7eR1SGr7Epzrp5E43aMFFOXxGg8cmyjpqTHQTNzwbPRGl7Xhxg4lV+XToidVh
ZGj+zbWRHwNF9aNNXaF7z8ihcGaNDfRw8pKtdJfX6tLk9G6Qblucs3hSqMbccmPy+Fsmt6XW6req
ZmtfhP5GIhIqk+LsaOU/jvRPCo1ZEoInkO2+rNaCfahhQSfgowjMvWHqbyJuW/ivu7hAY1XEDANN
NjqyLueB7j4evR+3Sve6zSi0brGcWB8+GSgKy3Fe2UQyopSwau8UQwOAQLI0HEq7YFxYUNka3n+a
wUXlg++pAe2OC1sVR4srB7HWHL6axDfcWfAGmnU4Rriz+NnxpAuNX672KZLgJWOdbOfzl+wi46rx
X/hWdUAUZ/Yt+5GO6C0ozA5gj0sYRuuwRpNoMxfqjY1bj8/6OKwnxr6YZJeyydYd+Sa1q906RCGT
ZD2L0eoJyzwD9Lsfys3sjvNFfunLmwYhBkfCE2mdBx8mQ60Q65fWwvS/XfVlkb+asc5DHLE1gulc
F+YlUTopK+5CQo+z++EQEBji+eEFbfImhQ/H5P449Oi/VHkptGofotwtwGdFvrOPsGx7WnofRL+K
kUPiMRxW6Bu3nFbMM0CGGsXNqbq9MH4tdobWZH2T5XWIY3w8zVD/moZxaqzq6Iv+4nKk1hoRiz3W
geBiF3IXqhbLw/Actdkh0F30ETx07Z8ry11G9+bYFmdDRQcpi7UcGPwQ12WineQhAwOsf8z79WIO
ZmN/qdRPV8Bc4/Ja9O1vQ+Zvo4cHq0A6bvr2cqyGMwLKZUXQ3NQGNwqsR6m3KHHG5RSEGCO4eaW7
4k14Mbs5PMJCtmJNyAWIY1DGddQr5p3FI0sC5Kt9tueu2PbsjYe6XtYD+l3bOqDNQQZTgdm3NjXL
bD2EfmFbFFKgv0jfPMu2umHeOem23BJ8ftAcJKU86TIlIwXNTBAA8p7hqcZkAJ3RjlTE+J9b1uQM
4iyp3/Uk2GazobUa/3TuR86vixzzm6nLa5PX5yAbzrJDAGCxOw1i+V3Laaer6NMcqkWY+CuSO4Fd
WiCxqrU9Q6DGYKKHM1EZVc5qLEOqrqH8dBU+1tp7DI3/UuNhRaHaQ2EzgLCN27j3QBgDcMh6GvWJ
3aREsoWHgb2viSgXl9+bnFsjq8CM68YZwKp0V/XdtQUZwd8Hzaf0zSfZuJj9o+g5d/Vt6jjfqclM
btLGE3LwcxQSbDElj74AwGn3u8Kax9r6DDKPkMaXgj2L1bUn2wAp5c6UZ4ooLlfiKqeyefYie926
RGf2pEd6AORJdX1JWOUXOulXXeW/DqKYMUWkKBKUiqxhUQX9pjXhL5MenNOV2QU7aNu6Z1WwK3p+
yaNGusxwygJaazuudnZsMylytnU5bSmqlnakHWTfHOoY6CvRKcceWUzn6ftwmq0Y6Y89ye+uEG/+
zIclNiRICJFO0dqYWX7y9e4j1MBn5pwphYGmvWduHEHyzmlNckKMJi/ZlHjUFbhQt5suulUeWZK/
2JV9IX/7bDo4Q/vovRXdW+9BVmtyvvzk38DninKsl5Z9DzqH7Dma/XqsrjEJokGDrmXwhu0k/aUb
Qf/hV/eklZRwQXKo+vwcdbTdRJYdLSKW6HPLR9rOcm/mSJrRlmj7LKZl9iOw+6UzJPuBMjQNKNYM
TfITtCULSIURp9u2Yjy4AeAjO9o7Sf025f5H0vgXEHy7qQ7E0hi0ZysaN8Wgo4oV6cco2qUcsyPq
unlpRBmlEsWKmmqI2Hru3uo4ai50PcVU2s62GZ5YhTK/NujIG2/bKTYuMPtGzKahQxYMGTg+FA40
hWzkvJ2vSNzLkqMJrstpxEMRMKPXGg2wZ2waBy6FM+ymyJ0TOEosa/jpsvBjxEhg5M5nC23XQK9k
4Hao+sRAvu9BIvHKTWniRO2bC0UUsWHepWNqJf10PwZEcMxvRIWsiByOMK/3gOK3aZVu7OmfDTKk
DMtlggESIeMisNprqumXKK/BLRoWmlN2rvJ9QIyeds5R2afQZL4LTiW2kysk56dEI+EmvE5kXUyP
1Prnh4QNMynVHbzrFGUGhaPLoFEGcq0NH1XBiD+8RoVgPDnv6phC4pjLUvAqJEcas/OByS5C05mL
V8VXp3z12W80ATYBzL30PpgZYD9HxSElwdvQfISG1TLgBh0bDeuwsRwEdH+0c5wLYf7taM8D6kcG
f5RAv6lQ/GWcFR17SnIvG2tbF/yWUcCOwB3qWIdX7NAFsdnGfWS3t866m9lpULfYwIvMXmMjnHNS
OOtag4lcxQw/CS6qnk151zDrxMy/dcNCoo7BLJ1WIUPMMX/PzHvMqKiNhofJVKVM271TQ35NASAi
8HaREVSUc3OJkBfV0YXwh1mZYXW/0s075YBo7gXvPfZTRv3SjtfVLOWJf8waKd0kzm0pFlTIC1sQ
RYz00E23ycj63tG3nfcct59aeS+BJohZXOicPZNiUIHI8p698FYEJ07ewuxWVQmgEEFuUf45IboC
NjOMdh5GjR3HtBwwk5W2y4ICNYfgei1XKBE3fXqVZXwkffNcsF4n4GsKIqR7NuQKhDDdb95Vl7r4
503NIWNhkwvQBbm7yCqmxPFdk9oj6CfAnmJph9qT8C51dyGTDwA7Wx0EG7aVs0G8tb61i+U9Kl7I
z1pNiUuGUrC25Hsy6Nu8+OvMr5b2v/opGjJ7tWCRozZDajlHL7E5aNnL/yqeONKNaOl/ICasjOga
QgTs/LfWQjdAKE00gK7H+QKKHE0GS6yRGj6+VyQ42XyUkIePPaLGDrP2vrwA5Z6GzIU0MdE8KnFn
9r6xREFexVvafhqs/SdmqnHybbERnVjw0WH27O8z3h0bXJHDotKGa6Rq9jHdb2TKrbLUtsPxbc1B
Vt0jjL/7oaEOyneGNJ98xge84k8GztBBJSdbyldFSCQw8WXFbTQrMTpmouF8eBJrh2p1oay7h849
MU500guVy63hJrtIPPSBH45WIcVQV2fNNaWB6JLncObNjTXHEzjApHxOqmAlJMOfEfNvSegwh1/5
pbnao+ZdKiDLt8WNvK2tlaTr/22r46mh6vSiDE43/H/0O+5VN0AQxFc1onSccdzsWCImp5pNPnb1
6xhcLJcqO3gTb+oc7ydP5XwTtOiiUGeU091lRmpmd6MH5Q7JiAzEBdoPalv8tRSmPgHAsKhFdo6b
8eiV3sKHkVKxZmhIyvYQNuZNu9S18yBA4TceWwUoVnnA8O9tVmbx7FghXINnTx+eIk9DukP2a0m+
fXFryN5o2VQ73r0XVzsNNkEOiD+9qugDcj+rwy0HDUfxHsvZCqDMk9meq+JvxvbMphUwVKb1Zfgh
5fPNdV+KbM/KaT01xc40meE017wU65Asu7YiY6j00FMh0HTwQEYIWJnf8C11Pto2HbTALceRD9kh
E2hx8Y8kWX232Xj06XhAjLeIeQ7IXp99/zstZWFdm1SB5SFjrOKZ90pvl5m6kgU2IUDoY287dv8i
/94A9XY/mzlAMf1nJwoPXL0NZI3BcFhG+soEE6Ab3RpPxiKxv4zywpO+btEJ2/aJWST7B3E0+M5C
6AvGhOIVf5HJNjjQxlU6yXWNrgs5Mcy1fOOksJs1glZBC2URfllseQVytBB5VkoDbBMwAbmgHtZW
iy+LmO4u1onOzq/R9Fen5Llr3kHvDoJLv8baq3I4M+FGUQP5OMbGtj3whW1c3IWjptaNJuDd2E/K
C49DxkiPi8A0/mQit1kJ6RsoW+xbXzW6g0pMT37mrLoeS076Lrpq6SM9dTjAWufVA5oO6py+q0X9
TaPgoxPh1Uj1dOeBOas1bSeJXlY0NJSNa7NsPkvTPVQelJIkSXasz89Evb4miYPTtsVt5RUgzKaG
V0mjdLJSUor84JwIZzcM42+m2dfAji8DOGObvbOlI08tVMCiZlgrtltGxXzewsggjYy9ebDWOwdf
qnnAhrtMpuhuAO2FEQ+kIxwN1kXTL4rxH9MCuq3ZhPRGYEpg3CMhYZWzirDIFfhYTUM/55I8T4nF
xK+dL7+GdRT6iHQrb9VQ8fsjMQklXhQZ6NsAzV1GkkA/cTW68Ts7q5WG7ZTm9SnuEX26+OGymfWC
32egKxYkniY8ZHqvFjR661my0aJA08LvAaOm7Ybo3Cfa3zZHQi/LtZLJWsfprUhok3Xio2kXizC3
38XYrVPcC3RDa0Obnn02LxaAuwze76KWuWT27e2NLHtJdeeWsExPXLhu8TQ9hrDvz4xi+NV3vOKl
3Zycmrgw2zyJKToZkfhxcmy8bsnyp3aGzyJnHQkE5n2sok2uqnXe9o8pZgrgw7Z2Zng73IymLC6G
U73VWnubISoW6rcJPa9Q6Uc3tme9JjwxslZRBjsLRxQTGA5F1yLAPvKbg6+0x6SJR+kmx6SZ/Yc6
fDHsMA3Q0pQuo7bgEVMvmNY593ZxWaD/HAl+8ZF6k1nFLRB+h519r90fmyqAiFxCXct3HQpjFLYL
qRtrk2GGp7TNGPRHtO6W0i7s1xioIOjXk3/eGPxMBdgICOpaNhEiES1NAmmLYdxn4U+D0qBAXmxY
XGniuaR2knZ9nFUyOhr9qIjXViXXIspPDlHuvkqOmuIi1vA4dN5y8p2jltBojY+R80oUtxzYo430
M+jZ0zY26TWKaVW5rCLjZiFLbmyGLTRZhu6uOGrQpMXlkfLk0afdSx3Im1Dhq7A6huJ+uvHIZZ1y
XsRyhNOW7BIcw/zs7JofVk+adNrsxql6gdW2tVr9t+6yndlEL6Xu7htKsRBiva6CPy3WNg07Hkrp
gzejxqp6rdsrx5/QNeEFwEXlz9FGK99mGD0ADfn1KT7N9D2LXkX2ao/X2Xs4DCzvoaLZ8NV8tl0N
6X5YCsaI/1TH8tdG1670jqXL15d/THI+TMZNTAOK5hzyT/STSbUu8QqH49mrrlr8Tevu6B6C19eJ
/DSLrGmpXoTzXvW7uDGXGrq/Sr2P7nc6XHpuqh4vAmjk6qud0x3tD2kHrOYw3rX1zszdNeFby4w6
m1AWXJubYpZ7Iatysk0jPmX/NmC0BeO9GCYMeuzzP116vfCUtGhqKNsikhtZ8WIlfirHdNd0b15P
bkJ+S9PXwj6pTHF5FZhiKJFIEFxF1s7pQJiBqJjMS5eCLsMn3uOvyRBecGzl4z7owDKqF1w7237Q
WfWfw5zu5CSwABjJqkzRsRETNB5rav3KAFnp+WBtyFNroqtHUrPCx1MYM9qfsfRoXtzo1Mb0mhQl
jvhnZo8h+hz1S9BenardN+aAAPbFjAeSJu7kp0Bk3RQTFiDsshm/qiQiMYBlkBN3RykcKH7M/cvw
1E3Gm4dvpxP4ZTSwEBaETn9nU103tbP2zbs94M+B6VfxQb24B3MwY1BZ8EEbtx3mhqGOKIE5r/yy
1A9iQHbmO7b3yww9dxcBNG0gRWIV6gmwKebguYCwANKfK4x9JlmlouC+L5hXs6FoR443bFdR2Z3y
mFrCNXfKAyzCSHUo/3LEsr7Ji6tMTiqg84gnBr3YYUFlqwchD72hxDFS2EuDR5V7Bn4G6lEEjQK8
bp9d3YBU8PSF82SRx93ObBFXm4tyvnMbvuO6+mGlt/QR1hYBHyF/84JHWnMkcY2Did/isbTbZ2m/
q/6n7v5xHJL/wtgHkVtNeDbjCZl+aeI81aeBAa9hkZbLZiSv/npokUS37XgIy5iHAzJ9FeJ9xRI6
ifToCjBSA1UFqiLhH4WhrwM1HnUicac5LNxW6NfkCQDAuqqtNZf2gUhc8mwexoi/X3uPY59TGmEW
TDO4BxviGbBJr1JPOyoLxhf0w1G3lqRPVtNf1XhzKOhTMZgHkvIgsj7IbMWdiR7A42y8ajiHRJOu
4BKyJvtn9oDRkLdWibEaVb+vsZQ9uS6qYidlMkOVV7TP0OzYShhLC7KlDpnNM+bIPi7YIv+SoGjt
CCLH4KySLH51Edy78OhsdmkN4yJGbrah2F3P4H8E1PpXQVJXSPqnQZBF1SE285Brsu1MxWdR/yh+
wsQFWJZ8+qg9+2IGQXpLBreLYc6giFkeRMYh6YG1Mg+MArpqyD24TXLjpUrRFomzYITfM78xGIFa
LPN9pIHI8NYzDb3TP8bMYWnBKeeZS4s6PCq0g3AotMSmc6D6CLKAscULwGoOWFnfiddE1W5r6J8q
RsgH6aXpSroOhjsEnE0orKtoghrZI4Uj/JxGVxcFZQY5HmWwR9uwmIYeDTkfjicH7JCBRbJn+BHr
7xH+lsp881r3JRXG1uafVm0yCyCeBsc8ZzTtpf3W0ALSm65M9raT2UPPZqUVz9d8ck7K9uDr6uTa
8zhqxMn5ElbevhfiHjJnzdB7eZ/Eri9M9TvwECbyx8eHjORqzMNVT4qxkh2Q9bMvXqn8HwFe+pEX
y8kPefCGYG6btMaiJglqbKx1N48cg1vtssMD0JFT42kEOwGqjq032B2Urx6oDn0xoTkb5LvEgOI4
r6gHUMOmNxloK8NF8+7/hM2LGiHNd/kjCc0X6YWvmdffTIyYJZIPpX9Yjc5ym5uKV9xvfizTQ8Hl
rMT4VvMUx+53Wz38XuzLyFtSlJB8B1++n5YySHfRRHq4PSv3USvwoKTxcyGZuydogAil1REHWcom
yzJaumWGta04K3PmdVLp4xKS6Hrd3Fj38BgtsWV9KDrr6LBop8d76UMk2lOk1rOimuoN8T6Cl4yE
gBJWWaUZBzn8TLW9D6ZXP6kWGSSniP8X0e2rx2noB9PexV7n0GQlcN0NglbNmm1ChiHW+I2xB9Yz
5UbBv2CLMqPLDCTCRYgaBCIu9qw5vIvkMq/SF6YgwYuVZVvxP9Kbc7+kQAjN/ieeI/dw4pRUBQG7
c8/VgLEC3fYbUn5OTUmkFZOGOnyrrd+aZZaIxTqADJzxtcZWyPQxmFb5SNtcWMteEehtqBNJE0tI
HdS1c2UsqB9IwmJyF2TGqh6ZoFnWh9KIJQIY4piHgA9fRSAaQYlXznQZeEb6jIV5NVC75SfhcBtA
HPLaj7jTHyOKGh2fbu6Pb6Jvl6nXbnLu3KDCrMLFYtVMlHvAsYSvLTTIDIGQTzpBEw34NIYTcmu5
oKDq26j2BdzyRr7qWg+61+aS57vBhotnBbumyzEGyTAwWRaCJiAC27VQpAEUiv3uJGx3U/vJOoS+
3zfWpnSI8IIMMcK0ywFq6HQ51uQTrCbXeYReaKBQZHkwtYqVoLciOIIIGgxMboF4aiR43Frmcj5M
il2NFMC0RjTq+ZZEtas71rsqxZNOzJhvsA5n9hsCo3aEtgbfu2vIg29ZEOUstR2dEehcxMh/iaWd
FLEtvfqtTVTvqcST9TMmMG9zPAEEhiNu5fZ1FBOABoIQ4/dK8DBRKeMoTd/9DrF2xPfAv1Q1e2h/
qUXOVpGd1KRUXJFvXaasXVcmMT0FGapOtsWxuq8wmiZpfwWYSbfHClVxFujQPMghduIe4JY6Fpa9
8UbCUYdp2RXdvlD9JokBFfKEGVgpNA/ibwzjoa27deHnLymWFEf8mKW80FUtG+9FWoAqQYlodbbr
0+LkTXLfTG8RSGquCxCP2JNCgXg+PtsDdssoPNXJb+++htlAU11AxSPiGChINsE0BuCSNFwHPG0j
Srs0Qi2IlrKICfdiTldH2bcuwf1zNg3hyMwgWMkGgmrSrSK/XI8J2TQMFycbKQZ53Lr09v8bblGV
ehZ5JDxF9VcUvs4eS+yoXPfl1hb8AdStUTecKGGfOtzjBh7zkC1showLWuNuoNHIGUSwfgW4NDQb
2VuEEBqAtjCHQUxDs7tJmUMGxCNWvb5GXASE7lqzcmn0Hy6GhYDnPXS4DOjsOrZxUDb7MOb4+tTj
l3zEL9/cAnOWJJNgULerlmImhAoeeLOd9BZSIzFN3U7Qg1pktU5zIkGFn/LZHOk39fwyx4eOjLMc
TcySTrGLjeA0j6gcfmkYP9yA5q2cNm5LLl2lLXo8QahqGMcxu8O0U5CqR/4y8psYaADfqgkLICC+
mGrMJu44NatVPE+Im5qXhsUsswKffp7XxjxrFpePqi8+mq3C9t+8BPK/7Ld9+ul3O6P1dgGtW5/k
l9nzCaM4JLCDSf66bMYXR9qXEFN+kn5InoSyDO4jG3kor8sKn3HKk+jSCvVMYVsSz82uOYI82fLN
QlgguCaKAU028YnkqavGtSHZzbmMuEIwCDPlxyDQKkAQpAfTZRTeLi0/TcDWghkHxGf5FA4YXVPz
lCnngixIPtXqmpA65bYRiUKonDNyL9AILCQSc4ip81+wLkJ9xauxDNCG+5mJkRiwv4SFSZftbLvo
2I8HG2awJDIpyxn/fA3RjxM/RpGfRyS4KjXnYhHLOSGTk7NoxWXyBmQtF6v/GTtnI4HJJSScmPHv
GIQvYT0jjbJDQkkOosnuCXL1934QLZ2aICB1ir2bzsYPlJIdMAUdRux9TAc7ThGmNbaEK5g76ww5
i0TyGIc7k9IDYAobjo0qqOKJywhia2ONjEjGP06qnRgxR7f8LWa70gLGZcbWpGXs2w4KyMoxXcQ9
rz5NbmQY7CWIkNECAugeaRyshcugEFeLw5fR5AzDTYFH286/lBeg04e9Wd1bLb5k9MaiYMW5s13E
rwGq/kxfDuiWZCj2MT/mFL4NbkfnzOSTp4u4FhRST5Z4GdW5HK5282Z4byE0ugZ/lJqOAdlTpYbD
bHzLKF283qT5xkJXGy/RROJ9+zfF1BX1pxVeU3z1TWIsEaYdWNwRoKNttYyhPJVQSZrf6LxkrruO
M/Z2LNyDL1mzWtFr+ewlxAWi7J6FtmVBmO5fl0fbmonl5GnLzr1ZIFzYKEk8XQELe+YEeE0rMqSy
UxtOb30NUx+P6hA2+6zQ0fbp63HMD/RmeGe3ZoFio7XubqveGo3FuwiOHDiIyHCGUSIVAq8dZcO2
ZDSYssQ13XKfUuaXjsXaPH1XiBFQmJw1HXuQmb52GHBbEaxG0qYi9vE5dVDe//UNxvP+AiXaJzpC
0gIb7Ka76tSmpJF/agz+8EXotUNYULrWRbZIQUG5GYYRZX/7OLdDcZQMYMh43eSoW7QmRvxIG1vo
S4tkubjM90DikSribsnURtTXXg82MOMsZKeOeEJYA0njorFRy97DgOSW+1D95B2CsQZEavxqEfYE
hmJbO8GSWO+nsuWGt0E6R/wakldNYtdCPdH7yQomTtv9mPHV4oDLEiAmeCUy2oC6eguHbWpuneHZ
7kBWeA89lpvB3LvJt8eOL8FS6ZEXGEdvyt2jyx2Zqw48BYW4xFylAupSjzanpSayybBR4BQS/M96
EaLVoM9gauVI2gK8WQ4y0WLwkd7+Mxlc6rTnjv1ujcyRTJqaKSXw4RvhrACWmc2YqwCXizgHlEZB
Q8xThMos2+gVAnrgOjLkZfPIp8m2ZvxuyWbJn0Ifw8AjzM+dNDY9+s2UqN+JTt52V4zfzrFlguS/
tS5k67AqzgJNf2CyKGQPMbj30Ax2kcfAmQ4lyFEwdBb+bfM5yeCGBqp/mzh8iux78P9mwZHdFPsO
JCMBQm5Kcp/1rA94NkG3DbV1mtyLO9CxgPgMoK/bDnMcZjntlxjYADKkQlmTClyU0UWWwwOmy6Fo
CgoopNnE4ZrOxyyUzq1oZ6SIHpk3SOQMZoaAvGM3R2hl9RJxs2csV/Pk16CQa8f3Dv1H02NjQEBI
CU4O2l85Q9hm2ykC5cL6w/EUmR+Ve9d9wgTnwA7W+eZl7O74h3DbAJH1Qd1M4dZoKcXmOu2zLbBz
/8SMx/oOe9Y503aKyNI8e1XYjCb2psLKGKWrlU0NKUd8E3xjPuz4xPrWm/fMPaJdXgxGcu0NnJBM
GsSPN/zUw/yIhMBXrnWmM93w2eSJO3DmpYZ4J9WHbzYU6NdwmHfO1uvIfNRJ+xwpgCPakMC+ZORo
gs2Dcpe/jAF4xPYba3cxHexIkB51c4F8Tbg2dZS4PYLzwnwdkuhfGnVr1+H1oqmtvyTqYJ2Fo8+g
yST1uSn/8X5a0VVn9UQKYsWmq3eem+m9Ix+KafuYuk/5wL6RxYYIsU8Z+ZJm4ADohibm1cRuLfVP
1yOamenyzQOqqsZvjfYBVv0KDFCp+AM67HIMrrTSP1vGra/azSzQZ4atbih3gW5g7WIlkiMPJ4HN
nZBvAcEa/PMIVTNv8qNGoG5Ic5SQu+ZSQiPrN7AeVfa1gxQxY4Eks2kbY5EHM6NSvHUFdWOXbMAZ
PPXGu86w1aEPNCh39ezuR58Ur218t4CGmJ29qpAOGrwNXPerQmPCQmWN4B7NOXTKS1w9ALNNCY8N
W+2uZPCq3xHzw/r4atIXE51O7j2r6W3Gj2bEbU3ec+CvC6fd5lW4nqTYRo74rWMNf15xSRkFIqAF
qfECzpH3dqcxz23z08BD5cK7jbzPiXFNxb5LsdXh9iVlJ5pRLyEL63zdw1MaQ5QCMQM+QKmpRrwV
jUwCb6KJr11QEX2yiNiWdgxbFPJDkquMW0hfIsRbgRfPc1ELoONtvc+Cxi2kVR8ypq9V+lxZCiWZ
2DkpZYOTbwuzXKcz2d1IFm4H3iKnU4Nwms9xjBlGNGuwl7r3oTy50TPIHATDUynhDcxPVf8ajH8R
Sz8SmMBkEMzBZFC3vxOJ6Y/O3yJvBGokHpSA1ImICdDFD/cCd3E4rH0+FZLLrqiXKniJww/Mf6zV
vF3byZPnR8sJCW/Q5Usr7/n4XwXvYlS7q3LQ1pan1nlG453S/OKDIo+wyp2lRhxfYqbbvDZf4uY9
olkt1fA0cpIUWrSp1EMY0P7+FAyzTrqvSnv3y3OGPZ08GTaA1spkTlVorCC4++GtDSQ3oarTodkl
5D6ETvdupisyHVZmn39iS4JW1J6aFqYjj405NqvMl0c5OsiKaFPTqoFbj2I+GXmEwL3+sxAnxp9e
cm9Z5kXTPx3AYJf4y0qacw8m1n7XXoCRPZUpPD4EF5AC4r9upJDhcA/LDJPeM90GedXxZcwEtmOx
sAcAqCH0jPzRaniZ4CIP6ltwKpXMUjJuS3zJtvgc4/EDrLOGfjf3gptJgZM131mHTyri7YO0IxzI
M7W3cKaPGFZHnT1PAMPMjomfhBsekFyT/EMkaXL26e50AK3/JIdgDTN70ZCNBPTdn36G4dDySVPi
nfqQmXU5J5KfYjK3VP0mi7tiX1hXinykejkb8wUkQDG/0XxXk2WuRsth6nicIg5vCCY9BV0CWxyo
kGxnOdxXQGczg4Ikop/MuaACQ5mDg6tjO6FwWYTsiwqBEHpciyCcVbMUqJAL5okemdkJ9WMJ9kIi
7cz1b+zGVNLMU5V30vM/MybzRHU75bQEOR590mmKsn6nytxYhVwrRM9jQ6Aehl2fb97ruq0K2axM
FLb2vYmfiQkkJJ4PCsMiqyShtWrrZd6+NoptCMZ8jkRKXeNIdtFy1D9tS+cQbpBTI4DMK/DaYE3z
hnQkYm65GWMoNwkObzdBdIEu453UACgY+M7GZyUUuQHPY1OvMxrGnFy3BJhQAXZaZ0uNa9DO1spH
RDgU6mwU6Vc+9cA++IOMdo+58COok3mORgld6bDyDbSxgQf7WJxVRBHjBId6xNvK3CWxS7L5Msa5
3OluzC4nRKQ72/VomYMk3NXs1dLMQeMj8cCmyR7TwkHH5Ue/Il8cXTt4Gce4P9zz0b72E4ds0p/a
SX0UqefgEkv5tbWbvnAZdfugaM112TOisDRmxnz58xslJjZ9wGT0oFsrktVJqTgkDt9jn9Y9VPhg
DQbhbXCizyiV72mGOMIXzpc1cCImQ/fIQ7qwtIk5pSSUkQZ59+jve/lTE9BV28g7dGPX2zlO9+DV
tdpHWIzHOCYMDyN7hWXNHTDMYpFLapazSt8KmCgkqWycHPpKgLczqTiQJxOPwYT54T/SzmvHcSxb
06/S6Osmht4M5swFjSTK2whF3BBhKYkiRW/09PMxB+gTqRZCwAxQhazKDCTdNmv/6zdyUDn4Nq8a
ufbC82EnYKdw0aRFYcnfMjkePZFqHljZs2SgvGfRy+N4FMHFvqYNAU8gn6h+uxo5Y3fepNjMcKrg
7BQMRUkY4rg2oJhcW11Mz45jJsNkUks0kzBu8zVdmR9PbUlj18Dr4FS8HeUDzIXGaKLFgSCOUIQB
guQBBUh55F1hGoH9PNQZPNCOMduWHEH+uBIqhTFhccAMK6YVD7BR+oqGrejlACIXQkhFAfdcFSHK
W9pTHZ2gHPeQKBdmV+gwdUdhSnJuVEHpEQ+4t+Tha6IRCYpDhhNbMYmjGbvggR5HpOKWnc7MRDiP
mprJbDX5daJ0oId6SJrdoWVdas+zk4rUNzVKfgBcWrlGqAbFcUxPpWPJN9mwI04gHWrbWm8nF1xl
TwLMB5M2Zn5aX/V2mF4phYOSjEN12oNU8QUepHjyKoCmkJUF1kcDmNpi4KILQ0pez7qqniFvMKC3
axkT+vAlNkUnrwAPaYgoAFl5qyI8yrxYINAhWDat4pxKlr0jvqzfsLZBfV7UeKNhqmTIqDro+aEI
TWjwdpjRKECiRW7Zutqzwvw6e80YhhqY+XmTiZ+y/Fbls3N0tkv9vU8vPaeHQdAQewyaRTMrSKtx
E3x0AEtmJgKiHodFmvdHbsiLF3iQSsqWGC6h8pSXjBIfpFHr+UVg9vgwxbT3MoIo8/CysvTzmtCq
CKMLjWZ7dwS/WSUX4q9Qi5ggd6mc4LuGoZhRExUbD4mnm4h1tNFwTudUSMMATnJKVw+/ONUxLdqH
BFAZtnI0JxxOC0RhnW4iGLyszlXFJL6e/KYBADIwCYWhmUM/ychHZGWS8mx6KI+JG7bpnH7jrowa
n2CpSVYoxVRCDSVG1dRqoI1Gl3jdApLIDetjQtdHtJh0ZW+lAuq3VHAjgBFmLFoLlqKlW1PZsD4K
8LWsojd4qnCfAcQEl+wZHbSHYy/KRfzImvcU34IhUTaLfykAzF2QItHuOERy+h+wqMSDf8mEOmGK
LobwFS2MIdCmdf35IMisYXrGI8nq98La2qEFtY+6+qx2wL5H6O5Fcx1iTwuxhz8pr+KMasDjud6u
qkz2E7YDfddCV2MO0CRWaTh+JfV1pJCdmtYWf0cZsBuXr6meD1qdzmAtXWf/MoVLF9INo8EaRlMJ
YX+CffS/QoJyr2lYHHY9KcdKvqvjLmZWZM0qNCERJKguYY3igx+nA/VcLumjF7BwavYWMmKN8AsJ
KQfnZ+zenUM41s2xqrz98x//43//r4/2f4ZfFwYrzOLkH0kVLy/HpCz+65+S+M9/pP/3t/3P//qn
zrKkSCQ36YYimpahyjp//vG2Bszsf/pf3SGszpjJSruwF1E41xHtUGmsQE5gfDip8/95OePvyx0O
ci3yosRd6uIWGtrFTJgzCJfB82H14FL9X3X7ZLJM6JWogKYZmvz3pWpBLgr5QoeFhBQPbTkUJDrB
tTpFLM2yLGAXl4JpqgNB2x91MtazcWS+SGU9jPXqvYm2ByJBf78nTTEf3JTy902FJsY2jXyRd/Ag
X4y0cBCZDgSCipS4Pxrno7OVrcTEav2oiNc6gGhqEXICO0Gp6dBFtXRc6nSOkpNpspuEV8gJJBE1
rDyuRpHRGjQxTespEqqBppwWUdS91+eUEKSgt09tQaxIxEOqFPpKjpYfyRUKf0JYaYC6lViPMM8d
HOPDUE5FX5QlwxYw4MKWDuWcJnhZRk17wtcTMhg5upmOnXBwRYB3Rn1bAhfkVNjHg0VgJtxVM4if
ClYZT6UJBVfDESJpV2l0RuScbPKC9CSWbKtFj25QZRRi5V+bBH2S8IQDwl48wuSPy8+KzK70AA2B
bOUc2gPke8D/c3dqRyLi7AmYM6a0ZZB+KWFAfFWqotUnQS2UTXhxKqmQ4GhtXQ8PVC5pYA2wY2NH
sTDus3ypUadZT59VlYM8lK4sREJqbZNjtVQ7lNqV/GymzacQgaKWgrUrEHdmarDtSmES1OpGwzbQ
DFOfHGoEJ9ZLhKO5Af36qmrvelnM6y5ZqGFzgiLfzGjdeSXIl6yV9EmyZYirsS0W0Gq1OlmnMqYB
maQMe5sqRWnHEd/kTIP9lBESiDfSKRTwVFaypXBFtVVQ0yoGTMtsIB7AQ2IMp4w2wWstWgVXaSpe
uxndH6Bd/SlKDqtAa46omIxReeyecllBINfUb7pWz3QDm7BUCqyh0JWr2oKlERW4CdAzZOypWJTw
Azs1yIeH2hxfUrwXz8qreYBkUR2tdZU3giuc1b3VqiMjVsdBpXEqbKNBVpAqc4rbnFYMZyu9jN5O
kTIyi6RxTPkacOTRvuIcZfL5yNEDZyWyOwF18ZBDkFKMr7EyNONq1oXtPDpW3/pF3lxOiVceSgPc
sZsrGE5x1ju/qaTP+WXawsOwuukZOiS3JoyyGF/YKu0mbK3fkVIgTROQkcqsdWnXkhifbgkjJD1b
Cv08AxKPO/G9FXP/cjhsyjYY6yn7fYzuDWGa4RYAL2zUu1NbzK4n+H2nUlwSs4NBZn56toLINy6N
SycAaxdDfVJTE4amwMkGofxHR7wnFGJ0FIp/gPquZzVHfTzF9HhWaRmRQd1WxLClweLdxE1Hq1JM
huHNVpD+bEoFRHvGpr0ab+fIJIqoS3T4oMTFYEuNVSP5HIEC6tJmMJAl01yasAsBmHWYJeVTqEkw
1/AFwzsiKYBOrYBvG2Tl61kkDixXoKWo5vpiAkL1+yBHAzrrgbSLOuFTy9phi4Mo6njoC0L3pJz1
6VkPfSl6SnD1qZNqdMrxYzpBjnX0SpEGTXponppEM7D67b3qMQUsyswXUctSJZajApeeSXA6Tc7m
sXdoiQUvsMjOOCIJ14TctzJp1Uo9BiHVW87luDjoAZ2u9NmQLdIIIqgyRh9UFzXmTieRvAuIHpZJ
W3KENMZ7p6225zJeFJEOhSCIwUfjIhkaMeyw2GponutvZcBJtZbppJ4uWBydVnVOd+si14ojlsWn
bFUA42fKFyUpTVr6JZYjTUmZcS0XWcEJ+gg9GtivGZeCiKiE5TfOqd3N65twQGyHFtwugEDMPCGv
hyJTwiELKBLvrIJRmKqxqynylqoNOmuyq1HJGgjXOX8shASTalS0bdrNIrjn6Bn7MAFtUjblc5RH
n+fywpKgtyDLx7XCtt6r0EdRqO5rgjlQRoPmJDGG6ljSlkHQx/WRTXvKy2FIah/9mfYZIfxHxKhJ
EwXT8jrBWA0rGCcttWf5eOnGRIVEo6SRdSIhhZWcsRpmRelzlgCMa/zqAOkpzg5+jxK2qJYNFXW7
FOKkdJI+C6OcZkCGUiCvQqZDkdeToql26E6Jca7Ow8rKfZwtX/oQH+oXv7VqL1VPzycugZzcueAa
WevpIq9DT5Y7P5JbfEJxXTq16kY+K1j/JgOhUiexlU3MFuNAWZghOF6dWAkcOuJfTFZEdMUVeIDU
ySiFzih3AE5ZySma1NQt0ooaw6jjzNJAfWtlfurJBgqTHY4hzrPVBO4JTRq9d2NsGuIIu3l1Pizz
IlI8sl+xZ+dE2pvOFOGqPjcTuaxH4jndoWXDugcqMD5kIjP1HO/hRk2w/QnQz9JwR38N9fCIZqhK
WQotgqnFiwTwINJWxzcNGnB1HuhW/WEZNWSrjPQK3IS6FgaeoqSji3gN3DqFfiCHl02snLDLFVZ1
ed2r5/SZ2hjdLZYTLqqkRSGBv4gtzaczW3tdyGskkHT6aKxY9WkmkyuBUNgDYv46YlRT69HIiixf
CPH1Jc0JD5EnMzjvoqsxTS58chkWi3RBQ3oVzlODMSy06vjUcBymcXlMSfI24oVIs1VDwpHU1lMr
X94UvXo9hfKncSIsHK+YAjL/nycOALnILxrTWXMCrKHryHR/r7kk7UHJpf5dckV4yadVHFJ50E4m
EGt9GarLEkaDiNDD4dgMX+sdR7IWhcnk92sbfTn3HzWoIipSX2aLknhT7gbYzxtlZ153dIwHzXhy
mk2eFPti78ORMn037Cdj+URb2rnaaBBs98l0RrPB0bvYwmDfzRDbj4CeHWQeTjox5v507pzHJ9tO
Pbrdw2npne0pFoEeWL8zfQGoH+XOtz7/7pwTpXvzoHq1+or5t6fpi9ufZ4XO1OJaODW7yUx1BqEd
O76/KJdb3y9H5hK90/Dk+nazHH5BErDjL/gGCzBb0fbxq3E+psLqAAXMPttD3+bZNtvraIt/D2dj
R/WH02iZ2uN6OAbJfW1GR7eZBB7qcUxa88GknMLh2JaDkxO6Iyd35sJw7JxntC1L+3Mirg7TVYhd
xINH1vrB8Z+PrHB6UETVVI1+cP145Eg8HNSTyiMjyD1PsYQv3T2NfjIt7Irz/Kp1B8fJ+2W1Pbnr
9fmdg2jlfcD0xzl/+iyNpy/PhzkZ6k/mAoaQM734XjncjFb9TW+Y74n9+VmMqwd3LVkP7vrmUJfn
xeUQp9x17u6zt5ky9e3SHgLi2+HSkd1NOHAfjHRJuntJg8JCprNtqv0t/XhRtVZkWHmm0g4LQ2PR
vV0JMKwceHuA2duDZ01/n1n3Z7Xy7+tp/bn2x/XOKMX041kXd8c5J3aR1tmHenXiN2OgL0WiZQWS
uGHcYp0Hp/XR+707EVRDtXRZFCVLuVlS2pMqWrHEw+Z7Qn/UK91MR14SsSzue/faIfhtMnz0wPeG
IguJLGm6oVvK7VrSsa7SZ7f0bRWpRGmCNBHLiQGPCkx73ManBlRFnsKTmLWVPExz2p2cADgxOmSU
e1hbGkpmsxKOVGvJCQUTQ1jxlAnWIYEK17gaBaGc7WBF2LJaQ1Yh1qh7bQney3Bdl/R8VEQa2vlp
giLh3FSjC1y1pEfygstWjWMSR9KR1rDDdnCV8TG1NVWfcE49sN/VBDbB5oZ1r57otKRzQ9zW8WsU
v8gc1UAxxpJ89WSJcC7ZmAoCzmewkg34DCGlYdqcSFz6lAnGqM2ByVGCGIY/GHzZXUZQSFCjE6MD
OolSehBlW6OCIocGpRtL4iIzdkn3cUomVfLedPsYMWx3mtd0mRJ6wokVj69RMySy2UlA+GpIAhZp
DvlpQe7PpTQwiDxAyKoc7fxZyfVL3nvcUkbKiTYN6oRoIG3QVRP8kkxxBzVwHUtQHVSOhWjdUvPs
ZjiERuon1rsGIUiWHFJdD8WQmtqaJ+fYwx9J02hb0egJl3Fy9RrgWTnoPENEHKfgm3Ikdu9y9kKx
GuN55FYarww04HCa0aBQj74FVhU0n2caNUcgZSJkgEi7yeW0PdCEhsY3PDUrjsKExTbeg3F5b+Kr
stzjR7pmGuLNphCkitSSVS7tzNl1cBmr6jz4FPewOk3AjTOOkO7vF5Tv4TqqpuiMHtZkUb6Z+VVb
d3F8YHGTZ9Ci7Ird8mK/6s72aPutPUxHS0x2nz1vvGns82x1GD5a6u5t6hTmuimLMs+s92/kx9LT
GEUqthDkdycKyTzrg2VS4AhSn9IzbaYD7SZxWejy6JoFcNlFXzWqp6OSzn9/EXeXwJ/30a9SP+7j
IDSaXl0O0o5pKmKfHVpbI3tJr8uYSULyIkcsAiVetQZSMErqc/dCh8Y9XB5VWPd2m5/3cYNpwRyh
r4Bl6k4cR+dRNq5H6XfftoM4/GgRfPTqbxbeTMThmFgHaRdQv6FpXxRrGEzxLJl0U+kJKYH1oj0a
4XdrgJ/Pd1MDZFUFg6oU6t0e17m5sm8HF5yYpoLkYvt3rUi+9VJwkqfjG4BhS3zeVnQOylRTPZAx
O7Nf/a0/HEbgUDZUNox6N7p9QiFk4r5HRrtDA5MtUoQcAE/cNT9Me6x+lJkzHa8ezJ27aO/PR7kp
DLSkKnOh5VMh3fHrBfQIa94tKpdvheLr9/H5ZyLe1k4aV7MM05B03bopfotDXJ26q6JtVUUgazHx
c3IAESPSQY03VbMVQsTj5NYY6EfrnhlUHt2yRbWoYxXJ3irLpPJ9aZhIWtmDe7sHw2qGobCDm6Ym
azfVCqKhUkxrsGFI7VQpS+he4kcfnTL6/R0o9yoFXcZbXlFkWcZJ4O85WsppHtZm0O0Um5JR2nfO
Pt+7+4Vkb1vqZym0183L0fG81HZwqJhsdsXSGU2efr8NvZ8Xt59CV2RF1mTdsiT15jbiIkfsI1zb
HSqQk7DASrZ1U9xJiSS1r+oTuSI6ks55jGbc0aVRvQ0ngTyU6ymA12Jr+8Wg2hcX+yVYnOfGGEa+
DylpcR5raGE39aodqmB5NrG6WIpGn7r6nSKiWe7IvadUp4+wkWZvTTyANHuYbDahG3BA+f0Rpbtv
GqRfl2SVev3PavljNbyeq7I5mLK8NQgfPsTBky7KLnJDRcJrXCcaDJv4suxovBOnKiWTgnbs77dw
/2MbiqbpIAaWZt4sFBYevseTfLjuEgSFGpRQYMFtL0/coy7HE7HdQxfLX/A73TXhF51g67X+BjGD
gnvFLUBfaa/WCkcFTqQ0N8HLG9VXYR68QCP//VbNe5soPZ9/3+rNQtARq96ZaAQ4mKpDbCG81NfH
1ZOx77x6Gs+xbg+GjQcVcFxOkWF+dh5e3Wc7nlPWjOlIDy7rfNt5F/4f+Y0CS8B+H0iDeC16utO9
Sa7vD2kxDFNv+aytnpUxqZJ+iU32WKBz7Jbzw6hz56Qie4GtOW8qsh1b8gofBW34gkM8dguNf3zB
pmdar7MBprn2g6mp3VsDdNzaZNMSFV22+r3mx4CRdMBIHBLkbXQiFFkAlTl8m4o+1Y/NuECxmXW4
1VrEjZ+uyzrFJiUvPOmwPVGvBqiBhDCb9JCgchJH5uHbUmovwLUgsSIOrTg76qu+89sapPJpPFm0
6wndNZGOSkUDPDNgmBjgcNE4VL5AieyqebbUrSJHgxCEV7fw1VhLGXyV7+rUeL0vSaatjyrO3qpp
C/CE2tMTrj7O+Ti6YPGH65Fef6Zc2Yxnvw+WuxWXIWui1bcL+eXmTUXnQ1XqMqulZueu7MCpG8fD
w0Byr4N0mvj1kugBa36cpqNwaq0gmZAdsDmM0TTNjoPqwXeT+1l0u5bRLKLwU2Q+n9ivdT++m9go
XSbUJ6DpObiiQ9SSD79yXKxgWHrWAMr0IPCFIR2EeTc1B1Q8k2qLau3BW7lbfhmGriu6ZEgio+Xv
+6hw9CU0BFyJCG4Ns2wTecpI9QD2X3Awx2SCwNMrDq0jpGWPrn1vsTNlksYt3gD74807gJAX4QuV
KEuFBTz2sjEebYMPZRxMEifa/P75/5xmb1+4yclT6puoKlvm3w+a522NNUOsLNuB+EZWxFl2LUDP
1yt7p51jhIZA75O0c/gDH1a/ZOhPJ/gGKAdFTyEJETpPME56NRu8XbvFHKkGZbUvixz0fBTZD273
3rxmT+dIwhqsGvLNuyF+V89iqWZpQ59S6M9RgTJWlFQ3ywtgzZjByTyNDIuIzeMwMvSNVcgTSdnQ
JsC89IXM5g5IW6dfSk8fikzmJYDPmW48yRevPWg7C/8fYjhWx0omV9DMYV3iIVvQgDAq2BfWAY1S
KA7MWn2vYG3YFYFXolLulTLc/f6wxt2B8ONhb7YcPVFMSicethjPZtXTK9QjKGxONu5jrt1iDpdj
EVyGgi2ymBeZA6VwkG9xS1tLdgXASCwF0KMy/0ro/DrKCsc2m8UkHNKVpyn4pu1A40DkeLYI75X3
cQzB1ZZHqbMz3vgzpKuzcjYOz07pjEbf6J4fftA/H+w/xt+PZ7wZf0fRaEszqNrdXh7PBoqLImC4
Pg4Nh0/qesCenT36RooE4JmNHlROyj1+hKlZyAI0WnyqfnNxGCDmIaJNsiMlpHIms/bggvklrn9x
uIOp17jejrLoGWNTqri3zaqyre2Dj3xvxft5DzeFNE52zZU1WCR3aPQE6dVu4CWRXbdNpnvk/4Ky
nu2NPYwSp1kvrrYfDyHFYPmzfS7cae1N1Q0S9amo2F9oP7Ey07GkOrDjjlTB/hIC58uX5vb06rwo
zpwvienWpubbOun6rdnwHx2f+TtciFiq6bPvcNAwbZXPR+cF5dFj9hP7x8KeRUYMVYNXjdmPDShv
OHtK5sFg8b44uT2eDP/BaU72WnWHKJ1026uf5k7ibUah+30Yfl6839/73RXe1C1VNFRdBW+4mVzZ
IbuywKfUc9FrTTMv6ORxjHQvlyJXjp8T6plMO3llHriK2I1imvmn/EnPiAXsHi5r907ZJscVi+OK
puDl/ffbCQWAFsnCqSV3M2+/HzBxwy+E8BjGstToHiCYhU3j6PRdUsMzid+c0WZkLC3XQBTqwFK8
bKlmTo5WeWdh+KksP8uXBy/sHhb08x5vXlhyMeEuSToOhBjA4PTvWm0DcTEZlNJbQbVDQItUC681
CXVH9AW/X/1uYfDz6rfjx9Bj7SooHYdb0Pqn6O11INkDP59QUa+Rs9jWTOWUac+90WiFCPLz9+sr
957eAv0mjkmyTJDYv78QbK9SwrSzdzPygAWSo3tcq8OQ2YO1sOgnS2mLWdXlS0P5MkdODVOntM2t
saqmRTCk4sUQvP3WY0eBOUlStukdLk75qH6S+mrtdjn979skWOzv2zzWHZKXSyLvOu9gjTvVVl/q
MWaPmJcybFbdO0qeR3P7bnvAUoGuSWtmKTdu3g1pexcrEnJ5p8bedWrZJ5ewKLQzG3mfflXO71/i
LvJgUalYpklxr/9hYf1YSZoiTYJSk7odspYnw94nU3cxWNvX4VDevwT2eOM+uGA/+W7eKWCgyD6h
SApl2c3kPKtlIVyhEuwunmEnLsrhxo6HrLk+FBminexgUHrmnhp+gRvS8lPbRraxfdRuvFepyeTW
QtiiD6Pq4s38M5usTGWT557sZ/428I8cytzKfpq9Hu2FP/SHR2cI0qA4lT93Np+Gmw/+H17Ezzu4
+c55KeiBhlgWhwun3COIjOfVWx8Mhx+L4GDK3GLjFNs0XsOZ5p3mwvg0KQmfk5z24tQaFCfYGA8W
Bkm9M+Shqpm6itmMRXV2s4FeT9YF2m2hbwu18hJTRTbNabSSMAYjOhLH/TyVJnKeDgMMP5IURia8
Y/24bZXPRFfG6aGaVWhClfjgtbjy4raLnQ2/UtspVwEKPjZP117dFM3ViI+NHrmqFc9KUYokT8dm
KZa0tjFgF1CZS+Akla2R+Yo1T0bqi2ZL6kRDBVRagh2pHCfx1RIu21PdvnHsoI2zU9nu69MiO9Fh
oVmKjSHcAzTBNGCgdaeY/FpvqbDownHcKLDA3jGqUlSklgKgi9AbFDnoezxLPA+LK1mnYd+oJAmL
fSOAFlMLWJPjalEcUYNbA8QCdm5+GeCp0XkLr5TGyNk9augYUUZcz2tN/Qp1NCnNx1VrnBLLiEsA
8SduXDVFLEosSvtxraZiMoG3h+IXLc/1LcBlpENNdkKgcsF7twrGlg4DE7cYrcFZEYhar5HSXbOB
QuR0xyfIg0l51mnP9GYwEGk6CDVmPeXsV3avcbZDlX+OPw7qukGlVTaVF6IpOCTNvK1hEOJla5EK
gi5ESnxd+taPspdgh6hAO67xrPl96N/Zn/8aYze7T9VkF0XODuLOSERPlF5LY2YQDx/rpXNJUcAZ
H0k3/P2S94rTv655A2OW1QH2dMVsaxdiL1mxgy9h00Bv7ga0+RY5kVp4IDnyuCFlYqATSuwEW+yS
Z8noOk6/xQ9rdZ5nAwhw+oO3cQ8z+Hlrf279xxKcRwScG0dubTJb6G80wZxsV4/6w4blDD+GQ288
HrMzMpifR40duk+/vxrtDsAF7Mp2Q9UuaqJ2s8thCgPP28ra3VPnNJ62Jzfvm9QIAHmMjgaA8tcB
9DvnOjWHzZs0mG2Hw+eXq5O+IejL+qL5BeRy7A2nU++t8yVPPbiF/3yFZjEef68mj4gG94rfv+73
ZgfRcuKrrhjIARTD9kN3qs6QZo9b7hJtk2NNJNs33cA/HGzBy9+pZ2COTVW3b+qLg3ReP2HCCHLo
NfbpUcdLuTe2f77Mm30FBCzMMb9tdy6dNgKo3OtUfYIJerWRyDgE6bokvXuRj8LMGO42K2xe3e/O
3mxyeycs6xksdyce4G5hrx4044z739mi/SibqqL+gYV/jLNLRAyTlZQthHJ064M9Ekh/cHAWR89f
XKeL/YyezZNm05scLCLPt7+W6nI4KJzBAFWaG7zuW3emDaI1DyaPhc3r+zsGMfBxYATa9tG5OvLB
NW3kGPignNfYy2HI/obezd2Mvy13tZo8Kl7uvmvCeXTaBqYEef3v8uxkXrAPbnkgAnDygXUWluek
15eiGAg1CXsKC6M5ox1mnfWgbFL6zfm2iuFs8e9L34xB6G/HCget664aFx5trv3sdRBNBvhP798L
2z8Or6ujf5rr9ku374+LnQsZyaHNulL8bv37BL536u8POv++mZsxB2lbw5GEU/9T1Tmx/Qp0/rpI
B77N6W8a+5Xr6YrzMt48BIblOwDSX1e+qWEaCJJihF/nLqshNdCPzyoQ6Ry5RYhk8hSvRAlPJRbN
I1psVfiyhNpJRTwMP8KmGgfwtwPLNs/WUCJvCe1LCrv7PStlEkDQaUlYKB6GRkRhCMKfJefx7y/u
XiNEBqeFniJxBrFu63tUNYmcYAW7kw9lL25zoJTYplQNG9yhymwaSv718oYSNxLfMggPv1/+z6H4
PwbRj8vfDKI4qdNIlPuFVwRtIuDKwWiMkHUnXIdrwX5vbQSyvuXBtHWOq5DaePhBy/NtF7m73H55
qdwXTFbxv3JiVwRpauzR5MGiod/9wj/u8WZsZXqRmSetbXcoiuy9OnRfLeXrOpjl/ru0fQ3GPaOg
dvcH8hRddMmMvNf0ZVHM/HbiL/NRTzIu2MeS0TMEvPYbqOwttYvtW1c7ofOWtK717eXjHW4PE8eZ
J3OKbWxKvVVjP3iSe+eqvz72zVgtj4qMkvUIF8HX9rhVTXLY1O+xH2NjodrH9wcf9/6LY1CJEhiE
fIuIhEJsWlWat7s2P0xPid1ApFdhJ/MvoC5mSeTWEBRiC2dSGIsCE/pikgq4WeSXQaQaWPQccGjK
D5Pzi6VorpDgF5EjjctG6JFcCcPH6zF4S5pgL6s4nVKwEbiFnF9ofTj9fcwy3FMAv+ecD8Qp+ZkC
wL3Ek1gMx9kz9gc5wtEQDwUAr+scpfnvz393UeoBIVWSTBzR/vSUfuw2h6NaoitKrj0VAOJfXbP9
ZQ4RuhxebMP70OFk2YGdrkGfB92E+ISLc8js1e+38aeReDvHTJrXPSZPD+T2uJmciBrNdeHMcTO2
qWKqp5k8vHhmMk5dnGFfwc1I5M3oZ9sDY7Q9JzadIzv4/Aq9dfx6ma3XxKLlk6/0GdkgHSP36IBl
cpp4fgm3z9EUepllTz1H8Tb4t9oNfNPJqLPx63LGp9GY30Rh74zGI9IlcFvd4X0w3Ag+xMaz82CE
y/f2w5/PejNXFfIZgksKqtI4T9gYOsTicYxaJC5eT7bvr2my2qr9bNraWKIzfXHHmNz28KH3+0u/
192Vf97IzVRTsmNcdU1D3ym3Y3t/pd256MFof2tixE+PfNYzYte8SNPu4233rAXjUeJ8m8715REc
eLe+tkD8ZJKcRACVm+5TQepYdc1O8Q4xFzmqkAtO23JaT0FxplukGzYvJvWGDAE/QTDzJDnj8eYR
On4PIZUtTaIPJffkgj/L04/5cLaKGnGIdd5pIwmmqz4NliLxkc/J5MJ8eAvm1hZrBHHw+6e4V/P1
SChAm0WzX705askZgslYYRZW/XGek+c1FwYUSxXBcoTDP5j0Wj/CbmYbz6ZKomrJiCRvCWenLDfq
Q03G3NOsZtwtIG9Eky32hm7kWZPCeS+GlJs4Vtra6OwWs4U/9eTJ+Oj+mRe7y0AfwWqG2cxRa1M6
/DO+DDYElFIPp8yk31/Onfny193eUD0yHPazsGjFXcJph7BOc1u51tE57x5NiD/cld/ei/x3pSof
rPyiNCGfwTPf6PjVoFzPQ8+b932g782FPgEGZ7PgwdFS6ifa7XUp9/kWGocS8Q/a82PQpSVAa6LE
4o5iv3SR79T2DIZVhbLIA+dwWAB+f6X3ztnKzyve1DRFBeariFwxpizQeKrErzwk/SN9yEGNRQmS
pcst6DZJ0xCsE/uDfaBz07no7r5/vxnpzh6MmMBSQPhkBXu8m5uRCzkq2jDpdugJovksmpwGSJ6X
+vZjWDvedQe7JnBGDy56bw7AYKLnrFgGJ5ObUaWeLFXHSbXbwbi82O6sWa+PX7zvYIJDuXt41N/u
n+E/PvGPy90MrWsmF7VRpt3uGH5X1zfMZ2xTJdBRb57K5DIqitez1ht1mePeHUdvjrMuR1cRY/v1
+4PfA/WppDmHQDkAULX66fZjsEU1EasqfGR0q/bx5EgbbR+RgOfUS2mEQQTOygZGl+JpKK2J4YOs
AZ3EFicF8TSR3fn1WnyulqkO0Q05/BD6hwSX2v/9Ju8NiR83+R9UBCHsAhNUHyrCk/idzc2vFI8+
SBFPlyGZ98gmqYucS+mbo+NCnBfPv1/+nqj5r8vfDA6zw+LjlJybnTqb7CtvMcicwTqarc0tWRbD
g+tHK5/s8Imytm0P3Zp9HDjJaryy3BHs8nPtfT7cHvsBcjOA/rqlmwGUhUeTzGNuqVupeP44s5nq
2b5BosggGHzY88adbxxwis/fX8W9s6PK/FCR0vf1sXg7XMwgTXMLcnI3JDXPZoWaZfSgzpvQDvz1
EhWMuXlBBSKzLnAcuEwe3UD/rv/jwXXNUhQujuDoplwysBqJyLNEo1MD1tCoPg+2X+vTMzyrsXPw
RsJyNNHc359auYOv89T/fdGb0qgpLpEG2bPZZZ7G8tB4r6/lFus0OvX2DGY24phhMrHj6fTlonlz
CDE2qAH07OHn6EG9eI/i+te99MXDjwl7sQ6yEJ25F9CdWTDUBsdxABYaTLoHa+K9w8BfV7opQ6KE
iMC87l/1rPH+D2fn1du8sa3hXySAvdyyU71atm4IV6pSLGIRf/156FO2rU+wgIPsHQRBEo7ImTWr
vGUC8oeENLaWc//dcgVvN+3bDKZnH/KD034v9fv13Js9ZgAvS65YtqyM1fP1Cx0Nm4yko2P5oEm1
4ftamdCiGY+xjba2m6/y0aATJNzfm8y4ST6NUqjx2uZ0gR5EcnQi9HXMUaxCc9CZYdwWbhCqosnK
1z9dLQZwI6+wJtno6Hgjx+Df4sOnzmBUPNGF89SA2dwltpjvN5Y3utq7r0F3arytY7rI0qBHNv/c
jfJBS0571l3pY131T0OS/pg/DY/jl+n52fVNn2mSPdTdxoJ5FltH563HVhwdnjiFZ+tNcuk6+KAu
3+XZGgdQ91U8Oam16sfOAvi2R7L+BXku2bvO16LyXXsNrA4VjNG6GK7JnlM/dnbOoISB2c3UaOkv
Zh+QgPNHV073/f44wsZNOM1qcb8Tun01esZ3gB4T7lFkGahlnFycG915st75XS94qrvTDjmseIm7
wo+Xhisl2hghHEsaCGvakw+ZZXfygJ97z7iJq/WxMXdxmoirAllrwFukPr6KQL29W1abfvReTFJY
WAv9QYSRHkQY46Yreqnrox7jhcWphn3nPXsYT7NbPtk2Uxc9y3DIaQs+UOx8dMrvZJu/frHyO55A
4xWFIubJsiVPuugmeputveyO24lGlhAyNwCxPy4mi1kWzJ4ehNY7tc6vx9/G80PU2+2kLsjEtTOg
ykMAyxL6+ZCm1GHAOxgcqN2n63VJm/rFxkXeQhkdlEM0Sa2xxKy7Dh7F2HvDil+Luon35xwj2byL
94PuZHmoCbyJA1xLrGQSgiR7X2O3R+Orj4joIljB2w9e+zTyuG/jB7nHPdDHr6XchPsKGajzpTss
Cp1+5zIcebrnhRFszGY+tHqzMek4LWLjcY7BZfrgoN5cABezKc5m920YIjw/ExnO66eB0s+sydFZ
br25OicQzd8mTA6Wox6hrfJGIxl0ALq3L7iAeTQP1MRa8g99oiKoTGP3MgyNJzBcRHIhtNa9WWsf
LWlCVeUeXeJ5HXDEVfsY2MnnbO/vR7HHBG3nBDNt3nPw8QACV9offAD+l1jWuN/f97/qwWBmPJoW
PMg0jJtr6NSDzC0hJ09jRi0tUHGb0Vu1WB5my3Mf9Lfq0hztcEiC94LSlYUPIcD/2nIeYUsebQHz
5jY6orPw3ynP1WfQM6qGtGwnFOodCTka+tOXykUqY0wzi/v44eTuXr/95w40b8J11Gan61U7i6tt
2DPB4CWaD8ZUCtGUqR1tnXeKn+7fUeGbn/LHFfHN1P6Z5AB9PVYmQUm1rrPqvavJBDIByX5LvKPD
z+b/4mCZk3aGMH/HY8kBxIlIDLtH8vKn4VqmWBTgZVfWJy3juRSuS+9lP1b7rm0HzmzHrhv1htrV
eZCgil28/GvpN5HcSMr60gIVWHWidoXSGVZjd324Oro53MMvrXBMe6rSV+Qj7eSK8Er6ronHB5v3
4Z65ieoRbaJdYrB5ExFmnIxe7tNecyQmw+rLXvrKrvOe/HLMNihDxumqUYNaGMHjcYpkhB8v8pIi
YjqI8Fk6TljoSXXCbHK2+fsz38Mx/dpaN8F/T7O9MbtMD5k7BASoYSaUDuHUFfvENWKrozoPHvkg
pt2C2BA9yc7nhEf2gqdnyml0VulxdxH1Mtg680/dHbrY0VmQq1ddBTd7sD8eZbe3rDEMFFPkJ1mA
M/LIMZxwyyaGKEbYIyhGnjUcnhwS235il+uPmfyhzR+NYL9Fz/7aozeBPcPsbGca3UsYQB7icG1o
72A/ZutuOyYrnCaWm1tdc5eJTvwWZMT+B9+hOwZ/LeEmurYXQ2jrro6TrefDeFNYZMNLOQi/55+U
F/20v0h9kvu/n3uvy60KmmKg4gm9AszU73THbLUqOYodwsYpx93Hx9nCBR3k7NzMhh29LP1sZEwv
wXFAxn11JEcJaG30lWA/Q7sPEwu2hhn+vap7QwCYJ5pO9xVqFQjC36vSsryXFI3YAn6FKYP0D7gy
5uFBPV8e3GbQAYOZvgzX48odlyGG1p+L/GAtnAfJ4Heb6+arwPfQBTBkoi5I2s2BjK7GJe418n71
dHHMxW5cOWmYD1H/og9IvQsuQnboB46gZNhNABEFmCOinJY2PdgX6/00xIjHvjLotEEQW4Z3DY9B
NUbj2D04B2/Hvk5tmqePvuo3Jfmvdd981SZipBf3xD3vr8OPIwSMKS3U6S6qVI5psb/w5uYP3PG4
wuhSOW9AF3c2Gpv0NIfTz8oaahTw3+od2TNT2i69uLjfV3tsd5y+xRekgK0FKkJ/eMcrd8KSJuu6
IqiibKjyNw/ix4XXRsfThaZ2S/6vWs/ZU+WM9OdNFVlvGpUQoMHtkPb7GmF2RFKt6KW1jHCK0IgB
2tdgg+6OkybzYJpBQQS2cF2smNA5gAeugy/nQQvi3sDg12Jvrrj40GQnTNAOnF3Jrzzu0l4Al8yt
wTEggODnztmtQCKhLEWRHMOZw0KHeTLGpVBI7PnWsaZTmsmgC7ACg+aQu+eh3GEvjtYhPIXdtPwK
ZgoRoa2Pw8zzQ/DFnRL01y+4uR7bVjtKB6UBeDj6LkI3AxDVXT9rtJnMpRfhZaqxIAB6T7tpl4zy
+R9VPt1R+mfL0uLWkRQAoSDcbFkdFVthf2Lqssv3+C0ch/K1wWclfTBNkLrQ8ddzbgqIM74whr4H
V2+sMDuhhtgsEeChvoYbVPe7BNaN7aBH5hq5KvX+g8h2p5XCJMuEi8kwtxNR+B3Z9hfpIh3Oar3c
njwDheG9ND8C7zzEcEIvYPqQxzqWo94RvBeyXeY6LxeSMYa95IhNz8/QuIvRDEZ919oZuwdp5r2q
++fivnttP06dhOkTMGu6/iifwW2yO0D9xI88lK3Wp7C1wTXw4SVCMrH27xdz78QbEC9g2CFv3oHG
f78YMz1czJMebVeMNjfQKTAKqbb+IYC22/YYux76tBXDz672paWKS5ZdDHdT0bar+Wpx8HDB21rK
cIzYeWyvFovdwd72d8h9wI+01PDp79XeC7Cs1kCgRDTg431nvT/elFbmWn2OqnqZe5J/DJF3ovGK
oWS/hG7mY5fipUwN3dSrlpIruIqLKVRAq2rWW8Vh6SG45+l8TQvgZohBEof8HKo+P6pxYXqOyXiC
GCaWv/2E0xZsfSQEfYQ615qL72KQe5pbpQ9H3vcmfIZgiKQDbE4VaZ/f3wAXLtVs0ZZcaUhtXL+2
Uw1rv9bFOAD4ThQkX3DCMYM6Ul604H+Dg/PVexBM7wR+o+O1KLKhyzpTtt9LOJWimTTJdbuSc/y/
r5JtpPPs0lEXTki8qw+Oo94FtptoAOgO1iAPQ7Lgu7//4ztWbRWb1TWvl2cXj2EfMwL/8nztS/00
BMyu+UmYhoYve3EQB6KjkqFKEJ4V9+hlvvh28sHc+zs/D7o/a2EUNkETdH82QqTe3dK78pmRC2IK
otpYhvNX0aT5EjwYyH7Pj56L6dnJZ6kvBHVw9Pe+GephFlxpFviPsPravd8Kikck+AgdjfQmxdxV
vV1tIP63TDv/rUvky+npsyyKcXrS1tsM7wb2c9IwzzcT7BPLeX2+Iq+ZYtVaLGI9flUPGJwWOn8j
azEKzwF44iukNymeDTSGgJ2lu+v8aIxPSexIaHUnKTDgIybJ+odxxhZWQ/uuqJGI/1IR0zQvlaOp
eV/vIUV7qDnyyXsjXRki5KSeyYt0xgkMPczLCRoYN2i1li5v2jZFcLM3VjLpNYVIv4+v4d6MPGgh
87zeLvXirShzhKk/JEV0Y6B6F2VdxuKDjXNvRExe8n8v87Yl3ubKhal0HK9Kexs+H99hkKLRt+sv
YxJoVLItrAhiFxwOrJCjVXul04BRChDuQbUI+kOJwQQxlmmq93doupeNGPBu0ORSYCUp32OMH1v6
Gu1qRcIUcSUv0EyCM33qy4N4hu0cfBALYcyNTkdZjq10HY8QGgrP+ArRV5RCYwGFv68tTr442HrG
9PMTYFnIJAlNreDsNaN8dewjo1vYxVu99ZrzSJxuUS1Ym9Ot//ev+EaS3B5M5mrw8QUoVigP/44D
1Sk6XLPKbJYMonGCyOZtI1pJ0gZR3aw1lAM1szOOUe2rgIlulj+oQL5BBf88X0bcTDUlWeQ7/36+
uY0iHCWi3lKdEAbts+w122G2Qs/OvsACEadQQo2XdKEHotRpeyQD6PkiGgg4FdfPrY3/OUblttw3
GGcgqTVN+yfA7wea5degfqtRRwG9kFrt4sGLuxdAYUD978Jv0StZ1Or6rjBZuHWY164065EgF7X1
LtpEoX5fGzzCZIv3YEHfZBsF5ReBR9/cG0bUU3eHtuotnRHtYQDEgOxJraDvbpnE8vcU/2qPnNIl
jfc8xsUUHVOt/+xAWbT7r6bfZ0gJdWu0GU0QRwyRzE8nYQhzYOvk6wggfB5g4zU2qVCm7nAs2oo3
dofr4dqlJjfsL/t1EYCycXDKci4H5vFk+oBJmTvatKNFVxj2+4HtPESWdtnaP7sEltH//vCbzD9r
T3mK+WwxVbg3enSMZgqcxzS1L01/3zw4E3eSDhX9AxPsldSpnH9/hh8nu0zInmNRP69O3+bOUyPi
kklnqUpLa4tV0o40gx22x09NlEkSccfYVUNxj2k7SkmmG58G18tLL3vRzH7ZrraRWxGRMv8cLS6o
sZUwb5pp1Otv5aC84l2NWNtlskuaSa3tnhQlXiD3azWXdtQKMV7ytB61yhUvyPtns4i4jn9PbuAA
sHVi7UuqGqe6rswocwpsi1vdsPOCI6xOxbwKJfGVIOUcD7rdXLPFOc8f5LJ3Ghu/X9ZNPXG+KBUS
uFFLLy1lntYwr8DF3T96Z39q+f4cOR7/YmlO2xcYp9Fnt415aY0iux5k60dBWfv3VLIaUZYR1UPx
laDyO5ycGkCmx6YWuglKByLSvkxrhIrUs+wxs2ciUK1ja0K2u/M7jOHRm3fzAtOurLWIl7cz1v2h
3EGehmthYhmWaO/n/WyCdBDUvzx0no/2bJFuUMBlLCgQsHdbaxbBAn6Q+Cr/JhG/fsj3qPjHHtQi
scrUhNc66CpayI8RXYTCtCfy1pqkC5R2B0wsfekDdNjSfz/Yw3VqvWIetrL7R8PpS04gDUCTlg7+
dHY0nj09ynPuVHi/l3hzdZwTMYlKc3tcpVjbyMYqSdAxuY5zKi2kIfcnSimVe2N3HCbXyQlHocPR
Ngjq3Jl+Wfd7ovLWU9KNgJ6lDq55v3va5vqD7Xnnfvu9yJuQ2W6VU5JS7sx2uLZJ5PrJdrviHgsM
FAdiCS0VSjxEvvFcWatb8xHg6t8ytHu8pptgylQ6WzePjwHTILZ+SFYRv/KaFIOdNNqXqGoWUx3L
97SGI9kpOxoPspM7rVYeLMPPgojcISy7/fVj/0ineGtUvUu+ShsPL07aUeERasS88hQfGaXNxSks
ORDqELKi047NzTazdxf3isIOtiizff/j7/vy3wjOerCL0EyDDp/5TYX6sZ5U1ytsRJocakASHj3F
YZJ5fvCj7+C1YKQJKFXRzOx4VV3v48dDVKEuG8lMTitthqrKcx7qXjopfNNWnhtbnxdOM5L7ECC8
7EEDU7n3nX8++SYKmubFNDAAg6GP+e9MpQUYzy+QuTZQ4eShZG9EB8le9DWo8oeo2GJGSOoeo2Fp
184eKkNqcXdiLGN9YedoIYkfZPqDXPruniDDouBTVCqTb/rGj9cjiKei2CM5M0Na0sFkfnYp1DBW
a0+6TuJtMySvt7MqVLfCokjLhb7X3OSA1qYKHKU6LmVzpaNVJUmpf9FSGivlUyRJvgAQTL807CrB
UdFyopp/9F27U/L7+ufdCgjLSTBvdFLV39813p01I2rqbNVpah0GDaRnTwrxkRwi6ZV+NpO/96p4
7xb5+bybyIbtTilnOs+TFyd0dzoUqo7NHx5MnvRxBXfcHDD1QHyAtsfs72dr3U7567feRIz6uC9U
2nId5R0OzbNgexvFDemdIUDyNplchm8eO4kuzbKmzAjPo6XV45KdXqe+P6w9EzglfsS2Ww+xOGoB
p3XDWUBBzwiT8/LA7D2VIAbwhbTP6/0jWsGdqa0q6J1Og8C0Q1S/GwE/9tgpr8z4eMpRkqwwA7ku
j9vXbYqPliziv77HApWJarJR4i0W8Wagnh7oF9+ZJHTPB1WuCbQ1/pEQFpWjgnuAdlipWuGhxGbp
GKaIWzru0Rp3M/dwxA4sx/sZk+oYJrqKv4SeW70it+j7CebQaK8e6QXC4pDSoj2gkOtGlIpQRYfp
xH9HPu+59AFKnTBX7i0qubPjEqyqAzWdPqOL4WcRPuhnBN0wZzA1hJLLhqnJpJTzoXwpwnOuz7Q0
G0iNiqEdjsAn+OCtWnyoPWOikc3hp4y1rPag4SPfyyh0kZRWJxRpxm1Wu2tSZoAJX6ZwndFk/0wW
cZxY80/EC9b5V4csAdhiLVI7sWMPYWNLnD4FQTIKnL93+B0mG5/ox0JuYmWLjGKSnlF5fhpdaeHD
oI78rf2mvy2Ls71sAmYM6OdQOPvacA35KRwWzlQINScJpqCyXLTaybucBcCX3X4pyeHHU/GI7Ned
8NtT+HONXYT4sY2LLKsQuLuWqz1WUucTWlzwlLUpgsEZBhVJUPYYUUWQY+IHT74D+v39dm4a1/G5
ktKzFOERxsjo62S9HeFVJ4wJ26CTdG+DORuOPxrotLjpDjBYsuBnMSqESVRbTx+z3PrAx9ZRHnT0
RfleWESyR6N5DARXue2p4wt4uFywKmJYdLJG+JbaaWTF2Mddgre0tN42+w8wOp4YnO1oT3u2tSY1
ObgMkMmbz1NXsd59K2wHy8ICuHi0qEKFkUpLd6MgvxeiK/2lwzwYjZA6a6y3YtRYoa+7oAvDcNSE
5zG8oOVy60x992XcgErs59Si2WJxDcdoHr4I7y9juFKG7SyCxi/DlRH0xw0qaRYNLCgDfXCJdqDu
HQZXQb3+WijM/4lDdm4pWz+7hGPBChZPf2/3++fux1u7KUm0VJGv2ul8WGk4b1q7IAMfaWdz7IrS
F2Qq0KQMz31gfv2DYheVrb4SsGLTaj8b/9WP+2T2bPdrcETas344D1cffNPbUUQi12y2c3leKX09
hLY5Lsd72uzCazPcTrd0ZUN5UA26oQQu3ROMvX3NSV11VngvtXP2dFcL46HYR4w55FR4lWv2e9M6
UPu5r7mKLwVnxpaXYRlUnhhewYuZE50e+4N3fC/90v+nTYhq4G1sq/WmlrIk7wYq+yE6XrXzzN4C
MT9Ng8qaN4P5vLLBK71QDVuvggWu68G9fTcD/LmEm6gmIx8jHA4soegPjqAIW9RgaKcjJ0Z98SQk
fteP8T6Pbz56KIC4xBT7U2cIVkeysvAVbGkOeP8YnN4ZszhfOljYv1/Sd0Pyn5gGbxmKqcHk57t2
/hHTBKGS90fTLFghgKpdi3nUtxJYybA660chrjLjYf6lEk06iFUfdc1ps+msYVZ/r+R+kvBjJTcx
zozac15cMXzSmSURIVpkLtUxzqcOiDa79+DCuQN9IaT+eNzNCaxo05XxVuhC6kYF8dvR+CBJgyXo
MJ61g5rCq41qxrEbu30QnLC0fvDyxXtpHQNPNJo0Ru3KrVLwGVfUwz7eZSAFWIJhg6MTLXmdDxRn
HUvOK8ZlpfMIcHOne06ij040haCOpvo3/uPHJ+8ppyjZCbvTyowFP96XHgRcVxHf1OYZuJifxG/a
vvNyYPaX5G5PWCOS4OgZt7L8erguTCm1DWQpxUs9vsrzWgUWByHtIsVuYb5I2axWkGQ67dGk/9yB
KL9E+wff7l7Z+OMH3I6psrPYq85aw5WjddCK1M1L0lpRxr4xdtP8q4EN9Pfm/OZ53R6Tn4+8Sf6l
M25nxumEwsq2cJVoKE52T8xIHRqlO/9zGW5OmjV6fv4IBAvC7gxY6BO84Mnm7dQHgTr7/NSQDylw
V8pd0IAvWey/HFGi3oNrepDS3Znl/vq83725H593W8XXDNl2liovZMsYFegqdIjRZwo5gDRIdmy8
FrUqDwH/Duz1rguuXljv3aBk+gKGY1wu3Fcy2HHC9EGy7CB4RGW9I36Bsi3DThnvEgVfvJu4SH9V
aw49OV1dPCAyr+mw9QT76mbWW2fOo1gVvebPNvg0Rxf34jYuPEPg9R+Bjc8hlO/cRu0OXMffH/nO
2IFViSrWQYoi0R65CQk9KVIk9cyb07gyJF9+r5ziCXjrDj2YwmfO0JDEwKGi1JqTIJPcHzBi8uhk
Wu6wwQQB8IsKL2CGTQEtQGQ698ie/L3Ib07R7U78zyJV4abs3dV1sdW0w3W1H4JQzzJ79Lw5Wb3J
IXE1vGYxaNCBOnu0cJiAhQdbWk6pbYLyvXzGkjlyO9okdHXn/fz+ydYVQnQru6/eXxwWwd5dzBZf
R/9rbzcvjO4XqtVMSntWBMEC4X1e+8xcRvaDbMi4d6B//qab03U6mpetlPQQAWGrPl928FriV4os
O4HYpBcuQ4y3NqwWBYWBLFlv5WzCP9MP2SvD4evLcDgVN+9D11U8+1WyVi9ZiN51p5E6eHp2ehOE
4As3dZygb9sv69qDNTuO2N6Z3fVyx+ZXcaGE6IPx5Og+SAHuzg1+/rab0v1ywdwvk/dXdF5K+5AM
Wgxrh6en1tuc3HC+61nTmKnN22TTe9/QjCaTXQJhAyzsHwfTRvAPRd8/PqFrDrOdYix9tVXbphwr
AQ5LR1cMZ7WVrkzg6EWA0tmD7aZ1y/tnu4GzMCSZ+IcSw++aJ0O5vOQOSbpEFXmDHW0dSw4TH1yE
zQyCob0Y7G0MjtUQ7wGbKSz7L5n0xjH+VDgReM2wAMQYvSg0++MhUtFeHWrewc9Wl4EYRH0qmJc8
AIThJSvVLrx6ePaKYb3GyLAcYG721nPKByFS/Rfvqcoms0UDYxERtMNNIWdsr/iS16LAfnuCTrYR
3NaZFPZkXq07dKOwtz6NlznnuvCI1vrsFPoWM4HWWgLx7kjX/a9kZMB68hGnWj4p4yeiEdYk1oOF
3ruqoQDDhtY7IyK20e+3jzTOsTieqDibS2210koA5y61udfbL+MS35mMQg9jdiV/3YlfOc31XTbT
lUmMDXh+bdBH14b7BnmXtPXTJhAb6kOpcA9agmszQvQXSuZ80irjRJzF4vgqnO2/o9UdsiJdF+V7
7oIjA3YIv39AlaTR0ThcKOs7VFN2ciDvfbeoQiv2p/qoIHrCKuKdYkUO16Lfn+kvtbW3zeWjO1y/
89V/rEW/jZwtIk5qVGsXOBTR6DisvzAlwh0O+ny1wqbA0x3ZqpE4N62UC7Jzi87d0u/waQdb9PFf
yqDIIYpn6aDRrQJJHSEsni8YNDxnQ4mNu5Mts6/7JETnULS3TO1ze3FARY97dzBgMMSO2dBE4Rnp
tIFMrzsdMRNAQm19/H9ePH4bnWg64in6zbkVIiUtdnENaOBZnpgWm0VD3wwcqjyRh+JgHveTAhjv
KbHTAASCFr5vnQN9zWFxGOpfxkAY7FfGWK+t3keJ7/H67+Xdy3wVyZRIQHUJTffvrvSPJAXlbiPN
UfpenWpEUTLfiMYnJRT3HTBlgHtUXj1fCxoseGRI6DS2vgHsp7xSFyXe30shmf03xDEUAYOtMR3E
ZewmGtSNcThiSYClTjUvm+UhcZLGK4zlxexf4j6ewPTxfPO4lEycbWETVU6CUWUvTK6eSMQT+mWP
9FNBlj9PbUl9bssTElVIcIancnwWZ7sGL8+V2UxNOOu7gXYNGSHbdfYWpwOT1qesTMqYSZelXTDS
clXDFY7PAgXi9oVprqQv1fNQrX0pPdiYa+/FEdXXGZBemztNNMsazIY5y7sJ/1XS9EBQNro8j2W/
OW2dZDeQj55oMs7Uw4Tq5jjY9wxH0QKyWfBFVmn2HDn5aNsJajuWUS1Ew6nN11yk6bL1Rb1fJcE5
D3qx6qjN1lJV1GsUzEBrf/9Rn94U46nRgEPKdnyKHU2btnREDyQ/MaegOo/YcBEo7dK5SEOlfN/h
gNOEYhWjd96PyC/hXF5MvJwzi+ZWL9uc6qHcDNRipIizWl5uMZy6+odqZGBtJ5UvSjs1rmh17rC4
8arjTKxW6Xa4Bbak7Ta1+ZSrfSGJbVBPbTpUtaWKd8b1o7OWFRfR1StE4CAbNe4ebx3NF8GcHM5D
RR0XAKDqLdDX1saWXG6frvXZikGO6W6Jcaz0KtPTku0qfmmuA+Oy2Z3Hh/0oV/0GjVD1YtOwzc0r
+yQ4I8p/vPhVHBhiP5Xet73X3em9hpuPaxPzz2HKG6xjFJJ7zt7wt/mkc4puylWU4JzCj1QdIULn
qOee46A6DSJAS2LSN/iXwDTpBytPNTvajWWOhoKscTFQ6hdNQ/PLo0GHoSz6LEP16gogaptRmrpJ
2ReAxe3HumkX8pOx2+SKT62J8+pVD3GOc/ZmsC2nveOXEL3qOJ1lp8SptqOTPAbDkDLVPgg4tRrP
cgWMamZIWJMGV1DtZ29XBKhzJ4fwkg0SGhdXw9eOqV3smkGxe4mv81Z/SYvFnlZu9XE6vwF3wK1h
L7pGHkb6KGltQ2ydBLVzk/dfzPbCQhMw7n7JjyB9ZNx/y8MoT6aF+Xngs+6PmZ0apSNfKUGla43P
l2QpUhYe8SzOMfM4GUid9oRRT6NxJsUfl3PdNzJa10yE8HO1e4o+1so2B7c06x0zV4/P7vGQDpG2
mXMJB9rl0t8nlX06NGMT2/NGBDPR7r1kFzuVenJaw+8lyGQ01nG/kvV3I86t6yFs9dBQ/ZMY9s5e
JQzqHQ7zqu6ZVWTHBQH2PE+rcB9/HZNXYxdc2H7H9rlCFHvXDfsiUOmQmpBWZMusku0aD4ST8onv
e2FONOHznCEjfpn0Ut2JGAKcKnyvGL6lF36ap7d+HfUjYvVhLu4AA7R7C9eAfZmSxYQIPpSHUDOH
khHbWRPKVOb6IaUM6F8Pk6r3dakKDCLGeo53RL+MJpfypclW0vWKpd1AbhBiLzGzt9o46NXuUbWR
uJEzbBDtXu4I6aJJEHykkxcPRC1Ieh/ba5930SsF73IQHmSi3xjkm0z0V5i+udEyI9XTpFCblWSP
NplNv7im4w0pzGq5ShuvJIlr0adC067jQr5JdgHKBBNoS6KZQ0SivbN1sPrxVf+KQnTlxl5M34Vs
gD8+2CE2/dRHDbZ7mA0IPkijAqoVVElUfmdA9d6Iy+wCZqOHgpttTjYj6B67/gRNOwsPCUSKn7XX
3sGGTTGYn3y4H81M9ocvVc99qYeti/v46YM+IP3eRYrezEyZy+EjUZM7uEVcDzsZQ6wuuZCFm4Kc
2XlW9mr5snpGz7MBBQ4NS7R2cCXeOjsL+LRnGu9auHyuUBGYVINubm5zAfbpAWNHQUcT5Evix5PE
tmnOv6OOs9jxfvf+afCcWQ7nO/j74r7XumTNIAdMgbE++J7fbxaXipMQSVVLB++CLhtuJ+FblTrd
d55DVB+OwaKLI/21M+cFZPIotb1TGf16/M2HbQ9y3QqHa6dTVNr50KD9Qw3XsXq2nRsINGP0gKOg
QPYgen+xg1chkKyDA4bz7H79/SruDWF+reWmTqj1Y1THOTpUo0HrvW28DQKUvtHvugDzeQdkopZc
frpr9zVjruc3qyN73TWdeNHt/b8Xc2/H/1rMzV5KjWh7rhoW88zYpnIwbYXzNHkLzz6CHUk3qP6c
0nuiawLdg+6DX2C1jFTXvp9S4HZTvIOzdVG0nT0IIXcont0u/8+Oucn0mAbE2XYL/sXcWpHmCFfm
+MD2JvlaGzJH1DcAo6DYnVE5ZFeDSnnwZrr//k0I+/X8mxC2NeVEUy/sWHiGAgQPhlzMBLzNpJxV
odJ/Mwdv862nJTatpkEorFDc0+1OdONwoWXRsRC3WEtYEu0lWhUxjeno4b6+f6ywX8aMQ/vmA/0+
VlElq1ViFjmSV+cn06IcOgQAD0bNwLTNV2lxMq3iWfYFT/HyUQIrXp7qy932wbu6uwymjZjIMZzu
DEF+LyNWzsCr8ZEH8pB9GVdbmZGcte/Hj8LffXKrUqSnQfKm29QH+hzXCbt9Kj/2lMC8wAeh5l65
osLKYCH0BhEEu9k46h4dyqrDfgABKJ+acAl6EoMWqKk5RetKCZpP2hQPnnpvt/x86E3tvD1e9kpR
Yn16QdoeP2Ju8NRq8rfoqjpFUz84tt+9hNvN+eNxt3gabJwiMakPp1XlaVef9LRN+8pH+qX3uYIS
1UHiFGyLuoSchiHv3ydDvlODcTRxkKJZAErktqWf6MW5bpr6tJJjp7fQQSAnC5A2XIt9HXb9WzI5
++bGCBHyfxZdqHkITbwypRBjACvNdDu4JPb5jVZH3d9/PljbnTmi+j8jGhWvh9seRqqeJL3rwqx2
++CEv0OHsvYm4RyK9G41r6fvCp1zDX02dK5y2uVfHaf0UR6hyXdix39WYf7TvWDQeZSvrCL30Jwf
Pj9j0CTYjo7ghdInvLZWMXpDH3zr785+Zh3B7A0lTrDmAzNDLu/zgJMQojrDzNmF68rtgq4UeeO+
AMBvmFovmWSNX1fUMmsG4V/70SOk+r1W4rexnaKJZsfqvTnR+/0x2alXab8qqpWivEhytmh7K1UZ
nYVJmjaOqpOh72YioPN9Oi6aoCyD8rhu9P5R4BXzca/bdy1ZGMKXvAOzE0FtWfY6DMb+QzLX++Ls
bQlOxzO1nfa6b5MAO9MUHkDTuhd8uorcVfCE2enU0TXAy1PSl3EQTy7UDqNjL6P1sDG3lDq4s/Zy
jtvVdFpJ8s5lBax7UlVH56pt7a0IYifzT9enVnq57DJ3Hy+ZqD2YON1hYdMcUTG4MehQ4p56c6XL
AO2aa1vuV2fxJUJ6xy0zW/k8dPCjQRo5+q6zIlJEz3hpx3LkHooAy5NFvdaiQdRah54tLC/Aytfi
NN7a5dl5pNVzr22ikxdqHUcYv9nb9KsssxO1UwxZbCt/iheKeTDlkdbz9/JU2L+JqTljehFe9sJr
m7QPXo945zjAGhOxgcFjBbrazchAKemybJskXm0LsJvVh3mcRA2ENXovhx5V/HagaaGKczGrg0y7
aMsHjf07HwjMC7AyARgv7+F7DvejhVVF/8XZee7IimXb+oUOEnYBf/EQQXiX+QelhYX37unvIKV7
amfs0A7pqFvVqi4DgVnMNecY3xAoXxGoykvDX6Bkr+/bU4USp9CZWD/YVxOMLA9kYtahBj7UG+dJ
c1he6qjfCzZOQBSxq+DghZKku49SAzGdUA6A9SrnS4L+KvzlACahhaBXMMps3Rk6dURBjNh3fB3U
DY/weFCUkJ+FxOqhN8dAn5AFrLWYn66Gpeb4oq/uASDbNSgyXofU2WlJlIXyBDMVL/usvSOGQCg8
GOMzF409kbXPalXGxid6mizMYEDmBBs0DQ1o6OQnGr4H8oAfiRGahmgbKhjS/a4HRC4Dm7aHaHoO
Ckca8m0lTnrEggIXOgW6hSE2UGgBqDVmR0S1M1l5IsKSHl3vZQwC4usC/LtHhZVqkjVt3RbIQpeR
OetwLvHHD4JuLya72rjDBm+8Kd7gU680yTqCwQE+ZhtJL2gVL4gCJIhRM7QTXzTyS4OBcOULt8Tk
bAWcM13cch5CWUe/tcGOyU3e4W/hjljsBr3qZ6XF35sX+Ez/97dw96qtlKmFcGLb7FzLgTaF2xHt
7qb9TJHWQvqPCCJEEhYQ+TZAsr8komKUCtFY1B9x/JKqXo7pTMkEPiuHtohmBA2nTz7ENohbIOMA
c+eTwda8ncWtNnSsF5MM0DnuWEjMmpUGTaohXQte8vQaQAyjYibRC40ucVdlhPBlQGujhDid4S0m
qMxEep9VDCRjasIVfuw5ja336MzK4rfc7tk+McNa1QtxWpVZZ4oSOhdA5IIJm4m1jZpbDypfaqVl
+IYUIhkS0CL2kCiMJu2oyeF4+He98ONOu38vwa7moIaTgA2/F5wnFKAqGqXZsuOHZwfq6KTSeqTr
TIbUWcwXWousE7wV1/pDchU0d2K7emeevC8PKioisXDPcQhIk1Tx52n+Y3mCKTSoEiKm56aWL0qR
mb0El3u2hg600tgSNoNuXMmtuhoY0Ywl4hDpq5kwau+q7zAEXzC8yDUSaPnN3JVW0zLbSOUNJQdS
tEUICVRrE8KpuTWXXOXOHznRj3q4maZnIpmfScXd5fz1Q+6WubhJmLFQ2OJczmCBV4xWV40hp+Ta
1Uj/rSZ/jhWDZwqNyd4bRGdy2Bk0ErJqWzOTXiduG6vfHe6DAnFhLBaeGO9w/zN1FXWApwR+nvpj
MuqCAtcvqR0xSgy1wJ/zm5xFaQEYETbQSGwuofdgD4lEzYiTHalfldNojSpIuPKkM+1Nmr66wJGQ
WNwXiA2cQ50jWzy/mtAjlAxOxKpHR5FlN3l3yKPCJkygqWnrFFW3qafWkCSsxWxtcFXhFNxtzBVr
pJw9wivKs9BIBx7lKl2FdFgRW62dlnBj6TCjt06Vl38/wo++bdioCiICzAUAee+d2XUf0TGUpuLM
2kjhNHz4LU+J3Tq76JroImiM9td8MNfQg8HkB2kfyt1K9J9N7B6UGHiG/zsNcqd1QMx4HBMGK66a
hfooJ4YkEC1M0OPBLYlaI1JELS4+B6jTUjo92YE+2BBBlcWriK6AGESBMf73F0coq5gmqViel5l3
7KKTgbEfmhdEg60cCjHgV55c9r93GjgiPAbSkiUiQi//+4iEyFHUjxi2s/YEbMH0ZcWYlE8WDO7u
YLHWsCrhU8Eg0e50/smy9UD98vvgd9vNGQRfKNAVLBgSq2VJ6NTZdEuSJXgXudehH0V0PfCR34WA
QRcKUk1zZ6qwpowYDUWxIXfFVhUvDQtGQTUbFYcB0BLWmUPAUx7VttM7FMtCHxhdW2KABXduXMMn
qXhCj6xyRvRKdgkjia05Ly3QadyKfqTlR69iICc2hjj5pDn2gfRk74k4DVzW+xUGw2lRAhcEn/b7
QopX5STsocY9w+K5yccB114UIO5RglRjw8Iu+mRLC8Coxvg4hQOEicIsb+s2mPyg61ylgEK3V9OP
eK6MlCldmRXsiYe9qGpFPR6il5aV/ZKtP5F0ngLDhoFw1E07kUXNUtA61dIB2AJFarUSKcr1GAyG
WrJvpE7NQQKzSMApjG1vI/Pwik8LRlzKruEDaNBpaeUZ+v093P1aPmUS5isVNdDKhY8he0e86SrJ
kDKbMckqn3FcXixuePJeaZaDnl/Xh6lRjTLCiHBUjwyTOEIvf7MEOl1OcpoReGsxMLExX+fhBPiN
Uu1bRd4NCEHWIjZg9KJT0IfnA+zVKmOk/Vbtkl0kRWaWcLzeVsLHlI52FrS3WmbWkKZdidDuB14G
gS731Yn1lCR0SZIfB4TDt1KO3WwH/EWQbJiYPVQZC4s/JxlEzr0wQ9yPqAwYieaMV4mc/e/X74FP
lAAj/d9zcPf6RRFH0l4JJ+DYMI1FcOIp3EA6BGMeIKA3fM1XNzIYvRHYBcWQS4cHB/BJC7jtECpH
lNI26+7ItLtm686oIgPYAV1NFzkvXxsvQAwhwGZtQpq0SI2MFZwvF/HARhbq5+/I/Dae7FAeiMzx
exQZVBmWRSvtvmSOuFYGWWLOkVdD9skbzGcuPQgoR0H39SjsUv2SRoJlnX1RdXQBNL0xepsB/kRy
wcjYIcAW+h7eoE+sVA9kLQSQd0RZQNPCswjf+r3ONYQmdcBXxXkG5LWatFfj/T2B8hbW88KHKEpf
a+hIcIj1WKzmI1LOVCglnnSDl7t5/9YLnALxwULTZu97enGj9i0lEXdmusVyE2syS30lifVigl2q
QC6Z8kxN9cBDhkYmj/0yMjwUovzVY8NWNpykuj5336UxeMhV2TCwSiCeYrdAM9EFV64YowMa9ixY
40FXHocWlv/iiQDe7W55z9RqGsjycF9ufnqCx8aHhu6UeJgQfImf9sFtzsh30XcbKHEA7ep2DtrL
hnj4dL51sjKcz6e2sAf8doLGGpobKFJ/wnV+PwY95EtTnAcNpIzqMe9sZASCq/kqIzFu1qif6AB7
5pcBJAEYOTAuXg0DUuJgjHUFbKxQOLv/XgAelj1/ntDdNaqZhA2xNUrx/ZU7DdUvgc0P6+SGh+rB
qTAaF7XMZ/QrsAYVRnKKJVQ6sVLsvXdACfmdEZvyU13qg+kOrhNoHOA7QKIv3Ct6GQQ8icEiPr6s
bq9IQnrHpnK9tYAJ1A7lyrbtjXmcNM97a9zN2UtNTAoXDfLlydV5sGeEg5bH7lvFswsn3e/bBb0s
mXOWVNBPdXosIIkD6DqQ9okrB1hM7CWYEOFsb4wnmLE5rJgTt3tyCkuL8P6dxWuj8MiGgHRPWrpC
f2xqmDFXg0Ro0vOwV3z04pitClTjR7KGxAP6VocxQ28q9MQLDCzUdraFIR8tsQP/xPb0QNdGYJf7
70TueplF27RkrIUZKxgMmTNmorweOgu50kImqy5tPkCCRSB8CRvH5q2ydKe0V9Bn7p/clIcryp8n
ctcmBI0n7mtaZrgps1W75YsKixSEQKB2oB/d7MgqBJp+hY7CsznfT/7W/c3AEwnbgoL1BFXy75tR
K+h/lUtuiHGjyzQbVP4tgRAGkwOtWLTl2Am9Y+Tn9tfTyR2vcFdo8js2RAurS4PtCx3oYCV8Fcdj
V3rfRQniO5IqhESD7SJ+xdi2hQHGWVjWT5b+n4ruX6d+9xxxUzwitbtYTGsX3x+X6ITVtL+BuBfp
6OL50HoHRs7p8NC6sNgGmKOehJWb6Tak3iZasto5wrRy0FQskxDxm/kGO6Hzd65/PjnVB41OAkbA
f1f57knjK5hUOgVjGeHI2znYrGdZ1gYM5UVzvJT2OGjh8RnH5gHF4fdB758qwiR8HXAVBLKcNZ8g
Gym8Bu50R3SHnaiFu2H943emxuAomw6iuAMkwE+fsGW9/es2iSLc3RBOEHwmfj9hXT12jZCH+ZlT
pu+wy8wS04JmOASik0e5j5mY1UdkzcArM86ZnXKcm7CVaMQNZRF0lwi60svekEuHPgfDtHxJeepw
MgA4zSYG3qxuwvMAZa1cHTPpI5A+WbjIK/ycCFm5LO9WHdAtw4mryzOT8h5JWLOBSkxud2kDJVY9
asWcm0By6PhL+hJc2S4VeS+uZjhTgG33hShyuhxCPSVazQiK4cVzjrJ+OUYZnHue1/pZYLQny+Sz
63b3ZmLKRpFsOo9nDJlT3Z9gCrjAUmi8EwhjTj7G8VeqvbxJNqef9c317fP/cHxEBGGSB4gsC9v3
7/vWzlEfiNg+4vW6gbkiq3i/wB7aHhbjxLzZCaBZrt9ARDouw7JUf/LOPPr5i6sKAFN+sabe1fFJ
3Qs9C4TVmRElSFpJoUVlDcDZ4AqqjnjylUSsYAyeXPUnR/3JEfzj20TSmOknCELOwQzeoMhtOOkb
A3ZDmoRrkbLaPL/JhfJkz/JgMo3iFYYfhFRJmE+Tu+Why7J2SEibnxXsS4P4W0LA+iSCtMK4THjM
ZLevN1G3GiZrjrys2rKiPaRXCc7cf9/znxy4+3d1qeKEBSUhgEj1+54Hg5AgIrvDZgOSzpvoZdBV
cFeEjkJDjREdkmkqvyD6+J759Cy6cEOdCle02BXddk5lQpO3kt1mtTTVu1WOz6bgBVse6DYe3VJQ
+TxWw2jJK55MUR7NFaQ/z/tuqYPCTeWaiUvPqhI6k9B+REFmBr1qdFyIeg+d+MJtFNw6gLzIJWbL
JxdOWcqmvy4c3HgYisJeRO4h0NEcclGnimgXI3E9I0Yr25Oy4uLXSgx0yn509Crk8OIVEzrhm1lG
u7up3QRBf2WqruSUWTPoO0g8tqkJ/rdejfJKCV4zCtDPDDN4A5ABj25tIJqMIq8jZi/ycIqnia12
YKNJX7V4BBwE35T+g81ep6jUWoHbthxk+IlXFtZU+zQ+CjlwhUSnUPs2TK9x4UGM8O7CxcZDlYhJ
nSZPdlu+1FAVNh6f8fsQDdcagmmBrV38hTQ70LCBzhdttP6ToCNLpdVQuKrixDWHZCpFU0u/hDqy
j96SKDQ4YEXHEMrIEsim8iNDly9byvJq03IwSs6DwTDPhAgPaDF4nxQI9qCbxwp2j6QRElgsukDK
zln3kQrXqtrJ4baGzrTrXhge7pCcWcWKjHHDesLYpuAuCY9PQfvW8sQgFFzQpHrWoHow+/91Uj82
4z+WFoUdAcIGveEcTNTiI3xHlDy30Om5dnlgykxyHCc5sWZJhkOqkrdM2vvQrB5IMegtmsR1j2Bg
aNU7FmJuuNqHEKadJsWsB+ZAApooO3UQIIXM69hNGxRHm5ZHgphUHFnQF2p8Q6epdmfaWCpfH/q6
OGbJ7M2R5MiMQo1AngFdHPU6Cl8kZWa0Xo4CLRtDTuMTDPVB3khdFeLwYu5SfRBkR5wwJCp71azL
/NSnjDPzzacSqGYRM+iRy3ZZ4+KqkrCTmGQtMcJ+qHNjkiavJMh9LOv3Im07Y4iKozBLm6RSjgAM
pRD5SquSsmexqG0J67BecSLoSvVLwSZ+OnLQAqR96gRsdxLyeNTEqrgIBYDic+qAseYGTOclTfxC
MR/pB8kQs9pnimxTtrwZx8o5ziuLJpmhDPBsFByiFIgMY/TosHNsRN14S+A70hmF7bQw4488CdH2
T5tWb5Sh0NNYyuD/jm9ZlKGiGkW7F2O7VCZFy3Jhj2vxwTLhaAKX4ovjaI45apMAUah2VkfHOJo/
Q/z7tXpQXQFSa6VhoEFJXxUBuXNSYo2KiplZ9CE3/Vcl1pAe9kypIVz7CH1ggfFe784M98Iq01lq
xS8lpoEmUXJJWXUjR5wvMOKmYoUNEme+4xC00VwaJ4MOoWqQfILSOsIEqUgUuCJDGYmjM1BKciDh
3JXPkMUsuaLRuo0hxkeLM3MbZto2SZ3pdBo4899fm0fTLSTv8VAASBhu/ZWNHCgRDeKqA9TJHt4i
PNkX8TJHwADlWwpAubbrnfLCbSrcjINgp061Roj7Z36orObKI04oRyy3XhjKk/N64CpHNwuyDRQ9
QPhi9vb7K6hIQcS0Kao8mLO02gA6X3tFd+lowTmG7G3k/LaVbi4uYWdvPNkL/phm7r4kwFstHxIi
ohq4Dyoh/dxwUyHm52iNMHkreCkVqBGgJLThtdIAcml1sB3P4faoq5jZPAMuPKAd4Mf/cfy7XVWU
C00jtzh+ptELPAOyZtU7CaCPrQsZ/6rH120N0/OL2W+EC2tUlnPcr1TnQi8r3t9jm5dAKAEY5ZNy
8FHr69d53ZUmNFdDnuSBANnlkmfl+4kDsQ9q0psE9RRXG68Wtq5QbviuHb1/cPuruVZrzYTgC27o
OQUvST/uEaNmTE/Kt59Z8F+3DE8ygR1RXhDfv58XiPlZYZGFnleLfoPVsYZBxI+7hjlT97J0EF5U
G97U83F43++fOZ6lBwMnwGr/9/D3hTqNuLolIYcN1vF2a9eS1Yv6+8JALLeJh5SpEFv2Eb5HpjQP
fGwmuoRsQecab16ildf7HEG0woyAhX1sOtAHpnoyg0ptfIdHndV+Svsnz/gDdzuesT/O+G5LOMcR
XwYCN53bTuNfVaeGIcGQjvw+XYt7sodA1F2iFbZQs/S67ItbCZl5ZgrtKmwdDRglCJS5yVghIkCk
e+xn6TpZY7ndzjjjTsuulRO+d+yTT/ijVvyv077bkc0hw/SljPuMZw2SFS18RYfTrLfNGY7SEL3E
FaK8liQxvLEu3NhH7zv1i/clDPw9xDIlPctNIA+GXr/O6O5l5ZtOxkKGW48BtmYlUPq7/Yrssi/s
TEsIBpdIwVfYs14R5Xdyd4pgqEgk0eQNaqBzpn99SCYyHzj9Dbj00jjWnsdej+DRfO0DGdJtGBsz
PA8wWLgyNRBQr8f+s9L9UbH26zfcvdhgu/AddPjYcp3T9aTnYNVym/kg+L3XeqrOTIawcF/0/D1W
LExocszNr4UfHxOItPC+n+Hrx0IwmPJRxiPE+x3CnaDrCa8g2O0pJk02/pB2ELAfJDP+LkHgTnV4
at/Ld/oV7CovdHI33Mhb0DG4D9hmIkgKjhHuMOZ8KHxe4Z9B9dp/SCgILnhE7UXRLftxZoKiDOEM
fE8dY43wp7wJNl0ggNEmfqtqIwJde9Z7YKtBQIIhOgBC8Nagn1jqsgtTzqZpF4B1VAFJpqOk7lF/
hB7cP2wMThgGTvrcPfm4PRrb/Lrcd1slkbYqCUo8MtMecadBBNcDoiNhnF5Eb+4XOaUAT2FxwEku
OQA4O4TPUmMfmM/u/HJj/7Fs3u+ZUoWkDBEKAcmvCyJgmzkHisVy0aQj5wXP3b/LDX55Gf4+ngCF
MhTArCDd/XKGhoCpJHh9C/MGwLK3lZylvXk4cIePdtH9LkG7CP/bk80zEcTjkgITm/9/bPL7E0Hy
fFLVEMdemK/5aeE7bC2yO3yhkZIgI+Y6mpgnQoyQ+yvoQLGIPftKPcB1LIvuf6dw1/mvRkrbKqPJ
uRp4A9s6PQhnu40Ki684E3Yvr54lI2PyPTfla7BNtWhITQFB6BMIrykBylW8FbFoFOl1yFiXFT+F
xI5YzhySc91JuiIdSCZAN/nOFuIpigPEy2BXIsGtJ0RQdzJ7Ngl1oRU1zDmf7L9/Zgb/urd33aKg
HfEoSVQ8+8Zr777e/AwSYO3WG9BNz1qda/CqYHneImgvBmPNOgCNergip4e1ArBIFu9Tb58jTV/m
lNMqB0MR7+aCXVvyS//9IHLLg/bXyaIdvMRewKBx/8EuizGFFyoXziISGMVXDm6tk1tg2CD7het9
B09eef5RgYCBE74EALXKkPn+fvhQzUZZRHA83p6tzBHBn+OsYdfWmvKBPKVz4zAOpyKkHYZEo2g1
9fQ0+f7RT/7zFO7uT9tzk8xkEMUsgDlpscs0iEg79KvghJwWd/H6rUHzOB4hS5Wx9DypHn9ERveX
/M/j35VoaUvnDpL2RZQDJ7jx2n5CH5JqWwZgGA9kQvyhtMgblAAL3K53ekcQXH73MYNdJW7XL8H2
hbdApdOPoYUatx90LNpYGeGUg0bMKf14fywCY1EAfO+fTToezQ7Jf2f/F/QgTygHBC0P9rUxmZlZ
ICFFd6lW74ZKj/AtS7XWbV6rMyIIXoBi7kE6GCFnu7CgKY1QuumgSyA6YTyL1OI4i+fPE0hvL0y+
foZXVB4t6lCEYz6NgTy2MHdfc2Bkhyln6+zcXDDV2zXfnce9EJ9uIB2qeST0oCqVVoXNm7WhuhJ+
D6hl+HhXNoyvyVq4hC7UqDuCBJAeBDUEwVS2vCqwInZG70yG8j6a1EeSvEn3nS04pRnCYVkYeQGi
PT2xH/wW8wSQTQJfNqaTYOPjjOGuFxyQf+e159SfrpUVObWXbAOoIjUgAPZ0+0xYj5H8g5f8jwvx
U7r90e6RBWyYi4gvzmCDbGdEaehQElArokKsUw4S3VKI1mNSmEMfWAinHjU2YtZchTZEMrwVTORz
MeulWeqNEsNrbUFBLiDdDltmQEV58Qv/N2zVwmCVWKOHGe6ZcVhJctdopTzD61+4ZRWyaCgMF8hl
3Gour2IfR9idqDa6FA46X9spiDYMBbVaqqtLl/WbRKg2lKhfbSAzyEeaSh1IPiMUQ12kPiPbOf/R
ZquO5cFGcghQMjx+Ur6fsNOKMgCnAT2EXEXrythMo26d02BXli9SG6OE6nZh6AvssFXETay4yciZ
WcqlhiLEboRdSpl2dhwWmgLK6tgCTlfNegVDPiODT4M/T2EICeIe+JrKbOvZUufZLGPM9rmXmkg7
IvJmi2CztE9gypf0YOwvHUbKBT5KaDnacr8dytGb4ZnP5sSfIUANKgmtkVnjQE3mBPybxqui7MIJ
DJAgVRFSMUdXWZ71pkDYJqEGZc0UmUkizN5zcxni0e3GZt2jEUrTVVpeWgI/WQv+66pjEq+tKz9e
LgKjeKyCnnrZ+hlPTrQcqV6K2YJuMUuOM6bke4qETc7DpScJel5HXiIgja+MCmhJaHkSE+UoT43J
qsOlDFrsPNj4jKXeCqtkk6fFpZHk/cydFPTZKiZeERatVRatX2plPcJj4B5oGVFTiz3TbFKZW0lB
bU0Zaw5zBdHYu1SJeh6NpgyTcgVkJltoNYbAhGtweTgNj4EtpvULgxVcoxUIzVNj1LKEpIPImBeO
Q46sSR51OTNd5WZw4A9DK1jdU4qB2VSCgB2pr/lYYeln+9UYtnYQROao7uVa2MtK40w80RJu18AT
Boq1HSsvigh82HRMGOxdl2ZQfJqUXYCZz4jWNpUCaLGRDMi2Rgjq5zhdFFLYAa11qh4SFmTrFmWW
GFgB7XyupJYShzu+Vc2pmQxmVkzUOmsRnoPwMARgv4CpI7a3Flk3MxFMGWI/kXNThAVIwxeLUxjo
OSne0lbW26R3WwXkJuiOpXb26kGJrbjgV63Mgz4PwFPYqpbMnuuMM/OxttE3j0IwvQLeHIK1wgP7
gTZf1wGtRD7w13leBjqgh+ia30R1c2Pn4SDUw2uVxOeM53edzKBTCYvoCNPmQShBUIhX0QTTfIeE
kPwYD7POkFSf8VhMpIF3ZP7M4YtV+9pKpdIV4mQ9T99VQw0xz+xCdlMI1rtVMW0Iv2pmzPfDVdl1
CGhRQQsZ7EL9HqAnjKE6VM8dA8pqgtjDCWpPtsQS3juSvIvTWRem9FDFDdTRo17UmaMoX0PWA3oB
LEp/TdKVwAwaJFSrMoFlOoKjqcptfMe0BOGwUDheuFwF96K49lNqzYoV9wcB1DAqflXjplAYfcQP
pLR+CTi4FqBDEWU9xa9ogWluuBVRnFrYjjkCZq1cBE1JPtZNDHE8LgN0YAIASzGGxBmmAFPQ+iNJ
HL5p1vFwS0ZqthACEtZi59xtg5dMgJh73LMx0mikGeYJSEClzmSCUuvGGJ1myV3eFKYlgMDwpgo9
Ey6WBLKGjNe4FtGXrW4ZV7lZ8Dnkw8ecBObAfWPmpyugWXQJC/IXHAN9ycG8pxYAYAimOPUCyC1Q
1CbDIW6x5kwzhb0vFUD/KF0VgyPgJvG38DPq815UtayPt2QqPgquBH+awsQfoBKQGZtvqM/W6YWT
Cqst0H9Itly9HSZYaotm1wusVcXlDne0r8lrJMpa0Qw4Gez9wAONRL9uz3x9pP2VEzwmNUS2HmDk
g8sjms9Iofpo09Dqqs6fYEHjxnQtJ8TGaNgsQ2EdR/ScqoBvkdmSk9qae+UQlVB7MxB+sKkpknYv
5u0ZWmEYT6h65trmPPLyvmyXzAZs/9csKRWrj3PQ9mSE1cUxBveZnG/bYQq0gUOthr57UBczkBjc
cQwKl2D5YLNWJ1hSMiXAegYGuoIIlJwSLOdRzELeyzH4h5vKyLrAl9K50kSR9lpHsJpAqGCi4IL3
aABfpwjrNdhB1syzVprKOT4jSeIkauhJFOEJzDxRW4zDYROGdNU2eBjYyRrl6DJGKF2ZwuhSGWyh
MtMEOTVzvoNHZGA9cR5sjh2tjp6ipYBRAyMdrgjNWMTXzUi2mGAhqKGMrn1MgeVT0xwwFpWxkohX
jVroI/1/WnYIIb7FxrGNltainI9aLPt1spsqMC+Qbf/vvcnDnjzSeGCPBkiJ+8tTxMl9iI8oet9w
w+l+DdztZL5ut8iztUIz2B0QEEqNXkfOgW1CPHP8LnoLySnPnGKPNuvYpANZB3Uneqrs3WYdFvtO
adN5wp4FtxgQaWNroT9hC/5VQwLcy2RAVgSP6zOG+Y88/26nsEgZgZJioYdSxPsDd2zSKxEOLGkA
H7ivk3mr0ZaCkUa7FWhKVtoJwiLVRNAgeqoc/tyCcIxbIps8gADGQsvX6vYGWDYigL9Gzf7aBYAp
226YoDcdehTqQ4jLkOsCaPYAWq/bfzcIw4uM8lJeRlNB1wWsEz0yDcaAVQpI5W7V4D/DavhJNERd
C9KMAOC/CuHtZXXZB5tFf/HvB+HRHAK9Q0hqRZ4DUviHZv5H/Rr2fCjhPUkgmtE7IIXMeCc4uQwO
EaZi2oCYzwzOxDmyULeLLgi37lCZIFIBj9VYQICxjZ1TPcD48sl29kcwdH+HeJGXJbg5kBzF3Y1n
ZlRCSi7LzI6mmU3R7ZtAUyp5cK1GuIBBfUiJYGXhZAZdZHLDM4X5I5GEzEOQghwpRD7/pcieGgY6
AgGvJIPILcxeuePKAI+V0d45tIHNBceK6oO4kJQL78sQwJY26tvV7gy89q5JT0B4vsLjvAPbT4NK
d+Ei4/tustFWAsHm3/fxRxL819UCphVZqYtZ8F5+xYtCGglTmZyH4Q0B8mbRYmY2cFaFunfuvCx/
K8oYgYHHMD2O5DKrAcow4dI1MMuATUVI6cxqplUjnAM8eOvZa5bnTq4ig2966cJjWY3GmCmeXE2h
xkjFpkiQwtuchgTAkslR5xvJt0mIUF5p23Gt3uM7WCWdBqmJQeMDDCkgmOFjX1FnRDkn9oNW1ggK
mDYcpAlzcZSzVVNCr1DHq4DjjSH9ChCZneZb7Blw3u9JvM2QhEOANeCvWeIH44Wr3gPGIMMzddCP
SPdfF/NuAtB3AVMm8TyfL2DZI3hHXlYELI4ndJQ02bza5vplA+TuedLOytWBtvBZ0/Txe4lpqQoS
GGT30t3sREyVEpZpeKZp9p2FuPbyBFdmrCXhLQJgY3bD6CsCUaoCY4mPEYULfhxmygIbOXijdBm3
X5JBhO1emrpFTaevG1anFXbJ45qEdol9s2Bx/LGpdVYosJHhvBixyTgZs0wutPigyVdWUKNJRGci
ZkXdRNnF3aniO6Q78EYRjTose8poK+ypSW2BcVvJzbhTgtJPgOKaDxojBKhRXtf8bi6uTNIaRBR2
tGaNvIFgRYgVHbzJdzVJLaXsQMtYD4LBS4i9pJyJroM9Z4pFY2YPpTfKUjj3JIw1onH5UMybNICT
EBv+aoQP6YsB5ow3CH+c2A9aNLrSwLWCgg3qGNhVvbA/BbPfL97OqrClBnmy6nEe/E5943NwEyEv
aJivtLF42GlU/kWe9zMaPqRYLC68xii7ormR+TOe3bFg4ETMUSFyukAKK+MjW+Q9Cndircyu2qCB
0Rxq8YmKmTzouMgCvlag40Pzwt6/4LMYMblStDzk1JDgA7WLl3SXuiUo2pCQkT37vcWPjDV+J0F6
iSY/hkAfo+tyuFxfDUZDXr9Wke3WUbtcga0FcSgCSiuIVHkMgjCLQGMufaPYhy1RlwB5zDY4yQUg
P2Z4zBH1jOrcWAcBwFHfoL6zABc+WcMeFgN//MQfyf8f3yIuQNJXMuAnQqRjkH3kBua8E31+L3/g
9zqCo3xiUyCPJntTbeCHSg/RZU9aiD+EkPt3H/QvDOZZOF7AH/rdRRXCrMoFoUzPOenW2B/qg+RH
CtIwwsGeywENAshLpkaPW2SWVwZUJVoSn4rUkYd1wm6BjoxTVykvOf+e4x9TSmrK4qVV30rlwP0/
ys5suW1s27JfhAj0zStAAOxJSaRE6YUhWRbR9x3x9TWgG1XXZirMqOOTzgynnQSBjb3Xmms2nF6x
fnFH01yo4UMMrbVW5vCWygL960FPLrYV/Op7w6klzWm17kku/LRE39PFTpKeHdWK54ZF91RoXoSZ
QkRvbaYz0by8WuA1ldMOvELZ0UClnQXlrIL/QUunnzd1nbmWWuEwsBTHN60mtkoBh+l3VfSgDKEn
9q6Qknqqwxg+C56lP1UZfmzagyBcl3qroOeQbVNapRWNUYFb5qHBiSkP3FpeXcvPfjhlkeUbmH8Y
WDsk3UFHqYNW2Ckhooi9l0GytajeW3VT5t2dlfMD7Izbj6rByKOgQ8j99zPLYFjk9SDis11JH2Tk
zLT6q87Ux3+fsT+NVhDY4vOBE7qsQJb9+2PiUYqyMIjjYxSQuOzW77r1hDhn2EUH88tYpcCNPKKE
9hWcW3q0rrPkS/0VfmrPmY196OPoUNybvwoTDLPxRdEetuI82BjCIjn9+1K16YS6XcUqS1hmvzBx
bZ9gyz9eJaMpokhGi3IMFulWIUK5dtAL0v1TDawMD0ggNDBwsbW1uR/nvR/swo3xUn00MMWcfq9A
qy5dcS8tkwegtwjRs60QK7EVWcCfaegJC/Ml4LD/KIjwPAZHC/uX1XVVw1nBZHKD0dTi39/o20Pl
H9/o1tHhCs5a1modH1lIWb0c16lKkPAqoB6cQ0mUL3OdverDSufn2o/9gRKNaVUc2skjosbdVfPb
ZkVFIT5Cisqv4Je2sg+W8jr5bcA9u5vV9tN+PanmMOjDSFD73s//eAJZF9NhtQmjqtPmwzss7Mf9
43q93rpYnT88PNxLipB//Dzi1VRlqhr0bweSPz6v0Okk9doIMemhtEOTlo6Vk14q+6wxocuZeIh4
ppbXWZqTpR4JJGgqswpKGIeKey7h2L3rzYvU4vMNkC1e3Uzq7AuHXxd0szS4U+B8czNvHyfUkKm4
thSk4Df9lyGcL3VgDdhk+6oPskmneQL/frNOIR4a+vbqG0/Nr7OvP6du6PhM3ZU3wWmo/h73nW29
o8/s8lW4h2qc/ZZXBriykxyjO+3R927/n8sEtUdcziwZo4m/36NLlVzVpk/lI6UpKNMyxfVccxfh
8rweHDfZ4urZzD7TO3fnJyEJKwdCviYR/EEe6t8f2w+aJODMKx9NKqtRmwsFKt10D5w604rK0TTp
JOcHud5Yw7tUp156Ne4EX/6kr5vmOsg+yaBENnRTgEK5vPStZmLac+5cBbdbMV+nQeCYiumera8g
w3ZEOUiUVEn4rp4/zcC0O/kpGdEVpXYGzGbgh0BfRM63Ua7jcZ/FPVdezsqKVjMZZzoNSWgcYuue
4dBPDB7DIrBHphXC7ce82aiDopCKXmvl47P48Dx16kgaDofH1CHiJHY6UjPp6pVtYu9NOz642/pA
6OrT/Lk2bNMpizuL6CdWwB+Xo30Pbv94NdvIVKU+7mXEVyQ9w9WZhEv1ZnHeHwTn99rBLnQ4Kkdn
/vB5h4L1E+vmr4++eYoXNa2LMDqTmKpMc7kzBsm7kUJvFxFk77bQu09EK0T0F6GD0QoG5zCr7jJA
p+V6+xZZKFkUuvlpQU+n1R83IDBEIeuAGo5wZSaxdoUJ6Plhcm+3SItIXe/xlzTa+5D98bWwr539
+vri5jtyb+ef916tH/ZJEw9ShvLIEkmivNl4oguJt5ocoRstAF3bZh1i0d1kz2rQOpfgilfvQ551
Xt9MbB0Rv9xFfVa8/l6m0U/FBMWKgUgURR6Ssek6/7gnUHPjS6po4/GUTbq2zVu3Z6eDbjauHnHC
JevFoSqbHSXn19Vz3x9gO9ktysQvRm6bO8vkh8y6CefAvIyNmHbzP5yZMQyKUTiLEMxWXEptg/IQ
1v6dsPCbUTNJu7i09vYS5fOUMiPMEh9v1A/4g3BA4TiZzj38Z3pHb9bMX5d0Q6WRO0zh6rQhYsog
WckN4mCWKPMB3XHoWeX7Nb9jGfUTJEq1j3pCtij7uQt/P5D6IuVSKpE9m8vCcVQeRQ1qrHnqw6cp
T6nmFBXichMmH1Dvq+olbnGLxr8hu6LLH3IvM18tHK4qPF+i/Msgr6C0sCHB9DAr90oaOh0alYKI
1QvEh7wb3bLB11gV7tRJP2hkgKooARDKqKLCDvj31xB6uW3iSJGPmpZ4TQ+xsjyUAxRnkfm7Li8a
VfGrMPP680Exd9jV36nTpv/+389tSkkGh8KNBumxdbPjNHCq82iQleMK9hUuOlg+/zrpPvziN1y/
7HG+U4875E+zR4LocP4l5VT23kdq47nmNKN9fLizuOX/dgdcES+ZpVpUHNZtRxecw6AWQvUCtu5X
ORZT6BJjywnGlwBcQU22Vavbfam5mQ4LSsRrKnNjChNL9/q2x+lfd4cLzhoCta+1HYpVwexGaSSs
onaI1+70MlN/+Z/798fV3jy/NpGRR6rC5Rjpj62AgqB86alYY+vXqA3zfz8syfxvn/D3vbk5KbXk
LNfJqARH4RLMkaW5kcoelKVrI0xmg/BqMMQrdaTJGiclVbPCYP6sZZ5+XlvNuKjL3quxGdUmgyPV
Nbv0FIyPVtDaYagDQMFSyC3Ac0V0m+EyxyluMcrXdTIMfhz8xjvGyYViHTIIDhJa6+EzSUCPun1N
9oIQacyICD/Hv6ZQI8p7ywlNKv/z66X4svi4SpT9gReVN/DKS4UnyDI0KFpxmhW01bWjFy1EW4LZ
iatf83pFxjSkvS3Kv62sX5mlPNP4bTqRH2ZzivR3cby6CdqE/ktO3qkh5nq0t8ptpOyElnQuYxdm
1b4+q05CAGC2zLE6hUZlXsF1sea3it9B/6CLL11xHJl/d+W8Q3may7/qQcJF/q0xXzvxNGLHn0lc
WvKptRuFZlnNttEwV0TSqoporeu/M6zlh6MkH9tyGeX7Ufgt6Rqu77k/1p+pTuLd+TWGWpJTKFPR
aNWvvkncKngQmcFrgt+mb0qr+13GjF9hLPlwDa6ukaxa88AEzRYxR4iU2tXx6QGLHgy7SD+u8t6K
PlrJmAXMioMQl5/cH9rDWF+dLnxmVrgu9MIZOpThdPaMbGCnEEtuHq7MbXHejIN3q4dLGmuQYYkx
qzS70DF5rJ/GUXNDNTqpFwgU4wOEhCPWYG5jGV40EK8NopgVfPkc2QriuRpO07+X+Y9b0mTIQGw5
5+1ta9QmZq+QEi8dR0PwjKB3NTWGq/AWFKzeS+IXUnfnE3/Q20/v1f9+5A2KlGdm1ljWqGBPE1Pw
aDu2QU+B9LHY9L731s1Op6HFowYajH/2Ga2gu3jUHh/HebBDwM48KXamemiKkTKW707zsEVCFy3K
hext8btecgSv7lz0d6T87daDMSMBNPASLXyt/j460kAVsyQwLscUWu5C8UT3MicF2U+fw20BEa1b
hXbwiqvqjBloO2OzsDFdek1sZQl9bnE5Jh9Q1D60xxiDB/yS0BQ9ICkilTKYhQ5RZjNwoGXmKIwS
Iz9zmsfIlTC0nfSkyF3WRPKAW4aP4rJ3mbvPMifdfWoEqiMWQ7COeit1ngO/mHWndqku4fi5kc86
dLsH7gvAZL26y2j8aTtGs0QcEveFWK2bMi0trswJr5Su5sY4dXtI6KWdNU6OO6eP7pxYY+vNemjX
PJJ8x2blEMMDp7tdxTtoEHcO9x+afBA01URhz9+xP7o5HIYRr7eqPvOE3kv9iXG53h/MyMWLK3gp
8mUFJJliiOWSwFJsJnfZs9Oq8+B3ka2H0G/nme7ohn1+//f79V0a3S4c7hBTMqxVyb+6OfMljMEu
UZfIx0vqtygVieKejQuGDec9dJW95G9JxMVM8yA5y9K73PPf/YHszu344/Nv+osuKctLZEILftbs
zea6JUTJYwzxwaOaYqPwat8tCI8NHs1qtiVQ69gd4xkWSrN/34fvofHtfaDqovUEHmSofrNYLlFt
DhXSu2OvEwWaEGTbuvH7aYNkqcYaiwB6ZsrNy2NHFyp/7pkMvuQ4TiWTS92LDv/UtBkKP+VYwmT+
w1RXG+t7kMZ3Lf+fi0R0xhABPR5hDH+/5SU4chQYzeUIscUrM1Q1hub18cUj4sluaqghFQTBSPKi
ZteJvMrKdR4VAITlFYkw7qjX61wSJPyMiX/PxkUknf3Gij+w6WDWFG8vaTw/95AepTfFElbXq+IY
bfFLqqrD2RpWChnuoZbvzO5lxFnhPAye2n/GhJ6MwbDDO4x9ZqDjQP5qpvlaH8oHqU8er0Hu6gLj
n6BlbIWFoVbbYyA4vLO7MEoXIWdyH0t3tkS08D+UYwbSRbyYmMIp33GIf7RpeRCXUnsdaUPi5Opa
Z5Z3fG5+RbGIVUs6kUySYnXNh7VcKgi6e9GmFIXbafkXJSD3qSlRpmf9WxhYF1su+6/WooYEimxU
olf66iJw0I6FWxMNo2bJMe2SfWkarxbSZmx64bBlGh5XQDFPqhK4oYFdXXR9yBHAqldhheUIpCr4
dPCDjv1ZhH/SKYvL0P8ew2qTY286q6VqpqUXj2GW4VRKMHxcrMh4jsXzxtKRsSYity1BJcp8IOk0
hz94eeuj/OWSpjQPxmvXVhbRrbK+CBJtpQbJWon6fH0l32sWdhiN9inRlsSu6u4ZwqFVGOJSlgY4
S2Z50uLyJCAOVzOmbb0lvcsd+wKa086nGX0TeKbeuTco5K6x+asML4WPlzZyNcM8zwu1vC4x8YNt
1yVqb5dAS9trFXhars7iQH8x4ha4uQ3AMcJqJijRa3Du5+Goow4TinkalotLDluuy7vnmj7MGoMI
Gp4prLP0AvE4Gq7nzyi+wskSm4XclyR8FeKxLK1l0Ilzsb4UAnFVOry3XjTzXW4al3e1q+TPdIgU
wU7M4VB26WdWjgul67d8bdxug/1AxGwVddD+a8tg+tg7MeOiMJJ8La73VUeuVNb2rHRs+QYRCmqd
V4mnx8UyM2uvsbRVG4ZE+GSDq1jNWkjS1AuGYK/KuQdtKrNx4hTsIcCFQFaEt0tZRE48qJ2dVeTp
Xk1loSZTnJek71EsPl/Jn2KavLiS0RVKwubaZMsord7EiAaovzAzCqpir3Xnud6ap+FsvTcAM1kK
6l+2MbbRvMqCOks7k+SEERfluIlORlAdxCBfCQrBetf44mpyyXgDruhQwDnDlX0dFB2zGCvBCCC6
8DjxLuy6GuZeIL5EWuW1gbS91Ndt30MoTlprYcbtWjCwJtfwj9V7zpHCH7vGt64lrALNr4Zqdgko
Mev++gD4B3JVelErg3CL2WcuJtLsXCgiIcfDFtF87FjVFNoG51XLR/86KifkiDtZS3aSmsGvzS+f
Y36GkaC5WtC+R1K3EZHENdcg8rpB2wjpSAJgP/oyY1NVDVaCzkfViMEECW5cWu5zSdnhA7oQNPnY
lMKx0aj1tOE1LlXducBpZpxWbuKSDPs2YNQWhFwvYVpiNDy1areMKut0gXOW4UQDd5pSONL8JGdt
5ECYjmHB/pEzySYGc18Y2AUUw+9yVG39wn2kZG7mktw/hrGCWl3JUtD9Wpyn+YA3RPOqj+Jr015j
5xJKxka5JMWDqFpn/0LW8yzKKNHgKzKTu+qlfRVkKnRIv3L4Ig461lDhPI+BTKvOy0rj8VyJh1op
cfgIUPTHrNkrQ+IiHWdNMTwk0Qg9hJD7zFyWAV4+RX6Cf/CYWOAl6Vg7Sm6UmMuU4/JcYakdKzhV
KquJeRin5cU59/BFKqtdVzGvkmWkuD2PQ7FPh+Grj2rNF3Uc/jAEeM+Ebn1WtGZhhuYTAMRbWV8Y
6ejrphUeisj4ldXWY9MQBSpjwav2yqJIQqK/rPi3aFXswUSDOB3dgF3k9VwH0W4HaaaGweGMfbut
KY0GHV/PvCFtmJN1bqVYwSMkVVK5mAw/9wGkxDIFKk3FnkzhsdhcQ2lqIzPnXKSa3UY6jAFSZO3K
rH2zjOadrK9kNd2VfUMdK4nUJMxXjYF0jiap96EonlIVLpFcCYnHs3hrVVg1cOaQ/GcbSD3LROg4
H2MJen+3HApY8mSRv1SKeKoLNXatCiZkXbdruW4+qzB2/13XfNdvtyWDAU8QEweZDuobYfnjEIxy
S25TPYKpXGIhQh5mcnWUYXToUjXh2YAAHHSvQbxOxzto0g+UgCk3wDAhPcgk24rK38XKcMHWzZIZ
E8lvzyeiPA5pSapr6IRr9LdYGjeovWcP/cO/v/APiP1fH3tbI7V1WsTJyMeSRDyDGLjZ6c8eitXf
F5wOf7lr15E2kH39+Vfi3IGrJG36Tjd3G/RMt0SNdpWx002BBuo5CiHY83G1MuwVZlAsE4/YNM1u
Zin47Nvp7c2DilQ6yWz35j3PMn/+sMLBd/b2pjoQFT8mk9MdhTA5WzuwtgQZczgFnEueQKcJlc1e
8Of5F4jmDtjc2/ESzqL9GNN1LoRt7JiHPYLhPRoxgGjV3qOfq2dInd+Xc1T/yyO5xluKVMaqINKZ
TwwsbseY4GOND5WXNu/9NbOX78enh2cubPVFCDI60/9Rm0b2e0A/h1uGs5oX6KXvDT1+6pJ0tPiG
waQeY6vbOKKS29fLgSEec166rBbdIkyfk1pwErbjBD6xIBSrOnrMdc1XRckplMYnOtCXzqccpqOi
L1ICWBrmpEnb2YXYeGcO00xG9ZiNT6F4j4Sp/1BkUodjYaOZoqwSqXOzys9dKckRds5ndXyvjMca
yxHO7pl4vXpy2Hp5ny7HQXESrKl4RSnychDpSCBepmtgWChkaDzIKs5RyYwUEKDNq52G5uzcrcbo
uQETa5J9DiKjwXM+i5A6+fNa+GCQAJJMQiVRWfb9PsAbMtGgAiuDS001D6U97HOT9jvMjhcsHCMU
lhr7eANfKpBPVvzVBBu9GaBig6cOi14wyfv5CKPMTpNxkUeig+kteueK+hRAPASkKzg0LMJ0WxM6
Vzpv5Ds98vcw6fb1mSa2BojvhPjcQJpZrV7yJCFq4/TckyWOYP6yyj5xSCES+4MswohZxogkOPeR
Jc5Sf/pny1FJG8SdneU+rPzf6uzlhTy/i0OIxsUL3HZ+8eBsnmbEpD0DBTpf2/Er2VKh2fr8Ccdb
hdXNRCRY3k8l/IGqDKfof7/Qt5XHH7uvamSBjn3UyGbEANVWfezrtto6ey32+HHPwnn/fn7Ql4oH
hTt4zbfN4WNX+5EXLvnrAcUdDAljNSUEHiJvoPVEs7EZHlsvhM+r26/5YnTFmYxCdnAHp/8VPWv+
a/Zez3juCzdDN9vvghXJcD4+vzj8yvME2/1Fu/qaP40blAU2WlYixV+RuruU6nTW2NFeZnAQ9K20
uMd0UH/ArLkfpqpqmioyo76BqRppKKymj9LjqnVrlJF70iMeLfvymC2AikmCZd+Dzs/WeAhtL3X2
xVzlm5hP7XnZe8EWMy6b9VqS/IupP1+J9HlcMZy7p8iPrzX7uE7ozfcw5O/X2irrYoiay4jfZ+ti
XGB/fEC/sW1vQvdUu3MU/3WL9p7B2he57Hd6159QGZ1QgP/78bd+JWVGHlCjWsmxOQHG/E5ey7f4
TRfsS+TzrpPBhpk5WaE2ZiBGgXjaUSejguAOkeCbq3DzPpI9hMfONOaEmnwDihTKKGKh1IjHSLar
dUnb7o2etvI7u/uyNE9cR/7//+lNDrtOJBOfx0zhBg6KBAZxwzkRj2OePF0qTLFF3VdIv5XTs61k
5+XQLNXr4zk4SW34eBVI/+7iuX7lJOgrJ1M6r5MKp0uNbSTNJcBhQ8xdmfTbMVNso+1nFbJz0B+S
/0bD+/fF/zCxZwb5x8XfnAXX3JDqXGZ1W5W4GgZhVsSak4rLcvCSfHdlmnI2Nezl5dVZ6J/Hqlwb
cvMuVa9t/NoiiUtINI6Ce7RI8wcc9K/LunmKogoyhHw1RS9RzWqXNA3M1QHv2XT0ZbOAfbU8L99k
8kizg+LFj6ojuuWWp63Mel91NATpBoqxNzgAT9pLNFv4PqN+yLmPkw7i4ry/i2vmPTY8H9hxCq8m
+QIOlDPS49rD+3vBrzOPW0ggxtOvcxb7TMcVPE3I3Ynm0Xz61eVUV/z7gWj/ldWTazhRBRRsmsjY
uDlPokYCcC2u47EEXDyJzq77PAlE0Jtu7c4gc2Qh+P1bcaDwsuXX6uVxD5XimXZmf92B32/fddW5
zlTvXc7td8ldPjlf+HNrn/Rv/75S/b8bI68XamyCrjAB4PD7e79RhppcbFKaj2glsBRxrs55M3gy
ARQttiP87XK1QUjJbe/ZOgvoIFy55n30/q6aslhQotoxSCUyTxTyE9m9sbtlZpOOQMBtk9jCZq1e
vX6Gwdj49bq+SrPMzgSXOQDE1nkBgeX531/pm7n59+bBV5poSOZEZvwPq62sun7IK86+xlttosMG
8fh8ZzJN1nanbrapcSxWFwvOc0RjpwOF7HExbgedowvPO2e9xLYUQP6JqBki3yP7C2yVf5j1HOH/
vtJvPtTtlSKwhjggS9T06k3VPppD2WlXYzhUXuOJvswP5KBL1ZcZVVSLcI6Zv0/an59uYv+8SPkL
SIF8vynhmMP3l3rCh+2ELfd8mKeu4pl+toj4IS+LhehKc3IlXeF59DV39IeH1gNjidf1LMX+X/Sm
EzxxY3iZHMxzi5/reTtPP+Cmb+MX+Pvz7lXw9CN9/Z0NS//vzmBCO0Tejk89ZuO30zXscVUzHrIQ
dhMqKgZcIAILwUYk9QZsOMkm4B6SqhXMzAWsFtumY8M8wVlOncJ6DUz4LTR7dVg+/G9O9UBr8VSQ
UAYbx1kul8786Q5SL/2XE/D3RU9f6o+aStGT8zjG/XDIZdEux3qbVsOvDgEm2YNhdfZTtjSUztd0
BEJ4btTGwQATYYwjJ9ad1/bbl+Nm5SiUBzATZAY7VHp/X0tjVq3YtNJwaH5VvK3VSSbJgWxMVk+y
lv1knayD75UQLK786veaYG1RBy7FZbDI8dl4uvq6y7P91XjXJQM7lxR5llfttV7tuYZjvbUeiIgb
supyHzslc1GtQpaS4U6/A/j5hMBjofit1/NnNJ+g9C/N7z1OF9/wsSf3YlJtWn6os+lnOCQuvBzm
bxjBzgUPYe6ddTVtqzd3hVAuU6J8gSbOwvr7rpCQTKKs3PWHoE6PLc/Byk1blnLPUsenyzAQE9a7
V0Zt/36P5em/+5/PhUI+PRCDqMSbpxFdzKRp0nDcl+cYUOXazcwrUlutPPSMOkdhMnnYVC2kOVSr
bf3Zye0il/KXNJTXZY8ZBX2VNljOiDC8UPqlLgG+dthTYkdZqETGFKmnhBfXOH/++8ol7Yf9n4KY
oQ4U4IlYe7P/G1WTlv0lDjDYknadV7ssHbo5B43qA6nrs83uYLlYfyP+qFZE2wl0PdMpzCaazH5b
jm/Xzs47EPWxGjHPOc8mY/iRv/DORgQYkgu+gQ7yELuTf8rFDfDz/y040vbXb5/ftJp+GzJbn0Rv
P9jyv8R+yeyXAqO0yX0H03VxJX4IBEZfZl+QHnnDe95xcraXhc0J/459PK6H8+XyeLSW7uv78f3M
8c9o1bl45Ut2xJIlQkHX2udHYgznkU+76ZN1Icyb19wlO9K5s0/8sLdxRy3WH+S4yfb370UoS1qr
KGHTH2q1XYRKtdGwOh0NyhPZXGnJ/t9P8Ket9M+Pu6WgGVEryFfMOyiyAkd2EOkzvdRsA0Pu6hUg
Z7Ddpbv//aty91O0BSmFj3vfbdzfh93u4Pnu6/aY2a8MWYnjPm1W8yf1I9xBUXO+6jkt93S359zB
f1+1NJV+/3ljGCTyvpjAJbcSUvHKjC4T0wAH83zb+5k3vohAR9dTP8s9JtCJI94RQ/3AHocyyxKH
OD7RW2+fS1gbajloenBslxDMRIeDBq1Xx3HDhBBy7UJwH/fqbP+C+Bauwt52X9cY+7xnS/klYeVN
Rn13kbv/0kz+uqjbp1eV4VAIadsfroH5OlyxR+l2YtU5fdO9FpeKqulONs+3TfntnZckeM4aHshY
nU0bwh+n2FliJouasqfmkH2NiHKs6kTgvmzW+mhlF8U6W0B6Qi2mLq0TRcRMmeEm7J0X3dwkKWEy
QBr4QWbCG2Qm3D8raB+aJ0O6z7ycA6P10gXGAzMMY73uoXEUV3EhG6wGV/UE3/Jlks5Gd3Qn8l7i
iqCB8jz1Kh9DjDkZ8ZiATz+Tg7YK3q4f9fyej+mP91ymMiSKTURBPq3NP+5AU4qGJFRjcMzPtTPU
OwZKWUzqKa+r2H9VZX9nQ/ipcICOj2acPC6ZcfHNsVT00kVQwyQ4xuNOztcMWrr6KSvfLOkomS9C
eZmLJV8X1Sugv6m5Le4AGHPduYwft/o/L+OmfonIPU4Eo+gPuTvRYIJF4wVUBNm6WOt+s87f8Ud3
eZA8cgSdXuqyZ2OiWVN/EvxIjFQ1px7wlS+8dR7FWUz2yQH7CCxQONp7bzr08TVxQ6+dlzy0e+Re
zCl/2DT+/AI3TJYwUnHvDqGv6JcJW40rRGPF9WRJReE1YdfPoh6WfpuWgHJBeiqUy2uqC8/QtxeD
iPYguAp7q++HZSuc34SqfymtELGmRXiKwRQlK5DwJ1dfu2CdfkXuqszETJrFQrk14mBkOhwsa2mw
TSTsKn7VTtXmqd/nCXY8Q/tcyYlzTVYxE9xYyOHJP41Y5Y96OrPUwuuycFZ0A7aQzNvz8eKHguVk
57U0PA49vqpJ4CUmJ+cZeJFBtVIdAib86a9OdDeZlE9pFw5lBsPa8IRkxzNoWCJEY0WTbNECL3HL
sEfpVxlgJHmFNpJDdx7bJ6tNNmIhzCwyp85VszfR34oyOHpqeVVfPNb5MbeOA7pgE/MBCTSj2Qpt
+E2w6zGUydKPfAB4MhMvN9KNTlGrjuYVJeNHgfS3qFDhoBe6VsN7qilQPdvtxaT7a7KvQbl4ZzK1
pfI5V2q/l9UjshQvEPHTC0tSUWW7tupdVwb7qDaca4sRZtjNEyNyImxctQrf8cTt+FfnxppBJIK/
0XNr9wKBJQU9vsEGox+0eoBa1vpxVRJbi4pZXqUNjAOMa8XCr8f2NxhFYp9Fpv+lslaVh/wsHUrs
RyRC4Ixsa5aZHeSKO8YBRlBntxtIMRxVpyhaZrnct2BodYKnzzMuHUcczcHqfJXomSNqDZd7FHrW
oHm1JfNTkvpDh6+Q0W11Cd8uGUJCrRh7Keo9XVRxbIKrmG1CTQN2TBFo5w99a63qvpiHDUltYrTs
VK+KdzWovaDh7JDFMBiMVaOghkFuW6drIRMWSl/t4shadMhhJCt3S+pMvY/INMH/6gJ/Dn/24DIC
/H9WzcultB7O8arEIsw05XllNY/WNHePO23eauW+MhEEI/u8GteHcxp7kQbSbZ6dpvJb6fdVoOQa
oo1R566UVjuxX9WhtklV0MDqy6gBJQUMbpNmnyfRrFdXLbGKF8gFXanlIGL9daMqEa40UV5iz8SE
UorMCkI0dqgVb8RgyHgmZcpjhZndncr8p4bgzx3jphaLm6EeWJOc+eVHWkdrVSRjwgwdOHtuZHQb
hq9ORWn27+rmp3ZgmswYBuIIwrRuPlXt66Fn+tkfVJ3Rj2C9NUaKvfxXGTT3lCk/QH8UEP/7WbeG
5E0ypJdiSIbj5LK9mSJYsPP1TvR2NQYgKNCgMuy0J9JqIFvgUTuNNxAU8SRsoI9Hv4SP+bUPIgcn
4l+QW7Y4eE8lPImwi8Ojn6yCLx+DTFASl6P/sGu3b9HnbsJQiE7q9/5vYev/Xq+Fh/UvdOMrLNBd
bemuMVYrqJ+W/SJyw8aBXQHFmlrSdOdPmKNnm37O1OPslHMFisud+/+DnuHvm3LTj2lFlBlWUPWH
kUaqgDhD0hAZAHili/1SxmLssg5pnQdw7eJ0PfMv/r0A5J+6Km1yqEHEiYbgtiFsTOmMq5rZHSDs
qsOb2M/0r+EpY8Q6nGexry7EzxQ17y/MuUQvX7AlXi4zsKYJfPn3pfyga8Oo5o9Luan3LDML80qu
+mMBKhTtszVpBwtrd55VL1NzwNDDPQl0Qx/N6oy33XpYVm64EDnOy3W9EFflU3G0XvFjupfG9wPI
//eVKX/XYe1FSaKiKVAttNK27k1fjNZGFnvnC+roysOpqrge5GqeUqRfzs86PtP/vjf/Mxa/LYY1
VccAlYQzVOA3NyeJ2+HSRVZ3kFGUnuJ3vBHWMEP8CX1TZniPzWNmfdmsAFdpACzkNwHQIscUtQGx
o34GVzxTIUF7pywu/RYYJSYQ549yedWsMq/2FQ+/Ne8yl90JZJkQudA3F+nvkVLacKn5vOhd9Kbi
uF9PVZQ5195zSuj+wEG1mf5JnOXAdbmn/ObnWcbvSVxUnJ75MhXRuKPeWzrfQ8L/3J3J719VRP7/
LQT5o1DWc0FuVOqko745v5kP5bMyi8AIKi/zk0WwyBYFwNC46l6gbzmv9uSYq/nGLNkw0acHGCe8
5814yNfFNl40DjqOz38/wG/F73+ukOcGdi1rmGTelLTd0GpKVAndsWqdcJUvjVV/vGzblfBqPgpY
U9NQ+GfmidQEL+am/rLm6oMxvyyzp3SePXXz0bdein3zBOE4ghsRwNFWmYbY0rb4uO60pbbRd/3p
tXFmR/Hjypur+PGpeLSWuFCTkCYAriWucIfA8tPxgb/U//tSN2Vuj8fiIP0f0q5rt3Vky34RAebw
ykxKsqIl2y+EI3PO/PpZpZ6ZtijBxJ2B0Xbb5xwXWXHX3ivAg+fUlr7Blpkpi4gbfbiKBObf/fcw
cSUSVQJw+IiZ/Kz/4t4H2EryqNPwggtfLkKgiZRHGyeD0eMaon5vWxitAzagZwKma4HKLqqgUHDw
y9cBJlQuavyXv5+JI8t+Pqa/n2n2+mLZy1I94JlECzSbbNcmTvvepZqC3BSM1kCX23awuL1UtrxG
ArK2ZdFOnQyEAN2Id52BiiG0pbwnegXuUwHR0d0S1fqB1g/YDjwSZkAMQDtprpTQVikubQPdgakR
7r0TClvb7pW1CmLQePJtZQV8BAzgd8xTugYqK3YGjdEAfUJiqtISV3ql7fZSr5jXv7vu4bEDUiYH
kw7Aye/EgOM8z0ph4IZT1AP9Bx/3aIIWCVEMgahG1mNFUJ0uNsW2biGvywlOGLKdCliMxjMfXeLy
gDD6FAeuocK6gRxafZA5dWQH1biw9T5AS0F4Ck/K4bINJuu8AlB4Et2Nhcw8KzYsVPj3Goh7eFNQ
l/TNMRiNgdLeQTjDZWj35Lqw5shXS/JXDxBqN4+gzM4fBsKJYGimKLWjWsJccPkRYA6i5ds0U9t4
ISR4MGcUYOFgDoztlCggz5IAWdfEfCAPDPjMqbqhNfPjNKnxBpYFkH2D0qZqAZ6jX8k7KKxDdpzQ
dfYejBUaQRP03P57rsC37W6d4YFgho0AlfCO5ryQDlIfWTOGRBxoehFeolcIEWaFroTmCB12X2PU
7Uv4voF1BB6UJGn5HaYykaj7hqob7CEsw4ABA2RR1VdPNZxI52zW16jLafyOYX/x/S2eOvUAxKzq
tJsTuI+A0RyQPsK/3n2uDQo6x6qmofwKZWwIA/eqXWkaFPwC9fLanGGK0hzwh4Zt2+IH0r7Qv//5
ko1e49TmBXBi1dahGb7Z+3rBq0d+BX2hBoZXWgyEb4xohXfho9W/5S6MHQ/AK4yUBlRreszeYKCz
BFi4L/gSdRcJ+R1giCB4NQskghxA5hxOK89Jbchgb2VGYUu4zJH6J9BWS4PH348dwXwpAoBqJHk/
2yP5kB6quK6nZ8CmIaBarvO2evG5YkuPvO7nLdCd2D0n2fZKKBwzoOpFvMF4AOnR73/PowdMWaRw
CfMLUoyot86hGmwJJUCuysbnykyJDCLM7eG/Y26BHAJZ93L1uCiddg3TYO3oaUs9cRdp8zyhpYBl
AagpyMOz+gXV1kPENIO8R30DzCYJTFCQSMfguRHb2gxli2H3MvD9ouBt20SBQCWVLjzDPRMesCIa
wEHwwCH3gSV+G8gCyBOHfgTdIxF6YqT9FPZiDHTHGrF89TIJylgTSiKt7yhKpVdFt86gpsp001mu
QoDpCujlUUY+IbxC/kFhcG8XcX3G5EmHdhNyg9rHguPLBWpLPKNWObDHlaRPJf8hQnCx7aDWzwlH
AULHah0jiesXGtKQUHZFjmqQjn+P+F14gt0aqFrQtCG0KIrXgsSvqDAqu1gSB4pHzMysPTt3+oVL
7d3GNGtg1p1d3kqRnAfCadRka0Q2UtkA74E98e/3uD8t0Q7JggPvCX0NDN7tsCV0B/ntJvNOtCup
pQVwqw0OxRtEmU3fCYwAHPPUGYErSbeFBovNj/+4XEkeAIcgRyQjSTX89gGUvICRa9wpJ28TQFPt
XXiSt9UPdHoXdqf7MG/W0KxHi0AUQaOZhFMAepmgitaAhH2tpRukIS0YAVqeyR0IqlEEVibfisgP
w3smcaPndmGtXBU4b6K72aPMciNt6vGt1PTKqYI+4iH6BLrWM4VE7QMV/qkLxbF7VO9Na9gxb3tY
zuu2H1MMcaeD+6mBtbzDPmhC5RgUUwuGAzYwmEANNWdQfIAdwsUGLNO/5xlqTGhl/s7QqmXA4sIu
xc0FgYQG23gNVOJ+YEIBcKUp/e7LWFaFhLbKogQpO24bLZnAzhxBU239S83GUOSUbY6pTUBT4YGV
2iUUnaG+2YkAZEahI0KWK4DuTEgN9iQw+6Yf1h7V6EhxgEQfXpowUysv2pU5lLMjJrLBqHBFYTj4
kgR3UCA5kcBrKNREofPVeZ95U+l+xmwrubHbKLtMcP2kuwsLYbeYRz5wrA5My1sIJtYhTASy0rNl
ZPVqDkLwKXTa6MxM+UJN28hg01qrIS4pDyjhBFuu7owQ2Z8qh8xnmBheAgUFBsU+hQF1Hsx0WtJl
MTvFcfjBydnWZ9lLyyLVGgq7TBA0PmreB6Vy0gwsc5YQGcowPlDyqDdcsWa5diOXtespJdTywWYq
FYhj47LsVdsMyqESl6tUDZRSnYUumF77Ifa+4rFxhBhuT0qGXCqiBap4CztsaYm4U1oERE0GbkKr
8cPh78lAlvTdVOBkJAZZAs9VZkoynSANVQVvwz3TRZBoDzQuyPGoGGxoJecLjd3TNjH9uV+tzWLO
JhkroQoi5eSfgebErZfZph+s238D8utCUzv6hoz6Hq434Vv6BjpVvsvN4aP8hlTAQVplmQqPHq3c
Dla4y4+DBYO403Bu3mXg/aH8sGrO7Lo+ltv8WLvpWX4bdqmJFH2zSRaX0KNug9rwVWNRAaLudh2L
vq9InVgqJ35Dv5cu+1X9RIfMYA/sQpX40eEGNZf/aUiabRg1sB3NlGbKKVtHR/HI6tPClnR/D8CY
iACZkogFFNF5pDgobZmHdCPinsh/N060bs/1GQVX6hKf4dZSb9IDe+ZokOLUbAXS6vAjQMX1Lf0E
mGDHIpXCwqwlPSbf1SZ5/ntyPtqnIMrBAjdHXL3nMjBTBamMKBnkk2eRYL5ZIa4wiTnz383cJ/6u
XfBvO7PR9OB2NXJVoOx5+KUG4jfTVqcwTiD1wstntvNfRlCGh7j9ToLmkNLVNsoFCMCLSyiq+zzx
7YNcYZy/QhkRDrt5IozyqVmXrvguuoleGbwOg+Zj/CksjfwdfgytASCEMx/pDehJzeaWxGRMk3aS
dIKUscatvB11KMwIeBjKQJ7xDX4ZyEzVFnOpTXT8KjcD3Gkaq7FiE34aBxaiSTT4+JD0tpckC+7v
wrNnm2XMxbRKQ0qqoKwGwtCkU1q479QLq+bbJeLKfcVi1hSJ6H91etrxcFJPI/kEsb6XGCBFCDWZ
OIiBH1IMXuWMBnpVLjKgCzfwR7MbwFAWuidA5fLzmwInl0yRgceLvBLwC46/V6wI+FPpdWF2P2yH
Qy4ZtwKEx3MeGCVkct9QkbRng2I1KODKy5VDc5ELqBVsB8TqDVz0p6ALVnGZGiyLenHDvcuonZFj
q8m5Ss+lKneRmHVpTn6evHIh+XJN681PIfnXI86GQGoZCpkgWdx7jaz3ItT2Ym96iiGXXU4JVAJr
t4QCnEqOUwh8aRNE71WlpZ/o0HMb34O/LnymAka2osFbGKV7sASZHr+ejbudHlmoDFnvedIJIo8u
NPANEFIMCknIywVOQzZvK/+n3pBwjxaxHSNpNmsRZoOMVPa9fHrJADYNzHjvOcrB34jrCcLsUGSH
g2ajcq9L6br77DV51V8Nzy4gIlOOrJ/UeFWAkbpVoClGqX0EOnYEuCggljIhEaYeAL9wAcPY9JvC
JB2RAjhHm4cELB7426g7UJzVyIj2OM+RFelA+IEKgFpYIRDNlHYZAYaD+5OTbCC3DVCcpwVOaQDg
TJlLS0wmW9hsYmGJyQTyLpL06GwbocOIhUk0qvK6Dre9zdbcbjPd3ILZTWySP1BzNB3ngMriCV/U
3WH3bR0MQ3s1kBvFVwLbtfe2rR0jVXtvtHcY88JH+cc3iZtypNnnhbX6YEu+ed7ZQsCdiFGGIRdP
hV68hvAc2cmtzl249bjzX1tndBoERUf/+HezVwGIu26CFgtRyYTcGje7+Emt1BcFi2ZXgNyZ8HLe
noDU25pv5gYQM0IffTHRexyMLUTN2RImJjrOMi6ARgKw96qB0GC476AF2Ef0lu0ahmWpMJ8m+TSw
W4GJ3O9XC9fyRysT6pj/PvXsFhlMfUbRUGzAvRyVMUdZjc/MBXzu8ES5ETLduA3g1hjWCzsC+bV/
dNb82OTDSkwLqRH3sSI6hfytCL3bCh8Qh35Oqhz8xUZdGJ4HDSJng5s5dgOBnzcIDiczQlYcVocb
mB+a1MFHYYtfCIIeXARQowYTDXq2ELyboxGB2pQ9lmmVk7JtttGR/2K+2yVZuEc9h/GCDwYInCRV
eLuVJkLSJBmdS3vKjipbCI18cGUn9J/80vi7yx6EzTKJaxjkImnozc9CGzpVOLkqY3oPpQdLaItN
DRGYBFkwuV6yrHxwvKIpkRYY6CMjqz3bYmQhDBk4NsHUbHyqStyamBoc1RLSaTzyZXlpTnS4hsfO
wqR4ELcDvgduHCoWsJxBgHzbmQMvAQQVDOEBnKpTCb0pHIO8YMo/wnq4RJIKpHNoyxXUsXPZaC40
+C2nMEDBLHuCMX24ST8pZBpwDS008eBvW1ldIu/dDwLIFHgMkswigzDbzIRMEn1I0lD7HoX+6uK1
llxrwvCf38XgEwqBatS9QHhHBey2I7rc44JklKoDlW6V6H1MXXl0eQH2oZUOZe8YhdJgAbR6Xy3C
iEOfGlGbCCgDGNq3bQ6wjRUpSuxOExQfwK1DPgKmTohQEgCdkTvz7fg9XtUv+WYCNu9ILAfP05le
t45HqxFYuh/sgd8k33/P+vv1hacitRyoasEIZ04qLSKlL6ohbw6Q3jB5T1oJPQHo7dIWVKrBgYDO
QqjysEEF9UZsSkSFadYNcc5lVBCWzWES/aMP7zRqTOwonTYls3v18nThMvwgTsQL4qqC6QQoCzPX
yBehbRJONdccOtiHwshNjSuiHfKRN4UDx8XR942wrjYdkjheBRuLxBoApmICkOtKKF8OcvgKp4i/
Ox2SWBjs2wMBeX7k2fFA8BJVrmHVrwtEE8Z5y/NjduASqOArcCIeQCZBjooam1Sfimwl9ueRPibl
S9x524gPNAbuZA2KAUjDaV5LlDBkU/KDVQQ5+6hXTFYeziwMvSEWZCQlhM+p2Ie1HigQADfGJazz
5N5qx00nE8u42p6w4GtYH0zetArYET4kaJMDpq1+84pRA2wC1oTvgXJJgSTP4YUiTojbuGRLldDt
Y1wvVzaVzxolF9u45JojnVtJGdtZj3wktFZi8DEneDQg9KcSQaugE8UrZw+AzCqHQWQH/LoianBn
OkdVb1E8/JY6qO80ECPpigtfNVqNY9HrgH6iMmAnKVdW3mV6ndX5VwNGH1OPRjDtaU825BD4yayy
Uo5ZBzks8ngiaRko+esYlB+55H8UXrevucmgEigMlJQtsFuBc3kGlmQCb7Rg/nkeZ4xC+1zS0ACd
XFH8oIevv4f98aBDT09CxATAzmzXYfMhBfRSTA9Z0qlhe8gLC+aD6GlJ56VNkS8ttQfXVBKbY32D
TQQwxhyZH1JCU3ewRj6MjQT8mNYAfjTQtRMO8IX24YkCXXW+14oJxLnEZSV3jKH228NSEpCv4jJI
tSXm2QI05EEMhqeC+xmiE0Qo9Jz3VXOVN+ZBiblPvFyEdUh7uFd2wLLyhpJ7Ts9ijhVnIFNdqs6d
uEJ2saEgKpQak7eUzL9emecr8ffTzE6ckvbDDhrdYMSBw5c+pTamUqiy7gAgRG/VINWnoCWyUB7S
JKCjOLtcM3va+Yx3nOudUiAkEJYYjaCOO/plfI2eQgdS7+vwBHXQVWaIq2pDr5Td+FE8+9vRKgFT
4zfKmn2C2CSYiU9LiKfHg47krIiKIuQB50doLRfsCDHi4ZSMgV6UkK2MRFf2W50NfIjIvkTesUtG
Rwi/ElYkBpCqGPwowZktD5B+UdM+t0HBMv+e+g/yZRAlgWEwDl0Ze968igFRei5SRD88AALD5G9F
ANvPEQWjWJfzVGXgr9lawbjPJKRjgVeum4Vz4EEZRQZjBPlKHPlYDRK5Rv3acYUspcO6zKoDzZs+
E9hBitN+EEXsOrUq01OkdlBPK0ZsQdWARAcfuayHVQp7mC2fNnpU1JbQoTg6FcDL1b3WCdSuEkfI
0227zpma+PB3l91H18heCgjfYfkEw8K5KmnZF5JQ0bWwB0A/gRcp3KZ9K6iegTj9u6EH9SwYuzCQ
1KJRAUZKn+xbv7omhscl8tUwtO0Ho+EPCL1SGcJY0KaNQTb3NrQPwTsUt/5u9v7eetMqR0LBX63K
bZV0A4v3C9o9Xk6Rdj23EHNdo5fbxY02BGgvYAtE4DvH1o25F3lUJHOn8wvEg0CbRtClHRqb0PtC
9XCg4LBBwCDf1ufaYo+v7+7PPjR/fiBvRD6AywLpTtAFfQm482hwfz/YrMuVvvX6rFDEvVwROD87
2GPpJPWnvHRHuz9zbnpgHm5NWT9kUZbwZBb5uaWkzwyWQGAIw4kPF25Q97A3qJP8eqt56kTo2DBq
2Ig/nc/AUby8XW/9uPeH6kcMtSXYRX6DbnnYQYn0mTDTU7OwiI5SuzC1rsmHP8Z9vgey9NhSQocH
6bUeYlCQg3pDoQxDDiF2fGAOfFvWBdKoJDf2+uQ+gxuHUf/5+mrVJXuvKwbr7mFw6xIgcIHbxpyr
5YEEAzdZPAwRsmoNsAWh9/uGXNIVk5RiBlLonNPb21tvbE6fnxAfUL+hx0M+bMItHezoGBHaI+Gk
ElYqgVqlGlT+8N/aWj89QUDiCP44eYUfvML568uHGg29GlUogOv9pW9Uapd9U0hD6ccf9/kdDn4/
cO9bmtaPZ8Cvd53tsjTbBJ2UY8Fh/LG/qufzudFfMPS++vmdqNZud8DLYQ5Yx+MP8AnGj70QZD0I
LzAJfz3CbF+h83pMoP3H4woJla3kmOC2GnafTDruKzBqPNxvw8R3kJFRw+DQdIlGBPzYeNyLfLhw
6jxcfaIIbCriHbA2Z9kLdmS9luspcR+xa3/cpPkhy7+w7lAmjbqF1fdgSwEODvs37vc0qc/c7qdR
GA4Sn438qfpSVoBjJ4g/5IX3ub+ey0iOQKUFX3gcS7O+7Yt2LLG0+BPvhrZn1mtl9/ehsNTALEQO
x8GXmLKUMFSG0GmjbxfMJmz/n68x230he9K23hAKp0lRJxh0OhH8vheG48HQ33QVyQH9Ot682peo
ZkJX9S7syZ/Zl8/IHRfu0g9KXjfjMS/+eTmUFQcajYAdFkN7JjorFr8t15Re20toy2vRZ7aPgWIv
kHs0xyqI3G/faPKCDDCHmj8BX20AnkckLshuiqUNMzj4JL5SFlG4+/lZ2lbu82V4TZgVIw7C3FP4
2TKCUyajIGXGn1oDLp7Y9Dij11n1+PfcewCmum1mtnmN1dRSDSAqpw3ChRRZGXJy4PjCYQG16ten
d+A5fxbaJKm++07999VmK4qWSgErSuJP5FCAa6D64RwOFvZ0nEqQbDn+nP9u8NH2eNOXsxUmZGPZ
JT0aBIKX2LuecCrHGgDKtPqztBU/2pJ+j9tsnSEnk7QFebkUB/D2dDockPx/f/7Zfy3k9dmlGTJb
bdBljdksw9AN5ND5QvghqfD1/kBJAuYX0GXI1DWjrUcdiuwFenX/d6+SmfHHKM7XYeJRbRLRIvbF
t9io7GjhKrA0aMIsYdxPXM/n2I9R2iY6RuU1CvjeXV6fELcs9OXCoM35RL4QDmVE0fxJdNOnfCNZ
vUPbf3fXoxvH70kozM4qqBvVDRUr/Ama2k62bS6fgFCtc30JCnOP7MUVSoEiO4NrJxRV5nAQKe9R
tR7RcS9YWeAKDpgVJAq9uM9HxD+rl/f3UbWX4s8Hd/DbZmfTMYnToGtxFT2tXrDI3kBCxJKGd/LP
fmlrvFehuH3D+dSTYRrdeKjRnCAIAX92/YB3/HYV6why4t+j9vBs/rcv55NQGuEPNoBTcuK2Hqq1
u77V5Je/m7gG5ncLiUegJELEDviG2e6UDyjNQM6eP2W7/ixbkJDB5gRdNKNQs8MSx/LxC/3b2Gx7
Soai86ZGlvZ9bvj0qgU/pzMSyvr7nR6fm7/eaTYZIuimVGnakF3wZfPxAcoq2XEb9XN9vQQhDv86
L+y8D7fDf5uc3/oSoci8MkI3RrsJ0IMGFsb9OlCXzhJy4v8xWvP73hTLWQXhb/7UvcA/8F1Yld/8
i/gpr7KFPny8Af56IfY29ggSiW6oBC+EWjY+thvY5u1wj3TBrljouwdIY7J4/3daXFNZvyK3cIzb
VggxXmSzlVTsHCXujUiUX3ddXF/QroxTpFAxfj9Ey6df6tmHM1OAohr4gJDGmudGpiYtoOGLpVb/
RDvwE0e1W+hR7uHY/WpittIQBdA5HBLJXV3CkULgG7C/w03NQrizw61yXajGO+7FRJ1s6U5Mfvnd
xPnV+GzliYEsdQOHu8pkNl+1BiOZryUcx6McgEjLIjoRsGUAY2bRnOgVCpXKAAilNdBI0LJqoUvh
AUQLkXtOpQtR95XalaZVU8AlBswaTon1rnEmkAJlilMLP4LzEMTpuRpchuLNY7dJ9ZpGpZHF4MYq
wQfkAwD6nbQBQhW8XGwUWnInYqrAKU8Usx+KQe+HFcAGGSoo7bhE4XsU9Ny8IZlFvyZqI3ZRXHnc
9bIN55ct8gmHVGtsJAVw1ry+vx/3+zPGbrVCSuDvTY0M0GwAb5qezZ5OZjiUUwpcNtehgYQEov/I
XTxGH4RVuDvDmhHnN6oF/CxMaISxo8UONw5iAvlPOA7HTp2FRhTqYeqJh7Hz698v9uhKddPm7K6B
qiTU7snqZ3GlemM/q+OwYj6EzQBKDOhZS2fQ0ivOZiky+HECkQwcqi8M5E1g6vv3+zw4CW5eZzZH
YgCFeQrF31P4PjmZnmrlC4eC824Jfbn0HrMJMRVsPNQUuRy+Z5fiXVrYlJd+/WzDKEJP4EYFv579
CUwZN6X/PCNw002zMzpPYds+jPj91Eu6gajNk7cksPdgS//dwjxOa4uiZieYrO9zzi2mQ9+6QLBk
/4ck0E0rs4sCLEFyMfIw3NkJej2r/JRAmOrvGXUNHmZrH+JjDEoSMLZlINx4u+300JPpur7y9ilq
tg3lTv0ZUr2y0sCtxy3hb7xUoHiw2UgQQuQYYqULXePZHJaKuoHRQyjuC8pf8QPQOf5gNahn0kJn
jIVi5GmwsL89WDaohwD5ijwaWpw3OTB8F6dDIu1b0YT1W7MauR0nmsKrr7zC6+LvHr2Kqcx6FEAt
pDYAt2WAC5jtc13RBMIIzMReieJWZSCO45UofVORJlLeU4kzCw4gGhjTUMeHx7SnGFK/JuWzzsvM
Vh4crx5fuWEE56MzBCB2RjijdSDSxCCY+NC+D8vkkHnPvTSijPrERrHOQB8HNS4VZihO7otwIIW5
GyCiYUI9TexgxDExSuxWvBdpAyeB3yFrkOWHstAWsRhqtT8VDelV/CkbfrAxyHoBaitw6wia9ZAB
gYCWRWjzSLHsUpliiU2q0cEhnhBJDR2tj1R4msR4j3/N8JWioaK/LxqIcralM+aU0Q/jT1WUWio5
YRmsil7SssLXGwWZOhnKQ/TojF0M3k41vVICpPmpbu/X8hPFwvndbzZU9xr7nyXfGJDgXtJGebCW
CeFOAYQK3FVUFW9XAFBqqBNWo7JPoQKdAT5wyJhN3C7sSQ/2PPCt4C3HAYKNxO5s2ot0m/ViphBK
poMwpeY/Q2Uhb/HoRYDIxmULd2Ocs7OlLE9JPMbAwu7D/p0d9rgEUc2HXCzRFFHgvY8XSPkVrBQg
H1CXnsfvApuPdSLTiKlTfIBji3KcezyP2gsibHy3JQ4egw5J+yfQJSEvXSJldII5JLnPfnwo+DOi
9/NB0mRE9CdR1xcoWewuuFofELYSrvbuYr1eerMxXkWVfnmFEOfz09NFhNDuE0joe6jNI1p/fr0g
bbKHYyG5O9j7n7VgvcOBHJhVGB2U+PWr8wq+6W8vkr7nnPPX0X0CrX0NTc+nn+N5IdnyYJ+RCZqf
RcmCiOvNjk04Mw1IO/rId9dOA0hYHwNq8NRTsIvdp2wEg25qYbN5QKiCQBYGgcAvWOgXkKH6FTXC
UK7sI9GjT3BZIXcpdPTp5BunN7wyRsI57CBPvLOcj4+thbc21p66fh004+n55wXjdYbvw9PTHpT1
RFvSHH+UzLh5ttmUH8e6kGhYqO6TAbZkFFQ7BMVK6ggkttzyUNIZoosgrloKvEHAfEp/PEbKqvKj
hU56OCwiMkagPxBS9mxdVB0AmGOQePssPLDhDxZ43do5wAvBD5Z5Ey7Mgmvq/OYAAOMaZyokL5Dl
ZrGp3I5JVGawVZtK+jkMoSoJRXip1eKWM7IImXye4AU7DbxLrWtOQ70KUu40QJWpF1AqTASTH87J
6BtpMGg0TEsC4bJwPpFZOH88mQbbBw8Ihjo9i44Epch4rpRGqJH32kZRif64/3aqNTgMY8FsP2IX
AwJxP9Wp99wF7r8AV6txDE4QIKWRnmwBGcs1rPHthkNmvSXyXVsGqHqsb/4LXoBA+cM0fDAgoPcJ
7ngDy0AnXFtPWgUkuA3CadqZfGlBLo8Gy/lZgZkqqJ2R5m/3MMK7yuTCGzHHqq5y8+vv12furVXA
dYPCHjgByNlBZmL2/ik9tGMXNMxOKKDm0shaMIrvbClpQiFYXFRD/l8cNpzK5+kOqR7VA56s9gQz
rz9CGvSgdD+KsVnyGbzdoPo4Jr1J474oxyA4BKmew3krO4lBogntBc6DMKE/VOMxhNOUVNlZc5k6
1uo5fpuxB3IA1kkF1gocuvPSEAVfB7BcS5hYq5R9INYmhIY0L9xR/Lr0Ej3LM70TzkjTazEpA7e8
2eQbio51aZy0asrUvPqZGPhbhlD6P6IfoKxNPLBLU+LXNCOZnQhNCj50Bg5hgo8XLrEux17nucmG
upLeR5DDgEsP7Ae1sWv1spKMSU60XGD0kka+OsU0jZ6jUlb7MbYpj9kFsEGGi4tIgfa7EmtqzUbt
akr7XVbAdDOmnqK+/U6T3lcbHhjlXqZ2QQ/5bqbmnTIc7WCYDBHAzQzWbYeOBqgzYs0p7DWmJ6hF
IJm98S3q4BNUs6BlA09bFEfgIVcVtfMSWH+U52TycQ/qKTXmGE2sq1UcRVbnCbDem3Sq/uHGQZOH
SBf6dD2ljthtOX4FUKtejaEdBLjzZiKert5XomTI4BLVUX8evG4tsuAQ1JQqi6kjCE85kORiSV/C
hH/2MsVlaVDkqu6rZbxtBXTmRNFqGkD+ysPvq4cCtpMRrYUSX+sUFrMfsEYnBkfIfMLncQd3ur00
8ObYZ2/+8Lkw0a+YotlCxwADDYzAA4D7uSZHJ/NtXybicBXWBX0U2lDKUdgSOXYWIqscju4W/sPC
tjH5DeakC1vQyIH2wDbBZ6LNPrqjO3yO0Gcn32dr+Hb0+Ia1iJQ77Qpb5GPO1XrI4bSsbJUt7Lpz
lQi685B2Z6/S7pGTnpVtnOqJk+A3FGt8dmQLEiiW/0S7BX4ymQpaJA+YOCL8AuAZQDB7idPk+FLA
lgM+hisFpRjB6Fwi3k6UAQYooeUW+RlYaaYAX43ApnVaL97btYCU+T/aZbmTPHH4DhKUscO4nJWw
J9bk3Ks2rIsxtRg3dlJHsohcPLQV8Jn575/3L/huzUBOvoAhlNqagztZDPToC4N2fGhPJT+tGa/7
zxwadVDRRewRQl9eZVzGlbdEg5b8W2UD66s1444QsIPQsL5ERb5PjV33s3+HebafZWImhYzAQ2MJ
Dgsc+oWxayt24YFhQVcMerlwXXDhEwVVN+KWpFgDdNoIVKe3M/xHvUI0zIbGjj1CPqxdZHIKd8cv
ng9iPmDQMawkCXM/YWqaaipvYjINqxfiKUHk/ckUpC3vmTJhhf1C3CbyHzKl5DfoIWLekdnCW76d
Q5eOjMlojp+FQTodzrnQ9s3Q9a1O+pc9FlCuwyx4qwBiKAzyNwrI+kfQVl/KizzQ5yMvA1UdVDth
E413uj3bYxD4YTxM9SeI7cGsKjVKSOsBiWkDkIXPw4pQZj0HcbcDUjpyseh3L9PiTfEBYQu7gaAF
XHPxd4jQHuTnXeCAoGItwcMA3uObyuYdwWAdHwIYhR1cCoM1icheBleMzKKcbAN7UV/lKLW1JQwW
+QzU6YaLVIi6XD/wo11iEQMNfKz+GePRJl/xlwCMpMzSpi1idQBF5FUJMvWyoPW9AM2sm2ahX1Mw
UZUIAWCrGEf/6hqSQbcJ91tIeosab8BJ5OrMjnjH8LH2RrN0iBw3rdeOBC92TNFGS01Iv2Kqkom5
JIJxRevMd0dYE4K+IeLOJFytUH5FzqVXTSGN6/aObRDafEpDYHaV1R/o77BUJygFeZzWlBqkryat
Bbej1aoaBr1qCDM9WUtKaM0Sn/Lh8ElxThlZyaAziSWjljCoIuw4BGuIzn9v6fdGkrB0QOCGbA1E
uwSYI9zOvmKCjHFOt8NJlADTjzyNgdxu2u2lOjE9KKMibODL5xFqOyzruRMjwbgVeKXQOynpLu97
NUsil5mGjxDmZ0Kq9wX2WBJ6xt9/Pylzz4mYPeosCK4nmMXmSR3C763SO9Pb8PvagB4z7A2+zsDO
mTibzRbGduQiSMoxwBUCN9ehEhRqFq6Jh9Ophg/6y0uhU2YB1CagALheKvggSeMPQDkIUT21UljY
K1qo7eB2BzNqfdIQmuivEAMGh5N4w03grkIpDL8afwnlOq5CjYc4s8Q6jKng1fAMLEirE8sBkPqh
byZrS85T92k20h2ogOJmeKVszRZEJ6aiUEo1Ri78HuvYiOrJlvhQTUJ0f6M302hCaum9bfoFqR3p
Qbh/0/L8UlqV/EAzJdRloZMpGkRiHWZKOMWzNTl+eTitENs9DvoKEAW9ED19GECB/Q7ZAciAMm8S
FiivAxUPufXwW3Qqm4j0+FZm83pxFQrtobJJhInIIp6grA8ZUB2RH6QBlP/ekmpsMmMECC7Zk0Qj
X+EDuzMg88aSlc+D4+bmfWfpHDaNh8FnsEaCqM40QZjeadhl16DMyPyIFd1uBdhaic3P0oy/q8HN
hnh2DtcFO1V5Dah+ZY442+TnAHtfcnW6Gd0OZ1625i1vQwIj/2n84V3GFPGfZ9GGb3uW5wrg1pK9
kije0wZkgeCEENq8IWoYHB3sDZieZvAsISeiANuC6UwMkyic58TGAO7QbvIuIM5gXEjgy1vsVcEB
nsMwwyH7K4lKSKQzuOTURFzyBhN2YAzwj3Od7LTkyMDQwIGHHA0QlTX+7qG7xO+1fwBIh5QoruJz
7taQ10oPhUXEKWHoJuzTGEHMBfriYwF0oJwY/iIoXSb74WyPx1yQQEwTgRnBXfd2vxyKlkvlFE2C
+0Umfo6ZV9rSGq9oJy/kJz0CYOh8pD/JGpxBDEzmiC6LzifHFfGPKPAVKdvEjN1rXIUfcXZmJiax
oCjhvimeyJFNb/11iwiPGEn8E4dCJshkTcoNwMCEaA0M4Bz/lYSZJAjD/QuxKIdVkzuBnerkdK/t
paXwQFLx2uf/dsCsgpBRRVZ4WUUWP5CLeMF/QnPyf8TZizgxkci+QQQuW0RlOMHsHF1cBdzciNbi
c2nnhmKTOYs93GKhJcx8EHXhye5WxHiDBCooQlnpukYoDOcvh3r2rvrBhZ1dvw5uYSibwSWOX2Qr
IYZO5QuJ4UgH1CbRHW7gCzYgHKqhVgy9ETv+L8KutDlOHNr+IqqQAAFfWXt3226vXyg7sUEgNrFI
8OvfIVOv3rzM1KRSySSZ2N0tpKt7zz33HOz5CR4sFSygxl96xAg0abvv0s0vr0F42ew5KuSsFTZu
F6K6QIK0/V2dUPydTIt4Sxm2HKjEwnoxN2Hrae2dPYt/7e3dgh3+3/v7l4b2f+2232BRSZuxzjkW
u40Vlk+cNonmPj5uDlhY94P5jPw8ahBWIbENpVh2V0HvFHVFvm++USLEC6Lkf7+nfzZAf9sAv2UM
HBPfkB5B9O+GImJ9v8trOEnaiPQobI0cpgL+C8GwqEJmaddvf3j1fw+J/7f9fksCKMkto/Vb3HqT
StZletJud5aVkQztkIx1+9xkXwQza7nn/eFh/FP4AR8c5wH2ybh2Yej2W6LudSNfPQsvve3zrXbV
P7Z9viDz3bbAgirETNl7iwtxC3lbVfKX/8hWf2xX5FbCbr51BKrbWxY/o97cDGcw8v+y/ekv0xmN
xL9CFTokkOZIlrsuVgTO0eXHdh9uJegWErZi1P111hG0EbIhrRbXCRb9jyf+32Ls3z/1b2mGwSGv
abTGcuug3lKKJiD6a8n6hJbvs/xJYJr630/4n0Povy3zb9mFQqpqzobQNz48z/10yVaw8ssCu2nr
5uwaG4ihbRwrfs3Q6M3HEvbyRz3dYEbSF0aSm3Cx5SyuPRU41lcmXpVz7FyZNhnW1ehiA8qLgazG
k8+7Y67qn2UB2wxUMmbzh6Pyi/H2+/ElmOVEC8WyMWD829plhtcvg9ng/h4xMNu8WEuzd4FUDsI5
0Pq61mXksmeF6bEC8teO+byKPDKKJaDOt12yI5lRp6k5rBYf7tB0euCchm6Rh7Wekw7OE45PUmZB
5x5+Zmh5BVP5kpcLvLzZscGc7MgwTOJWkQUn5GyOBklTN/dDr0ZGsInyWjwtLX6cKTuRaXgUjor6
IRoZ7hejSVcXAtl62FFDRv/9jP9p6LU9Ywy6I4NFn+wfM4jENyfB5s2fAALzFSYRcHpMnJc5iQDf
7JdY7uU+S0f8mu9g4JRACHC+bTlLEzWJ3uVfPN2qckxdorByUKEDGTn0QCLsxMZ9aUYwFBWo+Dbn
RwXHJYCoSGu2s7N5+VkpsJV9GyE3+XNB/68H5m+f7bf4iO6sTR34VdxkscQ5ijxfGpEWbTTNZlq2
5xaAJQqx2ICqYIXBgoK+j55I7fWVzie4mgcLATYKE5X/XvN/S9rhGAj7XX+Tg/lVXf2tOF0dDX6m
wZYbtIDQLoV93zRFY65jUzEcB/2HlyP/ZB9tz/hvL/hb8tpCeVq3cMC82elmM5BD32f7uTlwS9hE
NHiYdEtEkQRsP0jSILU1ESqRQGwhFc2E7AlhFuBdh72Q75DIwmCg2fNLd9r2jYn7dsBlXJ7RvQOE
UabFBgEh4TCRVGwiY5spQZ9uFgfk5S97px+AfJCkwrVx2wXbjy1xHRL31xbaXB43kycHPzZozU/l
h4H4qmMKo1oFenj3scCSdI7hZ4H/66ftbQMYNqvsMWzea2AL247bSpIc/wW+8odLyN3ut3+ElP9b
1V9V4d8eY8Zzbyh6wCDbleK9bzaYfAk2tEucXod4u2DGpMT62O8bErtdSX8lpT00qLGwZloACcU6
dSesY+LBwUDfz4cMEChJZ2SQ27psgJj/vgFfGyg24E9IuJ4EyLYbNOY/oYfw6D9t/xL12Qly9NFm
iPXHXPMX+/q/PuxvuSbYCevkGoifW57dvBb7/CL2m2H4Vt/8ql2QL8My1ri0SCA50ultXyHXfoYB
POazt3CxmXzJOwJMbEZK+Nen6/c0ogCwzN2WNlnAWFG8PG0VKRj6+PWXZCz+PTA4lEskMhGPzG94
QQBq3rDo/EJTf7c8FKmDlLBHMttgz7kQnOW7fvOVAZEKeeaGIW45Jl4uUTQoPzYLsf/dcyRd0fpA
9eSnPf7Fto22TWbiJ0Ww2gKWiIc7ch46VL5NWqFiALY64W37CGlbITzthl9oW5lWLxsGx2Lx+t9B
41/Lnb8d4t8HJSsioBtm4TIeE4ug4AGonmyw+ZZ2w88pxCd0Y3rbNkWerg9yW+Sv/GsGytrg99le
43ebgca6++U0cqjjcV9dGOoCC4fT22/bbqsht09txV6yFfpb6Sg0PBk3kFGk1tsGKLpY6eG4Jd+w
XvsEyIiiHx8ZcK9z2/LwKXz+78/+b01XnzALGo6QI4De+W+JyCiGylIWW65FdqCQmRlJEUjvuUZx
h+ISV9JTK8NNopZz2MP76ppBlKf5yX075eNhsb5dt4/KHJXc8Afmx5Y3/ONcAC5GNAepx3d/Oxez
5arJnIi6Ue4c+gzXmVPGjTEftLz+YRH+DfsgwNhdAO3wMfiFH/493mRkVGtbaqRXIDtzfaxqe0iQ
vExulTCkhItdvmbIUWjOsSQyLrzxAYqgQe7rYCjMcFIA5dmU2ma36zVAhyK71L39YAh2trsP6b6q
9twhaesYhunHxQSq8ydJiX+9kv/2IX4rGnqrXnWuLHVTTX0q0NcDihuU3ggV8TVWfpd6oFb8YeH+
rVD5+8L9Vi2gbSeXStfr1YZ6hl3ghPTNrV0RMsA5grUxnOjgp2OvN8n9uIZGSpPFgveRhv+5bJEC
5ldke6m73lc9e7H8+k+z7//2BuHssfHKoNWKKZH/j2QQ6bBhVG3+9Arz9mcWP6twSdudE0RJsvfj
r6/9J4g0eZCOgURMA3gHNYgoHFMQZYbdsYui7z/ky5C1/6eBI7KGTf2IgO0A4fDfpa8qbg2GRQx9
W7N3ZdMn2oiQ2eKWT2hfZEYTiLK5M/zizm3GyCRQoBrZay2rZ0XhBSel3sEL+bnsjF3e/Wox3+ew
KrYYT0oXF0TXBWKFnU1bRMMMXyE0V5f8RyblfnAgeWUN5zHTF7LKS0GfSddGcvqox/yhm7udXrvX
1auh/+U+TQNAgsydkWr7F+WXB7/n13XlO+kMcIsYvdiegc70hYio6qLSpx9r/97n0FZpYdDXlccO
RLbMhek0GV+Fx+8l7X/YFtqUmpBAoyW+sPVWzi3MKujZB/XcFf7Z7bIjWfIrSm2YmLzIRd3Zjt5b
FU2HDpCLqqFp7YbS5seRiGCkA26Z5jYU9a3jCp6MLFyFeSJNfV7nal/5xt7j1rU1QPCvFjNoNilr
TwejCzafhyBr9GlTGEGbMZQNzAigyf/dsPaW8fI0DLjPsp8GwV3HZRn4pP9wDXFvcDizON1CAlbW
P8Fea0LQmN7tyv/0HRQ4jjE/T1V/sCvDCV1XrYmYCuPKan/+yWoIY7NxRBvc/VYOf5QuTaiunjDi
+WAPuC2L/riMcDOzaH1sc0Ay0kh8R/60jfbegvWZ3UyHEe8kM8SdV04x0/krRihg8Tr24pzXLRpd
ZLz5E5tDU4v3zuxh2gR2ZTD1483L2nCRfbhkPOVAAcJBuodcqxeQvtNpnFVQrFYXmOb4qC16LDAh
0C38UzvYiUSoU+d0c9SUZF9YoFGXboHGz5ofIFI3wCjRjux1oLFTCuM4yOmgCoAVUHKN8j5/YKXn
7VRd6mgpPRgwrh36WksBj0TtHDKnZdGspk97GR/lYs/QKpVwMnXGceeBDBVQySoQXjLA6y546FA6
L8PCJ0lbj2Zo9TW005sC2uDTjPaOo2DsaC+Yz4KSSWlA/NNrV6jwQhs5hA/Gl6183FoIHhdLmOe2
9B7HDk45wi3KT4d38UjAE1+zW1PTMTaK+lMuy4fK6Q8o9hzLcg7BE0B/298venoaZy8hzB0CUbEh
kN24twUHQdTY1UZ+YOWG1dL+aeAAOYkBK+ZmhB+SjP3Zf+dGB5hJDUE/QEIFF16W5c9qdqBTUyer
ArvIXeuTtYgniv0bdBhaCShulWYVb15b/hid4mUV6jKvrANGtSQN1Sd0757AJO4TUTvwhgRjzJcy
tGpyG43iGfoUERq2X8UKK8fMrUGxUO6u9gT0aOq4w6UlytBtEVvKH9MIMGeAeQKFdix8PQkMCLv2
pkb3khMelfNPtZ5FCf1GiFQpgon14tHIUKZTL/Jq2KwRY9fZj6JeoqH18cAGHY6F/er4ZVzM5qHv
W+ize9abImaUgRnEuQLdzTt5OQnrgb0yyzg2uXmlICmMn6v96JlwBDfNqzee7BUu0/2P3koYwCgC
Ka3iWnMNow52MIfPtiWvnd/uBmOTrNnckfJ07FAxzzL0OycAILDjZn/qnVc0EKHJM772WcYCbEAR
zBPqCDp9tw60dQ30Br08dKs7Br1121jP1HqamiHM23U3cXQSCh03GY1Efm/NaCRXdewt7QFSg3FR
2umIigQBBiafaKbM1q6o2nMh4FrLQZoSzd1S4BrMdCqM8kZR3Vtj0ik7XgQ0w137XZVramX8Qy3T
h0tEjCAKU3nj3oP5Zu81UUXruxYvk9MqaUu02L0hERs7bPBBR0JYg9UUSMrWW+XaHzJv0ZeFBhhE
1EjH4iw/+41I63WN6yGLGOzVQCaUAiq0y8MI7WDeCBzA73H0w9nOQ8fOD6q6014V9nX10ZrghFHI
oY0rvFHnw0bhhDzzi2rXI838n6yFr6yFO6gzoLK1RsuKwpWZj1DIOAmnSUpLH0xSXVp4egeZcKJp
QvBxanyT6bTi60kDApIDU1mV2v0aGshLp7EL5o2L5KKTY9WHgc7R5Dg9ZKuGpxzmCG2+Ip9tYh8u
aLatAxB/96u4y7EBx8wPa9C5lnkE83s5GK1zobUdKvFd1c9D9QgzpVNfYwpyg67GIiyJ92ANYyRw
mdG4hsyc6B9JjpkfE+7LnvW59BVSQOMDdYQOVu9B10NEyvXOKS1sMyiC97iV6yGdefZgWrCnA7VB
mDLWAgypfoT1gxu4cKvrlsS2thsM9RwOA6UyEquEDNN44ZMLbUYPz2wN7Rq1uExNvwis1vwyS7p3
RnbXOstV9Ubgg+ql2Xj2eBcgZPXK3w3I0IMMOoNLZ4aL2i3OfHA2DNGEWHUJAXrfPfKygGOeihXu
jBIbGnd7ACnQi8AWyghMB7w+APr34nR631F5bRQ+FOwu/AFyzq04Z8WmHPUGS+6Q6THKevOIkYTY
BGxtSxm4GokXTG4EyPteiXBYAZ3BJYR+/Z4IROkKeDBmJ3zlP1n5AlIeqEMYsbXBmJu8Lsycece2
dGh+X4z1oh34q0931MFNpJ8dkOxrKoqA9cAWNcA+DM1OZlSU6Gtnx9kdIXH3OObeXow2Cpw8CyEB
lbIOIao4uX796JbZxVFVyLPJgTcwufCiBMWqr5aYSxftQ2NQgc2dO7+xL+uw3LcmfYC4KOSzq/Wr
h0pkPbaA37yVRg0+c0iNYQ5YvaUFsLnYdyYNaqC4VaCVyYOZrFlazQsI/QOmVCrjh7Rr1O0TPNr8
/ILUOeQ1P7Op+igcOsWrBRU1E3l1DnQjg9Gx0OtnzoFZQMYzyHwkZbD/eBAOxOjhiuxScvJUV+Ao
eS+2ZYOwCc4GsNAJGQAtHpbe2cGruU7syk2L2nyjHJWr0f/wxbKETjZiuMEargjT4KAzce4ycG1Y
8dw41YPAJGHH9BHuRZfJd+7mukppDvSLOCLM7Xw/WvSrAI9jbtclNFAZcTcD/bPecX92omIs4EyI
KjOfUeIz49sq6sfZEdBp8eBo0duQKR+nCJ6i966oYnvJf/Jmue+RLbTlfKDWcuynAkXgnAUYgmjw
fcgdbzLwD1dcHuvU3MqW67DKtq5Nsb7CW+TbGrMPsDOPGEDBwKJ8aB34OAmxPE3LdC5rwyBA/ScU
JGCpV/D3LmtHnOseTMdkxeQJj7wZLko3PRekiCTr2uzV6vPSjWazA3ztZyAgHLrSdOx9J+qqj1qv
5U4ME/KFhMWUdzJ2JlE0+7GwvAuMfrOfcpKeG3iq9ZKRraafsKWWXjpaApTanCpzijTkpYHSOROH
1W/PH4zVqB5dNrFHF+9/t0hhJVND5zvMpjSXhTWgQjlWte8IuZ/t7MBtCqJGPxoQ8MxP1ZCdVTHB
fwlxcd9CMRnnnEnnc6ZTd4VeHjzOtydWFX73CAnRHkbmdd90QT6NI0ZbNGmHgDGZxTnT+1l5PyF8
/LYQTNowNeorG9GQmJYGEZJ0WehzDfO7Wf/Iuwm5hg+Kre0+09YEBdXE29OR6Xl3nKISpHNbR55b
oZdbAvdfGwsGrTVKCZe58kil/UhGd47E6NycAhNW7lAUmE6lR16jHVBifCNSkLaLvK78FC33Il0Y
3S5T3mMpwCy0OBzEy5szWRGyd1BiCAOSocOVg5Qt1vtMTOCSuj2qf/LtD83Jq5S5HxYJ8aipfpjc
HBTWIYL11+YHp/Tj1OZFWmKeMPAp3XWrvtRt5YWe2z6bZn/neOWSVoyMmLKVs5tWzehEfgVrqrFZ
sBvgz+K2+pNt7wFhHT55BOLH/rPu4RNfO8fGVz/LfAgzhqSlpI+tZOVBMDiCU8iTmnX/YXZ5XLVZ
JKhBkw6m8YY/XkZFIRqPdIN5KzJ4MkEpvjZVnFsT+BzVMgXN7LJT5WRu6tE5O5p5XaYWXGziko1m
QvJ8OuJRDPdeC6FEK5urq7Dp8iFG8FcrBZ0jUXxiT3Y7rwNoLCUU9Wdy7mrggx0B3d0E9dnhX1yC
+jWadAi1N0BZTlg3tSyoOfEFtSFwZ6tHsxz2QpM7E3thaLuz5uxnjVxnGfq4gvSlB45x4aky6Auz
2FLJNahN0sF7XH5Jq/GhweoYmPCC+VLnMPfs+DxPqs78KlTxXGJCrpMoTRlHKaizI8WU4cw7Bso0
GkZVBZgR5i1GZFdgz9OSZJHjqz4pVs8IvYEeeteFxTPH6PJE86ST/odjVvJg5S6E8DhEQv38KVee
FcxQhO1Yv5eEw9lX0ATecCqU1EiqYVmjXLYvdB6uUPN5GUs/aUkRdgZ/sJl6EFZ5yRp/SSA9m4Eo
7z8Ikt8bFkcTLAeypJxYlN5Vmg087sl1sJGyZwV7tuFypEf9oQcw6Wcf9N2R3FDZwX67Av96qM7r
6l8aGLAo1sZGtr7IjB6mGoG6L1CRqLin5LhUHY0yt9mp3L7ORDxWrH6pXVybLWyXWpfG0NRICqnj
iZGT6WWgCNDq1DN51O4Ikxdzn2FcHNmrk/ZtdeQFf6w8kHonH96SfgccnkG628C1GTQG2UGD5MKr
CslHP7+Bzf41MgFSf5cosaaVy2EDqdCRM8pyRzkM91rXPhsyg7X2alhxMRESUV00QVYvIlJti1qi
nm61Uu8V0U+T3cRGJa+0wOiBOaRu7Z0FXw4V4WE+Gl90dh7tZb2s1fTTHcoLBebhse4qZv5ULCuA
n2XZzbilBiaO1Mye/LmMJqtv49pY/MgyKYtKpz7PfYdNDZpgW+bf0JZYArcpb7NfNQAy3O9W5u9l
b8qAGe7LzKrHDgZ/U+dc7Da/1hJUqrZokLl4Sb9aLBprF3MEhl/tKbg/+0HPDXJ9bcTNNtUoavvT
kvA7dqtHO7czhGG6hIu1QpfZLP2o8mm7r5WZRTD/pDu/9R6GDIpqYGX6xvSjWAF3LAac0Uuk4U2Z
v9UCFvGGWr0D6eclaNzm3lzGdBqmV4OPCePth/D8IyfonJH1Wft1tRtt/mKv4qhLdWz6/BG68fVp
9tFkNsfh0q40cOwicU0wuav2juj2VFjNbW3YkY9zRPzqDkjNfmXtzjLt/UQWqB/DO6yCt5Rer/Pc
hzAh4UG3YlPzsbpkY3aiejl7DERX7iZyaO447EwHVR+gI8bQU5zOebUeym5EmgL/bkxpDhPuFZ2n
0jPfVCFDR8xOgIT+HmqYACRmZwhcfwGe6/CdoXlqtX6k1Xgm/bBjSobKhxNP08PHlINswZJ1yM96
ge54JU/KUw9Za11mYQHlgIrktZHVaRXtd+F2Y4z5FuyM1o/NiaW97SZGg2ILVl2RmsECzOzU9ovE
KepkqMofqLeiZvEeDAO9fMxmYM7gBH3wO4axT7+bTjYkVMWoo6awrnRxEKm8nMWACrBcfQdB5wax
xRx0hH385pTFx0RyzAD1+miU7UGOCgyhKfuo3N4MSDd8acM6jX6eFC5KuXnwkyyD1PVIRziOa6DU
TZtDBrBs22BjHtgujBNdO218L27WfDcp93kse1wTphkojJEoqMUF1QjEwGjXn6qdL9Y0h7aV35V6
eHeEEqHVUmS0pTJSmzawoDe26T3WmOdaauT+uUSL32S4BHtjjxnmDANMbppZQ2hMkMQ1Gu8DJven
nOJ+95W8lt6KZ9fRPSZmn0Yh0A+3xzntC3TPW3KXleyp1eI7I/xr0liKevXvMuhKJ6NrfZe+fW49
dKpmF2BWybOQVeSYt9WLM9fIspE71xy1WN9fezne25N+1gV4/l1/j4/x2OEmJZ6+zzCwa2Ygp8jh
IIr6UgmotpcCfqSG9J8yhqlvZagrEO2jtZhQD25uPiZcVjrvrIXszSW7cF2mvGQnd+oTaa4wk7V2
XmW1mGlhCZwtd7yY0pwsT1o4e2fV744BAMfSbtpoy7iWfQmir6uOGG+aA7c3ZAgLtbM5AI4zHNhl
V1igUWMeq3/FkBY6V84MArg06nScp7eilA96BiDjlyvY1xqnCO55NOgFcjJt0o/Owoy0goYFbz6b
xYCGOmSd5XqDd3eGIaAK9l69IGdqTnFnTGfL7JMK01pm1cQ99wMi11dE/YOaYelD533XGgfiLkcN
/HfsKiiD1O0NCONNYrAx8FdjJ8s+cvhwFhn9kF5+XGrcouscW/Oc8BKktHo5wbgPY1u5hXLTwNB5
ffYWez+jaOoFZlcsEuUlgDFS1aFDcPyqEvxkc0ExOgeSgBFZFHM0ooAIW2IlDoEzl49JJeU9Qf04
6rf6rMLczNxDd7SHibfMY7cpXixtvhXK3g+AKKpenzDHG9Y+uYoeeU7rozNmX0XGd73txBJqKb7u
4gVDYpmoT8ow7x140gqTv+ey3he8vjTEfB6y6cCV8S4L+6wqD1HJe5eTCfPj2QrzInsH0I8sATFp
9Z5B8IpUg3F3IJ2gzJuv81C8ZOP0goQ5Xh2Z9lTGZotuPKuf8V3fdNUMGPbS96LX22TdUgVstm5d
b/EHbCUwdtGZGdr1obGnJbBg8+TqiYdcUBEVlsCQ2Ej2Q9cBSp+yqGo9WC0DmwF5BXwh+GyFRa4w
TE7cGFjoaXXag0t5zGfrBJp6wnsjxmSqCA3tHwp76HHDYSypgI8koeDNWwNGUQYgXWp55yY6LH3r
3iDo3CGxMtElwPy9HqBKk1FceA3d9YO6EIPhSa2GF9W98YGtRwOcxd1A/GvDp3uivdMg19NcOQcG
6XZDtgxeNUja1Pgy4LgFfp+pwDX9W22YUb+iRde6zduaAbcb2+FjMZUKRePFMkc/ym0vzJ7heFmW
ENoUx0U7yZxnW5UwfLoQIVgnoP6jrV8ohUAqX9+mafzKwGYiTfEEK3Zg77AaRZZGsEdoo+94UaWu
cJ5LYSb1WllBy5YfZQsTYFbUHUoRFVa1c+iM8nGQyLE03ZkGqPfC/EHXGnL8zjHrMNbSofttuWfP
6wGgeOJlzvuLBb+1wAU7IqAmaEB2e+59d+fmOFOFsxMOgY5yg42v+cFR80tuwioGRkhZxRPDAG2i
dyIDZ6nDrQlB1p9QgNp1erKCfPV5YK7NE4X1dOPnCL+EwcqQZXfjPDxmtnOvGiDoxAS3aEUbHk6X
/cIvpirQ03QECwtOzmQBttJBrrSe3IhW7aWf/esoKZr4udvcCm6PQE6XnZggAO8i0XXr9sTE/O1O
BsgBKEziSXhx0XTQVZ0AdWMS8cly2bFv0Lahq3t0R8wOeajF6HqXVdZlmqaDcPJk6mRKVZMg846o
JF9KZHHnVFDhMPsIjTgIp5nWk0CTFznR1EUky54nMOPaTj/Qlqc1R43U1eqjpw0NGj4UgdJQqyW4
L+3ZBO24Y9kxKzhegixfWpM8gMnMxlezn+xVPdozO8FpCIqLBvnpmlOKGzkEv+8DARrvxLxkVrkn
HaYuuQ9f9K4XWcBkYUUauEDgy+mUjxRzFQSAEmCAJjG6QaaiRuCaFThDhjcHTgsm8cqixWsuMzPu
c9mzUDlsRO89azEVWVu4tYaDMxmYy6C2DIQnThkbrp3VoMxBCreK1HDGT6tDC0H4ZoyRl61PPAD2
z/f1qkK7s044rG+U9KcOfMi6Xe8WbbSBY4Jb4zDQbTJuHJyhOVuc90dnMHbeYuJrgMXWy55aGHKu
FdBV6ldXMwMLsXVhFeB3DwYT6SzQ/bG2NlIpABjbGFNbqjs3czDV0kv4+lKZSn/AHs/sy2joN6dj
H50NX2PCil2+FI9s8HbjAiC9muTZass3w+ou3ihRGPfNt8XZkSFJxxg4gEBZgjUESAMQDJY5KGWL
oItiiw8+KhfaANui9FPZ3p0w6xfeWFWktbOzeXYpK/jIFhg211yoyGQ+hjmzGkQkH2C0ctmX1Xu7
ycYszNzsy7y9FIZ88QUWfnGBOM+NdRWWjf736qNrIjEATIVKud/UYaZVtdNFdQ+s5q4fxiqAF3kk
JvptI2PxW26FVJo5CIzFizuAcGvUJijIqPasdt7X3oz2lTtlQavhFFGyWEkcECdDc4dMOaJxf84n
9dAZgww7x7tYuf3Ql4BGvWFBv9ncW5zeysm9WyfdopQAOC99+UW65XERTThrQGoAqGIkHC8rjFjC
TrSHeoUNBRePM3ciC9LWGDGGYFnXJpUpUtOSYTPztK0yFuoWyZ5wkzoH6mzVAB1GK9gKAnvtHkC6
xKMV5oPjoH23ds4NoettENnPIivCBQc8W1E/GrmD+en2VLnqzmKYHF7cD5I7OxcDm4EPeCMsjfLH
XCLnoYUJm2/fXU5Z04GpxfhbYZCLKORO6/VpLLxiJ2oXXE+Y2QVWPrxPqjn2np+oqaJh6SkW67rg
cUGbh9YaTpkacWB9IG61PWJ7GoaBufRMXFcJkYViUnLfWPSD1XX5KL3FOnCTZHGTO+8znx/7Fjcu
8WDEDFVFqKcN/vcyjngqqJ3NCrGyJgtkiu1U9hQw9GTErhYgUDYScM9Q/hC5f5uHLcYvSNn1gnl6
w3+0Fuwr3bZ5kCGaByOfTkAP474EdkYGWAcCOvekfxWe9cym4YA1vDNlg8Y/f+uZ/kStEdkQyZHj
ZpRDvkzR4Yk16pPZecrm4oEzmshSXHXpYER7AgnLB+bZeNOushrQvFUP1kAHFcqyv7N0fZk5yGTz
DNkJwA5rB6+anqKfUpcfJcNOW/W6H+o2BlDzNNQeehcsNfvxB5gBV6TPF5obN2coEqBmD/Pi3xGY
ocA627kBzhVRzyUHjmF+WdZ4JXS8uE1z1Fi9wB2nU6/Ha7lKJ5C13PW4SLQij10JpSACLC/I4YyW
i0kjz0TDbZ5IF1BLo6E3jFlAK5Tua/U/HJ3HkqTIEkW/CDMCzRZIrUqL3mClBi0DAvH17+RbjnXN
VE8mRLhfP/c6c+XeR8mpZqz1azp/rJn2xJGOXDemp7jwuEhTtbkXHWqZf2wNEygW/0AXaptb4mrJ
5sspjY2cnUcvVjd+8LB67j/u+Re7aT7inPwnCVQwrUa7kY3Ob67FzDAlZWF3x62hOtfbSjPjDyjx
6my+ScfsgkJ4R68a76cGn/o69z9yRJyYh6WLUjKLqczEBwrkBgfmqdZrRudVbATjNJGEXwz/liX2
+JCSs7G4vHfJpuMpDGRTAsyz3yJIUEObLP3PGrjSO8lMpsnO6Sqx9hCNg2zsOLvcHbFfWG0VOi2p
mZbcuIXz2/Xt2XWpQ/z+2CTDt6XKh8bxnyDLMuZJJl2AKN47LgmssnlkVM7BM+tdI+Inb+UT8+AK
4pnVQmqnrOFxtQe1mXToxFL9JUUSeGIzyoAE+qF16WnEiyf93TTjtKkMvoR4CHNGa5FOYmqgewIj
gBj3VTIERezhQmJUGdHN8xab1WttyjJa68rfKXc1d6i8OCR9bZO5gqYH7IDZ4sgl6gAEZNafrsYu
GNvlfZbMVNnmvRUmO24q822wGRRY5dmO86tplL+9QDzMzHsQVVPUIRz+cmhN63WpsuclnT4m9IOJ
O1Cflm3p1kcn09g9Vec75CpcdA3fwNSg7ff9s1XUN92t7aCNs6sxICzD0O+dKtsndfOm8fNb2vT/
bAtNjEj9IRiG3Ahk0sugMOIyYM5jb3UE/1CzMm5w0f0kjDM3ua6KMDedxxV2Y5LDMfPURatz4lQc
ciiEtTekmoM80btT7sx/KDLHxMWOW3KWq7Xc9ysMg840qXCaNyfuHzqCSPqljnkKOUV7kZubbvAv
0gF/iWOxt2vSSmpbf0pypEWrGLcdDJ1P8RhzyGisdIv9autnt9hMIgtVIV83ZtxdY5lFo8UyIwOm
uWEmbt00kwNO64OxfF7r4WQN30ZDJApJFIn90jkmd1OyAas46uzvQE63V8CinFFp67yI4Usyuaqp
yzUmt614FDBlxq+7MjGck6eSQfZS0yzIy+ozr5Tgl+zkGizrk6D9cPU/xy4P9RFcIS4PVVIeNO5s
BLpwmI1w6ulFaYgyB4Uefa/uccShByZVuqcY2PKg7c1eRPHE27DGT3lqfGe0U7FlRBN2HX1iRoT4
NdYuSWXadi3SSEwmkw4bWRP42/q1Y/JDPHa/Zsuhcb6Xcgjals1QWnwZ5cI9XV4d8V/iYvoFk/LN
b47Kq+FYdDLFJs6mqGc47y/1kVkgmmcblky4/Pot79xLP6dPJk1PEpcbAzk9M0RY9wYAC2/G+J0Z
Hkd2TZm6gKCwP1s+0WRzaSPu2C1jG7EpWGhcjO657ilD2RmxuuD06Gplq0UZGXTKENfZgppFD1BN
zvo1ZsWGEXUQQaVRh6LI92r1wxnOd2zaU0p2kcl9ujhY4NR5oqbpND8YCp9tO812ar508WZ47i6j
OR8c5zynyWGU6/2bicgQIhnHPY6m9p9frvuVJXAB4+NTCsOSjQKCs320TOcmvPWa87eICU1Jdf3T
ZN5ZYthsPjqZ/3pzey2s8kSX6ASTMW3j9PP/mILYl6qi2FojbqBNr0+YZupwpOxINe1Av7oZUOTa
haKFIA1K0dKPg24VHPWotGV1RFd/bRosT0nygnMrHKoiNBj06DlTdQLjRFVcNf5nxFoeyFeLlljs
hurGTLgLem4L637Vcn/6TnFqapyU1kIyCh8907F9bAEmI6HpHmu31k8RFzeT7JnOhsnXixOKzDO0
FWlJDKHSgvQKWhWx+EBtJL20RknJpMImhSZOOpZ0KycqhmLnwIgWI/YcV73VyRD5iqQV3bstyE6a
527rrgwLunV0gY1XzdGADDGt8ijTZp8t2RN728JM8BEoLyLNH9lIbVmhsBGWOrBy66yG5ehYBtlN
4A1DfhbIPejZkRLxXpfrSbS3rKPF1iIa2p3npyGF9UNmud+LS/PUjVswu4iSNUgTfTus91pOnHuD
ViGhwDTyZT9Stbc5MyEM2OsTMFpUiSRq8Ov1lE9VcrEGAQLDJ5TR1A/nysTHsExfeiVD3UE2Jh0i
U9ySTXXItI7mW1xbnuUmIb/AyU4j0IaegrmRAFTHn6MtN0V6LBLo7SzfQEVEtoNZKddxb5W8IahT
+dAzT+LQ7rLZChLdjHdtmmQh7SZHnWVve8vf+i5RPQnHT2An0PJMnLRDqpo9u7oboqzy19X1KI5t
NNHK8MI1mQRTkyQ++7Obb7KkY2Ml4CSWp0KzoqTgt9WwI2P3lbvtV+enRzE0PyMU1lDZUa8tx64w
N7o3Poiu5ki8f61t6nyXnJ2JUZ9Uq30kJbckRmjleZHW/njVPxvARs/833H9N2kz1IrLTe9uW1n+
TIQ6GCMWFQ15sY63TdOEdafotbIB4bKogXuHm97l/LcA8wgbp09PjoaGfO9VYaWuq/4fqwOCUZpB
vJKoNoi9mSTEQWiBmf2s+ZaF5qZ2Gaqvjl2hdvzRCW/vV+u9Xt7dz/1hKv5bHf8w11rUCxhU88/O
/+tKXvyR+T/AifbdeJJZVM6vESkzsP5cUTWQY3VMEakqb9i3Kn0obXPTl2JT+S2AaRl49Ydod+YM
i2KnkWnZD6jgx0l2vEzJMgexFz/1ptilvMJL+eDMLQLtJR9Yn8hy5XKLxEm0RLdZ6/5nWX1mszNU
AGMSUjLMGK7NLPc2D4jZ/g5lQvNI6lH/WjbesZkfXPIus3g4GVl3BfLbyfljkfYb7Uio1NuigYbV
kCDwrqKswtaCeOL9jhmj0oXdwyDDmeCSdX4f0iKw4usKUyX1/5j7bjP33bfTUBXFwRXq3Kdf2vxf
AXPk5ST+xJ9Tj3OOEY6mP+h9yca1Q9mbe83n04vnPevjo8xFcQa403vWmuvLxqubreOzuTcj5Mde
b6bwAt9tt0uCzNAz6Z7x0CcqZJi99efzqqu9NXS/i+V+6TZ9J7PANvEDva34Vz4kL12qUhq5LrLm
AeoBq7d+zlZB/xNjlLLUfjCIBquIO6n2ipWNub9uOxNt630cy61NgyrXf5U78W55URczeuRpZ4tm
wKgsyCZk+1ZhVfNPflZeW+YWbR5vs/GjRxNOkq/EIG2DM1YrkBQbxKpsbSNMCXs5G1Gem9HSP7AG
7JKKhkRkQ3365hjIsj5MMaJq3W+M4R2vxNqVW1q8QKk58pEVmRoCrza7e6iCA8slKL5aSko1My+w
piDW+1CIm1epW9ONUWoth8rdz5l5jS0TC+SPbk7fiby34oR6dfpWittYa6EEKjX1eMctDN3C3cGH
g/0wkOvw4g4WQan1uWKXs708CQVWN2Jq4CQCFwmIuwv5ke04x2fTHh/SVL9VoMLTaj0RCxHk6s5e
uOhoWK/St4IUQnOtKYr+W/mMWh/VTHM31YIN02qOcSWPXFz3M8/hQM+OeCQD032kdexW2EHX22W2
d+i8+RrjluhNPxTI+dXw6ql077kySt3+rKH6rbrxUKcgfGX1WJbllS/imYDAo96jaiO8hVIVgc8a
zaABD5+1NvLdIvDsq5tS9AEkKp1pExQHzQ9acrs149OYEDLE4+HmePLr9cnNmrDIFrBZZ2MR+sbg
WlXZRlNGKGtjJ3T11HXWs9v9myW5K/AEsVhOmfYMLxOkHoCA2YaUd4Ah9Y8c0Jyq07xkQT3bu0En
MMQEMrX0E+tW8bvWQSdcyDA9SKcqalO2Tmucn3B6gCRPCeS2LoOVqzcu/KjqX9LqS6vtjZ/OB/zo
SPEx2lMT1cCKitC2Vf4y4jxI1V1iNR0AoCHbyI1Zp6hwRThSCg2le4grFUrvqZ70fQrzl688pzZ1
m7seeWLCxQKOQ6OTlkef1IbCZw+fn22JpNpIt7nEE6PVFeLKBDRLm9c8/5fPHkt0KfdGAPJK7Kxm
fszQtEtGIXZ7nj3jxbf829RxXfHCrmO2TSjaQFeocbOtrNZj6XmbRpD3WRPxZl8d5e3NlF8w/2YN
n2r9p/NPnqq3gtzDbBGbUuQc7bCFOCuZcVs+AXPuyPLbL4NEnrb8bb3yVpk3c5wONfpAxqXpAsoV
PDmk5n1wD6HcZGEfv8yeOHe5z4M//NOUsy0HrLk02oArPD4TnT9tB/1JyiejDWQqgURUYF6evAin
3estWgfltJN/lKsfOdMYuKMOh5Ztaq5GMyuYJBQHJY1t51RhRogb23c3bd5HoFxMuoAgB1yUubNz
eaWSGQ9v+liMmAN+JxFvJ2GcxtkNTYelvql5MH1Gf5IJPfCgL69TVYWld4dAfvrmOGhXN7MiuKpr
VcLvVkhdltj2mb5vgVQaDuwCsQQzA+OfboqjpXhYyj6qbPuWtN2tgVAclz9r8S7Sr1jATQKiSuND
N73kxcFGUJDlwCtCMMRAh7KO27RBpauB1n6WkfuE3bSMNqzeeM2leSob+eTP83bp5BXN+m1o5udE
54WIDRN6pP0DuFfHkj7xjgv/ah0sbT68i17+4PdkLGgvf7G0nruOwCV7fhBlR/VhXpbOwdO5MEbN
DWgrdJKSHSWdXl7QxpgGd92rSvQbM+wdtdubY84vhTFQHJqEh9IaGftUQzjuAc3s2s4j5Tmfpk0/
JHJgfst8kKo+NyvxHWvxm6XihSzFxwQkPL/3oGotngoj/cvcbo/isB2rBUO7tq00xMnCGU7lTBGl
NHwV7TiXuyaeMPMX2Nd1N/LHeKSrKR6nXvfu2NZPt3D7x1ZtBZ4fPyk/+xBWd4GlGoISWj4oE/OE
dv032GuUdjhHPJNQ7KWNuoUMpphbpdGsv0GgL+tD86x38jRpxVusw4bQZ7zGHqxQntGDxf00Qyzl
41nGcDd5dygoPjByvNiVFQFoHhPYkXVqT0ZVPRdL/2ZXnK7KR7XuJ86QytNuQMKvi7q/ux1GGSkv
xQD6NjAplvX6rvXOjaDuA+/pmzSnX0JY39g+eFOeJN6L9Ol6vuCgeF6wH7U6s27P+2VUk0XLiErq
je+iGnddQnSm1vUPRT49DShcvia+84yLHeaTYyBJw3HF/uLHG3MunpF6mSoPlzqdo4xAbMOl5+3Y
xzatkJcG42kGK34fZXzEfcrsuPAgEpJl25jxn6z9a4raXXjOQ90wz/baM49WFPPTEQYjgjAH7dZ6
d93aTkVQ+dNTn+P/GYTzPhMZDjxOwzndhzk+voI4gRpWNtlg6TWBXWkH6ztt7WjijnSYDHiSkN7U
7MZQ2ck3iR5RPOb/1oao8MJ0flzjMHNCuCPGWKPZlywqRUlN91oqt57Bt5c8S28Kq879rfyBwE9c
qdpMyhpnqzZtNR7JLGZDIBVQrd2zP6lw7IUg0vxvApoc5YTVptgMHhKOEufamH4pHaKJU4suMJTS
uU3FFDL4iibnN2eEixP2lFLTjtaLbxJ7OBwxqzRrczBc+dT0VuikXPeckQ6vBkaNcJSvC6pfbWAj
S5DMjK212CirbeRo3aZvZu7S9cHKJkTa3mBwQT5lqn/JIrs1/p8sKIdXdVrdjtebxHf5k9RuIFLc
nsuTw8gur8TeiPOg1dsnIROkMRU6JsFyLE0u7DW0PR0kpnnELMpzXJwYm6E2JKRQLAGHZugioBV5
T4P/nI/2Z0/cWzl9ZKxPR2Jlvki6hHsqUy/0GxUiGR9MkurS6e5+xQQOcGbEBUpvAUfA/T9Wh8Kd
N3FBk6Uw9/esvulEB12ZHJyOMKDB4pqn/k78qOkvTZN+paRzNCVrVnsm7w4SyYrRQTS/PUVE2w87
8Lp3AFQ0oTRSDEqleActP3ZmChqihzMj3VFY2zQpomRqDlZGIITxnbufdQeaw/zWlmRQlbhy3Y2o
RdDFfrTY8z7uGaQoPHHGzI83r3JKiY+Z8J15POTtVVlUCtZnwSPnifei/vHyZlNwve6Fal9kY/1Z
eEWidNFO0AMbuczPC6h0S3SxO+ZMlFj3UsPS4EjivHttfWNTD5xKPgG4M/4IOMLQLBllLVbklX8A
JThKqqhm0DM774J0/dL8yEldr1mBU6Z4AGhoPUAdL2OslYVzOYd55YZua4Vj6zPEsc8ABmGcVxuF
rCRRHCa8E0lPSC+OFzA35uZZpGvYlFzMQPU1ryW8jRXyJoeWPu2K2dp1w7CJxWdtWaEJMwm69phQ
1N9H9J2RRWUPEql3j5TVu6FNtw7TsJlSRuIlk0kXGSsRARkIHP4R29KHwPfjKBf6QSATdRroea79
LZ0IW+Ybc00mA+G4LOYLeup735r3k/evVlUIiMBg0rtV6z6ek60+MrGICxS9Wd+M2OiY597MZtwv
sXwscEis/mIyMoe8kfJ3Haxo5JlW67xTUkWz0QTpAEvJotd0jPexiS5lEAGaa7t2IfJ4cNAJ7N3U
FTBcxM/DmU0JwY2deh4FdhWiEDVvIHHWAFHNgwV3Vs53PoDZSnM82Dg9SrKls7HbMJQ5qpbBn5wP
uL1IWPYYemVhPPxhFtvDBISDFvO/7+81E5CmrS5NpYf18rGKD5hDoqEZFC76vzm2w3ipn4YeT4id
Y3mAPmL4X3b1Jqna40gutPIvjn1Zkpl3Vl2NWAv7LN46zUy0DQZCUp/ZlnDU7zxNrra+U0frXG0a
yZOPV3aZ/9Jcbph6bGLI9bEbd20LXfRbxt5mbbWtq1GRTW5EOMhpzGjdatN5buzpkDTGI4vHjcC8
Kza5lf3TrRa3p7jHbJbMFZxxryRpBQOEk0VMALVWqHcLr03yYUq8OZ022dG8ENOtTzINe+qBxvMJ
96/8B2/I9cDKs72xgIl3M5xcY3Yp8wyIA1WTu+Y0NNBoUTml7vRQqfrqmNYn25YG9mCYr8qACFir
eg2MZlqDupif6zSD0JjnDxVTbLstQZujIXaGwbk0LaeqkZ+2VWdbHp/zcicH7VJPsQQWHz5DIdkl
DG8cmDBMtB9dW+uB6+ZtkFU4L7KaJ7horwAr385qEpPXLDthuw8YH35SXimndv68rDwN1vCQZsND
v5RfxVy8x72kiZDHEX1E1+eb3fBRz8bH2pYPS58wD+v7c+JVR2eZX3TuMS3vHuu0PVqegwLXcbby
4hr320bryZ9I1GVMKB5FMg0h1POflfUXyCt6CO8/NnrypXOBK2H9Fc0YeaLWQ2Yub301fTpJek2L
dL9W3T9saD8yBtFoa/U1tnGLSnK/d4ch7Iflr1LdTek99qre31U+Q9K4elNyeKGMQ/33hz/HJq1a
M9Nnf6Bxybxd4TP7guX9zLk5JUMTgSvL0wQdbLzFDxbK6hcAOjTz/MWZpn1Vz1fpuF/TLBD4x3cg
6nNnFY+01EZYNKASrfGSZERMSvPoyyWJIEu3fo3nptafc2wFWobCXEy4VrOn0eQZLdby28/vc2XX
44WX2TFedCwP1UPZus94rOawXis6IHO8+AQ68hxh3ZJj+i9r12/FIzJM7tVx5u2Uup+qMhEcfYmU
CY8ZQsPnXM10uvYac2maxIeU6RjqOthWVaD2FXPsHPEKQ2pDVChLI2dayR+19mcUhIPW0xK1DSly
Fi6uYZp2+DsRWpI3YOswm3CbmaDOhWcfJ2PZ+a265rl1cRzzOjTiPZt82p4l++qpewN6qddY9KcM
7gWK7S0p2kvSIvc6BmdQ4l6GssY+VO/IN9yKYn1YLdZ4Lh1WLMv+GOf81hgES8vkb2mna5W7lHC5
911LiweeoQDdI8tjrGaK3JkPFFcGgntavmsLYqamJXDYUGtu2TxQk0WpH/eUljWIxPSh9+S5pzr6
kB1jYcjdQMYmxqi269BadZLjdL0k32ogWU9R1CR1+ZNBliTW+JQ7ODeGRD2rtT23Y3lh/dDGHDHw
6sA7kxGlpc+HPT8ksx/qMesGkCobbz26gO50LdfY8453jLnVucbwvcO0hNWcNoEGUU2BHWtBmntb
cyh+MqnCwUcbHfzl1TXT84qdtvJw5zli+S+Z9ae6mt+sDOU2FVxUi9w12nBwrPnme4CkvFtALY6D
g3VKHgsriYCHHwt3Zbt4g3w8q5mJPTK/s3TnOi2fwVX1EK8lXtWRFTjxxzqgRUoWTuoWjxUF7bvJ
mMgRQB4Ack/Sw3pZS77tfCUtrMjERowkmHWZDt+FxaRarI95kfGu1M1rv/rvjO+i0SevIJd3nTm2
TrJOvlHCwZYdi5FYDX/XNOo18ajXRhvz4WD+lraGf017c2P9n65VJ1YhweHroIX1SjhdWzFqby8M
Qn7yItkXIr/Wq4/s4R360hGB145HELGnTOVfKzDNzBIKort/CmX/qBF51kZemdXPVCBO0V3+y9RK
p8XfqTWwKw2dEXEFMH1b0HDHmIqwmYrLcp9ZOXqbcYPF/7VJ80iNmywAC3U3gd8xnJTudGE9+cOA
G0s6DP7c9jqX5aOeaXtRqwdzos6em/rYkpUVFHJtjiQTPLZWcdBMa2MK/Tr2CtZQf65oSrjcb7Z9
//WY8Jd1vDTFgrWDZLLURm8r14vpk0aWTH/z5A5wZ3OF/Mwf+azNYUT0XdKlBYO0Tnpj/RSu/VVY
9etUGTW6Cp8DMPrLUnkfZmlf9ISU54bFIijbdC3d3rKc1znrdn0TQwjo+T52povfuRWTCfI9/fWf
Y1QbY/HdIJXqPPIqiDZ763Sq1NI4utNMUaq/+WJmbYY+oaOpk1Y1eigLgNhJL3CYp/pxMUiOTcS+
wqmjtcYjqPhLlttQ5eM1KePr2Hb7IYXfWqVES7PuLLJTvnZj8+0mzQGBZFv61amPx23f2z+YT5cw
l/MZxXSKkpm+tcmJopqqbesBh4plPA0mDhhEFuaosZVd/HU5l4l3Zrq8ZwRu70rH7gO/WqjIkHy8
mjIsbaAuDF8QqiaNY4PqPyXa9+ASztOIKhKifDcGvqhC8EpODVCDwIJuFJ+zgeLXTnhUOjXgRyr8
G3GOBLEx2cloGMy6cMOhc+mkmDIhnWZnzbchhKUT9r792y749uCWkkBWxWWwlt3itXt886/tYD/4
05RBqZbRsrCSwSjSJ8cad8p3j650ToW1shDD8p9YhAE5aGHYBJ8e1rfYL9ASyhGeyO0vi7H+8xhH
93ezErXrxxIzRSlbY+9l2buXDp+EbCBNm47Pig1vY8I5EqmwKSf5lTc9tkLZX5Imo6hAIRX1XiTz
rezi/4TLSNlJuO97vbpaqXM2mv57GM2Kx8/8ykYm+Q22lwzra9Q3NNbjMh1aDsORFVbaTMdiCkku
/Zx+AFj9t2oab5d/t+vyJtYcOLtO08ZoBA/ItJEao9H3MgUj8vtZRxUmVLypSRjB6UBh7hBXqFYV
TgYdma6/ur77qLIek517MHjylao/l1L8q6fxNOXGKR7EFwzdW2P3V29maDEkLlc++ynC1HTOdoLa
CsD8b1xd4HLn5rXJttSt9TCjVdgtyz/SuT4uS9HQpQE4OEvdhA6AOHvA+oODItdJ96A8zWI/Ga2+
WUNBlUZ6iYVtbGAXsI91c/naTv5hKFfmBExI8wbATENBajrn2mL3bqqKEdpIJGosywdlxA/SWawt
mfD9xe6sx9THX5zk5ku+GAnzrYnz2CjAw6Zy2VdtRcrBtIQzLrY+B2dKO+9XU95XWeR0U/O0y22d
sIFWexkHguEHnWAamjxvxPfHddx7BCY2wwMAL9YBnxZiJJtqHEi8FdVNm0b8pq3UDxXN4bwRfIuB
dl+70o9DdWpj82+a3b95BYJSs9cTEGKTk6mSXzX3aKAmM/NlMVn60pLYkrGRih7bPKyV4Kj5tit1
VLNGmEq/TW13W/T2oTbk78A+VYbo65PRmhup05vdYfKF6WQit/j1Me1IKNGmXnfSlm9DWZxcdFUj
iVd8xN5LJZnvrFaywRV2dTRir4vkko/lzk2rJhxy7+T34kdPvD2G8eekEY9WlR6Zq97MtnmWZv6t
clYjiRzIqeimfQf4hAkU9neq7CwAQdpP+nxdU+PSG+1d3q5epthcAi+OHzxa/UDTrb2XTJ9dXX5C
StakC9TebrLkTZXrs5+3l7H3P1vffaFnuVW5/6areEtWNftkKiI0uoEA3rH8Uqq/9DoENGPRzVzL
XetxE6/mSIlZ85sVKkY4JZ0IYKMKgj04Zrw0A+GJeRlzhsPYPmLEyuUERo4+UigRCun8OfH0TEjU
l4Ys7Knpb2zku0r9X221b8Vkn93FJPzOSKwApsVhgFaqfZX2XUAp3O6B4+DtW3M72euxneJTAemQ
COYg9gy2njPNzT1974/LfyYg8z62oW6aZbjlLuOa1Ku2YLzbxJ5w3/r8MptQLxfew1jzFhKlJidG
p0vh6VXM39hw4/aPnbPszWLdJaOmo2mQkOfpvyytIXZ5Tj4tC1hxrVBfqiq9zqLmoo+zFNTHf7az
6dscsi/R4bMklG2sIYuV+TqIaa+19oe0hl1bUt2nUybp7rKtY/EoJ5lFiZiTUDjPZ81RuLnTTWah
iBFxw6Iz7GC+9WSoFjeVJja5SXR+WtVpuI73RATwVy+uWn6o/faT7jB0mORK/q0qRkzSkxK8BNYg
6Nq7Jtpnn04DCW1WoUvHtRk4BBlrei9TVdzSbsBS5ubfC21TULfy1fFZ/FIuO6fM3lwXz7I3/DJS
2xKSssc0MEXVhKPNSIj3bXmn10E2m0wkz8JkYMicH4uS+xFL9S6ldrZc+yqUSEJ94Mb0jenT9rqf
xdJi0Ldk7xckmzTp/KjZ+Rgus3UVwuObrqZHTsW7XjSc+jk7K4dpfIo33iacYWn73zT1XnVQiaDr
42vhlB9xbD5PmvmRzmiIOMzx2kwCkMR+UGhSjsOlN1n4r+29SS5FUw/7RpSHLnYeyr5+UA6oga+D
Mpfx+uhBG0vGVdVMHqBZXBN7eHDW8dSy0MqxEH3szPpxxyGSifqe1PKQNf635+mvhV2+TX63v3/Z
YW3P/3AJI7IQ+QVusy/AaxngtxRnvGCRc2cSfRtJ1MzS42jP/xnGkoazUuYmaZ2A/ZNpINvOhyKi
iajGqDfGx3gZrtrs/rrLXdYYmo88rrAW+g/sTb+oevLxZrbPqweqkencQOtnpeIPTy9fBmaHQTnG
R8uR6ObK/E0nfCm6PUBTraR6xf1XWsmnVKabYRYTqkYKR7ve/ZYsKLLzBpZOqOeqlwVnfLKbXfdQ
NuxX6CwMyPPWbtrdPKJklJ0zspuaYoye4gReSLiV2ZMIktOcssjqnzlU+8WxTh6eaXvyDrYoYigB
4oLbPLnRQbKh1XP1bdelTNx8UsnazxxgDKO1vfPG5dccl6uGuFrreIn+Tw6vY/FqWNWDjtaOd3Mt
jsRdcKI0j2tbpwcf+o9lr0a5bxvXZPiOxM8C7jryCpXgnix3yzLs+mQAQOuqLsoQecVk7YSj72qr
PWjYQEPhIpW6E/WPpyEL5en0tNJp1FS8aki+zcpDEbCnMK66OWQP2E55+cXwxkOLPSAoUsQZcgq/
J/d/HJ3XbuRGFES/iACbqclXTU4ajcIovBBaaZeZbGY2v96HBvxgG7ClnWG4XbfqFJM4NLFPu5zY
qFBagQrGtiYJumYPneavZcwtohmZBxcWstdZh8D0z8juz8rCwhvKVxEY9ZqLDOmpEnddTKwZ2OY2
RrjvUMD6OnvPbfxnTFA/DoSHva6qjcjlTyVQYGNiCyWHFjRDLJbAB4j6Z6/ZJP6quP5QzJAPqfKb
owWLB7Kd/enY+NSGCZjsxNxM3mPdhdGmkN1nZGE9IN/IboiDjEdGRID7IvjKhzAfPEsfQt/dBkFz
h/oGdrFAwCoAmjx4/GE5QpbZt2PGyW8hGqbKyRBbGz/0Phim5JZY0ZRx6gtyXvb5R6urgzGabCyX
/9IMbmz/CqwIxXOYkvpKShAXwUviRryTOodXlwMTTLZW9p4pLf82lt3uTdu8hb46uiTrC9SMSlf3
KBqfkgI3kT1/JvhQq7Z+bi13fBCe5oOwso8W6dwM8xdfOSQZx5eemDvYmLsymk2T8bQkgCvDauOj
5su02zthfHWtaG9VS6+wyp+9yjurWq8rNf5rU+Mt0fOpLtQ5LadTG3mHtJ8PuWVtpDlD7/BaQoLT
V8rDxFDpLXMLH+8KI0eQw5ntiepU6GeTCtdmNherQPJCglp3HxzWtnqwnwPu2XZsd3keX7KGYjLE
Fo4aO1GyxlhMNJIyOMOz/pb+RDCtIUUSVNYTIhz51Gn6l7eMsqI3L+z6L0nMwp90UceBV746LgfQ
tF3bBp5D7OcNc0EiV2FU+KxCgXAEo7/hbfHlDMHJFdE7CKqLg9WzCvTLFDoIYcSkQ5gM3LYQaTsP
01SMSyLK0YYt8deuGURHPDfKNZ6TKaDxqfn1/eKqVL/LB2OfYF7flWl+GKBINaWNVyXgACVCC/Bp
+lxPwEXCycNAGDfPTWadVOKRjLQEb5M5KpmGq4yyPmSeDqvhXhrObsINFSR9BgaOg5UGVrLJMx8+
qEfQcbT2BDAx9Q8h/ojqHmjxlOn0lPQ5tXh2fmZjfVBjtDaVfY9DmiP9luWHM5CQAgJoKDoe/PxX
z6w4G/aAlavuuY/FvgIa4S83l8+ztvTZApJuhlQ29IjyE+m6+CAzVl4iCI6mlWJBD3lzhOZ3Jjid
B5W5wY7zh+jIOZXi4rf+ya3KQyPrpwjY3pKuaOhHFh9NJH4ig5EgUhFZUw/Dd9map7pOcKSTmQxE
9VIw/y8GDOA8mAKYwstz01RrQRxCBDRU8foP++qldmx2+eqHOXJr5fZ9GCmM6i3idnbknjNT/VYt
jBbL8lt8cFyNcazfM59lQWx4n6JOXmrezDgWAKo0/sXBFe1rIQ74Ln/TQPDc8JBygHRdw7Dd9RhD
CVOm6zGvZoqeEIREnL20YXRIU6QL04mf56Ynf5B676HlEZm3w3I3FCYSV6aYZZc0ejhXp5hiVA4v
kcei3Pk0o4AcXXNMgDyyGm5xhdF10hCgINVZ1c45T2GtYRHvd4lS2aFLf9rU510Mtk1W/aPWeC1l
AeAkx4A9Z+N3O5BwCLwUpJPAn5wSSZQmBoNsFCePEGAW+xxGl/Shqx5VH56C2L27ffYvD+XZbtxl
A5S9NvVMJSNMvh5oYuCUB3whlwHDTzs0O8S1I++gk2cSnB58svnkUr9rF5FBBMPdngODTaj5WYQp
g7fHmXV8atzulgUE0qTAf+RpWMZmdx2H+dOKmKPoK0Bd9NufwmCFacXtyQGKk/vkNkqne22mPNrJ
xjJWeaxRmNMIV53NIleG2B8HEDPs1x/DsD4FablKLWODg/kqPefYj+mTbCTCp3kxOxe/yQLGcU1M
Aslbl6BgzDb5faYYR5no07H3b+jn0+Cyr+NpRnlW6wXrYGYEayd0Q5BN3jpJl3ktq8aY1bdQxwo3
ejg03bqO3Y9QYb+PAJPFbZk/tIIVr62Bg/FNhg+EWLDic92nCf+KwWl4mNj7b8Dy/W+ha11/SSf6
9aZ1Q0As3L1SHyuXoiKr3FhO3m2lso3HRZs4FLFxR4WSpFo4a0eeyWOxokwUZHyl8Zj6VLuYNs0P
AEDYaV2drHt0bGKJnO5Wnuj2fRvAkWsd8wijgysrM3HrhBgdE1BOOgULqbHB4utOyKJMUKBULtde
DFknscOvuYPJg1SwmzUYdIVWlGtxAULyEtvA5mz2DyIr0Z8a++TUfYmrgk0VcWXWtDgnOEzmcnwe
Cus2efUp651TGJZ4zqeBkV2Siza8ejPyoHxI6+hUi2qX0QawZGjHtQpZyxpJvBiImAAcsuZZU2J9
UuaTtgI4maCTCuPVRioTnkv3SfJDEXu/maLIwnpaQ94wtYDhaJ7cOIExyLLLpqBNlZiqtN52otmm
lX/rZXiJdfRn4R+TjVlJk2WA6IkiGBO3hsVEsGU9uzFjXH/D1F6hZP46GkYAID5al8uoX3Ua7Ulb
IT17FWQBr3JZD8w8QUsdFIjO6XjolywkFtYXr5u/rCKKtk5ZfHqqXLd9T2kZ5l9VZjjyClpWvflf
YS6bhRK36Uzu+yGFTJJm9a+b5S6CoZGv24wW3MQd+6ekLTgzon76b6NCsdl4hj2SpqirAld2XTXH
yUdcnyL7xqx2CA132xEEIpH4JQeezTBYpIp+2QHvAWCz19NPBFk/sz44atCOADtQD+xog+r6PAXI
BqTj6QJbIRoTXMr8k/K4DiMeiX7pHm0RXgIIfrXKOJ3lDmCrHFOD8rKvXmX3GP9bhKU/h9lDCy3g
nPEzjcBZ5vNZz9YqyJBQBnzmUbnHJRg/WIrzCj9tluydrU7gAhkW+jGtysvdq8v0nkOSGbruUbjZ
0euhkTNpjSwHWNxFcMKIr/tr5ohLbPGZkjvAWI7sKu3q7styeCAk4WwjNbGsNVk9NOSexPs46w1v
i3rjhPNb6lkhhyJeA3lePHJn7iZRnOLafm3hcThB+pVMpb8qHHY/Zm9xII6oJvXLaVuYXM8NT6Ye
UIFXp0++ld87s/BYzM4AVDDM+dPOcjmvxiK/BCFGAM9wXxpB8tccHVBPpncIO5S5eqDnIAJplofR
LR47XkXNWCA1VK9mXH7nDV4eDOXh2pFkloI4OPR5/pLPCY/ZhbQyDewW+8Z7qJT7r1qSyq2KnhWw
oQf8oC8JeSioIJj1KsNbe+nAF0w4h+eK/WZPyVepmLdryMsPgU/PGu6zbeFQw0rzTFLbM4dHds8g
3JvFl9HzwdsfHhZFASO+FDwwy9S6GqE6cwOTVwZdubDTXxP/Q7o0CRTJBxo0oTHDfdZe+kc25ZU4
6wFDAUwaNf1tStx2BjMDlhMQtlxWRoMFpywe8yQ86HIG2EP2ClnmK2sm1Ll2PDhFirN9BvqTq+RP
1IGgHBxALKT3TLNneay7DBpl81I39ftEW3RocAQM+qc0IZkW1+O1te13/CtrkpS3HrInnc6YDeIX
P1W7AH2lNnpKqb0nx+SqE7KftlEzkgjzOZPYQcmSO2AYRVgOM++pH7oPa/C+O996kykjdoEUsu7K
+FcE4xYA1Br+6JlI1jkUwVc9hDcjtcYVauS7thi7mT99HhBNSozD1DzeeGI5Sz2zMI1FA4cSgO7b
86De9FPdcwK2dl3Fij20xm/hExPzEbdC8zc29c6qMajNUj6lEmAjY0O4oKyrnmEiBT61EFRbYfwa
hoYFHLhfeW1L7vgAn1rKOJvO1ZNt0N+bhqyK0eH3kJExLuORjQSTbNlPpFJgqok68NYGe9J1FZvd
c0nN67UH1/xq2oqzSZMM53zyHjXJIM+Rx2lG2x0S+ZOMioyH7Tjt3ay94a+eExBLRQvHZDVrKHPY
HKD3uLWt/3EUtPhn77HPmvGQTPFOgQDxbPvHJkecjdLYxIb120Yjlp6EhKPfUrijQyJ6iYa27JGS
ztzgKrPk1i4hKNODCJNV2TpvxchJq3qUfr/wRLZoQ78JZzg1eQP8UOu9NkjdGG5/7BLnnooY7VMS
eBHBAZHp0Gj4vkmN64TbE0V9fNEZA410Q0aqKqbP257Xi5Fha/JMIP5VNYfMtsvrGBJEB1QJhsiR
hzil3A7EXuXh8ATDjbWa7R0RYITcSPE0L42TRSzTkdVzxc4gjBlIgy47FXaHEzmWYldK/Ay8Mrjg
U9PecwEb4IAjshRGq3aW43aHOSVm3/XEkIe+2lLadPdFto+qtsWTyO1aJNARFOTHN2+Q+Y7ipReB
KP3QDtxY3sztX9TpNZeiWVm5F3/Z+WC+tcLzgxUhAnbSllp80RXeJ5nxOMb87d5ArsdHbtjHSiTX
WYRkuZOPHKIfWanhyvYvoAA2sVHAO3EcR4esKaiywsUcGqxTo3gr+pIiLvOphpmmWQ7T4nDAZvsl
NJal1nww7eKTI9qdsMEiBOQegAjP3bRdwPpGNwUlKRlh/FQlB0nQsAoRkPxlVeP8lnn+VKv6Ja2M
M7CDQ427LfdIMiReEj3NrQvcYr50Vr2WTlg/uBleO/Bh/p7GiAyxPQemFPVdWa9kO1Z/0wl3VVym
l5qYAWBWMlK4VVadGX3HpfU30tndTAUeypkH0fhm9FgEhZ5fJYM7jDJIE6obc850XvIn7Boi64Z2
1WtQcBANE+h+8biDMPvK1/EauiX61sLztaYEjT3yX+2Q2A/0oxdYGq8KPiXjD2sWxS2jZIdlVrLm
idqOriihrPfECH6KJt1ZE2+ioJv5YvtdVg2fXtZgKyz6fOXkQffHmMk68r/lHa9xNz9VPQF9K8Er
Y8PiQWo5QCF+A4e0lzBMHvweX6Jq30uWa9DZ9amBPU8oG4GXkNdqFH6OTumrtek3zdEnv3F2IFZd
e7gvMC78xjsGkXuv7A5/McFvh0iwVgZFtCr5Es2w9UfQpqL/U9vjOdPObbApyYPJTwqQMGY4VYew
ISwAGImwqq9PHgaQh8HtMOpJtvptQWugANESRdO3V8lg1XYLa8205hcTdZdzVpTbpMSMJ1JiF4H5
aCsAmBLN7RHWyzMk51MeqN/eTzROizZ+I5vu7IKg6piWtAf2EBpGqca/RZQdZTVcG4iYVyZmCnhI
ddsyt1d+amGSSSZaMiEprGMahsHdZDG/DDIwKnvf/Uldx/0numg+j1ZByDbvwSRHmNRjoJjIC8Sz
Jy1JGZNG873wG4AJpr45eC4j0b5UdUyxk2DrErvFT8wMD0HG+FvnCl9ZpPhImqDG/ytfDSDAZuE8
2xbG4CpjHJ49V68Dz743tnPmpXSuLH+rEusJxBneLgNNiuKntP8aORwrr9hViWTBi754GkokaIcI
wRYo1xn39ydlbckG9kP1iVHqwwiN96rKH0PMJLpmndEWexI9T6ru+g3Z4L++q//AwH0OHI58LrtE
f776JIYGo4AagR249qvpYVLOW5oDHjDL7pb29WMbZ8cK4tcq6/xVE1sfhoPWgibAmqIq9mDEeL/C
agW5sCBPsv5lDJynqqY4Sma3RBH5nQ0+/1kSnLYH1oErTfznNQlJfKDJ/qmhdXKsqp66EKgXvHTD
1wewqCczb0921Xx2Vvw+6ig4W00RrP3RnFe8TTk68/P8QWB1jJP83AdR8j2NmHLdpCcthewhHfyK
YhcW3rSjeMZYJW1PMFwT9OQ19pRN+q3tqEu3HcT7odlnkdgWMnpU3D+qB1Ip+Qm58uKnBv7gha2x
upHWqA+lV98Mr7oWCxFnnuDVwrrH/b2xlXsLS/Of4Gsnjh9wVBS1vFU9G31tLHQOA2BpjtsFxwkr
hopTkhLYZQzcx24dreJmjE5jE7K8gEqHAzj9cjy5lUH04lc1dInkRQiN/ieH19nxMGJmQUQ+fhg3
k2UffSSIpvTf/G68hVzfQ2O80Ld6aAVr8dCJnurSCxle4o2u4CcwTFht9z6YnKMC4u5RiKTr/ksI
xddhC3UbYQpkWsyEJpxd1bkXaPwXZwGq4IAuzYYgF4/QGu6OGx95kfEixsJkJ83zXJCL771Po+Is
gSPj2jvGNSEvYwWIfnkOKADvGA+YpIg2sZDxXhlx9DyrDB+INorvgkHpFpeGD2GLoI70G/WVB1Q4
LtvvwUN2qU3khsz9NuG68gKbj7MeMOUP4VrA2U36K+TuVVQc/O7iQgoEMLHyZ9aZaV2f8tT6CXMA
BdjsccTN6KItsQUIaQWWTO37q67jBNERJlySZh0PiDT66NW4Lm3YhgOOYr6t5ftvMK6Ui+sPrQoz
qjdHRDbTZUPgzO9Dasn1aJoGnE4dPHuqqJH9/YlZUMngM0U7Q5+pJd+3AORzSYzGZtUAsyGhKMEB
r5s1wVqm5ktCVi0EtGGVKT/k7EUfNbuRXkoGWRoapscGa7wBRbRP+Wt4VKr9mp324Hlnbg7sLIfA
kmf01E3ffUSuuwNzi4G53jCgbKw5XomEIjua/WpBVdOSEqYtg9dk8Jmhds5lfvS6pwCFuFPjb4KM
oPz7JI/QXrGsXKse3m70Z5JPc1WvOSL8EP8aBC7qLTlEu91w1SmvuUEXf8zDfy3uDmorUo54cq4f
3fQx4VXJWvfY42gfUyJ2zl9X4ygvgIl0PxPN2SXuVPLCC0pzO1cfgdNhDHEe+MRI+/gPqeCtKQH5
bHsAyRwlMG4E9NVY3MDJukF6w9aX8x8FLn/OlHU6mfexOmZNtI1C6xKhUXjdb2ky4+KLsTVRT5xx
iid/yw7DemvyFxvNtP8ujd9EHeLpi6XFg9Wvi/5i+oeivHn1p07I4H5Uw6sK39qZspDbYLBKoIiT
3YuP9eItzU4RsszUUFc1vPrlBbTjykP3lKSYFS0KVe5shuYx4rg4IoY7M+sP9zkMto08Ty32n5YA
G1Gj98B+FpBRvYlDlplGzJ/jZojXsbVJSg93GRb19Gqid1CudTGd7QACPBFfjev887N/tTy1+s3E
EZN2J0/TRUYUf3Dw4n3mw0c+cmDKUUJL1lx6sXujq1ZHw7o7fCNYTh8SyO7I7SNG6SDM94mHjYxR
yQ8fO/NkWGcWWdihe2BTzmnxoU5E0LlUhujVgTWnBufRH6h7JlqyamU97fC78Cb2kmGLKmjsGKbQ
dPoweZks/+Iuj08TMWWWCzS5vWseQe2YHCaRfNl1SnzKJNyqEl+/SdqADHRJgoc4sWc8EIbXX1vN
LwHk+sXQDqNBXejnwaZch5f1aJ29cG7ejc7Ae50aP1NKUw8vEDbUrl9wHGlEd7aNOj/zAHQsDnp2
TQ4qttqHIYu5S/w+eh/a6QhI9TYaWAD6wERDHpnMWnMzAHKxICUE5p8O6WHwKN1ZMB4d18kl1845
5B2PL1fSSxj3KaZxFDiCW9BZ8F/IbZgk66WVJ3Gm05gJkCv53VduzNfQQnbOPDyjC9IkGCmVNi3Q
k2BsTz0gPA4GVGBwkeb5h2aTxzYZu78nQWdM3cc4eZuUv01ybK/1qhIppwF55OgqPLv9wwLN8v9Y
SzmUTzQ2eczVnX0bGdd5Ma77YFZ6Vvemb62aiEdGCckor8+yye7WUssTO1g+R6D28asMYCYDpv6y
NTAmaQCa/yjUd8sc2abjitTasQvASx14RR6AWO4LZ6SghL6flkSImT6yyKBt6B+tcHchliqR5imx
/nbdS8EqrC2sw8ietxX+qUG0n71b1KdcjeO95GOziwsW163TcWl0+mOS1CcP41Gm7UoaJhqWezRI
J0sdglZkKW65ZJ6cU+4ALOL9xvG7TMIXm8wDzvNdD+YBz0zVeys2QMD/8LnhZ+mK+jbE8tqSQV51
LDBkcu+6hpqYaZuYxovsCDaR1+orB9gBsFUjvjbUuuRW/65MYxPNybvZjO9OzT0sp2uVjb+ypleg
bz7n8tHh9rbN8mVaqkeGwkGqfqtN0o/2AD2LnOElydoLu/trXBTHIuPU7k530hOv2ODPMuVepUFh
sg4abldpq0PeN2tBF4aBZXp0ecF54GmccD1V6XOC5Xiqiid2WLvOwAHZYYks03U7F7epBaShioee
oTerWtjadK0SuHPgTZRZ+Q70il2QOszjO6IXH6LD9mvTB/BZdHwY8b9lOeR8g+JHr3wNI/XsBerY
TgQnkgJdtVtJtTPYkSgOzEtyoLCgAGRQhKBuEUtft2V6iMXHbCUPuc2E6O8i72cI70WL8m7YYOaL
9oAR/lN75R667qYE4aOZrkyWFi7xmC55s41nESf7jpxkWNcYTXGJdbQchD8g6iL+ZCSGVrr6SVAK
8Pw9RM5pbjLcB8Vifjv3VsNvyQwig+MCzh1DQFd43Z6YYs44S8FTWw+zwCLFiCzam8vPgTO6y7S7
Cyjlg0u/DodgkwI2smjkGUK4SQttSzd7regVEwwXvPUjt//qnXdaZKbE/yTyCaXg0DcF3ZYERqHi
q/SxqouXOokaVtZYHioHszVXOULzCEtdEPgTaj2lW1NitvFNwmhgy2pjTaHHzXXHnc4Jc6TmxDX3
xwjemwIYIl/30Sdgop+G3ogB+4Qbhzi6Z4Ee5w3UkRSHfDG24uhYDgNPw+hkyD9zBrG310iviALv
cZfNh0gxyNs8oDinWcOXX/lrK7nlkm/QpE0BOrjvD2pVN+mrCPUO49f33F1b8PHxwkjV9aoOun2a
GJSdeG+BZRwrk2O5GdgbDxmjzUipQ3rI8TrlzF98KHv2ejsYbhNaQBVvLcaGaoB1wlIhG3gWyNbd
Wno6t6L/F9L210fpY1Oybs2Tr8wz3nSj1p31lXIDT6b3zMi5mavqsQVhZwIxRAQpHtt5PLMYP0yh
kTEX+eu2xsTg2vsJ4BLvkUNqxufSick6tP5nQ8zQYfkimuzMqL/3yQll0tzXMr/WDopylKy75I/l
3yoCM6YHfcRhYeK/k53+2ybVraYqE6Of9+EvEz0iLh93yRwY8CgtkvQBJnuGvTn718NTJhhC2rJK
+YRnb15LfoncnNmPcFZVsN3n98wK7mU/vzqi/whoEIoLse3AK3QeVC6/OMi2ORhsUjjMbybsBWM5
8nuy0jVD66M3RmohOEXnqJppsErc+pKl9j6d1T+fb8QnopEGMOuqYZ1ADTFmvVO8g5Dw102DE3YB
m8p2M3OP6bY9pq5IV74xgohl8xXq9k3lxrnAM6Ptm1FGT8Zc8YrgmMHRa5UqEEeGek7tYm/VvJG7
8dz53jpQ9YqepXXiVicfZi0Ri+WLkQCEzUeEW9JaKriJkZWzoAl34qKtBeGUSr9phmXfb76GkBdX
Kf+WeiEq1c/YrwBD/FQC5F8dfYf++OFW+tezEBOKRryCLlpnQ7jPM/kelgTw43yvk2STteWLirlm
MdPEDjpyUXy0PE3gQiSnNGQHPhNDj1u9nUAfOOwPfdggUsq/RYpdBBtPCiypmG+QWjqut46CIS+n
RphWMVxkxcUCq986EFvT5Ng7+qYd61ziBEiNZptDJSk0yz43oAZyBt1gIvLM9yEf0FBsvkZ6AyeX
lcbEIqRgFwY12J4e2PucMO2xw2k3g6Ge4hSzlihMTuj5MydRWB89T7iATVmf5uAtHDCAXgKf4crW
5nW0mexgNoXC1quqHF4bEkBB97M0l4oo3Gb9ePK78mXM4jf6ps7U7qAnhNQ7Yau04wvhQJa3ZBcM
OwQ0X5zdWOkLJ7B1R/5yl2LaMcOsfXB7Vtct6Y+1mU9qawgf60fpgACSrALFiIm4BOh4LWPe4rPO
nE1W4L2EIEqqLlg2MKw2t2FWga7oTbi91oK3cHgDhbG5bYpk5GkCBx4EFIyqKPYfhmQkjh8zGAy+
Pa1IszGhT2FHz0JiEO8Zh70r8fDkU0KlJ9HCbOkaK6lMrFR+A4OHvZUAPee0r2BgwwLtLt2ARvTW
pmM96xnrSWzWP9WQvBglNq8iMV4H37p3QbI3rbFaRQaKu7DMi1X57kM5Dyyncpsu0PIqmvDdSObt
2PYH+PIrrGunqnCeOvOWRtmL2YW/lmW8maP55TIW9qL0T3gt9uGipxBN4wtO4oNJbKyZ9WEs2YlP
aPhgE/OHGB99NAv4PXQyVxig4yz/bPr0hHhziGKH6UJN79XoPToEgjHCU7rSD19dHv6oju8t8ACg
QR2mGZDLFbDgn9n1qboyz5pqE9oxFciDsSLw4PGLYDlkGRFhicnlXfoOi1KKKrsIDm5ahyvDc8iS
eh+8rV/rbnqDDHAjPMdxO6H5C7Xk2xzTGgdLg7HCZh6Cs2qteHMB0koTVR4K2zPP89CwppfjltbQ
5qZrD44ErlEU5pstg3+m7eCeh8rgKPw1hWJCsY3XzkVFUQNqUZN5E1i8vGfZEKZPbVuzKE8Tqqdt
HJEsXQ5AxKdtUExgSqrBXtfs0GxpY51uK8BKyr0K3BDIMPUPVg22Iyi7+5ZDCRsoUCZuYP3gFuZB
b9k33U1/cwGs5f/ESDDqt7LGyufZ1T6yaKuYcmLFTWfrP0Vk7Mx8GZkJQHZyDjdJT9ZauySwhOqf
lQBV5fRxuppxmyK2yvQ401Gw1dzngLE5tcLtWXnU5G4HqbI1zJlx0zvNPZKZQmy0JhIvHKWpnT2W
Jfz0rPqaY+dOuQjVnSk1gLGhvso5owewDhDtmo4Cxi5ZVXb/mukuh/JnY4hteuzeZJlWRsd87pDX
CaOpYsIhPTthovSnjrmxJzLcRghnypZP/gSj3+XuqjsL2lID9H0u3GBV4llthxyNUkdb6qtI6Xi0
EbQ1l5of4nsyI45a5fBHMr6wKRol/2TmWztKezzS7G6c3t8ZOrpmGRevnfVMUWJ8CmazRn2wD6Zv
H4yC52RNHrRXOMGr+K1Dvl8XAxl7Ix/vZkUOlejib1poilVNeYutiBh33wdvXs5jV48m59gkXzWg
ydlJ8jqJysHkOMq8GTuNXoVgEB/+1+1Lv1PnfMh+gJPyQ92YB8VyfTVcwefKdHxCsh1P2yl8T2L7
bJIJ3aYCT4Mq/gYdlNyQDbWUACGTIAuhnCFiYhoUuzyzpjsm9HhtJpV6LUY8W6ofv5VhfSwTbkX8
a7l2nzqAESxUjNc8sNTRgD6w7n2PcwxrcZ7Y0FTq+Cjnic27JUMk3oS5vEPKMPJgp4YAWjU1D2GX
1TwjcTp2En9T1n5C08X1Z8OcsIxpZxsYfXORfxC54UISch0NwXOWmkfLkzAF3UkQw6wkzh50ltiG
7MPzF03ATiewCcXFpVAdjCNR+5Yf66dXyC3GZtJwoziw1hQo0yNehIzvHT1BcNlY34clr6/KC8mX
TzzgCUFvOXg8h4NzTEPahUYVKzY7ZOxdP/kEYscCN6M8MInKL99m955VYDMFAPtmYLAa5QVWKrdT
I3+N2nlT9DYTaCzO+KoFGgcYtkjUvBscKOue+wuzd36oi2RY4Tx4i1N8LQ3r3QfD0R9MhZeS58Q6
DYoXBAm8xkW9oymO8paZTgHLi74rDK9ELDmkddyL6y6lurrqUBPhTJ3Yn9xbHzbV5OBMNMnf0mp9
meqaUwaspZLP3RP1P1JeR53ad2tiYasWYaThsVqk8LWg2Fkn6l+oaMar9FgWNM1YyyiBv7XdUKJJ
eYdY9uI+PaHZh+NnSydLvKZvlSII1hb8QVve00F3yU1YJ7Nnx+usEbjQZY+8S69rJSBZT67u935R
QCKdWsN78+0wX5UIBMvi4HEcA3B4EKVID9pXy4yejQA4n9lGO8TP7ykiRz+M6jxoN9r7gNRQjiyk
s17rc5PMzXoA5aMMll9574KCCiVBQzOdueIhWrBFwxFxoicrBoUdEM6W0M8ocirD7peqta8yMR/T
oqTrj6SRCNt6y9p1OBVDNH5wpJifejtGhpAdl9XaMUu99MyQ/js6TVs7a5e19zvMb2D7v359HLx0
0y+FGPAFwvgsPOqRlHlwyRWUVbmS0VesOOQWS8o2hftH+BSn3Bznb55X2GuvRNBIDatZUo2HUeQx
4EBovuhiTCY+DmCQg3g9YidZ24HQ27zTFf4Mip/60UZKC5bodCii09RZ+uoEw1bjN9NpS63OiC+V
9AiW9eoFgsle0g9ut/eUUgmHc/5gYUqYMIAUGheN1XxC/vkaEqKApEyayGCHnO2Wx5PtZXtPmsXK
SFlfdxw3ieCcIK49RLDBTHO4ShXs4ig6s1eoygW/cqvcP2SB35UbHQJ4PsMsbktWbIiQiZNmPQN6
iHIsczGfJabmKXsaKiRDi9xpU3/wPCd1SeC0p7m3FxzVF6t18Wja1pVgBPbDYYO+Tlv2cMHMs4/n
H+AIOA3r7WQGH+DVibJZa8l9EuFfsgUXGykLjTZWkWaL4V4xpC1eYC3JUXTxISvEt8HoY+lHotq8
JnK8n4vDAzJO5UPzHi89TggqAlIuLENd/+PoPJZjRbYo+kVEYDNhWt6qjEp2Qki6Et4kHr6+Fz19
0U9XqoLMY/Zeu/Lsp7wnZHlOgur/Mi8nYjZcleZPmr1DOtnVo0+413BA07nQveiGOmoXOR1FpzzF
TJxLUhbkI8zizei/ZwK1mRhIfHhkfNB2lV7DhpHAxPk0ki6Q5c+d5m6lWQJEv6viSdfqLUoquA9m
8dVk9dpmaZOLm6peEq0BpHEjpn0tEP40mQ+8qY03JfqZRclgx+V/yFjThaK7GtkpUq/SXo01B9N5
0t/ZZZYh3Hft3g0kRTyXsGgMMo3fhwrYGwjycwukjaDVnKGB+WwG6KmYPsKCL7axtVGEGFT62mVe
2bhzxBpbE3C8PlQGap40oaz9SJC3xwC83T1oGKi/2TYId6Z97Rvw485zyoDKSt4ArQQEZsTTU+A/
9PZU/kANUvHdkjsIIV59z/NPLAelsTdBrIht4z0F3l88XKG2yJC5f4Qt62TXb8wc/PoMXHWyCdjB
Jt+cLXwdeCVjLVrWKamRSAXNCGO//1UmBUPV58xwT+ys9voM49a+lP81pN1qMnZc9JIOve83FiAH
+qOuAa3Ltn56J9PaTa9oOKTJYJCwm+zbq1hiNNXR8A5+yOtanyz/n4VmAlcNY529k+xtpuoZ3ON2
X+ibONnyAbs+dsJol7d3xMiEpT2ZTOWNL2uIGeZifbrBnzLJgR646rs3179UYlWShZ2A5cO85A/3
BpF+DViYKR5/DzqnReu9ZuoROCzrXuUsVuuuI3W50T1E80wZMAM+RpRA30ArkZin9gtCBh7FklgE
gED/x/+m3R5nLxuSgDS8H836C9CST8kpxK0IDCQ3PwZcpbwfnfmlR4eUnjRaO/x9ZvKayaci5K/Y
2GrnwlepFSED+Ws6/lbGPxK5V0m5TIIbUh+I2zOQ9TynX+bFt9M/qCZth6nC1vQ3LiRWHTEu/UIB
BihgGSMumBO54biH44q6+URXwR6fB5zU3d6JnuDe9MX7OLDYZoYTW+eJo5FM+IpdEmFtATd4j6eY
aFyAnOeaRzcU7xVvSSkupbONtAnHWk3wRHs2aqoK7TzSX9bls+JB9rFaFUFxkfm6A0aU8Pzj8rLC
n77tIYdSkqClq0+wBBuMqOUV6czCrB9SpMvad3egh6R+NpAx91D6qU7S9NWMIL13u1b+64prK++B
Th4voG39HVBZKwbujzXM6NZ7b7xNxLysa85tjBq+X9nhYUo/+c9kvENJRSDX2VXvYwQ970tD2ytc
5n+IpGcVyMqKOdPDteV9iZpBno6RYmNR7Mnq3eU90bh5muk7zN/z6h5zqoEhQPJSHEsmMKiilhkm
5HTcT+1V5lubga4otq3xCBs4QQcToSYgEaDDpr5Nps9QvNgoFd0CRvglrq5k6hXoLdqUgFL0cFlb
7Y3xyr3D+oI36Mxc1xv3ucevo98s98Oj4q3I6ArKh+IAqnrGZbfG/g2Bkk642BydOPrKxlkMPnK0
UdWahzjrSeRBoEhf+WElnBuMKHAEuJCTnqAsd/rZS4cFGisOHCaLySMUG49YNmFCfOCBpS/eVuKz
rwhy8pbl+Bl2G9SAg00CF9Pygsw3Hrw/HkqshIcQb0GYMO8Ood6fgQWQyWZrr9APZ9o3TuycPYpP
j4jWUt/MZgE1fIHGJfO00Z+0iKmbQPLLvVo8C+qoOPiXl7ec48KZ/1tqjv4gLDoa+6bIDwNH2jKp
q8xrFd2lxwzhVgWkPpM1M7HWjKtmX6oWde27FrwSyXrOhNjjrmBDyslefYf+w/bvCt7wiDtOj7/D
VPtOfFhLYMIZh1Y9+o6BN785qRFFGEo5t9t5/jNV7NrSTj2L+Sj+anuBzuOupe1WxCfdeCJ12Ov/
YjOiz8NocHchZVdPuBDo2vZRt20RGqtHx0kVlz+gY7rsZLI7GbD2sYrPf4fwpQfNr1/BjmXTnUOa
sfxN4zu283Kf++cq/Oe3LznL7vS16B8E7uIcRIFw7vvm4VNmhuPOcE4ELu5Riqxr/PL6c6kH0ECZ
8lBswUhZ2ZzuWYSxCT4JfhqZEVloNktaEsad11a92oFgXAdLw4Nu/G61YpVpR83YWzEznkl/HQVF
iPNUgc62OBYJv1kk4FLQ5bOeZ3Sln0eHqX0C0aq89s5B8oupCaafNywa/V7pz0ZG2DQQU4xbevDH
0AGYJeNAVCQmAJex3JK1sxRlu7Ux3Bka6iu823+13NgY66yvSvza1jO27ita2bURIrTxX+byJJdH
QHYLy2QvobVP06TOlvlDkiYVQvykR/Vzm/k/5Ppsizq9DKx1kJwkKCJHYPRFw+wfcfYMm60ZiPvD
sAUWiGGOwiDonzUkmFn+ko0YTKBSMDaUXEVcR6KR/Dl0PPZ3NfZHm/bP6r6Hio2TdPaWYb3hRD9p
Tb7RedKd6ccNqYTrjjcX5lZlEv7HGMP8pwXbJjloyUdEZ25CZIgpLhKWyWnR7wWjXdg3aL33lvXt
FWfUCWGySagbbW4GOz6oeoQ3ieUjfijEH6WRs9Oga1e7tPrwxGGeS8/7x3Pu3bL8d2QQG5YvAS0x
jQR9OkFExzw7eeFTXn/6lL+ecVTwk8xzqmlAKuVWw8Ld8aObjkDCst/NwmFNlxxh7Pjd8KRAyPdj
/IoN/nPUqyOXxdpLHFAB2jULLG570g+kcwDIcOzQM6PoPQlQGCxHAdBb9QSpm1MKdiY28bmFYRpC
2dTua+STdUPLz5kIr7tjKN6DUjMGmppfj1PFSZ8K+Ksp/YsHZzeeUmicHWzLt675IHh5tgqCBVpa
iE3y1Fxpwa0UPHGwkSfsL0X4GtTjKtEPlIrHuX9sXUpaCpci/IGRdmZKtsJhxLYgecLZyrTVHbAH
FuwtW7RQNIKSzMcQFGCWrZqwOfLC6x7+VGj2aj6D6u2YJ/uklBCr+MRmgktgnNi7MDJwVm7R8mXK
jSl0jCwhLLuSc0n+6fILIvbS89D9uZwaDLQzXe5NPLO6+qeVLVTLdJW48asVaMeuuNmlg6gITJ5J
thERIxjb+HeZD37EcbtwEYzoJgIU/MjriE1ygMahtNSe8f4lkgWXHlM3TIJ6Fl1MD72JojahVsjT
Fxv9joXOR1M8aDY+BXJyEgKlBrAvuQwpSiZjNdP4mVutc6UOVnviJEt4tJPqkoM54YvTJD21Ye6K
ILnVzY/JUN4OyIFkvDv81dYlSjGXkQAyJV9yapYqQIg3CExuhCtAxO3ya9u8yvqvSV6i9FVwVcc0
RF1hL+zo38z3ykuKDNgO68oasFHKfeMF66KEGInIOUkxw/cXshnXqefGyzRgptmPNF+U4E6rry0n
mBMnxTvo11Osd690QbzWgWAZ0OC5RYdHgPDE0LEsmJIIniRkaUN5sCr3izHZT12bqH+BY3SjvMRa
b+8MIz9NePS0+arVyZ0GW8gWmpxYVhfolM2bmVQ7Uxb4BPCE1O0h8fWdBX1B2RFR7dBjR3gtyZaB
NZLpt9p7wFmiZIEQRELGaDSPIQsYiXF6y+FVJB1wmWSmXnFDvY39NzjAb/KP9sEw3p0Eglhh3fvM
OPse1gBfWlcrGEhLBlxgdmhTkLhCnU0Z9SzqgcV7FcyhVjhDDJATDsIKRcdOBmiFBa/SQE32wcXL
p0Pi6r+amA4eHFyVjhu/gOxTUcva2j+PuCcA9VlZPAXxQBfWfrllSj1V7DLrr0xfMqvYWPRaevxV
ep+1me94Hzy3WPIOg3hM1l2gfY7DTWdd6bnJFvHvuzVDySZMbW5SYLIIy/6Ezv3cxT3PObtHqAGU
4+PzNJDJgnQnIVrdbj4GySM/SJ7zPjHRRrFYjJl8TGKnNde2ZIc0nONavgqaWAPIRZ8129DQbmqw
v0u8KJGDcjj58u0yWCofsqhm9LiV+OVVGvNJDIfOm8E0HOGMRRJ3lWjRd6T3m1xMD5040t5LjyoR
COvbdYFJYaErokqI64wj44gBf4PqgLfCwcjaueVHSJylKdqbxBVPO9M/dzK8d7T4U0bD8lV3zsPz
oh+oUUxMvOlHtNaxdLpZQ+/E7JNSwIRhSiZb5y26GHghTx0Hcqeg6CT+uUgNdKJ1Wa7NOLx19C5R
5UFN4cKpjfRmDsWN2JAdZt6YjZJ1jiq+/wmPpJT3yYxnyQDkxNFNNkXa3Oi6H3Y0vdomK9JRdUBV
MvKGIy7UlnK5ZJgBUxIFmKAWy0KQCahLgompXC4WAMrhrrk8d7NZl0G96juY69HJAP5DHYQuweeS
1UeIc4bGmrREyBpy5EYm9uMpshLWIkgh2Z7nU39M0O6EJUMpy7kzrpyFQKjCoAslTbPyw5TxZ8nb
UFWvDD1R1KmVR78CY2SZ2j81ELseFGzAeeXALqyc4JQH40qk1hqO+yrVkWaP9BO005tknnHpmCkb
41hQIFaZ/+xlOu3WnB71D8Pr7OraVvAesf98WF4NzsXYtC42Zaey10AA/zKLli4vCT31DIZFMelJ
BiF1bK/MHue4Q1sQ+Vl4jGzJ3ypqjmrUGVsSwS4aiXELv8VH4GT1U1ZT1rduRoqNhcvL+KgdEsCU
VcgjtFzGG63gkdCLnGxpYGNWdEmIi0MHrX0zCRsehE/yjTkGnU9wGT0tOEyoCy0r/hj0fjcaCINS
RHDIFYoMrpPWEjjbCq06ha4jHg1PNCNvRvnstn4Im3vEMQf7HOnXZZjIwGE/5SG8aOZ28v8FTgOe
zH5RzN6zMt4S0vTspxkrwNn0WhobLKmvo+v8Shd9to66P3HEJ94xVhRMs9gkrYw5Ds9L3EuA/5Ol
4wjVSwC9Sm2EScjVly17BHJ+3DXOCGb9aVw6u1rHqeTnGhleyvrGL/XQXfksjYRakemJ5YVbT00o
j5CgMinJxZmFYIbyM9RQsOytingtELX9oxrKJYpPFx8jUI5A8eSsswHA0z1p8MYv6naVxC9Wf23G
zzo+mtZmZNXkDh0CQVQqtrb8P8RuePYdlu6IjX9SOtR8ngi4WJgvjFGWEjxTqfHPDZCOvvDNFQJW
1j+7fVg9NVVzUSTc0aJU3a2eLrnYj3MnyzzCJUQwIjWQDM2p3tkqQaF1sI0zf5mLll0BqBIWczn3
UVjoJuqEesQ4RPWvQ35kqd6CqQPRiTZhM2RnUpx3XfVvCgaaiHAT+/6yKAiVzPed6pDh7BmMjfwP
hb5qnU+nPNbtUY488Rrmny2xyow4j7ZkCDusLE7egjxxU9LcXh2WPrb5YjRXK1pxrK+wR8OnmJO3
KdwbQIUGylE3eojg7HR/A6gKRhYo+PvkNwuZNnkvVfTio0KwFOl2Ylt4b5K8NCHFKlC8mhBuue3x
W7KVI/4TlZJI0jX1ykaGfK3pxwABXsX+tgg/LKCxWrfyhXulaNu0JNdbLpFdFJvoADX5w8h5pcG+
y8iWkSHWEHx6ctFq06HV/8ngb0zfUCSuNJKKB9f3tgTZrfy59QT/3y6DinAeHXs0Qppu3IRzcloo
qm0z3YuwXTm0DkGcHZvhD37IbnL3mhLfVUpuQRfVaq1NEQ1C7Wq3SFrfyi3fcrBuDKPMdcM2cp10
oViZBvEbE8jizOT+1iSWS5T421IUz66Qfz3gC1mxsSgda+OL5ndMEn0d2zXR9rFuHmo42metDr48
OChL28jhHhN02wifB9NicpY25YEJ2g1nyKxYg4lsE8dNjuQSZcgyGbQ3rubV0BcWDLhUhx2nB9tW
hjlHnvXVjulLJcZzDKQm851zaYcjNJyiWEVpXT8pBsG5yp+jLJn7Q7zoeAsOmT/8qazikrSwnUxM
AojZ/SYqsWV6ybuXzIVrMw0HofqdPY4sUtGaDq8KPlCJWRZMy8Jwe8b+rfItJuslC3/E6X/mqEVn
xPBqM5YRT2Y2FdDGY8h+mMegB5pe9tWSO9AQmb2qfKJQQkLr7ChktZKGEh9iI8J/lcXSdVF2BlYg
Se+CUsM37tVoF+9FkWtXr9Z/Jm86m5FF85Q3KGEI8FrBwb0Hbc6/6qQBeU92e8gHYe8KbbBWDtjt
fGyu8Jg+fb0D65beWxH7Kw/TMNgI7Vdg2WYUOm61ul0DDQTNMIMsSannmevXMVheT9GXG3566mFb
8v8meoyENeKAHBsEj7BRC9cHTwDD1AyMfZnVIbPWgKzbSflSsDAvTBRH9UdDBkZTkSscsiKiuh/y
FQTNJy9peGmc5teusHlnQ0B6gGVSQgMDI7Ih9D8MNs4YkSNtlSTVV15nn/CSX0F+Txww8PJaO7n0
cX4ByNMs7Z7E0wHqrx8OgBKr1lP71gdQD1cH9noeKfQtkId9IpRK4xBE2Xz5T4TOFmoJ3KwjfCl6
s7iSmP0XGp4vzlKnD96wY+Ekj/VPdPi70qkO1czlZGwjB33T9wNPJ1tyxp6o3F7gQ9bLPs9odyPM
JnYd7Ss2m4tOYgIgBQevI4MGJ3rkYcBIpx0cNPQ11IvI3NUpV9TkkEZTM2xxwp5gaRYpdUQMfU1q
OEg+zvGxXeHh/zHprPFTAnglogBtcG3+ZuxN3pxG++L7eTSRckAfcK5NmoNIVDSn2ouHNTbbNUyM
X2deBZL7a+G7KLNlrRtv7ET4vlPGL2ZEbwbF6RxO0W/exmfSCLgOvGRDWsb8R11DClZYn/ZvNXa7
qNKIDgk0JKOI1Ghj0JjSwLM7engm2buli5C4KrX5U6DlV+hlB+hbVspms+M0bGL8VaU3bFOzeR9N
8yColvQIxXkhsQlHYfVPr6wzkRU4Jy2CX0bzPbOTb+kW5zjTnY0TGFfTSR30Hu7Fz1mRkxBFM5hR
LhZW9dyGlj7TVk5d6By6jDVHP+hAaTM74KPDk+vqPzARTglYsJVWVx+5o95EHN/M3Hu0rvEwdKZp
LS3fNoETzBLemhk33ipP6cGZmxM2bLBwcoP6NR+Hv9HHjwRrV2ZkjReqZ9xtiQiqknIXAlMjO9xB
bTwEvVtGBfm10K1hFVbW02QB/DDHkgmull3wxBYIO4L+QmeGYLYik2Byxk2SW1s8NqhGp5ouBNaL
srEmhR5BS3kGZyvl+dWlv2s5Qrkr2TY21E9xbaIxEDqDcD7AvA73fuQIBp62hdSVzicG1L0WZXyJ
agb+psPjiMYC+mVMcIdQiNLH+GWQdUL2cHkzPIwkqUhW3Th+At/bDwp7K1KzH59Yu7VNCl1gEljT
5D9tLPlrioTJaoQiQQYW4aSx0ezDChlrxuatHfpsP3kJlFIOGWgdc0K6WHapqS+T1oHeRjYF+r6L
baFLDGEsoc3+DtuReaP5bmHFJR/2d/TbKy6hfWRoL02L29XQcehZ9gNy0nocnScicg6QwZFYl+ca
IbHIOxi23VmExjkY2RqRQXcIhviY6sa/3IcEyooEeMmuUiPe/PiudxFEEc+D0tftVZo9twbx5xIQ
c+GzpZuhUcrTVoUcH63Hujl3qV36wKBLG4JtGmbHogrp9oor8Ms7erZNXIHPGKmbVTO7Uzlya0IX
dW9m35GPgbCYTVKNQ6HT5JKRVontxYVPEby4JRu5OJpdMua5pRaqungr7epspZCgUvSNPmAwGbnc
sSG4LQ0JT0YGTxHYCs1lxTYQ6dmCUmImObDN6UT/2+STvRntxvwlNkK+6FM6fPUlC4EYWvgh0dlz
xtKEKV1a4oyUWiegWWeVVzjrQrCYkuCtC8lMmApwCP6RrnTskmALu+EuYAoYM8jR7gf0/X7JIBqU
akp370dklxIju85K59zE/gS6IY1WeFfOzWDVCDLVUyZ885OhIfVO5f00kq4PIVlLlBu4YjdZhl17
ckqK7ZaqcSqYyFHmcOc8uWuPCgOca+tcTePT9381xFo9tXAUZSsVofR9N3IyOZrPwPoQPX8l3vpw
Bo0uw34COIQOMylZnIcDTkeX4n4Pr3BTd/eaza4NI2rwAS0UAL5plvQPcBX2MmzMF2G+E9YdlE8q
Cs9gofgJeLnjytnG2S1Lf7VqfCLJnWQR3BfJIxq+MetkFmKVELtZEwfU7PNMdpQ732ufrYxfCPav
1tAApy4C8Hpll2AeiS8iOhlwh3XB5lIm6momtLXmqC/QzCEOPMuMr/08J9aR7TOSrNVf9RbIULoO
5c6c1kpflgTJTyT2tkx6k4fwwPNtK+dod1eP7Pbp0pjfhfkq+MvYAFMW4/yQBaFe4dYHZ56Tcghr
1Us+R8weRhdu/P6YyWk1SNwiIxx+QrRu88Xm28DXQIcFoArDglvVX+jD1mFAKM84FC0Hgs5ep/oM
0KM0a8NC+X1X5VcUA5qtG8LZvn3zVshN0N+AOCx0ZuFwr7h+UQAg72SuR5XQi2/NPJDymBQfUgeL
D/AQaX9bffqo1iNIFH9Td1Cs60H1qICDsT4M3qNDe97+NcWtRMM+y1JQcsnp3nhHhf8caSmAhr1H
p8GFk6yD6OTw4NQo1AMLyTyjmK1ptc96t+qybxWEyORPljyY5BQG+wrxkhY8p9Zz438LUo1LkJF/
Wv0xxtjC/XXKcAl5+gIh0/89xxh8KHwkAammJ54fK8LYLF5BS5MOym40OXjuLTPBI8g3CNSaZPxk
rxpyfKwRLz5AId5rCCmLHqeKM7rrhkBwEr/jS6552xF7iq79U9NEEqjzhy+JPBKfrlTAFILP21u7
THOQbFfUsj8VG+t6JI/XCHdap94URgyn+slt8NKUT0l/nMLb5Hw1zr3kB+ZM5d30zWqCrwx2KFOu
TQ1vN0v3ts3KmWVmG75O6t9k7eHlLbLsxY9/8uDQOSfN/E2SdzNlhbXHjDaDbhc56b4lfu3eQTqN
OyDKx+04N1XTBGQa5DPUHdf77sARmj4VzM5szzTR9lx/ar8U5pWJ7v+74kChYLIpNBFYLnPvkkfy
vRySj64wcDD07w3LUo24tAq6gyC6bi4rY8QvMQNpxz1NXO3w9nd9W6PpmtpX2JHHnuYhwW9JliDf
Xde98tg5+n3gvq8KfhxWpJHZVFAJghTP7BtViConG8ZFHU8WVkQa9Jh8lqasCOxk5kc/hCy13mQe
pvsswIJkCzx9TK2Ohc6toPv4sMrKAoTSNgz84L/JIvKWyiUOpMLgwmiUwxDshJ//q2vv07d6rJ6T
IFOyYsA98FuVGjNb0WCU6CPrNqTyD9s/F0niHBNH7TXXOJS59WGF/QGk8w117U0jJmWjF/5Jdcyg
9KQ5ibk9UlH76pFDpyK2gEE2HoPWPFaFZPmYZPesHC5TM56sDEyjp6qll+Gw6rXsDeBZfTQL34CV
1Q3LwY8us7unMiy1QhP1ptCLgn0khWrQLwiB9ozk4LokAOF7Y2QRjJ0F4WNyruOavXZYR6bCBNec
qrZ/S4Ohu7ghrh8hErHxSTDbaTXte+EzkfZbvMpTB4yi1kAtY7gsaFmaFlzN0JXYGMhhAaNBmVZi
5kw90LhJTvAKxDI2g2P4okT/mrUNCTWZeiX0agsnAGAa87E+Ik7HbFFZZEMxO0/Uo9TZ6LNUgDVT
iqPVDseRjg1hQvBetgSkiMaGBGw19k5WdbAvnYSa0Lv6RQTPjfqgietDwkxplSuUUWOtrXoEoa0y
P3SbO1tE4rf2sy94OCQwZWwbbUbBaNOZW9QuKaq9FTCRN/ZkR8fnISRIhq1nzluZ2sW+VSHSYhcH
WvpUF8kvDXuzcd0oXtZOcK0yZkW8IsPInWBb/HKttx6YUJE2A5W9jM8RE9xFJCwqH90jPTUKtk6T
Yzap5b1FhZEB910QaGIucAeWT4yJs3ZZmDWmjdHrbF66mQ+pMveRdNHTnBpgD8SDmzMKtkZQRshI
iyHAW+mCkLfBPkfC/baJuLw602yQpxjNnz185hsBFhQ1EQtXwVs104JjDxW4rMbPNJXbKRHcNAnS
WaJJlD6fXwNpoV6bHwV+lWXaTH9oWBc5UXS5+NQaUCEqjiCXIyNW1ReSTdCelcmkm8Ook8yyQpcN
nZefylT8czJ16fKBazAkV1aIrer4x7uKBKtR15O1mTJK0+PuPYu7g+w4CwtF2515n26bI1xnsQh7
mNFf5+NxdSOKcV95CTs7Yw2+ktet2w+wzxl3/kPpsDXd8dxKMmSJZWMbRfhU2wDzi37KvADqP7/J
JtIJ86OLSbxx5Sc+4XWA10u6BiIsmwdAYW0bH3UOPQFbOhg7OgQPSCGyDrnK0vbgWfFL2LRvrCf4
IsrwO7JRCYNQRjVn6lfGSne3sP+Pkg76kQTw+p0MyR2Gu+2Y9JeujGqkVdpFNsYedfyH5o13di8Q
MfvUWzmzIFGG0w6czYsyMzQV8LGC0ftEbIRRQTUQTWtGLPqRwg8RJg+CPk47Bv3PsW/t+9LbqA5Z
wAREnsPg4tEsrRpV7zS9h7AdfuCKejP18WtGVDRT3CH4925NRQKXpLspmvYmZu9yAahk3gvtsVXC
GCcEChxv/xrL4qOkLqEM3RizaHIkumjwuicO3V9d4w0nSPyDRE4cUcFxnBDQy4SEVFeJq4nDa9l6
+UXGVMttx5oaYrIuzXgzOFAFK+T43jBdzai/cX4j7grST6PMmR251lsZSI5rkROxE3gHN/LPCTwP
aWICET0br4AaVPbDuYXikLMxMEZ0QDN30bSJIHYJFzWJpWdzxyi+Gz5dMzg6/ZCcUXg0uH85Rez5
Lgg7Z05vHr+czKH8DV+ChpBTv9EvXaF9MgA7lMw0FA8+3JbugET8HhRtRidr3r0eEoM+r0+qihXT
qMwF4Oez4cZ3kyhQlDLjtdaZQQmbe45saUYNqrqqobPnPFqKL4gNnpasNNZLC30yPlpX2U+D5v4a
BO9tOsQMgeM+D0bIXdjTSM+sLrNpZvwR5rRAfbQWQtrWyTaOAf3MjTvkvvHsMoEM0ViDA0xjuNV9
M9Dllz8AAVmhQMMJ9M+yBWihiv4YMI+HK32bAvEs0VE5vDMx0X11Gd3iELsNcV3USf0Fn8BJoeOG
ICuXaRGhBdGco4viwIJCSpTIb9yRmTO2dzek0vBHLvFwkCuYKNUTwSQH1fS/flQ+8VU9hxW0XBP2
k1/I9fw0I31K17ooT0XkHoNBvCOCP/nadEMyrBYiKZgCc1bEHUsc/+aHZO+6pRusujR5qUeCAVUP
pwzZOIoF7r3n1jZjzAKwREtweEs+n3Xv0JZO0UnLzU3VE6JR+/JNF9XbHMBuj/UZJu3vSDgwE+bT
FKlTbFfsnTqOJwRjNknMJcqEUFU7mwl7FlRHOP6ENkYuLnBY16e8Q7XXBcktkzz5g2SBRjhnhA/7
kdjRfQjLdc85QOtjQw8qiYEN/xoLL2Qcks5kDWhV+abHglJZeFwWGT4wrxZXS87C0alfC904OTEb
Wqv7zCZvptpxfJjkjbRAt+shvGsURF6dIaiSF7h7L8TRfpZeuXUS/ybRcOOJyL/ahFfD0IZ9lTSb
CWHNqu07tWpDlFxwffKF1uCDG9kXdZXzggdC7TikETZiiYQF/CgxWrMtnLaUgYySCaHpkcdkik+d
0SY36hrK8jYzLJKK+GnCHdCJt84mmRzglb5+I5mTW91ApAh8X9KoIi3oCP/yLk3MJKw0je8OZDi9
cHhzDai8eSvOgxb8azoNiCHLeb77i6o6iG+OszMRd7C9R9DsjKG9a6xwOHhaf3bqJD4OQQmAQmLF
bohcISzp2UzLk2W3l9FiB6hkxxwMtX5h9utaio/ESN5922erMuBqKjwGVGaLnF09kV568nrY/a3m
XwLLOIVDi4xJ/9Vt74E35EfmYDvj3Ktn+ykMPDYyTjL+AL7b1rLf8SEdohTs/iDJRQvqfTjmAxtq
lOTKKZBx229eHh/ywH2f7OThdiTSoNDRw/gheSGZ0HDeDztF1yCb/s0rix8lMPt3en/nwFj6Zf4u
nOao5QVS0hjxhpXUS7MjQ8edtjIHv5fZ/nPrJKi1JXeVIUBWDcMhj+ty45JgZZHaoqryi6hQhlto
JNppXFqyJGBRhxIBAth1mi+JmcopSgD3yU86b9UMsm0JqhaKlcIITwvIEFMjTAzMudDNg/tSCXSr
EBHtRrPplhIbPHIdJclKjg3sI4/2pp+6nS1IVgonZ6+VpN2P0XuXInMhzwrsm0swxrpQ8nv0ZXfi
5818YqIYyFW66oBklvSDziLWYmz0Gr+gS5HvdPa/pvT+df6wsctpX/H2I/l4MllmQEDO32Ppb/Is
O9sjXacIjNcydPc66S9Q3jHmhuj2zWmvZHkpp/5sMU1lTvNSNsHBDOI9LLE/t6jmK7nn1q4QdAdW
3kC/ZO3vh5LNflltp5QrRo4GhnbIT5gGXHYJEfp1wKVPiAFa2l1xC8PsOjBgXUQDuALSPJZCOdux
y3h4beephVm/yERmojdB+NpY0QuaBXWsQ2dvatlrGuLqMdVlrPM1YB/iAKyzPoS/UK+3RgNDoBwM
8o8NWiUIGPjYdmWMc9HzsKIoUsOGT6x4vKCsXCMXhCtgsEXoaH9pO7mb0ACNawnkfLpOcqN+NHim
DGYxm4wuZKvB0tnEA9/mgNZg2XCabZzcZ/GKMHsg3bAaYb3XccY4VHlPTdn4a1ZF3TKutV/kEWCd
JDHf9VmGeJ7MpHvyTAgYZvRaZjQ6Y/uhhQZPYBAdIMX9YOP/rWqgOn3yLMBmGoz0ZoHEsJEVAPus
sqhIHR5LyIE0Y6ZNYTOnp4jARnqPhHTq9f84Oq8lSZEsiH4RZohAvabWlaXFC9YlBq0CCAK+fg/7
Njs2212ViYjr1/34D4ZOjAF1DHMrFNvBMXe16/yz5xK4f+n2zFAwUMm98EgZWnnNA/kTZiXGzJbz
tqysf4M/vPvJwl1qqE0y5GPn9TzqnAlfZEyre4Evq3fDdy/MWOtgLWS6ZlRDhQ6IQG5AIX2BLyLx
4DxEM+OBP3cfMo6uQa9/ip5dBe/hvdNrcj829plYbs1UbOiU3DaqP1HrdxvplhzmBjUt6ymPkoSW
Nb2wdgJiRMz+s7I5OcOV37pZXK5nzak9cO5VHl5iSqDZbbl6Y7FKXEfefCMZF517EAxebb1RzgkN
J8ErW0lr5bopcf+BXaK2589uCPVGGBiD6LBL1sTvlqY/pFChvXXQEVKv8hdwBxxoxoU+Mc/11nbn
h9GowelLMnqMP9Sv2vGm9LvhouLJPpPQ77e2IAmgCuuAUZeMAwlWw3U/k346olO8Ud39pofh16iW
njTD+pORtamCfIN1n/2m/vUxn/MiVf/qqnko0O5XKBFYJGe8PJ6/sSI00Xh+b0TJo0KHaIc4Bg+6
J8jlm257Yt6Tb7nJC8auHT510rrnISHFG45kNeY8Sq6xIdttMtdvWqE5kiX88CSil3bnfOUM/VNX
G8WOu5IRnGMEWJL4JRT+ObTtP7iwC2PZ6JazDXU9qr93ZcJDJ3cjeS1CPpkVrTPqRuK2OCZxQ8iw
svSOilaNTkh4AM+/fbFsKOiYbUGjCA4wSR/HG8Tldo0h8ql2QvYsA5KvJ73PbmlVbvHqXkUFi1uE
Njuf+BoMqBSNwJQxgaThsYBSQp3Hqqz7fxiuwO00eK8M4pObuEp2jksTe9E/uEg2MacQ9paHBubh
i5fPp7JGTzS96V/UkQc2W/gkWQAywkFgVVls/kJZyAGLYQJujJHskGlZK2Pmn6g9eMo0tIgM5cG2
gCPxs/t4JkV7FjFJDpsiVL629ugQYL7bfjN8aoOsZTQG6gxv83EMEswNwZJHKDsPe0DG5l4im/sY
QnJXB695bMOaBoJ34WJQOyzkX6E1Q4sBkbyOXFAzQaEEjn1i5h5k+6AkVeBKhNgQqsE68BjSbZKs
tFoi64tZfIUBRsrC1wt10KcQe6JaObHFEd8dY0qRN0e/5gke+26wCWztvwtZP3p9ySNednz/oQO0
IQpskt51u2Of8JUEJFmyuLFBdyUPXuwR0vF4PKRp7sB4ULQS2PRQ0IZg3aqhAufsha+j2WMTwaRg
Rm8BGAC+k3Aflx12XJOv1JjpUM/xVMdmTykAmZg5q+x/LYAwLC2Ini2bg+Pc1v3JDshm1rmzs2Ke
yUaBAbLkEZ/X9as9zWgsBKTPY69SHL5USFN0jn8Fb7XNX44Hae+6BSUS4/xRm0l78MLwvJQfyN7d
y9x4MYm29WNUPXHqCPZlA1ZClJpzbRA7WwL8j2S1gPQHMzJi0n1Ji6JyWGK3tuhfaqsI115nAr5o
mUFCn7WQ3Y87oC7TNiOD+8ypjIqTkLaSSU4X7YMtJnT/k4T5Uzq1ny7N464x7Co9XFJfPccJTNE5
TuBPiKjbKMdnHRk2t1mG/KDxBCkrOlauxKgV2Ocp7d7bsvodASw2srsBdMd9yDhfWxfuRhIXFmte
Mr0kLwlTWh95IuW2ohia5ypDmEFpD7nru9lwQgndpUDSvbmtepCZyWKvwqqiWNoYHPEq6PGlcFAM
gj9aGu9BGU+MKDP1PuNPEBPCx9CroRK7KsDk2t0H1tWrbIRvZAXi5NBfRxc6DiHbeWvYGPe6+mg9
98L2leuvQRtGVfxXW451ABJVHdwqR/crPJpYYR0vBlz22/4zwIvdaHvdsUp845QO+YNZ8LTIOHwb
5nTQyRBvm2SpLah40ZdV9P/utnbTWtbvTHdBkNN17lHQyQym8DROLJeaFK0/CrqGNAHsINKTNI52
xpkpFx9qDtVIRXcfMkIL5Wp2UNdjD34221/enXiCN0CVEEMlIpJl+sOWNjo0ykaDX+qCAlfh/KDT
8M1PfflQhjyKHIfNCYMftgE4VMBGzlkdnvOZqrguJaYXCzYvZlEFq5IP1i2stxRieZqa255jcGk1
x4hYpW8Hr1PT/3V98Ke8+K1ln9Km4dFxx03ozp9oew8BgczSQCHkm7rzREE/5WwJApVnG0ViEnw6
8ynJ5SjIBegT9YYdb8Q5l//22nLW88zVhlFrpQznTNfNv0SiLjZ5z+w0sfZFjvzl7NfSnt2Jo1WY
/yoeCWyqKIaedIYHUY4ghiLCfrOa583o1A9SLP7qWB+yDgaupYtXoFjUic8z2KBkmo6DH7yPYYY5
b/TjQyuZzWbXOqeW+JhJStuNdVA2VEdeMsklhCDKPjLbFilBgMY6AzMYVzR9XNMs/syxoa+mGtaW
Oe+1MHZeQ6xpwlBwdsV45zjyASMiZpqISKHGYDBjhr+DSKGu5+Cii1Fc6CM4J/yLTGcouBJeF6I2
Hur43gQCZBhNk6aMULAXZ3XI8te1cbdZ4ZNoCVaioWFnnJ8gVvxSrFJwyKLxbwqi02xk+dIFmm+g
MlD51Mmz8um0N+tzLaxPOVNOPuckHQLaSutAPjuWdQnDqd+mJt2sCE93UTn1C/r/kt9k1Z7KyV6V
Y7xP4Kqlhv1umc2u0+ws6gnCArmCr85g8T3MKdndcQAiNr7Htmpv0iZCXFb4K41lNTkpzsSyin5c
vEkHXhTgTun/wnYefsam3dyDyZa7qOGPqFz/AOIxXUGHmuD851AC6fmGMW19gN58mitus8gj5JOG
ulh5bridYalcgsGGIJnPRFJsPIipnV+ot/3WAqZ8FiNiCpMXinJQQGt1LrjQkHvx6k5G/59relhy
0v/qAbOB1bb+oc3NizKNChCnte3bcFcmFqBkDd+hgFaqZ8JSS62eKFx+67QN7sZgxpu8CCl1s7GJ
5RNMukJtQ3vAlGsC3e6IF4G7nv1V7WoE6MCjoLWy1kPFhVmEl1BWr2iTX3MPPAEi1Nan5GDdWxC8
hOlz/J39nZWwcA1NZ52NtP6FtktMj9yb7drsYgjx3fwaSqF26Dci2/7AKfnmOoH/ZKtePzui/bA4
vK7M3t7PZCPjQfGXNHtgBMdpbLaQHZ77Zop2Nc288E4brNnC9ADvJSh2Ptm0sXH8bZTqI5W1zrrW
02YpdXUj4oJRoPqrHYv6ng7hrkipoMGt9Br7UB3NumFRUGhqRyuKObLQe9WJdyqsRG+dNqIpGThk
2vicF4rpQjMd6+AJ3KWsCzCHEw5OTFEYe+U75X/HIYZ+W7X+xi9mD1decm/sseRY3b9jDqcmZgTc
zZ3Et6Te9eLRqXr5aHqYlafa/SpV9uHMSAWenv4Mi5gQ42q3TxwDYmOWcw4umWFMW/y1bfbSt0hC
0uy/Kz6wxMxveVPy8ec8VhyPAdfTw4dtJZc+D3gnCbLD4XApoHkbgfL4xXmkW0n/qVLa7ABnsRsl
zR0a+OilFsdCjlh/IufVtZy7V5nGjpMarehKf8DMXOp9xb+wpaOwt8OryAbSBskn7Lh/sPkCik4B
d2LQSo+Fp9Ra1xj18wDuPPCKN+EqUAFjA/0o+C6TKj8Frc1qiMNGADjRqtV4gJgQ780gw5dUFcF5
yp23WlunWiCcSoUbGjvAppIYcEruJtVx+WK/NRuewxpfGB1cy/u3nrYQrCmzG4hIS4eniN/MhI9J
uZXFwTPYXFv4mGhugOJQLKwDmKIKtBZOIhZOQwrRvxyc3xkRZ+1jb1u5FRKuThJK3yvwq/1W0V6z
fOjzroXqT7N98jUrkybhZngLgiSgWAynTZBjpkgLKoksPsTAnC8x/qB9GqY8SH2Txkze1Zmaj4lP
Q1Pgv1JZdrfJHgNYT7C74qBFU1z7sk6Bq/nPhi7Hm+jMe5D223JicQ1aHMUsi18VLs468E5eOQbA
H3t+5npKdmlvnEy6FdY6Qe8KZx1sHQMDYu6lz34UY66WGbBmO2+enLJ7KbXHidIBhtUQPUb+f3XZ
kXwNnTuuIguEd+xrXm09ogSD0g8PlEs/Tycvlc+NSyESvgZ77XMKwtjn3Ri+PoULySLlhV4rguQI
hjMlmbyvCejNRIFlaJwI7R5jfvl6ML6ViE6LADiyeV2HtEmkgf3J+YCm7nIcN53htysH5o+7nIAt
yiSSkVGAfdYrdUovM2dVt5Xv8HMwW5ZbwHosQvVBqfA39jB09zArDaKXZtNvRY0XcKEQLfCHENcq
tma9iZx5T4DvK09x6KTKPU7wQ+F7HBIX2pSnr5bZbkvjT2cEGrRjAdfAR2akSwApa9+x1d5rw76q
eWRnG5UsD6k9Y+9quf6Hb07XiL4PJrVjNxanuI8fBhNccDnl34pKLFsg00XxiWqcV6NwD70i6k+f
HFBN3ukmPkCTkye1VuFJeMT79fxb0tbMSnjpag2uynbPnGkvddZvGFMvg98+qsrf24k6oZftA6MH
Yi5PIZVvNUyelPU83x8t5/V1mTBUCml2aDm0TAQPY5E+z2I4V+l8CM30EmVY+R0DszABuaXsryCG
RhdzZeP6GDricpMsjlRPbvJZ3LI62gBioSHb7s+Nra9GL075zM3kVCHVEuVjIP2jCSgsptqUfkiu
qHJr1PIW5ekhsruXkVDjCOjZ03eWonSM5GfpADXhnkJ/X/WhcbRc94nADjEetpJ13xA+N9mFV19E
P9ZjMh4iBye9T8ciz9KY8JUdAuoppo20+JnVyH0YLx0vg0VDEys8zrUHdoPlUJ+t2nwIIYDEQf06
VEiwPA0hAcr6HJnujxKUDUbGayeHo0AZnZphR/BwF+DHw4zrkLgZ2Z+p/Fe0FYKfAi7RLLYdnH0K
mxNtDWQgADQ5LMuc+Cmhp3RB9NHE0Kx9/HmiZ7iIG+dTaWBzsng14/GP890lCCUtmsHGpHZlGPD6
m+xCWNHeofw/xVF0bjqAP7E1fZki+O3G/DqnfbSZA/VvmlgEyjD3n3wy3hlAao8sEU+qAQqWuy9h
w2XkTpIUBlfiGQ8l3R+L7MbTOvxXuMk1q4fXORifZzP7LDF6VDjAWKQ/kK85w+RnNzxcMSrfnBkH
lePvNMci1B8uoSC6T9IF34e9iO5ddiUjaV3/EMJXZ+hzNmXo3TBiFne3KzG8D+3rtJCRrbF96jvA
7TyCUBiMxqcrBC1+cnBHuub4A1z8J+hIzeYTYd4wDB/TuHtMq4iY3wS51h70Gw+LE/fKPhyR+pn9
ghHAKx44rJUAeoK4ZyJc+EvyR/YdYnL4abIbEXP5QgXF3jXFqaPTZtXgFsAWyVRZhN57WUC+qWR1
o93x3pgtxRO45qzuW5jx50z/MnFbi2dKh8nZkVTxLmUNae6ir83ALCuLOKs/pO3Gzl375kX1czNg
Dy3i4jfo5VOPUqnj7rPpbHOnSphFcx4sOY9N5llHt8CDZfQ7yzC/xmo6WyWGutAaNv7cEIQffsq+
Pg06fPLT9hqa46MRcTSVbgroPMaY754iL/3HYuHZCuvHnOINHlLxPTcIZsYm/0sUDr8dgYFOO59F
Er4ZBqvBkqSO5SIOlEQ6XbCJTqMNimvYOA88UWn1guFU1l+2tPQadBhfm1iWy7gj13LwThSHQKgw
MLhUUr6mQ/JihtDZmnT6S0G3cog33wyteHf56mwSoqK6lNND6Uy4luyE/U6abUlAAvUKh62U2LId
4mGlmb3iTgzPGXk2sv9p/uSwel+lmWfgvKdWlOscqwAOdi/5IZZNw42gGlHjaygL1Dc3jHcIHfeR
6KMVRg+NM+whmYfbtqB83sXCG0pLHMykp/deOTczmHmP8i5Gq392BTR0/LfMmQnsY0G+czMPmtrm
SglUNigNuUFK19IPrTs8TzWoXtD9/4VAd8IeuhSDq8kBbJvXxDHmQrG3qMRPBe00881/bl82ENIE
zOixfZ4qbCiq1oBlp7cwVs46Ds1dYocoyEwaLCoptMMbVrAii6mthzhrvo+WcZLg0FeNPX2ULbs/
t3KugiBG0w8PGNAQMDnVrgHj8Ud00XudUFqRI0oou6XneRAXcNlMsgLJ1454F80dQUdek1zHOPGD
mgNfMp7h4TmPGZUqnIz818ZsvjPWAStHghTMjJJd2ITR3shTZwNP/Lc3Yv46WpLhCwEXov0cE3fw
rynrfQLfdW8Z/PzDUOo1JagvHKroFao6MECMQZtp8tkpOL69wYKLxJYmz43dEgKgLWBj5CHo0zz7
LkJd7aooIrlW0JXYqIFTKd498o3LycXAvBqVXxTWci+OjPBpguItJv83zIf8ZCGQ2lQ00tcEV6TW
afky0kKhm/EfT7dHPzC/nYH+cRLTf8tY5ti53DgF3GXhp/VBUAuznk31H7EXVsYg7Bld0/SQd4KG
bgtFv64yYpsptYDBOODEzfGGUNPlb6miuBhJt6O7EgytHbBvEAQyaOhKmmLc+0Me7QpXwExfzDMl
aBvTYMekkLTm2qceu38qMJ56IT6MJnN/ldNBYB0pjV5s6VQ/BRmu4TAY3lqShJAvWlwOdhCtRV5x
TJuWxs2kyWgGs732mkUaQmQGrrLhVtvbMVx0FiEzaxTgIV3g9RtUPqAZjrz4TnmOuhylZfHczUW7
Gzyhj0PGf4lvxSJ5OJrkt/Lmi0dctOuqqqYnz0oepWqHlzYqcNkE8pMNUrUyYz9eT+gudVYd8kid
DAeznamAvE/BLRtFSd4XhKsSvdgbyfjMkmskEOy9NXP7De+SvsrGvjYq/7Qr/zdZQLuwwhgxyuED
1/utAcSMFlves5kCOZX1vKJavEyqcu+JQmQTyLRM7OlqNMXRZx5ZDVPyZwN8D8ullsJpDpZdPgQV
QyoXUEBtqFttWts5d0H1UUj5X5WRMmwc6oDFyAZ12dm2vdnvM1UVRx3Ot74tSf13pKvsHg+DusNe
fWpFcx1MJ9oNWcBAZDQbXGlEVC3Ov17AmiDtGINpzWJ+RhgMWCEl2HabAIpFELfx0QKZvE1jv2Gf
Oz11mNU3rtLTggNKNrS3FwSvNRmyeg7bu19H3dG2wcBb8VheiJIQzwziH1lOdy8ugk291LFiCiNS
hq8IrC5prpFYLeS4MoHcIUJx9kpRb/jV5IaZe+DKQQjmLUcHk+z/hslw2BnIYWdZi6fBHIviy+vI
NHGKx6Xnz/QFzhykypC3TxGpaT8mrBOAmKfXbKy/J1SwLBTHoVHGIz68FHs0WEiQilskPvelS9H2
VmNfFf/lk8K0YQXxjrJHxCCWg+0fr+0tjs8Lbi69zxbAZIrB4m8qseiqYcCM2uC+MlKEEELi8R/v
Bso6M8Trggoo/EsRDYc6ZQIsVLljQgyfu7rGg02P4tawcf9jDGqeI7YPX5VZnuoYzojrDvAuCeDX
PGJl3kTbSlfPmk2uLeHEWZiMiDZV7IOhQPMkirjBirXCo7OxFsbCELlsTmxfbZ1s0Sr99j0smOLj
mHkMndcnlI7SnDbFs6rY+MKAeBoz+TvaYBdcGPwBO8utlZkkYvFAgBAEHtBGvLwN+7lpZri7bfVr
e8HCFEARGTp/ttaZ5ZZH9Jkvf2x/C49XRdUJ8TC48Q2lh3LO/kWEdJVQ1P5/+acYYPIo82+Iky9W
RQqpVe0DLszT2I37aZA7zZl9TRvqTZnswupa0UwbP4AboaPECY9TgKGYJOAhDNqn0epLwnsE0KLG
WCDyrKJn0EhDapzwk+6hEmP7Sz14IvhCPHjeeWnuRWrTPco07TuMB6VyvLMnOTa2YfHZY42vasxw
cBBwb3vRBXrrjtdJ+KB7S+1EUD+kiftKa0ZDLSXHTy4ovve4/zFddUGrgdghKBr10wl4fU3eb6gg
WAYADVleSgzTBWtWdqA8Y50xvmbWtHGrUFyY4QCrUo63lpW7SUU2XaZhjI/sffjo1JMmlkZiFnWN
XvXYtuFmzzxZRzZ7w7VLga/1ZbI2HKKoU0BSLwySW8gp7BFExHNDAA0wImpeyqHs0des9Hng+muR
gJchAPbe5lotoy5bI9P6b47L/4Jp5BRQRB8sBGlP9l7i1LmHMBlzmuScPP/N7Xhf8jpvE/9dOixZ
g7l81Tk9UQ6i/gKppOyS1CCzByYmskjcJYPDzi+IdAof3Tcenda3KKoCKtxLDrSjhv9R+TDR+Sqz
HbuXggVm/US7GINiXP0kZtNcbN8gYc7EjIagans31d2BZBc+9NR9H7Uvt0pU9dmLzeZC0hbfr0mO
2kmw2AVDjnkgiPmgkkp+Fh35RECpu8LDz5SUkPdJb/xHt215QIMLABZaV2MmBDoalf/mZl6PhOYH
P0VY/JmxfZ5nwgkgSEJOPmZj1KgX5LQIaYz0UCwkwSoM6RQHHLHpwMiuionLnYdp/NoOA/a3FEie
VpW1MwPK78wpfiHrL59iBIxVQDuEBr9Td4w9CJJ+qS+jpwxmwwSVzNXRzh6CDIdcaKK/lvWpmRJr
40qdnrss1Wc1uNAUQudzmnC0hbSRcnt7P/lIR02UqHmrwvbMaiujJiV9dqfiuaJ4IRoGToJx8j6J
qF4XdNlYE7D/yCp3rWB96wQELAt6jijcXIQGFPswxpKIswMZF0qOcqp3n877Td52Gd3T+YtTYqkY
nJOgYxrt3np1Neacul56qGysYGJAY8j94T7bxmMnencldPqLRlR/dW38hfYcnYdUAPQPk8OMYLBk
Tewr8ifvYY+Og6Eshyf63YcnzurRIcpD/cTQ0rAsHjF45+XwAHbqqavmb/w7+JnzBMuVmsRVV6m7
bUZf3OqpoR64nm+2DdDD7dkXK0giDjifqrWvCY1qheNPa9NSb0XTvgJulus4cz8SoK3XyEw6BjOg
uI6Ik08oOdHOANY7jtNHYopuuccT4vdQd7s6ds7e6L11pTgNnLYw1NtP0ygWEnmwVC9zbGHDec7L
RdRgy/uGu9TdpR3mEOLoHYaBYWGEmV5CCFNbOImLkhM8OIIo5Y/Tgr4vYRwSQRNfwlexy9z6rw8s
FlCV/Iklkz2KY8d2nSXd3GAoQ8vviCrM6jcV1MLiUlMnLqt3ro5pVxZGt/G5fdFnxx+/5vRGZP3F
nWIbDgaKU5qydi6leykDMjggYoAMR+rFnPNrBpMWYyFgqVwNL3OIqSXU5mtG7CoIeJth7FpwX46E
Bkz2yoBdifb6V2hMU+2gHzksqC2rYWw4vBNX7EM4QDVcLr7nFsdulvGFcl2MR5XpXSp8K7SKIO4P
fkOtmOEpzL3pRzqCt0Mbbth01/faw/UZ84jA1kWQl4dq9S9qvP86MrdbqMJg1qwRImd50zG1jXIM
iGCTcy6VW+zhbIwbs9MjW6mWMNmIIl0bIyDROIOjxa29Y92r3voEf69P+dVNC5EDrXGgYJOqRFCC
/2pXUp+gV1sPMh3fQj//hLu+t+qQ83ZCQk2sKzxHLpPTqvGGbK+jMP8v78Pv2cSUnrJMo0z6UBBk
PKcjmfSmZjtksyMjXNPYuDXV3sT3uRrD6oq1/0Bjwp7vyACNWHcwE58qN6m3Ve/c6JH+HizrVowl
TWQN3Om6804igB6eLgojYrO56pz6YifptJY1ftrRYSkLdOEZPyBv4Pwppwhduy0YkMnmJTEhtjj+
bRgH1vJAapltC6gzrfWR1T7guFZYa7p7zmVaXS0wwWvSrRhvKUirhpFQeGO8ibo+l7JmPBVmhjlq
+q+ehi+6bb64vic8JvxuDbDkB5XUxV5n0FQremh76T/Hynty0vZTUnaH7UhvwDph4tHGeW4IlFsI
n3M1rlKqPzl/9w0kVMjYa04gn1YxX8d5XE9tQfJd30qHzHfO7eUNXDolUBVyNPPdaXjn0expHlIj
kHzdmP8DhXM3msn7IdkOJCaAcWE63fRW0JzZcbxP6BpcQXxyBvUAz4N06xvZaxxZThD0D1XUinXb
dD+UYutt74OSIyzn2CCpvAxUE6Xe24Uo5XbJtHd14+yyRr06gyBDXZj+iTSCOCnuibXTVTSXdch0
FoFNUiJwJz1kllpU/wlhMrP4CXocIlhWkXah7F2SA/P2hUvTqJ2ePbqN9uRsgPVZeBorwRhUQwsu
pYDLkbE+yvts3OEJxFvWMoffR+kxgpR4pqt52UQiPMzUVzAqpHFq7sFNkMLtXwAtwGpu1auf2N7O
Ji+/NM68DhIDEh/hg+Mth9VSn2TFqzzJ2B8nUfGeFGBYzOWsw6P8I/FpGCbowH2R5+kHe8AJI5hT
85kQXU5tLQ+4m5/QBn8tCZQYlTAFxYPETUMp2oAFtHtKJjqel7cx1zXBcEPvihjxh/gOyrhurUdZ
tJ/ahlcT6vEqaX+0FdJwPDbdHU/Et+Uy3lh9y6iWZhdFt3haTgDmJEYgJ++xEXmi+yQ8br9xbPX5
W4ErKZZeuE3xoOtxalfS4iKMY9KQVJrk5G/nhE2MnZyWeslVq2jy9rOi26RVrUjszgFw3OK79Gy2
M6oOD00lwCP67otrGB9R1N1KI4kArqVybWXVky75sDPd4coveErb9ImYVfocG+Fj1IvPaDReggGZ
SJY+VQAKaTsLxvdSxnctPWJVKKNldGGVeO46460L6VUf/eUg53XvNYw4abOPdCIe6wGLO7JOZKB9
DyI2LY+UhnfNywBOtBylu4NBJS7FVD/nbf+REgatxiy9ai95TFzz3vbTHgoaJid3JulJzK7owK0m
9GYj7Jl3wc0IAgfptY+6h8KzdlOf4Za34ycX57A/Uc+Qu2nMdjsan9rZaR544/tvUkafpQWCpsqc
YWsNYj4VUUg9ejGC6MyoXDQdF2khenQSazy6ER5ls5/6zwIb2oYJ4e4mgNpx072XHLS43RE14O8l
LAALLYJDQChiazjguDDhAYhJXCoNGtLpaqIxbaxzc5NVlL6xfjDSa9yYqJlDV+lDLqCKmzgxtmXh
cYpANvf8MEDrsOZDxJdYVMK45+2sv/MU3G7u2BGko5wDJxSaZmsOUfxdUfO56somuJjCf3GkXW/8
TgNTMCjE4ZddoL3htz85WGtL793jbGcb5ksztLzHUvLVvLKjbeKq+cIVGm5wd9zjKnb+y7EMcqD8
6A12lq5FOwcTzwVvCsRu+gabVsAIygyTdOgydLZLq1Gc0UwOzQzd0L8WLs/mwok+JmgKjY1Ht4Ps
tE5yuRScvqme2jdqzz3crimUE9U/x6BN6F8y8T+4Hn24/ojN0XbXfjH+izv1KKf8eeIFyOljGDZR
9KA1hDz8QS8xdpSa06ilG1C7BFhYyw5PYWsQYnHoGkqKjrbMIbpHQf8CtPGpx6pI4oruCKNVv3Hr
3oKQFKAjsCBV3eAfy65+oQ0e6jiaxVKJm51lOrm7zHHxVkAFORL+gvGjxmf8GT9NsmCMOkcQjirn
rRnrI9OTvw+EEdNQY2DQoORHkoUqbMyhbFo/OCzSTytJwBseWxSxRPOafeiMwGsxZBnGd53T/YZT
GRohReSbkPXPpqMiSsOwn81HGx4ML+Lk1aCVAQLLmJwNAbRWKJ/hByRa7ns/SFUnYHnA3KRTL+XB
WEcxrV4CB5tJwHe53FZ+B1bR9bor9JjXKG/fIYThglPoY2WQply6cXVrJzbk5mDPvEpcg0KXatq2
VeVsaZejpBwDAxhQ/KjB3L2Rw8V4KRbrmK/1zlFF8YRas1eCrtFKFKdIsRopA0qWBPSPiSlphzOB
31YLsiAxK5A2pgceHkuyGZOoXSpQEF9clEmiv+VGWGK6DFX32utpIspX4bwuPkwamHnsJd2HhVuk
jKFghonxRXEElhl3iFaiAtvaErb7v1CS29TvOZXR7FVHDoo7sd62gHnoPJooDWFFtvJDrn6n6elD
Ubncspm/mVZ7ncb5kA+ReUsQiza2387uygxzsgSVktTbYKqhaaa68ODGSEzr9toqqGcOs8Dewvsf
N9x+5t72aIHMQfUrl+jtzMCPH+OLDtHppWcESSuLSszGzdiQar3B3eRuZaZxaaYF41TR//mg4MQ4
faVWOzwP5fTR2LLjm2YHHFkfo8O3QSP8qzcZH/Yw4yWg5YHUknWwwTEp7kgdcDmxbRlfRvQb1i0V
YrilhLwSUzTWTuisVdhAorCrHUbPm1W0/4Wkpo7CSsIvJKL0ONUROxgZV8177TH3inKetolTA9XN
MmU84PPECW+ZwcpJcHcMPdXpNCX1X6MTsv2gDTqxsHIkYEBd4b+l4OR6Yl6Uymk2yqns0N2jLiUd
ZMXtbQBAcfYySdMwBksbxrN2qB7InZdu8ADNCmTw2GK0L3nJ83/YA5LKtpa0XhQslw2w60vsR80u
bdiJRUlvXoIuhPYBDXLV1mV7bnXR7t1Cpo/YnhDzHYOdnpU17/049wdsG5AoNB0TXg5HyInZ9qbM
rWnX8GMwCK6BQkzHofebR83OBMqUkHsX4zgA8S7FIR2EeyCUpFQspPuu9kEIiKh6k5jaopG85+Dd
PceaP4ZuHk5lFbNtzTJ5D9EfEGs6xgLQD6nBhxgxI6/boiLy1OF8yYzpzYOZg6/PZ+GPxvE/js5r
uVJkC6JfRAQUFOb1eCMdeftCyLTwUBSmgK+fdeb1RtyebgmKXTszV755IzTPEPjBTJKGXyRQFAd2
nDfgpdVKOXcBBuwjLOvkKFSNFwH6xPLapi7qedZQ6YmRzML73Mq1N9GKGVTYkrMuKe6bYtyCzgEs
0GUvDf09DuVrlAG37GejgjxEWiKZR1Z1HjQ34TZv1FEFTLbukEDP94t3ZRFV58puACFon+0hrVB1
DN00xeh3geVYHmA+OXs9p8AL/AZTFLsSieL8vBDelZmGMjzIr5YrIM4KoCWFb403KTlnzLmwhTJ6
Gc8i6osdaFM23xmWTr4Xb+jnzdnwWFwQguvtIiGQM6mKJagoMuB2Z/D8S9dAO7AUhhXclOvFZWsp
Zf0T41vi9HwtkuTgX/uE2gnyjUH43YLtpoJeINdMSf1Ar4x8S9ursOZaWXLnh059AXMJqsRhqyKJ
IuOvyNsPk/Yvga3eqFXJ1lGTPTLx4VhycAvl+NJTCg2X/v8K+8E61/PV3+Pt6NPUK5YjkzaXpIab
meZQ6N3G/14iC7tVWzicAriKjeXwi58oyHMbHdC44GU3U1OBEckXerRHbPA2AwlpPkk2H6zGztfR
wCUVzm3cmbfRGY/aZtcBgs65rlZfF2h6m5T4XRrn72EFwCBs8aA2/nsrWCBmCpSZrqEWLlqCgrTC
F10PoBOyR50mT3jQv0yR+0dcxQAJJHZhJ1bUsExLfYjNNd9dlN5a5667s0cf1FU8bZQKiEIk9qPK
/Yewo75jzrr7sYbiaiV2jatHBmsNNWtVx9FD7TtfvUnvS8ySGyEjvTEtpbwMOVHv7zsguFlzpflO
C6z2IOz2uQB5zv+73sfSmsgBe6j6A40GAdlNzyLzsHjjcyQJk7P7P1fzyOqnKP7a0L6b4/4jVTVt
AJzz/lyLtUObzKqTdDjC7v8Vjn1AYX3zQnPHH46sQyQ/Z/6wVYvGgsS7loXlvnU9tbluiUGjBTMS
pKwNpJv+W9r8EBZD9ZfZ84tWYYg3OMr3aBCIpKK5wWUW7SG2BUjC+TtAg5swueJbr416IsWw2qjs
Eqt+zz2MwC1giJXMnW9/wnCoZhwqWFY9mtSA0+gncod87ZNvW6bjalKsBpEwBuJBeoEiJDeJWvK7
1J8D3E4YmxIJBrNqK0T8gmLz8F4lHt1XVv4axzPtdF325mesz6PG+dQ9fvM6iM7SptqKr/t4pUo4
+6n1u8dQjfduO78tE4t4qvX8R9+u43s5WaB7cJATMrxehKz0RO/UYyoZ+QYenA1/k3uvbZ8XtwyR
uLp31bJT4k6FO/zKDlD7tmhP4PfcmyUMP5SojoWvHnyy36ukuL4cHnZJ27UIC1FuEzd+scPG/dE7
NXf5RPAAxADV8TQ4Z63VD9HAK6eMaD1FifTLzYCxHaUQI0UDt9jh4xZoG5Ri/GZ699Wrbe+d1+GO
PcouZSV0PU2/CwGvuXMUjszJ+xBDdoeoOa1pWY/3lf6lRVVtclzQmDmJxTm2q7ezRyMSXU/h/WBN
KfAZzt1E0xkYopWvvDbT+8Gu9a0V5vXNUNAGaoYeD09qfEyHTJJ5/NmmhIxajunNgscb9V8QvGuZ
ZJVhNdMX8lZXukLMtYrn2ZH7scYDKc3ybKXBvyakTU5WFoeDRTVJW+OVDR35ONZE5/riIJKxPnUp
L9XAiLIGwyF2dgLmBj3e/NlS39Z59TaYlkWhf2cMrqy6ARZDYqDe8of/oWH+mbLKdizwAgY1ZLZl
QsbI+GzmXfvTyvovDox/aCkrLhIYAqbEWEaMyGvC27psX+Cr8ET7EiHd6Ul24v7UV6AOg/FlKNRX
mSrk4wG37AiChiVNd2Pc+Oz1Dbj+cGGJk7zxlyWwNWS8uThqA28hR3sFVJA5Sa9GzsSkEKyUuY00
+UYY5/4poaBQiuYHuwo/oRnMUi7I/gkCb8tU3SdgXDh9mmw/VvDLr9AA4WPdMoFDXWDqX0ZJ6sw1
r+6C1xc2E3HFKv5w54RsVJOAue3SFpavO76VAypsDzZTgAaFgp7SPtdhGgxydyMqNn1lRZ2mQGnB
j+h85nA5fc1iAYpCwSkZPfGXXwcN5NskpMF69iHgx9bNmLHTLvtN5OVH3tbHvANYVFGpkSBVK/fN
HtxuT+qP7fu8XlqPYrPhy8bpuRp761XUy0tg4G41Lgd0SxzCJhD7Y5L6VSDou4v17vEr34Ys99YM
x59VEfBDtyaxs+yQgAkEf+Q/59hUqbuxxupi0gqf/OQ9Z1EkNx1qANIupXxB8RRoyRxg6PSIe0zv
sYKZ1EHjWNr+D1rLtLWL8osc2VsRBhcHepjbZt0x98VpcYtjtgQ4Kicobb0cn3vfqlctqWSr5n+Z
F1hRThF+a1QvvAyQVFhs/Tj9UG3G3H5x8SdfNLwGZhP3M4RJCFaS0Tyscai0XfJuqvItFDmFqYF9
p7Loxu24a6RdxOQQ0yGHI4W9IhWK7PBZD4264SZRRe8BP5IpHn4ynxnDtcUd1agUOtreq6d87h5t
90QYddl2qiFfE/6rWhybSpCNDZ3sj6Lb6hTjrYnGmOUkPV2D2BOsvved8aeq6nKLGH9KE0DawuGC
kZPEv2QwqDdtUKUbf5m/SN6nJzU49wb+74odOpXgbfvjumAHImG6eywsABaNhXew5BxGlBmyPOTu
0cVryHjTFtmDZoHO+ymh9azzJgSZ1vErx6XVrcKKhm5SB0T7gGs4qGvYVZu9HvnOaW2+ymE+Jrkw
uzasDstkm41y+JSrWcebdIkJBQ24aTVj1pJ3txaB8rolYzuGbbLBj//HI9EcHC3MidPXxZ6dyRzW
iO/vZgJXtR291/FEZyEP8EbwbgBPwWypHdRAuBWEafyFVWw/suwH+3exxnnB1hvcLYv9hCdS7QPC
80yA4jOaqHzNDGI3or34sSOgrSFiFHgdM63nQhyzJtCUTlGbI663SpSSm8UPuPwx0zDb4rrCvzm1
fRit2L8BppizYdnHCxESX1fjIShCfCnuHOOq8trLEvNKYdQi/edmZ+N5mDHZ7Oac03zHTOpeKX3C
HzeqsJrPtrLHe8XilvGh+1JNoTYJF/KHAlsdT0ytFCgCXusyLmFh9RSTWkPsvqvaGu+LxKn+2WNW
zge7w8tuYO5vmtTySWKAscLc91kMrH6nLMt/eiCMt/iE9NGgb2/jtu5+YpqXtgnbUlZ4QL2KgSjo
qrOBJxVCoOSnuESon+pPxuODI8dS76O6bW+iGdeoMG22j7XdvzhNOFy6ovW3pp2sdxiNVNBkhwVE
1aHBV/i+hEt8Ae/84AriRUjmBJzniNy/goxQUPe5YfdOGJyM4pZlzgmb+Yal+yWopwVsNFS0ptan
AXwIF+rImU/8TQnOsWqkjAuTzRI25zGOg200+Gn4Wwl//iP0iPfVnrBM9B7W7SzoIyayWtyZ6v8k
8niVUEfBfm1VtnM67MQ06PuyZd1pkNgI0qbVczV6447hFZMIiBTu10BDsf+GK+rsNXIwrsLWuEzh
5AV3tnGctYR3SmiIcoXZ7u/yLvwgtnpqyyzZqiAzuEaL5DipDnxJZ7rXaiEgJVn/r4WL55iikIjw
Rf9Bogdwgk+0hcvxKipZyC29cgABFN3eU5A1ErjG3OJYmMVlxORoOw8GYlG3OEduobs4rsddVS1M
HLIH/s3KEZdiNzBm0S8nTE2ItLUfsJlcA8TLjM+CrzOh8mcH5jL1VGyhyPzau0hk6Ta8wpu78uqe
dfIDVCfifq33DkfuiTDdTDoPhhqQ65tYGmstIviiNQ/x5PxrhHhxFcyLpHY/i6snOOnCO8ipERcD
MpyjEvLVjdvw2HNzaJXcDXK0LoJM9bFTNCzzYoRo93hMdrz5zmfrL1Q7zXZ9DzRgAixH3jUcIubP
YNMOy3ALgIzTFFmdMdEGNNTAImx9/gzHojg2iL16bbBkry1h33B4Ig+Py3eSBdid2FSzd8H7DmaI
SG7u2/saLAme58TQSdpRF9EheBdhfi7KBL573+8UIBvEspBdMVbpvRTQpQBTypd4SobbnrzMXSSj
6oRNNSRzg1XcrRxcdJPEfloR67Dmhq84GKa6Yrbj1n1dHVm/LG5sFLfwkVc94RtzVYhwYK6IeRRP
Fs7NA0fb8pdC8up2TULtupA2ogakceu3EyVO/Ovm7anoFNwKEab22k2SmscUbClYzRiyAY0RaKws
9EnfirS2P3y+k6BqQlG98swR+7FSv3oKyzRBDKtH2heM41KNvoQ5iz4ydtnF7izvq3dmxnpVDPAn
l/hhgWC982K4Z1VJEST+6x9mKeue+xxNbkk8Gtp5c0AW2N4b+6brG8kVHnEba0Ee0rGX9s7iseXx
AAhj+UqnDdmS5MlagpfcLM4ji/+3qI+62zrI3Ecv80YqJc00swUM1S8iuPeQQyjf9j0+JY9t6Ydr
YRdvvOK+66T3k5RzvgNrF5zQM6djyNLtWiwk97DBanSUjKpQ/HWrhusiaeXOPuPNIxxm96x+yqXf
mtT3T3PVJ0cUv+RoGTLpq9SiNNzKS2zs15FgiY55WxM0TKkDmvnMsnqPYvblY37dkzuwztl+PLE2
519ZN2mNAVXdjPRMqbxl25q3IW2a1Nzm62mY4pfYjY8aJsC6BHT33YwxV6lmuMpFjaWIUCzontVi
g3hVoQdt0OsHdzeMuiQORjDBGqPiUMqrmaLLwFdao7pqWHxhcztMSfZO89PEg4V92eEJjosL9pTg
pQ2n4GWq/UPvMC85uGs6hlahNBzPAreTW23s3N5VCe87N/tb5fWQhATzWcH2syWrwfTcYzlo85+m
qJ2tgBd4CEyTXrw80DiR7GfyMPyYs5AVL24ZKA6BR8TTxUGCD6Q5+ZY8lnX6bOb4gV5UIitkTbTk
pK47p3mZqro6OJQqbE0yd5gFg/7PFP5TpomE1ULCHeH4rImakIUlbFXxSrpi5us+6uKEkX1Y85PS
tAu12GhSMKGVzXA1ipepWerTUgj/YKGQ2rzv1Y07aqz1sy8Fd+2iw/5GOMthu9P7mB19Lk+LwweZ
8mQA6ZxoTnTH/EaurKuzk+1V9duwWCTvF5UgxmkdYopLrfmap/iMSnkuRYTpOpJPc27uGy28+6jH
8LUaB8JbZR/uhwEG76JwBIKMzk8xrC+8ZPO/WdT5OpP8uj2Zt3fYe76tqCp/pEGeaicy1GNXD1uh
IsAg7XBxArflG2+HqGpWe8Orcsbruo962kliEe0DbiN2HP+JfGCI1MnJVFw5rdwFARj+04xy65Za
GMjGp9x4IanM8qNppj8wG1zEhN1/OD2B6lCLS5X7+sGt1ZCvUxXcDGRqXx1tXTTj46q37H43Mai8
k45LmMThweZpMaEmkzMVReIdc47oLV8WxOzOZSDVQ3C2om6ipqzih1ITEJGOzvZTWNcvy3LgphD/
i7BSkcgpv9hodxgDZQ0Y0K6pCygSph094OdFPQ5WWCqxRLn2rR/aj34fjlvlZqqjJsiyvio9dL+Q
bXmOE67GW4+U+5on4LmLXVx6HQwvV9hEdwx562a08x1kCurLgOIlVsnlitdhjYmlXWNlIYIZEKJP
M5yhUEHbnW0t8kYxKH1yNccAzX2s+jGFcU6TrNkZVXj3sOHPyaO94Aoal/Ddd7tvPdPb1PVIt5zt
M5oGjmGw/rF5GiaLrzum9YX9XsV+pigwRicLintfftIJo3Zl6uZnS0AxsZDdySwOV3K8/hC4bdHY
Aqt9nGv8+c7YXeKwPPWM3nuVh+25T7xnlWUIOeP4DID+YqhOaWF8bEOEsjWD9N2MckXGXp1ZXHfr
uQ7L9QCQY2V8tngQXJHdvyeeqFPjIuk5sUudaPPpScLcVa5KvChSkFRq38syLLdlgc5lOivewiy0
N/Ww4FDogN4BAKQvUAcEIyuuv3iOqyz+AKVovcbwzgytqF5ZlGfD5SDmH/3gpyDgdRxfarahYegE
G2soFdaJQKITkoWIaXBaY236HbhRbyyaATmAS6mOkRUSlh3qq4SRejHToEsbX34bZ4n7ODpXY7F0
lxtLZ5gGpZ9O/1Qwd3dcT9tdrbNtb6fkqZodnVL7yeDzGoXfr2rfzrZeGB4zzYsM7eYd09ajE8NI
vx7BoBk3WHU3IaaqDPUqZaXkpeNTll9Zi1WyYyvBjiDvQIpdaV4mSb7pRPiQRKSdfMTgE4T11ps1
wr8VDYc2an6CkbJgi77JBHANCTg8XcmcX0QwLBO1TKSHl+CRj617hsBDWK6r3+jKwIybei9YPMMX
BD6xS03o7bOqIQVSdryeCZBAW+QorV1m9BtdnfU6SajpzeSYbOIWI3QQSfcpF+nfOFDH55osukDZ
AzRnPyd+/dKTD8TMTgVWjLLMcoN1fzaZ5L5sPA5eG346B+xm6HubRCvNkB96yM5LwNa4j3SzHgtW
/NCKAQQiU5QO5tWrsyy+T5LKPS1R9FkX8C3j6q/Mp/kn62HwMdOKdTZ5t+xebj1XV8ewsK37KU5x
7M7jSOFzHpzDEvqkl4KkrcK90VyO+jK4iLp/lm2yLcf4gtb/0GX6rVtydVul5S4NzL0IgmnVJVcx
rRpAvwXK26gSH2bpfOX85aTXhudWm/Iyc28D/z5TBaIGHMEBKwCKSZm7oYS697NMf+3WZksT3Enl
fYR+TZBjuZXesPGkRbZrPCEBvnt+di91QNzXD+mHqYYPkQX5oyNpQtnM5WguWBHIsjlz+eKny1c6
4Tnqjc29GtWN4lKjyvelp5AbjhIoByOoKCRwAIcrc3d9jYw8DsVPK/AWukQMyHTJNNggo0qO/mz5
EFb81trEk5WE6Z1nCLs1yvSPxF+Pi7kx3AcETclcQvuHmmsm+geaXJIvCZ+WDLgCaEv5r2t8TIHw
i+A91qCtfTDvxqRPuYURoKRYGnoeTXgIACk1UxYdrY1ln5wAf5bHtWimRumAjvjcNuPb9We0JPFD
VBTdRoF5Ooxxh3ea5DY+faz0j5GiHeLqvuoxBFFG7N7osrhvAx2vSCgDqenzSy/o9bW88BUpL3+v
je/xaHUYYirrpyIl/BwgOGOQnocFjAI9YMWyazAF8y9RK6vMRmqnq+acuT19ca3nbp0uqJ5rwSwY
O8Mx7cJT6jmHNjbw2xlQwe+B7xArdMvXPvCtM/r0I2dcdJ46GFJlhTGbuDSeba/6mrEEUq/Wj1tU
S6ZWzE+YeTUIGp35zYEOAWDTsSvvAOS3G9uqOvQug0OQRoMaWMWqXErwgx0WwSDya4jJJt92SYjb
eZQNONjkf7Ka3Z45T5tPcKLTC6h/c3DD/kFJeVdEHoCXplP+Fj+NOsQWNCZCC6yixkehEEZD6ouu
JR0XZygffbZeChDrGln0rRLzGa0Z48eYPTKUXlhw3ANe4KridjeCxM110IRmYF8bh90Axg3yllbO
fdORgEHzhrjqFwwkRYu3fHnkCn42oY/Bz3TOeDY5e2O8nOpS9ewqoSUkPOqbnP+SkM7b4CvNY9Dj
qy2m91hWF499JuTPelpnwfI589Cu3Ha6xoA1gWlPf7u1S2XRkvTrRnPHjzOHrvakIik10q7V8ymk
uvihjQMPgpAYjkGANz9Nog7eDVY9HU/Hbq7CHWydTT3Khzgj1FxBY95i/TzzQyLGnkwn1WP+G23H
QAzIplun9fhNyQGzgWxaQW4Wez+JGofRn1e+RVlSLaKdUO6Ta7FWiO34JSUtuws6RvNAARy0oyel
EyjNRGmavrk2hPk3U7UIGkhDOFQJx1zMiw9J+00u1k3jLC3fq/iLUkxGeU+m+8wn7V/O81O8qC/s
AK8uq/+tpeB1WU5KQi0t78KQmhsrac+MYm+1IYNTDM8sE97kdXVOYJKrgCkf41pEu2A0C0+ZhZ2/
kT8eSoh0WsYSov+rdFmwvrpU76iAJ7pj/bqRFHoeAsJ3xOeA19jDV9Ww8xsgJJLOnV/iMn/w2PQZ
+ESY2tyXkSAL4AL/1YzikVDrV+GEd13BtjmKmhdwOBQNDLQT0PAC5OW6HAfy2K1BVPzmWftSj4RW
l2vITbf5FTZEJMxLwuTgNJBfeb1AdVgEgpOw+mb7mmGUGW871T3asLHZt5sOGn3zNpoC6WXZ+hXD
YQUs18IYuaGk7KbwU71d0uuxlNyhWSF5NIP85AkG0UDjBcYF5k7QLIgj2fyQgj6SsYdFSriQROlF
AbISvkSG35+s/HaTyfbVOIML+Ie8jIvp7RBOHJuhgA+jM/xvgTXd46DHyGzGs+cmhomU1I3Mlu0g
wd2Ey8i9oq4J0OMzsXrsVGyutJN6ayCqGdAU/asR2zfhwu9hhQMhPtPiy61ItC7KrhN0pyZazGlu
Krjac9K/toOLwa7qvjQFkrCE7V8nne3vIKLjejAk69P8x8WN1qcaPj/DqE2YfY/V+5aQCDn+Ra2H
0mC1g3uykW1DO0Y70xmsAb3X/VJvABJ9+Y2d3+CG8X8LEY5UFuL4tQ2rKpXV2AGcrRTWS5+Jf0JT
1heOSQ4ExHWwLXGLTnoG/axS9E1iG/1hhDgkLlBWiQv+NTKGfUM890j1FJCtXJdNBE02UhJoT7yX
fBy6bS/KfguuZtdX3W6pLeT3gkigDMffRpEpYQylrZfyQit8bCvqVmfn0aNf5QYxxWxSd37rAzZ/
VlNMtEh44kZmnjmrOk13V+B4X+o7zzbuxs2t9NNQGuQxCLGRWugjCbQZdjnieKJJgMBXs7H6pdXW
7SDbrDpPbDsKde5rRuB14Xgfi+vR4916O2qBv1PyHTC5xvbgunzDfTRyDP3SyG0ZtASKesPsxtS1
M7WhjA57ppfemJi7UqfjX80hDjsvdne1ssvPIMgBmsZ6DXzyaZwLCPMlNblBfb3Nu5W370os72Uj
0j2FywUpCsulj8gnVxK7mAlzejnTOMXC3PGzA0xTdcGrhRq+qlL6aCbyke+kfEk0OFeuhhewYh5e
RFy8RtipGWaauyDoCRUbNKAiUyw2g3ebWrPNZNU3s01QO7sy2SKgyZgrE5xro8FUyoCfVOpxzLOv
LnHRmUXm7QrRi3PvsFJLsp5KlXb0L6nu7pVnPnCEPVi2etLX2HTXQHLxPsalsY+w8fG0zjPeUkbu
lTviXho0Aidgr3PhEJ4vLV4+zuo/zy8vgRu94pfFA++51Qk4zEFW2euQYo5hOvvu5/Qms8Mr8Cgb
2XfnPZV3MEaGHBMRhMlH5ftvfs0sbBo6GmL3sDi+3ra2Px28cTqOVuDcT57TnUi1uuuqVTaVWlZk
PbdZE+3d9ByP1eM8lOe+Cn2qWblZUQMFz8bXT3EdTCcvwtbP2W8/NFJNqD6DvZPeBOQ22AWD9Q+a
LNYZHIkbA0bs3LjUK0VVCmkZk+2jxiZ3LnsuwBhcbkxEXLbjW7nyPC6KyB+4qgKJGUgi6c/NtSxt
iH5lMlU3HkP6W9I3l6UT5+JqBoc0xG4m7dd9m7knpkJ+sH3+647Yp9u0GNdjP6pTaAqK6Ifun1XD
5elq+uUIa0Ar6f3+r0mJ2mczP4M6gy0TMpcAwoGOhSJ6Y1r4Zbg2xOfUV85GcOuE3YN6l9YJCBkF
dxyVf2FNXm3IX9KFFGsqg52/qa39HxJ5gFKJlG8tcjA7pHXoNqX8F0H5WgdBl+y0Cs71yEKvGEyw
sVMtQA4B5pbtKmghdmqBdj7x8q4w0udcIbxXGYR3YRSLGz9K5msVGTKiqe58JyMuWrevorrGJdT4
lbnlB6Ydtbdm+EwVactFj7ej17DkVjKhUKx9aSqpDwl5aIRcxsR82XpmcDaV27F3mUexliJ4tLBE
Ko8wSFb+6LaqbpRgudOoUO5dlbAwI8G7a237RAzRQ0HkKAVHWnI+WdNdtXCJrW3xa0XYK6lDjC7B
zNdunMaXAi1plWOr2+CdYPki46ODs+2+QD6E/03aPvVzIs1OHdHZMubn0Jt+zDQ94fwFDOHb6SYf
EFs4KN6yVpGd7OWwtWV0Qx7zPLYC+SR7mMP5R8n+ompuwPwoedLS5XfCvEFb32sdTQcnHva0isC5
u6IrR5G+kS64t4KJV1D6Wz/M5JFGbfPCXw6+cpc+D2nwEmr7oQ/F1xiWr5GU307PPdXk0PWHCE9O
p1CdGuM0u5hP3BpUwp0OWNSkTfIcBtxJcAXYx9KxqCHwW679NjiQpsJ9XBLp4qAot7M/9Ns01j+C
koEdW+AbzzBs6Igz2NYgPkRuchAQJeJ/DbqpcTpc3X4B94RuLTcG+uYI8kF5YoEI43PcOVyPYme5
1QllfMMSUfKSFDNrbLpHyiD+5s/z19QnHPJyZogGboLi1X04cK2PXtBa3C99Cu6SMrit2Nmt4xIe
J36X2YHgPbtWcYOR1Fub2b/pGvejGrU6uh3/zgHNjjLFd4bBT/DhV+s9Ndf+TH6IofdsxUac4gW/
pnLrZyz35Hr9rNq7LKPomGkZ17ES6hxaii+69gIFjMxH4r83GG5yTWTaURSneB75ESdnWV9Surqt
3Xpf5yx1fKfacDgkh76tvoKY5mtiiP9QlzGTNRVCTcBM7c7Ov4ESSrbf8k0EybQXEq3OH8ovyBn+
kQzUB7kMhjGfGYMSdJa8oBvWpnJr3o3K3TVq+Unq6a6eNLJsNmLidHBPZcx1XgfAQvbJfhnNc227
0ZZ1trehYdBb+6H6clL/3a552BMP9hAGZP3ClzpYl0AWmbGQnTrjfDd0X1BCenbc+UMpkBkRnkMy
g2OMNEV/eBykFo4Yz9u2/ZTAluboppNvWY1RkGwaYYvtmOPfriPzQwuKffFTRQOqbB/jkC1JA3xj
4/cF6wJouweQ/dOGq91TEsAmqGjF4daf8rssht/IGT+8Cov7FUGnXMhTy0xGvwpwODfOO1l9XgN7
+edo6De6p8y0oSTQL4e32VdHDSI5jqB5Z639WjvJTdPLnugYjY5lbX8TIZFrilGmXZc7LW272Svm
aFagNfjJxsFkjvhHr2dc3BH2/ewysjfhlbpSybDblX1/KMtpP2fWtiBITzRWORtjYH6pCCIpV+En
G2yX6yCeR1zVVl1f/Dht8eN5lV7hwjGUjupvSWkNwResBrRVEJqXx9bx9ontXpwRsb0KuQazeef7
V7n9wRDQpDIAMEbRjOK4TO3j4vdiRXq9wBwicGSL6U56AeVgHov1cMymdS677strNLhr7rrbseYe
VOUYpPoJj56yStD7eCBXoUepuSXkF/qcD3tiussTqFFpr4ikW7BqhxZjm28IYC3FdpowkvqmozRa
QMNLZP7M3eVa7YUwZ/GBfRK67vb00z4kScJqc3JeKg0jTSNmWVFzO2sDSnLKn7QRamP5fJwlNI5T
SRYCDxMOGJY5rx7N06sxWD5ah6Y0H10CJS5+NhVlNRhLySYn2a+OiA4JpT4F2JhtlsVgVDVkIS9o
7oQ9oW+E4UPRWphAwoc4mHiaQ8jdbebzNWluQDpBIyzG6qWcJ9zJYUwaGN8piD8b2dRugGR3A1iM
LpjINOHAIF9430iqDdnBr7KIjl9tHmYdvkoveixwy/G16I7wqbfkAbeJTeyxtEEKuvX42UjnLxzi
reeiGpQar007z4dAzsgKinpLlkHJdurERJNm8pxXBN76YltBa2vZsm7wr1Fnly3haUTC2hnXeKsC
zBlf4+beE+770GZ0Uri/3RwAAMcG7Xf03xYYw+qsKb7TBQAFiRLaCfgeZEsNWoUf+x8CfXh0+HNX
UTXy7SDyMebRNXKLIFlxZF0lwwv5V49pmVK2rjEPNk2rq+Y6pjfGRiuqTlXIIogrG9sB6b2AdzvG
k7+tAjwOdrXKRvjOc4wH3Nwt6fA4u81TyWe1K63HbOlu0qsegEn6o1+ktbclJ3XIgpebYbus+SZc
cFKBMGZqXDXYWLZtIPS+8imcZ5Fyxyyjj8NgDvRnJUAJhg9V5IAhg3M68Ux6zbyxWnvfeB3R5mvb
Ev88vJTdt+ux9avre151vnZGfiutHjJf9bvc0BSdMgqy9Fxstl2DJb9Sv7yTeL6iobifm+45sfQR
B/ttOGvyEpKkPNwssNprzDM5ypjZsdnx1jhXbk0eviWuOsvuWh9cE7brFvyw3XcRA7LklqWPM5gL
/JYjK6YCI5Q3LaclMN+4Ts8Ls9F6ToZkZdIBWMBCWKGvyr/Fr/21NTbnpOGH7C725xLhpah4NNYx
KgCnWr4e8uE+aMl6WFQl5P21qtaUr4mTEUZf4CLY49bX5jlNlxdvoXWWgowQAfH6jChGS2hmVciU
7buHKQ7v+5E9MgL7tW5aXYGyUKLYuNRbEFFH9kSnVvGNW1i5Qg3DyBBjlrNm969R/RN1Lcm2JnPn
LP5FR8BOshykXEkjL5YtnoDSi8rjIsJPvGUVGrV4LH3vlFj5tPmPo/NYblyHgugXsQokCIatcrAc
ZDluWA5j5hzBr3+HbzuLsS2RwA3dp9Nq+jFGhhm1j1JCLwLZDD82Yy7kFklTfts94nYGwL/0biAM
sGTruTXwgUG/HFz56Tr5xzQHSLfbT4TkC6raYSMsT16QPOZTT7cYp49J7315IxfFJOadBA7DjGOY
9zP20p2NhJdAnPrJBPVPoMmoEILFWABdEnz4ggEqBia0Q3vveLglAELc6qQe1irgaXBb5iy6gTLa
t0A9q1mtUcaiLS2zlMs6uI8roH9TMgF8Nw3Cwcja9Frf3TDk5w6vGZG7qbhGMQuSujZhPii0Qabr
vjlR/jMt7mMY/fCzSaOwCoouI032bYEmpgWjwrnR7ufeGAkRLKItoG1IOoNtb3CtoOkIQ2vtY1Vn
rQEGKZ3yJ1qdt1mkv66NLQBee7GVxVze51ZvXScVhAdvJPjV5mrDrO/E69qsJ5y+w5el21vn8RtV
xLKomEeA4/IcFkwOYBo9Kxl/SsM4FRZBCDOz7S14S7I8Bt1uZzOE4y3E0H+IQXgU/rZ3PzW9QR+M
807NUDE0lBTT/enRrgPM5V2yB5TFxtTtecNRSYeQzo2aOG/cgP0GpuOv4Tr/QoukisSqAfCU82/a
yWTXVdVXly3km4jhC5F5HO11s+olqJpiBr9sGckfuVMQyG2s8NJZm9o+U36vndlyLmbFC1cLn1Rc
SkDuV3VsTdb2o5y27aAZ5Df/i3OaaGt38lYmDWNNjn2a+XvLQy8M/vbNc9tzygaEmjm+RH5VYe3X
w6XpJpzkw72a3ZtRFCd4zQffkN92CmEVxDSNVJItVRFrjPxpJP/YT/Of2qTcx+TtVMYVc+5jXGt6
FAhpAP+g1Do9Ca6RfhkF179WKPVgIrHVL9ikZTCjxtoqWQo3/mVw8/t2TumJCp534nSndepbgBw4
Zbd2Gv/5wmy2oyX/RkGjKcs8firCCJKqRUxZPs9/AQJXnvp0wwLoVQp85TrM5gdiYduX2DCvueJh
FSNc1TbgkGyyybmM7hQ8N5kRgi9s4juGXE81u2Pb7TdomBgukzy3CZ3oRi5bhoGch6GmCl1HEToI
n5C2FTbFZ/x67DQbKumy+kyNWawa0n3IRzvFkH92GrJyHTLuAlPKaLX1AQH6eFA9wMVeatj3fY7G
nw3Fdezqx/+pO3FFcJ2Np+UxydvzXHvzNgimZ2zgBgVb2ZEKKvM99ONhPTetWkmVIHM1xrsAwppR
jS/ocx4sW/92FkN38pRIR0XusS5QL4+9fs0rtl3TItWUoi23YpGcptp/rQMm1HXEA2biwdhCGoW5
VUxnwb5jQ9TPa1HJin2n4XEI1ctJEMPWtAMfWPl4oPVEp1dHHFp2kYJtjfSGn09sitHWlzIs3xzq
nAtKZcA1RejuHF1Siil8+H5el1uZjdiQbfOOcoTeII2+G5VjAZSkiMTCmY8QtH4RRJwmTX0w8EuM
cYEgDbk1/1Lx9uHicoJ33xpe276euM2qexXLt9Cf77o2vWGnIeVocr54jroNlc2Jvvd55r/ekS/7
iU7Z3yFhUpvBbO5qep2kmLgRmCAxi8l+0za+5NJ5mwcUP7iy34ExvMZxf+G0HzeqCr6VHT/g1Tvm
FqoN25Tm3iX7jbVw/j/Adpv10CQsPC8oSo/GcsM7vkk96Ywsg9NpO5h5vy0nRfq84d6EixOrJbvK
tJz1pPznTCZ7z6wOTm0AtvCpwow6SHC5IEIIHedYGuoambZzmyj4b5LQjG3gsXvFirhTbug9IlCY
iBNE7eBpAp8GN35jdVyvEuBccIfCveXXRNsKfQNQgH+99O4mGfuYJp1TCfd5lQbJhLUTeb8Ec/ky
+sZHlmffJpiXX60A6g2EDOuI1bFS7ZPVlUeWOF8+kLBtpJMj/CZ0W8GRfcQ5JPqIf5TfbuIdqyw8
wYgoVv6oLnbjPLaW/w9VNtmLZvGMdJlzKfkFWg8DzeFyUN18brCMKJl/y34RnlVwnSYg11OXnGd0
sScCs74XfBZt+KMoaYJyCB2kL+4rYcGPLK4N/m4jIV3GHz/0bN2A7wCx5QLzhEOET/CMspnJCcKP
TQ5AgpEdz26ojyBbmMEhP1jNfpweCs0yoTdSrKU+7oHRcC1SOiFnOxiEYMklT4mN6sYN6O4Mcuo2
TgoM2I2hVGeLrgX55rBVU0a1YQ+QqXoMMDNuQFjBsNSm5sjYgnbUH1/g7629rPkaJiQonMAHdx4t
oM3dNzgZvFyZ6e3dyrvvZPMAGivc0ES/zUHyDfcMbv0QhisHz6cyIXIltuuuOOdqzqIM+W1/cND0
rpTH6yVJfqM19/aFjwMmL5rvlp5ri+H7OLDqgyNoAj017EelWXemacH9GeXdnqHBIZq6N+puRsNI
z9fTZL9G+Aogg239RPyUPoTf0EKNOmr07SLYYAE9BSZ7Ojt4ZP90TXotCDEBvKnJCuh0+Q0Dahd5
zr1XWc8GbH3uPpHv0xo0bw9eQeCGNBDhMXtcYBKWuyAq1lUyQ1GJdygHn2Yf+oI3k+DV58Ov65dv
JCxc+qnFgF1SklmSOpz4XIoGgFQycfd+SaMxaHwbsV+jbO7UrSiMO+EM+ywXb20NKUFaybdXM9/i
AB64U6ADOV66LPGAHm3tSbz6II7WqFdphDtGVD55vXtTlk/GQrHg0SFWI1Qk6LJmW7WFeNU5ykVC
xhvW5CurFmcq7g+eJAbZ0kUjOhtnPBK4iyv4E2nFsGR6tchDTEsk9lxphxCw2CL1z9mBwBB7U1YA
Cdm6q8jDWzuugoiC/H5DQpO3dkgSCky+y967yg7ZS9F5FLCGRwEeOYDzMpw/YsLxUgbNd0lxsho7
995xcW848wQowvHXky2zXVCQfamZxLGHwNbk9Vmx6yIzZ848Vhe8F3dq5mMi7QmT69RA/c3i7RRM
CENi/5u9RQZmMr1iFHZR7FEt9cynN9QlTAFN8haBfd2ror8xWfz2McytRbeAd+s0f+LDjfe97jBj
oq1CZIEgPaqI1uhU8lsmDo0E94LPCAk984bmguJgBEdPpt8ljqtwB0mmQs3AGjNdHllZfdEJ6Y1d
WG+FtIkjVl9pQfgCk7n1ZClORD0Sg0yzskXVP7EKJz9wzIe7tmossj7Q4OvB+UBgA/QDpci+KusB
BldEoze0XFOZCTDfoNvy2XXhw323cFxMEFLGZNG8tbc85HFvHR3vU9ykOxY202nM0vu2EzRdhfca
A7s5iKLPV3PuP6k8QikwqvoJmdHAwAzDoiPpgzB/gkQvJ+bog9hMgsNnZPaFSA/4lcfSqsaSRHVr
MYryjHGX5A0lqPTeEuWlpyzJ4ZnHgmj5Kd/7sNjZ8dzPbvjgs3SEP4OJF1+92quyg2FnIGcV9giJ
qr/2it6LZMZp31gDGWuW+xF73sI0inbYDmA9GFh2hmVJaLHtVjTCCWjmsKdLww33TkbKVzj6D6NT
7rIh/sOB8uawI+TeTrgvEkolXgkq5dQlX9fHfVzGxTNM8kek8Xj3oP9mgmiyfg7Q6vOkD0bsrQtK
XL5fR6N2iG/jGP7g2QN1W+tw7cqIAU6XvxSTJ1cTfUvowQDma3qMLferbYw/g1HduS0h3HSpXFZJ
cpsXLHFz1xDrqbMXOqZ8jxlS3jVt2qy7yCEJICMJIALbomL8WSn0o306KTCdIVxFYcgCdSQ2Lj/x
r0CKZkoMUW16vNpM1Yr62JnuwpLsbyrDScvy9MWwE+gIPAetY9wU8z0rroNN0XU4Zk3raGbOBV/4
o6781yrizhjHuSF1a56Jm/ZoWghbBsBp8iS4Y7rVPvzvGM5NNVxYaGs+B1R3LG+idZgHe85Cch+m
AWa9CH6rFHG8nOavavb+6mjCEGvTFohXuIYkXXXeA8Ord4WHD/UW+segdiD1BxcQ3+dE16Qdl1en
9YlJm3allVxDkwegKuUllSwwCmU+yRwnSzg9EF/waJrVdz0mn04ONyTNIwUAxH+fSQRcDxIMameY
f6VhXkQXAOXHnQ6fXmEjYMTAmaHXnhQpE/+CEzG+oGxjSRCPtyDBlJvUIKVw2eMKIRJ1El/GLNHS
y+mh9bgMSSCAY4NgvW2YgqtIvIWu+cpL+jAqyTzPeolKlrUeY2PREKdgypip+DK36l1CuyZw8EmP
tz8BflwX9sYZnWcWrZAenP7EIm1EvQstCxTDY10H9rLaj8l8MRhIski3QHQoq/qJtI2+TGUb4q+w
DQGy/Ae3qHgyU0OjBS3uK7J4+Zvr5Nr2xi2x5vhclAVpR13vsgJBijdYiAnB0bgvrTABKLbM7XI3
e6BXtPZehwzfbriTcTyVKSu7ocbR3CLMw3TJRCWJmQPMBQ3X5AM7m/vyWqe22lRz9iC4FyEj+z+G
LQ5YuT6E49CfdmjFjNg8e3EW80fiMVMMTZaQKvOuD5PfWsT3hpl/G4poHp2Vm4aDuBX6gfn5zurS
L/ajXwgvkHBknFM4txooyJRtQHvITkgcTkXAD7aQP4FukJtU9o/W8bxqhukfJxu0ysH8gxRKDWci
imkXzE+aFDiKg+5gaLgnSRY7L7NZvOlsvnPz+uSMqfcG3wU6q+99WpUD89CyCaCoYvMpUMQzE1FA
GJ5RM6e0PNEfNDiGvWuM0yrCqbSx59amPXNQBfUV+aKhDaM/DbOHrO9Iue9LlJ5jazK2qeunNinl
I+KN2yTrT0z/BrZKK/8iPORR1NWDkOIvmHAz8KU5zPHQzDPzWBTdeydGBm8A1WusFko7XAMKT2fv
ZMjbAtYnYT7WHy2TIngIpfcFNpAY0NzJNklkd6feX8aR0jH3yvD6lVvFpJhn0ICnseb+Db9mb3rV
nj3uy3F+JWP94sYKZ11IjLHZtP0ubmCRezVo1dxlwxg1lEok2YeryZfeMWM7jOddnqAZMcYxaOl8
xdY+DMs/gMqYWUX8J/PxMwD2sGGS1Z7S0gzYrXBu2SUOizTl2Wldgr5aSlfIVzQwKucvDRz7aNjE
KXStEl9pjhSpNUhnn9t+vLh1c88SfBVO4gr6Llibg64PIrXKdQJia0/wUbGSXQzeEiYyY0UBZ0oG
sGthm5p0fjmpYSgf4ADm56EsluxEcFTYpUHIIT+SWXLXyuDVrYaHxhbYJ5KCyZmdsYBs2lcjYuI2
BRbyu5jIwkY8CL/401bekzcuLboEl1owERK+WPMWWNQsWk3DRkXzBwpezI7R0J8lUjEGk2BO/b6R
B83xhnXPfHWa9siRyw1ns0wbMSNPTn6OY4QEY8LsTuFgpA6XHyBhl0QyTLFRYx4dgoqZyE504HH7
Bi8Oz42Q8S/zJfJf0gEHTUC0+Z7IwM+6qvr3CUL4CvvwjQP6idw8oD+4ERFRROiLPds+OsIxHxG1
3WfQt9Y0RGQYV6O+K0lMXtljM99YBw6PeRLPa0UHB/cbUHPGjhPTFJJ+h6J4M2ewgHqW6Lso8kg6
hzu9sQc/XHc+kAI3tS8xatUV0TkM5SYyYZjzvUWh/iTnF+F13H3Hg9dsofAwI0d3wb13Qbb+EQ/2
X4VQ9sCzDxKiCTUmp/abUYmDrdAN/Ef0KUwK8oAI897GgRFOy8RhUozvoDhEn2Y3TMeGm8KU1p8O
uMbs8AvVFxkJ8HLPSdRFpDFDy2nmJHggkgV9v5ZbLyYVqs8fh7pDJ1SH05EIavTPhul/eklHZpsV
sTkz7e6OAq15DiebzatlfPv0g2sYQQnphZXeSZHEB+o1BOwG8SeKA7gvo2e0XiQs5e7dxP15SCpW
MHFAL+0nAG8mt/aWQCPjGPRETzNN7IDqypMaeFvmfGifkcUlL7ZZxjvTneqTxVByDd1r2vtTCRcD
6n+jWnqkLHvgWoF+FC43NosgjkGMaSSq3sU2p0Bn0DR7vH5J7Z9nuIGe1GJn47YiuWxg1h6yXigQ
s/RtfSdi9wlMKqbhDA3vHJjibliSzUcBWaQLM+xiefsZFt4l751fXxv3tYNcxsZ6TBHo3qVh/BfF
GPMmP4rWaWVZ3OxtdSjd6l3U3F7G0Br4kFikObOcdo3ysPkI9wZVmHFVKjntasQKZHiPq6bQjNtg
7G9bC+FlEMERBbf+nne8KBjgrz7NwAbE0bLpNrhiYxfDb1rtZghCRT8g2O6TnxHKYWtnBiEJs/y0
puLs9qMF5sJimTNiokC+Ak48kUhkF6mH55Pamjf0iPKuy+aXKQt7gJ5oSpHLbBLKUBxBiFWTgw6p
6BJjG0zuczuxvvXbc5BWtPkuwzBqZlRCMBiyut8WXNHcU4SlDtV0dJ3qZc5DFLMFWmL+y+GWJ266
Rii9RdP8WREHvp5ZvCC1MZuX1tTT1rPmkYshSjYijTrSSqDIWuF4YcKJzMR2nkqSYg+V3aZH8hhI
Fy3aw+gHAMf88ouxtrdOs2bdjsmL60yvmJbfBoNQKuEiKEta9zI7Vr23KoG6zhpGBmMtvvsaxSjE
NzBwIUbsOe/Msz0r/ERKuNwPmE+icKCO4Ib0y6p6mgVDkXIApBU5Rr8Zao+gYhFU9C0NhgLWWQZJ
F0V277tMibJiYAzVEvuNKXRlzdA0SS+E+2Sy5zf5DJYegCuo9BmzDcaAhA/g14gnalXpkmGz/xa4
+avRIDXJllTl2gKoms+BWg8af9zMQGULYeNm1C1jGlHLK0kUf4Uxpfsoyx/Ygvw4sgDJnSX/GAcs
6XKYAITwqEJdg1VupMLt2FbRFtVQRUtt3+ti+GMAuYxWYS5IoDf70WfGIfzqijvyFet8sEKf9ZHM
VbWZq5l8ou7HVwaGAuOYuUCtQ5YyaDRJKFN2dbfM2p2cmVujSZ4bXExWnGbOE7Msb9UD9V51o/lH
80Z3ySD+5I7JR53AEwnI54pc2pQ5sB48C7+NsMgDlBj0TgXnBsd8525JIT+MM0loQdF9E90RbVrH
um9D65h4M/d1PUeU9v03wSfoUyqz3eRa3TNBdnddaeG24cohERACMlMvoFdE9xJpw4WpPdpn+hyK
iMEnRMuLvANL6GFTp3O0MW0CYoqM11/g5EEJiZ4ltPDbyKmSR6z4Ixuf5mP0K/JWwkJ/Unu8mHH/
WNgzXmONkLbQ+hUTE5NbFzbOWBrs76p+QkYtmebLRG35njD54fd/LEqpLgAfBKLD4Z+Vi/gxbSO5
dmkIx5UhOMFEUn8Be/Q39HdMycbqQO34pJPsK4/n9ApKOfkuCJidUwoMpkE1yW1w/UayetIOKQKY
bHQjBNCsQK54OLLQFKu0cU+NLRHcV4EgdN4frkAMoarOXPHEGX7hfW7XQS774xQKg6BexX6OZZAK
pmsyGb+BleY3o/JvAPoNBPYk26alT0prRyMthH+rtXwGlXxRtT2tUpvwJhvABbTNfdPIh5xSYuvg
84ZcSExxFRhyk8gEmt0451uvAm9mOyMojLLY8Aj9MjZxMdgRXFKoivKDdyZ0EPP1fXPWDKh3toGi
gAUu+nRUoJEovuLS4wcPpKjNE5Vh0aqnOiH+trXr7yH1SZpj4WXCI36PM4ahdg0KJo7M82D4P6R+
PJhZ9eq55jEaYdYYk3icTD87Telw8ZXZU1sl5h08wgPenGiLaIG6MzWuVhilJ0wOwQ4ZYLHj+LqK
ETxaLJekXPhoKOVILOwGXGugvPuUQAJPkKYg1xVbtXVNlu1LLBsoVzpqAW+1FIZT6B/jITc/O71g
B2WQr1jcFz/CMaAD+YBfM5NDMO66f8vH1wjrc8aozkek5jWgdw4YM/lomzFm+dul+zw2sbPH4zq0
6+c8N6/+hB9/IJJ5xXf73iesuLwWBVRWQyCxzf6rM8I7J61vnk9/3hv2P9Q+CvMYUhJTiq9FL2xO
GWH15N2jGMuYYdg5oUy8rQVfk2CRcax0/Z156T8BuJs93KeVtR+xio5zVWz4ww4Ji7h90YYAbQFe
s1PxdlgzzT2m8GwzhDDo4yQmmheBwJpnl2lGeAkbpgS2vrQ+z08C1GeAZbXxEddt47o8Z4m17AKX
I2vynmwVqJ2u1bXV+Iym1ngaVPY66c7Ge2LPm8yvHmnlxAFqSbaHkgXxgYt4JRfFqN0PZE4NcgSu
3aFDil8IVXS3bT3qXZ+MJ0AyPHtde2taC/kG09aDa4//vCY21xUtF4D69JbyhhQ8ShG6XARkwbvh
WzBlcZYM5ZAcxgLuQ0AO+cqJuoOcndeyi/GQZdW+S5sHaqhngtzgAjZ6P7SLvN88hmyF94OwXvEa
XLlG/vIk2TUpmSQMe30esfJJCpIIsjqpcFcoZEV8B4rl7WqWw6Or1dUFI7cC9hYBZdPfQc4WQMNZ
gn7OysCobsCs9mRW/WBlesJ6j17HZHwLb0+Ce6AOr5DIb0pspBwm/lObY0i2zPnHCYZrDTNxbYfi
fdQ9OClNlpTfTYiri6dJVsPKnQmwRsHfrWRrPNfOiKEufDdbiRQIv/yccEKgAWIwFGbTmmz3duck
2jmQDc1KK5DLA+N8uUnknHLtTEvl/2W3tPioYjWgHsRtc4I+B3mlBIEsHiwN6EsSk8j6/0RgicnT
jFARPGPLm8zYLIjr7C0Qt9abuV89pz3FOIkZCHvs+qxmQe8zA5Q1IJ6GHcyIMmi1ZMts66k3VsC2
cQkJzKJ1YjWQw/Nzi1Rr0/MMn9oOZdQCbvGHfN71E2rTuYQcMIj6J8Ervx4bYHdgpRe4enlXufrL
nElTnbX9VRv9j+0bBrMbVJjhkAybxCxRsLL0ebV46tdNy2TICR+kHzFn5e3hJSmHLb3pw0C+k21F
+J/yag+d91aClV9ShzrKneDkxgW0itR7DFsaWqScr0CyrHUa2YRFTIS0mgsy2DLluckT1E+hk6+t
WH7Znm8ghbM/lT/fhi69M5L8O6yzT2Pgnp1U+9ykRHPBafgHqY1ZoBWUG2v07+YMwQkN2KquJuC0
OO07G19kI2dE5M2XbsDQ8un09xoIyCqMeLJYwahN3nKLDRWOPZRXf3aOl3/25LAyyeQDEgieED/c
T+twraUDjJRWFYBH7OqtmbtHjXyPotwBw2RW8dbV4QlqAKBnFsSZt8bq+uH0Q4dORHIeICz0sL4h
IR5/0OA+T0peu3p84HYO14EaRz6ZEI9WObp7jnzS3cqo4bNjuWDU6q+2TFJLVHOl+an4Pdp4z6Do
044BFaGpYNDlIvedzJ/UFXd0049Nge4nQh0tx7Hb0zQfdJ6/NxlEdjC+uHlsGm3Hrf4ZrIo2OCze
xkF9QvnEoSLSYD24fDPNwCg5GKKz1AsRPM1QZXnec+j0Z2Kl9xW3ymwlxyTPLmKw/3EtLradfu8Y
8lO4Flb4rNi2MWhOHQ7bZNT6K6yaPzxw1b4ag71pFadiEOrkDCMr1oRrsGtnuM2hBgbvzj9IGlPa
Y+d3MONvcEcJ60+Ll6L9ipnhzKF5sufxJ+Km2XhiuBsc5gDKQT8kW1zIOQP5xGUZJMEfMLJBi5tV
t3riPEwIUd96oac2xszcC4toZXlUeq5dbTJ+KCbB+rNMEyQGUDsq3lCTMOK1JawvUoLemrJ+zEO0
jz41nUdVAqPuzTIjygaSRkdKXnLL2fbCB/9lPxSuUfIgkzCDu9iyX6i0X1RXXOTkwyJNn6I8vDd1
9GJr80f3/XMnRp5Ih/0ApOqPQUSX2vUITdXZs0r75pRGGJPQLz3RwKxx5+47mAVgjCuq8/hH6OxU
ugqFU8KW12yFv86j4Lzsji1dv9LKPqgeneFkxhzgrsd2S6W7rJE88kmyLDnrb/A4DeqtZm/jc0XH
nhGxIxlw+J16rmXy1LqLOshJP2kRYCrrzAGjbCo+tXwddyM4RE8Fy6T9czbth7TJ1brNocbgD7oS
Gv1SJLQzlV9nmwyIDUN9sTfwem1UyP3aFES8Moyfdjqd+mOdZt+C6KCtsBEwmdKfCcqj1SZKprlQ
QySbLrAp7Xhs+f1AUia+wVKrdve4xEj5A2q9JnVhFwwuG16XTBYQ+4Z8YnTD6SwknUouts5kML4z
ee8tE8SQDQAAm8QIKjNC5+PWRXcyGBLhdcN6mJCR64dNjay4Zv20YAlrxZYTOai/yMF/q5CcrprH
Z/Iom0xFjsZcL4HLLoZlijaw/+NwQVAf7Zu0tvf+MJzazL7OQ/EhTWKgBoFXvNUdjXn+YlCsbLUn
iM8z6z96yJovD9NoU5J6EoQ0GG1H7AqVw7/WApkPYPCeReF7ODG7ioAirp3BvA2aA7IMAOjWlvXo
GHV6gyB619fjecaQ5Si+o0jZB65RHtwBmWeaEsEjA5jsecdh0cgObZu1o+/9h+OIRtWambEuFlQv
bc+2UdePjR/GG0VqD/y1CNWe570b+XhXTXWMJhJXdZOaxzpBf+vE4nWUWbGOiBJbtWWu7y2ukm0x
a6D01YA1r7ZDZJj2EeIOlouo8O6U7oiuLdx/5OH8RrrB9ouPDklPu4Em7ZOaE17NDOy1cGqkC2wP
Qk//OtqfjiP7e6OfGbmKZOP5nb1VNp3UnLFt5kIg3IMjea2Yjv1D1azR32fPGaEPXLv+jn4Tuqni
xuvlmD6UnY9nQCJJrsPmPXSqs8QpSffkU5L4/uOo2g8rqdEe9954nshBXRMfsstssVdzZd97QIQO
cmy6HaU46i+Sf+rUOY99mj1huvF3DCHrQx/FkBFC3yTQyNY7gs/v3EEdSIHZDayUdqxXrnRU3YlW
tD8DKcGG2GPX9St619qqL1XVks3GMHXthNGrWIQdXG/fXD/QN+bhM+cB22YWoHwWzPEuztOHNBoe
HWuutoHdPndSRKu0qd69jpPUHOjNc0WU5TiOx4gpO9mufX8mlaRmGWOi+KDcAIIaEdxsAlzflcno
c7BQg9CzlhhtpPUe+BJKj5A3VhsGB5KXQr+yNRk9Wfsq4qFFbDVY0Inb0HnJwMNtUoc2wp5L9xD7
QfRn0nlusWKUHKPx1ulhhxmRcRr65CObK6DdzdntrCtzGQgao3qbjaLfVFRoMAJYiLg+oZY69Yje
ZKFOs+KXGJR8CJftyKei0hllF6uJ0B+/49jWx7iL/VPSsZlMQf7tXPxQvwNV60VI+HeMbpQ6jsoO
Dsqde2M9DFm7j4eBus4dvrlKUCOhxpahPXKghrsoT9Oz4ygfwynLZ9YwZrTvg9Si18Y7MW90O1Pj
qQiJlbanAi/F4meNjPQaWoAplOUlB0nC2eMIkuxqE8hK/B5r/07P+Ylut9sI9lubfGKDWLEc2Uwq
/LRz66aa6h+5Te95xapT4WJIUCZQdSdYqRvzs7Wbl9JmC9DGgfq1e/nbLYPDuueo1X3z2/nhI5Ru
kHk6Glo0xVb9nHo+AQdgWQ18mggzC6f685gPnOmXNF5dQpBQh2d/Ms6qB4R+2fdI/uS9TcLARpQp
iRnJ8DthedulPSMRYdkkcfPUboxOebskCLHm6KHpntlsAp+Bgcz8n1k3tg8bcVl0LTj/77GrMtk1
qyDb4Fc5ctT4yzmnMfzaGzPnpo7pQKa2PFhGvjCvJuaVlH2kXkZQCWhJlrGQW9Cn9A0yIzIu7Gs3
1yWdvgiSOzaAx4aBd2AOOB5cnbyisBMktAXT/LaIoUDm8/sQZl1vHHbxe/aiN8UfEE8+RxHe832T
C2cLx1BuImAQGEl5Jfo4BebQHYWy563p0q2VmqvaG1H38Jev0hkBUMcShF3WppMDzai23e4Cjeph
GuRd0BQvmdHQp2pUNJRN410v+mk9ttCY4RmNa9UMzpndj/UkWXxuvcYXq6TsEQWOdBrsEhD1oQfD
0Gn5W9QN61BmkrgW/5FHDX5bNsMT1QPRgzjD7IEoLNurr2XnnpHB/8xNBm2PTdKiLxWrzsqvglTw
ufMSrGTOByigcJOONgMs1b0SX3HJQ7dfpsHJjuhsng98tyunCpB4+nW0A7DUXg1yBveJYx50z6qp
9Xl3Z+UQwSQTsRa1QXEbMgnEZ+9yI/aPzhKiBp8BibcunhRLVwbrDlrzVGH+681dyN73qURdvRvh
ZNH7pdzHRsv9NJd0CDUumrBD4lFLFpRMI9QeRy2YIAIAuFrnBLhX9ZEyszmhGQAdpSl86jQ+VnHg
7AwCY4BvMIty9TtMTCLSSJtYocxHhZ5H9F5Z+pYLdHhs/bLfqUHYyo4wy1iCMB1tLG+LYNrc22aM
H6BKLzpiPFGijEnnU2LySrQjCX+WSO5FhT1daka/RrkHXXKQoXOx08BFH2M5iOKzZXITgEDwQnxM
IvvoZ48bHRw3ldJwllF+zjPrmBn6y6CEMrUPDEt0GzvAgktM14XS/6lhK+KbDHX55R9sJ29YOS/L
WxzRkNBuEzk7Ww7EE3iqaBMizF/Rqh17ayAJXTPBbAjPXDEo5W6iOioHIIl2c0/1hlZkEWhSHJOK
bDPuL066FjjAaa+49KvW2YXpiHqsUU/kXpDvXPpnr9NI8YiDZqPy06QanAyrSlAF2TH1puqCnm+T
QpoRVchiJYwfUttpdkbg2TvECgy2WuXeOVbV7jnRGU5l0DlnYEFW4h0Syme6q9NImen6QE8Wvswq
S5xqa87LBL1y1q4nD0EhH3XMAoOsFSR6MYGZqXVCNoeXhM0ku0zECrEZi22fEL3cQpv4j6PzWJIV
yYLoF2EWEMhtal1abrBSDw1BoPn6PvRiVjPT/V5VJtzr1/04XQW/tUZLqoZtJ0G+tuk2w61eGPqO
j+NmDJ1LobG9LluwbrvNpPK9OedbXxq3ghVKFtaTjECAaFTajoMPFrs3HUIowV60ls50zGuPVbXD
S5tNf3hX8OSUr/yVvjDckx5lt8fe9U/a9b3y6ptP47lbQ64LjR9d229qTpy9SCNcX0qfo9b4RJsm
FJj2N23gsdG8+0Q0nkYgnjQ370IPnk6c8j/vWUxh+9HkawfPMuNsNUH8MBgBc9fdWN0oEbybmjNM
j7rGht0ZwUSCrRTnrmgh93jeAydlnl/l0ZKUL8T2GRznMTTIdsPaoawx5ZjA2rNJba4bkazfRDMP
2DNHBMUioyRnNDbSi+8NPd4Znekewcg8DLphkY9ABaQlL7ZozvYdLVom8UIM6BRvEcVPiwx6Nmn9
goj4JomDS1t2d57Z6rUrmldm30+S4ZSXjM5fWPrvTmk8CcHXL69w5Ij/L4saH2ujO2RthLKZQ32g
Ot7b+omHDlnlovuyFEN7Hy0Rqk6jaGr6DAZr4COf6J006zPPGJqTSpYF8IJumL7bDbfmvi+ZPpZR
fqSlLowKF4g7nxlsrUc+IntQNgu7PTrmjXsmBpTeaks/x5rvEueSh9KGDuHjUjDtGSd+3mHuXPoq
3eJYVCDW8m7A1dR319RvoNDDLQI4ssvB0qw5kR7CvHhHw7wb0X/57ZOMbeHTUr1aHXgajo8qHN+t
oeWsW+ZfVeCcInIA9URldR/7PxVoRmAQ8xce3T0z/h15XYMGeXsvlk5u382bnT91xobfyw32XbfG
MHCQXo+LcyLg0kXmI7ynZ3iw0drQpdpkQo4n2U18FBen12IlT4R9Xg77uZHJXWYyeocN6g9C8BOg
7UUTwJ/Q4hTCXLJkNKjHyfCcMQBTvL7yPXbi2H0iwIAG3B5DPwbtP1HwFM3GRat6X47cm7rWHjZR
F3K4Ej5QHs3qGFAiszaLF2eULk0OJQ5hp7lMYb+JQcut2KMWBA/uHjf1qt3UjYfadwB3IOPSF2/u
M94zW35WxHtGjFqF7Xw0U7YHe3afNtOzI/IXNq4Mdi+wvbbuP2TjyYtjFveNwyzhKthSXek/GZ7P
pBrSbB+2TF4Rmzr9Z8U288mNaVzLKGcWFFc9vygYy2nnUPJbXV2Xygne3aj+YD9mt472Bnjjhaaw
iZmimZtIltANtvKVwbmwKU8EKlnIypKOOVifa8ibl8S0t1lE/dMknTej9vtDK6YPXTifLHzHhhM0
r0HGTN3x9KJ00pjrQ2PuavZLl4UHr7nAI5s7a4yyBIEqR6ydhgffwIN3aOdjTIx2qyyhduPg30tt
3NEKT2uW8FE7sPXasXsdW1pSPe0+uHK6p0GdT0ibq1Pak/1jFpq2+L2ujP/YA1NvXpMNXLOdqe1U
BMuLg39LVVJFn6WFdyIOpqE1ouOrSN/URE6MorXfzuKAmQ4lF6eJQj6vNt6IS07bucBA6QI/3Hjx
MG2wYuw8yQU4yCNqEhNqoAxrN0qQo7XDGOU1LiTl6j1069e4lh8YvG+NO+lPRidAKSqfdp4X+Idu
moNd4SG1SHsqCH6G310m5d4kYEouQEQg4fjhla3t7Buj/OYJuhx+CuD3sQF9gfgr+hsW8TFleTdL
CXmtde6iGE0myyRBjSh/N1vrHefBri0V2+JcrLugJE5N60rVBzfZDRQxISjjTxxQtdUXGKhr1yWg
XHkvj03wSvEVQ5VwT34832GtACxG/y+kDDTihooQdjOzp47Y/8i6/M4ElrimKePXSR02wC7+F9Jp
R5QYRhtezWOWYn9rmvoesF2xby3SwWOR58wu0mGirrDKxf5bM3FTBo9IZSwXmjoWuK5DF7ApiIy1
tAbACD2m+sytP6Fj/tCx8FFa/ldbkYUbuupprEx7ZxcNTLq0ppwK925Umaug5ErbqYnT5UgpQDQy
mhsSG1dGiKw3CXF2DA9rvj8fJgr+Cp4Pc3KNOXnMOcILLDkr1w0CTJxkuEWI2uNBnt5xgvhkxSUJ
HpiHfCiTTbTIiqOuIOuWDE8gXzgMANZcdbn3Lw/LPTYfmPY6/eUyc4vozCAUiQIHU3fcI/A89eY8
3Bw/xwdUCCoybVKUk5veR7XxZWL/3noWjyIgjHsWt2idzMHJ8Zljh5DvolWgDoEV9xa0nL2effvV
9Io/xHPrHKTWb6Vx4Sf5/Cjy5lw5kXu26vxlqMQrt5Y1K7KmA42jMx0BG6J1V5SDg12NKRoQ/oR8
no9uUHx6eASw5HQbv+T4apRht+ZiaSCWpD58NcAPUfE6CtPa8DDkep/H9o7bob3j2XM/tbBhOIuG
17RI63UFRHodZm1DA5V/qQ3rPEJZ3UQjkBczobahq9vzEKt9U1U//GeT+kSpvVYshtrmQZl8Xoyh
J66fBtBF6EDTVpIeSsvAwTmle2HlNC8kw4vug5N0nV9zRNvAnvhZmnJxqeIcCFllPCGoLHDqbq2c
EbcHEbiNgeu6CxtaSwkxzib11FU6HUoI3yuc9PSujNG7BOS8KvAvAmSmTsrtv+1e9tvGwUtnGB99
VJ1Cpoy1z58IJdKgr2iJgdfGQGOO6X+PUG7/14cj6WO1LgVHJQ93Xe2hu7eYACJuBbk7sxorRD2Q
JaTFKFtJAiIXAf2no29fGDayjdkEYpeppQJ4Gp54PA8rzw6/wyim2KLEYFqX1nGadLXtq+7SjYLz
rl1cOic4SyxgZeFjdXDJZeY5hKy2uzouVzResWeLXOambqH61qV8NKz0p5SMecVEMcqkNE1e6a0L
ikMQRwJJLTqgqDGRTBzTUYnXdTbk68jKwo3bZVifSnanbOg/deG3y92vfLQK/owa0y9QHZiy69Y1
s33bU0ht5E1E4sY7ZBnYRZx0gRvzWHZUtxUmdoS+BSdKAPXBGedvrKYXflSXEORi0PRAT+mT5Luf
kEqMOKsz+nRbxeX1FBolTh8YKTRJPphdYUFyWryVtbujL3sEnw7SPcPwY2q279LDsN1xXENsYifJ
nErt3QmqA0/IW9/6/sphDN0IS5OcpP6kH6BJZykfDLoGg7VesliG9EbU2Fq99HPANKAAl4+1AMUS
NAGXVFIvY+Y8aq8evLVTEFrj6f+m84ajT4njZKrIXLqWJ64B6tzBV2V6EA7fnWqe591sotp65fSY
CX8NvWUDxg2kTYn83mfcWd1sNm5cXylF8IkaS4xwuECCZivrjDYmuLhULhq/hpp/LYyW+25wk1s0
oC0nQ0jWM16qNLFu7KDYgYxA73ywW8M9JVk1fMfjRK5x5PbkhuYOikS3H8XonBKoymwF/LYD0dqb
MrG/DIjMa7rCSCUFMrk1I/dTw/V4B9omJ8k6kNERmR6a/lwS3HCcp0E7Dg3vnF95udr1AVsnPxuG
91dh4MG3RwpV8GU4XIitTl9N/DSAfQmzBzOSgQg+KFYfSeMWAnc2mO8tloQfS5LhCLLweSm0/TRd
8eXXrGVB/BXM452Z2K8JRVELQAdHmix2mu/WAyQAIknL4mSXEecX8gFQXfP4yt/nn6yMN1qUeP63
Ape+WlL8C9HDEYw9gkZQGRIs9gDapflPr2o+7jP3mzr1nuyczjm4RhEHN0ccPTU+0n4EQolxb9vY
wxPVmFghsx8pLAx6OLy3GWQ4VH8n2ke2/ijivuTnrz59R79QZbkcHVMEH2cgxWV1w1+R9FhfcUYQ
m8NBsKPrDrdsMQaEUSIAf15Ijxz+ZCLxdV+Sw0wz3k5c0/TAeT7hrEp60tMnBL7qm/e4flKaeOWY
BPEumxWtaMpUHFY1FKHkD2jEk4MCQwTSUlvCYwA6apM2J3eu6RAAK9KGlrXBrcOspqbwZNfq04sb
Iqn5uIIDp/YOosyKVeMfp5N77ObkvfKNaoiQ+vECd5B5xlGSDEGqw7u5t4ertn3iTR0CAHZXZx9b
JJWUZ7JM1cUbotMp9CscoY0dH0lO5ZR4OJLbpEnjjEnMDtWRA6bk6MEI+cDBGZpCR0ADO1N7zpV5
aAMkSJG4t9zDPSmwnCmE2ynTp7qd+GL7KLq1Yb9qMRrHYWDGw05lPwtCErtJJyx9foIMooerOfXf
RG44fFcxBmNbgu5Y0NXhBGpu0uqWGmkHb5tObRg1kPzM6gt89KFkb4tb+TiJgusDODMrrw/1QN5m
XtJB6SAeyqF7q+Xwj8gztOjWrDfQeZjlKPxb1RrMbUO4o5oEcdfFHkAf7ZKgaynF2/CpI0rOA2Nl
OAr+mbI9EtmW2NiGfGWw2YZBkq+y2DuqwjihT+NDDeB9zVSdRBP/NtI+Rh7+lQ6txoH+HtpqXk8j
TKp8itYpsGy9zuAwHZaDVDrBghktHu+BXRB8MRv3FFuFTyyQGNSCADEJWvVV/edBXgPQs5zPuS2B
yrBPcRfNq24K2VRMyI1cKcB3m/klbPod3MCDkA5WUp69oRdeiwpnblmBjBS7nkQbH72ciddkzxnt
ilJbu39IxwQeTEKT7BBHNLbGVKCPopY88ITYGi7BNX+A7Rrw+SMPtLh6pMuJuP6ZIY9gxUo/wJN+
9JWShLlIq5Ao54DvLc+gGj2QoYqx26uyM58ycx9Ja+tisgajU98KjBeDX+arzg3UOYlEvkGiAYMS
XaHS9SSBEJMz69BPJp+64NsYY5SsNnhoYURWkj2Z9wX+WgXkKjIkEa7EPtFOUiEwDPLKHezcmSQk
UCJ7qI99gpe1S2BL5zSolpCyJcEtWanzJDiM+PNoX+Pa5LPJLfkCz1M9mDUvqqyHZJVOyBJCMQkj
/d23jfiQwYTEZCe85uf0iHxvbhtlP7tG8Kmi+Y2CjPg85LK5hkEOeiliZSi4vL8MBEMpR/eRSqCv
c0YYjLNO7EcpCW4b9cHMp+MYkstUUSB3OUhwI42IWAt2+tHwtyVV7C7kzY79MiVo43AuBluFyZod
T7/AUGPJy+RkHbNp/HR72nC0x3LgeOlpTAO4bjnmojhfu47JVh9KSLJoWnTe84DF1K8flD1Q0yoq
IgllZaxxmjZ3ldLZeQC38OL6gYCEEHwKri4c+KJ414XqAQ5ndo4gCRxqyeLGWQEHj0sHrmaQhWcY
4feYQrWXXudt5zaKtzNxi1U4tp9Vz3bZcHVbAFj+gQYn7+h0fnl1sghfWpeJbd9gwoJ2TqVJwyIS
4dYx/XLYguAHQDgbAKWET5zIm/W+tpx7XrX/lqh8RuVf7HV7i7fTysuRevNFv1ZfVpM/oZ2/9nP7
XQTksAKjubNBerVlSibDEOmxrsnXIdvVx6lmfIvJGBi8P7eRbba7iQMqoVkKNV3SXTwtpM2+XN80
DzDSPgCW66aicI/IgkxH9cg5xHqMgqo7SoVQ4ifYt03JeFep0TyXYfKD4evNc6Od03O5jKGS8t2d
xTbl3rWrTQzhLDXAEJrG+WyyLD2kNpaUmVZMPxxCVgHdXDGDpMc4sPC2JsVDwEecHZ/DT/odzu1w
tX2995GeiMfjm+8Y3baD70BUMqP0x/VQXK2xeLHa+bMTJK+nmRR6YNSY/n0mcqIpiFJCGbxc64pr
cFTlOAyIzfRtWp9mp8oOwzK+ZIP+Kprhw4c38G7NrYG4iHkzwrpnsk2X6llnGoYMZ7MHb0Dg1KzC
XHKctxi87tqprY8RnYNHjq3+FInvvTOgcuFUwG7mp9ZeYcgm3H3oUgABM9Z6vXG92XvHnw92UpZY
kNty59XKPBoVL/JFD1l5ou4P6UxfTatLvJFJjuOpCgvzNjoAayOwUeQALlFGmxpQyHSFhUEjzhAt
pyQt25WCW+jY49KP0XuezGicGcJG86niXL4WqjpRHBduGafKcwIx8Yjf22TTafvHFjHlxNPZh1CG
oSIYuHAw3yPpj/20o9QePT5hAgq8Je1jsXwnXTmsrWau1hDw75PGJiqtGLssywdqxxdiOEU4A44W
WnsfR3++1RavhQ+/h744SF+NZRzBaY7vddw6J0c2BVco1yIOygeEgx0ZEcrKdxIa9bbSlvXA9VzR
kTpiS7Ot70Y3A2+MQWCgLpb2YB5gQ55b6zbRLQ0FSCC9jrNNP3YPZttRb25C7s3aDLOPwSY1yznb
Fb10732vWDIwqMRd3f2kMe/i0QrmreS1s/Zqjuf0CqSrFr4NSJMBuVZIfEyZZ+zHdjQesGckF1uZ
V5btW1QZEORQlgYfobnKcXaFsSBGLxlXgWHR3qmT+mToVtym1NyQawMVqHGQDdKhSJcATWv2u0lS
f2JB8jnDrcJd2jKbBrNzRuB8SY1A8EXLYu7kKC21zz2Fnk0OjRDI12IqrJubhTZ8u6Hd4eci2Bxf
4k48kE2h+CqOzlFclqt4GJ/nMoDlzclyLWvThADubdC/dyUdTEcyakwO80C1EarG3kqjXwCS5Dt6
/rrRhERM7h20edzfGB6jP8smyomA9q3HEvZ1oWCQztnJxxzDtV/Sl7AMZJZCqmszQpt5Ob3DSStX
ZD7mDWCwap/Mzmnk/Ha0yAas5kGn3Jy9eB+q9g1AzKX2ObAJl+ILAWqaZaNYlRh+Vn7bth/a8pxt
EYTTEaZdRpBONdhpyukUMfpf2nCRTwjWUVfkcQcWOSGkfMLhx3Ez/8z08NLGimBJUHxlFp1bEsvp
Me8795Bn0xdLDps9z0QCKZcciP8Ou/HJC/LXiQgzWPCkf0uikFI0w014csp3z6RBoyqNF4SK6QSF
p94N7nDntn2MARFDVeb8opeL5tQ6fym65TLsvi1JZqp01z09nTZT5lTdhQHN6DMwRv73otl1mAxT
2Gp8j934rzVjvPXuzZ3jiymmEzbxY4Sj0JqwAUdkOpk1I37ExBFgZcE4dyHK6Q3vtkunmwMMD7IW
msfwL1yVjZg+ewx2g2dy8EcMKUiE+GLdzH+Zj0sxeCABCb+ank+XrhphNN9MklzmiL5ycjVVtgk6
DgP4ytVA2i519lQYEItICSu1Zx7VL5hnHhfw/rr1vPri4ztY13Z96+36i/siX7Ky3VTlS6Q+nP6d
FPhaZ8yEQ2FtrRzQcd+9512zEUN51gM8vORFw8UsaU+qZuKxaW5s8Z6trMojWd4dcfQciXwe2gyW
RI4XqxuvDOaLprtqLIJOEEUd/FPMEvyfqOqiUnbDKXztU1ug+S8adfSy5MDb7tzV8oC48Dh745Ev
OcfdmAC3Tv4mu4EN+m5wQPcg7cYdPVn3hHy9Wv6DSmlZhyqE7AHsyeX7AOVZXNxIwlo5RHS/ro0R
rkPzY8WAm4d/i7RgfODOhyo+nhyL2vP4D1D6QSbTC2Cxq41RIO/Pc//Sxb+58WANP2PZM7njrW7E
Tqg//r2g3vrN6D4niNW5QgCl18Z1iByXcb+tnPg7dnYaxpZuyN/NtTiOHl7KSqbZLtWMKFWLbjml
3IXI2JhL0Fzy9gih+037lunFr6yrEZQE3diIrFn8s0cqHtw54TrOWcakQp5rNUEOUhkD1sfSOQZi
PMjcvvB+P6bxcGwHyMhyOiOgEb1JxntlQsuIxWW0jBHgXf4Y9osdwzw4Cj5m3/gvokDtZlXaOqV/
wrkzkyuM0HRBkE6RVyMEBuI8ZDg6Z0gfSewTfmjvcjuFfLMMdIVcCpakMT7yhtkpz/uk8OvfhB1h
KIp0VWItXln51HOCYp4yXT7BwnzP2yRZzWF+H5fUbuS0PlhYInNHYwWSyC+ylw5pO+rrysDxVwR7
afC0tPVupVLv3SoXJ6clWRASlYPGZqLrLGOEmwYd/doyOCmIM1LM1TbSU32XyMn/6qepeQ9C+8ky
fPpPM1pR1LlOaWSpwOM1SU8D90i6VcKmrRso0EioMTDKMtykuMC6VW1L/APgnycKk0tUkSzBl2rY
/btyaIJJ2zh5QCUA+tbI70IlRxsU87obCvWjG7c+e1VTnkdksK0RGSMIVzl8BRXW/3Icxseu5zbE
MZXHHqkYToJU4hihOV4AhqqbORIoCJruK+68DjWEtMVMSl554bvVuuELRPltXU5gE12s0jjrYRd0
9V/Qo4kbzNVvTs8ZjIgKF9A8NSAQpLB5jYkxoNGoJqIw4mPXZE+BNuK9Al3/MikpL0Okn6swtXZo
L5BrjX6H2xTEZu761DT0+Q+hux7vDgfBDXIUFKi+8Ne4tP1Vycf8IXTT7iWF3wIyo3Dp7kua/Lvw
Kf6ArDXzD3OiD5Nn3tqtUjAV9HtcoOY+BB3gIA+YVl3O//Ts7mbKqW9jF2LdgChy8HRBh3VeTXrn
Tb55JzzcjpzahqdcELN0uqWEtbKMx8AO2++poGKK4u54P3X++JYRufLXzKfWq+2L6tEcOv2Yh2oG
M1D5vwElQn6YoW+1L/5Q3GsxkwIYh/CVDRqJAor/xuyVXEOL9nb2HLzJGIkwQWVb2619a0DB4SKc
X6NE+hs1eRMeIHoV58bLVimjMH4aPLXenCcH2Lm7yS+oOW3i8diJ+tPHdniAcUZCW497OQT6mGjf
2xLmrY52SIaGWiN/X/ewEbOQlq8659CTRdh0unay14JI5ieIvGGL1yp4dWRkMcXTa3kZEeUujeE1
d0Zp6gO/kpzQCdTgxDSH7Wg0P+YEIA/GCzqqAU+nH1h/G8u/qaVdBFj+Algn+lx7drWrW6Ji2Ofs
O7ehS5ooa/uVFuP96ArrKHBiXC0CWDcLGt1dNyu86DPXnZ0BH4Q/Lf1nazdxXHpfOczFQRlhahrD
s+UUb5MpXm1hveGw23MddfYFq1RMuwxOyfwZ4Y2kcKKrTVTZ+TZp5vwiFVMQpr5pwRa0vGP5i3gb
qr4IRpQNzi66rxE9DI8zoe69c40hgrMbhpGlrSOip5T0UfQVKrhYA919p9BacrRV6RBgaf8lgXbB
16h/jVv9IN67K0AMz8w0PxwCPwajOGHyd9Zg6y5lQBamNYr2lCYpqayRgqW8xjfi0Xm5AUAIF7VF
aChch0u2QXo2k/hKQYq5W91lmLZDi4EiLr5tXz7FAFSWHiGBIonjjGf3fdnFSwJz+MwGMskzFbdr
XxXeQbnknIuhQs0JSZPmZQ1DSGOUsi02ycl8NrX8Z81w71GyeyR8yRmWhDDDkjXFBCxReS4uR8DL
5Pugd+0GB/xcoj2NZskNRl89w/syaRfDbp4615mHMy/oEafg4MsL4WwiZhIXByc+4DoG55h2KLzn
cCR2UVntJQrFPYWIX4URPrk8kVZpX1JQNudPZRuecSOsO+29esiMgDAZn0v4qNp26ZmAjL+OuhE5
FTjsPTHAes0qST4mKq9WYD45SbIvk+bZivGCknOlJqiGSt2mL5nE3oIf6gQ0AeZ7GKh9JYEVhCUu
Z3Ua5/6NyMCfmY2/g4ZDVnEURk01cSpFfyUL706K+jGgbmldSgTLvsJRkdQNp51pwAlBFoXS3Oom
eku9mmO17xTPwmZAcuSHypSwIDw4+5OV3SB+X9i/Hr1q/Ayb6pN6avJKo7nngIzXnMov4h0RNqC0
NhZhj5DAAOKbOOPBbTAu5okkRDWBXiRH99NkxcUQ/PGhYFF4z3vOMIZ3JUjYushmbrMnz+lteUy+
gtxyeFN1u5xxN3ApOzfqfeuQuuijq82LiD4B4lYQtGLKenW3xvwEE4qfMK0tJEfsgBZTYI9yiVhg
nn8kJuvCenS+yrlPH2F8vPftcBopmLXG6S00MJ01DSFs3+Id7/+PU6qWBcytv4QOjq2EjC5SojWx
E5KhTvv70PY/iBJ9YjDrYBnOZzsfEI0aAnfmXFIXCD9kTTTyQAiu3pDOfQrC+q1Is/shaKklaouD
n1MgSFYPdgC18T1zN7d8DR0vmf91+AT4oxGEmrI7o/f/mGLwv9nqyQNbh2bg7jyvOiyPGT0bX3qA
PmKxkm9aAziPbq8j7aD7gMToTsfkmyRNCn3effaCxochscOHzkgJeZn2K0UfkKiLEMs1cWR7tg7c
X89WV+4LywZkJph/bIgIkxtQZjsM9Hj5vBpji0yOE5NxjJIXTCSEti3rO+n5AbiW8TYkxpcjBvSM
GM9J2YRHKWAIFK79L7F5NIvR5t65LB1oYk0wvtlFcvb0SB6hj4/grU68C1/HzAqQMJaMQRp8peTo
YZ7eQ61/yBHVjEByEUmWRdy33/Cg1PwZ2ouq4RSmU/Bh1OahiU3kQH/NL2VvF1h2p6Y/40+nsalm
mqBi+l/EuzI2yBsmiXkskmqbhgurowZ+NKlraAcUaI4/SdHem3A8Pdt8wBXIyFZhj4zu5Uz2wrde
0iK6S4fqFDkkKGos25ydnFWrmA4bRgdkCRaksX7oZ70bFTSfZIjsB88wERnLt9mEIUPJ6gDbL33Q
rXdllHiog4Wk2b2nXXos6/yV5it0bSW/cbA/e0H83uNEIdx6ypH+S+aqFogvsUnQqhEciEJFJ9+t
99i+MahSRl3l0UOZ5Nd4Qmh2PJoegt754zh0gnQIGSn56D3/JEo1Yi6z9imRDAe5bGUzB3FZ5HlE
LBul0lhBjfZ2cchZLMDzGqrXvvdIz+KytfqOTgK19UUbbMdqoIVNGCVH9fEaJ/KOlkSfy5uidNTk
3DDl1sTknv4lyItk2foflfsvQdajFKn9YDlwu5M7r83etFF8jY7zSoj8uaesbaPd9IdbDkwNau1k
E9Di4Z9HJR7DJnoI5+K3qBA3ksm7a2hYcpQV7Toop57Lk4N6PRxRMJv5mpY7gp0859jSu9ZgZGZq
pPSYag3RbVxTR5yzuotbV3dAC8Wqart3+JzMsXa5cYU+F3q41V77Jzz+ebWiYoLHGFhLaZ0jE3Ns
0BuQIhOEJzdI4GozffK6NelJ5EvVk6nZ+IICxcSjZEkG7Y9kTOUnotY0+gCd5ne3lhDIDoxQYJ2T
+BcXPeVd2YPh2dEhNr0Pu8fQRL7r6OHC21giWMoTmnuji0vKohLBj5qc6GCwVs9Zf5na9rM3XS6k
KjumoKP20Wwn27Q3Pi0QgYQdECVhVVAJQICoSrkoof1tIwMXkxWWfBfNpF0pPd5rVpwZC8jg08qR
8DepiPYy7FV/YkSdrnTA5bxkG9Rzf7LSAshf/JuaRrzTVfivs5GN2xZYP4krH/JZcU0Usc/UB4w0
lsEi8ZC5bEcOfmURvTMlP8UpVzePJDeUbs0roez3muCwVHBtvSR3sMh3t8jlgEjDHvIdrQX8xvy7
WSQHHFgcexx9hfEBfVn6fIcpQm8n/5/VoFc6cgIDlEKf69v31nduuGkmVkv7yeFbSoBHbnIj9reR
A1o+RKKlcLDYp9wEGLYIKBX6olrvxIv2aIr2K5uI6yw1lCzJalNO5f3sx6+kml7SnBpxqBbBFjYm
25toYKGQ30L7HQSQARgwZMBxUJIAVFZdkSTW6Jea30bnMgdw6+aww0sWoINbTVQhTy9QJ+/cOHtN
Pc8nxc0lwe3jX7AVNyt3n9ilqWixibgx7VNBF4Y/SCd00uKAax3rKfe6B6/Xr3MizpnHkua2wFh0
7h372k7XlqPeU3vaZD2w6Erf0x396mVVyGKDVbeAEG7zyx+KCbaXPNZBfx/n0C+Zprd9pm5lExwH
CGCWA7mRNyigw8J8y4OKLEYUOdycGySxgjEto0LVZ65b2UrAe8Xegw/X+S14D6yNWt1jensOquDe
mvQDQGskrOp7rCKfRKt/y9z5mpc0dc/83GyHxNosjV+i0Vc6EWO8k5rNj/tAS4469q1+M8/mJeY9
okD7cmuYuf5IRjbX3nkj9ySb3D/AOc4IWGXbkOC0a7ETWFV/i0L7jLH5aFj9e0MbNnji+yoSnDeH
8n0ccndj8M+i3YoRmJbbEuA1g/RjaWafarSe0ew+sZN9Se7wadu+W4mpd0j+q86hWhzZf9MYUc5x
Ifmc4RQFOO9VB/zMilh7ORC8xlTxGRQ7rMqMrPiEyZCeF/VA1EthPfUZOCLYmoUu9/jNLrWY1BrT
OofMNKZDkncqRIE7vKL60PZOc5rr6ISxeRMp/7GzgIGaDuUlVbJ2ZvPeJc2AC45fT15HEzGt+jnl
PMr3pv6a/NFek4S5d5VzypDuWeiq+zzKfhib3kEWYIQJoiswTessbEx2fh3/8YB9K0tGxsABE6IU
J5c68L5kBn7V7hloKm4npsDiYEAobFMSe+ns3lNhcww888DRmTBKeWw8wFBp95U4FigzPZSnSIRn
UXGrbMT8kTS+WDmR/TXWDKa2Z00ssuVPNjjDWaSCSpFGeVvp2RDREBpw5gJhC1w+NV7IMFyW1RED
K2EhtQdVSP9dwlbAY+vTNsAOSTrvWT9/bR6v3IjRguyI3mrre1TpsPJlczMrItVlXWGzieXJ5j4F
Z6s6eDK7i0pbQAkx32pzRLt3zUvlU8NSLqX2Zf8oRph7q6RND41RW5x6cRCnUf42NslJjf1bUaPm
cYD7GMsRHro9jqvR5coHSIZfRsc8yse83bucKIgyobn7pIJbyIleOVyDWN81Lk2CHFh9yICQfvxL
AmrZBtdDJ/S7mSFd9PnMXWP+cx1ClqU8ZkBnOHOc+4JLtzTzrdMnsMuT38z3n7HbrjENfCX5UGwY
9zjoZt09TcCvonagwoXX/zg6jyVJkS2IfhFmQKBim1qLytIbrFSjAq35+jnM8s2b7qnKhIgr3I9L
rf1GjTFb8cGYe1CmWXhxyDfgX/CBC5gn6Jlor+xdMKlVG2Juh+SoL81G79dAu3aNZh8qdu7gQAhY
I70LJV+B33oU/ffU6OXWacQdaSriUAxLivFsxPJuEVsY5+um/o4S3TqxXQaFG3U7YJklUsT6tdKL
GxcgvsfUO3dd+j71DYYp3XueOGwHL9w1YfJVpExSuX0wu5CSNUXr1ErGc8GejHUDY+5KQ07Ygo1z
ooRHsYHuU81PjBm9hxZ7lTopFNs0vqwgq55q6n/oBawYKH2jtbDTT7KNNbYvwxYWc7xA7Qoxo5R3
02diPybi4cQUcOB1IV2R/1r1yRcfYUJFln0oHMXLzgRBmVmE6nWa4+EwZTNSsQGcJHWW604vriCW
ofTvUSYFen1XLlIzRj/phczQMwll0XIpr5MH6Th/yWCg5Ak/CLv/9lN+ToyV9Rrq9bUGDre17YIi
srXRgXVUq/LOSIuKLt2FANFZ5+8p9h9EyV15qad9MZHZXhZkBvUDlOPcxqXT9lvAAXSF/bzOj7iV
aT2/K8/+VxjYiqKKgcRQoNZXnsndJzFmJIjfbavu1yiWX4n1YRdRsLtrGbjQqutnVxrXTLpHgOvh
Vjaju2oCd4SVFd4Cg/qhz4znEDMppDlMQzqqfpYa3nief28fYetaAF4GU4Ktar6+7CKqkFlxhvoy
eWbW+axBLQFXi+MT6b/cGi5RJ/QwuBinvMMn6hDBFA/PY+iSWOIOrFyTvdOSEUYc/FaDlrnQ3eSz
iuszpwmucsLnOxA3TY8ApfOwDLlmcFeOdRmSlNAoELdLTYcLrCfWJXLRolY+48Iw65+ki8TTpJ6e
VSXfYcm/2SCcXlZeiYvHvMal/2haWLc0RfxXueMc3XnrCu9cRRECXlOeK6AOQMhSzO61J9b4x/hM
Sqz3hU9WiL917RSeUb71VXEMmB93AVduMrw6XDeobpBIkAHwCWLH2ukRrlGPoYuuwCliZD4naf4T
tqY8MOzur13X1+vCkOG1RVuHgoOztSR2EwiJgQvPVmKtJwHrIDxBNooMdAadd8ywgz9NtNlGX4UA
pAttMVnlqx7ShnTWZkzZ/37MBOtr1CCnqOroOTO760AK66EfyodWNrDGY4owGXynNJ4Lh5qPyEnn
WSLDinKbtPmWEodx0CpWTXI1G2O4maSEYFy1J4b044M3E8sp7WtaGmc9UD/l2FSYHujU+lJ8Z4h8
XJ0AhZKE3VreosT/h/9dxxpFWLDn1b+pBhhmBAOGm1E7xMJ/x2y95BbAnk3sQ5t416JWc8U3XEXI
JlAZgOY6F0Vd2AoOiZJAvkFm8VZZcExaMMDeSH2Rtb+eQeasjdAbWJJPJ4FbpHFFTOhh9tkV4TMW
/zvqsL0c5EfEtndhlgNkQZy4Rh9vHBdMQcNnhrvdqe2DhT+cOwQ21kSqoirSldY3u7l1invj0tdk
DzCDnmC8LuKQHsYIPEbA4V1ZHFdF39LVqNxbTSP9ONiyX+HhD24xSy4G5Pd+2u+g8pOIpLvREgzB
3jUUS+Cx3th99xFQXA9mfs5Y2m39iHpQKN1e5C6bXxdAaYBQbTGZYk+58qSDbjZ6dex9P0XoMeFT
dg5NXdxsSYkHhqJa5arfpLnCrpt8dm79PErrZQ7hXs1WYyFxm+cGOQUGRRremXHfusN5fkuAom1N
0GMmFpjJb3/IUb+k7bgtTPxbRf5bG/W1GRwmRfRby8pFz1Nzjdhzid9V8urWKPFHV4BbtXaTq1UH
pu57tP7XKrcxMTX+LREQnqugvUGlMm8DkRmLCo1eOnBGshX6FoMrXm2TQOtsOukJKsJ6mK3ivwAU
r94s756QWmES+xgFKiBXn03FEaeaneW7oPM0FjoG8UjGtoghWFfQGPTR+SyH9BHJhpk2E3atLZel
xqPvMgujT7Qeeh4fWocSSKXhNUvvCWWPiita3sjd9qAe2MK5/3Du7edh4twME8mCmdjIT+NgvHYu
Jm2hc0BHOe+JpdplphhiNhFXhALqZaXVJkWX6HGaZDkiJCaCZxkk73JOFZ3ahwq51Cr/3hGDVKfO
Ix6HHZb6g1YbwwV2JXefjb+w1MuHV5IfkM0AAl1bRz1Pg+j6K/4AEGTuQBWH23fpudZvNEO7phm6
E4PzkD2zWCazW4qpz7HTqrVK50RUYg6twT5rJIuPRs7ggheile3baM8B5hlrJ8KEVPkyVNexbt9M
5j4J3UZCpBseJOrvnqxrHBftufVCn5iCynpHUcSOGDmKhhoGMt43J1e55KI6Vpr90bGzo4g6V8PY
3SbpTDPYlTF725BrpsdX7tovm3nTCvsAr9XEXBn1dEA/kXKPErsbD8m57mM+xYxFPR0ybOCiQYDT
Rg2GPiwlyOOGqi0OY0Y9ThTiH/Cmt7T17rHbbEQVHaXLxQbIejaxs5aht9S1+G7j0mWjSVgCjswq
1H5BzoTbqB1q1DUWsKio/cB2eE5Ch0HUBDx+xDc5Nc4x9fNXozc+RBmnx7xKvsywiQjT4rlgTLeT
maF2FWArK+0Zr3jYNYM+iPBTuvU6r9mm1/HeEIOz1Ulrn61Kw7bNxHFeb6oGYkYfiIfsHNJGa/VL
VvGM8cj0i116H/Y4MDIW7SMI3LVsmeMGWkiX67EZddQHPKB1xQTMS7UnzTM/3bb6IWBybeX+mvp2
jrAFMadNg8OYODY20IZwD+looXzwCE+2ydDOU/pTIKp72dDGzz8K8pIPaZc1gwpyYvV+8FaSxwks
bvRnGYQqwrhwtw2yM6IMtTsu1k9umEdoZyy5GQWm2vADg2irxRwLXplK5ID9R1FwKTZqeO1dL9hg
rhJ3EpIBUuDcX1Saug8SI0cxx2bPb9egNc+xxz8J8mEdtBTA2DoWmOPWbL6wk4zGCXrtHw73bqMi
OOpugZeF5dfOr6aDhr/ErPnVs8lGam5wsI9ieJOdDrsxvU4yhyXRQ1IJk4unyWCNDiBbUm3FS5Kh
7m3l3FSXPZxEu2Npu/SVKdid1I/W6ItbY6FIadJ3tkyzQA53tW5xhOtK309Tf8KKSr4YusgJ2z+7
L1zF4yD/AbckAoT3Lpws1hzNkd7zxUU0oGs9Xna6hQIdMG9k/joq6D96Y260JPrWJMapfPzO8Z+w
X1H3vEiImp8q0ChYdeO0f4LxgI0lI5dOixnfaM4P0LJzU7vZii53b6beuzsUcs/F/1Uk4N6GlBbf
w5WfS+ygQzeA1/fXsH5xyERIgG0VA3iCGhNMX6lRoB2V4WPoMTric135FgtHOHz3hOxE0rDZSsBr
pKHKMaR7bnb28/YX8yIEn/nR6fJHrKHGcbLnqWXxp0vCuFFT0qF400FqsbUqwMws8Q/+GOUoibcu
eUhN50pC6nMH/m0R+flR4ArY0Bbwv6yZ1OcjwNAVh4Ylw78KvxdPwPiMcOrHw1HjZBidSggCO7MO
T56WzIDB6gnLBtjXYC+YMVNiQF8bsxfToOrN/H7md5iHBO9hYKU3FyVonfsvbRofnFS+kasGbjxv
g/UkcTM7erKPELr35DlsuCb4/gst3bS5+jE7bHstNuAE72uGP2QBqRRzagCKtbHrH+TGRF1nUCxs
ImDsjAgV4edfHeCXufe8CF7+FUYmDr5m9kLjDmIYy3+94+dYeo7frBFQpIcWCjHqLfcxQUdeuRQf
Gx0v/FkKVDZs+ljbwP5z2Twhoo/kUTnjJclUyIa/bt5dUwzgb6PvZHZzo0dJDajKXkG4Pdcn0eBB
85tTrPJJ8+DVjXoaM4TpJPutyZT449jMoG5XmyLHMd0JtqiTNp61dMJjbdhQsJPjXHVE9nDQB4h4
uBqhGoAJ6IZaX0QJfuqqr8mZY4K/0sb4rxc1QV/hR+O4R93zzl4IRnCqgxczcV4tP9hHSo6cuq46
uSBccAfAZBw9+Wd2+cYS5kVa/VEN9nHCuLVyoGFgvaAYH43XnD308n9/SSFYyueesw0N2GoNUwSt
noPiUH1Vg/PHipXWtIo+7MaoON2QJ1k6Vs14niSQysXYggwUw8ZAoTAYZXa17yLrgmuRqBuv+jDw
Fi/aWvv15k7LbsGIh+5GUWybE5T3RL7QEDBzTtEHzNPHadLvaA5NOMolln3V3PoR75GnrVO8dIgD
WJIxFOj0oLxHMQgFNsHz8BIaZk1foDvOm+eMD4T/ZxTbkDHRbixRiW4x0CPId+QZTPgmT6eblOJc
A1NhLDCvcv12E8j4aCXhC9J5Nn7DxWWbUrLHawZ+isQ8NegIIo+EZYa+d+jNdI5Ox+8u/xV6Te68
F+JAiT+s0bt4CX9cDEvJx88aUgdA2JuLbprOTZivG4ZeKAHYoDWtjicnb1aC0xVLPT8e4EzVow6r
SybcWa6+LL9A7I3xq7MbINeAdA1LbfHmnWu/MtmrRa8GBsiFqBmPlF38DKfgN5LjnmQOwkZw6ZoN
Ng9nulnS4gGxOtgLLpi1DFc3qfQzRjH7J82arVeVkiQgQNg1V1yENB/GqUlzptCEcmBJdD/6Qf8X
dvkaI+anF+Q39DvvAdpEYYpH1WWHyeWyZ70Cc4VbLNHpLJoEm87Q3rl5lwDd9gy/YcXEyWxzhrLU
ZuPKcAjEFgi5PGU8pqD4FlpfrPBD3TAQXwrH/pZ2PnEkoaPKfT5r5HjMURFzTuZHNIY4V/KNTdSk
BfYFNe3K4XzN5WBu4pqjxwIElfBCYZH5qWt5dPSGAXl3V+zX84EADqQdz6G0tsiKHiowwd3OtCtN
AipoLPxXdgnFVNh0AOg/eZ1ddckB8YD5JBEwK9uVmCRY0MHFl8rkfl0kJsNwFkhjTSkSev9yocsL
CkqPi70MF2FJ9W7UBL9JpNy6jgRE2OIYIZXBt1s1S7NCUe/F3b3JB32JMealU/KvrqgY3A5kaZ+0
3zUDPt8ZNrEHMrD1s1ffi74FTuOdG1AeWoQMMbXkCLMFwXfC4HYLPJNAGmGAUxyNCOVHeilJ0eL6
48pKbcAmMLxIeUANvipV99fW8dmT46NiJbNBrkjORilOxH+8sMoh00HHDY/lFh2maPaR0AHF2Uxj
kwzUcq6V2o6stOyBiv2tLKszLJ5/ma8+VEy5F1RqpXHqRhVqXE8LQ3IeYyTkSf9M8u6e8KBnYLzx
cpT9LsQ8WRTmh9tbj7iQR5t0BGQgQGNLTkQ101UEz2QSjj35NsOqgGK2EFZy4crad15M5y9fi5Il
dO1G+6EIt1OobrFA22g36VOoR9O66K3vSGjrtue3dFh5ODTbxG8yiBA0AS4r0oXXkVNcWayo0kpi
uu3GFYM4zKhATGVe1HslwQaY885WtNZtgFK8K/UBgG45fsS2whaE8d2B+1g2yn0wNVoz773XmXwL
8JuinJAOKlGTJIhE0ehowXUCPbtwWvbhYwQzsvF84yPhunphjrVUmAiwBehv2D2D1WxrzrwWYgw3
vavKDyt0T7ZkPzzaxgcpTOUSHCoq01B/TJFzd+P+dYLewk5q7A/1IN/RW3K2zAUr8aPBaN68MkLJ
7leXlCCp1gVBjZzsRiUxI7FOMn7jmgOnFJ/hkr6VWojCB/2H3+9aY8w3VeRuZgZKVoobUQInRLrr
iidqEPY6KMESwhMVBcrO+XDpcQ0nlXbA88BIKE9fchdwp4Mf3HHK58oMDwjDz51S25huFY7aDvnE
UXreKioixNdOz7aGDAszpEVuBSt5pyHs2MyMZqUp9tGEcR/mKTkeBzT/fc81UxwqyQ7Wn6YXyuJz
aCRrzyWQJa+PnErwkbtnX8RfMa/5oiQ9SFnFp1UWX7zHPyTWr4EOzIDfXZg723Yiz9sv1FtHRa7l
CS0J2hDWmGrWGUdrW+++c4f5HC7V1x58uNvjP/O96QFc7JTYNnmOA9UIxzZyj4AJPvMZe+/b4c03
O2ZJjFldDwgvOwxKIQr+oXrVMBItUMF9ZXlO8G+M+ESyjgYdwaazuE6TfTXTcWcJm6qQH8AZk35n
lfgR6iz+kiMH7pC/ZTTFai6WpT2+kfQFClCyUMMrfDOLLFxYAapyjJ6jSMjAQ1jd6eYWTfmpVHwV
hKyDyTKoqeJwhKFe2Se4oI+6YdRrYvAErHWtI3kBSq3T6jH9tBjEoOve54r4QKf9aLGQa9i2DWe6
SLO6svz8cUkt5DGIyA637kUo1yyyDlHg/HMU7RN+nUfMUFaa6sKYZZmR9r4gYm1gIpW/VJl6z7Dc
QJfHKdgr8kHT6LnTkNF54Ou2eT/C8vRwSDTats5Cb5Wit+CHDTe4/j9Gb/zHm75xPYwOYcxaMgxz
5PXse3IHomALE4MJF3FXKc8/fNoMxHM9sSHXc6tY+KH12bSASmRjEtCl9StDVufIrB+6XexJMJnl
jZ+Y7492GT6L1rvKik/b6+QTQW5b5EwgKEIdPPZM58zsP9dFDJiwU9SDS6bby6binkc8806P+wd0
h1Bi1wPoG5erAqA0ar71CI1KtxiChrgBx6A6xMhfIiM5gin4NhWZEl347DHyHTj7nYAEOWy8evWb
8K/1OXybVN8SPz6Lw0ZJ1eaeQkMiiKqwB+E8ZGs5fEXEp7Bz0J6QJl0sER7m+UqdwaPowWCTPGRc
zWz6dHvvOvbibhYtZtpMg2qGX5AI4ZWcffWBzcA8T7ckxZaL0UzEttQlzvapHDao8X5d2WzQoWxU
OryG+JFRmu+MzP/sp/45tDHWdzaq1XhSfL/F1cVyPJSByeEfbCaZ3DuXsX5fxy++Ffy1kfwU9XCN
IaEwkrY8CETZ5v/f0xmh9BhUpqjgtpJt4gLQ7wn+zT/bG98Ska7ruvvotLbYeo5w6coJWDa86iVK
xI8spmNahIyYEIszjrG/k8TbGBKpwEgioGPldz2Ir9rQh4sCDt7SFB7027T7q3WYrLGPjCBDB2Ck
A/rJJsRCRsrCRjTNt1W4915E2apyy88kMf9Zs6A8aIt5ETw+zUdu5aVfXizO3MOnzsrALZPaBMAu
WFZptIo1A5WRdyhlviw0dSM4lLap8w6mEVx0Ld+PqG2ims1ZO2XPCFQ+Z++k46iHXxrP3DTLqGIc
5Ie3oim3hsdbWhCc+b8faUSEwwC3jZ6cTtwpzg66S/dsCAIklLfzSnhTbCQDw/rHOmRtAo1cur27
48J4E0ZwwkIxX7B3Lfa3HTOeIVMYGtkwJIQKYOGHwZC8wD/je6CxKSKgstnU0mR2v5YjDuRFPyJu
x5JUUsY/MOmqcKko9fH9YwBDqD7oXrS0uvpp7i3L1GCGMIaPAMl01jerKK2bjR4OzxmrsZWozAOe
WA7Pxr1ZbfFRjngzicVbKWqWLYsK3DUNwDT3mBvcIK2O2N6FIOJ13ruc51ERb/qo9ngnn8pM3+lM
o2zgTOU8AWImMG3pJ46qHy+x6ewSx/hEFP7n2+4l46ZLbfkz1ME5zJxuYZWQyn3udm2s72yN/gzU
AqXKdlPGHISw4+cyb19dBOxbT4/ELEwisiN+NQoyMsuW4wGBIxPdbMezBYQ70smtc+90qvvK9yCi
BS9qVC/ATg48H1vfk2eXb9mO4/v/j4PJnzEUR5GzaZIRN1yzgwP4NJrDkRILxI7/AZT0zxAV6Xd2
/4AlMTNYhnXdFetJAANGTsC1vNVC5nwImjvT3URF/TTnubAfQffHQaDcSaBDrfYGF57fYpLybIoM
e19q7Cd1D3yoSLpvF8bpIspwFakGKGOQHHxifV1NUSm7fLt4xPAQrSbBdinyir8qA5tpqivTwO9Z
fldVvJ22dc0UaSBmStyABjivLEbKfsHwDEAQfAsQTmClERkfNOXB1aMS5JM9+Yl27I3mVBMo4OrZ
pffMV4MxfeeXWxc4Gz53FG4BmyZLjKyoAuto1u3FwXaEWNX9HjpMxEmAwzfjdOxVz3AfmUNOP64o
8RbMDLYzQwGf2kVZ8quRXj7Dob2FpcEPAQp8N0PwdDP3zcxPWQkn0esfJlPmVSkxNKZ8ya1VHk0j
BiJevBCABjCaMsjE+sFX8EOb+QtMvkOkRflYyEdQZ58o2P8Z/YTcHa0M9wFjXgWD2Zv55PPjY/bq
VEQag9YS4TB0sjodSPmlDHK7/qtzvI1jWTT78sTvfjBB/kaON8eTse+t7mSS7otufFGgGHQcIwvK
79PE4p+HMVyXoGv5f7Yh46Rk4MQr6uZcT9UO0eYl14Od1rgn4agLw84TinrULtHAZ6Ij4EIzAwA/
MSv8JumGSw0lDNknMK0DFu4Y0Q+1sG+mZh4CLTrF1ex8idGCojt/gUD74fImeJb48LUEa3soIFX2
/kl6zpPH2LpvqGv1RByGPieLqi2tTVwq4kWzvUy8A3FTIMpqSlpuBzNDpwleko9bsZDSyYUeK+Ps
GxQ7DVIiB2XI5LnHuR2xKsohmrZGVve+GU+WDZ/cz+pw1YuYspizD9hC95XPdYD0kz8sc5y7g/Ot
R6HPBlU/StWdqra9Z9rULg2TWUHYhbBbNJ04reIue27oQfsUkmhlgjSYBTmjt2os9xngKN0RFVeK
kCCgascEuSdO7Bw71ENGzBvQa8huJUDYPl8BPGFvFjZgbxR2YYE8Kuhc9i0NHE7WygszZUZhOxe8
UYQbZedadze2Cu86qg8nBMfAAMIJR5iG3alkkamjQg3ADik6iK7vDuyStz5NpFUaH7FLomZVDmqR
mTlJXAwmga+9o6baQdk7W1p2t8zgjww55LRlcfFoMGGlPHtNjyW43FoZjaIWXi2rOqjyrbGTsyg4
8WsXgLZ3BO+5nubRoxLBiSX5T5ZUOTSBlHR0x955nTrMZAGLvylvsm1W2KwnQdOF1QXOxNmmuM0c
+vhhRIFfnvM6P0ZmtWKxskYku6lwu6xqazpXtfncOUQj9bjeOiP74WJ5hdecsKulKWj17N3siq86
xCddpx07JO4Kbnvv4fL0WhbLUpi+yMIfsjW/KI3Q7TYsnfIMHsHgfPqzIxr5/KcMzB8GxoS4cn7U
wvpMJsAfGtKCULMXvcURig1j7NWjap07QWPWpreyG7rInZbWvG3lfZRImFL327DtFWkdh3xMb5zM
u/kP16jyika7p/hQZEBLHCNlsUbmZtOEFWbSXQygNkMzfUtm8UIHnp6b6XNbsxN2DXOLcAvMKVGO
YVIcNR5+xyh2JH7vGXmutC5+MOfY59hUGFbea0P7ctX4XgbDr4WJQWPpUtTVrW0B3Qeye2gBrYfm
2ifNsTfprKgqxHr+MVOUkhaFR25Y34pzw4zMa10iqvWgA9cuZwWlGBPjJ/Z4asFOiwCorr4jhP3r
sRA2pn0dLWNdBcMtABrjcNTLanwdEw+SO6LQqTp283aYNc+CoJdlNOOoEdcAP6O/gUX22gDaZYYj
3mUR/SmLQMtI58SAQFYsbGQAuBA2iWnsZ8X4BL0ENgGDuog7j/Xynei7VYoyYyecsEOFlh151Wap
Fs66fHixR53VPCdRzhCnNXjLjcx5JAY5RSCVn8pe++wSdDpqsDYB1IuKyoK/f8M+nv4KNFgXhjdQ
Sah52+QQ6nggU41FFjBzBJ5hpC0HF/Eu4N5LQQsDpz9mnwZnJ+zcJ6syLr6jX2QD0gCY1Zefdk+S
rpahCawvvzZJ/4keUTxuUIGu6W64SseRkXgNdAPFqSS+1m32TJWuxuA+l7p/MDIYK40pDn4iLjrF
KVnmt04PX+j1/sVTB40vcV48d9zhw4Uokp180Z5JxPisxuJZaMx3q7H6Bj4CF7WH9sgedkE1R+Nu
5zWfunw0SEWZRo0g2gGujOTgZO0tj8q1g8xOeH64imwRr8E6wQHwy2MnrC0poTzx7slVxU3vpqem
MB5d75zzzgQWqs4lGcZh5C7jICBlvvuJCrlijPktZvuJF7lHkMa/NveDgXCek23X5uIh9H4ftQy4
acgXwGk/Z6ZNwt3iJ/TvmLVQPkdLBs27GcqjA9oNEF4tc5JQ/aygGYtzmszs2k3xWzwKghSBlbjI
rlITUFyrvVoOfhINYn1f7ic4AAmEG24Kmi6n+Mosm1X6iOlPVs8xgYxOVu7AHa5TYiHz0roYMv/L
0rxfyg61yXyZTXgJ8spwSVhCeta54dEwmPkO3pq98bouhvswvxeStCBVzbxrPOrtLMqL7nrZIicI
WFqX9sgOnijvEnz0MjCG9xZVvtVnQAZBctPwV8zvuMmbJiErPZO/LvHOYY2IPbKIcoJ0uxB9+utz
JlQJl+DUYZUdBDTnihorS/yXUWfSNFT+0h18OlKrOTNX+M2peklgSREbk8Ho1rPRtbrjAEHulrGw
znPSalA2wIsF8Ux0ULx2KGlY+OYlQxp5Kz3OLsJLSKON/R7/3MRqIybVL4fEQI7oxuqHdFWnKcdB
7K6AeV7Z+O38EtychZvCMw0aQsO+eXPcQtXNj0b2Zio4I2JgF5jYaFqYa9zinL/emhLFGrO7h11y
61o6j4I1GFkrLPnxG/u6AQJHvZYDnqr/1Vi2c0BQTJkYVe9DSZXn+G8GGmvfGy/KTC59lB9NqwOT
2jETn5OxEiafddbdh6o/68jEF2XJhAulKyDyjEAGy6OJyou3hKzg2f1wp009gcvGts70q0ZDuUjV
8OV4yE7MCeaXtAGRaD5sSxhrJo0FzD0QIRsWAZfeTf5FME+rgRG5XZGUmYQfqWZ92Jn+BYZqy+L6
ne99dthHb3Yuy9PQcqBpZvBqyxqmANEPYjjqZbJvC/vShcYvrI0z6qaM0pMmF7jPiycSGFhV9FZI
+vYCTPyxDOH1Gu2L7swJLaQmp/W33opTW9PFROl3Cbl5oUX4NWw9GHcgnZ6ylHGGBgIt6YlZxn4w
t0UYLaahZvBksyjMs3MKPGtVlMOdpM2jzvgN6hCKhXz8NCmbV2nuPhLNMvGAd/1ebwe4AgQIMvcp
3iuvex9qn9WWKjZw7c4sRbeFYhbDNHoZddC7qgRXHQsQplHfbVFa+6r138dqEHwgFPiqMdmZYpUY
gES3mmiXtdEdrQG3Xgt5aGHq1l80oT6RrPEWxE7pi74HMxAUBs02PhLZgqcatPE3yKJvW/iEkffm
P3ec1Q/xHfn/n4EgBYFhcGsQmfKM22clJn/lifJYOAg0XOHhgZMNe3lV7dMs3Ol8UK6TnwWM3J5H
F95iu3MseQh7404tMiDp1b7BHL7YJFTGcA6AQCSbLnf/stxEBY2qpGg/UiO+NUyFdGLQWV6ZmTz2
lM7GEN0NDQNJWX0LI2LInWbfJfAIkkpWTZPvCrxbTUBui4/SCbd9yIS6r6KTiP1dq5pnrUjp0VDb
xEjfamXvu9aGCVlbJ62wgfVLxn/pD/O7u/ArLPpWqK+zAMyLCpm/6/bZ8bo78M5ZCpVuh87aQ7Ox
j1Zs/7AwA6AnmSvk7Xjp+pittUVXKKedYZWsO/WSaUqQkwhT3PWYHiB19zxFxvy2GSthluZBTzjT
/TDJN32M9d3OnmMHudukW+QZGyxvK1wTO5VHnzBAb01j7cOk34t0+pewsu8sKCiZ0f90WvCHMIyR
dtbSFE4RhWNvAxJGoN7ZwW/qpBuMH5L0W8UcLyJlUh92Q0UKU96FT0UbPGDprFuadz4C+tSymacj
YfAS5dhsKZHxXQ4nBijPpHvSWJIoT589Yd9ghgI6OI61hPO6vCUczJUmDraDxmpwxJowZ4Y8/tWy
uyuKvGqbsQJGnomGLB/ozwSgY1FZFztkepOX/t5Nh5ewU7+2mv40zSWMaQyNdR+JYtnowVuJTmY5
zpAYpCbfRlDdG97vJm+Q71sZ00RYj6b/FpIUyG6X2OgA8O3STXgFnKBnb+6StFyp4HOIdFrr1ql2
TqNOXooyxBj9L2dqT6Fs270mVYnbmhUObc3dYkoJcPyapOYurUcgNxnvgBahBKUQyjr1BzznrVXh
dYgZDauJNA/WfQjPC+sRlaSZYbXZkhTzkfnB9zD2hM1mtxw5G65Za63X1U+sjTzfPk6HSpIcodoD
rfE9y6OzmWQbydUmlHkQKH2sAeWp3d2Nvo6WpqYYGBuzgQYkeJz9gVd6smCP73szCUlLzcXKZIC3
MK1400/GJY4Sb1E4zUm25TOvBPN7YzjSjVyLtFvhisf9ihQHi8HUYFgYrGpTCcJn9XLTMlipYrrH
CJL5Km1Qk8koxfoeci04wXDE3bcUxrRKPcC4muWwh89eC9N/rx25iolGiSr92YaxguVYv9m5wOnq
4ojrSwdd8vTi0ztttQouBhkCSLQBX7u+vuNHvni2E+Efy8niTmfg666syK4ZlILEi0ZXOQSVuUWF
YD7iS54u+ODDTTkAuguis1fQqpMDZHqs80V0tQbEDyx3Wb+vg7CFvEZXnXvTyRbhUTemIysZWFxp
cCsHhB9FfzAr79R0jrOOLTa/nKj5Bl4zR3uAIitFkrNMx3ijelZrqJxQ2qaHnLkIjIKHxlgMiT+I
eqLC8N2Eo0EtPZLOjW5Y6PqTlgS/UzquR786I/oA8WqxrII5vzWAPS3AFfTLLLaow9gKx+Ne74l9
jBnlJY12QYB6D8PoTbrWFVzcvyH4F7cBJ2bPutjbWvD+l2Vf76H3JOsxCnbcIuuC4oi0EJ4l0f/H
0Xl1t4qkUfQXsRaZ4tXKwZIcZfuFde22yaGAooBfP5t5nJ7ue20Jqr5wzj785xbdBGUbDNJgO1nV
NXLJuLB8nCZEW5EdT0ScaCjHx1c2Rcb/v2FvwhAL513VAugBPKsyZvLCFncbtDAtJnlo7fLC2OrF
jlPMM5lzrAK+Tp+jNi7BdhXxIQhyKDLqzbURxBeUbzw9CU8PGDkPl8PE0i77om5Ycqq/irwmFdR6
6moM65bN+05mNk6KWHzaU/nbqehed941ABzDC72FX1itJGiAA+363Q3JebMD7Jtx5DDf1vgzoPNm
azAZtD+N95xSy3Uzpqip2esqfw+D8dib6jRF/Rteik/8nWtZyeX/f066mKi7hKDVNnhs9NL0cUEW
jOn58iib2aStCyqwssUHNwz4cPyEoig19YPdUlOkIefpWJ/GPIFuBeRhuTfc2vs0KPCwjTzbRID7
SfUXlV24ReWz89KJHiR8myZ/WyGUSxNzn5Smvy0zhO+imX+DfFg7nTpUWfIUhtT7mbR8tMTNd8s4
7KFKrF8nwPqD5OzLipzkAHuShDnfjNbgQtioTtMpJSJhIBs056yeSPGi7MBr45A2FyDzm1LdrNjI
oyJNHpVJukVIPe3zm+ehdzFIqAhsKn/Xyr7iLP9g0P44YI0HeoVbsFwH6P9UPV5AoLAobyCJeXzJ
fnuGxDNgiEn/sGATweo7hxko0qKCymoXP3DOEHm0BcNu2jneXhPhjPnOPGXTRMjKuvo6sjcbe/1H
xMEIB5Iby48pqxegQCMDssCQYo6p+5+wM7gc+mD1wXvX+uTvxOVnF0aHDEehHGG9O/7dEUs5qsN9
0gVoOgDtwYAi55JAtscJCn47BH9hPfp708rvjqHeCYhhu+Nu2zDCVAB1PvcpR3GR9AvObworFLE4
a7ln26zdgslicz08N3ZYrlwQxg9xa28GEZ8tV+PL0+jEYmcDaXjZ6Nu7xadDfs0PhLFbbPrqwGSD
H2IppsepQKmpQh5aI/0eRxTIwQDUn2gRhH5McvktDrUMnolbOmmHPXdQId4gsxt/xBAccV2hgXIV
w6RCbhQv8DYA6wUA++YMTrXKJ6SFTZyFD5Xv7SDF9XTmBg2+4p7IxgJFR+TeRUmuQsLeB6/GZqmv
6UPWAx384vW0ie+KOvHZjw6rtggaQn0wbXFL4nLfTM3G98INCt9XWSW0VMwCFijvEo4mFnpYq4qj
GdXPbj3vSPN9htgN4Sb6yxvz0DnJz7KfXurOObFeopbhTzK/OIO/ygMCeDiXQEDvR+Yukv1h5nYv
lpgQz5k7v2C+2nXufxMAfeTBQIl8Jv2tn+2sEANPKPjmB3f4rx8l0QcuWOdyYUCfUsf/B6SHJx2D
eWI1L0Y3snch/KdQLHOUuM9OcWhycUhlsh+N8L0eE34vivPcTRVBRCPQdfbJZMIg9J3aE+cFXmvz
yytI5HHA465QgVyTAPMXdYLn2688Ues6RT9q+ROHTrP3astaOR4fzZh9wWH6sLAojDwmxFX/J5uW
vB6WeLt6Kk4zpD0rCtee8G9J5H75DrdymJ2bRP0MdrprUYwMNdcoSQ/eWg8mEMl5OtHBsoeO3ph2
bNNyPKbWvJtSTPeBs2uYLGa2wljOVIOgLDRzXNBdDxSY4MCviijwCiaIAfOZM3oHu/5Q0A022bBF
oLpW/JEFLkraNCbHwzQfKsDNc18f8jr+ZEZxJNL01LAmgX6EJB0pX6YgMLP1xokHSi30V1WeHTrP
uwq0oNAr/5aryOgZI9Rxs0nm9AnW+XvVMIzMvPMEomK21c4tscdTLDgjEVlWutNATcmpffEQ2w5R
9NoiUa6EXDVJdLWsYEtZx94oPcV2g78jDtduDuxgsun8rM2sq1WDMwN0RLKFJAW0tFyX5E8zpZBE
G7GzrusesQa+PjFReYYZqvDirUnHk5FnL6EZ3pgBvFoslUMr3/eu9zf75oG/41zl8j5248WOnF1g
D3cj3AsfaJ7PNGtaBWxz16wtQCDaDI767NhH3bb1CtJk8QtMtnOFPHtLY/dN8n6hf7gRUvA82iTo
OBEpZc0ZBSsO88p4hby7jev0KS6M1+WslBawC9Y2g13g7w+OJe2S8E0PxWz0n48ysy46okQKe50Q
bVBqiR+r3Dl5BZZdby2rOmpffqZaQZMITwg54LNyeK9iQyJfyGJGa3HgcWLRnfq1b5xFSiaqGiNC
mbq1P0/t2jAYOaGWQglqBgrPQbwjjRuBqA1rzk+Tv3EItrFTtQtyjbqsgQtibGiBrs1IjU07VjKv
61bdWO890ydRGmiJO8wbI5p+vMw51MTdOzUjijbvolNU9Ru/hgfQWquRvcU86nVQ+wDkIWMXRU6/
9JPxv03H+khkDwolOdqDfOoz86tUfz2Wz4S9BwnJzBvxGcl+Y6fyhqhteCA3aIumLWzftEuaQ1Xl
j8r1PlIb/wt476P2hlVTPeex+2haP0AwcDXwtDsBJQerzObCxnVTJvZTHJGMBxh0M9nhZyFIKWvU
lRngSXZwK3B0Aw8MHpeXbsRJh2l5E7JyIbYH74CM8dHGu0xnz8M4rcKgf4jdjNikC75UrGHTv8Ej
+4AQAgp15ofWVlHOWk609Y2Ur1Fw/wxnheL6QQq9i3zAbpnDrhawsaCV7ybcbp2DtK/6cJo5fCkH
sW3L+CBnte1bksmKRT3ouQ6Vuv/H5PhsLIsLfrgh4L9PhHdIG58oOV9/qgFvhS5HtmfLQidUzl4b
SP6wpHI5FAv/Jp/3HtG8pY/GyGD8XfqclEH+Yvq2y8arTdb8ik+9MM8hT/geDjs4SUQQVFnxxY/s
H9ma6yEzfly4H9Kz3t2SG6BQf1XD1cBoLF9cTw7iUMs1nn1O+WmQbEE1BRP8SUkntAxBuo2fkuTK
MSGo1mibvxNLn1xIGJQr4MaiPtzOyyE3zycOOwLM1Lvt8aNjtgQR7I/2zgDi4Oq3LvtbQtRGj8hf
7PwdbYXQ4w/c0X3OZ0OSKsOzDuFv92DZb1afbJ3J3eG+epi5Q8lbnmmjLy4TTNMuwa4zjnCracft
iHco/hvNJyQ1G8sedxoOsxWVmwHSRVUa3zrpn01KsSqF4aXZm2X1YeRwcZlaK8c+x3XA8Rs+2xze
lcYAp0aWPaSBPCgCXR9KgHDSKc7EJneKX41Vrsc+WM78KUxJdKheAp9hUWf7F+BlX5I35TSV6hsr
1smZcPgLq/pFhAVlTti/AQDLhzEgrJs8cST+/99pI31iRfGc4SGaUj4hd1QvIgZL3n1K9uFTNN6F
nXw7PvP7ucQnbEb+0bL9bZ3W234B6UDHQxhSRsQK0z8XDr9HLOeUdXUIWQDKsuh5NgBIzgmq6ope
WPuKgNFU0i5wlKfKx+tWyEvTIqSrU+IQ4jy7Dd34DrTsznDoU0uQJp2CA9PyhMY5g/Fq/q19lpYz
ShhHguYoczRINhNnsqab15jCYdDOH2LDr1hnr90yc0rwfUtxtBLOKLJpx7HZgjoBABINT46ydnr5
4VCO7gdWU5nn90RMmMtYa17xZv1HpQ7qsqpe3R6ld8UulTU6IvkmuwiOdJml14YVMcl9HzhGLlYA
PNKlsB/FVXnGorhE0aHYe1jMTst1prg/Eojmag6CQ95aW8OjnYhVuMMkRQYXGbSxEu6mI5eZCCzq
gVQg7Ld/sxClP/vW36mC1J2hfX6oVX01Arr4Up/KrgDK4G9V3OEEK/7a1DlEpsFKrru4XX0e+vo0
Y5vNfYccEXGsFuCxQfPTuNfR4lV0+/7Fm7t6ZSf2nc1m9FAI5zAa4wIRLs4Qctgk89+146VA9DUH
JCT6qByhAVHxQ8LjBnewUyja/lXFYVFzydsOO9nR+QKaqR9UhZaGrj/Kp68yb46KdWYb+q9O1t6z
nPpal7yVQW89xZ15KDipCe3DKRRuaqe46tJ7H1V89Vt91NDlWE7uStWdMgkbCNAnOHdBsl2qf5am
DzgRTF2eEF9Z33NkLom1zJ6jHULflxplxyo0MYFE01NolL9lZqOV5u8zo7c4Ut+hS56hUp+EShAo
V+7M3rpSvWOmSwilypF/bGmI3BAfblYuI4f2OM/JDPC5eymYaqHCWvzkpCmvh6F4Dj1GWaXyX+yS
lotRqM+iH7La1NivYSqLVUbF+hBo+g9m9segMu9t2verPptfJMcIoavyNVDqV1Dll6b7VMjq2+cp
54SmU8GSHj8MFcVyvLDByig6VL15tlPne0yis22Zf3hTVmMDbnSmSnqww+53wCVF1Pq/3OxPrj0+
MrU+tGadbmZJFSFT1iSO8eaZebqGJfWaF0QZc18++NpEfaUFfWJTr8ZM3gLohKhSxjcrwuBW14wu
BcTwUyv1Z64EIOV+uNiMAt2Io7mbqz+d+ZcqDQuKiGmLwfPoIGEYaX5naWVnqvD8WCr72fLyYza7
KEZTd780NKHVHOxUHTGYE4LAZIxEoXXQtWgUQlQeyjQ5AqylBxO3Dm0s1sdu4y3DwrpjfQOpEBrY
zVLDzM0Erc3T5wjE7nOBEGNDmBRlsS0pTBE6FlyWcKzvlsOPCXxrpSZuyXoRErSlPb8h+cavUJ34
a86u4vNx5Au+a9TzRJCMKgWaxAiO7CLc+raC498e3BHURjMiC6Mq7aAdoEecQPHXHstJ26jexnT+
DFV/C20iuJyarTSkR66usYEYNckQhBDlQm+ho+TZdHp17uCQwZX/Q4H1H+Nz60GL+i7nglS35dxE
W5Ks88R9FMr7QDiLpK9btLlgS+q85SKLJmLAi/TGwO3Mi/1sCNrYvphz4uVd2Mjj+B1LDeqCq7Cv
KPb0eNV1Fe0bw38PYjneAraIUjlfVYBxQRQj9M4S8XXWKxuwEjwjlCZPuQULfAEI5s1Yrhqh7yNF
O+rT1lmpwGGwGpgEjFlnmY5/XlYmkJtLhDoph3EI2WaJkIU0E42rwZuXarmk9BG8ZXaAPNjotl0o
nAdymb4zCgtoQAubhW+7JNGPhdg9nBiUtYPceRlNC1/9c6rJRZx89tpkBgFHccUJ+vwNymW76rvg
0KvgncLzYHh46X0I8agLrE+rg81rxy92pxf9U3ZhPHf1dPLcmflrY/ncAvUO3faNOYq1ygkc24ip
AHEPH4XaT5wSIvzaKTl3qj96TfDDWnSbNe2rkUxbjZSRhav+cOzmgxc+W5VInSxrzBjKodAPhzMZ
HOTU0rEmQ/w61enRNxZpdn5Jkv5FOdm3a5j+qu2jf0jpamhIrFu0QQos3U/aeee+TtjlEMKTkDJf
WlfH7/eMd1aV+i5fZwNdOgNa5qGniBka7/FirTRuViPfCdF4ccFf1cK9+QZ3rgWAfWUS49PEzrXW
VK9ci3vw/ojRxfIOeY9eqy8pD99U0Q/45sYa1V37494Z3Z8C6pzpjsjTJWxzU31EXA6s16DfzhNB
iTorLkZtPBex+40i5z9vJkMiF5/kDG9FgNiF4QmlImeLWd6LRZunqwuF65o8DKTNjNAwi/mJDV3K
2TdWjRUoANqILpvPYlM59gdS8JC6PFhbWUo5iRDMN4K1h9O2DOQPbsib6nk5FIJL0Zywl17LmJOY
bQFSMLnDLvDKTHIr4/ZEKURYXRcBAFBrAtEYTDQ+Wk92y2X4ZcngN0MrUPYtbvD4UOV4GyL1lQjN
n4TIOwgjWjnL3Jlpi4Ke78zP4yNhihePliOpCAgkSFb6KJzz3tsaRKGQjkKfmDNBa+SMi2N0/U0V
ePXG6qklUWkbm6Zpr7UX/FVmdUz7+Id6fOuqgFg3vU/ToF1NirsIjD3NEVN+frf3hGmxzalS9B7X
vLwhOq+p7+er1ehLi2bvIek7zd/GaxnHBFKRPEeEuDNvp6QQG0zyu14t0veodJE4QUKaiuAUtO4T
qBgIvm1pbVCSBqTjIWnB/fm0/FBRYZKAa5lnQlm5DaEwImlwGzRcGdFbC/ONYEKX3eyY/QVQngPN
yAz+2IpAYrytQfDaDdN/HeUOU+p9aYTXmFcCSgZBJW5vUFkb17JL3/qZZtkBeoE3Dly5T/FPTsNl
TOS9JqOMPpNTG5vImvTaE7LZEzNWmjYem8FiA49Jt0HG7KviibH9byGn35KFV5oqOm1tXNlSHvoE
txDxk5dOm0xePepDRFAZfrRwTZQOkdcFaPUS+EGWmj+0wUg2FiklJFfzXUflr5U59WPiFQTAJkdo
04wcK+dDtF5Fq8CMxXWTj97y5hO93msxLAWpHP5ZKv0ESQbMF90l3xEDRuX/0wLJ3+zfkd8t9m/0
chh5JvOU9eXR6t0t2/S1toNFHkhvZ3xGKnzunPFfmSNYj3LvJIucn0NsYGlvFSNGzHJfkaVyZLyM
+2y7eZQRH2ISWi+4QKpNV0DdKLuIZT2Ik1pgaWtB4wyVPvlTg/0nRU+ULoCobPrujfAAhewwa3cn
enEe/fm1Su1jFaKNrYfuhEX/wDB7lzMl8pruYsb2GRo0BRcGevb0BvdqdSYE5l6GA0VVzRXSi/5t
TIBZcErFszh0tbWUtNcBWvCDRQ5kKeU7w67LBPlhauYnx5guOuKlzRqqgfg5LZ2Xzmddg+om7kjo
6If2C7VmvXXM/jkZm7cx6L4Nl9j3sgjQvCfdnyBCO1nyXPvAhRhNp+2EHAFtHlfbDD3ARrrDfVAO
G5khuHsEkak6+9J1Wa0qt/tVsj+oIr1qv32uaQoeMCBAkcBNUoyXAeYioTY0SE0q8UL2xzZg86xN
SrQum0jDc/GsxClO32GOkaQ7rKWSO3PLmsFgzxw8m3l+p/P/gVWL8GMafeIQBA8d6DsMUg2GC97L
rZdUZ69dQoYgwIspXheR96IKPCWmDdiqEFGPwYjRsc1wmxEMmwVhWIQhLvHUaGm2pU0TUJhMrP3h
0vnGPo/IJ5Zt+xPFw3HsJ7XvwzRb9yGJooOSCIYkfi1iYteGzTanFIxx25DgMy8Nvto0/G/I5lcC
epdaPllYyNT83dDdOzVubZoZDP18CFHTIncYNfYAngvq7w9BvNhqYEPI7/1dSTvAwVH2Z8KeXjQA
Uu2Y27F3f03PFVBVJaoZSDnYgv+ZTnklofpn8NBLWWa74U8E7JdKNJZolqfkqJ+h0D8afn9M6bj6
Kv5Uvn3zkbqtKt//J3vaRSEYJjv2W2GYV3KkxUM5Zv+UFsdYImYUM+v/wHL+5Y47YJmQFMXifU6Q
MCkNaE0paB4cVK8aBSF9EfAi78h+mF3kc2Ir4Cj5d9k5/4WjxwfNGqT0VLyXUGUt0dzjkHq+iHdj
WL8L1we0Wn/KYfrJUfaJOCYonaiZMbgWNTPJtrrzcRFnhDfQStpjVDBHbKEkyCTbJkb+Z/EyBMwU
vEJt5s44NEgdXbBvhklMWUg+ddwfjXb6Z9osU1L3c1kFM15yN8Ju2Ra53b538m9U0AB5dPOmp+X1
73jKxxytZxHuNIZoQrdDZrpDbHKUaUIqfYsN4UxAEoQ4zFhcz1G16uvQWJkt6rBZMpxlHN+x6J8L
97maGWpMOqMrw6vXRum94Ma34iXeASdY66D5H0z/ImzjERAla522eLf97Jl2+qPzjLXW5b50y0/V
JQffM7ay0p9SJUcCkrZKQhnIjREQp008nAiBIYYfSRueewC9Qy7fB7MlTqhzH0NwLivT45GqECLO
Kv/PwfpdOv5HFbF0I3sLMkEm3xSFjVOmzE8nYGJWPf4zMd0QBQqNOWiKfON5uFs4EWEHJAh2PbZ/
1tzxfnc9y16Nxo5xcOGB4Aw1S8eOFCSW0U7cpYTNLGFAQbNvcv2myDToWwyt2ZBiUvTURmI65nYy
RkSJxT/mPCOhZMTkdTYfS0xaYWH9adtA7Np2O8NZNLhdRoKWb+1zE0xonB6oz8GcIfu5oE5dmyBG
x0z/RLPf0CKXwdl284222l1tsytOs2utRt4+KIwcIdUg3hoLqBlJZafSLg6+2xz8MbxqxLrcjEsy
jDjPiauPKGtwTGiHIK90l+OI4zt4Kbvyv1wmN4lpwzL9g8az5PojQw18S1F2yWbx1Echr4p8bEtO
FZG+CsEmtgHYD1iX8oJMGhqURAePKg52qQDiPLsLZI896hLj7e2kWxyIdVovGxUnJWyIv3yG2ZTF
3ZMpmmUsuOuEZvHacs/lPHazU51UIF8WOFAGdNnrxKMjBN0FiBPoTHbCWmXYKJwZcsDl0S0gYLae
ZRwj8ZPN+xSFZ9SP7FoRoRUF9Lo04/0BvvIUBcz53CDYELN0tCRS+yhF/tXBHHYLJqzTZ8kslHSW
t3yi0aX4gy/jMQYwoSwmfYTJxD5k5XAcqDvgE15sZxfX3gVKYRX+YEuGDHAaB5LDmgIDvWk2ctUS
psJbOIBP4SHzYT2iWYqBaaS31GWGEuJlowKok4ceOIaYzPdZpY8xU5WxRKMsQ66M1HRgsVbB52RE
TJGb9Ns21H82yl1rHqmS+Gwd/7GTxUk09jIzJRcJQm5TUGArLL2r2mOf6wJZcSqb7wDvt+oKa43n
9gVa3EMrjIwISopIAt3+hoUDlERwZ7RnYw9r5qsNYpJAzFVlj8+9SG7MNy9DqjQDYuGiwjafulEe
owrUo9kEmuob4Hic04qQ1pAJ9TkK41QzYHJliRojs748rNidzbqxjdv9YgYiNf4WlTQYzYKHgNuL
WlXI8NGv9H1WDhsjCjp8tPFhRpS/8lsAEFCyz4mJiTFKwN0VZv3DEpYifKJel60LlC4O9cqLkm9M
rWwZNLoGlXa/82gfSzMIwOctjXKa+RANISQQvzZvcQwN27qzDwHjCDD/5NTKZoPB9qi67tZ2zZtk
Q8cbsPNmCrgRgZee2jOruY8kn/4TKdc0ouqVCOdtr7l+gF/CFgizo80aq+1wPc6V5owc1wFO+dKr
T1Ux7dvAuxZLoc1Fs2pwWq56O3upZdIQ1kiYpOvBJzPfAjlF66KxnRvitRFtVocXLQjvweg5W9UD
7YsLlwSOEDp0qeajarOtF3rrHk5VYEdfacbaRIqI/Wb9OZXhpnD9G+vrR9LlmNAw15iYsE6UOBFS
J2Lt4/1AwBjQRmub49BK6sFHBtcaD3Yz/s5OsCfenTGhSOo9UxS5DgIfiGxbPtIBQW5TTyWAHJRE
3aUmh3JlFcWHtqtfp+GRI9RznVVMmghUwujkxy9xGzGUjYInEWbPvW3bK6A1dMjDkyfYfwTJAGXM
3CQN9xss2XcfEkfvYVaJ5vjZwlq1RUn3n1+nn02bMaljkFfPznokw42Z7H+qYbA4xY+UUDaaERbu
ScvTplGItrCnmWbkG1MDBc8yDFJIQVT6toQkaSm2IGnO+UzOz0hy0iDB2BGX5E3xOQ6cz4Lx/0bH
WfDWOX53bCWjWQoikNFG8557DXJ6qvqgRWobb9MARu7EiI7Z+r6sxLsGMQj3AslX3YluJ8L6FQYc
PUHSPXljvRGh81ew95+nFLKAr5brjfQ8f/42iUNUbnfWFSdT4SfGPkwXmlAY39ICa47WNstwIp0m
clB3ZjETi2lD06BZ/9FBuQPMsbU6/WHN/q8dVK+hmK4DVMXCgSTTGuatYuDQ23DF3ekatyOW8k0d
7hTmtsXPHHmkazpusxWE0Ac9NK0Eg2k/OOs+bjCRNuqn4qRnE0ldlAyfqL4PoU4uakTPvdhUBmF/
8nZ/kjOwCTz7dfIRjwQRaE5Bbg/ZsmmQTZc6IEyRF8BzJsRgbXIvosQ6yIJgQQcUxph3j5Vh3dCK
PYWt+d3IeHHUrYcFutWP+ilr+l9YLNsohRlV5kfbQPNZl5rOOdNAPP0WIVnC71jfy4ZE5HoJlQ/8
6Jy0Eym2eQ7qLOIXjVO2ot0BnN7rWAYuyXjlm4WnYUkLeedFvjlOREcBLw3R71yIg2c4PP/Ro5dN
x8AbPtGhEg9HYMOKbugVAXqESVfsPKPkEaUf1chKnYZRuIPc5SENsQMxUn8I7arbu17/prPw1FGB
rqTHXMgA4yjrf71Cw2tD+6BG1ITxRGhorYgpVg4DFSRklRwmRDmPCY34lvRG+ngwVu/CN7wNwFCs
CYETvXSoyi8Z6/eVMON4Y6kw408ViFPrBv6isZDV7QHXYd8QPGd2GWlvOZdNWCCrG8bvRCXlDjMa
kSokEz940v5Xtmq8QE0EIN7yxTV19Y7Wig/dY0k4JOiNyP/Nd8aEvE21zTvJNDvgOOeoLmFnDzYz
wT57NdGlPZglGRfa4p0Ap0WYjXKrPbOw5iFPWfHpWTzTmdnMyQN1Ix1seFKWHR08DC+d16Af7qyV
ZUQB+jbmyWWpxT7WTngrkt591Wb0TudoP+bEpDyYrBc3iFxGkkfcmtl4XwPbjOPp4C6ZNbkpEUSP
G7Oo2J8lqNyiIflnxnR5YPWzfd6Nr56kDuZTewMA2KDJkuQ1kKoQN/7eLZGHS5eYw/xeIbQS4/jj
Z3WyDabqXjlowlOvBwaIPNBHH9+O5qPS+Hs9Z7hjpn0EHnQjMnxnEUFJ0nLacYpN0O264Ze5K6G6
Mal0M6+BSTNHfuamgQxE7TO/M9C4iSD55THbmYZBjqbsdukknpuwfddCalJRiUgc8ddWbvIkK4NW
i64NSF827oM8u6qC5XuJgHfqTJIpM348N7wvJwhygmq1HFS53X8sz7CAKp7FTcI4Db87zNKJeluh
lZvdu5dKuRGVTaxQ37R7T0DXKMKuOo5WMPPPbB8GN3MOYQXOFtXvjpgtdmeO2tWj4VMqkacaIIBZ
1yNWrSTWHwVrTDUv5D7GJMW4HxLjROzqfTKKf4WJ1rXCSicgcj74JTliuWDi62bFZ9UYK06imxvp
axKC0whMcvxawag3LPl36hYDQuC+hW4Cs42hXtg1l2SKEaV3zlmOMxX2gLe8WkImtzQC2B+ylHG6
Sbiiba6SuH8vF3JLO+NjF9NNRw7j5TB5MAHurQiDQyAARPCBiazDlJEaEd0Jh/Yk0bT3QckSUH+L
lOsNdly+V3b2ThIp8SsBzuMxr1Akoj+t43RL3t3NEPHLpAfUA0m5JQU9fgo5cpe2huMkBJuD7Dio
idxKxQtbypMxVTvtzeATweAlRv+YK+9ogy9bFyGIIIziM1pPzCJo9d5QGD3J1n4cYvmeNjYrc701
O0J7bOl+jY31XweMBcxBcvdJToSK9p3ZaNdcE6WBHAXP6Wiuqb2gbrhXCzQt0XjMLPGgMB2ZKd7K
bGtUwy1oqEepBEixhGpBnFoAXkx0ayNif5WPlNv0UZ0pGSQYzbKjbFCXBfZiPYKIOatLKqN9Z2tn
hQHmuw9aUltQXHgWk7U8rx/9usEePqB7GjJ8EB4V7YqVHaPVuPpWzXD2hHdb3O3JPP9LS8IoUwb6
evDIgEWTNmLhQE2MP7Fu2kMK0UkO6Rk7z/fydsvIfaS93jZC/ggXF5tZPpP+fPRmJK8gOstqeAnr
JbrWO1ddw0Q0ezF4JlSJ9DQI2bulaF2xzoG4Ldi3+R4zah37B48lSWqgQBmDNzq705B56Jycb1W6
iPvNCq9EiadEpfnRROGUxiVNeN3t7EJtGw2FJMAUoV3vKeenymJscaF4m1S/o7ZjgYK4izrxo7EG
ApZ186UT+RWOOIAK/xhP9IZoQvfdrI4FdBV7GA++JLZYMi4MqkPSYRGo0j/2N9cpzuRqtlAVm67g
Nss+SQndBmo4eD3LWNCV644ceuakSOljhalppLH1jbdQzaeiKd66wQc/Pq+1yQadBoj4SsPCuDcZ
J7+RBOLFA4YiAvx6HfFxhmuRextz9G+NwEJrKt7E5sn1wyNIzgN1+sbIppe+dNlo4VrEQM8MtQdf
sWiz/Nti6Wim6b1P9T+D0Tb7q61iplbH7tM8Le1NgM5K4NFuDAfKZXz2+hqmZPTWueHFNgaAoPLT
kwYKvjwAW5XumrLdTdmi14ceZ+MWZm/+XVGE4zVmT27fXZ2cQ51emMdu5tp9GZSxQVLyrur4e2JK
Vwb9iagMXp0x3xPxdvVrszkh9lQH7TT53oinJ4M04igeP+c2PMRi3LkgEyizf+cIo6EdYvyA2Wog
p175mJkdZqYBV0Fmlh9m2X6h5+14vBRRPqSDy6j+QFmwHXlVH+gQ7l1YvfqNFWxQiT76fPpVrE6q
13srJUa8d59c6X7IPiTMkOZJzCAilw+5pY6JpwSjW4tebG6B0XoWUUpRcW9iutaeaMtVUefmBqHS
DHo62EVmNG9a6e20bK9mk+Gyhw6yjA26efyJFWHPRXNHRpWvVDl9VMP4RYT3OnDNcp3LaYN6/bM3
zHPXG1c/tL/MaeZfInTVKzZoCF8N5NkbNp+XrGjIo8Ar4lb9quq8Q4gybHkiENUcnKp/nzvnZfat
ZysjvnOo0S/rx6ZAsxcDtKr8fx1DLYM6pm+B1IEwYRptIPhlTtR4hHli507cegcSauSX7u9GH99k
l/xDf06hp4kHZnvWWOqzGnLuWVVvIpKycmdh1UTqCRRovg96trZrX07JNRN+eiZNACBwRJCUSXU6
LaKZzDsE/+PozLZbRbIg+kWslczkq2bJkmVLnl9YHuoyz5AkfH1v+rX7VpWvjMg8cSJ2CAzzWYXp
TKetoiSWzqKspKIviXNg/9inNsGSYNEOTqNCE1+QrBERWHBa+kyqZoKY5OHYZhcU7HovqglScjeD
xHeTecTCFFvIauL34dkeyMCZqETM3gUqRZgSxrXBuRRLQ4Mjkz0HBBCkXjmbzCFdnlpMBHDjxboC
yLuBRPLU1XAPuJPh6rdp3PUM5tD8eUzQetKywIKW1HdX53fDpfG2nZJHrEJvsyV+8rq/1zrlsAL5
7rTUzvQcFAK+FSTjbWzxx/t6ki/aDtM9wfx8bQq4xSb6Ii9ZCQyHejZTXcgD3O1abBuLYsGSs8zL
xntaIoDkHp/VWOnd7FWfAj8zBPYWf43z0I5qiWX+9BpzdWfl51CNj3k+7EdWztD1fW/dOOMHxFDA
22QKs+reAW6HDm9gy+b10uOiQAHYQHr+1/e+xJ/AO0AAmLdqSnhsYozF3KPNRNn0H/oPdFDKaDbB
QvGYKXdf9bV9oqawP0ad8+SKoN32idq5TfnM0XBtC/vDdun9siKGwAXCmGnrSOZh2zf5h2cM7CKd
DLHVerPdCViTd+NdDcbCweNb8PxEYfduqfYtn6uDEjUuBMZ5MyatgOmPSA/EJtxHe2swTqxnPoqG
vaAbtScnVkeO5rMVcj1QlfcesA+KZlp9/e7AwwwWxZhMGGPOXqp2Szr64Ia0b6mg/qMLHAaMOrKE
oJuKT00Cwp3K4dRE+Z+ebRIG03lK1BXnKrup7LPQmiORHZ8IbM7F0Qdb07H97O1/DlV1NSOxGWQ/
bsyEYqNBrEYdn7NUkTsqT7YP/mgq1ccgq0sdElQXs/Q3SDKks3jxupFFurA4mjljZzRBh0puOl3q
USdFhCM+04x3MGq904OHL7VjXCndPbnqa5NNT20UszLT9gj8gP0WyT5U+p2PZ4bkTrX3dM4dLmRL
lwEPdYwDFRNHJB/U86Ec951DI3giIZgJFCrWITWsUH8383evODw8RsiOLQhW8EdCEA6LGsIkrPWI
AYcmEbh+wH9Y9sl6RPFJ0fKWNxSSgObqx2P01fbiUOUGi9PlQilU6K+syv5rUxpISiKvRk+/i2Z1
BR4NMiNgZROw1IOVGp/L42Zk+NGLuHPYUUwvkSZBiF4Jx83kZSV7zgjOwm2ua06bj54IdOhYTymX
JlEbrDJojmDIjhjx1l2QXAwDdctnBMt1uZ8pxM0SvKKieLJa6lSXa27VUSIyQhxr8RbmA7flYbkp
sAvIJBuP0DrM7XxDxsVEZc/HAYJEM5Ab9ExmMG7HFMCT/P/kDvNmth6075wQro7urdR/ZRGcsnmk
uk2cfVD16zyv9rHrn3VaN2S/g0vJbcxRbHZKE5xGcxuK8pnt4Zd0EZbqtn+Xg3qgGRTLB04w8nCH
zDCBfkNqX2gRNjZ3l87YpP92FGRaxzv0sfted1RYgAI5Zx5M6tF+jdzhg4+EbqyCEqHWt4/uNOzS
2Dm5YXUMh2zPBR7hUrRPriPgkffLPc801nXdedueZhQZeRaDc/Bp8iFilKCUh4DtKsIvSbOTQ9CM
OBLZNXLe3smy5L7D2VHX7rGeIxoVtTrPHAZ4LjGg6teefhXymM3ZjvDolgYVvTX/ec6RqJuZc1J2
j8XQwHoQhPDt4SeacYabZOU64Szy7GnUjTyUS014xY3Ci0j3uQlyGP4qgq/fYznxFLHgRss6pBkV
zjWz9DxXpzAWF1JJ7EFDsgYosnvtl/AsMoDA6b8Bo3ehUELCjJHIcOJfL2v3Dsex64D8ikeqqtmF
9cB2tHPGWk9BsflRLuFJWbL8rl5Gx7hwP39NYasMFIyQF2Xr3fhm97x87qBcZ3wKKZvu7GK0IUEF
/u4badRPIQvoOnaeg5k3Ebd1Q5pveZO+Wh4OCc+z9lk8QISq7jMOpSgL93klL1Hv3LpWX013ihlS
skeKveVOi+KaZ/0RL9gbHrFviFe3apxfW2BbeOxomaqazz4R72E+tbextLepVW29dvGYWbP1PfM9
1nYxPND/h/IdFmwlHPMvBsGyttsB/mi6ThaTF8jHI0x1BhReXEq1t6HTT7TT5UcChYw9wr+1FcC6
NP/qx4BiKuHjyZ1Jms3blJelL+19F6vXvvazc0qjvJqrlhxQtKSjglNL8zOPRe0csiJ8WW5DtCOc
SUmHWxmVw1pRIExCo/otWU6kEuZNE7C6g4zSSjBny0swAuh8ixNqf/B3eY53jMLqHMKgya3mZeCl
H3sDWKtyIMk7+fmWJRDKQLiY+nX2rmMk9mbiFVaT81K1AbY5sFaYliFEyAT8zKJY5RzFbeUdgja4
9JNBHNDLaS6xrkALH4TrXdugei3i6LPI4mTfR6J7VbXGl+1bBzeeMRvhSW3L9meyYrokqM30QKs4
lg/dFw5hU/pcldpjG2BfZT/KKZx8TIRwObehTy0jW2uCtwp8D3/lzJKDkZE6ABjAwnycbbNbG+zn
+PftMd/9MZVfR4uTp1DQ8bq6usUBeSYx9dZ26jNMNbRjAOUpnxXxg02b0fxlz9YtqghP9k2yk3zN
G6s66cx8iGkahth8z9GW/cD2MOyUFj3PKTBLCHVOUtPB5KbbCgu2srEol5zjafTRClpqUzK+Obel
KO7SjVcUelcEjJ6RY/yNYXQYbONmLd7oLgEBo0q2p6gV7MrmDDNA8EKNDhEMoXH+p+FwCpvh7I5c
R4aUFkCy7fO27A0KaLqu2pQufiITtk2mjG1cNP+IQQf7EBrCDXA0zBWnyXd4U7Db4oxtlXWbhuKe
TbCKdHpNNVBWK2s+yzhE7ybh27onXembxkjznqvxBYD7Ns+RvoeueJONXrrfaIbLCv8jyvkAJ91/
V65mnoSvDBEYwzG+T20bzYas/89cVwhT3MGsFH0ryMDWsCjGaQeMZ5LZrmO0QTvFF5JH2J7Slntc
ye1+EvJoZsFvpnoa4gpm9tRU/8YJUbJeps+oXaxR1YXv0WdeUl1SO1gGfDJOAyaHeQB6H8GTYEB1
IXOaFFp5IGzxmaZEGStkvnHPbu5iL8PAgCMqzxCARXmVRfKlIi9cNQIXex2yccZX8immNN3Ubv7r
etCZ0oDLNX0LRu0TWjfFBOwvAp8W4J8J6lMBXOBfONj1HZ1C74bSvrnO+CwgQc1mZf+mGlV4otLO
mfzHoZqvDoVqG9yC10y1H4VB7txdCJ2m4zkP80Qx1JCcxxiKY25QSBsH2afHe31jgYBeqYLeQCzf
JD6Y2GBHPMyddWd1cNBRcR0cuQFq+REIQ24He3gIWnplmGTWSVp+CbNV9GVE5zy31caQwQMWJQ/d
Q9wmNcxrqLQapO/IsF2pn8imLwfkZcXNRL5Z/P9uNGaHQmPZNrC1Bqo0Nnk1UyPlFu666wd7b3KA
RaYN5FYQ7AjZl3NnSl7t2MOtFF7prWcjSHwLQPlDnE7WYZK8lxuyYfuwhdVAFJAsv0tmch7ZSRt5
eo4t+Wz1k1hbE3diY/YKTMsj+z6HBoC0I4rBoinfuV0FEJFLtZm1zzx442oa1L7XDtsBCn6AV5GX
6X6mHIkqlgS4S79aqzY42x3Ym8iJ2ZfZcXV1sxrsKlGzpi+8U4GgCBYMy1gY+H8Grau0hZAX5ZvY
PnocYxlX6Ur4UOUt7+LXI60dsU+JTSXcHVepO4tAvCOOc5Zme1je3n0hMLLoh5RjuHZBYmdJh47n
g7js77MbHhhGnr3KGOifql7YMmx6H2gnNRDA37D7UMV8KA1KRNJYn6GrVeuq0C/STI9JNM37rAEh
b3YZ+f0xAho/zW+KF9iKfwkIXby1a1HSXNPMW6v17n0LUCcJsx9oWrcia19gXh+osLnG4B74hBRd
UuNfl4oLxo6bwMiSgHllRbZRTnb2+eZFpblOWePUePoJk361rvE8xYTc2vJsBR3qsx6Z8vPwEtKG
BecCiMYgyZAt/MEkIRFqsI8qTe/IT0j/SMyjOur+l94w8gMly4rEdm7TXJ5irUqcT+LHtkuXq7rx
k1U+BQWyTzE9ImYWXRzvvcDGK9b7DEmFIMEeg0+PvQBDUBbeAkt4iFOzh/MRxSqnemS52Rx1njA7
xF58mkM2uiYGOfrJP+c5qcDIIgBQlklXYK9BOc2872vHeEflgcnuqidcScFat15zmJzCfCjJEy+o
BoPbBiXPsNpBzOdlugmpF1nRlFegoNRXsoLPfhA+dHHSUm9NiZsQDb6INv7XM+WVJvdoKzbNDQH0
g+othvB82NRp9kxL8XswGj7yeOqvdWzwdhvqkp+llmuii2Tdxa/IaHqjqfW/hvqAqjUIz4zCZwXX
8DoIp36NK5FcY3ZyVbsnZdO9TWaHroMRu1ozOrPfThq5BXf9q1Lp7Z0+/gydzFujfaXoTbOzC8oQ
PdhK1eLKjBzqZKqRQmBoWV0qx1WMlHnFBBtSh6tBfuPMA90VJ5fCwOrPBFassCuTkhwqAyopahRF
kSBfr5JKZNOT/8SI2M2Yr6/WoJrd3NvpMQv6Zmv5OFsx1z8GvvEv6VibqRDwVEeqrTWblKhusSXn
iMmxm/0XlZr4sobLYNnnyAyGreUCxXILnPr0Ne4415j/PL48RGJkZfLuaKbqYMvuPHAVq7zI2+M3
fRTpAnOphP51bfERmODpDdwwa6ze7srv22Hbc4UZCzYsWErjdUbC4+ZkS52Y0T4lroEp3YoRgqaa
VxdxZURdL9ulSeM/NwUZ/CDOdyNNr4bv+QwOYdGsp45cK74oKuQ7Iq6gOe3O+puIAmIHp2+TqNcT
LK8rBvvmtWXR/IxjJn/GGvPc9EvhQOE6Z0vX1n/wQtGvbe5jWdNDsZKk6AusU0U+HC1a6OKAOyqw
QMHuzeIcGEkJNJk822L4UcSmFukqpg0irh8t3Mdbt/W7k6VVQlAGno3O62JXpv1fOWMupJwEbygh
WdBZ+TqqFLL++KhaN9oGvesfzJA8W4A7BKMelyRMBwUDG1Fm0+IsQFx5Y3OIKmRhS6H/00ixIgRH
Ehpo4OKPPjMSQ9zwigZ2MdUauE1m81TlSbYOc/DYbJKasjjJTtPlaREEGVEYTerVast5mlp6VTw2
YATUWRjvqKbvt2NfLs039Rli1I0eyyNHPF2TsBKKzH71OGbKcsDBUbDUXPbZWfBkimgLuHGbSDji
g8nZwjVUAe0hZbqJpPnQxy27eNbuJN0WQZ8NLiQLV2CtNFh1D2Dc3xWGIFq2WP+NCBymIU6mvUzn
XnOhcO9pkP+oMnwz9HJOARAzxheHCTPGFgHt5mK4Rram1hRLUPkw6/kzhzhSuN7LEOenWmEfM4ii
zjO/gg6w/Wyi6Yf4RkWMaol3roUX4oSvuNTUhs62ezPZ3MyqngK0WvyzY0WorfjnOezPMcizPQqM
t9Eaz2YOINarsItSGhttok5i2YZNBhIpGCGNyvI1K0xnz84FTFCUgACzw+CCFdd+8qxg2tWD1pBo
MjxX1Slt+xrGKYSWWSMASEDgDzBAMW6SIdwia2rM3M5d64Hta9e9OI5BiIi/jPNSh/OnLiKWJl1s
k8gb0MDo32aOqkbv05uKz740nsq61yeF5XfLE2KvBqVvfYgzKA9Rw/oK1qEjgLyXUVCdbdcUCMDy
WVQuU6z5mdS8vV0XcPzsv/mC+0ci5HeEOiHzAfB1362pAHO4hy+dXQXO6VCLl7it63NgMygMTO4r
mdlvVYDZ1AzwPuAOoxXQUy94E6Fg97AuOzy3K0b/JwVBnM1z9FglxdmsIaFFnLPb5SJA7+eioRIH
c0Y5Qt+QxYEAB0W588CFWQFGAJd6NtvopWjdN1BxHpky5W/CKZkvqV2eAZNbzK9OsaZpMn+USfjT
VQJ8DEo5qWr1ZMMeGfoB9sfkVDt+2OeU1xx+egtkbh7vjSL4y0R+o1eV4thihoesUbWHuLx2bvXj
RJiwtUFfGFkagsR5zLBgtgEcI0Nv3MgNwNarT2lN757Bt12b8ZGiZklYP/hkx4LylmRXS4Y33U0u
0OlwbSWJpE+Zb3bWTRDUywO79mspeE2wP2GepwAXr5F9sUoXeZasxEyzihd2R5/FYFU5LC1pxtxQ
JuavKmm9llN/KK354DcJNnC3wzdqDAuomnhggLWmKEfs9s2rok41xPo0ikek/1vrwOUWgVWu4xnT
xDBy4Wqrr9RES6Sp92IH1Gew3TrZ5FybuNQPWa857Ito2s3B8Mz3B2IYMjzJLsfa8UD8DAYEAT/J
P2rRfzEGfPXCeypJHFKP+E1vAY/dED21ZfGDuxrv1dhcZztuV4XNpsdrZhBl9SHGpEi1bL72Iw08
S0m0p7lNH2gI+692cWalRYs+O5iPHfI035/x1Bc2rX8p2EfZMP5TLQmnhpehGbXfwyx/6LunsixW
/Khx+72sYaPhQ/GFQiotLwSHQQcHj5j2Lmk/HdsiT4mNig/Re+d8VmcQF3tvpIeirwDyMxoMrf3d
JvDw1h6t7lUr3umYf19ar4TnvI09TK0IM4qlUSNVDcxV/2cX07os7C9FjSejvXWZLP8JNYrIPO7b
uqeJdjAzqI5SJSS5EdtHJ0x2Sg5/nip/9LhE3HOpDrYHeol8v++v6dN4neIZ5EgNn8kbcSwO839z
25NuVvCzy2lkEdItQZwyiw/j7NlnqdJiC13228nmx04Wp6xsPjxuQwepuifXKvjEA/c89NmRU/i9
cQdESD9fL9AsjmReiIV7FajQbtHgDxdkbbIeDZFf6DVyOEgiEc+HeAjmC6CXdutFPWVJtfHyfwte
10hA2TolHze+T172XnB52+JTxuceMYvaSReSOoQyQunfWla8wwK+HXg5w84/DD6d55MBRcHsZ5qZ
II0Tt6R+Mc4fgKjVhyKKATxpGP77IeGYngrdb1KWNAf6XSi57jxSO0S112PkHCWRvCEwmRaxKPX6
v37OXkfW+HiMg8X1YH8UVniKkQk6TYSprkYuEjmYCt47G9CrZ3t0+t1k5sFqxOuO4GScEye+B5gO
Kml+pCxErbR5XhAyQQBYZAGhONY7J8LRb/13/Pe8q1P+wiQutiUe7kxzozdNYAM+uB0cdP0qHKod
AdqTYdiLrQvDkecRsJk4P+Rvpwag7cFHKvy30Y33fI8v+TjuMzN5nnW/U3xzXHaZAeRe/P75paz5
Gtnzi5cv9LbsWBnTs5M1rz7f+4ys2Gr0+ZM2+KzayL401/lNm5YfC9pl7mmHbE0qknkKjmaFSmnT
vNgu65cpIlGS5PYbHBewssp5nOMRg6DA2eoE5ku7ZLrmHvnOr/AKsrs42mPIS9bq2PgBTU77+KTR
nVaxDWtNTXsZJ/GmTEd+GIGVfjl0Wq5wCd+2pJht/N0uhmn53tXjG2bozyrtz8rAyeAZLVtAZ/hk
0XWBBA0mT88/QzBemea/q4z+J0O/hfgONnhvHgKYJtupGi+h5O1uCJU+VUQ7HqEJNp9AO3hBDGDI
B8EGSiT6YoUDVlxV73pZtSdaQ6CE5Omws6gNWtkdPy9rgp30+FBYo9XYd4cUWSFhVA38BOAN7hHD
/E1DphpsZ6+RUTCFsBf0mvucoh9lgbh4oCPPQUFUUw0WyiW8JmN6HWLvtxLIglEMo89JvppG0N6I
lJSk9ZZz+aZE8mbMEuJjvJsc1kKBCB8V+QAZMZCbDkvDYtxkIVF47Q1PI+P52INqKdBGm2qM4eDS
L1EA7XzxEozSnPNLwj8IV6JFJ5sSMjiomsWUkP2K3HvBnXeLR+53QEO1beZxU8UBxv6ZL6ghkWAb
dOQaOX+tyCavepMDICrSbjsmFGhT+dtg1g/ec1GizXQZlswYX0A46b+8DT9YLNKhgFOYEdHX3dc8
NGel53jPtbcmB7fcdIL2gwy7cS49+ar86q1oKcDidcV2Bhl3X4pZnaLAPqVujXTSyksRIPBbyWQc
5ZC/sXLCgcerqGlTgl2cVEumKYPXg4yR6LuZueeg9eJ9B4B4XdFUtOJ4PJVOCplVarzIXJ9B4Onn
yMmmvQc/jhbxk5iZoay2uMhE+A+shsJVbXkPvrJf5s58xSy7584pWSn7Dx0nm3Twf4rkxVA2ufDp
6mQBA72cvyY2tQDMm0sq5oNBedngNl+RC4naSTBBmT4GpDb+oK+MdRrjqa4xujsuZkBsIJbLK3Sh
bplQfHk/+zc9iqNqMJhpvt0LvwSBAVSl4O8Z8z/GxoVixnhV9AVkhFQ+AtY/WzLneq+QWHAokDQj
RhFPhbcdBi58hsL2zah1cPw2OxqRayCDeMt5wxJ4MZzW7zVOmY1uRnFNsDq+O7nI93IcprWbyfwE
/Dl7D/FPnseCBeHYItqFRiB2bQ3sz096c++B9259mm44ujuYuKm5b2KH6zu7faYK0uughE/OGD0t
H0dalQJEs/5RBZlQ1sHU+0SvRTK9tc387kyLiEf8acXC8KHVvHFKQ5Eold07bId9Ko3XHJ9BNZv9
wTZBpToLB4+lVuhTr2CQbKbTz16hcTyaFsHGtMYHWNFGZgVfJIY4olPua0y43qqnL00n8qUbkOsn
pa9YMF4jopCkutSV5qW9iuRhQHHnUqIO/TCcLTuj0ThDYqqwjbjyUVXNt0uL9RoN77XOC0A3GbS/
hEzg0hJ7rON5F+VRssU+g6TmsoTUScnbdxr3sVCcoHZO6456x+F3t9KCHyQuJUBBUgaxInwgKzax
eFq5yACQ5jZEjaXXDNPZp5v2WnKNo181AuMdUbBJvxb/FPA7F29jyHyxhhC29wDoji7n1SQt0BHD
gz9hay1wcaydijdFqjw6t9x5y2N4ZvPAp21RBVbVzamyKLDo5954mds6RWsAqSBc0vLcjZI3Vxt0
PSw0ITOZBS3oxDtJRtJTiMf32mfLPcaN8t+w8nA/0LNHWtxyN64ff/Bs/dm2HV+sArziUDYlQmwy
dnDnOCNU5AA60M1BOsZb7ITthi2lfSiHscFPwKLy6poBsS0ryLa9UcdPGo/tsLaU4R3h91BtvfzJ
fdrwgNSjbncQC+m7KXgvK9d9TWZabfpaxxvXkcwVHtsH3W51kt9nUz6SrFkKFvGHE0Z2ziIQzqEZ
p1dSF7e66LadhavPZ7xzZ+PYRO7J7yjmVHBFn7B53aYqG07cZpwvNDmMB55Fi9pCHUTIwoTXE6mr
2OlLXz6SCV7j+8JcGfCMAzmHvZf47t2SQX0MsoVq21MkyIxIR7hNqa8HKBxwg0PyPQ++aKilwasV
r30PsE1EoGqLQFrroVTjxRd+Rk1YiImw0KAr0rZ58mYTO43hDS/wjiWDOHU24HTWlS4yNnHLHlL3
DCb+7LCZdD+sjlewOaMShr6NZYI9YswMEMr65JmyhCU0/edkmOTsxv5wBEh5WxPCDYqQCGWLt0BP
pn7njLn2YfstYFvB4RJ3K/Pv/kw/jBvK4aErJgtAX0THOiuE4FrNFchDA6RJkKP0koHiTzrzSKVI
ntnbuifX2pKm53yowz1qPhitAY1zBnUdei3GUBxg/H4Kp14P7nwdNLhanxRg2nNi8wNY+CtMpSBX
tOG5iJtsA926Z4CiUj7oBPYpUvHEzHQb4LyunxhvrlOLBdpdAOlOQX1DWGX/IEkC4KNhIZPyXLnd
j7YoLLGcl2SclgpTpkqVUx9MlhRVWJMjHGRDLYQrd6bW/1k8+bgyIhA0acfr2YMGacoX32CZJpuB
NH9DoXQTou/MSUGdruEXO44rtSeCcknBGm0seJIgxKLklIwpAqBJf/RcsbHzaw/IU05pkmHsain2
/HOPte7vnZMjieK0pXQVFPwIgz017Lt0KTgJ7RoTYextG4XlHI2cgw1eHJmLXx+Jx6b4ZFP3Y3KZ
7R4qkaH5L3JLOfeDblfCN08A585+PD7qNH0QxuI99M7p5P1llraevd55KA1QOHEQJPsIky2/Ut52
iec8ypF5z7b54lnPaQsEJiOhYHX9V5tNz22V3sOOsSbEFbC101Ihnka3WmV3Hv/7GNt/VqDowgln
Xh7QHZ1E7hSa2LovadBp8OZ7pUTTCbGqzvWyjkjYGNsWkq6hSnNlRp21l+F0xqvB75g77WtJF+fO
DsxXW7esW/vx20TNq2f/PxdxajPaGT7n5pWgJCgji5SJufXt/jnN3EuvIo5QT5MWwJ+fKoV5u5Sv
dZC/NFZ5oZOI7YhR0fuWc7eWhM+DNn1rOvel1AXGXe8XHGF6xc9gEiOLqViqPaY41/pwRfoo/RxR
1Cvehjg7g54lrmdwPLk1j2FkVyZ8NVaFtue8l+X8U4mJ1fqUAvtwxFaT8j3VOvcPGeYPje08NE62
a33m6Yh1wHqPAK/U3AsuugDss3JiVJQrgEXMGhpQQHhTQwp0z89EfHSCgPxbiEgDRy0iprWZ+Ho7
uz4L2SvrJv2eNC2AksDlORxC9pQaI+MqWJpJfJYgXA5I+XYmtO0gMXbSYYuyM4dRbpO53do1HyCl
g+vKa/CdNXnselT/kAUwViBr5HEWI8wTx26tZhPGTXTqp+nXNNicbGaujS8xriHFJ2s4/iE2FXQa
wsNLJU7mdzs4TdgvVLKETwd9mkyeHNz2MSy4ecVagDgDiHMae2vzzdZmjdtD5DjmbOHTUJSP7R85
Q0FET3LwAcJqltx72b3GoqGoFRxPaR+8lJhRk4qrlXa8LCedPBFiAJvbQUGqeGYTC3c990yOn4qk
qHqbAlSdpMJc43Kd9SoqEyzkn0hW19EJAAeL9zTyHiA577GD3iPIH3ix2m1XlRc7BZviVOLgGfmP
10JEmCYBMYz+t8Znz+M1SPTNd9EZdyXUy+QXzraR7olMxKPS0XkRn1M8PcuV7xdUeoM5iVHYFtWC
5n3F3vziVSFnJrt0BGoyUDoz1haLftPVR0F71VJ9sbQh2UO7SXuH+BhStkIYfzDsEMKffetnYLRh
/DBVouepZO1p2v0tDQSeWLzIhf1S5oJNxrAzwtheDK2nxuhOZp3Q9MVrGMMiIwkINsxf5lkLLMMT
y+6ipZKvx/3h9miGyQDvOqsJAEZ5jCrHWr3Q9WnqvbUmg7pGh8l3STqam7KfJXgyv/0wU6c7Jn44
fxRh8BXl3iPsundj1nA3Avik7QKvsMYXI8M4hoXxVk4GA0Z20kZx74zB2+FjfjT76aEooItablg8
l6wYtgVpZezjc7iOwDK1+QBOK4uKY4n4vjaq8EfY6rXqNDxgPT42ZvWPlliAXdGrixVj3RKuWNUT
3LTJa0+ytR8nDzZpHAXdqbTNw5i3T2Fp0Z9LI1E1HDFtcFlOxEUvNqCRDh3BRsaQ9gmu129T4Vp0
dPztJ178AVGr21mquqawpm1USUX5E+MB0FYdBCzs5nTN9uRhDhtx8B2nehB29Dv7CoLHAPWXF1k2
fg+GcR8j95LlDgJf/Kdd/zaKVAIANGxWDwnyJo82Rk44aUWY7AMfmAmG42Cfc89bl0xum5KUo+r8
TzsjmdEoaCieDBY5rEcdBoDgWE6/zhTBVGO6p23m7HEtf0vuKpNCzuVcnrdhOf4Utio2KmHdgT8i
WY2DR5hL5JJBt97wYlGbvml+FVPLuYBFC2GMHoV9shyG1TLkC0q+WG7zfyggPYzD2PLSuzO2LJag
TFojSYrqK6Dgw8iosAnxc92hY3mngM0UuGn3xYWLj4vhMwybvzYOIFTNoE3EGpl2w36L5YMoBb0c
bkTtHEB5gH30ciQhVzoKI8RT5pryKvEg0iNPNKHuU8pUqC86jRi78BfFs3ri2Z62/F4BQWI33hYj
0Q8e23/sBdaOhRwcj+mfN8dE6YyRVr4cnwXF4M0CMWQmbY3/jAhraWdH1DD2MDy9jHllOSnNTDGn
GU8TFuVN4En7yHeIqHPofvUzuLBq0HedzR+6xDHvjOThWvxnXUKen44hZ82L/4uJjollZJCM+5NM
gd8a5vBhCd4lIwoatm8ckZlzN2Pz2ym5gSipDWiz/w+vIW5b/HdIqV3KJnsrtDxjiSXpvsRjp0W5
Z/0HEKBDRw4eNTiMaO4ebJXu06AuN3ZR/RoCLnNU4j2hw5e/Fs7fjdOxmQNGWPyXejgcLTb8eyyd
9ble1qgB9lZaZkPf/RHKOhtc56nujN8ZDI6dD1KDS8+UF3hymJYDE3iGawJ7qmsq1YmAYYg51jR/
4zRw6m0NNItH2mGQIpVe4xIIGLk2ZOcXrnDPgV0j0JTHskPzJ+ZrXWZ+Z3thLVa7CsN7F8ptWsCI
Mz3KpHNaQedPz3M/M6eP9m7rPuG12RbUR26acfxhxbxW5rTLm/kxwSZ8TLxsX+vqnYAH0vAAMzOK
j4gCHxD+XnFHqi1dAau8Tw/tFCEl0kBh1cOprrptrtiDWFm+MNI/8iw+hYDDdyAuXkw97SmMf55F
8BiVAXeBppt3PHfPXUecj5szw2OrP4KsuVZOuJsS+9ahMNFLwG9lonULuaLbycY+WEl8SKLo2Q0h
LFiqILk0gcv24Z148r+hDw6pnb62sbeLLHZ1UOIW/rm9DCrj9+g3xEjgx9gi/R9H57EkKbIF0S/C
jECzTS2rMktXb7BSg9YERPD17/B2o3q6MwsirnA//iZT+88BnWfMw/PkiNeqsn7MmqtHMd2qzFuZ
URk3M4XpOKiHkRWJi0QI/EH4I1V60iGqOMiP+MGadmcL5xHv5M7y6FcT5yUX00b2AXtVa0cGDMNP
X0KWbCrS+/COW3k6b+qpvJiC4h6WNKtk+wu2O/BmTaLwsE1sNE8FRuww2XoELXg8pKvaCm/GMD9J
GAMswn7Rw3g722tGwB1sIFVM3Y52Xq1xA6fgETpCqKPkqBZ+BfG3azMydmNv/WfY/qkru8cx1o+d
BR12MRTGY3ur6+LZSAfWSsnVZLjvWextwll+sV78ESlbXiU+5MQCuVAXacT3SHUfjk/J2kdPSck2
TvpV8WppcSPk6b1WVDCj2pmhPMEi3Tb4t1Y0zmeHxeusQd7NTrodY/8yR320qhyr3S6xFhlK2pUd
jOT4Nk86yV7zDJ5sxdO+yv14HaUWXN/WfEXZ+NzoUe/An2DJ68UTcoa9kXNLT2RxupXLRDwknFW2
X5R5B2CyL5YotmmF5GMSgNmKDfSHYNWMnHZ1RCyT6cIJATd4Nz3rnOYZKpv+1S79a5csHXsORbTn
5CTj6xD6TE5t4X1y+T/2xWytHDpGJMOTWMkmPItqDpZT7o9u+eh2+SGtMIulJSg7PPp2gU4qFCUh
wBFwBCOl1sY472UK6Un0bkn+OxOt1hpajbkajIQ7Jh8dwPr8i1FrPOLlQlHg9sOXq8bgPU6qo2St
NqiImqZlIA9AmGXrta+8tznjwgmK+TlN+Rz9TILwjIMhBJ/JXghMLGHPm5icG8g7eX+PRutvHvB2
57pDGR70Rwcj9RZZlMlLGb2TsQNqCb3ymLjkqjZnj0lLlXpnxkwXa1HRehQPXZvdlTWSw4I0SS0Q
vxYW9pDAXLKMF8hJIMDghpoixrhaPniTQSsTMCXoc888EfP4GM34wtUY/c2p96o87GVcuUiax1Ne
6t/M4kdRl+ab9IdvXdcPoMXqHSSgmCeY6NQ48whxtKgOEAjYzBvKa+bUv9hQn2l095VeUkOG9k7Q
9L8MX93gWs9WmcGNmL4KFIvriW47zcZry3pnO0Us4XzzzYsLIK3K+MYgwn602GUTYigj/UnYnLFq
poDLO3cfSHY35O2szNpjJYr2YxW0oBFjejGMhiNOZeMaFsWpNogRo7x/JBXg1sy1SYQ1lhT+PHXS
u+uBX7HmgLunefda9uK/mThdOXWHTDGXdArcLq7/Zljp2cHsB1X8z+01yjHHGbZEKXAwpuGnY4fR
xhVztQ6DFs0zQu50ZMqTzH6yKiKj+ovI0t7JoM5IhVWnOJ3QvWNwYKW/bWYY772pF9C7LHaglso/
EmYQ1GRhtoeCACSBLcFPoIz+XffkUkl6prJ1z+CDj9jcHlh2P5cLnq+tfnLl/Pl18zURRbkKXZZU
xHNeyiJeY3Lct5m9roldnLPgTMIkePmSV2+mYJwMSvw02omwuRAl5BxVU43bYWh/dEwopJTqM5UC
IvnQgfaH6zNw2FhN9xWA0efozE6eBK9nRkRQgP6U4HSMFl3nSD4DkkhYDYws8tq7M0Pme52xtKkB
dvIUgA6V3d2Q6TFcdv3JKJ6ZfJ8MxXvTtoWBPFt/l8vDVAX6gWiAN9Ipn51QfVGh/4uH4Qvk0Wkq
ohcOlQybaCM3jhz/wyjxApX8VjZQllrLXSmiHUI+uESOmibGdghT4t/S4pZKXDNCXSXY0MoyN5Y9
bafZPIiK/Ve9QOGTajdH3RPV2Q4nF/5U+WgIuHmtZSLcCMcr/Lo7tKASngNz6Hr2Ft0yrLPMwGMM
Wov2/sUZ82alKDVb7T2IZbhveuLPCGZWbhpUpYrJaYsZTWD012cHxUBT+9c0y0hRDz2iX7rhGRad
w/4H0HbdVX/uCJCgxBzBr2h+3CgdkYapaF+D8qOwiyiGfazj9S3r4rcmwDSHGQIEHcsXNBXxxXft
e5QCEZ5H+aHS5FZAQViXtU3Qnv2W0MAKdCANd00A2XUDM0AfPLd+jvgnI2lppqjOJsoTt9GPYQfN
wkQ2S8TJVvnpgS2FTyxPTh1teg2Q3m4YHlxD/mUWcGULih8O/peppIC0DIcnQc+vBKp8RRx2rI79
1yabiIUya47nKNqDmAo2gS1Yjyws2Gi+iJZWIvTUqyNRpWPm6RaB4TZLx2QVRFzokGHoqoL+PGoW
bJhBViLAAS6XBY2ZA1SojWRLu/5LVpu6FmRiTxpl8+yzQZsixkBUpg57B3I8U/EYu/1THVWAGryH
0cL2XzePsqrHbQbrISIUuFb2Y5izDYNHTQp4F75D0ixvwUA+0DjuWBxu/QnAqzvLG/50hw5Ik/dK
n2R0QLscTeKLmFh7BJFzdjpGsbmkLRZAFnaG2x2XNS/D4IbLnnCHCu0wUnkoL11ev0/hwFlmLW15
Pz8FCbsmyzZ41GoXawPoKGC3JOR0LX7vsff8dV7iDpUD7b81BcnZD9IdECU2WLm8kDbG8opXmXEL
jVbry6tRtAKXIXhsXDqBh121yUjnIO07cOJf9E5y5frsO9nhHmNmwG5N/Gaa+WSJyRl4bHKOh+lb
ZwREVeNDQsN1MAdcwlFxaoPws6Gp3+dmxSZ4+DAt8WzM9TP8anjbXBIrgKtPLjbMZy7+Z8/1NT1p
CWcdRsVZ2u0lnklNJMmc0FhKU62hwffaOir8MrspkAjsPeM+WoT/OTjzm3pJq3Do/1zuPmTomj+8
5x9CwznRlbMcKsgbY8r/6XQsWJS41rZzmr345f8bmVayOjUKplRL3JIrjIc6sq6AET4G23wnnOop
H2FgaGsgTq6hGh69f8qL/2t7Qfpaj8LMxDgBsoNRGD+TZb0/5FuV6WRb+3OzYusarIKqEYSaGc8S
crc59I8mgYaxwK3bsHcaVPcqlb5OWXdi4gNtzUg+AoWVAsbxd8M033Uc8jDlJehHFPAguukdzE1T
TBd7hGvai33nV49TLB8RpWO58CiE+5n4FkJyfwDpnVisLJB3A6Wt2ytiJot0gxPwK51gsWYC/J7M
H00gRfY0vgS8hJ05n3zbpoBjJLTAt8E1xWFQ7SwzvcwB9cLki3oDpekIP/pUj8XZaKblUC9f2nCZ
nAf51eVvbP7V4vczKC7bJ40/cl0SPk0BWj0Q2OahncsJBnaB9Sph361cPcbeIsDqnFVmonPyUGtw
5k8BWa9iXA1j85PAEAVNgu08Wq78gQdeWC9DzmDCxSrvd9mf0ee7Qbs/Y2pssQquorb5hUZi0e66
OMvUanCTaxukjCWppQ2ownMNXVexjmq5wJvE+POa4Ni3pCnLGJpHu9dmcovL+jUo9Wu3cFE9+RuY
yYYI7+cs9Q+xgZIRe9W8wjL7DGjoUtvqTH2Vvei0jlbIAT5hhi5fRAG7YX7KImdj5/6PIg6ADUu+
AS5+qpmRnRmdklmc2WDqFoQMFaMRb1lZrIemPlpOcXY9ovKG5ecJ9BLnaKO3Hlde7zgPkciu2Wgc
fZfIXWxjlYlEjkQyN1AfSQ+fRoXJy8RZbTbNY6V8ShaaExItTCRVCkABKC+09k8BEJGF/yzEsFd5
/tel/UM0JOzO6LA6VgOEmX/H3YCBDAUIaE6zhps0W6wOG5ZZgPLj5Dpy0DlexNVH0yr0M7sC6p3y
I+PzxHGf4mLFzMKFw0CyJjOYBbY7jb9egSK+NbI/pFpXkbT7KJsRRok9mRQf2kn9FcX8tuDmqfmU
Y9ttzMZ/t7vgkDBZQjzwY5vlQSnvC57x2zCpY8idH3rBd57H4MUI9BnLqx7zV5SYPC/uV4E+Poht
a9uYaPhalyq0Dpyfcna+JY1sq839gn9JXcla12sfpPmbevIJA/2urolJ0taGnepBK9KrR0QvSHE+
lFY7TQKOF+oXFHD7lp6cvsRFcJOva2t4Kwlb8sYp3yYcJkeLnaImkGNduzRFMZkaq3iybtqsP7pW
A+iClhjPFcP6Yqem4QPoKIyDmU2SVs2hyzE3CcgBg9PicISNp/XVwmGRgaJgOALifwzmf3lnXrrB
3zlkF3PDbWxm6kmDiX220bCN5/+LeHywV9rezP2M4ax4cOIiWgdLALwQ+oQt/gQ2a2NM4TMEn1sa
6L3r86FsL1+7k9utnMXUarsOSziX0RoKbAR8Rk8NgcNSk5bhlxkuqI6oItdJDy2b6ktYzu+wsPa1
xiGLfpfX/4eU5v3iBSyH6kysjLuiRhs2Lkf3Wi0h3m56duMEiEF0GGaUxUNXbdIW6KlRn+w+OA6o
FfGYOX+Wss8gP/Y+IKaNxH7RjHDuOoq93oXBM8MNcOfveTLPVs+CKtTGobcJHzQxgrjD/O4qr9hJ
O7oFxDfuXHe+Os28I1jgCFbypAJ+75xxS0s74ZvwG932vzSk3u1mLICI3qatwrHspMoiSwv7fSnV
oVP195RJBg/6Yvv0an27r+D68/xHPwxPkpXdgEZio0RUFqtwe6HOHlsMa9ui5gc/4flVDgfzrA/o
6Q8xQF7A+NjgEDj4eAbZDByDtPqq8QAVyuEeJWZ2dg7wIa8GW5aV6tDZhinoulhs+qmP8dkV9z7m
LZPRyVHZ1vfk2SBHHpTwyIiyvcVT8JjisN6honhSXfuiLPKfSobHVGfdvQtZDMEBC/N8bzf+BcQx
yPaYXqiz620cVHv6mZ0FLh+9ZfXru9Ur8NmBzh4qa2cY732CQaXHMhI6sw+5z927pXhSgtCtKAfQ
OeUWs/jG4JpEedHP5Pw6Ivi2RP46KsH2OJ7ELtGtoiWCyWlLSV6jNTyNVI0QP48qck5SouwplUFl
0ITMesJFsNmokJQmcl2CbkW+MkPVRD1ZotlwGQBDlzgdsmFrLiqRfGYeW3PByjm/kPG+RYPPM+f4
vyHKOfBqL/NSwHpGfUni5NK5zi5GglWAy0xz5Bzss1oeF6ra2U0PXR/8icFytrDyctbNPsbo8NaV
wb96wCCdUYC1VZNs0jpVDICY3Jia2QwWaTOH05sE+H/A7n4FUXOIShoucjygbMRHkPuntNY/YeB3
uNNsfZOFiKENqztAkiWI3XuWCm8c6SW/eCJfmCrdh5ELWzRiU7NAYWcBVakdHoY6QvA4nxDQMrQs
0WiilnLXFo4P/GovfMtnus5brIarYnS+9ob2NEAu4rZYLUpV4CMwIRTECcRS+4CJfTaL6JrYyW2M
AL+Z8FCm9HHw48/ZpZ1dPiXPI1IV4xn+6YNRWvjdu93AJaM7iNHWQqLCYIewFzJ4ZH75uXuYXW+L
LvhFCEBrk8m9iYtlGo2DykhlIP8gJHXNoah1USdWXbfRIrtHTf/uMjcY7XgrdYb7npylMNrOjrdP
UdXzI2UlyAS7rPTTnJhH8HAIYgCDcVPKiBAfQQpRSpRbZR1zFqgS6x/v01Nndk8935lPEwgtdouy
iq1Y9+ZZ1RtGsl2njAmVQEVCJyF4zH4OeBHAk/U/VZTCkEumJ6fp9I79Pr5Mb3wSIW2MTXHPpM5+
s5vw6jvMBBx8uFUh6mPGovHULDkjNKjTRtXIembbP5No9F4FEUaG4kSABJAho3+yI/E8TOZH5ReM
FvKHrCyPwOXeHKN5RfGP7B/ktj9QXlQsfzbNArgHms0JUxPv0BOozjAbU4Il7HPEGKEtXB81VPvq
sUFUojzb/IdPEa3+KtXd4zAmP8043buIialMWDEsEJbYQo8w14joo+w1GAZgKzV3WBk7D4OZXkk1
+5mm6g0g0gW5jWYZiuCk0ro/VB2lLcbZf1XqPjYWoLl0CB4WFhLb1ze/RPdne161oZ2i1y5ucdgf
46n48RqWEvl/2IyukK3ulbcEstDnTlZ0m2rzoW84Loz+cR7Aoonp1aj9fVXCvsbd8tKPXbGuau8r
lBjPLCKoMKCo95zmUJryabbVJ9IAlqOTcUgNewfDe8eYGE6dBPDqDqaAiWJdGJX8uu3wMbr4ae2G
vSflpq+KPw0yrXUxjsuQULABj4mth4LAMoVOJ2Pd5Leoak1G5W178sLwicjuD6b9r3OzaFZCiRiA
SyuYx1dd5j28XkSW7khwW518wO19jWoy5dPeAKYTOBtBqPk4ei+TqF+Ei9siaV9BnuKidflrcl0T
IKYgGD7oXdCsxP+Uw3Gga5y+5owRMoy5NAmTIPinzqZvMlRfJTTZKMDFVocemyrXYrSDH5kdjgM0
64rlB9+/gTYgABa4Ju7tbtg9OZxl9YBmGwZWQJXcdIlmTWUcJgONyQD2DLxmiWW57daOQ7Y1w/6T
F5REIzgNPD7stlGV0u6Sv+JX4VcTTa/MLS/g25tdajhfqN7fogGXKUxbEren4bEN1LNnOo9RI7Aj
aY87IOoSyC7FrVngol0BSiHdl3hBA+5414p+bE1cfTthepGTP6IW4DVoiGd32uZtxKIz1dMGqMaz
IxE5gGACs8ZN0rawodyWjUbSVc8YUnDEECCnjW8pnB2yYuZS+pBLNKjm+DHlqP6EzA6RMR8DkBGr
hGTjIpiflsmYUyJkndOF+jGBxKj2erA/vMh8ElBpydW9s2RFoaHcawyQkQaUqPqkLB9mBpZEb5Ns
0egCEYqQfwBvJB7HGDTXTPaUZNfkBTfHD5IL3i6x9mbnMqezWGHVnE/zkHwUln9EiTcDuDOdIyE5
GuaB+eI7+ZUZLENpfs83Y7kZTCn03ko030/nZIyB5JiR1AqsIm27dzPxzgaDxc7yfkM7+6dJOg0b
+eflyX8zsiske/qfsAl1jqcQXSqJtJ3RPtlQV9ZjmR3bDvhN6StUYa3xuOyGRdnevIqZG5lLN+m0
OLmTrZhpZPPqjpmRYNf2FxjnrhPqyWtFBH60vPrUBco038cy6DaI955dfJcbzmUBbT9hAJq7cpNA
RUZjAQUI1TiVqCXYw5aehteaE77AM7PrhnhJiWEM61k1y6mgADDgoX/savuIj+g/QZQXpqKcNK3s
lwyheZWNxdHoshuhZdemH06tcqNzUmFPMlAkIOJ2vjvZDavMwR5q+ZAH8xwPLrayIK9Jr8cLtLFp
qfCuG3oTOeVXEjOk6saelQXvHmJPDKaYAPoauIIMQVsOQ/RTQQwAiFA8ADPCKzN2X1NS6TPrfVb3
lr9Lelw/pXlLdXnPw46Ra3ZFmUqWum7f2yb9dDQUs8Jyd/HM9pQ24pFt2VuWcDr5gYayYtnwBXuF
DalHidIS9p6xQNSCjlH4ExmBTTmuxyhxVwT53tTiUFZLjMjQ0i/i/rjGRouQxsqYoPUNfrWpszdj
UUs0tVW2oxvrtsGMJqMtHlA+IVQgoC9fO6NrbmsG0+s5obIfigoB6dCx02IBF9mXICd9IM2PUIIO
IZG1fTTvUbA+jAzEGnt6SZV3kbG6GTK/BgNm9kgdYzuO1z49cJdIqnV0GQoG6i5mj7oxM2/cODXL
MipDLL6kFuc+t1mlYWxF9n3CYDSiGUIgeB/xbgUU/YlmVubtjDI6SpbQUYgwjhSkpgRjs8h4TeAY
gxtskkYzwDL1x9yw2DNr51O4/qlm4kss0KuifEv1uGYntZvzVhHCQPhRl/84bvU45v7OzOW5HZnJ
k1LTLfNsuyetnh14ELf7Okm/6ozJej3s3Nr98hxw4u60CZMm35kN0V/xWPw1Gf4yAxWcb3nb0uaP
YwfdyZutgxkS5WCzNOnItfZd/18BNi2qOkJV2oPixasQhBODp4/I9G/YnZEdqyNbOILmjOor69gz
FnOA40KTCTYDUkww1YBEPkYiOFqCufyYOT/CbL40GJftpKpHQ/ZXLwu2ZHCegxFAu0dP0xFXiMXx
I1HWxapdg7gx455G2XvA11GU0Tko2rPIv3u2pShpzgJqUl6jBubKJPkUB5xtwV0L22OsQJaUc/Lo
muULglK0BPMjJm3o1agdV5NurrDLt+lE6mSSawivqE7ooutX4DFYf4AM1S4Ivrl4HLxoD2yCIV1E
GQ50g7geZF8dB2rJPmpGFAq5ptVMQfu1YsC2Kar8wrYMmoEGkRs8R7ZItoEbfRp031XlXTDn3QLk
1+WoN0wg72Mn91nqKujT9U8oiLuKrHdXOv/sufkUUUqG6AwkAy8oM0p1nBh+gFJAZpraGywVLAKH
EIECb1hfoFrw/1P0cTKrrxPhi6nmLltMjXJ+8xOQOiRE7PrWOkhyfSldtnMp71Pb7pWHw3SSp8Rr
LyRPPDvecJ7T7J7xg3eM8VXMaBsH3Gy+wHUz7HzL/sNyzQM1zs6W8OqbHAn262gPjMZ4SztiR5Zm
ukBmo5xy24fy0sEgHFp+HnZh3sbM245OdeqZBDVp+QCjhBs2DN47pxUrt5QHhS3INcZDU7nbIDZu
GHj2pZ98q8a9J2gdGx9z2uQ/heh7WRIiHaT99KMnXDBrF+hEuqBP8iq+ZBN5FuX0kzkDVrr4UKC4
ngdM0F64b2JonLGGGZWVDhVwehJVchDluCU+Zj/WqlkT6HYfY/mEHv/RlbTEJttc3ajfbAmhnmLU
zl0gHsN+vMZJe+tkcU7M+N/kp7+mYNuBSJUk8Dp7dbFfkuFUHv2ZMUDrGt/VIkDy7NDZViOqdGz+
u0KKQ41LyOWVAE0oSC2xu+Eia73DHAAmR5vI7/zyCc17yWhc3KIGnlrF8M5NoBc1mrYXgizmg8E5
sbfY1mDl60CevZZdhTTG+MVhdeSL6i3SnsHHU7whFpJN1E4bpbNvM2fPHtbsRIj06X2P/iTBL1Rq
/YvRG1bgcHAw4UEfQ5zUohHPp+g/gAeKLGFIaj29ShmVFPasl9yE6UpCNGgJlGtlWUx6zXHQn4Ke
djuHLe49QNsZiVJV7h/IyP5pGrbhmY+Mmyi0zejp3zxK3vuOvUw0IUUorH0VqsfWDRUIMCAk0QjX
s31O6/E0lOG+ldO3x869j5yPMVBHmbCTg3+aiWgdZgauZGQLlstiJ2mS98p3vjJWCyfTHBuMGPJl
0uW7l8kLws8clIYkZtelNIvc6MGMKFwmTOmsIMutMxsfSVO/cew/iT68e6I9JEl5nZz66DSWQAhO
J5+TzMQ0eNScfB3I9IoVeNxl/2LUobsEboZI64UX0dyRn/E7SP/kaKPemB2lLeGF717Pcxg6bADh
DEkDwoQDwLpreG55oKkdmc9tEosUE5WyVR8CRYyPGj9ad3oHDP7esNZZNQGq18b+UxzBq2zAAD61
vJwxEUlZ7vzwKRvMpcY3KYS/zP+py9Pobs9kqROk5+v2ZSSzFX7PM+Ev91bQ1Q7WD96wQx/qwxiM
3EvcdUHMMh6ty6pgGMqS7nvmV0Dhf9PIqqlAH73eLjYJckxPJKjiQwYCnWkfC0e+UVe/ojqazwTt
/adjQKbYbT4GNmTejMI55o3miYYt2Hv5M1jLm29a0XbMjGBtgzVaZaJ5dMEPUD7gYTI5UCwcCLNS
D1bMUlotTUrYE0kiujpnaNS8F8WIATGb1hhkFiUhWmYQ99Aj8pbs7IlQBIuwLASKAYetMu6OIXqq
lxzqeSVuAPyvgud9Pzjem3bEOxEJTHLAZe17VB7rHujQKjTmfeOUM8A2625O6hCnaCI0c58sl7co
tIJVNZBSIpjswPvlbxErIpBN9+kkPycbi3Ir63PaDMesSs6lmd+DSP3aGa91HIL50TlkmA5pmClb
IL4+LWcS3ryRkbMt7XNah8+QaIgt42ebF9GrTxQCD1FcbuhI2fvmU39gV/2bVN1vOAc7lTJtYUMH
KI4lE/0O7yoCRat6kKW6j0kNFzvHl2QbwbMnhlveYcsyqXS5V1akoWBdJ4yyGN6Yhh1LW364rIqB
s6uVZUumq//3N4/cEwkpE5mytgL3qy/YkQaT+djHfGCD4gyRpNft8yz5ReKutmlCiW5RKNAkcg6O
rfw3j0nPdqgA3NqIfpPZwnywatyFHL0KeRlGHwqCg1XE72ldvI6LtFnOoXsIYC9hQEnqlZNNPC1B
/OmO1DASpfe6VCBt2+polT2eEx+RIhMGVKDbOVP8WKd/KrMxvmYGhkRn53W46obOHF7JO64eSlMd
0YZQBSFpQNPD2ef8+l33VQWOvR0lWeIdHMI9FccbX8lHJfpTzWVFDzE1OwjHD2bBUH5iMKfUq27w
2CWSXN7M5jg24vCe9vGTgcjtURIexLlX3lvHJc3H+b8+je1yEn8IGlIvmV8wdl+c0vk3ZF58aOAE
II3NMyKPcqoQy5XfitgapCcceHYi/tOGWNp7EePgJ9w+HCA8iQKczcD3v/JLP183iGyTrHko5+w3
Mt1rkJH5ncxEsCUb8uxYg2fjUzBHr/aIn9xlFDEkdAB1hnl+GvSKdCFOHdv7VH77MdIoPxLr/A0Q
chPmxn7wrZNqcRubiND6oX4ZSBCuWo5gq4fD6rQTScmiewrSkUgGBCYMhlhFlfG70RkvOrdeOyQY
KzHFj1gHENdSyz6oKf5wA+s8dsaPUREJhF2cihx8/qoNxmSvMgz8cIlmNgjt31jYwwbeab93CJH7
pjnE+4e4PTB86zHrbffIuV2gyBLOYYYFuTI0ozvUSajFJxNrkodPcYqpkNmTLopIH9s+d5j5GWKD
WLZW6Vq4hdoWsHvI6bEfq4jhDivIbteULptqZxSs5jScU/teV+N3NvT7FsSCSvj/pbX1R7ilWOQA
IazrZGflcDbqSO49UofXcwVhuJqw/iVpe2T+TLjGOKasNM0CzALyH2PMwh2Clh62v9Vw0BKpKXSA
138kZTO2I7ULJFOd3rR+MIPk4Mzz8JBnEYFvkY2EJZHI+4BO0TJu80SRBMQO2AZ4AROiYETK6UD6
9uIZ6z8rqVn1hbyHLjlpJW8pcRptt8WI6+7MYMmx9Zm1e8YxiK2HHtVXYcZHBxoI3gQyWvNgImOp
5bzj+bEq9WY541bnJYm/+ZMAVr9Thol+NE7f6y7lhRquIU/C7ElyO2TyN+XjtXMK3rkONmMfSHRb
rHCp+5x9PEWfg6w+3dJ8r9OU9VyZvLUdgfRTRhQggClEsxI3r1aS1l3qR0BhjG7GLx/mQFYXPq5k
uKciTvFKsUhd9aH4SXuELtiSxMZsZ2o8/RUW/T/BOLuOCg6AEp9aaS9fSIs3NxA5kYrzGyhkonAD
qI5qpmYj1JkEpjsr7fNArDCqfWGDRiR5xyXLfFWPzXPiFXdT1B/KbF5tx0pxidN81Jg0NnkLC33y
+eYD2NU2f3A5Rw89LlgS4ewL28iMYSXRgZbsDt7Yg4mhiyLV7Z2JO0HTwWcfMd/yK+fizcO4yc3x
3Q2CdwasOasQtjlhl25U5IKxIWsxrstzGTHQAWFLoGKU/Atqnj/AIdSpQ/Xz/8+NNOQoAt4npcyV
xABE/o1hY5YtiMlxovAl60g+dbN/hgWXOTEvyURZEFv8mZssuyzraVqz/wAc9hsdpQcq4f/wK2Gk
m6xs44cmWr32nrlqSwAuiqDKQvaHnG3Mi7NuFwR8H12LLPxNSYvv5LRzc2KRvTBDEz2kDMHt6DdM
R7ytVbxQZ5GzEbnBd4BVrm7LgrSPbgaEND0AVfzNZ6qKgOHbqrFKLuFEf5h1+wDHCh2nY9A6+4VA
jsz4ZYShyaRnMQanKJRz9Vp07OsLLAnaY8zS6Q/DDKxTF9vXGs/EUKGo7Hu+Y2n85dCF1vyEb9gB
/othK24oH4B6YvbmS1TP4Qg7PIKuHNUOK5MalHBPqiGSEnK1RiTmstX4zxomswkhv2nfvRvLVTrH
XCYg39qtj5HnBIPqDmoF+pkHPahygB7Cdd15pXVD3wVRrUR3YQ4oQyVFC10FPiAHgk0yfKREJ6Yk
w5ltE++xaC2hMhm3epCHO83V25Y8XqEgna436K8imOyrJOempy67ljInU4BGTUv7axLpS9b0/0W9
1Nx/iISiXH1XKlnSwOcL/P33ueBIACdEfzPrM68CoxIBjSsO5WvUNL+d6TknhBwPBiNjEn5e+rp9
dpP6rVcOjj4w4ZvMM/Z2bfOOF8Zv6SVfuI6JX5hbah1nPHpT+J5gW1hRTbHQmz/ZEL2W5Kv//+Nr
byZ9ePgyEuxyEYk3yNsGEoxbXlGfXdDKcliQWzafSNrhP3ABV0Qcz1ieyMRiUWvWzA96uCK2mb8R
KQ3ILe4dZHFZz/PZK+SeGWdjtoh9Yyhcprj5Ywp9PzuMWbEjqNPEn8cEXKSflTsmmzAW/xj0dQz+
3YcKDolml88ShZu0sODQRvIMU/JU6U1oTX81XhLbJNsugq1Kioeoh72Vudtwbg9zlFwizGNZ/Ed8
OVsg6yEUlCkVIYTr0esviTlV28iRH1I7KPoCaCY2mYRmPT+TdfqUtuoOSwcnKDRKEBP+b6kZ8c/a
MfhU1CfN5NxsW38OTfgCAuxJWxJN35z0a21U/snrfffisI+ikKXnjQQInrwjnMbxbH/rxGgkXZVu
kqoFV8s/2tuuZzFJib7nur8HPaIpTR5O3fZv2Cqaw6iWDXGc2Gvooz+NspPHivPzfySdx27sPBpE
n4iARAVK287RdjvbG8HhWjlRWU8/R/9sBhjMwNfulsgvVJ06svcQewWXfuO0YYm8fsYCUjf/NJw8
keXeqpswongBktg0IsLHc+o722r3k6+eWGARt4ruDpQoCkx0d2EA2yRHl+aL8AUJHG5Yo2WynXEH
hoK8eBbRv/B4vmj9ml1l68XANzVHbtRkLyiot5pqdTNHYbVhuXaLO9fZkLmWruuREt2bht/JND6Q
+B3DaXwmmYj9EF4h3Fj3FujiPB03dQxPNkiDS8MISfZLIFWKZbKhHGAmOZlbENyk2tPFmW3wF7ZG
vc+SMN4MQHMZxCMvlEWwC7veuzVCkxHKRAG9kGDJX2TPfWP8c5WztUVxy1rpLjjzY+oMz63RvGN7
SrahQG0wQYtiJ8f2NBfcNM1P76H94meX1QRkvMv3qgPEEHVLJ6ezWxmHzpsZ18M698ejNyBJNXuW
cE7LjMDGaxYCJGeiLYyj3S9MQKLeV6Y/sqhqehedYoW905oTe63mzj5MNegEEiDrbUz+8zYqrfeh
zSdknLr56BVjuzyQCIzVg5xDfJrFhybl3Oy6DzoTFlLVOJC6qQqM2K3PyKEABb1p29TfE3Y/3veG
zVLfa+DB9xDzEIO/eImXXTIHAnbCWn2bl8xjCo/jD6BhTARoYrw5nBu7XgbY0dNZvmZ5dCpZEm+H
SvrHQjv+09BN4AsGHjg4qW8m6mxycdrw4Ey8uFEx//IVhaciN75M24exajiQjucvm9UPsxGLBWRu
Ek3uGxjrmQPiyhvXQz9sqePvOndqj3WTbPVQvSQemZUptfvVtaUAyarorkKl36ZZl6vEtdKzUaTZ
twJz+QWujLLKTx+hF6z1TGyZT8rmudbIT+JpdhA/5HdtHJ81GD3O3lSei9b4LFz83j6aH5CFnO+T
x4YxyiwikNtmesATgnI6mHuaI7PbAMybNwIdGCpXSB6M5pv//6/IvF3Ckc1fqdyGuZfu3x38Uh9u
hPCzLdkomSJ503Hd7qsGsbUpxbTzIwniNY9QbpTmi7fY/UpZwNMeDUTh/M5b5Ejeauw9MNUITXcp
Q/RtEarHoLCwRynp7+w6JvapJuXFbBN5dL24PvuCLNk5xvknCoADLMoT9Pba3ZI8IO7YDLKQ7Ubs
G9EkeGeWKBQUlczFOOTu7FFXx6LwXFIJrOEVNfNiomiIlSBKgPWj13+RQKj2JCKB8CT7k/WvaCB/
q1tazw995Ve3qa/qTRLiADb9gUsmTkZWI76nCcMjwRE8TCT/NQXuQ8D4FBdY2gpNNm7YDqvBC7HK
VlO6mZF/7nO7EGgz7atj5+HBnorPhLnBU12RHbPwRTwORTqYVrGn1/LAXpV4KZzMlNG1vc+HFkt0
1FFeBUzdk5TojVzSJVRokR3FINOe2mLDDKXH46yswxCZVLeGpH2L/luFvbH/widTGuVxiFVIu2e9
VoZD4MuiiZvtZ2YzT33q1BsZhewBgqDb6mz+5XBCEDbY7hYImwcdLRm/zbBiS9WgJGErTTfvuGFD
XHcWk+WuBWrB8a0W4dcceThE6n5pmytyuDAyY/vxILYzrB0MC+JtM7E5HmgjKof9CyGsKID6GZNV
0v8MzcCLRfjbTtUMO0hBA94sCZggQ2lca/aUb+HIKzIasQB52bOSxcl+VK05XWVEQo0LNAMHqrEk
6YlPO61/vCY9p178OTBEP9al5stsGGFuDNOTXNF5zMeLBjhkHnVve+057omZDCQ4kaavSp54DHNd
4odXvWDXu8W1ENjWY1qlFgF6fVxuQUFnq9q0s8cwCMobA8hk7+KbfKBuiQ5enMz/JiH01ZERoQg4
+lfE1w1HFxfSKvQCwrZIQF7rcKSmcIIboA/YB6Fx9mreiUjNm9ryzZcOvvaLxXXEGBJov2FinfEa
J3hmp1vg/u68rb3I1typrh47P872cYhzCuddhcyUrnW7XIhopHxbvCUoz+/p6LMD4/RW7KU19x8U
BmKhiQCk0753hMgB1AyhS+0UX0TVjRs/KUg6dzFBx+ek8U5V5Q54BOh5etciMrJ/MFMPJG3Erjqr
QInUxV0EfidyQY8wQ6e8kHgmZgb2+zgdowdDYrBWRvYQFZF/l8NaPHSVU63tlHxtn4yyDePTep04
/aML8GytM0tvqsLW67Zno2HnexT9V/4uDBHLQqaR9dKSc9GCiG9Dl/tr8h1ANTo4TuSnYKplRzk4
73oEAhzC/yTK7qNp+9e8y99I4qVX6i7QZb8jGWMki/eWp14F4kyWEmZzpzQyjGIYxQll67hGtNU9
1knmfhZ1rZ5S3YfsfpNcHnUWsUjVHa5RFZdfjcn02O5CsG0DRquGdbvqsrcwxmwma/fbqtr4YI7O
CfAcOA83OjP6PEqr2A0NUywLvZlZ3IfDOD60xUjPEBBzFdvMXlvzZtPK7FwX/hvvvvs+46eeg2WU
RI+D96KFc9VbyF+S+mjijtrghJhOttT4AzxGDW4WHcZ8eDB7LrfSXQzPdEKp4V3yHO6P9v0nwxh3
fkWuUM3TwLQ136mejlSU8qPAZ7SKewZF5GABpq4hHpnRjewVvhKbQVo7adwcfWtsaBCap8Guz9LV
Axm1Sq/LRgFeKemVfAW3LUrMp1a1xhNRZs94s3ahO7IzD6vHLJpJC2jg3DPmLLZuLWaepXkAjRiB
i2RJtUsoR4IyeKZC/spg2LXMpdmcoOwWFdoYR+4ytERTknGw8/CPeQ65DBxF6sbO2grURrICWOXV
wGOEgu8m8e4+yqxnNl4+6sSLz65edHWKpbk96xujIqTo8YPpkqngqexYmgOFRTx9JlOwqKAHOMcY
msyq+KhifnQv0ObPDop2j6mWpeOetaK5zVKCJWBq1GsPcl4CjIqBH3D5Hq3Kc2KJ6uAub1nIeDPK
x/Aw4xDigb+rXefAIOlo9SSyGLZ5DTlesOV4aCqACa1B4Nx6RgQbtw83cK73TR0eAI/3e6ca9m0X
fypeCMGsdst0nzVnaDHfdId55zYYU4nNOlG4MmtLmDFD54ZNxc9nigllOH8L8mBNyefcE54FRi44
E0SwRQjCfGawoAZLvDd5+eUmKIA99x+u6+ESus2u8Yb32S9eM5qXfZBSUdqTeTElg8ZBUmGRVAw3
9glHxjZRQb+nfp7WJIGsfVJw+WIQknoDtgK3LCmgteVfmbNSZjjiU7S2WpOLBda64BqOQhyUtUCc
RZyM5TDhD6LO4DtB+uBFNaqkhJAs5TB6CCD6cjKl6zBPHiPJ2KtO7ZPVQSrq+vg1ow7YTRId0mib
91Y6+IdI8bd59pXanyC7GJ6rZZV30ej+1RZ4FGAHzt62A/y/o/HAmXdpinIz4/bYVuNkXFnQY3sj
q8X3m0fJq+Z0Si7r72RN0Z+tiiDd2hjBk5Btucf8hdha75CyO9uKwv3XjMU/0RWfIscjEcibp/BZ
On3zlVqgoNpIPHF0AUTNdjo1d72vHjtV/6U1/ITZI3QFO5/JP1q7XY14NoaPy9qCE4lUZ2SS3d4z
RbaN2oiEnyT7JebxLVHxEbDEPePVjq2yZeGUnMrFBPbOo/Uu1YQgjnwJRAk/ZhVCfJ7bc2e0y8OO
yb1VLJLgZ/4pkcEko71Yyakpr72uXl3EKPsBGt0aDFO4YjoMFk23gAM9YhgK3ygXryFSS0UWHnRH
89DTZ5+HbgguqUweAuSVMD1IlhumRa1bpYjIoWkk6XziE7uPDE3Va7yQTMPhHEynkmnpKpXtGamD
Xis89nsDLeiqcpfso6EOtwR1IXN3hqcqVf3Fz5xkn7WOOjSRtN7xOQZkUsjy4iRWeCd4BW2wrWc6
NZ8JYFUxFRT0A7SV92nj0lypXr33kVq88zvC5S9tPn6HtvPPCosNenbjjNKOAALlTjd0SgcCJrnk
QHKssnkA1zkHqQ8JQGD7wLJOI4KAgrRvotmLn8AQfG5j451hea1bx7lj7P0wNf4v1MBgnaflgIaG
SLNWYVyULYEdHhHj8CxQWkjXZYqbITvUHSgtoLV7Jarq5FVZS7pAjiWvREOvu+jQEW+SlTyGMZh+
zIoRBi8TKQzf+dYeincxd9/1jOtfLkD/SY0T6Jvxq9BmvsbWDe+XAhG87YQdhAn+ppzGO7/ke2Bw
ta+GuNpKMDOXguyGema4xPNALpuCDEul6gpkyhV+hbu+dqDFBJ68y9qSGMuyeavsDkpSlq+RaDAA
UAMiRPjMyKA/QcWJY0S+8AFESsCyfA4+9MgqB22yJLtZE4uQmgkHJCL0jL5tTxyKvTYSm/ck9tEj
qsLYyY7/amdWuelrAyoq1HWTi5Z8F+tUg95sk/ivjhho2fXIYjiGFELxQo4G+K5xQfhYRoybQiWf
fo37qveC5M4qQvR1mSe+G1miwqTxK43ga07SfSdpwmvEa5ZvbKG0rrOo+yvx1RdJDg1OoZCu3aS/
BNoN1tXskBAUtVc36+5boT5p1/85QYfKXEKUFQsEznGfVcZ60mmUDYEo/tP0b5zjzngL8aBdyAJ0
tlUhPoKwcS6h3/p7boKCS4hslrB24/NIhAMScuc1DTXsjOiczQn8udIDDQF+GyH3yvNcxfg4Go4x
GSi+0dw7HgYuUcPjHfwp+syd2v3qo6F6L6BJf7gVgF1nBE6EGprcC8f9C2ARA4LJkIgNeJ8r8wMl
3PdIZt3G6HS5nfUS4K6yF94AVCcTUyo0ZRBS3U3mDNtaujd2UDHdYIuZgbGaWyE0CPF/gLtbZCfS
vbQT6Yck1NrrzGBiXWGUuQvcKV23GfrPqKrbLQFIOGksTLeOInYldfHG9LR0O7AiGGcq/cGoi7Fd
wfaQHu/g9MOwDuNCEwWHr1fb5oIMqx5zad1Yz5Zn2Sjmwv4Msc4kJWNVj51zMIT53TVjdC6RCtIO
uB98XGdzyK9jwcBn8JP0yRQRpCXUdozcSnmm+AN65J0rp3xUfsDKtPNOdugQ5mRAau816wpcny6+
B5QGdYzwGFx2HJtksLEEC7ziVobmQYn5kPv0qrno3Q22VhYmtOdryRp+UXXkQEs6IHLLH49A5AFy
gbfCWPnXRNm32Zkf6YBOO1z+j9qD/60LpOvKtrKd32TMnvrweyTCa9WHOHVMWNurZGb+TIgJ2Ucq
9A7UQt9kYz7PlkcfaFc9ID5U5Yp99N4IWAKhyD8qsnWbPD6WvWDqPrsnxyC9LJ5f3AGPhBr94lyx
Y1qm3+U6NhBS9kN5B6vwcaoQvepp6Nh/VtXh/0EZUoREZ1oYZrRcw0sYkS6TLbVKTSpKC+vTcYKF
QUk380RNgr2t1WsAV4tUxdb4AhTqFtd8YpHqID6rj6Udv6dmcRdLAXNLw7Qq5JPpikMp47dAxada
Ynqz2F0iWaCHFQ07aCzd0EHnvn6ITCtc2/N0KwwE/WQgE+9VcdQidNhXPd+aw8IgtbrixUfYtDFi
WBl2IouPILI5xv0i3WTSPvmBa7IL56uISnl1WGAeIyW9oxhKvGZlJE+20gME20oZB2ymnIHENZHN
utwobjm5myH3QaH5vIhry6rnR0fyy7IqIwOtNGGwYcTYkTPziuSJTEetJcHv5ESkc4NBx6iewlaJ
G7uk6N0IZMfzg7nFMYQkpTqqb5LwvahV46lNAnUv08Cn1BJ/GATCI4ECLIwdqbYe8OJNpaqRlHe9
7zoWTICdH0PpVsiteGPY7pHlZc+X1OO0JpYxosVsEV0q1e59xpeb0QHuMdfIusjoW0UZSWhwDyNO
Sgcj7uQ+V2ws+q7/jFKAD1h31EpBgV95I+jWmansup5yfDNDiPFhCK+G5iFi/oeqjRj3Rg/v9YQG
V3hdezAd7sHRJNnOGBoWFrDAEAIA8GYM+8ZAZZFEoCN2HUjBDp/J5FHfa9MkyrsQr22W/7BXxbkU
tq8xmPJV7Vs9zMaRtjN+tmhcV35fxOvaKvH7AHalQL83W4pKx0o4zjvrn9u435j5200j7Fc+8Ycy
iU6cKPCQ8smiCY5cql8VwdRkZGNICIUFcqXQmX6SGGtH3+TfDaEoq3CJWLKdttqiooA7Y848pCC+
tgnSQhQD0cOEnRBhmyzwqSAcceZAPhRJDWOgGeh+kKKm3pTsUubtS2LiW1TmT77BkpG9JTaliBUZ
HgGHJVdKqWVWv4FZ/JZYF/IqbFHU9XfeyA+xW2Kc59h9If0aYgl9M7djSppwzvGGmeWzhqqybmOP
GoI0hW1e8HEi8cZ12wabgvEMZxUja98IGXi79jsWdBYXdj/sOppKxAn972j7D4ZmXZBT21d+uTdG
lloep21EoG8duHeRKxdp8NUczPdWVR+BLD/d2r9WEDsecssC4sayCAh9vdSalQZdE76o0Le2TT/S
g0Xyq4PkgKSvew61mFB0UFb2rRmvm3R4L1kqrjvo2kd4JNRmXUphXGCYiJnOb0uwSzzW2bk1aBGT
TBKclgIE5zR/r+3FSA9DYK2H6genj38C8Frg3a3JS3aseu95E7Ndx2bNHsSfbMPAQU5X8nbeDIiT
kAMoAJZGv+0YbomgeJ2M2d3CZP5ivScp2OCX4YRBNp7j0wXjg3Aq9t5Kr/2J+cQpdnS6nwXaMBJX
wo12x5mtcwyBPEM8TNhIgYg6foskUsM2ZitXzgUD0nr+YtJy6OfkVbjmPU5uY2c700CySSeoeJE+
wprYD7n9HbQYM8vW/1NF06BOIIYxAUgq57YHmm58OrI6BhYhEM7sG2s/H8gBjOXZwaem3fonCxsi
PTF0xE4IFom0PjVkH2biX+IZ9Kszt3+0LgtsBpUCF9J3wOKXtt0U6+U5T/uc/EoHGFgbXcq2Pwq5
8GS9yj/orsdkyQrPqgGB+I3z50hrY7Y96VHTrR3EV+h6n8pGKOUEWEgZZ/2CoVJrLKH6kHW4IssM
RxLS/yW/roGhXah3P9YfGWgREBHtBeZR9dnGXbcxDY0MDnXHGhPKhC60TDZFkeYnIeQ9gl+MgoP/
YbbioVd8NbK7TTOPvKI4Xg2YL1FWhmqD2adbJRoxYWYBYYKaVa2YmdNI+w5nmsdCKGgI3STKCDtU
ASZXgKklFvDD9xYp8UjQup1D7qja4lrk5JsIsGBTZV7sOBy2yLeYCzXkgTQC8RmCZbmxcUyyNvs2
neQLLSj5Srl9iFV0MKroI8EcvHGEenBy2LuOJEa4mT+NIHxyCsAYSmOcYnfFzhLsSHYZTOZmQi6I
JywX4M7z99zKG2ZENOzLzdskFfjodCE1yZFA9zj9a0oqapcPczXWI71mJLpdFMdXQ6Hal2n3aVPV
b7peEqnZg6FBlKh3HEJ4DkV9l8WJxGOLGKxXE/Jsm523n/lHsI/ZBvtmgaQtfh/zEm4ytceW3eGf
sZRZQ8Wa1W4zZvouyNFKPY4lFy4M5fjYELWBEwTVdRQbN0s2LNcERF0cTkjHiMfeRVE0bDufchx+
Df8xVqCjfVYUtDMT3g5MEfwpQu1Zxh/AV0bHKGFjHU0xp5zsT5KCw+0cLkciLVI2CqSNMRFXXon9
Axs+z4nHSMUkHW+OwW6Nwt2HBk4/Sa1/lGiygDLFG9NxNtIDfFc1XbQpu2LcDemM+MWt/9SQD4xL
tLGZvRryW+hdTTMjStdmleyAuhmz0Fs5/LNzZYE3qUDhTR36sKkrVgG6XNUHFvm8mhF+hh132e/6
BTuNLvFQVOXaDM+Gjd2nIzity0N+kyHcGcN0ICOtXqOGw6zZOzenYERFtxktq/Zo10wdZZHLn2IH
SHZx5I9XypNkazlEtQVs0c7OmOUI7qcEFTcfUWm6b7lhnZFwDRuidFuCxQd1YsUFdS23bh7+CYNi
FGlTudNG8mvxdxI92M4szmgQ+uoWRgE9oM42Ca5lWlP5wJoKNKuV+7tmro+Op/DMhsm2EPA2ZO0d
MAy5u8SYKLlsz9jYmZkdOpNEO490YI6OJ84DKKBTCOIpMjbKHtAuDt4DIx9SECW11PK1MDYq77FS
lfddj1KqjZsPEoo3g+7ZktE/euck9gBxADAzz17bmuuwZnqzKsJYPnhJDfnPcv5VfnwumiAn0Sd8
jxVTGbtFxtt45IZQIqEfC4k3rjEfNvp18AzyB8O0o0PvKmKtA2dBtsrsDdN7Oa64CfJdRzw7GZtK
3EeloT8mu0vf2izpnyT8GzKuEo0opy2hQGY2A62u1kRzAu+gYpc4iGWLcXGuuOfXjNQDnpulO0v6
KUG3Ok1/1dAYRwI/3b82a9qtaOQz7urhCw0TA/Z4EueijH88mrBtWlSo4hmITB/1VON7Lb0yPDZA
yoFaZT46kx7ZON+WbPddGlXmjq9oJhxL5I13sEuTOIYp8IAU4Eh6LkTQuwjta/unjiXkhpG+cUU0
CI0QRJ9jl1jzN9Dx4jaRHHMfTLSxRYoQEOPBhMqDEwnlAPkn0182420aI5u0l8qhhxx9wOvlRddW
uk1S6D+xVb/3DDng3vUnmo5djVNpi27VxHnYPlWVs2l841qFjdik9qJnCcTV9VECJvCZ0Im+FE46
Xfy0us1p8Dua5mddyBxFLj4ENJ8FSuTF6UZyn7WA+G2jjdciGh+kPyIfowrX+PSzEY4Mg2HGY/O6
xNe/T2C1n924r6kU4TbEtXhkuEioEFIONqiwjhwRbDPYls0m9NLoqQX/wj/BBT17FleBFz4EvRn9
hZ5pALArxR1qaRS8mCj2RGozt1Col5wM3gxZIOHJFjzaLtlaNPe2/xGnKDyGySyfvF4QDdvaFrMz
HbGH0N0FcwjiAM61IZ4pjOEwyNbq1gM27ToQ+TWrwK8jNsGGIssRsIFlx91byafEDn+xbGt30VIJ
dWoKDwVH6X1Vatz0Y3sQPXOXgEJx20xRRFJN/jYMFhWsn0xfrUMqG7yra2xLHmIwWZHpPDZ2e2w6
2u8q7eUWgYWBK4AvJmye2l6Rs2awOsFxqe6COfX/zd74Ug9UsilSIOQoHQMqIun0fIt78lBCc01w
qUr/1SVVFaLKUy/yi5tBqDNs+8efwifXxg8YotDAEhPP4ZPKYHQUbrWLIJli73wd7W5XCvfGU8AB
2b/aFuNvL2q+iznoKfbdd7/GE2+NHeVaKHCd15fK6Lt1DGgLH7ljfmkMP9vcntROo2PCiBk+Oi7X
Yhw7h0Fz7h161Nj6MjKVXBSeZfchCYtbm9Uc3nJD57sRxxzZgWWWP3ueuWeqadwjUJKrqhne29Bk
lqSL4tsfxHmU+ZIJIulydOTezzw0TPjRFnh2/DMyPseA/2P3JehAgPhqPivJ+VNNkX3pwLshBBPJ
PtIDcQaWAT5PAMk+gNWIyRCNLo3FaQOa8z/eI05k1gOK8Iwpu4NG6R9UJdqDcjBCk22SfeZR69wB
1CIgSpsY11TP+tSurIvT65RkWShEg2Mb7/PoMdpnMvRhOcjZ42L8lRkl3OBREkShkaGTNBcwLBOB
qmNDHMpkOhqlbP7SMXnGi0hSS9EtOpp7Fv8YE/x6vEsZxvAjEMiAf8cbNZE5P9riX6L6dzrJ3zab
0cpkIdACp3/KyeyB/2IfnEpRQsUMAkT6aHUCBLA/3+ehS3Zjvg9FDJ6H/YVvkaFSVwAf1RCAh+a1
QuJr1a84UK2jX7lIeCDp9IVBJo/NoUTYLYR5hBZN2PA7oC7t6u4Ey+naj+5exf3Jc0LAjdp6SMrh
Lx/40YbZ/MsTNr6pBfJekMDDKXitkXA0sCdWphoJciBXE4fwTpmyQWJCFT6m9nCgTlSv9Rh9ZG7w
2BTNjnz6aqNlS741M5H1WKJ3KZxyuKUce5vAZKgUqCTjROl4xYKyPqNaMI4k0SHS6awYiz4Nb873
AB0eYdpMeAoCMRPDa57dGVjj0SW3T1Ha/rMHTRwYa6x1OwTl1moYXWsqxy15dSh/a2RAA8tqwZiq
xlNihthuUhdRYlsPYhVr9pASU3eRYjXug+GvLK15kyakSsiu1ATFdvW2b927Fs3WpbDK+N5siFCV
DGe2UU38ikS+n2PxjdK9MMV8FRaqvdKkQjXjgsj1Eq9NHI/VdizZ6oU2Is9hnMp7gi4X2Zr6ibIJ
hNlgDE+ZrK1VPaQ0LRIRTSu1WCu3JECxZuOLiYtNhR38odZGiTQgEJ9Sh/obhzcOQexJTdA696PZ
3ds9MQu+G8m/IOt7hn0+bvGxk7tKRD/oRfQZyLV6dEXaYkyqm0c9KvKBHY2lMHIbc1mjcFuTrjA+
xxEy5jUWq2LXTVzPsQgJBjZURExtHrSbwuGdzkhOOqZiWMDIDbqADpLj4CafQ8vU0TMxFwQlIuQ+
eJBJcU5Q02/C0PRvY9GItYtB8dAP3Yioxi3+qbDF4dh2kC19L9n29RywD7e+RBXsGqfGfEvw7thq
toCI4LDa6Y2cWJNUCNgYnm3b8aViGceLw1q2fXYC8SDchhHYTEfvTxaIhuinGKlNWP8y10zUCbnB
vAGRv57Fm5B/UnxMCVnjP+Q4F3UOJTC6ztmXdlFx2+5vUwRvSWmREGMyaWyi6j2wFp+OD0Rh7iGN
SPtaGXJdGx0z4uy5Qr0++fxT4mHW59F8rO2HIoo3buJcgmQ8YkplZEe37qO9zn1IDM9Ra//TM8xK
UurIZjwOs3nspX+Zyy+ZU1s4bElA/OMmkYl5UdyIsA7ulQIdxViHgFvpI09E9Fvp6oRXH4JZMZ88
CyMOOdU5MI/EfKsXBhot73tmoWM39Wvh+TdAmuewYh8vs2OqidpgIe+wi+3sI00ZGbgNktGg7E5D
vKCQufcr0ex7q1lEh1QKmVlll2rw9VpPlVpFqnssCxefAm4SxzWu7FHgzKXDPdIHAjZCVAll1r3W
RXdf+z0AaO2TTtEdcgCmrTZfuY5ecIuy2Oqvjdm/VWH6p+a6PIfh0ktk8hTb7PlCnPtyepLkB2qg
Pv5kHqPoSlbsmTPtFDvpVvjFkQXQSzKXqBEIYllgXI1l3ptmzvOt+s84yv6wRuyANGy9+qfO3OoB
fNppybQlwwVXQcUPjf9YkL44PK2q/asNc5MnT0NzMzANmql9MOWXWzfnzNMXM2BM7SQa9Hpyy3oD
FWB47T3vyo1JqgRcPxmiQbDuYqLU8VFb6b8iDX4C2h4/n07a9o6zpPFytTjFQbAuGUsN/K5uQhGQ
xe15aHGkgVPRXXnySvnIBfNbW4a11b29GybkyhpBmMCi32WIaJS7caXzzfaHwDT6jpJ1Ud7jGDIS
66Jm40xnebEm6qzOw94djBvGQQxb2UVL59Jw2wNe+k35GN0fpwSBpJr6YlTtjh/KwpfXlZEdo96G
cXju588pOxKGcBjRrFtsujsY8itDgADyHxc6iG+oteNjMdFBc+uF4OxAMBCz45vYCzOA0wzu4GRP
mGJjgT0RHoWHzG9NOf5tQj9CioArbASIlHs/Q8/qPMoQ5+NxIOS1VnTr47lIPGDdx6XWXQXE902Y
RAEfxuwYvL5dB5b6CitJBHxjvbVTfzQ89YSo6mbm00Nt9usxHs5U/ftukk9FG99XRQfs0tJb0+Ih
YaQMquwOEtZi3oZYbAyPBXJ0XoRHgvMeiU+8mzXjvY4f1XX5UxLTcxAIij6QIGkDS5+1sspzXneX
bpofUd+dZ2eRwOcGEkg3OXvIudBYqwtAkEvje2iYo21blnuA6yejAGbZhTG7MW6WvkYz+GTqgTEk
jCj1ZSbTlozm7TgQHm7EZwLCv0sne2m080un92T0CClnDqeyGu7gAnKpiH5H2MEtFd2r13oYo/x9
1qmHlD3RkLMPcsEkBzPHW+ScUmEDAit4sepNh43GisBJZWSK2PW2HabzMHq/PqbQMJiZQvTXWJBt
hwQPvQt9ik/Jj6QVpXNchUe2Gr+0ZyeLaoKkk/e5ZW3pV59xrDeDnX/qxDjEk7HWxEuFCZYEM31I
lniNIN3xfD/TSHIwNnvDKRbsC7vneesXNt1+/jxW1FV2LJ4I9rv4gXlSeGZyk4U/OcNmU274S88J
LqQe/WIrKnKrXc6oLJ5uZtoNK2vqdhZvXBtVPy2jsM0QDy9B1rFYgTwXYa6tgqNQxq0o4AtivCKA
ixkYz6MrEMp0lecdOAu/fPfSDwD9GDRpBGc6BseTo7wxVLETU701BIkMc7cb4hz7pLHPG4syDPOz
Ue8SS2HmHWj0x0PhIh5GilGDb/Cc5D5nmKfp54JSXFPHXKa8D1U3E3pAuhR+Lg+AjkVJ3EDnChpz
AylB0IUgU3uZ2oCpc/rbBPyyaFdruCDStp8JCbxzY/CZpcVeSfCyergCM6Ymhhscvdn+kNK6BmH7
FGZEXRI0xpvtcjShdeYMMBgbhYb5qxieog5b2H7NZtlh1x5U+m7J0M1YugusTy4lw+z+Y77wQFMP
H3m+z2aWbjOdRYqZTqfTXzy86YJEomTUZ+0iiATX383UqFW5jUjfg9MJIOPo6o88GVGWimORu/vS
C/e2T5EdYIaFFIDhoohSmo6A3lMt6882CG91Gn2k0bQR/+PoPJYbR7Io+kWIgEsksKW3IkV5bRAl
B28SCf/1fdibiZnumgqJIDKfufdcUukp7niDfiN9r7WYw9jpiw8UjA+XAnpMLcBu2BdBvCS+IlRc
GwGQUtivLn8Bx5Xx0rb1t3YhjcJdxeFK5FimVo2KL6SuPFrhsUCjH3b6NrbFLevrS5bmpPBdGLwu
cSCxTQLYy3QSWPNaeOU5J3/GidQaB+KFbKl9JW2wlLLkfY0+uMV/qt597nNyFVAmU2HIBakiPRQ2
wbQIV4rbQ9W5Z7QGM52OYi+xDIKWgBAwMGA1hwEr14jcmbHZJskQyKJty18UBIFz2c0t5jjhvRuu
jcrKyuUT/6x6xEmrVzNRfL3F3BKFKyeIwWzTVR9dHlKNAT1bznlCvmn0K1jFrkfHAoVAN9tKih8D
F3w3j0u/v2/4XdkB2Wfj3NclfyXThqzMLml7l35pcdXR/GjY1R7JydGPhztzY2bRW792pgOaNSLq
I7Rf65HaCaHNru+NwyynC3Pgi191/RqfW7zrtf+QWdZbrHCXlbRIog+2wjX818GcL5LOxcBkENPr
btBSNtuIUfzOK0jQZAFWIqP0eUQIX5CHCfea36Va8ASwMCCDXqcpidf1sEsr0KuKxBTEMubjECbl
CprmGy34jdn7pWNMQrVqQvsZPwp3sMh0ZnvpwWjY1Pjp1qSoaIIHaI5y/AFdbORX30DV25BdV2El
DLzyYNnwjwQ1W9K7OFCzJ0HMHWUsTq05AlDH8O/OVIQ3NSHVHu70g4LFf9SjUqpiTh3PAOtmdPI7
4b8sJzHBMcIEskDJDxxtxDCc0wAvAX+yWA5OeWRcKoLa3bQl0rvCvyIyZ1o5EinmkLcf4eg9DAhg
ozF5N5Kh2miT3fxk9e+0QTtZib0kFqgfTphqPxtVb4co3RtzQmrOeI7KmUMuwDIfbHLtkuw6Bgua
vjXpdUhRG2CSvLAMff6UeojnFGjXDdXEUrPGyituPKGPOnwjDeagneIAYWGb8PlwBh5KAt3iVKxQ
OC8mM13a8j4qVjg3O2z9BDgETCUD52CP9V7iN0KuxkaXKmRXzzvt3zSOHZdmx27g5Yhqb/XGyYoJ
zvSsfhswGgigvmflP7ZzS9v6p8IriufXItiLHrkLPqw7DgEo36KBwdk0zzr9tnAgLhP9jiRLS4p9
K/yTQfrL1/NYooerBPMfWz4HynrUg8v8RjwgxECG6BisxLOnCKj+TIXGXoIlujMH217oD2Y4sJjZ
dBux9e7T2TNKde/hdB4j8eoqoKiwuMDnEDwFGItWnY2OHNRBeUbbA/nXA8kfNiDD8Bv4W81jXukZ
xW8a2aR7MaXJ/yxtDz+JTVgDfBWEmPdsWRNAjmYF2JH7x/BsKOJsbWH02dpNqcHbigkUbpMTyOwU
6GRp83boEACkxCROymmjsdssc2lTXjjmDlAKP5SodqnTHU3hHZIOn7ACTZOP4Y2LA1tXuZSugcmu
OYgU84YdQ5QPnHhbFWJYNkl8sqfgwUZMC2gXm03WkzDehb43rIT28U74fAUwEbfAF1s2DjPSjh0g
emsTgWHWT2bR0oHVbl799LprHjj2kn0SD97ZTPPiMEq/5yUp72mttuA7VfM/CYPxloHFUnddGW66
890ieOsEL7XTAVyOxEORM6Ny7a026nfDK74Goy2vtuG/1c2ws2332Gugqw7e400LCM9zq2BhIlSo
Worv0ApeLTPEXteTWhNL8rAcIT9yOwGc36LqixmJ17lGXoZy3zLCf7FLi1sK5yttRncJtmSF1hH7
mylvBWz6n6TBntyyb7upvgMPxuFmT9HFHCCnqPhFB4RWuD7KM5Xady5lb3KROAy5o+NccUybJnlq
gcu/i9iMM36kFi1E8Yg7qVviMdmQerGR3oyHZ4AZYMdF+dQJvnDaLamhmIdSJGAlFPklaoaLkQnW
6yqLHuQ0fzeCPrJ3IdbhYEIZyQZ6m1oVmAHgQguwx2+lkb87g/lDCjg2fWuw92lOTPwwZ7iLhTXQ
4cT3b3lNkFJV7T32ObDLNSI0O9w7hJHT2G3bblhpq9uVOv3LPKJmMoH5XrcDUZKhcayJG2TDOr9i
RNs4CFQ3ogPTwJQARupco3Aog3TB8r5ctQ0YacI23tw4brCduHCnJZC4JKpop8ruqcB36brDJpqw
W0dsJpZJPftb5tIghRz5wXra4kq+Y6jCuouAwo3W1tFoC5i8SqBtNG3pLNF5WPoujZnemjvpPMTV
uXIbxjl2X9MZdjkTad36+uQlyn5CDpGuTBN0h1bli2qsXVLBf22tI7f6JW/nB2kKUhzBcrfpgzn2
K8+eGbsEAwottatT/4Zx4C9s3f2U11dllhdTtyuV6rNs3UMDpH89mUaDv1Y8DAMeMUxNzmFwol+y
lNCDJyR9NSYaM9OP4OJ2+xG0aEUCm9LEQZsgwBVhfDhH+Lb/E1IcrE7hTeGLOiLXJ/32WpvQ2y2Y
0Sm2yiDg+XQSo5pUUPssos6GovoCxYxfOf3rPc9ZpDWT8DhMHv3SwZQrNlWb7kqW5+s2m86FLXcq
RCYNwORsBfE5C8Xr5HXXwMDtPtXbVKWvHtbTNpN/YVy3a+DBu1oE33XvvYZZfFIliiojTB8Hy2AA
KxlqOKGtXztW+acIoCYkzDK9QZdnZGn2TvtRlJKzuHUjuyPkpZm5wofylpFrfdDSb87E7/UvhTGx
tSgiZiB1tqdY5OvQTcc+A9A0euOBjokyROAditQUEHM+0Os5o81x31RSs7Aw8a3uueZluOk8ILaP
0iQ+2m4ccz1TFaBPSTAgCoe5PNihaL7EEDlUnwfPE1rqx7ZK0bD1Tr5rE3HNEu+pyXW9ZBZMpWN3
P3M7rLHI1pBMWxJG8uyuE2MgSXOjqNWzllIWKWBVUdrg5wvX3ODDg+l74fekfECAOgN8AgaaVkVM
EUDSO7wTCXgXyb8+8H/qgpY0l2TtpZsuawkf1jn1AGJpvzAAYIBAsUU1vQKFWJl4akTFyGoqw51P
oQ4Xyjs1RElR5iNNr3ug9uItdSG+LiMiIzbIAs6FBwaEMHhkFeWYmTuVdfQpBaHkd4GMxLLeYTYo
4/grCHkYYegvPGlDdzeiL12PS/iJzz4TxYakgCXUKqRDo0QxBU/nNMzJpz9yq8MpjWN9MTvvqF2j
XrBZXZkT0m+LPIK4qf51ZfcsBvbuUd695cL9nAFu8dD7HxolXIxm/ms0+hWN0r4ymLRX2MH4KRVu
d9gfC7sWX44P46ZgAV1Lde4aaz8Z85PN6wtLLYdo4u0kUTLg9Lgv1NoqujOeg3SFTs9fFlZfrx0b
zExjAUnhaTFlR5coe+h/nVgP3rx2VH7H2K+Usg7jpJneRGdrjB4JaQiXlkFOpAOsa80iK98RgKu3
Y2HkT1gbmShH/VNq2OcOi5au4g+ndc/Qm7kBFDeLOZyMWfxV9/g/e25OUK/Y4jPIQfFWoz+teM8r
e2vBe1kQuv1Wuc5LbHjffR89BQlBPz0JyAAqAJq+uT7ohXk8/q/sIcu671gDDJm6+hZ7BpFtha3Z
kqOfaknrMcJba+NFLkzrIl3xmrb2kzSccxJSETXFRyF5cNYM/GEG7BxNylkZoxxg/at2N/VGvbk7
8hbWXL1lDWRXfKsnHF7hclC4h0JRP+MwrYD0DAd/yjT/OHyfRQdgpF2qJvhocoIxegzp/0d0OOqW
F/amqo2f2MJj5TiMvc3ulSiyLYllgFpNtWhmke5au3tH/3GpcvNJNAr3gDdv24wwEySD1JQjtc+U
osGwVLDGBfBcS7nt/PTREfriKFx46EXrszbg5qR+U15z8EGLkZn5wg/8Z9sW63unqDEwoKZGtI8l
89MYmhedo7rL27Mv5ofBy5EVywk3x2DwZWNnj5uU1S37mYEkLUf4z+DhniTgWay0W/NOOCVt4KfC
4GAWEBPjam3VxhNGmF0WuO8lCzAqMMNdAlR/K6f5caqmgzdaexJQYZCI6S1us6OVMoQSQfZgd+pv
bFB02vGZhGVvIav8CQMSS9mZQp/ZIzKLK1yET434Ap1/761nP/4tHE1ZVrDfUAwGDBqG2c5O6IU+
bb9+sya4s8gcXUAgxO9YEaiuSYSkO4puHYew0AZLipVXaXMjc//IZu1mZw4CEPPojjgDUAc2ODFo
ngAHsxVGzguyOGQv4cT7yek+0qh8cEtOLrQxuyKttwJI/TT7/1Ji2ZHBVwWejEAwQejjJcVkugpw
Nexw8KIKEMgDZLafnYksHX80bwVT3yflWt/K9kBEZ8GyDYjfQSfMkCAyAIHFHtk/DN52RaEu4Gmu
Rj9+aT8szmxpA5pfPHbo4ZiTUCIHC/hQV8pKsgQBGmbjvNa2ewu8nP4mP4A9eUmc9lZigSZaaWt3
ztudU3DHPPDUBzY29fOIi4Tdk76hfMFMREdQuYQR1oqnwFcue64NCuja2xL50K36kpW30cpjXIQP
InIQM+X2N37zNRMnWD1BRk4JdqqBL5cgxLYg2omz8AarmMRxnGNDrSH0zeib5qo4M7l+c4rm5IQO
wbaZ/TdMXOiWezB1buIRZCIBSODd6EM6pZIDpvacw1TjGJy8dlsUyYcY1Zfd+8j2Ibp2sVvswgG1
Ke8JO3vZ/5pCO+ssdp5RMW2xlR2ZFzL5JvNggQzGvcoSUcgm07VLYkS1jaFfIeEnBFFUjVhocHpQ
CwkpHY1b39dHYqezdT54VNbl19Ry7MapezNAKCFIK84xe0XC4YBjACFf63Q6xxXD31hbn1XHdg/h
vIG5VUb1RevgKybFYZMSqeW17nvbVv6i1OyOJ+du6VVn3+Z7w6rhdar03vQYeua199pF8SmHYaty
bNodXWkvucLMyT/OPnM98CPFoa/tF6FnEi71xSqZQjU+/wH+sIa6lV2ClvVw5GOKUXEiV26JwadR
u8K1PtLS3YypsSmcxt9mPmq4MZNf2MeXhYazXJli5JFPO7NjEsh7+wXn8ea05cHv03dhZre89695
6JbAsJr4ISIZHs85v6bLlG6ZskhAXPUIIf3sOabGWMrHY+PuMUd/pPrFpmDxf2RKhlHNNw14T3N7
Mju07o1tPaUukOrKK5iewVIuZfGWokDfmA2bjBCuyezG3xFDFOQh/dGbFS7A7ivqpLtEJ8UCi4UP
pCa/O8csPzYibn7clIUD/GW8Anfj6As+expbFxaIjOx8K0RMFlZNC+M31jYfBS710nsyp5KEWimX
pQE7uBlNBPW5+eWmf4gwd2j+0mVBtgV4rJoJXzLUXEXdsDaIyVgbyjlNRETZ+EZrn4wAK141JrqJ
elQPlIOkzPFZ7Q3PaNdVYr+3XvqF2oc3DvyE4/XGimgY8lNVsKvN6FzG/aZgbQSr86WWEQ8xORNS
/okQ69jZzkOEcy5EQOio3lmQuAxo08cs4556SoFtNDvFaehtTc5PhiqoyyExx6x4jcy9uVj2MCf6
8dpEwok5CINt57ovKhU2sz0oyapKv+qYIJuJGQSrl5U/tatY8OkFtQLzZYvXSuM9rOtrisZrIRKU
IYF+MPwUv4StODAIlOmjfaZTuUjT+VOkAVfK5H3Pc3R09YQwi/qxmsUzQAuszg1JwFBc4W2bNu5z
EbirqZheMbRAiDACFJXVpkwgdsQeYbneL3vBh3SmA3GSEWyRupqzvcyZOas8/cdq6Yg994yBCXbo
NM+b2W2TA6tc7EERE5Ha7z69xDiMgq+bKBlbp7azrUwHq0NWADeKPrqx/UiT8QGXwn3m+jGZvIhd
kG1GKeD358yiwmjfWdFBedlaVdU6n1F4TeyWEfitReTt4FZwGmX1UUMxGp3+xUxbQHScSZz04opV
ekdA32cxw9XKgmIlKWEiZCXd6F59DwNMIV+71iMZNiWaqPW8r9IpXoe6uVAd6oUM7sHJdfUSmvIp
LO4KUestVz1jz5gRRZGwBqpVvkvJ6nE966O3gg/fklTJEVzAEf/Eqe5gv/at/Er6mfkhhJer2Vni
Zc5767lQbfGYk/S6kWH9VGXQTQoN5xcJzJEN7CM2ipfYDT+SwX6lxDtK9Mumnf7S/zY7g+T2hVT6
jXLsqsPsZXByNuQ5PUs7euR9xrgRHe+pDagx8cRVN/jD+JNbLPHFKOZLGXTmrkrUKQyTTYiGgosC
nXDlkL7VBk8TREMmEz/Ctz6UY6BcpFlw6b9yWR4BBm6jaryWfSXumygmUupcAovupzHnHwzsTXJv
TUQ0dxbJC5M00COb/YsLAA7ktgu9PFjHcuJZMoEirjZkTTc/k82nN2mVVhgynH491ZP5UM+yu/q1
gqxi9vvUHrey0v+YROzr1ljj0z/WRpUv2zn+Bxn2WplBu2PcIn5kIvWFceyX60B3jlowTU7+Z4S0
2Y75bLviJUPFseTCPsWuuIc+lXIzYqa5mSEloztUMA5dmZyi2vIIDhegBbruTobgh1tnU+BAOLHe
PV+CkZowP6gweMvG6C+vhp+OymOR9uaF28ZftgbUrCS0flXSn3I17umG4pNs1Fn66mzmkB8UjUJK
mIRjjz6XX1MePY88ctkE5Vm0Wj6jIeWsYhBfWscehVcC/YWzHZ52m+8ts8IKq4hAmbNHRk+ruS4/
G4uXHJXXOrDKv7gtbwwz39EIWMvacT4Zon9ZEOoF1t8ojN7DEEHV2GmYxogbmgbiM2SNg5WLozBh
iRKu9zsJ41ATap50znnCvhmZKMS9cDrKyvpnpOzwuZyqY8PM6xEdszqqRPubpBt+o5rithh8LObY
4c5g/laFFW9CBzKoGOKlniSD3ck5R22FnaZOHvqZio7dxVNhCZggw2GMkXzP9yEfAxIzxoHS2Eyr
E4g8PLQHJM3nKPGwS7fstpNV5tmoHsj3cAsUGYy65//H+0vhee727kp3wheAUTuma6cmuC8d4gp7
CZIJWZS/RYKor5XPIR7cpZoRTvW1UR/EfS6YWYhMvOgzZ1+I3CZe2xpWetX5tCEJb8isuYuawfzj
6fC11wBnQE9xeMJqCLx9a/bXIJqfKrC4Y4KpwcnRX1l9iHyB3QLdoY2uoHtE37GSSMg5KoBTJcw9
J4jxmJX/z3hizue03qqtu2PIIZw15BXc55XaziZgM7uWn5+ph+WzPSzHaxGwPLIBOxnDfnKbDSt/
/iyXvVtCJR4BJ67GcrjNqiaaJ9y6pfuP6epdARg9J2bcrNkR7EDroEUrkaYCic+I28F9FaEKZhBy
mABs+4OBj2F+mpoqXeYB+QN6sMzHyrfHt3poIbqWPNxEt6h4UCOYRU6V5JN5WUp9nYfyMrnqKTfb
v7aBaNGYxCHM/0a3fCRObGdBK2NXuRTOfQbtF6iYrX2lLLzNrotfZyx3WWwaQBIo1vyQ1wT5beZ+
EKYxsroFutwto5aKv8u8F+nGL+iqAHFEHmozoQbmMzn7FXJCljkJV3cXXbcZi7I8Vq3Ij41ZnlPL
v9hJ90Wtv2fTbaCoJq8EKHuomJhp+xDyyi5lieKOQIa1cLqnscZLw/Qfx6L9ERTyqQvrBldMcJP4
9804XavIJ5WpaV6A4tFGhMxQgns8iUqRJVdfrN8+89ze3NlVzD9YwXIhMBFb6elILqSAPVZvDbP9
7CMgQx7i7mhqPtOGDoIDaAQDL2M7WGdGTfC4414G2dPCDNGO+REdS50yRwzdN8RPejHWZbkJESvX
A1rdgcpulTQ0x2wzXlqbmR6ytQd6vr+Ggt8CDrfpsGsT4Nrc+sTi9Y7aQxTYp7wO1n3J+wwBAvm9
Y4zrsOz+SW7eKQkFF6erV204RqfB4DtRBI9zQ/5AKcjJQv6wv+usIFDQDfRz1p5sDLEPuYOkBnbW
ufXZQ1d9xp/PT1QWbPOxH2yHIXwPbVEiMTMRZHqsJfG1kxqTlLW9qyIPNH4XQPM2BGt60bkvnVex
ByeV8i/3jO5PtwpmSZmXmsE3t5U988pyA2Nga8wDG4o/Zg2QLRN/Wff2dD+rX+KWFXBxz/ICTq6W
Ztj7vzrFKB2WQMT7+LkcOd0VfNNSP41Uy1soVs1BW75xFmXgbyzTUUfd8BOCxjQpcLjYm3vULbr4
+B/A7Qa0QTQcAzFcmO9k5yEywMwX4q2qrf3oZB8jWREdlxYQteGrKKoHqKEXEB5kUcwhgQRyo6z2
x7b0a+sPb7xXA22lr1YxOaTkBJ7sPDzlBcuZtIz8I/2HWg9+/kqQwm5K3eesrLZh0hKb49nsyGWD
bUoXy9pMzIXpg/QUHT08zHySuoLxGvnmp5HhToe+drHIFV9kIxLKVLDKTLz6Vcl5XaNMT22Dv749
zAX9ezGVksk3/Qy0/y86+odkbPZ51HzXRpce2gCBCvgBUt/LWK4KV/16GBsXVERiiSqEfQs2sEUa
zl+JBuzfZe7jmNkPtcsCUheUGJguToWAFU/LMTstMdvm3lI4cQaj/6v5diPYMfA9OBkZSG4NUl9R
MaMZsu4D6L1Ew0Fu57aouQ4kg8uAejTjxuCoSSgbSKNg2YjQnoll4HPpyah6IygovDl+sgfWmS+k
jRzCTPcEkodrBXYD1a7bjHfs9lOgnfeSiBZnVsfGCDZlaO96r3UePeIKsqx5j6IZASw9JzMLwlCb
AIOjp7MXpbotQ0/Y3vH7kDHDnMghTu3sAAJkbzn6jUw2BmIMEvl0ggnDvaqSmR1WqFeuP68NkAv5
VP3mtvVAxtBMGHDVrt0GX25Zs+JKrAwOIKTdOdsVI2oW/CXZSkU9i614CpFA6VnvJkg3GxWEhEI1
TKb95oGMOOvuwxkem8znPSV6s0mSQw1e1Z+SJwv5R+vqBvsAmdzcXajxPYKKZvRxMLowlYl832vN
/Dj1tkbEg881HLEIfCkWqEBGX65LW1QOF10aAb/U+G552V3TvovdlNyS5FvHtIAc6Bt+I1oI0MWA
XQWjG/Ovgs9EKGDiroTbii0lcrQfQns8AsqZHkQgXhw1grpudzZp8s5Q3q2VNhpzrBWFZ5UfrTZJ
PNLQkRKnxlnZoZQogwKDO26iO0kizin/TDIn0iy/BeXwKRHDrQazJKjAyZZjG18LazzFYbBvGVhM
bXxrcjQupX4J5LSbIzh+6LPc1rvU8fTNaF2vbAPVQm/Pw753cXc5xlnWnPdzxY0f8tsuaoHDx239
Z1f7q24cP2Kd/IVWxH6+igYW9riZJwG81JY4umtxastZbYzMaxB74ZY3WwO4e7avrfARFMYqHoZL
MuS3u/qmaZkizCr9TsLhacK2STAf8gDrmLHkCgQ7G+7ARovX2asfStO96QJRaRS1kKk5DeDTF1vL
4gAe3L1jga2pasYpHTENbX1mVHeHtR/DqZ2ouWNMug4uVhWhyAWtvGJ8ecyR6lml+5ml8wkJ4q51
M4aqBYid2RnlnizS7BGOOuUkSK17ItUZpNjD3anFmRHdRtyp1OLDax/la0sOYsMKLNkNrZWfAmZy
LqMN8S0xUlX98ORk1XTxo+SxQ3YZWSFFaA0jqRlodRhwoTCriQnA/P+bF6IBcuBvW/MeGzleeFNo
1YkCW0VzbhymCNFb2DQHzyefjYcPtKfbWAPw/ftirsGw4Q9cQrVPOqmdkVTvIy69+1cGu/t1bYQ2
OKZ2U9dggkyDg0kvnUnnux8JRbfq5egRN6KtY1iHp3lK3vO0fTWEOrnISBe+1z/SUvoYaj0ghXF2
TGPnO1XTLmt8CiQj/uiJYMeYCZKnSGcoBnG+llhwN06jGUi442dEYCvWz3UakUxRxxjnm/5ZhSHp
KfakjvQbh8rgCGSD8K8bWYFZA2e/77mPPuGauso/S99njAVDaKNM+WG05DC5UZFfFHjYvTLEd9ga
O6csf7zJzdfpIBHpgdUL6coXlpMn6C5ZBLOnh86BOIzbu7k6Q/00wdFbZFTILyaTE+57i4PUJMkJ
qA2S5+49n0UJK8I+ZWP31o8D8RnzNlMspucywbhvW3doETPAkKOe1Mw7iN+4SA/HYm3jczVBHams
wqUyNeWhnXVwJ9HZz62V/W9zH+v3POlJEUpM/A1zs8Wlfw5yg91Jb57SmWpFC5/qH+BcKVtrq2zF
KWLOr6z6v6u+Qyogp+PkFj8p8OkF8uZLZ+U7PmZqD3dUWF06jty+OnREp8MAOjgFHUKvwbm0RFMw
jn3tiGlSGqEpNpqA3K/8V2T6Dtp0EHW4wzKvCR2g7n0JGH4ALCcNNfJWvQpeADRwMykS9vhBPXMk
C1S/5RyWccy2j4hhtQuD9tVi+hwR/rn2LPwFbia3mFp3s5egLrN38eRuh6I/zrrBhuo+w2k6FHPw
SAvwYwH2mIv0WiawYkuT7w+KHBKM4uriECy3jK3uNalRwpfT8Ku8+D0GcbTwxuq7TrwHrnWk8TYD
diNILzYFI9krYM9ckZSPlMIOs8wu2GK9d46kBTMJ0ZIi0enaX7vgosux660U3SrfpumiB3lLJr4w
GGpuSZzEKBAY1Kr0q0+i9FB1UAB16y5ZqJ9z03pDy2IvReeDeoePEKYd7vUAr0Hjeh9WXvyMabOP
NQ83rDS617QFmMWkKLbGnTlF+0p3ew3te4F9vngP65Kd9cyyenTs9sHsbWfn0SEuct5O8nD7/Grk
LYkpRYou1QsQfpJZp5PpfTD8fz4t3VqZKO16l0w0uH1vEiX3QgnZvZYeJGfaZXHN24xCajZQUAUN
kc2QC8f0ODh9f84gBCZKHGN8+anST7hheQccf4PidsmSbOfD/uJYcadlOZLFiykAw71SVJTB9Dul
8xEB+LtqDO84YCRZI8Jw6W/k1ZQ+ly+M5XMM3YiKIvd3UILw7E/9IKMFZsX+oFh7oA9kv41uGBqz
yrOJm5exQLEmd72r4OMW/ht6Kqgu1LUNIHV+ySWqHxtHb5Mx0ubjMZptjl0C0w/IKepEjmAMYS3g
NrLsiFKdJKJYJwQ6s4iCqF43oN4Pld0Fv65fcwtEUAKvgy7oeRF6RqdpgMaTcO6+CaelGGvzWm9p
O2BLsBMRFycwQNp6PKqh0dMBJkv2ry0Gbx9lyHOsviyvrtFx1RgmImfO2zPpP+bG4rcgtomU1T3g
CQRPIxwfgj7t4mL4DIJTyPpL8lKnXccs34sqfh6QZsan39bzytRdu2azx5E9e5CKjGYPEjLk81fB
M+uodhmbUu4A1nzlwoIey5JhJ7ts2ndTZD0nLo9ITbHeeplBKe5FtC3ZYD3M2vVv0+jotahEeqVs
Tv+FVg2bt2414uHW7WAOGxDTg5CvpG2yBkJs5N/qAQMLqdl61RBq+emJjh3pEOVArrn4oqrALmTw
s5kJY2GE+/QayB+YCMCNbv3k2bNohwd2nXT6mVwxkwfJFDotf84340PniXkzZrkEr9BDtDeN4hMF
5bzOeqfbNvk4fvaI0haly++pAjE/RSwst86cp5DhSwBanmpAP3g+L5yN4nJjwuYvGB5181+EX/qM
V7Ff1Rxi+57R5rj0xCSZWRufjiPNvWkyS4or6z7TGGPuWKEyd6s13WTndsO+EYUOVqKegi3w2/KZ
ygcxhbbKTU7SABRSBMAMYSi0mQbXq3JAmlTkFfZqbODnkp5vy50SgZPVgtiYcYjDbcrK4NoU7Z8A
H74d6pDo0Dn7RHZHdolMx7e+Ex9m0uI+M0sEQswQJp6I0d0GhwTge1qormcP/UYkFtIq7Gfm2D1/
dzccpjJJP6peXeJQkMfolMkuyNgh0o2iqhwAOR4AQAw/8Yw8MDC9+0CAWGSPqn4Riq5gMxA4V+Fw
g4TuaHwHRqbfUAJ0I+iWwNhyIbDv9cw6/wTPFNE/OMOf0xGqQP5a+TFntT4OsmLYYgfd/Fypwflp
UkpCo7DmdZixqp5BXFdVCaKO3BIybGJio/To3fj94+8RAv2yzsP4J0kZIiYAiY8hpmDKK2GeRzrf
ZUAHs2u6rl+VmdWuVUvQdGOPikU1CSdJqmZi1+RXiZIfysd95JixB18H2sVVMtiXyTeGrU064yrw
wO6N7uS/l675ImXAJKrP7EsXpK+oD4rHxJvhOVR2fcoNle0FZeGafAT+HMm35ga1v9yGuSzWyFWd
VYQK6IrqVa0CM+62Ppl9bJN7vQ/M0n6bBt/ehvHonOCMmXvAIObSSwImMRFbVFS/IvzkcimWhN2T
j+t0UEvruDL26eizZi9G0Og9CTyHLJmgXTX1gLQCSHxO/J0yGChp7n5m/2nGRD4wNvVooOgzTePY
NCWceA2/Oq/b6JMN8T8SUN/7IWIQq75B8mB2lKYbfyS8yj+4otN33uvoKRSo11ZD16YonjqDT0HU
zSkliY0DTmpgPel/HJ1XU+PKGkV/kaoUWurWq3PC2CQDLypgQDmrlX79WT5vU/dOnQFb6v7C3mt7
dX/ImCgsJqJqVzotZoYPVfHt0q7d/N5FVRhogWrRngtiHCYM6UBPF8Rgzm/KKZBDVMmxdCxjG3cK
VlQz9OMVEEa912kbnqzQqp6CNiuPlYVtoQb4Wa1n06GJh/vYfAFda3a1nJxrkM7TTZGhplZenvv3
mi3iA9BIepRV9bQkQfdBvJp6rklLJsY19cO/KuO5s8KueUdSeKYe1OBvsDXcAS3UxwidyEieOhoe
vku4m3P55g1ORe54fk5cjDDMjGG1TGb7nTitc6mFdOSZazTUiyDwow22aX+pxv5BVKyZe9c/WZJb
E9hFXhPCPjnuD3UnbJ0+YHpCDRz8ZgjRnnswWdXRCLPUOaRFO7m7fGDNkDrz8MaqnO6bqFFBYjXu
KgwK9V7iwgbz1sfoLw03Us+SKiti0mvFPeDIojyI2Btfh+oOH3bNvZdrOnwnekqKaatJtCImz1oj
EzyMlbmJnPhktsUh0hOKR/3RZ0Rslb5tLee5fe1qMCyBYV1dtsLzIC8c++5xMAIGk277hC4QJ5ky
YbHStNaO9+AX3YuR40UpEDjxc7AqabKv0ZD9KrCpZ8m7AMPSi3XDf3pRIUEAAFU85AlXIwPIcoEm
AwKa5bxFXfxbagfTWEMa8NCeJ3c4FCIWZE2V69qYDm6KnGWiGisIRrLQtbtAkZnjolXs9dUP8tfe
T4ZV4zCqzmV18MzwFBjt851wlKj5MQzjo5non15gg2tqHiFjDmEp5PYna1YGs4X72NEkL2aFr0tN
ARPw5slnkUQu+JvWpOK147zlDnvEVfg3dB0zOobJC/jXNQEyxTOvM9ByiUG9RtLByzNsHdwzmHYa
94LxoaJg0hWmuDqzd2keyh/fQ9mxMDHC4PArNgViv2U45yelBhfDcbODsHSxVYlAzVn6SLobf75w
tr+7othSLXM2eAKdSmFe60i+mrE6dzCsyko8a4FbugzMC/iPauWE3isFPi0noeQoSCJOlBjjtM+c
JjMueFzQn6rxr5/w50fGtZM17VYFmsttxpd+dJfKr3dmDzKqmfqCUTYuwKHGc2jYGxPjwyo1WjK/
GiAHBCOm+zzAf38vhisggY7/3dasK0qiKhdxF56bqv1yG01RW82XiQwapRiNcOOtq1Z+DWl3aFW2
NYFcHWIwMrtuCsQ5qVLSpgH+4KczHSPbNj7TR2digGfiumiZquDpWmZpZi/aOjhCf0oxo6Psk0Pz
5jjFS1Hi+AeRAmuZG88aqyspv1BSQgO2hl1uPe6UfeJlsOD6geBQBjlrzvBoJeq62rNoZDAcOKsk
S9nCSioxdNwGCFa2RkhKNtgHXnomzGzE1hYJdxP+uwDTH2K+DWibpZdmoBZByUkn2ZCBt+mdmu/K
OvqDTQ8IPcq2QWGNeYtwrmJXTtznvuCINBS6zHbMdhlKW8canuigX3tWqD3MM2aZdJTbUESHuiRy
LpPd8zTlZNuw8UtbWK+Y4O4JrlnZHMpCb2Rpf7UlZIVOw6aF6cLQ7Q5hLHaousiY4pQoGeMjqRQG
G87A2ceThmlUOic23/g0AAO/qrbNjvRWbKJIc6sUELGQQG8HNmG+VVAnyiHAPakgQzuItdAhh9MV
1/hOgH6uUJAJGTEHz6+eiyZqlDep9auNWW7A19n0+su27BunIKof/PfecK37fjs4LP8if4cGeV0N
CBcSYpnmvOPsnZ8NVf0EOnhDYfgWJJKH1Yd83Jyg56aQqueDjT9TO+Ouxkd4DykbzWcTNxMCldiH
0GKAh/CvTVxsKOGp6uJTjaGGQdjHzJqg7F58xs/xaNOKOMU+lM1VkmrFchDTkVgZhnvDwYRJ2j0Y
iF0Q7W9UN23LSm0bPoZedc+SSJJJ+iBFalLIgrWpaLsLQeq4DpyFStWm9pN9lsNLMEPnA4P5s4q7
HVxzPPGIWNtiY5v5kQ4/xMvgbTxlIkvV6zAs0HyEmPsGnKf3D8aYGNMx5KeiQJfW9B8EoBzq1r9l
VnLLy4qMhnTfqOk8k+HW4DeFEbOTVnApfUDKtSYBGUZv3j7Ubr4zU+tBOaCF6+IRPeiDYfiAT/W5
QmGuVP0C72LV6XuuqD5C8Xwop37dWlhmmMMuZITKNHVfpdmeVYoRdUhRr1pYXYyiBHphPNYmWRtR
F+157fdq0rumSq5VFy0TAci8Tff+4KGcqKjs+LhTfz2k40fcjPfFwDLpNB42/+JW2Zrv9c2DvZwX
81uug6//hy0s6puFbo2bZfoPPblwMzxIXKYc1MaibdWDpI/NuuoKnYSAGbGNXFEu6wkIID37l1Dt
LmM2HRtoHULmBCtyKBuiKiYbVzjyuyozH/17QdY61W40R74Y1ltFSQio273KCvRrbDrfpi2eWak7
S8DP76EbH62p46xzrgKEEycLCRGhRMnWQUpeIPeCgOxS+Rs9agen/iLW+RfT0XfrJGAJ+Wyki66y
cIPXKR5w4AHXVpn4kTgxSHW332sFz1LAWlgSJ/szD8avI+yJpXgBHnswmNmM7aUwgH9XQS8YyoJk
7lumMnMpyINuHSL2RPyNgA/vvhp/xzYBHzLmjC5KgpqDmdmNts2j03Yv88ShCuorvUWjjk8TKZQL
101fg671KJ+TeNWluGt91BmkCM0YyYk77JJ8n8puD6SGVEgkEmsnT3/RYTErK0gYdSK47u2DEjQ4
SVOhvqizJztg3TPJ+Cei1FjkOL4tE25EnLqfvbjDiLxqJ+s+3CLH+SidEeh8xfANJuCb0fG7eplz
DOb8xfb5Bj1qEWL3OJBlPh2RiIgNCSC3uorJ2QGIZN1j73txr7SyU0MNzd9mMI7hrP6t+Bl3KiP1
XVKdrGQNr7hS8ijd+mcI5h8H43f9bIIuY2TAbzaNSE0E0e/QmlluRzfwM2iPeu9QwORacgw+MYe8
NVCjpo4rUnnqJIbguYN90ddRjwwPAXPVU6kmc3HwW/1PMOBZOIi5R1IFqKsyMDX6ARnc66DYA4cM
P0vXPiWhZEHvbKIAu5sDfj20irWP/7dPGEkgN8LBgt1KpR9w+A53kziOd4ZnADZs5187df+k2W9H
Ozq4zrBhEcgJ2KEqzskh4jUxiHIK2oc0r1nag2RbhyxCFobOniAaIPNvLJtjwdtmiYNQroDp2YV3
C7WSTwV72Xtn678ZpsYDFAWnXID/iYbgl0Qtnw6nOYyNRzBFjcV8UlyoIu0vkPaYdVcPSCRfHeR1
YiJ/EDLSH1J6rl6cRfTQqMZl+JG6CJQJwIL1NBW3eSCITzjEleLs/Dc0xv0Pmt0IeZ4HU7UQaCOA
VaPdgIyYAWgFMUUJcCtkZgW/g5D3+ZPX/vNiXIoA8ypAGUXBEh3yqltb3DYxoxGS+UCkAKFeCZ0Y
oIhR06bFxEuTOa/SMS95375GtXwKmSjif+M9biR+WjM1P1XFadNHO8NIP1UaMATLLH8VckBS5kyr
9j7bHohZ7ZErMI0+8rCuGtQgBiluLkzCNrU/KhsCM0UJSbyrKAs2CUu60pluE0kdHazQpOveIxPj
ZpHvIxuoMJseJ2Bl3PQ8v6rAStpfIswA8dS9hg0yqNhy/bdQxaekrpxb0lrWoxhUswcghgdUSeNI
T2kcW5nRJ2TSDxmHIZEvmgIf0QStYCENvdOoEnwz3QoFYK8xjWwV2hYOksz7sCeI2v50DQmgse9M
+qHGilRP9gX6OLncRnQxRPWVGNFTSjTFs3YbuZ7RZG1siiGcyHzssSgAMaDh8luOUc8ebn7andNk
pFQLM+gR0pS4H8A5ZeZA0BlEI0JMWwY7ymD5TsiuMYRHfiU0mhFdF7lvXpzv2F5fnRJG55zfvfXW
RQztz+Ch2UxSzhfEESAhCLee/L0DB2vVYK3aGnX97dvMWOeO3GRG1tceCSaESJvbjzgpY4K32mUj
uipxtPpuPzOTs0lr64ZQvqK6bJdpbvNWZcWpsukyNG1hFTX+FnETONoZIftoij0bIn/Fhziy7yEU
VXhAuYPxJpp0YOEE0qQhujI1iUDU1rfCLSmd6gCYc1tkzSdRXY/9GO9gAp68IjzHd5IF00ncVOsq
Jb61ER/8BFvdFp8CoZ6wXNKcY8aIuWLAYjD9hLpl65NhlQPynTQ5ac+CNhPZ52KY2LHem0WnuUvr
KkwyQB/mQf9mc3jqq+oGm/39LvmytIvfMMg+kiY/NWP2mvtOc7yD4bJ2fOkgPS1VaT72sj+kilGO
GPhnEY6sZDiu8vsTlgSQQ5iNn2Xc4ZHsyfqDM2mE0zf8UuwMtEFeUr9o1V4dFaxtlwTr9C6/nXQw
7lj8gieY/6pckdNA5q1kJGPZ80ZF6hOPy7hwcrdcNNLaQJilI3X+4mCel5EL+nYco2cXvzKR9qE4
cFHXt0C0+Sa+M+CYXhVLPMDZDkhWe8VSiIoCZUToudky0WwGSR9A6ICJsafSqNEgVI7auyCj0jA5
tUl4Hqz5xcagYvLDBaF40D4NFTtngLrWSfsTvIGJ1dfe5xrGt/o9BqVcTKW5B6+9yV0ui3dMT5Vp
02eP30zMf9MIWYYVv1uTJKMrRMCWzzyMTkQGUZ6pQ1ni1Z0ccSmAOvOM2x/KR94c3WfZhpcdyA94
7d0Ki4xKHuva3Dax8z1Y7adJ4Eg5+Eut+ldX3Q/UZm3m/jGKCHPBnZ9k/Sfio2BhZ+1L0hnxJrEw
1FSWfAkrCOJZhlW+ep+jGjc/jO9VliefXQY9u+72LEdirKK4nNCCfU8QNT1H7I3A4T9X6jfwoBP7
FxM9BWKytN6AbgILZuAZoIXF0utl3dEXzrhKoulCYfVh1dU9Es98AeKPuaXRG13iPOpmf6OTDEFi
JrZ0/sFaOuGV3XC8ChGqbdg7ExfOPMEdmFM5fY7lGI+AJost8AGlllTNkCkySujulVgrjh6PjMCR
YpLp5dPYdH+k8px8NzbPIyHx646tBsgw5rRzK5/7qN7yIqWoo5yLlNMr/8+ziWcNq5C6Z1HDrAUx
jabG4k+dRi6SYWHnWAvwJ7L0RllOlodRv7f8i/Q+DqIOfrhG3dyKAN/B+JltdSuqZ7vq/vQgf0qD
SFjEtn8luzLEhSWZGBOyEk92IVL22SJEhiSMVvukRZWtTTyrCsgA8JBtCDClOF1BXAe3XhZPvkYV
x/L8C4UEruYQS+lk2ebKLIpnO4xYJFKPtJZ9NCT0UXzZ0z5g4dFaxrEH0oiyolKrjshzwyjQmBoJ
XXd79vT4aXntDn7FpjCHNZFsz/EgCIOzaGAAI1W421z/QKzpNpu4TAW6GS9ReoEih5VC9a+y5QXV
CxlB3HpWL79QWxxCp9rUuPhUDoN1NttXwPjbxM/2JklSDdg+CMMB8z281C5nwBCT2ITqieotBoWW
ZtnrNPlU2Oo2euqJgvIMixYb5Ezmp66861iiyDBKfbVKAGU+Yx0REjlZdLjH7KsxDRZOLzTLaUYR
4JK2F3CjYsoE2mcWwZmx+ZdpTij0UL5xW7qsr8ybkesraDCkQk3EfY6WtctRswwZssqeKUUDpnnp
0PaZI31x1E/G01QVH1arHzD1cw0TTX5oS3XJJZqXCPnlPm4Fe6iOl8Ruxj8xJ9GzV9QIYOkPIwdl
9TADtYf8zOaecdPFHci1SdDSwimrkGpMM3KucVlU0z9ttMc4Cz+8gQhAJPnK1q+JmZwc7e9Dv5FL
z2AiWFjdBTT1SdyxKl2d7jIkpPbdzkeu9i/o8nPG8hry4840g6c8JAivQimc6mBndeIDMivRT8yJ
l+HkfriD++w77VWUCPbh17/a5nSz3CL9NOsYyXAYHfrMoQEx6w9HMZ5qm7vtzUQObIHseR9a7g8j
DXZT7B093zpnGbDDDMwKKAFiTdrd4BanPutegBqQXGUJpirlDrd0vorq7jcIU4zrdl2EW8vUGq6B
fyeKjUQmH01T1y9zi+KdqXW3AkCzAQ1N/SSQCwVR/hYEQ4hUaQxXZVGcPfP+7I4JW63+pwXBmobW
P4YsLOhdRFCeWPlpsoow35B8RYuAD2tnjD0hTAH+qGD2cNHq+WTXcczg0H/IAKsnUfmVCfWDn21Y
OiY9ArLLB4dAKy4iH/wbf5BOAB8/wDBb7EHXk9iea5JwgTE4xAjtw5kZZtFezDJ/KeMu34FJPSaA
VKnPcl5SSjXPyZaZVZS3Wvs3E4NlSVD33XAN4yxhPNqTJMvmjrkCYe1u77F6nWMsJZKOi/hUYCyj
AGSCu+eajFO9Ckv5qWAlLwetDaxLvWSTUwqos+mH6ds7WTSMH+xfgmO9tV3Yej3YY0rxoe8J99Zy
GFDNm6EhbwwxjdMEpGhLH3sIwuFrsJtHyAxPvY/GwWB8k2bevzDg45HCbjcj2+NdkA35SUQVtDVv
gNxFQX3H1u+tjO1NhbVsLUUfIV3zHqeeetIM5cUnB4Lx/o/RZ6Ds8oOazXLZCeeROvLeu6J9UkW4
zwf7O51gzcf9sVfjlxGRXKlRDU3StdhNZ+12Fr5xKoxcACMPdfwkeKxW8IKZfx1nKpO2uHvMgKGt
SOsIU6Sl/XiMvOKNpucBAeIhK2B4+/ITK5h1yAyGihMES9Cbet3l0yvq3aNrbSMAnIkJpwi0/EL3
09XzjK1HFjmZv+yeK6vZxrwYazmnb+xrVtjR71nXS7OhtXOZ4FTC2LBV2fSN+Wbb6m3q54thKVxr
WfDcTw0BDaDL7intvpYfdtDhRCNBZD3oBvTD6Pwz8QWy/hiZ7efJzpAkecuOdJfMEFsjnrbUPpJM
Rj0sAzd+CXv1OsecZzHg1oiHGs186h26DEuSj7KPEdgeLzM0WOqATeXk29gU7YH0gS36hYNXV8+z
ZgTY9cdY9Edyvg/VJA5t0e0Y6h9b2/9m+8XyP0fAy4m1Nn0K9apL/9W+95Ka0ZPd8T9YpU30DCtT
G4wJpvfu1DQEW+ZByJLShzIRCAJOLPk2T5FaSFX96y0QnUkFmqyuhoNu6x+LXIBuoFZPYuugWgqE
pqFCm8ioKyfxZ6XOXpgd1I1BRqTeIGTVXkogjF+c+wZbulE85y3WRPbQF20oltRRsUX1zvmeW8lD
qj37LxG0TIrB64gD09OJwNNECqtJ8MvoJjgR+vTH9St/lSNcWLsSdGtdop4CuxJi32+8h77Kn1WW
fKc8xRjVoIebRfsWWvEVmdhr5wjAPc2B6+McaKZF2qQ486A/GKH1FJnpi+GxmWVyia+/8HY+XtFI
InI0QnveQir4MiPrwSpIlUzuNHAdbv2cRzWU8uJIcrMI1YQ166TmtnXpaFhPLmxCepam33zYXvhb
G/6ZMFtjPc6Yzsy0vA15s5lVdwNUDUmBiaRwmOLa4ymNsUtwuJgtHqvwvkUrJOhDeCgVorrB+p7z
YTeP9ZpRJWK36B4OIcQj4uQNOh2i2k1kIsZf2s6n3CRNZBpZSk1qlAzEFNHG7jigAKf4Mjo4luxY
ydq+r890/mdHBGVbZsdEJLhS2qDP7LyXmITwmil7YY6PHELZmmU0//DomuwJ+TnT+gspPLCL0Hws
un5j22RvA76qQvsnTskD6AD+dKWz8m3m9k4ykUGepfKIWAbnP6rmqH+wLd4vugOaULpVbNopy2Pk
aGzg5fyAzrF79ELKc/wJ2VKAE6eNqm+O5GkrsauuXGxPyxIQaxlMO9ZJJSAe2a7ajFmfJFtnYCiF
9HlvxkXIFkI/6li9D3AqVj25mitEKCcdpu9j37+XZbYqhA10tdoxLyHQXjpHN7OCB3c2XlqZbhVq
Wnt00D0XI5lKFJhWHF19Xb1Im0yaECMON6pYeV2ag+rk9w1Udo0GZ23ZjBzM2rjNmf3mpWqndDkt
ShW9IlfG0V2Pn3M97tyy3vakTqRpiV0cw1qFWhM63GYeGGSGZvxkJO4+d9RflGtgybL7Mjo0XyJy
zqhXkPFE5UcfE2zvIEcqSqIlCfChIrTG56aTtyzseG+JNEhU/1bSkThRScQY9MwadiJvjvtlGRO+
6R6k42j7OOrijDkYej0XGZR/SsAtJ9p9UpVzrVCO7RIEPXe95SXrkX65oCFW+TgjdqPbXQvpDkcr
8wRK1yRBrUwwTtSOp0LU77kXnufhLufO9TPqnEszqYlmFlWSCke9pLVKHjSyRtJbfG2k60hZ0TkD
hLiw9V13PLHsNzXrXbqHvk4Ok+o/sKOiU1A2FqESRAUnXju78S29B6xxXg/YMFDPspVfOpV5ES6Q
AOGIJ8ZQz+ymViYL6DrJN8IWPDEd64W8FB8Q3La26i7hpHZMiJ95ElY5RXJkBSsh2aj2/juAsN1Q
eo9eiz3eks1HYw6fqUgjRM4Ze9aZsh70bRSlH9rHMMe85Ub6yJuit2rQPbkyehmIjJUqeDJ6mFVG
91mN+DmhZEtr+GOY+FD49gO79GeMdnCWpnu4dfzcQFJKmEeR9iauLS4EEn73bpe+a8eDRul7u7nt
zzYybNIJyJRqYO+y0al9dRxRBhml/1608rGV1TUPAhrC2L2JfHos0v4pjnFW1BkhpSJv3gmrYbsA
m4F88HkZy/FDdMM9EfyxCtSbrPMPmZanOWYoNY49Laz0/0aQvdBhB/tqW8j7rAYfGDrP2ti6muxN
PgZktWHubJw5PinU83fUoza9e3FFxDm3IpdFBRYvpOtYQnwciC/EdzBp/9Ab+jQ24ncYLRbaob3m
D/pg4SVcowjeq6o7OPF96G3QlDjoClF8aKJc2HHVgxarXhc/XP9MgUPowH0OvKmTTNkkDgSvem+w
UOBbZmeLqOWzCgiHS2EQrDLfFlyLYbkKpQ8nsSAlIw3HZ/5quHSNGS6ifRziNttYuCcpP7gS01Ay
g/VLSqK8PYQA5RJHvfh3eeKM4NUx5j0Yuy3KJVSKnLiLprP/+Um9n9yeEPrAxciQGB6T2eCHGWSx
J/3VutpZP6z90RFXK0sulR28CRy/O89GWWqmxEArD0MKM3i2MEbz4+bGrnGqt8jMX9yQ+EYNEr9W
jByHuUt3UxRtw65nn0KCIcewBQe1SM1lGTSPPW4S4RTAsoZwmTZcwqkB4HIwcGt1bvuKvgxOdIAI
oHoy/fJT8veIG8KQGpdU/kai9+Tlvvk5+aDTXReKnp0SeTig7Hu2lEvlwBKGHhNxRpj0xpLLF9un
sH6TdPrqTSq+fHi1quET08M2CDnR2pbOfhTp1apVv28qJLzNWD/lCvATIgmCKTym0qaJ4x2lx56k
32o7F+CU5qZiIWVhYRsoB5mCuOk7HxlbjikhUQ/HAAFo18BEONsqul+HfmztiHBH2LY4yy5Hpz+g
kVt6lgoQno4peqxwNZZ3/nHCXeZT4mHdgQojgq5eRr5zXzn0m14kv/GYcM+V5bnq8aMCaga/v41s
+zG8B0e49s4a5F7lxTZonBcg0kek4ytflQfZxvgfYdT4PNcLps5bg34fI6FNGWdE61Z1x9ot/2yG
Eyurs+23ILYwK1q+/w+opbOrZ5aPUsRftaZOsq3slcd+XNZ+eZl0/Rtk9WW+717o9ZBAjfNbMVTT
sq/qVzsnv6cFvjJHIQuX9pC07BQxmv1ymp1a3It8wfG7nZjmrnN8VL0MldYNKsat9Kz5tSG7dq3G
7oQv4FUL7yVQFhoR243PbmQzTzaEdRzsANe4R/JJ6H67ZflJrBEOSPhzneWf/RTDpW2mf1FJ1+qG
RNKwCnGNeOuXOVO1glQlZswEW5nnlLI6MIW9ifLmNsv+g8iVjnSdWcKLAEXgZuB5SsYVO0AKx0QL
NF35sNfzXKwClbY7yq9fUefhak5D3tH5FtRUxmyVKKEGvOaJflD3Bzksa1wgeQB8seTIVESespFY
WDV00dQmFNk7q6FAX1I8oEL/GnuJi1ICgw8iCkEYzYsu5cbqedBQl5/7qT60jfpwrfQfPutjSjdE
oYxuudKdzTkxfHkEeG7zEZYQWaZT2bCEq6CTZRYBH3Vq/AaKNOKKmdZw14SBVr+NQKc44/MHcnu3
EenAVgn3KS71uKddB1AVCuMk6YdhgsQ1zhjMel3ReNtuNEqTcfQEaKnMnTcSX6gnbCbwJf+Ll2Em
w9B6TR1o3JXEdpODa6Au7Hy5mWuWaXk2f/dSn2t61E4XV77BYzxmL6VIH+oxO6Jm4oHt3+faudio
qEagOz1hJ76aV6rod7RPfMnoKlPHPc4hWCuhd4YLGlSLcISS3iLMIl7dNNTRp9lcGMpb01KcC/5R
M80/S8s/GTXIjbZDQuSL9jcrsMeFo49IV/6F2bzN+/RFmulRet5JVfH3JNm52W15NnDgZR2AuRbd
i9FGbyMqlEOubWPL+B2JC/wp0tHZ9+CEMLzkHxTAYicT6szBKqwd/o7mezIiEqkr1qZmmFa7pIML
X9dI6kaxb2OW3fDG3IYlUheA49NAOxe6YuaaIDOZCYxb19BG9kJbqL8rgCKZ0Mjs47laMTD01zJH
tFBHubutMTosJkVXBBgTVbuhsn1eiXANYW1YTnriYB7Heu809j5rpz81Zw1TgQiyBewLp87RdidM
aWTCcGr2GoZMiVo4o4fQr4rdK05n0GUlUzEI6fAqYd/GX4wMsxt0NXVo2nHa2hb2gtwpf9FkAXgT
0PTvGVG9HaKUdpN0E5u5yQVGw0urGBjbKLMxuxA+b5/MzAepjCJx4WnEG+S+fAzC2hXVCGEOuXQV
FgB2GnuVmGpD687n1FMz408VGzAKmxkxgyx4/SM/eJxMpz8VigX0WIgtyrZ16Jorv06usB++S967
J2GJb58NzjL0qITHGGEbVNoVJYJ9mSe/I+IPFS+Jspy+EQtox0tuOhneozF9dGPHQ6XlvpSVt8au
t3RifbE6C9KLtwK6oTccq4hcVY92w/oJjO41wH3R4dtlKDWB44YGZehPUaiL32F4Q6h98T0m/sLt
R3pI1IfMau4kz/i7ilBLKMxvKO7QD6wMz4R4VaoDvNuHoirpUqKjfyfGNe0DwUzVInLKjVNGmylX
9Kik/yVxuW/N7s0IzC8Iy9c85mtKhs8JdguL722PETQlN75vodBAIuvTeV9n5rYOwrVTDfsuF48O
zHm7GzYeAa1JU2+GUOxBoiLtQU2XJdY2Lr3FiAXFaMXTKJIjXPk76n/u997I5B/rEZBrvfETNsNo
oHzvs3S6zy4dnrTV7K3Z8FbsKvhb2qaSg4oaWV6zFh4p2UMG3WGo0Ea046Obc6nOwjmXpA9aMRvQ
apqJLs5X9NIwOY3xU6T2NWptvgWx8Q3uxgGObY5tQ/IEG8k6jRFtGcOuTYAaB+G3Il1h0RgkFYC6
BGFrY6Ad5pO2RgIh5392M5ykyWzOv0uc0Y9l1d5jjkpU8ohcggxCNeK/b8p3FycmOQbAQGfZnKpp
+G7L6YR2ZwkCHCp58FNm/BqZUruEUNCyJLzdEPlWBOJajeNXh0hF0i5PgFtxsZ8EWVH49UBfNS8p
c0/EOf2iFt6a9clbPFBwT+Nm9PkxJ5Tc+bi3ISslfryfJctgE5COmZ+ofB7K+89sRMyUGYuxImfM
NxHmvJgGchS5sz8MtHOZxOmhjL2Nkwh3FHEkur6Fpcm4mDXxzLR5YaVIb3JIUX+VaKYnq6l2uOo+
sTiddIeRstMCjY95+t/GWaRsrvOWGZRlppeaCK1Fb80Tnm50x5QixcuQu5ArK5rHzIiwqZDaV8Tm
LkwHrIvKG5fo1JYBuI0KFIEcIptpCEClKOjUpp3K4i0cBvlptzYhh755iaMIjWYKPHoQv/hLUWUM
xj8YjHtg4KdRepcyli/4Z+rN1ErwNRrIVNF+OYrqds4OSTJdUpG7e7tTV9ulgCQa7e/eBlNsiV9o
pq8UwWjOw/Q7ssC1RmX+AcTmgn6sQRoHEI9SYI/N64BMHqSRiaoMLX6oCKArQkctRmiBVE0YQj2n
rLZhC1IGkMLa+p8+YyV02oQhSmA8pN4xvEA4/DBW/ottm78BlGUKYwrXGS/Xyp3rS2Vk7Sby5Yl5
KUOHXBxGPk0mW/etW4RguTaTgVegrT+EgEFhtoyLOM+8J52zI3FlrkmaYm5dJzErDQA+HI1rAQyA
3MYG8mcrlwquEWUvWwZZKXMbzeixJtd90oxlWKmzTR4QZ4KG+PCIQT04QQrfmkYflzuv49wosXEz
5yGwjfyhkOmwqHkj07vKM5/DnZQ5twyaH0Am0Suyw3/pnD8w+NzfIZx9Ux/Cmb7RTB6ytIRG5OdU
eY79S+93ZCe5azskqIPqYdW0Q76qRzQmg0lOtdX5zCztgSwsQ5/ZPq6CfD70YQi51bZW0DHYObUs
n5xoV3cAkQGNkQiVOwcUYc4Sfd2ec3vnmsQbD7mz7hkaEPgEGIAGE/JA3L/Do3iioF7Dzjq0/3F0
Xs2RImkU/UVEJB5ey/uSVDItvRCSugdIXOIS8+v3sA8buzGzo2lVQZrv3nsukAToPa1gTAhZYfav
Pq8eXoJPXak3ggc7PzX+jBlum8ZPckTO9GEk6ZW21Xcsho98nue72wNawCOIBUDR2UMl8IntPtmm
9ghpaylHrVMMmznwrU1PACFp5FF59cPIQNhFs4/X07PfcqckKMR3kpRiazXthYkUtgfvOjioh0T0
NmNbHP0u3NJRvq7G5GoOCbzniQXCQvGlS0qk06peunN9B+AcQmnjMy002Om/e5dWRm3YDLrFvHi5
PYY0Wn22HbWEYOZAYyXLjKQMdPgDxIB24tGeUeOLA5nVHGpQochZxnRWlLzlHrYyjijM2sb5FFes
M2Eks+c07eq9kWkiX8AetsFMs189jls9eYe2iE652z1HJTMGqvKgmfW7NO+fHIvG0cCgyJBI1NH0
q/9SsOSjQCriXukifCRxCNde6dOQGvSfF8BDRLueW0h9/bDnWo4bRT1EaqEJMDBteCIchmYMzNa5
9F6opkNInv/JCGNiyVjN1PZxojdwTevRNsbalKt6rf2J4k250PyWKod/mLx+U5ciYNJDc2H9mJ2k
HkI9jCq40Bi5YLLOYzKfEpPfJU6Su1iYfm4anyerenFVeLJn2pyToDs2/X8jAZ8Kz5npcT8n1cRq
LR7cAo+VsneDMG7zRL64cm8iLfpD4vqvmMg4rVTmbsDc69gmmA3MwEO3t/1qcfB5j4XpOwcTY7mm
+BdamN9GbZ3MsF3LBsYn+rfW9poyrsWydaodgUmD5qZK7XgdD06SPeOO+GH/2UcUhlA1/9BtbW9D
EBCZFC/GbN79CvpKPXW7RBsHVvbDCC+o1OaBpo5bMeJEkBzIAAZTGR/UP9IsNUrx8LuktZfpd2Xa
J5Ezc0g8bIcxzuEAEdYOIyqfoY5Srxrk1MnAcFk5bnN2eVZAxf8IMRwtcl6Z5nzn29mudue1Sp0P
y0U+Hdj2jZY7GJUT5apkWOpDIolIV+BsekJ1gX8w3T1JgUNx1+HwFAakuLR570bskarHHjrFHdHQ
KkfL7B0YvgP9CRRvFNlDOeJuNegMMvrp7OIsQp5oI7pw32MdYcBugPmnxwLQ7mu3NPFG2XONqmK1
MthDG0e8z/yXIMDRFYE6gVqyfAhkdpieUIMq6wKn8q+B5dMK648AWTUInI944omgqynOMFI48lH7
1q7x/BdGCjsf6qMQDkpPaGG/yjczc4cpea0J90BB2EyUWS376woj5KYW3llhsiT7siFL9j3LZtMC
C8xTj9Sngp2Q7a2sfZ+DamORwy5yeFupeiGKgO2oATcyrqSFU1b5g7drPfjcLmvSoqA6fXCrCJ8C
gH6N2+pQZpRQWMYOUCmeyXCTiP61dey1kPKee/k5Qxj3hmQTAqkAaIRTgTaElny6CWLcExL/VfAz
5sZyAHyL0XzkOF976qeprF9xVTj7gW1sRmGSCa6rNxGYAKGoxztUXdRtC4LzUCLbHdNVeAEz61fl
vDM8uM12Dj8rceHGWFvfdzEcmxM/MqLhlQJAzv6xQHhkdpbmzqsA6S0LuWfY/1Hz34xn0Ampn4Dr
57bmXrSxeTbN7A2WWwwWgOHYiCi8kgWSP22FD1orHwv1tjMXF2EgP5s4o/W+iN/CVn4gMT8FeUHa
BDou3vI3f1Qnw44unlW8A258V60e1olBUhm2/oXHhOYvKGTKcRpcSf3CM7gZcdwcxp6GNkMTXhih
X62Qf7gzdt5bGiAvVn3sXjT8t3Ur4h1+pwVRvhNlwp82GWjmyKTF2tR+OvO4XJvf4LyjMTrWfQhx
hpNHXbrnCGDcq7B+VZoXO+ktlIjsPoICf+n5iLZiqNkPa7K4lCp92pbXIco4PzqJ7qgGrwztnIfF
VnvTvcEWVkRq4xR0NJGuxxPrQKPv2LCW60447CJc8abloRfgRR+KeJ3IbOvMvtgbbPETw/0Ko/cu
iLXEQVsFj6Bno3K7InjVS8uaz2O4LWwru6YhfIjAlxrf0Oj81zXau7X9kHyzAHXOqmQRX4nGju8l
zB5tjjONM6JnHqRpnHEyue97aoGESUVno97SOF/XCPwjJCZkIIoFw8Z4sxSkzyoUoCaLpVIBl9pu
aNFbOaGwRwXTazkV1rrF08zgxXiel4ZST716NFTR67g2A/+oGZdz9iFrh4eOFtR+zDYJeXRGQPeM
kPFA/iSBulh3McMkrqddOzV3P1XT3p+5amtNCEulCBd+6/yNW7lhFkJ1HTjrjWxsyBgmo72ZhlAc
Q3jQl5/PJFTQpENssinzTRq64kTQTh3aiqwsY0pC67vBae+mYSwYmqT+v/2JhrTktYqpFMWXE6za
kKKaYKZNpAsgU4dFQayDd3BtDdwqSx+AJv2hGYmlMD2Y9TDgqvThnfrqu1D1rndU+YTfi2dRhNAE
8bVUayyvL8Rq4auF/cn3mFo3FRliTOwngHtQsxhDXAgwqktAvGHlmQmzl+ozneeXosYdNHWVtfWa
/tObtXyCZvok4HtfiAn7awJNQKWgihmhte7sp0kX97RSn4LGVrSzb7ty1DWbFneD4mZrdb8lguXb
SBJyRec2fO80Mbe+6f6rGueNmf0bwbB2o3zn3+g7f1hmr7NhvropcfrKdfTOBDb2WnAx2zd1HVxQ
1Ma7H3nmGQwt050ZPQksRRg8JVNpwoXBdySBpHyqRj2nAfUR+fg3G0P9PQK7PmfS8TAByvTemIAt
68YX18KY5zcxOs2BvTM9UGkNYrDkzk9JHyUahV8yEV9gAqn3LGBDRnif78msObiFglHzBCIQaJB3
Jjc+HSbhaUzCHBA7FgZQCDUGYZHDNp0MKO6BeOZdw7M3zX2lyLV04Rt3+fbJdfJhi4LGtY3h8M7j
g2XOXp1Sg7xt0h/Tsd6FzeDBeqYz0HeBwcjI2+D+eSF2g99p5tUO7PjGmGOfxOU2kymMCPDTll/c
xjQmWKyhZzdf4ZzCeAxd7CR8bLRn/4VUGXBQCLJdIuaA9wBTfG1Yf5mdcVYvT47h/jgVZRn1QHKl
4geugbguutCUXWzGNczqsOBxxK4A7sTyQ1gUAkejfolFXG6yESKljKa1b+KJIXBEjMWEkWAAsJX/
kpzhUCBmMrZpxq/aHmZSeIYe9sWU3b3GEzuDMpKNFYiXykFMAD37ZsXDi+fH12EejhwSTzLx/mJ9
IKC4GBHhel6SSl6gKzy07L/dgOmaWzkGdZ6U5uGOwJeXe3QvexZEcHksVbzxVX6LF8y36b0HRv63
iLiUKbIDnUd0a0K5+jQlNSfR4B67Hlpj3kISqJ7DOlwvK2Dvy6ee5ojNYOHtsIvy10r0nnz/wQ+m
r8TVW2yR16gYvpyQC5vCiSWK21y339CNPTBwWQOKXF+SAhxW0wb3OvCQa8dHAWo2phUdgP9nNLDg
CQArbFTxrXKxB8fuRPkqBiVcWBzbJpjQEBli8uyOhBLUJbsBmvyxHazquSH6vUAxMDeEZXgisl9f
tG3djNw/yYaDopeAw7eDGFa3h2FYBVzIScAbpX4SA2OrokfJ5W+4XXA1XOPQ5SY4gWRYgNscOk27
uIYUroyV99o0w3FOIMFHhvynlP6tFkNJC+/nEaIrH4QL5EUI9KaR5+JGQdJ0LPxsehIY7Na00+hn
d4Lk3On0hr7IgoSOPjAKqVzjKfPQxmY6jVYRnhUYWs14AMnLv6hJO36NAL9wWjNyJWTASuxSqbqy
qKbdRY35z2BDQyApOQD5AUnqvODh6WLKaTX31Lpg/jLU/sXHhu0aHWc2G97+XMBOTyYSr2lPtRGd
Z/Zu9hbJdP5WVv0JJp4kQT0h0OMs2frExHibOv9JgaGgJZw8jBu3zR6f9F71/iHIrPFACdonwwNn
Z/Kv3qjGa7dWN5XHSRr3HIihF40vbqtf6pwZm11Hn6x+QOeocF5Plhu/iTbirzP1kFmS0qXSGzfF
sZa3uyLTW1qnWUmCCnPxQ2yfJh7BUc0zbeeSairhqip55dhwsgxM0VJRAQ0o5jsh1L4JepMf3GJt
FKaWh8KAnlItZB5YayOJgnY6TWnwnPL5QMrrb1PJZIjx9V/tp/6xa9v4ZCfBBfsgJrym+yT19xul
FIUkOMQepQcpy8ocRtSVfSqcPN6DQ1bwOiebhmyDLUo0+gk5ptlx+7vhmLJ3hpizEweTGtsV1p0g
zwaYdglRLnzE/ngq2UU3ig3+UHnmm2WSgJ1KEraKGmeS3sy7QaWWyv0vaXtBnD7CAiJJfAXL8AXE
K3alwKEKUgqbTCdpYFodHTCY1FPa9k+XElTywz99j3yjvJ9EVd5zS5qd6zClwH1QjiQWGrFOTUve
Wfl3RVp1Zwm88xDVrrXzIuOtLsUEnEVbB69iP5Qmk9o0Dny+K+xZA0EBwkGUaGDxoA7CIyNRDQxv
Or95LsGqDUz9EFRwCWeI7xl12UMGjsILbgHF8Tl9QThtMH7kPeWoE+A3+svba2vSw8vEm7KNdQ3i
khqUTah+Y04bI4or5IP4RLfauQ/rZzdyj6rqv5NenucpQjTDsUOvvJXiC8n2ZaRPnHPQtx2e4/7v
VCKa+Vxm1kVHa6h0XiYiCPB/6ZJ0GypJ8AywgeZkMto0uam0Ml4SCtZ2DIU4MtKSeauKWf6JnDg/
WNz49jEO8JumW/jCOJdCPB16G6vlBzCHab6Z+Xjv3hyKZ9hg6m5r466aYNcM8CCIlyhKM24qzt9w
k8H4zBq942s924p6rLY9+rP6M/bFgxKqs9lQKjZY2Dq4E025PAY9e25LSx1qmsb0sIJTXbBi4+Rh
v1+QeJ9zVD01igIoK+PNjdJ3WlW+SlG9mkMU71WmIsgkwcMzjGNvIFBpML6R7i/mRGGBB+59X+KE
tXHv1KF+xdqM3N8yhQmiGF6d9tnd5jdnJMFij0Z09uZGvlpajnszIO5na+o8heniyQ1N9wRtI18b
tj4bXvbiFpitU8/eJFCe8JP1723D3RMcIullamuDgbam+MI9lzCogDHZpOMdcP/XAMV2mnHUOfgE
bsEycwiBfyddw8pZOFTt0hgdjg5L4LCvYifaJc3wcC7XlIA119uMTHn902TxOQzhVVjxzSjLk5U6
dyfzngPLf+KAWtOdi1sE+P56tPKQQi+1c1J73eLExUqhntrRInUntdp0Y95jRS+PwCBeXSYL696K
+nPVPlHRuwwnDZNaFupBHFrBtpydMerindr2XctHGGd/47G4eWP28IlJb1UzkH4PzWypUXM52bkG
eOHMzZikzoG1lhylr8o16EyjU44IFpDl2lI+K9msv4p0/jI4U5xIiRSXKnV3DkQJQo/3WpvOIpeP
x6FJ/5N0t2xUFjDibYyvuch+gpYmhZ7uGs4FXCkZwUO/dPy/6Vxe/Xykas31mn1rT08pmVFV1MkG
rFuI8dNhAOGb4SEPcnUYbMZWDqfF64Th7ogsASCZFDu5L+umaLDHUGlJbEwZ+GSdoSFFpL/8UAgc
8IvSNDlqeOpch0cMswsWQzf/agtE7Mg3f23BlLiwWoZCTU4g1PWfJMPXcRzTF0i8QO5CqsDZAnaV
MG86AEfgs8a740xtjY0m65sJ2TNLmqesmuMtEDd7V47VXkv0FZM9LeWAdpB29XcgXAjSfOb5bbpr
vlzhmaVHZC0IxmRDgDpeNGDxG4QUd6QCwi681zoNd7Kb/4yG8Vu20ANYGVcJiunKH1TL3Kc4VR7J
sD6ihj12eMA8rrww8pFLmyT8Y4nu1wqajTnaX5XBqakx+lMVVFeqKzYeVEiavGoD3v6ktrktuGgW
7ZvlNguRPasxX3F0olcjQYfB6bUxg5jwFv8qRb8zVrJbFNqfzWgZr306lbhJZ7VmvIjtxxbOCsp/
gazMpXrIyV8m6ejuM/ZA/mQdvkKc3hnMCYv1WiJgdEX5BgN3QLBJaHOu7YcX16/YCLZZzQQSGyW+
/yDJ7kLWJ01oDCib/YdvE4DPZGW03eTlvnPa6phP6bjle4JoG2O8rTwgqe7OyvMXLAMkRNweY166
txL/6LEJoxmmxs7pq/Y5oYWCe8sIZBzJcuCWyFWxf588jP8Hu+ljtZ/wauN9Srjk3nvQO5THcAhB
eAOfWJxN9trg4haDrK5t3mQufgke2bUjKz4QqFwSzDPWVUQzM/OeRmU18TkVYIEPtVXMzrEqGEJu
Y3poZrhGFvNYx8zEKraL4ItrUfSkdAXSNM+DrTvm7PJRLPfmNCXMTuk3nbzKvUay7YgkdMM3Radk
iXOwfpHOLSaVpX9PFcqeJ7lUsO9XbZqfvNgvsZCb1YPVllsNCeP+kPm0TQaR029gEKUbd8ixNFCr
x1WMt8HJ26vb+ifKc7pTT3nxUw3v6qkp63jDxJGqXBdJ1/URGuZYlosbj3x8k/3GRUW+qf62IgQu
IwWY4l804TnACCRcax9E20DI2Eus+cWpM/fqKWMri/CPTWKggc40k6tutPWBbvHm2eBya2O0zmRb
D1C4iy3Oiydyd0BKx+1i4ffAyVNDYu3xWBKFtkw0dUTtIh7+ASFDfmjFhfHeHV48b5xdPMxEo6Sa
VLJq95UrMz5ho32Z6p6DT3YGsQ9RuEiI5SH+bosumvZS9eIkNcIWciOXMt2CgA+FA0Ytfq1bEiOI
bbw7PrVnSWe/GghLszc+UOR/fXtB49JBsrGniPNms/OR/q1cxQfIjwcxhE9qmT6KwbhAEDtG+NRg
VLCHsuEXzssclO8ma1UfjzuSaucAW23ro2BmPZU8zjntepspD/dFnVDbkmXq5rugEw3T4a0sVXpy
667eWnbefsPOna8CfsHnoOv4tTLZSi27mNfNBPABJsejy0qxSur5nPPPDB7o9jkb0ZYS+saAO/lh
8CdIaqwr9UPb4RZ99jEuwSEbU/9oOtiQNEMnWfbrts9wGfe8102+LHotKo7R9hvuYvhRkrBTXB7t
yt43kwlOVip1MKD9sZs3Egu+wfJI4oAgqrIZ9jfxh63V3WzkxbexN6iEHjTvqFVzBI7qnYuu50jk
1NMxl2G/zSvipkldiY3P+Q0f9CJM6q7n6h2/x3iJ7Va+2J6/m0h2OnH4SgXTvm7Udxo5co+3F6+1
l/3aMn1zfFqCUGb/VZaFDWWcCU4m4oMtFRIVJ9GRKlbK4qoPNiqqmKXQ28IKu3uLkX1TOEm/7jjv
HsZkwjlg8Eew8h4GA/m5dRBzhy+mDqKKWdz8EXjKGL43S/UwMz5MVmTToNz6u8HA6pdqdQUkEVbN
jy78cUt72CNqnF3hNdFlWAbLEV7BIidQEyLbUC+Hf66k76jIk2ss5omkhMkRosFoN3Jq3UQNd1Ku
Hs2K7iZejUpynMJdLEC8hBYxzi4i+4EKumtdJ4DhweDFrdkyOiIjx1jkzT3oOXCPaQWQSEN1Udgm
DqEsZsiaEAKpQuph3Nd8YcPkWQQd0yTM6ZM2mhNX40fj8GvQM4Q8EQHO49wfEL4pk5Y9MwTXH+yt
iS9p5QcpLymtxt7rZAEClS2ke+nAGmDVrpn+Igmgc4bLvl1YtdpgbZoP5RzRN65IeAmb1G0qC7XJ
nYZWx+hLaEy+nRd/jxiFlSWvkmzxNQ489z5nqbu3lMJlOaoehYQOlF2YjCD8PJxHIbn3MMqPXRP8
1rH/Lch0g7j3PsnefhumRTtUtusyoFGheR2kgYozvhX8HAlTGpOWKXB9MHucO63IYOQmCz/DTgpF
KT51DWaOLSO40nIINDZIKy4ZGrv7x/P8aWb4L9s4ecs1xkzUiH01zh+ztPW6H1mgWl4UDT4Ee5gD
/6+NP6I8ZkfNmObDcNfrIm38nROrl5YLC53kQPmhFfg/eds5xyCJ/jYlmZCx1Z9zzd8z+z7/g19m
Y8jM59jYqghBcKp3geMyCRtHY/zGRglrgrsyd2ecgBRsrmYT++nieO4tup8ci3wQn8ehz3znbDhw
MuOscH/txMv+wPYZsKhbSxXHX0JX1GMVicKyXx56AsWVwH7eJbO9Bmj1X+IRvmL9ZFjT7kRd+BhC
JoMPgvB0MzLjKvr10LFi1SZzcjO7L6lj0eccH1uXpqsE+l0mpzdLhp9W6Z7gJpFfxqdlD/ndacHy
jqE69cCfSEDqLW79HaoYRrpkb47dX9dTV8nGuCJ0UoEGreId8ZVqT9/cDyfALwG7yV4ukHDqGNRQ
mLKxM9mRlCTo4hK3g77GH8jKgh5+US4PXSJaDvR290K0mYiFbNmW0iCtLiS4mYz4Z7scaGfvLPL/
dMhznT62YKsiBCMk2/nhedO2cXDfWhXfAWODYD0IOzrgC013NngWHPiNh1muT+ZP/vauLZR7sBNr
p7PgqUuibDcM4qPJbX8NGid7DmpXPJwEBy+DZaqBhmPejBzvxhMW7bsz4YAcgzXjxb1Q82fZ0dVj
9Hd++SPGzTffNk6Yd7god+qIWP+Lc03jo9b2HmnWpsw1+eua+OoL0Dki1HuBg2s7yuAZUuUS6R6P
ni/BPfebgXZsrvOY47EA4kw7gJ74gha2L8LoR7buhp7dcz6SK41LOHqU080I63QHX7iaPQHLu/H+
/CMsZAC2ROfyx4q0ZR88HG+C39FCoBD1pk5NYmJ85TyA3qiep56TKUN7hmVHKyi/cJjSIbUwDa2I
mGppsGyHNecMN9/V9nAaY/GiLJeAkwV0q1lTXrglF7AF7ngm/PvWTkDpwB9XymK/Yb13+wnUDiEr
XCx8LVM+vDmB1aBrM7xCKXF/1GCemhk1e6IljhLDJSzvneqpOQ0trjiSnj5mTfI9+5YRfDDyCwYB
4XaL2EpdfqROdab1HG/RUlmo38IZo09X/TFjDb+ouA5ZsWv19Bq7aF9J8AML8YiL8iQrtCubU/qA
zI8gyrXTAtbk+SfBeUXwCKKv1rTE4atKOYHW9BbB0QEgFEFhSfCsVh1tNMFvX1rE44Ifqj2yWztr
fYit5GNo6n/UikhqTGzcd6I7UfpD2KjRJ3jJ7+TinqktuKsCJ5XC7W1AZNsHWNSCgEh6NY6geYif
HbWhX4pofKYn9svNZlgRtOFhYnykxvg59w7kxUijosswWA3OcA5kfm2a+E/juR91Q5eqcH+YqkDy
6B9ZaBNnnvv3JDexQnoy/zG9ibRJpAzINO2L7FCtctc+5MYoNp4xs2LaEkymtSSjqCM1U/MK4fg7
qCIqMsy9EREJlmG4H9V4lXXJ91Sh7btTAQmIsETq1QFmr/QDKyUNf1Nq7tElES8d88nnoIHrCoC2
jgjYC4+MUugc3ET/VYzvq+V2qgwiepJvrk3hTinE77d46l5UEp16U70HoEBWQ0tfYJltw7mmTKI0
rk4ja3QJhZ8EHie5SCaIj1Ykex1md3+K0LETgwgWWh17Rb+Rjn72uu598K3/DFOQb2COr0fGTJ7T
vTltEEMqYCqXQ8taIUxxDSDG7SXqvWyrYTsIxmhzkHC3sjh619oOrnQnVwf+s+99C+xS0H1Xadxv
sjllvFFp/wqXx123MU0gVGY8ROGeiI/8xqO49Bg24SUD4YpLvcqcgVN/U+SbwCvUEfSvOJm6qi6p
mJbhT0gLXu/DSnJhTeEkV7H3anv5b091zWakJ+US9938KySxv7hcPG7JQr9n8LDq/azZNSliDtWx
9EHmrfeBcvSfV5s0s+LmYmxLh1WqbwrzwULOgNwDKueqKtP6ikOaqOgK5RNZbEOuQ5hEp1my8STG
bCf2CeBaOADLESXY8JENOqhgYwYWAe6OJqEz0Bbmc6eO2oebmfyc1L1l3AhXFZnjdeHX0BIzk/+J
f/E2j9hJBI47PhYah+tIvtcBsBkoLvjpvOlLg9qgD7dmCKSEle+nGJos/Lxt6s/4GiPrYy692xzC
869Jjm9p+xm3LIuMsIUKzunEo7DG1/jbzOkr43f0AI53G+QPi1nUEO2IRCbrpOQoOAUpMwq4xqzf
/jfWrT8BAO/VnMp4XbblE2Z6LLJzc7ShxPr0O6zyvHqgqX0Eaf2ckN/DoayHjZjytTkF4EL/32c1
ARFr8/6n5ey8SqNxgmILsUbG+xaE8zS+MM3Yd7l3NEYmwlnNJ+mSAeHodppT+9obrBtjZ5GilsRH
Bywglp2IU92aAucvrgX4ITBk63Flwgw+xpLcERlZWrCqvv2sYYoAik3z/SCcLwpQuTckqcS9ycie
6CsObx7B/DFh6X+izp53O6fzoe2hbdoVNOVRxz6dfKLmiOKSbdcQWWcoOFx72BvQPfNdIWmt7Uw4
tKaj5cacObtDo/lh9WRgTr594zvikbNp8k42zipV0bBrZcahgo6oqAYoqE2BxYU470zUkvYV7zjn
hDTCgLRYHZu7qqi3ivjVxvaZihnZVOwK23FJT3Jz6FrWdIGFqnReXY+mkFHLl8StAFSOFwp8rkWT
/URCXKM6/TL7DjdMBu1xDjscHtFxrIODWULA8T0fQIC/qW1aOP2aKR0rfOXu3IZpHGWGMsfenkuM
mXR9uNmbMOA85j2OQnsmM2Vyqs7evFYITonqjAeTL8M9DIbN9moDgl3wHemT34mtkxX7gasMyiAQ
czfb9zCxOzgIPJOPycAfHM7IVUx1SbP4nr4aIQCutI33tInZJnuNB4weH2kAZ8rr7G3gEBhmuMk0
2OIIK7CXmHcOEc+OCzQBYKt2ljigongKX0L17AsOf2GHJSrd0zRy7Oa/c5zvF3YTJ+ivGG5OYIfx
yhOaJjUG7ut6/ARRyewvhAuNTnHqwCOu+s4BYNBsZjP7YxEjwHgV4WHVpfmWWdWWSz3FAUgGPSow
yVpyChQ9Wi9W7j7Vnp7PTj/Dwm5qb88YpzyJqtEHp55/7MQ9csNfUiQjdqA6ndZYTKzNEOD8nX1c
V6xWDbJ2G+xH3f0RaTryf9OfTU0UmX1qVRe4P+KeM1xRiTWwSB75uHlui3w3UrGkl8ozO8P81LjT
f6TWkw0AZRqePSRzfMFiVbXciHVOVwgHXEFvKWQZrHFuav7l0YPwLUOIx8k9gWCWSwYrlGgFhbjN
biZ2PQrPhvvExnTCVe26sIkgfEGG+68LJ3PlNqweMieAnhnW99Qmr6FPMt/L3guzpWs6DHHyJhQX
M103z8DSV9WEHc+th5sHP201oA9lhV5DPiAegQzJqRuoVROT0cTjF3O0Dsb2Na1j5rQo/CtgB//Z
w1hwGPwrbMzbmd3cnZnyQrZqa88d81Kn4yvX3fVIbuxYe2aPNhkn6yKsqeisJyagTYGuhdF8h09l
glnhRGCPug1yJNMZXvhbX7ruX5PpLXYYbr/tDDlvpCLnWKac7PDKhIRzhg7SHj9pIJ+5qfqhI5tt
nPM8O3bSfbb7JfDps4GousnQeTseiApkeIfUBox1vrh+u6ZU9wUTzn7S8nk01GsHMBQ1BASgaL/C
CXuJU4OlMKyOE1JAfWTUOW91jMoMM0V9Uh61HQc+fX46uChyJXySU7zlN58++czIqZOAJTUN27qA
ipAuRlhOxE0DbG4KetzfjgGUIHULJgORfWtwv12l4x8qqSkUYe2MXD67BIeDjX9zY1n9f/YsT9rs
GCul7bNhiepPGZZcvAoBJ2J0/mndbgeGQ9hIMKt2+UXormZNG2GOUaCYhe4ZFOVDi2oBbmBPShI0
qLR1ISbXG8EiaWT+usU+67YFFnAUnm0xGzuduJg3JNKLYR9QX3ZGbb6ZUZBcJvTzNudWEjC2iMsA
4iv1wN80sjfxqpFdta/7MjmEdV3t6Dd496v079hG+2UsLALuoaop4ZlFznfABB1BRu1FOW+UVd6o
8OFwB3J1RSrmHKtl+JYGl6zX+H+s8clzUq7DQAVW9TjTIFf41qZS0QGB69BX7Vc2YAYoSv9o6Pa9
KwkD1CHDHYOq12YhVnGYxUkmOCENEUhZRVPStrT45y028iHARNHFH+B5SBjJZ8L3/4YA+1qqGuLD
QHStpD0lac9LHMTByW65eEp6+vaZCcJKGZjWq17t8JADYNJdclZyTHch/XSrofNp/CkMPnlHtgeC
nVSZ2olJ5Cm8c6V46213Z4r0j2POSOnDU2/YLwYCbyzkR2UVX17Ot6a8kQrjCsIZe95RZjxGurZu
cGsooISOFGXxAwm1Obge8xXS458utNLcqh3OeIv9NTXKLZaoZZ2Hmz0ssFQfvhJtcqcQ8zleAvzB
9vhLt/q7ismOgo6HucgNKfnpuvCc8V3XyB91GJLoQ1UiSrjNWo50VAnHDwhlxybTh7AwP2LqrfzM
vNcDi56p87OyGeYEJt26zggY3swfVZIfUoIDc2X8MWAHE6WIOQ8b9trUQ3Ft6Ng4sdtwckSMc8p8
l8jk3Z4YqtLndI+GHGyNuy9y9Wqrakfw50KFySlhb8vk8C+ZyXbS5SJ9rLH4tljd1mZMsYO/aO9C
vYDPbdY65IgYVvWCeTKuY4IaZDDN0vZ0JmJya2kZXA+Ls0HQ2tk4HospsDUv2CJ7MMp2aBmvjP+8
WX4uCejZxRYfMCkwiKoGk/ncVfIVjsZm8AVTKPkawYkh3JYIsNuCtwJcfpIHP0JZr6y36NctxiCK
LNLh0v+Ps/PqbVxJ1/VfGcz1EJs5HJy9L5ipLFlyuhFst5ukxCSKSfz152HPAabbbdjAXobXcru9
zGKxWPWFNxhVPFc0kSkxjrVfwKp0CcqpbaRhShX0dNKRaBFpQzRSefXVptK8suhepapejMl4F/fo
R17BEzXnSQkRCEiLYUscdUm+P2XItgAEJLKEEAvR17DzWMv9hq/CWkUR5VoU75cyRvSvUCJICzJ1
34ZSbxs/ESm2XhcXeN3fUOdsz8RfhswBq1dnze/QPPNrAsxw1OTijvMSjo6m0U0RYovigGnNdcm6
0Q+XeEMHEAZa1vqwVveKyQbcEVgHo54fA6QcbyCOSd7Ui96wd9MBTDQWniTg62BaIpQ3RUdjpDFe
y6nwB4xoo45XH6oRpdEWzwj6Z25mtuIizlBQxBAnm0mX4+MpK4O4L2Xef/B/15zMokrH7aU+7o6g
R2cFIGrZlDylLUcva6S5cdUmK8W9QLJ3aSabPgLeodWQjS43Ma4jUItO0LaVCPMz2nbgyo+WZ1ny
m1lcl4M4ebg1VTBYGOTVpewqiFOgQF8dq/mIe9p7pysC9ID0jiadQc110EItxVITkCL7riHLnnwZ
oOcSVMVAOO2LXqB1e5pjGmQEJj6h0vlKpnjd9qQZOuqldAXRjjSkOrFh+T+CnZ1bNWkDMAopTK+i
sTvjTuLFVnvoUjl+PY99t6Jc2T4rVx3mJTBlHe0y46Zy2lQUn4qMLmZ/vMz0kz6jX7ayDCAFMhX3
zlReLualjIZOlG16OQdg/rMuZz3k53RjyfSP6US7UNAXqAgHzc24K3PCjh7dFXjZbMh1e1nmR1AZ
pyO1TenUbW/S8c3QEGFJNaJJdADbjUYSYseZWXhJ19+3nbYUjgAVzuKjKojyjzjrxGf83OKwvzRs
m3ozED2W2QNGSvKiP1VGRvGvhgvCq5/syGrZL8n36vuhJ6A1sv7xfAGmYeRwlEhxAilOl7jKvcsK
NiyVMYuBoGppD4m3ccbLhZfmp07IZltnFSXu1poCL0gpeZmvEKgdXECSFXoHLZBh6HWDhuRFfrC6
9sGYBFHYUEGUFwcNwbDhnDpspcZdfXFLYPMo/YfQJVAj3gn9w5WIaBhIzupEikReWyDZrlY2W8T5
/AL/ZfBLq1OK3zfiAEi3viG2QMh6fYiR2R+IU3SMmOFxOnUsQlqKffgontoV3nRmWVRIG+Wlv0Ep
P7N3C4BEjRhMVt+pSICZggvo+EEcj15SiU9VfLtrs94fJUJ4o9XDuCtpKauRppsXQExvWfba83rg
v2hrCdZv19I55We4HaKjyuk9JHQipCvtEpzbLwWVQFJkjd4SIvWe3JrwbRAuP+EYckWluRTIwC9J
WCRNoNfq8wW4NE3PvTgisidSp7BYk+UVhDz+domFhJdYpt61SQ4wmBa/Zgrb6s6ydjVlGWmUKGwU
/HCC2Hb1oHNbuDwPUCU5lmctjnaWli/1a+v31r4czPBfLYpvEmpaV5BLXWQA9gVfm7nKsX+6ZNfD
eMKUuUX8+19S3HQGuiDXFa+Wk7fkNZnu/vMf//U///dt+D/xe7kpMwx4i38UbQ4Hs2iu//1Pxfzn
P6p/fzv68d//1DVdg3jIP3AeNXZTUeLv3152SDbx09K/FKCzV7wKhgPkNEI+ZlEDhIhalgTEa58I
M8y/m84B/YqCnF4uqnpAzWt3KxemupGRxjzNztQQ2qAcfckCd+TUVMHLhaZtKGZ2kE2pa4++heI4
FT4J5hcbrU04//V9yNM4P96HpZNHYkon6Zah/3kf8Bh1lRyxO+jbNMSqZQkEtniw0L9aGh5Mc88I
RAqji/xB3pWvl1elt/PXr8egTNf4awyGJINKki2FL/4cQ6myJ5gXqTsod8Ya1ouLCUm/PS7rR2ud
+akXP6N2Huqu7u7g5Nh6hOrPIrunURtADZgl4S2ETh3E65uP63f09eikT2fIlDRLBD8Aa+nD6GIV
LaHsGl837ELD8SCVz0j8AQ35OSit12Infby9mzoaI1fT/vrSn0/Mb5dW/pwYkQhM0lMmRt5SalWX
NPmixDV26dLwm/l5WYdVCKlo9f7G8eYgZR3Jm2w+bttFH10j9cHalA9SpO2FjYbrwzejk43PHhsT
ostI6Gqa+mHp4ExvjmT/w754bN44HNRgOfjnlQKuzZbQiLGRoZGcdEk7CA6f4CXhAwdPZR+eCq/d
IBf/9WxJn72SliWZDMaQFd7LP2cL0wEJMwRx2KMRjdIhcgcb0BcRbVOqkFWJVLE9KZABfLMbCriO
egmQfP56EKr116RooiwzBpE6kwSU689BqO1Rs2Rk0jcVKBjQ1U5bKMte0PeVLocmDCtRRgQX7us9
DFnUaUGQW+WrdBt35/EUaRcNuzCcTTI5ux9uxAWl6J8ul1DITbRiSvcmyQ/AhP1TJm7PSf8iNv1T
pSgh1tgw6iSb0s/qhA096txqGjtXlGGEZKvKBqBDcwa+ihfbiBT4pKAEkDTVkFSAZ1NI2C0Yt7WB
I/t4xrklq4KvJ0bSpsX651uuiYrCtqlZGrAgSf1zZmS1bJNOVPv92FzXCK8GHAsFVWchO/n1UD2V
KDfl9ZHC6/5iKURc3g1hAJGKOoyOs165o/DTrJU5PHGnP1GgrFf0J90KUFaxpLawTHC3UZVx1SOH
hGV0cCV7yC+dozWcAmgimAPVC/QHEd+dBCcdObu4HVmoWADnRcIP0k4WWPCoRJxyxotXVggE0Ua+
WeHFHOg5UzbTx9W5xoVv9LrjswCe7XblNzcQkHvM5uSu/NGULc4UEmdTGson9ZXd1aPy9bMun5UW
vSpRQekS7K8iOYrQO8KYBOIFTlrK7wJAl1fLipxMmKTEC4ovPUriGLDewJ0M6tVHfshNtRK97x/Z
+AhlIxIx77gYHGSiGA6ZejdkE60Gvmme4Pg5uIAFUAQhrhbG1UlaiXXqta2EwhDC/31erC7UhBU4
Y3AxHYPKYGLqbmW2DjInMzW5+VDrJlFzF1CPe5FuQX0FN55SFuBxaf07ws5ueaNQa5a0FTPo77ke
DlIXdlJCb+l8d0UzqAaaDYG8W7WICUtIkJ9GHJToeJdUKm/08ykl25129SCZoUUBPObyXKPbpfcO
0BsC194zryNhCAXBMy35xlr0l9HtkmvjGdTOv1mq4qdLFYCWMlWmVcn88BJX/aXLpVjs99SmAiFs
Z6cFTceg9OQAPaug8ekhBby65vKGgXyURfJMnFlr0CEzlvWqWiCHtoaqH9Fl8EHZBmVwDq7+Oep+
nqNzdHtLIy0YZ1pQLvKo92nmBNJs+rMWpFHrS8Ewu7W25iF1ENHvD8YwfSbdXqtu/lh5OJehqBso
/IY0yhf8/5EyE4LRy/3Ey5b4pyzpxobX0PqhRDjLBIKve1ZIjdT/ZqLkz15pTdYNzZQ1AIcfzidQ
H3JsdLzSdQp6/aLdDQCZqjpf9WCWNOURCsRBFka/ytJFbN3W5VX9blv5bL9VfhvCh10FnbhrCyhq
2LP9+9jQYS6F6s1YBwhkOqqmhycr38poV54FagS4Yujn6AgD1qZr51dN6gh0KahzhecWQd/8u6X0
6UrSdEmSwEajsDzN4G9hYozjX4c833CgAwz3CnvbwpwN17sRYeTSIBWHg5jmHSn5Sq63hjXrZefr
hyR/PgRLm2BhskWo+ucQjietyNG4Tg73j8/Dog9SO9q9j6uAyM57kd27u9jfbuXl11f9FbP9tdvr
smUqhqob+q/T4LcbB9qk6Efz0u+FIoWCebTLBhV9hWqqWjlU6oIse8+tgxT/TDnWEF3+5rbVv6MB
jht9Ckx0SyW+/TDzcm1acRdL8eG2PUWj3ywuL0XkIq4tueayzehBOLj/FKW9XM+V1kFjyKGKIKwo
utKb2JVNMCROM4uj3l3dFvX9iORO7Db3pu0kc3HfvBeBY0XCD8Lib2LyXyfh33P3n6FPT/S3uaO5
UXadPA4bGJhPt6R9MY5n7I8RVRkn/wRcqmFQhZSEgluhKd5gZbPrVYpu2Bs12nX39ZP8JEP4cyI/
vGF5iSysrPf9PuvkYDLiuMFNSnNyc4XWTPNjHPNZQUJ7vGHVnT5cs9fMRIw1W3V9ElwGrGXOLx3H
l5Emdo0SlUJh7ushSvr0MP+aMQIu2UDqSAIr9ueM9fJ1VLtRHTbnRN5V6glYP6XFODstyO5Q0D3S
e03xKZnY6uNd3hpL2i22eqMzc1NmIl1DTiNbE64+FvdQz67+hf5EaW6lulyesB4/XTIkPH/UtU6z
8QXgDZysDjzc0TkC4ovNSQ29CzPVOuRn7e1IUUlL2o1I1KtZ5fZMrnoDD2eNykKqzy89pONjcnus
smZV6HhHGxc8M6StJVVvtUgR7jRwcF9h/w3KVmyEvVCLS02WIpPq6KXsZjr4gdwiM4eQQs2Hwqki
7pNERv0l3Sdq72qSsJtMESGBB2Z5YuwXoJklMvkZwhyKtcYbxzkLJqZl9Voo77t4j4bAvjfHA5Lh
uZ2p+MDhsGOlnXvt+3UT386+aTwbArZ8R2NnjafUM5TUuyjUysEsWCYeG8W2kE0o9ujS9/dl/JLK
6s64ccFk3MgtBJNhjEQFVSm59i9Z4irYrUrj+nTamCl2oXhLSrgKVVo2l4zuJRUMFJtQmEjROKZT
TyygRieqeZ0sUEOZ+nzoIbqSfG8ivG/ngg7hp4jOY/sADxukFshNdnQaWbOjTB6udeh8UcyypBD0
OHZX8KLNYY3Pjgsh/K2WrR2VcD2mPmuOAUEAfB9yOgkdYHpc8YUuhYgQa3wJq76M9CpD2JZw1Viz
XlcpRRmtML853rTvFva0y/22FQDZSBTonf0+iU7R5WdL+zdqFmCRAiqy/tlDlZAAQgumIICwsfeh
uCxI3Ik3AHB59H4IHjI/ng1hHQIm86maB7lbkTrfwipAszGMExv8X5QEdES+2cnkTzfh397L6fT+
bfhnGILZ2IxISvvUfPzn6gd4ja32cPbs6MEDE7VoO3sl24fch3HnJ/bP3g633+wOn4YI/xnExwOQ
FocoJBpzKM9IoBdVdNlVd11IZcm3AiMQAivA8NvDBTX8diuXp93xi53J+hBKtlJj4NaSJYfcRjfi
bM/RErNvzvLZl9zn0Y3nS9Tn7G4xkC/7sR08BJ1tey8g35ybu2q8p9XoBcT8Nn4jtn9095L9OrrN
ool8O1osTHu3T23Z8/ecXV402O+dvVnUHhYTbnB2bJa9a7/hgMXHrHHg1QTNYfvTirJg29ohvhrO
bPRWP7cnp/S2oed4N6al9o6+7TlbhDhdOgr2Nw9kuue/5sQUJTD4lFWoo/25KgBqHWkvMydxTAO4
m3TYjUOiAaot8AbR/ax9iq3H5NLaQqV+c3FZ+rvaxHlmKrQmNJMtRf/wRE5NB/JUNeND5bI5vMGN
t8mGbNGjvMYHb71NejaPvcSN3gHxuhwk9sD3Tj74Mb7e5x6WNI7sid5zFNuRbttBtI+iaO1f7LXv
RzxcO7J3/J2/XhJg+P6Ov1v7e/9xyTdjex28lc7Ojva7YOd5zoyY4m7Gg356snn8m+DBfo/8/Xod
RfYi2Ij+02p2l9ihYwemi+SXvbEXKwzhfz1Va/aS2IeZuI8ddDsc3Z8d6uBnGxZO+OPk/EBt04EF
Y6/X6/1asp8v9uO0Au+B3yxMR3PRHLYz5+gdIXpGN/uucBJ7xiHjH16wGLFns7ufP6YlADXSvv96
HUyH8sdlgOeUqhqc2CbU+z+XQdnkbZ4ei37f09tSiuXtrLxOyMV4XAvHYvP1xT4NSOneSngGkNJh
KvLn1SxVKLFcK4aNNTYOUuWOLpg/ZGAahjH8hAuxHYZXS8Xx+6TPtaZDW+hcvH49Bnm6o7/u2MSH
XUZmAQmeD4FdmpdngZ5ut8mUzBuw3gLIoOI03ZfzS37zLymXFQg8tGs/Q/kvAN+/nIDtN6i9fYnq
ltXO0fltgNDCdIHNRK8uGmP18etxmp9t2yoFNE00prRO+xDyDdjHlfjX9Rvosk4uH/0OtzJ6PGvV
6MKmQ3jAugjelVYkPChf7VAZqdMtZjVTgRS2xjbNSgS+Je8sVb5wgoERgybX+qi2ssORbr2Loc68
zbj/6jzX01Mk3OCric8aRj56P3W9T5Z7vgDvN/v0Ff0Zr88pemjZwpiwQK0A4nFAdV8GhX6e6Oad
ucyAfNKuD65KujPK3EtVwFfjza5V2oxWGxyB5KHnsjKrfNvnz7ECxHkoe6esT8gnZFQ5GtOJIRjH
5XVxTV8yQfhJ2+SEo4s4tVFX9JOQ6gGoftGxh6RUIihn74ptusbXSJe7V8y9hQ4UtHC96+OYLFiA
QbSV40On0fTCvcNKj25nVO/nLHamPtPXz+3TNU6VT1ZNuKaK/DHpuo29jKyCIOzpT/tDuAmgVDoA
HAPT+a7aaqqfnWz0PyhPIyovycqHFwqXZSanTfrDaYFemDusk8had4uLp87y+ZXNMT/cZlKEvlgo
zs6veiDcJU66OkX6igLFQpylq3LZuMJTO1eX+a6Kcg/j1XSWbVCnX5WetNG9uR4AppxdZscAT/dl
9iw8CYv4Xp0pj8a6fhRDJGV28qrxEVn2jmRi8jxdl3PSPf+8rn1pY+1PdAa6BfSUoA9R91pUPkLK
znVOsTWU/NvcgW7hx/dgBEJUeQIU+dbw/Zep4UjTvcxNH3rdXAyNTbFQ/JyxSPPBz1S7DsS5sKBR
vET2w0WDzBVCxa/n1bxDBuKeWVnEIRa5duvdZmAEPMu/eprPMvZM17oD1OLmHve+hRQ+NwMlRD4x
auaWT5HpVVsrj1NRyX/U7Gd+VYRD2+LkQ9NzzEUXKg8dNy7shydh3s+0NSDxRRuI29tsfQnSABL4
etyCatyrtX0MoKofmhm6rBt1JqzTpbwR7qDzqa6xlp12xq/bnWizSO7JTT3kSTdFqKzOBxQSwOqE
NOAXpMtPaTD41kpyb0yeFQ1+tUAM+Q75u+UlwK7WPrpVmL0O83YmhPLN0d2YuS4ivKjdS3Bejr66
PLlNqLj5UvTOy9fUOzvasgnZVYKCmU8i5v/XFNReYe/0KHm4bZTnZn4M0lCfxdvugbb/AyiLeq5H
+VJ74zoErafoHKReN4fo6NYL4PObapFF/uAWfuyNfuHmBwyggbA9xO/GjtzJlrbGDNTfIvF19+Z3
czvdIiXlZNF6tBMXnKtXOu+1x4G6oCXJBE5H/XFj7bBfOO6zuezEq6sXhyjj8bBa7zLLZ9ndaV0/
SPPT3TE87uXoGBaB5OQuwdWqj8zo+IO23xNuC+uY2t9lkdoFR/nmulAC0ddDoKgufMcNPQLHDKrl
xRcXVWCu8Vzh60tEnzO0Vn0wzi/RaVbM9b25oHm/ytf9A/XloHfOazmk7Ddvw9hV5/3c2qh+Mc/s
h9re1Hbuty44P095TrzSE1wMzkLucIkY4TKbiz5hYchI7MNwEP1midTLnTi3qGx7wu4cnHymZMl8
LtPoNj8tJaeZmxH0EQerqjBdglmJILF7DQVM3T1GKH+xquNNE6A+tlT9CyFr4vQhfrx8Zl6+bufo
NK/whPfyrTRvvAuxxpNM+w6VgXUbmjPYfU7paq6xobLoOKPX8NClQPctt3/FQtMxVjS6PdWmEOoc
3TGs51T7g9pLN+RqwWnFbrEE4OZ6m4tLi3tuOGe/diixeiA4HYEUid6mV7jCyqB3Zu20FcI9PqjI
4F10ukgKjWUTJNvKBpE80yPI3V6+YLU55AoH7cewwRQbOctVvzVXuXtd8Datiged51l7T4dsmSxP
XrIUQnX72M6sxXUuPopMu7DI59rdadHPE2+YGZ4ayawWiLOutWXgEZ7lvrkAhmfjW7wpgiQo58kS
h7QAQXZ3I0eGV887hx930DtjsSIfSlpH4yCyaw/FHBeKIZ/6muqyL4fkAJnN2G/hJSw8WBrzmKtd
o5GtrWTYpl8dhsCY0VJcGTN91c/SdefTySehPLPHpKvLXHii+OEuZJ6/tbosbg+5a7jiqvPZANz0
LjskRIzVkmrQXoiM/XWuhviiP6JTtDive9a1FZF6BNaGTWsrRbnLsik8lOjnVQBNiF9sBUl4fMJj
aoYgWZhRcCsZoThvFuqMHTmi0rVAazVKZqfAWJAx0dtr57fFEPTzr8/QT3qu2hSa6ZI6naK6MmXk
v6WsyMsXPQSf8YC4t61u6SUCVRgeERpDYdUnfh6iPaRmoCXvzVyBBMEuoXkoyttwVVZjBk3fm8k2
5KvC/pm9b398Pb7PznhJ1BEM0VWFivuvUthv40vS41lpj8dhX12GQCVUQgAGxRP5ru457SlwNXh2
mN2yN+O12GyRbvwmqf+VIH2IYhmBQjFbFS3V+NgQp4aSndv6Nh6Ap/7sncfTHvTQPakPp7c3EUjs
MdyPFFFtRbTRikFJQHMpCblTfiS5vh0HwUKaLbKfVLoewGyOzpMxQyk+fIF9DG4aPiZ4VFxy7MLZ
UhGgtU+ZhSRERrDvm5hJnrrCf92NgZ+CjjyEKYsfShQqxrrnGOugvU5RBadDCisI3tG3mf4rudfA
8lreBfPNCnjJeXOaFYZes29LJZ+EUyjHqJoytVJUy/gQcycIzSpIoA57zjRGMYaoM/DvLoTSsuFI
d9H0o3JzYftFoJTT5ewr0SX836yu30YxzdZvq+tcxBUQODE99M7VPq2TxzTYqK1dk1kabM7fJGW/
IAJ/Tf5vl/sAIWgx2rbMMy171IARYo7d2wkkd31XFoRGEy2x5b2rJZThQcpnEjH9voAikx7vcqxV
9QFwg2jti9IC/odbJtamtSrbMi1/nBhWONFJ41w3C0emmDek5+CSyQ9Vp6Hc3EUAN+1TywnTFVEp
tjvtlD73pyv6/sh/VRfJOwJz7K0XqFcw+sEfI4YcDyvxqn9TkjCmLeWrWfgQSZvw7eWh5JUWefCS
KxG5XILCb98vAV1sPkgzAqJjV3ErP/eIiL02uB2k8DwDRcffZxxRxG/hlXIfVh/8fPnrPMckwYVz
f/ap9x1E6n11cHpGfQpfJ199hbzqN8GJtmHuT2f3kX0d6/B//3l2C7Pg68X1K2386j4/1H1gZ59r
obmxdaWil0Lpcm86jxG/O8Os90aPIuaokg+DkwRbeiuW54rnATp9necYhuv96oIOBNYOxK6JEw+v
UncMkS1Beu9qX8+LUzL6eTEZ6tQI5ZnFy4j5RjG43dQahLoNp5ZUtnysrgNUoHO3QnJoYYLJk2C5
IkKUeX1sbjPg/EjeOPKE9W1z8b6xJvZ4NrwMZ5nBdXqkaOMLQldR30JYDWsxR3Z+U/btNwWSz1ov
EjBbUjlRlFWKZX++jUcFuzNTk1kYdYoek7C6WvelGT9nF2GNvH4aJ8Etb9wyebxoG7WZt9WT3FW2
KL2erH4rJz/G/MftOK7lyfagV74Z3qfP8/fhfXh7B7mEB3iWpi0LR/iZOitfmkgkVkZ4hLWae5k/
hsgSzbvQ8ADI8am6w7YJVWRmbNxdPKxhvDJKQskTqUnfQiGadraKDyKf2VSPLelb696Fbvb0+d2u
q31Skfljhj+8emez0rXbZdp1GXTBizcNeQC4wSFFpBUWr034q5gONJtXSqLZEsbvlSfwZuUu7dww
eTe9qdk+DXNqsutE47qnRYSKbNO3OVFvhE0QIcx3xWXtkzINg9dJ9VG4laDy/7k8RNFQ6LBe0wMU
rUB0Hksb9NzVuQZtwL/t19J+VOw5moaUOClDvq6jYPN2dYEf2WyQzps6VYbZRqkjotxky+7qsDJD
7ATsw92ZCJSisO7dvtsFPinHI7tCmcIyLEXSfrU8fjtiUjTjRjwuplWTRcdAeLzs4hCpJHLjlvSy
jpIfcVhF02FcLx47V6Rqj1/ccYm9MNGvcJgK961PZraVAsznfWWmzdCBmE1PhE6XC3kiuETdffpD
8kZPdqfvg9vmKZy+uRfpV6zzcUv7/WY+VPQaEbh83bRsaY8q8UMc3rwqOq9wnpphA319kalyyLMC
gIg8QzYEjFwWpStxpgMVmWAj5PxUQmLgwGBGqqj4/x8yP1BE0/cyfqBanFdHfrfkZtR1DK/ivalY
ljkrMmUKFJKaimRmWrBAZMB0PU/fnD60gOaGT43Oz128VEjU5elqYFlYqpB0gE5OkyO7Kj/E/kul
Cxm7Ga2kPEJucEKrQCc4R0qQL1q/IgXq/epn5eG/SECyuLrjbHocEtgVaSb7Jb/rRK6R+mJYvPcs
exirpKQ4fvlfHybqZ3GbKqmKJUE7BTn6oYwvKAXK0fVlWkYoyfKZ0SGDAxeJQe1PiJd/N7TIZ5i7
nAO05AMuzIp3OGbSpkkcZ0pgba9k0jfXYrbyxdPNHz0sgf9XTQ9JY6yGaGmapYgfNkvpKiXC2Pa3
fYxRXyVq6AoA5VELzLxoOJZIa11fj/Jxa6ovN2329WT93fOYsB86V5aB4OmW8iHItZDjLI6Zftyd
dGWdkigIGpw1k75upfw8lzF2uE14HfItkl+zJrkdblW81uST4UB0XKXn2sOV45tYU/mrDfRrUKpi
csIZ2l8zEhfCGRsegZPfrl1U1X7cXlArnrXv6XZ47V61ijoZOsObgg0JcYPlAHm5dZPt2c+eOSSc
NtT2JKffLCzpr/2JYZFYKZJhKJKi/MLT/LY/XW9nA+vvvN0LIf1nEur9Lrbf39+Do53YoGXc8OfX
T8f4ayn/eUX1w1KG/auOOeTyvWYD5LctNmtulV5U5uLx7Mb2Lg929J/W6DBS5DKfzKcjXancQZqK
TyLmcBd4i6enl9XL4e7uZv+M6etZroOx45w/4fptnzxcXQMarPf3uX2/DU9euJ3X7r1JRUL5JqDV
prX8x67464aAhSmGqGF1/2Gt5/FQJXAu270VnhbyTLtrpp4anbP1M2eUDQUgPC5Md7NAgsZ+CIJd
Z+9oXZIWLh4Wlb1imNsf25N3F96F3AMvI52pyuFWvp55Wj/fjPTD+c/JmhbIL7T7FEcYeW7d7gXx
0BQW9ms0BXTaMcfZrVhYHRXK4uEqvgDpdMe0tZELA/ePWmkhD+CLFwWVOUgRSYTCEX6KKABSZCJ7
uZS7m3l1chxiZQ4sNqfMV9La67qZfDqR1IQJyNOmyDxDuHjpBenW4e3S77IGwX4kFFSxC0ztPqFz
3rO7yqXftGQ4l41FkQ9uC3xOFSmMZgnwCyUHJLps5HntI8TNOm9sq30aK8pbWBrdYGgap+cxBbfS
gWQpner4qDSafTxhNwI31dIDVUcw5+zFcuk0N8vTKgOClWZb8NtrlH8rDdm0pgI3d48+JfqySEKC
vJB71TYZzi4rnFh+ynTkO/SwxTemrEu3EYRvdo7P39D/LK8PeURBto7UiSXu8BnTlW0PjdOwnMuI
+DViV4fRvP96mcjTKvhqPX/YPrVxaOIUe8H9Rbirkh8dk3zVZpcjgr/y4XRZWmXUHVF7FmRnqFZJ
vjwWT5qIHyULBVsKcLP7RHwr0M3sly1MHP2KzRNSOgjJ2aggBB3ksq+H/DcY3pj4HOQMhFiyYUhT
4PvbLtb1t/h0s4Rmj6SJh5b9vPfaZUYMTm/fRoYt1Oec9mH7oEXfXPmTycJVUFKBzoIZpoj255VP
CsxhOUvFXdc9oCOI+EliY5wYHrfH+/KQY/uAajvMH6nxmurHIHpGiwVX/9gfn74eyd+osGkOfhvJ
h3UiJ+M1a4Ad7aceVLbXwTOc116/VanvxCuTUL32y5fzDqnJurXHRWQ9nnfn2RgpC8qhc7yPAOxe
3xDaD9S7apXvk3kdYLhIlqyuzbX+2C5qqsYGbQT1Edz9PNklc8NtluMMZM31FbjH13f0+VMl44Ng
QAfb+oU2+e2ptkOBtorKU9XSJMxF1MWC1ESCaS9A6E7ZV8f5NX8Rr6+ZhGckktIFgheFGaPaLkPU
ToFNP3w9pL8hPtMkm6auq5ZOufRjjpods6avpFO7r/eoxMNYbGzh6MC9z3soeDzp0EId8bF7v92h
tjk+mYDaZ+Vr+kZ2bTya99XJbgmIntlazPGb+dI+OVn/GNyHgyityrypURHaX1CjTNRVbQU6X6Xw
BrAiQAj9Z5+9YYlli5bp6re9RS5lbIXiUeftLWkZCIx3fruGRfY68XjFzelILe7S2LB2SymQ43fp
12aAxyUGMqjYQdxVbWVYyPkqUZcleo7C6GjwkjsVwqIcFPq2hutmCaGOQAiKM3DeOSiOAA6tAHrE
HRvJVtcRTGJCjnAL9EL6Zm9Q/0p6p0dmybyelqqoBIZ/vqGmIB4L5cqhd75vVwxLeTw9TWJgyJKF
/f15BvsLQdoJd+fcHseXepUQDwfQzbeU33bCYfDau27b7tVXI+ohWm6FNRY9+V33HLILjt+8xr8i
+Q+7r4nQO6EYeGLqeR9239t4wlL2dmz2x6U8u3mjS32WmKWdx3cFyHz9UCzkbbxDH0Pedo86Dblu
obht0B7aIH3nZnR3o7vJ3RA2D+mSBt5DHXaIotCTkzgwT/b1DVFZt1i1m3pr3mXz2lO8Znm+0xyL
5tXBcJGApiyhwPh3Eto9AxWmO46ab0r7f8NDeC7/uVEez5/PpYdXHpsCN3r1arehY6Y7EmXgM/2F
GB1CYiVg1D7Gxa5FzCyvvn6TP10WJAnUwFVZlOno/3l5yUiEltn/f6Sd127jVtu2j4gAe9llUbMk
y5b7DmF7xuxN7Dz6/6IDfO9YNqyNP5ogzkwQLi2u8pS7NHfxmqt+Ldgv0G7dux1OC96TTBuejiUA
at8dSM+zneChJwh+TnEUrhNxiwmdjUbGAh0gwjUW795wfx/h997HPEH/jPCsRj6NeYmYktTcTQQd
L/ixZ6A+nEqwuytxO+wsopNLi4/v/G3t/fPEswqcliRj4k9mf3vS/uA+vmiGN/Tu7NQQvFa/BIz7
TMO+P02dmRSWKnJvf30DuBII4lgH7V35Ln3msoodPJDNkj9LzyqFXkh075p34OTMbHMLink7bDon
AvCXObdI/3sTrbXJuUeZekGnzA2XF97APILfRnh2pVq4S+YZsI+7fkScxRHv89ip/RXlvAE91G2+
Sa6DV+4cDvfMVSUvf/99AD8ljSyB/03R2WFgyXqmGnHY3o0fyIRtwev/nVYUh6+CTehOj9J+ctLb
dJMtjI26iHcg1d2WO/k+3VCipHuLftyFaPR7lfZzVf7fkJSzbauXsWxlIW+tc6XFiQIowsMzDvOd
6lrrwtt1wMzb5Nh8LkYE85L/5YV8ztc/EUGUC0GSqpwZ+ErtjT0Q5kcaubthiXDXIdxlV8KFBqk8
z/BvTzyrOuZG5RuxyhsoPup9dlvd1nvprn2gLaK81fcofY37ARvL1NWvhRuYntfCRnmYNukGEsxL
jhbXfYU74CWmzbzwzkcFzYbAiMoi++d8YSoI7cWG2NwNW+EJvQbkxq+me/3SGTlfjb895mz5cXOe
Uj/267sK4hew98BNeLmlMzyF29Y5LYZDuIV0wKf/GB+khfgQXOXP5oO4m65E3IOjpQgypHCLnATL
8QMXHTSUL0YZBXMbRl1yVx9gGj8KB+OA+vbtdKwv1IJ+POZ1mE+qpRJFyurZMS9oUqGHhV7fadQa
3sAvkZhXDv0xqMSWh0zHIlua687+a702HiJoFOaF5xjwz8m9kWdsKMw0F7IEKzpyj5crZZ/75dsc
/2+A5wBdiBP+OAZdfYfxo6jZwPSRbxLew9KOn8tr7DfR+r8zHtFeCKlrgKvp8ZNB8ADKL6oijoyP
hY5ujd3f+aBsajsAw38xv/px1xvckvTAqUIq50WbmK6PnPt5fScu5w/tD6qQOh9AZTOYaFHQvUXP
t9gVu/B6uLKc/M0Cd2K6gid46K5v4am5cxkENBi/P+N6S6b7b7eix6A+q8/RfbIkEFv+hYbvHKjz
OI/b7f74CcilNGuD+bFnCK/poGfiVFe+Y6CM5XxWTD4+jvx1v9/sS3ubU+SHGnACQILGtAMuZRNu
AP9fr/qrdGcd/L32rD1Xb8WjdaeslXUBUO5S2f/H4AYemIWkFJAB6pDsrH8OqrZCj0SdE1LRER4H
t7jqtt122sLjvWmIvk5ENpn7ILom0JPU+f3W+DFv+vfhZ4FD2pWK1GKLe3faRrcZnQZxWa4x0sZm
d00zagED9VbeDvucY+rCo386Mf599FmwHedaU+VyQgrSGo7SPDaF7gQlNehC82ZJ8rJ+qLobCfW3
SrSQS33UBGRbtknWO3EfbX8fzXcyoGEAgQZtLVEUANh7dkwKkRSPKrSWu8rL9uVBrez0mGyCe51J
IJTzJAfVwrXIrdXTL6iv8mW1unSIftYezjb4l0GcHaLSdMoNpSeMSz6Ud+Ep+Wvdm1v1WF3nxaUX
P19Gvzzqs//3z6rzIxX9XTxY7qb4Vq67q1grHGHO/vpXI6C9G22F4hUfHkccDgj4XXj8T4UjYDKA
iBCPMFEWP5vuesp6X0BH9Q6ddjCRFp6gMKyf/XXw0rzJh+FGuB3eABGJa1RTaUekr90rlUJpJ77p
b9afnnZjeSkn/uH+pv0AtklWVVHlp68bsbbqLpz0tr57erl+uxYoNDfrys4Pgv0W2bUN04S/B/tW
AE2GlSig0Bj0Dj/zmwLIzP1+421Ee/Oaru4VLggkze1j6IXAzkYAO/99yJfgE9z8vno/MTDnb/Pf
oZ8tnDBosFabOHPn42++gkhUXdGR+QgMHW1KGymERUXaxJ02M6BspKXsv9RE+egkKDmdzrnbafJv
rTuriaAVQC80WDYwZt4f5xP2mfozo3cF4jW4D39MwkZtPZ+vSLJcmc585f33+f3rzRP/7dtJMsUd
+losmrOTwtCtyUyFkXuv09GFJ+mM/f2g7EJ9b+bBdd+kD78/8Id8ylQNri4LzLgJXfPsiWHtFxXa
4c0Ru9cbNFPR+09mq4ytbCAcLe70yHBLpCEqUT/irOtOl+uU3wvw8xAMCkcSyhfUJb6uRlTjcDSS
muYoCa+lOLhaj0RvUK1A4ThZ1s0mQ15miQiH0wxJpAub4RPN93XOvz7+LJjV8Y6pwlxsjtVH/ZD+
me7Gv9pjyfsPbaw6hYDaNj4odvhovHQnm57yc/0neEKJHdEEUtwXg/IauwVM8rK49t9kbtAL7+h7
sebrCM/uTUkZtJMfS80xL7mvCIaSDgBFcgjLo6zrmNzQ/kEDrzefLzz4e6r39cFnd2aAsC6rFJM1
SBfjwjSd8LnFLtqR32cFK3b9OyarBUKLLyzX+P5SwKD8+HxD4xmmNHPX5z//5+hGkzY3MTJtMbxH
3s7rQGHW8FsxLnZ7gEIQP1R0hp2U7qGGgu0yHG2R4nZu41lHc6LBGLh1fFoR18YSvS4fAXoPufMD
TDfEajWHquOg2GnvROBgR/f32fu+l5m8/w3eOttZStVCfdTL9miUmh124VrFpbsVlq3+V9BIV9vy
wlVzYbass9lCbTfTfLNsjj4Ckj0KshVRcSE1Thrmjorw7u/f7zv7w+ALWuBQZR1JMKAcX9+OlQm9
Nhp5c5TxwkkdnE+aFml2t0OYN0QIy+EXb0rPKKvaIA4QTnqqHXkd7cRn9Q++XQKSJGybE3xmDGhw
NbDRTPMxqgN8l9oyNaXJkSAVIwv3Ad2nahz/ESoUieMY4yx+4SD4zrn/+n3MsyQ+KTMptrqRoxD5
Nvy5JPnkmaPynLb5ZhIee3pqabyDGr00WYl5Q61Uypw07i/ccT+kZzROgPWKqohuAmjQrxMbtYEV
Vb0ZH0XQfc0u0GnMGRmK0SAhfVzppnIRgfjV2xWy73W3N+OlmfxJws0Q3ZfAaerMPaGoI+Xc1xC5
wyxemY3hZaGBRKgXIRdQv6vMuT6Gi0SNEKYYdzIASisvPF30r9Oauf7I+2aRInqnjoMXj/GF3fHT
bPMl0R2jQ8TmPg/LOh//FllWkmPlvXG9uH+hY9vvAYUSWqJue2Gx/rA3kHFRUGTCpZFY7KyIl2Ex
2AZiXd1ltzA45GtoCffGhchamY/Ds5uEh+iaRHht0Xk72xAiOp+U8eX4WKSADy1RuwtMwG3qY9Ig
lYBhXK/U9zndkda6VtR2kQoGQsh30enVRI0i9QeUsvulkN/K5YNu4LebID88PMoZNl3lTVxtdbBl
cruIRhHlxGEn+a++2biRLr6rjXRM40vCIdJ8s/zyjc5fUp+igEx3Oz6q98ULacINspDLwevv1EdA
GEfhEmzgp3Dk3ynUzmKByR/Urpdxz6BH+N6tVbghMTQ2jatnld+kFyRKftppCN4Z9K5oU0r6OZI+
GYOyICGi2rp9aL1PkEITUlPMbgsUYvfiTsVDALmUwUaSF9m7nb6ttuIiOkiv/pPwMb0O3sl+9u34
Nt0rH+EVG+8FR5Z0d6no+f1NAKHgkFUBgqI8qJ6vra5XpwKooniMFcnBXug+UqOrrkU8WFZXTZge
I0N4CYaTJ5icj7lWc0VO2QqlW+/3Y39exF+WxNeBfAbo/9zJpVqWWV2z3IqPaV3QNoshnvnXQIrD
i0Tt+Yr87Vlnu9Zq4DlEYi0diUV1Az1gh6MtDz2UQ1PVCU5OoNl5jrnA4oSVz+hy4SunBeL64eQl
5ipsFipyq6aH/ZTI8QKX79Il/30FofKmUalCsk2hEmScpVJ+q8t1GEbisY43zbifjiPlPD9aVxI6
8h4+z/6s5+9iXorghb7ru/soh682yC5qp9UOpiDrpYW/FNxiMVTukmYTIXt4eovRx6Dghga+pyt/
OmwG+P9aNjCVRRUufn+n//WVvs60RCULcAwwEDbCuUaBbHZ5l1b4N00BuoJK5Y6IW5t67kaUIPfK
AN8X9zGUkXsvEVWuB8TJk1c9fqsF4yqH3AEMdS2Opl31qmc16K9qp+sovE/gd7Qn06kF9FfIsZUk
3oy15LY4xGYZ0so+4rlWnoE8AWkVP0UTpTDqyOoJFboscxKAai2yWPVeIFpIMVwZ8gB5as1OMf05
GcguunJw00vYFWcG11x4W3FPi3QHI5lIEEIdd6QEYdjv65Wf029F1i01cQ+EmzxhUaQDwJDiZhUg
VqYXNwJhbTJ+nOrrVtrmIs9oUEjAqigNYHtiBF6b9JwK3BXgDoexgLPpQUGsshbCddWjVyCm1t84
weJcBJjVsD8whegxnytafYEoFb4ptFkN0EF5ZZ9keY9FxlUBGH3w/1x4qfPu+O2dnoURWigZDa4s
wlFBcjDzslU2zCGXRrVawYnJnvY4MaEqa75Qmhj6C+HU93MC9JyhgvFlZ2DdfRaNzhSS2hJl89g7
EsUDeHZk3QKssd+/5ff0jWYl6ipI38x6DoRwzMI/51EUK6qeIQl5JDhy4z8mSNt82800I1u5khA+
oWXm8Bo9aB18cE1agNym0kXJHVrRTIxIN5fCDeXbxfk5KmQODZrWc7fq66iaIvPjTpnEe/OFxWG+
YCi1Rk7ehUX4lm0tVD2MvXbrLxrRnjbJUsBYxLbgGdVbhnQQ3OA6Me32LXmU/si3F2bsW2JyNraz
U1VTy24wuWnuyVyTZJW96hvxASZJAuQQ/KxXv9AP2BXvhduB/t5aL9iXO73m5Cu1u1IrN01BBiM2
RzHF69+CGgePRU0XPXfbdvEAYfj38X6v3J6N9yyRkurCKor4cyUVDziA8GZzF7GT98dXqM12TdtZ
tC9snu8diLOHni3fVNYaTTrx0HFZbk9rSKIsYNPFOQndj2ZmQKNH26w64hLYlohy6JSSYCfBCwP/
/KLdaRcWuvStTHI2orObJuQopSbDiJ6E1Ruvy8Olh2hZ8S6Vyr/X6U2aGli/yNhzQPo/31KWiGuo
lmvmEZNhNhVCnEAQUMTexPsRIP3JiR2Khp1LA+ESQeg7F88k6BcJcaA0kBd8Boj/bOc+KWfPMJJY
zbKx/q30udVT35uHGFbgs/BavQuv45/2iVJM/6Ruq0fEA95Uw8ZQj6RweG6DC8vve7NzHhE3pqiB
UbZM/WwlqAO2nGpXNEfSqNJYoxzvp257srmLmtYbZDv944sLZRegsZLY6UeJAyj9sZ21K9bxXn+i
mJs8k1Lhr33aA8YtLiyM71WSswGeLYwMVSscZpgyKBLone403N1hnSuYSDsNutT4172Tgfc7eS29
hB+iZMdk2oWd0r/XVxhU8jPmYBioIb2hzGw7EhUMc+x8F7nirNKJRc067B1++H1rf5fQPhv6WcZk
VlUD7c3I7zBuU3fiPruKoTpY7/JD+KS8KYv2Jtqoa+u2+kulp2tslKnrZ/Vo3MS3TCey6z4cZ/LZ
ZXXEiwB1OTWw/dv6Dbcc5e73sVryt+v0yzowzsoDMQpFYPUr6oSjPTxN7xRGhWapoHFMyUP1xswL
klUL+aN1TN+zhEUKkUj1TNC1wGevp3ERm+u2d0djfjeD4kwtdUUXT8OSIkk/q1Oi1M6fWqmD0DoG
Plm9mP8b4pdVejUvr5cGGj8eQBqqSA51E4RX+Z3wNcSruIOzUVaOns6/+IFGqJV5lFL4Q37FD6mN
wmIggwWE0kgKast4nVC2gZt9WqB7EskuOLQZihbiGunVyNef3BgHG1zlkKfC24EkbCb8q4tLedj3
tG9eB7RRKUEbMvnzfJ3+s+trWa5VAQgDpZc/OKvvW7Pw6gwnDit9VX3GLD/zj9XUS4eoHVw5Di5B
Gr4VCD5HgF+QaBBPkA9+HcHJqKa4Eors2G+mbYtmx2N1Dyg6CZzqb/AS/O2f0zfxblxjHspJ86b9
SbeaS/S4KI7KOnvDmfv35faZWn+N3jh1UAYmeJBVSTuvRlVtG+E4Wcd39WvCEQ9+1Qb25pje3Oow
4IBSGIfBItkYG7hvt5h7LDEHcyIEZTUHtxC3YavQ4ViLs0wJ5JjW+aC2shJc6is2HgfAy4T1JS61
9sM8/jvsc2Ev7F5SaxjT+K5BGsCww2W9mUlP3VZy++WIEtVnl8YpIYwHq87Vbwb3v4bT3wNNmDU5
0KJ9quAE/oWKuxDQmbjnjFoIbuOpM1M8tTl5HaxkndfxceYLXoTTiOr3jQ6GdSbVzYmdcQ7mEVtR
DKtYmL9Csxidh9LFqZzu/oRKDHAEVNJMYB66V0PomhVQ1E3tKWvfSdkZN+iOg4mgZ2QuJ/jj8sfo
JVcjtuH3pkD9ILuPbpTHaTFLigmOvtbXway6sDfXdKmg9CYbw+nQAc62CH9sZ2W6Yo22L2rAGoQl
+ZrKFWzJBNGQDhC3vlI8TIQ/KbzWs7CmBwDTSr1l1lep8xG5+RKfiJ2J3sfvq/O7RAIoxX/n6KxO
E8Zxh5SuGoOrVtzuaj3xNg27vZkg8clegbyduMFQbI0uzCK4uZ0JYngYrLkn0UmyX8niN8NgH7Ep
OlwEqH2vGjA2nRCGStzc1jqLbwduFP0kJskdYjXXyjNt7o/yELvyOkHvtkHzBIEG6DWH36fke0Fz
nhIdPA1y+Aa5z9ld1groRctVPhyDwretlH1mdXNK/Cbpm9wCC2XRQO1pWArtNqxPu2h8CyI82PPy
48JIfkg+FFSekNUDLUsYdzYBp15psipU8js8YbeqhwzL8lFyzLn36aS7cXXhceb3VA+dKSDplFZp
6jPvX8/OwawrJQvi+A4JdCQeJZR2JY4rGDQcVulhcg0WhIcRq9cBHyVmAiQXrETkc9DU+WhIjJp1
cKWSJ0pb3UEf1TUW0cpY4AsOkK66QRQeaq6xeHl7q+3rt1mgL/Eq5+/cjmbhkQ+AmkJnKfPgpaCI
GbqHwzuyN8/Po/vaefMHK0nEfPA2AdyAAqKTb9DnABMzLfNVeSUArp1b3vmiZhCoePFvfw/vh+3z
/n7zivEJcP/GkV1IE7eKg6IFLe7ATTlHDY7f+TM6f/7b+TnYmhSxFdydwLGkK3PBh6sUCqrkqWhv
orqCxo3m/Eezx0oW6XraVuyKcYGdCiozIknqrNMIId+5B1vN40gIFz5d59/f3HfqKkITcO90Bbab
BmhuPgn/uXa1alCk06mLeHHRXnsaUw9Abc3l906TbYq31YP11N/Wg+OXWJ4vwof4UdthBg2txe4I
QnbydfdRoixj0V5zSpbYEZVVhaLHCun5/hGEnLGlHFnJq+iSRPtPcfncGQR4BY6FIsMcr/0z+DqW
kkTD2AZDK2kpCtJVFwjHAA8/xTjdGnhfjuZTPvgrqU6WJwnPOCUGaldVbimj/IBJQl3pD7Pfr08Z
O7CCYzmaR1zOPaGVb9M2uIl8GXnZCV3SwD+gMXDTImVsh1p6/P01/FQswDsDsTZ6PSZR0FmGUZ5O
mhEY3Jnz/SJwzQP/gOQ3K6WAaXP9BTI/CygE0JtZDsvInaELyBB4ufNH33Ug8eJZ3enC6vgpFfsy
rLO8opeq+ATuPr7L0L+aoRajV9mhQ7cGXyIvWKp2uG9dfKTYCYr9fF+yJy5lvZ9nx1kYpGmaQfqF
YKKhy2dvGXFEyagjBlE+BasZqSI7BD4UlOb9ipSAd5hgQBJD22hl2RQEUke7xoLpQqbyU/b9ZRxn
EWqpp41/SrjwCggZSrM2T1d9+iihpn7amy2cj7BcTdWhbJrF76vj8xv+NgNnm7TEsVPvpWE4NhNH
Cj5juBVgaZcaq1CDaZTKy0qFwBQPnCldseotqhHKeznoO5zosJBo6JsOQrBpEx+uYXKdDph3Y7C9
MyLxxTee/z+He3b5mElSlHESzNHTCN/sTd2MzoeAkAytUljXCX5Cz5xvnwoPoWe5vz/+x/cEWF/D
t8HCe+U8Wy/VVI86Sx2PlR/sVc23Owt3DYN+p46HlmHH4Z+sX1bl3K/Olhce/kPwi6/J/z38vIo+
tKaYS4OICSzM0UX43O+wt8c3gxRt0BGOn3bp33A3/dFRAo4vbNcfOkQcIODLrPnW12HEfz0PJ3jb
atpXyR2O6o6h7qtua9TX8/GVipicQLc7QYCipe5HvVeaWIVgtff7BPy4W4mYZwqLBYNEPYsEutwq
OtTZQxj5KE60jiHb7e3drrofB6yALIqEz5lgR+vOc6rO1px+rV9JKGl6QCP6R/N0YdcS8PClzzYP
uCIdU0bkMXTzvMHXYGbHHWemR1koejfDANnWUTZdngq1uB6SBkq10Q+IyljTOkta89DUfrJWM6u+
NfOu2feokFNVQN1zygqEhE6N6oZCDRX2GPn+E3WXXa8/15b2dCpIziCl5Gmv2H1uLYPAWPtjhd56
Q9vB1wcdN4+2t4XRMg94DvoLuRimK2h8BkFMPVa7LpZPDr08G25I6WCxau7los3FG9mP9EdN0RpM
uPySFgmOnMJVW6f7xs+PWTQXcrsaCZpWjhZ5Ld+UQrIQBUuxS7Vu3GTA7sacHeZa09f3p0lDo08u
BxzUBpxE6LENj8JoClTc8D1UF6diLNGe1zE1n7BWp40RVCRxZKncMzQ7CoRxktbRhjxC8BQDM3+Q
zEMpRsVbME3imxBMfuT1vVEte9iZy7Y8pVuzLeRlJij42gPTP2T11EkYUidy7Y2xqW+xAzKO00m1
k5w6ltpqqeDpXTtdD1YDCCuKLHA9UQvWQU1OlZcXPUtKpA05oKZn9Bi6d7vGz/pVl8VoZAU1bwE9
fahjSz9vb4ZOCW2tRWQzVe5Po7ExDDQ6eD1sidpVtNlnKDnBKWpw+g3NDxFj72Iq8V7QeKBybaXy
S5XipimXVY+XEFXJoppeisLaGxCE6EEGkHz9+lhTrpCwqpfzhyGWFkQpnhy0G7FWUDTTcy/3y1WJ
e6hcD6gc1bDI5R2+QjdaNGzTKXjS6oe+vckkkoWyi2wCN09IreWUGluLgdg4pW3TgMNsBKvPUju1
CKSqdHC6scrs05iZV5W2layMQNfAtE+aIlerJS+t+g9lVhoW9MMYjG5V5gfLeiq0/BZhXRNs6t6v
xn1S9DQehndRrda9mj8aar1SdeyysaikQQA+VsSgKZJUJ8URiF1H9+72hENA/TIOOYUj6uImct75
5CgSXsHVcZJK3GOfZ54jRVslGdzZljkVTbcsdL7C84QpYd1JiD83CyOHSGvRbNT2YiBvTwJKNsmt
H6yaeu1nmB3oS38sbRzLKU35i+x0HSTXen2DNXOuAaI1tkq3Qe7dC5Pxtus5cPX2b9Jw4HY0gQex
dFMFvFoLnRHU30oPtPuBPn6FP7lKba2/1nBiQIGreM4Q+O7lV0mKlydek1ig2dpiSdgkTpUKK2sU
Nk3PdgWp1IhERiEyyXrkqr32ZgErluithaiaZi+Nf5Oa0s0Uo4WMdzl5lK1U8bLzi/fmpL6W5c7C
aLGq/7Q5UqzNyRn7B9hEuLvid+Wvung2T4qdijqgNmB+JHstnW8ske0kXrTj2qw2VkDmJQ0OxtU2
GEv+Z1dtf1Wam0TInCj8kBuMOoUPy7gyc80FQrKKAxyEFKJNrNEV41Efcac3aYRm0rJKYKxaMCmC
o0WlaVp0/SoGQSddhSL2RoQ8pty4Oc5UMZQVAf+hEz2RciFFxIiKq4a7DhkV8ABVXXoxgdpw7EkW
rIr6ohB6cfM8aMPOKEZsQzO3l5Ce0Q5R9hBGL/zcNus8vjGaRdseMONaTSXnQ763WsH1C3aLrC8G
fGajvF7jcUpZ8g25MHdQ3+saaU/1TYnvfdYndeH8vS6v5SJ2fbm/G6YWB1o7R9pWvfanxz6K3URd
9f6myd81LkZk3xxck8OecLKZ8NxkL/WpK6mWXauIKVIfH6ptkt4NyqsVYhJSb0/D9CQGT4ZwZ0Tb
zvcqtBdUcYbn+FdpcoV9RS8fhkFZVLhGl21LIR1UvRhTCcjt2igXWAMtVAXYqHDIw5sKR4s6dY0B
K5yWJAoFt7y60sfRSYZmjbXgcx9u1UqxLeu2nzxJddN8qQ23crwtCqeqdkFDTZk9V3YIKo7Vsoyr
FSX7kK68qSWuEnUfVqpvszh87dvjFHtG9dqwTLDs6JZJ9Bi1exP3StgXEaym2wJhVawXJTsxHb/Z
tMVdJlxlyXaQ7jM0vhJsxTa19mpA5WB/BDn9cOWU3KWRfyUiRBZhBSKN2biqRcCiIhayUa4/p1ru
u3qiRWtRztIboU9bTylB5CuVIh8TrU1cOZTGRa2wJ34PTr7XrCxKu6BXdJNqKkDjs5pVPVnQijSQ
K6Sl+IEjM0i3BJtUw8dd2hFOLqtzNrPFgJUjs0Nb0Enw7AockMAKTa/C7U+uBSZ+cPXQTVirqiMi
EmetQorwN8pRFfHzdn24RvKi9S8M/3t8Nw8fH6MZZUKUKZ7VlyaK5yVCU9KxLBRHL25b8yk5pXem
8YjF/ZUmbZROWoaD5g354E3dqxS//z6B3/lOX0cgnUeYOK9WrS5Ix24Bh2HgJn9t/sh/Z5Tas36Q
D+I19srvwfNpo9znNyPajb0TXoBszUnnl4Ducwy0JWlMMhniWa6sRIII3KSQjyln4jhlR6lUDlI9
G4hXaIYptLY6P7k0998qXGdPPUuF5VMXlqxa5l4DNIKbEI+2qYsUA342LuqSNRyCZ4zu7yqM3elR
8/vW9qS5xGO/v4RvKQYjAaYDQUCVFZlU42uUT3IV5UPcSkchqyG/UZEiHBvofqopIh9Qcn9/3E/T
/e/jzpJPTcy13vIDmVs8dCEsrHpR/WvpV+F4WoeAsRGEuP39idxHP7xiSUSUAOkdnGDPoW55V42g
lwfxiAlW7kiFeD3o5m2s/tXCblVbDAWWRyTtI+mKoBZ9clg98KX8HZ4f+FQ/GQndrzp3jOTkFNLJ
CVuQikhKpX8iMbmTpo+ujDYa8vvTrP+P0ZYtlr5XinAfQNOPoQXRgXDCorusYPI4KS/GLJXlmztj
MF4SUVvWk8lJr3mh/6xG2EcooiufKNgBzbew1wxH0W44BsK8dUJTXEvNu6Y9gWVbpkO4TAzJNoqH
KhseIus1QEbeGNq1j+uAWmNCb1auxdZphNNVU4x2heNz25RelMnrXlGuVPy1+lyy8ZVaAe5hGRBt
jayD/DS6uQwqXpRfFfGBfzzKfXYwG2QmomAnqP12ME47UiR8E1bjsFeU8W4agsjWDcTFQ/lBFE+O
SMkrbei45FCqG/2hVvwdKPxLyer3RPFzGf/fOz4HlnapmbR1QPie3TJhHXgx3FQGO28cq3QF2dN7
D8OzIXEi4mCUKFQnhvDTOIJKDoD7NlYShMZ2L+LV7ZamZ13iSH3ik84Pmn9W4TckaqCrQUyH4dhX
5cJvFCKYuLjzzXBlmIF3sgI37Ky1clIWenssQnllxLqL66cnG9kDgkfLUg5IAvzVhe3xLaOdZw6m
uaRLIuKJ5ll9xbca9PBiDuEQIyNt21LT5iA4Nii7+5SZm5f8xhTt5HiRsvfjyfPPg89yeynBs6dI
AGNWA8opu8jkPCBZc/XXrnQxmk0/oBxMlkME68NrJCaMUFi9dBLPX+/ba8HEhW4DBipgQb6ef1WT
1e1APnM0YErCL8CFPXFGaiw+7e71iQrDk2BusTjHMGSIXaG7MIAfD8R/nn92/mpNUwmpoUtHxUeh
NK0WwSAuKxlJ/pBeQOK7TXUJY/q9EPv5yv/3nc8O4Ui1AhW7MulY4wyAJztaRVxAta2/ln8IZKDC
iGAjwbsV6C3YcMkjHEsKJ8S1vfFyQEsAuDpUvHATJ26/MCHy/I1/eyNnCzLXyUrljLgEVfDrMO4W
dfNXwAhekv/KvJ6xCXc5kIQC7+VUK7EONHdWFy0arVxUOgWTtoTFPSmLoNI3WVbZZvWgapuuyZH9
HS4Ndp6q3wZ7tohP5RBJgslgRbAyQCaoT5GnNeSqRKDLTltSXxhQ2YMUSzsThyRpaXLfw+7vvbBn
Mj1ZWWXKahQdSblUu/xkIfw2urPgRi0EVUt0QTwKsrCQE+mly0+yI0KS8at0KcfjWycHWCjW4urU
h4A2pDdZ0Y+nDhkWP3vMTRUTYcsbyCnFttimczBkaouORSM0ryFceFHeamQXvo4SqB9RdBjfoOG6
lRC8hIr+ViYaRYhhHyScwWGmTPcCOLiDWTf1QzRl8nuTGvlGkOX2Rs06BQNTCISCY2apuQoGbmtd
F/srkRZS11LesIqtAAElSEBey2AwlYMpE0yrZbXNTu+l1tixke40Mb5uVWnfavKNqglHIU9K8MPl
vkwmkjLdyHeWBC7GaMhMA3lKPKXCOIdSK6qfZUgJJCuzRWUCszH8bLL1AlN2TVrDOSycUUNR9kSj
3aREYobGsTX6xJFRmc/QzUsfTSjgRa0tTxHsa322W/ZRvhHM3GbXvesUA1O0MLs+xkCQjpcx3Ar+
6E4qbX05XFh5+dBK5kqJ2ttTfD1o1nvSpl6XFjdD3MHaYOJVykvmoZe52logwWTaMU5XwIFfzWK8
kYQUnZSy3Q0GEs6k02SJ06YpsB1Nq3fiQJevdG3oabRWUI+r8pNXBlheg3OPM+SFk9ILAHJ1ZNj+
aXAM4zUUQ8pS47ER+hDfZBQQ4sdTc41PEqqSxv2Yj/s0m64odh18AY9JXByH1N9n2XiohjpbdG2y
apLmthnKg34qtnp7QgO0xhPVuinzlVCOzxLS0pkqlLYe5W5SVm8U8HYZ/YX8hMCkj/KGkeCZEeBE
kW+n8VX0DQhp3UPg+7KjhtD+0+JZHC1XjCy3xGG6oEmYBvWNhKqIZwzpk9idboJ+WhlkPDbEmj9B
Nmyr4tj0KHSbCBdclMSSfr5Y/3fKnsX4lW76U1ARWed34kMnY4uJz4P6bCV2/DAFNgawmxZ253g0
7n6/0r93eM7O97PMrmpiOaxDDiWgeoD3QgCm+aygptN1xYKUPBwbGdWOfbTxoZqgZwELDhg8Vd2B
FGNyoTIm04XT6OcQ7X833SdK9J/+6qltiyn/f4S9127rSta2e0UEmMMpRWVbspLTCeHIJObMq/8f
urG/5Sl7Wz0bvYBeE2CpWKyR3hBn/cFjQYKM2nqC2vDwWYv52c5iZR17+IfSlzufzZsheKBmBSLW
OroWAzRo8BiPkR3OvYkU9MsgXWq6OzZgbdelc0SHrDBV26vP90pkTP/e0J9DoH839KuQ/bZ07siw
gnVGdnkfvud0JI/apn2M78QbzFavIbWk31MSaxSxHQeVlxSQXgllI0Dc9yDSQGqMyHE9+EsB1qLB
eSfiYlEPIfKc2A9JIJVpTmdCYiuZRSI+9jIBr79c+f2/h+T/VnRxoCR94EMOC+lAR0jx6WUgFkVZ
alccY8DTiDbJttxMKn0SXGtT/P+kA//37EvcWhGGuThoObtBR0yb+cEU73rAjMj45yjYY0Dj2lLv
6IrjVvQmnYwecD4pyGFoBKpkAnRiJ5k+icMrsf+3Gp523f/3mi5p5v05s9pCT6WD2eGNRhcyzRBP
hHkSRk5I0mpJ2y68Ihb0E8X3dRL/e+hFutoYQaNB5iRbrydghrFMHh6tR05/f58cddrhqU1rkUOK
BJ/jv+VYM3wRz/OR2pxVNjwgcHw4uqBC7E8MwBfaDuRr9ZK+V/vgDbfn2wIvB6YFzSk9DGjNbGUu
zFf5VXz1DtLTlYP1a2n+bQ/Hg/ftwxKM0jBzN5MOusqHHICJMcGvGDnDvhRKbqrQmE0cyY+dWk4N
m3nUIsyb5d+rkH9P4v7b1PHff1uFG2RdkbRsalrYNfakjHuG6ZlvC38mTHfghAPGKyfM2vB0QJ1M
2+XNhBIyUBwLygJ6pHfhhxE62bVc+PerQJNNJIEQqYD68e/KZCOyQjdlf0pEi8xJBmSIfjJtiFP9
yFzPlGzrWdD49kbWfHlN1fHXFiFar//3+IuNSbMsULvOpDnED4eUNlVpvYYWtISGlkRrCsvinKxU
JXqTMPsspYeo6Ww9f/j7/fxE846H/tsyLiqCWhx6S/T50oY30M1n0JuMPVobxnfS2+m78cEdmV0j
C/4kAn09VUePAEYxVM6LS8+1BNeyCloKsNC1Y4hsZjx1+d7GcZbdCBN8XqQb88XAWxP9QhNAE7O3
mRk6our0790L9VEsT1ph0uGHADaT/9LCATcEoJMx2lV+1G/5hsw+qQynDbrRF8k+buNSKjVZeHTn
2Tv3EGi2Y9NwcFlmMutvWWKgOeqdP9on0RvhqqDSy6plubdKp7+tP6p64xpTrPxgZcDYST7B7xfC
lNlNDIl1jrP3zl0y/8CwPLqLgf+7Bw307Mb05nwEI2ILOhoT61sQ63St5jWGABbcFrKNmT44DIiz
k4I65kR99kCQ8wFtLOcpufXXOrLSH/WhmBRMWyCV2+/n03kSPMqvOd7cb+cjPh5P0incvWvoU/19
vMxrG3eRqIVSN0jSwPEqWX9bKTcxxyqUit05TaHbAf3vYmZmpJnR4D+eQ/8ge8fMDBepcguo1RGT
tyRo5oJB+pKVy9p9lEfiopTchw0YXeug4DWKmlv5VgC+zeRVHM5cuIiDScxKBqcUp3VWM/590ZsX
q31PEc52Y+mt4OC0KFAHM3xgACcF+H1AcYz8YpGZTLDPM8l9DOtqRQeBEXHBlW4yV5XSiRakU7FH
dskXJkCy7ETK9l6MQR9DvgTqp6sqW19jRv9S1cGktDAc6+9kWj+KhLAXdj2lSNnvMaNVp6qFWgp9
CV0pD76wraQHxbrpcsxwtC3m83QP+pnUpPu/X8pP9Ctf3/fTfPH1QXjX1bPJzWcg5AD+tcFpZ9Ki
c4WMeDgKs5kyCALbLCe4ESnXXDiUH+So8fFjN4zWmAVt6WK2o3sMu5IhHQ4gb0qA5OZEfMnUiRXY
aMK6uzEHlG1KRb4jHR8ygDCPxUE/6uB0GAZltvIhMcmi2YuFPdmHLbrkqbY54rrsv3fqp2XO11K5
HoHoyD/RsrLmhoIm5CDJwIa7t/67NutP0XMhkMwvzHzfMmbXN703CR8z2Iof0gOGH5jMa44lwYea
CNg0T4zRx1CuptYHi5XBz0wla0Ljh8M5k2lOY1cJ3CGdRI/QFfg/JN0udjo2bOUDN7+8ENSRYljx
8wCtXPmFX6CayzaGrJgGKCA817F3/jcKktTTvmu7/iD0cnNoA467UGX63NPE4rbq4xiQA+ff1ob6
vGtKX84nSmLQ8ojxEwKAWnvLoDyHjhlT5FRlSO3oPkceTJsaRmIT1+dZmLTiRu8CSFnCrWf1b0ym
mLl5M8GTboXC2BR64C+9QYwe0lTEOhTnLwlWk4YEl+IHc6/H8Uuo+btWISwaxN0nWisutUIIFkJO
F61MxHaCXhKI5KjCP8rXqxtD6mDBCFX+GdZNvxsyvV7nlVUc4lSW94UQevNU7qwXIx7khdYU531t
6A9SmRQxtOWum+p99ZkZyBGHaiI5jeRdw6Brv92NBrY6GpMTxQSK/u/WC8RG+P+Ndagnsf2/Pw00
jNH+R5yIkPnGP/8Ty7LAciL49TpirF/x7bOPx/3RxoZhfjO/md7o9hOmfKNYlmkbc9wawSff4G/4
wr/bAIs+oSo4vXsDhI2f+fGIiKTNeH6y3eKP+BzepV8eFnj3DLPRNHE0tLD4K+MffYJRIE/Etf54
xNli/vEAseOhQJf+QYHEQlt/NpKFNxvZfuGyAAYNEBpj0tGnLJzC2J0EgE5hNwDDboF6jv4QI/0i
5E/3pF0VD/kabF4e6O+7epHQKN45y7Mhkg6RaU1lOXxtz/EqKdNFrekTrQc44Vkr3XiW/OaKdiCX
F2/sx7O52ixNhxyFgNy/b/Q8DJWupr52cG6dW/bxeXB6EPQjD3bcUmQU2dLnLVu6PS4RnYVvMT0u
lwKXxHI+/5gv98vlzJ/MAhsn+hkeVux9MuNvHOkQO/xjS601pc/G65u9JiCOZ8fjcv/1WmEO2Gin
+bMPd7QZXWA7v3+w7en84+7DvrHnD0+IYYiz6Q2nRcF+BP96b/KygXZ0g2l9ZUPpCZajU1Pp3JWz
my+dtaVq34yia0/R8gHzoBvOFOqUm6fMfuFUoS162B3cyQGOj/PZL0YRudY2HDQSbGe0oI/s3Xpx
OJwmq8NusXh34LngCbLr7ffdbre+d0b3FMewb9fOorV374v1+n59j5PIznJ21nL3vqbDN71/HIUz
7+81572fKzZIsdGJ2b4fP5RbbLIeB+cWm5LHdvr46CwcLEhOCw4gpQ6qd9FssVjsnPu/w8KvZwxY
AlEMAKllXuoEZl3bRVpJF8HXgBeOiCVPNY7nlpzd3ClpmM16H3PmrpmK0ZWZ+q9li4krEdMdHRul
r770t4JqCCOty8VIPNSlco93x0wOs5VqYasnKWrkCBYsOMl4sRjqVJ27cStk/OU+32eFMofwdfQV
I7gSRH6aChAmv69pvOm+rUnpvQKOCxG99OCCAowpZX1p4O1nV1k4M33qO7Aj0bnBhGNrWShIxc91
/ZQLu2bAi3vQHSG2FoMqOzWERkmLIVu6TIroNz0mKkNZ2LFBGa8Zojpm0V75br/Gg5efLRFeMRjR
6xppyb/LP3ci0lh9MxzEZ+URUTvK024rhEi2A2xJ95o9yLa3NtMJJUokLR+Nt9LuP1G+6E2naOdJ
7qTWNMUGbzvg7XK0q3vVcxjtRE9ImniMQ7mOg8ABBxcH00RaZolzlpaDNxNNW6wmdTzrDy2j6ePf
x3RM4378LCzfMX7lSkKM5t+f1SqN7hdhJhxob6UIBpNRkH+MwDFbix3gdX8/7te8zvz2vIuCuou7
vJc6YTjUYsOgxuxmQvchVjdF86EP7cxQeqqikWDHpkaZw0AO1iye0lrpiHnoDCBQlAShSDYvj31H
Kd5VD89wT3YCY80Jn6L5NQvSM7A0c9a6+W0QC5NYUWGdW1copr92JQGlaxocDwRwv5wqvp1oyS2V
ou34wpEdcmKwRJGK7oulIPuiLxITUtCQMHSHQdzqm9C/Jub06xdliXBbESOFZXupj224sizodSgd
JFFZn/XIzmRIes1o2IPhm0zTXn2vqXPLDjEquMJDQS8KLJGEvKGo5DZgrrnVWxMf7Hoh45ZSEtEF
9EFTR6/gDCeAY4FTZZG388SG5t+Va0r+bQKNePCILzdUJD0uaozBr3NX68XhEHW8U0nPV51aTdQe
R8D6vsnbWZ8chpxiX3oPkNcVS2OSMwoTsgBOtL82470+wGtCXTcU53rYO0VJfpMehSZfpHSlESHc
BGfUPf1rWnm/5mVw42hMSEieAdz597tJW9TeGlXoD6V+drKzNx8MZGEs6xUaJeDhKNBZSPaQ5CAD
GTYoyJRV6ttAphrmiuNpQGEjGHX5Km1yKNv+2qOTmna3qfDWJvrCi979oKXVQ2okrgvzoQe7PhB7
zZ2U0YE1GGC6i7hkbGi9yk38hh7WTJU6xwizpczc2Brp/bK4GIxs0Q7rJjOm58Kd9Uppa/mmk0tw
x4BONXyq3J62rTFrA32Set3sygf/2wVjyZai0Z5H7kq9KORqEWqpCxqf+T4y/ni8WvmA18bZkADD
MpnzFnrPm6q6u1b15lYTvbVMxkxvVuGpZ5oAzhBV9oLeERI2OlZnSSpOZXWeawQOOT42IL7b5K0Q
X0X5zoKqVgUYf4EtkY2ZSIHoV9adogIn7bvFORQxlDXReKAXY8lBfGVO8UuyroiI1siI1ivA5y/O
M0NGIw0U0kp5JKYY6JYneAd00RLa+5VH/bS0s0Ah/fesLxGJb5dPMBi6lmqFdCjSY68jNtw9xr7l
9Fk247t6LErzpJjgOMR63urGnE7B0hTgQ2ovuV/dpqq1LuLYljp3UhbylVj/W/5B1iMSKS0dxcMv
BZhvi3NzgPBtow8HU6MtqWYPZpUtG0n6kCJ/icPa7FzNmjiZxKj9QFeIpqQyNEx6dA7C2E5dPVv+
fQx/gzqyIip0LmxVVfSLuFMYlKV6E4soj2mLaKjmJcO2UhwaEC7uNiubt1QSNHpo0hTRyFkjVo6M
35qgSKtaRWdaMtAkVgjApZ6vcxdKnwQJRh6mihdeyxzHmHsRk7+v9XKwoappL0ISEw9esvaYsSgA
EJsK4DxXfAr+vBBQh3BXpcB1rsEVVK58s1/M5osFwLeSMYJXNJN/Xnyzas0nKauZfOgz5UZtb8MA
YDaEFkSDc8WWMr7KyK3TbXyu+1VRWud3r29RrBPrYGslxSYhiaIDiXGQds43riluM1BgtRLaKqoe
ySAgEaYBEyviTeLHKz3JqKT9ZQ+ZehD7e9lEzILWAFdVCKJZjU6F3s/0XtlZbYuJ+dksHCPR1lwr
jpczbhF86+3cvLbjnBpp485K0ZDTALuRfkXnYeunh4A2LMPtdQWG0OPnWEi22q4Ph79IvV1j1Ae3
x91Er5Zx7a6z8jypG8AGMEnVoF6fscGyunxSy9NzE00zzZwHbkQjatRW5n7S1T5eNLrwbAH5N9z3
wmrR3T67BysvlmaiXjnNXzXi5QsalQNx2jXR+zYvoo+PU1/idRLNOdJkuNIMJxpHZnSc2+3JMyZy
P9fN6UAmdJ52WBD2c16IRJd8cGLMBUJg0ZP+HVpGence0WX1CNObRdmi8IEKzCUdfTfq4DlTXl5Y
iDt7MS+ymSbPSnkqdfMrH+eYO1/+HEMFxo26MWHiUqujO6PlkVv+qLlXzNVYuWHgsKAj2mULM9hX
JgdwKwa0z4VqqQjemT6rfxSbpQFAXwiSSdFKjxFQd/DoRZ6+lEa/F5BByfJok+TR/u/Vjr2BfxdL
poJvtw4T36Qpc3GTaLEg51rLYlOj3Rl9juobcBy3vUY+VH42CqjfLBpuGhTikS7LQr5domHaJAKx
Jjhq23raY6fQ2EwVI3KgboJTPH0/bB5thh132rO0B9ukv4HQM4B9Or0wYSzug1p/SF8pPB8ed39v
ws+ojs2YKPEfcjdT0S5mHbEYdPnZkruDKGNhX3eLqJafrCCbllnHbMhUF2IRlSAqxSuh5ZeccXwy
PUjuJmLLZfvEH8TAY0YQHKOe0Wsm2+onZKJDj+r7VCnx5pwU0sRbMiCA0Sw/ntw3YHPiTbOjBoBo
TUfAn12ran7p6bAoE79uE7Vzyv3xRv/2qgzdTWs/qcKjtC2n5+UA1RuZRCYl7fQQOPfBhjwExZYM
Pxl36s3MSbKEpj7v50RHnCtgI0177KLxc5wKiHQlyJIJiMkx5EQRpsBGAJDQ1MQpW7clXJqlRemY
j/GUfhu3GhIq9I3p/YSONW0m9SxdKqtqGs2BOu3xgMb8wcBa9z1wwrmOzImH6gyyhjRh/j4TvwBu
aAPjimBI6EiDZ7/oqrVUKF7ao9NR3dRzdZfuSvykreloJy3OspXhoHmzlV//fqryy1GkAqMAgiaL
/PDlUZTLHOsitS8O6i3zd3kXrxHZW3aP8me9j1ceumqAxW7MO/+AOPJtffLRnEHAg7iZT6zE0fYA
A4UdFyDK58xUGc291s1MXKuxbS1Qy4qbK+H1l3E3dtFcIbQR0DfEIuXf0+IZrpR3bV4dvHsBM1HO
Cf0MmCjr/uRvgQfUT+kxuMteqwcwJupduMkP7oPAPfPsE+CuzS1/u2eA8mB3ozFlRS70ItpLfdTA
g9RRF1kiKbnrmBZOyCc3xVpfnp1ooTj5SduUMw7ZHG/KQ3Kyju509Bk1QtvcCE/n0zWVgF+yW+Kz
bMAX4HYx0Zv8d4v6TMrdpuiSY79S7+tnfwuc8dDOtYWw79+racuGIDlzGzEmy5zwSl36y7ybp+sS
Q9yxf4fZx79Pb4q2SM0edHhyVNbZA8jSg35znsLqmiNJdvVxY8S4iCj/PO7iMhWtIBQya3wBjoji
Ce30uT/TkDiRnXTmbpIr4fanSBuR6/vPuwgsUdrlWTf+PG2dn1ACIYqoJ/kkok8BQIUp8zFaVXZw
hJ67BA55TLfZs7mgx+skU2Cma38lkwcDY+GmnzPLBpawQa3omIujXNuVz/tnbvDPYr9O77erNRMa
oyMY8Ca20T6bFTfe5vyU3oIkpFA4VYx8Vf45bJI1naJV8xDMtZW+6F/zbXsUPtVXpwU+UyIVYJfr
JrSbpyvr+yUdYDMRJkKZR2cYffHyIlUvW7EwqgOulYjSMgR7tA7yTnqE3ik1Nm5A8glP5b611Xfp
IX32H+S7ksa5b+vvQEdbksjUVh+8R6grpWTHWzdd4IpOPwQzYe3Kan//rr6t9uLVJ7VrVF7scbIx
MxPekAK5z+/ll3jlH5AEdbRVBHPj87yJ79qjuPh7qyTxl4yGvYKRYkIjIgm4+K58KNt54/fRcUAg
KFkiObyIF/zQk7j2ZuU02jN8WSfbdBJM41V4l9z0U2Fj3nh3+ZH5+/nhvFUW8pOwyZ+BQcziZ+WB
/KLfVHfmi3jqT9pr6k3AtWJht4inEfgIZaPf6U8gKRbGSgKea4t8xuZG3bUrYVGvG4yeZwrYFRqM
yegppu0gxM+spb9T16AbgYja+pu5ENfl2sAEEFclzM+RN4Dxu/RmBtCJ4CC/9mvvWij9dacgTI2O
bgrgm4v7Tx/EzJQHjDqEtXubLc9bb+7d+PsQJfK/X8ovXAS+L7SlFJSukO+/VLmyjLMZgthPj+lU
3Xn3+adX2snRPPVYlWLkQBN74z1r2A/iqvWIXjV8cFq0hmYjuVWszFl0JTp+2VX9uA3/W9Al3jB1
0a2WPNQvAVVK6dhW7yDGFw6dvlEIc5gUT4Vkw4OuSieyALGSGEMVmQyurWKUqU46GE/rKh6b6yWU
UJzW9t1zNtjAI20rdqCACdir4R6EKlQ+UQtH0WYCUlMIoTLXXoPtJAmITLtQbe1asP1lKsR2I6dB
XNO1cQr4b2gZYrM4i/kA8aifeOv0dF5Lq2xjLvrFNen9L4jEj42kfEfwVSItu5za07JQRbC51YG0
cgNw4nbcxzfftfH2AFXR40eAnKA+vmNmFn0w8ZT5LHxvX3A/btBCPYJdL3eEBLIQHaTFe/1mHtQ3
963ZY5bzER/Um2l8NG/cI/+2v7Oewxd1q9/UT94RZay1u+9fAQ5Lp/YgfKZ39bv70H2AWGBnudzq
u2oXv9G7Kx/+PtBfDcXLn01ShUoIemnUxxdZqBm2SYYOBCXBDuCIiWKVZSPqSZOLAorTJGfA4qkg
bb8+ABmrEbeCo3xqFmD6PshWP4P34K3dVrt+me3NtXRb7KwPbHFUVBps5UW35gg1gEWS18Hh76X/
MlCgpPy29Iv7EUSM76IqUh9GxVAYT7UDuVwmX39sD0zoQnPaipO/nzmGp7926yJ8JX2k11rAbol1
s26MT1kqHa1HlSlqnYpp0N9P+/X4f/+FF/EHfcw8rTu0d7OCO5q9VwK4z5b/Lg76xO9eayZraYhy
LAocfz/6l479uLk65YkFjoU49O+Xp5ptWXRt1BwKb8h2iRlLtKPBtNZZV09BG4lzI8sqhH77uHlH
naO6NaQQClMfDMPHAF34GGmeP4HMvTWzYWbUunPWVcIlmfwSwMjC1WCk1IKwYV4Esd7PGVyWeEcI
5QZhBMYXGVKvWiCj/jn46vM5weg2lNWp4antVIctgdoFqZiSwmM6q8ZKKzzJkdssc9y2Qa5FpLAt
g1p2zr5h8T9ZhXpUiT5MkPQnqywzp0khkgKnC5Z6I4C7ULJ3MUYiROPWsTuv2xaJLyx8rzhPexVQ
1987/AXI/HGWpFF8juIPtNDFDndiU+mtH0bHGA4v4LjSsTbR3sIAcxFQfNviXTxnyDlHtP2xFew2
nhjz/H34SJ5H3WlYhptk12LtbVxZ2FeO+H1hgPg1RVJUYJk0VH6M4gesBnD0jSq6gBgRjHNO6CBo
lVSyLQJko1THGX6V3p7d2WDN8l1+8o4NCoNwxVBgGO9GWyYSZese4YATWMnkRC9TO/69f+PZv1gl
0n2yQR9M5PK6DHxhYw15rRLzM97rLD9FMVx0u1+3V+aWP1oobAcPYmxFG4We+KVboFFqeWsq+CKZ
6F7fD0cK9ciOAaTil/dsVbb2SnZavdbQgSQEaNBKsM3H9pgfqmd0ZUTaK1yeKDwgS1tdS3zk3zbB
sPCxJUTSThkTo2/pvqQLSuRKUnpsV+oUL9jmNXuwTuECd5+7Ua3oyl4YYyL1Y9O/Pe+i+JVRGMoL
pYkP4vy8DO/0ST1XXnluNjjeagtxYVl/tsyibf0TSEK+7zfIFCnrbiFMrE228G4KJnTLyQrljnYi
PBWn4DA1JuqxSFGfwHVXM2e40ctPNvWJ42+kiYj+YzDrbfDb/irZEQG1U7PHKHWbnWqy2XUaTZIT
HhRPanRrvItXCAw/buCvl//tB48v4NsGt3qblT0kvkM1gy/R3I3GV3b5Ppzqw1Vo5NcX/2N3gc2P
FTxSf5cSZlIGCyoMw/igBcUus14E6kOxX/kujmJkYKafT5t0K+mo4XruqtU9cjFsxhpodbWBYJY4
rTx5GzQiFMj7IkfsJ1wKISrYTIPp9iPoZE4k85p7ymVM/Nqib6u+OBNpUdZykuVIUZjtSmc+2/iw
WM16MlAlWEJ+JQR/RZ7LXWKSDJSPEbis6hc5oZzgJisYvJLsEW3oDS2PnVjYw416P9zgX+j0C/9k
bdV79UW7IY6op0ye+NKYueQ1ZlGT6hUO5vnQRJNiHZyah/LWn+WQcl4g02/qO2M1emV090gPH6WX
ak6xvnUn1QYU3qbZ5+/nhfWhvnqJXezaw/ChkvDlNqJfV2rPLzjEHz/z8tMGRpBoXSjGh8LpZuac
Gcws2/aMGibqqprJt0zcJkhHr6IJvY+38hHoDBKrHeq+lf2B1O8idKp15mKcjO3ejb8grsz0jbYc
7UrLZTqTFx6eyeGSSdPCcpon/7Z8uNaYMsYY9tePuDgbrZ8aqudW8UGfNzckyuEdekreFIUzsmpQ
fKXdTiunXbVTGfszaR0vVIzuaFykE9MRTkM2oWTJbWPi32cv6fItnqOv6tmGZ0fzbA1OeabPrPsU
FfICZPDScM6P2rJdZKcVwu0T8SmjnepuK3vE7yEsqy7ymblIj/UyXN/7S2uhLc39tUrit8D07Xwa
F1dGkkmhq2Uev7k2GDcFtuchmKDvUqb5NNFgXLvTv0Ph1xDl5zYDt6JLisnbZSw8y3KdoxcWHJqD
8YrBDzJCenYjYkqJmLtqV/EtB0cbnApt6tpxn9xk4r7Hy+q5TJeo9qDwFMQ70ZpV1D7FHEmxCOWJ
Q0FfxZxCuE6vhJEfHcPxyrDUsaAzyTFwlfj3Vg3r2EgR6owP1AW0CfwZsdSYumt1HW/DVX7tcZcd
Qx4HVovhC7gtSWY29O/j+iQeejPhFDJLt4vzqdCSbVtvRe3VFAxHij9jBpbZWaewy+yurmZBlJ+u
vKLxVrp4Rf+sYVzjt0DCeCY9+34Ro1sRzZtFhCd6ffpqrxv7YEVKvHIdb25Mm7V/6NbuXfNQvRZr
ZZ+sslPygTO5b9PnUjfpIoxsgHTmhrKbjrKMyNzd32v9LehZEpk/rVwU4P/XmPq21oAh6uAbeXIs
HgtekPSQrduZd6eug+2VJ/0SO2ijGLrKIFOU8Hv8d1eiMlEFre2DA4nDPtmazB92DXK/NI0Od2D+
mOFtxcr2+vd2QLj/76f/aOaM54LfIgMGA9PCKOrfp2MQyR6cK2KB0U1r0juoLNOmQU+tamy1zReD
Yk06rCSReFtlxatahChXfpYAwHyh2dd9vBb9l8Y35rGvkundad0u1AYb/chplRZzTZZnfy9Z/e0o
g8NiwUyzLUu5KEDdc6w2Dfp5B/OzKR36DtYR8RvhiNeo/GnGUwmzCHymYtwv0cgZ5WN0eRTtSiHg
qKtEscMDPVSZKbUy7xmbdBtQbsH7oM3Ud/+g7CPZzkGWQ0dHsc+OnOgxPeQPf/+IH5Ovr33/9iMu
Pn/G/5YSnuPo4LcoNwzlYFc9KprG2Ju6D2q+0SR+8kKYnX1341kNVizMTTuvpcNmopLKBj1FxbVb
4pdYZQE95n4ApAhK8CJWWannJ2qVhge3gQdn6E6GwcqQCtMsGe4kC80+FU83xIF6AS19xCQspLB0
NdmHEejA1tIYcQdX8s+vIeDltUFtCBLMBCUFs+HfIwqBIsjgWQQH8cyrbPsOREKIKDyqBaEU46KG
GVXn3Sl5cwwzEEp67qJUgCQUGARgjYIUrWQ5wQfXDHdKDzNyqGeRAJckc9tNk8rHKEEnWFdvKsG8
jRXhBdL2a94Ls1p80UH4R3E+yzsdKbv6My/zfXSGdeCdkXvF0tPNZ4lebESp2vQFPFNXcNSaAYPe
mR7gD+2gssQrZ2f8wX9tyMXZKdQ0PPduEx6SRnoLMuk57JRVWcNf9k5K9lGWiPjpTmM+J5LoGPpt
b+w74G9VvDgj5gV0o3/8e0U/iJdfp/nbK7rIRxMjc2sxKcJDU2dTbEtmWfAeJe+oR2ndvK5Qo4ho
0eNtEySZ0wN18+N32UpspIz2RnUcXGluIUscydChtecEQqE60uWQk2iMTT9e8e0iDjQ0jedCc55U
iOxoYbZoglq7ciH+GHUZIpe9KpFCUPnLTFz/PW0+93QJ5pwCxJZX6idQmemwpJADjYZvgQZ13PZe
5Q20C7tYC/u30jGADVgn02kYfmEieHu2n5TpcGq3PY3TexrwV5Y4vt5/Xz8rHMWf8CYRgfRdvH6v
JEQPAwGj6HqsreWHrIwkW0JrOZaNWyWdNMhuXqmyfyCHv7blv4d+xZFv8VAMuI8zTzwfh5ty92hA
ODnygqbhDPAU/J27m5uHkRLyQeNxG23RBWFyduWQXU44/rcEZP8Y8oKfVsfC/NsSSrdMM13kzTQO
MjxOwBhoVlFwu5gxoQePZ95KmT4tq6120x3nyb7ZdBt/oX2mDi5X++D16p6MR+Hni/i/BV3ell1i
hUWBxeohu1EeR3Mbi5wdI4ldPCeNx2oCsTJHfphKe3F5EmAZLyr08a+K9I+p249lACoeuXZjxXyx
L+gZmYNndeOJzZbuCubDIXhGLzmaP+Afs2umJ6bwE/HVckRSp3LtXrmgfynTgIsboLDIXwyIDhcH
MtQiX9HC0SJ4nr64hiOfV7yTQFn1yEzATjDWBGmNbh6JxTzyZgqhdxvfSlTkbyYcpmWHrm1hE+PS
5hYNhFk50zbxvADKgBcQCLKt+lCc1HW97V6al2IPB0dJZ4O4bWGZepiDT4PH7llMbHlEX/x96n5G
RDTWGD6C/xQRqtYvNrfJXWDbcR8eNAnllcz3Z0ZWb4VYndftlVv0h8vheMDJZ7Cfgr8/QoP+PeCd
rwyoCIXhwffmkud4hqNUq6EE+23j9vRs9MsSQ3QAiuqkHMtz7aRg03glH/36jC6PE4Np+nykV3QX
L/JRESmlWh0SVgFzuTpjy3YOy23Xi7xAv55pZ2umx/29J2jTwJfuBF0/DBpjfql4HQIYzAOpQpSK
yzbMV4Pc23JNsFZ9ZIOSZFWgxzSg2RBq8tEYtG1T6E4dCMsQe9XBbwi96nOeBbj+Sah/GKi6lRmc
3MR6iFMVcitij85gGU6pYlEyBDc6cMyzR8xnhKczP//75f8Yr/zvjfy3FxepR2EaVjY66QAlIJPA
B2VnbqOjv1Y+g+21VPzXz+j7xl++flUtZDTGw4P1mmDP8Oze1bfNo7opV/BBZtVaVpCrQMlgkt8C
+jkIGxRYlbuUtgHqZTlAoGZtTPrt+ZDe5ihK7gMaB9rodDTzF1jNjG5L6bbq581Hcevu4+3w4QlO
AvCNkdprFTqMKq5s38+CbzzQ/23fRVqgFHHu9ZYM+76bpmu1m5o7pKwtf9qWs+IO676Z1k2zct+X
0wArq8I5I2W39q51564s46vZ/y1weH4D/xi7YWL3NvcPFvr2SQlgK0ZAq+7vwxKnOVe4cna+OpV/
fEeXIKkUfVJd9YWAtimWfxLzOVQrmSriLnNQ3hTY+qsBBVVtGj5Zb8WxF6bGW/6pr7rXaG7E6/6x
nTGPbvNbhufpjYJhtL4eDCc+CrvuvvvMxCUzE+cau0v9mVyO74x2OjUhmItLqJkcJAhWBJzC6g4H
zodkK35QnJCYdRgzGa//j7PzWm5cSdb1EyEC3twC9E4URVHmBiELQxDeP/3+oIlzWqI4Yuw9HWtF
h6ZXo1CoysrK/I2PRS2nLpLI6DvTjgZfjgbu0VZpfWMyd1/s/Lt0JtEjQXfo43jT3+s0hp+RpUl3
7eGET/qyXyfhpEhn8oOxJZnT10jTJw9Xlt611zhL4/Qoii3vWLCZOIRSj2pBD6Anz4qpdULW6yTC
hI7ycaW/RjXIJVfcu6X+cNJVxM/qRZGaG6hZM18OX/4e2LCJf6+Kf9N7Fl0Dtz7KyKVl+/6teVE2
/iutEvnBvfKUX3j8/wSuf485C1y6dWwrUeX125sAkM5WuhHhVG9YiEbp4EWh3yrG3IMi3m/lddU5
EUrOB7r36PFxCz3I99HRae+6dYN9tx3PcBI4baNkjLrPcdXcW0tpCZLrRvTH0gHphOIE0qt/AExB
8Wi4kEcTgYz5vYC1OjZvlBdkd7py7L3HB1FCqX2urUv6aig/7dp1OMWth2LBIXxBvAMBz42/zJ/D
j/7p75m/UNKRUBoWQS5ywsJ+G/Kob2FACKJYhqUR3FXjphnj283Rg5+XVEGBGpnjK0+7kBz+eNpQ
xfj2NA8GmWSVTXiH5Wfo0QO6tTRkbms4V5M2njf12JvnxxzWwkzoUQZ6Tf23K0O4EPd+DOEsd4H0
WklpS14W+vBUTrd6cZ+FMzgQSCLSGDmCH5PlZBlL5ibyIiqm6OxD/rHa44uHoETQ59o4aaS5h3d6
VBz3fw/vF8GGNfpjeGdbNErhVKXqKQTUCoPUugl29b4d+jhOtsl2ALqohqPMIdsa0KFi7N6cnqJn
0JTXajFXB3K2J6XWaPsjt/c79VljeSqfR3/txVNEpdJ+A+glEpx6WQi2+hRZI2wZkG/q9LesW6an
B+1wLQL/aoqfz8vZ3tUUt1Yimb3rHctRctJuYV8pGurz5nHiGt0sF6FegywpAQFXx3BRVii7KAsf
tRcgsLsSyekkJS3Sl2Yavwwm8/xFNkZJa6/SKX5/yD1XU3SlvXAs5vVd0RxHf3/aL27UWZT78WnP
UhmjkLVYSUuiLz2ifCavG8/W8QDBcfg9B0qD82fm4FAcVwD+nWM89naDftc7YAS8duhNuVvxKf6U
UeDhToCImNPj/wfXZweydhtWTnhy3KnJabgTwGxN3Xm7kxZIufAn6TZApQGkRctQfuyneJXjbqud
plE/87pJn9sF+qmCXT5hJ9si/XktkbsQ4nl5OhEy0QYTpLPvp6qhVMBTDe/yABO8oF8W+vaEXprW
oYmJcmkYX2Ga/5fI9u+JZ9NdBX4qSMJw2AmnZaAoYzNFYAQloaasJ2h21v6yiqJxoV4rRVzASQx7
+N+TzzK8yqtyv8ojtg4gSvr+cBOqqTkF12oAvgO88nh8QYEw1cdCbafbZpMaI3q26cGjrA31metq
T2hyaEzgZ9E7QE8wV4uaa5noULj8vSD//zi/RPq+ReMaf48qQi0Vd0B0JNS9mS78jOwpfj7ppuOF
70ftkNTh5ni8qiI+HCt/PfqspirFPcA+PPTuUF46fUZb7UG+T5/ceTaqwWyojnmliHuhPs434bYK
bAk6EK2lnyePW2eaURZFcBfg1JM6Fd6RpQOIz+zs5jn5iO+wHeL0M8ZUUIxkpOxaZKuX8pyL5jYe
p/eUv+lEjloUX/yH01R99/Drou8yil/cJWonpxvwNuR9+P5gLFVc+VQXLtzfR3/exxO4FydWaYUo
dokbTyocpUZnYFDuNaT532HqQvPjx0yZZxlBqehxczSzAJW6igNHve/GqFiYGJLtowlqJ9EoW0GQ
CneNZYuP5OGmjR3NPagHucCGGc7wlQFdXKYKbCVoKYOU6FnSYEpFk8iNd7zDWc1WpOONhPasL+3i
GAikjnOzhst4V374ebyq1ccq4qLcvw0qzAZ2Yxnf4yTvTBWL3TspqJelEV2pDkgX8uqh2EMJzoKt
/Ev9wYWb7AcUvsgpdmmXjSLZ2pRwpESveziZzb0Z1CtVRuyUZOdUToV0h9ATzuUbPuFTjh6+TvT9
e9YupjnfhnQ2aWBWUWpwXb5iXDuF4m9g0TzWwhMeOiuz1SHAqQcrT6489QJSZVg8/2biLLsqzLoX
SosqfJP240ToJmk/qPIKTsrr42A+PokJBEkM36110M70jLwYdHCKY7iiIB+NSh8CesYmyl6o2Pcc
0eHpwUI6PhYTOtb65NhfW1+Xz+VvYz5LuUQvDbqgZMyoseYVmF7nRJHpRrOlAeUbPTUfogrIIlwh
PpDbhEoUK/3QcRU7uJdQkSIHMuwA9M/Jbl5ooMzBtXfPxQeyZMgEaeSUzvyhGimbo5MuN8k7RAX3
MUajO7AzdYWydKlP0B3EDCkeH++MrZHa0crb5fiIrr3Xv5fFxWP427ueZXVlL1RYXEbZ/rikuWy7
4B7gNs7+fsgv3vpXsjYIFeB7rA2SGj+DreJap8pr6uAOw7L5cendQqhbVLBGgFrk62Ym7MuRdu1M
uXzsoigD0+kL9HZ24COHIgteSVUSj02W1Vu09hfCSl338+yjWLfzxHKKXb9Xx9I+vxP0kXln3QaY
b734pK6mXdwh3HgrLq9VxC/0gdgTGsIcFq060TingTd0JfLUtAI6/ACovYO40JGEceIJypXy1HjT
F/67t4vezQ9tdRygkt678pmB1596SFSM6eRVj5gVOP1L8d5dORcvRq5vY5N/filfN1vLMFgP/jza
KjOcilbdldVwOXXXYLdqsBmp5J49IwvDhl4tV8z6zZz6Dlq+5N2295wWWLqBp7XVOzJacYJ2nwTZ
Mt7E4wDyiMvPPNt618dq6EjzGjHCK5etXzSer3X6bWRn6zSMaiHW0O25y9/Y+/JhYEB4Y3RSU52o
Za5IrvNXSZlRW+WzpOpe9KfU1mGTXZOovbgvv43kLG6mfqmdjgL1Za9HYT+kFtwvMmSDSuhZwrFY
9lYy+XuTXjwgvj3xLOopsX88WgoZmDbr60nw4b9AUe8eEAa6Bg69VDBmA/xbAGdBR1bauO58etX1
YwsE2BkItgECz5+YE98bq7/fS77QEQOjgkgK4cc0gFH/XNIJDkZHBLLIvuNto9UaCpezotiajTtK
g/zmRB1dULeZj3viPEQzXvDcWa+9ufm6lSY6EEELYRQD+Qr9ygXwUivjx8jOAtRROqmS3zEPCjpH
n8ZNPXptZ+EnjLGnJASM6ZBJjY0RDNp2615Tn7wclL/Ny1kGfPTa+OR3XD+9AwyWMLVB4CLTES93
bWfD0iooA9v+R381Lg+76Feu/+/B5+jVwKi9OgMicxc/0r0p8kn26d6W76AvjwuKud2kXQZL/dP8
qL2VkIxyBOUgQyYTxXUaHPLetE/jEK/zaKk0Y+pSiEd04F3RaL/7e+X80ib7CgffBnp2KRF0pc8L
hURAnFZMCZfrfI7wEABIGInduCTpfRJe1aEz588YOyZZd5iF3gQPObqMEE1aR1Ed1Ngw/9mb7+hH
PAq3Fehl5dbfVXMtcLInAeli9tlcPjrWKJ9YW38JA0zel1jUXUnGfomEnb/PWeDtkD3KypT1FgPL
sNu34DRQ7rTIce/1e25A+hSjyx5EFUJHpDUwlr215dnYh1roctgVVHjIoHTw35PRIAUygnPk7v6e
9MunNhwuzOoVNKq/Om/fLqGdgcicjEwtPLVq5qUFgrgfcmyhBxKPjb6dysmriV31SdMgVoVOEE7N
cuXpyTyv2UXazI/WcY8Udbo26i/VsrJfIFYa0wA1q/lJQfW3AfGa9ytfiG8LNXD+foFLIAB29b8X
OAukQh2XZi8QSGEeTJrGn7b0BaLyPaAa1bFGKuNG9veen9ukmU6G/IvrjoWT/yrX9aysTuOY5SXo
H12IFFPi9lNdewmrbRyV9DhvNLJg4UFrUKQ20is96l+66P9ZIP+GfhaY00ZsPd9k6M0tnTz9MMic
sAiQJmYb5k7tOUALsfeBw39l0i7HhH9PPgvSCDK3YUcf9Q4rN/Ez33vapHrVx/BJipd6z/XgUbrN
uHXOTtEEzxlv24wy9ogxvxKT/8tp8W8g5zG5PyahGRAVxak4NgEOr4VXoFEfxkPwDCuWOr0D3sxa
IBuMFzeXXJ/6wDUUh3wxDfu2hs5iMx51QhkqbAIA6y2bDxxee5qwNalRieMmmDVIaVcjqz0QHcOD
Zg6C/WgZyta0sqYK16pqrLq3yAIL3qzO7ARB/eTKQr8AziV9/TfI83KRX1XcG1WmSlEC5BwUqFQn
kI0P2smyId7PSyDaur+LTjdiVk9yX5/+vWguZizfnn8Wnmuvb1yvp4QYh6jwBNYqDXw2d+eIBLF0
kEqCmdT41+qIl5fqoA5owCNGxuBnPhEkpaEfZdLXwgNzIIS4+YiHNBLXam1ODTl1PK8bJ+wSI1yI
XTx16fNZkn8tix724q9TFCAJlLtByEY7W6hId3R6FpEhpuVCR3VjJS8SGsNHu51JO5msFU3seTFB
yzlbEbzrZ7Nz2nvh9vheb+KFvzB37RU48MWLDfc7+qKQLSXzq4XwLXQbfiQLpwSx6e4AIdR4NNe3
yYPoaBPzBVUqegTte7uiT6o0E2Fn0lD3RyT60jh/UQECvcsrVZ/Cq+DPTdP1NRrYpdVCL3mQSkUY
EZf7n58tSkrh2AQMrqxCTKQwB4+MSREeF2Yh3+UxA0zoQNVo1/+9Si9meUjFItLHc4dfPx9cW16V
VhLXvWZRjsq36lNcaLV9WlT35pa+jTkHgvCpjImzin2NHPKV3J6vEgk1I/AyYNqBaf98uFdaRzHo
uQMHL7D0gXh94uXb0jyiWdVNZBRlMoef5D51FlsV15E2hgoevwsG+nWz6rF7FHJbIp641KodixpI
skH5kQyRC2lB52uP3AVMvr16ZX0Ps/LXwM9O0dp0gZWUYngXacUEzBEiRC9xaz2B4PKTDsFFdfz3
d7p4Lf0+VWeHn4QRMywuKmTJmFtJtult95My3XM+R6lleprFJ/wHKP9ATZkzn44WYzo9YQHjzt2N
6k1xY5Z2w+XpysAuXpfokuj8z0QK44tr921b0aAUSm+oR5n0g9NmXfXPqg83RlCgEkd23r2V9aoJ
UH+EGvr3pHzVUs8/A/hOQPcaYGkMA36un1SWXK5rVG7MqXjI0TwC4mW79+Yt8LlbxjAt59muvIne
i6m0kDWkbIRP6I7raoqcJuR4rBfvMF5133W+nC3StUCTbo9lQ7ftnXKBUof66M8WaJA5p2dQT1OS
X7wi82lzJ5Y2iPVEcNzXr1IyLbrKltfqLVr8OI7z7+ixmdGlf3Qfk1EwuUaWudgwAkmNnoaGIJx6
LhQGirlVJBdETN2A4oBhpy00xQcRgVeHOM2ldB2bybg+CVfOtcsfHC415CANLcqv7ODbB9eLIhQq
n2SoC6FTyNrNyZBHUrdq1F2l1k+Q6Oy+K0di/wEC9spq+6UTMeSAA5H7/z38LFw1EQD1oqJNRr/9
yY8dPGexKfm03qqpd5v2syNC5EQAby7eBFO60XN3XgmgH9RZChdrH4XO0Euclhv1tXu10Dcg+7bd
Ba7uMP6501SvEryDGbCseI+2zSS7Ea6cQxfL70hBsGVUVBqU83KjW8Vi1ciksfR+sxeBXhu75MZ8
Uu/6hb+pQN+1DsjXgzpJ1/61j3fpnPn+8LOIa9Yq8t8SWZFxo73F83wVbLqxOoJ7R5LyPIjyt+t6
3c2uWXtcPGe+P/gsYsaNGfFliV/SDQDkebnP0QmDArTx1sVbPCsPgUL+3N+39/Kr8v53nPgvS/bf
lJ8Fz0LNzVwbetniaZmvpJE5Kk82MjF7/9Pbilf1DoZJ/BWWAPEO0mSmDLn7Z1gSNLfKOpOQ2E2P
ImaaRBxftN29+y7e0UFGFN5SRxRY08mV97yUdckAyo2BSo59ytnuqFLU58WhptxkPScklHUxWqW1
wSU+3cSCNEmMYlz4/bIR5FtBS16D1p9wiaMfsAhyC7K7eKW+9aXZ9WsuNHpdWDnB6ztH7PRJ5wt9
o5CGJ4qDpdzyVLyIykaqrAlOL+NUrh0UyqaiiCJbOU6jJeGsLU0HOO/I76xJxLUubtRD2ZMjyNJC
TPpx7IcwFPQHjxuEEjdLV39NM2qd+KZHiQsFzjBHVQoaWdGnAmwFco8rr3Wx+CJ/e60hDf8WBNOy
809ZPDRoEWi2Ec+hN/tS3lVTlO2Ps+NGnHZO8cLhs9UXMvc0ajDBuN8HrYMutHzDyYzYH5FIHVyw
5VFqH1coi+o3dJhMLpK2ZDo52IqNic4QQE/Y4QthRDgfQfYU7OLareFSFfL765yFBVcRrcLLyQIj
fFiRXVN24qR/Fh8Ewa6uXMwu9rYRMUY6HRlzDu+z22MnaIESDfVVmTNyT/XBo5g94Mz1eCydHLl3
3HiMSIMARCQYqRlQIhCn4v0jImUnD1q2DbRW3rafzJF+038CSSxGzciHZ4VUyyGMR1480a25AXln
S+peBZiNXLOvunj8fnuL8+vlUfFl3Gd8SgKfTYoT7SguHMhDLmVCf6TP6K5d2duXPhHMTwp+sBWo
Tg///7cVp1oQJzyDG0KRy7tADBHArtN5o29rTVwEzXFyCuM15mlvFI2uCZ//jisqes7QA2jEknB8
VWa+PTsOFLfIM0jciZYuQo0Cv7L3rGcxumZXOkTGn9GCd0P2WaQrjSjhefG1Leqy9IUk29dbSnug
x+JbdHgf/9dTqSmGgkkY5n7GAJD9OZVergW6VJM2ikYyByvruP2At/IQB/IO2tGYR5U39lHClQuy
w78fLv++oH9/OJH658O7WCyssGX5g+Jk2eDAYBlTaRZ9lY/dvSzMk8aJ0POEGQ/XREHZitund5eg
Ua2haDftFVvMrp0cwyv/nHik2mEyA1pQyeL1syNLxOm3aDtN3UkRQGU9W8uFPGqOxcKPBwgSYvGd
NlM4HgQFk+YwnyGCM/p7ZpQhBTgbgybqlqGiSCnSFx1W4bdVdlSik1SnfrFX3vwtVMTNEaXCegkT
r55RQtogihrSo9ZX4uNLOwYDNr9VZ5/YudwDjkW8aOeOq2U49Ubt0+HvoV1IIEh0JQU6GS1RhP/O
VkzZybmbeaK5S4un2rNGJuWC+piMxGMwKfxXF5ESIQC3hqRyKcT3fz/9Ap/tx9O/IAHfJqbUcl9N
67raHw/SDXQMd5E99za+HTMRKL6TSjCWlI18o9KsOihQqUgo7XTT7cEMAcZX7HqlPapAzWfK9rSs
FsUDXtwrgAxXvuDv5HKQ+eM0RZoR+svXB/42zjAsAtdEjmmXQC0u/HnicTRSNih3AjrfYM6F+d8z
c4GC++OJ5zg9Twra1u8tcacZc6GMlylmaijdQBhFYeKEetz01Mx8bAGFnaJMQ6sBZVMhPp9t1PAa
rOY38IexEFQUNpHKFeUsw5WECr/uoJB2YZ1gCoL+sKBNstwRA8yNWg+T3mqV98HkJNzqGLf9PROX
ph6NI0PSB0sXdI9+7h3TD/Kc2rC4k7FwVt91b96JnmO6c9G6j04bDxDn3w+ESPRru2Jl9e+RX+f8
t6+dlH5TaNWp2p/sx+dnjJbwcCFBKefp1pv1I0pWgq3NCueILRVWJPwKR+EEYysMYGz0opNp4gzm
VShgQkU07MfDwRwf3vVdhQvUiR9hhoXWceZIdjaNb7LpsOSjkbEc/qqEtuzwH5+cj+12+2Y4uxtG
sFbsx3z0SLEMCyjk80eWLdn7XWpjTBbZb7X9MbiczWlYPyHK8/SEKLBd4VKGcdlgkfb09DRYXmGD
1Tqrp81TN9psFk+7Fous2H56wbWbX3Sl7LvlGreux+VSGy0re7l8xCHtMYJd+igiGvSIWdVyMx7+
Ptd+QgSZv5xH0S5ZrcoxAOh8PcgAaaQnkD/X/pwJfFcWqASNxk43cu2XZPTytHlYTZ3qDrdF6Tjy
F/44nr5jkzb9fH8/aPZgCgdiy8FNhN8tb9/D6futSzs2WcK5QmPgmhzIl3Dgz+hMbZJrK7cKpOcR
rPm5wtSqiXwhdct9OWnntIFGhe0twonq1PPXzqFvPel49xqoiLzAheye6il1VGsD+RcojS1v0bEe
NSt10o+BF2lIIllzzvb1u37b2DpQaAiO2TaZ1NNgIsyF7TXB3QsH7+CNZXDiG4Pw8XlJ2vJaS05S
rdwTRNUPBTeCJdnbtC/t9A5Nl9O65OO9pQf9IXxOtkLjoBxg7eHiQi34e+9cSB4NHC5NFdF7jrtf
eld90uZ5klhIVbtAp8VkWgpQ6La6DwXWFCYQ0BvJafz9lcf+3rHGoGA/HGII1v0uyksiLEluLfuT
mtLscxFN8J5cUwVkeHsS3adSzyeCRUkedKlqVaPYlMet4N+csGpoTtcUkC4cqgyHYcDNVAe9l7OM
Njwlhp+ZDCcRnzsxWeoVErS1CqEhs1PBm0hK/hkE2GAU+mkZYfD193T8ruESLakc0svlxUl8fi7o
rsd1wlJyBDDkYuxbM0Xzb41jP831dt7J3iGQvMnfT/wdpMkdLJBVEOpQpvsSlP8WMaM0bDLjFLW7
PF8L5mur3cf64qgcdOylw8xur3qK/L4zoCsnyQBL4IMhbH1+KuQK+AC9aXdV+WoZ2GRFOapDcnnb
KKdbpSU0adI+9qUbzTWvSMxemN0fjz7LmOK8MrKG4uxOjpfIGriiMNYgemagldBOO4lXHneh3cer
Qrq1NJEMRD9vzPdRn2WWFJaAHhVwjKfwzUVzMTPqVWcIoygDX+u35kOkQxTMM6c0hZmkVNdG8fv+
wigQNcESVgUiYJ6l0bJVSqoeWCzpF+WmWHxp+C70JxUx0nX6UE3UVbrWd8mDNft7ZV3aSzrXaQvy
ON0c9vfPxexLgV7KUtLuyloen5KdFSLwVkcWYhux05cx4oKoupv+cx4HTn+NpvTVVTw7HEjbORXI
/ZC6Pc/8PE82eyR8q52E2iUqHuR8qET1FD50c5tm6fiYf7inT0vpoRgoIwnOoNKH6Fnc1sGjnq/i
Gq5Z/5I3axcmsBuinWJeKdlcCroGUU/icgHDHqjnzykq61oW/ZNS7rXCp76A4K/lTpvoOIlQi3G7
DrvG+9jDDFtUrpQ8cArh7z6fHyDBw9Vdxb7i/MZ5Cmnh6TIZ/MkmTXkefFMh644Th+rGV6aT2a/k
RaQzwVoYR6UtjAWym+EHgrP9SnFw4XxAqaIctw5S+ChVfKAzPm3tE0mUwD/z3ccg4rDDgNwe/jkh
6D/dbrPRtrSntb1Fd3PDz6Yfb09P96QwoYMLAUoG73fC6PP9NnKWpkM+g384Pzbmt7NmGXN9AOmD
N+v7bPhpY3/69mKz8e0vB07yjsMMiIGdOkuynsRezoBH2J19q9mH20/+jWQ0b4c9bcZvHw+VfTjw
xx6fl9h2Rli9NraH/WvHA7xR5Ly/G6N3/szfW+OCqphhIEuqIQGFew6mfT+/O3KT/hFOfrlD7zOH
8OXegGBJxuDuj0utWkLGpt7V74L2qTfRPJofW6dpbt+sHWiorSuPq+1xgqtJi1LVKBQOfvR+ot3g
Tirc04MrZ9KXxPf5QhmsX1TFUoCmn9MZCrfrcU4L6r3aOUiUujR0To5/I9NT4befGCO6b5hHEsWv
bI/f8ZrdC+SVa6406K+dHxVxksRYf1f7UA3xwQU6pRnjoh2LCizHzJx7zcff3+Wr3/7zVYcsksIS
elkSgVv9+V1wz+6CxEqQyevBBRzRrUoN184yRLmV3PbFEqp8ONcsf4NnG255bxoOgKl1mmeCOcsz
fI2SKfjERze7w0xhLJQFTntvfw/yd9BgLobW9ICk0Kirn+UocoSQjeLVqHrlEtY6rR0HU0m+z4ut
3z0jDYxR1Nior1xrf50iPJTekA76WmbBmmczkzcFXbdSIE8wX+XokJebKldodR3c5sql9fKTvtyk
MN1Ayu7nN7Cq0DSK0mh3XrVzi4Po45szlop7t9/9HyYStxwFaZFBLe88AtZ6HkdSpFc7T0QlYqpV
G4ANYcKNSicAHwp62OHj38/8OvN/rDDm0RgOQw05fQC2w5r/lm/pQiUAZHMLtHUpKDnKUppli2pa
TaOROWcDT8B1j+KpP8vwSz6N+5mL1qS4zcfKop7isjgpJ82sWrULYV3Nay5q+q1209+Im26GPMr4
79H+2oBngx2Sx2+DVSu50dVQ5gQXQGA4kAPsrn0shPVRfXEhYfz9tC950T/m5pyjdSxCv+lMMhWC
YeM74Xu4DafNsrtF2YPQ6L9DAO8WBonLqJuieWA8WnPrydyFU3zcQiSUdVt98Z/MA2ZkxUt/p71b
K+QwH0736RJfjgd1nzzK6MSrN+2tuudljHFoZysRRw60K+Fh5btw6eM6i8TygdfTTEes8OxEZcFG
al0eMFvDfXD293tfmWXzLMxVbudVWSS2O7ZS3iJ9RB+GiorjDSqTojnSi+nfD/wNZB6+K6kpYtRc
cfC/+Pld5bQoS03u212BUJyejuOqW+n9vRm7H22+LFyQ7EExto7CKlK1yZHyni8clwUycXYWXN2G
X93l8++OMC9lb0OR1F9603GVW36gtcVevC0f6U9uvI1xQyN4jjorhQOOnCm1Ok5kfy470kSxq0X7
lhzy7WkHMmgyFBq18XFlrLUx93poh5Qg8ezEMAAFCShuwbP8pK3lGx0mzXEjPbJuJsEiXap30i2V
26d2Rbd9GkyzvTmDE70YOGa3zYv5GT+lN7kP0ctWBdt9ovCuPfRz5RVjVTbtwbgRJmzB2+zBSqFZ
GHtxAWB+h/VysC6ykbzPHo11sYo2+SHemTN0/9bJDSzA+/i+e0BGv75v18FNfo/vxz21l625sbbx
h7+xsLhIdyUtb21UjE1+yZt6kgBRtOXXbA78ayHP8DS4Ux+ON9lNDL3ePuGGVMyk7d8r5Te4Uxk8
UobFQtBCQOjsrBECoVMloS728ukzVoNpCcVByOTboE0mAbrprWeuGrEbF13kSLUGalcd0cwftW6y
0fw5dY9tjh6K2bSrPHBHiXvNIvI3AneQUAInZgxu2Ai0ngVUhJTcUBHKZud52UKK/LHaFAfk51tb
dBMs2fs7y4pWvZ7sDCueHqvoI0Jr3wiK2ytT9esmfTaQs2BZWerRrMu62Z1ewsjxK0dRnGd6lykx
gypUj0Puli6h4A7w4EAdeft082A56pM6qsd1OzPzKYQJRI/jFuncvwd3acd/n6Xza35wpMfiW367
U4pwnZj1uiihvrp8GfBrga/MSw+MCVDMkxm9Sa110+hIdoQkfKUxDwzjyu3jl1ea8TVZbHdsC1lf
+tlXS32B3DgWgVys2rm4rnbVS/cs3vcivtDI4tvlDDTConiGZDcL1qFolyFa5pYTHboV+hKAiiCd
E6Kbu/zjOPgnoOrnqA86kyvaPSx86nfxlUT4QmLCHP4b89kHDoDIgJflA/tBN3aL40TExj4LsH6P
G9vyj1cOX3mIwmdh8fvzzmtR1H1STdCKZheYy8pyqh75N5iQCm4xpT2JXrubGnXpz20/rYEujzRz
nJVOOq3X8TTDjMG6cmm5cExRxce/BWMAGpXnG81XT+lR9RiOAW8zKRgFMEaFdmtSPHXckLMgvjID
v2FJrBIJazruyIN60NcMfcs/FCE+ek2XNzs98afHtl/VVnKTRQfLekmhmKPMPHdjusydPLGSYn7S
13WxkwES+0U8qcvkww2S//UiMOg4D45wdIMpFWo/j86KMk9WeHG5a3JK9orXjEzxUQ5bB0E31HSV
17837u+gwuNQlhliL9C28/5j1otWi2sEabfbjlDCHFWJOVGVjag2MPCltSKvTfHKM39/6B/PPG9g
6Voe92ETdju12pUAgxTk9LRdjh66+Pp/KADDNEWgjvOfsx+T37NdpUb9UYprud/1ab4qWrR1002A
vkAGbJJ8YVp72KqBp0CHT8KlIG6nRqFMjArrHob0v55t1KkoFykSJWkcKX5+3FByDbXQFO4dKl4J
oYIlQRU8mpX+VOPDq2RLM+tHRaNeiYbSr1IMc4B3O3gkDQlOUEk/nytlR1Uyo1Oza7JoXSndU95H
6L+ePr26G4U6jGrIJSUWyHmvjXutWZV5ukx0dxxG6igx9HDUkhX/PRe/aUUMCvcLEygrX0g5l+aM
1BCRHz8i3O0PLtIfDh7JT+qHL3Anfq6xu2vWXjMj4dLdHW4xDYYxREK7hnbZbNkQJrLS/kenL2jv
jpOxdydfq2zKvwIkI4QgzfAGW/dzWrCb16GbHvlcHVmh+oI+CDUnGadABUOBWL0yIf8xbPoZkH8+
bxjPt3BUmZ5ZxZFc7VrtNHKDSYTgTOvNlPDZiDzH85W13qwbQBJWnCw8mHddwTSBQg1kO60Wgb+w
pGmQQd8TK7s6DVwPb+bmdHPkt/D4LJD06vhA0Z4u8o1a0L0EQ3sKET3zy7Eu5UtRrx3XDyZKr09y
xfiwrHEox7Yu0F876iduC/5DW34W3mmhtscZsoo1FaG+f0jKV6+GvW20p3VOG6PSZOpbkTLXEumu
UiooejGm0ily8Un8XOpo//GH8gdZWDfB2pXvejfGak2y+2IKd2UNXmptNpJm+/2sO+06SurCWM2E
g9EUn5WkwnwKw014RDkH+h9SfYvIWLhpsGotiImlZYfiTMHuNEWvp852blZM8FqbxAl4hTAbWTWt
T79a9qoKCaJAu/ozSjtbgg8Wis9SR7W+mieSubKSF8sKpk38KPadU8MV8xtEkjG8L48HXX9R5Tug
+IlgH5sxFuF2EK9lGcex48yoxplpm9LoKNVsMQopaQHqBWItGC0ZiIsOe7rRyZfURZUcp700jZuZ
OZD7jjcBhufhcdWSmGNYwyJ0Ohy+uEhF3BVxtu7GPabXMAY6f5n2D5o2CsF+KQj2vZ/0m7bCzman
d3i6YwOQTVrtiLRZ6OREupq7ZwVQwJQ+UtWbtjTF0jSemArYswBLR3FSkrhlZm/Dz0Ugjw5NENil
GDhSMzjEfqg4a4uBPj5G926gkwqBHqeiYYXbTL0tGnkkcF/uOzvUVpZ0l0fvNU50JzKmvJk1hhPA
V2gnQU5PWdMmcSYuGjHHj2riqw8+s1NrTt3v4/CefTDSxAiu6SzTb3yf0ymr7Oj45NXmxDWRc9FI
+fVsbJHUJuqrzpS1jQnNaXcyQc203Uhmw8a37nEv6y/okmpsiOGlunwZZ4i/adZcw7UKeML/kHae
u41j6da+IgLM4S9zlkjLkuU/hORyMefMqz+L9QFfl2WjBJyDxsz0THcPKXJz7zes91nGMhtRlygE
DdVCrrNCo1GxYFYzZhyG8SCuqU2tcOJDykVmKH3dSCKSo+o97k5zbw+NQ1WRn2Sd2hRwbGFLDU7r
cksuGgtTKFDAmOy3tL6xrbZKdgcTXIgAGeDm0qxSyAx3kI2WgEYAA8QPugAMcaYZ69+b7XdkDMRf
aAGw0M0jEkef5uvWUq1jvsZchmJ887nNAYqhVgyXSGo0+9jkJkAPWQavuTbHFcDfHXtIX/lRlFcC
SjEe28uCUL6DAfk0yAt4B9WAlYKqKcsP5sC/0eyTG/4j7XvYC4GToRgalWFwKh59Joh5YLutL3FU
BtgF11IeVBYWOlauDZf4HaitBqAKWsPBwAK2aiQH+KWQvzL/QwrIxXkZzq16zVJltDo4buWXEQCJ
zMJI9ymFNvazHqEqyBQy4FSYVF+S1/UuOsSV0P/92L/Lu/bHLkrAziC83I0Kvj52pu1gXbC0qMPD
/Jr6WBJ1v3NI3BZg0XSOtVJ8kgJEEqkiHlMl8WcrChESbRpTYgxYzQ/Mr1IMhFP1Gp/zAwmHc6QE
exkeedy/7/U7GAb3CkI3yUIzDmfvx3sd+ZGatrSbTp3KG50rGqIt2vNZhBUo4hQVnE8ttVr8QSmS
UVuNP1oJhj1mR3oSAv+QvO13wsN9HjghjNPtictf5yCxiHReJLiTJAWrOw9HD08NjLXkDSBPKGOw
QS0yAI/wR+k/ESUE8xWMCphn3coTcPjB8oqVC15P91kfIsy43DERioBhBpto0tIDZ9nP2Gnfm4F/
Ht5/t/wQthc00OZLOaAVi9eZbJ90jPGX/FfSQaIFk/StUZkY3xp/ZeA3NM4KGJ9qtdeQiJck/9iQ
XKLa4UF4oAKkrCXbqpXts9X4vV/8cJN7mPjXc60YOha5ehrCBdCoLVhAzxQYi2B/jwAZLsT4urUU
ZBmc0tOSk5T3fy+wH8J+pOPkHkixNMo+D2VIktuEBofhEGZEqYrohkrC7InJEbA3pZw3s227Z/nd
/tQfNxEKOwizWzBg63v4/JKYkcZ06aDF4y3gQ3jJXViTqk2GtzfMX8QyRukWLiCZW/2SjSr1TED0
Q1kEK/mvG3gIvKO0SkmxSodTkYTDhjmtGog/arQaCgX2pTQSsYdfBWpKqECMw5sUARq4sVpUUjAN
fPb+2T1+/PY4YIALmSL6T/jGv75/etoWqm63IaR0yNNOkAp43QUg38Nkx0F1pS7YSmNYhDZARqav
OBsne9EWUUmVflTm0eDhIhOtagn4BXWdBIPINE6FJzBsiCDrN2HjPH3Eh2fzO9/LItg+0RkSSQHi
IfHxJOgS/EUmF7pdVVHGIARNDiddhtVLC+bJzvNDQeDva0mPA2Z1ITTV3LRw5LBajfdGnz/D0rr2
MLx7jw4t6kEuf8fuy19688nX8UdM9vh2/vudUCx9fTtpIS08OZZDmMJwk+uAnOhitYdyc57coWA1
Lj4mneQv+V0iYi+CmzM7/V5yMGBRQu6jF1ZAsIbunIiopb4mEkhrZ2Y00ful08boNknrSFiR9W9b
9FHQgg6pFpRP4TScyrr2ZrExRV6EIuE8cBqmw1dQvYBhXEml46xlD3tkCGiq6p3Nag2DDi9x66ci
Dl2YglXArhYQs2EegYlsWAMBvPe5Doe5gAvGvcb42SaZ4/TatwBXqHGkszBeK2HDUADMfKNAGctO
bHvlFxR9wHzC4CQJtjqVgj0dLnDVgAuUEi0Ono4/TOADhhlOf6rSWXw+K8bhYJBMRDomE/DPxUbb
AvvRSs7M2fjbpBTVWlVYjTKGPnLiZbHilW68dtGtbkBMBkWDf1vBhUaSW+qA/I5C0PVGSwWx8FLg
7CO8EspnWHcMIlq2ZOZu8BTGIuTFjxJ5RC9Ys3RPMd+CIcC8PaW10YwYj0TwsbYwHBY+59rMGE7m
mI9VgJkdmkfSiNsQEaZ3k9yNB4g37GpEt1O6xpjlKaMw37wtMrKSV9bkwgpvS4MUK5chtFKrBeIR
FnMXpgC3Tg6gvaabtEo0m8rNCHvB+Eop6HOKjsWC2L8A3XJ6nbID3WJ0U3qL8lkXMGYDg2y1XyN1
JRSqAFeBBs8DfiCbvi7dC2JI8EtrOZ0wjcC6HRsIiPmSpjQyPPEM0XsXRzIHTWuD1LBK8HOrWJ6m
C5udpv4trQCbnXFEJ6vCD7dtqZyifSNqmHB2l35ALwPuvkL0O+39WVSjTU0FsBsELxs+lxrWr3Qi
i9KsZJmAMwLe8PWvJj7SEAUs5CvkM5wQVGi4JGYWe0Sq9RkLc/kK9QKE1M1JiAdjngI6cRmQ4YEa
YTMHKuRYEOE9J6hbe2u4VBVzt2aPE+2Mmc+RFjWJKOmiyBAXclycYpgP1q0tJbQ8sVipmYt8EABu
wM/PGcbo1qSB0ZEvtAjSaHOT3kbgHBLMasOCLYPvbKS10AEB0mhOOeT7nb8wn3z2S+LcibgNkbVO
Js3Dr4y/iZvZtLWaYHy2X71iwidxmlprAlu26jiFQdF+HWaFya8JfqYQW4XwS6r0AaCe8feygkUf
lzqzQFH3Oa8eyrIx4VW8iyqyRjZnDI3KM/XGU1dqvvYxIKeOFB1bBJgTIpI8fZVS2JHF/pD5/aaz
RCAVd6kwZwxdZadlCPLxd9FdUB6upFQRqNeGMZjGAl+BWryh1MbttUiuLR1m0JLCQXKZbj1xaNOr
OL8QWPFx9IuKEIlNZwZD/fmMam6lDN1sJDEiAPY9Iq9Rt+iS5A6jPhZYTctp64/9CL8kdFwn5lSA
+hY1C1AbpgBt98z58eZFeZjOnyllRrm3wXs06Ve7EUVrTWMcDigTJaVWLvo2ohQAke2UhH2hccJ5
bgg32+AGuqOs2/doqpUZGDwZpmC/5srPUgNmwvIU/474WCG77MzmsGHiPtLYotprgiEsejMzNI63
7Z4Xm1ZKWoJcsnsrlxNHVgCTkTLdLoowvWU8stFJjzI7lZwhO1aTMaK60WaSPGIGIZ9YlUXhb3b3
CgxDJUg7caniJa1sfDsxXJBI8F3K2wrcG+FEJdLGGj1STyhOBPjzaZjXVi86SXwrYpfjX9MOiGzs
HAyYUUKpAEfSt9rA/YozVk/73OglFDyWXiOTBl2+1IlRXeiYkGiuaVeZS8Fj9pDSgFg0yhQ2g1JV
YsSkELKAx0A9GRcIAKCQyY4sAKJ8CmfNvgcBd5X7OTvzkBcvIx0sDazpkfSSHNy8hdRoCFGfJZTM
KsZotkVNGtRi1s1oO8RAG6RYLJKgMVfafAm36tSynFcSkTmKnCFJ8IRZ4QLZ5srQ8t7GRl7dDZ/0
0iAHOhbV4FDtog79r7JCYj/zQcnaYIDI6CGoo+QwqF+UqKFhK5s7TJ6isTruAN34kyHsDplE3k/y
hBnQhjwKEcqfrChnGTYseJFDtqtgDgpxmJVPx4RxmdEn18Mmpmoe/aJRWVuJ3hgJnDzRJwVwPLvm
2lyR6jjk+ob9AwhbtQW/K4/ApgPSGQwINRknTexyPY2xc6xcak10akzwgRFAZOmS0szpcoYVOa0Q
Pfw+Qcyu2izodxIXn1p5XqqYPkekyBBqtCBezOOkfRFndrTauA0pafZYgifkrVhh/j4DjZdLcN8U
sasVU3NAiq3ufuRqRSB9AnCbxqyltOCQpv15ZeKDlGeNwq4A222DoPBiB7IXFvI8MJTZd3BQoYjC
yfjNgdw0JHIAkmMh3otk5HtMg0m2dsQr37BHtK8aFK4K2HrnLfpk++1IbWeuLYWSTN1NZj9j+Itv
BxA5sXKJGFOOJdmb/JAZfDaM8GqRkKJhSSloIJaQR1S1UpbYyBsRCsFlyDg7YRlrWtf7ymYBBc2A
QjFLAavRtNWYqpW0NWFmJd0aAR5m0Ys49o0c90U4F3XYJlzxIcaCIw2ovhXrjKkzUnqTGOlObvRm
Nxtn0xWUKHk3UKAJUXBoiSqIscvpCn4UEnU6vbHbgAJOvixazIOaiaoS05xz2CBTtNRiEhJjkLsu
C5JIX6Jg9yq27pygYJQUCaJutsf4Gw+6+Gq3dLvJHZ/dgERGXi/cJn7S+XQ6IP2bFGFgbTJurWIv
emQ4flkO66z1hgWArHhjsSeNWrW8TO2tiKgJFpONXGJ6MBrtJH9jBKeDQSaRY9w/kc5tDwhvceuI
S000OkoWt616L6j0RE+NEnWI9FGHmmIEXNKNG0yuyXUaimFRIuyKBOow9wVJ45jTSIwyNd0RPSLj
VTP2hajRgIbUNoXcIC1ORQ/DbAZHH4cDnaSVbmuA/4JvKZ5ShSIowWDoHqDm7ZOiEydGWLIm8YFt
2dPU0GreLciQFhVldzVvZlRCOUydfVT1icz0IvoT8OOrlhiw3aLJorZGp3LC6ADszZoRNT9MOrWo
sjGcmi4YDIHT99phlJr1RZQ9Z3o264iVG3TtsyzVBeQ8fazik8WvJk3cKsKH3CJRTB4yMhAWnZ8M
MW80Ys1uBcH71MSbPLm8I4rTI66AbpRv/5wwOdFYJd3a8Wb1KHAKGdQXPInqO7g5GISq9y+Txj5f
LhZfxYcZ4WGx2UIEb20gOGLsR7xAnslWsLKlN1h+u27V72RisHkJ8NqGdRI5jNeNps7VKq76mF+q
Hije8UQyhVmUqB11Dj9JT8Cj3/XV0O6CcMIg92IwISk81AyphCb4eeT7E1UsNrVRapzNZod3Uomg
NSCIqnucCAmIWxOHAtv6+u+M6LsuFNfHTB3aL7CzQw7/oA0ZKngEti0NeWYCHHhq09StpK9AonlJ
BougjTCk9UZ09kSi/r5Wesb8ktr/401wDw+B5fNu6yZohxgA/ccy17pqDHpi0um1OVQ0PlxK0qFh
0TZBQLJUenCKVYSGRZtleZadkj/08UQBmhYMJe91xccWORM3gzARfX+a7cJFcModZqW3Z2VQRaOz
BrioDdbiwobCzzcZaJzIhrrBzE1Q74zZ4MxC3/+odGT+yvCCHQ7/jbkUeoPy2oGSeyOVN/kElfYf
NfVnqRyn/zcnRr4JKPlJswobHYPGONMGTjBSMA15k8IppUrdRPg559cmpM6kuuFfFLRvrxX+rcOs
f4d/HxQQ8tROydXBIM3MXk0IDWHjTOg1ZIdP1s4PlR/IztD0pWgIvgDh+JpMC1XVMkxU1WHfYYPK
5rMEWOFGlzh0YcUwY0SUXVRsmZ/DShgj6Ir7jMCAxcRsg1Y0+ROO3w81DKT2YMDjsMdyfixE9WSc
llk5AnHSiCh2YTOHMqtGM2jdZGl90mX+qd2LfiWJAR+W3i2RHn48lTAls7EzzrvuHomYM2RvK2RB
c3kmwMDkxgk7l6jCKwUhtifUqI7ROglz1licoex4Irf9QUAF0BYq+OApgH7wbSBnaouxr6K4CHvm
ygpwjhEBskQfJobWZgyEDJN7U6RxcLrI0K3jm5z4Y0/6ZEHsm8VDdQUTqrgREaMIu5br64KIMEIy
Jah4hmtmSlWmNBCZYGCmQGWZh7hEWO0SQ+fcM3LQHw35P677aHnPt3TeckmxnKiDQ8JeAsCRQiF9
gJgKxE3eeEN+GSOHR6Rxag6QCtupwVq53b0sl+IoBpLOXaYjeRY/0eooM7X7LVIwNZpCDtaMcm+2
rmC3L7wDN0JImeX4V+T0FuKoJCTBQpbRHUW5CqEtg4noRm5/j3b7pK77U9EMawxjBjQHCTemY78+
2i0dxa4u8yYkO9QoiDS1uqYxpZrFdAmNtNpgmUaZBo/t4SfWjJWOLfPMThSArEh8hA1yXFTWkrJ5
tvL2PsG3Z//fjbEP9c5khW1VshZNmLeoDUwM57fYDVYemoaSuQ8bXagVXFPllKeDNXkfAB+WYYCE
VuhEwuAIfo9PFiHz0w3BAxSaBxLjcI/K+nojmAS1zjIExF7YGGR4r0mrlb02IMyF6kaoL4gX2gIB
AfKCfnvypn7ahcB/gEMjtiEWLZ6vL2qIiC1auWE5xche+nkySIqz+PWDokeHrZ7Z6P1wWGEqSwTZ
AMB39JUelgW691PWDnWJembYo4OaQa9R3leUAP79VJ9d56HIT1DSGC10UYb0Dv4fMC/dK0l/5+tn
NgTf3ckYTA3sxAjMmoPX8Tj9ncdSM6BJVoVOcoSXnNJAHH/urNgZrNhctdSJzsW136ecjNZLgx7j
2JI5qPd9RJhXKqv3UZiwY1m7nXK7NVItUVk1snAaHChlwPTS5gzytVRcIpjOmbnBA1FFeGMgMv61
+JTH6uOvxFz8xUDONXiRn8GFrDb5UDJbbXxWkP62VkWSB5YRSkrsmd8OESiDyA1z0XXIkUc+W40h
5X9trE2wyGqJ/K2XnjkP/tAswRVBTdrPiZ0g9bBgtiJl0oqNmzCpMT6O+qEIBUfdj1okAlaKjyJL
OnNuMIPCnNlEZsfpVKJiHFXlb6Zbn4l/9nbU180Dd4P4F3NUHDa2P2T6v5plTbdFYk4xGTp6GBIA
BkZAHMV/ZjHhjrEEvRID+CCEpJKbIo//95Lel+zDtSkcmfvFMVeJaemvH2qeMX2xMIheshnYGRgW
dzdemtQSayXXnp9RP14NMyOYdIfa6dGYuWEz1AbIoQ25FTymjXWSzCby1eCkZ6M3P/6u3QodhFQM
o/8JFf56psWWVDFB9G24sIW+1LRGFloaT6YQI2PnP8v2SST0HbbJIH1A8oBo+Y8E7mHHS6ECZrai
XU6AGKM0A1PYFvsqary8nIE6lShQPnSH7pR+kqhOZkr2mz9xYfYbjGXiU3plT+uVeu8KGSz82SrC
IcigCpR3RRXkkaRciNr6TAD60zPCGYrvgNtzr0flcg406JouTR6WcWECXGtJaw5/sFYXSmhUay8d
n2jwf7wg5jVEmC+xPEpdXxdbtgDynJB5HYq7NmGyMZ/NCZmFkeW26PUJrMB/L+7vHDG8FOgwOehO
936e9BCKcV00E52AlyK+cwfSHm1Cz7xRE3QGacysRBjDYPRKzSGHAIdHo3RSy7XYlnwuxCyFHYH9
yWmjDsd2CNsh3tLQMIdPLHTSwL6IGqMB5K6sOjIOQ3iWgn3PK8TdPggQLyB1917h14fVtlRVwY8R
PjNpAL8nXUpZTSIkp8ogQ2v3ZwfUcdihwp7WtD5GvbUfRb2RP51m+pP+Pm4S/90KZue+3go3DxG3
ZUwZ1pCuVjkmWbbM6dMkgGT5GJEoODQQ22stG/sr6qkZIoqCZAKRzi5jl3kFJn/qGe1CknMTXrjA
6q1ZziL+sZIczZKjfAYaryoBq5jfTsU8HChxdWv4gfM5F0wFIe9Fu5waTGTIRo3rA22gCFUNe8ER
IDeEsUg0/r109hbov37yQ0C3ZESOkeasCjf2XC00BDToRoxRmJBGMlPnHC+DjN7+fc0fxiHxyhGz
7YhBCFYfs6mpjRdIp3DqYxcWCfTqqcYsicpmoxumMSO68REc6+iIGv++8I8/9q/rPnyXaxYN5Ti3
ZUhBmrAIn4OQqgUsh2mUd2eoT7M6XOJc//dFfyi6gN4IcTKDQIff88evq6rd0nSDf3UTztGlwMop
BbhQYGqCX+Q9bVoxeA21aRRBUtgI2AZFtBffcSr9+zZ+2JP2RIIWwTagIT58eNEV3yAp49gqjHAx
kQ3akjFSxqc2zNJXMOWjL/+L6wHQDa0GhYBHeNiSmJ6cxKbgK6AECHNFzzvLMf4HwKE0g7K33IVh
fPILf1AMiVAA//9LSnuu8NdZSHdFLUnoy+xnPEdB/7NZ6MbteVLSw3O2Rs9cEEx+QzV5PjR5rnJ0
rZHi+4jpyIzQ0nbRufacSMc9XZAyVPmj4sk9wpHl+wcH1fiufsZjwRDUQwmOILkYhUGuCgUZtWu9
NuAJBKGuCYHtqThx+nobfdSZKPhlBR20YL/TM/dCG/GdD3sbljzh7IxOeYEnOh8Kaqv1v+HJGt3y
Oxq+gkv9guImVgH34bHvAx4pIwB20NDTDQwZA06EsX9ExQn+Qql8iLKbWqzambGWGxI+Q6D/6VbF
0YzWSeekr5HFap31xsPIsZcx0g62QGzELua4EWyzsMnj4P9bB2BHK3iwiMdpu4HppnbPldySAjDg
bFYVXqGMNDgj86MDp8F3Rtm9n1m98AcNMGVNgpGYUcg2e0cUAFfXJKjVTct8EtykyucMwut+Nzf4
g0JGAatI2U/VxssxPmqD8sLeKztXcz0B/oeRcaPvPIbqKqMKyhf6ThxHp37yCveY+WHHRFoOehsE
Pxg3f0SE0HEp9mhjp6HY0RgwuNZtrjMtyuwQSAvds0X9g8JMhLYUI88Y5QeERXrQeOUlt43JPCRh
nqCNiUGqDSq2CqPtkIHDgwP/AQQRal7b8D5Ukwly6bP964ewfaeQ0DtzhoKH+8MBTVU5DoZo9w5K
L2X3e2JumDgd0HpM49vUQRCDTt+Gtfys6PbTg2aA99zlVUDP/Hkyf33O/ILuGVpEUUCSRjSnChsf
4oSVGQmKLuJZZf57MQuVTWyMoFJigulbfsAjS+oxl5iEoA1AJtqDfO7VcwDvOFgPgzxVaWiRgH3+
703yp7MBMBEcD/iZuOgfBdNfv3GZV7rqcsgEcpgdR2gaY2x7IadTWsJ0ryjvFHy5SBGMvqyRKVBI
6YYJu6lSiq59cjZ+e9qgWgBNQDGsxEEi/JiyjGSDKLkjokCCwTJSotYZUNBstXl58v182wD3CyEE
AkwIRwNANl93abivLAJdlvCiHTLgM0ijjgi7BZeJIWOVnzEo26fWjLm4fz/qZ5d9OPuToRaqZSyI
oB1SlZhLdZA2lU4DVJCjrHrd0HXbumflsm+fDn4rQnKQXBDpUChxfP2ta85uDSZP4pCF5xbJGBIi
Rj7zhfVuzKMt8l6Bg3EUg3//1O97xtfL0g9nTNegJz4KaQwmhk8AHI32qyAGDDw6CgATCI9Kg24N
UjTT0u7y5No/rCOOkVCWx7/2zPfhOYtlU/fNXODwamhrqRKNiWOjFCZlQgQ/oCTGFSMM5P2MatQY
f9qsrySs46vXAWqOAfBwIn1Sd+AeN2zAWv6+o8eXkAoxDzFIFKCu+buPaANBvlYRH09++J4cfDkX
vl7mcV53yPkpBbJbOg2JTO2yFbkO4oDyOkfwyVzp3plMptEn/XxyXdCpHq8MJgDmvAHo2gugGLz8
usrEjqor2LbPr73WWKxCHWLMuTdvked50DxKL6I3qZWbWNyBORLOpntv3Mv2q+AUQl8NEeTPj+yE
v5EPiAPlQvGhvVWu9PLWmtRHHJZhe+v0xuZelo/JGiBi54P8pXbgINHb0qmyOPyXWHXAvTnAadvb
3nKfcfJX0iZD/pVwxPfIg52F0YMoqKJYGaZnSu2sOWBDEpZoxJG/EE5+E3ThMGBWxIx12HTg/2ty
289Obe+4Zd1cw/zMwXJsNWY79UVjciHz4z5YD52HoLuRsiCLAfiGXvTeWJVbnhPMrsvjedK543bc
9BYIgc3NvdmvjtCP65mBwS4bAAlED8srY4G0HXQu85EdV6/3MJARXXk784gT92sNVsAHs7vg0/by
BhSXJXq0jaBMRpQkEwfiIAb4bVYc8sGijvbkFnpq4sXr4AI5/BGRkb56ksao+DuNBvl479Rm4xI6
igJ7zARPm9KH4ZWV+jWg35UB+GznTngVyWE4NHpjiUZk07Z0iPXZST5BuPNoYwERfHEGExFPMLhp
iNqnlegXg0K93UhfF5RKGzc1abu95RomI4Gpdytn72luFgbK7pQxmY0VecQh1iC0ohxCa1zmsL2J
9nJBP+GVPqYeqO9vfDBYkj8azNvmNFrvja+VXvvYQO6lQckHzlmc3EYjW2bMvXZ3T98ZB+rF6Lqh
4B/0r+hZ5AGjw4DULLVU6y6bylkvo0KYkxq/NmbnNFiFkZa4m97pvL8cC0sKFzNxBReKOZO/xiGD
5w77Z71zBZ9Vc6P2Nyf3ME6DR5Da7BGu6m+Nk1yQetu5J544X8CfuhH+oPwBT4m4RaYUNmZkTToL
ckv8Wjj04XOvIQ8ue4zczRTRI4ot/shp1bkzkAB/4ntlfShlDZu1gKlAkBm5qSf4y14hcWKbcng1
gv9QDuQLDLJ1Ss+sTCW8FKgqxpGUzmyVxkQpTseCNUu5sHJcZTPBGPZWDSwTTmfwj8xG9rJY7eto
REbh8j4AKeporkFizTZ4M3j02YEyY3P2Wa3SO1U4rkbj9gaeJm4GZg86a8d+cmxc4UDpggyIVn4u
LPgsG+KZNTod69Zt9DQQj5uzoWk94VEMZgI+O363kRvRCV1q8MJ6j7colVGjY3chwhx/BZf97JxZ
F63uMjjicXHQUcQ/B5ajIZjzK+U0h/1GJhOoBJVVPiN1k4uDMOCVE/4C7jIkBIdEj+3IbUzhnXjH
O/d5g9MTdT32MNbOd9hqB2QGioCq7oAVYt4XtNAXXJlBrQqQVqd2C5NGBgOqJRBllLFpOSzTKzN2
10PqgoVg0Wqk1Sah9+YV80l6Y1YmbDssxlBYkGYEt3gbTYiw1EhfdVxVh6syrCkSrzBak7Vh5aAT
KjC3+qoSlj3qg7YprTWqvg3C10UwNpv3Y1xiM27UJ1xiZMnnj9tlM6dLpMqVI2hAfx6XID32TmWo
mdaZm1E5GxoI6WU7zsiPZpvcsThm8UqiQy8cRQVtPTNVezMALoU4Za8j/O7k+CULGi3SxcN6QMfD
Gkw8OqvGi5HwpnmZB8G6cSK3tASNsOtD5UEOoGGjRv5DO8QJzFQ/8kjM72Z2eWSM3k1s6DWZKzqW
tV4fUK/V+SN7RAEcuqb0ZdH4F/JltbBBt7uhBGRe+BMxUyTMHxLIxOa7iAFODczVXBEhnBHgHLrD
HuJP+sgeNuO4fogHwqtP/BtcNW3y3hmNk3rxkXX4twGvJj4SgKVQLxQE7zIqYZWBVNDbbFiFAGLI
aIPCnKZr8spdITVx94vZpQVOKJ4MwK74HkGnPlYO9U5+DOdZL73J7lM5PuXudCY/WjWyeZU+oKx5
3Oz1QJwHTIyeRD09TmciqPVSF33ynQxnfG2Dshy5I21IL1DHKmD01m8slgymLHy47s062k0moPsH
uFTRcHpB7n2BvtvNXhkN4AJ8BvOVtGAVYSNWUWi9xKvlzVplD4LHv0lGr6K5pHNGfKDRRUoPpAsj
Px2cX5PCb660WS/QgSKw92yGEEjHTt43nOLculC8v9EfI9rO7Ed+inzhBMsWE3+/tr+zWu/OkV7c
SwsipwrLo1A3M3VLN8YxlluiTpi811jYFpwqgL8DHgREVXoWpC+NA2/LkAm5oDzmanUerdWl1dfK
I81ar4z0vlzje2vyL1tQv9UupsHbS60LfmwR58UWDOaYfMJvz4zgK4GxBru1WJ3A/9arsSe66I8b
pE47kgUBHoi8kU4CdLUcZhsYfLNBj43zopfeJVU4blstvrHKpyBB80mzdJeAPEq3yZa8yoeaWB+8
/FDgtlfYS6mozLz0dqpGBynI7E7B8jiCOWkMnnRlrvh9OBpJ8IHmi3RKXYge32cXmF0G62jCKqBP
ORa3m7pVyOtYjF50SELJgKjGnYwiECyUkAPhSOIlY9TGAFYSr4T/RVq802mocLvSsQmKoDPxvwfV
pfILu7GTIHnH52kP5nRnjySyhZA9RO7iJe/rHSNxQADqnE/rGe6VOuLs6C+YLZTcmFLqC9pph/bC
XJ8NycGi6kns95Cc53081kyTzK+T3qis0XsDlipvE9ih3mO/w2mneryR+plLyKDfa9jArcktPcYv
jUXtVJUMqQOjkodMRySiodWKDmxjpQFQhjARzyGFIo3t0HxsL0UqC4fuLQH9Ee/NhxdLiGGKYDtQ
LwvOIMCccdTkWh4kh8JtTeKwqbMh+ALATRhFQ7mI2I/lzpECzKy7E7YJ1JGO+LiOPXaXGCgo9opU
4QVtWJk9lq6gTC4AUKQ6KYyHKMLIzs2Z8CQbu5pZmImD7q41gTkl6CVmQWmt0bd7alcH0Vqw8CHn
NOLj6koGPpEAe5TFaJItGYtWG5VaQQBShos7nAREWKmG9WjBqk6TnA0H3XrYCW5LsPkDIi9WQ4/I
w/+HkZkpWE6NJuH7lY4ZFFuoQB0bR7QEn8NxR92xPYLzAY9T3AHnURpvdsZo4s0bKGD8D2fn1Zs4
9vfxV2QJV/CtKzadACG5sVJdcLfBwKt/Ps7FfyckCtKj1WpHO5nx8fEpv/ItnvSkLLrpwSumnPDj
oc8hDFxolrwo3IfCs2wOqZNl3CAvI+s0ydhg2iR7UJclauiwfB4klK5HswPwUW/VsZ2kMcHySmLb
6UtlLUzFJQSbabw77UXvyJXD13FGq35BtvsWq8KGv814OngBpwtYcEdws+lheqHxE3rHKYYEs2DW
OgPiHmEqrWWCcEBsj6IFc4QmEneWNI9mwvtoHk1PRDUOKt1mM8tmWAnYusdGZVsFHEbaLHNOLhzR
42vzWDwWrypsdfOE1UDwVI9H0/6s1meCC9CGmLa/dktzMLkuhgtlFu6CGUQZAnQPgrSpUsJTDO7T
seq+tGbs1FiRM5d25HArmm5rm7mpGMhv20thVnKrR37GhKjLajxac49p6+Mjz5hgazIGjXJehndS
3p9M8Jv866buHBYVPeeDEGyQlrkAYRgCTmg+yyn5lxOjoep9vOEBd/bPpjG9fh6W6p2e7BfL8Fvq
eTOAm75VORJPYdkcSAB9LFFdhRxupsxEq9lq/ml/WSeeuBhyorZPn+1bYDa2NpO94rGz9TkHGVG8
Yr7KxFwi0aFE0HGaCDvuXPTh2SuihVqRL1sylpuQVVwCKPxhj5biXZZ9w9C+OKmbmzkRb+Cwgpf4
WSwGHOYXYBRXW9ooS+R/OHezx8GA2z7aysu/U2CtLxn9fH9qV1SVKGF91dz/qaJdwk4K2kYPNpP9
DioRIBHIUOQMFb7rsvM86+X0n9Ha780FwvnR1vdD43lgzzaNiaasjpLuFXjmwUTc/2g1U2hEduGh
ta/2u9EbONmy2HTT+bbj+g9NlqrRGePVnRLksF8mP94CTC6JvNQXLG4qJ7RwyeKzpNsO3J1EHzfc
pVOHLF5fRN5+Fs/lcejKE5bXIpwnFjr4y3CrvRMiThVL8q7zah/OUMlmYw/tdLIRDN3OxwLX2ID0
JRgHU2F2si/LcAlfcQU8TFiVK+E9I1h/PRIjbrizhI0wvS6EiR4ZGYVz9V2a36u0/r5Y/3nNm3JM
cMJuMLgiESu5Ax978YDmwsBXyGkwRn0ZcJKjRIExgGTnnuYqbkrKHbh9ktUnBTUqY4EDb97lenaH
Nq/vxh8HIiwifprY+Sukfzi3Q09ayK70lnmyL1wMxSmsjAwud4kqx5F7GQd0IHrALdE6VgEgZyf9
MX1+gk+kPEde62j2+akvWww97U4FVPxRI+PzUu2VerNJXUGe63vB5pwPpJa2QbDZD+zNBmMew9Ac
AwqD8eiblX0vSviJXu2fp4JTg/aIWv2Xp+0/+6PIuyIJ1KbdFrbE3DrXx9OkJik+m2BHnYDkpnqU
1n9vSvGryniznvFIwOQBGTDpJ9wHMTT9mCv5cQuEgApG91w8H8njFgiyVNvsuXlGl9EBwNk6n/lq
8AhF0zhbulM8NytxGo4LbvL6oXIbs28wEfSS6ufYlOYLRAqihTfi7n2ECGKdbX1kBlhYrGJsZk/m
WrfbiYIKS2MG0xA+dmw+KWPY4NY2tIaYaKbkM8uQllNtZBgzanNtLjyVW8GDuPaqIEDYGpcxjrAA
sWNHxwXjYKTbMDIGr4mdjOuZ1Gs39j+RGi8J917kDlz8K3eyEdhNaaXPd23CfpQw+w/431TeFnQH
3SEThoGob3pMxyJ1qGMYQ7NvpCE0Pgst0bvz8X4UrvsHImCmIe9Fz3p0c6VBnhSSa6bqKFdIaCGu
T8bbtP4S2P77QV9L78ciQVUXYoICmlvvt8o/SzMTEi0/V3L/oMvFTL0ZPLs1GtXGyVT2S8oswOeh
376E/ColB9OM4EEmKiBGPFgXYzwaGuJdeVf5l6gaEA1Ad+Rd6NJ+0f7/GZVQawpsy+a4ra3UgxW3
rLkir3t5X3vPih3avZ9x5o0WBw822qkCr4/ikykvEhMww7gH53/+PU8/S/p8kH9HdHPFS1kLJjgU
i2V7VuHkra9tje3fpKp1S+oQvTigo5SIDn6GRqMpKx3e1P9rBL1oQE8BALzx/Ushd9TUh0xvluUJ
KkSDfsxgcLRbmgpNeJkkUuSexXgiF9FqdIyc8vhcBd2dVuQvhW4MKJCdgH0AVeO2dZRmVRy316rd
XvXFBVJYijPBKfXV9l05DODZ13c4Bl9+R7er898H3qzO+jqSKlmp62UVDPalik6TEMwzmitmGF+2
LWA1KRmhH9X5hSbNRwnGNFDatANyVxmkFSWjSJeqKbxr1I06PpU4HCda/aCk5wmiQizsS2UMInmZ
CcIU7fJZmcbI2Jw5CRvdxoKvMoorFgx/f8rfGgbf5vEm0hAqUU+iIquWtQYq70w6ARgjLHYZ0JQr
t+VI7nkUSCUkMiDy1mtotA+Rcw40qOrVEKtZxcB6zYb8h6xTY5SY3gVaa9cB+VtGeo/+ndYIjlCo
YLCFvX4N763GPkr4/mUIlMCWAP3G+1G6vdLOIlDTwzBqt+UbKMRB7fQkYgd35Xgm12Z7sboSrQ20
3J66h3wWcpv/PYc/O7f0/7lKdZA9HF4oAX7fDoKYNO1RqQ5LrbtilSa5qnKGjFdJKEYgO1TDKLy0
L9XwutYOnRWeIfTkPSnxQKyDNODfo/nJiWA02MSixyKDEkDy8/to9PQwrCTt0GyPJap2JrxdiWKj
aOm1nZer0z77LD514L66AUL/7AhGYaYPg4/LLHFgZKp2OU6olECdq6kM6kbzVF7Mo25cFrnxlqUm
INZkJ7UunMl4EzQ2oAykEzYaouacN+ifWXzocWhlk8C0tjDkjWKSdndeUv15Kn97ydspV9RIOqKv
2mwrW12cKZ6LVoCAIOX8j9pex/YHzVUcKjAKO79mH7p5nR8t2WxKY/4R2xcURw4mVT5HWQiqcait
xM9nzVgYHx5Ur7BRoFBW7dGgYQRt+M5B8qXEc7tcUf+HOYRgDzjHm/tUSASoyekoXqp5AoEqf7iM
QvNyFD7iKtxydljlSDYqSXkY0pZL6vJJ1UJi8q61UNx1h3hPGBLGdM1V9gNFcerqgje3/J5KzR08
4BfG8a+R3lw0R14gAasQL4lpdKPb5e24q3ZCOD/FjjJwRiO8ae2Ebvb0jOGqUWxabGshOr0dFkOo
/qq52/29tn8ijvu1DeVMQ2uT7aZJ39c2fjTi8XQ+NdvOHLmUng3NOhsNjb7Wy5dDKn0T0Cenh/RB
nXzAojRg2Q79w1O8l6xkfED2Z3KkU3cwQLSaZLvbzhhu/h7iFwTmx6QNOfIkbAJ6iPv3ITaH8pgF
wrDeSsifJTQS02k6Pe3L6cAvpxVSmvEcbBQNHh25SxXvFTppzsFsnM4JjDfdflvyOzFJDE6eZmUh
BDeOzTPFcYlSR2Dk9oigNfFLS733uX+mIkzuPyO/ueHitpG1eqQwch+AsidOaTc9ZK7u1LlBg4+2
Fxi1XhF9XC1S7ONSG+AVJnJ90nQvzP06pf6axpt7qazy6oLPFoOhQZbSmTyPD7P2cbRsJ/nrye/2
tNPYwq0peKlLBYNuS093bPzCLiayd09ASLs3OTen6uWIuZUSts0WZzpOzVa0sp3+0H3msUG3GHB1
SmsLm4vlCWzdhwayGss6F12jKRxEG71XuoIHcz2iM/BW0buqQFafsPz8PNuA5M3PaKZamttaNH4o
agk+igY430T+gNxcc44L6THFUaexV8Gd61Pud/HPmR6iHDboJYpvaw3F6BprtRrUWx7+2QP4DVxS
X07L+kGeXMciTV1UYMzjvPKxLSw8ddX6CHTOI5oWU9yn1iNHpCK7QLJ7fc/Z+Yuy8NfYbmZ9NAqD
7phxlw3CkZ1JL1m6yw+VqcsbzEwQNEmMonOPo88TrPMmfjoOn/7ezb/U8/o98b/Juc229EvShWrB
AHZISiJH0XoIhI4RU+k/dGkjOHacVst03JopV8hgnH5wGfoHw6/vFPa+6E9/TMXXtfJPHoKKiJ7K
UtJsFbcnJF3MKygCiXoBWce0ITEamDAtETwr+ozJKLEgoT21U82ni4OYgllY1VR2NRo7ZIr2yY4w
WrqM9b7TZmvbv6ftZ3AO6khSSZg0grLh7awpx4PSCsh9LOuRBP3kWaCU28GUjVorRH6myu5q0f0W
D8DpAbYGipwiw00IlgSZcsVwvNnmSIk2EDGj2MqS5xOQ5utwmcbbsprUcX1n7/xSvYGoJgLbA2wD
7+9W/jq+no5Je1LrrZoBSsW2pxu9tBKCNB9Z7R3y2en4AhtTC7xk4AJtxPN4kp0QoBQFHE/umoL9
LA0wGsorcLyoGmIw9P3qUcUsyuOm7s+ofEP2x1otzKt7tC77w+bi0R/AzPPvLw1+7Zfj49+H3oQz
RJqxLDVZ/9B6Stpupkh/coP0yGJxn25Id/Q3cDG76x4ncbvYJUuyNZTuO2N3wONrTjnnVaAZpa4F
Sq+UMT1AAH72KDhHk040nZVlPgZmQZLvS09RYMYtXUQEuGZ4l40r+MxmTeF5C1rIQNoM77DSkBZD
Hy3mSegomwPFkZfIn+McY1xN0c4IUBFIouJznh0cajm0FWnqUTvpm6iGZsPNMvpSsDDek9Bo7mFX
WrqF0qmd26cPJL7vBLNf0L/brf3vFN7EWfUxKfRM/vpuOtu4nPZBigyOprRPRuC1uNzIJvQEO6fz
8vf3U35Wd3qqJWd/n0OPVPUmXKkrVar4v/V2kKC+kJ2AJWHPo4zTTR14hwvaD+nkcF5cgsYUtJY0
+wNBWSNC2ao6on+MBF0CAzp6yMqVlO5TaSEMHSn3DgPZLJKnc3qlFpGbR3GewosPHpP6pUsWrbwr
qw9sjzHheu20670J/XVN/vNSN5FMVZ5luQ5H9VZc1E5jI9JmqAbQL3OEhWyAUZM4V+hKpIQMf0/n
T0laZvLf6exH9s8pXZ2E6Kg3PFledJ/DtwKxiBYwlrge2uEmm8Y2WnQeBLdZj4EnjmNFXiw7MOgj
VOPOBjsGbIBIb5G4f4/si9n2Y5H9Myc3V2kZncQojBgZqmNTcdFj8RQ39i8v4TpC32YP8u41msYv
x13rDWz6nK4+J8W3Mn5oRN+nRN9Ct68+WtVuhF6t5PXA/srK6PU149E8XGA0TAU+cNRVNQWaMFd9
1NJ2FR3OYCG4RIzPw6VA2x1Jv/E9Fya1P2b+eD3t5gIQMiQZ0pjM4JhQytXmXfZ+rCs7HBZOW8wU
fYkX6qXcXbsOEUSMsEbTgXixa26LDohaLHtVuc4Fd6Qt02o2QmNxMHAOA6c+VPzsLK42Ne3GFMEe
Ar4ytUcnc6DPuFRKlOZG+Tg5aEY5fBzyux1TW9SmPqAjLL120vhULZDcNUTxvRTmdeuL8WcCmgxW
vH4v+fgtluvrlCIkG5zRRjcfWW3OmTA4qc0Ww3KY0sXHa0tjH2WyZxHJTSSzkJxc1yDN2sYW0AWB
SDdX3wbYRgIBnNBB8isLDTOQGdOqMxGxUjbRLt8VXjQJFun8ZEtE/EPvpfEQrcbh6DhuwVp4fy9V
8dcShkLnC6w/hsbEpN93kZpKeUcBqt6CibSGzn6PvrR/dYInXEd92YlBoo4AGQR+APas8NWJPDnO
Dm7mFrOhgRDwpKL1CbcRR/DMHWAvgJqS3WEhLtkX2kuKK9AVDmYjV7VAHk9AJB5A9yVgbDQ7XAcu
+MUZ3BfzlejKByM3H23qCYiOpWJ1FuAcN7QbN6HD2bE9rhN+wu1nIzBOk4Atgb6dQ0vel/vzZgFZ
3QdHN0Yk367wa5Um2QLHqFU3SX0RPiWN7+mVO6owG26mGtDQYZH4fZcCQNG4j/nRk7TBtVnw4SzN
wlMCy/AYR83Yad3jZEgj450wjruOmgdtCbBmwzuf5Nd07N8vchNaVAi8aVdBipa5vC61sX6anOrx
abCMCSkAFBJCBu/diaqfmQaTElzlU47+W+FjTVzijRetM90TTl6uPMa5V9KUBIT1PkABr7xTjPsp
b92fwP+snZt4JM3T07A8chDsQBBym+oGjjqTwKfDNEmcmkYQIhXIcY0LRMEFO1g+xvSuqV8gnBOd
jSHenME8mB+cDrV7o5pguDRR70znb3kNzOkR1CGNQp10W0DHwC1Km0aMl6Ptcac/Bmi20IsXKLbR
plweRSgnZne8UzL/KTmlYgaCHJ2MQgbM91sKwjlILmp3bqvtKSdC7D47puJagv5+0Ao/Gm2lujXF
eiyVd3KX36p1/z74Njqv4g5VPLEBFDMVXw/jHQ0DlVRFFwFEA5HFVzZ94BSO8KCFAYZXLRLumEgN
zZfTfJk4S4zDx6Alv5Ksj5Nmnj4ur++59x6jLw/Yqw+MVjChwI/eOYl+iagZOMcQMhtQAm7je4jU
l3x4udCjTBLEGaZS+HFVT0aIGdowf6jAlV6e2uPsAspeeWujlSa/lOI9c3elP7Vv7rZ/RkGx+/tx
eNBy9ZjGYbyUH6ABSkht70RIyQ9N5HfbaN+slcrMe6/ZRDKv4MgLVzqbDdwl9INb6zBTkWZPN/rr
CUwuRlxg6RTiSsUcxuMOsbSOo1FPLOqK0I+LB5Hja4Cn3fkjKC3tsd6mwe6o3SFi/NLsIz/BiQpO
PMsf1tP3dyqDStITlXQW8NDquEN0tDbVxr1sS3qa1QxX4adHGiIphnX2VDQHU6p3zea0HjH7qak9
np/Fj4MzpPDz9ycf9ifZzWRTV8KNDgoW9Kdb367oEB/lqmBgGBeuEolK8PDhuAsnVBX7vrN9AGg+
JJTM3NeNjDfCaQIewbjYi+MMx1FTdjsK5HPUvQT70R1hJ3B9Oe1U/7ARPj+bcWALm2A9LsGcVtaZ
e0I1pemBznJnnq2TxR1H9ILwUI4mqJH6q79f7rfaM62BIcQu+PWUT28yjSKOazUuztW2mJ8tbdc9
R2a8wgRMnGM2Y5/dc2UUAFsuhuqlqNRa6eweAOHXIQw5+bCKVHsf3H6x/xMhZ015DNtkWG4zdTUK
P6LBPNI/ssHVOJIyiIhTh/Wi1BAyQ/VWbZeoLMcnr+xeMFYy8uHyVGNLgJ3RGZxqemdR/nYs00b6
39huuwo1NXshGoyERdEXwoS9CiBGAeB8QXsarU26rajUivZxcCcL+62DxC7QJLkHgSC4fhPwXFAw
xUpcFRb6IEcS5V1UW3sknIwLwtGSjsl2dn0okswo8S5BHNeLTh9xpxpHhMv/XiG/5YPfRnJz0Wun
Qdm2g6bYhpN6Gk0HbrlAKnulAJTJqXPWi+ZspgscrVs4HdtiVoImn12cbDFy0F7EyWgpuLLfQ8OG
7gPoCd27TPBmTdb1LN/eE6L7ujhuNitArwE6SLoMcVK9WUxaULaCLEfFFg2+D30icFq85YIVjahh
di/Zh7wG/ktLRd5liaO+ZMCrOQvf/56z377ev6O4zT2KGCMESLHFFkoQID9LHF9fVZB/r9oGSxpK
T0h8GvdKk7+doCwXmu9IJ+C9+lWx/mcjycnpJB6CKt+We1Cg7XQwyxcxufi0nVKfXgbLgZ1OE2Dy
h5kwC8AEQIW4ro6lAZDeB6UPIv0yaUHEaneS4F9K5d8GdpMDn7NcHIZ6nm/B4YSG5MUP0d2b+Us3
5ebL0/DtEQiK+CVm8P0YkQ9omDe1JG+soaH4s8yYOY6DNpStKHOQxY/t+Dz8cqw/t7DVwYb6FGxt
w0fGBMu9ELA/KnVUOnbjh9oAx/epW2QAgNX/XhujnxmZOtD68IECy0DFcvD7ODO8O4suFpJttZNj
o5kppjIylWcVnWwjKS2xNTCxMuB7FGOFcQObLpdnJK0wjKWg5Z31ceG2kwPMJJlKfL0QbHE+EIzQ
O1DYOnvyGNvNsUg03TNhABITI00GvUYWenvxBoCyGYtmvMg4NmiXlH5okf0K0/Ahfji8KvPSFZfl
TGyMqAECV9jnN3wm0rORjkswaOvkWV02d6LBn9HM9xm5WR5ZcNaRZ1AHCx0QxVFCGzaLvBOGMkU1
1ofRWDgcnDK5VxP6ZbuovSoc8ACsk1k2N489B/VIkI6dsMmMEctlYM5mi03qeAfXfbvOwfCYQAgf
YWPMbHtujt+LwDyCED7cCSl/6Q8yDhjAqAGhCMQavlkQ2SlUUfqLtvU0faKD9Dgy4SeiA6R9VrnV
7ZQZKtRzxb/gx2SMPi+aGT5X8gPqel6MPVPucfAqsnHoRXhkutxjkD8eZJHSKB6i5+r1GJgjqoeX
npyClMk7qr8npJnhWki4UVhH1OnFO++EdhaD/r4b+6rzkJoGZWcqDzeTm+G8WHVBCUmS6OVo7xfh
+Fk3DnNKTPvhG0Ry0LegpVLrddZOnxeR6a3PWBsMjbWAZRxEgI91aHjoSmxCfwMUd+Gt14pl2/Tr
7WAC/SN1xzbtC/B75Risn2hOzyC95ZlrU0OzSRkIvT7cR/6AaPvyx8NnaO2ioS16ymxXvOrWA5A9
4+GTmXlIjIcVJNX38z2G9y+hDbOACSTx7BfP++buHB7Ow6BOqmwT6XhMK22wj7rC4RB7aGssYIcX
EPld/NSJvM9J9YaZ+oRnDE7S50YxU7RR0qjgxtSiqaYNTn7RRKF1qlvkuSVMNwRdrsdRpuxPF/6y
sLqq45AqiamVTTNDQd6VjoI5HL13TQN/QVT2l0pZZJmUjvMoxXfmqj4rWinaYqxBpgu53xPk/KOw
eY5LHTCzFp0QUtJCJx01tFTFYlUnADcqPSiccyQ9Z+fUa+Sz1UkItGHj8pzWh9BiKhCFryTUpwvN
zQKtBBYUfo5C7MvQDnNo4G2KvJocLh9hfrYKPRyTIbm5EKJTL4+ccxmavQtiF6lOMKxx+wsJ+IR1
WyXLICtM+dwusjJ2h9fV8Lq7tuiy5NdFfC321+PV7xML5xLkqSukhbQUs/BTatLQ7uorSvAnDOOz
wRsxvnvScUbXlauJ/TUWuIdldA7nEoLUgt5N5QDNPxnRUFC6S+Fw2sVnZZWKMK96kRowXw/ptaMg
kw3dUqmWearvo0uCL08ePF5P4psiyQSIivgJ5tY/nPHVKqN2YF7Se2WYnzcrITPSQYqGepBKoPr9
7Kir8xmt8cNwER9fjrUZdKsTRIvB8129jX6/3u7nXpUQrREVKP2tK9Dx2kWjC9r0C6Q01QSiWzgT
62WaGZ+sqb9vyC+N1ttnkWH3p7MCAPoWyTcanMtBeU3ibUc7HAgHWDnKco/RS7oON8p7DJRKMRHu
NgM/ab3RwYsp9qWSfaBfscbQXLa1qTo/bpqjlVVG4GSbozegU/EoQVy09e2JlBdDukkCbXgWDUwQ
daBTKi5/8p5wLCzRmUFtg/P0XV/Bq+uwf+MmXpczpHSgydcWMPjcwL9FXbYXaKJ/v/8vmBZ0PAED
gdWibYc4xPePmjfn5qLmlbAJP+s9JNg9J+RzZCF5thY4FReZ73neR+C4xnTgPHaO7Yuz6onvbqyG
1pHWxt/j+aUb1Y9niLQf5SmamzcFNLTXo0vWncWNMC4MLsnXs7EGYMxJO685Osd3RXR+uzwoAuA/
JbPUlNvwmfpKFgvRKUSzQAFgfNiSVpuh/Xox9SkNQ0A9nQtTHCRZiaz1ECoQJnBm9pxudoJVjakB
E/hp6NZl7gWOqPt48SjcWR9ZaMbPZ6OmT0GxD9cPn1DKaIDUDDaij12EFTxKTjo+HDE2gnME9d3r
KCbRETQl973He98zCfv1ivj3XW8SvdNhWLR1dhA2pZUhjlQYvVeY453H2GOY7hzxUc3xHwJzd+ej
/jLHpCjqkG48BnGIkHxfZGoTi/mlpZF3OFv0Iq6SFeeWcoWJD5s490I812GM0HE82AoYScGqW+vv
IWg/OzRQk/4Zwk0kfDnH+NMFUkCMMKl2ooPzz/j5uTD26RQyv5HlNmBDjc5rX1XZHLaC7Tk64Jqh
gXpFZTgG8lSI7OEZYyQvFFnI5SiKG8EebUCAx5H9pDn2w5iK/iSY1c4Ocme8sO5UUH6pxfEWKHb1
mv2ihtTG94kMtUN2HY6yM1kxcDj0D9wGXn31GiSmbOdazy5xjkgxDBDefhpsZdCHaYm/WW+2ZHbL
aJc8YnJSZ0bQWnFogvsd2pd99pZ+tB8Kst3ZjJurxCZ7UdRG6Z2W0PY/Ym5X7+/PcfdFblaikCZp
oR1YiZOZCI/g6fl5NplMIBH6p1lkjN8nE8g3i8vHpqmM4zayvOXUpG8O1YE20Fy0GV1ocAjl5ti6
s1qHP8uu3yf5JpA6JWmdZzljs1AG3V3sGW2Qo2FZDh5km+OMpryJQQUC37OZBcd1QvY3G/mcVj3R
btGWxmIdH4z1waRw43o2Zbh5YviDx61v2wPdeBJWc8Xxtf18sPG3iX/VzM9SMVbjO7XE33KO3vST
5jqK1Jhd3+y6tonyVpWDYHP4nKCFUhh95LspPja547np5JHiBK0f23y4cLjpy9VDunq4xyX7EiG7
uV+/DeJm3wWHJhLrIPqazILttaAU4PQeBJm/wf5ldjYgwFznCtrI9IHtOZCzB+ylnclkn83hEIdz
lsVl8k5f7TEx70zRL8ngt8HdJA46psLhNck5l8QNkt3QCpbxEQhnWZtl+y4mCDR0zZ2lL/0SRvFQ
GZYJ8Q1STDfLq40TWsPDpM9WhnSHltfNYoOzNdwWz4hN92JdJOPlPPelycOKzsLQulcVkH47C0WA
UajCqhrFm5sksBxh/tONVBYGKxdu9aJyPYg1cFht2w9NsCvRavz+/veW/8rCfqwEHgtWHX+LwfBm
srNSPx/PenJegObVRFcjWbsYwnuB0ZZV7gdrBFF81WllW36lvfnO/anPhcbgjKKvJ22Oew1bUVA9
n+1L+AQCMHTknbqT0OCjkZrMLuu/x/tFrflrvP3i+afCdUzkSBx2zFI03e8HpuZzQcwBFi8KfwEq
hrvTuG6Q+ncc7205HYH+eSmWc/nTNs8uABVfGl+M2Fol5p2J/IU0gUb5fxN5274bVJfRNTmNIJki
q+RpcDpATSLUOPHW7gnq6GMzfcrXfkbaaQsU0Tu297047Ssu/mN2RjcHeAC1JqxzrV9DmaG4z8+n
5SZxFq8LQtye3aobr2fPW8u0QPEYFd2pff0sDRsgILnw5GJMPpU1x7l7fTZXu3vIzV8axt+n6GaP
icSYRSFChJ5czPhlj3np+8ILV5DVDsj2sM79gj52z9u6jD+1x4MFGmdyl5nR38Y/54iMicq6gvp5
f9H8s4LEsKqueVlxvKg4q6L+fwnDzVUHm6fT8cQvslGv+JOprlzrd1bvL1Cgfgb+e/bN4Z+cr9Ew
vjbCZlHZQyP3MOVCNHMfLbG38uHFI2gTeKDUEV6xHl9SlITINce63z73OheCnwIMLs37MehPhWhk
udH2o/8McpEm0M2FAJ9KjiL5/HX4KH5lPB/GsXGhAmBs1jBA+quB9tZqoxOihfzWgsufer67yZH0
WX8YTyXlwe69r6iggljOUjtr+2wkdwHVL3f3Dks21o+vSKpLhX/EfwgMvtjS/3xF6F3l4YzHymbX
o7gwOngibEy9CgnUixm+JLCCrzgcQrUvAb4id1QZs8HsNTYOz5EDAvIxsV41U4H/PdjJDiLsTjlN
Jcjh1COMgU3h2DNcYJI0TffIkbCBD0fAGI+t/4Z5YGNNl0vDcbDZ0Jx67uc2WkDjz1W0/TTNJcAO
SMYGEK7c70kGQdazTJQpHNN+giRL8GFxGInBnxnfCal/OdC/T8zNNSLFgXIUg+Fpm+2K3eEzcFFc
VWbxZz4drbQV/H+fjtLbENzWG4As47zKcpgw+goM8GY0jTfCs7BKQG6hq+Er+2iComxm/H2I/3LV
fR/jzRbs1FGugsU7bdmEc9Xp26egLlCNkd3hWkQXNp2IK8nqUG4azKVZjcvsPN3fGUS/176fA98H
cbMXG0kJ1OGoX0HosPBPjNOkEewUe+N9cFojeLfIJNCMSP9kFFPjdj7babZ8J/D4ymT/GsbNztP1
S9VkaT8MWIJ2vj/anR2vL/bAPKxrr94gB/bSLrnVvHLRza5Gr6ACgNLyPIODe65/SNOWSBZIG3CV
IDZeBs4Tcgovo8WIvu38OH3ZPqxWK+tOkPYFHP5r3DeBA7bidTfoVS16ikJMq+WVBJ1jwlOWy8eB
Q0vJkSzmjyD93kWi9Wv4x7NVTdLonkiUJW7KEeegkrNEJ4ZunclM2hG/6kYP/8I3cF6tpV2JmH22
okhkb/oJa2ZrYY7Q2ppYamRsYW2bY3+Oo9lLTVubwu/FEGdPsvsk2iN0nSqgttZ4TOh/NN93o/Xu
Hri3n5q/hn+zRTO6tsP8hChPkjxH+DKEqWIWTWeVytCO9MAU1OXfa/2XWnx/TP43YTcbLqzktuhO
KGDUTu7FjfFcccZVPqwJJP9DDu/zrjal8d9P/foMt+857G1FQOCLCFbcfCatoChd1ugY7PaLD8eZ
jEyysv3zYuE4z6RnrOnpa2O8LgC/eo41mVmLhWcR+z7PIpNkKLQpb5m27081Y2rPZZA/9tMF7eet
33F4jgzf50v6/oP5Mt79PfRfuv74sPwz9JtPJCdKiHN7USyvyL9nloRUH/2Vg3Wkdk/Am1pxbJdX
A6dUYAl/P1v+mQh8f/bNxxIv4SmKNKYtM3aaObBP3EiZgVvcRuwni20vGfYTJgyGxDZ7OBpkB5Fh
/T2KX5cMboRowhOW9fLOLOJ/Ltg8PKhKVWpfFH8/fZfsrjEq92BKgTEHxVi+5BTF7kz7LxEiGqWA
q8S+f48C8E10r3fBSK+K4rgFy1S5YMNeB0f6t1jQo7qHd6uJTY1/2ioDYnhLnU50C9yNYk4wFsaz
uEL+6O9Z+AoGb5bwPwMib/8+C4O0G+QdsJWN4g4NWbKggRJPnLyYk26D2vlWm172IyPaUXxSkc8b
V0666ihICpM7HwQ97Z/Hxrex3AT3g/YcZkUU9TFaa13RyGzpc5/5F4bzEAGf54WHpC5Snlj4+oJp
KNYHJ173dOrRc/Zy+dYrHL55C6KdjWes3TdoZ+g46vZHaIgGaYoR9OmSn/NujSGTSXlva7B4H/n4
7dFm+t3KPdM/f1wG1vLRXXO2skGn7lokFryab+4GjTxv6Vam8WSsC/5OAYLbmzsdOebT0l0vFpr/
vPEE8+1RJ6F+Uoy30HgWOZFmzmZkteDe39aQc6l6hu7jXDWnqQVG/rmXUl14mjX6P9KuazlyXMl+
ESPozStAV96Ikkr1wpBl0Xv79XtY96FLVG0x9u50RMd0aKZBgkAikXmM4yPxsoBJAqIKJGIQihU0
AdsVRKVA+QPaj1lg4hcQTITSoh3jZ+VHZI1aihsUN3ZAPR8CC+qY+FuM5U92/b/hKbpZvZjQNzNP
qd2CXfcU0UNLJfIiQYm0MMNXFeqTjRnC6ES5AKMICucLVF8tgcCRhh4oeOQK0kMRZYLX7UwIvaPr
cLshUKD4vf4uoQzpAigpQ/k/NNQ9v4CuhWk/RZa0mNl7c6trEvFiP2+ZIXWzfTqgiQz+thfhjlKD
SCw89/mGFzqjE5mZ97uWRh/tr0msC2s1r4GG1RwVvW/xgF6PN5BdfcjpItxoMapSwrb5KVTY3ZLh
mdH5mRvZHarS7wmehLk8rVNF8vAAwaI2yi1bkvpcezTcfFr+Gw+2/lbI8RtNV9rMu99pqmDoEa+C
ag82tjR594DTkipieM2J1mNNE/DxwR7B7OKopwJbbN1zyn0BcRlUUh6HtXtHDDBlsPpA8oQk9/rz
m+DO+C2+ZZHzzosOvqDpOBlHQeD+9p739du+/vTc5asA7bS3ZLukoNCCKwNmYKMXAkkQX0g280B3
CpJod9080GT18RcvUeIm4x3/p5aI5OlQ4doFDkuLBU93OUVeGUIeTfWMeJ2f+Ip+MgZDk0GX93At
YkFuZBLdGmvPSxCiYsJDjgzGRgbaOB554WeOheunmSzbX487+XR8nLqS3Bb+c2/hjpmcAqDZniF4
YQAfB34MBCChUNW8lmhVdLtK7/GnAm/hQ/zXtVgj0KtVpJcbdy8dm9r0Al3VZZwspFgO38V3YuUr
4MzblUdh7I782YRIpJ4/Fc8MHBxm0o07fMXfUz/ZAYLqw+47GDhHP21g/LQIzCPqaCiXLX8OMzFm
dt1NLjtJM3RZKqGv+XJqX87+CoU6HVQohh53Y10qIutGpWtI7aKHADLgkx0Ztv01zCJu7pR7IT4/
gt6hswXY61QTvW7kosl9vt0pn94Li3jePks6LAWfU0jnkLqFxsmoI0BbCBwVulvoEKU36o/KVAHi
AB8ushTn8Z680wb8/UiT6ljGJ3ieuIwQCtnzxbl8tT/eu7TrDYCvILGcFTA4NlKoN8PQdMmaybL8
8D8eP8Md3jeeQYbeEsirEjpak7Xg4UYnpXAhdKKIvqDT9vExoIYZb/jGQOttbAl81tBYAuXbWI71
HTvb4ODFgSkO5AvJ2OPHuVNT/f046u/TL7mobpwwQwtZ0froQ4EA5+ACkSh6k62R7uwtJRddSSI3
RvZRtss2ogDaxEuVoei9qdh+sGXViKSLylwJYxz6dwTAhQbxE6uHhV/PND1uaga9y6RRnJZukPqh
mHnmHMzWxTyKC9H5TAiq9sN5WW1sZvGj6Ie5Wu8d8SF8pjF4w3IFB8gU5yrVjFCmFxZOYQuYzbwE
Ohw/oZzfmekL3IFqdFNhRD1S9nCSwMrBW4CVR9TXxCgXigLZ4fDErlpbmFnGd8LJr8eadu4HUSuD
QBoGFObQLGSBRqPFk/Ma87q3r6ByDLwA8GZzu+dOPVCDl5QM8RQeBUxcHX4vlVzp80vbSq0jjNmi
D0X9NXTrypkVee/tboe5PsbtwelWrCv5Xu/kBmhzhopvj/0x4tW29epdJon91hLPfLwP5l7uSuK5
GbVgBylC97lFc+okmAzKdqO2W4LEdmag8QoxWdW/Xm8Sg0LeS2O2vfSOgqagYvuGDxLaYBS0tefU
PO6kP/hiaDrB5AWcCnHqDx2IaiXWfSyN/S5cC46QN9kTSpc/X9CFnXmxe5Hk12CTg6epm1xw20hy
yiVqEPF7o5uoPzhIKyzmBesSOqUtBN2f7R/bpbNXtzF7+TOtN686iWMC/J+aXkgk52VzOst04Rk4
61brCEhGFKCebFBAXr7mAsSduwMmGOklLtMaK2t/OlKC0MiuwrXwrpet87glOKR0HMK2os8ls9d4
9+cVbwabXE4LLWuiksUrjkr9JxW3ZZ7CGwldgwFz3JC9BfYvaAAQSF2iGjm7cseM69H4k5UrxZzS
FW7cOe4zVIeBYVEBDemWUOdY4rbHQM52jhV0f03dvPLkbiaKKbgGQyqh41fpAPidFHQExmb+8eht
rL1I1m/RFiI9S3o4fD3eqFfWyaPXHVfcTUQQG0bVgrqVnOFJICcmomhaQ6fbI8fjsbD3FU4fSA8a
wQuWNaVYZC3Btnr8EHdKwL8X2CQLbuJQutQ8JmDsNoKpZJ5LYjrE2hsozhmgp842N/52fX6POMlP
mvoSMWozTjkGPJfvMGahp1X8szmZHwuUOVDoeF57Lom21Hh+ogf98RvfD/83n3waRnyekS55Xu9k
CS6FfEe8vFz0SmlpSWlmhWfUTUbrAIrkPYwFOVxfysaOgWUvlF0JXiOkYrSZnPp+HL15pklwiZWA
d8EJGU+++qfTcfMwj+4e/GQo3OMGB4YUcvnMAmf19fFszC3CqaVRCDSBFCVq5wAOaapLCWY3Mvx3
knWygEz8EnBMNHVknTsIkEl2ib+oIgLPP7CbPZqDKZ1ANunxI92dDFiGgq4FJzpZudJybvdFWg9M
Ox4qqO5ghaCK3JDv/X5tPNODPbcB7o4moG2NiiXEc8EE+70LXV+KXTdr693wxC5Vq1oor21HEhPW
YS6UxfVE0Xt0HL+YgbI2OBYeDIzbmfvb3ch7+xCTXVgGGQeT+YvknEB03+wSvbYcAMjWAMO9ocvI
kyUgD/ZhPgO9owUHZcWb15/sxk4ZZPjZ+tdjbYP69OLbgUKZBZUqun2iKKYdALx7/IHvIGN/jznZ
gTIj9lxWdvUuW9Tv7Xtp5d+hT6MvtYMFvTVWi2tdrXRIFaYMyV4j0IbbhewUADrUT6Bc9ZleaqYf
0uCb+VLeIo/CVVIEbvDpAgwwWrL9mj0+fmbxXtS6nafJDpU8AazLUhIdXUWTujZG5GJJdg6gD0fU
tIm15gryZlBqK+vU1nWbvqPGuTaWc8iqO43Xm9lTcHP5vWC9NvFioR2qXY6i6oW6rNXthmTHeHoF
6fOjB1StBySolUGpFsrL5V5I9jWPLduExM2MS07CmSDyePnikSaJQ5CxXhWJWL4rdH18AjcIoNCA
fNp/GgQAbPunxS0FwKe5TP5vvfP3VEwSBl5qCimOow41ppxyBMRJCmDwaEUqfok6wqa6VcH8lxZz
4snXvGt6dguA246ixtBkmgoWDkjkLx2D5bA6Bc5GdIEBLJzQLpzzJllvQKccFtA4ipCBf4CMdLyM
7heWLICQ+1rgUrm0D8z662A/0fVaOLyCvnDICGMBiJ2/LY3tGtYvCen1LaU//cpePrNO+gbw2JNv
or1tuCx6mjPrewxzj15okgjxIRuog6ThhWAqjr75crMpDWAbWYqXQUXX8DvavI6fNaYsAD4UaHr9
c1iuIXMDYbsnGeESrFrzidkjTQHQmYE4x+NnvFddQaz6N+mTUO3xogeBXkz65iRbo6T/AqFq/wrW
0NsSwI3Z6/n/stX+DTgJy30BVLvEuyK6ePpmF4PnlOgEjhQExgFj8WQJK7fDYfaicz/W/Bt2EpOL
S1C6XKyKyAZO6LHu0MQ5yvrIm3p+BoPtMPPtZ19zEo89lmfdkSPtnHq6QSsO0CAkoQuA6tcGgKPP
T55uz2eecytuElHToYI1uovJ1WzcqGBPkR7QjVqg1mHh3r8V3rdoDs2t83vVsds1NGVlRElT1n45
hirAiuHfl5hmBy2uUZ5f3yPh3b5jKXnmWLVEzo/jD4Dpx8t4nM0/Ow1lcghBA0EsX68kN+mNG0ZF
XHhitStjA1mmx7OGklhlklM3sx4Pda9ECmLkv7EmFRWtr9JMy1icWgogsefzsG4S0tngfXziZrNt
nedn0IVH3lxLVnOJ3N27xc3o19zz5k2HxGdSvuaxXzeQMXwHHYIQdNhwTD531jOQZT9zoOi5F54S
7ptAShufGcYQsdl5K5k6CxMnkWWhg0m2W548Z+NFyj7Mjjwu1wef9YoZv3lZGTwIFthA0UmNlblB
Q0ZYORfkrkimgH14M94BB8crH9Tt7NBjPHg09CR2hxe404gphj6tUMsyTQ7N3xQ8C2J9IgHBZf0J
vlxQ8AsACP3/LbDrdrt9ayUVM3d86xc4sGxMCAPh/urEQFxDMMwyBsOgtqYfspzMsgnuZx3/FvcV
qHkztpuFg1K1WF4s5P2AI96czwyBggfQFZ8jq+l9Cz6APgf+v58x3ww7ic7BJYw0scaeWq127MZB
G/7bpxaqeRTwziecCPbqMHdLuVunuN1Kk40c9nHKDFGPjQxWB65EnuGUG2cU1CHd6mgp1EKe9TTC
f/2E/BzmEG53E61/73zNjm+mGuwfrQ4DxCze6qmMVEvWBSuFz8bMcrp78t2MM0kkk07pazYQx9c0
zUiHcYpOvgEgwlEL4SQye8LfgaIjg7wZcJJBhoXgqj2Ho69eAkI4ujohg/2Il/7SJ057xm/uaJQG
eOyw3Wubjr51xrtHhw3YxqydPY9FGQ3l4oO0mCV33ZG8+v1wk32tqBooSZEAqUuC5nIBX97NoG/q
F7hZ6h8LOIZXKBWhz7fe9ust8FXdcm0o1ht0YH3Ui75AXpUBe3j8ia6Z7YNgI06SsAyAPr6vsOug
qk541Aix8Tg9q0c8SkOso+lUe4fs12vynO/fDd/ZIqsdL5IhfgHoW+mnlb56Qur79vbqr8GTeUOa
i4D8+DnvJzU3X3aSu+V8iaY9kNJYSuiJthZMzsDNGXk5FKgr+HKGO3t2Pc3t0yu4/2ajXLQ44LkQ
8TAm4BBAFQIpjQkfG4QkAh8b3A+XsD/+sldfj1/3DmT491qZ5HCKUiWuFiM3Tg3g8+CFdUYjC7re
o5+ndVyk1hHEZighANI83sgoA+nTdgUQCpIsVSE/gTXzRLMfYJLf+b7Ios6HkHVZb3Rcl3FXJuQ4
HBGZl2PbEf5ac6fRuCEerc1JlEx9T6m4Ad98pW9Qx1wAMQRlbuTOFt4aOFZ4mEEofq5Ifz+n/LfU
rjJpNx89vaSNC4m2/1wTrvlz/eyggrPwzkck0TiLpOX2PQBq9UtxVofonI2xTJ9ZATOx80oPuHkK
ZYhTRevwFDWaH2YIO8bG7l5Tqh2/IeWK5yDG+/NzsRm5GRoIsbBfVdm56sR1gT/4BFeZjJun6IbK
79gBpyPYoPrJhL0jp8saBeMg0XMCaA6MkzFFHw5yMgImBHoJ27fofbt+B1isGYAJbXwq0BAKBoS3
sThnA8NMonZVHL15QqEv5aTOsC7RyPFkdBpz/EpQzPGgrIkFQ4aDYcT7d3E9PgOIGnNf6g4g8dde
lSYhlO0qTwY3fLxrg9VAvJW/2gU6aI2W8RZBb5SAhLl8gmOi/jWrrDRmJ3++D9RSgIxFxRNkMfz8
5u0VrwJ4YEwkQkDfdHMn2c5CZuBgCJQeijVo3fUfYxrh6fpcnnr/PLsZexIRulLlS63E2Lnxsjkr
9i57cshiVO9J9S0BEBG4lYX1ib2q2oAstQgRUMGcuX7dTxtvnmISJPheKgRoTWD2TyeQY3fQwLfG
0ITpXxui+S4Yy6cfG5o5M/tzzF0ezPy1QXwz836PvnOejVn65iysPyAaZI2WhEjf9vA5Q4hKkOgs
n8ENuhz8HeIz9ujLXG3hHuKAF/69/bQN3SqxKmghvoFEWAsFVmQ8qKR87Ma8fWSrA7YmGftXOP9u
t+1i+ZRYYzFnLou4n0TfPMYk76qyppeDSgwcb1sWNACz5iWFPfeb68hAiNbmsGSgHE6Vd8qSagP8
F2Bgo+gYqNTynITQHfwg9qMABzsN9iP4Z/IwYcynjdTygdOYckGE9e4DLuqQ24HJZb6u3pc0OGSb
/JXLZnKp653w75L4N/AkwfO1Sy8yeTse2if03s7oK1+vUP7BO7h7FJYr8kretu8qNP2LESDumT8R
ncsd7jaZb99/Eo/Cls3LsGvqnQLzcbhTMTzCtPATX167S2S4eei0AVhuQmqXvbuT2GYu7R9zsUfz
MMnVVD9TXFZrxkWZ9iPUF1sE1hvXchDKjEhs21NEUIt6tmfSxDt6Y7+//Rgvb3alnFxcTqzwCeCT
jJInQcrgw+N+YW5OK6Chvr7GYj6IZEBPQUkK1JPX19Jcv73R5yWuJPSgjRfr0p67WN+9cN0syUmY
7rKLD60rLMl+yZCBfAD2/RSbc7IV11bao4mfRGTIGPnukGEYQYNrKpimn6YKS+/evBw9SJFo68cx
8Bpd/owHKRSUzEERgN7N79nmurDKc2bonYr/ilBG9rWflttJgr+9SArlWaiE8ICqyLh+XbSZBOnO
uS9IQMaAMAoLC/ZqWnrzpWGgMJZnfG1XXAyI7KQhSCFgfxRgfxS4Mc3YQd2BSQJ7BwE/qGBDAVKY
IoO9QuE9xfPGIi4SchTfsj0P0eLzmAYP5Lsho29BVZD0hPvbtqJgNAH1ahxU0NO4r//7vP96mMm8
pw3EuCNRGHbqUB1dQdQFd4BShWqlIrepo3rRVjngksKyc5OtnDUf/8X48thjBUUdX0CZRJgsFpMk
An5mpwrRKlESmtWwtPcK3Q+7xSWIF4GXrURw0F2tXGhBOBNgxtebLDsBAG0RGwpgRHVKNOXYJOP4
ENJ0HgR1uUZ3G9r0Gx4KXI/f886uFeFTAv6/IsEnZQq9vIgc0yYK5JViqOLT6LJXme+ypv3lzLS0
7Wd20/Wvm7wW3OI5ODzwo0uJOjm32EEsSpkrGNyw8h468JCA01tDGinivNF9SSv4am5ByTS+u9rM
A7L2fbJXSfeDMgH4T4CgjfiWrZHqT1Au2/x8MebhCTRY1LCQeQlfX4fgWTzOrMV73V8J4o4aB8Fj
PDw7eepL6jKayxUQLsahhuwbxBcNqAdgsEUQdGXS1DQ+Bqa3cc1m2R04jzQf1Yew7aDuD1H6IwTG
YLAEcoP6JWwDsINf2NiJd+0rWB4DQXbQzV3w/kQOaNVD25CDAj+0baVr0fkmclwCH4ZVUgzLa5S9
QOSONwFE2xuWsPkm5YaZRfS3zTUZbhKUFfAZkgECcqiw/CdyfCT6bmyL4CIZ7rfP9tyl7e8FdjLi
JCX2AYNPZJDlcP4yPN2ceHi+mx/oMFOnqQgqjeiPHMGRMXA3yQj0apfQPwXQ3YZRwIv9eA9Jd2eb
k0etdw466uzk9atcqtRBwarOC1xRfAXgbTh7t8cdHOgJ58gUhfWj+KYyVh3ojc22UNh392Kg7wfr
tYn13Ecm/QpzFR8TVpB+QX+YsUIHF+xDAsmG/CMvKQu1BBneK+Dc8dARO16+V97r4xf5m93JUKOU
NGCMeVSa8K+/D7u84rU+4QEvhhKPbjrQFbcwj5Cutfa8Y4GLBenz5AyA/klcnlbl8ssze3tmt/29
a478WhguiCqkKRGCJ7uN1ZJIkqBY4KAxgL7eBpVy4JzhYQY18ZGlleuIAfim5Ll9HQH7M+P/rUuN
48M/E/wfgR+j/+9JYN3a19p0YB215fWuTizl4tGKl8C4iON9OWQZLaIBdltBEZiyJoAuUYgXKuRR
vSwS3ylSzx4y2FP6vMFkQOLwDLQiudDguHonipXesLndVXtuACYpKqAw4+muBt+LtHrN2eyzTjxb
Y6NlJ7gvmtp/95G30tLgvQlFwAPKgbP41D/NfPk7S/jXS08mXRO0dARpSEgq0VL1t9rnWGWofZz/
JWufE33cTyKuulDsBZzKJ5UxAONFvH1GaPu1DHWPH0tkswb0f8Urxs+BLwG6xGhKfv1cN6Gscf0Q
MNN8wOVXtc7B11l8HuCmAZ0EWIe1+tvy/Qk0vB9oBdG3Bv1mlLnn+p8QA58ex5OHmIQbJnCLiyIU
Axo3vHVC4B9PLNHYwZ4j1HMPAhoAXK0+BnBuXFQi7F2/DWri9VR8bxyPs4GsSKzMJR/SGgqroA5Q
AW4ioFjsxZ9ufc6XTjaK7G2PbYvLLLpvBjozw3cA+Qb6li5ew0UC5IwBO6kU4WwLSZl3zUdAqxcG
cIeooJdwUdmocOgz2vX2ubGeom8QJHxdewMcI9o8ybYN1vIFPMt6vaTuKrKbI04DUoNFCm9KoPVA
mYec64iRf3l5vLj+1i9+z960F6NmTFD2FT4hiumn3jjvNND2ofa0GNtQRrCFnB9tAIJG6Wxm6L/X
hcnQk808KNlQc0M64JwYQAW3RnAwaBom5LnRDernId9/LoaTAScbqRQHTxbK8V1foAGGku5Hn6Ll
ZTF0LJd4ezR0RXuUTGxhDzOHFfiLFL2ODrFEATbp8NCaZK1+V3F5yrnAqUVQF/QbvYw2BRdS2Weo
XEDqTYMXn8Lt+qhd9Wi1qMl2cDlInBa0Rn6iMYpeStl+5vvfCy7I9xDVQZGAbMrkfBQlOH3EUTlu
4c4nXollDyW1j8w00XYdrUUBhM+Q574bEC4Z58bfQRN7rpx1LVf9Sj4xObePMdnEPdMUfqCFHcgz
o2zj6LybYDchdOmPX/gvj//3SNPCWSG7ERhgQr2rCxd+1YPl1sVTJcBDqEK2KMe04zyTucDkxcs9
q6qVV46JidyJM4nZ3fXAi6IC/VQoMcCk/PdZNoiVJPIM3zvaSNw2kR6NRloj3Kw1NUuxIEBJvgRn
5vXHVfZnom9GHS83NyE7yqERL6kYtVzylmhIqJ4fw7VGv2VwvZvZFpZ4b8/x0OPBWa2BHHXt69yM
d0nRDk0abHJ0kZKYbmB9dWW2vp93sb0biJMCj1uRPVSbX2V0tb73wwc5jm2ObUaEF4RaPjcA+YP0
xpy2gDgWxP7Mxc2zTXZkLDCuEGRK68QR+YCP3SZCYxREqBCX5pR85BsJFoQ1RCoA5hfhOkEqx7G8
ix698+bFHqiHecvANF19CijlhPsRvQwZOL1CEWeWHPOnITOuW0QObFVRwYxOPlzWd4oSKoBWp0y5
5qK16EGqhMMpkak0LmLaeKgdDe98NRchlD/30HFk2L+joimMJYhJ2Oy5XmGGUu6diBfOfR1bZahY
fdvDJsm3kroxORd0RLfXebaISFYp73JTHZO+/2YibpkBjKv1F9uVPKdOoz3P1ODMc8E2T9KE4r98
zsEhVocMZ/V4Y18P2TNfvWdwiArVYZ0pKNdKQ7j2lOETFZkP3n3zMFbb9fC4yQlTRHToUf8oODuN
Uh3GLKToIAqRqrRhcl1SRVqV70DcktzdDnBVr9O9CJtsNYIldWenoFOP6trdICF3l5axrLxpPFjE
ME0gfPERaZoulnC5506+yNG++WEKJJk9LOOlC9EEW2EW6sVWtaewhYo+bhlVdrhcUgKZMZoP3tJH
lim3OfFdz74UJVH5l97Nvi4+qJuyaros9OM1Qa8KFaZYGvzizLyAuLEI8rsIvdkGqfUAVZZ8L0iH
i7AX4FrcwBSGOeXduxyoYEbvaq2hsqLqQQaXOUkwLiJj9mFCg17QO7F05D5bXjzUvwUkzKj85qlC
uOZby8DS0FC+UjuOMmoMWC2rfgRKSvMODFf3ta6+Y6jDl5A78bFFoEpE/B79tqo2oUUMlXFlEfQh
dDZ9+AHjgtQk3E9YSjbLZz0RufCssd5PNMQSvWQKZ4SgSNM2CGGn3WfJ54UbjKiB7rzG0yR+rpP2
wAmxVfShzhYqiYDCjurExm0SMsdNLF1PwKarYK2c1gSClbaQYnuGkGw2ouKpqCCfxkLEjn3lhVde
xVcB0UAsiKJs4WdtsJW4SmKkxiFkE+vWhm80gaqy4SZYij6Pq0AfQ2gVbmt5uGA7iDwxrdH5/Bq3
EbgJCdCTjQM76vqty6oWqPpEknFaaoeuh6JQflbRcRjwzcXSpbFcGQz4IC2PGe5jEZWJbSlXtJCi
beB3epVVet5XKylfRy6yTUjcDyxKK1xtsxWMg1v4fwsQw6sToqRga/oDkRJmO8jMqpBOkmB30auX
wARHqGjLJ1SAVh2XJGbQ5p3NC+FC7lALVHneuri5IckXW4jg0Znnet8kFtsMJoPvKYqwCo8vq2RY
ol5h94J/ROHs3cvrfT94BPLeCzV6L5ESuxFc5DV+r8lgt8vIXDDHLIygpZccPlMDZnLIW13ovX0a
ZVbKugdBvqyEoDAHVYNvRcw9C107c5LfuxH/iktjeL85WrjKGwSv73rnRbZOZvEFAXBBvwB8eMwP
5gIdYePN/XyXeXi4Sp6Z6kCsP2cbYEP0OQXBa6X5z0lyEyInJ0nJ1JmnRG3v+MmqLIj/kp0y6BEB
Ir/Rdpf9sBYNXBafQ2DK4b/C2cETzxAVgm+AAYP6D1dFH4tkVb9FP+OdAYoB7bOhfnLUPXVbVSXi
awBvZuhEBlD5pdVcH+9u+jUqrCL/AyobIj+/pzLVgqhOA7Z3mIIjCjy9IfqMmL8I28YqxKeM9XXA
QmnANjNVx78CwzhcbkeetCYyuQqHkuNQw/98OQ0mS8cbCIBSg+3EVgLbrz062SALChtirEFV9JAX
5pCYEX2d3wFAReGNCJgcxY3KpS0UQkDWQJyaS1Dv3pNun3OSJ/t5pnY4sEYwCDKZnIgUOHbzCGrb
+g0Vd9TRfg5zCJS/YtiTyZlkxZCGhQeWis8CPplEPGDKTvCFJQOwD4o9SkPmZ8fdo9usfn2n1HEi
/XIyzzBqHVHe403cIar+zX4pVDi7Nh+i1VS9ZDhOwRVWT0m4gLiPRykAnUDZX6yeX6wugT5X8Lyb
A97M3ZQV1qVFPPB9Wu9wYspQ03X8gQafPWyWBSqf04/m8/IciIRbSBlRcI9eNhFNoLrW0QQ2t81m
aEzk6mlgtQkVYV2JatsL9659F+cInvIZXGlwzQ5Kk5NIRxGjN2UCoXIKbsqFNx/nz/eKm7frVZtc
WiMuglxnjPW6AiLrP2gP8O0/oZEM7MHnujHW4Zq8gTlMUfp+gp0VTTZfij7X8r4b/G7ndBJxAs2v
+7TH0sBjmO1xlM3wiLbtSPB0PArQmaXgfCzB8UhIvIOlyfFnpTlfq956PB/j9pwGvtvHmFxifE/r
Pdxhqp3QhbTgumXQfnWcZgsubNqCz8eD3S0/iioqoBAAgiIzNwlTosui7aOkI0MnAXlCgA9So48m
e/6moSqB5gMuMQp9gyCzdQHjFOAH6LHMPMT4haevfPsQk4gV8qFYpiEI/7CMprndwzq2WYgI4+jw
L9S3T5iEmqqJwx9ushBEnukEXhGRj4afBCJZBT4sj6WxGig9KQR8IYhtHZPXI6qAu5O7QW14RF6w
bxrYQCCxU9D9sD1eKavbT+zrxTj44F/Mxce7t1kUpXExGSvtqAb+PkHYQEgvFYdPA9t1C7RjWLVn
q2YlQ4Cs1BMUshJI9rdE3s5JP2rjR/87If9GnuxINWg9ObpgQpLT6vSB5rq8x3ZwNuf2ZyOZZwVn
sII754iMOrMUNscv5eht9SU/49r9WZmQlLrobKQDSgpFWBQ+9vxXm9slZGrPKq5yaHTBE0yhewG9
I0BsoPEGJboFpKX3aB6tsebQbdWheML4aHS1tv1M6brU38o1BAr7BVgRywsYWo9X4d0yxu18Ty5l
HFv3Glv4vdNbA1Q1ukVoaOjQ7QWoNoHd25KZ8e5tdBEGLCy+raphB/7+vl0fSJ3f+IPDpO1Hnn4k
MDmMmW834igH0aUgL4xLdqFdItIo5lC2zG24mm0TVn26RDBfvXQLpUnndGP/QgBwQoogvwgoo6Bl
ORWU9Gqxi5JU6Ry0xB1p5ZE9qhhWj3v7zPuP8fTPKrsZaBJvlSjgh1DA9fuFh+kWpPBQNkGrCGyx
3gnI1+PR7ge6m9EmYbUqJXhgjDz6FdDGPPjbDrSQLJBdoH6Jrzui2ez5M+XuTroZdRJemaSCz1Kc
SQAZnPQT3wOMzXxq4NrUA3o8YFMBs3IMLhQ8TPdzDLW1g5Kpaj4VHUFuihRsjh6hzk37JNqphaZ6
Qo3ve+6tftkaNWXW4BNSCRVK3+6e0qUC3eaNsID2HopZFUCAo+08RLVArFtXtNxxOXlHWxdUQ260
DO73obVhAYMZHYVFfVhySyvSIc7DkoK+KTSxcx31YBaYFRm7yf5+dQlPfLM5FK2BugBwYwCPUdVa
hWZihR8gDxvcTMlFnvsQk80mx67opWzRO1yVm7XLQQHNgwLjpVy08bJnh9DIqkigmjxEpGIvuhvm
Bgt5/lpu11y1qhuFcuKm6M02f4enssGHguUFHlHhjFGKh1YpCJODAxAc+ugrQsBI5IOXgi+dpTpf
a3bCp7Qr1jFqYqgutYNG8ixcZQLSKnVdZHu1eenwh0Li4AJYEaFjqXfJdmF7MWHrSIbeQxEj0FGo
asLPbOhfOI47R6Vmwx3u3EbKptQKvQoCGrqeUXHRolbdHcuFy0v/3DKy/ng3/QXP/A4S07NJCooq
D2Hf5WjoMECRAR8cxcjFx2j3Az94KhJmw5rhfqD7Uc80Q+sK0m3Bd01bsJxsxeH2c8jZK0ZlGk8k
EUo3kNUSYQQ3ySLipApEoRiVEtbCrtNDOzZCuyFEaSiwHgvBbBbtO5ReTQC2FvVmsL/jRUMre7/t
7S30Ru2IvMn2WtUHO9A/ezNfI+uAbVEHybT3YelCsDhfBFikHS5NKgrKEDCWdM4ADnTlwtMygl2e
pBdmsNH2qYFa1Bww9l698vYFJzs3kcoiT/ykg+5CtGDwikhQjeJDXSi0oa1eICVoId3K6BJ4vrPh
+l5pV5LGs4G92jhOAmjdhWLU11fxJ0jAj/ZQuAmJOr+AnybJLOW/WWK3401CZ1PXblX0SEJOSCNS
+Kym6J2QUfvl2KGSRDI7s63CgFvmi0o4CnQ6XR4Y/St2kYzNpqj3iu7o5+BEhEUXwKiTuYeYNKvm
lRxA5ydacCZPK0i9Z1Cxp9AdND3Ds/xFa9ancBG9BFsNGjwVvdpkG4933t1z7PZBJoEs9QclUjk8
yKiDCMduXFnPDTKuGEJSnd3CfW/P79RdvpAgh6Es+mP3+ZUnxJ05vcdh/my2f/MxbXJGKtOneeVW
u0YKdSGoVkP0k0kw3E164oLNWHrHhpnJ0O4lTBIsXVnY+mAVXi+SN9WpvAOR8RJwOJHKK0CwPdSt
haSpiaK53OzOVpOBxoDICYdOnnK9f98MJaV8obgZtlqhjypdHeJIuNhmVJ35nHem8dc4k0VeczK4
ofmlc0Z7BUczLMYaE9/Ha+beTeLXKJPI2IK2l4ecj0se6GCwuINZA7qBsYUL1t6nMuQ8rbjExWtm
2DsR49ewkz3T1zJQQip8KAEL0k+jfJJGAtPVP4v3YjZeXHsmkxX5a7TJxvCBFGbdiGlxiRwjY4hj
p0bjG7INem3PSR3cy5JvR5tSivocSR3U8Ue1OBBm7J1vfA8UFvLgBTyexatE24P3mtKGOGGQaqaG
hkZTg5unkcsTbJqQqSo6ajhrZY2CnsVDEkCF9zBcQV4VY6CoY+OESgh36E3RzPVhO17m0SRatN7M
VvkrJ455uNkqU3C+1lV1FYtYwuNMJOApnGHguxIWBTICtCJW/0PadTQ5jyPLX6QIelFXWlHetdyF
0U70EkXR//qX0LydZuPjCBs7s4eZvTQEEFUok5Xp1bproJmHTre5OEiorQkWaM3N63cMjs/Xh9VX
U/z1Y8iV7NhtFbUNGnppi3h7XhrCZKSVs2wn7D+Wt7UFbcIZ4rRTtklWBHcGtS1mEtlTyvj1A6Tf
P2DoPq4PKcLXItozgOwaQzOdniLYNGvkt6/CjKWgzgJBJOgLjqgHOfaqHCxMuPBDbVmOI3uWaZfH
dP/6RPuy4l+rUB7KSx8eeqce2ZBqP0DDmE/BED9FKQYhvD9nIt7J3/vzuv/sivJVDw51j9H9acbh
juBXAvtTmUlbeCko3NqecZ+ybk1fNPtrj5SjSqB8o3hhRG6Nuw53OfhfF5kjvUWmt/aI948N5b2F
Spg3Kyct/g+8CoghAWH8qMYlRufQILXvsLQhcFlM793/Fv2cCOXYikc9aKL6+Z1FvPcDhDyVkQDG
waoq/8k1hlP4uVF/EPH7xVC5+WrYYtxFWtdHzNq0vpHUb+An2sRWPRVyQ3JcK9xfeTsmCBY/QL6h
DRMjfEAPcosuij8fkanm9Djc/auLCFj1b8vyXF/OauLfS2OJW6jddBCDgN3RsyrAZxiLETP951sI
cenfiyncwHvIAl5M9NBRB/atbAw+Hec6PYAfPeK0Iatp0+c3gF9GbElUGXgai6pI9+Z6ba8t0DoJ
QV3HM+SDqBnAh6KPCiHVXWRuAEoUVpubHZxdA4IBqxnkzionWr1Xu+x98fY2YUuu9T6r3R9G2f9D
8QQvvcK9hwh7H0Q33NOiWW0i12AfOzlW+ti7i1HGL1yFB9jxAR9B+1uYLPMpv5G0xmqA/6g0VsLY
60C7q1FmD7lYZMZ3rCZj5BW2bq4qQyDDt4xXqS/I665DGfCDU5t2KIzqXSFCsCGX7eDeaDcClVKM
rHzL0ZsR2tvk9RVmLEpn6IXf8ikuW7VDRV0bbcC29TZ0fPv1IqzbQfdu3LBoRwMJR5hbAciQfYCW
AxTVlCU3S9E9fL3aM6h6cT1GlFUWoTqqrpJQQDOqabSyDY2bHFmCBCNNZT0ozvztXAxdlEuvZijI
Gq8C9hFKq1sY6FwG4aJ2ZKZ39Q3lTfRhEQPn4S4eYa6nVI24+lZcxapDFQgBFQjs+B0a3VoybLQ0
xr/5Gn9OMhQAQoQBGoHeDVrysX0Lh8essILqmHEisCX8VPYQdHrcKnug/iVIV4NLF1zwLd1zgGO4
QA+kt9fH0huLEl0/Cf+MJOg5/3ZWhK65aQdeuZR4wbgqtaYm8Mc+ashJ5IIDImjMLBtMea9aI0AG
RdidKRVHTOWPL9P5CVQsUmNiOc55XHHCUgk5NOsb4JZZOb2jUZEDbPsFWRBQijMuxJ9sQniu+KGA
lFCAhDeat7933gRVWAE8LoPNATxciWbNPwRzJ4/BAqlt0DvU3yejPSaVt1NGKvoE2f2x4eEIk7qC
BIctUZ7KC4VHfJOLv3gkiJjfQyNN9hYMCmhvnBZQkwa5PwDir7/1n/wVzx3/rEv5LG84aEbVHetO
iV75SFMnVkqYjByEmp+zU7hYQA65Wk6gn2owFcN7zB1lRaIIyEFwCgOCJFTphNeBJ4OOMi4rPIul
8RED9mONFp8qsg1AgB6H13t9Zg6/z5isBu51zAMCpP70393VxDzgoroSEZbh62L8NnfOibkEtQ6U
A4+1hWbxGbByyFhtbJAnzER9cTgFzmF2MhfmFjxSmMpFGgR+JYAZWMW4P5+q3z/uj3AkruUwx4/D
tbsh8wG79urTtoGe4LTt5X/gJFB+r0dd9eB6V3xJxnpQkCB4BcwpooMBBWETA8iYAphcRsaFtck/
Q8/fi1LpVJkLasRnWBTMMGQSX4Ow0GqGMSdTAGUME89N/tyrD045skEEFGE+bMUdUA3hLFrEJ+5b
WhbOFUA3zd2GYxZN5J/kstSpUn7rriZZ3brY4NE4Q3FSRz/GWSGmRC2R8ESNX9/oHuv9fZ5UMOX5
leQWbdLssmAGz5zyRoNO+2XQWOXSW7doDimTqtJVND2BLRxa+Y0k9UPrYeT7xhmkltoaA4PLp6kE
6syEYXA98f/vn0c5tehWh1kVNeRzg3sCPd7lR7OwMA8LplCw75mzGWeZb3drsh2voejEOJw/I5bf
q9OuLU4zqS3/uuHnuTxbgseVh0dfQoHeNvkJQS/r7+50u10zArSeFxRLo7KrChwkZ4Yc9V38kZKX
fPYQwTJVmY2ZO6BoXQ/XARpVY4UBN+ip4P5ejDrl0QBgg+x2F3d7UByS/4GBxUIBKUKPbQc2Lc1c
PKA3t2Wcb//X7WySPt/HXXXzthR31dqfTYEMA8Hi8gOwvtVgD7x4YUGB9amoAZI0QMNZLxcx3j+M
u7M8FQUPfSFXVDfDGYNN/AzemQ90Fi3kEzay6daEJDy89dbYM25Vr0/5WZZ+RJTgVg2DGsuCtWCo
SRMyymTBkwXgMwHX0knGqORizPTX/Z6lsy71PqRe1cTxA+smWm4NoXl7RMc50asV2GMmAtj2vl5v
tNd6OutR70NYiy03aFB4Ki78+DueNpZiITw1X6/SE3H9urzPclHnTX40zSguRWyrXRJC+uN8XoMB
3HrYJN5CJwg9tKtG+MIK5mzcn5wkxFl3tkg9DwUfeo/cwwUGdZGLR/B4RsKx09zxZwbXBNJKfYz+
D8NshN6HvrMq9UQoylVUgMUl5oo2FEacNs73J0TyrM8rYCrrofO1ZhWkFGKKL2yFRmUpdcHzSYhT
3ktzVAGm1dCorRrJIhLVZeksdyDmKQ+1divNUpO+UJYAOBlUbeZCCMwFby7Qe/JB04PhOfMNUejF
mO4zYxppa9ccT/foaYBIdjodI0AaM3xpTz3491ei3NttEBaixMG9YbiOxzrCBGKkmF+8XmY4tau1
0jDv10AwYbz+2vu5wTq858Tqq8Oj/FzRZIGsynDmCkIzUsQiwsPLaNxAiyTQnhynymxm3kvALSTL
rG1QOkOShAW0YF5XyuFxvtI0gKSLBHESLM6jQItL3cJREB4p8wSMAKYQACVjjgEKxLe8OAGBCtMH
cjBMWrXA9ZkbiEwd4NicTQ6kC6K2LZvZrD+s+TGR5+/pOAXe5TKhyLDTxj5OebA2YeYHqDFwR4HW
daYug12rgy1Yn7LgvM+dvNop5fWG6BF79wouwTiCT3YOQhpsdaYhVFiAjZuV9bGu1jMr7Gw0E25N
hMkTHCxwGvBCbQqSJlKxAy2l5Xwn+g3IAWmH2WlQOJQmKOXG2y82by8xoVe7phxhk9U3ZKRwD5U+
RVVjYFrzYr10oFbNOeDIChVt4aIpL+sZkm7mvWY4xGd80zkEoawRwfA4hCl4dPGo+YZtr7CsOSZ3
a8qqSvek2r8cyrPn01kPWHZJrCpym2VtbqiEWBzJD1FAuWrScTYx2bgtlhOjGSWCtgqHaYobvZ83
F0KcK5gAHgQgoCNU1NguAC2ZosGg3gD1vgAHwnp2GHHL0+Y6uy49IU3lEb4x7vXS2XxvnmeMWkaj
GeOCqUrVg37+fcqUtwojr4qFO055GjWgIABbMBTXtPrziKuNcOlDQ+H/8+APjdksJub1jtoG6+lg
PHvPCLazZ/+Kmaia3CwC+DjXDwBvHed7JaOj6S5nw8ni7YrJhAF413DR9qzYRmYc+dP6u8snNym/
qeTVnR+LPamtDLSP4WG3i74J+97hMMObYb5hYNfYmmibn0B5ZZ62+CJrTDTOp4PlfGro9yUhU/0v
7iTD7p5fsPPzYnmQqdIVX6jSAYkpSeYwf5DiR65BZfhwSt9BFMPEC/5JvvY76qJRF6EakzIYnlPj
r3pLNLXQWp+Z+v2EgJ1ZV2HEsSIVbl0z1484jtz72jNlkOqSLMXdL6OJU2rOCl8BwEIrBSutekP8
pTMDada7/WzId8454mK1aMm7TRx74wO2kJMJWzxoKxtMVJV1mBHSXPh23WBZAOPlFqngqWmBiMoE
7B4xA7iyASxKdO1AVEq2RF+GaXGsO0XFStxdeEB++3mnpi704mF3JEKBTpwTOKAdQWQ0ZmQQrA9M
OZrcK5Qoz7FFGZoNGFx+90+WBemymWwD/3gxT6gtgeQSTOzg6WZB25+PxYunU6JCo9KLHnxaYMPN
+jj1E/2ozhEK+7qlfbf2J4hOh+tkdlLJzWJVf57j56/WplLCJPUzrixhSck+dLV2VmwUPZpIq7DV
48XVFIGptUenEevASTTwalkqRnoIt0zAhAMqlSgzYFIuXd5qbYcHxdYX6Gy8wZHzKza9MDHUV8sS
b9sxo8y/5W5VYbecfURTAOK94FebY0Kd6FaYNmZ4oa64eAe0nyUF2AOZ+fWWSVR8xIOi/FZJsGBl
jlRnJAGKMdw2+g2kpoK5hHbcEETiGqhHTsqxwKCzdgJh1dDmdcLFD/HfMfM1Z9gZjScbRpXIPRp8
A5TtUfABuS5c6AHjTFiNFTkwfIhEFbOGaR5EfEE86PG6K9EjIBaN0U073xPKUHai07OgKAMlJwto
hhC5nd9feqRmRKo5JqEKnOQGU8ugn0dxBVLReAlB6AQichZOpC/H+bUotctb7HnhQ8SiGIYl9H2I
vx0b3eK7gbwXXosV+/elGr8WpFylnA0gAjZK86XKcUYQXq2suYSRaLgYgg4bi/O8WTjA2IZ6tZTb
YCrGx9a7blM+mSS+jw7vfTIcTUQ3sAV3OBsWtw3Dr/ZcsV+/j/Kr95sbNAMFB8LZynk6X1qQeABw
xnhYNmhrifwOa2Ku76XsLknHa3Xkud41uZJvINg5GhOoBEFTCmwbyIAwx6PjM7DqeeS7Um7l15qU
ExWie6WG4G5CrjmFyhBG9QYaOiEb70nWRCjcQ1y78Z25MOOW0+GX2npJJUk430LHy7Xc2RBLJ4T1
5omUMv71cpT7TOLmUY0S7BPSRtYOZdI20TgRJB4zfTGGWa0zjJ9rLE40llnR0V77cFu+TLHskxWT
ZLUbiNGsMJk1O8FXqczE4+kdXn1QynvI6XVYpWSj8M74lNZtvtkMvvMJemmqhvQKz9PeD83X1tJX
nv11jSj3IflpCEr42zPBMwErJ8NnNiQaFhPzsjZY0+DPqPXVJqm4jn+0TSLWqYjGKbaJDj3KUDsH
ahEYeUaOg2nsFexlAQkxIPdhNxi5R1LBsh2Gi6BB7LKY+KJINp0aMFbL+kZyZYO+FwX/caGxeMT6
asW/zpjySDzv17U6el5hTFYihD4uPz6w8USP9JEOiaPD7OGgdTleX0Dlywp7enqX3dXpSC92B/ek
gDoHgItHY0lUpDbXKRIlUhDVp3sWBKKvTixi7gQqgwSRII+oTzyqUvBzPCKSvFqSCRIex76ObVC2
kXL/BDKthRYfX9/iHuAi/2tN6k2CSwoUqS444iRIYwPzCO8jC9k6qPItTNPBPZFKxek9W6gWLleq
g0gU2hZM4h/m7qlvnQUF6Clz7D7R9saZN3bWZqM4nwgBYojEQpv36/XW+wL5ztYxE/A76CjVwH1E
I3xe0l9BCH+G0g9ooSEsyC9s7eRvkDMZGDRKjXr1L5emniD+kdd8w2OvexRHzu5keUWEldgbEnto
J4yiYPajnJN8jZW+9BUgf+2aWHgnqPb5VBjd8gBLI+Ih4tquAWK5m47YJxvjbTDfJyAn1NcgW0PQ
xVq+/3X4+46DlPT38m0Q8qFIdj5H0yc2QOWKlBx6ABNMAEH7la3w90x4/3CcnRWpUN6V+Kt3V0JY
lfFRbMBulUB9FILX95pMT2qCo800KP4Ex8l46/naBSCjNbpA63G7irRxbDOC66fXePV7qNcqLPlG
GAX4PagRcSgNoK9XYRbqzOERWeJDbL4FlGBFApFAVEB0RHQkdyedI2SRLH/eG5J0Dod6xKp7dW/C
kU/8+fQooLWJh4zIa7lje3aHHC+ivv8t5uusSbm5/NreYvGBGwg3B50rVNxxBwj8RpvoT7UlCJcY
DIMjH/nVoVNuzhM5KZF47HN+hhoEGOC9NZpwhJABvS6gu9xFrH+pOut4e+qBv4yN8mkyiII4/kY8
+txKxo61wTPdEqUafE1kGBhz0GTmXsk3e7FXul+dxFe/Ta+4YCLyGmQ2lUlUikiBwrHluaRBi9Q0
SZrKpo/sf7B/vu0TJtHxLsXIj6/cX08YhE/OHwMIfsDaHCgd28iSiUIOeUNQm2E3dxl3+Qk966yt
iLWYPBr4c38E8Al6KxCpwxzpaqXOUNwEog4nvmY9IoyLRXezyytmRhEJipC4RIyw3FkQdbDbBlof
GiRgx952HXAaKwzrA2J07xVPflVnq4BRFoLH4TpPZa2akNyV3OpNOnUNjINrEPfgLB2a9gjLQD7M
zJyJhb66YZQLG8m1IjYFcWFDXLA5MMlzIBctPNdEEjBw7FOyQ4Gf3PF9oSlvDGPuDUI7l4xyWqBc
TnwlggOZI2ThUZHaYOwNDRWi+gWOfYQn69cr9oywkCgJwEkwLShg3KPcRy20QQXu+xKhAgYUCQ2n
b0E3XOMwQ+G/sfpVfQXzX8tRbkNIS18oXa/CbHSjaMpeevemdxAuXbVi5kP4cZXpGeTp7qtGY3ms
fufx907pmDcaFZkvBB4pM6FtA545lJo23wBkcw4JDTCBNb5c9iwU3T8Efz/LUgGRCqnwNlMGAhnV
nSP8XG58Y0N0glINfFvaZG0wb3EfZKt7yk/hwI4RjdCLFTIlA/LcQAuUjCIjE39vNNYoyD/EPD+b
o2Ief+A/xAGPzYHOlYgPEsCUBrHSE0CCTJnn/irTz12lS5c+n8dFVuELIkt0HMB6n2ABSB7B3zP1
uZl7o1xBk7tKqqTEE4EGG8WU8wcQaKvDCWxL76S18toQ+3ACv74ZZfpZ5HFy2eIoCb4Q4Ax0NlEK
heP5Rvqrm+/vSFEmiB++WFFLX3fz18pU1JJl4g16AAo+4hSV6GW5hVL0EtKRRBp0ZR/QYDQnb5gH
rKbjCJ0WzwhtVq+lv+TQ+bSUG3Lv3LX23bpCtHY9Kmcf/GMiAEzgZ5xKEPDReDtcfApGZMkOi+r0
H8LWn0tM+SSxSgZBDvUNTIMMCvj7J6GR+1Vjtg00eaCLnSK20TSdCJ8/DuvxBDfusCA4NZyIq0sb
pgH3UMX+8sr0BO3wplxDVcFPSg3kjPEMCFzIvWQrC0E+pK60bz7B5S9OCKUla1Ei6kp1YYxfRDQR
3xID7/MFKTUz6iNH8efz+PdR0fO24DG+P8LIFZ79zruWr5QR/IsD/VgIFGcLmIZu1ucJsA7bLaDe
4z0jxWC9H/RAreA3XpIneK5k7SyZrfPQcSAmxs80BWRsrlbPA4CAH1Omp+utmPxc0Gd/vONSQ0+s
QHCJLwIn/gE0iQ05SmQR+vq/CEJYa1ExUBJJeX17eh4iaU5anQ7aBvjWItSQ2f2XvuiS8CVjoh9q
XhLdVRbUfMBzFSdA6ZpgBkmSBGZkEnKgIALBLsY3FPoe4u56lKcLbvLIC/wWR4ntIX5/aFDLWm4A
7c0AzHlfqEAObNE8Z3nYvsvbXZfyc6FfqGpcDmooTZ/PGBrc1UAJiptvgL8ABYRK7xpTApEFngzP
mIJojeHg+75qd3nKxd3y1I9kcsyQiPmrPgHkOLSPkQ3Ds68ve8Z6fbFkdz3KrclZyzVSxuOY4dSX
UF0GAxEqAug84PWCiPj/0sd78m7//z2iAyw/KXPvkUYVsAHKRLaas4rRl4lvRDqvx+N4nGoJGCBz
qLdKCKDlfcbS6+h9sjtblqhYqxwI7gMiOAIKEKSkuiTZ9+dqpqErALv5en3AvalKdzWq3jSs1TyJ
hy0osrXB52BZWuENg5nogZ0iWxwZIOf1QeQUWNzqOj75k7dmHL9tJVeva1sONX/NaV6MGojMuueM
D/98XDquqlRvUag+yIeHQT/0nWcSqCEK6I22XYN5k7Feb/2+ew7S75RtcM0Crqgbst4doOc96Wlb
UMBDLSI7BPZ3ncCfPPuORIJCS1H9A3yB5VUY5kV3kYU49csGgk2In+bCG7CstzfQpWJdGHb2Bq5s
48LYOMuRSZQjc+VKvocCNj6dW94YZArO0kJp2VlJmAcx3aN+t7YQTP4vmosMl01P2LlKpET3GJ94
Gs+ePTDEKihHoL94aCxdH5xYH7k3QOt+ZMp7DTO3TYIbnDaER0nXfGNLkAGaTHCB1warX8A0Lcp3
lXII6pwG+8M8xPy88wutQE+IIGFQ7ri+LwCnbA7bGDVElDOZWq+9OVtns3T4xbcjDyI/xILI/BoG
QXCdHGAqzWe7ggkSYB0uHVYVsl8LcY67C3ZVlEo/HMDWkPTLOpoDDDsZEWukQ7ju3iivVWfQ+HZd
fMhEO18DA1l4bbSPMVHNumuE2XUZrKHOPv3ebJAYa+iQTGRS1PMxu/c2WUBn14E89HUJxmQ82SbU
bz2IoD+M2WkCB0Mqf/fD13Zizmx7o8L3Z+NvOB9wFutXSHoIs7dMVz8qX+O0y/3DXTBfIYYfoAM1
L5SCwQAzmrvpc+71DOjvBjkpCEAQFDM8gNhXBe0eJuX6In6YxTFH7JAgVz4iMxk/tHODejcUgRBJ
bRySQpEg/b0GdyFoSc+pjYGa1y9RL9ag+zOoVHWgem1cQ7gSERzkX0nx/1vDoQNXvkWhHe1LVhze
hzvuvvW0PESQ1jIQ/FjxOAcJBDqICC+wponPDGpq1KkYO2R9VSp2i69Jdi9jrDcYH4+KDml6PO2r
mZntT+P/sXnQPVDK2w2Uv59Q8GmYJOf6hu8hA2BbVOFGaFcyNsh6RGXK4/FiGd25AhvcG/Ln1HfQ
QDmi5Y/qmAae7d1mo0k7AMMsjMtr6P2rFkFyDIzxmlWiY/lehXyKTvhQZHd/NORJeI5Ux0rMXctp
uxWq3ABzvKHsS9rvCFgvJIJk1SIYqYFCBXCjkQf5wOKRLyVhzoe8SVhfkeJVvP76Pj2hGi+8oEJ5
wVLlCb8qDPeIEvMZGR2IO3SS8YM5ZWPXaxR7SUJJVK0XJJ19TEHhG1ca67RZIeuTk71z2mICuUSk
XzBdY8nD95rAWuCa6Ui+Utgu03AZwaFCeayrXLctH2I9Y2oRESC0RzfPAjMyy8uFDYNirUe5prJx
GyH2sR5AuzXCQmunovyJhgkpuV6msc5wycwDpYIyFbS/mdCSBZGoI8cDXvdZJjTfxxd0wv5ttK1Q
nmkg8ulIuOEm+U4Oi0GiBRRHZBNQIQiZQdTPVLwmzufV3aWcE58PgwhEyMLOmtcOahH2NwKTm4Hx
BwywvbYTViSkUG4JLrd0ixKniQm549JHrw1l12+E1afTGxmYYnI4MF5UmkUBTOhRFpfYXAQE9Lx0
7toHqfQCPQDANeGxJA1s1p1hXNIh5XZyt82yIfmGUFvgradep7P5tM2BDW3j2h7rzBVZ26T8T60q
Ugj1NZIzYWpS0ZcoaCf6p30AnH2CLeZ2ZFxYYQJrm+RHdXxNowyGHKhvyKKwxEALNN/QnBj+BrM6
OqBdbPMnJ/firtL0K/ckz1tJfKZImEsCFwXMArEiQZCv2SUWxvMxpJxNo/4nLTLmvJU5IILAYBIm
v9KxCaYkE4Nfb/CrVxuQKoadkL/8ap+U1ylrMbhKPDla5AuYTgD6BLDEFWDk5gKObrsmqMQ9Y1Fi
fK8WpVxPXIDqvAlgnEf+yF1AsOwQCDuETADh9o3PgLighWjeeO3t7mvr7dd6z7Ic1r4pX5TX/3lO
pmAQRuIC3+d8D02Cb33nAeFG9ssUgWAFn08Fsc49fqRXWWzEGvsGgt06x4blaJ4NvrNW1/R3WOt6
zcpIWbm+SkVFfn1vYoF75r/zZb7C2Nk3weqT6t3DeQPq1AOrMPMLM1y9SjkmXnGjgL/jWmXWcf4B
5NguRlXFNTaIEiSAuTFlbUIkkZs22qWYMr0Ua3nKS8XJUIEMHJYv9L28PCIeVPQPtEcI7721mi0a
w4WM6GSLh5WZx7HWppxVlNzTRrricj/he2cUsoAGJaUsb46m1AzAYoj1bQfOugDUl6WwxLpiqvTb
VXJlnShtCr+Fd48MOC7JdPRmhRE3FBMLB+ChL5Z37t+wLI7Qjgd6jH6EoipXpfiRC2htAPhAnoVd
aMRbZ4NYlAzTYXKdsyaoY32NjClzrL4XaqwAFPqf5alvLYM6Kyhu2DEC0Q+I2SLn8aHtgsodprkg
DGtvq+lljMYKI/P5hxBDVUWMqkLr4Vkc6VhzLAzTOq8LcslIwRJoi903sSxSqIbXQqmQ4Tb7c8m/
F3y2mTsL8lHg1/K1EjAMsD8+mzka2CoNgMf/i+5Kv4/+WYyyYADCwrDI0nonbn3If4fG3eCs9nJ5
vad/qCD9LEN9PZBwyWErlOhhoviKUgQUQ76vU3y7xCAVOlbhoxdhoIg/61HWGUK5LVfv2FZq+Dp4
i1fAGDineF2N+dXrrfW2p7tLUaYYCOD99+9DHqC6GshsIJYxSvGBQLSF7kyt2an5qWDC8zR5i8+E
tRbYzte/oIcimkex42ezVFiR4QdkxQ2Hi+tp7XxLPSknNBVI8bHS3M398Hq9XpxDdz0qmBi1gtoM
PVxQYw6EGwzC2UgA9AExguhlvWfloP9QxfrZHxVHpD40zDMRnge+7myRaVJk/c/45RNZ/8Ik85We
tQ3NCzBXiMv/5XaJY+zYI9pGw7tPHJ8BDMkOBXTNnZkkQ9RJQfFrNGPFTf1B6c9+qaSmuRa3ok7J
gtY8MREfXj9swndDSlcolvEn1gmzzPNZc+lscSjnQ7fN8UWBKUOJjoCSNW0GEAGgr8wU+Anv+TMu
/Ht/9Ky2XORioSRYDURVqEue050CxVlFH04xpL/0zoggThsiuG2L5GURJwtu9i4E2vv/p1fgcMW9
xnAgSNO+GB+7P/H5+W2Uo/Ia/C60p3g8M659vmsOqCHAs45q9wQVWjIThwf9X65JOSsxz9U4iuFB
CJqCwNLnhIEDRmV8kujtOYLAfNaIW3r1ESi3xcuCFPsPhd+RYaHCBO3HTYfX2jSrFc6cB6YGRTRw
762HzNCJcb/phn4khXksx8R/kEazZd2A6cMtB7XMQh8j+2EtyLxwlMOKUG8JRwkMCpwbpO0HJUBr
OcSu0YvDLDHBgi/JHJG2eZyaVSprK7NBQV5fI7oaX+fr+wGVmX/50SmnxqVyoxQNwgr0VEgp3tOk
SiPhDIKK7QDiyR6p4jLvGuvsKWdWckXeXB84+ynADaDWuUIwDhOmK0BjzAlEUS6shs4/FLx+LIry
ZmEM/qXmjsM/gu8E7SOQLaImhED1/T3DALPBOFfGBuku/6DkboqUE+eJq4WeI5G0R1qvL7a+Seg3
WIjg/tdQEgRlKEF3CxxXv5+H1nPVmmvxIUG8QaoWpIpAKpZvl4FhjF/vrr/43VmMOkw5y6JCFfH5
kOzIlvMRTa7Gsp3h6o5II8ffLCZvevqdGFt4KhaioD/J/Fmd5iVO5XogZDecLfEZlZ4ZgzEKNZvv
SF+VumyuVjBhBDjjPctYekPizsLko3feJ2kUJgM3en7U1oJXRrKDiPgg2xNCrcCmrSFe/g/n2FmP
egXqNpXEcISISgS4qZnv/OU3GGnRQkSj8dKMx0AYsqJ+Yu+vlqQegXJUXx8cubeD8RTUCoBXXg0H
wZzDnT6rE3q7mE1KJ0jh7y4TNkf836u1qbegHdUcNypwhQktHAmxcIvJqB+m0D5B7nAi8zDxHF0G
Zq7DOmgqdK3TYRYlBXY9Pc8bjPejsbzChyW51eUCIQqWd+itB3U+LPUShMJNGYQhSjME6rxzoDkM
0JGt4KFF6HpBBrn+ElfMttET7/DqgClnL9fDSCw8bDM1BBscPdIZGhfJBYeNAHqpBfMN1L1BmLMh
BchaD/dgZJJ1M4YguXZYILVGJQXEfF/MobR+79w5EMp7SXlVyyV5GkUNpLxwYNpms0Ljskb9Ysvq
7vQmm8Dwc+j18oJC+w9ejULRfSAru5neArGGO46cjClv1AtVJtoa/1mG8hauoJZKzcN6URDa3dYY
OZqA7tgzQRppkDk7fZvetUuqXwarSlPNL4Ypi73m1Fmf8h6x6sdceMf6hIgVSP7lc2AYWmuaU354
JskgVqjThJpyeNtuL+j5rC+BxWxVkE/3x6Xr/AzKo+CpylpPQIS3J0gDdX32xudlChvD+7TCmArI
LN3jG4q//8U0EvEYr9amPEqqSpXbylh7AJjDcw4KYzIbvMQj/XsGdnGQtJAZGdbR9ycynT1T/gRM
734sBDj6RJvCtnjLQgivfZoFRkag7swUHu0vS3UWpBzKLRp4t0dFXn+0Ky1QLDtPhNVffVk046dr
Jr0YzzpcyptwvhumbQQzcr/F5U0r7OR7ZKqGaw3WsZnOgcJ/HXUwT5VyEn4mBr5M3v3pER0LpPvA
FuOlDwELrdgjVr0RHMQ0JGEEMCQ0vHC3Oo+9P7zXOR9K/G5KmEF8PVtmW9gwainIiEAVDv7Jt204
yW19e4HU+YVd83vWrf+8vj8/gbq+XpSVaiVDIcqfBUDPDx2Cs4oNcfpY81Am8t45GwKc4+SqrY/l
LPC0xpQgiBTBh94W8crXg3V7gOqKr7l3LTK/Zw9BSzfBKtnx++y9OsaJyTn5uD54Ey8yQUs3943Y
8g3srbwMbPemvY0MfjWauWZgQZ/PETxoRvkAM3GGOJFl3OUrpD/LgQaZ8s3rr91f8OycP2VDfOq3
RVG1OH+8T5gVBo0boYVBfAc41ZgD4P9fLkjbUBpkanCVeRjtXrJRPgMoSnvO+xM54cWbPv0ftC9Q
MuvskTKhiAsDbFH2IQnor4KxpF9X/BoM/HdHtQYOY3+9QUdnMdp8/DKHzAY50Cmat4CS774hUA1Q
N1K9ywWI168v1jwA3xsxd9akEoWG427u1YUANW7lwhsvh/ohgTLvmLG1flf0t6E8f0bHVu/cbcTf
GpGULgCgQC0HoSM6bLJJKIRafWFOLuuBxXhg/8EB/qxKPfCxzw9GA5Xoo4C5JkAvQHUiVIoWn+5T
qcw1X++yv37wc5j0fOtjxCmPMoN80Wjp77gLNxkWmrfYYxigsbYYJF5WKEBuWqN2iNDU8Dw0fVBW
rNxPDmQ6+XioF4aoZ7aLh6+BAqk8ESecgYfh9c/szSA6v5Lym1WiipgBVvxdsFjyh+v7zWJ1GVm3
6vlhOp87GdTBKCglH2ASaVLPagiaP2aSFZoN62L1JgadzVBOiBMGogcuXDIiGJZwr0ADTKDrPU3s
GW+u6vFI5ycqQJrR9m5xU89gEUr2h6o/V4zySVzEVXzh4Y0djaN3CHnD/c2kI8d4WXv7eEN+qMqo
j6i8SPd65GIklFeVuIY90tqlgxARweEBXVuE31sMtLEW7Lsk3QUp07l78QgknRy6FYV5XEabu1Yu
LV7b2HeExqMMDwtvvoG45wISeZHl6XtEgEiJ5Ge75Kt37g8vufkgfghE9i51IPI7vi+UPWTQgU4H
+hTdp/zg2fejtGwsb1Xj1NuDBAhYBhVqTGbYwnSwGqwmRMAqnifLTLuhShcB75hZ3MRbVHqsp3ax
zTcp/uu1cfU2Ibo/nbKu/FbIqevh4Li1rF0DUqcdxJgPKmwHEabg2IeDu7zuD4P5FRJvi3d0JXXM
Qv3rD0iFJmUeNHmZ4Xf4TqQdU2duAfbkWAMclmNzzmqGcUiggjKwuLMpm/vcffcQKKuUC88tbs/b
c5Qm5/P1tAwNFE3BUsZZC3n/hnDs67+ICPuMsbssZYzBIx8O7g32DC668R53Zwb6eMl0goiwgluc
ye2XwApu4HM9+yD9he4IdMgH4RiaKSiKXl+GXrKF7g+iwgf1zg9c1ExgtuA0huGC3eQxR9MEo9Or
1QGtIWn2Vs/R7QO+hAW66BPy+WVEVDihlPVIerSivwtn6SyfKRNvXI9F210O1tC4ZkiR9cb+3a1S
gcRNyIdhST75HLTCQBo4IAYKHBP1EsK2qDL7Eoxv/UcrKr0NC14l65FBjtpYDjTpbRljbAXVcXu2
wM2e1A9wi4EUjxGI9pF8dk+WbkyNirhRqgTuKbc4/cOb3OwQElig6G2MeJ2/QSI81Fjjvb39484B
09x0cq76yhUg/d00N6boORGaTdIJ26EtYqACh8AGF/o0ac+N8yx3GsyAivEoPH1fxy1X+TCJwY3j
7+IZZyIlcXiTFQT3kgF1t0n5LYQN+TX3eDw8wL7FiT7SZLRyn9h1MO8kZA4DGUY9AYi9BJJ7kS8I
3X04x7jj4ETkBv4HE1YVWeHkIQ8g9ROB3dlz7vL8VcRV24Xw4tM5tFRw1kmlDW6mfYCeCijR9bXs
gG4r1ANmeN7nSLurU46Ua+NSUUOp2h29cTGCDvjuE+rjkFJxtfwcThqGw+otSXXXozyozw99MR3V
eL3sKaRUnlQ80Rp1KX8JMHCp1VNPA/Hn5+cz48L7cTO22/HIyEuT2e+UWZunvGdZtI8kj3Djj/Mj
2r5tiK5JixvvOhvwMoKy8CDaByRjp8EEDGRjuJk1yJz166zRp3cwxo/1xFgQGQpQio/1gMC7fJtZ
SurLoLpHRrnZ/Da8q2UD8VyoyULD0zdWt90NE/6s5nsfX73YXYjysI0Yp1whpMihPqdzaTJfKjr6
4NZulJqoTn+7FsBV4KvI53lNJp5BdAB6QYY1kM3QBY/Ob5DIYXSt4TEUIbuB+4GYghjofMdru/sb
njR1ZoNOIlpidB9TzygVspZmnDM9FOsltXotvZx03M+i4SRzcPSj7y0YQM8Za6iiMiy/l1Kmu1cq
CE2u9yRKr88glDdk6AOH1metpxr5uIMVs+NK/tyro6UCR6H9P9LOdElVLe3WV2QEIAj8pRHsmzQ7
/xCZy0xQBHsUr/480++cWiSbnfNEfbWiKqKqVuyJs3nb8Y6Rq2lLOamwY7oLpk57Ap7uj5+BJX57
Uv/ZOKhT/XU1O5snSZntrleqvhykoDwRkNtcSD3Q+IaQSYza+s9ko6jM0BClw2/2BnJgtexC1Qyc
ndn7u9E+irChux4k7j1xJmcmrP0FRWDav3snXan+0Tl0n8/LJxQI88Cb/X6pjaZCYnUrakbv2Olk
9ub4EAJWu4fcu0VOdPX2BpxvpeWaXfXz5F7G2t3NwuvIXHfXfjayFtbwzJVQ3TUZ5v35cPDzA3nm
zjsU8APOzOA2yp/RUWtvQTttYrcIPlAoPfbz/q7lbvyXre5cwt9/SGPEV/0hNYOpHO63darhLYBe
+gYl0dhP3YKpPQ1rIPNNHXE0v13YmuG7pEbLOl0etgBXMVIBPG68XvcTtMDO8V6Kd/oJS9QLFlCf
dvbO1xxM1H5CfTYkAL+FXUeH6nbtOr4d3KnfUehPcSaz9tUV09U34dZ52JS9pMmRKk70t0+vmVLd
2toa9Sjcqslk2D7hc85wNz0rgzx4vnqpt+5KobgSb/aPYdw4P9wyW6TwI5AcIg2B0CgwXUj14D2D
+QcTJvUZkjOq84zcreyepLsDr5xHjsOYiGfV8ZzXAoY5cjHoBOB9kS3bWAirXMT68OrW2ivqbc3V
eBkNQAyJlRe9XTCfJ3R3SEAn5cjp2Ry9v1t8uFToBSsP3nm0db+3o5W3kglGNY6WVr+oZu4u7Wtu
JoYwdyhreEtxK2ESLWhecwWHyPg8M6VmysbNG6PZ6rJ185aWtyyHShR/efQ4AmSybg7Jwnxx5cFw
GD2IkUgcaFcgnlQ65dl5Kr6eZtvgKiuqNKIyqt9SM3Pb42Vtt1Ed41vUyeDqloK/A5wN0DWyhzuV
WDEqqKK1A8mnxHs3AlKqi9dMU1K2dpaNzA83woNTgQHB3fMGUVmHgdAePSJQVLz62LN5/QxpO4L6
UPINsgDKqBks9VDGcXvDN/yPVgGsrjfvMwu7hLdzcgrmpGbv1F8ZSgW/NwjlM3bNzs5WdBRvOzYw
IMxSJXo6xtt2eVcJYY7e6NMc9OgUKU6AtlLKU3iHYBVNDC5A1mUMQqoD8i/e4e/qtSdw15OWHqO1
S/uk9JXnxDN9Hf/KCG7f9qTmrtnE/l2tdvOPB2QhWm18UVzsvXXc6trl7e2ufkTGycv337nRO0WT
YxtMYTqJbihqA7fTvpL0JVHfjc3qnLyd9iM7WV2U70tr0UHY7WKq0zTtW7tcUrP7l5fx91trL0Pf
6lp0zbkYgvttYnwaA5LqubCTqD95ABx3T/sg7lK0krL5NFsI07AFNBvmwnrPoADKU3TsLW4BXNgb
VYzF4jACjSCoGsjroWdCa1pQ0Y3H5xmfIog4Dq//H2xNjQdW+ZDa5cwgiYsyJWcTmHBdA++Z9ICa
zJmCmg43qEEhPEip8ukSDqTtgsbQt7J07WZmLXN/6ZxgU0zhtz4Bw7CmZ4DTzwohkiWTZm30w5XF
ahfzFqnndqTuHl3ETQ8VO36qANGu/hSu0L4FaRG5AxkjZ2NLxKosW7tj2bXcH3ctq1gUXUFRueh4
R5L4J1lU1gghqq5TM7R5fu/c2luOcXDyQazuCzrSSNs7l9iBzlhI/+B0yg3wHfjDSWmuAB96PaEp
JwRxEuf83L/2+n4WYRpa4CBaEivcHBtUNqJuhTudQxyfoD67EKKq4fY97677DFPvu+enjBJDgezm
umfOrt3IKcFuX9y9F9Oi+j7OtHC4H/wB57wPIjC5BcRbtqdQfpAV2xqrmdVdrAWIxvZiZuuSXTxz
WqMR+FAHBj2EDmEHkfLiyu5GvbtziuDzPNwe5KUiat+5yK23/Sfbk+QHjSn0361/gLwq/ke3lNK6
m+fzJCO/oWrhHpKVbub+yV73s+3G0+Nxah1eD9f96PeVm4q1le18QAkqC+eGEqfM2tCIdYHadHoX
72MvTUiazbjVQUXeADLUfmBwKqskURs5XgAZi8vW6aTO7lspBSnM4hrk3W3kztuDPIyetNi7Ja4R
nN18ZL2Wjjkt6QOVn//dHap8Tu3Fx632Tt2X9o1sbDCiYCsUoINHUt9+QY349x1uvrGV1Wrvfm3F
tyTOWE201w8QbjCZ4cN6cyN5Dl1Z1asRD2hVlqu94qPajpBHMARu4OVtOcKAClL0V4qxQsHs5fcf
11yWrKxWe45Xu71Hg6Zzo48yOg+XywfuNOmmz19wxERTCgVTAqjx+YSkNkQx6SvUHiOaorLvEJv4
j7zx73fUmw4XhjmvdsqvfsFZj7rLz8Xaz5/QpUF56eI9mh1i/nyHqny/00U7TpZZNTaCK/tebz2Y
cSu7RledneCYqb8JIl4EEaD+oyDuwgYPl8r/8mrVOw+xoanmacOvJnMt/WVKCZbLZTlm/wMr5UkF
X0Wk8dsu1yKRaFtsW+0bV3kAQ/noM+/mWN/haTh8jMuKQQvZBWNEU7KmiBoqtuOQHvTsBrhaDL6L
bvdodPZuIjiIT84GV7VfO7Hpjd7itRtlFIYmlw/9+4AEbu80Ok563eBr+l5AKuXYPkmN4C4ixbyd
qc8ytu/TjwJVSC/qOnhCVpHSTyxQUhQ9iPQ91x1e/7yiIdLpuuizi78bu2MY0F77FHQ//HKHL15P
kXsNabqH4YqG+yhams7u4C5P4+7Im7XfZ+7zNvc+0BxOw1d94jPIALQ/CWYvkkfQCGWsXsFaAJVt
YBDdbFoK0fKIqQLma0X7aR8KYjEiRBekkoDLQivuS25iI+SsunTNpBbqxr61TxZLewUHhSQH8fEX
EKKhmO5D0v4kaWuaDaGprlqqqRptuMVtvbbivdS3l2tisqKQkz8wxdhTRlRoD6O7o+gig091DpwC
ODboHRyTNej7AbfgiysLEWifcX4ArAodb3tDPCMmpVpD79vurTrz2ZMLFSo8bJDEG85MLhMnjqL2
kn58fc0pnNI0Piln9ovhb+ZMY3+Rzhy4vICdftAgFdwcVyYFQ1n215TV/Fi45h62VmRZxvax8HIE
buTurGfsEMf07Ptl1wl4NshrjZ8/bhCF9AWKJGk5Eq/RkG7/+Iia1wBH30HZlI/QR+du0kMPkBub
hi0wJcvPFAcZHGPnVejKD8exy2cp3Xd3MxCADDgmZMIqTciQ6ufUC4AZ9VIGqhSFBkbpd7vHvfNp
hIxQ3gZWb55MUB4FzWO4/TNl0MsEydnBjJ6a7PWKC/vLlXgUwyuGLmtldq7vxRN6gEKWFCKFUOEr
o8cXr09G4lJy9V5kv75p0vrHrxcPrbKunqobQ7snIhpS3MzP+iakZ3dfcwZSYGpDPf/HUjX/kUbx
cW+h4EdsAoUJnSIxIwrFIzgL+Rh+01T1j9VqnqNt7DZluWNDmSheLu/OAj43MIZMrEkjyuYLbahQ
v5q2DfD55x7mxh0ioyS7AYtSh8V0P7H3HmLkQ4BO4e3ubsLEGViRmyylaCLxI+q3BuVH7B/rElrX
zGCrbG+M7QkzSJXC60KBEzMuYbuIMImqFZIOV+firH5/v00wCyZO/i5as16lstkWOmrRi43tIIW8
7VpePjBmWq9sOzrpc476eT6y1/+Fl/mxbs14Wft8fdRLUN3Ht/XLzsk1r3Vx21ix61SbGP76Kx7t
kYN3rT/a0Lh4aFUPVodQ8uMbApIfH1EzXuVmszYuKWetUUBPZ9G0rbgxeHq43Ox3xfYixZWs2OTq
KttdD26VVO0YukIj2wZvUbzabvmeg/K7gJpsEXL8vlrTOKQYJ2pbmt0hU7Brj3S9KxPbVg7CNb3R
HgDOqIohbogXQ7qMMoekPrTC/nmD/65Xe6Ym4ufH2+2xnt4nfivHk0lGle2wp/xAUwpywNhZpJrQ
kIPstzMMAJm8wlny1UKfObWGNzF4m7lIX76LcvVz4uiDtbeznO+TEYisZ3VimGT1HY5zoZ2OTDes
QSsldmbf5eAbtYFR+HR0/dch4/n8bevo6rGzejngf0/0PgaylscDZPvbL67FacxhbKNTqVwXUaB/
2UCyltshysB+PO2Eepj+Sfzfj7SpYf7jSGtG4tbKFSjtWVBxi2F8ZBDi6z7OLbf0DHdLrLzKJLWk
piz0x4o1C0EsGN8OhyPOjLGhhfpKiBEEYwZOUKlad6mhy9xYUx/jx4p126Dlh+11zYpvb8uJ/lyO
DhBTA4vdh1PCCDTDYYvqh3sx1Lsi+LYlZqEJBfZj/ZpZOJ2u7f2lJdanrda1qRYt1JCfDdFM7jh/
AA0QRTydR0LAnlnMUNpJa6rfVb4AN/rTCQGL2CZtk4ckhnujpUGOdCMWj4JJnDl24XwKaidQBFCa
QLZ5go9m70QX990MOpP348tY5Ahp9/vyave27kk6Zt1sN//fOwcA+PPzrgx2W8mdgQbsyrIn2s10
nv/cBYM2JLKMWl8cWf26KSP6sSU1v5xZmXpkQlXYMm+pg8pRw3niCbSv7+x61CS+L5+ob8p1VWU/
tmZEC2OXJ8eLWLi7tDrOdXxkrgJ1Zhfwxm5BcHW/uVvYKGgtS966uGf/blwspWZOT6dcsTJDrMww
B8hWoFlQMxCJRA82xf/OJf891Zoti87bwzE7sZwn1mMk9+ZARuD4yHX0v1dSDQDZr6tZsp1xiTLr
hCUrOczcM9COwZwFMmsicYIMov68rJfO9rhW7YdTgpKsAwXBYh44ww83B7oePkkfR1Nk/NfpWkrN
em2RrdrsbmwjY8VvxMaTx2Wh+ex/uCF4MZl9big461q7wwSvBe+WVed9O1jR+rLZ8hjP04PT1pzl
Z7eLfXJOGfmnBtoDM/n7xXwQDP/jYlaWrL3F9ITL2xX7x8W0uZp0t+M+qa/zCaN1MRRQBOxTnjgC
58REN/bShoUBd43sXfDUv0EBwdSckyDoCC7jSsYuRACh70IX+VXqpJsy9OoO1V7wSdut2/toe+VE
dhRtUz/249FX5OlCe0oJhduU7FCz06zsUO3pbsw4udnWTlmUvBtieUa52+N84GMh+0iHzFa/n0jT
mPWPS1B7u6l1u8GD/7jk9NqKnuod+r259v4HeYEhBDICnPn9zcJx7sib/rINrj3ldWHsL/k1UaBl
owhiCIxSvHzoXT8EoRS0DkOqMbEnRQ43GufKPtce2/60u9tJZyuEe3FFVAq7gbDMPiTytLAwyi8y
DOGDxva3y1+LDrZWO7I25IjcpqP3lvdGbPeS+ERoplC06nZN5y0DqHxxrw/xFtgIPxdz613Fh4OB
+iqc/cARYylkdaBRWj3uX0g4xd3QJoARh0DZnOdsQmRL1BpKgVmyu1mf/D8pcUsr10XJnsGSorsM
yjlwRO6p0TDMC2Gg5Utup+R+2LV4ITq1o0NrK26nqCjSWUDm94scHix9/9BFigqqG9ynxDLqEsto
18xUtrNPyUnlEXIpdR941Lq/dsrnz56TBVOdsuazoA4T6E+BvgQMA+n/abCKPQAis1A6cdWEj6o+
0n+kY2aiREbnjoMdjcBakwH2FhBqYxkFRTvoaUQbZTlgY3G1YvweGg+VmlALHSEjOZDjKgHnnUzL
O+oNxZqIkns6Gh0XoAHubqF5+sHdd7kLOhSOXd3zlaf9iwZK6DCxqL16FpCq4NoFxiUUl55WpheG
7r7f98fbD4DqY4SifX+abXl8NMMEXBiepp30UBurnpqOTgLwHoYFjJo7v8dWZ3sp+D3c3cvoE6LT
5TX3J8yjO6+dp+PRCcY3jKwygEohdG8jWKweswOy6Kw5rqh8SM30qCbNsmvGM9p7olF1ojotjO3r
eJzAViULKx7Q63+YncpyNbOTb7P7rZWkouB28j2iwSVxN+Lo5YgB7cizetPN63QqVHzDVfa5Qr9H
c7QhJDX8fMnDamoR6JUz6NTSk1NLKVPoW24L8I4n6s5by3HmdFX2FBcYSwc+swqLXPaeG3ccyTHb
NNsmA12PWlblKuvr85GZWmQPR7D/dbt3UkLCU1aEe8CTeNQHq399v6uL1XzatnXKtEjvCAiFSvdl
57ax6R1/4xaeAVvZmRznEO7OTuRbTF4hxCjGZ76Orwnas8dwN8pcY2yObf/sXLyr96d4XY/0d5sx
IhgwPctjoNI/f0SgmRWn9c4LExRja8YnBUA1GVowCkQSVE5TwG2pim5bKOOKCPVnIKxlVrk1EgAC
5gP/M8UQsKqsgNqYqFWXqYU+R3t9yIz9pnwUv5fLT9RNYNQJaOC+4pUPXYG8Q9WJYR6JlxEPrn5i
lqZYSgdyWNOoB97J8WTcjxfaizDLIaDKkEoPBOzen/bQqHEYlcO5drpiLlJGBdZYn64uXXucF6C4
dnZNysV9MiAGsWh7CHqMMYNx/83bqyz1wLlUHsG5LA77JIpL8I1XF/CR4Px0mNPR6YUx7Ijtodfl
Sba2yZNWF605cG2XRMdWZoqEH857onvEja+4BEFM6Hqe7Dc2pVDV5WqOW4m3mV5YNOC1GQArnKVg
7QleA7/4hoxKas8aA4XqerWXEaXqFepdbs7Bh1zkZeezs6Iv3cXKbiKSBq4TwyL46txp8+9dbzjc
+8nL65kmBKec4gtfft/yxiJY9Ztqz8iMLh3TLLhSJON7zXnTA8PpBOAhSMxjYvt8QGNgOKYlMQY+
GT7JJjaaUBB69QNqKcWpzIp20eKivTAJ5U6AclO1hY2KnqbQbpIitJoGeX8sWLO4V8s29U2LUx/R
NQMdoJ2c20pMy0Si4kgnC1mojrdh9jx8Mj2pYGkTuufH+rXIIkk0pXNW2HESdzAfaEnAgAanLdE4
abvskkuXq8UP+3SzLndbEB/Q9/VJ2mAsKhyl1et4Q/W5f3GygbF4kfbtxLX5xUg+vqpiPg6n6768
XyIRRggenZ3DYxbleGv4ymzr+/jjKXyayRuzTbix6uY+fHtl3fyuGcciB9Dw4i3pygo2yF5gUKkX
XFDiTkE+LWa0OVfpyT70/H750Y+MqLK4ZljJoQOzHp01AA3qkHpTt3dedxMspzU0ju4XO5Au5wFM
SmNtCFvzjiEoDn2jkwhsXHVqLFbezNyIEoUhM67Cmv32dTVrt7mdTxcNRCmAi+7JoWKSPfdMCjiC
wrnP4Gs4sBcy69KUkVk0N/kDKFqtV3ALa5u3M4Nr8ALFoUEiIKRMMh9ctpBl+KKU6wwRHEdSadJH
phcUjbD0Umcm+4zaT28lHatQIw6mNRgIrAnI8I13eWa8XFnhrm/B01MC8e0KsPDv5vVf7uPfDaiZ
/OM9y/ebEzQyb2cG2otwcxpEuZtDb6XcnEPsZqNTd/8B+dPZ1alf6M429eHwNq6OFjta6RGxyepU
ujBw/7wIf7+pZvJtKuqq3oqKhTpR0ZbZeIKZQ/Gz4Gup9zU/9W+Dg8u3ZqM1HcpW3wyu3jzzD26L
/9p+OfJyIl8JI0BjTBvsCHQoTvt5OC6d4v33/SPTknxszT0oSftSHmPMFwPbQNkpAxprYU76I8+c
8Mw6oD6dtw7q5DvnOBzBVQagcM3Hqo4RwqUpZClQKX5B98j11QA7QBV/SK20N9n1JwsKKtzFOX8F
rs1b0Kda+DoF0kINXLB8fPnOOy0PApAb6da6i+C23y6d8RgEwveVet7sCU1piiqFQ9z3CuiEG2yF
aDHQQzxkjtr7fT8aiyrVB1VzXjs7t/bbTOD3HrqM68HkEiwcAQ8dH1Y8HRntRSPSpbpgzVtZu9vZ
Ks94q9H/fTg7CgqD3gLBj7NjPsa+PCaURUoRikoT3dOV7BE1h4V/L2zNhRV2fNeiM2EheIUumkTx
l+U5YqKWki4PhVbtTLLNjTlMxW7VAm1T222v6hmDgcVCs5f3kM7AjfdaLwE43DFeBFiRsaLVa/eY
apQsL7v09eDbap+Tey4CxQEEHLaY7LoGkDjeMyc/O1/bAe3shyjTHt8xK02Sw/YG0Ia0Rdo0ZoU7
/c/OP5BAFY/WuiSpddy2eH1IwQ0/l9cXaATmD78WwQLzkKke7y7+cwInz5M8yWvOtf6uXzPc28O5
OB9Own+MBG3qkigt9pnnEXgVwXrzjut6momiPvrYkjvQVPOt/vaa6d4YmRprKodQBkg3U4LQfLuL
4GvgM0PzToqHwo7MR0usnVozzVGRnrLCihncgZ5dpFxUt0GcvoM+fJpR1pb4Z9n21oyrbkfnW3kE
HaP1o8AebJl2fslkv0lYiF/cjVozWUkWbbfxIbotLv03DDaAvZazZGASUSZ3Osx6/rtKR05Qg0qJ
umXW65FQV+7vGTXkwtyytsdDWo6sL7Ka4KucMCeqTbhAMKCTx35TDRGAj3AjJCRl90ic2W+/v2a9
0lbnfLxsuUd2iA+jiRWcB2mAGh+4XkWk0VJSG112dWvm63jfHW7xDoNJKVbvY0Cgi1oIvo+8a7zi
8m5O/GwC+vJBu5NqxVPQy6Dt7d66G09a79/pBOfWWq0GK2mbVBKK/SNA19eabQjLym2wZqNPxqeA
GIjgXO0Ph3cUPZlZZTbv98css6j10Py019rm1n5g7UGOiqr4ggB0cfkSeF/GgeDFdRRaItGAuiKo
yU0gBfFIv6FmzIqoHeep8ajeeG8awKUugeinUHIlFAbXOF33eA7OGAIU98nbBnJHKnmKj1y88hyi
bazoRSrqK7QGJlQ2IYN5mjMMRc1M6EjTN2WKnCjYHP6+/4bs2GuGLT/s9Fhvb0vYVd8829Hd5dL4
o7g5bYHlZXxyxMuctGFSxTiAgwFpj/BgZ5I7l7Uz3sw/Ns4Nae+75R56Y/cmphfdPIAIduuG0nBD
8mDrs0fGta3cD2frBgpUmZXupldSjKWVoTPCxpkRLiLww2G9v2enHsK3v2/VvxT5/uPz6vjMY3mj
RJDyQuDXHGnuBED+nCRF8MFIudglDuBRK6lciHahHSiBcSFEDxEU1GQeU8vsrf05sR01iQ8xP412
XSbn25ftcs0sns8Zqro5u8xdNAjruotgvnX+nP1XUXsLia1epCmwxL0+wp3Kzz0W2qU8nUTpxxul
Pjkgs07E7X0QviGYPlkYJ/mJj9pbZblrUmQt9bYRjNgigOgCYD4w5XSzkJjJXLgCaOS8vmc9Bh6i
ATA3urRTmI92r1K6/0fg8IsTetimyqdE+/ZJ37bx9FZwWbsgm01KIS0Q87Cnbi7e5usU/ncV+r/B
Y33W6H4s9MOhI0747U3/3o0pxlDQxeUEw1d/M+/HjHm0pjNJTKPJdr0Wt22P+6jTOlDnECOyuqCu
Tpirmv5hKv/sPs9KgW6W9gv/par4n1db5xY7rIsi12xRxsxISIUqIXJVETgqgccHNueSM/QhB/dC
GW1pE3lLNUiva+vsUKqLioPY59GZhDi4d0dLo3CWmFOS4py5aPqXDAZbC23jTEvUHRgoonMaXPbO
H8GcCM4LsYfAe8r9/nsyJsmfIWPujMNZZx65hAVh5J5M2fhCEyfYj++uBYbcjCxSrhgfCKhGBpWI
t9G1L/L4ZAq/pUA6wK2uZs6crCtHSNMnBe8/bZi0AWjiDMFJfp0HXxAEug9/MDNJhiw3fv3dHjc3
mirXuJYBx1GyPmp7jIYASYoJ4gklky6AyD8+8yZjhn4wkNIufkdimts1+6jpUd45ivnE0Yjes+kQ
okN+Cu6pdwKNu6A2MZ/TEvXAg8xBCnbn1Ba/lL0zdV4ZH2R26UC7crb7nIUJw4SuTw9B/O8G4DBS
CYGcfAEWIuXJbES1VtKmdi32PGdF2rlaItynPSbQpHDctr1FhF/35l82mjFixAsoAgRLT08zId1+
GEgLb/9S9v7Pe6xTjF3aIMTTuwh13kadYCneYzcQU0un3vjohpI7Ijms+jRHslNBqkbkqSnzwZgd
SIEosMb+/By23DkyMuNnARNq9b6lbASy+/lIBiqmfUMxr3M+t2Aj8OLBvrsLdPeOwtPObY0ha3oP
3uFKdstw4+jd6HN18G0YkWQ2VzzVX9yLLmxy5RviVDmjNUzMgvxGPIj6EzQJUYR1KSyDEHhGnrRN
bClL0f/lkM2OCZOyqSt1Fhh9f9zH19tZFKcmE3g+xAGD6EcNQQ7Iam5UtVWVgdOOqtGz//kbD6me
ZokCIMtwaM0jhoqF7wV/aBlZjiuCM7n60oPT6R/7WlmzZiIjNcni83oH4q2PXzkSEI6YPZ9Q2aR2
zJw2ZEPkCnv3idvl5OG8l+QODEDkdDTQ+tZn6RxH3+BpwgHJhOTQH438f36cbhhKu00bXKk5Wtzd
Wivv7XhxaL0oW7g+tFFiQeysGU6pXbxjunXb2VOZgKFub9zYNr2jNr61IeArk+46O7mtzm1Y7vzO
vZxsi7W37yhupI9U5su8rOCfku8MXJb+52Jfj45mv9mpGai33Du3mf+7tP3rhsqFmXn37OZqJ8XP
9/fRWdGdzc7yIYuf5hnV8yLzotvRvVzyp6h18sxby9N2rcBe526aGztnvbuMLpetX2xvs9xWeqlq
Bllb909Fy93tGCFsx8E563i3bcdRc91VYcxW7xuJl2k2m+2/m1l7Qa11Yl+ikqv84K0ByTBfP4t2
kT3+6nhTjpOS89WJVXcVMwxh+QNJhtxsRgzVbCuaomtm/Xqbiaa24nZ+J4qAX/pRRGcYgl7VcPwh
WmZUBOBRktjNxjprZdHa/YbU37rvDOuOb6UegCAUzHPzaAo27BZ2/keoCVY1UXLNKdTE3r1gFvkg
++mN1qvyFTUPr6sQOVlRdsd6C+++yFyoxDAlZF0865BfLkWUqo0eo7Jmzb2rcLPGsZGL82YaDWdh
+2sB0fMJtyBKkQVbZmPqU1mv5pbzU3pBA7B9WcCwzESJ4oaW/+a9zVcnZ7ZcvE8+Uepj8Oa9475R
8Y6dUc8twqR79RT/5gx2LkyIVwRfvwNAthB1Jv3taHxz+mu69V996N78lr/2vihoTYf9b8ktaaz/
//12vYYDi+3zBbYdribf/iCM6DEmTsHi+clF/lmyWGP6UFlMbGTFlXWu94tuiYMRIA3xFIj2esE6
0HqUYcGAgd9ExkFiSx/pwT9saWXVWm1ob+RpTLP0znUYLTWXOA9MSHfBvwQoYeigx8biG0fwqTEN
JJVVlzzEehBhWErc0daHu+B0g0kNIqEJuDfoOCg+MD83vHp92ACezHfbM/kjHUqVXM96AKGckFS8
6/x+IUdHm6fNjL7QRnNY2XcPXWrDknOWPMBHM79yznp2Lq34sr8DcEL0pju69SYPuS7ScoGVBeRE
QewBnX7iOUoMX3PkUjnvmuE7l3fbPhvHkpbW5HNNquOgqAgqgCgi/B6Ekt8qbs8/bpepQUqm6KZm
1+t+RbrplLCu3ImTuhOhOAHtskAhuD5iv1dBtiw70Ie7+G3Jmj8rYIU63oRNpbzjgR29DXaBgPZE
4BbnXGmf1fsUnddQsdEt3br2kCTq99/9MAy/fUQtZEsTrUjO9la8KjqHgHdFoXVOXslwDv/Jd1BX
E6obTK+ILM6Qt1iay3mVva+d9GV9LeHT3wtDP3qUfUTX9J2k8eIcu7//3manUlmr7sgywBZKchCg
vbeLD2jvMU04PPMrBT3o/3K1mgu7p6fDrhC7S3OOhJ2+BlaZWLhPL07yWpvtY+WX1dwXIUIOyStr
USt4iK72OMPMtYC4Tgv8EmIhPqUMHCgOmzHc1pD64Wr79vtPbq4t/f2MekVvbSaxsVVSPBGwcJHi
9b7al+6XkPYjQApnybPOkLDsXJtjs8qyNZ90uGhGcTf59W/MUXzCJbgjQqEPHnxtRRspXE8Ar2xG
Kymsvzksraxc80ubTXq0Lha39+3lDDrRpJxEmRhQNLHB1zqYnumcEJ0ZoCuMPh45hHDv9z1v7OHZ
QId0FbozQZjw0yFnV7OApykSoNeruxmKgYKuIFyFvB+3XDCZee7/EXDJVzFxLjQiLD8CQi0D/jbu
RfVDantBIQhlgRaHTyr2OH6a0U6GQSmcLyb9MN6AQQQUQtQ0aJ5JYoRH4b9uzarr1/KtUtMSbX+O
74/GAB4SGV6BLDs7JRMuaAA/kR/gqmhdSV5fIxC/unLNmLcTu0xb5zX+4w1D+ihszP8wBCAIFnls
A4l3bES5VNer2e2Lst2VSsR6b1RvJmJC9OYUoZA7NN2t84yMJ8SiaGL8ftOkG1wz1cq1najpmmUH
IyReJt2TI2g7YUMCNUSRUeBRxST6SuYsG8fqqr+3ZrdNU+2sb7sNN8sTEBcBCe1xr8Sl6o+fRDlj
JtNlbbQp1TVr1nuj5tBnGnTkRMlqtPwU08ZQH/GiqR4IqRfxU2VxrnSLa3Z8nSfZ/roTNwlbsoSc
FR/89SoQDqL3SKb1PZAKoDcWKio/tT5H0j7begrN1Z2SpAgvS9cUhVTRehaxkGi/csyEBjylP69f
U+on/ut72VXdyDkSb/eBRr4JjjYA2jz91SoM+y4jpaJxL03UGgePqh9bM3fpMb4crQJzl+zEwXSJ
wwUpwbQ4uoy4EjxFlHxt94+de3+Ofus5YBqf4VbqO8l6bBduGfz+Khpdb/WDamav1d6298b2Fi+s
kTXbd48TdXAKDs/qQB3cB0Vo+veZOYp7p+49uPVvoAX17nm0H5WD7fNlYI2NqTrVxubQDqWz+k1J
Q/XLagbxctUs7XJkq15MUZgXXuGhEe6/v1OVl040Ngbt1fVqZvB6u98L45yKJ0NIS4mEc8lDh1ZJ
iEqJDJrf2FKqLlezghujvb5bRD00Z+3wbSDQAqJ9RlXIHNMeh4ALFKLdw93J7K+wN794mk7NEJ7W
p6OR3UWYI7SuVHKxXq8dO1/Z85yEkIbp+g24iPEuajEyqMYDD/Tb4jVjqF/bcVvdKCWK0YxkdIPN
q0D6lSD9pCdqNlUWqltcM4LRPSmsTollGGCOrMCkWQFZ8kIEdsIsMKYIUBT/LhwQSmP04QGRA1Qi
ZwldinLOfOPtRjAoBg7+gf8HrhJSmm8M2WUQ+VIyA5lnfEwNV7LW283WrF2M/fQ8uvXCPZVXFlfo
LcZdIh9XkUxzyXz/YwsrK+7z/GzmKVuEJwZYu0iDmxA7IOQdkzgJifjWUBJvNOYxlWN5FLMqa0Ib
mDP+TNQpDODd6QZMoVDvcWerlax7KvODj8HWylqmGp2MoyGiOipxtG1693AuIjp9gSt0ZweFiycY
saQtY+mvrJmvdI/PN0xWFmVHeKvhwRAz5R8E9DMZ6LtxqLG6pTXblVPzbVsZW3rwGVPu9kTmRPLw
+j4OVxc5xlx8+y+P2KzZrpZp76JNyT0lXytdSpxCJiB2Clg0PXUwWbScY+G2vTYzEg/CG4bCzx/j
scZfcsFPPz1ENJKDw7dJoy3xU3/7tpp12yFJ2SmVhEcvOnUgvXtrJxvN6dQHrwRckAhcXlcykyq8
5G+L1qxacrwXtEt4RuAMQX5BtkkJ5ipCLTJzZBspgDu/O27pkdeM21UvOgdty5I7H4aj7kKEEYIc
XBQfGJqWPFpZEGvWQjsrTe/pVQTtGmB8D6YzprnEWBXL6rCgBsH+WzSlEGYRy18Fd8H/7gdbtTpx
2rlE9lYXBzsCYyagU0R0UHyRl8IW+CJZrTn6aBsmc8JtaPRqJ7ppp+fYuNOxGbwMzhR3aCXRvKAI
gl+gaEkAIlmw2Sv/XbB2nhqtLHt9NgShggdMjrLhKVDDg5s9M7UIIJp8bOcJ1vc9803X19CTvpym
KrGtmgqKrgo5yQPRUbGV5+15fVrrFgEXJVOgvMPlCM6J+TT53A50Z/o+hJnxOzR7J0B5MkP9L+by
7+I1k5JmhgFbFYtzujhooB9f3CdmHoDsykLLRqxm9ZfWbMR6Dz9jZLOYoNcQ+D98w0JQARP/fH3t
DHcaxCCXQVQ84+9XV+e+d1adZ8mJN4cnf39y7YqlZ0XrIBoojLaH+CxlVDg0HNH8cFRGUcJQsl6j
kaL9p9sdRqvVRyxQOd8Y3KFmxJqIOAFuYKYOzO31nAfM33I+IGRgAl6yptjJfxjGypo1L5hdEJg+
WSp3ivoSZRUGBcn3mVFElKsfgGUZPyprsDLKFOGbk9HK0jWfeDfX+/bhbIoiPC4RByVcVK8HLP02
I+bUAMPOFOQW+CN9So0OsrJ27TbbgON2UUyb6eEPlo90IugsApF5M08zC19kSzbf6cqStTttrDex
gUa8GDztFJ71nDrxlmpq4VFKEtHuH+TPln/8IUQb8CDvnFckEphxkJx3452ufEXtTu+s/cmKDh2e
cRfKmkUWCDStYHRjaMroWa7sfsk2umY1o1ae5hg01ntcLtxRy//6+hKOkIidgoO9d0jjJb9S9pJq
ztCO7A0kGzqrCtSYCXB41AVsytV64O18Fpa+JMkvrRen7bREutJmTVEjpzrNvG0q/AI0ipDJf89A
eMp8oORn1mGlZZGv9VOKwTgCickcpS8G8HCCuhe83l2G4WgI9z3JkTbO2dp/r9CjUFsxU5vOVj+r
18cPJUMcLW+94yp6EWI7vXm0mE6nuyFkVHe/he+fms/BsPQ+bmMkaARdTFgGV+iyHZXsVXLo4s3+
YsoelezKd3V2+SW9GuKqPSyZ6oFjB3gKl/q7IIMmZ5S65MY+W3UvajZsf9voa/XICbyc/NKNxyRM
J6bo5z1zDIhh60zHpec7DFYQ2sZg/x61afm8d2MwVDmSmjnLFEO/HyCCXQxK942p9l6X6Z5Xxjn8
jz6S6IYnTWhkm12zZtlW2dhpyiW4uowVfQhF9OC6gfRqqpCPU6tdPykDQdjS8WeSc242YW1ozwmB
LF2vmZSWddGYm6JC8YL4V1fICAcPHg4/VKjUysI+2Wo1U3JJdrvEOOIgBQP2sufQ83B1b4hnJPy5
MGJ6lfy+f7lT//l9dXbzc5EmJrHH/yHtynYbR5LtFwngvrxy12pZli2XXwSvJEWREvfl6+8J1Z2x
nMVSDrp7ehpo1GBSmYyMjDhx4gQ+JjDaHPrUbxjSSmJrln94wwgrV7UfnQfAG0HwYEPqBIdN8qw8
50Km++d1+v4ZZHNX10kGIWnIW/wM0tN79i7qEKELOAahbu+tQPqdOQEfdhs35e9lyeddLbvPDlmt
CViWpAvwZtD3tQZAP3CiocetrYx77e/l6M+vllP0vhOPMh22A06hBQ0SBNRrIl2hlgXkn2NO4/gy
cv3/N142hi8yc59NdLqpMSafFAvEH2YEauHgoSkP/R+WssZUbngO42Gn6jYGaZEwJ6TkQ2fvHnwu
ADOOql79IMZ1KGKvJ8UZB4AMCq8Wuk9s0BpBdwucyOfsnrsY4zWa9tQcszMuE7zG8o1YELmDxAnz
JrgUiPH8+2pjTKRTFSd5UHNsrIck2h0429T7QLd2hS5pLqNsHC4GcU8SNcnQdI25LhnEY9NjgXQf
+A4MCVKZmNPwCfYgCqPIuzHKObMnU5pDwOtK/4tNfS/NXJlQLNqukbDTwnuety56V4+/3i6Zv7pC
YxuKxOG2dHZGhAkaoO6D5aI7X/gtH+YCXKIdL9IdpeqaV0fB3ClTxQglYzJQJERpDCh9aPJDqVgk
wgfypt9lJpvzLIwHQ9+nwDzFbf4f4Bqo5bZ9RNMJSY9TWRgaHwFYWzVmuHDWHH8cvtdkLo+UnY8T
MFQJy6JOdeDBKF8RKWAFRjDwUt7ItzE4WBVU3QAGKyuKzvLqCz1PxVoAcQmsHhqjMsXQpsVijeYa
CH8GT7zGwbFL9GM9xrR6Q++qISvx1i4dPPG4seESXxHKxPfljguxjDjjH6sxhrPP6q4ME6yGT6hi
JI08Byq7Ac6wggj8I8Z4QOnz9hccm4f1Y0nGakwtOQndHgf6BP9HekDyPHaNA8gt2xqDaYBG++8g
WTzOvrLlMaGxM/5DeQfOFOohPMLUWHlBFWjeGphihiyypLikKtqDLFe0fzBNQOLH6PLjXF7tLqBh
WNofvDiOYiXmkf+xIuOQcwPkljrBoLc+K612MKxWbtx9d3KkyXwvoHtELHh3hv4vby3J+OUorLTo
WCuooaBoSF24ABt0kFmbAIo0mwuj/msPGs88fON87DHH9GO3TOQo7uN+yKP6cr5v3qc2rQKovEM+
McjQ7vvxxKU0jBr01QdlgsemFhsjJpASYlMkt+1B2WX6vgYlDHEc9VliXhBnk2Ph4/Um/wgfhT7u
ug4yvTQm2Xt7Q8o9zXabqRiA5hij8Z1qZWBS4NHtd/fAgp+4Jf9xt/G9b5Y01KniOVcvhgzGI71E
NF0KnxbO/+tfnzI7mjszarkqDZW88J33tq12GwyNwq0FJ6cHu7K11CkXbh8JU3HKhoiRGyrCUVal
UjPzMo1lxHEYy00McmgBqu4Z3bMPAd63xJpwm3zGbel7ReaqHvR8MIXjGZ4K9+YF7Bhvuv1EIRpN
cAVQ2NBxPm77xr9cl+8VmZtaS4kSYvwUVTsB0NVLQoswxJaQ7odgckBd7p4bto0RNn8cLHNHDSPE
DOEcDhk1k+kB4uKOv3H9VRBntB5vi7zPyFzQPu3jwowoHHeekbkD4EWWhZjt0tfjE8Xk9pmOoYDX
27vcnKt8w6jyJm1EAI8YXb9Fs8V0g7FR6B5E1TNc1pWzWaAH4eBrio8J3r++5rwfoIyELD9+ABun
xk0Wgn1EH/UZkuVvCYRPjw46XvDS4u+G4OYFBhFBbjUDvA/Uhp66D/wL+jAczmmMPz//tTAW8Za1
8yk/a0q9fTnebUz7eFcFB/hIqDKs8R0eP2bu3Q6NawiaF5L18VDP0QgBXCWy5IOTu7z4Y6zG8eNs
mPgDjVFt0ucg8GqPkGGEq0abOLA0pGC/0MPJW248mPv2IRe665UtTMymHOJQrbcikH7wSa2l09p3
kq24n+kitTXLrXzZ+vVwuuNiZXR1/3yEvw+eDVwbeV+oCswQlSRcbsr71kjsPyvEO3DTkJOiTgNw
025/8L88DN/rMk4sVKOsywf64LX1rILvsbXsT8j1Q8ELPUYdWrXth3+7JuPGTCESc7G9NHfAa4Lc
Z32WjrUCMnbf/5MM94cJMe7rsDdMuT7DhMAkJIrSFPxFpAJ4+CC4zsu0xsg6P1Zj3FeiqiIUmuG+
nGWH+WUHzPUiUTBUMDLfdLhtKiOg3/VyLMTdlm0uFBNazsmh7t6hbo82+83nb6dxth5n92Ccof7I
3Sht5Ia9ski3WRmS1lbkNkHQ9D6lNQnnIICCnvzTP5mF9GObTNJTGqUZRhk9Ch7Gcm4x1s/6fKdn
D/1W7fye5wV5foAFrs1IUWItxMsOJsqcOqzuptPP6fvCWi0gPIWOp395Iy6cwyvH0+mRrvdn2uBy
OeDyU/ziF0EWLCC2d4a0iwG563938y9h69WaraKlPeaJ9Fvj8QkgOUVMa91eFAiZEI7ymK5jQuo/
viHjaKImEfaFBIOJFhc5UDSgox/8s5ptpmBFbAG0ZbsqMNC9IG4WgGhOUxQcKcUkutGgg75u2PLH
P7NjqFZrBtp2NVVnXhi5aOK8MSEn/7suRZ4XwTGoL5gkiu62xLv/J8d+tSCT34qDEYnNGSnPb+rt
ErQFuPr/sowfePHFeA57tSDzsuzNOAR/HAtiZOTzgLouyNSogWGkL8gn3KLb6Dum4zABhuiqxCqc
Qliqqge6OgCoU5eqx4UdlbavA6RGK/ojZv8Q4rYeMG7DNkqLE86NX92r9RlXoSZhrPYioDcg1RiP
g45dfMsLcZwmRUGgkhMx/eV4vzfMGFAsN8qkb0CCJar6BFqbmOoBBSnwmKgHPuBarDYCq6nC1Q4Z
AzKOink2ZdDkEChApBuuCetNN7n/m7qd2olvgBe9Xr8D3lt/FvNwSWqcF6LmPdiJW8MlcZvIV6FP
eHbQy4eyBaiL6Pd64hof78cyxqdDL1FoJcqRDkDWIcRy4ZL6AhD9ZIoRjKgCzv+JQsmPE2JcTZVE
hhHFWBRJPl6n7TRegtLufaJ3231EYxJpHR/wX54z4doCE9hIobjXQ3KpZvDkOcgjtpbmfCoQ9cUE
bNDa+LSJ0eThyhiY6Kbo5Tjba9gqatyGT2MhtpdsqYEPB+LJrb6NQds/zpYNcKRkcuhNbLEAWkQV
bt1CZL4kkY+XF3qZURzq1+/qy6J2FmsVesooS0Ezx4k+edSJ8ezge/OsLCiqkftJ1eO31DYyJyj6
4RqQmAqczBfnheauxWRp54OMygbxRTHlgITxkQ29AwTEFectNdZUd33EIuPCsiiLs5YYuMCw4cTw
NsZLRFcQTYIR0cAeLug4xlX8sSTjxCBd0aZqj90py8QqXYhDeh5kqaebar757H9h5J5drgEVoaWP
C2pwXITI+LPWTOK9usdXdAAwoEoy9fceUp/dygYUBjBs4nG+pUT3/4/Y9cpuGKdUChibdVKpfRAU
st/dVNCX+LzMl0SG/dVboIMCfeS8/KPB+tWyjFuqh07LTROHDOj+jtolThhLgvye/rP7raMLWn9t
gWLFW5q3Y8YxTXpTzU4VlpYfTl/PKYbYgGqEwAMvY2aF68UkwRwstG3AmDmHPVZh/GFajIcqlfzU
nyMsjV45PFWmS/k7rg1NIkGucPuMuasx7ikKj8fIzLFa4VGrHDSOiPBzGb1r815+ju9lkaNjJbSZ
mFFmOX+hbrHIsZB4LWjEIQY1/SMJp+uTvLw+VwH7ZN9K8lGhk0RGQkFcYoOe/QDWgeHy9kaX7sYV
YXGg0qylU19jLWJKpy5yA8QQgDZR+37Atzv4XJyR93hewM+r7Smq1Of9BWekhwxh8RYALhISrOkG
6OuhpgOeuYzCXd9XkgV8VMHMJIny52gB0AX1NEt1LwoLSIA4F4EXmV4aL672V+mSeIyOZC4Q/vde
3gBFQHb3Mv2BNFb5mD/vG5JTuFrwoGgh+jdRC00K6/KUIIntQDNHeyH8OSRDqTGcgsDbd/BSz7hl
O4yzKfZVFhol3Gvv5xjpgtIZLj6qhht0ymxS/AMydhqQvAmwQ1yY9QU6oFLEwwPlepCRn+r42qRi
jS/Oq+nxXvLLW3h1LPv9cAqHM0wblAcPNwkxA1jxkLAn5eHbR8H95ow7UhMoAqTUskY9DjSwFyU1
4EGXwAEKC4bL3R5vSRYSgvChUQz576/+BBeY+5vNRpoawJBX9uMjhik4nF3ynC6LBfWnMDKVCwqF
FOiN0hAwwEh4LDjb83/S1XDtBlm2Y5VnkpopOFPqOkSOh560NYa3EIsC6c0/e7WBjyqCooLnz1bO
6jMqdwPVB2joMomFuFOaORdDuA85FWg5XxhOAST+tuWMn+nVskwQiOzaiNrfZ4q6+3RtOJjnSlvU
VtwnejRnv1qLif4wIEYIkwRbrDyS6qT1aJAWaG0znq2MB7dXa5HTurp9gwo0Vs/oOHElCHbabpLH
6ed+8QkBFAzSsL9+17E45zke4V6ty8R8IQZNVQnF71T2hRzh1lKmerBFkxNY9aRWke/ACEKlEFqo
tz/l+MN2tTTjh4tMFjuEQZSmzJ/TFUo8sNgdeD9oVH4N8NLcXo9rOoz/LY9yrOo9CnaSD/Byiibg
aRbQqHLMRfvg1kzo1//h7a92x8R3eSqU5/MEH/Spej/GFkaj5UQhQCPw4GM25IJecFCcHilQub3R
MYYXdPa+rybrXSPh3FcmloYneH55Q7s+dGxQOguhWGQj44aUT/BQINbkPeWjkd/3wmwDvdlJlXw6
YeFJgJlZHhBD0j0EA7Vw3QLVMa5yD898WTJbWApNfSQE/AnmO9CAtCTwtjlU2cAn+y3cv1qlTuph
jBR/7AVdyhvf+AJJXV3aJpQqqewuB41k//4ZTSlTErTUHCo0WItV84R44oHfd8S7Oxcpg6uVARib
ydCgOwInTdj/GwhP2XwXLnZo9w7uVa7O7BiZ/tqoNMZBhWV7yE+d1G9VC7D42xaSJhBq2hJZY/rZ
rz9NFxK8APjQ6uQ+un4FlX5MZoWUKSIW6Kxg+ojqnMBEas4Wx9x5Vse4MPUEvvnQwY8A6yHZKuSs
6K5bYFgExlU5AY+JNA71XFk547cOsTBguCLlAFgMnV6p78XgVmDMOZ7b0qFuGDTcB5iqPQeb7/74
yG3vHo/Vrn4C48oMXTLUtIThofAD2nG6vPT1ubMvY/XBCwx57uSiQHxla/FEaFowrWgxpAIxOnOn
yVIj5X0MOEKwrE4hDCagcYQ3doRr5YwjSxUpDs86tome66WHxBzEoN/ztF3QSDKbK6UwCkV8nyvb
xF5VkdKYB2wVlCQaZqkHd2CEbsTVGr5kNpuFd73lgOvAseBRqOdqWQZEi1vDqAfqingCXAj1d5R+
P/FIwIYvjBm0JnAW5O2TiaKOKcDYvESLaO4SScdr/e0UM7AAQaBdH1T9IIJEkMOV8aSA6Ya/ZItK
9SlW6sjAPgX/GSUXSChMp3sPGM/qFdms7TrcD0ond2tFxmtNwonc60QfIL0cNUC+bmIqkI2SembH
jv3BiTHGmUhXX5L1RVFRnGs8v1SEAGcQUY1iv8FDIi5Gk1G70DAnAV0QnIf3ggXe2ibjkuK61o9S
Afpea1eLw/YFUhOd3bjhdrXKOGEbz/fojO+BsMnElAuEUXC3gh1vXmhUu0vTCWbwtpyd8VyAzoRR
XSyexDQnTwf0L7eqhacugBCgbIbAzXaTZ7QN3b4cKs9KGa8jiWLWmgKWzJ6fNH+uYv4xkInGAdMV
9JPU3uN+mvQAnivL+LUhMYZf4uzXOsfMcocowLGHJggHTPpZNLu/L04eYmdeTYX3Gdgm9om2Lw9A
FAgebpzztHOWECVCqPWrQ4DHS0/GyW7fdm0wHirqji3U3fDGot/3ZYvuKZC5kR1gtm/6xtvamNTG
dahhMN7pHMmTsyGBXS2jQfFOg0S5BFvGzVVXROmzv8zWOvu9dXlzuMx1zuc36M+vnjt5IpyNY4/V
W0TssnMHqWxI2pC4KgTsaIIAnp5yh4SIY+oiJ2MwGF8VmmIV9jW+qLcE2Y3aqS/t20FQ8twiLxUy
GDel6aehzSCedgmZiC6/Rb5HxVn7NfiCMNztG8W1VcY9CanZS5oI63miIP3lLp2972gMOYYiPH7x
kwLOc2owHioxyuTQwVwpbABIu4W/QFMHhqm6hU3yN1xeDM9kGCelDOL/ZyEIGyhS0ewMI2Pej1bp
NNRTE2BqxhMvaKBd3PD5BuOmTn2HRQ841PlLvkLiQ0X9tbpZwys+oAHtaybRzLuvJ863HK8SfbsC
k8Lxq/sRFnH2mx8zCVBnx7i0Oy/3X5ZzBXIec8OfL5/m98EX6HEOMTmcLLYqlESVF2pvrl3C+/Dq
g+CClhCkpR6JVGbQTAg2n20FsZkGAMRasxRr0gc7TJSWqSEWUzKJhzKXMPfjsHjq7XnlJdb5gEaZ
p/sAVgSFBUDG8WK36+xd/rwDiWPVwFksVHQ1r+wEswzug4/I/7h9GmOik9euymT8Yn+s9poJwhBQ
MGj9gyVIYyctlJvpfdigjQmSgKaPrGC3QjdX6AXzMrRu/wbeZTYZd3ko8URmZAhQKCbRze26SdE9
hoxXR2TOu8scL2Uy7rGqD9pgyPBSMsGMAFGAVAPyQ1HSP9qcp5jnOEzGJTaVamalhsV6n4pJ05M/
WGcoqYFvSoSZ2wc5DhFfWTbjFYfwP7gJlEOg7/6WI1S0kOQgkQQCz4szuJtjvGJjNIdD18AJz5cE
L8LlU5PhK3R+vv4hL/Fqb4xP7CPdiIUEUVvhIH2nspz/vgb35RVvOO8cOe7QZNyh1HRadRYv77dp
3Z0fqK8CuugWxjajsxzC1SBqIwjmwF7c82QcYliHk5NOydsZfokycwjP0tCuh8zmBdwcUzEExgnG
lVAUKaHfNDASfHwAP+BBHp5+QQAdjgayAVOO4+VEwgbLINPqvj8fWnzBBgOQRJLiSKCJ8Q7O9ysM
FBqc/7BqbKiyrimSKhosnlfmUp2qh9/ZDFGvoT1eehQloB5+b3K+36UC8+eD9r0a40sP6iQW1Uvd
+CK35XpA3SlD3Lz7BUitq9dVAIlTvN+8WsZfvPj3yowH1aPy/zmYT0vFn0eL1pVA8vDXeIWA6YAz
tiufMXMOPHcAWgsE9x9PPDT8L178+zcwflU1UmmQm4tFleizAN8TcvqkFYiKssotutJZ3jprxrF2
vdnm0MqGeCLBeQ5B01twhITpcL+79FRzno2/xPTf22N8q6oUaX0w8FBCEZvGjKHkiQAXIDjVimb3
Xw7UKXk3hjZxa5OMgz1rRapPKMrFU0WUIUDD8QyuiEblijPi1ZtrjPDkPZF/qeV875XxtYJxGCR1
j706F+E4RKAQzN2Ujv8L0teYc0SNVzwtZJ0O8NZmGaebp5PTvmnxRWu7CxFwQU5Pfk8Re6H4QCJc
yF9zC10FmQF1qilgeRRbZ3CND6CiAfvZO+/vENCsF6vdrvYWvbeAuI/l4nkAYwNCtjP3FyjQaG1y
0PbDDaB5P55x3WV3VNG+BYUlGRV5ANrgeVNP6fqoY07ZZfrA0e7+B6LDeJvHt4djAT8zg+xPeKJU
gTQcXqjEhwGrsMlXuHHeHRiP2P9rFzrj4Fozr441Ub3n89x6894gTp5j2iF6HcE3AmgsbAEbg9zF
S6hVMvQbtsFqV54nmikUJSJEUvgjJcMXz5nHka2Coyj5eE8KTzgs+w2Ne0VwcLI969Ri6J/xgSbx
vW3a6E/fAdYGyd+moi5GiAdfD2rjwo55h8TxTCxGeG77bK9SVIQSxjMeAHoBUHW1/NoBRAhT5HmJ
8fLB91dhXCH6fLq+o6KVA6Yo+F934PtTLgxLn/XBA2+Dynh2+r0e4wkz+T/PnIOw72V+mIKrDJH6
ePm5RW8Z/GIvY/qE9Q5JHECF2ePD3MDQi/lDgh5RbvvBXwDL71/D+EhV1ibl6QI9Lx1oMoEruke0
BgIKrsGvVbsA/cOepzonZ1F4h864yE7vJ5pGJcolbruHQbKx1YE/0EWgSKCrEX3Hh6cMHDwCFb/K
N8yVDD6CB4zGDO6JJ88zuvGI9fsUGOeZJnEpTSbkBjBFEV0tKZoMQSODaPMCYnaIHz+UjcMzPJ4h
ME5PUXoJXatkeJ4egD8BmHiNoiWcLqjBQT3/4PJZZY4jYEHDJjKHXqJHAoDmM/G6oD2BPoApRHN8
DzHzJvSP852LMXXBw+EThE/+fLy/hOn/PWsWSlTPqRzmZ1xw56I+gk4EAKgu8HhqIOKc8V+iKsMQ
Jdk0oVTIXjZ1ouinEur1yOgim5p5AB0vFkgKSDuP52j/8px8L8fcJrGX8nNFywGrWN5NqD8KgRyM
CHJ9j+jw5tjtZbjnn479ez3mGgmqUDWdSk0W8wajXKBwBYXAt5P9djc4GFO0xTvvrkRo9Fg2Ymjo
8yD6uP/gI27jTvv7dzD3R4qrPI0q7Bt9WpfGHVyfd+wa7AbqieWeM2895upEh0laDSL2DRLdG1w2
5C4/SfwC2m2UWDocYGA8kPzv9ljuGObtnc51cVkuXtHMzilAKsB7LobNov84dPAq/ds9suyx8lia
8eFM3/ayR3Qb/9gjx5T+gvB/75HJgWJMYz3pVNWu7SUktDwPeDvIBDQygLMU75awbYRhpHdxQbcE
1kLzSWi4A7LKCu+tFfDeW+5qzPteT5K2n5RoG3gCQEkMYcTAAd53tA0EX0T05BjL+FvyfZCMyxHD
Wsz1RKCDJM4Poql8iSGr4MW9A5vEUFnAmZMzqPS8B4X7CRnv03ZCvT8bZDGk+xujW35qQdMQ6Xrs
8e7Epdvip+uRFEGHPphsGpIk/8EHEXOooxAt+eycnmq/XqZ2FbyXC/kxRi53+0zFP8OFn4sxZ2oe
u/IghHW77TzJjvA4G07lDm7s6byv92eM/nMl5gzrKmrqvOmoYIz6LT5fMoutWAHLw54IEIcCq+Qh
gpPprS/StO8al8cG+MtmdVk0TSh26CyrSJ9USdOl+AnCfbTupummuROD9CM8W8aJE4eNcFlou99r
MaiDPByqqDVgrMgGUM9FTZ5qCcJX49y9qaTIUlVW5HyKALP3no93JEltdPfUd8f7JgEsOr//H4b8
/XmDfv4o5sYaGVQMFV0r78Lewt9RbRvxtDp6zfNRslTTmoj2qd42R6fO7Dp3Jp0l97Z5dLV3Y54l
lmZ4mP9pyhzTEAV6Vf40+e/DYqwwzNMsShJ8mHlIrImTlayitWkVmDUFAqPVn21DdbbJ/ba0a1/q
LPXs3G3EHRh3JwcVCPi3ZqkF1Sa35fnReROg03ia5Uu5spKXwTISBMGgQr9t9+vOAhX8A6WQ9Qaa
Q/bCP8XWbhfLtmJRXKz7iyP0Ok/rR8M7OWcdzTmpd7aj2ddXOUDa+9DBPrOTfbalN4z3xgssCTZA
JCoLYZLfx8HHXG+XNwGGHvlbx8NcnehwSIdCQcuwBD0mU/qq1Yd0CO3JsHfPxsE5GiLHekcqpjAU
AzdEN9BUa7Ct2mV36gw5hcPLs6Oddl2MffYBqEorYzjbVXJ2E30ybYbWPwprM8cE4Lw5WHGE8m2s
zxSz3kjK2eP5KjJP9hwQaWJQgmqYusFyEk/RJFLD86HbihhE58VGv1HScDG0UVDn4WN3zObmcFjK
p9w3zMiJj4M7hM2qzie1oyaT5ZDo700nz0yj/dUpRy891I9tcniMlL2bGiYqZJPjrySdvO47fWuU
wn2YC2/yWXLTKHQz7SRYiVy9lo1SYQxwHDR6ta7Mdom+lWksmEHX60vIHK/MSXTf7nu30zSI7Iuz
fZcXTiSE0ybTvEHWNvnZfOyHLLPOUR0MYeFXuFjnRrYTI/EryXhK1RST5tXY33dyZCWlYlpmj7Hi
VbHUtfjhnE1yK2vDJ+F8cvSD8isu8T+Tz6kfGbKrp+mDJBRuqu+XGKHsHbXM6nPDzrDG3o3T1/TX
PsMoa/kZfQKeohSY85s7EM4VXP0sPqdaqm3l8PyodvHgalpxdjDxxJMrqO8ofbRAr/XycJpYg3r6
UA7FNm8hlSZXaeR0MQY0h2V2cKqiCf0+ko9OcezOs9tmMALXS5hEh+If/DiE/03GWSjRMawGOWqR
CsgoEIi7CpyqmTFVppWlWZKHGa3zbGmsNMzDPc4ynwcoX+LDP8zw6gcw13EvyKcS6imYtf7cu7ll
7q39U7tETLC56EtjdJXeW9AbPgazyu+tNLOC8A4tUx+3D2JkLhQOwhQwCUAwJc1gA4XciOU+03sJ
fAq8MMsXwp+2mFfdwdmF9xuImRNVFpzv1eohvYN8z9f8Q19wRzL+mW1LioT+cAOfRMQUeOalC1VZ
DBtF6y76qW9bzFEGJ8C1dlSSCr3/ISeiD8ye//WCzCtW6kKzV6XLgoINdTGi9EvIBjGmGxrLhfUV
QZhv/WFw4b6RLP/nVhnTk/bH+LDvJgJwRqitLHVvq9kyeLrRRSIEzY0QawVR6Jdo2zQIAqFMGzj4
+Nwmx5HY++cvYW0wzYrwHOuwQQTeoTXM0SUCcBVJxcOXOQ0+eE/0WPR2feZsPtybRoKSVbd90T4x
hgG16UvREXy/B0HgvD702299XybnNY+ToSpUvbyLMdNey/y6sGPja5+93L4/I9UEnKEIrUXJxEwP
gaUFnWO1MJTa7JBP0Ey6aNvbEBzD2AMkoMQRXb2eHPCcn24vK44FYdfLMkYk7wd1Yuphu20cyS0T
sH7Xov3arCrAYabDIxmLf2b0P3fJWEqiiYdQqPYNdtctREwZgC48iKgRsOZ/sjHkLaKgS5oisJSN
U3ouQy09d6ij6sjOllUQ+vJs1VvmdM5TvB19BUja9z+LkVe6IsuY2bEqsloVkU4Q8emOWCHUHbB2
Z5LzCOCAi8WM4Gs4yaslGUdXZUmXQbpSRL6Lyw86CNpFIS1vYyr4F48LP26cV4sxTi4R42MNr4/F
MKBa994wNWED4ZoAPOKLqP9DhiSpxqxRnnmOxeLXu2TMU1S6dN9UlQT1PcGFIjWSE2uwkdMT0MaF
yXmrMdbZDIUUFuqp2x5OkFvrrNITfdTdQ47/kkb919VxMv6r745R2Z+wq7lj3GOKvf4MYRBwwbVF
f/cOMCYkoZiHow9mDweU4e2Q8WZQQlY1fY8dSstJjTEUoSU86EvDOv3bLdIPuboRwrFQqiiExThU
3Tms77w08KzpRUp8US5+/X6TArRjfvCcjHR7kyLL2lDQKlKLAx2vBwVdxCFQUZyd7M8m8LOdaZO0
kYVHEdPcW6t8SyvUhnMuSDzuWRVVgxKYjuSb7adAoB8fDNFotqaVJ1bua9N361WCnFU0Cx94ys8j
3Aa4A8UUQd9QdFNkwbZDVUtSKUh03qCqkBLKHZUa2keA/ZdxUCBGSp7oQp0/uLRJkSgob07SCF/m
569g/MQJXWEqYDh6TfqjZT6LC3We3ZneaVVvpoYloF9qpSwO88cvDTfsf3H7YxDS9TkwDiM6QHOn
LPELdAwqaMEjWwteMSt4jMCRjjTsVJVUVdEkTKK+1GKv7LsCutnsY1mESknjvLzVG8zARtuKgiIm
pH1cwI4hIOPk7v6Bxk9zUeNRE79anvEg5rGumvSMbVZOB1pHapWBitp/HJR+BHblAVP11q1XWNpu
YUD6XXcbyDeG9nk2WUdLnir3SF/Cz8NgvEoTIy+Nkj1wOyeeJ3NxcfLfTV+1I7e473yeQsxoynN9
9oxvqYRByLQcy7WAXut70cmcwZk8nwp7Pdj9oiitdTN/P1uFPVkX1gLFNqABHthoqZc4M95Ecp4p
sPQpYX804W/IFJbZlMBEyX1DMRuDR+Ql6jKPM/hylKHu76GJwfV1o/HbtyGwKESiNJkcGXTjFseP
81qxy41AURywdmvXStbJ+zICxSunh3mxbANe+jnSL/jj07MopqH2OhozBRHSORS2AnwhVhf2j/Y8
dDWD3YH4fLoW1hghgaY5zLEIgvAhCFD73FurHH0y6Fp37m8Hf6Pvq6ZJpqGKOvw/4wQGs4jkUw0D
qbx8pbg5xv8Y3u0lLoLKf+QFV2swsULZ4ovvQwTOVTiPzfUgnpf7vVcPM10IsjwwOq/sVYBQXlW8
V8dXcZgBJ7Bv/wiJNnLrRzBu4HTSTmclNjowPp6e9AeglXfT7fQTVDYoCAngFqxsFOZ4q/KOl7nu
Zn7S8kMaiZdJFs/ZFIwjMGoGy58qDjoya+cXMjGgkg+8bEXhrczcfKM9H1GMEJHdvxhPb6fZYNWf
JCux+Vz36w0mlvuXXNCVPPQc4MIbGww3A5EJEvmgtMwBX3k0ORhAwD+Jq76t4QL2Xz8HgykVIImT
S8o3Je7f0erczk/+mdUBacJQPsGUWV9TN/1EbA8q9PHtwQnnahDfh24MtcYogFzt42RqcqsyI50A
uOLa95qU013tTTXbplDaCv7thXS+X+7A6QObwLXA2SdBZoEkozChjhdCjuaKV+sySVUdy4f0JLci
sRjQT6DY6PDATncYLgGSParsAec2jfrSqwXpz6822rXHY9Ls4cvQzwDWxGW+hEUlSxdJFYa01BZn
xfEYEZUGXVAQtumXvOtqxX2dtkVeKu32qXOUJz1A9/4OgL8jWeKy52XEo6HR1WKMV1QnekzCL5fQ
yJmsdFezHiO3Dril0dEPd7UQ4xrhkJt0b9bIFhtP8ZfOG8ROwXyy1y5YzKisZa7NsxWyhT8coa5p
gqbIIDCz6GMLMH5yGoBAAXtEeatzJu8DWkFBbtTgkGJrZQvOo8NbdjQSwVwMBYE19YdccIGr7wdp
+LQBGUTedndgnkjuizbDsB37Dk0vExvd6Tv9vvXAbnoAWu98UU8Sx2THHoDrH8DcEb0398Dp8QPA
pwQM8DIFrQ3z9iDDtUJiHuCv+dPtJUchHFisIWO/igal05+3RBr2CQTV9GaLJi+nWcRug4d94kto
1OaVaf9yvt9rMSZbFKqQhwpqLIW3f9H83hVeS8SYQbHWgIq5R2/i6m7hyrNs1b3m29O09Tpgrp2b
4QnAWL+HwzxxeAHfRfOGNbbrE2DtO6mHMpLxq1pX9YSB0ujX5FVGhpsEwtHqX6WjtZ+lmB9avGEG
Xe4MyDUhY7yM8LtEBOLNrHaioPEbH8XtrTkrEbfGtjTF3X/MbEzW2kRuBwdQeD2czu3vN1oLljXp
MmUGqmJs42N8iGoZE+QoR1Nm8ap+EtzETZfJsgkUp79r0HofKLPBybx82e2qXQxgCRp97jGo/Eqx
zLVwgCKztkse8E9IHH1wft+Ym7r+fYx9nRKMA82MlijkmPM2YBwpxPqGIMmBFqYQj7oQ5w5W4z+c
7bP/FTo0w5BXnR/pUpCU61/BWF4j5XWpIZfdLt9kzY8tvbLST7ADIg8SfmvfR/edsPsqXpJ3u/AP
7lcLoWaUo7lQ95hjk6HzQDOWNUg0Mxf8lB/qNDQu+Kxml2DxIZc527EXuY+cgx8F+dADguxZ001D
Z+lPbX8+olwXyRdN89LfdgGNX8BkVJCWH2c45KDhC0yNxtGyYZqEeqsSoOif7kQf+kIR4j3AGtTJ
SzQBn9BnLTmILAK0uvwT27pajDnN+Nh2slljMSeakhr0ctlM70gHaSNu1lbvYbDCatb5EHNB9y/N
Rru9/igypQiCjFmvOGT5wra5ei+aZJI1QqKIxNBeFgsgQxYGpKJU9+7u1HvFEu8X8A4Qkp+j6XHO
JRKO+m6UxzDKGqVKHbSTn4fdF5FSSkncIcKZ3MXzaeiXTonOTYD93d3tvY4yh67XYj4ssOl4DyV5
qowW03KjzoHFGJb4pM0PLsd0dfIJrEe+Xov5rvtGnACmaRCiNt6ycURg8HAa6HYAtWWLhPxVdtQ5
muEgub7ZnNFl5JbTV7AW27fMtht/ZlsNRhuuN+vJ6nNzhuz8Raq7WKIvxx984Q5xC2mgHCFF0rV+
t759VKN48PXPZwLPMN0fNDR+iXjmlvPlnoSMbfArk9l0g7EC8LyzM8C7X48PXNnJi1zcrZNjvO2h
2GfqUJQiePg4umWznsq7KXSiwcEGNX7hxwsI/KyAYGBE4fBwe99cE2GcbH8STt1BSAnFMvxim6EH
S3c7W/D6aero09urjUKkwEhlVZZFWTUvnujq8mWlrB+y5ET5RGs/E07xgsEuYrCBugOJhPfrnQyp
38MKDRDwABEGms5Jcl8aOG7gL9fw+5cwAUTYy/vTpMYT/JSs2idxAfF/a+Kbs9OUi8NTLv7n9/1e
ikEIQPvo1VN0Kbi1r8/R7GgTYpg58ay4A+kjhdm3zl5CUaX3SrDt9qgT12gnSqx2bjq8QtJownP9
DRjoID6J5xjxagtzO4EwESJi2n7+Oq861+CNGhghhUuKIiuaBla4ivn1jLMLm0o0y7CjotySqBFg
36PXTrQx+LgCO9PhOKExSPZ6Ocbf7Y8pRASFkFKQxknmkaNY6ky1eWY8+mBer8P4umo/7E9xU7ZY
p3P2/mHRIUA62XuvgUTJxD8C3r+/fXNGa43IqwRTlwTMi2FlyPZijn6ddmjRVdw5orV35JUMaah0
CZLDa2tFy4kjTvM3mXNjL2SNP4z3al3GOUllZArGgEQydwuvhSjAc7bobWPZ2zS7jkbjmvb7e0HD
61wIorg7yDZKJCsL4Aty3QEAV85RjFZ6FdXQRVlQRRA3mdNv5FCpDgYKaLVqGWitQgpinUBu2SUf
lZs+lxNLWyzaGOHpZPZlRlY+3684X2MMBKOqAxAgSdVNdmRvX2tJ2rUTSsAgOK9CauPOdGN78GsP
jbOqUyAP46najkL8/8fZdzU3jyvb/iJWMYdXgFE52ZL8wrIsi5liEOOvP4ve956ROTpm1Z6HqZkv
GATQaDS6V6/1POjIVdcNFydZ8oNzGt4LO5D92YtzSzP4C9+alLx5eaFDyk4VERnKiFV+Byoy6jgM
E8BttSZLGUBaWmC6V66lmOghslzgWo6JE4J3DapkTkEkvASmgsWX5/npE0auyvNrqBlBGwWuCvxH
82AWUWZWW5NES8PK/cvIn8YZvuPpWiq8UInr/4yjEAW3vp0DRo5YkAItqJ89BPuTuzkEFP/3mIhI
f49ZB7V/r9SfufGzGvnbgDAGfz66pFwjHz9hsMOZ+Gu0kWesWKg0iRk2UyH8ewRohMUHSB72SMrv
84mU2suUONIS/89ykJn5PTWuL4UCGiH14V0jXUBTcxfDD+84EhgMHIWMi3YzmK1veKaw0XBaAn0q
A/Z/nJZ/PmIU0AlSrARF+h+Yi/5wGEQZ2XxIuHU6v4j0cPLATI44Op8cf5cltcCIqsW/A2WsH8/B
GW8IzrR5MuEEX0LXn9d4FL/0RaImjyGoGECPEbKW30B1Ina5TRjO30cDRfTfewn52QekravHugpD
cudFvRESs0zvhtZ/esHdEKQzW/umHCQ05pVZ0qRmJG2bPpp5wcRd9LLK9zznkTvo4rLgSgHl/GWj
6gGRalLtopm/Dt6kVWaceRJb+UXTzw9El2bulJvWYufe3lt762o+dTO+jm0UTeBVVRM1ZdzQ7KVF
k6cqIkjcyGZ48Gt4qHqf04geeUTPrFkbCD4+fXsySzAc1n8dZpUHV4QqqyrC6d97IjTFPYrA/I+o
Cn7jAIjaT2MfRNPR2zfd2Tc13DgEqHI2FzvkP1oUAHCEqUIL9GMhiUzb84S5TY01OkOSx/NiWw9F
dbOanXzqboaQqlrEU+/VF+24CE2fFnF0gNQg1iDRgzqWvqzRt7/60O6ENS5goYHwl/rV6TmKoyDu
fZ+Y4cvQ4Wnc0YGSK63vPRdGjHpDSaOW3JflR0s2KREMwYjRaePtu8vUTfo6ZH0adnR2ekg3hAWL
TcyN0rgblSHS3EqWGh4fKjq+DyzY7v+e6etMy9OQo1uVYzww0zCojFYFOVUGS8uc+g9jeRna0BS6
CSC/pPk0BYHiAmpByTXeQc1moir4MqX2tM9j7ePC93slj7DPQyMJWvIPqJ1B3sUABQPIY8EcO/XA
eh2f/jPvn9z1UzTh3ssqLe6AkULyAG1NP3JuEFkY6K8hwTQp3fc6RH8ab3TdSrKXdiITc4CtAuhl
1s4H0hegyfF9xBR3eiBgABuI4ind+1t79jY7i6eB2+9208A8OomLeXljPH3OyDsFbSKXzAPeaWhv
7Iy1aECGCgAofMUCUMXzLIOO7G1S3eIlFvt5o0duKmnCRu2EHwt/6BopiWeAUWZhZXtv9pjnwKC3
+Ix+DmYdsFSD0xCdQvPWbMgNqEl6S7epBfJkYFOmDsLrrIcq8ywgxTxigMHpPRnEPWPbMgGJEchY
IecILN4ggdfODwKo61z9+8saaD3hbcTFHgB5G0D1ySQT9zrh8fQRIyvRyrb1BBVWMihiIK0Pviiz
2pp3GkIVwtd90wdlS2Bc+KGDgagA6ZKoJx/Z+cBCCDjTBVuaP9It8MnxvidI0kXWF4QkrEY3ZoLh
k9qjHZnxPjGCmq5Y8AcMVPZ66aEwYN9m+wd9Ez5XKlG/PDS2McVAXo0Uzx4DnX1j9sbASACSBx/u
LdBv2w48/GFO8IL0TGUDHkgbIMUpGMXrkO1pUUa2GntcKzE+bOZORJoYQ7tYiEf8MQNo5/GWLaey
z6+TL08Djoz0zmpZX4uo3CWEM8X3BJjIrx7oa/TZmSwS3hMueLjE/h0p/GN5o+s01PrELWRYni4v
Tz5mORBPDDp9yXKHOv6QhD2ERAUECGs+MfjrAOlprqMblrsnXZoON11t3lGNs0QDdqMQEAMZA+GD
tDvGPYltFszl2O1JWNaruQ/YI1RIWQUU/aNTF8mB33APpAnm4CMwHWa1gysykWVeWGdwHdI949xQ
mBxUPf9e9ZcJ3eeRR0cND+eq8ps7i9ACWhbmrph/eyTYOqhZGaAohCY8jH9Psd323NXoRITxsmL7
PPzIqB8iU1b5MHGIr+iX9dAEJC0uyGSHe7S2m4gVCURkZ7b6IAFH9vpkffNlM8rzF4ysXGk5183w
5AQwfp1hAZzNF7onVmiIRD5o6ky9vOGfRxsZea7JndZq6bDcH+DXTs0eZUrLwpDS7HP1BmSMS7f3
KTably+w52FH5q2lKOOqodYcTo0F7+lDuKk5VEcQqEw1uA3LNT7FzyONQsZHKsYpp2ToMsLlYWI/
HUiKMjSdW/RzwPEtwR0yYcMv3/DPY47ixa70Y5TqBiPCbTGPVh8/7AHFcTfo6qw+qw20kv4bNSwe
Gjf/nNlRyHjnNV5i3Lg5BLfovUdez9cL27VzPbJWaKbc9lRAEGOhMvf3kX15Oz4N/K8oMS+EouqT
FmWQ3mSNhy3rMhi4eKJA9fzvsabsdRwfqnEi56qctoelyQCl+Zhb3wgPDVyehMcJuYGXSl5VZGLY
F5wFv9ZWGnklju+yus8xRX9xN5DHBb32YvMlorMJjK44lcI0ecjgaf5luDyLIieCHpb/8VRPgQ/H
Nfk9L1UYLihbT9DCI2CjAw89OuIo+g5Q3J2I9l9iBqD5+78jjibpQzibbyJUPO81Q7RCtcuunNV+
Y6SNovP9Vstjs+R4k1eOXAdcSpHqXuvRpl3mJWpewrVzcxq21U5kUyoEuXHnby069vu6XnhJ7kTc
xa3hUIp9WwmEEXPLD+uJ/NlwtP5atZH/7nw2cmsfQMYsBZmctu27ysz4gCr1gzDBlS3SCQfz04j1
14gjf61BPye6xwr7AztAvIzQ2VnrenAEu/DyBh6o+xwNjugnXYM6tZ2joJsYHBpXXLALy9cd2hvy
t3ANFknzgJov0KBHX3cGweWNTI4b0BmASxxqy4j2tu5qe/ONff+NRnqV7PO9T7bxMqYqLN6dugpf
H7WhXR1AZMij/hz7JwPsaib0ejdkEfTiLsb1j2L0Dk2ZFtqX6GqPAgWaX/4+3uLLuONpzJEJClFW
ZNkDRr8cmIISUs1AncMQcAVFILfoydCk4JD8tLF2/h5MkNDUGhQ/5+hSBY892rg8Pfy+TovxvUqt
IB36v2sxMitFkD0Piny4JrFDA9W6oYUULaoECwHFq5SG3w3Z5vP/yu88jTsyrjREmdXLhaFYxlMO
gLUK6BkQrRGOhMCuvnkOHj5KTib2YXLvR2FBq1Qhlz1YFv5uDr45wBGGJiSyA62xtUgcavA63WPG
24n9f3l8n+Y7igsYPukyV+xYFC0EkN6QAhCqhES3dzAuorpAoC158bEQyRZklZbDOsiFQ2ISSHEl
owYasxY1uqPQMrwa1OeR0Jvwka+v9qcPHIUTqoc6af5AdFbRH+kVaAk7O80QVgYBgfrNxh1rX6fy
8T8Fyn/5GJlTNB7NWKw0LichIeIqSRizh9O7aNVfyFS42yXuBf4DRIkf0B4wd76+yXDXH+N3mcTg
LLXAlg9dZ9xVIBPD/x83YPc+I2V0/tRmkF6YVzNdv12nCoyvA2iIYbIsp6qSIo5in3umiTWLAHZo
tRwauX4yGLt7Duv5lhHFbwwwjRvoz8XjlRlYGkPLnqL4eB1DP33EKBRCB11c8DnSy6WRObWTzDj7
vsyO7oKzEscloDhISWW7hEEpw11NxX8vsynSP8OPAyJOLVvmzg0hPEgrgWv9QAAYoNgJ54504RmF
lOv34EgR1r/tGQjYiB7ZBuvtlt39fZ6mFmIcLvWp2BSM2Awp4dbUyMU3FfpAXivUPUhg8Vh+1bjt
Pzskcf4eWRxKcP8y2ac1GHlytg81V0sKFsRLDzMh7gfgajUsAhIAAAICUJ1YO/ZcE9dUF9CTt77O
i09Qz/iz/s0GMvOmDNL2E687adj3f3+UBLpIDjhBjh25FzlMa0H1YBfCnp9pA60NiEUfXxUSCmuk
WAF6FlYxyRfgvnCyOXTn53dL1UuznxHmu5UAFAaMcqnQ5qvL8BgGLhZoBeiGgRxDNVTaf1XUXXnH
iKROR6/R2gWdDfrg0dC0nOxVfOkq0bn3/+cy9kTg2O4fPyCcFisMPykM/Utw0y2QxcIxiPCfgSGf
hZWIzGFB+HlGq5SEM23zWE7F5S8hFgBA/u/XjI698Eizh8zz3oHTlhU3S3091rahdmZ42z8mjFU1
llfotaKLUOaq9ABWEW6i8ODy9t+G9zJZ//wlo7OvCQ0LpUiAPYJb6jRW0hIo9QLLHhek0lfZd72E
QvfEmK9idYVHNUtgBUXQfrL5T6FSIopclLo/7TNKRe8rUBGoACnFhD+paNt/V+eT3RCvTPlpyDHa
tXMlqFKWONmi1RiVxSEHx1IBOIOAah/8ujMzEhpgXaJokPCn5vsqHAItATJDLAd00rhBDXqxQpTW
fns4XTygmhGtDgXUBhIwU9jClxi756FGZs67VeyrxU9CJgWDFbMG5DTQ3a+wBdGuYv29kS/LD8+j
jczYkzTPZRnEPVANWS4HhvPdQP8NyV8KfY/9dSrh//LtrAAbjQYlgR/+Ax7ryXL8gBGULoRHkjC1
i4exWlrpnwy8399Te7mQqLRKyBGwoOkYs1D5LHsv/XDIKOoDAiawAD5Ce4kZGqE15Zxe+abnsUZ+
VvJFtDW2co2MAABFmy8O3XT5RCg2OaGRZXRukEStLNXoWWuB6+LphaEP1B/BSztVhZgca2QXIc/n
Wt1h8UBXboY4ZZCwKowzmuHBUfb3Rr3sV3tevJEDK9S7EANUxOPOBs+vv1mCEN7Es2cH3TsQEC1o
s/jEY/A6EXu/zOc/jftzoz+bYqh1fZBhPX1HtgYCicBwdXETE9bkjERPramm/5fRyfOIg5t5GjHo
uoSLxJ9cr+nOhucvIedOX2EHh/64iXUd3krjy/95NP73aFxZla3EesLwpkFIVv6EYxv5gL4VIszA
F49e3qt3mYqEuJe5/OeBR4/HMmfCntFQl++Uh0RLlbsx4KFdZA/30BQF0lV1zIKFL3XJA8tB/NA9
dIL4majqvOX9nCoFf0qaZpFIwSKDLDyp2eDEuMFHhUYmkjV33evFjnB4pOqdzK9SITWKB7AkYf/d
V2gtituZ5z9mD1+rP7OwmLtBAT5Ahv2S034hiwnQU1HEka75DLJlqbWEb/qd0JcG5zKGJCKoqdIP
73E3+bgibJislLLYe00REplPLQnyQrSuurcsIYm0j+tdAg44T5XnfcI6TKsouquob8Kdo9pd28uV
9KCdLHkkFIUa+klQW/L9SxTkyCiFu5xXGT1gwk4XitZ43Ltt4kaLIL1vksKdF0y50B7KNwqFRs1y
EfE09pBqbkJVX1o++vs3k94dgHTPSeztoY/H00dbO1FazVlWjIymEXZwt9ue1RZN7Nv+I9op/MOE
ILApN97XXXW/GqFaAdlNVTf6YhKuJ27KO3HeOqx3560+TCvC1XJFvLbYRHzmZAW7CptoGT16h/Hv
S9Fte0Pz2zelSNmphMCrsPrZlkYJAU1QFE9R0bsVDUUh6usaXpyzB50Cvb2EeDwPNMoAaHLZeo30
410feo3E7iWZ+SYYH4eCp4uWMBctgekygyI9EJTERYZqqgLHDdfEXyd2dI0w6AKphOHKOklms4xm
kPJdDJcW0ErhrELxS3GYxX/jJQAVHriQJA4B7W8vEciq2MUtiowPvTFa/QLYhV4f5RA8wz2ul04f
Zhogse0aIR0EEwN9eKr8/RUv883a01eMttlrJUFyA3yFhFLnIIgBgLT+7R6QE1QRy2dUCQFzn0Rf
vLSup2FHm87nGYj2QQeBYskAjgrwaB8UUNBAjBvnNnnjvAwTnoYb7S+o+O5yJBcB2ol6MOb2eow2
l3ou65EzFCuAmYMgGoiZ/qvy0/PyjkKHUPRTVK5Ruoba2wmigjEuABc7OVVHfVmyfh5oFDe4Iej6
o2EftTVP0YWHRo0EDQudXpA3dTX13J80m1HoUJVhFsYx4i4JCASou3m4wb8ZCnjhzxMQFI5vMYz2
b2N9lRNDNyaaUmQQeSj8+MhUaI9DHgjHVNw2PgWwPHSGdI9k4MklH5ovALsLu56j15We3+Il43jr
8r/K+fz6itGR6d1CkaUWX9HQCyhEBiKZAiL29fxhDw/gDOiQBg4j/n5YgTmVoZtcg9HJ4Vy/dMUA
sN0OcO/AuL+ByBP8z05hCwG6fN2FIdp3PJLseOmiluuCzKaz5VWuoEl2YjteHOJfCzE+VX2E5FMT
tYc4a+eSCnxE74NFtz9LaxGgf2/LZgxpHxnoiHeFv0zimhaeslBQGEw7z2j9O1Ugkh4pEwHmqytF
EtEDioIWGAK1n8fXU7iXuCmouPOyP4CT2ARhWEuiJUqixuLnbaVBgl2dLGIM6z66Qn6NOQr6GFBb
JkKS94d+/Q6mozuRBoUwx/KsjWAdIeeMjn5od6Az7u9deJUH/TXw6B5R1DZrmE6sDu9z3sLLZGDx
qlEtPB4cyBsdDBtHE+3S7z6AbdcOXEvhxFv2Vdj56wtGB4L1NKbiEL0Btl7SnXM8Hg6b3fc5tVS6
v+7f/57vq1fLr9FGB0BO+rsrDWqmwNUO9PXQ6SbfQ/UqRbUI0MTb9nplVxMxPZAowwb+tcEja294
rVeaWKoOH4eKnA4tmpcO5EPBaqMVF3Ua5N7o0tsutym9Kvj/05CRWz90eChD2xmyqC/n11NOP0Ax
WtrwzhYggDparhr7FJA5KjvLiOD5dfD36+3ttPTIJqKA4jv4VfxkxVmjXPceW+WcpZlpWd+AfhmX
xILq3VIFi9AXLre1CnTF/Mo5+LxTjrIGi6KfUdon3iqP1zu+MAVp5vbwjeISLiMdZHNgYU118A1T
7udYMDYq67O7zaHRcL0G+okOee3BpgbemoGt9VvEXwUg1kK6edsAh1fNwF3RUc9O9Y1DqjP4ayuk
L0trPm9oRyXiqAukjZD6vF7Bv2Usv4deleBTOfGoT7K0MxB1oM50WifAH6ICnSODfQjsnJy2d5Lh
EzkscQM28AT1qF0LpdMWMnAncx7iT3hYHEx1OZ+F1LihFAz8WYxBWzRFy7OSfHMmbwzagOsMl8Wd
dIZnow0M7cSdcbcUomHJQQaFN5pCrqdNjtymh66AUGfwt1SD23grSJlqpFpxaH9YOyAx04YuEHI4
8vDASzQFE9li6eUwR2hhhLqvrz1TA7bRN24sJmgsLNY4nAvixCC6bLGSPLLi61Y3rx+Sbp+2jaGh
3pZjlq6e2kPxZAO6dhNGpKHZRMUFRw4pAQZtA3eGeGXxnaP/MAXpIrpeavw2hKAJOvYgyvytR+Td
LDFbcNaRDTEbesPf2WEoExcAwXp+nIBc/AALJYslRIqmRr9Y7Ki0cOaoxetL512ma0X3F9CopTwa
HOVZbafQTmANc3mAOQKKhUWe6wlZb0wd8kCR4eNVEIHTjW4hCb7+zshuZbRkednmdE1PyBiSU6gD
6jn7voBzd+5c5j8smKYHmLpxXDnfAbmd5jgSgPLlUIII8fPWHB4DlUXektk31vTjMPBB3KH5EVgn
lGdNC+hIa9nDrC52Yiyd5WGtO5vdojUYgl4z2pjM9iMxFh7KdDtqzwDb/kT51FnMLLsGaMRRMNQX
PtV2jIuHXZKx7z/18h3oMSRQaDDEckFoALp/c+FAAYzO96Z+wv59APKuAxSHpN17h41YG6Y6CEsA
oXGwgGuyIKr3sD/RTx1g6px++dAH1W5rmxBv3jqi8e0StPVYwAjhzBzAQQezQG9rT4EtZcnM6j52
g7Evdgvjk9Vj62ozm8UD0VW4j4DanMv4qBPADSgjDG5i9RlBPJrHaL2dAB26SPSQbNHAKePyP29R
s0fWNEOFoAWgFt0+9rVDaf24ug09rAzQdcdVY2vObFPbgXXE4hLrE/gKnGEOMrbAoHlmZlk5EkIg
yK4Jjtd7TFcQhTruz8YN0h3GKsA59ffCrqWXjY+lQrvsHCUAEpoL/LQd0JMFwan+1EATmtH3B9rR
DBbuCPVlHcc4BILHReviljFRUk/pYr89bcH1sbNWKoI5tFt1MLCtEdOdhL5n0s8+Ubdx6ZcT0Rzp
2dbQdMR817M0oBcHsGaIilMBFxAvfPJu2PM7YqUcPvq8pa6R24IjbuntbX9miQVQP6znqH9+Ay3x
tsGJWpb6rkfZ6oFrdF/aNp6Cm6+9TNA1SL98/fgAdQpZ73J4OzBmGYoOG9f0Bqu8er82FIwyANii
dg9v+3ld3lxDNrahNftOiQUfeQacOCYguy2N1V4iw0JgppuDik1cKfjXxaoHicTNZ2S+0zcGBrC9
CU6m25puY3aLvQEaYDqQGeZkiydqS87760kf3oqrxcD+gROY0NUb2pocUnw/jh54SfyBDxbtluRi
uURHo7pvhcuVrdJ1ZS/nRgaQQWYt+iO3WiyOnx759MmJBWoNJ3XwJThtFZzeCZS5oIGwds4AudL0
fA6hzDlFkvBO9MsWh5yyaOXcys7QNQZ90KMMt0POO4benQ7w+ttsi7bi9YWIuLZnvaGQLVatIW87
fPEeeGMcJ5xMrMCntR9W9BwD7L26myU2f+hBAHx5v/LQ9B7ivF41or+BsZxB2gBvDnoDQPtqvO32
3zVBWI70XotNXGwtw1k5GSE3nIXjQcPjunjbYXcWcP726pAvjdUVLlbfDu6WvjlvQEClBGsW080K
w99uBWw/sxrbmtnr/fwzAMtHZ29nGGOx99A1QGtbw4XxTVX9jE3dH/HDyUHGpYID+oGjgoIsLAfN
OMQxyNeK4ODiTlgA6mLRBV1hXnD4Dmyao5aGd/7+xmFLPJTYEwr8F0gDATOiuzNuX2dWDXD4iAAT
imDjGCBTsZxD8oOez/bmDIt04aO7ra3ohT4b1K4EFr7gbWFfQS5ou8ZZ0e390Fh+eUcfLLE/G6qf
8YU1+RyeqCpQdRzdsMYOcPfdZfOxZj6g+erwdOHua+QvJZ21PjOqnfM51EI9/b2wmMWg06hS8GfO
6GpbU7xPDt++HmBg8B1tEDP4OoMtWwNZOwfv0jHXTXF20KiFlaHbhauX+puPPwvyMHS7IJ0/lJDB
J4FGfIzoDCXkU4PdhKHwIK9jcfSpjMUGMgfq6rgw7uAqiC36vR9OfmzNrr6BimqNFT/S65sAk/JQ
V/1aNLi0UY7/7GFRtxgcJncgtswrTi329CdEcvE7AsFr6ssjp3Yz7+nB2tssgVuyjqq+wpGkKwRn
1iUgizvt9BvKbtubBQetpxfwmqJ5YfXmwrYozsXtfK1QlsDh3M9XC8wV03ARhl0/E7TYY7Vhebcd
7CIg3+3P0V4t7ONsB2I1FM8NJUQcqegfADAQmXz3WIKO6LjpEPta5wF6AnA+da/kNoRlR5FAf0sg
ePvvIWoCHk9GN+CDP2ocwhVuINg0+fLXcJKz1jYYZ45yLdkqiFZ88vU5H54JCAnNRaDj2wKUqgFB
9HXcF3Ax2xndzQLEX2Cl3G/usITNYKBoLSDzQK+HehJsktr2cLe+53BSBTYGAefpBGq6Ch7kCjiN
tf7YvjVHVLy5wfgQUO3geI2lj2cs5YEzLw30yi/gUcXdlcevZYhq/n5ECC+Kmr8eEaO8zKNMizLj
8WRZekBZItu4QPrJBBWBg4P2HevqRiR0MXuQz5TOkRuSDePs6ZCFCC3VCJ1p6brJZ80ogQNNUp+p
RXyRgPu3IWg6cHVcAoxxtKljdPb8Q4ccmIHNhTDFxGpMvV1H2ZwyjXymr4UKEgEaOhUTw9ej5XcO
MMGpA1Em+LmgwJPrnw70noP9A5y9sP8EvgqBLi6Cia8Znot/PLTGBWe5gQRp3mMlTqGJ5rvFoSar
wxo9MBtc1j5QJRx9v0qG0QCmruh4aOv4NQAUJ3Gqr+hmnq1kjIyNRTkCRR/yCO+AN6EdyME/O4tY
C3IG9RBA3fNJLbipyY/SCH7bcWIeY/ISuTib04AU+bigOoZJ27i03+cu2e7f91MH4lWF7NdUR1mE
vhUBBysGFcrTxwfsABC8L3BoGYAAD0oA7xOv+FcZ91/jjXIGaiVJpefhNY0EGgw+oZDB0Xfi+UHe
0Ghiz8G7lE0c+v+gbv6yrFHqQCxc0PG5WNwM7wkEmmBW2eCNekUaAcGK5nDOCTcmHnc75Ihx/1yS
JUjn8cDH+24ICFTHPSNhpTqDCNgQeTq4DWN02q4CffF5K41tSxENbr+Ma0jeGfO2WdxUQySujT8F
9L9xDvQjwmM47SGhXxm36x4/4ueK2lvwQh6eDiYOe4iWgYkVf9WX/WvFx/kLzu0UtcAhbzC4AHnZ
WL/ldHnABQg+WijLM8Y3R1vr9NZBDRBxxd/H+hUA4df4I5ertnwQSwEWv6E8TfGkQ+t9tWDhSmTj
76EmjXnkSyVQPaddUkKY7BRBn3Io9+IRsUBvZwYKr72tTwHxXkwOQAdVAskj4BWipIxHhK5Ll7Pi
HXl+3ojRp4csCeonlHGmsm3av6+u30ONnHVfBGLXNZ248g9ohi42jYV+9m2x776rZffWEwnNcdVW
OWrswMUXQ/0MMVREK+SmI5qg6gsKpZVaG3WvF6LjiYQ/CwmR0Y25Si9ySnmBhBf/2G6rc3An8U35
aL7uyMO8B4fu5O86JDw+lVm4c0/STbg9PqNr+1kehPdixr0la6SefWTCGgMCXd9CSHrITJ17lLgU
Eh2ji3DtMxJduE2N0BzwCaQqLvgtVzGljLiIbRiUi4d/cwLx4Ok3Hbrgjsqh2/1tIhOLOBb+TXu2
fjQx9qtAcFWi7WsjzRIkwf4ehft3hvzXXo17Stk0cav7A8MAdAM/EiH8bkCkMV1Qe9G9+nuk0b3R
BT2TailGAo+zlSOjlNjeqnUJ1BKdnLpOaWHrh7RwuIZUK14EIF3mECSGtnuJjWz5oP48MtnLVM2G
+/eF9vvDRhcLKwoZpwJ7MZwMatb7eJ3Q3VEwukFoyZ4qLL4oTA3DgeuBlWWF1+RhR55S/1HtyV4h
cvdD9lWif76a1fplYPngHW+Z2hnpbwU8zlTM8n/M8p9hxwATkJigIMbfD8CeHjKTsxl4dcXiDNDE
BAjBJ+t9ry3rnwFH+90o8r3lfAzY0HVgJFAX5sHWPQVHesEO8Hs5R7tXxZ6YMjWWM3aCT9F6LOQb
K5PAI9mm2XWolPvrx1HUFaRkJQKtPEOi0hsP9QrOqa0GlOKtRPG8mtpmgZ2a/yh+4OMwAc6jvB9k
jwO9qZvN7028idtI71gYF8Ox6MQJtm7PfDAcFy08WYWz5KFLldzDS1NW74Wa4i0dA54c1BzlmXiR
aZElJL3plZEu17Fox0WL7vymZ4intbuy6fSgBcGKFAqQTnzcPwM+2hRsZsXBvSS+crfj2t2rrHrM
++jGFA0IzoIQr+KuRkkmSr7DuoRyIDCiSg/tw4dRoeGClB6I5vrHTVH7w4MpDAiCfyt8g1cex7N2
IkEyMmLUlLiBNmfc/OyzvBnWPgRSinDreZEhpHeTCbkVU/gPqqpJaiSe9JVVEmrqXGmmJYfq9h38
HFlui0wD+y+AZwlC4b1hyg0477CbcYVFS723pHYzKifVJc0fqa6mpUQbX3WPTM32G17uhXnq3kOz
wET1XOqXrN+g5hjxkZmnLn/hAvaxSjsms1Ilq2cBx3lOWZaBRkQlF7BwYtvRSgnjOSu5Eu0eXe6o
D0F5T72kMfEXbeiVzWr1YclhFBmVABXEIlUzQ42jpcdFOz51E9P3oFbI+rKry0rbGSpfG1yFonCn
HbRA+6qTctuCbQG0HU1moMPVZj15IyXxUS2b767vtorvJnokCgxm73F2n96FW9BoRhm7leWlSWXH
aZgYsVpu3YZ9q5l02zL5rburRuG7dlYUJg+wDxQWB6uzi1wywO2wKzJpxjLBR8t3VpfWX3FZIhmm
CG9VJx95L1rc3Rayn7yZxP5FabWSFAn/7qqRa3oxeB3ZbKbd0XrNFwgelIAGas7SUK72XSS9S71q
VaFiRnnFEp95XKtQ2InQSSN9CaJhqZRkQ+yFD6/MhzZ/dd5AE4r2jbxKy+7cK/elL5cbNRRm/b25
JTlKBGmCPGGuGpLXG6pS3JqmtPo+phk2i0RNfo7SAIGaUi9qn3P4kD/JTPagElueoR6DbreeFFUB
9Sf/vk7v6JZhkTRvwnUpuCER/XpdNZLdaNF3ojYzpuZpyT+2Au5dwimeXafhLIvLBeSdTFGtLbEI
at0ThBPbJ5rRAq5KG7nhCS/kO4gUvan5Yx7ywqciARfld+U8lyJIAIvCeySKCzWTLDFrTSGMd7n0
AB9NFC5lv9JltUR97p59DPLChl9IDcRyIbzJicWpTFtbLSKzqjSzbO5Hvkf5K36cY3QM3lkce95v
zola3HIvtiLNpVgxPS2rjLS8RIsW2qOtaiWubGqst3tErsFIyCGUqdUqWUcCn0PetdMWZZpu0FB6
ZNnSFPPe7hrGUYW7inMPLB70Cw4Sy19CH89prl4AoGfXkrhJQ556smv5cWKEwWNTiOH73c/XlSoT
VnVpG6Q2Vxc0a+96qTZ7oDnnbiqu1YorJjIEL9q0ft8Do5dTy0ii6su4ByQU0ATUnrac7equ3Ss0
cMJVtchmwPsjbXmf320GPGw+ghAUB6ci+1dxG652eD40AIhwpb+vd8EDHWiVI5qAapF5CnT67m5d
JNVjPbIFqCmmSC2CClaZdWaB8Nszq/0dyTqB6BOR3XDx/X5KCvzzh4yicAnKHkUUC7h/Zh+Oj+pZ
T74gZfFeUHYSRDTc5X+M9RNlPsU0EA3mkzLCWDnS5cvTIGUO5ATSjoKxn5jW/5B2Xcux48jyixhB
b17p2jupZV8YMkf03vPrb6Ln7qqFw2nMnom7cR92ZlUNsFAoVGVlku94yxSVxyg9nuSxd0krcvOw
AoU8KnMJXqYLpPcoYmYM7MAMDv7HPl7w0FdrK7g4E8Jywj7uxDUUmvbNVnaUTbvI0WwGU6Odn/fI
VB+zOx6wvz+Y3/ppnspvAk+TUXjD1mKuegNwt8uZLkjeracST2KCANTWqovKq1XZLQtSQB7cv++1
AUksAOWhTUDttchPnhB0PDlTzVZyp1UKw5qTod30Eq25VQsxJCbeby4dh8jjf41SeSPuWp2Xtbzb
K0WyVkX9UGbGLtLQZS+RRvnRUhSOCic6UgxN4hwOJ+Eq6EY31wyWr82lcNc/hdr7lm+4qYZC8nmj
gtUF0/XbzBlR7mW49Pzp+V4xlSmOpcS3nn/5xAUoYPnBPGtAWILL5aVBisqwNru/giqLOqoAkFWi
3h+RlICmshzIw7IjrXP0dslZJY8BsHmk8CWGwbld1HhBFWBSxfgPtTz8E4XzW+yiApxuBn4g0rSM
ltmC+Zgl/kj767Ul6g7gAHFqPLnKMQg0ka51jNZOR/D6CK+MRc2b0sGcJ0oytMOpWpXfG1ztSw15
3QAnkWEMokH3soIq0SfDEnGy3xf1bYmqSoEyT/N8FZYUVAPRjA/RJ/aA0xjdB36TPDCssdZFXV8K
qNYCCJDn5+DMfdR4j4er0Q3u8HRjtjgut8KtlVE3VFSraVcYNfHELDR7592w4m2wJ63026uaTQ6I
EO//fy36zZ2EvJh2PFbVuJPbPgYvHAAS09KA+Ck4CLVF+DmBTxTYg08f/Vdkr0uy4D866Nc/Q8Sn
vrpKDEwE8waeZaTAuJ6eiRjFx7Su7RLQDOZg2vyx+14zFbzEcRLDIWyJsX40D+cP7pU46NftrWV9
RJU63VwgNcEgYk3oIG7J4KiH2vPgRCDg+peWqNOdyUOtcxwsob59ytDc+wDc5iyisfIvDVFnW+uV
avJ1GELh7TL5MyCTAcmHw4oiTL+kzrYmjnyj1LAkHOLH3iFKLYGlmcqqB+6EFMUa07v3tvmzCjRO
8eqIFzAMY7mMI0+rm4aFNBQaCTCD+wqw2GAWTuNAKfcPgMGY67s6hdR5B3dkVQYyDPUATNQOOLdD
FbgyQJFMtLEnG5xiH7WbYMrnpC2eelsCj5uxqhkvhZkBth8/g54zbPzcq8cGBwPMQBUgA4H1SzbT
Vbmq0AFn7O1cBqWJIuZCBdGQNZlyJQzCDmrqYckAEe/Du9TsKrvZvpNepfgx5ma9Lc+NxTqTJI78
FlivrFJuleidNOkJVlhimEAj3VL3F/B4IIIgXsxY4uz9dGWMujEKHzw6AXjCznUE10l1S66fvGJf
xK8T99A3vR3wjyK/6XwAC6N+x5eMBH0+Al39AMqtjCku/D7HaidgQRPcxARPQhI1ZmrK+Jp06pQU
laA15MLCQDlcpwbgUn6THfR9GyfZD69QREHjjLG/5GPd+JgKOb5Xl0ac8HIdNxcXmgBxAp5Pwzc1
nvu3wPKBt9B0i1ec9Jg4rIMye4N8b6xCXVdxqEZcE2BjOzv5JBDVj95uVx6LJ2P+QF7ZoW6qsJMG
XakueQC5QFKr2ID5H9iwYsGSd2c5i0JdVzyHBHEaS/KcmtAyJ9hYDEYALfcvz6BC3VaD0HHDmGLz
NAB9kxcAeM27zJycag/eUoaLkB99y0WoKCOliSomJLB2Lp6o22H7KmxTIOrwOEzt+hzbnwyDrINA
BRitloxCDWCwAI0FmVWqLe4AUmdcHh3AUFEIDs7QVllyCYy4plChJol4P2tK5PeNiwGGEVjY1Kqh
dUL0gUOXsUaW91Nhpe3lLu5TGOvsGhPAZDcxlWoBS8YwNP/1DBCb8RrEKFTKU8qgUOqhgUu2Tgnx
OfTzoUMBEblwJXyVZx5QG4bB2Qtf/DZIfb06GnWV4wuSGU7u+IhM2ASS1XsWnC+Gpfk9/LZEfbDS
yIwuUmCJxy2L6QAyfZQCDcZKpOZDiIR5K51XoG1yGY24CpKygHNdYd6VcIS+YXaXOIaN+1V2RZhj
YVFmm+nalTkqYqld2tYlH5EMET3qwwS89hNvd4v4wLxzyJ/67WxfmaICVhXzZR6GIflYyTlDvSte
TsAKqKb8XMM5mG/o2TN2ZY/yRj8TJiGZYrKTAqhUMPpg/Ros+Zm8UJifbdYTr4yROHP12ZpWreM2
wuIIYQuRoJzMXyT5i0DBz3BF8qfofUQ19pKGwU0uiIwrU2OSt2U/Jtn50b+rVvyjgkkRgCEH3KCd
o5VWfZaBcGVtJwkSt6xSl3dgcI3QijWsiiDYgfDIAh9uWbEWN+ck14ujbuqxD2Ou740MhapFtsU7
DMMNlcPtJvTPK+Zzeva06QIaFyB4UTE4Tru/iH9WNkEGn+QtwS6hWQR5DpxtknX9UX/+2hp1AqBo
3CaFkmZn+Ve5KICVAUqmPVSL1NwMwMmebjvKxRF++2RXi6MOwKTUaS/4WobkOTiiF2gGoEVFo76A
w0ClWlyVHyo4Bls8cpFiLllMEDNzsiDPubJPnQlO77MoRxsY9R7jnjvwYNhHdxd5Cu451WxXrCxv
7vq5tkfdBo2ohz5uJmzvSfkgKJAYtMrSLgW/Bm+nGINgnvq5EHNtkboV5BJqPC1ZIRnJklyM3ZC7
9TBgzKDHmMXt7zkbq6+tUfd4mOZ9mtdYX2t1NmkOAT0HOGbnyKj3MGzN3XdXtmhgaNCLcTNyl5V1
qxGjVqh0ZneVxfDR2Sz22g4VVkZxbIOxhx15YZhQfQiRdAEH/MlYDvkzN46CRIWVtu9U0F9g69RT
iWiZW0+9qy3+CSMPa+PoiKL36aTVWFBjB8dq9Q406boGop7l7KwVUbGkhOh8DhxcdgYVHWI+8qzO
xNxSxdaCYq2ICiNjlgZj2WFFFSY/1LUAAVbcoqL5b78RFS6Ehs/1rM0zvDMACT33gKwfXwRHBMqN
5d2z5xY5FtTqZRmqi5Q7NCIghFolZGfvtV+TmcjB5A/Bow7Y/z/oA5G485vzXVmjXCLX6i4MBgXO
t2uBFistwey2HiYBz4OJyl/31mECjHlhzx+tK7OUh0CxuBOAaiDhd8TYIBkUexIRB/8oC9evDFEO
AjRzKHG8RC7RansgTyd/QSbFQPPA6OPNX2lXpigfCYNAClJBJFvZQFGVt9DPg8dzmM5pncxNF/6u
WKr33r0ECllWCnSJErc+JHXBqEISZl2OkwD12LN3InWLxC2A/XQ61L49UwS3xRaTLEAvuxGC5SZa
cZgFHTD/CBjiQt7EmBP5k8h2tSPUFdRlHcd1EVx5tLotsJzmcbCCO4RQZvbCOjTU9aNlndhEHj6z
Yr6WC+2OdPYIk7yCrhQLDDefO3wvi05ypzrRusaAscrm7rnl4JIB4F/1h3TiXdLRYOwi44jSLAaD
3hpFpl1cOIaiH8hZrGaJYWNzHyy+0L7EbBS0Yf6lUSoKlX0o9m2MAxrgMZTCffMFZASXyWY8VA6Z
3dTvtJVaWY8Mu+Tg33BjOukFO9UktJ5M3HjATAd5Yo7Hwtl/kQlzdjPz8vdu2aMCUR4YvlqEODb2
I3FSwW0dfcHlSNBSkParB223UO8BVbZ9TEpCCu8fhCjW96XiBmra2agFiBsKqtdGBf32ckIekLgp
8n2AA7fCZE2hlWBI61+7MhU1xqksxqKEb0UrHexO5NX7awBopl414Fn6o9bcVTS+zCZcPQ/lVq/D
soG50QrR9gQZ1yUrNRYiQJmg6GWWdWczkaujSsWFCHWMRCKXaemEuNtQuu5MZZc9RneYjL7tuqwI
TKelXQOdt6rGd2zs6Cg/Fi8NRhEBtrbO+b5bBR+kOGm8+84HpvoX+rIJrXElb7J1jgw5Wvg2h/cd
u/1LvOeGg9OzS36haQafY8vlU43isreFGoV6Lm2n33yO68/YZWwD62q/bNPVNx4VvS58ARmFvycM
RHfeEgOXFqFaub3fs229K2e6QOGvDEHwtQFlPEIF3sdr4/k1+jwDXQeIhZvegbIOFWdMXiwSkN9g
XNRtURFgZhez6ee3e0lU9BiliS+E/nJ0G6C/QhOFhwn9w5AVjhn3m0SlMdOQhvWg4itW9o5MIoFj
F2W+B7KrTJpL1qKoeMSFgabomJxBSXbCKw4n9AgO62feZMV6klveck0q+CRtUIp9j8OpmEEHDifh
mUjrGbsa81hAmTGDAWthVDqSpyn4awPY68Gp+UoGMQBhP0bMxwLrY1FBx1D1KGw7bOCjvvDWk02o
RT4wV/IZOZ+3z4BEfvKNLZTJkq/OQJBMSh4acMDCbh18rfGNYOdqpNOaU9vQyHATE3MP3pY/pCsJ
Mt7dgke+l2N2Nd6ri2WD5L59AneDsnv5Yvy4+ZrA9+mggW2BDlK5oMV+t3hPaOBGSC1hUSIHdwKH
mWuSo3ZrJ6iERY6GIE6DS+JQrQxzcEGlh8ad3a2RCdrNzndvb/3frE7XZBCRQSmOp15ORa4pEuoQ
eOSKCR4xAjrsgyWtDSjmsULqvEN9myJrv/rKUesnCmDXJCnS12AL8eyPGFlfgDKOzur+zB+Sb1tU
pJG8ckzkAR8N3de/0qDCGd0B+C5m9CR/6vdP9m2KCjRaFxlS1CLHlO7RlAGmlaxM2fOfwmKyMF/e
AkPM+Gis1VEhR1cNgLGNntzRk/2KgQewiJDSLetyEshvv7U2KtYAa6+FtY9bsHUGGyzSRPP86G09
d7IeQrd8CkEN9EcNE1383lAq8BShbtQGtGbP3sPuTEgDpkXjAI6dO4xtnD9s/zV0yQGuHLIukk7D
zBVxEvnUbMnJlu2n0SU0gyAiYFhj+MnlJF5ZG+KwFsF1np25Db/eQdqetEPNbsmDdxXs1QQQbDBY
Of8mi/leIRVOpAkNtVbuSKZKWHkScO28fXGbT8bS5uP3txkqiLSYCdTVCkurEZGLBDRZ52aJuQLV
HpahFa+IdO+D72orlmD83zxivy1TMcXz9MRIdSwQA+b5a24puC8GjG2NZolpPOa06u3jIFBRxcgy
dWpKo9h7FWZRy10GrW07DD7EoLaK6iEXckZ2yArPlwN65TR1INbQDMH6eqcBowakn+zjaBMs9Z+l
Md87ScUUvxflYqxwEQDMuWzgm6Rod1c4aYCWORsfQw7xjchyEUa4WhimTUKUcC85Z4HiDXBViZnt
K9b+Ec+7ZYaKJbIuJ81UwjO7FpIVr5wVATjaH4WTat5rW/GOcRAYEYWuqZQCZnFaErqGg3AI31QU
WEE17Ci7LbJBghxh3j6Mq4Auq3R6N4S9AIsEMC24qHua0oJ3QRjFunTmH6H/dRCRiiVyrFSRpE7Z
Wd8RlENuVdDN0VGP+wdtPNaqqIDiyVqgePllVUh/4oV8aaCNC0ax83Jgb7jH5XF25YW+1/kygMUZ
MJXZluQJeCnA3k4GUTNm+UDy77scK+Vi+KRIRRFOCkqtELCRKEq5AqiBZFSOQSbqcCcewhM665qb
2UxZlcHMLEDDAKBhyl4dSS0ozdW/pp1qa4VBLehv80y1r7lg9cMQlQkZTS8IHDEU4skQoGEeWtxO
WhOdL2aSMJNM/rBFhauhmGIelBlkUfrC32BqmEMSJLq+FSHn+t+P9Q9jVBo0Ko2hBcSYCtdXLRmi
vc3mo3F418PbvICGM8Mg+SSUX/4wSIWtKmnDshRhkJCiCUvUgiEQSSj9noo3CR2oGMzhLJsz5/vK
JoSo8JuuzoIo+0PbDrAJwoMVZOTA3+QtW6RCzJg1EyVlVVFVXZIwpajTxRy9TbxQ5hTMDawqsPzZ
kGB5iEByqAJWLzzGn+w3+uwRuLJIxa640Xot7mAxNotttiLVgI9orzDBdbNeeWWHiltjWHCKSuzI
i/GLtE9C81g5xim4A1slw0dYa6JSn0rU+yap8b2e36EzHIO+0NuzEp75I321ICp2YKo4C1QVC2qA
FvSXBP5F1HkGVIc+GetheQUVPUZ/MvyswHpQI99lHYSZoBwMmgNwgGmLYNkH7J7ETCSWVRVaPOD/
x2SORrlFWnpNz0HDAPil0WkOsUVUotMVSCodcqiZYIbZT3Zlj3KPopJ8A/8P8GdHciUbXd52GyG5
emRsJcsO5RpCXmYDT9Y1kiwOYePIIzBiYuW2HUDTZ+IUeGIA7NF1EdPZ1DfLkXlUvXYpXnq7eF+s
xnW6z0fRyh1xjXrYTiKMuCB6bdGqTHbg71UwSDZB4hZC5JnLoaUo4fkf2sGmWVQPoAtEcyB2yWgk
qMl24OI9tQ4ASvfg/1huEpALi1ANj6zGTrYSOn+tg0Enx7crVwXx7IBIEkFm5nWjYlp3THCxgkbw
8BodEpvbgiUpdcJlYuPKUAAiG3DzEl5c+QiilhVP/m28pDe6XSwHIMwiqCZJrmHyC36hV5Avg/4J
XlHwSTDtQ6sdQ375rjQlM3wSXgrMWuqoexO5OO25kC0FxKl3kxV/Jnc6mmpWfmeIaEuHCx50mUC8
ArMcbqf1sG6wJQhKG2mfIdgGS2HtCWa41e9LG3LAx+7JP5WQ3TAbkDQdatUSlkaIFiSIsbch+Ffq
Vem2n9ldbseH5DTtJidFqwn/xlv1qEHfot5qJ2mNyRdwCN5JTnbiVIu3OeiJuT60Ih/9T8XiBmhv
gcv3cdzmIPf4E9A/ZI4BC8JQA2ZDDcob9bzgSsDhCQAFVIsAd4JxYQMGo9EWwTrJbKLOOP8Pc1TI
qjhj4gO/yc67ch2DQPXXS+I0D38QfX9YoTxfyMqwqJUQJRi3AaIZxNW4vgr0p5k9zJkz9sMSlekk
fQUm9sYnOergToTPCyN96qq0X9oDOQu3z/RcyeCHOSrX8UJgBzkDXwtM0YL5C3xeBC30BxHqhxUq
wRFxU4pRXV6wNdOqwEj2VnWrdeAwVnN7835LaqKiU8ZKi/D+c0FtgEkMGdRnv2o72pNaIOs5MZNC
Xa0KemE/Uygv6DJZz2ICH1MXr/2CIIZUc7QTds+GtTDq6vLCWvNDBZ8J85CrzEa44ZzyIi+TguDx
T26uHysjP+cqOUyMCvoEoII4g27EBE17SFpEINRmAUDmEo4fhqhgUZajpsgqDBGCpXQ5PgjgQCis
Zhc+FyxXZ30uKlJocj9FcQkn7DBOBmJ7KK2a4M75J8+V20HpdwVNXu7HQMOyWie9e8cQUG/zW8BX
GO4+U4jD7gESqciybmBk++dnUpq87oyYrAhXIyH7lle/OlDhcXcd8ra3ArqdYEj12aXUeXf8r2Ga
gazjhDzPVARdUNY/FqsU135HKPa1CqWI8E+6s9fr1KmDlnsJ70k81qkRiIF9B56hxYNhSyvGfs57
yPeyqFMmCJ1gjDU+W418Zvf6F5jeQPPpxDBEXI168P1YEHW+eNCxCEnWZmd+oR3ytw7JB5nYWkQJ
hjob8GuPSKYYNlmLo46arLXo8EWw2WA8ZgI8Bi7Cu5MTOazVkb90a3XUQSsQFXVdKsihJuvi9uqK
tBBImfYTyoBm+cRY2vxx+/5u1O3cR5ziFwS6iXlmB3i5OxIaUYFmmGEcN526mvmpkZRQgNdHqx4E
+9U2/8owp/kooFWqhnbtg3q6XnEA8yOrYvFCziHrf/gMdVMraaunvoTvNxy81+aZHPgYem5mjEE1
5+GLsVaWh1KhxRd9wfNJFtfjboPAgguWRUtaBuDV107BntCpMC8Dxmc0yD+/unUC2Z+SWMH+IpvH
6iIQzRMe+oKJkSYf6oaDGuSoXBkCw6aQjSq2srfktadbY2ofAIQguJc3SF672le75RaZwyyFMM6g
QQWYSfBDQR1xMirbgHjHAezAIFXEzcBMIxnfz6AijBYaZZqWKHXW69Z5hxzCfUJoPUH+tNDWDwUb
X0h++q09pcJLNIXqBBkv0l0TrXjDP6B1oZrcWt0QbiWGdzIiDF3jzMQpNowaqxvcbrtD40LakYrq
nvREwT1jMsyxPhsVX4ww9NpGQnyJzVdpE+Gptn2ID77NWhZrD6kA00LqTSg7HDq8RZH51yi/hIvB
ekvvudXjv1wTFU6iXh24asJhI+LveEjbKSiBcwy6h5jr+Je2qGCiVarfVQH2DzMz4DBI1xxspdD4
gBznkWHrdhBR6bpmImeCWqnwwxEDSOCCxkv3IpLHYnH8m9T1P5cOyjw/g0hexK3AtUgWiq0IimWi
TlE4wpq37xmf6tLU+fujpfJU1Eg7cE4UEtyCxODkPvhI7BHHy18QzToIUBRrIgkAxvmnGrykG+Zr
4LZbqjRoRCuUqarIfY6nL6oapGqmOC0EDxxtxdJl+5sH6fe2kqN/FZv7ouTaice2ou/kvqNEA106
74COJOs5MLsqHXyrZFINpGzUoRb1ZgQ1oQbAU4/W56uAGg/h6QHrLFAODKckf+u3L3hlizrYkaRI
RpXq5GD3jo4BCdG6DM3LH8JXYH6hqmR/MUyylked79ivBp/jMIgXXKhXzh4oj2qbNCVD9tgW+Si3
1kcd8FyfopIMm5yfq1W1Fa0SIkIflVPjla+igsdqB10gijfs0ajVoJiy1GixuHFdQpgbkPZD/6VI
qNdB0Qk66zkkfRzIcOwJG5mTupX5YTjBfeBiFvGrBzsSb3JbcYmX0ZKx7bNXha7gW0OlXIYb/3Rf
CSyMQjNgbFVDgVFaTk9PL6A0dYP1H/rvtyU6KihhD7FyTK0K9wlaHKQj5i2JUAgZVVgwljWbMV0t
i0onpsArBm7EB+4t/cQddLDd8UjRIApkIMFHI5NnVZvn890rk1QgwEOsAmQAg6sEZFXjwZ5bBuAe
BUaKYojJMhbI+m7UmwV9HAmjA1l2BlB19Y5cCbdTthY3rFg+ez1drYqKOoHWR1XXYSYLwnBk2mYJ
H0GB5QgvwYys+SJvehAO96YIlQ7GEucjwrfDUEGo1IZQ4XU4TIx6t4xECbGcQ86LYvDklO6fIFcV
4WqpVARqA35MxP9cW1ADkfHtSMGUBVsjweX3YPC9Lir4GPVQqKGHddVr0TqTWvMekmImY/cYH04l
//zqXhr4JBoMDh/ur7Hm0vp4G1AZYIW2C+XdjdWoVACpGjzUuwj138EttkR2LgGn48foym60jKAU
9kcVYLR6VGAFdFFVeNot0iEEdw2yi+fQiVCZ/SCUGUTOkbGBcyFEBO0pLKiALCrUZxKkoCi8IU/h
+dAjOeDNTPDux8R8efg6nVjLmutVKVfmfv9eY1wZAsxtiADiuwB+vAPhdIvh8bDp4CIUza+vxJJZ
YNS5UCKqgDSqIJvASCT1BY2yKyWvTVLUGTkTRSTZBju0ycPz/wTSiEV+m6LugK7i9SqU0hSZWe9U
5wMIhxbYUf+T9DSBRWV9Q/L3aOcUieA3PiA4SVTKnlDo3iiEsIdHw3ayBTwaDEz7hEfSbmR9wtlU
8NoadenwWjcVRY2NbFFtwZQswR8RQ8yrdC59uTZEXTXBMEVjX4TENWuo/kEutFsmhLMRw1vR4pNx
B8yhGJVrc9Rdo4STVxsp+WroH3oAeyTYRxn2FAvaFGxOhtmTd/XVqDtnTDMNrKnYx+fnbguShPcV
0aLbS05krk+MBEgmH4V2EdT3BN3gVfSOZCrqT1kbSL0fJHDJalucJQDhVmiPugT9hPGp5MgdyIKN
veKA2B6NUez3JvwlHsEoXqD3ii/c7YZFuxLgURD20o6tZxtHblWcIJT3AtENJkJr7gJRVUkWAQuQ
NATCn6Fd7dpu6nwRPxkhVx3N/C06pkDhkIQK4iG1O1j5mUvA8IN26R3zITnnfVfmaRQhL1dZnxpC
gojfrMq9ZEsbMkQnLHp7gh52MqCdfjsWz00hqbyOFo6Os6yiGPtzxYkWe+k0CPG5GIHGz4NTrCSH
oh3MXteOjQQ1wlxYtPGpkV4UdTnpW0l8reJ1ERX25B8CT3Sm7KnQeIsvoZCnCKYQCFbJ144xdqy0
ZWZ7fvxW6nBqStB2YKyMoU0do1i2xhPqDrTtYMbUD8XXX2KZjO2ZcQiVN1RJUcFjAmp1anvaaEjk
oO/j85DzZs2JLvjvLZkDyrMdICQpof2uYQBuAA1GHW4FTbc1H/vQfQUihNSldqXDxYvC1SPDMVRM
iwuBJVdQd8/fUkGDrsKui99D9dkQ0aFJDKsIT7dXMKck8mMF1KYliZZztTjESJ4719+DXNDW19Dk
czWndVsXfYbRhQ4k1C1uG768vH4cf42QLOE1bYDbEGQA1PHnJ75MVKhHnAslXoEu3sozjAyO0SJp
8GSINDP3Mrvg+ntJ+SWHj2LmyvWiNQ5tesqlwDImDAFBSiDWoAMADlal0826881MDMyh4l3chaaU
vAO9Zqa96gRy6SThuL69COHyK2+tgooIkA8w5ErimmOdV9l7HgPiEQpK6sStV7iKX61FOVkE07DT
hbG1+EB7SKL8bWy9ypSK4t6v+VVTZo+y0CwwbWMnAocRIhm6FVq6y/IsscQhd9W6FS1FKLdpFu8i
OdhnQr9rxbExjWKAfoQeS1YcpK8xL53ztHxtShm6Xl5u8X5zbBQoKfhZD7S9gYdRAPiLMCj35M+U
6rSS61CxkP40phyPhcVBniMQp87sikiyIcvhahxAhW1vACoTZ/0dFFl4AGKzPHETNbYjndtrSr8y
0vIdKkC93RQybsaI301Vifyt8IE1GareLZuqWXNDXNmFrOSOyidfSjzeR7F4HMLiWHXVwUjSjWAI
kel34WD7paJatQQ0StYD78i1sV2GwVvJ8YKpKhLU3vts3ysZBjDl4q73MugKq81+6PotV4jYXq0B
rbLm1XZcYAe8adItr9CbtR/XgNwYsRVXmNONx92Imq3Ld5pgaYMmOEPRTW4qyIY5ijVv+a02WOmo
SVZk1PdlqqVmxpeDKVYNsAPa8O7HujiYsdD62zhVOSuZJnmrThhXC5Ac2XU5ei7H64qpqj6/xaxq
YyV9D4pWKG1BkKpd6mJQvvJV9xTlzWcYx8muk2IgmNq0suSkMJZ9K3xymm9YSTXyq0KLHjujhyBn
qiiLrAIauarSdYVRQ1MoEu3sx0OG6eMRDEeeZmAjNM9uxwg4yiEoFrdPwO+3OIHu8LjCFVlSBGgS
/bwgQEaX9GPK9ecSmDLe4dfjl6xtovht3AeiNWSrCUQ57bGK3Lh38l+4CfzSTBVLbSGyWQVWJ539
FXpi2ilZpi7XW0qwhBwKFy/GfNkN6/YpdlUe1V8I5aUQlROsqEUDjRGNQCNOZyNkHeDg5gWZ10H+
RqVaWZCHFW6X/jxFD0m1Spre7LRln+8Bxcas/JOwHMd1Mt0ZgqUAL2LG4C2JTJ4zeckUOVPBf+1Z
HW92nCX2Kz3ZpBMi2ak6CMuKs+tdvzg2jYU5DffsrfxTJDmNYAnQRUWXE4/7+iGFzKsO+gzxuYnx
vgej9AMRYBZd/rPaR6dOdI2jsco9WyhNzFJnztbCvR8DOKYfRPxrI2zHppQvxm1Qm5DPDWv8z5Eh
oYu7fOicXLD7gyLbIHWpHh5Ddy+ZtfoKuV9r2KnuAJVtTKyYMSq2CE+YLi5Xwz5bZ4usNDN/Gd+r
70lr6y732NvDLsotKTahuYIkrDw8R79yDBj0VvoSODi/mp0833az32s8+DyqIGHsSpd4WaCnoacQ
DLFV5XnAmUB7ClPuy2nZv0B9JFnmB+6FlfdIv2XCxJ6sI+dB1qPpF8Woq0e8oIySXgtKfx74/ADm
VFtoBRPH/qjKxRKDRUctUzdS/6olgC02v6RoOhh1CbGS3gyU2Ar75pD6Pj6KfIBICtxWsvMEavSG
ci+N8iYockeW8XBPS0eswr0nno1+XUmoXkm4+UYBfpFYej8tSwVhOBGXk/e/U/Egg9Uw26kZpLSN
pPbn0QUz6+j7ZZOeVa9aqTVuegEiTBEkIn3JUhN5EcDTK/GlLaEvYwhb3WdlH7+rNZIkWhJ5UcX/
gbKM+gmcP4yZlsXDQU1aixO3WhwfQSS2yvRqqTfGcgrLE8iJTloPvvpAXhslZPPk0NTVYxa++YNo
+9P7UIlOyi+MPrX6XDdLkbOGCPAqZAJxl7qh5pmRAWloLnZue+Vv2R/59UjIkR/zPFFE/LmBQi/3
UooRz4NeJXcBr9geMOoC5zSN8STp4109AJxceNz9bbOXZ8bPpIPYNYCsJYFK1KlYJXEYl9cElCBb
oE8OKaYOQsd3DOvovBWL0H6owOTxxiwhkG/xm1Vd4/kLr5wgkyNzdSTUpkmiykNdS7nngeEtUWSF
MpA1ui/OmnWtzC0R4jeKJgrwDoynUC9Rr489Pxxq7hxDhseTe5fzdhP/q037RV15ZpBYWQEe1eg1
NAbTDyu34Req3zpqWONKKUw0NGwOoU5k/bKZb47BOk1E0izq+OzU3vel0HRKgyeyIaqml3Ngx+Ws
oAv2LX+cJN2ZmtQCLtpifPJLwYTafUnEliAqKQKyZuqkBErvFVKIzmhUNEjSVbU25dw4GV5ll1z3
3Lb5JhMy39S6+nlSeGiyEfmwHOpT2cBpVhp2gVk13CEqddmOUmVhGN1K4PuFrgKwrHmbypd3VSc+
6lGx1TzelkJ5yYnSromS/ThkhhUWrWFxTXkwIKiZ5rzT1JKExK8NzSoUzkEMTkwVTQbMc+OmNp5E
pbP7Nnyo4K6mUKZ7TpOeFUxmmlzFF7ZaFnjAS/wd3+mGKyv+IfUSwJ6Tp6CtADjqusHEdMZOTjng
nIO7QcF7qA2XdaCuhLqyyqBbSb2w5et61UVchg/RSWY66YgA3fQcQ+nMbEYfRQOg+Y9aNXyVWb8a
c/Scytw0mqKz5VaaHC7oCjep9LVXa6dGq6GKy49foTetfFV2WkHIXKxgK7T5h9z3j5wxhKbIdx9Q
KfPNkUheDeKxDBD4Mw1KpXJVn4ekfQqz3hFDNTUbHTx0GZDbmSdZY5svQ65bR3XsFj7nWXpWHSCC
dg+FrMe+Tg8VepAQJcvva55faZK3NCplOdTQG/XUAbBRLXts5fK5jspjHLvQy7J0aFv6PrgRJMDr
FA85d+kd5V6ACKSEHLYQ+Qff118GPnySFDiLEbuJH2xUBXo/omRxabkRwtzVytGJpyRByIzfG2FY
h/1Qm3o6Yo4vVANTrdNVqwm/KiEByrjT0UjW8uo+0yoe+QhJnrM03eD+20867yQTKgQjMiDVeAX4
cO8Z0er2iZBJBLh1IKjgCw9LJbkevHP1vGmd3Wu4Aevk3WtgrdDwNl3VOpdWuiMSz4vQ2qpmn5t7
1LGWIzC3hb2x7vfaYh+ZFvZ8vWQBLi+ASvrXSRhj4iVF1/DNSLp5FSxHo02aVuc8tFBQKnRQ27Jd
YfueL86xbx4y9xygrJ0QUgVTQZHiXJuHcnHn78xFZ5kv5Wq/f+vvLcdZSHsgoKEssAXHxdZcr9f4
+cLL6WtcnnTrUXz99JzT13L51q7Wy9On6kyft/f59/K4pkq43UUAR6E1iv/8XEnR+UYPAUIZktm5
6b5CPMb7P8quazd6I80+EQGmYrgtps5ZrZZuCpJ+iTlnPv0eaoBdNVsrYgawDcNjF7viF04wl45s
UuvlTaTGOTEW17ne/mPZaTLoJKsglVQyIvTjoFv7crmETw09+QbdvGTUeFp8obayuc4C5x46N9+j
gg+paIIMk6HJotWprqgM+PNLYXML90QWYFJ8qRCPmytY/z+/7/9GmmxeUqAblvktft+22GwFcxmY
S/h0HKwN2+/ezjAAOF7DOfqP8tuR0SRN1wUVpCY8I/dL6VetLgx13wKWqDgMxjEQ+F0LlK2giXjk
ztBgR701B/DAvSKqBfa53HI0W5ZgGqZbafHemECIpY5mKhtxj7JQAnWeL9HOlzzgw66hg1cSWO2y
2LW2vE/gpIxXxIovyNrWTyM6Dz6pYMTM7M+HJgoW7eePmixaHiYy1ydRB3VkA55mT80C2gJwOYJg
DAxx/c0IARYgL5Y42imuKH/6e/zvSGR60n+OP32YtVzL0l4JoFEzol4GqNifqucPOA8U28LxbWYx
K5iD6P62U38OOtk/fhRDAFeTgkuyqVHqMYWdthcsj+Znee73/TqUjD6OpMCHV5yGfVkfDLDDxKGI
IJzJQXgHZUETFl//vavCuJA/BpqceaiyFG7UYKDKHCHizM4sGCiX67lA9jG1ux9nUrKLowTdQB3j
uG/ySliLAqyq53bFrwf8x4+ZunwkpKiTWGrGA759lQ17efHOpwO0DCzLWJ0BCbT/LeYap79c1Rq8
ccSxqcLDnP0bHvbj0WGoE6nqoIvAXqy39jI2Qkdbnirq4Mpc6OaCGf/mbrJHgA3GgQMc2rToiYji
tFnLofYZdJwsXNbg+b1uw4VgvoNK59ITVS6H5271bFkvvPlWGUZoHuFUuVgc193+70P4TY2/P4R3
X6FMeu4wOo8CvxkE/HLz9prS9719OY0U2w4EemtnWGeMOrtjH+/T+1En9+nA6VELkdtRGINbBBtt
lW+LRWhk6AYJRzgvwCy0wDVg//1jpccU5H7YyY3H13XR5YXfXVKavxXL3KXeR7zoNKq9aSuIO7ax
WR0urlN9KZcB61FdJPOCErnyGVpsqY7Qw40IrFW0VyHTLVAJz8AuWMjvEXh4f3/rY2f2fntM05bE
q4H1TRXvEu5Ql6TyGVVaO9jmi1k81Xg9/LUFJldiqxU1wjFsxOsNwSBwQDb9sDZQXTQWizk6zTjD
f401SQJzkXdZyL4XXkNX1l2xf8QiK8HiF952ruv4jS+cjqahTIK0T0CV5Fus4sexDpo0VzzGCxfg
HOGMuufoe43jfYLDvHPYrVaNo9grjyL8+3vxvvuJk4EluMtrMkwXx79MTlUXwia5CFPUROvAJEpq
DAl0mnnkexLgcaAvpNwqESEgBD9TFLkqRTXCuDGG5isp39NKsT32LyiEU8CANFAG+vfnfZOIHz5P
QtWIh3UiECmTB0OKPb4cXB161eD9xtS0S7q8OB5k2ekJbFp3hbjaOYGA6dCNhVD/nG0zp4VsgejS
f3NX0C+HcmwK/+/HTF4VxlwvCwLBvTQh8G7istJ8qqPuLelL+HwYPBrcurj8ewZ+qZJoEnTYNIhR
6Vif7yrmj50hB0WAXk04XNaIzcHK3APTiNqoRS3jvIiejteZ8R72/ei9CQ9OULuJKEtTVIePDg1B
1qOesxv/pdowiVctrkSHMEIiY4WmN/ekPUZXGBHFSSwxwnGNiJO7LlVreYCDvXJOPrhzJlL25REH
Q8JhGrUn5HTdV/gPfYESYPG5t+0RfjECcwTYmwLCQnTw2CfxctkihS49cnYhTOwvErNYB2+601kv
mbPmZ9BAj8dcUzCSrCtgRCMzmKpfhJnUN6LC5HO3x2ryxmiFJGBHQ8JBNz6G3XNnRKBlMACEPFAR
R7JeOdPPfDzxk2+YTHcYoqXfx7p8Frf8Cg7mFR61YakY7HBAS4B77W1Ue2RbsIptu56zV3mEr09G
n4TS0VBLTC0wAypVgTx8BSRKWAM76hzggEAho2s+nZH1zj5S49Nwd5FMxp08HTHi9zhHEHNujWCZ
HPItWlQMi13CPbB5AiL3edY/8CFrmQw5eUEyiWs7N8HWKqAcrq7ZprLYXgeGqFzPuT8/3hKTscYw
5sctUVZhL5NAlc/FjTnaNV2VW/mFf8mecVOuiNO9FSuAOp/S9yGjczvqUUkJg4PyoEkyzpCqTT1u
0x6O8BVON5TEUR3bKp89pF3B19Id4CJ4QJjKc+bMntzfVvTnqJOiRZWh6SoHknyWX5VjtAwVWoC6
4lv+1je6lecbUEMoZpKy77touo1+Djp9j7KhLvmQyOd1a8CAy128yshBU8ODsENnvJSXt7evnp5r
Osu7+G03/Rx58vik5dApsoJJLq3K9E+wFnehFaF8QEfhfXZFZwabxtqaB8n2zsPcdgIAUP4ClLEF
eZWxe0WznYm0HvOo++0zBbmGipQmzMec+l/alm1BGjio6/DYwR2SSijt0Wrlb7htY7WbaNE9hWf/
TF4QdM88fA+v++QzJvdiVjQC8TkBN0Rhe8Ti1AWEaNo31IhXwokcuy8hcazgLQRquaC5bCTb2Uvq
Idn4/gSAOHX8D427STCW5I3A1ACfIGYGDEDF4l0OloG8CTyqAREhGXxFw9qpeksJ7bbf+RnV1Jl5
+H05RKKhPCWjB6FPrhKZ9FEUcLV8Fm7ujtjNJT+lhnYRl/VHdE2+xAO8CcDEgYQ+bH9sfsF2sWDp
Eq1mMeO/7sIfXzI54XE8yHnedvL5Fr7lEfVPnh09J1flo3kLn/9effnX1f8x1uRg82Xq1rA0G2+T
aFNqhguhFoVqIQ0LGkQG8U19IQHz5wJmYahQUykATjF9l+q7DuDlTxagL2+i2S8cvSuWSQ0oeRHX
gtVvxI+8NfwnBfXGre9IkYm1jGsngoZCsaiGRS3Crak5zRWQfr+rYGFLRn10ZBaTJ8+DK33eeol8
Dq9ygUAVJkrCLYO7TATgJVuGDjZTSoeCgiAjfRWvzbHBHbqKrDm2+Xcn/f7W1BFLjhGPAAQ0or37
16nq0LEJsrA9e96JufmG93VDBH7C9/AcJgkt25hKytUr+4A2JfzYdRADGmnNwxU2VyJbisOnmm9e
AjSD+xFwlym2rFx5X9j1DaJ98R9wYzy3jlrJbL2BFu4ceORhe+g8kRQJOslj2YV/aAOLtZ4LpRid
m5SmQI5Dm+0DYC9twcGJKpk5go9BKUaTNcBUxmxQeKAtFilTcrf0orMLi1pH+SwQDj57zxyh4sa3
vU/y36c2kxHHo/gjfgjyvNY5343OgDSyY3PQ/kWBUd8KxVBOf5+032by52+bXLM63wwqtLCiM060
BoWDQ1DbvkiHrX6QVfvvsWYnchJtdpWs5cE4mAcHgxK8VnUXKov6Bp8eApRBQIXKmBny4dKazOTk
1JVMKonrYe2kD2EUnCEnFShlAinqsTq+m7u4xqNzd7Qmw02CzE5kLtDX+IXCR5LR5nmAF/kmQWt4
lvPy8DhNRpq8Cw2TmItcPDq31nv7FInAMsnUvQCfdMk86LKjXfuOzSM5MxM63vI/fyEsGCFmoo7J
L64QWAbeb81UZvDy1EKgkyJLkj6rpdoYmlmBZLshsUOOUMgQYftUWvytWMm1nbRzSzpuyfsvAMdB
4PEaimDF4Pjff0FeaDpkZH3vHF/9rw55mwxMn8nn0NJMdsDToCHLv8786t/HHCszAjTWJH4y234t
ZgrwQN65MJEnWe1r2BmAQVThWXoq17Fsx/XcYZkuMOZWFYDwQxGIAOlCJjuX9bwr10RwEca7a78x
u7WuWx3aAOd6wb8XW22XPpNZt/eHMzoOCw0+2J7zAII8FBzyKBA7rpXYiT/yQLV86HZyZi/8UiIU
/sDsWT8Mh/9+ckdBMoTTAPSoEAK+X9Cw0MoiUDp2UmEctSEf7Jo+tQFudUewmlcMeJ4ZcHopfP/G
HwNOTqniiQVfCS07+Vf/GiKcdlE/hquVLa/jubHG3TjZrXc/brJz3NLVXG7AWHxvJGeybg/woBzJ
dvJi7vJRp7fPeByBpeRFmGtqGk7p/USqeVV5fh3qJ2/TbGrUKvx9rlL+SPbNrT+KK9Xm9kSk2Yty
TXf5E1xNXrM9dwt38TF8TfbdJj62OS0OtaO8INRnh8Ygq+yq7LuTeBhWw9Zbp7a+Gg+8IqDZJi+S
XbghTn5LN88gAVzTpQtJ1HgtLU1yUDf6Bs6iz/E+BG1tpyzcjLp7+STPRQMPNZTp757cSbrUBkGd
RfpJsv1Vs2jWzXNyzrfiC7PbjbYI99rOO+oH9SxvObOeS5ikxxW+m/Xxif3xWOfAjUScF+unDJYw
6Mr2RubRS/4ZZ6fmOU2MNtvqzhNQztuRsGC6hhZTzj8kLf72ebY5+8t+02TUC3XUJhXUDCe349Dg
Qmly7AEX7ddVEtAqXcUGk6gyrPLP5DlRqeuZpKfK2rc5jnbtolZXDDaEs8/946UpSlCXVVWYDioK
Tvb9xPDwqwaMnlNOKQUCG7KJ7UsKGpXTOIC95oExBOZcSe+7QHh/3PAs4AYbxZV1HRCK+zFzJcu6
3M/JCblC/Nac4627iTfugdF0P1c9eyjzaCIGA2RuhGkANjdlE3qS6AFlycun5uOYwZjvll+Dj/Yz
/GT/SpuhtFVRF4KOvqUDFz96BkmzKLVp/DZ+ggzIi4QHQkU8P4nfsqILQ7/+/gRY3nSbaDN8iKtU
NRvfRk3N62njGUhpolUYGfGHslACw3//+z799l2ZTvrPjxhPyI8TkHid3ja+IJ/IR60ZGsyZLOTL
LjGVl+4dBCQNMCHhVnNWArqYxSeG/8laGgbmiEZXzQJMFNEoU5O9RSiyBpayLoGlQt8KfnvLo/hc
7eLBDE2WWX9/+APGeTp7k90iM4nre7zCpzz91wBGLQLQH8otlfV/UfUBJxyqohxa3JLUadRyJpR6
KL6iwyMQPPD4A6hSQILvp83vCdBwJEpPbfYh3aIX9pIJFsmfQXXYC4ERllZ5U7dKuef3uvCiRrtI
3WjVk3AetOvMRDy+iPgUUKoUXUa4gUzn/lM0RrpcdsP0RIZdceHEJw4Bnf4WRStA9XTY1eEd4GZ+
/y+hxjgojirBhSURfjL7peS5EeNYcvLjbJl30BIQCkAsoQEbPvfRW+NDidpXDE8BESbWwT3yjTQt
50K7xwsTtxOEh8Em43l0hCYXJmMx1LQULjklPcwxxMySvdAIcrALUmGhsKdaPkXg0ETu58ycP16P
GBhY25FBB/TD9OgSXkyHnOjJqZIMN0MW626EeMvXVB+WcbZtRCcHcDN+J+z098iPITyIbaoCGDry
WYQLk5Ak6yLSCV6UgMKTbYLhU5W2fdUbnQueYDeHeX8ACmCX3402CUrKQmhS7PLkxEmGnDodf8hy
QF0BVtxLLzGKH77VEzt7iTwaa0sw7pTs4jIqC1THN4kOy01U+IQQ6emlmS0zjnvs7upCLA84PDDd
UM0U9GmUXcvED4p4QDErzs6p3Dt5XB1Zy1t5BP3EOFjVYDJxXA4CbK+YdV4cSBpe1RI7lYu7y98L
84CwBNNCxZfIEuAdoMZMXdkA5s2r1m3xNWmc0ohTHb8GZhfFsBfQHDcpQXThm0Ahwe3QvQh9CWW0
oP+nkj6xAzGiKkQnacFxsRn5sh36O46v7VjVzYRZEfhkAcsMIb5Gvr5wcb/24NOEBPrHCsisMnSU
o22Q3Or26vXVJZP1Y4oAg8Y6QgYpsSoXtLSu117ywNt4AySOSt1IQFzj89AB6e7t78l42KXjXMg8
cPdIRrBKk10qSQVfsDzwT1kVnPrUqivQfWPPHlRv22T6zFPw8I6ilQwmEnhViFNwJ09uAQX5ZsWa
IjyhuigC4UvFlhYxlTeJM8xuujG/uN9094NNbtvGI0kwBBgs0/bxW7uD0UWZmxGWiRIg+rpt4vTU
rBd/T+gDMgSd67vfOIkVClGpCjnEsAPnLlplx7zaRiOOqlFkt02+VUMnxy4QwsT8e+QHmNT3yCOU
AtZmaC1P8RScxKokC6Pw1NghZxX1StQMvVzwOuDZZqW+SvAeU5ZdabCXZzCMfN+qJVNRPxNycXUq
EJMDY322h/N49jEfP75qssM6tAMFlgWYD4GSGvDMGKXjnOqnXqIZoTBcMIRhFT3NCdo87uz7cSc3
olLKLGJ9Gp7SKDPTXl0N/AX10yYESVMT5lZ97ldOogy8XZHrqnF40kA2gOS3Zwhrz1bgcbnsFEqM
HFncvCnIw6s67rUfcztJilhOIgDV8BuV187uP4GPX4abesOeh5e/99ZjDHc/0vT9bnJUrDIJe0vr
YmtQ936IJmvbfQ3xZ5/FIJOuyuK5EPwlKCRoCrgze/u74PVwmEVNxjUFhRYyfU2ZJMC5puOCUyMZ
Q7UClarZKLmRSJZnhk8eg9mdWK+CnYucBEZjYEgRR5k7YY+x1DgL4IIieNNAoPs++z9CcKCo4yQN
9ODkDYMp4dlM6swYvF2RgonNtiz2jLa1+nYNKY01JGf2rT6z0cZ9NJkHGc0EAa0F4CEfquQpcDoK
8nD/JCY7ebh0bnzseeitZoGRF4LBDepM4v2Yfkm4qgWA/QGVB7Z6GrRmdYWXqE6ko4yK3EDzT95d
ZNVOZ0bcGtnwUdQHPz61dvaqC2sm7zlYLmupKQtPYXj7exc+sBdxw6E/B8wY0SFHJU5zXc6VtNbl
K21LKn4FPiXo1sRohX91L9OqFq20di0VirBFQTZN2VuaG5hN1lrInt863jMb9FqA1N3rmb5ugoLW
ibaQAWjKGAiKmrvopNKCkIEhRr3FwhL5kwIwefMRd53jh64hJBxtk/AJjQq7zkKjLhqqeoe/f+X3
WZqsMXJdCKTgCody9vRNTlPcUTnUxo5hYkkfar5AxyhZhif9meEiYf8GeZ215i57xZS3R9XED9c3
s7jDX+4WHesNkhrUMUb0zn2yUuSqKNc5i3eMzy3mI4estuCRn0CevMQkX3ukvJImM9J4Fhj4+HJr
PNpOqgjlcxDjvwO4H8dMzRtkIDlTtmGo2UXYODVDszDj1620ilx9JQstjdonqXjq1I7G/Mmtb6pS
W0mkmiXvLYYaynd5vOHF0pR9mQaong9V5LSJbKcZjCP9YeZY/nI/4pNRP0YUhaKIqk5eG6BWIVya
KO020ZR1UqnrWrk1fWUp5asnhu+8+jZGhYPUrNwm3MD4Ze4DHpdLAwh0DGzHoBZ99PvlSjOgRMHK
VbZehnPABQZf7ERiDDp4g8ol0259EFM2k109vrE4i6i9INwQQdr8hn79WKioKlnnQq/ryAaO9gW6
wuW293aDfo1lNvcEjIHC/bG4H2zyC6XSb7W4ltSjnuCwG2hMN2bSGGzFgGoCLpJ/6dFSK4xQ3rT7
OUusBz0AsBJA54UzEPoEkgzk3P38qug5IT1u1CNYNJKlOD0i/7eGUX0v6FQ9Kwrl3zrB9CBc41L5
DVVK+IKvPIh4LDiIjsQLqadAlmrZSr12Fge+n0/d0mT5QkjgCLtCCb6lfriVQZNO6MKztB1gS3/f
LA8I6+mPmJxpvCxdr3eDeszqfJ22J6lCpJKDVSoiFdQ0OyKbqPLwvpeU5LdGgexIodMihf2XpjnJ
8A4SEc0kFNx4qPf1JzVmVJTOWrRRvZbqiWYn3YYJoMXBjzKBD2C6ZWlllQJvdgPsKV3XQtBgJDqz
Q3Tkq/wo+LPQyvFHTPaJiAQD2Eoe3RVQO+5Xqmr4aCiVMNl1KQFDfaiXQwCNHy2HEkgExY/AzPjY
8giYO1xlJ0J08ZXW/numfzkYeN5HjTAdpH55qsHrcqmWCkqrHDMZWkb+sGRchQOyKkBoDLjZ/usv
h3/sRoyiM3gywN6+/8ngxTYZPNSUY1XmdoCynjvw4OxXax/gjFh2t3pxhV3Bqoy1p79/6GM8gure
iJmVNQkGZ8p4lf+4AQYW9W48FMqR9U+ZUtFCf4kEYgTSBS1oI0qK5d/jPZbzwKVBHUkhEohsgM6O
H/RjwB7iIE3uBfKxQGcE6TIENCDh2Cxad5mLNoi7IdQIAEVrkekZGiCmoQOubBXtwhvKnwTE0zl9
JqRXGHOy4+6+aRKG83LNhYSL6q2WRzz1y+y5bOplnRRrLoxAwmmEfSUH5YprmqcwBn2fJ61rDoG0
rOXIN7m6RRk9EL4anVltXi2kJGpQEEC2yksVMaW6/JTDLKNRnX8M+mCleruLFOG9LHoHIjD7IeIb
6mrpuzaK1HidDKUcuNLKEYc/DSAds74kRliFb0lBlMNQ48ZB1lDTwHP30L3RaFSQ5yrwFq5eHTrU
QlNV4sB+LdWF54ei03Oph0yxOoacbHtqBNxf4BXLcsAER4B8GknKF1TJ3AsntKEhKfh/+RAuIoP2
7qbhqkgTeIf3wjVnpQItDu29CYRN5fpPjSe8BF53Ujy4kw7wfvLbTSjqS74P4ZrEKx31G6WlaSgu
OpS0k8Z/qgQpoGXYFeAT41APov/mezGIWymn0YFX1a3HivyM4tEr2OTQ0G86G/x+Zntt+ioP7bDy
M8h6aJov3bSkWmV8QSh41I2RsuFWk+69id0eLZu0piWJ3vGPDkEJ2Zsg6XuUaTlHEqs1i7Le9ty4
p5Wbn+SI5UYeqgpVVXeZicrGZ0lohnz1Kgai0xScCvGg9IoqawhUknL2O/9AagZ2RcOHRtvF0ARK
SrB6pf5YCMO1knHTVqX75gI1B4cDZa31/huYOTYPiKIZ6/Gl5dpnWUVtT+eLtddm5ZIliWAOsXiL
a+6gBXCyTbwW8wIUu0u6lzjnNkLXP0U1swVP/ie2ZFfr0VuQ8Lc8H7snubASo3wPJeN8wQ9NY6Zc
vRBI0BhlEF812Qemq2Gyk3lNaCpR9S/XmMNplUjRu8cEd1pKCx60eLSkdnHNUoDFRMCGVIgW5BnA
WLoIYXcfBXYv/8j6dseGNN0olbrna/dQtO4l9ArvSS5SLH6Eu7JU65PUp+u89Bt7KJs1q1QHAkpn
XOHnDhAzl5CL4oqLJFMB6+r4kZFQ/OvKeB2WpcUl6pM4qCc4pzzJQgGjPYYSHQsh/SJyOWSk4kXk
Kl+tzK/DrL00ivCa418Xffcjz/2X3oUYgJ9ilLxKLBjP5pRXh5XaMFg+ozNII9mHI3lfrrPC3ySc
sA/7tEF5tz03Af9KpMyMlAFvKccveBI6PhoDRpMNl14E3Jwj0U7zh73m5xY4dVst0Z+GDtY8ZXf0
sqJFEwmIMAIuQBzIT5AOnSMMjtfS5NqCnD60gcY8UiFTaSCmdohDZZcclQE+JVUHGNpXDQyfFH41
w5svO6I49y7+dn2r/Ih8GAuOKm7N++u7dVEgZgknH+Nd69qglKjQMaHFuWwtuXP0nbupzc7Jh40r
0GCdJrYEZ8LCm6VV/RYKoZMHgSc08xG5fqe9P94RVe4T2SORfwpKK27NoDD9K/sEmPvSu7R1EfTQ
CrLAAFeHtAPTlqcd1JpwR5z6EjpdBjryx+7KaBYucWuj8psWZvEGhSdcLZzT2OJ6eK127Cb81wjR
kR8LCRHosyBJQml48uQGRc0LVZVJR0AdJGwwJzbSCA3fYhUWVs5mNYp+eeLvxpsU8ISwDMtKyaUj
wVA4k4jCgclFotxmZs0VjkJm5Uh/eVDvhpyE+rHnp/nQRNKx9AosQ2UmcfPPBc+Oi72l3x2Q59MY
l60bXkQ1s/NKMfvBvc6EGr9EVfgKhHA6z6Oeqk2edV1H9KQxfEVhbgMfEhwJ0guoIlnJAcXra2yB
oHiVg42iLb3+NZeBdQusOf7VA1PoP8v9v18xTTxEWRlqIcb0885QO5KtjtXsAQ/4DgWMFOa4X3lh
xrLRXgDMnMu5frkidKgVoxShAeegTkvKehKBPR2H0tH1lwoKt43uUbmQoFqDKl+/ThgaSX27EQKc
VjwAPjI/Le1NpcAhaCFZK+MODiyvV6wgmOH0PCg8jhMz9hBE8KgE4WF5iiFIhLTJyLFG6NFbaQlX
S/kptuIcXSRTXOrb0HWynf6ZdVDmpJ4+k0099twkRNsjAIigTiKigX1/l2WE+LzEFHLMbhycCvUV
v2KOYmidEa6gmFbB4zLtbPkCv0uylZgl3ggAg5BO8ayImJAam3W+/qV0BHDXCPDSUQcEr2yCEShD
z1OKZpCOKXpWV4C1NWgoDVYh4pWy0xY9vhvgXznKparhf4HaC6xmbno+RY0rwp/wS2oj9A2IE1U8
rbGCPOUHlMAoql8ZtKMzOxah6mkGuk1gqDDWWnakPnj9xk3trjcL3YxdS+qsAgsBGX7ILx6QcekB
JD7thjiutyjepcyRIAq3yC/DawtIPXAqkLIqbWgv8uPLanWECvFCDWkkWHnnJNWIrwE+WkIUeBLh
bSU4aMGhcKeiWV1TAR+M1LqiIjP0wFKhtUnMKrOTzwjCX0B8Kyt1w3hgJmimbfR2qRRO9VmHhtoa
QmXmgBirBgfF6MAUq50KF2OEEXiVoAOBfEKwoDnTvfTSDK8G0JWHBxgrJeJwAdyCRuRUjK0p+IEH
pqrd+hXQq7qrHl2UVYsqOPSlcFSl4hpE/a4OIEuk1+uaIJyQoJWKnmIFkb02P+iNZCL1AwomPKRF
gQgJCLICJq89AOJJvGJQx6Za7e+hGYaGP6RXDW3wTklFLgS/vVdjFMpYutQS3iaI4sIqp0oYgger
bUsZngbRVx+IVFF9KyFffVceOS89NbF3FscLsQx3KgROOYFBqhEiEWh0Zuour+tVWufbsgmevRJF
ViFGGxqOa92rQko7KzWTSMNNHXwzhoiPXIhHgcNGQgikllCy0AtmyRkuGq95LbjEyMJ+CcKu6fs6
nJUUb1myJx6ac0QpngXouOYxUC4taqB8sRTTwBA5GW2vgRLRPQRauqqUaN8q4oJjqoFyFcS1COJP
gOsQ3ILj0NFokNAfL9ENS26NVxpyD/VA4jp8y6whht1uwtOIySaEX2lXt1CPYpBOUk6kGVDtUqyS
6Y6riNQLBicQ0O8Jjjlg0HoZGzCgsiP+lkT9VoWgZR0HmPjGQDBH8+6zloidKhA6Ti4zT9cYA9yF
dgAKCYBLoR6oIUlWJk+X59bikADce4ziFzd955i2bQWoMslIwZrjWBTs4/TAoxJBUDf1cm+JNfRB
fOo7aFXCeTrjjUEIvtUBVeEs9+46j2GW0B+KrLQ8VZspX4oPBRN8sATtUfg4Ejw3U5RKUUlCkACs
cdQ8hVbsM6maU8Pqgy6hRel9ieGtFWtTlm9CtJHz0NZzSGO3/zr/MyMi1LvA2B2QRBep3WpPcf+v
l69DDwW5kKf4rxpeqr/l1eHvWVbGC346y8D/4eyCSwuO9KTS1DOk1GKsiVv8I9TuOkvJfIOPPjgP
4FPGUZ1B7iPML1yV2nEjm52qrrvS22R8f5ZSf8VYtc/8XZijTDGUpqIFhoJnSsQlIHKfoqRbrdqc
O1F7Ysjf1dK/Ae0H3A4xIjQf+t415FhbQBntXDT62Y07qOqGB1/inU7LUSlvljmEbv0GxWiyCFXZ
iYmwHEIRWrsZskbf9vvEcpVuMSjsJmVvATLlkuSnhu9tJrXjb0I3KwHMDae8i7+S4tQUHQ29k9/p
M32mx+61jFYDgQcD4cH9xl/vX1Ovz7sQmWC5TdTY1BkiWxFPpQKsWOIBT4ED1bAOgQ5PsTEpsNOr
QJd3mptu0ZsSmmZVxBG2i3crRHfFx73FoQarQH5X8JNFF8XW34v/HwWQ+9XHyYLxKCrfAvaQMHlr
85ZT46TshGMDu+nsiXiHul3W1RMBo6ipHR1pXVknpg6hJSZg1S4s3Q0l5HndY9Z1pqhnpxKljdiV
zSKTaFCAWF+gqwo95KpurIiD2m1eN9tAB1SBhU4CdVjRLQwyxCZDBYdxHzwJzLqN1jIXGumAlzRo
t6STcRgy1Skr3Yoqd60TxCWxvhQhOUxSUCcTGMQV8tYjYEihshPTLoWgSI1IwS8MBkiGjDQV5kJU
0b21W8PKvB8lhHVHLb1V6GKHShqKxqkQ7qrBJJ5nBpz+HHslBFWBL1JqoNo8WTUKQfmXDP1O0IDx
SNXATPjERh68HisrAPpIC5R2nLIDDEjtTK9HbuELwVYP4aiAf70R4T4wfPHeVeu0hVBlZl7Vq6FD
pzfirRZIbz8vrh27QRSOdv/D2XksxY5sbfuKFCFvpiWpLBRUYTcTBWwj772u/n/E4BwQ/FR8pwcd
He1SUmWuXOY1ybhX+2ed7Un3xZXI0jGsBhRZ2kH1EPXntgg3aN3ZY86pobciEUAac9x2frFu89QZ
jWv0/K7GoaIL/jQ0FirnqA/5iNEr7caIDDeLvGOHnTjqKKt+8hj8paie+6uoSw5Dnzjt1KxyU3Lz
UeC3Yerk8cZCfgU0cZMJuNuUr2EyOWrCDvH2KuKFWZIfaFXZlfo372m/iMWWxuB5yEZHNW5kWk6T
lW4z9VAJ9abEB12t7pSI/zsTEF+c9spMADGLHd4NdOckO5Z0e8xe6rC6DyMmc9HodElyKBROu2W4
ZlQ7cmetsvgYxUgNGJssI/MbrG3e/0pC1CfF1raUu0a50ZqXOn42qlu9V3lh9SaBA+Y1j4V1DJU3
k78Zp2ippow/dWPd0vwPDOBSoCs73xGqh76SV/0QOPMAlkJuFXB/KwLYs2obenQRPSdH3MAqB/Bw
sl3Vb5UVbnz1jQEBivSrKdmNUr8hwDqdIUQrS3jUkf6O5WybhZS5ICqG1J4GY29ogyOow0oHRSor
4jqQX7sUvWgPNmIPS6XybiJFcnBZXtXMqCr/dUgyRy5zJ4uQJM/ugUeeEukKo56tMm2LenTE+rrx
/tGUpNq7xI9/lxZZBI15sIkklAL3AyTD5yjXa62ca3qpXwv+q1Duu57+YUGtYk12MjMwy/ytIaAj
JWk5koyAjZWtuzF7qlrhLhitY9x4R2XqXE8Tt9Ygr7tQY3ozuElEyjyCIdOZvcsk2GOe7DM1vtWz
cBc2ES2n4Q4XPcmVB+1Ib/33kCsbPU42Sf3iFRhQlMWrEggHr9T/z3USI5CP77xoIGiDpvpRNdHh
qmXbMv+OkXRStcKWaSfG3TkwayjPKEySc0QlnioiMY6CclR+e5NvR6q1s3rMSJVreq5uTHRt0mOL
dGOfPzOAtMeyuvDEXxGCPLHMIIXa1yItX07gg36QJ60NxVMQXRVKtSqy0uk6zuMomnvNN26TRt60
AQrg0x9dIfttusd2fIlLRn9h7Kq1+VaMf3OhuAr9J0XQbgHxuCJdw0Zx0SYFWrxtPKB9MgPs/DA0
npvmEBVU5GgmNV/5qr42uspuZMJ8PAooz1huM1qu2qebHsR3XE/rKQj2EymCkNa3XX9XWpdIDl/6
PouPsGjCZFGgmkOvTKegBmDS+67gKWsejfzkLZXf0uHq5xv1K8ZnXhAxNgPMAzK8y37LGCDjpyjT
dCIVXDEdOfhQPKYGNXkfnWQ7UKCFmco2TZE5CL21Evf7SD6FuXKwwoT2OoEk+60gXWtOzYX89Guz
gWebH48LH7IBc+DP5xa2g9jWRT2dZF+7DUSD0ujRS6Rz0xd7uURgSgASOslOVaobq9UOqjw5ZvpA
Jqu25l3DcGg1qPGFnOm7Xwg9R7iCYGEksAefH6ofERBIZH9Cdb1xm+pe8+6pLJxJ/jWmDyMX+IUf
6Etbbv4IH9ZbZDyKJ+mtEsraNYWRUkOx0UHt8i0qa10jlqhMjm9mdsWv1iK/NfZ0lMnBLjzEl6J5
fgia1fwY78qdi5f2aWUrXi2N1McQWn2+azG6FRW6jAmij7augbdvbLm6Lts/L23Mzell8EYjiM4+
rD0a2IvgPea6VFa6Np6w8Jhw5aAfamSOX9HWMRrKkZ5+ATlHsMkoYiTtVFrmLop++aOyKYZsI5Tm
zhg0p/JTuyBJEvrKJR1xYkl0O6DXRVg7FhBx/ENWk3ffyfXOmudmPY4b7TStsALsbKXod1mm7gtz
2DZZtslzrN6Acsa9ZweW7shx/wY+xI4R4J/KP7qA4j2s8tBvVmWMR2qaXmtRuxn0kWbQ5GoePaLA
QHwfz72sSu2m7PZybFJZeHbmDbuCSXKEvL40oQhWZWu9FLb1kD5aFbJZo/7Ac8AjkZwBfaqfP/eX
3uP8Q6PpadKk56Mvj5zBKQNv1yOM75+FWtv19KU6sfgTxY3TVvug8I6jrl2o6aT3qcfyR8YMVaOs
m/W5v4zufTlQ6nHSrtMR/lYdpAc1rfNzlvg1H9/b1LVkurVVqKsu1e+61CJOZ3mzrT3ktwpdfIhq
cLaWlTtFOB7ZpCQoWkO6ro9vQcXPKBQ9LTjLkx2lmwJXrxRE7AZxX2niEeQCNhzyeAWRJbqGEJ+7
ua895UkFjMdsGdOk1Vsjqta2UMm9M81aK7AJ1oNOcqVn2XZK+psyzWCxDuWqU5qd741XZR4iGw+7
ZRg014vGbcpMWIhqaDhoNuv1dJfq2npGT6ml+Cj5Q7GiLb4XRIx70uxPEDHYT6x6N1gmA2ev16gp
yn9MtdB7aLWTADpsVQTllZfWiQPNo1wpQ3Pbp9WrZoWqG1naS6XXzQoWzq2UtGtPt54MPXowjBby
Sd5bDnPRXWIwe4qoWNxIGCGiTMM/zUN1fJC58ichVlHfBsI8JdNaTxtqO3Pq7NDoH+uoNtza7Dwn
AHXhSFbzGBXg8C0NdE2T5lgCA+lch4mlb9Gdf80sDp6oBPKqViS6H2b5ENIBaX1KIB+syBXuNWRf
Y6CuamQJVlkq7q0UAyQMd46159lhHpE60nGaoIBpXQ+ef3gG2v9bHMuUvL94aeJGPdAQDB3QcyVC
7ib/m7JYNy0QSkMsRwaJTcW74DiljFq9R8u8pLk0B+/gphnDapWFmnDMER3n4ktBE4XS68/n6+tk
gQMGvg4eBBw+U3nXofswAhP8Iu+HyhhPWRWsU9BGAl5YExS7XKZepYeb9qaDEJvtNa2Tkk1rpmdL
Ru1kerTRdWvT1f7mwjN9bVxBEcKYQuRCE2dA++crzRDUtlZ7Dv3oB5uxMA+SiuzkCAIxTu9Enykd
LeVI3PRjs1MCph5TSYMQkwCdKjq6MAF6x80sYsEsR4EkPgg3LpZFG61WUrOMIRafwPi2wXtnTAh+
N96G7eggMJ5EvmPJ/xqE28J8sqdKfTRQYBK8YFOjoSJz+w3WS90R6yck7GEI9u2h9K7D1FpF8Z2Q
7OAUWuFdY9x75a8QcAodVYhgwC5XCl2gRJtWUd+9WUl4b3h2XW886a+Y9dTwa2pt22y5AzS3katD
XF5rRUoH4Qqomh3jCeE1V4aPhIv1LxEeh2Yz6tepsSvK/KAYFz7Ud+kRyst0Epjs4vwrL9IjYSQ3
CsNAPI1KvVf6hBpVVre0j2xw27amdg+aPGHQlPRAYuK91aMu0xl2EzR2oQsP2ai4vt+fJam6kCJ9
hS/DepOhbvKHijHXsuBSIaoOwzhOJ03EgkzLV1rTXpNpHlND2WXUgaKE6pw0grfBHlpswMONK9mM
jpqWOaFGKwXIQjvelap6H3vS6ef9/nWGtHi8xYer/cFMVZLeU3vylTW6/O5EZDPWOaONFZU1deIq
6f4Yls1YBfTJsE1RJm/fgr8+ylRs+YtmgF9B1vMjyfycEjNP1GsWjbhksBKlk4vpRBtckJ3g9jmz
btJjnjljcVX9ehbdytiK/7pdYAO/aW6YBuHhElubq1HGSm9Ve6BYHo9ZcShK21xJbvy7iLFscpJr
tnYnXUgTvmkd87zEMTocUAtBxn8OGeUURZ0p5NMp69DJyPAMNAVbrAdbArVdVZIzQm6LeowUJcEp
0jEjE8/WU/QqaOV9kBS7mW8WgBYj2O8NH6U8hmNq17lShzfjbGiQFv9iTXOSSjpkUXOhV/+18z0/
PhwsmFgzrn/xuZss9RgchNPJ9J+5Oq4bzC5q5jej6CEsUl3IYb8L+iimAb2AfwWsf9mzjpuoG/tK
HU8hrPVaQKkOrnJFcGvl1lYF6kytXYstPWt0ty38wxTlJq/vawPtJ5Xhrxw7Px+B797/4wPNTfYP
t5Cn65AAI5JqydobY3rr+WdjwDyKKKdkF3kk8/2xjOj0XkQUNw2VWnMR0QVTJZEp5BEFlXXVurTB
gKFgcpXm66rHf2tTsA+SG1+wq/LCi35lhnGw/rs2oILPb6rncRp5PmsLNw2KhNdw9TFEkp/Nrazv
/89EkXkxJvZgYJlSq8vacNCkqsP/CEGKwY1GXBb71jWG34ovgy/O3EgVLjXE53P25dNaaCIwe57V
WxfVUaR2fNgqZ2cd68xNFCfWVv21TLIcH0RhOxUb1XfbP8M1qCLxXlft5hrquSrZXbvScOIaL231
b8q1mWr9nwdaxFbfMhTVy3mgPHFG01bATNCH1mxTcmSHfuwpKC/Eom/vQegSJDBgHA3ji4Ygc0nw
RvGINmMjXYWTzbHpbmmxZzcKNmqSWysrQ1tVxkF2tAfd2F+Cznx3muBqcM/RYhQZEX3eYyKaQf6o
+jyAqTMhps9OQ7YipKB6R9wLLlyv395fH9Z773d+OL0tyCB1MIPxRFzXsFdTXfStgKqOwXb82x3K
2Cnu1N5O9P1k2CJQR2AE8ibskWygEFppOM4Gqst8eQov6M6+C9os9iNjGThLigzfnFzy86eIWz2S
wk4bTmLUULkNW0st7mKvfc0h41V6cIgM+qaYa0HqcgM/+92DHi6R/xFoIGsJLDLMXquyujc92Lfa
fYfGg6kxyTMQoRjGTSBKO4BK54HWsamU2zgMHVlq7awRz5EcAPsl4ZEbpyBZa6wEYGLmTLnH1aSd
RVrxk57tmxj6Gk44qYbAelceMD7Hk9H8TXvbUSesofqXMAZrj6TdQaWpUVnJTclsry06MM3/qqG8
GcJoZVqygwsGW/zvIGF8IZiooLcbFCPc0u9sQ1COgoLLnVlskNTcViriEX57Cuk+CxFUCinEhDSz
rax2S0AYsTHPev4ElnDQU3oDSu5mOFP9HPe/iohw24HjBqYC+g5JgEW8mDxwpbFcDacqEO1OU9ci
ise4HEXM9o30mPYz7jU66QKqhJF0IRgr31wENHhlDdsvnYbju8rPh42rJ3qZVm04nGJdhPqNOwjy
EEG6LipthXqDExbjpkiz6yIT1lnTAnnNHKUA4j3mOw0kTJQnWAJWWxEHW9ySNk1nXKXzQK2stt4E
3cMKbgDi/GkN/cb3/U0sRa5shrasoOiVI5wCQD8TL7zVd9kuBCCI9nTHZu2wuWP44a0MveitLIM5
lcj/UnFroHxIYfPYR8m2oo8NhTzs910NIEkbt5jQOk3bXPnYzmbT9TGk3xS7eXahOHhXg1kcRFgQ
skorx+RjLye7UxyJpRkOAwmlbPfQ2SNKXznHRTA4ZcAr++SIq6wtoaYetcKTRkclAuudtI3N4HUP
2n9TcJdMZrieEjDBpQJsowfBDgiQKaAqNat2OngmPrT9XY82iq7ETqaE61LNrhCvBYqmbEfo/vpT
YBZgp2cHU0Zipcd86Jc0nOatVgwnA8znhT3+zZ1oqVCGLCbbGrKi8y788HtYsiXkZTgNp8LYhRmH
yrWecdgsjNWkO+V07B61xzC+dLIurbpIqbJaa+DnsiooMC1Z669QNlXFNe9KhmRIYlnarXdhzW/G
93QSPrzp4jQzbE67UmJNbVzX064cbUvFf81uBLv7M+zMaCP8rSuHaXL1hmyP4nb/mIUo62lyxfvB
vBLq/+EsfHqixfUvTn7UUXoPJzRNhWhd/EkUfnfatOCcwVmsrNOAip6+MdevAOTVKwgHxcNFsfX3
0vfz7ufygRgDUJM7mXj3eQu0Vp8BvibaypsYA4vGZdafti/o6eG4m4e36n0LSPC2BMSEE6XTdyv1
YORnUbuOs92f9oluI1BBC7XPS5vza64ATwrLJLTgZvbekrPYSJGv6VXfnAJGz2eveECQYezcStlG
oPTRzpYewmLn5dsEV9TbOoLlHV56hjnnXX6dj8+wCFhWx6RvUniGEQ7dvj3n2VVoJx7KRqvyjh71
hfM478LFcpCHCUIUXAag3sWPkQMxMSfLQHwk01/A87upkB9DNohc4piXs6gp39aVaCvpX9XAAZe3
Dok3alpsy/HSwGs+h4unoTVBF44uN0n6MjrQ3S4GtZCaky/+KgUJ974y2wlkHrPhtCVmThcB2Av9
jd9G5xhj2sz6AzcmMq0L3+WbnUDFbyC+LDN9w5/58x4N/VodVL2oT0P6UoFG0toOQMRIK5M7uBt3
P/8K38QKyHEUYTpdOdnSlk0+SfWVfjDr/LoX6n1iSY5Wdjh0pwdTMg4CGZhOmlUNxt+8Fm+zoj2p
RuZmuPL1JUPSjJqJAD+WyVXeCm9GNtJdqIpfJahOPGfhUUgXgts382A+j2Ih6mZSM9Mt/fx9DCOX
6dRK9Sn8Bx/SgDyEuzCogtf6FV8a8SEHywvcy1jhbT8dRlqS98qVvufP2/AvVw0s9TZaZSNYTEAn
tv4bl2ivtWu68QytRnfsVq5xm13NoMe/yV+gEYFvj2/KfRdufv723xShvMoMVjNpXDFBm/fkhxsp
18w0GXWQnH36z4Dh0DSG08uaG8kqN25/bYgmbU0YqfR7Liz93S77uPRil+VyJoZ6NNWnqnb1CBvK
tfcY57b/gOTPWrTISWDubWjFMVwbri2MJ7ULP+S7ZPHyxDFJQpaJEZ5oLk2/YGT2uTH19alZF870
J7qK0HLT99V9dZ9hjn72/mW/hj+1zZzrVjmqO83t9nhHTv+Ko7IPzuYzmGMTnTd/BdoQjtmlMbPy
TUT4+HyLcGgY/Vh7Ac+XqHQig3pT+KPj+/omxBEz1KVVq4EGaKDQ+nddj01zeFdE9e2FH+pr4cwe
0UWZjjeKaWz45R4RY0n2mhpt0uahCuR1Tp+xaUob83W7oDFjJKiCD+ahHfw/uRlc+JW+2SfsS5RD
9ZnLimrb5+XJXrCuzpXyZJTXeX2IFOWsDDeahnALyuEX3vXLYgRe3hT1ULCyCFAvzoPMfih7pQCR
Yjxb8LmFATRK8NohE9YGe69tORnFnQz3wQMkTehcS6CoIzO+nhLNlUfPbevpQlX9dQY5PxQNHKgn
EtYS5uKaSqWK5k2cSifvQfZc8aj9Ea5Av+8U1W1uaVyJb5Jk17qNiF6P2fabdtZ302GgywAQEHfT
x0pxsjvD5eYqpG36O9v3go3heY3Ua+N4Z2unQprdItVSHT1YVquLFmJf7nXLUnTuVzhWBlOcZSNE
iIS8NbW4P6VDuVFT6VbOILQxHVPrjtopdYUG4obANDS4RGubz8jHM26hFIkfHJNbEi5qocX2ERW/
1cdhTM91/JQXG49GbrqdBmYjnStc0vS7tNjiwGZBJ2HVpARnrdln1qlN3iz/JpEpB8k0laefN+uX
i/P91VBlhmoNvPuLfpY5V34DgMn7un8R84NknuT8KOiCE5Tp1h/6Y1kAluqmjTWlm7zCw954acCU
ev1tkP7TOkBx4mB7nNg4Yt+Yz578msHv+Pkxv1yX748JVgcsNz1mfXmmWrGPQjnMwjN0uu2479b6
qXmOrgAO7JUb5QadniuKayfZmSei72Zax265CW7ia/M2fhCO/l9mfK3hRk/61bCPaYM/wxR5NPbp
bXnb7vJ1jNveJfe5L+2I+aFlppazTOSMml/cTrIwhtAmjOBcmkd2Tp+7lX4tJag2CZtaflRDV7BK
x7ikzzjH0uVu/bjs4qgPfunHWSeGdASM7aSptiFzAYZRvBondC2KDvqhF21y/QJ96ruNC84ePUby
YToxi9cFceGJmSwH56Cz24qm0x51cZQogwEBqwvx7Is6yvu3/e9iy4RvHAQrRdMOs+vxKBZHyJ5o
MEpl4+YRuJ19N/3qxr3JbpYvzbjnzOzL5zVIdGZ7WKqdxVVmGtrU5FkfIBFzFpGgkLR/saci/HP2
1Ao9I3wt+ld+WxCZk+L+fA6+31L/XfzLaEfPKqOFt33WzE0d7sf4KHUbP3nszBOgZ4NUFREMY7hU
i78jz5cvPSd4JkJ0RIplw6WotdEAjRyc46pYV82pGh7ZxEHm9vm17L3SBfas16IAbeqa5KUX3noZ
+ucfeyZD0A8AQoN2/OfrOwuYL2FR5J8b9dwIe4G+U1C67C6xnwnpJz71KF741N+doo9rLk5R3qQ0
IICnn8doayiPbOhx3CBSFCuPnoBpyePP7/jd4XmXfZbA/c/l2+dX9H3Zrw2gdqck3EBn3oxVt/Vp
IsnWixqUjqoUF07QMkuZv+l/F/yiJzK2nTF0Q+efvdGN6g0f0wPDNW7Ui+op86+z3DtA40SEjPTZ
b3VR6siZP3CaMu+kTqWbxJqTNf+8orxC/m0FpWilRrcoc60maVqpIyJcbb/pvGCtSH+t5OK07rut
NFelgO7mJO39PvxQrGR1NInA7VHCUnsnb87wltphL1Y3JE9IPUCP+ctH+Pm3/e5TG/Bd8R4E/Gss
rReAbY+DH5vCqZiOtXnLJlLRiJg2TXb+eaHv9uzHhRabCCaZ149iCrjNehXTvVi8slyTHXUfbZ3u
JiqE/+VkflhxGY8CroJuMhP/HBsm8OpwpwJkmj9l1b0OMBBTLbspggofoN3Pr/o+VV7uqo8rzxXH
hx9yVJRSMhtNOPmApiuGrd64l4NxX5Bt+8P79ROBdVb70U2H/FBnzU4GjpYBrzSsYdczI7IaFEmM
ySkH5C9CyVXHt7Q2/v78oN/9JlDKuBERBqAvtdj9QdKM6lDL1imLgO0ooBae+/6XKj3lCAUUoCsv
imPPkWnxZdhjMzAFJQKJ9OPzlxmUglgJrf6caGfg40RKOY3XcXtjIoBrVU6JjBf83Gn1EDCgz9Ns
l1SYB6XVhQj6zbY3AO4A7wXdzJlb1EEFHCUrVCBn+MLRS6IVzWnPe4swRuourPSeSS1fWYa5jYyi
RWNcXXxkuixFSfjxTno1bqMyOKAggO5NvZca6xA2E+xMHNfUP71pXAn5uA79GfsK+tKybsb4ksfL
Nz85L44LLdUCpIx3a7APWxP4pFemgRec5bRxuJ+5qAt9zwVZMYsSyquLd9U3ERY1gXl7MXwiti1+
8UmQJVPQFf+cVDcFlmLM6fpfP2/j7xIu1sBXxFBBNJLefd5VQiyCCpWI4kkH2zTfDiB5boLSZtzI
7LltToX8lE+/i0sR+7uD/mnhxUWsJwLg4aoT7xnqW5pb3PXn6I8AG24LA9iY1qX4zGwvRDWGi2xy
fQBBNVp+bmQr/XWfO8aFHusXnQ9uTh6ICR/VCDPg94n9h5938IpEaAW+REFsM3BozjymsYQSHSBE
p60rH3BeOxwmQNlKFlNbg/MM402VPnhFu4stPEtkGNHJ3yAzIMwItmnlV6bx0LfhpszB1Oq1rSmn
KUvQHJX3ipVvRlKBsBScZoSzlgOpaYpdnp3a4aYTOndsokMCQuVCdP8mJ0H8TyLhQyETNvm8zz+8
aNpBJizbxueSdP+T0A/5Ji33l6EV3+3hD4vpiyOMGpgweULtnwNvWieDtkvq5lqOzBU1ExzOVQ3I
AeKsU/eCI+YvlTn8NvNqa2YvFwuZb/c6ZeYsUwp/WF5Sh4E5WZ0f1N4pMjfjZIfKNYW4pNPy2LSg
L/JNhPdc0DLGvvDFvwuZmAaRn4g0HJBB/PzFW6GppMqP/bm2CBMShC21DOnmxVeUlw05EDUIvYAY
0maJbpKTzyvlaliOtO7F+7Igpd2FIzOtwh6TGIwbJrZt6ogeZZz0AhgZMZh+b8lvosqnl+OrqDVW
jaBsAngROkYpYXDsvEvmMF/ayu9POPd7ZrbUbNbx+QlLoaDbOhDUGk/71ZnZIc3KZ0VOwcECAcTn
oOhwpJlM7wE/rQsZ25crlK/DXA0ws4LknrrcAEOlF6Lai9ap85EsUHRu7Yds1ieIni+E1fer6dPV
xVJoFyGxAVUeddJFeEsGRRwKsxJOJuzpthOg2amvYodhpVVqtpalbDwlcOSgvbcaFKnSTohXSi+v
1Z7xTkOW71Q5cVhS0G4tRYEWtwc5LAeAFvFvWol0nyskQlhivsp+sYuL5qmODOYBgn5bJP3gDkVI
epCjBNtG/R4YgbxSCCqN3tWYj+TXteRRb6ndrtCkPWzptRJNjuw356xI/2CwdZTqGe6eXE+SxUUA
WqduJERUS3SmfGN67kwZEFxe3efJMK6QFb1TQ9TaVSsnZazy2IaK/iCEMNuTHPy9R04X+ToaHJp5
laUMMJLauhPT5NEwcKftVSauamm+qHKCMvBw6w9pbJdj+Tce+t1YsjFkkNxhX1+14YTN4KzHIHjq
5PaJZ/vjeCMq8a8qiB01sHZD6F03cnoQ/MlFuu6vyMXSmMX1OGLsQEf5TjCLtVRKt3oq38secUhu
y72uBnuN/0qqmg2rPxledepkYe/VOSr/quG5pZw9N3K374aziCyUA637Jm4radVbAuJKVlIzdbJo
HHi/gxIlfzEr/w2D/tTIasvIwkeJzijvS7V6Si3pdzTWABn9dZrC+shbbauPkPDzYetlKdluLT/k
1rQ3Kw1RWoXhkKGE+6YBdGyhfBaGG9lH+CT2msjWCvN/OCof9+8c0j5cEuhyZkI8ZhxT3j926UJw
QyCV/fM5+XIVLU7JIhi0bVPUSuB5p7Gzrps2eZSVs1b88xT/EWETJ0OO/n9ZcK4S6dvRbl6kVL0g
+lPfcwX0uPIo85uhkRD1r5Rt+cWMfb7bvsSAd/8IXaRGFBdvp2Vm0qEniFjL+KLHO12/C7OzHL75
Muhip6NiwBQIDwfr7//wkrNdO1B2Lrt3mM2H3y6dKVJDXhgnuVFwTSDE3XTgV2G9d/ERfun/sBrR
HOd2aiE8VD7vlLix2jBOzOne71416Zh24noc4dtAfJ/gp5VDtv55wS8pBZtmlmwFqqrM7Y7F1hzD
fuhLo+Gzpruif/F9pqG3Py/xRR5pvqU+rLGcc4MWRb4woeQe5T3F9tQ/9t2THh0TZusb3zonSbwD
J8s1rtQPsH1WIwJDEwUyg3daLZ46I/Huf36o+b2W2wl8iAI8xMRmUV9sp7wTpVHzNOsUdXbVbxQt
BZZ9HapwR88/r/Sl0pnf/r8rLd+eRr1QmyOGI0X4MtR3tWXaAuQa63pAdEGoVkN8AYL5bd5CJ4Up
DA5E7M/Fu5V1XZtDM5mnVPadsNZRQMlcCW6oivru1IG6qaVVB0RILFQny9DUi5B7abLbIvW3Xgz5
oPgnasHGyKu1XsMWT6H8zH/x84f5AgZ83xf/fc5lfsUY0yNXIb9qfk+/+8fxKLxpzQqGa0YxAGI1
tifKz8iOJOZpNrLaPdcvOrN/ECHNXqsT0/rUXPWYrfqzABXGH6ie6ea6lmypty/qOH9t8L7/kv/5
rssBbexZWjsOg3kySP/McVpJSrOvdW2DkAvcecUpotJO5Bc1KjahUu4DFb4RSNefP9vXzJvHICml
eaHSKQRn+zlGdFqvmb484WDTnLnN6F0AuYKGONjdk8VgykJf7Kp+KgzjQrz/LuNjvmTi4cMoH97E
54WZvmpAQyQQXP4Lq9ILpYXfWI8/v9+8O5cn8+Mqc8T6EHAnrVQVIAvSvTfdCOKs3LnVq2SDtjRi
u6ialt2FUPDuRfbTiougq0Zp3uVBpp9qOVuZSmebOWJq7cE0QIeg397oBv2vhyQUV1YvP0XZr14u
HB3ueYfa/ZjsKqu4rpPmtebstMMpQr9nLlunOB/mZAb0ZXUE57LRouHKjGK7Kx9yrCOEUFs3Bhps
3FtWkWzSJAMJVq+nobADQ7gQhr+JQ/NwFrAg4zaLKcHn75rpXWNSW+snnfJAOcjqER0TuAHWozUw
anv4+Vf8Jr5+XE1f/opDb0ZeZXjIBNq4oCXBTZjYAbQqRXd/XukLE4kwMqMm5jJ01qde9lexGZgK
5tLqKSrTXyO+PzFSuCEvGuSRM1bS2pOKlT4LQcNNN8dsVyiMay30ClPdVTLlkKF4VETPKkzipPsd
aB3KE96bFfwpFdGBjAhIijDdo3Wkoyz/89N/nVbNT099qWEOq5v02z//LH2XN9oU19J9j5qkD3Mw
z6qVJ94k428xT1Zah2Qt5nAqqiTKeMnl8btfiYIKNxsUwAhsi+6F38RVNqmeBav/cZ67Bjd0XFPr
FCgX7qRvQgfFOlkiDDdVginx+S3Vmk5n7avqaYjPvbBDTgVrwNa4FBrfs8DFUdbBO+OaMlNrwQp+
XieTW9wmYkM7edK4Af/plL1B+024ag1zHeSgP3PYadlpkvwrUkiEAtc+DRMZZbgI5S2lFdDuQRC4
k5yeRETs+61HGVSbtVPLzUPrwbkbkZcQkvGkS48SbOZkZEpB0UOtcaMUQNINH5Uv1S7zamfkTxVY
mlpHrEn0X2sVQZN0srW+3KYymuGhwDgwFU96IzqeB2ElSdoTSOvM1uJhbdT+wcCer5P74xj+ktmq
cV2dwprtLLzoJuQGrIQLeBJpGECtDl97ysUA0Mz8zwRTXjfZQyvJju/hOte4cx0pTgO7K3FHS90F
qvJ7bpJFKRLKMMalZnJR1gKrC2AkRQYd6eayfcukuzrPEQcjSRug1Ko70uDc6J7zpL6e0lfUp5ws
FB0fCQb2E205eCbyuAc6uPPraiU3GJwJhwwbaS3+PaUZVm2X/HK+axF8+OG/OBVl8qTXehQRb/Ta
pTe1ylQVzK8GgRIySKQph8pDPgkYci3SHmSa4SW6XQrmWq7lVUb70URiTzX6lQ6bPse8qkAjrgIT
qGrgYpVon8NY9UID3+/2KCaiHaTSRjNarIcKpE8GWpre9TDVez0jYwmkdTk8Kt60jdv+zuCXFVLg
Fo2wbirtQgDU5nv3/7/pNXGRwzder2sx6lD3EAxWz/+Ps/PajRzJ0vATEaA3t0yfqZSUUqqkqhtC
ZUTvPZ9+P2qBGolFiECjemcG2zMdSTLixDG/eYkOhj3+MXfiyrB/PnQ2f12DLc4XdmP/+fXrV4ih
uraBMbRBYcBWdpF97O3HaPUWrX6/AW6y3W2yest2b2+/a3vhep/rWUEbpZtDesoMZhqu00JuIOYX
NAudY5kcrULYqqg5CucIpwBklHoFLceFfrQ2d/l9WHTKSspKC9JxOKhXvtIqVQlwGLQ9lsWPLAL/
S0tG2sX+78R6LfEacqODTIln1r8k/PE83KLVUXgEKrjcXIriGgGm0X+xr2wIMqF3iAtUKbpvItyC
9q4bQ0f+GtcPrvc7VUTyU5AlGooI5Ix1DwOot1UB6HMID0J+LjTJTvNL3d7HqOk4oMXgrJO+Ipua
IKTFUSee4qyElyTCw1WtbS3H2mtN+mxhv7twF81uJAAbzHzH4e87jvND6hUxQfcNOaWl14LJLtRH
LTlXXnFFKvFWEZEYUznRQnxOYZIglXE1Im07AimcYEGkdSYHxOmYeTijGii606q0NtAgih3CuOQl
SEyeHO/eky9l8GA1h2Uq8+xqI2SO/IG5mDHJ/+q0T8LOMcQrYDU7tb+dXlL7x93d4Xpo7N1DYj/X
62GV2Y9oX9n7y385D6qCqxkF+Fj3T/KyVkvqrsxoDjmEXfTeQOqQM0U4jzf5umIsnC/Ei3eF5Gm8
+LDiNDcTBa/oJI1G0YA8rd4h4EQYjCRk79NXBaK263hrKQ13Fm5CDn6brg8QVYrdg4+Ezddbbu5c
aggbmpbG2AzJh8/3tVWUBlZGlFQa4/e6jDcKQJnhKY4MdMb6lxoVj6B5/HrNuc899vWpjqGuM576
vGZeCB1SJ6pwASkTR6OqzYjDQi3CSeQtVKyvV5tN8NCN5wuzFFjByfd1/bSmnSWOVWOxcfvXtPK/
N5GARhk4UAY2RD4vlFeSahw7aFlfr/4PpnVMjj+s/v73PxzpPOtqVHqpsTEZQH1G4nqzNazakpX+
Q/gVnlB3hxnVJAhjrKRy5XYrdBRHLW+TSou4t5K8bYOErUw9vQKH3GPyciyOyaU/xY80lTGbiMtV
W8H1sbMc/rhd/UlxQ39O0hWjB0iUXz/Qv2Ps9wey0P9W8Y8jpn/+esOQRmmcF+ZYxrjZb9T7MAoh
w4ZyhZSkjeKo6G2KIV7taQgmf9pm4bzO7VhA/NA2UGinXzYJFi3iLYMrWNg39Ieyj1GEPNAJiNMH
oXDWBnUekkBfP7I2c72jd07VDa+W1GWygeqiNjMGYtrF0F3b9x4yY1ukCxfk3C5lE+JtYIrmCIyc
HMRYKrvK9GsLBrOw0nplzevfO8R2g+Geo7IJYDMzzLcLv7rN1P/Qu/6wPP/x81eFAiEgNh8bF1U/
9exB1Pz0jTPcJu7B6xZizsz5/7TWBBUjeK2bK1VkXBKM4nRy2xuCnA37SCw67uKFaPPO55pEW5YD
Uv7+evEz+/xoiAq5VqrxaJUa3pUtzsTypdEKtP1eY3paGQJ6feCc43xAdrLYFBp28PRVWtOiPrBW
jojHTphQwDoQjl+yWFpbHSSNrl3pBcTOmPJCUnbN0L0rV1ppe4r0V09KV5RaZl6srOgG/dOA9l9u
PFtNdRQChDuLcWjcrZQIrmJySnr5TiRJTdXkIVSd51qQkCAipY9f4xBZDgR3AgwIay/ZS2iNhLW8
z3393oSbbWRPKH/ceLmyb1sPiIx0qwVAEMpi12FAQ6vDNc8Rc7sCuo1pOWspeEv7Aj8a8V5TGOIb
1n4o/4xZztfHZqa2hVgFUhCBHOD8yuQzi1GRZeLAeweCkBuo325UPKBa8XYRTfQv8tokgo/qFhqo
B2TqJocnLCNJzNE9uF6vrt2RZjNz5f+Iq+QPlb378+DvjNs/qr3b3Nxubm+PT579+PZ2urSrE1JW
69/Ctl51d0t0gH8owAT/j7/r/dB/CP4xeutGXgbq9dtLTGEwbM8vL+3q5dsJtwH798uVH7kZf+j4
Uzv7XrV1G18g+3lYbb5/52c+9vbbZQFTOXcjffpRk/NQaxJS8C0/6uXux8/39+WtkRvjR/ib64O3
xu6AP5V983xzw284evb+8XKJVrX9W1vXNv+GQdT+zVpfvt4veEf8G2hpUYiGSSeJBucUQC/ohhC5
Widdf3DbrdWVCqmjXEk29eAxvSTr/HL3E0mPFRzytWV3a/M4/iecA+2x0NL4I+zHfxVXlj2sBbu0
736Gmysa+husG7buxr8M+3SVr4J1unq4+S5vv2PWtdN2N6ht87xAWVYxz97Y/ur5ng/BlPKY2UgF
2sMKJOYh4f+T2be0IPhDDFhhyLnSDuUpWlnraAWN1XbX2HWtUNJfARrdi3a4Ls6oQaziNRLUjyjH
rZhq879+L/N+L7zBmZtqFMQEFQCwDizy5KYKupgaK+rUq3IX3Si/0tvoMT6HT9Y5X0sbd+ud8nvh
8PWa/0hhjHv8w5pT6Q2l4OaoxzW7X82LfMluuhdjK+2vxr7aODfKqT+XL8GDvofauIpu/YOzL2/I
VYL/cKlITFyg95HmgQX6HOXT3CmaCtH2y9AcQbsDNwfvnUhnhZGL2T8sPPQMMsUgEaBiGS1yrClT
qUgi3cUXQr9qd95KuRHuvG169u6SU7WRt/rBuvQvAABu/LtoFb71R2PJ0nJMcqZ3Gh+ZkMbHHvWT
Pj8thDC1DAPPuDT10fUIH/LRNH6E5VJBOl7703UYnEPSJXtmADt5q72e1ZXhl5R+zWuPIxidKhvV
R67Q4jyoAyIFMVIQpLSit3R9zGUJpHlMfpnejarRk0e02g7xawedxSraVOKfSnk1igeVtSQ05tol
bPs/GhLjPibHw+Eaoiu8iemjikqg9LWlX1P7rifYEafvXJs7I1/f33wnCraLnZiZVBYCHiMkk8fD
3HHyiKJXhXHntPIlbfHzcPpXJ4R8LKhnPwQ1QNzzho2Jck8cgJA2q19Smt4Po5yi4u01HzFx+LR5
Gh8k8AZiWG6/3uTS3CazdFjjiBIDNJs2AfA6aWTX88nTwuInmPhtnP3yCu8uQydVA9ZGAM9srw+R
hglfpBwt/+yt1tADFK0bXQgbO29+ff2T5PmfpKHORq+A3T/+/Q8XaiuYoDubcrio+TfA6kenIPLK
v8w2OMnpsJe9FvlJfZMYCuJK4GnsmMZxDb4xyxRbCaL7wUl3HrY8bfZidC3V5jfPwQLOL3BUTMSb
UBG2piG8JEuEubman5IJTColy8innqQorlN6OEj55hXlhWN1gH7/np4Um+f80OyaW2ep7J27TD8s
OD0/vRNVtROxoHeI7uvND5rh2+FG3ujr53YdXuOrd4o28v7rDzRbxjDHQLgW6QcFPsXnD+TlgPub
KDcuKAmjdH4RUENunW+B9WxFR9cXkMR/MtXXRULi/NP+b93J6RVJwcMRX3wJ3RaIWHDoM8bDKvSf
TkPjbUmkd/45CU04oIyM3ffM78NGjHOgaII5MMwLhp+qLzHz0u2uf3MgyyXS0ajHwWT/gpdPDNb/
65c8GzbgaaAHTReXW+jzO45aM8wHszOgh5RHTf/jK89yCIyN0GhRCsvGcRn9M5NZgCABrgFUHknQ
KYjCqiQnVBOsmhJDfikkZT2+YwUiQlAUr20eP+qp+TPpk71cdztPRvaka/44aXLwCvFiDJK4cDPN
vAPiNYkiMzMw9dP3H3p50o/wZyyd+1Vp6ofM/BOn/Xlw8l1qpSun8Y41xoBfv/mZXUZ5jmwTgEtj
NB7+/OZlN6RKrzT90mktE8Gz1OfPgVFt62zYV/KSytjcMxJ9maPJCMCz3OfVUkHH7lUjs9JexJCU
FJoXZQLSqMf+59fPNbsSHUAagAjnoeH2eaVGEqjAY0cfgWR6soFEVuGaU+/CZMUwcpFtNRPFeYl/
l5tu4BKlSbEScE/uhVuGka63od5ulmYOcx8LwOr7RQEa/n0k8eGINrLVZqbPQwH644k67QjnALDP
Iix8/u39XWh6jfty28oG6hJjP0PGlSbM1p2JI6aPQMZL7ferzlp0w5xJzEZjdtpvFNcUvJOdmDd1
oESNrF+M6rkXUGMPd5oCrIDSwttFPdUHmZq+lPf+41VAkgTZeowCugJd+H229OGdJlXldj3D+Ssy
cSvqqp2xgQT3s9zph+dbeY3mot3ue2eVLxStyvg8k0SUcRUYxxFSRUY4OQtelvViSkvsatlnwc7t
O3318+dPdfXz/ub5+fn7WC2/Hp+Q9RwLK6ZoC+vPQY/oHENYkpGKGY0hP58Q33JNPbIi/So9evfy
t/TJ/9McnTv/mm+F7+V+CVMxd7+YPKvJkqJFPTNJDYuwaKWk96yrdaINjHlPZNry7+6VDoqLfjmO
bEsiIeMTTN8wkYZzQvHN/Hayo6IEcfHUjfXLICaHKhc3Zf4qWw+5Iv0ELIsc3UKq8C+rn72E+jaB
ABYSNJVJ0BHzKGbgRQ3lvtIZB7V6Lb/VFwZc+/wJpyL1u3h2aXW9pJkd/9K3eIfsxGP7u1/4HXOJ
P4xh2kYjRpI21Xi8P+xps0na0jdSCtits1M37R/1qI99+Hxt3Wob9E8u0vd0ixMLXotb6/vXkXcu
L/y4+nQam7VmaopNrl6Fu/RY3ISnWrWTR2ln3kmb4Y+5JzE17r9ec/7No6/BxM1gDmVOkjTRsdA6
xsLzUvfxXRsOa8fPTioYOt1TfknYjKkUHrp7UAfj6GCn5UYl1mLJuuyltTGIYHWkQ1WaR8EQ1141
HONyWKdhtFV8ZCClhf7tHNyON/S/Xzs5eiDih0q1SLUAsrvpTrL2rv5dkZ/Ql7N968mtzq2/zqo7
UVzM8mbmsbDJeEOKITORfX+RH7ZGLyWxCQFZv1iRuXexi7YaeYvp/VpxLdvNv9NcVWAvDvIliMvH
wNQoJCiSM2lBteAfy8wx7n78IdOzoieVpHWVftGMOz+p7r0Mq5j2qCkYmTal3QNSqbADxQRzb5rZ
MW7MbeZrN6F1CgpzU/jdSgR94Q0/ulTHGR5ITi1vFC3cF0Vw8K1fFk1up/L2TqMd+uqUDtLGcq3D
1/tu7p7kjL3z/zhtU5bpyM9P9YyGcIjZD+YJq0IktOXYU2XrnnIRu71jrywKbs5dlSM3B+ATubI+
RRpXWJ0X6DDQK8mrQ0ylHRvAVXUDlkRxEnt9RfazopjZ14xcv37iOazFOKJS4FiqzE+mw6ouT+VQ
jzHrNeP7rDgjhdBZ8qrrNs6IdTlbKrbnif31onOvGblJmhkKr1qeCoPjsqbFbYxBRZreAq5uqrMA
KyzfR065Cq2Lnj5/vd7sXfVhQWPSjEoSd6Q+BjID1udwsG5iE2IOo0kzT++jRMc/QNt6IIlxuLvp
h+G6sPzs9+WyZKDMdYmHyef4bUjBUISlIF2w18Bs6iZHO8RT2mPuRJtQybd1ojNmGmzTG+4Wlp6r
ithXYHGpQEa3ls9Lj1RfxQLVCCgF1Udqr1oVbN1Fc9IST+Or6DAJb3V0Z0JhHWOI3GA12OYyIp7l
xkXA8+vfMxvYSYLGwShTF/mdpvohXnVCBgcT47eLX1e7lHiIOuXKCLrVEHxz5dTuzLPlSLtD5lum
3QT0qbVwp+Mv6eYvmoZMpXVICySWRhwsenhOVxPlmEub8n8IBfRpNWYAEAnBXnx+cS02Lo1U6M61
UnWANbcd7vOxD/og2qQ4AHhAxCIunK9fz/vOn6Y43PIkzoj8y/pU+TEbQqkYCu49L0OnKHAx+LMi
oMa1M7xksnwRrTa4Nw0Xc5hAFEmfh2dxYObeWvmjmoT4v3dNY2tthsAPpTkaKhjMdlTpzBKztwBL
sjW85N6udeFRr2oYvujfX2pVrdfUotYm9KtydEg9eqECQlZtQ1sqgFSjBXgHhTWHOgyFNvBiayvo
/HNagJJx3svbwcDsrcz1yIaoFaEkIJq0YQ3ZNnX/oc4gTvl9/U2MlbsyEsqtiXMJ0sK5ucpFWGAm
fISFnTYb2AxIoJjsgvKEFfj5Axqx2hhDiaNdUa/0/FuqYT/WXlCcUuhmJj+AH9JuW8CwzuZKBh1T
ZURUcNyVz4vGgRYKXuCql0yV9yr+X0L9VDfMXgPkpIcnPYhOvnLrwigsM+81NduzkDrbmvry6400
+/QWZ1gRxzYMcjOff4jZS51fNaE2Ilj018HyVhL8ldGAVj52AJvrHv7pQrB5xyFNd+8IUBoZr9yi
09aaroleL2rVCMNKHpnzrBzdu5UTaWeo3dmoGLrkzb4k7oZJuwuRsoxbf6NJ8aXVmV+Fr8g3v4am
eCcO+m1bo4fWCT88lwkV3g6RZ0HvE09Cp++YOdzC/L2Ja/OhaTERztRDK7wlDQ6ktUkYdW/1jmSi
jm694dJgJ1CZ3rnCB9isb6U221eeCP0avV1YESkkElwq7lJtWMiJ5lhNiBv9fR9TwR3Zj4zRckW9
OABoqhG11/dM/rBV9GphlSrl2m1+WPSB4paRXAHc1rT2XnAcahieXksJZVhbGfQj2fBR89xNbmoL
v3HuKgbqT7sITRkT44XP+8Rr0o4+VSNdKv9VxzUEUTbL38sO/tm7EHizXy8ckZkFYaaMQC6TxgCj
sM8LFlUn5WUBL59jCbbTM85BzY3/yr6Mx4ACr+vro7C04KQhn1Z5oQ+JpVwC51UBGWgGJ0M9l/Jt
RD+UbENZdKPjCSanAPA2dGRoFPSZjcnR8xIV4bAYvlxRWdtcvxa6fJTidmtW1cpwl+wkZh+Pqx0M
F84wQBM/v0/VAhiTaZEzUn2khGbvbZKAUfEfkJFCtWuEM3/9PmdaYzze/xac7JjIjx25qaDqKciA
B2W1QkcwSzdWLi11NGbSpk8rjY/+IVcAMgOOXaZTL4oIdB9q79AIJ8zpU3RWhuYJ5eYsXRJqH3/9
vx/v79O9lzkf1kwI3kLa1AY6YLetnzJOxH8Mh4xCQGUZ56Qm6xeArNJc+TiqzCALBsiRme3kjSpR
UaGFLzqXkSOgYO8VoUE/Fr4hTjCGNBy8OD3iSQvR40EKlaPcl2ccrjdqPPR2M/QpAMj2kNf91mjC
+1DvbFkdVo1/SmVswnpcHJKza1gg745W7h+70DmFCJAHmoSesX7OBP1kBeqbUp47i6qqN89xF29Z
7ay14W8teK284SAHw6504oPR0u7YYRDHzLrcRxhHe3Vho5pytIQnxar2TvtSG9rO0Kp96/yqTNLa
6JglwBLU/DC4EcWdfxg6BQGOtyKBk6dDWsWt2QmaW7VxdoUiHmSzePVJDEtUvyVP+EPoPJTucBAr
aPjB8GZl6a8Bx75eHg4psF/dc7A3Cp+DwduKMQYu0o+EhgFGM2D4ARCBw9djGA3ea45WKIcDeNvO
JZWzMvPYeiX6a9m+NKpNK1TeKlL9kxHFB7OGbcg/IjeFWzMTbqKwWxeV8r1vOrt2u+3X52ruIINS
QPDmvaE+BYFVqOlTfyKWQGCUKjoaoxod/tyhezsg3r7EoZsbVEIeHh2OdBQyJHGSHzUGHPAelMY1
SG2EHw/6Tj/KG+zL7kbBR+lBfOwu8l18c2PsvH10FPfRykELWfhdLlxB7/4z0zOHFDuXkGwyaJ5O
cbUoRyvPMcXrcBcdgnvvGvwOT+kRXxA8vB8ZXn0ndcE1UzkjDq/+7lt85myJHbNtNsHe+Sk+o4Nu
0HNFPT5da9/BMliKHVa2slDIzYW+vz8UHarJK0O83yw9N6fPI9/0xo0Rn1oTw/vD1xthrpM7+qL8
//tgmUm5KHc+og95b13QzrNhQ1s0r7oSBPJOS3Z+fRmyV2aUwJCF+0hdiO5z8e/j2pMENkTGRhzQ
YL9U1a5MdkDiYKyCnRjnH9oS73kOqWvBwMKdDj03msmTJ20xoJAphs0LZpBbbLZvOgzqakXZKQCF
5QgjTkfZy2ZyjvII3zdl08ewJfLhqQzPRr3w3t8Fpab7kME9/hz0s2m3TroEuNGAFgxgzeYA3j2/
X8dDg9U69Xrv3dLrXmPwt6st76FUq11bfKv0+gH85fdEdg9DHcO4atYWJHmAwb/lQDxJVWX7UnyP
ySdTfXOfyupC9+ZfESX6/R9/8iS5YVztKVGZSNcTEh1QE35Y9s/S/inZkn317cP14eFht3v+nti3
r09PCFcjVsYA4vHtclkC7c2dDdTZ6CKNuvEkI58va81KlDShsXPp6l1Sn5ryRntqzcvXR2MuRoLU
HMdJCvy9aYHhl20uhRpjOd+8DaUDIo+FxE0nfldQlGxlW88WXvBM+2SEhv5dcHI1I2qE5FTBUwEl
l7s90GokHb5+pjFB+3fX/V1i2mjw67waxAbstm+dOuHEjKxKdqoS2c0SEG7h7U3DF9J0tN3a6v2G
kSO7wEL4gS7fAJT/x+I8/r2+/ue5UL4A8IpumqWOv+ZDJqXrUduKuaaSmFZ2yLxvsJ485SdMVrQq
nsz2ByRuOglPSmke/MpfVyp2STLtRvTIrMRcyQY9V728KIG2cr2qBscj4ozsr5Mu/eVZiDAiG7sH
YnbWfCj/KsZNWnhQRYSmWvW2RVBNhJvgowMuVRaaOA9Nd2kcEcKmdAjxzV2OZuMW/+eJGf7poC2Y
h03BoXpFCy5NJOkquT+zskREZg1xZ40lDs3cs2o8Kdk6aG7S8OTD7JKCiOiw2Ese76Dpj9Bpq9LG
Jo/ARunzaxd7s8HEtNAwhz8gOIYDKW2kX0Z96/Wb2t3oysq3sg0kqa938eylNaoTjl3sUVd8Eonq
sKowfSmka1HtsTHVKNvdDguvMFzXWI6ZNAN6DJzSZlX5f7oMfio+C1//hveR4/TZATsCeMQlmp7d
5PKqg9hvK4NoeIaeBZ5Z3b3IO7wf7G262u1AWe/C1cPhcJXsEFDz7ub7k7Lhr1fx//Gu+yVqzWxm
z/sga5PBfv8DwkziSKBfpqiXHumoeNg06V0XX7X2zT+mKQJ7N24HK2VYudVC7TR3jf9dmOxuUhU6
gdqZTY5o1RDe6G66aulBKLcmHMVM0zaa8V9CCy1d4J5M/On+THadVIS+mAcdq1gt2oHyyHaJzW+K
G+8iEwaDsY3dpQn0XDh7x9GCqge0Nh14957Qu2HkGjDTV4LrrsXqrOjbpItt4kBtGatiSVdubo4A
XIN7R5eZdVlT22HBMZQsbCwwVXDgSiSy1Fs9/QmyQTJvBaQ2UByyLqK/0FfT5870h2WnHQWu1TYW
M/DwKMECHkca+x1QTkVn310fIO+69vVOsu+Qkdw83N8n9uvjiDPIdr19vM3s7zfPu/vO/vMH/DwY
+uvuOwjx43H/+HjRvrfA5Zf2/b9XmoQGCKkARjJYGL13ST+E/jhp6kiNiEGO1exSt1pp5S5QXGaU
R2d4+PrQz3Q6JQkwNcM6hfiKzt3ngGcYWaWapaMgnvNQWc6b0po0Dzdd85DnCbTs+hoqFrfJUrSZ
2QyfF55kPAwNyijTmKyGxprWqvMqAnP2CPv9OwZYBXKi4ZT9vPC84/N8DnIsayEABU5TkincPj+v
oLheJJUqg1aIr2nvrxRx2Peh664qqOi10NtFM1oJ+KsMynBAhaI00UK0n/vAJHskspjUofYy+Q0G
7MjW71zzmm3jlbZ5ynbpfuExx3/E9DHBDVmigRIrmuWTz5qSMMtd2MgXkgWNAigsskOeums6DxuX
Jm/P5W4Ozl6uvIV6dHZHEVLo4+NzQuYySfqGTAo6SQepWZc6xkXxi1z2D5a6QqAKMXEQbi7sgLoF
98Cgfbvw3P9mnGDZR+dFynIS6WnkHsSwViJXMK7dulm3KwSLbvEQf5Ie5HW61e7rfXJelKWffddU
YQDE3g/t5HM6WYX9lhqg8KVpW19Nd75joguJCD3uFQDpmeREdkcb3URna+F5Z7fS/9aeTrzAJka6
6eacovh3H7iw3ZMdHWFJb4+ZYZ2w+9wrpn9bh4Ydh7h+l12/cvWGvXDByurOLc/OInx15t7mI6Al
iTbW2KieJhJRW7QpPXn94gZMziLzpCGk2HsPAVw433mt6uoYcaMr0U4sm03emAuNhtmXgkMu5dSI
gHnHmn0IoPTPfN3EQJ559a1JVz4Mi0OqvkX0NOJgEUX/7/XC02IPz4QaTxtxShVpW01KBiOTR8h6
1wZrxfJXerdDvElpfmTSWaDzR5KiLbEsZw8arI33eAYxVJ6c8SypaAt4qXZpw0fNeaWvWOX0k3Fg
yL9VyJ5Tay0iO//NGqRRNYBcDM8J8sTx7394tVqgS0WmB/rFpLfRWs3ewrQ1GZvZOyOot9hItcif
fb3JZ8AxVKtEbKQDTC6p6X6y/HToxCaVLnn4KLbFusR3Pa7DLbOvUz6cg2TrOsIjtqd25TynmPwZ
5g8nSe/HYEe8X3tuuNaLc54OD53R7auhsIda3OYV6pq+sVbFI1SBdeOZm4g7SGZrdm62EBZnplk8
xOiTTUI7JkCTsGiQVFoo8CsXQa5WuVbbgZUcYktb67gGiUpx61chzo3DnQdsIPLUvWPhndt5qz5r
fuWJfBO0QOe6O9ABh0C5xVJ94c4Yf8Dkyvj0Ayef1tf10DMMuLOW8k1LjDW2DJhj+dyJZ7lPbsRy
oXKf278oMog6v5gq9x9Sp+QFhl/Uhn4Vj953awvC2s5uk42+XzSHH0/C9NEgN41qKAxXQbd+3rVl
4CueqcTypeaO9+sHBgMMvW1UylvtJ/9q8MkTjikd43JJTW6mrJI4JwAhgdNy64uTxbuodist5j58
iYVNg0FeeeNXN55se6jgxxtrXzIAuHQvkDge4h/upTlF2SaobhHeLaJ1pdm1hDqGtSvehqN/bfH4
DvmD2biCfMCeOZU1bJ4W9sJMM08C0ySPAiHa6B80+dGm4ygmChXtpWrylQVEInaHtSYWdp1HgBKc
FRYP90ksbmUx3yndb/oHKzlGya0rjhLyLZG4U6vityEGhxJDGkso732f327ov8eJcaYsuaLP7F4c
jhCRppTB7mx6vCKv8i3U9xVa/U+avyEmefm3OBhHlNGS0v/cWmivMaGHn4Ah8XgjfAiCURnnQcAX
B3h+bvS3rv1G0O3ro4lqi7NkaDQTcbEZ+99i/3yJrozwzCBulKNFiuwAW/X3nnxu+t0o3Fkqr1+H
23eLpMlpGdVSxjiFCiyCYp8fT3eFMupbqb0I2rArUnRSWgpfB3tfSChdY+BpSnXYlE9+YzykQ7jl
Dj4bZnPXASp2kYPjTvrmVcIhrtx1ZmbfBd2/Ov5vp1D/DELx0gX60Y2Ux15Ib5J8WFvlg4AVBLqH
dqeap0bKVkLBFLYDoOgV0V5OiexeU2/9wfzVV9UbsugITO0oW7YmVnFF7AARSKEhKT9UMd57YrBL
sgjzzPy+ccujG1snPDrepK5R7RYHsa/f11y6g26tMRKFgM6TDHx+X0qe1UFDy/VSisfAKFZm8ccR
HiT1BMFCajdldIn1J3SdN4vKfDOJzqeVJ12jCl+RKB4khvPgqtHYS6Kj0p3T7huC2gsPOTZ/ppuC
AEZzgqKUpGOyDVMpaEyl5ny17ZNw5yYnS3toMX6K9636wEiwcLcoGtGnW6qG/+2M0xBDhuR9Qj/m
Hp/fbqaEHYxAX7y4snKIy99FJx6aBlags+gvPZPIY3TIl2KKCGFz2oFUgk4xsM9SLiZJsnw2rEuL
Y1vZnKT4CJGQkxYvne73JG36XhnijG8UjVy+5ufHSx0RXtFQqZeQOwg+navR7svai1i197kekCpE
0UlE9SVG9Sz0ulUtS6QCr9pwqfhxUMieshiFZsHCICF4FfpqW7TiNpSXWqNzccjipuZbjL3Rqd9z
xwEf+jxhA1Q/aUiMeKi+v0Vz3C/Hi9Ncog/M7G0UUEdUtKyrGOpOXowXkMQ3uY/opIVsmHzXpL9k
gF99m9wUgr7Q+5x5OBYbwx2lMsyXye7uBwn104A2H1Nwv/lBSmZ3MpKvOCRl4DuLtbc0QH5PWicf
niDL43FfYZEzJdzVta/06nh2yUckDS9WY8DPUARCBBFEktDMP2JxgRPHutYMu5NguPbrhUM9s+HR
9KMTR4sTIvb0IgtlUGSWQ+nSNtgAqm/jc0MMwyMV75LXKgKTSErULHRXZ2Yb0qdlJ28bCL3oe5kr
XgIPP2gmhX37ZGrCLW2DlViQ36TSpmxRM82Gde2aJ4ORTls0B0N9zdPr4Nc3TWIcEkPaiLp7LsUC
uRcTkXIFA6XHrBEf0B+lDpKPieLfDWi92COVoOj7teWFG7SggMY1m9at9nmpHmJvgAXHyQ4F4VZt
o62XYd/Xtkue4DN7TIfuTn8ddY5xrvP5pGd+q42Ea+UiBqBLHzhDYfrAVU6hSDUe9QsFxwy7m2j5
dz1UaT+vJ5ZF3hhyp1w65ymM/G2eZwfcK7d1a51D+lpj6E7Eh1jJNqIZvwbDpS3Ec636ax+41VA1
/yHf5yxDqKUtIJILTyJ5bbZt7YDsvEAn34pVfWhN/4hN5IX/KsjY4uTStXB598agLaCEZjI2MPqU
rFDWRVBz47f5kLEVOT0nLbI6sFAHkvTVmMVm7ZOcp9tEehmWqFYzdxZBhL+wY7b4BJPljKKOm8rI
pUvs69vcMLZCQ02p5htBKp/+wxlGuYHHIh9lZ00+s6DmfpABZL1kHtmXlNBVM5mdRauREe/hPI8Z
LcSvVdv9+XrluRqB2u3vytpkXhRkeReJagmsmqFBNLwhPryh92MXTF+LGj19jDCtJgWiWtk6agY1
iV0PztRqefcRXbFwG7nutonda5s9e05vV/6pypxbNVdsrVoqxOb2AMpbKqOAESBuTrZf2Qiy4eLS
cgEIbgCOSh5q+dsQbZD/Y92v381sdGe7QfCDa0dRMvkqnl9anhbE7QW0+iY1wUGYP8wKODgguFj1
D/RLSidhX/Trrqcuiq2rmxwWfsTME48GUQgpQGGHGTO5QmUhqNUsJzGlojdz5WAMw0GttC34PXBR
MQFPvhVc89Yrf/oG7HaxXHlArK1S27piDEZ4WIth9zLUxkJsmuvojCdjrJ5o52DN9vk8CuHgeY4q
kNRJ7bb3013Ju/Eqay04+k4U08MgOHZUxPsGhzw9eVadbxZshqhSv5kd+ExKX30kFlAYyOZvp8II
Gdv1UvS2daCtvfBtkLX33o5nymutr0+A+48uSqILb3j8nZNLfFSVJq7wpZkYTt6wGKoBzbJOvOTD
j6w/Idtbk5QV9W91bRYgWJ8chBiydT38/HrhmQDDupaOYB1NODrtn9/fUOgmaghpd6nDZ2CrjTvc
lXK0QTtnYSPPDM/AbwAtQt+LKSztt88rlaUaDohrNxchLX42sXOUleCpyPEHibCBwR/pwamzGxF6
XjgU60jybuoq2oUh8Ufp1yBO1oqOza8V2nqdr9Sh/T/Ozms3ciRrt09EgN7c0qSVS3nphpBUVfTe
8+n/RR0cjJRKKDED9FV3V0WSjNixzWdcxAVsuE1UzuWuaapVoNUeGuCeqs6rfmo3Rhi+5or5Uokt
7jj1OjCLtVobdtej7RTw0SVjZyHYPTQwy9NxnWq2PC2tx9FrcSSS1WlnFYYd4lvSA0HFX2RRin5L
E4j1ZbELtJ5WW+TIlyXWQLruu7rRODm8j9yorpkIvfpp9d+nlxCXkICxDMzDidTfXyL2HG1oSoDp
42FPupcy5ZSe6va2NTn9a8W6/X13nJBsIqEEM4LuuEJ+d6yVpAR9KFW1PAJLtxlxmZlLVhWNLqh+
VbUTsizF9oFTLzRBp3zkbdTW8k+g2LgpdPfzR23ZDZBdycnPAaA/lciPzgxSffDX6P1Z6Igf7Sgz
j8Y6lMru0A75Hv3d2ZHx60Pg2fZnzZUJNj3pMH4hpd0yG9SV9KILQfTP2FLhUeMaIu6Zs6U4ftYd
Cq1+HLrqcYoXaTzTQGgTUb3U3CG84zWZbyuVGPHExmvb526WnnuaEyGWSpEIhkwT0Evj6KavwoDZ
uU+cj9txFVrWgzH5wDQqQLmatq4TYZ8I54zgP/UGvr9BIEEMGgifmCCijvF9O6VRJSNOUgv3hii5
DR81yc1VbeyM7GZs7+uE0Dd+8HIjyGi++uIPqStU5MmF02lPJrVzVL1awr1QPAnaJopuppAOxcUk
ZU5rvuTZgyTgFRXULhmzPXW3Jda/En8YTtuqRl9wTqDhqMZWqrTVHPmbVFbsfMBxVZjdXPinGUz2
gktByJ05HRwj/ZjL175/XxSkzG5fKBCK6r0kX5owW8LICZrOMWRsU1e/n4IT8EjkE+gI0sliGKUc
GxoJeoWz2DBMwCMDJ0SWMGuvdelZkSY3HODW9v61lKSXzKAvC5lLZQ7I+rP7Ppm3c9qek84/YRrz
7ecc01miXhlzEUrLoRc4iXKxalUJtfjIrabKE6vJDpRyVxgTqpz+gzIhj40WQI9+vYKckagIDtRe
tPQx//JRfpy7a9lqtv8L2RPinAgUkVEW/IFjmJs2qwmlMCTeYoQngMtdk6HqwxhZkDPN8SOTVF10
Ta3+Yw76XpvEzZnP9rPT9O0HHDsZ1LUp1V2QGAekoDZJGTyZnblbyDW9VAMZAdreI1Ootk4qmq5U
GY5chVtf193ff8fP/sNSqygyvfuFj3ZcMvidbJWNr0sHzELuaAVVpuqUSccVddnQavt9sRNtIEzr
odotdREs4uOInVl6qqQ6raepj/+0knblG4SOqkFEqo4ewtZgEAAMD0XjSBC2YxxvlrJi6jJHlsCt
+NFVIU4OTKXK1YPoURvn2amjXVTpq2kQxnM/d4nRRxHIwNGCw8WPJbc8qmXTKprlUg3JCvBjtVEU
WMkpiqrdm2El7NPe9tM/gay/pGB2M32ikq8exlraKmK2D0vdmcJoUxUXgoTFi5XKlwxtvKLr33uy
VNpwHuo/537yz14H0oFffvJR0CxnQfOlaBBpm2kXJlN6ZhFbtX8Vk/eB7MRIIxwN4muVWCGZtWP0
jz6Dusn3N/6EREMaOU0Yb4pMuqgtYQNF6b/fb5SLAABFZF8Q6jnKEZo2V7Sm5yYBOi4rPhxdzfPz
66HT1qqQeWf226kP+GW140Om6GksFr4pHYI6Xk/o0DlpkSPcStd8CJ57q72a4bGHkdbbidZfgBnF
THhPDy7t24e5qzxjMP8xUxe612isiFNxu/aNcp/N1ssCdbDm9Fwj+OdVK5ucxMUGFkEuZKq+33qo
0oyDYtXzgcTGHfrUDo3xNUy1XcfYQWbonqvyuStE/rnPGTgvvtlgZ+UfKNyEMrIq5Ww+FNMmjADr
+G+Gvu5eWyJAGMMB3mU4euM0dFZD/kQOB/WWxueCxmRC+imJ+6VlEVeVEXWlRoojdK6qr4ZG49gc
RD26jiTNkSL5TuvSLaZ9FDjTttUNpy2zq65TIBI/zLlf2YUwAacT95FUuKPkoyqN1Pw4bRWycNxR
7lrh4/dt9VkNHMUFk0SICQH4LZqKRzX2kJtzH+HbefCLBA48yURFijC40pjfVs2HNsq2AZdpRr8Y
989tXGZ2nAce45N1mcXM04KXOLyyMiCBUXClVcWeqYOTDImbykQNqdn7RWgLoIN73bxgnL5SZ9lt
AsFp0xerxiE0EOx5gPaJcqFG00U2xtVYzddZ+CexeuatpSsU8hqx74uCSZok104Vv06SfNf3ky0G
f3hPGzEsd3OPJx6zrk4cyTyn9ZwaoNGiJ43LOAKSq/nmNvBn3Gby93GsnaIbrue+3zcYbFTkrwG9
S11MnjQ6jjlt/Lz8p+j9Juzfpb5ezfG888ebSnoWisc6Gzazb3ly8lBq0qOVh2e6X0uz4firEFkW
tQJSENBC308OtzmXhBB2hzB6b8NrJbsSosczX/7UEiYWDwutAM22o8M5qkZfKlUzHpLhbW4drFiQ
4xqUf5O+jv57gXgiwJe1jnorzaQn3Sy1w8HPJsoYPN3r97kR3tsmvTJljPjGlA9bnIkFp8IPT4b7
FUMwmkhHL1EPTAEEhtEe4vTVKp8zgLrxQ4tWdwHQ69wF+zlNOf5kqBUBKJJEiF3H1J5+HBqGRnl3
GOggap24H8TiMjD9VcHQU6/09Sjt9QxVY7aXGN+lSAXEau/qquHpYvcQ5fVF3qfrIQ29PJxvgESs
TdG/Qq7bszgarZBsjLR1lLnCL7bxDNosAZKaKS2fsgebkCNKXzKbpWEr2+1AtyqYdqGWs+/ni7Jp
XTP0d7kWbZRUBqDwAOnKYVjzLufBhpnHtWFca+qwwRJtV0ehPavdXaH1btFKKna85lUentmAJ9I1
jA51PPtQLcDVRP++x9XIkrJC6ZtDgr2C0twr8ryv48QNakRR2nP4ylObAQEWjUyV6+iH5Lw4x3oR
xkJ50I1prxv9vleGdckLzQbhMFmmOxXZ0+8n7IQ4AooItPOAAkBn1Y+PmFJOcWeNSXVIIUaHNPCj
KN8pGtI25L+qBV85j+58nZ5rwL+va0fhaEhGet1Wzeb333Li8UFv025e9MQWddvvLxvzHJ9JoNYf
9GST9FuylaDelG/+ExJDZ/K2U0uRt6GPuAyA0Un8vpTe9prV+l17CMrHdNr7j7IQukr/EElPrVWf
WexUjUZfYgG9iBLaD8c94kkx2owssT0IQoHNlrUvtcZu+4bsSHFEublURcEpc0hT5Ne9BrCSKTQG
vTTaG1g67TbJxHUQ9U7azBfBJDgGTa8GnPvv7//EZifGUp7AilCJRUebvTaqII/NugEQtwXsopNh
+80LCRqEq/XvS518//9Zyjp6/4o0S4loxe2hFl4Nc+PX8Pg0Rw1vg+BBRbTk99VOPRhhDxwF3U2K
r+W/f0l6sjooclUaG7jcD5FsXGWxgsIvHXTIxmqYnsmCTz2bSYmLdSEaYFgPf18tSMspabBIOLQa
ciMgZxW/2UqD/2aFW9kqPGM2nd+f71RcX+ATKEWANEAx4ugBNUXMCVRSc7Ba8TGULvpmcpMpWnHe
b6ZaucyyHoZC7tvCMDiCITltIHsxuYQlVe5UfWj5fRegAhMAAqCdITfzpomfojqk6zQpf/Ko86Re
9gopWFtV4PXhvBpCxe77YmNJSLfH0T5uOo+0CLRSvqbiYRASX0rCUy8uWtP6nzKYyZjMXT0rgH0K
t0230hi/zHO7SYvB7sduVeR0bUb9LvZ1aDhl5Iy6ged2z0+4/f19nfxCX17X8t+/7IegnTTUTPRy
GZKHRHIUDGrrqg+fjRiywLljtRybo0sXwgW4ZR3dd07V0X4wQ7lVpKJqgE9zqhPPyNZqKNhS9/L7
U52ABMKS/c9C5lGtp7Zj3heRWB+Au9itSTuIWZDfJ56eRnuAxtTAgt1bBsPsfC8O1R0I47WUVeSH
0WaBTqcTuvMAQmiOepPwIat0i+p6N8H/1bTostFuU0q5Qi5Atc4rXcFyDuVQkXHnANpw0Ie7wtQf
Qg3pUl/G/aS/4MK2crJxyvhYOdfTWe6Dny92mSAs3Auoyt8/o1VaXU9KUh+GKfMqId1axVYzr7oM
rmIgrPAJlOf/JZKoixuUJCt0b46WNIsmNXvfLxFmWw/UEN3wEprMfRunSqz/ZS2SDihq8ImBDx09
XmU2SdizVtJe+Hr92umm14gV7EljO6TymYj82Qn4/jYRaMaZWFJJA1AKOsp/53rg6k3DGgpLtE1D
xC6kh0Fh2pHBRmoGL5KU/YS3HTM9J576M8v/PJKsTpdqgQIhpH8MBEuUrByVKKsPWXI3j/sO+xnC
2LxFprFVztxznwfhx6P+Z7Hj4baS+Bov0CrpmTYrxLjs3mhW6OI6g6B4SGRjrRU5Xa85TZLeMjTa
pOhrtXPmloNvt6R/0Vyt9OwaHRJ3pp2TW7uqHB0sLZxGK928DbEVbdFE7srV8jazXHpFMdDVO81J
K9Hu4uq+t+o/KfbZABszRlRVjENp273PMuISYnxZGcCXNQua7OR2enI9VKo3yXiHFJOHZbUj0g1p
coggEdQTzX8cu9lGjfRZN/72geH0KZWyEpePcCbWKVmcGlWXQtn/DfEs5lBikoDnZ4tWh7laQI2V
aLkTtheZ39gGv1KNdS/Qc3cMAOfGo7kZOejVPOzZr3+19Mkw/3uy4rIBIKZRlSAm+xncvsTkKKqq
IJ6MetntraHBSh2xDzcMXB6vmL2HGGUzN67OGdn9DM4syyyd5tgyaDnuxxZCPNUUZs2h18e/qfru
y8UrYpOYk8VnLukTIshLkg2jAm+EJQ08ih2dVMhGVpDdD+WfmFaY1YyGTXaKKWWzEVvpFiTcZwlf
lBVaQZNTd+pTRCsB2JzTIXZZB8CRLAqRqG7P5CyfFpFHR4JWFDAikIpgTY9dl9qsraVUs5rDsjmS
wanb2ksKslQtcocqeC7MeCdN8yozn2WpuDSLeb3s7q4O7KqUHoqq27YFyjyx8bctHoVAvGJM9GfK
OxfTkU3Wyk6eGl6ZfpBkrjSt6exZ7/FNTtcCuZ8vYU47zW5ghmfiygk6AGAA8jD4amT7gGm/R9E5
NQsgXURR5oLOHDykVrDyg/wik/cpN/7UT1dFKW3PJ50nItrXhY85LWM8WAazmBq+5VVkiW5dgEja
WzOOUWpuW+eMbH5ehjzncnw4RUCEjkeGZmAqM25l1aFg4lqMSKDIvkNpy6xnT6w7JD7MBOG/H0HT
RaCoQa0MhW16Qd/fbp/6Qxj0aXtQotdOEVeR9dSWkg1o3g1RCZnJ4jClf/090Tn1qOhrMJEl0yWr
P/qkQWWOGbDK7uDrynoI8TeWNU/IUNKgRNaNbZ+UfzLOz++rLn/r8Qn5uurRo6aJ0CUI6ZUHTWXU
HiHl9IKXgdrcjxAgf19quWp/LkV7mBYArYdjZfiFTDppZl4fzOZWCjCeJZzc5X507mwsGcTPdcAS
0XSgba8fZRhxWE/pXPfVQWyYtRr6nWVMzwOG94o23qTwOLsOFm0b7VLwe8DAGSQOw6USqWee9wSL
iW2E2dv//yFHKXJjTPgzqmW9gKh8rqN+HF0Rd5q+rK+MfLgOjKtarB2SIVsS8rsgifbIvbsSCoW1
YF23o3aL/hmiDvpGyay3Pkuff/8iJ8MIPnEq7FdU7Ikk3zf6XDCi0ZKANgmyp0aOYKCQbfME3ep1
jjTwqG1zPOYVvTrzak7cT7K+1K6c6sU06iinNyes5ZOiKw+4m7fWxo/XMdd208tnks2f6R9TWUaz
FjOJhep6rDmoVviQj53FnvMFrzZnb5a6AUXV2YkjrDvM4DlSwH0InbrPqwTRp9W5N/zjUfkFMEQA
lgFCUvCg+f6KQ3Vs8Dgey8M8dxsse+yc8XlAF0ickk2bDO4449rePE/dX03AVzlUnBwMSpbtW0Bb
eNbYeZm7lsYIt8Uhsn/3QcHMCkSjpL8JpPu2ebDKnighiOtIfw6AIei4Hcop5Lzx1jfxJpDqlTSn
VzAqkHbfFNPHopE6qMBatGBtdkAcWEEMSfPEdi219cYQLhG3YIZ3CLPOFnMcrUpjM8/oXE6vIZMC
LalIopKtVaLgOxt/4rbdxUKwjvXIFQFE6zgHa8jYiUJk11V9LXYtgI/2XzikmitkWEfjO28yChoj
2m5Vui5KjdlnvO8CxuZd7MrKzdzdqlF92xrKJoOm6Kfg8OhTijC8Mlm+q1TGurlll7gBGxGfEA03
rGc2gv6RqbUrpZDwEL+Mx22JnpRpJljCqFurVR2LanUG7YsM3LmWxafl0rfYc/S1l93wNd+LhdQv
k6o8lB9R5s6ovRluY7jYepOCjpLd/Gs4V7dRYNd3PYwEdHU7xjXoh9rlnR/b+fv0Z65tCai3SQ/N
7dClMlzEdrGrhG6ZBW5Y29NT93Rmm35uwx8/HB8S2occFqij33+4zl3u6zk/XEDlgijgZoJ4JxcJ
/oeNgUNvbF2EJlZjRTBciDFKM3X+iJfvnVoNh0zNZFw4y8jNpvTSD5qV6ItPkxmtWgl/hhL6m5sl
81ocNZTUBH8ZHie7sbDodfvpoy/Of5pouKIke6GEW8nFMNlyDKjKnAGBGvq7jB20jcKJRSdfp1Xb
PCRxfMGKN6EZ26JyN6eXo9AVzMsUDlMGkK6V0/o+TBvcHGP6OanVbaVCvRh1ofRk6iR+lfEu6xXK
ZkX5XKbJo8GwoFLzdoNC8eCCyrbbsOOLYe/LiUpjd5IEw6YSmq4INWj76wgZ0Yu4S+vkbpLBgxbS
cNNnqPrpqf4A6y10cxm79tpHlHPSK0ZkgDd1XbwUtHZb17prNNKb2Sww5Njw+oIhWc/2KH0Vn0Ql
1+0AxQEEiRqS1mR+tQZ1l4vzh1H3r+OQRZ66iAOIbfgQMyUTw7x1627YoReyy6N2o2UpOLBafLey
TPakiPFhPVjpZS2Eq7GV35pRxlBtXhgM/t98FK7KyezsOlFu/Vy85hCumq7eRbK6jQQpcBIVOmgZ
5XdRpq3GWfk7qa0X8v3sIUn2feWvklHZRbHZ26JY6pjRp5CA4mfaUqPd4Dpmz4F504Ti6GS1v4F9
OHm9qD30KePE3LxTkmZb8HOwmJ1umza+xlGeuXE2po5RMMDuh+yp9tMXvcgnm0or9+RojFy8iRpb
NRYLVy24KzMxRlQWgyBfLFZNaeznpPLtMUzezZDsrUHEsdXKzTgpaFXwKe0yxGc6gnluxck/PZYZ
mJ/TKv6RYi0x4cvRWhK/LzEBM/elvGmbQ656GUVP/CwMAlfO+1ko/ZmVrKOxmwZ7NkgNMixgEVPh
4aOumFcyEvvn9FJPXmrI+KoqfSrxB9DVDGNZSAseqdKo/wUAN+WwGYVqbUTk6L/HppMxlQkOusEy
ICvu0e/vr5ZLzPckqTjUlQJ/17dr89Go0l0fmWBoCeOi4rXxq5YWXtdeCOqS4KU3hjihUBtfy770
aHbqKgo4b8rgCoHvZSk1oFCxvdTbOZadrNJ3ahy+4+NnKyAIhD5yJpxm+oX4TuqdGhdhKnhTTWtZ
P9fG/2wCHYfer893FHoFKW86WS95mRFuIzFDEb2K/5mCtg4acy1wCvr6qp+LrcVdMfnlWgytcxjz
H8UHexRxRJjlAKUJskfvWBl6sqeiyA9BA0xg8RJMokuDlqhG10Dps5s4REeAm9RNh8yTu5eeXA1J
FUcoad3tki7ZdElzwYF20jjYiS2KYw3ya/H0IfWzDWVsX0fCLjCDC2lS7AAcsti8B+bOz/76XU0y
QYRhOppGI53z5mEiECwNg1A+x9w/96RHb5v8v5+EMc9Bw9pD+jdBboSpUCg/0Mv36nDLoOtMsvuJ
Pjn+wDRjQKAC40XU4OhY9uYY6qmaFYcZjdlhSDezjBatqLiqXK9TWl2xnK4CcBF9m++ndHRLM3u0
mtBTKsvWpsRGZnlldjiahLEjJMNtmvQP7fyei7mrCdbCNy727VRe9pK1L9iz9TDSoBi2KlmjOOo2
GLnDlOQMvxW3EC90iBxJjbplLHgzGNUCNokxxY+KGm5M/miN202pDhepcRYBfCpwfH0VR92itFSK
JpMTur9xy2Nauwit9QrlkzJR9la5xlXPtSi1kWa573PmWLUKM2C8mIY3Ej7Hit4QZUfPrXLjYMDB
od2EEh4zgeEWmfGC/eCbMkW3ViqsxBwbPHX2CjLAJm9emsS8R1XMTtt7Jc1esgFatvFm+spaiqe3
ZoFkzdq+FbPLZiJxxVImlYaLsse8jxmDmoyXYRfcDMLS4unu9Sm+9P1hK6VPetuslj5LBjo+1Xqk
kHAXjxRbHYJNXF9pjbKaK2tT6iFCHFQdbPz2cu5fhlBlajp5kypdBHHn0WxaK3m6DtW7XJMfrDRe
+zIpn8TcIdAZPRmMPEZlGwGnKtFSxEHzUi+KOw3hg98j7umPRO9jGT9QPx/t1zIy6pJGRH0AMpWT
7bcZXoq8B+MccmM5az8OBh40zOh1ZLyOZ0i53wlhLRfVQUCtLlO1dZM0O5Q1Ni2M9loVr4VxONMS
VH90IYh0C+4BDPrn/XW0A+lWlv2QJs0hLsR9G77XzOhEQ71WU7j53d4Qo1elUF/qTvAWoIg2f8TQ
kMxEwQEDauki3Ay8sZiMXZV+FOhiJchdKyK8iThUyT2VW2M0Lks6ibOq3YWkGPQlPwRffkr97nWW
xFUG9KqJ5edWbB5VuBxFp6+KpNuQg+9atFUk/p8wZf4YpXtSSt5/o2x+/8KnXjxcOzj49ImpwI86
E0Mh+VoaCkQk86Gb8csNdTg40RrfTi9H4VjjSv99RWqIEx/765pHhfCszMlUj2l9UBrZW5B4mKG8
xeFbjhOMQorrt7MjdRVGDe90/NaZqq8Rjf6Yh9hLOvFGHau7vgo9Ogb6fCDZd8OQERyziuUvwK5t
meyMY7JpKsQXpGZdKfFbo/aXulhdLCjLhO5WPfcra2BWAWvV6WSxsHMmCLGZcMd9/tvusiix1GpG
RxiMbWGJ3iDVVzUsnIyJcWA2fyY/RDw0QBu0C5zeUK6NsLk14IfKCz6Pvnadh5sweKhp1U0MXUQh
uxpGY7Wk9wjr7dLWX5vYAaC4bWZUR+CG7Zh2QE3DuJ1qR+hhd81NhfULyPWBRkXzUBflv0U7YvRD
NxXENRLFl3lb/Vs6R2Ji3Upxw28MbvPxXcCXupQ6W4/Vm8jP1yE48ACHvDb5G5nRa9/W66QRXDBT
brVA1ft6N8rqYRBS9mh5nwtPWaHDAU4Mr6iZrjcltTKaO4noFnLeewsQahmtTIn41Be0x5VoIzbz
ix+YfC5ocnK0ljVSLBB7/E2XrYYDYfkqVZAIm8Rt62Jn+cGmSy1bZCjkt3TXZd1DBWglE0RNWiBW
pl8rTGERa/a09PbMPjy99UkkcUdXiQRHLS9LjmOwQQYVeh+u1E51FaZgkVDaQT2tK4qBpgDbMOV4
un6YXYPZQIpIhbbukGuSw8mJ8ctSm9EDY7D+/af9P1TuUTzkLNKOhSgqYQV0VClEPWYHOrb1B/zj
GrvIs2cL+sOUzB+Vod4V/XzZhM3lckik4GEZVPO2dy3ys1aDjIY4XdY5XkVddx/l1bOoSBW7o6gA
hYTuwHeYptq1fDT8y36vTOVHDuC8K7BSBYM+RLNrVIrLCIdGSeSyy72O0UcqKoemqO5VoJyUEWkJ
/VAvfcdkKphSvjFcSnxhY+AyW6B8MlraRh6UlYLETT9cJVp6oRamA9YVvGiz6zLFkeSHLqtuJzZP
aPpeypiwTSAoFX9UcklzADWNxG7fPibKfJnLpgcka2VY/W3D8E+uIFrE1UsWSJS00yEqVLdve0/w
q40Wk1UN11YirfSpX1Fsd7aEiRP47U2u1M6sNY4BHEkazRfFGK585FCyuXKY+t+3c7zOTP0TGTTH
mMnQlemuSvCzXaUtk36u7QVaoKgvhPKdKiueH2WpLcyyN4ZZZOuJv54UNHRkIYN4z7DAMG+1pL1J
YorqKFmUgd+gv64hYdzVRL/SUkjExr9afVMb5lut7kRBLhxVMNb1mHlR2SH7mWSFjdHBfeSrt4KF
S0OcwoZRtl0FlLIr7qr3DptVUX03wDjMgrKu4mqVz7AiSvEmzMccx4xgV4pyyRXlO0VcXYhGCrJX
340qJbdEAGQU2kTTtqQ9aAUMdKScPR5ul5tOaDMBklu9yqKngRMbIBZTaPeiT7oFKxjTVVsKcWS3
mgdxMPdikcGqCN1JmHdGkL1EWSOvRgvlPEW140TdjlHwZiXNVVUIm6odHkE3EIDbKwCCtAg6VMun
zsbodzOGmAj5HUldfPDNaSfwAuse0lZd3AgJcszJgHyZ6KWcAbQ4kWn3jLJZpWGPJAPoMh1lYNI6
dxZpKRp7te/sUVHc3qdhmGWta8mGK2blVRo39+pcbVD3Wfv6S6ep93hHXclT6KB3fOfDcuo0fdfV
+TZhc3bacCeE5SpWjEeDj16kottSK+olDRP4eJpaAgGar1K1eJsF2RO7cwi/E9XL1whhHdVpupob
ZteLzaGYK6+KRsih74L40aHUII3Mx9MNcKzfw9LyVx4HJZIzZOpR3sDB4WjJMmiQLY/C5hBigRwd
cuUBAAPoVeOsrvPS9f+xEr518BUkEJPHyJdCb/TGkOrqADB2xc3uWTK8uljH6dm81jthK7TJRgha
SF3FdiisM/TdU8MCMN/ARWR+A4o2R1mRTnOxqf2sOhiWsMq1wo2SeAsNzVEq9d4Sq7fBml5rMDhx
Xq/KFEex39/0qdz06w/45Bd/6RSF0yBqQmkuaZn05MsvRV44SvLgxzrcctGd4+RCifuHqg/X8Cw4
a+9yF67hC3gmEGRw69cRJ23Q5StmSZxe314AFYVurJO29DohWE1q6I4J3dqmXaHqBmk1uTW67DpF
ZlIpEQpCaLU2e6czD01l2FoHgIJrWqZ1WtLqyTTMtPQwdItivm7T5gq8h/37SzhRfPAOWJsDRgny
aUPw5R2IYTKUksJH0PU9rmYE9Cl4ONvA+jn5opP0ZZkfwIwgGzBKEit8faIHukheNZhu5XMPTfUG
nyNEgYK90Qd0SD9+f8BP8MXxNlcsxsqAUUFtHssdUPAnQ5XK9WHylA9QsTu8cS4jT7m2IOhj7eAI
tiXZ+bb6p2y6W/GfT9f9tnmtgbi4yXsR2M1f+b76CBRnrAG32TIlKTGciUttj//6f/4dXO3+sb+S
Utv454VeL9EK9fBi/f1BfnoF8w6/PMjx9DDGSQMTwYHzWqEuQ4WYTaadkceqJTwp61nrYy+jW6Ga
q7ZuVkGL6ltsXhhgjAYxXM+YlEnKswVdaGQA9fuPOxUoMcYyieQMgcG1EWu+bKPS9zNBxa7iUEe3
I+zoJf8BiJtOG1n+ELm4fl9OORW7IBkwjVgssdES/r5eog1SoFlhAc7Mxs7Qr1a15Fqpo+pOl7gM
9Hrhcs5wV1vB0p8R18ndKvaobYLIlnaQwvJh40erofYwXKzBSzME4g/dVjIjJMbDZ37vydcDtnaR
zF7ESY+y4ACTpG7s4wKziT8VPWmqFQyaerscDcef8SUynxa2xO8v6eShY0mQ+QvFGM7g95dUT6MR
0rupDpoRr8z+pTJ60pl+i1aVK4ibCLpV0bReNMznVj5R9dOA01UJj0IF2MzRJVaUERaFeV4ejDvt
2YLW7MTpJaVSywl6DJgcvreak0AMj9169ftTnwpoX5deCpIvO3GYJmomequHVM7eGY66hYSOL7D3
rhXOnMhTXxUOHGhwZB3BHR5tQjmmg9tnbEJzaNntyiqrZKq/0s3qbSTl62zOL4bu3JD9RILAcksX
AT8WVLqOj5oVZV2Z6zXzjdulnZozqFVhk8G/8c9c0Sce8FMhRobnw5k+1uEXZVPsx5rLQSJDS9QK
fdLWlSLhCoD9iJEHwdyJ/XNwIGk5DUcRe6EZA6UzkaehdPz+CZu6jsgZiNhqvCuS7aDuzVDzFnIF
MhviR9HvoX6L/Sqjb3H2mU+dGuSRZJQTgEGLqFR9X71TqQhbQywOfZG9D9HBj2/84j43J1cSim0L
uLvN34bgHEbj9LoqF9QS1DQGad/XxcMyMWJLBhVcDqsyploWBs8Mqe9Ku9D+zNRAYt+sLePi9wNz
+nWDD8YzTJEWXdXvC+PYAR0gkMpDKP8Ntb9yJEGDaleTKG1EmLIxegRiDN1d9ddASIoA7IZwLtE+
/fRwthe7ahQOj3uTSWtYjarAkYobr7DQRsYCzDxAMoY5YvWE5NSbz7XHT4QK7g6CI9mBIivH59ca
rR6icdccAtMxk222lBf0CelF//6GT/RAvq1zBL+J0kkfAmFe+F/e2NuZdm9ZL4H5gE5i3r/8vtZn
JvXj8HBmaHNa7CPxaLHMipYsr6flb2GlZpJNC/MqKsXDINLrRHoxMfdT0N+NcnvJLvs/zr5rOXJc
y/aLGEFvXgHatMxMpVLSC0OW3nt+/V3U3JippDRinDkdXd2nqrpIgiCwsZe71A36MBWczaK8f64j
FfWqikiH4hEzxgSHRE5gE95V2wg4Uh1hKgKlYvsnlX2fArCUZw4mIwNJ96zAk0jDyo+owmiJjViG
xT/Ltht+AgsFtCg48uBvMV55Ym4+JyyfGH8mEDUshkgeXZwjsBhqo9iFELyNvM4Psi31kqOOiT6F
quX3ElKEBMD6MSmHWh/HMYWAJQBZAW6ovrZSB/G/rV3fRQkONDIsvRZrV5KXucBXOSjo3HNQJ5uK
lekE/A4lZjezcmqONEWkF7IH/zGFSsUAr2Xwx4WawIqZNujzIEnRyBm4LMLkmoENDx+NX2pS7dar
8t8+gH9udunzGDdCNrApD7qnkvpEbqTTzIxAy1eAGQ1snK6cjJyN1LclQYL90BzvlMHyAmkCGoxr
Uo0AgFspHX69JSAUoKlB+4Tt7X4x4vIQAldtbE5TBjsdOYXYKaQNau5KZFbe1bcJ3I+JA7UszyOF
EKqnxYpbejANHcKxPIE1CCvLEs6CBUt4v9jmoWghKlQXe82Wk/YkgXacwEIGjHhSoYSsmBDpJxy6
1VBvtC2QbubsVRxCOEsqVdWnEIlGWLFUrVF0Mghn6cH4qo4VQoBHL0YvG02NcDIVrrejOj1pULPW
yuS0aXvhxkL3WRyQope46Q3Ra91S+BoqzeIQmjgpqjFlYK/4oclh8+dSYc8VnS5wXEqgh9t0Mvd/
WL1QYEOjDUbwnNtx/0ZGXu65YkqLUwam2ZSdR6EyvdFD/3hXp5DS8mvuqj/dIQEYYe2aQzJgroEf
76/IKxnTwOcCLZAw2MLzASYC2wwKO5Zh4ZsEAnjG6DKIDxqohAk09nzW7pkIsErGkSiatlywZpDz
66oKWSnk1fxsZLg8v3JpFWuAUtEIikeNqB6MQNE0YdIHHy3XAUZU8kxM14YSfULWmTsIgvgG/ozp
gYSDxqfMNgZCLoxeTZyxyYAPpKbqI+lyaEa7UFqSeR6O/h+89iajPYxoV7uKBoTRj4A5Yi4818pl
tjJR4sHGjtgM1QVrOtDmnnKMZ3HZWnf8l+8Q6h0OBFgA6ShJFm89L3sfxqSgm4PRib5fTNpunJ0s
4Kq8djj6rRH077WWXTZGyps2qgac0Idjm4NQCYVZxaUg9e8AnbfMVvUQDoxIuWyl9PllY8aFJdSx
mG0IN1w8ZMGzWP8mIK+F4rCJEc7XYEHQMqXi6v/n4Z/Ylf+52lLAy4ZdI4stroZyo52chIfnnGaM
B6RSkXBXgduJp+1vM6CmBmub5C8H5ruLL8qCMR3FnovxFefKtmRGmMq9+dBpF31EGMTSBuWh6Dwa
A4iB+mJlBfntg4a1LFQF82EUhleLkpoLlakfgGXAB/RcSZ8lOluDI2ZnwOtB9hVxTh4iOkBGHii8
1PWmPYbxis3Er2/6nztYLPXd1I5JM03fU4xpLLxsvj7GkCZ6jL46rX45oUFsBz9ZWJvOKfGLc+HA
pVCGMj3GmnsuYV8TVdM2gC12UYLxshor9EvFgRgbnD8hP5pToxaPxqCM4ISOyU7ikBBelgjo9SY2
MbOqakuMXWQAmbhdCLBgyD+2JxR7OtMW9O+686cwaa454SqL9gae+IdNNZSLjJqyXnYCX5J6Vb7P
I18EqhqdqiTecRPzJIB+mTCCiaKeK7de1Di+kiDqc5Rtppng01P4T7yUUgao8crN/TpGItRS2FfA
o+MXY1Sp1dhPTJyfhqygxQQ7zgLhhVpnFpPoxGCKQ/shamZ2aptBb6LCRLjh5e97+L7GotpAB+h/
7mHRE1GHupQRMpyfAqAvCYk8oqQ0y0xRo/AFnMtEn6AKVEaibXK4XEx0kAhqDfYi7VOXy+lQmEOM
BHEDi/6wKuP4pYq+u71F4eVnbZ8MGsBQH/RzysskryiInf5pkggHdBQxBxWB6vBSrJRhv30t0EQg
2JJjkY6xNC/x6rJQEy7KToLwwSpPHjSQw3AcCgWWYs7f7+C3VQBVBaoYFBgCvs/7woJTQqWHSTsO
fEIBWF21g/FdgbpIlkHd5X19VST6W88Ws02UQfzgZXgPLUYVWWPSWHno2VaKoCs8gMt0mq3RyGwt
DhyNyg2gzUpD+VnUu4qfncOfpa7ByavR64Kxi4qH2hOcewixkrJaWRb/l/vDzjD7kqACXoxIC7vz
ShXRqBO6jLYBQteEAFm14VlIazCLVcnKQ3Chhm4XSKIup6kedLVd9zVIkh5uHD0hfwoMaEuzXjHV
YC06/Tcy33yK+u8bXOxbIRtEOdpqEMAlRoPo78fC8Teg8ue9MZTG3OstoR0nvQ+4nLYyTrcGHKUg
degS/JKeV3oegIdMvIt3CQ6gS1J2oxonhM6qOAcWcKYBVEqia54R+dDyBqqxay86jEBazsCj/8cT
EAUtmLVoG2L+aYuCo4xGfwIWlJ4YLoAtHU8maGSKwkLckI0eJVxGsxWq6S9fFzwDZKiiOPwPHKT7
KY9XmkgVcti/ew9ozAeCAy0sz15Eda3EmOfKYoFDDTWHGM37/I/jFBqlU5qWeLimay61CJDFg3d6
8Dy/PVj0WChvlczfobb6e1B/mmnCrFXSwKUFkRaA6bKwipOpzNuyyE71RnqP27dBOQeM1SIqcfap
oNFER/lcSM8eb2BxAfFo5fr8Lw8uw2IVHnAzrXfpeCwHUiF5UECckiC5zPLIODgE/keXV+9Cu+2B
2QGltrDMUb+Hj0ERjPbfdzBvX8uRxzcChsucbYhv+f4ljwPYZUhESE45XC9FmBfgY0k0+aEE9e3v
K/22YICmyEEUB68pxAstdtIo8YJBSv30NArggTHYrUCregXHiLQy5zTqsVPeRUaliHe/8lyfEQFV
gMAWOwEkKlg7mRHOtxKP5oyqXsqxO63c389JCEQZvSCUQyAxQcZ6PxSKhtHlBjE+wVn2IZe0I+oj
Y4T/RwR1YgHdLIQHyJPlL/6qqev3t3T/GmB/JAjKNwg22+DeXztJBrHytKK45uiW1wRJXlxB4kN+
KFFn5jTwTKawSxiEwrMRwcQIgBoI4gWw0UIDCCMfGbAU8ksIbFZgZhhSDz6VpDnEYCTbBf48xoCh
gopDeG/MXLxT+Sa/9U8wEfDga0nBY2uuuUpg8lb4tvJc57r2jPgIOBCsjPHPagp9cYB8rAAvOgFN
2/vnZBjkJ3Z5kM4adE/KsEFFPQqYkjQVuLh8ZQL5OUys9JSkh1Hmt9j2DbR3H1Zu4+dnByE8qBIa
SgdFQjDO/W209dSMyjBg1vOjKcKlA7lzUMW0jsB5kN4F9lC27wr/zDQgICaZVUprqcE/jRDhFv3P
LUiL3WmYxGECVpOcSiNy1BMEaAxyTGsD3ZpyVhMSlNt75uA9SPthw22kr2BCB5QKKfR/usJZkb0a
cTpP8OUkRPSBAgGBBjx26d8C+3qOL6cwOQltYCKkR5eTmHK+Ys7JNCx0QWMPj/LuELTlVmwyXRiK
PS9iJyxY6bUH+ervt/S99izuB0WdqgJYwAIJl/b7t5T3fswkqjZcg11jRrvc4C3/AMaaDotYIz2E
NhDXvXZrrdqadGbHW6yBUnibWoHJ6f2jbAUWu+FMz8r0mM4/q+q1iTw8szIUS9polrZhdYkOJNJv
oG8bmR5uFKPU411n5A5+i6W9pE6+ix3e7HWBymZD+2NmiDa6rGa1D81i/2H3tqYrTrSPrNrmnHS7
hkr+DC6DzA++51gUQEQQcAy+H4YMuTW+KIz5VUixFkWu2o4m0/SEyyciqHOe09hc02wTKNesRlKm
XBl14G+41pL8gmjlMcih/GBTA10jCA5grYVgSzBvsWZMCMT2QnBEBXh9ZqFIPE+5RAjh8zPwaqHW
yeUSFBTQVmq8+qI4QLpFkTYDbv47g/YSXwSbCkZ7PFx6ywJ+Chq8WQC58OqeaV5CaCXELzj/jsJn
BpEcqNgg168c0L5brYtZAlk0cBjEPMLSfzlLgjQAd7jt4tN09G3otmJSHSf4Ow8g7s5rpPghg1Tg
Bg3su0n8klrghD+wD8WBf5efale1RXt8U54jrKwf+VuJnINPfO1cQ6tV0OiXZeefW5WXO0yMbPIw
asb4FLfokgettBtZ1lQynIyqbJ9IWIKDkiNKpzhMDgMcGcsBX7o1PFRKUdihQesE7QBFuurMv8+f
ScYgMApxv/UAczYNxPHi26AmpopSAhUXLbyHAbuVX+N5Sh6zI8vEh46D6RXvn3optqTKvwUR6Gkh
vLPgFb5NGBQ8rHILYtUVxv4kMuJeFTALEk9+mcaTknJbRYQhHj+KlpbLEamm1mEUVmeaxB2wlIfx
pOcF0plLObDqajdjclKrXIJwLXvnm+e1fPewfUDdgpxiVKqLdXyQypoLgim9elcRxBqsik4b0OEp
PGM9bVUapDTgSV0R7ehvJXBtts0mf2JLRGObzRsHuROyOZBVwlFOl95FQzpzp8aeUgL5CRgyE0IG
YEj4HvK0/Rg+0Wzrb55o/b3M/YJfYhOCpB+1B5ZdyHrvv2+pKr0hKofoFPrSZiieEesJ5XMLPZtq
Z+m0T5GEiZIb6pGVCPlv75HF8IEPwGHBB2YMTdligQ1Tz0drq4+uchfqg1ybgyBSNh+PMs8d0wpn
piI89B5PwYG+5QJL/UQEy/3EAw+EYapZx9oTlLc0BBzFyw7X9VSrUzh4YqAkGZ74W04G4IP6Ax6m
YGtDk3xhYRrEeQOMvhEjKLsVrDtlcAR9GGiCX9/mGuE5Do5oIRErOL0hrmFKIF4THxhPQ8CVpjf1
WhU+z5L7YcAIABoCZDAPxzK6IerDUe3CSXIrMEjRRjK4CauHJiISdJzA7Y0Sq2zHXSut1d4/Gyco
uWc/RqQqofSUFxVxm1eJKLVhepX3mLaR41mVU5+zj9gOtzDefO7cwlS2iV5f271kZ5f2c7A9N9xE
F3QFj8OWOXc35pzS0IIC+aF49F3GEndQlELKbRU01b0t9ila7VOzNBlrdLJT9hJfkoGIN9auwKMm
/hFyFkNaacz8Us/iyUR8l6B08fD9XtSzSAUYh7YI0muKjhDiw7eIsnGAsaRG4+ab4YMLoMygJZDD
ATRf0rn9gTe0LR8T5GWQEWgZ4U2o/A7aJrJFE4WZwZPqkH/gHJoB+tiH72JMAwOtOKhuoHd8CTb9
7augoemb7Uoh8ssXiqeBLhiQBoo2mGHcf6FzSctIMG105Y1MMzPQ3eo1IsgeW5kQP0NEcBT990KL
D9JDREjds5ngotHXGkD19rmlzY0JmATKTrbNEwpd7CY0I3ILboq1YfQWKD0Zz5pTo8tjcc/silnZ
9+xffB1397RYY0sGiC0v5YLLXJhtbwi3UNLFZx9811wHcgikuTKec3O0YekICLq3gdhfEOpIok/W
X3kT3x295c2gIzYze6B+Bcnm/k10RYJPVcWbGDf+WdjKtHqYTMHxjNwYvzTNQoAODPthok4hCkYx
sH8vGgKdhDHBR3yrur4l7aFb2Xew74C8j8CUoH/OvhDCePTeWZ3bs/bcrDr7ZnP130P3JuxB1yVC
QUK93sUmBFA9Kc0U8zHW+xtOVIw++oR90dutvGb2p/0syEGthSHdHCgDBuryjFBANQm/NGF4QAyB
7UP7yMaURScwBdG/D/NNxqe0qIxwEg6e1734fbeVmxQCKBYt8RT9gjgO3D7QZAIm9b4tW0ieOiRv
S5uIzRy1EW4+/hgiABpETJbkIJ8CmE6vGorXHfI2MmBsgnnuf3qQBmnjOe98y1e6mkwj9xXFD3y9
6av+KLDdpmH5rYgYw1nr4k01NGoCVdld4QuW5qdGV+ZWHIyHcrSSOCNDnBgSLCNUj6UiDwUHx4DU
CAfcUN0U8XDy0Byo5P6QinjHIYINWkFXk/5RaHtLzSI7gYvnNCLjKIZtOSvh/QRXXpKho0K0i+Cd
wFp/hR0p4tagYM4kTFUoyAF2gkZygknKIVcLvRdyWsUjBZR56qqXTDaBQpidDKc9L9sKg7LCiPuF
Mz5L46GdhDkWfG6WayJUKDzkM9KANRFWWA5rvPTGk+6/xeT0ZQfGRdclou+P5rG4hMZAztX2DJ8R
nxDP3N3g2GWFzxXpzvj67dXT6M8tUJUkfFWoPxS0cpd0jogVmQxJKOO1MeFjo6D1UBLBPJoP59T6
bMiuN3fvCiWG0TubYX+l9srg/LLEzn1GqLygKkDHe0mdq1NhGhDJNT7UEJREAdxWGMZmsn4rSxEZ
QOJQGQ/OT19M76/VX/NJ+35NQekILsus7MdRawnQe60ApgQbDi4z3EKB/ao75SYmr30A+3vtU6va
ArwroIx5ui/Dwvi7+uN/nglgQ4yAZUC1Cq9i8b9f0aROhno6a4PraDUmvl0SPLy8HZ2zvHPF40Sf
C7K52vrH31f9fp/LZwYFFBXzXPj9cKUb/EqKu1rzrwrZ56TEX2/HkpgPvpFjAUV0gf4Qkpq8MSQn
nMnTt+MDNuqrae735tFxnJh+OiLRKChp1DobxmZz2Rg7hO3RFqnuAIfJ82ETGQEZia1heU4s9FVs
z/gK9ZF8hdgtwKC2v07/h2mkQCcLCYwIjit6mvejif5Fy/dhOrg8Koiqwsm9bIlfIvjY87Zem+oN
CB5CUuhdHa9slN+xsosxRQsbiQQcjPxBQ5x7X//QhzNf5Qqm6/oHcLWc4R1my1aO3g5sWywRjYj5
78SJnHHDW8iIwK/OP89b3DuyjU20Nmwc25zQEnXJSK3BhnUujjPzfwXTe0e26lecUUzJLNzUyC3P
UQxRL4zCqM3WhDR+05uSBTGuM2J3QqgDfhzN+Z+wDoCSGT+Vvc4/cptAJuLTZGCz1DkDRrvbxIKA
dmVe/3I0m+lR/zMaizcBz5lAkCHgfuDxFAn+QkBWsVOtzFHeK/xTe6+cygE/zATyYgx2aM0PE///
22dN1pxbMBoeSbNyB90DzeJRw0oUqdAWXBvX2gi/7LUzCVDEMiADaGEXZc7IDzxTdyWaTbz3LPas
XoPI1ahwzRp8gwN/qULBWdcKndB20RoNNlFwIeoFhAy8p+BLSumuwPCXMLRqQguxZZ2cXvJqeBVg
ONmzZ7HbRr4jFJ9ihKM+DwO3BhlZGTqfs2gX/vbwgt2UYK79/aX/QtHFkg5Pe5wwoaUXlwgDPGbU
cYSO5SEKYJcSgolTBm7rfcZDZBb1th4KA2lZAGk3csXRPrlK4m3lFn7p/EPADxXPLLeA/yi7qNr4
POkTOLv211TGgoEI4hIN7qZ6aLRzCCCTh6HWMJEucBsga5OK0pE9ez7ONGlqRV2GDIcQbhjGjPCL
SHfjG2PkYhJ3L2XrQyu7wdEVll3nACYMkcg5auhvxuZVVHYj/BAmLyNc94ToRTG8ZcmD0t06LzWq
4SpXKeU6J6vRz4q1Y1nDaFhD9Aryy3KcioSLVIC76pGwqD+C1K6Q+jAobsvjeC6DXpVaQvSudO/V
9CrJWCiRPDhqlEss0PfMMHkYVWvEv3WzgAvHyEDY5+2z1Jh9vlPUHYujWv/Joe3UsJsud5UaYejv
1S1m9MzI1FDvytqYXtRIB72LcYrRGWI9ZVtIyyMKrEDv0TGGE2I8mYFSo9dis8pX3pebtBv0NvnK
EyvtGAIgmPqw1SqYd08+DO1JVDzwDn3it06OFq8avv7nbxsu/hycwIGV40ta1jk+DJpHRJgyDwLB
n28N+qBH7rR7gukXkch2mxJ0ck8x0S4K2T7hPZITdLwHSUemLn7LZLL05ejA+Q0FPGJvdiWp6cP5
DLsv/VbuRBw3Oop6CDFu2Ggy0uqoJ2lC3mPqSocUjd7yKtzgRkxgNq6Hr2pA5x3uiF+BjbjxLuO/
iXei7obURYt3NJ8RGo1+rrzlt6GJOvTs66k5WJHxFRB0tw6DFZuV9dVuP3C0+Xuwvq1C7/cMjBU4
8qCRARNDH+Z+z0jjcopqMWcezMzsLedTOlgOwT4KbzFjt/H1gtoR5S2BbCU91E/JCh4znyeXl9dg
PQzUFQwOQVkUH6kv9TWoBMPDfC7IWYWW0NiAfFp6sTVbHE3gjf79xD+XWXh9/nPFxQNPfTEkcCiu
XLb+7FjajNchevz7Et+KsX+eCqgKxGSzQR5qbEAZ4uIU7dd15YtNU7sFJPIBX2VYu0VYyuSboEBx
GcUD5cv+NfKh4UOc8Q3somsnDiuH+SW5/Ps2BHhJAu8EwKxIi65Bg0OMX6hK9yA0yhH/tEeu2wvt
E5dhI1dUnRFYN6vgT1Cgyg/euBhShdlZoxxW3vLcRlqOB+hVIHqxMMmFudH9JFORd9aDWle6AfdY
TYED8wK97gOqgKPx99DPj/TzSths0PjRBPQy76/UICRXbTpcKQdkqkWvORzoOPgGzcxXThtXKi5h
MX2/RxhlHlC8+Uf83/vL+ULewxneq90UMJ6qZvYAYwBoBnT4RpjIowgNKOwb4inqtpVhW6Ui6y3m
nzow6AUZ9gSprFY4Hyro8dUbQWWMOh4uXBRt1UlB+Rh7dpXBzycJvmBFo48pa6tyrEv4Y2AgtQm8
dBOqnlumV6nrLK8ddK0c7b7x7C6GLzUn+mucm3mjXI4vjNzmWcUDLF6yTtsROVwpo9Rupb0GFRwy
U2/cS0VitvBmSDn5ojLMbkrVy5iVa90I7reXK86JIhLyWQWcVu5HG4hDWqHmrl0BTOIaJ1micozl
ZwUwwUcuq4Be1pchjC8F96qwtSFr14QZrTaBk3yewXWsPQ3JmlXx9zteDgkEbeB9wyYDYuTlVyb6
ZVNHY+nK4WTEjLTPJt8shsFg/W0HVYeAPbnkRZMZC9QCTLvylf+cglA/QaU4Xx5qgOWBIx0mOICA
iOYqvooGJ7vni3A3JI3uS8FObkRL0P5DI2hMc9jQglA/q+8hPlqe1b0xKkEFqxq3rt5mkxF2JEL7
ilkIKfjfn/MvK+n9pRYNajT0xa5nxdINZSiCpm3WDDnoENlGS5E6p3GGDF/oGjyoGu4T9VeTtSvH
iJ9L1+wIjLQLtE1mOv/iFFFEeaNGcZm7kEBNwHHCqt7VhQQaxuj8/azfoQv3EwmX0nCV2QoaQOK8
c/1zfGODNi4BSoAIQVIb6BkF/H72nlW9uon6uabo8j1/esCOCyLajKMeJKfEKZajVwmor2rAhYXU
tuQM7t83hjbzj68e8npYzQgCNjQY9y8HoeJBVug87aGnEhoET/sjR562dqw/zp2kucP+AmdNCuSE
Po3zv7+FxLIO0GzTjLif758PLy//9fuOb72Bo/7ZR3/J3b369HA7e87DcdAnHYd8nxxz8tGiInsC
+miwVNBLWtJIH7YpdO85/XR3Bbl1hOyQ66v7umdk9EDeGZpbOY2pYnyCa0o+3YxsAjJ35+ff1pOP
i21Y551K0M1KzEi3rOeE3G6H60gAg5LNISO7z8/5ljbo4Ov4GWP3AHwTYEBKz+7uAHYL6HdfyHvB
n3UBooH/KrNCEwYoRmUFRo/LJNe58/8hkcePjK70Fb736uXk4MHLwSFK5FDcLta+OCp8GH8XzTVy
0Cyh4WcOKEY5Q54Bwpgu2LWVW+mejcjoTmdp1Hlkd/ibRjUjQGFu8eWZGsXYAx3XG7t+zohPK9x/
baNlf82skbROrGtu/SYwjtTu1Rh0guBTxGkI0jkkcGA3yWi68lSLpt/3QgJtLsw6ZxAQHIP7GZ/U
HARJ8FYFQ/g0iB4pO9/Mys2UG1r6BRUyHUZ+pRT5boIsBxKWHcDaADtC5r34yhB2p+XCVDdX0CgZ
nJgaKrVAZ6UnJSdv7CP3wLwB9PiUn3PfhiPvGBHAh9pr8iXty56wDmR4Jigb1mh7Zw2WMhavZ6/F
oXUbK0IPlyZXjwouLJxXPsK5lLi7b5xaQVvDVwiuHNh6i22mD7OwB4Urd2PvUsDJYzJxhJXGd3Qq
BSGDmm1bUZC//77qj81lcdHFC9KEycsZFFXXFhY2XKNSnvkMfZycWlnn6scyzFfOI8KP9Xa+InYx
8PNABPpBAeLLJq7BA6ldv0VnI82cltNOeQGWSB1oREP1o6K8pkkKKiwbXbsYFj+y9jTFZ9AbN2XK
6kVamKIAiyoRJkjQXceNZnBD95BBrkS6pHxL/WQTDBUCGgrPDINqVwRKqkfwuDMqTshooxR2z3dG
EiKeMYk/xCk8M/KaPv3n1rZ40sUX3bAjiLSehtoRJAJTTIorjJyN0Yv0GA0emKZBban2BwH2XlBf
IbGsufZJtbK9/fqC/xnuRWVeBUPks6CguoL0BfM2DNqm6GISivOpqF1jGiz9THDEvH+7i40EnpRD
4NcRaiWVpXW48UFs8BXW8BPwoZFvX4sZMrlynQ9PcsVeYiW/NRzCSKehgZETQJ40PSXiSy7zjorD
mxDCpBMqCEQE2GWUAnfT7JYrXspKviXRrQtoD3J110hm0mlvWh1tJF96EaMGoYIignV676VvICcZ
B87Me8nI2vHTZxt8TIrpI+YeMQylBd8aM0PTX9MivYUbiCZ1KxvsEpj5r2GRgbIB2wUJeNmwgM8a
o6pT215bQ97EshmiUMzBbyHZQ+aKRrwp9yyND8MutrEogSTW2UjmJbCg4QxxF22uIeUdDgwqKyPs
vOWZLIEHnbcdrtVmegQOp/kURdrKmiT+siZBlSLNin8g7NqyEIRjnCzB+Ki99lQ5lgbnogQnb6CD
W2lOkVaUvfHuO8JY9gw6JjX8rkhxUN8jAvsuozXg26U3+nSZXPQjKeRU6KrCgeYUGeHKqrLscswD
DEgHVTLqGKz7S4yjDuR8aNBTu0rwzKnP+aY9dx/omSKVB8FlM/+uIzKpHZEnPE+Q5nxR3wL4Dtsq
uMHbaNNYH38vrL8sc8LsLjIfHGd3wfnX/6n1Mt8r+6LwExdcdBJ4he6Nn1UA7JB9/ftCS1zr+9H/
vdJi3wi4LvclP0vcREv1WB0QqZ2aAYPeIa+AuBBQBmrBFhFfnM+vDPvPihbDDlIUp0AdI6nwULp/
Sn4MC9WXm/pafqVfKQCYzdBvigz9JHj06/GJN4Q3xUS5awS6+sGgh4p01ZOPzDMLodIwW4S1jWI1
tLD8o3zWntut5Kz13b+bMYuNVYT6DIco6L9USCnvb3LgomFC0kB9HQAz1ZSzY5ulgZPDWZaWxrjR
wMQCE4LbTm+YKfU+Bq7fE0TCgP9SvMnPhR3u4IhlddD2GggERzWlFaS+Id4CkdouGuyME5swwAB6
n1lrRmDfdtt/3f5iJmmVlPZpxNTX3OjMzBmNF86EI+i2QucRnQPLoz1VrTKkhSMaeBNEhSbKbJzU
SEyFAMY3Bqe6eLpGRRI705kxMjO1c5pSF7Eeukdql7sOn6wOhyg6gRScv4D+C9AHUifKP4UU5ree
flZ39fN0QtQH9YhqShse0RMSZ/Y3HjSf3AyP4GyCBIS8GLBUV+bZUp42z3FAiTI0zrPyGgT6+1eY
ZDVeoDaVV7BWONHg/T1CRkBlTmoncIuOCAfYMT9BiZR8IbfA9y1oC+Dn0CGdILNyd7ACGzjvSnPo
++S9eDNYGtEGRHcVHjtLj7oi5WDH0vfldTTa171oVA63i1/8FyUlYUnknXec8Da2cOW6bXITu9AW
3E9FX9Oo/WwDAl9FxxPyCvTEoJVarABMlOI2w6G8irSDmVEAMgq4J+0ptNRjefFqqrkSBOArL2Vp
czXn2NxddlE7TpJXYJFr8mv8WO0Q+m5wNyAFjuLCyPwTVLOTeOW2DAUQ8Zx8sQ4SUm/gRrrJRgAl
Bs1w9eAd8pUDx8+iC+E6IJajvJipusr3r/+z7npZFbGdEGfX1spyorreMxhEot6DStM6yXWVL7TU
92AU5FmIDv0wZFPgCy0+z2Fk+WrsAO4U2p4LXkPIKYLsyjdzmCVV+LnJdxJA9+QyQ5Kep+ZlBN5T
pWtL8RJv/74PuCRLsKaQZA4KrvtPZCqFrE5DNbhqAIJAPvJIXNHyVQ5o954+lo+td9COLE0qPQsM
WCPBO04F1wqRqG4XEh/ufcAcaYsFHMENVvbePGkC8nxolNLB8V9wTAqR0dJAmsjb2Vf4AHhXJtNj
UJtdiTZA8irisD4viIKVFDd4csacLkwkRk3VOtK+ecTJlaNQUIu8wb/VzTYpCZZRVGnsDdJq9i23
+U34CKpTv+1yFDP+UfsY3OopfMs+yxsUin/vm9/Iw93Xi7eF4gb5LFB9s/A1uh+wkq+KkW8bGIs/
+Vt1L1vyV2smW2kLta8nE6WCLStOf4gTGkPSggL53m/9A/JvghOCCt0KnC3gzZdRJLITP6ADvW1A
YRZ0TjY6WKc2l9GnPVIL3rRrep3Xo5oUI+1rO9vL59qNQaB6GbBmPoNLKWIAPIJIbJjBdj6OeVQu
gMYoLvpQJLIEXTgW+xFg40qB97NuEoCWQhktzAwwmV92XDuULn7LjuMR9jhwdemO0TX9Ug+VLunl
Od6yV430yEUgwxYM0chSXhqZqEdouaVX3LsHdAPmC7e/38wv6xnkUeiRYbkXkdW9XO1xp+C4T2n2
UOkd2kacPdiqI+siYDht450BnK6s5D/rGAzDDKCI4JKqIMoslrK85DIcCxQAisd9s8vJBAsP4ILF
h+kEMYXvSkeQlulb6g4ceKN4NUrzAtdvvN3ervY2WNSbry8P7bm1Borwox8PWxMRixn0mACcgOHd
z9KM77qI4ZT0QRBzyqSarrYVLRTBQMVHFPCZtUQ2Rq0jMQORCPOcMTmJ4d/dPvKRQHIxN5rp/3F2
XruNY9u6fiICzOGWSVmyZTneEFVdNrOYxKSnPx+9L05JMkrYu8NCA91Yk5qcHHOEP4RuK6veWe7X
aoUobt9jbvwy5pKNTBoOr6pLAom3ERqnQwThCxWZOPD//U5/2GEcTbHi0VQKiVu4rqkxOEHUWz6c
d/T+sgWooI+wdnbZISf47Mi+9oIzO87Xr7rduyX0auC57bpZb73nbvZ075q4KWzYVnq98O0pauBJ
Xb3wKDVQzQEyPQkHeXoPyQ0mbm2o82YUbcMsHS15UdvO0cN2XkbxnaL8NnO4Wv4KCiJWRVxoaa8c
UntToWIE15b6Ezycv9gjQMj8uDlvhc2ANPzsef5ouav03pf/4w6grAv/iWYMPpOXBytRFXSOGknd
4eDphAjHZdVr0msoqn2axN8+BhOgofAaPx/HX3Dt1pKMF9jXQNJeJ/RgjVU8LAo+iUllGoLPv8/L
NaiE6wxI8DRx4zWR0VzXT41QSVXQRdYO3WjHPG/06kXTP3tlY8YvqciAXi8dTNdPotfqH614h5h8
O4lieQvGqom24KTAdnU5YBQSV8OpMHcn/as3xJmgx04T0KPJJNgDVYY0TvZS69oqoIJBpWmZaKPX
WNJbEcJsVPRDwCeK+eSdS+u2S3z1XFepnpxXcSiIoN6R3HVFivKBkiCedy6OtLuPfv+RLAzaSm65
UGCkzYRNOdkLO7Gj7Yvn+pUMWbfrl/j9l/om/AoPzX/v26fQxUlmLT0If8AX0wGlcyzT7db+BM4c
p3tw1v9+t1O9dXnx8mFBRqYZwssFxHF58joBGe1Tnoy7owUPBg8hmrC4nIn3NJy/aS1XC0FmJyHU
DHgXAEUuF0KHNTyXkaUcan9lgHZvvZ2/MF0Q2gDbMhvW3dpZPn6t6BP77Z029HRArtem+kdVBmS1
qH8Dlv7KQ6X0qEWGdj7vMnLecpaXG0QC++DOebjtpjKkg+SqT1BE+CXXfQ8l6XFLDPTomdPgHdQ/
6azYZP/h8rUGn06xe3RN91X1KeycB7i7vP2RMcDoRivIziEDFGOhuQg6zHuIEneiHLTrnzYBtCQK
LhO6XL2KMRq63XrNRjyfOZNv4XZENj2zi3QeAJJ40N5PLm0/fSa9tU4KjmIROc1MAvBuNy8JjZrZ
sDu/0xOrSYuc04H+vfZWo6qVO+H2SBvX13Y9gDLH+B1Tq5JPLfRll/knxYGqJZdblPPn8VLYZ/6w
KtbHueiXc+OjofJFh6zzJG9w6BzPRjd3s7kEtWNch396Xz1Irwy+fwe+tJQ9dYHg5dZ4aQ5JYytf
MHbcaqa7Fq6ZB/TvTrb5q6qdgLpYWVqbcf51nGevkAMfrOU+n5dzMkfoJOVGc4wZeVO4kIEFgZxa
6PPBmSQf6i2tvdC2VqATf8XQAHzy6i/1LfUzJCGU58ZNXCzIXHnVzxWH9LOyC789jMDBbJCV4Kwe
shcRl0NPIWtGCZQ9u9O/VKawcn2aqakmEyDKb3LFyy+JVzjNgzXhQEp8XMPN6mhaAhX9T/5KMSSF
pmXHjwqWOE/VrMdcYnd8MVfNQ3zI16rioksdPigv5ltNr3arMmh4KfzCT/1oqTzcfdabmROwBcRM
pgSSMohL/PJZlVhoRvOYCgfNlpebze7o7kJ7gXLP1lfm/XP6ccg3gw1lY+Ztfz1HEJWK3VxwI0/9
Hdnz8Ml9fLkT726vWlOE7E/Qm5RxASlePlERtnKHHFNwcDe997Hb5HMQ0QYDVvP55S3d7vxhcfAF
qIH22Q6Xe3vYM7t8F/130UWeobS34NNnke0I7hdYrUdr4TZ37rvvNPLyBV8+4lU+VLUGmKEgFA4r
f3B5nsoe1n7238GPU/uw+KjokPm+fxjmoMgOob3/VNm+zts+6/5cXh29p/mj5s5hLRu/fp09Hnj5
uGqdx7lsPx2dx3/v5y0gQ5keltRl8lIkg7t6w5agy5hOqumhxgd2MOGCtib62qgLxPmyDxvnPOgu
6CwvNJAoqO6V2tdqUuQmrE/RL02kRortq/XNDvpGpPI+k/Vqw4bkHgdsv36XfdkFSn8nV1V/Oj5M
BfmDAo1v8Kqy78dSactOMA6js9KXhb2r33fBTPMP+XIf+YLzIC6E56Nt2tvafgq2wOTt6GXdu9vn
p5H+5J9BYNxu3htYf+/y9ZEBH0LLncweuND02H/dcP0x1cYz+JFD5b35xb6wXZhij4/hznBf2qUL
GHNXLRGFXBUOMbNtOTSLg2sB919pT5vN78Whsz8BSb6O/ut/DyYN+hBKSmdjmWELH+v3pcPVDOz2
cV7428CWnO26gylp295yjoxE5mjuy2YFvGqzcp+qp6cvy/1zTxLnh8BnijriKRPIlB9rXjUe+8g8
CaYeGYfWOf1PMeqmXuwFi4D0KgKnELjRU2f/d7Kd9ym3kpbvy9621tpDCgY1YuyeUscD+fTummjJ
7O/1/k+IpKnho0xTj8v9T4OyawP1OBDnTO4pDqGHbfZaXNP/84M76cyPZ94gYUMKC5FJzv7larUR
ByCYw2m1wY2cklY6Y2JMN+330UepCJAsibCv74s73YBrIdTvrw0nSjgXIPBMNOovVz4nYQug5qjx
ClZvG+2tc9+E+ebtY/c79g7BYi+/z8771/Wr6K+fHXf+gsK5PS75e/bY2/Pn56V3BszLc26d56f5
vWT2Gz978xomVjUeITSCr90yy0Aq63ZUk4M4U5cBXIp+maAC1fjxAt7ELEA6op5LS0xpZli7uQWk
lHvijT+UkwBA/3qGq+hdax1WX2mi8XLczQYk8uJsR7u9nTqvfEfPT8fZF8n8nbj0Q3p9uepVUpDG
atsmQagd3BVQLbI2f0EctI8rPtGJVORMof+RoPDv8P/djLnecfSE4DVjOMFY5yoeaomJ7eEojaT1
aNHYm915ceBWGlZ2OZ/NPCJfaRP3uTGfrMXXnzu3+c/LIwZAxx/o7w2P7KTVZhpB8zisNp374TNe
dKZjmDr1fG17RGHHcZ6+hPfeXtEo/PdvvwW3cPWYYFooZ6ja0SW4+hiqysrlRlQPLlMgbNMA4uNw
5PwGRIWE9HOCt7Yd24vief/5YDsAyXBmZRDHn6MdfTxh+CbZIL4Ldzlsn+fz1Z3NmW6+m1fz1+Nd
HcS+aAb8wtXTDlSia+zbdfL87w348dD9vQFXh65K9FzSUknl1nkhFGw++PGLw35mON4rwXf7a/kY
uve/8tsE+GLfr6XoBBWNi1wbVFqSE4OO/O3D570nfr6BqfbwarPV3LfRckKKPT7++0f/0I2Y1MO+
m6FYDlDSXr71PtGjTg1O/QFp+2wtL5OHFjScti9XwXyExeSNbvMU+/dGjz80YS7XvarfMgSlcH0J
emCB5UL2iGaL/3rXEWYdbYHgTrn4Qy0LQ4BuNKUsnzZ20pe/knbYsRJldBhSohgdDZtUufVKsl0H
luh+D08dysJs/d6ut5Dj6bjCVmjtO5/YbflgUshy4aOobKCIefUUgV53515jrzUbqQR6+zPJKfy7
Uuy3XwrNLUSHVJ3LdKISXP7YRtZ6Bf6WcnhxN/64/U3EXsw+K/d17bHDy5oQ0s7nL/eC5+2vY9nJ
e5hGLGDU6/iB/4dOqzvoDqLTHYAGOGvll2j/uXNef1oFvDJeO7xFWf9OJv5KDQU5PYKVrqXDmy+D
SDz49v4/22sWyylJu5cffycAl0HHsgxktkBHoxoCAOlyKwtTz3EklOTD22YKB4eF/cn3uHxeLr8e
706ipyN/sxg7iCEVfIfbTxGXozO1wXBw394+ZI/qEq7qPnZm9nbwgLs+PTWrlztH8oehJr/wr0Wn
h/prP5O8PfVJaTQ7pdmox6+wwodzU0mbpJmlwudJy9xO2ej957G/E3lu68KJ0TEhOIHW6FMj53Ll
VFJGDaueEaaVtpti36Z6gb4OYwqckm8EtIttS95PFfZ+r9INsZOX9WuoAgt+1ZL5DOsG5oXQu19f
w4d35CS5kNQj/1M6TWSnPrfSY+wbPX0QFXUJB0ZQtOkSu5r/wajhzrH8Fuu5eHn8GlreOAyT0iNG
c/XRSWEftsezjtY9Ipx2D6jKk+YSaCYBhApKD7tilvipl/id05E1IuLlpbNuNUGPpdXRD73UC5eZ
f14Nq4yLP/SaWe6d5/WcgbuPraUyJydOl6GHhMpjhITKJByWUR+egHtH/smmnzMbnNP882gzW/gm
1xqe4Fme7qaoh1lwmxvaP5IzsBDT2Df5TQSFLftMAb1yk32Eu+xRnkfPE0E1o92TAbboX60Hc68s
0le+rkcqbkzy5ikNlm42zHL3K3SO6JiEzpdsr2WmiTiv+qd1653YeQa3Hl6QTyf+C2lXM77XAZQU
XuCF7kTbNbfSYtwbGCFJC/ibd0L+TX/w6n1cpQvGSR2btDfqnSrOgPxXGSxlHamV0jFjwx2Rb7hz
AqbjenUAJgXGiSpq0hy6vsbjkxrXRqEiWGY8w88yjL35ScNRKp+OKnMz4dm0Dv9e8iYUMlqeBKdF
4CH80zXmX4jbpOnbotrJ8iGInX6vt16HFYmOvqvf3eNh3SanV8tN185fkUJPstFKY5YzWpux/ulB
e8033a6ChN3Yp53FVO3Beo726Z9oKyF+U3OVm/Nid/5M5uYqP9oVCo7lnW3/4TUzYSM+k68jLyte
pS/qURUzOnXlToPnfMjUhdJAh50nMHda/9/bLSs3AXraAT5tBSTg5Ot9VS425yjD74XFzrvuj/ql
KE79kKAbB9AdN7aVifKh6dQwB0Kc2b0M0dm3+NNgOtJvu0NH++FN3xhvGaoe+aKanVYY7oxby7d8
fam+iM+5ahefiL+lnZsznNcdq1jwnxQz/PlAQZZeNq8JGsMrKoHzYCkj54Nq9WCDOuu9dpwpop0P
TmN6mL6lD7V3pB2t2uhuSqkzVjYARubMm2Q3vGpz80l6QXdX3YHbPe7FN/mB7L7X+fcBEIW1iU7M
0njjx4kvUJkt+/wa76st55n/R7NYAzzEF1A6483rSflSEJ6U6mFs5mbjCoUTVJ51no1P9ct5Jnyc
f51/GS8mPRh0QRta28OX1vhp7Ca6O/Z+bvlFu62HZam6au1I/2lvNOhj1G1GJ2Vg+yU+MhOTl/1v
ubBxHJyEP7NHYa1uiq9oLb3rv8OjHTyjKip+ipviF12bksoEvMSDtFA/1NGT3gyCT0vz3xdW8nac
BZtwdSg2lYvX0qrdZE/6Q7A25sFn19saHAcCoG7YCQ6J6/g1kf1YcNpd4KfIj4Pu+zV5W74YTt66
YWWLWN6C691jtd1vJIYhvTtUaGw7aMEKCXZouHhrG3VYK8JgV/1nFP8R7hlJ3CR8V+dyauf89WWq
ZaD3IBvKXSvP2pj+pOmoysnV7gqg3vSFJrAjU23ml+QMcDIvFyoTrQ2iQil3R+VPJOxM9TGMkCUM
voJx2Qu7UfNai4GF4BrD7N8f3w+xDhjUJLFPAo8EzdVPLIY0DwJrZGWxeBv0L7H8lctfJ0YSFTTZ
HksJ07rHGTR/+rkTlwCAsirxi68j3miWaSnwc1sP5pGnALDLZi2MJTCdrsqtnnvCqwKMRLP/ZDTx
EMYBlCwCTR69CegBw3I+QkQS6aBNjPBDzP0/cZJyANixQyYARwjtTgde+EQDf7UgISkz0Vf9o3fi
+hRd9PA92VW5qDOndJhkusUDtECwour6iP7FveLhFvLLK/77N1/lMXnQD3p25CxJb5AwkeAVj04B
bW5Zo272ad6jpvz4Xv/a4qtrmrF2fDQzlgvDR42YGazwQo8qjCKXeQOb4k5WcAupm36ezmR4mtpC
iLp6pWEXhX2aq+UuG308i2IGmRkxpn9pZ/qf4HBk9GUuEiBaja/9H+4q1jZotE/qwUySLr8eSYg0
/Ziwtmy4wUtyciQwtMSKbMa47d+fy/SWrpKRv5ZipHC51Gi0SVWGcrnTxVmXO4r8fMq9oZh1w53p
zm0Xmw3lt6Bh+e2icI0NNM+JUFhK+P1huiHfYydK67Fjvhg2c0GEWShnmNsGqd1EKPeJJTbwZ/eE
HjrVDmbbqR3lpxcDJOlRe5SA45lkhC14rD7wEk38E5X1LjwWu7FRHFln5Ho+nMYMlDTf4pg7Vatu
NRIvu01g6+jRoey4aE2xWfx7Q7+1na93lDIJtWVGlMgsXdXujWmVYtTpxa6U/xTq6GenwdciGdc4
1ZYzZUERhS0uZk0RHPVzMrrH+uyDEtiYeMHGnfRQZ4BZunx7qoW1ySVZ1c2395XK7afVwTqHfmqN
hoOPnX3KNfuoITGTCZgsjYuxkBw0yb0TpPBmKossrFSjwA2ygENkeOIpckT17NZZO0viymWE6cjH
etXG2sGM40Unl6uqVFbBGcZhg3Rilj4JllgxzTqVdtDHOwv05UlEGCQpXVV/My3gHJ2Y/T7Gy56a
SenVTdfvj1i2ChFmDueT++/9vVbz1MFJYgE52fyihYtvxNXVIgqC3B7Tc7GrxVdFPc97vXsqdaSD
2nZ3Lls3DtKNEUtr0YyXJwEYPa6+1ul3Rq4FBWqhH5dah4iqrKKN97tROltIXoIKamK0S9vkQcjP
v+sM64S3IY2dUPuvyhZ5slWG2DEiQCnwdc5tYufwHEoYBMnQ+pb5quVnLw7y2UkzHTF6btMdTo3z
cNjlgnInMv30xdLjn/De2GaAyLv8YhUrO0WmKBx3Z7XzBiNzuhjwVii55/a/UDrd+WxvwZnTdv+1
3FXebJRDkShjWOwEdZ8dN0ecc8q9KTD9clSa3Iqtw7T4I1dz9H1GBUl30h3HLOzR3OuRZ+6b41Yl
l0OaCjwjMsUkcYD+/n0mfrobQGoxIaP1ooC5vtwSQwiMRu9UnrEAZ05NI+Ik0IAK7azEOZ6QCQX0
CvHlTp5/OwP+3pv/v+7V3oS6EShCKRe7GHUf2R9eu/mwR1M3fD/tidRjdG/BH4qYafpKuw4TiUl7
5vKHSlV7bBR9LHZhchw86aQmSFkDkW6a5L0wh0XXtBuDkCCN1rtQ6X5YVm7Ya24g1c+13pD2y7Vm
B0mwMpoBHUv13nXy3Zm8jn7o3kORmLRxrO8u8l8ZZliOx3o818WuIdMDDeW2x+FRLkw3HUOvKwO0
lEu3wXL6WGVrCJ6QowZbHlQYwF/hCZ0foXZVyC8i9gCBYi2qKraPRvLRN/lKLE9elrWoXaC92Tav
BD2vKsedElSPCOrbcl95hPhFgURFI5dOPzIfzE0/C9RFliKumqxQ4x0pelADPjmg7vzkePZyPXdV
rXqMMFTL9TTGr2EtYkTa678VsXAMXJE7nORM+JKxoTqGRu0xvp5EdVEoEk7G8jIf0bTXP5szcxi5
t4uSgm5QvFJFvCwJ3aH46rCeCKvCz5P+WUtjfB7EWYh5EKAxxAV0PzkzLAvMJyUQ/YwxdaeU+wET
blmPFuUZD7QB5XEQhw1+0IW6H+p+dhLDZXpGiNpAIXJM5Dth5jvBuXqTBrSqyaeLBB5nlMuzJpgq
StfGUBxaL5iVALcG4CrRVtytG98Dn/oAuOVObL+dY07uT2h+TBLw4Bq+hWP/Oj2S0mVRBP1yd7ag
aeOgvJPQCGfgcB63tTm3Tq81fhHjYTiuVPnkNMkMkesm/JUgit96BgBicRtLzjne6sf5v2OMOiV8
V/vBs3GiKSomIM1VQnhK01yUhoRnyw9x+9H0MH5gH8TCS5j8J4PQz421gTNhQ6sMHqT8FilHHw1S
HE8KmNRk4OdZWO2aBtdVsGTrsNkIw7wvF7CDOMBliFy6reNML8wlis1mn7Y0opaCtoUnq/QLK3kY
j3Ndd2HSWfF/mP7dtWW7nfGQr0xEeUvBFR1L66vfiP1xZ54V7Me6+NeogkwTLTuWcicowUiqsTOE
upcl4EzJBXCYjsUX80QyU4vuUZkcHo9Eov+lPw/3PRRteFcgbdDa4Sa6PIfRUZYyTD3TXW0ts/SZ
3B+p9laO7KG6x0T4foeX75i1MDqGxETs4u/LtSQpDoxoFFNophoUrl/xFlLbVtxYK8BlWuVhQxb1
W8m028FRVRtbJWNVPEp28TjZKtA73Ycz3q+wRml3UbnJy1Cj49W6AP0UR7TFFW3oj+EzlOzjUlzF
kV0+Rx/HZ+MBQbh+VX7Cx8B/gr96DDA/1d/qb/E3AP/2tfpd3Zmc34L6gQqQRfCDwTGBqbj6rQIW
OOeTpiQ7KX/Pzbe6rVycSTjPpT02v6oMUCAGKcEg2lgTgXBq7SwmL4qlWdfRtNZ0W2vBeHBCOvzZ
iOoKSGNsyN0jWEmBblTzX5auzhA1lNXR8Mv2jkrQrSzSRJRgSsaBnSQwr8cCYSq2vdwq8e6IdupI
87bCxXmdaytJ2DQ1OtoPtLoQcOlAhrwb4UrvFr00w4W0qLYWqenRj8828QV5PAjj6LIfEDow5dez
dDjG4nbAZ/MUbZKSDma5HZuDXi0RtrVDKXMi/U50+SZfX508BlUolIIlME3UTy5PXm1VQqyVSrgr
XWSbwv3JnCNSX1S4AiER4Je/4TDRLiYsoi+KNrhvdlv9hGH0ahzueH7+UPqymZpJjkHzcgJbXj5L
lXRJKpDBYzJJH0Hz29PJLpuQfvhmCNyu5jp86JGqHf2TuOgUpOrwChTzO+/3p2CEIM701eNAjmzc
VRO1PhlJEVdtvNPOpdeKb8XwHFM6IZCrake3adgGE0nDQMIxKbHlc7VJ0nyhoeIQB+9xo/pB9P7v
O+CHOxHMxVSWT6/plt9GXlYLR0UUtiJm08EsDtYS8p3Kc0uBqs6Ncd9KbnBaaoObJ/4InLmgq0cQ
v/MY0y+/PCwId/LVMtakylS/B2Z/XZOnIYyPeZIJW7x0IgZFJL3axkLBYVj1u+HoWOFSEO/Eix9O
6GQ/SH4NFcjUEGa6PBWIFIjnNo2ErR4qmzCCfdFzF1eU75UrhIizo6gc1n8iOr5SlPsK7pbcCMKs
GWs7G9oDTHSvDI29dQx+SyoTI8w17uzL7WRFY2w+jZWBAmo3On9i0qpJKSTBtoP+Jk/WjDS9CVAW
GF/To27t7x2I22JsWhGyJ8AwOFvXl1NT1WklnVixNBclHiWkljtd3xrnlXpch+V7SEAnQGaO9Q4t
URbX1jAv83tZ921qwlNYDHeY5fOdXBOJ9D5MEI+LA4xy3dRy+VRxQEb7+872TmXU1bFjGUwcmDtz
HWtXLbhJuzrGDDLYiuFb1DmZ4OaPqfSiQae0Fm25aeGUmp5JU/3Owj+9V4R74GmQfU0a0pdHDxsZ
qZDyk7WtzjtNeoBNSf2+MuN1VL50BCcj+aP8L52PSTtINfip029l9nyN7z1nkSBZSmpt43ShCVjM
u2fVt9J5R4P3Hnbuh1AHhoy/CCkWOhfXQAzpZGRmeGQx3XiDLmcj1ZcE88Sgz1D5RBax2KgJbax1
NCLE+ygUDyflrTDnunEvtEwl6+U7hu00zaeRNVQmV4vLre4FuFVBkBrbMLS7E2K1sy724B0hRpCZ
Tl7uTsUs/u9c+MY9iblb6A2BjJ4ORCsa95zkqytQbTHmKmK+HiHF3B13VyvX/SxU9scyd7UmXKNi
4atMbYpj+kBtZWNF/htTeKw/YxwK9A7Z6aP+J9OFfaUx3Txh+1N+DkG8yKviaTyrTlSe10OfLYpT
xQAixOJKSBkCdajrn2QaQBFhu4VMpntHmcmIenooUd3/92H+HrZe7zDMaFwYmRTA+L26XdNaEKpz
HRMkqPiA95QPitt8VB/5h/RazapHcTMsTgeNBOWrWx8PEJWfM9gXWmh/dk6+Dh8GcskCQy+aUT7S
38Uh22sOCq6TSNhnsoGB+S4cHUbnpAkknRhbURq78vwOLOMWEPI/KokMlSExW7R2L4+KlFXtqQjr
bltb52WTE2lHCtdK9UoNgkhjLDqcWc8B1nukBydUkPS8v3Mpfa9xtZmaiF4ZLF18I26giEavVOqY
lcqWGarMcLn2sO7BBCpuHNbF4kIhLPs9Ak+A1HERwdDHcGlGibgDJh76hXXsKgw9kXOXPaOD5OcJ
uW9VXsowT7UpgYQTHPPZGM1zYZ9YPiUO5XqpewpKF7IfAG6AfGxymuZ15J/R/tkE1Vw6bzJphrOE
xkTnuIvrjQhl0ZA25+5DrlHRzuYd0A7NpxQ84iKMxUO5FAaE1HPDthRbjv0G9T3N4ZmRD6MZ3yrz
c78Eif7v0/itG3mzgbDTIMJBZFCvr446S/Tx2KfKVgy8HuUq1L4EGiZ2yYgFkzXJQfUrB2wtu9bZ
t1DAM9ftZH7mDC3/dtpTHDCgVEmUPamTqPNIm/EihMyXILilbn1aKRzbyleT2ZjO6vO67xfYG0Xn
eTE86cNrZf7OlENUrKziQa8Ofe7LspNYjgUYn6bsIRKdIrZrwxVPM031UaU+nW04PG3gRM+iYavV
DOflPPZwY1ItNy89U/SUfB9jK9DN1XplHNfEqvReP+AWl6gBEpwqD1LCSdr46jvWomFoRavStkUV
u/E4eklI3dh386Sj+ai0TFU/CuVTUXoPjwUoPjrtpf7Pv9/fTUOQFBDqg4XaLeQd8IqX3+A5G9uh
adV6K2iZXwaddyoydxCfR9BMpVHu0/rp/7AgHQL4+gCx0J24XBAyY9IVY25uR+2NBjWNXWyveVFm
s6QRVtbJnQP64w/8a72rrPMMGxwp2MTcqulTLCbOcIxkWyx2WZzioBqtFHW88wtv49q0p38teZXm
DKPUYOnMT1QS41FTz7NePNuBoM2gofgVms5Dpe0S3HdSTOrUXJ5biXgn1ZpC58VXefUIV6G1H4u4
juQCVt7ReEmmOJL+Mgvyneq/ssy2ddHY4enk/PvV/vzDSRS5NxEoIqpevttsjJW6KlNzC2N9Vlgn
H+VokNwJRIZTsonFasUJmzM+9+IM8fYKjXft3nTjNhWCmja1/2B4TMP0a63uTonEozYdMDN5zU98
2q0ITfGIbUgd7MwW0mXVrZqKy08rve48zoqmcUDtOiLtVFPozzagBAkTxmx+Z3tuUiOeTKK0AFsw
cUCup7JjN6StHonGVsp3YiL5XaTN1TB7botspQSCXTEVK6DpmzLKY8mwEZoYc9+umv37Oa6tVEiS
/n4O8qXL13Qii1TDpkYgg1JvpLly7lzcZgWbsdDSFMynyJJnGdiROEv2OT64Y1M5Bb7ZVgBkSKFz
ZpyCTU+8lDEnH/TQFUDLdILmNmZ2p4i/xYIxwJ40NOhpEA5u5stmK4VWHkQGlkho2Y9cxbCxlL2S
AHP5VWDI2CJeVWOkrvNz0J413yQKSIN+zKn/gzyXpCNDArtOb9q51e6KeHTiAZmQfi+U695Cu73w
AXr8e4tvPz8eGscYEn/+1K+1P4b01LajFmlbUXxv5dbJTbQaVcvOGS9aqeH0J0xK76GibxVH2CrK
aiSeaTAAOLh6r1ahVWkY1PoWkL99TtBiSYthn/Sn2C61ZJennyXdLMyx3vUoNx2MpBaQBJ2mR7mv
uGtjfXva0VJHlkaZDBMBxl0F+ihBNR8lfyzfqz+9V1jb8PQnkxVUYggJJKGmS48SV7pKdEPp17/3
/4cjzuIooIDCV+hRXn9qqdHiMmMI6haDeC8QGhK0X2JuLZIzelqhsjrnX71Fh0yR5qVkLQaxsI/K
2YEpZw/N4PTt1wjit+o+1fErxDaMy9Nr0ztn+6cX9tdTgky+/BCVBD9ZOhzq1kLR6dwqaEBOvh/P
YfOcCiDousIWQDMa6GAJGYo+5yUK2lQt9Z2IcAvFodcx8VEQJWNAwWu5fJBU76W+yAJ5W8fFumLq
JQb5WmZAUR+Py2MBHE5TH8+d5QlDeOfSuFVFA01JoYzw1+RHhPzp5doDryqqhkreGrtJTbJy9B73
IW9SmUfWGESH6QmVJ1oAdbx+cEqJg2v3kUuiVx7dWvfF2NVNVDIXmL8FqoO+xb8P07UtC/GSJ4RB
yQuCuMeA4/IJzwPyrYPVyFs9RiDp3PujKnroOLo9jm0FzdUhVoH4UHIjCaxWjaOKA4MYMnNaHces
mMnEn5FuFUN3uzGPdzKcaYMu7/rLx5s+xL+aeY1QB/yAWt5WBXOuAlJphyNPrNtVKNrH2rrT3b1V
TPveDtqqOhQBEP1Xpza1hL7qtULeJjSTcZmv3KL2k8yPBxdRHqUFWhqdcCh1hgB0okdnL+88Czy2
5uLSIrduQOnJOY94r04j2ThNNQoJimuBGzds4IR33t9PGwSiDxTClGfffGblKdLHc5LJ21h4qIPN
AMV6mMkYXgf7YV6XS7j+VbKuz1iYv8Sy1/QvTFPUe7Dt2zthGo1xhKbZH+OGq260MVZhFCWmtK0A
Txfl71jDArh4Tho2ynzLsv+M8c4tdAu90KYlGUaR2k+0kqtEtKrbLNU6Q9palYv6/RRcUMih8V44
5kt4tk2cfyl7Qd5BDQDfA3GfqUfuFtYM/3QD0A6OsoNjACEq3eSToV18j5t8O7HlGfFzwQCVcRkq
IFfPqB/LJItDTpMFjwIESIaAMy3AVb+hY6T/UUY7XxfB19h54nuxbk9eGMzUua4ukO0axmVVzZp7
U7wfUkieiTuUygiKJpOoyy9K0VqzIFpKW0OgZIXdob1YGGgqL3WzVDBlG5a1uqnHXXdai9V7ka+H
09Rom0t3QYS3RxcZdaaXELcnXq52FXq0LqjHOgmlbS7O9HQuyG6gvku4gsW2IrgaQuoq3XoMf7OP
utorzYtkvrVP/T3n3x8yexXfPRolE1+TqfRVjMljFT6ZVYg0pi1/4BLN5W5WZsqXITcPojQ+DAx4
cdJ00yFdBlUHUvp8V03ppkutEX6xrNMtNAREzN4vX8t47jMzU/vzNt6Opgvg9WxnaNQlTpU5KU6j
CM7Jq4lWhPns5h7L46eP6WL1q5IqSetB10NW794EMKT2qPiaaQvCu1Ys6K668JeU2tZRdoHjoi1O
/nR7PyAV3yLfXszKM2Te40YaluHrv+PbDzco+zLZyNDihuL/DTz46wKoFeGo9WZ73iYLc9l/MPDL
dTcK/B42Tuqc9+J/gApk2wJx+v8oO4/lxpFmCz8RIuDNliBBJ1KiXKu1QajVErwv2Kf/P/RqRCrE
ezezmQ7BsKqQefIYb9xnNTG4GNXiTm65+coZ3LpdwhTJ/vx8W998Nr/e1ry2/3NbhI2NjpXU0zHR
vTE/5s1KbEPhSunL2G7DbN16PhNjcFZ7iXVit7bIOLBWuBFeI5PP6+LrB/LrjZytG9qr2O96cEZC
wg3Mp9O3mIKiOhTKXRQ8/fzU361RG0UiJe/MATh3axrsuJY6UYzHhoF/kkKvIiFHY6Ixts8/X+mS
PMZ2gMrFdxgSH/jN2Z4sA7lt/D4ej5OluE56I6MRSEzqnwAIrlwo2S982Tu5XBTXqNvWXA+ev1Eb
p1A+LgDuFPhff1otrkbdL8V4TO+kW9Oa4bxmPQFLkpk2oDILSCpkWrYJTugh7gQTcjLiPbGv9GVd
urORqLzXiSeQVzaRiu1ielPbdSpuHPyeWhendaF7jY1RI3HETbfq2k8eyvQsnf220Dn445Ud3foD
H9DjhFAtu4u3qGEwcMsw727XQeRO6qKD0q5SKroD4RAb2fbAcLM/dbWYiPFt8RlcFNom1ZcMAAzr
xl79/PsYcx108ZKAlUG5LD5w5xP5tknMOmnL8ZhlK+eXSu+Z7kf9OGrHOj04w/uIv3HrRf6uJYYv
uw+Tk8LXOP1jp+6krEPlpAFotjs0ICNyQ2ujJDsrxYZrk+ibiaJq2uDw5yg3AgOqwYvaN2FtuvKE
v2kZr5p8M+IOn2+s2eBCO7CzEJp0pivTCl8LZ/0GyoTljgHhzJ2k8z2nlDZWg/mjrQxHPOyS6tka
PguJuYhzkrEkxUpCPcS4k1dvuvE6xVf2wb9v4Nl71hgrsgeQcV/O1P1gqPNCTwhN/oSIlxy79/aE
HGpcjoAD6/CFwjtL9ka5EzIhh24SbJS1jOD8RlN2NVIyUsVwT3x04Iu/WTvSagjrjpdKtMdQ0X5t
gSbJEkft2XokQ9ZrDWMrHDRRUAVLEbA8OVjd5kZZ5Qc1W4jfP6+ibzpZ+g5QI+hU8wOeV9vEMVVd
PhjtcebQIAPDyvS5+nDKZY7H96mxVoOyGn9LvF7+/5v82MrLtl7zE8MMGhbXfEzMGcL78rJNbKxR
NNAqMsO/UHxPWaEUleozr9YGJAVYz2fPjoGm1rSeyip5UH39vXDiZF3SEB31EVtOyv0iTDexQ4Bp
q5ya2jjlZshmfpZCfy0Vw0tmaH9HMjCKwfLMLtmQ7b5OdNwvhvDVicbN4MhrwxK/FRnBq1UTOdTH
K4YRK3XsOWay7qXBrt3m89tnmAan7H7YR9MEAyv6HZY4nokIhQC2ZMNAjrdlhI9OKu0z31oUVrNo
x4yNVniSrv3JJ/U+7oJjQ5okSoS1nxnuOOF5zTxD75IlyRyrur9mTPOvwT57rXQELF7UybNT6llP
ZcVIHnUxkO4YcYQi89LlV1uk+1j91Hu0pDoGGdY4uqMFRWqE7Np9zokbNYtWTDLLUxyifpco9UKL
KY2SdF0nOu27XHpWUqwd3Vy0PNHPaxNW7uVqwJ+M+3W4cazzz2oiLZ+aJEd+QitYPbWBsjY7iPAg
YwymMlNdmDE3kZvl+6BCv7NMDOc7Tn8zUJwndaCC77XkabSlbsG4IFoYapu4XW6TK6JJJyeYdgN6
kIXKNgsEjaVmYQueWbNcbk6FTTRnY4SCeVmzTzVmThlo0LId4wGhQXZTFfIu5sQTo/NYEUAHLc4a
V0GZVW5fFL9hZUwrczQbrxknYwVoOysN1UPqSw8c3erabOvUq4jhcCcTXrZT3xulUpOMNzwi1tc8
O4a92Ezw5xnR4E6VN/1KBFPv9oFG/GheaRD8k4/GNN6bfvjUQ/kzcgZ93RRBtOIUfTd0EovqKlzR
HH1YCbIS3/IhgLD/6IipiUQ7fIZ9Wq5iUXvtrDjou3zdR+gkq8lEEVJpxSactMyNoy46tnnlqaTe
Lei0Es41EjH1lmlawFhLCZkO6hkf2GwccYkry5fY79GGq75gVMbXkgHtu1LXkmv4knwNQrkoixjH
w3KZ3T/orC58veEbjZIkAwIqY4TkErUl2SmDUd7gT+qa/qeUvxoiXk9m/BBr5ktrjYQvN1Rrkdfq
yirRNNn7efFeFIVApbDMQeNZvrON7tcSphQ9qU6mZB8HPfVUSzxPMoHu028izlejrK/Swr5yxQsA
YL7iTP8iHml2XTurh61eciLG4PYxlgS8Lt8ViXrCYOLgFH+zCR95PTpUvn1lk17KprgsoAcIGzAR
tIwz3EHpiPute+YhbVm4Mm63CgEHpMlI2alOOy8e1l2e/fOfLcVCUyo3ZbnoufkWRKfUKbfz2WGR
CG75UFP10G2czyp5Zq7mKsYhHKuVqKpFKZOHpYoNRT+GtrqnReVJBYXOouSmSoe/YW2vNd//ZRv9
FRD1H4789eicc8bQ8czoJaXw2fM1jlE2dtkzzbCUVSQb+7ZIjo0iLyRH2fhZ4ul9tbbmmJcCRDwX
HJEFjWJYPLXyzFb9YDoLYlesLNF4BWH2sjgwpgHaythDzU7koxvmJBJg+hnUJJGhRW7Hw8gcwudf
V3B7THvYK7Hs+jP5Xzcl2PQCW7/xBAnq1Aflo1JieREoe02Ej2nqb3xtuEkhl5Z6ekNPe9tm5h+R
c+xnE8cnyjW5JjdHbdwQUBiD2U3d6JwSxs0UF4dMNk8R+qRIGyoU6IYXmMEJ10N4vxBRzBo8pA/3
ZRue0rg7RqbvjdW4jegAB5qBPhjWZStv/r+7iR8BKdW8ttnm57VuXKhpFFaGRZengGRb2wr9cmCm
4bKE/ztOaeLyTk8/X/RSJQ95VwejZ9dgZXIxS67V0pwce2DEwNKNVMudw5mKXngZUp0IPJKjcRGn
2A3K4b0+HFS73/b4dSey5EYxRIlEsBlRmRlSc1LrlhqhPFZRs5PCkxWYN6ki/YYRhJl9f8qVhHpb
v8lwb65tTv2AiiBSCLK23wLrmiD44qywFdJ5YY4peA9SEpzhPsqgCj2bDOfo4ASLj323NmTqzKUp
dmp4g3P1z2/y2uXODsNIz7IowEyIVmWdVKgfPZkcZWuV1SzhZXUVUZ9v/8uenR/PmX2p+a9F1sXX
wzc0qzJ2ctU5UmL96u15bhfw4TEKVw2ad72jejVrb6K6yW3hJZ29USXjSn/2rxU/vwlsfRAB/uuf
z6mXhtxOVVlzE3Zf/E57692XmbXExcJP68Y1ks6N7XiFNAfu5+SNir/UKmOrVhBXJHOd9BIi/TKF
p26Igy4crx3Hm97K1koRHivH3KmpsXXM7tOBBtaPYh+UNiweA4PIae9kjHYFo92E9C9chsgOqzzB
kvz5d71kYsM8JIgPJdIcnH2hdbRj3YqdqWEin8oPTd4+5tJTr2uub3XLhMPNYWPmqTg09ofVW5QX
CGZ1DjGh4YsTXenUvlllwJg6wnqLQQps16+/+kiitdwntnWMxQ4TBai1cejp0Z+s3iTZyxRdAaAu
+YA8PDJaA4oc+gTIn1+vZ+Z0pb4sWcdSOEujNnBniddGEJIq2ZQ3DHrqhUhHt8yldyULHiyDoiMK
zdtSl96kUnJrZfwTpM1K84HyQosGskg3oeg++qHflnWz9SswNXJ0V7DQ911KqVpHNNmjigRMcx5U
g8VRxn/iQt9LgLS11rzbUeyVmXkFdboc4EF052Gh3OOfzYjhbANPfSfRnTcWBN7Pqd0pxStEe40Q
E5FwHNNA4Bhxje6hX6BAZxede8X/AHw5YejmnLl6zK1Zuj8pn8boLCRLv1c1ckImRih+6kyuCNKH
IXIe9cI55Fb3KynVVdp+hkm+ZWBWZvHfzh+ewkksEucpj82XuEZfO5Vu7TfM+99qIe0aq9rTDt6j
GtpW6X1vZ0u6j8dWl5+7fPrV6RJHSOw11ACd8ehU/UE2DiPepmNyr1n+OiVIUW+nK/TBywnu2SuY
X9F/XkGGng8FDO9d6hwP5ZJinEqDDzGfcd98klKD6JjjXDmggnUJA9l00imnariyzeef9+wo08AI
AIBB59HjnH0uwmmSw8CGdNvnJDFCdbOo/YkKszKPGMMHX/sIpo86UL352lmFDI+a6Mo9XMBd86uY
Y9Sgpc7ahrNXUdWqjJmmbR4zZdfG/DwTaHjDe1CD41wSduLTpC2JW+vXlSt/9/TMr/+FEcOz/ie6
+M+P0PWpLNWxbx4nLSCbEYeaGCAtK8qdrD34eOYkA/bjWYzhQuSarb9KO+Vehmz+831cNvE8+T81
FN81ywKS+roYQllEeW3EjPMtC9+NfFpUFjbO9fQ5wh0oSzxsAurJNnzsxZoQyL9TG7hVwRAuxXTc
IdisoReT801NeSgEDlpFvJvkdNEh6ApL8ymZpq1eDFfu+7vDgyKDMGfgHGVONvl63z6UPOLfde04
dHBwoYa1NiE9G6bILeRJLX2m7PWuHh/fXFZTGSr9k0QigT6fskV5qtitlZrHNLifS/I6qk5JYO85
thrjw2KoLIx2rzXatZV6uV64MCHouG/zLbr4DhGtVcZJOZrMg1c0N6JfO9lpMF+pggiQ8SDoi5RY
moSZHs751+bA3z/3TM9hl0A/+cfv/s9yzZyglgI/N48JzvzqSc52YbVCFEWx1TQ7K1+Dkv68Ms3L
k5on/s8l5/b8P5eMbCsUvdyaR7+1d3JLWijW9+UQPQZj4Tp+cjuN5BhYyt84lLGA8xdmNtyNZbRh
tLdE4QV1wRQ3plUc/SJ7jahZGpZnGbR7SUWrR6hPN+SejY+SE5EXZoSubSCtjtqtaGEfJcn4HnEU
OETUluMHSNXUFZsWVVbsSPIqtzTwVr3Z+TE1iBSiWpg/rKZWeSVjLIsgF+rIElAPpTf83Mjot6Hm
vKix+aessYXNiAEz+sQ1p5Ot7LpkJsaniwiddT0oy3AY32QiNPMiQV5yjed0WdR8fbVnRQ1kfLmz
5MI8KvpH2qztznWmg57dT8Xah1AorCurV73A3PAIwvZvnjBR013Q/8MSL9NQL80jtevKynM05bIL
B5spvuXfjCUJiR25iuW0VFDw9P5T57SH0Lkbtc+YNnYyij/J1B5DYMVQ1R7MzF7U45XO7Ps1bgFY
05d/4zNQcfjng8ZNhj7j8zKCKtghtI52zvRWFMbaSj7iYMYN/PHat3B+4V+/hbwf2LfQiWA9kOnz
da0L0GhwuoRjJSsfEuJ3E/DSmjvQmycdVbfMzLjoUHpDFEribtek974qXtIqXs9HdtOpS4k++ucd
aF3g5vxqZOyBgckwUVBHfr0rnaAqyYCUcyyT6Fnqol+9Qs5mNG2HNnZjnAEGFAdV/6mxcNNEXibw
ULuquydp+xQH9e9BIQJcTQLyzdSbkkmG3+vbcFSWpkF8jwrKEQHRUDelNXJVdtic9aPpMS5h6inX
nsOY4EBqoFRydnkK0QOuAZU/BKHs1LXP4VBs5LB86/Q05sSnE/ZPU3hfEHKcr0FehbNIpehQV9b7
NMHiN3mnhWbt/LlZqLXpMVC6O4w+wGHlF9Oh4JnytF7HanarhgG8/sj+7Dqjd8e8kxeK72DJlt6m
ZsnDS/qLShjQohmaj6pG+m6k1cvPrx8fj29WBZgqC4LZBa312TYd4EJN6mDw/g2bUGIN5XFsSvqy
Kqsa5S6FczlIy5gjJ6hlb5TQWMSRVX/2ZoCRvxXUC4xqtmoSYmInV9sqjqilIMR0MSSnrsaqbjRk
VzIKWBhdRk6zrJz0rnug+Xwdk3JFuUEDEIa4IATkOdixtkts49bw9Vv4O3dRnlsLaOobwp5x6Br7
9RAayOVl/b0vpHeJtQOY3LxHYnoaHdgfCS4fq56FinYJt0/ZVxZN0X2qRTJyWPqoedImcjNOEq/q
pL+R2b12JaC4n/vJMkjHR79xbkOEs8umI2ixkNPaDSvomXHKvKafYGdCXlPsbJ/iGkHb8djJzjou
upsslUxwbvVkFOGzMWh3ejSlh8oC7rabJPYQWnH2xkqy0Mb4WTgjaWwYS+LAYMm7ogoVJjjQhos6
GSD2tK+lHynLzgwedK0G9PXblZyYJ6SYXq7z1IEU6sso4vgPHFQbQ2wTmKp1N4pBikLcM81NWodI
xpxRWFwGm2QQGzPDOUaJTbTzyXQnBhtxdirVxzRX223bDqBgmk+olHwnpOJ32VT+gvDjx7ELonVq
WIwNM5/8uFF9DHQtdinnTGaE8QttIyL9MoSzUFGqBUV4G+YjUHsjm7s8r6Vd2LFSIgkbMyM1Hxtk
R4t0TIsFsZZv9qC/Z333Amm4XzpD/jFN04vRhBNJsDoXtoHOKA7hgJtCWRdKPm4yArmwWwoZESR8
45qgNRZhnd8KosQZSAJR4AUCt5ARIb4QSuPFVZ6sRVvlp7CQ7WOmj/XWN6J800tFywRZejeV5IZ0
89rtlRa9rW08RD5zc3OMzAGeckAYUBrni9SsHxpzhNIdcPDkGSCaIDx5NSolacNSEx+nySr3ehkl
R1uJC6iZfKYnFRVUpBf9wg59Y1n7xbQWqkQ/bAgihBJLBltLpUdHJ1ayG1Hf4H9ZPUQ6EiX8HxQB
Upt2H6qJqko2y96NYyR8Db6bBmlIibPjK9K7vpNXh3QERc/l0IQRNeVeB1yGLw0chLYa4blZGrXI
4GuLITX9hcOEeh1JaPP6KbA9O+3DhQNxfWF08eh2E0t+MEPy/GRMQvrC0r3WKJ/TrMBhUk6Y/arJ
p5WM1+CZi9oBCGzmUOro3/Cjcs4AirxK/DFUq+IIRLajVT4oWMQlwWs9vTLf8gzpw8787c9H4SWV
6+yiZ9/HoFLg0092cRzqlW7t+2IVkyNVr9tga8Q7WcWSaRdGO3N8//nCF9/lL9e9YGFmQR4LrQtw
Qih1N0Z3yIno1lXgmbnBlrkmHJjf3ZcyYL4cXGYN7GemFZ69W4z5JBtjq+IooUHDjgEuo/1YZp+x
E20nH1CRb+XPD3hJeOKS+Irxp+nA5znP12+8pIAR1YEhHTLR7WUJV4joTyeHy9Ce3fckT2g3qUZ5
Fu0H9QDaegcx1Z3YyQZhrFm2taVsW6SOpznSlSHQdy+DO4Koo1A3XqTEioBJ4Tho+ZF+Y/TJV1DV
X1SHzFppyDuIUaNzpeD59mXAepldnIAfL0QmOpJZwyna8mhm6DvHRaUF4KcdM5J2WTbTPPHL20+8
np4j5Rln9FWfvYajflKDpwB9ZQaX+Ng145UX8e3qhyMH4kvWyDw2+PobJWEwVkoMTMJPtRO27s0Y
k1PoizH47PpwrU/aMieQW3UCT6rSvdx9XlklF/U774Sq1AYkgWsPZvP1DoqijxqGtMX8W9SJ7OJH
U+I3RQNohRAYigMxlm79f8DrvlsE8I4ZmVAGzaqarxcOYyPsO93IjuZcnhHq3Rfy1pGqtWxUv5Xh
ZLXS75+fVf2HO57vQjARHUSSM/pCXhsMIuplpS6PpURmc8ygAUGn+ZBWoloUEh6GsRQ9llbz1hlJ
zSaI3trSeUg1E7MS2fyIYsoZvQWx7Zrqr+oXT4S47ZKhvs+79KM1qo9JkuAT5NZvCoeNHsWYcGPr
yKwqosAnVq5Wu99jUmdvyLerZVWRidwWSO8oDnrXzPUXhz+Y++1tZPa/tNL4oGiLMAWznqwsf55M
/5cV0BYbRcknLB8WiREiIMpxzUNghwmZHdkrFNmBh/PUjiP+mcN1GyiRhsOP/CYHsM5Mg4lbmf6S
Y3tjDP2tMFSSZgxth6Hl46BbRzVtJP65Ce8oHbslNcvS6htS9bpEcuW6S5eIeh4stBBSrj9Q9NVL
ptPw6GStWLLSMaFRO093BoxqicLWg+RY6QhGx0C+G8Pq0UjUdS5MGdqDvA378NSNkMT6MP9rmdJB
VVuWgq0+l5J6S0bRo+ij+7gRw4FVtG8C/UPUCuL2KZfdMmRYVsX04ZOvYFg1p6ZqmBqW4bQms/ek
lZgQ/fsI6y1zQHVEShptUrAATc5+66O90lNTB+lpdk0o4IKpJH7pPj78Uf4GgxVjtABW3+QMntWo
v01+aKsMnuRBOQYm7aI25PdccM/13mqNMsWpov00idal910SYL4OWgnfLBSzaXrKhp5MRLV+hpV5
26TlNm2bF18xb+oE508ss6Qy2uZjdJLCAjdjhb1YB3flUN6JXtskFmnSfVp/UhHDP4E/ZjfNa1TQ
ZzF5zTaKjEulsO/sMqBqVmarhQzl8yjhc2S3r9iXrGU11lE4wIg2fMg4Qr9tq4Rgce1XZhYvgQYT
LTU/JzW969MCCbQCgynqmtfOd3a9Rig50txo1ba0h/ho0nWV9qNMDifWEvluqBL4JB1VodyUTOiH
23aKy5Wkmo9ZYpLoqEPBk+UxunaEfneAEdNpWyadyWw3cXaOhDG51nByjjm+uX6XL2QIN3Wr0BSG
QPYzAUvc9AIHAcg/VRVecZj4rmia7SSxgQXSuvDVKAs9DjNlyo9STMc8vcJjQCjN16PomOUg9iuu
XPC7c9PAFAVuIU6+WPR8fd6kFgb0BRjM9YCncj0uAqAqK5P/sDDY+yggqaZ/PjgvZ5N8JGYBIfUL
jDAEkF+vaYyjXqlpMhxiamdryu9ttdvbVuTVVnAr4ZHJwbhEvL1CAAvKPa5CoW4sxtBCZl6Vqztb
WMswndYqIdiVinAiZR4/xBuFvVFq9gI9+lIe8i0c1VXuF/sYBrg0Ky5a3a2EBghabyo/Wakc24VT
XpmbmBft+Px8KIXn2GY89c8Jo7ozDWOdTtOhSWYaIau4Y+g7Seku742N3wscf0L0+8EGN7n1oGuL
Pi/ukFkwyuo0aZWOze0wazxtYxM2PLoMQVjJuqekLA+2HWxDRWHn3Y7qr1rg1Ogon05Oc9gBKcIH
9C2Er8CcTQWPkGY5hDNvGMHS8dN1JdtuW1CkTONj1YttGj7yFDt9tA4zwSokjHcRtP17ZcA5qEAz
DbZ/OyOjASP6kggO/CASVd6n0uCJoViCuu1GNX3SA3XjI/G3/Kspet9tSdAuRqsKZmzQIb4ul7hx
uqSiOT0q4ZsEtjWjbhJGyH5/mt22/Og2y1/7chdd2xvfFfVoMWY/UX5EzdC+Xliu0r7NMUKZq7y5
rLCBb7TGvy0a2lBNXv28LS7H2SwbhLXMjwFxiM08613CPHK0SC4ZKNEo1WN8hNyIBaf9XtrAZvpn
aEWrxDd/BymxrpLqpumBJA1rQW/LCXlNFfPtw9toWJldwH08p+Z2oaL3mjFaJx0Q22iHGyf4FUdw
qerclYJrHk0wHnmZ58UUTlG46qAEgih2dhBNVWB1zLOz42hFD4ZDzwxZNJPRoUjFQ1mQjxD4rq/X
L3yqV3qDc2TdP4rUAEvAL94wYFUO68h4bSzf1efAg0k5ySU8aUxGgmJY1XG+HWyxZHYdLFqtwGC0
XZlF81Ql1r6J4qVtocbq9V1WdYyG0tdQcX4xxV3V2VOTw1msrIUMu7Kd0x/UeNs4/VKOIso64iTG
ZKMLGKs2m7WSllVt7ASIfxPixi0tyPwJZ4dG4PkWPZoldraWrewsPHC4nkQUH4OZM2iiImS02iXi
jyiNrWTY21AiaybxD1kkVrEsXpzUYfBAvHEGIKD4JL8OofK3yivGWmq2yqJoY9NxNwKBjpTtiXZe
9tNL6cs7+FY3EuSuGn+S1IevUaf7+S+Nlb3ImtdSdO+9BAxl66uB/Jrc9vQGVUKHE3hD6eA8wQxb
i4HysNaXilC3vVN7/0bAWbkt1WBjx/nGQUyH/SR1Gu7kwwrWwrpN5E0pIle26xvfGv5dTxNi5xdv
uQGjE5lOZo7/sEm11xeaXz4GcE9wVkVsKj0odbYlSXZLjuaxTyUvAHlzJu13YIgHyjpt0Q1Ds8Cj
ed1o8WEoYEmp02qmNQ3KuBJG/eA7AlRLLBUgps7U9+gJ3Sw7OWCgtNfYpd5aNfbH6D1cRR2ZK6Tj
VpuSN92K+DhpSIKxS8fbPi92I16k8CC8MrZXKiZ6k7OmmIGH2mAsUFH9iT3BU/ss7ryiUbcRhCyl
FWsJp/yZoyAg0yWdCVVQ3mumekq0aQXedhgADFt3NJJNjW1LK7JlBbSjF9JKkoQ3ZMoqawDZlP5O
yOI4gHwWRk77XaynbFgxo18H3bA0FNzclXbfGe2yKxx4utXx5wPquxMB131olowgqFHOEAAKn642
6jE76pCzG4sJJsXfjEzZnXbyo2s+ft9VJtbsb0gdRFN7Pvhuck7myOZynL4EaXHaA/zHOd2Gy2H/
86NdUh04ezEWIIQeHAHfzHnC8Z8ZYtN1wST3UwbwR6TKIa92WYIscS9HN4F0CGQPG78uWYXKXjJu
9Gzz8+Wtb58VyQFiGsbrF86qrSRPpRBDxs5VGHAEaNI1KI99o3hqnPyS0R3lbbGB7rVUuk+prDZV
CaRY66/qgCqZf2pE9pZMnbdAxfmL/DFGn/O0DGUd4K5YK5GxHLQDwY9umrFsx+LPoDD59M1g77RW
QHmLIBYuTRjxcVVQ9IXWuioHr9CHBLdyhKuT/DJm8qYtmnuB/KuABJPn5XGAn67Kn6mEsw6gvh/2
Sz0Y9oayneSqx2Qr8jCvnkdU2pSv5lNKFPWulp8r2Eld/jZ/WPF33jZS8RRmb06prYM4xE8tJopp
xJE+EJsszLdUR57aOVu5c2517MNTPf8wlPBK7XapO5sXAmx4nbzkWeV2BqHAhxVJXKX+ITXeM7/9
5TNFLFsa3lHaBl18F5k1MRA3ail5pv708zK4tAPBMYlMFg2mKfuLDuDrKgwc5AEEdIrDlEkbHXzW
SYKln+8DWJqkgsbyR5I8J9gDTOPkms7t1LP/mWHDDEmCv3OXVTb4S2bbgEpFpkmZOMMMso9Co/MC
qgrItVjzrPtryNO/2uTs683OwfGIyQy64nOe8uCHAnfJMD8SXLMthvIZt7O3duhPgyxAzpWeSJDs
vYV4F03lTZsx9YmNm6gqsahGzZIUNfXp4JMh3XbPlhOqbpdlmOV3/qOkDDeTMO+w3D7ktnKqdDT1
vqbh6GakJD3HeGx0jvm7yot3quaHwDAcrMzGfWfKmWsz9N+1lnzqM8HkphK/k2Z4T/P6PsniGygM
eLtYY7FgDIEzfZutkZtupazigLVgMUpd32KcRYZnBI+zpd5fjDmpRSW/P0ZP/rKtkOaV/GklUD/b
qH5KhR8swgohM57uWOtDe8xKJcdzUgYHmUq2agEDc4qosPXI/C1jYrSYrO6hDNPj1GBGE0vVKQiU
HoJ2BY4tLedvTjrY7/2QFdjW1MtuEn+0eiKjIbCIKZoSc61ODVm7wm/Qx1hHk2Pz57U5F9mXPzBn
o2YzdlbPTV+0JO/GdNQyxDBPDZPGUdd2Y2wtS8atP1/pktnILoDrZ4HiYXIin8eDSUk0EOoOb9Oa
gj9FT+YPmFBvJF7Ua4t6KNeTny2dqrjJdCbvqu9JubLUKcHMIscK7TWy3wamP1LeryUa9tFBvmKQ
1ufELzCP7/QUW147PFWieNXyTQuWZDBiVtI7Mzb3FpqaWtb3huXcMpy7i4vk7ufnu6QPzHoiMpgA
KfmqEdX9dZcriEWito8y/HOGW6c+QecTAYOx+qnUP4E6gBt8ry76Kx+ZuYD++gvOnKC5u0DCCzdp
/gb95xNHIrJhtZEkDnL10fKmsvLFN05Xnu2yiucQYAINfkKwKLjo14voOnPzRJ/So19CjZCzTVMq
q3lyn5SfZSQOknKyEaMxnXOb4iQ51j7M7q/cw6VPOS+Y3wdXk5kVjIT4600AG2HNn6T9wdYqh9yD
/qZo+xsYMi1S2Mo1ugFbFYaoxtQ/KUlzm0xAHoP2Jtmtpw02c3PTvFEVDDyMyHBLAmOcKPsV+9y6
DNUOe4+mAQ2aQu0kVP1TWNV7CN8aCmx8XzRMrZ02HBd9TNGZvPUtgXN5ctOpnINDus/l6DZA+CDh
+GR2/jquyN6Cujfk3bIvGTMP1rJVGYy3+Iphpa4bB7nLl50VwYAg2q3D47RPTmZmEN5jwyyKln4Y
r0llCMNTnA1bqTThH8hLK1J3jSodUo1RSIMJn/oemdFSRcSSgx8Ii6ksZvmm/bdoHa9P27sEvk0j
q+sBFemMqI4VTlnkO8gUrlnXL2OjhlGBhw2pDb6tu5nV3fUVEtF0xL2wohyI1nWn7y2qJifF3j+u
b80eo3dn2CM7XOIne5xiVOP2U9L0y0mIdRPrSznV1qGZ/PX9eOWnNEYdjZCVQVT5Qx3qoSRYp81E
A1YsS7VzKSs2cYqLSbGvjPFBbpwlgYpuG/dLMGEGr/oxyZrtkGZeng8bzGPWcgqFJDZcy+85CtSV
EeRbX2GnQcLHzrFHMB0tR806BAJ3RGeGEii0RIE1Kt/aSaX/MW/kND/FRFplOVPURl50tnIbtuWS
XbxXq9j9H2Xntds4lq3hJyLAHG5FUlm25WzfEC6XzZwzn/58dF+csmRYmGlgZroLaFIk995r/esP
AcQkaMp2QrPoSyRhyMSUFdlaEJQVSneaKe9laMTV71/7OWMKj0WZE9eQYEYjEzlZcYGZhpaRRf6V
L2LESZsE0G2m97kJRCn5q0GL7hLxWEuYQ4oBnnXlLscwNtJLqKx8DXyVmjBsRXAkMfucUxRwYv79
Fn+oqbhFJoazx4aKEekJBXPydMbZvSXQnwUu0ewrwde3U53xDbZQiK0rUYmWQv5It7UOfP9CbX8O
qcIbxklAlyRqurOhWJVb5aiXVXblK9JuYlbaNPLCq68LP9iUWI92n01zoZD7aoW+77WMvLEuYBfS
IEKqJ62SbNJy515iHGY55AK4sbfRNa4sFoveIi7TonqtJBjpBq914j9IovYeor8eLG3bDpkbMHXo
0r+TcUclsihhULY4/y1Kk3MQ0F3yP0WyKLsQvajPwFd6bQNhGcWPhT5ii4oOjPiltCP8y9+omici
DBbtTDTsAefkrmigqmHeKlSritAGJehtxN5T8jLhqjuye2Ve4CR0z2KaIvu4YLB0fgrpZE4jksQm
CGhUPClxRbJWfUhWOhmPxaou5a2Yvlsh9lIXvrnzg4jrWJTREjpuFsjJslAjUemnRhmPPb2UmOiL
CNsjPy0ORdzTS+cLyyjdqIc+HfXuyJ/BgKKnuGQAdt7YzbeBLhRIXxHPvPIUzdfjBC+egxK8efg9
QMeVypWMACmrPrLYvfCr51/1/buDEYetD2ceewKawe8nn5KbSaIMjXYgr67SdQhFnl0aM/f6TVZg
HH8U4l5BNpY35q1JxzcrKMTsOGMlVVBs5Vq/8B5++P3Y2cg6As35pZ+aNJkqH6hZoFbApZzSdTVj
tobpwAMW/K1UN8vfH4A1/8CTB0DmF6NnNkLw91MMtW0DT5IryTwYlbcTMHTqaTkyMyfYrio/J0M9
GJjCLuLJuy1ZDB5W9IEi2eCGQ2q9eY2xpy/RF4nUrrwIaqAY5o5FJ9qIjwVoGSHIKjOGuqpsvzWX
kgAQlEnXUVThTwalOtR8O4mq3RgomGSLhwqjhoIcJJsg+b+l2tdMwAg2NaN9G1tvlQW1jrCLArJx
ugrNdlswv5s8AxMRpnMjodWFt9PH4o5tddPkHTqf0IeHVG8js1wjU7C1KXQkITvm0LMUIXys9GAN
y3KTMXkIamx5ekGdbIWf65ul7QNap3JRYEljfmR1B/88dQJDfoCcdttOPo1i1N/42JbSg9gG7ish
JMsyl9fRjLnT8ZNgHiHkF4ExGdsCO1uOPF5KCP7howEAZgOFSgCd4FRvOaVyHJltqB86REz6BLEV
VxMCr6vjBBByMRP1h/MJxgLVIu2ritb2dB4l5XFc+FOhH/LwSQAwibtomUlg7tOHJTynOKXzjTBZ
/xtb7YX18dXSf/9g0XHxuBGNQSSgez5ZsUoPzUvozUMJ/OvX0loTwXIjRqXePV+HyikwjC4yYHce
6wiTh9XBrcxwOMaGrmkZgiJ2KRngW9q4EnRlZbXhngipbVgRPl5ekkV9CapP7heqLzoUPC9/GAt4
ga+3cifqBzI+su7Jy5LDKI+3gwUjUuWuzW7tIcExk8lRyM+dVHktKDJJiZOrmK+kzW2TFv8mzErF
OnrIGEkNcWwDYi7VOHGA/OyUVGNFfI0NnF+UCp+AAf6a2l8bXWH/vlv8MHEBIqZ0ohXDUZMP4PvD
r8w2wFS0s47JHs2jtsh70H6ousu3/FrtluQN7Sgy1wDhFy58fjoB7ogzuslVSZI5uXDY1LnYjL51
jDatBRbgYMspX0vYBr9RYQa33asSLYT60nB7PlxPXx7MHGBORLfnjha5mRppm3bxldibToTjRi8Q
Qy/nbsZOCcXfLJJ1Gj4agbjv4/4x5fTPtMHmpLhQk/3QAzNamqNIKFlZcqdG2Yls9GlUpJioyMcy
28YpYT2vTLopyJpbs4C1j9bw94f+Q1FGmY2ODFXKPOg+ZbBJRTYpchkIx8rJ7tNxwSTRbo9RdyXk
m/gYM7q4yob3OvgbaK9h7EKZt/Sj3ziqg0HFQ78hgHW0HdAq6QEzx+rQEll+Y+0TMCawVmeWeTx4
ra0+Q9099OE9ll+etbReFCLilINSblqSCi5Vtz9sXt9/1ckGUhQddBnPaw5dfWxp5wxwND4h66hh
xp9Jrw2taFXt5+Hy78/zx62AeSXgPKI8jYyX76vHkFpfn2RBP+jTYI8kTlhkVwfMf7wGX2p5ts0c
KOuxEMFUTlnJee0k014Tj01Qb9RxDvx+8CraTWPYyPKfpiaovMC3PLtr9Pte9Rf9AFKYLfqycQNS
WROLfAfLv1QznSNb8wP8/59xUil6waQpI4cg6QOB26UKoV4w1ZS7cQgdYnntbBKcmViW4QiaE+dZ
4ndqBdNVYeXL2qt2VnQp8OTLcPB0nfKFqqgeYfSzPX1/sl49mPhJZMmVgToUG0DtU+oIjB87cnoi
5gc3VZxs8JOeyeC4XAuK8AeiO0IGDwKxVsqvpSZSZ3Y3UtHf52Ee2J1P9mfXGs+FhD/0ZMFBkLL5
lQ3aUxJhy123PWx7FPjiCGZSW8GyEOL3rDEOVaut41oDZdM2hlSHS0Ehs0jMdDRA3kQcWh42S2hW
mKx02tEXxfcvnUMms6ckgeLvGO4EIG5M7DO8XFfhlFWLVMMKbRqh61dt37hTjzIEruWw88ymtqFF
bdXGO0p6O+eoIdqHFRC8SFm3ERPAB6Yb47K1PP3CgXBePvMp/PPcT5oTZLh5N+soDlP8mjT35bDV
o70OheKia5/80wnw76XmPukfNC6ulCIfzE4+6NmNp9/58ZOU3vb580hrUhpL6h9gQAzTcJngMA2X
XjTYZZBuqyZfFj1v2YIShNlDHN2QxvIkwusPOhPkWTDff1/nP+7V/97qyTqHJFNnQmvqBwuuf8D0
3BxdMr+b5pgrtjpJNuw5u1AvHFbqz09oNrWdbdfgCX1/QlkQT6WWePoB14JlpElOXKFt13I4MvkG
PuCt1vYbPdqFwh2rtUJcbXYbU3sxc/MYNo/DiDmSrDhaKDh5rEFbTF0RY4A+R63LnCIC1Un/ViXq
oD8CrUBILEtprdvur9XgfxE+mlmAzFdYIFM7jsq1qOM2qbznWNnDeVkO6tOFx3xe9c6jE5LLAC6h
BJ+KeNIpEM26VPXDILyGgXTTZdVRQuWVzbmuqYrtx62AQKdMb4X4ja+HnsRcdTo+KzmwOEk9epgv
1eDSaOen7fHf25pv+58PlY5ECPyUNYGrwgJ2om5ep9C+zUvQ8c8/nxns3LpRGJ2URNooD62a8vO1
yHqtxo9Yq6EY4mVoBmuLIuQi8+2HOQO9hYjnKnEOKuv+5Jd5ZaEHhWeYx2bpwDZMUJUBmzR7r3tA
OTTh/fPHPwr2rWHLG82t9XgxZ1bGYDB0zhU5VOAj5Y32kPhYvy2b5wIrE0dsMKFZCApfqSNfmMH8
MKVmsoaEmaJJoog5JSd6jK8NRU+Ug+xbK58WzzK38fgcEh5dYKMYR4+W0G5UEOcwI5hyFkoNyrqO
6+Xv3+oP70rHK1wF40fla5yqEKEnkJZjKAkBHJ9Ii7Es6LqH/+byM2vk94v9tP/MmWpsAtIcYqSd
8KJQJAUovHX9IGT3Y3UDkYUTOWg+K5lsM88VJhHLogsw1Q8XtaAD8xeQKlTjr+Lnn8++0QOBaFdV
PFChoKHJ3HrayqPAAFuGN9Lg4CBx0gpEzLeb33/v+cPlc4RBjz8zlTrWVt8XnDiUITEu0N1EWNCx
esSISqs/rWSrUFCCpPzvVwOHm5FZmGdI3b5fLVHbaiAlbDpM01UuR3YRvcXKXSNtgyGxkyq7sKt/
wdHfSxv8jXVqFCpxICHt9NdpEEXaqk+vugI3Q71qbmb6jKSwtESLZKKJQIDs2M3SfFgEs6EEtuto
6IEE9rN9oFKUiDqUW8Evd2qnrNOpamwYji0wtnEVwkjM6vwlj03MBhK6CjWy3BgRYd3g0joxIK/8
lVkpFHrxlSJom3HsGQArG983LxQTX/TAk5+q67AWZ3Yto7BTH6AhH8KkE9rp0PfMbpJhLU9bVbPW
JCIeMo0ZsoRgtNyrdYJ6+56YYDctdnnkOU3fHgtJXSVY5/gdoLV4bzaY0FbP1MY66eEpTDIzeRrV
v9rErjSPXVSMeM0nbwoImBVsNZFm9jC4J2RNzfGNV12sVoMM/yrADyzMHN+X902i38JxhJN1H+E7
2wg49vXtEj++VZ6VWE7CR6XgtbxLYqKv4KWzR2PA5jTpgw3MXb5/dWYpondTROMQx9o2SYxl2n+E
cb1DqCGGpJDJD7EeXkvhUcQfb4B2VQPHNIymCiOw/UletcmbgZIkyrd1CSUoPZZoKNVeXTS6sKuY
6EzJsU6qhZFv40Rcdw1TVQHlCYy8emrdFHgrFGIH75Cef7tMllA4JuB6KzSFy4CvsJuI0X77fa19
hQaf/Wy0OUTUsImDh37/2f5XVmaK+hjmgUNBj5HwXRcv9WP/CYPv2r81fDhdSwmLgsfgDrFo/MAQ
qkR/i6HQg96u01VW29i3ISVdQF4THtVhlaGt6u5a5ypab7G4kOTdiNiiiXcCX3a00tsbn6Hf0Rcu
UGV+2KeYz3MSIblh1nt6CEyqlGM8V+M6DY2ohyO5NeIj+A5SSPLhLyym88qclh3Ugk1qFsCfKpsk
Ml1aD8rDATNmT+Bl+gsD//HqNVcvbIjn4yKu9OWNzxhbAUr+/o6Y+sqZj3b9MI5QK7T9GFZ2qKDO
8I8lUz1M0eBXXdjyv27/5MMgIuALm4B8Ru7E94uKRJSWqRoMhyakj2o6cL0uTtEAIXCOR29Rdqii
fc8aFkobXZU1JrEqAbKF2f5NjcbNcQatemEV06JJcngdmL6dN+3WpDQZi8AZajoFDixxEFyrS91+
hO46iVtJFlYl3MkmlFy8vHLcY37/4n9AJyzOFhVzVex72ApPqjq1TtW2tTLjwP/cjzJKdL93TaF2
Y3/ExkHDRgqmBlTdaEjjRa11F56sed5FACMz/pkBZTaU0yXX5MhwrCrgGBX0ZRxNbKalDdV7gWXB
NrhBqav9MdL1mH/4LaYgBLmP2VYh1sNj0FZlpCRHK1XLtzmimcrcxMMxFhu7RrZtVNNLKWC1HcXo
qRNSJjBqvo+68qFOYAgRC9IWc8/WLFJ84EusR4zoaAarOBXdTgg3Ytw7s+JI1B+9wFxImFeSXxom
ni1Ure2n+lrIFbfUBydSC/brwJ06yN4MABT6DwIRfMF3syhfYSly7AP4YX3UXzVMoytJW48WaOog
LWmslrmVbgbGgFIoO1H1WPh3XiFToJoLWshVQvJNJPpuMGKYGn4oWYPuW3WKwnJy/9I6ZubLp/zv
p87GB/A5W3uQm8SE9GQ06qdJVBghqFELbOZxMopt/h6QH2X7o84gs9wKMXWPeR+hG1MyON1Mjtq0
XYp9TdiRtgJGx8QhIeLbs6tKXptZu6xq+ZnBzYL3Agshdxrm8WnTL5selzKiTn3IhxO+2PWelE07
EeN3K0+hiYfuJM0ujtDQGglHTOZgShOt+zSwPfIPhqRcelq/16sMCE+9bvSj3GZu6eU4aGvb3mN0
phd/dCgbubbRymonjP6qFcq9NTGn8WQ3HoPN/PoaoXgbRvwiSoI3Q+k4yORtpPEqkjyXJ2Znoz8v
iTVCVg6liP4/PwJ8wDaRXLnLdhaxsw7c+YXQaLYnI5nHAQGjK11YVFG6NwoSUtXhMx00fDzjbF+r
6lqIcCiQhnuxCZIFYuLQLoCUc0t7r9LukOaN3eTiwi+666mM3sY0ZMjCwCzDIA9jGVEnaDJIXcwZ
3rIyWf2+MZweHvwmuDmghjPdUfxPDfBPed2KUQARV5iOPuL3ShvwUkWYqOlLvRRcKf0zWun/uhXN
l8RJ54sDRdVxKjCQDSGgddK1g0/oKq6bV12WbZS02k+bqfyTtj20nWKj1zVTl+4SB+Jrozv57Olr
sTCjGJyVZSdoBno2yKaToR0UzKfaamRfXxEGW4Z/FHlr4Kg8fHYJcUGlhAW2z6NwIilbTOWHar3G
015nkgzX/YjS//cXcdZTzo9FZU6OTzATU2yUvh89k1brcqnE03Fea7ASV3r+GenXIocsgiKIpUr0
1EDiCnoZ7AH9cFltxqpzxji/+/1WzmZh860YomLi9AdKfyYB8QpFHhjU4CyLlxEcDXnV38rEnRDa
vgiWyKgSwe4jp+mW5sbvGZK6vXwjPWTTtnig1oGtPTpMjX6/q9N64L+bgveuUsiTk3XSIJGr3ehT
VA2HUu0o38N1P716LZNh+pIAvw8VlBD55v9YhcxXNZl24fdGcXW2PoamSoU8UNRDmY63oYcctlxh
vRR62DlD/VBMdSFeMrlT5sP49BsFb5sVOMAMIAzfPwUvS+UWhb12aJm2ikRqi9aHnJpOFhX2SC/l
d8j9NWk5ShGJX95yAkDO6+zFhBc2KQrEdXNYQDlzWwL4lOwzmH2KNWNrpvpOb7trA/lFN5VrGV3V
QinNazz4Z1B7M+9Fv7+1s+HE1wOEBYHEELuksxkyCuIu64Map0Ql2bVVvpJa+W2Iwr0Xy9jnQbbL
m8wRvGrdNtY6DBVXT8p9mgsrNbpSCitldoOdjcUIE3CQgSw5YOpCqoIbS4O9i72nJBS3MFCudQEv
wD4uHcLBP2W5sJNWRLRz0Vb2p7fD6AqyCFWpSDTZ97fTBr6BtqXQDmTYplnj9DTnSXQf1xtLWabT
VdqvSiO88BzPLAV4jqQRcUxDVTWoiE+uOhWJhidsrh3CSdmM2wnbmXk63fIQo/zvUEaLpriZWytB
O1bm8+9v8Ye1BwCj6wa8Y2bOX/ER/5wSCsTBchpb9VBMhtPInwDlvYisJ5XWQYc8Is4dr50u7Ihn
kRvzT55hJlw85ujg0w7A93qtrEddORQi06cRg6cA1ykW4s4Mx53I+WDOOiFMt9WRotBCjtVqdicY
+w3WA50CE+tZymtigQZbzbAdV7tNIww3qTceJE9BZLnpvWnR1kepMu6tSXeglEJxrx/NoMS9vN3X
QrBPSvGqTRSqy8qpQ2mRmq0reDWMgGyNp7BbmcIy1a1DHuvuGLZrLI92hZIFX6hUUsdOjRBq5v7/
/kp+KN94OMj0UGR+/ef7V5gBpoqeJ5K5UqOMQs6eRetmQjoyL5L73691BsLNbwJ0gMHP3GjS/32/
WDLFRtHgKIUfebEsRtXFXdLr4huFSOWs11d6Xax9ki3Bf/73n4lsdk5e4crimWukKvdGHU+ifDBp
p7ohv5uBlhxFQqgM7qRdGnb88KEzC5/BEBPrDEL0vv9QmAmmOtaBeJTu5G1136/k3iaStvmU2pff
n+kPV6JlZzmJkCEJtZn//J8lNaAtz4y+6g6FpVzrYbn1YrImohbXlFufIYvYBruuEi48zi9k+uRo
0WH7AdPOCDaH+PfLkqc05HE5IuMSiIXX4yu5RvHcBbtgnmURTK+ZfO5lzdRd5lZqEtATNIOlMwqH
UFdXBmyrMWg2fjQ8iwGkoyQAujNJXoTGnaTbqZBupehiKNv5nisxGUYCCzCKzfSXaPWfp4VJZGDl
ZakdjLFwS8hygrEtlBC54hYXg1JChfGRycvfX9FZ0zxvuDPubGmUZnwSJ19DGQe9ALlPxWmx2ISo
t6wgc6kOyfa9G6MZx1RcOqcFmJ7de+GFQvlsNPnf5bEOFcksZO42t9T//GgNj/huEITuEMGViKgI
W79fW5yGmFNAivKCpwHpeib6W9ShdSO7Y3pvVantleoyBI1tSJ8RGmWB/dOdhKtJFTRXcVWsUjlz
Wv+SPPyHynp+Wv9/uycFmu97JaZnfn+QO5Tx/iNmb/hrBDuxfK5T2dFadVVUA9S9T5X81SnhH4WV
w5kG+mysmJtqfgnAZuvlqqmTC9Xj+XbJ2UmK2RxZzHjv1KXb7KNCGJochUfm3ShB7DRSZXvsI7Ek
bZqwuzAhMs6X9/frnSzvWqj0tJii/pAG3r7ROzeri+eOiVbURO5oTE99H1zVWXjbGgW+dNWbnwX3
SlCsTRgBerFMG2mBlMgpJNOtA6ZetMim1C5G9SnAVMdKJIdFsVCL2xTSRwiHtmaxashrQq12dGxK
S0OnZ4TLFvwVICgIE0R+GXZ9iycr0eBJnxwq60mSYtdvnjNPXXgYTCjtXRMbq8J8H5tuXRvCpu1e
0S0Ctd0LArYFBqhYdhMXum10DVEPyQq+9M7E+jj3E9vg9U3IobKwc+tcXubYwRWidhvlGCFGPuES
+N4Hbxpc0Mnytmoc78euXgaUuB1jxt+Xr3xG35gXEN4hRFshQ4HfdbKA2q6SUqWUlIMVFpjR448u
fQbcZheFSLci2G/yjTwoywJdDOZ2xKKrBGerrtmjlSlHQpAD773t1BsRfe84SGtgtEWZ36vFW9BX
N5Ws8ygFZwi6fR5Nh5JKpJpQEA9o0gRpKxSz2uG5JJUWhber6nBFeBBKCp5vsv2GjEBUiKoUk5Aa
rSezG520Fe0E6kFY1e6IKoR5Brb1kROKMNdBCTBmRmU8urEmYGZVSssMnEoEveoKcVENHi6IraPI
Pv48aKrLm1YdbT/bF+S7GZVuq6W6Ji3gMesFV5xvl6xzvI3succN5N7pCM7TSUSOcpOIBviWarfP
eBp62C+l4FO2HnLylFRIERYRV2k+3ATJeKU1sSO3s1cnUaXY7ivm+NrNMcS9D6SUtCiyFYzU39Oc
fmOUp53kfZQmHL/EPwTE0ctNL9uSDtqSVS9Z6d3kxSsMMZdSeCGQEw0WzJ6HL6MQIDvXTcFa41b6
IfgkM3vZfabWC5/qb5AhBXXVQRon3EemHYlbR0OOIJeJ9T5uK2PZDdNDGYTlolMtEdbmo1LNknAv
XAciMU3Yl8PMf441y61T8qE63TtIyI6l2t+3/qxMyd8SfXAbAzcouDoMljaa0G3HIl8qeGAamrad
BAYpxoufNR/IeN0I40a1UWxZjNxBl4ingvUOkbTmAF1oFWBgMkHZLKPhimr3qchGRxnb51ppH0sJ
xHtS85Wip1uy3QEH8/vCCnZUXA/4DqQLocpvLAEeSmFikxSkD2qJr7YuZ7dB6+8R167mvsmKmFmZ
IAZ6jnlBAiesF+77oH+KyUtahEpdLLyG/yLE6H1SkytcJ11gKzsQsBuZWbjzUG5w5qfc8VmIBSQi
0XgSzHE9RYTkVtr8b1pNuedqfbQdmndf/lOIdJoFzTG6flmF1jR1m55BW1GXr5mKyVCXbaEuIfUb
VnGiMvqr7WqqDyncLxgYbESvply5li9tjDRcJkW9iXWFvHkfc1FtX0bxTpJvvaBFzwGNvgy3ndai
10h37RDv/El7bzH+H9JmmWDOG6KxsDTE1F7vFLBJY0l4g0gz20ysRnKKL2w856Aa+w5UPAAULMAp
V74f3H6eIaZuQ/nQKZ8NeHCIC/IEozZhb5G0EvuYES9MsbrDAQyumHnfZQRbW4zBzOBNEhqD9Xen
1Dpk+RZXUZC0ha43rqe/xoh4A6Wze1Uiuy5+gTODLf/C86yb33/Dj7WPRb0N3GLJdH4nk0EI3pLQ
wl4/+FBv4ka+LVpvh4r2aJiEF/Xiwgxf47S7KXsqjjy5/v3yZ6kPbN0GZT9Ug3lKxz7+/RHqiTz8
BxskLeY5WXQHJ2drNa6Oi6oHDT3Nn6a6ddrXzpxcI8a409Q5q0LXT81tR9hnmhp88KrdDBGEwnxv
RpGCcRPpZ8GVMVeQ2ISTTetvS4WKCEaTVxh/O1FyRbmx05p+Ep+8YrqXtegQdi2OJprTWjmMIHEZ
FmiCWee9hIZu8tZN3O3GXr3wGZ2xoudngCenIZo8CBWP0u/PoNeVvjVjuTuMWu1Sk6Meb9dTaCFj
xEA4epD6Yqn2V1LhLyYA5VqObc0c4XY+oJP+/X2cBUR+3QsgMWIAsA94Ct/vBdOOAWfHiXtRwl0V
wsbqfBIOUsc32T6S92rgECOG14Yft+8qeaNkmqN6GGLOj3ys15XwNBrV31jC5qxJEEQUw3gbExiK
BPD3ez3Tnsz3akqkRGDdQx93OhDF802umrbtDoE3OBKtuol5CeItXIczW5SfZc+8w9rW7bXCUVNj
34fluqmPSviKXGzR6gytTQSYFAYGXgceuqXGfwQJvEYiTziXvxYjdlkJhnEXEm3OmiapB2GYK+LX
VOw8EU9splATaZGieD2PBiwlcoMIVjlTc1UonXauI4j20hqMm3L5KHo8xJzvLcmXvpWRJBkhaA/X
U2/CDEUPCjdd+BNYiltT3Y0G0jNxsgvTehKi7raYmlXQW3ZUFx8ZAs5FFz7n0wRfQN7HHgSkiakS
3tdrM8wwvZeNQzoyrvatXaIFONChiMTKQJjgwOPoVvoD/nKyXcjPnXSXeu9hKrhZJuzgl26qCvOH
qLzwpX8xvr93pQBaxKrR3ykkyH1tRv90OlVV9qFcD0Bqsblt809DHFzcgFd9GWL6gJtj2TwWcb7O
cn/ddykVEtY42HV5iewWLcTvOnwbygcoC28hA51wLP5Iw6U96as3PrlLa1ZNzug4I4TTKGQvradQ
UCaC20oefnjlSc0+UpnSeMatXIb7OvaWEbQYj+zQhMyuKrga635JcPLGGg1HNYO/jYU1vAxrIG6e
BgWRbPCcR+MyLazHQWyvS71azXPiVDIOloiFQFreSBQaY2QtJwqupMYJoYDmljyHiroK8+zCm/ji
cJ39RgPsA9wfGcxpox3owxRIoUTQp1XR2ApwlJNhVw/VspgwjpYfjWujWFfJWzpLe9OXAamyTmZf
GKsb2SS2XDi2IVnIXrPoAO208L4rNr1a3bXYUcvV5GLXt5rqwSmye12666k1Chg/cncn0yNOCkde
nq2laFpJXbwNSJqWMTKZgWuVDAhkK0C/OBJhAO2h+SpGj0eMlrWQt3Es/20raVEFCn5Q5kKtxyuy
JF67Pnoz5PqlH/v13HBexmZ/6nzZGGd8lNk2ZgIn8FgJmbIoCk06ZtqfiKU0J3pN5p+cdCdgBRwp
/ihzSMNIIk5gOJl5F4wvI+EfXgXHuLMWCNuwxXtNJoCgS8LHM4tcdkN0jwiaEP2psnzqCNJTAUNa
UupDIvJecnSsbAUYnlN99BhjVH70JPgc52Oy0jNlLerWfddbfySsZUqh5LZNA7JSu2Z5PkyV5w7j
pdgCpjecHqdfHeobeB4iGA8qoO+ni2X47QjFvz2oUVFgYyRujJiK1OgiV/QMdz5vhuANt1zcmUK7
TZObXE/R23a2rqdLfwzd9Co+ep68jDVvH+cB9GuCCMeYHPjXOZkhoxQdGftqmbqNUm9VSMAouafu
Qhqf2g/X2GYvDQVrvTbY6uFHyGRfR6tvZYQUqDJeLi0T6Sy+GXzRTfoGBu7In8Bp68KaaJAOtmy9
tkZOYaG5gThswq1YGKm8IW9V1jDLq4N7ENZNpjMP7nEdEOFIG+Mq5iJgNAjKjGuGgw4F39ZQOqcZ
zVuoDM1i9CYFJACxItrlDtaamhBaq0dbzAceZJSCtVJj9FPbY/CmJ8Oh96zHWEuP7Fb32SDiKXYb
GQqsE9nteHPNqNkCU57KyOlXud1Se4lq/Vqogwfdr5Y4sS58oMCa3xzJrV3jOKrDecl8bBAJfzZq
ERt8kfNRNIlR92Q77DGVwDDGL2YuOhbP8+JrSHzrsM4XkTd63J95rZvYQqLSNzRkm1q0tOTnanjX
ReY3ivgYBnB208yuGeLJ0Ox6ZQ5gqZGc4ABSADCbU8ikCpICkE3nEx6Y14g/MKUr3mEALCCuGIKx
HLWPHDKqFn0Klr5L0Wegd0nlyDX4TIaqxMXRuDV6xKIkvky07nH5JubdFcOrXQlTgIiMbaWkxOPg
nWseMyFZWm3vZGADQLVLUy8OSMgftK657ybuvMcxB/0pkcDlbJa0TsJLvQRr9ae1MeN/yP3g4J9y
jbMyb4dxlJsDKxQXsjwwt4UPeEUHhT4VNhmRaHejF2gLSxa3hTbNSU7CEQyDfyLJN0KpHIuYArLR
jnHdbZTOfK/9+FmXQh9nm/GuAqbw0kRc9Z2VuXmgPZUJDbFOWVnIkeUkRb4xi4jUwbp2fU0EFmFU
ukiU/GOgBcJGqqYeN6kDYw2ydp2r73NxNAYxQcxFdmz6ET5jHNNGBBx9SdIZN7FlXWPL4zu1B87e
SvALe1cw5rjaUtkKTXijZ6RjjhVDz8w8TFb0Gk7q36SV92OUb3IhuaFq9m+UNHOjWOvQCVkycygo
MxaCpjKAvq7qo5s0+rXVWHAPJ5Cntj3WyNAxuWifwk42FrpvuGEOr2Uyw+tY0+tF0qgrXSwHGlL1
aWL8x/+RD3Awrgp2pRgZj07ZeOeZuGqIwnYYGqLokf2OkF6EWSCj86exoGp2oFk9TZ7M38E68jEs
iWu8oHiPgv6MS9OLNZizWR7yxlbBmo+Ps8Acp0DfFuqfWm6ss7a+ygKVb69+iczkuk67daBYGw8q
ajB8mg39PUbAtpqTKBOXHYB0rzoEWKwakUUZ1OMqk8sHqZgeEiXsafWFFwsIdi0l6rtXeHct0F2U
Y1jSFzeh4D318bAWqSmq0MxcJIqTnZcW+ZO6uRrFNnMsrPvTMt57Vc3Y1pTvKAffhKlTiWAL/rTR
9Jz000MDMA/5x3yRJ/XD61KfFp3JbNszU8sjdiQAXm50hRmF03p4XIstXqiAI3CevYNhttdZbf0f
Z+exGzmSreEnIkBvtsn0hvKlkjZEGRW993z6+ai7uBKVEDGDHvUAvYkkI3jimN+QPrs9mKy+u2ew
9gsbLyAi3rNcxm9mZ+2gb/wyinjjl0Nle331Nvj6jy6VLugRn03X5wLA5SobjJ0s+89aNNLgUcYV
hFl/obH87j7++e7CbhKhJHgAGmzO+WAWMfwwV7jbLxjw6QjVuKd0QFKjUpCOaMqNooLKlF9biQkd
EKcJfkzl+zwk/wq6jlIKSFMDe/pzLKgfLKTKO8C4pYHGS/QrV4OzHpsmFqEBiKPAwBY4OGmYlmIv
8X3RdGXYymNgLQeJkH6pOS+46zz23UrDlZhpG35OzaHvJvH2DsxxKEfM3Kxhr6VEZr3H5TfbmxAs
BDQlRezFKx8Fu9aIDnSZVsmQ38aKcAPYBbcxNfqHG8ODwAWhqTH4X4RLvdGJjfAs6uN6umJQZkDh
qf1VpvV5cEFIDrilJ7HluDEhCKraW1KOpJKKtu0lk08p+R1KjG0TOmlx+4pU+g6duNswKu7NcLiI
MuI/ACIME81kxHlCeUnq5V1ja77lOo5TjAlBVH4Rk5Bx4wLaTL4XxCP604eyevRxdTPhAg3usB0i
fG1aDx8b/eTRBJJ7ppbbwr0PvJtQlW1DAMTgWQcTHDmuND36cnmqHUNDdjip68m9tS2NVQHVMsq6
tYeKPQwIO5P5pjFCcmv3wOhtVUoU1X8NKToADVjFODth2bPQQ/+/62X2rAoSDiLnGw0AJiefUzNU
Cmo16NrqUk7wCqWTiPyZm6+zAaX2skPSOEqH5tjrgwlu0vLX1I84ovkTaMM0wh3Txpuhc/cZZCvo
hV5C/dPUm2KgSAra3sP5WgPXB4An1FIcW7uGfDiuPdttPJV/jS+lYv0Dqy3eq1pjQrHv02OO4Pw5
gCD5C2X7AH0jNBiNvvZ2Uo4hjNp06t9UptuZBlm+SRvs94xCQyDUs9AfyeR0q/QykoiocgC0N/9g
IX1b11awTiWzwoWq0DYebaCdWfkhtaV0G2Qo06UlhPmqo4egidkZnf6j5w1O12OQNoTDT10ffsYW
+rWThOXGdZVobXrtkxlZvp0PxS+Un6NHBHtl/Lk9jE+Gc9OhMCEKxTEwjK2VWKcO7YMNPQ2abjIX
Cq7p2DCaUfYsDoZm613r0BO60Xv/N+4zSHYrBTqrqEWAStW5bLSBFm3DRGIltmZ5Cnvecxlid+xp
/MZGk61NVllHfUTFFPp5s80Cr9mYWqfuRb9w13rlpRtgUCU93fwgG9ajKNAgQLmGGKsmz02MjUMp
K8kuxDMD5g0ziVQoW3oLxV0XKmxcHx9iUz0OYmQ6RTneG2V87mJumj7ZeWo9rM0yXohcX5utJEYG
FPZJWwgm1Kz4MkjlS1OPqkuBhTU6xDbk2Y0OsLpBjdHoKSj7cWHJd/mW2UcBJAolJbRz0DWbN3h9
M6iJpGFOuzrbMd13V2GuM8ccGMA0oneoS+N3aQZ3ad3sPWRWyPD3VlQxrSCqRfq9W9FBaHNmfFre
bsUxOZtSsFWr4Jz2hFIQmU9CPb70vXFoxECmoYO/Ydz1/1KU/vS6fhCC8VlvzbfAEw564e2y2H2d
7KiUwLKNQbtxE9eWzR6ttfag+RYXjHx0Pf0lyMtHEcNagBukGhLjKuunahwM+p/f3ydTxTZ7Q6DI
Jvk5bkZaO7NhsC91JoJHWX4x8H1QNTCd+Ru1b2G8fr/OtesXxKSkTb1S4BTz2ttCflQYGqG6M8cG
4iimG7KLD52Gjd0Dn/SqifxmZUJEiSvLyfppsvaKCtspCOJN0v7V5XA15BpJieRUGRKPEfiGyt1h
lJ2h7alqP+rC/esXGF4IPy0f/HKwQN+4UqBjEwPDYSJVGJyq2bTA8D1famkYPtZb62HEJmbl34qb
4BSuo526Ks7AG/fe3+RR2tS7eKHfI339enTAJyBCJnadjgbH5/CuR8YQhCmLJ6v0b7QXVt5efoq3
uFw+tvYvfyNw1azqXfNgLeRN11cGViFCn4TD+IVeJ+cjZsxp6zCPXLsyM08F8AeD5pLsGJ19hC5f
tcjiHoealtPEHyLAupJ4TGR8O5ISHKqFp636q1EoNqy778/Ve6Pr8wGm+QWEXVcRiAQuPDvA6Ntr
ZaIapRPmdyE62ll81NpuBW0fov2mhX2sYEhqNE+jEu4aTUFicEnY4es3BPEQzjUAUGxoAON+3hul
NbKRr790EswAhPqUjLejf9drS6Oer+sg0AiGjJYmjaIvo55ATFuMHJT0sbOtVb+uDygUnMq9ui43
7op07BRtvbW+gG65gin7vOossfA7BBfVQE0fL8wun4Ld86/UNm6F7ff7qE379HkfTdzgQVkhxQV3
9Z3d/qG1PAQVEi+SXjqGGP+Frzimv8GyvU5qo20hH5gF2H3SbnuXyfTUwg+HlVj9joYIY9NhpTDE
1pR/xojQdjpu6hTPOdj+AQ31LBl22AAh2KzZVO5YISKVDw6uZTDvan/S4pebl3dY652QhcC7IbBN
Pzq5yMm6yNGpf1IGg5UL6wBCNZ0PofhDSfogjMPTUFJKj7QyW9o+iXLWRmpLz0W6XFq7S669X4Ex
EzBC48snAIEsnQFVRLfLAt0oSlT51Ims13VYKryq7m8J957v9+JrrGEpU0H4BrNWePWzGRKGVEGT
t34J5/+oxSZSpOOmqm+UIX/uvQcfpML36115NPhO+tT0hKqGus3n7wcTULfAsbZwvKCUcWNV/3jB
T4/ZoMaE1erKeP/9evKXBafySVUniDr2GF8wfQLzIM/AF8ipeyf272nrVQNE5aPQb/qcCGKjGYCs
YqQ+p9KmEfbNsHOLX+av8AbFf42bnW5evk/oWkJoposmK/QAsoVd+IrI5lfqqCzBc5uUIOcJUyKr
8WCZUJRaxSZfp9zj9gfZD9Jf7TeSt06gEko/BiOHPn8Ae6LrT4wttHQ9iNsivyOzL6vbIN7SC5Fs
Q3EG6BvaulPWarf1cqBlC7/463iIXwwPm0JLBhGszmuQIm5wM6IedRA/m8xpn4EejSfhGavlZtu+
Focc4Pef6lzvNM0Obuq7dBPD7F04Tu9d6E+hZPoZeMxxSRtTOJ6dp0Ic9SGKGqrXA7ZUPrS0vznb
daThMhrHxsMkiUZYtBnkbRnfIe2ao+w4nDOT4fPKe2uPTPyoqcXwxvL2unqozU2fnQWAPdZdRqCJ
blTtBvRUqZyqhaP5NcngtzO8wpYWyWFUeWdJxjDQScHEonP0MLpLm+A1g7rsq9VE6l1l+bBrBfcs
9u1aKZmWPAYpFaV82w+3ajRuTbdBzRptg6B6QaN+geL/fpXO3ytgetSnmHMzXZvBLC2/xHoDCzcn
w/jDARa2yV770/BiYWNsF0jih+u8sJNDg9+T7Z80xCG28r7Yi+06eEbc5vuv+H0gMvs5Ki5MxOwp
Gfsip1THZI9D4TeOemfdKFtpnW7Tm+7SXcY9Mn74jd5kJEu3SDkd2ltja/wM7vvtuE4fjZ/lmaFZ
AUcGwNZFvHX37la9yc5kV7d5xahnpR3FP8E5/GX+ESnfNt5teh/el0esMB5wzxFskDAIjk3/Q0ju
PNx//2jXTgFhHtE4YMecgbkcKrKbnF83rhxwOla16XBRL+7gFK9U+QLFaHIDTY9l+NCguF6KBxnh
leFJUh7De708ScnCxn/lNEjs+SRhJyMQCe56lgI0LQYKyJ4aTifuhuI2l28VgzHVZKLwLMjHLN2O
oeN2t4bysPAi5HlWwMr00i0NGofFFs8+hzDQc0uO4tLJB+0FD7YWkTcOGsAvxWVSeGtY7YOhVN0q
URV0kx412gXf/4QpeZudMlRpAbhwWQAxnot21UYtKH2uFk7tJpe0FvZRDk84aBaqiy84VB4UYWLK
VBpWoL5nD+rLmdSkYVU4uS7S2mveujhhdmweDDX4kxjucxaqKwPs3vdPd+UmpPATwUzjGkL3aJZV
xGObWwN4Xkd21WOl05/3/sVazsxFORihsfDJfkksKB9EpooInQNN4Yk/X/SCnqG2mmc1LYeYtsSr
AoIRDryQTBA8+Olv//XDMSGftFThEfLPdLg+pJSWm0YJGE0erjRPLQMyHAqAagx4+l58aYkBce0r
QVYaPgdgKDyg5/UhptUdEUnA4UMWH5UgveCQsBlrWCeWscZT9Qcju6ROT3ri39Q0O1PTWkiir71f
vhKOka7Cw5jz0cqxGELFbQqnrWlGDL226en6yHV236q+grolArbWEufoKwINJRSKEkQNuHInbYPP
r1nLBV9JXNI3wHFpuysPlosEYFbt5S1XAO8ZseDvN/b6kqrKu56kX2C9fF6yTkZLDSSWFNIbzziB
lsHdQp76IzQFoPriF2cLS7a5Xyuh6UEpgAkv70oss29Ul4tRD42YB212vbmv4p3/j+Zl1u4IwP0b
Q/r/6TH/f8HZAe6sDO92rngH70kZ7nMIUNvOx7WGqzvj9ZCwu0uUhRTkSkgwVY0mDbMZCYT3rKBm
/Bh3QTvmjjdEz0QH+r1Tyxxpay+9Hb0lCeYrgY9cDdIIZ0dDPWK2lfooNOD98YS1JnDUjsmW1a6R
4wZ5BgpezhfK2a8zATaRGwXRYwpohK5nmzi5bLeCleeOWbW/wnDAA0wGyOULtwBZdqo6/ixpXGxk
+HqupT4EwdvAZEzXFbiDx6KHkOmXGyRqz7TzmM7Lj2pTvvV+dJAAMJvVodL9Q67gfJTnWJWrqwD0
Y4D/XSmcw/DYheE+GuJirbjBsWAQudaL+C2Skp2InGpgBWgmdE/fHyPlyhX2HpdghNF4o9T6/LWI
QpQ1yTDgMRx6uu3V6KRkKQJCujH+aiP8Wom/U5etVrc1uNU6RA7O2rhZT7RY1/WToKKEDuVcwSe9
jvGR13/XJQQoPdtqTU8q7aL0Nig/yoo56HgYwuAYZzL4qqLCBI/JmWKaN/heGagzFRN1pF7Y1K+I
LzbVIORRLdEYIVH5/ISow5oys63MiYZ611nmToZ9G5Gn9f2IZMDvMV3X2RE7GLv2A1tVEWEEqjmU
juyhYlrr29pAexG3FIWmQKWTCY7pvav+M3HZcXsRUzYAEeEetoiti0/aOPnKiyu/nnaNuVDLMNff
1Z0BqBkYcB7cf7+D1yIPPPzpCoMSNtXJn59PS8zOjPO4cfDbkeMjk8b02a3MlWBtOn8jls+B/Ov7
Ja9l15MpNmkok0bC7Cz2KIrLQKRsaqeE0CQ1/hYJ8ceo0zaMm1chQksKRYjm/0ooI4PpipWOeBFv
ezPajIi6FthtArF5MhiIxlWGDP/fgfF5Roesl9rYhoq6gkLzHIrJIzXPqm0yW0Ln0nWhvLUd2sfJ
qRaTnYIyTpTfDYO2NnrxMJj6S+zKj5JlIVTfnkv4m0GvbrHboaqTTSDGEZj9YlthdXsCY7EWSv5i
6SIKrqO1w1uP6ITk9TfyCAAjw7K4zZRnxrZ0vvnDjGUh57kSTqcBJLpkZJFfRxC11I1ZYE5656Ci
whGnvuzoexcxfjK9hR77++x3lquiAkCjlhahQfNgls2F8CXLNghqJ8jfWg98SfumuS8+rIzsEJQ4
HZzk55xRdfuKkr7ZdxA073rh8P3JuXpYSbtUiUphurtmEd1KWqxlPbV0RkYKpewAJNn1QXGrez/a
PNzVzYDi7kGxwoUocC0Bg4BHpwSzHoYac84k3J2hMvqwcprhriyfTQEgE56Llp3GK7t7tABMGNIF
ye/vH/hKeAXzjbrfhN/DzGcWfHAXzbtKkUoHDwHsCtz8Ei1RpL5ekrQzKAbJdUCYq/M7OdRHEJNd
R3MUzW8d4R9rsrkwDlL/VGBtqLovcbMgqPA1l/y85PTUH5LnKsAGPanbchKcTgdG9O6aJ9O9new9
BcXC1n39SFgMEgaHBZsLcujPixlWDV4tLEun5H4IYn3dlAcT7qSXdSvBfPt+v77CQJlCoR6PvAj/
NyH2P68mhpi5R7FbOS0K1a4e41gz2BRmALXfJHE4xIm4wxX0eai1dWAqb5OMlhcHh1wI11YG9Sws
t9ZA8LH6TWkJD2mweKSuvn0SFQI+UkwADj//RKtCaar32HAtkw++Up6VMD5iknRADuSmK94QuwAn
R0DpipOHAWdUpw89PkslSuB44t6ofmaHhXSIM/HShdFjKAJiAVa+8xndQHohl1RPJLnrMIjWqdht
IiHaQVRvV6mmrqiP0i7G6GBEKkFbaYlKS5FGSfwPp7Ftn8c7ww0OFXOV1sc4tB6OrRT9AC9+LtH1
VoX+EqMKhyLK3qtzu0qaddVlWzRsEItCraaDbjTEe3myVw6XosB0FX6OgWwuFTsIH2DRdMo/vznN
RWAD+2r06XyB8kC3FbTHa1UForGgyX4lr5qWIroTV0Xca2aBTmi8ondHr3TS/OJmO9A3a0tyTEM6
TWbHaseQDnS5wiQBtv9Jn4yevOigNcktWjA2oISVoWYXQUPY24dBKr7oWn9BqsAWGvpn470g6ZdS
fdQq8RAIJCK8PyGl8QTbzit9W4AdGZagV6M/338gV8qrzw82O319OTRVEASlY9bmWkM20Ig5fZaK
tPRbCdS4C8yfk2HGCHYqAND4PywPl5pZ2oTWQt/t8xZGyI8FsTcWjlhAFhTGrYH/X5zptqk/N+6f
cngNDPPc8LuqJFsYd1778D6uPTs+iZRgdQiwkEQWJazReMutFyuhBqCfrcq31lKYla6Fvo8LTj/o
Q5zVpDSOik4qHADIub+Bt+tmNoREV7MLzLcAnsuojq1GfRX9zMGm8fmGCEAtZClXH5sJJgA5GrxA
pT7/Cvif8KYCpksFMiG5AC6K6tb04qNFFYDp+uOAq+nCNk+fx/xL5TJDs8cAo0I/6POaet8aQ+fz
+XjZj1homUeQ/kVYZ781yJznYg8NzEbn8vtlrz7ph1VnV40al1OAYFWmWpBAwRLBwGkjd8N8f59Z
IIfCu+9XvHZ504UCmzxRUuR3+tiHHc6N2PSS2qBZUd416lGND4lNm7KrL/UAeHup6/VFB5wV6NTq
0wThvZ0420u3TtWs6GklTgD6nqJdLaHvW/qG+g0Yk7WtfHc9RrHT+/5BTYOzBJRRk4pbUahgZ4IS
r1BwFjJw94e4Q0mV8j9SdyN2bIrWrqX8HFY/JQNTCCk/KMYfFdKJpLdna8CytiTY1UOyGsDhW4O3
joLIX5dVAtxD80kc0kMXS5Qx8l7LspOVLOnlXsk+6ZczJmVOahj4WM2CcoQCeub6vO0IgW8DiOyq
GFdZtCaTYHQMCQAa5vf7+1URjBf+ccnZQQ7wE825IApHKrTHDifNWqAoq8MDXANcBPmYNGvll8aP
vvL2ilrZRSEcihwRu2hBzmDx6WenO637TIkLs3B8dK9Mu7A2fbs1cghal77eGh5uOQs9xyv3LV1d
0JU6/Vzm6LNgrdewxaC2FKT5ry3HQysMij/P7qRkoUV+5cud4CdMpHGBEb8gX0VfkZOuHApHkcO9
6EELzVOyi9GCEA66ugqie61eapB/1fiaNhchEyTWJ/2XeX8qVuq0GCNWFdBTwALKOAK4r/faNOLM
sVcIhHsldU+K8ddNvZ9a064j6lEUW9CGSw5WMTKQ/ZcyIqkKMLTy+KYlWDKN+U2DbvPK8Ny9AOJs
pZgZglSJD2gTXiDdYUzfoP4tpCxfUVg8DTXKNMFjvkie9DnmCl6mZBniMhDGuzXaBd7KihC/Hcgs
iV6rHtQkwN0RI9Ae9mexzRsAbagBrHsj2SUIYApd/dRNLMluvKQYZ6YkeiF3VV/Gj3B0uJGf3Cy5
bXNj73rtfWwC9KrH6lwE4/77z+5KWMUMVmZ0MXUnmEx9fpSscE1RaNTcoQkRQB2iQJHgo0s9erfr
QH3qhoWK6FpaxJtjSkNwodp7hxV8CORdU1li4zJPwKn0tmzjTTQ+udjE9JgSm5dp5aJhFu9RFfjD
QpC5gllg5z4sPn9c5upUhyzun+EMFAOckVUMvQnk3A8dR/CX+Ea+VaGwIocKGJbuJarHMcLWtqat
mpsIdoIIUYyOGBKrK+vl+824ksVIk3wHVETaVMp7qvzh1TReJJjl1JBP68GWCQFWSN9GGHfQwlcu
SNTvl7sa5z6uN4s6plWbtRSwXgK6uvD8OyXz98nAeRbr107VxjWo1rva7PCpXspPrz0rznxMHdA6
ogCYxViPOj2m15g7chse1Pa1acWdANlIopz5X97rx7VmvYUA9VVfd3GN99W3Vg1vw8Z4NKMnr4gO
VtgvJIHXQvlUNxEh+NjlOW6iQunYCAoxd6AmD94dfeAyADq+8BlZ1z5c+hhwv0ExiV+0zEcjB5oD
wtNJYO6XTXYMpMDW2n6HTO9J99KHVPnXVS6cNChwwAaywd34lsWZpv6R000uNFuIdeDr89sCv6Gi
df9wKEk5jJUELmeosEKKehcH4WJyDz54WmIjP2BLWv8vtKxdF71VevW3j7qTP4CkUA0U77F/0PHN
dUNEEzq7E3UkOHwba+1TgUAPJJudWAmo8nhAqWGsJ+HRQ/w1Y8oXPZRhudL8kTsvWgU40LfxAaxU
o//2FQTpJx5w9suKb/tg31YPfv4zQ5cfxWQkhzWyeVB8Ft6O0Nf9cfjRxs0Oz09WSY54Q+8lLdq0
fuBEcNyMOEI3Gc8amf9Wo60m5Gu9SxDA1RHvR1sStaGU3Fkwn4b2EiCCh0/ZcXRHJubJSoI/FgdU
lnqxUDR9VUDgWsFFckoBGI1RfX+OxWkkj0qucXJoEbSoEWfCsJPoD/vwtrJG246IwZWZtAfMjqCP
usr9f2ai2VLiOm4YLzSTrhxjunEwISTCEaLJs3QsS0olj1Qpd7LuKYr+hSUEWayzl+7Sd1mHWf1C
qk3TijmZwrx3lmdHXlIVtdzlDubZ5Hlj+FdQCa1RL92OOPysOhePgXhAb0FRQSPnQSvZqZHZuCfS
vLOGP0NZjatUrGqmeYEDHuRWzys80rqiW2chrre93tipEiAnLF76trXgXbvpKUk8MM+Ap+QEddDu
MCjjQxYzE5SyxjGyRP8jjHF+Owgdw8IkQby4GRCbUeqNocbWWa6KBDtMVIslXfDQxagKu9KGH1kV
0mwLUm2jV3jUt4Gccfjkrak0ZzPIIpuWGuP6HqgvnhLtGl7iIz2BS5MK+kYLx32eiY+yNQgoOAm3
RVs+hUb43BTIQcpp8KOO4kepkpDwiN1VKwgPUWeVk8oV0wSv/V3EVrvKrULBWroMHKMa/xYaSN3U
qH4HpfDTE/K/9OXwkpMQVe2r7E1kQLEyuuytdbHITlP03UJdd8BAibbvYljUtb/LAXrP91fPlVkT
MOgP2z5LoUalyUtVJXzlGZo9jW77dGzStLVjZKbQ/NoGhu/0Uno26vFVB0CYtL9JYVbwLY++ot3I
jBgajN8C6EIlxJKqxCeoxzYvH+W1iKV3a7kOYvXHGGvhcHKFQwnIqP4MBVuPKzZcD8j5zY8kNBFd
941LF5U3qaYsVK1XbjlZmlwXkNNjtDOHIPHm4GVAN3UAVKfe66jfyQW+rcfFtOr6QsAxRbjvZHKz
gg1mpOdloxk5QrMz8ycdDSJ/I/nHxTr8WquF4IT8GGKl070zW0mPxS5KCz7YIlmLOLK5J7PYAq+L
hfUoIUjz2xLsGq4b5NDBIXdRsaHNV3qydAESDOdxw4RHQJVugeaeMyFkP1R9vS0YsAdIainqWiiy
BzUQN3WB3baKVu1jNUiH74/tdCq/Lqrrk4Y8o/333PZDguZFAXU3tqdOF/iPg9bdGHRyXdot3y8j
T8nPbJ3pzfJcGlxops2fb4KG/keo4CgDheNVTAyE0CTxQeNebAy0wSrYPrHgdCnQMX+wA9Pc6HVw
7Hw1smsIix13h9JCwkRAAGsOTO/O7jDu0Pg6+mm0UEBMGfOXnwqgC3ytCCV0zhwQ8STs6zHLpqFq
2NxRP5jSW+tfuvxYZ08L72W6DOaLMdkQFQPyKSP4Wfpuefnoem6cOaM24FQM+wrA01BsDf1tiKNN
biQnhXhmSTVvyT9I5gu6CUWGNoy6qiJtG/W6PTTmpsUPWydQTyyGIep3roryxtAvbOOVFI0CR9On
7itTvHkmWCjhgAglrm9p+lqb2879Jw4e0k0MnO5SvKilhfLhWj5PkT2xayZyEJrZn49NMuZ5lWPp
4UiVRlEM9iMUUTNTVj6EUYo7iTCrtrbIl/v9xlx7Uti0MiDSCW+pzi7xTsRT0OoMz4E7sqqzG10K
d3lxZOK+ycq7OPXomv33545nRXcMpDR0uPeOw4dPMa6K1gMg5zmj2pzlINlJzLi7AuQA2IYN+Xas
Lw1F3h9jdvxUaHASTQyEe8w5Nq0zu7xy6yh1ikn0RU+dDjBpYYXHuBoPeiTiZivpUB9jFF5Q2gi8
/uDG9W9kr04xcpJTLjf1K2UJ1R/sg/w7jCNQU35qEbgomANVfXjbiG+++8PTrJ0QZ7aKNHOWvoaK
uuLWgF+4k4ts6+YJ6PlLRfE81cqW7Nl+8VrLvh0rEzIEnQ5EoL/f4iv5ILgtthYJWORy5nnayPxb
z0sMSQdYwIEar5UIsAvfn9nrCy2qay0CAPvvyTBupPTFPp/jtlblxq+axCloX4uBt/W88dGN8ALv
kDIFl+C3Ogqr4V8x5zfISyoUV08zqRzaTOjZgdL+vLwSCYogWV1CSEPw9knny4H+GuZvtfqCE3m/
dK6uXamQB2HVUzRyr87DWpjI2OUaVeKUbGGJMkeHHE3G8wJnXaODaE8QT1TSN5Ga7gYj20bsNlxH
VHj3IyEszyHG6sbD9zt+BT8NLBDOxLsl+lfEUzgRBDIrSpweaInKz5CTYxwKkPyhC3khfX4Iz96R
eF+WaNQw4wjMcd8BEdU8ZRtzKiW52ppRuFfShZvgWreYRg0WBRYqBKCqZxEH/lbaNwggOnoi3fkN
XG1ekVfCqCvlR/zI9rI/7NPkTQ3dh4T5pRUmGzUSj70fLnQD34/DPCp8/Cna5+OSF2KTGJOUpORt
yL4mXJTfHbG4kcRLYNwzjikvXMcd6rtL3glXsr5Pb2HWwEm8IDYr04gdXQmwigEsll9SWp90KO20
W8hlr9z0gMOYCQNet/ibJX690Yym6FmJE5c/GwPWPtSYtkO9rFwb1d9GDhba8O8qxbMXi0wSXC0m
e8oEF/38YmvDpShKAcV7zNxRZmqfkpo5Gt5wE4CjbYVzn7zSqVLZdqH2Dyi6oFUfO6LkI2DNmQvV
rLN15GHTuFuVo3jwi/xPVsi/Aqk5Y/RHzdRdDO0lE8cfnpzeKLoMzqqn1BUzhL5h56/0kWtUhf84
UGJpkMQAkTx1RnzrFf5h4Xu7kvW9YypRWBLhxs6RNzWGVDgM871VyT/De7W6t+l5fRcH4jcOUJVc
ep7HlZ4W7VjeoSHzV038wSGJ4dqUX31+1T6uEp1vNbGDchvtP9AYCA4l27RGeGfTDbuOfic6QuEO
yRU9mMZADGh6Ru/UlqT+gY0XFWoYgWzH3gHdIxGZAlRyuRAhGfpbHc+kcLXwuqZbYP6bASzS/oKd
DsJuFgJM1Y2tbhBip5BeOnETZfd1K+9V8JT6GG/FStx04rCqixvFtRbWfgclfFl7+g6mrBf89Ox9
tSl3Yd3EiRN6PZ2qovjTSKgtVFaMrZ/GhHnQw5e8NH5aqQGX3VOOfu0ND2lcguJq27uA0jpuix9a
0EC7BkmSiN1rOSKMWIvCY9GhlBv0aA81XrU35Vo7SE1zE/eyudWHNt15pPk4h/RvoOApbw26ZnFW
n/Uwc2LFHU6tlZ1qS3pMtPFFrTOmd03/C9An4tte/wTB3ECdCF0ssc52+KBf2hE+jEJRqif9XhuM
ByPGpiwia84LWcIZyfO3AaWGN8ZOqWgsGaOqrlhsqpVF+6BHJfX73b0S2VBH5ONn+sg7nufOei2q
Y9oWseOOF74FDV2HiVCPUg7Kh98vdQXxRilLBilOZQwmibMAHil63jQVo1w6tqW/6SzQIeYBpYqC
MEolXUi3A4iBsn8x0T36fvEraRUSNCQZgBr57swpF/mQxhZiiCoTx97R8js0wUd3HQu3grXAPboS
uj+uMh+/VSHKTWLBKiJeD81gtygeFq8gls0qR3Xo7ftnurp34BFoYyIkB5r48zPRj1SGQZ2aHv2r
BLkN9crwFcBbpS/0AK4lisjcU1tNMHTMKmYhoMoHw+jzaSXvrnsXCFO3GQK3tMTfsX2AhkQ33QZa
csLUZWHrrj3mx8Vnx0Zu2jhoTF6qEb96Pvrnu9G7S/AEzRe+hfcu0TzafFxpds03ctinYixnjhmE
56Lf5xYKvZG3ReoAicCDX13gOKEsd7LyQwNTU6vrnxDnrRbyrYVTnZJAskMqVxd+unmxSzrXRlDF
TuX+oAfhKht/lOOfqNuZ471eKHeDJ+5ktf1RW9qJUmNfIIlaDYxix9b203Td4YaFOSGSr8lG4u79
/vRcyb4/7ens9FhG5ieawp6OYbyO4KvnewkJLap4w7+41YMkbb9f8FrZzIoABBlIThFd/nxezcTr
saaMY8fUcruMoYW4SL3QORGiS9Pi/FmlJw+55EU7OvXqEUJ2GuPqCWgxT6mEMhRKJH1iJ0ytLd4a
YBwwKMCb1YV+L1m1PdA38D194MYtH1y2HIQJzea/VvbkgiqrjWztl78narml1Ucp7bGrT1AfCVeR
Ia2BMGxlP9sNEWp+yKmhQbHpDXedmDWCUpWt5uY00lmJUvnolYe0rUFjxjvoASfPj2lSauvBkzeI
LBrrIFNpm1BtIhMBHam3FWXRuvhaMKT+mbjPCkiI+UbgQZ3GpkYT0/ARLloBiDz3B3QOL6ioM1HH
Aalb1b/lg3ERb4yL9xg62Rlrra14613MdbAzNslPY0ODYyuvkrX2I1sH69h2bf422BXtSBGP1t4/
+If4jIzWybi1XtI7tB6Fv/3L94fq6in+8CizGjIzh9LwZB6F8nhdcpPngrLVy8GuRHSS/QnE3qxL
bQkO9k4T+xIqPqw7i4hJlZtZZWqRU2y6o3lX/Mic4Zd2zm+sk/4Lk79j+zg+KmflOXpCh+C5rVfW
fb3HaX7n3Uo77TWyd9g67/N9s8bMdZ1tqxvzNF7kfX6xbv1XfxMe5VO9o/V7sm6jm/wpfRJ/N6fm
lG2+f4HXv8oPTzILrwGMygJyVfTeOrd2Vn3og8HOIwwPXuGoigr9kiWQ2fULhVsYLuc095qXlYMm
NG0B6duR6gkVzEQBM61o5wVHF7lW81DhS4L6SSMsHJerOQjaDXw0cP+Rb5gixYc8QPeYdY2tycK4
q6ZbCwQymV3VHQzlRk2fuFkAhm2ZXP6Hs/PajRzbsu0XEaA3rwyGNwp580IoU5n03vPr76D6XHQG
JShwulCorJcqmtjcZq05xzTyx59f9HcfHRed9LfsZKniXV65EnNDyi1kqnpW7TMht5lu6BzI+5FA
7p8v9VmUn49OGpuTu8ikgj735VOxdFugpMgvcmVhYjahomgHYUdRlqzylNJCiPCim/Dhd1FB3HAZ
Hho2xY1yK4Q7Kb5XlUXqQxiD0aXFyNGiaSXTlo2aOXhwF2klLfM2cIKCpGHYqT/f/nd1GurxeEIn
LgK709nSFI61NFYyzlAreBTHTS8fGCadedLHo5r+LZJnNtdmtwBmGdU7GR1NOr7JbWF7sOqv3Mo0
f8zfJIgXaDmUHhDTzOaXMBbDvlAQsijZMcDJUxzlqQy6adWbfLhr3F3l3gi8YDV+UK4hdL5btYDj
T5AeCBUoty9HzGRg9RsfQ6VpZFvok56NcQwEdLIa6PekgEKvPOy0AM8eFjgBAwdPCrKYL1aDIK7D
WqfXE9CQH2JroUsWxmqizKX6PgzpqGnqudO8+7rEnINPqrf+/nwL0yPN70DGnEv1w/iEclw+che5
UeuaVn6KIihbQY/WLKtG+IcZEToFJPPid1p3Vwog36AiqOJTb+aK/IUw4PKqaSuaZeePGVbZwhaK
254QnzP95oUUvk/rOhkJmU8uIRxQNgVE6YyrYNxB3nIyP7019Tuz12y16fcQ45w2pCakn133WmX4
m7mL0zetR9zhuMTluXW58uLe7esiPbmyu5rSP2J8NVEZL2OddnPF+mees75fap62wqx5bmXpyp7x
mzeF4R9nH1q8KT9jDqsfy3jskpSSbW+m3cqvaQlhxSjU+nksy2Uv4inQHzoRNG1vLVUhhNtJ05Kc
8pI9rme0LmzSP2T1rFtZIIqKfPs6AE/bgufmyFf0yV6trfufx9Q3EmO+ID5gyhe0wpkOZz9vI2hi
UyvRSStkMpshr8UWkz5HQoMR7JVrM8nZtaswuFtT3fglmrgkGVLHHTtjYUBBfHbjCOxOQY9bC5La
YQPLVn+cUplyiMKpWYWLIbMeyVaCUplQhpGbsWV2GomejtRggfXCW41+ii85dqWtJHgD4cBBuKyj
cljHOji0rvdo3xZ9TCWqqkEbDMmCnSG049h6iuVCXg+ZX+5pdMXbIorUK7vzr5PN5Uualq9/Fsa+
djPdC8dPX1gaPQbYxRUEAcesuDLLfP3EuRCIDNXQIO9QVrq8UBEkYyj6TXSykhs+yBe9RDovWmfZ
qPd9Ld1Z1rVJ/Bs2EUv+ZLTj92cOnw8ANTWEtFUDNomSu/KKfFtijRWQmMg19H+ZTWxOUUkd3VWi
kavuDTcJmFeqlTeN6h0nlkUlWYew0M+JmT7pinuGobaZ0s1Etu6toC0yC9ceh5tlVIJVVdR9muJ7
SwhYEPUMlfHbz0P6m3cICYo6Buo9gBjzmcAlk6qPGBOnttCeAkPZ0B9FzzXYqJqcfkSFAcLz50t+
8icup2bWhYn1Qao7+A1ttn+RaJMXvYYVPdJ8YUfVOyLTwQ7GgcxS/0FNP6TY3EgCMVuBfCcpw8tY
h8epcafkLXK4Rrvp0vyciib8VMPpZOhkIzygTjc9eluGbhcuEFQXBQ2C7FsTf8PUaijdwlaU17QZ
thoZL2OVr2Kf/0XCFAJKqo+TbZbV95pZnRvZ2LcRCmAVuR284DW6hF9sMuqFxz/s6T/N0gn0hK28
MGDSudXOS2GkIfGzmzbap1ELAeMNCO9jAlKzKobF2EdLiwZR0/nbZGrNtG3sTM6ytr2pdPRThWe8
+HRhcml8SULKtK2nG9BCrvXKvtmmc1IzQSpOkxgk9Okg9M/3STpBnOap5U32Lb2+k4VnxV035SLP
1xnWuiR8hOHx80/+3WzPCj+ZYlFYTnEPl9ccfasPAWZ4p6StloFkbHLEvN6k1Ev0/q5EDLPwkkJf
uLjwpsg5AnTXxdjce/7wHBvRH6Zd1Lx0wwNX3CljHCNYIdwobSky+vHeZfkolW5ZD43z851/3Wvz
sv658dnOCXhrYVQ1u3xOAE+pQYR3+AaJBE6sf+1A8XWDeHmp2e9S4wTNhSFNTuQgbAYiCBtdvVeN
0JHQOUQivTnIuQY1s4FkkaiS1zm1wUk99/MTfzMj/PvEcyNJ2hmJ3qmud+qLW0aFSDQkAcZIIOIl
2I2fr3VtXMyncLUmIrDU0aKIiforIE106xmxo5LUnpErPyAUsKoQ60x+r02i/elDCiYXBJODorzl
w5+RdElF8bYI3w2aSZEVO40l3VJy1sh4BF348w1/CjJmc9fF25lVnoTMU8SYpu+p0d1To2krMTf3
YtSwddefXBYfE3Ur4LLGdQyhYlIiA4J4hr2iJMBaEuPceeaTYD8UWrxNpR4iLuEWRTscPcW/V00m
lU6ZNKsclYK+twli8m3gzg9CO2zCyj0IBsoB2AGpbBA6wcinAVQpezHTSGJKil91m5whXGcgJ0Bx
i03sBF67kl1/q0Xyo2bWH0ocQnwHpmMjMHEyFQmvKa5qxVuG1kOhvyY+ziY9sGEki06SiP6yKDvB
4fSiA76W1oAFTrkZr3tRexGicR+Nxha2rWG7vfbLV7OVVIukYYfjq6JUd55CK6ATbZldECEfA7ia
VCEoyOi2Xc2mh6XdVkMttkkCSFdlWh00s4dk0JBtFeMVnarD+e+ff8RvWtEXX5oxfYn/zICyS9xR
GTMDcvqTceVGVn0njfFStwg8CXXH0BRbDx679Kh6wUFOtcxWUwDj2pXJ5Rv98OWNzFbCOu4jn4Gd
nAK8MiO5hR76EERkuTRsp00BTpaFq6SkEhqOERggSoKT4if3lOYRKl1bl3nqn4b2bHMLnbu0jJxK
ShIcj6jCauRh1I6uyZS/6b5fPvRsf2ik5ihrKYW2STPR9NQIS8wyJTzymjilOGTkU6ruo9YR01tB
lV49hDakIm2ujIKvZ1QsWpSrgP5g0UagdjkKxgpGpge96uQrFeBec29gue2Q4ClavwX6v8/QmKXt
jSTc5XK3zIT/vm6OaQTvGH1yFb2pOLsBMwzyLJkQQIiJerUERO6tBJq2OfL4HsSJhXtKjIor2/Nv
KmZcFlwlxWvyjHgFl8+dp7gQfEIhTgYNLMjBNOtEDM1Z8OaCxrCIHhyokajbuL8y239dSy8vPBvt
TYQ8PsojEERQiZudEP1V2L7lV6bob2o+yDzROyHHhIuM1PTy+UJXEqzOCtOT1u/7Zhei3xL2qnsX
qm+Bu0HFF/YbdlUZwo9w1arPbr5GXTiKVzRRn3bty+8Jzelk0JpS6Tljz5aKwlNcXYuG5FSX47bM
8ns96G0abC1gnUF6JTR+7Zr6KSHhGGCJP7HaWqg90a3RkOeU96SoiasmekPJJOfi7QCl1ReENe3t
ZdGn+8GInCEOr30VX3v0dDVNtudUMODHz9ub/sjBs+0U4cigrGKZmZrEgW7tI8s8lXVNbqU5jY/r
toIvsw84SzC4vDFYP3yWl7+aLvVjLfqZcPQC9xiU3cnKjfPA6tmLj1H8RiAdAFJXev6vJ4FJGU37
nLocTztPL8IvgeHdDVgKTEzXnNkKzbsdtfZcSceALn9maU5hCas2iR7FguSTa/i8r9ZEXEdIoiaD
J4IDZOeXD94HbpuyENTHftAXkfFSlYe42qTDk+4bduKZjgXnPcveaXo5de5/HjjAvK5yWILcKC5F
WkR9sEj0bTcc2A7mcbRKxxMJYWOQblSkDdrATiJChKNdc8B8ZYpMdw9TbJLBYGefSzqsvO5CoSvq
o4Wsv04aMPTU4CfRbFyTFb5MlN9tiX2ifZPIjYyjF6n7I6I3K8RnrARKdt9ov2oZK9S4/PmX/apF
wu+J7ZyGNoVI6tSz92rKRaEOdWAci7x59jPQVRJI51bbt2ng9F2y9BtxmROiET+4oI/DVtxHBJCZ
1e8RnYXeFwuqZ4jTwJMNMSkWPYCW2AnV4ziC5pZBNylb3UgcPzE2FbkYWv/uSThUwPkbYmZ7PGRZ
HgzsLFh+nuLcPxqucmUD8TWG9vMh8UdikoSgORdd+KWPD6oISWMsmxP7rrWi3eagDDLlj+rli5FN
QhPsykD+ZaJVmOLypn11SwqILN9Kbu0UbFR9cqlTapTIl1SB2hnJx0StuyEyqoGOZXJsydVoXALr
1O4wUKDSEHMW7mMJ+DaI3waOIrLp3ZQ63IYCsBz1tzARbkMY+AQ3LCvBWAQAoIpWvbKgTD/hxQzL
00vgnvRpolKZOC4/nSYvRlPqoNSE2EEF/11Ub7Ps4AaHUgzXUfTy84j6WjWdLqcirpyE09ifZiPK
q8bUEtI6OXVZ+lpG8bahuxkDmAm6XVG4+0ouVpraOJrwp6mMrRpcy/WQ5oMarNSEeEYlME3O5hfU
E4ezzMoSNbjNKgawgoBSQDcQbkzBexDSYCcQgJ31CqrGkFU2XzHdwNXo1lYULoymfikb30Ekugtd
fZWMAnYEAzJBXy114VkqQxLPq0Xt+kjWbiijroriMGDvNWrfaft+zRF+jQ/qLbCIgqAaVQ7k5JFS
pwiI3qwWnMRNOWoEGZJXy5ElpQzqunvNvEkC71FDBi2Nyr40qc3wEntFprikLDRMfFH+u+9Qycnu
QsM3pnfNhzsmuzp+t/Rh4aJfzrH19v5H3N3FpbYiKvHONJMljfq91hKnIjb7hOwMPvk/uuDvTTot
JM27i0CKKcWXN0AK4TjW67Grlz13bIYVxgcICUWIILoZ8SOJUtUs2kzbq5XLuzKXbn/uhPIuk7M3
sl6xdrsv+lButMZggk4A65GX27bOGPqIgPyjrD4SXHhT0eIUg/Lckb/YqSH4/PYZkeLBbKVjoaqr
tCwXlhAuLRxOsTfsvTpaB6l6M8T+q9RlH65QOx72M8/19pp0hEBD8nz/W/KSG3Os3pGYLXXs/02n
bVKNcKM+Woug2jkii9jZzUVuXEsQmxeMpkGHthuqBpoHBZvCrM46hKZewHlg0GUfIeGEBlnpRpm/
N+KvPKk2HoW7VoQToF7ZQV298GwH1Zd6rXU1OTVVHR/HTPhFLOKilxHYubFtEtIqw6nOdo1yJd37
kyv2z8TynyeemIoTTc6aWxVIFRL6SOGJO3QZsXZGk8ymZ3K7lsexeG6bx8nHoMS03L2Kw7pgy8B5
0J4ZRrAcScUp1Ae5eEz7t6ISIZeWq84n55FavPrH7D/akhAHAYS+dpCaeGvGiJ/hbataudSGV9oI
P09c2rTj/fI49FmwA7Dv56/LeTIhwl0sOUHdQil2QNKtXMRFC5WACC2AEujeKsZ4Y7LR6YK9UlZr
i4B7q9llrN96+hzjJAf1tei8ekee0DYG7ZsazZZi31Gv8l1Ktdio/jQBxe2uWEjBvVfJ94lvreLP
6GB30QCPH8XqFwji1n/2Q2PTBe5f2lsUcGWn1itH6QW7cW9FUtVEcdljZ4y7dQLIa2igmsNdq7Ql
1ZUp2OLKcWhOs8J8R/OAOG74zISIfWlVDhmxfGMaJje5W/6xapmQzNc4JsdRoJc0WUi7hoAknmBi
9RQgHFUeMupJoi1ix/AKBicTAfhHa6wfo8BEnunf6A0JdLzjWJOdhk2bWeyIUjyKqbvIkZ9CK6TI
rj0As4eDE5fe2gB6RDfrypF+ftb7z8NxGJp6Vhh2Z1+QkMRFZpFIdxO52d4IGjuPDCdGCVxFOF2Y
6JJ2Z5Yce8dqDW/ryrud1t9/x930aqH/kETNmjXls12Ou6rAotnpXN2IVn5E631pSctOP7AQycUS
LObP4/zLfPF5PYXHJEhAVPAaXF6P7Qle3lqKb6JIWlUmY8pPH/PogbRAArfuhr5nk63th/6KWHMO
oJxeMz1fWs04RykWz5NwLOpUKOL95CbtBYeEyEMaxoeeWNjmVhtA1Ut3ivUrVQnApE5GSKfDxK/8
bfTMg1Z97WYmVf/sreNHnxT4DGiDYvvlW6is0EvM2I1vgnGb9PJiGr/iuEPN5NP3aGlcUcrNoNhf
efvT251fd1olIKfSXIYec3ldUlZLNTeF6KZxz4UirEXK1XIe21Zb2YRzhGW80F1z6fvSYqjuE+nx
yvW/e24agljpELJiQZrtBgV0Gy3NnvhGMh7b4oFCVqmRtZs6rWEsR++lEPZac3vlovOpdfrldWoM
DDeNjvC8mOKNQM7FKEhuPOWBH1wST6P7Dhd3WRSPVImlgibF8J769/E1FdA3H9fFlWevOzH7hH4S
Hxc26Sb7Q6nek/etvPXym05f87A/P+l3l4MbCUoZ8SNtu9nlet21+rRkVGUYOYoHLlcK+zx2KoOc
i3WkXVmCP8/7s9HEgQbHKOV2qjnzGm2AIk6yEjdE/QwEPP2QicZRoe+xFsWvkfI7bODDKfKUyboY
ZJmmyLDXspLeYbqlwbjxfPWNs/2i1gBiuZK7IwLWUQp1m1e/3dRdV0Fy38GMCOs7TcYoEhcby+qW
QWrZEgr/Zhj3GQdXNosLcfydpK6dBFtRvSHO0EYBslDFx0F9ryWTDNHakeT4oAvpfdCkB09z2T9D
cmvDhdUqtqD7q7G6FmA3P41Mc47MxgxHt8W/0s2bfW56ZQLsG8LbnFK+702ZLqI95unB0jqsHW7x
JJF2aJD003jrhhQVg6zq/3pMKNwHpVMFhSnysMtbUMO+9DkTebd5s07AczhFehgXVmHTO1avzi/f
jMCLq82OX5bahOIoGt6tYTLPnhSFVtA6FHblVjtYiV0Ov0zyidKV8eZrq/ypTe8bEqx+YST6+am/
HMJ43ZPuwGDbjpUNv+PlY7fa2GSD1YW3TCg3iLcrjMG/w9ZO3kvfgSNR2KtkGdy6r9adcifdCk8D
EpFzd65+6zf6/WQPtesTHe4n6W96Sg7pu4ndI1ogfWd1+PlePw2us8/o4l6nSfufVkeNJkH3fJA2
Mv7LGzG2qSv91TuHmhJBfgMoaOxDyRo3CPCYIXMq0db6tfBAXVJEuQgPx85hOBBbcaJaH71hd5Ck
ZTk6urfxo0Xm/8lySlFUJWmLL5Cq+xhezoG5lNqVpK3Vjn6y06QLQskoJApP450X2JFsC8KyvEs+
qLIIu+5AjgABCkeIMcQlV9MlKMw6XJ5gRj9y1GdWLEI6gP/HuF7+qM8EO/lwMaeAcHr/13ZN36xk
Fy9tmvT/eWnEno5NICTebZD9djHy1hoDKdlUg7lWMUzVvoST5l4WZDTBim15zbUbmIbyT7/abLIt
BjfXYcaEt02xyM/Wqr5XfqF6QlL2WMd28tBsgaFv6kcfdemH9vDzmJkmjtnFVeyZpBnyVRNmNVtH
B98X1KoykmMRgBK04OdWa/jHBj/NzxeapocvF4J8gYeNgBkc8JevWcsr2VP7yLuVxVe/MoltRoSA
EkTMvIVsFtufr/bdJk2dkGn//3KzT6HwY6OWQj5bn/7jA57L6JFRG+bOiByS2oFrI6Cv7fANRW3x
69r6+c3DkgEKVWCarjktz6ZrTUgqGc+Wd+vlTJVVLz9DiTgW4/TJccYIoiuHvu82w9NuDDc2bR6E
wrPpsjBKarau6J5LAU9U+YHOayx2OWTVmp6eJVNmaBIy3cUrGsjvpkcybvB/sjpB3NBnFxZiI3G7
pLfOvbFOOOgaTuv0h8E45Q3W+4MWLHOFNKq0XpKp+UL/uS+3JB1qG/PQeSRuP1iP7OSdNFmrN3L1
kjwQA8eOWnfyeM8MoXh/dHMlCRs+/bQWr0yY2tdvf2KkYJkFWEEvYl42plBWm6E6+LdJ814j/8GY
qBFTXCzJVK7CtfkRCfZoOQYUy2pfJsc8pBqFbtHuR4d/QS1Vk6Bd0LzbjiCBXt12KfgrxXJYBAoo
P8OCjYsqL1XCYkS7pMkZrkRtqYxoF3ZZiTRva/ibHAJ3vk3kpZ7D29o2BerGJ7FZyd2V08LXRZVY
ZTxfE8KKAr45twgL2ZiHXWScS3dcE6eW9YSAwQ/1zGYtmAtBfDHiazE2c9UHW4apwcN3iA8T3Yw4
+xLlUSh1qfQwc0TmH9kXDxVrR6ELZy/snaxI0Fy9+J239LV2I7XSSq5r6NvCLh/HpVKqULUpynf3
8XDMg2ahY4k0Um1VS83aRVqkXLP5fvOO0KniWwWvZSFdm81TLs+iR2qNPcsX4Y2J6zxRHIIcdhhE
t023mhjJieVdaWB8Gggup0fEyyLbbTgk2AzmOOhMqQyjNAb5zCPuxpdI24NXkHfjIa9tN2ht9aF7
7dIV8Suau3fTRVjb9Z8aCtqr1rL8Lot9Up2sh4goxyv7vk9z8U+3Ntv45UXm0o4S5TNUDfZg1pqN
BTvMVD9iOBaGQ3F0HctYoKcHZi8nN1XwyJ4tW3ZOvIviP/opUmK7WZBymdlVe6BmjY9gnWYr2SHR
tVhgVMrta/u2uexjGna8UCxj9BcRH87JmV0e133NuYHMQMJ9ltLBBdP7WyIutbXDPebnxM4QIa36
7spC981cfHnl2ZLaqjGFgaGTz6L/ErTRphg6ohbRypTeyqJ6KI4faZ3ZQmhtfl705gCU/3lm8n5w
rEJxBVlxucZ2yhg0QlsTlUgB0kqPucznnOkP2XAzas+9Ltt6OaHxfvshTLSmtisjQ/Ol2GmmoAj/
HdWkaVqhXYdTtdu4A1uwG1UK5KN0Iw7taxu1i8jNV6W2EdE6kzup8SlWsKZyf+t6R469XvI0Fvot
VpljBHZQkwiBhxksVLYldDeCiXOsa69M45/+2C8jlF95KkbAuPkUofyzhYMk27K7UOTzOJwQg1Yq
kgqq4wPOC3NMVrj36Fd5S7iPt5lf22q+r8TO7uuOFFwfMQoJilDfCqAJAYoMAzObPhg2wHLqGOO6
UIze9ofbRm/u3PK5JZJG6qxN4PZUPO7kPNu2aeZ48h81KW0J8emgtbexwbeg4hCvedPGcyoLm8TP
Th6JQcPo2uZ4HrxhFVneKveOdVytGgGaAZLvsSaEc4RoLAMTFBZK/xGNzxp0g0b28P7Ldtq527Zg
JA9OxM9s9oizgBBqcHdxiVtSthosdZer2FuUeNmyTHUxzeNQPeQuOOFe0lamZj3ESbeipbVoDBlX
pVGslNiS7MH1xaMwDJXTNmpHQ5QyVlK1H6p7FcT52eue/WqTpRp7DHYuJAiz7yQSgZvGmSCdqQ7+
TT+KxdsoLUzrj5BuEn3RaI75nh8ibr3ZCIem2rskWUKTSxcZs0m0r9Z0J9LcMdujR/ixegrvDVIj
N6R1qwrfup0Wi+CsMFOuVLpWmoPH4rERFmn/oLe+rZyb6oqY8rsv/98n+tJJqCSz7XKPcYiw3M7F
9inI/nplsgrKZiPHUWNTnt2GxbvHL/vzt//9tUEET18++B9j9jaVQfIV8FvSeUic0l+HDidjYEAr
8dA+Uhv9v1wNx88klgW5pM92EqnSy6rb8KRxbuJuztZK8wALajEW6Nk13ZaSfhnH6qJJr5xXPs/b
X0YNlXsawQjY0a5cznGCNCR5g8r9HErViu0Ofi4sLI3bby2z2wviufYR1PjvVmDYJekJuQUDqbhL
yJZQvY4m+bGSN7XY78pG59M/y+EvIetPNUy8fojoofqLRJZXrqAusjpepqK4CpLuSal+GVVx8GgL
6AinQuvexXqrDfFDgkDGzYWFammb2i2vvOm55mKa05FuQz5AWKSRrzTfYHtJmfcBz6sapx71+Uta
HKtxk2R7V4N1/t4f4oaYqoMrEco1rIRxE4sbFyCL26yLFUr5n3/5uQjhP/fDMQMtHUbMefyx6Isx
ycOGdE6tX41M9BuhlikTTAwrXPR0uGacmUvDSZnqpVxeUhBb0DXdk3G4TOt0nQhvieEddWFcRAOU
GrSvZDVwJjLs1sgXkdc4BX2itiX7dQAdqD7LgGTbEGiY2/E735F9stZYqOpKQYPSvneeB2dWWVIh
PWWjtwlwCJh0dHUx3xLla5defeUdzEVn/3kHFEcnacAUWHY5BkUfBVjOaeicwYFWXwT5ENY7d+cv
fjVHP3eEJ7ncDsFBcZeZezP49lWF/ddT+zQWJqHZlJT25XyZpB42M7UWz4mfrkxBWddDu6zJf3Zr
ZR1UBDxr1mYsUhxw/lIoaOdF+z6SNmGdQ1tw8T28BGPDmjOwk/tV59Vx4Ig4eSEHYLZUQ7aDqhAx
eS0C6Zuvl7fGaZEz46SEnH+9RhEGoZeW4llvvF2NesYVUkeznkb5j6HUqJuTZVp2W2EQ92Z706Tx
MZVd5LnWo9xSMWsVqkWKXQbqcojv8h7OQqvspNE4JQMLNwwnmdhmUY4Jc4mWcUjCouutzaA6m7oP
8lVz9OEgqOG6Sm4nAJ0HG9JAlOp2gx3nsDZS6cq8PH2el9MV9VLcqDBE2IfSOLgcKu6gqugXPPEM
k3ObDMHSCzg/CKgg/Nipq3ybCteS7T9lbF+vCaGcKwNwn5cstQoPQTY04pnT7SHozL2srPOmAgLk
2l6EL7GUAE4ITtbHjuRGWDM+/FYAMFOvvXbfJ/mqkfqjEtRIkZdS8S4rR1W7E2XCAPrgCOD55yll
rp3kc5o8XQproga68wtMJsqMokokYzyLw7BSGiRHceX0/W1u1Xauj04GYNrXtY1lAtXNkk0pvLN/
czpwe/qoHmtTWWlM7SkATnSFdtkXyzKqf/nZh0TdIRkLp1DTXWPlzs83Piew/c+N0/HklDGdMz7n
iX/2naow+oNq9uO523l36kLa0xUXTtqd7ozr/OkUnJOVsLW21SY8JtfINN9UuHhrtAUw9aCAJVzm
cmSVeWc2TZGIZ1UMf0npMVChRQwVm59h4+IJ8Pp8GXuZI3VPMgz9tDKW2HcPgcWQTzhUApu48jqm
sTwfd//c0by8EOR9xJ6ZO2qmYyosILU91l3Dj5LYoX8jh8kC0fHCj6qFIT2PwcfP1/+mFsUbUaby
Ii1hRNazNzIGdabrLteHWSzc4LJsX9rMzrfdk7vr7mgmCb+0VZrb8av4Tols5269deHU43Yka8B3
zIYKLw1be3hg7vvbRIv2VJ2VR+U1PIaP5ernu1WV794WnQUS9SjH0Me8/P2yKpLFImTwjFTKSkQX
7LZXgcniueUoQKQLR8Sb+mBuvV3/bIV0nmxv56/w7iqUxe/Gk//kbasViMowttmWAKuIS/t3rdnK
raXZY7ok8jWhNvVqtUsfLm1IOeWK/Pqb3Qmv/J+HmNUGksGXSnRR47n8jeKzfh0/pHtxZ63CFRWv
rYzHweakZb0nB++hech3196iNpVjZmMOYAEU189+PAEtl2+xzA0hq3JrPCMd8d41c12i+QroeC/r
YKlx9gNx/8qXkdesGCgVF+g5OgEOso2pGDd2PG673x0qtJtzSNjpr1TE4OvgHl9yGnSRY2mrTqat
QUPNlk3cM8v0eDIG262WcbpsxS3HC2Fc5tE64hjTnNLwyqHi04I1f0Ia/KyVFCgnF/flE/ZVmBh+
yuw4Qs6919/0W/eo78xd/pCe621y17yLf82dycOdtd/97+hd3xUn46XH1LOUp3hM23+NP8CclQ/d
+yjz0La3wSV5aNZ3yaJyKse4VdbDC72GfpmPN8atVtrZdii30UMmE3Y0/V3/LQIb6Vfi2vheM8/x
XhCeNvd4+lhe9iKckiu1yrlzZJpcoW3+73PPNr4BktSK8JXxbCbnTjQze4xKSJXEf8QrV2tXWbMt
yWYZWMA0YTOq6IqUa4bAb24C3SXzCQJ5C+H4nKZNnm9a5K4snqV+n75ynum2GpUBh6arJa8xUuRH
45U4qJ/nhm82mFx2UolzPiaTR5vNZAPUaU+Ne3YNge0pt8mdxRdud/K+OxvH1G61lWptg4CuGnXm
ZHvl6p+ikcshx+VZ06ZKJL4RUb0ccoOYyF1lDOJ50JqlS5RPZp4NhXSgULHHRHlpvRaB70PdnZGd
7ietlybeJj1CgUzbyd2bmhjHoUPhhQRZ7/Q3L88W7lRm6rVNkXaHzmj3QVHTKozIT4aHMUhrshWW
QUg+hKDGzcZv4DiEurTDNAjJ0FPR50cbNUZCmZMOrFed7YUaZ78MAp9BN1MebnsqVEUFR0xnxgwf
DfWmQO6ZRCCH9A+jdBddHjjN8OSWDQcG6gol4cgYjcswNVHtpBFNUt63Weuyo2tC/1iJT3R+bywU
s75A1SpQw7cmEx8b/uzH/H3ItW0fpelSrYyPwLUo6zTRjeVZu4B6diCki4RZI6jGdQAMyitOWrnH
D7Lzs6NWCxjGvVVE+iGLcx48QwYw0n5dKVR5rI7eSb4IA+1JSvU7rTce2kp5jPyWCBiLDBF0oZgA
F6NY70Q93qmR6rhBhU4jXnoxzgECcYIkvo+9YKEbwSLU9JPmURiTwk1a/fXiHOWt6JDM8KFadwZS
RgtTlow5Ou4fYleLV/4I6KXVTxkhjUFMKnv6u1HUFac2bNIyEl5pHUn5npoer1w4alQ3W/jKsW/R
qicxgI+TX/DKkvnNludyXM7O/r1LU88PC3hShsNsKAsHfi99PWCne/aFdzpN2nKy3SsdkSEs6NHC
uLblmy7x5dOAxsPBD9cku77LT8NXrWziunDy0k+dFa1KY9LXwcJBFQwOEuG73PPDmUTy0O/G0+HL
H0opvQX1ZBQPrpwu5kHvTJKfS4IkU+um+ybPuhW5IORDHLDlGVplZWjexgC5E6IPUfL8vtPkYz8K
TqKSDI4mRRbqVVAZsK6ElVVnByUqWBHzZasqCOhVdv4vFdMMDjocP5ETIQ/Xs8FR+VMWEjCr+Vpv
I2JjlJuyPvB6CI+XDlgiFl6WrYquXQYYvWMl3fjJh+KZt6J8RSj0TZvEpM9IxQnXkqQRSHL5+mWU
0HExBuOZnAgKXanvWMKRXLSRraWw1KID+vBaW8pEAGR3/4+089qNHNfa9hUJUA6nlct2VTm1O5wI
naycs67+f+j949suWbAws08GA/RMs0iRi4trvaE1vgF1Le11icwx+mnpFvCqqW8lsO73ZrnxkSP1
V4a7kIfOlOKoQfPUAxNLBwmJ3Osf6cpV5JdlNtyHHqD0sHuq8l+q9yR2Sg4rDIWcrQl7J2H5FyK3
2H2T3Xk18iRw57mfpYZfDPc257C9Qcwl1i0g+vdF87UkwgTuxlAXWsAznRYxXdOCgWPhiTDtmEWh
hkZ/wnTbAUe+u7raZ8UO3AguD3qBn/LzaOz6rR3dUSirQHV8Puc3hMKHOQMdw+iY/je93OvVVgB5
FtaYMkeqUfTN/OoSNuvA2LXDV1T2VtBMa+8OBP4KU3mJjlOyzrOTQvO1o/BtatT977xwU8onuhtB
+5Qlz5H5aPZfzeGryX9PGE22lOhW1nhAQyl1tpZ9p1l3ONKsAnXbRPnSO+rjy4AF/e+MpsXVOgiG
HijvcF/Gu1E6xe6z0v0xm5Nt7Q195/dgGCjdAMnz6GEs9cTFcl0tp01tD6qxKnqRCEdMtpCfeGmn
WXV8GcZDxSVEBz+OhEJoiKhX01KD9BZ27YcSyduIiPbzjBUo/EmCW8MT9cyqYET5wdQfxv5ulB+s
AezwvlzKpmfGUt8UlE3GIn6IJ+y7F3tltb5TxB27NPgpGUeaJ9B5hgK+wbqHBvX51nxT2pqs5dVo
k0BgR03rOijXXlLvMVLcR5z1YDOUuyK8z+3oAUwlSq8W5nFhYdwa6TZOpJWi4mnVsuCXDGPgsv0X
3/fqN02+76AbXVmWAGfV7KVKb3D526NcZzvRUc/oUQwUdM2FD/wxQnBd8hynUIpoJIs+WfXOlKwO
ce74UlfFMYusQ9gmh9Q5JO1d1h80yGb4LmDUuA9j5R7xv40sgcJY+vYzO1uVVWRo+KeC3u7kV8SQ
dLzSZeZjcUSbRVVPQ3Tr7lBCcWh9Bt8///hzoynU4HAN4BLQnMloieNmsup70cXPL/AFPHwAdET0
asKxuQcNX/Lo/HzEj48Vlln0figNI7H1AUXrDHku5bIZXrpIXyc2xVVGK+tqU0sOKBXI33aFfnq4
6vtsL7vWvqKgFgyvn/8McVynmx6NL/TgKOYJSNL1Ecul3vX7QAsFVFk16VKcmbcqn9lenw80d5bf
DzRZ4TBQe91pFQ5KvMm4/L1zoN6yl2XA/9XT52OJvOKzSU1OctC5OW5VRnhxAdZbvyPpr21QsAkX
8pultZscTsOP4r6r+WtpnVXNRcP3fNiW6s4sF0AdSwNNMulx0CTEtFi7OvoBursKyRguI+J0ysJl
tjTQJGFTEHGqpZYZtfaeGkwJfN08lPGhXnqqLw0k/vxdZFfU3KhtWw8vYf7QgQTv9pH7qjq/yuZ/
/EZiW74byG9BCGUySxdRuON25L7idtTsb7r58Pmmm5uSIbxchBkw0KnJSfLxwkxrNw8v0GlglbC1
PWMLuWiRRfKhjOdgRgnHlZIDPkjw0ycjRUo72pbBRRWhAaKom54G3hAIV0ln2FhFctCIxhwwv/vd
hsN3H8UWrK52wD4Ormn91DVUs3JpO2jpa5s8af6SjNX0qIvfp6H5ZiMgCFh1yg9Q7XZEyB6ur+F8
qb14ZRnA/V/H6m9V7vtmYctOIzeDabTVyGjJ3VVINdcfOBnwaVMQZbuoXXHgxYnpcv9QQ5t2EfvR
OpSJAFqcYEf/s689GXZaPXdNl76bxLDETdlMAII8e80p8411bC6k7HMzVICnUl8SZdNpVcsaohEK
M2o3uXPSzfSQcU+QgmzGbGvHw9aoX9gsC6XimU9IaR6yFjx9LHSm5PUqLA03gb1+6dQHTfuj8EzH
VbpSnpTew7niHx5SsZiIFKjQxPF6pdN4/Q19I8jLQck4pNgyORfSrND4oeEcYgD4+fy7TWUCIV3p
vPWEIrbQXAW7dz2WJpe+2updeIHd8itA2CgfOkqTxsbBUdCtAOJ2G7AMa6lONpn3MxwwpZStrWy0
91Hqr73muSousvJVsrF5jRJUaX7mY7Huqx8hLyYzj3eJV93FQ3kb1s2lLJNvPXliY/z8fB4f6IPT
eUzuOLDhfSCNVXjpS0C43G7tI3cQlKoKTESlr53yRaSIi+XGaZh7G9fCJAisNJoSb1WfdwFVcSI6
a1gU3Rkx1xDN68o+xwMGnOlDh82l0yKSmlcvpde+NNCDMhxGjU55DL1yK4fGyYaTP7pLnY257Yp2
rsCAwumiMXn9UeXIV/TWH6O7EQVN1UPgi4kXvv5QRmjoGuD3kmbJM22qEPWfnYRtCadDQBffaFLv
VgJat26OffkW5iKgrwXM0TLOty69HW/I10NBXQm50AT/zHRc5QoiXd1D3lHh7BeO64cixttXefdb
JhlC3CpZNRhZeOe5T1WHdoYEZxn5LEX9ElNxlKObISmfbeXXwi6cX/j/rsFk4S0kaVw6YwFt+tfM
wl8gqk+RRHHNCf1jE37xkw7CIdA7w9/G3RcDGBz2gT9S6CFajgaBtHdsXLkxGF74YdPailgQmBJI
oBimqMtPcrPSLDNUoQgpLIuwrhHEOI3yaIHlQmtgiV7HFJ1OgfFjaWBx8N4nn4zM0PS2FGiuEJcn
n0JPXBjNfhDwjuj2LmZiSabeQP2/QUbhFIPdBu5yE9TuJlDzo5EBCAzpRcnaSdOfijwH8Wb8tN1g
kzYKprQmQoo06NzoorXWRnOltaGi7tDq26KhwWELfwJ/hUrBDno5yrLYMMLtdKrsNgNO1jtCoMzD
fv2XF8Ls0Zwvft3vLRcST9TiT/AdrWEg/DSafUTAqT4hurUy7YbinL2y/fI1ypJj44JKNKttmCEg
0ck0i42zq1T8rUiD8jYsVZzl/KS0VyHkgBa0XBHqGyVs9oOafXPxqHYKajzqbY/JlfifUtvaIi7T
qt5NAcDCc4AV1/56MO0tOO4b00PDpEjYTEiKqso668yvdqbdqGZ0MUZva5aY9njQm8bkQLH8OTPz
U0YOXkraxdcekbyh0wCHhFADV31ntAg8A1GJFXsh5ZsLAbT4HMeBUIEMw3SXyaXqZog9BZeuH1dV
SK1e2xeec2ws5ZTI9W0dIN0CUWoooR9ykbgIimJf1HXuSsqT3cLWE1fXdOcJQC1WssCceMZeR0Er
MwzXT+JAUNz3ZT6oK6uRUfiX0RFwjnbpUDhAmjD4klEWk0ppU6Gt8flvmLkddISpEPahHPURQBP3
TSMKjGJBUDqh1Ktm4QaWrY/2UdYs3OVTBXwRgUEW0u4j5qscuskhV1QJk+HU9S89hizc9ju5olIA
Sa201FUDVKcAQWVhblyV8aOcfs0lTIMdjPR8+HPltgvtFVYo+9oEo4rRzADKPbaG33mk7OsQoKrx
d+AAesV3E0RKb+sLqetM8NSpa/Fm0ITM7zSPVwfd04wWSQIe3l22LeRvtcVRf7KMr3Hw8vmH+cBJ
FWv1frBJ3lMMY9rVmRgMdALyQmDHvpXoxai3WgKC6+JUL5y1TQmQ75+WcsTQQk8c9j0WoxQOr/dl
o+gdmYTk8/TX6VPd2Lm8CTkOjUz/AaaijJM3Ql8Lu2Mmbb4adXIa4qQcJaf2gouUf0usb1SPhDCE
9SIlr660QdthYYFnbhydxxjGSXxQlFgmvSYPkRrq7WxGHaHMVlCwExI/3mBNf0sm1vrYSlpLX1Us
3fTIvx90srRJ0vaFoNZfeAVtitHcSEMJGuW3N2hbA3oOKhPnNPtVlqhmOsHm8ynPrvC7GU+2VGdp
Vqy4ztuMI+lcp99YYTJQQXPPTssrLG7Oj5MFWSHAlPTZJ8c97L24rZUwuGg9OrNccy1QeklSqciO
45Hj41dnaDlntTr1ZbqxOyxGoMOCVhPiQUvRdub0GjJxR3TehdvQ5OFp+1qtmz6zN3parUiJl4Oz
sS0P5x9nZ1invHNQDMwQ6eLjJ09K8Ae42z7N90VgbNLU3rSVse7MZKFWNPuzFHHkQDCC3ZxsQ9nM
jSzTR/+CH/1/akW9hgTZb617bs2FR/CHFi/DvL26USfnEQRH7fpkd2GupGrSEFRGuJrWzRBkK9u8
74IfI+QIK6i3o3yK1W5fuJesL24iTDQQ6qLl3cElDhd+zszlA0FQo5jJE0+wS65/TaHK+eBbsn+x
0FfDgwW1GIu2tmXwmjP8f7POJmWHt2crMP7rwZQcgVKry/0Lrlp6fJC9v8l4L0WHLHpOmwWN7tmJ
vRtrMrGw8FrfRGDw0uIoAK9uZQCP6wQwT4h39NlC5Jx7TbCfkdF3cJwjok0+q9Jz51Zq51/KAjdS
+8A+QqqFfUTsjODjiktiqVD3dttNTjebiBuCeGaazhsC791zSgUTRDE6D+461zwYhr/O9knr3TdQ
gIgyJyQbUD7q/gZStWmA/JdgqH2H7K7WAVJm2755qemc54l6gFCj1vojcMt1GZYHokKklKvO+pvE
9a07aieLUi2aJ7ceGFTUzx+LBFJA+qPjyS/a5hkOU1L30Mr6jxjomVu+at7Ppg1wlxZh9HfVvaJ5
+SUC15HH1Z56PYxQoCPWw+fxde6Nb1CFEYsCduADHNni18u6FfsXOXtpuSyzcU8tm/kEPppH1rcR
6dvoWfJ+fz7uTFw30O5DNdLUgctO226Wllex5iSc6hg5avX/C4q0zUuufjfd4z/WLxFRRKEDAqiY
cuWH13sTumM98oa/9G50JD+ozOBI+bRB9zBB3KmNgQ6YS66jcwnR1aji0L3bb2WYYUer+GxyLJIU
Esis6TZ6kt30WnCLf52vqbyGaNyG93L2Q7cXWTni1H7Y8FwhSP1jV/FBtsUuI7VEkd8TVS/HBI6U
DyvUTyJ7SwtGBuVqY9tmZfcBivpLp232EwupGAqKgDHfkBvvJp8UuZd1ru6J91KLHGaXuytMUW33
6MroPoBF/ccNoLev/G7ISVBBE6fxwggxSqFB1KG9omzDnkP6LJtYnTx/voU/dNf+M5pp26iGod88
pS5IA2Xp1je8i5u8ZsFXC2xZCNim7Pb0xxu8FNjLQeuIU0Q2iKvuwvgiF5l8XAcrEgE01+A/TZUa
mrbTcwit5LzB17rHZL2w15V4oZi3MRyTRPe3AeI8ZVysbf1PkHhnW/piAxde+B0zWen73zFFQBmZ
aVVxVfuXoLde/BIzE+wIA/leqn/2ibsduuYwjgiLLKovzWSmDExzgiIIYBNzUgaJHa1Am5bY1Rq/
ijrY2NULO5sNVsNvq/rbwLtFOSSXv30+4Y9X5duJAqQtVDhhsV+f6t6uY3dsFenM1WWOl1q/cJjo
luXt988H+niCrgaasgcD16xbO5Glc9TEq53kb5P8i80u0w+YXdAx/ny0hWm9VbXfnVeQtTrGPSp0
BXfHaxE5K7TaUuubWf3jtOZ6WpNUQ6eqlPYj6wfgQB8vcic+mZ++On//Rdi/HmryQCt010kslxWs
pDsehsN4U1EmzZoTD6YuJwqlC/nhTFAQIyJwgHy86ExNQhBKzuTyki7BPDs12wYJqtbTEQG7Vbtn
1TyKWzWXvlqVkCbbLgbA2W9Ij4NSBShlQInXWzOLFLVJIuZLVzqgJwfOAANGWj6Y3Sxsl9nNaWp4
+XICtA91Kb/pKm4XJmonZ7YnHUlPv3HbZ9G0kLpj/eVf7E6ub/pMPPBRdr2eGfZ5KL8abJq6eM7i
34q/44Br/WmxkjCTmaLUQnWVYpvAEzrm9UiBavmOlnMOei4t3Rn2zXBiuMD6nYpCAvxSDWHwaCH/
nt0474ed5ApDpsJuysQE1TvkAsfkrlrRbanlvyHBnCDTOHvXgEQLoZaM7PPVnZ008Hqh9Cq/PXyv
J60MMHSq0ZHOrYPMpWqeMrzLYmfcBIhurccIqeGMfqd+zIKl+2NuI2GnDWwV0jeyypMvW3W1Vkk+
e9YzUFXJUbZYHxUPlcgKSTt49r2xUECcyXl5wzEYiFFdxkFsEoAyXWnl0Smls4k6I8V9CNjWroLD
QEbo88pMTDo6g35j6BTxw0Uls4/XlnhCQpLhuaUSDSbPulpWU0ctcoJSVm7qYNiaVr1zm+oBttR6
UIpTXQYHH3qFGH/0gu3n33pqOUtJ83r8yfQdDzEKWSq4v7on0yxQQbgbrezOkF7NQKh81085kg9e
87MMEtig+CmHFM/TbpVn7bo3igc5hU4pV5sSJnXV9mtTUm7Cyr6TKZyXlc+Na658rdghiLytkKnS
/6Jm9bfv0zUCBofGRSmu1H7CET4rUbL3jBx9fxWocHGi9/ZLD37iCLYapfAYJfadXeqvY2E8lTU0
Ffux6l2MhSlE0boY0vHBKcxNADU7luF8G+Whgbaq+As1sLmwilUZxUUgrRzSyYpFbAoHyRPpHIRP
ruiFqD7Foa+iLQKceyGwzm9PUYEy8ASA5j0JQKlBWwMFb76PgWtlZO5A2N6BzPMidW33/qHDKLXL
4u+d8TNdLniLK/E6q2R3WEhnWJaQF7QmcSgNgzpILHanyktMQYOtxaXIOtUaZsS9cwylZpcO7V6r
ZTgZ3trt8GfMEXMp0bYwPftUNuUm1dtD3CfbuEd/vJYOAQokrfMNL9nV53t5dq0g9iERCeGLjvvk
uo2AdjaaknLdhgfY4G21UZtNHa59fe9bG0M+ejBb3cfPR53bDu8HFRHtXabU66gb5y7bwe7hKquU
/zAeaxwHeiP6HktWw3PxkccbFUCN8PgBuZDTE4Lq7JOX9Xia16fUlzD3xv+xfBirYJO1NyU5zb+Y
IU12Ib5J03u6rDXvVDOUFPecJvK2S77qol1G+be1Wioz40LSNLuevKMcLl0VNMjkI4KeCqs6HNnw
9FSkWEWO5Nxo2V2RPQyddfx8anPLKcK/gSsElQ15khIGullYwFvcMzqxafMN1yzKNv6FyloFac7R
tl4TL7zU5ub3fshJVhZqJkppMY5hIic09T9qe+CmiWgvLpa45oZCAdl6Q0/ogPCvtybSEC7k4Nyl
8fy7KP4kwLGaoxokazq/n6/j7NF7P5T4Ke9Ogd9UmasjIn32M64pONU5HgEF10GfNRs34RERBD/7
sNnR2DyOXrRwjc19R+EhCTxNARsxRZXa9WAG5chMjeKYW49gL0jSYCNa2vPiqooNOI2J78eaxH+t
zM2u8hOOQ35qxxfHDNaU98QbIjuJztLCyop362Q4yAsUqXjTAoGfXjeaWdpu0YvTF+8qHpggF4s7
MzwT1IL0C2Z8abxVlcdGWSvWdqDioC3AwWZ2EbecxoWHMRXg6ElKZnqjncT26J61NPhZF8prgVlK
pKpkRI+LizuX+V6NNsmH9ALxEEPvXfGelovfXDZF+cXzb9R0xyqb9Tf0jST7TlJumevCUn+soRjU
oMnCKCEQYD9QDegfFN3AUsf2PshvPXmfaXtZRfVlEwY7FyOX4lK3j3B6025rBAsv4ZnmvnBugSID
uwJ02jQVNKtGVHZUIgOv09RA5jQTxLEHN0WzvHmgUasCKInDb/xbTSbl8470viym/3PfG4UwBXUI
kY9OTYj0AlcArW+IiTj/4SnoZXdi6OrUouPy+YrPHFvl/VDiz99FDcqhWha2DGUiCB6iD8dYHZnh
WCSbwnzNsJ32hl+fjzk7PQQHQc0SacGNXo+ZmGiNIvtFpNL/gs9Fhb60dlbza3EdZydHMwOGLiR+
881s4P3k+tJuw6Z0z0HyJzeT09B+QTFnZeLDaCrxd1fBAWxReX12du8GncxOjUc0s4raPbuVSpou
bZUO92zwR2TRm65dUrObnyNgSlHmIB+e3J+uXfmgwJgjcReQPX0b1pP+fqw+w50rnO+ff7ul4SZ3
p2TLoJ7h6p4DvD0VOdyadvhgg7fwtQSq6zGSmsd+CDf/26giQr/7kFVdmInjMyp1FD4ikYFyWG1i
aoSgmHtePhbzH/G/qzq5t6mI5Ukoc5lCXfhPTYzbjKrtYkVs7qUvyvGWgHWzRacuCeAo3aGlFn9u
A5nkfPyKX+jFSMCUatLOk+kRmBd8gO5HNT5+vqgz7RCiHTcaHuoMbL2xgt6tqqWHnSXJnEOeUZBg
aDW14KiIc5H967tZ7ZGTMU9R80/pZLx3r4adfEwvC2AeI+F+rvtb7tIMCSh6mgqAGHPvLXObPpbD
hQ8EiCFHR3gR+O/13glLPY0UL8QfNjwG5g7bCxU4pru13G2cbWkDms7Cbp1JT4TLhqah7EPk+dCU
jpw08GrWdUQgz3oEpUB8I4Dj38mlufARZ6eHQB9CX1DmPjwNAiXD5LzyGazU4XBWRzP6k0EMUPGr
lQt128KC1LW7MNYWovjszrUMuoUOq+t8eCZkSlxX3NXOGT+RQPsumBb1Lbk0LR5OCi2WLDWX8oOZ
Wo3IgtBcg/xIWJ+cy1q2B8P3PK4rkLcqJQg3LFc6ENO4oFRi6Bh4pGuvfXICaKPaEtBzafRJaNfj
0tctdATeyrnOGZ92EsEseqGADfqiLMHebKLeXHiufBCbEAfm/aQn77Gg9ClBlJJzFs7T4CCxrsJs
CSxMdGMWxzA9gsGxjBvB4io3WLkQpLzm3tYWSqJibadpsIhTaIPJfO1ppLIVDRqoPzrn1ATvgapB
OdQHz/oNWfHx8009e4Aw0RPSk1xsUxL5UESZZgwc2dz7aat7AGs8sEWnhU1l6PefDzYbBqlX/N9o
k69qZoUhDxInCBQXL9Aye5DlfMWRRV3G7770OCiQmdhrf8mBde7JptiA6k2dq5sTPNnNUlGBmZHF
CcLIUpS3OUOCc6oeQduvJVcwbDXUeRYl9WdeNCrgSHAGkDWpLk0eFA7CEpGBBN0ZMOVtaJe/DMqJ
Xgf6uEZBP9VQz+lWoy3twe2tQ6W8HbKHGNFWio0+OoALH2Am6ae6BnIJGJ2AeU0+QJMUqeY7tXO2
9YbIHKNeke+Imp3r7ByNiqSV3egSqrcN6qtme8qMl4ZqJKaQC/tuLqRd/ZLJSQuLRGu9tHo74OyG
1kP15EUrtnjHpFW8dvz1Yoto5lSpFNkhx0Of4ok5+RTkwpSXxZB0aaFi0nrT1JNcL2zymbSNUUTC
zQGG8jq5BIeg6aRCzdhpINcoILkOvdKyOvSAmIexWCmUtdNmSfd35hxfjTpJFg09yQMvYG4aDnFV
GTLUjdLsdEC4AISXc6mZ+Ey9isYF1SQqEFOhAzlTsKI3Q0f0bDhKAGfYcRsl+gYYTzQO7OhUhc7K
dxb2zUy2qGJZRoZBzRMUlTpJMdRUxR8caZW2gtlgyBuFIkQa6LideHsZUPznB2buY3IhGBTMuHwp
0l0Pl7bF0DYBw2WNc9GH5EatfvuOC8lBuZUk8xA5JmZ2C5ffBxFArKuYH2wt0UWFKz45G4HV9K0G
O+GcVTjFRcZRG4zvfplstKQ8yPQMHB9vipfW0A8NodpGSFnyEZlgSQyXLHpwnocQtlDxJcZyZSTE
Jpa99z2II8mlh2OQl/m6b7uFZGzmTQ8WgZ9LRUGjNDVlLyH9oxRJScpASTq094216R0Bb1PQLqzw
nQbhdoulpYtyRLxFl0YtFj6X9vGIX/+CSXxDVroK6PAQVcIb2d3aNtrJK86A97NAY/VH+zukvfNg
/s2+FF8wcW0ajuMq/EoIdn6acDUeNHRV77VxHXyLwlX7N+1Xyr10rwcr7Ts60cbCin3czWDrBbIT
8De6NVNUXl4aQ2JElnOWqmBfmcoqzPpVWlNjo5WAMe/C8nzczdfDTXaznfvQggPTOZtOgxEOSJEY
pOjIXkAL3iwCjA/kTewMS6mkCHnX6QzFZnYEnFq0LZVpqalEzL9wqe+cTWwxfGlVNsfEvbekXVlg
Luy9uveB9rX3HqJeQSR8IW1/K9l9NvrkNI1aBhReTp1zgqIWtqIQEHFnTld9BZkr2MpKsKvZImGT
r2zvqUOwxZP2FobjWX8rWd5GVf5q8HFsBaZD/fR5fPkgi4EQBG4z3EUCvs+zdHJbWGnj+XlYOOeo
AgS50TZ4PXbdEUczDOxS+znAY9mAG7St1W/2VwQK6Bis6golwSVE/9sb9MM64f6BNAWdYX1a3vCk
3Ml0mytEl+7yFE2MW8u7Tfwjcd0aTpq1LsbdoL/SfVSaTbuUoTkfEyUhWkMvC343r0ddbN53T+RS
NdrcziT7nHTh3pXkrSV3EYiRYKPzLTRlfLS1+GC36a5JHZgvLgm6tyr6X5KcHZxuWNcjiaPt3UlJ
uY0yLEMce43jNiqHf1O1FE6VtJWzXaYgB6x8bbPguR8QQ2xouLr5zYCoTJvpwGX8jYvSQOADE2x/
JdmfXtfXXX+D+RWW0l8ipOpViRc7KNkey4AgoeumxxuaUuuolHd59kLS1DfpG1VMan5kKcUFJ90V
mfYoG/Ehb8xN2qFJbTSo0CdkOsquGV/C8oeuZbc61qOFla6wIDpXTrnpemtDM3/dN7Cgxxt1TG/t
+jT4P4byEXdqJJW8dZdo94VvnmXEVyvzwOPERCATFuBG85ldFzgbX0bzndjiRcbBi4ND5KkLsWU2
+AMcccgHRO90ml1Vg9REY6rbZyWEoHs7OgcnxkcKdZ4DptQ5ukfpvnWQRTsGuCU3l1Za+gUifE03
8PtfMKmme56Div7ALygQDw2PlnWw3GOAFliFN+vRD4949iIXpBm4A2yDcrtwlGc3MDqBgrCAFPa0
cxjj2mpiPWSLJ6vd3LnIzjp3GlJ19rZrtuN4kOut1+1D/VaYeNEaXhKymGknkNqqOKcAzDQ/Ni9y
M1PMoTLss2FBktuMzVaybnTlUAQvunRs1X1f33nRY1HdmukSR3Yuxr8fe7L41A3LuClZ/DZ/qMHU
5peEkg8te2mvuidWHp8raCOhvQ3DpZUXSd/0wwO1BZQoAinNm+vQoaht2RRqbZ8rTbopUPpSinaT
2eC5s5+pxqAdcsTKsCm9cBVo8bqJlvqc80vvgB1AVUcmMZ28L0vbr4ehS+xzGK8H78HVboxuF6Nu
Ix0K7lnnCw35qLvnTeO0C8WCN8mg6fR5buA/KtTg1GnPigKOmauqa50BKpB2OfW+dG8azB+1VVvs
NV0kYpW168xnVzkA0IdAXFQ31vAYA5ftTyRiASbD9fHz87D4syY7IvXssQ0V2zpLubpHCS0JLiV9
lfYJbfJD1ee7zivR3JZ2vjnuqnhfKM7N6MPgAUcTmsiqyhqohvI4Bq9lPxwGuFdDtKCNMJcR4eMo
sFfA1YEyX++cvlaIWSUke0AWyMNig9yuEw+jjaKj94QivJTt5CxYSPBnR2U0wW2lKDEtrXWGZ8UN
HZOzBsylFpZXurYe7Fc3u2AzvtLjeJt0fz//HDMVEHrF7wadHJJiQMcS0i7BAXH3Rj9VebCy2j8G
5jCIT0h0r2u+SWDbm2RceLTNphbvx56kYI4daJ5iF/ZZxvnM0X/LMdIqh7i7N93HpH2g10lNOo6P
TnyOoseoXn8+94+PY0tUX+hKQZUE2jjJewdZdYM416xznWvrSv5Rt+Y6hQejx+2aFqcUaQtX0Qx3
9npEcVe8S2bM3k9H7gPrrOcx9onjWhvDdSuDncrS3Vh6h04X3Spt20r5C44Nm6R4NpFr7WRpbUW3
UfHsWw99/CQZ9jpOsTDOKL1SWQ5XthJsquIF/p9m9VvNWmJDzUay94s1iWRaVcVy0KmWeMTJ9nlI
97p8RC9e1QVIsB+xn7uj+KkHuJQtPIfe8OPTSAa5X6ZB8tYanoQMx22Qv1UM6xxliNHq8XhX+7cD
2n6lAgyAsxgXaFrWxU0qowCg0bHpb+Teh6aIj1bUnZEMWRGc1438a+AvoJS/8tt0I+OPmsr5VsNn
Ptcfgzg5aTba1169k5MlDMPsZjMxBMEQG7r41GxLJg8oSmByuH6vNffkB/QFMIIpHiL3iELFv9jZ
7wabJM2eb3SdonPtaJq/iiDdrOnRDfQlrPapz9JNGi9pTM7UcNna/x1yClr1ckVrXSm3z6mKewPU
X7jV7XcVX6gUa7Pwjm5W3n1H5TiK/rfJTmtOid/ZI6BL+9xrL16DOSDnhmvV7cEK0v/QjGJhP85+
SrJZdOsgm2hv1YZ3p9g2Quy8IbqehYd7pIuasbjPhRasd15soc+tLOV+UkcbUQ3u8snub5RqKMCD
2Weay6H1GoJIYG+TwxpIzfjnDl5N9Ht0ELXvnj/fRjPVWCjVgpRIqZpWwLSs5oZGEzlSyuUApMik
TjS6B69G8bL5oivp2pH6lYhiurGoCzmTNwIspYpIe5Qz//bL3q1x03thjW/z28h+/p15K/YhwJij
2Shfecp01Oql6A157qsLpYG5O/Fq8MmKh25oRtbIB27HrxmKxB4GkHZ2P8SA8OQDNq2432YrAX6X
oiWHrJkk4GrsSSWzqPJUyjzOEc8F762nFxsXy1l7+XdQ9ovFb3G9T0Irw5lsL5aapvAkUpSyDOoO
+u6dqj6E1b40H5LygXgULj3k57fxf0eyJjmV4lu116kxpwbCQJBaK9sCJVc+Zeoppq2W18Fjmt8a
QfRQYD+ldEvuuvM/ANQhiR1Qd23Kmy7qMkLBi5V1EEPRt0AYwnKbRLcUIEGQjeO+ErIlmBf8m0NE
cHRsSlyignJ96fuSqVapeAN4TvDkxTzzW52d9TvPtG0jk20hWZf69saPlywz5y5tQREXXDBkRSkp
Xg89ykZRFWPIRi4OJP+8QGj3B7y+9FUh3w7WL1ehb7szs6PkLb38RPb0YWfRkuTeBtLzQQZ8KJGg
yEryfN7cvP1laRuohxAxGVxsQ9Rwtuq4490bDwfIMYvDzx4jKiCiQg+MbdrAtKokpAbOzAGrEJ9h
UoOqaIpntH6I0ItklblXDbRR0Ik6gHjoQ5P0KCz6QqtzxvPT4EbLbbw+pZXlq2s/L1CohHRXxaid
7U1Zvy0s5CIMDY1+jjUCQ3X2l4492AS5eTa5sPP+wcPG2jEW0s/5uPbuR062g6xj5A3Ywz5bK8f4
HaIbwLrkww8/L1eRVW6rtlmlybh6/fwEzMUYkOjcH1T/qXRMYkyfKRGX1CjdRsNaL9ZFhzLgTRms
sT34fKDZI65R5LD47uiDvRntvrs1XNdPbYB71tlNbkt1Eyd3fb6hPY9tE0fcdvY47mTqlirg5wO/
6UxONztAE6QQTfI7dUpy09QijCytkW4xTqCzUcfpUWAi/Lg+uZ61Iq9de0p/MJzbWvom4T6UPeNN
4Xg3YUHFVs7Tu9F1sZYa9oOWrDp3IWP5IApPPVkAYf7v900+Qdlp9hjFLEw4vtB5htTzpI1/UKMx
08cCFys//WYozn0XW6sMnSgju3EybRcF1jbzX33fvfMsZO0p1LQtghOG9AKvbuvKzWMsYQxUmSuj
TXFN7b9+vq6zAQx4NohUAFpoi01eiNGQFFEYNNZZ5vQMZ6AIPDnwBkfFw673hUO7fOeXrO0qyRcC
2Ntm+fBNLZzJyIEAVU/zLr/3nR6qpAXNQLuJ3Z3UPCAAuMH+cyUl5jZ3flOKvunxHXXx0osbfQPT
weqDdewEB82+T/R6q2tn+nVW8mscpG1ZnDQjug0Ca+lgz2VLNNc0EjVcroj213HeLOTeSmWWyR5w
s5V/OgiKeYHFaXvp4PVLeX2jdd8suV6leBF6fjOsisZdqreJUT4sGOdO6FcKHVJxI7w7fYmrSUGU
ZLynu+FHUCqHjh6BmpY3ctttOYIlWukDOsty3K0Cmn//Yq9QYhacF/HMmiooeF5slV2Z8EKNN4F1
S48RipAbrjA75Hk6ePuKDnvM24dS48L5mqtkoAD2ds8J+W5nElkr2RlDt9XNc6qNm7SCJOSOWKp5
60LCgSX9aeQQ70esVnRlY4X3XfqaWgYmd0sqInPXnnDHFh5j6DpYkwIDuG2t83zVFMhxbr7/x9l3
9TaOrNv+IgLM4bWKSRJFyZYshxfCoc2cM3/9WXTj3t2iBPOcPQPMNNozXQzFr76wApx+G+0ViAb0
UaBoUK9hUe9UQkBM/Ge5xanXZ0MqMzhwXOixsJPR+6cUWnjyDqdsr55/f7/3ThF8jTC/42Z8wU+o
+Gd3JRMQfTEHoVegCBEH/uoxA460KvW7ttBiGxdxlVVVg4WCABIjO8h0t4oNt79kjed57+khNUFk
Q+aAGd9i07TwjE7FOJYxmBBgwNo48FB3e9ALK8yUNLnV12vJ+dqXn+i/Sy7iqRLmPOIE7i3hCZzA
FN/F7Xnm8NjIOifuxAkShYYKJAD7gnnI7y/wXvoBMXLk3iJyYRVaENfxoW1iJvIh3TePgoADhexG
2NuZR2vwe6Hsn8/s725tCnAvMwOwCxB+flY7gVDY9apATChVmDTouanPPIuuxGzblcHMZxxQP3ZB
j34QdN8FaHeFD1Ph22XKG1wAXXEmgypNv5fKCLqPE2C5/hbNNTvrnn0VjqlMtHZM3wsjV9e6eD2o
KjPwlUocd8NhGkxfNoPeUtDS4HdFC8K1jSxmrO1Rsjne9FfNg+7sfCyPPA0vB+PWpYpmGxWYFMWF
ggpJZ6qHOJ/B7CiSMLHjUrsRLSm1PNHQckuM0HMzMbVRZAdIx983yr1sCtehoi/7I5ZyQ9oXszaJ
exwkI0K2FwHVMpSWBCfWInxrUk3X2FiXuMROMLqsfXgDwqdUxXcTz84+NfTTRThcqTJVoHmXMcD+
c4njVWtatHdiLeAZc98YwQhmiouXVcZalTEpzpuk9KmMBKUNGSADTmy3RfXMcMVBEJ5/fzJ3l4SU
AfT85r/FRWiKi27yyzJU3CJMtlq7FcavTGxsWe7QMT4xoaznq1HqDvgVc8tZWVIDdlvWbkS3kJVq
OGpk10PpUh990cI0KZ8MzESwPbryhFZ9CUeZagcpXJgBogWMDzmTVnbFvUny1XUsOiMqE45C3OE6
8KjjxpGg8JdhKLFVOCqAgx+kBuC4ABHVvYWKEpNUfs1b6W4Eg5s3gG2YDOHVL2JJX/WZ70GA3Z0F
yMcNJCsRxECxhaQEgBA4+DDLRX7x+0u/h1ThZaCnoP4853bLxkU6tmNfcXjrsMLE+E5rQMjv4NEh
ZaSH/ixEtZ4koT9JmO5DTijwJjcSKj30PjqYXLQ+RuxxQ1K4+4AzBnWYhxrtrN8v8Y4mnYJLBH4U
GF5okS7bSJAkTJowA5gGWUDMbRLvaeiPUeBgtFHnDsbsffoWi8BgbIdpO+D5MbbMb36/iHsoL5TM
SHuQgPGCpC06TF0yQuauxgZBhG4VFPrlqQw9Q0I2mmBoCG4mbLa7Mzq3pESeLDOsmTLJG9qqci0S
rSv3/AQjS6gEZr2mZ8j6NbAUBNSMKQ/vF19oiMAPh5pD06aOhD/eAIGzKdpXk69z0wR/78CIIzxy
JjVqpTCYLnr6L24R43T4ZmFegebzIr+bIvSOPMiIuUOMk0DDQS03G6YBdhmT1DpUzaEGbS+ES9MU
Eeh3edgdmM5AvgHGd/DvEfSmmMyoYSAPUBO/9uFqBhgcjxtiRtoJLXRa5U3dZEbKgcquZo4aed9s
VJqF4sMz9w8vYoTOZRtUm7oQvijZuFJK3zuDkKEA8gPlVJSsi5SyraIYDl0sQI4QkPI2f/Wx/ko5
/v4sb4zhZrOdf1dafsx5G/WT1iOhLFJHFTEL4mEH3Le6PzWPebkLCuVh5FsM3x7UOjFR0x/LCWM6
iQeIhjNk/EjsKxgtcMbAczs+xoifGw0Y8+gojihIZ9sYLsIaxnoMSL883xh9X9hdN4spD6bXha6G
/ZZF8bFmJRueglQZehOvHhKD8gZKVitf6Z188+qGFwdWBOWMVCvxaDsFadcM6v87YUW2/t+IxuDp
4lCEogg6jzda4ENdimHdD7JbYJg9zw7i2ILmlQK1QLSA2GMAqN3qqvcmhVgVlAUF9Q86n4sUM/c6
IPr6FvltChhnl9AUgzw5HowxCCwNqgBtOe2lsdywcge0LuRV4JPu17wF2coGYn/stIXJBMmh6zHW
lTGrWGKsZafli+JBVkPoaZtJupIjfZT8zuBxb2wfrVSyd9/TPzexOOXD3MPwX6xlN5V3CrQ+hsdE
2kHcBwrgq43Lu2uBtTgLp6MLtcwotCkB5H+M8LkxRgncnARb5OFxnFwlbP+rUR2MzP+z2iJ8MWrO
D7KM8uOvotZfxV6Mj6NBoXK31g28G0rmRiAgx5BmXbLAYvTa5SFDgoajGv4MSmNxZ1V67gcLsmG5
dGxUNAMJAOKT4oKnFQIP1uirScO9Jwx+H0Z3GBlCQGSxJZO2A+qva0AskE5/9ZALfh7lRMWTwJ1+
j2l3z2EgKnAy4KY1QMWvi50yDNimTmG8CWVtlK9TY3T+DpBE1t8W8rYqLU9DDcMCJg5b1h2eCwYD
/Rrg7F6Wqs7KMAB8z65mi7ccauxYphmLO86PyBDT0A7rgvLhYz88+2JK5hbn7/f9I/y2qGuBbgNp
HAK0c7a6CG1aPATASSCxEOPAqoFk7AJAdzFXkJ0U5q6Do3agowGgGrOjXcrwaBiYlzKpoCGM7hDE
XIG3kMItG/DoLWAqBIWyAi6CsBikBYBaKQ+VD+gJwupzbE4i+tgDs4ZGuVuowm0GqSXYoHOz9vrd
wZWgbRJpnPPsCqapjM6lKQUSeNvyYBSoNQV6DPqz26YWClLAgVoIgUntI5dPyg36iySsWNpV8cVT
P/kJAmSt9Dgkj7L8+vvDvpsFo5cPmSjU1Qr+eX2hOYajwuQjCwZNnYj+s5owpEHd4R2SwsVhAl4+
IxtDsvaW71Yi4KNBth1fEww1F0+IS0svAaNKcpPiNa52ITQIWKvoLrX32EHIdNz3zGcVwbBNUEgi
cQROF7JwUPpdVa7EljtbHNIAmPNA6A3l8jJstpB/4dNown5rYqPmPJ1LzpE0IzsKXQXEMwqQBKvJ
iizMvS1yteziy+K4DprKgERDqiUmbHwq/GMlMZBaHK1ZPqtSZ5v1vQxIcw3BKPBST9M4UBH+8l6k
0CKBLUyi0aiJcPRGVg3qSKJ2qKT8lUxjTtIWnyOuc94j4OCiF7xIraomYkaocUquomRm7Yt60jbI
uXnCppO9shvvxFe4j0NBARtxrg8Xa9W17GsFgB5z2xfyIGPuQrgY0EYGfZLEFbVLC7ezxgLUNPEf
UJ8xgc3Bit5cJR3f3RP/XMgyBkl1PqZMh+KGu3CFjR5K1RgAPxMFHHkFVujcmgn6j3zC8jlDcXP2
+0U1Ki31MNnIl+HWGEmgPWnwsJX1oCxNPrZYVDzoewSjT4M2M5rR8YrY9ljJKpCN5jBanLpTwH4K
2mEsG+B/4Rwivmdpcq5zljS43iIaUCq8DR32sv+Vh6AwaxlYGDLx/NbSgpdahJps/M2V3yvvc44e
y3uCDRaI4vNAFVON6+jCRdAhhCswIPf/T0t9hLIaC2h+emLTFxiAkQnBb2XVezsW8pBYFvJ2M1z2
elUPEV+sIll0U1YEyRVCyJiRDBxIDdxIg64nDUSRU04wJnh7c7XnxPJg+XwCNx1oSsAxeRQb/fdr
upfMzpKV//+aFk9iQHdMQDgTXb4qD7VSmYEWUi6ubL7JdI/3qcjjA4ZgAJ/lT2mjGdWQPAi+tEMj
gk9EIy1zk+tzjHZh0MHAsVqDlCBIBI0mwv5B3LCDr3daBVfzyJaL+m0oJsIovLFyG3fSMESBWQIE
VDmoxC+CFsSlwlGNYsktuW0MZ7jMyGuzhnmtCqFlM+CdBs7UEpp4ROPMAsInb9xo4UhRuS3iWZzD
LAwhi+a1M6lnJQ8oChk9LteqI36+jpuN9891LivPoW47ccLHVDJGPhL05GPJDFLqB3u0MaKG+Hu8
8ya2/cgKJsJ+KeiPFnrT6MpkaBf4eCh/yuSEVIHrV57hvRj37yNcxLgmrho0vlLJBbAOpiWdYKOl
gooA1I9VNvbdtdDSnJlHmKQvtZb8MOoaOcRjYFgH3pRES2oTKTr8JTrfN8T44fftwd0Lm5jZQbYY
8DY0U+ef/zPXiTwtS2NPFd1YrA1QeIJO0NFhrrsUKKu3MuytTrCSQSNt/6wKr1MzCzkrOwb4dKUL
9YDxYdwaEq3drFzYzyF+syEUhKEZ/YZW76IOU+UU2jWFJroSgeKn2RrJZtDfBh1Zlj7oxVEj868b
Z9JFyukfITmzRk3QSiElqWlNNPxqIh2J9JCAt0zfWJrjT2Kg58mRx44kRCYC5Sjiqj7QgrwXxD0+
nzP9YyCPDXFcJyEwcDNH3SMcxTjImfBfIeUiGBEZCoXHFn4ykojE+jc639S2TyOh2/eIFPTk0Yfd
SGujJ99bmHWQgOCHDwJ5YenugUKL28U0lmAkievsDfNlt31/dQPC4j/18YPLytOcA+jiYUKuDxkB
xMFBRlhC6mGRxBYqI0iunxqYzqJJKEUmTDkw15ChXuHPOO8psMs17ue9tjHmsRCUgrooQru2OJbl
DnGpRtPAFVlrmo4RswcMCkkiroBPHgXWYvMDakCAQwR2g+yVXQOH3Etbr65gscNxtky1CuCxq1UG
gCkwW0yqzV9hRogfsz6m1bZW7ZjSrGonKqDDDPvy7bA2CVu5DuiFXH9pWlgqAbwFRRf9ewyHs4yC
kAUyHwpi0HHiCIeBjriCElH7HjXY9mxVAVoi1spOmD+b5U74zwvRlmCFPMm6WqgFcQbpzHNjmeS9
AcT/OJjKSHMnrNF7pdF+6v8X72I+M28WV1nowiBdEu6INDNSm0H7zJWTkCTqh9bzsJmczHBAXfzG
M59tmYPxYQ+gQXTdew0Hxd9v/054Bb8DYRXdFtAZl5VD0aNVjvpddFU2g70nmMjFmw806aRCWi17
0cDh/n3BO5kN0kMAiIGEA0JhOT2QMFMs1CRCPiUwO6HkdI3fMFB2TNvT7wvdm14C/4R5NlgxMNle
DgESgWUEtc95TEc0MqWszTGdHrTso8Yf47EA8YiDjTJLwqZ1x0bdQ3fJCiXZnpLPlSu5echIhmfF
IRWYjFnSYpE59U0mow9STe5IJ33YCLviBAfVzYBgKxjjDg7uR59+R9a09ghuIDCLhRdHhshHsKau
ysnViGh9dDvYqBCJPsTmmmYyP9/C1UZerLTIqkY0CKAfipVG+pFakZ7v1Y24yWzAWF9q/R3Fj8WY
GIVYaGDTSveMNW/xW7Dd4goW+RIQ/5ww+HjISIOM/DE1UOXQ195h9Yqs6aX8OAovbhfhG7rq2szk
Q7i+jl1ykqf5NHijWxqdmWzkbWiDx2nmRCDRHq1dp912prhlXjhTffCsyZSIoue2cJAf/MfgzI6k
C0nj4ICmE2kIZOdoanN6+CiZHAn0Z81C7//Z032D+UAWTIdtSEHyt33jU7PUkPROeCyd5BJcEpU2
IL+Y2rdsJkZllQfVVEpaHxODtaOVYPmD0F3eNwjykJfCRATSGouHLIwVL4wtPyIHKTaACw06MmUb
6sKkdwVkISwVLQYZRr7P97EhOPEOo/vDaLQXyRRMTs9poENdGtlH6kpmST38jmiwBphD4B8SMIUt
xQAxeuMRwWjeRvy7dwSV9k57jj2SvvoFYZ1im9Ee+whsav3ru7PaL22buawe69G+0H//eG+n/xLC
B4Ij5AkRrW5UjrpM6Nki7UY32GQ8EV7ix+jcXganOdY0tWQdConHDJg6PZiMesOTL3klRN9WAvMV
oJcIvtM8RpQWB2WQi4PaFfXo8vu8IrBfUikP0gN5AW4Wj+3gGzGsi+BRtE0CitmmyeqyHertjl+R
Hb2dUQFdhX2PlAmqp3N6fL3tW7mEp6skdXj9HN7esIvMjwCKFSXBEW6AwvrSvjMfPgmfUkd76M3G
J1yKlBNT4UfBEEoCzFm2He3Wru3mBT4EX8mTdmTOwsohczt7lZAjSzzcq1A9y7K0CEcYjqL4q8vO
lYcY3O5eH5KzBvnDuISEkQaRDREyGlC75gNISciBNcmYnkmw8HgdSgwnAcnvy97wpU+xee5AK6kK
7NgYiuaSqg/esSofvZDTu/ioTg+s4GC8RLxUMYNRJTNqmSuORZxspWwtzt6WJ4sbW3yAcG9popit
8Qakr0Y6ogOsJDla2Kc0PzXKOW0Oilfa+VDTdoDrZgA2qvYQsVBqUjKr8Jyiw7merzaLb071+bIU
zGzQhUVWu8SOhYqWV60Qda4KVFIToN8JeqwwPU8BWj7ZAWhQkmiDCbMCyvctHGQf456H/w6E4YZd
KUQvUqARHkZbfvqu8NusGAjA4TNEk4QQr2HEU70KTvyB6F0Hs5mNDJFFQHs04N2Wz1LoRQjp4/Sf
8rMahsh30KQMzh2vPVXpOUejtsDvhGJpSnGxrRWUTczj79HlphkxW5DA4mAeTEDPYtmZnPtotdgU
rRsFeu2qkRWlVjcRdW0Gcuf9XK2zqDryMRyyvsU6MZKNTh9R4ngA9q8cD3fOYNwOUnbEq5mjtSxR
NXka2FrKWrcYzHyy4auqoi0Eo2EWZG/sBzuWDYUzq/87lg/PEcSO2cwLlmXS0gW24ouQyTEjdH2V
xqru+2aQ0FIxQhS0jDHxFttQjjV/f3k/GeT1BkLqziF7lqBRBp3iucj8p1dQFNEM/Ohbt6XqW/gt
s1aakAn09vygxSYcx3k6oEbH1xeBJGdGR6WyJz01ihOEZOxuh1EO2O/FMyuQ5LsxcICT5rt1Opej
si7r0vaz7YlkVCNRLFTINDCYfUpVXSbTnqP+Gc00eEfBLPYtu/QOcP4gVlr1we0MfHUGs3IS3kl6
5koFs3MYuIrQv14Ujr1QDl0V5K0rkMkUVSpuU5c5KMgCzuNARJnmQBiQEYfBq/eV6MGL9BEctEf1
C1RXpH1Hhfob7UE+NVtS2KUu7NnDgJNdNrVtfYrsxH2q9tFT/iE+FnrxwlriviXyh0rizTu7Q9Nj
iz6xTINtYl36B//i0YAwlvSNXoJR73jyHuraK/DNa4L0fwc5i/cM9CEiHLI9VC5LOHWS+5ycyVXj
RptsM9J+q184kzO/QJY2S1tBFsRBE6fTK521VMuz9m85eTPPGxP5EJjkZB8S07OQKu1Nnh6AN6CH
kOwPvWWWxJzQlBkItO42sfUnpg36KT7OcEijkOfngT4fE+JIewz9HeZhojBLt3psAJA5CG+DqW12
xqhDxoXKu2rPHJlNYvU70cUZYP++25Eu3+T40CT85zEsgkjY1ko5xXXjikhwlYP/XjmxLW91fwe5
lt3oZuaZ2yk7KHlsBRv9XRLxxvDcfDCP8VO8nx4Vo9nWJhQmrPCJccWj53h2sst2tfnpbwqDc5V9
4MZnkeR7zpouyGM2mpE63gtkvnkze+fN0pyl6Z6GfWRIVLmAIbLjXsudogMf5fg6Y3vUozG5MHpM
ckNAighUO+Gt1qj0EtmwjNwc5QHlNpGj2fkzBtO2byoblar7fjsdA0s2mJUocSdnxmOTYYwEZiOw
1UsN8SIpwrjBXMMFWsNQyIjyB5IXZo8LxddCUT08tOTbNz36Mnf1YtKYvht1JL1oh+hcOaNRuiUB
CBiNOkANt5ijI1X2DWiCdWQ8fA7ovoUbfyM9dOjdAV6FaiEHaMThaK/XTukAXmJKW8DHrIjAN57m
5lwRteRBRYz4+n2X/KSAy28Fw37ERWSswDcvNkmqTWwWym3rivvJbIBnQC0mz3ExgDgAeKtvwifc
qJjP5KsmME7dZza7EU/VroIr7EimgJZ6vA8OgQnrT0upaPAxwI3+S3XKT86KzzyReaPag9RfWZFR
WMk+edE2+aQrR9ldy7x/aL2Lm4HsGY4TYAfmIfgi82ZgCcmnrAwb2THXi8kjSfoEhs2WrSIcKomu
DA99+tWpa0OKOZIu1wVxA/n+DBQBQOX6YPFG5CW1r1QwMBltYZBIAnWkOht1aVJ3daYSFSG/U9Z2
6s2sCwnIv8vO2co/59nEtmUkdrhdda98jvSLxTaJrJZ6e9mQSO6GdnacNmNClM/gq6xJzxjwjOwv
1VGyI32OXfwhdzoKo5Uta4CI5GiGYOM10ux72jY4iPGlSqT69kpde8guxbdkJa5s+p/Zm5zScVOg
zya6wqbfNp+MrThIbQUy2hVd6/LfNod+zKVmYPlcIKBJdH2rTQSlDYjo1hhdo5vd8aSB2KnfMkQQ
3Jbfl31Kk7DdNdEx9vca6GlyY6T8CO9VnYEMG4N4zMp2wZ2Sas8Or+Dh7WpvG/IYD9XPArdl4LQd
i1+i8tzE8SYGpCOQG6dl+ecUwJ4qxMiwaxrXjzNb9TuzYSs9gJlrJpge9BF7vsbeks0wU4Fu3jF1
jjT0PY0EqgKA0YC+V4Ko0LIDGarjUNm16KRcrCdi5zT5R1M+eO0BUkMk4b9KFkyf0YCzasVcBMyP
Yp8lAK1QJZoVuL6Vwmmlp9RHUo5kSewuhQhYHP4cb1/Jeic8Q6qKiMNnWX/lim82wdOA3ob/zWkf
XvSi5KLeyE8Z2I3eiDE+dFlrGzpiRCxiPMqCcOCr98WrWmwVbc80b3xqK5HJd5dBKuwe3TZ1LPZ+
1hkDOHTcSjC6UwZCE0EE9AdpITDx8uL7DSO+jQRurNx+61VEe+GNcT/Zkj1tekicpaaYIKby77UF
8Q7O1fbBu/8VPRaX9kV5iB7zVxnU+nN7bKxggBswqESU2XiUWcFR/FCuF5/71WXObbx/vrtQ6fNU
4afKnQ7SAXjYDmw5ipYIrLTq2E7fi7OExCHciZEFl6HHDKNfHAivkiEfeh0gCppByAmcMhMsDOQB
zT4/BUZ/mvax6cc0sRhdXukE3KlDgR+DVg1kIIBxQFPg+pKjLJrJ837ljjlgeux7UaEcDt6jGCT6
ukFlJxIItCBCZDQP4d4BzGPbXSRxK/af8hQCGe5tWCY2Gug6/n4C3QvaaLRCQHfGXkNGeZGmjlJb
q7WilC7bvfM4eGItMhpV13Bm1DEOSG9WuP0Y8Pr/q4Vh9jXrywF6vojaDBdCXqtXSzfzFNsLgeZK
wWlKtj1/kPiaSqNmTNxkTlDQ/H3ln3bjcgMBgo0RKTgqQGIvDl027aq+kITSFYGq1wiosqik7dj1
HxGyNxrJTHG0wDWGDiAw46Q7jxAjeRQgF0L5P+1ApOeSJic0Mco/3qbDaPlP+AexsKOdUX61m+md
F+ddtpWegh2AyUS5+C/gAMH8b5s8jTsoKJTJA7qAOquzpmJ5pHqQLhOFsj6BxGCKPfoqxjRGiqOu
vO1bWuys5IeSBD4sKOLF5TwtGsC8EWcdwtzIL+WlBLzk0BV6LkI5E/bhsYXBrezETurA6rM+Zg+Q
/S09PfqDLyNDqbLSrLs9WGaBTGD+ker9eBcuXkVRjSpkBvISwkQVmbLWqcvSHlvtIWzRvEuSeqJT
CttEuLl8jVOzTSZJIVWlVbQdg00qrTmF3fYvfxQ7McwG8RFqxEuMftM0BXgcMfZGCfZSViGEB7qW
dCRuZbtOTnL+UAsPon8qhVL3B0BPAyvmnSlVKDM98cw7C1zmEDxo/DZivn/fuHeeFmCSqJEhIa/9
2CNchxHJl0q1iYfS1Wz88Z+oHb1XWQf13+EMbyd/+Hr68fuSP/YOV98KVvx3yWXRDoBuO8Vj6VYv
wkH45GDdQ4rGAFEifiwflR3g8EdZV09+Tjw9xB4OZHR482O+CezWyVwNc3Ib8+34tWzIyoF1OxNd
XNyiwTrVnBjmENhBs1n6FF5Kl79EevWR7eCGDlDBNnpUzcAA5ez8+1O5re3mhWUclTDHQbq7NBeu
0mxMuakvXekw6NUGIeEx2YmHib5raCQra8vd9L0Wyy1eQoLdzwgjlhOIbMV2YjJGAhUskC8dgUak
3QlfPSAC39Ga47o4d35vXj/o++AvoaGPKcb1jgv9KKwBXCrdC45ZdNKDc+yyBkx/IOOav4F4E/+R
UiQDHNrXqEWnowD/z090K9zCwIT0FSh7c6ttAks5cifpNOBghi7c7oBL/4g9XXSH16rBqOf39yPd
VATzAwPZDUEekQVHzPVlg4YLcwUJD4yBhmzF7xLlkxtlOF6kRPFAa2dfZWXLDGD8INFRwdWQmJ2n
gmcV5XR2/G0VkYoespgc04IBAI/kD9vCF1tG68bOZip4qAKh6WZaRLkqISpwZCz+/yKSSCM3phiL
sA2Fye3wUeL4DvyKyFVHQg8JB8PSwfsjNWbi75T6MHnoYUi9pfEMDcdPP2t0ptvU8kubcaSBMANA
zmQSoDQTf4r1O4Tkfn9Wt7DUxbNanMNaXnRcVTalW2yQKM+noc0aoiHtBuLgcu3JSB4L+tTrivWU
0LWB0S3CY7H8orTArafw2MTy6GOfmZfQ5ggDGItucVR0VGi+kvx15ZZvE915d0DaBraJsgSukni9
PURZ8jxZy0qXK0pT4yoSQr/X8xDcvwIwJ8pgL6cvQ4ESufJ0WJdC53fEiMPwklOr+BDy3oTJRgAn
VewPideYYf861T5h60+JfRyCRocH3LbPnjKIEnVRumG91mbKwhxykUYaMuOyNTRlbczK3wkTM5wZ
0tOg8aEYXhymrJxFsM5KS3eAzjhpL9l5cvIKGTu4wBz54x+9xIxs7Rv6gz7NdV/P4P2MaZMExBDq
ELNdSbRuc0s8ZuCHFaTrYBKg93v9nKWsDmCpE5VuA5AVb5jHxK3I9r9aBthhJLCY+uGVLo8BgU25
sEKQeqtxCMWWiA7fk3/gV7SgbnkKuJ1/11lsGx/yPtwUYR0Msc/sBQkUgbr7gTFAXt6LOmP4VrVL
LVUHJ5++j8RHXaHaEMa3oj/MUdtUayn0nTA3t8xxFGG4qGDCeP18p7HwR7aQC3RaJxM51ITrSWlm
d5R90falE9nfdkaZo2pwm5WoMd/r4mC4WnoRNZrBb8RCFgoXStBUMCMzfuI3oQWekwEqHSIqvEao
h15zBUhaT0Z8HSxVjfxZrFd22byrf7uSRQAZO60d1VAp3ElTXlLppAKEUw7audNOooJ2prLmOH0v
7bi698V3ptRx0asBHnv4PpnZ8YOh/VEUMHpQCa/zO9rayRPwC8bvj/ze1w0JIBEbHHwvlOjXLzsv
wjFNOr5w01YyQgj9d6geOTawyrEEhmEtE74d18y7XRPRvwdb9Za4zGcRjLE4rkCO05i8i+P7M7fb
b07PsPsLB0+5NYoNp9doXTOf5aM/kUu7g7QORoOuaDTPtZUc0AJoyRvI3c+lBUSGiwmNeGJP2XOz
lazZTFVPaQ98tgJCryV/9titT90fpjszAvYODAbLo7jLjOqt/1J3KUf4HcRxhM1a6/K2JJzPA4AW
oPAmwUrn55X/01Po5FqahqHJXWYXnEHGIbqKvFE4+SWFRpGFe8oN1oL6zrtqxbtu01rlH/U1JKPx
lm45u6aZCZ1OeTPs0H9VX8WNFBNlj7t7qj48h6G1LlgBRNSO4icP8IlEuz88ULCEVQiU323XApbw
GZqw0LTYzybxiMdYDBcBUar19GjeKtefzKzpNk/jfgSSlqDuQkjTSGvy3G0v9WNyzs4phsakOoCT
zl/gBLuXbNDM8qfklG4j0zt2ACZBAemjFIl6bl+Hh1ig7Gd6Hnldbeno5BCXPGZPvF291ShgMxIz
NPoD0CYA49AT3WlOsK+wh2Zc0+8fxY+bxm+3sohDLNyrQy4tcrfSIbnhMi+txdfQQaOlTyZnRKa2
xV08QIQSzR28GYYiX60xQZEPzYV9gdHbQbPS42ApJXC3cB1I9tCnfC6scYfzG0gH6mekfv79qm8/
ZTx/YGkBJJz/WpLFgjxIB1+pc7SDeKK0vp1ovuGJ3yr4fjnvrxwTwu0xcb3c4nz0YIvAeTk2txyT
7pO3KjPdcS/jLI5NQhuyyYca/Fn4CJAYgq+aGRQ4y8ajsM/PrJOlRDUhIGoAuIwxUmTAmyc+CaJe
MpS3R9vX1z7GO/H1+noX52yNoXVWQAzW5TEk9DEVhFOLzeBLeYajSgzg9tYjpdnsIRdsrJY8P1q3
yx0FM0D4aXEsPo8fI59/QoGGLgSHNCp3k010HszRKjajcRYZklsNTrdI53aZCdyB7W+703myRSM6
xdvUlp4D8w3/ODUfklHrE63e+016qGi1VyQMX+vNtO87wmx5IK8UhLDgKOiQs3v07fp91+8gn02k
VGed0uwB+HnpL+i/0p5UNHuck7VgExHZlOi3qJB2pS90a1kCXAfkF6CtKcJDDEDv68OFZfPSL1Il
mc0IEbG1HRqpl/Yi2M1HntHqo9tCCJjZwtLCBj9irT96Z4Nerb74iEErraOplJEdBtNG7nJLaZ7Z
CFnVBCU+6ciqH0m61pKdN/3iNV+tOX+j/7xmH9+gIAy44x6uknr0VbwOHxrA+gHJvgv0MFqCZixQ
zL9/+Xc6B9cPepE7iErny0mNZVlL+mytqSEwgR0yW9iDhiJRMO2gYzCuecTdaWvBoxSyahwkj0Xw
khbJwyS2XKhVXeKWAlzogxxMpIyG1RObDNTrUioycEwpnGDaV9yGLcG3Vjf5LDr3MEBso0sgmCR8
w1lVrfaFvCal9SNCc/UuUKnjk4PRBQQqABpYvAslZuMROhyRm34nTnRWDgDscRBpSVBI0e6zgG+4
kdAE+AEoX6Xv7DY4R0eMd00NgwjARrz9+A0Zw+iMYxojUP6UfUep3m05DP95fdS5rbKH/MdePXUY
JAFBINIPHMaOBxjbqZv/H/Mz5TED7jVSkFNE+X3kqG8RQCToEO8H4ynWPdo/dEACx/9D2nftOK4l
y34RAXrzSieRIilTKvtClOmm955ff2NpBmerKEGcO4PGNuhuVHL5NJER+nuMo/CMfwWhPtpBrw56
qyU6ClVrN+GlGffRxCx2SzklrSRQUexFLXAwUqhxKC2mZ6JjA7Indcq2swwcaP0cQ4Ulib9bv9eK
EgXPAbRL9FMvySoN6GzJMt4Q5JvHe/lSin/0deRYXx0hJpXpoZiT2Av+QvlkUiEEVWVG/VY60Yli
1OIFpPzq9FL+ZKfeihm1AcxV1iOrVlsNVTJVPOevgqEYtFVvgw3nVt89nDtXcLFyHrPxUGZ8Tg0G
ScXRltEMC1gkcPaZnploc6zU/Fk6wA2OaDiEj0d227wHDxDisyCs48GLg/rI75HRo0CFrMKEXoUe
8orb+72vT6jRZQwapKtY90sglRuHTUhkg5wJsnEAQ2bdkYMgILR5zaYn3TDgCmz2idSAAmuGZHal
ZXGkJVKLNcyMEB50AMRh1c4mJazWxMknLhbn1xAWd+rUcn6e93Po1eb8TdvBCV16iaiWTm8Gf4OX
8Y1Bu4Kahjpw1wCaatzuA1Azp1J5g/wXhEOlzgOKXVvn0OSt+YTi/be8R44MoGQ0SGnpHmW1CrCD
b4KvgTOhZjhkiYUm3Q9kzBD4ZSZjSLZojgiMgGVQmZdQhSbo5i+rAmipVrtPvDcgr2V18Q1MpmZi
1urr96e/47fsl4hF/llZ1pugFXlzQM+QlJDQnHrDahwKJZob6B4E/k6r5+dkC/yEm++ro0BpxUe2
CfUSqeMKaPEyN/poqxwUnXKCV3qlAf02U6OwRFEdn4N0DcDSi5PD9oVUot/Td3tGjXbcztcBAfsS
ak068T/iwY9RWlD9wzBsmL/RQQg0ZbDhh1IH9E5OGvfDJ+pYqsNanf+SMPi9aX5911IHAH2Zpcz0
he/yrgiIcluqvTUYdYSrddanz2wLyakarsxzXlipAhY5+D4g1EMTn2zKgxZ0OgT42i/IZwUfArKq
GRLjECXtOBWAlYzetYwxA1MDXh0v1sdXKbdCALyaBP3eWIAotAU0L+/ySQMx7eBQkVYEOphcStfX
FAfsrcBAHyDflx/9HYheJqf5qUx+mw/QfnuOoIqFYzjgr4TPsiEbLBLTuYaWLZ37aQlUQc1jXToX
r4qE+oUqSmr8LJ9Q3xzf8cZNCrLRcocV59EWGKv8aVW5+1JYfDS9i8q1PEgC7swMHe52Z6AK+BKc
4kP1gqT6Fg3eerqnTvkWvEXfzXeEkJE6pt5kCZ/BE1hoD9lKFvRCJ7r8GpYUfnEa7ghQhwNIhYmq
uitOGrBTmQmxGtBVbHBrGY3d2L7GHUhjYgt+BFPZj9/Uk7wpO3DnqPIPmizgj0unBMl1kEmhDoTI
ylUAtGRV/qvfTE7qjRp+NiDBDm3NksrNavjqO50enYGmzb1PT7E7a9z0m+Ap2Jdu9Y5fJqVL+pRv
mQMY13VseeBCmpV3a+FtomhzyRUilQcELH0jSjf03SwMUOl1B+DyC5UBbbcanNEnr8tfKxfOIje1
NLXsRZCYbqIqLuNcqrZQQWcjrRq1DpC9eDenLoScwB6fCNoIxlU0uPwRfqD+Mmo9gHgsQEsaM2oT
QLFe/VHg1AiaEqvcGvvtymwIiz1JR0pajXGJT3yCSo+NODRXi/OE8H8lf7VkHrmZjIUPWkSNnHY5
LHV/g1O27beUx3njS3JOTIQ0j2d+bVTLkJfqaSZoC4SwqO+8MK8+/IRIpY7gRWPW2ieId3p1jm7G
tQhXqQCcetKA/QRlUqE3m+/xb1kBTLQSxq8NaeGThOjKLf0UZjAkVK3o0iRv5yE+1TZ1eDx7y6LM
zZAWzkPC1yJ8G9iiVNqNPmREnmhLRiCgxSfKqp+bL8kakLN7fmz37hDRXkCib9BkyosdUqZTOw5x
wrliqsupSiORL6jRz3SOn3FDP7a1RN//a4xQ/wUZDU+8vYVvLdBDWjJJiGtgMrLtIKoDaAS15rtC
NMSqjKu8r9a6FjHnv00CEs4D8Q+uoMX4xGbIlUyOObeptNlBHJWBYxoM8iZeT5Nxmz0ST/rKMNds
Lk5CqcyMXwuw2fdveZ5sOgjZRbzOV291BMgF/RyJrerTrd6JpTlNH8O44nXdWVQBVy4QrqjMsCgl
//alhShIBSmUWFd0gadpXPDIlZPKoU19i+TgymgXmEwyw7+MLUZb5VOS97nMuhMiyEovARoB10OP
VnosaaPyK2fyzv3+y9zy6E8QAm8hEeLmbwEwRL1eviaRWnEGstSPR7ZmaXH6myaYeTGCpbLTRhai
eSr/IysqxA8Rljw2tbZgy8PfFYPCVTDFoZoE5mRBB7KD1env7ifKV2zdO4WYQTR0gzIGtMUX/MlV
DMm1DBdHATTbW/RD9lZho6lRa+36BLio1qypAtyfxX+sLdZrkPlK4SKBdRGkAiCiqMI+A7nDptcb
QI/Ur179w36LT+UOAY+NLZMC+HUG8Qkg4Qg/GQOgixVnZJns/PeO/eeTFgsr1VRUFTk+qQKJthoj
PNub6Hf486dGZyewb5/odX68vksY0Y3JxQKPzNR2YQWTYWiMuumeCTQ+Vdk3+luwKX31CiI/b/FA
/lpj8oBerbHSx3JR+FhjAfUSACuMyCg0jG/QAfECXPlvh1jz8Rgv8n83NsFdid4q8Ibf8LF1ESRs
OqZmXWk/GDRrVy+9TqVoKGfUwo518KbrYW3K+17jJrBz+Mgqp2p0rt7GUw/wHu4oTfZSzEaHvE+x
a8q1dSdb7fYDAeUCXQBC0WWKQWgSLmegRuXCgMFCQlfFKysfWsTS8Ih1dOegI0R7PCv3XDBQJP1j
dLHyEcdyDDcRo/aog4sHzQPlrvVoFXLQKytw9xYBvRoETIFJAAbg96IjszpNQMizLiPvKzoyxwGi
xvVo191XIOyLCpsvMx4P755JFj2sAD/IQKov7xK+hmBdV9NkdIhgVACnrU4HwGNlZMtk+eX8XNsh
S3u1n3mmZPNWmll39+V+ceCHOZ82mwOgDePmaVjPza8Na3FD+GLP5G3GsC6t+Xay+0qMwKDdFJXT
Xq30Th/0cDt6IRpw0cfzeEZXh7rYMGHLST0z/fvoNigSztb+vDkQLobPQofoMtpiVjbpMjlyM72L
64IZWjCzljzrZi/z25Dpvis81c4wovAs6hB8tDt0kQN1i0sLTMggLuxYcNSqHNqSzAjF2rUa4+ok
LLZyz3aIIntMQgWuhMTrLUCBVcrrL7fmOJHsl8kZgKRuhfPj+V/m7W/mguyNq62WFWLBlznWftLE
zax/Ver+I9UBOIy0XoPLihsU8fZuUH/+16XnF5h1IeFzPkyxDMzeP5YoEucWmAf0M0il0EKVv6Re
dm49zvj/ZOZfDplfBKSy70s9GmtYt0meakE0kjLejHSn5RPwydImT0yOXcnHLZlXb2yyv6e5y7ok
Y4hN4goQiqcQCU7rhB4d4BdZoDpodVVwh7iiywcA+mqQ1AJUCwoVi/ltpYor2XFi3dmpNDZRFRNY
M3SgoRjtiSirBq+P99LdbXxtcDGxDcVPGdhycG29lQfWSHYzKh8J9tG7DwhYbsRGZqabn8dWlyWM
y9ReW11MLXhdo5avYfUNBfZ3QqAlmLNl/Ymwfd/fWbOAyBBqnKQR8bHle9fmteFFKBDP6MDn0ZHm
dvA5wOKlJQ6gslth7TW4591c21m8Bm3PDHPBw05yGrxkO+qjI23JtCLT43RWZY7PtLqmcX13x15b
XTwKTSv3rJBiWiXVZdBTWpp762CUXnN43v6sZArvpQPAYoFeddIVRNr7fh+PomAakQ8G8rD2+qwn
W/5z8oaNr7dqgz076XOxUVY2zt3lu7K5WL4in5uymFu46nrsjDpp4cy3KFauje1exHg9tsXyJRlK
/QwZGwAk+uBBARm1CxRvkIl8vB+XaMh/nYSrES2WDFTkTNuEsNTqcEnRnJppsw0Be+z9x5buRTnX
Q1o82oxYtFFFpk7ZQrprE/1prH4TrQxnbX0Wr3TLQk56TjEaDg3dkKpqdLBSe5X5v9pZPr6CUDNJ
hSbDGi3jzYUQR9kgFfo/Dmfx0Ap1M/hBATN44ZGK721UjnHnr1V073rgV2tzuS6vHvR6Klkpy3sy
bf2+OZLEeWFxWr/hX6P9422wamtx4UdN1MsCvClkXpItsYRx4VZCB6dbrT0u5GfdvGb/bG52cUX4
vg9uU+Eyf0Am7gskklFx38yjSu/WEq73TxLpvQVUBXW8pbBg1cl02ooBvCL0qjeuokECC0w5EAxY
ux3ILr4Z1pWlxbZgo2xs+DgkYSRjNp/9WULrrq/LTvu3/syx3fktBWjAdFpZOnIXPLArLZyDuIPa
bddjhCD/OhZe/zRsBFQJ67+SDfz5H9S/3f8qOCREzP+eVWmxXToks5SsxFiVXaiTSJQDTDwC8sjX
ipV5vesV8AKNdkPwYwHUuphXIY9iTuwpxk0g5fV31NkXrrUgo3EgPG9UqLWfij2dyW1Suv0HyQWt
TDC51pcTjLw89LFJxhBc4Pjzq3OYcmlGUdClx5PW4oGRXZIZIE9MYPUIMEjf0IrFeycEzHr4BRkB
KGssTkgscj5EdgbGHTQ8ZwDdRUdQmWnjR7BfC6HuPQDXphZvJ3RiuygKejI40JgioeZvZ/SK/48D
IlN8NYUlmpaxTzEg0Z2/JewZxCR2b0C1Zrt2O9+Ng65HtFiumuoGEdcZcuRGrzPoIwKxrPWv9wBL
hr0qbUi9kUE3FMB1YIxYGSuZseV2uba/eFKlmmPGfMZYySuEXoYXcpUC84DRIv7arp5Fshlu7HEK
ILpgPkUSZbFZ2nlqwLnaMS63R3uUB4y1RjYLWo0GHZlt6/HwLj/ukbnFhokp9OJSaKeDxyDs5WOt
D8fOnkmzFh5cgFvyr+ab5KVKMmbwZKw/83fvdPFqxIvdhBkWoHNbM+4Hd9lKI3ILJZ55Zft4rHed
2WtDi600+FHcFTzGCrcF7Hrg1HP9Q7nt9Hibu6Dj16jz2vwuuygvrt+1zcX2EaM0VKAExrigN7TR
nwNQBVr5vOAVtXUTpBDUvjGUPVQLt6BQDtXeTl/EGhDS1qh6VSIJDy/1wGlkR6t5ursZ+OtvWzhy
ijT6POVjPkKn1zMP8F8cZDANgZ2Ysv+re/fa2sKdYwRQjNITrGGHGcK2cUMEET4cewIcYHcB8q0r
63333r3aWIunJqsGWRF6WCyMlwYMkr5+2AhHtJitGVo5s8uAPhvjRoRyAm5doyxVAGjhAxHkP3hI
RnV4Wt3I956wq6nkFu913WWKP5MTMyAtNWIjx3pmEwcvO4AgGe/22jZedo8vt/FSk2dsuYnqpJaM
kNUA6ZORtJh1NCzi5WQtf0tg2dRRsGsAJ8FdgiRGih279hlrO3aZ5yX8JDUU4vEZoAjqjMkYnQbI
qXw76VmsrkVTl3V7cDleSg1X7xwt9lPARRg12OtFDB2cWXDH0BWOTqtGA0pKJ1RFjMrtcK4RFCuX
5xY8fP63/92mmBN0kqw9SGTXPvqoxS0mQ/UtqEUsPvFfAGPDtkbOASRZAPTpFGA4zYFc0gS/tnqi
7toGbo2/QHa5pV56z7Btg5ZwYlvYl6AoPUen6ETKCZLRmJkzgX+lV8NTjpQ4SEZXztnFu78ZukBD
vVNEZQGCO7/9DpQSK9BFVqMLtWxQOwF2qzUqmnuN/iBq8xt+++NrP6unswk9dPXL4vX68/uwyY1P
7dvRAv0vICHIn2baYTODAmo0nkC3iHbT9ycA3/UB/Woaeg4SFZdRiT+P1b9rq3fJYd4OgRPAgocW
EF5c3Llo+/ClBnq6LrWNndSRj7lT7hu3coOjPKCxGthKm4rMxKUt+q0Ggd1negIXXKeGXnAY0CGA
gDHaN2isQWNqZ8fOtIldsL4dAAxcuT7vpbfAhPB/n7q8sMMqSiIxJrcMqlS64uVfLKCH7/6WwSmX
PcpBePBF0yurfDd4vba7uLa7uayqpEkYF0U8I/XB+tBJJ1kAIxn348enFP2287Tp0cvalJm+Mui7
bwagokSQSoa2Afd7i0Ghi0njXqbdNkIyuNyR7pdR47QaIPS1GPNeiAlxUJZB6yqkS5Z7YRCLmo5S
CbZQ/1Y09m39trgbbl3bWCzioMSJVLYXG5nX91pwGvBigFJMl5AWZZ/8PaMVP6h32/TOP61t9/tr
eTXExVoyfhvERX8xP1rle7kjz70EBsJUW72c7r6K/9haRs5Z1tQKF1xsJdtGTfXG9XXWYrTK7F0Q
pOHR+C82i8RAE1sANSkDxvLfmyVkqTLnwXO2G+oXdqLR4T2rCuDucq+x/WbOEUCPgJ7wz3FxWjF9
L3l5ZXqJ1x2SMWtmoaIvYUlvjRbQtyrzdwZe9rGle5v02tDizi3lHiOH/CScZnLPs9bkZK+PTdyN
AK5tEP/q6p1l4oyjqxw2BgMECGpkBG6n8069Wcs+rFpaHO855oWgky+jIfTbKCaqhUVZqzuDfPHy
mr8e0SKm8bOuBT1uMLnhgR0Mf0t/MxrjovETUcZ/kDS6sxtE1ASglgEqJwC5F1EGT/XUHHKXYZGt
T/hYJDsnON6VR+FeifaXpcX7xaW9zPVNGbi9k21JvaO35JcEVGExOAojRwi1zOH3/D70lKOEO0U5
gBHQ9/A+ga5OWSEEI5fXYpZ/fcziciuVRIjQ/0/DNSOc6DTSqcNqRC4Th+qRlcUpB3KvlCpoW6Ec
imgNYVLLgjVEE9ApV5zmxAHXnxPtZmdAdFfYHXCm0C1AK042Al2Ygph5B4hh74CcbMuOgHsnO2UX
gQh+VHvAqPlz6fG9WnqSHXudA3mXE0FHQ9QETVHnGBXXE7qflQNz6GzqCR6DKTxXB3nbe0h7btG7
SvNoE0y9JNMoG3CATYvWyELzT9E+/yihi7rjdwQX//9/ZK+nfpnNVrgeWTRyZGsUhVLw75e79DTt
CGp8xdKdo/TL0uIC6pKa51mAO5AQEY89rFHwvlPoM2xImuC/uSF+mVvcRRSbJpPMlbRLbiLFS/Be
8SCJX88s3d+8eK/Avi7Qt8yKQsBW2RCT15/UHRRN+U9i/Ps3wz9WFkdEhO6gL5fgZkxLSueD8Cj4
lCNHzTELFSOU6EOTCs48A3mXTWu+1P2V+8f24uCwrD+BgzOhkVsisVoC6Qdfz0HGyxmFvia3fs/V
wML9nzVxkTiv8piPhDAl89kZvp3iqarAXANkyGoculQaIOEwEK2gS6QFgFvR0oMr4+rB4uaOxwOM
W5A/Bp4/qX6qMk7+o5gdPPlmMAiPL7KTjvjUQYnbLPYyuiY27C7Zx89rYgP3qvu/PmYREPYJA067
PqRd/0gmesR2QkL7mDyXO8VjcSdCW/DVJ0ivtdfgjm/wy/Li2QnKJowiSAO4LGAT5Y4DDmn1Jb3j
kP+ysXhwhlSQm6wPyLIORgUIgazz30i9lqsO5P237WpVF2eFYEFoauADdzqmINCBeLMrebzlHxLk
7iionJ2jXb6nPOYUOe2kyvsabOKdlYaWFO9Ebw19RI7Hzbtz9TmL45MJILuMyMhJnXW0KC8CzInG
XbRywd69iP6xs8xezVWfVEhh0eAhVsxs3HJfGLGW76C2q9UAaIiecuAbTUFr1/+6g5aZrNSPR26i
L2McjFCTHRaJi5XxEZ/uwTwuc1dMLGU0xUdkB2UeGPTMGMnfSIOCogAC7P/AR7rrMFxN6MLJrGhl
boYBx0J6Ard9VmmQHY9OowPLr/4eNRmSsAEjSLgLveFbOYIaGB3+4NdeTdjcC/+uT88ygwXuh6GV
QoZy0KGL5scDEGy79KlwS1qFkCQSd6E3OcIzvwv2PgL6aqXadyeFAPOgLRR59FtAi+/3PRkCch0X
M5a3t8gLxzr/TUbwl4XFc13zSVNxAW594hlERqaxFkRMDKSUgaRdiVNuDiQRdMFo8FiLCNeXIhSS
SEWgyvN7lxImFcwa5qDQ2yyfHYjaq3zEbRM09I7soD7ewCDFXO5gYhhquRBQgBgniHl+T2OCCHRM
EYm5iVrru8p42+1ibbdDIqSzS53bJ0CPN8b8huSsnVugDcdCO7ztuth9l1/QwJk2LajUO+1l0HBJ
V8bL7q01OZX8oJefXaZud28vpe7udi+d9paoL28vbzv8aoy3SQugVgVSfkmV1DfT1d9c8i/GhGID
zmwFulSkExTjwkepzxvpYzA73VFJiq1ynHfDMF5TVeXVAwG2q6XxujmovH5wItQncdOoDmuxlqqK
SCKq6vd3ABqvFpHZ93fkMJsReomsNXvVd7llwXMfXKKbb/APYqFl1UAdDvqLhmLjf7zPT970PG37
BP6twPwLogMwnf0tN/nm71HRjxjr46Vhbr2Oy9IQLlseJAvg4/q9NHWr5EXvK73bmqJb/aWe4jP1
PXxicizFFEwQBR7AA147EtahxsSDPhq/OpVIURJU7YSlOBKvuTfjM2srb+WZM+VNqzegwB916CMA
+UkmmjNZA524BqXm0ILyDzF0hbJTgvQn6BkxkRW0KAnl7IngYusXZdMaqTfbmeXlqBz2aMR+T85Q
Q9i+HsBagL56zp5Q7aMP6D8MfrqL/Bet0kD2QjZrsgqd3uYb2ZBWQrbbFD6YdyWBgSQWC1lJeZlC
DgLen3i67VypACxcZtS8ApIshI/dsg47TXpbv1KK0YL/PCw9WZLXIpebO4l8AJSq8AswQOUS7l35
boUIOq06KDs3QT5jUPtMTU4QX1LcxhJA3ajGkkp9xMeOVsVy06/yat6e5d/mFxsmyLgmHKuic1mo
+2IJPQF8/6i5dmj63LN/RSzfkc6Awqi+W1txgzOzER003o4nAS5lZaEzdvwL2QegJ1ld8JJcbygw
EmhDoFelKr1IDgUF3K/8jf5o1zpGBeLX/npKF3O3cMZQBu9YBNwdivGDIefG7GTehY8DAWAE2qoj
s4PY13Z2oEiN9Dzx9iXX3ys2A9CwcgTTBvI64LNUyeYkFJNgqDvFGo0dyoL1q8MpGCF7BrZTEEj5
J9DcT+DXCMzVZ+PeNuRBE8qDAxq0I+BV+31uO2Xoez6MO3dAoD32Rt1BCyND2VNBn3tWGUq9FXvI
54bxJ9OAU8PPxvckhVZOE6tKD26oGiUvKMcX0JArpb9KjnR1AU6fttbgTHlsgT++YJZjLWU4nZIB
oE+RBwAyxaqlcifP2HNRXJ7iCK3wIadFnXxQusSiuP4VQkxaGTCOUvBo/a8ia/YHnPRiNJoR55Oe
XIVOTdEvP6gJ/UpDaPEiqsWDNw+JzmeTI2InNKUe1LzKg+m5ZILNxCr6VFdaQk/OyAUbJk+3frPj
i3eBYsFF/pIOZ6iITpnTi06YdlrdgyUshkYXeuvZEFxHfrUvY84KhtHwwX0yteCKociCycZcBk40
FtskrF0uz4xmzm1xDq0WrBcQQEI1JuVskZf0thO0wa83EzRVKxYaeIROagacA2T7IkSv2g4Lzn1I
U6cn7JkvQdpenGNqw8luAfJhll1Byi31GGXg95G/FHGxi+C7uyHkqjseJFlK2SL1qOAyRhMvqJdY
jUjFgc1R9w+ksAXyeCPf+Pgn0j/XyFRu+8DIJ8CJIbuRkNEttuIsTiM2KT6B51J9igOraYDAatG2
yFthMBo8Az043BIZGmNnnzWC9hBW4O0U3bpFz35JlOrZFaf5JibAN4EsCBypqHgomJzfx2Nk+Vkq
2Lhxy+K948BpldoNKMNQExM8vj08fkVvwkhijIcTQzpyaXAN/zZWQcS9yIMExnig78H76ndHsd7W
8qEA0chjW+iwur3DIFRCWL4wQlFZgt3iaUYOmA4GqCx3eFEbD0rrXu5MGnRsoUE0X2qHRA/6z+kA
MjuIMKJaouX6h6Q2UPcADMhEI6YJgSPsGITbJsIm6DEDrrcpVAFNQGC/uDhdKE5qpN+NIE2yTfan
2KQmBzQm9xUZqZmaCQEcfzVwoHKz0v+gJQuUe1+U+tHiuZ9BsJLq+Gv616x/EEPkc8c3uHdGBw2o
eSOCt41IsWu+J0H9Kgdd4eCCzeRIGVW4zbwA8c3XFAA/BIGRC9wlw+dAcnLTq6dIZaDFxOgzpDXT
A8wRaJMGrm+LR6ecYPaOAmGTCfVudGdCbEdSK+BWeoTgcAdbFP5Tq4TLWeuE2bkzYvSosChHz3qF
uUIfrAZ2E/ybAE9lndIgMAYawQSCJwmR50TtlsLfY40vhkCvUUfvTeEpUd8GfMhHjh9CqV/4Wjwh
hNiUAW9TYnydT8bmBDFF9c/3KdJKnEtRPYh4ShgN2qXgWYuJ/NfhldGI8jZ0oe3oXFiFBUUFnbN5
swT3jK/OyD15pI/oezInE42WeJLgDqGd6DtV0x08VTQPA8FaIUQkit3kT2eNENmwJmlAmjWvtj2i
500docYBrzPQntCqCUVv0PdP+vOkpgb543ei3v0vBe8M5WQWEt3QmsQO4eHdEeAG2TuVIW947BPI
jOBPBk2GjkwAAHoCjdLMrEG6V0P6VrFBx2LgO/4O+gTfWiA4RZSyv63zeU+aViY8xxk0ykc4iIxJ
qS1yl+eN+sqDsyfaYFzwvrmNsJn0ACF9qNqQe8O0CYB51tq0S1vJ+EQUCiD3jN/u4C4O4O55JbNI
+IK1d/RJYiyZ3m5Sg38NVYc4m4AwYvgxhgXyzvd1zYKbS4gwgikiSOmgJ4b+xEU+xi+pDgcYqdhR
Jy0yrFUCX7LmCty+AAsri+Cqa6khVcJwcgOPbOj5u4OOVH8ePGGnmNMzXgKXhyadN1jAAIrwUyi9
2K19xW2I9/srlvn0gE6naI4alMBw/oITC2V6yFJuI9CAqPQ2xcZ4fA/eguEWBhevTlyyikjxqFD5
f6CzqwU7VFBcGVJgB/o79qofZIu9tQD69qlbGF1E61k0xtnAwKiISw7xjobaAWj3to0uQ+Iu9aDb
YyYoka3Rwi9ZXqEM9WsrXTbBldMv5TLFdhMMKxAWlPZUvxE/cUHG31VqpN/1e92pLa6lWmuOMXzv
wMhsxQRJJo8IyKOQ2+TP9FMCrVZWuogboLdnAxk5gjmK9vhij7FkFCeiU61He36XfpTI98bguslx
QX2m6NKEqGp4BPcBA5bRfhN7oSd/C58lCjWil2rKQZTN2F2tZtw8rRg3C3iBRBrtQV28cNipJg1C
CCsRiB8EC9524WGEFh3jIawOP1GS/DsD27Dq0VzoLH7FCRezIsmSQzMDjdi/X/Q0DPvAL/oRuzky
BKtSd+ACRqSPhES1FY0PH9u7Np9eeO3nA4oCcLxAVedkBjRX9cbuNpIVagOIyRK72Hx/hQBNQ1YL
r0loQixTH9UzpDkNymMPkfpeaO9QcBPV0ysi3YlUdI0n4z0zQ3WrPxv4vdf3z1zDvc6Alxr/GJwG
tx3EfYIFjrlvaPBoa51hNy4Ghg9RMgSnRKsDrOy/hz8pUpjFFDUDJkWy8SCGYLePj++dWwuYERo8
ddBDBcHGMqkpUVI8CBSohJDxOUBU8BkcJujsMzo3NDMNqGgjgBJcC11RhC4Ei0U4h8MjKLQef8ht
RR1xPCF5B3kopGUQUf8ea5LMcVVJXeqW0I7pAjWY0G/XRo5Ev9JMbjB1owrCQUJU/djwbSyKWjeq
PfAaOfA3S8vMy9AwfRsEEmTEnQFoNFBpnTpP2goovkZHPkZnmk0VgPULHvveiuACHkZLeqVeAyAU
4YV1lSp5vY0WdadFhtaJwQ1pVucY/V/ijt1FT7FsRPvU5iETlULYmDpx1jiowV6QjK71wPm4Vs2+
M5Wg6AT2CB4w4fFfrmnQpag+QvTJzbtcExD/VbErlK81BcUJ6XkKnZxBMSdYycjwt3fEb7OLdDUv
Bag0hDAbeKPj22GsCiBoip9IyPoa7hk8gwILVCvn8NABOtBW4MSDDsKyRGvczs0AwDswJ98MHB/l
LsrmtxC2ALtonhigWYMYdLSnDqUrQ6UdwDUwKqxxe5BX4/dtI8KXRxkVupEiHPvFq1JnoVQFxRi5
IXReHXLFzci1Z8dwL50iRMCl2tr8HvxFdmXWIC+rUE7nvbU63OUuffQZi3kEnD9LG3GIXBmVOBrx
s4rKYPHS2dlOPoGrknIau3jprXIfwV088BSkyQKw0YEi7zWyDhF0Sykbhf1NvJNliwJ+I9orkPXb
PD444u3tBDlnHvRHtASyBLD+/j6xcQF458R2oas8+cfeGZ2hUQkmQdiOP6OFbDbRLRSP4RkxN5iA
gx3npPt0H5TmLCHBU+55xYAkeIb/j/e0NTghMhnn0U5PvZthqz7NH7QT7pCRKL080gLAUVO7hB+5
r8zOkia19ih73PA7eodURbSnd+ExdtdOk3BnV/wa5sJ7FPywoWi5B+zLpvaIbN4bN97nTwS14tvQ
aDxFojo6BZLgjrAlQ+n+9LkKaiYBXC+Q45VOGYp78jYGpqK0h71s1nbzkwNdA94Oq01U9hWc9Nvk
Lc31cZM8lW5aaPRqFfDOTf97uRb+aaHMEZWWGAd/pPb1D3JvIGmn9tlJ2EYfKOLsR1s6Bgdxy7aq
vFUAg0ExRwhXrtt7lxMhrCSUWeD2QPH7966h0obP6xxFLdKHM1+Ax6yVf/abNVf4tiUF1aJrSwvP
NAB7KjPlwNvILntU9uCmA6Ce8nwnAYOgG4G3ZIb/lHv8lt4hwTXBOXhfg2belHrwDTz0Swg9IjIz
8uJVKwIguPoYNVEUP3YxiWCPLPr91qrbl/rm4s4A7za6fFBNAif/sp9Rajq5rPweUG1bxGkLIMmy
Dx0eu4jbk2Jlhe32UtlsAjBjATFgcLbYI4BCUoU0JGBCKdRgceGmz/IKS/bdCbj6sMWuo/tkBg0E
N+8K6BZCJdCk4+TAK8+ZcpR5nPeyNgqKMx9fTStGlwjOLhXT3E8AKoJIDjIf/0Jvtkf6tGKG7KDl
rIMhiGivAysHIobfe5ktWLFL/WZ03xA9C6qsvZnIWaqV+oUC16AC6vsSa5rziQKSnWs73gabKXxU
krX4+hrVV+fV8eFlQdlE+wiR6iDZHMjskJ74HNQgo5qCxwn6EcCaf4PiAJ7nO4i7VBo0MYbzL+6O
9lKaSrWdpL482zB0LKHF8x/Ap+7NKSi2BEADwTxHL+stpUhxeRlSqO2mAKGxWomJhVTablMaqErD
byZ8vYWZ7ZVDs+Kk8je1Dpyia9uLTQSBrqppOtjOHehMpAeIM4iQrzv4dgy3It8LO2nbeMkJoZYj
YYZeIkmDQ3EsnplduA/cDFSi4FGYn2KPlbcV6S+szs0P3o199VRyeEBI0Xplc9zdGwoNWBYIoHl6
sTdKn2bTYELSoQGSBnQgKFtLdvtfwNouc/OPnYXTEmd5xs0xCtdAdzjoqIEdDmkeouoWIQJ+PKh7
Pp4gMXCSFVAsytLy9mYysR+rkgNkH7dq4IXnzMu8BoCSSoOnZAMUsI9cOErigQJQoXqJD9J3BV71
n9nB8wggTPiUuJD5cSTkr2YvPuEdjDPs5xF8xBsl3MpmwamlC41a+Hhg1n38/XcSB+j1hiiNRFYF
TbuL16cBLD8vJ0BzpH18kJOtYuKT9ryV7no7OFfE3dhGDDrOV4GOd7xjWAZjtCyAXOomOZ0yY02L
Cl4jkHbLLrUHUa6bPE9Qs7ESp3BitOd1VukS/26luHzx9xfXFJqFFYTtYDIDI/kijByicIjxVb4D
zx8lQIPbs4IanMr/R9p7LceNJtG6T4QIeHMLlGfRk6KkG4QsvPd4+v2BM2eahcIh9syO6FZ0t9RM
/C7typUJZzYSxls746boqbqlk69O7ia/8f9m8OzCLJkoZwClh/pWyc9jwcZ496uGetr0+fdNVYuJ
HIRIfx7m9mPp+rpcuufwHNx5B7xa0vXHgIzpz/LNfYlvyIce1beBaMA7Rm/Kyyqx7OTDXX+Bar6X
8lTjne/uQ1pHHlR/hBCAOTvMoYkd/RTmtnlKttJNe4j2wAW+w0v8t3jpntsnYw39tpBCoxAHAlAj
zocueZ6fjKnqNEIfuufBd5iBZO0mrdVAhk1FnXkE35j7CqzGMX6vpbOum6J5Dew3yRXMGINKZoq1
arM6lAfPPfeWndzpf9JyL90wJ6W4Fe4S7iTh7CEFfQ3ZtXsX/Aof3bvV1NLkAs33/sM3XD1JvR9z
UNHT6fsP7hfFejHQCXcpZM83hC7P7LdHi+2KTVl4jh9XPq/eGPBiSUPYDDcm82vSbRJtpeQQQmE0
rEWVVyguIslpCgDuLtOCsaCs/8PdirNe1JtMM0mcRRN+m+qb/2BqaGu42W+mMnCx844WI4duonNz
Tk/WA8S4MaDsMrLTW+YTrOjA6+cGbxGHPSlyC6dlFl+KLrMtgyqnZAOzuXiu1Gcm57rVNmiZ6cHk
qKNVb1ZETkbo8owvRc7cYLORKjeKEdkXR5lphzcqWSZ1I7HycQdHNSQNvWPm28/FXrssSIUTdKo8
MpN8HqAiMXClWB7PDOAVv8iRLYROle4EyrA9DL0rN+p9hP3VIgF16TQUUhFUZ5Y4jQut6gPEpQaT
2euqtFMx/5aV9W+1jx/4zm+pFG8jhbkkhc/gxL54yJqS6pA2HETPIjUCFXoBTNWJvd7cyVJyTtz6
SSjDh14VdpUR3AexQH1e/OkBFNOSGscw86hXeRQ2en1vQRs7ZNoRQqltJY/hpmL8vEAlflCHv2J9
03VUy6xzFAIECBgWU3hv1UirQ2k5QviSK4yeK8ut2usJYJqe1KbaR/vCM/eBXt2bDBJ32/o26dN7
SxU2cSutvJRrVlE8CvZNY8A5U3GxWJcvZQxK3RzUZjx/l6iM0vv0qhBRjxuuZ+jeRf2u/CNXTsM4
j1UVvHhB/xE9x642Y2zIWdIy70s6NdUvwduLHnxxm6Q6WaYz1LBGScqJVN7nN/Qa9vW+ZDJ1E1c1
0K+ZchDd3qfzqxjPle9Y8het28XmI7PsKstWs3sh2+fNpslWNnrxXUwjNamSI1ic+QNFXFdMSs/G
c1ifamVjtluRhGS5oTu0p8etXxG3UJPiXD/ImyWKWj0qjFrj9VvVvhNfOmPjpzuZLvP2NvAj2+3v
huoYn3T9VjYeVzZ48WBh6ZchLQWnpc8cPqkXqsBvkvHciHsEu3vKMxaN7tlBdhn7sMnJ4xP7Mzbm
c8GLe/xB7sz9F5jzWXpmNJ5rmk/VAHw3gKth6PcAbQQ2Xa79nSz/+FzoO5ziSgV9kDpTQaprlJaY
gySNoue+3tfyxu/2KYm4rt4VvVMJNgFJUN7qCn/iSTROirEtVw3M2p7PDIyWEICnIl9RZLS+jJIT
RMKuVv6k+VGxpENhjbwoa9NiDnPhb5qs7MI1WHl6VBa2dhpTLzOd91KPKM2gFr4Vcr9jR1K3o/Aq
b3N3n1pHA91hAIK5wdZ58iZmWoG84Z+FI+8scR2MX77Gun8NEZt9zuy59VJmFYLHVWDeT2k81XFK
K6ctoKMtWywJ1dBv3MEo35hrmPVrv3baiWnQuDrpVHGmUctA132lisHRMTVH22b+QTMe0/ioMyzF
XTPyk66aXz6VmEqBUoIZOcpMlwWRDFOSxLbDCs/N05vzQCARnd36R1HtUnjGKZk2ie0G5wSu88Z7
aNKvKw9g4RuIsYA2G8zek5iPeHn0k2tTDTp7PebANKS3yixttcOZ14EWKHt1Uqx1DwzpYRg3jPUO
K9GpwrU5ytfbTjxOhEzOzyI59O52f3D5BilRlbwqSBCD53lxQ/AgYGlx7P7b1YI4nMYAqISUsnQV
jXfaEAmWZZD8Zse757G/AeY1sSTDdyr/aHJ77KbbfUrDW0F/CKSVbMC19ZrkT/kgBTwnBmz20HKt
bGSl81Fyxt6K4abpgY+4z2rO5LUs2gwKG+/5N8NIb8DQrmQWr83Ku3SLQB7NDgnqTM1YYqdUzSi8
rx4PaMi2nniK4c3/1+tK6n3k3ZhF6PC4RuV5Ze+vzniSPvnRjH+BgWxuWIrMz8pB1MKzFJxhWQuq
1JYG7VcodSe9Snae259qrbU9mi4LEfB5FO1q5mMGzZ2mffPKt6ZSN34Ianjlu66U7/RdjMIjmqai
eTW4PsoiuQ4jk8lGTKGv6ifL2rvaHcKS4NVw7yoJqNdfQATrt+EqrphJnuk5BQ+q56SGc+3e8tqx
N7m/C0EHDY5abhA5Nt8+X+z7BbtQOTORs+euMd0+Z/gaxbrM+yZIwVNjlbsy0k9BXZ3UaLwxrMaJ
a+9OchnBZiRfhUw8q6L8W2vAUAnGplCiQ6O+VR3VxbKwy7Z+y7Ns70XRfdNGz4CUV2nbFy/OhwOa
fv+DcjCLXuvUuIFxBmyCscE4R085qDnuRmQXr776nYer43cOWyCZxEXgsOv0qXQPn2/e8uv98CEz
42C5RZXqsU4fPr3k4Ddu8nwr1HA7wkOtOJxXl280K1sxE1eO0fuRMaGRtwNlhTK7JXU6hppYSdwS
eVMXJyG5RUmx0P61LM6yv1tZ5PKl/Efc7Ia0Yuk31hBPlDK+LSTUm418n8R3MnGFWRH8jIwKK8jL
C0+fS57WMb+aMsyAlLhMnM+56XW9tBdbBiWcg0D7YzQ4vHV6W5mA8lR/JcF3XVNjTz/Iev/9D1cq
rcFONJ4ynLvxnnZwxd8VwmTpFLKyf7hBWrf/fHELh2hicqBdNEHOWfNwSRZrVRwGBNaKU/UbAZ9W
2uJKeemOS5OrK3dmOqTZXiLOMqC5MSfE7eym6kYARMUX+7PeMxla/F6Z4j5u/6SSeSqD358v7ToK
xVH6R5ghziIGy+hk2U+H/gwv0demfKgxYi2Dn80HRjM1nd0z/jhONrrHHDln1XleUmkX4meBg29B
OVmqiK9VsgjjDs+9rzacqjbu6m6nFnfYurA+6qODnWPerKof/mXm9fhsYXFH6V4xc7tpHeNBW+sh
u44wpt0B0U2TkmZOdCWX2guKv05XE45CkohYK9PuDNdJzHKwU01yFAVqbibxDQUkeEWD/ckd1eg3
tTUcxcHa4SNS7lsbAbN4PT5800ylpHVYxV3HlqFRp1TIsMHq4PesuvJrgqbf//DONM1oCVy6fgom
ufaZd5rcyXTrStuVS7gmaW4kusYy8w5JLKkYt379kv1oyl9cBpZmqMMGG9EzdareZw+Na0/KOn6s
qWKvfMd0265e3oetnb08lTmxnuv3/VmDuumo/SoeDTx3bheEw+QxH3HnP5e4qFmY3iURuMBqP6d1
7ZNRttKchQfD9meVbiQoa6GF0LY66Ml2ZZsXTDGX+T/CtNlTF5rMTQqtRa8YDiOco/xm8E4qWG7l
3CQrZKdrsmbvWvBbqwW3yrtm8n185EF7GNlyUpnD6vVZMD4XC5ucxA8XdSo1FarALurVU3jktkaU
4sxT0Nz7oeMCEy13g7VHbcT6zvpTNhvp2/9wjPigTCeQFZJMsw8wNJarDFIPa0G3F8hJJha55mHn
pZD0aswCL+tdowcr57l4eT5InUUEaRGkIWFhf+YwB0Ca4/RMuKqTLkBXa2vxz4JzQTn8n1XO4p86
0BVJkpGnC0xgy3KguZn8lKdfxDJD30m0WglOG/0yvOL/VfRMD8sJhKBFj+iKOcDjjsQh0TXaSM7u
SeJzov+Tf2/qFBK5WVDO4W9cXipRrsfaiuX+nGQP5fCMi9/bA+MQg3ZLbtSPA3vVz7gujU3mhjSO
LPNMRW2Oa6Hr25LTiBdKhMvIwvSltfaDADcmMyDznccxx9+1hgUnB+atx9tsXHE9rlkxpi+gX/od
h6vpxkznp27ciZU+bbTviB3UJwzp8bctoO2+sNtqP7qOF57RGOhgqfxVuIfJ8Wqe0vRL2a1kUhfv
NyAiEKs0nvKsLk+gGMMxr0V0SJAbTimhQpKjP/qn2nghr1fq2jYQrLfPX/Kyxf8gdKa45L43BU9i
Ayaj59WnWJZ/V6H0lSxbYEP6u+vi733o2UECQUkRPlah4mRx99o38qll3m4Qaf+DKuVUjGnkInVj
ffbMS3HshbYngorGY6tvy/xkFge6f4VmU4b7leVPb3huAT8Ku3rjaaOkLsLGsXsZ0xc5TTdpke2K
4klQb9VO2sQdPT3G6Fjg/F0WX4sUUoyVBsOlaA2U5T+Lnj14NFvqURvqz2ry1xvdDYHL1m/GTUrq
uiKlOKaCrQ+eHeuM68YzXdmG6cdfbQP4MtQnj4DncHn1dDOR3LEs+7NY7IhaqVZJxqny/pBOnb7A
siblQ3lL7v766kkHGLuWyl9yidADJHrAm1K9nB2EXsiRlXUcROv+0H2yd/EPqlaKZz2kQrzy0NZk
zTZbiYwx6LQaWKfyFStiWA5mGhNiZT9W9nXJwfq4qpnv6jPEx1dUVsXrwmShVEX/gI/XgtDgGrX7
/xtVvqRHPgqdlv/BPbD0eiKE+ZdWLY2fo3Wowi9mcC6G58rdie5afLp4eSZ6KtLDIPznKEilk+Og
Byd3FqUBDHiwLzvgs2OwNzvlZ68Q/3ONPDnb5cOPOhv2gVKfAjE9j7V4VzAb/PM9X179P18zO9wi
YqRPP2Ro9PoHV7lup7pIRX9uCM/ZZDo/F3eNOXp/tkwoUKB40hkVcLnblFMpw9dk5CRvQ7zY0pzk
UqfdkiAbE9gqCuupjEhOvKdByFWm7a3snleD6EVLZgH1YHgsYKCrzKAhVr2VBlk32dJQ3gx/zeJ3
le0L6JDovq8dqsP5sAVp3XU7t3muYZQj/+S0q0HF0nX4+CGzOw91euNnBR+SD3cWvcASRZCS3lUS
hv+fx6ZIhztP+OFXv0bIkH+unMjSo7M4C5GeFwUOrll05YmDPJh53J093ymhPIGt3LdVaZe5B2E4
Dgyrp5N8TX8tZWkAgEG/osPXS95k5hO3geTrvia0k1Tu3ZQilXdcPVndAnbh4LVVB3X6kXOtbeGh
8thl2uPn0VSYhXnfiVQfoyJ25BFdbfqMsTcGJxYaW7XqLWp6VJKdkuE+ya28laS1x79gQC3cFW6+
RZpKfTdsH5RNluW5EakGPI/R6d/PLb6B3FSu70NjMyab6iyM+5EGY92RVs33wg5cSJ9tutzkjWAW
VjvVAlvrRxzvhOpY0X6rnXDbyuwmcff502oAv6BjLsTOzKXZGJ2keF53TtJ9yMxr2LTbf6dpJOqw
q9iT6efNDhpUI60+QBqpshmzZVZRM5pVJrVnzYQ9IejsQCj2laue2oIGI9fbuWK4R+dvQlhZGH8J
ScJXKFT2A8SPocrbD/NNVY2ObPb3RTru4iy1xaC3rSrfBiJku1q1T8nO9oJ2auPg0VXUUxDFN2an
OboZnjKx3VPzek/0+Fl+FCN6dwpBuG2E4SEdE6Lq4luUlVt5EDxb0uN7XCq7BUscm+3BT9pnJXAh
q4T9xtK3NarAVCFM1Gr786e/YNgv9ml2Ln1VJ2Y1VDEtZj8b90utv5TKoxb+SqsVf23pAmh4KQD6
qA0BQ7pU+n4b9XVppB18ADkBPzyqP6fK87uOXw9SFjQqCL5/pM19ozYsfDNEWmRsPDLpRu0oBeWD
jQczkHWfjw5Xwqxugm4/6E8VadPVov9CygH7bkhUeGizZpMvFxzTIsNc2Kib4iSTjn3trZZe03Gj
mP9GHkRkMc3byNqx/KF5Rdmt6prFTcfJoD+VVDHJ4stv8ENmAhGttFMFalQZ+Gn/KwWga04OQJ3k
6H9/m7QP8mZrNuJaMJNxiM9K/2YpXPjmwCnYanMXBS+fi1qyHnAM6dhvavlo0ZnPJmZNIxea0p79
4CmsNkH5QPqXhYnSJk2eteBrvWo9FszkhcjZdtKG1o20bLbntgGuMPn8WGkVUi2YjbQbYATYrFVw
0lJZ90LqbFOboYILJ1CxFyYj7r9b8sbttmG+Za1UxciY4ZWk/qEx1nZ4SYd+2OE5tl0wkjKSXZar
VSfZyu0qdInz4aTZk2kdwtd2vM9j+OAcIT7o2fHz8126uh+FT2fx0UrmYakmJgq80m+0AOyrJL1l
gW8banXXFsnRhKEtWBt3vOSaftzr9xaqD1JT3dSyJmPJFYyCvbKDYixg9AYTOZrdr1Gn7PCcvIhS
CXSDv7YqhGzJbbXWgvv/c7dpwtWmiB7v9HLxeSsro2uIvFsOmF4tGTatW00+EAQF1s+pctw9fr7d
8pIhMAFb/1vkvIIV+5mUwjWIX1B+NWvjjsqcE8vhYYRpMdShNXE11JQcBE5aKM5gDHs9l+1eE26C
pHrre0azpPnfhnRql0KCIeSvVmA9eqp0rmP4WSUmqPhQAhTxTRdU+yhpHj5fwPIzMShPaVMZjvbl
yz0r4gbW5OnChMURaI9l2hU1CceXnLTZ4eARTjSSDaxp1au8xlfhY5CI+I/ombUBdmWl4YhoOd7U
1VakIShx7sU/xasL78M3obfZsmjYSbG9bb+/4gkYqWOt8o0uZF8vPmMWV/lplItKxOWVLGCMwCft
oD8W5hc3xeABafyyflGX7Cz8Qix+om+E9+ty00OhHmUNxi+KukfL27Syrf8R1U0LULQ5upC8MI7A
34z0dB7qztHKFafiuoYgQYXArVVMehWuIkkxMgMvVSz6RbQbX/NssDdEcoe2/qnEez/8tXLFrjbY
ZNA7HJUmWCrwPeL8nC0hNkOxg8nLvKd9Y2d51nbwDmX1IMSTRxFPfF1kQ/XN54KvL9gkeCKopNQL
sdK8HSMax9xQ45y+Wbiy9K2A8+IKfwYF1qSRQqMc22F2Qi+LVKEeff+3ZoB2eWmbb8r41UhGWjmf
Jffp84+68m9m3zS7bWpjYe2bLDnrgyPVW6O5G/M7vfmvQU0zMbPYuHQFojI9pWPtNwhkn5b54ZyF
e1Rw02wTcaO7TivZIjyP4fbzBV7n2hFNhAYemJQ73VEzLdxWRjQ2PVAJMXcS0dzLAwwjsrEJlVdX
ELZiGNq6tMmL3aiXt64J6yE1Bp9RPXqhO59/y9VFnz5FnqJWTp/u0dnNMxTN7SU6284Tm2GGKYZd
yDvIybmuf/ZrjezXqVUMLzBoQMKSMU0DmqXVXbERZF3EjQv1Q5L91o3EYdra9wy+T2lbEB0VZf3X
J1cDPfPn67zGhprMroStDYIPIvQrNIza+7UnWXk4eZANNE3NnZKWTls8R36yZbilN3zxQZYVMdQS
ymo33LSNF1HjTPrMp4y6ShOJ/N6lV8Nj8KdTnrPhq6CfvBoOWH07VI9eJVExvAVl6NTmGuvHdVM6
X2CKssroGoB8KLVLhUrThhtpZhqexyi1q6Kxc5kWpHiwmWHnhjet8cfMnkT5uXc7Oy6fy1iy23Rw
oGK22/LGYK6h/tfKi23v9r+1rNoqobsrh2pFIS1cR2ZWGyrNr/D1gqy7/EpG/Sk5jBvBOTdgUBKe
prks4ZNZnFz9pGP+Vi7FlZXBMfkobrYpRZZovWhM4vragdMOUrbbggy7VkQOIUZlWnYPQULTtXbr
v6QjhS/5ezuGr0wHXXmIV27S7FNmWs9qih64LZ8i9jSfvMXA6XLAUnThsvSVZa/t8kz1kbDsy14g
Dd0P4VZvlH3UZsdQco8yKQPf3wWatOFOhiAqPbRUQ29c0cJKNg4nNyg2Qjpx1LjWQ74Wyy9+mDwx
JnMBVIh4Lo8/MPxh7FRtalp9cqNtBaAxZ0x7tmccT9aFK8e/Jm12+m2nJHKkqQHdElsNJuoRqtP6
VHV73aKDwF9xKZYOeGLOtCDdkfl7+poPEYDSD4wcHAcg2cMhxtNOi1Orv/TyqRxWXO5rLx8/lf5a
lPrU7ged0aUocs9TWROlXpYj8Wt7qJTgQGPkXlfw2YqbpGzOncwsQPPvys2S+cmXeg7JZCUoHQFa
Aq97KVkPOx39guQACMJQio5kwUfay9saDAanvumiu0aOHGzEWS2NfeGtZQqu3fXJSWf1lmFBMsTq
Lz/B0rJWFjODO8QhjkDyjHstyWxyUKkF+8TXRvHtSrit70a6xde8iusrdSl8tvO0oRWCYoEPw3FJ
Mhhgk59h/MwFbkVodqsVo3btKfFEJkw62d6pG2BmTmNZDFQmqnHOwkkzbmPIkWN5L3lrAcCSHHjU
RawGcGdFmvsrSlTLyhDgkVnbsn4M2oOpPa3u3fUDMUi3/EfKPCvgJZEqgzBLKAWevKh0vPq+SF5T
IKOtuuL8XeUAuCM0iHJDQFwZxrxPu9HzzBdrNz67wyER3rJxn8dfVe+VFGXtfhH+e7WGOEUnpJBh
PTLnvWdD6UOf0inxuR3evPKH66YOXaAdAwAD9Ye+mqJeeIN09pm8AEou8AZdPgBJyjSrFVUWFyf7
rJC3ifAq+A+fv/Slw6JATJoMNjGFFsJLIW2SZnLt9vE5bbUzbkyl6w/TUQ0kmpVojXVFnd7NXK8w
cY8gRaO7nibfS3GlHuZC6UXWjRk/a7J/LGT9EOr3fvVUyC8FGJFST15gfs6Gg1mXJNY1WxI7ijAH
v892Wtrse699HVq4nv38SzXIeFrts+gK+7IFzhDSBBhCwh3GntPm7U0wFEfRfczjn0kPLFDQN7HW
Oy6UfKV7ZILBt9yH2KKA9VTrh3MjdwcjDG6waKKD07T7H7Z6CkTZZcCg8+AwH8kNdpIUnzN4AI2T
rAuHyUC7+Tbv2hVZ15hcXga4X37B/EqMgLjcaMkvA9dvSdunMIjp46uFmehiaTfQ2NIFYFCFDebF
HqPgRlCZHtWBiQi9XS63K/7QtWtmsF1TH7c0waDeyaI+mEvNU8q+brz4/K681TcLVpv1qGBJX0NC
MFHLwxwCw/DlcsHbZLrQ5g1eMVwvQvqkhtID2MHjYGVnJYC/oYuPpdzsclL5VpEf4ct+TMNk4/rB
XlP1l0GCP0vTflZVvxIlLl15UN+YMNg/pqafy0/rijSoQsOIzr6JDwj6S6zKFRGLq5/4CCbQkcx5
X4rQoAOgeiRH50D7mrcnN/qC1xdNWcDx5K2ZxsUDnUYIoG4h/5urJfqvVbj/JDgH+9Gu9b8e0VZs
aCtLWtLsJnM36EzTFHKOkyn7cG18q+31WCaUz70NyTpRt9P6JkqfAsUxomObraFoF/QgEz4o+So0
AeG1zE4pzbQ4TsOMUyo1e4pn2ceOyR2iY+Tait/+3tc+04Lkwqi5SCwMiu/Z4rzIqEG2RtG5ZLSl
3erQ6oziTorkg+hDHj942b5Jve8x3G5ae2hIF4X6D3egOyl7UWVAbMNN51NS6CtAPfVj1OsboTf2
Ie5u42u7Mm1epoiwDLONF6gPneztvQk40fCzAT2JWfY1JVBP8aJEmiA2UprCoMrEUieJeoYiBKFJ
kBA9+H5HPtlfCw7fs9OfrX86jA+HOwpB6XsFm11J4ldZEPeNqN3Hg3BwRZ12AVO98+L+JtRyOBeL
w9D/8EbzTXWtg8+oF0MuvjRi47jmYFsdVqqGK0+kTtaHW2BQt6aX7JpMOguWR4+qtB3SJLcHI9r4
o3T4rzX6BOgHXiWDD6F78XIdnt80uRoKIVjveFuX9Eurd26nnQOjtmUyjZ9LW3jlH6XNH56ei03R
wdaOy3+qu33WW1s8YVwrDecU/qbPpS09CDIMIsyiZJOwJpdrK0LFb0oIbDkjhiQXP3zlXsrv/Dya
WBA2n8taSOpgIEgRi1C+afSgzl6fO6pl70ZqeG4i1UnqzOHwOruEbsT2cLgDbHvRuG9BHu4SXb+X
XG8a/LXyEQsqBz4BNAC9LHBfz0l1BonCOl5YeJ4SCL7pnxQLZI8bfpME2elysuaCcRhjuSIcoR9a
Ds6pX+zUrLgphvIkkAMcK+khyzMYipqMOTrul5UvnPT4/N0wwIU4gUBhgqdcnokotbIPu28IHemf
vpSPvkIJNXeZaaMmAU6SdxLqp5z4uq5fV5PbS9fvo/DZGdFOJeljD/hHte6IsiU12fsN0+AUWPyp
45RrPHgLOW0DBgJCFX4yzQ3W7AYyqiUvy7gLodqpt7ro3g1+evKhJrDxAJjAUKWOmgbUFCLPmWrJ
iRB9LxXz1yAozNgyo/syMcCZ1i5k6k0V2EKk0E4jbMLVmzN54lfnMvk3JCbhiJnjlGS16C0ratga
XTmGjXkEQUNCNN1WEPPI3B5SQgwkdsH1r6W+lk6F1DPWGPGU5mabFHd4bXWlR+ei/BWMj35zh+l3
gycp/hKVz5/fv8kszZdJ5xrODJ4M2JlZQNIKhc8EkSE65+ZPuJ9swdtNCtiFkvRzQUsvcWLjnep0
03Dn2aLERjE6t0og99nqNU0z6avbTrqOYCurI+f1c2lLW0iPGHs39YVTo7t8VQHT1mW3DaOzSpdQ
lZ4817jp4xroKijdyDtZhHmfS1zUdxYzq6DoI41OOHApModKxKsVOv2H3oWtJNhUqrdhpMsGT90E
liA36jbXpK2ct+BaxV2eu7vPP2Fx0R++YGa6WjlVfPoqo3MEW6zaMEt2OJEPkHza4bPbVeW6IA4g
Bj6wQicE/eezBYdla5Yy1JlTeSL07mggNhnBER0bYNn/NWLJNAg0JieOUEAmb3a5uYlXKlWlTTl6
GYfpRo6/UPGjMiCKT5/v4cJ7mABE2AwmyJO3mQkK8koPRCvGZ1RKOun31vg0GD8r8GOfy1kwxfo0
yI/2BQU4+dzw+2om+KOKdfREYCVEaniljfCjDE6rCZWlc8IA8xe5PzIcsyUVGrwbxKnhuTA0h/yN
4R7xaXJF21Ivtda6yRYXBkafaWTQEcBmfnlScVD4RWyi4d1ha6JJpjIK/q6GhxuuZG2XnpzOFdQo
FICFhzfuUlYtaXValUl4Jk9E3UhQYwcnimwitRJQLLi5FEnCU0CdpEgPnx/g0kX5IHtOkz32Q24F
YQxuNj3lcgY44mdJ5aaDwvFzQQuKk34jkfObai9XhijLEiERAnKmscnSttC09dLP4s9U8S6/lBBf
/ffigLCRZ5gGM5JpuNzTMdaTIqq891qH4d0VlFnQ0lJyqnUnYtKmt8YRtHRhPgqcqZG+6dLC6hBI
8Y+9TCE1H++QZ44rT/tdA89s3USDxh5SxQe7MFuaYHiK4epUMPSRQRnbovwTDJpDdQ11omQ6Vdwv
cvAIvHST9ZljlhHdZJYTpJUzBVXypgq8jBL8RhbyHW2MUCrce0q3j1zBns6hrMnB3AvNykVbOH+D
uVoKszKhcIM95vJA5MAyq0qvgnMXumAs3khb9/q3hEwAGVFQNRMa7vMrsJANMNCxDM/CeyfdNFMY
nZCLZqYq/jnqZMcqZLyw1/8lP04BW+fVihJZcnO2rMaShzj0cp86yFcpfSShbIkQhos/P1/Lwu2a
ku8SrJpoPqamXu4esKQ6JkfkTwQlWvijCv+WJhN2LG1LhPW5qKXSzoRBooqtcsmwU5eyMimKtEjT
w3Ms3oXVHs0Xh44BYSd3pilvoiG0lVVg+aTj5pdaVYAsgBqTodybPZ88jBq186131gNTYiJSbb43
EKiMvqkegJsmtUM3h9jRuEdmYRXxuhC/cEPY4SnJAs/UbNF+b6h52cEAQ7oe4wJcoIewNhghdaWo
ojiy9+oZt+bauUIgsbTwKf0GtRDdBPMcXBbotMCFPWbNLWjGBpSnkFV2AxhDO2Yc1t4fUWtvMiv9
GTKxVwPCESWyo6fDMS3KQy/Jj3Cjv+hZ/tSRFg570zHDG6OLtpH1e3pdRvQnpiwnSIaTZvTsYqcD
Bn4U2o0pdY41KNsp/0w2zc478S0R3Y1kjaeYcNZTzUediQD4Y3ZYfUWReVpkV/xfRXAvN6gUUFNS
pj+MbXTUOuaee8wQNtz7ItCBS72pzPJ0fXmTGNrfPhPfygEl3Ga9HZnQalf3+CQSwBM/dVPbANJb
et794JuRHfOCmr7aBxHKCU5FKZRtNx/fQez3PQUi0c+dQE2PcsCoUDGkXKxre6H1dmojOCqDGIVS
+21Eta2xLbUfO3Ffbsry9xRiyUm3VdtnV3gtzYS5bKZ/M/1JIe23YUqHsa8nv4Iu/Wp0+bkJfgia
tAsJIGsZYjk4cxMgwVnDwINhvPEFJrvx0xOVWV5tc195gKh8Ggcroz3WtPS1qQD9vhofPIYC/es/
sDryITEnEQzNl6Qev8m0UsVDrtimVvqOa3kr6crrViGcW7Ik/7lhM3+6scKgcnWcTnYucu/Mva8f
BtKI0eiY8v6YAHjjtAqGa0aw5lSMu5S2083B2V4twL3X8ebvnMhZgkYNhAhjgC6Vi54ygUFSw3Aq
v3eJtsXR8SkrJpato17y2LK12E7qQ/vnr2WeJ5yOqB+N4eQH/VMGdGxtGPVSNYL5IEwv0CYsnjlv
hO6U1gq7cozPJreuwNPLBeV+cjF5+4BWhCJzijzbBX67j4cfpf8olifqIis6d0ELmBp1QjwkbIk2
R7AqrUvDuef7EyBNzO8AJozhvVLUWwAaXXMafc9+VhLGFYGeWBG9YCbBheDoyjrVL6ZJX55IR4+e
5tcDszrjN38XNfdlcI/v2Q5/ibtw581m35JW43TUdpdHD23/9fMvmFT77EpcfMDsSgh1pDQVUedZ
YgAXdb2MAVoAUdNHbt8qRGIBpGQgjUQav+KLzjtPpaEJXEPqPZpr9lVx11vlhgaV2n2ZAEuxFRyi
7ClqtO8i2eha+o6qTIeceCO01Sp5I9KoVOZdDqTGHzy6GYOaYQtrFLtLO0JPuExvgIIdnidtkinx
yWX3zrVwSoAHplTIOBUK70bHdEdhbTbXdRBAGyHYLfpbFCgelNkJMGqUNiGmc01QVJL2hB2gUP01
x+J6VeQwsO4TxRCMfnNLV9eNrAgRoOu4PKB4GnxNwnrd3Cv9bbRqWN81yeW1Ao6m0mE0tWoidOYm
h2EFiZlU+ufMKM2tlGXFxsS6DaoMqZEcZWDBOwZw9+ZfzQ3eJC3l6Wv5F8/MWptaMONVveCXCjFB
q4i/ShCFTlsl9baT6i9C3T5JqeE+JHqEgqKTw44a5hhkUJv0vQAmA9K4nH/bjV0IJZjbnV3A5yNk
hW5Bo72kml9Nvco2VpZHYPHzF8vy/K9BMog3kJxmx2oioZOVe0+LGRvaDN/dyn3LCv9bnGr1+f8Q
dh7LcSPLGn4iRMCbLdDe0FMiuUHIULCFgjf19Pdr3c1hc0LcTMQYTTfQZTLzd5aSdqTH/UXcae1s
xWBtaG/aZlKk9ljOVqTkZAc9k2l7HGG3aoIAYB/EBU+7dl3l441pZnOUC/NeM+zfvhK/amvItlmp
7gazvWd834X+UjbbIvO5TPtAbqTmnIG9NpnGbpgz+SaC6r2LJTcWGOIqH9o20kWer7yJiollvc5M
+tXA729w1Yr5JvXNaGRDRGrwRZ2KbZ3pYJc89T/msfwJWcxaJYUcbvWy1riP4uGmarmhYrcMVn5p
GWv2A8mVVresbXMxVo09eusC/81dvvRbvRgPucukyu1quEi1OLiz6EPQLCKxnbzjJUqM0SXX2iXZ
cd/rHkB3lx1rfxw2mIJ0z8FolACgXrvl7ko2ZjL/HCpvDP0eICyp6ZkaG8YiLCN3byozwbknK6JC
TEuYjP1LluVvC6aAVBTBsJoGB1fOzPidpVbz7BsZwte05zWWxs8qycXDrOH5VChbX3WDXZ4XvyEp
CJStsC2+gHlhBObpcYydc6nh/JW0RrwhQa2/b1T3aFUm1tGTPwULetsK8vjs1Y0Tlql4DGyAKF0v
am/tawsaiLFmBK6A45RRTyQaMvD61ciSLOrLYVLDfSxdf+doFflletNGrT465778Oizo0m992JAB
zo4X81JGHWQXX2ezFfrELpJ5cEQxfJe1WFKXzlM1qP2wnJ3BvZVZMYFNDTei9SOPQUjrkkTakj3V
qt2/r5xP7dTlqxCtYwCQ0UNfo9Jz0gYBngvlqUMunDpeaLBEOIm4cYYx++KG/dT58mEXDzLkyRdO
9ifNrD01c0nreCydB/oK7hdXzBGMV214Kyh8puLl30/3GZ64+sRLtfE/IGaczI0WL55/HJeZ0HSi
Q9r3WXkbj3trMYqNwMLGJVq58kifBI113Xe7VHuhk7TMLZjM3xMn3g7Gby29F1b/xcv//D4I2UGs
c8k2ojO/Hq2lqDbbAWrfkVonw7pxhqSk0lvd6iPbfWeSZ+VfcLH+3z7049rjWmNGyQ9OIexek36F
afd1Jkv/2GMlS/yMGTIiudh81ro8+MV0MBhn20az7WdCO0YArMmPN9ijrXQLvs9MWzaZr1WbHkVf
Rpk1rTv9LWCPOFm2LTr7R1UVyFXkNpbJhskkngzg2fi6x/2xg/upivY0G/nd1MZrDT1UnTpRW6PH
Hy8JImOyd+nYUiddyYUAFVAjfyQ7wjdDmfFxI/3JHIe6IHqmNu/qVO6FnTxYdovBRPzLrqdHN80f
+9zaAc5v1OLspSKv3HxRcJyDcoQvBS2hMbOQ1TdjDdkGDZP0eSsVvvODW62SUt9jCG+o+Tynyyrz
PTIU1J0s63NKor3IU4dXVj7I3CZ7J44K8y0G1Bv6Zqds69BLiJi+P8locobVXOabRTM3cS+2de0e
ajE+XN6hkGIddPEOTeBaQPGhgDo1wttpstoXS7LRR5cI89TdWm69rhhliZx85MJezXq6SSYyoQOF
aIKjb1CPdklYNM1WkJG+6xdlmGAPLX2TljdrGPPhnJvhS2UhdTHuL3/r+/0baa8omernwjNutBKF
XD/6G22+GHjxp3s9/9nWBtBRayLErJ8M1R2D0rm3WBm+nd/0brpzquS0OOpbHcxPHYBjpRsPhewi
rzOOdpb8BL1ddWXwtCT6t3oqfGBit8FEqNu3JGahz35NlqGLKodEEhHc5Zqno4RBickWzENfq/4I
mdwURvA8Ce3OcRZ8kCYdOgvpkmLQ11Ynidsxx1XhtetUH9ZOLd+1prif9eIGAFs/2sB6/z5RPs+E
Amj9F8zCIVwTDOPqRElG9OGYN7lHr75X+8DmLeyX/DiRZKCd0/pUtm9ffOJflfvVliVVDgKDB/P0
wrX9eIhl2SKqKYvdo+qa0JyR+PO2eundN4z89aRY63MZ6oOxGxpGBPJtTKo1m1qM7pbeJVkw1DPf
Sj145ib4YSKBmILyIZuMMZrN6bucEnc94I+huGr1mV6/JOocXVRb7WTfPF6I6XXBDKof11n7I+/9
l6EWRxrlNLA3c9Vt1DjeXfrWuSy3dZHtkw5Bz+xxhTG/seY/gRev8ynb6tkf3FQefCYtrd6EvaXW
vjtuPWVicBh3FCl1fqul8VNi6mvPKsLAQYjlNUhXl2nfWtVDxYDGdRApxvX3uLSjCl8Li/Nq6IkV
d6coRjMxaMm+WioQLH+7MGH1GATVdfpeO8xpkuqW/b82enfDOSej4lIH+9bW7J7b2NjmdYl3LjiK
eofWfRirZuPU07uvTzd9rq26unm4sPbJlolM9DsFugFmA37CGx7GsGIju8KJ2I+Pg5p3FzDZsAmd
df1TU2jESbmYX/bashkK7a5zqnXJmYZA6VSRCpsacYepd8MBZN+Ohrsl1WkD3WJtaRDGTBIFWojl
fUMDXF2QcltXO6fwTnqQ/SGu7dDnqM9j67Ermo3XERRc5N+pkbemnv4s2j7ys2BTG8wPxHIsfCZN
Ve/Y0WSYv22DDAw8ZOug2CTOvC0N463N8m3paHjLLrcAhj+DIN/2y/DdNeJt5nQtRsugn3q9sWgd
krw62oH6O6ri4FpLrMTAtv+9Dz41TWw8WlUECzDa2HxXQ2zlBzMAVewcp/7nZW5Htk0gmD6J0FTv
svyicvg0noFPo6NJp06B86J/IoLGukjkkrf1ucWCK9CbFfL8UzlV93Gvv7GXoNnHQ30y2/62y8dD
qudx2DfVxlED/HdbaJgOF3dOXK2DcVrRiHxRS/1F+f73VPj7BRlL8/ah5DC2+Hgq5JZKnKWq63Me
p9/GpIsj/NWelW/+SDr8frLq1NEw68stVsEH08r3paNui0DbG965F3pYG942Tfq9VweIT7xj3UDN
pg1s7V1dcrgjw8kEs9eAUG6aha5etq3hn3OYZkZm3pmi0CPoqyt9zn62k1yi7znrXw5gJ5KmxCte
NOa4LZVsmalv0p/7lav5LyBVL8tf/3rNahHk2VZoCwIMTO/bQtB86Is8wp9621mYwVG+YXCfVTvl
wujJy/GNMMhzUaQr2+7X/pJlq16YbSjS7LvXN28QB49lXR89cznLjI6SPuXktTWubfQYdvNAZMa2
da371Puu9x7OQHMccaX+9lm9Ri/3cimfEyW/uDT+cn6ufisDUx7m2oiIDSjcH3+r0RmL1K1Ffe7H
Aoc7A2tZ+WrBas1A35T/i8zZcFqydWo7TEOtTVU77E/vfdTua83XGfxXaytzNrMv7ssmWGkYe4vA
x9YKfbQFMxpZQlpjZ9p2Lm2XiYHru9MnR1k7WHwVG1lhn9/6uQZyoSbCIrrjoue0UTa+MUBiFq0T
sxwMEdL0ti6cQ0OApWNqoXBPEolzkGjRcpkuQ5kxi+XeMapnZcqAEaE8LAAifeX/qlW5T/Vg7Y/2
tooTI0QBeJsraycodMbJPpd+9cMZcmbQ5bZT6qvJ4fX4jg0Bqoq/KlNeZofXCPyC0cDUmGl9Nkyc
Mv0dFN7VHGQJa7BaN9NyFpm8S6d0y/Tl4PX9SsdMY/TnHV6/At0MmP2/T6y/0Or1zw5zFFSMGU+A
x9zHnz0ZRIEV/ijPSk772IaxHyhORs2OcncAqe92vt2t26kLu/FhcqeVWw2hqHtYkOY9PfODXrgr
2Za7UV9WHLbnJbPXjT7uKaH0nKSZ/jLZN39mpok3cPLDJSXAVOPey3ZmfV/TP0sv5dLuvuW5/drz
WbW3BGEC/brjvC81tK9Sn3646MzchjdlG+O+DZab1EqZrlXG879fyF+yxfULoZThGCet0DOutbi5
0npRVr08y64MaYsO5sRGTMuXxXWo+FwrSoXxWJluF+JFcF4oQgzeyvjN6/acJpcxWXukZd+2w3SU
XLnGWG+6sv3mFuVGn5oob6Yby5ne8kneXORfnT08D1X3MgtYSrLFRjzDeq3yVk6hfymG+o8FSDMP
EwpnNOuz0MWS1mDKRJZnlesiTLupiFTBHCSobIwvMDMcAmcLmH0yZd+G5SLWpibTTb+0q8xRDEni
x5T8qS9W4ac0PDgbxFgDN1Ouwn/1r1YhuDnecBDPzx1eIw7mZDPmKtLIKB2pIlwSYubbLqX7jK1N
UZqbppxIUsm2QjT7VrlnnedgOrbyrImp+5+Af92J7OHfSwOImM3wcW3AV+OGBxhnNoKk7eNmEYXn
L46DRVwsXeKzTbq3Ijm3Xbluk3Lr6EXkkIc9Gc5tUqJJkfON1MW6gsjTp4yk/F5Fgx8/xKi4kzx4
CVCcsf22TtAdhZfczXUX8yvMazuuVmnhRBPRYoWtE98QR5OdrcdsOczAq7WVkcjYU3lWlvljktY6
8bKor72dPRWHMR0fCUPb9xMhvCLbNEG9yZWIHAwkG0Lt5gULWYYn7gDZ06ibswuI4dKYOaUdyto6
cQ3sLR5QaeODaWjhZPsruHShP4tt4Ovn0e5W5lytipQRlRzHl1HXIFYy3CNNwU/aKpyMp8l6Tcc+
8iwgxFRGVsG0cSnCqfs1yObFp6lqvPgwBxhUdFp52zQ1FHQvNBnBerpa4+9xSDonEgqbz55A+8nd
plp3XlLrZ4GVWgO05wr5MubZU9rnM9ietfU0az2N8+9CJnepqfEdxts+GX9ORfkoRLdsaN9eunZ5
KRkqbIeCVZPoPXFjjWVvS3PYWzMBbJ4PqlNuCumsjNLeIrbbeFNOAX8paAl/9+WGNnI1Gc9Taa0E
ck0P+LCex4PM6QgMizBJr6s3c5xjkt8iH2+jLNWfSp7ZI+u6AqfhuuWKy7e4fn3lyf4JQjSQ71sG
2mBCxi4Q/VUVanaZbRQ1oZ5UEoh04LBWd70z7LLAifLAWM1+d0cw4nEZnqwae6wEOzC7oYHi7BK0
CSnBPP6bXWlflBh/WSPX2wcdNxb2ZCLBP7vaPtXcURY5WXzyyfusSgh7Q+ZQCGTq5yTalQme4w7x
Q5rHhxbNARob81GYAkPKnGNKL/axa+/sHsMymzlxfHb08nYpcoRfl9u0p1WhTJkRt5nLo196N0Uj
VqRNHAkDQ8zTx1GrgvUFubdSL0on75eYqjBzbC1sYnmQqt5RjtKFJJQQHbGxm0n3QmkinEv6B7Nk
XOvd1KO10Z0pMpJLYQ/qZE8rS1dYQ4hD3i/f6lRhMahn2EEPh1x1h9wxv+VOgr6+yUc81+hhMpB5
MSc3o0e0KiFlZtBSWBoIK5b5sUomuBMnqv1jFevbuOg2jlGHVVdHnYPxcWxXm6xquDpKbCS7B7c2
nhYXvMTtg2en9p79xCdVpLm1ymZ92Sk2qbr/PgjN/zgHAeO4HfmrQ8t/9UMinppGx0n8U5v2SMJz
eAE6TpJ5H9y4drazS4/DhlbdwGYwaNSuJo3JLp2NMT8P2uugmpvclL9Umt6XdtCEsnJWyi5vYHs8
zgrcwChWrV9tk1Y+/vub/x1bXy1B3zLBTVHOcb5fm8P1WmwmlsY357551SZzq8VpVORqXWfaY1Ol
eJrk95OuJStZL/tuKVeaZZ2n/L2hx2DkZmnuS5+0p6VSimlj95w6XPkuTYHZ8JD1PP8pquFFLQt0
BgFSlL36lbOhxgIhecdvNpSY9HjqeeTIMgYyyw1nRbQzi5/AR/KqdJyQpO6Eej8fjFi8pXN2K1Ah
Zop0EThgyu/1cCHhK2/zRxF4UZYnaOI98BzjDH1EM/0ozWvWJ3YtsdjR2a01z3qsUXmUxHHlpgj9
SnyfdcTtrkdgeaf9UBKKF45xRjKtBxKAL9SCGMuZVsA9sWU0xMbOl+Z9nGungf9OWFMfFT5/undL
KCq6tY35Kppyv1hp1jXTh7MM1ap7aUsQcH3ypxJ23TtmT4mvlR26pHt30dDlE5+cODRLGQc0om4H
F133ae6dn4wcn6Q23mWWk0fsljZyFx+VQ3kn2uTYUNF1w42mjAc+8YDdxKZvuBd9806PHbh588pM
26fRCjjEvWOQZJt/L79Pk7m/j+MzGCAO+vJEV+yOoC5G1Ximc/IumYTVnzjHSZp8zcewn5KVRfUS
fCXM/c/PxEDBA7Sgvoe19bFoMapsVnMq3VOM2nWogiinEdbd9pBz8GmZXMulAabGv7r4SglzDVVT
z4GgQEwLEOBDW7h6XNMy0ZIMDY8731hpuc0CfikrgZuRnGU7b30D5qox10/dFO8sQSLu8DhNzcmu
jJWfTe+cn1/AGZ/4mJevhCbnojtwoAtfCzz7ochNA5nYyQ+YLaY/TF7CZZagpIgG2tsWDodfHIR6
qrT2GEyjGzJT2uzjYYlGvVzpJMw6C0zNutrHsSTR2zAwvwAhWHx/U+bprtLHm6T+PhZfkXL/o1eD
igM4jiM/OfBwQD7+kpae5MagLBt8mjmhLtcTJUlvibsGqPYiWI2DamfV1os9TDetPex6hmlMOPOG
zMHuQWQNDhrySXmPSbzQmYkoQQOZquGnIaxvlrLYSm4oMYBp+kOQvwfJ74qU+Gz55RjZxugaTLKf
8rmAiNrfCUtGrchue/N7mTIxoNDJc38nlnIXO88JMxU/kOtOZS9GkX1RSXxyxr8Q/+igIWDDFkBk
ecWB6OJ8gf9Hoq7yZ9hc8ZFxcurVWzVERf1nrtJ1IPm2nHX8fPTYeRHvilYnFSK9bbSnf+/qTywV
vg2q5Is1O23MRWf08XfB/hXq06h5pwwWc2ir/pfU9P3QFyul1WDA6W5xS6qYtF4pvzF2BXSHvaYx
gfYtxsqVuS77S0VgbmYjWKuyZnxV+ssG+cOfPoBTXvRMKy34+1+8x7/8mQ/XIX3/JaeTXpf2n+f4
+M2lLtWocCg55TH4oRjvXEKk+Ke/Rrc6Ov595T/X85/Yj29audxkg3+XqPYcMFCfPFXiG1y/VrpG
sVMPkSblak6dG3tJ1l6X/jGamagm77Wpi3PvFjvmHlEy+LshgM4mzOopT59qz3jSe4dRrcNK1U3/
bATioIpuPw7JczqcJM3ETBp3WeunqZIbQ9y0rUv48mWxdzJStBYx57Zt/SxjFD5aizW++8Mpqbn/
/St/MukyeFfQbOmbdbinn1BJTG8Wv0ht61Q1Ly72RzJe+wZbCFljBzQhFqiE2V3eim2X6ruquyS+
TpsxgZJWvv77u3yqvy5fxUYCo2MxjWLr6kjXK1fmaHatE5TiWdLEJN+g6n1x934i2+GJhSEZl9Xl
5sC75WpxKH0RcDM688QUd9sq84eXFvgSU8+B0B4XRsYj1ayepHLlDNM2popLFJWMS0lPfvK/H/nz
NYZfBvbIfB8eW+f+/LhUG6YOjWlM5mnSD5Ntg68e9PE8W2hKHWDIdezsR2g7//7Uy4v8uD/4UPY1
GPVFd3FNdF5kkOjG1JsnxnNjsIfswh2qTc/BV66Y//VB9GomZkC2c6GSfXw6J59nvoNvnvTlLdU9
YBx5HDUnovRZefXzv5/qP9/l/37aVf3uL65X5zOP5epby36H52ARXUOoFrlAjXG3pG9F2361nP7z
EflU+K14kWA3+vERDYvoFBm35qk6ed7eSn8YhR369Z9m2zZrDQp3caCgVNo66WryLMK4wPxuNdVf
iOY/1SSsI/8ybKJ7AZq4NrTwZTUbWV+ZJ2gV8Fl7cdbLZy354lM+SdPZPHRHfBIRpTzrteuQNzqx
ASvLxJRUZ0byq+jb1ahfso+fkuI9wcSKps5RbjQHU5SP+nMjxpWT5zdIp0Kdwt2q1W4woXN6EBKy
8ax0FG/dn0DPNpV6YkQeJq51sORBk+9MGr5aIpcFd7XySRnEOP7CMQSVuVqQE4HWs5m6Oq+pxUFd
rJsk3OBkzkZPk7NfwbFf+zUMcsjd3bapv9h4/7VE+XzS2SmSMW+4rnXMMvYnH0cDrIzMd8wIDkWM
LhpukeF40aKpXUPDlsdOpBhdfLE9PjUdkDhNRKM0HLBePtko4YfOFHBw9NMMw6Gy9MPYVt8RV2RG
Q6quOJgZHphpTD+VPU6e8cVJ98kgl6WDT9flwQ3SK0HPPm6UspriKlWefiqbqqCsnIis1swtHYIV
xkxkDV3hUlw1v1AN7uuiazZZAjleU9nt7NfahgBMEZYN08i6Lp8EalCjd8CbaCJ9+IzBom9rHW94
PESAib231pgfuWZ2tvaVy/Fft4vrVQQV4TLrwVeUl/rxUXozGVxX4012yXQjA/EGQZDKdd+mgr3v
KLqCYt3U6fc4KXdaSxpCn1L73MKbW7lYutqSseFoNuTZ6getbWYGnVx0Q1vflsX0I3GSs9dy6WpU
mvXyZnX2oYDKCalkvBFqYliUhUOf7kvLgoEgd5p4BALZAMhtkxS0GMAcf4qfo3Dx9oFd5rZ+2BRw
YRoUSFAaiAnX811flPcq125cv2YenogwZ8IC/pCGhas9tNbybqXyR6/UwIjU/QLl/WsX8OkdUu4i
OGGix9n58R3i0+HIPBn0k+k4my5DzDtlQZguzmun2QfZ2sZaOslqQm1caGnE7RnJ6T5PpxWzVCBG
AqpzSA+xedB5Qi95KxBvcWZtu8ncJUu516EKNH7yqpx4lZvld0mgaajZ/aaL1dYXzblv832WTQ+6
crDBc/jD3br3/O+pmrB78rFtdl6ruY4m0zrPMj2lRlqF2lDtm6bs119szss9//F1IIwnOASFPFMc
AJiPryNfxjqt3GU6Gd5z1d5zhLvNWzZDPyqepbYqnDfT+ore8vkw9JCpQz+32Zh8+FXtYbVMYCCw
6Cfp5hEEpL3hw8uQ9n1QWg8lM1/W6qrWJqQAzz5y/aB976o5R4ijLV8cTn8rgavnZ3ZqXMApnCg/
TUQUZx8Z7qbB89vnvkED4tZ+WAla00Ks2eHQbmvyVDSUUewtO4nyaWlDh+SNrBX7SeSHmqAAzS27
UMXN9nKQBRkp5c+lleN8NUUzUaK1zB/zxQ6T6k8nzlDAbsYl29VNe5lq76rpvh1n1OUa8SbWw1y0
m9Q397qmvTjQgBB9CaY053axQpV/+/cC+Ms4vH4BF0E/FxMtvHWNWA6F4SxxVRinpVlu06Ha+gHh
cAXyq2TfYEtV2eadLLyHysqW0J/6m7xyHobG+zMtHmkb6slYzE07Z08SUXdRmQvj/+aO1pmCPWhI
uQ2CSDWFFWLbt1J59lDr1Qo94a3UoJ1qybnxut/e5P5YYigIClGTx2AWAVh5pB64sYv07PV4DKQ4
utfJeYqNKmpGvd9VqfMC4j9vO59MVlH+Fk1815tO6EOEC/F93XiSsdW/X9fldPj4tqhC8GWDRnnR
cv5F3v6HXdoVJoHX2TCc9PZn4kGLrtyV0ILoMsfwhBVWo/7FJ1Lf/NdnWnSURM9QBVlX5aVqsC6l
7zFOCN1+eGjEmHit3HrEqnu+zfMBBvRg3i8EkjB/8o5Wle8ACKn4aCvSni7RH+9yV2xzJ6ch1e+V
7xwWS98hfalCKyNpOW92VtbcDx6Ee5XvKaxWSQJ+0QBG+wHL2PKf5gy/ZFXdOb56LSlnefqDyou9
5KQaAuvRy4M1KT06vm1in6QK8DW+v6BdgbUzcN9FPSl4WXLWAcAQ5dfV2Vb+ql/MrZ1ebrE3pHTb
pm+PFVQ7cmJNV64HX98Lh/+nVjz0drwZq4KJvYs3uQ4FhIWXVfWaccJqiNUtXPHiDF1+Bwc1gM7r
2/caW9NMtbVpv5NPFqrMRz8HQKVV68RX3V8YINGLw2UJJRPoMp747/UCxylZ9hL9QZ4G3wN1tgCv
svJN5cte5dbGpn+pRfZaif4BsfwO1WiIx9pzLzygyWwXw/nMxlyCihiHyxhXzvF6tsTKZ8QVmMPR
bft1MupIP4rXPgPOG9+g8z8mg9qSAIyVTwymjSXZACPZYK7vVuljbw63JNiekRVuk7mbVs7FwFta
u3+v8L/MlKslzrGMTg2VGlLla7rwoFlmXPS5frKsecWQYz82Fcd0l0Q4udyzwM9x+z5V3H+2Q1hf
G3oLqVuNu8lifQ7TeXwk8JfwlmlVqTNijt96zYC0IZp1zPcETu9z4ni8Mqfu00K3hqFkZi8a1J/L
Iema5a42yp94OkYO/vAL5mzF9K6q5quy0Pq8q0zOPHw+sHGE8nVVB5R+503drKlTrFBEZv7BlNqb
Lupja40rH8/D0G46CImceLFbbZUzoaLEmG6q1oL6vM5AJdWzoJxtWrU3E/emGXpIDBP2T1YmQim/
bPn+4/D58JWvyr+xmyVC2lRHCK2v8XA/5UV+D0TN8gLNusQ3w7j11Pynds08TGTycDk1jcX+PQ79
qlm0k14kt2NlJqH0bPHVQWX+1xv1ME7D74b75C/48D9no67h+iMJwDhlpvHHn/PXVjynmnlw7GJV
DX/gg7noNpxXz3lNujmcIcr9e+l+ZvDR0lugUTakQQPP/asuyzSlvQR0fyd7YXKbx1GXEhpcervG
uckFjLZS3SxInUNpfzPskdhvokCktl/mdF/kfohMchtUxbolr9kpvrTT+o+D3DaRQ1zWXEA7e1mS
//OCqozqLm6s4QQj5FADPnJ9/uDtvE6KMBiDJAKhQ5XCMr9oLh3RZpT2nQ61LnO/cvyEYfH517Ih
EuJBieXnxeTr45fB4cMQAE/TyS2TYYFVnqjj6DB1Kxr1E1995jJwcYJ5q7L6d+dMHZaFLvIA0eQb
N6eT88pShUIOBeSW7FwyAjnOjirXdj7jZ2ktv6UQaY7IpndDKNQDOSPCQVZIphKq7iEyPLE3KooA
2ADeRhSJscG5TYZJMxWrpDWDULpy2IGEdlE9Jz0OPNRCRVLG27KZXi2jrndDXTa73LbOxUKweCv9
Y1C4yS0ErXjXCvGmgnn6k7hMPNuieG5MmNKWfurF+K0uRLrGNYo0JWeYd1Lah3xqfi9Gp60HCtQw
xX31opCOV/WAatn2JI7hmvHkGo0697DFo8BWIECBX0aEX3IMVmQRxmLo+CzzhpGduYKegxl82fUR
k9RmP6XL7yAbHueG0qWrSPuFJlK85n6y9dvYuvMU/LA4hzEPteWlINXQqKieCIgFP8RLfAUz9Fvf
L0Rdx7Sj7uT5t2lp1Yc5qdsQlIMzqx0Ick+9rfByHwy7NJ7mqdPDizP2C+WFJBucCadLuxUWNqyJ
bKi+JcmAVZfRa7iDIMJLne/GlP+G1HfO/DTLw6Epxavdpo8TNWRUVfMOS8MzeHMfVYv1o/DHGdVg
wOFva6+aPlVbKYkW6p35ZzENekStAuvAzzkUleavMkS30EHQjHSufXQqyDeQsnNkHuQJlqRl8MPr
RK2UAPyusN5mewLDnwqM8fsSt2KZikMMKAujCX8/DW/G1ZIu+kOiFaDnvqjCcSjei8C4oe69n1DN
odJnsNLWwalA94G+cdUu9r2qkJA5hflEmiGHNiyLVdJr69Ec55786/x5MlPu4hpiRV5kWBjP2QYo
LIBFZ6Bgacph23sC2UpSfxt0xf8r81+Ed0mtkT7ehqzosPZtKAgN/25eoLUhmpdaS6+u8OmCCj6s
RveiUhlyEdlFN+AfBHA2BgulsWuNBPkEd/OiytC2hPFN5i6ie9ma0ZAtZ47BLOyUoUXmRSoiqkZt
MgnM3dk9ZVX8AOmrQIAh6cObZFsp/1jD9ttilFyuzFb8qYa2iuo2rcM6bUfui1FsxGRVYdzAFY9d
g0wWy+nXpAgxSqsp9ezO2Iym/T1NtVdoUCNnuFmtsAVbVmlJPPkMzS0cVF+u5yIYiT8YRyLUkNTP
KVLyoK/Sm9kYmmfw5OoIRYmSvkfljt3mTRrDbKoni/qoQYODbrM7mrpq96OSSIkq94dVdnhDlHKd
TMHz2FzSTmM2m3DLduUXtv+4NHn2WJjTMS35kWYx/tGLeeeX8Rv6pbVXDgJ3Yhj3eDXWTBb691JS
tQ84BsJmSYZvnqdh4IRMNxqz8UcxeQ9mIQhcF4kVWQ5uBrnrt+tiyjkp9LXjFCdk5SJayMNcD8Ho
ILF16VVYzv/H2Xntxq1u2fqJCDCHW6aqoko52bohpGWJOWc+fX/0OUBbJUEFNARvry3ZLoY/zTFH
aGP9QcyH+EJVSn0FZcrUg4HRxSESVFKpuirZD6Yg/1qq2nIm+NZPRWhZiDgjhXV/7S+Mburvw2jo
j0JbC8deYx3pE9XvEe55+RyS55WB6YxrHl8MqbTPV+MP69Vta/Xmem5f/woR4I38z05xsm1p0jhB
wFylozjmDyKrlgZHok2aKw1vpqS+DbUOjUP63jX67c8bOt2zr7uUBvQLbkrdtR0tPu9S01Kpa532
6zFWY92WIrnf16U81/aKB22ahvhQLAsOX/1FA996I46Hfo3/uGPFMf3JuFUvGw7av4RKKHa6IGzB
9tpdJqnLfkzq8konitxbMOixrdKksWnUDJKJ8yvh35hf5RJn90TUXmdZ8BW0ag9CzcZEVxtvofQ9
7Ks0UEs5cyXUnRQPCYyQQtKoK5ZXNasP8az+Mnpd9Co9e5QX6xIiNMTdbpKuC4v1tsmN7i7pZuID
Kml2u5FaQyjTJHLoOd9iw7XtsnQHRcw5oBX7ZRSa6PH10scGUHMAIVnxkvIQGa1kKyPHTmnun1cx
QTeMZSaosvwurOpll86+yokClbdyXQsL2akLVI2+an/D6cdTFAFJNV2MsYSerMCIQm6MvT7TN4x0
eK3N9NSrMRCeok52XMSmD6O333NAR9En6KAV0K7QJBswSkPdyxfd8uNKGHZxNtFz0FJ8pyawq6LS
bscIXn+xtJ1fK7CdCMAmVVIJgeO42wqdla0ZWWOrc+ImanWlj1QLFbTqQFL7g2xmobNMuFVI5kr2
gDSY3ipnqVM1dEEFfUjdIoWsOhSLmyVF6WgtlrRxLv5W0uhPnUi/ZYIiAHAX62CQEF1mOH2nCzHG
taH/CQtdxpkreVlF0bZyyV37/jrss6sQVRokPthfWoeBY030gSEMkUuw9nvaGgEKNBTgfbYgUeze
Y0u9yuL1XkqyfSZ0OzMy6mfU1yERKBstZYjroNBQb4i6wI10WuIiWL2Niijcy1P/XMdj7KgR6b3h
Ur2LCQmmK3IHG7FE5DajhdFpoYT2ks77rLMaXxTwYTFa48qck1e5s2SWrER2I2teXaEVII91ggJv
QT+kIr2gupvdeaH1pnSD1ytdbBuxMBwW9nzPMLCbgf4kO0XM8l6YnCai2nKtiX5yRLMF8BmAc4M/
SCwvdGG3mOgbiq5v7DgTY1duagMHKM3yp7XsPD0W73Kj8uq+hLQV3xtlAgRh/Mm19Pew5K1N2qfp
JIuc2SX8A7uc0So2srEX6/Z3Kmyb6xJiKt/UHH7S6LXpxje4/RkaTel2VHlOumBV9phy/qmVrHbj
Ch3UXCgSOY8iyTvRjLNLKepHs5CfYGxwEkpH1RvWluTgjY/YtOpNJ0Dp6OryYrTaPyvSdraZtXe1
sq5udToDvg4rxAZ5kewsmVtPtPjgZKhu1p4p4YwrWVa1jrlQnMFGiwRN8eO4fpMIl7M7lLBeCm+Y
MLVMvi9XuvkhFml1FMjiAt6iVGxxOVA5+vopFQRfHaTBYceYdvXQX6/S+lYsPaq0HqcF3m7orXUz
30QaDMGoXMiWZSr7OpLSXbRED6VkTAx44z9ajvqDkKIh5ziVKDZH+bs+gYelznqwFDXm1YLccYYa
n1oOAsdabztbwIZzL6zNDu+FgPkJkQseSj/tYVbIjkY0631YSzSMwgV/KD05IM/jSLKYGpMv+5BF
cbnvRfNC1tOBasaqD6o6BEalSnYzFwUeT0LtyTLE7Xk18c1Om9dJMu5CsbHsZSqv13C+nyrzMc+K
N1EP35p+BXwtaWf2cv7WVbRvWbZ1Z8ynm8EEcm31dHHCVT4sk/GKtCd0Wah6v6jjzoed8jHnk3Kg
QYt3gcStl1PuZKX2kPJf9xrpAn5cWAVm/Msjl2eiikEhqIbah6gkMxxkYwqEwSKfLkxSNxsx9x7M
7gHTBk6rqio+YZh9OwntNrsyzHCNvHJEcbPPMlErD6a0b+KBfqTS+POAH0EnxAgYOnBCI2TPbKrh
Qe/EKdDl6jfHzuu1HTC/qdMHozNIJI3623AqtpgFKPIdbO+ky5WdgleCr8EEgvXMkqmP5XOo04ER
1TlQFbF0xkwX91OClltSBtitg3DQ5QhRWJnT3otedHWRWWhqZZeUnM4LSz8s+hJYc3E1RNNlD+3G
Fq3uDw1FaLaK3gfZvL53+gz23Vc0KFN1cay2X3elRU5irYTki0FDudLyaNqL8kJbtkneCoXVDTVG
gBDhtUUoPCpKQSyluezTSU1vM0qVN6GUqnuhk+SWBVfeTNf7cNdWeYzxFLR5qy1qWOb9s5TFxHw3
ZugqRvJHLYb4qcuXEGGzIYAQKcOEOoqqbWoyshXW7r9ONS/rDTye9eo5HZtDNSkftajjAG5yxI2T
aV+gtXH0iIgca1UObaVgyyKEnM2VxOt0+ZBEYaD3bKywaxHLyyWxmUOzUyoYM1YaPpTaRD+zG/Dc
EJIiyBMUVHO6GNBp1pdk6MR9uML+HCvxgHXRbV61wJyaQv86MX4Nq3hsTBOGqtKokMYyPTBabcJ8
Mm9u5zHW76wqS/yh1yovljTKHqkcLhIQimAg3D4apNd0w4DzCY59P0peplgYtQ+jGaRk0l+HVYhc
zhQNiIjjiGFHK8WUjdLqG7PYBHMeC3tkhIYzNK2ETNV0h3VtHFNrRA6YReQXqyY9StLYXUxFR5Nc
QixFdxSPIKNpDvnEdlaXpbbrZkXCCYi6bsr10V6GLNk3BRHYLJRRG+1pLHoz25FqRZ0fjdX9qiOt
jGWdmENjuFvi8aFo9fwqllLhIdJDyQEY4qQ8oFQKczNxAJsu0ib/Uw09fmpYVgFa4yxQJMvtkunN
XRWGhdfH6mIrZsuhRAZjjQfppo4QBxDFxByUBy/MzyoDNrjtBCiFOGhYIo0TBQOhk7MpirwwjQh4
QBjAJoMtjYzXOICqLeGjsqTdnVyHjlJ1Z1Cub/hxJr4+loikalMY/iUa/QMjCdrYx3Ubicel4tQh
1rSVZJI6a/DlfC0fEqnw5k6/HZs85kBVAeLcKha+WtGIYYCaXE+d3sJJBtZfN+a81j72a+7GKQsM
NfBv2pVBGZ1T136DXWICAjpHuvdmyHbS8yuAfWCrtD3x9S9yHHA0K/NgI6SEbneGLPKV7PC3UwKr
bDP9xjL3BAaswnwh6GipjtIqvxsJ6yPCn7EJH8gDsOu+dqUJEiNSgIe0OMcq3fqlnwbFVqxssbLo
czUA9JNiaZrF0DSjuoJK+SqXH7SOEaNBdYCRfE599uWRnnzUyW2qcB+70eSjROiAycQhxEye1mzF
M6uT9hHT0pLPkjm+YJgYNwMmqpt9GNoy/eRDJwNC8CAmxrFo7/CdwG0+b28XinJ8+c0a1+jd/3uv
KGoj4IfinOnyF8NgsLtPF3DaDUv6pDCj1DhWdJgsJ2+D2g+nW6nyEuuR+EDoM7RY88n+uRT9MtlP
PvaEIhv3jTVHMvethJdJkv2u2Gy6/E6EcQq+40hx9iycY7H9dcf5PJj+9sfJBKM9D4XlZNKoqcEe
Z6L4J0sawhDN24PQBEv0UZUvXaH6RXELdQ7m9c/3+pWqyM2CUWtY1WwMTfVEP4im1pTWhmecqcV1
oo/3Ii4pSqGmqBRK1tMPTewOeb1w8ltQIFei3y29FyfvojH5P1/Ld8/930s5WWSLNRPKyoyNY6tX
e3XIybTJ98t4O6t1IJuPKgED2jkLuu+fOx2EzanHhBNw0huy8kKvciHCaaGSvDbsfCHqjllnPBa8
9UZjHzP1QCqVKyJdL8LiDOrxdV4rBHaTLYb7PeRY42SKDX3YQoHmljW8Z8NQOci57rOQcLx9lTHT
lKTlzJbyzYoJIYb3TJMSGj/v/TPMkixRXA6zIZMruIsTbzZvWUpgL66d//uWeuX/MMBgwoHq4E1M
sMcpAwT0UxC1BZ3ZWM/YY2BcOrxmzV0xC9iWTdfIDR5Ca3aQ+KHlRyGQXCmLCdR3Linmq7iPwA6M
x4lMIloEQvTJmzaKpaSMjeTjYmXxwdTDYy3Pntk0KnvpfBSyriBEbiY5lvaVB1tvyETU7cL9iFus
Vyvdf2bV42MmyeLlIKOzFM9tZl/Yc1whlFkFuioBd6p1svAkSoXyqpCkI87EUEywYR2F5FcYkpc+
mIZTlDmHj2yi8zDeLVXC2NSpAH+ehF9HJH0ruHubZ6lFy+ik8UhUFvBZlUOQTsadWYV31HF20hrP
U0QJq3HAHc/TBr/uNNuHokmAkU18tnwyJtNw6dWlKpTjEvXyVj5mdpoi+lrEZ0FIIzezuh0EYLcq
RB/I5TqP5Uf0xK29WObgRKizzs2Sbe/+vBxzRWhGtqeAWOJ0WZiwC51yI1UYFoO9VsYvORs/JnlA
oBvTtdA1IuPpxub1eCn1MJtBq96IQK3QgVBy/PxK/jYLTy+G/hSkTgntIK/m85Qt0lAM88iSCasC
A9AS0PL2wky62zwHpxhyJpW4GT4J2SXQ6CshWjDnoX24w9S8n7mWLwgxY9SS8U6B287BQD5ZpKVl
hV2qQ7ee6vpmHZ6N0bpQ5vWiF1JE5M0YZKsUu0KMBXNRnnE638b/yXNgqdzS+ywMIL5oV7SiqKp8
XuVjI6TPRS5dtAOOCpH4UA3Dmb3oKxOHnRi5P/zZjVOKFvjzMy8TGJFjsq0WXX+jNutyQ6XUBHVa
mbhWI3OdsFbafM2WHV2L6FLKwtUPCym5oYeHWVMtzVSo3Z8mLtxRwywNNzFbHTefRlW5FUZltaNO
XvxWw/kPedQDzgml34m4FLcSWpg6El6LemhtOGi5qymzhe0hZE2lwAHbWIzQ1tMWCOrM6/16pv18
2ycz0ehQ/FkAQMdCxYWoCLOHrIhurVVKnb4T14soDVG/W3cZTnYUJl5n/Ok1E+H5yuksxs3V6XSm
ZCysAOUYPf18eV+54byV7X0YON7jGHS6QqJKRY1YT9KxhwxmxsRuJwnjHY05J5ZdoSW+phbvWaHu
qqG6yPPYBer/iJLHsDf3utYei7U6hviGNaCj8QjaqmZ+B1YhCqNHACz1N3hvl1yn2XMzMtkQO6IX
ObPGfj3ocBcsKqyvTKAvIpQI9lol0gE5jomJ7D6dPa29j9OVXD0J6mOeP4812J9xZvp8s/UTYCyL
ZM4gTeGwcXLWW8Cu2actPndMnnt6YZpauWNXHmWz8SN8U6p53s8miA907TNv7pslfjvMc9AxVM5a
xslnr4qOnU3VSUc2slq2uw/zQwzUJ6q06Y5AIUIZwsPm34pPqNMcyJOHSkUXL95XkZsGw4V4d+aC
vlnhP13QyUJGxUIinQXVTt3FN1Ca6tqeVUfVfeFZ2qPgx+/wMByXh/m1O8ixSzeanSBsvOUhh5Z3
+PlqtG+GhCpu4goKfXSf4snhRDJiuVEigCK2dwliLjR1SJWD05Xv5eBAW6s+1vqSZgQoXusDocU3
Gn5kiJALL/zATwhaLW4EyxyYhwQCKxpf5a4YbtOODQNTIm8YsWnfqzdAujzmRMQNwwGfiijo/Ehy
a81ujnpiY8eY5Xe98gshumj5ZnE54CVfXraZC4hrGrbyB9ehn2/+K5dHZzvRyfMFLcAA7JTrPgjd
rHaVIeH/sUsTb0jf+dNElAKZD+5ArEm7PNbTZbo+QtYm1E+ytioswC920l+y8IDP6ZlL0r95H5B3
eB+ImEBCTmvfrk6U3ED3iIwOb2osRptqdfQ83A8gnbKKJLK159qiWniNVXmHqB34p3QFWaZUbcC1
OKVph74u3aTDBMoCZtVnIEGgqypb4FymRaClVgAASWuvDvoMK1/4niUdm41EtfVyNu2/RI7Lip9y
t0KSqwa0t6vTo+FCD7w5zxyxj4NvsD70YY3a1vCWfLgpeuMQyqFnWD2Cl9xGmz/glyDO026OQQyG
2NemoDVvdPygaIRRY3EylwsCgDCuSS5Zle5XUXoMYVRKGT6dUn5AMX7mEf/VwXzezXm0LHNb2uC2
DJ5MQNXMi1GcqpljuC16NGrIhdhplV37SYAt55J66XPrCZQFQeVCEskzN8MIFL7GjuXgYi3Pbflf
VwSU1iqRM+gVt2F4suUDpulpr8CPr4+V6WYU4dGF/j4eEpolODO9grFFO7x9osJJDuHB2CdBvVd2
8F+lABUJTbxJwwTAYcX4g4v+uzHuQ8NvjHNL6fZgTh8cPV+DY7r1DRg5d3PRZIM5HtvK1trDmvvq
R956vb4b0l2264PWwKjAUXaWgbtnINRX2vuyn7TdsEc5W53jSf+V3p9cD+FYGs/srxj2FO/rjb6V
W5gDxxx2tDxat3TzLo2qe55aHJ87uG5lf6fGtWcNWIFvYppc8mIIYnhY2R1CyO37rVqjtMigaPGa
s8I16FNPivVqMdEImvbp6bi6WvhRklzXYx+IMFanPIcPGf2SRyyf6uzR0JPr1qqdEEo/VdMhl1LF
mcrwQuuK6wrHZdWc/86yNbL+y5bqfjHGh7lU6B1vYn61PrOqfyXe6ais/3kyJ5seBgIl9HreVMFm
Z6b76UPcPHqw4Nmlb+F+RpGk+cV/Jcf1c2/lq/8Dn21uoDWuS1sq4slotqaIOy/U8RgWpo/2xx0t
YjKTAS+IRzr9HlKRN8yYoIYlqPn1D00h1QOr8kTrHvtaxrNvHPfFhMxhedn0DOAhrlJ+KGwWGrGw
0rgEgpQe4rw4dnCzzEgP6DHdzKtGLd+fmZvfwFQ6FvfAVIDKLBraVhr8A4T3Qh+H1qCyIbPSFljP
FlCuc1baKjYvBRNWIOEk6tTYORx2fOcP2wI9gJsZYX/mrX4F5XXwA5LtAJw5LaF1+3wtbZ4buMLP
cHKr+CIpy+NQT0FojUHfqHjV/K5Y6ScmXoyS2hiYFlVn4wMNERcOFkbQVmS5as8pC5Xq1O16TboW
w+ExD9k3hObMk1O+WdVIIEG+AOyhcOI8WWaVRjEis+z6o7wbZZsWPPVpdkk3IJEv1gtOATDg+v1S
2/SvMOfdQilc68X4iO+Goxq7a8GjtqfWCx/7yp5uCYjo1J3gm/K1di4R8bv5wrVaHAUsjvhfUqbU
Ip/7fC36Ix7ZWNi1x/J3xT4IIYoekI0ttEiezM1wL150+5/PIF8dIpgt1BPEQZIJiXf7iTgqGSUy
n42kP7LH5IfxmC2YZdpCu6dVrNZOdDFjhvke3pgHqJDJZfyUXKb3GltAODrCY3MJRXyPP9LyjtG0
CbElg8PhcLivbCsAHB+uC2I38H24rNxq5Acl/2bvhKmjnsvR/itMOVmPP93KyVlSkGYQviinWSUG
67ALxct0uBWruyZCzZfZTdI4kFzc1FXjK50MGJzT6ncFNCOGjmokT1NCDh9tIr06A3Cp3+xc7BH4
wIFioNX8a07xzyyeVxCUeA27Y9950ArExKmWg/xKxlJxRS5rcVXS73Uh9AjP2Cq2zniBjTHuNdfh
Hw4usis86nQZn6EsbnbXoZfcZMX1GjladmO+FWQ+QIK8lshdCF1M0RBx6Wc336/4GDmlSMgsyjaQ
29OFiI4yZd0qd0d6/MUVUyLbj0euXfNLH109bZBLfdqJ9zDDktFufgEu6na62MIu+i+8Yplv6KNe
LHc/D9+/sMvpO8crZuPusUACuH5ek6qsUqq5E7tj+LjcgRXgXeuhCvche64P2aXwqLrFQbuS7zsq
e2e6Jud8P5wxrfl2qfn3Ik4WaV1tocXKXMToswT2R8NXd9FdgscEp+FguAVEWLETI7QjgPwt7Jra
VgLqrNFGV7ObfMXLDS+9qj3VT4OOXOXGTp5/flBfz/WGLsrUvsBXJBqfnlVoWVPzqTI9O8gKVLtF
RTGHEpwGh4IjOmbDqfD+80d+A99tn2miaNfwEBJPs6CscCbO2gB4iEnvteER7gWL94IB5xjmbi9m
3pTfSiyxhSa9L9ghIvlx8TY5a0uxDYJPgwTnVLRsGCnTAuD3k4VBycwpb4aVIbCxx22E0WzfTnMZ
wdlrbA5OOPmrPksEnDg1PHPe/3pM3D6dQs+SyEWg33IyOtSmFqFcjt0xeppup8WJXou75XV+qETH
SOwGn9r/uo/6l/HfeDO+qb9hiUcvzYvxjIqsfUvpR5Ef/SK86P8tv9o3TJemX9Kj+Na+hM/W0/pO
Ub4F7ZhQwOz1XXkNfyW/2xdaKD+/zL9Q9OkzpB406YhiiETv92SizesYltAkjuYLyZNzwvTS3hCS
Qa2L7JvpRv4931ov40f7OjxM9/WLBffnrXsb3lDiGA8/X8xX/ZYBVgCNZNOzgiWdLkZWZPQqTjLN
8cKwLbt56o84IditX+2ZY/bLm2SDI7iRF/vbFxaU3uisDqRIL7RZNR3RhYLhLS4FmK3c/HxxX2ba
dm1sqvwPUY7kUH1+UKOehiVB6M1RxjssnB5T4zJMkUFMgUmdu0ne1HP7y9cz7/aZmJ6ZMOap4k6r
dlUUG2K+ooYQ+9CWGsvDJxQWMAOMOImQLX3E7LPMkofRUuyuRR2UiMulWmg+THRMz6tfhsVl2eWS
Yx8Iz1Gsr5P1A6KdU0navq1RuYmR3cASb4VpH+XDbSEqB1HceP3d088P8K+l8eehxt1s+8nmU47h
xnay+2e3HHNEHC0hD8f2KPmSr/jRvj9E+2jfHiYPBU1nh7vyUB/MILroDxBQ97pTuu+zo9uiv93F
VXYTm255119VN+3VItuym7i38pll/wtkvD30fy7zpNCQ2jUrzXx70a0WyFbnhFPrqpRzcjlcavk5
ORN+cV+Wsc8feLLXKYJcEQnNB9LAPFCFwFzD/MVOH4pXcKuH4Sm7y+7ym/wmuTN+Qd+O7ponOUgP
4q71xRfp0AXWPrzMj8uuuLAe+smuXSztdvIOu8rb+AbycnvU7rFgcjKPyCcfithO4aSXBdp+2mn7
lLmU7d57u3NJ6vRFv/cGf/JnT9gZgRKQswSMOfnVwdhtPzG8aIfvx9E8yofON3bCrvg9uY2LvMam
VvIyt+c8KOy0wNjhFuRpXrsnC9CD/hd0B9Pv+HeygxSQGxCsQXoV38V36V31MFII3QgB7te+bLe7
NLAO1cWy+3kQ/t0QTwehtimRafvoIqaVnwchWFWxdDMPu7UCrb7N1sVvOmiSvOc+oYSPak80MFiE
lasn7WVKIHAzYpEWguE+atNDBal8Fg7yJLpo33++uK87K0OPsmZbZba27un616eS1tWZUh+1aISg
IkGP4iWXT5aQuDo+stWsQte8WGaMGevbqF5f+lY4F7rztR7kKiBtYLFkKPQMTze2ehiLVTDi+gjz
1n36lTz1LiImFyt0R7NHF21BgNjEEx3REeyHxG6v8Sh2dAfSuSvYuPnuIg9Ssq068A9ZrUM3dEEE
HH7ixC68aMYhiUUOGmN+ot7oLoFiN0h97MWlfj/OTud2DCiSMlwa2jYmX5csYy6EP1+9JsqN725r
fukx0BzJifgqXIR3Pq4bzsSlTZ7MxWn2n9gOPv4MNl+OtTf4EwlfghsH5LAB0diJXz+WTsidnZvW
XxHw7SlaOFOA7W5UlJONVYwna8IYFYqTw1bG13zgTMLvlq34lv0runuxqBC2n672bAsOKNzf/3re
7li332f7P9NO7cdX1S7tV2QjzK/afoTba7c2PsKueRX5pUPZYb+SD8VN/jwa/7bGT6YKzRUIU/rm
EK6cjoNRzjXiWNTqqD/WbuNNzugPrNP5w+KJ3upOnrnjUTuKTc6sQ1ObsQFe4crO9qU6mIgyLGJn
4c+mLnZSO2nfXifetm0DEjvib9O1PN3NwPjolVxmO4vvjs7kIy3zJr9zZ+cZtjoJQQ+Lj2MzDmP4
Lvuqj/GJO18R3roT3NAxXLJzeYeRzybn8f88LAYuCY71a35aPsbe9obPvV/jm/OAzBvWMSXCXwPd
7ueFpMqKJmnFvjpqlj14+aHG+y7Q/qMld5VdqUF7lIMa5FUOyCY1UfxfRRdQMHbSBYlx18VtEoz7
dq8e2gvOWVCRWxEUQ5xs9ZA+J07IKkv2gzd6s7d63YFOBoG/vriHrrwrWGBVH8LGIcaA5qIN0Cte
CYEQTAfiUIJytz0DAxcSu9sDzO1ML3X2P4+Nvzbsp2NDwpLIUHDw2uylP999q+P+Ik9pdeQEdIsf
pqv8l1xd4k/FSwfW4HfFD3eKP7vI7lz2M9aDYSfY28Kh8he2GYqWg58SiuzgfeDqLgWSV3trMAbR
Yd0lh4yvxdd26//fJpqDEWz3jfCZIWD6MItu4DzzlW4z4I/mVt58jTMSrxuTbvscP/KbN67gGGqR
gMtrR9P1+Z5x+alRuQnUPWuL3oHOx5I91PUuLnhFDeSWhJgsI/Z/ftRfGV2wV0RAHIsmK7/0DYT4
59gklUVhqCULiaHeDeKLaVzND6sCGFN4k4iYIrWtCPv3c5uR8bW6+vy5J8c1DYWPWpnc7mrGk6Pl
480UErMCrkq2bZocI4UKJq1nxEK0mum+qlsohYY6SgdeXac1IbSnvIal9GZFpDQjeZCL6BpN6n6N
hIuwG/xyIJ15wbi/lRj5k/gxtsnLqOY6/LiIMEGJP4rgMB6FF2kwAmmpcWO47EXwFWN6m8THTClB
0XebBJcHoEzKdZ5UPhjhPuLv931u66Wy06bi2kpBjbPoJsIROU2DmG/PFQ43euxLEz3ESSXFWHzq
k/GI4RghTPms0JXSiW6l42EqmGCgQLUxfryZZmOfiu2VobVX/UyvpGr8MVwQnuTPgiyemWpfoeKT
939yHlXWRpXTIqyOhUL4p4bZWDMch0rzyX4C/JbuWmu8iMKKNDIA11jFAWK9kMjRiuTmDOD1zUkV
wBXYFS0NZNbTFpcBmyDrRKs6doWndZfNdAmtbI1gNJ7rr29z6WR9AVFTYFBZG63gtLXfw2eIOY9V
x7IPlDj1Sg0xD1C82Jzzov/KIuD5/vtRJ/NL5+KXUlKq40DLEIfRXds1gdW8QfHH0C53l5DDRBHj
Q9oefp7a3z5OLJw0Ol8SzMWTBYVQBdwHG7E6thN7CJbDKra5hnDTG881gvyfP+zbdWQ711F9ibIM
Ie/zOoJBlSliT1QdF/GWmFDMUt8r4r6mnSKQyTNtFotYtMzN45nP3cbn6askSgjPTDyz4LmcNI3K
QWsaU5BYv/rm0OSrhzIKp4Yn0biB3OElY/xHSptrWZ7tHAIQbK/XDiv0s8aa377ofy/k5EUvqVgR
iAe3vulfwzwYhxuwbUl5we0gIrGbU4h05t6/2zH+/cSTJTQO+8askbEThZrZXRlI8iPM1Ep5T7rL
vHsp1Mszz3p7hz8965O1YskUtUkHPtDoNRgXgPYVNEtnkWIyCC877R0TzbA9583+3TiGcgx8pFgG
tf3JgzUiMWrDdUK0QMpHH0TzJaq3SL7p2jPV21cGPXMVtA2XKHrs7IYnYxjzYLXAfYIHaq33fWL4
9KU8RMy/4049aGPlSd1jHBruICe7qk33eE3YZx7xd9uiLG2WVgr+rOzMn6fRJCxVOIZjdaxH85cF
qyAnPK24JU7QVedLMySCVNGd0CARM7E82rq49K3eAucBz8Azc/q7VVKWwR6NzQxFP0ViNXVahTnj
DGpYjzPK3BJmzKUonxnF330KHKetIIVHixHw5ztOexFZUwOtSp8WaKr6viOhwCimYMLo+szTNbex
cjqCVX0D/yDPwI47WRMLgZ6pSJDaEdmYO7qWjTMYJRP2i1R0i6Pf9nxXuEaYRQEi+fENTv2OBd5q
ix/GdXaFEPdg7iq7snv31xOqPP548jp55UPzuvAXhifFN3cSv+gezm75EO4oaHf8lVfJBzQJ8kN+
4BjP4YV/pzyAU/3Sd+EtbsYOESD24lQAkQ/YEFG9IkpyiKLc9fboGJe4yDvZEWsDR7q1LmfcFj3h
lhhKck8paKIb2a+vZAqZBYAFFSlH++374i9AFerdwSUuBNil9bav7f+PXu+pgDIk3FIPro7Jr60y
VO2eX+ADf39t/71SBYd2aCtbJfx7OiyH+Sq9SC/AQz3csg8wphwwFSf2smu06W7pxJfhVXqpHbaT
8s+v8DvQEhEAbiJ4MoKwiNui+M95NbFmS6lnBqVcXpmgADudUCSOq1trqbqUeIiZFx62QJ/puUPw
S+QUQr837WW5gW+hH4eH9n14o404KHsOtyRzztN5ocRfoOd0oGmY0m0BWDIeWiejussYhXlllkec
wNzpqnM2aBl7GXe2r9VgK9SHu87Go8AGdlad9tq/bvgzhfMONYrnDUXN7oG7EJ3bz79xlXAycGfN
QWTqR/7235lruaGHpyK///yMv7ZEWf1A7PWtHoF1dBq7okxCJmBHVB5HleJ6XO8S6YVQ16LB7jXP
XmYdLzBkTJNe7wrxvs/fqhGKXRFeRfRJDOsjAkbUNhkQXJEFFyB0defWyb/0oq8P+H+v8WQmL2Nn
tEJvbA/YYKYlV1ip7TL7D/I5ijP4RUzoih9saMFbsUcKfwTjh9phb4899yEUe1GwvZPM6e11J98j
G7bni/QawNL9Lzkg4f7Y5sXsrME2B7Dock1b9r3mYO1IJORbyeG4y+3dekUomGPxD2EM4IR/Mam7
R06UwCYfE8jJn+DqNyDL/QCWUSOQvhB8Sh43PqqXlSdeaQAJEyCHfkVpfbXBRR+x/QizH6Ry+35z
5syvbWeiL8+ONytikU53+XTJbeVM0PpYK4+ifKu1xCoou1xU3Ag6Y5UNfqYQBBm+Is4me4okLXhH
eCH1JKAk2RNNwiCRRNsgYjaTX5BLQfMEgFU8s3vSQJcH7Loq8bHLY8yOFL/HksSgEMPbFXOl+a5r
/4ez81xqHVvX9RWpSjn8lbOxAQMm+I8KmKCcs67+PGLX2QeED661as7q7prdzZCGRvjCG0qQzwPW
idG8Ff7lHYIy+IXVuHQkDeVknKqDsaYR70xscFqjm1dDi+8rAAuvVewWOLUtcX5mnnJhTZ0r3tIM
gStGWXLkcox387ejJVLV3GlNGP9KsXd45NBBPCiInlyjgXkt4Bcn7ssUsG8j+ldun91XQrkIkYTM
BR+VpM/EzXYOvD8p6hBLhVJepxdC+nNFM8VAlR6iBQxKzB1/PiJCtSKeOR6iBPNqvqS+MSyDTQKw
7SZ+NA/R5hlMInAf6Ua60e6HG31PNeSzfO0fowdC4k/rvX10PlMK/nPz4O2sdbTLNuGVuE8PJFvX
4mPxEN6l19GttNPWxDo3OFUthy0SHA/OjXCo2S4P7a7eOTfaQTvEO+de2Ds3/kNwLVC1I0d8NA7o
HmoH+TkbZvkOBTT+y+Tau+pW/QYIwK1FOQls+Tq9wcX6wuzo50KJ77MzOXTTkf5roQm8c/bKc/Ig
PiLUFB7yY+DZ3ZNwJ9y1e2kX3wXIYvGmxQNGf2Bh87viX/eg7YZNdh+f/FN69PfKHSBga588Cgfn
3W1mznPIvUuNVFrjy+jaHtdfc+1ciQ/lTXQI74UX76heD7fidfdiPQTH+B66durZ0ck7qBdK6Oeq
Yz8WweQKRNQqM5vxNdutf23deA/htb7t5m72ORZ/JdmuX4ddtzHGDtgObM46uhGuqYBu5VdpLVz7
++4KBf6Ntso3NLd3yl7cWHvzJns09vIGcWNwBMdqm+6sQ/GY3ppX6Q1qtdmhOEj7jncu79P7+sq4
l56THQXArbzGLoOyGRa619rWXKpXwUF8So7Gi34tXnj338AjriZAEeARDBoZ4J9/bgBJdEUjiINx
AzRLBFJX0ca9NuMFjJCHbJNe+2v3yrpKls6LQfFX4DRGLmLeL1saCY9jaFQt8nnxFSANC2WW3uLF
x0HNPYv81Mrb4q441y7cp7/ZMeNDq5JIegqin+D+50MHoyUBzjaEuHl+IwFVT1t/aaUQVRJ5qWDw
1aGR5KAtUxcS+C00vzXPFsfaBMiuOnyXKpoTJZdElPzTimyFyirK4QPHcbs18AdOA+tfitwZRpAs
uniJ8MZopGh9dpZ4o2qYg2Qtzaec4PASe10ZF9v0LoFj9D/20AoMsJ/v5heQFOMKqZB8MZbvm121
URfSg7VMtzG/QkrRyCdeVWtjcRvZ1NlX+rpgoknhbj7X8T2UHdtcN6t0jnwo7RPjwuRrYxb81wNO
VkwZqaWaoYRA/1Ncde/RxrqRv+rn7WIP1nwJhu062wg39aJZNktse2/pELu2u9ZX1byeqQTvOLct
TFpGMfsluMNmmBUEgWyrI3gFYPzRAp7hEWoXj+3OuQq2lw62s0W675M82fFVnekwxngHN6nWaWEg
qfiqJIYdOGsB7mNhxLYSRDtPRN/OLRaoMjyheIqAWrD4OzQ8myLjCwU0x6KLiNfXz89dNp4sJoWY
7BJh6yObpQ7pHLSFLebRI6YAL5aQbjKCcWOIlzJGyibCJH8/wm8DaXaTBf0XFMfIrLMmFZ9GkoTE
CbuEFYevd29zAt7mr9az/tm+arvy0NxX9+0xPsWH7OvvwxM9kOwte1P421P3hlk6eBgxmJsv1ZPa
2saiXEr0nnfqs/06ngPhUuYjmgA998khv+/21TE4yWjWg/lDTcJcuNncesEQKAFBcPS2+jq4QrLh
Qqbz+zIjRYDFOBIZgTN8nYTfohFNLkoXfet0VxkrACFJ85gWB8pIf8/mb58y4+cwk+1RBaXXSYEa
7XS0ijPAGjOdajeWDjf1da8+KHOIM9pOWg/qqkDFLLLrhyjGeXEGYjhybpHfo76doM22jNxte9W9
/P18Z8pqPJ+JMY44QsIo8f1ccI0kSAOST+muCZcFPR86mT28whnMgapahsLcUi8ssPEn/jwwILBg
mkeArFDKnJ5oWhQbeA4xYtdxlYaPGi45xikWA7u58HK/iz0/R5rMfRkYetUrFHtC4NlOPleJtAvh
/e8Z/Kpp/HwfahpQhZCsFhHY/Qonvi2kyEG/Gx4HhckMT6HIWjiBsk9HR3lJ/HRpi4gKDU7YL7FR
PvpA+0eDSfyOijDDk7Zf0MBdDQjty85AVheiqUM3psNWsvTDO1dWl12IXQaGTGWTo+F0lHXzoYTD
KbbuTqxOSv0RDthQLnqFQtpwCUZ5Bk/w8/XGks+313OTREW3h6JkIw9zRD+XfjE6Cw8zF1CumqUS
Km/DoytJW0lHw22EMIYKcrsBhZ6MXk9uoTIu5feBQGiDMbGvHp06XYZSM/c0Jqa9KBv5O/36+cTj
jfXtiQtJa6NYY4H5QoYG0SjHnsSHUWROuFWsxuZkTfYXO27jYvprGag/R22cwTcUhwI9SqdpcZSa
TygM8JdG3pIfHv5edL+xyxTSwDlRZEP5FlrH5B2Rj0lkX9XjXb31NsXOvSvBGQW3AJevh122lKjV
CNdIvYarZu0thydz89DZ0CkoUhmrdKN9WqB5sFQgWYi22d4nXRBukw9vL1yqCf7e7jSbRgwCKDiK
rtZk/QyJqcVObMS7IoDz4wU3HQ6gHQruVQhDLTDea4QAPZ+u/0ABAMm/CNJZR5ZTtMoybvwttWRE
vYXN3zN4dtuCBYTmp8oEvNNSZVcmIYycPt51qbkvBmMup4/uWHAvTy6oexnOn2Ydc9+ceyLWrqI5
z4L2yo2IelmydFwMeDNhrq0zBT51had5lB4om5vOqTcUfG/JFJPPis5y5r6aEODa/BBJEXyL9jak
vj/KtDsDp0TcX7jZpDMbAK+nMXzgAoeZPlmKYV23Vd/W1G48zjsSRWkPJ1Mwlpw6gfxQOPemaWMi
/feMnjspfgw7ye8hsIaFkDbJqOWhGG+yc581GBn0TCS6rYinLkYeoQNYKH/248E2wk8fjoxP+zcW
1VmFg0bnIpz3nitvdeiicH0QrYe/H/JMgEXZn9oDjTtRp501WY6J2DeFLpHgwBJSapu1pmgLMP6i
u27BxqE7+kwrLXAvLLff0QZucMwObRbIBlgc/DwdMlfKkkDJCKqkPYoqioE70gL5ur/fzvp9BjEK
dCDEwdBImkaPaSZ26BJSfkcPTCgW+MHRs6KvkBd7XXm95IJ7ZmejDgArFRH3MVicLDO3y9BKtVKm
EpGgFjd5UKpHROwvvtbZgTjvJCDbiJEok29Gm6SWMwEBB9pTiXGqkm1tbUCpwxv9e/7ODwQciKrs
WL+bNKhUM8HAoCWRhJXGG9HtQ1MKbi+3698Dnf1Q5Nlwvg1TAYb+cznkhQkrRiCroxWPAWI5nPp8
bC4O4l4pCYSK09/jnd2bmjgaLaEiQsAxuS+cqtaUZlBj5IwFgErgcMMCmz75NYnwYxH90WJ208Bg
q6AAi4K8kYV66eH8GRG4CJU6qzUE/OJq9BQ0UnmbB+JWlv1Z3WQvhWkt/37cc7sF9QTwSXS8Cc8n
05MJhd7lOIju3DywPXTt4NwXe5bW38Oc+wq00yEgmCNfVJwM49aWY5YhpVAOLFHc4wqpCx+01Atx
E5ary5243/EoTAPA07C6aFrwgj+/etW22AmkCq+l0X0oNmn1iC2qpc6Uci2GaC3AJo/z6zi6ygys
4pCPCB9U8FLetZHtUDmP8ekbEGa6qY29hZJ4ujHLgyZtVOrjwVqBZjTY+VELlvnzLq1tFI2VmVNv
exkt9H3o3AXSQ0Bzw1n2ybbI57K+rYRlTmXpXoxXCQxQGmvSIgIk6mEPCnGRr08sAxDNDBGWufEv
dZvkcedOgiaEbRAsFfkKo+bVzxkZskLK3VBCCBWIHDrWr1AYzM/+WKJECYxO+gxehVPwqr5Xr8qn
/u59aA/WS/Pxny8DIMW0v6lOg3OYPESiuLge4BGxM4d91mD2BVhk4SGPHZ38+1xd/z3a+NOmrwwc
zLIA4JFkT88YDUWSSEuJOyrx0ZUPtTlHwW4kxkvdkf7+34OdO9C+DzbJ5cWy6cEeMRiS2LSYC9eG
jEprCePDvwc6t2O/DzQ5ojUzRz9UYCAMioJyxVEG5vq/ugi+jzLZQHqS+eTsjMKxicQxlQYuNzxj
xegCFOPcyfB9oMnJYCVuQdDNQJBDkL9xg5VL2+IzO7X9XBMvnHbab9wHLDnAgdoXHQpBmZ+7wDEE
tPf1mNeK7OYBHJ1POxwytEJp4Ot381CeHH1mvZFcCciiP/HrkZSxfE7WwWtf2z4Nb+pUj8Mhe1Lv
m9fmMHyob86T+KAdi4P61r4ZDxVkJlSAMcxCK/5Dd+34LXz6exWcKaT9fJPJvPmRijm9M74J5nIw
pN5zXFbekreq3LXPw6H7rPwZykzd7d/jnvtcY6uSMATkgTWNrnLBwUhQzPCvMVcjRilETFnJVyO1
x4XblWB3fBHNcm7Ffx9zfKZvWWablknuSYwJFaHwFuifBjh8E9X9/Wrn8pSvDE+EVwASXR63+Ldx
ULJTh7ZmSpt379+yv9azZfuRn9KTeq8/tK/BP/GoPWGc86A+WMfss/nMXvFq+fA923zKTslH8IEa
rZvwyYOPdfShuvbfD2icWb3MvMXDmWBZiAV/PmDluwLCX+wVzm7Jh71Lf0T+pMcInNS3kU7/7KAd
vws8vuesuvvshUrip3nSHrSX+vOkPPevzW3/EX/4H8mT/iC/DNf5c/2s3nuvPtI86kJ/Rxi9fjg6
V/4LhfzitX+oDnigfWCsJD1Wr9UrrbH4n7Sv7qKn/iZ7jZ/aAwQ3pkB5kV7+ft0v7OLk/B7FAzHv
IsIGYztZ4lmR6UPXlHwPgTZq1C3Ifa8SpbvCV2OruUjdRM4CLFGluTupzZH3zmguFLjXlG9x/ZkE
o2bwo47XIUfMTMv1K5yr9rFs/cuR1irIMc0hAAokO88KuDOLmwFHTNc9JjjJjB5vJWxjEVczzY/W
o1d3W3hro5LWDWWiXItXlW9dOA0lcTyBpi/Nn8L9onQHiGjy0rLu+F7nV/Gu/Wr8J7toM4J06BGt
08UjHfhi+e/TnIX2swZwW7kv5iM+ILY1OvL9TLNv9m83vn1HPwCKQTTPKfhzesEiSeYPD/UKOxn7
QaDJn91o62SO3eXMP7Ca7Id3C/TA0zXcpBWlo5n6gOMeXSb/wVr18wHioGOjF0+coy+ba3Euz5UF
jtAzfI/Gxodnj3AFKCRIFf29DOQz2x9gq0lCQhGTZvFkRkyQiIWWhGx/Idz4ibgZiYVeo6ydvllE
gT9TvPYxDIZFYiDsLp7KVt80mO2QYlwPrbOSYmvRqoDPkuYKY553VcPkUu5P8gBDLhVf86Kex6b5
oGeXsB1fBfxfH5NbhhwYxiiHy88N27bhoOUtH7MJzXWdYkVtXqdlJdoZmDvihYXgtGtJSa7KurkK
JaobtXmociQDBF+fK7l754mfSmnNNSPGz0g8emm/QGLsOleiVWlIOBboPvadLM/UfMeYgZtJOTpa
N8tUc0l2vshlYZHK1iKq1fcRex3hv+Sl8Z0gdLd52yxztGJanMCcqkOXosEBoiiWg9X+Ux13g9G5
T+kxlk9aum3C7AqM3RohPG8ex+U6jNOtFJS2glcD3lZ4QmQqtY8yuXdKbd277byqU4j+zcFiJ7oR
BbJeeukrZzNk0ZWGAnvEn2c8s1NCjw61f2JRHEaCqEw2hLfEPFEg0xvJskY4o27grAjctogvJS08
OifegPdeNAC8fbVHpwsd+M64EGx9yf39/oLaSLMd3c+nyEE1DfLMqvRoR9bilkdVgC2SuMlaL7w7
qTdWHUKt/TAs/MRcok23zAPddonMIAUtoMUsIi7GumKj4hSbYjqJXs5ciw+Uym8c9IUaFXwxZqlV
xSRhLVII//y+niu9tbLwgPQT/V4Zqusiie8anIK6OjrGFLhGMdC0/zARExk1nDzEoJSq2iEYqdgw
cmfhuFxEzDHweVkYVL79QXkSrB7jhZqCUQvGNp/9vU3NMykXUBOFM8si7eIo/rnWrc4ccsfk9qxd
3fa84VZxSLAk1FapPA6BcVVYQPG6fqvVMA7SjWPE25S40irN2XgeIyBja4K0agrafQJWXlZ+TZ2H
3tvnOFNlId+FzFRQs65a9ISSk5M0EJ3J7m2VRRMhRBNUxcL0rbWLqEVRpOsyAJqDWFotVSdZpxMd
qUuTV5eECGIvhXVLu/fVD3TrcSUwczthbiOT5q3q7nOKZY1QvBg+zTIZoQkJcl9T7tuCq1fNo63o
5rQQZPkYGsGNxxOMzp9eIi804QPJMvSm0Cn122PYGXNBb6m2Gndy7i19yQAkFG3bGCJOkG0oxMyC
rsD0CEfCDIX28epBZHQt5/5dZ1z6UOdqlooM8oaSpUQb6suP6VuYQzOkCLzAinYEUhQF9V5cut0h
SLcU7WF8iGk69+mf9cElrsLZk5wKMIgfUnLWyOQkV+M+Q9xNYzMRrFpVPZfddmao17HGpkJlu+33
gAPWVQstBbsmH2w/AQ/ayKvOgrCeoMuIOGVm1DaKbLPYHO5CQ1jKHWUL/jxPRNwQto4oXzgEzsS8
LGuLHgA9NFRqJ4+dhliWmQFnQOWou7RpV1WMlUlfXzVZCH/HwBEYt47uUrLyVWybnj2j5iqFRupI
bKyfO0oQBsRFMxqazbv/KrwH/7yX8hW2EMkK1joHa+wG9+j2/IvePBJ391+BJCbQNDt6jV/qe/NN
fMs+vDH/6O9k80IqdaadSVkFdCWJNUx/Jufn05UYzQwVDlM73NcWQZyjVB5BupVeiuEkFEcDS1/c
s2/9SL9w0vwWdAY7j1oP+QcwFKRoJ0lcgM9iaXhtsusHcS5SGqPsLyWHon+HGYbSCI9BJ9dscBkC
7wAaL9q6Mu7D88qz1uXTRQuzc7WVHw80WSCi6dLgLpQE7WRzE3XZyjGdfwGUzFKMbuTa/RDM4Z6M
eiEUHAG+8RRgR2iLBVTf0tiDUNjEnbWpU39R9M2S3paHhYFaz1oR/JZ5KY04P38URSyyOALMr5P8
2wGgClXfuSXdAxQRVkkBzCV1UZHzsEAng8MRRB7Ax5tLfJluObB2JU43dZjNONe0KJnTdWmCVSlf
YgycQS1SRwcpgPE2+TlEiZ8rqohFAZUg8PMC+GYNxR8MVGgJfRoWqiUwj4tZ368C7TSgEBTQlh1L
OQKd4L7WMLMBjSruh/YoJgcMIP++3M6cAKCIUbUYa0n0eiYf2HexYRHQUByFKqvqoe9e5HYWISsR
rXTtUSpPfw93pnBF2Yo6GVkvvYUvyvS3D2T6hWoMhRpQpTCfdCLevsNZ2ym2keo9D4o7u6zKeCbI
/j7klKdqZFoolYMQ72Jpq5UrgVXQHUXtQnpzbh4tMjow2UTzzOXkC/spYpQ+6J9cOtDyc8JFJw6z
RtzGBAG1fsrcS2qTZ94L6XkU9pGbRPtmioQNgQyjqGORTkn0TBYm6YIenTTh0q16aZzx33/7ZG6k
dZoythmI/caF2uxpnFykZp2ZPyZulPBlo5i6Mpk/JQCYoNcpBYBiwRTGBBForKDfukqwTrwIqTn3
UlAKQT6D2oFJNKk36EGrJYE6Zl6ji2q5p64ZuDXglY//eL2TJEGYQW9iVBmfvFaq9PrQZywL0aRg
hpseXwn3JwqoXgRE8JLI+7lZZDREs2gPjI4AP78VshZm5cpGsIvcVYtxHYFg6z2OoY98RLqEFOzv
1ztXqxvVZBkMvBeSKZPFQSCYqrWnAVB1+092GmxgcWFk4E2kuCdgB1wGvyDBkVoPxLU8NKHtWMYs
F9r7IDYvnGXnPiq3J5GfNLI5v+Savq3Uqk6w51Jk+lPlHoZJU3xpdrj/eczEK//vKF+F2G+jhImF
2XbOKIN7JegrwXXpptxxE3co0wgh1KiXC5M8LpJJtPRjxEkBXmjIKIWeBocbrL30pg/gRzRrwTnm
4a1iPEiBNKc5W5rLPqW+q+IeGF5HzuPfT/FbCg0g4ff3ntxhcRWKdOf51JJT32blsFJwcaausVRw
Y3a0J8UDsgyqPnUeC9Q0Db2zQyznEJbHALKlQwXxH5G8MKF8o8p77JsOanhyY+mqjtQFir92O8C8
9uOVLKAAJKIJAO229eNZnaRzz6KdVfflhRLMF6x3Orc4OsqUMKg8glme7JjW03LDbzjdhptWfyaZ
oXA+iPdaMLPwZ8W1UEIvFE3p+rOSN1LUzmYXGyzn8hZoSJiXYJIDymuqSGNEQ+SDGQ53hqMecyve
Up2eY3a3K3IDCfEjYiy7xg3nJaGKoAntpUkYL/lfk/Bt/MkuNgZCqTioqbgn7dInw3TRMxAH5Z/q
4VkeClcsr3qwrjozAGAI6sboaTcim1ldqiudW+rgG8acAMQPs/Hzc0iREMi5WrDIykOio2zl730a
yn8v5TNBiP59kMk31zsRt3GH+N5z9pq/6IEGBwO8gWirqsc6vgSoOHcsje1aABt0bhGK/PlOao94
fxEwHMraaV4sYyVbqzgeZ8Pd3+81Xlq/PiOYHRlBeiKRqSC96rtiZhZdtJNReqadIAaPPuBzUFmX
zsBzKRLIfsWSZWihsjr9TmLfRwnlGqgp1k2YUzUI5xkYNbBBsrkxq3tH3zvy69+vd36bGChBmmQ7
WJhMJhLNpsD1EznYCVW24LpdFVUyc0MdVNIJAdR1KkaL1KrmaZWshNC4sGrOzu630Se52WBo9Ciq
gJ4r2kt6Xm6lxiJyv5GraiHnwvLvlz3XImCG/9/LTnZCb2ixp0RmtPMxh/XQXLf9u0Jb+AiHI2xP
16C3jcY2QOdBHfVXOGcill+2C9XdWgsKkpo9Ouk59yVa+911jWnnzFxn/coNl97JvG4PnXWjHrob
PM4kd52h81rO5EvaomfnDBQMuc9oujZFjKA0r+ih54fAWmcBqrKkg6TSnXuQxf7CIfYVIf5a/d/G
mkyYFONUEshGtAvKhVhg8ArZaebKy6ScIUbiIvU/zEqUQJZYgaer/gioDvNJqLmy90pXZNHEc2vL
haVbqwHLBHeGbSbmXJz46nUPKt0Fr2fL6eLv73x2hiwUZYBc6SOc7OfhIOZJMvSugcpFvSK6Jmwh
rSfAJmD7e6Cvm+zX/HwbaXySb3FLnVllhWo4oaiv2xAFr4bemFt9Tk3amEUSM0YlRfFZVjJV1Kgi
eSlsvLUXXnhSm5PhRpsuy24Kapxq7M8Es1w2SkClu58Nkrszg3bXGS5wkwNC7ysk9OxGGeuVZLBd
stBwlalpOo2w3jL4FMbDAu8X6HjX1UB9V8UPgoquglq+V8szypL7LIgurJFLkz0Jj+XIK2pNJ8ko
yDKo5s26EkFk9N56o8SBorywh88NZ+BwSS3yy3RnMuMKbrvB0DPjiCLUyuEr9rewFt1fjCDO3WiG
qI6ilKDvcZz6+W2VuKvCvFF8lKisGTCNbOhtZIl8IKKqZ18cTjv7ZgjVSfBLEECdljszP23liE7N
LntuOJMoed7o/Wzv4qt8h3KjdN1HC8rzs7i7x7BcZ5W8Sat8J81ehtnYaMPH237JRiZHt3qVFkib
vfLP7c3x8/4eObPDv09/zhvsPwUi6kUJZvxSTH2m4cwtOVoOWNhd/oIDouCQuqEsYrfbXXfxqW78
mesfSAMz0AWqfIuom51eEs/5qgJM9yAGTKOIArkS//DzO0E4z8q8FaKdIM33WjXrP4crzI/pFfwP
TLCX5+ZTgWLuhYV/RngTMt6I5AULB9P9S+np2+bXAsmvcNHxMWOhXQJNLdfVf4ks37plyUEgL1tJ
35f4xhVesQiCeDPUfA+BGKJ6NAjALHWwdVaT1WhLJWuXiQWCoIEG7ZvsfqQF1A/eeDxKNWp9+EPT
ukSiCccoOTKuLAx4DDpkZDJ0NdBQpn2kFzhM5T7MbXNHU+LCsfpFf/810yMabNQoBjs+meku9TIp
cVihxXDrqsaj27yq8JAMX+A8w43eeklS4xDVnS32J5gZV6moQR4Od21bzNTuBCFtZ7pIefsHMYTF
V8Ub0w+rWTHUy6ZxIFvX67jG9NzZBOV125qL2JPpvLsL08lnQX1rdtGS/nFizstsLkP+isXbPEuv
ulS2/bhYdsBwMqda9dT8LRfkN3hxKU5QrXJmKV1AuYpnparjlYzAbQ7IWD+6RrhS3WHuoJEjxzFF
RBNZBSyVrXw76Bq6Of1GcsNLUgNnN7tORcHA0I4a1yTsEj0AAi06xzvA7UlyymoNrbEh2HS6uM5l
6cKXQ3iBTfDr03FuwuqRCYGm3jl90kQqSzJC/yO2n08GAACY+LYBCOCRP0hADYxiim8W4AF43nBo
m+XzPrYfFTtdHPq1t9Cf/GVvY0cNr19c1UAKYsRDUFmcp3cd6pW4nyBSeZOvoiXgEnsECbw5j/Wd
hsT4m2/zm7bXHKsmlCAA88+EhfPwoS3e4y/xgOYqna3QZuTXehQB6b5+RGffvl7v7LvObpDj2Jn2
bLe6W4JWWFX2NZSW5fF61cxW/upu09gfyVpbJIh37GZb0355RRh65l3J9tGzPw//HltECcRR0s7k
nHTsI8IN9r1ny/bsesEhuuPobBbep7hR57dpMP6YEtmDUe1A568J/3IUF9lhfkDpjJ+DQAWEuQxh
inF22nUya+0ICYN6DTLNhlTExKX8c2rvR5WVEWyBNxTSmNb83+PV4+d8nOjl2xuICqZKn72dwMrw
H/zjoI5mJ3Vxamfzq38BQpo+Kpz+XLwKOb9H3ATtbT7CpYL62fwDwPj/XSPKpIGktENXQJolOia0
8CnxjzjrIFkAuw+LlYBu2yWq39nsg8uCAuUou/GLIGwYRWmIXYPI7hg/wdvtjEOnn3wa0nFhzRFF
m+nJHrLYDB+iv2O3c2U92LvcthoAP+ULWfPt9K7jOhVaX0AXtVq5XEwyyx4rgWFPbieKCEBcSHX+
P+/6/wacxNKigm57FecQDgFyGJ+t8+z676Z5Nww3BukIXilc9fElh8IzNGBuKTh9WKJIQKOmVVmv
pafr9kW0K4tsGXQvutCsFKzUPOvFKg6uDjgBn52o1u1cS9ZJipXOgdwvLd07uVVtJZLoH2T2iKJR
jWzDeeXLpBuAp1y935Nr2RZYCtAqfehuMt2fW+EpTfRPr27mQWbMHZXIN5CXEsJAvZCif/FSdOFC
smAcU8KstP5K6oyFr0rzmjXWFsMmMoqruhDmGGrttHYt1ri+1cG2Cjzrv7nDsVIbfVoQagc79jN4
iA2L5pqmh7ssEVCVAqCUFtuqXSVJthqscgktcBWr2moEtWjAUwBlp9BREi7dYJwG42MMC4fiJS+u
Zb4fXCIL6oqZqrYmDYss/oxyUqdBmCdltBcISlKq1VRFFE/Z+Eq+DIL2VnL5P9xTKqkoJGOhXQGv
Fq0Ld8C5G+f7m06WH/WGqup03d9V0QzGpD0gmmYdoS1eRO//Nmqjqvl9qEmc0GRGUSQtFXOnwF1d
/SyJf8rRN6BCWVit7Jh+Suf0c0ekRw6Uo8LHKfwUUarL5AIBvUPCZdw4UBQdc/73rj97yH1/tklU
33kC3BiZqF4Q5hJKUgCRhGCJi5jmHspNTIE11y+0sc7u/O9jTnKWsGklulgpuuHlrszMe0NGqD3N
ZnkcrFBEDMToOlD9dRS5B/ibq//mjWXqoBxyxG1TVBl6o7oaUu0e2UDo85HAwz1CQIFFyMlulafw
Eub87FKjOEEGQAuNrvHPTRUU+GjXzhCNqN+kOORIADYzV/3470pm2CCjHAvmATvEycwWFJkDoJ5U
5+SD3+0lbVTOHLVMUTchfXaImC8IcZwRE2dxfxtyku+yZ7vStLglQ3FVSugHLRU0hrNXK5mPOhO+
Tf3Wj2YccXF9aewvka9pGIf9+FjIxdv0l/2QbgZlGhq02MDRHusP9VN7AbXxrH4qb1G+0N4gaJys
p/ojPaGZivwXONy3/gPgUfuhvbmhbba2iXn2W33XPIAK1h7SJ+coP8rH/ii+dG/ge0CxY+7Eb3wN
ijdATeCZ+GN+UnqqwO1WdvfGj+C3BwP+ub0xn5o77bF/UF6Lw8AdCgDYf8lfwnl0cN70N/MpxPPi
oXhu3/o798l4APzrvrgv2pGGB9H6R0xwdUpOxak66k/RCmfT/q29qe/xGsITAy/3wK7fUCAQ3/hX
f2+Ns+sU7BnHHdKH2OL8XKdKbBVZHrEvm3hmJHuzW7XxiePwIiDgXCkB5ff/HWiyZtTIG5Qyy7iD
4692r/tZIMRQHsC+/1djUT0mIQVwT0l3csA1bae1UkqYIUgjqM2OzUVminZCYQa+vXhhCs9FUd9H
m0yhbyVCqcEwGcsx3T8IxDItJmDPWEOerEq9MNrZXP/7cJOJjDpfjAY5YSKTYYFGxKzu0TbHKsdL
rcV4/0qEKUL9GUfurAXnofUvXewdAilb90J2wdHibJ/LGh17RsVKhHsnU63RQpJKhYJ90AdLah6j
f+fglyhE7AtxblwpyipHSCU4ldGrE4tfWs2Ntx+a/+aCAQJO9YPugaJOYae96AqZVkRcMAAEnYaT
YEg2nXMcnQ+HtLkywUsgZbyOig8CvL830flvQvxuMAfw9aa4s56ST4VWP5JXiD8l79JDfw1xiopr
hFKGZXGkuDNq5JW/JUUiBwwe/36Ac5sLQwCkHtAMGd3/fu7iUi1Y8Ug37FxDnTvlSQrSuRbJsOwk
exRlbUL5Uigv8yOnx/D3ISfLMPOR7tQc9ljk4cyEu1envMn6QqeyVt8a0rsq1quiA7cd20MXL/9+
37Nbjgkdu+V88imJ3MvT0qEKQ2Oz2lb+tZrPzOxI6tLne+5zWg9/DyedOSW5wqmAjhyS0WHm5/wm
hZKbVqWFuwSXHLNzF5YPxZELoS7apZ60M7c0bbGt10GGY0GuLALtJervTAuuAQyopLj1+/cLz3Tm
A/x4psnO84pBlAWjCxGWenSdXduQ1MvJssgWvnWkGNy1RFfhS92A1PX+8/X2Y+zJesu1ovDkWEaS
NHvsOGMEdW91p7g4MPvGJSjZpcmfrLQ4ExAXCodwl6ovEJ+V4j4J17nxMcSX/ADPYRF4L2JPyZKp
r0/rz5h3ZqUmMqdtsUwQ50DDipqPugj9eYAPSTivDwqcn8fiHq29zrGzZJ+V1714OzqBUd2J55Gy
DVLaP85M+CeQOgq21Ngmhb5nzOR6hMuC1YV1MK69yUb88cyTtWkVptjmZh8ivr0na6uKlY5QC/qJ
Xb3lrwoqjoS52LUp2UejGDOZP7hIsTwX3/94islqHOjJKGlBHFGNLY9+E1vPFe9fRncRhQVcqbnn
VY0uz/rC648glb9ef7IUtUQHud3y+nJszZrWnVFrN6H6Z9T5SUuDZOXk25HY9N/w5KkUUVLA2BQI
1hdo9Fv1JJQQ5qrVhkMBklC31xPaokg1LEb9hOqEseKFNz234VWa8GPsrYJFn2SvdaFkfQNzBWKF
MVPorI65Ouwd8J1eom0RjbEMbn78x5Gx8cih/5vxR5IfOACMSaZKB5nSV16B8cEY54Cj8+U97ysF
e30nxP+HszNbbhzJzvATIQL7csudFKmSqorqbt0garol7PuOp/eXanuagmDCHo/dnoqxKwkg8+RZ
/uXdrgRvF2m74Mf9ZWdCvQV8D+y/0OZGDOVz6EUuJMRlk94NOlhNcBp0CC6VkDi30j1kYblYOE8z
VymtOJ4OdTGdgmqykYHMSA32C/G5YczdnEBAkqfWyd5t9t0izG0utN0uNtm8vtGiAmhVEAvsC3xr
1HksJgeia6L6J/qPMukcy0eUGk2Fc8URF3dh2+vQHDBxI77/qpcefRJo9TSFkjKQWfJTkOdQ8cQA
pMR2dmoJqOTCHaLMyZ18jMpM4PCWDWPx86etdYECz0mcZTX315mO+KaMFE3zIuNcHJbuw6hQfDXj
cFBzjDL6DOgdFLzS1CDQRsemNL4XhnZsIixbNO1YWcOlLdHCrN7RyUmhdCXQ27qx2BWNubZCB8xi
sZVQ05H64JQREhpZuiC5zmwmesux4nJB4OscnDZvzo6JGC3yMCbDFqfSDokQ0CrKp0bLuc+fO2Do
wm0gNsyTFMboIAxryXypnfLc+WgD9cjIVtULeq3fod4eMsnZGSaDLAlNQaZWgZpgppEd5To5JBjV
9xG897A9B6zuqtigypDLhAeg0m5DzDmi3j9aENE8sPuC2ZahPp8HGN2Te8DnOkn+c9S9iQ7yyFSp
8fIjSGRVCV8jWfwfkYQn18Dr/1V21roO37Cl2NaG/nulG3/63BaGgSFrKa+jJBIaX/qTE7ZvhYa/
OGpYPoQ2aEF7V3urNXnbBf3JT6qFVvRcCv1pM0zOXV9Vue6jJHgmrqBwwrlj0Cxeld1cMN3ts31l
XtAMcrzvFA9mtc+7hRKCAnHmLqFE5dhbsoMpoojANxF96LzWVUaKGSPGYih8ir7bp+y7cBFszzrQ
mFMpHASxFRwQWYVL7J6CA1pBCOdWK/PdPo3n4lGoy0K3fjKadfYYfU+w12vPzS8d27zgEWT+n92p
Rg0+eyyP5RHihXmyT8gHPxnMrM8j/8qfdHOlnL0H5Wy+aGftrHz8K3jwMV+ng73WcPbeKIi8Coc9
/TpcwnJrHeondtJhPIp/dnuLf0YP0UPw0B9RFdN/ob7hPbTH9ug95E/Z9/wv8e/7Y8Cfmscs3fQ/
lUN0LM7hI3xlZ4/KW3Fsznmwro4GYt7H6tidndNwjv7CG+rgH5x3PNr5dwp2fOLPDYJdAfrw6ane
Z7v2kp78h+jYHvJDxt+T/RSGf+NL/phgr5g/NsfhrLyIv63/Vbj89fyFp+TJOkl4/nl/mL/zJ5df
kH4vnqqfwplJ2mMi/li0K/db/CjtxxcbwfzzwAyN5XGoyR+HMyoDnYuCmnzOv/sPxkvML5RO6rl9
RHd4hz2ggnLIKj+lJ/E/LeTHVYqCbbnPmXs+qA/tRX/QUXNsrxxY1Kn29T58dpcaWGIjTxMWjjo2
kDBzcfiabHTbsSQpV8ATcY3W9hXNpcDN1xr+q3XwyxpwvKqF/U1UVR8xK/PhwUVvFo3RSrveD/iz
hw60HcMnlEUAY04u18gnkXcVGnkcrNjfFiDx062t7vtin2ELW6yMdJMZ23b4pVvflGwdLqnczDFY
LDBKtGZplNKvmRy5SBrHMaxoC7XFs+W+0sNUkxNEB9hJNWLDAtEhf2McxS3o/j01IJNVYb4hkwf+
ZDGRnbsDad2rho4NvBBg+xwCgsbFdd0PPt4IxSU3MmJ5wOqrbjngzIUbhH3gOtPLRNdJpD434UYC
C9IGESGPPcCNJSaNH5hKmPj3v/PsQhrqF1iLAE2ZEs/0xEONT2HOR+9bbDRS5Kg6qh/Srfv7S82l
a2xhBqjwHyihJt+zdluP5KSOhF5NKb/AIfHpfaIHHFIDOdfAWCD+OKKRPj1OwjQKwoXCwlM9e70o
o14Rpbmajn9GxniRHNq1Wpf9CFtzp7X5pXOtoxzYSBX00UXnpova+uyO44/CNHZjzhyGnpVkF2u+
N44nT3L1Jq7YesD7Am+V1PB/UwtSbdHLMYweBioebVb9bfCSjVz3xxYIzCbgSQ1Ju4gKRMx5RhXz
NG3cxob7u+69DA3GdI0Sr4SonGhJuea19/21Yw0A7guk99snLfVOFuIgapTQM0J8r7DXpZzvYAge
BVHWJAGKSA9dIoLWMKsNrItgwhbcPpAHjrrxGprBv2RGSgjsb63UeE2l+g+zw/CzRi+1EBKdjBkd
cMJCy9ONm3Nk2ftRq3/E4PWAphzTXNu3UPByVd32g/qIKty+cCrGz+6zVS9JLM0dNpCDtJ3p5XP8
J6GwTV3XhwvP6CLe1q31nPnvfAMk6KzC/1kE3kJ+Ozf4sqE24Zuk0YimY/n5wHV1YYZx4xFs9Ohb
a4PG8aITTaqL2eZrAYKvPXKjvGNArCyciw+K5WSf2rIgkMDSQ4dkinZxPerTTGJtxdnlFVPVND7A
GQtiRJ2cx6Hg+/jZXoKgl6X5WiguOJ3+o6yuXq6si15HkLTY+JGxF7m/ZuurFvWRXsW/pPnj/hGe
YztCg1BlwdB0kE+ZfJasyaxAC2wKWzIRh4ObZN5OSEL2ybAteoxe0EYdjeFoS8GL2KkxdH0relNr
LDWT7uBr+rcsVbYtcP77P20mkNmIcVn8pWASvzhjjkodx6VHn5NtQhAr4ItTl7HxVeP5/kpzxYng
5VNoQ3tCxUD7vFeC1PIkPwAU3srqvijrHROvXYNLrqhAtXDcDEQNIb0QAW/VPWyalnnnM7HNFhcj
uDro3wS4z7/BlTS/HAzabKMkbkZqMtHN4Sr0woH0eE2PYVFmcPaQ3C46OSQDaLQKcl50buqdVlub
0IaVy8XfNsZD4LyoDTggLLNLx1vIjGauDhvsJ4eEcp8m9uTqLbWoCaOU5lsby9sqOFnRswiF4j1H
7pHie1Gpdq5rBfYFihm4B1yuplKHjZSEgxQDfQgkEvox3Q7UYa4Sf+u0BL0MDD917VuVXDNgxVU0
bhb22Oz3NWxsD9llFgPVz9/XC7qhCyw5OksjTiqO9KA1WKx6r5bxWsHrpJ9qptCGlH5hc88dI/op
UNEVWf9qN9p5QT4YBh1VEi3Ig7SM0SmDzfcf9ayEzTOinzYKUV+EbEfEuzO1T+jdAoPg0Bbxg5Wj
CvTamtyRIrFyoq1V7RehxDNXC7o3tHLRIIYf82X+TqFduCV5iNDQaHqtxO86+w0eibh1caD+i17v
6v7n/CBdTkM8sZ2xBOMnBo+TuImYu+LnEljPEbXsTLUfvAbNQx11FlfbR33/nCNDWiTg+7z0WNbW
eVCTP+Mx2ztogGVW8Vskl/ukSTZV/SugadBpxkbEUKQVozhfx2g+iI14/1fPTfDgD4FAMxG0JJGa
nHfZjgIvwtrpXPX5rwLUAGP3b0YhH0pPXvcWKlfhXxp1k09jMTK69ZihBGKCZsmQuKpLfeN5SxKb
H1n2lzeJ3oGNCi5g8KkuM9o+YSZlETeQM4xMiYdvQhYUW0mXrk0Vl8gVZE/0JFaopACOxY0Ju0dJ
oTeCYGksxRuzDn/6YYJcVaSsnQI7cRqVoj0qt++uoiNXEi0cZvFxpz8ZNRfiNEN0iLmT+6JOxhwo
nxGew9DaWXq4rZn5DWO8hTu7XfhkIhJ+WQvfb5OxK7jrD6egm8IBcZ+usi0tFNqgwYBn7tYcrx7t
ykcYcOs0f5fkI8cZXEvdrBennXPRg6H6f6/OlvkctYZBqsvK5oIANUjl0sfPTN7g3iw2ZOYuBA0l
M01DMRhfxkl/kCH4mFnJGJ79Jt8qED7CJN4KOthoxZt27LYkGitB7r//epeWnRzjoHSjtHL7ECuo
EyErTC9/CxU73ZVghbTv/eVmL1wG1qoO58FCgHXyPptWTpB/4RJq5BN0DvKazH+ynLWD4XaElORe
XZpzzS9p4PDGsJiKUBaf+GYD2VruVbrEkjF5FPdrW/00jItR7LLwnI27EbBjssTZmovI2s2ak8uu
RW8urmoLmGH9ewDiTDtU0av0buBJUO/uv9LZHQr2ihYeSaI+xX9oox32WcZSYbDVAAmBZaSrU77a
+gJne46njizrPytNXmQIFMHjbid40k3O3iGI07tEXEW8VL260j4XwN0GzapEN4U79PIVO5dE3P6E
yXtNQIMkgcTDDuifWb/UYp23J9In+GmA69ah9rPPFk7I7PslW1KRiBAiH+IE3WwfQzKdvqY9fK6r
k2heyXTOvBe4Ggmk9fufcvZSBdTxP2t9KDzerFUn/mAHMtHGdYwdfugra8CXEJQozrD7nhuyIxDE
8bBFdmyN2/L3GjtuKX0NKeFyVYdmPaz6+t2AOu4k7SbTJSGEaa0zpDgZVWtZuG/7pW0h7swvAVo0
QYRkL0aQkxASu6o7jLbONxleTWcrtUcl/0MMY5EVRBS2MnDUfg2ao5Ev5CCzJ1snl+XORGOIGvfz
p0mGxpTkkRwkS18Y0jFDKmWEsxN41hHQkwQE1DZe6uLNRUwdJTPRzWTSMhUpdvI412u0vQRq3qWD
gPBtL+ilzI/8k+jWL+oEzmbuukFtJAsBNTwcPj+npLh9Gqt2eLZA5SHZqEKuPAb5OTDWmvc7jrl1
tNWXZDDmQhioMpx5IFuRWk5SJXWEBDMM6Uf5ydcUUybApOYRc+vF6fLsxr9dbJJQ2CFqYEHNl8QP
d6vTe5ExfVISc6taw2aI2xMs929y5V2VOC6QklWuhuvtigEGYlf9MtLh2HQWMo0CD9Kvjd48BL21
DrrkUiYagHIbn3VvY3j98f6Jna2c6XBg2gMcSoxTPn8ahnmj7aQkb62E58Rz4a3Unur4jaY26vii
C5XTQVMrRphLqNvZ1gXwK7xHUHwl+E8q5lTVIq2U0AESAZhupyRdgehv851o3tHMBd9ImEKWHMGQ
TvoJ/tD0XsmTuuxiLvmgzJ0KQSlHNBKwLw2Vz+9hjDuEwDQyQpIIfgraFDi9ULwzUC0pAhZFf2d3
zO2Ckx3TDXFn9ikPzy27ysxmk2PmE7vvqVE8gO2skfHjd2S5fXJc3CM5rHVp/1F5Mnoj3Qb16q3m
XZgwo2OU+PK2j8ZtEgBmyPpdUNsbS10K7rPX5+0v/rJVDKe2PX4xs5CIJlJP9xTuhYEiyTovTjIW
g+letf4EO9PH7Xbxlc04ChvA9QSuiwKVXHNyeUp5J5fk9KSY47gvU2ebkTo73quU4QuG9CHCMjjs
4XY12PRC+d9UanKN9ZftY1vCzWK4G2c0Nyp9Ujd9bYBjwlffkVaJAbEF4rRLq51Pu05h1ofcRQxP
PQn0c6sZ+4VzN5cIgAFUHC5lgUuZhH5/9Owo9aEcUNWbOuz9Sl7no3IEC96k4iI0IFbL2zFYRIaI
UzW97m5Xnlx3SeAWPr5z4TlBpF7auIO18xke/Z3DUtpncOzyHwWE6IVHnrtngeTRPwESAyN6csQa
T4+TpuLzZcThRGTrf6OLQU+Q/mBYYYOcKNNTP/wnL5u3zA2EYaz5ZW7VSK4RZQ7tQcUGcWAWK6BX
wGH4wujMism8mzwvSszP3noEVHHTInKGMOTnkBI2bg21hvNC5uGtbGRKCx9DJfVKYNWI7ho/JO/C
o5SGp9xYUqOcC2iolGp0I0VmM21X4a8qp8Y48JlD/SAhJWyS++VdfwYybjfR3lCirfgF9z/yh8vb
dHdR6ZJZ4HqCINQkphdJgGBPze4ipYmo7dWhPhdJfIj9Ho0BNnVpPuW9cumi4aApSMK20m8S+iFj
HB64Io4GMtYiOcxG4yLQUbo0nkTHRbXdixu6ewlWLKVXjFy2KCpTv1hFUvLmmNFjZyFaQ10bI9yr
2e8f0VDTN4mfLlyac5nF7TNONrJjZNkY2wqhuzq5jraHxcE4UArcLcCHRXbS7IdELpDElH4VvnCf
t5HvpW4fpHxI3gpyXmC1yRPd5sLV6BrHxV7c/LYlvNJxxAgVOa/P67VaVZiJFHysV43mBUEK9ixd
A6O5sqbfvooJArni/Z0zvy6EPwZMTJfRKPi8rq5GftIW4nqxrkp4bWU0R9+i5jlG+o2ZMvkpdBwf
LaKFdeciMf3c/16X+vrzuiPg2JY9G57TP1v9u4aZiryurZ1dnvTyIKiki51k8QanZwTMmjAZsHnB
07E1DPwwqZU4PDtQ4+XGObi0H22cBbPGYnLkrYucxhCQKKNU9h7YQQtZSgytFh587iKA7iiqfJNJ
1zT1K/zWqKQxDM85OAZRGYrML37+2+WJNItc2cFWTJK+Lyws7rYvz2+g/Eg7DO2IKQA/ydtuKH2Y
fTpIyCaUdhad7Qx1MMS+rS7dA48HF1bv4NgZUbsJrOgojfw2MNKNVC9dDuK0Tn+N7cAi5vcQqqeC
SS0M485tqY+jNIdghoW6NOwFj98bpG/Y7qXSO2qeK796SlAeQz3s2/3XMds/5WzTcAbByJhskgrI
ThQlqt/Q/Q5A4Gv9G37uawIaDrHFjh+988Lk5I9vNihZo38PInx5YzRWGI4HOANa2YjB4y/h/ja2
5mvkg31iX5n4vDqxw7AkWbjI5xoKGJ3S/5K5XxAN/3xgsqzw0HNmEFIV9ZOde6cRBGCvjBeB3ItI
3Rfej0hIJh/IES5HptBoFGXk5/USyzf1pAI0rKcIo3JPoxSxcwK4/KjOUKGsPRsGZhJvguaXEJlu
NQahubEfLdhKan5q3DdUPWh7QAc5qga3fewfGKv8khgUxsAMSGI7010AqM1cEp9+9SRbBrjdur7J
gMyW0J44kW4wuWmVPdOxon+5/4pmrgisuHQmNuweNuM0hOEtkXQho8eyQYxqnfXIi3ugqbdCRl+7
Ws3Cs82VAixI9KJnYcOYnOSQtAg803CZSSFf2wX5MRB70U1OTd5vlbJ4wgr2OKaAJzIflyi6KGo4
vpth8Nwli9FUnoljVM9U36J5iETFlzddq7GWc356mUlNF+0HU2dqE3wzwV8ogcBfWKeS+0Oj5y7G
CpoeHhQo7L327gXvvWaimQqgSwcyxeSmdt+6bjz06ptoWAk8ZYj7p6tcy4g6xwZJp1q7fKBjgrCm
QgrD7ThW4ynlrWtYkQBkka2rpyJzn8cbKR034o/YudhI/bcMkzTfW8thsRWLgjA5dbaxsyUuWpAm
ivKrbYAiFq99Z+4AW62QeD2N8jUYnyEm+/Z7FNZPRZXsDKnaZd1R9Wr+n6pHW+33TvuCSvxazDLE
dL/T3JUaaG9K6l9NhOl9xtHDYFzg9B8S9PwyaOJi4JUpze+x5r2Ii3bsnSfo44CIw6tQk8c77ChL
8inzigfB/DYG79Fn5ErTAC8Gxp5G42yUMv0zMYyn+5t69gDpwktYA3dlTsdKQxmkjat19C3lfJtl
yb7rT6Jys5jBka8H9aIM5OxGwgFVwE0IcNN+hFt2RsnwURzZeIPIifmH8yjvwuydnvTYX1kURMf9
h5wjKzHM+2fNSS450pLsikFsXqKWlUbHukw2ORp2ElV2V14dpdtVlrRthhRcVLeRKCEc3zzgcIgp
DoK1GNoVSyF3JsILhil5GDMygWj4HHE9ek5yF/IihKowTYi3pN+PNEeX8GDzceRmoUlFH8YdraEs
i0QtqrkXLdiYghJCskkdHCb7qBaIdpo9YI7oeNx/97NRk2sFXV7qFL7356dUylKJUBploF9tBdAO
2TU+NHN8oibZVrxEjZrd0ExvqX1RgeTi/LweIDYj8esQ8BsPI+z3mE9htgzYrLU3i6OGD/WTL9fm
zXKTj1i2tllXOu92BJpmq90mhOiXuDYGTqa2iuL2ScGN0fXsjeKPW4OCtIwZFPseXtLm1ukereBn
FY8rZkEHKNwQdIJ15nUv+DYGY/KOnhLEKXsflR6bUVqboocsYS62qMQ/k6BBlgR1gRSAQgNoskng
B2uV40jIhSeIUZCflWswioP3zjbRwdaM4R5SDz1djwD3/98iDKboWfDBNEubXC1+rluRbrRgL8BF
Ml2s9gNJKPgL1Dbg7SwXXzPFCE2hfxac7Empd3UzHVgQP5Ys9fkkpOZ9te6BmzdUXUGwNcpfwtvj
/oPO9YE/LTzZnKkyJimWUdFZk98Feqm82vl7o114zaQSdM6JxOg6Iz9bLoXA+WcGcSJkyQS05/O5
sDqpiRxYHefcs3aZgWdOkxzCwtig43wKHfnYpt5OFPt2uNST+kB5TA8JZ//fa0/aFU0vd4ZvEH6b
dlz5lrkWYmB2N/6dN+DKUcuOtJLNcieaGUoSPAusTz6k33JFfvSANlOD9+mwcYKLX3Xoh/trhC0e
JCt48PRso4eXWH76gIlghyp5OgaYZ1f65TMeCDL0Q3AIyVGgLCNthU3LQoSbi+O3Tze5XCy/VYvB
YtrI9iWUj9UzLXUhW7LYpBDb48t7/FAd5K4GwjPZPn6YtZbWgeCpB39Ta9e/08+oXKLvz+/Tm4Um
Ua1LhkEPnOoDz+C7wwqYHb5FSD8RugXnpjLeyPToAi1z6mbf5s3SkziEf22SNylL2yPwWtHCpKZw
UA0FaHD/NM7dFArUPYQJybEZSX8+EZ0bl+1YsVKUEtrwOvo4gQHIK6SmlsYwc9cgEQfjPYZk6LdP
+y5BHqqtzOiqw0EUGDW1Eh1ZXqcSuluFPu3SPTh769+sOBVPV6OmbYeWmwmZ5z8UX6Z8Hbc1KtfQ
YQcQX3E7HobSXes2NF0fjySaEZr/S5yi++95ThsF6tC/n32a8YU+sQf/NYR/wPNBUt8ObU4Z7q0T
urXxWB8KpAIbZi6GXf0FsUNUt+Tg93/FwgeYYro8PerqtmZQySmtkKCUgIyzs2Jn4wl0knJEHPH+
inOTNyD/uDgr6F8y7Jps5QZunAEWPz0nqrwSEq+9cVUoGTL0eFaxjLa3vTFJ84VnILHfGJ9l/lNb
D79Z2YBTW7LL8o0RLkkzzO57ylgANDoYt+l16xaZ3rW4Dp2D6p3UiGw4ZaKEmFV2zK2FMzY3fOcd
/LPY5KoNpQBLG41dmGKjI1BndSHvS4rmUk4xrxu2dn7hk/dJurTrZi+8m5Unxzvxcr2vOx4zegcy
K/Sr02itN/i/PZFXDJAcunohkZnf6bqFZ7wJV+aLbbdO42woGPTiuQIxAkAdYLBG31vBpaRjroqr
XkQaSdiqQmtokCi5v+dmo+fND5ikUqOuBd6g8AOEm5F6BdzJtBDxKKN5vr/Q7HFCaJ2EkXEuuIrP
wVOV28GrS74r81T0z2Eoojgt8DXlBeIlI4X7y82JhwHLwoIZRTYZWafJg7WSZytj1wljuN9tyQE4
JGc//Kjd0bP/qY1vOIGbTvAzzYGjN7G6t2Pph4JFQuHpl6yjASwDP0yMnd7icGsuoTPntzn4Esba
glE0rXIaiTJe8p2QuwRtxAutKDt46cIrurZdIxBOUHjvv5HZL32z4mR7u3pbQlWTGdO6tCLpIPuB
JfioOdCmZWef2QdEzIaZE5Y7ghv3+Xunha1KWgckVg6PWXrIXahLWz9nHr3t3GsGjTBc+OQff+U0
27ldchI6FAfIayxzbfixsfey5CHUtAbxFKokc6y/RXj4mfCETU/bibmup/ovEZydUCt3nvVCwb8S
crIcd6dVnjsjfFA6+KOAfSwJBo9bHJRkFPQvcRHq9DnQq9n1ln7phZOlTz6KaozoyAyQgu5/uzmA
MV6Q/7zNycdrvTKCXQUeZFSxazfRd8NoM3geB9ygxv4gekhR8iusze8R0PdR2w0G2HdUf2tukWUm
ztxhps8oY/ppCruVSW3Qla6aGxDLz+6g7FHpWykgS3UQYZTplWlselPf6NVSXjC3g2HlOCDhkRVB
dPPzllLC0Cj6nIoTyC55s5BuoOLMCCjeomT93NwL+Ms/i002k1P6roIm0AfFFG0cATkH/0EXhJki
xvH49ZL10Xu6/6HnrtrbVSff2RkDOaSTJsLC3mjXaJiKBDr9P7WL59di6K+ISx1G1efXGdlak5QW
UgVdhhsPUwzhX+l74a5vM3AcJ3VYEhGd/YAOAF0ws5CCpnmdHkHZlQb/Q+2j8L6Nyi9q9sH9uViw
i9f0JRLcLDSpsCotGQOjDPA2UC5V+lEQdNehWmrIzW+Sm3UmMxBLjqs4FB4K5IjjCGoUAX5u0dCi
EnnhLJTNKzipRl1qgMxH15uFJ98OdfDMjkOOgh9sBf2yraE0/oU3AfdHilxUYIvW+P29+b88raEq
tFzwAzcnpz4KcsWIUNoWSBGpPcn9Nf1oz6HXMhRXSGQe7TrJMJaSpPmvCbcabKSCtcgkdQgsU/Z7
B4RKI5/0YVW9dJ6zLhuU4vITqklAVOjU/d36abMtBlC4hr0i/LDw+B/bc7qrdIIdEnz8N5irzwcG
Xe0yVQvubAGfbSwPGFotfzeNfAMyT2mVX10KZmzMMJfVDnB3xXnSBACquFSCwYKKuBGk8EPtSx5o
a6GTG6f+1vHKddMbezhTq6gzV3b2JuVIDTASiF915Rql7m8B7lGS6l7FJUUVLXnWSgYqHLzwctZ/
E1NRZezNC6FRYDEU3JsZ5q5t5STCpFCl7WRGJozZJKN8lMrmJFIAT+j99KeISfPQv6lBshEKQAYC
GjLs147eocDG+DEES13Lvicl3lHIi3hMbvyowmuCGSeIbdk/hgaGU213yJJ6ZevJhg7OugydVWic
Yy1ba6G06aoWjV/5Z9Qeu1T+PgzdKnErUD+tdRCMolRYaGYw5HPNWhVsIwmLAl9q19AiA35ShKmx
0Ak2mTdGiEXlpbnS4RKX5bCHTLSuK8IXc1kd4nHacPGr2jqOrGNQR09hg6qPUx8azKfH0cWWcx9J
f6CBf8G40RqblaHmB98ydql+8TyGk+FV1JsptAES1KLpN4WMKKWAh0fYVA7XUEGfCXvhMHyvygqL
l+fEzZ+HDK/wMtiJu09jPFzRXYqy7tEGxJYpz4mjfhMAgvsbc+4y1iGaqqS79Ammwmr92EqpqxBV
4ZK4+zH4DnwM5XHxOipKV3/pHIht/vUYfMwXNfFfk+Dq4x6u6AF31AgfHMUmJXsVW5suAQgqqjMC
QeIe2Z4AQmlLLjbs58IBtwfCD+QBsjxFpLhy5pdazzEEPkw5mmlv6VvB2bn/Vmej3T/LsNDn097K
muvRlw/PNgM44u0+IWPVkfkAX/XwcQ4Dc62P5cqWmquR/FpYXlwdX96ykL0VOoxwEybLS2GDnJNP
uk4m0P6QVXcthKOD7qANm9peS1ZLbNlnPaopo4719gLuZy45EINrkA9QAGHvfn763gprp7UGgJA+
5upbYL8Ab4twBUyNynThWefyAlAE8JPAxHG9THKtThklG3UfdpRZP4R9fLKG9CTGH/oIV46xcT44
a5FmptI1xfa6SNuzB9hU2F6Ls9lLrzGdofu/avZY3fyoyRuwlCErk4EfJWDQWoZJEj9GiOmwy8XZ
MpR8J1SB7q86JycCGBN8IkN8MNjTSyaOzXiIKD5QYhEar/T8Ou1SgEPkXjGVNxP+p9utOVeg3NBQ
Eobvo7MQUWZP2M1vmHwPVR0SKXSl/7EvxaSbCxYOwv1H/agSvmxxepuEEOjK6lQ3t1IyrWjQkTrX
cHtc/YIg4q6XsEVARsorrBfIQE6FayJC6OzxncQmsEtYod4pd8ezBEYz5nMM/rBtcmmrgsi6/wNn
syyGTP/+gZPEo0qysokCsG8yKoaUWwlh3Kfw03pzI6nD1oPtDLG4pym6sLKIoV9fDfA3h5kkYKLJ
yplqYcbVgGUc5GeX4RpJrNO94RiHuolRvYseDagrddwuZnmzZ9ESCt8K7qjOtMk9mJqU16P5gbjn
1CMkwYg5Q5IyeLn/jB/A4i/PSCUAtovoyj8+hxjdkNo8HlgpjuWDg2J62yWH2Hs1QXtYZNCDjMlI
1R8N3znJygDYYNhEhbtF9gM9h++qV23DNv2BIPKarXQoIyShg0I9VnHCMBKyQP6MIfCukK2ThjVb
iAiZGNZVtAP6UWgQ+P1G2O1E+rPAjejMfm1ijNCGE5M8LWhOptr+jrT/5v6Tzx6vmwefXKAdqWNW
Nzw4k1MdkdH4GebnIpBQnd1DqAEo6LWjTzRN14fU7jInxaXO/2lFO++x3fXhKkEII1wn5gpOsJ88
y/nKLI9euYmyXYMdyYuzr/4yf/Mh/ixZ1czOF/A4QuYRHDuhTQTcGxaa53um5I5gkI1e3SUhBab6
XJXZoab5VQ3BgW/OtboW842iMejxt+c8th/0uFjYeXNbXPCiwclZhNqPYdbND3Fc1FnSvuJYy5dG
2GVaG7GHtOuiiLYIlNMtbmiCP89Bxo1x8siNHUdVaIiOVI5TkBG5K8MK902GJPn9LaWKw/K/r/QF
LusFLjJzHcKWYbMulD0OhFKG6dCqKEjf1+aLIW/SHTJC2ndPX5d0eYdNH2CMsBpJL55BUt3/PXOX
J7rhiD9BXhJy0p+/tdllaSj5gFiN+qRjdkiq5mIXLaHDFVxE8o7gx/0VZ/O1myWnCZOVSFHm9x73
db1X7HwPfROTTbo1AKSBrQTmm1ZdkTm5v+xcnsQjMrUBMax8ERSle2z34DrphCHWUmnxt8w2johr
yhGaA0gVaDTF7q84u3tN4a+DYioj3UliOGAiajtSDcxdA3sUmpswHjc+PU2Je4Jb9P5qszsYq0t8
EUCef/EthfKG6gQSImc4uZTb1NrJovPaXKDCwOrfa4j//OY8toPW11XwUd87x1T/U41d5Bv2dvlH
w+WgW2eBEBUqjorU7Mzu7f4Tzn5BoYgjbLS+SrIOcJc8N+F94juIPV9gdSsuPZo33vi2SFSfPRfA
ZkyyahBOU3kLuWgzs+qMQJC1CH8Mq4E3UcRwV1FnLiNlZjcLku4INqFFxI75/GqNNlACP0k/bnOa
FJDBEEB1yjd1SfJ1/sH+WUiUMzffULalwvacJDx7wrRyLZg8+an8VQS/VP2b8/QffLKbp5o0Ytxu
sNuiZDGro7sdUWt34D2RsbCGZFta5e7/oHs1t0kh7iBpq3wwtic5Md5ItoHDLVVnrB3GCEe3pNvg
F/jCKHOtpMpes9ND0j9VMAQLJ/hdiqSFa2sWZHH7E0RecfOO3QxjOzuBoEDSb0WsPsSAcf4wrOcc
51QDTzUZRg4TYV3+axHMPJsMM6gCuILKCXT9SUjXm9bK1YbVPdpCKX6gcaVtOCla9JvZOSu3PQVJ
c6j9v+5/67mN9SEliLKKIZLSzw8d5iF4d8EATbInxf5eus5ez+y11ik7c0g2bq1g2jxu7y86FxMY
v9vc2OTetjNJTc0qD2CfoKhI6Qu6jAwNlDgHlBxhMcLOHVFCD0kRta9FCfz5AetuqOJew1enSfbg
PATJtmu2aAs2OMDcf6z5pWgpKALc+kUlo2rjxO4NJzjD7KCUFsMMB0j0E6qw9xea/WhQdpEkBngk
T3FHetCPnatagXDxDrGvRQc6TsWwRiThFjylRaTT7Be7WVE8+u3ZQE9BrS1WdMcLet7g+s3uJMtP
aE4uThfmX+M/Tyd+y81afuZZXoCiglD+kLS3UT/i0NFY9L675/vvcf7QkaOy+VWk1D7SvpulGt8t
1cSGk1NsK6XYgj+p9ADVYggWe0aZ5cVaqE1m+w/mzYqT7RgWbpZIJS8S7O+H6qH9zWp/CEpU6VY7
wZewO6ST+YyIIjdXwWkRicdiVjD7km9+x+RCScxczbSSY0Gfg/lb7O606pEjuCggvrTQ5DLhqEta
rCYf3k+U2UAStPQdgtkisX52i9480eQGUdQOf0BZ51uOr1iG8S0t/TTUYmSzmA0vrTWJmnErw2Wz
aV7R6M6l8WP2IJpIivxLB3esWUs17Wz6fbtvJgcwjBSmA67IbOAJVs+I7K94lWakQ9H6wYQIQjzW
LYb0H2Rvt8tOzqLWup2by2wTOkHYL7WM2hCMKZSnLHle7FgtbZXJFRgWYyQrLV8QlWHYnjSiSBPp
ci+TlGezjX/2ytRD064y2010ZrNV/sJKXEBS8kw7Bk5rqv6BwBhS8uSny05os5H7ZuHJzafjZfV3
wHFk0I1N+L2ozHqlhtVzUbwXrUN9+WJgiDY4UooGDCUPlsxJvnPdfzGNolBaj7m3Yki0SZJwtxAN
59+KsI/BBk+gej4H3shJ83RUiE0kQKTqcnHVKiw6mBQVOIacBrzMNXOXO2eByLi/9uyB4pqG7ktn
Fpbd56XDqPOtTgPOgna68I0o3PQ5U/O9FaYHoWGvQYz8D1Ykt+Ge0WGrT+cPZhUXfYZlsOgSMWUh
NNmpwFcM/n7xs89+dbgP0E5Fs9+abGzdRNd+DGnN+OjVGVA6YiXdRqHDCBNJX8xHYBcIM8X7TziL
fqPug7EomjGaMVm2Mwu9sjo4vmb0LiTfhuJd9H5T38PrWkdkP9u07dUMw2chriFU+e2uXlDMnA1c
Nz9iWk9LSmcFpsagBSI3ch5B+8of17g7a0W8bqUX8784O7PduI12XV8RAc7DKZvdrZZakiVbSqIT
QnYszvPMq99PaW0sq2luccc/jAT5A6SaZNVX3/AO2Z1g3apPGw8v6vRlxwYIjaxzsUNmXU5YjLnM
Hcyb30uzCadi3CtpWWiV0NkK5H/JWiz8LT9fdO07WyA+gC8Lv9qlIGsqteGs96w5KtJBjHc5OEpp
P2nFxOMeoyA9Zd20kcSsHZ2Piy4uWDQ1Jj3TKOWR4RSFGuNJOGPS8GQY/2zSFsTF9vtbFd021B00
e9nb6xnS+6ZMNS/X2UkwLtNpOGP6q0NO/fxdruZm8KBw3UBvVca6/TIkDOkwIfFXc2hUrBrb7G91
tPaa1R6SGvBO+9yO2V7MhZNuo/xdPzcfVl5kEtKU5q3u08DUOK4A0ow+gI4itJSApINf66ufQGSJ
FaQxY7W1cVe/J0FQRVcSisayIpvBYOVRDmS01U1SbCbbxd2UPohkUSh2m9ixq4Xw0vgaazc1BntC
N6xT8hvSxXaK/2nbp2068mpxzGkClmEakOSWd0MTWpMSDv274uD/XM//g/0RWQ+MJAjJYNZviWOb
jfbVCCII87jWKQ7vYxHGgqiBriUmhWX0yMguBIw29A9Maq5HpM9/5khI2n8EPfqw6FLTLUqTfFLt
8F32B9pDIYqq8Evdg8o+6NK9huuAmeyUbqs+WAtbH9ddXITW7Cc9ILGY0hjoylS5Yy+d0bJE49ja
t8Fpal8trT/69rfPj9vvoYvkgXOGWyniF/TOLk9bVCnwwkUrney5nMxXDReXftRA0+CbnNSMYqV7
f26+/smqjo0QAAq8tH4uV611A2ptHb23tTL1SC8AGThpfkVXMunQGy6Pf7Ae2qdIPzA0+K0ZMBkM
PHsFOx8ynN7GvZy0ViqP7CU2LzJbf8L15L3SiUT0Ao66uZQNqKysQM2qjYR9kmzjRV/OP4rOPJeh
esSe68oC3qQ695qaekXWPwbGcHIKnN3+oNS9/CGLD6zKKbe0M0Sify+obhSVgo4J74W+Qa1n1xpG
cJt9g5UozrLEcIUOtMh8Fl94rNGZ9ROePxuekBfj+vfR6GJJ/KN13Osz09vsAq8E8MtFF4msn1rN
5JR1dNac+EoDamWO3Wkef+rhXahaO7sF5WVRQA36da+hvxk+CbOiz7faSsTkRyDrTNObXjQC3pd7
u2q0MbDHkjaG/wIWv8udnWp4YDyK7gjqFMFHesXG/LTpWqWLd3p5SYuVkVdkvs0QY6ktyrWCVk3b
RXB6pjuBVG6D4WRCKdST6LbHYGogGWoVy2NPviuH1fJ9lTBz137is7uj9+u2GFZ1+vCPXln3g1N4
QmzMb8cdKS44VgGSaw8CVIbrBGw/+UqooAN2z+ufAN0skGSDnARuZw1Xo+8ALRDkFtbMLErW1KuK
LSzB75fm5SMvyuNhGO0pC9jdYDZojqPeza+BodagKqlvBJH/x5f99X4XR0kq+imNBhYDvMNREmpw
eNPQh+NalrUjmMnRHzzSlm1+8+p5wp5BiGsxesa/5HJX5ZFaZHpLQY7SlHjPzBxb86Fo9pPipel1
uYV+W31YyjL0whG9QCh9sY2dsqn6KKYb1472o2T5//iDtS+L7NaRkquxt/Z2MO2BMwtNL6GwZYZb
jgorvhRoE/zvT/hNKN1XRwejEbp0UuUcxlzeCxWI1CLJRQrFh8M09QOQxNGd++IwZ4ZXlC/G8Kz7
95n0OhbsOVu+rizlYKGfJTAIokUaQbXtpXQD1/Xeel2ePXrNTCXgToOlXeSOkTFOdiXHxDsZ9aLe
+tfC1Bcw53FU68gb6vJulqI7E32N2YH/HsO0Ko9D1XuhnFzHqkXfj7JBb5+V3jzLUQrOv/P8NH5I
UgmhrR7E4ezcCWV4Kdkafa59ayHNx5iJcRY63IvNpbWKUWMeV5+d8ltYNl4JosHqf6T4ygX2UZf5
h5OtFrsAA93T5+HyPRwuXhyxEscMtKEs8zfhixBqZBlGvpAGbGAFTUIeqfLNu3w0DwJjPr3ECIzW
ur2LsWMBKNe4s5V4jvIkbPNKE6uSJryKEvlsGOPep5oe1QEcRLTTkLbvA9NtEryeS74+nOZZ93dh
ZV8bSorChlBTS79j2Fbr6l4HgZsr4Fjl9KQlEQ2XaSvJWwnQcLRQmoYOh1/kkt8RYeJXj6FenWFq
OYe2dNsO0nuJ2R8jZsq38lq/K3HP+fwV/167CX0zmdYOkmoIES7CVqjjTtXnRXVWpuS+pedVVe1J
Hp7VOtuy3F7JJlGqtIgWtFYAaCyW0ue50Mcurs42SZVVD9+4B4v9ZLevfTP/U5UGRu7pnaP1JQEM
C1R76J9CWfmSJiCFBIIIz8J5Z4zz3/2Qq17djt/mcmv0tXJnQLARlTq/VcBAL0OplIz9jGkygrxh
cB3MuOgZ0imKlOsCceywTncO3geff4K1zAS+FqpbQmYOafxFUZv1hp7HnVPCB9T+jqQy2KHtc4Sy
Gh5DPkM4tEe9UwBNJe0bUgu61T5klQS1Wy61je2wosCFwIMQShTkSCbzi8iOKE+aYdBenn1NCl0C
5siwr49lB2v27NtQjT8G2bqRhV160frOlZajZqjbueblGWI+dAJo0VYPsf9WS6mL8gbwe+NQjLHi
5saUYo+pYyMYjdGN5NdbclxrF+HHX7/Eo4SZnphBlJZnfdDxQbnTh2PdoNv2gJgpF78Z4EmyEdxX
hjdUDQqYQdQtFYGnvdwxQdE5QsOtAB27ozzBU2u4Q3nJjveleV1DnfjXSKgpqFvww7uZNuPG78Xh
5fqLHat2TTBmclCc0+ARZJvVAcvTX4LpBnV327yd7OtM+4M+DItyQAjJmKSgmnz50NVYlVIAifac
2kemjEiWHSm/JcxS4MM4YkCNVdimbupKBLlYdRlBWqvS2sHMzwrKvulVIwDKQoIkkOCJHatoo9u0
EhsvlluchcjMZj0srfzMNID8jYWggVAkbhz/lcDPMniY8FdShOW80eqbSk8TNRdtbkOnQ/dSQ9Iq
nmZcUad2x/ima0PX7rfwa2JjLi5XMHL0QtG2hPquLh7PTOvSagIlP0+wZ3REf499/vr5s4ltsFxC
KLhABVYJ+UvojTr2qArUVf6O82muuvgWjkjo31XFfx5+IxyFfpFKo5VWxbtD6oeZbZwrmZ/2LERb
BjEhPJdJ+OEuukI12/jH4sb//MnW9gbqWAJnB92WZvrlAUhiSSb6smBEvQyZOBmPwikB99rP11n7
SJwzASYSbnPyomrtnaHuyqLIRVbAIIqPpG+pXqw/yq8ltMtHsfQkaOyQR2HoMXfXJE90w6stz86V
ixXNQvTL2ODIPi2VLiPUjLQ2j98fhA54b1AbekoLh678a+ifP39rK4ECIDV/hHoCHosiZn7YDmkT
VF3j89ZARknBixK6Pm1pSDK6ErvKvP10K+/wYsFlkjwUs1VWdS6oykA8aH4iTzTGG4+1likIQxld
uLeTry0xHr3GgdLbLD8P5V2hnKoH6bV9TtV985B+nyJXx8hZ6P5uJAUrn+5i1WWwH2wHXkbKp3O4
zmYUFVG20s3moPbHiMqpSrqNavr90lwEjoslF8drsObSwW0qhwWwM5yXKLp1CrwuH8PuRntBHo42
a5Qd0oLLxwXK15T3XXjX5Cd98Pyjj+3A3pZ2qAyknWdt4WxXiOEmWEIaWJRDYAqXmToDgBR3Dys7
VxXDfq39oRfDMVXNzNVQFlCV+ZCiKO04xW2bpLvSZxDfql5vFnd6lh3ILsHpbWq3ilO6fGOowJCI
WBiWUStdbvm2wzism/T8XP5wtJ3iu3h52cg43qff9QnNqD0I/XzcdVtyGishnuY/r4FoSCmx9NAY
00K36owvBWti1t4IvlJtukVvuJvbf+2QfVxq8YhVOat9MbCUFLz66tEoroVbxx9AjVDX/vVES00e
JWqaehiQikqGaNeF0nUnhV4+PI1zd5/ih/7fQ9XH1ZaRQ3d0KQh5qDnFdQQfY680QYq7Quc4hY20
cbI23uES+Razf6ZUITJyUY4NoEL9FhnWzPyD+/HiJS4ulbQYLKPQeSwQvlzFXCrCC7HcSr5FabTc
9YyeQIIKeAIN1ctdH/haNUt5l5+L8q6nBZn6p6a/LYdDX/2Fx+hcu9p8MscviXXr2y/FuKERsRYZ
RcsNXj3+aXgxXC7fN3EY0AghDY6lk80hbyz/Ou+fLUkO3bjKvQl+7ef7hX7e2jNziRJ8aPjBGrpc
lPJPo02EYlEtP4sGcgxqxJqq2zToTuME6aaY7swyvpZRYW8U2UXex8UQ+JB1iKxOgRdGkzv10nU0
yie0cm/oqTiFdjPZqTfBv7Wq5lyX/VXfoxAz3oArGgv1SnCLSyUG9zkccOZx7Sn4EpuMKxy0DlHK
weMuilVkD/P9MEwHfdK+tUnzLWDKLpnj6wA4BAGYMpr/ZZ6Tpn7rGrEMkzV4ygdkLLJsX6WPqXx2
JsdV7BdhK01nB71jN5vymxJaEiVH7NI/dwO+apybHi3zGc0z4PGmOpwQ6cQ3xIZMLSwscOTIriaJ
v8uwigqEQ6cBJdcIEZJMcbNSQhl4OshJeA8OM68rNIDwOAYOkTftE266PyyQb/6oH4JOR3eWiRA8
D+o7S7tOVeTXm0qCM+5Mu3qev/tK+yZo+CaifJXVUAWSAUTdTTDJt3XgnPTiORznkzoWV3GdnsYw
2tgTq4dauJA7ArWiLx1Idb/QE7yriSFwUBio6MN1CoBkU5h+dbsDHQH770CGWNpDaQElSWEFBOC5
8OZ2OsM/ZuguChUMnW/yfqM0Wn0u2LAWHFXSuWXHaJaaxOxkckbGU5S2DOUgbW2m2KurYNhI85yJ
lLGkRNZFGedtxSpoP0H9VIwHpvib1LutVZahQsOZ158iUjcFgh+9ynifoAywKSm3dh+TGtKtZXgj
sOOX0aGhq1NOEjN51gG8lk3X4BPm4GF7oLa2Gz6utChNjK7VtUazs7P/04Lu9M5+up/iW+W7dJda
bpm62GfF9W7CuCxxq4Ot7CxpY+evBkM6VjA7DLY/I7XLx9XlahwQH8/OIZ5lrv7m2zuroY1+CHM3
+7uLXNU5Wdoh45+2Mp+1bhONuF9rL17A5HeDIkd6drajK3KTo1RHJwUFbAlUz4jmtd27UzF7Duax
G3fAWrL3ceXFtdeYSRAPSMGfNQ2Rbiz7kMr7DkW5s46ocMejB0l2fOr01+L75yuv7q4Pj7xoVWpF
Pc3OqGRMER8FRhK+yfzy/wPcXVsIxSGyWSbyjJkWl1ycy7mk9tQcgGlZyB/AujzQWxL1xuePtLaN
GcWzdTBTFqPZyx3k93aXS5aTifH/qD5nOa701Kf1zmzCw6bS8upqDP2RL+MD/lY71EOUAjjgy4mh
BHer4CEBKLIZCFnGP5tkyJXlsPMjDDA/AW2wLIQdY4aElTUoKg3OwbBPNkIthFGnUSC25zsn2EjI
VgpvYR9oYOSn68LI4fJlKrVpoY0BiaO3jk35TDo2ltUOxopDYUrbf5P1sBYALNquLGY5EDqWHi1V
Z1plnxYoKjH8wcdSyR8CE59C1d7L7QufUVi0hM6XPs/QFCvdHr2YzeC++tgffsTiWKSxlcRxzo/A
LGYnMPstAvlZcF8HaOQH6MrIOd2H4vD5zl3R22OcQufQEcMxfEsWW7f3BY9+1AgDaftWZxhkhXL9
OPSll+BhIiy7tKh+UHJZRqzoNjGxuIpj30ub6iqck1c4jT/6ILqtgv7cT7fG1vhu9a3oqJXozBHQ
EVrUa7bfIqNcEizY5wli0TaiO1BRxzr38MDkz59t918rLivzcTITZhUy4SncD8qL3PzkfEFgiGeN
tsh/b80hSMugjsSEPtOyucnV18Vyw2KgWQ6EDGH4ns2bSkxrb5GJIPbM5CcoryzeYtsMOvQ3uBIi
nY9OBR2OyZVfweuGipske0W7yourCGO84LZHekvfFQgo+x4ukk53tbHjVsIyuoL/98egILAIyxw2
eQhnfoyPrYrh3sqvzcspbLmEoPVj4ONGX8pHPXQDybPxTww2YvX68ogq4x/tkOkuw0uFR480hCk8
XNXVx2yXxHd0eMv6rgy32uOra9E6hMiPRxwJxmUoq3rJz2Q5SM8mOkbYEriGykALGgmClXry8PmL
3VpM/PsPDUu7bQ3dn1hM0s0vxVQerHFyK1W588vOA8y78R7XUhegG78ebvEiYyPTpTrgRWYAVPK9
w8g5c6XXWNoX2W76pgy7z59vdRN/WG+xibPaLmy9YD3fQK3LnWUXJSo/3QXY3BW7YWufrC9HNUQs
ELfRIh7HSVYPGX7YZ3zEhUBYpz1QdvZtQ9r9qsrnOg+8zx9w/QP+WnERimvTSZwuc1BPn8dTqfUe
c4orE2UMPPVcCsqND7j1gIvNmTROgOScBIJqoKaVjAOPRzJGN8dCWbNEvlneYhuvQG5NXOLB/IgC
8HeAggGOfMhCg5dqHYM4xABGunUwMG5Lw/OL5koO/F1aZHunL7+Ym2na6pbFXgcANF8VpebFFsrj
Kbb9APBtg4bbVAy3Sawd/MQCJ6EffZNZK37cZaLSj+jrjYR77esScCixwTwJGufl8cS/K0+jrinP
fW4cU3YSiGPUQOHi5FsZ1IogNd0sKjfhECwG8Iuj6cthMUVjWZ4bCUuJqT0KIewweCqK1zGej1VY
s6Vf56b0+H9EsRq85jGNPHxTya70XNolabtx1Yk1F202G98Z2KsmUtmAcS6ff+jS0ZzVojxLff+M
TSdqYDt7LA5BZJ9EDzbKlY2AsfLGifFgsIBKypC/Fys2cdCZbVuVYqqdgaseCppVen8A3HhQq+T0
+enVVgoqm7kK5kkKI9jfyg1ebCaVvlqcq9H+OtXJc26iTtPiGhSYB22KD5GNB10h2S7ARtmNaKEJ
yZtSwjSaYNkWb32TH7LSUF1ZAmmUyJ7cBju9iu/iaOQufojM6BjTUA4qsxCo+MCP76Pe3FmB7Wm+
fwSeeZs4W2FJbMzlh8NllP8Jr3dowZcfzkEeFzWMsTiDQvTrFxJxsqEcZNzn72/Fu8dEK5IOFCoz
dM/fQWQf7i/4Hz292KI4t2q712Eg2/j16Vp2X0Q66D/tEJrlyfBNvPuML3AW90g41WgBCYU/PO/3
Osbo9hhufNa1SQ0/C/kbFJ8RC3EW1yptfLXotbQ4J45zH1fqg5Xi1VSWx65yPMPG2abPTmWvXuNR
5mqGdEjU5B1knqnOUfMVTwW18fmrWlHgEq/q129a7Oxsso2ZioxXNer7gPLX06sIGnNwP/jzgxTT
8Sx0TJ5fwAW50N+oVm7LUdvrk0Far+9jkGoEiF3b+TvFHCkbtfoPDh8fEWw2tTdILXFaPnxNY8ym
kalOcbYYVVk/ISBP3d6Gd6BujbdX7jG4I79WWlzU05BXWdtVvAwLg7o3hhJReoSim44vAFfD8Q/i
2HufT6Aw6fYt4ngZZLGZ5TxYJ19PfPXwGrkY4FUT8t+bswl17eyZNC84fI6JhcXlW7SQBm2kMS/O
+qx63dwfh1T+OxyZtjignrGHsywA9vjOllG/94Vfap18+XyzrYGTcM2gV0uZz1ZadoatsbXniBnd
WZOyLz5ydhL61Fky34l+PnJnKBbNu8mSPGGFIhcvUzh/CQrD60okReFBfv5z1r72x1+zSJJUuxlz
7JZ5I/KRNjUmm2G8O6Ls2YfX6RbWfi30fVxs8a27JpQLq0uKs1k9M4VA6QrhBbl/+/yR1u4pzsk7
CMRGN3KxgWUjHWkBgr4KnSfAEwRYEwA20N5NmMbqSlBGBBxWkGHFdvtwKLW4pB6IbGAainJT69Kj
YnWu5cNC02p3sobDHzyYQHepCicFdMjlcoqqSQZ+HNyIyi0DPAjedMXraNsDZS23oHXzvwstOriV
rJal6Uv5WaOurUvFs8P+Jre1u2mu3MAJDjmV5H9/NvpT3InMyvHRWmyNvq97J29AXBEDquR57IRu
dMwkS9+Sllz7aGTM8FwQFAUuIE7Eh48GJ08hcZTfu/6ZXiJFxjX8gJD5vIUN2VhpedOjOif1JEn4
mKTXcSfcjahVzfx2cx+udZ3gZuEwiZQbrZ3lSqPSNyTpfLBsyK8MPb3yrVd6Aq7Uw8GL/5WS4UYP
IEFY08/Z/EZ2QtL2JNVPLUmjbw1eMwxX7VS6XeJvVNFr8eXjL1tspbIewsGZOCLIC9JK2dd2gGOs
dejaW1NxdtXUUnxu19JrOxjRGuGwAb5J1hfXpQUgvCk1YIkY2EGICYCAlJ6va4yfUZFv27NcBV4p
YNxK/SKX1dVsVDdjFR/kTjkzMDwmwVcjKGEs5J4kAVZKEOQc6CZBRz+gSulNKpqXmn4zIssK0Gy0
sAPUu5tqVo4VQPTJ2cvG5MlJcsAxZa9qjdfoyk0l9ec0ChEFUIVWeB0AvcswXq065pfmkTRor0Tq
ueqsvYJqdNAMp4mJZtn+pRJVgLG4uVwfneBlqJW93HBXhMUXqC1DPrsJmqBC92Ewur8rxYK7hVwI
/k8YFHDFPNCOditabu3P7FstX5V8edIMb/aj05DBd4v8Q0qfvUiafTFRuxjS3m/8q7lQ+GZfrLxD
R0/BPQKRIZvLUqjII6DVyDkEvQGRaZzu8IrOkM3clU6KwGLv1Wa413HgrLInyWmOpWzsmrk7hNq0
z5yWS681fnweRVY+uyNg4pgiEPedJVS8HcdeDhqwB13X7BMOhSv3f0uDD4c+uHJAHGJSuVGHrmxw
uK6yQIoDo+N2uwwneZubjjOBqrAh+rTXbQD9d/xJHUj8SkZ7t4naW4kqLMhlI/oolICLra10aVIo
BmOYwMyvHNg0keTcRZlxdJJiH83VRoLwjnVd1CsX6y2uU3uuCysc8ujMPPuHZqVXoqtvytlXU7hQ
gQbQ8AQnsLVjtW/hJ/Zhd7Rn55xO95qTsQVRkrFpMaktrViLv5jmfQw97fMvv/ZWSCCZgYNaRFlu
cRVX+hg2di9ANPYRidrYekDOMpfu4iLbWGntg39cafH+jcZO9EYD8KeEr/AFUVkaxqeA5mtkKTvy
tc3x8VqXhznKr2dbfAF1iqMJFSmCmXyrTtpV3aIQb4T7NoweKv+7HWjki8GhbiH+VM7G9187UgDq
LKEkoFN7LBdXSiOvkPcQSYfITi21OSHAa+D9Nl1LprWVHovXt9xuRG26+JaQelrCh1RpTnPLxHAE
wYkuLb8gOfAtMKKTFQDnzasX0EWeE1pH0/b/aVX5a1cmX/OUgfrn+2mNY+WQRHJ9GArkk6XSSW0E
bW5PTLFbI3tqUroE6q1IwWm1DFl7HzlPraO7rd9/hVQnM1PeWF8kc7+9hw/rLzb0HLUmORFTycpo
rkv7Z5Q9xoWD4LlGYaK8m9qQORcMYv9kYaF7jK0xpuZLBQEzhTA3qjMTrNA4x3J8QHKnSjuUZvqb
cOYFDNlj4Gi3Qx1vhNI1LC0W9/h2w79mdrjsaellbfSzLBdnOf9Xx6YhsU95S2uP8WhEV3w2rhWn
5g5LwyO1GeXh5rRqbXYJ7B+iDbNShhnL0U5iZm1VT20hhtwMyLygRPcHSFNGizzz33zzGWAWZtn0
SeLBC4Lc43aUh+fPP8Laofv1K5zlTMdq/Qz+RlOcnU6M2qPmyX+/UEgeTa71/7qYhc46/VsAPUTP
9/DzISFOmN7YeddmAmwu/Nk55IRPFNbFtNLvNx7t9/B5udpiX9tDFgSVXLCva+b5+Z42ajA+UAYn
ZBX4RW8y6n+/GcSCJmxJKA+MBcUP+vB4jH+jfhzz7Fxqz3Ik7NZQ/0K4IMy6jRfpiGL58sxeLLWE
ASZqSbtvaEC+oNwPZCG4aQ31mIaZ8B9msh99r3XNswtlZ6SykBg42HjWWnGBdoj2aBRA2uLyqOG2
KvnSIYpihFPsg9lM38pQuYHbheNueNVGI8RUC2b+4DJFfTKUu0zrv/aVimVR8Aqxi6IQeKyJDMuQ
eImpYAY/HijtVeu5rMtDDBRpLtOdrAyu1CI4Lk1u0jm7VIsfsSwWDYgrU+uwWEh3Pjg7kdNkPT8Y
nb9Q/tsEI6V08gMhkDfZSY4nZW9RoHplarhhOhwiQ76PxmNaPNZ9cwV1PtBqSp/+1mmf4BZ6IUg9
dAgOFvAgJ4wPTKX3Ebl5M+qPEJWKLvEMkBBzrnuTnbkTPiiqJHuxHx7sIrjXkRXG8QACe5T992wO
bgLEDvTCEYIg/l9ullGKHczh2CyG8mzjuVLqQOkq1xxxxKNLK4SuNoSXRGG73DMfV1zcry1IWcsv
SrZnR8KvxZ4wzhmehKzG58d8ZVpz+WyLVk/VNqZWzxXPZvnMhWW3Nrtd51geso0EMXHaLf8tM7d8
ft/Rer8/IqLJzOZVjfTs8qVObJo0G1NAB71xZWUNQOfxGlVot7KTv3Q5vW8y1U2r+kqVWq8NzYNc
d+exiw7JWOH69TPEFLIc27uwhuWbWQBA80eqJ2My3FKL7wvD/BoG+Q/QM/ezamzN9VZuJd4bOCRy
S6StKSsuf76fIqqZcV7OQa1/zQwYz+NbGBRuEpde2NwFVIOB1rAzRnc3zMVXwuxGYFndI79+wbLx
06u9lGhqCEIpqjASfC4ia18Buy1VdSPbW0l7xMPSGqGfgM7mUgekUkfZbDUpPddVc6yo6tomOGhY
DdVpc2gC321wHNUa+xr++9XQdseqAVfz+U5df9xfv2FxRdB+mrs+4XFTp/9L6Sw0MZ7UfL6v/On+
85VWhiQ8rq0yvwS2DVticfoKk/ZML7OUNuQ7DH13dNjOUjcpbij0SMJWNY+VrmHKpN6HzARUrfUG
DSL60Owy5E+PTqpkO0sb/glCv9s4sWtXJZqnsDjADIle1eXGK22nqqPeTs+JGe+EboUYJ6cYTE3V
nuoS9Mzotxvv/vfMw+I9/FpzEQB1X+jAUeUJQ04UyvLujS0OS4tkS6rtjQdcu5o/LrZ4+5nVTllo
mqloPpPmsLMJfrC0RCj6/EOvbSmTqhDCo87QTROP/SEJCAxUo30VX4BEuUYyUTh2IamHTNrGOquv
78M6i1gRw0vshs7g+GBLE4sPlmSw6rojCm/b5khiAywD64en0pcN4SEe0Lnm/XXMTuRbIz+o3b8g
jNEMaAcwUNauwmK2OW52NlfPDfkxoB8GwfxZfDlKzbTrnAmwihQekrY/skuEhoMcffe9MTH3mXSE
nIv9fDO8ZWG5p3w7iQLV795aI/Q+/7qr+4gjjL+tBeB4OZkO26Cu2gFIZRqIAbBHQ65KXpAHNa2N
dubKqJDzYSgA+mWyA1R7LjdSqldSHmqUp/HUP7W29F3qo2u7AgEm+0/KiGgRdEbfSnZwIGz6dLgh
5kmIFN1wg+D9VTAEX/Ssfwi74ItlTRBvoVH895dBd9uhgQ8hEXGTy184SybIl5xPQzfKTDFAG956
5aWPf3KEP19pxVqFdouGOCdQR9LrJfkg7TW960xOFaZuYWEdqINELqmPyRWNK08FJCUwGZNZ0f0M
dzFora568Jl3VVLwPmjGPFTBQa/BZRrlS3cUxjRbKtxrZ5+WENLRiKYwW1jsVTTa+2bsQB756amX
D7J80Mrvk7xZN/9esfM2IBwhCg8ej714+eLLIqzmWZ8F4hTMgRid5PZPvcaq0cRe14+ZD0+hl4Rv
MU2zEnrXhILKFLzleP4YYXtTw0qUfadxo06/tyLjrzrEvVHod1MFylZwDNPsiwbQAk0pVCv7a2dm
XF8koA5l69HWomtHWNOD6OwDxY0z5xr5qrnhJzDIwThIiR58kjuRWaZd9E+TPuZy9miNL6Ih2zXZ
G/JqMcN1jIJ3hRHcxZq8UyH2TK31Fz3Hr9GQf1d6vBEtdKeKye2CFlalfV86t61s37fQDRr0UUSa
XgZQbhTlNPmBp7bpc6fWXm7Zu7aUsbYyzilLmDSSRPuiseW7UIpOYZJdx22Bh5x8Rn/3OlK7VzXt
DhNPi9PiC1xurN76vZM6uylOT2pjH5GrkMK3ytavtFiN3KAvgqPZe4msvn2+1Vd6cJaM1C4nShx/
LsjLj2vXeRS3gSZCzGOnvFhVeJpS5yrGq5y2BCJWHPa+VG7sOvvy+dJrWcDHlRfb1whTUy46tpVR
qvsWNpj4wk3MvDrFW6UxTuXccXVaGzF1tVwApGHQDtGgr2oi6H64Mu1iqADiywA7o1cleBbjBG5n
2XqC8EMhxCDFm6Pvnz+ruXajfVx0cU+3fqxOcgDoUvaL0BUaUmGPg08VlMj+aQfdkbw6gkySGnf0
I6O5vpH98Io9nEIrp2yaBhQ3mqepwsoXiBKtq8B3vKF+VjCiieRun/MMYavvqOaQl/uSJ/1N926d
3EnvZpujDMVu+lIgFm45qDcjHkq4KucXcaakEKcF/TaFaiUbsyv+jaSmJ3OYYTlSOY34fOpuYb20
euWF9eSVdewaaYVVdvhozjWUlJduzO4C2/xXmJzElXz4/AWu5R8f39/ieirp0eeZiEGh8iyUSDsI
12K/TJXtttW8I3XZqBjeG8DLJOTDksskJDd6iSuA8NoEwocCwQItu2nsLw0T/sSXTnBEXScI99VE
9db2nknZlmk/gz65s/V/lCS+qjOcUhL69rXqToZzGnr5qDEUlJrb2bky0KmR7AAZqDeO522HovoU
2Du5+pHW40mG4t2UP9rS2sVWui/1wJtn+apAGnMAr1vXJQ6yDMU0AhM9k8/f9urRZPhD7wz6yG9O
3LJWTX6SjBAdFCG5wk0rEksGD0i8i2nTn0jaEYY+rLio4eeoNpVC71IxJqdzJjMczALMCHyUms9K
dq0w7ghQDYwz3N2CrSC4fjp/Pa+4aT+EhDYzhr4PhvSMa0bZzI+AHgXUEMBOMMHAxJKTMbq4XyxJ
2alp9fT56xb/+d932q/lFxHJ7JrJ78uY4CDnbmNUXpftSCCirSRvLZ0kXwBdibszmc0i1ldyKEly
0Kbn0X9C55SuGdHCEUpl3UbSsP5Ev1ZaxPaqDSRd6TmuCaPXTH3p8DaGF3wS09fP390K7o6dA2ET
NzKD7NBYvjw57ou25NuJ6CXJVeGiWXxsTGImDn/dQN5RahkaGfNdOD9ZA4Q5n2zMxvq3ZU4+pfZd
rf6Bwwy/yoK1IBDhQGsXySoGokMXIw9Fu0eIdCDpo4Z3zJYolzCN26htLXE6fttAH1ZbfFjdTofZ
t6gTJGdyi8A8Z/S727B1AzCIbdNdJ9hVZ0jNteXsyXA2IjKjOs5PEm9BXIC+1e/I/o+jnV5RrSbq
2zgbuxBmj90YB6FSWyqgFCVEiEHIzAaRL5kPow2YEAghNSdpUz/6D7Wh4FfKyWmyY+zId2rCmSkG
1/FVT3irUpsavnVT2OqVoTY7YARfxWWTQl8Hosh/NPDaVvtu4V0t7qWqfVAam4Mforrc7UXqmQCu
COnJyjnmSFF8UDHgzingAQtUfuPZ7DcjCrx0NB4L+2fZZKfBUQ4iaEnyltjialPp41debHOjLcO+
c7jVW+mWN47lB1jKyUcJoOEN6dfUxxJiMGFYYua0xQldPWMfPrrYFB+CVlFLGdwKoobkiMUFVEKG
5Ge+fH7AVoPGh2UWsTEhxc07qISil1G3D632RFjM8hfq388Xer9QP9vFi5Mc69OMyw4FXlD/NPzo
73kw/mri4t0gNfZzdrM+XmnshVircEpggklNFvaUCvWbyG2MJmDzF7dMFKW0PLUyfrLY10Q0Ksoe
oFzfNZ423orS1Qzrc9Y3L0ORHmxwuGMMLtiaA/cdnCXfvUNj6/peQCaVSSGnT9EC8P8PZ+exXDey
reknQgS8mQLbk1skJVKGE4SqJMJ7j6fvL3nuPUVCaKK7RjUoBXMDyFy5zG9OHz/xalLz5tUukkK7
TUZfdmCqkHszhZ2mI/MpkZm9SjB+vNaK2h4RyUb2Dz0fA1PWRYzAeMGeZhRbIe7jt4sLXq2Z91Fa
7Qu58joAvhFwB2jiO7Qnd2rfeHMXwHH4OmcXUeaVo70jCfGC7qfIXkUYkINxV6oNQP2Ew7+Rgqxw
E97/3sXZiou+l62c9GvSZZDrEHnmHMPWl15HBRijXjm0d3JnuSBSqvTzXA+fAgEd0B6mqD7ZVetO
VfhNZ6778XtcPQ4CZieGqBRMi0Q0GCo7r0UiSqrQzPN3SYVoiEZ5H2nnIFI32jKrPXqhOS/A0Rbz
+gXMrM9DmehBjx7GcNZ8FY3ruHTcsruRSCTzvnERcc6aeWdEyR7NOhdU1sbtsh7l3vyGxV1WB40R
9DatIb6Gq6mzh61hY6heAX5c4HTkuNonWYcOBZLemeHOU/L545e+VrNxlypoeTJmwaFlEetKkn+4
DfjlSPbP8W9xD0j9BdyhHJenTPXq56rcyCtWzua7FZdhz7TzQkIk9HYkXATNk2ow00tFv+IpqUra
cO3GgmsdOFbEkVwoloLwW7zm2OkNyZLhO9pjcuA604k94NTFkLIYtVNQPoxVfReBlRhr8waB7T1a
fQde9tUcs5OAAvt8ny6uH0UmJEaT/+oj4PgmiBf8zMUrKUdFiqqZmyBuLyhQIXv1m66X0SZ/a+pV
SnCb05gxcN9trCv+7uJegJejohkLcEb9wz4epeuw7TRu2bLocH22Dw1xKFbyY0Ym5YxgG3M0Lozw
JnXqyDWmHz7HwjFGr0GYBVPY/xcc5sZPWryKIs3KBopOcst3wv9qzL73hXSgBAfIEI36uQ+/bmFI
xOf/6C0sbsd2aoKUZn+CMcN4pHNybnXcOBQtc236rQI2Mulno8qwJyH/IL/r061hA7ywjR+xiH4t
VoYI3xCU4SmdtHFwG+sR4Upae7l0NI0vqa6DsXDN3uADhefQvLVq57udfkONdq9H38M09ro2PTlN
9s1Wnyu12msBOJSs2OV57BnDJeQW0lJl7+M/p5jSPpbrvVXL+1h/4m67bQq0JmaSurg4Ol1/T+IV
WEgCdeS9pv59lLMXeLSRpyRoxWXOd25TRsD9GD/pzlOmc3HBZB5UC/lu5vU4eeTZiwhpIknFtSbE
WhAGkaz/Tn3dnRXf4OxfAxVxEWhnqjEftLTeRT0Z7Tj/yLsA9vO4G5RxP/hPPj0lZCT2pVF5Gl0Q
OpyJmZ+TSj7haidgIWBA0rqzPMyKcdPyKYZkOX5Jx885BQhqv25YKftMN3YiY0QFaK/zZ5ISWlii
Hvqm+3voZNAM6O5Jn4Os381Dv+8RnbWa5DAG5U+1K09VhylJa9CAbRmAEyJRcrQLrFv0g9Q3e202
vdoaAWRUh4/P6crNSP8QxXEB4VTh87B33uSjzqBqtQAR3nZAZX0nOmu8XuYmoGnjJNjIStf6lqyG
bYdGnSVal+9Xq2skcmcH3VnSUlFlkAGTPKEw7YFmIg8WGX/C5bTtKCH+8h8HEVEijA3IUAhM71em
GV5EZjCjeMu1Tz9IM64c/D65iPxThOBxOoqzt80lWIGski2+WXqRw6Vlo5n1wENLjnrfRRdItMcy
adBs7+gH3s56g5J1dex85bGvzaOYTTTYLIicoDNiD58r0aQim/8MR4LwWJxC6ID/YhugVCok2UDs
L7nsLRV63yiwk0Fd5fIny4B5Ld3l1ifGuh+vtHpFv1lpERGTrrJRIeFesBCzdZ7+4zvlg/EGBJUX
Pz9ebC0TAzn4z3MtknWzkoBrJKzW0X6EpRLIz8xcw/iz5Z+LSdChxZBnJicG7FXWTxvLr4b/N8sv
Iu8ATntyam4cLGuZhHZa6YpiHapRTSQEEZ+4tAyP+EI1W3KqaziXV9Ak1C4YLChkvd/xaqGUqJgT
9YsMUXT/EUzTrVn6h9kaqXIZmhj1MYJlYWgt9UHsQRQAAgN/AMmg2RbfX7kWmBmzDZ0MpMWQ3Fqh
fTNO3/vQ39lm8neBkKitDV7cbcF81wMFiM///fGLMzNEjZPaJd+N/ApxqHKvN9Kxl4cjXEcRKzWC
hzIOuxowDjS0jdOwnrm+WX5RxhhO0ihNxHEQ3nPtV3ns3UqHNs0Ue5c+jfrNJqx6NV0CeUWGBosc
P+f3XyvW1VROLNK0OaSROUNfsHd5+IAN6cdbcvX4vVlncfwsbY4iCbuo/4FXRmh0wFUnEWHzb6LJ
1t+jgc4YIxvYQEt2gFaUUVbkKALQ7Qi62cut51IbPxF8RWXajMgvS/05zOqNW01fPXhvFl58QERe
GGeaLGyFqIwpHAClJPUtDrGWn5T+hVAQy9U5sooc2Q7cavKIKYH0LK6iVBroZ9ECo5/Vdaewvydh
7ipQNrBsZrO4dlG80wJoy/SWe7S0mPQoEtuUAbMfJid6LI48Q8HVkB/FhK574D7lWzrFz8KQvS4I
7siZzx9/17XpNw72GN/Jtm0xcV+cGLOZNaU21ARgae3Ks/najU9qfUeypekUXJDLREVCi5D/0h/v
v+qt4YrOjMBNjiUtwPyoaj5aH/iH2VPiYR5/AIvvfvxLV3cgiGr8rcDVO8u4VBi9nPr9+JoDNBT+
wQutH9CbfvaQdS8fryXi6x+3PgQ0bFXAE/8BxZgkya51SWP/BT/TWvlkGrY30UnBHlafuoM0Ii2y
1Xp77V3/sSjrmVAxhZXSYu/JZLDDPPXIw+oPDbQrO2Y6O49PPk0H2fS92paYFTQIJSdXgSdjgOKS
FhQQZhzyW0FrCBW0Kp35S5s7FAnpQeHTjDC9wYK7TWGeDOpGaumK8k34XkTQpaok3g2m4TnSUzXb
f9kMJDIatDDP3NEPjwByfI6BwOWYw4nOtqj7R/O5jurbNrVOoh/sq6FXWCpGOffAZNOp710d/K7r
tJ2698P+h4qKJPoE4wbodL1AsXUNErSwPHu9xd8kodHktD5jf66qwrjpswadZPZhJM/ffRgkWRDf
i2y/AbDDyBL89E4Jp0sBlw5Nzz03UeHGgu2GVACoEuxgPLtX/82uffMTFx+1wunKbmqRPzLLoouE
CH+I5w5O5l3g7Jx+o3wWYfjPPYR7IbZz0E+WwEdz6Fs5cdhDWeV4GbAG+tJx+TL1owuueyMlWw/T
0Er+d7VFqmDi06UiVki0VF8MMARZ0vzAzqQFpcPDdbYpklCG/hsPuX7Lv1l3EbPSckikeWi4ZuVj
/Fj5X+hRpfpTaCr7UrkCF6cmHTzp/x/CQAcQ0TvgbwKHv3ja3hrlNisoeWgDwKWsx3tIt8LcKWi9
RNqBDP84CK2+Xrq3KIfClNYQM3h/t1ta67fSDCnPcaSD3bcMep61WXdBodEIjM5xkPxQph7luS3M
5loXkFwCZBhtGFQul/J+oS1JxeQgAJcpF1yD01ZYFjuAN7Vqb4Zu7n8yewD5JBrZw8ZTi9e43MIK
8DeRw6k22K/3Tz37aVmqPthdeHr1rpFPLazT/NIMe/NX+hIr17JBAjnZaMitHRy49qhz0+eFZrHI
oyDkREhT8MBzLdyoC2Zh4zEuf2/qNK6NMOld/LPS4qvmUzmzko26G/LKdiJ/4Q6icDN3kZpcpVDZ
gUl2ZeveZB5HWnDABeZRqSwvq4CuhKYXkT18/MpXnx2uEJx1lc22FP9vnbAYIwWSGJ4rcUTn+bmT
rlay366m174tttv/XWnx7FUEkVaVeMuGFjFwV8A4po85DqcWYwiD+yyu5Vu7sQ5VQC4VhReVi+zj
h13xTEPa8M1vWOyvCkebolOwTU6j4Bj10Mupq9Pu3IHOUAPt0ZIe0egHd/JFsxM6QL9jyd4pWPsN
oDOKzD+ogeU16c+6iHNXk2IP28fjVGb3jYPdIi/TrROVCeqXj3/3+kfS8UIWAnXGUrIYjaRWN/os
vs27I1koY2YbRxJp9y+UNsX7+WehRe05zXkfpTbkEcKc0RzB/xbJXsN4EKuETU0qEamXh11jSoUg
E34a6Am9P+zFBFcl86HphY5rkbP0zHP38u9e8WrY3L3LzDkaD/63UN/YBqvB9e3KYqu+yR1gppUt
yW922+ExqaFifJQyV1SF8KtUz/5r/jcMDKI4dEw4eZalLjmohRnmQTLAXFGEbwM523Old64+fK7N
K7VUhVl61eyM9JRVl2be9JFc6+bikyKKepysgcMtHnj0M91xoOgk2Q6RQ9iAkQEHwtXtc1fvS/Uw
bWF41zL2tysuch/ImYmdSjywn4WuM1k7NB1cDbshe4g5WDRV2o0qdTUjfLuk8f4hrUZ2Sj1DSDyb
r5YS3rboZnq9kZ+V0EYPyto5Psp9ox5eBKIuS4k0TUBTW9kLOQfFors8NHaxF56hJv9cQQ3A8vUt
wob4GX9s+zffYnHbZHEjqbP4FtND2Lst7gwgN0o8n90Md8DUix7pspOv0nIpmUkPW5tfbO6P1l/E
YWEqY9shFL+ouKnGnZzui2RXGrDDzpD9c3tXj56j42y5ccuuEFMJLmiaGuiIU94viamNrzQJ2vrw
Jgvd6yP5UYeMU9iOO0vfpFlyhwGRBuB0zJjb6QhqxB2b3/K/u/H++zMYxL3fJllQxFnsEOP6Zoex
CBo0qFvPw11onj6O2v+XB0ZJF5UwGa7CYkOi0+IEhg1RNPhpUG78cL5Nolcd06RhqM3gDoyLq4MZ
6k95t5FKaetH/p/FF9sM5qNc20xTIUFPzCySJzwvDxPhLQboNviZV+DgEjjp52loH1MjvEwRRLDm
YNqQMEvje4MJTtr/UsYnXQjKiXZ7Ahty8Krgs5N1P62ocBW/fSaUHoOBmzTRXT8HpPjxSxQ/88/d
+s9jLHarqceSyaxLuJTvuZG4+pCdH7dwees3Arm98D+CEWIvNsXQGqWfVpgd+NleVo7UFBPyVtqp
sYXFCI3WbZ726gdiqiDEH1UVoMb7fVikvQFtmeNgdC4i2tzr3Hzk18P3oNn1xR5t7Y9f5RrQAmHn
f1ZcZD+FgVtWlZNd073VkLjIj8xSzPkJw4WmfWrnW8v3pl91hUzLfVM8YAtGgzuDEhts6dWt9ViE
AStkA5jyhIT3z87JmJxR0Kaq6FvRWm42/AQT0+pHozWPZQnhZCP4rF1HumDlE8YRVlnKKjtp2iPp
bQHAsY995vHcJDaxfET8fdvDYC3Cvl1s8WX9NBS+STxdgjxNH8qeD6a37EMPENKpN5G2dzxHST/F
ueYiB7yPNWvrU4vcaXls3v6ExafORmjZCXDiWxR2ksrr7V+ofPCdi+4Y/TJQ9pTzB6ZXH2+wrZe8
yB6HScolxGQY3/vHxiKoFnv2EOwtWX2StY254MZiS9C22fcIsTk84ZR/IlsNcIbQkBOjTEWsZ7ty
WzutVOEI1rB96EMudmyKhLKfzwClEQEnLfbDF0FR0yH3HpXxSqsj2MLwrj2gBd+YrB80F7X4+zNC
5wu0Y66wi7CeZs5C9e1HRy1/gV5Ybk0v1g7k28UWCeJYaElbm4y1sRgnxpYI35oPZIflfBz7a5j9
/HinrBhtg3GS6eQyQWZ+aC9y/8af8OxVQBq1NecjlfGn7/sdnpFDDbWq+Tm1Ot1KeDV1AFsBZx07
kW56bJb1ujlhdr+rtOJLjvy+5yAD1bbOvhzsY9C3+6mpnuRo3jpQa2f67Q9efI3Ez+wkqLKIXt6n
gG6MdWOZyU4xqJE8o/vcB3cmWw/8+uapWpFbfMWDCWcmjZHIkuEbJLHS2i3IMJylNZLpGQxC+JKU
3OaHTrsNk5dG/mxMF0U6JT6eYp5Sb+WsIltfhhN6bgwLkJ+gflhcj4oJm8QMhBWBNu+yNjtaqb6X
nPQn/vCeHsxfJtV80aWvhfbJ0jrV7XTnpi/V3k0Hso2P987qXY0/PFo+zPpAqy1iWx5UoQ5KFJwq
JrzyvTCOypI9VZTf7OuWCgM9BmkDlPP6R/94AzaCXAykyOSWrgiFQF4HDuffNhpvzGJPyksvpsPr
2e34NQ3rRyOWDjEqHm5rGr9Rpt1h730pMumGUP/b6tubcYge29G6KsXziOWTcLHq9fwSFyhfl8cU
8tkUPKrwsP10H/1PHyirz2rVXY1svs30v9LkElj5VwdN26GJbtvkMjUw3fK7YUoeOymHsXaLapw7
tOFN0Zt7aSjclJl5Z0aBK9X9X9ZIVtcE2MOrys4vGe8kTorudXIs5eBohcEpG/tfmf2fIhRi+VMi
yyTpdfVUVgEddQPdNBTlXbUAVvDxd10LQcxcoB6aaLiQM7+Pdxp7rJ6aFNBZKmODpe58zd5FMuwX
QIBZKZ+UunNtpdhYdi1Lx58FnCzB3SQiLW6tbKp6o5gZG+vP6MiXvgCYdL+z39ngQpc3gHfk++Q7
no/zlufjWsX6dullp1VRGgkMK0uH8gsWDHb6JcP/EjGGzDXnh+E3sC/IBI5y6RxXrc+aeZNkh+iX
Ut1gF+DkW29iJcbBDRTAO00IDr7+3DdtEegE8Zw6TKwZBMZny/4r7y9htUcrC9HiuP88gkMywR/s
Pv7waw3nd+suDrSVG4ZjdRxoNj4VeoHkHMyj2itzl0FVF9029klKdk2z9cArWRILC8E1VSe4LXMI
qUBSUO14YPVaqwBr96l5VPWd8LbKduiwq3ir2RuZ6Pp+w6QHJBMSxTR43+/zKTT6AuJKcqvcYZJA
E8rIqQJBhH/Lv9p/672nhrdFC3X2Ym/JUqy+ac4XpkR422h/RDHfNkOIqmAUHMWNmgNsGR560iFx
exB7i/BI06EdvfT3x1/4NTouoidd13/WFVXem53VJAyZrYR1/Ylx+bdaukuDe5Hq52DH3FHbgSQi
FPHar/pjVjzo3SG27qfhvkg+t9Z3Nd51sGV3UBpNZ7dpli3y8T9+HSxRxi067lBLzUUD7dG59RmD
t42QVijmo8Uq+u9qE1i7tuFeGf4y4HyEBxZpDxrmTVCL2bJBp1jzbNpi0X6m7NN2SnvrRJ6mu8a/
OtdvV13kLtjXNPEss6rq7zM2No6KPxT05gfY9V6F6lHpjS3jZffjr752UYvCFoSBkMGjrn7/1csw
Mca6FkPtEMBPaePvmO6CCFh5ke/yhBAm1Fm68GgOGxturdRllgFmEBATev/LUIYtbhX1CLvcDhaW
Esdh2CnB0Q6hinh2dbUwo36IpRvzh/kFRR5jPmoTpsNHSdqoiF7ryuXWAsuMlyfAfhyVFq8ejQMp
H7oKGO0ARV7dTckpqYhp6h1kTMxsPyE9g8ekqh2tag+Qqi6uZZ7urfGXn9ynqbbr/OcOiCE8+FCN
bhT5irzWpP5V8OdebPXJ77miZlCIJ7n1QpgDzqMk37Tx/can1FaOyJvnWAatfMjHxEJK/HYyd61z
lPVHOTz76o35CJ1e1/H2DF3jyfzLULYS79UjAxPAFvgUEr5FuBz+c3XnyW2tJF4/mTdD9VtW0904
UyBkWAM/dQkg8ba8Maotr6m11Bv7LwaDmrCL+yM38Mtacoos4+QkgevAXs9J8nvWK6ffUu/f+Xl2
ka1bwEhHHBG8Lq8OA9I6JkmVVm0UvCv5Eep2Mqrg0DrlP8uAUa9Dp4wAPKQXfCs1/4cOBqa5Nijm
ptOlj7cuqleTuuXmFT0xpFpRj/qDSNRJxiDZCSW2wrU/mGDABXlK+lQARc+t4BOG1NhCVUe8Fi6p
HSVuYQA16E0EMKx7g5FGhilp0Myeb3wPGPIlaXBLCXXjZI4rmF1VWoDuqs9ChxDHT0HXgpKIHYzX
o7zQZ+kZJMkB2s+Qzb918EgW4wtfk37RlpppbFBtDbJzTCLZg6YGEFRvSyao3QERBTT4a8BWD0nY
HoSohAZ6sUG+pKwuUdQBAimOwlURbWC6IgaNdsz6dnqWn2KcEATPpazT0yxwjIg1NOW8t+bhEWLE
FzQUXD/Or71T3Q1Z5rWj45ld/Gj4/UODR6wVqgyv7F1bTbvKal01h5aPWIQt4h/uHuLvaRICAG16
ldIJ89ZpJwREUt8/TXN5LU31nGQPeVZ4hvTJREZirrocjnRwp+bDwRzuzMHoN0L1Gt5YBQIG34YN
hr7ZIlSjeKvKQ0ezQbPaqzXdm2Hw1cgAuyEQHWSNF0nDCTn3XZc6bppOgORV1+mdvQEhM4ShnicI
4oX3odnfTOYM1qh0GZtu/MqVjgj5kjAdkTmN3Czv75MZ8m8p+0l6p5o3mi95aTgelJ4WW4I3nRR5
9VbYW19QF+NJlZTpD1RWBo4qMpDMwG+axkiLh7b1ME/PeOBuqkquXhX0Q6l8qGkpbBdPZ4yjMedj
lt3meXTBPZIhkN79mAb7r7il4wP20U5xIpb0I90T/I+/6mZyaMP5M3dDjHJ2YH2tU+F4XLiWHe10
Kb3rHO0GSIsHVzVHujqB/9sZKNHZ9X1o63dCSiEt6kM6h96sBa7Z4JfCx8RqESGSLT3atfgFnARA
iRiI0P19//WktCjTqCQLAWrvgbEQx0+2XKBb7oxJZvCiy1uWI+KVLQMY7ACbVIBljaVXYN6EjlE5
tC1GeB35SGppFAefUmKu6y264NpegQYPeM8wIEcY4gZ9k+JWrV0wtspYy3/SB1JqYTKgX/X0OY+0
gxkpW1XT2pXsGDJaYFQv4HUWuaSkNloemKJuBSwiF19NQGY94uQZlEl9KPem+RtprVcBdRN3bHB9
WhNs5Der3/TNb1ikN2EYN9E8g1VHQacUjPTyCFcMbKaAt0YP+PF8nIesxSkMh0z00S1k0jkq79+y
bVaBVUc6qLP2UhvDSXChewdEVqv6f481ppzFV3SsLrQIjzl69ELVXWqqs8Xjx1pxyeri1BWoiShQ
4JGes1vr3BThxij6FXy42HjwnETKgHG2rSwtggo1D+xZYJgduzkkJu6YEVblE5Zi6fQpylsaGbH5
SImByegxMLkmzanZ21m0lbeJD7D8IVhlkrkYjobssSh93uzKMBuMPJ6B4c+mirRL9nmMIWbNQAIz
oRkziIvajjFT1Y0vJSB+1C8YeW/1WFYKLOic9BU4IDAKncXZaNu8l5wQrCY2EtT1Awktsm4wtDel
clffPPp4yF6AiQdrtXhgLVWbWlE5FX4h3xZGes7DXpyOQL8IphZKRzD6HsB7nYT2ND41shKcPt6k
m79BhIo3L70mwQiw6UmEfUvQvJSTdRK43RF6s1QEN7nhkxGdFSd/EloBOoGinqwvH/+IldCHTiC3
JJpmwsJ6caF3UivP6Qg3oPRxuQcGPGTPwPW3HS1X4h7zNHp2CLXBN1+27YJBDgFUicogZmCPUV6A
jkOO75jQlGAuUtT++eNHWwk6HCrE2kiFecJlpC3GrIpi3wfA0P2s6ytzGORfc1ly97so2Qg4K68R
qyUVJV0uQ53Bz/tPiWBYDXHKBCmEX55weyR0ABraZDiJy29xTt+tswikqY9535QZAHTyfUtCL6UX
q9koINags+8WWRxDyR6o1C3Qh6QzYfSUJL5bzc9Z+TL0D+2k7tL4LJODbz7c6kvUTBueiuLg+LAo
4WS/Hzo1DvPbXnoQLpadmA1yGCrN3BpUiO/xx3vENlclZcPVdil8A3kq1dF65D2+FLCpZxfppVcT
UrvzJt9NnxFb+ng3vkJ/P1pycdLYHxK4Ij6dmjmeUj0Ll2Yjlk8+ygRNpcKVzndZgQ4NGH1dfjFo
txnxpc7tvU9PwvHtb0FY3KqR5I6h5RrNRA968tBu3fqha++GVghcX6ICd9Jij4WGpMVTi0o6Snln
JBS+T3lF/jcxi65dYWiacEnayree7DGpxoOjBhcNcEKc68fEiJFWQaRuvJphlXviPpVLpm/DxoFb
Owjka5T6JGxgnxd7hRTRjA0L3JiJK0WM5+HTJm1qfQmQACrWSfS7F4moWWlxAH341UGaJTCP3lxi
5cKjc/zPEuJEvLkBJty0prYG+TMFD6iWU4diBtcHL5sokq1nWVx3Zhr6Tm3zLKJvGQgZmk1rpq0l
FrdZG+FTOgm8FEtYhVhiUwJk/XVBfkHgEpeQV2bWm9dlB0PScr+Et5bzpDVXWgoOtj8hKkbRBm1E
Xz0E3In/u9QiBkJdiXWl7dlfPRWPjWk5ffLE5Solc9Ya2TXk+hLlnMImLg+GXQsvJSSTsupgTM5N
bNkHJbPOPlJ4dvMc9zYiyuFBRQczxSs1gisUA/Rg1HAZ5Tn2gmyCKCd/Gno8QCy4Ao1F3yLQA9gq
TetaNcLwqhZ7KO520AX9o9Km39vW+Fz1zWFu69GFt7Whd7d2f+IU+d9XsAxYva8qWcPmbML6yMid
4WlckE0jviLdw6hKt8702ufFqh32NhxuStzFaUiVom4DVQU7UV+1+TebyJCxJn2mEeF9HIxXr7i3
Sy0266SlJorX9DHgLtQZlrIvE4GtunA2zODYRT8141G4DH287MoDUgQhDi8OPQiyRdCioG3zKqVP
4ASfwVPSUaImx5JtMzqutdRFdcmAjkqTtRbPJ6EO30f+hIAcH86ugv1cq+eoB1JEe7loXSmuv4sO
5ARo5ONnXJsdGSA2bAX+C8ZkS3oRyKwmt4Wdi6yi15o/WdptrDP898a/wrsmsg52cGObP8v+9PHC
4pEW9+u7dRfXVpTPjtUI3gCpkYRBe+WGX+zHPgSTv1G2rX5GyBnkszLZ5fLukdI8zVTAhgJSBBei
iYSg24w92jacaO2h4Fjj1CDG3XR1318Qs9LXTibidpAdx+FGA3uL6trfvqB5CCjwyAT4i46+mpR/
nYdd0XJKEc3w2uj48dtdie6ktv/8kMWGKqnMEHzF2UC2kBG9Bc4U9FtFqIipyy+IVygOUEK/D/T7
+4c1zUSBccgaGMLFuA5EnmO7pklZNnpAEKrezZqdmqPkArE43n38gKtvGs48sEeOi7EshCgHmzGo
edNJ9bVvr7GJex8oVSsRatJZsmUxra2+UEpt0kxk+WVD/P83d9lYF/pY9AluGIZy68zBD3+OYxoz
ijdKqua2CsB72r0BA4W6ty66bx9Re3LazzhAXcmJXAiT+2hMrklleLYNk6+Ydh3HK1KNXV1Wd3pt
3+qB7JVd921QEEC02ps8ST9ljY1aePzJ1CqEuouDLeeXbHK2woCIZX98zDfPtwjmSjCAZ015PvyY
TVg7Ob7CBLxevtjlFVWVOHnZHuetvVQVRQbhv6FwkSxiQDXpedjZ3CD9d0QwhGG26fXlpVa82RIo
DVmlz+6qMvHPbepvzuPHe2g17NJkgyJFexwdksVHDeGaglsB/UPbqZkehqH0sv5slq6cPvXF5yb6
0ec/P15zpWgSfb3/Lrl4z6pUDKlVE+lR10CVCsmaPL2YKP58vMxKMgAMgBxDpVpivy6W0QJFMlWs
TW71KNtFUAFuQG1K8jWorxHyM77y9PF6azH27XqLwAfn1u+7nsfigkb/OBivLfw+4zfiNR8v9Gop
styozFxpwwk+NT319weRI8MYagRiGDbXUZ5cLFNvyrH5PJvlsegD4PfBbZKimzLTPk0Vr6j7lynR
zj5U9s5AABOGZ40grD88Sna2q9WW5vsXDJHpMRpnTRvONidTgXRcoz8YddZDm/invG2POeMfLplD
1Z3qDuHMGqWkG3WaT4Mh/fQLnO2d6Sw1/U0yNHdFEl3w3XxIGnXfERyqqjnEunEcKm1f0K38+K2s
JUgGeYOBVxY9YwLi+7eimOWEonIPbFa5cKHKKBForVsWFykGPYjP/E4eA/B7G9fM6jajESVcWZBL
XvZs7KSbusREkFbzrzNsIJr/wA+SJqQdvyMQi7ey8aRrt45KO56KAquDPyAACa3XGlf5+FYfzHMQ
hzTF6f+RF+mT+ggr7WXUro35KzK6r3mm3AV+4bXVVsN6bbsztMWNRFw+2lIdVi5TWa5qXndrP9H5
rIarTmEvUOfllnrfWoyk7yFCMz0xZ/mKJUuP62CuUAPpLv7wQAdpO/1cqZ6EI+1/11jc5GloNRCQ
WcOKZZf+0dWJB2F64tf6fsJWp6DdjQpU2T3bCKx//EHXAuLbtRc7N7EcKZCFOCHbFt5O1l0BQlvR
149XeW0QL8MGHXNE7/hmDrTE9wfEkY3OaAstvC2bPYrYgtpeZg+hmKQMv1EB8ZtnqJ7QYqJ58IT9
CsNa0/+Ronm77dWx+k3f/JjFvRdGclw0jRzeqh2trHo8Vdms0cfHmy1pldNs9Y8pBIIhNp+0ud8z
JGabR8pdKgtol1KAlyyBS7+oiXynV4wgot9BoT4nvfFNraQvje7/QDRtsNWNPtz674a4DmgZ5tMr
POdNEhTIRZUlOced+xKEk9Bb67e6mWuJiKb9s4YIOW/WqGap/A+EPPDNk1XV92Xd3RR5ckgaBxzN
7CHfBLVK/bF5tayWQm+WXtZ7apUYU2GxFWtmKHGsfkvn+awCanKU9lffJC4l/X0N1gcHUD9/rrrq
88e7VJyzPzapYWhoJdLmZM7x/tnlQtbSLmDuFrBYMKf4xP4Lxy6iCFMskbczZFy83qhvwrTUQJ3T
LEb4CgcS0ZTOjWojTq9RAd4u9Jp7vfmOAEM6XRXCpxiqNPNeBYFo4QOC7q9XALuoLkb2vZzu5uqT
8RCYuJDsHQdhPk/v7wPA6GfH/KLdK90WJGI153vzAl5v0je/S67lXi8mfpdZ+D+bGlMYBAtN1A0t
ZTqmU3VpHe08ADswtlVQV88PgxsiLZW2ubQRrZzUAr9NnJ3i+qgOpLZB+buJ5VujuYZx/a1oxoPd
jT+rJLwBwMyA5yrz4nJY6rg7fLzXVq+wN79lsRF6Qy/8QW5jgVnE7RJDCtSv0Up0Ni2umBit7Wv6
9paY3wnX88W+7tBsUW1ERWwaY9zbn3NpOtdlJEY9Vh9mbiXJ52bG9S8D8VB1NKf93C1i+YaEYoqC
U4LIzVTW93NgUhSp94HT30jScCit+jbi78WmhvAkgJa2o3GhMIvEVkbS7YMefOX6PJjZT03BdQO9
BRWBNxRb5LB51I1n1K6crL3XkZBWYzFBreBQgd/MzOqEaIJdT0+q0t0hkhO06pmxMBrnoXqMiUGY
nR0qO7wWkXrXFMZFDiuvzvp7Py7PmWnsC/WL1PY3IJPiurlTQ981DPR2G/I/cgW7aw+zMZ01LCZ6
ZE4Z4NxkRvPJkPwvZsMNiJelb+VXxf+O9gA9xHEXYROhJtk+wspB0tRjj52CCtrWgOZcwD2FtYBG
e3Y7tOnRjMabNoQDPpqHyTcO9O92gRTeNI5/wSUmTuvPZZmc7br9Mda5N8bjd2tszgMjHKGtY2by
MUf7Kp8NCgfNtf3hS96MtKQCGqMFRWp5cHCWrvlZfq4+t9OwC6X8QeHnwdOyneQsUYNbyM0BGaB9
AAilEX3IUOhWx7KANAx7BLNwS0jh6gZoFvHRJzpQpfpZn/NzXUiX0jDuBWM7bJGuRjFJiRX+erIX
ytHx3H0ybOWQgeEKW+m2tEqE6NRTqWZ7v528oMVb3Zef7OgI3uDcO/XBQj9f7uR9VfXemOBYnAHn
s4wDRQYom2xn5vphCPwrzCbXsaZXKeQ2p68gJJE75Tg43aG2h91sZxdhjaoZxa3wDqoNfae3/d/2
0J4taTpMKnr80nzKwxdJlQ59WpmuXsMD1YebNgihB0N+ttIRp0QmSykNKflYhMbOT5VdoErPoV1Y
rgIYqZf46H58O/YDStnJT6Wxr91Q7P2yOiXW+BDb+W5qs5MeRaANxi+T+HfIhIYIDxupv/8/pJ3X
ctw61raviFXM4bSjuqWW1bIlhxOWbEvMOfPqvweaf/Zu0fybVZ6pmSNPCQ0QWFhY6w15GJ1d+CxK
2t3y0t4Zwp1ENlcm61M1ykmOEOWGLW4gTYYM1lAb3qo1/V0/ZBvy/YOatpuu9o6hpb00EW8ZqC1B
3G4y1KOy9Ael001IMqK60SGuzcfOQA7PWJlGv4nH4MZEvNPBnR1NjUOaBPeAv93yVqu2Q+o/IM68
QWjoYIXJrRrne33s7+wRrh81HAit6FhV/aas1JNMhqZydP0AqhznBjP3Q6I8hRi36373HKjVl9Eb
Fi6vudgI2sBS4bVjqTa1beuHOu5SALuiGIJWo5KeCQCCg7g81HuVbHrnU1oGyUFD2qYS8TE2um5W
RJrbxXcB1Juxyo7s5L0udUKNrNKHXz5P1gg0V2Yae/DPa1V+iwFdFl4CXVC/6YJ6RfdOy4E8VBLu
AdCNgIFIhBdLiU4of++u3xtzT77L3ztJpPtKdonWkCt48skY6wSx6J5jKseLL+io4vYLF9XcA+Fy
wEmyzAMoISeDQCTYkrwQzGCrM85ic2/ucqZUoosuM0ZlUy4xQSfEmgwxOoF2wqevPC2+Qman4phC
Bl5srqlHX1aHehCp9rstT0oGRMdEOSzmsXOlUXyl/zvKu4TARYbjGHrrVj74XkpM0M9j58vjNlQO
i8CD2VPiUH4FrwGFcMqvcCG+5angBXM+LCpYQ7nlBSwObLKUrMyxawT+jmMiw9aDevDxlFRO7Reo
t6IUSPGqeyJiQg4mZ+FbIUlCqrAK4h/g0rBg9tgc5ZJU7dzmuBx/ksF4YDT7MmSupM0oV9Fflvzz
9YMFc2YmTTJgaUFdAgeuTHdgJve547AJ74qaZ2Fcv0GwjnmRe8CZY9e+E5lSlj7Ho7GpYgpQbnOn
Fcaz7RlHYMxfB0JzNwjJZgRRA+mnU0jwUJKzUtGp1g9qWe2ykn+yZZQf6fuj/i1CrgVyjL/q697P
xPE3I5WvZrQ+BfnZwKeqr2ow8Pk+JzWtjddBdh/bYPBXStuuU628icFkFaZ1DPL6wUjxOM774EsQ
pjduD5JcGj+niv1AviXBbOhLIOB6xWiAFjvnRquSTRaEeIA9NXK+a6sKJfhqP3AtaW5LAkg5OAdX
baOzjYchfhVMrsvWDr86MX/JDe5cnYVdNK9CUU4fuLfaIT8VPkpKtG0VFDjDAM8t0IKioZah6qSB
gnMs5BhaazWqLZduelOa4ScHJF9Ct81WvK91Ya18zzxKqeqjVbQGQKMgd1NJj+no7vV43HC63/8q
t/JKxlSy7KKnslVuqhZVX12+62J5O4Tu3i+LrY5TehPJO7dWP7vdPnKL+8q2nyX0du3EWJekToAZ
btwy3SIi0JX46PXxJoOCIBgiVdK/vwSrmnyxA6mcd0fDAfSOCCmw2y1F+Sp5MinLNKN6VskGRs3Z
CuDzynCBh8njGmpz1mqr0thGpK4cHb4jzWDdiqljVgerz27Jx+mi6s9JgxGFMq4oMbmYLGKwVwG2
CepfvoI6fpD8bEDboDHgDGRZCZ/KRDIy6O4KOaCy2TzYjXsoUXjpLIWUiDS6a+6z6AX7W5xJ1FVg
VZu4yW6wQTXyV2M8Z0OL40+8HYz6kMrK+8xk/yv4sjpDSp55JjBQFO2rKFonWrlCz2MnueX30pMO
MS+VwM3wjWQ7YMPoOQuNw7lwLZTj6BryP+O9J3QRSCu9tVLTocpHzYgXGuEakZJFGNVsaAE/Ld6E
Qp50Elp8z8HYqCG04NXGKIQWy/h+PbTMRWqka4nSVGktnCI/Rk8viCJbMqnO+0rB0+jHgOM9Vp+V
/LqokjE7FBRIk+EQdZ3C3dXCCikvkM7A+LSDE68fJgSdhWT4+pxml81A8wpwtmCETdKCoUxSp2gx
nCO80c9F1IBdc32I2e8Pvg1OAs8v1H4+LluL2doYiVRH5gg7cYuRoLE3tHInHi/Xh5qtPdFapGWj
oxRL+vFxLFvTAl1JMIMyeIkAfn8OdUwb9adURdeVS0f3g7XfKTdFdpYo1ix3OGc/3MUPmGxDxxmG
3LNB0Gj+i9QaK1IgAYmkE7ao2jK7rvQ4QewBHGHCH+dqaPlQ5QbC02oa3xQE51Itd2V67Nvob/oi
4FNUeJm0GJVpjzo2rChsO7iKQ2scE9JodKH8/FXYe+GQeAhlOJJ0/RAcQXJzyXN7bkktPBGBPnEc
WNuP83RqOxhdfwzvsAD1x1fPPwKPJnpKS0icObAiHSrAP7BohEjs5IBjpuB2QSF0TIMz3w/CK+mR
HG2ClU0MDdPtoEF2l/HYjfZJf8YALEz3lnqkNYTZxQq8NtyrRdT27PwvftXkqaAMRpMHGU1I7hyd
MsdN0Z7Ccq26C8+1uYQXESB8FTQI2H84CMooSkrFaEZY/dAGEi5YqnGKkhcwbeB3vtl+unBaZwfE
ShnJPwMbqWk9q7W0Qa406Apd/vANUSlEh/JhXOnfFpdwtlyJxhh8EIGeBNz4cQ/pkqMHfSwoB+UZ
mWc6Fby2kvyELwr9NWxqVNLf67Fodnb4VCDgovMSmp6Zukn9nsYebGb3h1wMKwg4iEu8auiaVxg+
u2q8cEpn98nFgJNzMtSj68muzPer96AROSfII9AWt5c0wGejLHo4/0xNRKaLG53ynRpYOqh2ip7o
XyfRa90j0TgyKW8tQOAO7h+UBDtru3ibiFlMH/qXY4tVuBibjZsoas6yqukbOh1kNaTlv/+3Tyc+
7cUYUPYcrXKQpub2lYwDJOw1qgcozGNrlGHsfX20Od1bxL44ADY3kgHs9uNwQyk3rCjD5eS3NjCg
DsUFok1Lclrlv0Hq+TTjxRsg3cneT8PI1+AwD55bgy0JX67/mrnCxMWPmao+9LHaSxlFTbbt0fF+
oELbFFSW7efAejHlTbZoETp/Nm1RMnB4tRl/lIkaP+15/7w/Ss10z1sbU9Y2FOAn3qGS+WAuSlvM
biIhjiOk/XGNn2zgBlawW4/Zu0y2mVe3g55sTa27c8fxcyt9F/ea1yZ4CKm7uM+2VTRsDfpIXIFH
nerf9RWfP06IPfF7uHPoanz8/m7tD3LcsQBtcSbG99YrT3KSMfYc5RNeyBR/kZqSi/31gWcDxsW4
k31n6onf9/0QCOFcXuO039ni3GB/BR3Ekva/E5zuqTx189ROKTso+FBmQ7lRiuSUUoeKKm0jBeHC
g2NpQd9hzhfntyjhZzpR+G4SQ5e6akjVPzkazEbnfjDuGvk1rjDuROb1L1Ldy4lOrplS0Rt9SEnb
YfypVJ6xuoqPnbu5/t1mb5aL5ZwkuXnYSErgQfonIRK2eP9sFdGtXoJ9zg0GNsMQwo8gY+xJvO2V
uDYkQzCYZGGvykvETtekPWq7XxaaFOszDe6Ogr8hTS4KxlMh4AACfwcQED1L8ylIYEthZ5nBzVUq
Z+Nm9AdsHdsEEJ8avuu6/rOnP3V9bd/lzP/4CSrvB6H5LZC8Hw8j0jP6aJRkm2Fi7Een3gY5LhKN
v+sUea2l+Wr05dVYj5vYzW971GltPd+oRUZrwAOvWNFu8qje/VCtkg7B0QnAdMYQB4U7qOK5u7qO
NiHS+ILmp7ZInOTtJsU9pC0LHOwQd3TZN5a88WKUgM1kPZTfh9CC7d7RIsrXNBMeA8Q4LKlYK9YT
nzsqpK25SA6e++y0tv+7DFPxJfprcVy6fAke7VhquRQJxJNaetBpqjH29VWfvQNYbj49+EgkFSYB
OfapHaRhH3I2D2pd8zB75YkREpJv5Pg0IkqyBGUxRdr8x4fmRcFWwxCWa/fjh85yxB3eWahJm33X
DH8H1O+md/NtMmZ7vf2R9cPOt+kLKKn/XclT4aPmQ03NkoNcPYKG3sQOnzCOb2q12IXKuIe0s3F5
h2Vt+FQiFNoG1obPTiVKHc8jrTLFztf1gM9zLr/YcfssJ9J2kKwVOnH9usnadZAgE+vlNwKknjr6
Z2Nsdz1tTXpsG4X/sw1lWrRqGg3+e+4dTJCu9G8ANSXfQrTtzNa4kStUJalu5a9Drt3aMVsrw7Mz
Z9ul5ibkIXP9283dIuJl9t91nLx4JbwQPENS3+9S+Att8lQQ5evhqTEXoutsXAd5pBNiLcBH75/0
Iq73OC62YKyiO/MHpOAWdT8oIcXecLf6LgLz4G8Cov3P6/P7/4wKO8+grmBT9/m4UUrPzM1Ao6Oh
D6tyI/xjUqGC5vXrJFi9Q8IR4trk0sK6ziViUFP/GXayP9My51MLfz3MilcuDf3Y+1FG9W1HYdAh
gJCY3I7eElljjp4rGLH/DDv5nHYb6oWkI0QwoI36Ip8QLoF//SXr1uov6y36VuH6VC1MdT7o8gwU
Ko7kP/rkkoGkZQoRxeguVt/wztw1yIaoXol0snI2ELhz02ePR6LNyaxj9WenSys/RrJc7anXmqe+
6B713v7Ftbj2KK9Gev9KbgOP3VI3enT2o/IJ2CU15X6NPKNNMEPAhPAMot4d9rL9ow/KleiNRnrw
WUW4VHYQl+sKjERgjinqXkNynIocPIOn0ogBnQg4Qv31+k6bjbkXqyD+/WJ7B4kSyVrIRoMWZRXq
IW+PEvrCZBG9F5zoC18fbq5+JISDNAjhiJpMy5mm6Sq+7ghr3xJzNNFGI1lxlrSFZ7axCaVSiJoz
NfvdVO9iUq3hNVnh26F4S3kQxyRKmUKyyTmI/joXyqJPysy8GNEA1yxyJHqQH5dRt1071SI2E7AY
0lq5tX85yGm5of58fQFnXhHIdwkirWUKcZhJYBjaLIuGFAGNVhJVbaa02E2dCa48CZBzECLpeN1M
hghUtCrqJCrvUq98jtL4wcMRNdf7x9jR9jYQkuszmh0OODiGE4gzQDH9uHSuy/3c5BW3PnIVJLBl
vqUlDQdUWvK3mNOqMIXqGU1IWrhY2X0cKq1z3e6TIbwbFdpNoC8hTbVxvBWbo/PDNSSPm7zh6rO1
FTySfW9qWwuEm8DGlA6gdPUpgTCKajciRMlWo/wY1EuBaS4vMbGmoOyoIoRoTZV/JIkjCe48vCt7
fG9Brwg36qaR1z5BgmdZQ7ONnhnlsqW7TsTZSXryYWSx+S7OjR+YWjKM9OurN1c9FvoRQ7OwXkGf
rNu18lP9pWnHeFw1dHQ8eyEez26Di1lPsjFZCXVQ/CZpeLPXQCZAOa20nr4TrKQlJsLc9cpEeYbD
Q4CA/4cmBSg9uWg1XGf8jZo9UAGgQIeYEGEPq4cBudz6xEovHq35gdGjEf0V2kbTFLduB7WyO9za
tK7ZmfXGQXuvGbR1i1Fa/gUjW8Iho0qh+1Qgpnv9pM2FRYV2BPInIlZNt79mjoPsjywxNA/fe8I3
LsWQ7k336fyu3XGptjun1QaUAbUVix6MiIwft1NiImE0AIK/I3MBDZjre/13HNe3Ur7vvTNJPYAT
ND/i5uQ2b6ZxNMIlhv38jP/9BZNNlfahaUo5R4kZp/br2L8OzVaUJ0lrcG1d/r6zJ4go9i6jLzh8
H6fsBV4Nh5CNRU0FXXJ2VQIMvemx5i7oV9AQ8mkVfw/oELE474C8xZbCHBiB7fXvj5gU741eKkor
kkPUW5117CAQix5bMD4hpvHkWi0u4DX6JuH3rgM+q/lHo83XJdBBzcl213fcfCy7+CmT4O4rqYw8
k8JNXAly0ejfw0yDzwREgRJ/GRzTRczq7BmDlgffT7V41k0rP2HulG0YMaY9niL06YBi0hHLmj2C
K4HySvmdEl8KYECWF+qYsysPw0Xl0oQhq0xPWBU7StbEPOR9WoE49QESGrfiNhF+41Vm7wX8aejJ
+1KAXrF60urs4PLvy0+kOdoErSvMOTUuUI7hJJePtCJvk6YBg1huk7K69eGu0loKzVfFe4YzQaxz
tVfWRFhVsyJ+b63TECpUvF7E4MzZGH/4MZMM3y8Kd/REwB3G5FtMBc4xu13RK3ehyGoHCvn+Gwju
VeuVN55GAk0nVQlXkLZp4jwUw2eMOdakLBuviA5F2mLpeyrR86v8cTfK7c7DBzQHX9q0/sK9NJMg
QxRCnJe0zoGDIu6tizux1iQJoTREHvGJivK3snsDmkkzEPrE8mNzLru7HGySoGg4DCgSiul3Tu7v
slpaNcW4ppVsAsFN43ErkpUwldZomI0gaS2n3qXsrH4cNzgYLVwXIjhOswFuRxJaEKPQbiYbKGw0
pytFNkA5huYklBEI9KA1/iJEXA4z3RqeRcaZMkzqbVzvOODKe0a4VAUMudOHTblkt7Q0rcmtFKuS
Zwc+48FaKuszFSbxsqWQdn1ec/vmclqTqyfJ297QItTn5OoFkH6iInzVvNGT1yjqL6duM5Ul4eNk
k1SAfP1D0cfqU8+L6wBEV/YQs3hWf+emnyx0QTN/g60eBoK69qLaX67PcjbAC+0n1Nqh4RJyPx4P
y61tu7DZsXr9pKXQgNHtVaRxI8vSKZOrjV7ER7e2bhDf2l8feu5uRwSVlwqMJmFP+XHkssW4EeA/
sAvAUlo3rMNul34iqkmpssXPDKPm6wPOZaiXA06uVXZNYhU5mBIB8EeX4AbHZdF1FIoiI1XW/220
ycJih+hpcsj+Uep16DwBLyJtcuhf4Ed3faQ5BirPLgR1ceADQ2tNoo7RuUbmWnCX0mzV/2qyN6Sh
1nG152hgtL0hV2tjaxX91QT/HVV834vA6kRc3noMlATwVIbuLOl3AXmrRR2Ed9b1Kc5/un/Gsid7
RRk48X7nczqUE0q9Cd5ZotpCo7htz9eHmgsvvNCBgdJZo78+2SX4qbnIhND1J/1jKJg5vnpCaOj6
KHMXxeUok91h6Xg0wbGAlqOfqUZi/TouGd7OBTBET+kCo31Ki3QaJ22u6b4WRTnFXpVBfgNg10E4
0Y6NAxdBaf9FUVeorP4zoFjZiw3RO6Ml9QMDUrWphieDaxbKO9twqb00G7QuR5rc6XlZG0qsim9E
NV3Q7EchsqYbgl0ktc6N0KMJjH65Kalocw+Ey6GnZ20g+1MdotY7PMOPQ8HgUtX8ECEdo5T0burb
aCi2NGR7iq6FMhxzpwF/O+4aD/fsZKsHw0OBs0kQV8BIx/W7kAW8AQewKAAi2cp/pHX2GNAY8NRz
KgWHjiQi591OodOLOMmx8Cj3HknHhNb7WoHHlLnN52bEEi+qHkq5t4FYnGMl32YJItEVr+JBPZPC
11FHQRRj2Lx71Hz9tlBVb6VE5s3Q6ftSfu6d+lbGqWLIuhOehl+8cPw8dsXD2FqPUmVuGt8+l070
XUv7ex+9DR8zV9eGcyM8t5r+U9XGr2NE14qfi77vq0S868oQzo4opCoCpD4gby5acUO9t7MgXbnm
kxd0m9AyfmVM2wAq7ZTZEWB7IVu7qM82IkbX2fCJv0ddbaOM+Q7IYV/3m9p9oM24C7N7Pde3faId
TFHeiH6Kv4hM7VrI4Zc8Vyhb7vq4eazbYFdG2X40YBwbkn+KIRCVrf2AoMyvOOwES+5s6+EpdLxg
Vaca6Nv8RucD5oZGeQmGR6reFFL55hTyWR60JQOT+a1NjevdFYcaw2Rrx5FSmpUJIMeComjcms8m
9SoUpbq19gb00cw21wPR7GtLFNX+O+BkQ5uRTKMUWthdKoc7OW4POAofcO/bsdWQIvF2fRjcSGW4
6mNzJWfGBnLM9Z/w3qGdJqo8eC2eXOKhM+3gSnLV6wBaSNFpk7Yyryud/qZurnLJ2qSJCaC9P2tg
KPQIHz+2IQIAJ+Qp0ajHUaaDOw6OHuA8NJzXKNC2MOWRKGixmVE23PGSom4srf6lt9JBAVSVS8Eu
hqOVpgje52l+X5ve2sPPXYvCByEUwRPLiATT0FsjMiBOm2mXhyoFmamQllVLjoxztxv9xHePHvrl
U1FlrdU1wK5IyvLS0+Acpcm5VF64EypO9/W1ns0VhAWaAA/RPJ0CI9skoYSFYcKdNeyi8sXS76Tx
rW93ASZXlbsanW8wCswlsYq5S5VODRppFm8wKsUfrwYzluRGbsDO8BSBR4R2GD2wxRtvaZTJS8Tr
tL7Ja2BI6PkHaKVSNZBRxlj0WZ79XkwFQDeq29hbfpyNl7pKnVTiSam/etWTYpyQXoPFR9do4WuJ
vGZ6MiiAyGiXY7SIes3HkagsWEkOCgavTnybCaboLfmqtRKaS5kpDsqw6VIdo9fk8frQs3Ok+OIg
B4ub9BTC0VF0K3pDCu9aB54P1LjkTejL9csaYXPvAHoh/4w0WU3gFL4ljx7gMeVZuLT/P5GwbNu6
cDGG10pbSCZnBwQzgDIiNHwizsdFlZwurVtuuTtsb7hhY8iFoH0y5OEFMh9l7wSS5fXVXBpykitr
qdn7WcWQGDtsIig6kY2nBUTBKnyf4xDHG2RkFizWFkadNuvy3NckisbhHaIJvD+oQwidWKR9haAC
ZAojWOoEz40oek4QKgElgsb5uLRZXimppFC6q9LkNoPfk44nfBc2jQYRlX4aPPEblOcWPqj4q9NT
AirPAgvCYaTJ/3HU0AeZpyXMEx+FbZMMBwRCZXtAFCi8ESqwASr917/nXKS5HHFyLp3eswtLYsQm
dXA61vdjEW3AbBXK31TARb1fs+Cl6Wjuf5xblEPs9DvgC7Zy/I+WJ++sxn82nSfT+zGGz38xsYvh
JulHHsSNC+GOzDp4RKOC0CbEEP4ug7+c1mSjtJHSD7LEtCzZw7CZItm7EzFcXyu5JylD7P9hcXJz
SnKYLYNP0mSNSssUwlnqDmBNzUe7XbE+RZIQIc1uXasuNr1RbvFl2WdD+Cnw1a3vRGtX0eCJZym5
H83M9relKp9cBYYjNBS8SFajfE708KvlDT+aVD4rmJi2tv7Zi60HFXm1Vd7WTykqTK1mP1h5fGPp
7ZM7KttqHDCjS5CdyPbXv95c0IbHjIi/jCbxH7KASiOnYYXP512Br4lQ4WoNF1r/uA5oATb12/XR
Zg8B9B8wuHhsAET9uDWzIQ3bwucbipTtP+xgAYlY1LKdzYlJHf4ZaBI9k96weqnmuQfCeqWnb0L/
BlwZPlM4h2C1hZik+xfaSGyVf8a0JhWHQQ0TGaIiAB6eaUwON51y/Ltqw+Uwk2oD/jOBgkHuOxAK
ursdPKMDsiiOORsgLyYzqTaEmRN1cspkBF/PyOUtibIAH3TWpoi77XIbTfzsPyKyRgccYT8yCGvy
xarcazuyQQ5aA6Hg2FveTiS2WB+q9Vog2EbrIUD4d7GDMzvTfweeFoqyMajUdBRFD5wrOnVv2+CG
90ibuiaendvrB+C9E/XHNAWRiv/QMZoqYfbD4A9mDPvF94VLqmdvxlBIRto73I1PRcgLRpbPqdF8
BlYiURwrHB2JOmVfGdBWQAfkMtZlufRpCJ/pw950Q/sUAbaLTOtbiqpGU/CR7N/i/pKAc2Nm0Woj
nlDpF4l3/dC/9k1IgxAycfPW9MpN0mn3Y4TaXKRIdxXOJdfnO9sQxq3WEG05Lvj3f7+o8MQSNDGj
gkfhgyFU3fDoAZAKc1IY/03l7WYxcx+OruJK+xgIfLrSQ0ROmHheLZmbzoJBMFjS9XeuI3oRH8NP
ZEmer7oNwL5hTXUF6FkQr26cL6MDQ/q+szf+t/TnuAaz5Uu39IyLal85O8cD8nGobq6vzGzgFUhU
ZFFJZKd5um+OweChi3xXSfrvTgsPWvmfwKuU+XPxV/mOgE+Sl+N2OSUmqUZQtTwXgjuRLltNsqHN
ZtvhKkIJAALrogTAbKCnJUECAhz1jx6Blod2bZLh3HX40ciJAPXSjXWCpVbdbKDn6jKQKdKQaJom
rMB1DK2XIDXk1os4PfBLeQunFKxy5SzKQHZyXswK5kKGEOQSvFncf6Y4QkAzZmeGFu3mdC8HyMes
NAUK0i5EZzxcuKDn8uPLscRvuThAFXTIIZAYK8ptMEDIlRvgdo8B6gJh1GH9Fi7nWnNfD9dGsCo8
V23W9uOYmez4eRsAxm/kI3EfPaY6e3PJQa4fgTlHUnxoqCnAhCRYTYG2vtR2OTJ1wrnowGH8Zp94
rnprdbwpA0qWj2p8j7BM/4WWFmI5Trr1/I1nbOtxa2JT6m5pehXyBol6Y8kzcvYL0wCGuiM0CKec
QdcbPXkYkndqR+afEffOINmXqDM8EUOvL8PsaiMBgh499YE/dHUVu4+iBvWfuyw61M73INt59U2n
LHljzQ5j0LDjqOgA7yYf1bGpc5QGRxJhbcN5isJ7C3/rRbrwe+lpesNxhYvQ5iAVPNWsg4dfWWPH
Rx1QYTCKL0b/mbjTdBudIrG0jaN1GJ9K+3OonZvx3kWpgDuXMrSIu8daX9hjc6w38+LnvAeQi/Mj
61KmpwEVHtdz0L4Jnpwo2IsKhReNXzVk3Ayuynd5Z7iFY+Q9JThMWkZyDBVw1/VwMqSF7/0uHPPH
CmGfRZJjGgYa1R+PVzHaZQYRFG5h6229ZDyNTXbM4hqkf7XT1eJLAABZLl3kggxcfMxN7rhrRXpW
ZX9fe+m9KslIVIEx7qLf3oi1oe/leJG3uwLrBNnt+bzVubF62AJai2aXuvdTb905lD6v79w5JrOo
zVF/hFOn/pHPp3LSBFEeh7Q2jKM5PtFIHG1knwrrp1mER0C5e5QpHUg07iYAH6M7vxx8T3Q52jt+
/6Ab/VbU22td2nqxhEgwHkKqtZdr7fH6L53Dm4sWuYBYsu6E7Y9r7iYaGOeSQ2b42QqgPVD3FWWj
XW+/aFawilyA/m2OoWmzzoF+qtWC58Xs6bMtwTiCgihP7RfoJriIR/GOhE2DOZ1AVkBfWIRBz9+H
F+NMUpwuSuqhGSg0JpK35hHSGesq2sXgHqzN+Gy9ukt21jP3ExsArBEa+jCpprSFIsysvPK79M5T
D1LzWVZPRbzNvXNXnZ3gNRyXOtdL400qN7pTRZI6UkcJEpLWDMfq9tSzzePxF5aGAwaLKRLzt+1X
96bqARAN5zh/Kdz7DkG7c+9/vr6vZu4JStPCv5weJhiwyWMsH3C0HwIQV1SpY/cA0o1MB6iQNC73
MGe2kAXEHZE7zdSE897HLSybYRd5SZoKFAuwQnwNecguSp7P5KXUjaDZUA4ARTnNSzNPMrMIXRAB
ygXWzkCA593iuFh6n106+v1CekRQvCcfUtIyRzJG8GFAHcjaqIqj9S1ELJTgbbEsvjTYpPqWeGZX
WxY4WNauxukWegDkJRvKC1WjFHHw69tiTk+VVURAU1MgCEL7+vitXHmIJJOsXpADvOCcIuxoGt9D
+HMCeB7k7SHh6Wcl6TZQrB26/RoGdKIAGWfOQ+80n/k6W7loUAjs75qYgpfX7IAVRWBQrv/UufaO
BaDm/YvbeGaKpbu4IC0aaalPGnlXIaRUpOhJZTaUwPAHa5QiC6mV2p1gkgmmyzLHX3zlyV34YfRJ
XDZGtO+A2AQCOwFmOOhPBSqv+A95/ZkvVKr9WpN/kOIJGcbFZ8pcuLwcfgrODvwm81KPKrtJAz4G
5KNXb4r/okDVcQNEt5BvFCyzxNwsrPrshiT3FW8/IANT9TDDQ3knFfxPs21vFftNr/0vQWXslOxH
Aj62oGPd01qQ+mandDLty5Prm59F7b/S++0AkkWTyFdsf7fww2bqMMJpWgOwwn8J6R+3Q5tJvEtb
KJKAPeyXuF6n7ZqYVv3q1ZOab4N7cDvXh5yLOMJsVwQ3AZGfjGj2IfDPEDxZrbwF8o8gCk5lX2wd
CPPJqBz+t8GmQbRrHMVVC8rw2hmEI2V/ev0Rj45FfN7cRXU5LRHOL87VGEgu68xIFG9y+d40sATO
juJJmvl7uznGSxSouWwMAZt/F3Jy91N/qdBzq1hIZDdF8czxLMi+4drKvHJVZMm+a4PvkqgvB9qp
S5+GGtRHAwss7U4taNuAQpIBJjiu+7XaZp+k7lT7z1ao/Y8fYRJyzMSt4rHICf3jcOZhFSItrYEd
kNBgXSQEzG8vnulIzhiwpybbywmlWHdavoOnHH6gO2CsBn/vgAW/vrFm4yhEP/hgWCwKotvH7+0W
ckSpnm1s11jNutqtuNGAf7SaiQVNtg8ogNX6d3kwHnok4xZGn0sOEAsDyUcwgeIyWdK28zW7DZhl
XDs7oQg1kgd18XiQymqvNJ/trNsWQ761olcdr4kI2xTXrXa+91Yj5idkIBd+kFjWaWAHmcGrnvqP
CHQfl8PTEmlUkiy8y8xwXYDvAZqPUF1UcsnU6i28jAxkjs+1ZoXOOkIVuWjMtYQn6/UfQjI290tE
ewPeJ9W/qfZYkjmlr+YVBXM96o6VA17clWJ5HUbSrQYLDfEscweelT6yAlCkbvfAJhUeKA1ukHKg
rozUqbZ+Kh8rrXspdZWLwktvFK3DMsj4VvXFUXO1T4M//pbt/GsYO+EmyqJno2o2YcARM2s0Emtr
oJrY1nde2urrohhueh/iUWfED4qXKrvSjH762NHXjvxTd5CUbMPkuQPOv5Ii9Yc+VvnKceQfVT9q
G7SVfvXpALhmMOJdaMIa1Rv7pKe6vu71uIDDC0E7lYe10ptwXqy8Ae1MozEt1W8QvM+dEh8aR7y6
S/dWb8EJVR7S2MU3TS2zjYTK90ptsI9Xu/AJ8sMvJ5GPkol9p0vzZq2Yxa3X58jFuUhFt9nB7p2D
Ruc09vSfZFkZmvEtYo165a8aVepWgWK/9iXZeZJzm2MelEdoaY/N7djloJXH3F4ZSDAEeXfjJHqC
AQoAGrgMKZi0OF91ErLzwMfycviUGvmzNw7qTnbVb21rnDG9/6L06l1Ij8LPm4eYT+N4/m1n4zQS
+N2L0ZaPCQCMdZ4OwYp7Zi31VHXN3HIBZUf1Lnd9fVu56demiw6J3u6iMDxHCmgqHjc6uvvKrxDE
ATKlbr1xq/a36il7aF38eaeGaU9yEA+JvPLtknlI8otiuB4UXuXRSmM65snZdbzb1rG/gGfRt0Vr
1JukpJyf1UO5Kq3yJkkVlR6Hfswj6TO43COUrf2QFD9GOUcFsP2iwcuOHP97DsYcWznjzlazcK14
41eIxcG2ruJtS3sZXHJ/143lZ9jrt8QIbL2c/KGX8q9yMX5SQqnFTyd7ROfyRWu6+4Segan036Ik
PbFF8eW2X4fRREKq/Noi0bWKnPElsNoXBLRuq6wlIbAEW8SRvmI33qzqhmAaZM5vHFbWpeX/9obw
2Icaavj6b99FezXi84L3/Zan8Bn7RP2cA1q/rXtW0zD9h17TDkYcf5OjOEUgtd0i4fk5rPy3Lg8e
wXefYzN5NoLiZ45D6mrs5DtUmbemmRyDTPrVt2WD2Tl6IWF8Ntvql57FFJFS5YulDvdWIv20R2Mb
ZOE+t+VP+dj+jlr3V90lKMyr0U+T8fq+vA1KsFxVHe+kWrU2eZg/SqWPT/lw64VZsMpQ0oDLY/1u
hnHbZ+Gh82DPZTxc0NWofxoBlnCZs8vUfD3W3VYZMQ7u0hSVgOS20tqD5iW/kCbtVko9xJtGNett
oeRgYjp1XWfeAbwVzpdu/t32hltLq+5TSS1XqtmvDdvbu56LOZJkk66kB5EMCg3Poqsehwqro8z6
Cir5FOdvPrbmWRg+RAoVtACQhlzYJ6fIn42RZ3IoDdG6SXGOBeG1qm39a93LZyzn8pXfdiWIfTtA
XxWhV9fn/y5Jxb4I7a9RGxzz1nx0suQUukSLJCiQc0/8NQctXcNXDTdGEp2TYujW9pgka9eNn1Nk
KUIboVgzKRccTeaSZlhucCkB4sDOESnXRUplj8NgOH4UolUAZBbbqNI8CSxpHOf3vBoL83z97ph9
HlwMOO0uJLGRsE0C7vSh2rYUCFXV2FsN3GiPVDiTtkBiZCXadQBVrw89e58DfMM6ScAbp2AqiGLj
qJaU4CksCBR28waAUUjJXh9mDstJXvjvOJO8wXflxoolNxBAQjBwunrKSR50/A+AIoOGG8qTbWhH
PT0t0oDmEjMVVAV9p//j7Lya4zbWdf2LUIUcbidzgsihRFriDUq2KOSc8evP09Q+S0MIm9jLFy67
Si71AOj++gtvwCWdacr7r1nmqiuHhh+iTX50Ay6+HQ4aaNngPbz0lHMpADrhrGTrEMGnve+kDOSO
t4xfXqNv1U47p+kLgDyPIRHiwcm4RagpLjFpMB8+fr+zz6gbsuj6Ybk1raZyOezHXqP/TZOjSQkg
+bGT1T2qdYsM57kdgzrnf5aaVDZJhZmuX7EUQvMrVz31yalGjjfqXj9+pLkGP+PK3wtNCpt6TDHZ
qMUsUb1m5lHNHyRYJKO6esFwPkGx6RDKKfLPyBqtmx8+atD9PpHuU+20jPOYq1Zvf8uk5NEVT8qC
lt/iNt/bYW8Zj7L5WUoP1SOsIJN5jZlhe7Gwnd402ae5Leav0FjRL0DpcbJz1ajrDCjdUBtlhvIa
g010oNEPvXQiNprdIabzGA/21urqT21frXo13eCfsa0DYjB5h9b7NPz5hRQ9WqLsQrm5cyPr5Af5
TvPTg5Vn93VRHSzp1c3wm0jKg1k2DBeX0Hdzm+b2SSZFSx5oqZG08IAKY9gIOoTSI1Wu2X8VerBU
osy1erAy+uUWJQMgf3/evcAY61xG6ykhaXio8X4BXqjK+SrxD3wtIUYEaqxFdIWhlL3keTg3AXiT
5DTAetDvmrI69aF1iqRvqZBKLN7V6glIcYAQUlNKALteS9JSfEMOkfcibEFbXnW+WIvOFolCF/T/
/4hJuC2LwklzFTkKdLw3DGCPctOvey35ohESBMIcDWt6fk9xw1g3XkTuzxVlwjAB80ciIRXR+0+A
LPHgmRgbnNF8Qce9brboIITN1dk23Tr95LifhWdMJm3o9urafiFwzG6Am9XFn99c33rS5gTEjt5L
HF9JHnFTpdPF0F5OGU2lmvQcFmDs4YEIfrSQkyq84bII5p291W/fgnhLN7/Dq3B6tTWa9nCjpVQS
8PIhFAoklhBMq/fctMs6rXM3gUZ5juQRdhLGlJs9aqiLVC2L/g+qibtOA5cmvS7aq88RjmBm/l5q
8nyJLeVpZdDCkzPrqerlTWrAQxgvyhB+STHOQDuOBDGs8DWyaHxp0lZYLUG+Kkf8imL70VCIoPKz
BKgZuJwQ2oecpdEjSMvwwBamQvLaVVYchWlBhQlT6Njr3qr3eeCvOxSrKkP/iWfVEmBg/gzrqEsw
dKE9OW3XttbgGHGQvs0MECrp42vfPKPUhYiMtRIAk2hb6S+0GbjTV2X8+PEG1mc3MLQT/N4ImkhU
v984yWhaHVobwVkFKrYrVOPqO+qBlGMz4qEaoSQYo+AnKo4qEhwT/3sYVNu0vNZ1ii9B8s139U90
tVsEopTQe2roJRRedayt8dzRhxsxKFB9kmrkw1urQNAP760ecRKMGrA/isruMZarc1noG1Maj9LY
MPZN9w4CjTbYE1Sl1lEgbZRoIYsRqcMf993Nc0/ChpSonTmONBbFqMa4MBBahveKv+PPNdC+Ebwi
INmTTYuVhC5VKuE5ZwjuJGBhc2e1Q+1OEyfTaV5K8ytRdS2VC1yi+Yf7vfAknck8zXYrj6jEd0KE
Ju2eMHP6eOO89RinD6cz45JxGgfoPsUYBgF+KPjJY6+UJBvPG79Xubu1w+5BwQq1NDGN6/Zq/RK0
xiNT4o2ERUYPJIyPvqZztXNTY+OHybGzXi33ZxT5Rw8daQTm91yaRxXf3IXfO/cxEMkBH89O1/6Q
jcmSQLYTbyTFQ24Ah0egcqgz6MNdwYymGin0mF6pDB+Q9jrQN9oKkyrVlOAiCe/sV9sodmPxI9Gf
+8CkwVaU6coEfEulfP74p85pXsACEzgsKAQkY5MbdSzshB4INSHQmmCFWxpOqJXvbYpOOLYne90K
N3Xsrts3RbnyUvT9wez1rV6IC7jc+ZrarqR6SfR2rvt/+7MmpSrc+dYdTYobC57P+IW8H5ldGExK
cEXHAtfShdcwlwhDPYYRB7gByezJa+jssRirRA7OSffk54B0AyhaPyKcEj0DbSNl5ZTyppH+7rR8
gTIi/ubp3kZNmZ63KOb0qax033qmPUqsHHV0OfNhi+4PbqA7tkEbvuKRs/n4URfWm9ZyPjYfDuTR
4Fy3/jl2AJU0tCug4kT43toMKftgUTp7rn40hMUnulEQj6Zab9ZQl3kkyjgvgu5DnB+K7NXnDAo3
Osk0dglnuDP7n25bL8SOt/b09P2aGMFxDBnKkz28v3S8jnA/SjUlpEZvBzjgE4j9fSmVX9Im2pPE
xkVyV5vXMqtOYWndiZ/TV9adEEnPZGDARbQuv3Xup5SAaisnyY43InQ4qMBmtXs/qvHeBwmmt8Cd
LISLkCuipTlYO8375+NP98aT+uhZJheJVsRp4ms8Sy0158hK7k0mrLQ3ZN1YFUa1I8B53ORS8jPX
L0JCCZhqbRs70tEs+dm16LPFw79JS6lGwJzjT80/kx8F8XGo2rYPznrKADrddtrll6i9GNd5PylN
NO8SNOLcUo8tvJG5c3u7uEg5bnLRznJcpexYvLSfBFsvlZ5iVHAIYqyLS5ZcXXVSclKajxeeO0XA
GzEMoMUEoGRy3da1lND2bYPzYEinIfaxKsQspTurzAtSVGgqX1k4t7O1D70mjM+5VXDMmrxnuuuw
dmM1OBdSjUFLtwGZvjWbK7p/uMPQY/WRmPspFOAkaNz//eMCviK1AAJGG2iy9uD79HFDDjBses//
yzPEznL9DZRfYdDy8WJzGQVxGNA7IQOV0cliVaTobSfA1mr/hKYdn3CRnjFXTQAtMi2UX4DOOpNw
r8VBGOV6x55VL8Owr9xX09uLoiWwFjbKXIfgdqXJRVbHclkYIMrOsb2HRQM1gvKoKhcO4dx2/L0K
jmrvj4GsB17p1SQcZJjUphGEe5SfWCmJvbVlDwvX5exDkfLZtOSYmU6/kCb1xRB1BskmxAQDH9AH
eN2Yrn68D+ZyABBUGM+DbhIm3O8fqnJ1+u4VWV9quH8BcRpDPLYkB6MuY+XF7QMKXBqZ/seLznZ0
YVzodOgQREPH4/2qYAACwyrDQGihKZ2xQpAuRA6N1jFbXrM2iPBVJt1WfdUvSZTMVdY2pjYiGwCf
ZlriZNxEsxiEs50nHlzAZg26IuizlfyAxQRuk677rarXiyL1b4PtyZXybslJ+g6i2q1MG2ClWmvb
IPwZeo/k4Myw/JVeO2ttTNeWV/YrZUTPgWy7V6qVX8GD7u/lsj2U9c8wyFZSgHlrCGIyyNdmj/o6
JL8WtTr/oRxRMmyexrFdhSpOsFK0lofkYLivBRobQ/+I4h5kGvfcJAqR8wn9uxUKMLBHEqUnDfuu
DH9njEfbvwemQrGfIPC7kAPPBANeAcUPQHpMyaZYogrSbqf4EK8teMmcUZTz8/GF3bVo5TCXjHBm
ULrDNlpo3062dJt2RRw1uNz648PQvkQar4tmwiChWD7W8Isauq7nRFZRjU/Buo6r1Po6DqLTEuJg
R3oeSf5mMP11byRrShBqm3gDsN7tshWgirs++0eS0LEInW1utTtZucb+jy5eOprzO/XmQSZZ1Qht
1vJyh3fmrExrEyUrn/4Gd+6AEs0PoeIMMmHhZM7c9e9e3uReCJLcGV2Zl8fpaJHcz7ap9lSka0K3
KW1Ay6su/deFyDq7OW4edBIO/HHMsSzmQaGu05AApEpaU8PmxoHj4+ebAz1C0AV9Ygr4/y/HzJvT
Lwd1n3ulcGCL9H2F7GbVfhkwjqgceVtV9s4bQ1AnQuLOBXIPrk60ws3WoTUefZPiv8ET7CLZPnjD
D6XLNpbMp3gwFN6Ok2wXfuvst7j5rZNIVZS6a1cdjdgiaLdQ3leoZCEZ054l9TOw9ZVmqutBGy62
8leSdNsmeMop4EZSVSXaqNDTEvPJjL9XoKwq39k4yb85045Az1DQUduKz3rzLg2pbB3N5vfpGAqn
IkdmGCdkwZe8UrX5N/F7pUkqQYyuBgzJEI300svgNzjjIIDBNYVtSeKWO9oiSj5ses4sEpLCVI+k
2JLizVC6a1tvYLC3Ox/ChJAnFI3bGNwiuJqdyyBROLT3Ltqj8rjlNh+k/BSol655bvzh4eNPyiiB
dzK9CpB4xsPB0FHKfnvSm3emdAlgy5YnAXb3beitQ+kEX2VEf5hw+Cuho9BC6NTi/tPQqEchQ6lY
/s8eHj4YdlLB5gcDyQiWoj6s6dTuTD8JDnqVIiFKSakZ6SmUkrs8Np4GpTr7Np6gcqD9o2RJuLKq
+GjG7iErh0dhYaaH7RmjN3BYrRuuyro8Kdn4ECKbItkqBtr5txScgx9HOLmDBmiDN/NXM0i/2KV/
9qXxVJbjphOciSz+2gSgCoY6bNehK5+MtH1AVgn5O3S5kqR/cgtcXFt3p9jJScndk1n133B2Otut
8b3I7Ic2j5+DDsGrWBs/M3dlKghkIejznKbpcAzJ+/1hsBlhhZs0c0+10aPYC/Qo0rVvTd80K12m
mYukzc5GRoQU+znF1Tqu9ceRyTeB9JCa4Ym9vG9Q4MA/+5Lhei5V2cmKyqOu5LvBaY5lEAarpK/P
rpopK6t071O2maGOGBB1JlihxnssLatcqXmylxL/qQule0keUKbj5WPNOvwAyvSFYcGTp3R/pZr8
5HXuk2okmKuP31K7uR9sWDT2eJaCtgZAUYAZRo0p8eOrZPc7BlvqxnSGT3YeFesCP40MCm1mpRco
qoCi8j0aYfIqkIKfihVcMPj9yyRBi0zeWChpz0EU7wOtfo2q/qgMwdFN1TstQRdK9/OtAYQNY0N7
VRS2uxoyhNOpz7tYYbgNlijqmLTwWyIEtUPks4LCPHl0r9Zw49A11T95vhKsIOXtei/fSU1y39uV
t/Kcnvet3TsQ4RSje7EdhL3SfgvP5TBYYb+iL/iitOpZ7sIvRl1ccgsCDpzItZvbR1fP7+LcQPy4
+dLHcs1TVPswsneDV2DjUUbfgUy+2GXwyUvUi18YB/Af2SoFSLgKkTz3HQPsd9fhKBcAcMr5q4GR
oLiVPTdx/cMYnH8iD696pUjsFVbOazl0zsPgHu2o2CuGte6bfiQVkNGbVqtzpBkPnaZ/s81QWQHj
+d42wUvg47zQWs4la/yD16bHSjb2wK82DISArgxQdIsyPqDOkhCV66uvFSejSP7y9P7kDJASSye8
Vx3/u+Oo9yl3zKo1h4MQPJbj4GlAjRLBMIgvzWjwsgRuxHtKlQqDToBAbt9iExveGzqqVUZOBuMn
L40ffTWiXFk3os8f9/5dbMRf8tjCLrjLgDwROdoiuCjysCFNWjddusv6fpfG3tWVGFup6OBskio5
KLXJfKU4FY31KIC2oU831DXbazGW3/W2fpEUzV1HXvkpM6Nw3Y3Iy4TRpwQ58TU4uq+6omxNr3n2
CuNlBESISPjeUmt/lcr6c1CNJ60BBa6X8ldPVu5AOOzQFzuWbVqtC1Tt+BPrWjZc9laHsFsff66d
/ugHJOIfx965ogOAw+/QO0ltihhrX5QJ0J9W97D3EddbYeEUGplQVIrMVyyjgFggse6pS0I5imhV
/Bn2NTRB6UBCuJikckUFullumRwI6hmNrRBXGgKl/pThd6Rk2watiV+lD5bjpntnLpXI/8vF8/sX
TJ7ezmNbU2xme033EhTP9Mi5KTGYwzmZ0pIibb3InplfE3ouolxocwGIep8gjB144iIQl52/suqj
6MuDLxN2UNCPmIOJwVEZL1WXM3U6S/1edfKkWRqEboV+mhD3JqfXjAvwecgJMJHUpRb60lqTzFXx
MsvJG9YSwojxVc+vKKmzEM0HNV8EQs3uopsnE39+kzzENYaEhsYuChEGMbRiB5fLLWhLxuXOqJUD
/niNhz2YcRdTVyfHgbzCt38unKPZFIb2mKJjMG3DqXz/K6IsVN1MQPgBRqGudtXHJ4pJviiBRwg6
1OV6saibqxAAsQg1Pw269zTVjLWmQ6olIdWU94iFCVfEci2StXSpMTbTEEFL5/dKk1Szduo+6C3m
pzGORsYhsLqVo2yzr4kL4+cp6NTVx69zdgdxPDQZPguReFKtqpEUteQzNGCi71yPHSh8oxoZWA3b
mKGt02QLC869SoSC6Cihwm7T5Hz/+bC6d9K0FgBF8HLVC/51cA1Q+8fv4OMnmw24ZMBvJirc0fKk
PjDx0B2cmvlS58KsBrU3CI13Sb8g8M5WZWSKupyXF5iaLC09VzAgDS4UoMU7nY6a/GLQNLCmAGmk
jtsUu0P/pND44AZits36+WhxU4OA6u3Nv3psUL5U4IDQprqPWVUV4FcsBpP42fVwaWStPgfIazfl
A6xnwbBpemkTy/e13yFtoS1BCee2MKrX6Pzi0vWnoYbUEnTpVgfn0X8Mg22jXfCzpNkjm3dK/7QY
A99IndPLDbiIoUGvRoVqernpeBpB6TEDPMjARj6LGduQ0aZ61r+UXkclLcwN7H9ADxEWZToKS4OC
ubY9moG/f8EkJMV6QF1v8sph6GFxgXRAosKOIxsdV0R+u3sVel+LUWlusGsTBAkX6H3TN5mcpUBp
GglnBeBijEW4THt0bKg8S24Aw+g38lCfi/KpNbnj24Ru3dciN09qGx+FsUIdZOuA9Pnj7Td7vFEX
RBIDaST1j50PJDAAC88YkBFgKZ0SbOCMV4SJhvyvj1eaPd+cLZQU8bMCNzB5+qSWNacFY/gmld1u
fGsPkVYkU8yQ6dxAC0VF+CI9eOM/CyvPXUG6yihMyOPhmj1JLLRcVfu0Q/pCHC/Lj0FyUvoFAINw
Xo+2AnlQB8fF7z33bm+XnWwzJdOxd0+YAGArDQzDll45VYqBPNLzxw84dyncLjRJK9rA9Ss8s+mP
K8KfBEscrrtOBoNRvRjdQk9s6akmn9FWDD81W55qtIWtKXe5oBt64k74+KmWFpr0s2LXidNBZ0xD
p4iI1L/d4DSLFimzcwHw9vVN+u2tnMt64vD6yABxFEqKdDO0V74Vu7JKLojfLcT82e9Fbo1qkbjK
3xT6bhKzQQ/S1ChZ0PjaZCd8sn9115nyr5IFfsFsUq3frDV5OHQo/Ugl4ArR+CHbE92b5O3UibkJ
dC7U44t8oRU5+3woQigIZBloNk72Y9f4bhQkrEl8hXCfvBVQ9O+5vxdRVrO75GatyXaUYpr1Us9a
ebP3m2sWbRGFZDizuNB8/BKjSdgBEO+moXKUCjiBKbMvkkrkzqXkyrMJKf7xCUk34YmTWzgkhUfu
j49PwuyFZSCBh7gijWgS6fdJGMTtlJIv5YAD58RgbONiYmeqGDHhWxybByMct03DB8YN1QHHtLC8
OGnTG/t2eXGAbvZrVvKN2z5LzoMkPzhKuq0keVPm46NF34VBrfBXsI2fmqVeKh05dvQASpLtXn3p
ZO1fXFg3v2WaAEeOM4JZzEiAyyspqRhxkNh3MPSWBfzE2fjjudF5Y8qOiACckvfPnUhdaiW1gsmK
qT/06DjQWH50/GJXqdaxUfNDQ19ZKc29b7w4egmBL9mnOO0VnkbHotgnUGo+/hRzocoQvoYM4pmM
TW+yqPQhSRamD0z/atOUVt90IK3oqtJ2E/CXxW1viAP0x0uweeXk/1hBTNFobl25TV12PgHkygGL
UvnOAL7BbRZIzqNGozJotkqZ7ZJGh613p5TVOtfUPZMZB2ai2imHRrPW+IvQ8EJQLKteUhdRkfpe
H/GWpKaXBkyxI0wzsE0Sf73TvxRjcFQdOFqyswUCj1C+AkETdlKhIJyfyo8N+NISq0VtUM4+2ndp
Yl+Qndog6w1xo7W/9QDfK0s+WkH/KDfgeVXj0kbJ0Qt9uI3WX//iuziQaEkqbUqYSRRSh7hTmb+Q
xEc/K7/f0DAylVdHJoFVOmwKmn2LE+n640XfhGimnwYBXmCYjKYdFFve70/8g+myawHJm2fumrxH
5+KniV5MgNdBNuCarAA61XP7wdOUq1T3MGCNTWh4PzoxDPSiq4FqodnoRy92H2OguPC7rTjfV7Q9
rVw9ApgkT4odrB1eBe+RIuZSYNnpetmjksWfaukvtaqeGdWeGjk8FcJD2NqpDDsr6XviQpSMmrUD
Gdu0+o0rKVywPRPSq05xoydoXOPmEHjXTP0me/2mRDoE6wTG6pwklGVb5zXt0o1T6LBntUsv495i
5QsiRnNXFSLYnG/mzKKOf/8KR+gpqpRYvhjnZp21dTFV6fxnJaLpxCh3RFry4482d1/dLjiJpR1p
mu+KBVtfv48bcl7ZX3sY/wCjbIgbH682Fy9uVpuidEc/LRyH2bSIF8K/CR2OOj2aiMT0GW1coMEL
Sdv8ghDkGamjHaRPQqbv9mll54p/7vJxWybSrtKaDa4Gq7F/CjnbOl4ZCrvq48ecf6m/V50chCJp
IkQ+VP9/EuBfgG4KyKRa+Hpz2ms2B+4/zzfZLwCkmFkZmn9OUNc3EPYz5YM4fSrUbOFp76fxIS7s
jbDMs/PLGCZnnf9sjG6nRuNaI1R9/Oiz5TQcV4oqtA2Foe77HYyFuBWMte2ftUje9nW1RlbyTjgG
Zi4zigxjNQupMsfjR+jpWeO3hkOCZp1xpNBDWXMpWdBm7gsyJIW0lluKDtz736OEmiplssHvUbBE
UdPPQh4o0hKGpU+NL1wkYKRkl4StH2nRqaTFK0ZcH7+V2W148yMm8XgYFbWwhiLGqa/gzrggToZg
DdIE/8TRIQ33arKwA2fjCDEEzDDfAjTJ+6dmiDcE5Ie+6F2T9YJ5JBOlCsPjjhb9xw83u9tv1pqU
s3keeKjS6j72gVsU6mhcYG6FV9ii1fDSQpMCdnArg64D0SOok7tIR7aAaWqulutIdj5VRrL/F8+F
vAZytnSFtLezd5NmDnXKEDXno5E8Qqhfud2V/rA8dP+HVsxMSuvAuqELjK2rA7zr/feSdPB4UZy/
RQzs4ZMabWZV2chrlB6ae5hMkKbo+wHkVDIXkuNx0fDlz+RS1EdMd+iCkVpOlUKNoG4NxzVpd0bO
Zxe9rjH+iaDFtomK/xrO/n6lyWdEiRP8rQ40EJ4eB7/b1Ji4KGqwtlz5wdQQ1QHu8PGn/PP8vV9y
EgQgf5uKZLCkSTyE6W0O+gotNDDfu8o01xWz/xiW0MeL/rld3y86OfQR3gpqr2tAIJvuno5B5Fdr
mxaP2proBQ0LIWaGuQVri+zrTX9R1GXvt9Bo1l2gjwhtyUn94MYUCNFRyrVNpn+q9KsNsi6oHhL/
NXaNdanQmIcXuFAO/Bl1+AkYtZsknTbulpMnzrPSxupHTfDIPTLu594z62Nm7elaVEvuNTNDyfeL
iSN1czzNuCmGuAa/g4NXUwDbWPnaVo4/+dI6dTaxhMfUtgBm1N3l/qGxF3bUTCNDLG8A7qZ1aiN8
9H55j6IcNwMogFgJKnq1QswPliPq4yAbt9EvV5b4v460rIkqsiVUkBC1nmxjo0kALFHFnDNEQqoU
Jw8ZbIj0EALmJSVfiH/zj3iz3ORzBrbX5VLPcsCjAD2G1iUxH7hEGH3ggwRgftG9YO7IQN1FYIsu
DZjeSfKgV7pdGAUrSqn3o9WBOYYbqtgL3wAt0W8fn8+5oMB7FLLWdMBta/J4McB9KcBzTDwe7Msy
u3qQxXmdXsvVkh8XxS5mjwe0WCFKy2Bp2mer6zhPM9ihomOjq1e/uiDGJ9F7B52ZLzl5zi5GZsgy
CDJYU48Sp3DdJAM3JfD4jFGARWXmOgMTyYR3CeE2M0lgY94sJr7rzVnswiLxUSaBepvZB3+stxIV
VoyLiEOIR52x1J48DZkV09kIMeAGPZhOT5/wh9lqRgVDQj0sMxJmZBTe/6rJpYr+u50Olhi7oqtD
8oc81vBJHu/ZyxnEl/FYEQUr91haa6k9tPBZwXFQCLbGBm+EZKlZMtOx4/cwKhU5GXCuKYpYr7qm
LiJml5Asx3pv+oiLJ2hf3Y3IdIUH2flO6wiAipkt3ERzdzuEaBJQUHs2NLL3n6fJGlnBPx3syFPz
yX4IvvQLE8ulBSaBKY01LefRhDn6kak+Q5QAbLT69PGBnY0ON48xObCmXOim77EKXpYChO0d/L/T
/NQvFY1LTzMJ7bKh16qr8LqyR++q35fH8d9EnpsHmYS5NOqyuBAPQovBazcFEhenPLqjwUCSvuRe
uPTWJmczqsuy1FMWA+fKJVWaF2C2eD4utuZm4+nNU02OW5sbUW+2LITQTQ5Le0TZEikzyF2Js+bC
wHX04/0gvsP7fpM4T7+3tfhBN1HHbGIrzGQWFD2g7jp6y36tCy9vSofP6QM2acgSUXwXIycV34f9
P2YlcJ4LnZ+llSZVVFPLTmAqrAQ9jEIKAiIJKh4pi4n+7MUAfFwIKpNJTOcGgW0GltoEb/sB7VzM
YGAcASuIYJ4v0bJnJgV8Im5X3J3QqWfgOflEtp+nUSnQNgmSdWuj2ut0KWK6AsXFCS44yaFUKMsL
1e/su4SHZpODsfIUbyNrVVw6FsqIwLbS4ghIjMINNdBgKbDOLSSyP4IqHQ/9LSe/2YGKVfWWkjFD
zron5mbEPcZ0QbAdl2rs2bsD0j4gcqpDwImTF1m3jYd2BDFJ6z/jdcncZ5WhI+fi+8H8mLnd/cgF
plU7EyuHj4/Z4tqTcwZCxk51VWJ+5hyFLVhqPsnWg4G0CMZBTMtF+QQ6w2TkRGX68eKzb/j3c08P
YI9x2FAAaz6rUnmX5NHjmI44215ls1r75VIRNRfC2DTItgCLIDWctE18u4jGPPSIKNa+GF8YqFHD
kM9jbZulL4sR85f08zSE3S44OfVpXMQ5/H1OvcNC/edBxo64/aeRzEcriE5CKcyKg2viPQ7OgJWq
ehL/hle31iV5L9MUN2hrESM8R7oPEPsXw67Ue0SYnR6btXKDZtfo+iYM5ZVE57wK5bMkdX9LtLsM
UsGi7dehI+3kl6iDm9V52778mmXlteI+sjxp3cSYowfNyQ2ThwTxQT/93qgPwJRPXvtZrrFnVMJd
oQWcbv+Tq2qrxrRf5JYJiBJfoqzZDnb3JTPzhzJrdy6NVx87tJ2fGnepWu2DtNwOvUd/8DroNo5N
X2IveUkM8xir9XNg1qss/dGi2Zl7yjqAy4Jtjzx4m6YCWA9ne5OY0TYxERJSg5WqZPsiCjalnq1N
56tdjgfTBns/fpX9+lhGf6MdtR3aZ7uDH9OCLAJJXiky47F8W/YZWNpxHTfVIfCSPaXW2oNqlQBD
qST/RyPrx5DMVfgrZ+S29eBce1qY7lmXrnoY3MWglj3AoH3kbHEh3CbotgzBiMJltC9ih2FsJB3i
SrrzCmsdePYJntLb+HSwq2cuLyd3z8b4mCT5nVtUD5H/hS/6OBbpqSvNE6igMqCNKpzCpNeqOXtD
4K171GYzbiUUj65D3j24ubVGuFZbFbpHhBj3jV98pb8uQV+3xvjBcLOntC/30WDfh3hdCsfJqLbP
FGTr3tb2Xo3lrv2z6bL7QkFk37I/jal1jrBz3np9tcmlDsy1u04sDKTd4lrZ4aHp2X6Rdjfq7trR
ky9C5KnO8WkuYu8hCOVDoNoXPavWrV2ucZxFdynZ5FX9FCX23kRkMM3zT51iH1LH2FXR9zSmDwsv
orWMi92vWkiGoYoqauvfaQjJUpCv/bo/J4G3ifzXtpK/NA0TGak6lPjyQh+ggKvvET1f4T+5NvRw
bRv5vtOHEPpZvSkN55+2sM56Dm8hGh60Irvz5ZwvYv7dqcFeHuVPPY8DMg3lA//OTdxDU1W73KM6
lMw9F4otwc+pFTpX/SFOu40bSq+N4+8jCfE5qcAJwjhq2GwQLFsgenaG9l0cHtEJBUrn7z8OjzN8
f+4fDE4w/6KJBebv/QXrpQ7HQydiCWq73qgbcfJH9Bp6+ss4l4tSSzj0GfBcrFbdoQUdN2MNcLk7
FTXKNsgDDG586MolfeLZyI0uMcohECzovb//ZU6pIO6agOP71T1wvSPVDfCmRVzTXELDxOE/C01e
geKFg6U0LAQynYitJzT0+yNI5qzrV4s+X/O3IS4npBU4XynTG0nznDqJNfCCkrRRVTxZ1kUH4/3Q
4gBcELyPprt6ypekx2czKVwO/rPs5KaoaOkng28H5DTk1HfFNXV3FvylfBWYj3a76u7C7m5hc/0J
VGNz3aw5qRtlxGGNrgGYyEnsMtRa1627YfDqqfBx92aEw/1mYUnxGH9ciDdLTirJ0C3yWh74mKJ7
IFyAJQ0YKrdiHNhrmSM2uH+7tnrS2pdwkbQ+e/2DZxBCFfTL5MnzFjFWBXkNpCZK4TbvLfRWBz9c
OeoXHTXrTfdv+nlgfP+z3uRhAxcytF4ZgEcaEAcIUwkJGyql5SMy/yV/rzQpnbXBh72EDc9Zcv/2
rRfIiCuT5ncJEkHGuH3VZM5VjRHnlaKNVqWf+gp9XQAzTvFVd5N1oTQ7jxrB87uzLBFkvOjoeR3E
HnctqcGd4/3tJsaLbfR3XmfTLHwebCJvWe3God8Zar1VDFBCRvPZd7N1Hqp7x4w2NUIUWncc0OoS
t4KQPtPl+E42ko2WeVsrTE4R/xuq68cBwpASkPBiZGiNwUF0zSRNfxhbCRnnfJ2KLloNKrXJ1oOb
b0G6XTqJCVuoQ77qvkDVNnTlR5d0ES41/qUItK9qpm1yxDGiYWuD+PUj59AUAARSRHZqGSKSsR4Q
Iq5reyloi+/65ybHkw1oN1zK6VRaJ3tpNfQf0enAdA1CJwIT4D9ROEPFiAarA6wKPVjSuoC0YnE3
zMxoOdcYw9D012Q03ib7Tql9BaYC+5w6cG2BnmllRFkiAx4xCFRaZaorkXOA+7Vt7E+LLbytBxXT
Zhc2IRYTC3FmNoDf/JzJ5kxRUTZ9nZ8jVVu9v1D3Ulcw6mrMl3iJrD3XMyBw0xRlGKz9MdSz0ZIf
JNETNCy6k8KqIPouDYtz+dmOKDaQ4PIMZu7yFBlV1Hbitq2WIJoV7czhW1BWp1ymSlO6OxHKdDW8
C3vz1CVA6q3hq6TKF5Sod0Wr4WUw3slS+xm22UarOyR06wsJ6xoO7Y5+7yaM22OuK5s8TZAHKz85
VqSsNKxs8qxYGVn3zcXxKxPO3oa1p/uKAoyFnPgqVqUNcL4LhoPigw+0THSZ4Wm7stxLFX/1oOim
p6DVaIJmz7ZabmP1e5Z620qVsAEsT0Z4dMCTuV10CM1hY+XFC7MgZOhfG/+pTz51fr6SnK+UD1Rt
axpce0hb5OzPSX+X2cjUFsE+sQ99cInjk52rey1/9F3vBHfL5X2tmhrh0kbbeiZymW19p5j5o1nW
62GQ7gJ7hF9nHJiSrmUjOlpptIETeZcow9UNnQ2M3A2KjHdjFh6tetiUG7m/pw53e8itaH0W7kuS
ncPiWc7Tbd4qV1sa7kRG2xXhIWeeYsvR5zJFJGExzM/IRXLebjbD5F7xA2kcrSpKzrXlrjy32fLD
NxFq5LSv1l1qMjY/eLH2lw+evns0De9Ip3gTwT9ZF32yy/R63dbeSiE3bpyUqPQauRkq4oKOlj0X
Jh8P3aq8WI+ld9Zrc4U/LePOlQ8pL1DSo6PIu6Z9WLiqZ6MYOigEMCH2OoUjmvWIrYwByAzdg1H7
acp7cV/TuPoVxFTrqVQuKOn78su/UOdhWC7/mnWK7sAkZJhZpXZFTRJGw5lrk4YS+GG5PMIs+/gp
52LT74VQHHqfxXZF60jRyEJ2bn2h40hxgnetWx20OoMdXq0WhXrm8ubbFSfNYRvtpqxRSPSAbojJ
VHBEbcSNnhaFXZYebZKgS7o5cNWTatEYRuPerl7IPn7l6Itrzaavt081SdLNqMQ+JOWpEjgB44v2
/zg7z564tbUN/yJL7uWr7enDEAgkgS8WyQb33v3r38vsV/uAZ8ScfRSlKJGy7OVVnnIXZHPEhENq
FeV7a7rRk+csR/KhvFI+ujyuJM3BnAWLe3kOJ3JaedocYgmd5JqNctRSD5Oel5TRQq/a12qC6n78
WFpwfihPfL16LrZQoRqSn+HRAsdnEbUPeZhXdT6v0wxBBvktU9NHmDYtagcDrvMV2v9CqWEq0F0J
pC+uog8DL44croVawJYnnNvTWD4x0S0lLem/kBWdt9oymLGwuph19FEpXGpCeBW6iKM8C0tFxVaq
VWKvqnCAfipqh84mQBLUKerE26AFOdpa/abId6MRo7pQOldme36ps0fBhwZuICRL2u+fN2uS1h0U
85FybGCRjxf7wUzWE18W7VMa5KFTVKBEB8x5wtIV43sp/PP1E1ycdew6wVwh+AYo+vMDCJQWtXFm
N5D8W7XpAOZ2TA6MGZiNeOHq69Hep/b8ff8ZzlysLlEuOlMc0XszS9mR6bLgT/3TE2CvI8W2tZJx
1WGwjYnxI7Piwxj0HAPljLRHHU7h5lHb77KJSbix9vqAix/set49JuOeUsN2RuYEnXBbWRSY4+iu
Ddpf4TDtorxat+Jw9LXnr1/ngo0QzGeCUlrkc9apLl5nCrtSERLOCLnQ7lpPtJvBREXZJEAydrWi
fFMxeDILZZPXA8rWfwqlRvfKXA0iwBpsBtADOHooKhvmtJtCIMTXOKHvjYPFhM+UB5T1CCDZ1Ysj
s5UDlQu5oNRg5Hc4D9DNlk6ZppNACI+S/jLRzE2A7MKgtGN6yoUxPMS9+n0IfMqM1jZug4d2+J0Y
+gkxNoDgxFaVti9pOmMt/1IF6FfVudOiLFL4vkt3/4CT/G+heciTFtOd4X4EzdxTZg2Vrd+Ye+RO
7DGV7clkkavZNhbHBwOh4tZK9x1SMIlFvdf01yGm5O1cHmTx815O4KdU5gynCi3cJ6F7P06KR5J2
J/Wmq0P+k7CbnWt5c41IGqetlBJdoHwgqf2RM+CoNT+SUN/XEqB/qVxnub/WwuRnEyOvn5O++HG/
87Xyz2gqt+ow/bCK2K1DY93G3Y86xvmi6NT9/NEkjFPUKdl+vZYuZPIIA7Lc5xYXQebiuqnqcmw6
vXzX1IOZAdOIE5DrrS/vyK+vWjJfuEo/DbfY92VttIVuMlxJmJ+IyaOOBlqN3YCO+/tcawyxL//6
DS/hn2agnqLoIK5m3dLPZ40qVWoBTjADTeK7Tf4MUOekT5T4kWEJJ3PjTcgJtbUDe3XWA9VCaaf6
ppOZ8rUnudAv//gkSw8XNUj0QQhYsxoIN1lM7s0CZSpBPyh+tEbrU+lbRP/rvaqitF2ONwGLcWqe
q8BbqxhrxUF3jWV24RyeGVFow84IWOAvn+emlaRQltKUt8YHmTboj2aWWMnzcNNPgqPUwl63ogNF
fNTcWkTwJcVV1UfagyjNyX5BccSXvlNA3l35ZheqW5+ea7EsGy2lT1CgHEjYCi2y7laSsiNIJ/fB
OwxcjtbeXXUAvTgZsyyoASEEb/JFU0sdAQbSWUaINDuBPQY5QXlUb8j29SswkEvhjgzUGvYH3TP0
vBYn+Oircd2mrDaYn0hzkmjSfsXbsse9AyZahQRQcS3Cu3DpfxpzEemgBywXZVuz1fNwH1r9yjBq
WNuZa0TqKmtfY+lbEOM/3eT7wcq2AqfA11/10uZHkECWJBEIlLVUCtUmsy1hZqEp1VvrdrzpDDSx
aUTI/bCda2pXc5JLhxuLeybnz14f+iInKZBuC8q0Ceb2doFQGl+0jGc12ymsWL6PV1kUlxJYEj3A
wSgSoi213OEcM1plxHV2RF5q+tOh5vgnF1eaTDEfeLldK+tAsqffw++YrpK5jjw3fp3uI0x1f4+/
LXPl/0IuKfyj/+a3AfLFo/67mOW27Oh1umaZfuE04lnRwRSBhphnPVziwtCzUuyyaz11IqNxg0F1
+h6a1XRVGn2e6UU8QDGJ2qWpzIMteVZI3saGkRZYcyvWra713xK68cNooVrWbIdCskMfyV1khfqe
4qRImh9M1gZdJxWCoKyEV/bfxVfXse+aNSPAJCy2gjyUHfdtlFNXzO9izOJL8UmEYx6J6pUT9sIS
BBc/w8SxRFTE9wrjB+BDFmqNQWMyxQyTSswNCJKUPtoO5YDMPGZXXuvCAfZpsEVGLGmZmkPjT4+4
MCDEQUeVI1M2d/+Fxej73jn7ou9oDnTAQTEvTmixKPS+g+l97LnHMOl2KNTauaStEJxC50jaUl9C
4LV4sJq3ygJ8Vr8hL32IJG9TwcjshJAKVnrb4OlbiJqbTYjKtJ4Lx2rdDOmm8L7jk+X0ZsC1h9qh
1tqSeSrjl1HrnaJ/FhA8SPrGbulvywpi1TGXuDqhr9e6sqKfWmlyEYA8FZJKx8BcdcZri4aXiFlc
nSKSF/QBOmzILvumFgEEiGJblzz0i8riyWvYepWX73ALc7U+3xQWJcOwP0yafIjMdBOJ3qr3LDvy
qPT2xdb0QtXRRnlvJZLLmqM8/EfXEzIaKsORTjO1dfsRlbrR/4lP/EPUTtT8hdSOI++b1eBNj1su
6C8FVS4ZBl+7VYvor0FobrRo3AfIb9lJle8GaXgN22zdUqUzE4uKnupm4CE9CpFx+pcFaa8IxtVk
/mnpKycyFXztMRQfhRLEAo4J8jDumrR1TREHyrkQxiWucOVzsVPqPxhag3oqMIe2p0Xw0+hKZ6Ta
EeAE3vUYsKk2dpErUS8fYBVvqsRzURNwSwwMhFQ5iuO4slDtyX+jyXQT6N06a5KVIEu2UCJsV4u/
huTRb4fjxBcX2wTNu9HFgHRVNXTQ8fOE57ge+uTJS36FTGU0iDbdaJLi6hTnxmuFbaNfPlFBtgUa
DnJHObj/iRgtgIrxWvhxoWIHg2rOrDjEQaAuqmZCLHmmlovpsRzitYrymi9qB1XpV95koJlsrAe0
PjSCRIALzBlyvkKOM801KWr1woZ+118yNLDs59IbiJfmKDMNKUWZCJZyiPwsaQTPYfjJrkt8cCGd
ayVaYSth74Zh+zgL0FiQwyw5f7TMFPCI9qcOlY2XKN9DX3gYUxbPDrXX4MYX2nXQaQdBzCgI6640
KbvZ9F5JkZmqx03ry1srllfMLxCqcdea8u0AK7bQyhWMDVTyUxTxvQdt6l0xV94COL8xYXxgZatr
nQ/twgVizR0g8MAKqPAlMlecas3qqVIcC4IWIUPRRykdqIw2wiH7LHvU+2+zAjCs763Mp5BDGqDD
zmq9VRBuiuZNFX6UcrNhb7ll0riWmqzMIfkW+9N2BDajGcfA+h2ZMU0xU0G/TMwBF2JzEmHmQytM
GAUbwZXHLFApFOfPYW8dBMQoZUF76iFOe1gZ9cgVip6+D6PaUbGh67z7tKm2TfrSZAa1aPl7HPSr
oLofapJeFJ4F7+3rAEsSL8TNFCQkfoo4GUJ9+BzPU18qoDwwTfRrHMM2bNHR1pad7eY/WbZl83nt
/u7H8227yZ3SUQ5QHx1jDSLETjex09mp83ov2Yj2OX/6b5vSIVw5DHa42Xi2Z6vrlX0MnWmjuo39
5+fp5XQ6Pb28mOvKkbej7buCWzjxOrB7m0bCWrTfUp4j//GD2Isfvw756q9gFbuP5c53JOfRd763
V4LMd2HvxcX0aQoWd7sq9X2dgLs6Hordb85nCO3uuIrvbwfbt3fcMqv5xUEF8mq1g/QXfz3ZwTp3
Xnn3wX69b+yfrfuU2U8v+ro6tQ9ocO/zY2a/nNCOdDwHWNU2dGMXhWY72fT24fn3za+WP/pr5K75
y8zJnL+ulUgvnQWoPZl8XRJZwpbPn7acch0fazmZVWn+TtPphKL+dtW8/YKytskM/mekxdWeyhXy
CT0j9bq+U0LkEnLUZMv0QJd0ozXiSs4AjkWHQMqPccwOkyLEUMzHXjIOvqBulHj6KSPO24q48+KH
WlIY6wAD5dRSOuHPWMUOEZ0W+Wup+qHrD9mQcqiekPbdKLlxLel+1yc6WxAgFRV0ePE9WtJXRG1q
255aw5FFeNu4rdO45k3jNm7nUls/xTZb/YSCnlPz4/dvsFRbxE7txJ1/ZK5g6461luzS8VeRG7jz
6qltyoiOsl5P7JfUiR2KRfafxtZ3HT/vPXe38TevP7/91G0YMkeTX9kmmhPZ3x+DFZCJg7lunMp+
HDaom9rzssocf00By6WB54rgYux9YI/8y9vbX18fEpc/74f5WGRFZt0FCbqkyVHto91YIaA7GGvL
Gty6lJ+MtHodOi2xU3FcyRYOzdGtUf6JygZBAIy0jWQdd8K6KlWnqUc3D2ejXvXWi6SHxMrXTZaC
mCpcdTK2iPUC9znlQ7miXUhbXHF08TGIvfXXL/R+9n/1gRdhr6xPNThJXqhyu7W6UTftqucHNyOf
yd+W9u3AV4T5xh4P1hxzG2sl3Sv3uts54y/jLjphE+c2q8nBp8nluzgxx1i4TtjrkcNFaJv8yVxR
gXDMK6V4+UKCgH4XspmgoyECLpuDaVZwp2RstqjVTllr4keDImEs4r4VoEaurqyO+LTUnSALf41J
i5pqvy0bFp2hupMEUq/ALyDJb1Ayhs2OtzWMYnCEv3Sa2IMXOVWuYK2c3Kp646LpiNRh4w5JfOUj
XDqdUNHgVSxLQfFmcfGIQyZWlRglqK5S+xywB5Im7Tbo0lujkjZTllw55t9vss8ffW5TEaWJdOLn
QG1xHKZe7FVVkhxz4DmDP8MLQ6dWyZJp5HextuubNxk1iBq/0xii55AkLkbs9kSa59MBSHP9nrzM
DeJUQO9Cec2y579VWp/LNr7J0u6+l+t1XJUbsMc3/aTvzRz9bMQ5aTKqaxSw3alv11CO56Bp9Ayn
kMJtiMSukOSYPTBc+pz0voWsMlZC3THT8zvOqGPXF46KyO+IB8fs4zBb7H29Iy6UPFEVUegNKKYC
qGL5NYwW0+vKGuJZbAeZo3p6xsIkV167wHBhtGAfhDAjBD6Y5/Tbums+dudr2oKYiLOnjqqYTv3l
87fpgajqbRDG8LeyXTYEGHHLd7OsMwbPT2gImAGSz+V0LUic9/lySSB4oyEIIiHXt+RQSFmo15UA
eRmBQvCNgvTIF7gqb3bp5Wb/K1R8ZgNNbXHaTGqfVhpI/iNY4zzZF4JrSY+sAqaTcnnlvV75luch
HaNRjoTBY2oWzkGfJzOEu2/FYxMfZxpcN1i0CGf4lo98BdcU1gVlJvwU0dzEniZiaX09/Huqs5hU
ZBEoaElsNBqGi302JVVdoYMTHru2POR9va3Du17Ptolerzs5WTdpuq3b+5a/Cqa1biUbFNvTYTpJ
Zr3DE/BQUBvQy3LttwkItd6VhR5zPPG5qjXXQq5RGctvSkM6UaXrTBPv2i5yW9T2LLowbeHfsMeB
KwPvn+JtF0jO/PdhhAy66uHJAWB36E9FU69ms08/+3Xl9c9m30RvUlIsYmmWMwvr8+xDWM7HDFmM
Y6gq4BmsemPqItZYNVxUem963zsh7WrVqnYGrsFiR0VhLiMMBrlU7cTFsJOr+q/cH546L3gYO/0h
0MbbUEi7HQr+fUWSnRY21B+nKY9BUm49+NnQEXynGgvFKY1sHbaI7IgJhj2FO0yRE0emg4PLjy6t
T5Mo0iGOhSvH+buKwafPzsEKZUTXMX6A46HMGfKHulVjyhHl6VY7tiDGM0+kWUYaVGndYxSXMieo
vPXuLZL74pdcpm4NgF/wspuhad0I12jW7JuZpXzwdBWL+1AqbeTRbIvuBuBrvH4bYsIih+oaBP4G
hrqdyc/RwOSVawGh2haxxyhTna4PD+YU7uQEiUv8OJKxXLUZRpBT/JTpuAJ0aLK3xki/ROt+ZKVi
ewjc2EUkHNNp+iVhaTKUyiqTfRdFgDeMH3eG1z8lOQISQ23ZcZz81mE7hLpHAO+HbtZcE+J9XyLL
qaS7NisOsH/OUtdeq0RMFnT1WJbGSdE3sWJshFi9reOhskH+fy+S+z7PbIw51zN/3ilN9Qe4pp0V
arWd1xnGYCFmAZJpj4GKvWqz9dX6Li7jawxIed7MZ4+KkjuXhqJS3Vps9rTvWYhipeLlJQL2aLZR
SSDSdjdC1j7riKNgIb8XI8kZ+fSit4carOiFPSrRuhW6kS9a2VKOfUIgh+6QjrueylFK4NfG12jb
6llFgBVKR+qfZ12s0MLC5ScZc/UoYUvuFdLKSzq3mqaNKba3VRc86V1/mmVkxjKzDbGm3u7Zlfxt
DPFFME0HU5P9UBuUSIN1m/VQPiv4Fgr/jfI915NTNCWoYlFuSe4HgwK5Secgmr7H+DYEkrFTcoLH
+CEpPLsT+1UsG/eJp58kvb8Rp+rWEKyt0t8kKsWurr/XwvDQlfmVeu95fYg5QOfAnPEklgxh+vMu
1ca8lya5VemoyC/TGJ3GBrxcJ+2Uvtp5EyV2s9hQWHo0m7pwGuNbbKACF0agTgabMiuki7eGEprU
hY9eL7tdhiBg9poqVDDQxYs1wubO20On8u0GAwBZ+1k2gYuC0Aptw9klyL+1evk+xt4gQQZZBGyJ
z0OM/4M6HwiiY6SKLYvNTtPN72KoUcgMOBGadl2P11Aef8s6LJfvnB+zcFEpOGNSqEMwlT1Mx6Pu
T5Y96pW3yazK/FO30yrqU3wWsp6KkddYrACl+8szcAWoIlg9aqweDMznMRyX+frji1djDARZQrWV
ltarPqn+qgoTsh7AfNxFarxOtemm9IXtFGEg6dcrYDs7DScQV36Xq7XM3+00UCIsBsVWsshyIoEd
axVCfminEpRqph4HVX1Vh0FAgzwsD82gPgSGdhdLlufiFtI6vicOGCnE0kbRSmWbAanYoXwW7Rp6
xYdIqXsnNZXKzVtso2IBDhIIiWQMcjdQ/afW8+mXhrHg1HUdb5QRNFXQj/thxIMjA9JpTvLO9KWT
1Rfo/1HrisdepNZMjXAY+1+ink7rWG7ybZR6O5zqfhpRtysMmLeW3xnrqMQO2i8r5NdkAOCqOJAq
T7M6XJHOyN142GtGDeWq+AUKNXX0sNLtqldme/vqBByKi86zyn0DbS/t8L3LtM5aGwhu2WYUtcTX
iXlTKuUjLsSBaybet6qM3qZMOYkpTLpS7+NVbvjtSvCjyNaapLO1qH6mSgKdSAL46QfxywBunBpx
eBMYqOTlyl+W1QWYpmWvZqjSoJv8576m7KBMYb7zG1l3lEC961NE9WMd9J1a969kN3h5hHKLZklb
2GWqGYguy4U7loJi633yo5tUc69ScYW75t8pXpyv4xL8iAEfCekEmepCrdx/HZycY/aoUWvvvN2/
RSUXJaHUqMJh7HwZ78BwJ6Zgjp+99ga09BzkAyht0j+B/T+omqLyPgv0yyohPsadiwhYbNREqptZ
wHGimJdvIrSyuo3RCk7QNTbiOjbM3rb5aUWh+/UbLzvIKMWglkMpB8v1uWu+6NAHTSQkQdWVx1jW
kMwESlOMd/XU4VsWHryif1IL4Yr71aUhwaYjNmXga8fB8vmINc2hCssxL45TL7m1+U3qf2igj+Xg
BVuebLzWpJ9To49H2PyGxFvk0JoOVmTJOMjg2mWThVpOIP0wa32DEEGPrUXvVE1CgzR0zM6BOm1m
dMDemOarMIFlevP+AAR9uNoDWD6Tt/JCS4nzJiOvrsiks3UjoOjY3AjtW0/mbMrNzmvsr7/qWbq6
HHMRdhQSeFfJ93JQKIQWpvir682bLC+fern8rlj9uq2bXd5D3NVfBzVdqXpNLdrPNjOI7X94FmVu
34PMwMNl2dcMyYRUNe+iW7BcU70tB0cST9FIiS5+UDUkTwqESGAP23X7reJ2n3nEVx5hmXPM06Gg
DKXgoo086BKKGwVtO9FaTY51TNM4xatnHJ1ylN/asKPfON0Bg/uWTf4qA6kpW8WVTXYmB/M+vi4j
ug7UmJ2+WPJ13Gp6pcTFEUliOx8nW82tl8oU7osCz6IqVGzTCEq7ToYnJZ/WTZi8FkK9F2IchQIz
Q6/gz6gb9xbeUCXw4R084Zevp+jMxX5+RDpBANYwnCUOXDziNEm4anHpHVGrRdB5VFpnaPdDlqD8
pt+Rfd2rfv2NEO5nXcg7z4q/C4OyLXN/K5B4lJYJ8iv5OajhvoQvkmTJZhxeiw6oRZK7I8Str5/3
jEj0/ryEqhj+8m3B/34+RUJDCAU4YRgDiSzodKeWD4UeunJLQaYO700erMj+IDA/er4LzQUaqvEN
yyTbsISfV57l0ommfniWxfFdd30MEK3Mj5Omc48/m+imGwhxAlCpXiYjRIM7yVs3qE/KrEfbhxiN
yd+54R+6zNqGQ/gtTGIVLBi6QFoWrq483rzZlyegimbXfMpzvyxRWF2SpEUTYE2JuAfFlbqHEp0D
M5DW3eukO7oJVTylvzTupzG/lvZeGHtGraoqxuomxpGfP1OctGgy9XE+E6zAZCFToeuvofp45RUv
fQHiVAbQ2V3cK5+HMfRMaqocls0kpCevrJ4hFd9VU8AZ16wTP/qlj9EjpCgCzdn7MTcOwCNWhuW7
fkfqrxffxy7eNKFoOpMcvX39dMtK7rxUPz7ccnkgsCgERZIjPdvZkjeL03HTqcY+qIYrh+3leUAA
jkPGmOGnn+fB6vMqx8E1P7bSBksCeSwwlCtpuK4mba/F4b/E4vz9Zv8ZbvF1jZFLPvECUD/xG1wm
U0WR+igmL+qftMPRaPP1PM7ztFzHFKf/eblFfmpJ3hhoGqMJGrybuFoh9ulzqSAWf23LLEmryxeb
g4oPxRrDSqdWGYr8aMSgJGCq2IEPeEY2oxW9Ly4tJVylU74v5J5Qov4f7iuJBNTA85eiL3ptn4f3
25z2f8uBktbAtDlPZ6BT9yYryboKuwcDWQIr2WcGpRVAiFeO1gtr6NPgi3cPglJMvTzPj4W1T6j2
mHex9+bXs2FBFP1L6SHmGcQmqnvUkKjHLmEhOPV5vdCyNXC/xBikhQDrEZ/VgGOvuXVceC1Zpco8
Y1AoPi7J834CvSkNkHBFAo/XApTdSC/JcB/Dz6Cu+PVSvTAYEZ+hcNiKgPOWhXN1GtUokILwWOj0
/I6z2jTsx8D6lho0Q67BQM8EOJnGT8MtqhZB0ORDl4WAXwNABf1jYb5aM/R8FeK0It1BhqMC2KmZ
qww3/94zajH6ModAZKZVQ3hFR0Lr2aEkJ65Of+fiwSjXY7+eNMrPw4/oGp/2wlsDQAetQx1do4q/
lEAK9FBt8XJKjxlqBCrIbhXp6TY+Sb9zXFlfoHpjsmOLSIu0hNxWdIWFeB7Xfx5+sU+aUW6MtlPB
BkY/tWaPqDiZjKHuZe+GhmFv3v3bJUWwo1FEnDm9gO8XZy1226E+iCic9tmpgnWYWXdcYZEpOiQt
EGe+Hu3Sy8nUViW4TPBilgvYjHJfF4ARHA3/XuLaJB1N49UkrlJVRzF9czVLOt8xKIhIdNYUmkA0
BhaXpNxBTa+R+jkqHkfdRh82Rf4ztB7F/oeQ3H/9cheCx8+DLdL8Bq+WLvJhxUbmpp3Qc8mgm0wb
X/oxi+UOG84gPiEKsmgf8yvycVctNS6+7xxyS/S8sHVfPEKbpHEmWSHEXGE2D0rHmX2PF6COTpnx
Pyyd9/D+/8ean+XDbdb0Te+FMXNbJ1QdhRs4/2VyX6WrQrppr63T9+3++ZpmcrGGmW9qSobv6JEP
o9E11sWc4tQsLcGOKFPRVYMDJFkguuwKJU1tws8rV+Z5jAXsGlDf7AcC4WApcBprqIPhGpPO1m1M
J6f7VN+zMbRrN9aFU+fzSIuFOmKRpMQ6I8lFMqdI9EX51UpEm3oRoV0sIKggOnIhzliiq/vkwosi
30lpmmIGWZq+CA0GT1ByveLQawyQQxBaN3V4mqXfrkGfz2phlHU/jbQ437paraR4YiQMIRIUjWL1
jlVaQeYTZ605zJmz6jVNr6zV84NH5YgD74DVDL8v+TPeqEXYvXKq8n5/B7FYCgUy6kx7r7zuTPbO
H/i8Wj+Pt9wbXRDPcjvzQZfaAW7wXWq4CfjQZluVAZ7T3U0LRLTXglOGjljvVXiHqKtgVEDeV7S4
TGGfzxUM/JCr4mBw0399WF2YkFkwgyQXUWLYiYuDosc6utQa4ha/fVHlOxK4tL+Tg1MX72en0u7t
6+EubF9W1YfxFhMiZqYu1DL6/eMwzcd+2D1X/RuyGFq2mSXSFSAg13VB5ttr8RlMPLLYvirZIgIZ
n48omo6WmGElPd9umMjL4Z1PCRgbiU55kBFGyG9y09ZF5IZ+fP2+83+8HJiqjEVgOJc+lsiKMJPb
2AL+eoqjfZ9+T8InNUTZ/4nDqroWMZwJOLGl5hLQP4Mt0lRfmpqyEDrzJPkrLHw6/8BZFfZbrhlD
2gupK5crod/V/9ZqZTnu4szyvE5WUg1XEGLfIAKlMysLAuW4ejpdnE1VmRtnImX0Zbpf6mqRN+k0
WyTd9BlGRu8GfGX6yDexh+5Kt+7C1gCyRE/d1IAhQnL/vGjUTI202EQwBjbSvGKwy6YA6BD9Ee4q
CAb9D2ERal8zegEou8L5OC/jD3dbJbRa3HQyIwrelqKNI2CEXVW3ao+KTRE5ovd0JZO4EKuAf6D/
RoArkQsuIzE5DUaKN0hg6uap6XEJOdXDs9YJLkc/pevGAnI7bn2s4FG5K94aZM6uZTPndw6PQP0U
8ejZGXXZnmgDQFZTYJHNhPdQV1ZqMB2VWbcx/Ba05pXz7mwwVo7FITAPpoB3WpwEplaVStH5ZBNS
98iAqHoQDJLFxJl2Ze+f70eWD315w0IpDhG3JfJoyIFp9A1nHcbemMQ46Hk0PqCUmTll9y1FaZTs
UN4Yg+dWefn64Dn/sCDKVMIjvIEIejlzP68lGYzGNHLYHurJoe0jmv6pqQ7hJuKeLffZozn7c8nr
TLWh8bHgNl+Pf7ZVGZ46LzpEhmXOPqSfh+/hStelp6G2lK04hWJUGRNtgwiHD40PINTXo53Xl1m+
OpMM4knG3XeZvoxG1iVqNXmHWG1XYhY8a6wcYzj5FfIAQDJcyhyrBppaoZi7klK8oE0rwyzuOr8+
RKpwssLkJmIa4RMoz7GBDfs0i4Z5D5ZRokU37rqh3n790OdtFB4aR9g5EeJWwm3h8xxNjW9NtTB6
B7+HtZBBiMpfYuU0KMh3mj86aQNiSu+I9SDXOHoG24c25pVnmI+UTxcURdP5fKOtKcP2W15QGPgU
laKU3qEvw7WKadEQm7YZmuu0f+n91qnwiY6JXZpotNGrOWjX8uzzhYKDETkKcws65OzLZVE+wiUs
rINWB9sgL6CqeNyNlk1mNMFy8qb8+5V3Piu/IWRhYecxl+HwhDEWW8NT81wfEhxhVDZfiwab0D9Z
6LTpjeiA2LW16TFMrb1eA8i4MvT8ST9PN1EItQSKb++zvvjkZhcXWaXU8REZLRc5IVRoXyKlvG/6
Z7RTnSHs9hJXtFQOlOKufezzqZ4HpwVNfK9INEg/r7fISqMmAuV1HECUKInxS6hkVERle/aFmh3q
U8iuX7/wGZiKrIhoGzAi7VisKJYynk3mQ6kcmugWIYm9KQunEHEHOOorUCGHCFGFJtRctRe3YpZt
QqAguQzHpUpdlecMGw/4YQTU58YP5QMxVAt1MLgqj3gelfKUdHnojbMHDDqGn2fGr9Ox7iYckRCV
8ecmCpLa6T1x01Sc9F/ZYyZfsQo6v4awWNFNixlRAQUsW3ZaoBed4sEnDxKudRDfoZLs2vBUJMXO
UNtfX3+F82SL9/s43BzqfAgsCqWH5B32CULElHb8F1JKXlFRNsZ0U5TFDVIK9LK6SV5/PfC8k5bL
/cO4SxNREYl+P1SRjSFgS+oNGq1ifXdV+P3y65kAG6goYc+z7C4qUxcng9wkxwb9DTVw5Po3iYwZ
UhV8lifQt5UD6ufKDfcel5y9nEmpFxbALFW7OEYmwNlSO8uEVYXndEXndAJI17By6zReZ1L2K6i9
XVPFm1pIbKF6DLyptdO0x8KnfQ5HDfnNZPf1fJ+p883bDW74P8+02OJKjvcc4VR+lFqBFms47BFU
A7rU5r6Dd8tRpzPdx77TDPmuUGU3MqFSFMJKobbZRPnGL0RErfXbirLK14926fD5+GTzv39YgnGP
fIwxoBBBkoBtS6M8EkijZfvfWAi/r6uvPs1ivUdihgRpMyW38ai3jlRnu2FIIGH+LnrFDYE+0xVZ
6yUAJjB4NYxhhQJH7Umy3Y7WvZfoEA57ZMKDtZIkk+0LqeNBeI+wZAM0uJW9+cJW8m0WG9irRL8J
OQs7SQOwHzdGBy46U912AtDjW3ficMo7FJ6xTbTbGuywVNDRHrzbTB62X8/xxSU5x9LvGCPEYRaT
DDpZRSqhSo6JDySLPvHcMkYGyU47FbVFnCjjo6D7KzwZnGjw1gV4jAzHI7Vbl0oOfrtTryQYZ7DP
eUXqWKaiSYksKCHC4rtHWVvG2oRRgicdDYRT4TfoQeFaebY3J3xb9GDlq8W2z6p10uq2EULJzhOA
LJ0W2gh6eEjFC+loi9q4K/HdCMt4J87yMwMmp4keHDTPOKDv6Y6Bsi7j9JvVP/pFac8bP7QgfAHx
xgj3hBv4SkJT3krkrWFkJ01+E0IDR/XnPhoOiInshQ50eyjtJ8W/MgsXL5iPs7DYl7UnNlPRgSdI
/PsIrLSXi9/1oNvnSrYzkaxPAPe1KOXm9B2/XhOX9t3HkRdLQrMCzUt8zkbMS8AFRUQZ9PpSYY7F
O2gCX492+UVJdyh4UH0m9/n8uYme9bDOoS818bMpb7R8a8D8HsW1p66a8Wasv0fhjytjXgqq9P+M
uTRfBRTZTJZQc/zrSIVPI1r7KN0qj7IWrKpAt2ws0RUarbOKj5FVV67yixMM/ZLEHVtb2lGf31gP
e+BQNQCkDqn+zNvo2k9R+mmMK3RhSuHKYJd3uII+JEwWcp33tO/DMSqblRarnl8cwaweByE95KaV
2lIDJBYGUyk2Ly0bqbRiVDiSde6H66zLH2MTuEgTk28GM99cla80WuevujxvAVr981SLTa6VVSlJ
E2wy4ier3YDw8ZJ0DxyDRZZIdF6RsP/6o18KoHRuLHqtNHe195DgwzyMfkMsoMCyIbeemWSgX6jH
YwEa4t7x9VAX8niOMFRHYK8x61B6Pn9hMQ97XxOqePainfePgDQNFWZ4abVpzyg7z+Q4oX7pRbdy
atzrnXxFQe68LfB/pJ3pbtxI0q6viAD35W+tqlKVZMmWbOsPoR5L3PedV/89qRl0lyiiiNOnMQM0
xgNnZTIzMjLiXYiiQpCUqSI6j+Lj55/g2E0r1bkf0TU/SxqgfbW+a7SzxNmysZxwqBUZyYggor93
pSene/CC4Mf1ZdBmnk3CVof0WPDUONuff4ObJbGBbh6/wWQfdeG6yEH64VtQ6mRdzm2q5VvkcZ9H
5BLzDPMzEZ+J6IEQz8KroAj/6kn2Cy/ck1z7vL3K4FjZ+o0cYBM2PoWD+1g04a7WMFk1N2qrHnp8
Bq7PQuzE6U69nMQkHI4Gkrly5HINsoqSfs7Kc5lyxyzFJPFi+DIOZSbqPoLRN41Jpe9TFIICeqry
Z01BGYiLWCIgyuFz7XEnt9UaqBKpsATfMQAzmOXSOubGvj7d+Y2DTYFM/Vl0JScfTdGD2u/w14FZ
qG7RY1iFGFglTnIf0Cgzc6gUfo1/pr3Oo4xg2eyEllnuv1//GV9YsyILsHljgchFug55v897B6hh
3BixwbsX4eZKyL9U27r2sUjWwZuQD6GtVj4UkbVhVczkUe1QL4HQYXl3ivzOcyUKhtVQVTe5033n
bzpZUoUxin2Qo2Hdw2NXUvVHKKVPjgU0KI6WIK9zQf7y909CwKDXo1wp/P5MeeA3qcSZ7kg/tanP
i6342Tv0cjCxty5im1PpRaW6enQaI8wNy/eYZKcJKnUlA6BD3HA/tP1qHKIzNiNLNYKZuiENTkoU
OsVL0amZRBodul7Y6yA1hyrfkDmv8yTbOKQoIklTbH/dx/oPGXsQKWyPFZ8wbmVkIeHjkEyNePhc
3zlzC4+QCM9k5E/BvEx6GlUf2LIEPP/UFg9Gu6ZbNxQ2/bA9UG7FW/rMH9fG9NhSlQVYI3iEX2rR
hpTnpVMznI+AC2+pzUfBNipvqh6Xov8tfyQSNgWhjbBYSNZmyyUUpqlEcF4oCk7CU40FTD4USnQy
nCezkl/iuL4laH4vO56W2rPHjBtffpB9FfWYZw1ZlehgeMWLhnuVZqSI/lFfVv1yVXKUqHHu3aFq
lmLK3EXgIEBJawTVPdKQz/tTrQt7GOIICjzghXifsQFiBRUE64nQDQAotoSSUbEw7BcGuYghVJHo
/+AsAcN1EkPkMUxNSVz5UULHNMUTNwmhszm3JsmW3J41jc/FdYIp5H4wml+SPCA5ZZ3LDkUU8wWB
LdnRgzW69S8EDqd6we5VjastvV+TdwlVPz3HO2Z405EQDBJYKnl5GHHyHFwXy6MyX7URKZ6iAEqu
sG8NCF+J92KV4asxoFZgkW1C9W3VckM9pfdKxEpVxPruYOhhK+RuRDmL1/nu+gn5mPeXPUvqSZ9K
CKRNU8IgiysyO8JFrSKxE4eCUnnwqrtycDYFZQdt3BQuSxEDmEjqsx9orbBLpzuXSvaN2ZWrQYV3
Xx0xo91J0pMtvXE/O4G/VjCF8sY3J3bWo1ndJDxOEsNdmz1sBlXFnMhcuDY/6l7X5mJ+3lpya1eY
mLWQp2tnHWfut1Q373UXQy1t2JaGdxoU57GJrG1r0Neow3IL+swI0z+d8sdG7jtBXisLMQjojuIy
reRnEzqmnzivLlb0QUBrHQIQphx3LR+4kc1XHxH32Nracb6tEiw1ov/4+jfFVleIW6+LZLzXx6Uo
MxvTQJbJ9GcE1GJyyHu/jILEpwic1a9oZrd+uFPkVzCQEcrRBvfy9Q0yk5wTz5DJpMevUvyd1JzT
oRxTM4QALwxzw1e/eag/OrSV8ealT9T9rg83M7tPw02OqatIvlLWVnhyzCciNnVGSVK+cbsL4X7E
/Za2v7h6J1sGrIoICKhZ0K6dXM1Z52SeDAj8FOqPagTP2/ueS/raVPKVH1dPLWJqHs2v1jH+MyIa
3OvqbeL0O9dBZihBvdhQfmCShTYaUAy73QqKXthEB83Jn3XUHrLxpyl52zHHLE/Jb01bS1dK2m37
qDlIOogqrx32YBCvL+LcN0PyhSI9IBlDn9oAGFRD+hQ9vBPFWvTkkKsghCQWrOwsHBGuONdyGW6U
jori9YG/iLMQZYVN4N8jTy5cK8+dtpNtltNQ92ECtHGUDNzQ4Ova5m9X2VV2+RiF1bGMDUpLuCCo
HMSk3RY++kpuTb5g7UwwBpoMK2KI15Jk7JQW4Q7OkephukfJxs+QsCIrTil3q0V/34HMNe1opeDx
WPjdQxUTfWvpmOZki/5PHsOrRnuI+sfS0u9VnjaDPWDIYOxijaeHqWyVKNlCQ3zO8Maj27yp8/r+
o66SVH+uL9BcioBcBbBFSzPAixv65xDVa5KcdG0SnVznG3IvZbfvmzs3tLByW9OzA9mHi6PH5K+P
KyLfdJtTUgE6g3gj7jaTbe4bgSQ1DpkJFSSI3Um/r3FYqZaUbpeGmcwO9UQsgtBePYHw5fJgTuWw
HCNmF1HQFvB2o+cIaOXzItpFoiZGTAkD2pxouIAEAhsZ8hKgCVIYb5DlKNeFMFyvr+LcubocdxKc
oO+ELlcpd6V0bvVy39Ub7fED6LTTXXUdL+H5ZsoUsNL+mefkq+WF7iKHyXIiPlJpDwDtEQ0ODB8y
5AKkdmmkyYcbUJOkGcHMIuXIagIVHBoQtWd5EcIl/qYvO5FCLiLksFlp237+dnoVokCYSeGpcNVd
J4FeJasCLwZ9FF1u5NuOYMmcdt1nr0rwpylRo6sWymCznxGdGiGZQ+Vtajg+RratmxCQTx5c4S59
FEUYTYOR4t8Z0rdWcjaK5e6vb535PWsJPIPooMofEhwXzzLPtUM3HLNIaEAXmNQ4+cFz8X3X9lxu
fE/xgkdWljiwxNiY/bYXI092rRNFSeDzqj2xhdT6Re+OJLCl/a1PX/8/5zjZr1ymQyLFKeURR+CG
ubxtCZ8zK0cdZQswO6KekxoeEPHHhZFnHhUqvKK/V3eyq+whrOFes7qcTMNBak5+bYz8ZpTNX61S
bGOreyyyzl9pi4++2ZBHccSSBX8UlO/n/RwXnVYjdBTeG8UB7u7YnxTzVg0XyEyz35BXPfuGcIBO
6edRjLiqBqNwAB3Ie8KAq8tb8FXwvs1BX9ipcxkY1zi0OBou/DNZys43DbfXKBZSOoE3AMzA5UUm
KD14yv6bSheAPISGIEJrGJBNRrNdbWxGB/5fCK809pRTNDjolKfyO49WlGqH3+44Hq3A3Q2u8jD0
vwfjaBtVss988+FfbCKuZkoFyGvgHDDJrKU8y9oMO1XcMh4Kv98kg44Q7h7nkk3ZvFSAr/qB1V9f
H3YuGl2OKv78IjDwuWloSTYZr4cOxXNRyx+JDjfZ6GEvSH6UoWR+fcy57fTPmCTckzHrxK2CHv+d
Eutf48HC5Tfdks43S5tpdnLggykdCky4OskHIynz07TAiqXSpX0MTNYrulVanrUBb/AM7Qxezs2S
z/lcyV2ln/D3qOLMXiyp0InxEihwJ6dzNp7i/9DyMlsVqlOsM7n7LeJ95kc3nRUYqxDiYaVoMZlK
tbm+yvOTt6nICMTQF+Kn3+ldjqxT9IEUwgcaDvA6s0YeB6j3Ng9wX1dqmS/gTud6PAKAb1L1oroC
rezz5IM80ofeaHH7qV/bUNgSBzcKDjFAlUQRzkrNfRr4yD8iQ5Iqa3iKLs4o/B6XB3oRLC3C/Me4
+D2TZK3G1q8yCuThjPC1b8s7i/ZalqEUK5urmCerGlpbrl3R5ElD7ocq2V3/DNbsbr/4BZMQPYra
R1hnAQ31eudZ9Qnh930WypvEyliDHFPgjc0D35NfkqBAq1tGmgz5RGdLiUKQJ4SbdEVTzEQ8yIi7
lVOo6Fz7O8+sNrYCjctDm6riEYJkQIQRT4oYd49OVuk914q0kzzvR2xnPLgQqxxk/OfkVYgdr1LZ
+wgprbEdfqkg5HxP35K6o2PyTl/wW+a8GZRRRqfDXty51dx+09rJSrb8jUmMTKgj0qx2DevbIH+v
LPmOwnvkFIfGUCgtUZfR8n0T12/i/5z7FGJKB/8/cGHE3G1hosIOH6Au9FuzkH+KOgV7QKg/X1/9
uXo0+xEepdBUs6BPfd6Phfgf/SqIT6mNkLlK/pF87+MHGEV0T2AUwU7f+L6xcGF+RJZpnsmFQoVR
ELaoyX4eNpdGNG+9ODzRVNqXNVCRJN/UcnCmmFfWD7Ye33tOf2uApGlqHL+duH20rHxd9fqz450H
lzvPD6hdeyjKx9vOerMxZNHl6JgN7n3B81WrhoWdOnf1gq9B1R+NSw2jhs+/2UyUmAc6ahzOYO2r
NtrA2mk7d+sJvpDA3mTxwoizaSmykbiT6Dry6VPlN6PXWqMruX8du16h5Hmk/LLp5TMUA+57xXo2
MIhsn0Ws+jf74mLkyc2vaykiDU0EQFQ5Uq+WMcAFTyISt+KhJlbxwF+uZs2GAnHBG0ircSlNrngf
8KRbwH8VGSp5FDonSQO1/riIKpv9lBcDTW51v857tbJQp5SIGXS0i7g5iOcNmi4NqOmwHBYumy9q
bqL0ojmCesVpo+ozWU+zqEwumFCkwDFVDfTza3MfVpgGR3q4V0suv44yr5frt2nyLjazFuPQQKCo
HLxFSZrN0P+pUMyyq+A20S1aaCidcUUAyLi5/vHnVofiP9hykKQA6SerE2Z+oAcyVb7uKMt7eApI
WEVYk/jb5Y0298lJZRE5oO9sQ4z4fKjkqHKURMP0qINzLNYlYu0HEFttjhJGukT2m4134LHpdMPZ
AVownVuX53kL5fgUZM7aU89kkJWtUUs/46Bq60ewfG2/8HyfXc9/xpwGu6qOnSaA3nKS9HcZs6vC
lEci2lEUTaMmuyE1+3P9C86uKrBPen0CLjgVCtVjp8bwnc6w61YPml6uIi/8ljXqAQVWr17Cgc2G
KV7stMQJVMAlJ9FckqzKI1ZQCaH9W5doSJIpjJuopJwKs1FK11Z4y/21KAIw1wKnUsBjCElHPug0
QDplohtZ34TiZZlZ9lq0j8xgvIOydTBRDjOlg2h6m1a/6Qu1pagpnRN0PK4v91wqefkrJptYihs5
RMk7OpX2U9JxbZvnmlPL3CvtyUzP8SK1b37JLyY+Sd2VrKVP14KL4o0A9KAFXzZ0SGQTECKEXGlc
0yUqMNFbJM8vTXZyDXZeKiPnyWRFmW00xGTJFlwZTXYKo0A+KbZfX975Q8s3FiQmCkJTwEVfyi0a
cxrP0PqYIv5WowtfU/06h/m7aiUbMDFYSy181NkzBGvSITWCL6uKP794prhAZfVBohTGZQRIwYyL
remHJHj1CrmYzfUpzg5GvQvJbqrPRMPPgzVmUaijwzMTGFJeHKuo2EJ71msfjbGlitNszg/O5+/B
Jjlf31RVIkFjv2/cb1GyGbpkS20kNF60/kWJQI+631EQzKIfrbkAIZydJlRJpKwwD8ES5PM0Q5QV
qcwWH1mFH2yBWmjGmSJ0tsQFnt8yFyNN4nzQW3EZtaDWymZNnjZW1c7sjtTwSZ204G2osHhd6o59
RJtpVkuwBfYvil2ILXyeXlY7zTCWA1+RTuoQ5YfcRpGQC42j0oTWno+Lk++3XCtXAgDQtFgPGelG
7Gc1huteKBi6gIjlLInkKqfJW/rOKujPOc9x+nty59/ETbYdBvVgyOFfsRT+7v28XFltdoAodcij
5+sbc/buupjS5It52uhGRlXnJ8wGNFdd9ditN+u0xHUhP2DNen20j/bo1xXkGUIZDWmO6QapGzfT
CjkPwd0XpGEHGS1JkPSV8rs0sXQoQvSn42Brduq7GkRY/SSHWGIFE+0Qjv6+8vObhN6w11C7rTCG
BviE4fbW9gFBjS8tTTYB9hDZa2ojaKBZ66q1Dmr9y3eGxywc9pGi4o/R3KZ0+hUQlmr8PuJcX6Cb
M5b6qundjWPdJ8aTUhcbdbQOTvuzdKvN6P4pilu75Z7DYTVTkNjBeSV7VomNKh0wEZ/C2F+LNrCf
tBukBYFqyesqy3dB1O/a6lEef/JcRNf68fqizp8FdF4ME1YKpMFJcJGhWimjDkw7Uff0pKEqdjwY
/gsT/m92vZzKz2GNhPzH34NOgkw0ZkGeYD8FKuxJL3Z+v4+7dfYe3gMRdKRfhfTHSjcKsVvIKO5s
Z2Enze5bEgLn43mJmMTno+gjSkvvuAxPdvqsqg80qw3rQfc/+k/dQmlyNqrB96FvQi0JX6TPY+VN
GXu+3WDiIe+pUhC/KQ+6AEmX4WMik/hyPjB2AGcnkjtnkmmU1EZ5IdUfN+F/a/iWcVTTdamJrqFT
jyh1CwEZLUuhvP0heCzsJfHZpj+AW5hXDGwq7sZJqqcGupclPhEcNLCavqftERg/L5Zkr7ZbSFWE
V4VbEsLh9YHnso7LcSd7WJFRkyaBC+/T/NwWP2SQO9Ft4Dz2SA10AM+X1OeWxpts3zY0HU+Sgdaj
CsLlKGSYRuM4FGdkL4H9LKJj5vYrhGJCHtRlqguTDxt5Lt6EEhm77zzZHxgoDKupBgmJTTcHmxP9
uL6gswOS1/AP6QZ+Ap83bWdHaqs1eiYSSN7afWztCVWG8bsHjqCTRl4fThVp4ZeN8894042DUL3e
DK2Bd5PHg76luFogf637dBEcPVxlLXqaphY+d62MlZduYa6iICRe6mi+lM0PO7Q8ZADyk5e53wPd
QrFeCsAQj2ffCzD9g/cUDwghKO5b4Ca3Y2AebMgw1ycxmzmJZPB/izZtE/aG2QIhbAlq1TE3QGRp
2ndyqduxJ5yHtQvdJFJW9mBvTVSj61b+tnghz0ZzcHmwr8lJ+WeSf2eupGRjl6LJOD7Bel41cayu
6kRZj/2TQLXpebwRipXu8vRn9wxXM0gcAJvA5T/vGbNGV16PuJ0Vv/pLViQsFmiXdtmb2fcDTM7s
pk2PQQ5+Q0Q/L3+Iu/xePDv90P5e6/pWeDlncZwjA7KUrs9eOCJv+N+Pm24wSrOZqxmcIKFtIxvr
PsxXtvtc3rk/FXMd1et272YosKwLeN/tRw5wfXfMrg6SYry48fblHH9eHTfHPaMq4FRj46K4Z+Cs
YNAlKtdAegJrXIrEItJ+OVD4YcByhpEDR/HzcGNbNbXeEYmRvUI7LaieFPUD05EDJX0S1ePl5/bS
mJO910aeY0NDDIWJL2lEEwBZBfaTts9WukdfcQsrFL7T/vrCzhbPoJraqP0JlLk8mSok07AiKQ5P
VfZOjbpqs29j72xMPQHTSJPAwdWki3Z1914VtF4t+Ah0SrQB60W+tFnKWzS7Nqmsn+3hTQDlnbBc
pdnrws+cywMI4DzhhM0PL4DPX8RVQAeUKhugMmRkQ38X/ABbw3TMfMlradXq2c618eXrOxW1/nYj
mGxGn22dBu11+cXVf2JNsVLaRz8wN66k3qQhIaY2b5yA5kL4lkrSbQToVbbahZ8+I1fAxfPPT5++
sLMi0+QCKzmg2Co9x2ZTp3W7SeLxe5jTIqHFKYnuD8cqNaM7tOxZePBpjuN/r8ErX1/I+XVkBakC
Yxk97X961CUTPxfVKyV/dbEnxSl2VVcojA/xYxy9XR9t9mISsA+EvuEyThlAsarUvi7TBxzHfJuW
2EXjwZnRg5LKJYGSj0zwy5kViihISQtd3cn54eEnNwO7+RSFPsp4ANuK+r1R4NJU3W1rP6bArelJ
4i0wrFWV3TH+LCBHVCaMCU2+U4AYmS+9r+1109/LvEW8QttILa4fvQZ4OUfRqznhDXDX1wNaS2UH
YJy+eDP+Tu3hccz+WPJ4xEd0laR/FfS5HOTpu9aHrpIeSj/fyWVyU+Kp0DjeOs+ijaVaFN8pD+C3
U/bqUTybr6/+h7zatSURm+GizKI2CmDcgUPTyEckWtF+zTade5dIUHhMkIrdz3EYzn6s3aBxgScC
CisablWl5cCI0rZo3NxE5bhusKj1erwkB2kDMHytuiYO0t4aIcJ7OaQBiLwsFcghz47wOgpcfKp4
3DdSvEGfTxC36669uT612RQSqIJsgWSCdzFJIROrM6xebGNmBpReQewVy6hbLgXANnWJFyjU3OtD
zicoF2NO7iA/HfJSNoEf89QDGyLRNB784kUU6NgQsOhcLulO45WZmzc2zLLr4y9NeZLFak2LNUYE
EAbTYBkoveluCvuJYWEOhK2G4MMCWGw2VCBpCVpMNQEwTG6G1EiyBj+Xj/cQIgSFUYg0Pe6eQsp1
1+f28Uz+slMvxpocXttruxKCNc044JNgQpMzYZH+gaMfBcoQaWzEK5YpiurH9TYdWEiVEw1BiCJs
8vmI2EMu+ULe44SOBUFj+G4X41Yvhv0AeConStFXEOzAqhjXlJq3gnYNoY8EzP6gXSdedRCkKyHH
HlnGPmjkG1KYfFXBey8Q5/QGoYJuQyMFEhzlgPyCWlsNkiGhaa0eBBHbqv3/tLFyq1q4fzn6jWvb
B3zkd7qChocFzMl18NQN5G9yl/2AgPQ9k8a1mcjbKvyrybU/uDqsM7agh9tPAKNCTWGEgc7PoFlh
VjtoN6j7bLC7XuNwZBa70Q/XOuBRdvOrT9QR6GMBQHDIra2WUizz8ENaRfK5yaSdZddnq+y2av0N
aLqnH7XB3eIcvHLG4q3oaZe2zwJYIrf1zkfvtc7HjeS257STDmNerCXvFTBlY8fnIatWnmmshE0I
ynJI91Gkw0258pFLtdWPe5A7yLOCdVQ+uKVMSQzhem/XFNU3A3aOQc8ulL4N3hDByziycflVEsas
lAEb4zsuSCuRnAkOBmBiIcsi0AZjAQdOAMGlFzPI0IHcltm7IJRQHRWcFXGSxQT06mxG6o2vnukb
b6l/x3wI+vQCr2PW/r0YztfsR9Ebppumx/maOmepYHPF2wACjA1VBJ1spAGUVUrHBBxZoJX7clTW
ClaUKFafxYKwrn5AmuXbGxTS11IOAsIswV5K3akEBEWfrKA8mSOS7kbxIWLbBVGKgBheEcFaN6RX
DfxkVafUXazbMKvv2cObDkvS2Kq2CDh8zIa+5qrO3t0gecjxsjW4fHHVFMDvoRy2ma/uBd074VwJ
dv/oIyuRx+2OBzjQHaLpQqNu9m11edImVQY36dnnJeEz5f0C45yiIkVjzD1jDkVqyGuorC7Ff2CU
SwWr2fAC011l50LPAxfx+ZTDEbaCOgH1FaLlURtoIMTIa2ki6+q2QveAYnnzigrucuF67uUC7Nwi
LzF1utSTKIo8kK9aA4TWThH4xSx7BVxMJQceVd8shNG5K+JyrEkU9UHy14OKVkg7jhugfPhZfGiu
Gsc6yA9iiwO3vR65xV/5JX7SmCSAsv2JoJ9X1lAHX+4CLTh5iIOhysUGM08awUxSlzSR5lcSJVke
ZiBOvxQIpCrn/aIEojz233cZXQdKcll79JYupNmVpHeOChyVOPmDl3uROSkxMIW4BzgFcji132yn
FDVdjpPgMJInLuqgzzEYBfISkp5mUkuesvTywWyzYASa7RKJRUWbvoZa4EMdJ98MIEo9uo2m5Kx9
GoED/+4TWNq2efIVbUU4y1r3pqz0h9rByL4Kb1NkK/zBX0i75j4BQAtEhFVIHEifff7aRCs5MU04
HHYZr7qy2xmSvWn1vWDq2Um8oQV+fXvNDgg2B/VghCK+KLY3rACJATs6VN/5FFJ7jEIBVa8swjUd
vOujzWU8oPOhmKF1iuL15KzWslUwC+ROa7PfNJTPpDq5/ZAYoYskzFP+xXCmpZPG0ntFpODzalpS
34dDBT6QIjr4V4q9GZAc5WWxtD2zipRoUJmgyUsX1J6EXjWTPLvoRoAZ8l5ukNj31RuwRkK8yNuo
5ffr05o5Oxr4CO5IzE1QfphsktiHe2yJTUJLLvVeSt4DqExQqIHhkEN20pLFeo2YwCQKMSQPTYiB
Qn55ksUNqWfroQAJmMoRvmrEpa+N4eoHeqpsFuzmVmnwJ+0WTsPMdiGVwxCCiwEZ4CloTar02lML
RnXCeNs231r3OxWErBXkz2h1fVHnxhLVN8NEx4JEeTLDtFM6RSsjsKQjFmslNQ5/hUbclmWtECW6
PtjcF7wcbLJf7K7SAxMry5MKkTV4tcOfSfubtis0kbAW4k//75eIYCD+PbnJjpGCXuKUAYhLfftA
20OL3Xs8oPBOLBaa5HNZCGUu6KPiq0F9nEytdFs6ipoUnjJ7IMOi7cgD+cZU0i3+cXglvebYlgT6
0zJRY26PXo48mWSfR65T0lQ+JW3zRnAXmk6VnP8KWypZo7au/bPQkiD/1YrycP2D6uIvnx4QXAo0
els2mKVpCyQ0QqccDb6oY7+m4HeBROtqu9OSdif52rpESURtwag3GGEa5Q7Q0UpLfvGfGhOwIX0t
ohA9WxrEjrQZEBdxgFb3SopVLxUNmDxNMtx5kXarUxIRTyNMSryo2IlkvPGUVa3+MhKuaXihWv4G
cCfN+51nVAcPn1vEWz5at9enPLuHEXCVZQysBc/ic3B1irg1sJkPT70M2jpd72z33QXzxoGxDqP7
fn20+X0ldDhB3JI0TDNM3x2K3JOp3pZRfpNlP/ErWgmBDqxMqlje+rwXUgqjFonEwsiznxY3cF0X
eN8v6EcjIgez6s4XaFJYK6Synoegkv+78FVhoQeYtVOfVHj0/4r2pMHkdOBz0jYFhvl5kauwoZY5
0i8pKndTgojCOFC8pnBdd5L3XK6OqLmchH6UYIUvTVyb29QXo4s/v0jSJBRpAquF9C7kNVLf2XAF
gmg3bqgPC/UNpIo3WoVozBh8PErrUPuVRG+CQCto8lVgb9S0XAtZHl7Wt/2gHzxqDkIcSMm92y5K
4KsZ22TA6acwb01gI2KO1AwEuoZ0JEDMRzzoHOmJku26sb9VinoSSEvxJzavXK9H8EPp9iKpSzx3
I5RTQ75SNWY7C3kS4Tqnae52tLqdkGUwkbZEuUTlWIhnUtt1r21l7EPrQWTvZuHsxN8o/vY6ThAD
tNatW+8y2mXcc6Xy2nrIsQbBPmE13DL9eIlWRHAgez5wpI5njwv/Tge/IXqRTa8/m4W0tTLnrErF
yWpdaIGU+QEZNpWFa5q9SdKXVBs2kVKuXAE8rPYydtZWg4MX4n0yNwSxZQV3aiWevgI1KyqZIqqR
DXaS/63xtGNdxzcatQEaA1qfbao835txDVFVeha5YxV0rwKPiyHsOhnRZ6KqsNzWmUuDLnfrpIIW
6hUKAgr6tYhBUTREUkjoP0EJzKRNFikLlfa5euGnwzHJJgcsj3wH/sUJhJtOiQiQBHmQyN/5nCBm
eAGKipZDXVo2llKipblOcktldBvkNRtf5Jbg/h1K1EQ+4SMpFKhqYLnXT+NsfgIDnvo7pTTMYj6f
xYhSTl6EQFIAtEPtzoYjjyXgmW248MadeXDSyTeARwhqBZn654Ey3NplJ2YgHBEzN72huX9LwWux
XjFHo6CVQBvYJMfDfXGyW+wA5TDfgRNnkBxEaXOoQZQ3DeqgJTqgrrMe2uLGC97bKj83Q3mTYRRQ
qcM2QSmvrQJ6DU9KVt+JExlSEMbjfC2ifwK0pDf9DVdTtamdfuk6mE0zLn72ZNfhTRy2hUDtZtkd
G2/I1v8towrsChrNXAiyStVrCac8+/0vhp3sN7/PYXDkDAvGwrIehAYVuG/KYyBqFqY4u7Ud0P6o
LYjX8uTDJJ3aw3qlY0kzOm+PMS9yRmS0KvDW5BbXN/ZsHnEx2mQ9EULNbT+lL5/7MMpKe6c2+Ubu
n/Iqfkwg2VX2HyN5vD7mHPSavffPFCer2QaJnEQK9yqyX5ly9utb7wXGhiffGoKb3ppr+WenbKti
aft8nNNpooi/C9guwSEEFvz5eLkdL3/NA4Vhac3edsa7Rq5uKVjSet30/TFG0jyk59tV9crW1V3u
a78aRTm4cXes+7e6qrcZ6k4EHcEvAKe3tuxuVxNmMYpHd8Zd45myrb1k10YOgGZ93ZkqAL18HzbJ
KkNPB+SxsLUJrfiGrg4FUPug0OAlx6wShAq7NzeFIm8le7swVuNo0F9LMDdTt075RhHl0A7dBivr
G0cU6dMnE8tDrxAKPsfQN1cRygialR97cljBK4qsY9/FtCPjX71mnoUUlNI/lT5WWrW3sG/njsjl
0k7SlSYN4jxw2UmYqXBKgLLROnLqYL0I6p47IZRaScmoXGkIMH7+iF7c+prWWx9QGpINLjozeYXu
A2DGbZ8X9qrYEV92DMhqAHMW9tzTvisiQsA93fADteYJYfiSrOcB+KLQyW7bJ0SkKc91zXNJvnV9
7NkVvRha/PlFAlgMkEArhXcjNqa8aOhDcMdRPVmszs0tKO9F+thCsxoI8ueBLCenzzPi9kFEhduv
JB+0cIqpTvC8CMlYGkz8+cWsaNAHQicCinILa7fNN8VAvV65bYoE02iqf/aSFtCc/LUG7064MEPk
Ry3s85AdFvVDNog8Pn+mA2fEMudyJat7beNUNMJXwZOWAIM5xHd1lX2cnIry42KPYC6jv/wdk6mX
KRGtqrPw5BWi/slWgvFCPuxWL+gooJVRdciBPHn0xRYR5rPLfrEGkwxGaWpVzxXGhghhovZKIBoT
h3V4EfntIj98DhZyseZfmOiFFwdx0jNewyeGJ9c0LmAMFEGgA4PfOMD2sPLiRuT9QPglPdx6CLUJ
FMP1QzTXHOGHID2MmwVKk9MWaGvZgxUbMIyEZTRtV5QyUDouubczB3xEuQ9daq9Ptf1vIocwhiNI
CXzvF72FtHZRCUcIHsSToMcGb05k7ZUMY7FzkYHQoM+sVmd+wb87Y6YoUpKtmoguf97wZlN4NKMY
WvAFPPx4B8nf5a5xa3svtOEOLvJpC8s8g++ipKwbFtw/TPimNcrUaNwGtlpwUpuRXZWs/YDCE7XQ
RH03E3+X9uajeP8EXF7Xh/7o1E9DNOo80PIokfLfSc7cuFLeVw6d/EKlCS10tPtSP5lAO1zXvqcG
LZSekYOBpy6E/QweyKJ1pHU5nAm4R6yP6Ek39I2zQN3k9A51GMSSV/2Ky7cazfuUKzqNwIEBu+BB
Bbb5Oy6RkeD18G4MlHQvj/ytltptwk45VkO9TTrzgb9xV43F1rOz82CXB0HCJm9W2/cE9XK7osub
ZQdxKrzSWkmVuaamXADMlKXuuxwuAWnn7hMb8CX1G4R62Rqfd0U+xpVAEfGJYoBjol1H7iwqnoty
UUsjTRK8bvT71i4ZyQ/TVa8WO6VJd/3wYqTJtsdO5foGmMthbQPlYVCt7MDpvGyr0W2pwwqW0CZJ
96ldbgw9W/nZHZRYS3qjXnV9QPHzpxvucsDJ9JDflosBKeWT58irRvHW9IiExqOByfn1kWYX8mJq
4s8vLktb4t1hCY9duUId3k3WSfHLRJa3Ss7J0lhzOGuUkxByRoiXludHJL0YLAoLzytSND0QzxYC
DqbVrXoAPzLyrRag5K4P1kmYrQ0l31IT8gbvFy+TdIh2bUrP0tP3mJetvcT7jrrXzgyKjW5A9hkM
HGSQSTXIreGSNlq9EABm3xMITtEiIadHV2WyShVgKa1yUMYwVfD2tPyFqrHogwuyCqYqq0LNcMjl
8JGjGSg81iBYhD7c9Y81m2dc/o7J/R6ldJI9dcARGZRN3oZrUTZq1Xxb6IhQYnOihYQdpz4NjYnn
KpLhLZLh2bgRSss+KaXAPpe1vb/+u2a368XyTK5+x/faJnSwW/Hj4S4ycCaO1a2QhO0z+XB9qNlC
8cUSTNGgJjwLrckYS9T3VDYOPSqoD571rKTvefnEw289Bn9dH3U2ACDDAo5LEM+nul9uppRgIzvy
13IrUB+eeyqkGvzrMRPKA4koEl8fcS6bQkyMZoNMvvwFPOa3vtppTslRcXTeYUgcp+NT5qR31I/W
oW5gBZ26C2r6sxW3y0EnYaemQ5bpNtMkdwTLxWcc0Nwxxx913d1YaJivIuevoNfUVddaL/4IREFw
Ca7PfC4iwYwSbQfUkM1pVzAkghhtb/unzPleAx/FUKHSvhva0c7zhUWe+ay88BgH6hlI9SmjDx6f
1fcW8YjSPy8TcjfSZRJlEC2oAC636WZqS+JFqeg8gihP2JP7Maz7qnNwSjlZvNBTMoG2KI8hL3QY
yq+pDPsOzSaxv2Q3ehdYcIqBQqLShrdNRTBpjBthxQsFp6ZUIzDBAhSXIg9eZbgPpckmcd11bJX7
ukMB2OQFb4RbDGNEMl4DPw9a7WRaxTbxzhp9utK5ydvyPh3MVeVUDbiyPyA1joE/rvQ8OXOfUjSJ
ENPqxmENPqsFHIG+10a10kc/AwXUly99Ed4neRis5Gy4U9HOD10AwZAZ/4+089puG0nX9hVhLeRw
yixSlEXbkt06wZK7LeSccfX/U5z5d0sQNjHTe3rCicfFKlT4whv85Ta1qExNnkWdBjzylzaUNnla
JG0Qm419mWt47O0zjIIA6U51TM96OtxH8XAeDZQAvdcKAJ2pht9SV8a5lp8M4ey/3qOi24o4jAWQ
xpx2QZu0r6TezUX48VVg6zwc60Bq74MO5iSg9Nuj4Rc+N3Hk/IUDNd6OU7hu6DV6PaRcepKShIgN
KysqRErWfJPl9kRPIHSyfV/2d4ieoca4qqnhxA2fzb7EzJ+CpQluvMEyQZL8vUf87MbhMWhsCDLW
tkvds6DH10mwUXX6LhTpMuJRpe43NhbiIrCMg/wgjHSCcjgpEo2VWNNWQp09l+RHTigX8QaB35iC
ngSvOKj8xxT5EoseRaxYhyElG1biu8R7HZJwi7LXUWj+xwg8S+2zIf8lHowiGh8zzXnSCZfNNoFf
WxyphCSecd+qxtFHjrZqNL797zFXjdWASL3G01agtoSo595iioJiAaaYgqZQ6lD71YCxXYU7yyBx
ixD3Dln/ENVwbezWeOqrKN+IgJxQexilS2xiRJUZKMwjtaJTakPmA9j3xtecr4H35Jv+A46BC2/n
HDEb622Z3AaQMGy3SXIR1WFseAZQqT43v9lZdLTgD/tH8b6IpRSdL9ECRltTp3WVxNHBpauUZz8y
N1wJHKUU6LgYwa6sMSrqlD8cIqsMBnFuR/IqwB8sHi5WUh4d71iQrQ1B/FCBKcH57RKm4YMXSgsg
gZm3SwdHQlZIT5XzOsFaeJFS4YYjOnHKuY9euVORcwUOinKkmS1AH2ZeC8YSJo6UXDmMk9VzFbuV
Q6sKBFjGB7cb/oLtQ8a7jHWeGwkbWBiJYLeguE2CHKkfpcHq+E560e3y1NpV3bmB023kbxbw4NtH
fm4J3w02XcJEllS7GyMyDg5dK/3R29ZasxpUar9yNM6C83B7wOvfOL1b3484WUjJNuzIj3u8wUeA
r7bxI+yblS81KxReX7FTUgcFCLR7r6sZkfdTr4TrpHV2mA2VErJi7l0UXfBekrw/wyhbOCNLqzGp
NtAYAeBWt/y29smNDqnxpdfOjXVA8zjOn24vxMJnVkWJ7V2O4raD7cgSeFO9C9ZEBGW+7QNz5Rp3
ixWzuVgWyAPq+cIkhUBvEg+kXqR2qstXzpQLkhNURkVnGqAkXSYG5GJHKOX29OZSiA9jTmK8Muk6
xxpiUsu4whsOwTreK59+VgPrQ7B6A61YW12xL41hwwKLnptNkb0OHjw4YX4OvAfFp9u/Sgz6afMB
KcLoCKYXUL6Pix4llS+ZSL2JBDunD4ispJSOyxHYtSR2a6DJIR4qrQdYTljtZD629zF+n8VzGp4o
KAgx31cB4BHfoIyVR1WKvlaJ89MGu6C3tMawOeiQeqTau+675K6QpV2vmJi3l4fSNM9wd6xFXMxc
yINh7L9X5hPfrDSadLBa7tJIc7/aAkNGETOujDurL6KVlPsHqwwOXV+uBOo8lnBYjVNrPXraM0/W
P/hKmhB2JXeHzDq5IsbSza08Z+vAoAGoQmpeaxcFjuXtYWZP+7thJqc9xaFPKUZOIGVNkWNTQyLR
ohcFdGIRqHxN3T7tCLDluJGjKsZ/Pm69zArZ6CWjZUjN5DLumU5/TCJ1NVbJY1uYv2xlIJeVvgB9
/yGacHo5HPrYo4191PpxreYrNaR00QZUIoJ8nRgNcZe26qA1RLX1K6AcXTQOLtTqhmd+52XSFrro
QTj9Ok2DkGW1LZClj3UXOhv2g4m38JbMXzMaD7Ipo3uuT3uSTSS1CvqFuKHKg9jvsvQmJF3gBglR
BNqj8b7HNeT2V5wDZKMEzO0GaYiQ/RNwv/A63RbamRFtCIEuCqlkWmO3llnQTAt/iLIoujEeKp5Z
Jm/rUP+Gf4kfpH+qlTDAhCinqifVKO8i4DToTqwkFKBv/8rZvaaj98PJot83pXNGTVW6hcTSRN0r
nHUUf+AJoSC+lzww/wuDzd+970abHKBm4FLrxWidLq+wKhDGLFbib9F92ea9e4iHX7Thmx4v+rCw
VrqO9k5e7Qi6v0cY8oCprLq32wsw173gM/29ApPTBtzLK2tRaiwx3W5X4Qij9q79hWkniTC/hs2x
+PDNvrEGhBJD9Dzho388c2WSK04a+WxInNwGetAxh0HYhcb0rUaler49x9mPDKxQx0sPCx958ro4
XkbIlrvA0oNXUZa+oof6c5ffFUsVhfmz9m6syQOTow/f1yNTo+cP2h4rA7rHvOgUp5CzEcdssbk6
u5p/D3n9Se8iljQZvcK1GDLV3yL9QhVQd55AELKF/0/rOC3fJk5KdRQ7XaFbI8A7rPU2hsggsILy
mO6TIFyIC5amNtkoaWnrRAVMLQ++EovJLB9PAXmEiEpuT26uxivEF20HCxJa1dOQux4NuysynbpT
uSpo+nsXxV21X5KLGW38ABfjbYWHbgCu7uvtkecmiXw5xAk8wMmYJhEnvIYAaHANALUYV21F0h3b
K19XKPstNWiUa6ti+txRQ6FoIeOkZU+PXpPkDVcJ5AJCPXVlO9l32YRhrPHI4ngvGITBqqKFKAkk
OUXuytLuhO5XK0HWw1JiZcOHy0KMybq94F4K1Yw6aO6gvWEkRJr9LMFoVrBijNDJNbtCXg3em++l
mwiLt1VGpXjVh9kWqwYl4q/W3/IRaUS9OYmCo9DUVaTmGUMugC4X2webCc9QIE+Msd2Y0MIN87cS
5VsrtnZt4+zaASMGx13DWhB2nAAyVyYWakLlUWpQcDJxgSBfsyLjofX5EcRGmtL+4JeXBJhCjysp
5F2TRo+AoKEjUkZD8Voj047MENBNvxPecoR2Gn8GK5zyQRpCfeVU7XdB+wzNYRNTeAhhGFH4qVe1
bt63QfGYhjZL/CCk30Op2EvEt6ihlMdkHOARWpD2ioNQALOorlmSgg6cfqAO4un9oZDDH1EPPyFy
tE3rtV8CMwB6ohB3S5j14l1ZXvsz2NIIfLhOZ2+Qnf0A7jRTHHFb4wsR4soZ4YXWj81OCC8mWfLs
okjcSMGjuGnToHvpc2831i9d0r/kurUtRXQAoNJWKCZ0SbfrNcS2AWYTJnggd9O7gGqD0WRfGMIC
nxrrKL6a/Ll0FLgxKaue015ZC1FY0XL06cMZow5qHRkxysQ66UPrY0ECnBJwU601p7LCfyVsvwhV
OZ5bAYoVjcvAK18DT/sSYPg1NlSkIiQy20sideg/fLHCu8xD3yGu93Ldb6sYE8tKtVbkoILX2ZjB
wcDo2R+j71wbcdIc4vKixtKvnGDewpv39vGdfUHfH6nJ+Y0tvOF6nyPFMLK2l0RHILQ2Ah6rHwEP
i2pcw2dImoW3e+7i4Mqi/gHwxEDO7OMz2kTVEFgejPY2Mx7UyFzpbnYfqe6PDI1pw5Dubk90NlR+
P575cTzTkcMhyzEJdD335xiGa4dyX8HlIAMAtut2zzGXEVf97QXJjz4rvnHlIZFNxxwTBnoylNjH
lpMMeFpq9WrTaP5pbGrk7k5N9Jw2wQpNkVA95AXhHpW9BvsE1eNsEweVqE7mefqHbBZfR0m9s9Li
2+3pzXU/hPKkLl4AndLupGxlRUT2FLERCIC3LTxdjoVQbe33YvyR9qjp7cvujI2EMBq8PbhYuum1
jJy5Ru9cxdXCmCxtXQ1x23fAP7thOKGYkxfVtywy7iJo8bdHmt2uUFmAIVJAd6wpVilKWfJRBTfD
54jlnmYHTgdw3Sv7qTRp98TcUdpa87u9DCdj4ZUV4c+neWLeIxZZk6GHftxCBPba2AohJBJ9YhVK
g2D4rP4FgWvQYK6+oM56bcx+Go/6PFot2AfTvPs4nubFvlI0aLkXKMKIKnRbpY84ge1TbBV1N1jn
wXifW39pbb+x4v5OSq0NMeuhl558Q1v13qnkHI1BvgnbH763iQD695F3UrPgt6r1B0961bMaAn60
UwPwrcDMUvvPLIZcBiUokE8hpoCYnp1K7SiZcKX1bmVChx8181Vyw29m7u09U/9iqxEFl+TOyLxN
ptWUbKHcqcFGs976vtmho3kXlx3vE/fKkNCTs3d6ca/aWG8b6tZzaRtF2go2Ke1QH7GRn2lwyZxg
l+nZ2on0n1XUeKvWDv1zaDbnSFW/C+tJKsTrpohR5tV5Kf3dwk6bi7vp4sEVo4KBjNvkY492oPR9
BWvcQMpBOWv3mvo41rFAAOK7S24hp5cEQeByfMHVFglvtsBYbvEUr/vvt3/L3FUJ4xmwMwV2R5+q
QAeaW/lxYVxrChwv9K9EsNM91Yvq9LOTfjfSZNJWl+pe2ugwnxOO1CMjcYNY0iPkTWvJgf5KqJ1u
bxxbIRJTlGZ/Twarc6Ur0C6jd2Cp31RPuZMtinbym4bkatJ6m1Djclbze+KwvdU7d5gJ30lghNrc
fVRcil+RjJARxn6qMBYcHwVfUdKNjUH85qQvldWc6xrjiPDZCy6YQKzCXD4WqE4UFVmyfQkpi2Wq
e2zo89d6TyM+2ghvqgbFBkNkrPpLHHpvhfYU18UD/6Np3VZHFXnkI/O3GhnCqRI5HxXWwQkeU+qd
rer94Ho+Rj1apSnIKVM9BCT/TZieR4pNrS6tkqDZG9Hw5+1NMns1AlPVhdKSQed58qA6rR97dUoZ
spSfA/U8hM+uSZeTrmJpXgDVhYRbdvM2LLJN5q5F2MUOXSCG58B8vKYyte0C3xNwJvcsLOl0b02j
F59nY7xkw+9FdMH8TAUBRHDeyD0mA9aq1jV+p12Ppua/7uz4qFZPAf9oRG4D9+OSFffcubAEQV+h
dGhRgv44RU+WLFeuJHTIjeESyfZGKK0k7ls4aA+4UaVLzPfZJX033uTmx8ja8uMkuZ7DsNrjG+JG
w4qmMfeMDgGAqvzC2zbbybN1QQ9FIJg2/2RRdT/Jx7pEChxt15XV+dsBr9g4i/bRSctJk+jVi4cW
1YW8f0oqzOcppOPqPWjSXh/MDX9a/VZXFuxQuLVa9SAkSlp2hRJwT+ZbQyv3lfKmAhIQUXJNsT6U
pbWILUUadPswzEUkQNAIFExTBZY+mUwrF1UZebzUFHtZPyryAAsX23fX5HZ6gwkqMYKt6HziU/Zx
W+h6lzmd32NP1tR7bAR3tt3/UvOA/nU47gUBogfKlPXVfagVm7TisdP678IBSJaLb8go/KzcHg/F
L9BT/21IpEbGjzIyN45U78QfFPV6va82wkTJBRLumZWywml0XVhQLSO9zleJolzV7sAp9kP/o7K9
bRRFh2wgOpUc/5fotwkoVeplZ00kQXABtd7ey2aGCurjiPSz1/3pQYgI+t/4le7/wbd4t0iTs1NY
vlfjDRGLAlYuXQUjjN+mdbk9ypxKJfruqDfYGsV9rEA+fovKGWFXhJi/mvmbcFWlY3/fsf1ys/mF
JYQgN5qF/SxoiYCqa9wOhZ5Qzi+qnPyfFK0p11GVpxXAqZrMWfKHFJ+CArPveH2Cn/AvcM7vInzk
pzRYCtye/FyAgLQNEF+a1jDcJ3PPwtBLYgEoFczy9AzXkN30n9Q+5+7BK0vgiiZEbeHjIkdR6+lp
zUBAyShapBQpCEVILUwjw4pioeQ8d4q5BJGzR2HGYn4fR0s8udTjEanpTr54Pcmwt1LbfbeE2Zp9
T96PM5nV4OR+Z/ZIOaDtlqJyh68EFRjB+BWRvZmt3+IgRDTv+fZXu9LCp9fH+3EnLzZmAaleKjKi
hVRrFNBUfcTxVBv8Utitgjnu+NoRIo3gX1njmVrUYCSINTY7wa5BDh0lWAypIwtDVvCRYmMPQbEL
xyfxPhlasr3eNUCtJOCWauvujM55EkY8eHAdR/NHWNxZ+Z959aihoefH3S5T5S9FXR0wcNEqFKdr
e9sT6afKZWz6FzavQ3BWpE2+zjrzS+Ekd/2Yv9xel9nd/O6zT3azp0sEhL04uu1R5Fj6nk4d0TW5
6+2Brt5Anz4AyDmhLAuMeArH9LVeqQcpju/7ZHzstTd61k37mkXmrqJ/XKCjHqivQlfMhq0dlNq2
Be8rHEGc0ThoY3liT2jQZUR5r1aMQ4VqTBNIECZseNDjuvWcTcRzqeY6Cn0pnU4aBaJza/whqtzI
Kqd9tnZ79w3C1jaAXCiKdSYQGNEsHavfUvZqj9bGzZcMsGbXWHOIFWFfCObux6MV+5khxQbK9Wm1
tXNgeJ6QMowcWKzJQhprzwUzoj6sCx1QDZ38j2OVbqkbUSUuDe1NqMuRwghuIcwe/Ix5of4laZT7
w84tkDiiTjiK2gkYvgxDY4AMQVzlkAtAFo6I4FK3cwcUO2isduODFKIVV72o1vPotN/aCEp3/ZJQ
10fRNhYiG5aMd020EkArmwqdTMOGNgeshN9R4+9UqdqNbUbyBtlHto55lp4FbIsntWuoQ0VUf59S
jOMcWYC17F1j23vk2WkzpTQM8JQWV4XapXemjJk27EdRPYPpPWbKFsThpqvttZGaT20aXwRSXCW/
4aaBrSbE53rd27ZZlq5KX78osXTq6miPgd05Bkge5rq/HrrxWSbf6Ds82upLpPSryOh++mm9kGTO
fyX0jqGBUV+ZFpCcArlWxaI/gtZ+6wpfMoJ4iJdcgcLKIF56r+dQgdC4Lfy7qACiHvZxV8gQ8hO9
H2hdk9EC4FO8Z6B4HHZcrAX7Kcj/gx6muFE/Hfh3g05eFDvl5tJqMMJAH9k1hURtrHuW8CC+dmc6
JBjQn9lDQcfFPUFvPFjl7lcJTNHtm2f+yXn3QyZPTg4a1lcEJh86qNDtAAnvKCG1jwvHEDUHfNxX
VKWXRTtmlx1ZRfrp2PbStPm47BnGvS0gzesLjg1kglDDuFFjksR8iwI/QYMoy9+e7bVb/mnZ3w0q
9t67Jt+Q0ZnBVQngivQkBCI79Y9ce3XLt7Kudy2y6pqenOAEryXq9arRfUF+aNNF1irTtNfSK04C
IVgiiyZeuFFxtrhl3gmJCPQA1llqbAQCtKDpLCjBoowuEC8dl6+KvbUyhDufJoUTdBcrbO5uz232
IhV5kwGFwIRl83FqIhrVfMEaKu2nutlSMUmRofUu9AluDzTbnEWI4H9Gmny5oiuMPjbZMsST1GbQ
EqRCHwNx5WnEiyptACouOhqJffj5y/096OTLKdzdZRcwqAWy4F9+TRTA2KMmrR+ULCAvkAbTshml
t6555gG9PeuF5TUmZW3VknKjFNwF2hOJr/HhfyGfiDyfUBe+PdT/ssBQ5SCBmTq9go+f0kv1OOKp
IWP1XwlukROGbQ/SZNxWxoEi4FK7/Vq3+7y4fw84+aL8iFEGq8QVCEy2Jl3WMRwgUeE1RmwGMX+l
xoCgDDdKmpwLW3mSDGcf5C92gryskA0n9vql6Dh20MwrWmBnzZuwCxOOtmmPNl9p7utiXJOjnEq8
NiJbh2IPgRjw6zdhtUW38yhYh7kiehaArNN2W2UaPtsYgMUHr0Ie+/Yiz4b0GH3+/zWe7Ce1cPwM
ujGKu7RpRSTVkftLKqgwL/8HQF7hKfrvoaYPWliMGQ4KnEzQcXQLOJlovwKW5opb/JQL05pyLMnJ
ZCsoALqRF+WNtNGHcMNtukjCmM2/HIwJhJQpCJTJo4lhVKpREWD5qM8SolJuE3hqHoxOTbeLUJf5
4QjdhHwp9kaT00epSKfiThkFLVuCNwPuKOyGDRgUKep+cu/c3hzzJxBuBKmzZpE+T6aHFmwYtzKU
libZtzufLkc/IJ2Uvbp5tgp8nJsf8ee8PejsDfNuzElIQLE3hzSXoa0HerM4ItlFDMDU/EVdj9mn
991IkzffjjwL+3Go1rQTuER1KCbEVyhiWG/eF7V5rP0lsZS5BRXePkDYsLOAAzwd0koMwkwyTCQn
2qR4Git/Bdhtpfu0z2DrZpCeA7pHZmRvby/rzImg/gbfmLH5AVMA3ei6NCQdSCbCI24A3EnqWL0s
LurM1/swzCSPMVW/w43WFLzqV9qeLCsFSpFb/YOKLBkiRw70BvxMc7I16a9KSaF61x4Mnleh/mQZ
L7j2sllicBjLiP35b0exxZThbhuE5B+fo7xFhCjyBL4auiQwjDWs2pWk9ttEq2CvvGmpcTTN3wAU
FhK2OTAR3ca/R57sms4f7bCg7nGfWcG3qgU+RKXMKPK9FaL7z7vResWj0BPKy3IdN9IeZfU/W0U+
3N5C4i2YPI88xKgK64Sq6DBN3oq88FxaP7zHg1+dx9hdF905M9Ex0xCq7l/UXBYE9YXrYObKez/o
tNeW1hairEpxBW250VbK98lw1fenjbHIzJwfTHTrCR51AK4fP3GrjHbhmgJlOp4p3dUOijnGS4xz
IUXz/yCCFJv084r+PZ74Pe/i8IDCTeabwIW9oH+MkLkQRmOIMaZ9cTd25k6UN2oTHJ750MJmNvUn
pAFCuXnS6p+2kq9GAOSy0UHnC5HPJO8th7XbXXDI8QZYPQhVYI2UIkdeVcc0u2jVuKdYi0petinq
bKXxd6bBTo7DfZWHuKmRRJflc5j6RCHqDiFjOXuBOk6SnK49z9lBRXwcJIHzKfYmyP4MQbEIfUPZ
eupMhTY8fGqkCPxs3Mok1WBkD1UN3OK6ZV+tvFxfCWVjunFFL06PNm2jbRJAHY18FNjvkCgWTx8R
A9XI0GdWtk4Q7hPV8sjM7+DprykIUXdTW31TDu0G77JVQslTr6uVkD2Er7UedIG9eu6M5xz0tZAe
chuS/qTc1a2D6t5Fj6A+eS8ptLAgGNa3T8lcKmkK1yoHpxX5Mw80Shy04hFFuR8KwvKC+qDT7WzK
FYaRYjhStU+4NhBo0t/3TtagLjmsXs/hp10lpDZB/yG5OZXk0rW6pQLJ1Vhpl8qUr/ApL/8a99FR
INrKvH9IrdLdmJaXE9rWp9Fs/oogga6QhaeLm27LVFqV7sGPTRE1lTWeKMGxbEr6/cG+TcAag5BS
ZFyQgNmZaYhyU7IqqI5E+pPitwfPkx8ykngXZ5UiP0kRf4GVHxSt+np7sWeeGwR4LarsmKwKPaDJ
AYobF7qW5COfgTKPcqZ7IBDgNJcW8apzt/CHsSbV4TKJdF9pwDYn+V/spy6T1uBOuAPN5KtEMWzl
ZU+O9gfpkKw+3Z7mtfD56ZO+m+fkWY24deXEBro6VpdQqHwXFOOcAGkPyk/dqyy/1pb+JUxVb1WN
KdafMS1DXFisYBWBjcozA4dQGI3NS8mdFqAybUjpyu2kxwiiR9WDOVTqzeD0W6lUEILM70Kwe1nl
7IRjTC9fBjneeLW7Li1ggtJ9Y+Nh52mbofwrtuuDWkmbfih+i3AGCgC4cnQqB7/7bWbdCm1rKyAM
D6CaQzYWpQGEqNwo2uHjhpLymTQ2CVFc6AzaCW8e4Ee8JUdaankNmEgPHitD+pqX7amVQKSBjxTU
IZXSYwpG01bdnS6qDfWrCKAsp14ncrNbdkmeexvAcymYNRk8gNOHaGxywyw7cN8k9oT5IuvW90Kp
JT8uyhHNBGv0WOAhwicXuKbJO5RW9b9Z60hb4IkLnoWM/p/k8khnABTgv/Gjn1bbw1pSLN83fCGg
QZNOZBHJm50CsljoG1171dPtC9HHQhbcART9qf3rNFJnjZp/36A/ZmGuUbkDTiTRvdba34WBy9Dk
2wwJBk4tqY2DvI14tQQu+9/m3go4WlFyvX2uruWKzz+MjFRIcQDXm5zpBGQBCpF8VOxuv1LE0dq3
AYygAiYjaQda5/ZOyIrkQXUuhBQ1F6K4PiPaQQaY2DGh1OUWT4pnbMZA2qVo4gidYQ8llzgXivXc
o9kbzjAhyGbbB8IPwNEibRP84hZpEQfSMooPCoVqDIHpGMnRStiLqEoJfNbZd1K4l0D2tl2zaR35
VNm8cXp1EpdxFerfWzU+mq62kCzMRXq43GvsCcEmngbXRu64fjEgWVcMT4Nn3lkR9XQsbkwwxKbz
NGoe0rJetxDqXW/rT18DPTec0BD9wa5zcptbAU6W9oBMahcA8USHx3+1aqUlOrAOugYhHjunyl4J
/dZSUY9Nwf2AoY6o6wstQfCyOd0LKXf/wKnqWGrmQeh32Vl1yOLkLNFHagdEveGFiLWvPaRWULYS
BskmX43C1lVMLbMWSoWzV8e7eU0C586ozcYYEIWG1E6ZUEOIdCzKL4Jn5wit30ZLF5Zy9gL5e8Rp
mc7KQgrO0O+FjyAXCIUWodWyCIuZnZgBtEnIY3K2J52k0EYvobOZGDzerc6XsWiVtS6cq0KiygVA
0tEX1nLuxSd7/p8hRUj9LmRugJGqsYaULh1RgSSzninukl0G4IBvXw5Lk5vke23pDewOmBRCS0PB
j7wqtK2lIz8teY/idAsmwz8Zkk8DssmE6DY5ABiHGbXlgvkxkwcLgpuWSjs7HL/VQEiA0jp1lCzc
gLOTNPl8OCfQ+5nGiloURNjTMkmZkIG9iU3tUehu+vJLaVqPKeDd21OcS6PhaqlUNUijOeiTUEZO
oyAMgMHcS+0PSXs19HvkpzVAq9llDEWDNVhi9c/O0WJQ6kYIptqTD+kGg1xEDZf8XTK0qzbrV1q0
ESxAXf0yfF2Ynth/n+6wd4NNItK0yssoaeXkPlbabWoEDXjHcO1p0YsNzptoWhhJVXq5LjT1FPXG
t6qWFn7D7HzF4pLLARybFipsxc2gl4y+gE+I61HsVZI1JYpWiMWtnXbhk157Kp/m/G7AyZyDplLN
MFL9+1F7s1QXjUjgPvIrCXNRX1IqJVAwvtiOeZAS89Q33aHFPX5EQKPS/7IsIknKGIn2O6gwBMi1
TR7o8HWgLVV9uBFGY1ZnfFP64JTE/hZk8Ql9/xVyl7H60pTjAc0YFLu0o4sHuD/EW6RlxI0uy+V9
otCHqapDAoQuSd0N70nIO6FDDHLR+7r96ZeWfRJLhPCoo6Dn9bKBWW5VfSXJf8rtOSvPkfzX7aHm
2AXg6Gg9gdbVddSBP96CQ2v6bm30xC2KCEaRGtyJgJ21AZAIo430V+H0Zq+io3977LkLGNgABW/x
DwY2H4cOZJzCypahLe8rnVJ6xKTfhKd0R28PNAfHAU2KcDGOrUKlZ7Kgdm7ogZJHbCuD1grlLblt
T3IUfC1GdxcCjagh6/BJI2AFUqh+67Rs2+vSWaAWsip+KJN0LyT+ZcKVvAx2Sd88iChOwPaosV8B
RQAKiOGrrBM1exGcGY2yawNIe+wijOsyFD4L/BbF/1JdVI1+M5razsyBKuD9ZwLS84Pge2SW3+PB
u/KMO4o2AqQkkmDKGhZyHg5Ah9uLM7fZuEFBFuOWRlg9uUW7ChqWOvpiA7g7n/0s5BiJ4NPSPtaF
vhGp0e0RZ/ccIF9Zx7CFx2KKNYMGWEWSHvj3SvKlIlVTL8j2u95v0Nm6B+9GESA3AcxJFtueM3sO
YIywtEAtQDDrP+65Dqpg22amcyLhBronivXd0VDuFlEQCwNN46aKn59UkeUQX6+V6kJyX0JSjNAM
W9jc12MyuTPfT2lKZ9CrvLe1xnZOo415Vx9/7Um7Ss1PVlqlP9NLEqZ0LWohEVej+aoq1JyjejP6
0Z2WP8fk/UMrr7QQl1iChabODrlKAQ5iRgrbOovKX1qsU0DLrVWpuXhJZE8aBcasS//7gIz8iQI8
QmR0SKekdyydLR8iyxUaDfw4EeW2dg0yTYkWt+DMrsf+Gx1pjX9/pnprimtnPKmQk8sLkHqTw00z
Ua3VNeoOMpah30HZ26W8cinJa8q+AJ5gxi9K9ZRYL8ZSg/oKiZl8Q34OAH+HZN0C//5xW5aJ2hvV
gP5HhqRa3fUb2CIHozrTA9lVAVps7tlpBNPXPqjBW8btUjhnm7hOal6aZNyUYX+gjK3qv7vsPPYX
KV4ynpgTCfjwEyf3hGRoTkA5gR66GSOpC+oCYudQPJcxOmfJKkhes7BCgBIFtm6nEUPzfgztG0RO
p7sUi3SxmejIxnZJaCuBWGXNPq5YotRSMCYUvCHxjHq14rOF1rnToQRj3Ou9wgMFa5QUR0ZfuL7E
Xz39WDY5h2aip28jUvBx6BglGD/D//Fess/mcHaz59SFiHcXpmvFRQ5p1cOGqn766IwJJ5XizE9I
lihkcxuYqg47GMKa2Mgff0Sf6CG9JQohorod6Bea4LQca52GFZ6+S4CGuZKl/X64yQbVYHnFxAm8
oN62AeNDaT75ypqjJYC+c2S/jThtvzVx9x+gN2auUuDfMkrWDq/UJ1kGnCgLEg4StWKUnqKS6mID
nfTnqPxAkrCU79XyNc9/pm20HfKcIqG2qQN7G/PmDiFblERyYQPM7T2kGVHBRPdOFBk+rn2RW+bg
U6G8pzu2IlKlPRlX604jS6X5YJwJYxyo4eBYaujVC4OLv3y6+3g64aygB0CuNQnYjFALwlDLyZTl
vdTsq/QYI2yePGQKMpi4n4L1FIRz/znECjhI9FXeLXUR5+ZPnoe9soAscVt/nL+i4TMydol/P6QP
PN5qAvb12BmY0WZAj/UV/DnbEsd+0SVmTl0dV0XkYhAjBHY6zWsrI09yv/dYetSmoyt/r8UYwHhh
5YWOvPws4Y/qr5r8iCmiRyR7e/ln9qJYdUII9M1lvO0+Tj0NFQU+eUylU73YTrsCm7+uQpofNEeS
u9tjfb5nHKFDAocbMa7P7gTD6JUySlzSiTVOBuEqASEJV/Dbo8xEYx+HmWyoKopyGvGe/WD1j4ly
p1ln2T/k0bn6Qy03ZXxwa0QVdlmzWxj3M2gCdCjyNgr5mqibTpay6+uyKuvBeuis4qXC7SGWk5Pi
6UKSrzXaA2/InZ04EP8WG2siT/94hsTQaGpQHzHsT3gwqHqulPCoPEThsa2PQX4a26NvH7tww3Ov
YgqjXjyEJIod3mG3pz3dQETYZFogsw0N4L4+BcemSWSQPUj2Kelw7Dvq/qkIvloDx2cBcjN9IK4D
OYYOkw4wj2pMHkjbz4KQAMY+ZQls9qOSoF8QPijqpUiesm6pxDW9lcRoloYGqqg48S5OrgQHTYah
KAb71Cb5upUvob3Uvl8aYfIC4Vg/NF3CCLJ+Up1nuIC3P8z0tE1nMFmvSKocnpDRPsUte0760pUv
ATKKirJUt5r7MIgjQKjHaZfkZ7Lvq87TUaVp7JM+pgeAAgc5f5WVH0UpXRrP37W2v7k9s08EquvU
wCBwbwna0rQajlZHiKdeZZ+6UttJg77F2Bk/7hAvXHOXF0a+ltIXNfmqO+PeaWnnGn6wycz0K87p
9ZIZyDUyeX/4rr8GMLpGuUGlrDRZ6MBs4zZxCvsELZoWBpWF7IGzcu9g6WP63UkRaaDW3YdddoRm
8aLHxjFryxddl/bm+NQN6R0Xx0rKvB9RRYERT4et7SsIqKhFvGEOX0LLW3jyZ06tCjsUsB8ASkQR
J3ekg8qK7eaNdUpRWFPzh9E49w7ANe4Oa+E+XhpqEl2qek3SnNTWCYJjaZ6Vq8VuPBzlJcnFmQ3/
fk7TfdjSSujLsmJO0lPWy2ihXRwJFsaSC+y1gjD54DDlcJcGeivuPTHjd4X2QnMQEtOFmgZuQqhM
bHzdWXXls6M2O1wmdw3NYh3P4rx7owW/KxwEpwP1ZKvSz9b/K5eLhZP+qYnIDlTZf0AaUJ/jJ02+
Zq9hmuB1kX3qi4MlJY+g3XaEjruE/hmKiTSewwPxtB9+a+J23SKft7LNQ4ywYWVHUFToJ/vKjtzi
9jmduRhUBL8tReOYoug6uRjsXCuB6Ab2yU6HlZHZ9x3FJE7BX2MsnC2D0xiVu9tDfnr8xVLA4CGJ
oZlKUjn5Nl6bcEu1ni2ojGWSrHP6/OjiIFVc/eG5B8ndquWd52bron/+R0MLhi1iDMi4ToYOAr1z
4t61TqOV6jub3r1VWBuzcu9kWLJCblwNou+5EQAvQlhfVAZDZCpu/4qZNRfC3baQHdE+c0udQsJB
w5URwrDrc29D5QWlgCXqyre7Sw/KppXebo/4CdXDkgtSMf+i5CbC6I/HwTLsqskz6tddv61HvHR3
crQfnYvlFaT9P1T3TAaH9ecCaFrcG5NTyLC2g8CJUCqfNqh7ephUQqKrZuh2xJZhCKW9ASZ2qO9i
TVnZVonJhfLfry8njUEF7BCLgslHthF0dBMwCCdakw8pHgENvgFJgelTX+7k6kJleOH+nJ0n2vkU
+fg/04r/uLyS6bS9VtvGSXHPuQaxjAASCzr9Ld03zYO/iEgQf990XTFCIB+BWQ/QYjqen0r+/yPt
vJYi17J1/USKkDe3Mmkh8aa4UQBFyXuvp9+fOBcHkgwy1t7d0at6lZvS1DTD/EZPI21PRvTYFhwf
RvCilfMqQV0P8SMrUteVryBUJXpKk7hRNJypAH4WHI4eATg8UTw0aQCVxxj1WgDPNMCV3xd5+0eN
ytiOtGAVDuymdhicfjRvlTFcWUx/HXRu1A0ra8H3mDOYHtA4QnvN1nDJNhyrGkTbjGGd1tpFWUAk
0Mp918T3wqRsQ0tfjzUFWjFfTUHmSJTMSjwAhVy9q3tamjJcO0OeVvWY0wPvZ5gVxYUc4ZMam1Sy
QzTOUhcn5Qt1vO0MVEaDpnf7uAVuGuzmqL3JrPvfd9uJ/c28MCsq1Rq87I6Oer2v+0AYBnWvdd3O
QEXH6NBHVRov7hpbRxpnqozn34dcAtHjr2HppKbiAv5Ujzdag9BWLku9ugf3Sf6+GtN6LabnUNgn
LjHEVRZh9kUGASj2kuN8uVXnLNbVwu8VgrrHLEUICGSW5o9uFcn2lFK4D5v2spcMN5deazOCiqGs
pRhZ2Lmc5zX0vI2UHtAH26nZueLcD14otBNyYxo7Kr5zC1Ln+7Ph+9jruZApywXrY48divlWMYWN
ltSXClIicoisEjWrskdeNViVmnnfaGNiS3p1r9OqMxs9cdRK+ZuHgksqcT8b4LNUH5D03NEj0Lex
Vm4L3dgHQeGUfeKmGjHfqCSpl3WdK0b5nxqZInSPdkEYIyM7HsZKcvyJv3cKyn8+8c4QjY9N/M8c
pIdErA8lbk1tWLkIYt+UibXG5za0RG9x99byyptge8pWC9LVwJCwuNaGYD2Z/bqMikObR47Umdgq
604g47YTGn/QMUGRRkhQoyxf8pnGojass7F140y6tQKgtqEsiY6uDDtDEzaN6L8t/79Sh9hOFwxT
TXWjTPINjlzXelXcSenIHwk3iDo8t2qy7YzpIaLvrAKe+30Bn8gXwC9BYaQRsyzi4xLTUKZVNwqm
vI/88QrAyd4qEwQu8007VHaXvWVZgTHHO1Z3bl7DMUqn27zLbaPDCheppzNP8zPx42mWhAkTYrBV
x7XxEX/NPvIhOjXmQRn/tX2DOLBvR7PsWklpR/6HAWcG2T13NPQtNRM7smagOPOZzP30tHx5kCWg
/rLjulQouEFVeS9M05aVo8fTE+HuqtbUTa6LCPLc5L3m5JLwL7doEyN4N0sgFEEK6P2ZIvSyg74f
Msuk0LGFtkAkYRzFippV1lYF5mw/az5FqNhFVPNq9oG2lZlX6Wfu1B9lt2VDfx3uCJ6Dq0Y4ygLD
9ThZ5PqbqEyrrk08HI+dZO4QZH/qZ6AQ8XAldO9zpwJiq90GOYMzi+Hkey8eKxzmWHYdlx7N0LeE
QZjk/TRLm8CYvK5/gOV90TTzRVjQitDAJqij4mo9YG/JuJhUdRVVIVJy2XUsJU6dx5hXC+vfn+sT
3XL8PeCIWotEB46Hx8UsoHu+oVeCvLeEYlPE4U1Yxw5W6Dcm7puagSInWWow6pf9HN/3/uwtsgy5
rrgFajCyFu3ruLeTwAe/iMsNUvixHSvDvdVryHaP1VUIJXaCNTWVOsrjRX0NVmE7mPVtLN1qMpno
IG5U6a7WoqvGMF0RXEo/wTcuxcNkyh/V4rUj3LR68XcQym1Q9XYwlDwoKso1FvXWS49OW5/ETjf+
rQrJtrRgq+vJVq2weJrqVR7mjjxUKy62N7p0jqjf+/Po9LHstmUR26Z6Tnv/RJzM/Un8RosOrh9l
uu/brfCDoK4xnNjLobrRh7c5YYZMGSj4QY41j7d24e0iS4cZhBIaZ3a7cerYobUE/J5yMwjGo7hO
GoUssHJ2uyYjmwfo5zItb0Q+g2gc+r6Cb6C5KZbJtapfJ5PvxhZYkw6ZiLKT7Jxf0Jv02qi19ay2
NtaEdp8j2Au5YPQtD6RFmtQd2YWwmg3FJbFx1M44pH59EcXaNQxpJ2TY5WKf5dpuY+N90or1bDTb
2gKDBybBgnvV1WXqdA0gZquBHFH8SfWEXlxgbpSiftbCbD3MA3lUazeNtRaEwlZzwRMQEheL5zIS
bVl/DMfOSUKVYoaLpL8Txe1VNN8Xvcq6rBE+sFYTf45Cgesb+c7yOfW7VNkN1uhSMSNAPFfp+xS1
+bGZvkz9UWhjSHExdsCR9oUqwkbBzScvN7poXdWCsg+o1orZ4ASoD+GHoDhVUm4FflM9j6tovhmy
D0tlZoRxU8gSK2P2VM6EPN6Z6UVKZq2XV52AlKaVrFvzoE3g0JNdBs/aLxGk9QcFg1QZ1q0aQ2Dv
nDIezywtcN4nTm903FQ8QynKQaL7vrT56gU+z7GCuLDxruXs80qyOxOBYqlzAoH/ZVwrfvDWN2zt
dI6dymLF4GJnSoXtV4NTieqFikyXmqj3Ujls5Uy6ScvgMgfzNgrJFi6Ql0u5M7bjSvJRtc0RCU16
gD2avjaiQXL6SrjL+rvW7y/rDMmzQXN76vx9hSpHFe4XtNQ4vdVTZ7f9haCXrNXGiSMYhXrwZi26
+eN7XZgUJmAX+8XG0nN4Mx96kN7QKH7tO4zFE3mbGcE6qa2tb0aCLQfToUgwFRAVWzBm6AMxKOja
G4Vq2/XBk6Ajbd0pm0B8KlhzQR14mpa5enhD8cJuOvFg1BCThim70gbpKa9xJS0f2tlfp72A4p+8
8sXnuVCudZHPrQi7enw3J91r2i72yM8u6iJb+2HnqvntoGgbKnpOGyzymcJNEKEaHZtrzZcB2dH0
zzgk87px/BYxwOKi16a1Kh90n+OZrMZCgzjyB0dvckcEeIHj6zX27mutepAtBEUMwUmXVEmVXQG/
PFs1kQyTrasWlytksxxgjZiWtBintY9WFl3mwnyYZRUQePws5jDyi7+m2Lt1F3htKIAaVW0q/a5l
hXbY31a6tTNDSma0oAwl30T1FZA2W1J6x8j/Bb22LrsbNL9k603vDAqieLpJHxrKx9w/q0Y4BxQ8
UUfisP6yoo9io8AqfN2YB3mvyMVVX04XUandRIOCBVa2L/tmpRg3UW9qVHZ7KKOV6jTqmTv4Z+JP
7XApb5OLq3Qgju4LpZYnvQRAuNQzkxgv+HH0RgpZAHE8BdoXdbvQNig9/H71/8wwPzPLRbNw6Qse
k9HDqan0SBClPWsn5vjMR7ttDxV1ANBz2Xz7+2jLPH4/GpfRNIxO6PkvwL3vJ4eY4W6sCZ20n9XH
Xs13pb4bJeXC6tNzh9QSQf4Yid4RUntoKGEP+H2kjHs5Ktta2hvjgUwWWqwqBAilvzcCjebgME5r
mez999f7gelVZN7PlPHMAqBlKsd6Z0GlUxkbkKul+g0+KxLxXIsPSrbJp9mGEJVToQ6M7kyO8TOq
pPiFvhxFKhO89HEujSRTPAmVKe4FykQhAlBYtkKOd8xg4q4b9r+/5M+Fymg05WQ+HznWZ/b8JY/w
hzztIr+S9oK1UyEiYN7sNMvJEoGTwZoY85X2HDr7Z1FiGVOl24mXDOowywx8GdPU47lu5UbaIz3O
mqHIqJ2rhJ3aCF+HOCq1RI045U3RSns/0XZ9j3Fe0aGiipq9Ma+oAzpJe27Ln/xuFN8MER4VNfOj
3aD6jRJNsOCX79aU065rMmdoqWVmNzlq9b9/thMBKaBFUD80jjlmwH9/n8MyGKZRbHJpvweMmfCZ
FP9VqHajthOK2oV9/9iZ/znNA9kCVQwEKJhzCNPfh/TbAHx/A1sHdiRtJzokZu/goXG+SbM8/NF2
x+EKQpW6NB/oBnwfaaRL32OvJe1Vq3HqC6G4B1uF5K5veLxgOG9bmEYBF+elENtnJvbEUbMAcynS
ocrM7j+aWCo/mS+IrbiXZy7XOnfFirqHP9pDNWALnF7i5OvVyYxaoHJm7BOL9tvQR5eGXgMUaGXO
G/ofkP/pyOfzrRi+ZtaNWJ5ZQD/otBxuBk7dVAbpfFLQOLokTT8vVL1jAalaqaI8NzviRLjeiJGr
5e+DXv0xJ6xZOhns3EhYgfFBqsTPtYrp9WAcOnW+9Mf4T2rdmMG8DbpOd5g36EYTZuNadidn0S7J
wz1dBPJBDFj1WznPsKqd6jvCLcI3imRmWL2hT0jRqlrnZu/FEz1MZIxrUETxOYW4E9cVmGJq8YCu
6XcfQzqNcoyE2YqlvT4s/LUbqTVuS/+iDcL/XqFAjkmjAk/jDDjJZ4Dy5YDLhEiIwiHkGu4hboli
+66q8DNCzh1l/qgqjUAP57bakpy0RUg9nq7iNMJhrnXT5Jw6x6lVxTpG6AThfKRqj1ZV23J5R50i
7sV4Q7qaIzFZeuxcoB75vP5995w4A8khEFHgbOf9j198NHELrXTG4sZEcK2L9ugzdzWOFOem+NQ2
/TrS0Tb1EyHv/OWtcDLdi2XyaAI2a/va7gM00rXhSTHLW4MlJiWy8/tLnp5QhM0odi2qH0cJUxiU
YUDBD99cc81sTtNaVDzFcMt5fTaOPHXOgzUkClgwQsDUlxn/spTyYIrMyhjEfXBIQ3cYXLmGk+0H
O4BJVXGTQdM9ExF8BonHpy9dMsvAg0BE+vpowfix3MSpNYt7VIdtgV05Z3ipoKjfCc0bE78Gok2S
628w6nLb0V9H8Q7AhpV2b4KePETDkhIsHMQbbU4OiflfoWjLyYXdt0q/4tNs/OjkKqMkLLA3l/ZV
UR6AHBpSa8PToWqVnWmCn5x94lsFIDjVXhoI32e/IJcUJV8V99kS8WkVGueXoKSkf2lB+KnQ2zIu
G3NlnmEWnwjKWFsSmwgiCiHv0QpLcv4zFZm0l9sydDvlch4eC7LGKkqvfKlwp0mm4XDmZYnYT1y7
X4c9mliVc6idm2nYW0B5kzp1pPymp1hXDhnl7I9KjfZp26xCKjgtMIm5fC3y6kZio5XdyxhN+1CT
V2LJd49fZQAyPQjcyOo3hoKUKXIK4ggakg37aOW+p/qyjSS+K9TxpjZMD3eE66Z7bSrkcNPMbqny
F5p5VYr1m24hM82E66HkVH5vR4X2Kk2BO/eIdGhyh7iiubeoFwjBVR7iv5TRGwEytDYUY7OcC3T4
+tB3/eipEDVHk+NDWfSrKpYdU4idUTNsYfrQxPYuSB8FM3a06W3ORFvKSq/szE0sBF44fywZZGTp
29L8wGnAof9KFGlB23jM5BeQOg4qVo40Nk6pGVBp5nXFnpHaBArXv6BqbFHrvLKwbEWoqacla7V/
SaAV1HrHXYheiXHd1fHWjJ/jUbtkzp410vpknm76tFhnmXbZKbrDSX+vGf1lXEHTgSyUVOIG4U83
HDHQabs1ZhZelazFSnRFP15Hor6mW7ozk+iaxKmly0o9wcEn2DVHaxFKTPkwWV5twjZ60wURoYnE
1SEUirroZvRedaT/qsxfmRl1ur7AFGS+mrVwrcFuG41yxbeeFeXKMl6W1vZkvjbFjV+Vd2rWQFfC
01Gfd9wGKDq7/ADV/KIUJyel/atXvpfk7YYvZYd54UV+4ySp6bYUNEWIIsskR3ghzB3S9EPgGMjV
oba2DRtkPBN9HfvlDjnnGzSfplnc4G/t9UnjWBBFWK1oVdt5gU4j3V6/HR2TVpcZ5LvG0OxOMZyp
DtfmlLMC5I08Y5yUKFd+k+8b8SPQWy7nD6UPvIl6aEBxlzqqlxfRVadWXtrMbkxNtZI13ABFNOat
bYB5lwx/r5GfklLEUSpaTebLHOXLmozD4KrDQ4U5Wn4PrIhcNvZdpq6GetxABX82wnwVE4IRSk9z
c5jUYZ0XUOYhVZTMKvRBesTRRYRoX5mhLh7eoGN7VRsjuRo8RNp8sVXfDbHwZ0gClnu8D+vitdf/
FInoWBZke3NyM2lwYBBs2xYDClrwCvv495vxRGsGBh2AjoULYfxE8OhqPVu1EEkMn9Nx6LdI13uR
kW9EiGZ+OK9V+jNB8zdoxZ0ZBHAFpos5Nf/pw381SF0uCVw/gNOSS4MBPTq59XQcpK7lEsvj3C4y
X1qFVX0jDfGfGhaba4XGhdickzs+FWECwtdgdJEfEf98vy6aWht8XeWy7v16PQNBrx6xKFbis0ip
U9EPS9swPuUdxGOQBQ19S6qanFRMKa8GLd5WBSZnfM/KrDejmnkZ37nJdA9ZzTPRz8k7EbEsun3A
/gnyllvkS0QiN0GQ9K34GePp9BoIEEjirWgD2F2QLuv4H6tYO9fUOhV0fR31KN6rNIpNZSzxxsWH
mHqSgqxP4pUZZfl/Uv5+Zh2f+pBfRzsKgWaxlCO4l+I+6m6XY8cnwR79xO2SpxBiT+cFA37edMl8
oCuqsmj5QfBZkMzFWbbLsmiOwzETao8FLJ3/akfPEs6hpVDuJgKktTbT/Ag9Ogu5DrVn9Aiv6zF1
+sMYbH6fg1Oh/Ndhj2KQRpIRBhrIg8n2yUchfvHa+Lukifd/G+go6ojlYMadnoFmLPFIG4ZlflOK
0P+bgYAVIXFH5gvW8uiNIN7pcuFnxLWoAAs7PiSgSlDF/rlPdmqtMgznALEbPfqjs6fT2jisewZC
Yf61NwDxy9HGSCPb0LXnRqz2ivX4+xyeHHHxZ6bivGAkjl5NmXQ17nX2JFC65dXyhyxesPxivTvb
fz8VnOKSjMS6LGmogR3tRN/qRb/tenHfqrW34KTbMntcmD6A0/2mfZlpx4/l6+8veAKojVQnjRUq
hgog2ePqWhL3Wjxp45LvPddttBZhjULPcuNquvCrCVEojfYfrbkMBxs1mjZlnNkBReIk19boW6Gn
Foz7MbJslF76bHjGO8U2/XRF63a7oOyVsvnvCxsxamyTAR1RUDquN1hSHvQyhLG9QAevbm/Ai1B9
gEec73OIpL9P0Cdw+eiY4IOAq6cuSD1QPNpGoTCIQ5e38n4QC7ucx1fNGu/U/N3oshVp/9QFL1HV
0OqiO+nTybUA2zUKppfKyFXMXEmPSWBdzhYdJ5/IluYaivEblFJd8JR2leIxMOTrOLa2paSsuOUe
xf6pJK5YCjkZx1Gg19uJO7VQ34do8BaM1e/veGLl8YrQccm9kas6LgvKCUk3yoyAb9SM3miz76bL
EHBjR/fbx+zH5x6KiZl/H/VUG4BhDZRL4AHzKY9u9WSacktJA7q98d2UWWt9WpfDo+gbW+5nRxhv
RETHIqCJZ8ZdNtLPL/r/xz26aE01jWutoDGb1PmdLpZXU6uu8iC+alBwLYj7miDn8nlD0cTV6ktB
n5zMrM7M+QmgERud6pHEhEvUto/evhJHC+E94HPihOEQeCe8xzCslG/z8DpuX31rU43aZhyVlVk/
T1a8UcZLv38NjLPV0RNBjyXrFhpKwPkM/vk98Agnv1ZKIMz7Sgp2Wb7VojsrA3My2tXwNxyy2Jbk
JyPDFzi3DkMZ4r5zX+Td1gQEiojilYW/lDi/yWK4TY3Yq5HiMMUJBwbozbGGBSEN/ll7nEwwgjjn
xmWOLudjokm0kiPbiovdICCQNX+EQ+ol/rTRKnklT9XazEb83yIf+xNEtSiEVv5mEQCZAJOmA0BT
YbzNpmwF0duyzTB7ac1qG9c5Eli3nT8jQ295aTH/bUuVdnLwN+kAEhTJpSEM6Awml5Eso6wrw3jf
5KK+LUR1dHwtq2z+jswJy/K6QkZCbeudChZCkKAl0TMW0OvLRHz1kncjO3Mcnwr0LUoToCmBlS7X
zvdvAVtOwwTNkvdla7h1SH5E43wC4RF37jjE+1J4zlLRThBoQWDwAggyzoqhp6fn8Bknbj7sPlCF
pBLHMj0+E/qyQdS/N2i06m9I2HEPcQj0WWjDyTobqpw6gBRac4sLHaXzY1cDTATDnsadvB99RAjC
G6l4mYJN4LfEgRLSiZcqpajfT4FP5sHxKQBUnQYkrlMqqcX3mS4sUG6W6fOCmb+vxeHBbMsnv1Od
UZpeUOTcLZdXUZAG6zryh1OJhK5wZaUIs2XDoUnEhiq7vJvC8lEotMehkG/lRmsOhuGjTRffEDhc
VpnhiVO/NoloZ60DZdCspdJ0szpaD0aB2XbzJMzh2q+qVVP90eXsoRSGGV7C+MeawutcRba01TdF
UK3HioUKUEA15xWwBnc5pMoqv5MaLAvjQ67Ft60J8qhLu799e5kCoqoLdBTn3tMWqyGdX1Jiz6gz
fCEf87LyBuUfNRYTbkzRsmUpeihJc4nWHrmwX+ImFq70qb5Iy8JTJvyHymDLIX4/yWNhp1r4Vg2a
XcrJExqQvRP0plNBqTFS6VqMphs1OrciT+QO6MfQJqPLwKl53PqfFnlx1eeYGmggBZnX161XyqKr
FMr697VhLLvsx9qgdYtQKI0c9Tjss7SyUE1Bp4czTCsTxKGchfdCLvYcFQOY4uCh7v19pKbXmHhv
YstY59QyelFylRK1QuhOiYXMLWJxMcEb3dhk/qNYL9GUPOrFUvDMtjSjV1NYUIjpCfjWUZbeUQEO
x2krCuF+0CdvFoWrBktWgs4J5V0M2ddLsa8gI122otyumyHGV+BxQUFqEa0ktfWWr2jQKcI5aB1L
BS6n051h9VSKciZs+NcMwxWw7rUvV/jFzeoDVTLPCFHEQZ0aEpEr5rUXsNs0yjvB9DZQMemLyjNb
4TlkRcsqJke/z/YJ6tjiKgRRF5oSkIBjWOVQCz0lH2AlBrYfvu87S/CrtsOqLGmADfqmS4arFrbB
5xqWh/s+kqBvXVK6c7Qud7K6PxNhSqcOJPIZg8CEq/lHE48qjD/FfiXvw2Q6cFXYMjWxrIJv0j/p
KkAgC3ag7qhlshr8eZtU2qGL2OMl9VYDEds29njh1I4gI2A6fKaMfTJyAjoHbkOEbUdD9/vZpaDw
HBh1L++X/FmzHqL+BWyBz7RRYcXxp/cfNeOcYNUn7f54V2AlIgLPhv/7Q42iEvI0t2TiJiCyG9Gk
Hgaaq4m6tzlWbqiprJPhPdEK28hBb3ESKvNFUMRuGJirTBNWambccDhejIl106sKYrT3YBeBVI7b
qQZwJvyFBOqoqDQn2d/YH8+FfUuu9tvjH+VysSok06BHyl4vGph38h2VCEfRWtuUg4PPdSuIw0Yf
o62SR3bqR9u61tie+S6eYQHI6ZllL58oBHzSl4h8aZ7+QDk3pjZqQUtikbXlaghRvp3Q1KM2Ksam
J4SDa5Y5kNhgLY4qktSqF3IIcxeaFfi64B1FhMmqbLET7QyJEDdrWqeZXyQ99mIRRdDQXBmIKI+w
M4hizpyQJ+MUgDSkC+xcyG5HWVGMX7WCXS0pg3kIrMmdMuNBLSm6A6zrpPDz3u7gUSZkgu10aYwY
/1GeDc5R0k9NIsh4SpIiMgM/xPpktLfGgGrevs7MW4xI3XrONlZ2M+n9la9J72eOqlNr6OtwRxuv
nC09CAKGSxP8KC1xFWvmdhGSHv71UopdcLHqgDRoVKvGTF8hLM2a43wfOBZufn+WU0cUmQP6HNTr
zR9eIsZc6oVMornvTXGXUecWyg71Ot2ldW5jLGBFmlexen8flV7ZiW30ddwlu/pSpgzG3GQtc/Yo
LSmtT1cokrDR1j7EEbvpAvnoAY9YHKNtqgYOrZrdNAqAcK17NekRZWuwVWm3gahRNMjtNEwOQGih
wwBzDyvU1qJhkwIHbaa3HrhzJgrYv477ILEQYcmdqTXsrOG3y/Vt3ShO26ieYTwEyFKH1nixHMiz
CiBRbhx1Vi5C3Xqc08AVk2ov81dlXJ5CrDnYbdKcuRKzedcO6QrEOXwGwPwTPFS4RJEtxbDfsuAQ
QBaKMZaWJ+O1y+S/80ERK+hX0wZulqeq2kUoXEf4aFYtKlZm4+jaRzynTjQ0iNa/oPTk9qW8EbPu
Mo9hQlegOyTLbirpyUyQqJUwt6KdJNXarsJIXaMJ7SNQmKjjZjGQTPx4FWR0i3EWUuJ479f1TpIe
KM27U4IrarTgvv09XAec1mU77JRVIxrrvg1WfIVt4sPaKIAXD0bpGnr5ijmjk7fNPmCBZqN1d2Zx
fBbij89YKnOf7XsMGY2jM3YI0z5VY3jdMmUkEyle2LU53/wAoXEvdtQy5GbXAD4C3rimEbuOaGEu
oWM5+w4VqLyNb9P4bSwGp9NrZ6gNB5Sk8xmW14Od++U6aZKdAF185uAb4vSg+a9NNEG7oo82lPjS
x6Lb4isfycVzH6sold6gEHJYQPiFim6f/xop+uNQzp7fSN4QJi7W254MGJA2Wsl9LQehK5J4Ev0U
vb8dOn/VFSjAtDlUiD53+Buy3noOUmVVYhGsteM6FZor2Ogvs38VDNIuo8Vk4t45hpNnYNSZSE7k
dzeDGq4+2caYiLcwKaG02RnnSEbiP+FRNwbI0efwDwIMQvLEoeB3K5MD6Z18F5jFBkdkyHOYISjw
KQcZLgEPA7tuKdUkuX6BNpGr+8WDpgKmj6WDSrkprhRHFV8MtCAM2GB27KvuUlufQRRdK4G+CnWQ
dLF8nRX5gSZ0D7cIX5vGvyiVZNOmKCkm4bpbBCxo3NbB/JZkuGB2xqrIugoynP8E4idpKKF3hrFT
i35HwYBh290SrUmV4eREdEIhbUZlcAFDU9gJncFsQ0dOxp3CT+Rq4S6y8MS/WshfNKX1yp/lTQxS
WvezW3+qbOg/710zXcAjUewmeq2CaN1m8o52YiaUYNQbr+27fdgszfxPth1tTmDTan8RjG3jkLQv
WQ0QpQijSPKXfKD0IL8vvNQZcHvaiQT6T0tJI4UIPxbTrqjPAV9PIUDgAkDjhT9E68xYbrOvZ2eR
+voMxWqf9MpKyuOVlKE6yqfD03k1GojxQYWc2SZTXANrx07BqO/9KMFJs9riQ42DR72J2mCjCIo7
FGFqx938/PsmPnWvUBtTMXGiBCEeR+OsXb8FMfMJXCXrb+AAAdaPwGhQ8a7zW83/9/uAP2TH+GS4
mAKqpi2CDO2xJEILRYVCD5cqkEwnn0O8QTsa0tkqkbW1xjNEUrKVtUdAIuGVyi33+/inXtjEhZ5K
AGgUEEHfP0osFsPAlpL2WUTkbiD2ZT1YerMtG5D9nNkysl8t/hv/dVQkn0h5wArCcfuBHotbEMJh
DrpmVDIXm2RIhoPbR9mlhk1yRp5nJLI7ioP7+7Anrm8K54gTUXVF0vtHwFSait/II2FD1d6mXbKd
I/FqUEn+2gZSQwhXWkRDKMeRzIyeRYoHFbRirJtdXzM2HBLe78/zM377/jhHAZVSF6HZ1uyIenhK
c66ABUFH1w91hN8HOvnixC1kLyqtDr72988scuXW3XI1We3E9xzXaltSm6yq5yxO9/kwHmJwEnP0
bzDFv0hAYtX8UaRQwXQgFfHQn3ueU2++gPnwamUR/ACI6z4gWRg2EvTp+KXXdK/T+9XUK+sAM6+O
eEYVJ8+kBSDK4Tvx/hDnryHNg0HuvdowVhSCZWwszqW+P8M7EjwKj6h1UIgkSf0+TaERNKmiDgC8
i0M4VNd9y0VlGOcihZ8VFo4W9Eio6EBx4Dz8PoxZldJMxAwSK1W8EJCHWijb3ALrSqaQWtV6Cm8t
bXQ0IK6lQOtbyB9+XxA/t/3iGQAtS6XeCB3haD1kiiQFwgzJIujwY/kHMM/mAkoURKdexuQwnJPq
OvG94e6w7cCWq2A5jsaLy0hrpIpW4mJLIFaU0IP30OdML/vJjcT+XCX5xIeErAKSHXblgmY/Otba
KfPFIaPVvtQxwy70vaYLHiZl+mjM5qnSGiqdKCBHSbpOEn8nFrGnNOOlSiFJXsyvdaQ3z9Rcf1bw
UBKkm7pQPpcVdvRIamtNmSQC49CtxpNK4aJlmQfiSBQmuL9/3Z/la2Dmuo7dmwG5UzmW74wrDDS7
BrJHhSuzXKPToN9PSwQDSklIMedtzcffRzy1nha5QJEWig6Qf/n+X+72sVXSAjV+cU+ZyzHNArVr
wxsiag2oy/TQ0ZBvdWLrnFr9CVIWbwoySGJiKVUeZ+IYZym+kECPWGLWNljW1/hYCDgg+5Ent9ym
gQE4K3+uVLzu8n7Dz5/5rv/vVPge99M5ghYNsWBR9/3RmVflOYt0vLz2eBLbL5PjQmm+zOzn3i3s
58R+eeaHzNbsecW/ZfZbZIO5WBW2ZUNrdRDN5t9fLvlNhX119bL8gz/8jNAFP89Pv7wsf5gfCSlX
ld3Yb1f396uXq9Xt7Xr9cd07F9fr66dr1dZd1YWK71yPtx+9vc6cj2vAO27kvPMrW9NNnNa+KO3D
w273IHm7Pxev4eYQOJ54Ubi5R43fCZyDbr/G9i60d6+1/fBndxe5/3aifffvZv/v5rHz9pntUq2x
c2ezyZ1/m7vN7yvpBBJogdJz/IqY+GE1syy1L0tJmItSEmVx2M/TAQkriIn1Sivc5MG/UvzUjVJn
CFUvIXX6feATm+bruMehH4blfdDI8riXMTwr1t24QFPm1EuntXSu63giFv72kseYroG2zNAa0sh+
Ie7lji2AjjXtwWpyF9GkTgi2FM5DevtK6cX5pd+Maw2EYh49Ldg8hBo2shJslpKSlLz9PhEnCqzf
H07+/gXyMs61ohiHRb6JtLAjD4rKO67EscIwKqcXZm3PhignbghwDQQDHNfwLJWlT/vls0eylE5y
PAC7jze8OpBoirqYYbbpmdc7cQ5/G+io9TwKUpHHjTIubALAXgpBDs4LSwr8+zSee6GjWQwLxD5g
2o4LaxKqMvKmdCtotLb57e8DnTh7eaHF+BEiI+ymo6BlAHoozhIDAdMxJ6dbGsyeXm2RhBgLB+zq
fx8O8LpF3REc0o/ugKwWSA517bhH1HBGyQHcExhgZGM/OxSq/oEw7u8j/g9n57FcKZa26ysiAm+m
wPZb3lXmhFA6vPdc/XlQ9d8loX1EdEUOuqrUqQWLZT7zmgv1Vo72d0Mubpc6D9qQZHY4SQ/KY/So
30mujN+87nSG45m78DG5QiPbtFbe9EJu9nHcxcx6OtDd3GuHGduFC3PX6ZR2QWqItvbSZvceUuXg
xjM0iL7X1bRyiV9aP+9fenEORoHaopUHFwVvX8zZ0xjg50mnGI+sxtfze2lHvBvp7bB6t/Vo9ypW
3tQsoPKZwrqEWQHybGv4tbcYYHFNvv+KS3jpgP6+LGXMpgzdXBUEt6NVknOC6YjReSDMIYsas79Z
fe/Xf7DNcOvMvBpaH4O6aKt2OpZ4ysPXr34hTvzwTItNKowBcZHFYmaShV6nCoaDypoP/Nr8LiK/
NDPb1EgZZFYghP7awWlDfHSlOL2yXpYpXpDrWtWafMXAe0V8g2SS+ws+zyqR8vKcUckB8EhAv7S2
DSaU6fKa1ymn3d/vMoqbrz/L5Xf57xDLogg24VlRCLwLlUcPvwAOT0Yyij9ZvBK4ro20uA2qhjyo
GWTuOpQQm35XUBqeQ9jaWVUjVVYmTl0sNkmuDOhR4tvNM9NEEh18zXDVxYCLhj9zEXT2RUBKwkGu
xcEhZzNTTWbaSaWa28pQX6a2P3l1fEV7FESCasda4JSZ5JrKn2q8GwXrduozaoidelZEz836ypWE
1BaGxyyVnQnqgxbl12EzrHyvyyv8n++1WOFq09LXrCvWXpDZY3yN6CIt6lWu8NoELrLIIOwbQZGy
Yb5wUCAY8l2s7b5eeZeiQGlWPseeA1qyuHgTL8y7No4TbrfkCCwagDL4BGH63kIONlb0Ki+uvXdj
LV5nCpAbqNV5LHnHuTuMsN2OiA6o44+vX+ri50EnmyTFJDl7a/i/O+CbtqryqIHSCOqae4ypo8i0
ei5cikMoKPzfKMtrRPN1KmdNzPlew/ZVn2rK0uxavpJG71aKK1RFVs68yy8G6RYaqkLCv9hRGs7l
YamzIILofr5JGI6uYwBA9+sJvLgqZknR/4yzWBU5wJtA7uYJRNLcuisq2Y5ImGATET0aa6yEi+vi
3WiLdaF5tUfZnrfiGOfkozAThqQh6wLqa9M377d360L0Ry1oC5wuIN6jnA52Ao03fU3RbG2U+efv
RunKXKsbjVHYtXNCB35HMJBItVZ6whc/0uzVwEIwSMYXGUTeGU2Q5yk5VZM9jglkp/lLdXTiiCvg
m0FNXwnR3rRIPoU0OiA6KCvAd5Z8oKwPDDmzUPT2r6e/mtAGGyb9peS2tq+volssWn5SS9spp/zo
782deZW07L8NpnKlthdbaMy2cjul36VgVyLgFLiSYYf0Rrwn/8o/pLt6Z94aG9s70BM9atcgqjoH
XyLlN4BRF8iTre+r7zTfnsVtelZvDKd1m412lTwjlLfJtziTb5N9ddSc9ia89W4iO95u2m38S996
P4pjdx1+8795f0X3Aeqxv6J96K7l1BePhHfzs4hh+7bovCCgg32qEx/VWNqMwu+h+Fmr961wNdPc
vt6nF5faP+Mtl4BmdnpbdewcxTvC4UXWAUnlJL//N6PQrYEwTJtoyZ4ejbwuPZ+FxlmKdAvsUzQj
FGtlFEm8PHv/jLNIP1ooOk1XBPWVpf5qhOo85sXt2P1IkfvEfneqvBP37tWkhs+m710ZobyVpO5O
842tVCm/FVW5kafXUhjsttP+5IX5o5aSmzKXv+Wo6pS120bDJlCUp1yKJlyyK5rvDV0YpMBNZISE
1hXQWK0Tbdc3V6afX/lSi85o/NAKKJIqEhYW47EC3ixLxUYSh0NIKzlL0gMwoxlUuW9QzZOqH3XX
3SbeCNC9cNDWfc4BsZFcfpsC5MeQRE1jFJ88wdzTWL+zgsmJ5sb3MNnmFNlBoNhxCZcyPnRwUIQQ
0rDcbwwwo76F/qBgwtYUnGrQXLp5rh+/SBUScHGx0/38ZxKOmz7VXQOtKoB24GOkcyh1+7EeD4Op
HVLEopEmFZiMSLCcTvhJmrmNsnPc6a4vRT/qRnVML78D+7U19C51O11G30u7RsTeRhXJaXrJVUP/
xqzXKHFvl9fnw+Wfz7/YPFYnZ5rnV0R8WnBfgSSQ8nbTIrSYmcUu8e66TDgP9Edm04u+Ge2hTjYj
+t5hLcFPoZdkVg+KTje9e1Y7wTVzFaM+y/WK5hQWIDPiwm1iGtFSbM9kiw6YZZT+MP3kxjRyeLQr
ELSLq5nKMK4IqJFbSwRr0lNiCeRovga2Glrz9BrGnVBd9+4kvKyWky4WsWQ2KC5WkKWoJX68dUJd
9Ysio4xIzOObriUc/fqp7ZCwzV9wzjKScat6K/fBxYIBHS0ElhQq4ZD7Pw7ay9FM49T6EwqKZtUh
J83yAfOalhMaM4YdhcY+MwdyizuE+50CS4cMreivj6dLRXF0pUALo8EysywWF24ox1nuq0p/Ema6
eWPZAPrvKnrYWf7NR74xnPpD17abEZtjpAB2kVisnMMXi7hwhuhZzxAtYrOPE2EKsWx6AeivQflT
jq9i71G43Q3iZlK8bfdqKHdRdPxXwfv7URcvniblgCeMhNQAoAlE7R5TeDs950GqdActzncKVYev
J/vSjQMqFOVeuDzg9xexmp6yBKU5VqNaHcEo144kPqvCUxdTx/fDLOZzrpiOmhT2J2UYMDBBIcOH
mtuadqoajhgEewjhRmrswMJ26j26A1KWn1NvOMzc/FmjPRw7lttVNfxIsUME/TVoFDs6F2CC2/by
IYZ+3oMs9ovcVZAWLNEP6NvW0WHFWDTju+kbTgbO15N3KZ/DcIT+P2QDzCoXb2WilgRCk8olhWYm
b7YNTTZfD3Hp1KHnOEv0ANxFZOrjQvSb3qwzZAwgr1ibWS+hA6AzS8InYn8UlO7KTEoUw7SVYS+F
8MqMM0BlBZHwZa1LQGDaL5DrnIu/+Rg6Ot66iH0o7IFxJWO9uAJn1jTGtfAYtcUkQhMz/ALp7JOZ
X1ORoWpOxqWuAS7fnnh5GynvhlnsLcNIs0Gpmv5Ud2DmlWez6J0aHFfZfjctAN/iaCOpsJ31rbK8
djO0HcrZ8lR6Jvy3J8PfysG1OL2M43C2dJB5QrUS/1+c83dPOP/8XZ4ByrawkhkuSbUWq98WpSg4
BeVzXa3M+AX2DPcKCCEM6jSwO28MincjdYmUTlLndSehcjNzK0o7ZC7TJyDxG2Mf7rG9/el9Fx6o
VB/bV/lPNHNXHBkqYWy3G8mljbfPtpM7HoOzdTZ+5T+EX6gotJ6b3/QHiG4/aBe45lbYYZ+xKb2d
9k0or7LmUHdny7pRfokTSxhSWH89qZvuR62f6X7K7b6orwXvRNodckiMXPz7VNp00XOY/jKyk3Al
bw032SHmtou38rl6Dp7HFr8A4UU29+iDjuVRU1bOx7cU6NO6wQtJpkUqY+S4+Cp1jom510f9KR2Q
Ok2HvdqXL56mXJuNfg/VaaDfE9b5rlbuZmiaaBROKyaHvnoWquCMQCIRduYp2GFLrq6wkrhKOqKd
GnpPmn3XvfJZT4SXtisfZpkPX/O2cyWAmp6b0jur9OEAPPDYCJJdlcmVb+jg71ZW3sVgAxjXf19y
EWzUettbMlTZUz/uDfU3zCpXTUGtZvlPxc93uMnbipHfF2K7Mr2Xcl5gBRDQUZDG/3kxcNNEKImn
aNpV+G8g1oc8FmUkXEzdRN6tVnjeFDE/fkyNKw5Hq9kFhNt9cdYMqhcaYeD3p5KTdHYAkesnEfoi
WIOb+XybtbznyqZUIhKBj4Ei4F6qItUSI1sYZeF2AhEQaxOuHdmmjBO3lNr7UIl+a1T3g8h6bcGR
643qDkm9aYfgyKwRJtSHry+FC9/r43ssDjOp92kombF0apsfyOxQZOHY7KbMtvonzmgmLqm7lZjo
Qs/346CLnTCVgyBkddqfzAFZeUSNWkwVRkPbGtGrbnhOMwQ7jNLC1tz6s3ANSJlOthxz0q57NI+M
6jdwwEM0PdWRRxlAWLmM5fnjffVxF2sp8qO+H0SiJy3YTOcaa8sbGjUzN9e/lZLWlaLUoT0i7QWn
T1+jP1lzDw41Q+nX9G4MHeGgRyBM8syecvOV5MH8fMt9nLzFPW51o1hFI0euN93B0bcBAbvBN8Fm
QIeCt0MFw0YqHyi6mAGxiPkzOs+F2237Y3Boj8ZDf0zO/VG/6o/qbthOW8v+8Zskb6fe+uV1aPmn
YtM5+Tl6Dq6Fu+GtlDI58FBslIxtPEUcuDB24fyBc+RCnTlY+9R+Hu3UTV0KJy5iOZtwK9vfYBzu
xG2zqVZCCu0NP/75A7HPAS7SE9MWC8g0+q5SOqs7Ebpv6o31WLgUVBxgANtkG21LB7ieI/PtpLO2
9ffaVnIH9w1xgs6k88tzPKdnXlJ7cBWun8Dh54d0U++iLRzgbbtLNyC6t/JG3Shufa/zz+qrtg0c
YxtzrU38NtHR7P5YueVG32gufw7GAS4I/4zfzAEI37FlmsNrfaf8NYJs6R0I/yBWHlPnYA+2fZ+c
cOh5SZ3UISfbxA79UwexB7s5CRv8jF1jA+yZr5I7j/AQ3OK2vUOjC4+RrbjxTxYPr7mtk/xFJ+2M
UPdudH4AWOZXd/Z9wCv9FTyaO28nbRX+ZIf5U5cb9Y7OuFPvW5uvZKvbYP8Ernbb2739nNo3kn0T
2jfgdkDdGLbBHQ2Nyxadaas7oR0yqVc0KvnPkyvM4J3Qhvbx9ndC+3tpbyeGFw8v1+f6cA1mZnNb
uzssgxxk6K8Dd/7p/IhwHbYouThA3e3EhqRov7xm9svtGYy7jZGSM7qvr/MPXojs7cFJ7J+Jza47
4ivkok2+mVej5EhH/QaWCX8q/h6BvTMDfLwtdDvH3u1uYR3Y0LfdwC0dXuwRPC2D34eggQb7d7A9
3HfOa2A/BTZRiS1vX6vn1n1R7ZrfktgvLz8pg/A9bg3nt+E4v7t9zi/z7UfVfskdqJ0bdL5c3SGA
5s1Sp9tjWcBX/Dn/T+2qvJq3rV3dNnmOiT+DvXv5eUDCzEXbyladHxPnB///hFc8P/3c/U4df4MS
GsAltCx5aOUEyMfuHmqndpBHtod96mCX50zu5D7av73t/HapE17p4Jn0Q7c3XWEz/9Xf9769+/2S
MYUFE2MdKzvbVGze8iHb+ECb5ukzbcmRt4qjOMYRuwAiLOs4noU/xlF5ls/zf/dYIoXNX1Y2r8Ou
P4wPJlVUgXKpeh52+t7ynfqBQ/gBc72r4aq+qW+mq+z49ucuv0mO1S7dVhRn5dOTs2EOrx+cIzBD
MFPVdnRgB270HVnBM0wYza5cAj+2CQh+19z1z9WB+i8bTb9qncrFaGNDZJdsss4OhPuoP/Tq3ow1
fjfCnkd/S4TtmBt/G26zHX5YV639/IuN7m+1lUDjc0Y/W/SCy1Fm9jH1jcXh4/dRMXL3iyB2k00v
fc+6X8isit2Jfyx/++VGHl15pQT6Kbp5G3O2xpCgPVPE+RjRi0izoAnBmFIebOXhKhcA9Mk/Z26F
Tq6dyGsv+ekKZEAgfODgZ/YzNf2PA8ZxW+BrIVhn9YjdtOVkDzE2gSX2SG72QxopjNpBDP3bFX00
GFYu4ItT/H50+ePoCSYUMah4/woQ8mMURk7dE5EkbNz4Tgq6Q+eTs0+BG4ecntGaC9GlyTZp3gFL
Rl2e1Obj6KWZiLIXqRM0qxBMfupmiUH+xo2ofpMaAo8i3n8dhl0YUUEUmQHhSiFls4gmkToSSmE0
xpMSMcfIQo55B9dCeGhl2bYgzsShtf16yEtzDPzdMlhTlKUQX/n4lmT9fuoL5vCG8K6vSEAI/jp8
7emIUpKa6c3gP3Ci/HrcefI+XN2zwAMe0xaq/aC+dfXjsLWXRTCADTATMvKC/neU5A4tRkOSPjir
uk2fw1uIJBIxwiwXN/teLvZNLXSESlk4nUKlcLQkRy4wOKdsHt+6D/lXQ6s3ytRse0Paff2eF4eW
8fxFpm7evMqiUzq7+RQZOuknP5uF2BEmTtEeZtOip8ietUjNNFDt/2LUudLCmKjbg8L9OL3o0iVa
nLCSUFU9UPLZe1KPngO6KDiqqbyxVfRXQvwsGtnK0G/n3uLLzg7x8CD4tmDqF4s4t/x00mSBJr7X
PKoGkJsRkPWszRTEpzbP90r45KeHeGz/gpV+r0D1UqixjfoU2HFVnmfSWNMKhZObmLqHaVHzM4xo
+A2sx1QE8QsHpWvFO0GwwLwRwkZJZHuiD5ccDmncyt8lzILanjjJLNEqSgJnrEPdhsbx9TR/qqWx
rEBb0y+lrGt8kiqQEOwMU8za+LZ/POvBGnybs9LxSlfVbnpr6wv/+67BuBW6lYY5PNO7WEzpWIlJ
qwfj3HYHz5RVBOLSlSy/BsqaqMC8AZefkZQWUhCXmwqR7uMKqsRglEoLtVkWLW13ml6R9YJISd0/
UrXupB1FNavb9CWeW48ov/7vM0udkFlFcUHiEP44ulnEYhGF88zmt5Oc3pZZitAH2rZd62qxNPsJ
Y4hTqmuchAvHEmL4s+YM/Ecu2MXi7arB6rNSo2WuPMf5PXKLzG+pX62ef5/Bf6wdFG5UXYewzcG7
yN86SRBx1tE56+OeSCfHzq5oNlIcwoWY4Fo0Xai7aTCghQDoj5tItNsyp3FXHaeiajjFEnNL8lzZ
pVU8t0a6+foLfMov355vpu4iUQ2udfH90Uc12zxtxtOAB5dVHpMGb0IJucDnr8e5dAExCqQ3aGg4
2y1jmnCs2yDvS2CdxIDIuz77A1gmAVLWfAUheVzMEMjqZWXY+fkX63uugiMcj3AcjKPFBSTRo/VM
SNaIiOLv3LVYLEw3ZigeCtjDcq3+FnTVNqTwWw3zWBcbV6qKv75+hre7dfkMs4ksS42VoCxbcloP
1zQ26ulk+MEJC6yNWI4vnaJd12K2BwD6I5mCbSyglOXTxHcqJbwazeGxHgHjsRG8nIWh3o1KdFTk
6SaXfdcYTCezrG+tkN61leX2GNAGaPOMGjLHPVpdqnczeiTm2E2qpXlnCt5BalMc4dRd16NH3MSK
W8oviY8WV6RXWzkkCBekc6LKTyH+1EUCDx0H6W9RHP6Mp+jUe8l+mgppo0/09lpDuRorC7vVfiPE
AOSFwK0odX09cRfWJpQhjBexVeaMWvbz8NlME8Hn2w3GE/RcTThJGVJU/zOYCqlKGIJz0IANJdHR
x0OobKjfotkxnfJxAxuRIxA4GoH9v3mZf0ZZLMRURep1MhmlEY4cOUVwNelOtkbkuzhl4PhEXoRY
b0nm0IQuKZqOYDYdN2I6O1749Xywff0ul6IdRCg4sAHCgnxbtjlDLw+Fwhen+daIhvbKzFA5MBAx
Qchc0M2HBmmCNpVeDWuNOnrpHPkw9DwD73oQklXISRfL00kqYHQiB1q0wR5vmmOrY08gjgewgHYl
afhZlt8LZY3B+/95dWRHiAUoPi8ZfRUMUa0xpWkWWOV+scPq1cxfgaiP0dkXbsTsru/WYHgXApCZ
5gDfC/3lOY7++M4YEdNMmIDE09NH5qSLAtf0FVuTjqPO7TxuZm3zrz/xxSExniaaZkvQZfs4pEKI
JSQFuqSleU2GUgzPEgrMV7VwJfkByeC/iJ/pJP8z3uIVqwxTtjaAJWiG+1jekZ8I+tGHDB2jhIxH
yi311f/9DdG/JO4hNYGcubiZE0sNzUGtSLI95EB2dCrLet9tgKhnO2stx720L2VOf2iZhOs4RH2c
TrByTVkGBTy9bIMZDXqy4CjXL9k5blneNO+HmTPPd5ujNM1WGmvead4YfY4ue/ci9+MmlJU99n0w
EV+mriGTx2vLMGE0ZWiTyskeuofjV2tG1hdfek7IcEqZFRAWWzVsEoRB8r+1rcG8cNODtAzblRD2
QjY927Ia4C3QoJGWm0OKPKWKKeCfQorStJxBFPveayPhe4o+3sqVdGlbALjlQgJewj8sFo0CnHhS
sxjVY324mbiFzanBAibDMDO/ngnaUwSOuZ9WLo+VYZeJrRclSauoDAtgwCJDQh4BXowV/YVIgpMK
+L6vTOqlT8dBiT62rBEaLsNWNW5DaexCcS4XGNX01Fb5WQrvMDxfSXUurdhZU16eVSBoKi/2/eSX
GJjB45oH6oU/3Lyr6PmLR/b7MZYXvDARR+SU08S2cDXtXJvmzYDETy3QE1X+FLWK9bbnxkV4+/UR
cyHNmM3n/vtyizs/jLJhIg+ZTpxoHGfwUjTKlRBU1mjmn6FPxDCIyIMApqwkfUKU5EVXjHVecCH3
L4P3mvXb0HpWiudgwhjzWol3KNdzsq2uk4tzi0MRZUMZSVukkj+eOMGkT3U3tNNJUe7xSKRvLak3
6ZOU7uuD4t8BrPt6Sj+L9PGmmAUB+UCrhMxxccQR0RZWo+XTScibg9Zpbphb9BEqE1ELfCkq5UdT
jJuB60INc+C36TOiItFs0WsTgj2UKo6qhbHLJxPgAW11L3C/fsJL5xHQO44HUwUqu8w4/KIL+oni
yCmr9mXdQOpUsM407YJKZqh2h7JZM0q4GBNRvbRUxUBZglDh40dokOVTETQhgiU3aKrmlBjxITOy
c4gqTtEjDJRO2cZQm6e5zucpyvPXr3xpnRuiLGuUg7CRWh70tYEB4RihCD7S5pYsRH1SRIJ13S4S
/eCtCzVeHI8qm8YKgH6+zCWDVPQ7rxxY7dN1nSREoRLGZ9MGO13Mf/FfMxAEM7nSBH/f9bqBMJd/
5TWVXUuGO4tPVUZzGgbz5utp+MzXZG3OKj/cd+iI4qj08TvI0oR/edNMUKlVFynXG6+b7Coc3TxV
b4Wmu++UV6NA90xGOHRAbiGUhLPO8/Sr0c3FNfH+WRY3VaREik+dczxR+oPxm34fZMoOEmjZe6Ts
m3GHZersgLIyBXOJdRmBzOteRvIBZJa4OPKqdDSzBguVU6GAqw7+1ELwkE3qteXfjJoOe+SnnJnX
gpn9/nrgSzekOfObwX2yBpcoW9mzCq/3h3EGQWGiOvuINRATZPW6MZ2qv/HW7FovbfPZ0QG7EO5I
KrAfv3VujLLSStl4SrR7rmMz4gTcEd/UsbM61sWXezfWclJV2aujkLHkDF0WS0c9vEN307wJBcXO
EI0PK3mPRufKSfYZ1st6JjSmMCRaIif8Yj2L0qAUpaBRh6RHDMpA6ByxmOGedYVGu3ItIRqUbCdA
WMg8Em59/Ukv3i2UjFDumTWpKMB+nGKhrfpQN0aOehwcvUNnHuElu914D1NX9p9m6GY7rdwvlz7r
rMEgU6zCLnO5fnUpl9VRYdtMCW4PWE7NXjCDSc+183Z69NogHbbymnMqtdgysxSQPMeTs9LxYiVV
tZ53uVqM+Bs+iHWFki+msb5yFVqx26nWQ4zCa47mnJqq1PK17crwF3YsPpkUQRFwpDK3nGXEkEEI
S+l4UuVyI1X0w7vv4lSgzVi46AVsA6hLku8fp3Kth3DhGKf/xaVFDRJLvqXihc9lHclaMp0CPwYh
UP2pypesLG57YdrLq07Ab9r6y3lmo3JjiIz36daQw0LvpmKiNhL2V5Cy90Ujbiw9fQqIIvSU1j2i
tJMfb+smPY+NguO4hX9W9VcDUdUzY/TBEPkMy0Nfi2cg9nYsJa4fiJtKjN2cf2dN9oa167rZTEqz
VawpEs98sdLxm4rYDkTwIz3G54AuFH4HO5qev+Xc2JZt9ayJpovVV2lUa3v4QiRPuZXqJ/0wbuhl
4y8udSmzDAI0TZh2OrYpswAu0vtPoxFfF2N4rfnqnEmIeADlzaOoVrZoKk+lJlZvHStRyFeSmYuf
HT8nXYQvAJZ0Ea0oE+WGuKIcSqo/QMGiEUmrIVX/gBT8F2t7RiHPNlKAkpfUzKpN4lAOGCpOXjTU
8yPE81Tr2QKyl7KjyvSJ2tgqj/FSHDCPRgz4BstdUtITdUTfDGu3U8ZNhD2rmxrJYWb/j5SGKN6h
fNJjOhE/p728oyi4jzKjx2gBZTJaZF/PwYW7w5iLR8gvscHJDj4eogSibWxo5XRS6x+zs3hzFUN2
ARRvoCkJ8DVaObUvjDc3eylxMPGwPhbjCdKQB31ExzeupD0d3wl3u6L7WSSNW4O9b2ctCUv/31+S
4BeJO5VVxem9qFbFESJbUzaiNFD8pY7myWil17lKlkR/9VLj0ICFmbEmTX/hqrA0laMb9jqH53Jx
eW2t9l1DJZI7seix8QhPpHc4FXqkemsZ3qXBCO7J8pCy42paTGtnJpnheQEsImvaUh3DhNYJFDRt
WcYD9oTyv+rw0vCk3IjZDj38JXs69Kusz80eJpGOU7QIRqn6pXnpnVAqd0bLrYDZ+WlCa9ccIjAb
Zoh3mlzac58i08ptb86tfkRgvfJ7iRKEAzFRwUsv9MyTDIMjiJpzI1kHrBD+AqHs1Gi1TrOAbEmf
fBKr7jqW2/yQ6vFOz5U7D+89s+zOhGPgI5QVQvWlVfvuXZff0k+9Sk506h0zV3eg3gj4DN8seYf/
ymwivNoY/Kyrjt0HLQcgILicU2pZLNkc1IlMwNqfQhOxb1/+A6npqfHKO0HMg51htXdCLdyiv7id
F7I8FfsSX08zFfaj5tmWGW+EGuuKpDbdIu13Pl0ZUarOHEqpk9fCRpRKRzS/o7DY9v4mS29yP0tW
QpfPauYk/gbATCryFqXwJTiqStUiUib6t5CPzhIBoVKeEqxC1QkHA8TMG706q0Fy6nrLiWMxsq0R
ZG8zmM8YZH6vxNeoxUqq7H9nXfMitvoGGYKbUjQ3aK19n3IDmtauF2H8Gn8otq08/d/O0R8jgtm5
WoI8Qu5MlUv9eDZOviC01NWQ24h6aAW+fBZ9SdmYE60EEAeSPcnGrZ4X91kYPOgd1COjKZEulnFK
7QILSKVhTc4kDfg2VHK4GXXxGtDEVZNUT4kyPVU+TKKwReS4hxltxqndlZNqS22b2VUUfDMFmKM0
Xm87lIsmvfoVdzhH6JjhmJb3OCTmqwdZIMOuPbb4LX7WTlul9Q+5orq5ST5XBA+yP/oIWrYazuIx
JhFBiAfFUJzFeLzHgtYJjJrrFTFczY+vgQHc0Gi7NrQYgWYLfCimzva8Iz1hPMpjtpUk7w/n6/VA
1UBBJcYNcZk59YJwmwfxo9oX0JkHYdjQZULXLU6iaymJoys104SzIWCAjkAtoIxcqzZJYcDTGsJu
O1Ukg4nmJbav1hUNzuI3JifytuqZkqIYj57YfUuhyljxcIuq3ZVet9I51qdx5yeN6Sqq9zurfRWm
TfMaliEUksTAqMjwH9tO+G34IyVuCwM1Ed9O3ecQGqhg2kkXhURZCebvnNS7RhgUG8tYHNUF8xde
D2tdsc9ntIx5DpE8znMgrJaoArHAUjeVoHWlAyyyVC8tJ4ys2Mn4kkC0m9TRZeFPWMahPUrgQvXD
JJt3aixdd3WCmy0IZwTRH/zMR5CuNH6o7a+vY4FFYEKNHBO3mb5DNMRDIomxWPB8UGQjmuDa7AEi
YLg0acZVmP5I6Tw5YWrxhDBVIkWwo1G1q4QdW4KMt1up2tFfD9Z24Mfc4z/PQ62A1jzwD2BEH59H
G7GQF/QiuR4kOyhuyCy99qrG8Q6B5F86cqdwdL+ego8H/duIEHGJEXRKRyQeixmohqnwhVyf7vwi
cRoqh0OgOJMZboyZtpImDkZhdm9++3rUjyHv26ikVnNxgmowsfj883d9mbovLbNIJe/ajIeNVL5U
grJHEGpMq00s+CvB0KL085/RKDwS78LSp+v0cbRRjCKhky3vevR6Oyq+FbV1zOrmWMrStVRi1Fce
8wzE/FicRhreX7/qgu7x9+hsgdncBZczuqSL0Q1r0LNS9G9IGHcV8KUAlvmYUaNF6F+3om9BXLr9
FO5V9SEswCMb0Q4P+K0n6NuoG+5Q7HEVaV8IaH/pWBgJ/fbrJ1wUy9+ekLoNxWpNJWr81MQZyUS1
Vsu862HUj2WaXFOTc42mRnn5B9VNxe4U/Impj0VitCMpFodw7aiYF/Y/N8/fj4DzFepjcGjJRxc5
f1MnyK0KfXROFf1Mp5qK4J2sRpD1HwcPAaPkddSDuVR5VgokkMxb7IZ307TWzlqUWP5+DpU+tkL7
jBBveWSpSp3Wilkl52SQHIMlEvwxBQgV+aZJaxvsgBVvumQtbnjrHi9fX6UjKCKaiua4unh9pY8s
K6yV8JxO46kbFQe6tDgk9lRb7hQ9MxlCnb7kSdPajdc+eWnoAMC705B9EsIxsoepdMbBxyLB9CE6
P9P21BDBybmgVLsb1GvfeEY0f6+aw67SJHoS00ZojIMcpxsxV2wpeO19oo3yOYC/qetNYVuTfKwt
9exr8U06FptRqm4LoXhEI7HXvzeFiPb9XdiQwbT9czYf7b7JGQ+nQRdZ5pkjaDA51OPskC7ENfIL
/VbUrpSR+KyP97IAEB7hhyiFey4RaGgI6PjXXVo++b2/jUzwjsUzZt27Bm9YixI1hPXGVNy5LCIN
57Dk14XVnpctqyc9AObo490kdIdW1F9Fs/pjVb8zvpsoxef5Ryt7Zj4XP30xE0yJjj4UufR8rr47
wSwt0lp9KsNzr4pOTLEksVimqn7Tms8sEwH79jnqrEWcyOs1/MMyUvvPOgWfbRI+oSH9drG9G17r
K3Uohzw5i5N+ZhnvlXSy+7pw2yw6J5m6zXX9EBvRb2mMttNIkJaU2pOBq3rAFZJJd0kkntOcug38
0NbHplD/HlhPgRxsofaBOPAPAM+3KlUhSW32vS4+RpnoqBiwjv3RHIMzfeyQcBTfd4s22p1Kka7K
WAX8r5U9T1b3IFTlTSkZOzI1J4aI32UU/0skW/mFFaIs4/c5+DWJm7h7Dt5YET9pttRrGCAUOwmR
jQKOdlJ7+3jIHCsqNoJI/FakVyUP3FJKCDJ0SFVjm4z+scT6gaAP5NVt3Zi7LracXvWOUzptCmG6
DpJ+O7WhU+f63ig9t5HL+2H0tlX7XS3Vs66nKB1KTq6Jjtimf/zBPHaB7FpetQ213JEB78TtYBvi
5Ca95UqJ6NaYnKjpdla0USv5e5xNxMNYOw7VRqtGNwtlPJyg3eh40GmkLnGFK2S4cr0satL/txLg
YhLLGFSHFxe4juwb1he1dx2q8Xb2Qiot/VCNoa34ya3m944FglHScSo3nEpFxF/Ntzo496/3w+cw
AgV7LhAw13ghWUv0cxQYWURi4l13mnBVp89V3Lp6ws0xZK6vlNcTeU3oGys3+6VRqQQC7qKag8jH
4tjU9VhQ8zIViN9ZxZm6twZ56+vBqcj/H2fnteO4tW3RLyLAHF4ZlKXKXeGF6MicM7/+DpZfWlKj
hHNhHNsHNkyK5N57rblmGAhWEYlCkdz0VjbEPw4Jfqpu4VvPxZf65Xzt+xF6jFiahFNeHmdjdizJ
G5VjzLtu/ZMQozmEmRje8pe+wGuXNw0dmT+DiYPEUyCeX9ZKUpEOzUBJGzaOFKBllK1HjgBXqP8M
XbueKhBDgUCP+kGdEWyKxo5lNpjlVgi++/UfPepWog6npx1tnNK3tdmdzLjgmFP+RGHzMDckaQzV
etma05QMRFNwy8JcSeJ3SNGbsOJnCqQh1tH3vJd3TCLA8ujexMIrg/Hd14MbwOg/CjfISNAdFyo2
yKFxUSaKRiUPPi5yh2h+kVp8QDPrzRSsU6EYK+wnN7AjzLq2e8KKHLwiuxubvL6UZuebPOUQdQC1
G9usdTm67rJh6LOmjg+hf2QrRDCeHxOAHVvO/6jkOUV6sCp7YqLbHZywvm4+iqpe6RQMoslJl921
Je5Aw3E5rHqja+yoSzdSJm7atnTlcGf02aYnjjL1pd/SIkyXmSkMBOPEak7qpx/8SGs0fd06mYwj
emR1Ro2Gs4deog0Y3bwP3Gio7K4u10IU4pA5YvyL3C+rSJCTnHkcgDSNbRnm7+kQ/Qho5hkE6ish
1l/iNoYyWz/Eo7qX0ta2GlIv5spr5XLz9d5wXexDWV1MNwBHwF0vfULTWA+DKs6MU056bjOXTtZC
MSZjJh41p6UT//pyn/aZF2+N1wbWSoNBW3PJ+UyCZpa7SQ0PZl9t6pboBPVPw2MAjXDmMv4jTj55
VZon5tgnSB8jPjwFgnxd4lTIWoJmo5VG+lGe/YkndrBcoHF+LEkwynqPwO1Ni6o/oiXM4ZDUtA+d
cVI0oimjaSVYIiE77YqIvZU4TNAvarsUcYOYsGTicItZrQnhlGNyK37+k9Z18asXdZzBvoAbKLvh
+e5QUiVMWi3APU6yDQ74j2KgkJRUGfei0fGFVhxAC/GhfwGInjHXnWCEkN40SAEpK6A2FsJLwfJk
xfdqNfsQ6um9CJvfqUnfVFjeYFgnoYs2WbZg9vL9JPAt1yqR6LHxliqVrQfazh+t16/f5gVZ/HPX
+/TUIy1BpWX8XKN/VTpiH2DUZer1iZjojRhl61JFd93N67SP3nAh2CpVxJRqcMnJWZlw+RqVIsdY
aJIvfGTbrkWTnU53YvpryE5BOfLOf0fm1vJ7WwkraH7jJoHwzksePXPARVpUf2dt/lMase0P1Me4
i3/nZFkVcfLUlBoJUsYeEx4HLcVTMGFYY0rHNBMfiibEzIoQOCzKRlKylqJTV+M9Sen2kErrIZqc
tIpJp/vQRKJ8UnVFbtuNLesfa03TwfwhXHASs3eefwWSHxtyoCnxAZS/kI6tfqQEph696bh5ju3w
WmiQaKnhofPNgXVeHEbDTLiDPpTZc/enOUl7tiuptqOf/XDjB123zwY9O4AkiIjMkXup/RlrCTsQ
SIZ3NSrwwGNRAczRdcyOH/EOqMhI7nIJ6nYKgvF+VqFXNUDyjqba0S2E9NNC/WyRcTNLpYW+jD9R
fZ8/3s7gbowYYQ4mppJkU45OoZOH5DyQ1GYrstvodmBRo6JjYRN3rH2/15/nwGYpzpkdf4tTUEQn
kG2TTs50rNDJDv5TJhP/ho2TzQC1wr8AzJO/d8qX+CM9dj/MzCbmbRZsBW8PxUaYEd1YZZ+Eycsf
hj5QIShkUWVc7pljyGGjStN0Z/YYRbWS9BqQEWaI+Ido3NyST9bgfWAZdt3IHnaD+4ARHjSub21o
7OKEVLqUlDkh2s10zUKHo6VfcY7Rayq5sZai6r6TnpJJtyvomgT4HVWjJlXBvC+m0I19rAoNkmIb
lUK/V3+SU7SuhB+CqayZG7o5CCE5Z3Y9ya4W638gmx4IDj0Uo+qUsfpYiTITgXe14fyrajfOh63J
O1BB0SK6lEor7YRYI6W5i7r5Wx5jMDDdoqTK58zNzxVhKRpOQMAoBJtJyz//a6My0lhJqlCIX4ad
8lN8LBanhCfV0cGgc7vp3FTdqu/NiqS5HEH6adylZMdi0uO0v83XEhnKjXPwujOgSoSLsywbRoDg
Cuc3tHCvJYbawyEziZurbLxXbAIlbPLfJ/6vxDE0uM2BpDsBt0DtFpZyVZxzeXyTocBpKgHqysUO
4Qt0ikmbzXd+Ft8Fk7hK09+xphyDTl4DNq+tWUTm2N5aoxdGQ8t7YGHiykS1AYH+SqCuz3kdKmbc
vAhP0ak8FPZ4KO/T1bPucC4+L0YEud3i3FA4r92BedpWWIt26uRO630v7Wr1J91uup4MlBr5/K3A
jyucCzNA8tWwBFsUqlAiz99JXDZSB6Xm0wMXi3FquhvH5fVXyPHP9IknjrrYugSwMg3o3CyxB2fU
5sEbzcBjhJ8Dno5QQIjv6F0ta5zFalyqLY/pnsGESYUqvuRfAF7+LFIk3pnuQYt3e3Jts3Y+lKij
Bq1zB6HYU7b2kW+PmmFLSrvTjJ+hGH2gAnZkPe5sP5sfOJ7ctpJ2DTieUmfAyqNHDKguJ1u0t00j
J043+15IMmOi1a6sC2+NIp5wO/YazLUXk5s5wdEh198AQ19DsaQynUmbtd5uPC2e9vmuBw2AQxLB
A1NHCMPnb6OoxjojbWREDPeCGzE6v5tk6+u6DOYjXC1wZ942vP+LHlXtxQT8m8TnbgdwcgxOxp1w
R5EeV3cWroyiLZwmwZ4GW92KW44A62iR8XMQHtITu5ryPd1Q02SVZ93HR02x/d/F5uuHcA3/codM
l/AuxmiPA32pKf7auDjoojyU/OBomC9VSypn9GLlx3oJYhV/dpCtpgaGhthD/RJtMb3FD77wNFwW
LDwc/jDoEPhqL6U1s8UYOylG6TO7CSjIrqrMi2L5OGbFqq/VFyFHcKNEuj2b+GnkgRuMI/0tZM0Y
P8eCfbSGTRHK3aucFDbpKl2VrPoh3cUWcWb904ilf6Nqz1Iobai+H3UQkUEY3TodX5A7hg7Oblsd
Q9ss1Gxllm8wQJTrRc+UmRGABEYCUmhdfGYdaiwSsNL5eVwRbk0K8g6UBi7wCnsPp1j3GwbFj13s
AeRO9+3OOuo/tZ26MvehZ2zjI/qi4Cl1hL21tbaGW9+A/z9T5i5Wgc5TZwKwaH9xfDh//53kk4WW
I20KovA+1wXaVd23q0bqV4WPk9wgPxEq8eqH2RvRthuRiS3prz65dF1heHh6H5HVhXrp6Ga3i/P0
mEORkpV4Y7Q/LaU8hFL+pLUJid7YVQfzOlHJpJU+kiLfdjgn5zLzSaMvnM5Mf/GlcMIXN47C66OI
xc0xhFEzBzPSm4tfGOvynPcULQKz81jGobB5wGFrCh/zsLKX8CQr/nNjVS1P7fKpWkwyLN74Iu+9
WFVTY4n06aa0hKk0lpQ5COmfSWRe1WysoWaB4iRejheDmv80QvN/Ulp8rilo5+gfAMU4fS/jPHHb
jrlbrKmx112881LCH9KnuX9v1Bsnjrwwba5+qMkGZyGNWbCa84ebywlOAzz5Z1yTjpJ7B+JZcbza
mGrdHw71EiFGdNiwsdzA/XbLrOQfVRdi/b+ufrG26lQGls0G7fmbkJOVNnjHO+yC7Gfr9HsxMDrg
r/TzdHrZOMb219dv+F87+9mllwfz176Zi8aUDHC4nt3j4N1ZP56TB5yVgnXlBoX96pn2d+fpYT/f
D/YDGnL8hzabX8qvW+zBpWI4f/wMFen5cMqWl6nVgmH9dRdxojapNJIhSdggYeDdajFMIb2xn8WN
acrEh9yCxeTrT5tPCtWejFU5BjmXQOQ8agKEvVg6Np5wZ2ErjPGZ6cyH4TR4EJK+MZwK1kOHkZV/
1xIiZ7jNDXrSP147LGiOK9GyOMCvwuFSQwy7Tq2UZyjAm2/xtsD27cjX97wOX9Pafj14s+c9PWx8
b3/jtX8eh+cPnCWFhYu2XFrkxDp/4GMwh2LHEO25Xg1Ou3p7W/3gm98SX7RdR876IK68nfOyc/9s
bkjDlh3j4sKMB2HWsa4ZlV7qsgXaZCK2k/FubCpaose0ME+9TNKA4e+06uPrr/vqs4JmDk0S+eAS
f4IR0vmvlJUep5OyKpALvEQmtmBg+3r00k9HYRy8AYbv19e7/qgILAPEZ8NErgDEfbGQEwRbql6q
43Niu2/6+rhabbfb3v7t2Z6xI2PwxsO83LWW/n2hZdKnyeAklyRzf2Y0YullfmoYWiVZbU8h3Vpz
7JXi9etfdnn4cCUKQD5VyUToSjbk+ZPUpm4cc70tnrEq3M6b3nkvXBx4bjy/q6EEM0L0JYBPQGTa
8ijPL4NiphAFxNiHTvqQ/HLbTNZd3jf22Ft3IgUcmgbgScvVCdb9+gd+drZ/f5jLpTGD+YSBJEjz
F99K39RCrSdNeqikI+7eGcYVM4BoR/uFvGY1B1tC2VY+pe87PjjLWO3rG7h6wsv1UZwgc4G0Bq/3
/KcXInW8XhnJISHyrt9lzUevrqsa95IduFd0ywL5ch3ycznlcP7Fx8REqHDxc/MuCa0UA8/Dol2O
PEbqk48EtT1O/q23+o9fhpnQcjkaeWR+Fy/VH3pTLiKRLq1nRCvh8tjzN2JPskg8O0rdlbYQCuTH
35IifJLOL94pPAgeqmYxeoGYef5MoXUlSTaX8kGdw5ME13SCz0c+vNNMMYP4EbggYAZaCCkcjWLf
1eJd0iXrLE+e5LB+lrLgPizEGy/6U/16eVdEG9I785mzAV88ejOj8c/AGg4g1G6HkTCHvyOnuOr6
hmMoHUaNWk0qH+xjcyjtoH1LQwzMhsMknvr1NAmOmtDYV9N6zgwMaI9ddbMeWjaq83tEgUctZCwa
IbhVF09ONcrJUsNRP/py/1GXuF4KzWttfeQpBplDzPKoV4WgMCLCz9AP1lHMBAuQXQ83SlHAwT/k
2HEp0sj8+ilvHpMx2QZ9frD69qHKHv7XpcP3i/QAmAaxMZY3569Zq6VMbwwrO7TRd0sCIBrqbNX5
eL92qS23gqdERKAm6i07hX/sGQpTNSi/RKfQd17C+r1uFIY558GdVm1742cgrrN5Jwv2Yn10wGYv
Sj7Efo1ENyk3RfKs3+KPX80WFw0+WvyldOIsvxbjd2HuZyJU0qD7btTRn6DUSctArolthylLB6F+
KZvhVNOxleG0+vqx//PnI+ughFgig64crSRYDXIvi1ikDrMdEehqQS6Yq2rTWqVbQIXIYmVbFmiX
+7eFNKCk5t1kkJ7VN06gyjf6I6bH1x8tVfQy0sbbhT8uvoMmqVUpDPr0oMuZ1+faugC5TaT8DupR
7OerdgzQwVSZqzeS59dPtOdehTPMwoko2AQjtViX2viDf11RSJNZlhbEEAGn8yAtvLgWPb2Nnidt
x4dWodXvA0gUYKOCAWMWCHLJGCiaeZ35gqPQALbI303ZLlLdSaCrSIhSDLl0x7F00dbVCcazHSwx
fXakSH9p62gt51Bsh84t4t4dyntqVCgB40ugfhOnIvdCMdkpNbVhPM+qI4vQR5Sk/wEtcps1eGT3
yQqNDsm6Y8w/1e4VBpbLTMyXBcMmGhMa8kcKG0SF8jRMQNqqtenjht8XSnYhfrBXr+v2wcry78oI
XKaDOSTz/Rwnni/iBi5Bp8u0dcnkyNJ7V8VEWeqA2pHUaeyoQo6FgdS7AlP0zJdWE5P2ZFyr6Uei
FCvTEh7zFsfA/FZGyFUdxDKwcFWDWaBSdl0CklWU6eVgaelB6GAsMZwV83Jr1cYvzM+mqWZ3t1Li
GGRpH1kvZZXuiy7Ya354J4WGLU+iuxCPbiyOpWM830FR/TG6hZr7qU67+BhD0lqCOo6jA246GDph
/WZn/p82z1GVutL4snDGdN/pi0MyPorwAr6+/vVaQFqwrIGljIJzcXHoWsPAB2qwM/Axo9Fgfi/K
MCaadXQztvyyk8KVcZmKU7ABElBQX5xnYWl0ciGOyaGaXnJZ2pryh5/9WYIiuglsvppchpEApr/n
XN98/SsvC3wuzabHi4OnjB7usmjC9jEswznPD8Qp3fU55AOYW534R0FwCHWuIP7pf74gxjyLOz4w
gYI1yflRE08TdUYrxQc//6bKhWfGhHlmsofV+mwQS1QKNzbZf/xCviPAFwoCqFGX6G5djXEzdVDV
jOCRXYeMZ0k7wuewIZrfnIdqy6u6+GjZO6k/YcRSFF6qg4wybQxNyfMThVJhCwUwpZ4kzSnQ2pbc
5wjBQZG++1E5H0M//C7PzTELB+If4mJfmPOIDY7wY2jDX4Y66u5stl4xGJlbd8WhV5oR+Yh5GgPt
IZK1U9iSbBFX3UYT+x+5RgExGGJmG0kYutNQpyvO+2ex9gN4dzl5qYX8UFeJ6qmBbMFVK0OvJI1o
bfStcKeNFnFZEZSApMnHQ5WNPoF58UsTEswbm+aB/U1+aZOIBMexxqJteu9a+okYD+B1Oxb1k9xm
0zHJ1fevv5er+RVfKE8UPdCidhYZq51/MEPm6w2sUfMUpbChyQHL9PlgLFlFJsoIQcV+MvEKv7Xn
tH2I0GPpFjk17MZf38dVZ7rcx6dVIaGWEM0uB1mTlSW5LPD4k05322bbxPccSwDL+jrkKB4kkI76
my/ixC67av0rNsjCfm+m4k2NNVRe2kG1fljVSxxFjtDcortcOCrS9yDyQ7bDR24sgMylNU0b1Gmc
mLVx8rO9It2ruVsPK58vaIW5YBHew/NR8vV7Gm6zchubXkXqp7z9+hldCSmAI0zeFCMt9kwQuUXY
8BcK1dVqOFv+5B/98pvafKsl82SaplMyGEb+0T1Dyetx4g9it5aaQx7/alHMf30P1+9p0Y0tFEjW
GfuaJp/fgzFlfpmGcnNEOLVVxHzLYAOpXLb1W+HUmPkmgr6e9ZJnJoEnDE0IZeVXXAs7yyedMRY2
ESJkOevXORWb02fSNimWQvgWeHV1vnzq2/DqoLPiIXymyvz1rNLU0Eq4SNNDPMN/jgc3gkowRrLd
D3iYlbdKbfXqiCeHjNMMHEcxIA9eltp5MtHICXp6gp5s99r0oMUY+cvaXmb+W+idW86T7XeFq+JI
NVUmU/vkXUiJ/svv+zT3lvJUmjAC7DF8py2owvk0pg9My2rqBaUYVkk6eUYuOONcfEMI+Si0sy0r
CDHFeGuW5pFp3ltTh6u5muylIw/UH7WlHeI435Bh9axCkM4Tc6ul3UkvITiw3bXTLZfpK8yQswBN
rMWnAaUQH6KLA0ge8l5p/YxxcEJ4XguvvSukFSK3hkKzTq21DFl+8D/olJyiPgUYvNeiv+ks7UWA
INf1slfMWHYU1X2ACXnJSDMSdE8plK2aoFkM4xM2PTcOMcrGi4OFoQw2d6jQGOFToF8mV2Vgu4M1
G+PL23F0K9takVMQuqDcHzORCsdvEc2CHW41+010QHrseaut+sNHY2/j1baxj6vBe6PXTXEZXrU/
9/tg9bDXXx66fersjysiGfpNu3/c8h8l9ctWfoQY6+ev4+O6cb337nCwbYY8p5/32nGd2yfJ85ie
35MtsH4sPfsgd1jpe161Onn1BFS3PnmKd/KGAuN/cTV6p3izE22QWMt9ehIPoq3uEyJLuQmXlo80
hl9OaG+M983uRfGcP6nzcAPoUy41VYsL0+JCA9gNbgpQfr4t6FNuKJUcjs8aJGHFehmKaVW0A187
VWRFyKEuQYTT6UACr5qJlCx6eyKxMtaatW7Nh6jAZDM26m2qkWT5K9J/V1m96xVlKyiFhzGgV0Ag
Jxglt6k3XMO4i5FMTXN6o2C7WsfLD0ErhbnhQhzAJfj8hySxovlSnsjPWNRuFeO7OE8bpd/pPtGx
KZycfmVCci8H8Vto1ZvZ172K9ZbKL7gf2bryPLXvof5QbOeidn0IRYJd9U9ltBdgyCsas75VJr+S
X2k3ogtDbZXkZJ6Y/bErLDvPZVsNMRCXiUqw7tO6s2O8E9LqCC0A5NOzlsNtfB8t40Y1fjWeZnYm
MrKDl8RwQwcxOP/ZWcGUJZYr66SKw0HFbR/SsQuI+NYMxN9Uut2Mw7MRRZsowhZfjZ8C/9aM5Yp6
zT3QM8MUsHDTgVRxcbQMc5oEalGbsOgLRLAjZq8preKcb/M8dqxA3ec6bUJHbC9+O0WV/umNBHCK
PG9R3Shztl74ElaRepmgraU8dU0yqvSss3FJ38ytRFFh3uMO5XUjIRbqsF58h5Mgo+fu3LqPt6WW
HsMuPQm5740VGTZK5kGZqldaa6BGlxs3HMqN5g/xDWzgEwn/u7BFGQmpFNkcpzpoxaVGsg21rhpz
dXrOwvA5su7Hxjp1XMZPNAS3AgKMCe577vjG6HYiSRYGHNgSZ5DxezQnTk20qDaVTlIKXlqwBbXN
pmte9XF0eB7rGzXAZc0P5d3QwdlxmlgYT5dchjG1+rgYYzYZvfhl+RF5CV1mR626gau4zxPlTtSE
JfmyXY0ztjLo7OcIXXbZoTNqXdCAQ2hFh7pPvKzaKdXAwhlW8cC+pc6OQVlvp3N11+YQtRHG3LVi
9B7l6a2MqCv4Fed8tEVgnABzMoOdixZ4LoJozOcwOfSNtjY1nNX7eDWJxWMLzG0F+Ncp+sbXtkUi
uVbzkdUPXUWYTv6RSeVDhRnYjeIK5tjFMUSS9sIskrDrXKxDLmfoQsmyU+pWe2iymmyxeFVX5jEy
xJU2G3sSK05MIV2pRQhlsPsJ3e9BIfzMaE6ZQJykGVZgsBHKEyRHKnrfKnDECs8PwbxvRKiaqvE0
17ozYQYcpfRCj2UQuQa8Q3GmnGwldxhScJm1OCSrbFJ+WSF2BNV3NJsrSp5HoUPUnI9PgxAhkVap
Z9rqqZcNL85aOzEiW0ig30mQRPtXXY9sVYPASXZZqbwGwjOiQxhGul0gNA5NQMiAfEjxu66RFPkq
TC9+3LlVErjYXdImd57ey+smIt0llO4la/DETFsN0SGNfc9oFFLav1OuOxKK2roTIXuX8EK/j+K0
CqY/jNzsGO1+qqX3ZfUiCNiuJARtSRNcxgRfdCyGRpmdjTu0QugJMw5LVlS7WVk5KF6cdLrVmV+2
rsurBeqHn0JdJGFbcL7DYpDai1HZjvtlmvEZMt+0NzgwlzXo5yVMuIgyA7ClVTm/hJ+XWVBnA5do
d/60a7HdltaNcktIedUzch2VD3Qxj6IXQARwfp160LQuKuLg8cf0GL9p+m5ea6NXbKOfKul05Xqy
b5QXVzgyV1xsqiAoL8F7/PX8isRN1FnR4HZq5ieor6YJ+SHctdk2n/gbb/C3wmTawa2oi+sjCX65
uGinP93AmdOcX3fShnCIxFLYV+33CYJTr3+kYIeUQE5UiauyFF6YJoyN42uI/O8CS8ns3BBWrVmw
AsPtlBKAFHObhQnbOKWuJM+T/8gyKxzrVT1vrFB/DPMa1ogLbnOQEpCLXFnJBFCGavCiWy8Rmjw6
v22iEmmszmvTMaqqulUAXBZwvE46W/BJnCnY3S8dm0DKhyBIYv1kpCuI1tqiEn2oRqY7IMh7qZ5h
tN6ota6a6uWaDCWAw/9Dcy6+V2OiSmx7xTxVpWNYd426i6ajGOzw8QzzTRit4mZF8lbuiqVLmnmy
x9jz9l1cnWaauQwI6OlhuDBfXVbVX51iWMeJWCatv+fDmifUWObvz0DvSFgPur8rgp+W0ZAp+wpU
5ErZjkhMSilQ0mdgppdG7Le1/Pr1CXs1uUCDsUR+LEbRALQMj87vKa5Vo9UXuEGfjgV09ZSCeQt5
MsxA/DfDuP5vbKMQWFFiurq6WYxd9kPLDbDMrAW3ZIB/eQOMLCfRp0A+6VrjGD1ZKCP8j+JHx5i0
VIR1p71kDC++/tna0hyeVUHLVfEUhe6Cioku8vxnK6WIvjqQ1FNYBKwbnDyqZrgvAc1lNu05x3pv
yiASqscSDmJnDqCMgysIkusbIP7jRAe2OJQLbqr8KtWENfnQJs0KG95Nm+Y7/Xl0Ri1ZReXDFCKL
gpEQ6dVBxEatjgI8SpHx4leTF7AgURiGfeSmOJtILSGqkbyNGuoRnBNgRyL/asEfVbscf+AW4lmQ
9CKTDCsFS5exXWXoXCKLfI25vlEqXlctPCTIDhh+kuwB0fmiQ2k7M9aZq0FLMTYpR1n7MOMe7jMj
2JJaYLbrkECbdoNceZ5BWrCmd0zllpXA9aLBpemTvUK9DgH94iZk0jUzyg39lGV2m7/l7R7Ggzxs
/f4ohgouuG5YO1r+OCi09qtROyXNU9cxrV4V3Y3mfdklLj4apNmMgiFbg7tcYsKDldZKAuH2lDG6
U7TWHknsbfFAbeYBD5ZbSCX8+n9cENEFfseErOCjdPGVWjEVSRP5w3OCfZ783rryrnXfzLUaofu2
ubjuVEzG0aA51luLm3ywr3BdfZy3+9Dpn4poZ+lHCpByxUSucGgrA1xjA8+Xia+3Mb9x6n2+yo6G
94oKMq4ca91th7tyFz9WP2cn8O+y2KUPFjzrgX/BJq0Q2eTo9acCQYi5eSWZ/NiTZFg39hJSbvsA
XqtQtfXTLxgiklvdl2u/diTSLRRbOLTvu8wG7FXdVkOnSmix2DjfpnbfkS7qCqU9/MDB2r01Obg+
1JfgC6oHmNmc6Wx256u9FIOwwr02WmRUCU4dd0PhNb+rWqGfc6LmWJIMZwU3vpbP/+rfn8tSH8Hs
QtbPJIjBxUWXGfSLTrIPjVOQPzXJpvPCVRN3TtMdaxrAeDvxUEs30NeFclfcGohfLpvF0QzpBCQA
AizwR7xYNjBjp0Dv8vJkMQQN8496RCeqv08Re7yGC9mg3tgtrpRdS1DWp/MOnnF4s5jLRv/X6ZYa
Ul1LREecqpoN0ykJl88cvLwmghUTON62PgDn44MJ6ug0zbb9Ps+wZW20CwqjQGX99RZ/9dKX+1Ep
HwnvWujal+KuVGt1A40Mbrw+h4thPuWCeejryulL6UkS09esFXcBXsqoowsKffVGKXm5W1xc/5Im
rvVjM+qCNJxS1XAT80+L4qvQtkLHer01ebwCQ/+7GEQVZPuSzm8+f/jYNYhSqEnJSW0gyYsDjduo
+U946r2q3e94qFYWlg2yFm6sIVunCWMzpZB7NzKTGN0WZbWFZHaRlMZy8U1LMQARk3FTdTBw5Ghb
mgLqnsR/s9T0KVDrWzPaK7B/uX9MpeRFFchufzlwyJNC6X285k+tsBp9W4qofDzFWjHtYIf3Qapb
R2hPnQYqBUjjzqPtNw6wRDIjal/N/gY1/P/jA9Kpij7HVmzBF0sIkXzJLKuXT76S7UhxXqlpYo+p
eExoVI1k3U/ZSmHQFtQhXdwtvdU/v19gD2rkxbtGvFxPWAQq7VjPnDZAwoN5mNJ9Rhw3+aYNsm9z
o8jHKn5Po29f/+wrgIhXsfR0BpNPzjIoLeefUtOJzSSGxnjKcncKtqpB4G/zgRoWwZFQulFwl7aO
lW/k0la6b7ngFYwS512SbSfsPZK1kv4MNc3WoY37bAVf390VL/Lz7uhuFzY8y/uS4GCMPhwv7BlP
FThZmj72kvS7jaQns6BCHfAd0YklV9h1VOVGzXhVDi2XxkRx6dJoXagCzh9MmZSVlfVAI51/DzVS
qHZZr+5JMp9lTKfKFz8t9lP+rjQv+pxQzhnOoBdseZOjtcONm7kSoVzezEWTL4vZoOhh2/OW9sJd
LhzbrZQRppzh0ONifhKvlWwjratgjRhQ+G4woN9KWP/0d62N9LJfU+76vk2oFfDNSy064+8peW4Q
eRyD5gZacIX5ft4sw0zKN7Lsr9i5QllWusBXdxr1Nc+rStaj+Rx1x1KAdLmSrEddSu22vTOzG43f
vx/TX1e+2BctwgDCQqumEyL+0GlI9R7dGPoHVcBIRtvJeEs2yS6BBe2hauvZbZ4xj22jbV2vqnoz
EZmduYyCjR0D64HI8E09OsBH0Y8BItWmujXd+/TO/bto+HxUCNiAAWiN0f2df2RVo3QCNhXyadKj
J7GN3AyOU2Bhi0n6Si4bm5JaP67vTCXcRLlii3W6tjAKavp3raUQzuYnJU4fk5gBkCV4MTBbUT1N
NP11/dY3g/v1elxu5+p24d0xf4P2BrJ5frvlGAdRkAjlabJKx+8Hrxpgjoq+F2jpw9eXumwUlycD
xU8Dq4Rfg/XE+aWyWU1bKdGlU03yQuR3+xBFdlv+icQ/BUpFpSAmPU9uKBP+8fs4lKAFsxMSnSYt
ZdZfRU02tH7CUovuMF0CcGpdo8r2MfYBsSXceJRXSld+IJsKtghY7kCivCTt5WNYw9+vx5O4s36i
JJpyd+gPdbOWZK874iKL8mb06nJDLSXBiCZojynuH/BEvLTygkjtl0S0YcCK5WtBQT3urH4LsarV
SO+BNOCaJJ/LmIs5/Qdxx7eEh5cVJ0I4tkX9U6z7CQuePyqZUYaS6rV4kvkOq26yq84/qRR9gyXb
GQ4P/iDcqDn/cRpgnI9ogy+CWSyl/fk142bWe62Pq1MZDncxXuWj8UvD8TBugo3Rz15RKr+DonWi
dr7xtq6AE37uwqbmq6A3g+p0AdiZhRpqmdBZp1lxWgMj2nWovfQyhhXifrI2dfKaoqgznFbeS9N7
Fd1V9dPXC+If2yofCm6lpHKQ1MYzOP/1o26VQZXK1UkIcQTTK1Xfymi/nTESvvdZ4ox5eJ/p92au
ZyjWdW/mgM7kW33OleBzeRKU/AuaR+kGwHZ+G/Pkz36qVsldKGAbkb6Ek+HmNd5dzR2GAGHqttKq
K/aGcii0nhljzo38ChW39Z/78afmU6+Gv1JxbQC+qVpkh+q7IX5Ixl4NSidSvs3jtoW5aOqPgXEn
Kt8ZJTD43RnKLSxseV7nmxkzWSbKJFfzP/h05z+kH0pFwk++eMZpyrNsZObuuInWzYrSeKVvSDC4
0aNcLJmlXMduDu4cTG3KTPOiv9ejORtCwJuj/H+UnUdz20q4pn8RqpDDFsxUJJW16bJkGxloAI34
6+eB79TUMXXLqtl4cYJJInR//cbpnSVhjUl75znvavAYpH45qvjmifmT2/WfX7h8IPV6VJZxz/AB
Xf7CRBOTXU0enYnT2K1Ktwmbqt6kZRfqCtNBTxVn2vK0lKTa2uOdrKwfWU1enDWQcYDRo2dYiGro
zMAlcsZ9qkxv5fY3fhDzhrNXKu09hQYyquwQYwGPFjzN2wUN8FDi3lY60WWUh2UBx3C6WvyAeFyV
7Wsdq2yXaPtoiPclpMiiQQb1Aw1oAL4iEpTJixi/WzyW5/LLxYD+hYPGA8Jl+ft2j6bTlxik5/u2
1Y6lnnBSAnGDSW/J/4tMM5wJHIrK+E6hLTIbCpX6/9+EWG4I6MAiGuUVYqS8FAHQAIL7Q8nsxhFb
rkyQQckSdaz98p1rt8UMnW4y7zvHn2V9+eV/f+rFLzesVPhzYEYn35iOUUMASWFQS1GfRHc9WPKM
KPgl1Z8rSunHZRQi6a4gVngSB2uaH5OxR9PzOmhu2KitJ8s3AFz2pWRfQQynPuakmDPCR+tZV6M9
7lLtwW3TrSUl8d32vqZN7puF8OKo/T9XcUm6Blgnsu5yaJorDkqTGG3UC+RwYAXXW04AMNM2OdCj
p4Wmn4ZRxvTXH/r206DHjrSK2oqvE0+FafYcF/43r/ZFkdfS1QOehwt7CTvD4XLZaRfUs4oG/Lyk
qKRrayzPC9msqXSTSoS5Qm2dvESCbO8jMKEyf+iCNnQYLBgRTBju4TEi8osMPtLEOExp7nfX7Ova
wzOPjw18F5CIbfvvpz8qKk8F8WBeR/VK9se0dldxQauH/t4Pu4bAo1KVnA1+Tf1JKrmN2ps4uNfk
VgHNZw6GxW9ONJe7GReMFYmxl/M/NcpItf/+QmRpFGbepeKGP80Qfdl7VfRkmsQrwzmhF9VXOam6
9XLgdLhMHZR/9q1WfRkY/l4Tli/BsmwSTbQIRP/+EghAVT5qkXXt1MVPDYFHExRXWbXciim9qXXo
aCnNUC9GzP2B+c20+fWeLLowasphYlgRLvcDR3QjmtDRuIYo2piofUg+eLSC+54MuRZNsRK/vnlz
/pffyxmaiw0/Buv5Z6X4z3ybI7RpYrStj07Yr411S4wKxMWmQtP170+61G1xey3eTTxJ8KrLTb4c
VjiEuRPJ7Tcpz72HncL1s31TlTtLn59NJ63DahgPZnmX6iSZlRSseVufSZfSz1VtXis/eOmasgp1
U+NdRlZTlr8THtOoa++mgHLrSu5mozob8GQbxx/YqAQPclDtbCnf/v1jlkfx76eEIMNFlIKsA8PT
F1q6rAVAZz/fuPRIh94cbfNM/6FF3zwOf6TIF59jM2Uy1yKY+lrGS6yOaXa95tw0ARcsL5Bn6r+l
stBIC9GtPJ/Q3dHYC/N9jPJ16bdhWtTbWFhPTV7c2NGziqqG4LD8w3X7k4cnJTLyTRC0T5nZPNNe
iunio89AAugkKBP7R5LWV33zHuFkWdSc/75qlyAfjwDT4bJME9qAu1NftqX/PGx9UaUmfe9QErk8
SKHwEU3Xnt/thdauuLmhqmxcM5QPFGo9+tc2DHHLHCgNb2XHVzYJYWp419Oz05nX+PVXjffNIvT1
BaSeZjHPQYmyHl3OR3R1zsqNg+nGGsqVQfmonD6ajhNNsM6cKHRIH/z3Nbk4Xy6XBNofegIR8RJv
ePFWuFXnmYOmphMOgVun/Z3SduZXBokc2Tdw9P+yvtqIy1ntGXjQD//59/+5+jUxgekwC+MmS14t
8zq99+ufhv4SuEdSDTNG7Vo75hlrjiq+2Wu8r5d1MYqgd6UShOXtcl3r+6iq2t5vSdtEG1xxJnVc
Mpts/hCyeLWcrEOuKt46Y7bCfGnLEmkcwXo2xGp4oTS1E8PaTkbVGb/WVTCJehf1xc6Q+q6uGrWe
bKIoXX876ySJGxyYZ/qB02iTg/hoc2njzEzuXawZBWCTo4/XhRRbZJcBkYjrVpHuJika0TOCsPOw
H+PbTp7bJChXVRGtunZs1ryGd9HooeyebHY//t9mTh7irta2kBBbw6lFmKQ+1hD9cU6jU9x5x0mQ
GmsTQS/tAdrHO6tFb0bU9izBukr/SUb9eyvLo18WByfOd7GpkCgF90bjndyp2mdQaJYc7/ypeVLS
PdjjN36xC0yFx48tbkE0cSOjhbzccydEXX3Z9KR4NdZGd05mXV3x8m2wu6zaVO69IdhMUnxXJPm/
fyzTEbgR0XuXbT9226VoCQfvROirZ9NPsK1GEktXXvsQ301PwSpHAUON5FX1kVpXDYEukN12G343
CKMV/7KSLxdgqWmD5F7qNv9ekopq0OtWOP1ND9IfDvH8yb15dLUMwrvDvetJmk3bIg45bL9Xo3PS
evWQdMHVPJsfXWU9pmTlbkYCjzYOZVxX6OAjTkluHbZtflIFapyiH35bKr9LSz/d+T4sqT1Z864t
dHREZPI2UTyE5uzIEOUmbiZNz1amDcWaF1i0o/qjc1EDqHF8593qNsodT2nnnpqCpO2xsak2cR96
DZtn0mxbv9k3GkpeTUPl7PXwsmNkbXFJD7uhr0krDJKfbZWcSnfCk9wb26ohvs5tGm+fIlgJuyp9
xGOtNq2WF/usrTc44zsyhhN6TZLysRvxzXnjUQ4a8bcTW7FbxidN+hSpJ/dNzKBSiPQd3S6vb0Gd
Y+BMZ9Prn1RsGXA3+kdS0k6MNyoepbZWffexiKBXNLuSBsrVKpsuI3/RrVdZ3NxXAyWB7JCvWkQE
9miaSTgbTbnCQvTWl/GjNMeXudSvxawV66oq76OU9PhJrANbe4qs6GbMOraSZuLLtgQSzlX+UXji
bVSw906rtrUabvVKLrbP+Tz1MzWimkdpgv4wRJa2muTcnP694l9C0v/3nft/j5x7MWIK9I2SocU4
zcR+8HteOVsH+4p8SJKwcGmfcOVnZ4aj4ca9J2ty8Zk/3rfZtqpC2Hcxbt0H0lg8uQrewYbtO39f
vWA7VSydr//+rpcc1P981z/tRw5SmS+xoIaK0rEuOrYnA+hFIyV1dEN8JcgmiUvR1Uaodjc2IoyW
wo3U/mZ5cv7ocP6egHg///MFLrClKbW13psC7YaoxnXVRq+pXV9pQs/gntwrN0mhOKqcBhdOcOFQ
04UDzvJSmRlpAZlhhqDs9droOUXX6TMigINOarndtSfXRcNn14iHNRNRDqvsFUqk24bjxSLwxKsX
hUap9bua55NwL9s9EqDy2TYCtWucMjl1yXOVsXoNiYzDxoDVr4bPatRHOld0OpEc84dcYgm0QjwT
CPCSmf681kxSuUsvzdddSvapaNg2zHgmgjouz56W3LdKd1c+0iHc6wYpvEZAHkVTPpdVTPitPXwE
efHYqprR01v7Yt6NRXzUTDaaMgcF92XwADfPrpd4xzL3DnqBwCApzAd3MN+L3D+rLOpWo/LpP+rN
F+m1n77wfsZqLI+0lXc3bq3TjKg6eyt6QNu+nct1LoNjVJhXXjH8EOVsXE9eI67i3mp2hXRZuDS/
IVpAvE2l814XwCUpSRIULXY7U6U6MRfBTefo55La6zBn8FqgFXR2Vv27qswXvWrvjJQoX78oHlH4
/pztFNtCoI5RJJaaiKbaTEs1UzDPj3WZUM7qZXh8ohxxpAnSaLgawaWN9xyZjblzWwAKJ0eua9UY
aEonWMqyy5ekqUmWiIP2ukodZ5vCvoRVL96rkuYmOVER1JTFU1p575NU55xm2G09uEGIyCJbebn2
4skuWBXj/NiVGSnLomEBD2p9Y8WANaV+w+mV3gpFb4Diu1MSNYGDozCpHf/REgKhcKB/DB6koOGI
aZU2Thzqej+RSNC+SbrBVvPY9uEM2rySWvt7ynMwuT59p8dhP+j+kT7lneHk/XqO8BIQSQYVju1F
U0jKvMG5Uk6EBpt0Y8pU40/PHLu9m9hy59vVuO2GwaBaJNXjm8qY3NNoR2hyurm+ns3y1kl4InQD
y5Qfs6oEFCyvhGsTtkzosObEV3NVvIGz4B3pmdBRywm1boQ1Z6Fn9CXncvDDUo2PZMe8SawTh6Rp
AW1zt94kTb/sMSV52+Xcr+LcvQEDeM/MQd+Sr9dcxxKvB8rJD2Nw8i0S2RifAQoVZUux9t1B4Gq2
PyaqqW9LcqPDlmeMjRCHvjdbZ/gyhtdMy3Z5w5JEHyYRoC0DbSD08pbaO21TxDJdawHX20v+dO60
ZIS7XVgX08tEWdTW8ZOOv9ZEuhTF/gpnA7pf2xnDJDHYyeLuZaASK1SRjfDAgT1sSuOgnFRACGEN
RjBBGHcjPeILWAAaO+dQhti7yo2DlohHWSq8rKRbz524Ep5k1GiCo6zia1JZApDy7KdjVjeGo50R
se4bafSrCL9eoqorx3U8PCmZCAmFn3ZN26aAEPG7bZPf6GWlov5lstd+Rzi0Pnf0vEmHkhIkpFTT
kJdWdzgjq+lT6cO8i9ALIxzLbtilMZoxsYi2OPDt16bmPsb19Op3WKt6gz64eA5rN+btTqyd7shj
Jav7Ei4UUOtK71uSWEX6NsTWaahJtnBGUmwC9WKPqMItktZVKbikE2mAaRQ9aIsPoB2Te6uOQBqM
1qWgi0Fl8IZyn+fND62lL2yEZbX8fhtIpkHbaUl4z4pHEjd3kV+zulnLPEXeYNlEr1GU/BiWqFP6
QXJ4Ai53mZVPScJcZAyWj3vFelHu/KJZ1ktmG49u225yWqyroj35tfhMu+6J4xdAf+Ag9LYJRPbj
2zlZinPixzpOfs5p/4OX8LMqmwSPkheQUOHCoyXzszG7t3okxKaYtGRt+QWxx1GA5YSo+hBlxWtS
QoEJxKyoNMmrwIzIWGelZzHGEcdu9RjHJbxCpV3XtvHAkk2+hR0ggZPmiREn3bWRvvRfOuamBUld
s4D8zNtO0mJr7zLLf8wqnbQVAQvoN5+TxbPd0DcWetp4N8dKrWw/fYUlRm43pWUYZ4wS5eJoC9Lo
V1cO1NsZfkVbF9E/fl4demfEAAbdAt2Gr7bEM9EN82/dUPaB8Y+DutautR6VqYUsBvWNG+xta4hW
tVslNM9WKW8kKb3RRAUFTQqsNCTPWuWjGv0Es6kLOGF58bqy1O8ZZu2Qutm8UUNi7Q0CfKRTneK8
vymUFvpNcFe5SuysLknXXiWnnc6JC4kJvUgCK13oSVlszS7SSAmnLFPXOb0lLielaYoPrrJe6RKa
QYiy4Eeu+1eolujAcdaRcD5yS7xWjUZ6dyrFbdTUR7OTA3i/ZwM7Nd1KViT0sIcNYTGQ8Z/1pcS9
odMm4Nc5TQEDrltRYolMshuvK9bejApAD4rxSfoJVpVpgkcI6V8iDcUmdYRxO9BCRgIVAIxbMUXI
5mKU1XDZOY0iPVwUG2cO5rXCOXs76eBfTU4Sqi28ZNOq9KoLgk0ky63Vev26VpYZZmMjQ19JWE4u
+Mo33B66oGNBw06yDdAEtHm/MyN0qhzKjTuq7+DWaulh5TFSxKOlIv0XG45ISfSU4/BEk3O6cWOE
PvmwwzEsQjknBcof1W3HyfiAUpKhyM0rvZj39sAFmNpY3S3TVkaSfo21MhRD85vNIBzlvSCBYvKS
NTrEel0n6d6ckBPNnVmCK49no6jeU04BoWvzyCKkAtCt4nc9Ds6Zk39YwuzYn9EuCNLxt54nH1QP
yR3rLJp9f+yF8+SSUOoH5svQ+C9Wn+3ndiCM2wvtcT74lvzp1+k2yINrMhj2kVefW8si8mYc39q5
b/eWmO9l7B2ayP7lDcaTrgvyUUxjpURA70uZPgPIYOUxklc5jOd2mA62n/2eAv+qcoKdV+Z709CC
b0DSS8no/523FwUAyb2EEyxEx38wGqeNdUfZ5njKo/I+6Ks7p+mxSZmsZeQKJfW+rDSi6fM3bfC3
3oirTXW3EWnDGjaPf8/+X5EpJu+l0s8E6CSR4IIM1U1YXZf4+FtNNzeTo2+cTiK1tteUXnwDTV1G
1v752WDCJH2T9kYQ/wUKFidNok3gvjexSonTYCLS/epmNLCg97SUKmtlGeTn0CQdabTvzsFxDix8
uc2vztXRVlIDONzH+NKoygprR9+z36/jKceSWKBrJrwLn92eCXrbONHGqeNqxf67ldr4YY36tVfW
j65jfDLibpNEP+aLzYb+tH9f0MtIkeVXouPDcweGT5PmpS9rzhq/1KfWvsmAr3rdv17gRJODnkmd
rD585rYVVrzDTuVcZ1AyuUX7WhxvxJIfU4GQVdjFM38XYVkgyMNCAk5DIgWjYm2WeMbZVzL16aWP
cfcaEbFvTJ+NX+/76qego1uO430VaCsZ2+tWS+gyGW/jkXNMTe9CVm9pfEJVU7NSB2+d0K+IqkLR
bcLrTWvGwqPI8pozJnHHzt00y5MlAlyv2spnAPn3hbp0fX25UBePQ9lLCmlLWux943HocT+4xkGv
ndAhYo1IdyPMsq3pEARnn7qC+gGr+Qaw/IKVcoMg7yzPxqSMMeYyElULhhYXh1fcRdVz38G/zU9L
0ZrZTItc3HDWKj8nTLfZk11/9+svXzyU6ihZML4iosHpfum6ENaYN3ZdRLej+JgNcfIdcLguWUfl
2TI/ODOtfCKkzaA+OeCSXmRzvkUW27XwYySKjd/lXX+5HcsXIlSOyiQQQp278/eiFGNv9NNREHBR
FnsrsYgg0fb+dEQDKrwBoXeGC5gsw9rfFbm59UiJmMr4Oy5kuen/RQL+fAvsOliX0S2Yf+z0/1ka
M6O2Cpkl+in6jWm7eFGf6XVzUNfenbkRb+KxURSHhNGR46gyNu6j+Wj+jA70cjhiQ+LeI1KSB+GF
MfP7ynpTn+20Av7695P7BU4EXueBQfvOQoYcyrm4VOxjDVFqsX2KCqa27dCG7rGrn23raBL6Fmzt
4TRX61HuSNgo2y1ZpeV8Csa9uvWQFcotnVz//kaXyPvyhRxOTiSWIyL+AuAUzdS7ZtxnHLEaKr6G
cEnfshsj1HSNosB27Wm//v2Jl5os30AbS7sPH7pUxzlf/H1JqnspcuYrcyY2RESHOkm2HZXTcaux
rP7oR6yiarxNrPqbZ+QSVl4+GTSbj8ZcSDbrBb+E/5zMOnMsbnv/yXXeJlk80PdL9tYYxsmJBLlf
S6HPv3/upWCTn0ukLrIh9kpU00Dpf78ddt7j6S/s4nY66TlO9JXsVuJ9fi0f29t22IB6ynaVJlu0
evO5jteIb4PfWhN6SPKq5Z6nvyLxzfr19TmET+IpxL5ls4t/0Y53bQFLqHfFbao7b0Ngk40pl+zY
/iRysemJtZJTdmWYT12UgZ5Ep3p2FopjX0TxPuuprlbqPHe8bKx6s0vQRo4k6fuLdwm/c/FQOgK+
L9w/S8vFvNONTTPZZuHeJuCJnZmudJNcBTbxpAHWaKo1/FvR3I6Nv66LT38BXJLkGDv6fZr1a7Ky
Qx1aLtee27G+Lg1x9Kr88M0NvhSXLIFMyKWwkEKWMGtd4LW6WzolfL997RnjGqstnTT1xlfFDrTn
bvD0MErjcMooRXGSa9uMdlGX/qiIR6qsmD17vDNLj5FS09c6h8TZpa98Tg9O+UsN4qb06lBPnrzk
l6+qvQnw/u9v/0eg+teyycvIZLVUYizyvMvRytZV0We6Np84iWno84Lp7I7WxswwHc4vQgeBSVZj
pci9zTfavEu0V88U21xnoyUwRIAAWcQnffOtvizmqNmgziE0MH56ZJ3//dKMXddWXWLP0PpPMTgo
3barkjdiKLOw1vbp8KQm4z1JlkYVEobAbyfIi39/iUvLNW8ufA+mE67LIuy/5F7VpIKojloyo/9A
INPraIybVvfvGj+5iV1zV/Gu2EV702VoKQPnoHxn19rvpLHkGnpqhVxqfuXn7QKXslhicnv+w862
gT2cmQjzzHmmVJQd4dBUVlh2ztntI7iL7NVfynsSIpZc6o8B5wDGUp7fYdXHOmdpQJdGl1uhvFOl
vrdQLOvg388EpyZ7ie0jgQWzzTKB/GcrjRSoQN5q/U3T0X829qsqmTddnx6NmKZkjy42U0fxlZF9
50PLwX3P3mNnHVu682btg3Ph7Zh2N5NuHbxFtYfByCBRoSvOtNhu9Lm46/ENTpod8YwZt464A1l7
jr3kiRdsN6A/4LyifcJRvYo0eO89gIXCulHje1e010wAEFb9UavTdTsf42F+i5x+Syg1p8lxB7S6
b63g2qATVBrBRlKpGNDFGI3NKrPPLaFfKUXSTRWhiU9BYAwIpGClwWzrqrzR5ug+Gex39qjQMO/m
SF0FASVy+fMwPXVOs/InL8xZmTsUAKY0H/zoswX580UOQX5DsebanZbKZvM6wF2XUm4Stnm7691q
MzQmiHGNwmXeTbSVMTmFoqzWAw6lKpErW2+3RaHukPg9tywkARhrx9CvCmvvj/iZ/v2Aw+x/udFM
klSaImig8xsC/u8bPajBrJ3ISc/R74la1dKIbnJOc5XF71QedAFkwJ2d0kCmd/3aKyPqDRVhX47b
3+GDPmMh3OmTz2QJc7CRukMqVpVtR5sTmjNQxZW26UvvUIWGDYdzf9XNDKTABh2STsCOsd5in+ZM
7uq/5k69Ogl0ZUfLl4f1rGuTrZbrcLstR/uozTKEZlm6bwed7jVtsDbu4DmnmZt7novGPZqlr64D
LQuqhXk0MbZm9Dlm5JDNtB6TYXTj2d51FpPlgtJ5XOdZe3R19ak676FWzDoVxsdYtnej1ve7Pskf
xqh8MxfcqwnEs9urs99F08H32reyBmYQmQBIsevrXuVXtaJALUCPn02vMAkrw9OvsjLZRH33Qh3j
xhu1+6a0xC3y56MROeO9KiLBk67aJ4XEl9hd+gjdG9rMAIa66Zffdu02Jw1hRUBUtJFuR+iYI29F
J+dr2F1AM8Ju1kGn7+faK1ZWVmwzneb2VMJc9fYqKpFOp6O3nYjAUlrkhbqX17fWOP4sYtwu+Ww8
GUXckuvqvkunBzbyaniipS65CX7RlOSumkVZOES+z4RgFJumLoaV3Vj+IdEpjBP0/R6acS42bm3L
4yS9Zitm2972dvnaCXoxABh/JH1fAIq3TUgrz3mWA0KG2TsMTmOvkr658RrdOaYaCi9TA1Ef/BGY
dMjvRil3taPtXC9lTJofIov2FK3+YFEmf1245UZVYLl94BUbFSQFi6T36TtRuSaBiejdaig2o9OQ
RVTkB/iz5mrMUugFO8p5Dc2N1koRBrB7Kyel3LIYTOOWbLFtOXk8IUX9g8C+X11Q+Zy4hx2i5EMu
xY9WN+4zI/s0OBiHoBKvRW6/zLnncuQic8OdaSt0XOPRhIb29fShjPPXKI5pq27uSpVsh9LdqJ79
oALxFHWxT2jUqarkd6bbT4Zd7/wJdV1tRXsRt2B6o/cYu4Dy0iJfYUaEPJTPHHN2jnSvhQGfU2jz
mmqwRyLRjkaf6Ou+jW4q4sXNCnrfFfWijrAOpi+ydechm0ls/jr+GHdtbZzIk/TXeQ9f5NLOtqCb
u3JCwl2IIdkEUfHWJ6617grg81Gz0S1MLACjrkcrUYj3gPVtHVdibkICoeSqV2LcZK1iPabh+6GE
G5YgD1pHQ5heUQDUyLWWNynL8vhQIRRdlan4OQrByWMECdTkvRqLaD162TqVqjzw1D8pq7gywYBI
iS7ViYzCfIPl8iBp5tikmrGzx4Is6Hy8HyuLSaqp64Pd6d3L4JJbFbcoyXOXMSuxl5V2lQ9sK8N4
cszsM6qsZxew8aej6ukGYhDofXaJYp9UHoIzwamo0d0MSCFWnj2+RxUree/D1fhDD1kwtytTmD9t
e7SgkiNsxCRHsw4l17MRv9ZWf/Yjr9nFmT4ALsv2apxkE2pgtCGgLx10cq4Q0wIpykQpuJg02QGY
/NYInKe9DTI9S0mVsfWhuZs10T/AgqZbElqLVZyk0TrIUueYeVO9bU3prUeTvwm5xCaxxH0S9ytr
oiKzSllmk3k99igJ+s6gZmw0cWPN3p3X5uZ+HgpzZbbNnWXI8+wWh9rGpmLY1akBZiGRyXyQAqO2
A9G2Jfvlyo+cXWyxQZJcVq6rGZ5w1Nt51Y4wqXniHnmzfpbRsJ2S5qlIg3Vedi8mS7pVBJ/G6O5L
E5Zlsk7mZFwnTnlHZRin3EX6JbxTBpnZ2/2qCRp8HMK58h21cvBja4VB9bu8ZSW79txhW5XmQ5Bq
P8Wgn7t4uOtqUGElynqXO+5T0cg7Aq5+Y9Dl3qjq7LjVk6xpZpzoMgXYnU6Ry8M5m+5dbZIqkw/F
I9fkFbl2uhalfVUnJUMl/U2/M1LpYIy5aEYMCm50+8RHwpP59GNmMdlV5l1fcemrJO02Or0Ioy1v
ZZf9oAovXg9BspuVcfL95uR78x2KAZ5SSvfCahwf9cSxtu1UH3iL8Clj7TDrHjfmxGYb17C35pCy
ovSugy4hfdcGNW3qBnVexmi+kN66sK6GqcFsmCbmjVlH2TF1mgIqygrWHsnLfc5TH9H7rPTRXEVT
DV1oSpQidU6bqQYsiIJKhUkec51Ht340q+x1UkCGeWXsMrf84RX4wVj/043I0Foq1ybj2J+60J1o
YhssnGeZMB80Tz72ZXs7U3tANvG2jxM6D0u6CIv5jZP+m+XJvUa/tqFNsAaOc1NQKxr6bXOUjI5a
jXGbAjpqHkAk0HOZh8AUT6IXbB+0Ds+51py6rngTQJNT1xxLANLVnFM/b1k/pgExw9Cf7RmHWfAJ
N+IRjJi9pqlzp3W0HRbd+K6bXAGeyvHKTLu9P7QMfqVdEVdBDFhju5Qc+uJRFTAiA09dXWZqj3wE
ZVIxHqIxP0ZGQYrFVJyChL42exTQfgmOqtg7JdoSy9T4B8Cul5rABn7Kpvfx0BSZrEMQebLbzMX9
Es98avqkSQ6A1KV+ak12NqPpzdGt35YXXfW5frQTqiTIGy32BO7VG6E5H7ji2T36PZFND22PJ4cu
7D6M8+gezv4FYfotR9FmRYdiuS7q5n3A1KlT+8j8MBQrU8ni2hWVs+8DzvqxWR5iz8rCJIbHxVp4
G9XyLdZn4qOGqtzWhR+gKZ+KtWnNR88r7uOYvoacNKiW3Hopu3Kv58gxR8GkOhXmDJk9GWFf26gp
gNHDIWiiMHLjHVlgkJxpdt84brmT3Jmw8auB/z544+I2iD0mJJrK2A+Gv51aOKRM/MgaF6xeeGKH
Fvfoj5wY2pQZHhVLD4GK9m/gobSFwZxs9mezb/Za3B8j6jdC0jZ2eWK+2NLFCh/bt2pkjlT+8Okz
vKzslmNkY9G3W9iPXpA/qUiloV6TkZ2ahg1WmlBFIHLt2JX9p1Okj3WLn0zEh8pUe6uZmcrHsxTD
8+BDSvf+D6ABMprQeUqPoaceon08M9cak2VvG4+03L6at+ZQv6S2voM2VSGyxw1L6NZ3YpoQGipe
YgZEQxuzVYSmMQ040k5s/SYENjmE52oKngqDfdCW58yqr6Nq/Bik8zDUQXr0pEmInswPlR5sS0qt
Y3e4Lhso+DxGDePW9S+jx0zt4Zl6dRwAkzS4E2b0jRzrCzJtkQWNNhpoiURmFNx/HydmjVDPrknL
s0FgnlG85u100OMPtovv8Ksv+AB/P9EHOAVAhbibF0he6/BOxGZVkdHNQtcxGczBrVzah3nTeqog
EwchgBpXcT+uqSE+x/xzXW/2HYaZALWUnpD966A6fNa7hMqiidyRdD8nyV28WNYAQf991vpC7ixg
5x+E1TQBFNxLGDBmk8RMM/o3uX1G3LeRgdw48RNo5LaMuhu7jXczChuNPgxWY3T46UEr3qTW0J1a
bQKP5RoFqANKqJk8wZH9IxKEUAlv7VomDu+anL3hZ0/3IvqpPb1hbC7mS5UlCp+tv/Lt/tnS8LUD
NdH3SHi8ke9yyQmPTVQXE+pUufZobPSorC+0dDWa2bUsp7XU4r2yaRQ2XPBI6s5jjWDTYFsR3eD4
LWcDtbWc6Juj6VeQmI4WF35zOZ6SYeZdQBAQ9mnXdlp6ParpNY2emr7covUEC/tgF9UzuZHFGLbW
079v05cneAkYA2uk28oxSKO/+NjAEICKcy9vu2KjdTup/R/OzrO5bSzN919lqt9zL3K4tbNVF4lR
EpUlv2FZskRkEDl8+vuDZnZXBF3GzlZ1t+2WrMMDnPCEf3hcdD/KbAbi+dWiOSuwMAwKghpGEHAt
meP5RslPRlO2Iq4aoQyDIRg1voBaUa0M1PVRPpBD1U6ZRLR1DFCH/lKhW2eEgR2BjziADazGuCXI
7ANIum54lKR8ZidPtSxGGauxck1dgDYzTIxJUTMYQj3JoDo99KTe19qtZrdLMGR2bMEyWnZocdqF
dfv056cvXTx+TZNRU6EzQEkCsuOErp2e6iQYhrZ9yFxQcdZg+V7qmTayPAz8oYDCuFKcAadmYdVu
lbtsi9TBVeYikjRzwFzUdPkgo3g0hZFRfHnqk3TQtdo4UD3foi+MaXKabzp14+dPRT+zFC4YtzTO
OcWYMYPQ0ROkyVJQFT8ljugfQKxaV2h6/3jTZHyt6MSKkHeop9m5LT8jiYGVauAO1t3Ocq83oXVv
Fx/3vpXyW0W/eWzpcztmeyWsRlSR5cy9m0so/NcnHT8izwYu6pTQLncaurgtSwIL543kqttRTGR4
0HpX9nJ7cMJ7c5tfldcBnQ5q726weZM+i735zqGxhy+9za76D8km7A1W6o6iSn0HEujKv6FaFlry
22FhqV6XWpKbWPmWY92GYXobOoILoMQCFe/6CJLhGW0fbnUvdppV6VB0Q0WFQIlqKobFjnzXOqA8
X2WXRPs5uydyxLhsf3LN5RF5WQgCEj84QwnGqu2jU10FrxQUV21lCVZ7Q7pX77T34QnQ7wZfH1t5
LoBBWu09tovyEwlPdH98PW2Etz+v+ylDfkRPoCtK5x8HV7Bf0+XWFH6rInXdP2z1e/obxcqvl0Bx
7OznleR6HmVS7wPc5937s/njOYvhm2Mxv6t3ov1T//lo99Zq5vz9IjJ9P6EkPo46OquD6qa8NMUi
dJUsV20kVzftbca6EqnAu8I75D/uHNXOkXRtfxWh3YcOX9DCrSy6dC2NFm1MatRUp63sRSpWHXZR
ZBbKGrJKB7U1s6JqOzTrHFioAvQtUpcwXrmjoEBw+f3LpEKmodCkpzktQ9e8IBZJqFmLfiIq7K7t
y9UNdrU/8IF+uPGOLu6du91O3rw+Zo6NnNTqc9Z0ctpcZXSok5xjGJoYEso253tbqUWwiLna41yy
lTgwkdWLFpB4robu1p9VJxiP5PNXhgAKrUaQ7jQ5WUbno4XtcXFqI0PYhqKw0ahOD5hykXwlpAyi
UHz2x8aSlGETg/7STuXLn9fwxY0NGQ5qtTZS1TnJkOM+H76ONK02u4VIIfTupHxGym3Sb2DlVWhu
jyXNvn2CWzUz6G/mrMoMBq0b8T7mfj7oMGS+2fR+/zB4qpe4mW0CAGnXlNStaCaCm14JzO9sqMnj
VWpFqutaGx5OZrQ+iJSxTk99GlHRSaxMmrOwvlg6Y8+Y2wCLX51lpE6WDsXGo1pTrbiBUENkf4s9
F/ZOywhGJyZ5cbf884O86HWBmYBHAaMRxireLl8Yj28tHzgO1GGUoHvIPwcPpwDbWMZOdgUMMrBe
/KuTY/L/mmcARvwKfYb7eLDfSX5uB/vAsdhdK9vCFW2SsTXsPQdU6f7o1DPHkj6+z7M1DgUZsR1Q
UnTkUFWZvO+01E5kp7F8E6+Btqw111gaSwojd08o73jcKXKNvKW89jflKnO1J8quTwr6SNfh/sSl
ShUVXqO/O3m61z52W5DoXnDbIixsBVctlILQQkb5ZXF3vKW8uDE/e9+RP5unaFfvD+9Q3nbaqtjU
6/iq3/We5iVeu0WYdRM/anewCWZW3OUhzHUwCo5gs0MfHA7o+eqWw9LPEYISHqAqPL3gvMwJ9rCw
BLRHRO8HliDr9VJ139+JDqvYUahw2LtnvbeuM2fju/eYbpi/fiHBP0eLu8DjwQQ/+2CTvtEhyUtt
4BR4qO2XKz5WiZw0TCULdUAHvTvNxg7ger0Lr3fX15K1QRkl8VafGGOXW3+pvs7FJr9bFsSpo/yS
wlEriJNoVcvhVCyaJHgMd8qtyZJd3D38KJymtrCP6rx0XbrZFmk6aro/0jVmubAH151z2GA8uRHX
Bd8B5N5/ra/HOeRUK1ziCFu/LlaIfbnHtX5LZdEVPEQG15KFDIel3YSfpYO94OZk6bfkSK7w63lw
yc1kO1sdHd9a3D4unHz15416eS6oaENzNWP3rulEy+dLwgjBw6uLXLiRMIQVGsnOMBBC8+4GW4Pl
SejdStdnYuGvPvf5ptPQPFA1WsIjsOorm/l2NognUOp9XfuPVeeVrrZJ1wpGhfgEWc0LqLvqJbiW
FZfih7akvOgq8D4Ey3RTCyLf3aBuTs9V+HASXa4kBPXN1KlWvlMvtc5KbxZ3YuZQ9WlD2nFX2Xuy
C4WVcqO9UDnfyoNtPhnPpw+wa/4GtlPYuumjf0XgIOtPifg41GugbuGVuP/zU77g4AEfY8oodAh4
P1FhmB6/DcYffnOUH56uiMKsmxtvHd6v37r1jXWnOTmeRTvp/nl5snaPm5X5SoXbBqxsuKGdvv/5
oyjTHi0fBYExJLBH3QuMnSb3TnFSWznrygU50eApduR2O+PnorHu1B2UsleIRoM17I5u45ieKbqF
qz9hh7HG1vVZwezU8lUrvC1XOO555oY6rVUs652+ESxj7jIej6PJOpHRb6BbjnwD2rKTw7kwMzU7
FEN/E/U3YXcdG1SekuOm6ETPkEoP8rwHgQSUWQNis9gY5uufH9WFhASPCiUEdCQoQSFgM70d6gNM
giSUysd209uKW3/kwH+sk1Ovchcx4f1xK78BmbVEW/AaO+C/st2uCWzXnR1fd9fR/dxJeQHY/vpI
JtUqU1RIm6a2i4K+6MtFDu3ER1PxvVgHj9oDZdHBR1HeFt6Nd5VlI60Ewf7zs7gw8CDeJHmnFEci
LSKYMoXZiW0fm4ke0Fz2ELR/GiSrqtyG4jXqu0/GRrLD3eBxdl8dlsGqt0VP9J3jqlmbVuFQb16m
Byt8KJ+Ep06yDp/UbHt50z81ksN3P8Hl+aGjCEJA6yauseECgKZtgRTa9C+np/in6NuLq5I5uzqC
Idk62wv8mMxqncZWnONDE2OsgrUPqzLYo2HymT1Ev0J+Als7t4Vd5Pyk7bBpcjtfhyvXvj5sWcvS
W/OhPfdgNecqilMHgK/HxXvCdwhbDOCJk22mh2iHYIKNG3MPD0nH5OOIMJuvAmFdfPp9coWN7J3Q
KFedBus6aO2qhCDlx+XtIj7dLURoUJT5LQTRZ8Dvlye+Rp0IcxhKqzJ4pMkHq9TWxDyoqh6lI7ZC
tOTzhuQPhG0OudronnNtJha8jOTBgo5WxQoiEJw80zKuPBSRGbfCcBMGaKbi9XAQYvwFDU8Qn/XU
8OTFp0ylPQ2MmZvmSzr2/AQhWRodQwnvRjjxpP6TmyelbFWK8oX3pFsqZma5vb6L7Dt0oe/uBuuG
1pclXN3gcQaf+T0hNH24atEMv7oZ1vrqge9dLtjYS7fcWcuPdXy/1hz/WVi/a/fuYO8Oq711lzze
7dmC0o1wukrxMsv2G1S8rPvwlohpVVu/WqgEVg72YBuJNrHksghnIrsL/CVwW4TzSQxJTNF1m/qj
VF0DcT8z5Ycr50axb9aBS6J81VnKeunW683mUw4tdT/3eC/OZ7wUeLLobOCnTlDJ17/d43qs+lWu
JMW+YrqjVXMry56o056D37oIhGvTl2zEAeaOomnmNHrdEsViIcHL5Z/x69/GFfKyA7ImdA++CXnU
Rr1D3cI4a7JVCf7Jq2ifoWRJnzQdtd93w6/FTDXzS2/n+7oiWCI2RBxz9M3kIFbPP0HRGXkEnRXU
oKfe6/fd+2GZXcnX6l2wPm6yZfgWb8XlYjPesKBvN49Hp/AMu3XSJQ4/M29h+jT0sXFBN2As+Whs
7UmeLIH/W+R1HO87usBoEokAwAaknDAc7hafM7fAND9msFGqkH2MswlMncnEq+SUNhws2R5PXF97
T5EI4HqsCwTFcLuyY5SjR4NldeYmHn/s9+c9Dju68lD1wNPqQhnbKEKzGqQo2/eZbvdVB+ktX7zB
oJwxfxhX7MU42H+CW+eyo4R6/l7pehgmXbvTHqxlFF7HwVVJdKPMHYjjj5kOwxAmWSdQZEw8z4dJ
qzCohKaoH/G+5h7t1s3NsNLv+pveU+3haGPzZjU757TBInPOz/DiYqLiOoptyzS7DKCNU+26VNQP
nZxn1T5DtBSwz+KxOOnbOBE2wchtPUDNi6vHRZYs4TTavkSlJcP18Hi8Pvga6nYKeNVC8AS/m1lc
F3kBnwz4oID6rQpeFBOB88eitaUWnYK4fQye1HeMFL1mZ3rhg5hZ6Rr1EEfbQG5wW8q2bPqr09bY
aQ5HnFOjmhlvMeLYQYd28YFULEBezmElbowH4wahWnWp3MBC8rIr1S09dVlcxRtxP7xmq2bXr6go
1s+k3Nf6r+7G/FXOXLhfV/3564bWNrqkU4Ah5p6ayrXYNQR9KkNVr6g4C5oDDgm0qQZp+o5wzooN
CZRQvokHUhwCIzEBxTcgKdAGH4ueGkNpun/exxeCjABVcL9hpbMO+O3UTDsoy8NiMMR2r/okoIaC
zaO6Sk/Djx5PSnUgsTXNxNHCD7Ogx2fmRCfRMjsZnZvreu2morLKBFxQ8zix2+Eja1hJfQe0x1we
UANIUX11j2K/XiyanQpdN5GKsX/oHcFepwOE71PmgohAVl6auR0uaglfUyPMgCBBwoVk2vkqSgJN
PDUHs3n0/bvev+3B1QgVAk85Vto/GwTdTHxwIoj38eEpbrc5Yk0xxHGfj98JdzLEojS5XUg/BqRo
xJWOYV227Ltr6LASdoQ6YNCkb9wyhO7fv+Kt47TtzeL0WNHeO4Sq3SVzuPGL04JoXyJwUnlVrKCp
ZGdsip3f6HkFFx6DE2NPM/k6kj4HFpKmPCaI2aTw+v68QKZqw0RpDEoNVKONxMH7FdN9u2NxI69q
KUiOj+O97hM299peDu5MyUtPCqReZBylDxEPBFAi0km2dZ5bMKo/zAbSX0Ha2fbho1CkI2LlpZow
bc5faColZZ2QtVKMMaAZW4NXu9H14DnHuytkCp+OK9kbXuAjb9L9gQZSS2UmXIMLd/398Roa5rXM
V5Gi3rxEd6kjbsVtfIO6JBWVa2Mf0fVc0x15Oe1My7fvsNS76zyJuDC3A7faIma/lCwUHa7EO4QD
tkhgcLebV4ITbuNVukndcBPcYLLpFtvGqj1lPWyKJ+mleFJedKA6DwQiyku/Bj7pdFeLfb1KH4tH
cy0s0XpcClswiPbG34DtvTl9BPeBd7xv39qtvv7zC71YRAqdYRG9m9HCmML2pKKVdH1zrCBB7Mma
bf8UOxEkoLSS3VbzHeP4Q0c2pMyPqz+PehH60yshOGQVjU5k1NUnw8L2iYNIWrR7YXG6U0HGCPXh
EV1XbJxS3Arg9psv4rF7zBZzartfp+rZspkMPTkHtEPtY6tVdPuUYp2EHvDtkdJWI9qqblXPsmCL
15Rn2z0EWOm+pVDk/0T9DMYMnCmF9t+9/lq/5coqVlgX9Mpnnsw4/NnHo2EvjyQkBB1hyUxTE79r
Aa/LZfcwSL/k8mQlJRbCSozj+gKGDAq55rCCVg5qQHFSqYChQF2waGeCxwvVWGSh4GSoSB5pyG1R
ATzfXKJZm5UCcufx5GxrV8TrSX83yZI4MD3NclFmW9e7zq33Myvj8pgewzlOF24gbNeR8z8fOBBQ
apfrvKP9UaD7kSx6B9UwgI19TmWhHQbv5COP1DavMc51RtK8GgKMMRrChmKPQJFG3x5YQUusiLcB
apRtK61yDAohQ0oBnf0S8yksZfVTDC07Hd5KPb8OSuD3lZsUxm7gmgp7zUpy6vW3hzD0Wj2YmSTG
4BdvmfOTiHW8YrE2+erWfztGK2xsUnKZFoVvNL5JCKJPkEz37QaKznu4bjfCUlpiFcGvwpJbl0LT
xl/763TX8y3SUlnGuxCxpuX4P8f/SssadvBjvlLJI31SSurfI7phIzuHdbMKls3KWEdLGBLaulil
b8dlsNRdxVH5F53C5ckV7gEK8aeDpzinVd15qnvwdFd7OPJl4V51UwQQ3WBZrPB9W4JnG//rhM9H
dMlPRE8gZf7r7+Pgu6w9eakuo7W+1JeLpeJJDuGrU9nFElD2sl8hvrrGhcjLtuOHXnj5SnMXXn+3
8AoveBP/1XOOI45WMyn/iLwhSzxfVmYBUFGOFsFjjdtiEATbOP0gTbUlRCYwGD/0T7HZzVyW2uVb
NuHCcEmxi6ikf1E2v73lIAwzSQqP/YNUS3eSIeHcgfboCkmMCiKDljlZNPRWEsiVPUjdVWsAB9QE
fytk0XWnJlairRqkqaR27MbRItJAWw9R6qXlvRDfdcp9iNw+AiV2iVwSu4SVcnMsfjTlXSkia18e
3BS1cKiTy8wwNzAO9L6GeAInWJUI32Iqb3Bv2kW27aRfKr4VpbFSmoe2VK0WPEgYkzarxUr2oRBl
+nUqo3xjIiqVrDrYzYmZX4v4djcZLMJGt5E5W3anHKEL2Ra04HkBNngI8GbH90E1X0/GttfjGUcX
RbnYSOMjBqUOioiutD7Wir894sMQnQal1ftHajQAIi0P4/nyYwQyIKWZrRa2mm2qNyP5ieSIthOX
qbUz3q/zPZoDlvZ8n9oUYpLK0p0w84yUP3Svv4p8Hb8Mv0rMR+dO92mRXadkTXgtUGUfV+P0WBV6
mnC5rA1XtT1mLC1VJGkt4sl4k8xkF5cHqYmgP2R10EUAF3V9kpKHrPcg6o/9VeUcbpXPYVcLLnZW
KMdcIdtr1zssd45ugv7Mvllj96lYnb24RbMCwzxAMEiVvgJvdA62uWptQCxevjVXc9tyWqRgd8AL
x+mAihHl42lqZ1bcxvRHomsVRQNfaRy0dTdap3jh0Dph2s8Qsy+S3HE8je7GCPdTqb9OHoqhh23Y
DOXxUcaF7BBFTidETiSWthjfIqf10nV401MePlRon0u9FUJIGlKEBh4z+aMBUmRUyswSHk+e7xc+
H0mXNJovRGKYAExpvfFwkIw2CpPrKvrRKcVj2QZrUe+XFdJVJpaclS/MnIUXl/s4JDE8bR6CMEn4
CvK/bZpgyKGWieo/CnQN0oPHWnZF40cNbH6ADKYGdFDwJVf120qJvDb5IauQNIONTrxTqIvXRC/s
3shsRb+dCX+mFR22MSRYDYVgUjXKO5Prvzq1aWZ2Iga5ijeUq9PgBZrXlEuscRHIioutLm7w2Twk
3tC61WJVizNb1BhHOHsf3MkyMeno5AIuaSq9TGR4yjFYE/YLZfRr0e0B89W2/XXUtVUEN0oUol2V
15sUOHsTa26NhaTfmtf4k9qxJr7JSAupPk3yLN62nTbKxuHMBgMtGHYd4lppQyjZ12D+cfRG3kSh
MjgIr/VxPH4PqyY0X9FgvcasxoWqdpvGtDLE9OEgb3Szxt8t3ERxQrIpN25Wt454pAPS/aSkD40T
XJtIbUZVrCFXbFEOcIBRVnqBxlZU220jQx0ONvmpu85gycT+r1M1QhmOSwwzkPujx6wldpa1btEH
bgIKVyKL9H11uehTOx+MfY6esWa85uqnKcTXeSUiu0pBIsUcGFC0ar4AwfrziriI19GMIM8TNRlR
A9bD1Pkor81E6xtR2Jmh+Yi17c9GkVYHBfX9ljBD4wIzFsrePIpvo65d1RqPGMo/ikH1WhTVe9AV
OyBM1HzS+kEKMq9UpVvwKftjISR2pPo2RKcWMWWpXQXwKI6Zv6ZlEc7F05frmqIoKC1qwogYUZw+
v6eOiAu0Ydr0+xxtsFErFD7rUs6f/WydDGjnjJq0lmEsF8ZLTfOwvjGB3s48yfEuPF/ZsoKUjARB
b/RFmlLwu5Pm5wslVUFNnmo0LFEpSd6M/cdhd9gZOKJsKjd64C46oe5DQQEnFE/dJ/LNUN3M+4tN
S6qUOYH78SpEgJ4kGZOATI+PoliUC3QRDz84AF1/FBk9tK42uL3mwUrx6Ftmb33+qKdXIjC+IkyW
LcF7bAYrKY5WRy1E4nedavtjghWi8qhmbzDwiq514YDMPLsvZMfZsxtvC1LkUXoBHK05OZfkHsU7
NT52D9rV8U6mIy6tn+F+wOZazvVyp1HjiLsYT2eBSicot2moKkLA7IPcaB7g0RIhgDQ92qn768+L
YXrrADnA4oLj/wt8wO/O16Pul43IuTASz13Z+NkLV1Wx7CM82oe1OWupMT1T4XxTpaKeyeXL0a5M
Vn981E6SER6ah8ZZvIgUZ9HIsWyyH+v2a1r/5737v8ePbP+PN1L+x7/z53fk9iij+dXkj//x/+qy
Kn7Gwc/0b1ZdfPys/5Z9/u2++llBcA3ey38ff9h//eX/OP8jP+ufYzk/q59nf3AhzaJ/X38U/d1H
WcfV16fgU43f+T/94t8+vn7KQ3/6+Ptf71mdVuNPOwZZ+tc/v7T+9fe/AJB+e5vjz//nF69/Jvy9
XfDW/7z4/o+fZfX3vyT13+g7GcAyAdAAbR/3VfsxfsX8N0AdoBY4RWEWjhHzX39L0aT3//6XLP+b
yJvBlIlogKoahxeyF+NXRPPfCL9ws6Eh/I+v/vWf0z57Gf/9cv6W1sk+C9Kq/Ptf54tudONFi4hI
h9qPiTqOOmnQGTUavCj2EWk2vgs50urI6YXjfR/TLjIo3/v667cH889P8H3EL+jaf+9bAiuOOl2B
xAMkQsZNZRLwaYnZAReByI/9m4t+GfLkK/yy7XYX4vm0nGu6fWFP/jTepG5SmWgalEcNXVbncHUc
3OOqXBZbdAWK2Dr+Qqxwmz3PTPE8BfqaIjW00cyCag3g0ckUBbg7VcfcqQZoy971KU8eDVd4LT3k
JB4Mb7H25wxBJrXXyzEn0zS0SgqNGKZ/CYFCJKmI7+MDpRa7lsEqWPF1uBUApxkkD9qP5nWoHJKs
P8/7/EYdPwIrlRzKHH+VLkooYWWC0lTgtMRpg87DrpV+deXMKfn7MXR62TTHeMBjse5boFwrxyKT
iiMuXKfrIr5VirU25yY5qah/zQOwBRtMp7mFQfbkZgmHSsuLKlOtwyOagOBBOPOT5XAnqlzAlg7t
IgJlPJeJnl8yX6MCoTZG5I6B8MplAbY4DJmagtlaF+tokyzlpbmRVob755eEU9FZ0PE1EOkGmSjI
PpDbX1iqb4+QKmccgioBtXnqpaPoxift4FNrMuWF3KPrGR0aUyO2TypkilAeNXMxJS0WoziVX8RE
IyZ2igB1bZSbqxrl30yJZe3N7II4X5uQ+lvslwzjKNpa0gjAY0CUtIuW0mySwNA8QhHXoScu+BTv
HYqbi4p6ImqOV6EctSLQoOFQHtHw7us0UZ18kN1FFg7RTbQIRalZpjHKuFCPC1T4+F6ULmxkSgoE
gcJMvDm1iRi1lng6FqlLnwIt6UGkc1sa8GlVGOrCT1GsK8wR9BoFA0dQmjJAiOuk1vQKkiZu0Tlo
NWAw2I40wylxcB0ITyDJlEzXI68xqmNH76CQa7EdVceVWrJjoZKVJy4ro7o1+tDQr5XWP8GnFX04
6YbVhLp2eFbbLhg0uwaRUIDe1JUMAV9NavRWd1vhmC5+LEIp7wfIdpF2VN1IC4t8cLsuqaGFHirV
F3EGaE9KsNjQM641qLqxhE8cdolmjUgGYNiYtiUmDdmH1EQqBNayjfprMc8pjTvHsk57YA61bwpP
iGgPhux17ILiI41kvW6tVs2U8l3LWui3zDUwFFcqhChFIy3EL32BC0VfJwIefhIqFZs2r7rFM2Y7
vfmiqn5eR1bfteWwTwqpN16GVkkOot2VYod+bqCc4mOL3HtVH2+KMkW5Bf3aPnpDOyI3d4uDVOm7
VAtq+dfRP5YqJuQDaT82Lf6iG9wyUvpTSE+gCeQFtmx1DSlR87HTQAojks3qM/f1Q/wYg705Dpu8
6ZsORIlwQnYPVs3JgGFfJJ3q3yGUXim9XQiIzNZWlsDZRLLRBJtalLqK0qUanfzj6yJY1DGVmESr
0/fYaBX5w2/UUHttM01C9+jUREMAZLiKm9y3ZWJ4HLcXUhBQt9F7MZVUeL5dl8Y2WneKv9NxzujB
cBq9DEI9UuJudwIL5B/X7ULqWjINRW1DIHAmIo/qS6PKdS9qlhaAzBkdo1WzXNz6gSqmx1fxeCh6
CDUK8vxVW6MznQkxWtV+hJ7zPtMiMh6Q+X6LIDiq876eCg1Gcid2A/CfpEcsWJgpmfzmVqd6NiKE
DQALI6Ht/FyuDFx56pYkG00YSEPqA87bGHpUN4eG9l10qL2DjjRlerhHGWspZjiGJ3X5489n2zSa
4cxmZEIZWR7N0qZHaJoERjUIkWKhWWIp+bV+1DaNIliasaJlgEjTXBh9eRuRmNIuIP8YEU7TWZOw
tkiMxoolKF5C77KHw2bMOs9d3gyg8mhNaGNfGY3LyX2kRqFshAUFZWGjeuazDwfD997qJ6z3NsFS
vaqeRJiZQgDx4jBTe7m8Kxh6JCHo4FgBwkxe6yKKol70ea3ZAgPnJvTEdHZ650nweB/RKeamVb74
nxAiz5cOqkG4qqeKTORyWCZusjwpy9LBac473oD3LubIFb9Zq6TcI/+WEI1Hqk5iiEGVuzyFYWLV
m8NtsBJXUbg17doBQr3UG1c5zsRFvxtwXI4AHXiUl1d7yRM8BKOGr7JESchrth3yaFfZGr2dx8UO
F4Y/b4NJNfHriX4hf9mMo4re1ISOcuqiiQsJhQYT7Q5g+soGMcl7Wk0djgVPwbpHUdFqd6gCO6bT
3s4VUH+zas7GnySXZtsjOdgxPtrM9tgXOdzPzHBcd+dBPaVImuRsC5IXClHna6ZCbio9lIyQwEW/
x6KANCL1fAcJ7NfulmSCl4k7yiqfqeH/bmZUayDlKJg6gM09H5eqV4qNMksSh9ROf9XkOQjJBDYO
mAMZBQ55vBwEOC30Js5HwJoMoFEi0ARCe9GK98lqgaLSs3iXwflUf3ZXcetmbzOPc/yh3x4ng1JY
BbciQEKFDTaNqqOhkHIkniRiz2qdOqEznjGdrS/91cnG63Putpicm1/jjRwWDV0T8OvTZuuikLVM
oK5jpe/FDm2UZxk2DkqKtvZ+sMQntObm88Dz8tb4YJka/pIKEgykZdMHG6TYUBxaxmxhuKn3I6Oi
2Yurkc+Gs5u6KeAr/Q+G/c2jPRt2XFHfou1GOHV1hKwS6acIDy1wBQDkVu2gDrI8XKv7ORSONDfg
+Oy/DShWnRCgMypZR/zqHCBThSN88ovTbDWn/vBvxueMEU0v4+YZWpkXPZAEU+WeOfV+847PJj5J
SJOiIDbvJSAC6KKo8TIYFWfmjCMnsJX/fKvULjhWcUmcYmrl3CjjrGS28k0BOMjY1158V0H5nq03
/ua5UpaGKQlKhvR2ijitTzRfzVSknum07kg5jW4Xbu6MZEDtbUys/7wnJyfNuFxJPhG1pk5CfXO6
XLEk9hEZlUR4BU/K4SpLbv8XP59qpkimq4zE3fNlojVFpadkocAqQkyJ9uVp/ecBJgXar1djGrgH
07ZBNJ3j+nwE9dQuCOdR6Rc2h+VIX8rs01bcxCthNYeZmgA3L8caY4xvi77LD1nQnlpk75dkOLbk
Ilc3gBoboRDoLl8byHZ98VNn5vibt8QcuYs4tXUqHpOn2FaqdgL0JnKoiF71ALVt378qTmcrEAZP
dvlmzvUMfnNBUGAZG4X0LODnTxHti+hwCvNTid4SWaiF39CRCGYB0INuAS5+n7IdbtS5d/mbzTxG
1ZQIsas2lGm5uNe7TMtN3EcjzpTjFr+O57i0j1fibbmTHMxjibfBtOszZ8hvJ/tt3CmiUuG1JlLP
uCOb8yXei47Ai30utuLtwrfLh+J24fzL8dq4977PVp2s3IXSxlK+YFRhWaZbZYP+xM1pJaIX4WVO
5M2WZMbVObl+iWSgHQLZJxyd7vU8zZAIjZJxFRkQKUt0P4D8rZJ16vqbOR7pb/YlBWdaJ9CdiO0v
9qWQhIMUBkd2PlSHpeIeXQO7LrdxJWf+/rvYIPp4LIMC4Qwb24aTQO2kSUVUVFiQlMIPP77vldXM
Dry41onlaUWisYCe+UhcOt/5Ue+XBno1pVVB5R2c5qbyiXntwy/5B7gYrsCf+U3glLSufG9m6Onc
JPrSZGNkZBT2UcoZb4xvh05SZ4raJXQFSxeeI27SnVMuF9fI8e2UAGN2p5Rsf5ZF8vXIvq8WhiXP
JeukM0/INi2gD0OjZ8IQj8Melodb6cl40p9xuVkhymGPWWG3gsC87GHSpfZ7h+idFd5lv+CvP8ab
1J6rW06PhjEMH7vyYyQO/HgaOwoHARVNPcF9qnMWC2XEi1hZ387hRKbX79cwCDOB1QHmTIX0/GEr
xzBqpRPDjG2DdA8W30mQB9KXots8xrOzmvC0SOjHaf33eNOTx2jltFjk/xxv3JNfeif1dbQpVqZp
D0sAY56wyg92vDzYeeD1q7nWxeWT5ayFEze2iMinlMkxJKhS3fYNCNdyxMBXuqfRZIXnOhNpTCA4
41SJa8i/QXiAc72IjJtBKfqjgejguKA0W9xGV/kSxb8xJ1a8dMM6WhquTlV17lq53EHU13WuMdwd
IcVN106hiwjP6/44sujJztGt0BarVoFNd4gMrl8JmOfNdXN/MyiwJiBfUNqZ9DR3lLJFf8J1M8WZ
E9nY58ViNt//3QhQd2BfUTRRL0r5edqwePCItoLP+lPbiBZiA7kF6WvxqL1kDmrLN/OX1uUGIWJE
zV/Afh7Fkum0crEy20CAed1u6k/VK5eGM+DMCxkf3wZPh0Mzc/xNT16WzfcB9QnanxpvLwcJs6RX
WP7sHqIfh1/SL5DbwW6spSSeH1nxB3TG4Hlm5JmpTiFJ4HyMnn9T6ikN6WPowf5CC+trzYCWu5N/
/asDcsRzvSAQp3NNw3g6P3xOg54GmQLpp/AAr2yiDZ01nZAL28pdctOumsr5X4zIAUSbHjb92Kw/
H3G8cqRugbszwE93cFDtpHILIhBF6k1OA1G4mxlwGoNII18dLAWsJ0a9iGRhEoXUxFF9QecBNCrr
p1kRU+qObCN9Aejwz+ON1/LZJTYZbizlfrs70xC94uTEcENaor0VLtxCGgjlmvdMhZJKH/PP401r
cBBAz+c3uT+iyk/VbBwQVyAbMspyWFUrlduje5y/E6ctREbjMKMIDW9r7NNPN2Mt5K0s9oiC97Gj
Bk5xdGu3p/VMy2aprXOOgt4bKwDh8s/TvDh5GJeWusx9AdAAkMD5Y20q4dCGcs4ePKEbmN02w798
D48j0OSltjj2t6eX0ulEE+BYtAi1udrtP44ZYZ3D7BOcxDvOqp5MXEq4kCbjjev220IRokoIworx
2o1hN97gCW7Mjtd1K7KRmXb8O5kqJhHedi4D/7p9ztfo+VTHY+jb0PqpU3rDRMF+bKkPDu6edPwo
nhgWnc8tkq0z1+GkfXEx1fHlfhtPPC3oo4JHt6ICax3KxY2Mqxm0zjj5NPtleBRnqpkX6dXXw/3/
7J1Jk9xIFpz/ikz3aGFfLjpgBzKRW+28hFUVSWyBLYDA9uvl6GVEFqkpjU6SmQ5tY9NVTRCZQMQL
f/4+35OJQPaD/vdxAs9SpQYJJrgi7IjQwwYXY/+wGUKg0t4BKg230lMv//4J/d2rAa8bSo1dDN8F
+J/v0m7LUZcIvB4aQOTwLoYmhljgNBmd90K46H7+ud58Vkv95v0HWgDz77vXDl6uj70hRc3bFinu
UPpAggLJ2EUeWKw5sqsdP38Nf/Po4FwFcRrNfCA4fhl8N5YMfFOyHz8CwwSfaoPvnfvWGbV45hpA
snxWhf+yGe8Cyw8X/LCeaoU+THMjmAOAtWZwDP+2TradLdA6P/n+fl25f77Sh4VUbonaqx2uNAXt
iZgRvj6UGtwfq4h/B/cl6FAPIwIex5FPrvzrFrUfI/fTnr0LuR+PyRVykAnAhJAuMVws+ZUPg8su
ZpIQtcbi2PefXG+vr39+/3++3of3cTXQKaI6rrcfOYaTHPGDgXWbJFL0GafgN2/Fz9f6sHDTeWM2
1/YH5j27aS7y3rD/Thj6DsBRgeNEcliKhN5P7nD/U3+9w10LwNAfJrw+nDCQHaKSbsGkJrTi6hUh
ZYgGCXaMBrzJAGsihDgAVDA1P/tkf/e0AhTwr+t+WNQFQdOv23DdenWs6+zv8nQbohDvouqohiuu
uz00mJr65H73teXj/WK6ATQrtG/ADvjw7OZrKcxaQO4vY5O5ey8ux2TVkthXOzSCPPmPlZ39ef3h
gn9iT35Y0muCkKZRxgXl3Ui0f6/TAUkK3NvQ3oSZ97Mv9JMb/GiK7Yfc6HoM0kGknjxguvTIvmFA
wEf6PHVgng/mTw87v1kPdjoYdhGYG/dAwZ/Xc7Flpl1SzENNAQ35GOMAGfEBOMbR33AIsC+IOlPD
yiPxZ8XOb7YvwLF+uPTHx8hQkF3TAsk2eluQv6B3nM4wibhgt0AENQ5NqNw+eYJ+fWPARcVQroWu
FXTzjx+wavadvvtW9qMHeEgyZo/RsPZBkQ1YVHh27H12XP1Fr0Ov4adLfrhLBNqosJrAb43AGzQ6
sUknXbQGKvbnT3XeX5+fn6+1//yH5xUyL1xaE24ve+1iMP89ctq9mfwVvTE0Av8PlnRcD7oybDko
Bn7Rsqq81UjeLfvHmUXawy5FKu+7vVqKxNOnV/vt3f1wtX1Z+uHu4NzhMu9xNQQrufxeB4xugvEZ
AWX3sFp/umH9Ws/tNwdrL8or6Mm/7FeTsgxbhy9O4wyuKR3LT4QctR4RvlCxEWBuPmWstG8TUZTP
qqz9ofh5pcO1IY0CMIQDHQaZPtyqXrbbRub91Zj9EvhjOBgntMWRC7R3xz57SH/7WvxwuQ/PKCXm
ZGkUl2M8kpZI1Z/1zxyu+9r88Y5UNMIA0VF+06POWFvjHIBUlP1RUXF4m4M/hY1PivBfOor764YC
EdfATBoc+ft698NDUiuU7/6zymmAGcDIDnb90cew7D9Nq//IGZ8W77wd2u/jz6b3n+30/x08geZu
5N++jelr9/E3fzLP/1/ilt/7YP/tH1v6L275FKMAP5nl91//yyyv/YFOGloGmLPHHg1REM/tX2Z5
Iit/wHQBrAaSXHGyRln9L7c8LPZ/8nHQnwWeFAcZ/Ff/2OUluO9NVOAYqwPZBSMc/4ld/q8u7/98
CncX/z4pis0OKd3gDn3MGrbgHsxENQTasEh6JFp5AXBCLxm99GZhZzdqd7V0M418G/yZ1Eb7tUao
QxMXE1nyq7p0iplO+qzzeNOFsnwpmrKxr7OtN6CUzxSCEt5phAz1ZmUnfKpKRNdnGwWSamqpDC5m
m3fPlUry4SxPiMIQ7rh09oDA6V7Wq68W5tt65J2MRiFBW8ksXgVtZszFE4K8p95r2ZCBp7cVvXSj
gm3ti9zyTfIazDUa92OZD1lo9vRxrmTkKQ60CTAu9AaK10C9xWrX6lTOM1u/AzrVoruxZnMzR4uq
lMgr3Do0e/0ZQ2tb4VBETmgB67oxO0CYlIcvGikRIrpJW0eeFwuITcRRyO22pi3iITFQD3FflV/a
gbT9swp6tu2WJqISH1ZDyqYTYnQFWLy0YTxcVk3NkIKEqcSQdlqpPgkym5vq1pmSl48bK0caAcNi
qm81Iqi1qNYz0bzmlbDXo2h1gz+2c98ohyoHEfuLCd/wejdZ+Kwh0lKjYi7voU6Bf2NmdlGAlqIz
+dvYb7v5deWDzU9sqaUGjMOOqQo2K7ka6zFUNxNHI6cdMBylRoPZlt3mmEpZSXEnLYXybpjU7JHQ
Dl53H29QbKXzpmoVqHMFIeWIWVY1B2JhQiZMM4WDZdO23QdcYcR2msbsGkdsCkXSnjqJyvJMMTWI
QdtqgVS8rhrm8X6C2UQ6wf4NJ7FD+GBVXzFMqKwl+m92wU6SCkRUE1hqIXhgzx1OinohZBuwjU7F
XPwG2oKOB9mBYzinCsJrq1Zx9RqhpRepV0o91kZdyZNZN4rtvu7MCqNxY49QdE/Tq0WaEG6GuL0L
LMw9EK9ttpVPlJtqc+1Vu5QTMQtmxfICQzcwfmgrV3e6Mk/dTSAIEWTmUdASUDTbntVUKqRcPxod
iGLodSlohZx5QeblZFqL6HwqN8b0vcoUlWCQGtwPvXIpUUUhT46JCNl1ANyXGC1q/rDJiSYLDUbQ
uTCyZ2FlXM4uucgNNhzhtB3YmrlqUeRUtpyBEHmcz5PS1I0JPQLWVlXyeh2sfulOQo9zkJZ4ZXmF
gp4a5RqjK7Vmb5A8DPqayW22Tl6LEpFHRmts8VxuBlKQ5mrB7jtaHegVNheaa+FbWV4tbYL/QtEq
qUWOoxD2kFicIwy8kGs8IN6sAbnsrkOGhpTTLS1vcTNrp/pgbVjmN0YsNga8L/L6Tq6hH0GZ2tRc
gmV5azENx1jFvmem1dvPnWz07PtUWBI5m2tWiWDTV1anRsaU6kJ0QlTF5V0hK2+IMR71dMVGKM5s
QQvnQZQTU++1aYFX2YHdnzeeXVodSZe8Vco7Qlo8LNYyGewo02mWvha90gLHwlrkLiZMgRzpGRRL
UFoVGuZkZYnJZVp1i0xClRIJ695ad8WhmQ1kGYlpQmrsJtW9XjoNUep19sCmysIG0wfRtiHncnIJ
WbXh1mzE0J6UkZP1yRrkwjrLoygZUrjy2borB63TGgepN2Q9Yr2TpiKiHRG1q0+1PN3kGSGFJ7OW
LBEjT28cUjgXK/s8Gqbgr2rWGOSAblEj1x6wSRpJFTJs5lGdLbJEVMe7eKnRN2AXng816B/lPHTZ
NR/EZH6dy3WiD1be2mim2YsOiKaCxDmYTZmleWgnMOClGcFoRVPLc3XCC7LWsVC7ac7ckjQLfGKq
2mbPujTzJtQxJ7+gfDTFekGW51IeSIFe6ak25rn6Im+DCTRWVujtcJ7KBrlIKhflEDcmL8GiVipF
Py8GxpTdqZkFwor3r17MLEs2VW0y/OuhtNRUM6ZeTxhOHOOBbcNaukRXOxP5GGaWRd3UFFi2xwxh
VcmMyKS//dT/vyT6r6jF/11JdPf69vpjSfTnr/9VEhFD/WN3LSLq6p9xwH/VRPuPMC2EuA5omqj0
9+Po3xOEsvkH3JUoljHdJyFUZ3cn/FMT4UdI+dn5DvCy7bOt/0lN9KFgxjg+/gp/+kcNXAftxw9n
RqplC1WFpXj7qaqICjTId1Pc/4aago/shyPAP1eCzwreB9ipP8rVfDQWloFoBmgY1YMeo74BWtVe
HRdxHSMVVweW6zPhGC33f39V68P9rcqwYZWzFSBT0qmPV/GVPlTiQcndfA0q8F5KgUFpqz0V4saV
oz41wHalSnPq25P5UlmOcpgPDGFFxUkACsSc9nFN6IN8GfzhsXnZgpahUSzd1s7HjnWUErSJvOy6
xWuCZKAZPUc1vxEWaPUdSjsZcTW3MR4x438soiauHjnEbKTJxXK42s6N+KAXXLsgd7d77VFq7rSk
PyHFiyIH+Wu1eHPtAVrI7lWEHK7IL7iIxyKa0/atjeSzAqceP7KLamPQufZldKpPeRbaDjqQIQEt
Gwp9jkZ9uyJMZTezjoezHrSPKCOqx9XHhNC39dTdyzV+VNqBgdyFE5J4o9r0+4dtjHVE/qJfSx0L
0byb1/M7pNcBVqPV3iqO7J6VTp9mT7rjLR5mGBEBhQLURc6A4TexHlRopcPUHiA2Gn7vJQIWPpZc
MzB5ijDStBJnxFGCZLu8bTeKscfcEQ/iEfYCgwFBx2I0rR67+9rHjHokXkBfrUNghwIwzuCHD2hc
vmXIU4hatAXQqZviefNxB6HpL5jBd40LoIKLv6xRPSYVlK0KPq3xbbmNlqsi/xG86gkpupYr1DtK
bp2BvS4Cp39XGm2HhtY3NWieWcwQOaPez6/4ar5X0W4sARAcCP+jGeADfQIZF6u0ga+UuJ3fp7Xf
u4jjABT5ffHwACDnYr4iNBFtoQuL+9Wd3u0j9fMvgGq98ZB45j291U/IeMPxtQ57A2nbCAP0ENa0
cznhEVo8fINhi9HQ1+pwtp8bNLVJoIULGsxwCtPW7cMG8wJyRD3NW9M+ZUH2BYHExz97Q+cl6vaW
NP7iNeRi2AycPmnO+zdgdRj0As9KZX73pJwR8J45A5jfZjq/5vhTbV9f3exYx1s4HInuKAz09Sre
ML6C/9fTdBh8DKKV5AhXlYJK436pfSXzCvlo3kzfRpvfyxZgg+ov2kt2Vb6S2+RSEPBbj617egPY
ZA31rB2ZdSmtPTQM6g4q7kgLqtj2x0g5G/c2np+YnIx4OmT4lO5Z7iCEuHlC8CyDVuMJjFbdgRPN
8Q7BhgLndBMVD+rNvumr1z4jyaAtfe0FDhljdvWbhJjjO7nDGDPIRshfJhHAG2P9jF5aBiMoe2vA
DXHNh053hsbN2hdOECTrbZ0Lft2fikw3BKsV2WW8NSHDAgFqbo4Ha/YQr02zm4TZriqS6UXjkab5
rearpjtxtyaOjJj4bwRcsN4xn2qIrjZOLUOgYqgaf+0ylsEx3mBFhfCLYIbyUjep3r/mgAzUSc2O
xHIN1TVIUAHHiESL245jk511w3HoeVAus3ZsRqDZ7fdN+qJ0L8UiOws6y6acjlXcaFdjuK+gZeU2
ktm6VDtYQXejz9qxYO5i+xqWqD7KWdix0DSc4VKMUWMEGEJkOuhY7pS5GOOrLYe0gT1FyHhoLXSu
PdX0S4GvASTS7AW8c1b5W3loisPgj0cSNaVvo104nRCKGpd+FpRuMXujcbRWD8QoFenWw2UUqT2c
NURSm45aBRsi1cyA60i5Fo48u5t64yJG5O7QegN5/nPv/o/KmP/nNJt9X/tfazanb/N/+fLtlb02
X3+sU1B3/CPdEJxv/pDBRwQnA7yDnW71l3ID0tofFpq9KBR2O5u2U+X/LlKIYv+BnwC1u4uUMsyD
+OP+rlKIrvwBKQj/yd7yA/IQgs8/ktLlL0nmL87E70kH+Hv8tI+jRgFkDqoNprD+5M59NJv1kFh0
hP1Kb7xb3Yp9GzsRwWCM6GA7XnUHvNmtu3KPGeKaK9kdmNX3wwS+8lY/rqoRE4DbGmo/Usl87GJM
sLj1qX9Fswmhr4VbaGs0dIiIXerIXGkIJE4oFxO0igIhC1OuRnBVA+N5XcUc5rodvCHIbupAlBY3
dYNj0wJAUChRMS0xecIhEcqttfnImQ44RrPp2Vi1K8ZEESt7oPl8RHBwOCDRvVLWVNq0A45hQU7s
xK7yA11JsllGgpRs7OcrIqrV7qwGtVUmqiJOXMipWijHjagHQygJKVecuAuUFZUk4g6Qzdd5QlAL
l0Kq92FWIPZhNaK6v6Hd4o9ak7AWc5Ug0DH5VE3juUUQiV6cMAx5Kb1lARLZynADCEopjaPJtSM2
rwnhx1b2KG/sQWN6MNrUk7T8bkVaVyjpIqXbdBzNfezYB/wmnhF1laMAUNY+7OzrgDsETxIwrI4o
IPPV99ijcdRB+64ZtkjCacxuYrXFSV/lSB3uwkzAlgnGL87bJqjzOMcgDQWBM1XKnxrNRL42d/qB
hVb8rdYvVYhywcI0WTg+TYYWjS0o330b6V0WVa59olIeYWw4BKQr5G2yEtWrFCUYNfTzRuoL8Jnk
U97PRziZUNuYicKEw8F2207Di8ymA1/yFAO9p7Fgl5W5q24cHHuZj1uDwnBdUs1CZgZrwJiizrIU
waIMp8nPJUxnYCN/su0ioFYfiM7220r4wzb6nWT6ou8DjIhslo1BaRSWFTBxKgYguB2YBCM3hgh7
uoWtZobIks85PepGns5DEa564TQD2Lr1XdG3x0XlQa0DwMcpQtcxbQ6alR5p0oJtE4SQI07IGGF2
N9FH815v65vXtnpcdOozghQUes4WO3iBNW3c4vp+68W5tqszu5ErqexQmmgIgieIoUYI/mJYaBiP
eGW1gkBGkHinJkS/LjOC0VyDVkFk/YQ13dRxPMaOgLyhTDM93LwE3SpH/mgZqpURsnkC1BeFxtgd
q6xPx7k9lFuIsfgz5pBTTNrbTLrMRXG1iv5a3DW0e+YFexYHKJ6PK1Uf9ZdhxE5Av9vWEGKMN5x7
bE7VFqxTA+ClKY/BHg1camrElTYGi0F6z0xUR0MXGvMW4pAFLHB9biUaVV0Vd1mMeZuAalMMZC4G
jhHE9y3vh0SrryUG0HO/lKsUFNSUkew0y+OpmaYTKbdT0S5I8MbjbCCtHRYRT3Tzwa5xQ7OZ8HxK
qE/z8WAgkMNXZ5elnL1FmMpdbfkCRfGSp/qlo/qRc/uogz5r6sdyMQ+ZpCRVv8asf55m7liy8AvZ
BOelRhhC7+tUO85zjjFpr+HtefSeW8TFm2oVVtCkcSrRIHhpW8Qk+VGVm0fjhkwEZkQlyzxojg5z
hyekHIQwFoc9E+G0f4SmY1HNI0c9rsdTHnq13XmeB8x3wOgS0LyFbBnltuZ79QFyewAsJgYtvR/2
pr8X/58gMwia+Gm1xzixjdwDBATCFIO5HLj08fMf2jhcAvZFlLPy1pTw+rEaVb3k5ir4E5IUU8Pj
6nYudOsCRisC1JYMoQhL0glgB1GTvE3PhunyEVXL6ghoVzTXoctNB4zoH/X5sKpSvG7R8J3I6rlg
HSozZ3su81er9sEujvHNjebsovLAatobaVPap5IFkjokRDGSEuGB8zQd9rzw6aBT4zBIFiJHEPkb
8FYPde6lxVz7ZndfIqy9xDsyewsSkRFadGWGEeiqP7SFp6zx0i9Bp4HSSvsQEmjIJDywKo+gS0ez
ijhoJvk9udSsi7d5jBUiYlvM8biOUNmKCEcxI+lfNVjqhn4nDAb5YAfaXCKr0jmsOcJoWywDdfJM
OxcykOkW1M+kF7kaQrqQULoS7i/FEiHzIdbP2POym4UVzRPm3aRniHXfTtmjZWxgxVlpiY+h0Ipz
cyxqwHhG0/IHlLqhoneBJqjfy7IPadbP3vT7UhbpOkGj56Dun3UcvLpMj+UqMAZHrGO0WkOEn+XE
aUx8BJkSLLPsjfJxahBrpE6RaeYxVZe4LKFICFfiAcbnncbCeLnf+qMJkiqytMigepo1uaV1NhqS
9H19RIs4tcRwqhEZN01KaHZpYVG3lFFG116b01RZh5M66yfgYc/15i7dEjUFZgEGZCCoszipiziN
QwzPfVKpimfgY9v0JTVmllJrPhamdSgiwfOQTUqAUJQic3pg+lSI3VOsov2D1lCkIifFxlC8g9As
br8rr8uIiS+9CDhf/QrTD6ZAAmsVsAXldFaEZY5xco9zft9J1oOsvS58OttS8zwjkPfKJC0kM0KD
y9XdDDvs9zhSLbKX5bhU4qgo7KiOZkxHr5y3Ax/Kw7Q0wTY96l2eIJCY94mNTHf4SyLJoGGeB9JX
4uesuGfIic4HM8Z2ROoNAxF1hHbDKPuZMJOlq5I2F3GJGIJ37O9cT9Z6xbkI5jGc80oXRNpZ96bO
w7HXGvQAENBYVSoH4VLXSbNdRB8HAN/S/DuCNitfiAZsFw+IUBMrp+RI38C85F0ZVNsYdGcRAkJS
QiSoXHl8KiZPP7yVyEWrNX9gRWAZbiOgomMjy52zKHFoP1cHg2IHHULbcrqAayCMvq8SRJsH/BYN
kGKC3CV0t1TPjNgCgpPxWkgJps09mrkLDRQ1mIQvG34GhDx3FcjNcwNmu8NUQLCRabe6vXjnOOoA
bzq3wBu/rQ3GcnXo/QxhZPHALxsOyt0AfqeXYy3v6AgX35cxXqrZQ8gEVnF3Ztio1oOGMycG8Xxd
vhSbHCHRXrDIlJg/HWvbjsoeKEmZOFiVPEnoB9V8h87s4n8I90Y7FmBEoDeHVktU46A0ymKvWT1a
V97Q0NRc+0BLqk091ohaMAkJJHoqp9kh7wx0YuRVIxBP1bhPgEe2rZisgWVj6IgpSHbzbDxbMMjP
dlDT07yYrjTa160vvaq3AnRE5DUytBq7mW9iJjTX/c4wQwE1anNNvsUyChKlivK9xaa8lCAa193F
CnH5e+uaIwJZlD438QUPBTqRqJLgOCo1xZFFDyjP6sirBiGNOsBxBpZ+MPTOXQp6yBGtbhqRBvW9
ifmoJZmupnrp92/2KLntgFSJGFlPNnalF1D+PH0YogbVHmLZQ9s45pSGg3q2rPEotu5gA+bTAGrD
bDNGwUi1RHDrIDF6XKmdjri0uVZ4v7azyZpLRaSLPvgct8vyIuZH5HhaTL7STr/SPHexMiGKUrRd
PJEq5j1OtjhfN4U4GKvqT/r31dedAgkq0xr0I5Zk1V3XLgGO9sDyzu1I5VmoIVUwZlYd2MDp0tj0
ohDYvr3BVsOp0cNF5EHd+AZVQ7Qgfaoky7KE3c5vRdm1eNZ3ONijRSzRDFxZoYVGx8OtysKplBAg
sSOlfWrpfpkNPsBN0MMy2U6zTj5XLLzHJhchrnzUyoOWWQcDBxPohJNxxUjsLeP1HZKA/CFHKqct
HNbJd3oj35Guvetr+YaO8lKcuhF3HMjz1wDe/E7fEkXCyag8r6RN5CFPNEzNC+ssDMUHzcjtAeI2
pyJFa9SXJACFcjkhYoilVkpGjGtij+i5lHQ86BbMM1Z3uekBxLQhcm7KMbBam0qsl3kMEAYgcIYc
TisPbTcumu5c2j1EmGc0Qo9DkyMOzp255o8cPj2sAtxXDR4DHJg0K7znQmtCMsqBjX29VmAk/I7H
7ThYy2lGBb4i8bIa+wCdeugb042u4x2oQPcjumgKBDxSXJtXSYQaiJmF6mTfNhkjy9mFsdQclqO0
mQdDwUkOilIFiQY6D1axU2O9cK3wiDSHdl6FYCgE0IAulC6JPA3x+3wx1fZQDYluI3dP9tQabBMB
KNdix1UrEpgAM28jNQJNEaDOlyQjmovsEBdQ2UNvocB81+JFxmlNB41UbHgGMbWN4NSCOi3HU8wN
T7GTYkio8ZBvaf/evnczEikEzhKdN/fPhU4dlRbH3tjCdQCtdkXqYu0P7yrsVbVPsC5uV2dp31FX
T4acOBpspiaInXMopkMpQZVMWpgBVIS3ZBxHTD3R7iVoschka1wM+aBJ4OjDZVk9WNXcJg8Iwn6b
QMI0MJhYToE+nyEi9QTQQbncrSsCBkvsiNN0T7Y1FhkSBuavcgmxuW3vhDbcJALzq3VV9O3SreXZ
Auls3hI4YN0lmw8UnCvbPA0KAYt8QXBpCW8jc0ANd4078d7Zdqqd50tGo5kjiQIMc6Cidezcq9eV
o28aLxJUY+qtWYQwC7lvjnvoqeiTnKWEQfovIULZVjSq52bOju1EE/kkFYcY6+YML0a1hLe+XGLj
pbZZkn0z8iWmWxHbeiKQNQRIWzTrLpd9Yu/7kAjyhiGl71nqQQvqZn82mT8aCF+qF0i53coOjENY
descPCyiBqCRBx1y/frFs/GROordnJa5S0sc10tkAQ14hnBA87kY7iZGr9WEjAFGIb7DaAkzDp4y
Eo0Ti5bbsHboN+91jR6pvHDnrHYp3pZMNhKY0w8Zowc9XHvpoJvkIJr2iKgIECEkHw/gYrnwARxl
FRuqAQNgU3v20oY1H1AMO0ZvpRYlqSZcv0deUHHpQbofW4jm8INVtpYi5y0xcMKNlqmOZWZGhYa9
TQZ3oJrwS3lYCzjxBfERhBTAtuF2GGzEkmqXMmp8T1+jbOoP696fme9IEbcDGtLcMaHRetOQxWTC
EQARdo6tCB/KLa3W4wBZti3gHgb7eYPsigYL/jHkxymRsRIteHHXi148WfKxYRhmNCwfnfZAwbKQ
jYlQXRrVdjqD5l0FPsBD3hZiy8BCMgSz+j650Isp7x00ZZ2hQmhpl0LTfYf1k+bucrtUIDjmg78h
uu5ka8IZQfeAgkGjVgHe7GDWLFiK+wUlNd4PLgIJ4kwuzxGO3NHevsasf5h9uWFqHz3miRJnUrKj
LolHlvcPEPIbSTk3VXYoUKIoTdrr9NBFTmNcseTo/eKbWBsySOANVlsYIiwVYclA70xQ/y05mdb1
wKvxiM7JjOncCsUIoE6mUpzJF6H5+nXZz0K2fKAMmoU1+YKKo/Y+DPo9GLMPxVg8rOqS1sUrUoRf
Qe4CHA59/DLqTBJmLQrHEvWWqoRgltZIDELlo3ArttYZSzSLwTGkWXUoeX1UgKO2XnuZRxSH3CIu
uMdl6w5+h3vo7EiYkmuU3yPxqpYniysYhuueG5yX2p4nFP9oo0j6gScDlB/as0ToeGKDBtcvb8Ao
0dFKO8cSVmpmc9rlBY4tjqF4dT9dZTyRwBl6J/5YTdrN6KQbp8I3oeubs33tHNmdZbLrJIN8zfrt
4ubRPCsxVxDgkF/bvY+SZxGcV2G7KsGsGQFdAJmoXMmZht4ni/ABXzCoT+QameQmX2LG7LhV+wRj
vYlq0qTQ6wOp1rDRT+swH5o1lOA32Q7lWhzhUjuqOlxPXRUsm30c8xymDHKUci0wc5hWony2j2xT
jpXSH8EnPoyap47eYvq1RVN11s56NZ0opcc2GoV5KDY9kMaHXnfQXtTQkyHR1M9wLleOgoS+4wEl
RE55Ypw4pDQLj/tQboHZ1UFJnOoNVjT/YB/VVfI30vmZjhohlzwIUwcxS8hEUBMjXVc7GrPO1WYY
lI861skuXTpHjet5QnMNB5RTVaXG5ug4rMkeXwf0jwpPXUYXATOqsniMm57SF769YiYHb5XLyuoA
lMdBux724yPBgbZ4hJM+gmc5psxD/AY6tGHZoaf5xYCaqIRr58qKCJWVhJh/Xes5EIC9szUoJvjQ
5za0M1/aYoYyFUqK5S79FMomVBCzDxZboBPYtWMMYx5sXqjnneeBbSmI8btHuFqgvnrFk602IW+k
4NGCzavk8fiC7O8wQ1sRclvEUJ+Hde6OwaOGcF7+jF5giw4WiUC6xWmsqrsAuW1IJULsSKnjoybQ
COwtLHI7rDMWEQRtrD5tudd+r43iTgK3XnZQqB9wXobkebIQ8V3JKbOx9M5e9bigudnxmHZypKMt
Y5RdrNgitq7l7BrKucpRnjsQhirwOeIB5+cRJITK+WqqeKf29tbcRSCOhqpjwpSD3HAeo0nJRy/r
jMCGvjnC7vONaixiULMRz5adV+u6FgGJo6ZWvEZ46+aRdk1Y7xRegfampNahWYZNCrIh8rqkN5Bb
3ZV28Z3HEZ+CXy+kW9b7xd0ABbRxJS1ukJJgbEl0V7fxMH9X9z84zb9EK2TiLlmjtvPaAeowD+U1
IYZ9w3a4OAgbV9BB7jz+IFvHZUbrAOsvzGLIndK9LvwfjJ3HjtxYtq6fiAC9mUYEPRkuM2VyQkgq
id57Pv39ou7gdNcBus9AkARUpdKQe6/1282099P0JynzoFC7YG1vc4Y1ahcDbk+YuGGo/TIpfaI3
/L2jw9cC7B8fNctb33Ze81yoyqS27utJrFomtfS9mvUnVOTEEpiu/GQvOZsKPis7+9FoVWhwPejb
Rfy2OiM3qKjaiEH73jzLMpVQCZv4pnl7JXjSfjI+FW6qRlu8ddG8qan96U/BFVusrrw1pHz6mam4
EnTYnPyQv4lJQALKW7MZ77szUEYE8T6cTmkz3uRfZkqSKMVTakl1y6K9WFKtuerckymkAbsWrswK
0huI8ExTQlm0EZBVxHWkPSZ5tI2dfmhh+5QpPeLLQP14WfMOU+XGsm9GuHRje+tRYtVSnPTx8apM
qLLQZh8NNdkMk3YLy60/kXkJ6H06TbIQWNgFBs3NkiJAS+Wbx9u6l+G+VYGa9H6TFC6Eo1K51sjY
M+6uKreeWGreErfObszOMiRQkkgu6/edGobtQ1YK/jE1RKgZ1ewKRs1/ULSxaqzxmChxzjAgiJFw
UQoqmYoQaW+HS3ShNtERFu3cELvxvu+s4xRImN7HKNYXhtesCQde3nT19UOMa0u95pZ+G2r1Xjbz
Q8p+59W7tIlkSaA2paZHjfbw48gI8/xmtNwBs+GKx+HNkK/10CALLM9K0wXCKgWpUYeUp7Tbl7at
v5bS8rVeDT996xMZ9nfRLoVa+c04+0ct+utu+F0JK1EB2PFxeZH0pmPTrVm44Q124jqfDKSU4HY5
XHPDmKw4FsNikw6ONrJBMH3m3PnYqexedWUpdchBsDcThSFXKnGznO+M6DbYFyC7rhdvjdw85my4
kfV6EhPNRibJD+V7UbhiAzQQ1z9Zp/K+ZMFd/HIxPIm4C6zMHvmpTttTzyt9pbW2/jrq2yM15htI
4IFa8L9Ax8a/Gw1gLl/q7lfuMwgyJrW/A9b+BTnek73bhUY2vpvHQn28PESIrJ3Vuvf2RV8uhnWc
yz61q7WzTdrCVUovslygGqR1CnV0OM1MGYT/cBf6EEro/KPSXGXTrmIlXPdauBLDd+UQu+72MpWh
lQAI73MgWb6UVi725r8SseABmc9at5zStPUShM6IY1mSMLg6xCnbw3e08vypY4PUXVMZvQxIjn6T
OpDrNgZduDa3kUHB7c8z9JxheDMPiZrloXwMMIh7CF0bjpsaVpUeEi6QCPSU1e3Fghijn+xrj/Jo
UgfiG4FSh9Zrpcyrz3ND4LYqQIat3m4hFvIGT0kK34QOUoidSdQhUEbLz44q3DJAk2lDBUOUchuP
2nHTs+HOAXbQUZVdOcgMhLSN7BRtSIrEj80qvx7nCcikEuk21btno1RPbWRY/KLBr4rJ4MlOsC1j
yJRV/wWgcJ/F8aZ82VLExtoRp3IS5mS2lGPhHLHyYbS0vYR104fyPEftOsWHMFyL1vKS/a8V2qpv
5/uUm/c9LDCRO9lnYha3QpevtDs6Ftiyi/KyGu+0kd7JEFrqxatiMtv4Bijc00zSYuV1gwlWRHva
ZYGt0/GKm6ZX7RgLQSQIlHMm2Lj/Fq8HP/4PhoPnlKAP5ZXjTdey/nfO9788p8JeJ60+zur3fegu
qrhfhN64jAPI6Un/FMXvonukgs/buICD7cFhzffUGh8hvhZtdrVVdquRvBcOpGOsvSq51SDFxi9l
Zs9FjQESeDX6WDzHCsSkcWpP4vgCOJgQQYqgmMdDCAQgbkECWJ+HoDYvCKb6uoG/k31IMr8/TX7f
affDbG9SqcVSKvKJ5mfpXRlU1GELlFHh9fBrzWV2S9hlIwWuCjYdHsREpVNhKKLOttv+TH1/NsUF
xPxwTQv9Kr8KGlK+CtrgLv1rEFtc6l7dNvaThs9+4c3Mqm+NEIoNhXYWBA2qpj3B3b54h4Tfy0Rs
07DXKxC5niGtuJjVOr2TuxHmkjMiXhn6OnSl64ZrXI/SllNP56U7ue028HXKECufGVH0jTE5bvFH
3XW71yqiCagJLGVHcemp5YZaHZLBvRRCRtmIe+aS5mzoI81NRSU8TCHkzxK1kRBGxxmKECElAwj7
T2K9i9L6zh3+ZvxJTU67KrHXooqCzEuJ6zmgTAVViQQcylsb1DqQsUIWnK67epG4JEBamDPmzRf1
PlBDqr/79vHGzLKvYdqVEb4zZ/qYpk/rKOMsqD73VI03PB6ydG57G9rjkrTLLRPEWxN3gDlcEy29
5SrXRJcW7p+xeRHnGc9QdpaX7JRPunPRVtoviw+K8N5lUXj25vYowIJ3P1duZALaE6d6vgzufz62
lb9lpv/jzHkd2y+dq0UwCu+Fof2zlSjfjVToEC58N8omNGslWqz6ekBpFFo4XUzzjfRbKD55R2Wu
o26uE/DxMuq7CW6q8xbx3iRlBJHfMkGXXR0NIy2wmXU1B+u2OVV++jZdKt4a1e0X40ytE9HsUGKw
f30q3ZMHTyiJrdm7NarPJC3e2h/W3t7kbLMPBUcqe+q1vpZ9dycO/s7Scs8q8cYwcTUOMy4ndiVF
tZNBDg2nFXSmgzFKq/FadrovKT+tr+Nry4gYFmJMPLdMAgU5D2+VqDtKaDYDchLCdpufR4XvhsKe
Hi6wCaSv2B7eaRcLjQXaDWX5BQjuZAgyTIERHD/5s7W67aBgX/lV9fp5MGB0tQwOCkemyu8TC2hY
EwnfH15ybzAzrXLu143Oyc+z3FzbcY9zS4uaxgpBdMaKwRKwToGue96ptayf0pOzYbo0X3Mi72VG
Bqgg7aoXP0/pCazTSZCE6PcFjXxCYXl3/DSWhA9UO73k4Py6kaZ0bdclWqY93G+y/kGE+PWUvzSM
+yp64t2yy7Tj45vm4Xdd4qlb55n65oLbvieacDnmkmJMTcQWPZVIxTiGZj6x2iOb9LQJk9vqfLWl
6Snig5gsO1oCZbtBC/4xihR0enBmZzpRkMAuPvhW/HUXjqcVA52cc7/7s6M2aK1bLeBbzwGbOpzH
v7a29otKPc/AXIjzfcukPt7a/BSNBJy+XyJaG1lthx8Qcv6RiL6p9r5YQwr8MCSUEn3n1ZnprpBT
crQm8C5yDqIHYTnOl6YnXG4/y3VmbyABRiLaLzVEsc5+f1Mrle0qsS2xdhYejbfClmfByfcvA3Ch
haimff3QcfrPiGx7xe0P/Mym5ja4htZz85vflXRyddQ0VEq7Q9K4nvGlENkotXfRnPxs2/xGlgLv
Y69uzXKZ2jQwDCMQkwowM5zFJlK/Ghbtl4Z+25Xdx/QE2KvfxenkcXGHUyuFspDaAoHiRi2Flp9e
JvJhe+k86hP11AwWjBzVtoNfwVOy6hYcPSy99SoBoJ1kUHw0MV7GJWvB4mpDkKX2kfBVkzavwOnd
soV61BJP2tmISuHbMXt1iKVhPsAy1I1CVhNEcSiY0FjOM/SBDcv5fz6XsC/+2zVNrQ8pYGSsWlQR
kFRINs+/CxG6vG5mbajr72OL8fhBC1TQCQ2KmiU2x9LuLPU8XRanafCmyW1MZXsE9z5dDD1/DI3x
wBHyHHv5uTeEpeQrDX/siXk8yEtETi0zfBJsahVsazCpUCZTbC0otdVQjuult1vQKtZKR1/Z5C4X
gKDoMtoElLEdgdoDxX0zY6rlvToZfKXUqJqqAqlHsWr9kHP5BaoFSBJ8FN6Ho/1qJ+PvMVZkjG1X
45q+3GZld63y+SQI8B5bFR+XagTo1Sd3vDqmPLldwg8Owf7gS4jJp5q1mI4r8bBNHdWRgDgz6q+Z
0ftlY4APtF5myq4k5dwtir39RQeU07L9OM0F65UPkhvkQxV2Qhrtv9tJCntY3GZ8JP1HueXRVCzP
4qKnu7eroqcNh9fwS9lpk1swD40tf39D4IUU7LdyLH6RADXX4bh4ZUX2lb+ctqJ0M6RA24RHCuVV
B5+QNoiBUF/10lsq4MkrZduihrvyxaL0RAu/4ZwGUyC5eibaY0pe3/YJTu6I2cLEoMIgoheSDRc8
NHG4LwI++UXCEIBCC9zF1T5lifRNReF9ezXUXyaWdZVlvRkLv945F8bVz98LEcTluNVj8S5OiA0s
861EC5AvnjxosXVuQdJoeENTT/qTdTn2Eu4KmWydu3QMumuXMJTwRCEHu8zQlTvVh5b2rWAItGSk
syW26nbj2BG9UQja6ngM1fbA3vgYCuuul0hoCLhUqXYRlNsk8QCIZjw8B5xLWEoh/k0XmVZjtvb+
fgjQ5+Xk9H+7SHVHaicoTEblabS1CsYbwtrekCbiJLpnhcnrn9vU2T/GTn6Uk3nNZaock0eFzjh5
Zr0UdMUSjF+tS17oYUL8G+0XdnrUcBpqULijJx1JMPMiMJFcIUCd4VjYfM+4NN0t+6L2vDwTMnZD
tf/LS/6PCEVecvRGr7B24illnS6IlxrpX2bxV/GG2Rtt+dkOz+NNUuz98YV+k0BOx7A7kOKgaK/Z
T8DPpiyaJCiBKME811x3vqHU15zBUxxR2p3aqM/SN6PcQuyhZM8iMlRjtKdxx4qc50rcNHOsKUWs
OMfU8rRXpBkpae9m39mUyFlOPbyfTqrkDpN2mm4RCRpOU39MIlyigddi7IJqZgAytkg6/pLtZacm
c4q1hqe7zZ18hG1uC1fud/emfnS6FVpGH6T6ZcdlMW7JdVn6u9mOj6lenu9SmBuit47IwqBuch8p
RiX6yyH51i75EAx5qRLsqK/JObvhbS00/rZMyjODrjb1b8sEEqr0X4ef9CvGJ6FWo2xPo0H97Afu
f8peQAJ2ZkbEU665l25BJ2OiHZ663wV8kLSw06XwdQff3HmutYdWmY5eaO7wWjIVro6pZ/Cm6FkE
NW+/C2h2Sr28ba/A2+THeqHA5dYp9U0Q8tvRcsbOo6sK/XWplHjUi9g0BooS6Gk7dYl4IrieveOg
4sSfuA3N1LCH8QUA8Gc4peK0MUpsNt52W68LCE/4fe1idh73/Fkd2RCq/pLBhSDk56SyWys713Uk
qHB0/XJZ3CtVoxfTmSb5gvEOpOEicb0zg9uGJUAg1TCeuwP8X00u+d0u/MCpphm22kpv3qiyTiaI
r9VT0cUys7+u2cRgpuSKTcQ6JMHsuyLkrpg1TLqA/Ikz1ZojjCJFpQtPX8f7kTlMsFl97010cgat
CmKDV1D+L+ljyj96Kl5vjYFMG60epRi6BS3072+N2SgNvaxm84myTvDS6ne9iZepAzRamWg4SAug
F+JP7GnqbHnC5mDUzg5+qq0XgSNNT1naBt3t/2SoO6qWuaoU/EMv/Z6QKOBYsIV9ooaita5DVP7Q
Ct6qUQyxBYfjoIWrXXKANuX+Vid4Zkz29xVnxOeQGkEmFfc0U6/ZMscSzKngK/BXxRYMZRbVwxLn
un61GMKrsXObAh0AJZ1G/cztcjyinYGxLCLll/amFl69EAn+awA6Kt+KcX3vN/mjWMUv+zk2Wy2s
KPk2Bl88KH1IN/u1hmT3cs+eJdCHXnYPuZbunxbqTDGiwij6rMs6JE86kO29eV376PlGEY0qisST
FYrGcp6gWBQLkVIzkQQMPIRZ2Fs3bmBF8heRerFmDKDM8iJompOgsevlSyxpGMHSJd7C7avZfShp
Zc+m4JmM+r0kevnvrQWRPKqI3ONw6N8kJjHk7TD93VlvSroUgFtkiHRz5WarYyHn1aKzXhAh+Vte
ewaRooQWZ/2Ta9Hpy9xNo/y83084YtE1ywCGxsdCmu6IrvHr6JjC7GgiDMslW8nXObudgsVEXR2j
QnIBcwu5JCYdzbiZfSBv3TfdXs5yufpJvQW7tYYdV2HOJYzIqzOl8Diy63Ao135pb2zuJ7Y/VOO9
Vn8cm/6EhrZk+YMchg+hST+27SNfoZ7F7m1TX0GDLLqhyKo9K6u/Z6z3xKkEEF0QUueg65FGNnSd
ijB8MGTFwHTDmVAmtbvBGetIr94WKxrOJY+NIMAfriwis0VdWuYS/TUJctylSlyjjVLzsFuPuNTM
aL8w4+HLFyMc+tEeyVUS4Ef7jt0BLgjEo0rdWuYbh3wsx4+1iPjSD1tCVrMAAlSzwD7nqWvp1jom
L8SGEnkSx6p7bTr5u6z6XVUHZXIEtA2fEzNzrbxF/zO5x+oZTU9DYmYLeeFqJf3Xyauco94ZeBJg
QBW5g8UTsiQeCfGeNCOVBjBcT578OmzENWB7ErITCL+dTk0gFme9Mq9VZsX1bkR1f4RpexFFUhPs
GV4ecg3hvJbZrcelxFQ+pNj+Tg9ryzyJv+Le/L8M6f+IX/v7JDJeBeTaK1gOHOGfoS/TorebJvSf
5q5HqLCu6ZBcjklDiCBgtkNrcav6WCnbqE0Bn+fsKXK8SEooWdD+gvohpdoHINjHbq/pCpg2eN37
rk5uySJX1aKbbY2bW2jAkVXJ9meDH+knBfCbFpQWY9FK02viHVrr1R5tZI6Rb1B0IHOojM0k91mb
i3kmPSMLLLkPcrvR63eUFe9t1n5YTf+R3fJPoersufw1r56idsRqAD6XHj84b2KFt0asDDpz+cG6
pKzuVHJZ1gTMZbz+qLgM41kUDgkYBBvcekRcpv3+LjddVGG+00yDhm0hSl/8cJrFba7zjfjddIIj
PEU+oqheFh1XTJP58yF6zU/wWeSfZGAEwoKmdQbNF8/COJ6GpXb3uo8zqPylDqRsDAW5i3ST7C6I
YOBf0NhOeJzKSNPahyoPz+kPLH2z0uuBFcR6pML2xrf1bcxsZUMza0iM0nukZH3Uov/Tx2v7LpjK
1RqSuByaGGwskrUmrJLUp9INGfepKqQzfYOV4kyPolQQoZtu1uzegPRD1XcfvYpHpoZurIEM5W0E
U1Nx4s5h0UuhKJ6KbYw2c4nWU5UWwSLkgWBEed5gzLhYieYXvwWlfe84IlGxPPvliwzkhr7iblaU
Izf7vSDfQfK1ktywfHmi6V1bX7U6v87wue6Vv3YZZkCO3Uz2KHb19KfhHy/Z/XRikEpndHoV3+o2
peFI4N1ow796pXrM8n6j/5x9diTNSlTJR1kHOgyoczxOBEL8t7nX/F/LLbAbZSgk8hDpqRCI8+83
eG5ZpPj26viZ1PeUZSNBEql/TtSEJS6yRe8gFUWUrsdsIPrWCDFezjzuB8JvMcve2dUJArHNB2iQ
HH3rIoV9d9OHpzHalPWEfSKELap4Ja1PTWrZ1hZaefFIV5jhufY/1y+D3odHkQS6FPftTl2YfF1b
JZb1JeScY4s9CZMGd0JqQUfGYbL8nLMGNceIVfdZ4Cb5+dM0gc4mAYYcQm24blpllyF+QcQeX0yC
V3BSi1J3rj2nsJSgFopg0ABaDXLu6I7HkyggbG2gwCYaG5qUH4rlC5kY6PpKx7t1kTshNH5KVf6w
Zv0hJf1T3bVn8VaXpwxmsd5OWK/QYZhyWBflwyjnx5gXpzmrg70SH002P2qreBjJdn85UPFbQAm4
MpaVfqLTBCYdHQRpKiWMnMbGWv3c/tZunVdlfArnk7CZ79M4vs3CaW1bv0O4pc7ytZuNSFSFqK3O
TFXXAjhCIYRR69n25GcdrQ7RsHaCbNMw76b8JVP2UFwLKBnLJ4XjlL8r7gyxsA0KwN/ILkO77nun
f4twZm07AtyXxu6vFqoh14VYQwKyyS6p6LAO+A4quKzHDu46LIgu+TWtvYfMEA0B5z97xoLU6KSA
lu7klVTmxZzE5yZ0waxzm6CUaYvqphbzaavgn88/zBWZ8p92kyHXkW8Vo7e/F3PmAlW6ap67taFy
xM7e8Amk0KHOUNEWb/ZQKI52DP4SU72InlnQaidRdMdgV10GlEYz2mA05wihcMahYw/2aXbTQnbT
znCJrvesCi/52nqbNl765PvAj26atTNqSq9ZR68lBqYC1qo57+ipdEtTcoeZe7k+KcMeV1KI5pUk
murG+EJGwENPkTWPT/1pYp1OpkctnU3Keg/hr8HYPCw3WNLa1HDVq3ptSAQuGhW5J86tJvEalF8d
9Qt4B5vzZM7BlgFWest3UUPsgsvmCyLN4cyh7ZBGZ+eJfLFyW0c89p/3YRqEeO//B4x/3acvEygl
e4qOB0f8Z/SdpjaGMKjW+rlKs790YoDoSj6cosGnQKASdyZ/M/a7npVANf9/isehtAtWDIVx7fea
nUy51UCmOQ0+yOUanoS2u+tjdd8uoI9w9WCTfxU12azyfMR1Apk/j+QLiAGtqUBQkVj07JFnaxR8
tQD5+2FhRU5D8Y8w6F+LuflKIncXlh2Gjm57kEoVHTslsQfUCXHLqta6RBQcpzGFRw8LxbiYmXRu
pDYS1im0ioJ1GLHJdCt+dSb/Lx605rKr+hVSjE23eyPU6zar5u11q6bZmzGdOpmqUExjXePtKHw0
+SddXX77uf5W1AnVUn5bdiNW6HxX9Zsw53cYqPuQqvZcGLgF9Bs1xIQpSF8kzfySlWcGw5tgAKAO
GOop26zS9Db89Atwhuqt620U6eGw3Gf0BmhNrLRHvNc8urkM9uyv2h1P3Uzi6qG4gnlC0Uq+9U3L
LhqSfy2z7GJxP2GgFUGIc+wBCZPm9EjAgdqpu6vzfENtd5W/jAKsRDKgHcTVdG1FxJyzJ73/RJpt
I2pgmhHNnlLx5CT0hZcKole1jZ/BW5SaiJYEaf94q2brqvUaLgwiIGolJogsboCDFtOvjjJU8ybI
0FyXdoH6EdGsiM2/nnpSJiiHTQRbRvGdIIkxdtpG7VZGxd8hsAHc05pvS9YTMSH6yqH6GdIHa80C
XrNL/1GwIHEziwfJakdoJls4Mcoanb2dJgZYE/vddKxB6U5fxa74yGvlrUPBJmYvHyNHLebQIaQl
4aLkpfu7UbW7nE63/ftqkvfQ9ODqUGw7+AyBDUXj1gcIoDB6w5z642Uq1+uWz7eNSIOp3U9Hlp6Z
1p0Cb2/JCE6sjydpi09uETqyU5/9Pryhx216vh3Hl0IvL3LWe2pveRYwQSGDz62YkCxXEpHNkveK
v4RTqao2FxeMdVIyjqYyGvYpbhI224THtLvkr+ONjKBOKsIKhDW5itN0A9eRFL496j56Yv3TyPqL
IgKhAqseLzgVTTa5RgJIvQCiKrYgIV2UykaYDEMovC4lE7mV6YyZQR5EGq+C8qiK/G5Z1dWU2wgv
tMcGXBgcw6NCyGjU95mtIsjLk81ODt1GPlRkkGUSz0jKWD2TTnCYz9qPqlHyjjPhCaqRvhFc9cFX
9UWy2rgYOMWb7oO2ddi0+ETUJ8DrfO9R824KCuQ26oWMjuqwUxqwcEK4Tne5RN4pTyEkeMTYEoHn
lB9kP9+m7sv0J0WBsYqB0gODr0KAVzVcii6syo4Ked3NjHDR8vDlpxK9Ej+NfBgXSXk0luB21+Y5
dOPpqlSncUpCQ14QWuDoWXHe+FJ3EGrApZQTn90R/VEAMAPBSWyPBMtVOIUokz1ZJf4mZTxLGz++
8wClVGWj308rMAdYOMxSUburWbrCAcw2B5pUuFPDOqkBvlaGU+vYmMZfqGR1XOk7IilBm0B/Khfc
aHwvhO5cpQ4XARw0z1He4ek9fEHS/eNs0bhcH72vBNWPzqzCCWN6Pj36cnngY+b2plQEGjMd1pup
IW+pz+yGUhI1Zh1ZdR2mTerOWShViTeVv/MGfXZ9z9lDkQFHJGr14n07zEeap2+8qG/1/lc6CuyE
2UeVth9dsbuUbl+61rpL9o99Jf3KTvFKnI8fCa569JuHlNv73Dpjbdlwo3apZpQhT/by0qdesPmH
q/C+jtiMdjFuagpf2dXb/ooX/Gb+7AFlOzReq3DOjuU60XX5ok265Xbo6FpF8yYd5g0mb7IoC1fD
koddQQwN4Nx/tXxxokpSSiOEXx8Sz12pOZuwOQWoWoKXcZck+8hHO39VUxlfuDIvE33TFhsjTrwU
gSmQj74WwYpoRo4FmlJJ6XL0h/E29/llD2DZnEpGklnkZ1ld42UesIjX8cNAVSTjgNnlSGeBYz7o
TRvbVPIkGM/zxrCwYF4zcgTeheaM8xN6jPyN/rNUhrO+SSjeThKfJZZoYr67NAWt2GNh3eOMfwJX
8bj2gWHmwToBDZSzn8XT5yQlZ9VLfyVHGnb6myjUTwSwOUE1ByIE2Bf0Z095JVXj9zhxPrTpBSk0
IR+yJ62AAorobcnmwQqBFbeeddEMW+vorq5KlzJoR+XzEt4fNea9TYATlm9rP13HOY9l+Vakikvn
6oQDcH2lkJVeWZ4Fn80ZGygf8KfgWxWskDgF49YHJEUGuKQ3CXXwd1LV8V+DenYKeOLvegEQFyv4
PxxyhNY0y1XfLyoV48ZfegUpxAp9ujS4jCo1xVNuhO0hB8dbdYa8fAyAj0uNkOD7+LW2psee0Oid
xPmWxzQVo7s0rD8J3EgVK0sVzepxShqcFZL230Rq/7A3vwasV+cllRESMxZO55eI7V8Ihymty1ma
xePTaLe4t8fAWAdvxPbT21ZB9Rem4zLr/KahsDzD2eKUwvpot+qZLIyWbfNW983bgTksleG6ljPo
yHMs5mer8N2qCJsx3HzBHbXRA8PLNpLsKesnkV1JXZH6fXn5HMkDCnuUCnOhRMW3XEbmJL9G52/Y
0c5zrnMPoRtDm/kacjTu4L0FXlJv+tDe38l5UgjmSfPLmnxR+sNplJqXrw2JopT19JpNRuyU1AfJ
D/POBZnVczQWhCSNTXRUcTYBlbhzwVyWuQb2U5MHfssI+UkQJ7etV+YK8jfhBLR/ct3VML1Bzz3C
rEscqaTbjZjfBbOEi/51GuzX3nOw90Rf9fTyFfZuVa5cQNaS+pK4u1l90bB8zx10f7ucx7oKzG4I
xHEOjoR8Qx0tDqZ/SP3e14K8kN7TrXjvtsuakTlFCNLxpaURvUfQwRUr9+e+mFG1JkGV9UHC0oJ3
zENCCSrpBECsE8ZRIsWK11QS1aMQS5kZIiibucHx2W347Ai5uJBRfl5KoGiGxmNDrlW2+JIVDPvf
qvnCSchJR0fDrsU1pl6rOT+A/1NEgokWTALOhj7x923xBxxIUjd608YaXPACFOdyoIvwnHKI7Riy
D1W4mIN6mRzzbI5/lNMAFVq8giiCOtRQuG23S6h//OctgiCYf24RNGipCHpkUGkdnOAf6MKxHfV0
SIX+aeyjI1upK/UXICbCkkqP5oDS3J6NpqOjAXfYPlZN/jKQ35LZxMzclEl9mlrynBTzqQfpkyo/
TJ2il42bp1vdWZyREJylpCToc74WM5koanTM7ohAq2yzd7MV30Qu7q7zU5MhGOqzLrEA45Rsjtrr
UtNVGJBh1NxyOGur4N+W91VBiWdeJLQatOTYlKDgSN9Q5RqXqsXLQc7lhv5KnBwVv3Lj1DXSdXC9
clIYF3ESmJVXtGyMbxySYVFPoZzuYcoQl3bC6dQNayjLc6gwmm5tGpbxy0FJPkdsXqxra7VBb0DV
s+5AfCad4q116QEggBQQkqaJzq95bLiRwKmcVDNthkwnHTdHK00nRc+9pIO7og6YlIj+kHjRNaeh
R6TZ9Fj+poxmkIyyXbV/RMdW2yrItCLYbPVbW3IV/MFJsi/hrvahujdhIQmB0soBDbD4sxME6etZ
4ffc1KlbDkyKrMZqjkf50qr6W2tMb8cqP7VFe+CmDYThSz6vN9UsruOhRYp9ziRSFbTao+hXXi9F
d95Ldhz6i9mRoczS+/8j7Ex2G9e2LftFBFgXXVISRdWVJYU7hMN2sK5rfv0bvK3Mm8DLhoGDiDi2
zGLvvdaac0ze0Ho8z9Vw6arpWrQjRVHnNYpxG9Lkno7VXQmZZsU1ws5MrTAmRciJ1D098L3F3FjN
EieFTuZXsMGQl6iJ7jx9R4SFu0qdjON9K8kbS1mZmeFNjbH93x92WV1azP9XyWwx3TdgZbCkm7r0
38Mwq5iKJrBC/9Pq0HUFSINqzzBcXyIPwyj2DcdTzRcwlKtHE9ggoyzTX4JQlG90XWV1Dov40v2r
weuacrbz8SDMLE81gwObPssHPbMME3Alj05P+ByQYrelihYrxwiYKSLRiNTYLUVrM6+modmrNWQg
+xMRklf7doxoo35sILV6MrbQIXclTYNG2mzLH0nBNs6m0P7QSxlN6AjpsYyY7lT/shmprsjxcjiZ
3XfWIjPHSD8E5q7oPwc1pYA4a0LvEax8RrdqGBtZhNuTtO4IX8WfTMyYqM+yco2vs6fL0uhOqpvP
wo1QhlrxudAds2+e5LAf9EVIpCgfKO4f0HzIGNm3eyIiG2UrIDqySMKRZ6YImuSm021grDkX4F5w
nVSRsZbhGIzeN/7WBCNwpnp9vpvdxMkx3ACKd432I4pnL9amXV1zKrfFnpmfzkv87yLgf60ETLoZ
G0wubRt2ShkDMBtIEQnb0bl0CmQiBpVjVW1l+Tc309WAgWbEQBMsuo5c84JHeGIcsKLoSG1LHJ0C
oK6d5KbHRovgBbP2XLhBQxTjfAIvtJKc5CEhFi1bRNqKeQBcN/TxQ+VVGkT1pnfKdemTqenHtBTR
ln5sgubAER1ywNHfs9D06CRojWHwQaOPliu2sXEjMK90ronZbeSQObE4u7nEcit9tzjnBA06r2n3
gXKKyxHPanKJoeyg67mOprzJBxEHiXji4xW+dbG8AZNQd7A4iQ05bcPyhKD5mMH3U0amiDcOZjNt
SYTWPzzwMmIcHS6kekKfe9L5U9SRaxlZQC38SHTLekTWafI3aE8oN/ddvdcidyVhUh8xoBqjm6Dt
4n7972/m/7sNsfNoCLdkRZTxBBj/HT3a9pkej12Qf5l1tG/l7pCY1tFvs3OzDhj0ClBTtAg2B43G
0H3DqMPhiZKpBwCYNMpGz4AP7CpB2jeTuTfM5BDN2WFBGpnMtsDiPREbm680bSBWpBdjuiM2+AD7
/ChV9QZB4QoD+4xu0NovY94yqxd7+slsx3O6wreNp8XHuyLFm7hC9s7ESLIlRUVZX+5MRP+WGO8r
o9sbvrwX9E8pVjeWVjvNSLsX7cGIkGHySq3xmgofUJJ4Avj0qlWQEDRbyl977FQPdeYeRagdM5AA
zIj3ZzYfcbOfl7fMomUAxK/klCYProoIfsTQha9TCzcSlvOyQ+ZVrnm26Iajkq9Bi/rTusX5ptp2
JZPUApSH10tXwGA166yvD/r51crW1tQSb3rjn4q/KM/xjAYKwJqWDab8mZHMaBZ9DPNSYKg3bcPV
JO0tp+bbhyIpi/GJTfUlRxhF45MWjliSFAA/xkHo40OOZilRgCRWjKmIraFpla/FBMxYnpytjGEQ
iadzM940ObjNIEHT4iNu46cy6E/xrwY/hbLTxj5zDTaTXY8PFVJOUV3qrLkMWXXRI6QwJUnEt/yj
iKaLmFYXhnCXqGJGSyVW5eZJKZNTAlcszr8Eozjoa5npeKVT2RraKiyB/pyLfY0bMuXyaWgckfZZ
/5+dR7JEdTlI/Z97j6LIDD9lBkIwachK+K/xp1KGolwhGoUZsx4qZhiI2SzmX59xk66ntlwFdGzp
k0Dy31dxe0Cz17foD3i4okMXOobslHK2CrB9R9IOTStLe9tJhyoYTnEcXzJfvPbvEO9hv1noRM00
4Qs1t1ExnKak9Ky+BSx/M3Wm5lnsxO27KX6NFvdi8WstfjPF9o8o3rWqO4F6WpEIsDJn7dwhvu5Z
9/R3AIgE9VSIwCNgF5H8jVVHLjwMO2exBurtJknmajRKRDokRfryf/ESAfOB10v/798sI50I7all
GFv4/ENYRhC4JcYsKnLAAjlgD7+KxWbMD6C7tnVB5woUVxXwj8GtiOtOJwBR1Damcde4jgXCUyUQ
1gqHLA3mJOcsH4eopvxIIz5EHKK6/5pQkoPwAyynuLNGo2LdTMzBC/MYPpA9AuB2syhzJR0FpXgU
KVWVt8BkWQxWqnUvTGEvQT6LPqRR3QhwPNV8H6B7ktHylfSLMl20G7Pf1vQ1q4cGbJOFkzm+aWea
4Go4jJLPhAOvKB5Jq9uwND4D6pkw/UROJbYCzc9qX+j7pHLUhE4PhFWto3sm27HyjygMRFVHIFp3
pY4fsDSyBIFKNx1YDQ+q0Dg+g5xhdoZsyYOQj1VunDA20ePXwDDEGt0XTt+c1fFQlAcr+hQrZZ34
1loImM05UXLX410CbsGA/6FG92r2kExX0mNIMrSqstdIfyB2CSNLS/cVY8evtK08iZ4u97uJxYn/
QfOD/dyOeP+/DC056PNwQBiUTjJGNwAG1lafA5TZKIaENf7q8NiHHRpc5VuiW9pxVAAxo8FdLbiK
UfvXkvJbadY3vfiNDFzz54DxZD7dDfHSkvlt+muxNHcS+m+9uHT04A9FVTiF/sbMqmYSyEYLIGPK
gJ6XAJ5kgNhbyb1SRPwKrX3xHgBEEPCpG/uSeYJanbL2oMfiHZs8Ild7KH8yJVgoOhjLylpBe9LD
XOq3oqOkeBvZHpDmCO1eBdMKrWfagJ4/GVN8Ky03CK4GRwEumTDsYy6HXG/6dIE4xLuIjRh3m4Rk
qX91Tq9jbdI2A7wZ8JZ7FQP//K0Z/W2EZOLX0hZftgML/2G6UMlKjBS8hCoc4W3+hiqya4kZ6Xny
zaThc2MJBY0gF8ZpssbzlKeXTBAvPEZR+TM1JDBxljeA9Ew7Ew+zjnOGfBSgAG3SOJ10FYwA/iUA
e1bvoToisEKK8Sl3CPugQjTlqfqngoFR2jVKfq149B2eVlwQ1VvUGChVBuaw7mpaOKgjRqZ3JTNx
dkwnfzrXsLtRbp4E9EAWylojGc6gRyInDKFQNBTmtjG+BjXfGva7gl1WqNIZ1W+vH/GZnHq9OhX1
QLdiHSTpdo5uKeylXrZ10MPsS/2qSsbrgIa2i8srxRe+A9vkLEfNJXgVLCODhvRsJB7+K95wzVqY
l/bof/lIFvuOmQsvKmeFVFubGsimPmPiuIEPQIqMCUlswGIXH9BGqZzekYtvqvBaMvaEg2XSe65E
hXqPhqHVE8r+IeZ3n7BNgNDlpdSe5UA5Dx28/il981BJW+jtwpoN6qjrKNGHD6ZrQbqbkpeaMzRD
mbApg68jTleLc23FnzClmUTXiORNrf8Vy9qZ1Q7uKdyh/I88x7umfCbS1RRdxG9MJEqwSYHmdnO+
xTPXjifNbKGFJqss0HYFO0fL3WcaGxY7yHlZh/oUu9dS7SOljuatZobYDzkKiZbXZuhZTXwa31Z4
w4uI6isEdgwmiUWeNBe3pMcub1SW+4qG+EjfJX00an1HxbBP46+xyK+ScatoRGv6boxEp1Tae2P1
91T48jlUTyzv9TQCBax3hn4LrGTTglqT8r2cQz5DNgetib5S1H6XOh882yl1aVdGvs2NeBvSbk9C
XBWZE4rgoquB9bZ5ZFV3M6b6YsCVMh3DYkiD8FJaRch+hQxsowyjLOXRPcbqD7QJh/wSt3gWADlM
RkQ5HX9daK4VyK1EvLNCJ9On0qvrGuUws/UcoI/EozxHJEdri4h1OlUWgGoWp1kJ7qtypNrmV+7j
m4XoTbAWgcSj77VHKg2PEKuZlcBsvQ6maIcEhhn7RrchyoA3hUuVZwhJZmCtPrwxR0D0n9G0gqyM
Qp9YmnSmN0Pu0PKlNk9mr9os3zUA1KKwEmzgZu2Qn5h2HAbw5YVGn03PAce985H+EmuAgv1Iat9q
Nb8sNb7BFCxT/6Ftsu5W1rJHT0EcvtDHrNtu9sy0YSyWcy52xth/FJ14r82Ych8U0JS7A5WKLDu9
77Xav9AC2t0IpyqITnmLTJSTJy3NmEZNHzGW0Lj4zkCzxBsHy+6rB0SMvTKGq0TiQNA2bq7+i/OZ
y8JoX/nTNc0+0sFwATLV9But5Z2frUwBsK00bgQJkkFOiym/D0jXs3ujTzw31WbwSWPKYXnuRN3u
jfgUcSlMuKfIe6JbrOE1Hk5Cy7OPgdyyk4KGsu3zWKPQhpiJUtluWPbN6punVpeuTartEM5EXwE6
Z2VSVtGXX5ws081x8U9rIy8AJdS7CKGjAoSxOPKNa14vNbgnkAwZJg2S2/0DRXAs6PNkEDGFywgL
CozlmHKg4ugl0v0XshOv6ziiNdL1/fhu/k3+KwIeEH2FfXwSELu1u4jPUGv1lvcSQhOTWOZIOYWt
Mt47bRMZ/b2v5Tvz5IglsD2k9TG4CVZ9g+dk/pXZreA0+RZdNoD1SbhVBiDKpeYOLbyIGmDxFzJZ
r5wHLxsIewiW5tauWtrSCS8Z4PSoliDUWwy0g2raVlMHCYXcoBL8heOXF62w6aJ7KjarLmaU/JW1
waZDYkJnA1WSBlHA/1cHe2hdtkwbShkjN2E6BtO56toLuhBWdRU3S4XuYMoy+LORKzPU1Ni6BUQW
gK8M2e7gRVou12Yn8pJwJDxUU7OXUHWIzbNKvTL/zJEAzkytjK60BZ9oV2juiQEc1P0s0vQKMBKe
w15QoQzy9NR2zZBxxq0Jwj/jkhMYo/jnRQKVvhqh30kkdhVnraDvoyte2cheOg5s8u8aZFlVP5Pq
lNzaKr2bQgl9xk5mWx00RHc5Vmn0bagbJu3h6/vBv0d6tstB3BRcqTEtnUKIHaZojDDat9VozzjV
PtLlUuYq+OtRIvges8tRmJWd34NhKJK9xoRUlK/V/CkgTdjmVUnNyOCQUzjdIqGQPRwQmzji3tvI
/wMBTj04QYLKYHGGy+YnFX9iBa4Ow19S0K4l4AsIxAk0vtHC/SXgdTvWcX4Uzhzhsl45hAA5hPOC
Lt2aOMobBqNpJXsBl6Nl1bDw21nDwARipauoWbGprOk1H6IEG5ip7As/2uNZUp89XMRyzLZhHiLP
UN3EouU7AvyjITO097odHprp1uqPqjBQFqZd7J/TQXpVQ/iWBeXVUsED36nbtZ+V+yoojyQNHiq1
WMvibJ9D5XeYBDvT362KjTc+0HM5tDhGQcTkC6W5010FRza2ZQwLd95LEenxBHGS6SJFcSnfZjO4
s9a2oeiOIqyqytEhuqTUVE/Nz656iJyx8YpIuozNNrO0TegTGyrsJM4LpvEu6HlLvbkFBpZp7cc0
dQ9aC3cTfJkQzHaMdnqSOYj62xI0kfasbrn/kes/uQDt7x4b4yomgwkQdEnEgeTUGI8NGzMn5ypO
kXMKoUxvdn037kjlEPBOnXVO6M1blP5kMPh1trOB4xOMEhE8SQHwMYelgOgzD8T/rBuQckQB/zBg
UAjcvo+VCEvl0lYpOVKjwMCVuB6YlJZgvzBlrvJYZmgSu0YO5BchB1sQZStUW3/+4mxdgCOqQdUW
mIkqllL/UEJvyEVArcLnkBwZ5Gy6QOdutOsIjVRmrYSoQfirrNBDHIqJNnNg5yFhT4Diqea8yZd2
mf/izGCuBxWrTodJGG2EsNHM7hpb/Y2yTdATYrC6Q6lJByLC8BifKMAPpjGtSKpyokw84D11I/Ez
xa5Fo5zdrMjYzS7zFD8ibknczddESi9y5KQIRu+kVd7jtLmppXWpQmRFCM+RiZYMvfX6VMuWTf06
44HLET824qFr7MZ6Ry0wCnbaocXYUawzxV/l4JQAlxqG5YA3MuFo4+AicMSAkukSu7cu4KRG5DGI
uEyYq0x2wNQDMUpZ/VFzeDtP6mtEeKB6vvLJOs2RdmzC8TBKvPrW9iz20EV6MAqAtLRLzLWsr5nO
JD9fF/zKoBtdUbnKCDWELNzqIlDw7LPUdEdVC1c1/Y1C51ifyk1T+uv2J4TrNG9qsnJm2DRSBxxn
x6G0L6Kd3NEUyIhUZqMIOK1I1vCSu+kZz1wM4z2mEyc9RJ7Qn1LMtkBUR3DX5X4WxX01QBUbop0R
clcPEgD81oQN348OUXMTA4ay1FZJhtu2hF+pTWwyqypf1yYS7Z+6sU5UiRCu3vqOI0lannPhC29h
VP00DVzbDsVeZzcQXx4mb6SpqrYgH2LDeliU2+VPpYA4KM6NSJ5fPN0aplR94EKzzyH28PhwMnUH
OiRQH7aLqGZH3cO2rSXFBtIxBUul9bYfvxAH1OBNFahMlFsOkjd772e/vCJArKvJ7pWfenhFPlRV
1lCEYzJZBYhk0d43PFcdxFaezWpgQm+4cbDGbLwZHHYQdyhAX83WIt8FdYhzv9lVibYLkMsNwyrj
7BfHH0rVuAk6zhZgBG1pMtNcP6dDiNm9ZXBRArIW0CqoGoJRU/FADXoT04QRmnV7qNpolVpUN5sm
2Y7V9M6brfYtYbLIigPa+jQO9/GidPiq2pBKGgL2R1X8pkF/SOgyQPLThZIXjHaVEzAFjLfK8tW+
R06UdRJ5pn8SOhnYmAzpxwuDk6WwhyjeLLVeZDmDtjGsdt9J1FXChXuVK8SHGM8Q0G0jrKVeuGrv
prsFSXyPZP3G8NGqCbwp2ThBRvl7fcS1FR9ic97MIqbO8plxXGJ3GjNh24iBR3qfywGyJA+mCo+5
BSKqBSfCC0A2nTuXZz9RjnzoI8P4sB+hdqvr0NrKoKgbm4sk1AI7kYhgDvWoorstNnB9MDdT0W2C
CKxLdJ2VFWygJdEpC11SZtX2byD027I+pg9BMNfBuAqi7jZPwjVi1EE5jS4rAUEBUSWyIDGkJMx8
Wqmxz5pnQ/SyoHhDSzuuXSdCs27UbG3K5orVGRfbugDrFEAK9/UOzLSyInsAZDRjI7rECluG1Xvk
IXQoJnW4HfgMNo2GtV8MXKFHAjmiVvz1S2RC8Z1mMwcOXfTfml68g/EruUER3iO8rHgu3800Hxku
HuFXwDsw9qOPZQWGi8RF3SrGj5B+dKf0R5ylLWhHEMmmDKOV61dAt5Qaz1ygxliiBVxc4rMLGUlR
TGvZcxSOS9XBZZlnJkSAQJYWhHAS6bsHCBondNQEZRQorPQAbpQrsOHF2mirRmGPzUoI/iYm1jQ8
l+0uEbW3YqV/+LQwT78gFkF+dlFnEYTBXC22U8iA9EqLMzQDaniRMC2pXmVDeJkV42wUw1lD9Uj5
Eviaw1mTen/HBZAiW0OBqaYvJfkYRgiTkHqzG90Rd1kkCUZNp3pX3cTQ39IQRltDTwCUHPkO1+Ul
FPiKZpCd4QZXh1skHhCiY1trh4R2QamGB3H8Gsx3Lhx7MXeMDvA01WuyKr7UAkEi2NkBFK+ArTw5
d4N6Hxv5zql8hrnpG+FpuTsLypzpmcTRPyNlHuJiWgBAr6BRF3Dy8G4PqKlL2tXp9zjB72bQO43N
hcY/5UsIajo76YXTNgm0SBSOcArm7BplgNPCLTTwCQ9d2bwm5U/O4F3oyPxgVSoHtxdKd6LVUWUv
ozz3IxsnTTFG7NlnOxN0WLgi4JlOEezIN4kc4YAfLISqbK3zJKc8yb6557UuIapllGwhJdBZw86l
1Hx+2fN3Ey2Tvn8jszAsOmNHJe85GYGsMp2GgQ09tJpXOk8+KnjKAmWaQTSbQI6THi0E7KtS/jF8
BHEYFUPHLP410jE2t8mJtaDmW6Eas+YFafo9dg6Yx2r6zLpobdbMiQLbpCO1sHgBU1v0voI+WGN2
tnsQ0u+JZscQM1Iv2Lx0uMKga5NTkdO17hDgxMGRA9aRWfGxK0/os52GFcjka1kiZxjLLEGtn7gK
SxDJlJyunL5BxJrTEtM5WYQwfn+q2cmaiQxdplA0fZuNwOmyQVgAffNL0vQ1mpaoeoTZdMe4knGC
YdZYzda1JeuGVocCNHUO1w30Afj2GcWFrxDS1oOG00ba3D3rBWzRgcBazoP1pumpmbuE10OzY8SW
RsXOYaXbPEBDnMvbSTv5uohhOPTaGG9MhM8Tut/UF0zpc69SIs/HjCHvcvkjZbIyN8lOaFTsf8yy
aEnHNMAxwxg+NqzpG9/0GYS6Gtu1otiCWp7aRDzKnXwQZlL6OJQkuJ0ZIUr5DuKMF2QA28BYIcQ6
JpJ0KtJkn1qQq3q6snnlH4Duk7ZxV9g9es0W4vsc42ZAEBqQgBLZ1q2IIse0CEtQTqNa7qmRB5bn
QewPQnNKfXMX4Jwy/iARKmdGGtaNekM9t4V/jTXrUnf62QSwOXcR3aYfAoBhIqv538FkjqKBwai+
hsQddapN1BzxDzTlDwx7XZhc45qZtW01NdXetuM0I9ZHP5Nhdga2lh2rcLKXg5dnTD8dkDV/fEgW
Xc+Wh5yulv+oHAZadAAOs2Qc4248xcIf4a/RvoYGURXO4ryG+rTvrc8p9EqzXYVVRTW2+puR/qeJ
P0FCJSeS1ZBdOghgQPVTNxau/WWWXoWv2RmRE+gz5j9xdrb8hioosDvMPO2Dglws7qRQfBH3zOxw
Pfo0/XSkea5Pvt8A9t+HjrhEI1QV/Pa7OLYHv5T3Y2zQBB48eU08oEpKES4XSTukaXxsTP00dqyE
Of1GyHmNAq0s5/nJFU+ye45tlgU1c/BIqdooIwkbPjvtHEBN+JoR+QsFxvPsOMnGxoyFZ62Yz7Kh
DklGD8K8pw62VC++DIuHltJGgv0VsBKLg2uEZ8P41pvvYEu34VM2sjPenVMwomQdl3LnRJLlSRZ5
XMrjsae1B/it9QpgVMseJYe3mNIM3wC7XHgU09ckFwQzoluH4qHZgZ6v4p45R2HHP5r0Gws0ke2h
ts6iFlyDwrpGhXwrnhbLeht+CVmxKci2TxkBWfQIA0hXvFdHivcUH12Tiiwk+Nrk7IC4aYKuTBMQ
xgyjEKZKGIJCeovN2m/CW6uxitKbUX9KWYKMprkzG49iesWouwbVKRuL2X8VCSGSBd9g3VDfWimQ
vHBNAhHYL94FNp5lqDGf4Ys2pJjLjPEwLeY0EfiTmhap2iPhz6YTa2hk4ERVn3mOPK3V9mLNLUpf
5bwpSRHKE+GCvohWkykUz5RRT245zFOWNXdRTOe+bRExoO442gPiJBCK+VgQGFuRryyE6EaeOxdV
2nC2LMX23Xf6a1w14hlZJAYxFBocC0iP9gLpzHFd/KfFH0NSfpAQo+6ksD9QjXeRdtGaZL9YiTlE
LSfGSqzO3N2g+gWqS5NqwDmUuUFvbmrusuUQXX4AqEwWV2uhM9cGj+AiUiigepDJxTZWAPNHrO6r
1KLJavg3OVEcuiFov3G8C/dcFZzVMuuZeSbUnzeKr5pfBg0fEXoZm0ONaFFu/hbtrbHSFe1mX3og
kG10goqx283+kUwxu62YrSikpNgtu5NxZl4VQ7iiz0c3uqMYYVgpIsO0FHbUnkBOaQfYwZHJt6eF
aILGg0GaV9eEzyjujGCtwjwzFhIpLnCTrK7ACSC4Nbci/x0pVlZCeQWDcsVX0udYmX/VSN02wyqw
7uaId5PuQdsx1GDvDW+yxiKwdE20MwyqfJlfzRDKyNVUfmb5F7nZSgeZkqFDaA4to9B5Qjr8FaCn
RjKwAaBiF5QwKiilo1ygWU5ppbnFBFjHGtYW18pTUeZQL2W2Vl5jPjbx6FJ5nFHyFFRNRB6EjMx6
PhLTy4p7EEDRH3LAYiSi2In/Shh2UKPp08ie/7RGkkFXQf8Rhjc04aU2UlE+QADEnxNitMNYhpuW
0i0EHTziej2K0LyRjIzTaVzSP2KPKSvtfplmCGPvdsIr7lnSM9Woz2hHKWzqu4HKrF4SeyxgGISb
6X8ZldcUg4L6naD24nOTrsMBBQiaVdDQQWLeMrQuHynW2XgqVvqV427EMaP4iQBOo8RQbborEfYg
q9gvPwiecR4fEFcRyRh8rbKIaWit4d76jQm66JjQltyFRORweDTqyVHNuySjcAwhGFl0bmjNxPLT
jLd8DISF5Mdzawrgr3qM5Bgey9XML3IMlLyAhL3jk4rSgyvm01oJJJeRUAKsSyDgCMnUMktMD6jK
a6q87tLwNy3jpoIe00RaD3Vtor0r0gYItQdDK2sbH2sZD0Kc0JK2xzZcGcA3IpvZkmS15L8dcq4L
2X9Mm5UAwXs/27lBI1Lf1vzEzyl6DfpwBVYEXDlqD420A9cQDi++R1oPdtxq25R/32L/OaDBYmL1
pR8hVQ7acGEFYfZofk3iHytsnFyWIa0/8yLchDhb2somaNR6ZQiqOS+0+VkZNy3M+KzBhSKvFeET
hFUemvaw06DAG6O87cCPBU+ErzBYoblBVWfRl576p0V0RjHoMGE3Op2xvdC/gMT1HJWCGyfHZAlh
EhjT8P9rdxQO0mKzAUmfK85xPpcchwwBtl15RdFKY+GeSqsuGcDHHxTqB549bl5brJ96odBRtkM+
VYh2GRMHw/aamIewjtf7sLyuEFXOEns0npXvBB+bXv0drMtcraqRzUbjMPWBDCOOPkeyRbCWFNM2
6cFs8tu137TnNBHXLp0eA3h4vWqXXI1Drdxk415Pl7KCy75855rcE5JJLpKuOgKIZx9pLUPErqFf
NmzEXFnX1RvJigT9rpNXJglyL9E4KYj2wNL+0el/FvkzzqDxJBQpr6q5SH7qLIPMlTw0O/6tTugD
nIMa6qi447ifOiXZrXm0Cg8RpOZiNtbLT9fNl6wcyzFeGUUF+rC2n3W1kg1Oiqu0Uhf6bc2IUzPO
ZZej+t4pqF+BbhJW8iegIznx8fT2o7Murf+pN+EJvpmsrzLxGh4S9R1Lv4H14lfX6t0sPnUGX9Vq
SaNvrIsi/g5ACbt41+16a9ck/2R+caN19oB1LXFZ+OO1Ys8jwUrTcUz/9ArtU5sUq8piNoRiR9/y
qAcfSTxsNOHaOYp5zPuXkf6pGU/VWFm4P5LmzGd0WiRTA06XeBz4k4hbxo8c+7vE99QRFrcakGmc
dyCqOdlxtJwckxMYP5ubBt1lMO4rITwY2SEhjaIDGBrRYL2r2WWqkYngQgtxtroKeygFbf7hl+M6
S/7B6gqfE4QI+YiU2qQj8AKwtikr5jIx3j1920GaLrxhOFj8WaMLvNQE1PPfwN5ycT8OO53blYMA
zPqY+XO6FsJ9JtZOJ35Bz+Ut57sLmGCJxP0p2t85vFQil8Rpuh+xYrUzf4PypXg+FqmmOQG2UqR7
te3ynkuNJ+cR/e2lygaU25qJU2D2GfSryt9OmD/M4kWYBuG99NYNVr+UIC8aZDh+LI43Fl1YmhOU
P6KbtZd93F+F7qqT6xtJqzw/lCy5RUhz2MujS6YDh7FW1T7sMfvL01+yPuD1T4EzDBxAZvEE52aW
X3WpEeC8ztUL37wd7A5pZKVf/+MQbi6CdUN4DoTJlrwJhsAElj/CcUM9FOwkk/6BUF/q0Y2Up4xO
USyKQ06bTRKzgw67XGy2DcKUTDgXiYggCS8cbYG1kqdbWTBcWRxdg8PNjp6Y3A9nCWG+bCFjrfDb
RMxpEi6gEl2GdrqiQBilW7wuivpRNNWHTNSlMmzvUbVrS/ZGg5w3YZMmq2ReqCH5OsfCnyfNbppI
IqOE0z9LVX419ct8+RlzlLxHkkk/75uARqAWMElJzKGuTM6ivq4pOKbWgRyHCpATbrwHjloq+7LB
NDwSb5YSjcRrFiCbFAFnpFl017voAV33ITc4wDVkxxGDtQdB1YBTqg4QAVolJeE92epmtkSeegyl
dpIee5CVoEPf1P5tAJGz6o0JXkAoxrWINw28hS7z0mylo1pppEAT8UxKsUGWOf3mySDLpp83SYQO
OylcEM2hbfBpWgmcqpHZTUzSlg45q9z6WHc4TJT9tg6mrUGkRwWwRcj6bfdXAttj0E3UkWuqw7D1
nUzC1WMKK6s7JsWiaV6NPTly4HQicDoJmLsEfjc58bx5Zlwypz5lGrHpQs+ZPtgiUolHsp4+50FZ
xR7mkmmjI2fLS7z1bbDMgAzSRpXF4w/uuostni7sekCt84hBZrDT+TJKEzeF4iHz1LtyM1lM02nq
xz9BBIIE83VQWS5YLNff/acRg4gPMqIZb6Bu5QqKbZSvxtaS+Id73BaS7DTBRqvxIWLCgW+m5Xza
aKVXlldykeNYdNpQg6eXfaDIHCGAYX3zj1kwnXO5Ar19LPx7yugUsxen+EzjRMV+gciMbp02nwzm
02b9HcLrNyQYOsqf6quRMgCNNNFoWMpQKKZ87cc1VeVKVVsXpTDFWl4Utk+Xl+Ylk29kiUG7Cf8I
3a6TWKskTJ9HElyLMqGM25r/LP0n/ZFBXzO0BXag/Y7ZfInEEOv3Xprrj+IWslziPhyUazvQT1JW
tbXFBSuaq6S++D0FXj2xOuLJQD62lFTlHB6akrDKCoxGTjhdfEhIhFumfKnPGdKmj48/2K6J9SqP
gDYetRA+g3mpvgIhuhO+JvZf/8PReS23qYZR9ImYoZdbBBKoS5Yl2zeM4zj03nn6szgXOcnkxA2h
n6/svXZFx0SuEY/nVazYlhLLyc2ERTBnJacjYcxIZCNvZjc4H+rc7ZA7jrLu98K1RqpYju+Rcgzk
h8oECGFBYLpRmNthcA4r7WY0xs2qlJuWNjdd+WQSKGcScvV9M1jnvD63kXCvWIPVzDupjSJWZSVB
ZGTcuhlbhW96SFu1EIq+6aYjzNm+6mLfEI8601qhBSAhOnUeOEpZuOngRCb2bn1Da9okyqVXkvdw
og0s76K87YvpMkXTmyRqb5ET5ZYdqKIbAsJK5AqwQHgyks2C7XONBZ4kt46GfYd1Sq+AsQQATsad
FCEsJY7L2MiCrw+cXo7CuQzexzSeIq3zCvSgb+HkL49ozEgw2DXDvw7u3pDqrpovdq0MHLILQEmX
DYlKPpfC+632Qr4EwA303VAbGlpR0jzEQXJUUgGvYqDupABDeZngk1f8gvdcishH9Rvlu87jjSUy
Oxc+c4LsE9hqb0Yp2S1olCo8qEq03ldRVO+olKtmh9++AJIiIdxmJU4fuJcCmxnmv2BQHlEZvZkS
BYZYO/CXz+pmVHAsA/x68u6KQR2WO82Qd2XuQa94Nteie9TShVrLTT25SR1FRTmDN4oRrMoDn5dp
RJwQED62IbXroNTRIU26fR2pyIFZGcjboasgTE27DFsWyw+hOYksBEx515WsdnEbzpIdN+cBBlYN
HyDvnjoTrMX02YsYwZ8xrBHS4bU9J03sx0nprbJ7Biu9jtXN+iJY71AV25Qfg9Ex79H3xSIcFMcM
Zu1xaNgXPmUe2YJ0XKAsisoePxouPRCXRscpF9KEP9nEZbIJIS6psiNvo72ijIccYdGMq67bi1N5
IKwSd+++/KoubfQWhB8jP0EuMuauVtVINwaHXogPMXxuhGENNpA4YuXnrKSDIPKRdfYqqgKOzowx
dC36Km9RtA1k3x7NXfYY8FGZyyWtU5toUx2biVbl3mBdmhGzFztEE+y4jIyM3l9AaD2ak7/KiuZ7
HSJGCyBW9rwVG4cRidbI22CInbSobtTVRXVu2v60WA0ZHgV0BxK1BvhJXfcwpwytt3ToLY0WVWXt
lV66t0kqvS7RvDg7IOsMDSzDGgvCnEDryqvrkEwH7Pwcf7GZHCHlo9nBKZ+osA8grDvNaF7y8Wk1
0ruo1488pfS/r8mwGhr4nrpmRME0G9uFLXbZqs5YxW7JPEo1NgshxpHmiwrPeI4nmtaC8LJ2JsG2
O5nAaQy0tIounXUQtmbPDbxvg8k3kdNwPpoMhEZi3NUu9zkj8yg/LIK+Z8eI/I+R1mLzMNUSAmDa
aIfrcgbXzcWeAMsNzBsMpNeRRiI7Z2AacU/VGwXIu7A+CRmk4JozkK02mD9wP8koUcjiq8xDHWen
Yu2Hk31YAkRdL663SM4UF1dNz2+ImOxQGAn4W99peGqZc+rRKSBDEjXQkGdvraiTETPfczanbfVv
ZBAoKhcshPTNR5aEIkepld7GeLoNhXLLa+0mhGzR2bIlV13TLiHPq5R12Uw50h57vK7ESVZT7UNQ
jApIsBznCMo0VTqu+P+xIwKgD44ChqPEWuUrgquBN5mU6GgBiuRpwSwAE1jNNBNtoKSCM57bo4qA
jumrhkc3Nf0Ug1qMUmSZRPwc3MADKjp9DzqPfRWCHm1i7M4YLRzNvZ474uiQDoaeh5AKsGPWrqmJ
vdMHjwswEQs6Jr5Qc0VR5MzCNfm/IW9VyqLS9ADPQYkm4TkkRxhv3MDQ00IpJ2HfHfDHsQeW2b8b
QfiGjob39IQlHgJVVYh3ecYqPckbmpKaopT7Xg0iZvcKrDHXaInlUPDvIH08N5oEGNdAMUTOFufp
0LeoCWB2Q+0gylwyPTWCkjHep/QeK8pWyPOtwv3Tgg0diYz4NVoIhxWF4zIg9CFgDNYn+JjtpIAg
ZtCfdQ3Gx4Dd/daKPyO0NMujvw+iQF60vMPeX7F8n95rk81m7FkwnzFrowGOu+1X2JB9yWukFOIq
PW6fDIy2yPmCS9d9oFCRCTGpgyvF/mbs2KOSY8L0z3qDhpwCpotkxAFc8JoLHqaqZ6y+DTKuV916
j86hiBwxbnaJgnoIMRTjVjWSruyRoupTRnoqoQ3AgnQeTPU0lf2JOXjGAq6O+IEcrcv2BL035k85
4TncLM5o6CeKG2nSfCRwB0AFSBzDA1gsLwC4aX51s4y24lUz40m2JUnx/AVLMjouJaXr0h1rGw7W
rm6/I4NAnLdoI2mUD8DPoOunjVNTGISF6Yg5aRfo1zDau3PGZpZXeZOVyZZHNEb2HhWKuIURsi3X
ZoRVgKSTVB2hxt1FUvU5HUQlcRDRb4qKdjoCLJTpbnXsFuMS96x418EUj4kAPXS462Ib2BY4qdgr
AyYLGCIG+gfkhCNhuRBEFEvfx9myl4Nqn3Qc9UrHLjLVlONSI4YM2bpqe6bqfqtJHlJX/IkKPg3l
UGxHVkZOc2GMh846DyJPluBcl/i0opCBJEmgGGElssJbxlZFLqFihMJGFnSJCYO0cKcPp/fAKt6n
Qn0kJDrLdWGTtBaty1W0li21d4UiLj4Viuaodb4rRoomRmWc22KOPzS+j+VhLq9jJO9bVgmo7twZ
eVdbtQcNamYnQUZTqQLghzP1GsDa0DYFJS6aAjLuKrcD91Jdhbm91NGCJ3cb5ny52sB5As7ZKvZj
PR+Gt2ZI4fqiI+9n6sf0zaJ7jKX2vanqZ8jiK1dghYJG6pTvHPHsItClT4eJxbUZvCFjb/v6ImUj
W+36Iqr5BaRsAsqYKPKg8frmGczB0dKbYyx5SRG9VU1xm1k5DYniVVFDBoYzQTFZemLjUsUtsNul
yTr4OCJ5Epcbkd19+osxxUBRJAsFiuDW0Vl9V2SnsqgrLXE3UnxZEz78pN7him2RgUkjYztW2qjn
wl0F+XEWIi/RR+xkGzT7M3tsaXAU64ZUbafO6AiUQwC/tYmUfQPDPy1vZjbemnWzB1SKnX5iodlZ
QS1Oz+J3zLub9WER4YW0J01fJkLxsKWiFtzg1rLd7Aj0TiJvvTsjpLcib9jou4qE6zwBZ0MDRmUQ
TSLq3/qQqp9dG+8JFPaloCBpkJW+cacas5CtINdCUZEgfTdE0veqQzzHngJ0RomHnQZ0RiNHohk2
c8lzv+NthtQm7hmnyV+itVlQs/Vq7Ip40HsQLmFEGypTVI+o6yzqU9HBcmT+M6vpmnTjZf5Gc4/Z
dteqdBA3WZ8JZStIWmHX2wH70F2c+ZVknacwhWuL2tBhHWih+R+w5TxzihsLC1l2ZTngptoMunEv
a9GJ6T1epR2WSFQsmqvnLj4+lhxYtNhyrZTH+okrCXPVmumsou3PTk0dogXcNEgIBH4NaE5zgXQj
NOoTl0LDUmDRss24g+PNxDtL550VRYonopnIKnKC1Mwl6k8gpxSeJ08Ft+o+2KZZrGSwoyAIjUnQ
npQG4dPwgV7xJND6yfF0lVvoeyHfV3c1OVgwsjsD9wDiny646Fl3VSZeOVKapwRF0Fr8jNDRozPS
J/aIE9o6NXS+KII0/SfBu1d+p+fROvdUjGmxW4w/5fpgJQeghgBgkQWAo7xnoxcjMWvC8TmO6bNa
lUXSKb73/Z82ZIjF/9Ugty9QNZpblRpXbAWYHfq9Re5dXfFikAnMXqC18Bm0pyW59zw7u4m4JeMe
NyxMg2NK+nip3KR8uQnYoFHHBCanYxPvvwip91H29U/AQ5d+2cSGdumC99zU2fyL51rTTwrCZG1b
xsuhAEK0zFRxIXnCuUfPQhykNvfHsIJFGRGkIzhQv7Gdye6kBW42MbdiL/SnKWLEi+k9Y9iCxJjo
IUm7aA08BTCg5awe0IYBBp0Bg7a/SSQdB93gpyGgjOl4CzOOUDsWx5jURQXjLm5TDHYzAxpZu4rj
TeyzXU7IWg+EeyFfbSwJAepPNIAK3eW0gjkUX4guujXtrH7c1/GhJeKB4C+c0stqYyMGMSRVNpY9
EpPCvTnAMxBY0gWhK1Pvx2w28PM2dDGqyYOkOyn6eIIWhD3IY4DqacBhK+CwlQobTb9QFF16wWOM
J4H+4bES6oeO99RdpC+FueR3w98K5rMBk08JSiwMSH8eGZyTzmAzMIuXpPsdYPtkpOf1ZCmCKQSQ
R+Q4YzYDk6ICQuVE3Aah8VJ7z1VHikY8an9K2FWycG0SWoqtDpJL21akI0u5LU7/m1ccLPut8Jfg
Cz/K8QHxXq2IOwEti84f3Qb6EFvvSVVnLcmKTDf3EfW1Ng8nnJJNBM7zO1IxpRD2le4AMWxBZrHU
f4lY/4cY85YyuIVhIfxpttbso45NCM+o2HfE0lOQ7lil0cWWt7mktDKuRCtuBsBHAzsw8E5UWe0U
bs1npPU8ANt9b6iHmCkFGhLKE3J/1OqydPh/U3K/32ZLPg+lhWbjOIP1aIx9EkrnOF0QhIjnJKwd
NHUOk+JAOghp9F61kHP1LYJV20fU7ScyEjeuRMOVkCICHh4Q26VMh+X0KReQnUmvWi8b35oEVIYl
DbNn8pix88lnvX+EhuEU6UK/BEHzT+MlJKmYes6w8Jzp3JVuwqtSCz8Cw2zuN5mMvQUJRfY9Iixr
sRq46Vxu9eNccOQFrtnNbkVvlmoWDZfNVAQJ1ka+NiVMOhCAxP3EgeLQyzP6T/pnN935GpD9rWZy
e6twaz6QdtQRRpo/T0nmmyw0N4vdJB8dLNeIWIMVXGPHv51GzdCURChiX0XeY9b1ricn2yDIJS3f
c/7RyLS9BeVabEosusXY8DDgzSFS8xZ2x/FhA4j3iC4s6Gvk2p8shwMBl3ph2GTOhOEB2xCqjm05
ITzu3UD3xc+C26YYQGfhwzZauxA0UpfHECgFuzVLZ7Kuilc8clKLmSjcxnn8jmTk2eQhiXZSRp7N
1Hsb1ZEhrs4SbZSyVycmryxzQjZQMAyJUSXXL4iOATuFLrtI9z5kPQN2QwQ/IpGzmZeedCYpbKMz
JCvGn9p8JnCrpKhx0Z7hpifge41dRNe0J5nEIc2UzEAO4tGepzOvXSM+mJjUEnfetMUfgcdcG0VA
fIjR7dkkmEF1kpLVeOl3Ru1NTKXxXOX6NtaxtFF1ABk0e8fi1JrO06D40+yrAA37Z8RVHljMmJq+
RaVN0O1G1IeLECbHcLmmhXqv8wQ6zmYY/mVqfcfRQOf4f+yTGhI3UXfkvX1aTEO0Adk3d43MXWNt
xHCl4KT7pQp9wTCh7G1zyUlrca9mLHf2AuG66MOrOcDDg0ad9lUm+iHWQPI/DUzQKYYkFhP8t+UF
mKsJkfbkafhlZxZE3TruNHgDFeCPfhuT35BbRiC7+8AmrBY0LDuaeYs5HjFQtFX1f6rFDjrs3Exh
Z6RpTg/epybcsOfoiHZK36NNusagVvVU2eShE5UpVtTJ7QYwHrNN0fPZPeuEBEZs1g3bHZVpDWsu
kXl5QwgRZ1mtWnaijBB5OLeYxpMg6K7n6NSOxzE2T/hBsIc1zOz7axOMN03v7lMQvzUYAvUfmaiQ
nsKcHqsg48uEVotLuI2+LWXGuzLzVuF3bd5ZTD4ihARa7rhxq9wU6SQzBR+a/hJk0SUfoOaxaGIm
AY5TbG/DcrEgkHQiElRfkOFACoMnsbczEhbAwYGTaNYjUBYk41Rv8IF2ItmDpiTZMs+dcyBIDjZ/
vBWMAgkspKIVWYNlc3myEnObGlSZo3bBbAA9yQc47VvJK0RGYPaYuF9oFxoChIPRLXGezPXNhI86
HMi+4/KzRu29DFOyoVge2HTgzhulwLfau2qZcGAzg1RNF31R3ZY2L89RikivMbcGZfAcGW6TVlva
3LL22wCMLqv0Gn5Li6DBwkZe/YM5HNUt6tf6mqaDrckw+aufl6LPuF2+ezpmvm+gUm1D8yVzQiV+
0GEzVEVfmDdD2nmVfNP7yA0wuqS67KUgVRPaxp7OKBG9RZmZjNnhVSJtN2vXBQEISGxAhJ3DE9+C
bwwzdLWgG9Uw20HX3Q4m0gzpklPoxrgYJe2TBrZQHj2yklScqGlSTx8iHO/XAJmPzEyD8BfmwyU2
vmkwD/LYHLmOM050DT+cZe3rBFijCefRyg4lES4XLicOSy6P8shQ8U8Gm5ucBrp4WdWv2BTnMQ0e
Yti/hRuSwmj3WP8GGBumnvxT6ygBXljrqGW/lP/g5A8wGcfaq/iMwxPnT48sOuBXk1s76h96V5s8
9n9jx/QJB1CNMmViihDdCR18E8MWQWL8rv2vd90EOPgZiGyL74RAGnOjE93UmAAyf+t2/gh7DAVF
8xGtRlLlszNmCi0myKjzh3dFYw6CnCqRwr3Kh0VktDOMasXrjPlbpD2Uc2JAaA/FzjoL4IFnB675
qZtR14JKCj8MchjOZTsdEnwkIT4SM4OAO9jfwqmpnmF9KiuOupmZaHaNLPVKrQT8dLppuXTLW2Uz
JoA5qYvNxLhK0kmPXDEJzwHT5/6eV4I/6bqfdjILxQE4Cw9c8Wj2IHvkk7ic08eifYiYVAVz1y5M
0X/+z5hqlK2MDgeHR9RjKj8qXzE5bEUWkGN4NJP20uD8YO3OmmA+tIQyT8jItUsezNeECWEfDTfy
2s9Zi/hSuYk0fYth0Q5WN8v4EMKtzONwafGYJ9JumnGio2GeGGI1mwQZPDofVPM7AzGY2IC+lRKs
gbVXQE3osGA12TlSHisJBngH0btuheW+S3xesZ4M8BDRHdQOpMcZXeuU3AeUR7nb8cmnDQkaAmIU
6h2Z8KyJHJdlwVWkY4k/5B+sqZ0leVNHcOzoKRj7uTLRb+KDN64tjV/GO8bD2WKG8EphQi7ibWru
vAaH+kOCVgCyvulzOxF3Rf2HqC3GRrTInWXHRwJICPNVA2a9awDTkf6Wsfbo7wqkMEHrNKysQzAh
HC5grO0mc/SFWr98SF88K+i2CnsiJlJ8sE9C44uPTK0ZSf5MfFxJfQUdWBSkbWAuG8ano6PkBG6J
ncs5pPC995N+HQvEjJBd5cPQ4+vGDCb7CYVbbpVOD+xGOQnd4oZ9su0gdWQHs2mOrTP3LMjelKbb
XQ0ir3l6lBjeFvXD1gXg3+PFQpVhOS0iiZFLpZyW0m3k9W+V0lUzfPm491CxfaXmPzV8x/SGGic/
ytILnEcf7zoUFolhDxLKZozRGttdojST09xcrG+9uZRKtBVrL8vJlc820Z8IAqNAWQW4ryZ/QRcw
+LLDKtpzTZ8oGpON1YOishZkO1rKjUFs+5UxFLtfRyfsEJyC96MYW9yKFMyfKjl91Hc0Q1oI5Mfv
0UDk/Cp53ZPqtVa7RAqROiPO4KR5KHesk+YBMbv4L+vOoRbvgbL7k/BhijDjRbfj+5spGqUi2osC
vZpVb2XmltD/GklF1MuYstolc7QjQbJB4+HU8Vlhs5zcGmTxhAU3DXZV1CzjvoAYHES22BBoThRB
exnjc9X9G0WAeG45YJyZGt4dbxlyDj6+tX7N44CSo/9bRz+sMfl8RKvE5JCwrRu0PVUsSH/CYJZg
ooJXiEh5LaFNnrr+V6IUnKJt45nCzxI/1v6mLnpbufOXs3odW4gCYP/EDf+/NFzLzSiYIx4z1UvM
7wraD5j5MrQT8xmIB5aHvIes5WfRT2RCQusMtbeC/hbiW2z5xhTtBwQHeUq7mqPAIM1ngjQfEjgd
xHvaVb3zJsiuAjqDtuVoIlhECz+tBFXP8LfIig3Pxs5J2u48Va9J4mH1YEUxLaevbvUrY+THY/Ml
wP+e8HgUOveE0RyljswHQ9yXiep3jN1T/dEzes9+0FS6a8SRGFbYXOh4qmCbSjUjhGU3pkhmm229
8eUQPcdmsakS8CIpnbBVakQhESFeZF4h7hiT96WI3iXm6fmGnJ65Y4+c7rXpaBKJJcz04CgkZDrz
q0iXVU+7gGkMsUXICYFuyuMpNYtTK4qe1J2ZeR6nbDyYKWCkIvCrg5rR6SA6Ar+Eb4LKIb8Kv1kV
OFGL7sOc3ERGSLZjTitVO7Rqu6iKvUEbgMaReZK2H5LcuvS03K6W2zsvaUQT7ki6wGStOapsZQr8
pSXmUi2WD9I/IzSO4d+4nA7yNmxMVtGL3/rpVcfzEXzI6KTV7Yi3rA7fC3gJeX15b3rhnA0oIdT5
GMspz7SjAFx96mpX1t5rGobR2gvRm/6YWXDXxUb1W4HZbkjz38AbH23aGG65PvoRuWkr6BLMBbIX
wfdyRdpRArvxXeXNCdSjYWcybIZMgji02i0qqv046lAxsoH7m+IbDJxAfuXlO0IMOBoyN3yB+p6N
3OC2BmMavjKp28t8V9SvUnlN6m6CU7ASM0rGGjzlSmecB9L0HFWhigY+ngm2AcxUO9O7cg2BykFt
Gp74ov7kPVQUJNoSlkthU7yYSkLps3s+RJAUW74GD6VVGclKdkdLLCCSmTgsqrbbGzJLUmSO6mlY
Rkq2wSk5TQxiHURkFMq5zUlhIfJ2aa/DdMcM1ldfEYZjDv5cPXD2AdWd5degyRsi5PqeAmtPPmEk
UpRz0phHYspaIKsDWBLD3sXBX5MFHIyGjpuowkeb2EF2X0+EMkeH33rpZn1VVh2CMN0bw5anD/lK
9F5u4Q7bCFzFgrTQ2iI0gKhoEG3WxnTikCfUOj6hgFe2E5qyPP2TTMz1As4OweYiC8kNZo/dAXdT
pO9Rxn2qEqcb2bQm6CSuNYG9+JqrlxpY26Z+A/nWcNkbganpzDiYRNcBbPx+bGoKvF/1M7DqDfds
ld7ELgPK8tYypA9iMlSAn3yrGvbsBnJwBLyLhhJFW1ogLn+oGXo6eMPh36SzmxfvRR0hCazTytwO
HGp1/Mx0sudXaDQGkfgsJ0x0CEoZbh0JsEwAtKtZf+ng2FruTPNZMA6A/3Vuh0fHFTGR8Gz46pxi
/T/QqWgZNouAadHcWtI3DqON0l2JDdIGSCrJxszvRv02TcQ+fI7Bv7i4Z3jsRtb58aUfXOw+ZEVZ
3GoxtLwp5ubhwXGBlXjSCKcNNgtgc05KNfwrBinVM8hDRHsXYTYfBhe37i5RzMJ0B9GRhBGE7qxK
fPRfQtYD11sVIjD05eIZhu1VKTmaPxkb8glQ07iq8krfuz9B4lbt5MyxjNRaOYXjLZp/TF6TKjvd
22C8x+9cIxnpaoXHixlhzDRRtavxeQ/qllQpD/ZmVwub33yj42wRB19OZOfeaCeLa6cMdMIMIEke
ye0BizFVhdQ/4YSnyXMMuGUK37x2L5LaffZAOmuNiFYaLjdzLIFt3ZvVjZs0NjbWOclujVGBVL+Y
KGEi5parn+FVh3tcUW0Q79AVJYdWqdAZ2t0rrnsMqvSqipef1i+Mknxs2nc+uZqQyYEocXU1FoLN
T8czwZQY0LLogZIVtLtJOwVotRx+LyzEJ7+MUMdK2pNhxd/S+UKlzS7Dn5QciYwUxnYNv55mElVH
BN5OchkrNgGrfDKknJL+SGl9M0oPMd8k1K8F9a1ekfZMmpZOhHJSi6+OSrHoGapUflVGlPaKtwwj
UY2Za6UnnkO7bm6AjRJfS5ELwKQTd8G6281wFaae9a6OCeGmLP2kdo89q+zqEwKvc99r+GL0YyA5
rHtx+BCTYVdCyYxnyzM0jn8CzoRyYL077VhL8+Blw4b2TKvAjdj6um2rXQYb2h3Dpuo087g3znj7
jiS05tVbpIuP3kULE+6Zdu4bBLVicCVgx6Mxlps7ymjEe/FElrB5QGIpsihg5XsccGk3OGIstg7r
Ar1ouFn/pedWMp5DPD6Lhh6naDdxuDzGb6rN4IK+wQZ64CfUAul9clb3jZEET3mTgulYlu3U3pZG
dBcS+MK0o+Oa0SVonqHSbczKzgCCdswDAisU0IM5ChuB9tlrv0ajtrepC4Lc5gvahCJ5aOntNCmR
EDP9E3+wmrv4YUr4IgaWj048zTV8T5OOzAjPTSScLB1o6U6rX8PKbuxzmCjZu+2byS78Mir1MWG0
K50OQ9h9QiA0X6c6vhKLchEq69CW27v+2TasDwv12BzCgfuPB6NaqAfsV3theV+YQM+W4WMspbKK
j1iPi2qbIbFUbtZXrXAMZK0dYEY5mm/mwh59as9dTARz1V4G91jF1aFFz1ijgJ01zgnDmXSwYYA/
BIKSUVF0rJbxF68OJDZxwGl3Wm+CrAAxyApOwxFjuSHrt3qLWWjEKgbuHlbzdNrQyFrZXa6V64wP
umZrGYfNKQW4SOS5w54HJpQxG265JZ9R0vzh9q4R/Kun35n3PseOMOElMFl7trtkwZFCeiaji5Mo
mWdRAN6AnYbjLlF4RfHtmJ91QHcB3qgwPxWZyFRcEJKFBST9IAM0ClaeMIyto9IadwGLK09wY625
Ke+vY/ArzHgxOhTG2HwZsw2UoiNPuYSn1eD28ls9wJnkKTr4qIf68K9QvUKd3RKfWt8n5oPEkiis
7FLAflizZ2HBdrUoCXgQWsz72Nz9jCNlyk0anmNPpDcPTcxCTCJdmbaJfyEtKbUROP78blGlpMzG
GBsEv9QNebhvMx3MXeRY6Yc5PNgO0kmOdDk2zyiOzcDkrJxUzmvGcraOi4fzH65zyiSRGC9yOv2A
pxsnsRRfpCFCxWWd1OI7jBI7JOz1YMYd9KT4YdwJnLJJWKw5JjnU2/A3J1tnG+Rkk5LzAvCAB4gx
/Cb8SUywXoSnaZSoFz3hPkGfZftqRRf4+sSSR/lHZCJeNB/pezMSAqrj86U5SqB9wAjagPaWqcI4
hnk0m7D7h1cXfHYBz1ftpdblIeTXVEkbNlAbOebmKO5t1dt9+DtamM1KFq9Y1Npn33xFIBtYTAUK
QxkSC6MUQZDH2YN45UQ8gxJbez1ZjoEVHOK6gVmEZV6TfVk3PYBVS7NRaEtBWY5W4MqrfYQdfLzj
Cw5sypt2U75XS3EJPrUy5c0KJbG3IwcIU1ygq6cBiMbfwM/fJ5nraALaqVb+rT29okxi+aKy3WtQ
2tnB5+T5A08ek+cZczboUK/JI5bKvftSTzf4CTmJT8t/m/k4IbWIIpvzoo5Hpj60w9wVko3XxgnI
SI6BSpu3od2w1umd6C0kZQnuCrPY14M/pWSKPajoBWH91ywC8A6R/IEO5a2iBwsAN9KPTzaGvu3a
l/BHP9xjxw3d5VWrdvJmNeojvJWnWuwd3l68MEAp30PCk3/v8Vce0iLxiHL5yxOifbc8ha45hHd+
7Et5MqVhcxfZwLA4bJEN61MiEqkKeCpxcwbfyaVo24/wi6+ki8sHpww8nOSS8DwLN0gGjnWs+KW8
jQp7sYkUf4v5VhG1f4xoQ+r3Mm1v3KMJ57vy7XdWvwldahJu1ji1699lNIi+NmyylIzmHCvDBvMx
GNMWzIyCTJm0zl8SljPkRH8G1DqdWR+LlMH8dMv0zNMwcqVfU3eI3exiktWGKYlLuAxORTX1kP6I
CRK/udiX70D3yWOs3/18Kpk0Vz5X5RWyXc3c+IufBqnhlOLlX69fMZAJoxm2mKhOeeJ+4dUw5h+f
Guo9P/GGWAr8mbD8+x0vN2vI4WASazJif4d6YDEl4+Oa5ShWTC/TkGLvM6oEHBIYiRdmI8KB/pqS
R02e6HmX8VcYQpvONXtTxn9CcpGQEra+gqgnYlScScuhBnWYxmidyGid/mpEo7TLTKLvjqudXBCY
4Nqmo5v36Iyx2hyJJon/ht1aA8ODYiLF6IfyrLz3A/JSexLvelYdm+UnGvdWL3uJQXbWTztJh5ED
Dqo1qryZdDZsRnaujm4chlvkOnAmZwh3aHyY57RuiSaLNiLiOxloBhpIOhZZNbAV031lIIo1NlGh
HGTDOo6GsS806u6CPbTT9stxavPT0osnPUDCi2JvvbDNKQx96TVMz3SdLhMDpdp+NG6lQ4QLY0Tx
pKWFL/0Zs0Pa6scsVU817djEcEp5mSBRlh0RDudFLS5lJF2Qxl5RfVkQDj8VNb43VfomY5dAKUV6
oK+q2OIBraPtCKPnwqEnEOKrrtvcpr+uyLrSRriGDpS7ykzPsh5e21klIPaLhqsi5mxRyVumSjKJ
60i7mae9Ay3E9KYluc5Zcun74CSl8lF2A5kdnu4yVt+CLXYVo99KM2Fg6IEiKfTSfvCM16IvLpCV
ZqUkFPBuyoaA163SvqacTb7R8PBm6HoPE9Nd1TS47QOC2Lfd0B0wh9V0e+2DqpU0WagpKjMYjdR2
cBoW3H8LUr84sXu+MQyzlN7L62aHHV9A3i/G5KNuAa/u5771xVNtbKsIIpdq7tjebGhaeZinPOnQ
ZJ/7PLoC0HjWGbHkwT6E6MtgYTvDSkdYuPzIWH2H1h2UBj2LjMBd9/QZiTKiQg1c3AApQ0VWVhcV
8jXbYmEnyRO9Bm0IeqQ0zzxzTwa8IX4U0GNgdybMKZhoyBsOxmhAw81d8YC7dyK75TgFysGADGBN
pm9w5cX0ly0cUMAyV85Fy566Hu5hGz5wYAMaaYTPWH+lhrLxHyrMvmKOXk3JmaDCCNUhRlEnWPI+
YHQWzzut6HeRg/Jdb0EHZIx77YYjWV9mFzL0wZQDBOHLnnmKYYFgLNt3WWNLhJwsoYGFnCN1oIeX
nYg9OsG2KDgLG8FoCb1AbD1qLbvK+QEhuEPdOeTITlqCwVKUOxyyfpLr+MjUw2LIZLqgSAxA3Akp
nSr/vsHq3td7Zm7GHB5t4z4YGqyqdN/NrY/ZavIaBBEJo5VlZk15kszRi5KJDEOkfWP/o24mCxwV
82CqVK/8j6Xz2m1cy7boFxEguRlfJZGiSGXL8YWwq1zMOfPre+jcC7Qa3YU6x7ZM7b3CnGOOfNbZ
6kqk+aBpnxopyHMA39tQ6d7sqH1HPLMvFtsJ9eEjZZhiKiw1Qpf7kaslzps34uIaEUhPP8ImInYr
s3PCfLbABwrSdrM03+Y7CQMwn+RkrzMUsVPCRv7IGjHmBUB99gAlSdodRyuV0V/pXceTPgKZ49Je
VuSs9l6yciwT+M6HFVGDuVP1d0EVwvtLLvwubL5XJeQZaPyGSN8lTgjP7ClOlCB6anl2jRq+8l2q
Q3RPkEMe1kJ7QOZJDNZiyup35Tf0CKEvlzWazxGbZk9aYSYUHUrF26j8U/D2rl3j2qC+AY64RCYU
6mHNEt9Epfzk3cHR8Omh/RrIeamagXUfsPHgnjNhr4Q8CD8a6K6SwOSruVv19So35SUtl5MuwsBm
FgdxdmmBms5noxRuiDRT71XiKjMvfBqxe2UjQeYNET3PbkOI2zhspxU/Mmkgkz3i2OTrx6s/JCut
G5Jp3waX1QnSCOVLG0+OrOMkq2p4uxLbibNpKDuLHExtKzKNcBVQTAnwdbyJcnGqVow8bM1KEhGf
r/+CBK0iaLnnY+0ETdip2wy4McV2ZgAPjklGKvxe7f3YUhxdfLP28OcfChC6doIuxlDFBhteQym7
NUV/lYw3lERnevS88xPy3lCweTj0d2Wu4U5Pg6kQxyhFu2u+Ii70dc1gFiIRmRreIQnCkJaqlTO8
OuHn8wmjKTXtZEOMFp11qmTjFDF9Zp42dtUxiRfUzKQfDQEGXea/mF/IZZqA1zTsbVRnOmd5wxGw
i1fbX76y1jhMNk9RYgVda0DOuFp2TDvqpRox8BYZ2DJUxQSdbHSv0/FetMpdnvQ75dmoomkV31kK
5lUKitOmKAUcjWkfUpz1CssFys7RFCdtXE5rVrAc0UDpe7YVOc0QbhUAmEDZGApaXqz2nso8a8yP
4RoHM8E09ndix76dswUyz6EXuhymm6L5sCTzpHTI5SKClOkn2sSZ/XGbwSJgHwg+eMRgtWxQovTs
51EyFLnqWCyXZFZhixIx/4y2s2+e2jAn/mHZN6yqWqX0ZrqGGmV4Ah/PZqsnD9vBgnigwiQWRyvS
IesCNZg+VfApRioFzOIDkNGFwBfaoQHQ1QAgFDESzwkUtXGijUcxdC+FEsxWcbAdaHtLjWShQCEf
HTtOirri9oMR1MwQPjYVRBO3TIQv86GW1zawqYhSkmUXT5KkTRV2d7t2emr3eUzuiISwEO7/mys9
o+c01U2U0QWy70KIgCwXag4j58ZgA1uRyzXm3ji0e+n3+Q6+h3GKUM2+LWP/ot8w+o2qcqnD6QrB
iMFz3u1CSNe4JzDiSIw/V/+5YYyqDXrhxFFuHB+A1W0+upryK6RoPynrTq5P9temx7Qh9MCIxS1r
tLupjS8DykQsgaTfKgtkA4JV+rq+Vqt0CRP5orZ0rMahI8GqPofD7EVy4Q0kXhukSqrC5sRsXTAy
mkBhxXHacfQiLkUh6yICbTnOil3t87uk+xZBt040+93OUs3T/AvL0uVxcTFc4AkgGggIZGe0+3XF
nmlO+wS7t3FK+c2OFX6EQr0N76w2p0Z5SXXzRTqM+8gwTwbRPs1FdCMM7W15I2y0rwTk/thHGr/T
EtmxJ93RMR5k8A1Hm0SdMXHhtK2a24DkWauPIrU+QOeRi1PCwwptJtCp1yR3hBPdMaH+RPz1aRof
bQ4pmfEodfrZRJ7UkUceW6f8X1F/rUOxb+AosJgDrHSCBnoptD9jeaVYZUKeJc1LE3fg/9DLJb+Z
Qb3JCUdWsWxeJ6Vwu3b0pcb2WYzxYEnrH8Z9anaNVUCk9X2ll4hNTBBqjyoMozLYhr49dNNnObSI
ItvLMtaXTNssyvDBikP4Ek4qIq7ApIWuJAFaoSrkobZh3tROlhN7Q6htPHauFgt3Ddk9IoBGK1uV
3P1kxK5sJJh5Lzwzza5vbZ+CIDAlJvzbvmmuesYKNTauIWPOujjPPyvrEGZUrO8MKBYJL6FzB0Ag
gKAV74q83xht/y5pyQe9RBT5WTNs7AJGSBr0eAXaKnlkLTNbPnA83pkkk17c8B3fnlj3FfKrudH4
w3o0tgnTQbwsE9oPg/GHjIlVtQNWzd1wrKXpNP2SW0N6EJ6UbrJuWdzfFyLRc+M0LX6xIhyhFdIr
icbROI7vVkkYEg1uP4TeGChhcagMyaPBUJbkFHaXFJlIg1YfW556HljH0jYTKdpmfUCtVLHdXwHV
ED6ZwehUWFFyp8M9m2nhQu1di3B0bKVmCoTJFC3Ood+Z/tggtJH2k5n4c68ckiE/lO8tq0v2EsxJ
XAZO7lNbaWJOBxjVxPgO2RJTtk3yPiOmyMIDmi2jK+TIBe/qhDwvBoigp0JSqkAaISLoYtkxYSsM
5qFX7oVu+rTTG/mp4xSXvG2uEpm+bQznkTIJcX9jjdDCq0cFDoPs+a1paFz1f54Dbru9deF4XVjI
h0zMciGf+chXrDYAFSIMz1BlTaSRwl5Q+JUMJWHJGl94r0tiu4QhOTwNsZG9ZZ9YyRF9Otj41rIX
3LZoBViHAcwU19abKuOcFMDsZPmIMl4n+Fiw6gVMuB4iAo5HprJ6hUlgOPJpnb9IfWBEJDEFZS8U
zpj4gLbKElJs9pMJFEVQaUp9tNrmlI7dWe2qS8G8S9+rf8p2PVVTdSnDCZyFuiuk9YI8/BhHVAZm
dkOLf1sJrRhRV067vOg9wctauBMsqIRF7VlhSKfPPgERRS0b+wb8PykPVndmBZVWJaag0FkR1fCA
6tCTrGAcf2blUBKjPDxSm8tDYRuLvFxjmpkbWPxkdySMd8z/Goj5shAVxDgiGuT5IVhSuEpZ7Yud
AX4Y50ACDEFBCopv2dAcS97F8HnSQgAXzdwUYD9z9FA/vJaU1hArwAflQcmpmhh0Wtp8tOUMlzzt
r5YwI8Cai7+CdLQ6e2r2lv1qIaEwnXl+YK61LMRDpNHjyfaMokVfti00j2xV4l25/j7NRtoouDbH
NX0dMwFcsg/GRXmdSDxtuo/BsJEVgOMdD38Z2nu4KCgMT/h82N/uNAbbdRi/9LF6WvQT22k5GYil
DA86zUX2A7mSRJZzGPenLgzWZDiEdehVpael06ZK3Eih3pEqXtl2KQi3k4D3n0E7AuAJWUrmOPko
Y8bwryrfUcnjEewpQ3gjp/CQchZNEMJ2ZvOaAGZr+kC1/MUInQxWQqFulzp1KIBe+vK8ECG15s0l
FMbVRjcGPA/z52RKpyz8jtetakkui92ziQV0auxzJ+tnLVTOCtKK7l704vZdg8xjXWhJ9JrdRXM1
ikG8pgBb1BFnd55jToYIT98fM2hURyJ7etXDVG3pLIRwv5b06cWuVxDQ4dbJ5F0mx/6g9X6FDo5F
w8VWhp2IlYM6WiR75/Bwey8ptxI3dcWQvBYZ623DS8edls1usQvfYz3aj9q47wodGyo8H2JV6ScM
/aUupIcojddy6d5G+UPF+vRvqn09SkDjyVDSSbiE45zIO3qTzQrLVvRdgNZ14GcdCukqaEMG2lUg
/AZoC5CNK89s25QuIcJOFWHEgVlROvU6OFN8nIvosL4+fzwSLFPbrWAZEQYivWTT7BE+71kqkYIa
ONyGEWFGXGhHKplO+o/hkj63b2KcQbxB0xwfTJTEBoY1xTzkcD8X7ZtFQOZauGurRtktoj+jx1mP
eo4AW878rCZ5HHBTTWXW1LzXP3WSbEBNoqknf5KTE2qiW/IJSfphL/EJ6citEj+agal8/ZtL1R0S
mlJty6doGP7JimglZ25K+l0h2CgN54xJJuinHN2bBHxXPxcx/tVhJ30qzaukrB/SqH2wKtmsyXwP
mdDLtPtMRIEEe4t2KAaioTbj4ovYIEgNiilRgVO4Q/pHpdZegHfFzLWbbjvlNyuU4Qefu1YhZRY3
RnY1SWLWBpQDxbuaFe+T1/5mFoWj7Yt6hXgsH+OKt6NypXSfXEImwASz4b3eyu/T9M+QHjklgwDd
nQEQiXE1Jv1WgaVSQv62qE1KtL+hvqcAutlZMMl/GrJnKdgs4wI14kpHV4Kaw7QeWl8dMxHLLh6z
2r1GIJU6ZAPrfqk+zPytV7/GiA+SdZ247CfY/cq6V3u08zk6FnM5NC9EK5RPzipM1bZyiIDvuzc1
y6GsXbr+ULZq0N/l7rQY1W4lRAAOIiG3DherQ9CJkxqfqV6CLZApXrixSiy+JKfyhYA4lNE7eygy
kLwlJ4Hy12ShJ6v0O8lvN7ywsjqKkAXbakFGXS/USA0LA80xK8j/Qn+xSJRI4DJB7H0P0T6SD6ch
faVVUUIKitYV60Lz7kzrNVUfZv2nAXAyQ7qwoJv0ADCiRxQDofgirY1bhhkAogziGGAPG0QRJctZ
+xOzjIryXTe/WPVpkYhITb8U0GojouanK3KXdamzsuHTl3LzXpWf+LnNBJJ5yWL8lVA7kpCn+JXB
vXW24LpbzccQ7SSk9wqPaufnaAnDhWwU3O+m+VJ8LAW9OR6xAXMKJiTSr96xJa630LMGr57+6BWU
0v534A5WZkwFFd4yXI3LToGtm/fbJDmno4tsQWVopIa/0W8okV6Tif/8FQ3+Cqjtn5r9qxnMpyuG
HT0UKRSacuzl4HJW3LKh/t5F29LYTxNrMhXxplfwtwvBdz1GhA/3gcGkpc10SBgv9cXsi1NBBRq1
9yRLXvRWedEoOeHn2Si4YnWrvelIXaJzLy2cH/ZlshY+9HDVsTVjDu0xyKIA8bS+h3YIarxw01U/
zKHujQbmKYTdDcMGIkBmidJQtdhbNp5eq16Xv0XVD9+fMd7zFnZcuZd04AblO2MLvzemg4z5jm7J
XPGByfK2ae7tLOGpGYgrfxqksedxqlo0R2LpQBG9k24Ii0VGA/CCshSqSLoD5bbYyaHL/3RbuWHQ
H59IBou3i275q2HDEtyuFmLHNNqmZsNogjpboSKdK5IXXiWLkpFROUsinU9zpyByWn4jhetfImGx
EwD1pb0w0dpZNWnoz6ox5P4f54p7tPdkXd+ojPwHPHUrIpUg1TBeifqkq6z/17vex35jM3J5WjgY
b5b5x1N2MyJYqYbPyXoz38WE63r5q2ila9hmUJN7l4UjUAHOIM4iWVGPxQnTiUf6k2en0E7vVp65
a7NXmGjlKppuOEPr2u5xBM2iPhQK9/gIpIauXq+DkKqBQqCS/taP0bLuzaAw9fGf7hkIaDJ81KL7
i/F57EZG1AlvPwoZungiT8rKOv4ojxCJGtFDzk9CQWVzWXbb9hB28WO1rfsX/3Mi7kqL75jJZsQJ
/Z+Geq9rV0cymVYFF3OWAP/gzQ/zQ2yYhxLdNJCXlqwVKQFbCUOPZ6o85qmCiFoCg7URggSNqnXq
EdPc0NGvTn6qfzNYJ5kB0IDpt5fi3nZwHJ+JQzQlAIs4s03EqpqfFQrc8+pglguyTmQ/86HGG5JM
JiDp3C1WbtVIuOkoYTjnHqPSy25q5qwhcDYm+6ZWIEjbivdixdk0A5xFZZ5s4INwzEnstVC2F0uz
T7EoMiriWomlyW3Y+WUlGndfHien6PlTbH+SsPHFENS1gWoQvnEPvRKAbFHti1MD7wLzxsf8rvx/
T6RGnV8QszP5os38CTtgUfcu6qsyX5Ge5TNc5b/LZ2XP7mwljBwUZ2UvIk5pkzmo39WOrn0xHEtD
qffPmtDGqCjNoVeK3HKROuq3AhYmRuiXRUduqDwaImBGk2fEteGBhy/8HbYe5zofLiMuTGOULtNu
YpVf6sek0o8OJgZpYisKGANsWNgme+Hj0kK1rbUYCsBlKLiwCAdwWidKv0i52k4JSWzP0APOnQVb
atMfxm2sgdlezv3U73NbCYTBinHTewpyR0ZgW4Gkg1517H3m0nYXIA5HqbWfK+1Q96Y3MS9/6jv1
/tWcyJ/pYXihJd9F9ngJdfUqUp3YpvJq0yND7/1VUYPIzXP7FaKzCf2ebmU6E6wIk9EQDsmpgkzc
mWwSA5UPpASklSjyCoTTaMQ73SkcGIjwYm36Ueko1cq5nBsMihoJRpT++RJocf1Yu/h1tsVrNm85
morlxoZVLe7pnNxZc6cl8+SwvcH1uRZNhMwtvYhosx/72ZG2I9uAcXNPToxdbn1vXKBrH2V9gr4u
Tl1a7jKThSxJmoA3hA6phEQrk5+7zRXAAQj7VKAmzK4Wza3x56DoTxjF4iee8JsMhkn/6K9YTuCN
BvoqEa+S7XluuTqw/Kh3wjPa/MFP/Jrb1VuGg7Yv0AHMV4LN9ksenaJivMZDfk2uoOiQ65k+AQtB
XRORNlR+F52jEKp1Nh3if1WTOqi+PBlgprJ0+ObWIyynDeLEgJTnI3vZi6by/L0qjOV6Z187Q33T
gHuuKndp/2JckK+u3C9bHTxYpD8Ts4arbYWwb2sMDG1S7FWLjepXZB+zCJP1k7cwb+XqR/oBNiHJ
RIMV9VZDIDhU4lT1RMFYY6ADLxNU2kP8roamP5GkDeqgRMek1MBT59Xr9nb1WKgSANkueJQ7J+3Z
cLQ/4HURBrZ+vAo/UT9XMgm+F7M+YpcTBRDB77w5iCp2NH5eXdzrBPQx2dVp58g3GTsIsNGFWWpN
clq4vgBuhcybFt1F9LGDUW5XH6UYZVlcB5LV08cvAbsxTb1l+mmkP6xRYoA+DCyn8QCeAQJgzkDL
F3H/Monz9F1hWT7auKvRJmjN37EdVRQrxvqpVLaLTYqyKtzz4bcLOVCZgJqSdIwi3pdvlDqdiSIF
k2H2XS/c7J3lDWRriBJKJBR+RExegey69zj2WB2nXh+az8xOTGvuVyrhptBTIGUoi3ZV9EAMt8JM
/D9cSI7h/okLyXGeDjQjz4qTpIK5iPlMjZdJkFtepnvd4/9J5WWpo9ussj0DxxN7mmS+NDRfGs1X
bQ1vsq68RbdBH17u2DqepX9mbs0KutfzztVPJqx64qBb5CztpO3b50qqGHBkosopiFoVqguFx20D
9bPlint6U3fW7s4+g+MGwENQ5QpdpHWIQ6xlU+01arnXduYo7Zs/xI8FCj66KpzPvclczZVUjGct
TfQKz7mETaOp/oBGMu4v3fL8QCDqwaOtPlCVFzm1T8SY2VGeBJzkbhDiEveWlz4agqS6nMCB+qCw
JxI4+flsVoDtZt3RiNDS8IVYMr68FWKv5KO3UGgEVRpBRSY4NzMIx94Kg3q4JQzXZYJhP2PdjmPj
SYF01Kx6Zz484LEQ5s7NpF4CcUiRzobgzsdzaS3H/APyfjECeJ7jk7D4ASvpUjCCYCy3EXN5X6oO
/uqLtBgvWnSyRgOLAjcbryoHc3GvviVDJR2c4x2TXRRNXtbCJ0WYMxL1pTz9jek9AVzPJKEqmB+j
+iGCSECnSIggUk0V2yJwZfAIxHAyM+sgKwvX1DCJsGVPkO6Fb5WpPZ8fgIn78UJyEvolVsZl5FM7
fWf1cuiT2bcMLTDYucIucH8ekYqIuNqSZHVj1bOpgdFXPFTmqD161dHX2YkA9CNaWqCU0QZSglky
yrTkRCyF1YAHxKlaEayZ5iRfoa7Z9koYLIQrjJwjWRefomE9a1p0jevmNmT9Pb+UFNsKH5PoKJnN
0S4+YCxR4BAl2flp8lmWhjOkXPSUFU18WGBIxuhvp/ZrUGQvx3q9Sok3teze0ZNizh/AkydPeRY7
mnT1hlXnqUYIMaM8I78a/470q5CFulDTNKPLc0sOL1ayt5qrlGb2WlUUiMuxaplXbBKvvC7fJUbC
rNyto3Iy1YWnqwuqrPTbz4glz0w4VzdRANpAYub1iC1/aQ8tW12FrW4ukbwBc2qIWGW0gdJPgSk/
90AVcfRZfUzZC6xWDR0CnI52xlavpkH2KrF5M4hpWCNOckW9CPTXmYQdXrsq6QOZqjVYl5UrcRwS
/rnolFa+VR4taToM460psxNmIA3A60DFx25JBjY74XYNCYwRUb8zrBOBg6rC+JBbZ/gXSn9DgUKL
kgqGjb8yX86YLy/4hsb+2qgq1KzaVXoWE/GjGR6NHBhHLPLPPkycVVCU8xoojNbU0an1PZKr9Dli
CRk6p+fSfhCo9jGtH8jCSiQI8fw3yZwMaRfDcOq/rHmlQcRN/dSN5ZJ+Rb5gHc2EesjmCWYWDooN
ecO2muqtgf1AANVb0fXl84EHQn/+pelgI4ce9f2I4M1Kd6P4fqoedCYj7M/H4iNCWhR7cQdCQlJo
vP7FbtnHcO1zFparY6EnppauPJP+5mGLAjl6d++nX2Gtm9m6tfNbXLI5JtiF+A6WU6HkRZPT9kEr
75a82qN8XDPMMhn0bgRVRQhJD3psH+levWLgJS2kUfIDQi1tyk5KWeDS2MW7QWYEAR8jImUYtR0O
3D1jQm6Tw8RIm7qBIjPE4tkuf03R78YoIge5/a8qNr+Y2R0nnQUlOw2Jn0yePgeS38zaX4uTCSzP
Om4IMlkQ6y52UNIuScM5YmI18VWST73b9gWxcNiE7Pw2gmfK2pnl630ez5KVbIeUEdWO4LPQGoI+
2zZx9Ub4yVjcZLDeNhUlh0p2NgRpY6mbW5Pfwc/Q+PfHxh7phvLosaLPlYlQqnQKdi/oJLg5trTE
7lMUPVNMiFzlQhPaq5JzllVb/mP/FETddPF0NLiD0EXkRhHEUHNVt7cJak1i2DY4rlEOQjQ6xa6w
H3anHUG+lvCTixp1fWCA5oEaSseH2q7QmRfJbsVKVfuMofDI1psF94vdBPuU/WwmDmXYSpWAd6iz
/+lPAw1wS7oWlxxfp/tUjeI8GSSanobmYKN3wAhm6fEh0e5S89PLQLuLyS0BHpLmoQmHPtKhpbLv
OlhpdLB1AXnXx22LLFBz8TJ5uMKCPGYEIYf+isqdX1LyuQyX5pTECMMl4HDjObHp4pkGRgugvNFn
EGBHZPQq27lHUbnmDw71EY2V6INmX3ZgDoxTr60OujyZUeQ4nqeZkDrhoa6gIkpRhcyR2Jo2m/1c
29n6pSVSHoQbYgHiGygjiuzvCqc4Y+rPSp5Qmgzz0VUsE6jMIIH6e2mmCyG1W8UA4YKEXZQnszxh
Uxa0u9I7uTx2ukPrFutb8EJY+/nniyOagY1tJ5ul+80CBUjC1K3bmtnbyK8cl90AbA57ni0dUBOI
aXjhuxvZdtNBeEZeeWLTsC6dcGb0qQsKl/BaSnJz3Rf/yPs7PD9HrIto/PiZ2Tm8hskNUSpPFxwp
+iiTA0K136ugHXhU2M5Zv/AkXM2ijja3Ujr4teTaxWUaFuo2wB4SFxqNj31pd2N9q0Y0Hi0UmU3X
HRtzulqJfvuYimiz4H5Tee0W04BHhjwMoGBKQjsUoC0REbNOOLbkpXFy0Il0J32AFWxKcBDkGhC+
q3HHX0kg/ajuhm9wwovT8K7Jjea1KgABlPHtA1aKkZ4VWONaSfiNvGxNBrZCgelkmoeqSgJFMBLY
tSDIolXequ2rTLxeN/YPtKuISLFQdoUUdA3smuxcS/WZo1BbfIRkfq9fBB05SsanTjOVAd7JG5ru
9EWX+7NOOhotpvCEFJhtfAhtkuR4TYkNeQ/RBqgZPfnIokPyxSeeIgAP7y3snpF+CAqhTsYb6UMD
qarMZF4yzG8UREJzu1OYCD3zFJvFWfXcgRYLJPhPEmfIruVjP85BpEsbi8DmPCMRMWbX6sSMrcDZ
2g4oOOxYO9Zsq32AXhVBxDCM1gU0nGqQCk6jqewgeGTPkK1lchedGdn4fB9n0Be2o75qNn530ezz
7NNgkhWyImYWN9iylyIQKqb2MOXwHsIdavWzEjVnJEjE7VEIwMTp+vFciPZcr8nZOnR2dOL2LCTl
VPSX5NfSQ+ql6aUN+uNQaQyiGDmv4E0kGh7y4d1clS6xXl20qmaUVJ4iyL5Bnn0boLnxeqnmrv0L
x7XWm+1qp24SPyby0keQPrhFHRN4mkLRzbqGLac1H/IkPubPlEoHQGua0Nx72DrQAJieTrDgU7yp
0F8MDS1EbbOgegImi+q/kzellQMGi2IPt/jFAnrEJgDbKnlAGAIuzBSfYZykYDp6+aFP6uZg/7Rw
pQlKM2fjFuYJ6CDmvUu4HcsWka7yU6jrR2VcB67PQnVXYokQGUhs7el/noJjKXWk9CFgihk2DKnI
SzKIEhr5MewZKYVxsqWcmP17Ov3rtPyiFf27FUlvPaoO/cTUmHNz5dzUyyjQSgW+5kYNkaFN50hj
r+mXZCr1YbJNO7SkZu9LDA0NLjCTKzBrkbmsfxR5Pj5Fyp1gDDgM11INb9FYvCyMJRLkwMtWNTqS
RaqTWfesHBlaxD1huDttbE952Z9YFVMeWvpp1fiMcJi2Wk/y53zpNeNiLiGdanI1YfhD7uM6doTO
QNTY6ynAFx1fOHlVI9mEYjz/RKu1gfoILKtiV2SbdF+oNmzAXrbM+m7mzU/+2pLJyBfVQHghxP1C
x4J8JegQI9XLn7l9sWwGxuozgofJUQ7d4D0m2UsXJLPtTfhD9nidUicvtGOokSkynBQpPNJeCdbM
A7oD0bgm246YD6NJW0F3u1NBL6fKiBLlMRkR6vbSrTngB9Okk4aax0KLgfT+OfZja5KQkxS9yOXL
DAZCMdR9/qkIOWhqaoKlPqhtgfKzD2BljggmI2M5hfJ4HqLtkhfoOkYI2wVNjbHpijyQctaXT4MR
vb02ALUcggykmFUHFlqIDAGr/ExhwUyIDBtNnXkwZbSuk4nRaWOI6NSaetB3E2dExTk87pLkq8dY
XuWD+zTVxzlMhQ3XgmMSxCdVFhqYSyQAlSZIoZGQhE29s5ZlJ2dM0l+YhO9kvEgDM5MIqWhj+Kqm
Bdq4MiK7YgbPIv3aHocSIVV9zqxlZ5Go+4zhY1bQKc+KdN9GgHSker8OftX217abLvChGBd9ZOzz
wyU9JjJg7paBrUzMjYKziiuOeVrDPs8qGEi05t4khG5AmGr1hlchK38OWqvlMxWsc6bBGfbsiJ1+
YkMw9/CIZzfHv/RMDqPZTXoMuq4cY5tng53zWhsWZjjoRpPnUDtMsXyAgTQ/Kw1TXG3ty7IIqlbl
cz1NJ3XIj0LVAdo2Posf5avhv7rfiEZ9YL7aibPB2Y+T8F6a67lKQXl0a/nIoKMY8V2U1xw64fic
LMDU+Rct4lI00gWj0HIG4M7FRMxvoUF9fjWKz/KfjYRjIbdufHbVluFZekYuS4Nd8TmepiE/tygv
zF1cM5pn6C7d8pkv07wpFuxT8RiO8wxnvUBBo30VTUXGOje8OMSQ+Bf7LV4M1mM7ZaEBIn+4iIJx
5mmpzcNI3zhuGIj8KQyJiSnSxW2EpBrtwMQJadH/KM5y+UN82DFSyC21LvSzFy1mfJrvyCq/SWN+
j9XwLlrQxBUH37k5goWPim3bn5Yz3+u+Wvn9dfKhVsnVEO5QpNB5h33XC+Y06X76bUqQkS0KRkTD
Q3Z9lKxPOkIVlA4RMa+BYAX6XQimERXwb5+2Hj5VounYe0KvlFvGKSD5ZfM4a1/wJzp5m4yPdLrq
9Awt4unokLtRTV6adm7W7tUQ4etKVxSx7rX4o+xaJuuFeAfm9izHcobNkXKMMoNFJiIbxjY5RLih
745yhO0/U4IUraRFR4toFMExM1p9jfc5yjXrgfkcD5YeFdciHc9mxBlUxBDHNlLReEV9i2ygXsau
TG+JPJzU8kG2LCEhLdMNQmGuhbiP5K4lrQmlhW0xSRjL5o9GzKxdOeh1sg6ml3YsViMQ5M1IRJ1+
27imFeySzxgELNqS7I82KUCLp6tPpjVFHRFHk/+kxCWDhb+xDzRciXoS+qmQ/QzEtmWz4ndaxXZZ
e42yRL1S8Zaho+1Wh0BLp9KsncYqOP+TpWMgs9yc4K8meXy2JC6theV5Tnxor91MBDARB2Tq0kRm
agolMr6gJqimU92ZAVCSY5j+pkm41/r5MlTRLeN305Xsf0uxy7EP5a9U/FKmfmRN8imp2Se+JZ4A
tKroBcR0SpX6JJQWx8NP1fJLkc3ASKtg1BUyEth5Uihu9kRYntSm3gokPwXDZbm1GC4nOZYJwpMa
VFXK/r3rfCQXZ92R3joKbdjCWEb+dEA3m0jfKzfs5PdGkx+E0q0gqm/2WBxNurp4VV85Bpk5MPxv
sdfxWr3DAssiRLtOYN6z3WflbqzyXoTWrghZli3Di1ZuC8a1BAMF4r7Rdelc9N12McwdsiwVMVdO
HJFdRc40t476YoJlSDNEbjQC9Fyr9ox63+iNwDQKZDneJVKBkVM7JVl5XusJKMpp3Qpy/chyjfmr
dcxGWOFixU7Ti5VfSsNmV8cARpjJmDHOjh6Y6TK80bNUHHq80fVqb5++R+0zO4XjI9Ply9AYD4nm
rijQHDIU26Zaj9AVRC7bLt55MU7+aH5KFiRazhAiAHSSXmsLIzgPLRo7/QsN3IIvnwCwiYgKFpbY
AXPe11KaX6VseZPJ5W4slqOvAseWqr0nRf/gN/syLTSVymuNO95I+ocVrje+hcxeb0qaXJnH6drX
/0g6r93GlW2LfhEB5vAqUVTOlhxeCLttMedU5NefwX2A27gHu90yRRar1pprhlT028piYszI+XOM
9uplZFSaN4cRsqnF9Ea5Oe2fkVhHfP0OZuQ6jG3qDn8S4mE6GWS6PHLOrXW/2BBpQugdwn8KXcgJ
5j5GuBNJ9CLOURsEBN5g2RIaoc+ZWfopxApRm37SqD2mtTjUynf5k7XZEvtX0KvW6Jbz1gBAfS4N
JIZvsl8DQxpb9BmhdIDouBfydwB05YBRDhfcIlDOzJLBPCEIg37V/xxKBxreZrDypz/5D2se9BZ4
RzZL5os3aZXU5bnI+5MQwzEU1UFMRKwTpoSzWichKB1MBCdL8CPJPmVWdxm8zuyYqOWFD7iHfcbY
nJYxpKwq4EVVsrOmZme1WERpf0VIGYThPQub25Q6lwYYddmknpKU26Qdti3e+oP2F0AStEh0wduC
J7OOfWmPvZqFP5W2hDYcs7abSX6KanxGeIriWtdmd11/kazIaKk7i0o6OZlLybGJIb5Bqp9Wg6FD
eRdeLkpPzxEeTXer/Yetd4Qn0iIkIo1dttbpCgLKDM84qbif4EXBe8U8EU7Qf4e4GA6ajsogPQRi
TY20gfG+c7BhM1ZiPI6xhXczsDeimT6jJcIHGaArFu+5Zu7s4lcfl6ZaHEemS0OGwA6BrbGYUhWx
mullhEB2DXqUDu4ZAY5Be5OCctOGt5LKQt41ADywDZaoICYi4ztlbTAMYCiElUCPXV8bkgfdP+wR
U2JGOne17kkztES1jwZ7n+LA5+YTrhaTfaP6xBV/QJ7VcUz0iDLoYNN7dFPT8iHJzsPcffXYpsll
d7bk4txjm6Z5BaZrcl6DCHtAZisNhRlaFQ+SEucjwXIx5a1BBvmwElq8igwSU5QGURWBpTZU2nxV
MxpP5tH4j2JNK1nbOwgdGr5PrOrbxLpIdePlEOvkTtn5CiaqXtpHSO+zS1Inl2i0z3Cr9GBbZdTz
ARjSmkM5IxOFqb5y895GfdE9sv7szEI/bNI1FJVCHbeIerYDklU7pIYZlW2wUnMFWeRRdbpjWChL
P0DXZE0XxOSRLs1i82IWMCWeCE26XoQT1bedm4ewzo56lO2qYJvg3QYeRrDBDscFlGIbtMTZV2fr
55Gio8xQEybDhbPBSpGXdDpYpOHpxiUJm50GXDMe5Hb2/d2MsHTEuArhdgZcx4j9Cmo2Rzs7RIap
wqcJwSCq5ErMEj0P3kOw8EnBWWVMaiVC9apBcTG1cw0ciOpsXWtzrgQm1qG0InmdyAQBsGIArAxC
XUv+ylLinYV+SOoiMs6wvfKh8pMmM1SbiT+ayTjVjPEQRbE9mWufZLCq+mxiEClKy36vhhYMSkzQ
cx8j2Etr4R5lOlsH939/dps2qq3e7ZxXo1Rer392qtj5HVRLu9pmnz2GsM1grBFHrnUcn8hO6KM7
NnCnEL8S0tvkFwXHJWCnQYQwQZEq27nW3CRkVuH1QGg7CXEJoR4p9TVi9SpEGv5Nm1L8A5mwmnXD
Gyw6L8fA2CK2LTevKj5k8z2rmwtuRzmaFEQJOlkCqt+6Wae5USW5KvqqJoUBDQZfEKcGk8s2bXzU
0By0lZdRqBfm5OEXMZLnrTA91YZ+X6Vib2vLuP53qEJ5Y6OKrtlCZWIkwS7a7lbX+xhuik40PLPs
pRZ/lPIDfYKFTZlDxPK97J9J8KuSBO3MTrBuSbJXfCqzcIvzL915F+gMHdj6FlP/DCcuWOwcrL7U
/ODE6P2Ku2x/ZBlRo3qHLQ9I9tWsnEurEhSSCbeOsAXsCYY/R4W2CMuP2vzOVjYAhgN0HMjJJklH
JiP9soDchThjO5Rim8v6dgR+qNcaS96XxyMdJfCpCMjYohEa+pM2oRbGuV4so6vIjvbskA3MFH2W
HoKpzdiILXhoebZLLwPQxnMCNjJWHUSAE0yeJaxVfLULVmUqb1vIlobQycUD3Y33GS9qFdFRoTXE
vytxIvDdfHL1zNz4ltg0DHP0yl5TGQ9ZtlCdV4xhUGKCnrYun95DOUVRVHaHmiavAwE2Wv2tCHGh
kvLH2MUPmaMW4w/ZawqJG/uq1Pg9ln9M6wAr7wZupd23Jm8l7T8SFTKTBbl58WECXdU2tszdkv40
WImYc7GVUPrcDKu8iji72Ex9EAn11T36/8BEIIsDbudQaMudbzm4p7K5T+k2ERy3tyJCR6zBjFAS
F2U3icyCSUXodwu4RhPsJEPa585V7g2OfjpMFNTaY7TxYkrpvTDzWhuYH2TMmJnHaKD9E0KcLkX4
+6YWtyF8mXG7HmVi1LQHwgN4fFKHoyV3LQYVc67GD8gjwiI13CQ7RbzYP6P0Ms6EtPCFvjoHpkiA
KYyWPYiD8tOhmJYxq7JhEl8Dyz6PmX4hXU3bG6FNfNsyJURhpaGjUQuQ4oWEjtMAC28qnM4gi1GN
jSs1fU7jE+Jf6WRrX/mQW7IV6KvaZd8qiOhc5kJt8aFhcn+vYQDVgCep39wleaHk10zLvFBbGQaJ
i/tYA5nSvJ88DPHzRt+DxsckJ8AMOeHvEIrLj6TB0EhHiRrKO+e9QgIQyTsTrQ1gPCGvBnzw5K/s
3uNsOWdd6/wJuoM0hKsBBEKLGcr2DRmKiDMHXL6eYeq/9Q3eNfGwUpuWc9lemXJ3No3mWAfdSQzd
Jcvxy1KGVe61TXLnrEKM7Q9YOfS7pHlGNn6t+X0WYQZqiwhkMYswibSRU3Ndlx9AF4LYPxtjivwE
u8KNLDdb1Do0sMBZZ1jBgrwxIoOol0ibTiOQjEIeo1wEDG5TN0d0+0dBjpTqFEdJjY8Rw/0uxrph
tHfyc8KMnAfBaLwQg1cQmqXgF2NxdA96sipxO85GV8M0vbYo9HoSmGRGr213iLT6aPXZSVdMdFHb
ElQwZsaFaLN4CFt7kHTyKBgsDswZCwZzc6HZ86KmRM4IfV2BYgbmsp9lBOuoSS5qF1xkVSdVrD2b
n7MJOT4ZgXqMyWZvVAJ3Jgun/2SRv6fQ3PP+Te7Uw+yPDmUKC23gBFzpbmbIYisRCeLjFlcKQnNt
06t86EEdUDjSIS+bvMKnPq6hdxfHckVA/SaxGEBl0zaK011GhnD9Q2M7WvAV0r2CF2kFsUWxzMMh
zVwrb/a1+lm0xsK0faxaL0HwXZGBnaV0fiOMT5ceAhDWWXdYpVoxIk7Clnotd9PiT4XpIpFBHFxK
zfgoys9KdXX/rF8kA2E+pOBCw2DXevOxzxR1u0sHCpdba70FGJ7D3BH9tJPrM3nA1ggwXmnvBVN6
2UFxVqOOZ9Tm5K6jB7CNrFVKI6JDxJnYc4OlYS0RxAX1h3GcqXo2qU8kk7XqgTI3W/zBSnPKNbPf
3K829ttA54CzuyLj1cGA5z+LWGupnRzhrC1Y6hfYAPZo7mVLPkYII+OOs1mFJzNwtwCApVVFXLVh
gDrSLRiTlxok0VmSh9vWeqZS4QyXci4iZZEnZjsktceckyDjmQQA5wsW3Ycvk/TKiKJCgrUo3sC5
s+zLHwkxDap1WYGMhKbH2Nj/8TEagQFk7GP6i1UAlyNdJg7DMWehWaD/MCh9iJt1vvMp5bG3C/jx
2U2nVaRbEOqElZcXIzwn62gEFv282WZ+ynG/NvOlnNjsbv0lf7cgW8tQoNFRjZO84jAgdec9jcBg
ul9bI9qZ8A6Lu6/ERzz9cq9fEEfmxWHjRa1rFzi2IzivO2Wrf2JShNkbHipvXJFlEcvTv40MTcu5
50pOqbAOeTnPJ5ZVd02OXaLcsK4zrXTXgCfir7e1kgk9lL82IGPUzSmZ1P+btONOGBj7PkoRWlYQ
bvqzIN44vvh2dYUcfouC4UZpQz+W98g3sdm2iZ+N8aSGnrfo0dL0TMaIBk69Rq0PMfmSimbvzRKE
tk/2olJ37DB45+vKsFVsN0wyd8i6nd0DhHQm0vxhCexoOcT25ZizURdR4a8WZqvfDOhBUVJiRmpi
sted82mleoXPwuvyNbGS6fCUXRWOrZFrx920Qm/UGOuW2JeyZuMUbFPugHlDvcPagdtGUpdNtTF4
KWlAzSWOy5uD34M8TA/CfDLcb4/xbhaLpNN5HLSb/JNQFBhYegqNdkzbJA6LbhP2CepxwiA/AxVY
XZuHKD4qezZpHpoMkNGxJXw1YkAMogHTZ0dVag+Fou7jxtpFGII26qZTB881Oui4qz6/hQ8bsrSJ
uLvAqzBnRJ4SadG8hysVToCs44Oc/BpC2ek1djo9HhtoimIP26NHdjdlXCXpOOJf1MT7Lmv3cTju
+X+N8GFdWhufkduwMTGUMQpAQN4egsStcG/7xk6FyxuvBQxsC3N2QRbKtLEuAaKuahgR56TbwVdg
Cj875dFC91HJATfxuUWXP1cPgBsTIZbTTsk9C08+VKS2bG2a9574GLSm/kkrwB7h1f5zPrHaK7xm
clMpdOHv4fe772NWEYt61FlCx5JWmEPRTsDisa6cbr62SXFk4hzFH2Hp1+GyMr+sqVwgD5G1bwdF
jZ3255qhjJ5vjWERgMrByU6PA798SjDXp1fm+yuGzbAMyjrnDpVZXbLDVot83KFdJB2NqgT/NrhJ
KRRqRk+cDBbkZxs2i4y5jI8VVdSjw3Rx7yZK4mgKZFlgMkiC95rzDONoyeBUhhSjDs+qGvYBhGlt
WHJLpIaUCXihOnQRi6APJNbWesALg0YC80BHukWUa0s/R/ulDQsp/jdJpLMVm8g4N4qzNAKC+HBd
GvEE4urQ19vUm0Z8Cer1y8dJq2NAysU1Pb+Ozx2Ybv1TKbMp7EyuH+wNUvjBZ58boNk4IEfkKeUB
eVDJWw16ArCTyx9YydoEOGWYtaOwT8Ndw5h5KDF3G15y8sbcxERBHzioLArP51oqzTyXcCz8yiXT
eNlp3+WD347RTpcqmDV4SZMQnI5HKVWkGqprf+7Ww3WBcVrnf0IZXBf86XCx6jqTAidFy0Azy1CS
hAsnbt+T4TnikJv8gyrAt3yn3QdRWZUD4whSXkzURF8Yd63xBR13bZgufa5Q555KA9RWG17Di6n5
K5HhFmB2G1M30I9IxLHU77M0iw/nazV1uwyHzyk56TzpYn5rrG0bMBRincjcwA4nrJxMPAXuFkCM
fuphRPXJKYG4j6tV5NXmEsbfI0St6ItfHarZqKhfvIFwpkE8nQTjioleSCZAiHFWCU8epn4IAToI
MVj6yFBmkF4fcJ3EFC5a81InzxbiaCzewi9IpJgOBGP43ij9u8zt0uNzxc+ygJB3ztyCx/w30Z35
RrAvg5cMU8WvFyPD80x7kJAN6MxPAmNHSEIjOEs6dzL8qwMaxKw7jPY161WcFZJlAFLRET3D3nPP
bM5ICSOidtWGf2U4vkfnliDqtrgPm54moUApRqFmrAm4bb4q2gwqQRWSkDILEcQTqZVMU9JhIYVW
quqxryNkBupUbBDZJH65b4gXbrV+Z6420ij8xdgdzyMXcJTI/1RpGVkhdDoqzQwqFnmeeywH3k84
Bvt0/i+z8A5GZ3Ybefb8TpGkHxYV5KaGp6Rmb9IFsyUGPF4kcVR55Z/wnzz+cj1oOmif2BbiiQyZ
/rWgb37vgXIlt5Ar5NyAxRiuheJN+uTXEN6waMd1IkIk/Rx2+MnwbXkUTBr4i+AWm8UtKrb1H6fy
WmOd1rBCXQtJhaZ4yvytwX5Yg6xW2AyB9sjDPwwXDDwmYyc4JcqPbV+tseGl/SV9b6nR4HLFQ8XM
9y9n1m9F4VFlqlHttHakWqezzhmAAqKyyEYNLtcEs+GLdyiyCAgXzyxE95PsuM3lOvDfQlEyQtou
xx47gK3J40rOnZHtNwizsx99wtfrax7LNhmC2Fujfxt1Dn8ZnRZd5dBhraPfkXFL6or04FtKxwYv
oDt3OZRNOjuOl0VM4zZZCoOkNU5P+FsdJpSVuYLXbLCMSvAr5UPQQGoCwVn4Z6np1qRrzj9KmFdD
vRYJBYqBrftHBEPKRotmfcUwXsW4jlxd/zabdnnX+LgaY7fpoEDUQs86B2Cd/Bzt6rAB9uMFwsNH
ylnQfDRUcH5qfiKbQCHQ1Xmrw+R9EC8R/0Y4F5WwMPoIQ1AUYRU5X7GAO4RLTYi2WPFU1NC2bS1s
qLnd+NJN2ICZSV9ZQxsGfSfukYTNmFCXrlN4y40l+ofCzHc2W6PJHIhyq4v6ZTeIRQRPEw8vWyzH
u93maECDlRzmrqYGeB0iE4NflKtzaLhKnhojtyq9CtvVqhPZSH1+71oSlRgLqozx2upim/UKccy6
MF5yhokiTYBRvMc5MT28RlrAJDy84DOejy76DIKnCwuv0eSNQaKNKQeJ0q1kQnhdVwLAJezW6zx2
FpajXMl7QliPCJD1QmBrqLgykT8IM8o7Pj8LWXMzuBhQhxlv2Ws7Ehsp3rVSv5RKbLmccwd4LMAf
kgrnmhAk7hYnG6lSNmoFph4cMzI7OoNMMACqvpiWY+evc5wjCKRVonTTGggUzP1kEEjUZxstwcyp
j6gDnDVhcuid3Lg3rlrmXE4mmkvmhzV3wcfcpDiPVIMM8I6hT1hi+BHC/cRYzRbGocRwJzeyVUaQ
aBG4Y/D4VtseTcPWmfOutWEVCmtlN4CimNhp2P3BU+f5Omm7xjJlzYEGSx/1GZpLGo8YUCodyU6X
qzvrNI7G91ZYlPe/DoHXGp5ESBEZwsUI9nX1NA7tKaTeSKcDFprHtD1DDbOH3254Oi5Vwl8M6o/X
2n4uAZy+3jN+8wxqlpHZB3bAixFq79gVm4bwOL2+w8KH8OdjAB39tmwnCuSognoI3+LodyI1rFyG
9SMaTc/nPe/zH3OwT6g1z7Gln0NB9+xQqkbsitayJATOYQJn1F8UQBQFQCM3C3yKkMNM5Gcsz05G
67bZD0EKEULHQqkoG91GAZO1aDHNaYc3zHxcYktTZk95wexlNSSVJ8kYJcCw8cGkZgWS/2ZiuoU0
OEFBYbOp4s4PLIYuTdxHnAjiX92hh83krROZeAAvM8a46hDucO/Zlvzx8XSucBAN3AKij6LdWyqj
cuznMoqUlYUJdY6z2gAJ9HFw2DDTS7+UmMN8wu10NgQSTFnwMcmTJ/tip+be+D4l5iMxtYfzGVhf
eaVfo86/OnCkcsoxH28i6xINCPAhdhRsdEF7h5gKuxdbNjfC9LlJuquaq5h1jtf0Uagr6LMckAG3
DB7xQI5DaLlN9iEV5ibtNSh40wa9/MZqCaCdvGjovPKhJOKsgqLJlLMj2csRHaETr2L9LuHWUj1l
gLh0/VIh2zbSXqbZUOwzFLAzwvIAMmoZm3hGwzLh/KS0EEO6ptbk1IMxscBb71OXfJcSm0tfYMVg
wGph+mDgrF1+B+WcWk8g3ifZngFvAxZNHO54snDMC1NZkLEyG9tO69Z/VnyeKvsrypme+qWZS0T4
w8WIgJG/ksudWiEWiM/4EWKQHZ3ld4PqZ8KDXsCU54HSfKEieG9DMmPCPz9Ltqi8QrHgBE8AGgeA
GGc3Gwpx2IdzfCizCmdfAfbmwVYw5Baixt943VcPK4h3zKP3qbiWvEGRV9orlLRJbiGGsNe0CDjj
lJyGHNm0nYcx8nJ4g7h4iHMJF1O8NcMra0DUIB9Z2qOOxc3pmXav8nVqkxEKmxiso4CW7fnmOZWz
pf/DkNQTj2Z8qWV/G6gCHVpAGaMllLvwVmoNcg2sJSYDQ7DpUV+a3O2Ub3vvcKpq+mmjGxYkdfib
Z5NvJvECpowO4wRiOYgJpf29a5ZlbxDVhPLJuStxdpcLlzKkpQ3t5jb0h6aGSrjCa8CBk9DZ5ZYf
pt8oO31PI1QyZRxe4dA8jOHq05RAqTenG/fY5Lnncb6xpo/5Aeq0D7HxXolXXxF20jyd5guGN8t8
cjvnahvnNA52HNMFmmIjbeBhDTuqNcMiShqsPlUR3lvWZqhImDyGq9IGTiTNpwSk72RQNZ6bCkgf
8Mcf9SW6X7p7+LfOW1Yody1gwobRuyI7N1Vkt0mseYETFkVY3GQcR5isWGRkFhX/UnNzNcAnwQZd
fKEMzJwd3y6kjrVtG+QIV2tKDd26A8T4rhqfayOFjpMeKlodirlsrvVLzJa7S2Lt8BX3BmoMTFb5
7+wghCaMWNHx4LmzqpK9GQNJeWS/TR+AQioM/+JGFV3gWseP1iMMs2Lt80bSpsrZRzR71ibLuPwG
k4nm/gM+LaSRottuYsxWxp+5nK15M3kKENRp+2IYdx1RB8B1dx+JmETp6vu8sz+cH/MenQufK/7+
700L/Muwj5M9Fb0OfzSAOhwO/JNNYB6DEsJduoK1Q0G8lZHhUqDaNDSCvghjqYWq0tvPXIzRfBaU
bKI8UMI5Mmfks7HDtQ973SEPJTBrlF3byIGciQdFuWKnr9IBDYm25u3sdexfsCbk5dJAaDWJmC4e
hrV1PqOy+ZhmkxaN/tzKb0UX7hxMkRhU4ijNLGHbO7gvBp+axHBR8cqGqomNxCi+e55NTj2JEzrE
THqbxDgnc/+5H/cJHmNOsMuYIOMqDzVCi5C1uNhx8LXz4tYgA+UauOUcmXTP7Oy0vHwETRPdR4TH
aXKpI9xQQAIi8eww0f3E0nZuZxoOx5zSvPaf7Jk1m0kgMQUNaSh5/7AhAGXEYf7Kcpg7JB7bK8Hf
slaJlzYvtEkmy5I9LNIe89ICDSVJsV/k5XcYMlmTN07xTU+gI2WhNI2yFa1WqXpzKy9M6CGFy1Xa
3AN2OkKLsw/WA40LYN2JNlWwMsJBnntNo8HEcGCwt6d3H9/V9NrilRgQ0NidI5hAOJAJ6Oy09sk/
3s2KY13S3Yhv8qqTlUljUZkzyxeCstvysQgN2DIZImEG/LDFb0fXRrdJNSGK7N5RJPPlbXncskHw
4X4C1AOBcbOJzgB3Q2uf2D25WCWhJcuOo7LM+PCRQiVgbRX0eTS09JwtFlJO/8ldBTvhvaYGoMuc
Oy1eTlrferDR9z7GfTCE7/zL8V3inEYTQZtLlOZGT1T4+HRhAdY8CDI5YLAAyFCtEawCAfs5sYgY
t9Os+9vhfYp+JWGeZPsa4oXA77cD9FIEb0ludLZ5nXAcyaxdzl/OZ8sXYErJuTS/aGNF+iuUrHbf
8V5yTBgnKRSPvHqExntEB6RP1W50yGc5dRADaJSjO4cTFjyT/wxUh9X7JhDHSPHlRSTcIn9wovFQ
5relpN/lFoVfIpGZHRzt4S8ZTA+d3zI1wpmJuqBZhHo+34sIdOXNhvr3X2mDxSs4DzYlGYPzRymu
uq/uEnrVyBvlOY1iyYuQJv9iulDyvpO1an6xIBqeZ3BueJN03Gjp27OfFmkTwIXM2mMNmXzlhMfP
RZZEQtCD0k3Ts+SPlk9Kg3utemozoAB6spNW8877qDlhbUzdWNEtCID8McIeIR5A1ufdtmDDkTEo
m0Hf3J33ZO6Nym8bTXxiXixvaW/AaynB1fK/aNZTiTe+A+PTEkGEjLoZxQzZP3SZkzv7VeGFiB7L
ZTDJTss+mIMpAQL36w3w3CSqu/TJOq7kGwGnE3eCf8YuwY3hvaqT070O7fm2m+ZXarhs3aNOXDIt
v7TlJpVgIqVLfTP/prg8iA5KY0TCN3eT2E9nXojzKpx4qbihMaalZxCfWCxgC2yL5p5AnObuTd05
5pImHjGSib4723zlkngQXg4dXuj0r/zDYQNDIhSZOEOTHhwjgB82RKLDqjRu0T1fd2wecxHFLmH6
CFBJYLqDH+kb1b52PKV56XJC8NqPqCgR2EOtM8vNldN2+MwSwgbGeU6Dux2Bvhe+xznDKj1iJ0d/
IM2p19ydDds6Ax4DcKY8+tlH1chHrF4r8yjB4lhprEQeR268UzdU1g6naxio3BvMw8Q1Q67Cy0nU
K+REICe6W3bDGcCKaASoCCW42V7Fe6BRL87/hedINGur7NgNyz+bW2lnHy2z/56qmAdYPgaEmVRg
QTwuJRbMtuSVyWDqsPSrBwClO/704FgqBQq7h8pS4UhQ2A1Ubtd8SziMuDqsfNoqu7NWjmnypJSk
BOXzR/iNuJOg+yyVPVuP2Z0Q+i0BEV9i3CW9RrnxS7F5DdnI6JXFfT4NeKI19oEZi7k8zr9P47nJ
DPG8ClaqyTkZ5ytuJMJv8g4Im+bYzz8C9GFiHmicFd4R4ux4kp9OmKyiM0TGAywWfnzGfwosfXJK
VG4BuCP+QT07kauV3ymOuAOwU77sxJ8Dc8KBJxBybSq3dAQyNWO08+yWYydcOP6gNSo4JUuEjHAg
dAF/VXg638DA8sXXplU2m99Hn9OwkcHyAI3SDuWhsZIrE2YlBqrDpxayND2K1Rpl0vQPlAU6Edtm
zv3OVjlOhTA1ECV8DMCi0GGIEMF4IqU6OoLegMFEntnyPoAVv8wuXOKwgxYYWHNZt18qElxdRjkC
z8P3YpxD2/KA75Sp/AAcjfpmBEqjCsm/xmLEyRQR+bcv2Z5J7bxJsDFP7kEOQcTasInlH05MCm1h
koCIsNG7JwzWfa+HKGpfCBkvUGNg6/IVpN9Tte9LGvTmwpxfSD1bp723GImb8iHBwL4JBnS2iwoz
XL803D5PoD89NWrrgtAJB2PS5p636rEtfsak2qc4XEMJP9RJcSRmYWnjzti2x655z84j/bUhByy/
hRCgntPBNLGvTp+mtZtQ1mBsr1er3MeKS8PFPSAIkecAwBU3uTt7jnWOx81KsfBRhgQVbL6pR3oj
knOgv0TEgTbvWtnvMIPBvxvDxLma5nykPVB+Kv9zAsRvZQsu9YYdTJ0LoZqcrJXJwqS+jM1dRBYX
omf8wbvU3BvxvwEcweqPphYdGdQvGtD2PvgzpdIddNqxGmmeru5FWpBbfvQJXqkRlyLF6VlGUwo/
B1dylMnqKVXvUq0eCqPh9lxzgZFIUbnYLLqgPG5K3euIE7Ft/fs8Z9ZWQfrKSX4sFRfZRxVg31Ou
poYMI4wyWnwScHTO0K9mu5R5LCN6sjf94l+fwXP1pBZrflqfk2I+pDh2ZRPYSZWXSYUZi3bBjdFE
JaBir5kr9wqHltbmksnzjq7NSN4eTpeMLrQtVLRyzyxfzhbT+IiDN7Ujv1M516dubNY0aIF6ATWQ
OlxroqOuxCv5IOwKOAg75jOCnc1oq+vqE2Vd4OteGjMZn9C1z0Q7M1hX4SGpiPLKEVuv8HfMVNOz
23uZRK5hyQi0g01QfAxBscDoQNV3UW3uabgOJnygcGfzXqpO5NZAvVLytKdkZxX9jm1PJUPP7WKM
nDH36RM88rDONjjL2eBsZDsjm1X4NZkXNljGGMiaFkrwmk8lBWREZXzBRIA23aLwM9mHgdHl9BqT
v0wNySZIkUuF2DP1SdP9wA4VcdzPC4WsRqaupHOU5iWlEOWPR0nD/w0csT5161z1IXvTnbeSeUU6
H9LHucwMSyaz9lVGN0HBgr6YuctAyhvfg9rF5j/NddeYXhXqtxTF7CbxP6nMBKftBIMvmf5RS+Dz
tpCZ0PCB0X0+V1HDHH3nk9N3hudTKpVQXCkAHKpbPGz+BJPh/2MIwQX0giKeSZOj9kubxktB7T0F
LwPfUqCv6ppQ0Td19EZOIPgG9WYFsZtTpTCPkV27WSPAmdnOSxQ2mL+jLrIRYEiI0nQ6YETh8xjF
4sNNOwBcOLapuiT1cpsSG0I9pHB1cp2d7i2pUw47Y8ie6nAN2HDWJPHMhjAAhxC05OgzVj7SpD8a
cyVBSZU0bKRpcuc8zsQfXm3MnDBLnOk9z1E8LYJa6j+Ls3HiPKUnAoGUqDPb5IJVhlJ+az0vDeMA
foFGrWtEv324o8naJbg8UGranM8lZiTjTGvApHtAm3VXf/gYOuFjX34zXUALgbfqD9HCK5Bqztu3
DLSNsR+A7YJduHTYPortfFyhcxr5jCmlGXAgi+3VKKJQ5RhxkztbfA/YWVpIqEfMj+1FGL407h70
gAbGmRMoZ5x9lVq/pgDRhsuMPCfihfVpcAu1MXlbJiXWfAP/pDwM9KLjPoJgyrwhqLA5TmD96R1+
XOOaXgGJ5Xw5c6OAbL+E+x3TN+pUwqjmdYJhqqZdwd1ZYU6NR1V6KJzadRDAjarNKH7E+A4JpPWV
ovBEdiaWfgJ5hzYwrEjjonyf6HXDYCcYgYQvboiKKnJqNvWxGuCug7wS7KYgKoUnxlm9SLoOI+Bz
z1aUD7Pxdp6Q75vUB8KoGQliH8ZyVHRoGJ6RVDvDjKGc0DFAVYOelmMkq/SgaArOINFSn34HPKAR
6a1zPDPnmYda8FeoaFtVw6ky3WbGuK0ByXHEKjktIVgpQA8oGzV+j4MTc4AOaEZfKWcGGeOh9gi2
tMlUZcvjT1c1Y+cQO2cJp5BJ6u7MYiAkM0ALbGprWPvYZaasS2d6q8jwUvPrMBtY/pXTGyAklbo0
k0NHjIrwilQLBxxpqee6J6lskLPBieaFId4pHFU1mD7KYvJaDKxQncMUYcmaskjb98D4nurHZEkE
tcC9mXbimPyD7vnf/6Q2RgrfdiYBc++x45bQNOAsKfUMA3Ve2Lwac6vBQqPIQCW3HWpzJwwd7xzH
TZuCvm4TycXdp4Wzd0r0F0kclnW1rJyI4Yu8FeBds+vS+FY5FIER0wVQ/9KusZKkIUjx0ourLxqK
MFdxXspo5KuLCU5kzwCwCNY41VVTu8v6fCcR+4guyRW+um3IVxw1jcR36aD2eMP7GaAADzcs1wWN
3Ai5t7bBi4ZVasSrfgCYcw6avSruLXRcBlXpdZCQvaTbEnd+XmkZjFpZ4GR+H6bwveTkuMsJZ9i4
m5s6aTEDOmWyp1IzUZ3LvPxMBx2qX2c41o8+2DKom7AQJv7HUBUIxj/xrgPmVnSylVV40Ts/rE4t
g0NCVqrsOvDewByi3qnSNyWYb6HGdI0ZHAGz1DAbauldIV4FYjJcLRobd3IinlgUUU0O40dmriMZ
/QuerjkY5SY56wRvBASzsB+E5Y0ZwDK27eWEbJIiUYc5g9uCEj9S03/oypKySEz6Tgvu8TURLwVF
sD+72k9LjCo2EAmd4M7FpFwTalKnuLX5D//GApJlYxHFMiCChx+dJ40ZmwIPc45Jepsoeyec9joI
l+xFhE/3/NL55pTY0bNXyPHSUMZjTjX8QyBrROIV3W5/aY9a+FLCV5CUiwoQtH3U6SUtaupivFfH
N57p0qL8tcXz1fyPpfPakRXJougXIWEDeE2HSZ/l7wsqi/eer59Fa6S5063bVZWVJEScOGfvtfmo
Oko9FVqjim87DToXPX08v6I5SnwCqIC8sju7Rgm1y1BPUvCacyF7RqFddSgZaNb7oIs4GuHgfZ7X
Ozyhp/nEx2tPdwpvA30vJXFMO49vQHAF/JrgJbGSPBqEQjW3cai/8JUxA5vuZZ5/jPhXFcU1XuJb
ifGtRzAusVIr8ETqdDuRVlRlF5O2ttrQW+DIOkBPKzYNx7WYWhYIb5J9c/Wi+d6OAjs2/jVWJa2w
3YAlhbjBmTCdPtLJDwdRMt97dDwRyFCLTxOUGz+c+puHTmVdoZQd5e9Rhy1LHyxEMNyuv38xXK0i
PbmY6UvlEZGvMDKGYZiUwHspM7wwxZdCuc34iODDgTtOmxHT4Z1P0Bi8Zflw7kCwjRRYWkSQ14II
lZKixGyB9oCWgyykd1iIG4o1iwgZzdhpgqWkvMrQAMrVlRI7nbXr0vzIZzctHbkn6EoTTByYeGTI
/YzA857inUdL2yeYVcjzORQLTj8aQG+IhUwYlQM4/+FfBvFbFGe4DqC34JLT2Ot3vbSzbBNiVueF
Kt7gkqCTXECUmR31DX60Jvoj6Vm0xo6QOSj53qK7FhHGwJ/i13qLMLejp7JQuSrNGSDycW4ctZ0u
o70wsn9dPw/a+4E+vPFcKel+nUCEyuo06unnpJ49lh6HZpmkDz4+axz2qeEV1i3HDk2nhgitzjbO
KcqeaoC3QD9O3ZhK6oYR0cmyuE/kxA7n3uguVhleRbpc5Ty8Vi9V+CRQpXTsIRW2G85yBvjhdN19
0ZuXR4PBTfQHTEQg/145qyi2ow66K7O3DMLPRE1HS9j6Bxa1e02i56wG0QX+CbvrbNd+isG9L+5W
/lxyxvwLv2OZNAE4ZBSE6BTBLmk1CY/A3AiI2Cu/kpozlpo5h4C/i38NMNERuynbBBIxWge8+Ziz
J/t6rhVXGUdubOFiG1sXuz9MjidAp+W4uHbTclfUB4BtQfvWKemlQdvMqohrYNG4ITRPnf/IgIxy
AhiWrcE4WcJzrGkDQig3ksc9aH3QSAOBx6rLsxQBLqNe6MfD8NIoA4AzInWK9m5r6YN1R6MWQuRh
/I68l0k7aOKpgSnBqTWMnYISIYcqsaQ7ArOSElaPZZy7+LfZ1nP8zPa66gYTGLwcN0v1Qh8k6AhF
D7Fu4kQ9Ihg+1T0Riyje+24G0YdtCDQQdUm2OBVgoLzBFcE8Nmg9ls2Ofy3z4WEy/aYn+La8FH6+
o4Ze+OiWlwQkdE0gCiP3qP8sx6MKiB0048O4y9/zpO243JtcpKd2etPguciyQJ20QQeRzuSxc7BB
CgotMkIzwH7KqLvyrGzbpwxrohmh4/wC3W8yYVFfK6x+TCf59CR68vwTrPzbAAoov09xd+/i6j5H
e8uuEQtMx1K5KUt0A7941bX+Ut6Erj908yduqw1wy3iKX0QzEFRLMtmiPpamu4fb9pnylyAgfVI9
zMBewy8q1JsWAcIB/SGT0tnAejPTH/mURYWftK2nSl8QdtC7KA707XHCR0cW/Kgcy0I5zYTWKNNH
mdYXladlKhhGOrmyjoGX9DZHqjMzwIz261G+8gfRv0u3ZBo2E5FHPKMM2mDHM1vYyp3t9/bot5hH
KupssmsrsFTcBiDyN8U/joxlere6jZ5eFfOm4KWQkh/Oo5Y9nSMZxmJXHe048gPsWeg/AhcMt/1q
YK8CQTRHTOwVz0gkv4sxCSFXVc92lGNYwDZDqF2qBPcJYRPOnzl1O1ZrC/N8tTAN+zKpOlP2i9ry
y2c1CtlbkbUgHk/AxkDoOJC2MFS5k8pvZTnvJelShPAR9IQxA8GCxDSSt7BdElLf7XcrffQ/wvxZ
Yujq0aX9Ccd3EAtlE12n9meJ7jLQlS6YD2FxCEfWwW1l2W73Kd5ly3Rq/XUmviCjDrEwZBRkRxMQ
KiD+zuV9WNMbJfS2EKw0JXcq0FXhYsL+YnQFEWCipT8yit/XDfQ3MokGTx7I9qjgWZTyIQ7TQ742
npk4EjNqrGlcGLf7AyjHmzRVD0VanopURx+pumEtv8RK/kpEx2sgDa82atpNFp0tuT4r21gHt5Ld
8r7xM41HLTNewq597gOy6Vm06kso/swBxW52srr9Ihigzde2RjoWtUAxQElneyWK3bJ/8ltKjmjY
GlW5VwwM963Y280L9XoXyHtJsfcpnOFu7g6A323AFTPFB0b4TUvxx4Gt5kzEft/1/0IxneKB8ATc
G6HQqYA3gGg9eoOmYMTFaD3On4tKZr73Xcq7IaCnj9IuvzfiUgX9Mad8byDnQSWiRMr8bX4wgtXM
RG27L5cfnaLBml/jkIcvfyZBQ1MY22+0dREX95TQn8NA7up8Lz84+OgnecYs9J/ZDfxcs0Eb25Zn
Ad9XVjE67WnghCVxQBJroUSdbrE9gmJJNbejZxQZ3H2DkzXALKiRBe29oErR0v6MaFUBaNeLxS59
BKK5iXuiSf1yKA8jGXQJeEezIXKH0UmWEPChZk4Svo2U41byMc0vRDa4ISS8ps2dXEwHOKzlX57M
yB43G7M7AUF1KyzH0EPT5cBz0SFpikzJyW0TVyOg0v6U9Ai0SlpT+ab2DJre97YqCTwr/RCCSfKC
IO0id/T0ekxWO3EtTbfpND56N84kzxDDOdb1cx4/uuVaat02uTCJwUNUPCm9+khrsr0YFg0kvKUw
EkEVjKQVdRiisuSkld2p5yA8khU9Sb6mEYoHg3cgFLMALNyCWcuU2zwlREWMBeHoA90e41hRErFw
MUpnJGZjV0mHvR6Q/QKXWmgEYOQGaHYBDY/pCynncFY5DoaU0EOz0UgUKGjsHJoCNkA6OXLfuEEP
CQrTVU/rMsyu1Vge6ZUd04NBUd9ym9J8M4i8xf7UBJI/PzEh3bHPQoVIv+36wWecjejOoeXLewiY
WMWrqjrKhuzLiNtZj+pzX2QnI0J8/mg4bs9PI6E8VZXvX0CItYN2j/ruRmdQHTadyVhCCXHq3vnd
uZ8YkOfywdZlMAi1I8ix4GatDPLYEGEDZ5NSh5b+KgikfbgBepPARy44gONLeiAQk1i0Daomog0X
nxJKPEXM1bUd2biutp/VWxFxvkawQp65GjPYdu25PZbG5POXmn4HWncgNOtA7akXI5NLWqPGBh1E
ryD1Bjh6HEE6yhyDdQxsAIXj92F5ARIhxO+y8JOUxjc+M7XfgubDe8rHoe2FrW4yt9LRwyh7G85G
rDwpxa5tnyNX03yjWg2dkTPZRCJQPhqAsbLudbF2k5k4OYzlhjVKsTeZvM3h5UHulKJ3rY047B30
ecJothseAB0wniZydYhIf7NVx9eGkzVsotgk6CVwbbodMBri0LV/F+Atg/qvbz4msrFgCKvd/WJB
5d/WBpnPSOIwTiwcK750qNT0XEC2K+05D6LTdOmlL35QTinL3gGgy5w2mnJVxi9VqaGHQFk7+h2d
SDuQYXI+EMvpiAeVS4LWfvqU6CTZQAbWxovmt4l60brpTuLb1dCzy/ykE8RMo2DDalTjPR6thxUS
iX7Cs14E6Fg7h5XoRYrfe86Gus//kz7E/+guC1O6Cn3bBMWOTSrhPunC57bdwXhzwmRTPcQhysez
8ar064gdRHzt9cbr1PwMhv5kDF8NapPen7XiuF5jHdzaYHyoNUGlf5btER3MD1JK5UCWUVB9WHpC
L3Y+6UNAuOWw0WWcw7o/t3ej+dG2Szb6TG5tYt9rrrFOrT18wSnfthGD5s1YfQRD7+vzkyp9Jlbh
Whi7x25vh++Gr43mpa9mLll0mZblLA+0Os+LzJk786fgqWVkoEr+h1wunM5U7ZLWNiRHwogySkrc
cEYSnPIgv6jg0GNrvqGJBQs+4ZNA1V9eLEFsIPFvcwOeqK1RLNKxF+/23KObaOm9Lr6YZWw9yl4V
36mVw+g0Tyo2tbKj7b6Z0o7ekqOY2VGr2mPMsVAP5v+O6E7PV1vaayTReGHdlcWjTl9y0plFIe0T
7aPLfGVYzpwK7kaqHGQp+2lKjXUwbjboOA1wWaGCdAnVeGVhjp/8KHtK6uCURkSYzvWZxgDLMBgd
2AAHskDU/KUbJL8Jgb8SsnXo9lNLt9I3C+5G7aiE7fm7jNqroVq3ZvFs2R/Fwni48CzCt0zAeyJ0
VVPfjglHgHTx1JgMpfKSHVEDeIogc+BHevRh+AxMfd8oI3wR2kZ4bnrT/0265ZiXut9qmGyG2LN7
TrAgumT7Ryv8UIn9qCdtAWlYpAx+njGz5UHQN1ZJNA2kGxIilYT8LG3gtL9NCkJm2RKa7cMym9to
sN582O1aT1nmq15z6GihCmsHtmjFirGiTo5lspIT+dXRCWJSL0PcwwRIAHYAJzTxBPwwhDrHPglo
EvMZqa+o/HTInZgJlBPPf43fHkB13z/Tf0O4f6sDN4U5FDt2PXusunv+biYpreRQIFG1YPvn6sUJ
J1il8qvU8GX1FE8qK9gFZ1+p/Tbtg+jpo65/K/ZbYma7YRuUudtVpNCMLPkcOGgzKGpBihY/RUXW
pLCMECggkdwy1d2pVho29fJUhtlpic4Giz74X8N6K4qLyrbZwlYHhnFIbUHwGyGP9eTYLVRqfJ6h
/tM2eNG/zRlCWPullbeiq11ID3PMahpXx9nu4NmEe7rvEDaZH8aEMDbUHZi1W43mya5J3no5cce+
B55IogHSaoXMTdKxvYQzYKSvWU+/FJd4QSNOlIQvG4nhF5xHNqPenZk8X1U0PqNTjPaWTZIC361J
IEjoNQsR7Vs0ALOmejq9Q4w8ecCgfXEHqfTad/Q9Cir4iib7JgJZ0yD8NoRwjahC36J6mRwC32/8
tqRMMKutIaNOar+szj6kDR/bPZFntzdUd2KAzfwfkdkliuh/mDiTB4Xs1NltxKbaFO03zeI6q3DY
xG9Cs18ivqj+JubGTcR7WrY7eoVu0yqwhqjHsGJLxvBeGbASSUXYKCNgzbgNnC48K5N1DKv22rE9
6icp/et8ABvMYk/k3mhh5Ck5mMgYkenqbtN8OuHHOTROOIrOcMbEUw6wxrZgQND/FBFSmkaC/zXf
dDu/E0RwB64/dr6+TGdL7bZ4RsORNY1jt3GYSJEIR5WeMlYKFX1ZiCKURSrA7Yu+8CzjgY1gRhQW
RFGCNfDAqiyI6wXTALx0eGCD9h3x3j8BZ0nvUQqdOpRujFSxwhG8fYgIX9USnRycGRcPiTklmJal
9jKp9wz+hMPoDbp22SSAUw2dXZD7aOw62KnpSQOzX8BOy2PUsXxzXZT4z9tzWxmndbhanBMWZIWo
1PkW2zGoiLu4qqrwixDKD2XkmDS3WFJvQDQCPoNYqfZlmNybyL6pCQ9sV9ymCKQ2QqHuqcNAHo4Y
focHCO7N8KnLtNnmzitVML8ss3ZJrTBzM2+XCQUqQRddiV65GjagTXnObwKyd9E+SrEPbVchJn6o
lNuAhCcL2OcGXKLtcLIVV4f3qXDSDZh4K7gR8h76iLxtKVjLP2NQH+WzkRm3Kai2U9KhvK+ne9ZM
t0rKr9bByKqzuikaAp2dEhdpr+OWw5o+kIOtT71TMuINJ5+BEomb2cmE2zl2z60xoQaynMokQ4T0
3GzCl6oX/iIFaDDmo03edVqhj0NeQwMtTj+GTt5h//NKXfF66WOozI9mQMHTwVspvowUDXAtbnau
oFDyegGUaPTaCbUt09yIjnCzz6oMmRUkFOLwaOcebGKJ9Fw/RAxdmrzmshNFSsyI8RIN5r4vabKg
vK+Ga3eWmPrMhnJI6QibaBkWJDgJG/wZaBcslS1rxdoJZoqDA6I1jKeuVJ/5Hvb60IrZ1PVLOuAy
Ac+tRtIuw5xTd+DGGSVbEQvEamXMyXvQzhIy5Yj4QJEsDyLS2DbBe4ns3lhQwQEQ97xals8ISOXG
MXkV6A0vEkYxVBRYAKIo94Mh9WX5K0eOmPbEDuLqXa23SEu7BNzNn1F1z0RPPNtd+pyOxpNp7gey
bfQKj/05aFiJrZii/bAMpKL4mZObyybouRPOqZZt3L5FT2KwAqSXkd4ojiY3M2PUtIDBEX0FokVj
zUKPzFM1Wi/ke+SWamLkOCeq91Cr34aBFpF8rut9tB9yc2MTAtLOTGhVQL1hfUBpYzeCfCaUNVW9
XQVxkJBcOF3jeovggkE1KzoTdc+6tQG4KlKsUuZGExMJS0el/mfU+rFPw2MDuMTqeb0N8rYAdSJr
ac7AHZFiyBC1fssi6RWi/GskipdYs5/oKp+m8oV67LZY9qU5NDG+fzJ7U1RtfFh7uyAdcgAU1FAS
b3u6IbYdO2HLhk03hIt7yFpor6W17+TqH5pJdQYpyU0QFaeBPaXe1zoNRPzC1jgzjwW21KN7CFMn
6XZTfw4y3gsZxptcHh0ZXUjpTvRPWJ/3A/0ucZKkncxb1U2SlXed9KAQP9tWf16E8lG/tfGAv0Uy
TtmCBsmYjh11jXIzRl9Ab0h707VS5qm16pik/aIQMszQlWVC5Dt8wfKlBzXeg9Mf82EfMWAz6GPA
t49HJoOhO5GFqjWeWQIuVFnoSyrXLvqxy8whLBZVQHeyQUq3QIF6cRVVdxkwSFmWvmMYdyRs91gG
JbJ7HJMVcTmcZ3Yjoa9mmzACuLV+On73WnVoY/zVEm6C39m8mzmWB4zjlm6BlfktS/tICEaOSp4h
t5q5Y5i4NLm2KVwL3ZBPQj/3BMUxmwSynmcrP4fTs24R1nXLZvVkKubRgB1kxDcqf0xDADMSDXAw
iNUlu04lbeXgt5lkp7KwRJX6EaaCL5dcPaE9z0XE0sjBlr4fieVY9/b5V4jMz+iNR6rXjyGS7zOJ
JKEd7nu8tOS7/xgJ5NE1AS9zTZJyk4xG+hR9U39cl5StnzAl5B+Q8fOcCzpGTPRRnawe6wy9p7L2
/uKlQ55oWc+VqbyacXtHvJmTgBNH+mtBnMH8Ns2p2DQzDqoUI4c9yn/mZH2hU5RCH3lFjB6mRRBi
ZoNfjPTKxuchrHwTAFBmW17No8QQJ1W2dWMQT65KhKSBV1K4iFKxXXLlQW4tc5Be93oVcWfhAUjE
2R2U4bEG9NXT3UNDjywBASSZV+bMGmFMPGk4U9/Dw8oBkAl10BfOC5qG5o3iv5tOI6EtqUZgDmkQ
0nDvmwAW+exJfDtaCU6lxobQ0kLww/8SHdNmqluvWjS9Ml1SNdcdkDZKJkYX/tQB3EgiGIYF0e4I
viOAWYVUtbJndWdJuUe2t4NmbCdn7wv5TaH9UYxIkqv6qUmsuxYUtzBiaV1ESuLDcmYqc1p64WvF
Z1Snrj68LlX7H6QAiDpXUlAbaoqzWH8yslcThqUgE6OaTepQ+ZCYxksNabCDoxTo56azNoAK9lPw
sPbz/MhT3Gb6LalKojWxwDMKfd++FlHvxQrCP3mrpF8J5HnL3oWkuBN/6YpHU/b7VZmlrg/eDoMA
KJuOO1bNuUqXYci89oi7d6yaTQtkQQ0/7gPfmSwvY7nTzU2DTKumw6F+yvXbYtyqznLmWmLe8cJC
eixj24diG14XguJ14ZM5aee9V3Pp8hU4KWy48sH6Y/OwfrHhMZFdKnE7z+weRYvZS4kceX7UUA1r
ACwJMrg6Pcukc3VZj5ySwwe9HzyE4MNGIJQy+EkjP03AVYgj0LKPPHlSoltPHNKo05Zo/MkuTrN9
60vGNJznkV5msbtAg7RYQJp90GDbRlkCcKaELSZZ19UM0MoOGHbWaVINKpS76o+szERvjNtUXy7E
jlUm+pzVyQnjGXy3zfIykbSQe/Fkw9r9GjQMVyrj0kXZlcVvgG3+PWKXpnKNHDEoB+lwb8w9Vaf1
anW3MThqC0OPGbEBi58FQz7TLgTv7kYYHBocIFY5RUaA9JoM97L/VbPiFEyPOmr2Pf1uohn6ef9j
gcuQEQ2/349z6avAUKyt9ENz0x1l2wnYECw8NWkJHCLeaD8L69n7wnPTm88lRNzgb4i0zXqz8I8O
jA26qfotXMF+60cmWaACCMuS6Lwq5UEHgqtwSBS+PZkHugT1URmeIXNBkr+XxtnmHhsGHECZ9pR2
kJKcfmIWQgw9yE2WCP7CTPZNMD9J5UuOk4FFQIkJZajf5qDaFfrblFxSvNi7KcJTIcD2ZM0e6ybI
gmp8FrwgM5hJct2QUG/WmF2KfpPsTuosY3RowzoudxeepZlkHzy1xVZJABOPvwkn7wH9BC5/btv2
qaTmQGSdpbdOfsd/Hh9aVNPYGBD6rRK02QVKoMU/KH2L8Ck9mIi85Dc7/baUrwJxAycxXLOrhDtz
VvdRgmMJuaiQwj1PFCfDDOy5S48CaC39PMlVhtAZ2fHnfDkkynDAAXoYFmmPtEDZh7iG6b8TbaWN
aIqBYy9E22VwV4Bub3XyyESyjTFJ4HRcyApiVJxQMKFF13g49YRb1KPHg0vI/lDAqCkhR0S2Q8Mz
SA5Z66iVTMIl7dm9jIRfH+iymQ9uRiGI2PysjKTCh246/SAj+AsSKLNv7kB0u0Ed1V/pexKpBntr
lbZiRpF2T1F1alCGa5BFMB/xmycoFBqSY1Ws3GW7j0YXS9dQwW/XWR7fVtND/BQYNRG+qOPZJykj
DCf7xVazSNFBsl+D6EOrYKWuyp5vs/nXpa/4Dlpk/WsC3T6gLP3PvI8/S+atoyxGe2PaFEKAFOFZ
YOy5Kggke4wppuifRvEPPW9STB5Rwzpg06K/tul8b8L2npIdY9scSH6H8mQhJOqWdyOHp54wTwdo
Km9qUDf/+vwcJdLzEpYvIcd2CyndLzL9pu8OMb47HW+uPT6bUP0H6c8kv6X47aMae3zqrdSP9Eme
A1ei9E27I+94YdjYr83BCiIvQtO4eMc+52Dfg2TOeHYKbyUq8dKynbpqUCq5jfLeQEhnkJ8J9BkN
tDeIlyouKvJNVJ5fKBHHHn7TqG66lyWON9D6QNqyDOTnVYyD7Bs1ETEf/jrB1Ifbku6ztRtRbrXq
FOsvSNDY9Dfm6ms8jKvhmA1zQXihcyJT3hPzFrTb7VS1ft3YfkDChk4SEccCsi7FQvhwssuRmpGN
wTdVtAUYNjVrnmrObRb7hJ8YA84uyykRpqmx4RrFVxzcrS/drZJf5uzIWIlgXSKcmO/QunAisKtj
ggw5yZmE9JbYYYDA/hMo8khI5mLY3UVUuyX2lZcpjw/r0MiAXMIcIUaSjqRneY3nHIUNUeaQWb91
xF14qOl/dk/kem206MmArFJ5bcVhb2g+YwaQDVL2wud1GSDMeIOjk94/5aM4mkZ6Rp/V8aC31Cvl
tvLlVPY56hvTWYIpl5BbM6PDGK/l//O3U+U7QFMUniq82snvQDKZjP4g8pYCg/HZztO9QfJHOl4Y
Em/W33VkUMd7sI5FEezMFkUOXryAY2cW0tjH+QavRtnHtbIZmfDM7GkFSaUNeWjAMKN/qDbCxmZ4
fLZ/B+hYkN2Rrm9LZmB8KbK9UP6N5m0OggAzoJCUz4XxTt/Me0Yg+BO5M8JkO66JIiapDMTjAMYa
IURDx/tIh5kzNV39kTiFgqqBQTK1vlNbLKAEiSieYjx3U7Y1m1/ojkQykDymT2S7vgzMmfMKjt+O
NHczf8v66ZYtJp6BtxcVnam2KfthO3px+vmfINz6UXcVmCsceOB1EF4fWtbz0XZpNfXSdDYnTsc/
gfhjJEIIttK+ZnADYsxr2L4pZTdB8pkbeIkg/yEwrwakjM9R/C60CUdBDihAd1LjJPGvap2wyeEQ
HjgzPWvgPqBpFY3NjftWyzlFKFpSxvhEdyHxvVtrx3ETpp9KPOyFRrbhs1EdtzmxD3KwmZcnyUgc
CRSaNDbvrclt3mQuXRPkTzhuDAbzQUIEF1FDGcJfrhd3oDqQ9Ch+JXlBpqpsy9TeD7WKrPBDPckn
4hxpc+mosonKi3dL8bQth8ltLkPpNDxueti6MVp6qf5tyD0jALA6CrS2o60dWxCGFpeF/rq5MNgt
kZJ7ZR/7U0d6TvOhLjY3EA695DOOEXWM22QgQ8PvGecJG5xkhOQfYi8uDwWYhcmwWY55pduQv+WC
af1HX38Y2biNGX7o0fSj2LbHYEqrb4r+3IFPFmA7woPtm73ioJ0uiLxIX3gPQbTTVaZMJE3HoGhX
+Mb0OUXs1l3LtEEhE4owmPCLxKCNOAgLoRq9meZE8Mn6enkHXuhFMN1RAtu1WsnTyZRxqouqECUP
YKPhei/yMYnPEU2narP+PRkfe4AgYeQYvfmC5DEcthW2CIMvLiUEoxUbPsg32XiWGNvECdFJ7w2/
oRZWZxoLHUYgs3vZls+mTSN0WTZbHQK2AhUJxrWQzrAp7ml2ym985h1cTonNXPwo2n2dO08D2r8S
vpNK0cp/hLLLT6gwfYDnjXK+43PeURUIW/jphMcAHttAiBv1XXaGD2CWxzykKbcOC+4GaF/6DRsR
jzsE10xqu9Hy4x/BNogYpOOd0E4qWVb1rY6xE6TmNH0OqRcbf7S2luwtJ5aRdum2DphVOKNqEE+S
3AVmp6795mUjzNGab70bjMttDbSRBYvROthoo5bU61JP5ddOlVsmit3Qf7GcpuVw6DggM5W2imer
481zWXIhNma10jKJ5Yh3tvmuh44itdtIRfCF2dJu3En7qLhR8dUOLySKwwHEeMCnq23RMuIQxsQq
feYNFsCFGXuJGnbeNjWIpgeahuVqd3DnBEjWt6WhdQ2C/DWizdkgXbIZJxgVldX8VHyqaoUJSXDK
QE0DKqDv/tVxuDdWuYC9+CnidAk0Qk/zqGSeuMSC+1K86tJD9PUTo1IiyQKvlFT8mUwoCyZGF/tB
ho8MbUKHGd0yB0oumsEiwVEWRIHXKodOo+CFLbwBaYdW7CE8mHG3pDS9ynzmZ40WxjISJiRw9Uta
HSoDixxAF124Y+tHX1GgMgp4Km3daVlM6YoWrIfTOB9mXeJyEEE10JIhKrQntkYjBNhHRCJBBoHy
qBFdUPe+kbebSlZ3siH8VtBXniUiT4hBbnOvzGFvyX7yCMb5ZJBlKzkQHjue+c8A0W288cf4M7e7
fWJrHi4KgN2ZJ/nIeBWY293k2+QMlwE47YFdKRx3C+KGOQN/Nx0RxzjoxzD1eAMHtsYl3N2Nnxnr
GKmjRWgozd4RHRDJRXWU9E2uiE22NScKgDwA7gI5OdXuOM5bZciYNiCTIkm0iNasg8EZx8LRtopE
xu+onLUgOMjR1xInR4bFDZTl4Bihc7PcMeZyUtxPnHjLXb4rofVM5P+E8uI0qNVpG68UFE8jIctC
VZsD612NetceP0OBR0E+RkHINDa8SDfqyxrylwWWwLbppSNlzKjyOZnbxi2P+lv75sbQIjo19gza
5wWRPkXxyKMG5dawjdFSGKNMXknl4LCsakeJDHIGwXoGyBwoek3U3jqc5O9qV46niBI0l+edfp4f
lYWCeJvUpIY0nH8Z4ClkfQsyI7JoOJgalKXW3NRLcGgaLy1nRtg0fubZNe3PbN0yL7JvV9I9vIi7
wbQkjG2nUwnLYspRKdDCvLPJmX54l5n1Jzz/EalUMWLoE9nIYpOHEk/z7yTh2MzRrILOAJyjcg3a
b04XtoMOZGWCDnAALJamlDbYiBe1vlhquh3kfzgsxIh8Tvto6T+qERCgrdrcpxltUYmjTL4M9U/E
JAQ95igeUfMKJr3lOxJGIOTrYkqjrTWjOVLlnd2RVB6U9yxT7qiE01J+6PAhWk/r62u9lDhhXNV4
SPm+FN9JAF7vXqo5Jbm1Re2+tetgR6yIKqjAKJCEK/XCi0KDPiLa3t7N4czUwI5YaHiypq39jwwM
BJXWKSdvqnJEOzmVigRqEJzwQGKy2MQclk3Q7RWJuPj96x9m9LV0jo1mn/RfokNEuTGJDE5kG/3R
YSVy1v8ncuoBXjVzR5OeAT9E3Esex141Jp5e0r1GbJfRMmVc/inBMcI8SJt4OUz7RqhkkTCJtwib
aXTnm+tsI/5+Bsq774HSxwTE8pdV2CPLSjBe6xjWUIwcvmFZ72yD+lyOzskcXbJQuhCcHWnPRTS/
MC+95torKoDXIunuKKyapHrteLk5Dp4l56Mao5tWQe+DSd+hs1Jg0sfE18mIAXfjib24UPI9+5zj
j9C4eRaQPsp1xYndcJKS+pI8LcRcfkVFPCocygQg8elgGyGaRZTddeJSCNfX4Qx+M6L1s+TbibJc
1KxwhD+iX285pVS5uZ3q9EBzDo3BKB16/THZhBeM+XVZvPwka8plmPNrJLAYMmA29HZfq5R95j2s
rkGJtIS9InrIpnat+/a6VBJxovNlYAuFDV1eGdgd+jnbp4hwquJSD9ZZlD3GhPgc1leyt3ldnc0u
eSQGdVIkPxXqhxLsex03dXuSSvNizGAGIjJeC/SH4XJruA/tgI2pPVqL/JpKnxUrEBnTk7THE7Xv
mbnrhAVBIvuOA/sYDBi5NS+N7EuXZDduI4VZszrXx3DRjgPqhwRL2W7oaOGMnSfPh9hOT2FVngR/
wgWsvgZpfrzGzAOnkgizdhfMhluEJpgafAPLnqxyCBg7q/FamSeavYLkVxQgPKAoc9HIGSL3CxES
9WV5WTR7uV2AjLJd6kaM19ZGGP/j67x27FbPLfsqhq9NNHNo9DkXazFz5UqSbojaJRVzznz6Hst9
bmw0DFjYe8uSqkpF/mF+c475u2uvfNxruULYKO80oN06OsGo0DwYJYvJ7EhOKQieQORFl20Jc9Pc
Se5Mrog7gBjjwnfHRaIAjapO/k41MVJxrU3NWW0DXf+ctymQhiHMtyYqpex05FY47eJZTy1iK5AK
V/io8Hja9T1jvGRkVHXvxKtIfxTgzrjKSnTitPoRjYLpMPN6FPb+TVXia1HJN2P5WYzVpejXS6Fk
F6I2oC7g0lRo6RAKnoisAQqGFZs4VDGGUGKQf4GQGlhI0oU7Cnfngy+YzSsBp9fvhCuLU5jLmQ76
c1s41bP5jYqZ5MWgZCbWIddSMCOK2bkbjICRbRvjI+LsXu17SMw1T4O1Gfx8FL1m7N31yjMBJkyz
KFhQLsIK0JUeswlUNIqPKL+NqO3lghrFqbvV6L8Dljv5FjnJg404rtMbtpRUMs4OE9pW5X0n0pwQ
YaP1XKH1vF/YD8l/wWClOmMi+DbSqKmecipSdTw0zYRtfnT6HysjFEZfjl63rvXcd1aiusCk1fVZ
+QWI9fccnyv6k+YUnGr9J413ElCWvSx0d2dv9HvBMPRySmkt4zPTwlSxSNjZjYM5XjdxqB4SmbaC
UeVPdKosYP/KO4qEKwxntArFS+/KHBAevHFHawoQvRQUZrvXaG85rDB7spshQG6jyjkXJDuriYwX
7sTLxwR850RFonDE3dZsyIsWUUufJ97G1mCzrX6AAVgq3O88LhPx2DZ91Teg8+TD9slZO/L9W+nu
8bPp8WjqVwWsPUJHFxPoi+0hd5+SIoWPa0pONRjn5jaXxX2Z9LuQjA+4qn2m3mTReAyD8rDFeHpQ
HWm1+jsKzpsyra/tbD2wEqENN0TYDLTO/pim4+F3rLH/kWQjKKsAAxfSW8EZesbgFwJCHddXOrAu
8nRhg3/ukW/KMrzxhhUIXVmVvlk3aWLRLGlQyXpfoNZJUTSP/XRF0x2S1kkbt0Ryn0k8wbKef9Y0
BvP8yTJzkQVmrAGA65c4A6X4UaTHEodM17mpQnIc9Vs2nEZiEZYHCuqRoamWJTLuWm0G0ROnn/bF
k8GEnGRHvlKbDBimV/5k8r0xj+IsH5fkPPLlWBZlnrNj0i+XnMtsjQxTj2INCv+5kO8dtnNOK0X7
WxcTDghRzVahgGUz1wDqdnyVABs+8e6JiJPuJCSfyJT1Ke3UR5q/VVxLqDKpuL9jy26P8a8EahzI
p+KlYeRk7r6QCf7IzsHZKaHCZ/TyoNb1qAQ4vyrHVOfKw/Giee4fxcfErCMlYVEemGgfBs3lI1bN
V/c0t6RHU8RrREe3iXnHwPiUWrtfcWCp4TVuAvCudg+4ECdb+VAwxUo0p7W0j8p/epx5Jllqyd63
hn/jioWlRX6kfN9GkjkblT0oTUfewQ68pGQCcGwP+3DNC4kBtdcqlyV7lRkEKypYHpohbXX5yubf
5nBBRZZuwmw8p8xHda28dmiPg2zwDSeJ3pFvZd6fRZPJmieVkK2KAx8Go6CvUbZnbnbX2E9GYKza
e/Xgv5eGVnVbMMHo8S0mSPANcRhheDsMExFUHjeVz/ihzr+BWw/EeMFgXDaTlWFAsEozaOrfA4Oo
nMl30708D3carBLKBFe8vWOFVFJ4jflTmc6MTfTHPJp4qtwniDmo8BoXlPpqNy2QcixKnK2fI4xi
+o43kCnIcwCakEnLHYPScWC3L3qnMu45XQ14KLrKpsEmwu+ZF9n5rWiMaDYE7oD4DpkgWHVk1QvD
JRrvPU3CBfuyV7ejmU1sTwEVjWSVfoKiStA0JQLHihgaoj9xRJlOlJ4kBePZXsBO7nCgCT6tQfVr
ufM7Dj/DEx1xqHWqgjgC5+N7J3GFo9dlNagkzRnJ5Cv+68KXC82H8hjwdvE5McpAm2rKKAYGRb5U
6a1zWlH9p/UXQ+0vg9VeFC4knWASE8AWEnevPTnq3UP8XMZju1EgvDkC6MiM+08q9kGmkFrfpJBp
WmQU0YusoUqykcrkT1adLuEc4onyqF4Mpo5WcpKpbsGfjHW/yXjxudBXeWgK3Jxp9XpmCioVfAX7
sK9g0Ji4MsQCQdi4v+xDfMH7L1Q63S8M9WD9GkZkNrTOQmyvrNBM9KfdNDQMwdeYiK8UHK2XUklg
prfnhVHownPaFuGEA0R5NumJb3P1LPGFwFB1flPnEPD0IMOo062YrxrEyO3YsgkaODsID+iSJ2XE
uHjud25czI1d9Bgt9oSWhh3uAPkQittfq8kXON5yqoGGYTn/Y0hES5qXeP6lbzw5r0NGa5WZBJLN
QIe1wQNct1WBpoK2hl7TeALXaZrmjBh2mLMj1HJ0tNofuZrQV05qTgd+jarI3EW2IqYUHcWzkrB4
jPu7X0b5V2feGTV4LZf5VNdIIJKqeSTCz8UAYI/en1mBjj8Quma34mSDIAXMLNsvmkCZS+qI6WdV
z0Qt8f+sd4F4Vm5C9nGV702kBJcmgX0MjLEKaiq7euAEQzAPBHclRsAiVfCg7ufjoJwSipHqCL8q
L+IJUfof2zIbMtS7+VcOEUVifPxBJnQxkgu9lKjmd60WTjqNnfk7lPw1LskZOor1WbSE2pEm6KNm
AUyE+6R/coyX3nS/Qbh942x8XMXRHXVMEMj+/0jLvdiMQW1+Gdtj5UUu+Ca2g0EyVbgY4jE1p6us
SGdAFzvBLGv/nGogyCAvSOiVGiCHBkXwfyqTTA4H5fpnS5/UzcavW1srAYo6m/YxwZGQILgJOBu0
UoJ0grTBpq1TQKqOGsT4RyGjxvFKHYfttZyivgDTa78SYjZNRyUIWrG3pyT/auOc1UowFNAysXwG
TJuRetnroJNXfyFTnPJ1AOtDjoh7nKyCV2PvSLLcJWB6KBFKJoa+LwzZJWONci2N8nyjKiEOJgW0
AWNHC7r880q3U7mZRbXxXm3iSRLfpeSj6Kt7WX2ZfBozuP7lRuqVhvHN8gWrc0zFgs0FMaZvUBd2
LAS4sJklZMtFJoPWVBvIsiNmy9b/+9/+13//n6/1fyd/mltTbklT/62eqluT1ePwX3+XDOvvf2v/
388Hv//r7zwCpiqrqqHrkiEbhqpq/P9fn4+sTp6//B9mnbXq2ozWL9Smc5GnNyYTbb0Ead6E/SiG
aO+kIOgiPw7f6aL5KbDglUJcMrNBiVO70JSAggv+XQ5Mryt7b6Rn0ORWWNAYg6nAk6XzSmvbtgE9
oEVwQ13fCbqKdKuko+igz+Cjyag11e1BuyN4H1QBILStrpqrJYTS5MSPK8hdAi40QlYaUO26guvU
zeH0htYW3+pJvpe2SJXhmsUvOUdYDofQOwHLPzjY/FVAw4hhhSkluIXnDyDCW1b7zVD4O5YRWqu2
BeTSTKpzJxNczH4lVP7yLJbMzvKC0yoyX4FWuCWz/hEEdF8xkcPDcJvxuMuAUTsB6MIauzLW2grC
mBHPnvZrNi+ChNkwNQNJxZezZRFu6KBQDGzbma/grS4WdAzyNT394FR9F+aPVox/NCi7XOYv2ax/
tIXyrnIH0kX5JQFUgp8V7ApXc6b/5Oy7k6jXkcmeWM5igBNPsyIxB1+ghvuwXzKQrSzC1FLJd7WY
Hw1h6AZyFnS/tThXuJKgs55N1gVjDvJiDQyV6YKYsJ7skRbkULOPTb1EcWKFDHPVNg1HA2e0+gsc
wG3GRCDUE9wYDguL4RI6d+f6OHaWg99P3K61tYYcMHGnKjf+KZ//8wOsGM8H9F8fYM3UTF1VRN4S
yVKlf32As74a48YS+0+zQ8OgZjcu0ptqLPeBwNLuQhFWlkgbtuPA1afUWk/Fb74gCjUm8iU/Olj4
zGf2cEn30PRmWyO/kFDyoq0EzDAAz7hmGx1h/S4hEomc3B4Nj0LFo1Bh+1B5DlAB/SXHYAmVTLcc
M1/c9gfpqlvkDih/oCDckUHTFm6hBpRTCM/zoqC/jriOkzOfWyZcSmzZlSFdNdG4Lk7zacwrJXMQ
qmuOKIJjSQw5teGCC6/9Bv1ZsDXPAy0n8CkEqsxL/F01D5xkK2nhY4j1Kl9Dp693wRV7dFW0Gror
C8E22fdjwXpoTf8qF80bJaJRS9Kx7VqvvA5nE17KKJK3PpKyP0t0ihW5P8DnNUeoJiqsxiC9KpLh
k/Lz5rq6iJt2pur0LE3cBVXpQGjSt3DzjRwbKb25kZl6rBwOSc8d3Dhdr+7w1tTNpaELz90jBUvA
7tcanzGs5BijQXrNcmgIPIxZ1xMvKeHgjkxg743I+W3AKMWF2eAI3EeqxY37weguG0FHQ7cJRq2i
/2/wWx/2D1YgEtIboXBGt0dcQGSV+0b3BOnpFMcd7o5pfioWaLcSjbqTfDS42NSHpzzfb+0HgfM2
x5ozxvQv7cc9TohBZXfaxn1RRqwVU+K54S1DZ5+cLzb4lS/dbAJhJk/S1NGHdBfqzF8xbepMs8j0
q8XJlKQT37PzULA05vF5sVuBWoT0ie22jtXRJCtESsakRbMaLIfmYodMoPZsa1QdicYkhcak5WaR
Ukrs2/oAF3NjIeFITojL6HS76TnOyJODRXfDQsXlL1cMLJmpu41o2OQompNqcEVm+CCFjqZgICc3
sSj4r8UuyPMhyLCiZ1jRu82wm+yTk0mdvWvf2FLfR0t+a43yleUHA/Fu9kiDl9lKuJeweRP+mrMM
c41BsF9kZG9w51YGij5U/ZIL6hWA0G38058nHrnChdEiMuQuC07k7Ym7N49/qLMBJ7hP5KE+takQ
xY/YUczlTYi749z0gYKhbyjjO76qLU8italDDRMdaVBfByF6XEQyAPMQ6CVQ4EG7TmGmNrDnV6+r
YSCplT1xr6y15NJO2zlhNswiZ4BUk265t8KlpSDR+M2UWr39Lo/qsBxFSLK5l95b7cKNSxK4OUB1
BaHvY3x1AL01XOGTdLrrJm7/ZLop+Hfk8tiNCx0HHWmT3tZXrm6K4AvtwIicrjyBrE4tuuIvGaJM
+bM4cF1vj/95gWSH//+skJaFe9aQJQsItWT86wpZ55meKJpRf+LPDRpg3uDBcH51lyEpUT6OBts9
zIFwXpUQUmo0LbbU+0X3tXIRnp51bGRrlFXzuUfHd2D1BJgUAkziyO2bANPc3vcnjmWkKq4YIoEM
k7wtJyYgLcttUyxeTmyfyg8qlqd+IpT9muEHRpuJ/9h7y/NFN3X7tPvRsMoUiav5DBhv5LFtd93Z
+LAW7aUzZheOQdZdEVzuxCpvWYZS1DFy1dKniIpYdDhb0qlWHwr3gseGCQblSInKVDsRrBEnHBsn
9b7ETSRXWlQjxuI2oVvINlfK2NB+CyW9xH15aXgXUdkumphfRlM9D58UjKFCl7R5rD1u/R58OSAm
Tuvq9y9VIPsUgzRQq1PSYEtjVYdgKMVeN/OTKoYRHZvNS13GjCBMHwayEVc3o7MZ2l+HeIf7X7xp
JYyEZ3pY8Ds89UedL2duqGDq34RrQh3JWd0RfAWEOs7qKBKcUXQg5tC3jOpY6ZavhvD0DOGtDeJ7
OYrRqMl4FZSD1M1eqlyyj92k21boHHvjGqLSsaVCeB/tXS0iuEsaA2Mwx2J51DYm2TLyucq3Er/D
5LCAY4QmPIAuOVfzpZrbMybcQQt33O2VgtANY0W17LGz34UGK0jzUSOGSjtq5Ko7GDHjJbE5XE5H
fdj80aVyLUDRa1ZPo2aA7x4TVbV0+wTqkekJE8L6vB8KTT/pynzemvIy2ixTJmAYqLRFb0ZcQmPx
jBtilA6cwH/U8p8EBOmXvFJi79QM4WqceTnOo3YKlV0JmYKZv0iZJxiVpqNIZ1tBoGUQQlkC2DR6
yCQyBVlrKEh/9iV3cSavFCkP+NV6ptqbWxNHWlFRFQajOpJZ2g9Qmp0YkojGAMSZ8+2SFTTJ9yXp
B2Sbip08ZcY8+pnBtVJEjeePWCCP8VuK/BTX46mttFPT3ppR8jP9sD0U/toSGtvbqcWxKjkGvqAt
PW/jcMne1y81hiyamYFgpu+76vA/6QsG+FJcd5XkdHMYnCnLT/T9hhuznbk7V7N+1lSnH7lC3/GA
0q9Xj0wibfg/UvlcTRV/0cLR1BCPoJLSe2VlDugf3CmbY1Jhg7N3wiR4nGicr2Ofhj6cSnAu8P9o
fzVzHsatEE7EbmjP3qf+NMxvAz2bQiadcXQU44kq0OiHqcjnqjYuyFZKDR6Cv3FhIQ6mGl7zPvly
bcLN2ZmvUNmdjude5OV52sHXm24ul1I7Vh+Ful2BXU3Za22ktvGsCmQoq+EutmQCGTHdxa3FWTwh
7sK7/4yaynKkPiaAvdp03obsIgHsRK6I0JqRuHKItEfKpY5QrNEFijJndlBgCK9J3BdIOdRwsjjl
v7SUyL1IUHzCdLNnkUirpdEDxWUmqFpCNLyTUfNNACwDAJYO14eMM3OonTa9rYN6Zh26WpZ8l/f5
JacbzmkHi2gSnlAGVzpoLkxTZKmJt7R+qvfcdkBUfCsNGflmwDq4eyu1wZlwk/iFqK0zBrxN0n4M
yYzuFFOhKf7Ya+GjKXGNjOLLQHlS2rwS0rYYUIFXt8WVCCjBek1hXktBM8vnNIQq10xF+pqK5aS1
dNz0UbuRB+kTO6Hpoj5U4JRyCHDdcVMR9hZfsVvlwB0Is6sedJBKj/SNPJS6v8ff3UbnHBvDsWDY
jPZozaafJhidjompBOr3SjmvcjXx7LC6XAxzPVeDeEoVMTIMVsg5OcbdzODqplQY74Yda89yJ6Ye
1AKrUBdKGvkUSB3NLro9lI7ivlquhHGOt8/aqaqsuRLCgNxh/hs0sqwZiRJbi6qaCGgrn2HnbSiA
CSZN7jAeXgqKtBfc3aw1uWegYNC9uWmKN/exN3A5q54Z6qpxLZPoIS49mZMMXOoCim5MF9B82Klv
p4unUG7N0N4UFMVcJ5GuNnDnYxoSTZL6ZtTNcgiEt2roWJ1hkFocDMIdBaJxCuS+1IidvOzc8cUQ
1VOmbaBptzNzT7O8IowCzaRjW+dUw/HWki8LzVcaVP907q8yOZIhbe74efc3vvI8rt38q2+eLQhY
10acB0C4ljOPwHyt3ZpLjXxP8vmlve5l/GKmzTvgWYFimAzwgXJUTgONTMRrbaPOnXWicBbCMH9M
MxVurgHwFXUXfiMlUWrV3JVoT5IXiWzcQI0VV+4GIEpC20cDnTvmukCsmQh28Qr1fkxuaz5fUxJV
UwxlZe+x5n5L8/uN1IiBgGhgrN6ym0CZYi7JofRYkBD18jGvi5daM6Jd50tDEqipFnRkgsX+ad6t
vXG75u8ZquJwzQoylkZyJ2B0T0bhHsv1Y6hWUnifypY+5vclxujwtMvL1ltRS6/0Lb3sTe3qP2UJ
xxj0IX1x+2Jw+4aGJVccmG6PACO74dRHCqsF5nwaTuGJhJy3glJyth5vKCd0oDySK+Py7ymGzOSX
FYH7D7yXsIK9R/YE/LCWVHdJKO8CZuZHH1NvK37Mvmk42Z949q1WebRYmYvmlug52FFGZJb9TCNL
phZRrwFTG9coOoU6Yj8e8GIVOMz5SzOqIG4PWtVfs7W/yLfiXgwjQSIcBjiOt+0sqMuZNf/MBe6c
buwNL4oiX621fGvrYO6NYGY012E7mW5NgnUJ8o1MbVmFo42jsTZFcrJF8bPJgzAIBcOAZbLcV+Fm
5YXhUX6OU0yDioXXNOPr3tYDg/NFr5wEXN0G8a1tMaNy+RFgtMI0wf6A4C0x398x59tGjpZhYU0x
KWVpOHpmHBDGqH1GWzfFlwHbrvxGamGGmaMBH1JEdDVnnw6DYGhOipbA05QBlo3+0vLQMTSrjMFT
uKV7OQl8mVFjStkLKzkBqD/zwMAceQjnO2DgKJlsXTjEWPUVbfSlvvE7QlwqAbGCpCR1rSKFjUzd
KBjSYDPMvojVvjfORj6ey/LM9RXcK5uJZL1YjkLCX6kQjbMkerT5UWSPMukDZnUS1Mw/jAfDMeA8
zn8K7QY0+ah2v6gAiwvGYs9MoSw51XxX6fvDPi5yilqH8h1c+WvJLaQBllkwx1xdsatcjDroMTq9
KTEWCxWHRsp9Cm/ROEXkdjLswB1K0IaGiYh36DLzLI0V3bb6i7BozojpRjaYjNS+SoA+/STg1y/G
a7e+MFCA0RUTo8NAx+O33kcMkE9g4rkZ5JO3pi5MLZK5VUBNxK4cScjT40Q6bDJTR5l/Q8C3Mq5g
jMVhRK2T5FrHWHRN+ZntzOjdA/s+f3QEzGcC5jIBc52AuVEuF9jhOApRja4g0CwGTawWsBNNT16i
HegFuj/bauYtAjjVDqQAmfwBFddAPRxMRIuw7fIApgLvgyfElJ3W5bkIjLsg3cs4ypqRcExCuEh0
VqMiKOzE0nJU7fhJgjpwW07UnUjHQBtYFZC0COSBqdGYkfz8Krk06AwaC2yxVf8er9lHNTCQ6/zE
QFRcWJ740XJo6T/7jFsMDcEatptU1L31XTqOsUagUEISWjlHd+52in+s7XpbpjI0hJdGmy7TWBO3
HiYK0nlaK8wyXQ30u3ZXJXG5yDnlX5nJjSmuiVgI9o7tcBopv8CLRqrczqDMZB2pW8Jl+9FDhKVB
CYwMJ6bmGc8M60glKjWdn6yDfOpOZhpNGis68/fFLAHCV36u6fB2/G7IuTvnl5gu2aoKdg1lsOvt
3GyxGechqDqxn/5JIUluJ4MI/NbdTUu/qXF235L6rqb1vb5ku3A1Kr5ESbhuNleqICFnYnn5MIJe
5CRDB7WzlsqZE8e5W5rTDumnmxgbqpD15T1ok51kzu6XztBTbtvkodVZvqaxOtNokC1kxzJOuOIZ
NsIljJnaqEzkuok/ZHBNKYYDrFXzOU0xT02bbTaNrWXZtWHvJMUUyMrnnq//LBybPsCNXLNNhfHV
cty8bVYV6Jdm1q8bJg4wWcfNKO9a1tyYaWbj8DJP51VNSNTH131OLjiUVit28CQSNpPDBawve7oL
5xZ7AM6Cg9kfVcSpWphA8oqg5ga7XCRbbhOHWjsUjmtV/TE3qHsUGSPWlIg1KvMsgpWclVW8dXgU
vP0H95hGhu7LUHqBg9kupNVRzkDRin9N1BFEST75Rv82FpkzrowQ6XvQiJfk9YChVGEwZITFS18m
r8ashjGWnF4xXpqFU6EhE3snkQDlaw6ehdDY3AhWm6TqrchqmzMgAeModZuX48nMnX1/ao2TZ5k/
JbE7tZy2d7YjFouOZHaTTAxHyBQK+gFHzEy07mQASblqDkOtUjkevkpdt1OqvUkQ5uoPyXiZ0a0o
54DR3ITwwaLTh1BL/liy1ODKS6rVp+Nj+xEbetRVxIFiOEGadIIu6aWG4uncJhSF5VvJuX8AdCp3
RzXBgbxUCuNALfcxobX9bRKFa0lxEEbWyzjE526DOEe2u05OjHTCMDnWIAHnjZMaT6Nq0rguXaGN
u2X/GGIG7zLfWWxwI4GZgjRWPT0TZLHPskxs5smx3WH4bgf5SSgU18sKBVOxiDWXbm45NGEIYnPe
AG3iJqSPBCnFNBO/53K3yPJhPmItDGdzC0vuGrI+RqnRHkEmsremJ5xyJwNAGW5b3JSSjABnn4Ar
n5UiPkO1Kjhq4tv8lHGPmYPJo3Doy4OWiifL0k/yLnsVanQJDeSb20LRAXfBmK25M9MbZnlejt0+
w6Au847Dae1q4kA1wQLkYZFxyjffzP22MFyGAlCx68xuvx0EnDoFv1oX0H0xGaW9V+AZltErEFEt
iEUyyIlkWcNemEN2nLDAFt9zUTL0nCwkyLJdPtKJZrbJGVTIqSAaUQxpFE6vsixyiRBDnhF/+K0/
3xNCAdNnok1A20lY8tN4qjVzoYvwlwoGpkjo4DagqCFnSqBgFnsu5XASxXBPlhB1PCzyx17WbjZq
WPFY9XbUnDwgQKAKYczDoHxeYnUMpgwp8L0ZUn9HUl9EASuVwhxheCbumLZo9A+Ma1AZHPYdReG4
h0gkBh1snpmdEMWK2AgGpqINekZmOlCUZf7LmsuQwwaNTdTbwJ4CY/5ubpIjiaUrKqJbsu0x7PQ3
fT4G7gR4sfQymX6aiuAETcpAvHUAy8sbTbmMxgibB3IPgZKLggTfOAOdO6ZsriUCHtx6i6ZgaPnV
dpeoaLQgdNdCe8cSKYxQ8GRQzLmdJSIk7IYuWtOnrdXXrdjLSaRKj7mCZSMjtDGyhxoAOvjEPNUZ
BxzB7LqKHslX+TrrpKoEKcxhmepC8ZI1+evmYj33SFoToVawAGietRD8WtkO8Y7Ho+wYmsta/9pt
k9+/yxLok/G0D1q0FnIkjQMx2TQyvj/NqYgKEwWHnbLvvi3SMDXzfYs2inWXYMAnlKfaWKQdeR2d
N0YPtJwyCT9qq3iikqOW+6Ach7DV+ujZPTGnQyChniEzrpXgQsWtpwV6zoHO4jMb+akTAqyhvN2K
a7I/WuyPLe9Qz/RGovQskx+90zvNRt8steJDSo/cwp472g2Cy2pdZp3ZBVTgqgxPp8rSI6HKT13T
nKy4PSnhcabzzOJHyuu2MDAlWjsu5OrOcEJhX2ZDBjldDjD/0ARq+DO2FPRzJn64R1zW+n5iKJHy
UiqJr226z8k6EAGstJQRAkiBHbJnp6aQTtjO7yUE3YKygLZ7px7SFrLtI7MHNfthwmvX5SpaDOvD
VLsPjVqhdQxV7hYCVj39wWNmroAyliudCBfWvbN57PxsZkaa6IhC/vhzZcDHORVkpOyU8J461g7A
Q+Pc85mLwdJ2R4t+hTm1Au6K4UItC8FF++nSNNDUKcRQSlowmEju/BJ1iYONgGTxT8xJjEzZUSUA
5sS2bimHFRKECUljc1/CaijCGqNlh/G0Ir6RNI2Pe4rEk5MsX5r5PbaLXSQYtKan91AI3wV/YJ01
6tjraTjemaFw68cMw283HJkznurhy39M3yn1XKmVRqjN4cCWmOCYJsMqOfx1tGRAkBEq8bwbyVkW
EPBUm11C6p4eqjbuQ9DtuK06/14ZBmg5rylHZ8DwvegmOUh4ezgZuUPZK/u/9KLvQtQ5BpXnEiMf
qmVWBo1W8iSsKHak/C4kE82xcxf99emjUU04vPShdIQeSnA0RwyZ+XKUq/ESx/05kkhR4xLDnQ9h
S/I0DlhtQVKHM65lT5xj9Hg4K79JZ1lcE7qyCP/zvEFWzH8fyFqyqmiiZYiioWmq/m8DWS2X6nWV
9+qztQzu6SVVPc2pKgApObgYkS3g9rDgs12IuLVzRPzNFVWix3CeJIRV7Ajewih8NSdPVjYGsgyy
yzUiLBJZyrs2pa78rZZtVCRVNKBAxxkPg5WHJDSUMdh3kyMsM/XlMWabHRsNSV7ZpTrGXWPJvUoE
VU3oQKbkGhNV22RTNQ5tDvxNdwMVxPST5oyZeKrsiSR2swo5D1UDXsebRlhZLSYaNUDbEfHClyFR
8FZZlBzOKas5q4z6ZFsYgU49RuPVRsft1NNkRlNe8YuJqwNrjtqtuoePM11nDKZiuj7I+MMxSS3f
4BqrLYtfcwvFBi7uInOE5ihjLrWeNApAEnU+eUOfeLyZLsl21yQYWka3GVFw9zDIjAB+6IfqobI5
U5c7C4Zg/MEOqT8H4uw8TryMI9cW4zX9hFBdJ7O9/JB2DLLJ5qAJXZNFJPFlhfP3ypY149wUdDFQ
cXkkNyezkit5LV0aj3gIP/qBGiPzBT04GCaeqTmKY0JGLOcseM3enyby7EZzFvhhFvVZRLDm0Tk4
Q2cGzSgHaELBvELjJOAI8KK74hvBfwhC0KpOTAByxbSnBLzp+FtefizWaBuDbM9VTJAdA/Ez0utk
WxqY+hYUUho2wgR1Z7HlEvABlSa8GewmykGjaycl4ai8QDN5SazlRVSFh3Ez11MPP2nD372mbOQ6
fmJsitVf9VNd2YHrE9koGZQ0DkZf0DB4I1zpdyqvfv1D1J9YhtiPe8gp9LTGUkJk3gomvOczSGgZ
eBGk2CDRSO1vjtYPfiNCPGZfNV4NbUDysAAAUfuhbhdrN48VNuH//EJKwA7/7Y2UZV2WgSNqBlN5
/vlvb2S1zEodV7H6SZTW3hlbjwOsV66JndO7g/kxTofxJ9KnV/6Qd1bCX42jpRf9DYtT70JWEjxz
w9yPuJMlroLIviyxq0+jZxff4t2aX8gj9l+puUQmgR2O0Nx88T8vES2z5tsy5N4+yJ7e4ACEj8ds
LZg5JS57YIoYF2IOuamdi0q488xVchZp1HUweuSBRihlQ6LDu39RmOe8Np8NobiVUNwTx1gezdkG
piMDvurt5EMafgJTTgFPbGieBtzVJxFrRTHZalzNqFXj5HNx8JmBzowzhzzA7swe3hGS2wy040rj
0B3sTPu1L3LBLvU+7dcqqEER4yc2LmbOB6cgiJkAA+RkYftIwYYgAjJ2ETiy8xyoHkU7XllwH6EA
FTkavzId18mHLrUf6W20+oek/U63OoI8d7KyR1mx4FNT8rxMqHTL0Lsemw5vDlT5UX8I1voCmMfk
+I5V2riOcu/sIOyHYUcy5QzO2dzo0XYmj9w+rxaVSLM9Z9sL4/MXY1Mf1i7ct4q6VOOhlXEoxX9l
NSMIdT/3t1xori2XFa4MNQ6NBLIfTj9MIsgv1f8l7MyaG9XSLPqHmgg4wAFeJdA8WrYk5wvhIZN5
nvn1tVRPHdEPHVGuW5XXaWtAnG/Ye+2XtghEcBT72zhfYjpHleWF2s2+q4R86Xm1jcrlXG5TomiI
bfJqytMMmCqwLcwt/cpWCCex+xXX+ctny/zOQtKOQOo618iiIb4SJjQhltThm0WeP7IY56v4O3y0
Ohj/P45uQ4fPdq3+nSvZWzloN+Ipu+LS/c28kKHizG/NQA+bQbii6jDwxxFk0xC3XoeLDk78R1n1
b1ETvA+i+eDavdevTBQ4JR0ZF/6LeHysguIYGpv0N5cxAtgYfx3xQLq9q2EvXr6zXvO6DP38f8XA
UO8pv1X0XehuI6JY8MMIlaR5qAROwHUDOIEl5Yad8r/y5Z2m93HWeqHcqm56m+ikpU7524Zna/Wd
OcSGef61YeUcW9Wp5IgrsNYW+Wl0KZrwGH+Zr4UQhkw9w50cQdcsUcpWRFGB6K6pilVlp9bmaw+j
A9919hCFRjU5VL7XWtlxVrKT32dnwRqK1C2bKLv6rTzwucoG6h3xHmkBW+gOovOwrlEcmXw1+YBC
CskcOTAjrFE8cdjXRrDO46E4cfKtjRQJ6l5WrTtBsh9GglZgmpP4KV7cnmFl2iwkBBeyU3r6IZ+a
VYIGdlwzAx4FiQXUdShOQ5o0nSbNT8utirhdPgbDfqgmHxM848Qrb8iRUeRO4fagiM3gBLuYQJfy
gpjfkcN7pYm3s4YIhyc2uSm+a6e3rmaqXPKLxeY8Z8b12zCWDytCxnDmZzhPWv971A2PMI7/vqOp
UFwD/BUPX3LxYu81s2qlwq5uSw3JcbrWU9AdqFajRe7mTbtnYHogX0MV/boXBpMPxD/wAWWWg05v
NiYJQDjzN7ahbrbVR9VHh/hm1sG+IGHQ3taps0vRUcOyvMQd+3liv/vNuFGaYKMgRaz5/Dr11bDn
yyyGtdHBxdHVE+uINjEOxlZHkGnfrVOVB2/JcqtC4FLxODNpTSl8ISbwn87y15PI1zPz0QD8m4Ng
suTNSIJVgvlDFAw06gEFgGfZN+e4EIPqVZXB1FACGQm31ofasbFMqzMlRoxz8492na8R3kasNiA4
olWLZWLyKVH43MC32IpqADMrtwV6c89LFNht1ia/t2iOAN1pOWn21pUxQJ1snOtBWngyKA14godW
Z/G4i/xkawQse7u1NhwAEuKl9sdiFVBCBkGyB295aIjR4jY4QEk4BvhJDFgpnyUDkwfz8xExWKpb
DCYwLx5zaBt0B+W3Wtd7WVI/Ikq3pua1OuLgolcJNkOGHxhMHlyMupdbK7F3umSkWNZuw56XIXT8
SMwE2xVANJJnud86XqCqXko5z6zUI5WTHf2vDEDaVW7JBBb9y2esrpvP1yg274XLWhxNGZM9a/Cm
lmX9i92HtRWDy7iManfoJTSsJQqQdcXcKv6iwJH+JUj0a+Dz4sfHuvjbv+DN7xjHP8MGouzc7qfz
/AZ+XmwtuA/SoYWnDc3v1Y8FGQt/BtmPCxvRvCY46s6diT9ikNuEQTbO3j1lpAXAlQ8pDyNm7GNQ
eNMue+FMNdCNK8bbCuZXlfeSSRKt/0ePW9eIPzzicSSjDAYpMz/rZSMbDkLUBwP+bxFb+1L0vNzh
PpgrajZWtr6zRcCAuEAMBA7XLOniZBNaCPjgxYBXg1mKTm4O9kwSC5zV3MWb144XA0meT6vsxvWK
aYg8iXe7M4/mibSaKtgYn+gXSefomKHCml9o9EC8+Q4MEc5plnF+1HixjDiMdFetgCJkoAgH9NXS
nc7jpG510e9Gm5k4Ugl5njV8B3/8KF+vu88UXetkbPQg26qsTZExaQ1CCkQQLVV0J0kFOjQSAh8v
Yo+Df1wqx9ZX8Mt3mVgRIhYQmqGRPQHkt2JTocXZevDPOYpSGD/r7pCp2qMyokc8J3eHyVlhV/vy
VI/pxTYLAg1iLBX+YXpvo/w83ZyaFsIGxgnPsP4jOGJCvYEpbXGQ/pEx/rmCLpvgqEoFJ5rhvPwT
JcpRFRGYjeiEVz20+gM5pmnhduxPdBxmRTn/12FWfZNDSeICiY0HEeLiUpq9a58KbFphKU/+rLOT
AYi3kadOFXsaBqveCfVDy+HYNKu5cDzNJpr3JfwKFpRSUNnmVU72R/vjlq5h0A8x2/arReF0uKeU
nfxjo8Trk+ZMH2jElJMabjTy8HAeL+3i/jSuplIgPtM2mJS8jFrRUHWCkYxl+0csEPygtmFNhiil
BrjbvEMueu+papciSW/MPluv4tNk0Ef6Nxhi1Eee8jcclfWhF/2mI0AnYrfC+ktF2jMWhGZzbVa4
NWhu1gUaE8HkBbiKDpAJDjaXSpOy5uBSmVg5TyOLRIwXet4ch8I+sgUJp2JtRTXtGDBcUilGDtKK
HlVDiqRuwzHykFmsIW9QUNU+SltL2XPSpOSLaXSWILBjRAZM314M5Gs6Y6SMMrBzS9NgzzEHWy+2
FkaP86bMDkMzHolCPHG+PzUoyeQtLAMKc1QLZ51We+w+zBGtL912oFFPDK7zEk918C7C5dRpdH+6
99Dx/vfWGTfOZAQ3TM43ft3cQUPDvMdALnkoscLig7dtQu8IFJMgDUn7Vwk3tibIDeiOab6T2N+x
y6IW50M88AIauVdPH/UiTxA6ZNOW9o2/UlP/DiHZKyyvK3qPlQNvPtJJhg+m7Vxr16DBzULpS8Yq
Fix6wE1NjSQSVv4DlI6OPXwOuTu6IbpY2hvK0n1G22b55jFS7ZN8qApmjRcNawTSotZHfXK8mtug
+l1ekV2F0SZo6KsF969cbmvwWL48GjXaU9K3QkKVCbJD4kJCvLOlM9xpjr9DUr5XiXueB7o3JnCS
j4isDhOYY0L5GnQaRncP7OCeQL1rSUsjLrBcDpO/LY/YjB7lEiOzMZCOG+m7GEtY0wNVI7y5xnJk
Vd3CMUE28KW4QTRdquyZlOpjWAg9XGs0pLKhlII0U2vULkyu8MKp7AAzdoAsoQUJV8i2pBd9Rw/S
/gzJ/E8ja45iOmf0UP6Ny68RYUj6N6jVR2bJZzcx8DuBqPPD7CGD6i5kR0G61KzpZnua0R21rDkY
TbaXib9tdhmaLzSLY02b6PxaSC7t4Sce/Z1Ul4i09ypsjTxd1xZkFAoMhlmcBKFChbVKwYgOm3YK
N2h88I8Ha7VeJt8hII3+M6CiURuXTjpoRs9J33xVx83Gnj1F1wKZjHktHZSL8AwDK133b0MRPX++
xmiM9D00ukeDm9XMIqrSa4ziy9FP9gr26AAzTsVLI07BqrXyjyt8S3i52+Z7yokhQCPhAAxVqb0Y
+s7ElvXRRQsEaLeUq97yMJFbUX9S4dw0TuH9j9VnURb7k/bVBwctZHrlXCcJFGflV/OG6aQPpGr4
/xp2qf+fGZowiKkzpC5s6/Vl6XT0/8uVY7XjWNv60H2hK+SR0T+BGgmtYZ8CpEFznmWvChhNWHkN
rY/ISddoydckbmYcJ5OyNhcwtMpcgLQAFsnR27zVmCFK56yiVDCFvaQQ74h20TWcjDCnYta3CEAi
bth+t5lvv0r0DefXK4faC2sKY2g28aGJdyXqUILnGQT0OF5mW65yIbn82ApTVrY/sg9P1J1nWv82
+lCzfcCsoGJWoPr2WjU6LxaH6p8mNwFiYjKHhX+xj9mAmesDZR4AxmYDxLMzz6NZ4VY7N9y/mMDc
enAJXw37FR2YDQrUBTD+hQiZAs5LAMYhz4KClL3ol0ElUBl8UqjJDcLmUXNUFzHH5+Q707eW+7os
mR+vq1hZmVRubbdFdo/UuFnJ0CY3hD7aePb9pnq01qHqm0XAUAMzLM0Jm4LX1T36gNyKXSKMTZyh
cwx+mqpFZsquKR3B0j2HyF5p5yFqD7nTHpGin3Q1ObduBYw0A8DYY20vxV9zhutiUv6vhuyfQ65h
1fV7FUR/aCcHoR4TZKF+/8SUEuLwnZbhhTaJ/Iu17OJdagd7IYixNuQBgV5Rt7g7CVcBaZ8NaLpu
5M/CLCuK9KjW87F3bWsE7XuFLvL6CFivCurit5c0yADtLZppXupBtGxqbTtaNji0FF1Iva5UHZbP
SAZdsnRIIh+wCH756N7jbyDiZWXsAzjcIUvQFIJWfh7YsFiYQ9tmWYQrC3srIUtaRMpGt1XgSnMF
y/CBdjd/DymPfesUGXJjaCNFTLmDeYsQZLDmk5M1Z2eOVy2ybN+0F8VdMbWTGFxdK55pCxg1pKBj
d9lJ+zG6r3YHtWZGHdKUUNIAvU2efitRdAignb76GQD14eN8qvPkWCJFn8W0lBOG7hxABVYgjnuS
ZyAZ8ChYyjsOQqcUTdTVHs0zI95LY7lO8AX22dfKNyQJFj53pck2DHARWRKda4ZHWf2wixKF5tns
Y7NJkj4jSTbQIb+PuIrY+SJ3sGCV6ByDvO9Mh2Cp4XykoSq0dXnwy3ih00BJ9E2ZNvHKoMUQE/D0
iXIA1tILxeXShBLK+Y7pvcAUA+DmVY6clKRDvvpmn8oqOSasJopmJspEo/9ZxOKGPANFOpTT9t4R
VoI8YD2fmWzVAcKEDqo84Cwa7W2edts5+jGsq6aFm7RB/LhU6grcMinqxhoeX2oGx2IAmdiDpxLm
1v9bguItoOsHidtzZODkQfiMd7eyznaSnkaYLxM2jsLe5SqgdXPRsJK1x1saNe/RSR3kW05u7RDF
t9yw3yLQbRXCSFIiZh+/c5Vt7OuATNbRxcZadNOfSWS7jqWy0o07fVJ3XXXnkEC1psL1EdXdoRTs
ERNECw5cmgCuiWZ+QQFIy1HXoF/Xom/XSYM9HwSwgRyCBXKE0eE1Og5fjNhoGwo3LMWWWftEPihT
3+o60xHJCFxb+cMdVukfIr8kmYduo8WiMDFi51hfDbQGT1IsWl9CVE3WE6ANEs0VFcB7ScKK4ZXp
uIlTRpfSZgzAEMG/GSFRNhOan+ADh8XHQIJQBJLNZqVswXxG+kh6abQzLFo5MhOnxWzOxJtg5uMC
661FHDgoHZapMR7nFPIdruX+BxUS3jRO054+BtcHDgv1igllFfDsS83iVpBvZsAHY2lvZJ5tMekW
56q8i5IWBDOd1b4ps/2mYXqEJTvt/D9FZ71HVnFnxogU2UJBhYvSJiZwjJm3vIMGN1n6tgH4LEdf
K6gNYoHCBGdpQVpMmJ5gv8KDm2UHhm/x0uhXsHBb+wO29b8k2ViYHRK5H2E3IVZdh6YFw2nRqqxn
/k1muUvsZif5Uq1yN9bFroJ383pRLEjklvVDglYUoBW1Vg5uU4upTztTjU/Cm0OcOmRhGRB49dVw
6jOH74FrrYPgN/xNxB4/ypkEj9oudSnNoDIGXl45O8Vk00T6rFq8TfCG1dk5hGZ0VIHxloVyiASO
AORMKDRm9imrUbATmmsY6nI7ynZX17gfKCe7WtvTa0dMN3EDTX8CGIhQz8DOr0Ea0M4YS6E4x/J1
CDPO64gQLjru84xdBKGt5Xp2DNxEiMaNH4cBDvxhK1kJUInTDmfafjBeS3VrWbZAMzzV3Ct+4kp2
nC06CefGTi3POtQ/5L7ZGEPKpUhdgYm1C3aC8UdsyH2S27tSX0b2MpnDE1XlLq2OVlecW10/6xbm
dl4V7MuJMlwzEpxcEXdny4Kfxf2PEzl2vqzymLINscnCwO5qa9O+4kTr1CPyCjQP3oCfLu78daD7
K0zwJrL5PGFQjmx+yODQJWRHobYFzDS8sr/POWorwocWEgEhciSeO7uqRcaLBSlTkK4R0JbL/FKB
XcYyw2SDRRR10Kzde/V1YphnN7LVi81D7v4J7hsJNKU86VzV6XcFps+8MxdCQRIUr22+0vfgS9WL
hYYxKBuBf6TqmwVciKdYsEdNt6SyYBxfjbwywZeoClIAEdcBCwE34sM6yQubnfWbiaghxymk8zUO
GRKVq8mGPeX+ZwVebU/MQkNMxx95hAKVu2MxKjh+onWP4l9iroyNTTcG2Efw8VtIYMFpvjgvBKJC
qYk/GAEutIGAZlDJ+nzSis+CE6ohneqZsUkC2hIS8Ml8h7sPLD5WzORSDBixz1hYGFAdkuA4Rx96
9FFxz6N8mJBumIEXcQJJjctAov6Hk9YvemwarORllYBG+zvBKX6L+ePn4F/GjrmhDXp6xV1txNyY
c5fIPNNs9yCqSuvbfO3Vcgg2yBZ+kcx08aZmwFguO93GheA2aCn652Tf2p6bN8vJVLzKmRaQG+EL
15dJi8srUB4DZAJ+pMlEMS4+uZ3lWf4Y/o3W92z7l+yLGw8XZxEFH10RPJQzd8iR72dvZDu3fCuc
UzdCNbX6j5kFqnJpqmGlpEtZl9wMI3i6PfaY1PkYyl+uUNh0GhP3ftwzSHRgNozOOcw/IzanExsk
gSQyrodtyu4S3qldHl7un+DYz/ExatJjrsXH1dSTJqTqB1wQwdsYhZ8BU32BOoM/KGF5JmbFJuec
oyALnkk3nJT0j9aMICjmI1cKu1KvNpSzaZknZKsSTF/go6BQwB6A6xLeoMLS2wucInl3tIPoOB5i
uLXm37b1Ish/OlHLbJVyWmtsBqtqjJjBoKPZZ/wIy0FdXUMvDb/ZCCpozoL9WM2XyHwHLuHEwdok
uZDF32owUEc39/G9KMAkz2unxuddExo1dWv1iJbDBxfcLxqbQDUOLVyy4XAPXqxUa3YtSHS+bpBC
Ey14DLq95XzU9aWFZi/QcCIOPAdOr8HI3Roe5dTZO6Oa4BiypizPWfAsAJKOwm3waevmOfK1cy3f
xD9yLhYme2YFmJBVXaf+a0JxqVA5PeOGAZJ4czT7DQ56gqgW+uds4H0g6pQbQ0e+m44Ll2yfyNrg
UR7xrgEftapgOQJJmRESaAhnAb4uuVMnLXV3lV4YrtFwTqu5i5HsvjHMD41l8MVQl2X2D5dJAOQr
x0Mx5Fzc49Y8o2kzPMJe1qmNqJibjvg7/kDOp9usX83kIp9xDQrkqYLR0p8po1AlCD2d8jc07Tdp
t2/hezD/0bNPjfJ7wiJHk1WDyonuw7Jd4TUtSY5TqhemfU8dUj5JUkVjBSmipXuG7QIXuXrONZs6
c3BRXi3RmlCfIQ3y0uFWozWs6Edm/ilrjB/yu0XjzZ1U4wHaCb3PfaDdwnImfl3KBbSok77NMVu/
BK0Sgb0xWAeH8BdGt+NQbywAXm1U7+Lh4Qg6TlpW/lpO1SNKbdOJV3yMW0vjo2bOWqNqHaDT/HEq
19Qx69dA4vA+5Seap5GtW7EsSOvLRqZq2QZdGN0S8Rn2kpFX8g8lOD/4OAlK4H/pREkE6fHJtopf
GkkqYVxyffmeMMBFIDgVpG/HXqjMG2CReJM3hVcNYKepJtqPxrlI69QyrQXJqmEul9TGmliZ74QN
YrZnI6ELsgNB2uCKR7+DblcpoXagIBt2NU7vsgkP/p+JIDXnMuA1sOEalv6miJchsCpigDcatz6E
G+ROLEc4GIU8Rll11uV0SWLzmmlkEiCr59gxWPksc3N0rfI6QLH/yIYRE36OgosCvqwoLoiiSM5G
kl4oo1+QREPsDIA9ReJf4zC56HoORH8hO7L7sLTp/cOhiZ/pGGmEtOiCcVqla5NljoKbvqxTN4rP
NRhoC+hhJHhwg4og6CorLSAy0ddY08Pz4+SaesiVnBWx/lfzQxjcbma5mNlJNN6RwqifFS1ZN3O+
yfNPgxUym/L0EKHDl+YzCp311PG0/eLUvPJ6jJudhu9KdWTC64ObPOVE1ZNUPK9j6x4MM9pbf+X3
EwI/kgEzG1Zotx2wKnOQTTDhIzdFAaDFzbmjJrGU6Soyj01rDaYHRXro+zex61tG1jgVwSm2jDSx
1Ob26M42LgTcIgDBvmKHHBcg5ALYHYZlNK6Cr9FJ1gpfOXMGx/KShpbeMJAoeczNJFTouhdevQ1D
qvd8i0t0k1nTJodGHgSzq4ZXLHZrEZMiQdwr6beVheVbAjkywQM0NBtMzWcE8FTs4BH7EYYlg1xs
IiRUW5p61MmrDgoyapvh0gBFTrRzFawgswLwrFRrGYhj40ACI8I0Cl7wKTxW6HiLCbqSvY/sgqGb
tiowawvfWhEMByILvFE8LdS44AokUOWak0eti+/xFqe0kiaeliQ5y7a5JCiiUttiDBZtu7B8FzAh
OlX7iLgTNDee0WJrjfeQlYMp2h0VUAyihuqsNwGpxzktTgoLjb5A25ukDEURo+4MX93eQkhX+vo9
kcOHJNKLe+kocPor/n7Rsn5wMNuYeARdFi5vs9AullfC6hJzcEKwFAzQWEjD7k5+3m3VqsZ3wlDX
nVgsBqHCPRa9fNdj+nkH5IgWL4boYg4rUieWWdCiYjQhUUYHejWfpXTxk+BLgv2EgjD39ISKmI1W
F7OGm7tH62f3ofqLo6vMj2koDvMh1/+1AHxrGwoV8i/tiGLjWDJmGl2wg9vGUbeScPSUC2LKKQgO
Ni1VTOHWsW3P5rOhs0PmIrSsjZ+w3MIkFwOM4J4UEgQ5oEhV0GtrubKJO0TMM9qAXFGORgX7PKwX
5D5NpEhaM5XoHZ+Zl1U05tHan8HZW8l6YKhLhDX4BgspbVGU21JJtnGFo7widsKc4A5gz7qb6qk1
Dqmku57gd0YZVnF1Z3YgDVuqk6Vf/zYnbWArXYWbcEAoUXvl69R38+nh5NpR9fsjPO2jr6BYjZbx
eBtAqr5s6xTIFVO5VkB1s6kBhfmEPvOkKggS2LT9wHz3U2EbYVYl7uMV/tOTYUzrmu2vpYbEiGLE
573mWHynnMNNeSIJ8TQ40ZkK6swHchFYNrakFr/PKny38uLAWwJhIK/ekTBza3mBXWq0xjPMrXOj
PAjqZfCGsVv1APeiA2wm/dTnzRncYUTfarN/ifn+6v6atyjOtEgzWg5aFPSfa5TPttwjrnlRknF5
ggwMj3N9xUm0aemlhoj9XOvv27iDCmrTUFQoEWsBYKr5ZSa61MqJXeR0iAcyJuOWlBcCTcazIzzC
Ak5DPb6NBKgH276tLg7mvszEM7yAqqztWkJudUBuMCtICLGn8DSU1mlIiE6xRjbL2AOz8gJZ72I+
06bhFVpgTHrWnUTK699V+DBzaixm8gORVI/Jvp7rHTSp7St+rl46I9WY8q1U5+aFgyXigUgmkQdU
CDBGSvr4q46Ag0G0h868kC5oXO8bAaVesiKWa1CF/paKEOjHtM0oggovxHU6kZbR4DplBEhGib6K
rWM9ZK4D76Mg64T0QzG3/Ck5QF6Dg6dss2Pdq0ct0g4ZydoRB7Z4bRXFqYLuWg3yxJPPgydu3Ae7
VHvZx/mxsl+CQiAuPo3nrdDgfO3mWj6SEVw+zgiU1eccKXWhkhhVulV9L1tmLgrkBocBOZkKIxWe
LOv1nATrPoa+lmYr4ZWIRXP9YsZfuR5f5oIFCVakQl1CwRfmuR+UcwGouv8Cn3vzka9O/T6wAGCC
VzYqqnEMhTZSECYXukprWZDRILdiWbDWUsMn11JKtxsOxLHauO9KFKa2O1S/8Vi5AxkHM5/WWE84
OXX6Q0DszNT9ky4EGVzDelZKpujxuswtkqLRoPdLE5dR3CgeHJSG0DTKyu8hu4lUADl4SnpyKhYe
7WvB2I1rB2kSV3jR1MsU25JOgYsKH6wnk1VqXZSbiIoPusKxWh1Bu4ThF1OTE8YJO3pRfycPmACT
f4fJf1cDtdzFOJX4X8a1Zl2dIR7aa5N+NmbloxrLhzMXT36uSrCEc0sZDJm4AVTwnEbMkYWbSeL+
xxBg8FU3W1U2nqWJtY6OQlLKpTxfc4jWFvOcDoFaY9UrcwUKjPkQRq5m0/rVtra7Tdnv7RBSqenZ
QetZjauL+zAVXteSqXZOlIsdjGQXMbEI+dioebAquZnSWRvJTkPLqjD16ECs5zQQKuRS7o2vlwKc
aRx62V3I6Kz5R/uakXqcYW9kvVEwvBmQRc3rpiV9ZKclCpIidVEWZ31Chs0va5luFmP5ei2nCZJQ
hg1aR196mtJbiX2LNnRAJ0sr83onmCXr4Pft122ZRV/vAgEo7noVXwhvJYhCd30OAYOfkMvsw0Kh
4p9b2SKd+Cy5Y+nMKGwWxpOusldxsxq8JpabighlQdtj/sQSh9faaN+6GPndq9SJ2mtvQYFAl8Q/
+In1QeWv5YBDOoAiyYl/o6AvHFk+DKwZEZ7RT0tgug4OX2qo18ykQNVg0jYV4bGeHswtucaFbd8Y
ofCxzwmGCMq/hfVsE6A+xiIyc2AaXqF/mlrCSqPq3oy2ORY4gXK29+VfHGrW6wGE1bvin5FKcYSN
oachyUkou/jXzPmL9lKItfGvMipPW2XBFRYLzjKbFzf1sJmG2QrfmX8KutqtGGRApqS0jhZVrB+H
3FOrXzVdtPXRtJRlvdWmm6Ycu3tSOji7kmVtbyqd7G+G0Xc+TA2/1kr/DB2jaOuHn1L2THu+Xt/p
50Al081cv9v5On+P1ZPzozTYv2V7k4I9d/8GjAyPwNJ5lsSXyH8+M9oZSAWrlpeFG6HBASciVJVl
kjkXHZ+kei6H/DL0b6xhTECe+gSW9TEMtTtab+zfJ0IxUYQqMw7aH4flObNpwceWaTVduGsOrP+q
z2yCGJeiKkaLM7SLujpLgmiK6cOuf5UMuD65Lajs0FHM0Byc+K2cKmrap0VSCTu1C4NOjSDhkBRn
SXkh3CEXDGBIZDIIVk/d9HeOv4jsXTnMWM1aYTVwzaavQY025SVNA5brXjzDCqg/K6oeCH8o0xnZ
2TpRLMuZzqfHf1QufKAXWrZBLwRq11WjpQ9bf/axokhiCXjTDuln1P2M7OgHhnvQPZlH9JFX1Zem
vujc+RxOWBtTGi6TycQ31u+N4AxYKYzWxCEwbz108nMw9pl+RMQQF0CmHBzn+UKb9zkQWZ2YQ9ZG
9TIYUdtuqNUZOaQwGXXrrzMNCxXYqTrkC58JR92XCxsr7tyxafgFg7UoQf82JFZ5LSdHxLsQ4ZoR
Ldttf5WMHqnMi4Kiftngg6cUHX/Tnzj4CTK5TrV5U/Suf49thibQX3MHediRzzmfU/jHBmcS71jR
QrkeOKrwH+WrIpqXvrzZOla7YG1tYvkRj7PrzH+teBU/+3DYvtt33cf2mEcrfrzu1jCWYIO4sfYb
zZ/z8Iz5gyn/GW8TAX4wMmpuN/MVrC2jG+Te11wS2PfIFSR7BHkOjOPdju4YmrqZfJo5yD/EPUgk
fWDqUp7wWBml3MYhrz3tYL8mtsOu3izynRclQ3YdVm4k3VZuKbvtS5l+VvpTC08Tzww7Cy854Diz
fQ8hG3bbhhCQFoUoIS8KXYk+nDpT33yDZllYG2Um3yVZtqgDj4PZwA7xalxe8IzK5DOWXxLKqDPK
BbpkKOU8dFllO03Biwgq9g81DU4o4KiVQy09ArKQ0U5Xe6+oTAKTdhlbTURbxr4OLkH9LyHOdrRp
HtAJJJu6Pc5MUa6m/GcUa9/HAwz1IR92RNCpX7r8Fzvge+jAgujac7qHhGCRwOEwx9b+NCR4PkQy
bStEY+bdB0h2rd+zCBzDDH0BHSwLL+4Iyk2r3yeMkGmI8PaK5nhB85UuUv+DyKtdSu83SGPRYwHW
jHvBN8bcIIYww8Zd36T6R4m+OipVwFQm+5CZbB+NUCCF8Hg0u/wVayCdofzbEus3yt8QEyQ2QPIQ
CeUWgcJGYNf46rYYXRaas6SeZBY38rkvT8yDlxVISj2HxaBHD0ixuFSX3b18VVrm39TnI0QaVbFP
OL9D10DTVp47NlCOsgt4ZN06Yqg3eQ4al/b+grCB2SiLldI+Y58x9JskCgf1ZWXugrYAtaECHHpW
NtDqAuh3DkyBX2np976gWMdln3MiWIwPZ08yvEWOqc0nhAqITyKIeu2eR8r4d93ZYOgM0D2cRPbw
hfiBv9SiM6CdttuDpMFvwmNyigF+Vfr7QAWthsbDZqaZIwE3MpTo2c1eB0l8m+n+RPreZtPNLIY3
u2A9rIeXefL3qfRGEOloKXGnq/PkRhBdNTTqbXcL2R8+MqDEznAYVH2lxV+h9ATXR7Dvm2Olx9sm
GzYg5kU5HKsSDeyGjwsY2AabGt4YLy7za7QZ8uowBmzY43wnJfotDSoRYm7fsYBzEpw8KoeVwnij
Vi9RA6DfYIYwM9E/pXDC9N5ZqeWvIT4nJNL+uWMPorcMKVGqMjLJ5Q+FSAfiUEO2qNT2Mq9BOzT2
jnssEqjA4da3VvN/CvtL2Jgxc+LZ/2IDaTW7iFeRcWkWgXAbPrIvQ05u8HZUgOeE9fXozxsD11DD
qqK0v9mSsVst6RENbM3ksjCnL0G06NLDMojAQT6pmApBPAVAoeThsIqoCDAKB3DpA8Qr43fUYWlh
7u3debyp0lyG7zbJHiaVrO+3Kz4fsXopx0dLMZJZnecY1Wn6Z7bs/BODW84ZFWtZcBrwq58WYzeF
vcIc+hzC/sLI52Wr/yVEo6PdFnBU4WxZa8iQ00B6IomdEltHGmJSP/Y23w/xeFKP47QinsrNmTTN
vH9AWCeec127DOENmQLKxwDBTAwFMw+TrrXzRBM+zR9KySYzQR4/1AChAA41PiM77UlDbSLaywwm
60ggMC5B8f/MQxT7BIpCEZu3g3qsK4Rz88li2LuSazT+L0tNPJ9Ggj0zczuxoILsM4Zv8DY8dDQM
q/n/U6dgGuCT3X9EOGkodtWOFOlYLPyArQkLNyZsln1JUVeXzbMXdwWNpEBHzb8yzEVmAkCqjkrM
B3vRsJtREpXZW8RSULmZfE/jnIT/4L9JsQ/AR/kPtzP6owkeqfGIvF5ovOKsqApeUoaH/EirHneB
fLbioLT/Iek8lltHsiD6RYiAK5gtSdCA3kmUNgjpSYL3Hl8/Bz0LzXS/bqkpEihU3cw8ySAypUPr
Ca75cGQm7LXm3D+0LHh3pHuKolNemcPGuLkHxICURoz+HRmPopyYc3LRiBP5x7OiU8ud/XE55JJ8
UXn6mOA7lWplLgLdWDSMHsN0WcSfA36whGa2ERc41RM5VZSEs3jgDeVO17ko3/AEGqi0Mk4Q7AsU
ZVSS8a/j6KAV9aYsi7UeLHUKCsjDYVmYvQ0cn7x0YuN8Cb2eOo5VFRvvtgzXRQaZNi4zPtuxeDOU
a0jfFWGk9C/nYGIXD6u33kVM3oYL044+/RMzqU1B6Edlt6L+SQhqKW1h0iyLIsoN+IOqGMoBmnno
Z2uzbF7WSLc9cDcaCiKakAH+LKaIGu1CdSy+hfFTo3ND9qv0LY6zuyxM3hI+whjdEAIWyp+KOUIb
T35CmU2NTyog60PZErJ0xjpR+F9+/Z0VD6/6Lhnt12a7G5fIh1b1rQjj0vhfPdnAEqFG3WEuCVNy
p7m8R6ujOMGMcWtIMf8fPqkzhwYFO+XdbgNAZnfkSAWh1Ktvw3SRzF12mONKcHGecPjKsNhNUb1k
Xj7XJBWXl8rFODDMz375xoRRf4HkhzWHemdU1GE8Feof7ri9Xbs2QS0zO3e8fzICMoMlxV6IMwR6
19K7hX3XAAUP0aeCI0LJPmDoadiEe95KZTazcemZ9Ms8B/U34vlomd5S035mGVqae3CHZQ/yCFev
331VNOx1zMsrgWGqhzjMP8l+zXmJ5I6gaIIbJqLNAxWYvxy43pUxJkEu0/l5s9FBQqQW4+odiXft
VSrCpOIokUtQ+MjxHvLby6qOJu7oYPfEvEG8+OBp6n5a2PqtplCel0npSxtiF9B+mDTNRpqovHqg
cbjX5k9zxHpGYt1k00ncGG8Yh7PsN1H/RjVex5yX+5qjZnkdMEgXEuxH78KbZ6X+mn9NGQGjj0Cr
USKjd553rD0NIZVomS5kV6o5BBcPqlvGqbiV9qlC6h5eUSQO+gZ9uORwyNq/0Iij8Ttr3BTU5ngJ
ksXXLBNEw/ssUrNMKR8FP3NeEGyuvBgY0JR92P175X+VhkHvK7hbfpgcvWfBzeAjYlXgctGiTxkq
tk/2qmHHU2mHfjw3vJcjnWgDHwrXr8xHrnNZSupvi/Tt8c2qbjoVKwt3DLGEFQYVDdREw/WS5z+k
mld28Z+0XuYX3uM6v6jcSz16yMoDGG13K9+qrxDUknFdNJFjconvpRhJF+HLQBrXScLx6Zyzfjhi
OrXbuXwnYk3j9XYvA50kbG66dyHEk/6pXQED50EL6psnCFccTKI2oFmVfi9zRRxZhfh0qxa9gF9o
QPDR8IlgWuNiC7j2WHVZAXiddKp4/VXA3279Cm3lu/beJ95sc+YaMh8MlGPNQqWzxgaN2zNj0HHC
c3e3y2MnDY4xLrE8YGbihjGbjQEGiWqreHaqca2l9rXVx1XUYAUjXzBjTN8l7mQ+pLH90tmkUzXE
v0C/dj2vLPU3l0XBJ+6HzVZrE2fu3Vn1XA2t9861zK+HlyDj7YvEPyP9VUJxUNsv4xpzGeWLiMfG
fM2MvPMWjomYiW/O9YV3914DcO5eHk64OnK68NmgWdKVCcswI+epOTbyaWyiPjmEK/URLOHSyH5k
KCbwX9bW8Nlyd/RT6s4rhKE8epFiPtyXfzyBsM/kdYjH4Tb/tIDF06TML7O/9OtLFi+wbZ4Kc7Oa
jRAMkwzPO+WzoYJlKOXTKjRpyWRT8MIi6+l77yH/UEZYU64t+AFe84rRmcx/n3dHZfSNBug16tJK
fzv9VnJt9rVJQ+3OKqv7wDVtFcwRLklHn7Z9FO2iHAj2+DdIqgZmCs+djTL9O39Sseh0LB0JcsSn
IAGk0lTMQ4WkU8kdoLJutcrHJK0l6ZNVQ+DJ+miJ5jdUQLOyiJdY5H8yBbE4e7ghQvGK+Il+fmlI
Q4yuXn1Lypv3mdUkHVTOsUhUPvvVh3rVzkjWskyZHmub5xu4QjdxtsdXbH3m9Q14wnnFBLGkjQjv
puA4hlWw4RrOH9D8Fkn2EdhfKfsAFPXAhDGTfvgjjP1xuQeIJJjSyVfNkg4sZ3ywSfVSkz8oM7SE
OE0BqemgR24cCBfvmAyC5CvENq3BqJBQxuXkr+ZdljEQheQUhtr1B9/FNGUA9UvzC+9dFH2mUCFi
bP5LJpzijJo/K5CDh45G+ItpQIWkDVaEgVT0LniFanw39P8upqnB3Rm73E85CB/zPF8sUazeo/ol
8WL5HaK6X7x4qzIsPxmWn0r9s/Jw27ZfAglYiXj8twJ0yUHg7SoQsilr4oLJeGxYXLGCZ1nHktjz
yYR0NLxkPtbpUgqsNdzB1knjp4hCfov47HEaLUpmQ7Pi3PBKJCX4CqnPCRAcMiChpKWvGu8KQKhj
S7Z6qMsF/gAvwiJQXiWKtPnQNEp6qBSi/2HewrDTjLdKKbuND/ePP8YIcdRR1LHd+crDlKczI+0i
lnEpGwc5f9MN46l73QbAj4Oz7FOfqCQfR+QvnXzgZfTta6VSlK2ZgxMGKJ/Wc+pkfxHwIMiDg9Vp
uylWpEWb/Mo6YyA86HAeWVrWsZACzJcXJUNOzdnr6eteFutUOpCEWenD9OXzyde1CViOvJ8dMMcy
+HOnaOMzBJKe03diinedP7WIcNtE+guz+moygSfgM2sydjXjg9fdaMMqlT8YRu3L8L2XG0oKVZun
hG1zR3AQo6Cy12R0JR/vAj6AgabYaVR/qS3NABJbt1H3llZgucJ/hpg0EMeWUo9DonzpiUN3H4I9
pXc1qKFHKNggj/LFTjmFetlAFt0vEOZa/64Yz6y13+Rx2Hn9uawvUnwyS5ka9Rn3rOxD4rfZ2te/
aq/AUU5Mie/uk83k45nAaECBpRe6pm3t/F7ZFYxdFDncST4PAErDA38LNmgtxxitLa5pgv0cmcq1
RvWhTN2xYsG15Yi4Co3P7JjlYt1EQHS99hb9WoV+kCjtTEubvV697wrd1fPA3YcEMzINs05zVOWv
QRYEXZdti0yhApg0ij3KcCp3FLsyUtkAW68/7Y8UwU2hNI+C1cimFsCUT+GAXziklU+XDymsMVSB
UghXUTmtLdUJiFJ6KBEeIpMRIQETw7HwnBNygFvQvgXksjSf4q+NRuq1zzRnlB8JNz48NymE0ylT
MeVMWEBUjOExz2hyKxsbDmTe8UTZm6uEZFwYykeJZBzpkL2017RV2owcGspjYn1piGvQVTCGCAjm
I1GzlkVk6vc1+GR5vDUQL5VehlLGVUNzoolc/zEU1XEAeCx+VHz0PagZEQ3LBlBFhX9Z3nq451ul
cxu73wNa1hXg41x2XPZ1LxEl+k7/Mm5rExL2QEGr7PqgmHvWN9qMiNdxzgzXbOLXHfuoiUfiwFGq
Uf9KKkClHH9SSUSNCfJb2K7DuXgzceBDy7DZtJyu4HGC0045YF4tIzbAEs5sEHUpZXI1U6Rv1u5C
u8XwkShvketggVvYielAxvQw0eqnz0DgG50ga8MrNwRjsVlKG69CEOP2T1CzPXDFKQQSognspUh+
ju5sGvSrcNXO4EHONmYC+ilHAD5HxL8baxcqD1actaYSS69eA5ssz+RYwAaYXP7Opi+uSeZvC1me
c3coQXoxM9ezR2Vkjyn5NEMnFbwR5boyczxH0a4DLGt9JoblsP0LG5gw4IATMa3ZkyWyQVJKWuc0
20ZGAZXGRK6p9WwbxMXWgAGpwYDsjQwWZLYVSUDAxVggMpKd4akfMssLxhuulynH1AiW1hPFLTWL
WzZIV0A4pBRoHlG1laXm5ISzi/eXVS0+wvEwQD9ToJ8VFQ5F/ypxmE3gYE1MhLR0LekwHpFqiDbm
CWHGZVYn914PbhKCTMDo7MPUcT/qtIyFt0ARJ21qT/VXN8ik0Yq91wiXgIwb4+oPkp6IarITA/18
kbVpOPfBJoiYSWaM9qtloQRrWSTH8VPqUY90ZmLGiuG3jngoZZhP92QUWUSc2WUtyRts1kLQFyP7
+4zJMlr0Ue28E+dqEp0/Cn2ecrw3xnKD80XbpzhcdGwnrbT2xmSThvkmrKhfjpk3I7wZ7xNUPYpM
AYBTWbIorGqTZhCcK/aUo7WJkkd/jB2tuSvFLojtddQuztlqVK2rmpMddEYtempS+1bWzXsjwhc+
o1NKheRQ1i8Qixq3PJVsFpXhs9pGVJa6b7+9CnTFQN8FyUO3u4NcTIdKkg/8fXuI2/oACvhg1ujg
uDKndm+tRkt5RJN0s9WtVm4kftsAd6JjBu3B8n8CfVqOUX7UGvnoaQL7JJ3Vq2DsVsPwU0cQgChW
UaeXGWkrjZiuApK296kqAkmrUlINHD2YVlXWPfJM3OitXGJA3agmFgnrFzMHH6clcWKUpZ2mbWpP
3xkds+FpM5e7LgW5pPcaM4mqUqfimhqx6PKQUl7KIh2yvOBiDKbJ0ZQnnIrTjXsKJ9MP2unZMINz
0TYQqLF/RAB+yUQ3l7JzdHaCZb/sC/sg2bioIns/3YrcWwXUOlhQwZBV1xK2DbYgCfiCZj95FCFb
D8s8SORS20sv62d5TM62Vpx44HJHyUesv4k5XDmgDXQfxPVBSyRX6NOhyU4jwx6+o/1AQSfNiMy6
DwkD5vm6AGMmbc1q7yffZGcP9DLuQx5ALQttSBIRuQEVQa42BWEg49LmQA3UYh/R5qrqgm5x8Nd4
odILOFs90K8SQHKuTvi66sXnx3vc5qVOOIR4cdfRawyEZiWkaJW0whlY67R+XEMHg8wEVnsqlmb6
Ckoq13qCIXA2TTGbJX0iv49qWpXRPyWhwjT4AWETnzRta1XxI+jruxYzJcv0ww0GVEB87YaX5yxB
SlCfuZYcOFvJEy0AzOFtwsa9gznjrbNYMOlsy8BAN+f2l3I1cJLrvjjoObndkqyopgP4SeD+Q91H
1kbaK3WbAThzw7RYYTIsA+0UDf4+pFLGgP2N/weJ5NcCItqkCHHthCl3e1aqksxkS+oO0erMgNK4
K0KZ3f0QhNeKclNILNPhA/ryt2QmvI2r0gHtn1ODOdY8r8C50wYzaIMzsX/Q2DcP21jBnxX9JfJP
d49wqxGr9RlvSwFuZOnRoLSNAAM05LRQri8IN+DC0hbwr7ddT7BF9PBea9DkrGifA2Zp2srpzhaq
kVTsiBrUPJfYrq2ycmUVbHPYdfH2UViDRYTn8jxMn9pdpH/rEFNiHAvjyMgrWoEsybC9NICcNpJf
s+VZoVmh+r8hIAojhqu2TLLe8bp+o2QEGakvUUNvp0U2yz1jhyj+lukAKYJv1R7XaF/ZSmk62lQH
ruV57im5MEkalvEA9lDd/EsGlRQRYoJ2zZVPs/GXpZU8APIsbIxosdx/xgZj6Vzl2GEXOLZrGED1
Y8BEwO4VNR+/RKu5EoXT+NDKCCzVbAapkrv1Z2kfkZw4ffV2tPFiITqHxV+GGNTK51RzfUmsLWCc
xRrtIhJ/uYUJul7hxJwMhC39ASAMLyT+gQXd1Sg+UQDMlFRS6pkw7rTdp5GS7P2Wxnc4Bq6Nk+pT
1T7wYtZfhZndjpNxK2siWKRI8n0FZTHoNon5j/qTTOdQQY+KRIG1gR2CvZV8aDpA1lukIZ5dHIaw
Fxq0hCBM65XzqcRMbiMiLH+T/tuHeFOpOhf2s2t70D/DRcqrC9ITHQw4CAL5RGR6BuTb+5ofpNpu
FCDaQEv4G4pmZwypm7NPM6XPxB/2jKgyElEpeAyFjseBSmZxInmnme3GUMcNZubNQLQJuLISWQuT
QD9mU9bEPtqpTXCTbcY4PBRTaat2iDt4zTlVZThbpH/y9MkIf9KVg472Ll3jhWC8UNTljt5Ld9Bt
4k3omwsr1Q6QtRQl3lXVKyY7W2Wt20j+fnQZoQpCCUyUjOGc98EpHfEhJ3lPPZ5KL+i3JWQOfb+V
5JN9BxGPAFMl68bHCVefZDsHk//siivFbpzQs3zpjbteJ6sO0QczesFarfD3Je5WZjNUJFoST1i/
2DJQMpgl9XTTsI00OLlP6UdlL2TKosFzZGhhjG6JBy3EIjC+e9AOLQmkgX+5F1if6rNX/EsnYJAW
s8g6uAXam8L8q6XPXsY8wz6MJnoOoP5XSB3lPABnCFFjX+HY2wPWGujOa1XspPGWA2/H0IvPSjJs
N5vK/ZzbV8qFnA+HlGqOwQW/uzB/UmqZA5FtiN/TgMV8PHQq6V9i//r60SLoHUTfLZFkQCj4YMhR
LSN7OHmlfR7Uee4zYxOiWzBaN8K695hPB2xAkfQcHRf0hGINQT7/HPvo41WO0UcZ79IUbr4ByczQ
3FQq3Cw5oBya1aoRiFck6g1S0vWWwuRhWQUCpg7KBmBi757W65A7DYzXsbcjzpR/FU4byjrz/gmV
OcvydR0lbDKRg7xTE6wo0WRO9jM7gwwSr7hAw/ni3Zm4vFJmRKr0LjoJpg048fyvMaRlLdMPzY2F
65LQ70J3o0NhbSrZcJXIPuEjXcgW/pXvWmCmX3aaxeS94uwHt3zTtTigUXsthyAxGQKqM2x6EwiJ
E2rQMPzrdCDGElnRWZpdNMwoSt3CHCZxOvHtuwEERVoTCWQEUY3LWPmoUlgAVv4kEgWEmZQKUw7m
lzJFVEhZorgqMa27lKV0/pew6VGxF7VyJRxqkBVijhnmJ1qilvNvWnf7oAsOeMAVroWqkveT/tMz
rAu5i8PnyNGAmCHZQlJQTIMVOqmY0Aj1l4k5GaYKFYWTIYpABD4ESYGrFgQldztKn0An6OcLfJ4e
37BoxZO1V90xksG+9BvV1/5L+aqzN5VqaRTR3gnZdCP4uSEZTlP8GOpHbw+s8NVS4Y2VmBE237bZ
LzN1ZZbHAKNvnXrYiRkU9ZhGvpBdx5rIFbYrzIsv7FmQrhAG59ZCG8MqbU8DO5AMejyB+KJWnVLe
KYW66zmdY4lBBODbGXYtFRKyvSE9iYtOCKsoTMN0aj0mEYytc5yUBEYRQg3OW7zpjOuNEUNE9pER
tufMkvXRzYpGdnXybSjkW0HVQ50SroDQpLmhza6V3W6BMbvo2HD8NdWwD1LuxT53PS1b2PU1xeH6
HYw4MHsBUos0vQCt1ZIoyUcSVckOV0PFQAFHST3n6USoL3jbA3Rm3XjF05yMIw6p7qRMMGGxdw0h
u2B+q3CeFYXNHrGCitszkkNfiRVKPJh++RtQNkZPw4T0Tox8InqebCtyqsR40il+mnX4tFptUQfd
7jj1/a4ueEpE0JV6HhpYJdthWxUF9mmMwA7H2gWPCp7Z09JyIYzJkrwTdrZjxzRFHBGx78S4Fars
mIPc8fcV5tsGD9d4xwnB0R0o+oL+6h7vAn8c3lp6MwLxa+NEVAVmbggwgee2BUbDuURg3EeXMeb6
sHdJAR4fo7XBHjpCHwqhiJLP8BZW/a/Z+VsZyzDUiG3Ai4X6Z+Btr35GNvI43nADNI6vs/RrhGXn
7PYiIZZStS+t+JC15MHtvYL2AW2RygWSUswdLoq68lneaID6b0/BfxvbW4sDVQROfLPmTNaqGKUV
bUkLan386qQPzyFIF5+2na6M9juXUG10/DtrDlWz3YT3yx7vnf1tpu2KdXKXAZJo4R9NarkM+BeM
zN407Yu5ud/dVP9aTe+T+c/CKdZ/8Yqy9DOW7gkUurj66TgY4FPxMOZ5WIvZ5wwHqfgYS+kkoH9N
yqXynuBAQGFv6vrfRFx+oEjsY94F4cXDkGwdw2mRlgzOmE5MFpQphLO/lt/XjA/xlAI0BzShym5l
SdD7sUAyZcZKE9HrWm9lK16TsvusO22RdBbblq+JXmeMwdhVWoaUVfwM+ejqL5zvFpGgvP4X87P5
hcbkvS/8Zyb+yq5adrMJH8aMQWt3DSZyZefyonpUENT6Yl2qTI5WDfr5X64eVd5QSNXNdl7Tm9at
UTSFd56NOWq6eo1Svke+t8qAWepwOXq4yfvcAtQRXmVEXQkTlrSpcB5bo0HDGs1bv3Wr0OOlUCMn
b3WJahNmOLxsiwtzmAbXm2IcmbSdY2HWc+563yOp0BIOslgU9wFhKfneTiG9TjpRk2Q9G98mfHed
THvU3Djqydt62R79XNu1gqpSU3baBLKLr+2Z1kj/JovAiZvX7RkH48Jsbez+7A1/G3Z5gZqvMkVs
zVc+xG9hUTyTSCxtVAgbhwfoLW26BKJexMYrVT50ZkjGDKG3lf8v8Kz7Pagk6A05CnOAQDQHhwvq
3BokM8SxQX1LpnwlKdE2nvPrNPFq+bDN5xRAIG+7EKzvv0jXXNYtAm2tmzLSyWBMdo2zzwXmfXqb
GK77TO2jgYpjAk+ZKlHpQitKfA8Arino4clfW/wrU6fz70VxMMrhVKr1XfQdG4fOlcv8bpGDKQjA
V9HT0+w74pani4v9kIP0NA7mQbNJLOqVq3sHhVlcFB7g3wL8m7bakO16fu1xQwCcFr1/82GTlFjt
95vuX5dZW63DwKBwun8vSWWpAPs4auwmgH2k40W8407cpKCTKZiO+MrJMEOo3AUsrwpfqoDqt+gd
q4F+igmQztOQl5Z2F3KnTSjwkZCGK/szAl1Gq4/prbUGPk7SrtdsNHMFexcH558UP5wC75ohN1Lw
Wh9N2meAjdpEk7DnNbUJ5ASxLHan8Zd+oJvRQH+TQcPzHAXwq7N0ebDqHY5sJvPsiWBP2h4USoEs
6eaFUPiD+CBy2m9veVWegwBrK9tKpOG4uZWElwlXggxYUBLk+HBX24VHhdH/TQBy3q9LmCmq7Lu+
DmKABnY2n+O8pyIGqKwmnqHVdJooVEixmtXNN0+4rohWbWYve5VOEib1OCYxnE3Bl1/hKuOLfppD
WaG6MXKuEjfVH8W0Nv6Ig7BeVfbOj/wDw9S9DZQVB6hfv9VGsxkr8vzKp2ThEV3EbzluHForPfb6
T+8zLcItru1tOH5q46kmXZQaOAcj7cEGxQSVwhxJvzVsWztV5a5mNzJ7ByAw8r5gCBqxXRZte0op
GA+cJpquhM9Cppd9SvURgfWWnvmJX4MGyKTeRQYnL1K9l4qaupE7jq4JG1BGRuh2oIHSxCjtJ25Z
x2+g2t5SFt8P7kZCzK5vx1fWNmhte49VqfC6N11pSPXNcpoFoVZm0ju8WMK6kbYP9E3NxPHJxm2I
hj0QFQu6h4Z/PXocY7Yx8xcpHqgmt9pvbx6mPpPX6TfiqkuOYarP0p8egFQC/dCqqLf+K7nEuKZo
OF/qXAYU0yb1a5aZQdWvW7SfZVQeZ6AB8p7S03jW4rZaDEEL5tOZ1dkUxhNcTYRy/koqdw1J53dd
ELWftDN+nVkorzSEfpsm3XijFdmmwi3FJxE8KooebHi8cn1q5lgxRqMAnACG/nQ1NK6PA75jH2Jj
QspL0E2BvGHN2ZSCYurMkUAETjWggfbWTri4UsYFjcuTnIPBKvPZcSO8m6D2cJd2D5UpzSDbi1J8
FD8NnaOJ3u9SHmtR4DK+BWdGY4pCVNHI+Psv8i+wQMt1ogJ1+2LBQ1XZjDl45JEbJvOgbh7y4qbA
FOwI+Mn9ltquId8xpNXFaWgZD1FKaSwGKJbty9/2jU+E+sm2iD0EzXuque8Sedl/Zfwvutli7iLE
+uBf5+1LPjwT2G8Cm34w0O803hkZ8DCaunATWyscpVgHSZDSnuO/cMhPK40nb1cz/aBvIPphG0Fw
jYfuMvOerbk3cm9RBseak5TQf8PJsSDMMslfws8Vrxmz7GPbL/DdnPjdmEIOy6hLt2ymO+9MFn0E
OQNWXvHOnf0cO21dmq/J+JcWDNhwf84CH3t+/6aUj4kPaD4c/HBWwE6Z8x9qB0ZJFdEleTmtVZ3C
pSF2/JtdHm28ikZdrdri1JKcsLI/HXsfIRDUi4A9q0ENDYU+bOV79qbGK4RZU1q0iEjH3ummU5NZ
sHzm65OJfTS/9iMPed6esrLWSRpsbaLeJS61qr7mfG/oLRPyFGW+f3XRk7TJaLO958TlM4+iY7w3
IZTPhxspO+PiXwnEDB3QTYaYUcw9pkzJge1xlhn5GthJ49DpV6uaG7idD+U4ZyFSNd/l27ROW06+
PC2OPT4k27+mX7Pvb8zro0A6Abp0EDyX2bGbwKrTfH80sSDjLcVIZ0M1bZN7RePXp06Z1Gjsu5Lo
WlWDnYGIL+f0eK9K6X2EBB7byX4mHRPv6mcoscwtymFbptanoP31LAmVUH1EBtE8+MQsIj041APd
KMBhuRh1D/8DdHyJ2eEyo9AufFLuYPh3ODtR2F0iX7p3gXSPpC88sEfL8q9D0F1rJgU1cJ/2NMmX
hjs6U4ZFeLIwKlKjRfQnbfW7yrAiCb74RNFjyuwvlBwTh9V/WI/1nHzS0/RVD96r5GhIDBi7yQIA
zGboB0qAzXX2yLWGSQYZYTgNluFxINEgFZ9tTj5pWIPyu/kc0bHWgCnK4XLV+5zfn1qCgD23wZUU
P1FeFZbhhufSKBCByOwQuSmG9tQ7iNCRciEoeenoOgp4RLPhpd+8Vo5BM6MyKg0/LKRgnTufuZrB
oarV7R0bG/C71q43qewk0Jqn9W6+D4Wjmz6uEg7Yfb3XO+Has1dUoeMapZg96UUCUw2vDNfImriP
qWluGxNxwY1tdmyerJR6kkW1s1Q3MehI9Hhm5j8m12E970GIsorqlpZvFN0cAtW6VRpfBqiH1j96
frKVyWn2ULEi9mZF4Pgi2ypob5pkOTnhNm7qEImFj47aGFJ4nGRwee9akkKEgUzDusVmcsuy6ErS
KFDUe1z9BoW5HrOWKwqPNFEJxgq1Br7GqWTS9sSne4ohCbm06xKgtl8MTtlwrGDPr1hOXNEGVejr
Gkg0p9cp8+7t+PD8XZFB66wVUOQtUVplb5v+YeqpMqcNQra6QzQOB69feB9eIL0JX7z7sbrSLcQW
0T9HmuBi29oWPrKXWVyUoTipj9LWNzru0kkj9pxEYD0xQNVuwybUQhVNUUwxVIXDe6qd7OFWca6E
gpBN6b6zhat315RPKV4Olb6Do7KjHW6bWnz2WbnRU3nd4kKou3uJTkSZFZvRQ0OhSvnV/priPIbA
Gz9Ddu2m9syzb2N4FIy+v3FdLx5C36LZyWKVSCua0jodk/tzkpbgKtJhx5i6idbyM8CRYZva4mx8
zQphutSXZ1EF2y59zrb5JDm36MfL0V6qbzURipDe0L31nz0+rS4y6ZwSI97aCl6Ff1HfGBKe585r
e8YMbXk+lywL2aK8jUgaHYkKIBRMxGWL/BUlQESkQGm6fRi7+jzn/+x+SnI6NNo7HUnXnvCHKEiE
+J+JaNd1AELKC4hafsyYbwxJlnmr1fghWcmTrPAiUsCgg0UJmVZX71HpNvQo1A1NQkcCXugLURyQ
U5op6IsIwlaMvYYESyrala3MAQni7MPSL8cNVU5K11A4lJ7UYKt75l6zS+LMCnNf9CzB51y9gxJ5
GJH6aBgkSdKulsiZS3+SefW86UJfzjP1IhJbcwqMQPJDiZGhQzodmzM+JUcnFa+DeyiRNVXsAmxP
FCfsnbwvN6jWBKVfaijtvVYHHnspg9q1bzD/eXT5YNa7cyH7hzZfK114gvHIaWPyYFEmHMK1+tbT
CY6gxu2JMBuCom2LJbSz/qFQi2mS/yinTSoBxtd2zRjh/sdnVd2bDP6OjdJKSp3Fw3/Z1tUMjIti
g1PUGs4+J7Debyp+j8B+FIr1KOLw4esn7tK+ZuJtNxuOmEq3TIhVk/HkaGGBHXA9XObBC9BM2/zj
Hq9NyltV0N23wNtgHh7HcG+QbegxK2H9va+T2n5KsXhDHqfnRLZo/zAJ8PPVe8zpTFrrAeOO8z7Y
T+YNe4PtTcvhMxXbJA+2aqhvwm0of2rSsThAO+TSXQ9gyyGh+80fdfBIYuk2H+j8Cd5Do2J9Xavm
MqZJYrCBUuKX5lFr6Y5MKbs3d6VeO+QK3LhWZFECZe0tjbKtST9iS/ed6V/BIZY1Ch43jegnS4Z6
Fo4kcvAx8y42+8I7e18RbUF+1FNpEm0gF61y+12xQZw1YgsAg9INjuKMQv0uJT6lHAgZ+L19bsQt
Me2HUUFDPCcY7ieScERcE/tamuEd30k97lqp2sdat4gt2zGL6JRnpAq9+hIy4ZupiCZ8L5svKvxg
+qs8xZSh2SnACI7ixWM7J+hp2PnRzvyjkckHWUNan5vun/1bWo634dANYB//r2uR5D6PNdFbbA/E
/RlZT5p1sCNSrseGQ7C0zTAmqwoHVvz09plAr8+wtkeaSCRWSp/CRRICZbrT+cpEtvOqdBcPEXg1
8A+c7AhVFyOsOkLGiZ8g6lAfhdSgYimSCRrzqOX0M+QctOKCk6/KAFuzUAHscO8NX3ZXXTDmkXT0
Pqd/s7UcnjcdPZh41SwhGaFgnsWjg7cGC8l373mHCFBOSVFZAcNL9I7P20iCf03dLsAvUtnVt8ll
JDDqRNgHbfzbsczGgG1aT3ajJbW3xLHf0SE/cejQ2GqxeR5zToFy8U4wnkyC/8FHyK4HsuJILL66
98nI27hOLupgX732u0wntx0hx7Qwni0AlRroNw3hNsC9IUOCowwEbpi0YPslY7wuqOPqN1G/QPNE
hThLidiG+KrSxIGHuJr9DExFHpSByvOM0BrKbQz8qbWkjVTOFIZhw8NvE5bxyobKZY3r7sECCg2u
/0rDBn2EXOAp3E4HhnrBYIG+GLapl21r1disC4Vvn8JN3n93Il5mXc4edeHxYDdNb5uWsGD6c47K
qzXxkkk+kwHORH6PJ9Lq9tWFZ0gr8D51sjOeQnrKLGKY6sQML6dACLEeyLU/oWZjZEGSJsN3tvGl
iCY9kZaSeu/KLOxWx8MtL1n500cy76mZ5KK6y/62DoDTABUeZHhtG9GGN2YIy6milc1ULowtIJnU
FHvhnnDAmxzDODwQQHKFM/6PpfNYjhvLgugXIQJ48NsqAOV9sWg2CIqU4L3H189BxywUM61WU2TB
vGsyT7KB05ZVtDPwyIfpPxO1H4j7U68wjcFeoW2Nrtrls7GTs3pfE3lFEzhcTDDrHy0Wp6R62vlf
mx5Y8fpjxyQ0BHcQCO1BXgbkJiUPt6omNhCNsXFEG74NFt6VNybf1IurnvcIhnLC4mZW6wlhDQrF
62kCEJYNj64fbyHLbUkbPZ0GBx1OBbU1WXtZiXLyraH2QdnnNRkiHYvelXyqEJUEkEqlEFstDHYR
9JrxrmfJw69MVwYIHEvDI/uLnR9DQPiI4/kuYu1G1CApDTp6w6n6KoyUKRfsDECwoad2L/Avh6CU
vThNvRlxXwCQODiWC85zBDjF4z4SzSEz6+i+++Y+JxB8JXSO0UBno25KHP58Yg2oVkGQCi/OrU7K
o66yC95bcX6yi7/FtIgLmWI5VvTbR5prYj1Nm+BgDzGs8xChrrSWJ3MvUMmEU7vPlbUwqBfi7EQY
Q781u/lQWsyDz1VArIDpO5H/l8ZtZyF3LM1Pqz2hjnGRum+FdcrRsVoq1EX0zWdNyshHX+HNq5uz
yMH36tUtiOS7kX+mJl6zUYMMx4KQF1HkCyQ36N6tG882aniUbche4Y5HcrDponhTvaUC2lEG1nA9
v4cwXniFYOVxrXhjDuNxROwDX6VNX3EUvpGbux71hWpEU5m/W+RsteJQpCCILKzzJoDaX/Si52YN
uq93cKw92hhkZltuJiYG5RzQdJBzr27mqVm15E4qKLK+MODB1EodLS1OpQz7Q0U0NMPw0B0rjB5G
gZeyP7Vlds6EfQ8doZoH8s961TwO6EbzwDhoOSbfxuvixKMwcKVhdgMSjxUo4rHGSkc41oh1fXv1
+7W57j5tX3d/NKy7A3BjIxy3ZC7sDArZtjWcHoG2zNLcB0lI9jWGLTv9m/6Le2h2eo96QXUTmjey
WKvFckAIBppHVpAMMRUnhFRRJb1HoNrGnvLtu3mC2neLgulcJ/va5ff98U3r5Ffvvtv+eBk66WKD
id2WBYNhazpnSD9Gex13f62O+Y7008qdF18sOblPc3KvuJpGBIiGLYkwpetkESWVkAZPmntGmjtT
WTItVD6BTryXGIXxVfNZd1ubXwD1bCIHpvlLVH+ylfIQsXm2lXIDRQk/jdHrl1r3r2GKqwhY15jI
d/z7Oh0jRnnaNHsrXdpFvkjf2AIcisDhdYOyZUtUsV1R0kXoSUJhDAlMbAMymwuJLULLsyXD5PCY
/7ABjC1XakmC2iispfQkOFcRmdFswAybUalI8JvN+3EH9ciuUa5+oRfZ+RFjXNFsNJfEciyyZepK
9uxmkuSK+G9UmBy7mqcp6YZ4dGMhxeTL6yWBfFKXm0DpN4OGvrBiEWrderRUyjS6J6rTjz4E782W
D0XyNmOwGSPLTFD4JIW9Rp1OUF+2hf5ql/dhyQ6sftPMvJJufGlN/Wyp80mZSRVOSHUqHiDTSExb
1I1NpTlFRkQVQqZBn9wEkfBYkHbp8wEA52oxQZa64gW66cFBRUhBBC4J5OzjWLJvpoaW0mJnNvoX
MVkXWUkv48p3gpsdpC559F2XnKbePnbpfJxkiGlv0dsdtLEWr+4amSTAtO3+Bv3laojwogTyyXQj
lCh84MSWzxojr5ntTQRM92f0i10XRPs4Qtqp8YZi5nMKCYDqMpM7dyP84BK21YXBvQZHJP9OngQ3
8Zt67cOydYi19BV1rxQ6mRP6Ps/EfoznPRSuAqN2sClHZpRTvA0HsiowEaVObkSPQaqfWlhuZ+bo
tl28YFNmEdROO/6oCEKdbRh7A0NNj5LlooKi0uw/xWSdGjM+SdVaaziguT8GRI6msBzt6Du2GE4M
Q2Kle+mAvfRFFCfsRzhVd8MpMTD7cXJuUEfL2TEIACfc1Fw92pZNFlrGgDa/4vDMLK/A9etX0u0T
t5TkF2/QsV8tSlrM7Ej7Xm2FbBxi/ZS4OjeJDeByhX1gSx9auo1oD+bXyIZHAf05rq1Hag/XkXpX
CtHH1ivSVO92uE7rn7lTvX7mW7lO+EGs+t7Z9X3S87ve6Ddk4APbUEmzDnHC3Fi5ghFd1QCjsl9p
Tk9EELDBIGsNqAoCgXkts1JIrD+kYDlYE9aloEayULuxFKbRytZK/m+N4nqykCjA9SkZ2hEiyGHM
nAQtBBF5KcAtuzzHReKUEJD0gVAQyzqGRnZcV0/Vnzh0pX30CSzJTMabFgRnha4sim+jqZ5lJjS/
zMqZAFFB7OqOZkYLdvm9kuPnqCRQNxZjORFZKwVlYm32h8Jh1gk7qUwE+I3hnMOuynhDFJ8x5ixe
BJWwl5xhpxCVI1brRGsu05ifUOBROKahv0ogRQQf04MaA9tiODBfgS/jJZ9VhCDYws6oVV7JC0c4
yikqxLFw+lvXEAz/l3ALFMhSlkCv6tycoBhdsV2fAA608oxqCGCavQrjVrAqeuElfCGk0mgO1F1h
Vru4o/msOaCddH6zg0X7OEHPAKtkdWTJsZmXlIvtn49oIjdFjW0id6vap8BAUCCfWvwlU4aIvkPc
XlJmc9i1HdmdNBn2tmdyCKfNCZ4YEBWTe0dv72GWP6rZeFRHTOIxdYpCR+dP3LNh0N7y4mDzjJZc
Up/pY25+2P1biYfZWA6kL5EXe5PJrkQgcSaBxPwzofdpwe28cF5ipUcDs1is+YtLggNbcr/D8qwh
hI9qInz4NdS3ymo8fW8w+1PoE+jXWbhuoF5tisxLNTpueO6yieJbeBIDBSkhJ0XZsynVuKD9pScS
uLBercW9AHpwzci47cpTm9gHylu+hiASuygXLSxfUgGC5DuNfTJqAiZkBpVNu0NVv6sJX1QJXxxk
5AlQBazogmszDeOH9WMoLyYlsX+AZ3Ks1eJk0FQl46FDsS1WGsmICnb9SWFpVEyvQZZf7Hvo26Xh
jcBfs8O1SOuH5SMqU/yK0d6XJIbX+9A0dvo/+iovRuuY4UmaSG6KShIMQi8FABfrh/xfS3cLdMb6
rmsVb/Texr1Q4V5Q8DWXxTlEV6eVz1zZLJFDEtWmARB9bKItQ4rYNzAfvQ/I0We7B9eiwM/pPUE7
LuJ7ULF4o6KDNdXNu5QJa49+X2EvNtAADdNB1vWz4SVo0pHkvRf0FBhTo2Ta2ygOyQq7cu5j5GIg
XTLHeeqURHbfOom/vTLO1XYMjQ5ZgSCjviD3Vlki1fQ+ekWF/h4zjzBxXZJPnaTdWUIUJFglA1k4
NvllrutHzG0jT2ct/mqYKuatgW803MrLPhULxQQTGt0zYbSQGojHtp+Dkr3IeTVGgq3M4X1So3eJ
ddj0Vqr7BExGX4+3SWMPutEeEwiPeRmISC7xRBVJnryViaKTFrtw174RfBdOAVERS1NLvhH0rd3Q
Vc7IhZaS/bgwEilcqJW3xYIF4Wgn2nQdRfmZPDBilWaIAflrzv8u328J7ONGqMuuVjGg4tTrC2gT
AGb4mSysrxa2+OAZBkuQ80lqjvgxzT8VI+mEZZ5vfzegYrPik2Wuwr0Droe6iYx0tkBKzX2j8PRB
noMsGDLlL9n9MBW8kMZ36NCygD6JCTIIUPjkIXcOmsh/TfJWTwz5l3krfCVCUJb0479ax9VHLs6S
cwqdvmdJyrHdMVrg4S94HCAyxeVBpVtkImEcSvaHEuiAQXMrqGKluCEzuZho1iJ2OQ0DNob4nMRa
8F2yBAlZIiYMautXh6+RFCWuoI87BuevJ1cnGQmZrmX7AB5WAiZOwZTTHxQylsMlY9n+gzJhFVpU
kYuuCJuY+jRCjYsH+rV/BrBUojfWBCjgu5c64dWPe7p36TOzQhezFfQtprCKT2k9oNanlBRT8awp
ihy5+hqU2KmtJ9NL+24Rs3LvJtMzKuNZU0GLGgZ195UPrTvFRBgqPzXacXaW3NJeZ5j/lYTDXPHi
dSJdpgHQN6Zpb8yeDtzCWPNj6sx2Kk/2XzVtXSN/VOSjzs0ag6NN6mgTEhyNymDawDMKZPwAowa0
OznFnXyCezxN+4BMpSQVaHzkY/BVW+qJKCcnw+ZqfClm9d6z9alZ0sc4Z5n/pOlAeDiTznCVLJhz
pI5yxSDPy9CA0POjM1TgJIx7Oeixde7K4Mtu7X2ESj5rN0+1ggoIHll+yII3CapNMl/Mf4rfgLte
o2TdDqLemQcrorhjryE9U3lYZ3z3UJfCInUzN9GKXauGOOvVfR2jitW+ked7ZRisZVBO5UBfaEQn
ldWq8sfsPexPqMvXDORhcnXEnqwaQ3MCQfsZPitINiKHxyqAA+0IGUMUtKGpzNLz/DPtTXLbhPK0
8bAOAZglhQ/S6QtKhFp/6kBNE1SGhdy+Fd9tS71f/xSheUTJdLGq6aWhBrBZSgUZHpQVmQCpOPha
7RXjNxrffaqMe2Rb7MXSGv1BkXthipGilQFq5m4xFmt14UnLoDAVJ2GcH+AQsHokLmzrwY6BWNFs
V3EMzXCS4l10iOP5k1oWuHKDIwHB7ASsMhGcd+ieH3+0yT5pie9UXe40NTEH1XALCc1mcJVhkMqU
rUEDNEis5Rg6y3TjBZa3kDJBknEKJqrX9uUGFXj201nXxo6xH3345T+14XXcHyvM813g7yzghxqM
cP1Qm7RAdUj0FJYFtiRstVY5X0JBD1ME1VYqGabY0S4dPHwVjNoFdpRO3WixT5rfJWLegqXZ9gaM
UGTZGCGa/2xVoPpMn6XFs6toh8lKj9S20pTsE00cm2FnJTJYAPtYGyYeJkdlzpIu+qM4fAvZHKdD
u4d0grenJcZ0ecdC+9oOJoVhyNSaY8a66sF/yBzXVOxDTnqf4Zn4thT/qU1QH3qSQIM9++B9jVeo
qrlCf5Iv9vo9954xJSdVLwnx6k9B8PANTHvGdsBjguIdUSlBmLHX/e3Cf0w8zrWaX/Siv0yDtk/7
axH9Bi4l3Jp20O8/c4LYTFs+Cn0RXCZHI3aJ+RPj5o56ycEOo04wkIlQiwSwDRWC5S4AX6SQPFZK
BbPqwG3ytZ4uIe53mOGRLnYqTlvZfOlK5AyM6EUIIhdrZxHYZ/yUt56shcQf8YAux5aJo4ApvoA2
HB/87VhF5FIOXrCYHakHkQkqm7bjmZQNVous56WbNIg3g7WDbT+yo6rKu1Cxd1m3MTnyGDfILOQ7
/slN0pBNAqEXkL9HwTV/EGsddjSWiLtElm+MRyGgQRAYWrOSQTZN1Iz8oyADlAga5JCKynovjRmf
zr0LhzukmzgN3spSfc5R9TT3FvynQCCNSg6D2R6Kme2ABontrj0jFdPWt55S//4jRtsrix/jkz2O
NB6tT7KdmKY3oj4v8W7omuwCE41NrBZmDdyPAWCKn4HN0DDQiTzmTHthH0aq3b53Wvw+xa9JO09M
UC1F3gZdsyXHBcmdt8MQc4t09WpS3aSaT1d0tFhG1TNDtz7fV9Id3qQRr/r53hqRM+NfM/VrVgXX
akx5RIMz3uxmbdYPq0tgHNsIEW32Ldlj8qF1VV9TcS+INEyma5xQh9BahRQqQL451APihaV19WbO
47Eh6aUjqpQtaLBW/9i99db6nygyMTk/MsZIGhqCfZOWBBx4Zox0nsMlGU4T8izTm20CZI0nRptQ
pfrSjxVTwpq47Nz4DrF3rGNqNL1kkN8dIzM5hR/BfLMgZWAyPoVUHCGxErCRp9bLsVqVXhp+Df4x
D5FpZPSD41XPT2Z7C7DGJ9MWqfqZDEZWj5jJvoy/RRo5xGCvrTDhl7kj6wASmSPZrPXYsluzY3B+
+CXP00Y3Rma+PorgEIMIUu2g2tj/D3+4dGWOuukWgRTnhahJ14hCyOJXXBfHVODJV3E7bFEhNKjm
KuJU2n7E2Y4ElkQN9matNcBBxX5XIr+C6ibuUdQxIg/vOCRukc12OD0ukhREFMe4KzFer8wZ6wE/
1Cof0Tf9jiU1sI1AbNtQ6YWerceuauiOHR4lcbY70zP7aJf0KQuuk1EO4PbxVIAqiG9i/ANRnRxR
Hs85/BIn85il7VpXBDEAkBSrP5TEkaM+ZSyLPqQuSOqGslXrPbM1ncemubbGUfA3IHP+NfyR3EPL
SQRB7C2w5zTZF6mjROjSpZthPINZ2xJVGxQ/coutoqu9AB/DiNhVa3ihf6baNUFfi3C+wN+d46En
NzEonDpAWDVjUkCPzL0QB06vkWZufEoNHjq4NxEJdSgCov7X0EqvrDgCeS/KgJp6NuA+w3PpNkps
PfjhhvmzYZafXcD4V/0vE5lNjv3B5kNRu5vW+K4CELI7CSSnBmNOo/QiCVoAY9aB3R4azJhnpLcT
8ipfkzpdRqLS2L4ZpKYu3IRz8l6zlvZ/SwZiJRq2TTIr3swbNg9A85pcoN+iu5KrgngJ0/Wp+KMu
/pYvoYP20zlDq3o19m7zp/R5PbI2IdKT3BJd39TBtJF8nd3FwYICP01Yvux7rcT4hJi45Bz8p8HA
4cvVN8drS1DH2AKi4CqcWhngib5uU2PLEMCYHpGt3OrCIo6O0at5QKp+KuLwqkX2LSg0BPJ3EMQd
TDHEsOTQvpuS/65k6gf6ySa+dn14Vdt5Z9U/ZSRfIkZW+J7s8JymwdmaSNRzRynflSW6E2QMgo10
ILbdkrmVYngq2w0onG2bXipzOvnslYqYhUiEbC0zrkYarQVncouOILbRTlcGSQA2dJ/o1BAp5UNm
sC3PmiHOD9XeYPiSEsQ5mHdccpbyIdmWMyOyBsxAFY8Eb8RPi7ri1Rsz6wCZ4R5UAqyx0FSYzfTf
AoGAaPBXYFOuqN8HDMcJQ2JUjdByt0ybVfUiqvmjKSaYw5qrScguG4wH737S4pEf+11M0HIQk54d
VG48Zpu5ORMBJx4G8QsAon6S7B71T7t7UU5BT0syrjQ1ZL+zSYXoOnbWPI/GsVL4csmJ4GiYJSwY
cCUXe1UBM9VeJ7YABqIUg+eByI9scV5qX4svFxR2rLiqHTE8VN0sOqTShzxsjN8IIUqYwHZHqgZ1
oXuifZFTZLP2X/+ZE79hIxmwkjVf4G5nPPr8aljeSsraJkpUNxCNqNiQNG4M1uCxm5ZsAMJNVBDK
RDDxIIGIeNPHe1N+Vf42/jPn+b6e4DBf+6EFq/5Bz7cyGEEW4fWn3BaIJ9LvUP7O8jfE1un31HyW
W6X/SXxwR/42F1vG6vcROGSlcUhuTCAZ6lVpza0N/095APpvyJ/tKVSbq7ZLmbUsN77O+5tynJ9Z
xrbPZxi/o3YzQwUd5K8hFLDEz85ke5F8jC2PcETWc7CAJVCJk89iPPlCjGv2I0QHvhtwLNdwnNfh
wGIiA+mXwZ8zO9xMvIKk6K33GZlJys5PY3AbBM5O08hA/qfWV8bEON3Evs/SUlAVZeLXJjog/buJ
Z9M1Zr41JhQmQI5cO+FUNzipEqU/hiQRSrKblc3WOgJImUb2yga7dwSmOQp6T+GHS4QEgXWdxe6q
YrCkfA/kFOWWu0qWG4iEkFT3HYM56SXA5YfRrHWg+6Tm08bUJ2kqFODRTSsYAqBxcJrVxxSii8Rv
5L6r12j+Q9cCzMH2h1FOqGGQX8oyayMqf5MQV8z5p26kVFrj7MZgdEinnnDS5BIY0zVP9j7pd4jB
SXRX2mITMt0bUN2nxBSI4sR/izcOBpsOGxqxY4TuWMdcOeiMjZUAER0RYaEh71p8fTTdtfTO+LjT
jD0IB8+cvgYEMbc55mMAKc4igSWL7rYYchkEMK9NHgIRto0IO3/Vy4CGAdKqV/w73g1UjCMrxAW9
5ZjQoGeJ7TLC2W6twaTEHFZgyCr1Q9KwlzokuMGibDozV2jiN03l47+g0z6aaN1vNQPyYs7oltnJ
0d+Hd1kjAaeN8EYgiTWYX6psqtgZxavyNfO5WsqhNcrjNPPT1LDgEXiamduSSRH2rDjM7E3m3ZQ5
qZWt4dGmUNKRdQsqBcnv97yg9v5PWP3MwOZiJFMh6plWnxwNWUx478EwdhG3yyMIkfnld6UUd4jk
AzrZLCD3XcLkth3zQzQYj5THAGwpFyQJiW2DIAUkkKI4/C6I8ppBEymfrXIr7G/CPSFZceRT4amE
jNsCM9GowpOkuJywBvSsc1V3wmLIlSLeWwH/xSzZZ9QoBFzgfsW7u4VNI3s1JuGos9kRznRYyFfn
0qVq8bQfADKCxdOlr3766avIP2vICtqqrD1TK4AEj3cF/uXkqaY4zTZ+EqaQlFPHoZVIg/GZANMn
AjqdGAK1UFpANunHkhlRkMXrxN7oxW/ZfxuXSgpfM1j4gDCMBCny0hpfIgyqKbrN9LFcvEaLUUq+
C34/6a8liVvEfKdV9+zkK/dH03xUMElHXA8pt5GqkMrEm5lrlRd/TWHvhhyTN1oDd+S+yP3BiTgm
2+JQ4RloXyXC1sKqty3iDysiHE65tvHoBuCKDcQDyPGz+Z1jL5CITTFWMSLxhZWzVi3wNGwmy6RE
lAPiZll69Ct51B1jfDBpTLmvK/XfSLJWR976OK2C8Z10cYu5JG8fCf5bqTOXgs7FaxxG3XWzluLl
fkgR+cjRW83/8BcFsDOZ8vnmrlR4MZt4QIEFKU7K9NZmFqjgKO7ZGirxLiGGKQOAy1IHSqScveKz
3O5p4M1biE5VZ8Y2c0Msi5eCP4bASoHho8JoFYtUWPfvjR88ih3j2pI1NsFaP8suZ8QPAnZTvStx
c7LoHyULaF0CgRhJBgvnhoUz23jeu/OG2Wgs9j3qScZ+fOFsyTuWqRTRHA+s5mpEPyCN0gb9dXVu
5+2qAs+IchSZ6okwtvlTY7LGj/kN7QoRia3tLV7lvp1dwzq9DxpK1aUJvg8svhN4elUQnIyLpJH6
zRResGJAuESO7tsAf11FgEzUKO6gtyxmulnfmlh5AryIkfkowQd/vNF+FfHMSaTE9iYcA2bZ0uah
NK7Ss9F8MNDPtelAd819DFnWK8Qq5K70x/d2wnbKaZ/om47xuYZSg4l9TfyOsN7BdL2nNh9jWrP0
vY6u1Fv7CWNaQ4+ppw92HK8gGF6iWLWvYjfr3vgPS9dG5g2B+XmDtGZj1j8TauYRuRIZBwL5faHl
9wl0X+YEcbmOi4NpihfD3UH9Z8jjqWaUW/fzaSKxd8rykwbmH1GxM76GtIdE6B9khzXdqfMt7Fhv
JYNpMb4b+k+GAi/9nolgiPH8f7Zs1bUo2kmY/1ENYZip8IBhm0a+jKHBq0q8iKsUzZG861mxkQ0l
mm3KEsBG5z0FPYhPp03tqzmm1wrvaeKzeQqJ+URhEW594y+0BnRCmyD4E+nk7eT1RicbBGkUVj32
XCIA0LO8HTWDiKAckQ7HvYAOEnsB+X0AYdmzoy3a24lT34IPnHOejpi5UP9ES64odpYBgTmLap3Q
MgQsUrSDjQ6HWId0ZO6S2thrrXGQlUX26hG7FD1SMvg63uozBiAcqagFwAfMnTu0hpt3iTf6eEne
UGZS8PJeWtkWlUiOi/01z98FDlWCiOkEBcKc6JI5IiVymL8dd0o2F6wghq2Ocw1DTc41iPbzFw2O
bRNxKnamXrEKXWrpfzaTfZgn07fZHY12uPQiPfsB0c8jBypJNRpKOmUxsJ7qcyS/6yXy44HXYoYo
YjqasgI84Ki3TB6gHjXGq/Njr4Gznh3n1vfWms/ontCgiDBE1Rs5jFYmzq3ZJtEU4Vxh/1hkyaBo
KrufvoovVXsKwydKHcc/MIpmqsK1d43tVO99i96qwGyRqTgLjKMycDRVx2D0og/k9SrW3gA7oG+u
zLKEmkPqKwjw7Iy3zM3nW0xREzjDxQCYzyfNZ+6jaCbJAC5gQWA4UT+GMz3m5rudiZWTsfIxKIhJ
RKBmJBHB3g+UbFFdYarnYvAmxuZn/pXQLnlD3CKOt93lQs43Yxs28FFbHvzjwDxafEXRpr8ziy0R
bofNca8EXq7DVsYywZN9ALUyomHrMc8+s/YEHL8puwMytYFwBaamnfHybcVRsyv9DKEs7EnWAv1e
9sO7R9VuAeQPatBu6E4pTSwrFnmdT0DTgmdg0dhKK6kBINferLYnYZ6z/UIu4Xn45epo8nsc3fLg
whaC5YJwmHGtuYgrvdio32Y4HgPBzCv8KsNqlUysg7NLuI1KGX0AUDPCLGoiM+zsXaq4aZgfH3tF
IasLj7QCRTTby+1O7YFW6c+Y3LoKuhzTGL55C/WLTYZ0tHe5ekiLefNik1IuBTgnFKTGPxVaw2fQ
Az2oP9vpW6BtlErFU10l/Bh6aSekt3qV0Vi2LQ+317EDtg6VzHfS7KJY3arDn/qeVgcmCPqnMpkr
PbypHfT2rPOmJPO+fUgyGdC76rNQzil/c2GtWoN7o3Ml/lzAB4aOHU16ekxEfCUBLlgnxr/SZowJ
b7xhD573joFmCBEvZQYMfRHsWe/16ED67451kw1flt05Wbe08yDi2UeM7cu37NdYBu+5Jt7CO8fW
sYZuPkUWgZyehJdSMYAJolfKfIJD+dWUn37xSfAvgJ/3ed1ZyQ7X4A6sS4OTCW8mJe0PfXwRdiS2
GydCx4eMWJbiUx37AxECEfZGACcNshO5x7w7uUUuPLQTmX4sSLdN0uAUZPSpGj0HOJl0/C6LcCOI
6+IeaaK9MeIV0G5Q8BYqcHefmG20s8G0ozuHIbFcVDxzO3jdxLSZRK3SB5jTr0kTtnX1XOoNYG5e
K2NzshdOoVv68lqtftUQH9fDniP8POf6ZVKFEkXJJTk1sw6Y+nPmdMePDQwNYauPPBPHLmLk2GRC
zlu8ltj5WB8z18ME1gE1+doQdyKxkkw9s4qPLY8R83y38t9ypMOdcKPgYA7WflBYIcTfbbQmCoYz
Yd1SwsZm7mRWsxJYy2HW4M+vcdmFTjQqXENEyeGTRd1oUhOJ3UzDvG3B+eSL/Z+ICHxUofbss4dG
XIzETpPzTgO8kGVeY/xM0JaLg9buUTLeSlN6k6XF0nwUSnjsZ4aN2dpi4gS6nXEFk/KuXhMXAHY5
P+kpmN1TqQZO1H1I0nsTIgKHIBLdS2YyJLBaMYiac4mfhLyioYGJKe2bJD9x2vMZpsjG/Ad7fU59
BfULOJyu52mGrMCfC7FMhdWvYHxhkqhuzh1mI1BvgDTILe3Kh4SO2loPjMX1dLpbwCQonP5rm2j8
PJ0dIea0hu1IPV8M23JlGgvxIYM1IR2q5GTmv7ZQBvoaJf5grzQUEKBSLeboS5nmNuZWmxGI6Xe5
3k1kTpW6x7ZcvHS8qGzPTeVTh36I7Rcqmb+nU8zZ164StB3imB0bY77wb2hK84MJiD3BpG5N55B+
ozHFFdLaLcNbFxSfSfGpEyQo5X+lk563RzbmEm+7gM/Cb0D3krVX8/DpyEEq/r9W3QjHkidPmi4B
st2jzwq84GnXyLoqY0BR3+bNoibEsQEu9BQ84dOuBI9gT0xuQGaD2t5boDN9+WvFx6WKy+gtpm7D
ByLwBC6VcKX+HbLi6AffHd+dEiGlNRlN5msacCQrwVJe0x8Cie5x0O8snlpX0Hop/TezDqIbsksC
9saobpA41kKT1gXBJ1gK6ZBM9LImyhcYr3TZA1r4IAwPRGQMJNjpwMkb9v6DygmTB/6pndyq15FT
KhsJMrssXmr/FhqHAU12x/FOog3Dk8wr5eJmYKm2A7xHfgbGTD1TaP7GJd261VirFKm7T/KB2Z10
K2JENqKK7e4BDILyMKTanpy/ndmXe1RbA7F75FJctLEidFq9jLzQBA5inAcwszXivmVZQW+OlAM8
JVC8fQwwJqUbxjJHsilXpwQgRY7DdTCCPz32DkGWgX5Qi/anDyGngjKZOg7pyoaRBYbL+pSYkwCK
vBsDRhg13cNB2zW4T0jriSHlygGR7+nfsVxHcP+EvH6fObnnfi9xvNDtleMFjy0lEw5WJiD4dubC
E7+t7ehZ7zKadNWCn1rt3XBa2YO6K+cTkj4NvZJfbNuF35mIR6Xaz4wYMoxHoWUc53Uxjyd2Wmwt
djU+Dt0+N+o/rBUlvU0g7RXU/9WtTZVbUpu3rFRvIu1vmk1dWX7iyLviXrugdOhibCpQYkMVg7rD
vpT822WSDhDF00DPBIm/l6dur9rBXl1bgbqV6QJz4tIVpM/EgBqR5zexVxOphK2Ml+0aDoFBMbuU
XAj7c8BbyDibfLXt7OxpZiM2vy1NyogYP+WFvsO2jda0PuWZ74xs2xPz0gdkuvBhACX9kCPtENsw
BxjAoBVN+6/U+NTMfyrOddwXkvGg4goABFv3t/U+K76MbIDd7xHiuCVgaxuiqsEtvdW/dUQ8uu0O
xdfy7yR2TSiTkWrQ33MWa2wHmyV8xX/E/pmwhxvji1sYpUyO4DKYH/RlJaXWcVDVQ0bRg4cnwS/6
mVa/PIvLdABzMymaDJaoO5Cn3aIUHotMmBq/VN4BfbQVHEoxOBaDQ2nmUBI4ZMyltSB2MMQKtbC5
HwANb92UXxXNPMcEMZfqaeJo0I4FcV5V8i2nQOQV2Nby4CUWCkByT4hKy1oAQFW9aVhbB8ErV7Y9
/j6NtVkdzwcO2Ex/yfbsfE+kmLckVPX4aKp/SvsTBlTDvEc/65ktBfGIBb5LWL8XHgs8sBXBztEW
4fpGS2WUt/UmBKWgdcIb+vV7459gB6xUGn5L4xVwTiFdKJAuVHyvMqSLGdJFi+dVoR0bqO9m9VZD
julAqfE+MWqX7fQ1CLXLlIizT/5Uh1BYUTLEU2xyzHBf8WamckWscBY4eqpbjNsgMEAx2D2xoj31
41sGW0aMpxEfFEhWQqj2+h5fyFpvMRRirpndcoTGUgFjyEmVgwnWPPv/sXRey21j2Rp+IlQhbYRb
JoAkmMSgcIOSLQs5Zzz9+dBnqkYzPXa1bIHAxlp/HDeTl00hCVgWGvhgW7/lFl4x+b1ixo7LV9qY
T5tImTay70o7vRU/SSROMyyD2lwUYz75xyDD6icsxw4UF7eDle5DglVXk5eEjq+XJNyEuhOyw4R0
vRmILdBB4nqFqdv5HXILq9hq03hN4eWU8DOB/c6pT/vWI/1SWeI8qs2pG32cV/gIEHnm0bzBHUei
6gQHDyPnWTM2jJK1356eis6W0OwtUrQkfjtW9431U9GeJpNwa3JFu/A4GSMIAXspiHhclNdEwdxn
46OapUtMeFAm/olfzHgXkcnnmA83TqKTKSFhPPGHP/rwlucbaoYJyCWixyQCQCY5KCeeZEZOEpI8
ov2zkuncYcWfQAvIzjibkXxWso1P4ktMSGFl/5FsTJeNtO8wFdYtQzahRgFTlNmJY9bcEn5Z/t/9
prwCgnWkZteHHx3vJ6wqCgqQYV1QsNXPBO7g/05y2I+93KAnkl1jAUO1Q9t55hfNG2nNYRgcE8IG
u9Q/GqDXAdgfWgxdQ2zt32nsPjHwRg24cfAu9PYVRcNznLeyRVCV9iiMfyM9r/2g3HxTupTV0Xzl
wxvaZq/4pCyO98BH2/wwG7BahPU/bautbf3T5hFvQEApR4ncsU9JE6nPSEBW7aCu+WPD9o8CGtUY
ANVIwg1OCcJMFJAEC0BHO3Zhh4O/3EvAeaV6KPriwBt3nyxBwmse5anwSokQEHMklJp9k2W34y+j
vdbnIf7uya7IR3M1NDcUx/W40SffGdR2n/0oBA8Bd6/5sHKFzvmT3h3St3LxkJNprm5kfXgUar4u
GOIFJAkaNRmYRqLGLGZSaIK10uzknPQunFADERoeeTrs8HS23JCxy4N6Z8gm0gulkcyHqiFp/EgI
mlBDGI93tZS3LIZXWz0sP2YAhByPGxnMfpK+6cUlWA1ZaxA4xTJQC3mzaP1UjI2iEt8GBWw9QlSU
DyZm3776yYZpbTHBoGK6LuUYS+GWRjZH8t426ZpLsB5p4wzi+mZXL7P4Jy01w+W5EIRBlBgHSJ4F
FZIFvaQM/2CpU9k8/OmeEHeFmTZAAumDdFubfMYQW3k69DymZJD2FkSJn429peRFJFDbqsHGJD8l
7f7U4QIh4nGlOG5RpS9Il7qnsX4VZeNRm+1LWopvuetIs9c01lw13rUNLrKu/WioUPNJrY40D4kU
laerTEugEJhl1VOl9a+S+cunb2gOeS6l8dIFZCuwI5OUCUgYQprseotYtgSfCdqUyZrZl5hEY8Ya
MqWpN+S9p6n+WxgTYrDgf1V6HXPz2WXyW1Y9gq5aBZpx2I4EjGYL7eDL1xRh//JaLMKcqxnt8+ye
sYD0MQliVRWugynsd70NWNChSAf1eAedlQhO5HrQTLp8sPlMKaKy7nTtOECcxA3CnWLe2VUfUknD
W8Hk1R2TtdO96RZ9sdEUMGxSt1ZUBJbWCL6LGtsvgYdorToy68pwCQ8gUbow449c6omezgh5ICDB
rLAwLZikkEfyLeKQUQb/ynw2aDGe7gbzdEuKd+rfpzC8zED/bHqO3I4EMSSkbb0WKS6z1MSmHiqO
qv4z1H/vcaOhDqW+aw8VfqiTey6SW0GG5SCCO7AnA6oF32PjFjHdLBqP82gdw+G55eauI3Io++ER
Zx3SYQDgi2RijIZQiIvuEnRY2zcp3YAaxgyYIP42VXvo0KHGMCRIZB1FgZeYoHGqra7m+xbfI1nz
CfFHDQAT0dwadXzNnwoNSIVh4+ir/2T1d9HAU+SC+kg3PHGr7Jk7SXLaMbv4yOwlZPYK/W60lebF
K4A2yfvJHePugctmHYPplwYv2GDbQULIRN8LyrZZ64103dr3kvyvdjAfk38a4vqaSIeCWHR+0DJG
pFCn52h6/4Rb0LAPW5d5dkVxLcZ3D/olt7u9gG0reKPn1MXljsyHmgGKch50pf4WRvI9ZuXBkt3K
pwA9XlasSL3Ac0LRDBZObidpZRY/OiVcymecbQTGE9+T/KvEhTEZoxdte/6vYcOzkZSrrPc9qz0T
c/VXK664GpJ0l6c4oOt6jdA007fk1BDKMnk015wyhcqOadeyGWaermCMuVYF4r9zZi8kqEQRRocl
LMATBJBOCUuHyi/b6iXy+xH7bENZEaVwtPuE9j0AFG4QgGebkBQ/kp4Kjx8nJaqpxVHAv6wz7Yco
tou/hJittJMF0oQht0F+MoIPlkga4H9zknD7gqoARXI7pDtjvUZWiQfRdjPJd+cbkkCkgeEpoY4G
yPRoln9lpHH9TBIbkVPUH5x6uqZt+eHLr0GB0p65vA87xMiNUbrGI6umsIAWx0827zPL0dT+JMOl
SOa6Fh/KtObvHeps0DUzAjVhKJRwhFIEqBwaPpsYIVT2K5H/BTUMgR55Fk0phbar7ZRrVU+To82I
2DH9dOyPsE6toGQwSRbR1qoyElTQ1FWT6dRY8KW8xhXH4AYJdAarwdhk+4UgihZ3Hr9Saa9RRSCF
B4pjP0hvSRjTsooTZSV33IX9Jis/tUNPEqduP0E8ypeP8ykhZBmAJaGSN/XPDXl0QXew0zv/xw5g
umVXBUWz/oDt4t38oM97KhwU6BjeigMky5BubZ7TkErnGdQmlPeaEZ56mCiUyMYxpr2gBzyBJpbs
M5AHPMnMr2Gb20wfRLldzclV5MfQWF5UuzBVVL+sFbpKCMFI7sp0CttvjjYJPi8y+43UaucuidlZ
q1tGxlb4HeNDHgvSxZRX9RErh7/Ej7CbCi2jbQz8jAxfPdyzUbKoopQwsl0eEkLUOih0fdgr2MTG
aRVS5sj7j/asrk05noqPTi5hNEzHqPaoqHdoQ2E02Avnra+VjnFJMoy3tuGmOAkC/2JxPKXfkpD3
M/x7QwmwXAqKQ1hZkKQT+zlCvxRkPDA38DJnTm+j8iwl+HfIKvqSF0l+Zjuk9xPI1YKwUqYErgYC
lkp3SfvkPzXvfeJF0UaX5C5hGchjWszwYgSc6WEHSDJIG79geQhdwN3elp7FUD8B3UDugrymY2dL
EUbro6VjSgGYgm9pIB0+TMg+dTUhVsSBhyzTmwDfRI6pCywurCGlvnqpv6f1i6nN96CNIuSWvM3F
8FzefMbHXBxnOrpLQoXjHLyFc1Ksa4DFxXIARQyYtiAxZAFHZOhr1SuZ3g1VO6YkAS0cOy6FFD2f
oVGSI3/wZqp5SfLBrbcm4uehctPzBMNPdtZyP+efCthAwz1lDZuQk8yuWf+cWLkF+rZrao/yy1NK
cnWNtV2jy4S86IggthKnfeH6NO/hUuT92fGMhSGjcjvsWz62hI8NaHjxRFBo0XMvczDWN52Xp8FW
a8epG0nf+nwWOgnrv8FAg9F56Id9wgdcK3STc4ozjw9k3TLlN+1HruQrnqESmmk6K5TJEYpyolbv
VNclijlC67hw6qeSuJba3iu4SIY+sVpGN14oGeGyLHi8d1bKoaT3E9+kjN0CHRHFsSmGZmIsUmfq
AAErvOqYvZV/egSirnKL4hNryfKLyfIzROfUrKWcqnr01MvugJKinCe+NVVdnVcIxbODU5Wm944G
95iMYBFqJzHMp1RadCfZxEheDXil4YvT8mxx8hiIFDAA0v2T0wkREYkPQqLKB+JbDlL3ByfbOD6t
joICOphYcJcFVK1H19K8AaHFwrAbJNC82XHoBPYTHrrEUo1AWCHUQyXUIxNb2jKR4DFS//8nY5Ji
ZYLrdatA/Mi7VIEhZkICx6OH4R1rlxW+NbpGZT2wXbpbFhv/pEW4zxhgBkC7askPpX+wPGiV4s5W
cbOIdoCS1PbCKdUHIFKWiT227DQIEfmSozx9MbJUjNWtuVEOeEDMcVMxYtbuxCFvgLK1LRwnHa1D
kh6mwbzoltP/Sgp5+hTiaCt/HlcKEYltgIAGEiBGpwFOrNx6EglNbhRsjeGz2iTRuQj5nFFhRUZO
9/qNpjaAjo3NJCDak2Zs0kLzQh7RtvZCpTglwTdO5w3T8oomIkHKCRuz9hWh56JscwPHSQ5IzBNB
kgBmNUbeCnIrgbDHMQdA3Bd/2T32QkRby0Kzae5GDCQz70afW0rllmp2KPe3gKfbitI1XK2EqZHC
TQWdNqMkAUX8pHFqF6CJSd4z7cU3TaJocWr58ISWIyNm0SkBR8B6MCMcGOzBBuW1MseDtWq0Fx5q
HAokAPPNX6RK8foGk1rqeA5GQssZGvDhqEzV1go2Fg6QeMA/iICpGUGSusVhRUwdfrgU2B2+SNAJ
rAByJl0HzdvxuivhCiKcf2cJ00cPWyk5VuAwgx9SK8bfsk6wgIk6ecnwJknVbFK5wIdPs4Ea7PUa
y492GJP54JMnpobffRDeyCS91qT/aKzb4XTPRItHcCNjAoZsnd7bEVUP2U/q5nMrmuZE3MHJZ+M2
8rezTeOjOQb45Mv9yMnTkghkIHFDtaCUP2F4auv0Sk2ilTg6zE1imY74H3OTECNj9A1UPDEyzMSx
9cE+HGSU8TX7VCUTqVpFM5E86Mmz3WQT+uYJyV/nmKoylEwPy6rOs55dqBqb6/yewV5zhHPEESKO
xHG/TBE9YhIYjArIgnqj9TpFPBEyAxHkOpOeUW/HhUmnNrrZ+Iq0ExGp92QWqJnl9uuKvIwQgVvK
MYMT0lkNDEQ9H9YyxVu66Wia5OTtHwQMKDW6lsTZSD3a+I3Dt7wmTkXH40kiEu4igg24CYCKIJKt
DYkTA2MOPohz12WY83ImpswVwIhl98eYzxU/wczSUVyGDZtWH5iMEnBM5gfXYjUSjWet6v5XjVR4
5MkRqOOicW/a2b7xf6VR2YV9twsaXraFtU0jPHfrJCyOQn52pn1mtOxH6VgiTUQ02mUZd1vL4Sy5
o3XPaMva5SVRMzsjFF4yMDx08TmVtfPCJhCj8dTj8IhXXWGEV9rkpafRi8+m6JpLzhbclJeSu1FQ
ZoE5GDCV8A8gZvqhywwfTEjPNS4HTrK/SrYfh8zxc3lnNJ/dZ9I9kKQazMZZt4dyaj7p4g4xYlrY
OmxM/+pl6hX6RIl35/zAET2h8BA4VS2vj8yzsK/KV9tcs07xigAfbehl5jOW9Fttz/dFGSsFSB9I
nGrrftNFTov+Eckq5j6SHkkhZ5iqQpUwocKZWtXBusLgPPJe5opYA9pXiF/1d6VKXzPDMsUMsdRc
efNkdDXGFrY384+gcVKj01GpUhKmL/JSiuBOVuGmdebVDNLmMyLk2GCIt/S/YZmuG904BjSGSlQq
DqxERU/ZCJEbQ6eseHo1NB1LEujWqodHGJtPK/i2ykeBh71EdT0Mj/rFD1CV6n4qBGJlliBgWasG
IqT8oCB+nEktsag3+AUkwwS/zZJd4FVYB6xA3k7Yd2VQn7z8q5qIM7DtpwS5BjGBauo+opRg4Yyn
+Sq+RjK9I50/WGGMRPghid6t0GpKHACCoVni9YL6ib+uz7zfVyccNJd5ILHnZtzLCa5F8RQegSJC
NEAjzDIScyxq9oHJrmdgDpVF4TYM7zY604la4pjlzoTyy6EUkoMqshuCKYmIHP/dRpH6YmHpi5ff
GHeDIVaFz2x0+zVxYdr+Gwd6Oe/NKn1UHcJuEvoV7ZLEz5wLXajMcOSQypRTKOj4aea1xuxFq+97
Whz/49UI8UQv2MCwz9J7bOGeIkGbEd3Eld7a54S3oU+sb/abjdrxP+jAvxu6/WjT+8SD0iBgs9I1
WmJYCozSnSMxsJSJCwIBuUVFGj2GO2vxzRrUscE0skk0KCigu+S/A0TX9NHZF7W0XJvMYihLmR7o
aFlYGKfwdBBmmLkZkR1j+fMZ2S2MGiHAHD6NxD+rq6pxZ04/3//mn2RrnzJs4h6WIlptEZBxHb7R
6VJTR5YuG1U7X3QuZ8xe9N/LrLi05U8N1jTUG07RQ1bfFl58eJra9NAOlEaTinEKCOq1KP8d4cEQ
ceXDs+Wb83qcqpNaR04YZw562vG3fqUQ+AAcvXTVDjlEcUivO1JVAqvXKZA6kAp0cbLI/gZU4ndi
1ldCmFDz9CyM72H+u6hZE2nb6T/IP3t1LTcfDRgO+EHK24rubI1uimIHkkMTNB788A0ZXPySabDh
RsWM7s+KRyzPaeT+piesUu1HTpstw3TGQxxC/lFqLcPtynmzmebqGNFHn2i/C4KiDF45MKxIhmfz
tZqQWtD4sEkYFjsWFMRxPt7qzhuH74REt5yhBMJ/RhrUHhEoui2+S4t2dAPp9F9cAQFj2bRQmeUP
DHnLdEYhOqWiNDu4OM1KnEOM6TnoMHAS2VVz/40ze7bPffMnQO7jq78q8FBd1SyeQKgadcEGjiUT
MJbVgdg1FnUr/jIu4QJtUXEKDWJy62P0XNknltPcxrhMrB+LDIEkZHCK40wzYjC3ax8bb5JfauK+
GZpqgASwjEx/K6QdAjnRZSv86no18ANSSNA6jfRVNp7Rv4dLAF8gvJnO2eajTQYSi36b8qFTQ0JH
cGpudOYuNCYxtcYhGNSydlL46E5SiGcd+WjPJ8vPZlhEMRTXmo7tttowx5PlZeTxBg67QcDcNn/Q
36oMgPWeVop1+qrQH+vY65nxV1ncbcRMiD0iUOTXWlUgQaGq7mT0407P0MDh3M6BdVnMmFYmFSyC
2zN5cKMlPFEpqcRd1N+MFLkYgTNLWAry3Godh/1+xiFSvXxUFGVwM4eQzQa40Ywg3eXrzKC+nEKT
jkWW6HZEe0zc+sb4q2r/Kp4v1PwbeH5WfAt3Lr8r8bwrhv5Tkg/cJ9Q/87LmQVDoqseQH8Djk4vy
z0Y9itYaiaD6G1tLCDw9qD4G+7FadzN20Gmn0E4eiT280gHZrhfKRD8QzN3Qp10DtrbofjM6fxri
QukGpnnDNe6BOa0kYrn73n+LGSfnU6/1ruBfZQ0YAWoy6aJYZ2Vyw+wfVWgKnt/I0/j8DYMOJt6O
5hcYhYozvMz+ocNrlUda77pdR6nnl6aY29HGcB3tpYkt6F0rFzCuB+EoyWfy8b+SS8d6N7R0ExV0
V6LcE06Y3K3Ik/rNAppMrb2yeTuXt1idNiI+8J2ldLtErprTnol2JffHXqS4Go4FlgvuUJoExt7D
leAPVEN9+dhvcm1v8uofZBKqCJsU0Q3LYC4Gd1Z8N92UJQ6NeHLjQLjx7LuNsY4OiiBjn87iISie
+6JvnqQRPmhprnSvJDW3kfwjr3+wCBeHNzm0pNWHyLELzfVJDftS9xjaLYlVzdxprF1BvZ3fNJND
JrwO15j0NXvadqwlUj/tfI3V6tZT+yxN0OoxVhAbMZS/IyyDLcbf+XRuKuA8HehVVSB/st81rv4U
03yxHclXZ6vwM/EIzeJlh+2V19yIB4C/huTvh54+hgb3M4tbp4PyNhpzXXXqbfWkAOf6l0Su9jpf
c8wIX/yq9sg4TJTdchzg4qJRWGGL76xLTZBRA0hJsbfxR5drl7rHC73DtZTtFm4h4SD1kEfWtC1n
gDGEAOxi3nMC+kjGLr+rmD3oI9ZnR76YsuGZmIS3BLGtq40iO2Z8H8dg49Uuf3vS4m65v25JpzQ6
d8KnPJhiU6qukVpON9Y4lcytOp4NKWTEPPSVcTLzn0HaRfuWb6VaK/nSL13VUBGtozDxVR/jTR4U
bix/43SKugKSoOncsVVirfq1fo0sHhSzQ9QQvEVGfxWLrRykMftuaNHIzP1kvoyaUscf+ScKSRC/
oYCoJvkiyF4gfUMCC5a35AUEBBpEZP74J1Nv1iTFb/xdz9/Iatd8izHArKw5wWwcTeqYq4+Jz7+q
mSn1vzOJPWFE/BoKLYZPiWIVsg+YPKfoa2JhkaiQauhbtamSLX/jQd+Qqhagbih+sph6EABrZBxq
eIpk/aSMzXmOpDNDv50J6tumC2q+VY7MeobPGTbKLKFQtA4zG2HUkyoEc9tWtGJihRkQlcuK28jv
MA0WHbI7vEKbgFcuLgPir/rl9N0Q0uMyj6TzJfNG1PAqwC6vdUwWcUyT58tCQRCWZ0bUnJga314t
Z7IWHCoNtIVAIFO7pFDN87IV1g9qrLlxwMR6UD0lpQqDILC92eWMafkxr3+sPL+1WnhVkOPh0UlI
NSNNVETACxH86r5D2UPANmJNkkk5xIpYcuW/IlRu/HdxjY0jKpeOotbiZ4ZYzZ18apE5AV0vHwj4
QkDSGhxyOn+JUTrYWnTk3C/F5Cyunp9sQaZRwE/kR8UEDY1I41KcISjhBt9+BASWNOgASGfNDfOB
ZjCtrtVjhE4k3EdmGVw28PISK4DO2FM0NWYZdROk+WP3x/8olHY/hOleqnWOwsbVymNJFj1+9dka
30z8KEVFmmi6WNHg+kGJ4QdtCkDWk8ToEZO2YSperRMuld2ZNCwiWTDJoNdHwRPBu3XAOj0pfArs
J0wFKRuGvm35Zpr6kLpv1QB8jz2ZN6rcbNXgWwVXLod9gbjNsnmCeAPDQknWXcvIQd5iqyuabRD4
sGlrXxpgtxPmo5ms7vg0r5fNqdl2wHMQB0PDAoVvsjg3NvQCRNOEJDcXxzCLvfS7AoEb04EgpRi9
IBlCNAeYXOGK8PeBXQ1JStc4CUBvLuiElO6L3LYOxyuvelVcSG6dPsybHZf7BrYJA0xe0e7LPuev
K4pwF1cGlgVrvLdQRABc025G9GP5CH+qjZxkrpIhkZB2Goi8zNtFfGnjpSY6IGDjQbJRIJKiXz6B
ZCT2k6SZNlyXTDnlr/lVZdINPWOGAUcJtcdn1h6kZWYPHITl6mMG5aZ8UCLMuCPoFL87h7jN1oPK
D48LZrURtaZvElUmr6iS1uOnZSVk6oq9idomYaUbSZkXrHUVVHMzh5sRuCbSq33/LS8wClojG63R
gNaoU0eYZjDpwid0Xyb9c1UN7JGY91V/L4gmiae9Rb2FQA7vh+p2MPxtZOZYDCyM81Zhr1bVpqeY
1Zkop+spCcRiK8F6cKuMG5Jxw1fCxUjsS/4r2Ion5udmhxrvSkgjF0RluvBj8xbLzBSadS8T3OJV
9NTi8vlpc+ok9UndpUGM0lycfeTiakNXgQEXTcyaFZmHgTyJ4aBtI/JWZ6LSG9zLbZFsKaCdrG/m
HDpLB8PVFYLII3lbQW3KdHRTDY/9H7HJos1kmZg97TbqpSdLkkfyGqaUF8PnptH+MQw2hXnDE8TJ
lkNQpfxvyyDm1wMiJm0/JV/lq5Gtt47JkypYmYHblieXJKGE+5JfEc1bzXMYpPlV4BiZb3Ij3XSz
fgtIsAuQHDC1uTJF1UzlHH3h9MS4/RJsMbSEge+a0rAdMoXI4z2zesLuKRy40ybITxLzdjoaKMOk
UynCswl6PUZk7Mtf1eg7jfhn/SWX0mN282mUkppFwJp6ZD0N2MUoDFovAmEZ12gp7WEdkKKWkptK
9LfIF04y5pWK4hr4FQHmiIAJlYyD1N3nNqMIoH8p+bkJ6JIbvyAldzzZYxRTTs9TVe+B6E9lb5w6
Nm8sXWLx+HEW/ucTQqza88RKfHU8tQqHh/Y7Q7BU40ROw+K4OjSzfMSVfGxjrLV0RAeDxFXdhDkh
rHyow14Y6P918tCSjUy0PNv5ribT0lR7nhDaEXgNUw4pN9QRXXhC+8HGLz0Rz3wuwaLFfEL3yh72
gU2axnRZrV2dWp8skdy6fVPMc02ItI26U6+qXUjtQs67ix+U4zVL48eg9k+z648N5yTbezi1r6oF
fGJaV8k9lCvxIrlsJwIAFPnc6x8Amn03Aw/e0KJsmJ6hO6ZDX/7teT9PuH/NpEWIiX4Z+IDhSMYA
AIMmlFvKi8fmxUMvGneDcjQBHLbqxwIUzNFROBINDv5aEx+VIZ3GfDj/9z5dQijH4/ChjvlbKZ8q
jJO21awh2W0QuhDpl9k/rf/FbkUPjbKUsfgHcqbpw9L5uVXvFGARXhzuhLEBbgCBSaDGI6jxHEtu
0nz4MXYVvAF++Yi/574/KoF6DBTgIl7dqmQcxxRJFn52xDwhL7CZpK5RdgFJNUAvm+9ejtmBQZ/P
2MsSjrT6I6rtXZLztl1ChjEPMkx0Pg5B7Zj3mYfsGfkWAGXXt0uey4yvcahpo+fH0bAzTlQTzu/D
Jk+nJxRdCU3UDiya+WfZw7wL667CNoHHAmDb9iMlraVlh64V/T7AEyY/cafcaPxaj+hodTKbMBlF
WFuarjuNKOuTHc2lO7vDBUeVZ9h96zY/Yka9UExzh+VJVBYJFuuYKig0CTpVTv+tln5yw/KIag/a
nDI0vgy0izrxsAuVBt6HcCwBeeF0QfVJy0/3n9wjwlGQgjva3zEHfrZHmwJ7K4Ot/RsBqQ1+u8uF
s8jGCupvQVPXJUothP7dp6r2W5uPsTaJtKAtHHWyL3P8cidbxYM512Ia1lfvcFexjOGL647u0Anw
Cy7XnbAEkqZJdaYYBHxsqDD9hd8Ztk6ZqaZQLS8ohYdkznzibvcEtgxglR4TAnENwH6pnLtzhSGB
SoBxreeUhtmUC0JFM04Y3HboInrj2G4XS3IEvCFmd0QikhN04le3kQQvEmxemiNXoyMQ6ZtQxsso
UkPeybrqSjquP8LqGN6XqGnaxDqwwrs2hefl2Sy0f/CfCRd1qPdtiF7V6tHXQWn8imi8WdqvhUma
vPZbmzHr5/KK12vgJm3nSqZBTkm8N61unyBC4Hy27EuIUVcFETARvUPFCSC/wgTe5IuOCwJmaOKE
jRq/rOGeFziVvsWt8asrF0iFL2CBjemFgazPfyUJxKqLD2ZHaUIdeiqQpjD9dagCFREuIt/iBSAF
0MPoMHAgsUPzMzR7idvdhjjpGlR5KXB39YggYCV+eD7+mQyotKSbbmnoYu5gqIRdFlZ/itnXOxC+
4SiaeG9dECzeNaMn0vjJbIlXor7LfXnPk72SoQvG4IvPPcVMWvNAs0UeBbYaxfGN/jkC59X03ZLx
pIsPO68/Cv8JYNIxVhqN5c6MKYbixansUdG8RO7VNxrUOlAwgH2EGuhdPBIho7YhqA/KOcN2C3oy
Jf1t3I4+LWe/AZ//vFfBcVY2Q2Tb1ffKNq7KRL7K9MDVARWiQEljYAHsaT5CNbqMSXo1jeQmCvuG
8vGXyYoUCupoSHspGoxH6dsSG6t/mPKpw+5SDsgjY+SG0sk0N+qgv5lM52dIVYiTT8tSvCHHrx2j
lIUARRRLgXM1ndXRgtby7HRjC8OLgu4URv6pRgDSAQEyoKmj/FJpi7VMVN2gqhP4bMIVxTwSqgcB
cYee302/bTU+RGWBRHlheLuqwGoTHwIYu5r8TLo7mNkIDCGxkivkTlSPDgBqCVMW6vJkpyEEu9Wa
chHMsYvZIXjo8EwB+pSeZAPkV3bEBeIiGVwsZABuYYCSjxt4bI13VSm3L/gqCDH60Ub70rAayemb
TolaZMwbwjluesGsoq6QW3SydiTyIJ04gOUaucopqkY3DCqv8xLxVuDHUgBsDRw7YMCyOaxH8KzK
+Nuhq5uM5CIjaBQ/cYOw9xHiFUNWnlLkTB+rT0AFOGYLWeRfgvpmog5oivSgf1T4nLXmwA6iJeKW
UBS4gKy+6qVaetQvw9+K0moBwkVw607Goh3DposQphUVPxINJ3qYvBpHxG05Z5jXyyeVzIWG7IcS
6YiCt0ZFPpItmhGqOxcNirpj3os7bQuZy0fZbxc8F32P3g68t0fXCGUW5sltXww1Ia8bSBj71v+2
Y/sMfP1JCcQzCsVTITwYWnPt+RBYIyKegUeofm3JVHQa75Md8wpSthpqjXlvJiFkfi9FSdbh9MKX
g4OLViJ0bksCJ9v5MHlTU3jLU53qYmsjD7buCfh1oRPjDqFtgmMrh9qi/7KePANFQ4uiRCIfIuGI
briV65a7z8DZRb88UiWadStRcYowrC8qpDJ1LQMeNU5JWqXqTTyaR0zOeDy1KOrlI9drRUo6yjDH
zCGtSRgBfBwZf3sORQkH4/KRIVpYDsSIJFghkP0nHueiT9me1KKoRuBNLueIgBaxIqEw65j6U9Sx
0BN6FDDRizVtTJsseltgdgtIArFHaqRHA1h85hjKK3FsqRNOuBPJXznO3E0JClKAOt+neXmdopbQ
8l91yrc1RHiQUh1vHKO4IRyBWliFBrqlhOrJ3q+PSF2OVfTWkyracrV5PqI0dHMTVSRQA8Ow1ctP
RUueBGSvFiq1hVkdIVo5eQk73msl1YM/y8fcaaBhnA8Bj2rGozoSDjBSk4ZAIx0IPbP3yDB2Vu80
FDSTj6/6GxAu9qZpYxP9uLiOKQBaLzne0DG+Xh0rNDS0XGPvlTbclV0bORZfdhY6/QtSJ1zs7fk7
OVnvRO1Y1p3s2rsfhvcJffXC7aMQGMSvIl/8BFEceh4JFAcaizjmKaUE4EbQrUvYJDFvRxolDtVD
QR6gy+dFBE7vzhQcQ4LqcfooZBOPiY54tiIdbT0vIIbWnLERFnNLMJiFB4wdhJpYqsuYaY+tLh10
FssouNo5Ih8+E6vZagw8pdUcrL/1GH9Ktvyx8L84LLT/aW2YPE49DWhB6ITZe4t+XyVsITjqeEXM
JY2HNs/6jLzcapC+0X9q5vl/VmJ6R0lMNFCeAxquQ650OA1EZrl5edQMTK6IiyfPTigJI51fRaX5
jg8KoCxCTxa4q2FX6fNOSe6aLnDXLXZBUCiIxNhvbu32XS5DDhiQJo/adpIWtGUKYeTtAKtslnR8
Vkt0rZLqLEqrpMNzyqFSokkTfLUcLC3SqGUw60r2thZT0Ja2uYeSLWqKtcKMH6fnekt5ZouCiz9N
5VgbCKPRONYC2KkM+rCAICN8GS4nejL2Z3zAZlJeOaZIl8C/8pF9tDIKX7O6QtHlw16PPA9LAJJx
EQ7/jU8B8xwIxibXyTVAvEt9uIPow2kYKcumXmdwSDM7APpKZ9j4vL1klJGttNWJeciYEoIfhtNh
NC8Tl7hwTE5YlTjcEHeoBL+fInkr8B3H7HIjX4hNwF/MB4mec3nnlL1rsn2T4QpW6KaPSdAdk5n+
yNg/mDSTzqvFP1DQS4La8JNw+Nl6N3X5A8ratl/B1RjMjelQiQzM0WMqCgppL4A6PrFMlkgpV8kj
W1TjPMvUv2ehfMkeaOrQTcwWECQT7mobEBoo7UccgbOgh5ac7jO8kNwVl4VX21bjkkMpO4SyUDa5
VMVsk3FBb6gYJK0i7psTFQMeLiIcRIEdu0JhKq0HR3vBpNl/RBT8H2Nnttw6dm3ZX3Hkc8EXGz0q
rv1Agn1PHrUviKMjCX0PbDRfX4PMtH3T4aiqyDhKUaQoiQCx91przjHv2+ArqbURkTCql+GmwxRe
z4pzP+TnMLROWWDsIsprV99P78dK5GdHiY/OMsb/NwqJ78hZ1NW1ly0tSnVp6+jR3XpFu2flYGTJ
UBLmORbclvczl5rQ90b9qTJsqJz+uvapkNeViI6NGh11HfbQMNCK7V9aLoB3Kc+EQxi5QoX5a4ie
gCUWNBFKdX9vFKPq2bKr0ETM4JoZc7JKKdvupduA39Bda+PNxBUtjBFwaruuRnxoir3ijYckKV/F
a5sBFspn+8wLrE7LxP4Uz82PELCsggyYKIFF4dcLeezqaNMY6JYN2rTzjjDAEXKiZT0HilgOBsht
IsUSu1+3IDH0kkkHThFQjzlhWukVi08xhosew1GBFigjD9kRwAz5McYdLVB/aWQUad4UWyc99/xh
2LFzP0DMO8nuPTbrnTOIG3JD16+PSjk8q9lhnOW8qlgQ1riL18OoU2iwJ0koLnowZ5R/KYqcZFEe
+qI6h+U+onqlMTCUKKru5l72CndYRSCtBY7BZUhSm/1tGEywcPWmV3Zv5DjxMmJ9YIy5ZLqiub9k
wfY23ZBOqDYrfeGzRUzx0sKXgBhh8byTTQJLEWwhhFglZz25gyQi8NqSQ77zc32rmLyErrj3ORe5
ax7qVdG1B/zjXKDFERLvKbyIlqmbGDe4oxRpbEv+5eg5WRolEnwg8JjiVDj22ZasC9Ybqtxx3PcK
28IC7dI92zh9LZP2xT77xYQPyxvCYTNGsDLeiPrhrG5PdT8bCVGJ55fBCT2z/lmaxCJVRF8uYvJw
W0FvSO+WkBuXTgxU25kZrbKUY7qqgUVrRK8d5lZQHQcpj8C3j2U8HZW3yi034MA2+Txr8n02wBrK
gcMUPbpLwJFidcm/shC1yphuckfB1Getm5ChT8jAB/lEq5srh0R3nyYjYt9BOyW6fxB6sa+Xu7JR
Z1qVrFpHI0VmPabtLi8gIoUHxTP06DD17n5kgCeaZp9Or6VxhDx1EL65vzsLY9DcnyGaIqOyN7kP
9IfeU/xtjVyql5lmgcEvAXTBbMsyUB9ciZOQXCV2lWT8WLk4atU28a1Tl/lnVVoXMx+uzeSz18ac
rzU3lvuzgoFHVrdgKXNx7caM8qW8tK48G9eLpcKnIh6i3lkpJUd/9p16XiafebqzfX+bDP2ucgNI
Bs3ehEosovDQmNFB2bhgDnpnmjVTfmoq55hO5sE+t8FWQu3psx/6m+9qwCzLkxIvwmzaG1W+F0Qb
Wh2DBzda1fDDdZIeIBAL/aXZDaq9s3RyKlm42hYvsIa679m6RgGCiNIh02WetCj8jO1n1LJ3C/YD
+UP60dBrZPkL2c+DVmyGNkUcP6zxsK3UYw1kUOBpBRHD1iM0ccVoYtVNzrJGhSZOasrmxKA2x2Fh
uwcFyW+CUCPN2aW5+RHl/aG28Vbk8Q4GTy0xqBUvbEz2zlPSHjHhajFUCs7Zyct0uVE1uek+Umns
WpeGGROiDPxtLiKGnJ51RQLPSXxr7f7KX7CTdcPewF+BgRIaFfwCYPsqthziztHkATTgwOe47Dq0
SGg4B+E58DVeXFVbj3jUI3OgpwDyjMHkIsH7oqdM3FA/qcQE6uY1YZRUOx8Gdg+aQJiBgOmA2GNn
Qvb2r6GbtSjE6te8pgkuZsAY/UW8Z0w5ED/GW2pZuKyR1ocnwucxLDxB9sEPa1Gb+VE7DgWjybvg
9c0hlUrkP8OgXgq4121+YpN5rAZ7n4uBLEJPK1gh9orQls9TmCzhqHAwgk5uYKmGJeJsJJDjRWOw
Y6g/4vypr0uvI9H4OQyuTUb2CeM6JCkvwUfhAOpQdySJzQBOoYualhRoS7wSSwd5url1J6oggI1J
7rNvitfPgg2xWBpBhzLB3gVVvIsdMtoi9grTcsr1dTyarIjF2iAxNp4XluP1TOyNA4OgQz96pEO2
2M4VGLC2xap+BVgrPjsJnwqBsWvQLXRBlaWwMsQ2gNOlrXvuNIqXtHzXLGeLYlthik5IoG2ysaAL
u9B9frnXjjmrAWM+7hBg0WUGf4piqvctOmZsbNgZvrjVO7jADal6G/FWEUXmQ8PG5uT7uJgMNmdO
eshsBCt3lCdu8l85g+QhGDa8PkOwdWS1JfWTtRGzHNSlimTwwV4r0SrJSWBUyFUsMBvT4muPsVyQ
uEBAQ3lxrrapnnjh/JxMimg4ymo8GCV4d6vZmc6XyWthltUmjYnnoB/PQLutIFm5TE4JUEQmULoG
/GzswFSF9oytaID8TueLrWfSFUwZ9xmc8xZDxpQNI4l7/tTOgiSHAMsY7kdseE2iLGnBoZwoGfx8
qOB0aXq18PMHSff+Xj79HO0fqZ+fVY61tJ95IUzl10TXTOsOlcHoAFlq/OoMs7XoOs+aICZbMOif
Qw0ZduppQeupcLp1wfYCEUr1HkKNiLEe5auitNCGdksylPERond49VRORTqx1Ww4S92HkMkZVcRH
2esnFED08UkPsCSnhKYRbEIN+Yum3MHIvl/HbBUo/jFpaYx8K+F4bFBpEU3NEvpSM30PEQUiOsyB
5pZA4jLazIK+KW9WrNwzn9fbX/dMmaay8sBV9/YyiKpZpdYe3SFMDd6o/lDY0qTK8pkg2qEkKpXO
Vz/8qKfuRugMEZn23Fl0Ck+so7in4SroryAXQ9wwWGhN7GUc7bgY16m7b7ZVipvuVcoXPzvaPTQw
ZhbiVFvTyneSdVUwnOfiM26H4TjY1tLw4ZeMm9ihM0PE61L62Rkl79VuLbbq5jZi7BnK2aiORBnV
L26ovBCw8DqZ95HEOsOjQdE/s/AXIugUGBEDzMCI3E3sJIk7bCIAMRpap4ao15wGZcUZW9YHG/IB
Jk4EWwpOc60hZYXQ+9SMjxyjvd/86nAkty6BgMYPowIvoOrL2FrYoLPHCJz9LLEoPCBd4GRnnh8a
7pJx8zDhgk9/mgZsDe1qL6vpJ4r+4NkqjgGCKrKv9eDngGpMo00qratR5Lfxu8vadYS9RrHrddem
gNUQYpwnUD3lG8xlsF4YgRAqY9OhpkvZmdEf4NeEn2tzMgGn1m1jf2fA9AhdQhxDzk/HeJXg09pu
w8VEZwWjTz1H+YfUQHz6GKO4zCQV2Mism5G6m8cfyUtc9Z6OtZ9NCiUIq2g4LS/A6hXnK7QUL1KA
4byZnmJhW2FsozYeczE4HiEEX9t+NuJL6oezCeKmwpleGat47obPOosmHBLYV1U6rdWRhe6kiZ/k
clY4CLOBQdu+DvHt52s9Z+9lkt1wMOwA4cysKhca8ZBvtheY7wkyBBbwUn8pXno4kTbpEu63zH9K
F+FHPg+fSjf0fK2e5xqgtXzjJh9d7fOndss2/6m0+HSKJwLCN7Zxtj2rPafsHrApipYrHORNzv5+
ZE2KFpO8+K4XTq9mmpwrsSBTMahelM8CAvPkX7voVKfNIoSa2+xy6MvaeDW6fm3fXwiQ7J+DTz4H
l9G0Nue9eArJRlbJU24NhvAVcIsh8Wx+oj96lY4ZJOzmXuX8sOyLkEyrsvuILDpk8R0lR6Ta1bL6
GP0sU5zM0qg++kufYoFU0Qcj69NvjZhPAuZakO7SlV4wHpTHdG4UXizxdxTJvAy5pBvkQlFtmSuE
pVP9TlrZPAyAwW04O8i0m3U7K0byxYTzzrI/32lWpZw3e6QkiEjvzclgWsLhusVSu/YTU+Isv1Tp
vpPUC1l8yh3Gv7XcJzoiQK9ABR+cYvxdIPKEg70dUxDHseC0RlWRddYic4Cz99PyrpGadmbU7+GB
liYBnCFM4egLhCqOhB+6iJ8sbNpuD0hIww9osFXeBwnZph3bVqxIEmkM/8hPW4l457r9U5cZP5TR
vglL2dicXO5nrFSPlT63Fzq8EpjoraBpy76ZdaTWjz6KJ6iDTYoAhhMgCFClg3DAXDva+F6lwd9p
sUaUr002vGpl8xoTKVuiLc3qRdtajLHMW+t/lUmxw4wRJB3dBmaM7pfJ0e/R8KRs6bTqZUo/lL6Z
81rbHOy2fGrDT9NVPMSTTHNcUg5eItlgRAbFHJGx11PLAPpZ08ruEnvVuQRNYJ9wSaMdITjJZ1zw
i1whMy6S69GN1n02reKSgqZQl2GQLMmpiaqPBsNN+RrBMwmA5vc9azPRv6q2kHXAwa0OfpacpspA
PqZugryfmdV0I5SJtA/DymgdkYlVIwFx+pXVTvRq+Edlpmz6l3539+AQzqa4ntv1UMfIkovbF7ds
nnEpvJWOcq7D5uwCm0Lz5tT+OsGiOL9Mjrw4YXZGSOcKMKaEbPf1ykUuK2psZAp73io7GSJgMGZc
s9mhpEMjAIw5S/9dWzXWcKKK6jB7mbRbMaQ6xjnzC0g34tI37iVpSXtV0NNkN9YcWm/1ZfB6Ei9b
JEtDRpxAY6wbQVassD2G1ANXchtlFu0jmwRh3fE+lvUIjcMfDwqqE9+lh9c0l2YOkBtS1fgkFOyi
ySeJGgubkGolw7so3I3M0m3AQNC+nz0Qn9BQ2QEgstDrCAnLixTjD1d/EV7TswqqgNAgixnktFS6
Q+R7tB85/xMMd9C2XytHm8fUO1m+CQOIUZzILltW4N0LUJXIFO/bWYzy8dkf9mruPBmyX5ch+tOk
uCX2cOnNbYbT2ma+yJLnSw5KJZSr8hlHv1rX3yVme1HQA4pPNikE6tUOc+U1ezpyUu/nsLzn8hok
aZAtENkLOzz6ZHR0+bJSGO8AJNBoyfUKJN1Z7n7HISLpGKfKtNam2XSbzg5yyHDdyBpjQkAWgL4C
SLxO8bNxACXy3xYminxNJY4IKFY1SebDSce6RiWlgjyL7OhU9GRupYln+tMJp7s08x+Gmv5QS/U2
RLSbCyLWcuKz8/TS2+4pEz0l/FyQMwFRS7XfMEEN2L9d6jnZqrOWhYr+0Mbp6fPAsDd9wDR7lc1W
kiXzgA2u337ZG23CNdkeQ3no7HIZMAa0Q/KR6DhQevvFtmk1MJdg75RpQ1zqvOT4sD5IZR25b+vc
QjLEhTVWvrWM9Bm9XDuCClTCHULh2YVbNWW/kEcfAG7meSbXacEBmHfKTjNt/nwKtgaHvjUPkrmM
UdwWntOdebv5OBblfYguMGPM0pDR1NEMokXVDLOU668aIedilyGY90ycHm43l9FnG9xU85SlTKLC
r7ARVxyYiicDfPbk27K0dvqTqk0YVxfuQGmJ/CzR8LE7BelvqPMBka6cuL66XBnGQD77XThndFRt
zaz0lBa/SB/sssT2TPPYuRfTzuap3pPrdFQb7QYE/BZZzjUP2m0Kc1DVOhLtQVjnZ5eI8mYQhyd1
Lyv3rFUNWERzEZrpQXHqQ2ojWon2xtAeHN5vQ0L9V0wnbWdpC5E4ZDGkUCnwbG5Eiwhcu+bqtgLR
pPVHv4eEEqwow1uCLJIqBtTEOk012xfntGgurpFcHd2+arTaL25a7u2gOAQGAyeF7+mSQxlaeK2H
faLEe8gAY3IZgd6WNnPBcBkaCpyrfh0OWMBiBOpURPe+LkVZDsLoUwXfNPmXsPrZSeNHOjVPJFcQ
3uw/+dUqCq2t0RDfB2B6jLE4EEugFFvnGhsvXOGXdXuaOn8ulS+h2rdKU67S/9Yc3ytpguSQ4bKP
HqCTqq+nMNjoY7GJ627jdEeGo0tsI8CGUZCH+ua7ihE3O+VrBe18gkncMUHx/YN0uoPZuPtaroPu
qI6Qoevy1HBFObNpO+lvFjmBjAzcT/xIMIIJvBklZzTRia3n7pkGzup8Lj5Vuv0AywgAJuncehrD
F8elscJMCS9fayyz/DiWAbrxYhHkO048pncgf8hjTr996Zl0C0ZU8x3Yidb66LdFC0RQoQHQxs+o
pPGj5KN1bAv/aNQOp4J2DBSmVexd0ONJIzgyrTwon2HLsGChv41Y6tJ5hxXP4GLcbHzqvTTQ5s2Y
zJyFvkn0zSfrZr70utlQB6vQHZYlB9PuAWC5/rrqgi1xNhUm6hCO7+LVMHH2vU4OzBPyA0YMIAaa
0LGmkqG1x6S5wEVEl26mYwuSXqLSEuWfwmSwSDTGWsPOJ1+vREnWhUjG5rmC17865p+HweeMpLMU
ZGtaQdRK9vJkaJuy9ucWHQKNwCrCvD1EDhltVq9X74E3cx2FfgA0wWztXce6Kl5M1IYNJWmVRyDD
b5ii5gCBaNGQOw6+eDNF4z7mRS+6Jz9/joMrIbYe3e8l+V0zEUvmihZNSDD+mIpHQHsOKV3vGV+8
G9qc1VAT16tbpF8xl0W/39QzjWDtiVZSiNMOtog+j5TibBXFPOs9YI2jBJRs/EqQn/hEGexN8VxQ
zhus3WDQN/c1XGLmJtBwIE/WWY0KFg1aGnfLD38d46/4Pl+f5wxUTPHdvnaWP1dQqPjdExgIB4Pk
fSTvHqqgXTvvEd/Q4iQazwS5p0UJBJH5M8+UNwuH2j9lzoa2A5YD7f/sJEhuESiDP4Nn4ZycAnwM
LVV0mZn5aqOj4qSvNg1+heidvz7U8Qq8NwmcwyY7DbghzVes+F4VGIRTotyItzGdj4dTpFpm30ly
Gzo2ZQ1DFKTe32P3pMbE13wbWL9J01jrp4HE5wC91nj2W4TPwAThBgOG/zDlzWgNr126zmFInHXe
V/Nm61YpMBh/Oabl0opvVNfWIa+wknlyOAKn8yqchNhju22eLHv7RqxjVV8HPBBNfCPKWnazLr4V
OWILCyU7ji753l+yhJ2/fkWrR9WmEGO4au3niQZNzTlXrCvqv7whZgtzK1XzRJ2Qd5e6I0XRo/nm
u5iHngz1p0Yf1vB3Rnyouk8l7QAiE5KxL5VfqUu0tsv6SCdQ7Wep+6UeB+JfcCseJf9v6p0aX0aS
f2y6IGINuqd8UdtvEj/xOLXHWo4L/oZa241K8Fy6qBCU0AugXNFscezDaBoU9eO2rdKdqro7mXh5
WS1Ud6mSjVmbXphC9sQyxRjZj/TdIJr9hIhiJAeOzb4jPgqj9ZTUZbqsrLHgb7B4zeuKPOMs2QTe
ZHQ3xQlvCvQxkG4Go6/cXrWuxiiUQl9ZIXW9Xy8gFCmMsoJ1Dzh6Z2v+NrM1DFsUlPbWDuXWpg7J
5Ei2kKdKmpI+V8emYLsE86ID7zJBTTQ9yVGGZUOL1Vko7hYDXZWgQdHkbMdfju81vsfWujSve1gb
tFezET1bZ3gRTsyWju/reAlJkVNwSRvFr06dT0WACnXOYQszB4fcuZuX1pOV4odxVkAl2PBJ58ul
MSQiFszmu6INrB37Plwl8bYnZksZ2IWLfklnlYpD75hV4xFrWUEDc9mm1xy9CiqDgnQ0sYvza8wB
8uVXVkFXSrlKVivpslkVuA0RtZssLveoT1ruuVyzWwMfsRTR2aHel/yvZhjRjuSVWuuJZnmez3sy
a1Lenlo/r3HBBFyjJuckw3MyWvs02gcpSMBiF0bjVpxT1/T87plx0zoJ0aRSSfz2l//6+3//Gv53
8AXrCU5Mkf8l7zLyBfO2+dtvuu789pfy969vPv/2mys04BZEi1tImAxTCN3m/l8/r1Ee8HDxv1h/
9dTsY+3TLobDLtznerpUaAKi/b7VyrIBBaJHZB2dBtIdajgNE46iFufsgV8QG6F8HYEGpvPkGbcg
LPVw133nBehShE0Galr8gvvQT/ai9hwj3tKb573sE9HaoZAYG3Ork+M5S7JpWzmvIZhKfVlq1fJA
79YYZyWQkle3Qe/BmtOkx8AKj2PuH8pKHDSOd9yae7sr9sCmzwZMgggVT+NwAYKrG/C8Y1XuinLa
ZpGxGWNaI9azAiOkZySMfkAgHPYVnYkoYmmjZVuV8ccCagG1WAKTzO/OTHEipwolC3NAgJn3Ioox
21DuuwuMIB/sdB4texIzGT/3lb9cFlsR30UM0cb9sC2xrCVmKDVduTaloJxWgwTKjHWIN97IOw43
W1sBIbb71WxaZ+q4CK1DsBh2Zu08ZX7/JJG85KdM0wD7ZEff6g7lix9W8NTWRnZtBn+rZZDu6uMU
GnsFXn5ASgU4jffpqNOdamC0shyUdbKw0OqHqVi4TbKISIHkYGoczAqORmsdJOrmMv+2bbnWoKdV
+zALf5Cz9UPMFzEOYkk+xcR+bQOVb2vjtHQ6OrO8UCqXcezy/g3NBhZqfElo88SFsvdinEL03zTQ
9FUd5Tc9ZWJyurveuOQckFggsrBTfw8czuiIr7dWjUdWbBUfh7w69fU6ovNrnV7atAF6T2SWovwg
yPuSqO18mA/bBJBYsBuDgbPsrcDFHVTj/i3ZaJx/5XO70MHdjPoc1IpPTFpSj68Lddk342vRja+Z
VfB/+u9NsAzS/rlBspWqsBzg17WDuDRnFZ4nypxBAkqGAGlbzT4MrIOWJKehNaFSZPNbUXYXlUZZ
inar25UTsaVWsI9uxi5oX9jfv/RuxhmorTtzoyOYjzV370bI99XxkPn4Cdiec4GDk5HC0/XADe4G
rdvBJclmzCeFfSP28lZ9XIYAnU+grC4NvxP+ypDYHLwY/jw++HTzu/RVOoz7BS2aBMiY2RPLuhRv
4nwJRuIxyhbnU4qry1nwH4G7ABYwcBQMOhxoW6brrWuGSdpSKvESMNssZCigd4Xncw5JsU+R00DI
0Y4J6jHauRXrAOOenXoM9Pf/+zXJNNR/vya5QnVd1TFtXWiWZYk/X5O6PE1MmVr+R+t2HK94xXqg
9tWiwXaX1jh70X1giujn45bIp23WRUulfg3MFBK83DmXdNNXv15bbzLd58TWX3Cxoi+Gsi0LT0ba
8j5nQF3rvEN2yA4pqppG36mJv5dLhjjuAe4wV+qq6iErjSuTPSdrMERenELsoOnYyLdBVdaJGa19
HBwM5xryuhh71b/a8ElxoRkJhJLYaEVBNMc4n7jgV/nOSc1dBKiH4C2Rb3JiY+iQj1LZjna6G79F
S8hcAb0J+ROG6Hlae+0wHKSMj3XXHSsNdH+4wMlj2SbmY6SaqbsSeAezcPd+V0QUbxMCpJnB2yR0
jCeJz/ta7n02lmQa5/olNhcqDCHcuvBu9gnpPQrWULN1l/UdpHAHp6NFLwhP8uVC3HVKc5WRwwCM
KgXJifSoIBwTtfhmdN21XxnroG7XLXJiBg8Otr2LHs1AaNVzOvHlqD51rf4jSPqbrSuXad802DRL
YDLu3BIb8oyJEk7PZhMcs6whEnM8Z4tKUdeM1yOijYNC3wRZtrV9TIKg5iNim+Ku31F55XKrWQBS
nYVVsOho/XZSP6RAP3RPW3URcjASkGsduxX5LwVPZrly2fCmVej/ETgsELAzFVgxdlxVc41NPjKg
ZnJWjOzKbq9l1v4HbRSjY/gYNVzxW/sk83jhDAiW3EV7Q4miMy3GLwb+nKiccBuhSJAHa3Co4qLl
PQKYEJ1HBLCey5PjqieraE8Z2oV4xzJjlbshsRZSfjl332yTb/Xa2BhM6+2ETlPJhMSYn5emfnKV
dk+UsZKAZx+nbUGw4MCQ79c5YyDCS7mXCQkz9an4VdjqYVqlL+HA1ZsRPVlSm7qHHrc6+zVGUfU7
dCpsDf6KF3tdw5exgBDWE+LoZtjeATvJu4WYLfhx1ox0qTKfh2nO6xWthvmsLA0Akmzc2FIx6koW
dfc8wopRP7WkY58XLMT7OICNLufZq1JjrpzoZSugg6ioTEoXtEmehUskxC7tvksbdK4jr1ydlYPA
wSAx5bFyyO9Yw+Fholn5bopiD/pNQZWGQNS9ez1z3IkKzt0hYqFfI9bQbILGUjSHurkWUQ+JLV63
MRNVWN0FrG7Er9ieDGlyC64NQ89u3DT3g7sJbX1hpd0iY/JnwKpCtJ4bONF5Q1Pn014JcfoyD5vm
thvMVwj+Sx2iwl5XdHbJTHlhLFk7CQczz1NSO5xNjiq2R3XG2/WeLiCJgrqlNrQxqjZmh+o9MBBY
I0TcpK68CpeeyPx9aWmHNuuPUFkwO8OWGYWYjy1rH4Q0E+VgC4VKhfKBI40du7l6e6thYTBthXJp
7tNR3wtYq+EhF8pM55UZrB69XMavpe20FtyHiwFr2NYoZut7g2+97XRI6bsnH4lcZSDfnjkJE7+7
RRtwhc0ajuMeo5+9Dp3G09ktpAVpT3GwVddpXBzm0poTGK6PGz2+N2WsjYbepETZPQUWUhhzQ/+L
s4UAzifXG3NrTle3ffInL/CbTe2SbJqsBNFGesoo0eoP0Sma2iNJPCv6aatKp7ea8VKIbCVksErh
yQQjIlIUqkS20pWKlWFle4Rah7ueTbZN4dGrXI9eLPBIBKoKjsXY7qzI32thz1sRZjoIU7ooxLpP
HolRKWKzSRIE5q7l1O3k5OP5x9VysT0kiA4gvXqZP4ke6NuH+4Y7mgmFJ/Rmb/hkgNsRZap1nFTk
9mNKpKxXlwTgDsFZ8RBiPRft9NyaOdUnw5u1nnHardgVwpUNtniGV+HTROSvcXSu/qIItQvaB1vX
li3r9H2AMyavFsEIKfmRPfmRNeuza+7HQMwea+1//akAaB4Fwa+iHOsoCNt/u/n3Q/QLsFjx3f73
/dv++bA/f9PfT+VXfmvrr6/28LP890f+6Rt5/j9+vvez/fmnG0jCona8dF/1eP1qurT9R6lyf+T/
751/+Xo8C6Xz199++8UWrb0/WxAV+W9/3HWvbHT3f+w67k//x33HnxnfNv+Z//z8+e+P//rZtH/7
TTG1v1qaa9qqqvKaG5rgqfqvx13CYC9C+dKGf/vN0f8qDNVxDN11DT6ztN/+0qAC5C5D/NWyLTLQ
Tcu632H+9o8/9I+a7Pdj8J9rNMGJ86cNkWE7BoUZXzZM3bUEv9SfN0QZB7bMDSd4URTJ9It5QRNF
T1qd63z4Hzf+cY+QlkZTB22nCJ/U+8NqxjGP7xnohjc28VFOlxbnNqPPpoH+nddam4KQT+JVVg3h
jQlg/rj3ccus3PBWCCbz/3pE0sjfH/G48/GwXuetwEiX2c79OR4/gYAwSGJLfCD2bpAUhCXUlm7p
oGD749Owgmilg1bNMnuoZ44DU1wqgbqhQWRAHJ2cmYy1DlGRL+O5KUlybR+3pXKMKwJlUpcIaN0k
qsquVOhgeVe+9KXvrkazQl8EdOQlCkpGDOwQt49708a8jgpIQrTyJkjm0Lmh2EECT6nEnuO+666C
bON2RHU87u3tyL8yzHrc9/iKWyiUp0XYb3ujdW5OxM/TTOHOs9ZOT2OMDqtWqm0XUIsodYU/7ffb
wv4Pnz7u4pJeswngm0DIUBw9bv/+KRfjeus+nuXx6eNZE8ev5kkzup7slWytVhN9TK0wztX9w5io
1HN4xGPp6ufHhww0ZImieZGmrKtllGJnD5xwQ+56QW4dcR+t7scXkYjCM8d8eAI7yhg9KLr3ni5Z
OYTul8MQhDFkQ6ybEaxEJwmZDhq8RaK+NE3Q7NV6OD1ucc1pLrlNQPr9S8E/HwUlsaE1Kv/9S//8
RkNr9X01MacSdi4XalPhjdKc+DAawvWaqZevgkGG1WjWZ2Ip1xjY9su/HlrdH5qnPXoHIOWvAYrT
3E7tT/jmV7CSyVHXiL6RWXOweoYxmplZBAO0Px+3/vX1pshbyWiCCA20C4871anshxle2Qb3NR+M
dPgecjTkQ+9yhzRHhYgVwgJloRSAkgz3SLB7dNBL2gP9pMmPFrpUE9Xte2HxNgTCSH8zw5fjxhAO
QzOXHyhsX5U8L36kuu2vnYKceKNt3ZeCzJPHA/713DKx+MVK4//x3JVC6kuXRvlyYhVYtqRq4RDP
0lPnJNN+NPPOCzJFfFj0xoSRfmTU4Ui8exKeQRWdkoSUwE71o2NOnDIrUQCGbCIwIbl/eHz2+Nrj
gxwrk97qf3gMEj6GSHV/cjJfW6h2bt7SED9p1ZuMtgPr9vhS04pLLbPoSE/evKki1RZtZGiQmrlZ
WXl4dAebliC3irKnLLD8owNfmkQkIGLVCD+qUAK3YFobCQBAtdijIqBuvd+dZTqq0sfNx90ihfW5
/Oc9j6/9fvfvz9HnfoM8UAk+REEtye/2brqq9GQriAUk6mVfgxtBgiT6txKWSFMr0afiIzw1i6G7
xYQ+ryI1nNb+qHXX7m7cfjzkz88GsqCF7aBOKEAS5hWdKd8aF9ltJXuiPMNylUogcjzRh+LGMF8c
0z+ofHa0TA2UUz9EH7ET7mQXDs9RWSurKTOJ/Jk0EiRdcWh0DGqjrh6r7A60l/UkDglVq18ExSV2
VEguE2p2IxNzW9R/fCnW8+ZsJYfH/XjquZ4hB4ozk3SqsCLQqXTZ6T4+e3xQMrWaDwFjcsaDwETu
D3l8eNw0XfuXFmI6j+zWPiRdlntxzm5MKLp9YC9tM5RM8e8/bh8mLbYPj0c+7vrXgx7f6Cdj5nVJ
hPL38T2PByKj3DVV+zLe08gMWX7EkPznZWo5pzB1/g9rZ7bcNrJ06ydCBObhVhQ1kJpttW3dINp2
N+Z5xtP/HxJqgeZ27x0n4txUVOUEWCZBVGXmWvCwTxFnLJNqfooUWvUCO7d/kp1fbYMiObWNbHAY
u6R6zMPiMObhSNs/Aw9g+lTGKQHvyaCadNGKTLTRog1F2+d2AGAvAFKLWzRl6XSRDX68cMyg8cdy
1VhRfTDh8qCDaKoOVehUB78z/RmqMaapopSUOCwqGdREoUVjNTXLd/tNfWK+WgaKx3EJOP/89o7t
S6+m7YuaxfmFY6UtDL0sExBFnyKbxp5lJQNFYPm1WwX2rqsnmDoMqASNMLKpJ+R3NXV191uqA5pu
OuApuEkefe7T9n7UsuSbUdE6xZsqT9roYKR58xo7tIlpiv1m0ocHH/cAKLUWGZ/0tvokci3mNzkt
uuGuDfr4pa0AB1rs1ZL0hANq173vDtMTCXV6gMrRfhvYuVxw6pY/jrEbP2Y8YemCc17KvLiluhfm
U6BFb9VJP8ZG4N/5i8gpVP9uW8pMZCQpbS9rVivxFnsZNqvKnl6SQK1vRO4VtXFky7znbHOErKWO
vvsK8Jt1V3yJOlrEKZT0r+kgmP5waMCNMuj/KGG3jazLfsRfwDfwj11uxxwiWBzkwM25VxQbGELP
7d5gFRk9K/1Tp5qOAlQzvuUtLvsjAe9Db4rsT9slb9NW904y/MibnBtpNfNlHJaW6bH/1teh9dIu
QzDBczGVMF7UpXJJbTL1jboSKkdlJqslQxB6CGUaKk28zyowELwP9blhJOZ2NdXXqVn9iEMOHHt9
Bl9cpdwY8BY65COHVsEQelf/oqI6Hwa0i94OI47uF+uucP6xnvtMv4ZbmErAMoQUx3i04LEIiwdu
wtslvLKQ/mGpOTUoRe4U8gpCBf+5Zl7UYlP74D72cf0ovk5WwqJ1FisvfbZO4lL2vKOJ5SrksW/A
hTZ6wA+3V3bvpD9UJaJ6egRutYew4ZDlCpRDrhF846l41Q5Vtlr4jpUdE7+g4LPmnK0nSeXGCkW7
htK8qFarPId00OX0fu/4VehuAG+hNWBR/s5hWhxibcdPhEoznHcDkFF7lzdOezcvKZfKW/q0lqUo
ZKj8pFuXmwJSrfZOS+2IFxDH4G38nyii2JaDaxvgDS9qzSqOmhZ5N1u8zU7cWr0j5zqV9/AFPbml
OxzZPPE/7/h8jo0iIPceqiNZr8m6UGmf29XzTE42iaEGyWr3i+UnX8Mi7J80JYugwR0gpPecL5mZ
gMLbgvTnLFZuZdWkzj0NqHS0UUjPbpiYLzU9ys+cqj6ZjaH+oVnuknC0rGOlDe9D2bc/NSp+rrqC
wkSRc7TEj5XY5bni8AdcrLlh6ziY1c/QGTkRn3wK16geAd+YxgOxmOfSb668sHg3kTAGiA43cTUf
g2kiJeUYb2WUm8ew0+y7cDZz78rUa3gDU30gRUr56xhkdB2Hbvc9jvgxF+1ojF1FP8VbUQ/vvmu4
VSseXeE+KqURc9g8DgctAi68X1DWlpUMgxeN6yzO7P8iCxetmMzsXSj45Bl0CRjQcCHCgm89CYao
QrXOk8KhBq7mnKJ36E1aQCZcOl1sPTCvZbXJ9UV5JqvJzIFH2tNdsmjFuDe799mZzJ4oBgWbWt+f
KbZrbAGAm6W0VDesSzE+u/jUls0xqTkX8ml7zro0flPJju0sfaYbpFPVl0HzXisrTN6miu4AEgsO
bSC6+VRSPUErQHprpOZ3AAa7kNfS92VppSMlRlXdPOr/yMxqGEhDh3DTWea8uv1OlsxB89gurklK
lgxoPkocHEqEk4IyI/meTHU1sUvj76SCMuhWPrmJNlPGp6YcPjtqGhzFTAZxrfvq3VVkvmKqd2A0
HsSpqGAmTEJYaws2pfvYtdvr0umNL7M5Qhpfmu6D63flH13ztV7EEEkad5FBaaJdRxSffzjJUtfB
qvrFCT/dq7RDEsy0BBRNAGq2lofRbV+ZP8eS0s1A66hQWTUjgHIyk6GzGnBXvHa8dH9VbMars9LB
+xb2DKuz6ZX7Not7sJdyc1eaiXVTDKQxco0qZ69daLVjwBSMiF4L06DKRpZ0Xxv3TuB+E1ut0TUA
wnz6CPBcDSZwE7JoeF6DDSrtdyZ/Dln+/7hUR2ew22psOXNlHapwep9xbvBQJJ55eyL6MDMgyibR
RtH+5iozMbZAjj9kbnDclFYX+jPNNVwnKuM18KbdXH9kYTbuyjzr9jZoXABETZ35EMyFdweKNk9q
GKFplqSKWqYzIIcAiANFJnarC1g/3p3CGbjIxE6GIE7MBzviZSjJmm5/pujr6eQaYutHOJxdRxRB
274Fehs/GJ4Dsnxp0UQhH1b9b19Noj+UKowfnaXGRj6lteqO16ZvOGAw8ZHm5+J3TjS4AZsYDH/V
FC/AEBf0n8EBNu8dc/wS1Vb/eXSa/rNjUChax+uiHprvXWak96Li5Z2mA85grmWpcyh2I7FWbd+t
sWQlAYmVxmb8Wa6VJf33njoGjS5pagrKyjpo3DboY8PBdRJ7uLQuU5jeP3eOyYMiHJrbkhLN16EL
yaUoc8oBe5i89ibNfZY1lfs0pHXAYY930w+NSUstS9Ul5akBKkrZLEsFRO+HLu/gzcC1MnUAlIEl
kJUbwCg9cvCNnVzIJnE6lnVxX9vAMTtD8GR29Ci3qvYcuoX2HDsL0naRPKiLSOR+l4cH3aHUS2Ri
xsOAQiLTLXYiS6xiuM85Ti+mwr2cndChD5o3JHV59Zl0/ViWmXcvIjASyzstAB9c3pmWQZzcqHD2
IuMz3ryENa39ieveTx3wxlHXRRQnxi4wXTTwsqe3A3jDIZl/lSV3AirktnSTaNdQP/Hqx9rDyaHx
b8pndH05ed3KZ0xOZh3N1k3PNU3NMg3n7GS2ptPQTuOhpmsBUmbTIlsQdt3X2ozGmyIfa3IV+vRW
svd3DKf76iuU61paVV/FajK/2djDQ/luv8l/ta+WOH1QTG8tv99n9hL/47oS36MDeLVf4julk1wa
rjreFlmd34W0UpC9CYqvZQ7w/EAXB/REc/51JPUUj276mRbd8bH2qFMTORjEE/DBSXQtXvpc/ukM
evXUl3bxKWzHw7gEM2CxvjEnPriyVCzFuRiH0mObWHRfPLKCi1UYTrx+BXBfSOiSdOElL/jq1WRp
7oEXL8AWl6EqC/uYUKCwiRS15nEn6wFkyHCImxtZnSh0/iP2s9aCCJIY76H0bNR2Vs6eIFBVXlat
uaQUy8i+WConNbXfQZBjJ/kXNrvsgObxNbUb+6nXyhcR633cHCaOK3ZKMuVfsrSc95EbzNcSg+Pf
4SLIwuRetDUolon5M6l7jdoneHeoYnPzBxlM8AWL7EGbVcoSTRpvWDh6VjxERlYZlxCpGn764Mxp
TR5y8TpzKDtOo6ra/Dtv+lah7tQaLu1BpQHKSzsFDh62Y8VC6p5qkfMUZpbDi7ofQAAAX94iijsX
u6CZIDXMNNC4luXUUYww1CBFOVPI0mudJ7GW+GVvt/tNtl1Dwotd4I/gKPXV7SYSh+U60TxoD+vt
rdcZhvd7EWPHgTKc5M4DCCLPaenBG2vO9V2+zDo37emBXdapPZF8i0mB3IQYbjabi8hW448wXZhE
N6parg4n8TY7wOdT2oLplgsLoEz0ph4uVd/ihUUry2Ogmgm15TMcnTLk5vQ+6/sMzcl6sVnNxVPM
zSXGCKuKBzbEzZlcLGa2IJf//Xmkmb+W8/E8shy+KlBLWS410q539jyKrLAFOHz0XxvVs70aKNn4
uzXXDq/1pAEkMxBNChTqECLSTvdPasArNe8wKeMfm0hmpf6XxyfocRPb/cC2SiJaHkdZ5l091tan
eKZA1SyS/DIoFfNT1lXuU+R5NBoPab2L7KURBNbDIxmu3xu3HoV1Ypx69alxnt+aXa3ecoBI+mKY
6mcZokpPDvxmvss4ia2faxO+TrKO0D4syzOZLEUhvmInoX4n23zlGkNBxZ2V0yPV5bp91EJYhZZz
ykIOIePlXFPWrurS80mCBLIm1POUmvPl6DWry4l1ag4t0PSLuZfn9Z7TNGO+DJdAv15BYq+OZ1dY
Q4hQXw5RxY8wO3HpffUNFrbvBtQ7NIPlDchloOQljm88yKDas/lQzLZy5Xhgdoos1QvqymTaUUMi
HvbkQ/tldlTexjYtEnypI/oTCZiVFbB7Et8bQgpzP+Ksweqho6GUVk5wHdLKY1NmdOEnGQq1urOq
sn6QlVjoivluUZl2+KnnYOXMIuuaT//9+2I4/5FZtfgb25ppm7bBr7i+fJ9Oyl9Jz0dxVzbOKyg2
f1mZ1QJaYcNuWJUwu8FJDOtzqdkFdSCOc6yHwjmKuvNcg/ODzVJ1dn47DUfTCzsAZhcFsDTO+1oc
JcSq5wiFpAYnWHQEL9cRFfxsfU+9zj/XSBPzb8g4y6u5UvV3G9HWE+We6zU2azUku1HDOJpzGFJf
8I4UwUVkU2NK8W1NJwf/XfX77EzmKxM8qXVBb9hiLHZ5H1XQnfASwMGXevQ/Br1vlBKuBIS9HvD+
uNhsapmZij4ruxD4oyNvqz2AEekAFus6D4vqPrSA+ViF3mDMa3ixDwfA00zfvXQMKg2htKF0iG3g
tzoDvUcravUuq1Xjc6tHFEHl3beZzNAVsIXgli/LmB6FQXe91zpUgLWtozsOdZ5Gdc6O1Hs+FVQ0
UoBcZcd2CrOjMpA1Bn9lIYwUaTENprNzmnkhxl3MTnSybhahVdJdZQWOcqnDqQix9BJLrkHGm1Db
eruUzMRGtLI8idiQn6IVMIdHhAv8q93mdnYNUYhs/SdIBBEGZULC12n+ltWqlen6TzsRrAYOFa9Z
3/lXcdJddnbr/Bn3ZXkJjEF9p88c/5k6Dbhj7zp/kq34Uy91Wv6zvDo08Jjt2Vpmd1UQ1tfKmHy3
O6gPQzXMn5R5GZSiuI1AkYDRleWm6NL8exz6zmqbaQ3YXfSt3aaqE9JUrmerrSiWuF5hLT3qtI6l
ZuuAbxo5z/xzboMyVu5lFcdl+1TRVNFYVhvvOF2kLjTyvop9vDh5HKTRXmnTJr24i6IEevzSJgW/
3+Iafb60cgH8xs9++6jRFWeUenrvQn9+T98AVNLa/KYtok3OEU52sqxUgxr5vMz3m50YD45La7+E
ihOS+Y5DIcMSarMTJfXKyb6nCHkIL+u/IUMEyLi3OlpoJueRCi33peqagHJpDpwy0bIdecq9eIDo
2HRfppbyY72D91KMZbBUg/4Xt6uPsoRQEuqhvv0hDoUXuC+6ofISGpnNrVh45GTuY6O/32I0M5BG
bQJhn+JwE9FkNk/krXebhZkHFIa2wIsahHsOtLss1GmYNPz20ER8cS+2tcy24X/YiFqs1zjb+izE
tpTZv9ppRgq3Tu/tf2dW1kAwieusRN+V2jGvCtox7mRQNMBARzNIF6BJhKPSfunCyaBS8RcTqmUT
ToX1BTp0VprbuKeL6sNkC3UmU5OposenUy83hVxyW26+ZvV10Nkvy1U28XppWfP9dfchTVPrzW6G
idI1O1ctKA5WGvqzlIQmLKkkMqf3JdhQMNKSCYLeyU+hZpjTR9Ogt7GrCxD5WIm8qlLr8N9/qjWT
qqtft9okzjRH5Q1RpbbKcZeq8ZOfamprTE46S1g9iti9Vczksc4s/ZvD3ez6LC+e/Srrr9WsmQ6d
Y8T3Zqiqy5dm/OySTKceeTR+hCAYlrFp/m2mNFgHP7LUzI4mDV1Nah/8KMuOYUI/UzIF5IllKkIx
O1sqfcezXoSi3rxFpsTEIXLpRQsHRwCT5VICJUOfZCB7OFICpVhhdxW4dNxU3fidKjBer0WzmZdi
swknc34u0l69FpM5m8FF0WpyiUX9KbTajPax5fR5OYeWI+xFrtd6RskGIhnkGPvDfhPJ7EMucSTE
h3yLk8sZ+dS2n+LlmmIhtuK1yMl9Z4co7sedbsNcxA8/3bLLoOT/zM5kcdR6NAOlCuMEAN0xNOmb
72e9gEt+ESaKTTHvVAJvKa6/X6+2YiBRxB7qFO8Wbopfwn/ckpisl1xk8BuUe3/0oL4NiojmE4U6
02WAvR6eXZnGZfDPdNPnXv5n2w80LX64tJEeHs/CiPZM1i0ecaTnu//xzfHs/9gVOhovpBQ1Ukio
q9Q0/vrVyQDh78LZCF7tzO4m//M06xS22WkDNVmhFhDEVgV9Bv1r50/ljaLRgHEtMkish+ui9n7M
TVW9G/tJDD6zb4yvSlmXNxIgdODFMuOSfrDGtzgEpfBwl7IHvqp13X+AptN/KJdZSV/eTUiyBhyX
EkMRitqhg7SfPdpiFuPzMGK3unjWmILejLlmjsmhKrzHePCNe79RjXtNzYP5QjF+JIk2gXv0IRIT
l7TkdUSq56KaC/NeZJuvyIImcS7ikkfkpliDyjrLfxZuON2toqKbqQIcbfs9Ku+gMOf6WXn02X0D
DUF2wgNw7nFQTOByAAz6Ovr+UzUO/l/aUF1RjTf9mavkq3S/Zf/aRKDf1fp0a6fRu1MSzfNX3Xef
WkP7kaRGcmssqUbKF3xNLe6CjhSkSAZJL8rUhTD3EipZ0s+LrdgMCo3/yrikL3sXcPgsD+GUdEc6
/c1yoqkoThbQxWWqL4PMlJTs2pmMwqE9EJr5rSjn1mmOMltjyfo/pmemEtHpqofGoKH4xGW7VDWB
STUGPfgDKtTgnAeWHFmRgYhyl19oHzRaXkFn47INK8h6MrW/qlwzBcdkMRc9/zY69NqRg8vAeW4D
qH84gAKpJefA+EEPoN7gbMbY+VMxUpvkAt3tU/ezLgMwqx/okLucsgmkvGW1OiuQh8VVdr8e4A+d
CfI2hw2XdV6OBY1KVU4HeVBVwT7rg9ucLV2489rlQKAGSWJdByM7/tgGfEmPsyEES/af9aAlNR+b
Rr0Eo+EtHtP6JVI6/U4llbWr0356G9rmjera+qUvU/0u0fhPVp1ggiUGCNYPe3YnJ/bqXP01BkpY
g/HGKaJtVLyaWA7FPGZ0P0GVsA65X1RANy7rQRmcfVTQxyvLM8NtqTu06TY1Kbozu6TUaBMTQxAo
efvl0H+/Ck8uI3p1BD4a0hHaCD9uZbvCJuOck/I/kyYCNbsC269+ChS95i0/KW69MgB3lXKTVSba
KE0ffC8y6TSdOw+g2bSFwoRcmNgpqger4QxaoWuqj6tJ6yX8h0/6tJfIvk/4lr6LewVS3kCLnRsr
V2hBA296V3bl9AYtxddgLNQXH7RLcqrwIAemscoV1Z1fghz5Zg+c/NdQQy72Hd/THeWUVWk2D7li
+38UCVC5Hplb4Cvv3QhyrWpJb2V2T78RuJ/Xul2ZXyg+5XdJjdoPJ7ECHeDdKbda46ZU9PaGJPvF
3Jgx23jTeiyNyP02q5DhFY7nPyfVbF+paj3xcxdQG2Ek+lUXK9lL5anlrvV995tfjcAggQRVFLb1
KSiCt4GnB4VWiNKMIxBS7zCaLktj8PLHCuS8dAFXs1swEHK1qO8z3a/u+9bor5yJJrUhUiLI/Bah
FVfUDAwVUEl++H12O/c2m0oXgr5l8xcvm79to7juFtn8id22KRRbKJlObUW7bCrNjw3o6g5Y+q3Y
yn50C/6xWeUZyPWVD7teVVh/xJNNqmxDz+KJRV25HbgLWb5PHBrIZAg0O2V2W0/Du8S0C57BcxJT
DNL4pQrjNd+hzSMvXfTb+t8iSEQb3JNr/vK8arHVzX74xvAKtMB4lDNNOd3cRJrNs2hZOpYxHEMr
fl8Oi8O2FH/F/Ee7hvvVV9MAcDPSNiEPVxQuiEZpfz/ALD2aSvwSwSbxopFTuoaYBjj4ZSkKSpGT
nWmTqRCZDHHqXmXg4D+son8CbU7/Gmgsqa9qY+MvMozqoQgT54FDbQ7KvBj8jGDcq1pn//Sa9u+8
G4JXgyKvq4iu/tU0DJMTUyX2V9PGIke6maZT5zw0VHXBWzmdRRVTn2rQK7mBKILOl98A2nqWLYRs
B+YsBBKwUbW9bBGS3LKcnewMTnYPJ5uN308lXlHyEd9CrdsS2aZIvGybNk0E4HjJg87S+bsCLU2J
5mh9koH3chg2muY+aVPrU+baMQ39pJZFmeW28QCFxon9HNd/eGXU3MNtcwuKYUkbNUlnQ22fdF1z
XyPzC9ng8otNTeiD73LML0Zuk2Y3rQNvHGCK5Zd6gAzN6noXrvm5+OLa+WuqckITWoX7OqdfxWce
xvcQnaJ1t43mw/0aAMdvDObfrdfecNQ4/knxN12PUWq+NAWkrXrWGiSUa5cz+REc7LwACKxpQBzt
HOtPOHYAD39398N4Onc33Fm7yjtPuVA4v0iCwT9At+K5VNq5S3snyBkzlFlPq/DDpovd7MlOKXMU
u4b2XGBpLoAl1b3AeM359NIhqVE3wypTjflhKM2vBv3Vq25ZrZZZu+pkZeikwwM9fExtHaD7X4sg
x8DNSIbBas+58YPUMm4mep/mdy7vAhVH+Gs5pZiJhShVgPgjxzCpHecgvN45LT8+FB8YRkARuant
Nf2bS6v7Hx3vmbYV+H+l9Q819OKfKUx+1Nn29ad+acDjj8A2yAR8IfXgA6Fe5MSnbL+nVQPX1+LT
9QU52qpTeTgNUTg/1UGS7T0zzK/S5dM32H12z+P/i5tY5icRcQZKTVTrPQzLJzbKwZ20F/x5UbZ+
utpH1MCDezfre0OlQlipks/D8rlSXfhSuqr0QTzjU+fpPdi8EzB8orX42F14ianci7YbflpVrr9+
hBCpxVb9wJuGvxMfrXbyfThCK8Qn61M/ugoE2ZbBhqk37umutC+HhILobvTYB4hQ1NoYm/cNPQ40
sIB2vxiLSJQyZJrvHirK5c7km22kD/Zlq8PstF1xvY6sl+g0jDg3sP2pN0E5VZ/VBu52Dm3Ci2UW
1ElxPlNU9V1G0v19php0m3RD90ZxQ3PUloHcRnN08pYNgazXqUiHXkEqUwU0FatQtVtZybCF+L2L
GEEF2RzhjSmvqiqrbgJ9aB75xzaPld1B/AWq4QWp8OaxZ2vxKLNNIXbisSn6rHj32EJRIE1D8aLY
jM+usRlvoeTi23UNLQfZOgbUbNIAbuXbm3ZO/DqcLvp+r/O69dpGkWg0+cqbXfyKz7wsimWBz6ZZ
fLJ4vKjpEZh5424H4+ApQEuBGV8A8ZFpEOFMTx0Y1A+bXGZj7/3Mm7KHdCBNAlgsO+0og9GXcXBp
+iZcEGWTX5A+edec26zmv6qnDv6uQtPM8Ecx2vFtWLXzIf4YpoXhwhqaQ+k14zVVrvSAi1bs1rUe
6e8uYr2pz8KI3e9DjOYMtNXmLqayTPoq2tM3CEqIFWS7miTUdeokynOTWf6zqycPRanGwP+wCkFF
emo6gPQXg3wZKIL/GdCwlP4Z69EDD46GU1g+cebyOYuXWRGDujxEo3EjCpGJdlMUSkp5swgdH7xE
sR6HgUrRTVj6pnEjSxkkjpFETyp47ylHKtcG5ZkzYPqTc18vgxGY2S0IHpRpFQ64KIiofaAbRtbA
WyUXapkATL5oTtSN169+IitbaGDz4U0DQdGKS+9rRrXzvlc7Y6ka1J/UOgGMbilddwFxzErHPbGw
ouZ/WEgMWrXp4R95y6xNTnjKOTzE0CwdTGtwD71uvc/mzod9cluLWgzPZD5IV/mFqGUAs+Q9RADs
Rn4h63UqejqLzJ3bhhnooR+XDSM6507WH7dxIhMbCXFyyZPbPLncdjcykzv2q766StPyyyo6u+Jm
dxJRhSK8pfI1ASOQxsABONq2jMrxwlPsHoAK50pk/mSXFCkD9sFZgHPROzl9986k3Vueq0E7W2ho
AZPtU+8o8m5RDhwITBfR4NOFBMh/mMSk78V4nQYZWJOWrjkXZ7FkKUNWFLy4k6EAqXiJuAwSQS5s
5MquUpUMouIORGk37eyDDB14ifsR5GRKGg2b//OsN3cy3WwSKoe0GxHCQGUfTtaF65aEK8OB/8cl
6BofWMf+aqr9On12ars+NLlZP1fL4GcTOHuJcyei3Grq55a2u67tAFNcViJfrJr/FIkjHDs0oS6m
i9Xm+BF+FdGJdNsXlCnQlqk+JL7e73g9AhtnDrQHSPdm/YLGTA32lL2pWunDbIIUBOkiWjeBWCmY
khhivkUoLhLGrbOXILTMW3Fdo8xaNtxqXvNZfNcwYqyy8aYBDuq5k8vRDwbJL69scgfiIuFBuSn3
nZWru0qbuzvYZCywxvPy0CrLu1bbTyn5UacvD+oyrGujN/+ZikrW4iVLGaiVgIlMG4BaWP7vHPn/
r6m9gqzWAP7NmVTwXhfVVAcIV9Wp2elcYsgwiPXqo/IdWD9Om15kJ5eU9Qgx76VBx/3upBo+DPM7
xwB9a+k3CaTdyLS7Zz1zeW2RQvo8htQj0y310pMeFW0CCMPDZW1ZoQsjvetTXtdU2pspqXWUp6zO
gucuUfwrOxla6mqRyWD2FMZqVfy3rIrFTOHhCQt0fyVOm6luvuVOZT5ulm0evBhWph83y0oJoAp1
8/JGzEQBDRplZ8u9SHxRzCEQT/92L3XUK5Tq1fN6H42eBiCDLPfMPQAuPd75mWvcqHGbwwLsBqB0
0o9s7szAtA72Msy2j0qmnm2VMFGkvXU4cRDVus4X1qXJyr6IbJKgq+Y81KoT6TacXEquv96K3JUY
nVxUbqKu6wSG4ORL44f5pTZG1bd2orPD52HzGKgFv/it9yrytOrnfQcc4w181uW3PP97rMr5S1DV
9sEL8vxyXrz7xduy63dvTVdexXxogAvSwxdt8vMdZHKQSJA7G461TMEPWk5IWJcJhyNZD5XxxbQI
N42Xmvp1NkGqs7m0kaL5u83m3HsNlHrhX/xAp1eilsusim1tT1HNs2C54nbZjyue3Gk1hc3e77SS
rJhB3mHpo5iAAqNnsmIzT5LuWmT50rexmchyGzaTsqrw3dZnNlUMzj98pxxlLwFl8OB5K6FmX0a5
wqba4lgxyHNxEDbXdU3dPFU9JJHCXKdv1GtChUrfGf4rw4gvV72hafGj7QHo4+J1ARdWoNA8xY5R
5wVQD2u0ZZA8NrHdgqvfTzezzhvv6pxS4+zR2Hebpy1wWmbmkKkz6aSCANKC/UShDWIV0rGHQe9W
aXhVivHqso6q1WXQ5ol7OzQRIGHDTyPTXejrOOmUYY2w2vyn1xphlUuE3r5Melc7nF7+1Hm9ifWG
5I4TtheXs5LMtAC1POGuvNkan2bFye+jmWRBNC4fgCb51sd+B+UPShn8eDT3Y13Hl64FS9xFncFI
R6fCNRSMtGUuHs7QRvxNU7o/92rSkNdp42wfJLQNz4NZ38ngcqp+t3Ry3lW1SyWuTFfNYq3UKU3G
QzRAyfLhIzOt7anhXd0Xy7DB8veBlujiswZXvXS9CyBHjL0XB73yKSra98pEqgLNB2cZpMwwBMfZ
JgNBYR4FjSKSQdeN7Kob4nC32YpC7Bo4bdj5m0c6WP7y3Nmnd5f37zDynHuZ2Xal8fQECHRTgKXJ
u7telcMBfttbzip5T2+WF/N1Kj5TwxdXhNWiGd2FzC8alE/NGMf3tRbfCDrLrNracw7YFj/jxms/
xtqzXsGbu4C1+PTRPZusBLoliFktus3vw/LDz82sI52v+0wpI5IxFFgfZLDc7n02Zp55IitDFd46
EYpN5wCu15Ck2umO0Y0XKugJ97lPzyT7B/ZkrERUz+37bJPxzPviam58o/Rhcy8WZ2ZdDiMpRcEj
/Ub4n1xiLouvdUF/HCjarflixmEAVUPtfY40ZeKwCWBQE6aQh9FwFX6nDOXNUMv1aHezTWt42QHM
nVbbXIMvPXOOGcQTT1UbK4e+7NS97+flN3cwaB2bsx+OBUPlf7UoXJi+QRH49xibRdTavIQ3g1F9
H+iwYEui6PzlIjI4nEq9yjJgj3rRm73+2qWlca5tVY7MNuN6WW7Got2WErkeSuMVgnr9uPkmP2cv
g9Tx1zJfuvAafvqz9etx9gWyIviIoqrIr8++QU0EureRJQ+xO8YPVFzaS79CkMXfjQSKH1VaGZZl
5rTtTWh7NFlYE3AZi7YnL/ZgSzvDYlIt7QtnMnGzpE9iyPoR0iOlvRJQhYnTySsDzPeLUKOv6tBN
dBmqJWg0Kw5DCrWN23gwy+ouRN6AukkGjOqhz57uuE9NHAefY4um3yV9VsdheDRmyoRk+W9OI4CN
ew7CIh4Fff7J4QBdjmwqPc4/NcCPkTqhx7voqeHSLCXcDTYUj7EZKffZZPr3VWI780Whje2Npg7f
RCbDZpIuxiOg80lvJcfVYbOzSmicrSqDO2+Jd+arZhPcP/DIrW6zoaTA2MFsR/PXXVSCOtpFbXgn
y1WWkshsYcC84Kf0VCHazfh3vtSSPBdKbl7/q6t4bReTcBSKu9ej0T39NuRyE2L2O9fEcjhC58mz
37TbLSqtDXSgWjTXsMLB32bH9rW6VKaZFnRuXQedgxSqiVaW2vIc3Zai3Yz/n3zTPLIPmZL+lRtO
0vyV27p+yMYagFYFhE6rma2bE1lDiyWFgvwUQBbSFcah7+lPbam2wS2MymA30QixA4Kpnb9NnBPM
EQiugaOPl63BC1RGpfpVrvbqfWxTvHYxTKl6L2s3AS3I5NRFRA4cQ6tclpmXcsZgreadB1LJOhXl
nDrDrVHYUPgR7MxTlnU0tVcLXtJF5KbRLjRa+1J65U/a6KU9fhu2FvyymcLbSuvoiYpy+G0/2vI3
kzVMOI76bV5x6qCP870a5OTfKTW+TJo6fIyd8YWiXAgS5iHj6GSRzQlYJJ4dlPsaiM1HkclQ9BZI
iNBLsAn/sFYM/iQhrHOUsdsgZpv9S9DV4WFzkyhu41iQvkGR2eS9dtlzkEKxs5N9LmEaIBcWPciK
nvEeCClKmWVZ2IV5y5cu2DVGl302R6N9zvr+UnM7h6rJhgT4r67ltBDELLZ9F5y60u/YiasoP648
1Ur44A55/plzsO7yzF3lx269srG41yPd/B9XBi7WuUqU7K13k+kogxl17zNZFrozHs9kstRG/Yc1
wyf4r66BXy5lXR+Rt/C1H1X/q1ZNN5datF86Kh0bHC/z/zi7siU5dWX7RUQAQgyvNXcNXT3Z294v
hIdtZiQxw9ffpaTdlNs++5y4LwopM5WiuqsApTLX8mwThanIVnuXqxa7oVnjUKn5CO4wteu7zAfb
OP8L2ZagtshRhRHaAJD4OlqDu4+S+MGvbb7GxrACiLQZPwNnLLv3OkDv6NHABEpJmlysQ7wYH0jm
awvka8wWlhMlz0BIRwVcHY+HMDbF6bV2alwPeerfh8r7ARpmCZ5TpFUUNW5ANMSrZb0xHOCAAlIB
h5pZj+SczLqCwoV/VP6apK7d+Pejbc0eMtNiB8/DPYuU5MGfCrBHSlQq1zjqnx9wXYh3fpUW3np+
/tEYaJremlCFWhulhX0bsS1oCNtVreO6aZKfCmb0f7FEAV4vbj1Ac6YeOKP6V4vCQnYrsxPAAZvH
VsMNOOPE7mypftgyTeutBKu2jFCDbYQaxoWP4Abiga4D0XgFg25kWbE7mTbvZ9hFv3v9q01NoPYG
kEivXWDIs5kVd1VlhFdqSN4AIgSAQIaJrR4Uo1TGrA1jjhdrAT76N7mPgP2xLJtPprZqu85e+ymY
fyPs2PYdT12Q43nqiWWZejJB/IRdngnw0aBTTwqo0XYorHvArBcPSO/ycIqZtvuwBDe4VajyAaef
QMVx4zNZLPImG7xVxADLTmZ5OzDAMnGgwOM8bpPWIL2WQuYgdIlLgOkF7qeqb+66wE+/jx1wMMap
SV6A9zbtGxBnH7okDR4HxfA+p02yIF1HoVt/IW92UQcX1x7zM+rWwLGhvUl4ywAF8J3V4KACyGDy
knMDCEyF+g4E0r87o8yvwzRZHxN8RYqkMJ5FzaKXyXLWoi2sj1FwtkGOOgHNZjMmI76Buul1UwJP
9KwS5KPRaCj9e2PyXy0yG1xEbdTmh1mL3CDAjEd4JZIJImbkgDSJEb8geu0fqTDQxtbeHIDJtZQJ
ygRUfWNWMcBCuZGxAgoOMpx5PoKYIdNjg4vzCOzbefjmJgCpHohLtEmYV/6qdTk4gN/qFKsyxEsy
oPttYFU9RiHylBBgNr8kWbnzjMj4Z4rTx7JT46e6TwGw2zXRtQkYeGnDLND1a+8nFWII/3Hj/LFx
RuSCVS6I59Ox/FFLVt0RdlbUoYbeCC4LTNbgIYNlqHFTSVq8ea89fOdAOhmDWYznu6DMnSv+Qc61
BirwKXSme9QlO1dVu2yWD0Bd2zVgXF0vCtKicB1oSnlo3DghRdNw4ITrOOabc5wp8DNCNTsyWBz1
CvAfRjfYq8WWTCzhWMAEGjxQD/y8QlKEVvPkA24AP72fl4n72XDP/S/vfJsxbl9pguTdSDYAcCJ1
XLXDBpXTOpnx53z6+JPy/6lYBRr2X+Vg4EGkJr0uYmkk+dGqi4+LiDyo3O1B4wD2pXeKzkVdXuco
d78o5g/pd5skB8HA8hmBiWefRIosVf2xFzmrIvD4tFF+45x8oDAIhHKint7/F6bCPPmysE6LkyLQ
+2IB6hz936WLAZBTCmpQP0MBXGyDay8AO0MWgdo1BqEFyeLeQrf6hEPy/kKSPq7ty2zBKyRVIzf6
E8kQ3bMvNl42x80kTbGxeZds5vk0kfT/caHFRfiBFiPBfA364qhHC1bM+7Q4HCRoD7MAPEEqkNlF
JXgVXZXWxzhAHSGJGE6bk/3YAQhHus0lQ+Cg2aRJlF2KLh56HN6F1dbiQbC6UZGeGg+/81WVcXOL
00rA4iwa6oEw8ITUnOFuXtlykIaOBBt4Z1bB8BSr51EOzh7sXP9xAwcUMPqmTw+CafC3Fja0V7AT
qqeyE+LkPKhqUkep5Oc0M5qHNBCvjcmnh9KXDSJBP+VDxzIko3oopSUzrcgDg11BaUeSPkL+06ib
UAIiNkhwdLAoaCXBq8/LIjRBr9RGE1Z6WzwKAs1vhJXIGyniygOcEYCGwcjTAqROTE95EoxPOPUZ
wJYdCfxdzVdZBELsYOD9PVmULvDhUVYKeig9gZoh4gVej1p1oFm+HfaPEvVubwaIoEd71B9Gm0WG
GMVfVpsIENLAj1EhA7kQ2QuN6IJkAmAUHwkwu2VS6oNLuNRHJ3pSx7l9wEkwjib0kGb1CgkZQRkX
R5JloRddB7vfLz6Wz7h8bg88Q0ne3X7GwkCewDIr5GaxZgGIL2mWUajhETftZWFp2WDBzOL45jMO
qXnzGUHRap9VdwdMTeW1p0p8494zyGmTE/hZwxMOkXi1qgSoYWns+nkIIwyrbJiSTSFeLPCun5Dw
CGC92ZoMW/g7gGWFZxduTS81Qgxj1cmHOG470IxIDcqDk3oaBu5kXnMjORRI+H0OwbP0jKfhAJpq
Lo80DGKPg4rBdVYI8wWgFiu8rSUz+WBEcGcCpRPJyTYgjvRccufL7EBKWoHctSB4oQuqe2yiqG4n
cpHZ4MWgCqXinbm0J3kT9iOy2LdW1L0azfBYWcvVSszpXVY3ogLpvvedeF96TnTxyj64a8zmUMdd
BCAkiKjJrAQw9W9DMvORJvZOnr9ZkK0CAssd3itvzADpmfYrmkZLZOD+c5Cc1APfKGlR2OinR0Im
EKk5geAO1L807ErfesIXkmAKSAKkCRCLKzCaAZMG4ASB95t9Uj6RKTWJI1G3ov3/yT5UvQV2pSdH
Ax3M/mNAYNP1+G6cnv00fWpTJzxylVt87ToSaWlIf/dwInfTR0QZ5LC66bVxxltwYiXttLk1+r1f
xrExT7vVLc7mhWLTw6IptYAA+IrHIBIdPRclNaayT1wnB9l1DPIA3ZhvPRqSluzeDVkg1CplFrKb
9Iw/2ZHi39dAbfvTqLJmT8vWfHTUiqb9D5dBdrJGSUIO9szlY/xpxT/JaInGxEFPkx7/hw+xmFQy
x69h/sgpmw55IO7+4wo0jZoIhBC22ai7SYMFWLqpNQBApDe6iO8em5CNBxKR8p0ZKWqCA1jmJiFI
PlC68DJr39wtXqhHSywmi/swBSNbWdn1dtaS+3+fTL4cE+drJrgI3z7Fu6tdlqCeg9y1zTiBnzMB
axFvfFSHaZwolGyok23J7zegUHaHZHngK+wWGWuifRaVxp8mCVWASZSn4JJ15XApdeNwo7+IBkhE
lgPoXT1CKvpwsfsJfB/MqQ+9PX1AhVj6kJoifQCagCx69QgYGPWYBaX5AN4MGpBYjn3+qE7VmwlJ
wZkbgHTkgeyYnNSOd3g2OQz04G0MksFC39ioyXQvslUJepk/qJXt4v5W6bunl7J0B/A9YJ+5ib/z
Qdj91xTXd5YnrK9NOgI8EFu46zSmxqmOBd80dSm/gvuKDHoTSEFl4DdAfGfVFecoOOIxuPl1dOVe
WKr4JPG8BI4D1xzSYfGMVNIfNDPJiq/gduXPPlK872jt0nB6Wttl7Le1yyHhIK+1l7WBXPG6NpAG
K1Cx4m3baurk6nlI64gqgOVJxb4YysJ5TdV011yp7OhYJWqB6lK8uD34eqMMuflWb8+2qHJhACtK
Xm0Nj1frzgyfKMIbgg9kMyWZd6BhjgqbjYhq1O1MDfC/tHYZjnWc3Bgvc3H61t03gxECwVSITR2U
0d+DiUI9n9mAE3Lz+9rKQRKq5QxgPKu6NKt73wf7d2cU35SW43YOsgSg4p2w7y8+oGQRQQnIVdD4
2y6N+SFHCvXnAqxEWuwAyH6fOS6YW10kLaPiVa3TyeH3AeqcNo7AFstPWn5fl33JVjhqqy4CweJ5
SJpcWzsM2XGZYRoIbWpD0rRIaT6VgXUkh2Q3a0MHMBehxSxwzBTSBzal5x8QW/oy+6pKwLeNbvWi
Gnu6cyNs+wZpRSe59i2EXFpQfTxZTcIPXS2DFQ2pQV1iuOqizD4EpnI2RerZmyaI7bu6i8c1/WME
UMvuWj2kSPwypP8TDZuouDUeQsASLnNJuxiTK9JWeqH/YW4dgf2si51HW6jq0HM/3SOkVH/qhnBT
AMv4C+o6wM4dD+Z5igXCR8DMwmkhFAaXf3mDGzwPPHfuJIpat3YuvL+TEeeN0IueJdswB3W0F5TF
UzqwrUiie1Qyj3+bmkPaHGsGlAobTDNlDaxNXUgmygyE2siEmxV23r0qmigq5xl+hCgUQ74XQJ2Z
ZDGQ5UwG6OwQ6JW6R43dVMNGNqJeL4rcVL/ZzcbZ8CNRVjB7IrM/+Zxtg1MSDPGZrMJaGC1e/X6u
Sj3UToIzNGAvThKAZzAFnYaDeL+HXNceWEGhdSgbnKCszKwNrokYiy3vK9DmJDy4UpPhh36dDPbY
T9I7LvI6VNapM7sziWg69fLSxLfL6uxVgmhCU/W4sXlKmSsjjsWd7ZZBtubtRaH6H1FQUHkiHx6U
ATZKl+ahlrkRiIPddAq2i6zHW6DXq/bMs6584rJIrsjw2S0GkZGgLCXt2nWfK37X8ipag7BqOOHq
Q5xwp/bnxgVfoReBQKEWdvvg1k2CI3XL+pxIsNsiwJeeUsuSH8vQ2JDcnJx0P8ay3Es9v8IG3IjK
/mORlMYx7xjgFbTcc+MYibwAQwbunYP6flOsRIrEXFYBpzGfgJIjilFcrbYMTpEFGlKEYdjfHMj4
9lgV3/5/Fpb2wX7x0QyPjQLDEsH8Z7zCwU+OdIUYT3QwADjR9Nn3ON+ZemT6+Y//UtPual7Sm2MC
38SennkmqtkZc4EK8e6YQBYOQyUwz57bmu0KHMys7aEcPrpG5OziXMQ7bpnDR1HLYRMChOtA2s4B
LGGVW3g51dowVJ8E6qCvpBSTvQnHqH8WUx++uEW0msV9jW17Kh9oyoTH6bk0BlBKSL9/8rHvwZEt
2HEy5SDSPFhHPEzjZ2qUo7p1KHkG6G/IAiexkc4PMlI9okkeTpDWBu40hzEKhk1nSfBJ/LpDai2k
6g1FOe4WBW14ECgX9WZRV/TCQNulfoqK7RRhW2MGmTo1UatOnW5oKAMJHN9u5A8Os8Dx92ZCvcWO
ppGsB1frwRjt42L7zqwin6T2R/aAB8mr48XudVl9GY6ndr7XegcgjuDIe1mIrjkz3WQn7WQCU2gz
XWMLz0LHBWOlayZtuo0N8Q8w5VLcemGy2E0DqsGcajzbeeitm94Mt2CBqLAVNKziPOKwYWp7vlMo
ljxT48T+EzY+Gmks4utE55Rj7+wfjYCbe5aVp1G0hgMAYqSlI+JUhIBahE1P+e0kLS0cBK3eG4CT
t2AHktKEAdH1uivc54rVySU10y8l8ideHOXkLwFwW8FqLZ9IJFr8xJjjF8cO2dAvkfIBT4xaQtb7
8YOlG+nFDULHVbPuhyF+oCYCA+2DkfiPYkpC1C5ZpQ+ahy4GQWf1+Z0ZziQNgOO113//ObL3CBM+
+DoBn+aCtdMOkFr+nqFqSqTNE+QsfphUHGym0WN3cRQCABEkGNRYwnrt0TAqcfSkLWaGjMWOEjxI
iwSg08ycQTIySTTRRucpdqcr7KdO9Ehda2McUJL6xpwsA6RDb3WF8HpxsfghmcI76ZalCOa/U8y+
Fg/vP4C+EppCJkhvfPXwp5XIZFmEpjVUuBgh42UU9mPXjCHS3NklSE370dMNQ9benQXWk5Vs65dE
uRodNENxNkeJLZJThMe8K42EFbRnUGI8gysJFbZtDPbXmufFZpmQY7kVT1l4oBmk+A9OyEBVhn9A
Pka/BxhEB4JUPPC5zre0dV4mNSrK/ZMmOfV+lZMZ0ziEHUrnF/skVNm1BNQwyNmd6rAoaALgrMtN
7Ehvs7gjxbI+k0CCTx0hQWeLKyE7z8JGWV9EN2Wds6optxRsz+tcL052y0LL4sAlTwxkDoGKhtZc
bKjnOlO3R41RC8w6rATUkBQMo8COs31eY6sStfaxF8IrVnPmhx6jNNM+0nCw+BicUEFhHwd/Ku8A
2LlqTNsF3Cy1ZLSYW4jaruMR/EvjqMITtrR8X5nWA40KZLuiOkIrkhIvGivqUgO0TNBQgpD5RpEi
i/a0mIBfPTyRLKPJPWhJ70ZwNvTa4WKXhxHCljR+PyVte+eYtgnSSTBldjMb6qXyHjeZ14lvS1e9
7Z28mzXKqByx1bKjYZPUIyoMqPi9GxF0GlgZIVvtZ7k8jjNEgHTzsQdd93QXG02XPoMAoF1FTQw+
5CwH1wKZU/k7Cq9RTgFoYza4TN4PYE3zfSM6TQxcEF4OdHccHRj1CvVO5dlgqJLfUHeWWkZ3X7fg
kXWrqcRhZIct200XG4Nmh6KdX5xU2hMZkSPqLTJAPt4zIHUfbkSLW4dFEbJk366NJheuevAnN7oL
YhCZoAwZiDVlYiJcyk83ooQQbrBZvuCcsdjlkbRW5RDZ44ZmUNPbLviuVZ7vQ21oYT+5jRrQu3hV
y8DmkLFzikSjuQfGqacQYfTDIspCwKpsZFk2Z+V/9n22NY3MR1EO9x77EZUQhZUXKxpOU+8jMgIk
yHEKyg3JqAl6d1iHiHCD2hjTqPHL+m+VxdUJ8Vkw+I3Y25j+WD+Q0s1B9CMR1l7s24YjeDbhFGmR
8b6xkUEsnc1yTZ0js3WVxdGB7EAjmp3DyDkrUKCcisloD6nrH2gktIgPA5Mr1mctzgLx6koaahhp
qDu6qSNxsgl7MvIFQ9UwKp22NHFRLMP3LmhMzc2y+FY0B13rd7OWJ8v4vyXQOO8QTX3L5m5gej4L
/MBzzff5MzgMMlppK/u5Bf3IFhmoD103ht+RF3lIVFRGq25CLQgwghMgct1FNl5IVkN7jzMokawy
VW6asAt/uKl5V/iV/V2W9iNo8/qvrOq+Wo4t70H+8I/om/LeBGcKsmjDDHXkIGkVIUCUfb1lQo0j
AuahnFaBUurONAvxRIp22MfATX6cBwiAHG0cIoF79uck10diUyJzscuAXAQOZMkOWWuHgPZVX3Lu
y5PdA7NgjfPUCO8cj7POBjN7aoxPFu4BIJ9LwDGGKVZnArtKFO1aupOXrnF2Yqy7sAHLKlfhI+oD
jEdViC+ul6tTX1XlzuxltUn03N/9o2LoaV4b0bBXv679rOzJe6Api3tandbQV132foKzVNdS6a4M
U453l5DrQiKXgSrJdDrgLnvxB9E69aZOmnAfWyL5YEdjuasYKvlomOVDewAJNrZXyko+IJkEjG+h
ayM/FsZRi9QxczI+GaYeDXn3aIL0nXTU+PeNyfwX6ofquXFEcWwHiZevftiDM8o5NrrhSoAibMqR
5MYr/DPbAvd+0ohqCtkatUTQZ31XmQfSIb6GjB3kDflbMpu72dR9AXRSsJ39zZY/V1vm3Szpm3ZS
Iu1bL09ir1X5f/tl2OzdlhFc8g5IVLnFQOyK9LL3WL9VZfF+Uv2z537wktxLN6GtnxMAclvJzE/O
1CC0A3rL910XqWBnnB2J0xg8ODQYkB6CCp4/zGORfB4FcN4bo01nr3+0m5dyUoU9JHyvyYic9y5q
bDaz3jYULghEAyAFdIePCIOHh95C2IcwXozWrM4NH68E9kKw1cFP0YzpQsPa76+8lvUjmZEIfJXX
BSbmVz9k6gdqds0r4YD+wyrqBPXLxn2T4TcM7AT/iBzJrzRyp3p8TJMSiaCjAUjTKgW3yMCzeh8k
DaJRNEMM4q6qe7ARZabDVpPFkaRmFM+uAwbKvcC5G4A1+tNQA9EGpe15tAGZqoFs6Di8T416BDRz
ike0H5nXmFXmVTFkrZVxFM2yRSHsoVhLlnc7kiXJOOBrPeo3Nzwj8rG4bRaZaPIvUYc3jEW02C4y
MIpk5zrS8GKtjRsqGEna3WIItori9O/7K8Rcf/vuBjbnLr60Dnec3+7qGU5A8aag5LOkGgO8XJ7i
sXbO2Ds4Z+qBA/B2SArgvn5pW9C2zSNtm6RTAgzSt7nCAJ0Wolg3onfuUpDHgbrScout2bvI6tJu
wA2PZOxIOHj5zsNLrMpPTW3wl9awgyee9CuTj/wFr9D8BQCVOzepxSOJAgfxt8RSw5mGgDTz1hXw
tQ40RPIxCLDbqt/WRuW+mOXg3EUKoUTy1HGW7JrQHIxi69kJDq9RznVMdEM9ahBScI6ASuNH4GSj
xIW6i4Z6JCPDZR65wY0xL1eLi2XeOzegiFNbVAsls//Fl00eaJ7VeCCpKYb6Eujz+LxExviAl6J5
NPrmxo1be0fDps+Ke6bklUYRZQc4TYoU83g45TofoMEtHdCMINokbSAVEltdBOZ1rbjVsS91IaLD
MBpILfKjLh832V92CSoWMqBGRqV9wcs4En+sXhyc2vhE8rGpMMmk1ulLsUlKPLOWedSjedRDAcJ/
uzf/Fs7DPRmBDdsBaSnnzpwVfAPuCrBpcBe6rH4e+eSt3BQJd42U4aXs8+lUdsBRDU3kSb7JqUeN
OdjYIfu83C+yxS6Qcbs3DZxsL1pyvAy92NxORV6d3slpxQmRLX3kjtuOXntxTL3Qbicc2Nqzcpm/
XKy0eLHK3PFfrm4AYNXNJ17m0hL66lwJlOZl/eUiumSSG4O3r1dHU5erAB7/dJoGa0OiQRl4t8Eb
Xx4HX+5Qjel98XAuugVSD/hGXS977kT3depG/4uZFwibuYb3wEInOfsOOIK9qe42rlcNW8+LmmEH
bFdnA/wBJHg5QiTfggkEggZStnp6Lgb2mJxnS6Ufka2MtyqKvDvXdKz8L5IZSd2vQunXW68PVPJt
TEBn4gG7cYWS6Mp4RFlZtTVH6WJTw9WhjqqvgwHalFpMxX2rGxqOKAVH+UHyuIhI3gxBcY+8T+9Y
1/xAItRWgOiSukEelGcr7NY0eueyrrF/iuot6Ra3i1XU/xWjzhwsRgCCLquq30W1M14C1Y6XED8m
UHIZILTtVL5TYqrknjRD1PxjDnzah0YPCOU6KRCdzuzx6jcApiOTvEkmYEvKctjk7bg1emDHIjtd
/rR2cGYL8JEL0r0rkDbYpbf9b4+ad2CxvoUfIiqlPMfE/gGPm3cUItMogBwEsJRnACW3Z2SzowyR
1XcB9gXYXon+7KLYqF3R2EtLdIUDWrXYAVjWYkQ9/Gf682zj65nzdOYecDet72i0yJe58wLktQmx
93+/KrldzKn3dp2yR/F7xIHGE/v+D0+EwUtuWuOu4Go6mkbg3zOkF29AfhT+Xedg9ajBI57C1DEH
VB0qf9xhC/FqahoCLyEsC/+2imrbh4X7HTGohBemzlzwNguOYNaF6UOwnXEBNdo99UqeOrMlDQk6
MO+QYvBq2RG+4GIVGsH9axpTB4LjrVGmEjy8KGKghtvxRaBg4J5GLp86VD27YraIdcGDMozzOwth
hGKdjrIQ6z9oaQWkoGUCcHG/eae5wtE4Xa6fARbzgwOasGwdgRTqGLAIO3kjjp48s4mesiLytmnF
plUcABcMN5JTPgEJOUxKhPz00NeI12KIpmoe33RxrJckmwpY/WB5FEcyH4BuaD1Sd26SoV4HGWqW
adiu/v2bz2zvt7csHiAL0g48G7toC5xeeAu7eQr1uS9qYHPLZ8cS/jHkwgFqzmhtsrgpEZnN7Cs1
rSWmcxm4uxiPs+tsZkkj3ItialYs7US2Hby033Qc8UyaEobt62TUJpZAZqnbw+KQtHohRMZ+WyjK
kPPxNp0m0WKgKmpWNKzcr2lbdWeKK1P8GbdbccrwYCIRNTeBdqt0StIuseqZ2prGb9qbGWxKwWPD
7HTNNYAEA+0w9mu6i/i5exS6oZ7vajwJ0hQmwH3N2L/RTgQfATAO99gQJgVNnKU0fSRkisVnNokP
UYpqP1S7iAs14xBoAiKn2YVmbKSzBi/8EfjmggOZtGQ8eNiI0Fia0T+9I0DNbHT7PuE5TsNQndro
Zq5J1YWtWtmkCbhBtNwWIbKCGmDP9SVwJrwwmPZU9sNynCn1Q11faFj46RqpX8HLAOjyR4bEIXCt
oVYIBy/HogdCJVmRD6OvzdlHWme3PqYpW2cNC16kh/LQGaiXDeBIrTRvCzXEzCLzuNrGvETuuFYs
bC2uakYQ972xt5Da4qGzDsMamLQoy9uOCg+MoXWxayG1fPP9zhkNaUqql3rnFRj8WIpsbprKAfM3
ClykC5Rl+sRyDD8nXc6uETfsj7hV0p8Fpfz8PqpqEHPoiqrJRFqAWTt8gyT94mo0cY1cJv/vaOrK
zzzMUWwnZfNigu8KSU199hCnhrEzvbQ+I07K72LLz+56gFtdcpyJ7kDSED2yTqhNPpXNB0e2Ns6F
survzPJeGlAD/xM1oMTKkdm+GoIQMHZt8iNAqAyBh3MCdJETVXwUaYSE1Aoho7m+A7wfzgo/sPSO
akC4p/zHtgC6FnjTaULSdfUByQ0pMpF+cqkDZPobMnFYBtZ4T+w7MY4bYiGMHT/BIUw9boijUNrN
7bC0K29nB0mx78K+fgkl4OSRh/UtLP1POOJ3XrhQ4d4a/Ozwq0EvPwOikZ0qYsw2PWBE4uUsubD0
640o1qCSA/AfVk6L4C1Pv3ZRhEDFaJbpZRy/kj4FADj+NiCdpvsBKO+DGvjw811EH3vFxHRP45/K
+V5xc/4GBcBtX2ct9xmahNxlB1jcExCkMmPaJciwQX452B9XwE0szxzQJ2cXgCsKScTHjBSZtiFt
aZrRFhTJLl42UIiBHJ1iAFET4kU0b2o637xQ129ASRmazs5zUB0YG675ocSfdlUIv/yxDdy6+NEN
MkWhWzl9SDuGWAIrikvOpQ9S3tTYWYWDoCL+4MBQZig/rWq1I0R1u0LIk3fnaNLczwsGe4Ub0qay
FF9bA7I6N53st1YBMGOcXJlAZNHgikszaSBEGiJPblol4KDYKDZMr4Z/nHOjv+mSE7etftTM64EZ
nf/A4eEEdimwZJzMvAbPJzPi/GSEHcrOtZAaktVxU3lr6irqgkboCh4BcNe3AUBRVPuDKPlGI0js
XZkZQPrwQcl6bsq1IeqmwKuUls1GcY1uPcgIAfhmheMcrSH9PN/3E+OuwC5idIv6fKsJhER2Tgng
Fs0UnBLZcE7t7/168pE3EGm64KBiR8OyE3DRewjjolYY8JR5ruSK1Hla7us06Y4+CM7xrRZ+gQwL
K9sgEs4uvj5tQcWUN65obLagfTSTGLl69VDtS8G6Ux61m7xv/RFngdgVzN1YegzpANj9zOOUDLAn
xwGuNMpV6FrlCmke8ZqNcX9tEfW6Us/kAKCfONKbaRjg0eQi3lD+iHyE9cgOtf9gyyj5+NCNlXWc
TcgahxI7gBgOYFv56Y/kxvgAhqDxfhE3BR5hSn5LXLu7Wd2usOlB+RqYQ4ZoZTWZWlGKeprH8t5J
xANlrVNqfBsXz1ZauZc557233C2ICsYtDYUHlNkqVg9kSpPe7EmUM8/dhqM3gBIVefBkr/27xPDH
cvEMWOlX39mbb7JF4rHAm7bjqq+2kdrr0Rq7dRwYA5LLcPJNTR91xwlZUJd5BBqKe7fCYag2oKNt
Q5TuHgClCgVMPyf9J0dKFMGFZiH8PzvC66y7YUj02LZhdLCGgeM4rq5mJDktCpuSXwhEjiDotEiq
wLkYo/MdNztcnQaeS01j72tLMiIPv/pjo9q2DHvGeWMgM7zf5kgCpc0CNao2AeoeqllEMOMk12AI
6xrA/zujmzx/ZYmwuGTgxiZPy/xc+1TaboZWJ39IYdw1LjPEFmw/r0su88hEuyIv8w6F3NClvbPT
rqYw+tAL5z5IZXfysnar2hLYlGIE51Zu+3LFOxEAUwrHjSeWhoDnpe4spUk01jOHAaiWs+Jm0qsX
y78zUR5z4pqDHV9NFNqEub/vna6PsfH4OTbtHtUsNYLm18zCuyIqPL39LIx5ex4KB4RzMvuQ27w9
jrqsuGhM1CePYG3t/WkuPgbJ8mvJcu7jRR6/Z2OuVl4UqVUdotrqzovI58CcYq33pdLTnRHJCQgR
2806MHy1o2Xs0sSWCERlq9bEE6RBFcuZeq1b97i4st75nZmtSMHtHttrUs9dR+DG5qQIg5KwbnsA
ebvmodJuFl/Ueycbnabehdp1AoQy5C6mPVBKHMCcbBnOQk5+GRQPnmfhwgCy9y3ps23+q4UrwuYw
jSo+m8AIXDG78L7L6DlMw/oby1gJ1OWU4U4kccgZFQ6w0XzvqUp5D4x45r6Z4mS0RCrvrgmQPB+s
4kZ5m5rv0rFuvg7KqzdhY0UXQHwn94EU/ppFY/HtFwOwMCCxxLWur9VHaefZuFtk0yek2INGtoq/
C2SS7CQzBvaXjLPvYGHydj5HLueGeazejAJxVDIOQwcoVW/zyJBGhaaSBR/yT223dLXHIvfGXZ9u
p9QbgXdSTA/UK6LvAKyUVxpQg7RdYH54Vb2PtNVsGnTZoY9TPAr09KkdpofRDeoH/rS4InMraXvU
AU71YbH0Ey/bl4hsYeORA+rcBE42EhmA3aEXUG1XIf8agaQVoBG6uy4ZBhx6owDB05S01CC08tqb
Aj+Xq0XzTt1N1oN+U9+/k9Pw/dzF6+KPZGGAaLSdCWttlN4F9xccpeGdLFw5tmWu414BTRHIeeHK
GiYPCL+lu5rHOAmJ71HMht20Nh88xh7qGLd97YJG1CxuZrdmVr+6aZnhArIBwCimhmLugOJTaTgf
gltvfhn5SKlyNfAPwbQjZDtb0kjP87r6eai77hDrSB+uD1gjugeM+PGSVoCzDjsU65GCZKSlxtAR
wQyneZumUe16cfDOrowKjqRpr98scxcHnS/Bo1j+5WY1DmHC0j7UXBRPvDeLJ9S5r5EWkD+QCIyN
7JS2wHSN+Uqm7hZ0Kv61QhLlsy5M2RcTolouAxlrxZL4Ge+7W9dp/CuJFguaQLI3H4tF2TevPt4s
yMefViGLf11FtkhPs0UvketminuvjT87qMg80KhDej/QwbQCWWKzorI8AI+3tr8TU2uuwYRtbW62
JfN2pG5yEzwm3NrMGxMwXqyEn6RFcj9Vqb+P4mYf20g+Ale7k26QqhxujYJHn5Hfv8tAfPp/jH3Z
ctw40+wTIYI7yNveN6klW7Zl3zA8njG4b+CKp/8TRVls9+eZc24YQG1oW90kWKjK/AQYRjx+C4fp
H1n0NYxqez0W4XjuJ6/4UiaAB9fyQSQV+JBEMrubSuFcqBmCK0BTvWfud58obD5k6c4FuPyevN5X
4ZYDysfCBwuBXr23O3utfluF5LQKXp63VhAc0ZTwVeVd+iHs4xQ4swHbdniF3dB0VqgIZVPGCFoj
bQKIiSdniIJL6/8A34r7RNKxSy1QqeVfI7ROIq/3HmeejyLrVlFdGUdvaL0tC9AhksroKWfcfCna
Lj55ft5tcXctvifmiBtJKL5Oo9GjgDZU+y60nVdUzq7IwGiHegtswuKUlV334gb5s5uE+XeAk6p1
3lXVAxPmiO94J1GqCMXEwB2rfMN5igNg5zl9urVLZBlqJYvvv38MEwm1Lcn1x9A57ks+DMPO8cUp
yQZ15fizfXSDod0UKCHcz9PBiM5x6soVTcEnFWJf+jHiifuBJE3ioNYkr9sjTSX6Ig9I8QxrmlZp
7DzjjXGekWhyQbhjGOAMMd2VOwzpo60vNGLd31MgwgtNsL99E+PAMH1kI+Asp8E5LnIyo4vsDYCP
egPof7TtnT8DhM86ln2wWRSLHcuxZ59wxrteIqNBf0SXhAm0fe5ZP5eFFhOG3+NpksBuoE8XeZMx
/3NYVkeP8X6xjAEa9SDDGbW5mAp5BEIuuH7BFBmtl7nj/ADvU4sa4LJi2K2xjJu7nnUNtlsaVdLt
R5BEmY2zISFdnET65i7AO3daJlsgAaHXHdvWz0yE20GU07eQO3iR1HL+m1z4kJO9tJGuHydkdrQT
QAinb9ybRhxWyPHoF+0cjOSL0/siBd7dzpk71ftYd+w7dnWUrmdeet35T6IxlPUWb4ztJtYgASQb
orp+HAXu84kCxCDJ4moy0aJhBXMkMub5gF3yFKer1PdN0BzqqHqNKB3Ny+ymg8q4qLfoJ8Ma+lPQ
JWiM+hHYoihbh8gVSuHrg86/CCf04Bnp/0HZI44g3D547jzvY+nF3msVcbWzK17tmYJVXnYPQOI2
0eWgwPgStw9BCgIWun/LPB8P3ViUa3MycW6AUsiHuOXpI93J77XRVN1re5SMrHGeoouif0WuZXBx
ijK7BEPXbk2F2tte86hMmmCFRnHxtQ1FdO3i8U1c9zgSXEzJSmST2GaK83UXtAZIxqYY3LvAJhlW
uNc/O9hWHTzNzhu0uYr3o4lkhO8gJ6jtbox5rL62XeHtMuwXzkR0UQoOPrweeYWjK8yNSxQYRFpx
M+xZ8jeYQMwdEkr9BdxD/cWoS3NneJ3AThd5eFKMUxu289wP87bYpJ7zOcnraU8uYwzMU3GseAd2
9dz5gfrsAdCZrv1og0T50eSTPA9ZhruFBdpLGfgH7MWGp1ZfRnzD9pHhgfdTT0mBo6wCm8vVIqFR
gIzvykwja78oEHY4BCaeDh5urnvU5gBSZMw2ZsFBuVXEyQq/JpmA23TTxn6UrgDzYCqZQYIeZ7TP
oK62Qf7SL4dMrNKc7xuvtf5p0uoyBkH5d1Y5z3XP/L/KsXh1CpD2lA3/xxma4ptnomGi7e0A30aA
jDZikuuQpeFuCNrkxUetLSVFaabQ6STRlfnpXUf502X2rtOW/39+TRyvPFnIM46bANWpIvSFSKSk
UGwPWgPNrxfhRWtd5554UIUdkjztgzc5isGjf5X7wLBf4rgOu49D8U0RgIFxTPbMia/UsuhOXYKf
anylXkiuZ7/rRCCuhGdIlnq2+KVmeqU+SGtykyety8bBvpioo1wrVJGvJ2amX5p0KFaAN2v+wu36
nGYxIPy7aAsyU6BVKQCp9WVu/sgD4B45qn7FU69aM+YOH3FEj9RYBlbnIf5gm63/mjZjsGZ5Vj3Z
TlMAdn6ajm3md48DjtY2SZuoz2VY/OPhufMTAElh1P902/wn3tS7z30Y8I3VZPmjeMbXHZuv0bWf
DBRirvPS8r5Ib/qub9Y/QeGL7lycEmRp96zczgZUsVuvOVC6P6i+6XeJE+QX0AmF2H/Yt3FcJ+Ff
gmJ4j2P2I+LUyMaYHMU2Km7VIerQHA3aSf5VDEMGjkiMEi0T4Jv/umiX0X/b3Wn/NR7ZoTEWQGK9
12x9xwfmZRlk6EcCkqsIzdvpom00gmzTuG9ami5aVk/Aekr9cB0rkKkdkbdvTnWDSnd6+0V7MWCd
U3ztcey/J15zuiDh/wk9wuy8UJ173YMYU4YbsuZT96zugbfqPM90MXcOHOOjjFEqdOMjTHMrGoZT
7nca9dLg2ZqW87QbKfo++9ShwPwmXMwvtBwFazzRo0UftU4OyNlbwNIfTZRQruzRdK7GV4Hv2dU3
ga9PAt/L+mMzuH81SY8mf5J1Bb5/OMyfNnkkWbqN/fLnBNzs49g2Ybp9i8FVEvPVu/9surgODN2g
nmqP+BelZ7o4OnHuUTpdgL/uTPNFrYSHRHsInGhTlfaBFItd0Ur/JO0ViWfTO4slEo2W6BTkTtYP
ToP0SNs/eVG9oQQMvtTxKmnE+BIP3N0FfVKfhOMXV5yt8HWmxvZ7xOoNZWDy1kWJN1fDS5nGAHgC
lz3VMuJ4rEzRGf+rNrIuBE4Oncab1VTaSFrQyKcXGnVU/rjMo9g8FTjiAAab+VrUqB+ikbCrt1Gs
R0M5mq80WrRgXzVf7+yWKEVcnUA5+TcH2Oc6zy0L23GGZy9lZ0JK6DgiYutuYNac0JmzPDg8QWOs
wIErN0EQPLWAzytztB25ekoyp3I8sA5+IkmN7rZZbNQNCkAVOEtJMeBUvnZN+UA+QYZ0ZuSztzjk
NXox13FoEvfFCyoBxhf2TCRqQ8azVT2AfzCumbft0YFwyZOWnY3cjNDG4UwvVYEjiz4wzX/Yc6WZ
gRefZsz4FriE8lQMoGLVdSBV06sVjz1+pKnCQ/iifNyzJ13gAfj7Wy2aF1B6y7Mr1QXbef+C57l5
BmcwqB+7Ft8ZPaWSYLoUhroRkZOElWk4xnmpHtZWddvfin6PxWWKuqfINFHDBODoBlC8KhP1U41s
Ds2w4Z5nBGnuF808czUU+u+W7zPSvVvixMffJFYpHmVTPRmqi1946zbnKASGZRDl6puWt2UcvwRF
/Dnyo2w/opPjsWTy7TJ1OJRGNhZYsINgxmrReK4HIEawx60X2eLMZAy0QzfJZy0pgGQR4I0K/Kq7
TKbBarHGPeFtPXReDrsp+G2lMk3kEZCGH3OUvT0WlinX8Zi423najmDO1gonHtxDKOSPOzlNKzyP
I+S9LsIVFRAagvGgsU6fEqfFHj5m7YqmuJ9NTzTK4mvQA2mKJJEL8WTj6yAnZIYW04ll4wFNcsiN
apMbBXaoIs22bzyCVZt9SjSD1syEhczfY+kWwSnSMkXsWC5kjQ++uxsGrXcZmDl8IIqa31wL9ZWg
7Txzz5Uf6NIGAdAKhx49ge8y2yk/+1lRImmOo/bfnUhkmfabk8T34CwLDyULmxKH0euiQpUA/jio
X56HPGHAWc0LVAEuQrSxAqE4AN4SdqcomH6/MJU+W1khD2Rs8vhNeTc1zZ4dRRXsSE7u82p34ZbF
Y6qwJsubz0EL4PjnOcBb4C6r3BG9rsLwfTSQu+6G2V6wc5DMfCnB5XeqMgkeMj21TDf9kILDciwL
QBPXsnntWNA9mMlQvNiucjcTV7euUwhgL3IFX5V6Sjv5d++gq2Disn/x+WRt0jHL9zTtjB71gI6c
kNKG1gZe7mMbWc80o4tRfA9ZGH9EiRP02NcCqPFXsKJ23oIlUvQvfwpmeqibHBnD651CQQ56BFCl
gG+G0UWoLKt1FTDNMwcnmK4fmvvAqZERflfQqGQB2001bvo3zgqdIbg7SqRLuAjOc0TSdyaKbQbe
5ruQNwIpHpB9TZME4ZMbA6ubFTmK+Hxgi6ExFBiEfomho4dO7HyILZCUyAE1OCgUhqzVkIl4UDtn
N6yBfoGZGEy7P3ktGgp5ZNWrCp3yD2RcRXkT7x3DQko3Ed12XmZeAa0qmh2wc3bNWDYnladWf2rQ
G3DshHtc1prXxlYo38adGa6SAlj7ZuNerUq3wwPNqFuZgaG5tMBcTxfSGFrN8787HHGfexCYd6Ca
0x76QmbLFKUc0Uo0eM0FaTQMl1AdB811ycsTMCryfTJUbOUIjlyjviRiyJ7Czr9UhucCFeKXiAE/
bT+g8XVFFotDCBpW1L0Hp0VUpr1xSCIfNC1Rnt/E5b74ViVZfAozz/YBpALY3MGaflp6GZFrWTN1
ESjm/OLYF4PjrzJseU8d4IQpPMWjD+AL0az8EfWUNCVFDmyB8+RPzypNEYpkfsuRx8E59X4JkAvJ
zkHintvWi9dqyvo9HfVWQ4M7LVqR51xYCCTjKwDh17jd4HZLWj0lWzouRq/K7DBb0HQKnNmCzCjG
EvI9hjtML6kVGp8HG7nTXjrRZ96ngEFzOuNJFiPbId0tLmUh+1Ns9MXBBSTrI5qfiu0gff4RZ/HI
JRjM+arpj0GNPnxL87Rceb4cd2acOE+DPnqJqtjdm2LCoSadx3QljuDdots2dWS36A6pHjif8sus
NX1wl1IENAnj9IaV8K4YyDHMEG9d9jTaOxy8yuvNxcJufuqycCcChePbaXz1/HoAJVnUo0IIqRV8
lu5CUxqRrPGChxINcwBdE36L8h7YzUMyHLVzX8bRwaiLD4vbjUkuq+Fcoj5E4pwWiSLUlxnSKJ+M
tAUFRcejv4zGfUnQFf7SpUF+TJq22/Vt3X81RQSuvHJT13Hw3NdR8TJ00YX7OHx20PX/EueOhxSY
WR5ImU+AEJ9aAB8lYwkMiCmKnuwcAWmmHd7dyd5uFQDw67Q6REi9IwmPItw64WcfeA8fcELgPyWJ
/dlSZvoatYm5b7qEbWkaW6ilS4u6eOytEeivvb1ytFmJKo6zzZG1pu06QEQAM2ZFWMEGisuFO965
x532qW/qHnVPqf8gGLglSFaiMfkJ/bbIREpk/WlKionh/gRQ8m+5thhZHR2bLPnGdKEnFXOKKgb1
n0tlo5aavBNu/42zpkpQshLZAOYAhlxYoSrpABQFrqSenSbUggTbOQxFXAxoRJeagv55lWKykbcQ
wNl4GKm4ibn4detLIsb4PLxPs54DndwqetyaoEhYnJzrpKzL1Wwde7+GKbLO+2asvnA/8Q8lCHQ2
qUaCt4TXgS8c2fNYT3GS871VsrtWZSC+FJ+ZJ8svoo+AgmYm/5AHEwa/CVBUrNtIHYC0k8HnAMJp
m20IxM610qAtCbqO/DUbrWyvAv4MDMf6LPWFtHS5k80epMEXCK8di+Us1LEaFHQv8tmFp84JmAn+
PrLRdLT2cTMsV8E0RmfXRtZTVaO5nYV1iXMzdMP12ZvBrcc8Jr/Zwh8BmmqADGCPvtjzm2wJTupb
6RwdlZrRmaLMc64/yPJpZGsjJ6FtbvxJTXPSzI4kJO+QFp3/CZ1nSG+dIxEWJch+9hoqv4vAN+hP
lgc6tvFxphIkWegCwxZ4zudZJifAn8TAmt+02o18/81tKKRzJguyHRn3kYf1OIDYsBhdAp95Z3SM
PC4istWrkjtwXowzKJ/neyLd+igFTXe+FkCQtsHQya1viYuclJSkphEp3MpVO5fH0ZyyXhTku0wX
3wTNhUgUpntVFECMvFtjCZ/iTnZEeTNqon7dxWcPWvfOLfU6H6egSE4uAZYPfidzAKZ37rzD3acL
pYfPs3jREg2vwW6AE8L5YRJW406inOrS6iMIJeLx6nuH+XwB9UJA0AnCboMi4BQkoNhzA9nYHvA0
PwZdCS2dWSwm5Fc5CVu7EiS19PCKAEe1ykEPuqcpXehJF4LlZpUGKVLy+ulXcpef+6LmK9Mbrl4g
FFBEvPy6XHyWoEQjMsL9IqPR5MkRBWOgcV0UA5jgr6ZKiu0YpyHAFjAlLSmqDi95gQdemTuPDFUr
KKcuPt3JleG4F1VMmyUGG/B8R8Pas6NE9UhhVXy2qyG7OqJqwCYbbrKwC6/goQ2vNAq7dtrioJCt
J2NQOVjKjI/4F6vTYlfJWp2bOrhE9hcna9XIT7VEFtCLWhAFhkDbf1guZucCqtbMGE7psTvbkwYg
OP5BoEgizN0346h0BQ6lwaM9OwPL/82PPHzV/agG8IqYJjrvQQhqb6sIPWoAoKouPW7j7tHx+vJC
cy9v2Rrli+Ya9b3lZVF0JoPzMid1IK325NjGuhIK7XmoiSo2rlehkbUPkEMM5YRTHRRjnTsF9J4D
DekSxLZxTCSOA7Vhy0IY0nAxoREKzH6FsPu05utFv5g7A4MmAQsZiq2cI5nM1jfuJFV4bgDiTn8i
cp+twDaenkk4KeNpijw8achwWYKhnDQ40Hz+VwlsaUzUy+1zjo0KM+oBL6+j553pwozEP2XWF1Ki
b7pBKxB+lACP0ybSEr+Gsy4zwnInbOsnqd1+UoDw1pbKd7ZDgT+QnaT1xdUX/WIyXzpsGf24Gk53
8ho12Tdms4OWjSijXQnP7+jt5nIX0/Ozh64L04PPc+csAXsIBgAT73YRyEfPIEXDm7YYTqSgy2JH
0xz1ajUKEuF3p3ayEs1MU1OvSUHx5tB3hosz2SzTBt/nDEkTIBj+9qluopAH6cktR8HARpnZxREo
tu6zYXqNLYANxEU7nuIunl6t+otkZfYlAbXDJciaDH0QECM99WbF8bO9KEDBrqWP/bLbyOgrWCMH
cKYAOTXMefORlziT1XKnA5gr4C3BqqaneV5eXF5NH1Mx1I8ZklIrAQKmr9mUlZs0BdsfjzrjNbVm
MWCo4lPvhuOGrAD81YChyqnWY9jXazNw5WWahk8qLNBZ0yctINxxITldsqi9nZLMCLEj1+/ji9m/
2no1+i+bFhRqeim60Aq01p9kfTEmh04lz/8a8u4jlaNhbpE07FeLAmRPxSbPsP1VHytAM50ASpCc
6dL0Ie613ZCcaYTmcvvggbuUlGH3y4ymXVi3JcrgIbxzI9mfXBa7hDnyzXkEctDBreJ5kbt4yzSZ
UNjKQMRqtEZw6ocmONFo0lMaNbgrgiNAz+fhnZ58eB3cehtII60Ss7Y3dwoytmzs1NG5/mtBsrmb
zkv9u/mNno8A1TXQJr9FfT/Ak3AMvCo1z21PfQVgssGeGfA69ZmkEQoF5tGs/+O80JHa2gbwDrmn
1NMgTM2WSw4ULwCj2WnwDhnjyGBzdDR3EhDmnnSBDw1uXPHQ+gPe1N41syFprDIA4IIFvCzyIRld
wCoNRVaE6R4QGMkqaYGRKPBUXaHzMvb3JiuPNVqPz23Q22hmdcL/UfM6+9BGIeqY0gm9mY3sd7F+
NV/2NKgmiNcTKCLnd/ZFURiDWKPN1pgVWStRlh07fog7bW3vSlFKNLWDkwGUn69o8A6fke9CvUqW
44FeM3NNU1JwFLEASdPzd27KgtkOT4BvYa2aM5mRXI6XsK3jZ5ok6eRcrDq8jg1DZ5YqErbPKgVq
F70KmRiG3W6sMEjmsHFflajongqAzBnXECi6APNC9wL+CP12SD1/W2uCAICVAKbXDj6ykjkfSfRu
X2oDV7JbeySxAbgwgVtOB3u353HYPNKM7C0bf+xsmJco+WjRElNaAdGVB8M1cSeJTGsXoqOk9TfO
mNqoshqUeaYLED+tMxKxw7plubdeFDeGsrETsSHVjXRxMtAXfrb7AN1L8QQ6kKYC55OJpquHtunt
hx50WysnCyo0BrmAF3tX0BSnvN4lrD7ShOwXKxqF0Rjt8D0BoZQd/lCNYjs6PlyAU2ZIleUYkhBX
eDieqoA5h+UUcrZb/EoN8cAnfuisFg0INcMZnYfiIxTDjGl/vhmO9lhvojRgK2zP+rMRT5l7IS+j
UuMaif8UGVdgOmM7peHswMgZnpEAAMMHDc3oiacgWiOlk4G7cbPY0Qi9SyiwePeFQyXx39YWab5D
hnUs9zXAtB5So3rMi0YC9z8HPDtySujPnNrtYNugFbO89sDK7nYUt3E3y8T76M5u+t13MDu8UhT9
91oZAInI7RA7cAOZx6ADypsxBL/NG08njrICRXtkH/f2Gh13hEZScaRYG5wi0ozVI065kijfzlPu
IjuoQOEDxF5UjcQC1Z5l1h0JpaQAy9Cp80S7mkFLNA4KqIJAkIm3hVCTlsQM+04KRxaD0c3hCPOk
VCOwCjn+d2qZsCOKil4bdHVzEIcnAdh9mmCdZ7WxnTSmtKEvpBhrY4e+FQ+I9+6b6N2fDBb5EoMU
rcLO4w1WNBjr/pRXzVsHblYIBVyoMv8cDW6zp+bXu95YmpJicSOZ9poMIfd38pt2XLLj3HjoUWR1
oCABrz9bjUbv0Y29sy0NlyiWwNYolyOS/jcNc1lm6doecaQWOLrcNNXR3L/vlps75xYdjXSgoqjF
ce6om2247s/L0Go6E3P/dxM+/x+QLt8yLNAgAsLOsNzAumvBr7PaHFAlGH2YgY5QLzhtRWD+rJrR
+aYHSH063xLb+YmMrvuSGuO0AdRQccS7g/0hGp0c8NjgQ2yb5irGaPysWq/esaHZ13VVrRfqmRkv
GQeCb8w0Xtx4mzbKwCj3OwIzuSyyxS4EcuvWxF173QccJItt4O/q1i8eHeI0piF3gLbkmP2bBmUT
6MvTNly3nMcNIEZjZ0SFAchGiQo0xW324o3uj0hTks7Uo/WXJgCsEk2sHO0clqj5iabooOl2KK/L
tqUJaN+yBwZQZsriqa643LUTeudQGYD8hTCASVEBWMmynBbHZX7z8N9/Oc+9h6gCoDfAewIgAfsB
Dlfu4NXqmJcJDrlBllda/mVgOJgBYXK1y8Et9qXKGZqC0MhjpxKMRr4FeDqj9MCKxH2UA0v+YQYr
K4AHc0Yl64eOahQsJfxz78rnKLXEUxCh9JxGVqPQkUGtVMDDfPL1hRQu6p4c4EIHPXKyoBDEOgNv
ijUpvXZK8T9Rx19coJzgPE5PQdvETrXXPYc6CO8kUkfAkl2hUH18Al5Iu+d9z1a+CzjeFfCX+TXp
j6QM9ZG60KfjRukCIQuVrofZjNzkgD8IMCNApRnF0rtyNrstvpZ2c4u6PfC+QvSmLYP/B6hFYAT/
82cJPMc3wH7u88B1739QPtJXDPzq4mPRJv0h1m/4vGtwkQ7II+ehni8aN9HveWl5JOUip6kTAMVt
tbiBahdz8G7hOo8X3bxEaQLeILENFKi9L37rRfau/gh/jmL7QRbvyKBC3fk+Zs38L0BbgnP0QQ+e
Kyu8Spx/Pqdx/z3N0vprNwz51mpQTU3TCCfJIVghB1sUJ2NgAMfSVsDJTNEBG7GraJxs8U5qC2Bn
2rvhqNUJA7ze40TfXKlIBHuiapsZ3VpRHNnkY2ut67AXBbgrkSkszMsiL20HpeJtIDckowtrFIhD
OhzSmzkqwEk2rxOgOH+xy3CUf8wVNhILSR1pC0MefTcwLou81utUOdAkF5a63gprWgc4N1iHPueI
4/DVBLS7eZ22/gis4fpRmMhEanyV77HFP+oukBc/TeUxR65iZ5h+/k0mP0jfuuhAM8PpuXPxvdLg
M0JfZJNba8s33D3JUmFlV21BRLskqrUFvrJvFswQIA1qu8OoUrVKXR/4TwTYaXf/YInpaYbrRJ7u
QQTTo0MAoH42sT36edAurnE8CXLTyQVYggpW7mYMTw3k2TLrZzIx+0QWJP8VdpbYuP8n8fi4hEEd
4VvoBSd0Cb3E+T00yfFunpgAivTjXqG6mq7MQUkvqFvBzd7GxzaOzcssmtVd6xgXumCfGF2G+kiT
ygW4C94FrS334+wyoDMqikGLga10iuNFLdIj9310JwuRPjgHEvgnv6wWA5I5XQ9meBrSZWqq9pQD
qhGQU8FBqsH41gDCJA6n5lvV9WqNgwr7Kavj/CAZqIJ8tMlfBWiINmh/yF5x2vJiThUabQsg+IEw
N9sPaIQA6oLhfVKy9HboVTK2uR/xTxOzuh1a58JZK13QG7VsqnYshDEO+txtUznGjnxDhmP7yR3G
jQu0GSsT+YNdWdlDmzgOelD1kISqdfy1xMvjxo7qfJaRtm5SGJJN54d7cE6nJ0OHWWLNI+028Ko9
2Ln7cVFSuFYN9lsQlOKDbLBZdz8mIKFuWyRHrkYiQ1A3F+aXUhUMx7S9faVLOlndFQfpswHZdiiI
PyrufLelFXgrMlOZk22BFlNsboRthyNRFsn0QDaIHjxkNpom0tzflIUYTxkvik92z07UDZNPwt+g
dHMEEI5RfMqRRrHxSndG+1K5CaRUm8nOg3MZhd6TRCnJSg5j/JcY1auhKtQAdIZxRNNdslN9l38L
elTfawPyVPhXz55swjMLdaQxam/HV+A1+rNnhPfBXWzh/qA9yYA8qy7pdg5YXXyJIuVVLhkajqrq
2E159EQXu0IVMgfNQSMzWWxttHKA8Qhcl4sJjfBuohOM5iNurIgkZVTsJ8CFA2RYgY5ptimNvxqV
Wcde0yOQKKuz4dx64QOJ5k+RJa67BnoIR0HmL7tQ8BTbBqcR1sErQYrUKI+xtdf6xrkxMxOsFUhD
rUD5gG6sSgtISnqvSrapNXTHRTRb389nb5JSiKzIPnSa7I5ECgDhW9SyYIPEgRRi60vtVf56Avn2
epGh5F2e6fInmaFhRVBCc24ED/foG5qqOR55LEEVRwp1kf13PNIuxrTu3TRN1GuKp9KlqhLc/ZSX
mYAo8o0LdrLJKc+DLc1Ibg+TMStJZmgzGnVmkp4AwbUN3XEVRzs/AxVshXeZ85im0TwimacVNLKC
MC5Xd+o/udzJODrqylXl+vU6nkxzTWqKSLEUNxK89QOhG4ec7ZkugYYNBwOYqZvwIaQ5wYQv08Ua
+fUUBTBJuiE7dI7Zpwqb6G94+/lhR9HwUdohfgloFwUFXp2/AsscFZgOUlqBA+juLENRWjx5HzyU
ge8TlWaA0g7tJ8dH4XZSDv2PkT2ZZuf9TaYtigVuTDmvnNk0zaJ7UysFAlACSOfcsrMVcgMx7upm
BIwSlCDRqAJX5ZaNJVvfKYBb6hy9mr+QLbhyctAuaF8r+IIW5/BhFk3x8Ah4U3UaQZh2swKZLivk
HU7VFhmNaIVsCl4W+fK5sIoFUqEH0nE3K5zV3b8hl5FYhwXwtHd1BSJfAEo96H7bE4EbETLSpOGR
aBRmfFYuosUMHBizkkwXOdn+HpaUVQZYFBq9K2fspcX1PeQiWly1l5pCceoNVNDiHDG/4KGHTn2G
kptS84QNDr+ity19kTyu0dUGtASSA9foWo3t+IAzumCN6sL6LBJd4EHD+zkR7jSBpgEiFc39kBtb
ByRTaET8RRW0MPOQbKbw8b0uPTpushVpbxmfyK9BV/0K1LdJfHTs6C9Ut4xpvG5jZCdoOzOiEO0i
TLbOUD19mvc/tBVatFzGRrfyg2C2mbdQ8n13RBFSv2V7u6/8ldNHcjcmlf2lAMQAAG/j+iFWlv1F
IfWK4+8vsS/xt0DZ4oqs/LgS+z85kRZHMH9yCrWTpVdSDvbtnT8MKM3+ReAoUVl58sJyOxIVLSlC
U/M5ksZF402iMwkpgD3FniPjDxgo8P5JDxutOOlONKKLTBl+hsucRok2bJwWGpGofRkkfE9+s+xm
SOZ3IXNrbE/3cef5fJ2jLK5S+lYGZO4/fBIKnUY+8vxREWzyVIaPjW09scoCVZEMXXtFMjAUoQWn
svPZhGSzAkAV57EcT4tolCeWg9gW9QVtuFbc6s9lZYXI2QLlDt3gCWB3hRjONQlJP2qjrApluCaV
GRXuxpqi/tHOh30RlZFYWWaFlywWonWsUmv8UgD15qCL3AotHqM6/smPSrRou2BiT22gAlfCC49h
HOYn5bq3lz/JJFpx0YlhvtnRdHEjxZ0swO4HNRhIEd0pyO1ujcVkXqO0LiFz2Q68hM0psZLmZCMF
CYoTPZ+HMuL1qcQGIluRwWJK00XGWZsaa1IbkZG8DecgZHUf5MbK6oP9UDIXtQpcPAG3sTwiTyZW
He2dtIwUqZ3gSVCDdKGhvZ1W+KxCn3Jsrjzas7VakdsukNZaQLdRADSjI1MzKHUSEcCGRcZQsYFj
5SvyVle82Ztf3caaUBDI8ue2Hft9k2fjyZjS7AHopGprAlnvJeEe7h1F4f4AoSgeamjoc4zho9WL
nxLFuwe05KGctOM4gUIT1A+V9clxnpIG+Nrfk2Kqb2UJ2LMatxiPSTAoHFzpfobAl1/8pnTQU4Z4
JIrxZndtM/lJuQ178ydZ0HcfZTzlJ7KlC0ieJQi+7ecm5+0sL+vi9N95OMf6HwBfZN9Mi7uBA87z
wLOM31FMEy8fXHAwNh947+hKI5Y+jtgFP0rOwDULpKtNr6fuWLXWxq2LbMdHwVHB4iiAI2sV6Ws3
qQ6sN/+iCE5ddtYmyE3npDzUc6FxyJhjD4WD8/E8AEbDdhjcfxzdv2xYzhOXTXSy9IzFqYOsKEZt
mY/7zJ9qlNWFwl6Rhmwqy3uykMg7zQqShX077j2F32/JO9SGvofuys9o4A2S/MFs1GbwzPTrFFTe
tmwadWoA8fFcpoAsUIYtfog4OfE4ttAFmwOn2QnNI6pc6w9C8HK2KCfxhHtL+bnx7ALYBlmClzGr
xXGhc5w43hcJp2W5EJ4Lq9LpgVkxKnlH70xKkgOZDvCJIKfsH4Kt4zRAJyQ5WfRJgAM7vvMUkw9m
bI/BBrleIFFOstvh3Ak4PmWF2ylPArbvAwFkcy1cbps0CuJvss+8B5o07wYUqchVt7uzrxX4TCja
vCSpPePrEgRMsJ8MM3zx68p5zHhoP/LoWg//R9mXdTeKc13/ItYCxCBuPduJ4ySVynTDqqmZBAIx
CX79uzmkYre7up/vu9GSjo6E42CQjvbZW/OjN1nOZpAXA6Qowf1yYZv8yW+o50E0AxVI53DuBjAx
rtJpENkclr02QyH21EkmDIQACz9So4wafsgSeUMtumKkwFhD7i0LDXtBPYpdX40+E10NxwYfVyNX
6vj9EeM47JFOlWcZID0RYqCfsmpZwb/nbSexAAdrXBC15UNuzQ2ygI0LdCIaHFzUpKJskNRsWSMi
Nf8yT4LsiJNKsAmfqBd8IKoT0d25ltfeIbLS3VXKbPZ2439pIdJiLaiXCkuVxTpzAKMnP7yAf3db
ZoDnXezG2/NccVMjQsm5WENriN9kczpkE6RqZUVggSNWq5nQirInqW2VSAWvXQHOuYk6aya5khP1
1VwlKxWeKC49LyayzA5kGk69PTvTBWjurkUKARBcAkx47J1WcdhSgQlHzVEvslwtBWlRSDaF5/Wn
K5nPK0IJYmS5yoMFE7/iMbWw4NSyMW99AZoYUX5gFAitAD1C9xaZIuAVtLW7CErVbjjLM2RroAPM
BuuuKkEiN9QVMk1H84YAnZVZFAfp+a/UmoGfLLDfJPBR2IY4lUKaJzCET2JJdXsyJDJ+scTAj5YX
9k9hDUYntxbDrqiyXYkd58mpgJE00/zeBisiuGMgpguh6MzZuHlvPdYptx5xNsGgNfRAlgECB1tQ
goxLalaTg3CsN7sTyS2ZbKuob+08fvHjkUH3xGmdZWeP7ZZ6kXxgrdkIOZ+cG/GWgfZnhlMGEyzy
jI2cgZaNiUenUbi7a+gkASbPM5zHUQcV8wyOKR6sJHJ3RZB8YxznvxmYNx/9Ph9WVgm6QGomk025
w7LPs/Je53p4bDvIfoGDhC2ok2x5Bc30JpV6D+YrA0wEOl6IVkCwYCr6pP2oubWWApvl3+2zT/rp
fR7SWpCYmue56j77nGfgLi8Po07t9eCDpp/LEBj5wWyWEeLP8TKukBt30a5VnW9b0TfIoJ76z23Z
D+rBmUR4znOAEkE91KzKNibAzGtDgNG99cavYBJFsKDjI1ipnOI9GfNH6IU2X3JhqVsnnwiiJjs+
1l8GNO4foiJI71SANBuyNx5ingJhoxNY0I2TX7UAICJr8n3A/wHw/aA/msKD/pUdfXPivrj97zWI
hcD/1bGTjQMniCkEHEq9zHeuqdQtb0p69kT7qFWNeK7vG4dyKrTthBBloXaLnB2gdjd5MBgHMjnI
2SsW1+15zNw31wc3A8Ps5zCqiY5j7NxPl2otR5/nvxoyz0YXpdHXbeqhMf+8Os3eV9DW8XSzMUCO
volCFS0M3lqglgQZ4Uc1L8roSFYq2kAam8BxnhNlI5TogE7qxgLlXHSkauNJjIzzNNiOeXpHQ0TZ
RuphHl3iPGTwus2MBOiqPc+ZvmnyHMeqv1sEHMBO/t1tk/zU+bm1Rhat3LFIDa+6VYdSSfML+F3k
qYvxIyA7ualPt8GoDzaA1V+wHLp0Y3a2hDQRYhT0FM0cAKeDqrx1podtOqHC4qkwejAnT3ajsuqd
DWgmMqxx58sszg8MaqyLhs52qQ2y22gx/1DObXKnX4YFRbF5DDWpg2w4+48W9Fs6z01zUZM6qhwy
5EP/y7aHDoqhIv6SqFY+QJ1s0TEPyfJx35grF9RZG1JkzqZeK++BDUrQm069NDbyEfbNKggI2lX0
hbEs2Q266aGXgGZo2xGOyeob2Xh4qU8mPcTtzu/tckmdZPO75C53mXEkE8DY7g5vL9Dp05S9s9QA
S1u5VSxLv9AvwATY66hFRldUWvrFFx1iaCJt7xyvVo+4edZyjPYMB+CvyMQRGzvVxSFQiXoA59GI
/ypuif83DxF58W6oDfO2wOlfBnnO1xSkYWu77IDFT3l9C4S/WiMvrntJpPngTKyfXMjZNbHqeF1o
cemKZ/bsWk6sn5NrC7bLgbUvAOJZG89TfbxMisGB7tPf27GWyFmLy4OBxdkS9Lr2gz1E3jay/REZ
1TxD/mSer8DpnL0hQnYsPd/51YHjsrLb6t0eHGdZujK5Tw0W7NrabXdWMhHMRLxb1shO/SY43yjV
5DsPoOlVpABGjm03hoxCYZV7T+Q7srkT6J9qbKpR06QUATJS4XXRdwZO6w25kAkikqCVcUERCW1n
ZASAKGpPAmtEpKBD87eNbv9zm7rJkWwgksv2TcT5MfFb7HrXnWuCpakPp1ugESeeVewL+JX39vSb
jlK/2kmjHHFmFuhXnG4Bjt4nF27O5BZCr+rCDZTrwMkMyTrCi3M3mGBBSJjvf/Ud6e48G3vz0ZT8
awJuSXwlWq+QYs6/NoawtlgbhqtqsPhXs4H8QlvKek1jzSwzN27deWsaW0QKeGAoYGyoN5dYhtRV
DgXuaazrYWkbADG2pV6kkniroQdtJzUVRONWnglghAi6cs1KKDc2aYP4v5NMp2nTUYBtmb+rJeSb
kG02nQhIw1rVIjR25E6O85jr4dROpxSPFPBuxOBBH0xKuYJ0baciYazYIPAXzwK31MFqoNsv2mQE
QLxekBoLcXKwot90tmudqAV58XZbgUt9mWkNPrSpt/ns1VOvBd33Cw0XmXSbSkNs5DyeTR4IiOC5
9Dm7YDz6Umf95fi/X58UYRIncTclkli4NLcA0LQvcVfgNBmJ7wiij81LJY5uFNbPeTUOp1wb38ja
OOCcsFPPWVETaWQpGIVSbz+PScZH3bXh/VjU3pMDelSaOQv8ZdxEtcz2OWSOqkliopgQdFTIOkU4
2IeIyLkD+0AIUlDb6Bqw0JCntuWHZ+7H2e3ZnZrkcrZFlQuNHoEl0aCcN0pVyG2QaKd5WGypyXn7
KNuJncvt3fvJi9IeApBjXnjFXj17DTF376HfMM9FXjxFYCAJguH10+tzLj2lUNAVyYua//SiwQWP
T3rot96EKz3faKSn/CdblwMWxlQGiZHPu5Ju0vl+JWNNt+65nwd+uwpbvFto2tkzEUwAfJt5ix5I
2S+AMj4CYMmOMjbHL0hjxfYvzr0VdTaj7953xbiKWyRlIYGpNUFiiPcw9fYxICfYbkXLPp5OJVlW
AdwgoD4/TeWC+3g1AtS6Jecqc93b3Ovf5qmmy9Zl5hxdr/j3y86dk0eLaOLFpf2CQzRqMIz5j6Ar
TJfvJLiO3TJrDzT0T5+hK8c38veneT//fN6XyZ2M7H07AYV17bc3VKun5n/b+hiZ9lhgIs9uGvb/
NfZP1yhr/A7KLC/WVxf3CM9MQyqugQAyGiRK+SmWTX6T3CNOFj8iCPAld7j3OpqFiXjxWG615OCN
qIoMW9uAQTMbj1ATm9NHKgCMy5a2k6S7JklxSllX8YGBgfpYOmP8qGKoZDlGslFTi0yIAmFPmIUO
iHAxiUg6A3knZbIKol2ReqCRc7tqC21H/0fZNb9k7DWvQ15LxG358MUI8DkKUVQn1rjQAAb6+6a3
kG+kR0CdGxzg3nEPL45WNPlj7WLP3ObKf061Cdp4K0q/jzq4VSB7jxb/63oylOOXJE+ydZNUUPN1
W1CETudhYT3isUdVULr/AFGc2ASeX95QQXaqsSL+7Xfuppr/6T3PVbNEr0skx9uQ7FxaMhb3nh27
O0hrWzuATsr7tmD2sq1k/Q4Jsj3edsEvWY23lXL0G7T0jGUMCe8T/sJsb449xH3NONqqvtjgRCk4
UWFNqObONew1JBJ9rJv+1jFmyTsYqnxowP+2qz4Mb/8+RzgFIeOgKVd9EeujQCrrcZhqXEDVqGyd
nzjCcfoV2cglDqxxawr/p+jDFBpAn8NqyIMf3HpCBGPo5EF9bVfB7Tx7ALAPTUzXOtsTPSDj6zz7
9EnIpfAt4OA/Pw+NKOja5xk+h2WhArELtr0DQHa40PQxgqEv3cPnBPN8mcmLpcKSYhlxSMmYnvNS
NmC4M1M3vPe7vjxFAO5Si+y4a8N72+03gQV1ChAS+cYCO5YEYBPb3pMfFR6ea0tmgqu/qQv4QNqz
2mDD4C/PPkk/jHs9GimIXXA16rA18jqCMNjMLZrf9ouFlermRBenj1GJ+MVNx+hmduP1sHNMKBlk
PXSvFp0firvCebSQm4N7JLosDF3sWw5Ryis7z5ATUaYM66tpQOG2JlJ4fchayi5AwvrnLDQp4Abe
RkWJtzh3gEmq3zZ56BxHC/C9sXDSO2E6/TGWmbFMm4x9N52fgaPCd+VZcu2rML9BRrt9z7PUXgy9
ZX8Hluw2rTv3WWiWb0OQ9+xaWcgnk3Vv8TSDNBSoRbXAtkqn/R7Jn2BwbjrxCgrnbTlUf2FT8shA
4XGfVMgTSDuIzY+1PW6iqUk2ra1hK0YEQjrtOvfkbFhVd6zSbEst5gJRZvUMvIiiCw/A5n8UQ8Dc
YkL4hwfqcT67qWmrIdomg3N/NQxItH+ZZUyQ+omUGVzlojpPVpgOmFD/PpR6NA2iaq6jhxT4rg35
mUz+4qPQ6ygcugPw893BnwpIsWFrQFXwvKNK/SlVyYva1E+18/DZ59x99r7omee8uNL5yjTy+kLn
6ajmsfEXBBq90H8QieOtz9lpc0Jb3whn4Up7mHuKKdXtIqstc4LoePaZU93IGFslktv+vf98IarR
HOzzOudeawSdoAOm72XVAA1cDrj7bEfFeyGtdMtSM3+GACeYjNL8x396DMYoZo+hVF8dvIJ2VRYg
q3Wou3fLDx5t3nVf0qgJbwIQta5wZtm9s7F+rh2TP0YVttq+q9wl2ctMvA91Wj1Czozf1p6hlzTP
6NU/peuzhywEJ3MBVcrZbkkXlK55IR4Ga3wD9j5fgGpOHajwP2t/svmF0+L+mXyyrPzxPyKBlveP
QKDjcdtB7hhoSvHJruREU8Dig3BogwesBppbaKunR4hhpEeqgWHlo5YDvCQgnbgj+7+62fKHGBT4
lqYphMlqaI3ndgriUkwkhaoPTYXzhql1tl/NZiELcCtr66/ZDapx/YJczsMsLzVXRQFiuKuOc5Nq
1nT35vFori8+C9RXiiXQGuWKa7vcMuR+rmYubBm561RPL3S70Y8CAnOV5d5QYUVGv8+Ncm1BhmA2
CVcVSHeeXLLczZEp/9klk6i5SawVg9Q8IrtlNNyIpuhxp0xVKmLZxtvCMp7Grvwwkb0KnW3sWslB
YV0ChgrmVsfGgJ64AzQctajQBtIFViVWdUhWU7/wlm+3AoJQR+qtWxOMadRmUMKA2ieUbuYJtczU
Nk2RIR4O5Y+hyctTJ3L5smN+VL5keN2d0tD+0fejfHGaItpDG3yAKgs6K2Yjm6mDiDw1Ffvy3zej
4//jXvRNBKM9x/U9ZESYV8lFsvLGaAB89oGnvhifu4YbB89GIg6pQCoDywpsw+T2bIvyANoTEI/8
6JnlIkeIUWYtt4+1tC0E1sEbjWBnv3CdcDxpMxenP3VAkF7tUqVKbJoQ+Y0CRIupoGZP0V936rnq
tiPs4MGc93q2Q/stQk5cGe97nOLctVNR4igFKQTa3FITfMxq89/fn3udnGWbPnNtCxmrfuC4ZnD1
W3bL3kt6Z3QevCh4yHBPHBXINm881eKQa8pUFtPjmorWwvcGBhKxVBlL1hBbtZ57v4XYQ2T8CrEa
4VbkQDUavFSxU8ZfjDrkG7szvUPnJvro52De4g7yPi9wbDP+jKBoDgNJ34LwaWe4GoHZfD9udknB
dtd+o2NHwFczdxkzqQFfAwYgjNLihsclnh2lAS1gW6TPRZv8Shon/GWUX+PUqX82IG0HqV42QC6l
HDc8xebiv79YbAiu70yL+VYw3ZoBhDC5d5U8JeKk0AogmAeveu7SNLvD8qA6JDHY+pMSId9MDeHC
VyX/jgx7EGHjSxRR+FxXZfvCNWJ+vpkBsQzUwSLTIb91EhNx7rAA3XzmineyUXHhM1cr8611xy8h
Ei9wvgZtcOQYYzthWM9I04h30vPqLQ6S+Evb5YCGT/LgyKheYlkS3hYgaz5xyJcsipz9BaEguc2y
QdrL1PWHA4/G4cBkNWD1U9rdzpvaZKQCG1cOBd0GpxSs+BgCirgqB5oPjm0eKjwtp4n8Grnwy6CP
xBq3H1vwtq1vCtXcVcwzThbyEAH/bliC/UPRrYGwDfO1yi0ckYXe0UccFkxbAiiloJc7gCLrxezS
DxXEEiMkktA85GNV4a5ojBGXbxi4KZC/ejTDrluX6ZAsLc6sIxXUMftI0OUtnCqsN+fusw/VVBXh
k3N5c2WnZqCb/KB6b09zkokKoWIgG00vMtdlpQ0kzeHiVz5kw6JmXCD1BhTUk4vqemvf9NlP7psO
lG8aF8kSKrphI2TbcYgvn+IolItUp+0vkML4Sd7+BFksW7hGrG4kGPoNsRxNwBdxnGjqBeghkbMt
ew7l95B10CYCdiWsyuY4kS+ukfsrl0E5NscoY2a+DfBN7MDO+TXsm8Y+GEPHbmPrMLfGTP5Mkvit
CpIMmTx2j2PPdDjVJahNw04nD4kJNbCAGSZSOesMcSy3fILOYrcUUJZ5drwWgmEqGI+G23mbwQib
bVvY7FYxa9hpHOveQATY2zu+DvalkPlN6qXTJkP8iuyuXUDgRR7OBc73wS4d59oEduN3D27/VO7O
baohgQUH8FSlQVfdZ5sDinAspqbZCidMxeLcdT3RhetF9WLUXL0edp7w4pPP1XPXxec9f9SLq1xU
U/p7aejFBS8cLqo01/kqmRqTj6/qbLy49MXIiz/rjx/oPDPIbvn+vx+vln+dm2rjNMDGK99Cgefr
NSQOL8W8TYBMfhCgil60ddt4gLoW6cE1na9llpqn2YZHc7zVlQQLZQJq+XUTZ+bKTz1rVVhJv+cZ
krOR5uKIYemCCPoe8r/eKcGWqwgt/F46/EgMQwPyMXVSIQ2W3LOwB5NoB0KBTzsL8aQRKXYcZBvj
pEKek4kgYD4k1e7sqMqc3YaMbcN8uoaHFN+FzGxQ2CCEh1u1eI6iBDXJ5TNI2dNlDgbz5zgOAIfx
df2MiMvPgKkVEXzPJ1FdXq5cPPcAhwnUA3XoyQaZSGNtEGoBYKBy5dgKqlJ0WtWr+GMMuRMZ+Nl2
NQ+SKY01+eEn6C47L6/WXpHrYyWBTm/9sFoB7NUfLwrZ67lJLjiUq1bONIJcaOzYA9K3aBrrY4bA
z7z+Yh4a2E9zXwzsTISl1DR5WBvR0gisvE62FYKLIDQBMwlOd8JFzyQ40oABPhmIEaLQwc4BEojs
VJA9LiVW2crcC9vgzoKHRXJrWcGv2HKQ8GSU6c7JbBN0m8q8k4iG33GZsJswHTdXdmqGDv5EEMl3
KxpARTMNpVpkW1jemeGN2SO5FPI9CVJu4xAEyPFgQItU4s0JMO+i8As0pyKH9NY4aXwYx9lK1Ysu
nOJBXDsB+JCMfWoPC9kjhdMAxv6xriDMAoZHfQCW2nrseAcU6ABa4Dob86VqoK1QB2BqmNueqJaN
E3X3NLbXODSsoLWwqKoM4CRhq/+BafX/sYm0bRAEmwwrJO7Z3L1aeOIcAAQzRe7eu8OgQeDcQa3p
lqRog7CpVzag4DgpBx2LVLYLFeAiRRgJVCxk65xoUwD/jFQUNmBwqru9BVjKnrRMSVO1YYyBo1D/
IM1TslMNmfpgtzTDGPKFo8dwEggVG9Ctg/fHApnopkr77wD2/6bymRl+iBuITywJVKNiZv05t88+
BWLeYDDG6iEx0vtxkilMDOPOTqrs3ppaEVrUZ7sN+2p48clOzHTum1q147hb7qfj0si8AM8oo4em
ugIkM1fpWnmOfioK317gCdh8k251O7Y4KQUxNnSjku4vEKy8sAKKPKEJzBJCIO2jYYXZZtSlcWsl
Kt3998PYuU5It23b49zzgmkHZvr+1f8SBDtISGzC7qHwWsA4FrEOkbvSWeuQpy00QIS/z6NAQdO0
UCdRsnFlubl4DlxDLIKgLn9avF12kBOKFgxszlInw7dYSm9hK+19iSycM1uD+d33IY9l8hT5IEHA
wGSbtnjsDL13i59PXa2yIsZdEcmD48kSq2Y/925nJ2g8dOAPxbmj0QffZOKsRSbkW9QybPPTJjwE
tlHfA0OFtYiBs/Ey091qTgJRE50Ezl/0bRVvLvJCmP/8398is//5SnN8h2E7C35IE4mcV3vZINLR
qJSTPNQpqNPqCozDra8fQ5kjI8CNmlPQt/qmFuOPwWt+uJ7D/gLluARvRp7+aHiUvpQhQu6hU2en
vjKDnZeb4U7zOj2ZvNQrD1LFLz2G4usOFr5XsV1o8h+Ga7dvVhyAK6OJg32lfPu1CzatJ9s30ct4
H3RVuyavTOivTW8LBDpsqAPb2CDn2tN3kRPjDF+aIxJyknJVBGXxlENb9q4s24e6D/Inlur8qeLm
utFG9EAtT5gCB7ys3beTR4BH8tbHic6KBhijhAKRrB9oMhrgu1NuAMjDIOyD5/aEUTZdqe5yZPWB
VoLNGGLCFFtxWax6yc0Zn0y+1GGAQm0awJPtMOBx57lu9oCVQfaQCXOl8faH0B/X0bLKsvtUIH2B
OkXbZg95BGEW08bZDMKzcDGCNFzYyObcplM3+Xh+h1zXMMg2rB6HCKcUI8AUIZ+EM+BDl7M5mJJ4
wNrlPA9HrGUXxhKEcZMPXXAwVXgAAc/r/GnisSmPda6QBdvq+w82/SzjO6esAHNQEiuR1gbRveWG
d+XUItO5+JNtHvs5DHmK4Y3HRXjDEtPcSM/wF6mwg6+J7JZOWYJGUHO2N0EAtmoGX78mA8C8EjQO
R3IrY1BVTfY4N9keGiq4JXJ9OEN/CRg8Y3wdHxtL2+i/US/4nRtv44dJBuqF8kUm9k9Ee9hD0eZI
B3Bku6R06MnOgLz/kz1voj/aQx+yIlanoJqS/yb9NVkCAZcoO80Ev6ABQ/JlV05pOViRLYZMBbsx
5hJpOVOb+HyNHBhbB9Jcs82PY4njcpWskHf9E6poxmvRs1sIfspfhjHegXm8f81TAf5otwEIvuYx
gntusymSynyKtJ0twKmNQLFtv7dJ738NRCsXKuyCHz1PVrqOJ4mrOoZoXRJ8iwLs5cZ8yJ4EDiHX
KpT2sTFrsAB3od4FAU9OKZJQVhwRp33uq9e8QAIDlOG9m3Si1qQa2XgkkVHemwybxd8dXm6XOIma
hsxV8qT2xTxDBQWowSvxlP10VBUSMYBhXaYUzIynuKaqQ4Q4qUpFU0CZMpMe0qBNVcSr2nReQGDc
bJJxdA+65e4hqYR3oGYmoRyI+OjvdmpYaHeT0+z5OSamHjKeu6nZuA2O3+q32iqCnTUFIcPR/ZGp
vDhRDPJnIsL8JcFR2SkIwF4zedg9i6GDVesVBTFZxocV9s/GHOHkGA+Kqvxj/OA5BQ7zdHkKZYaz
8aPjQeyrQ9gxgVxPBNIFKhzTtbBZrKKPdjal7xWlhJH6yyvP88ir7nMHTUHN87SjDIflf7+JEPi7
jl0xDhTxtDoDb49pX0cFA7DYA/WWdg9xElWIdFQeKI+EqL6DfWdVTYpGmhVPTe4HL2OVDat0dA0o
dtpbvMAicEigcHj1LkG+tfeF/WEiu1sjxa+2+2J11SHaMjrgsOjxys6hBnWC3tdKB9BuoTmaxFyz
2N4B+IptnkTiWgiWoVcI07ebHtjnLTUzX78EVh3cOyxtHwvfvIsDVb12MdCCo8jHNTWrWDULjl3v
nd1G3Vc8OpdkryF5dRjaDLSdg1u9VhoEEVlZejfU66bLEkvbl6aNW/Abx9suxQ1crBKuH9IkTbfa
HqAaBG4N8ybNu7sUlJD3eZB+FC2U9hae1fa7ypMiWORWH+zB6/ydXGZb7DvvXJUJmIwmlwzaqTtk
1jULMc11nlC47dGvZLazuPmUdB7g2bHxmHiOOjZZKYB6Ff6bkeDEtvRBtoIz7uEhS91vzI75W4Qs
wpWP1MVDP+JxxEGxU42j/wY2N3fDw2YD2Gm/PAfPmwhsVxQxjwTCep41dltqnjvImXo7IEC21HE1
AUKj+SJPExw/I4i8T+zxrpnSgvEdW7ftxKdCzbnWlR6y0ky5Ptuoo578qEaFFlrvbEgJ1esMrNeP
fTpWj1jtyX04xft5O4D1Vrd9t1Rmbm/ntpt3S15AnpG8kezS7WR+D2pKiO0hHwec0D4DlrSJixsr
Uu5ubnaNI28VIgcgmJ6cqE21IBQIaPIK8nB+NfFPT92zZ2y1464q43ERMMtYh7HoX7XrbwnYm42W
jY1gFz9UVdodxtRUiy4AWw8WF/gPpoZ/By0GCyc1CBNAqyn5zrXYxgIpcMA7qW0NEO0u0IV4lmq8
JYexi3KwIEC4+DwyMaP0C5Itsf+MsAnqWPyXVdevRSfC11B0CqSfLntUPngxAVbsjqzham/ySOxx
nugcnXxk6wbkMF86H5Sabl9VbwniEVWHTQcLnvrRHrYyTvkeyQkrtx2LVxUB6DqWatgijbd+zQBZ
crnZfusQw1yZ0spvzFhZgD/jnFXl7TctR7YwkSiCmEfULfH+xTptQms3aRnbK+7o9C5Q4IFGHtUh
6URQ3CCe3iiEA6gvqavIXjWOvvc5UpjcGBwo0NIzAqAXkhz4FeM0QvH7WwdlzGXP7PautsH+X+fI
skHk2/7mG8N9EdrGk0Dm8r4bZbFxjcB899Nbw63tbykH9DNslgXSA0CPhd/VrCfhd2m0VraoFzE4
atp76hEd1K/fvVClN1lcw78rCm/HRguxZ7x+lz12Hj2U6LbYu47Tga1fH4YmMeqfZgxKVwM0ycvW
yhrQwrTC+0L92IjBtfXy+3rMo0UORJSnEwDGUtd9MovxZym4gLSd8J4A+NfLMuLZfu4EwmsNdGmw
htqR92Qxnu+LWvXLYHJ2E0MeR23hTYeW76js0QPPBY0kE3Ch/30lHuBpT3OZ/3Ylmi0B5e6/XWl2
EIAKf/5NUBz76SIfVTDP3NglRHSdqTCQojDXQvDCgsN3alMxt89OI3J0L9zlsGyHOrmw0KgLL7DX
Lmcqu1S5Tx5yKdZy0pnG1gbZhVn03FR+dPi7XSTM+KqxYvuTvQYp7oGVcbG2VPQDt6ixiL0Kkig8
xKyh8Sob7POCOtG36WQHZSmksOvkDSRhw5/s8dDpxxpI79m/xfbFAlgKsHozdqJljjX5IjGRWNJC
DRmsU3YkNpZjIR5Ebatv29u2L/Byo2pEEjyNFkjqluWGbKzIxEe3GD1M4qoEVOnJ5bi5g9ypUCxU
6woqW6A3gKgP2WYf0uiZr5iP8TdIyWfb+bOQp0IMFhdDlui2qMPHGSKMN1MdId9YEaCYbFSICX58
bl7YRLKNeqPe51AFAgnpey1Thb1aUL9y6HSN2CQiHbZy7vDkkwuyO03O1tyu0l1uquY1UD521IiW
NU3d3QOB9w0n5c2rtIG3DC0n3NCgqhtfhR48iDPb5aM1eKeyrRPk/TXFRqZivKGCp/2w6/GToFZc
AcKVtTmytjRUwZFOVMJAVlBuoc179jGQjEUVgAitM7LVPIiMnNUQXKD58BYvty4OwoZ+UXDxbo1W
eXLr3sKxIUS7wFnBonUH+uOlMIscSqboPhfYwgXYq9UldJ5qJ1pHsrNWaVN24Pao3Wjd44ByKUFU
vAonPFKG7I1txYtbDnyqsw4gPnxgkARy1tSNJHSkNRvX1k6U0RM50ACufYR78rFZh03gbk2/7h5M
3/kLMhX6XYhILc3BaI5EftIWSq56IGJXXszVadD+e+W2xjOQ+8mB19ByoWYDWog1YIbIgYSC53PL
wGcRSgcUE5OzO4pTFxT5wzAmwVdoM7uTE01YRO47tWhC1yy8JTVt4PrmCalplGAVhGj6giYl0zSp
RKbsg9Zd8LVw7ujKf/+UfYBVG0169SmpCV3c9OJTmgwJpEh3mCd0cAJaldHL3z9lEo/hMkvyDvJd
2J6nRfOjz8S4oR077fHJTrX/YdPV9dDzeDxzIeDkujgxCOQAMhNktLVWhQyHViMhd4icG1FpHOx/
9hqin9Qo89RYLZ2iK99633P2VR36qypT1Vvaln8BBou3cTIM92mJE3iwTb+VrQhWWBiyPTV3eDR+
DO3CFPvTaSi2A3+5rdD34EXr9+AgLnf4AqzDuRiRa3Qoq8711mTETxLCDVSNG1MqKHX99rcsQIPD
BmFRs0sYmDvqZWCA0BHSx0CYFguJ0O8NnzSHsho/g1s8/SESAB7/aBMJpKFWQ1BsdeGrk4NUpR1Y
aHFPxFCwXgCdV5/KKq92vQDZSjxxSuhRoEdqt9khSy77MNJo8k6RrI6HcbqYHWkK3fsjOC1iqPn2
CG6Vmf0girJ66dse2S9AoySe5a1T0xF7iA9d2NMRKGvANsXem+wj9rDY9A7vYrKTf+sl1QEQWL4g
ytsGeVGJbbA9EeWeWXAHPO6Avpv4bT5diCiXZVBcYKLBymGBbF1IEKzAqG5tU157K55afIW1UHPf
xKy5B/1BfZz4GsMgsQPgFtHBGyiA4PDe3AlWg6sysYRa+TXUVRNd3ja5zPGGmqpd2YAoycMZHdmc
oUB3ha91deEZ/x9lX7IcOa4s+y93/WhGkOC0uBvmPGlKDaXa0Kqkbs7zBPDrnyOoFqvVfbrP3dAQ
gQCYSmUyAYSHeyDPyE1Pe+ouJxtViWrw1+jBzfoVDoKLdVgAeuJT/y9NGkTDWQm0gzR+cq2zgDOX
csUn2e/JnBxZIb1s6T6ZRWkjA+F+tx2re/gSj9W0ddUH5yMeOeh4hSK/Gtmpye7DQ+bJ6TZMuQaq
7Oi2NL3pllx0cTmKa1zUffqLj0ImwwaYF+xwa+pYhuHpGPj42HrbxZerSUXBnnpw5R6XmTpR6rcG
+FQgHR/eLBM1se2eYxyNLy5qhY6ZQQLefF+mJr9l41xzYk23InOKgfCH0hwex1JYcp6FeuiG5qAg
ix3v9+SjuegVVjI+OGD/PS/Tu3qu3UTYfX2+LRSZ2WDNirn85Z2iqTWIPe2QiZzAEAOuBr0JvWOS
ZwAlo7Dwhz2xwzDGUBMFldmqb8PpPa602Dc1QGCYA+1sB8Dfu8hFIeLYamBdRO7h3BpdvY0MJEtK
d6xXZR1Pr3pvPtStHEPkcX1U/sYgIbIBo0kq+xuYCSRQEsy6H5LS2NqjAwnoaoBsmai6nQY46p1o
0nhdYKvFKi52+QBxJW6MCfOp2Yp8Z3tZefrFl6oYCXZ0vSr4icIaRUFGfhx7V1sdQiHYVU4rzwUV
NhJI0s+rVntlmfU9EB17m5L2WDpyCn0cROD8qeZQEw9/74DlAJnSEB0DENS/BUPx3cPG7XsHmkdU
v0XGTQPOAV2RezhaUQFNGfd+R9Qc5EzpuJ3pN1o61UenBoeIpS59qVv/lhtkX4+fOCrMOWf4GhmG
+ZdEiG1F4cSdtLt3a+2JGP+J0b9VDP/UyuIwAf+1tJBOUGU+oHo5LXF/51vGejxtTkGOsrXyvQHA
9Um4TXD5tAZlaWn+XuNQb+5TVt60EgKxHW6rkpIG0PZr5P/N7ZyyLPT+DHT620TqDuCg2Jc9M285
FFRWHcv1jQ2ROfccytrZtOrF/wLzXACeszNmoQ7G8krbJIHdQxdHSy/R6Fj3Ey/fIcHB7qECnPpY
7VRniTOWTWeO0dNg4Oena/ETG33vU03/rcr7yk9qUCnpvIm3bWIEpzDP3X85LLT/kvzjKl8FtVmL
WR6z3S9ZK/ASxYnWDtV9C/oAD6u4Qtev7cC+R8mUvyWu/jr1I3u08HfsxmJI9iyPxsd/CsDeIbmR
ulmfixGVTICB9fhi4oeVVKnp59LkHcqJU7fbLr4a6KhDVfd3uY2quCIvQfoSJ+ZTAVZyPwebNQrr
DWM2l17wydk+sEbqOK6707Sz4FryECMf++C6RnDII6sCfQVM6gj4ZK+RAzU3i08by59mV9cncgVd
E6JCYoUUAQ7CvcJC9lrENpgl0Qr0Cc7+0166m7Z7iIoIlYQQODr984EuN/8CRrSAQrRtUK9zx4O4
+5d/UtTxJGFTPdylOk5pDcXbVPXAtwVlDbbVXk9doK7ifdSZ+CLVPRQLl+4gmyITOIOWnXF0sYbQ
LKjv22pci0QfrtFoZw+SveLMarj2QTFcO7yTK6tJhz2ZjAnrZLQe2MVUrw01kCuIpkE8HHkXGpWW
lbtNWv0ZiabEJ1dZ5PmDYX0jg+4jW/HrrBF+WtcZAwtRlOGDUnZd3fktNlZnoFCbM7US1ePl6UNi
pcGOrDmOhpBNcc5YfS+jocFTVpPbKgM1Z4WTm1fD5EBAZ+0Lson9sc11ibyXy15DTb5ZrMnuzTqq
b+WEwwk+9uw1EaO5aqD9cgIvR/aUmsWe5qFpddRj7YLhySmOo5Fq0zaZoMYhE16cNQ25sCYbDi34
7tiFfHQpsMHDL4Ei/lDB8zjqocFFaWqtr0YXqddDKFlNWyWFs58cCDrLTEDMFmeFsux6H8dr2p3W
9NapDPFfpA43/xlOKGUz4jbamoVlHjyemNe/Gdgy0zpZssPpf2WO373xzYs936qn+Ibq1GolywHw
nrcfHRRXLbVr1AHmavDSZvi2fun48yTUaXt98HWSxrTSU+mm301s1ARK1l/6CdWKWEzjQEstjpV/
UP5R+d0/+Zd44Gx/iTdGrr9UE5I8mpNpm2zw5nmWeJrfznmEl50jr25ZVb4OebHDM0GCMA9PxS0R
K7mfPREf5YFIk9JuANVzb+IoPTzzyK1eWhHJrchM41BEVfSQh2brx8LK3z4jPAdluxQR4CDnoWCQ
J6EI8Aiecar4D3OUZrIORXZOAs850CMStWvtLbVyUTyjWss5jEwboo0yMxUmxhHUSZ8hv/joofo5
rNQysOy52IlvAqyjoKdjWVG6nlU0IQldrRMUmW1CUtnMtDq/rfkDMSyRqGYfi/wuUGGRCss6YV1A
uxdixsSTgO528kaWXqdd68IO9+C88LC7mirt6P75wl3nAtRvu1v8vACqFUSJIbhowCtxtOsMFLft
MWrAqOETBTPh8QPF42IT3TM5yaaWW15GOdgXiLwFJktvmskybxKs9cBk54V87RhNuiYnXYBhRg+U
tqyhSW/CBCx45EfuGqR4akBmDvuhj3H3zzQ87cmZNC0kRoGzaPy5Te7c0nIAF0Zn8897eFmBuLcZ
QGYSsUxVXMqmX0+mbiN1HdcWqHBh19oAKV8j0HyUFoG0HJIgIAMZhD+5mrsx0hIifGRT1yBlc6EW
noX9yfXEKqZe6gAr/0cvmagHfWjsAND6FHDJWH3x1aUwB1XRHYz6CvWAwZqcpl3GN0Pl4ZL4I5aJ
eP5bmR8nWHqtABQGzyxOz0gpi028AAtB2e3I1IFaOxn4CvoR1KUeAvMSBFnXgCwQZCrLBYfz9boI
rHQVap/dXdaBcKWesNukSLLn1sTVHEX+qA1hs/NAJHqUAK+wEmfsDsSdQvOsy87AeiMGSJKaOMwr
12XNppUBFXiUlC79TWka5xo1R34VDPrml36Auv8YX2bxgxPJYv9LNw38xUYW0h/B0n/KLKpaVbcA
xYoxvxi6I1Qe+2PocWRdP6eeX+UASu6dM9qvX0aQWdEfgoRmuDGKJlzJFkg/07QNHxIK7JYupt4H
l6ThficqY3aRP3WM8FDn2OssHY0Ksbu23EwlaCNcfeI28HhwOoWHqhA5ALatZka1aO3/8+rF+UuN
j+3qnmlyy7BtrrOv9WYis1OjBZLoDoRGqFyGeO+tCcDXfrTcERtJG6JrxeStU94mz7kHcEeGqonf
QkiVoojtdzn0L9hqhN8MFmbrsccTMDSjdJWlSA1x2WWXRLEMCxMSCa33rAu3u+mFgy+lclsjT1Ai
KsstmTQo/u2DDbk91GoDIZ361MWZc9eoLcOnRX3RAOZ21Ve6LNpiUYUKL2QqbunitcYrlgXDITZL
+xh0uTjhuBk6C6DmQc6mh/qJDSbVlHXJe1n+hlrH6icT3INOTiVv4smTqAo25Qb4W+0Fn+fz4LnJ
uxY2AD1q9mNvykdpR4W4R9HueLCYBJFxDKhd4OYMtVyTfvYKTz9/McG/Of0LQtD4ukngtuNib+Ca
NvA23CCC07cfDyg2bv/3f9j/C5jARxzrikcBcgsIArBzNI5QazFHse29CQXfIq5f9c7chIXOnuxe
Zmfo1o0rbUCYo6BIGTBnF+npJvia2NmqpoMjcqP+qYcN1rICddCOMNcDH4ynnJ/Bpt2+AuNwRBql
evJEPB6zwobK3sTcf/l8MuPrfhU7IJT5QBYN7GjMM/Uv9KxQmrfDMujDR6dqNmYfP/auGYN4quiu
oW7ucUjqvPQgqDsaPQdiCAK7LyHotdcdBHyO1Bu78SFuZH0VLQo+dRAeUFQzddNeBmAzfOzBcHjX
mlN+Dq2iX+uxHv00nckvc85fnTKstyiVbA8iRDWIFtfPFFDqOCIxIRl5ByWSfN1lUO2oRIoNTF4+
mK5dPLRZFO6dUi9Xiw8HC8nK1odqTyHUIYdk5XGW3RlZ1Owip2UQmkVxCSRB3iigzAoJJqGS+R60
kc6eW8fGFoAHsQUffeTjgTR2PijkXkB4DlBV4dqvYCPdYNmLFJgOIRHHgMSc1Uj32dZBfaT8xcCn
jet1/UHkVnasIwEqEnFM1RdTTmWCjwMOU8h0WFNsPVllO6L/rsMWRKs2+LsgOWg/o3bDwg/0i0R1
0cnAHxuI9CcK4sJqE5nAegeKATm2g7fRSwtsw9q7mIHb0gLznl9Vqf7YTpq7HkrZ3DaofN5pkeMd
+ymeTiGOCXZOHud3LNVOoQEcUNjUyXmU6163hnNvt+OZWqgh/WiRD+wFODrnBmQKvLwD6waUHf75
uckJd6toUCEd9P6//8Ox13PxlVPFujoenH/B5bYi62RZ5tEjYB75qcgs4+KY/b4i0UAyZQLe1CiA
RmBQJOYlb7t9LvL2PkXF1G0YlitUIgx3Ze6KTVny4S5M8T+jFvl+6W1tyH42g7vqjNy7ZmW34QpZ
BWkSeZ4k8GuGMltwc+1aQJC31Nu3slrVDuhZqVfq/SnPef6Acl4ACCRQ0EHOjm1ssJuG29E1S8d0
X5X9sLLNPrpGTSHPdu3+DOrCzwY9fwr6xr7PWHhGAkV7TvUqOqea5fhkZlbb7wzwT27IbJAuQulT
PB3IjOLxt7rQODQOMFTNCJUh9zjXlY4VznPvK6BHu0MZKF7Uqt/QLwLwr+nKtSb3ZNMnbGxXAKvn
T6OMnduusX9QlC1a7K7VIIt1/gRFy+7QOiNPLwCvXAsO5uUwAB02JFnrI/ZREFBkRvmN4etvygbM
b7oBkBNOMyHS5lTfygmgLD0Y263uDigjtrA3OaFc1TqxIcYBQzuVFQi+QFIeMC+P1kt/WbA3I6kA
pmfe0Jy60NpB+w2l6Oq/7sVOc++k7g+WO9Dg+nQFwvqB4ncsr4nprdCM2aRBFPbpkoKjkAFnKin4
SFwwhVeDPFRQhkURI+5AwVNYgOZD5iD4UjcsgXbf9iBzg5xmCYUad3j3NKv2ZZuGTzrQThDCy5pL
H0b9ERk0sYMmUHHfBJGEqmvsvqZ9duPmFfsd1AwAYEXFW5qjcMLJtQBCNjhG49jnAFskslOBx/R2
AnDiwXJqwGPw+f2R1dYhTbjzEtnFEf9lfom6zLr0lYOWMoVeOD720d6GfHYIqHkoRoYFs7uxJ5N9
s0VS41w8MRWz+Pggfq8C5NKhW2W9g51zNZmj/aOpLQNcdlzcmlEeH/HiIHWPHPsjxRZRUvu1Y4CH
cOTNWVeXqnH7zh+0HscZeBg1iZ7syJpDJqAaxiJMxX3gQuoX1MbGVuRmv6ZvCn0/jC5f6U3t3oHn
pr7v6PMGla7pY6sG+o1NMGXDZdmraabXbEF0MK5o11bLm2S0zE0PVMFLVEOoSX0YeYq9leFpJYRu
KnHQ2spFvYZRFjs3rJvtfB/LivWDM6TQLAtB6NKBvnYd1tn0kCO3x7X6kX6pM/5aufligLGsfqSF
E8KoB2LL7dnOc/WFiT3nu6c9gFUOGgBtBIElMdW/c44N9gSaIs8pnq28739YDYDaQZpkr1nw3Btn
s5vslVen1d4OQFgm8ibYshoxY59MzyWL+3VpMeN2nCSOJwszPUIIOL4gF+Bu4iHorn2JoiIoyMU/
WhyNq09XNWTpfaWOF6MsB63rH5bU02OZezpUoCb8OqhTSwNsnhs3CKN1rExT5QCXjsnNojV+T5Ax
HNSOfYmmQBqSgUggTmqxGZEFPEJKEyTmqhXWQ7OeFN8zHUPkiuR5YWyeTyV6/WSnUBImv5sZxQp/
IPe1EY/0oR/Dwxg6+uvvnjtOr0If44NR5+NGiyr2mmb1/WSW8bV1Y/0CJm3QdKngrAmjlSVLccHB
WHbFgwE6joiHiLnYuFmV+k4aWgC8IwUSGVG1miaQPLTiWbMK+z1qIVTF6jC8AoJt7IZBlgcbe62i
1LuTlvAMElChcwkTINyoRb5R+WLloxb5Yhcioaj3uP8vYv95Tm2sf70jzacl2nOeRygGUczhdizH
2xiiuLOleMF5VBv7tIAmL/noAhrDaM0UPdfiw7nxnamkq1FLgcqXIq5ADY7si0AZT4Bt4h5A43Bv
pOb0mHfeaztC6/RfAzIAVsF949uFkbzjxPYQ1chJgSsSGCPmpGejzIOLHtbFWiZJ90OD1Peg5cm7
0yCXOWGVdV+UIwi/RhRdiLyMH70cdCOtGfHbLtAtnzWdhY0HspVxXpRPRRSaeFzy9ECmngl7nYHV
cIdkRfWUZ0GCh3cWbqmX5/a0s6AEu6ZeO4A42IBD3FURgxGrzO0A2VT8FFZYU+M7JyQS8qL8CTkA
fwhy+x2a2CgdCFL7WgKruxPgIz5QrJdCNsIBVvdLbAVI+rVWsYOK9bza+ReeBPvrHhTH56YFJUWL
ua7tWfqXav6+Y7HuRb1xnX/bkM3eVZBr3epWHz3WgBv4kCNJf5PJGwrImjeoy+ANL3h5L1JA9AEW
QQVXLer7pO6SldM73ZvbfJ+HoOQFWqSpdrXyDoQJwmqPJn46brg7peu4a5Lv7tDuKVaTxa3El/an
iCHJ5jZuc2WCWXtQHexTxqDUA8p0Hfz6P6At9TgwVjwGFWp6PGwTN+Q3oNucseLH2MsIv4TFcOg9
5wz2+ug0BoJvQBmb3Gm8+Wgha8U3Y6jFd0XK+UaqVhi8loYJOEZnJBtiY8Rnt/cbcBkgdWjxRyNv
odcYy2/xiNNVCpsivf+X5a335z2lxTxUS0FhS8fW0tSxBftSdWYgjQylohLlMADvI2VvH1FHYx+p
xT5bi6/DSwhRBrD/u9glbBn/f/IBXI20AXRMQlVKOGs3e6pikGxSWO6T7FEWXbD94qcI8s3DyJ71
mam59NM0s2azmmxI9QBKH3/cJCPB6FnMuQ9/Wl7SdWAPL/RwXSA5fqz+fEmxYjiOrQsQjero2snC
nukzhnrAdGMfRPe0uL+Mog7yUQuoZsg1L/Z/HLeEuKBi8ZNOyC0dpKZu2m4SUB6vShHinNWuUU/o
gJekaPJ/4TRXVYp/yjRb2BdB+d12TJxNGMzWv5J0cDEZbskb565gJo5zxboYrPw9KYIQa/qwBpt6
Zu2hbJ3uRWCVD4YNnDZoMvCMwsMtr/N3OQ0gkeYXAoiGXYJdQ9Prdzn6buIgioAjAHIUFCkAGWXJ
R0emQRCJOqIKHZERjHdIFUwtErZ5qh/AIdiC3jBvdaRbSufOEpNzx9vC3UcNuC4WX9102iWW0wbo
917zKQ7KmltuZOaFLLo4kIvzDVkzlBsEzh2Nz0CItZmi3l1TiKluYfaaM9+CfBQ3OMN9qMj1p4xt
U4251zCMtDuviQCRFubLkDJnP2rgeCAz0aIJktwiOJL510Gobuv8InPfFlpvyNBKJ7XuUImZnUtn
+AbBIMCbQfmI41kc/9RYm61rDgwtihScb2m9GlHF9yrBAQdaExFv6PAI5fdvwBx5d2WQ50jklqjV
U4dKNFqR1YFQw+TrxqvlpbQ0AFWLKnkyseD0cxuQ6xEKh+AM47+7jXdvd2nyOjENjNY543eQDOa7
oc7zY++GH8Nx7vkxfHKahyTNL1GBDA1Y/e6Z7oX3InaypyRlULaHO+4GeUH+qfHnja8ZW7t6ArcJ
9TZOyKGggSpr6u2C7t5Ucwx/zAEUkB/Eo4d6ZcsGJ5DZ6+uBDcBHKq4jrMVQ4pDXTnkz1hU+NLwO
1xbQFbtZ0B21UqB0hc6JEiCHdmP+KAC49IU0u3Nr9qjORPElyiayYkshGY7KTzkeVRAnRjA4yLqr
gc2NMii+DkucDqO2/RAk4aBdW+6O2z4R6XyO5wzg6fZaYKfrzDkbWlGs6F/hWGG2ghqmdh6ncXrE
X3KgfzCoUsKdYk7Y0amgGs71gd9EpThS/QiVmDSJyjQBQrFeKk6iIC4g6PdCbwMFmLVbz+/KXIhC
bE9uwT+Gjg14V+ypHQ6alQqQjuBi8Kg41lN+6O3+w0X+UZlpFOP9tjtQE3Gc7aPcadrRG8GKfEAS
EFUl9JY0jRbdc1CTkkURPBD3uiu6G7JoeB57ch6eD/1waLCd8D132Eyud8z7crh6UCu/TWsImtWR
Kb9VGpAGQINne0sVYEJi8lRUbn8tUZZyG9UBJPp4On3LIUT5H8PCOgIlhRreqNmw3chkEOCTFJlh
vi1REniy+rp2V0lQgc9GH8MKut9ofrVbHkeVTwPmJpYWT2kvzXmS2Ucj02qAxik1fxlEtl2AO9EG
7am07MtkQzYKDEfu1umQg7PUhVpGBTEkuyvdo2DpbvFDAAKqt50Mu1XeBsmG4pCzRi6GxqFKRFxM
lZDA7MKJ4acQsjkYrdY9cjrAZmBLuI7TqIRmlxC7IMjfF62fOsYRETjSQYqulv7UMfZ64detkR7J
R5dW7Mw8G+5nIwiS03+apw/fuyloXhxjwvdc09kpdavmuQULAcAH9auCmO1TT+RbS5k4Z77lnRZf
wXVT3IwFGMlG6VSvy3AXq8QrxNp2YV/8lqeOBNIfstBVOAIaL/MUgtQGUquLTS2KUSMgBTptKY78
KbNtH7zucj0ayC6kWhBcqdVVjTa3ms9WFaXRYQpsEOKGaQH2s7beYYVivuCDsyN9YdszjBWqXvSL
qCb3pp+mDETFOK+2an42+zYFjtvN55EQnjBfovRRCBA1qlf/5e9YTOo1pB3vBdiCsqkyjoCqG0cv
BifvqmwKLDyyFJnDaQhinM2hf3ZaAUcXxTIFGZ7tjwGf07hmAnZk0b0TjySRVjbI2vtGItrtwi1J
7JRfzD5K7rgDPWwNFSqiB5McXVqw580tMnujLQ+OHC5f/F9iuaorilDYuEWl1a/j3able6seurux
leUqtUYTYkFp8Gi2wY4eo10f5Du36YMtPW29wgAm2O4fIUaVXHLogM5P4WV47IzBI4qddlHwo3CZ
eCDMm4N1gVZlT63KZv1hEFIORgqY2dMfYUBhfROVuwF0BKX83H3OHJnfM6BSHnAMIKGDC7IpMulS
abJZuV0WqFxv90A+DBI2jjcAq0ZebuTBaqhinPwn0XOpj9EVVUnpOSa/Y+CoPDO7dYhVPFQlgJY5
NxCxb/EMFDjnDcJqHRphtdKUqctY4c3c24pCyEdxvM0wZLFz4yXABvhEHpp0nk5N/8U33w1MnKiC
Br20P6FGfo88iTzRpUknUDcutkFUjoutMfkRKQHl3Mb29Bt1Lv55Bi8oVziW/oHcLOR8i757GLq4
e5Co7PC9xCqPZPa6U95xlByTRRcI5NW7L6NMu/2eRsDg6/6IH3JANdI43dlIlm2kwI67LuLUumHm
uI01MR61runkERn4Dfgyq/vELtyrKlpBesV8+rSMwTZmC2oz+It/tZa+/9u4sq91ZJ00kAHpRvzN
gVZxZA4vXcLySxaB7YTcLbD1G9QPQLNeRVmT9wD12v4eO6fhwU67C0Vh0erudavTkIRBFDgpYyAF
ogaZmHlqrlfDC9eCj6lRzphdDU2Kk7Tz7mZUFyjeB+C0gJJ9FtY6w8pc/ZIPbntTQlavZmF5UEK1
xs7rkN5qnORCEXNwEGb9SXretpiALl/PY+vJwWE7iyFvHOkG8MsCoixMM1ZZPzHcQM1N9y9AejTf
er7D5w0pJB8b4BlrU9th2bcLw9DGAV0e39fReLVAA4CiZ9fbeyyw1pK1/GU0B31VQeXvCAVZ86UC
ITkNgjp2fF8MBujpv9nYF+xZ5+wdF2X6+I9K9zRg4z1f8I3xkGmeJlSlKmdITbs2zgC8lB9jlvCv
c8x2EUTeisdCgD0Kc9Cc1DKzHDDpZfjS8/mq5hsuIdSap6Xm3N8MTnfSUbDpZTdewLXdwq4aK2oC
4mH94qOOL77P8bViUKAIugD+/RC6CTjuHdO8c0VVrUCkEu7INIBuuStDu0RyFNhU8tGFJbK4eF68
R5YPHNbkC13jYBi5exYOPoS+V2YfU9EsNUMFiASfheWV5raPwFM3hFFyP9R1jOpyoipwgSJlDFQx
6uLlNj8BKTBHkF/JeN3wDG+2GkQX8sfxWz2F1u3iHmLtzEdPnBdXpUP7GUBC1Iio6alD9gVIAZOo
2i331avaWkMUttyAgqIOV6Z6vdYEzMwyF71efOtaf/GlY2Kdkti+X/6soXRQqtehfDLpXoJqzF6N
HqV5RmQiQalMu69WejROz6wq+akDvmvlKn/Vda6PrJC4WNhnPFaYgvzp1KW7GtSFWxoeVSP0Airn
ikIiBxsxm/vkR52uveIhHw/VEPiaKcZbDceJt6jFblYg5Mq3wejC99nRgUnaZ0Ot7ajDVb3Uqkbz
ySogSr7Ekj+2kReBkOD5ix+qqaAg9G4WdzjF/aXnShkXL2O+r3oteKSEJ6/ubgxh9BfDBHcPqCWg
OdD+eiGf48YfPtdc98XIT38XWv7NSFcCUdG79XaZdglDpTZrv951RD5k10TT65dbfDEljaVZc6TE
1hAVtoFGxWsXU+seIxTfCA5mGyB6E7+PdHFHF6JrmcBf0GalvFn8eoMSfhTaTvhiIJbIWVKkfb+O
zzkyPWAeLCB6wuxzBJwZSmVkGm5HlvV+KCUoogyjsc/gxPu4iDCvB2Dm2UGAm+FAHTR6jp7toUYB
WDf+JGEebfLMB5xTkBGBsfPaNlazMVAxtCFfKyoO/rQ5gDxFP0F8y9D0DcVzPJMfapSSK+2fSgeL
YRamnV92AiKxbpDuYwG+OK43GZ5nKGKpWYvVLyAUEHXFJVdx9dQggT9q1ZZ8rQ0MI/ZpGByqwVAf
hI3T1Bg6DQZ2+X4L9CUP8vS0XIw/m9ThBUN6qlv7W9+H7XZxLaNY4KEcRYUtPmr9x+loxBJMY6MO
WpZOD9xoqxdY8QwQWQSL1bDrHVDzYNcAfMKggWoCYgnFqrDa5r4teHMPVtcPH5nUQb6u2YJCa9/E
zmXSp+DI1KUMTIhiUZMupkgh1BCbdXCcm0vXHFo4oY1Nn3Q/JvglSk59s1PT0xg8xY19r7fb3OIo
VsNvKj61lnkG0AsHb9Ss4hjcOXWs3WMdXoGXJgZGyQXhnj83VXgoQXBiI1F6TCCWZQ0ZehPsQbbG
iOMHqsWjSxe5EODt3X1j2CjZIx/V7VFF359DyE8uB6qBOxbbD54WYRMkJ4Zses3AJw+TWqUyqfV3
5n8xzBQ5y8HFMr70QXkdCpPtO2zWblx31NYN06snoPzwHIFq4pthNvjVAGmePyQ5KCKk+Km5wLVK
a2CPo+WUG9ZDkMLr8woCna27l1oBAkY1E4oxqyco54JYMyshTz/gxwUKZ/xcdeLjAqoKYxO3jvTJ
R70OwG7VmuxCBXZgufEbmVlbXWP4P9mJw4HXqd1qLXql5gT6NbKog6YQbRUj8M+Tz05Nd5o90EC1
qQNbYejrrgr1c5SHw0lrfy8KVAj45KKL3pUJBDmiLdPwwI6DSj+Tf45LlQ0OMQyJkEH3wAt3JJ8F
rdz4SJEpjlEC9B7Slc2b/hh3Efa+KGwfj9iMg0PEKrpu34bheAQ6JTAhzSZVgOr7i5cc/dQ77EQB
yzRL/AjpcbaiSOidpCvpIqPd86IFd4vXzJdhNG66CVWcX/xkZjiGKiAHflniyW9ZSXd2eb/64icT
qudIUcXmw2y1EGouBw5trBWW+MUl0qZOgGcZSK6DVsrhhMq8W2Afx12QVMPJVRdqmQ3q4LcAXfS/
2tQP9bDbtkdBoaXHVQACVoyhQJowRPozWC0TUY89lB6Uh/4Y6GWgHvIpZm7SSIp0mQPSLyfr5l+A
oMOeFWX8N/RTMPVRs5/sEcQrZgk4k/r9sLh2ak2Zr8bAajdB2A+gvMzTnSbrGiCxaLhmUTU9SHw+
cxvnheTJsESMeQsOGGUGcZCcgYZ/JwuwGYRVNdLtWCTNFjC884Rk4uxfnFAI+W0IIEoJGFME/gCQ
uVoF6FpNdSGTLmMI9hFXhQiUEY7ruUfRsVKPSLEelsTrukyxDFzmXnqXGywzCKEeBfPc6pVQjFS3
XmZIdfZNdCbbEWuQK2JQHWKVtTACfSEIIvogio0EiHpV7OKiUWRSi8LI/IwlP02Z4mt3/DhCtXuI
2pRx+4hTH+AYJzcCECfwToIH1dVxqseCiEM+/SWT1VXFO4YFZhgRoT7URkLenspVV/Fd02ILg6k6
8Kihxce0x0daMyp/sak1O6l/GUPmJM0aLOc6uB0+J6MOWwjzY55K9VD37FxsclJ4agq2dzVjfk2L
/+vLoVc7T2MJfCt0z+QoA0xYzdCGTBex9hOvP5l0AY5uFei1flhc1PpFGoDsNjHr06wMsNjLmEUt
QE3Y9qO90vRvGh7sz570NrleWK/OEJjbWsvZjswYOp55yc2XVsvDo9WBiYD80sieJ6xDH1o9CW/w
/rg++YuiBKEKRCgvrsOMh6gMHw0rsV8dFwCJVv1WjIzduGAxuqmmkN3Enf5eWcWwD/EcdIC3LtjR
hK63rSJmX2/zDpXDhcTu39YNiHv+MUOyYkE0fYTxwtA3k63hzEyNxdEhcljU7FAn0CRMHPMR53E+
3RdoOwkR1P5tUpTDvd6B8RN5Muc8aFZ8iiGEcpKpUYGD6NMmZ5GUWH1Sky7UPUeSjR1FvUpiqeAf
/+0cy0RmiJM1Uwd4vshA7fH/Sfuy7UhxYNsvYi0Q82uS8+D0WK6qF1ZVdxUCMc/i6+9W4DbubPc5
fe990ZIiQiJtpwEpYu89aXIlcCq2QeFbEaA6JISwyACUh+Owb0OOV7aw0c2LEL4pQS3A9VMMQTqK
qKbCulCPQqjXy+xtKRpSk5cPMftCSMy2b+5KLtMLITfLhvErsEcb8lFT4em1zyWoPBdbIzsnaDnn
u8X294WgJDNcjNzZoeINDGMCqSsUMJ+G3hcnp0fuJqBup4WyWFGX/F5Xi9Pko3TOlpm/lpmt4yBv
+Nj8X9mQkHibS9Pao5Qhnv3vK/6HxUrIJmYoO8OHoNVAlX506ry/tG7bbQseAzImQuehDbtuFSs4
b9UI8F3Zw2tW5N3WCXUGji4D518MWu7gmebHuIn6ZxGG+TaCZPomrm0MiygG9rgaV+TVQT/04PvJ
ZgQHzDM1UOc4IOuQ3FO8btQoNWPYS5PTxmvCvFoj/PYQZSGY5/IWpE8uiBFOkwatZuotQxQQdNBM
juMN2ZjLmpOumrwDh2YVXxppp3fUOJBwRQ79sfRa5ObIVCfpCrtW5zzbelEfAHUxj75Z4u3OywHE
co34RHIpH/RRRm2nOG+OZC+U7NXi5LkH5YbGN4IY9KBR5/KfjZDQmo+a/OqlY3XJAaILcL+Mf4Lp
apM3ffq1y3M8px0BoQ0Px69cyDsKcGNsiGhmiEre2NerS6lYAooeSsXNkP7Au2hxxyUv7qTquWYh
D2+pYFT/2Nqq7UCaD/5r8Dqpv8YZr/4gYII2Snf2U+nvJks80UiLYWqJNepD4CC9MojMqV9/cIXt
WO2TInksVCKamiRCoebY2M6OktOLg3q9Uf/yvFrs55GiFpxn6Wl5Zzbuj1YT3exMlMkGFzkknpG6
bxwp8dBM/GNuu81zb5uukrJwNrLqm2eU3IPROeZyRd4U4iwPuNUEkqdTG6AG884rWXIN86J9tpxq
DMzR9fYUq9tpv6tQc7xGUhJnLhU/RCjLrVZTw9mJNN1vx7x20wMO/sEJD6GfJW4Ct/ebIjx5LL8E
S4Qj+DksdIHnatsXz0xUCjGS80BB2i5Lk4HAZh52OGw9gVt0jljst7E9WO16Ye0yC1+Hz8L+w7Ws
FhlJsA1B332yx5U1VfFmkSj6VN5okTu6cVdqBaZWIIdW0q8RlFKoLxyhgR3r9atAOgPMoo7rn5um
h/pMbiPj32QbKOdYEHWf0vA8d0GVE55pLAzInmqxf/Q9vDmvafJbuDf9gnK92M1DWnF2q8nUMzxu
BlVUFWta0A2N8qyDu8dnQ7ECckecWmy7CvCg4WbNOjs5kdFQHklBZCR3ak+/jEK4CvGD2/+nS3xY
be5SbAyu+zXwzOkWMudfCOpSceYDIl1lZ97m2mPZNF+EQiT32fip/ZN4Wqd4Xyc1p/pQgaETHNvj
WmUcXgA1spFLGtbESf8+Ik76TE6zjzjpafT3eaicuFllmad86U6ro2m5xnJF5V1i1fWX0buPPo2L
QpGe5WDo52W1NoXWrZKmckNA86rs1KnGsPMk2bYSIlWjPmUn6nldagM68B7k5qMEkcJ0ccjhNqDO
WC3hOiiNAJMdi7XXDs2lMPtuK1BTgKrurLmQjXpj4zQX6jUyqk9ajY2gmuCohnpulcpxnqZX08mE
Bt1hti2rUK+OQBmb5QBQ3jiWa9DHcDMfaXv1MRYHzaBrvn+M2gdlXF92gC5NunU0GrvS99Q1qet3
vgUJgrZ8s5LL6bUY1WZ2bR3ddESpGnXtSa/B9wnqhGAsvDGgqV6t2ZDkU6vMC+qeIVZA1NqgXeH5
fe+JbJ/VEpTlsvQgM6WMQP2Cuk8DAw6IuO7JhNvxWxwNqSEvr0HL4DF+Wuy0pu91WNNo8nk+eVVs
hizbKZxwFTJhf/jX9VVs2E+uBxmht7hlvlP66d6wjX5FV10c77GLfVlT4Ia9YUoSVlsxwerNQEh5
8HfjC5C75aafgfShOhn4MJYqbTKm4RplIxv8OPJkxZ08UW8ejhOkVRePZoCVy6ga3I4Ux7WoFPG1
amj4mY1CBku+zBza77E3U2lI82k5ETndDhxqfpccRBmlKw1UY9h7ORcvrzlKbvjH5oNt8KMDN705
wkomCBFCJxf3Zvx32qb9VGSFfg/m4w2ht6nxWCFWdZyz02wbeggm4hUFCGbId2gkNg5cZuVpmcKv
1xckFhkkaFEazhS6RDyh2Df8ufjLEpLLb+QyMtSs9cDz4ppDt3jnjHV39lhSH2JRhwev18yTkbTW
ThogXe7BcLwp/GJ4YD1DbUCeuc889kDu6Q3918ISMVhiku6n7MVdKwf2u4UQOXPHEXWHwxdHU+LU
epQdjUEf/6i08afuucO3OMJheg5eC1AKun7A8RkeeSnbzfKxUPWn6IDcav5YYLAHc6aVvn0sEKR7
KD5kwDCBq+mQidp5tAyFpR/YGVKLzmMbm85jpUQmjRKIxjTDbdtOIvaQJc/ko6gE5yMbAdK6DQWQ
w6rGNVhjk3uKiICU2mtW0QR0EbJxe3hhDUAxFI93We84uahloDUoogNCbuWMkEemYdtBUT3G6epy
FTv3onVYxNDcVB9XGjV78NkTkuEScAMJbgyQBvNXJkPswxP9gSuWC52Dd7gPkWjHMx8UH1qT7d4j
rK5PAyDP/O3gpT1q1KFWhONz4FmoV0BlGWUdlRbQEPn5ZnYscR1gef8LtZGBevLb+mAXRf+oEjYt
OCFwclNjjm8d6IqxQbiv7WQvdQDMmZcOq56n6Q8oJt5PEgWjTgVC5SnxOOoEpzXzs/hX6Opf+yrV
vyHb6K0qvzOf3bqf1t1k1fcZmIpQIA9QmuASuaYxLA7MC0SV8D0VQKJOdZWUafzqxkl2SrkTrcle
1zryBcKx7iRkSSDZnj5RpY9ehO7GaBhUEnGYlDmZA5xzJr/5AHC2OC782UHWa62hoBr/77K4jokd
B7VyZGw6oVxs+pKDERB7Jf1opCD7QSGJg1Rqm19dzbwmWu48e2PVPvdZkKoBWXqLn3GcG16LxrWf
/bh57IZpNVQ8f3b0KL1Li/KJRp0yMcnWyO3WD7gXZM+DiFGR4XB2qM02f57StN3pwLmvaYIrarlN
ZB2f0sku7lLLHFBTbGcbBy//5trXRHEHIYMhSJXRzKYfhZf/boTFs26VgcBr1cteW+ltre8Z1SbZ
hwpQ2MdS1R1Zoensk6r0VrqqVKKG4u180vetzlHLVJ1KIyseswmHKhIpQDtzA6AOE5QaCxzLKQJi
amgYCUVAjOoJ7EVrhm7ey99d0QF5qAIn5SDvzbx/Hc5L0TRaD1jo377+qzMUmxwkyZlduEfD15wP
zWJDztwB3+P/FEJz/0PcfwjxwNyywwb2/B9il8s2Ex7bq3n89096s0w1nI12NI+uAVYsUCW3J+pR
IxwGyVzVUI9spbT8bdpkL4vpZuriuJlKcXjc47B1WdmOQPfiGn/2ccIVGS6gHYo/jquGev8/trr0
1yaEJQ6V2/5jOSgkOaDrToaN4epDUHfc/973eOspxvBX53BojNTFNw/Y83U/duPVGo3sgNtruU/1
2LnPZXeXDc1Z2P0Wij6g34pLVD5XmqJn4nt/0hxw2XF83ztlgW+OgrDdtqzADG+mzgl8ZDnUTezH
NOL9z8qWPyRueN/9nEPEogvFI95axm2IFD3U2P5qXEjXXjwRxZfx2411GVKv01ItGHAbW3u85eOK
ZnJIHY2rt/kgQ4PdAuNtINrGcJCYGLizAXElYHZguTsSzqjPHx1sGF7B41iddbyKBmSmKM/yfuMN
15mxaIYbeUFoAkkhFHANYOVw3eMvvrObtnzRRpAICCvzN8haFi+G6xq7DmwT89ymcN5wbDQX9NnJ
CVqX0DpXcw0fp0qh5eK8Q80FEUaMG6PzPZ9y/w/LsK/QEo9fhc3T7QQQ5RGnXR7urlYJbhbL+8OQ
Wxnl4o+uH62gbHv7rmx0iDyDvHWNs64AD84Rj1Wwyfo6njs4OPXvkR/M7rjHN4sJ6n8+iC35ps5F
dkdR5Az1TqiH73hYbFqHckA/xUtECrGwe4rLKjyVHebkAcXRcoor/+QXzvMy1Uuc8p4nO1t4EJ7C
iSfDcQu2LeN06X3LwgvfNDQbvB9BJkMZqem0fBjXbWWDgBeiJWtZZbhHef2AF3437ba3keBXfeaO
b+znQMAj1jUwOSeKs8CXe2Glbu1723bU0Xo7FGubrzmQ2l8heIgvL2s7iCXU8mvGIBGcxp040dDJ
1r5T8K+6yd2TLMoO1ZYl9D9qBywjcS+OzQCAMJ7nBfCZoQBlEmCrFj521ErzRw7e68Cx/e66xFZl
9xYL0j/jteHGYSZZgGZKsm7SAdwUCurOUA1/HFGALC66LM+jN/yIoZ8NlXY0bt6+NX2kfRySl+Io
5LMhOSjE0YR9iIHBHTuQDoAELhTn3sFG2cu/ZIo5PcWhLzLnqlubkESjiDQfwbyOMuHR9cH0tNI8
P3ngoZus/cGLLtQ4Alxxa8PUy63l9ag/a2Qb7cpKhAfeNx4qqiANibJJAQpB1vYnAAKrEHQQ6HqV
hgTp4prHZeGxje7is5JnNlL8hzHA2R1SqxOSZAare8AihHvuOPBhZgakxwejb7UuRNrg1noG0R0c
kTg7zw3ZwWD+E1UbYwvSPlYukE912Bmbjp71qMS/dEDfXigk8gd5VhNMenFYgskrNbyh5rVxXOrA
B1HhoFeAZCsxinCz1IZTj+JYAQoWFNQV46rqUU9ae06AfH5xKhX4YmnIxgiA8Zkb+L636NDtoOBU
TAAnqxWWYGQ7TgNer3c39ttFM3X1D9NiPdumwyDu8xYc+j005Up0tAEScxZoB/CXnzscgou/32OU
a3Ad4zUDr5Zbbb3e8lZzRWVf/06EBdakRfGeHDcllTeVl+9zIz0stjSios0PqyC5j/I7bDmMO2vS
qiMOBsYTNaUpxlOamG9DWaAoTJR8c2OnIU2g2JvhslINTZBqRW6IwAdjr0FvS10MOYi3S9DwM9sS
4pQyiJhTHBv1v5Z0oBxLXJTM0zBX/4Syj8EwR+O5O1bGb1a1/ZZs+sj2XhMPe94DV/pBjpLGqJ+p
TiC5eBOm/MzGBuSl3JfPIpeJtel3m9GxW9w2gF9YIAoCIhObtnfdWwfFLcEg4tk0SWTi5OJv8zWR
4AEeq1UqwI/mVZa5SBnVUCjMWqhFe0NqBChla86uMJqzLEO2NcPwF5mWBjRjzXkZUs9WE5pS4xvA
BVDTrhZZHMvwZu6Eag0QdkYAy6kF6LJLMNlouDgi7KRWoKfrNnleaeukm9xjDVzpwRhEv2W86vES
Up/s3k3/qDPsRsCu6D10ORSsQ8/vttgI9q/MLU+NQvlTBArrh/3bP5CRQ1fnvWCYSoXnquF/LRju
qYD4pu6YqoipDLkRvN6A7tQ7hX3kn3ych51o6EIUCWyE754Q53+HAWxNSwjNoAYFzfmu8KHTjuNa
J2AGNDTaxMd7t4Q0JzA59it+lItpsfjPxh9/tpDJeOYAp+wsMx8O0EBOH1IrRZ2uirC0Xx2KEH/i
6CEMnBYHNfHQhEcW9f26yHn2IktX2zPfsAIaJqBlPDWJzUDnracvTMTjRZbRn+SE/Gd633jIYKmZ
ftTGT53pgLqxzV7IVIDNOTXBIqCBQ1044bON88pLrKCMVjniLWRIs12rQJBe5msHbggw1CvvkIFK
yJn6AI9BKDepykRomkfbHmnq9VyjOPTd25hKD8EA0yD57H1/Y8n0PRR/EXoMycRxL5ENxFHAX4gy
rQHUQXNDd0s2apzRuqJ0JDzTKOZZdS087QMM7WYhCoNoXvhhoQFvf/YsDAIWmhzF5fm0ipnI7yES
4GPT64TXoU/q0zzEKVKIOsvqLaZmPY5zVYztZ6DxL4nvs+77V5kO8usA3D/qTNPnotbtu0mMqIJS
9qbQm40mmwkyCBjKv8K4W9p3vBu/4zS7P5WdjtcsURV3sRViX58l5jEd7QPZLS5iCMcI/7WB/ump
c3LItRoFFFkVfjaxXbbN+r6diaN0JaIhQB8+E0fViTiUIGl79EdRPeVGtiMcbQ+IIMinGn8G3dIa
PGbtdhym4tX0RRIkvsWPBsBneMstsvVCoeIYzbDL6+5LGFo4kCL6lJnylbpGCT4bifp6nkL6BQqD
4z01Y16Agh9E0paQ99xGQ2ZIQ0PkoMVpwodQoCl3APDEONn6K44hB321rHkSmW0b3Le1P9y55dSd
GwiTabFsj+C/685kwp8E334P/wKJ5+MGTmOcSEw7vc2/0OgmbrGRg5YSWh8HeWvjdFWtZ0UjUsPk
nrvLHL8T80f4R8xyGbq8lqRfaO35c9FHXJbh7nOe+BUPUetc5jq0kvP7WK/EBRKs7WObSH6RtnXf
6yngT6oJo6HaFHHdbGjoOHbzmPHy3rait0kM9W4X7rB5Up2AIdrxe381qJN4amx1HE+9Eue8EHx2
78wBqViyR5qZQJ6MQkazqOZ5HOwlf+u+T1pWDL1G6UiHePtTy36YQjFL4EDr0iWEcFBllJm7D7a5
S+EA6OLDLDM7JNKR8Q+RtBftAdt5oLFMYQYGNp/zEGo+JpSj4DVVro+Gi5eC/x/ngpLIBdat2DOU
6mxGyoUkisoI0AbQoyrjTBFMVMJp0wD/AejaZmEgXhwUzdVksv2ro1RIimYCKVqMVF0NBNqAQswN
wUizCwPYBcRdTrOpNaEf7S7vH00cHQLEGsc/I09LVqh2xvFEg+ezXfP3iWNquD/iImrniQXA4vdm
4z3r2i4pGmhVF4BgDIkbDWsa95LvZJvJ46RHSGcDituholx1WcP/jJ1IB8ZQ2VJf69dcLQGhY2Ah
4z7fzIGz8X1xYwJLbt+4dUDXWq66xOWoZgVyHz9OMem4lDrj2TmD/6uDotuJGtMPUe2fiL7ciAQZ
w9oROhJLkBg52eSiLuPg3tm2IAiPW1Bzz0OaD8DRpAXLes6gY9enF2W5cVCOuyLPbFyCetTQnj4s
4scxJuFMalfgMGhPgR+uS+Fk1Kuk3w7j9H3kyA4yVRNGvS5GAnCxMZSgTC4TBzIt9mXYq/nL8LMQ
sv2HOPoU6ooQMP7HFbMyKpAwVlezIZ4QdDZPNsCR6hcn+1YDTTGTPpuKR5+GBthSoDTiQwNQeRcH
TfKtr4vFyXWNQT2oCaDQBiwnb8HkkFgHou+jhtj63HdKv8V2E0JDQFzWrHTNeX6HsvKZCHCJFaXd
rVOr9/dAfEMh1JgeayQMLrqOB2NqauwblOR4ALZIqYTOtcemix/JPmV2tRFDXR9kFmkg49+R2auG
fu+2oHvKUOPyDSRspxg7hmcRuf0Z30Scy9OqdTescKIWXT2cET1MiYnKJlwNh6tA5jjuACR2Hb8C
9DTHe2PY7hporW0LtawOnjpkv5IvYgpT4OWbdD0V+HfW7BL0j6LOtrKMtbUn3fwptGpUiFvzYDTy
4slq+bCutcraUgDHK+IVELV9Y03FE5kEg7ZE3mnenoZGIoazazrfaERNruQ+PMB1TrTkNJneobDB
OEreYhyq+7LAG2Tqf8s9UEpPRMLCG5DRQ42l3M5jNwYQLWM1GFZZjqxEW+KtBUdPD8Sx0oJ/WYwu
vxLZSqRIiEGyutC0qMUdXU5H8pNdCAjuqELiLdlmhhd1EYaqn2Cx0YVwe1ynOCy1SyAaRDiFJ9AF
hScatsaktMOpJdfsd3yx0Wp9AmfEX3NuJtKQma3c6Xb03LcS2UTVQH/OxmENylhAp9FsHBAWv9ki
KwGH9uw3VdF2p7WvNFHnvgU4FvmhfyJXvtb56yYbrKOHJ8vcTED3HzPsRXJwl6FLHorxC9BmzsYP
/g/dGPo0ZrAs5UGsCzgA55Xrlrd2OMpS6+xq1WOKmk43vUyqod4yhHC1BcI71C5RXNk75rCiLgfT
maeH2XF2aOG+ryAasiy3LEI9FPpBb6ATVz1JIW2urhV7Tyzy8/NN5M01KX5ZlnoJGHbHHDrxzHPa
adX40kXVyGDtkfd9oZFtFe5lsHULmcds/B06eNdx0757Cya3B/5NmjEH10Je8BYImob2EaUk5YqS
t6luX7oq9b7k3La2Ou+6A0WUEURmaC/7HmHl0tq6BfsYQfthvA5cksRyb9fQNeRP7XFHZ/apy5y1
W+vNgYbQQVsb1tS8VFFiXxxF2U126D85wOB7IDxW+w0dQus3Yb2y+xYO/v8tzFKr0XRa7e8XHcao
nS8KbsC3iy6fjRZXF6WwWkNSwfSgiyCadFyFRiEfEmlwELmW+Ce1K/fVtf1DG4sMp+U4BBxTHzLR
7xFOCu6mKou8NRUq1ywHE4WDw72lAnlkOCWHnDZ4IJUUDTUhmM713JzuaZYcIbMy6MnXJSDDr+p/
WWhkKbDhLaj/bOZNh0zXFTcfdNAc1XQi4L3bPJGlH7M80DQwRJIK2hJPwmcUYhRzfN8aJx6l015M
XavkTcx1g5/gR1/8oO+Kg0qSIIag792/BGiZJgNu1W8BDjbcBXhg/GpA4QBSAo+mDeKcFvSsfxTe
dHSaWnv1oknbCLswjnpe1PdTBiFUioD0QCA7ET5Cufg+NZPkXJpgP6JPTD+KlhS7Hi/I92RCBS4E
zVHhs+UhJJUi5P83rgCSNnQz68Q70KuvljEZqTHtIQQDcmesFhv1tFZNoe5n8yALYuNtEsKSIBSA
dicqUNhvf2zqPUluzbpbSpbLz7TkkDnDVzKh3lcl6t3QvHMN+zd2CvWehLpmza6ozAUFsxRSMHjF
ibZ014Z8Be75y539w7ioIXOdxHf0gJhv8U3m/vMBMTDIZdmDfywNMwDzOL9byrocKThAqK4JEgft
r7owFQeOrAioBGWrCygZIuVW4ekfdHhS6ndNCF2LxBnirVHzEhTabicuuT9uo6FvjrMtaYG8b6DI
OAhwLcw21GOnWw1bYZSMmff/M302cqD/YIfzTc/QddP1Xabr/i2vu8VbEFiNbXTtexQm5q7Wr0SB
mrCMOdmmVef+mRlp2tYBmykeHD4LXE2WaxNyfzjuH5l2nrvkty0LZZDc7oPZ6DO8to+alxcES95R
mQCVBCy1Av9aOtANdrxGLlcEy4ybBeZShJu1/BryuJbHLxGw+3hST9m3m55l9vk33uDoO4d0wK23
qfKnMc7TLdO4dtImK0T5SFn320qJnZCx1EqUH4hoRd7FTkNqLGO8NlXG7pmEQqWYvg+Vz3dW65g7
W/O9b661wemPvZK8wTbMKoFlVqVjVD/G80eQuhiPZDEdvAqCFBjHcyog86B6KHhmrqg2bVDCI1bX
/bJlFIM2My1BezvqbqAhAbwhY5XV8RWcn/EV6UNjx1EyixsxbHN0WqfxRW+6gGyj7+MwKhWgA0IV
zR01wFRbwQQa/w3KY0q2wnH/mwfASxyZut1pIgdF634jD6Kon2Yb/nTyjmbgDC0MAARz17fLeKBF
SIVAJQyvoCSqlc0edMrRXe+Xb02NjV3YNUi8whJH2JIiA42u2peu1MHeuiz5gQvUyuPF+CVpq+EI
NgxvjVy4/G6N7lFv9OIFvGbDMR7AB0hKSMre+3hDbpD+35HInWcBbIwTVP2IXCiUMvUCrIgDCK3I
W0Z1+FCwYaXbofbIANjQ84EdwtaVazfS48ApgULYJjEIQxy8AFF2jBslEmNmXpsgzGgBzlWgidYb
cKEyDqGAHmnNPp26LNDSzD5wpXE+dvEAXoim3dJQGtG0Zy7+rMXQ2M9Ml8MZWGBUZKkh6BTzh1HT
51gtxvxUdqsGed1HChhY8rUv9fBCi9GlsrKF7pfuXkg9jhrpR1Oy7pDwdey1AP42aMBgcEWlQnv1
GDJO4Fg5kklnA7SSNLAEniDAN9tszkD7rJoCenwnpBqOZMo73OHGNs72oa8HJJeXCZRY6TI1rmVk
SCABp3wDBlkHYrCQbnBcS18ZQwrsFMrqXsPenM6OIsJ3c5CYTzlY5A1UPhaBZ44fvLby0lx9hN4k
uPPHV/y6pzMxhS9zvYENeOpabKUZeSp2QNmCeKz33Y0dMmRxWkVoRQ2Oe4tLUcgClcc4PSNvVFrx
LnZs0GYkfNq5eQxaKi3Rv4SZfXQVrkUHmC/grBru9HAExi6ux4CQMLIx9s4o89euzTJUwffTdt6b
xGrDQo8iaqxUQx1bA9mXjdmq2ydtXUxT3rmQsd7bSKQdUGZ4WYA50mHIWRMMR4dY0wGFiLN3geeU
gxAQWLP86FKpDO3E8eXpOhAxNICFX01186BeWcVIpUf91rXT3Jq95OiAQA49VHotsWQPjRpEMA5w
xzRcGl7kFgjbcAl16nzgBXj8wqlvWRFoDORlDUlFqGYo9C14i5xDD1DLuSdFCWUvjXrIQfCBbuZm
/cbOtGm1xPgkLrGMUfcGwVymtUGOA7D1CEm+J9OOcdTMdHBdYESNZbc/m8abzqgUxitgaE/bPK7/
5F324sY9nrJOE+vY4FFLWFjYNBP5OL0R4Hjr8vDsafgGJGY+vhiAceFUQR9fkFd6603K1qJo9dgK
5m0XYNyCk0ujcQIdhoLULe7e7MBJPWr4WyrHB2ydHYIN7S18mQmwO74KFttMRgylnAQSY1PM+02S
Q/4mnZqKAc+mjMpdTeI7uDCdPZmEZeJGDjR1euahtV7CqBcCJWAkuKD6vlDTZPVTORT1PlGmjm5e
5Fi+he8h83dt+e5R3AC8S931YHHOXXaEZAc7ZqrXdZqTQbUK3Wbpkr/lwkTesf3EP8WkXaRW+dCd
1/qw7LJMkeXXKHa07e2VPkynaHB7H3sstA//Lh9EGkKQgdLPnStfUPrv7BYT9aghvSGaOnvlcBvL
JWhAbJ5BxFADFbEG2rq7ZsyR/BHfGxAEvbBh6O7xO3smKxKqPvQ+swj0Wk7xWk1Wuom9Kt2TV3ch
Bj4AoI7TXJSW+/4jgxrdiuN1AftbbItpgzxvhsFcfj+6CRQG1BaavEscsyfsPABKgYpuLjY8qXEL
yuhsNrzmxFVS/X0IOTp1chteWQJEZKCCW9dJV1BPtcWlTFAl7YRx4R0g5GIhs+SkmzcFQchc8Ekx
tAWDhNQy8XYQqQfReJCGN7d4s2FJgdsaud84QMCoiJXgIiM1C/XHYtPtwVsNRt5sZrnvZfF5DMjx
x3VmIy2E91xA3GxkvqUtIlRcSO1Yu66GAgz0yFYn8atWWi3qDWFHPu4tYmRWmIPY45/TLFlpOQoP
Efmhu6y9rNG3Ncd/Oclp47kE5JR64UQR3SYx5HDI81ZHhbN6H12a2ciE86hHot6ZvGtWJpflZqHk
u+HfWxwLJ99nIUOD0iqBs8W4A2Fho9nPmtHn51HIDBq8GGYJ9+/L2N2VUIHqg7T/hQr68km3JSql
rehLXIO/nyIbacXIc2tQPlcTIbxTbUBWPOGZUTvPZiKavW0l0TpNJnkVDj/EowQ3Akr2hkusCxRN
xnG5lTl4TwfVoHorkUhUoFsLPM7ITdHUOE2fADZuvESQuT25Oo5RQa5nvISu+cNtGDgj7GGnjXby
nSVNuUahfXnnFzgIqLz2tYJitgLBOkBvoLc0H2ym9INB2FFgR5Z9G/wh7n0B8Ml+XOqza0gnxL/f
crnPYpaloYn3xxtcpC6A18XvA1rYap+BDH8ZJEM3XDKvzR7i46ytU0agAJj497Bj5WYEw8upL1r7
ahkQbzbNGohITZRB24FgNVXcqoCqsL1sMiipKrpV1VCPmslLZLNaxjSNGTbKGP+a8dm0G1uZRPcC
fFPXKBvyUwUBwoA5lfUKnqNoE7q5vtcgMvFay+yLOQgDxxpa8QyFNXz8hl87yAfshCKw9FIXzJiq
R00DZqX1aLJ+5sicqTCJ7nJhulzmze5O27HRRQ3f+1IfGDX11IlxJgKcDB/kvRefOpSMPpSDrB/+
stDAbsrmoUUeVsWQZVCB8m0WDcjsZ+4S87d1/MR78XurjpjadeDJLjr/SpKxQz+VJ+nKO0OZFjsE
eNk6zEtr3WGXDfRA5F8KFrWQzZkcMN1b5sHH2zJKyEGoSElTGvpAOGAH2ZovrdTz2UsJV/I6KcSl
yZsA51X6oK1RqtLJWKYHx+BeMG8YUOFyqBoJkrrETacvGgi81yCEsK9sNKy5sRh/ANIYsgXvdh/q
gxer5AFFLfaxzf2dkAKMZWr64kg6bgcybsxN4+XOnhXa1zY0Gd+6YZ2cvKyws5fRYXUAKkV8FhqX
aZoH0g1zIfYQB6gAdtW74+hZbroyYpAaDmlYbMbIQdmYHUYr0G+BtHjU+CGsbRQc26AUC8XIX4cW
YrtmZPZrTw0ZbjWbImeAHLkJf01K0Bd5Bc8uNNRG3KpR7vVkQjv6aYAUbg0Ji9h45gYw/6CB69m6
SFDWWWeAH/e9ywNfnf/Xo+FP+1blA9SRON5A6sTbUBcfzDHnKPLPoeRK6NSfulbkZivPsuKNVPM7
nIV5G1qa3BxsNajoKpNN6Ax4satyGZ04VGWc4LbrUYCfutFp7lYo7Dq4yP1/Hsks7dWXsVuYj1o0
5uB94ChdyiMcfk56rwV4FS/EunWZGQCqaZ5K/VE2HIxYk+lcHSh5fR/wSo2zy2rCoYdebaHH0p4Z
lEqOwA5PuxD70Xs9g6RgFk3Dqyb6P3QUeP3COk5WocTVXbcxpKtiyAkaqmJAjQYUTy4jyQTgb6Ao
0RUUJkbWZo/PCKJgNSS0DJRGrBWwaPGBbBaqpx48iG02pXGdcP6U4o0Q2XGO53jRmNqRmnlMrg/j
zkIF+mr2WcxhQS/wbaOoFidopyV+sdH0xVFAfvngCQ66gm0egvUy1Y1to7QCmZd0G5NDXXnS7P7L
J/Yh7MOrG4lqJ6golStOUDmF9gnscPaJhh88NJ7ybZuBgobC4jB/klYEpNJ7PNk/nfl/SPuuJrlt
rdtfxCqCma/sNB0mSLItyy8sW7aZExjBX/8tbIwaVFs+95y6D0IBO5HT3SIR9l7rm/uIjZHNBVw2
f+xBYuz5YIFOzQjI394tsRv6DwxaqdB0W+BSQOi66wmsOeHZWnIHzGSFl1yYUR+pCrptp/EkOvvF
Y8F7YTSA7qorNc3aek1EdqQmIQ2pR7J0AYUqvgv4UF009agJJjfd+UtXp3u+1EAOjkIu8n2+5NmV
mm7u33sPsnjx0iuo43B03jUt2gdz0peWiexzNwa4uoyzMVSeIc9/bVARK8kHRBCCw6HCjB7lcQ/U
4axYymMaLLNS6Ef/3OZ/Z/kCPkfkF72iTjN8raqVPcsYlTFehpxjBiTRFrDbzp/7PuYLdnQxBhDe
3unxQtvIyIa09hw0uzUDo+7QgIw+GuYOjqSfjKB88u3yMxkKCxzDOAj4XafXLl7SttE61gvAQd4S
NjY4V5P5vNqE8nMD7L1fqacbkikX/H85DkOVnYFN/JCfRAKVeMTbOLgs4WPGE+USWbH/B8B1vqLk
NbhSU3rDe+9RlhkuoBtQMa7t6u+N/92XwpvTBU9wFNDJ0YOtK8LykMTNqJ4a9D9cPRnUU4L+31fy
gcLo2UIG/DgbU3jRjwMyINPts0X1Hx4pfgI+Kl7inBQIsNj7piJs1fUcC7WItXMmWVhUOSocqHCb
PtVgQjpO7VlfwQ0qTkEF9klN7pWbZrdj2PQ4eSs4wUiRlt6TDT68FxKlqxc+1zG/YNdhKnYUBGSp
u9YGF5stSTFRAA329CKIT7PMSwTivDx1Zd4zaYF9BuqYYfo5MEbnrbKNj4lMiGQOuAhEEaAuMejy
Q5PbSTK+Gi6IQWgjckrnr12HLS/aeAxByeICfWfYyMiMNiKlfOixeaZF1LvLyYpE1MjY2l471RY2
yDJ+sb3JPdJ59sOhNh1bN8Jfb6F/ejhpJ50+5u68IT1ibQcA+e+P5bUdKULUOEd0wYRl2dnp/V/w
j/2UF41zwFQiO3pymKB0GxCxc7sjbZ86/QsTwAv2R/bTBNrCnwSoWaQlSRbPewOZa/hCztUosp0A
Lec5DQbzrWfgkOpSvIFGcz5QAWuO9OBbkCegFMSatd8NPfAWY/MTlbP2Y45TtK4DX6OshMXmWH50
K37JvdY8qJxSxd/nARc+qlJXANAQxe24P/dZZ6SmzqwUlIAadm57Lk1bnufHIGlLO+MwlDPKcoIh
3pMwNX3gl1J3zJ0YoA+w7EAMp3orjgyNg9ZsApEQ6PDLeeaB4mXQ5AyaN+JB1ngh37cBIOlJUcuF
EfWoMWlhpMfE7IAkjK0Laf2x9PYBAB32fs7r4OzEI1LdEgt4+5IWs5bJ/W1mVe4zTmnbIyYDRdQR
VybpPdfD1sqER6xSmQA4A9KAdJ0bEbIjeTWGKCI19iRfsZPguEEUSOrFOie5+jTVA0Qbpnp6bIXY
tomUjsRksID072r+hrQ775LQxFH7edJZuZEDKN3+QhJGdkxi0FEe6YEz0VMmyz+wynUuISV+bhSO
Gbc73vrVMQ/t6ZoOCeCAl5F/oiYssp9Ld6qeadSLIDj1PLZ3NLSk2YTdKGav/gcSgQA5PfQdqhCN
IcNBFBieX0HAcCTlyjzsZSK3MBpTqz2TjC5qYpvYmsQxwY4jdnxTZ7mJOPScozt5qDd1sCs3FIGD
rWpo6rQ26n0y5KB5MAHrJWUbRTeOKBZmqbjVbTyCuCPle5LxMsFpWR5EPtLWfwVH7VuIuqmPw8Kn
D5UzfULtS/Mr3ifeaTCA91RUa42Zgo3/WvHUvRjLYP7cpDOmLvBuulCAuhdgGzTECg8LhXRNr2qY
8ijLgvaXohTuc7ygdouiJY7AWX+S1E80lLeATHlw5fpiPSaOhypD2dTtjOKjCaX24HzzlMLA5gHO
TUoUQvcezvKkSe45thUpaztv900TL1iK5hDqOGvPItdc0me/Ki0VmpRVUk9H0FD50Tj4ub9H0Tp7
GY3qk1hnhueDHFEot+/r89pkn+lCpKBQFng3hTW+Ns546OIsf7ZbfNdMNjFKTi9LaXwg0QxqcXBY
BkhxHPAu2Ws76jlj88fEmThnQFp9HbGH/AoY7+nFQg4FGWi5MYTraU575MtIWx0oB3HnLohTdtTG
pL3fXBovLwsqgZ/s2OJXwC++N9jDlxlG9zH1tA1bsPkXgFhAi7QtyXA4tY33YEfaBxkFSLoAXx1K
AMGd/C3Aj+wc153ODQe7oiz+MHrXPRSTTMmkrV89VhvFAEB0wThegKRX4leTD3iy/iEjuwGzrb2R
T/0HMqZY2lfcr6dl/zlejpzIHU4wUeYFbmjP2tBoEaGW59rtNVniIxFnEWCbIhYjRe4YR2UmGcc0
A9cEzl/tpV2p972SQrIgeVp42F70aWJTzyAOq01sk39/wogZUzcCjwx8bC2znrRWnTjSGAXhW2er
nVB2RBrph/wj6wnHenzck8xL/L/BaNt3ACvMw+c58zsQlE0xcHwkwEAuwQSol7UmuAfxkALo91ZO
SmqqIAdSwIObVlMociZZjAKmKI4HpBbdr6GNPXlxPbQJhIDG/3p5lCkZM47CtNXGS4d6uI0fXXwI
lhCV0xYSzb+/DW3srwsDN+H3d/4w1HfKwuJtLZrxpOORrf40SEGyhj7Ff1UX8mtw8DWQxwoEDCzd
+siZAL84yPWjnS2AL6WxYQ0OoDullJrNmJGVsjX4aO4qYfc7y8GhHwrU43cHNfZk7Dg3AJWq3Ejg
L16bHqmrL45pXbdIylHpoqIrF+F0WJeKxT/EFX68fr2+dPk6/WSzQOwANOjjN4mhKFCYZlkd2A3l
sCit/gaOlgxgVcb0k5OF+SdsxJOOGhmMTwPIrADdBIzdWUjYhrGxP1CzevFnE0nHVy3KJeu2m+Sv
hjDsD7PXdW+59bfW+5gHYd5avmkRHwx+XocQyJCJ+R7ZAvbsEcsuFKzJOGQMLLBpX81BiMNL3AEp
nCDwIkAPTE8kA/lBB2pH2mkMwUgqUCLTYc8vA9dcgFe1Go915lzt2MEGGBDWukiPSZhZk30N08WA
pty3TdtfNyIyoYbJCNRTxmS0isQ5ve8XsTC0o6T5xeVriAleg3kH8inAwbK4C5Irm5lFHrjZDli+
Bzen8Jr2EgAX4whIjQRVVRarPpVMeZsr8C8NEF3sAVcHUHkBkp9birfqLRis4FCNEtPAMN5lWlvP
VT5FZJgkK7AcfBspMUibmiIyypHb0O6dcGpuyFynCErLURYf2c7iHUaaw04B/hYzmUAsLmevNLsF
AEInc2Q9O0KhYnVgA8rl1JyZ9PGQpWfMNF7asonf2IBTR95WauSMa/wmejyCO9NCQZ60oMZmyKxh
IebZWlaEFupEO4ftyC3wg/DNN5biYs35XyQiW2fCz961jJ0ayStQLxmKgzdV1rdfMXiXgki/56oF
eLzjgIksvfboPecvLNkxA88C/d5077JMgHBhKkIXx6quC+LK3gMhV1bziMZ2xtBdXOMW1nKCQUPS
TLJawuCWHYXIITx6pajfJjC3ooxq8I84wkW2otNOgPE/1rnFvrj23O28jPUfvZn1x1U0/S10R/vS
tq15MnlvnpGBK3beYp4oL0cl53SVu1sr20Q1LHJ1wDjZv7Jm3Vhk2AHfLdKCHO4WSe8Vu2EFkrVO
5fCsOUFel8z8oHSQ0IwzZP0U85Fs3jM/ZKLIxjK3YwDDOuJFx8EqZgG1NlVeAzjC2jFQU12DeX1v
3KUAfKkeC98ar0jUJjP7brvxsnHabmTEUbogW/cwDg5YDbKM3QYX5JpmtVxIRA2IDJAvIBvD8ZGR
RXYtCAXPLZsuG5nqAsuzOs0tEn4/YNH2O62AqwZkZ1Uizj5+x+4zyb5XJGWSDR8XiRYmjYHqAY7L
Ed9Zb6I4zZ3TA0gEQNDq8+FMnmoxzpC9OYVgDNnUeyI5B6vIbEAGqA8+EFUtOobg+6yrcEG98Wqg
SNQ3p1uIGsfrzNLvZEkz30gbD/GEhwQa6q2gqER1kTPvaQi6R3y52rBLfxYNb27t4rfjPsTsKMoz
8PAaEmynxGISFEcziMhYYj7HtSsnS615BKqaBypqlr1Yvu3jXReUX1t+wv8N/gfKoAdwYAr31FhD
hkCA224x3RSgQ+qAvM3aU45cKmQCApWbtEkDIOtIoCT4CTxTHzMa4hN8V5MN6rIZELoSZ0+KEAQY
T++JDFiyIN1YwmD5SLE4U3cOFmxxYWNqiVILWNhqTKoCSZsVFu4DCOD68ZhMdQ4GbTQxfvKAnnb6
JqLxOHaxh7ORyjyPpheROo5LHH1x+UJXXe0pXmMX8CCUYFh3/nwr48N7oqHMOfR6t0ZChVSIAg9e
v+q3yYjfFOSuID2WuOyBX9jZpxQZKl5QxlcGAJWjlVR5lKYhsqxJyGWewuM4XpGoQJoiwWYQ+dBQ
K7Tzg0zFmm1H7FPX4u36CSVXkkWGN5/C1Dq6flFdskyEN5cNHUcRAbpMQexKqoHWsg4bDUharCka
mbceTHOwwKVoZ53yT2xMt8Ye1YMyBDUVNqIj3x+bA23mq917tXFPm/2q+w+dweL4hE/n8g8jOVtj
5SJw2ia7K7cvMp/4SWdxhPKz0kMsRR0ArGPLlhSY5OOTpsRjt+3QJUsaqwwR6d1kngPWudXaPSi0
ceUDGcF9T3AjrgeAQf7hFFhcGBZD0ts2AY70hZl9XQqgDW/1pKlB64u9JBw70hPa93FkZAv2q3og
q6f2Q4IePc87t/+MFfR80k9p/Zx/kIUF283+hMOwEifIvTUDm6Fj7X7mCa8jElLzv45NiSqn3f9f
MZjEmiMjuoVibp+w/4elSWyMV82C8sCpQtr/QjZWvdi1Rc4UKQsRrGg36v1PMry/3+MpbhbJ9FKV
FfZ9B/dM2596s1TEgKtsA3c4aAWQrb5tqP5w85T2Vh81ztKBdoqP4hjUU3kOiza4+rLpPMPfND+S
ZRlyA1GFB9ygfzP+z/GmIDtO3O8BBP3tYguISZbK6v6Y6+JjJ4mQGtlQz7eA80m9NrRALu5Y/k7L
UFIO9qMHQ7NE9ucUJ2eSU0PxGHEq0Rg0J90ZLIYXHYp6JbDoj3wsRxSYA6q9t/aZPJKtXY752gYZ
KMD7Z+ZFfihJQ0aqS+BARYXN9K29DJLdnXSgTWDlgxR5VF+myOXysrXEaxE47D3gTL5jBcskQVhb
hus7dxiNiRRsaj7XSwX4CMkupvw23R/6kZ6c3bUW7k6TiwEjaryAYQkF7GKfhcjiJ9BxghtX0OE8
lMjkJKBmJsRxpCxOoJmgPonJDZBtxmFevK8kItBxkitrbacio3wwzY5a+o+YXpm/BA2OnPU9UUzt
ssiX7pshT4CxRMPZL3WTzq7fuzSmBvkFICQhTQz02iuNk8U0DvWSfX2wqxsLiDNaWAFr9PSOSsJs
580HQsjrOGTBSw/2UznonBDAetQLqvg4T1g6kIKFnulHeYnDP78E8RIJqxhcQGxY3R7/TzynBep7
A1yfpJ32dHN56yfpUf1JIUcWfkS3q29I/0nU2/zF6k8k86JaLKSPIigZVUhbfJ96+xU2kI2puE7g
WAAVfNajatkp8E5EFbbSmEu/DDeSkqVjpOVVZEBd3ZEQhDVIJAe73MpR8Ax65PlaObEAazKmcGHK
8b+HJmleEo+npgTxuxLqKR5N/bpq8QB/l4eHR0cad8HvQ9+sN6Mpu92KEsd9hjqv6yLPdovAnbCj
fh9Tjxp75ODeCQGELJW6IbdV+j7I9LD2lvoAglCUS97twMWNEy5/QGqvZ07TocxNr0Kab4ekU78M
PgMwop7eaAKIQqIBeQitJOnBupzK8vPOcUAIB25tzNmA60nCIIuLa5FbAJAZXeyzZwXgdXFwoQxz
MiQhtg2BxCLsd8MRtNqHWICgMABA7BMYlN825SuzrA7TIHHfm2g5eZgED4ca4P6UF/u1G6ovaz1d
msb2/kRu5i9WzeZfJla4h8nxrCtAzM3ndBImiPAAcI1a0lqttRqcITcomBLYI+PVWa+/Fmc0bwxb
K2ZZ81uaWNbeQdXcL2Va/m0hgeTvtgM2PZDd8Dn+1hvz9Lkaa74vxmF6HZaaYeIPbFG+VimIjpp9
skxg3fsBORgAqefnDufXuyllkpgPi2FU93wjECOXzvJmpX5U3Im+2sqYd3QRCvjDK8mL6PtQF74H
oCFFofugoSIlU7cgDWt5Ea1WESSPmY6l74NuVfuSCcm0idY+/F10oUx+ZFrxeLX7Z6Ij63jK+P4H
01BrKWiMuorz6mGheP+r9MXU19DR33a/0Oa70bH0rW4+LR1I/7FAhgaNEZdgp3dEjgS5JahEQwat
FBUaQUOBaRDehuoqnepPwKN+R9ogvwdwECC14ETPQ4YcYFOe1wmUpsj+RtGhBDHoJqubjjR2qTLo
e5t/qMkyCYNnJuMoF5Kh/hMljBTzextk08VXH4RGoDAJVXmIqgeZUXNUio+LhYW3rhBZpbiPW+tU
eWMVPdaZlLwCAF7hY+eI/G3wRJumAIaF3YULQAPaElMcYGir+9n8YdSlhoy6CmksdG9JnqMiirqk
Hqviown+mmPMUMDnSmhlS87oqfcgM3J3QFKitAGw7Hga3AFJZxhpOxoiUew9FA3/f2QOKDn3HDtP
WGYu7znJgKY1Lqn4gyQq5diQSm3BAaLSbzySEpkzRQ9KgSThFRLx7/nNOGNPb5sYdg6GirnF52pL
8iee8e4ULumHYIolrYpkj1JdUm+k84RCXrwnY+MQAqo4yqaDg7Tv17QFVEeSVJUT+U37pUW9+Zlk
pKUmjq1m76HYdP+gyNdheaqwJxVpY+oZtqxRer8CA7xxHnhdm35Yqmw9EB6qkYDOLSqb8KuJ3awj
yZbeH6+jRFul3oMMQM/wUH5BCyrkRTg4kggF9t/5jEwjgVTwA419145Paz+N6WEtQXX0qH8cT/1Y
H9feSn6O1z4++Gzsnpy57b4AQRgUIgIgEY3ZXmsUhu3qye6+gCFkRh2Tbb5wkEx/BEzqRxwsBi9+
0C2zOBpzgwxp7AL6p7p0qmvuhnsTG+VnGtXADkKmjVSICgXqs2v5TaRUUjhLIWlIhsOOGPMiz1ye
xmQ8qSFpjLqrr4ZVfPMmx010A1CxPurjEHN1WvCadz4Anx6ilwa2eOhqKjLpM7qmMqW7Wxs8Htc+
qQ7qIjLmJrxy1fdMRurO1J8oL6r/Qvl55Jhen1WI1M5wvt5jgmJMA/KHFYgogf2WEk80LMIMKd1p
cyQNNaQAsR1WOpWfAldPgpFqdV95WdSCD+uobEjD8/jXjtv+Ue8BU492fJFkjsdU3OPZdd8x1lvB
m73jJhP4SWkVmWvvB4W+wI/CxuAri1ozWfZmCF5JTf4IbP+/Ots2DiR/5JDUdqR+8NVD6hFZJfVk
0FU+AB7kmslS25IMh9pI8tRq7Uey0Mw/8blJbkHhOp/AcNAhtYC3p5nKLyuXXe2qBhQyL0ouc1UO
+G8aXqaYfWDIFn820+6ACnmjOfQjEJbCJMWKhfAUvLVT6lSS8FBTSVIcbWdMyKaKkKs8gVKM75hI
V8Z/L4A/GQKk66KeBXmwftoMQST1CRwVOMwysjdCCp4cABZGGjRYYQqDkBjSR3xhNQa/0Dmow/pJ
QxxTz6ma3yZUuKEuD/WoIyoMvi3ZAJMW77Mgn/cPaznXMd9KazUuWg40EPsap5gHSPcu6/jRmpBN
k1Q4ImS022zLjWermpcLzz+R3CRCBZSuezngTpFdXSXgtJhjWTNlFca+BBvPjiql0oYvz9RTJVUp
l4CvUk3FVps6K1V89b03FWCRN2lTv6x278tWg0/t0bDBL9qtywsACoY3TzaW0bT7qRXjgTkoeogS
C9R7ALpCpkQ+vFFDxnEGLMCeTf1ZKwp/cpCWXjrykBC+ZJhkASAeTCDPeNgQoV0R2SyOAzT0HCh9
JDMW0WMFbP8RZqy7BECQfko75EojKUkgQW0AP2lbrRH2PwBx6Q3NWwZ6FglsGbhGHQOEJTejCbBY
oBSARRlPgLwcF+uU5cBhJdmSsORgm0git5G49Zz5g/8cgIfg4EtsBQFc1BW8Hy5QiTi+vj7P21ub
lhiag9fsZuCEPBt5EQmggGcRCvHfe1I2gyvsDd91jkUiYI4H4txM5qrEwhRj3YSLx32AOENI6hVF
LpGVBNVey35oHWR4nAJSll9EaYF7XBjzyQJm7880xOxtPrHJA96i1KJsddkMSWuLlf/cftXBC1nB
TDdR+XG1W/s6UDeW4qPEXFjeI9k83FlF5c3k+MO/cx5ArArqi0UtufS0nlYMc4A3KgCe3360fiBZ
HYMdCuznbz9mX/7mr1YOPnCA1jk8j9Xgv0y27b84hJEHaoXdIIckI20Y5PwZ+RYRybUDDUMgjcld
d+NIisTtJxtwNRV7ct3szwdjijknOJQoZiDEykuLBls/IbC+T5PIOjyHQPzmVEiRxHZV+oKz3dKM
Ytk1Q1Rnt80vaVamL64dOjMSkJEd2a7FmWQh6h7eHTAvdnZOJ9w9Cf1wHdheh64wPdthdlPv6DOm
BZL6VOakBbrFFH5++PDVcoq0AbT0cet1lTZmfdoADttQFmTWStDgtLVuYAnyr+DIAVWbCcjkFCl4
iWyoN7HBPNZWhv+sUsuGdn7RdiYQc3bl0IbICYCCPLQ2TJuLjSnnheQ68Fj065Hl1YTyKBvFxSBD
HOSBLZFjqyMSOVSYADS+221km67y/haLwuRrg2oMcu6794s0xYwTKiGW3toNtV888dYAPm8eVG+D
bKgHeK4vcZKXFxqhsrt+c5Bx/WR1GUju72akmJfuiyHwohuzpXojURtmgJiWtitrf4qFl5zVU1yX
0C4cuZd949sH/SagBzo19HwnEzakjmTQmNXLghS1eqHMCaqv1vpd/S6UVyBzfQEa0lXwVn9d2+C1
MAxMsKwAIPzxHDaRGqegw3guWttao8YAJ1TbeNfc5LBEWSogTKQ6sLoUMHX2sKchKZSLPc7F1a2H
4zYYXSezcVwtUr6eNtGEP6FuIfw7a3+jmcxmWtXSTIemP45to5ZlM/8hWxonfowf1vR1Y+Lm2ITq
kAeK+qRyMLGTu7ReVATY+23oiZ/Ld0Mqm3kBB0Y+NCeQ6gE37i6nHslMO3k1cVxuIjk0uIX5YO0y
CSybyGacgDNTOLwC9DWGNk5rNwruY3lOMmomUC29cn9unrSCopCvVtQG8oWV30N8sgYk469zXIBA
FrDwyX6YuYNMNDTgpneAy2rX1978h3IEPN+1lw3ZYvWI7GQak8bEWUAEtJviSGptqId+48NFj6lH
jeHz8bA6Sa8CaoU2Vs5JKP4EF457mP14vVCDz37G1qocA/B7qgCJA8Lp2bfQtTNrlV/ON4N3FUwd
s+ujiaOYc6NWTqMKLf0pqnaicHq4uTxplPvj5R/sR7oxcqXGj49AO28vseSw9BXzJRJxLqHky9yM
XatcTqDvuypZ8GBO7uRDPVJTTyucAiRpOI1GXExqgDFBXSXVTshzR6WiY/2kk9ryJkx2dYNsYEGJ
cf+exqb0lBg3ry6/1N2M3zXy4shFJ8z9MIFupuCN648AFy2vAJ74LFq8MJGjMt1Myf5MTM/UEN0z
9UgRA1bmwjuxe5D/yJbCTakV7EGBY0T/GvPB9347IIWob6giHYwRCH1FkN2wsz0vR+o6S5nf+sq+
gTVpePKyes5krWu2M/tV7FckQ4I1VfoINvc4zpPmPs4S8v3MkhKAXWEOYCp7NT7ocG6I3zN4RKKs
Yh07O7PNIqS5xsB2mbG/hiQ+e++3KBxQ44dHUMp+Ki3bv22eW/RUIjeUqdk7/eCiHgj2/GfVS3/e
uGozcu3NykaaAmzVZelhqK79fkV9I8oCJ4/YqMCLw8DDdNelwniu/XrbzHPuXLyVP2m5O6bxGtGY
u/MHrBLa849c+WCwPc9WD+k938UkYyCa2DpwebcQGfIYIts3Pxgo0TlrV3XZQQbNunEb9MZR/4CN
SAuYNqVnWRdU3FmXhaFQELWD6CpVlYzAyHHt3j8ILDWe/K46WIHb24BPgxGpqbfxCZbRDK9apexR
QRslXZ+GHRiomY06iwQE5AkWTNfOnQ6Aj2mQvYimG4L6hYZ3JZlqOfVICUSvw4OcYpASLxKlfHA3
wGYWLcHIkWXqR4UdZm/pECQfazDS3zxXvJpZk35UorUZTsLowTsgLagxsmXFAgKIijgUfLfLPPYm
UmaDTRpmfVG0byGbI+1UMBGf57zAgt7mRbEDTlt7sHpRARjmWxBrxNsaZT7umfxIwVI/8q0mf5um
ycSzpKjnCbTdMukRKZS3SZIHGNjLeqrN+gONRF+29pG0NrEKdE7f7+Y077Fv/c3FNaYpeLaD5Wij
UPGsDJXPEGT1XnC3O/ZxApaKyvXfGGr435oB5TSg0OoPJFOKbq6eDBfzYC1rHCsHqEJ+1qIlHHzg
a7go5FzWF5KTyAJEK6jnbH5O5GV8IF6xGTh78pdhzkuJh8KwnJIK5CmRLnWwpAaHZcuJDDdqV5jf
+ZjGmqDc5y4dZOCHqgrS6mh0GRWSNKzCEnNTfiEjkI2O+s26wV3SXbvMXMDq9n3dhnTcRmyHKDCS
HplKd8AzbNGA1BvPZIIu0wogX9vPtYVdiO8R0miIoupPKDyKzzRq1hl75YCwQx4iEPwPJCyMen3q
VQ67VY4uYGATzHud5iUcvODiSKg8ZNDPIJteOyWrXRCFRMhnU3ZOl4cX8qLmB3IS3eOSPYl0XJKp
IV0RcIlAUbpid6y5gnfRfKUmRDb563ikPouHd6kNDqxrEC4v2pCU1pSOJ+BtYxvjHmGVXt48rnib
MGv/oOhRqYbnUC5OOjp5GNj0awE8esUJd/fMh2Av7Cb9tBot8t2acb7QsDcB+1tN85+pY6afSAQ0
SqTBGdbWoqzWP0kJwp/kU28hYYZikFfKG/d6tyAz3qRvA6pFW4CATMCAO7slnkXUdLH13tOybOIp
MDuQokOy/m7yYNx0cX1sswYItPd4Oug6OJKoOwOitY/cTvLVobSd9sVR+eb21mX5/J7rX2bJeAbQ
PN4V9MKQTS4bMEIAWoyE4MHGuyZukeQIXnk1IoWLNDa89e+OOk4j31GkINkmWK/j4hyxs3cPpuS0
MVIXqvzXjINSDtS89sVEGcUlbb/1tIwBYmTP2QheHmmiFdwbw0oJSfOg/p9kOiq5FVMS/1ehGZgE
ZiNFEnELEI4M+dBpFv/iVN5wbibTPFRu/zK0XXsDb8qNsHH8YF7e7iOAOaoRweikCZ7TZYU8OSub
m+as6mCBG3T1Jis7hyCZI9GmfLbt7d8LUER2xTXDyhhJZnjOJSbAp1qjOdNIv5HpZcycyUUqeoeU
tW9vdv2ivytJ9OD+r2HNeD3j/6kxnOMk7E/OKlAVJBs2oT5olQ0N82T5a0lLdqCRiS0GJachmZED
Df8LWeKUHRBVZPj3C9kYk6OOo69uuZierEAGAsHTgtwdUIaEZRkD18dh6V5I2WDa4EfCOYV/pUZ4
Y3MK++pnLUI+o5XuVQTqalVRoyBpTUax17KN+cwFG450HaSt7zs7wN60CYj3IkNijoItIQwSjV2y
wSl5gDrRNtqFelMYP9W23zyRBYkeXElGsCfdA1SKdvmhzT00aR/ugI8eKnZt53eCb/HtCRNL6lJT
A3vKF9mNBk0btBOqZz3vprqjzfl+qVEdpj2o9xgmA01lg3WONnu0YAt4Cn4Uii7XueunRpLu9WFb
PItxwqHrmnxpUayTnWxnLQB/iMZKRbq3JjPZN9jQeQ5LtgDZN2jEDJoBOFb+8oVbSMUja+1HSi37
Nasx9yLhJg6N43UUYPDCTGLX+E53mXlmeJ9L0Ok2RbjeshTPDuEO48+rjcNJHBTHfwH1DyuR8q8y
C/rITcPyp3YNmmMPAGdk2JvDKVmyFdiJRokSHoBDHcDTUwLpurIAezSAaxwYuL97jQMoMKTLg9Eh
4f5BjaV17ObI03WafF8VffyCPPn4hXqZkaPYCglsR5L1TeuCfbPFPKxuACmoDZVmBNBVxccXLgMo
EUUwcB5zVGMKK2bMGCmCEuo4mTiAWQ/8zfI+6EKZAFj6vuXhyTP77AaqtB4U5ihWY0AcuS3Z58dl
KK0gC5QW4tRpcYCAO2NJq5egoyVqrBlTEfk8QRmFnFnQXGBs+lOBScwribCZtZ4K03d3enqRAt2m
rHvQ38qpBFnoGOQlY+TSgkY8qIEGLK/CbMkvuOIE7SEBLh8zdrGAYkJySp2jxDhqtO33ZtoCK+YC
YEgo4BjDCdhaYHU+InVjRLVz5q6o7F2Co2nYHcCq3GV+KoEbcqpb98kTK7tQ0y9ruKixabfILhz6
gAGANcuApHC30vak3liqLulJpS2pF9pzG1y10O7wXgFGUuKfEst7Ihd7dbzI64Dqq89+AlGL4abH
+mALgEZI/ySNOjXqRVscSob0DnVMNFXguZ54vAeIIHY0/Cp+0U2Lo4TnXPxKElHXqP8VC/LgraEz
TiTsPdAYRWMOykqgx8VRnFQvY1xfPAnqSA0Ocr3N8EE2lHjF/mcT8hD5AGRHHfUhDA2d+zWnuORn
o/WVw7+GLxMUFvGlAcuQ3PEDn4xz4fKGaGhhZlZHWkM9UpMhDanJpLMekhZJLXDWhg9+5oSd7Mk1
f9MWD6G4MLFDqO/G7X93bWzBUYaurqrymBWVAtkcqvpKFV31S+edLL/7k/J1lUzpe44kZ76OYEyi
Wq4BsAmgCMJ5ckvAKJMxcmz1NSlghhpsMcwo/NyT0MnxSz/ifAos4pI6NTdKnx19WVSqrMgLOHV+
tLFX8cZOHAsL0+m5Be4DEKkrlInh9KlsuukllWdTNGSWCepszBEPJCOttrPN4WPWWytYQr+5Uk9U
ADUZWaJCaiXF0BccuZcgE7GpTmAC9W5TUdbhked+AEZWcVqLfOz2qMTxbqrrtcUadSKzD2zx7PZl
lgBrJsiv41QsyM/AsypiA2ipyYdC8mxACbqYPm6+ujFfWXDQX/LmN7VRuWH2xVtXZC91eK/t6EtX
QR5+FBsf9QNrXEBQs0SEey7RUpyyBuyKJ/hfbuD5RzUkjecVy416sYRZoWGZVHiZNSWISO4yMuEV
ll8qYpIBSqbLfiMLBjzdEXXkuJL26AbUWQ2xuRgVXmdmfTYlgk6Kp86QG8NF/U7odwA4bJRG5tD0
SEK7bH4mQrrQuMDtHFIQbcfgbUQhozkkO+TCZCch4n6HM2CMDRwnnIF5BPZxGlsZZ/IE/+PMwj7Z
TWweX+rY3Se2nX+weZ9/mJM0/8Bz/Ekte5szPiZAgzRPAEM3n0lHpmYw/xovZnxRFuNkCryzTfFE
MahBUjsOfMN+OaprcawhDhzJEupiBr6JlzgNI6u1wBCFWgfsnPoc6XIJuAilzB96KOSQeiRrO2x8
CFtcH8xIaUqvoXSW01yYf/xrDFIU8xpHmWm+uHk14nMwkLlnL1mzN4oFXIIPY1EWfwbZuN4Wrxvf
+rV9tiSW6SpHC+eY2oEdso+Z0nk8NW8FPlFQV7LxVJT47zyG+MGe/GDl4WvZM6SyJSALMMQqy3md
GxLGgyfMc4H9HkvU7//j7Mua28iVLv/Kjfs8FVOoDYWJ+eaBxUWkSIqSbEv2S4W3rn3f8evnIEtW
sXnd/ibmBQ0kEiDbFItA5slzqAHMRz9KP063/gCdYEhC1CuzKs07QSgRUEOnOxN0Np5GY9B2tw+Z
+cKjEZzVjoPYZx9aH7LCrTeLHO5YjahBGvsHMtlG5BxTBDZpRLq6uTFaW7NrcZdQurrUOLbN8URw
gCAwGA4dU1puO+DqLq2CTEWD3uKMjSHZAIwKLlnPn7NwwA++spOps6D5GDjsA7nOJjVZAK/gmVqP
n8VGJO5Kurb/kHjk0I9jeNG0KD3FUb1pTaM48K486SX+bk2RXjd+HNTbHqSwq5sJpvyYAEFvBC6v
zTJLEzSE/M2LaRr+HW3sjry92r21TrWt66dbs3ozkH45mQ4kHFMUn09JxKHJ3PJHsCRte9T+nmmk
Z1I++NC1BStNG3uRHyAL22k/yN+pbf7YsT7Y4aKn8iJYThNtC1HYMhm6bY7Qf4yvNpSTplSPD7QE
egm4Nzjc3vhxj99Py6zsAzWjG4L7VUob/LPoka0u3b+A8ho3xuKGOiVwtyu/ZRn1btbeDMll2WZZ
+49buXrq4g6fJSDHFRWoFqnEZmmGofcgmtDto6RA/TRNiNy2xB2V5TiIbBYrslrULRqAsY0u/xQM
wCvnTYRiJlW8PVdrU5eaGiHG2Ed+i6q4yYQrYnHCBb9ad6hCWVUoPhLTzgxQuIxfr6j6zLsRTFA6
eIgbqZefRVb+BCMMu0g8KS9D5v9FZqbbzjroBmdvF2b6ud8IV8/2QLMAOwFRmXVR50qmxTJfQEx/
snuZPIlqYk9mW9y3fmW+JEkdQWIVNLM2L6qPAqKI0knZcUpd/YiKSn3ukY0nxnCvi+/LnOHX1UYI
xiDR1OQXo3wBLBp6Owqr6Es0hmk3m1HicUY2anC/+WnKwd6VIOPah1MPlQsrwK0TDQpIIA+zjMd8
mF2gS4SJ5N3xNy6LiXoxi8JTHfZvO9NOA8rMZQkSExAstKrpFJeCTawLNJ67zlD/VddKXpIqeTsl
z0Geyxqy5chVKs3ny7w2APE0ICXFxjRq8L5KC6eVRqC8wcA3Bhzvk1OeEwG+AjAwkwtTfg7yLxvc
FI2NpjCLIMvI2HNetXq/yYoDHdhBCzMiqCqzXdaO12f9EEKDOzno42o+6F8d76lL7n2Zr3QxPmpg
qIA2Jbh/NS6gT2wMOyIBJlOEqvFtGctmTUOaaNLke4fA12ZqpnDTm0Wz7ZKcvYDj7mBMdfY9HXqk
1yQ3H7Mw9vf/vQdIZgrP0pncWYnF7qmRTWjMvT/bOhk9I+lfXS1lvvbd0lwddLjRW9XU3wuscI3/
ZPT9+GnqfWsDLWnzPnDZz7lEVvh2dBgqVYVsgKgQdynnuDQo+8JnOE0I5YyoKjjKBlLnMN14gDn7
2mYOEfA6QZPvulAfwTeijZcJdCi7JrCdVauGNAG5jfwCdgoaBFpV+EBgIKuahyK+A9v4B2QFn413
NvHeLhxAPTTUuL/bqBcOFhJ/hmaDxv0X9Tj1urz1Ckg5naCdBWJoXgnwSKbRpaeh9MOVWQO4Hsmw
OI6gID7mdlsgIxCuE2UiO2BIebq+6uKaxVc6RCnXohWYIte4TDSQNjmshlpDDyBgCKLDTlF6zz31
6L8aqokq9cM1byx3di5qCVJD8rarIgZK4O9b1GpINlc3QFnbqS17xxIQolPdK2tFWy0L9AysGm8k
RY4P7k6K7c1xx3+kT17ihDehxSUmqBU4QCeaX3m/cx5qw3O7tHptYmQmRMNeRGo5w7qIonCbBf4A
ZqFyur+RoagTierVHJLFqBmyxWoek6esUAm+Re5HQltXnw6Gk/4Q2eQ/A4Df3umTxXaNG2Yfe7/4
FAdx9h119T+i0f9nB5QYgG04tXe53+96u0MNjsXi8Nj0BopsVC8I3ATQovcxGfUaeq4JN7vNzcQY
tSHoYdGQ30g70rhPcL8AcnjXN01314fuwR10xOYqKCXPKf15TIn9OXtP2Xyt0lvToy6SBeBboO6M
Dpi7KgPU6gpTMC/rW+A7Bqb7OKK8L5i7HWvZXZf5OP4EXf8MPkTwckCUHqLy4J5sZA+R88Ta0KQz
VuaDMO0dTQYh/PPEgnYt/uYPZMsF4/uicU2ETjDr4MhllOHm6k7tx7iJSweIkyMeuAzCN274Mey3
pC1Ag67Yku7Arxldcbj/GtCMI8G1kEfQXOR5i4IloPvQlpyZoAlHFiYQIFOhMicqcEoROo73fd8k
m0Ka/oqhBghCcBDxBTk1f+4l8mA2ymZWtuLnpuGkGMK7KUSeTc1S0773lgnyE10KUvE/L6H9Iyvc
13nRA+EZTK+xmyAgWxfnCKnXc+MCuACakty6VxMgCUXKvILc5Tw94FJ5n2IigbLDrhRBsuJgmr03
059U5rpUvc7MQQvb0C+3K3IhmqRlxD9EQwQHerWbyb0SR6fTLVijk9NJm/a/Sw9paq7iV0mnZXGA
/NiJxwfKOUEc8LtsYxCmKp6MhdIij9uNrZvZfjEtLBciNVRJVzH10L352zKy1cLWPV2YFojhqmEM
FaNC/SgVTaTZlV+HDghfjjh36DlBcz2MZfeVTdKB6hT+Hrx35yoHRSUER+plfWkk0aOfosorMva9
ALny1HbFF8P8GXY8/DZJqE0bUcXvOwBeLp0O7HBhNuG3wQ8+h+BceLYQq9+Lx6ruOyCzoDuWtXF8
MRAwTvGkeSaTJtlfdtFAbEWZWpRlbQckCwAoxFADmfLiTx5RZ135N5rub20fqDAXOkr3QzU1Gz4G
L0PP62OTMP1J8iY/RlnyWthiyrzOLG3PByhlx4KQPYXgX3hCToLmBisCbZSqtKeV1IAS/cV0xOgV
bnXHVfUThKTZPfWWoT4FqBq0mL25mViGi/MQpcUhhIITIcERB5mQKf0QGxzCGL9GdV6OBaAn6msR
lB5xaRKkY8F1xIG1ckyQay+IksUtqM1V36S6EhuYIPIABm8pxUOvGgNECqA+1g6Ook0g+4j4771v
aPdkWuxVoPvQYOuGNdnE5Og7CaHQ8THRhXFAvRjfRCzVDy742C6j4VurVjrZd98Jd7VeNCe3wyN7
llmAznG79h2owJJYAmkp/E5agWYXlyln0msToMcWVqCAaIBo3Fr4pBFcV7RLhsbXXWNAX/ddrnRh
BVpsM3PQMnZj523dQhBEPXDkKhxhr+/t2o4vgWi3Mtb7Z4TG+2cJOibFzOzvR2VzXCDO7cSRq3lW
2aKx3VkQkn0gU2YA6I7z0LihYdrWNh7DdXnXhghQN77+RE0v6nYLzbhh3YaFnnk5q84lKhxPfVGx
p84ywTBt1dHVikoYmcfAaHVHG+AiFT6qPSdbMq9x9c+BOxhrHprafeQPycUeM2c1oEzim+aHSNdZ
zScti3FgkGV0B0p69jEu2gs5QAZQrkK9si65Jbr7JpXBJtfd8FuDQlu1A209jZFYj00n8e/0TUuj
6DI/WwLx9R9HkfhapW10mboQzyisY2b7zQVbw7YpoaYJCtcCkSh1KKIxNc7kj+4RpCpnmdnmjmxV
1xKEs940vpW/pMMH0vgOzFAeQseMQK4iplfOeep1OW+OIxTlXyz3yiuyXXh10fRqhKgOW7za8iOZ
gbqdDqUVxrOXzJM3r0xAvYjr2XZksocEcoRy9WoMn33DNM5lNx10HqThulLM9rh60iV0vrb2ejbt
9C79ulxRby+65CKD4sqF7q4Q08b5TguOoRK8QH4GMYz0gQalUr9gJYRakWIFP51yWCb0skGVGWId
u4SnjK/8uFrFKHucCkBnWL9ZsME38F+JOl6UuI+fbyDEtCBBlSZeKkbxGo15lgkQUo4B2KXBaLy6
2evKXZOhhyCbc6B1y95IxORrFMPhOJqWw8oOuugCMjEX6euu8ibHir9C7uilkVn57GdQ2cqZwwBn
gD2Zil3cu/YnF1CLOwOcPNsUythfZee5ste/gHnP3rY6L+8gQ2S+IEqypnkoAkYbDUHiQ5/XyYfB
bZ9oPyvIQB7bZ9kpry3nog0azjvqhQy9QY1zYEcXFM8e8qwHyZNE4touy+k1axtnA8bR6E5YiXzl
lX5vSL98rlprfEBdNPLbofnmNtVDdEfDv7vpqf1o1dkaZ4AtgpL2h24MyzMCBt2sYR/5yJ8GQx7s
6U/UghtkRRlAuH2xtiJTe3by+lOYS/trySGuLKzUfBiaITtNAo9SmrDD9K6t2/jFraTYZeA0300g
mn0JRmtDDnEZJaiBLOURxCrNxSqQQJ6mxP4KlO/XCAXWz4YZN4fGQTqd7A5KEQHO+RpkmrMp7ZLv
W6vSnu2x/eQj0R7m+DUfoUT31Fpy9EoXsPToXeB+SpJ7fYAGApnaPOzOJR5IcWxARyOvkQzv8fl6
CeSPEyTusUEGAeOrDRAl+3/ZgLb327Y5R1a6bRQHddTiXJ250z1Q6cWpUyay05CauEI5aMvHwlts
1Fv8JpnWx1GHdm+9dn1/OCyHTEit82JN501q3l04aas6pLa6nE7ffRDHGw+FFf4VJA7Ctu8HcTqS
R6TpQ2dyOoPT9DKk3uyznOCD1I+8no/henGkdZbjQ3Zrzv8YGigNeI564cBtqk2oKmosVVETq56t
JrgGxSmaIBvNLhODKrAh2zIBEMfbiiDiCuoZJ7iVNVYB4B8VCBlmwr0YcoeHRKvdS90kqG5VMSVj
RIRn0NhrUoRi8zuP0Kl3JQphX03NQQVzpNVr37eMHTRg9kOTSIgM9762TtyQb0LwaGY4E5frjLvh
pa4S9tQXebSfmgq4EfIGFLIClqcrDkFn6U+BFo9ntVcw5chjlXmzdVWwdgnnzjHd2DC3bETk2n+f
5WELRqPFcbLzs9MB70Ym1xpiLx8REHUspOgjJVZKPQt/PC0yRosZwg1AdDRZNq07nLa9ERVEEtmS
X8uwAhV0yDEpSVNIKqOclib7sX5bUasZmqYJJ5Ovb9cHnNvZGp+HdSaGJGBuzHVoa8ka1+NftElE
iYTsSx2BQ5jcZk6lRDm7dpKuyXi1As6T7aezMxui+PxWEJ1V+7Yxuh1u4Di4xfLiZpb4qx2+cjew
Fci436DaevwBtqevtsu01xqFz17WDsGHAMc8yIs78sFOI1wiutJGvXfSHHRIOdxJo0QZRFa7mz4p
+q1dZUieJgzyIUpDBERW7r7U/M1iIjs1o8XHdnU1bnuJH9HstJiIeZnWhjrKwoB4G1FSDpR9kOrR
Ge88/dhpCdSi7OF11OJmz63aWXdjPbzqYHsGDXQsTzp0hz66I1Ktyi3jNlSIYhcyEVo2vhauQAmi
ZtWI36HSbe87he8VYF04xQVAsnqEh13XMLBSAfvrpnmy9/UaZR3kQo0WBwj+V4npNU5j9TtaB35N
9XB39HU4GOfCEp+qEM97t8OvpqFqmVOJZysNmap0XoY0WyhnXznryvlmLc2GSbIGZwsyuSUH/cPc
hkC9/OoPTvHez6De4egGsDCiY/fUmCr0uwwX2/U6sr4vnl/jP+bJKa5x5ZnC5D7MA/PExh7xQz0I
d4KBAAWnIhipcRUFbgpwZMtmw2IlyEVSQtQkRfIeUr6/WdkOHLFPVJrjx/LXlgTpyHD5noCuh2y7
DcozepnFBdXE0SawUPYz2H7hcbDnIasA5Y60DPuHWDVDh2y+CMBhTBPUoOKnf8gTsIiHpdvd3ayI
pvg1xs/+/mZBgNS4m+NivOxBPW2ot340DUcaNTESm6uIJysHIYHz4psbDAghIHDaSLHmqwYxMlD0
4jw7D8nmp5ni6VVGmr7yxgGu5ZCjf1fLCnSRQ0ASuUMSz6KJzhDPXR/WRzKh+jpeiygAP03t8I1p
IZkEUp7ihLwIHqbUXRrW6TuWasVhMVGPq2fwbIv1611oQqjZJL+LEMN5En6P775WIyOsLna4v/T7
LMNZBnKaEOMRol8zlHNe6O6nI3i/cUIOdQCIuD5bLMgfMin2Yd9BbfZmK72s+n1fGGLVjvh6ZInh
7LLGvwMGKHyGyGL4bLUOwjjQ69lVlgO4f5NFD6nmzh5T8BmVcE4K7infB5FfCc0wiN/44G3SHUDn
C90/0jhP8fl1Iug3NDSgkKptaXrCIXiN0G7l0dDNQyzkauGymhfjd8vS6rsFkkhgRmEY+PSSotjh
xxTglKzV493AUZUzFaE2wxWbAKpZxZC+Rm2K34o+Na0z7nzW2RbZXwCUNXc0WuxZP0Z7fBs+66yx
zoZqfOjCnoKKZ58K3n1KkPQCDGg1kjZm4Zofa5wMXv1Wk55hRNMjiDME/ud8ed/F9gCtgFzb1lj5
iDJj3HenwnzNx+bTGIaV2qevR+ez1IxnCikAj/BSWYO/pdHSLMqOZCtF7swSkTcuVStu1ztAp3ag
VKWrnIPE07Car3t1rK3yGtASmlmugAjScc+HEIyS4WgeDAtwSBtxsUVZDcWp7Ahp4l1mgLJCqzN3
N8tCTKiPD6DSugbFev/BmRJ2irPpVS8iv/XwC5I6+QdSkwC6A4wvRXmidUKav9+md5WWVC3SPU+a
4S5iodwh91R/NLoa+qEJ8gZa/JMllvM8Ozg9fkYchPh0M94xUX8nnXdO8BAShSe1d2po5t2PTA3A
YWuZ1TZ+DaqiCiG5EVsXUzU5m35aIODZD9w0L2T3u8Jdl5HU1ottKvCTKUx8sggeaP5Kz3z94qKO
GYsGbsFitexqI9cGz+aIEwSUoQ3JN62MxGEwbPdAvfo3w8WF/EBB+bZiWVbEzaoOTX2/+PKhfkHe
ttriOq4DbPv3l1j86BWXIfVu3gWtvfEbIQC3Mvu68BxFsNg2yGJluetsLTWEbtowNzRLtsUFnxn4
bmrFCLg4RhP4MmkHWtK0stnjg4UYyejKu0krp71e28CXiLbfNEKHkJ2FU4xppuE3Hht3HQ8gXWsJ
4O1cZn+HdDJ0m0ZufqzwTtciFdqZdgJ16LRP+xhSFSLvNwbAb2cRptkdPfkdX8QAf8uP9OSnprCm
cmsXfr2eFRS5gjJDphyQNDscEm8MzZWpRcWFvM0mT5YNWAy6NQ08w7YGgiunhfwd/qfDfBpOa6LX
oOaK8CQo+RejS/k50QL2BOn2rjLDZ2pKXAM3dmwZmxhwpmecQZuHMv9a5KmD0yjOPevWB6v8PJ5s
kLKPoGs6QDcU8+BOXE2J4z+4UaQ9Thzvwm0l6v4r/zHuDP/RLaC9m5vIytCQJoTM5DptbLGhVVbN
4wfUSOqA5CHvGh59wdN7XIePZmE3D83YvTWFa6cbkSXboCvYkVfutO5F7H4dh8dmqLLvAkTveMd5
dxaWDxkGA+89C4ENZDyttiN38Zh3BC6oPq8db4GvgV4MuWTCpFGTA5gh5FTvKzmYbxPQts1mJJwx
TGyLj+OTXhk4Rxj8HvUeCuiVtvzewZvq97kDVmoaW9AeWU8da7yiARK571HWyf0vpZkg5iEVjpBk
+qhXQ2Z1Dx6zU5DGPyCsXH+ser/eanJyES4vwaU3VOna4cHwJU/7rRb7zg/laltONbtGfSGBEYvt
AzJb/XmIwUnggPj1pRz1ZCeSKd+m0jBfpEAERcoiPtEsPs0sF86nZVGi28VFyjJEIbIi3APvnChX
ndH294gDHTMwagKx/25rFV3fPL72n/sjGAzuwwyaeKZb28cB3zEvimX2vUo+8sk1vhoSR/Yiysfj
ELPxnIITy6tAU7/VkxB0xSonJBSlud0XeBM09lW2iHqQF4UA+MhGb5lwKaO0jKl3u0VZBdOWyeo7
/lVCFKWDRmdpyCYUCW7QpO4av8FvszQR69Fj2LfhHXPjCWn/zkZSB4wkx24qITlVAXVANpyb3iao
J8mbusWEX5XMTqA43kcgCqty5C+VcjxyJPWjQqLONkvpyy82HI3jfcscpLMWH5ou3Ew723kAVJM/
PoOzadqWg4/EZpLEJ61yKyg2adGn2Il/1qrmRDM+9JbW/ChRg7YCFmt6hiDPtDXGPL9PEuSVge3/
aGhDc5qQ+FveWhrms2l5Z2QqHXcvcGw7//tf//P//O/v4/8KfhaXIp2CIv9X3mUXfLxt81//Zrr7
73+Vs33/47/+DSgjdHkswV3814QEuKXmv399ivJAuf+PMK3rPG8L85wB+bojqh2i1WFmutUZahwX
EzHvLMOZfSeCTgue5VuetNFMyEMeN2Q/vRAgeGWWAXSfnxxtBzwHETKLHn5OkyNizPiYqQsRhwS4
MPjQkBpIXSRel+iP0WRZXoF85VdolHv453d+TNAPWmWlVn7QkIPa6o2dHoxsah9MK8EzwQD9G0n/
aDai+7jrBXezoh6NcbMM7lLKXi7jWYEPJxl/FThReEfieJO/kWI9//7FQRJvS03XoRlRApBI41qN
JyezhzXA0toxwcMNRZePuesaj1EIKfR64g80MrNofOjbzuMBEgZeD0q3e5SNf1j8zSGx76CziJJv
csmaMNtmjl+saQNqoDEUr41xbLbN++voEDRfGSEP9vPWUW49geQsPdLWOrOi8yAiMFSJ8JnyC31V
nFOcZE80ikudQe0HqQvuD4X35780rv/HHxrQpS7wAo6wODNM5+9/aHVqB1MSCHnWuRHck46SU49l
OIsvzepKBar7ogjhlXkayjP3YNLNu3kc9qwI13/30WXpN1vUZOLpRhSGOn5e9+3UBit/MrILMRrS
RNKO30EdZu6RLoBc0xSxzYQ/qq0WrLJ44t9y9UNmtFZ5CiFdfxLMxHsB8BLwRns7c3zbYRednWpf
jCjJ2gUmmOmCxrXWLdjDtyZ4jVDtVcWaR9kmsIICkk6ppdpKoSg6ZQ9OijTLPAKfsNzVQVodIRxa
nVsDYEG6zKnbW2HmlQeR0Xa+vr176BPLCi8NG8xa0dtsYH/580eFr/7tZwWBHzwMTAA+BJhHuZq/
eij0vTYWmeWOZ8AyfW+U7pELQ3s2qsY9StcqvbIP2GdcQs0VSnfLc2cm5ZNjaB/J7odavJGFKfeI
EhqvoXawho59RknfcDdFhr8hLwfXT6dK+SbomvbOSsvmIQfuZKMSrR4NYyGbh1A1XWJeT5SozDt1
EhnkmsVerH5xfSjfbfKgDO6muDRfhgi8hAJgm7xxyo96B65G5TXVowatGCzyO/nKgqZFaXAC+JSO
585aM2vh0ZG3EC4isKHI1g1zjz7Th89dp/lewwfzIXLrcA/FOfzz4zZ7YaxC7Vgl5ZcijPalevgX
uX20pnwTayHmB7d5Ek6YrAq3ZQcaMjFZD2PWIzAKPLpXu1mwQzGLD0mnUttrMUfEPDJep9KPv6kO
+HiTbxE6g7KoDlnep3JdLj6Y2rE8re7ptrg0dG9EJIKvodxTeDRh4lGz/fNfj8Wt278e03GAUICM
gmngV4V+cq7+eiYj4UkQ2vFZA+LOqxzXOtnGhK+UgPZya7IfoypIIhNNkp2Geaxn92aob27sNKQm
HPp2zbtCm/f9nV/Lkv2oo6KkUK+8LKVXmEaIBPGEvdzY6T3w3O0PcRns7C52D6Zq9Ay5MVT+OPww
aiO6NDV3yUpj6oFjwj0stlsf2m6Zph6KDe8CVPfepUP4jK+TsX17vX/c6upNLHvdbH37yuRI727e
ndyX952BYDZTr73Yr/yWV1m2WWyjFn10+rbZ+vjoDiJJIAhHXWpiaCcdcL3TD4uNejc2ZNdHMCqo
Lai5GtMW85hXERiaWoShfrfH72z0MgAD4pR+Mx2CpG5VaXW+ZQL4Blb4P4G5QzpSyE9tWoOPwiqH
kzNKfgAcE5p+XIuekQYATyIQA9+VdEraWv5PVrKv4E2Vnxx3+LVIHVKqcuy3bclPOMOn4CJlae7x
vJGof0HATsu18JwM9onR83xSs0WXvM1mfRnRLDLF4TMtkF14vZ48IqzXkZDbDm4SbUfAKo7cMFOv
6EGdXUf4FR+NBPJbrDM+dJ0JyFFZfcb5MNolJmq2h4mXn43cuXNGxj7Q8skFtsFWbstygf9nWo4s
VgiRZdzrZqAd03Sxhqg4/l/fMXYz5o5mXGZsK553694q0le96c+8MZwfSLQ+Mi0ZXiwQ82yG3GrB
KZ27x8w0w03WGOmrGNvFtYohWdGG7ke3Kq2zaDgIeVrwfqpRyn0TREsSwUJnYroHUHy1IT+aoQbl
Y6hJx4obu4TWuKdPtdwYA7D42hS0c5ZryZwtCa7BsXEizXAoUUmyOX9Gfr0JJF7nx29racVNckyt
xS8MBDi0cEdSgUmmoXCSuj3Sa+2K2cGmaaP4QLaiFCh9o4mSS22P3w0H2ixSlADeqIriyq7YgXq2
GlJvmehU/XFP9cfUJW+LyobJCaXUqCBeVnZVWq4m0QBgLWS/5Vn73VanrooNb43sI6gq0VhHjK9e
dUr8cpkfixTIhgz4mFxVUFDTqNKImuotaDwCsrYyfN3ZJAq+sjiiglDbBwi8z//H9D8fuTjcOHhw
zFqJmfoHmf/RWPw2Q/9SwKMwL24VKqzvivu8Td+ayhdgll7GND0ZCqxKRhpD3MXY4CAYreaZ/589
5t2cpt7Gmm4mJzcrU4SNQUSrCSEuiJUOB4bz6WZiAHMAqbEjADV5VPiuXAwXdDzkoYNAc1XWebYG
MsA+gnJ1P4i+29OIGqHsyxDFhN2hCmrgXFEpWFpBgfoQfdxMZldVK+I6caJuup/H1A0rOy+31KUm
Q55brwpzC/LYrtiTjXajXuSXCjKudrdB7oswq9Me8waX8rgBVuaRZpbXoTUIU9cA+A1a7NUDK/YE
s5xAIbCvODTECaVJtmHb2L7+TH1bx+2O3F1FcI4aqGv3oOkbz/HT0gNttHCMVdf3PyQz8Uo4r++o
RDGSoB+jIVNIZ7Oxsk2rZqUa0qwRp8WOKhinzM/ATW78Ye3iTGtd2zgUQequapT53ifq78xCRB7q
0cjio+JHWfVS5kiNoQ7Ro3GK6krUc6kpamIj6zdDYCNJqDzJNuRRkGxpTJsu3vMSf+jXfz6aMZ3d
Hs0sF1WAhuFAt5EJ01FHt6ujGddDzUFYwjgBvhW3e/ezHr+avPIWdOkNKHUBm/6jC3LD2l5tEhr4
1rY+tIP9/gGxpeLU62mL+mdXHBMxPGbd2D6RqTPKYmN3TbehIU38ZlHuT4/kQE2jFnG1aNnofdFg
9dUKB/Z0vvaVFtjnitT9Rve/DEoSoE2XYbjCc7jak5EZeOjHY9+jOC5ztWDzHzIe+LUReF4eBhL1
IDh8Tkh46hrQVdtyKy7xg5YjX5e4P6yS40RQTC9FABoFA5wgjyZIvrdJ0AXHBpyE0MdsrV0sTfuh
x90dIFbmfAzGqUYKbnC/dQ7IpRFEDoCwd1di2AncMO5RJgiB1iUXmcaJWFsNbohhYQfjaklQzuPW
QM5XLYwgvv3nPyDxHxdDy3Usx9UdnXHUvhg30aLYL9oKX93+FAiQ/gQmKnxXlaxQ81qknmkGGGpV
BhVq7uag/ULFCZi+SwippZm1JiM1Gr6ZOsJL0l9DuLXx/IKZG26bEock8PitKIEVd+BQ7nIpPRpC
9hWYIdWQ9zKBf4T2gVyWCfKjFctWoZLu0ks7/+I3BZKeqER5HiIN8spuBKExx0EBFYqyPF+3UX+W
vYIRobyzkbbzGhV+7d4lU6hHNtSZJDtHK55JSmWx/873yiX1jW0/9HIVT1PkTU2mH0vHcj815k9H
4f5SaJMeco6MXTvx8ZW86nDQjyjEEZ/s/KelvKoJkLnARkKOvHAVU7Sm2Iu8sBeZFy9aRHsxcG0d
//yXwSz79tGCVLHDTMYt7kKPnt3EDAwQRnahsLqTJRvXk4pZm5owZpAUdMCRs9iol02jBwqW+ByO
PmQmyI/hV+7KDzew7MLrCQGpJj53bhTsh85qVkWZZs/4rlOandLnLm7SXmTEzo5swObrR97HX+bM
u3TqF602tSP5tgwUPCk+/jX51nlVPefH2XMIA+F1dW3O+3Q44h2buP3sJgBQelOUvbocrNG0j94Z
clcZrQaWG16vi8lq9g3o0gFsZmI/cS35hDjLrqiM6cvQhdf2EuVRZBdlfm1X/rGeyC9+On3W7Oa5
ta0zSs/bJ9xD/YvLipcI4aJXp+HFTrEPblPWVq9mYJ3eQFGxaQE2FvwoQNpwItyNGskg8E8Eynmf
s2VrfHwfESTnffS+DhSCV7vQnu/rwLbgn2iUB/H8ClkCYGcQAMSqtvqnxSnc//T26M2+vwXyfH97
0m28Me9QEJZyW8nOGyWHYKyrPWj9kEGJ2S6fA9yqELpry+dcd95sy+zSIz+tb8z/5rsgbkOdKqju
2pwzPCoR/rBvvgrdAHB+kA3pqeSoGGNtj2M+ZaDmtBSoy3aG1UoIIfzKT5miQpbcHo+arJGBQPWJ
B9Is54OmBckJ36yfQWzbH6zJ9R9bZ1xzljofhGpQ1g1Njil7IgfBq++x7lSneTSi6Lzv2mJPrkh9
AtMYsmBLQ2Yk08awhs/gKUlXYDM0H7u8Mx/rpsl2Y6gBVqts1LRhJdZJzbvNYtM6P/GmkPOdbdtv
foD4/jA6YR86kyPQDEjrLvWD8kyrsibPHgscg9SrkAWRuOoE0Ob9soPZp8FheUeJbYeAKAT5Qeoo
BS2axr6g1G5QsdIY0fBcfp064PcaP30RcRTd1X1U7KpSN15TX/fIASrZxnq0UXUw/l/GrqxJTpzZ
/iIiBEIgXqm9qquq9+2FsMcz7PvOr79HSY9p98znuS8EklLqtrsKpMyzINVyzyU+NjRAS9pypWkB
EtFu5iX24T+eivzrU9HQDYsxw+SmaYIbwNRH5dOGq+xCf4AJk3YTCKipLyQSgSqfQK1nNqxe+hcy
yZc+2HM3ayl9UFjAYnOD1J8+ybkuZJ4ghzkBc8xxHl0GSDPWSGGJQHOXAQ4Qju7SiAiTBjTQ+rYh
5HLOgHyKI2ClanVrAt26dUx/dGlYQ5Ix3tEt7KYPnuH7R/xu3ZE52A+kuVa8FtCAWuWhyLZ5211y
PLp/+KL6cqOGhqiof0xT82VoQM+khn6JQU0kcbkYyn21sZyyuJJcq6SdQ7mmnrlB/dVGxzb9+ksP
EGuRWzMFXMidZpUp6nuqtK7okk2WfhNB6aghNSvkZaFMEtvG9zLX7P2nODXNBsh50+lBu5ok0Mh6
VembPgQJio+HRccmLIq2cUkeiXRtlotid059se0UXsArquBB9PDTw/YOMFfVgmPF3kOeB9/k1gId
Fc7MSQIrwx4Y/sqlW7pkqpPupJwgehG11ubrQDc+/P4DbvEvb31Dt/GAExaYazrn4mulwKonqPnZ
AANkfo4MEQjtT31uvhaRYdWre7hQJY8hNJEe20wHl1ZE4tTwNn2MowJox6gU0DtBk2lwpAAGMwXg
yQKxonWUImaDpEKUMAdwkLjcURGHLrBlj2+CMjrRPp7KPNTPivwAIkM83LEk8nYibLWmUFI6m0D7
MTR4LOHp980XEcq7QB+DuPizSaM4sH9rfhaJ478j5nowRUCF+C7EmW+uw0AXSAc6EyUlqtxInuk3
vZO8DJTz63irw3Ws+xiNmkG/aTFaOqDc/P6vgMz6P/4MDr7TjqHrjg79438U1ywuJLb8yJR0sTmB
hghl8mnlx10dQBeRlWDo+GL4oxxZdKlwpH4wknQDrVbY+gCC9KAVAcdRrO1QfSmxdQn1aZM7vryP
MnDmh8zmsCio5X1caN1NjM0U5C+7bDU5ZQQ3RMfYU3DGIDsIpZ99F5dDtqq6MV0Xme9tJ4/Z90XC
xRZQbZt9m8KM3ZlT12whgNfup9DDbhbiGTXql+9BUDRIRQ/IjFf9+AoumZvgjDb3L/EJcjxL/6/x
tE7Wxj96CQMN4rMyeA3vTGSGVoK4rEubhrMUin2iMzz4+A7FjR/hIsYMhlKThUuk9Yc8T3bURYNL
mJHgoQnEN+KMEORt2cr4lPeCAc2ICweZ5tLm7LGo8u7QJ1GxExnHMdX3p8Z1ElbfSLodmiTatWP1
bW7C4+kun0p/OyaQ9nc1ZBSO2eSwI44LuDMddFL70+2n0Pn2U8A8TS2wLDVPpZGgbmHwUgI1WZT6
KQzbt24M+LaJGug4GaOGK40ADKmfPrXncDWH7ioOmYYeD67N3KTp8yIwKIUsV+H+/qNvfX3BQtHO
FBLlCRtbLpMZX16wgDZ0ukjAd6iGLJiAmAQHD65pBVx+dfMp+nmXj8FH33L3P+Ny08TfJvS6u8x7
xLkheZtScPKcsDO28dSP77J8yq0hedNVd4hy91YLeHnu4gyK7rnvwWdN4rRRmM2z2TFAs0AK9Log
POo4JKwjxSQ0KvldhsKIzwkrx6uY8Phc+R4sL23Nr85+CoNqR2/5rQcN+ksHTQFUOvGjnbyAEDXE
6W9bELU+DdAMeHF9zBhNSJrSDKCqU9fvMDBB9Wee4cHn/j2JIiyF8sbv/yaOo2r5n0EllsF1h0kb
eQKhW9L6kiZoBOt6buXjeUyA7jFgxI08WSjzE13GOCngSIVL0gA15NLtqLebIYOfEoVoaVucLHg8
fcz71J6j1WyKXJq15zVb09MCN1X6myHqupvcLvNrNOj5le4aG1Z9eeAl6y8DE7TvtkGBEzQNxGrH
QHcQMARQFkdxpFf/XipR6wWjFx4jPjwsq1OEA5/bm4xP209rqJkWDs+XNt0t4bQMzan6bJVCOh0O
2bF+irJhuJRFGqLqlONNZaXAbKm+xKgTw8WppQSAG5C0VEcZKk9H/mMQoVtFpgnTpeyB9Z31Wggg
ZGBPMtwOPWgXNawAN7rvnVDvrfm6qvL3qO/B57bwBNr9SxMVlnEPt1XsDAE8WWkj3KeCtNB3g2Mw
7C8tBjVNxfq2mh6i9bBY3LXcgKAPPmkAnV3nCCiH6Lu2mJibDh5iacLPWZNsp10DObLLNMsPcP6H
TQw2GDYgFTTq2ZrARNCfRhaN8EbUXoZnqFLCW2ur4VTWutDEnCBgCjlUSMw4+VoSL26eJe3yVKA4
+lannbMygPE92wbgW6hAVesunIbvrbEmrHKrApgKgGOvd9AjX54I8QmbSXsLpgZeioNCdi1Y0Bkg
OsH3FEB2VIwVkJYunwKDn8OLiRt0MrFOZCagx8M0bZWpeofvBy9aMMESgFrmhC51aakwNIeAjLk3
/OTqDNy+T6oshEUNSA1jhhfzMCblZij7aTP2kbynEGN64Xh9u6Ew91xw8eBJU1vXOQgUJZR8HgIU
O2/6on6HgBacRLMOpc8sbNdRaVnIrICwFyYQ34Mkw3QcrO6WugIHvkJukdrN0XT0Ozz6JtTxbKjG
Ra1zv8yiu7GVEbTD4scv/W0NTxHQ/54+LQmxAZA9GvlMP7QgA60KD5xDm2Sv1Dcvon4vGBV1Bxab
byLwoSZV14DomHr5rVPswSUMSOLkIE3vu1M6/i6BcYErVEWvVnw2uCmAN6d5ABxp1upLP0VQXxyO
2apzoOFoEzWOOgNFt+t0WGSquRT8aXSebDUf8yiYpgEqZa8gsJeBKxxCQqHOvnNfwEwibdlTE3TD
GmUd7doP7bAbugg+xjnOsJAWK3cRKqC3gz/Ua7Px/OdS9rD+ygr9e2IZe4gAhYHblpEbJ732p5Px
17gPndcxG6qVFaflBURIyDZCZTr3jOrQjvyFFKPpslA3RifdMpQJbqi/qz0o+1YQHVtpWVNtFubG
PGy21cH2xMsct6ynVsna7mMVEW+Lckc1bYY3EBiktjc3bSGdywRsLw2aVCYvrc8RVpV5Fz9uD0td
XPsZQX2/rlEpWkxhFD8EnESQu4hPwP8iDQ+0M4s5mHepncx9BIO2uwFu8TB4cc1ulBDJVLqVPTc2
YMwkR02m+o3TJBCvnIc9JVyphtMB2lkJFMKZnZ71Wtlhx6kRnniE/A+5j6QV/D+j2rohOmvuwcmw
18II21FQYelCA5EBEfPAR4F+6nskwT9YsX935vQdMDJo5Csh1Vk9dTlH9sx74fUI/uqi3Pu3SC+y
TE4mX8JBVLtP82Yt1hETdTVxjga0N3VhPAe5ly4M7psYqoxlkD226mKX+ksQGcOZY/v52JhI6mus
B2uGN9ljpSfpkekNJCFUbJO0wX3ZhIB4YpAm/DpdC0GlCH3A840+2XgQHdq3chhfoZa0TdqBPXot
qy94CzSQ5UK/rsKkCutVs67ENnRi9ghG9SrlSX8D7U0ICDBtfEUOIFGqcs4+SOJ5xUitWFjex4rU
Tz+YwrQUaKsEGrBIj3WPURgoinnxomvCP8fIFrim7Rcvhu9VO7vtrA017ZJ3Ky8CRoSaMnbOUM0x
7miNPPXX1D2KCIoNag3j5xphjuNvpVnrMsk18H2QeaAcRJtDsQMv/blr6Ucijq90D1Rp6pvzEkMK
+JoQycvcnGAAX1o99JeRebwW/JB6ortklc1gP+wPFxlPxtFnLfLDmmUl17HBZxnkzmFn1EAarJO8
j0DW7vwN9hVwZQlaaPJ1tn+liwGO876otcQt0yD31jId8T9p7DvZf0Q4dQqidRZb36D+5h/mJs2F
tZq+BjYIL1kV3YVpMC8aaW1/6PCQp7Cln5pT81dsRiYwMvCxrMDd2MF4CdsRH0bkB3BZHztQ7y6e
FueXecCJumLVGRJFa2CIP1mXC4BUvLaA4iGBi7/Ymc/W5TREE39GU8uoy1MlPXl0NhyKsJ/o6/T1
/OjFy6u+DvStdSCh3BfXmZtO32trDdc5aLuG4smvc21dNRbA7oCuj4Eb1mYLAM3A91IP2/OYqYqo
hmIlJTR41HYrC9TvbUwVzEyv55gl8QHhwWmHBAzsBBSGPlYw+y9C+LnsTxBDqg6L8j3dNYAsKb7G
EXK5d2CRjY85+If3URvDvAutrhXjYy+is5fE/ZW6rMbwV2yofGBMMOgBHbrBVs3a0OgUVahTNtmP
QsQ55G7i7q3uRuy1BfNPed46z53IV40Yu7co15xdg8rxlsIi6d/gmew/xlabnFEYj+cwzanD1dB0
BU53nvUQZ9C0zPABLphtH+Mkau/9Un/qRgaJJnCz7hkSVGeb2TcJHjr3mbpoZck2eSfCzdJnGPW9
4QtxQxGJBHskg/8xsJ+n3mDiabBZ8yj1N2p0kBR8CEAYoJbA3+QBmFKopgfWUxjo3j1wXes5Utbd
PZ5I+GZ71iNOgWUMbY8QHIRCC3E0lXkGkXMDTG86Q8YMhVofj7BrY2vTdUxhkuHlXD7hVPG0SDzk
foy3EYmN9TZUu709yUHAkaDBplcv+Q7AiMmFCuUtau7Zc5TrEcoLwKjCiFi7F00Tu4Q7iT3rlgNg
+exDzW2OKMbEfyib8v8doX6KJ+CKZ8Ss2IygrrlQfmYw7a5hM9Q1kAEKhn4r4sEHWxEv8TUKSOOm
C4bo1gxSUBMDGd22h6FutCv10iXPHL5hBjbdHwup+DGCI2pYQpxdtea4yBM7DVrEbotvT74ZI+st
aZPgSMvOcVaUH3vdepkjijDhbtprsJIAG/fjV+yrDnKjagFIi3z8inNbO+ZtqF2X5YBb4JtqYCgK
0gTNana5+qWMZPDXfmeXOy3v3m0dr6oC1uVPqsXK8lMrDrT6UqeG8WSKYR6rvY4/5Wb9b/N+jkG1
KXfDSDu0wsZnrum/R06HM4BqwbDe30sP3G9qDiJ/TiVKRdW4yTwk6kalGtXVOfTVvarYdYqOPIoR
3yNHe3SollkF0/e4TqubRg1GfvKx4Dzam5vQMbFQwfpVBlHInVXgORJb46wyuuiNyjrCxrkIb0iR
lPpLDi0HlrNgQyKk1Dd1yXDSrP6Wwpb+n9MTTwMJMS36rRz6GE70k/bWT8bH3dL35a6YAv99goLc
PENW9dVO61MzFSa8gEfjGVwdeFNowz04rcjaDC92lRjP6tV/WwTsoVUxEBjipwSaH65lRdk5CfR6
A2x3dZ8bww0ktM0X2NHZhzHwcSJV2sbaJJO17gGmRU20bqxoaO/TqgMNF/rcJgsLb0WcqAH/cu/J
7xpACwLprWb2VMWzeD/aENVEigrsENacLfWL9cwBFMsK7i2z0J6idke9UVAJKJloV2rV0Pi+CTi4
/dRMWMf2BR7Ia2o2fqpv8J+fz1MzUaDCERbsaItK7jULh0xo6RjcBYEBG4oaIg8DhLwdsLunAQI9
MEekZsUH5xIYzp9h7Ax7PPPAvYKpybFzIKvVV3V/5eBbXyPQN3cFg2V1q/qWgRF/QpiOQ8106aO7
pOzrtQ4R0PWXAcn6ajXKJtnSwDLKzU4pNCOZQD+SBuinoXL33Ynb8kD9oWVPZ+lM00aMbx6AWvhs
29kN3dVweGtcuvVbjAQOCiuu6aXxSp+cEUrX6KRhukQ0TLddKpCYyzptzVkOOClEsmtZij21/H6M
oemknt3U5oPtnPzJd0M1QKMJ1NP+A8hl2M7XDBt3cNqVTAhHOOBNfcmw2dIJzL4YwzOr8sGdUVQ9
fC2xwcu2C2aqySG5X7L+QpCpEXRL5dT1vgSk/2MSoETWtkFxHAYCfrr2EpB3F51t5EpQ+Qr+WHro
bgn1oGwvXQpzgj/sulhFAhpUoxFc/cb2HwsJKdppgCIA3K2DR9SqGGTzR4AH1OhkOt4DQB9qiDog
/orUhlabRwpnsk7wTIvwz1XhcNpwLmVjnalFs+AFfO6cKQGKg+tu70c+jAzwkRd95h0rKNE/1fAw
XeOAHO4b1YQVKRjXJoT1KFiHr/2eZ6NYUXNgQBmE1gAuogouaqO8Tll0O8fWwI/ApNLFA8TvV22C
txhqqPf0YyY9fRKa118otNPxncVrPz7ROlZguTUUWwDbmWBBrzRT8Er11+OvTRoFjsyYR7XK/hwM
Svrn5r/NLXOoF8QdbMo9hq097H8e/L4UJye0qzskxOo71SXSQJxinCruqL9gxtzlNPU6K2JwmQwb
am+Q7XCuvQ/TdKl253HrXCd1CcIcNhyD/IsCln6c1TrIlHvplgbmRX7OX4KDGuoaw8Ta9QwLlYDZ
xH30TvKd1AVm2VGrq/xKQNG4HgGcTkSzXeIBl3inVllF+h1vQCpUeTiLeOvE7CGOutcBL55ALhYM
YZV9o6Cs0Z1th7PPqs2D9CraQn1w8vG9htYh/vva8QpFxfTaJKHuZgrT0yApOg/QjBDi9p9mwLt9
BFQttZCDC9iOdHeR3sBmy3kExcV4arJPjb9HKKzU9hT295yhDu+BMXDgrwMo+Ch6/qJHY34sYySA
yIgHB4J8b/BaxOdoYq/0+qedAdjAW81i3pVaGehGG7pQkwZUBG0BaJMAZoKOLA8LjtSkOxDsgSik
TcPP5egnQEbwYzkKDvFBv0oPzw2Bb7IVdPhWBro8tI2VrPDmkI92VE7nlA/fqMW7FBqSJpug2mt7
h1Abw8dO6xg2WArAo5pmnBbXAJuLrGiBE4yn8Jxw2ABw1GMeNd8o1mOa9ruu1MLHqYJvRARyrUtT
eZxmN+M4rCFFl5/8AJChsujhgKJFBTVHz0CWRcuydPf7+odOVe9f6h+2ZesOquKQlDGAt/1SlOJF
VOjIXuAl7WvFkRs4ushC++F42lbrOwiwQDN1aIE7VDxmEMpNqA1MHIwtHIj/wOPhm6k5/rtp4vOF
2pZ4rlmETEOmiYex06Z1BpzVXVF2/raQdXuJBm+CfL8V4eVdtge/nPyj7pjdCc4Q0b4bmInTZ9Zu
R03LbwGA9Te8CpoVIMlAFmC7ubKroXuRgC8DF2MU30Xin6GLOvpu3t6zpgihM9j7m9JJ4a5ggbvB
1ZZL9xT5z66fUPLO17E35ndj02XbsCyms5Zr+j4Y9Brlyh76KtOg70w/0iAJhEKEEWPXnTTcP1hC
GCdwvB1X9yrj2RzscG/zRsPeCs2BAdgdt4OAxy2asLwHXRZJsxM1HYc/m0VpXKkVydaF2qj5aFVd
/FAF0Za6fV4Vlwnc0/kH9Ll+hMeoWX4XwoT8idsY0DREyRl1pjaGTIMCxbVOJNzcmsoTgdDqn80+
QNoVScYHz0vv2iEdXpKhB42lnUBjsUN5Y8CaaANEZvyK4sBF11vrBxJcd4A99C8eTgWbDtKvN9Cw
sG+sMNHXXME/+6rfGWmZ3Y4xS2856DCgV4ywxLaQBwALOL3VHOiscvik7KhJwT/jIl62O6Z5IYy/
omGjZajnGQLOPdQ0IaUBjhNw8MsoweIlq6Dfo4XxDb13AlNbcb8IHqjVYpu6tKzJXxdw0TnJmJlA
Z8azNG9s4m2HA7CE9Haf3Qw1t9bDkGbfmP7/jogK2YEYWzj/tkbEJvM/kBJc/4rNsxzgEVAy5pYO
Eoa0VenyEyCLeSBJayUWrngPVclFWIHEF8JYjzeRjNpZi6E2IMgwqyzQ8CzBQJN0nbMMmhfQXqA2
zcQJv4VC00+xBpDIw1UDfPja4z47SXXBgXI6URMYMIDW6ZY6aTgGnmBtZRY0v1SgxR3E0O0y8cs6
y2TH1EpomiQ+qOpI50wgibuEtW1DDox5GHd7akJbMLsd4pEfVVxJcVYyZrcU1yODvJ87KQZaO48z
RjcEPHwle3VE8Ma/CKg68LpaGbrfnKEeC+RN3M/9Y4hqA/VPuujvVDwBXvVG/9yv4oGgfQ+wEd9b
RaaftWrQz3SnZIDOQbtxhjH91A2H2gnJ1NDpDkFaXSjU1zwYHnL7FvCyu8EKBxtYwUZeU1RL1zYU
ENbUpEvR1une18YT/N2zR5SypjWSUwky4z2aBup9keM5blDy9JHjsAe5CLGyVCxNAMbvCSlQ67xM
j0uZ7Ch+TALtAM3Sj+l6gOSHBG3q0FYdDDNauGZA7G2dJm19YmAEjCiOYxcVVqKBiIv5QmHd4Gij
q8W6N7ocp1BshKG8T5Pp8ikI29R5MeqjtZY4WlWWxgv168yuD5pv3rAu1wsoW2v1abnwqGg+NQU1
2VAiaWislzC6o9g5Qi3yZSqFfP0ZFBPUvtyILA7cLjNY4S4TG2rXWoReWpiGxjDApgZWCji9tvdx
LDkoHaxzS8na+1pdYF+Ur5g9xXtq0kDewj2jCe5pknJz2BdceO5k+N3cB4cSE6iHKT5QvCagdC/q
eUyWQIZHNr9w7EbhP1PX32KDHz1hVr4rGc6KmdP+8BkQmC3sM559QwygU4fdNSydfD9hE7zDr733
LRxJgNNS0PBce2cgg0/qbZAX3l+O4cnHtEqnbYY9LI49CO251FZWaXnvUI3Z0ItDwo6kQcG06gv+
BIWL8cIq+dqZnfFkxVCuxj7idRkbHPFaMmk8aUYBiYW/I/9lnorE6xn8tDrY+baJYo4djucIEqkg
M0Jmj/qWAaFGqSkh8QyDQw9iWWCj4aymJre+JjdlVVUbTU/lFpg4+1hmZQ/aJWi0DMouz3Wjf2vq
wvuzDQs3iE3zDwcKgyCK5OGDx61r1vVPgYRaqDtqLXYM6hLovD6GAwrZ7tdbGgfhrj7GND5PKv1m
nrlM/xRDtyEkQH6/0xNf3yY2M03LACXGsXQbrPcvfKputATElWR908AejhsyOGZ6G7qzxgi182n4
u12m2FYXanxEneiOhEV4Eg57UGPdyuD+zA6W2mhfusqGE2UC7rAJ32vI9jvlSgt7B3tHDTTYVWOK
7XIygtBN4MaxpuEVDQ5d6kUhdN7ifj5KATqQ30IrFAcl68yjCtUT5ST2RQkRZgfjdkx5MROK5KKR
uBCMPNj4wamuPtSRyU6//7/8R0rDRnYewAOuWzaDy4n+5c1sQCVHhxBfevOh66bH0H+a32HSx1cv
c1JvC7UFR7rjBNUZ2Y0fbyl6daG+crR6G/IaVxJd8mTg3cR4obkk/eAbcbwdixpZMSXYVDscujE4
Al5Gp5ue/zkphTjPqg+GfN8rSKhngHzea35+KJSCEPWJWqvmPlFDRogGfP5LXKvmLn1NYVSQAgvg
nQZitGy2to18pOOn98B2+pesHKTr4//nLc1iYMi4lKi0NuV9X07P1N+miVgjO5kdRZ3mL05brPrW
s970Wv3DkNPcUZOxCadYEb44ASuPITBha5qufhxL9eS+i4Ng/nEUXyVwiaIfl3rA3/7+D4sXyZdk
lc0syFo6UhccBJZ/aAzFXWmZNojlN07Vu5Njrj40dyIjvA5okkIPfR2c/9GFD95qFuahCLUGfYdo
Jr450VVFUKsvgQvH3/mE7XR+hBZ5vDWA+HqFnPvewjnoD87grWBJv7yLhgoRea00vbJXK2B3U1DW
d30RwnLBCPb0wQHzmuFbO+EnRgWk3mEjAQNNMz5QEypqnybpfrTPuaa5YMs328hTiOxfL7UOLpJL
nTCPTvei6c//Frf0lSw7A5xpWu8oQvVuqLxuIsvk+zKbXqm1EPB1G244gRrEnusVnhD5hbqWMJo5
YXDu9/jdAJCIK9sL2W3IqVU4WK26oLrGb1jBh3UJRYzvUzwH1IA7rwKrrC6BDeLM7wIsrywOk+Os
Q1AjWLr//afqHxhDm+uQExKkM2KaXHx5XGTI3zSj1IMTjHdQT3P7sDumbaw/N6btyoi1j3acTw9e
ZKyDgrPnfoQZq1Fm372oZM9NNTgAK2TQQVFznBQsUGnHFcxmETuWqbfGT4j284oCzGYmpgGWO5ir
Dp7M89j1549jnr3mA8xOF5B6mA/T2oGO8mbpSxzDukKdjXoW3HrCjM+hNEChdb+iSm/XQ6RRmKCh
4utTwBolM+Hu2BWsBu8WuASrNN+aDs+wqMe/BYU56oXKhHnxO+Sie3hxvADKre8nHbrONJr8ukRh
6/MSrT7QErpaODTZxxI0h9U2m5fwFTpi+S1iWf01Mc8/LHgo0OVuDWkBFERAqQVCFThGgpeTCSNz
hblaBowg/o9EjFSfgc95GBvvZQk0PHd0y2CACv962LPKwLSmYqqPyDeBB6JSqK068EPfB4d7lW+t
f20Cj/oxKjLGPwXXlfndYRADigoz2zSMJVvfc8SDo3mQ+DfjF1C4xQNk8sQDlFXOtmggBam6YLP5
EU+DMeC756gJX6j1Mz7DNuMyL1hWPSyCRuh151arw5/AC/dEZDESDWCtgb830HK5VupC/bzKauqn
Vi+S4uJ04Yo3MtvavRE/lBOOM3FkgCsFxAZAyd5f6QjdEAbbFa9T5jNpbD8YWiw3sdUhNdHa7IgC
bbtL4YSgHocQdbHG6I2n430GQ8G/6uQ9yKP0zwEPYVfwOnpOwJ9dJw7kvWDt5h8Cy9ZuYXXx2hSa
DZUBL9qykNm7vBvs1wSMNC0b4kc/srT/+JPzr4QUqYOBatqmMCzD+ScePB56U58yVKhkJ5EGGrVz
q4OlkAQN24yZ1ODbib7l4rVK480MfyxddKch5b82QJxY9/n43MPX6M/O8eC7i8K/6xT1uoks78dY
6e+e3wRvxoAdCvDL5sMUwmSsbuv4WmlS7Lp2SE5BU0SnMeApkv+ATOb/8SxEWvHLBx10W85sfAA5
6LfYPH35oMeCd0iJ5tXJBGvwBlQNe98C1Xpo/Ny/DFKo3bnePGoOMrnQ6Im+M5jWlWXRIi9WRGvU
zLQ/shS0IaMGntDgGluzti6vmVVU+3GUEoY8dnkGp84EuqGdHgY8Md0wNZCqnJCvopWCFocHuHP/
OeVpAKUeIZ9HXxRrjv/iW2b09s7oou6IZJwB7luYbq26FfdeDGMwD4DYd2nrV5EKSLcZ2m0nveAv
J0m/BwETL7AZ81a0RAhd/uqKb2IHe4dh3OVgO68WyzHNKH/TVytXMgqmuCJMAbgVsDsDzV+uyioA
omLoq3tgFMVUGXeeGVf3Fh7lh5jBJ5XGgmGUl2RAFgx/yuI5QKUDEOmx+4b/g2vZAffl6s6Tp4c2
Picjyui17H5AbfibV+JzguN0uJKoE12glR+tgjR8XzaPed0BgGDE77SVpL3jr11ZDOxZDjn/nR9U
q7xk+Cz+ehfxGPTGIS9B/tFx92l0g3MbsDBG1df3dIxULQh+f2rRGB0qs3zamCqSDpU/59XqiKnG
aB6NFWj9/+b9XOXnPFoFVAbn4LR82FThOJ5sXRtORcYSd2oLY+7zQYaFverfF4pbmnRHfV0CQW/k
dfc9DHZKUA6wXp4MCaQ6OmMzx43lD8ns8cDsIbu3QTzbhUFQI4uAZjc52X0MlcFVIKdmT32N6sNX
wHWMtLilLuSHilNo1n9Qq/UjMAGYznZQuEM6xIedhspc0cWgZBXd1igx7lrkiXHAUnmuZGJnRsPU
bvUAcPWxDuGloBJcyxp058dgx0GgKdyZoJ0dkFpHOhFY4LMFktMJGufiKKpg5gPmXeyPh6Yt2LYY
oV8QOxwuTXZTHEaeQ2jMl8m5zYqHwIT/Q8Kl/7BEUF+qIgAofqB4uuC5869rRHZ+QdbrqRVh+J3z
em1Hg/kK+2+x7aUp9kWlx0+Fl91RQACHNHfQkbTPIhtagloTrmGwG3wv9WYNmpr5moaGhTMN1GOw
+QAj0m+9LVJuOXaRaOqmHz6kwF7IKgUEXXXhqfgRQYPU92sErTGaIl8DfF5dKmY9ADMKdQ09RAox
aqrbCHialTlw+R3uXEhRQPhX1uAbg6dTwHxt+IgtxkDcDE26D5NqWI029uRm0uy13Nf+LEwTSFGv
fGucJlgPmRivNbgpB1QBy73hFHDKU5N6NakBuQ0+kM29BcAz/jBx/Jhr6YFllnjtrMTbxWIIthWS
jBBPnN7HSbOhbW4Vd1IzX6gb1DgNmEZYP8BY6uok/SrhpX1nRJp11+TCPha5+FFBeTCCeEUFvD60
RD0ZyUMABtpbDKcUA+pfqTkddB3o5ATmFG+sMn7kScFvtaKrkS/okPFSYZBfF2sO6ccDmIUhJmdT
3L38fjevm18zKRKiNALfTccWBqRpvooGesKDT6GhR6fG6TikHfReOVEEyQbmZhBEQdlqI4NB/mHF
XuxWZm08swaEf1+Ph1vuBGDVcbM+eVOHC5IYO2XEfduYCWwDJpTZjLR+MlsUCKEcn61AMqmf7G7q
Tqg/MzdWzdIGFLcSfeQ6md88NawdLth3v9BUmTXZbS79M83UTKHdeY0DBiUmtiyQD1n/o0E1Z10H
gb0uBp6DaYJLO/nFqQt7JL6WtpGG4DUtbU00N8yK+wqCFkGnrzqletGGQ3rbWEa6AxNAc6lvuRhx
deRNVKCWhFi6fIqF6fqlTLQ3uGc5blSFoPikjRFsgzjyXFQt2Yht5aitZws5CIPzU4nnLbnCkSzk
YjFATbpMqKycNJDLly6a8CWWwgTcVddiSJjmepUub0edn+tcz28k9g4azOLgkAQ6goR2impbgBhs
8NwYP+bYXqvtSy2Gf02L39P180I/Iye/pcXmOTgcrnybjxeH+c4tDUDlOXRZmHGAsu7NBnwCRuiE
HhncxurvZ7c66svAplmLFJp9nzrbvgcl2NKQOfg/ys5rSW4cWNNPxAh6c1vedHV3VTtpbhgyI3rv
+fT7AdSoNDoTZ3dvGEQCZHWXAYHM3wg8g8A5AN1frr2HZLzyha137Oj/F5VcuSP5fcfiso5jAYsq
sE4J+X8INA0w4gKjneKzk2VwoCuSyaSQM/apYYUWah7dOkEULxRh95wjHRd682YhPWOnzhX/++/S
/HMHBbNSQ/9V9ahoq3jA/rGwjCPLKkmQoVzkqOnDBMSBryoHeXZvZkUljK5KUmyil5mm23luWVNe
n/BTgET+WGORLVv3g2t31ywKsasWo+QhhrK6rmPKt1FmkGkeFLs85HCOVlGPc0pSeRRwU6FDV7ej
fvASiJolRM2d5FpJH1R5didYmab6zxCh4S97fzuI2BAat//9fRNvzh9Lcs9BIckmo6m5FsvRP9+5
pvFHeEZtdcpt1r8Wc6m19W11uDQCJsruJFjJZpuBDDVqZIgNm7R5K6ChOdbKqwQu6KaGYb9CPC28
FHFLod7Izm5ehxcZogAHglu27Uy5qcnoXsPS9/aT3ufb2uqUd12dUHTASv4om4qjJqvEnGCBi94U
n5PSc+vXqinnG3raBzt0FbKhKtyWgplRNt3om4qV38EM63QdNxAkbKSinwpgGZPTQJeorf6VH9k6
CjvlKgcEfdlg7lL1Z9kJDRg13LQdd7J31hINhlaGrkSurCAoFh/w8vxdTXF/J0kTjm/n6y5mMpe9
7B1OUZnWtyDJzRczd7aSS8F0hlmkSIjgBmycQwiSa/QqFPMbhc/v8VDidOFhijZJQn79Eae1fZP8
IgMRkW3vI/JbdcbGbtNQ4IjfA9vQwULl4XNYDCymJiP4XORwSSZAcEeAieFnBfq/3mfxR9NH2rms
dW0tLydzEK6LrI5YkHXpGxjUHX6HYmOoBId+8Pm5DgBSzAEnhFnJ/EMXDSkK4mhRL/JkWpN8dqcy
Oy1YfyQ/o1Vsu/GqVrxyDzllAlRgXlUsW2/qFOjPSjv+JcNYlvU7M0rhhQmecZ/ZVyMKIhatjAq7
8a9BXOxkZr+T9+rCae+TdGaPJdhXTWquFWE2Hgo/cr3dmCZfJtlAJTvdmENf72VTaab8Asz1LVFt
PIrGTvkyDEb74Aur805Tt5aNqvY8xeyOhaxDVUbFox1rN4QO+fX7rrLpKddeE6EIoXqF3P/MR2/I
oQs1Zb+fBhxPInd6VCwlR689Gk1UfId3f7bGZ3lQsIV8LhL7gK+S+7AMyyIDgHwbTtt0xP+oMCIr
Clj8V+8O+91d7mMUhb2u/Xmoo78LL06uGKvgKgL3ZWWOjfPZVFGWDEwY262Rti9u1DzjJOh8jnwN
caba747ZGPXIMb/J20Rx4e0Vwx53shkYvPue5r61gMnOiWPihzHBXAuZKFckDzyNTHDl7QYv/7Y0
g7YM8ZxEOqZYtUGrHbUuhJGXhhOPaE17NbreO0S+P6/xVNVe3SZUL3rhfZYtc/Tal7B8U2JGygg/
uwccMfQnebFlptYqzav5tAzPrBpLvX5tUmTdqljG30pBldAgodSo1l9kSLWD8SFXi1fSYSqC1IkW
bOUFnl1hN+mY78Fk9SuyBrxKkEdPpT5Ts0rRa5AdThEYTxN03ye1MX7v0MUVioIZ1R9X3DtqcatE
SDw0cbnVvTrsjhhB7cPEcXdBGRePRaH+j7P4V+9opz1vdmEnlwnY9ZolPDl+v3mHeYDDVqUjh5TU
wZmcPSUw0pp8wInGTqkMvzvK35C5/b9D6gJ9n/y8xigg4FOZC1jE1SZ+qA3XWK6KZZh5vyZpk2/9
1PinwSc93LqUc2DVO0fFrW04YBisNsI0pXVDBBPs8eM+wiwD+6pG/p8jamvut+Djf9QjvkShPmDi
YZlOu+sakiKONr2A2NOeEkgvl86ucYbpLPVzEzTMPF05XCZ2RS+GPz8rfY7eup9PWxsvmUM40PQ2
OOuMn3XFiI+uBpxXXszm64pOevAyKOPzABJjlzZGB9/Is18CjY+8cizju51e5NuUNgDVWCtYb5kX
4hE2jOzhQrU9U4zaTON0qPn2sL8jC9qLQ4PFGcat1rMMeV1VbIDhNnuZ6QSENp0nBy0Ma9C+OZ4T
b03Qg6uFf1wYh9EW5mYj3GRVI93hkJs8LFRlH50NJAYOlocaIEB9lKF+WYEs7S4YBVpXOIfgZgmj
yRjSXdvODX/PEM/vcC2BPwiYlOLfNExWX6U6aG686N30sxHVL/5QC2c0Va++ls1gVDgWOen8HnVF
+Z5n8HeszggvMOuMj7pAQi4w3/vcGh/tHqlPGXZQWkEEK8l2gzGM/NUh3iIGU5xdTtNjlmv6Bppb
vJFNU8TkmTy05vQ8JJ53VNNIeOGI3tDN/FMdRKclVkNpO1pwhA+ab2msftlLR6H+2lIreO2UIaNC
4HU7tY0hXdkIBIoBDVbgGwd29EMBW+a5h9M7jjFPY6XqXoZs6Lbw1Ngod/540HQnEuqOwwPkExWv
ura4Vo2CnQG+SO/IB2c85zFqnwVBL25yzOWAf7lmFv8IUuVdQbT7s5nG6TpLC1Zf0+gDmmLRECXl
wHpQUQ7AVPpXtYH3OiiJtZG96EXmOM5HyUr2Jkrl3YKexJa4tBeH0DGe+4AKBxpRA/6yZHE7pq1L
klrntK+T2yTsgU0FYmvVoCYgm0uHi8u5vEDG5EGf0cuiBvQoW2OKC6GrDdGKuiVqugAYSOYH1Wuq
megQQTD1y1k/OHmBE60gmJpa+3dhfWih5b+4ue1tMxSCHkhE+Sc2Dvhk15p1BW9Zr82iaP6K8+4B
/xfzhwZPpquz8NsASH+lmIF50iL7m6W01ovztWCJ+yLPvWBI10D+s6MjuvpoHI5RW6CrKZrloHZr
tVNGlGXw8BocvV+XJfvQ+yJYLnjNusOZzUXJNsjhNwclNHG8l3+eRcQGIKcADGJgtfLsPu7fvZFZ
mysz7Ju9UzXmoU2Vp7u3jzyTPj7S1gc1Q+NYO9YhyLBNi+oaDOdYwxlLjOxf7d5vnG1j8Noedquz
d3Ghml68gV03dO3gYidz0WwiFGiOte1c8BL5pvlx/TFa86vRqsVLwft9Tli4bRZhIL4l6sB0P7ca
ddhMCzdYwsbHARjCGlBL4PE1KMK/zA7C7NtY6V9mx2/bF4SycXXyugwhG6r3RjC1h7l0jRWWBqDn
OwOsFk40BuqTdC+p2ntMmgfJa+QYeQs3wgQtEEbkVWwDxReocq+iCm1YEAkM1woPNi50m9rPzHPW
bjLhdVSKGa0TE9gfTdlxj5UjMNZc648NXu7ogQ/KmwcYXGogWQ1ix31kBKcBTNk97k9IJN/jbpgf
5Ft2H+9ZSKE0TM1oTD5JIdXARzjDrYajDElZ1V/xkQLsUYZ0xJB2qsgpoRwWk3xoAwx49OSqWfqX
Pp6qz5j2pds6DepjIrNOzW5Isa9gTZydXEWdN6MYxSY5Xo2wfuoa3X2r1krS3Vry3KXxFzJhCLnW
bC5UCWwdW2OlZWF/lnh52SubfCjIP4vB995UDJ7EtYbA4Mvm4Nft2ufzWMuFadw0iNEmIdUwsU6d
qbec5cJUNgsV5Ll9XATOEI5NV0Weeec0IBlXFwigRBVCECjbWudZHGRTHsq8Klft5M3bFLhBvbr3
yIHykjTgkRtnhcnK0CjVmj0XhrMfFsifi+IpKwc06MbOWDJKbAIMz4sZxTE02MC42TbFcIFR6KMm
PgkQ0EaOQj2l2pRx9YzbTjZel6VSorrCnmvOLyVp8i3cRf0VAFe7UpXe+9aF6drmafbDAJ+llub4
ue2wzRwbK75Sdh/30FY6jKKLL3glWyTK8TwAQIZF3PRgq1P0tYqmYUO1QmiWRyWeP/8MaMqHKB7i
r7PZ/GuAntzG2WZW8bwckYsifw2T/kl+K1UDH4H/iGs98iR8b4pzo/NBifHyW68pTbcJXZ40he/O
jQ6lzI0eBmU4k31Gfl4UfGQlSISMtICeLz2gfjVnAc9KrMZ7XJTouqzLL6OfsYWhlvoV2e+VKtB8
EJNbUIFd8dIpyrCHSd4dvTLID1OQ2bDnrdrGcq/VTOtUuvnvT3Y9HXZ5o+rn+8NePvsTNkDIUxfv
Mm4Exj+Pfai0+ppHebqVd8qdtGICNqeVnH/cuWd5h2Pp9l45+iMmJyL71zjZlIP/jLHERFcGvnMB
+Ok4V8oXFqLN06JJkYnYZLj/GRuE3spd1CKuCnXvGy99zjend734a8tCFayb/d2aRiRyxtl7Cew2
2ZuJIFLauvmER8C8ttzyaPWW8ZyB49nkU9U+w4HmKWonSKygdXsCwqOwJZ2SJyWFmVDADXlFBMhB
eXxq/2oL/VpHYgmtWT/XJHkTnDuzj792E/9ZGA7O2zin76NvIs41pt1eQuTDFheKBmefvVwZyqbs
lWvDe1MC6JvY+zn4/+va+53lC92vDf/9Z8jX5S10H5eFZ0PSEPBfg1qPgE0ArcDN0tTH/AJ17A8k
xQK5GMnsrEFhjxuJyvDAvpwnsz00jWK9zhops6orr7M1Wa+NjVpM7nrjQyc64xnJn76d1YNsouXN
JD2W41YO9vrAPJp+if6fuFYbMu+StszgotXGuXtL/XElr5QvJSyaB/i5P72HbefVE9v5wGInL8/c
1P5S9mZ6cvqSXb+l1so2qRRv7cssgG0k0wVzvV3Tq9YJ3JK1zqwG7p9YeWWOYUPazYuLYjfR+8Bf
1buog5CSs49pYm+Wd4+H/bWZBhsOUMBkaDiOfQp9XiHR5/glL9pgPbhOtC1Kt+xJZDIy9S6mjaxC
GYx77C6SZ8xPmg3Wofk7VbpCKF1U31B73g2AUCCSdNHGAYT6vfBGNBdDPfmIKyXYWPjVPo9OH+5F
0eI8aEZ0lvd0e3y9G8VzHnI/gWNtk3Ua3U4/ahWZHCrt8wtkhAqJDn4wGjaZoV4M18yb/bXVamcH
qY5Hs8LJTdfLEg06cl/SxU0eNBODVcEGU8KyevMS+1j3QX6VLPRBRaQQhtVVMs0HzVz6ENCudlEL
pwOlymCb2lZ2ngNTv9q2ka9kka723O/wl/yb0QTlyXEGqsluW35RNPwcKP+pDQQdVHWuRtFqy08K
RQnWoaIpv/iyOU0qTfH4vTflTwoFRHejhm21K2JMswXQUjojVpF99Q1kM+8+iTybYOBM4cPiziiG
ipAGswjSr/fzQhGSF5IyLJ9qLXrrFAh+tl0P4VpvinjPnuxf7YhZYqX0VM+UeJ83E/m3fPp58ivy
+4lSqF7MkhkZAHO+kILFiUYHCaaowaP8c+VfI0PkgR8DuYb0NUaI5v1/RMuPhJcbeNT9UCGbK/SB
yWQ6Gwws7W0bIEw/Dxq2c3o6b0jJWMNysSmgp01cb+egH5ZXlDcVoRpO+jLqV0heeH+DwqjaylAo
PqZKUUG7VuOa7ZbxwSMCy0OygwfZRKTqjSye/ezj9AiBN93JMHYT0XmTQpl5am1N/LXJbQYYd5uY
Ww+AgVxhwZnc5CFF2HXdwc7Z3WNA7p+jMHeA/XJVHsbFkzaSBuFnAPg51JX1SCFhn1Vj+OJhj/uE
fqpIk0GxkDmfrkivMKz5ws9lc8gEf1WSWDtn/Bm701yNuCY5NUqhyIaljqFg/jOToKXEUX9u42eZ
hqrHzFrC2ZjWn+F7y7AcTTLPlSkAFTpzpGnfG8Fz7kosjNW6OSuBkn2BPuORKptGJNYaPjt24ZfS
88KTV0TZwYzs+aly1H5jog773ggIVa9Y9qOuJj/gY5mPE6J8JMR8Zy+bfeZjXBAoinrUB/fFnKju
yQ55mH0z3aSJ+uoW3nz16mSNgn3CRhO9aNiolXdadpDa4O17y3KXLSOyk8FmyYSwn9lJ4KyWON7B
xpJ3JZvyYKfzz9gdsh7m9c+YhOyS80bjPunCQ62aFvhEiv6VZ8U3efDVeIM4oPq0tBREs5rQvMoW
1nfJrR1I0Y4Dqp33mJGjH1PxM0ipiu6iuMWaVxygr/886yHdB5F1iUyQO4hk0KlDmtu7HkY497Gp
F9HdlxQCcnEry4zHdTqkYiUr5MzyPB0fYihCpVBDmxpjwJy+Kb/EZhUcpYZZU5SMy8Jc3ToRyDwZ
TJLJ3vVWpR08J4oPZsmiRZvV+sXti/plxLfdKNHUSdkuvRgRWzCfZN1WdlaOj7KJqmxlp7wIAHK0
thojOsoRiDYaaCGL1cuvW2au/66P4Nlt8QKKeFE+noeiyuEE65G6chAL2FRhWzvrihT52WmCrn0w
lDA9uzn+r1RTicqDDMqLjKKEfOf4eZIcQJKoxxS9+AwWZBrt6ihrt5GJkepsUntMLP/vMrM+LFMF
SWqN9kYp4+CxDVSUyHqHDJer9Dc3CwEatuQz7KFcd4LyYU7Oh97mxUdVQQ+UF+XmwSY5Ohmwshqc
0Z7jkVqEPKgdv7tCRbGTiOwz2VVusxQFHJekwW9DNaRk/aLWHu+3CNPA24bOAEVNjPUDC5C0luEZ
BJj5pegRxBQI0DEdf2v96pNw0Ek3v7MMYlXf8fNpkl5/hcs8IzM+xZcRu8PTrBRIpZnKcLWKqFtr
WZ3/lWn6Q6EG2g8VlALETOurChtsBe8YoFyUpru5igvsKPruHHSDsYs7gJRj7YZrz9SHL41VHnzH
nt9wpPlwerdbFzVrL3LP1otZxPEJ1V6k90RTHtrk6nqKfpON+/igVMwXXYyPNLITsnc2vJdGV7ML
aOrt3CT+kymU9awCwISWhpiviqYUz6uo3wwYYj/JkJ8CMmviLKSWITxH/6O3Er2Lv524ezP3VPKL
5ktK2nZXJ4BCs3r65GWz/h2vnVNJNvtzAbBl5QKhWRmUPQ+106M9mNdvSeYbz4FSJa91gD+oCDfY
n58Vvx/Wdh0ZH25o+xtyfRaPA7jO1JoqlipAkD8gFpBV0OqBmTZ3D9LYzko/FeXgfNRKrp34MYHi
FH531YC5fNa6zROzpXkFA/1hW+UnPNg/PDOZPxU2hAT8Rm6dD6wCWvb3CtuuT97oZPjEwrLui7BZ
pZnR7ub+MdND+yZnV4q9aKyYtX6QzcwJQgwLZnM1GKH1UhS29cL4fNhR064uic4a9tT0abZJmiZe
6SkYXPlPqiVsBQUg2F6+BSUJ0VXV5eqjZQ3qezQ/yjBVTB/9IS6CwrNzeIAO086bH9hRP1d6D+cT
Ybr82TSraeWwDTqkMG8gzbgQ38UYwYlYY6hiLQLqkRLbkLHUYX+HpPNmuOcu/AloD/SxPC6Fmdqu
+UaAs0BRK/o6xwpkpkApbqVHqS4zKWPJDHOwUvw8+Joq/HrRH9dPpDLrm7ww0Kk3OnkeHZvarW83
MvpUo0RdCiCNcYCeD8pWVqHMavBWLeuqg23N1tUKd5bk2ZglyTS/vyz5uJJmYU7DRe5mZ7szN+U8
T7A+swJ/QA7yjM1yso6MyNjeYxUQ6d96Lacg8SOuuHfIwfJaR/TKDnmgwPBz3L33fmfVDo9GTxIl
KoZPrt7xC/JjTPACExhVXMfRS+NXw0NSmmuz1rqVkpn1AkjPZtNcIbZIdULg053aRa9P9Mq5Szbv
vXLw/8O1yG+CL7tXUUMm9y4FsebKHVeIcsl6ACa9k+VVOa5zXeU44JksW7gmJbjMNdc4Fy5KZZ6h
1jy743qxQnZVVEUSbL7q2TIe84KyT9opOEI1mfMP20USX8aOEp9bUPlXRssfj2Ph1NB2ip4szRgn
7xLJ1GRzi3k7mEXZ9LqCb2/ZumcNfdkF8dToGca/aTsddK1Gd7stP5d6jjcM/kYr29XKmywqIzFv
rMDqQBUUqTz08O2dN7DUlb38bI5RQylFSn06ht5tcmxj1lLrU8Z8IfIpD644i2wzPjSOcZ2myid1
46GnXNpPnZ95bNgg+9zjVa9X/U4GfXUsdomvJfP7qBdPXV75SDFjUGAEzI+lrz3obAVe3BpPYGzb
UF0wTUoKgWLBafGji2SLwOrM9o4AS0lGyJ1BUjbVSfw+Hyynyg+m20erPxLEMocsY4XrfqK6Fe/v
ueX72LG1gBSSvNyA7e6fhtD5mfD2WY4/1Xway+/NYYlk7ey4c8gJIO5vlXhR1aX6NiVld21rtbw2
Q/suwyUJ7Q1ciEPcTcjlqa2RvTRu0D97Rbqzpc5wHKJdXUyOLWqtPO+YFfe1HbUbrWOXiEisYznH
TxkCQW91EbPGYT6OMm/EJTkz0PKm2WZMhSMM84tG2QNlW/T8kqKKLqVarEtthO6rllnw5OmO8lj6
05sLnOd4DyGEGDz5jtNv+KEOGzlM9soOY5hZeGvDmwlkB6SJGCyHDKgayZeRY0FuBGRKObBpsFad
nVrQDWkulzWiXYie34K//kh505yvXofAjp2U7rm0Fec8p61zvsrTe1A2/yv2xxDTsnV+lKh73Tvc
X7e+x/64Hyv08cCu/iHqHX+FsrD5U+p4yTilqpmhiOBtZU5piS3pJjk+jAxz6VqCkt0jr6Fevw2F
UPJyzT1jdX8dUt3TDgFvddX0o8YqZgj2EA7sG1MkrJyy7r6BViOzxLrSRoJErWY803y0S9siNy5R
o2VgJ1kX1lUZfEANOyjabAH7K9PXTI83EvI0Z6l/MZmCVrJZT4Z3iDNy0bI5Vm2yrXqPzYzAR+V9
NpHoie2HpA6dU4Cf8TZAHO0sD66KoHjgZAni+nQMdoCMiAwup8ugNCXtL0+dcarOiBn8vHzpdjtt
p49FsOHha0KJ+mfj5LRdsoEoNO/kNkl2dHpza+BeP8hQmAQm0F97fb+oHVgAyRvNZniNgKI8yKdi
EJPEQDUtWyumqGHd252sV8l2mRYUxDC7eWTzspEJ4rDupr2M3/PFcizqk9la3vqP+8uamFvH5MAp
1+/JzGrsHqp6F0L3JsGRWNpxVrwfY11Nz0uscZDSC5UUdXwwCPIwWfNjKCx347pECiGVR8sak3WS
ee12EDoKS5DJDUkFcdCzdh2Sgj7L1nLhMlDHtLTX3C+yFUSAQoysD9ZtTnrk0mCtu6oD19pmthOF
26i3R9vamCqKxP8GFkgwQc4T/DSoNfJR1Oh+G5LrSnEoLO0HMOdpjy2Zv6+ZtN9RITkFnRN+VRFq
WYd6NTyq/hg8GlM/rr2kir5SFz9A/88/iqyIydl4z7bmh6yBEIrCxsV7NpSICsvgvcrQ1B/awkte
ZcRJskcAAtOT7AIM3q36IVPPstNS2VVnCS6Gsrex7HqH0cG8lb1ag11OhQ7iWvZWTFAPWF2Hq+XG
xhHIROk713kcle1oZ80DLBdMjALzuezL8YxoC/pG4GgfRlf4GMt2X3G7WhQueRzuEyUBtoIrrrqX
bVdlV2sVRmkgB0zuzkDpZ1WT2j9Obme952iTrxS+5ABZaMZ9d8gDdbwpfDBvfFisYAnXUTw9OWPx
iWSh9Z54jXfqYtBosjMMs3RfVq21lc2o68pNEKnJ0Q2RkkvimO2imuwS3GO2EpPSog3yiJ42+Bbw
KoGg9Pnh9F63nbDgqLqzGTX4RcKX/40FL5rsEtcAKevzPW6HUqZO9FZZmGxnkNess/+5Nuut8mio
47kHGU71Juqmn6e9m0wUCsf2AIzsKFstTOXiuIxhlXpe0tjG3I27wA6aq+8m8b4tezbwTUAy894G
HWE8+p6xVkTlXJbP5SEz0viE0fr+XlaX8S61/HXZB/5mJuHw1IJpNgf2XusI19JTYOJ1kHS6f5UH
V/eNbdGU5ib6FQtTUvB9U6sHOUR2tFV4ivuZKr0YFseFfeiy9m80q7ZBZ6o3eVACdtYY9WaAKNw5
W0+Kvx8p2z3KXr+yvKOjJf3qfkWbAi5D/wAt4yrRbsMECXcoum0c6PE5irU3uSa7U65/Y1vLIPPS
g5PFzeGPcVZnuVvwHtVKLTzSN7o7VptaSfX1XVUZAB49ne58WoDWBWanx8r03CdHOFrUUcg+fzaH
tSWaMiZ7XTf8AUWwON7jJO7g/8TeWg7gYUt5Qx0fUTLT2Kfm5WOuNOlpqNWWLXib3OwE2eWx7Oav
6hRu8mL0//ay6c3Tcutp6CdjLTducmGoAy3bxGaPSoAKtPTecQwpzz5PlfegATghQeVZB7MdzEdc
17zN5Ob9W0rBeTWi2/ZNQycN4C6aJ+gn7qmyN187RcfDu8vGV6WLsJ2uIRaasdVgVhjOaCiy7IpR
LpRIW6vk3UQPa0kloGeB5D+ybWsQPCMVAlDmw1H3SzU/uarRrV2NpVeHFnN+wsKKZ+1ABV0dP8lG
yBPqYWgiZ1VlpHJQr9RbQOa4z+Zl37K5yP1unbUxgCQRHCsYlhv1floPhXOWBxmEZ3Hwq0g5yNBy
N3m6XLicBiTE9Gi+2AhN1qvfbmZl2JN2Y1hvdJGFRcCtXwc8ybYyFStj8izKsA3Vx3HdytztkrKt
0296rKMVbXXD1hmb6bPbBSjkhvk3ng/Bukzd9Bn0X3L+jxGjkwZrPRnTZ0G6PPv6bK/1qs0fRwQX
nus6VXioGQHoKZryoI5oDGmJcdOj2FxCMj73/krXPPLNv+Ik3ccVDInuIEdURfKoJ8IuTQjTj8nF
UodkEaiXEXlw09leVUqt7Wy+i94GAVljT+mmXM15PnqbNhv/WjY9MSLhsGJKVlgmZ7IAogT/0bb7
yd8uC5KOLdwmaf23icfB8mjBlr7MNstTJvNQNh6776GKGXeP4MFKU1lfAjU68tM1TqyPamMj9+nM
aUdVxDRlDrTVPSugM5iZyzjdN/uzHCKukHeJjKwyljzCrzvft/3/vtPyEoYCi1TnpYsyw9eep74O
MgelvTB9NAacD5EvapanPhynk1r11nuIv8pe7Tt97/Vp9NE7ybGbXNSh9Opq+Lb+GCXZpyU52Q/6
Y2zEv7VynoMTVb2D4QU9HN8KLfLYDJutitnnqtZt+AFJaVQPU/604B5Gx1r70cyyUvqgpcwXSxv7
KQyoul/9CybCsvSf4yViAsJT8ezrj65hzrgHyKPcH8vtshnm3h4p71cZ6rp63lIeyXlLkF6NAJ2i
WQEBV/4h95hsSsiFjOEbgRbWL4yG1drGSsbkH3C/1mk6tNakU+CMw9WpxUFun6TRsJN7RJDxf2Wz
CwCef+wWlN41m1Iwygsyo9DZZtdADyQfoSLteYAIKDh9gMa0WdMfQRVfB9GSoUn5Hri+cpMNJnmw
SXNRLvSHNEzMTVhnyV4Ruiy11j+4c0z6Ht3M3x4QiCxalxjPY/kcuD84Ag8dOXtgFvujo21uMZKq
A8+dW2Gm9nV0zefQ6aNPtHDH8ydSKa0XfbILiwdw3rgPQgn3I8OqLoo+VUqjPUStTp1MXNNHLTSG
KFAPspeSPk9O7uyXr0sdrXUGM7k4zScsZZU9zsvaq2X0n4GyZd/4mfw1ABR5naG4HjAym3Hc6L7k
YgWm+WmxGlt233JB1lGFSRzNvAECc167iUS/WLVZPqztJHI/y2vQZzNOgzM3y6pNr8Jwb7Seu6za
yKwh/1nq5ZHpN2D518G1Qv2XLzUIg25gXTAGpDBbgVXIojx5RL/7vRctP0X8UU9StKmUXKyNqn1k
FuFVdqZIw66Koq4fZDMhHb4esFk9yBsZjjII+zCYaHmB/W4KKkROhzrL7VUwOnhf/ZpcIa+pO8Wl
mnSfRY0qrB8iPn0QWebzPe4ULjXWxrrIkJylm95wNjzji0s4V1+yODf24A6KC8ugJGHPi9fGqJsf
coQvOnzpAT+yUdywqnLWYZ9+8dkc7JcOOVAe+oRtbxA7H0jFoh663EFeHITFl9BJG1LCGXDmIIPs
r5tTfqx8wOrgXcWmzTfz6wBNErtasU8czfRag9xhOU9J3fUoSnuVe0blHN/5RnjELqcABsqtMo5c
0QUFOnccOmkhex8z6VgxOxHPLrdPz7Wrzk/4xHh7L8uyQ9Gk9avnTF+Qu8u+hcb8qZ5a3I1B3Qvg
wG8DpExNVY6f/DTNb4OXJdvcMTHUEAd5NsHpZNbTovACozCesv4BclWA+8B36gdkovPxk5Yr1db1
wYuaGt+fwimTjaKl+hcPZkBZavF3nNlBeHqldiU5kBztQkWKPVdKMgnKD93r/OfIB1noOcF7gJLp
C5Dj9MFqEX1XYx0VYnatCXaYDZKZzF+DNZ4oBD7KGLJTOM3+Ojjd8BB1FXakv0JyWOspzcYrEPWW
HQYyPZAp9rbZVZhM5cm3NPrS4zTxXavEr2z04xdFo0YRYKtx1Ch/POM6gWqYC866svsLLlvlC4z7
oycmjRyDl6OOgsBGNkm71yg7+vpZNqv+Sxz303uOxsHF5xQOGhdBMsDxBLOcvRyFFNyHbfTac5jY
LCCc+cOPy56ijdKhlMMZFYd+OUP44WNQXWMn45ZUx78P8XAdKldKMfXnLByScxfhfRhk5aGSgtWo
t1krGOL/auekFTZRD/S4G0xo/r2nrSSmMzTC+WxZAg0v4KH3poSHysGyt8oCg3VO9Cb57THGCDHL
Nba0kMqTYeqPfkHuXXbKQ/jPCNkyUWM72ob6c0SYtt0hGWPgR8H81U2q4ezYVnNTwt58VCNr36lp
e5MhoAD1rirtdnOPiYvKzt70zYcu7AZ6s/tMCid9hthvv2ZNjlU9tgOpkiMgiiHOWmlN48OEObfV
wxGGZKg5+7gYmx2/zAIlmTbcaSp6d4uFXwBdA68RERWZCRDIDJKG0PIshmdgYwWyr2Pc3EYES9+R
/5n3OPoOW9ksxJRcZVZ7lE27Au+Aitv0uAx2p1VINvwV1kN0mzrlpPl98FGzA3lg+rJWnj8ftKr/
5huJgqcH/Mdu8tSNUnj+/6HsvJbjRpZ1/USIgDe3bdmOXqSkG4Q0moH3Hk+/P2Rz1FzaJs65QaCq
skA2iQaqMn+zF8Jjr0SoaklzoUNKc5w1YzXrKk5wp7JKn28LLjlD0BzXk8Gad7KAM8Wr8DYSkTqg
Nk4xJ63DfNcVuXaqss08B8MP2/fHLU+V9ljEKJB4afSPLNZMAwlkNQrcJ8xqoxNmYPE271mo1ziO
uGQd1Fh966xMu1cweaVm5hnvNiX5/eDm1O0ENFMmCM5Ng3+WJpPsvnR3kd9AFVh2ZEqoGPcx6kfS
um3S/MXtuLBYMl37lsJarI2wRqgg+sgpH+zA4l0u4I4h2ZiYN1zJAban5GvdDsJDV/0o0Yvbl9gj
XRS19mdcgTglX96u+7pPt11iKBfp0wsD15iSut8dGgPvH80l+hajOMnWzrrhhGVmsHOdoIeu1mGI
5JVkOuVUJYUFDJtDv4z8T31DR8UhNafnP2JLuYp0+tm5rGoXaD5+4RhNUBaZVLLrWZycbR3nwlg/
YlEMA9KqcFzrHesc60n+WObDqsqH6V5aqXQphb61rTLYSF/rTUsWqedV2JG3LZqgOo2SqL21pTMJ
Zj6TnF6DotpY83RpgcEzJ9Cg/KxAFn5cQzqrZFdl0/hQdo6yKosm+1RB1fWkOlOSOcq2XPbhJNIG
xNgdbyUve0w/c7wiz7eXt3Tfml3Q5ZsArar1beD6vg8RXvoX3OyZebTtKnX8E1AeLUD02+EKOr+i
zAV/ntQlN8QyEayvmVM368N4m7LBdoqVM1gTUn1JtP28YJVVa5+Ag6xTN9pK83Zw0CBRnN4/qSgO
OKssya2jWsbPc5jUFwyJ2Ouq47LDHR89rf2lTY57uPnItAq+H6mD1q6EgdGfHpPGdLBF+Zg5D3Z/
MIF5eXutcJNvgV2QMJyjYpsELGMcP3zPM1fbAyGw9/7gmG+Knx4FuZixAFsDesCIxx6T+2nEWEsE
SdQkObDwnbdKGCd7N+7bU2fM6rqdnPFr2LDQhZQ3nAZF779i1mApxSueHPtSj4ZHb4T/ulBrE4XM
aj6AGxY+7uxpj0ORF8+LLxev6nTmeYjo65vitT8RJGv3qB7UezEXOJt2N3y3l069auq9GAt8k85s
xHqn8uHXaoPVXmBEKzDlwDogjdSw+AXgE45t/cVu1d0V9IAY/H5QI+ParPLi5HR1/AL/5lpDyNj1
oLllHqViENuV/+Tc38oLY2P2R5YYMbhp3sJrmAf4uRZuvZX4xjBHPOnFyiqiAoSZhX2cSfjeCqRy
dtsPSiFVmtWS4gnRNBWM2O1H6txyG8BFKqhmKh8ysODD/AUoJl2k+bUHKwg3t0kCMZML9TgrbHQB
uiYue6IqHJrkDWvt4BnKx/XdHc7TLgYv+CCv7boyur0TBN76+k5fXvbx/xIhK4FqLNIzi4bzFW6c
489detNjN+np85RkT9JtU0Hat5jU7YYCzYuFvb4RAY9pEdqG6mJ0WOP0MaAS6ZkXYROlwetC+jJe
3rmrqZckGN+Chazp+lG0zatMP6hAN792/WXuoHrWStjdlWgR76RZWP25SvLoVZ8wM/MyCxbzMrsD
DQznRa3vO1ZRz8tVy/BbXrcZlug8onelUpd3beCwvoTttxe/xs7pVcRNkaeSpjkW5ZPe4tFTOnC3
gRk9u5h43IubY2u1p0HIJOiFGli64GFie+54KGI2iZbOqzfVp3RbLU30OaaT3sX1Ska1So2fSzZn
MiiHOkZWh537g7S4EcDTIpylz4Z27tp0OqWOb9y7VUnKLaxgXxXxP9Jl6TNoBFsGrOwb7qfhYcLX
B38H5TUIoqL6Ao+7Wvv7siun74Cvq/3Qmd3eSIzuu78PeIt+p5ZV7WcVuTvpJaEV9H/PCFvbpeM1
u6KNnCfYvIjB+nXwGKdFeWdFBbBClT9/x17jjLITS/gxCXZNo8IXXAZ6uxnOcgbgAM6BtK+nlV0f
U0ePD7Y+BCjNL7Nvc1C1MLLFoWAIY+dJ7YxfgqhxEj9fuW6AKJlb5yees8FWMDiWuzPcofgBeFrb
xpZRHBsApMfeQmcb3XDkfBcAORKwqzaq6p9jq48QlVL/YTJH8+Bj/bGHNWO8SGzZ3fsdHpK+auFm
kGTuWctsLDqzYY11x3i20K04G8vBntF23jWu366A9gHNaa2wuU893N+0kOVNb/Vjj4YFxDTVw7NO
mVP9zJrdRnJBAQngNCcW+Bh1yYBRTs3JWg5+bRwj8pP7yCf7tXb9Oj4Vyqy52J1xavlhixZmndR3
TY9CKz6qJ3LUiNvIqeWlHS+vuW4PlEI/Ze8NzelOk6avrmn8ZPFJDLWSjL6c/h6+eSRSk2cbKe0U
zmIWzEiQeWZ4Bxzia2ZYFUYm/x7Y5TbjStqTR9k27anYWP3nEMyd6+uMqp2ytRuztvw07XYtOFjZ
LqOO0Dkp+m0xgGBE4ACCGxWGpGZSHARk00lmOfWy/E4CpdNf4MNXiM4SrapufjCWTLWMymEYuvyu
Rj5mJQN6aB1qgN7HSVX7+2E5uIERk1EvvW2KgMf9bUDO/LA4Jg27VRkMQwVLwyWsVRX7ZCloMCwt
6Zd4aXYa76g5QIRKmjLgViFfyxCaXw3i7QGO/xv+EijtNXX4IAfpzy3I0SX+QWDl/nNAVYs7Kymx
OV4GJFjOjLjM7q38PsezzbwOSr8z5XfwPTEnTI27P/K4soVIO/VrSkXiTlpyuO05umD6ig2eux9L
Mgivphdl62smBX/YJ7dxkk0wW9G9kpTBOXH9cktKbP7K1/zoNn70S+vYMgEWLV4pomJsGDcxpgCT
/tR5o76SEERAycJo8w+5GonYet3OfrEvAkfboL6kfNHmGOfxpot/VaG1hhpNhaYFRoXfrfHDzADB
V7ahvKA5ge1AUU8kRFTjoIwer8bSyB5StZgX+OIhCFnvxbnmnoQS0k4CFYw+Nzu3Boay7NUkGBrf
5+Zca+OqSq3+iDSWtg4seGLYxq2FrQLwkP2N1YWvth9E+wAYzJHHQ3TUA6qL05hRDuq6k2VjUGss
BzlztT47pTOb/DwZ7quu/+iXwboz0l2tUruQ5m1U5gcaugENtejdbfR2ld8/sGa72bEuf7FtLGYa
p+0OeGAE3+oaFYtkeM94jZ/8rrHX0m3xrGAN4dUXGMHWK3CTvbVIwHgjjjQAwUF1LbPdNHpVWjV8
biq0LkwH/1RnCbMKxBLcKXyQfIgkN26Zkf+HPgnJ9Vk5OKWNojGplGueZOiewjnWqKRBI7Eabuhi
PFLRYc1tx6wZWQOkuz+SyXrhrpO00y63/jxFZG+pTsoKPrCUHcW76jgncVdt3KR27orQvfRJCsgc
Piq8qHrhReUdeopWWo67a6Ru2WjYjUhgoJY5PVZ2+0Qypz0JtUsOeZ4nWx3v3s2N80UNOTubmHbI
pCvRq2CquUyVvttUDXOHTZzwDGB/9jFNRm9xy09t1fKuRHLmJJy60g+Rpo2T8iLN+ndTiEeJl3yM
SvPT6MIZFjed21wJVjO7uAhL6RacaGW3ndWJT7d4A7ssiZU+3HqLAbC1+dQI9/g2YQzuxpToSDyw
fU9M7XQ7zE2of27yW4AQ+B2TFaSMsH//a5YBde6jTd5UDoRAlRrFU6iP/tGEwbxBB2T6HgfDRe0Q
mm7iut7LVvWPnatsfsMFySSjcrCbLN22rYfq2u+BXrbKt7YEyuS2NpCIAW2LUCWiA/Xis4ZtnX/H
JuJJWtIvpmvSvEX0Rvs0jWAeVrcBiVNm3b/rrfHpk2GbhFQThq1h6hzIBr0KWt1ecOu87vhiNElL
Io4mGVvsZ53qVVpyQJqR0siMUbbMaos2vCzXuEXINdAF+biGRCzXuP2U2zVuP2W5BuQU5zSV5t9q
rgWvXup+sQFBXHCFC1+jCoL91M/VTgYjsLInbELwRVpGpU8BqVlQ23iWLo9d7npOo/nQLxE16ndk
zIDlymgVFs1jtZge/p4ON2TfWNADF5Z2Wm19Kw//QSaCuhMW5m9qrJkUqVv1vlCmkm2XNwEyKucH
voxUYr1Me4/n+ZtHyvBoIgVS/WwCSIYp1W7DeXcLk/SW60/fK4Mq/jwluKyjedrOMWpi84BUD/2O
4tOfNuVJRRaEWxrNAM3w851gwtIY3qehaTjnCsaMPNh/tGXctQdvLdgyMw+eQ9OJN6BZRmvlV9l4
nMrgyfQLvjh91POIK/1HPoP6ZXBSdsq1bazTpo5+2p7Fc7+33xWsVPfp0BV3WWyFb+xkLxLQAu5f
sxPGfgzLHYx7goPTwlBx+TdduhCDMsSxnG3qevWbG8/vw9Q6vzrDPsRm0XxzlG7a+EuoZmfzaer8
T6GiFfqfobwyo2NH7qPgpjy7RVtuVb/Uvg6QIBKtjX+5jhHAOu7yV8Tnhr3rz9EBlpH5BEIHJaQl
pEzcVRo64498tlKWP0N4z0IwJFf0tTHzfE0dB7Ce1RfflSb0Toh1j8+Z6paXsFIeLN78z9KlYMew
KR072v07Id8CwVMfZBTkItIyBfDzoldzdnCjpayovhp3Mmwads7+48d1quJpIcgqbGpkMGjRVGmo
Ue9Q2Y/uulnPQBVo8UNT9zwTkrRXz22DgvbSh/lDb16HVQ8fyMrLsTFuIoVnIbdwaPTmvkdU9CMm
ylSV1V7FLXWbKD9G6ZHmUDDaCRGmO7uqCl2YDNPBnhJkyweNffmSXUpas9xUuT1sFX9BHeYq61UX
eLlfBfmDX2IgGHtF+4jiU8jXxetwfKI5wWZ6RCRH36PqCvhamr8HEryuFbg0OHkuYUt/oEbo0mYw
T2LXhZCocgOdc8c6ypWucX0DurHJXcD1feelu2py/aOmzv6xQxUKFvzSRjf9MqR1w+rkd19kVB+B
Ei1xn4YrKofKVoZuh8I3VGvtNUm+fIFSODkRK/sycVScr3XLPdqB3ifnECaZz02+52GP9TwpDBIR
vOjXkx4D0FUM5yJnkWb7qDDNL7f+1BzgnYc8MS4tLsWrLM3GvZ3kxryJl05Nm65TpPVpYFDccGV5
/rCXEbni0LETsgvq2CTPYoRR1lkxdvi/h+Pl2pPmxnBtA/HIne4yLWOpRMuYHHogjIzJvFuvO3cl
+0Vv27opgqeKRZEVq/jnVqkChIF2RgEjCeAc8sF+oESwlJe2ovYvZT3ai72M+qyiMHQqRudHEyL8
sWajMYEbbdp9PGwkkyP5G/xC3b2BK9NKkj6l+KmhCPIwtV17kpB2yf1YXevuszxUP8m5ylWW2LZM
P2IhsZ/4LN5lbJMGBzA7Ocovo1uDdk8l5xA3vvosXYMF44y3jgm7kF93QCPl2cSSKrFLrDiXrsAB
UOICaV3dZlGG/asxf+XtTAFHT/2nugm/eu2kfiO54W+swUbFbOqKr1n8pegD7VvfaDxTG8hJmE5q
30hyILaYVq/5WM5nLTLatcz2jYI6CVy5+zztHkYXNYZhdUXLkavlxgwc98gWWllpC7cFGuVHU3wW
b00ZvQWLKaMT4YGY1jNkzHI29lnaqpSmOxDfcMd+KGaz5U3o/63EE+Lmc/61DAJEQ4aU6lvSW4cR
lZR1MQOUmNmrHPvRqi9RAs846C3n1U6LZpXoXvwLyYCVYxbmP3GsPTqDUn3LNU9bV9hcQahy1L3j
oY3vWA18fCfojrz5lEOQmu2fZwl4vWNfB8rh/45juVTsBmSmcOvW6idUkGH3/RwF1Nn66dIIy3K8
sN43WPEHjWUgXoVSMZiv47XodT02rXvusDz+hGeyfrOftMQ/l8uM24b2iodaBlLeODsv9Zb/ll+G
X+At7kI9sP5JQwxVqXD/sNAmXvdWVz23RWTv1NBqTpBl83NeKdlOI7f1MvuutVJNMkzLdAfs85aK
U75TbUgfv3BVf7bxoyhmzzrYuT9B6KOZInC5SikE3LO6q5HVXvDFS5XsdtCG7iVoHcD3S3+Zmv4u
80x37QSgPCygfNdF+a0py31pVkkYXUR24Nb8NEoR+iKrfxntC/WfDy5s4yjUu53M87e5a3pHJ4XG
cien6dIephENCjn1s9j9iArQzTkmJZul2JifBsxIckjb9A1W6B8Bbdi7YhhenGFGvGE5mGPCIl9O
VdP96LwNS9+gGN/0stUx8vh3WmtHsPTNALPFmlXJER0QfEu9uT2NSWs/VEoKBXy0sr8ih02CWpn3
nqP/BIarPbimggSkC+nMhpxoA2alcxjYugWJ7e7qsdQfpE8O1hzcuzZ7cqsq+d7Uo6Lf2/aTRLW/
Q1Eihjhszt9vs2WwtRzKi5X9XHQ1CdJ/YV9Ji4dKnrTnK9xMmktEhq1zWyB+A08LBOhykN3mdePp
pzmFtD7eSd8tJC+pjK1ubaSh4XvB5NlKYIUINiXiyUMSzAcX6aaFedRVmIZuXmTbIfFrZOWTeHtz
qwY74j3083zMy1w5oSsEISfGse/O1AITmiWP378zHJwGwXCHfllWq2GBb8vhU/vTqQw5hV4cx0X2
aQS24w3DpjD9+OfiI9ErQFMsFzwl1gcVrNSkOWCInO9HTddezb7/JRGOAyMIsfivOYiUbV4WOpnP
vLt3NE1ZazpLfcVSAKY5ab6G41aeIbfX73ayODzB0DIG7Rhn/CWk+d+jImgEX5FK/YiKFilZiaIu
V53BHMu1pNsfLO2I20iIoD6XvkVV3WMKje2QREP8rACwwupAC3+6OQAcm+o6a9RoPqIg0m77pLV+
1F/UIIl+GkaCPLBuuEdz3tQRu33ot9DinLiDr7cw7+QQKS3E7FTxtrc+cmww9JZo6UOiF1yiBMZ9
6m/9InH2Y+F/+V+1zfNeBertwz+86ZrLGUKuweWqkB5VaMZITLygirohqE8GsumIO6XGAEyI/HS4
c5b8NDBz8tOmZKmlI5Q0dlSCY8do0tlgQIvGvWSskyV5fZ3g6BqU2ljXgVFXuX5GRHCv9J16p9X6
BKR2SZcjEEWOvAN1hlZSjUZjbdl3sMtY34zTV15E8WFGXXIbqAgUelWCV1ibp/fowY73Y+ORozD6
fTggfy+aISIJcuu7aZW0lv8RJyESfIuTPgmWvolNAtm/BSx2i7ld/3ateMDGsMxanWIi+kVCDBMO
2Zxo8abNoWhLUwau5LFKV9VL9PMWalZ+thqtINt1E9tdaF+xfXIx4lj5itVubSDCJ+mTMzmo+GU1
Ozk1Io2v3y080POiXsmQ5oVpt0iq/c0ypdqFS+VcDolUyuUUETqmT4umG4jPV14aFZ6vBH6KqRuf
mNt0OZMpcvZ73nUKm4CPH+Nk41/FyKuDXSD3r9zKiGI5xwV/ILe4dF1HnSvqdrnxYVA4xwzi0/W+
v47zxWrIwuNX4xhtc+p7EgCfT0fbeCojL9/raAadJMYIs0I/y6kW2tkxGKOZxcbk1B5/lTBrVnWv
h+chalHX+X3msg5WoNId/uiPZcYt7jY39rhvq2FJJf6+yi1OCcg5IsfyH2IV+YwUyCJeoaZNF+1i
xfF2eqM8F78FLT5pXaAXRTgbwXHdyxsy5Bux+ZOh02EQdSL3feXmCEEnEeBlp+GXMQB43Uqnix3F
9kO9Hep6uW4UaAZt0Od3UqhErdDahwbeJNIciim9kIj8ac1Z/xqUfvzKnlCG5KBU2rs3zOZFWnKt
yFdeVVcztl0fK+92VaxjkObfYU3Hu3Gy8O8Ej4kRhb6HbGqtomXTGcYzmN6Y3SgPLfVe+vplS6qA
hNjgiDxsI9mNzstuNGM3miDYi0v5stktO60DPEu0zJt+X9rjDY4lgXXQR818kAMfwF6Vfc+NsvQ5
WmU+zG1gPXi+uTW9Cg2C37EpMhun1hxPty45M1JSYE7fYfm8xAKRKTHOsvoNLDwgkiC+9DU6cNMG
TZ7xIoc2DqxzXmo9O2I9WokcPFXq/s4AmExGAFu6PtOyTWyP00Gasem9j10WPEZO3LwpxTFc3Olq
N+tA3jlV9N12I3KNGdrMU0Ixtzd6MO1ex0rNbB3etxymOv5niFLjKC3pLydvneQuu7hlEmqAzj0Z
h21jWS1+YjrslVArkDVbpssEasbjLtKRXZQZbttTtExCi61/2ofVoc7RB1vh94xZ+nK4tg345JYC
gxxIZZ5uZOR6msxhwQq7MndWFf5KMJZkk7L0RQTtzDLXeWuhLQEIYMm+itproFvVpokRT7v13dwO
RB9WQqolZLYz7jF3fA7Jnh1jFxaqSHqDS/wCTiV9CYo5PGeYGCLliD737/7UQWbrf+hHZSs8h21y
X44BqmoOZN3O1bciBnsTiG2ksipt0/M13NR47ykg4IP9LVJm+yzCN5AHXHJBKntp4WR64Cb1dm3m
fG+YCcZWNHpgG1CxSM2f0ic6Pb2I/NQ+2F5z0s92XembuJzMIzYCfxWBV/4IrfJ6Ev978ntoOcEL
rPohPbqVf7ec76U/XNoFoZjWdfu4tATNmP9H6/dYBj1z7fN3OlyBCkY+/qOgjo8P6aLsVcSo0U6x
+VWwDJFr47GZ34naYqwjuQi0pqsXBrmfAtb/La74b7fESLQEkO6X6HEYyJ/+9wtIZDOCT3CK/J86
mVm5mlAQXbNM79S+xIVDm6aTnJlGwOg1BreJVFlLd5Mn5l0xKNBVCNeZTKYkxW0Vu72PC36aKEG3
w+3q0gfBDjHS7Ovkt/UxQg10I8W0NtIBGVZIaHd4NL7oanmR/nDMFDBCScgtQs3NNJxz4yOEz+6/
v6/tkTr+0p8Efb0x5qo9IpSsfP0lnUbIb0yRe48yfAxxkYUta2msLCz2IQuo5b3Qv0h3PkEJSaA/
Xz+v/KLXDyan1z/L7YNc/zQawv1rx+ADSVCPMtNWq5p8lQ3R0K7mwazPRty42s7wqi/KVKt7N4ya
c1qyO7FRzmedv0MFxXrBHRmtc8NzVqBnrAMu3ebLVENQzx27XMtoG0Fw6MotCX3bq9cIUiEAfp4Q
GD9rlm+ufb+x1rWhohr8e+DWTPNgblY4q8x3TqAdA/yM7XWZT8Hp/zp1Ec0HzTzExQqc/3ycu610
2Uu/nMkl5KzSET5FoxNpoBlN7g/+SxPtQNApZ6k0SgUyMnr7gJb4d9Mc2GLJQG+4yE4GpbG9dhZJ
/GiWLYa2oHGrDQq9qzze5Bk+TTNSGOYqRLj5IZ7Hn3z04NCMafpQLQeLr9KDptboKViL5fzSdFoL
rHaBj8k2AcxHocKhBjzFBq7Apv/XH5MpK9hgctB7TADwr2RULlON3lp+A+kiZXNAz0I9G54enozC
XmwstMd+LDR/5frmplP88L6VZprP6bpMynRfZL76aCKC+IiElAWWkZ1fv8yTyWnu+vfI6Xx0ydyy
bH+kzlAeJUwOLvmPLTwSbXPro556/S1AySycKe9tbGq0ej0j38dL1aZGNyEtv0svhiu/ew1bL74n
Krq+0tuV0RI7673yhJV5vWoKBF6acdC/l319aZ0ALEOBcD9ustnffQQKARSq/5Z3ermJY1d5iOze
w+uuq49hrTpnR6/BXeA88CJXMhtWlGmfVk0EYhYkdbiUTBJsanam4qavbG/SxRrG+tUW8zrvZuvH
oLBS8LJ4fGgW0d0o7n+2IxvF2tZRRDVtUHxGVD6lRYf4UYTC1VIQxHUFabclQpq/I6Qlk4bEUDdN
Hj02mKJcHw2l4r+Z7Zw98fUbnqIkvD4a9BZvhDpSrZ1slMfSfjOzKn+KgIf+EYVylYX7Ee4LWZyy
Glue5WEWPGtJ3qDVQku6jOWxTvHkuev9+lN/1qOA1QyYDQyLqeA0BfawGexuvKAvPF68DA3XPLJJ
eKI4ucVlaAwx2HOeusAorvuT2wbk04Ykzixck2Qzcj3NksWshbL2ysM5fjXBfX+sXfJ2KgS6rciI
mklPBpl37aIzatZdgkhCOO9xUB23uaFZd8Oi1R2PP7RxNN4jdzaOdq8VAKDwkwtt3iFu0pYUEDXn
KTIB+Cx+cm1igRIYlFfDBl9hkCd6SvRFycclBahlgf+k8pGvuqcpCkX+/AvRhY/I2Es/IlEWAr5q
knUUzAkOFW6r/mrmjU664XLlPVwpDtrbYDf5BS81mBHChLjyH7S30I9yXFBwyEN07yKYAtX8HhdO
9eCyl/BXpVvxnmC9tb9CFJQusMBbLXm7q1ZtHCt75D5BYXh2ehb2Enh83KlIXjxHZqodMnuYdzDK
sneSNWe7tNhzilMXqgbkBYviPYNQfIbQoT5zIxTnvnDeAyHEY8ZirZFHaPYyalvq/PxLTuVAwrYC
QZU4675JKF0kavVOmgYmZK2cYxPAxSoZ5nyNa8+89ZSkuO+9zlkPar8Ia1DrzUnkPMJ2DO81w4zW
svZL2vljQKfacT+wdl6btRlhCrvoyRYV6vu5r71QqSlXyFA7v9qBpH+Rtj8VGHTrPsqoQAaheSi0
udhHrPU2sDLnjZYPw8lUx3IjjxczqZ70wHBepL9lf0PSh4Lz734wlheUxeq/XDPN38uiV/JD61Ck
ctQ2vwCWRjhtkfMjE5dfxhocmJQN+mllIRxzD1DEPyksbwXH9SfcaxkMXFjnCxHmhvSKBq88oiiR
oXC1HRZuldpQkjVyr8QINY/vxjK17xqjgReM9BwaMtR6Xmq/RN5rGLV7x7XtS2lQGlVayL8YMe6t
rujesbPo9zUaSMu907w5BpDWYs4fwR0Mq35Kiw3cdhOouq29a9VfzayiVec11l0WjBNVPJoGmkok
jN2nYhGRqv2+WmljBBh8md1ECBNZUGE+SLsRJBQoKt3dNcuqWvlH+0r65fH90f4Urxtqd6dng7Ee
23JCEDIGiwEkfdPraM85XRHsEqe2dxOGm29GrFGG4E18kFFyDAnK7bl1kVEnNu+MPimfs8GxEdq+
kyBIV86jVlUP0jLsaAJTHVL1W66f9TU51hTt3RxeRGc5HbYNXvai/gVAtX/pl4OZI2+po1O1l2Zf
uzPI7OK7tGSK20TvjqkGuKgRD4Sp38fILG6iwjPucP+iCrrU4SqjgD6RhNVa6nXSJ3W4wbOBLKAR
f+tXlFDbLSnQqy2jxMpongC8XWKlK099MLfVxOafv/ka5PyXKh8njFnBM+AxHF+bdoQnFJWDEUR+
7t9bZfMmJQgqlP69q5RvUq5wQ8+TMalWWEukQ6Sgj/6HectVJNIvIK5a1Md2kZrtZfkoi0ZfQbHe
scP4LMvM0A+DvZeP40ZGWZWmj7PxPuhYCi9CynIokbW++NqwvyX8bPT4pOua78MLwsPKvN/7tYeC
TVKkd6levPsLMy0NzeGub8cYFCS8NSsEQt6EWk3mkyYE2a3ZRP1rbkb9o4WlRBV9Y/Hj/+0OfydA
N35lCm5L4WyVL9jhGbsIHPuJDRBKb4G1OFekzZtvl3958TRv3MBu1siCF8BXcW+Ndc3eOyI6A378
P9oyni7jXarzFa6gi/xLf53rvlgJIa8Ku+YZDxWePuV0ka5aKZBXjPUXIfDJIVgqr6Qh0YVdeH7X
w//npDKk2DgKG1cNH7xi5tfJYmcbN517cEXvQO/cdvPB0O0Bce+c2GN3V7QVwJVJ+WLBoZb8r+3a
5gFVnWnTTKxZMGOI5rc6BB2YkhjaiPyJyNNdhff6aUONFrdl27D2MOlfbLNwLtEi0CVn8KacS1vx
8A/Ldtr+MSAhA3UW/JucjbTyDJe6dEQkJJ1Mexsiz7YVAoX4C3vmDsGRBoQPfAut1O4ayoVHDcO0
aXWDiI25f/CCMjoK6GuWUTkVKBlpAMD943+MXq+wjMg8udTgxOrWxPaV1b7DS0pVwPI7VZ/pZ6P/
a+Tljog8mU9WFizmDTldEqWtViAFyCajAbSprZoAenjWT/rmejNJe/QMfVMA4Fb3t/HrzTQk/f1V
8CIbPbgnGkIeQd8qp3jW1F2XmMGzivcoXFyj+TYY7nMsqtH8/ZLCUv/xnf6bijTx1zTM4XfXUfCU
Yp+3HwdnuBst/a957F5aQVI1doO5CM3r99CKdevU6cNLVCrrudWvOgJXPOjI32vF/5Jnq+yzXCWO
7nGuvW64rn1pgmULq50agXED8GXQvA7jqL53G56fxjvFOh3PjLwDUuIZ75jgqrvIaIydjNYuNltm
aAEbsTow2maJpkLnRSjHmdgNLHbTpjaFJ7vFOVb++9LX13G8Mmxg8tI0VOcjRJpykKvsgRIPd9qs
Juq+Du3vszcWH6hXPolG/itZV0k2bqoUISs0qttgLyRwOdxGbn1yNghFXE61DoMExI6hMUXaUR+c
QxzCxXJc429dUc9JZQe/8gQIDAxOkGbJzz5V9O92laMx0OfJtzqACj+3oMa0BqgRjLH4LfCR8htJ
bL8Ope6t7S6Fqqmz3EhTdlRzyGMxK8d7zbOyewpglF/rwPyR9u4+zRY0H0T8qKvVH73HulzPGvsZ
4NK4q/iFT8XEM96uKQmL5VmrdMlB0cc70SOTLjlki3vQzRTtGruYCUncYBrZoU+TO9E0k65Kmd7C
we2hznT9ywRVtkuwnfYWa0cIT8nWD31QAksTRnn8kIb90aeMgPAWqGlKyQq508zuX9Dzqw++thSV
lyuVZEHYJxqLyweQV+030PUGeQ0qR69WMRi8nenm326wVzn7FJdwX7WIb8xvZEyMZYfnhQ4gUiV8
ki1d0iOXB1+N22HZEUqfjnCl7s7hk3RxoyIxmPHqk8EJQfUzBNs3JFXz18jJZ9JO8Ob7iPeVq+Nm
O7FmET5UjjPLGoxEdTA8NXuNwL/ux9nINoo6KDu9sot1oQReAe8r0s5I7O78OQiO1z4/rV/yfjAe
nFVpmAXCP5mFhYZNOXBZw9mG9k9eFQPoRmN+HCzrb+mmWubxlHb0g5EX4WtfVfs/bIitSINpE8xw
eJe6tRyQw+nvxzDBFtf66JL+rAz0XVcb6Zp/fg9EbbGoccgZnUUG7Oqu5ao1DjOk2daiEhZYEU9x
O89XHeIO1M9h1pdFfelmJ3jkKRg+1svBLCJvbVqAC2RA+mQ0AluvLuiOJV4uYQcqDwgDHP8f10gK
9edYeNpBJsqgoQ9fkOQz7rQeJk7h4uD3X5Sd2ZLbOramX6WirpvRnIcTffpCs1IppZSzfcPwTtuc
5wnk0/dHyGXldldXRN/QBLBAySmJBNb6B1mXuR4yC1mMWUJDHhK7cQCWOPtblzy71X5kc7D0n7X/
CGU43113eFqYTNs8EO7iijDXxBidc3NlYzTWrNGIQQByju6dZvvLstNgAwPuOreehiawn6LwvW38
4VH2pPkgQFc0w06OBeWY3ymlSyI8AGF53UOBfZ42N8hHHo18/W9tCfX4BA5pm/yVolOwvYXoArtl
rG/SvTTEQwfSAor+hJgtejVBEWDJF6r3ciz3HbEay6nZytHIRbU+CkfkdgGOPyuWWp3GSLtOrUet
XmTNjIUWgblERyKneDN7stjkNPaZm/wI0cVo1qRyAOTHyvH6N8Q4c51OaJvWhWZTfwaok4J5PJdB
WZ9iWOs3OI/sV/mfwEEj1kMV5FMsmZBPsf5sjnuLHUvxE4g38GMkpoziBBdbbJVRKVgektLV/Oyj
CUR1rs24ewRH+SC7ozr+FSVxD/pUfo4y9AfZHVKl8BG9W4VVYyDrI7w73ceDlOWtAX6ibJZkvMuv
QWPeZwnGfW0/rAxdiT/Cwp34cUThc5Z07hovwmJZj6hLombbPtqoNu7Dzmtmq4nmUR4ED1dWHb26
hTOC12rsQoxE+focz2j2zrbNa73NjtmIx+Y07WTRTdbPZA2uA7gq0O+6dU+mH+CP3L/JoFt/ETnp
WsO8anUb6LHa/ldRs2p8CHFl4a58UBVLFJAwQBzwWLieadF4wiH2MbWQy731y0GdfcjB52semrMD
g+yTh9iFM9o5+k/2tt1D7oBULG1YXeSZ3oTaTwfSM8kSD47yrRLogtpKhNmG3RRvMOTchZOa2b0c
DSZz42ljfOlSNDmtVVr4yVqmaKYh/G6Flb+X/A/JKZlgX24sx7OW12+kGyj2Ed7GdYIMSQXOywqy
xZgdYyaV275zlGeRUrjHIdDQb4on9zjOZyQe3M+jsflKvilYYlJvvqNEspJ+Nz5r1VVQC/deaJX+
4Ppk7iXdXCgYA9Za8jK4uGH4TWttAiDaS7tvnT04OnMZKI2/9QMekDwW2vsBK2X5bJXPzCiaXlCi
y4+yZcz+y5qAVyifr8bszsw7kGPy4GJ4BTxLupoMCen32gq3fd4Zl3Y+2K6XY5Ct2vtg4gm6bDLz
vgHue7w2PWVPGdA/y1ir4OHhW8NGTi+Adl6mMgwOlib++hUezX7WpC2XWteyPSAnNa61Gtlof5yv
niq+upTvQM62q/5tNHQMKOYSZUaCbOm0ZbC+VSdlTfLWvIW4TkLiU44AtaESIOudrtZoq3Gq9DnJ
1hvVW5gOF9YIZKTr8Q4T7fLnpLXf2lKggVSZPrL8iYkIWDljFfDjjOwqo/wKoSTPjfIRim+1LDsH
lJRX3GvTUOM0SJrXZlFlbafR+bOiPQ5FtEoCboLyN3U7wF15ZptY3cku+Ut1Av6ahv9d9lDgQcQw
qDH10yevWMjO2lFWg+cjhmUIWFf55Hu7Pq2PxqyDiJxr1S+up9dhA1PKnu8DqiBzOAxyqnQxitlB
6YQPxhTWC0Up9a2BgOPDgE6fuZhGFK1iQ8E9bu68Bs5nBtXfO0XPL5+C5WljIfQ4Je3xFuu4irVr
XOdFQpokhCnOAnc5UHNe5hLyhMBXfJDD8nCFNUmE023OJ1jULfzaKa8pw7MG+W7+Y99wEP5uy318
RNYXBV/xXZ13+TEal4g0kWs4CexD5MA1LvlXnFtN0c5Qxffhtzxwy5flqFE4PyqR8d0E0riVg7HU
FpanY6Sn922rLm6xf8x3QiyvrDLHLez3hcc43Gvo7N03Tq884GAi71E3floXVmJRWn65uw00rC62
JbiFhezrHG96qJKj/K4XsEmw8xoffSq01p1RKzS17rHGvbnY2mGu3f/zH//zf/+vD/FfwY/iXKQ8
8PN/5F12LhCvb/77n7b1z3+U1+799//+p6V7LtsZx9J11LRc09RVxj++PaKQQ7T2PwBFiyIK8vQO
bHe2tqIECp3Lj3zOjcoMusycGzB0SVfrTwKnl0ZPxbPO03uPa5i7xmZ9+iYPlCvdNSkKbR/n9fjs
WTXyOjOlVdNSFP7L8aT54MPrQSCNa8bqN9RPH4Xo9J2eTDZ8tgFawx36eeYdgnaH0iGvh3357CqA
T/gCa3p/Y+eqomP1lwf3qENuKGlTRsId95qhC4SPXUAFA1zLox6sxNyMUuSWVJwinMKKl6QiYhwr
OCQj+ujAytItcIfk2heN0dFW+P7LiKKa7JPA+fg2CQRptpMXSlOc5//zp+Hqf/80DFX1kGYnW2O5
lqHxefz900gTg7QLuIu7NAHnM1pBfU7duqZgqDUr3HbLteyTB/wjtGPZxNcudORgbXXAr3WziVdU
XNF3SavhAT5Nfz1gyJGDFS147gKsRtwlDQdQyp22HaOhidZtU31Ht3f1S+ajdBv3pLQiWIYq2WVE
saA33toUGqhgTUHzUM9nckCvyA/IPjd3ACJ0Ld56svM6u7RaHcWAbWoZPlRkNozXLWaOYsZU/Npw
Ki3P+lQzfm04kQuMQR3VdzJUThrNhk1n2Bl38hEIp6LZ3y557eOSae3ZZ9mSl+wKEW9kEz2/+AHF
ouueVV5XXhKstHF9GXlJT1d8NN7Y9Or8gHb/+aM2VOOPz1rzHIefHGliwwI5rv7xy1MU18BsLA93
UalqdyJ1yds3uEPoKRrAOBi4qzYcwfP4Bek62R671IYb86SPsXXqzBLDvAb/3CWSVvX62vYipbn3
EHZzou5fMXXDpyBi9HKNvHROIejvXa1lA5n0xHseveQrNnnThzFlz5goeS8jImUbQ+n6/VQF9oV7
Pfcwt1M/graFGxA2X/yQSuFERvKAlY6P8EODcec0TB/IzbXDGH3Yvu0ts7rLT7ovcBrn+w7Fxqqh
FELyM3m1JGjshWcNynlK8hRReqQ9TC99Qho1uDMgwz3Ig1qTbgjzpEGcdHLh0ELfkn1yVOhRt+k6
I1jWfd/OtofMCwuyEfjaHa99uZiZl72u74NB9KtkSCKe/ika177ekofiqw8/HTUcedDJKTQ221rZ
mpxBHG1LHG6C1xbSefgrc/e+XkS4lJkbFhHr20WsAg0MIAjx9cJpVVV7cmAZboKxRnIQpwNu7xpl
pFgrT1mKL9GQ6CW2J1V5Kue+FjY6jznX/hG2Uby7RssRs43ffKcDFiLnzjPkNNmEkfugDAD5ZNf1
IvJUK5y91rcGRBWDC8s+eRVPN14LO9pafRwf+gnAgvh90O0CSQMU5cESU0b/Y0A2w6CFRVMBK5ZN
OeMWZ9qKsc/Qrf2j/9bsUDpzPNzM/t30wR5hjWUAIOUEp9OnVRgiWXujeam1s3KVMDsEyNFSKJcE
sZk2Ng/488Ct60oqs46ZyxZS/aoUmfjWRZW1aJpSPGhmah7ryu2XcmDKphPi9PmLY03VPm7TBD25
MvuGcKYcxyC+W2ilsVMRHTmRhGxPjnA4AH5fm6Dyl9bcdAFEmIjQU9JWAU5srABk+UrOUav8wcAr
e2+6rq4tZLgVsSMH5TRfTnZcx/yqtvem3Z6vQfIaeBHkG9ic7kJG9/C3d2yMyf6T0Y2fyn7n6Bjv
lZ1+35BjRsnfNS+JgYCQFl0bMVn7o9GleznUzUF2z4+PQl+G+xlN2Wey/6K0CBtZNuWAOSs646WR
ktomTvbpZD9wsR/y6/XkRUstYJk2Q3bmV5exQwxSLWgvtTFZIJGN6VgGCE/ZQEBGspahoqPm0EG1
w292wsI2royH3leNB3lWZea0sHV33EbI0tlAQRj21GLTjI55f+1zlLi9T1nAy8Fr39BQoIB0C2xI
voAcaiyhQyLG/UE2P71KSnJEJPWdmF9Y9mfTAG+0n33ZPAA7c39ZjOQD+/D7tQ945/E/PyJ01/vj
EaGrruvh1+ZYHqemNS8XPi3OuN/rDkksY4vxx4z4Sm0t3YjG7Mp3fx+LarhDhss/mwpipO1QZR+m
qm4rrI3ea5NHSVVMnyNI9Yj3MsPELK81j/sBBfSqF2iwuw1c4JmVN4Vtt5SjUnRajk4dTGErV41P
wZ6Doi8/rbM7Ke2miYaIJ5ELBTwZy/ke66IfUwn9Es8HYQCIivHq3sm+MKpfo6HWD8K1/0qgc94h
aaxfrgdV2eLAHp9kS4bLM3kdLWkZIALBHfvMKrc8aLPWu+GFXb2YYrSiK0Wbn4movjejSuf1dG4H
KQyafzuCSqM36Z8D5nh55Wm+vJwkm/JM9slmx9pz7fsBljW/XwGlDJ6zn17s/3UtSx8ulBDU7e16
13c3T/j85m//jyLMm11raIfb27pOuYXI95Vm8V7PgPjFnu0f2SYZC6E52RcXL7olbJvhACLReR09
kOQs7FGXGcVGm6kpUmXpk/bSVXWJOxwKwfMW73ZA1s9YjpZbseeHyCIHbpcQHuoUmz9GrL7Bf7ML
nGUHv/9s98YHqhb+ftRLXN8gwdQYZenq0lFmF7jJTMlHZe0C2b++aN13ciLlboxVsUGxCuGu/kfS
Kc612x2SfGVXtr/NtMHoF1OW4OQbCsW7j4aq2PQz+UM247lPnl0j7bL071uNemFn1+ZBPlkap0Jc
PtS21+eM5BtbnQ6MPNL1H/6oil8j84NGxkSW0SzrzkKyj3XX1mgd/FaNOH2zXWfbjYX5zfYcd4nt
YXDESjc4VzFZ4RIX0m8+LNMB9Zun1hJYImCVt5b9/EqDbqi/WZhgrcMqt/apYSbPiZLhlzgF66mm
PMQ2eCamJ1jlqUHXgNFAKu3a6fLLOvRo3sg+nNXNU2v4bJ3GSPUW3Aob2Jl0yuEq9sCYeMDyF+b1
HxF1ybasFf/gGk18l1QFuYleran05fUGiGly4YZfrsB9NC9FlxnYQ+jJVzurXsEsYfYh0hU2f+Ig
QvxRO0XRTnauUy8XBUs5T9VP176MLekiGvp9zN3/0HbVr4F6PjNzTOQhN/Ltk3GyU86jkvQRRLiO
VF0YnOL4XjrUBiiJq74VnvQYrhuYWWUjm8AYoSjVRbSduF+fpHNtyJN678dBrzxdE/OaZ7ZAepqz
BEuKRKlXSZw3B4Mpz3O/RC7J/rgpzv/5Vq+53ry1+7QRJw2m2aoDqE+z2AxY9h9bP3UoUjbpvb4R
HYViH7jfXmubgIoQiCKbovU3hKxWTR+nP2wr/pGYbfcSmyGs7CpDkK9ItaMLWn6luOPwPqX5iSfi
92liOYKeYLsaKee84csRrVFXzXayaTrso0KKG+Q9GTVCc5Xj/PdUaoP2aIKol91hY1b35mCbyNjx
qZYim/bN+DXQOvtFc0V/7iIDsW61fMN41d8bAzIR8ZzxDZUSt6VUTXZytOyjN1156hCMe5IuiJry
0IohfJQ9bVWiWiz4ZiMglxeUUa6DqqiyXRiA8fb0NAFM+q+DKMVbxQ976yaoGgSlG18HDbTb+O38
bsthOQ3XEYRrjcBZV1ZhLUzNm06515jLxg2Ll2HMsmU2We4rOQUd7eR0woQEXEiJ5c5XpR0+VICE
fxWZ+tRhpvqdG8chVP3oJ+i1ja6KGD0EBzAc67J4EQPIE2r22qppvcCvY3hzkaCDktrByS+URwSt
9rIbS4UQ8LLyqlrNfd/3Q7G17AmVAz/T9nNfPvUkQnUEoBZWUiTsdrZKqfkf6JeTf02n+AKxzNvF
KDjvVJdUkVsZKroWHdLgGnLg2f8V6oosXtiaCc59joed8Ee8E0KXl5fWIRPt9LD9dem/haJmZD0H
nfsRTbV6H2bduFYBuL0oufGz8Cr7hzW84niRfy86MnZxqqZPUKb6RTlFLyI0yH45urdnKZg8Fxaq
jNFkADcz0/S5x4vmBGL8QTUx4cIuNNw1SlCeS+B0Sx3k3bYRHaQIZbifU1cH2XK0cLQWZdnf21lr
bKltfklTRX0FnPrNwpn7h43Vl1uH5kdeF2y06y56MuPK3XRq5tyFBW5glg00KZ8nYXv1zZknAS1c
lGL4NWkIenuVtugJS5BCgiwmMvD58dqCVbf3wgmv1Rn48PcIPcHYKlKq82goGovT/ngF3/1uXrF5
YVvCVAHnqyLsDf681JX+VERaeTEpRmnbTukz+ECVw29DtR98pGMPvZPdy67U6GtKEGkzrsGIeMuo
U2yyHBxkcO7wDU2zFJHMIW2cxaDUwZ3ewaCG8H2RG9zBLe5UK6B4MncpCgTxkJvPbfNrBui4NS4l
4dskbfTMdR10xkr2qW26SoSBhHvTHVXTtx70+SDPKr21+e01xpI8lbYTGgwJeSeI2oBNtHBwgC7r
8MnVw+piRKhjzvcKeUjtVFt5HhlWOSFwq/LiI15zi5DXyIrCWvcZbDZPe3bRrrurhI3ljWy2bfbQ
i+ah4SvaLb1w3VVW8izHTDt56dCWOcmWUyOdjxPYvvW16tzFpb9Wg0pb5UOLMi46QzwoyLTvr+02
/2JNiXseTSUG12NOh7i3vlzHbnPlaIpRwONtvuwDoDU+oO+zUCHxjCNr4qHgLcfwjB/bJKq2LSZu
d9NkzC481KZzrErfpsp6lV9QlNSX6u9JmaFWj34K+h5NsIdKz7KTXSqoc/vmozxkblysJiVneW51
9Unr0uQ1dNmSYUHw1IgqfAV73Y3JaxYq6tOgtUs2iMlrHoztZcL8Tk5QwQk82DwnIPAhMIyIFl73
JZKCEyJHslmSaz7UZfJdtsQcMVhFhgpJFRxii7oZXsqb1gVlKlCNv5B1jJcYKjofVryX9y6Ro7pu
1Fb/mE+6spWhdmeH19CiKN0Pb9p1LQx603eemlmqENZ+CDXe7baSpZUDPQKEr3VX0Xk5emtmaCd9
Dp7noi91TNmrH+qeDXtG3eSLYfjJklswnm9RWT+xZz7LfkUTw7p2c+jYYHW/YNyKXmq8VosCSU7U
ppbVGNbfRKHsMObWf1bYAuIGYX1rkkpZ5KJyHoVXjxtLxPrBmYFincD/LwrSXeRb6U5ut0zX71dU
a7Kd3IxBMBpWoh5/jabUolc5JQFY5XqyGnN8G2HXGi8iz5KdIvrPTW9u1qqrvxRW+2v01pRzS3xl
noqSh+MQuqx6MiomdghDEGOKL1FfbYNqGL+DT/8x+qnz7HuhvYmKgsJBXYNt6ahwZogl/BUPP2Sk
niIrORXUC3KUibZew+q/NsvqjqQdluJd1C7LuSn7AvC417P/3FdSFp8CtqysMmz810HgqujFBttp
PnUtu1oOucBavhEhBdQ0OsozeciA7aydsdVX6jDLQOgoWqh58T5UmCTiFdqv21Ir3h2wJou4ogSc
ZXX0ahhoDM9hAbpod2nTu8t+TL6wc2mVp6EqtY2FtjzbF0t8bSOqDQqYoJNeqgWKPwxIoW8VHCRa
dcqvASgA1UKKfcuB2ww54FnkdCYzu4Qk4B8hkO5ZnLkn2fLhGu38oI+XsikPStO+snR8HbnNL+ow
+yklkblBmifJLZSHwQ0BlXfR/tbfRMm5cEBQqIqprBXV0Z9RqioWqWqTdlyNWuH/sCw/W0S96T6r
Si/WRrQxs8I+e71nIoUUKu/48Txq3eD89MT3Cmu177btpouav9WLIhwczlxywIVhib2OjR10w+7O
yvLsGAWhy5o0m97hxt1f0fZDCbqsSN5wqKqWWmTfGWGJiERR5h9TX+zaEVQOT7BjaQ6gXMxkOI9l
6n/tNU1d+NjpvhQ4IK9G1iPnTMBw0Fv9rUHP5ywPdV/hCZFW9fLWJ88mDBWmDDjzrV9YnbbOgauu
qt/z5agZHXCYGR4wuY69BewJb+aRL1jt60tNKVEk8rz0r0wdjANaoNOjH0ELV0wyboY9PcouVaD8
belBv5FNOVBF+qLDy++szWF13Ng7yyRp0hhhj1ww96GsA3JYxupZZX928HzgljGQtb/C59DK+78i
EVkrxXCdQyiq8jyYqMkOULj+Ugf7KHxbvavTptqYsY9HjdQWvZ7Cb4t39YhU1h+mLNKe5aZYeh2W
MqZXGVIjDZJdoOSHDhnIdQ4U76iElbMcU7QYpqScS0W/26BPgQ05YP4rIB6LzKNG0RV2/Ia2Mvak
qfeYe6P61GDvwLMvfkMtMzg6PRZGsukkGvXaJm3W+Zgnb/iKU4SHzos7FsG6YXzFMLN/kIOORY1c
KKxu4vCSw/BaqBihvuSNKuABK8U5YXG2HYWOf2uupXeIcai7tC9xvohta62pY/uYTaGKO2Mm3noV
pKo6NuWHYua7WDgkpNOUElE5zFKL2YM+auU3O0vFQoSR+RI1SrEait45T5YHc2AY1PtpQoV3CNxw
zyfXHeOCRTxUePsSh7azFIa3r7qqQR49bO6DTKVYMp/dDo7vVBs0G6tF4/W4y2Hw1lLdifNVz35L
3fasd6/tslMLIIxzkOys0iJf1XMnO4b2vqnT50At+dv4qvOohp792CNuFmUDGxnK/Y+TY/SHxEp+
ypY8tE1twdIC+Cjj4zxqT76RXuMVpXAeB4xVodmJaAtpGy0KtxR3TVyNK7VSi7tcNft3q9klMyes
sfRi74k2X/eSOVZE35CgzC9OnBXLVljjxsePacHeofiiCdZ7nQ0zUMC6fI9wrpq7J4Tw8YtFp+za
VNufQe/3535SDO5K9XdyXOUXu8uobjZxvw/apvjSW2tA2ep7btTIV8NCWsnu2m+zhdk7GnV7dbwU
yfCedCru4cId7l0EstdT2Gu7jK34u+/jhUMR/oWfF4adCTlgu5qs98Fxs5XuIMGLwIL9PiLa4AbF
e9WrxcGFyIZAGd2ND3OpM2GsRAn0IpEr6drHZONV8LB/LdEXu9hThQs5XaTW43udvdVCNt3Jj3d5
WATXCVETofzOo38nR2WcTXVoS86qBaM9vUdhKA6x0Pl+zYekyhd50BVnyl7Oxe4wjQzRV78FlDWo
JKeEPXjr88lhbka3z1ZpQhVrqcE9QsgTFKK8igyE3f6zQPnxTrZkf2jWq1zHr601zXRlhPaQr/yg
GOC92Ujdw2XW1mOaDgvT1kWO9ZTf32s5WYcNKso7zZoE7lT0TZo/KtdTOcePIUrJEXk1eTYAOo0z
djCRK7pzkEFPHpVw+GpYGUnoKg9PwaD551wzcQ6eB5yIL5mjKZA6mrC/kFX6aSDJ9dXNym6p+0py
rN1SudSR/tf1QrOErpo94dKZhu506nOIDU6M10E2CWpDIO70hTyNy/Z1BgjvP/UFSmbd6W6AWgxz
0asR9goP6HBlObq5ktMCo3c3Xg23UUqgahi7aU0WPkj91N9dquUED1ZTNhfZr5I9lVGya7IajfI6
RCfEbwqW44220JsJPoSblk+1aqUHQ0ew2XW0GGCTVbxqioX6owx2SCbD4m+XTtglJVKzOlKVWX+W
o1npBGgkVsk6NNriKQvj9NE0H6+h4OX/isbhDW3C8vrKmVF3JzPChmJ+YXmFuih/vZnrBbUou74Z
2ZSHIq4/vaE6DZodhAyMvOeXlFf6+5vqnO4+aIPjFHrJGSn69ByrJosH0llgv6Ex/e7vGo1CdOaX
m9uASzH9FBUU/+Yw2Z+magxf3p3xJNwSK13HqgEOMpsYmqBzsiNZ78cCthLAiZplJ/mgaCdHYZr5
D1jPQldvD0U+1HfUcbGswot0baEtZu6zqhbrMA7JAINlXflFGG2kFpo8CKpnqwo7jE99qafhH4Bf
6KYIbSCFmGjUpqg3rVE3r3arP1VOEH03Iw2cb5STXcHNI2O5c+e5cXQGLM26eo4Y+A+VhfqhNWSk
Lb3tHjydJAfl3GgT2bryWsTGuY4HhOkt980iK/nSY/2zsbO63uiRca6QSoYEW+KfjR/Pex5ZZ1Ro
/R+1UW+UvBXfBhv+nM6S4qKllb8d02zcy0mxj+l2qk/Te8ok6Vbct+UG9tb4aVJmRP52mCflaGo9
DJEKdXye9PuVnBHVgFU7mukXJKC0ta4kaPHp/NYr6DO4WSTZxxAg7/kfI0YikCT799eAH55+IOF7
vQb889VkB+nRr76IVMnO8qDD8j5XEIVXBTTldaYlrsszowsfCIunjvW+jMvCzFs6CEwlMZXbTrgr
s2jTVyXNokWuaNqPOL3LctP4aWnuW2sV/ps1qei9mCCVNUB6O02p+r2c7fye7c2zVTXVf8/2XOh0
I2kPbn/4Lne2s5C82byMwG5PRnrWAms6yQGZxi6FyncWVxMJpVO62FqHDiXYVlLg9McmQlEz0Teh
1SQ7VWuTL677IrcstWABU+QzTWR0ki/25+6/Rct9jIyOB81eDE31pQtay9xzP83v2/lgFrNQqeew
Jm2KmebtsWEKuH2wvkvSRy1ujC3VD2tbzTvUSSs+HJU7eG/2+guikp9aOq0EPiAYMna6c6RshXUn
PnLlyWMrAm5EK188VIcm9hBvQZDomLmNxbXZDWmyplggdnIUHSnq5QPIIzSbn/Qu3/a6Z79Fhjbe
IcZGzTuNyVsKW1sO8/uVBH7J3ZcHtY3aXasZyPhps/h7adhU6Ob2jemvl3mDRg+rVyvoYtKHqUWC
y4shuhco7Vvmk+yyx7FY1EVWHgAbWE9q1mM48PcJsB9Xg3Sqt8IaybwmWVUFsu9mqE73gR/2MLmR
K5Xf6zZ7GozU+gZ4dlq12OOiJdT0J74APDHC7AsOXzN8G0IeaQtog4YnNjJlqaOzcMGFaRGPJU/M
26ir6tHahvy11Sj/sJPqxLZrjfK96oZnYG31RWSqcnEd/yzMsnwHc0wRTFGstYzS2R4telh3p8ZM
4AmiJXEYRmMlB+3cUvaq44J2mq+YpAoFAAo9BznqXDwudldpczhZwruSGun1ULF4yhe3tlbYv0Zq
mOMLeJ7Zms2/c3eblzehS0ZInPQcwVGUle09CuH1Y88O6OJljz66P4+yJ4VNtMudIl7KphyYwgBh
gDzSd7JPHvJiAxkfY5oE/nnmduNyyKoiWE6onO4xRCkXoMqjizwMLmItQ149xG5QBmSJmuFB11l8
ySZq1MUG6F+xVM3GWhmRhVaJHpliEZdee5SHqsi74zQXIcFqfZddfjm1x09xjh9Hh6ICaD3HypCU
XM4+hhwdF5p7x05xQiU68d07eXB/n/05IsNDe0yXqIwinDUHyj55do0eo87YBqj7GkERHaDERQd5
9u+a/199XtwjTeFY8ep2PRjiUE0hFijZOBzlgZTEcCxmiHkJppL7rLu+DXq/w2TfqGIzmgJmkfFy
Juwa5KflqTpU8X2GMKCMlVMHK/iNr6embqyFUWsAhU31PjAmfwVUBePsCNqX3URqt3CiHhE/Rdc4
lwHkB4NrgFlRmv4laJX77ZGNTfYYqUpyMZvHABXxBCk/Ndv7qq0udBNV85jnfokJ4DYaG2Ptdk74
jlg1teraQxmbROobJrYNP8z3OtDi+0Kfk5VhGb33BdhAFYDGXjb9TtynChoTHZDQy5BoT1bWZq+N
CfJPABHNqcvYNUAr2bSwwLUXfqe8o8ap7WWfM7jDA1wxgo1yr1DmOMiW7Idwlp0MfECl7WUUVeFh
Eohly2ZXu+6qVF1rx0LVoASpPntAks8FHgeFo660MXVPXV8gpYnxkY/ARPNY41hCeghqzSpC/FWf
FXI/kaIy21APl6Tu37pesWCRDsHjpPpQAVpg8W7wmEdp8Ii9Z4gEePZdjg9zUNUl6aZ3YVXLCDkQ
xidPu5Sx80LGsjy7+hC8FuJJclZ0rHZPjVqkZHcpaI5qW+xGbHHWsunNiQhwENaV4DJfwrFVuAUQ
f9Z4LxYrszO1dyUR19UTeg/AKsf+m2iMamlFU3HxRaBQZm/FPtKN6CH5PQkv6+ukAmyGnGSQ1slZ
ec0PAPnEyFA31L0wu8iWkYLBaSGpUQ/lmWK50GtVMwVZOE+QfXkdfZowgi1ucT9Mjp2ZvbRB/JHN
8oN14vdLG2TkMTA760Iq63tZ6eNXpK+xEVVQ3+gbU710ofFDxuutVi8Dg/LWhNPmpXIxP5cDoYqJ
ZykacdSispxN1EL4Mb55DHPX22jSXmw+5CJApLijzjg7i936ZbOxiqFHJCNvV3iRYbj995gIhC7a
UAOsbjtzUfLlehkOlftfVDHhan+NU/uqCjN77wZ7zhuxUq40FM3dflD3WaRkp8AJ2eRpsf+SdVAn
3cltfrQqC2TT/Pn32U5thtfZoW1+nt23Qb1g1zGuZBIGm6HiFOFecYJVpy8VzCJXfddDLJfpmKoN
7TVAno8WHcLlWPnOA/I50LQz6N4smCipGyHPab0pnz1hnUbM9UB1kY6d6vs09LQv9TxxaicKgY7z
a2LYjf3Zi9m2CtcrDgU+0stastnDMeSdILUzkILeX9d+kk0x93Vz33V9yF/42pSD+A17+8CMh7Wd
r4EjO2fbroFVxHh/3lqduwJW7p4TkTUXNN2aCz2j0b01Q1Q+AMWNH9hbZAsjqMd3UnMomtgDG725
2fmYDpJ5f5JhfkHVsDBNhIhxE1kGCGJKiJqV8bcNjXG4l2UQ4+9NOYo/0nAvkjxY60bHEyAzX0e1
TF6o97KyBC2+S/I4fC5z40NaiGdiejUq/VeArtiQ9yJjrVhBc6moZZ3H9smuUWS/9fTh01XOQ47T
kkON1vlbYxiVhRs5hNskhv4PX+e1HTeuresn4hjM4ZbFyqoqZUu+4bDdNiOY89Ofj5DWUnfvs/eF
OQgQpKQyC8Cc8w/JEBeHfP0kLHX47KuSqjjIZvjfcbJPT1SyV/UVIW73Menz01hR/JYtTHKUQzMl
LIEdcusba3Tfl1CIO3lVd9oKmSyddK49zHBm2DkP6qwdZVNupGUzdrj61ZRXC3v3gXkxDP3einVw
/PyYs9OAbF6x/LJLnsVeo5xF1B3I1HarPEvNVJ3Gh4pF5pDY4fTsaeX3Po6RVMzd96Lzlmc5QB3j
BAUZWCCEeR8Dci18r93xc4B8Qjzqmb+6EN79z1GTUscHos7Pxzj8HAN11l//fczXAPmLtKL5rhui
eiKysndNq1gNudolPOPNQGSmW+A1bLZfZ9mZTfquKqz6+K9+eVH2fdwm26Gr75cChdR9LzTtQROA
yyFaK74xtc575UHtEjrOst6AERhby7eRlPz/DRDSVc/9F1XHdDxPc2DoGBYkEdXW3X+iQcFtFbat
VdaRtW45xJgzLBtPE8WpJfqYP05z/huomay9JE6HYwWrRtP7aGdi7rDVptp7buNwrY0sIARU2yS5
R1/cFeVdO1WFT0XKexa4I5IxtE69gyXGRvhgu9xnOTJZkrOjYWyqrwPbzi1Q2oC2KS8irmdRmXLN
g2xSO1G2JKWUrRycTFi7uJH77qDpu4HWYD9b9kzo0pFll03DouwF52lXDw0lxnWExi/blXGODTat
pMhe8Ygqr7KFPXq8SXQzPfX9DCeRVPnJjLzpOJHYCmLkdA/9CErJS8s64CNCS6NDk0g0rNvlknof
V/XIs2H99dVRDl4qY6O5mK6V6JUd+27pXgZE1wM7qQQFZ5qeijU2v1cOiVd0L+Azol089ghTr1f1
vA93pRhr4h6aiqGE+ynKpiDV1ARGHpqZZP3Si7Me2Cunl8VWvdPs9YFsIZP22S+HffURHALzywgn
XKf83ZdqeZEHOymrj7OvPk3T76fEcQ5fXSSc8DBbD7IPqUg4PcxBJDD+cUFeVeYwQdkiaU6kMazj
R1+I+KgXAW9drOwpgeN9KfIoBPQNk3hnpEDjZeffrny1R4jynmNHsNm47+vw8QRDrOLPZn+vTfrn
1aV0kTOKcB3RF6E+zugo1Wb5KBsZk91+js15I5vqOiC3618a5h9n2SXrbqWVPVirDYrsKlCqCCBJ
UnRf+7ouju/LoQoqXjCynTcbusRdFI/jI+koQPECPolsykNm6qCLGic5oh46Pto2AZ0QOCqvN8gD
slrILrGWo/9EH+Sf8TFJqt/WtOAgvnbp2EJfa1wTZUs+Z0L4Yes4abmVfYjLkCKuLG8nyuXiIHB0
EUnVP8aN1dwhHvEiW5WrAvPCHht+LMJcsk8eEIs6DsgAXGWrg5x79rLmpxwvu7AzAbffOK9GNlI0
Ut32+2D+pYy98TYp0YLnH4BbAbuat12H51y76kvuTEYwaXoc9K74bjWlcsJLttg7ZTZtCtFXCNDF
/UZbtPtkZKegGAvZsq5R3wctuWiu8J4SPK9w91l+gAFv9w0MOH7IuGxRMhkO09TGCDcU2D9O3Ykc
As43U3pQi8i+RFaY7ic21XgsDc618YyXskGLwe0IMTx+CU9r82OLd9XWG2EMjo3Y17bZ3inFBdcS
sYZb3oDpgcZvNNoHLU93mVFlh7S2UmDkOWoc0exX8wINpYjtBzXE9dpQlelUxAkVSVd7rZ2p+4FE
M/NLZarXSqktQDUR+yC3ivam02jbbsrNG6jcTTXr0aM8IJKgHhdADjz8P30gLbNtU1kNEMz/9I0e
zvKxkodHnNzjj3uj1iDFkOf3cpgKlO2O6vbt6ya1VkbmnrBHB/k/N2WQLzea5qR72TejOnYXxt55
MMFo+EY71ydKopjfyHa5Ii9kWx5sBahsNOO6jaJc7n8cdcziThoSEKdMGTR1K9v6YFYneQblnKHL
er2Vd8nez1vVavJDQf1HrkRykYrSEG359SD7vppfff8al8q1TF7+OP26/vUIvqzO54L3cSrEgDAd
hBrcU09T230ekggLjmw9pI4V575sy8uyU5599X1dyJIG8aKvy/9+xNfdnyPRO9/XMPs2YZ34Y2S5
DwryoU9JPhxRifgL+OByUwf8Ycwh0oMWkA/wdBE+LbmofIUszm/L/F1FE6CHEZtZZvH4gXnQPFRe
W8EEi82HYRS4YSZd9lfhHlJDS3/XYhrQugrFk9JV7b7UcvNoKLkOQROtPheg7490doJFxT7N8oCo
RwgaBBbakGdjqfIX3IWOFu4S73E+JDs3akD9jViocQP14iiNXrSeb2bfpj876oAv+iC2jikMyp15
954t2XbqTeVlbJf6kCiW303OeLbxYTkjwp+fG3Ori24+enmxllzJeJCoLALDbryDpRfHZEmNYx8h
9ACGrD5XtvG2gh7kxJ6ueUeXQDAIX1g9572wO5TTFC15TxsKdnygj2lSHWKUx66kTTFBMXMcmZZ5
X1RjunfFEsxK125rsRbGqw5xI8BleyOKVApgIKZ5b7LjrCDI40CLRdTAzfFCTx+VRusP5swOJ0xJ
9IPBtn8itn9IS4rx8RSPd30GFJN1ZSMULMG02fm9ROmD6SkmNYR0Y47ZS45gxQ9CrG0aua1PWjq/
llU0XkNkJTdo5yk/Slc5h0lfvNpoCx8KdPz2i0MIPwBk8xrq6m7S/6rAJPiT2wwPUDXdYz6n0y4N
NeUVxMEV/H99Bym7CERYmBscS5ozAPj8TZ23zILaZhG8MOjGeYEVQ/Ct9XLf1lNxzl2K2U5d3ogV
sWLuonzT6oYZaJSSboNmesGEBqlnV8HY2sa+T0zvauvqG7g/NCg6JBVrzEqOKeWyTRzpfzn2lJ0Q
GIOCZj65TGNOVhanIQVPrVTqiqmLqmNpGC5aoElNiqlSD7YiTuZYa5vWrnwvybvA04s6KJFMvjp2
kp9sNnTQPnylq31PtcGNTW74ra8R/eyE5zylx4R9JTJh5Pkbj82JJUj3JkA/VdfYz+n8YvR18VQc
rTF5GDobg21kbfAWAJ8Tk3fa2VnDVn5R3G0j2IXN+g2DYuUUGi3VHTEB7VuJfwLxpNRLSX+qzV2f
Tg+6ncKkflBwxfJnMSdM91l/B4ElCtNj+LtPZ23X4iZ6kofaa/Jgxj5vLt3URxynO9UVGu+18JDv
KrKDpZi7xsx1e2tndb+pBvtdZYCjYwU0xk/shLpdrU/lSR50L6k+zmRTqezy5K0H2YxwuGUa/+/o
f13OydBR8x99g5jy1Kw+gYR2c/HRbovyZ2z9dGqL9yB2NvjT6adS5PppMWOLEJ39bQ7NsKtCH8Dy
d9yksHpnFgEUjIUwZCJv2chTUM8vth5Xu7iajNOY2sbJmaFpQhqZwL8dwyzx/DIeyJCMGIClQtkn
FiV233N5QtlUmzTtWfUbMMS1ixA1Dhyzg2yOhyz0hjkeoBHTu5FSpp7Egz2qvN+qr+pzdmwau9A2
Uy5eHeFgabb+BrDSbE+tjnP3UlfFdPKicTop68FTg7yO0V0sh+IUrge51sgzVHBiSDykMH07UrRg
HFE/U9OxP5EEwgRuPRus4VfVlM84cNh+rWZ8AvW6xJKVs/YzKwLGcQ2v+RjuliS7Il2unJrV/FEe
wgRZESU3SftnqPu189FK+MPk/59m1q8WaN5tR5rlNM5LcWID1Cv5cGr1wjyaFgAPWxPEaA7VvMHo
i62p9qihICt6Kj3x3Shba1uo6Uwxo+xwUamL10jzmhPfUnh2fLDmpJztFCPPfoYu5Dl7+YfFKJNt
ikqA/0j05ZTU3XKyOhSjSJ+jHeZWJ/IV9Ym9vLt30oQNSaGestVHTjRV//ExfT6Ij0me5UU9fJxl
6D0fO4O4L0TGAzi+LjZR6YIhVZtl19rWg1EKNPMiDxF9JW5P8uCqdXvqM6hZWHaArYSk4Vdl6UNM
b08iCb/j9vTQ1OABq6juNqmuBaDQzm7T+2ronjVrOkWJeExrUGgGOJDjEDWnuiAtrznWe2Mr4SWd
hmXTpcVDmYoJVxPtJ6rxiJ2341lQrkUNPkIW0y5c2B6Iy9pAEjK1e6yzNgpsmx1RU+XtLkFWegNP
l8prbSKmBW4S8OLrrIdih8RLGiAO0GwjC08KJRkjIj9YwkrFF87Md0Xo/sgUEuCW3T3NZTUFUxW5
3OKFm0bXY99eunwXE9lD4BqfYofq6jQPoNDXBNhaXM0sG8N0B3EpcHX4oDorbz91/HnVh+gsfath
nbBDLge0FWFVwJcKLqDbWAewyOqu9To2B5bbbGMvZpEQD4A+8chUR9jR0WQdICDdvChQmiqC3cJ3
QguLaY/ekMGPnnRU4/h70ngh3zlpfsSMj3Gwzl/Zs5chyyTC+zyLkGfNPWUfJfn9lFrdwbW7OztU
7HMWV8eUNeuUhMm+F2nHRzk4yBxgoZpjJeZjxyW2zVIuW2gieJ0p0TVLRLXJmkbdMrfaW2ypgXk5
+Su+kOrWTiEXpUqNq9GEokES59vR0zGsR3Jxm7nRqzBhz40UfiKnm64sdje+Q825iLGedoa7dVn1
Id2/qyjhBQklnU3hGmBH2HUHrupQrdS074MLVb7rmvgEcHtjNfaMLXKLRs2QZFun7/rAi+prEyfH
IjZACHjmDYNYyEKlZ8KyyfWN2wIl7/N2z/cTfeK2fNDLCoZC0275z1oOtiusfW4P22nUW1gwZuNT
ROKlFvbZihP+X5U0fVwMXjndOC4kD3cEE9d193/XJmin5fNUHjVjIDQYVGqV7MazZQa637PQU9nY
jBXShhZqWedcTf6kcy/A6q/KSQMK1eRlMRU0cVZTkQ8Cqovnacbi5423KJsd31IWlCJAv9/l/X27
YO2lVvz93Zz9ZVV1sdVcxbgoFq6/ZGD+eGaKdlbevBBMnZdWR7vbgrQ8uuotTRFLqLxlryvexczj
cpNpnXeyNCDvlYaOTJa6uwxV82vnXaZIi9CRjpMnp5hCwp/cOrjK4ATkkCwoP919arpo+hGf6bbn
nbQEtfN4TWR7YXiBUo0RBymya103ym2x8MsC2quX9XxS8n7ZQ67+Xpaa7rtsi+/H8aXMc7wcRtym
2fBpW/ZR46ZprDs7j60DgvaovGrNr2lmu4IYR3hmNbqmuVUf5umGbJ7lW1C1943lpGc7VymPxxfH
G9qgoDLcDJV7iydcJ4ymS/fdCCLJIAfvp2HmXOpFZdZfehuGtalh88WOahyEG0Se0Dddb1S+BgBu
N1Wej0aa8wjjSAMlXwaDJ5x14bYg8Tv1ph7wX4pqjCxJbSFxC2YP4hVyo721/lLpNR6Kewou6AxG
YYskCYqvmcd7ImxKk0qWRJT6HHvbLye00vjzIRYvtRtvlAV+PkKRha+7pOU0cwiWynudM50lGgG4
fbRUO+wxv+vQvYJwoVybaKBCyyrJb+UE1hA89CZSp46fVwDzL6xqM8bAEZD+zDYjqZvNPDrTaRTa
vR71zU6wPN+EV8CqsGAMsQjE91FUvmBqeYfc3bUnvXxFOXbGXIxCXzXuQnfwHkxr2Ocz608tamNr
qypSonUibrMyG7439evfw1a0qO1516jlE8D/dusadR+USv8jK0S3s90KxycB4sKI8PbLYiTiDHMC
FUjkxH8EwX64qCNYpRLNuyoZoYnDNczcl6U0lWcvVe7BSZ91VOUvpD6Gna6mBEB2O161uNu5WaWd
47XVd8l4tYUxXlUlsk42LizwnRmRxKCdmSE2OYzPRSgQlDz9msSLfhWw14IWuaGNbDJpn6Y5bTEd
aSdw60v9Fpngq7uqbt+qahz93uj7twkmv+/ZxvBGTncAOBlNbxFrtg+PETYkEYmfIATzphVzD9yB
4qa3ZD2A1sF4a3sbsjYv9JuJKR2SIY3zBlyq9REQdN/YfhD9wGwOpk5DAN0kN1OB9n8j3uGNajrt
W9ougF4NM/622gj4RiiG1yqO0fxHT+ClSRSAnZifNn39YsMs3nRqZz3HfWEgtRFVz4lgVp5t6maO
FxaHqW1RAEIL5REKHBGgaUYgMC4wgxMU60BoWxqwsqVx9Jtnj/Uu0mGDwkbEkCdp5ouXJuY+zbv5
rnSa8WBiD30my14fO6fVTj2wfJQ9sRZ2AQ/Ar3LDgzLn+OPZaX6Yx9o4dYApt0LYmzq1nCM8QifA
Z4FfCfYxOiVtvu0SlTA26R/yWd2XUSvuQWg3hw5JuJX/YaG9VDw3GaaO6VJ9K6E7B4CE1E1p4jtW
mGc7Me9wFtOIgrRfQ2u8gtr9U9gKiRc2/6peHzP2D4CARTDVsCkmAvE+5gu+xOPnYciUU8Hv4huz
6wVUTu8sL572jTO/olg4BlZor/PeZO6SEaGXKhf1mejETwvoFZqjTYcCgbHNhA6g7xr6tJmx/d04
ayiRWsZ4NEfxaHrvrqPqL4Uy/44HInOT9zVWDr0SpbcmLwgmPOcthJ7oV5bVv7gRzC9Y8YCHmnqX
RqR0lUYHdq4YBONtdx2S0d1FXqH7jj1jm0r+dtDvoNajQbSKMaRu9qaBHw9qTxwtj9y6MTChJiKO
dwLpUCQ5k8eZcruv5fFr5bQQD3xjXMDb9KcqUbRDrCQPLFzBaKbTRptRCdLV5g/Sy5rdlGBDuj8k
ZEdW8w6Um5okvhWZ1kks2rBdir7Ag705x7qT7ctQe6P3HtZ4i3RW92Qpyl3u5DurAj+psAn8qNqM
a9SYly8kAAgpkYQkIeiSAi12zZAne91810th7Jgfn+uhKDa6SMdLzwtP2dGIAoTK907fZGdhAFQd
qxGWpD2+THlt76Mw7LCuGb6rbUlKwRTbxY6Z+6ZwuCSkBuywRXEP1uuWKv27sDr4QEb/EoVzAsLD
zxd4fn2DSoOSsDIpVbUtO83Z5g4Lf92jwRDjCwNhZwuhI35u3V2dYx5ZqoOHvQ3CTp55Xaqeui4K
L2nsLfclO2k7HX4pOhJkmpuhTBkipWM7T0L/OTkkzaiFs+Oc+vcHJ87dvzw4aSkmBiBZIU4U0Sls
tQyi04Sn97h4D2g62qdOn383c2Hss3H9QBK3uc0Oan+bNiHpia7vLfISfTcWS3tq8SoENIfc7bjm
CkTdjqSKSFGIZtNl9tTcVF3lBU884o5qJuQoKlzBAVT3RzbCw36Wl+WVBtITvq1tynjZ8fGAv12T
T9GFejITMe9t509Wh81x6BXqJo27UaGhnAyc7XHngZqmVap9wCBnU8FO31RIu2pxau+NeZtRxHpE
8+aaoyG6SboeGFeBNu1E+fEF6ioeOQOcpSLbjh3UcCUrmCxBC5G/2SuF7fyKUmr/WJSyEJRLYC8l
OfwQp40EmWeVJJSftQZxfjWeq7gL+qG/p7xW+ZhawkHVAJjaRv/QL8IAHlKZEMm6bRwd4widHCPH
NXbOzBoZitUfUmRiO4MJQkYtfixz1is0zRS8gWfP7pAgsgz0+JowCMP4uReoz+rOqRsG7aXPn1VQ
OSgvRM21L8ffJjXf/bDU6aFWY8pnGuvbArQJf7MtVE1jU07AHBRlvoYeEj9V074kYUNlLvwTjkXx
rIbDD+K7HgHydjdH4apozXexqrKrjZXLEZPcaOPZ9hZJn3ficLSvRb9seyck2G3d77iF5odFwdvG
SAdKR0a4+KJ2Ih/rHd6r5jUz7Yj4qf3djNhPOenybFXZLive6jI2f4R1d7GbGjsLdG/F/C0SovTR
HMfaci4fcczqd07iPBpT/q0scIFP2vds0l7Cvvtd5OxT++iHmsx/3KQp2FF4PZWDKKIul6hnV0P5
yEqObd3vVbtfftQJumwhBr96PuCAWvtlRypFKbR6p9VGt02tAh5+8leHyxqFq7K7jAPqlELNU8CC
NVqe3rjVkrYNFP1EHUFkODULK/zTrtgsy4FIgOyzej/0ZN54cxMHM+QcDCqqv3CQ2X0MQDa8xXGI
rcPvajcaQWXNrt+L5XvOB4PdPPFIf1/WhrebRBXfh5NpgZi7lp4dJATOb047HS17DH0T4twe/eMX
xRXJbaWR7tNQYYnqvAPpaG/PwvtDQdSmVI3oWIRh+Rg12S/0Hiff1fC61w3l/NNhgmD74JSniFKf
jzQ/dsrekG/ciQn+wK47O2aZeR1ddl4lKbVNiWUlKYUCcKxq8JXAJKI2qiJI0EFj+iegSsDf7BZS
LoGqm0i4leZ0lWdGR7rVgZGmjiW8krAZoPA0yQP+5ceorZyDbdvKpkwr5WqU/KkOfjMWtjS8wrlx
rZPZulCWKnw2SMqrNwOYs/JsWfdLyquxqNDVIzs/6FYb3ytpmUI0jW1kir1cuwGLbsmreKS1o3Rp
tvbc8ZOwKu+eQBKg5Z33d10UUuPJlg5pixIk0qcNlsiAtg/xRR2Yhc0lz+/c1IbCA5V1UzpLeIGz
H3R2jOZtPaa/VYhi7NZjcn8a0qM4nSUmhMIa94N4piBF/kLBcyK1fAnWaSLRnOcMNpNkNJeeW597
nK18iexRUxLVX4PlVdlkQ7mxUuzfchK5a2F4wHooakSQqPG4E1Po3Wyt/DyMIXoHoFa+unVDw/Rx
ATnWLYt0dP8c2igY36cztBUU09Hl7nVKhWQKmSDho8N3mN9a5Pgprbm3uYGX2MzIQqzdcpTtsoXA
H+1jlEuYdVtay33UreEiuxGSujoelb8MjhxWkM2D1JrpR/Rd8yw7s/sk7nQaFS8tULLyolSukV3r
CNJFOAjJ5voMI9OPUPZjlmrLuZcHXfyuMSW7oTjOGqLyfwJiIDl9DRAOGosLYdeWLRcgFTN3p308
aRFCDustFFbxGUNkQt5SVEsV2GlGIclO39hVzU9VNzcnlbTLh7SrFl4aVM2/O/Hc7mp0ho+aFc14
xA4X3r3lRzyrI2kh1bwUWtvdnG50fHkBEsmbW7WXfgLQMXu4SuRtRn0SgPNe8dJvw+DF+yVVKRJN
ICbDIi5ejaR5k+Z/aQKKbzGH91JnqwWDuL/Lw29MfPBxUBXY2HYPIzPVh4xyQLfLc9O5yqtR2TcX
K28vmR72GWSiMNtrnoqz1arPYCL5fwXF8zyodqAAz3ysV+RUiYS1bElewdqam0x/lAyE/478xFjZ
gelmc5B2xg11adS4VleLDxuLxepwhxNIdM26Vhw+O9fr/7K+SCc7Oa5+gtKBHLSuff5wKMfPrN2T
Qn+SF+AfluQYYUudPwzLyyWBDv5h0F2PrnP3oZOtOcUmbhvj/Ckb/J8metV47NjOrm0OjuN69yEO
BTtDX7SNtzblAZpadppL8furK0qQ6YU3vkGJw1RQamEszr5bp6kEYM3/3Dm1auy7RW8dqaSH9yqZ
//vFJVOHv3S1k+PkBZT9XGJh0jA/UgMSSBWL6SETiX4Zl6ELBBnUQI+b9KZpWnqTZ1NiIIXvzrX/
rwuzvRR3mZXvZP+4ZIP5MaQlBq8L4ETyIV0z9KYfDguim2qUkF7j8V8HxVa7oII/4vf99Fsq0BfT
Ym0rd2iRX1zl6md98msYOBd5tY7Dje0ow3O5tOqD26fXZB2Vke8/RUMDMAbELlGcN29L+Pm7ekTe
XpqbdQWp08RS2POtXmcYReBYb1rJRTb5fO70Xu0fZGtmebTHVy0ftIca2IjsbLumvKQtWgLSX42A
aDwabRwF/ZSqr/FcDCT5qLCZrv1L97AnEe1Q8x8KfgWhKfGcxbMAP4MauF5hljXGxltZgteVY1V3
IZvUJ+5OjrUM8XnrsJqiyFsJLT9vHQbr49Z0KsWz01k2JWTH2X2MJWsCEb6hCLkWjWun156xJshu
njvdyrXlVYn2vIgtivPJR0MU6gtTVH6Vlzi0GwT0mqO8We+BVM1jp27l1aSIsxOcRsWPe5h4ESnC
m2O017Ee8zchtBj4b+fyhYi6O+CMzXZepuFbxZvmIunx1z+H2q7+OXRQ3fpfQ8e5v6LBWmeHJK6A
z/VRfQ+OzgYuVP6lrp4t1jJHW2Lg+Tj2EMH6P4jJRe/VgPxVwZ4mkIPkzSEm0vdwXO17y8z/djM8
0/kohzXEoRZeKV93y2fqMMB9ebfVkLEb6kzZhBMgtRZV04OWhN69Gyv9ZgypL9eLvrfJdP+edOPq
LWXy3qDusHJr2puK2Z6Pdzx1lNW1RB1GkiPLqG9kcxZK8mhhAypbzCPW05CNEwZYCzzuSKGEmzr5
8prlNyhnLVKJRn0wIzWHtaqj8Cw7oZnA6sIywzdwy/gYODcm1m1jxxoOydGP+iK5a0ZPPCtjrm67
tFO2slm0GnzlCBSMnk7iGTEa98mF/rA25ACzIktHve9uLtr2ZKk48cC6Wd66iI1325j6SS7QNhTn
tuu+sZLUAPE6/V4lui+0RbkC2Dde0iF9ZbVSYO7SWq9hWqtcE3wtjzWG4UGUWT7/wt/1srzrkxay
tTdCsvuDyQqWq6e5XeI93nTmozVj1pErffvLYJLRiva+aqVlazrdm04QMetmfqEH8UhpkkIz6Vrx
caKgCog5D6WQ/zFGxbpsV3Uejk7OqB6GltR7u7LcMIdUD2pdiWD2iur88aNMe9VFxM/GIEkkPYoW
M/oJay66yK4CVdwt6RIwfusXWbelxLS9wMLmhpXA9IhaD2ak8Soa3n1PtJUWL9rizsu66B41WZyT
yrj9OfUuQipx/lpavbunwG7t7c6rXgtRXMhptj9bBxhAYSrurc2b+q4jQA5q0+vPxQAVQBJlsNAa
Dq2WPw69IEPuVH9GqziUelP/UcmX/fNkHSN7Jk5GB7q4EiGD5+BQGwgExI9IHs7ojsxBXSGB16nU
FDIgYr58DeYhtYN0jPujbP5zGPSzz2FT+6Yn3rexs8Z4q04ZBlXKgirYNJIrUYiAV9UEieKXZ04X
OYGpqUjOIOkQUD1ojgjHe5ibFvrDv8749T77jGKszq4X5/eREu0W4q7HVuj6y9pqDbV8hFqiQy/X
8VbtAdjE7HMUzJpN55lNj4U8OQibcmVfxM18J2JwNwbv66VzQ+UgzXQ0HZ/rBAHIHUsdGJUesu2F
lNBOmu4kKoq6maIa2aVQY6xyEHic/Q5+2b6dmXdQfoD5VFRdAsgCTB9wjU49KONEqBO7lNhRZRZ3
CEelPmVpu5pnNCTdGfgbZ/JAXDPt7Aq1EfO/fV9XpxZOo0pItpd9Fa7IHw8wpsG+GMkdFtY6yiQj
qhBJlDyKpZrPnX0w645scTNSrAbvPPh8PXHF1vUQR4LCOgGvgeVBlzwMLTKawEvSa2Mu8+lrrDxT
l2UK5nW1l02gTN6hd0qsBko3fCiMdqeNBID92kqoeF+xXKQQSEseIKxUR8MmEfbVB7aqQNaQg7xL
XnBJ2fhqIWo0SbgX6Yf85gzF1h1LclyDcePXVR8XZLaOHXq+ZK9KVWzavifmakYFhdNae8xNZH4Q
5Dl08moMQ3wrdAU/Q8JYsVmfl+nxcMuAb+eKgxRW79yBqb0p0+LAWyich1xT4AVnCSCEtSkvTFjU
cmOYbq2879KNEocern2w7SNswilimiFyJeZ0J0d767Psh5wA9+ORSZEYG1gT2Q6KqFJ2znU0B741
Vva/t9j7AF4glyLXjkSZk7uyxL1vnylOHLQlohkte8LAmVBqCBxEaqgrYi0m9LD+OEyi27DKDuev
/pEKwBBU1WpL6RklHw2Du3KmoPF1X2g2zr4S+vevLnn28Zh0a5u7uGmi+07//RWfyR7MzD/Cs76N
onsh/uRSNXQpsLOw7AiTZ9AbSrfVNbR+rHhUAumMgXrikZxjeMDUbyFvr+NwmnX1rjVnhLzXZpaE
WPAkWn2tND36Nrs7rDCMbwasmTsEvZv93CHqIaW7WLCfPyaCD1vpyJo69OHdF1Hq9t2Hr51lzcch
n9A6Xq3OQRzw3SdbFWhmlDwtpK6DNBrFPlm5vUljJvc4eWwTSea1V60WWEmfV406Te9D3lA5Ns9R
vRk8o/8bwxG41bDTIkgakuHYrjRHeSYPcm5vxLuIZmerkOs+TZqhX7rcVeBZIaQpRPxd8pY6sDrs
04Zf2TiQGUhC+zElb7ZHIu7ctWkYRMzuTyZCkccpAqqWrRToaSWudcamACb4JHvI4xcbm+j3iALu
KSkj45WE3hjN08/UmBBH5e+7tAViPg3FespyK12EfaETzX8bMHSLcjEjqkVqM3ePLboTm8IyyZtG
0ZAdxbWHjnxbXJPgERTCr4yEMtyP+DuqitWWnNNwhkwRB8qEUW+IWBC7E615itnUH7zFprQ7a/bL
3FuP1TJld25HDJ7qY3vTnX5YlcXUvbm6v8vD/+/C/+PsvLrcxrk1/Yu4FnO4Vc6lylW+4bLbbeac
+evnAVSf5e5zZubM3NDEBiBLKpEE9n6DjGUWKotUyO2Nm3voaxpquwjVSWyTacqYPJMHZZrVUxqY
KkDznLs9xay3WODRHfs/9rSJqi2VMoqu0tN27Lv2EDmgueQIGXMwe1haAlauOP5nYBrTN79PL3UT
Di9KkEVHWGvjCsLh/A094lvcFQCRpFG+4i7jWzHeFvFMxGPUU/eZ0yJl4QXxAhCYcykR130z03dI
M8Z7OEQWCgEIsjqpAj9U7/GaRp1va4mmOnqPahnk8xs5D3uFPTd0NGn+qFfBM1aJXop2UE3mvO1g
KO5B03gAY5SxDajquvYJUtxMVq9EsNbSvxd4iD/VTeb8EW8z9RaPVOYPPbh0O7cxNPG8Jd5Q6qer
YN0uVtf60IJ1DIZvmVEhDqMXw9Xs1H432bWyw9Ae0zHH4n83UIlJ7Lh5AOFlHzLXuqByPOCQNyJb
aiB8IGMU3lhAG02J0oWaYMFglspPg19W++IYrfWkDyzSuq69sUsBZqjHSVXipdyepplfb+q5M/mu
2IdS+kN5Lk+zk2w6mbvRrNo7YxX/rHEtnprSi1fSlxxJB1ZOlGTzhJISAooUmooheFUL59FNquiH
qo/CrWC0HrS0iL6YYjC8pl2gt8aaTRCmPA4eYks1NcsFmjDKXlPd+Ekeau9kqQbwqbpInjrPL4+2
1v+QXTJkOa0odUA5kdbZoY5wDk6nIXeYMbvKmHTjhlTzQ9MqF+4JkiteghBvNE5kM1BZGc4upYhS
xdn2FpsLuAJhFB0KFd5zkGjW4/1szkp3FY6l9RiwhF1hKzAf4im7RJqVIZriIbitO/EKcnZ+jfXk
6+BBCSiVwL7IuJCkXepe7SPYxYo0ihPtceoRLQhTo9r4pme8ewIYL+449xFpMH6NMIrafE+K4jZC
p8iyKBr12Gc5aGvJGLf/OLKTHjaalyVAmTv1hOlP46hkrXyc22djCvZB13/Ws2VcUNY0L3Fe0oHT
899Ix3S7KmqxeXD7v9GH6c8N9oytbSjFOlWUfumyi0KtQEfGUpg0thqGJFqG9mFcwxhzDOOKP7d5
1cVh8jFPjEsey22EEw56RQBnOr2GkcE4eYjayt/krokYjJghY74ymjDX80Nq+sAgkaNge+mT6t26
QpOQ7BPvVnGURTap/knGpEShlC0sm7Fdk5qeljKm47NiZrZZ/Uj69rsb4aqnRHwfKRYHAdphCHxl
/ko2FSrWJKNM7u1WiEDtrBSHRsfsvEYYbgnBASfLBruch8jHD10afFKwoChQ9e7u1l2PSLwjxZfB
z4ZLrXtruUZQ4r55vMfuWdtCjGt6ASuVaVtcLr7a97WFnNeXNW4+quZe5b1L85SLNc3O2RR3ssIb
TLiUJdeTvJtNVvgge+XYMCzNXeu36M4CUwCfQgG29OpTaMIFlodMNBMQeEuEMIfVvWO0s+Y2ROvH
ed13qAMM+tAhjTWtO9+rH8NEoYRwu2WGVUTtuGEtbWDqdACenr/MhWFv4FA6K0PsxykrVOepbj47
sZFvxCGr5oXVNCUKfowPNbwGQCVtY71TYO+A+w8RJrjOc/p1JmOxiI0iFg9WsRmBIP5VNWCCG28M
D1blhc/YiFYnAOifWTWGz47VXgZLxeF6GLhn4kg8nVUKDf2gBPzUfBCgsIo3ldjaa45rI7US4hPw
z6YUhYXi76ynkbqm18K36JVkQXWif+yE0jC7KcSWENlZyWYMV/wZyQAqHSkCa4Iq/+WsboK68Np0
7nD05aKywLytKFRh/SsexPKRjB8N3dT9/2bp6SzIs32PtNl9qJQweQXgdBNHsOwSk8EJezRP+Gt3
FP7WlqJR7RRaCfhf3Ca1Wvf/NGkKcu3Y1+IDVgi+yLVlAJRoL5tS+BV/k6+m7A2nfzQTjHBugxNd
ARkVxG9ZbVar0kUzES3+6cMumkUa1fObqlgO/CRwJ8oYZRtTm4N9prC79EqjfipGEjSah/KqiSPy
j4ItJo8Y/DdLOKGKiWyeVTx5EysDT3R4kFcVPHHkW5zRe77gw/Ah32HRz+rFmSGRQ1F4RQ/8330T
I8N6xA8xcihmWg3VlxJSolnmUPXlYn4IA0Duc6/upQaXHNPjuP3fxlxRyJFDwt5ut/0AzjFczZGG
GnNWPZDjcB8sUYWSZ0lEEjuPweb9qwOH9XOHOMnxHi9Amh3NKd5laGbIXKrMoFpGc0Bxl7KCSNvG
CcgyVL6HnUzUxrrb7cDxGEs5YVI67SGbjMOcJ+UBRe9hqaUJ8uh2EO4tpbWec1/X9uxb0Jej4Pxc
FLb1jNJpqWYV0kBEeG7/iAHuBegS/IhsjLswkAkHBELVKPfOFLjTcxoP1crJqaO08vff6nzHYi1r
l1V0prKJbBctuZSV8TZRb3EZGuXl+s+YHCZn/X4NOXYAWXV7IWR01uBwrqBrQe5G+V8D2/DFaLU1
hc8hOPLbnNeZiXGGGNG7xsMtJ1Zr7RpW2niWh6iox3MgDrJJ7nsbW8DPRzCgCxMQOSKIh7LJQKQM
U/3Yi/uhD0ouHKarKQT3ZJiImznTtRXd/4kYlbtFnIE0MTQnVkgYGi1v+Re1LI2dAy1zIdMzMgsj
D6PlQ9WJu4M/ee/aMIXH0iShl0fezY5CVgF1J135FMcv8vEhDxE0qdRqvkLy0fN74m27KpqN3hxa
vQaYlinjdayr6ao3BfRAMBUbGbMHbbpCO4B+k7Rs58S4W9nWAVljIAF30esf44R3RBSyYK9UDZ+R
qDiwr4rWMgcl4lqXf8UTJ43WMKznb/8cL+MZq/wrGLl4kYTqqU1D83kMeu2sTODmZdbbVkwU+jwn
PSEAp7+qLCxvSfOaGjZiN+NGZsHniryXgsVdmwOnbCsUz1Z9cwCsFV5uLasVeUEbTXFFrIXcKn26
3aobtX1F9Vh9RDITn9X7GZlwhM2r9YgrJRnJaVjOo6Z+RGn+qcV6/MvuP9UuFRAPYHJ5GhvfBx0E
Rzpa9kvTFcqqwFbloihg9cbZiwXSwKCeGlRg03uAJC5M1198mIT9WmEn52aegar1mvUWerG/wcYC
Urxs4qKy8jq32ctec3DQWs5c/VyVhfUmsO9lVntPvRvqLz3GiXISSNXsIQusb3IO/Kf5oJZ9t7Tg
bVy8EK1GJ/MvbGWrVT/gltvoPoB5GVRbFNzjpH6QLXlAy480mpjhGuOxinvlcI+bY6ZTkAYnUYOV
t4CNbyLhNF9FlvcgzwLcZ6KJTd89brWGs8MbNF7IGPBQ70ETB/kilVtTywiiK+npqWIZKLAnSpru
7lLDmXpMJlc9jq5WbdHz/6hrF6GuaTDrU6ykUCp6patPXeDdupOBouRKxswYwu4mAM2xmqa+RD5k
NeiqeegUn0Rk3KvJ8XaaitOh95KjPJMHawDSvLy1g3HmChaDblHcCTSnNg/+bPN2Z+9Yidq+fIYA
g8NMKXr8r5HbI6f81UdT/DhhVxkuGSxb8qnyf5muUKzfRUmLQUNThw9eiiBtPFO5lc1a0UKSinRA
oikPsQkux5ytYEdZZDFnCNnn84AD8G1ukTSAhvR5e58mO1IVXUo7zJbYqY4A0dXxKg9GSPZ5QCGq
FfeJe9zqgj3FD+cUKALxEQQoRN6nysFyqhMnb3LWJG5F8uz3VIcKDhJqCTqRcqrbatO+4IpjWecZ
pMQVh6pBHO9vTUUrHnyce2TLajXziXeOoJSnBhRZS/OpEAdcE7qSVboc5QKdwwEh1JeyT44CwfcM
RcA9yZaKBv1R1TsgjGK2nJVY068MhiSpB3M/SJm92oGb1yJjJOWTSEmmz+hHyT4ZwawCGtD/z/i0
H3wYttG4cwDsrO1hsDa68GOzfXeC1FL+2bz3ysGyVxWDXTH43nufqwkvN8XVwSNVhrWx5lZ//dfc
e/P+/4YBSOlKd7axyFZXqcoesNUWjUxHO5OTb9oWqmUxmFMGNN8/NV7jnl0hp2DGlnXAWixZGDJZ
XXpVvER+Z9oNqO8+ms4Pw8jzneZSkZKKkdr0DY0j5aNLgj/DUfi9w2zw4z5aqlEG4fd/jZbhsf8O
88K/jTZD11ijYcgvWug8x27xDkfnqSo9oU4UVa8B/AAZtrtEPyP7Wi3arizfwYY728n3GqyHuuJd
yUJ7eXuN7JtT4/BsImoVI6XBr701YVpYrRlfsOvAMWLQrFdzZtWK2H3xt5U+S5XPXNNf+yCsP6oo
Id9dDslVIQO7q0kI753fs7Xfs+1yzP92x+c8LcxfYnaMGNlHHJBmnEsnuWbQ1nZD73zNDjRojn5b
PmvWgF+OH4JhdPzx09EwYTJ19e8G1h63WvTyR0yjZq32fnIn+6agG/rRjhgdDSpAn8GiiNGQ6Lpo
Zq5sUUH3Dq0JJsuJjXkbmkb7oLLNWjVtkr4k07sHzGwRa238ExWBBaBX5bsTKcFKZD0vea+bR0wM
u3VShsWH6bZHt/GBG2JWhUbV+IKkTbmt8MKGvYydSAyaAChkEu9tYNbU7MrwGCfYkQikU6pFzhVM
sH4dDxH+c2ggeS1hvXwJnbk43mLI8vbLueFikb23mSa6JsWAeEgi51Uj7CI7QM9SObtKZH4LPO2X
PMFP7XYCJuWXpqrGN3HyPx4jps9i1j9e579O/z1GnbJ1b4TBk+U7Pepq4YcWD+yZ0ah8adhlIeEd
P8mWncASih07P5h6nL+QQWbZAF1s5fpjfwZwnqyMBIsm4clYuH337DuQNMUdIaZs9/y7j2LzrU9i
8WSfxjzZ+j0P+Q3wKWNUHK2sSra5TwoJNIX5as/NRW7K5tIPlyXOEg8J5ZVzgUzZMkCL8IeK+gi5
meYNybLFLNiHaTGCtyhIvsbiDPTs15mMyV45DtmD/0Pv/VVI6kBeCqd2P0EaR5ND++w9h4SpHtU7
Mxq0z8Z4rGK1/QhDxdz7E/+zHFVN3Tte7RF5Cb2/BCk0RBmncNOgYlnrJx3H7JcWftbgeRFKUbX2
5A2YbttF11wtvVaQHcxVrA3U8jMoNVRB8Hdqil5ZI9M7r72urHeyxky9Yz/UJFp7XAUeqr7KbqXo
EGjdbZisWIthLLON59nGPqdG8OQ2bPYQh07cbKkqoSFgmMW2QOv5f3/2fx7nppp6NH1/6TRGsSWX
8T9/pUbFvj1EpAjZwOahwVdk2aC2tinaBmutFIbiopnws5AQiyDM+q38/HrYXpVeqZ7SIe2uiCv+
cDW3PRkVdU5DbbQTXN0fssAjiziBau9DzYAyKGo+pWC2GiBMNrLcg3hjtwgBW22hKgDVNNV8I8ts
Eq0qz0BfFxdoPjZ+GN2fvdKtXo7TGnM99agLCystT7PIGitWMp5l21HIAajwxDapU5AQxb9qh51z
cJaHwp+DM6mSpRp4KNL8jg8kuHeaUVPZiJrTLBajlVyXFvGuVzT7KEPyoLV932J9rgYrp8DO0XGA
mmLSVj+bGt8ZaQz09iq9vGpd2EIvqZ0fCuSXXvHtn/30rOf6k/xeYQ+TG/Pi6fY1R5b2wHaueyp6
IEWQBf6qdH1e5HYnaGDgpb3NvQbfxLrwIdJ+ycK7LNqrsP71ha/WybKyCzCz5X+K+PcxmArjUV14
J1mqx8ivWflqYm8tv3/VO8d4m+taX4NxxE+15FY0RI1BYV1XPoChHXG2zL5rLtKhJcwdZB6zpVVY
zYM7RM700r5Y1YAqSuizEDZtNdg2SI4upWSgFA+UsbTKx2U/hRto/t1JnebCOid9BYlUlndQRYDy
xo5gZ8xZzZLeM67yMPh19zCbf2UjHP1bHF3Ut1wfXXj0hXkbpYpVp1EAKbvHmjZ2dwXF7qL6JTXv
VH3g524kVrgLw6aESYlAniEOslt2RAJOrsKxWpZIZW6lr1fT6dpON4C/TwJpKmOl1/N4jDTKNBKq
Cv74mjmedZJDIizbHgYH6RAxAUchoOcSSIQ6Xftw295Pcw1kwxzi+a2K9nWbeM0G39hpPzf5Gpeh
HsnGmY1Kq50ySBGnGnHm05TCJdU67wXHrGELm3FsFjImh9gSXpHVfrQbO+d5kkkaXXH0g2tMyH4I
JWvPSoyDZQ8PvUjLVDpWOLGWIBOzHB0vXMpvQnxjPkKzN9FAGZLflYh7FeJj99Dv8f+OR6AXbdLB
Szwx+Nb9vpkviS+odryJ3y3xHsZRiRf4AA2oQQHF0a4yYxNH1GdH7No1G4vP/7SoAjTrqBDZeZYs
D7aNHoHSZfhCiWaWpe0RYMnx9slVf4JwEfp7qdmNOdr1BlvI9P4sczCdBicgJBW2uxmJej6epVnr
9LsvwIDobzUwTjI/w58KKf2+DoU1UHG2wxaipTwd4zlZuUYPkk/0OGVfnOXZ/SBjAI9VjzSaGKTC
ed58XeRN6H3K4O01UVRB3drFw0AG//VysumJ/0LtzGVIwvR4HzZ1Vb2PoD9EW014wsaaehhsfdT3
wqBinRc6le5rjvYV+djf/w48CER7+vr3d7+L/hviOLwffUeq2r0h1fsMlGSU5d7qBkQnKeDs+kBr
yHKwxpMDkd33zl5rrm9w9kB0BEBwJsoe51iu4LzZFFLKGsZXqOsuccG0V0Bq9OG7raffIt0ZNp3e
9sd2TPojbM3KRyouK6EHlbjGDLOGDi76wfLsflB8Cqu2M+3uof9umIwBAOrBhU3xDYkkkUR64XNr
ByC7lM37Ic+nlmdDtL6HJHQJ5Qb/kjYFVJg6RgoK/FIXmPYeSQtQDj5/hdj0rKVZQaizJ99yVnpL
/a71ft0MfcO5DtdupqirrBsxKUK6TjVG+6FX0/ZpNgr1oOZzspCdMuYlJuQV1w23sllN6gceVi71
6dnrhhtGVQ/8teVDs7EMNcd0CN0CmYbrQsBkGSrh59zAGTBwy1M4DBWJMQWMsoGbnR9M/sKyHWsr
H8gBitC7ak7e7w/q+/P4n533eDXUG5/C16GHnHljiBiItp11vDK++COk1M6yV9qTk+b+s7cTzftc
2YuG0fMclO13HYsM6JNwzuXyi9U3abNgehoVxCuDKP4ZTxjV1v0wHoORrcOpH+LkYuEmuGSluPcK
7D/VxodYGo2fnYDfurpj4HsIASJo/Hanxu18xXxrJn0aqt/EJH/oj5pGBlrmVwffmc9jqMAyFlmQ
36nZ0E1/jD5KSTIkD0EsltLZjKmNUQ6XxBtWUYm/KhXKL1rKQFnFsvAbkWuDUVcwgWjc4mI4zW2Y
/JTBEAdIBc//ZZhSjtqlEoBLH11KZ3yUj5x4TIShmf9TtuQhIeW67kqhiCzMKmWsxmV14ah6dvhy
vDTXpYl9jA9F/ZZKlh8iDvP3LM70QyizQxkCS+vZJYF9/5xxZCinwkT1T3wlZj15K19x3JV8hsOA
ewAigfkgl/ztgZ170Itc8q8bOUI+tQszCnegcIzbY17GBo1FYY3A431FoLduiTaiplN9rrVk3vbI
lVzAZ1DPEgbifgwsK5l6b5tW7t/ywdD1066mzH6Urds6oI3HP2JyGQD7s14OJpuKxxpiIQSIhWHW
Lp5Cg72fbJ5oPGv7d7fAPFoAAv67EXjY9e8QV/4Y0TRCR9RqUeoSy5ooVtxToal7I0pY0siPmc/x
rknR4L5/zDIDp+R1QDrvMbgx4dZyfOxgxNIn4Vm3n90Y3rDS/hiGvH7VJzLsMM0ph3RN/UDtFowf
1g9k0aYF/Kzx59S4/MLsFnYTBq6k31x7x1c6Prb8wW5DhGOmmnt/yZcedF0UHVy4CYYdLIok+sh0
BB3xsmsPNRfkwa6CZuPgIIo0X9a/9GE/HjM8uRZVPPcvNdrbT3OABWoR+e3ST9tTo7XTQ2MlHuR8
dVrZJr+2IDbTxxqO26HTAKfksVrBtGx3sk6EDP3XiFaMaP5nI5Iuq9Ax6P54DW8u27WKU9wSzEWy
dbU4XeY2HBfAsn79oMSf3eTAiEsmaLF+GJu7W28Hm3plVskm0wvSeK1pvCsohS7jwI5Oupea7ybF
p2wqutcJaPoD2bS/5KgiKL2tZXRM4iPw0aYjDoks6YoAHwF5avcKP3tsnuC4CG8BtDM2fSS46UJs
XC0Ub9UFJcIvonnHL0sV8lSzPASuEnN576g7IM4WSbOV73jZyhtgCKepsXeswQPQDYoEsnMesG7E
DAeSshAEwQwHy0UkB3Pz1dC6fo9GBir3TlC+DznIm2JKp12Yd+W7GoOL0yJDvcje0IK+OQ9v8Bbd
h960Pzo3wqcG84OFWuETaiuh993y9YNpZXipZsPn5KXpr0abPzCZsz7mNupYeZrtU8gGZgOQNjy7
uWbv3VxVd1E/DFBIjHSlwjKI8bncSLcsaZKlpzl3VRFD+4A1Yh40X+1B1PTkQBmzsZu4zZMx3x7Q
k9D1biOhEm0KJkVvLRbSjuuf5mj2T1OlByvotMoSoQi7Z7ebKSfZnemoiSM9upxU9xtKcM7D/VBb
dbKyByxcZMzt2FmBXwhPGMNrx/s4VMznYx63iM0xP03tcFH47tzoSz9GlSRQ+/jc2eW6IivzgOiR
9SDPhqFOtuxiXSEy9xXzSr0/1LH1c4qspY6E9CvZDFxE5shEr8obP7oJiVSzt9S9KYTZPVQEEf56
/gLviEqxrB/LwrIR61suheAqW5YWqSu8YryNLCrXI4jxTIl/yZI0Fo7fqY45Z00c5Jnaqh9+5rW7
kPxfu2WHHu7UxvsROe3XiFatpg1SXew9vWbYJWwhWTAOkCzsYqKaPWjbCEzm+dZEW568bVHUKzkm
L53matctzjoZ1tm57/AERqBuDO3sM58yC8GDeTzWyWC/lSMqmkmTfUKinXbzgJiPqWOoQflpXEDX
aXazwdSpCSBtIkNa39pkKvkZ+brxbPra52Ra+tuYz69Oo2O53sdHLsDgM0l8fZUADjlbY+ocZz/X
qd6gsqV6hunhQWpXCliysatWY4glc9Eahy6vDUBY0HpP3CaSddAZlL3lGFOv7RPMmWHLrXCGJqAi
h6SbEUTv4oV141f24p6vIOWcoO8HWPrkqy+ThXKYE69R2Or3dsp1tJ0dNQIpkWBbYxbO+RaEDoGp
OGM2CRShRYm1z1maeAxcoqZRvwM7iC5JR+ZchksV4pjWO/1GNuWkUGvqpdWP7lJunnKnUlxvMfI3
2ZBt6/Zzqj2n3OKf05ovpjCRQxEA3W92ZTxPuEP+EW/Ec/qf42d2wqu0927xCbWiON/qiQ+5X+5y
U7EHzn8fUP8WW195hLkB4QWzjQ38NOR27f61g7Jy8NEcW8n/Smv9/eDMwysKldUfcTE+pCYisNPN
Oa/ZtBu++Wg5bvhcmtNe3tlb04M61zmARqnhv6Mf3bPnZJdhl2ny+AWyQiseFJFmpXCzcJBpIwDV
iumgppM2FLQGwLI3zJ/slgc7zS2A8ple/fBLx99XaB+snCwbtp4QOJhDfMqn2gIXmjjwp0o3fUzw
l2yNDuqfCKVaRZGMtY8cr6LVrNflISVRcPr3M0a2EWbTSADVqG36SrxR9UZZDlGtX9APRXJRi0lL
WwYAE6UbdtBpsXUea+s5tdrxyXe5qmjMEOcPiar/lTtmcI66ollONQ6Dsnk/JBT/z7KJvy2aHmAb
tyg7DRAFXL4Ji635pqKStKcm8+6MUcqFUsVbW8DmciXMr6rnsJERGOBC0X90dqeiiw/kQ4JE74c6
bUFs1M73e0ieYZAzntHeGM+2kaJiaJq3ESiBPIemjZ9bme1brZk+R1hxK6DF7rnperaZGmr6Ua5m
b76pfmAiZ/+kYkVhIzzpSvOuGUrzVI11S2kx+FUEcXqUoQJLt4d2zDezGCBDtuWrmzhRslUedgaS
dUOzDsYywVXCCpYSD1vOKq5z8WTv8ahqThEiB+7CyH8qiIVrteY8svVw9lXkdJt5bPBlTMujRK4D
J+sWtigOIOHGHTYIL0neQBINjNda1RHNo2VQsb+1kHf6ywiR6hn9CcEtCfhp2M0uRjU+hqGuP00R
MF831wWuGLQaapj7GgEtgMU0o7GLVlrqRgd5AYhJ1mShVmG66A0PIcC92bOLIxuq080hmKwX7zQM
T8jyZA+dzPAN2gapSKFrx7cnvyHd8ael4Snj9v61WuUIRNmdrzKE2E9wCBLkDqcmrkjdgtrJcR4B
OW1V62Fyyk+lmT89xWgfw1rTHxyeBAsZRzsRfXA/bA9tbOcfTX92hrL6dNyXXsfjOkyT6SM1eOsK
JJEzdF//FXmsW9xKKnNPjQGNhthZjYVaX/IRfOybvK0EiFNI9IMSFQ7bNOQvQEHIiERGxJrmbeYp
Dpf/6shLFJb6Wq13skP3/GDnW7550NFXG4PqVdZvrHQZTjTkvpge9C6rVyQp54umAXcRmW/bfNQC
F58qLr1iOxi4lDRapV2bqkqFmm72d43VQxaYv1RleLX55X2M6K0gO6mnVw+tpl1rmMYej4D4MqTY
vmDSoTyMOZpUFsoYZwqrzakcqle2h4iyKmbor+amttY9tnhP8qCRVbCT2D5neYdIpuuHOzey9OQM
kkPbmpn7CF1DfZC/yDi1H/n5qeRa+Q2KPtkC8uY9zdq8DoZsU1vc+SdHwXJ4ZG2pJbl9yFGH2uhm
mL9CWvo5+Jn9UwwdzCZbFmFiVz8w+En2PamwS6HFb1ZVBrcWrq/FRcZH0WnV4ZtPvXAv4wkwYm1h
Jz9rw3yvvckhFcPB4BkKi1KcDoAWp0Dle+YBKjvdtO9mAE5qtdLxTF0VaNVsbnCkGw3PSeo33NSr
VeSxBJJ/SKed/mzee2VBz8COb9mPwUnPEz7uP35BqHQbK8C7qAb9syPXy0vvBfXxHm9ytz6K1/Cm
uthUM6Z2fWcZ51EcsrpUUDaNKVikcEj+iN3GNE62CyblU3bIQyJnyFNkIfJlHjvluqv7rxeMtpiT
gwoKDWv+4XSWufOFwlHYNyhMissxCh3MoTwV1krjhq9qOG1lnPQ9RSs8vDayiVLXIc6T+gUPgvQs
p9dO8HYTEPDK4KwOeuh8TqH37AFRKvFePiZ+WRzZogdIF7kqQN++A4rASj0CvUp/S/qgXMjTP9q3
CX/0ea6qLwyjLHZIaroPjtJe5e8yCTv3AcjbVcOE8TTGQ4Z4H2J2WVaW52bM2QnV9dKtLOsFZ83m
sXRmFMKhaExVoB5sUmpLw1XLdx9F4HWLxcNWTup+6R3ggvkoMcyx7lnXKoEM6feUeLvJuv7uC/zC
vrV4BXYkWngZSqijba0kB+TTDRIP2gEUuIXO7Rg8xVl2SSUPrXLmveEDVfa6ubm6FcoO5oyn3YeC
5mmDouDFn63xGttZzy08/FTMZLrK0C2edNuGLeE5pKB2i/NR4xV3e/JBCICcbzWacMgPWu/vMPZS
Pqw5SddxHhcnD0HUMwr15cqk2PzdMhHIDTOgBC28Oc/gnbIbcXc8DrWtYSm4RmQuymqmHv10XWXH
6srf35ZBrWN4axZz/qHNw+d2Qv1vrfeoLxlmW+7+2KpG5GZH8zi3bIwO5ajDBLVy62TEiFFranyR
tyhqdPFJLaZ3eYuSoULVIEGRa73dyTQ7rs5D15zqWN+RYDM+2znqSFw1wcUtvPrIbAx2IDy+YX74
KTcCv4dWoGdRUY++hja+H2xGIwnf0Jq/D/X6yjnNRvK3XBFhUB3clkWOqVxg4Tu7+0pJLpcmW4Oe
MiWw638zVkrlpQr85EFyWCRrpXaMeu1MXgFKF15LmWsXRWndXe3rQOacoEKqGUOmddg44ObKQekP
SB99mwb+qmHY9c+Tr8fPLvDBzO4BGYT9s3i2LtM5crey6SUqzoJT8F225JymaN6meIrPcpKX+S1i
c1m8opypYh8zq2vy0sG5neG4kLXAvVOUXOVBdsgz0nbhyc4yGF2TNy18K9Z/9utArLPMuEL0rzfc
x9KEw+p6gKhmFUu6NGVZZA55uk5qUOq4Cr3AEAr++scJZh6hjLDTuJ24ZeW8W2m2LTu82bnbWI+J
2wIPxGt9Pfht+KOGx9u1OChY1P0tlhQH3UJctTPHv2W/nGijj7UsGz19QKh377A2fHKCoXvWhHSq
vP5nnoUltjALxW6K924WkK8OsQLZW6TIm9ptxg1gjKLXQjXXbQ4eCRIezLNwW/d45BpD633q4S2s
IsO6VZP0K8zoWfExavO1ARm010bcOdgrdC80pAKCbEQmSpqwJPpYlz2Sj/6fRuDXSFPiVfR445lb
XQGQzoaQg03qNzdFcCFhh3NxdG5lAAAB6aK1+eI27S8EkqfvluaTgRnfG8yUdjPVw3MxgFbfTsQ6
HkcJyfOXCWwSjMmwOEuUmmyi21ycJUptrhEXk73sTfVNFyfZyrSwbxp0tTs6eMo+Z7Fyrfg/lZeo
7m5NLXHGb3JY4f1QZzAwc4nGrEi+8qf6pMKrvURRj9Wi3sW7sFYRb/TbcWeb2vg4wAeSOwp5SL3E
WumVVW5qwa9FOHoiy/s1ojZtNh5iRG5PJUqN7ENCp3pB7zl/NEy0SRojas6st+IX20VqWIiF4LBi
bpoubbfNDJYktK2Ny6oHokrfneKsRr6utxu0hkRCudC1Cxi28Dkx2QP4PvJcNyPeqVFWQY0pjOyN
RG+g0Cs9fFPDDZ7nJljPlZ1cJ7vJ94lPzvuNSn2yC1PEYgwVt4IbJLVA7I+aBW1H0pZkG/nU/7Tn
3lx1MyrNcMFdAJBwcYNSQes0Q9lJNiUE0sLuCJ+BZxnJvBJBSzE+FuMtDVuI+3g5xG3/2/FGlieL
KMQOtBYWrr1j6Cslb2YSFt7Ub24Y6iIZItKiosarRcppTvPphFug3N/mqpfuSipby0hsd43WyeFl
OCe5A5Z7XiefcSWp0qscb2EWyILFtHc20rZHCsqfCCwJDLFavcTV/2LtvJbbVrZ2+0SoQg63zBRJ
5egblGXLyDnj6c9AUxZkLe+1/111blDo7tkALZNA95xfwMvWyUDQItFY4cE4ROU6lZVxaVas5c4f
QU3MERoGqxSRYUTHCcYcAgA88VYeW/gbTIHKGxsRkss2tiZoG59bcoNzUwyKMBEhJcaqhCm9LbUS
7v60sOxLDCmcRNfWQeCQm/lYX4ozfkXpwXV0uOysO89LzvO0odqr0WhS4asC5Mf4a9aDB214rPqN
jiI65Wz6Ph2yDhWw1KnOIfPA0KNwteD7rx31WH91E2rdoiaSGV59hkE0gYJ4/zQgav5WCmEUDied
lht052hRLRHDzlQ8FQOOgsnWW2bHBU7HWN5coQCibzsD6oP4D6ux170Ms+AavouFuqWVb1ASNM7/
dRLIzmXiD/m+i3rvevAxEemG4acvS8isT2v4AEV/baWmCWLNT0EIVuoVTOIA04JNvs8XZBXKFJG/
5AHOLFIxXFFTPA/PyQERXSSjvLSRGTtvDwZfKg8tr01x2087BlxZWBEEiN+Ij2LrC6xTQmzlEQW2
00La6CbCcuiqTltsq/8B7onNLuaeigFH2SvMRxRnvHUfV+G+Q4RwHU66OwKSFce2dwJzu+qKHAUG
0ZSkciUiYsD+tp1M2rGBfikOXdH+Sklf7OYuGWzUpTf44R5q5bPoTxMFDoFZToa+3skuEv8kzhD3
Gtd6gnDU3CcGdNUIlnmeD5s49ZKDGrTP83e6SpCtQwjuOZh+CAE65ZBUBScbwgy/Xqm1DyhbRtTT
M4pALtq7Pbv5NxNx8ax33wIDSp7c2dFDp6XGWs206igrQEUr3RmxWUcTQNEGBC1sMzxjxhxko05j
WD4KQJmAkbm4pyUpah4QZftF3OTmJr1DAN8H65s1V0kXvOp6MC3V/XiPUka7Es0apM4q9XJ7J5qW
K/207CG4Eq30bnQMvAhFWmRsEYaqTYR5Ek3F/GzSTRqzTENf7lrTuqhcFpN2UqK0wYVQVqKMmC4b
X93IE3RMsBUEo0GcnQ+FgYu2FNyL/jlMUt1yraVFCcErqy7xtF+fCxlfmrFX7jrdSZZtUnl3PFDC
JSWD4RvSeaeh8itIr52/sIBNvY1a/yvmp/GEcXoG0VUKKPDU1hZx0/pCixwd/zSc0tRcSjZmV77F
TerEezMhdRoZ5fdWHfru+wgwHoUo2JETuoJl5PthbmbBQKJYtFN3wFWEHcbf4kSf2qxRUPBO4jll
Tg8rKOcqD8DcXogH0/wAE6Oi6TmeusYM4j1kHqgM1EMU/corhmztQpVdoUSbnjnP4iwMrqTAyq/m
bh5Dn0OlkfjfoY0RF59C6zi4BgN6iSnqcBO1krzpbCM9SmM3XPhy7fLexhKhqTN1RYm3fWjbrlmM
rMheax7xZ3KRaygLzUxzFG77Hzb+ck9lV+jLprRxCyApiKdDYS598AWvEsIccUcSsgR8uHGD1t2r
marfsilmTz1FwGf6gUp+dxc5ebN33BEBaLXRnhud2sgUMIQwTvHoyC/RwVNPlsmzDDi5dLR5aJ6k
CWg0H5r6pamG5Dj3iLNPobC6VviO9cu5jyzVyqImeB2UVb5pHMAqhpmOdy3ejtcOGp3Amce7TraG
u7wyWnaeSn8hmmYu+XuVtQ2oQL8ullr7qKhdeSsG9Wkv0sdku0WTVRsPuNF4PYe6NTqdEvwjMVha
rMnqxDsA6MW8koTXJRJeCDsHYY0+MP7VcFNJek+tUQk4TCHh2DW7MYp+iv7zQczCMCdbjmOks6qS
04sMzNTCzNgC2qrTXDX8IlcwbNonxKxBIXnGrzhaGpKc/kKFHPEYd3x0HF0lEVTql8D08HUP5XZ9
Tn+NpCNTdxVNTlZOV9gIs4O2DR1neKYgj2g8zpyHsAmGZztcJ1PUYGG5fo6aunUyJX9GSUEhfb7W
R9TYIuUtrvX7jmXgr9wEnqM0rOwE6dyxD/XbJgvDLXrJUA6m5ghY6LaFqY4j7HgK2paWNWCsppj5
As8a2OISHuZ44Krq3puGfa9rL5W2vhDzzzOyChMfOHabGCVLZgyrrsUD58yj7jNQL3mLaU7U9+Tw
Q/I9k/R7hqW7WAID3UefBiVuMRxPw77rvw+T8YFFOc22B4xuQrW4abFyVRC6q6FVdpQkv9QCwPse
TLM29l9e7XMtAJuRQ56qxl6sF0RYEUrdRY+izt/KFpGiXY+tKe9K3MC6hQgB9oKLgtiwfwyLATXM
Mmw+poqIGEWo8jx5ICH8ewa+qyixszNHqzY6jB463edT0c6nTnHWvOA6KV2Ic13y43OvKaXEz1Fi
+EuMaHpSC7ktjl6SxCnP/7SuTd+0EFVw6oPv6Ye//ZOnLIUct+l5kviHzPkKMaFLUnSgrQElyNyb
3JlkG1SCl+2bQPUPAKLeD9hzMIrsg+dv5t7SLhR8a6fQc4AYmhRjEgvDTy03ttUEhFo2Y/oo65kJ
Sru2boYo4OCiNs5i8dwI+N6GtnFxDnd7L90jU42m/RQfTge50khd1YG6EjPEgOdJ6dKabtMWUrtz
c2kyzgG3MDkeqNXBSmssYuzWRRra1mowPlNvYkYeTi2Ss/46Yoh4SBbUgLqVG1X5VR1pBZiQMPlR
UvpPw1z91gG5Wo9hYkNHoHTqAC3eZ5q6KGQnvMHSVANkhL3U5n19L3XfkS+IntyozfftZGEiJG5k
fOYtr08WBWWOTdpZLpiaMrF26hBfjHlLLVSxjfUQRLjP9dia5SX2dplp8oW1xMKvbvgmdjayD7zQ
tcVkIjIlEli4RphEQssmdxC6KquzYi1yB2KExjzyO+z3HDiApECiVKN81U7c0LpfCOyuoFMXA3zR
LkCI3NUneEb/ESOGBRPbVNN/zEOCBOtwrbpzSendm571rA5l8sMZMvTei+o+aalfgKFytlmVeQsj
A7FH3Su4AKOHHVw92E9DavDeIUeQoo+xsE2ju/nvEY2RPFRlWGNx2VRXZw2fHv5S24IKsRUfELOQ
/pn6ENWVjl/i5Kkvxah968sVm3vQ+5tUyb2jL/XZkUW1tW6jUrrXNHgk2J+7bwZO3or2pvU2Kp1K
Id/H05zBH70jWjzZ0e10C6i0697Dlnif0xy/zBH3cTo8J0M7eFR4wJ/AqCpr9Dsw+JyKAE3vUARA
N1cj10l77NI3v4/Ym00tF4GRYSHmsZlPj0OGecxHrOg/h+hud4kK6N6x252iNObPSDVeMoSA0NxU
/E1VyMWh0TofbwBQGtRq9ZcptEjHceHGyS8qc06F87LV1luUXYc1b2vsJhSUdHgqlndhaXxPFdt/
zXGXX3S9kt9gtdsdPNQZVyIdFyjXlAaMb2GlvQRhq4NbUoad7CIsE0wvRVzPctIYOCkg0RTepw75
Qyms9p5s6VBSKb/xxkIKvlKsYmX6BUtRc9Af6wYsNMhvlAkzD13FeEgQVwR3GK0ilaz5GEjo/zJQ
N0Z0nBzblqOdGwdf0e8qzQ1uO+h+V6TxcW9Bxf+l8zHsKdyh2Yummb+4Knkyr0jRRI+RmuSJ4r/4
HUlN29CqUxDa2j0+OVvRj0Ydz8HIYRM9XWy6iQ0KaoFourkrs9Y9iINpxy6i0Pp7sxhCGD6NirnW
R0gJaiNY2X2/6Pjk6yF3m7uKR8dF3eMkJ5rqqLYs5PCK8SLpEsxKe6dkeYIFHWY6YhC7IJJyhrkU
g2JS1KoelmJStnf1hh2MXvR8lUYM8qzWupWKLtpDr/C3fhFVj2bJFqRIq4fWVruLanKvm/QL8+lg
m25wwQMj5lVhmzdiIJUlMOIOehaKq1bh0p9EChF98bfndmIrP6OssS5cIWc4zUO8eanXoXwlroLi
mXrZhdmmk5ps00KTvcBN6mcdRMkPHAcefTdLH/S2ULa1yZMjDEf3rtSyvwUUfdLs0pbMpGJFm1jH
Fhaa31vguuAnHbCQeuvC5I+116AD+954gfrQVdiweglfiJD31javUxXpjz48Iq8OV0TrqpsRsjlg
NVV9QiflJ2IF3WU+VXzE89hvm7UWOs1ZT9QYOtQTuuYm7B/Q1A+w+lEzkNWx/dSa5l78o2CisBOO
kUNuU5xFWJ2lR3lCIdiwkzLZ165FKy0MZ28HJuL40yBgjvoWgYZ+2ee+vJ37MAv8OsvQ1GohJogw
ozfxA2L98h9ntSklHQjB1QQnpYA8zzi3p3uUQ3PgaeEeAUf6d13mjBvDgTEjdzELRjyv+DFZfPXY
D4AICeWNTy6FBewECekZJZPn3VTKuiMh+WS07Dt8ucMpqXGOvo2oVTspSY2xTFFMiyMcLXlAaIRp
sd9/ChP9IqxJkHygejs8FwBkRZinRO9X6z+uZk1XE80pLAdvvhiBF59cnT18LCqQvDCeTApGm95C
RAs8HlsByZ9seG3vSsG+4MFV46XoN6K2OgwICi0jn1V+XQ/KSh3ybC9Ge/4xBWqVt+bQ6zem2wOL
4WJqSN0V0pe3Fs18pB4u2aV7EE2v/YVnbQF+hQ/kesYKETRzUYaoMY9eEj6jpoa0g14+DgirXSLK
XSMVWATPZY94bdpmwxY5ieBZtaMXRdLbayu1qRfl0V5010ox7JMeJxcxqfB6uIS52x/E6J/XlsOM
Jft0zyoxPl8bmf2Xxqrb66jOur9dW50+QTtOPMWPazfps9yRY9O042hpPgotHGS5fj/Tcp4jliYJ
ETP/MulTPBtFICIY7irWIoT9pmgEVhkRs3s7rvZB09zAvA0udaVulJWYAidoIXW+fuz0wtgh5PoY
oPqJzKcUUz5ELqmVSwNvoTpPd1KWs/t3a2UlYgzHsE/qscGIPTloiv2CZxZyD9N0cYg+zvTRjFdk
XtJE7zfpJL3k26xdWsu/sfROudFj6Y7dM7pIfoVMQo5LkoB0Ulv7EiUmiygZdXt0UC19GfPMurCL
8mfaGeH36ST/faKTKhA94mT0m5/iRPl9MgX/TzH/7RbigqBLT/xNWSJKaGFJXT7sWAD0z1na7+K0
Du6bZKpAKUG+EP0izNUQGjBZPD3zctn5bhzeg1P7R5gzXU2EyW3zKaxoJTZNPrLS89U+bjoMqNX3
f17NduR6LW5qUOZa5RL2xX6AEVk0wG8QhSzRNPRaOooyV8zj5Twq5BbmUSHkMEjm/9e54mOIG4kr
UxeXjvN95w8531eMdh8fYwjqdguv0FpGhg1mwnFORtjpV7Jk6lfiLKzwQnEjvceoZRpom8BaFI4q
L9Kx7rciUBWdVVmsYrOsTvPk/+tFp7t5WaxfzReu0wgjW3HPjwuf+/6Xi4r5McC686f9dFEFJLFs
+Z8/ra+hOOBp0vlPcI79+s//+LuIi9qm3G/FB5//zf924U/3T10zWWvNSgjgt3701OShjG0h8nuS
jYcu2U5/K5qQ4QB8JCXOld0kx5fX7k0eUB+ZlPhERKb6n6Zj9/mP6XaRfp5emdlSXOxjOg4k4yIP
K/nkNSQxzQnkHGnfk3EIflAlZRuLIjWakTZ0Qgwct7nbRnceZee/hEZm9R7am/BxROigFG9R1y11
K4gftEzX1/EI9QMvVvsA8A/4KW519+OUeyvLoWNHsqh52L9l6EHRkyTbmuXRQpnKGuN00PLWXaqd
jrnYVAcxyhaNItQAdZxe70SY6Lc8A5sdSaVk2mLX0qDKehBn80HDA4Gao/0eMg98CRZN19byZWKB
BaQK3J0it4Tx4DmvKAxXCKP8bobAuTPwqxZ+f600rjMqCmiIxCCGgnSY7CC7CxaPxp2LkhhQORy4
9UnMDQHJ+JakPGTkX2gkhvdQgOv7UnoU227RyKVHsSHPUKn9cyQaPoV9nSPQAHz//jlHLDR1Xavu
5epJXNpMPXvjSBa698Pj/zLxr58JfzB16fc4ecpyky3F2wnDAmmJrL9+Id5hiHmyIGufgKElR8ce
+HZObAU/1z9HKcoJTm37xPblPUoey9e4HlNQcHKAgGWv7B3ZNe7Czn2moOS/NjKQrVHrbJROIbMP
I+J9Qvw2zN562c6+9dNE+JjKvkL84M727WcxDpLl88TQK9DDma7Ypr/ExA4U7CbQHqvRaC+qyMXM
HG0lcDMKxCqDV2bvPopvsBQ4P+vcix4pERRr1e6iE7slLDr/MqfoH4U1xcecdppT+2l06ossOVi1
Nm7UbFfpkrph0VHgJmQbhzZp9Uk+ATn3kt+YT1XtJZaRcoGC4i2ccpHnmTt9n55z9ASesZnXl63c
JDfaGEbbMcIHWUsm8VWwvP4dJp/OetQnX8i+j64qq1cognfhj1zfCySXFMThMgj74Zplv7Nv0JXd
JNg7PZi58ywiFEO9yjSQmnnzXUoH7TqamG5jjiEbVgAUb2mJ/szPMCYYea3mcs0yXcJncqPHirsU
w+JgyhrV+0S6KUVIGD71JsbegCLCk1Zl5r5oPXlHqWO4NBw9XttWWN1XA7Y4Pqi97wgPnbJy2p9F
7ON1Xf6VZ8Oj1UbhyzAo5TIG2X/rafxv1omNWUnTlhvx2xaH1Mx7hGb5qVvZqxGk9TFHgW0vs4BY
eCQl6rthQPXfuZJaUnmvyJNmqNTD0VwIXdswbLaBYo8HSzB9UcPLN1YTSvhgjvolZWUFpdbAO4Ql
4MihqR9KD4hkZKn9LkTR7E6zlTcEMrJrL4qGZaa2S6itlPf+PMv0AQUgL2rwjJ3O/hxluUgfm8j3
0T/jMrni8WTjlzrN+hrrMysU8/+85tc7/qc4Lz8mlicXrwCsY4guunzL2xyRvarrUTemaRpJc9Vn
+NzH2IEu3WJs1wFr6nVXRbTxSttWbAKvRHBXeGh2ySQWyyJSbhHqSrYaQqvrnBoLwojfSe456yzS
2r2f+PmDOhonGDbVd8OOEJhHtupkwke8xu+pWYiBOOFhO/Rmc5Pii3rMTazPxZUkK9+DAq/QI8+N
XV3o7aaKLe2brq/qAhAfmjHFtjd550DieyADi4RCXPwUkPjUV6xtlhjjWjBGzMrzp/1dfBT4+WlS
BWIq86nqIRs1sho7n3l5CT86pK8XfR5Y1k+jkVVRt7EVcHZqv5ZLuwLyA24dR4L9OLrmnWFQxIaN
jOJM5RZ3eJNhjFO8pWZk/lA86VQUFU/4Qucn1mqgFAYgrmHssJTwZDylwkOv5aBAXNNZ4gdZXhqj
B2afBNa6MbXiJdf9bZqE1o9RlaBMWPl4a42oFrOPUrahUhb3eHm/GWPoXlt+gsxxCKtDVY3XyivJ
Ozulfe96arzuiiq/VGUv3qu25O07s2/YmZrB2kjV4MHINWxk+ZP8kEYXu86OivZ0pSpOx3fx9wAD
DlTVqmipaq1Joqr3LzN/QAdT783vBltfm0fmI1XyZmeMPXaIXmU9+5Sj9J2TnAT0tutz7d4xT0It
WDSAsYmREUG1aeRTWHISAN3+feSPOSpkTBhiPBGjHm2U3GjWlFrUF9LqK8HO6MrCXxZYeF7/94gx
yNIDyPrSrxGOWuAPi1lIimG0h1Vmx98EQYyNzaWfB7gQm6iD16Skeg2UMenPEXHRHeTCz58KzOw3
pNgaVmy9citpUvwekZk3dZrbD9iPN9uoJmuqlLp7Z3vpj/NNmvGl9sfuXqGYu6sAKW4RRreWxsQe
BOR3nWiWf+tZcXVTa909tdv8WVaQEiM5wdt0airw9RZdGjmXie0b9yUJXtGfqYW17ySlhkFi5M+o
FlBCYo12FKPOc4ae33OjAAYpZFzifdvJnhtDyNXV/V7MgU62UTupuGebmF9JNprC2FonD5nS65Am
M2Szb3iLrjM8LPE/5WxUO8781PzUF0YVduw5UnFzoQ7f63yVZAOPio/SmCh8iabZZ/6xae4VqEnH
Qh1J4qXJfdPnEFamLsDMNXWX6XQOmZvizJZwsm7gta2+DMRy1qGtjsk2RrfwQtIi7w+IWPeHKvL6
g2HDNjx3BmWyLBTV3ouBOUTMOMeJEUtMmcfncJCjNpIOXrf6dG1x6sSRs0BxcVgFhWIceKgYB3E2
H+a+yA8fSNxSRzTKtFz8LWTuqyr3d0xteOd5Q9//rOFvPpdYchX4Gn7L4kS+yvWbUOrB1+Savk+R
wjzDtMYmwYA+SvAHA+I1l3LFmeibIkxQV0dRzxX94vDuHfB7dB74WjZ2rt9Zm4arxXtyQtpZ6R6X
Syx5altezX0N/CFI79J39UMQXwxWysbppeisrC964AtFPJCrej+2k4AwmdtNZaNiDU2qjbeUtIrF
uR0MfnapWGV22X+MiD7Y6J6CS6GaXYo5oY795LnTh+W7Dhs01nGXuXKrxn+2rS5cyzVSF33TdLix
RZCHwTA9Ga5xLVDr8H2vEFB6D62jDmcOn4S2BUf0L6GlIplL9rrwZidDk1DtqivDN4ylFeIWPws9
n/WdSXmRK2BgDv4yIC4QZ+G4rNohQnwftKLA+XRAw5ZjB+4WbiDIRNE5wxUNteqXplcApPwLwFH0
zVeYryrgQp019Af2iCs9j5tt2gM8VWwzvYXnk95G0G7xb5NM3mVJdmtHbXpbjq+V6TnXolF0jnFR
JFhaWIaKvL5KcR3ovG+vu7yRoiWV/Dsz0bqjuFwAuPMSOtxGtMQF5rvGwN3XRQvpfFbwF9L+c9PJ
Joyfo4fLWdpfjFaoUCaJ21z4TunAthWM9bI1fuC9Ee9rTzMXThorG6Ht22Dvctb8NbxK3yKrlC9m
0V9xdo5rTobcRefQuVsH27qgPCVedj0g1WU0KBhpT8ZmoumUdbUXL0m9G99H52YwBVepbOwtdVr6
uSUWKH7/Bu7pNdbq6DlILGU5jIl+4yj1hFslHeCWdn2hungB+1gNokll6viiNfkDLofdYhz67HUo
MdhUYBIv8pKyQRzg5yOg7C2wAKtq7+Mxb9ZqkyAlUnktoHWKD9D0qVFNowo8uOtGKvnpMnieQFK8
cavhPF0pvI4CJUzOxPeTa1WCS1OkBUrOZg+NL8PZskzdHbiccSmawOOUk2ooL6LVYPV9V9tkMoj0
IkW5z7QWPWNZvTpHR8BnU7cdLoJpUG38Yl1Wvb4OqAgICQUDl4RlbtXlhWhiCXGjyY53g1FQ8hBa
I+8xdBeKNhxPTUblpO/G7CnFUXrrjH67bnl/HLWu/JX6QKjEQcvset8nbBtbVAbm/vgjQvSJUYRL
sdWUXXddjgXPpY8ZYuBLc54GiI7kPIz+1Zc4ETLfyDJB3iySXnlxoQJs588y33y+qLjUuVmBLkkr
ZLqnj/zvtzCmf20Dkw1J0wY/O9AglVSa98mQmstGG5RdW0kGiRW53KjY36xl2Kv3XiCp+5RnwVI0
4erbJ0k1n0ULd0bzNmrlhZhZT9NlDxS9Zxc3IkByXRBLujkcg9FAPzDnr1FIQ3kCsr7GsA+jxSHx
r5vpEAG4Wo26r6xEUwyIEHVsN7oNVm+e4CtQrym1Qm6bLnI+9MiglXVaY4ISpjvRJ66U/b6havnr
9uxi0Ef1EZGpYHkulzo2ZmxUlfr1uZ07vIVYVzu7uX5aycoRRDiCZlM1lcxCcoOMwDk+ldCbK0L1
ThRnRYBXoZ9Hmh6ZUkOVLqEYLdkbl0cBbEU3eZL0JvtxURf2WbxbjKp1i3aiOD3HiNOPQAGNLcXk
88AEpvUi/DWs0dNXba+H+QbUAcoNtXehaR6muVXuDYdGH4N8I06B7g4HX1Ig0SM+RkINQdINVM9t
ZtvQuwaJZwKKK4aJxXyGkEkRLjJotQFCJUDY2xp9zLmvR7hxHp3P/i9x7V/mTtfrPBAYwiLZi1TU
Vtm2eXmmvHw5y6pIfellPVmMhfqP0X7qG6fRf48ToyQs3uO+3GO+79e4AA22DCH+KVcpdEB6o15h
axBQZydfifd6tILVjXbl1KzSCvZPY2Fu7zdJuZyCrVT1b4SqyBwsLgdF+T1YjKr1NxZczXWu6HsV
X+/HsOz6S5gbP3J7qB4DvO8OsjmgSTQNBrjg7WXFjiF7MhqbkUVJXrHWYjR1DGz7EhMxgCm46ccJ
E+DnFywpy8c0lEB4yr3HY3saDetbHU3ea9HqqhSKt9Hf+Y5VP4DXEb1ZWps3Lqo5zWA78GiRspG0
MthIadAcKdAmB4zNcEiiUHkrBxl7Gq3WvqGzc7C0Tv+lNe06RZv2FRI91k7kne50ownWlXc7ieVh
Ye6lx1RBg2RqqRIiKuAL4B+LdjioNRXdIVyfm5OCijjresm6qAJte84ueVI3rOqhQzCuU2DuoR2N
p15zqQcjMp0juo7B0va1O8eKTBBqSuFvSB+wDBVrLVcafyWy4lyw1qkX7DOjg3AgMeQs25TdWK5F
06ulFqvQ7teI0waUJuOgJG5+J7xLxuHKhKD93XRYOgRFbj6EidavKkczrvy81uF7KsaFlDXe0fDB
6teqnkHLKuxlnVn9UxG7bx3yuT8rL1vazmTNoFjd1s1r877rWFLb9gDvZsj2Io/ixOo1Arb9Dcql
+d2Yqju/QZ5gtO0OmgOwWZGLEZNSnImjEthtufSLGOf2vILhXavWqRk8+zQ3M7tYuJFZH8dC0kdw
jcQVoeetI0PrlqWfdusok+0FhmXl0fXkn1rg4dzXj5jeu+yHj6Y4HUw1xzg5Ltaxxecoe+sEwIe7
TWdZ6bXj9AfmXeN4FXRqOk055oXjV9DKHb64iCdYS9c2v5l10V/41ejeZFROLrtKB21VSDeiy28d
azdCnVjonuTeiAErbpyV6lXst6c+ccgLs1hELjC4nrpOOBkmrpIiLK88pLeXicy3vBxIZHr5W4VH
7aIxW/NBibDaLoo6utTQityHlcEGzic/u/LtsXi2c+vBsO30V1sCft9LIZRNVAZH9CvknnwqWmK5
gV2eYoT+TeWGWFKRTUB6CmAxaLE51Io9iZ9pKO2SqPXxIv0dylU1yY7vA30cFlHmdpsgw4+p7ctE
hmIXLFEiuTOxaMPARC7XaqEMp5oaC1JnjbEFNKvx1o2MpeuS6oX0egOPSv8lITzsBlL9M54oKVGa
F9uqUJoV/mQF+3hcaa3SLiHBYnkv0jeJYt7KFv/aOcJDZuVThKHbtzX/WQ9pp7J0wxdk+4knRFUA
vge7RHQf8W0gLfyUKpaGBFEhrWo/xhOqT4z7pg34XU0aj8ikaie+Hsdk0n8UXZUmKSsk1Je+4nhr
KJH9rZaVw60vSaQdLOMkukBXNgdbq3/yRcwSNK1QdzJtp9qKWBGCCrtS81oXDS8cip2movEvmuIg
gVtFoRFjeTHJacvwysKWYY5ISzirehH658+hNvZTOAEkgJW2oIHN+NJQpOKygp24bI0gePVcaS+j
DfEIDcLcZq2hbnn1eU+xDaR1ChAzOxdwcC33C4df/L+qpqJbZCxH0y1WIk4cPomvklbVjmq+dWtT
2oDbxJk4DT45jeZ42SAUmDUXQqa6QqBrBwFSXgpGUYWfzm0I3yLxKAC1wPhQckJGBWkXAPo4k2/V
qZnjTrp2eZ7wSENWZR4V2gFiFBUb0rUfwaIZJVW2JRmKJa+dnWx5VH9OJyloW3HieYl3l0YmubdF
wIbDNFZZM9qPmm5SW8fs4TTaQXkEpROu26AKXyrwEJ0Eu74PcU+3FGqftepqW1Ao5i4v0+jWbDG7
EyHsSvFoH637VGVto2mqvQqoPTxpjqWtBs8YdqI51JB5GoiYJ9F09HrNc1e+y1S1uHP0iv8lRXoc
8X48hfi+L0TT1dtqJy5Zavx533VsA83ujiaEBbCAcnNjxkl9SDob58YGVXlJBQurSt8MZEbWYScF
ZDKL9E7XnNccQYbnGL8GtK2b5xBXe0pNcn3dTYfGKJFgtPPD3K+nZcraOVShVhArDm0f2FdRtpl7
xFkfh8glFnA854GYksiFOubPaaMOK/7Y9VL1FGtMF3GpYH9SesD58WjHysPXg22GlHc3bMClGguh
BIxQynDwrOxBtAYlrG7+7ConGxmpG89RovXnRDUkzb78mCRNToRD3suXSfjuaI2s3m06qO5eiMzO
mrO2M7qrIkEiSAxUWY6zX2wCp4st/2twnpjqZTJ+D30S7pp8OAsCiJcZALkyWbEkjZCq2UR29wtP
NfOg2o5xKKezqgSxuvh0KoaCrjMPLtXBXaZXJ9HlSUBGjY7VjB/J2PsGTbJHHQDhmJCmZ/KqkR/J
6pt3omOsGw9NSmzpuj5h4YF3W++v9DLPFjo2q4eIzTuqEH+cYW393gfA5h+j8wzPjZFslAfQuX+J
6/LrttQDSo8E/HuouOEc9+XjiBt6mvGMsEF/kbmVdBKHwkG+SJHqAftVYCXzwLnp96wYowyA5ceM
L3G8TvG4VE9zN0bj1rLE6YwnRFGGEvCCvKBQOxQHcRZ6Y47n4dQ+n87jmCHUSy00tPMcMWDHJIgX
4lQcBjWwd0Gm7OpxdK7yVi8vYTIsfDiayTrG9XAzBB3ezJMdnggRZ36P2CcSrNpuHqii5jy3na40
94uL5FaZLr8MJG0JNmq6iBgQVy/amKwFitbWKL8UFlaJYVLlu6j087UwUhwjKVtWYSAfhDCdYyQr
X4rNe02HQf+XSSLKtYC/8Ov9j5M8o9RvctN+o46CTYHtoF5CNafHgvxbCLti5ZhWcVLlXjuW6Nrw
y/OVF613NvLYhD/9kgdHG+ADoCAOvotkC0Fx+By3uRaBJFWsCp2QZNw3HZYt3fSILKtEv0rRcV/0
6jjJGLWnxjPjR1nNXWDgjro16nZ4NBzzIAJqL/GXcRI0V4U/mEdZzRIW2VHxilzRIuWm3yizS+sB
iste6Xrvjsflm5hpTFRCoxjl27rNcG7tawP96qj9piPbIyJIdpVoXTII0xudoMy/D3vj7ICRKkG/
U1SsX4oJRDequG2pNhwss5P9+ybSd6JfhA0aPlbGBNWTbQXUXYP7jGtanrjalzAhaaxMV/szTI2T
ZxanmEKze7mKBoTl5KJvVziJQb8QSeW5UySVRS56HtAAtCPmR856TlI7ISbSSQEZXpdRveWnMmwz
o9S2ReybT0GjrUn3j9//H2XnteS2sqTrJ0IEvLmld+3VLXOD0JK04L3H08+HZG+xt0YRZ84NAlWV
BbIlEKjK/I3io97UQdi6qIpSPllhVqzCZlK/UwVCkKBAIbfTTTSMQcRtZMbU4e7Ob/ILxckKdZtT
5Fg+Cia2/gqpwrs2Rcbr1rwqQxnsujzL869a2GMTN6d+eGlw91p1sZs92umUP84JetZgul+TtJ5O
t34Dl8SDxPLfin7c+F9x175ON95jhqyaoJAZ0dYfLXD3KlScgnfP5daMMd2Tphc5vGmXQzJmzRM3
99pM6+wBIrXzxILdOpYTFCkr7WBppWSOd5aXV5ugTbt4PRdABnF+KPfXtlLp35UBP0zEI5wnFlzO
U4YF71iF4aNcELZ5dY9s0l7GNJ5E2yKo/H2htXu1KOd/l5Mxta4n/X9O/veQ9Ki9sZ3HIfrgvp6F
Y3FkX/ddbohZ3BB+98ndg6Eo7t18xoc4CR5ah1vIK/4P/UBTgHx4Tn0tXkjtIdL95VWsPUpN4rr9
ltJGCrHi6Ovzo91T4l7Vi07DrIzDLugLbd0P2bRSHQyNUitMX8O4RJkNGLsYItfIxVwNkW1d3Y6h
f7JPsl+psKrc9Laj3vmd1t5hSMLWNOrCH/UR+bt29f7yKGAhHGIAPMXKi7LsDPRnqUxGLTokS2eQ
9NlZDlg6v59J88Pwh+m3cFsL553ZAIkLJ+UOhWpeYthBKnezR9olyEtlJyOujaXBxllEYIMMzoLE
XMNlvPAN7Y7KuTSuPYa7ChBEefRRqEJSx7kXAkIIEPVsW92PGyehRr15w79Vt5OIORjLk9tl93qJ
RhJ6+ehWLGUMVND+01zIb1k0vzcFbXdrCkLuQ/DvufliOKXmZo7aaZSS6YQ6lFYwGstintKNFvkF
FgH8Bnd44emrpKL004JJs4/mlJcXCsEJkPg58HZIWPxzberLCPpOqX1E9w3NAT/fO27l7KIgsl6d
2acCBAYj07vXvnad19gL7R1oIuMI9zt9ivjfW8ULniOH3+iBIvgetA06OK2W3WnQF1FkGsdNgK7x
t3Zs1vTYP8qpxbXe1/Knasj0o2uMzm4urfE4tFBCqi7/ZpM4+Gm3xWGwfftrrSBO4UB2QmtULc9N
RyoM4Uzv9XcoQKdraGeafw81/PJ61dB6D22W0G5Q369a2uOHq6akqtiDgHQo5vHiIOZzYAXwjKiq
l2+ipU8G5DCq5XhBtXW8ZLax1ZoRpszSpQcJ9Mo/T6dkcb2MsnEjk/92retEl13rATucNep22M73
q8kN0sVo0HhN8Tdhy9gll35xLb6NisGxjJadkVzYRLwHj34Zb3oHtbvlh6aAfAQ4lprZ2V9+jdKZ
m8O4cko2gbe+RH6cMiwHGflj3ocY8PL9Cj/7sDu6pW7sywU2lUCg2btZzeKxM9Xn68EErGe380Va
eEEo58ZIvl1BWVMPBLDTtWkvoyjnF8+ITMrFpCfNM4RMq0xZI96hZiAQ09f6v69WcbUrpOt2NblA
2U0Q0+N1LPivgo31rnWf3GSo93VRtY9pjXZFFLnj22TAzfXCyvgRV+22lSKgHdob26qCn5qPEWtd
6tabGhYp4uyq+pjnTra3ErU/l4ZXnikT1PvWsWF+jAUGhmw1HuRQpZOD82yfb299QemED4WnuHs7
Rjz5jwHuJp3nK9vo3xeRCdLUvPQltG3/KC3pb6fwUACpOWWJ/RRCS2nWXRUc9Ahwz1ghBjK3qcku
yKsOsJGjT56uxMfZscu1jHa+Uz3pc8uGvY4/RcoUffIn5UsW2QXAUOLjiS+P0Vm9k8HOcsezXvK9
k85sMEILAWh2/ct1EPQyHB9fhW/K1M7Ug71uU3GWptOjIIxC35O06jD6mizC7REVq52fpvPTRN5h
gzgu2uKkjFc2IgnfWCt/QoNn/uVo3hqYEpyiLIxWWjr4/6Zd/VCWmf59rsxqVSCI84Zjmg7+3J+e
WXuOW0+tjXssOGzkzFHZq915Pg2ssw+D5zt3wfLJsQHHqU9C9ocKRU6jL517JNPNfWWYHYZ2pHzN
HtCk2VrmXVaY8Q7b9/6pD+N04zad9tomCXr7bld9c4r5NWjm7pdf5sjwBnzXdvyZeEoUrBTVvJ+0
0v6OPioLGz0JP8fgHtZlrOnP8slFBuJV0TJ905EbMzYlK3MkPHhBqk13rlsvfLR6isfKkPgUzI3g
qxkVNpkZOOp52fbA9+eDhVPy10wpVHRgCrRWlrAcaTBVtarnvs67B+jBLDKXfjBazibTY/XoLLNG
i7tasz+3C6nN0ELwSmlnrIW3NhUIXk3aoJ+L0M6/2LgMLzQ3x+uLs9aXxlpIcBLVQ0SEjpQXXywM
fH9HUTMz1sJmu0XJtdzsyqADW1iAnycKPUp1H3Zjyj0JHCSvVGtdxBb/N8tyWw79smqyJ7J1twEJ
DpYZt4FJlmLSWf7lMjHs4DN8/kfZTdhW4qwGB28MoITJW4GciPT7ne0cG9sfUA3HMgRRxxbD3qD/
ZHrsVz0je4ZR3H8ashCyq6pqZxl0dMCjgWtpO4ECoNTWH9G6RKJimVqbWftg2vmdDAaFohxQyNHW
LO+ca94rN/1u79fOvJU02JjyUE99bTpKs1b0X1WfWPfSMtJipTRhxkJOdZ5mCLuSYBuqLryUoYnk
WmFT3a8ci+VX3obVqxa/+lTfgtUQTg8tinXfNLyj121Ta88axIFdY5bDRUMK8IQyr7rnD2wfjXaO
NzXLg89GH/x0siz/4pDewiGHTBIa7muSOXPTr1xdbTd9DCPKDqZopRRehwpelO0oLxUXBwGgMwlb
Z1fjRfE8475DBa1UEOUtT55umv86eoykodv+w0WtldeVytaZbRVudOnuspK0tuxYKEpgMzEW2aFq
YvMiuxMZkDgHxZ1rXCGbl2nOD6FuwelbdjGy76lHjL/z0D22PYYkojLmiAhZzUth99fOro7d1TVI
4m+RQ80N4il5e8ohBD50aBb+t+2FXiDegHgq2d3FCsNAUu4Ux8PXCPvUg9uztesqA7nAOo5e5nm6
9JFX3ktXrRnvEaG5CGNElXppzOl91Ai94NDrtnl2wsjCvSnR3rKu6A+1ZZDaLw31LZ8qdRvhVrOX
0S4kn+4YZn+S0Swq/0Udor2XwRLPmyA2ghcjQVY3Un5dr1A0GXuM4uXa0niJoyXBp6nU45wai3bk
QPqT4mXpWtLYt6aksR2NT5NRSWN/aEqS+y9zs5jfnyS5PwSHKkvr5VLJMioflGPjvQ/5Kk4W2udc
oTwh1bkMF4Et+N3kICU9Lc6+J43jPahqFb06NauORWPf9Uq2fmEc7AAVmZ/72DkDiB0ouozlszou
3k2j8dmPSly2AjffWNR+PjuukyDMb/rHto5O2JpCNVSNo2NbzTOs8PY5zcN458+JBneVPjnYZvBV
jVTvLC3VshFYZlKa8yPMi+5Rcf3p26dWT8dvoTIgdGgY9X7K0vNsF/in4xiCulVrfbLxAlpV1uj9
4m2E2tmUDvnKKgPnUwTHbpvkc3pB3Tq5LGqG7jQ/TKnTbbMSiMoglnjSLkMkgq6b0jL2032ShuXa
tvMnnMi7exE5HAqMkKeWZ7E0rdhrj7mnpGsR2cux9XzybX1bxrzhUVosnxJvoR6bmG66vx0ub16X
8wK00AScEcyGtnUtB0WrW6ecksciVSynOSvDa9DtGo6Kj4CJgTbincV2jEvjs86Dce0X6nyWZpQW
GySFrE9DiQK52pdfrSgxP7uqUR68wDtMk/tCVfIULzwRsTaSs2ie9mHc1Xe3/kwFeOIZdf3BFak0
VX/n1wqctWW+HGBUmJc+Lk5uhhVbGC8pnEW/koqOuXFC29iJqJzZIdXZTN6PzHXhaqE9hxUItEQp
Dd1iZao6U7BbYmVQukIU5QLXNh48o5oer9iOZGq9iyQRzMyz9/PcNKvrf3Foa+9tGe4MIHyoMv0U
1XhoZumW6kx11fxOHQi8q9qOX2pe/6dGd2iGWRpdNGzVZEYVWd5DXdQQ7hqzPvRfai9XYPgM/hMF
Fu3Mm+fLULj+E6gx/6lHXnMH99VaS5/EAg5CjbOw8730yQG9vdfAa0MEC7jQFKrGk/8tDBDfvUqu
oymTrMOu4j+l1gYWBJwVkzvs4+UMdZr3M+m7jYLliRGjTJyz37Lxaua63ZLxdx5rbAweHVwiqGv3
Ogt6+qipM1Cp0V1QFUfpQgSkVXhx4dHd6er9NWKJNUqYdq41N8dbX2nWI2bhPI0x9sNZFTJ0XN9l
hlVh8qDWyCUsbYpn+qlnI/uhT2IqiamC+JOro3gpfXVVNOPqGhkUrrm5XdcycN2ukEJSO7bGppIq
D97IjrEdquyHjyFf0qnW1zLPcJ76S4QyYCcyRPY1olG5A0IWnU9dF3/1Il15q2w827w4R4YbVtNp
0gPg8HpXvFQGNFevwDDCQ14km5xfVaWzTxuOK6003aslgSjFGzVLT6V24eHIfSWdnhprK8uyZghh
yM/LPSUD19nXW+42U8Yl8ja70d0e4SG/ftODbFMhq/Q51dzo2PgYDndevMhDiWwp25gSul6IqE0L
YHUzxWZ+AV9NxhiNyFWTV8iZSueHcYnHboqUShXsTVsfjhJyjW4sIPGJFYKmdNqzHMwRPstqtmOz
XElHpiKqbBuLibV02hJwDbueB8XUns0h6c4fx2RyxDakLPTg+DE+KjpUzkCJtOehZuO7qBxtBLKd
AMtBIR1pLwc8t4C6pV9A3E2v7jMgLec/+iVCM9EMWmbK4G16O2KNoVjez8DrtLORYCIlZ39rSp9S
OpRy5bRMPG8Th9wgMk9JBxyGJv+RN29/HnmbnFsgedcz6WuWgdvo3/o03cFqoxh3f8Sq6Jzo5LDG
yiZDrLaHZAZVzdoyf+jMwTjorBovltu7F9QJC39XtiCWMly+1lZrhShf2sN0xHHTIhOQT9GvzFVj
xPf0L0Kn5F23xsou+2HNCxaMH9MzgG5YjOY8nOp6du/gorkbbC1yfkdmvik9K36eW+yH/LlSd3PD
inxdFsGz0hgzXyHF/BCDk4eqhGu6xMpBCwb7AF7ZWkkTB2Z3E/aA+1G45Bk81g8gMYzXyhpe2JzX
D/qy6FnGpCVjMCw/tH6PSeQyz6ycu74fUwCYxnB34yzc+A2IwvwKZnWEV0OEHG56ddJcItoaHj5J
RX+X6G5wTJ3mnseP/lqrKsY5QX1fL0mnaC7zx99jZeLEF+wBoF2QpLV0HIk71Smo7rWor0pn7uTK
nV4n5X4kbwlLhuZtwJK8rooLm9XkaNgzeO2S0yYK2FEfRb9p0DdlZLXfu3mctqHt1CcP645nZVB/
ybiXLQLPQW4/BTA3z3gSRttygOyDi4W5dlAhPI+ui6Z43DzIAevI5kH62Z6cr8pcMvC7TyJuEyoF
ThYSJxikINiaY3z6pdLQ5fEqu+UGpek49jGJVGBsQaY9luhuDCHGhq0a6HsnHj2UoYlC7XvZNnXc
YnoMMVr9RiYNYZK81c9yaRt57kM3dvPGWgqkRW+cAYGY58r0cJZYujz0u06u7iNkQ5ccuqU+Wgdq
j+eRQin/dywZZHVtss1egWIttnGgAMGMosWSrLW+zpnxKUut6d+6emNDR/mumq0D61TrnyHMqOm2
U/s2DsGSCnPdR8PkNTEUfXYpmrA+lQ7QH4qw2r1cu+yjaD3ZYT4+jU7YPiCz6R8CDGa2A0/Eb2TM
11RVtc/cI/6hVBy2ero1flPoj4s6uUOa7UvXYnTVLAc5k4PTK6sudZWTGGBJ12h2KoqjVMamWk13
8teHCJF7rOLu5I+Xf7vSr4ZjFA0/pAs/IRXVCSvV1mUSKVvplINpTePKjrJXAyjgQ90EG9dJ07to
0VKWLqwSAKJN/gGFStPZ9NbwCPGTDQFbTwdocDTsFQ3UHynbGnfFXTQOFibFKlmarB2+etSq8Jf8
gi5IdGpMH83pTOm/Nkb4UxsH5VFVa1Qr6o7V/RKOUma6caYgOqPIbr7Z9rRGO3v4Sv7G3M/oN+1k
ehE2J71Wu09mpRgXSFTVWqYjY8szDfuvu6JTohfdx3h2uax8KSV3Z7TTbZ1bDGuwRWt5jSsa3lyL
gpMcYJbO2Ec+i6nSGOfKIYkSXBR+B/xt0uxcJ0mUHys4erj5+yS5kOPMlJt7VvS6F39WcHQ8N3Ff
PbOI+5UWWfO96xwczTtNfcCxw73zuOnXDTuj73HSP6dqU32CI56cyirqtzLBmn8oPsBlIGDBPuq1
7AB4vvmcd+lO5llhNG5UdCbOYQvXfEbD8SCulGhY25QIYovS13/ZVVYrB12Wxyluqsu1ZIwfJ76O
y8tXXQ6x4589gLAnaQWq61waFLHCPGat4+XOdhoCfKCWZi2r6yy1v3eeqh2lj0eY9+Dqenpnpu1W
uqZlmcR2lk32bODopSAAJV9SDpI+sLvp2UkU5STf9voXBEFxSBANNBAKSEPzVSgzReAHD79b9VyE
D1FlvwrZRlp4C1xbQzaHEjmD/sAvrsrReNUbhcpvoU/oiRTmF0lXdXUFgp0C00VyWX7saRvPRPZT
Ri1quIcWC/NrpqvE1uHeLoEjLyQZOZB7bDMnecm6OTjbRdivWlBBpN4UdlF9gUJfSVpJBqQJEKJ6
SZzuzjQmXuKzWr/YYx1SC4UVIoMSluxLhLIRseMKdlC0m9nDH0vCnSKe7r1mvNyuJx9ZxJTvFPRm
hyjMHo2ELPeQmzNi2Yn3SUus/BjHuNNJc5HjvqBjTWZ+GTXHyn1s9PIgLTl45t6x8MyTBrXSe2Sp
5wdpWbbTYphVs7paJlv6FG38tgMkuTTlg6dxb5lfejdHpntWE3XfF/hmLLh3QJR1rO4dqOVbc4zr
Nda/JsutwkYQp1FO/LSpXkBMKhBAy3C86RrkG1pYYkrVwEztqwxjEK84Dwu+jhf4o6867qOjtflb
Dec7LZS3YrLgR47WF2n12VycDKvX19LsunBxTCX7do1dLhiN9QVZvf6+D+fyPlewxUTcq9m2dgzE
Mc6xFAyNEYF9Dl4ZdjsLKyvk1qLp0Wqj6U6nyEf9iJUOBAByG4BXeAjQhP733pRUUVcr/6tpRtp7
8B9zJVhG+zy2MHQz6y1b2+wOPd30rvGt9M6ta/MyqRvplp7bWLcESB/3fbLTMG1fyegf17jFAXDL
0Bvu9d0fcYPagMZXhn0WKk7PWtmOZyh8U7NvNYokUva/5l9unR/AJ3poN3sq/PPyAO1CtsTIFgij
o+wcH++Q7WD54d0wZy1Gde+tfFRraVWqlyCsMW5LpFvvIHS5G8ex5i9DPl+spdya5tpLVzXR59z1
hq1ba/GlULJp07jmr36xXnN1c9hibw7HaGmKsVEc189N7lgX6TKgut0FoXEvY54bYgckbjtN0X1u
FLCuHT5os+OpbwVU/jsKzumq0wf1rawyMmeKZq5ltGsMa7mvwp0d1NpbpRoYmjaOcpDRMpx5C8/u
fBmXS81a8hB4mfcog1ly8NLeff39cT2sQh7pp8z1AnQRh/Jz98vTB+Utnfz+gYzSd3MR7Z8tTBlj
te020lQmU4M1XYJ4b7Xis9MNvxxLcY6Us5VtOab2xikGSo+zmSMI3Wk2y72p7Fch8rZsOvEjxFmR
bGwQ2Bu9Oxrk9YD6ZxCJBkwwzlbUQRcK4pG9yXLqeC2mKy2ZNM/TKJCV+mcxZ72at4Jprbew3W2S
GMvnydCIlDsLRKXEf9Ve1LE767KX3II74fZoF2mw/pA9kFM5TGQPzqy8V9IyVPQu9nKaKNU/E+jC
61Wk60N2guIWMJ6rbrHNw2fT4qH7pI6u+dRlmCFnuqrvyrQBN243OXl+L3GO13bmpKeunbU7ie67
soFRsA5qUM5rp5wQMyucu2to3gKHKVvqyBIrBySvip1n5QWmnHyanbn/oF7yffRaEjUhvugo99zF
Xtqx/At5LapBph+0LnEfJSRwjWAb8RXx8rWcx2A5LISWw1Cb+KIuV5GBzp39xYJye+uSfi1kYbr1
qUx9bqe42sEZCPlzqvkJh85hpQVo/YZ5epKILK6qHb/H4ATAYX5KVAxcyK3n/z8RYQY7IcrYcFuu
xr2rOpvU0QC2XI+TGUVHS9FePqBdrqf8EvZFbgTnK9pFYCyp3SMhZcInU4odj/30k22ARrOQfvrV
RqS4C/9XW1gopDd598raFHiPT+4esTLtXNdWsQuKOPvEM/t9ko04bGv6v7wa9lqZqZiOs7vaBpU5
X4ZSe5+kK1Z2tmCSXJn6yGmVu4wE9Y2j/yePX1vo/8L3x18zq1cJ8vz8ApULT7V644el9db1UKJN
Qwl+6Ugl849MnhwAxaUqa/eb6ynKavKC8iXveVsAwkGdLvWR2HeH4IANqvMgV4IPhPdI0KqnGIDy
qQy17+Uw1U/Cbk6XLgRVrl1i5S1RS5e0JFS69A5rqoZbWbqmLP8nH3GfhCGyk0RVLsmu3lL0bc79
Td2JBdy1c06ib3HaOsdb7mso+UvbPN0FXn0qbF8fAADaEZDPqzYH3mrJATPjvZb283feuxHO6/18
iTJTf3QGaK4yECVRCNHfT57dJiK3VKsG0hfMSH2cziGWfskG1M1yiMyHerKjzy07BQ0NqlXbFDHm
50b/WM/9UVin/UI9LXDmIY39Ij12Vb2klPLuhYc6JeiEQKeuTzJYDQgBVJnp7GRi1DnRAb91wKIL
IZanr3s2MxTXZC5yHPnW8WJs1WL3RxMp0fGatv5N+U9b60P/9T3YGPq174qnE5glT4wf7TR/yhWI
TE4bhndyiCLlS1UV1v7WxTIqvJsSDcGTvAA5gx4AmAq18NApv9nFFYays7o2OyWLoZz0907xy/Z5
nA2zq27nQvM2KKzEz3LIWh52SRLHJ2fJ7khfahysJmifpDEFWnoOB+vHbc5kDq8O9I7w3wSVhNUg
Jl1KqX3WIBq+RHpKhQB6DYJoJQs40yoBPHY8pkw1fIGHamBmm3Rk/pbRdKogkxg2ahKUPVuxu2Ut
lwG5LFxUVkbUaZ3e+pkal2oxBBqrPli1Vme+qk40bEEJOBfVhcujF0G3y8IWsGXk36MZp2/SuJ52
+tjBP+rq5MGegZItLTkUaWKsuo4KhzQdI/ZOMBzLlTRllmbrj0qTOHfS1Vtht3crF7z9chGljWps
146T383Ps2bXL65akb4p9W0X6NNeXCdz13r0M2V4SuekotI4H8R10m+T8aS1FKykWaVw9epFuvb/
OclN4epNS5noNimn6syrStfWFTr7uOSCfxD3aRTQouOgpzkg+Bpvaq9pXiBt2zNKOH/GDk0fHWdU
EtcBTgkvXWhJbBybpIE8mych4q3KRgW1V+WPQBTdbYz+4g42Rc/DF6+UxMUwZO8s3impgZd4WtvH
P/lG0qb+mO0UaJ4rO2ypNP4ZxLc+FQ35UD+z/nPZ22epNWadhjuqSratFWACDvv0wxXvbmSv/Rza
j+WAPKlvJDvpttwiPmd+OK4FBp9Osb+xG8gOvyeptY6ZaI5BnTbHf06SKDdFNUsmRWalrVO1H8+h
A4BeGxF8xfaEVH6ZvNQLPy/LM+NgUGp96mEcs6YiBNmFlUZh8x9PHYx1g5nwQ6FHPL/1It8ZMKze
+t57HZSg+cm7mdxdN332Rgx+k7rRz2VkYFIL/mkT41f0fflgqnLdwSl5oTtZAofJK7Otpanj29Qn
GA9UALX1MUciz8biJWvU/iSjc48CkBkF/p2MVmpwajzdfZJBe19OY4vMd508sxY/SohZNcl9GKO1
5SyXn7NGO+U+WzaZIh8edqq+rsz8YLqp8a30kVNfTCldq/uVUFh+LdwcFRffMU6dgv9UDOF28zt0
mFrnp0+oQ9bkr6FOrn646u/QeOjer6r0w6KTZ3+4ao72r64n5TNGFsVOb3NlT1YSD2tQq3oYlW9g
qYwztuoGRoND9TVLOrK6YZjeo4mTvXATP0j8bXo4EIYa/V+n1/b4Pt0wrVSmy2V9z4FrlUAJb4pN
3o7vGiMiHOIZnYuRZ/oirUb3TQMkCyFRZcDa6IazDLT2DElpLFo8qCd+gb203wNx5EM14eXDZJnz
+wp/fKSOK+kmAA13/S5mBvVvpuK/iseZanpktqjr/XmajMWwworW3Mh4pinBWc5mXX8/u/V9mC3D
noumwPv7CtzspnLz6T7xAw8bZm0rrdvBAiJ/Dxu33Ka2MfGEIhasML8hOXUq2JPWFB65n6b7D9Ni
H2EPdyDTDFRK3sP+iEaNh9LETpoyIKh1DOk/Dlzfy3nD3sRLYRh92K9KpxuZ/u52WbmEu1z7/zAg
wRFPudHLlHOm+9WdkrJCKkP9JC055GpBeXUZlEMzBT02aaq5+WMgN9XqTvoSLnxAUvkFmSjqsW0B
02Ylk/sCq5XJjVFbXKpet8Ot/jXYBWWuW/sWA/MUaekwrq+TlbpqdjC1kY5ZrGhlNYF80mLisyws
spz/pdoISXjIAkQ6c8XJ4OvUDbbXWupfZ/Z+kZzMod9Btm0o0+ELI+YwVwsYH2pWqGbhyan6TL/I
8NVM5jpel9F9B8Ua97BUD4H65zEbzwjTDIPM5hmglmev/Y5eGaqQKClj3B66rvKBgyzhEqiTqzwW
Y72yxqG1d5JdN5UGtU+kDnaScQcdPXUrp4lUYM9L4v0WlPY2QWHuFDj21t/TSkmQqTEwK4s9dsNz
q7/emiJtLc3Mg8SoL5yW26hIW9+aV3/XKAS1npNHQVKzyN1nqK3pm/ts20PzpmVO9xy31b404+aN
PHyMdbb35Tqm2ssXMVX+DAZn9BOOKTURElfMbAIDdMI4skpaRsuRjIuiD/1eRsvE5dnnTCwdltHc
wAQoDP3uIqOwSd6QT+wRGGNwkaCXLxYbhXeca2V4F+WSGmzUNchtRn6yvTYXYa53ja5lxCnN95Ey
0kCB8pe+d/4p5HUbkcKvXO2vF5KRmSzn+uqZpcQw73G1NvXvnuo+TbYNFKZ2y40xoSspTThJ5mPW
WO4hRolmZSxNGVBTtYPb/0Mat1CsUN+Arzon6RpnC/NEG48ZiwzfAWivf7YH1z/rVomAohEPwCNI
gkFMHzFCXvpQ/TyqVvkT9Ze1AHlUJVfObO4Qf1kAPOmMeKfTs7lDosf4nNvjP6WlGQ+t2pavy6Sh
apu1Pbbli1WqG98di+8VWOW1hrDbsngAlkeFeKezJ/2kxm64wrbHXRQ4CJnsjpwpbi74/zbPMHXY
VSJKGcEs3xbV0B/6CcP5BoGkLizTz3WvxOc4tsON9Mv0BAZN7sQ64s3NorgcjgEy1BZya9jeImbm
pPOb79n2fV/pp1gtNE4A+/mDlhy0KIHeLunb36M+qLIXtHqTw7yMSnBgjQ1Lj5EWL+QwjqE4vSn1
AP+fk2sPQ2Gz9HyMGQBKb/tUwYkkU8ZHkjUpJRBfAx4NeYR9PayvZI6/dKE6PrqVn/mrGnR6bOjx
nfRZFaUL4C/nnrzc1vENlQXMf6qM12KZiconi9vjrT/miXEHURIjYMqQt37H7zYTWKIZS/agQ64r
S8xk1wbs3tN8rFB/UedVs0Ba/hKx2Cg++fhY3CI0EyVwPQ01hH2z6q6v0T74TQwVwmfiF/4WbSP9
yi69sUOtOPihRu10FBKp9FO5n4DF5OF9bBY/o16fv7NxhUBVVsWjEfTKJYgVZ00da/7uD8NxTMoR
/WUMXgwj9Xa15dRfXX1cSYASYmddRnV4JtWiPmtB/NDJng2kDQjtqupeNL/6LlIFkNkblvhK9lTG
lMF8Ey26dtEwGJTnxAn1b7oZeNuyH70jUub7q499alA/p+w0rJGcSL9mHRB+UWYmW2iWpvevVWdf
+sxsvjQtAhIZ2Z0nJDYSMG0WLHe9s8+xil1M53n2VeG5HBM0XosZ7UVKzi/5qNcbxUrsXbjsR02k
xR4rVVSbq7s0HtptZ1kHOMxduPZGf75zkBGBogj3D7rNX5tuq+8GXjOvCWBRBIn9eQ8AJvmWIyWV
YMJNejRlaY3mp3RzM4bUfb79Eb3co1RYXxQIqOshqx9UK8T/fPQ7D2gHD/Vr2zTZi2GG1R9uAIw4
KLY6TnAP0tWMVnC3XCBTY2WVKLq69yY9ewwWt08ga5/cjp9sqjX5tSvR+/7gDijE+WNORZJfZwJ0
AlWd5UUfkwLEiUbZSvM2IM0IBTg0sjxtN5RN+BCzuFlhWwT1WKdQYGRAmaTpVrhkK4k+XfCiMD5n
5s+ZbMObl2tb2w6sBjGgSEPuHfrkOCVATrDX2UvTUvv3vnzp85eQqFG3Orm+zbA437aD4sO9Ql/A
TSzzRfqQFa2Vxn2WnnpweZAW7BKtInzU+j68wAWrTzZwMyQjyumbZcenNh7CfWNS5XtrBhQkdBXf
V0AM0x4h2wgNWF1dz0bcfw3r5DHNAvPfMY7Weuj5P/yxQ5+rCc1PlVKOW9+GaWI4ZrTOmxaPTrO8
j1UblzFKE8kq8I3m7Dlh/xK0pnUYKrVY+yXI6PUAfHQAbf+UZnb/AvXT2HiWA+MvhI0yhOiELJfy
8RJfDT5cyBt5ILIDd4sbzbAWYoAMXJkGk+1sA2fk18Q7/C7zxjVK6ry2mgzSJcR3//yhXas+ZQU7
2UufHKzSwysr4QbRS//Bmy0ep51VnkJr/hZYyfTo9CUPXHfQdiFppzuJuIbV7FjiNHexmiVusCN9
H5sqnsV60J+dHpXq5X6U21Buz9j8H8bOazluHFrXT8Qq5nDbudVBwRo53LA8njFzznz68wGUTY3P
3qdOuYpFAAtoyepuAmv9gX1MoicOCfxfb00wZ90la/JHGbH2u7GmbmKQvcs7Ww4MppVcJv3kRdoD
efXgVunCfjIT6rQjCDzKsXo3nMnzP8g+eUnE6P8UMlArvIJIZ6sYU65Xi/vCYdGQj7qC09v0Xfg3
BB3tUEZ6KRRxgr+QnffwNyJBGyPW/NpPgh2U22+haFGNTF9caElyTMbr4w8TLexPTTgor86UPubo
+j/KIadB6iDXUWeW4apJvd0ecg/AP2upGjRWW4jyydHJzsKTmznlThnJRL4LisxTHaKclGPYoODF
sovVPthVUI1vKP4bywXBFPztFDe740MxneWA36jGbY1zQ0CzRqU+LLHr3KAtjm1uXWQBVS1V0kCO
zxePqMg6Y3yssxZUhuo4fOWawK7pHqNWv819X2xkc0ab+RR12AzIZjoC1lTGPAekkWl3ywZb41dt
sZH7e7a5yNOk5AEnG+Lz0lw3+B/aH84Hyy3cIFyDdeuCZVRylRczjaZm444VhaC2RfBMtuXQzBOJ
Smfvmvsqdsyjp6WQ5XD9u0i7rTCCsQTaJ97I5uDAA0S03Dn3D+48zhh7J+Y9zsvA2BQ4qgBU4nkj
O4OYkZrT/B1oRXFbTLNHUjucgUrfwcTNeQ6FlPAkagnyLpa1BNlebmVvLfWBwe2PRzFHp1S3e2cq
x2EIwoLvuxyTz7ca5ZCj45fePhVNXJjTnT9l1XniQ/yGQXwu6lTzTTb7Bi860FIvpYsohNfgCSom
TXZdPQZR+E0GQbNHC128QIgo3LkA6XzwgANhO1LlN71BOXYbNbUFE6D7LJF1ymCVuz7yu1MP6wzV
F/+9uY4Wtd6dAIcG2zypeBhMXm2f5MYu0q9oquiPy7ZuGLRgywewPso93PtGzulPVt11GzmhF9tB
OcDU2EoMPk5i9wcOINiWc1LDIqsKZGrYfZ98ErkbR+4YXb6VHqfpkts1X2R9QzUW93KcArudlU3J
UZqZm/rgkh8Bj2BIO3PqH/gvFMHeUdOAqX10EvxlDELFS8ifIv9ZQ6F9Wl7EKMiWOxaW5vLHlD/w
Omv5QTEG5cvyB5/Lcvk9ZFTQ2xYF2NBcfnM5ndJYdPKs5jk1u3MMEYkHtpDBk4p4UvIOP4ZNAuXt
WsCz/6WPJwI53Cu7SHGHrQGW5RQ5nUE2tVQQBYvSAAqaoZTnRuAi16b8c+WdYy6jEie5NuXoGmzz
CP3s+u63zqscNDqag2+Z2GsYVnIoh9n/Gxwj+zlgRBDJ4Q/VttncUaaNznrlxueiG6q7Hrp4FcSm
9xq0DlBp3OvOup+ChbZhjpuJG98kdNS31YRvuDS5SbSoHJXNWWAvAofRNdgK1GeIk9h+N9Yjgu31
M8fEb/LU05KpALQRZGd7KKuvg/1AHY9nGwqgw052lXhvbgw7ts+6krp7rXP64gi/CxPcjLI3h/aJ
OT7cwanGt0a+seS7IB12SNbG728DnG1cCk/5/OFtrIAC5lDGNK0O9qFawD0HfZ+FO6tyklMygYXn
Ma4jq8X+BemweeBLs9JB06CWhCBed61N/QbaoT1EIPSX04wapUAByaVDMfUr/7S047yL7mDFSeiC
slz65ES4SZdo+p4JAQspZTEZ3eepA1QqW0Cqm+csqD7nY1xdFjkMpwaJJpq+oqVnxOFUADsIzQDu
bt1dppTqRiIG/gQPgDxCj8ftjHnvDqiQRnV1asMCVLhfY0uS6Yq671Gwe0kaX31xIOxqbo93iGgN
Jd9giqGj5FcAF9m2Yd1t+KZWzgFFkJcoN527WC/Hin7nDAOOHju8EwC4JY76xOEAzpjWv8oLFNhD
H6vek2w5pqVvlNhVH2QzmFRrb7aVv5fNvK66h9mY+Qx74fCqN01ziIfGfNAxhXtk/xtsx5BMN9Cw
BIwzffICYFHfF5E6bDVNix+b2MZthW3mcO6j7rPsW4MDRenuWc3T3LJ5pg/JI7Dq8WGZRH5AuybY
3klUUT+O5kNhKcHCGpPwINlcQEaN/XG0+W+zE80SzeRtbjjlNfG1ZH6jnqntUbjjWa/45FbQ3RFq
Rr5zKIXm0nrphEBTAsbmAKCs59nFqKLWlPjlrTmo9s26f+iR3XKWXFOd4OtoA8UNyMzggbLEv0Wh
7d2wqNJxMKmoi8sR2ZkqCkF1ghQGpLCLUc6tyseJ8DYKhx0QIgXYTe/d1nXkqKmydeWJjA4ZsR+W
kreV31ab0CFDLJty7lQ2J1sxmqM5eTDqnAZZSOoIttlm58ay/V0tjJb8AfzOgMLCg262nNmmMVq+
65cv8LTttvyhurv85MuLmngDH4tyPCzPscgLOr5eqd5GYf75XUafY5B1K00t24LJzU+dACnJC6RK
kj/zc5p37UtSOQVi+zr8bBGQULG7Vl3vUhKdw3M1WcqL1baJyAVlPwJFf5rB971ZRR4fC4Sz09xz
j0rUNreYc/B+Sm0THIZlC+WU/rvddA/L97Qe44mchc0/DU4ssHdZI2xV4VNvNI9dyodrSFRqD7aC
7b2DKlaVxFgVq1gHp14HPtRyoZDVqfuQUZA4doOvPsPFa/Fu9bJvgxHd5AmqRcOiMMmLWDq4MDCD
X9WhbfZKEvC7Odl0c3VvOAXmXF9n4DlzVx+mNjPYE4MWFwWT5U425cAffaVvK2hf8QdaByql9vnL
ixXkPIrKtNdl17WHkpf1zfS0DsplNHVQH5zmZxlgbJwJx+NOuBvPvdces2lAB/c//X0wsp+UIYWf
CbnB7NWJg+hm9ml/nslQsyWkxCL75KXgPHiTd2nsGVgODl9l60PcGqIMVFMTtUIb5Y9l1rWswHN2
tt4X5O144XXgj6Y2tca2c5Rytw6owRBtzSQzd1QlfJAAETrq+AiheaGjWqB75oMckBcVlgJC+PIq
OywRKO/4hikuFXLZ7mRv4Wn3W0vlAF1gPw5QQKjorBod8u5/F+qQw8j+vUt/rPPWKaS+o20Zgkm1
q3JrFrzXgwbNUEHnC0j+PpvOOVYSNF9nqHqRZeYXLfa/y5bsD3VVPejI++1kn7zMWdpugYlMAFlZ
R/Zl8Abl0ljyBRvHBaQwHSzLdx9gEdQXv6QUrM8cBjjWmXfpc+UB5sFSJBkOlhwhbR9dZ10FsHrp
LOxOqvhulqQAFnxxrv4cx47drGDZp7o+wID22wWZrPnOfMp0TFjkKKXc4q57yjIzFhz+qL9pkWXs
+rJwd/h19Xfbtvo7apfD3YzNfx3Xyk+yyxT9y6AIS8t9aWvBErlO7NngnNSx/CJX0Hz+beQkn9Lf
zs7mZLeuoXRvWKewoxdnqO2klAiEGFgW5xZ6IXnjn7RJAwNSqA3pV8PdGsaz3Ej2hbnlAJx8kkcG
nzelbPm94m5MLTD5Lx71ttoGaA5DdhlGb7mljo/GluxdbptY1/eqV6NovEZRZmwubD2nk9EbxXaF
oXe53h9ybBW2RgbIYR3Qc8yVwrK6tWH3qdfg28my4tA60GwmOKtqqC/SaWu/VhneVYm0pV8WA2Uh
8Xe/7GrrEYXXEkjbWqrt2fc6UHVwA8v8+9o/9VRTgOqM+7VPhuho1ADuUb6u/Z5LggjnEo3PlcDH
ojOvI5uWJ19tD5/krHbHW6k55sWcFWPvp+OMSmn6ZpJF/EeECrDPh9DBT6wLEM33UDTI3srCsGVo
ALL6wCej7N8w3IsrrbhKrJlEpMGnOY5OZd/+22UqbBEk8kz2W6q3RK1dvyeuIDXRJSfOKXYqYd2X
+2kEjrqZlLE6j6p6Xy1QABqPN6kgJvu8xK7OnTXxbqZOvMySt/JSVVF9Hv3hXgtNsbU/wR7jAg9w
p9R6qm78og/vM6euXWuU3cdOV4y4ihmeoj79Z4lGaEe4KAthLr+Fz02EB4ToHkYpgqJygri0XvpF
Yxt8WvtjP+sPpcgKjF1Q3Oa2BN2kFNupIb2+k31eEgvTT6AK28aqIlQBCFw6s5oHzqaYEDVVmRTo
eZoc5bi8DAFId4g36KnDy72tA++zzco75YMP9SbYJlGQ3Mg3J7eyD0cqv7/bsYvJGASJYtN6ZXKT
A6MVwlCQt32XCzktGFrLxFoETXmStztdfIqQLjj7KZygZUlX3iqN+D3/87LoPtRZUT/0FKIvkzpn
l24Ks4tsyjvZxxYFPaj/KQbvDPLnRgvumQWi0SBO3q4r6K7mIu9u5hS7bATL50G7qH3T3YsUjuOQ
pcnfDfBSt/Gjf6zcs9HwUctn6iTNmURufrT1Qn+NnPQfGWHn/qXUs+QLUuQo0bAHkjmPUehVIYuD
Txdnav2/TVU0QWG8j3qG+x5s2HV/RilU5zMcuXq810CdP7iIYR3LvByA56VU2SIj+KYOzs2ySElH
rbK10Rv70SbaiH94Xr5WGJbvpy71rvpUARRY1muMutz2KkBVNxWnqRgNXSm1K/s4UFXoOIiT5ihi
lIr2ossrApsalIDsy2WMnEP6CKv0RWzVojy5Tb0mVHbUJPUNiEDloIvTT+RXnI3E3YT+4T7xI/c9
0EBu9KTq0w82+e8hMk4tGv0W9RkwQKs3N7JPXmJOq1nb5xfZimYd+mmT2vu2hVY3gqm6dlHEfqNo
z9jBYOryu0tGyEGMSTLK4i8Ze55D5lnmbh7JM2zNDuVPUxufS8G6GZtOGCaAqYQ6/g36kb6NnKB6
qlq8NAcV4QO/a7AtiSJnG6SR+5UUKiJ7gf8vaL1dkEzXfFZqnLohpoZFPd66vkLBULJYY7S6ojJv
xIfuV58MlBdl0N/k3JXxusxdlskQQhErq3PJuw122VbiMCRiY0iqd/yn7OPE4LB7hz8HmmOFdKxN
ead+jPqA7FjD0L5b15GvESXIpEaDPu89WTQbwfOfObHYnDb4hTs13CYkAS+ytf4eoGznBzjNPyLz
Gul68dZUffRk5s3nLHaLzwn58nMAYGYHwrb4bDejAhI3hyAtmp3VxBudc8ldNp3wxuYoprzmKBs0
WZHCsyLrKLWatMnCMqK2X/gOVx79Mvspu3vYjIfxdxSyRB+itCH+EGW3ZIEjz5u+8AC8gUl+X6sz
gp9S/2lZSx/VQ2n4mBVVRvZaYMy6M7MwPrZelaFA5ocPUVa4AMoZ7bvKefYwYZSDgehK3fbNdcjh
lNW/LTCLY5Hkw7GDCf7amHOw6YVy+TSGaM7E2hfI6uV+nqvwWmhBBGSs5T/KHqfv0BaWUKQCUAxN
cvN56k1goF3js1ETmzE37tNNJepesDUBU4eI504pPq1ujlJw8TNAZxFn1f65SMJwPw7e+938+24d
Xe+QKBqeR1Dt+/+PuGICBcFj+OhnZql/dsd4S1VoAssI9ltFAmIbo2f0tdeylwUn71XH2Rn7n/nQ
fKsVzNj00HfBVQTuU4neO77Z0EixBojQLWSdQlGrjZkJm94Wc45N3QPjfezsT0uRueeEbJldi2po
0lw7r2v+Ql7owM4e487B7I69WesHF3jcVwFaaisveI3Qpr7ZtU+xS/Sr6cxTfaoq4LTFcDawTXme
p/yqF5X1ZriRekWRXQgMG+Tdp2I4oWsKOlg0sfmE9aIUxlEGT9VAldbGsUWOBuX4kvdh9yQHTf3Q
8Yd/a/oCuyo3fEVWWr2a/eQW7AT689g7PIhyT73ahjl3lMhB+851rVTtroC8NP0TJGO9D1T1VNS5
fmgN2Hyph6UWBDBtEyVO9mpr1vhS5dlGDkppHGgw362ADKvs0jxwh/UccAI3g0NfNtWXjKObW/fT
N3C4bCV83bqQG2kem3HiuOX6wcGAaLJfCDhjSpKZZOqnVUtE0nNKq6fk/ltfhMTYIUcI8eGjYIgM
tPps2CZ9amCfY4GUExc5z0999jAUVi1O6diY7oqhsV4NW1Mug5WWmFJY1mteN/MTcoEn2VIiujCf
LqJu/iR71Cx+VXECBTTOkK4hluLYYfEg19J60pE1voEH2ZSv1IYRdCes7Kgoxrmt7ifKxatJU4Kn
Z8aBC+xckaXzAbpbfQVG5SKcJtSB8M4V9WIxPro1KuGiUwbFChyZgyraslPv4veYZc4amac2iZ45
OeKtl1zSXu9bKt7czgHvR0CB2lnvy/hkKjlNOSIvXm6Z3kkzdeekUpwPq26+wPHAYFzeQkmG2af1
+GjHWX3+c/hD5HI7RI7C43GaNkvbH4z5glbDpGzlrV9hf4GJ1zm3ftteGkNehLsirQG7NTqKeqLk
RZW1DBcjTdmWlyVS3tY9xDWzmeONJNrIPjRP3eaAdMEvQkQAi3vBoHVKPJ/cKfkmkWJ/CIfojTrJ
wQVbto7+HljhZ+tgmLnTKY3zb4uVpFxYxnmKjqlL1vI+QM0KfBDbfrVD/5P8mZLs3Sbls9N0N2PU
zEe1DaxHmGo5yafyvkToThIcsHyftmuIq1Xm47oUagdbYBY7a8440o969GCSY9h4k9K/OoOTPsXF
fJaDsqsbi73r2c1zFc/9qxfYyMR4EKvk4DRk475Av+DQjepw73WIZ6Yt5MO8JNzLUjf+qcUd6CvJ
BHFnpddgjKD9bIMxdx6ly0rvAYsZyslDKAx9MGm/EnglOou6p5+WEDmw8bJueHi3gZicUDv3mBlL
1bE4IaFeBIm7lU3DTsZdXAT1Mqr26ZNvD9pzESn6s1kK7o3zS9/ZDxF5EFKMZh8icyT0nWWzn9sJ
Iz6IoQNkf3S2kYIO872Ugl5CJ+gvAPGnL26IVKehWT65SML+WFGE4YE0fVmFpUsNESAjtvm8obKe
DUp1My3D+oStVwLJmuqRpFn0HcKYqMQsg4FgU9ju8FZ2ZX2TATIeDCAAWkHLQMLAvHvzcEOS2fok
u7SJxImnhZumYOlQ4Cz4bE9PUAlNNPVQ0fEFEkNeTFVzzl0S/bt2yTv0jnaN2fk32ZJrlLzS1nIE
+0KsJgdw33POVqP8I7tk2O/pxkRifnlhRJELrawXGDPCTzb6hXBCJSB5wSGvaGa1TKrrpH/+gExe
Ac6JgDojaIOCvl9nx2XuinVOMgqwJW8MIFJkfZP8GmmzdilKD0WSVKSFNe+SiC45Lr1AvWIGBy/b
DKpudbDqv3lkaJelWOa79esfzc6ARLqMVkP+2hlOck5HQ39uOlg4pQDDy9piWfHuapzoP80a3o4s
NcpgOSpLjbUIlnNRI/RfVA0LZMBtACwoqKHaEEXfRAoF5kVs3tRm1KbdZLc5u+Og4gTPiILY/bRZ
5mSNv0UFV5Npl2VOxs5qG2Y1IsDnMio+yQxS0ncQdNIkPiy86rUtc1EyRt7l9lRvOXVF74GyLSfK
4TVzBY0awJtMHdkp2dnSpRi0yA9JOSJftdyrr7n5A2JRh0QKFg2e+iIovSdDyhKZFu5qyzy02M4A
9x5kakcmc9KmNeBHlt1pTfdU8fjeF1oxx07NFu+uLuxOiinaze/xTrNpr2v82V54jhkiYnboGYfS
YoNUtu6b3+EzKy8h2fC7orjOfdLDx8bU6ges6dBBzYC/3SeMVvauRn5aBss+edcUJFej8bhOl3fL
ug3iLRwV60NSkVQEscKLyZdGneyt97rHbFDNIdw1ZWlgVGcFJQm/tLjw1you8m69VL4Xvg//EVPb
NSNBryUPvRBZFCusIUaESZrepFf5bFofUF3rfFLVoDh/cEaWo2LAIIlzfgdZC+D27wGc4X7NWJdS
AEXIGfK5iO5Acap1gINDofm4kicRvstd+tdcoRFFHu3udGjxz6mqv2BFt9X6UMMYLj+LDO2rjKwa
8oPJnD3LFkicz9lY1ss8DEXQCUdG5iIHMYAaUNZBs1Gu2lmhs3N7RAXkqFIhYO8JXJRs6ibq0ImJ
4m4hf6CoQvBKrzkdiqb8cesZ1eXQndF8ivIrfCeQRsixxZfON6AaZP78q8Ntxr99aIWHD0Gar8aX
pb1Eej5P3C1WaDE5LrXaOnpuXqt2NK9mijFfRBGnEC1N0fi1wE//upUxOvh7dKPbaC+b6+SpKaN+
s3Z6cbUFbBBcZNcyukYrKlA/xdN4+x+diSSlh/3aNXTUHvE4v1/u1j6zqeEzOSlG0XGO19v/Gign
m/2FAh8ORmKlAaGR86Q0E2r9HcJSlnUOSfJPyEIk+DJY9rBcfo/6Go8xalQMxDIQJOgFRvqVLwij
OSAW2sBqKcJPrv23XsTas4TnllqXH1SYmzs5Ji9e+UMVAbKBNux7gIwPtP4vOyTb2+4ER3yz/tYt
Xiw7s8vwhRP/HaBsET1e/ytkoCt+M3k36+5GR9/gYe1fZqxtbQh2dZAlL4PtatPJm/rq3Obzc68I
7pvR3NOpzr6kGc6AkRZ4V8cJ2qvbFvW+mPGyLBEi69HG2Rr4jt9K17Je+sn+hICz85VSawAmZnbP
A3z/zxhUbZp5dr5mRTceMyol4A4Is8HVeTlmN12maQ9wpDGpF2FRoX0rLNQn0bslkamjdCTjoXLG
KC0mww37nN1kgQHv/eiyUGs+3HajF25LBbEc2blA68A3xx9Dl142QOM+GVTlZJgYCQ7wEA6GKJor
avvTVXX/UQtr54Uc0c31uvq5cVA7vQVu5MOkyezrnIFuAO4FQ34a409NlLsbw1OLPcaIc/6g4i18
WNAJvT9R/RqNz6q+mSBWfo6dJEapCDdbEq7GZ6Ot3EMHUpXUNc1gMIaNreEONMQWJTUe7vspNgTv
npRu2LlYT8UIgWEv52LkHmySkv+vySO9gKDXpqnqmpczg33fGfGj56TBKaZ086CFrnUBv5ccfbDi
gmVS7xDfdP5CoKNFcdlW4Ibl1g5itMVepCd7Wmlkv5BwwRFM3spL3OgVZyQ/2q19ck7keMamqtxu
62MU/TQkmn7v+SZa0bLyblD9cDfgIcnZ/heMttcq/T4gUi27VsisMsXRh1i0gc1zBf7gJPXnggLH
ZC+crqtg3RQJZTuzw2VnQmoe1/reVndyPKp8IJGh8/MPjTvZTOc422dTjQPrCgeR4A8PRb0tGO9u
L5vyssRMXVgIaOD31m7MnkQOYJLQ1re+gG+kFWDpmDO0FCiVl/xzmvvq09phAV2Zql4ho4EcqlQ8
ReBh3oa+Oi3zTKGJCtDRPuhh38GpoSn7MjOtLomjfJJdcip8w2+ZGSNLlAWgxkNXeRuQoT/MU9cc
ZLPTwVlXPQoMsuk22l9G5kdPsuW9ILhsviV+1T1lWveptjrlLW5G70Guh1gKamUhovrJ8Dw3vfpD
3BRFsNyM/1fP/yMmGJr2S0QObXYDNPjj6s0GALg3oMtfU2vIr24SgQ8DjPVX44Y/Bg8ZfwPuMkrg
1d9dTll8NvwAW6MeOmEw6ye/6VAALpRma6LN/L3knR1WSfdvVPvfajfv7kYH6npyOYTHrp5992F8
Y+5kWI+KzSlKjRxAIxgBflcD+y8f/DwKVz16FK4w36nT/PsUmbsRKNlnm+riyQIje6xQe/hqWk9y
wVpRnb0558MZte7xrziE3CZeqFSNAPWTusMDsRqfbQ9ItodE1GsSjOfWNuxTGNrNZkpHjrJNB9qn
U8y9/HPK94T863LoPuRxZ96Wv7V4r1jR0CGUN+qnta8Ok2BvTlThVblc/Xt5a54p9PjRefEfWmuN
8QDLy521o6wcrv1LmVGMDhOJVjkadOYjsKti1wRqeZvScNzHaWG+OgV2fqoeB/9kZBj5QjJ/zk36
FJRe99XQTXWbs3l6plYB8pmPyENnm8k2MTT90bT8bBP2pvsagO7Zx96cXbMqi66I3Sh7V3X018Kt
qAJXlfNvsEPGKPsLtZO7J5KGvsgmzi26VRHJxb3bpuQQfTfTlhEU1Wk7MrITYigiaJ1InqiHS1mZ
RyHrs5bmJs9Ozu2owlqi7LbW2sq5pJS1xsmRNUY2MYD9VcxbK3xyJKcgtwHw8HUY22ArwRcShpHx
EdpNbh7yGbVg1+VFiV84ynMPMkaiOapEBaNpJ0+ya4ya5jaRlMMxz8FMhefNicdPgB9EmRwVU6vu
eaHm/T9KrOjfjEzv91gqhrCxJuNJXkp4mzc9y481EnJLl+xPnemhYod3jYSatuyyTYyU8Z5AukxM
lwOVl7RHuSRfZZiHwEMLRt9xN6U77MmItzcErrKnSej6D5PfHHpyrdsuGrOndeC/sXJQNQAH+piz
bGWY1ufQFZVkviKyKDgj9j+FUM8ZFLNEVE7pj3nY92ejGaunxCXpnqI8+KI62qd+qL2H2mv0fONU
HqSGZnT8vdqqv25lwNIrA5bYlmQoBdK438lOGVT5fm1tsQIvzimyL22YAN/TKsu/lu4neFXeDXc0
7zYGeOXuDCGuOmk89HOnxC2iHqvhNBvVFxnoUZwGgiEWGGv3EtRthPGeiEunIdpbBv9JMmaGSMnz
Kx8fFCtXDzWUVrFJGb7mfYQ2aJz9GJHDQhM8z54c9CDwIw3kNmaJkOA529E+RpRggjcGMPjQ6aMv
kWN2QlHbu2HdO7y5HpoMdPOgRztcQ9/Obb3oi99b067yxu4sRy3dOPPeqj51aac+dWb8pSii6Asu
XdqxdFyo2xZGjO+CjFp0GZwmeKwrPbm69ejuTE7C33uwdlKQSYHqxqk4hOfJ98deeuPVXQRcN3bu
/NL4KsXB524AC6sJBrJqJX+MtUrr3P9f8/DmGA4ae3EcAJ3iHprBYxtELvm7sbjbelbcZb+8++9g
kHkhsCARIgaQzXHPrZi1Th2aTDuNY/rVyVGiGbQSOXfQEZ7ARIRGjK2VuEM0FWZeE3q7PwZkcDQU
3RErpGSzzlhXEb/fNcn+XXt4Q/QaSeb0Za7b8oyCWrEra78449yISGaSzI9hk+vHuSnjSzn17SVR
y+444guO5iEiuCq/yV9qjMW2O/XD9zLOb9iQCDnZtwpzjWBTW8ljmavBd4zp9I0NAv61N+G3gE3m
TFxvet3XHpdLo+qP+MpNO0XvzN0fAwkIcCgV5FMixTNsyGUi2o33xgB+b+kLet+4uqiwonCqPzrq
jE1BotTRSb6S7JyM7Ad4nHILeBoImhIl3d3n52pz8750pb6LIEeTlrs4CmbsWGgiCD8hFo0OHNvj
dAIeJsA0mu7/AAqu810vWkPBaW594GEl8cNIwDLJLjlhfRDGZvrZDZLqKNP2oaH/jDTMhmWLBCD7
Ynm7Xv4U14rz5r1y57QvtZABsrCeLNLI/p7ZKlkPxRqeTde1jhPqqmd77pw7ANiGM6Bbfxla5Rl3
KB+rbN88B4Ch8mbofyhoZ4sDUPWqexgg9phQXVWv1x+wl4JhkvrtM0l21BgQTfwaZDmygKbxM8YF
APHtl7Qe9dsg7Sf6SNv80WyqMD96qp6RUUBQPSY9f2rFV7r8Xo6FKWWjmX/JL/j1a32NlQNrLGpP
f8nW2i9jkwgfSTfCe+mm+cgnoQ6AL00WzlungkYlm442R9fGCf6VrQkW2CfY6y9trE633s/7T4aV
xUcHejjK8gz2dj6+xMEy5sKF2s5APo9KatiPGIPtVn1cv7FgTE62t6XGr6bwQoSjX52oD9VYty9z
/zZZYXtP5gCxYdOPTqRt8SkOdUBzom8dsNnwbOqqfu9rxV2VG9EpxPF7swbzsHD9ZLxK6FJXWDYu
PsG3BfH0B5xJApuaOeAvF/oL/mmS+CkSEHv2k/lGVt0VO1FgY87JZipyByXe1xJgwieLut5rMGBj
6s2xepGho5l4kBUUTdB99D1WsdZe/lFstX9z7Ll/kC15AQCjnXyb32r9E0/KwWumAAUBi6fH+QMg
ERwqLFoNMNeCWgwTlLM2hoApSiyj5oxOfCZD6WDEMcwPlZmpWxcxyCO6EHgHOSgKZ1o9PsHobl/U
0oweWifgU5WoNL3JfCx91DCiFsDVCoyTn9RZfo6ttqkOVDcG7Et+f66X7asckjMtDcnqxIIqKIrG
6tz9HK12uMoKMbK19T52zWIpMNdJkVyg10LKEvXmukD8SvMvRWonz5SAdh1uaKCCnNTfZXkIZOk3
NnZFyabTy1jo1k1CZkkshcde6oyxlTU0yFypsCSRZN/sqvvt/El2KKmabDu3QeZWjPtRxP5GhOuo
O0F5F4Vo8VhyxKVq3RyNy32ajNbNnAqeWbJLXlI8nEW/bAT4OC/Qgdrj01QG02W9zH0JcSw2xktR
d0UFdZC2PdSIdpfFg4yTXesMeeeNKpWk8j40RnTpnLACB4r4eAdiCkuYPPwS5tk3wGED/8/v9CnT
qV9GMxu+hq5g4PlB8jLW03TotRBx+baLLq3Xn9rKNDeYnCM2JC4ppJm70jv+oY5KbRmQfXK0sNzp
3uE8FOHJvJNdrWeRGaMSfyxMLz9BDcJiy2rq58I3cToeqFsvpRPZTuryVzuuh/xBtp0KBNU2E/Gy
3QiWUmX2OI00QXWYVEooptX7Xxu3RMwTPcY47R88KgjfxkbokiCX/TQWs4aPHYbKijlHT/+dNArl
RzEpI6f3bRaTvP9h0og6N1YJcYsyKRnwWlf0O5m6bVXif6LqOWn7mEMkIgzBDeISZ0Jx6bwUwLYd
JKe1LwCeiGBRPexkn1zAgqJ17i1Y3ZU4T8o+LRcWow5FhAYLBYi0XOSdvASZgWWjXfHE0NT3AW0M
VOAMv5rkFIXy8CCcXpgrB2TIukppZemmNQF2rn1/rFI2A8IiZQvP/9fC6yJOMLjQaK9rj1xn/Vmr
WknOkTE//dGfDBz+5zKOz5X4i5q2AKXAdVn+3q4/fmwaHGaGoe7uMrbT/52MIX0GlNg/lBBgN4tf
pm+jWReZvQN3Er9NWx/rJ0MZt4v/5QCn8DCYjbNbDTShcj0glFjeOUyrL5xlzkaRWucFIiHBEwsC
o9oVSBEtyIp6qEkVeNpp1iI0pjJP28Raq2Ml20739TIPxnQvnH3lFdFdhsox2T2DFTrGFWSRNT7C
+lAHcM5ykZeBjxHz12G5whge5HJrt7wrtPrjcn+82LokqPwnPhPxw1JZil3POSuR8fJHdUrWogCD
vqQyQFS31vJUl5jKPgi9bLuWs9bRpVq1tmVpLBLRxv8h7byW21bSdn1FqEIOp8ykRInKyz5BOSwj
o5HT1f8Pmh5DS2NPzd5zguqEJojQaPT3htZXtvKHZK1TrRH99i+K7X+10147XWNts/woIfBvskiG
9ORmLmpqDJiuEToENK7ZBdANbVhxtEsW5MH9pDjhi9nzdUqk37mJNBG9JBXGzgYMmaOsdeKp3AZx
Ze5kFmd2Yj+DZm1kY20ikK04lVjL2h4CGRAsbtdg7qqregXchUU4mVwZptpTYX2WVdfOcFTxJt45
Mlea9aM8qlQDzc4C5dvA3QWJpwy/m0avgtaYs3jYRrfXJPZMJFEuvJUptCijW8RAGtaxAUwK66sW
GvYJOvHPjTFnraktcwC4FKqeYiP16hY/830VVP+elE2ve8kOfptffkm20YCmrJF97liE+NchOPKH
Zd5xRhUryGrVKH5wm9TErD1zCG+XbDSXFdOYQAbUh0un9e7+QxOCjmm9uraRXch9nMGIcWPBGmTu
Wu4iKz90LcuWCtmOlaKvieEau6W8YLG2vh5lkXXTztUyNERB0pxijBBPMvW77P9S9qHn/9xV+KfD
SOvQT1bLAf7nbpKs533yuzZ/PBpPL2CdjuNF7nX9uWs30AD+8dPv637X3cdDfd/+XZ3c9foL70rl
r19/ERcxmL2y4N+O6b//3fe/LruRu9ZJi5/B0vdSs5R9PKr3Pf0Pv5+lgB4+XqB3+Xc/+y4pD+v3
+UqfGK8cv+STNMpPxbyRqd6yso/Z3zWR7WY82Umm/rjv0mRp9+HX/tjVf7Hvh66WI11+7Y/df9j3
v/i1//eu/nheWkV5QKAb0fP51P/xaJeK//loFdxUEpgK/7jS/8Wf/uM5xd2PFbD/9pws3Szn5Hf7
/n+ejz929cdf++35WI5yOfN/7PqPTZaKD6d76cpGkyxKAkRdWmzv3NXIBOJu5Ot5bfU13qPgyjVg
hxSGMzqma6HbJyLztrKhLFtq+y6G6zDXLhXXHkCyUmNYIG7nbhBr/tmhzAYo9ayR2sNNYipwrKir
TWkM6lkJ8uE2EYGC/IQzfnIJcDd5pL94GAwDn1ON+27eeJHt3sapg/I9ObmJoLHz0Z+N+zyIZ1Wl
WrGvewQjYLbEbLVra9lQ7sIaBFFJUZyWDmylD+6Rcv7Qr2dMKKil+ID6gxe81rVmr/J+am/K3ghf
CQGXxJNz+zYeyvDVdsdvqDXjKTTn8hgxB2iH9zIHDh7lQAhFMlcYEytQaAbJXoP0Se29aCXQJ9gV
VTkbTSGGdXqXNP2g0tcD8KGfpd2SlG1Z/qgRk4sRjInAFQIOt9BpRmVi49q+svf/CtzWeM0wcyYu
VDx1ahK8DY3rnsIwxge+MhAy8vm8Noas2cnauhi6dZQo2knW6kP0MhBQu9i+Df6CoKY2h0MFEq+r
DHT7F4ht3xBf0h5DNUZFPYxmL4S8/+Lkw5rQRLTPKjywfGPo7x0UbO8xYThFXW7eeGqhR1tDQVoA
qZm7pUWBMMxdrX2RJTYNbOScO++maTBEnfspullHmKXuA5Ye3pmFyVcfGASuUmr/7CMMpIjo2WHl
AZO7WxYbnJ2J6fm97Zlg9xp09CYWZJxQ2C8YnemINfYZBoFkbZvlaGSiABXN2TJ0/T2wc32DtLz1
YlvYZGLQ4v+sRVdyPwVJDimIxsaAjm4GCncrG+cjXBkklKyfteNU7uJuiHaycT5BH9BQaNnJxqZp
GltUDPRrLTDUdqt5XYAkrErPqpZuUyRA9rKxEKW3MUdV28u/YLCohZ+SEhxkz6nu1Rs+m+uD3Nc0
wGaLzjIOtoJrl1WGrPhzuPg2dfltwXrCm2fj2uLymTnlifLkKRYWiXNxaBbn2ByI2U5T/Gb0dXSw
kjLdytpQxWpeQX3+KGuR0PsO28a/M0XRn73Gv1O7Id44ruZjAK5Uzy1kzYNr9AjvzFlhNNpdnrkX
ZRirZ6Ot6uduzNZBLJLHuFJeTaBmN9DUpr0pErHuGnPAia7HlrzL+1Pi2TmWY9k3tACTxwaY+D6b
wfOpXsDai8Y+3oHxR2fFs7S3LkEbadKz6lZmW8PEtoFXojl76PijeBZwSQsHgHdRK+LZUhMUQxFB
OKUJzCyeF39XisEG+mfcjWllokWkmw8GGN9jZyOuJMtCKMYPjhp0uzJAo1uWyY3I0KNqEo8FoXlf
2U4vWZUnOJ4iZEtXskKvvPu669TbyIvD2eHscTJ6pC00WBeJc9LbiNvZtwcWlz3B1kHt/0ZuZFXE
o3vNNmr2ZayxJQsBJkUT5olWXIZPQLT5+nPq9jUdBKEPTC8/i1Z8QmYJoZ7RwoGnFs22CcxxR2Sh
hDVzWjZ6Utf4V8+FjV//rPFZp14lLfpxgyGqu6D73oZdcsbV/dNQednerlBOmyLfBAGqb0JkeDRX
v8XwcbrE1rCJWjs9pGNd7R3RBA98+ltrXSnMi0jVuxze6SYEl73vUvtUmTU0W3ASayOpp0PrilNq
Ns6DXVnOg5IAZ9Yn1n1lmSZMpDAZclZ1OMYPmubsY3QGzxkneOhT/4iGpIIcHpvKDMq94gTZChUF
5exYdrcb4rZegbpqGvS24ahck0IQZS66Ltk2KIPctjPbRaZkG5c14m2j5sm6C1lP0gA95L15n+WR
epElLDHMhiahAxqOBrKi8tQBEULUpWWZ6WgJ4bkc84o5Ij6Y33JsIe8W23u7wVcsAvOykWVyk+de
fjGcF3zVk3uXMNYlN9Y5JuHPbmI+x8gh3JVpU730MwzUgpB2VuqgekFLD6Y3HCAkg/g490UgHjyt
Eg98duzHWLHPLpIGYAGQU+She5wFIB8LZ9I3TqEqm3COBk7FkB+TAAyGGUbtLPe7AkpYbf3Ktddu
EPQ3bhOf0nJwH1rXG2BLhPrWr6P0U6ckfzWl0j+EY8WpRLiUKGiVrTRFIWKUGyOKlOMXs/fbvQVY
5pEYcGiqmy6Y7L9dxb5g34P8RjZHDCsDGXvdHI6pyxKE2cT5kywD23Xu9BI1xIJ3YJqI/GBE5XSr
joq5JywSeyFYjswyLm0lxAZtxOjVqft6hVNdDXKnPndOb6wqV+8JhIzOrdyoNR6BS1amTOFkB1al
n/KyRQZdlnXWHPizjWGTGpazG3ElW0OoHm9HF6/vwNNxhHS09C88mdZeouRrBG2dQ1La2gveY/Gm
NxDUCEzFevBTZY1J1HTq7PkMVbjBbUslzVZKG7+M4bxKTXhXr4bhhzU2Xwy71d9E4IG3a9LogGxL
vrMBDNvDPVaow33I/OtoNs2AoXqobUSRGGsb9fqzkVX+aawRrJ/0W4R8EUNxi6dINbedUoNbGO3P
Zmekt9bESqUfYDvkiCI/D5AUt33XT29Kg52DtudNoiurPDe8i7NJrMG+yDSsWO9SWtpFKIMNjpZc
4Fe0iU1vBaLY3C9lY+UU20CrtY3cS1Zo8aQeBg11y6UMhbxiA+3xU6HypVwAzHrx0/TvNGq1vy2v
Wk2irQl/9t4KKkr+2EaInA6eite7zkqc6BQofImHk2qef8ox7yy82Lx0REMubur8Pbpa/qlptWCr
m11/NKuO6EHRMJz5AkJvlz82jmU+V60Ltgr0m9O5zV3DtALRbdB0Vh/BN08asZG1uY+beTiV+l7p
m/Ssl4O16oBu1iYSm3Z30rSmvqQICD1PAtamHVkD2CTHPYR9GWxdECGbQW3s+wEdyb06xQKXYs/G
pQ2SUTPUB62vxd4pRfYQQi1EzC0PvmWBfSrzrn1L0oq1vMzsj2qejY9uz/AoW6jR+GAFvfeihg2m
L5CKDpFWBM9IA39NPWT1nKwb77Ccj7dp3cY3mlXbD43rMNtExO5rVvd/e2bvPHZ4wjCbRIS8Uu3y
S17sHBzSVhpOhs9GP54Dr9f+0qxc24yTYZ2568UN0kn5zs0jgPMhknmBwOqqEMM6q53kaw6lZ1ZW
qC9ujBqHM1Q3RdoIFvPjdld0Wv1oh0aB2FTjfBpD+zLVIUSBzD5rdhb/mKz6K8wv/W1y3GDTE/q5
xDr+806tqHsU2xDQiNBpDAm+KG0Cmd3QgJ8Z1R2q5cWPzpjl6VUk1EYLlaoie9LUyv7bSqyt4xja
F+H15RrHqOxBteP4oFpOeSyEnm7bok3Wjc+NqreWeZgZSJeoao11o+U1VlID4AjAaUz5UKhNq09c
y2gTBV6DB3ZVHduO3sAaQhKorJKH/iFBYuwZ9qOD/EGEIFzZiK2GFsS9LkYfNX/h3gY5PMeMK3fK
IcYz4JagTPvggnY1cHWNr6UYd+v7MrHGnRchHx/4drUv/So4O3qRHTB49248kcRHOwzdU1lEP2wb
2Rh1UG5nrCtqCjrC70V5lDlZLjf93GJp1ob2lyQxuv1StDQLg67desnAS7Z2rOdMz9fllPWP+ZzD
e/KLEerjubdajKxCvVobwMCOMuuO6g3hvK+TbmZ3eLsVFzxQgnUr6mwvs6nSFpdUB99qmyyxzy1k
kawkog9mUGl9QAlpCcYYQaI8CrpNOfbNKqkN97aPuv6lM5+GNq5/QMBb80ICTBJ90oQrVbiQjyCC
d5ni5mvea2CjPON7i3q2kzVoXcfWfVaPF9GH3ino7yyI+Ws1th+FG2AuSFzQXXeYy8+wN/DK2Vx6
TfKqGNdZMBU7vE7bo2UALxCDW77qjofuhQEyV2a9Ie+2Q803c6g7w8phVvGgQ7J4cCHWrTrNGo9L
mZiSr+3gOKdp9PsHWZ6Y4YNlVwJ2Bi/pdT84hxSFwbOsxHv3O3K9GdDaHOH5vu5eU4RBTgNKh2sc
jmu+4OOXvktxaffHF98R+cYN688SGonCmYZYk4KNhMzLDQA1Cosw2BehgSk9TWS5xFpi2+geNa89
l2ob3hgKaG3FZ+xlVjOsLL3r75wiVx790b7nmc4+iRblX+xugLvMWa/1tj6zUmHeKnYWMZuKh/E4
RcEjVhb5bej9LbI4vuliM78drOqixUV9zgPNweNUg6uuqS9q5aX3raieCxvJkN4tLlNf/NU5o3YW
ltDOkF+tbawo1boNwvjBT4zHolS1m37OyU08pvw/tztJuJWLnRlW3DOOq0jbk6XpGNJaAt5C6nA9
sSR2LJ74JukvFbb1X7XCjVYBxh/3ud/+1UaGvRvzduAeSM23Ma3xUxy9G9+K8m1Z+ifTTIZDwpfD
jbAsZ183GMgNCWsBDvGjInOdTdBlB6/xHmIhvB9AfDrVgnIY9HAuIFd+G1yDL2tgQG82TMB1R4xp
b/M7IEPQxNV8s/1q5vabUiHRhdT+Ki8EUrkBfiG61k5fHF+9rxkgH13PR1rK4g27Qt0XiOdYButO
THB3BYuKs9LEVnHtGojGiBOdoVY3gfAJi0al99dk4Iir73IRdT+Urt/mfH8GK0V8MdN7eNrWjdz0
Q2Tf4FPNQBSXD0OPhPnU9OFah13yLcmMTeKP+qfALs42OvN8eyF0D+ff30+pa78Bg4GA3VVf7MLh
S13DMrdsR+NxLKuvEEf9A3M57RCKepX6XfQdh4t+1UVFsIv0iPPZlt3TMFSf06gCRArS8smfdAX9
Kax/GWuOcGL8A15T4g4j1mILLgYJsTq+GGqJPoAejm9GBkTRM2rvU1tW3xtwP1+zuHuIJgceU5np
d2qEfY1XRspdZzcZUmzpd5E01icjiio+tn3vlOAjcHHC8NlFkxiHPu21Cm3tHnjfq8yVfVkz+Uib
VaGLOaJY3S9YokhFDDWq83g3Zsya1RF3qixUnwtzcFdq5DU3LeYdmyb3LVxqhL/LaygcAiO7DYpf
w24O0x7FHOL0vg9YJz+geulbhnMnAttbJaxl7bzcYdLCUF3fL4XWnPXD1t4QFi1WNpJ+2I+hogdx
CvfpFuneDviaWvafQY7aX8BcXBNzya8q4UzWP9uoyWB/cWiMHs2wxrMhvxv0IVzxvAmwI7ZzyUrz
W9/65SdVjcNtoNfDUVpZQdK3K5TMVmYXmhv+Ais8BugojK47/xhiTXBfDRCEEO8Lv4Z8FYqx9F5s
zy6hvZvZvoxc7y3zYNzXVfSVBTRzja9Wd65gblTVRioOSxlimZIqxIrR27e5eP1QvDRl8rRGIw2J
+y5aeeHs56EHLNF0Y70dZtNyN3Mibs00PY6Jml30rMwvSWThtpuUX2QLvnBn6nvoglaEnpjvAiOA
n4Fx0MUvdY3Fy6nch7k3PvllhXX9LFs24CqoZ6P4ykQTkiir5/0k3kaPBS7PiVh3c4LiLdGzeOMH
hXmUtabavip1w+dnlMavaf8gS329LO8SF41hvxXgPpDcaI5eA2oNFm2+6TIDcsqsoQkNw/wGqpOJ
IJd0VHhxKb6S7jlQ8Sg3lWHuxy7W7mQu16N6h4X0IQ2xA/Msm1sR873PenBQlLD5Mlk68DND045W
6HvPRdLdI3befAG9Nqwht/Rndwyc22nMok3gNsknRwQ7CWzWNThWGkAhXPwMh6cLedp/tpgsbtE+
EtYJ8uGLrkT6DdxJYyOMOvyaKm8QAvrPhhkpWwio9hF5x3xbRa21qqBP8rGWW+sOG+sngQziw4gs
rKk01lPrNEzpjfqLISwAgXpVbjMlh+TMv1yNBkSfIlUL5gIuel2S5Fsn9a6sw5OGQsLd5Hn1a2GH
N0BShgc+1ZvXzLzPg7x8cVjkfOIJg1RBqa0n/v3kj09FzlkI7LTb6MFQYjqvZsWq0RSx79zSusGb
OYf/iQUUbJRHudE8pCrqGJks5oZdsnaham6Cckh39oQ5pmxT9i64RhWdr3m3ftTay9xJ2GHfjocl
Fgy/+FiWCiByctuAUwRHS25A1cUnP/E+XS05WvteEbGAjhxyyhUreosSH6sMBFvfZFmu42n9ISVr
c2G/b6cIeD7CzVf6qPwVSddGozJvFK+P74FjWqxdJvE2hEmxM2bRgqmPw/PcFoRGvC70PtlZku2x
zFkkOcRJmYBFtemuZYWi6iwVMJVThg3ovO5RphxWdq8p71fqd7UoJp8d+Yh0gcrU0VnZaBN+z3IW
7VQ/sZ/Q7c72Y8EHXGGbON5OiGI4UyS+zm1hnJt8F84OHQoUGKM1wZgbBojr1p7ukR/uGVdRNeot
ZKzMuaL6Z4XcQ4/U+7iLX0OnAVQUxcZLhHbYXmbrTNdf+N7R96Ugmg5fcDPhXn1SwNBelCYs1qLQ
4u/p31ZhmN8s2BO4yfPZ0UyRfopA5u1cx1Bf/WR6VALkmgy/f8knhou6MTt0Xdp662fuS1SqTgFD
MsTSXFGN5JzncXhnpEV9z7Vpj0oVfO5Un5wsmjcBnwrHyI0+y6IsLItDaOIuwH3JgxkU37AriM6J
Fpk3ei5a1iovvd0O50hSbaGkDWc8b8iDHjkh5GtnPGz7EOMshNxYS69g1K61hg/EHYPHdBpBS3Yz
YSTSEYE2C698crSo2+sBDkEZ5P1LPIPq3BF6Ua+MOaIFDN7QBPWXQu+cTZ+b2l46oY1IFm9UB19u
6XUma4e5sTo3rubGdQ1EXk+G6N4Tfn2pA/0wODVCJ7PiaTb4eMGm6UNUIWfKHTt7VpXOSVaCegaO
WxM5kLVN7+WnqS5Q2Zp39TqiOCjUrmu/M16yTkl3TVqnOHZw1RFezHZTUBVbYaUrXDIZr7zWuoFr
iUPmnJVjmKoEO7S4+4ssyoKu3iShy03qzNozAmqQqsX1g9qZG152+t2ipDcXBUFq3BWO11+SIFmr
NsxSlmry54G52kNsYH0rUcdG6r8qjauezRl3bHIDboraCPcyO9hRcpK7KgPKczns2lUIg4jV4im5
VQ0TdeElnxnNtAGPg/zBXL1UREZWQBhBRlt18Oqo43i8sVhAe7E0BmE0kVm7MDIMUAl4Fk4Rfp+C
H5ojlL9TyINGrmAR1zRgYo2gOhtjFNykDkgsqw6Lp0wkBEknO/he9z+aukD37l/7mNmUbfH0rs5q
JYxjlDx0vlc98FlXrPGFqffXkV7mNQ9EXDNXe6YzMC2Zho1Rj9lGNe1oJxGockPQDnmlWv1ZJrGl
sl0P6mo3zZdDtvMFn5a6UVs8YMRO14oCFjT3G/EcmOBPZSr6lVpqlZ6ohBmrLK3CpWv61r0vLOEx
ewq6r6npsJhQ669xA39qaiPBFNquXtrKZ8mdBoODkR4agcHDkPSClSF88UYrMnjt7WQD09dHlOFy
5WQ6z+Nsqw0LnACHccTLMLtmZDGxifhgCJMg09xqadqYpruKoyLdywp08nHtS/HFLAwH8xDlUc5X
5Ynmcro3RgctdT6vslwWRbXzeD31MmvRQlaasyW45zfOjQ+rITGcWzkXijwzPPme5q1lVndqsa0R
MjjISZAx4CFtjnBAZa3b/sjMQHvRSm+6jK31lKVKd8y9COZ32qM6BqtAsNqOZ7D/K5U1KoGXyriR
5XKzNJPZLE4QQKrzcr1UIAmZ7o1oSldSCDdo/e5MgHN1NUSVZVITl3dlRPwbqWNZtlS4IYttNoj5
9VLGoq167OP4i0DXU/NWauPemw2rKxKKLhHqErAeQdQ74Rd5J4tkpSyXqR5qBfI90EDeyT//2kM2
yXQRGquldTm3ln0ZXb6rZvqa1F0c/LQ8GchFL5KOsjyR/lxor4H/hs0G7hOgLIu739EXmPYDHq37
1gyGN7Od9tdlSSDn6yBKrHPeVuadY7Sg2gsNHyMnuJ1Akb2q4RQfvAlioNl5OyZI6k3UCveQj716
o3TBv6X4hHYPv2sXWMFtI9/VI1JTwwOTbzR7xK0i0EOSExJnjkv41ugf5YTEjgrzEPhavZa1veKg
PucN95hvuWiZ8a5gOgkpfs7KVwcUwpZvTLLyxTLkcbeua2wWjDSMZgoK8H8F22W03OJb+RNWpCq7
1GNskbWGV6aXSM32ZhGY9xbBsKsC6miew6bWbn8KoJJVwDjcyko9RQJ8RGNtz0pB/dh6DeSq1AtR
UyOLglPzKJIHAnvVgyxJmmZ+n6NuL+uULEOo1rORmktxBU7NTzUxfLHt9PkjxM2CoyT95/ak7LQo
b2GkEiBxEh8l8cY03kQUooIWdc+lakAwt7q3xi+NN6efBQZTI94GLa2qqmlZUeyN8uv1lc7SuorE
QdT6D9fi3DDus1IfP5d8pm78zCtvphb767CML6qwbsqfOq7prF9gTV5+p/mtsi+d0d7FBIE/u/hA
9nhM20Nh7LLx9upuGHe4w7QIm8VVZt16MFQ3Io69F2GietRyADiEP0thJZyiiIWY8TU318mcbjXG
y6+WUmRpyf2rTtcsE4sYRISkA5Mx2sN6yDDSLE0bA8pWOHdthajVrDQuNz2z1Z8tYHBiUYn+T1ub
1xZyp6UPuYOjIN/zq48xMY3LoBM91KALQBhKTkqsac9VVE9bXxnyHQsgGmoRY3kEGlKvZa1dDMld
1/kvYUJbFX/EZ83ZyirZvKmKe7Vz0vtraw1tGgOt5pPqr4Nw1iXCb3HVOEN6cOT6QmlBjdVatd5Z
MwHPmDflrGbdh+5ww4RqLXPlLGF9Tc2VshnreMMNJPqfLebypIzaVZRjhTtGhbsuwxI1ehWrvc4B
MDC61Rdk5aazFeTqYey953ZM1bMscmArDBsrjD2k9mKL8WaEulJ284JB8YA7zAhVsVDV7CwfgGkU
yi0zrAd5/8siFN/QLtWJ+ywPzW92IixyfYZkKw/Ly62vDs1Wz1maXf+nHUJ/qh+XX1l++ddOTiK6
Q10yAHVZXpxMmKCn2u6Kk8waqo7ldB7Va8IJJmbNAxPEesy3NnfexsI9bVuEKImwULsW0Cuzbc8T
uHJqozvow6A7LEZG053i/X3NGeaY3bp9d1RZhNsFesbhz290+faWL38r0rJVmVWc7F8VQ9+3dx0D
hmxhpggoRbYX71piW5dhGIIdN5u2nlSiGtWYhRdZMRrWBZfW6EYbvehOZMTduzG6uHWsHD0VQcTI
YHo8zGU10XzNy7x1hwLPutRr4Z7QViD2lolmF6joyW5iw1fP2UwhiUR84zCJQMrByFdWwLf6JlVL
47ZWkf2FreZ3mPH1nwRD060J+XhjBynx4wIBH2IIDiu4SXknNwoGlNdU0+h7J4BjqI/usIaJXd2N
ucWKSuhDkYkKhCIdPuc2kLequybAMwcyEiLWnTJtwqEqn/S6xObZV4sXRTfidWCa1Zuw+BJkotuc
kzQK12GDMUMM7A3oR8uNbI5YvrvIe7JwRDDJ/zxiGLTpTa14VQrcFMr6m2/508VoTHXvIpSxA9Lm
rtzJbM+J5zwlNgTieiiKfc4S0Savk3UYiBHOJJsk04adGmF6LsswnhoeM394TkWsEpPCZrWEiBsp
MVhDtanqe+b2RRA7+Rb7h3YbuUqyKRWDr00/iq+bsPJ2g9P5t6OP97nl4c+loqJ+kpsUADF6nZk4
B/D+NmqbDSjxWN5ryVLISkuq7KwHuf8aa9keodUAZiNDsO+FG9kqMFlZ6WA7rgyB+WOgDeLYiVFc
a00IO7gwxQPTB/qoEs1dOf1QrjI91deOluWnALH6E3pTP1NLmayIxUzOltWODpQODBPN5Ua2XHZc
ypYmMoW0fg4k0Rm3rd59Ho3BZqktohdR2v9MEoXiUNwIdO00o6dlXjaVKVmmjA1E3xcox81e96Li
5JVDd7Sb4tnwPX23HH6UhMO6GtGlagQgxEG5MfXZ4gv4wqmfgf7GDAW3J+u70OwC8EZorTwrUNYM
Fs08YjSnsnZZ5FvycW0jSZHn2bEH6sAyLw6ClUoMW9IDZKf9pMf1X9rcNZE4osYNGJRToY13NRF9
4KXltjLDFtG1Nj44MfO6WID9WFtTDmfADgqYv1gL5NcrIk+dPMVyc23kNzqX5JqWxbL90pTvQvsw
KLiGJV2eHeoZpzxqVpYd5AkUDK0NtEouQN8S9MXUdD7taETkuFrlRnkZjXMftcQI5vLl9MuLKcuu
l2ipXmqWMplaNvK6LNkP7dpI5Zo3oe0fTGQZ8LAgnM8FXpop8q6Q+RZU0Xg96BTk57gmslOiSpN2
YFg54mWzHLssC9rW/bmjzMszs7SWqQ+7fMi+++PLflpXcfDYEfLlmgzPsWm401beAY2jp9O6g9e/
QVaDVajGGtKtvFwsduen5UIvWVm2XNElqygFgLTlgsuaj/t5rrfJCyhTUaALcDVqoRJibQTyH2wq
YnTcz5lST2tZwEjU/EyaGdBmnFmex45lwUGcLMbuU0X4nptzTsoNzrPl+3wWIQndNsiRyuuznK53
j/k1eT27eWVvO8/fOvq30WWy3wW8tedNPJ8PY/6d32V/Vyb3kBVytyUry1gR+9mV2hMcVpX+R5d4
t9cnVT6TctPOA4FMOZK0I/PyQf5dm9+VISXBZVlqPv6CrJHdXn9hzMAGVmW8BmnHKtD8t5drKh9i
eWE/lC1Zmfqw2+/K/tjV0v2H3ULPKVmyCbpVNI+RkYrn5M/knO/mO0iOme9qCj6qU7QtqBqzjKTc
Veavnciefu0+ArfAze1XoUzpXTnt6zY9yM5LFEM3k7FVkLu8Ps/yMZVD1/JS+FC2PMlLu9+VCW1m
bshbUTZcupFlS3bpRt7SS1amrk/8Uvjhp5ZufvdLnaajGBi8pEaDGvP8Nr2Ofh+Tct93hdc38cdS
2eBdK5lcGoVR2U3XgbyXY+y735KtPvbKzCs/dv63ZdCwZlDYkk3mgUWOLrJMZmXqv20n95W7JWa6
mWK9PlyH1eXQr8O6PL5/S8rrEcmRXCYDoE4AeL4sJ0K+auS93Wo4/xgd5Hc1CLiZ5RCWElBrbuQg
IfMZsMUZQPlriCtxGmmbl2VolX39dridX9TLgyabfGi3PGOyIg48hfj2qF5f8h+e4w/7+pnCKpZ6
uh68nX8bC1Uc58n7tEY8BEW7nsCFPqU7k4UW0rjY/2uy9m56EMoJhjyQZSOP2gliXMWNrU1wYydP
xjLyy+yHMl2eRdBrcnJWh6G6lc9sLpMu8OiDyerXXhnMzyPA9mktZ1u4CCnQ/eanXjb3vfa5D1FV
jWr33Rz0evTyOtadpvycaqZyAnq9pnICKpPXm3m50jW2vIrf2gd50yDWl26UKR8RD/11RuQ/vl5K
Wfgu/+syguczqmk4LjfT9R77NeeV3cufXe5WmZJlsvZ3WVn2u65SvTaRTdmY87e9PDjZtEnEXwFo
WL4Zys11uDVKvvAQFvBA8fIJl3TjCvmUv9t5didHIpnCNeJ9VoRZtrUz7Udg6OUpaVmFBJlXnnwU
NQ9+xErDuStd1HdCYjCaMqGZ0JWHd680ZsW83Za3pHw1DiJOpnUvBCRX4ggr0AfflhMjU3JTW6D/
jbzZ1fp9G8PeX97RCkDmHUjFO9lQGSxtg28v30HQqel6fiunoAoPNVQnFLnAGmOUEEX2Y1l7UMmH
ci/HnKlKmcoIGOTbjlMm7175ZHtWy8tosm2+89vgk4JqHRacRbZq69rayCZajbY/Moi8gK8bs+L3
m0HbyDMpN8yF0M5wjvIo5ZW5DlUjBrmo5rlPsqyMI2/FEsvFtsbvIayaI/t9uDBpr2TExL/LRzwV
4VaLu4YD8dbqoJ/kY1J57SFpWSKapuGGiVLGqpyO+6b4yhsj2bLciJr8fLmX41PAPW8RufiCH9IL
4A5lW2MZMa0bbCiOscpyHZ5g6Qop20+D5xlbqx7LExM9c8sN8Jc8+HdfddeJ9bvS66Mmp9vL/d3X
bjlDJVhZ+DVnW86i5iRERprmIB+v6ymbvy3lvS07+TAGXZ9vWfhhl0IhbBsWyCPyLT5i9oTljZyY
+vlOmKhD445F7BBzKQZ52F+rrHfb3fh/1J1Zc6RGlO+/iqOfLx7WBG6M5wFqL6m0q5cXolutZt93
Pv39QdmWrLHaM367EQqioBBbZZInz/kvQ3Gjdzp5IFCi0PZ3Rp/eUDhzFLRsUt+7EFHsplNzI9Lr
PLTN9XLWGEnPueLoIJe+8Qvm3bQgGsvcuZCVcgyjwLhP3Ul5zfQk0fd6UGnnSep5FnuOLJaOuPTz
l+DgzTZtmS0s+5w/vvl+WX0/wDj/z9IMKN9u5Dj3tnXYb2CRmefp0rvRh9AqdLezent+0Wo8xuRT
1QTG9qWtZkJ3wQz1u2UTFXXGk+Wdcv64bF3Wl0/LQvgSO/k4WBA/9htdnRDfwM9Hr431y4vjHAYv
rffPkFvNRbWPqyHHn5bsx595iKWZDJHwnRZrb1gzyasO+PIWXTrlOZ6xJzna8U4hvWi4dhoMu6VF
AoAZoRqoLkIT3lZRks3S/ZZfnEqbo3ahtVuaXjN15x2Wcyck3VZZXk3nUHG5sjfn/bttQWvPpdnw
oukYmd1iEPIGFNfV+XVW9d0G7crr5bKXo4naz7dp83s6ZTmiOdQyKaTgixpkyrQ2pYlqfrKd0Ele
vn81wi/XfR4oz71nGdXO3Wm5Q0Opw8N0Jyp91VRSvnvJfKSdpq7aScmcVwGxrOKAWeh6dm7Wr5rg
q4/Lxetxlq/8RmuFU6MCt8tTk0ECzMEmiWiFyxi/zH9rlZyaRDXbL8INvMtmH3V35RSKbVLrGy0z
iU2X1mTWSQDxpkE6vfnmVbMHSVmqqM3PM+ulRywnxqZyovADGO+l+S0N620Trfv2Ns29Ffa0u6kK
ZubdH1mrV0/w/ETnwX/5tDxFGaC3Uw8N/rl/vrb0Nh9XeRny2vszUgCNdOj09CNvenJBKKzNIZGR
iXA3ACjAP5K38DIHPX9cAr1BDwTlhvkYrz5OXkGSoPRCjPzCnY6i5WrZe2nBgV/yaJf1BhH5mfV2
DnGW87166bz0+opwb5UOvnp+SMujqYOwWRWZirz1Mqs3SCSMZbzvYMtNrh6pw0algL10Vy1t7gw9
AghzHvt7Ugh4U3x5FXKNwNfWcYv6FznnUbg2hWBSvWrNwxA4gs13+Pujar82U4VC7hKDLs1yecxc
1SFAe392FLDb7cvztxUKSdE83r1sO8eyzXxfiCOq5xxIppTfDfS81wl5tn2WXi1NYmkNkj1OdOve
7SdIQjv8W0AD8UZaziwGM1wHJkqPr3rN8vG8yA0nUUtzl84thoycvS5xv9kXyBfPAaxUyVtNgQw0
jKTdsZ3Xz3N/w0xhUwYyUdn8klt+juWTWqHKiGD9n2/S80Ut350bjRLL03r5uGxcFsuvtnzSqGW7
3rPVpOZN0eYrKuCfcUlSz5M6K9Qz4GpS0QMK1T3ct/o/cnZm20jb2ixa1e2RolyezDmyW95Heglw
fbd8PCcqlx///HGwav9g6N8aL+n3L3M9HA8IxHRROm8mgWPjIco6JahoKtMd/M907Sejk4gU2B0p
pUD+oQf3AwXP3bg15t8RaR9ABEs7WV5b55/YBIfrxMdWn9MPSww451GTeZHNiwkRvHXoJ4/LpmWh
l8cON4D9snsWXNs2l5zMUfAw90jRVJhNpA/y9LULLobqSoUCuoqyTVfoV12jgWyRKKuaJtiIWhlc
RUBzIVjwk3KngwdHdjNw9IrGIyj0rZlstY5UKXhngia80iwRX7WTpu3RWb32ZyeuMMqmrSeF3wGz
iVUmddLKLlED9gEmkcw3a0rtfn6PdqrhNnr1+2pRUMxCi0hzQ99YwctPDlFrBTtN06St8MIUei2F
inyytJu2qArGy5AC6ryK087HUDWqjTqFDiah3vU03k8aXnkZuL/rNAHuJNupiRsP5bdOGjkgwDx7
E0JZvIvHHzW46euiK8S10dBWpKRqoW6HKDVbof1YQ2FdgbqVecNJztkPtPQ9mtQID1XyoWI24wU+
1ceMyUMtI66iogIQSrIOTsE4WdFkc6Gr0B6C9dRqO8mvoi+F/nHSAnmL7a9Yxb10q8Q+GnESvBmt
XmVZoX0UwecO5lA9x8M4KGEVMBc1sbWl8P+j7tMt8pdwvbvqh4atnORGCqEtSMsVgM9phaSZ75ZJ
VK6mcaPE6nSQregxbAdITSmWSOi5y04V5f1G6Hp00Sk4V8+ePpkk6Ku5OGW+7xQjL8dWWIj5G1Gz
VbBGXCVRoWFc7Gf7bFLuuR7tMAArONgepUf6X+51MDDTZQkUToIXZNgYrFWcbyEjLos+AZhcTmrn
ivkIy2HMZW+r+T5lMBWwbE8e7PzrUEDMGe3efAjr8tFQG/ijTZReNf0AQjKYrJPox8zVQ6Nevwzw
52kUIvjxaoL94LaIq5ptkZ3QcnN7n4eA8+9RnX9SbRas8M0gWS3jdqt7tpsKbXRFaw+nJFA810Mu
cmXNq7ImX8NOKID4qHspxQse10PKXaE6rjH5Ud06hpYFdaEFTVwoGzVDQ3LCtqHcZnbiJFar4JcZ
t7u06JCgD4d45bexWJlTBc1UDh0cfP3Ty6KFe3WwsxSQGr9uqVMzY346c84uR89QsOFBy62TqhuM
IODxVYOGTZmLenfoqrYROI0lbuw2i45UVzwHWC5IaqmDj2DWMbntG69RItgdQ4Qc4qnpQdueF6Mu
cIvNr6NENXDaCh+bLsE4uykMp7TSfWzGmAD4Jr6oOJQAq5eCk1X4zc2kV81NHVXrrkOUblnTskG5
SHttnxZVfBHPi8REFr8ar6ccOo9uD2Bx/WewIdnNNMW7KjeHwxAr62cDTVEAZdY+UjvtiCB+uUNs
3xmGMnehBAcYMBuMQVRuNqNFg7IQx1jpXjE4UjkZJ6PqtsJM633V54DKGPiOy6eXReGFMIW0eC1a
vFP7YXAsxCqvPdYaT9ZXlWnk6PFa9zlmQSAZkpNt5JVbWajrGlNs75RSrldIEEJtNFL/EGid6xeW
9BTn9sHCeXREsqORG+8JgfsYCEIFZyYfG30bRdFWy3NYukZrfYri8E7J8dCUJr/Dta6mqGeiNdBj
YYHAciE7TRkgJT6L4EtZYezw4KNUhZKf2+SZT7FuRIAwLHCrFJJ/SFrfzbLpS9UonpMkkAuCHunS
Ur/Tjaq4hw8LKd2GhFrwM6at8Nem52lO0bZfOi/HzSiJv0hVtJbFUCLBEZIWiNuQ27Yviqj9qod5
iGKGh7OMR1sSgpp7mIn9UCIsTBPN93Gq1tgU2bdB2lyN7djsWkh+bo/FwQUst9uyowgtSbYTUec/
CUWWnLQFFQurd5YF4D1N1kR2DYxgm1gy3ViwOdQofFYwcpvnRkldhQkf7DTgYpFnbZs5DqiREqa0
MFMkAEHsrBIKnA3eBVU8zDz1BkvIWNZWhR84doTkp9KakIbmxggOtHVURHtdoPe2M5X+bam249ZO
m8oROVgWFS/cODMNiuI8PiVLH8DUp0jL43xnrJo0bnCFGm5ItQ66KS5r3UOpsIbQg6Z26KiqMbiG
DvisTi9NLSoeA6l5UqCzHT3W9QfCX64VD76S2y09XmZVI6E9W0s9KHG4Ur7qe+s4cygLOJmkG+vF
C3rS/vCI7mAqtuqAgkJVu12sMwuMi1XbdyRM05xXdpybbitB+5YgBHRJqTq6rBjXii8+2rZuHKS6
NK5xG//RyVG9MYWOr2HsamWo76qUbEIUfu9RZMYeI/0oyr7aGeN1qlvKRseBxKX8RTcF8ezAONIO
hTqpbiNfJ0XRuLwOrYukVb6F3YgaRBsBXvPqZJ1XefQgJo/5BuV/8hgKBTFFKy4UgX91olh7YKzk
LLTRP5iwsS5kRSqxkEfpWOmgK03QWlLSQqpyO85yNm1bnYa8VG6zwa8OQHN/xAhE5IY7QL/atkI6
KenXshLyA8K64z5I83IlFKnfxgrJR6PpxKU5LzK9vana8ph7gbqvqwBWR6yOYPrkb0Xhm9B4FG3d
ZhTbEe105CqmUA5I7mjUyEAYUgR0swrdEs97N9EQatXyzHbpyzByDfE1MMS33POTTWxnytpWrH6j
Rc1uEkXuGp0ewMXrB8AeTbmy0sHep1WxrSuisgoSHzOxnYSs+wXBqudG6nidiKHBETtu8QtX7LUc
oZACzbq5MOmJu1ISD01XljcikEgLDeoqgWazlnrcvaZG/Rhj3srINoKd1EG6aVVcr2kH1aFvRLzz
M22tkhmVfENd24l6lw/ddFQxhXISY5BvEp86q5erF1mFwYMxST0tDNO7pOiDg6l+R45YOjVG4jFv
lNHeiOWBUaD7CG0WTm9oHYCW44Hw5yKyiqki9GTjaKOZxHEglU/3Wfjo9WPnaHUkb1LP1y6MEVfW
euxT14ov5aC2r6fuptDB5NbQHADXkrXBdGLVlfxC06C1G0KKJBsbBO01PNLwFt5AvaJmZ+A61QXW
nUXsmkskRMMaeRlVe0g6DNvbrrf2s+3lCjyBRCNO9rkmn6TKrFZJKRWOgVMOv46/C2V3qOh2EwZo
K6XQjoYcGGtgPS78fmw/KzPc5lS92jofoCYoP3q71zdJ20oHzKHGlRJaSInW82s2UlMntb8AkHBr
PaNSgt/9Ku3wD5ZL3ohDXu3xCoHdhEcX0dEuxknMTYz8TqmjcZWSmTXt8luk6MgIQVJx7KK7lPAL
qzQPrrAoPya6TBE6Sy6qorYusbyzcLaKm01Qo42DbxdwSrkvwD2tSx+Y2+inl9ZQQbCu9L44jL32
YFRBx5XoA1R/UZwmMMb7YDSB0BtpfacoorqLiXvlVI2ulk0d8Rry3NgfL192RdzfegYiP0GHUoMd
Sa5fWwMpKv7TSMfpUlKqW31oqzuwT9raHn0iKhuShq9k8SYvJDxNsKEoh9bb80bjxCDlZzy+dGz7
QT7VkQeo3yqRp+LnWy07L9s0ZSUGzQYMCgsNoeQbrZGqvWUUVH2bhEdu1A0CHGUUrBq/+jaIDH3t
wU5PouxM2RlkHyuMPLp9tW35aCbJdNCC/LCsLf9GJ8ejSYwX2GpRuuj6bgvRQb4VcjPcmqvl87Iw
/Bod3Z7U3cu2UhGfWt+LLmwwXLdlKA/Ij/YPLzv0XeOvkgoBrpdtot18xyod8HgHBt6SZe+g2vEz
Qgz+LUAo/7bFFXsTw8devWzTqhLyWg1wL1OTECRYZW17z6pPy39MuTadiLW2y9qyaOqerPKo6rRX
y78VlrVSzSy87irkOFShxXsVjstt7iXaZSvGq2VtWdQG2rYlrIPdsipn0XgaJi5y3l9VS/+uaSEt
4MBsbpdtsAnaKygMW6L4eQ92G0uclODg5uc9SiWtrmsdB7PzMdgDAHa70nu8vpdtSSaVqyyVvHXZ
/iik1ryFEGre2m03rK00rDF7x28GRP6Av44U3Cy7hCnKvBkDtis3Khhz8LcXdUaYK0C63ap1TzEH
/zNn2fm86PtZRDzzdoUP5zpvtbtexW+ZIKBzzXl1MNPwroi2ci+0u5h45k6eKt/FCqPdLzv0TKL2
0SRh3j3vv+yCekrs2Ux4/UHfp0INb6XCzg7KiPxBElfhbTQvihlaWulpTqaK1WVhBcxQS2CVBzJi
RYytDFIaEO47Wc9dAIX6fYF5i5tqKhFjlWn3BHP92lBwAF2+5QHZu5la7+b2pN37scgv86F4WvbF
4mi49crg/F3cf5d5LOMUlFh6i/gia6IfMYoNEKSr4FB5Zn1FiUu9G6IgXQcQWROMT9xoLNq72ujj
K8lkwj+vLQs7n10zvaI/b/N8XYPAytzDU/Ejs+ZFo+YbuN/R9fm/MEda84Ie18uXMra81yU+7y+H
bO1MOOBJlf2yDVev8RDM6v7LPyzbvA6CfwCD67yHRXkgw6ZyvawOeljcDB5st/kqM6wzr1Ip3Kmt
HbkC+bx9q+jyXdEAiZc1JmaVFSt3pLyUu8GmbXVac7NsEqHAaH0S6Xb5B28Q3UWnDd8IipS7ZVMS
2Zd6QcdY1izVFACYpG69rIaChyWX3brMo12pVsqlrdf9rd4PKH0U6mcGx/52WUxWhDOM0SjzgPn7
tsK23ClXwuvzHmNuUVcAZ69RC9hGJgJ0QYtFtaJ4wbPWXS6KKfkof4OYrT3yAKyVpGfxSS8NJP4C
RdlCw25upAaXubxR7S9jGez1aSp+4Fx9GDIpvOzt6MmbtZhtwuwLc16I0vScElbxlaZRNynLvL5r
i+jzWEg8Nl+baOUZUhylWEl2GKwyqMmn2FlSBEGFisegpOVGlvTK0Y1U2lmVmw3qqewUxOSq0N6Z
d22brm3pCzhF/Qq7xYoCLUTzQSj5Y63be/qmvzE9qXRMhB26TLk1LQQqmqc6wdKpR6ULcWiT9Edg
3WQd4i+6rRVIQ/v2Tv6Y1QCHfXk1Ypp8x61vKkWE1znvxylWbwF4jivItzZTR3u4NKZSWcejgVLI
FLlWoMVfurgXm76KSDfkGeVXw1zjqqxg4kjOtRkC/ajBFdWq8LlvVfngF+aTVcfHKbfDtTpNMGjU
Mvnoi61sqcR2mGXlZIFdOyrlRzkxpU0QhSY13zS+akLpO4xH1GTKEKU/E4xl8ETfUB9zb7jW2/JB
V9LxPq8TCS/F8lsxpPI+nk0gmE/isomL5F4xGyTLkEYjGG1VJ4rj6DqDMgZmW/a+2v3BEwKphy5J
zwsF4+BSGtAVC4vJWcLpRKsy7DEoF4bDdN/r6BqamL/GQxad8NyJiBBFtlYapd7sEBkNv5uIe7hy
EYqrDJGMuQAsCNuK79oYDI/1aN7GhuF/V9LoMTMs7KVS9L+gllB50MvgqJSDdzC7KtlV+lCckGrP
qaAgw0kc6t8pqZG5IQDgz7YpPZhdMf1QEJ4xZ+ejzEsoO6NNgLv76PRRkTxY5aivpjCodygJKI7B
1ABD1rKuDkgPEpr5MqYkcYGnYOB1123XNveNJ5r7caaIibS7XdYSNWNKGsjTcVkdVKVYF2rRbpbV
HvOwfQJDwGmbrL2PxTygwR99OVqZSZtYNY3rZX8lNAUWtUaBVh+nMvQ43QR9NKyXVRv+6BF/DeaO
87dBxdBvGCPaRawtC3zGTpbek0KbN7F/A0cAgfplVTQ9lDww7atlFSuc6cIng//70cxUn0ew5bvl
+ozC/DiJTL1crt3rRbTqKL6f9xjTilm4PZKlmE+VM16cEiN7WNaabvRXgR4njj96wVWHs9oVoIXY
SaMmI+vAtmURdZ6yUkYfyEclpNUImx5fQ9m/whwYzX0UVK8kWcoOZqlfv9m+rAYwUY1uGi+6hiSB
s2zzu4ZIBWD7Zvn/ntoPGHs7WrddaZ/GoZS31UDesdZMGvSycVngLed0Mh37ZRMJQvuUA6h3myEy
zwdYvl2+0CDG75Ok+4Qr/Umuio6JlZprVNADcWqC8X605Gn/atsIR2nDjBbBgXmXTK3ESakD/sUE
3GASd1+cV5md4FSU9sFuHn4oAtWGC6yjZPY1/49W592JfP6ysiwQ/+FLJEkwmBsbCi7L+vKVOo7p
MYSRpKaqOOnz4nwowMWp06uKuV02tujzwU+vu01UJtMJpVv1AFsNi1PWlk1qpe78zpiuh2DcQ7Es
0dnp9Qco+8RBrXxew85vS9Tn3TSBrT/ERrQpJ5HfLntWSrqekmE6r4VjuarDyT6vFSBxcavK75Y9
cQJ3qqka70KvMB5alYmj3trn75Lqu+oxOZ1swzoiB1Q8FKmyMYNBuUl6K3+Q4GK3cVRfLd8hQYpG
Gd7Zl1VSpBs9ptygW9VtjtdvZzihCk5RExbYTimuKQNQoE58cxV2xV004WpXB5N2C6adGUMkz6nP
sdohVZG56P3T/ml6CZO7ndqRVxk7xXc0C6MjrcjLvd2ODIGaLK5hICkXxlBfajN/Oh4t/9APaHcu
q0qeq8jKCII1A5hHhLnggFCNi7KitQqAjm5jZMy20viliqrwySf+c9Epq69tlAUd+PwxIoRmsaUD
PVo1moK5FGXrQplaN0tnckuWHQv44qgtoQ0S3ZVKazzRPvZMqoyHTien4MOPDZJY+gjAH54fXqXT
0GYhOeXRiU6Waum+0+EQWVmq/BxL0qXtadVTakefykWGbMQ3q06x6yOxqu0wxnrCvOTW8NUQ1eEy
BiOgxFe+5mmXdkHDnjdF82L5ZMmRtoUIEjkeTC9Ulbw7GFyONNT2Fjfr6X7Im+vOLvOvEbVEGDGp
4miIK7lmIjWo6SnNhapW5mrSTESLzXIENSiFZOerj6awr1JvK9K4AhHDIsRUCm7SKs8kCdMtLXOD
Lr1LRsgueYH9eKK3m1axinXKu8/1u77fyZlvuoWIVIRD8mpTDZjW9pkXPGRdrOyECn1fjF2MWUa5
TdI2XAttXxR9dY+wFGNMi2glEqs3y1pje4+tNDQnYYrkYQyRhYKNBGF7Xo2loHV1ZRj3w0gGsvF5
e/aJ/NGLO22bTWn7oCLmsa41YYCN7MVdjKQuyY55xlyBUe9u0lBN7tXBD7e+2SVrkdSbD7/8x3/9
59Pwf/3nHG3W0c+zX7J2xgZlTf3bB03/8Etx3rz//tsHgyheh4lqaphLmopsqvP3T19vw8xnb+X/
UGeGaxEF4a41x4+JLA6LlGk5yRZPUB08h8ElxzR3Xh/8ILuY91HD/LNvTIxrRanc+Lz4V3k6yedP
y7ZcTz1gFHwb4LfHL4nr6LIfYoVoAsN1PqvtjLPGToH+LVMzI90t+jrLguCBoCOtb5c9aks4y43/
x1/uvF6exFNejIx5MGj/uvpf93nK33/O//PnPm92uQyfqrzOfzQ/3Wv7nJ++ps/1253+cmTO/vvV
rb42X/+ygnxV2Iw37XM13j7T/5s/fsF5z//pl788L0e5H4vn3z48kXpv5qP5YZ59+P2r+RdXTO1V
C5mP//uX8w389uEU+s/Vf9v/+Wvd8K/Gr7YthLDpZKpFa7E//NI/z9/IvyoCZVDbtiyL7qGZsvLh
FwBHTfDbB1X7FSKzYtq6ZSsorOrqh19quLJ8pSi/CrwkZVtF+smULdv68MeN/950z7/Y3zdl9U1b
NkmYWkK2hCHbso6ijGz8tS1TS0AlooS06aMKdkwjkiEu4kdx4qalVIpN3XqyudOwh24fw9SokrtE
lAFqB5Wuq521Vu1K6+KVZ0Jw/KJ6E0G4M8qZDA5LSeWhX9lphTzWGlZjZGPyJqoJxxys8kgg2JUa
nxokL4uLuiZC2YxTgVRtywyMbL1NiTi4KjF3lJ8zKi1ltpGLIMrKLZmB0N7qyoTAXhN5g/cFvdG+
+sSIPGWoh1KbDEgXjlNXdY4UoK5pkH8P2wl+N8U8hKY6skR35MnROzcFxRt5BYqgqCAuKlTMU63t
cNkLLQtVLq0yAb24Q2j2ZK5TsqlIpQUIs0R4Ho495MXd5Ita+4rqpYkFuWHbnrKz41rIV7HJ+/fG
IDsZrgQ5bQznIX0/9RoFUWZTja1d1IksEQ94iCJQWjeMr6UNUILMWVXwMg3gvSVV2NygeE0GUM9b
AF2dRNXQRTLKRqxECXMU1VKM4w5GG2U/0Gy0r5LaDgJHaH0BFQjZSFwT4kH/pGUGwnEllOHPNqPI
XeXFTIJsXyWhHQWk933DIheOTVdaAwlMk8jtJKQTNn7vxd/zyqcmlRdy+UNrSU5dgMqMp699bHsF
aoZATbIdaSaVWhnhZQ2FVsij/qCXIwm5qJPRqukRteIQpizlT5qvZuid92XvuXbQTMqjSjDdTQ7M
3SH+JtuVAZjP8lQTWCZHAq91DOrc9gIXb6PEMu+tNo77C7O2/TBaZU1rhOJGtaCLzXNnfsP8B2kU
LLvx9bXbNFqbvlIlIbWxHOF52OVmsc8FSpb2JQWLuj3qctkMJvrP2WAB/pFj6gFbu2hiVf0c+pod
T6cUS4jaoGaFUfLHCEROHN0lQ5ojoKaS6E2lE6DVBn12rxzt/LuljEK6t2Ulq+qvepT7dUmUkVRA
Uk29E1X4aRziVkYFGNV96UqqsgzJRKMpQS2iLICPLThLrVOrEdsr5G2aaymWVcm70nJ/MusVEmbW
kCOLOajJ96iNBDkWIuaCyf5iyWVoSPFW/XQkjaDo9VpHBzO+pmBASQgdIUNol8xTG+NgxkJrLmWe
a7OmlMgcD+cIqt1uqCv42VqYw1frHuOGrtyoCLsl29Qm22u6PWKeAWF6FBRB1m0LPyFaBP3iJahz
QbXvv3fASELES62h+VRkaGls8OiLpGMJBiM9cvqQ5hmNFqmLvYjbqv7MUwtQMC8ioGsg4c1QrOqx
4D5xUMASPeiGAKxTJmnR1ZirBdzZUSn9S3huaThTzk3lQI9LDWaQXg+ejKdoY9bepN8yr0NQy0nk
uqqp3mZ1UxJwIZ0ZjKDX6w5UTJuJfq+ZUanDv/RJUT+hsQhSLm6HOr5AzViQyBiIt8cLxVJ6Bc9F
PazWckoF5YsowCdfTq3hKyjFUF92JEuKgDfWYY7Al6d0LSTCJil2KRKRP0y9wFIkFJmfE/aa3cnK
C/Ij7mgHo31ZmKGe+q5pyGr5qQpDSf8cDC1+AslUxCnIwwGxoqbOe339vx/m/2dj+FXxnN011fNz
c/m1+P9gIFfnMfbPUO+/DeTXQZhgCRdmz/Xr4Xz5r9+Hc1X8KmRVU2QsKcBQyeKP4VxRxK82w7jK
iG3phikTMvwxmsu/MmLrDLS6QtodleU/R3P9V8QIEJO2ZXBktuCf/zejOSd/FZdKqqKbumlaFsd/
HY+iVIRtupVaexCIro9QXBJeYVk6a22/ehx/E/n+NfB9OQHhyF9OECP9hTN0d5Gnd0HyyTe+/vy4
7104v87r4w527yN/FlhHScLbYQrANibxfkiszyIKsnP0+pfg9XXYPkcyL1H7y8XLfz1JaqudH7Qi
vDC91luVdqc7eiqqtd6M1//qNkxivNe3YSRhXZRaYR41QbW6U2Fem+CXDf1BsrruH27D/PvbMK2/
nqTTWplhDE8RacIrtUN7fzGJWCvVs1Gl7s/vZD7Y3zwrcz75q5nNFCkWdQrVOsaZtfFLG1A1UF3w
MIiyAjhyG+3u5yd6p0WZc4t4dSKhTW0mGY11NAvRwKnGEMEq2uofntV7R38T1DZ2WwtRcPTe9IJt
GFj1KrHqp59f+jvtyXwz+4tapKKmyjSPRlsdRr181IoS9d7s4t8d/k1n7nrcLKXQM4+6WV6hVrMf
dPtGKvLjvzv8m65c16anR60hjnren6BHbTsJ3ZTSLjY/P74y992/a0Jv+jRuC71lF744yqNrtDgZ
0y2YqYpPaXk/KNvuEbjx1c/P9V5rfdOzI7lUETTOxDHIBC4zZvrJCpurwPNua6L4sdasWTn033Vy
8aaTS97YZJhxGEeDWuXKr9onUuu3asZtNoV/+PkdvdPJxZtOXk9EOFrMSXJiI9S5BzdHkZwwA8SN
AbAATcR/6CLvvHrFm55e1xHAo36+HQ15oCRH2dez9GmFLuzlVMs/fn4/73RE8aabI44Vk4zkLI2u
wp/zrRrsT7z6dwd/08sZVDGUIiA7Ct6+B/DyOCqAL/6Ho7/TzcWbbo5vsxUGEZeedATtUehooGoK
qGE/v/j3nv+bbm4nWJNRADKPfvOUAfNrBsLE4FNt9pufn+C963/T0aEC9mo28h7Jcj0gM1vHjg6t
hvjYF6efn+K9e3jT1QEc+Bi42LRWdcy2kq/M2gCgSG1VjkByWu7PT/NeI3rTzWW7h9899ObR9qat
AI6BqFHwDz/DO0/JeNOrcR3KmT6W5nGIa/KhGRSqXF0rmmlvf37x753gTY9WU+xB8trHK9nLb/pQ
eyilihlInf7DG+Odd6Dxph8HEvqy6SSJI7NPR227y0BUEFe8VWd0J3wRHX18/vmdvPMzGG/6sqkq
0ajmnjgqaio5PdLdGEJFlz8/+DtNyZgf36t4oIu0QhG9LY4V6vFpUTxOQ5M4ZqXgEiH9U1jw3m/x
pktLTYHsJsjz4yQbj15Vfhpa4+tU0zN+fhPvHf9Nnx7zCG1TpgHHsLmYkKst9Vkkfdr9/OjvPaI3
HTqoU78wDCGQdP0uovCqb+U1HDBn9qX9+Rneu/43/TmOrVzIHddvKtVXVfU0bETK8F7IbfEvz/Cm
K09tj7BBxy+QI4fu1lpGErwDsjl4yj/dxDtDqP6mR+u2XGP2x00k0S0mSI6UlE4F3FDL9JUKYORf
PSr9TbeuhsKHQFAUF6E0KhSdPG2r+ZaGf1Rc739+CmX+Yf8mktLfdG1faxqp1Y3kwguAH5tkDDZT
VgJZrNMs+JxPXv95lOvyMvHSrlzbpPQgvMljW6BRGVpXtj1o/3Ap6nuX8qbv156MDWJGzg8QFXVV
ExqK0+dgKd2yUPFSI8WJOYVpDoA3+6mi+tFnGZCLQrcvh07Sr0vkHB3PtErcIkmjmlNgk5kx2/Ja
1vr0mMNAdGRBkskrKak6ig8UtejKuv+HhvfOa1J/837J7G6oyMRXF02gZT6VrIBKsVX9P86uqzdy
nNn+IgHKlF4VulutttthZhxeCNvjUc4SFX79PTJwgV5+ZgswFtjQu0uKoYrF4qlzBunZQKIdla0Q
osMPY0/WWrDCrDbcv7ru7O8WkfM5GSzUbowViAqlkdQAJAjMbFoDyU5t9AjgdaBzumGYjCxOj5J2
A/o8lLxARbNd9u340dvzPoMrSUzpYSoHpM4NCOFd32ACc9c5d5WkdmKxPslPEVPYsQfmKZg0XT+l
hVRv+Cxlbeu74XNOCxfiTM6kOj/JKEfob0eaQpo3yVHNZ5ZGhrStbUA+Tx+1Hpzc8XAYl2iAtgkm
6E8GzrQbUPuqx1Fiw7+fjZlzcWC6aEAdXmcno0SdUoL3r/1CV/GramD+9S6+ngG/GzPn5Iq+lpim
2dD0aaPstYyGGlUc9lB9qqTJX/GvAPgfFOrHVcJ2jELcTLchB0Ogxv6HGs101LWl+zSRpS3xlCLF
E4ASQwcQyaAZTz2AZFBTqjMjjGzUBlZyS59LFIAf41VYzI1tVCVdH4jgwNE4T4rHgFbONcxV3p61
vvAk9i+u7uxxK3wUBBQa50MHSwY7uF5kJ6utdNfMVfOmleZ643Ioap33noplLwPEWE+s7cF3i8rO
eq1mvz416xR8s8Qa5w+NrB1rlKhVJ5z2Ow0iSkle+B1p/VY7G9YzCgWx4j8MWzTOd4EcGuEo3jVO
kak70ApDPeuqTaNujEVwYH69EF6EXrivk1lCaQY81CGWT31ymvRDj8qAZvl7fbZEXkDjPE05JlPf
Y75OhQ5ZlXExmj0za+XY0EU6GBLy2xCcoidlViR3tPQcd3dLC3uUe+5ZS6t92bTF6/VvEW1qziFB
0xiQXQNFeXLfHAY9vyuq9M0o7TtU1m05VnX1Jt9tD87LWHUD/OgA2bLRRTX1rtnD0e10n+xQDOda
3uRSZwzYnu3bG9ybvMi7PjZNcNh8/X6xlFRpqa5C6vrUe7Nv7N4VZ9g3buRX7idznk6nW819+/0I
NR0flbGO6jz+/TtsHLCCw0TlnEXbVL1mAwp2UkftlJQMgi1Ddq+obHd9bAJzVjlnQaeaajKU3UDP
WtdvaqKUu74a9A1nIdgVKucszFqmKrZ8dqpBO6oe8Ujvxg1IkUxtw8hE08M5DMh/yEoExCqEd8fS
BcAGUmSlghsUCFI2uhCNgXMTUOckldaii9GYPZZEqHYu/L69G4e760sg6mBdmovdxSCpa3ZWnp26
6AbvdI4FQWXA1d2+VDc2sKgHzk/IspQBZY0hGHK6U4BwUnDsqbjYUqBLrw9CtI84+28NU+6gwlme
LKu6X4hygJbNxtcLHOmXN7iYH4goMug/IrUqWYDU5kBAg/QiBQMreKgtfwBD2sbBLNpMXIABJjcA
zswkPUHB/HMxyqelko6oKJk25kjQvsLZMtTGpjhT8vSEiOQEpNenwToUhEHm9PoafJnVN/5R4YyZ
zAS193Yxh72HjKOf7xK/8FnQ3bIz6AIPHyg5xPJ7/Ru8iNt/lnvwNLngsfNz94cGqXAW39OBldlc
Ql2lnG8LAB7Toj+UlbS/PkRFNIecwRckZZUqre07xg4ZJS/xH+7AT+10AXVkJ9+nG45XEezory+4
2HbzkNE8S9BTkTv2c/6SHRfqWXfE7z60f2bi9JGrpF70vjGwdY2+W7v1My66U1posQP5OYfWDTlH
t6AIazywAgAa6Xykt7MH3Afuqq7mx4dp48wWjZBzC0M3S8Ssqhmp2PrRiNivae5+bwxHtE6cPwB8
JptUJErDxs8egD71O3dyMhflGa7mKr7sta7lX+9L4B++XkwuZq5U1NYyRux6dULNaE3u5jTb0b5/
BvLfRzVqt2FeoiFx7iFrq9mkdjaHWhOd9ab+zVgLmSQQxFwfh8BLr5C2yx0AgkpUgBLIGRTmc129
Nv3gN4Z2TMCJcL0DwQBkzj1ksdwRhvRF2M7hqDdObT1PgDpfb1wRBEkyZ/ljaUpdPiVzuKL7X5CM
qlsHJeAEsOSe3cJspx0BVXWAgt9438TgxWgA09hw3YKtvOIHLudunjNU+E4YWkOG6rFrGKgbyLz1
ZiFqfZ3Qix2WWYWqWQOZwsxiTq++o+p6w8uIWl5/v2iZagohi2VOYY8a3i55LfS368shWmvOtnWN
QAJaVaYwaj5pA7Yy+0NSH6+3LTA4mbPt1tJyqexze5UshHZh7Wg0nIFvZ0WPrOnhZ53wsb7RtVNK
5yk0e80HNNlp2a1hg80H1Vt9tpVaFg2Fs+lq6TVclmHTFtIBtv1RgDRvKJjXyoavjtXG2/P3vQCX
8t9VZgAgzumC/aPUUjAt0A9v6u7UZvXfcm5RgDFuuajvXQhur3xHXQlBCTaF0NzAw399hP77TqeJ
m20Fq99vWGJzVj40WToZnTGFKF33yrjwaLuxqwS3WWJzNsxiVtZRjcJwfU//2cwZb1CT7zHf/tf9
ssLqceup/ive+t+jlti8OQ9pbNUdOooDUCSN/nIiOyiieaWHOt49uaFn41j8tXbNrtwXG/gAQdYZ
EOT/Lg2MfFCHBHugNkwUx0N8XFoOdC4C8KJ4Rb4H1hVFxyjwL4zAKNNHjf65bkjCeeVcAYqBCuj4
YbgAgyw7zUt3ZiAHUYAd6ODsd7feE793OcTm3IKijkOKisUpBDU+kDS7JqGupG84eEH2j9icP2Bz
pVkTiqfDQWulxGk7lbi0Y8kJwk80ADYQ9GMaam2fWkOadowNJJiibtgBKwsyAwP0mklD2Y0GFTKU
TNMMf5cba3Zs3BcyLU9qrAGWUxS1B23SHAYEmT21ZWChao0adQLXF0MVTRLncMBUFJXLgkkynDKw
7qdneg+CgKO1R42M27gxoBVncsucxZW97KXvHHMnHbtf8EobX6CvE/bN7gc07j9HzgLush6pcxxm
Tu8xL3Yl5zkPCqdyzr/8hyBx3vNdeZ6c/enlDeQSLnaJ7LzdrdHbmmBJkeVIdpJn+VuRtsClWJzT
ykgFSA6IIEOZnlr2oYL3ZWOyRUPlnBUg2pLVmRiqdICisic5xqFCRC25nzio4Ft630K2JvPwcAwr
kDe2qnCGOUcml8MM4B0MbnSX3eBnjnQC5cxOwx+zP7ujO+MPVE16lWM7xOl8w0MlNRYAikROjhtN
5daH/jh82K/prflBgbKdHcONfbo1Md/HasTiPGCsR+2kVvjCFjtAOUUhaIFd4gKLjDlJTtG+9k1k
snr0iUrL1L++HoLTyeJcYFOT1JLkAQudHaEpAwpzMAuHY7V1vxZtJM7R9ZKpzzi4pzBtXygkbsa7
69+tij6c82wpHVRpydAw+4j+4NHBWfeS5g23yYHuXxsncSKfOcwdvOmfdlwX6zieUqe+6TaCoa90
3HdGy3k/qyUlWLPwBQb6pnvVzw4xLlWR3x/oiZ5A/OS1vn0j79JD6YOXzaO+5WtBvxvc4mnLUDWR
PXHOayQNeGcjRKvj/eyP+/pMj+y0eCAgd3NsIBbavvGgBmpQH0rnDeo4bnzsb6pzfezO6qF0jTvD
21iSdU2/mRAeG9oApp12EiYEwhsT/Ff0QHC0rUnZ/lCD18axX6VXKHPFt4o7O7bXhdKv5rDVvbau
/Hfdcz6rZSXuGeW6IzzdfR4cVLV41LX28d/0LjoYzJlvtXAKk990Z527E3vTd+Cg3AFSh9VRfOar
juRtrYsgVQEk9H9d+gT+UICq1oAmcaRz/6sGEfGTeUd+R4iiTt0ZwOx3ZcMYROEEDzGV7MXGuYvO
ljN5LO+kd9CSubU/74yjesIqbyBXRFEa4XyUyvQxN0HSHo7H+lTeNbfjvtqTB0zoI9kvSINACcwB
c+HeCOb99V0lcCA8BBW82R0KqbCqWdK43crLVE0bLlfgQlas+uVFDxQACWQB1yXSVGcyfc14nnBB
LuN541wXRRaEc1IyaUvZbHGMtjsU3M6xq94bAUj4bouDFja/wR3ykRs7/dztbL9/z27AAojDvLwB
YcfL9ekTwBkI4byUWWbIaK4HH9tBLCqoA2sfHYZ97mVHZCL3mdt5ozdh/w8BtFT9ej9uRdeileM8
k7zYi1rbKmLc3JGe67vxJvutBvM5C8gxe8mPySMbNyZaZAA8YhUquxRkROC6MPfJgf2Sb9JHE+G0
9WwdqjMS6vHPdiMPWlVVGZLDFGOi4CJlcemDfXRjNyqC7cjDVMc5lWYrRttg9t2Ze+M5O2iH6Gid
kkDeNcEQGG52tjectSDm5dGqxlDGIE7EhEUJyLneWnPXxn+vbznhQDgvAbplq44nqD7I98XDAif8
L3/Rf6svoLsE513ixBByGB0LQu+BFFzvU7DXeARrF5sD1RN0WWrprp/O8IYbyyJqmXMStrYklWog
5zFZK0XavZG//+yTOd8wanKc9jGyQaUBCr/4PSnyH+EkicmZPBjlx2h9HA2j9lbNOhToQXaTuUx9
m9IZSKAtA19vJ98cuCZn4HM3oxJOldeYWj+qfo6H39STHuqw9atTEaSHZJfekKBB2EM3wlXBavAY
Vg2sH3rZwpsV5KlBRhMFlddXYz2WvxmLwQUPMSpnJS3CauR252gF2Ec78Jlmd2mLuvZF3vJTa3Pf
dcNFBTLUJXpz9R+ttzwnb9GtekwO5U4JpVtI8d5UQXQXP7S34JvfuPiIjmweygpE6WiRFoZOX1to
2ySO8st4Ku6r3/QlGjzcH/1mN5t7Gqqn6GM4bMLoBN6MR7kSvWDMjDBSUMA4Bj1Pu94b/TbQvDVE
zlxQH3nxbf0vC5BuebOP5YOK94c1dvihrzbWPXSRxy0WqyzNCksKsNUz1NxuaRZvbEOupPz/C62I
wXkFLUZNalZjdI3f+IYj48Le7cebDhfG1nv9FSPyznfGe7XPbiyvDMEq7OKS7rSfuZ+GpY8/+/Zd
fvOzFz5icL4EsaYJcZ0Bh/zKhosK/cxRm84dqblx7gmOC4NzKZG0FFXWw78289s4HWXrI0433Ii6
ztl3NsG5kbwCYRRZeaoGt/Ols+IZYb2bAnuXnqeD6dW4QynHGZujvAH/3tk8tHAq161eMCweQJvM
tdU2E5ZxNC1w8f4upLdq3kgwi9rmPIq2QGjdHNfoUtG8CKW4tGbgld7KkosuGDxkNhnVKK0WfDtg
WM/tL/2PfJM/QpV91/8B6dafGbTGGzGkwDfqq4lfGJJKi9yEsB2cFk28JALDJ1jRu+iVSJpTxPbG
qaWv6/3NPuBxq6RQ6Yjy/Cl8Vt1XxUm9X683mYO7/c17cty9V84ucR5iD3kiCOy49t5EMlh2/sVI
haXOv/DPfe7+ub4tBKeMznmORJssyx5wsKGUGc7LbPxRl96ut/0FkfhumJzrSCQjX5IZjVd+9U/L
cZ9xQMg1/64fyYP9Wt52AcCzeIw17qcj85EODdOfGfHKtHG5jrNsxSV0aJCwAIlaDCrsSbsH7+fG
CSo6ab5SbxfbhNLUNJQF/pb+nl3ZH26SY3qmAT1JNrKUiHH28kn1StwNc2C2Hq5Pp8jKOOdhzKim
1yqEZ4W6V6NfCaUOUzY8kwDYQHhUaJ1A7yKfMWFsJ53ZyQiT++K3dZqOzR3W6Jic8V56uD4OwZbj
AaJTBNWcFMpwISru3FFF9jP7e71lQZSmcSFHIw3DlOXrIJKHsnrTpbtETb1+NPxMByVy+Wlu5eRE
7yk8VBRiEqxtCLqaztp5PtYBuNdhrMyVz0C7f1wfj+BRm/AYUXtM1K6bseQ1CJxYf6s2YPWCroMC
4RJlwbNREh9SKEXbee1d71KwyXjYqIHyXbvK0GMX39Tam6HcLOOv600LakgJjxddrLFgi7LeXGCX
ee105vNMP2poG2VUhx7Rex53LrU/umXDYoTzx7kBbcTTJ6PTFIIJzaOl5DDI9kHlwTVA6pVK0kHP
FMeO33qiONcHKZo/LnqQiliFBhlcngJaMao9FdK50n5fb1tkOJwDKC1JUW2CtUmqOHX1rH/spPzu
R23zQM9Zm3NwcfQkADPK4IPQpbs1FK3YaF2UtOBxntmCapZFKggYqBUG6q/WMr3eYNNZNhMamGOr
hvVQ4oEnmfEAxaaxdLpmLAGp7yz6J2kXXXeYZWUbAYvgmOeBoVPdqVCihDykjdrYIgUr0vBi4rqe
Gr+WTP+ZKX2l8y8OCTOjZcQK2wpAqYLAxczbO22oawf8tvaGKxWNY92Fl13Y0PDpB1CYg6WS7BoT
dJ9yA4GOyaoGF5R00y4u2mnjTBVcc76eRi86U8ylq2qwOATguZ+QHzBAJ9DeM4gFjHW8ERlZ617+
JmT4ipwvOqEW4AnQWSZBr0nKaZb0wSUKSNbBswjN7caKPwdplneWPln7DIx8TwWqbXZDXoNnZ4Jg
VVSmceYQLG6gxl3kQ86iOy+SBjyrpMf4RyUDjRADXQ1o+9yCZNpDV07JM7CjFJynCgmbcpIgEhnX
txlZKWDsToGuUwSq9U6WPamMAALpwN8PvajEB/dE9tT3lnzMFNs+dE0j30WoXv41ZWzw+zwhB6bZ
CQRClqZ3Kjk6dlMtH7vEMoMiyeQno24WhHXD2LwaaRFXLojv7Ye80+Zbs8vTPcsKcjMvTXpHWlkF
f4+0oNYXN7w0A18+JJNAB7dolq67epdKXluOkjcuDaR2NAkvIBRcWVAWqU2Er+Dvu5shI4lCJQvY
JAbREKjKFfH42iPRh7troeu7arIVyPeBE/40k6q/Ry3RBO0hlu3iSW6frzsbgZP8SuBeLLJRp1Vl
95QGqMsCK7GShn1MUKelkw1ooagDzgvHclU2CxjYgmaegZjG+wQg2QyvrZX5U+vmnDHpI5JAnUUK
tCJ1JxmaSBU4JW2ycY6sV6dv7OAr8ryYohKUy2VpgOcaXKT3pmorrkTNQ9X0T0uz3MySCrmFadlY
D8HBwgN3Td1siZTbIHKryrsiMvYqbbdCZcFS8IhcsJqVupKDvLoGmdkhs0o81425BkhYbRtnCuqz
fUYgUqV1kLydkFtojOZQymnPwHdJwLOd5C2U3LRCmW7KZTI3PKfAmX0ldC/m15SX1qgAQA0UhB4U
NKG2whw500G++LObFQ/g7foqHUAebkNSOPPVfgoyLd04TkVzuq7jxcczohpJp0xWQA2z3iOgXt90
TA0E+dYWUkQ0P9zVTSWjIUMZlgZdlTI3r0qUltDoGTU/hyYrtgqHRRuPi89suymiHkYToCj2OYGs
cl/MW2A00SRxPiC387Q0IAkRRLIJtj3U6LDpptGU3XUfJjJQzv7zxYyaJrNsHAtjY0PSStJPSjpW
EECpJA/6gOoqhZqxYzWW8UYOR7AoPES3ryKAO6SKBtDwSe7HIav+5IOJ+jq1lh/IIpOf7S8eqZsT
WkC+2yIBIH5+CykudRoOyrTFeSQaBndN68GhxgpSoJB4GnqX1o3xANoa5VhCh/GZdOCavb5Egh3A
o3LzouyXBWCrIB2lezlmr3lr3PeRupErEjW//n5hhaZmRFaJTENQpKrTk08T4orVvFVNIWqds3Fi
xwVIMWCAoLasIBQwyW7Wgq9EGqINry/qgTNxotO4mpOYBgCWB7I5gA+FaZ+1Zfxw+jnjpmxqkBfH
EUanwokX6tQ5FCHHrQcGwWV/5YC7nP4EDHkQbwOi1Sra51gl73oRN94oF+CaLHsPdTmgwh8nAOrq
bMsriqaMM/q4HU0lbiYF8crgTAlK8lFdWGvRxmH5ffMgkf3vkNI2gkjA0kIcUza9wugNKLvFZ60r
368bxPfuFnqV/21fjqakqYemD/VMYo6h1pErW8PD9cZFH89ZNZvjtgYlbhNG5LkrC3Bqh/P453rb
gqd9cOr998sT0x77qCmVkEF/NYjamU3unIE0NDNI6RtU73amJUEStZil23QZFrdEZX7uKGMf32km
0+9mFchHNwOj5bGHghW0ISWI4OQFO1emPQ9uZK9BXK+Piu22nYVIADcEdcuav9+sJo/5lZTU7her
RnWClZsgrWC7RZl3tCwPigEylNiS/9KIvsyMbMQ3gmSLyQN+ZQkyWZgWzFg1EHAB0PJXocW17Viz
3DzYCjEABBxQ1O6heH/Vb8xwNaV2bvlg1SMbLuCLxu5/w1hQHP933fq8jXRLL5eQknGenKhLiAn8
fJfMHu0iQ3dStf03Q8jy3Yy0DkAmotS70m7pyYBu2kGFArWjjjIDRTYZjlA6+rTsltyMpJ3AMwLV
usqMdTcplP5mnMzkbWql7G2A8tatRIzpNTJL3UkWUkLS2BhqkJel9ug2nVKpjrJW1slY9KNJaQNQ
LvjHS6hi4Fztiz+gDyhOjWrLYOfqsycd2rMHFneykw3N6Ol5mvgslQACTuy82BdK8dSrJSiTpi7e
qXWt7lENYkCoNJd9VdZrt6hHez9i4LsuUak7L2nrgagUoGG10yHVZBSeXvXlA64tKeTtixyILVCq
3JQDNEJHSVYDI+uLfZvNGqreqzFMwdV9j9IBHNDVMkYuUkJI4Nexkc9uXRdlHTTNLCF71yX3KHdJ
SgdiF9D3KSfWfly3SpHFcw6+r22pGSbWh8RgqmdW0DUAl02DUFr+GWbT5GHXep+Bg6RlbdjK82tv
NUfcskso3c3/Upt414fxfThi2pxTt5kKBVgItoWN8tKOI8hdHUv5F2HnXG//+0gR7OD/tQGgwrul
Ns0GOsuWBFnYcQflQ+LKCTmW2aEvrV9LUz1d70vg4XkwM1IPNE3U0gqMOj+WxfQMOt23602vfvwb
U7Y4/470nd1nQ4WzD4cSZIvLHZ3ZvoD2UlENyH6b6cYpJdhWFufrbVQnNJOF1Hpbtr/NLDvg0rEz
8q1qZFHz6+8XYRtSi2OKpMYUwu2kHgE3ejDLlb4bmnqLlka0CuvvF130lZyUqLfpUTJskb9pVcYP
ed5sJS9FrXM+tS4kEwUV/ZoGtl6m1vQUmm6k30Rzw1m0zZRRRgpOCY0ovYNGwkNnA17Zbl26Rc1z
IRtEfZeZQBs8VJI3EBq5CjuBOGrDzARm/JVRvJh0K4/bBbzsWlg39zF7rKFpL5OPAQyIP9r/POQX
N5alK5euh5toeo/qQNcDZeFUo3qoE+VOarfuFYL15SlhVZ2wspUHJWw1zTPN5GgO1gZERmDDPFJX
M7O4QhKlDwsWad4IiZadAq0yt55iSGbG6asFqdHd9fkSuD0eqIuFbVil2EqYTs39FEG3qFKQY8kX
wHUls/A01fxobeXP9d5EI+OsulWVTNEzXQnlKpGhHB7Z4IaNX3V7VA5ApQK823ayd70v0QKtv1/s
tL5OmKrHvRJasnpD5Ryvsd3T9aYFFsLjdCutsSQIK2DSQHR/GGNrCYjUrJo0o71xyRDNFGfjVZvR
SFlmJZzG6YZ2MzSelTzIzAnEVPGDLYO18vpYRNPEWTsiIWy1wpZD2s4QwqOkCOwKquPXWxeYO+FO
7Smm0Oe1YSUQlHiEaCiuMmZyLxfxo238jBsRch//XWgbdZMM6gsDXIpJj50OjeFEwy3/+ggE88MD
bHtJQ9JuGoawWuwgquyTbUj+9aYFa8zja1OtL3OlbdpwyCNcLrJ9XsUehLb2Nt7CzeX9ei8CC+eB
tWmPxy3I1bWhNuv/qn6ufKJMd6jwDvoKANJuQlokqaSN7SQwDZOz8CFLaIkyFCWsavNViVFBl0Fl
OVb1ZGM9RJPGmbVM6gSPEpYSjmBaqPpzDgydjBAB1xQXOic/c8Emd3ov2WRh4jQZzuNMaOvFCgBs
8e1ivHR2vYHmEC0MZ+IxlQs0ZsjhkAGADJW+xkt6cAI3ypuWImvRxBJqvHL9/vo+EG1kztDTXqpy
sHy2YaWkp2qwDnE7BD9rmrPyqCvrIc5HJcyqxR9jIB+AIbretMCB8PhacA016aLB1ZbVjaQnXq4U
jlx8zj/jpDN5mG1pjZOWlIYCAZI5jKzhsSjUv5CA+FmoxjPEMijfDTFK7EO9V11Icjz2WbwfkmiD
OkmwpjyWFoIeKaLioYfwY/MCwZuHvIGI3fWZF2xPHi+rQQCvbWyrCVtw3ktL5GbWc6GPTtkVPtX+
td2PXgFNHhWLZ624GBtEbHjn+VVmkPig6fQUWdZWClI0SZwtG3onD1nTzWEyFGfNLvZ1vaWhIGqa
M2EGJqZlilolpJ36e1rVtAdjwzsIHCkPcJXTGRomBgIAKK86CJmQJHsv8Th6fXFFZsVZbM1iWpNu
7sMEGVrFYUUK+sfCZGFeVPIhJkmx4RoEu4gHtKKkIO1INsthkumH1qzcZQJzVVImzElTjAqUi4D9
JVuIQsGC8NSwnUTkWB5pgyK30ivA9jkvWy9VopGsB9JFPAnJthKmjORmJdVHIJUgMiH1f6wJMAcN
8pxjJcl4X6g3rEKAxYEV/Le7TkqtrkMlbDiZuLen6gDZdYWp5hu0FSDBZ0ygsKOAOuR4PP+bJ7Hs
Rz3toYXD0t1SGYbfmfby5/puEc0qd6izXrHmWkfGe5zprd51vwjK5X/W9NrlxawyrZYHC/cCAJ41
Bhb8ab6b1GGzyhqtfJMN4VlW80iHqhWr+5A1Z4P9QUJ6w34E1skjVyEelgxyg4ZlOQlNJu+gt3jb
tFtsRaK9xp3VEDCe5WXRlLBLgxml3UtX49kb6I5i8hQoj5X5Rpwj8ANf0OeL6W+ZskphTXJYGNG9
PKuKo5EpcnLF+rDALX99jQWd8KhVJVPtPNaKHjBf03JJAYFXKWkjz8hHVB53bfTDftbZvBiMNs6J
3k54OIGy6esSvcypBXXVJrDU958NhHMBKF3BOTvguO2oLrt6rNvPwzRkkEarc1/pfnpr4mGrlZlD
yA64n1BOmgHkXrLJXHB2E0/KID7dm5tF64JgmkeuGjnBtR+p8zDqeqewjKC2n5p4cVLzA8f87vqs
CbwHD1bNmKnpUoUDnpXqDI4h5QXPGMXPDJFHq8Z6jtfpqdPCgcjPWt2+ZdP8XMjV4/VvF9j5V2n3
xZZiEGPUMfNqiGznP0XNwI49D2dQy/2wasL8KqO/6KHIjWlaulwLdTUvTlKTaH4bDY1XySVqj1Q2
HVoo2R5QRjMFVSePd7FdEK9N6uLVGKTm2WqV+QiRK+2Hq8VFBnlX4d4jzRoUYaNffYknGNPYgsYK
HAEPX22XqDXSkWnhPKWfHe188JE/N2z8IL2+EXCLuuB8AASJWZ8loxaCfuufkkbugLtop8svkBPZ
OLIERsPDUodEWiZFro0wzl+rgrgDi/Zx+aHYKLLSNjyNYN/xqFQ7U7pmKZgakvKsmpordbNTb9Hk
iAbAHecppNWi2OzVMJfpPdOX+7yU3kvbDOamdrvR2HpOFRg+D0WVKiAuK4NqYWQCfrqwmhypNLCf
mSaPQe0rsEimg6lDxYq5UZx48/rXpNlYZdEKqP89TCwbits6VXQQFeE9qM0K+zTkNPINKZl+dl59
FeRcmD7JVMOWC6qHJXjRKnJL6taT7UP8M0Yx84sW/6J9G4BTK0+KIlysRNpFUc18Xc7iGzL2/UFD
bm5XEav/oSfmsZBtxxpoZVt6CASvM0SfUf4aLVvEgYKtxGMf8cDcIxkad3jEzEoXlO12SA31Z4gt
k0c/QsdTjawFXr4ZwfBWxtFnn8bPdWf8ldnys8XmoYygmldGW8NVsc9jFDRU9woAgq45aG5NpWrD
eQu83/+gGcFYP+PpHcyNhvlgRwAG0+7BXJLjMDQ/AuWbX9V/F5tK7SHGpZoFcj31nTzjapruFRsc
7OzzZ2zW5teN6KIHSzeHLq0aJVSMPgmGASWLeLe01edOG9LfPzrXvwqGLvqA7KmpyJrcgJ1wrpyJ
WPJ+TFDBXeTdxkEk8B884Si2lFQRvGuEeB3w4okEzKS7RtlCjqzJ7W9uNl+1NBcDKEcDOKRMW8B8
2MoOo1XulFF7Qhh/kynyi4EZhB5Jej9U9ta6CC4lPK5RYWv8OwAlsnRmew95bbxFdJMSB4NF+le7
r5e7eupwhait2vq8vk6iPrnj3ABZqNrr8xLOEG24SXrbOkUAGDwn4CSF9q7WFL4Zg/bCpVNnbqWY
BUvHk5QuVqfAO0KRG+kvIJ1xUYHMmT5s2Kjg9OXxjhL4WzNJo0i99GmKcrdlP9EFVHV9hLsXaLGj
auNuJxrG+vvFFjEJ2NrhlemxNa0TZcknqhT2GNhWalY0kNVXX7QfQT5kIhqRjqVaPUZS/Fcq2QMl
f5IEuSTwGPrXt4BoGFz6jrCiBKPfaB+BuqrpfTY9LsbT9aYF7pLnKI1bOcHlZ5GOhX072yeG8D5P
7sstQg1R89wtvpgkVZqzmR5zfLl8KqTMVZSz2m+RzgsORZkL1c1GB6RjSbAAifICin51fUTYImrU
vtBf/+ticOP87/rWqVnSqqNpqMBZBnU5Q6TNopqb5mN0P6XGgzXD/8dT+ZvqTeVWIET3u1wt96pa
071tK+MJWs+gGZJQSnLAo/xTPEeaG2vSnwnZgACirSaqSuWTXs6gtFtANY//PEc93mx44Av516TN
AO3o9r6KtCpIzTwOaTxbHrLFKqqMjBWppr3FaY5SopK962OEksHUNp61Xq4hptjn7phqpkNSI/fw
Qlg1Ttm3+P9VWY4hEKaaPv4jPHSDwsNJmfW5mDWOsjaJc7eCjiY0ARXwbiwtaJFme3Kn2J59vTE7
p5whqJ5XbXLMk2rap1L7r5CH3BmYFe/arqQ7Q+sKNyK4J4KhB7yhuJcU7hpR4vkChXMPhd0ZD5Mk
SYVL2f9xdmW9kerc9hchGYMxvDLUmKokncrQ/YLSE5MNBowB//q78j0d1T2VSOeppbQEhYft7b3X
4INUHcz5aZlInqBiAROmXCudBrrRcbmCZhdZ8IRgKPioKWlEjLyu2YwLK47Ghs1R9OMS51hf6eCO
0SWYKvrQrKjTzYx2MVoCzhhr0aPB1IPpcT/kjqfjye35G62i8dBMCklhyW3sOct68DgqTkUTycRz
5N/W60Cgggkg7MbpcCibwYv7/gPUFnpp5PnniNYHZe2mZf1fiOBdzADfgDoUr3BXD2IYXY5w4634
W8e1mwALDDXDWVUJDLyLjWZ+vneb5klbESVUKm8rQ/2LafChIJ/2QkDPiN2KPjEDG1kPJc1NNFVg
RU0VOPahgQARTNnjyC+wkpaijzvqgW8bQi3QV/Xf0dP3YSGrhPEejD44hydBX/2JAjBJ8l7f93L6
PUdyN81zE/ewxY0bod6YM/8t0Z1L+qJrstBVZRlbaes6014+PJCw8ng6jcX8vZlGVLBJ4GWNbicY
xjL9mDvVCoYZlJhW4/GM1hwWBJVaPpR20TiJzPd5HQYgJYsmQwglSS5qe5gbVPfcav1Rq2E++o7x
N4seZNp2AEWGNCcHGFgIYEGaCqeegi8w68yWKefsiQ4a87aGc5/TopRubBMb+LCltsXxwqAlGkc1
koGOAipX67nAiZZjk63mBIHmFxHlTyZY+iQq8yIpHcVixZb3SbcfFnFLnQUdX185Ae0SZYnpRMjg
ZLi+d++tW9oD8TmEU7lqEjq6EHQd3TFdQ9JvGrrqp7amd9EMJ3ts2EetZRvLnKh41fo3rVv6CIiO
k8pihRFXCQ1i7fDvro6Apx691zDUPzzSRPis0IsD1X5bP2phgA7A3scp38J6vpSseg1IDX82fCIe
2/4MvX5Ppny4y0XUpxNraOIscpwz2D2hau56DtmyygArBW7fXCaD9FcYdnRFPWaR6/J606o6wlRQ
B+sfbEMYwK2e3VvU4Pp0dbvglYMpsi1hCfQNl53wSPQUZUo1QVLWJeqZogq8n2PA211UBuKRWZDo
MmU9tQeHj5q4x/rNxnLMUzjZFweQmrwn+HDrx8ks4XmyYO1MVHi7wUQS0m/UgA8ttOd6L+4q/cfI
01Sk3GXlET43UEuvYc3gYg1DCjuE0EoYfWM5V79c1ClNGqw8T6Rmv4LW1ndcK7GfCaJQXNDJ3Of5
MGxzuIpkJadR1lBZZkpUzYvLDdzlSAvEGjfQr5qRd10W1bgvAwpP37lZrR+PKOxlZdt5Ohu9Qe29
3Pe2pRNOwALnwr6EEi1bv0fckkKUfuoQMCT8lTYJW/IOQODpERg2/zCAwLyhjIXJjHpwEU/o+RbZ
LKX3Mjit2FlbVofSDRD/ynnJ6qb5ASvbHVPheZnJEM/9qjOnQlMm9B29rfRcw3MQmPBuKcc9BcI4
YT0PEzfoWKrzQGFQ1QXS8hVmwOFxvTanfPbzLfiXdRzm7XNUht6hhBtYUnbyWw+k8dYlTpByU00w
dxGvGJT5uXE6dnARStOFr29l0YG8OYFZVC3hKyAvbbxMNfk5dT15iSgQSEH3wZXrqlQviAakDuZ4
wcm4mdtGHhiJoEEmezcJaRUkpu77x9ma4W/YrPhf3hR33NYBDrypefs8+fn39I1d0wx0LxlEpqhz
6KefOtBx4TqZrCQA9UXsqv+WvbFrKXBBGqX1PAPLpoNy00wsuhBnhKK2cP4bwJldsw6wQaaPJjt6
fsW3AIotScgRVrvg+fNx+vf8k12TAgCH9NsPAvexjPyXIjSQTdLRxwSuX4lY/vslh12TAKhfWF1T
Hh7sPdZz+TC/rO+0j/tT9bw8Oj/oW/g2X/SjPqH59u3zj/r31JT9L+f7R+5e9gGMiaswPLilqtNR
mHCKg8Y6dexzUSYTLGiS//amqzqaq+AX4gOuepBSPyhXnsp6+eHpCe7d7vvnr7g1Q1d5tlauB0kj
GsIFY193b634A6fZL37+rWdf5dhmKVzouaAMGJbzjgZl5pdmq3Hoff7Tb8zDNep86fu25IGBf8wK
MTQE8iJWmiDDyuu30XylKnVDN4ZdA849aAZqxkFsUU6/4lgb9h9ka5F7qaIs5aR98ab2aKf8cQnl
k+etA1iRTMe28JBNcgFfha+w77e++CMc/WPlReUy9t7gC7TRJduI0bWZGIV4dLRsNpEo+i9uv/9+
OWLX+PSJVz069rid+qA9nFyw+5OucL9SSbn19I/l8o+vwNXaQibFMwhrsA6Xf3v+Rdno1oM//v6P
B0+2kAiPIj/4oDU9GEVtukTVf/MlZ+HVXdpEed076zAdZT7rOc7zZk5GmGOdrC/Xp8+X9K0vuNrw
AA17SIwKSP+GzGzrgbV7nN7D7//29Ku97uRD11MXKzmYmH4oexVs0coQf//b0692O+zCiVUtxehT
HOCVhJuIU9bp5w+/EUquoemhyPsqhBLecZFBnkZLV+yJq+usXdbmiyLzrVdclctENedz7Sj8fmUT
cCBTFzIRWn0RZ2+cU9e4dIarb0umAB9gKW5xSM7gah/d8aFgMWCyP6sBYle+P34BHbr1MR8R5B9b
oQmc3qwVGt658hNp5kx0T0Gvtp/Pxo04dK0cDeMb0wkpmqNXLknQflMcF5M8XmbxxQtu/fyrnew0
s1pDWk/o7qjEA2uxkMge5c/Pf/6NXXYNQbdqAdN7iOZjtTR9iqRIPOcOx4x8/vhbo3O1iRunahpd
o3TFyYta/0a43mj9UuZfqfDfGpyrbcxq2CWGakJtUnlv60geqyB4CLXz31qP7Bp3rjA2xehE+cHF
6J/tONvMIforwuSN0blGnDuGhdz30XpshYO61PRcCf8wSycl2n7/TxNwDTufQs90PkFpktj7kbz5
PdxY6z+sZpvPn38j+7/Gnvs+A6QrKqKD9UQbz0t9tqDJaACpaV9lpVSXz99zY51eo8+hFsUryj3k
tmuAUlfH6CPRtNp9/vQby+gabT5Uns4BYMQe40vajCSp1R+v/gqbcWuMrnbwmFcN5fWIjiZKq0T/
bgyInu9t+dZAqOfzD/j3Ng67xpnrggV15CDGdaDJJ6TjYzKtfLwnbIyGlNfdcgJFGHf4EQjZ1Jf2
q+L9rXm52uDhUgg8E82BLli3HggBcBn6YspvTcrV3lZTaGsVjPkhmpy7aoVDfVEWYwwI2BeR9dZv
vzqlcV4a1TrI99GuO00B/Vk3yxeA6hu//Rpu3k9l69veaY6hoSxZ29FJA5/9bWzufJHg3XrD1RFt
mjFyl2oOD3n+SphJaqvSopm/WE83luw13hxbum90qcMDVd0vFHTgXf8kSZkErgSpi49fzMCtj/gI
jP84mqHjUDI94TUF1Vsb1U9dp3bjOn9xI771FR+v/cfjOxOCmxxiVzD7IKIDD2Q8t89+9EP47IuB
uhHCr1HnzqyY9l2WHybhbnIOPnhOoE4wjq8Q2WLZ57v71kuu0m3YhKN6wDHXKxy9w+pUheM2xG2q
Kr/6jFsTcbWNBXoJ/lA44cHkP1dIFAwU+pZfkWBu7LNrCLp0R5TLwLs+cAptVmdy34yn/3w+NDdE
Hxm72sR57teinU14CDqxU6Os40jDsksbdONgPY7AmBBWHwvRFHHbf1VrufFJ13D02mrVtFHrH2E7
moYf08IK76uk439olH/pmF2jz9HXaGyNOu6RTmO1Hd0BslKwG7oINpZZWegBCobluGn6EBbIgrkb
sHucjcsnHvdQktlG0robcFS8OR561Dg9T8qsLSj0Stu2+OpYuzUGH7vuH7uLhosDBT3qH6E07SWz
lt1rXrvh788n9tbTr0LDmvcsV6qLDjOuHkUDqzI0CT9/9I3tdK3HXI/WhT0K3PEm2sAgArrlepxj
3ndZ67Uvn7/jxoa6VlomdQlIlEa+0kHJYH3xJDpn/hc34xv3p2s0euQQmxcESak//RyGMsU/vjYx
JDU2E3uZzRefcGsGrmJC003TwMo8P1TR9Lb2kKVd6BdFlVszcHW0ew16UsXiR4fAGdANJqtKllrY
jEkPbsSzEl/lRTdOgGtcelGTCgUK5R9zYmLYYT+O4XrqPkQ21nm/WrH5fLZvfM//Q6bP6BTiXTgu
J2AwRsgsxSKSLHYL8yevvjKCujEh11LKaCWxch7wMW7gb8Qit64NvpiQW4++2svdMLjNDB2GQ62W
IO78eQaCsP8KdXdjM1zj0JseEh6Ij+C+Vi4cxTj6jpKK363zFXX31gs+/v6PUFSs1iwTxQFZ1PTe
E9G9l8NbhjfZ59N76/Efo/aPx8M/A6i7AOghLcj9Ks2GetUe2izfPn/8jeT9GnveEeoNrQeKVh5W
YGoQwC/6PCF9mTUdupQrIW2q1xxt18hLP3+l598Q62HXkPTWGuYpq+xxdlGOFqtbvPSB9fcto83W
mHrNmroRx6CZi++6qlFQXrn8DuxWlOVtb4Y4GMyHsJJil9ZWBsqYkPyNmZ2WH1EBvknTNcM9nDIF
lB+qwb1nNljuLGTskgJqXUfO5XoS6xDt+MLkxpAmv3ilmbZ0GaqtdGC1ZooO1xgrw0sQdcWmDgd1
lzPiHEJ3RgGdlgjargjPbQNM+8pJVyZkntSLu8gcthTF2JzQCYTyzoKWN8Rz1ge16nFIVBBp9OR8
3z2U/jAfjF7LHYABwFTIntqzv4bmnEO2CfJDhfuyTmG3N6Jyv03u3IdJPxdQdbJSwHhNNvmuFy5/
kKWedqoRdbYGg/uGDr/aUskBaPTrObXdiH7q4gJCkAcBlI8dEjpFVo2qy4B+gRSxJ5sEEm2A+QUz
ym0j4LRdVKq9DjmAJhFdn8GHNs8g2VfbJtfVt2qAcQV0eWuaKt8DDNSHw6iceSra7gkGYH8E+kHb
lgwvbk2rs2DiSIdBgDc/evGyolkrnFGdZxt2EGdqkyov910BEF4J+V1hzL6dKvXs027NSjXVied7
XiJwHUuFaOyG985Pp3GcLLJdn02su3hOVcTR4H2zEc8CXKdiR3V6UzbzH/SU/0LXzj4RqLPt8Ep7
KAgh8URAVg9renKW6Z3lIkwmZZ6ohQHv4j+TqAGmbQ3uBorjGfZsbWxq2BxW3qb2xJaH4yMcwD+Y
FAWcEyJ4WjdS/FDLAInPAXfdgixAiwMdtG2i8Wx4BIEwRcYdd6sydZcmvNNmhHIyrxR9XVsIOJm1
NQmgRwkkDMwG7Jk2gat1FfOq4RcXAqLbDrFlqQn74XEF6SoLwf+8icSxV4D41TlxPsZpArBYSGB1
omArxDAnkLvVbQrdZDT9ikVPY7o4IvDSyulFRhj0wcK1Kw/zkrvbNgyWfV8OwFgjK8+GsF52pLA0
zcshSMa8F3syN7BaW5Q8kLaD8Qz3SLb4APXUvQleXO2aNdYrdbbjOCAD7Dy6y/Mqj4dBdW2su378
BlhpmEopoyODTlHmDVScmrAyD2EbvZm+04nTqAEwsyFdK+/ZrRsvhZLOxe2bzHGbQ1e6z8uCRjwA
J387KcjF613gBkiYp8YL/q5de3DG/EfYAsQ9lFCZCEwoTkW1HBqv2OAi/6fjCKbUthc34lMS1mI7
dWu78z2C38jzrO7ljqj2uz+0p9F46VrmW1H2Z2CmjlBLPAR9ePLr4husdN8hBvakSfTQlKtIh3nd
qdKXG7UuNjPeuvOGsTw7xXRa826jiHoncsmWdnyCIfqdpcXbPJkthMNSr3TKuGzbA/LDKEY98Q4i
0btl6e78Shxxu9hPHtsPCvqoHi/SgTWvRbFEsUuDJC+gLO6UzjfIBJ+Wle7D3H5zgRziOnhBV3Ez
1SwV0oU25bqBL8zf2TiPcOTYOZV373PnqfP8JXFJfjIjf3Bsvsnd4mFyqyadeQksglueJAAFjWh3
XdFt8qXYdRJwAwsRVQ/xJkaupnc8UMdF5b/rFvgGt3mudHiGIPsD1ncG5bBd11GgUKoLoESgziJY
gZcDWBcQ31s8bSNNf54E/c34eKwkh9TsXG5W0gQxBKHLhPMRrrzolMDlbC1SqLmmZJ1/KrLcOf5y
6trh4FWjSDD0CcbgQsPihHS7QgmEPwCmkEorXx1/beO2GV6D1XmWzHlzlTotIaJi421Kzn7kqj3D
M6KPfR3+kXR9qhf3ooBmQVcA65brMFPd8FBE/LVg6wZ50V3HZgLrFnDCwjpKvNURSe+wTRlGaRWt
u9AZj20xpgCDfQsl39agX8SOE+yIA9Hl1jlrUj1Qq15ZZIGAJvOvIELv1wT92anQsifraydDqD+q
5UHM4wMU/oAgfS9DnBl9Hz7MrbspqdqZWtzZlp0bWdwFgPoVJb5ilaSJwyJ4ln5/YiJ8LgvvBMEA
9EURpiAzNMdr479G1BjADcLf8FI4zpyegYzyAZVkT6Sf/i5LcCkQOSoJ72ngJ79HvrqrwzmPA3++
7/zwm6AfNJ/2CUL6S1xD/qOe+2PlTveNJ59Lx32I+nBjI6zhMIdmo76zsrlHAg7NENK+5ZYA0GYf
grk9ebbd9ziBP0CZWe+rDcEvKzsQrlc93OfU7JaCwFyyOkF95RW1G5pEVbhVMBDECVpBhqm/d9v2
LHMj4HXdIkx0qNG7K+Nn5nF9CFjZb/wSfc/Rs/0GWqokmQbxBO7Hi65QxQKX7ewCOo3opY60wst8
8WoiAGt7yHakMH97ZNg+69i0WftTgRr4GFagt/Gmpru5COlmbFm0Wzg/Syirx6g/FOkq6hfXmukO
cMh1tzaz3NYaZUUZrDVOAa4SIO1sbPxgisFOOClbPbHVX6HgSP4EEiuPFABiTrISMeP0nnj6CVI0
OxcNJvS528sgYEM3zsMBYpunJYIZCauTWepXE6hDDsGi2EKnIwY/p0o8zraDHtrEHTDQDsTfy9o+
OmaxSUX0iyXtIZrFPe5JF8fzXgEUvUzrfFy5znx0uHVb4WyT31kLZCME6t9W2T9YDvNn4Cy3lVGn
znIFYZOySOuowu3TrU+s6LMaHe3YC6Yt7Mv3jQUItCHrbh6BM2PhH96zFHGdbjzqN3GtmqNhpDxW
eLOr7L7n1blqXMAUg3lLa0KSCCXTEpDeODTl3s/b4wIMYQJfsW9+y7PBcf4g2UPBfu2fVVO9RYW9
FB517ifCOJbXCq9EyR58LneF199FPSJuD5ysCWvgzPrRZtA+ng/Iu3Cw18/NvD4Mlh+kkPt5qZ6h
rN8mpHDPARZDsbibaoYCmFL9j84OzxyKddYVO9M739WsUuQsyANhip6FjZoOLu93Xj9uSzUfUcbe
iSI4eQUH2DEaDjOdj9SNLs1kHg2RSDlIKTJU4qpjYyoeT6W3yUd4HRHxPNT9oW71uoeNQP5DzM78
ewjH9rsais00rTJeezOmNHLOTR1tWxZsclkc835+XeAND+BZkyeWY3MObQTR0oDveDFVF+hPyj0M
J+EBHc35xlWtl60sRMSIanZegGmF9C2AYoIomtZ05NAyBETY88NDM7pPzsLcfd8Gfgz0Hn0oinF4
cFVtk5z69ihrrHmzBCatRrIkoiyAIJ17J54t/eVCJ3a3CDj7Cq8nGZvGMrHT/JKTngN/On6nzEdV
QNJ4CgaRAshdpUvl6IR22OuiztvUHTQyGOcDY1xbHKFKnImf74i32LiEBmssxgA4YZgVxI36EETq
vltvHrKwHN7zIvxDDF0wZKvMwtaxsdYUOo35jOBP/KPifZH0fHkcSoQ6EOxemde8TB6WjMFmigoo
J09e+aAJnTdSBiU2tuF3ilisLBV8Bybz0q4GsO5piOJSBA+eW3lHKGV5b7juqAmJYrN1DerF67Qe
mGify65GRdRHtc/ti++TGrNGmX0txgQg5szl9mAnoB7dcBeE9i6SUQbM6bat8xLoPJFZJVIUhWM+
oWw3Y68FkBKWKBkDzp56QLMbqJu2gfw7u7bNdDcdmFHbYF1f2Gy3EZ1fWQD8K0Rvn2sTQB7E20xd
cHYi9zQBYonQv41K98TD6pnLnKXI946hB8eHgeFrVtFtadsDKjohyIUSpuF9KYDEDcirzv9nyoAE
ptFi5wYe1PcFJCjGgWXA9d3PdmziBvMDGDPkpdzZvFY5/xl54p3O0NzN5zWbZuV+72DaEXd9Vafz
XAebxQ48dQMT7PPG+H+gD+YAB+8Xe9U7erfmLvyVx0XvV6cADXkMx2NEYd0AIY+mfSD5qv8sxAeA
fsUcbUJJgo0fkuK5CiBZkc7OhJuhmoadE+r+DmJjw9E0jkx112rcwCK7naC4mSKFpygD46MVYmAy
h9Cd6eFHu0XezJ7QPO7O1Ium7cio2HHprDuHFAiypu7Sfi3kDj4e6xaEOwhzTFUXpMDFDhcLna29
BDrqCSRx+QRN+yXRQEykwpmcNBxFl4YdJc/M+uUTpAPHLMjb7i3vLT8Gs2A2gcgR/cFdmHyWmq4b
y+DnQhzXwAHHaLqvdT5cOAn1nVdTcoL3MUlVOyjsLw0pJzaZU0UX/WHqMZ+8KUBnzG28S4/0/oxM
R20AWbLfcbsK7nHqoBhlekNOrqnsIZws3KbptMZmJDTBdXqEeQgabMhn25QN8xRbQUM0enz6UauP
WKaRB+5Nw6OnCePlL8VymMBD2BdOMzyt/iRpwk3XNDFurfquR9/jvhKdC6uqurvToYY8dx5qd+Ni
ET0grYCR4wQhkMSlZbkHGEQ/gJTpAdxTzRH8H2h1cUrs+wq3pSPuZrjgqRGuKKSE9W1hJjJmLStw
szK5l1VBJQ+1YXm6+E2zlcA5JQ1V80HMgUiLheXJ8GE85o5cbAOHBptQOeHO4o608ed1fKlyuL40
UW8ukd++s26Cf+9cOU+jhFWqswzRg+F8vUNGbdO+C4J4NLWXsnDxv628Kp9R1oIJNG/0FnEbHgBr
Z7ICCrNnToM563lvY25CkAaoDL+ZgU5PRacp8qeSYMhNe5wh0/1TTJ6TwJNJbV3ZNl3auWGJg7no
goeIeOjF1MWMpIQXCo8rO5pMS1kBf0cD4CwxDAt8rz7iatmCU6JnB1Bp5sVApLhPs9DsDamb9LEH
JqQFperePlglJyCT09GuFNs3v48+nEx58bP3nZeqAKcgos2PUraQr+3kHJNZnUUtn72Zb6lxE1st
CWZlN7cBTRY9Ql88ku29A3eExF/cjwqGP6esxmKDMcsO5vXvLpZV7Gh+4o7ut0E7uftODScivMzp
OSDVwxAeC0cwpCre/B4MFYZpDdHr6ILu3DpgudLC2pSONU5EonSshikZOnLpqujdymFI0GItMgCL
NOoiwxA3M9rgqKksOCfrt8iIIV6L+TCF6/vQYGeuUQZvny4tOUouy2AfonaZd9Cl+YW2C7Q+hyXY
AKIOX2chziVZflQUtzlcDZN8lNgnk66S2hQIpi1QgWvofJdmncEAAkK74uZMSaHTKgfHsSh2RLpu
WkH6IfZlfl/4ZaqrcK8RZUfBL0jvoP0EO01kDwlytmcIWGEqF++jmpz/GL0KPusSurgCdJD5dZic
C5ma7+tocVNSDIW3qhvNbmzJW1B06dgHx96S1IIwGrd+fh8EVscg2dWx1fZuCrw3T6zvDV93va2O
S988Bnx+FCtu68r5SMb7/NUfmIiDJXxg+WDjkEzmMgHvdz/gXlIkooWuSGHnNvPC3kfhpz05RXiK
ujHciKBuz2gN/cYtxPmp83FOW7Cr7sTg2yTy1nYzRys8tIXbHxw2m31nAn6vRDftYHaGrY1vjZ2W
RgmrcvMYgAuRIuz/Mu6ynZx5X/pIT8y6s0uZjB3Z1I78M7fkMSBwFydBE7cTiAU2qE+Dw/oUSn8X
NZavxIgzahGH1Q67xeuXeDWTzBhx/8yQ9fSXarOq5qFSoc1ITVdQMIqz65cSbKfx1PpYisYFLURz
yJnCfiAhBrVaMUDrNGxYHsMdysdVoXO3bjFiQlx9NyITyUyLE9rWuDi7vYC359CQpOrDOUU9CMzt
6oPoYB3XbiJPdc9rLv0T7woOTkT/MvI1imHQfRp4+KOosN9BHepj47Td4zwzDl+4Cm2GyWXxqCB5
yqL5x9A1FZTS8w1qT5kk9Z7U6jIG6l3lxbsMop9kQeWwG1wUo5R6cWT/y4eO10nPFMQK5u+YkWMC
7u2m6/xHp3WeIteHWLsP1bOmSGzUYoEFM3rprMc0TDs6IEKUYqwy1aPsvvpvE5iKYPfN4KCY1ftd
w4FqT/0gQF3wQxJe9X4ICk+D2M56jwM25OsxNsbv7hxc5Q5mYRqGR0H7Aj4D+ouFzI8VWVGoFIt+
bSvPpDkSG9RfNKylJ9mccfy1O567JAunqplQRjHOhKgVws7GBg7oVfNEQI/LGyQyNexCM10rbIuJ
mo0cqP/iwlrcZhJXcJSqwrI7QsGfXSa/ykOoJtH8zNCThTJk4a+/aimm7xKSHX8nh9XvBCSNAdSh
BlQaMapLDiu4XWBUnraeCO7HXvTbCOS8C6t0BwQxFyeQYZyU8yDfeabHejWDJiBU4crKY90Te7Gr
gnYLNbTK3ApMsKQsg77YLKRxUiTt/vNCGYqYFVv/QsRcpD7klt4gVi+ePNPKPEEqSe9tMZZuXFRO
c9c5U/+MfAM1B0VzrI+SyHfida6P2pVsftkKAs0rKu97bxl6VEO8/j7g9bAj4+z8aXHdTwYmIxp3
nBR7OjvD1h3C5UfZIUIRJb2s9bn3JGpn3DuDF+q4B0/MpCYv4MUpGZB1u4aLqU4r5rD1PDp5neVA
cIFpJurhyQn63YQk7AVll74CBKuX25VV9aWl4UjiLsT9jo6hkWk3iCDFaehv8I0kDdzBufPLkc6J
U0XNAIuLUeAnAfr8wtFK2LjtEJzBR4Mhm7YlBXVM+cvjAmn9rXFo/mdseP8uBwWPRQ95UMrcErtK
0HWLzLRASRMsxwSMv/oouwFlq1HiOlItGv4GyF2qYuOJSWR0iOQaS+LZw1SxHgKWLtvNbp4nfOzd
UzgNzZ3CEfWzW+CIScvOvx+XGhblrIX5sy7tznFGg6nV4XYQekqhhAmJh2ZY0+b/ODuvJbdxNg3f
0LKKYOYpg3LnYLdPWLbbzRzBAPLq99Ee/du7Pa6as5mpGqklEcCHN3LUxTDs8/3arA5R7ISy66jS
wzJzvD2Nof6NtWi0V4uB601JQWhO64M27LQ6bx96zzdia3FnJ5wSr3wguJMTdi2b/tzLxrjv+zqJ
Mra7oOrxXwcO3YLHcnKHdwiQ7rhOg4YnGyA+axg4l7rZXpjxPRQcufa49hlTvF+kKprG2otIGk33
SZPpp3Gbmn1PJtEzD6//XUo9e0TNhb9P8hfg6lOpG6S6J6pQFGhbwZO176k9uN/nzVRRbnUYDOlt
pFkkN5YpJsIwu+8IdHw3+iXnC8y6x8UzfS5/yg0zmTPd5XI7lgRR3RKG2xDYs/jed7dzzR2txOtJ
UOD0LZfN8Lvr9PzQbvO2p/lo2evkU0cNiMJuaZ3tWHGP/aW7a2OF1XCtsxFDdrCXdL5kmbAOOdlT
hPnrDI1cnPeZqdRFubi3As/LjRdBt9/PEQfhz4QBhn8a7DQsHDk/TbzZfi5Xd4d3GDi3qmzvm5UN
2V56mB0NvSGxpfO3b2TwlSet77bnUum9CMiGHBF2lK5Q9HMxkj22JvxWhNSFmgcwSwHMU4jipVrp
jb3GfHPRkYZZMdcQhbdkflcfKqPT28DyNeM7wu7F2y22pZ2HwVJxadeyipJFpu+LVuRveqKGu16U
4/Paj8RBZMv4y6jTfue1WFdtWVY7OWIr0p3Ci8ZZXCdE3/1RrQscodS6NY9lI0z7znPo+HoyACyz
t2zQcqQrYwOOq+r5ye/zDhTpCoFUJfic8iv8pvR5hFQIgf0XmRerTpuyqCUq8ZgY4mr14nMDSiVJ
dbaq6yQIERXAQWkvvidUOOmze5J9P2A4XpqeJ6/yuTYV5l3SsUFQqddZaawvauN8oGDEpAEpV7/Y
9dYbXKL9bvanX55whqgezCHmC6MdIsPnENmlKz1sH2ZuRvyXAHdieT/Nsv5emIt1q1ejdvX1mNd1
ZdxpScVIMkp1n9U1JsKZkkvnGqIB56hp6aMsU4Q442BgTmyeFWfvwU6Md5WuWB3q733fg1nP4Ht+
hx1+qKjMG9t7EjGiZDYPtjtfUnMDuM5zZsPlbVbavqwZqZL6wEaMYdcznzfVzuAJ5a2GOvqm7LJt
X4KahAAYD1rv11E5u9/h1WKZa2edTxFs1pTT1Tc1oV+1Pywl/1gWA/OcULBZlf4WrVPyMaEPBwBy
d17T4UlO8ZRu1liAoGI4W5E8cLF3bLbYsokavSGJoqoOvLoMDCO76EN/NiqDikZ7G2KMi/eJyjy2
gVkRjGyI2MoxxLnt9ntGzT1DMoflujytHbtTqmkPhdMX/HLGD0+6ZwF+y7UO4+Wk9PfKmbkLZGBa
9eb/SLnzcdVI2DxzLQ253XFktBpFLKn41tUV6XGzRRlLljEG96+zZ522TDPDFB4oYjX+gn+rgtSH
3Ki9w4zHOOg9zoK0a3K6PXGio/Dgrq4vtA60w2/FERoggtWCgW0F2IsIgnGYyFEok/mwatOL77bZ
XrfQXjmrdazT8tFrxhsrNW7MPv01jGUTCMFwyC0fe/50tqyZaAE6WIddleriwA+c3m+s5XszLeyj
kNN6cIYeDmNlVOrN5kGmGclSTDmxkWnl3s3AZC1h3eeFG0lR6WE6qCEyauNi1eBaiZWih8t5Bcvx
f+tKuKHiThltOv2q/jYE1qafsivvy3kay9VvQwhoB7ZSyqjW4GLtunnnZs5lft6Ib2iWFaIDIHwF
BAtGf45oY8Yb5jrvbWbcJaM3nR1V+M9pIpMYa3dDGu346vYKSgQ1QVHlv1dfc3YFVsJjK3MRFPpU
Q6K3/bFatYIeAfjUpm69O1z+09Hx59PWu/4ctGn/h/+1DPzOQv7HbTzgA2HTVv8TzzBRe1AOeaSx
EMnlEO4Oi7kWdtlqhyYu35gj/VSR+3JYN/1p8ko3Loh/uJGeCRJrl3fp5Lw0azEe9FaZx6ZR35Je
Y6ftsimC/LCj3LA7jnwQ2NwQc2j0+hLhZhmpC8KrL1T3bJQ5wapYd5BvNiLOaPqOGtoZYmn0TVSZ
lccdebhxjdnfldxiA5VI64EjK7Ly2g/L1tGOrZHN5LIqWI7OwzhqN5dia6GodZ5KY6JnyGsTeawH
rTqPZjsFmUCJUFibe3Aoe+iyAf2o5ew7ej9f+s7NDk6dGhCkqR2RFmCEhd6Q4e4rP1yybp9YyRKq
tnnr07ULZnNbg83vYChX3NPTMAEMdTYXhrz6TbxkCj8pH7yM2EFWUvPkb1CBjhx+8RNR8+l6AqxG
f1MW8vN5dKk1MtvfTiKsqC80FUhZPRrl9LKOLRVO8GSYtN02cjoFe59NRlglE+i5QgOT2iW+0oxl
Zpt8H5sLlcs08sJNqDxbWtL+5mp6sbfm+7ZY1zunSfhH43v3XQEfPZZxZ3raIbGtMS78DrhHwvDD
pm+YamADjFL5sfK2N6/T68s2bMkxNdLxl+ZOnD2uV4TshsVJTywu+XrlhDzUhHt46hvTdxvOBvk7
LXVbnMnyTrRJzWnY3hE+ngEssa6SjYhdJTp7b1g4cXWRR6beEv9QM+LWnXBZuvpP5p+W3tdyus+5
ToRSoHUBanqtNRa45cgRrdDy3lEfd9s2xbqvdIAvUlwu80Dspp26HzhOrbs5ZTCi94OOqS3nXr7C
T/WDqcPx8FN3suN6MFLEaY/tQK0toIfNzZJ957pDUHkZ2K0+7wkfL+PNbX7VCZ5ynpwfFJOPl9HH
11YBheZ1WUeFNn24dGEFs8OD1UwDNwBJneF8k7HQOD36Ma7YUCCrjOa1aaGVa0tk0TamL9ls3UzG
SqizTGkItqw/i4ON1OLPI9zgGZfvzqvqc9OQQaUnHPrAJy91RoLbupVaUNr2b76KX07FiqY2HAYt
r393JCIlKVE5VvmnaByAwF577bZBBjguYfEU+exijfOxW2JzVtm+tLpbe654T33aaZP9oKfJuSJA
IKyqLt85SlF7xTxwbtsamkWwyC2xfqzm+JGp7dKTvhlh8R7RBnRmqYJ+zMUfKPeRu7nuFxl9xIPx
7KVJ2gTaYouYVzDuWls6u7UZudQTahHZG0O45m/pXndS0e5EVnC0UgpIPUHqDWolhYMpLXLLTVyY
KVvSyKd058BSP5MysF3ytHUPcrCyvavrNGL7VkEySiZ/uoYxX/QNkVxuV+PTWtbTqW8ZxBihErTL
Zb+4pyGfPLIbe6/6oczJ+qNNw0h+TItCQBMLB/rayyK0HZAv2fG8cxCODffs8b3xy3oJZ9dKf7A2
ht26VHXyVIDhg2wVeXUYlb39GJsEgmG25XSkebqvqGMfpr3fEegKeTpi3K1/F5ntnheDjrRuonLF
rWr94tTSePeKvnkA55Kx5xRIfgaz/gWnuxymtVXxUHp97IyrOAhwnaNRJCsNzZ6IQMf83Wi1Cb+w
vFYR+4n7PdV6dYCVLMmTbNO91Y7jzl3Hbb8Unfmuhnk75UORUSYupz3ABO7BMTffNs6C37m3Zh/T
QPbNMC5drBbNOEyUsB9yrbGeSPySke5STCkbFC2B36O7TojmYMITFJfU0s26yHM2DTouof14WExo
DlQAZdDVeY8CwuUfEzvPd9UVWuMzaTvXz+ubyUuHNShUmxcUKnvp7aD5GXrKXO6ElMZbT9b+HKXS
N0N/6Jc9N67tEZa4wo7PZgmm1tvGnjz4YXrQYZ6wKc4WJnHZ1iQ6rkjj6mEy10AXncdDkDeMPNWa
nmCxtB8uLdtYi2xtvUHNIogD8bMnP4dvK6X1gex8/OApXQPQYxWRSkPIUm+RqZMb4LjVQqvp1fZn
Fc51FCHp2vTq6btT0+pYmXLZjYBsz36ZNkSRmGj2sry48WevfFIM2jeeT8Irt27rUAwyD2t6IPfV
4mkX1JjFHgGCH+pZG5kcmGZnySzqbPJYVlRed2BPGmS37ViHeWmNV6d34CDlAL10g6DAvyLmCnm2
DZRRX2Gcfg1YYTkIp0yOs+8CMsitiu2CqPTUZFASgBSEPyFrpdwwc48pdT1Hq5bdb22wZLwWExtF
pfevhjt3D6ORGcfW8qdXSy3qvnSB0N1ZoNVOBqDMEiiNasbO2ttZ3TLqz1nsdD2JVUuLYGiZnPmo
c7CHSW8W79NayvNs6uJSCiGfa2/JIsUzGhdraxxa1QyRnGZBztN4kHPbRYtT1KGNjjTUqkbFSIvW
J6ZEhIidO4xkAucgyWvqEmgkm9uu5IAJetfMPpK6zg4b4iYVpC4yRdvU+VR5bdyT822AO6TpzheF
dvHWxAZJ1Mbi2bGd6TRn+bDHeiCPlAUuYZ4iMcrNfrl1ttbZm2ti7PNptJ+MmhTUeS2H2LHHhrDi
bvhBFqHgWPDrW3vNjJgLSrWbAIIDz5wLTp4JVR0ioaAXWkKAOWz54vXVAVN+u7PQUfzM2SlvjJVb
Nks9PTcAGTuL97xH2CXZhr2FCi+Ouak1hi4iJMiJPDefsQVvFQqUTP0YjZQQI7WQXwSKG2UedY7m
oAE3pfY8RGVqzXbACmV83iydbY17xk+vL+pL5gPjdGtWp1il9RYl36qFIkU9DPszTLEiDwanhurC
pqa8Ee1UftxYdZemT4tHc7QsBpl2O+dEiMEmj9VJljRnknRg3XG9kfD+Q72zcq9889FUnEsvIeGF
yKyQutQcYtu2uITAEG3TnP0CIWKnzdYhe+DyXN6qui78iDA/4sPKkfybyl6OqpiGkC+er3VZmj1Y
Gkqespz2LvvV2bda6zRlqtvb7tD+qGvYRjGsy0VYKCIDd8zyu9zlpq779ng0Sl+9rDI1O+KC6vrG
QRT2x6EKLIA7JKfLXe5E6c/IAUGGEa2qEk6PeCrDY9w2px0ZFn1gVCIsFRqU1Yw8C29Dl/gPGoPI
kjdhkXTs4wJw+zrmqqHbXYt6pJeO+2bU9mRdPBT+vOcxidi1uQn0MypRaEBDDsR6DfGk1MlF6rel
ZWRS1p2WkNXVGA+TdzIXsLXVgAreTslaXvpM7/d6oV2V0TXTandMZ5MEIK+OVGHe+iM7tatrU1Tl
jHZuXT5gmGMazJ17fqFrJNidkRgsPVLXytSsA6GZt2VX3WeLHgptfiqz7iHZoDi68b43uanYQ3fr
E42JFCm3jnadEjZXT94uL/zbejWGs8smFi9kZx4ruOIw0TKCzap9mec3ZU/Ba4IOzjSzG8OqRdDq
ybd5GXe66Q2RWgCxIA6JEbNv0O+mx8Sq5vMGFegjeoO3NQ8Ocy86z7Cz2hfPRoizmJo4YX9Od3o5
C7YTv+T+WHovnWrdR2cU7rFtt+JBqdp8Ge1E9yNvXvv3Dqjq3CMbynfmRDo3d8NOKUATxL98P6V3
7za9HSNUFAEj20JSSTqFI5rlkIRJd0eBMwW9GtcV8lurkHJIPoDZcMW2x5KC561y96brVruxS61T
bY3m0TBcN6zrRNsX0l/ocIKV1Gl0ipIaJUsmICTpt8DX5jmeOsyJo0KgDmtX9Kq7kIs+RCaXmcva
1wtnbmkCyRblszGuPzrCjdBBoJ5Dr+68JObUPXm2oW77DR3C0GLNyhnfT/PsrCdZZ6goAb5jIRi8
59q23mCop2PqudPe0NzqF6z6NXz4iqrIAiMX/h3zKFC4gR9a604Cn91ZnuTDcCfE8OpZL1bReXHP
/VrAjK7Tfssrh/nI2mBeyTIM19yY9+B7jJyOMraDoIkPWSV3pAB2YZgfKtwL7/7ai4ciFwOMslNf
8slAfOLM5c8qV+5j3RrT2ffrCqOcO7aR0aa1GeTF6DLyeVrlBvUgrcgZUtai22zaTa+nLWFyvhWv
jahhZtIbD6YB+MZeT04GHZ2L+sNIfOJBylr+nACxdslWvxoCahuK9N73StISJMSH58/bjVnY7BWN
0w27AcEzm/+0IW2f25OWQyUFalvVI6hXuV/zjZSCfiWtlQM9XhD+R0vCZls1EHLSV94dh93VrWpY
7U2TcyuQRokXt/fBNWbqn/OsBm7ktmVEWTtqt40phz8eZzYaoCnZW11FDpklCcqakNgQSZnkt0Pl
NTvExm2weGPyYyREGjuvswfH93N8pcXygk6zeDeMrYzanHTObYP/Lc0pPWWN+zFkkoJNVRxyq/mR
+20N5lv5l5Un5a4nkpCvwUTmEml8/7/zyV1fAZ7uc8tdiBWlrn2WdARug9afPGoPjjrphOGWeSmj
nzXFWH+rWJWL2q1Jlh6KbV7jamlGwGe/Om4egWiog03kXVvGMY6Al2iz7JkNpkcXsPZHQarNyR/5
Y7k+93G+NN3r1Eg9XsSqTknqtEdtVa/u7Nu7mvvCvrWMKkRp+QxYj9jeY7T1db2+rcur7GOzkwdE
4PNdX6rmYzVQc5XF6IRLvy3R4NrevmlaNowMs0nDWBo6skaqk6U24v5u2Zv5aoWbTsYhnL3zpE05
zm8fn3NrQ/ZL7h/TRHIvI45Bgtxa3ralMMNRyj6058kG6LRMcIeth29XuXVHu5LLvbzJ4wUvyfVy
6//u894F/i7/MM4yVAyGPRyVs84XS3aIEsBhniAEkYt2QxOhTaoPmkUUpTYveNLtOrt3q80LCzW4
4QyA9jpk3vToDpZ+0IVX3HS/wYkd+qFZFd4ACuJkhnkZYBgf7SlVwdh1Z3uAuW3kWrEbwO1rZgal
oUsVja7Nn9qT8rK0qLdKAq+ERRTiWCwIA7pFPKbXSd0u0FuRZcjpsYoXxIG71ugftU2+5dn64DTu
Q1c7OKsV2EVVnUqU02LrXnoNLTe40a10Hf3sbmZ7UI6ux40gn9G7krFcP0TsSP9kSnFvT3Q7UWT9
sfT+ruZrIpedB8rVrxDnaO55+B4rLXu2qwLaCMJvLvOWbZehf5KmfZNiSI1HCzGgU+fzDR3JVmxa
26HxNGSOnX1gFKwjWN/sYDrjUzor/HM6u3lSF15YuurZ7cw/ad08zVjq0/XqYoEz2eD6rlseRP42
PjjCdqKpUtlBIJOPoCKbq4MIwjNXTjyx2JFdGQ8pSm1RO7Fd9XVgdEYRbU71ppMaFeQaKIgLwxes
OfRBSnSWNAzWzfSkwVfSJzZmu8k0qrhfKfSuG8+NALbMQJjpz34aJ7CNLguWokli9Lkw4SzbfqLC
ejE9FZumxgbSwSos8wi4a8+ApdeakakZx1jlBrkZyfqGRXc9ow6uw3m4Um5D1uwbolXDUtrJbrb9
FKjRRSnVYG8RTtpdVzLyfE6xmyXTloMrESj0+LAOXBHag9uY95zViJHRGPBlejcJUna0pql2mbIk
39Wph4gdijLI8/KbMY49yIT5qsn8YAE0nxLP+FbkqF56sb5LY/xp6zgDGXOxHSDwiRlgnKPbNRzk
Rj0/FG79nLTOd9rfKWxvZ0Skhnu0jPR200hYTBr6D0c1NHGpehtan5/BznBn0inIWXIdyVKp6C8v
kEwOTEGnLhu1AE3CR1JZPHnoFSNUnhuzQ5EEo0Rfu5T5bVJkIPIj+i19NvsQ0lwPM4Ri6CJyLxBq
eGis9Ilgo1tNs39kU/5AJcvVUZRciBkemA8Au3uBFPTqJLJxPFw8ss7umO9vO0sLW6f8vpX9G3tS
D8g0WLuWrPBL7ngV8/zyOFXoP40yUQfD1FNmdVPd8US+FVMRZ6vzLLMNDYnzbA72rb+xb7BA0YOW
63lYm+OYOkd0G09G414Qk/DnSGDYqYTLNZQsolIVb4jTDugbzchY7CZqs/m2kD38ACPDzvd1QNR8
OdJxaCAnUIjdyoELD9iqQRhrSKMCPHDecvn2hngw1e+enjl0Eir7wTqVe+JnPlCC75bFe10zRE2+
nt1plr3sELwUgcG1LqhN64UH4cVzeMwqXT0JOKvEzWCQpfOotdszmuMkhtKInEmgTBbeREzlEC2+
/TrozU0yIoTuWv7ERFTZDl8Yz7zb/Lnye2FfphsfNOVcTO6sqSwC8h6L0DeypyUluFYQ0SWmyDG0
F2NEuu+0OwcxggUoFrpb/bPTsnjZrJh7MxtbiUeHYtKX7BocUnkc2AlCHaT7/Fvv3dU41RDWKOaK
qrt3hHuf4EtYR32nT/orX8sSFsL+7is6WXx5wJkVjZl1RAHJPqCv31uRoDalEiyct9RjiE9uhsnn
RrO1+xZy7wS1zNghEQK76EHOSGVfICnBZ9WDHPIfm1OuxHM2JQu/+tAnlAezboJN9tVr25Z3ENBY
QE3QyJTQW/7I7MQyfx/EvFdCXQ90RMoccliAnDRqbISOFWLUuDAcSPCeS3XXpRyqBkmgSJ2DomXI
rVZzCBEVeMjmFKj3VGs3RdFxdpb8WJZ3hyh/BDRzvg0zAjeXSfJG11p1lyw2nEw2ydi1pHbMPNL5
0TjrqEWmcdfUIxtO7fm/0MiIQ56MaK5IsqtdMkdnMteZydwuphjjm9YXgMLJ1J78Ff6yBNo91h14
jCAddydzHTqv6/84ol6soPar5E7bctZ7CqYhzQplNGPbyJKfbO1ODsBrolDjDf6Kx6Umu1jz4QER
fr0WtdH+GCC5jjDhzWlIxI98wME4bokRedxNAqPuVYwARbxPrYYeqYOD4BJK5jCI+rfCJBibgY82
gput49bRIz8y3PXBVEQD+VZkaTxgOpneAYDf86qJnYfAab8uUpwAXfRLs632aRNMpM0MkGQQNBeD
Hpphk6xTLFD8Gp2kqFo89W577OuV+pxrdHnCXGcqfGy5Nt3WwjxpXJRiRIV/Bg3Dpp+mz9Ng/TI0
oMByxFk0uWrdGeR0B7o2vmWCgiIDjjzMhp64oS4vQsfD5JnZ8ifZSQC9ObirTHxzL/QGll09A8mX
4eqyV0ANMcYpqOoO5dsO2CGasm0J67IiFNyBcsJYQU60kXYnvzGPcE0r/opUhd5mOPsRUmqnYXDI
E3En7fyXIFY8cNyNcU0fNHATRHZ+l4mPrFuusDfW15Rk57Ar0iFOFX5ZTOjAauRGk3NG0pOlC3Sf
5GM9EBseGpPcl810v1bKuadnUgZ1RoPatcMimhHk732MBs+tNZknnWTcmBjvIbAN7UK0yXFlotGc
xYhWhXXN6VHBu32yZ+a+befciktnu2lN9aCD+56cUn73qvmoudkxI9MfAdXRR5qskip20uLctVYa
6ZBYbGIaKgXPeWavfKx86zHTCfTlN2mCzjT/TIb9fe36IgJev1PEL9eAJTvomI8m3Rhia9Y14vu8
bZ+4Yd2Xnrh4PpB/y5YYtOu0S4eSKQewPDCKcebHGd7wxvEbdIinPPJVdeqRg03f7ouyBTnp8gtX
ihvqPNZIWsYRyc6HuyzgMe0fWFVE+TPHWZ8PTxldG0HdMieLJT8g+BsDWdtnfZrfgdavxqDUAnhJ
H10N5t7t1Es681GLdk8ayY1j88SWDgCDdrM53hs1oAdHeKRuV1IL0glNaqrpl0JXDw1hD4FutJd1
UietnBsYaYB44fqnnCrMoNEgZJaE7O121MNSd99FPr0111/QSGCnsCYbq/WQV4jNFmM8CBZJSBr9
k9Hqd6MrnhGkPCt/hY0XK+rT8XQVSAai7c/bZlzWbQ2HND+ZXXlpVEM3oeMeJjAgTO43wrmq/CsC
bM3TyuY7pERdr9Ny1vsZKK2p0aaBJVkd+TFEmj0V4/aOQfJZWi1OrkbdTonzWzr+C1FxzPl+e5s6
ehu6iX5TVCmIinv1z9wOrlFG6/Xcql2XDlwTBt1oIKO8yT4RmIucclwa1PeiyO3HHqnEjkie5aAV
rgga05GvTul2d11aYPNCV4XwjZYCfXUzbkR2TQ48gmdLolIf0QO+wnPIi+MU4s5J9OZDG9qJbCXG
aezK17dWnagu1eaW9wan/2+t3vpHsTBs2arW3uU8zbu0W+D4ah4wq22cWJtpBcUuB1Is6X6aTHzN
utZgpXZwtB/n3p6OEh33zs1Nm3IC5Wq7bS7yk2MOdRODUTcZvt9A3qr2ajVmXgGFzh83KLerPjvd
zX1nUoZoqlupu3C2hYVna9OHEXt8udq8xfoh1pxZxhL1uS06cfqvrvFmz8ns6ZzCZf0ZGoRQAQIE
ttviD4ag2yLxf46O6/4lOuaLPBHzU3BJ6ZZ95Xq0Fq217wS6n70vutWGOWo/aGwv4Gr48s8JDV8l
cnzKNcq3gg8zbbwTvsO0mb4XC8bof37tL+JK/k9/nhTCXzjRznnHlIcUOK842CF6eGLWPZ0/f8tF
+SI4w/gUUlaYwvPShQacKXlq1kuf3C3FXxLWvii2tT/X56llK4WnvGvMkzxrUu7mrUCTbRphXnVR
kfcncNoARcXeJA1ZZAzY2T36tF///B1+9dGu3+1/ZIIQcbENHf2ap6x+GdynQQcyef93L319y/94
aWVqlYR2oA+UHX5oMLQNvzF0/Msf/1OYSaI0zzVLsl3TyjhVLO++wMI3P/Ti8Z///K+erk9pZR12
1XpJ8/Tsij+m8+72bkgqSzM///PLf7EEDeN/fzuTKB19VH113nro+WkSYaVPB9dId7ZD+jhhKXb4
797p02InD42wnTxLz2vz4QK0jSAbiURDVHE5lv8uevJzuZ6zDK0wrwGsPT6tsboB6Q78VvvLj/3F
LvK5TK9fJ/xa1C6gb1I7Mitiy/pbdPUXKVSfq/SQWNptmdkE35bTrVnU7y4XeGRvCI82Z+J8RqqP
hNL4yyf54qkSnxKKUJp5KNe38eyIN9HfWfg6Gvm6LfIvP/ZX39Sn9QxgKVCfDdfawW27yZwBjBz9
989/fpS+evVPSzodESkypZJen/ixY80PfqH+Em/81Utf//t/7hYz4ie/2HxCDj2yGbpYa9zyL1/K
F5vc5wq9trcgkQn1OHkJ1whrFmfbSKaYqfX5n7+Xr97g02Ie+ubakjZMZ3PS6wCHJ0pLu66DrvDu
//kdvghX+tyfN/h4zzBq1+dkXTNGySR7wi2b/XYA7vY6IMajXzjDfbt13s3Wgpj/y+f10/mNeEfO
m0MAnLeCkuqGdtsSO4fmtJ+jevnrYyuur/f/ZAV+btOT6TBKxAXJSRkaI1S5N5PmoumK4Lnte4rq
VpjVq0/30oAl4i+PhffFz6Z/OtdRQTSGxr367LvKvM3l0r2Msz1wPUdHE7TbUp0SSIVDAuz3nAv0
5lWiIdDFeh5WU2viMDDI+nbUEtNZWt3ZpUY4jPCxDDMudJFOPJ8OPLMsb9gvjF3ZFRC8gPtA9+6o
BLLmVXtGPb9dOl8Mtx4id4RRNIAzEYMj0BGCDXFUOwu31a2xJetTvbS0o/qMvPsMZVRsTcu3cS2N
p3laUKzbOiPksvTfN6/X8IQvHiig6hpGh5aSnAuqAGAQeynjacQSr5TmnyS4+i8IAwuptmmLS7el
SDVNbvypZr15FopSv86Gb/akOyd/M67kc+XGbSatACmPHtdSX4/+uuTHxWw7Oq6QebQuCknyRtLD
JlI8FGLpjjgbtINmtsUYKnfqYs9snIvlmCNyawujGCvoYlUpprmcp64OmM35Pmpk1nsL6GuXWqVx
45G+IaN/XlRfbMafmw1NU2esm/kKSJ7lfl2FZvVHZ1Apxcs/v8EXm9rncsNZT2evJyjqBBPtHYFr
1qeMCP2/bJlf/fnXx/o/tsypzQcfyz5b5vxt7YgoILdk7n4Zf6vE+Wp5fNqSNa3rSCMT29kW0/22
qX2F1SlYDefhn7+dr17f/N9/vz8Q8eIp/v7aq4na2eKrMBZ7y7979U97smxJMSN9gNzH+psk6mKo
XzPrL68t/idk8//brz4NVag39aIy0NNt3X9zdh67cStbFP0iAsxh2knqpizJtoLtCWE5MJPFHL7+
rfZIt57YBHpgGNCA7EqHVaf2WZtbPy03uoehn7Bj82boNXmPYsbT7werxqw1m+bXtO9bX8Ey+VAP
k/FczmZ+Mxtt9eYNTP30zIzIOVzvOtTkUJrs4Cbpe3y7wvMVexFONlZXZbChHK05la7Bva4N/GRw
xnxH+sM89hzpOGDWsXdbpkP/JKB1k8FV1M8oRHTydKr9xySC3KsiyQ9af1awz1qw9crSuKlSrdzN
89T7hU45bH1GyBktGY0QE8Ot6XJ7RTlN8skh68idQDtmsJkog3b0Tjnr14IbBOjU9oRNcgp46g0X
ISNUCfupTTQ4dwUGMWEqKEDTdfzRQGb+pOBoJoeXmOIG6lXwTSdB4yMZtp61IMsexsxFIYhlwL1m
qPWtBhzgbiZvl6GLr4ybEsXA12EmZKJzRPtMmTlyFm18JVNkflNSr763wyirNpRLFLduNKXbCAXa
Q1V45J+mygI50ZVfnKzFiEBU7fzkmuZcUI6pkieYMW1EpjZ/Mae4PumVppPADPSTM2VvVDQFSGtt
TYBcUPLbBMHki95q5Se7EFnOTQg6XKR+MKY6DVJbXlGLpSPzagIl2Sm611EVq3ioSdTBOzTIFM7C
jRy1UE1JJLATLvPQAVhmjNdedk4fKyMAByPRBJChhMLDiYRJgKXYTrGYPoaWYdOH5Jma0Mk7th2y
ranzhN+2XH97ealtrS4G/1QE6l1YupACFPIammtGdxQPNWe9YbVB8w+V2enQ5cyCvGXWGFdSalVp
A1F64ZSHoCdONnKQwFFA2UToIKnndlYsmD8Og6ZszGl542RNyHZOZv+cpMOmY4+XkQztgpU90L9N
1v8vdlP2Bstsq5rpXeyhrOGpb7SfamTcIpX9pah1udG5pNuJXhzdQvvbMRd2sRNfdawyZb8wpAfV
pBSRe6r4QrXozAuuM6HcrLTs4whsyl5h1A20lHgSI7vsNad6yqnu9X7t4YvdJn2fpllphyiF41O6
+UMcxg9azQUNQpbv7cClsWZWOyShe8rzuFVPjm4VrPTax59d05M+XFbKPW9DmhQKaTseC0WEtyPH
+RUcu7b0eOm7BYExp0pE806BLiLf0Pv0lfK+6KmMzkm+KGJ/3GVC3+Yu5T7UGkA/C5LsWGvUXIYo
Ir6jFOn3pREHV/ncmJ70qVOtbB6M/JyGTvUNmeBNif4hXc0Wfnz2MD3pW0c2LUqDroBhnQztnrvY
cT9kGqFjQjKCSZ95o1rTcGqU2j61aoVd6+Uv+NLClkKHbsKOGRrXPdn6E5SgtkB37WKvPFz3fNlt
rJya0VRGVKqaWr+6NdLIKPL1KgFwN1w3MrLTmBVqnTsgrzlxi7VzK8ExBknCuarxqi5ypXTCpOdc
C822gymQIoqtKKv+M/nD6qfgTgeZO6qLlcPS+YkfxEDZQKzy7EZzMo7+kF4oxv+WO9hxRvwLHzxO
utc1R4oYld7F84AVzinof1rQGIBn7poWqitnk8tv+DjdY7pyaLCykSJEDcS1Vr7hG/yp8fLqkAug
gKkJytS1p21S9Cs86oX4KhuM2WaH+i4LDX/uAbrVSr5XAsTfOdX5Kz229Ab9v3toc0rdyKCw3R8Q
PfTTeKAKFnHQ0+XeWliBrrTykT5xBwkh4dQC/cvLn4P7M7Tu3ES78tdLKzw1qEEbyBKf4LzeZhPy
Wiq0b+ZseLzq98seY7MSpYhe6H9bmY09vd7fudB8Nn0YVdyYUsF5+T0Lo/APTv3uJDYlOUIITUd+
nXYQbqEBoOqux7Wk3tLjpVU+VM0AGyBhkCPYWnY/vrVu+C3hTu7yz19Y2855+N/9fBv03Fwnuncq
4DdxgElMSLbhz3L+4+Qrm7R/FPAP4odzbtu7dziRbc1qCh/Izkr1i2sY7qeQQuBNgoLmzuoU5xgl
jkEhMLUNEKPtnnw4sIvIDOZ91GvWDpcViksURb1NEnStXeTkuNRjR8TVQrFtddTaU949u7U1gRFE
vt8rFOdGcahs+iLUbi1LhTCHWndndaa9Q2uX3mMZH9yWceD9SLuQa/i4ydX4urntSJEmiuei1N1z
nZrDISO2uXP20IsXSXq4PGpLs0LahhhNGXpzH4x+aBrVjZUnGsrZCgTHzFX45VcsTQwpukxQJBDb
WOzgBuOgU/27gcgGmazaltwQjhUilOteJAWadIqHtMDq44RZbbG35j67tRO8Twrqg2AyzuKY8YG+
suOkqGNm3Qihk6hDRmwTVXjMRt/ObNvLTVn4wshuaHGeNUnjtInvVbel4VsihQ0Z3IRQiYLR8+tk
XPmULYy/7InmdiBaoQqSjI/aFKRx9cWbje9wS6eVliy9QAo70UgFUlsD1po9SiIRqEKpCr/MSB9X
BmJhetlS3KGCO9drtZ+5DMm+TJR1NCjEzOdUsX/ZOsvx8oAsbF9lVzRYFWk6Q5z3lfRZFMW2Tr+H
+lddfUzVe617mOI1H7zzyv4gxNnSitcghzgBxHh/wuZg06v4TZVR+P1yK/Tzsv7o6dJyLyuLekcL
JxkTNektphM5VbYO+5batCYoJap9l3Zj8SXIIntP5bA4WErVfhLUqyL1B77gOhSuhE5j3JAWDn51
JjymQhNAC9K8HG/Q/yR3iJfVW0okNWVbKxMkSt1s6rWv/XlYP2qBFE28WFAmWDYkyMxfU/Ms0AZD
iYytFSuxpfOmLQWRGeyUNiA38M18CN5AV+bfERyFz5mdpwDTS1fHEYou/KoOOcxr191DLILfk6hr
5thLLZQiSybYx+guS5LSw43o4X18soaf3bzmQLIww2Q/Ns+mIKSk/O+Eet3P4fpi9Pd6eX4trEXr
HM7efZ/jtiuyubSc03CWJVKXFUcvDWvQtTi6r/l1LFzzmJYUUhplzNOi1ya/ydLPygTZt/vsuPhM
ANhOQkS9B2rJ3cxbWfoLEcySAsygDoOXt5wgR0rmEBmBohJ/nD76fbnPFobbOr/2XZ+lGqguIeiz
7uyLdNZBh5SvzXe283T5BUuDIkUUO3aNuRQhO7LE2g6Zb2RfZ/uBUm9KZv5cfsXC58qSwkrc2HkB
XZApW5D5QT5NGg2idhd/r9XsbGL0Cr955TS81F9SAKgnKhdKpaQs1M0oCE9HEiPVQbMpfeih/l1u
0NKYS1EgGhXTwewUVZB3H2TH0PyCbcB1j5aWt65nddIYHLZC3dLRxs9HAUi7M4efl59/HtYPAqRs
x6ZHYZxUIRciEYHkKaXYBuuIoFqJjwsdI9uxlXMZZpVK7ytd4LsUQPR6/g3t+kpabGFwTWlpF0M0
11QYYkUN6e1oD3w8OiXjztgoKL9F3XZlM6Q1XfYOiDLUvH6pwYahJHeGnQPLcCVkLDVDWtO2aEYX
xgOybwoPwOlsCB+bXEs3nFUuj/LSG6RFDQES00Nj5GDQOpR1ZJvWQvtrPSXey+UXLA20tKQdrQhA
S5EUymznR+gOL2XsPMwBGYjLz1+aptIyRgTfciqLJx/KrY54G7pa7szbyw9f+vHS8tUcwfWTblun
arZdUibmp6LA9i8RyZr4cennS6s4L0ZNV2tBrrJsnlCYnywvui5AyAZqCv5dkKjNwm/yYIP1DJAO
mILFt6u6RjZOa3InVB1ErT4ViOqOkypXQlbmQdpK9JvrXiEt4pgyr3A2tcJ3vXvPeoa02ljXBTfZ
PW3y9HoGZCL8sK+CDWWT84bLkusSbYa0ahMn66PaUws/xVC5eMu4nZtWVtPC8cGQlmuZs6Of48Rm
mswPBs7Q6pg/5RUXTapr7jsBerSvIirkp+sC3L8MyrtdBRT4MMaCC6l6ALnEEwFVy54R7xMjWhGd
6guLzJBWML5jZFSwOvZxb0kOZoLXdeVkKWyhLn2hACH8i0D5j1fb2ikcUZQD0qGStO+DXUkZI1Bd
CCaTsLkBwS7r3gqFe8QLJd7FVE/8zkMBBRc0ISXX+fRoTRQl5G6QbtkZh7umz7yny5N1IZDKKuYM
Un9rTO6Ev2jGPUu3zcDKD+ZPS3+9/IKlbpIihQa/eMjVDPKPgJwltODU6JayMzqr2l9+w9KGWNYw
N1GSdVZsTn5ROy114mSHLO4lDlVDm2IYmnyDMDnzhjw+22FEBw21+cpEWwiEsqx51rMg9uy+8geq
uA6Ca8y9GrRrgXxh3cjC5qYphTOhb/Qb+1uME4NbRp8s4yFCJ6/NE2TYcl+nb5e7cWGg9PMMebdk
QKT2wF8N6lXs6FhQp9lY/UsbTytRcamjzq9993i79uqZImTrFNsY5ygAoc9lq9eFLl2KL1FYerWY
usm38OqKKSM9e7Bha7HyPV1YJP/SCe9+ey2gpkyiZRhU3dhVArgH3IZwl+FstCMjcLg8AkuvkSJK
Z1PgQbEMI1CpkBIoKkrvIvsVofru8guWhljaF1Rkf4sShpQfFn/K/keKbWER/73u2dI6p97dS7U0
DU4Te72JtP04vKmQMS8/feGEJYuX3cEa0ROmpd9VVPqm2ox1YwkWawN0CtcKz2i3XaIYn3MvyFf2
4gsTVhY1a8hHUCF65IrMOf2ChYk4JCrVwZcbtLCyZQ1zXRbW0DZJcBJJT7G0wS0+Yf27cKhzI40f
wcC4cqupnafbu9nbUqBXzyE2Pck8PbYiArSXkE2/3I6FOatJy3okOZAoEQ+PCtyHJ/0uKlBs4awQ
rMk3ztumDw50/xQE734+YKlOZHVc+hVgygdQW3sL8dO2LOGRNDFKm9zObi83ZmnIpU0/wGzN8JxZ
+LVp+JFQTpotVh699JHS5MXtjl1DXWLp1/rfAH/yiMLgKsdzqTQ2vUNSLT5fSznttrBWvrxLQyOt
9q6qABQXkXMSpQYjrxKi+OQNlcd1sxCv6QQc+nK3Lb1IWvqNx4Eb0BGublq0NdJq10BEDwauuNOn
q94gK5vtlK1uK5SzJSqWpAm1u7F+cm1qepK3y2/4Nw4fTDNZx5xO2mwU0+ic7Dl9Lk3lyT0DH5Bu
32bmHGy8wIbJbRHaqu404UxlaMpT21TXHUtkFS00BLunWjf3MXuMPABtXCIayqxCpJuF9vlyGxfC
v6yk5cyfelz5FZBtQI6UP6Jo2NZr8X9h7ahSIPCyQVMVN6vR8lj4DU0/2POvxJilR5///i4CGNT1
QrmonZPh/BrVz4nycrk/lp4rLfd5MqK8rjhppvC6R8i5arOy9BZiliotdhy8ctxZM/tEcdWPvA4z
GFz41gJSobQz/gOK+nBdE6Q1XuYalY0eG5/Yje4HVQ8BdMO2uu7h0rrWSALaKWdCvw2nP7VZ/fWK
ta3Ox58/Q9YblpbhZp1CUlZ49a3QRt9MlZu8oFS+M+7Zt++g/YDdmVai78czH2zHf2cQulkjRkXC
5b9DXVL6VHbGFkjO5W5aevh5Erybnlj2zVlqcPxokx8Oya6EIm0VxMx1Tz8H3XdPb/RRcSbh5v7Q
GHuvgJNkcIXchYTY614gLVxhZ0WsgOY5kSXfjhoAfWBj9trWealzpLWLlZI1gKMpfTd9HUxIiu63
ZlrbfHy8gA1PWsBBNLmg0pvSt6cw3gTG8Epp9v5yt3y8hA1ZDxi2SpKztkpf0fVvgQ1/F1QhRKQO
eHKR+1O5duO58OUxZGkgZ1Gw0dhh+/FcKY9WNiGBNuemvLGjLrwZgV4e2r4mxWa25Y2aF91ubM50
p95VfpVe01213zU8abWLpIq88VylVBTVYbBhtrrK78t9uTBOskgwi3q9Tm2u8/us/zUF3jZOgGVc
fvbHmw9DVgeaXT9iC4puc8JzvFSAFpbd9yo6g+UA5l5+x8IklhWCWdyOrYW6/dRAmNnWU6Jh8QUb
Snjt2ipcaoa0zLkGszoQx3hpak8x9W/waKiuf4I7stKGpRdIy9wbyywwBJ+kmJr/KXydweBr0+e4
fbzcR+dQ+v/7J0MWBdqFOmsVMxQ7Ub08hBNU27Ibu5Nq9uCOO4VzMy55xwyLs5VZtTQq0uoH3B+3
ZkuL7MImSfxX9X6hULiyu/T/ht00dF2B85Z5Qm+FD8OYAhhN9r2CbNwahLK73GlLTZA+37ZpdImq
nRP1A6ZDsA3vEye+K1R9TXG69AJ5UYOA0clPcXlUikNjZ3e17d3aoEQu//6FhS1rA9NUn1vbYOcP
y+++ssW+7aqby49e+OWyHNCrvCTvPbyJIpwWQyAnHQCvVJ1Wxnfp8dJHu45F3sbebJ7OvgN6X24Q
rO5C9ct1P15azaE6m4aXcSpG5Fs3fzXjUAJnu/zshQ+TLAKc3AC0xvmXV8bnrLa3AiJHAOBo+lmq
19XiGrLuzgqKDFdRZ/QzJ7zthvBpKjWUfY66kq9bmjfS0o0SksJFr2JrZWhvNXWWm6h3VjKySyMr
rVyoXEEwqcKhEip7yGcjgMibnNwQ74fLA7CAmzAcadVOits0XhYVaCVTKDxaNH5STA+rzpmvQxfC
vYnGFG8LQwk1+OGif8xs17ojw5882CR99rWWpWu/ZiGuO9IKNwKc0MIcecFo/i7Nr0bnoWv4Oytr
xfYL002W4kHKpf42DEwf4DxlQZ8FpRFcep+tgzcN5Z6X+3Rh0GQd3ohRWiRCDP4wlaISEAaWtYmt
lZ3NQhfZ0lpvwsGMY0ETjPrEZXqm3VfpWz28Xf7pS0+X1vo0VFNK7Rr66OYLPqV2hUtg9WUsni8/
fqlnzn9/t/8vtKKPIyWw/SDOHnNOef3cV5sgqo7XPf+8RN89v84RU2YGnRNjgq1gaNu5P1NFv24x
2tJCn9Wo7jIjMX2vwMHJNLZaeW9B/7r825fmprzUFcC8rZh0HyOze2N2f+dZm2Jbo3kH1TYScEhr
9UpLb5KWvFoPtlLrteV7WMgWeF0Jj7Qdy6Bz4k1l/rzcnqWxltZybIJwjXTb9nGpu40K0PWtQkIq
nZ2VZbYQd2XtWzQmFkD4czPCn7NzSrGLvuqXy8o3MWVh5KA39WO8oI5NaWSH2hiivZnl0f7yKxbW
mSx7mzQbgrw5mH6lcMFTm5q6IcX5GTowws3x7+WXLIyALHbLidahrjWWXySYsAOQauC2Rt6aenNh
Gv2f2A0oV9BaZe1HoeZ8VmCxPwJ5iY+jBpISImUc7Cxyjys9ttQYaWkL3LhGrAIdHx/GTVPat4EX
QxheY+IspLQNWfam6sDiZ8UxfdIT1LuWm1q9EWTlu56CZ5BoWfJiOzogxrXd7ELVoGFJCz4xbDMw
o9bxQ6CAs/Pmaj/PCtEp+Dq390bzS3Ufi/hVrR5G0W0M5dUeVutXl4ZOigA4ZqR6gGLYN7F+UBMw
cm3+ks5QqNXyd9WmWEs2fgYmsCyaX5hGDTtUrE+ij46l0x7SJr1JZ+PFBX1xeaYu/R4pVphtp5SB
WWm4DWJFMUTfYis+hkVxo+vxjZLbKzUnCxFDltP16hiPXVpYPnPHL8Li6Grm0+UWLExPWUuXJSTc
qVmx/QhYjejBRUOALb5c9/Bzt737rClpEZRK3mp+oIjN1JG3H0jAkh64/Ph/opgPjrum9NVv49zA
8qzKfc8yygfHxGSpTHT8UhPb3lFPiJlDk8RH3ECrJ69sMaBBrYurT9uCmUyhRXPezzBJUMG6Zgm8
RKPFVbCsa+P3MGUArXH52WdmpH4tXE19mfHUebM1BSzegPDquYdG8sXMHO1bnKSwr7zEfG08od7g
K6c9KHhqH6CAng0Po0x9ChKbdOEIpHotm7A0due/v+teNRm0oQlK1RcGVp+2of4Jy/C3EV9Zk2eY
UuzSa3NwrNq1/KbptnmnglUxN+oa12JpVkvbEkqn9cnKJ2gSovhR9tFdauM8enlqLIVFUwpSrQkS
ACyS8DMqSX/XOGeDjm3xg+mGP7NSqd1GUfSi2qK1Uh9gxI6Ucc8dZU2X378QGEwpULVW49m1Pglf
KxTjEzaWCoZauZt9m8PYeISbneEEzjXQykpYep0UhwqzUh3H8Fr/7HDEfiU/FvAUtp0SoPhhZirF
58vtWupXWRgYTi2kwkbofmCl3n3YNniIj1wXaE2mHvuwOjNrG1hgqnk2Tin70caiqo/WlvzClJeV
g3PqzCw4dfBL1UYm1cWA26OUxXpWrK99ZhY2OYYctsa2oPQpFf4UTdQ4k/odFfvv3J8tqdkzrEzR
hekvywjFMOeuO5q6X88JVsrirbCVNdjVwnyQVYSwtIuoH7LBVwySNlwGvtSKgKPc450x6d+SqluZ
50uNkCNEI/o4c6Pex3z8HhuKXR2ulaIu3E7J6kFLUxugK0j7SnfA8PSnaEI+7TZApxfAGPt6wBEM
HcLleb00r6Rw0ZemSGojMXzwIr6nBw9Fgh2mA/vv8vOXGiPFg0hkatGGwvDx6A22Gu6s1mbMS28v
PGwRTYyhsRiOIqxx9W4TtPa0NhOW5rIUGXLbzhorR4M5z/etva/N+QmLjluNobrcsoWek3V/nmk6
U49NHlWCn23ncQZ0ZSUrZRYL6WxZ1zfh5euWZqn7rSVuvN56FULFiYJCvjbtfhmz+AFV/+1yOxZm
sqzy63MsG8UYcQTXxB0e2+cd9Fo7/m1IPtioyLK+KZkxtohi04fl3m11OwZi3Zv6J6tS5tswGoMt
XJxiVzVcwJYISzdWkLwEKYj4tu7Tz4E1RpukN+ttbAMz4m/DpkpKG4+GGlsabBiPoVWrxzoou53X
5S1EMqfcT2aLwZkFeseicGxrOCD8iymDRG4rL9BS1SM3G/dDg2FTXKnfc0f9kYhJPThmcDdreGvX
aaregmX/M4di3uZe9TJwpY69hgg3phkUh0QXw27s7bU811JW75/O992WZuCGPhpECPQ6S3GKw70T
b2hSfegwYE50kdpsE6fyvkQ4DTy2ilAOYRsrO9UW7bM79sq2gQD15boZIce2XAQD/CNYUoFlb5J5
KLaWt/ohXZpv0u4njtu2N6Le8D1R3okOS18thotlBFV6jEucPqvsPjCLP2xGD71rvYmxGTah3s54
eONdqnnV18vNXPhWyPzWKsM+s+giw1dzDXut6q7FrkRvsV+ryuqtsuy1euKFUKRLMdAzbGAzdVv7
imthK24XJxD8T8qkWyRv2pUNylI4kuKdlRZGkbRe5dtJlm/nQX9KO29XKGuZwIVhkzWQ4ZikYWak
mm8TzzeTYX5qR3x0Lg/FPyn+B3FCljt6wlaj0KhUHxgjNi3b5tPZLOOQf7Zeqx+2iR517zUcarba
G+DVo7nL76qjfjD22FXDnC+/cC+NBD7+WjzzX/0c4xayWaPMLHStrJaMsxjHILc1/Mx0sq+UDCaf
sNFEo1dXs7huIyvLJAuepKY4IfouCvxw7wxt+9Q0Sf1CjWhzhyN6feO1RX5zub+XWnT++7to45Z5
3IUh3y7dMMC/tTud028zrZzal54uxY8prGbXSQsdlqp2b1Xw+0IPT7bi5fKPX1hO/0Loux/fNblR
BQN66Lr/Wp1x9VjuNVzPee3u8guWprr+397JvR5stI2jTDVi+B1NwW89Uteyxku/XgoGQY1dDJ5k
qm9OWcUHabh11b49OwE8jU29sn9YGgEpGAQIX7ATqzU/cZ9T18Qe4CUELXm5exa2dLIcUsVAU0Ml
olEBDNYPMmipb02sUfvuXumf87z7mq7pVhfaIcsiQ2uOtVZozNPO/ivq9JcWtad6LryVVbewz5KF
j8XZ6KSmMsC3B6fBcbl8bVvvk+f1e0VE1H5NzR97EG+X+22h/t+QFZA5goRuEGL061qpj33TUySS
WDDUIACFN4nnRc/Ccfrpy4x135c0iXAZJ+08mmTYPANpF1y7ndbAB1SLTGytAb+2bT2YeKo4QuuO
7lkAz01B/Zy76tmMDOrM98RxZ0DYqRmU+8vtWBqU89/frT/dIMcXxbnpR8lzJd5Mk+1Y/P3ys5cG
RAodg9emBcg50w+jfudgjahZ8cZrXofRuqWOTQv+Xn7PUhukTUieBqhQB9L5WXLnTCHG4cYtKMCV
K7+lFSIFELtvCxFG9NA5j28DyhsxM04ibSPG29J7xOt5U8DIvdyUhW2MKgUUEY6BU2Hu6/dquk3C
8tiEjq8ooACVkq4zr7tLkymQmeX20Cuaynfx/LLOO3JVv5nyeSXmfhwWdVmSWYDdcAek/LjI5/sS
b8+x6g7WjMppFUH/8ZjrsgwT1F2G7IIKQwWisss9h6oEG+yn9pfH4eOpq8ugR9Wxxia3ucrEt3WD
YSxOLc7WTH5oUI3SDCP2tc3Sx58nXUY+4jnZ2zFRwXcm44Gr/LuhL6/6cuuetLQDz2ssWxtsv8M0
aISjrLIvqNqVDbe2kETTZayjDpnQcRROOVWrhbtwUuzHoFWx+3Ad9xjjO/t7yEf1e5Cct5alR84A
2x8reIRmwu/pMS7Woxlvq94qIdHiO2vW3ozLtTmNN2Lu552pJUNCwhH32SRGRcXCNotDHEXuDZ9a
8zThU//JSbCfyQyz2HRzHv7MKDPba17R3MTp2SVqwEPpi+XpxQEFEC6bQqm+jpQFH8C0jId5Mp2b
uJ+D3YDF2r51i/YQdKI79mM8HRtu4zc118672oXrVI6DQ4awLo56ko9bTCTnU12N2cnmBvG2xoJ8
Y6a4RGdYiT1g96T8yZL2xSr74fuIGfGNIgKkwlapH4LBzk/mZKfwtipOhMpUjzhp9T2M8YltcKj1
e9UZu3sHEVSPjVXq3Ld4FXw1a4Mo2pn8/Bz7G+7/OOmDxwvVH96sHkOFWz91sKwbMHrpDgOiWWwM
yw7uXC3821FbcW/OgxXvOm9odmMHhK21q4YyIQOzvagzv2IJWX4mFRlreIC3HcdtfbB/NqEb7pWk
j5+qNAOxatR2PGHmWWM/mUdCxWQOkXJum+NuaCmr6FtT3Zhemj9CAk7sXYAGNcSC1kuv01zpslwX
Smrbq4nb4TI6qBhKqi77u1Q/TGXlPF4OAUsRRor7SpMUeCQ7pT8aJBxr0njQQinvTjrwxZdf8XG0
12W5rqeI0XZJd/ia2+/BOb6Mdm5t9UqJt/oYHJ3Uy1fetNQYaQ8pHJe6mtjofN1r1eOMwfRjM0UG
8iF3fr3cmIWgLytzPbPDqqNsO7/SlWmXmpnnkz1vvzS66d61w9Su7LyW4o4s0237rskEXrrI+XqX
cBw7d6E1TN/yJCYfqFgaRr9OkZmfKwWg/KYAt/+caJ6jr3wbFkK2LOFlmUQCZ2XhV90UIdISBzd1
3ZWBWurF89/f7cdcW/FoEXRpnJoekzb/3XRuv6Fm8SYpKmNll7HUAunLYE9zeSYwCr/Dcw5DgKMb
JSuds/T7z6989/ubiKAdqBmPTvuvdhLgx6UX/QajhpMZ9unu8lxbaoDx37dgD4H/+WQKvyyjEscH
dQfZ7+91z5bWfTxorWZYZ5hDlOt7N27rA7dw+opc0TivuP9PjuAB/d+fXus4umFcrPujmmDtVlK7
/wrUX/szGu58WxGT7zH56x8sXGa3QVX9mnUD/wqzUT8r8WzumqLV/zSjqLZKU1pf6wh/O8NwQMyr
ir0zh3j8VKsDn4QiVf94eudQCcj+pVET9djVg7FV8LLYloFlUfqmz+xcm8nqD3MYpiuBYGlwpFgT
i6zItahrfA5Fv3q9+WQF7u3lsfmni/yg92SVcNF5vZKrM9ZcY3Vv4RExbClv4KpY1K5xzFtd+Yzp
bffXrp0035Diaj5pXI7+qAPh3FEJl9+Qy0j2bodPakgp9g31JNZ3q02iT9R75AdRg1covCk4aMB7
023D7bTf6mb+vZ2THA9hqHsGH/0HNSq6Le7MLdyveLiZw0nslLLjkJMO2JHEustnr8zF3m57lA4W
BQSAWShOqtKEMuBIPGIXmrykaW34xTCFD3FEAtuNbW2HiWF0at1+fjbMOtn2ga7u2sCqNm5LhZM7
1enRjsLiU5q4wS3K4G6rqml6LA2Y5LoXWy9YD+Dt6AzhPkvyqrjx6kbBz34aB8jyHT7XNmi2V7Or
VWywAWokx7F1sWilAATFYRuVHllc7GpHNhsr4/bxpJcV2EHrDnXuOYOf43lVf+8HsnuxiiF2x/7q
uttq3Tl/Zd+FHr3Qw3Bup8HXGM89oPvhwariEsnC+AvRMQVtQkFUc7lFC5NcZrS2QWDWc1ANfhgm
Aipbpz33zpSvLKGF44cszLYnTClE6qCJGJzPauXdIuc7FUH9ZXDimzZz/05YvFxuyLl3PlpR5wa+
67WihmgVlqPmG+rjNOI1WHLwxCk7c19RGq2cNxe+Co4Ur+todscxQd41Bur3sc0fJyBU4WCVGyt1
65VJtrDHcaTAbfRU2KYhtoC1gcGd/tynx2BYy5MtPVwK25UVu+GUgObPcFEVJnZERrjhFLLy25em
kxQzA0FRMMZD3omvJQXpobvHXztf+Sb/0zV+MMay8HrE40fP63j0tWE24k1v421dZZi2ZtlofLMw
1N61c4yhTFzjTWINc7blyookyhyE+8oY1HITvFibwNzoJiu2N/Bb+ptMpr7VsLnYi6kqio3lxliV
F9hA933uHLIwG28476pf6sZo2WnU3X4M9gBy+/shnIubqM3aN0D2XMlNeLdi5AuTP0XcMnRK120L
isy/hbGpfe/iNPmMFN66s1PFPNbJkL6OSRDeRdZ8hoIVtX2juyWwUuri4z0EWfXOxujc2cyN3X3O
8RM99loIpY+LieAbN1beoU1c5WEuA6Gu9PGCnlCXZedNYGOra9jKyeiLfS7SXdmCF+dqz4xPqmI9
O8FrGI+nnto85zkxqk2dxDt3Dba5EDBkXfpYBlzGl/V5eo5/NLXaJV2M16p1U1Tdk1nHW8VbKy9b
CBgyJdYOei/ocFnw5ynZwwXYF9AWy+gt1aZN3v25HJUWlpsMiW0K/HxIqQcnE40TSdHtpKQbI14r
JV1qgxT0dNcYQydTldNokj3K6o1Gek3RitsYGGKlXreXlxXrmmF7whE0AvzD3M07K37C/WentN7K
pFvqJSnidZGVW3znTF9Pup9qXg+bubUeqfpfU4YuvUCKepke9+6Ycg/ZAceoHMx6imZbhF8vD/LS
pJWCnt2aSqTlZzuuNoAv7s4zoMvIh5r9QzWGJ/ybH/WmXvmkLjRF1qurAluOtLFnf7Lx3S7TR1II
J3Uor2uLrFo3teZ/nF1Zb6S8Ev1FSDaLDa/QO9mTSTJ5QbOyGjC7+fX39Dzl8w2N1NI8RRrTXqpc
rjp1jjkmsQINYjJt80z66VQEZT4HiUuCqkX5Ae3cl5dt4a7Q0etGLSuE9NYMb25snIEHhVzJGC6N
rD0+K9w9wiEWgMB4Qjt59Rw5/OO6H33elk9hBh6x1VxGvQwz0b6ZBX/LketbWZCF6MLRrLkltnnu
3wRA1y0I0if1JqlqdpiayNla3fRweQZLB0iLYaAtUzqewSW6UpMs7Mo8egTArg0gWeKsPG+W1l+z
Z8c1wCIfjWWI7OH3QdJj4V1HW2A6miXnrmE2qufGqap/G2YHsrwjMdfC+6XfrRmyTZVDoB4IwYLZ
2Njtic9rjnph0XXMeOf0qH62OZRmqzb+FvWdA9KyMv8d1yJZWfSlT5y906eTidx/3TY2yPPOYaPZ
FZt4fp1BuHzVqdFpWMnU0xHs09Ep54M/W4WfoIBXu951R1/Hjsssh+wdgdiWYwA8Cp24ynuyomeZ
WCu/f2Fr/wnufVodi5e0TRyIDsZj3+2d2lA72djpyuNjafTz3z+NzixIS1RgXDuV07yJGUOc6Zhr
2dWljdUMVg4WdagLEQNyZtEw3wcTVGirD4KFEOL/oNmeLOq8SqDFkI/7KrGDGYC12pmORfrI0pfr
To9mtR0qQxFqCvw0d3NzstOInpP61QYSdfZKeXNpCzTbTQkaPKQ5qpDQ+3K+FfOvq366DrGe29RG
+uPcdI1KnR957lF4011ulSt31ULwoGOo3bktIigDRqeIVBMqgGJbRtnzKLp9r7JdY1oIskW1uzyZ
f+igL15QOpiashGJItcawuEdD5bmu/fmdL4hfHZjoRDi13fkZfp4rh+Rb56fL3/zH2bzq29qt/HY
SmhAWnGDbtBu3FZ9ZeNxhnAC1WduRqeKT80rtybvLwRe1Yc9VQg8jIE/oTXPRFql7XdZOc9bKb0k
8fmYo0RjpFL+lVN5rk/l1h8I51pgEZJVF3hj3t2LKEXhpkVHOwk9QZ27RHk90ovwXUMg3SFaUyFc
OHQ6sptVKR143+ShAElIkdA7UbArK6o6QWzEICdQ5KDRFEhBFg3Bs0v9vbwlC4GGDuaO0ZBLhtqk
YZ6NQZz/SnsKWeIwSdZYaJY+oAUAuOTQhzOg7Dyl9n2jXHA45H8ERXGzVOz75UksOC6dptXkyAZa
FoI8x3pi8XucQ5csawMXRdl6zTiX5qE5lXZuHSedUdUuJ3sr0zmICd1k0g5ourZUSyapQ7aTLoY2
NGg1Qmr09pE2Mt0lYLT9KFM8Rssh6h+NhrKTakboG+eNu80LDmATgDnkhFQFagdOZPk2aedvkUQP
oGS5OJJxmlYc68I667DvoqJDWcZAVskufuvVQI9g7/KCouL1JjXi/jE3ViPghatOh32n4EjvIiiD
QGZ0RGkdaKECdejs9+UTszT6eZc/3dKJGXlJE2P0YS4DWlZoi3kdUJ24bvTzVz+NriJgaBkFgUM+
8AIZo6HfSmKP+8Ycut3lTyzcFTqna+nW0B5uejs0mHqwu45us2bY5NxCQJDyX5Km+8FwNpc/trRa
WthRi8EY5sQdw9poi1eoDaa7vukn4ROvn1cuvwX/qaOdDUPFoBI8K/XMR7xw/AqR33W/Xos4SmGK
oUxtXHT8d+O+tOVHMr5cHnrJIDSnoDLSgDqtVmFOu70H5T1flFADy0T0k7lzikkghr38qYU90PHN
1BmImi3sQZMWw5b1FYiuK8i+sGRauZ0XdkDHOPcpHwcbNZYwjfs/aWqEWRt111nEP4/3ySKaomoG
mRqQ24pV74Ostkh8z8nKJ24nbK3ZbmkCmlHHlgvBcm5DAC6etujCeLCG5PHy6v87hl9ELjqTa1qU
A0uiNENNQUa3btZB+3eoBcFlmcx7q2dqA0q06NvcgVYb/N2EBKLz0vvGcIZjUw7ztiuZeC/TSJyq
iiGb6VpoKXEE3k49qcXRGrzsaQKl9R583UnQecx8v/zbl9AFOkfs6MhxjAe8wWde2Js0Tf/yscKD
nP9CW+p7UZLnOC5R9VHf+7hfS/8vaCWZOgx6sCw84hjU6RK0N/UVUFG9HaCDb9tCBYZGaDbO3FRs
UqBpdngTI6BDPn3FmSwZixZ02FGTGJ0xgdHQQ5IVhZppK0AWvgFq1lmxFg++/KsDoXmVFPBZL5s9
FUa8f+sjJ0MIK2e/HMVN7DmnDHK5vulODzZD5+XljVwIQf7t7ycjUnZG+n6ANpORfTgTg7zxe1Tf
5/HatbV0UHTkNA4J9iqBMolrx0GROEFstNuGmL4ZvVpKbnlRPMbVe1St1bcWZqTjp8uuTBvLwQdt
U26p8b0i9i6Lbvp8JWBZGv/stz+tGO3BMJqRcQ5JfTcX5XE+13uSkA9sBfuw9IHz3z99wEqTNjft
rAyb/Ab0Kn5lvtUu9e21HqCl8bVIAg0zGfTWS2gnpbbfWD+V421M+6cN1drLZ2rhBiNnX/ppAlR2
WVSVeRmW+UfcfjMi9LZAdzcm08Yl1XXen1j//YiK7cxOBthKzX4hbETV7beLu/LyDBYiIZ1NVshI
FMTi0GjITqz71bXtrkkmv+1emr70jfTX5c8sLZRm713TVm4UuxRlv/o4nO+v2QL0gscfgNGBusAo
rzxSWkzh8oZG0WiUIR+fXTSUAQwWZIr7eAJftR1UxzI7hVPmNoduQlmCj2RwnC7ojPGmUqtgpq/9
L9WhzFJN8cilYqcZyPLANoxp77Y1u0OHerpycOlCuwLQbv89VainMUCAwOAtVMJOaNNsN8xr1cYS
HQBHRNloFO3j7SxpkwQGAybRVZ61z/reOUAyat7nPLHeM9RSUXIQ/Wmg0DYXTKQI1kvIrfQDPRii
zzeg47RxkJxoG3cTqkYtT+f7dASIzR7LCExmEwMusE6DSdnNsZwAUIJqVHnTMob+yMaLXmbwkN0L
JeUBj+3upe959ASGcWT1M9fZdh5PjqKuvH0KPWHAZGUasMEcg6Q12k1jpD8jbnbQdi2z45x1FSRS
PXc7eXTcdsBEhUWcDjvVtP03rzLmbW625Sm2eb5L8skI0mlQr21ZJtuikNOuqmm856KPjjRroiOL
eH40YoFRm5Lnd2jqMN/6wot/drObeX4NzcM/HbQLjrY3xvtB4Od3FncTX0RVskND5LAzObDDEOcq
Xkk2DzsBqs5d77Hypm9osrWanLykTRZveCKcx6Q126cYWhfbfKi9QzE25VvPvL8GpV1gGtIJjKbI
NlnMPD8Rc3lgFuUIh0Z0JNmlFTgkFkfl1uwtVbz5ISOSvHJ3cDZDFme+p8h9UkAuCrRd+a5wevMA
qPsfCfzxoUhGcShtbzqivNsFruWWD7mZqkNagoEEJX26JRAkfe5Uh/1GCxH1UaZvt7ZAovKyE/na
nVMdGj9wMueo1auQx6byJa2lL53puc5sILUlQOOXP7NkftqtIcem4WzMmnAs6ockjx7ioXnNY7m7
PPzSLLQ7o4jl0EoOoYy+vmv5Q9mi39L9SNzXy8Ofh/n/yIrqQGiv77NmTKCe1WQcJc38xRqin9cN
rcWFdd9CH9DhYHPGWhflqQEx8nUja9dDbqkI10NUh1HhPfe2vLNUe1UwS3XqYbSyQbiyRzo7rpXP
pQxaWgbSXFmShbOiY5ydPu8VsNoKkEDmu2hW5VO8maK1as7S8Odb+1N80c057WcIA4azDf+cJI4b
CBMRccSzNZrYheOog5eFgmQ3ENHsNETQREPF+q9Nx5esAPUVM+Th8v4uzeP88U/zGIy8gVqiVYa2
9eJGT4i7J76yvwvn3dWstZYuNHkErcKhTsQ9lCImYFsjOq9s8NeBC9Wph2NWJYpXTh1OzETvie3C
u0I5eNx5vR0fuavUHSV1M6wYwtJCabEe1FCbfp5B7srm+NQrcmADGD+HNbLppdmY/90HqN6bUZMa
UFTp0uaUmFmzcSsH2C8DYKiSD/bWzNrs+bpN14za7BKnjyAAFk78V4o2OQiBKbRdXh584bVFXS3Q
Q76276IZo3sxUpsyVWSvOsTdHZQFjr3T0MCzgWAbkjg6RJ1ZPyKNZawEmV+/XqkOOu6crOtEAfGC
qEWJSXHOtngpO7vK8fx4zqYdS2R3mrKJ76u6pisnfeFs6JjZuAAX+XQWoqq6J0BZVQqInbMyo6Wx
tWjQcgEyEJ1gJzPlh94qf9K5uMsr9Xh5txbOnQ6OzYpc9IYJNymmbxlQBtPwu0Bvd5E+E/c6ASqq
Q2S78ow6kFADkCm7N5n1w6vkTWs7vy5PYWmFtGsbslDgBxSVhMAJv7GFQmN03fmTM/2+PP6CH9MR
sZY7pPiX4J5K6rvcdr7RzHi5PPTST9esvqJNMaDDU4QNBbCNf3RgaZdkZV2Wfrdm5cNgg2VImCgX
992hiliQRc2Vh1Iz8aaJBwpNBOShCuYDAegnSRcwey2zvfDLdRBsnPYOawabnyIlxC10+4A2s5I1
9ZSvH9ZUh39mtG7sApJboaop8x1lHKw4eVMA+1Ov2npgegHNzVp36sIO62hPpM5JO8aeCNHRF6Cs
Fcwg2KBiLTW8YL46wnNs+Qh+92IOBTEDsEsE1hT5UU8DCRybxVRw1TnVMZ7S9lqW99MQpuBLOKLp
sHrwHNxOhcflj8ufWNqV81n4FIhEVUsdx4GVDUzuyrTGU6lkP6YxxVPTyx/BkLaH6MN1DluHewrQ
WBAQ95RgFnm1hodKPWfNt8vzWNoRzaQpohHoLaArTI7kR1sgtQVWPl/GQ2Cl7U1vQ3Do8oeWTpZm
3rSzjH6ePPtUJs1jMlnfeqNBj6e1vzz8AtclZZqNzz3Cj0iIMXSAUg1rknU+q6vo4JZjjWi69Apf
Sko3E3oj7+bEHoFU6yf+zBUlbx5xOwNhN2NPo2HbO9ApNHtb0Z5uK/RsdXuOxoUfSaqYceQTWs3T
qMxuI5fHW5FnGZIALf/uNV1/09Ko2I8u9/7Wttn86brG2PaAUh5zwxp+dXEmAHu3vJskKoiftoSv
xEgL+6iDUHMnlW5V5NBYKpzQjMYnOWc/QJMWoAv0WVbuynFZCPJ1MOqs8txD4FchZ5W+AkJ0QNsU
tN2zJ6NaY+xd8KY6CFWOZRzN0pxCo5LHiBiH3FqtZi/EWzpzshuDIKqPpjpknkoOMk3uWGudQOh0
j9LRQcxgIR0ayHVX1wFI4RL+6ybQdO2YdlzgUdG8WxC2UOjy7TJ/iv5cPvYLVqUDVMfIVqhldeDQ
oUO7yRSV3zyvUcdBOuaK81nacuu/U/BcJxnKfAI1HzE3rXjtk9/UzYJoVWVyaQ6aCyoHFLLjtKSh
nSSRj3zeQzOppxhlqJXr4F81/otUhg5RjXOFxEAhmrAsgmmX3pknO2gDkC0YvhEgoa+CdmPcojN+
F/mn53gT3Yk3FMtWPr90oDXPZCdqMosCPEeuN6pvCux2h4JZ5pq20ILl60BWhha4tm5zCbQKIFfv
xH2frfspKjbj78tnbOH36xTInSNNRixAbkgxb1UxHbPKO1439HlOn27R2GysauozM4Rm0TOaYp8k
GVcyBQvHVsevZjKlxVxg6Cojz4MLix7Ks4KKkzU+uuvkyuYurb5m4LVU6Ap3JxW2MfjOatP13iRJ
jY/ROidJ59T769B8jf1rwVJ0vuHMrkHtI8CJl0UKBYk/ee8g9vt7eS+WFkyz824QiQm6ryY0jSyw
EQRk2eQX7E2Ilc3+h5/6wgx1YGttNrQE1zQOUmAH7ut4C6Sj+Nb5D2C72EKT/GB+76Aq9kx2YmMc
je/9W/UmfpInJGL4hh+L4DohD6qzD6NjIEdXMuiDBJ4aPOvOUcFwa+RoZr28lksmo5l8x2xvNqHu
EMrYq+7cniExjzzPytFeGF0HwCLhzrgYYvx8yzvGVfdhDN7TVT9cx76qoabGbEAKw8VJO/LSHl4Y
VdGVQeD/gV2dwTF79IeHYsxOHnf/oH35N+HeVXxm6IL6rzupUeNH6yz2tSUVEOUlVOtlQIY1IakF
89OxpdJGIQS1f9DSRM6O058GpElrdWXco6NLZUmFYUaWFarM+d0QduzTdn95V5d+uGbaXlFWFjyt
E87AlSDQ92sl/ESulX6Xhtcu8MYuZanyFjS0hnXfMb51gbnZNoVVX/n7tbeDiy6BIss4uKtG8wBa
G1S9ZIbUfvb98vosOPF/jAqfrqGspaZDQFiHBKMDwfoUBEApeajMKfGNairRym6sBFMLpqtDS3sW
40qKoG1i5xZEtBsFShsZP1yextLg57fqp2k4bkZmPuVDOGXjZgT/QuLFm8tDLzx3dRhoNzWjZGjR
DbuhO5rgE7DqMWSJ/W5O8kmO0dsUrd2oC/eQqRlx7PHGo9XohOjldV+Vh1buiQ3JxgUz76ax+nLF
R/9DQH1xHelcukUjSJQA9hY6sOtjLrsZjzmBDGxpZQdCMnaMO9Yf8kyYt1VR0w23svZguvUAfqje
+hZTJKkuL+/CAdRhpGzKZ1G64AodHOjpJHyodgBh5nupqPhQE8nRhpyuZROWFljzBlWTlGjMz+3w
3NPsuqAFqks/79C6PK+h8Jfmo3mEueCojfNsQC6PbRIOcmY17l1uAGv2l2e/rls0zSvkZE5nkIJD
2QUEDFn1brQ/ZzsNmqn3FfFWXM+STWk3uTTsiJURCOcK1rPAYkXqs0iu5CWXjqCOJp0SCVbBDmZF
rLwLRmfuHiuRiCdUp83bjHlQRXAyFd+6hcX3QnB3l7I0P3HZyltpFDMSESIvV7zgwlR14GnrNqQf
R8eGeExxO03zSwQh1MtbtXBD6LhTZTtIeOeNGSaWzP2Bo4eibUdrW4IhcqWmv/TrNbdhRFmdtRbi
fQi5Qpdq7viunojzeN0EzhP75Fpdl+VQdMKBrsCsY0TfG/G3A1Ty8uALBqkDQ8suz7qIpUBG98W2
qW4HRTZN89uz3q4bXzP4ARJLVYFGsjCRLwm5yUaxJ3YB+ja5cjssTUAzd+ArS8MoDESNvD/2PMl9
NvfPZ/FW0+nWmpM9LPUX7vofwPXTFtTMBhVKA/W9ArgsPxd8y6Ph6BgWrufiph6M1kfW3fFNYe8u
r9vSqdVsv6oi6jQevuhOLcyeQOXM4L/B0Pd0efyFZdNxnpyyKuM1lg2ezApcZTVBHbnPpjtCl6x7
ue4jWlAQ5UVWgbjIDqt4+GNUaLGY2KnouoOl1Aq8c2Gd/o8e1zMhZm5hHmd9sAR0kFU++I3jrJjH
gmXrfLjFmAJhJroyhGb5G43LJ2kjhL28OksemGiG3UEEpHdqOD2gje65YfyQxfg+2SA8Ej38bh+5
fs7oO6fesTPAr+iJZ28CzeFZ6PXyT1ia3vnvn841LVJuOe75lCH6f3frSX6fQTe3coaXzphm+yUC
wskGE1UI5YJnWjQZ6GXSg9OBhjH1+hX3vjQF879TKPuiqqwZl6Tn0hu7Q93ASVdi2oVIQqetTZs2
btHdQkOzfi3HO6czUZx4SskbiJc3lzdgIbbVKWtLrtABMYJtFKKDj2XvBNJi+z7z7khK7xOh7g3F
Xi5/6mtLITrkk8ylqSKgodGoIgeA+tIEvVRuv6uJvfIE/noriA757Fk3xm0+MGzFT8G/jc795V/+
9TkiOsoTsjVggXFyghJqwaFVxudHJ8mzzew2GVgKxXUAH3Qm/PcocTC1QmEev9/AU7UZdg74/ONs
Zfm/PkxE561tPdq3UwneWtanAaVAcM4DpESg2FE9gzNve3mpFlouiE5fm2RoIE5jVGwBlrV2phXT
267l3hNE352QI+YR22JMCtD/DtAMy0jbmoGKAP+Np765zq0QHb4nnCGa52joQpDPfTAv+cn5mnjx
0lnQzN11BNoqzvS/qkj2vXWbK3STPstujaly6QxrgX0nxjwtJoyfD9AwcmrfVL8vb82S/Wk3em9a
LknzwoTsWCqw8p2zm4u2DsCoVO8uf2LhjOlAvgoSwRyMvV2YisaXqemnlfVsMnUU480UXdexQXSm
UnuIaA/4rxNWBgoZFKLjVPod6hk0WYmn/3WT/n+8RXQ83yTrqUhsOPV6gwmcWCBO7Tf+E7XVY7t1
HlRgb/Nt8Zw+ut/Js3dLT/1Ndigei4/yg5nbNVThwllwNX+APr5epA1gcw4pXxqLHVR/HYEG0QF/
6PHC+74jZog+9vuZeM/GCBR5Ym8uH4TFBTxP6dPF3kMQsOwkWhW6uKk24MYsN1AmSp76op0D26yY
DXlOV6JlV1YPWdILINXH9M71iunWye15Y+R5vaFmD4BdEqMelbriA/9jPBppVgSknqVvyLZCC5/r
0sCy++4jt6txZ8xZuXU8NSQ+athO0EM3cEs6OT5fntmC/btaTDFORA5DFNEQxOieCRkluamn78l0
7cZo/qXupm5mI4qaNLHvwda1Y0WCNAxdeXUvHSnNvVQOAnsno2bodYnYMT7LfVYRb8X+F1yMDicU
hQkNooo1oUjJn7oAt7Mr1B3p1mBSXz+DkBv/76lShZIOMDR9SG1QA6PDOTtSdP1teVabm7S291EX
063lKYrTNr1e3vGFJdMRg9JC8m90wYo71vQDyhK/abpmJgvr9X/cmiNUZuwZVjjHpr0tuCRbT4j8
AQW0Zn/51y99QvMhDMRyzEsTMwSK4zZh5r1TQ3Oym1YIqBY8vo4XLEGx2xAFO0fX96nN2ROjyS/Q
OL+j3fMef78qEiZccycxlVYs8KlwojTdMOblftKO1IcG16aYqjfqiZVE0NJ6afbdwSJcyowxtOv+
yWinTQv+2lGkK7mUBfehs2lSyQw6mvMUegT9Ye7ou+13Fw3aRFynuUf+cfx+8rx1V0IN2EPjP15W
3aZKnT/EHYydyoo1PP3SHLRAghupraBke6ZFKAYoLDToT8pBJLmlValOHtg21pJDC5uhgwtbIiti
uALi9HQc3mYI7e4iu41OA1ic3y7bx1LAqkMMHRPtRAWIbMMW0qV7Qcp50zDwm5hTxTZeVJQ+mRrz
mKGisxlZFCPSUC4SrYn1dPkXLCynDjuM0irtWe3Noe2oN9BaPbolKAH73HhIqzW3//Uzj+jYw4ym
pjKbFIdibtiuA052B7W1ZDOMim47U/QvbjyQ7WyReeXN9K8r/YsQSschxsSLK+lJZNo5c48tZOff
KSmze5em7cnJZvWNNuy78poUMQhUIn2aCe+uTJLmtsg9/phNyjwo0O/4TWSZK35k6UBpfsQt8tjI
ZleGjjFsmszauBx9eddRMaDE/d/rKQeevZF0oGFh/TXQdDiAt9rssJfshxWtUcEvYPYJ0yIEqF+Q
vLegnOF66XNrxXJT8PRQN/2jaTp7QK62oin2VUN/J6ZhHi8f0qWF0+KG0fXQ9CB78BknrNq2tfuA
17bhR1PRr8TcS1/QvErb15U9MpBvQK17rH4Y5sm7cl90fOCMvAafa2MKo9Hag59h300SKobVj5aV
W+kMzL+8SAuWrAMEVUn6zOpSEnbsh2s/qHbaE1Vuovz98vgLS6SjAxkxFY5vTELmqBeON7sq25cW
sreXh1/IBxIdIRjnoA4FXShUBobUAWG6I44eutT2pZnENyDWnW4S6IH+zZt2RH5Ikj3LgDmNhex8
l5D4AGqw64gViY4dBAR+KhpG85BRD7TTs7epMwa0mpt9uzzZpb3SPMGUyQkS7SQH9pfuK7vdWRl/
t+YBeQtzLWu/EDk6mj9wGS1MGymW0MzNU9lbAN3NU7a5PIGFWNjR3IAQSQdJWmNGQ3sLBSDup8ZT
LaydpV4mg0OoftoUa/CMpYOnWT+FsHfk1gQcBukY9G6yqc0Pcw1itzS4ZvjStA3upufsWt9v0T0V
VEa6mXiyvbxOC8P/H0SwtGuHW6CQdcwkGK3dWWcmH1fukyWT0fGBKUp6rS0hSpjEKfvGZ5xafyzT
OAnQuYxKomhtAL0NtS3Q2r53J9vb5PncQR0iSrZtRgZQKbTXuQedFJMKc/CMKiGh1TyaIE+jxo0T
NyvOYWkZz3b0KayMQbrF2gpRigm2mLz9GLrO78WVv/z80U+DQ8lqjqESRcK4S/B+i0fvtgfT+Clh
E10xlwVb1OGDwoxzpIedOczLYROlud/I68T+iK2ZOZINlVtGuJBnlWxSAr51NOmBMnB3+QD/e+R8
EUnp0MEuzgG06tgYelGqftOu9ZrAnM/ChnHXmlvUONzvs916eeDUbMK24A1pB4BeJ2FrTT0YvvuG
ub6DVsJdFPH5pFg2bqU3RrdxBcftcxOSLCXnMvBAZP8t691J7Atga+/sM7I6JjGBKEepDhTSQNss
M+3bAtwDPyI7ir7bsome3GRqt2VpsuNQSOHHxugdrAHooZpY/abjrRf7TTdTQJCFwwM5VBHI8Gk3
vhZ2Yhz6JqkeAUFsDnU2RKDyrgrATKr6yRs69FV29UstvHhbt1wBsF5Fr4M1NEeEl2nQeqBrrjMv
uZE1IRsTuIGDU+f5b56Z/Y6Jwjt1zGN/Z7fOosAjVbt30U4I5GOtblnNs/torqqwBsj7xwRuota3
RDSfiiKRyrcFb2s8MtPy+fJeLtw6OvjSE7bhmaoDuWHRGz7Is/MgzaEHMqORIohZuvKkWDrsmktt
FG0oCnsToBVoZWJNCzCrGFae/Atz0BGYbK4QMfUYHAWdXaRekPDZp2oMxunX5UVa+PU6DrOgSVZJ
tJ+EI2BvPrpQ+5s64dNKBmzh3tRhmFlEK0It6M/ImfSoZcbDdlapuYulx8LYbsqNlebNi6uAj/VT
ZLN/XzcrzYEmlsOhE4GUcpfjpVVIsw5qA41s142ueVDLKg3TGicZFoUZBwZvH+WqZNtCCwHR0ZkA
wMd10TYytMZhALaR04cUHdYPZkKTV1bb9kcOBd3t6CXioVAGD0hSD3fEzcpDAzAwOO4b7vhZnRj4
ZQayXR5COQfQrrsGDX4bRiP7EI3SuXOHbDw2ieo3djaBThudRmvdxgsvYJ1kVDFnZg1wTGHRxtLP
e3QgjWfdTM7rE5jVWt+0gKxAULi5vCEL96Wlh2cQGWpKZvYIDMbRz7zuLgN1W5BDUPq6D2gxWQKx
QUNOCk1P0ug3Tu+aQdNE7HsGoa3rCP+Ijg1F91dN3Akq9+CFc9QcMO/Ah3YloljYER0OGldmBUa+
MUIHPahEASmInTuz3zLszND9StvrXK5OGGrWZLQbtwNFjav8Wdg+SVNfZMVGFtdhgIkOEOUzGYtB
gWYOnFi+09wYxR0ZV5zhgrfVEaFmxsCsc04Y4giFWbJ3qRo2zAa3sF1e1zJKdDCoSC03tg0Q8KoO
BAYVCyXrgkjx63IHOsBTmlBw8lIFKtLozWajbyCCTO1vV5nBP2amT6FjJhynqs+8u03t3YHJzfbl
4LwyJ12rJS9tgGbInZKJcgsKKVnu9nswN79Y2dDfCIiIbkwPtEvXzUMz51bFyPg5uJZm50k4o+/I
1zlfUxJYmoMWD6DpsucOQ9gh0uQDD5E7NwFNCSvFTVKtySEtfEOHczKPU5nWM96IQ8yCnED+mDRq
fI5U7W1LhxhrpBULF7gO1ZxHWrG6xWMhq9JT3EpQxWeI2jwDTsSivmG2B1caH0Y/raUyz3vwRQCu
Izhbk2YpcyGxTgw0/s/1BCk3ROX8jikB7YFpqspvc8JbIHyhBBiPzhYynfkWjJJrt9fCbULPi/7p
lHPXywlyP1NY1llQkTgw45+5Oa944qWt04OHxBjT+WxDUsgfeHLRWwh/1jtnmtxf8ZSs3SZLnznH
e58mATJiCR1FpEOKpsi3UA9oDOzeUEt0BBjmWn50aams/35FSGoYbuzQMHEz9Hl0W+a2vmetKTcs
Da+5gzLtyphUwj21oGbLTZNCH6L0NgK0Kf5lT7C0TJon6F1aOKx1+Ym2o2+nz1bdBANqdtF1nuZf
XvnTNmRQyhxQrvFOWKpd7JZ3tUf2XV+sePsF89SBnWjcsZNJ4DIE6FYGvMvVsYujdPDRBG4cRiLz
PTTMQIznsd9NaRkrq7awLzqNJ+j9aFeNnXfKy/kNnu3Znqt76vXXRRE6zFNFtOztCYIdzNvWie1b
pgAxX/19zEC8eHnfl2ag2XjZtGhVYijNF0jvbmRTqEOrRByQPrlOQZ7ogM+qFKycswzsrWfWQRc8
XtSDtDaV/EDr+u/leSwVKHQ+T8bsFOerQfpm8FsvIGpfQSIz9ZUABWKAHYdBXv7UwktRJ/WsBR1B
53WWi8z6+yod/sfZdTTHrTPbX8QqMALcMkzWjJIVvEFJtkWCAcwkiF//znwrPV6NpkqbW3VtFzlE
aDS6T7hhmt59/+gLu3Ap6Tmlc6aTrkN6DcWzKrVXLPttJ31YZdcUzS+9YbHPawfOLPDXnfdF9Wqa
adSeXU7mGwGXq599wuLUn2ZoysDQZwYyHYj3qRN2INuhghUpCb0M7vXfv+bLSfD8Ja7TzFXhJiP3
oA+Lmw7gxEmgnOT++4d/uSnw8PPl4VOwquB5aLEBBpHaPxEYNhQgt0hYs/3s6WdUw6enc2QpVTIp
tuvzX8JMNxpOnbl/LSR9OcH47ec///R0iwhl5lDX3BGH8HuPJXrXUG4f+q4hG5YBcPX9V3yJwcB7
zmP36T01d8y0Thq28+px61jyX/FcuUYoVbMG8ONHvXi8ZXF6E20QpWFpv09LmqxzrvOoHYt5NWb6
R2crXrE4urMS0pvW2dWpOoPRTBzfuY4N+5q29JcXTjze+v/jhBLpaOV6xjg582qiB5o5oWcdk/6m
ADneSq+ki5f2w2JfZ0AQmJWP16iErysNF5bKef3ZTC92NEtyXlWsgeD3SLI7oXuxASdH3Dsj4qw7
QSmNonH29P3LvjzIPX8J5swBG2kbOfm7tM7uUxcCPBM78Fq/0KnZALSApt+YZ/Bf7q+E3AvreInr
RGusMKBQU+x9ITmklK35yVVV/acboGzeEas6aYuK+cquuTBNS4in5kBFtXWm92ZnVKGg3Qd4l1dA
JZeevdj5c8F4P87oZU/2WZjUNt998xoA+UJEXCI327xxU9tJ9X7MjVfIk7zP6fRczuJKefRrx1VM
+/mbPkUTTeep7WWn9onMTNRm3P5Y2HJ8lz3pjy60JA6w+fYjJ8ncgw8pAWgaYfFZkPA8JGCMREnW
pLGX1NcI/5e+dxEUGEgQBjgiKICg1wFr9TjVVtRoZ/39Kr8QpNkiKPCGKwLJd7Zz9XMKk2a39eBZ
A08LUV5hCF16wyIeDB7FO6w628+y3ha98yhcA0V5z7utiCiufMalvbOIDGPrAymTJ7h9W2cV5RtQ
hVetuGlgCe6zf98P1YWZWKIvhawNz3cyG/ADfZzbYk948W7a17R2LoTnJc6yK9ypZa2AMLFBi1tg
Ln0ryM9mQshZ+ygjRf7Ucuk+i2Ky2ZXc5UKMWwIwR5rqctSjAEPIPaC7mUcGj3Q/QQDszirRCoOh
SoDc5lqudGEt/FfC0ZOJPWPz5kREVZIGsn5wUS4x/Wvt7ktfdJ68T9sXkufahAJBtq/EZGeQDK/V
i9BtB7EGo4djHMvpzdhJNChd2bxb7txfCRwXYt5/IJoUrPGWc6hT2hDBV+YuUd3jzxbeIgRkurDH
3O9w+VL+ZlT91uaovZn2lQP70qT8JwQ4HIpouHBDHTHM6/VM0tBkL0n3syxzichMdFsTI/PozqLs
Fh6Ssd2wCMIsm+9Hxzz/zv+Up1BnW+x9uMy32WgJiZFXpyRPjzDPWRl1fUpzuaos4zEZrDZQrNxy
W8/hYDSv7dBfGbwLgWcJ0QTUobU6mus9B7z/Nnd6MCQs6a56V6SBsjBhnUQ77cqnnmf8i09dgjUd
UK/MbEZulRWmvWbJ1G/7DOULoyhl4JuS3fQwj43IDKBH6xt2RERbrhQfp1ALqYIEOLxrNJSv77no
IZ+H5NNWs1hfyerc6y9c464dxD6HqMJL5YDbIKWcAt+r+RoukG08lLkFOXl1zdH2Qqhcwjn5zHk6
9QZEgf0TUzaU5p9s4gfonu3G7h16/OH3431hZ/wHw2lU/ThISFa2MBELZgE+hV2oJPDgXd2I8kre
d+kti4yjmkyoP/S4hdnN3Uj+SihE21kSlP6VrPnS8xfhw0Px1Ib5IhJyTwTcwDglbmAriJ0YH9+P
04XYt4Rkpi4fsiQd2E4k88mnKEAPffz9oy9N9SJ76DvYcNABjlhgbulXb6zEHeBYJDJYC7Ezo5Nv
Fhy9d56lgVf4/pWXxmsRTzojQ2cus9iuJQ1sP5787qPu5qDQ1yr4F2LGEo9pcgFzHzGiQDQ5HdhA
oHx3ZhtyW6wyg+Yh97laff8tF4ZvCcl0m6a3HGAa96X/nGt18to50o4KKbrkTaLCsrsGMPraC8Tz
l+hMgtBklQ2WMVodKhoHpUKRzSpM+VSuWNqma4d4xTqzjORulKmEy5wjDri350CYZMPGMsziRSVW
Ec7dBPAw0QMU5xw/AJxbHtpJ+HEBE7z1CG9Z2HykWZzKdHj+fpwurOAl9LOrHCWtESsYHf4HCNJC
/yL9keIYBmaZkggxM6pwGyrREQlKoJBGYW5JJum1BXvhBFwqQXb1AIJnXkLGHFDf14JYiCCd4d3l
5SRCWicQqIUb4sl1MniZZDWHGTU96RF9FKq0wl5yx9j3hAljFuWG3mAYwahgBwXJrjwyB5Gc7Lav
38aS4y9sib9ApzHkzBK/K485W+3l7SpzzxCtqpJhZxlGVLYAMGRjnoRcExZA5gA8QglIJnQIvGBu
chYnXdvdTX4C2KOoawgspBSusLYMwamAB9Kg0zX+hf/LNtJz5av3Nq1IjRSC5bAwc1JgldKSDE0A
7HcaWJatNJL96tYB/q8o5z/cM6ffkhP1t6amOQUpN8zAtMkQTzL3QuJ0rboyAxeuBkukqyzb1Jpp
U+1d9Cyk1we1LSMmrgWMS6vzPO+fTtoxn+GwZFQtnA+KEWUhR8yHJi3zh58t/kWMdWzMOk0nb2fm
yRFiuc+p7K5V9S/99EUwpQymDZDPt/YGa/pVZ6OzTuZZXMm+vobm4PZ1vgZ8GhlCU5PYoJFB9vYw
+mVEIfWbdnlYI4wIh8JIiwXZ1GxhaLLXEH4NLE3WEzgJdZZGSFJWpbCieSYrnI8blNLj2XeOiZGv
cz2dlAmJRfg7/miU/wOVdWuTefNEd4aErNUMj02jKa6kEBfW3xL6Wne+GADuh4OImwZwQQ4772Mo
flRIxyCfD8pPg9xzJwN4CS5P9WiLG3R7J9CnNXDxpevfcxfWrd+P0KWvWATKlA8j9JbQOKHqocc1
jT8nxs9yoCX81ZAMSrNJhyNXQwJ0ek8TO/KHIoRYxQ9//CLLcggZmKEINlHDbmhfPGXcWMPO6ycA
N8zBIgT0vdfW1MW9tbPbVcMB1izE358N+2L7kxKg0brz5v3Eb4fi6DsvQr58/+gLt3FnsfsLFP4B
cZuHfeWQaDJIXJdF5NobGzezzPbjGct1Nu+/f9mF5bMEZubj6DqyxA3cIzLw4L08ihbGk/++fzoY
CljuX1y+lrhMhGDovbJ23FswLsZXCL1Wmsg5AvbZ+Nd2nvFAGtF5UWlZiQyJcWbZgLS5Lca8/u07
Ot3bYquVttalW/zWpW/ddNSw175rgcTCWTfshQTaIjAKQlVgTK4wY2GDEx14RZfXQdLY1dGrDHWo
OEnWk1WzV58MVgSd2fwx90Sygv1ashJAV66yKU9i5o/s5HmNyYPGEdDfwl0cv8XlZVgViXrkhlGf
a1ivGrJATxD6xenbMg57hHGc9EcjfXFQrSBHnvtj6DB0AOeBFBCHd+oVKpMs6CyVb3C1q9Y5xC5e
28quQ0HAkeCDkW28PgPWeG7/mGXHVuiGW2vb0t1GEetvrp0qKMyuCqBRlW8HafweqKPuRnjQr2ws
nAdtGc98bJwYEVl+VJIjaW2NCn5mvjrZlcD/l7Mu93yuAOcZMIhdgqR2TmfjzS6KLBhoPseirdqo
9H0ZaI+T2KLpHJXwe42HnrCw0On0MBTWb4Aj/e1s0e7GSSE1SQwPSrRykNsWSr5hMfdIpQSZw1nD
q8Csy7+pW8CmyQRMNhkp6AaJzuPO7oFmJnrOggmOFgD+WHJXNLRCg0V2qKv6YwfV0FLP/imdq8IK
3A46IHWX+asys+3AnBxIBZSTEzqqeHMA2o9st3PGoJgKxwrdM9anqJ12k1bN/JzBYy62R9vdejYA
1U5tNSujn9BjriT47ZogQDtOibyHIV065UYvAqdt+GkslLmaWjBOdF2UR5jOvvR0mrdK1PLJ4JW5
qqa8u2/6aVrXDZ3qANm5es8nR3WBWzM7YI4zxEi68hgkOP07M6YPu/CqW7inT6DdcmCugZG3Y48i
uRQMnFGuWxWPM9crxyFl0DC3S8PZUPQ2aYbsSOqxfmikCy6SCz4oRiJ132unUwjYOS9hfO2Or6UA
xQfKWcjm4MKwqbL2pVAUGHfI/d86k2nJtbZT+NoY9Rwl9XnAVY9VMhbdYQINdGVA9yFkhMOafsjZ
r1HoIhw57t9nsb02P05w97tNWVm8TgnUFnJ3gsBgO1hdSBtVbupKsBhSkG+e27zW0yDDrKx4KHvg
7Dns3mKRO+a6YOnEQoOD/FJZXYpsY3CQnPiZbz72WD8ySJWi90Kg9B5ak1VMkanH+6xx25WXlG00
YINGNX2oB9NY+y3PkDBUZXHHkoquSFHVOF3EY1kTGLP3WVLnsYQLwQ5LFvLN0BkNk7Slt3k1PWvL
017E0i456bKGRR8oU5hM7ZEee4nb7sHxmzTqOqdMIyeH4saV2smFm+cSZ65TOYwya1E7MTwzyhR7
yYzZDxxP7Kyc7q0u2eRkuFJ8vXCjXor/jq0eAOsc2S7Jp7Aaf3t5Ekn/YWw6DP21HsOlL1qkJyUg
7KmeG70X1bQj1Vxt+j4v4qZOjnAKGkOtjRti0GudmUvHzTmj/px1oWjpVCiVomk+WEGVdOhDWWjT
X9VWu/SCRcYyOdRqhqYz96wa3nKZriWzrGCW1vr7E/PS8xcpy9wU1uAIw93ZSTUH0p38E/QxxlPm
mupnWZG9SF1KNXtNoqdsn+Y1/dPzRJeBD/PIn+V0S/y3ICZrlIAtXOPkVsxLuIP0ggqUbOwfvmKJ
Ah+kV9veBDvEQdOgge1vO757xjV5swtTsAR/Qz+XqaKEE1yB0l/KX0U6BLVzpWZy6eHnzfhpgeoa
cnkWvPJ2Du28W1Q5mgIkzJSHo5+6VyqLFzb2Ev5tywTlPYLaieVqiA5nLYCHc66COfOsoCudGcd+
Ra4INF/6oPOff/og3++JMwjPAPKw3UhTKZTUuz/gET1+vyEufcxiRyMZ6bnRoUwD1A1deYQVK2iF
ZQ9VUepdWU/5hqGAuvn+ZV8LO3jQYfz/X9N5dlqUnSv2LmV8zQbLQhLESGAwiVUmTOEHGfQVf/m6
TQ/K7sY15s6PxradriTkFwKmtQwAyteQdBvO4KU3v3+wOnZnQR7Kh62sWSR3srvmSHjpRYswYCWF
U7YKR7DFWQXxRon6Y0fe5qmOep2Apu3+KvuOB9+P7KVlsrjUVDjZuLJtBGaDQGvbxeFs+EkSkNRs
4u9fcV4RX1w1/gMmlx5Mi8Cg3RnUjIau2DJ1jRt3obq9hI/bpcpSXmGskgwOgIZ14xjzgVP5nJnp
lYbfhXW+xItjuKuEuRSBwbXqnVXVDxxNuhBbC/bNZHqsfmbX5/lLXHimoEanlc13Vm8fLBgM2x2L
XFdfgS5cmoZFQMCtQwivBTjC12kMw5I7r/1hU+Z/8JNPsQal667xR9PfMY3OHVRWIHQaeuSYZFdK
Y5d++2L7O34CNVFG2K6undifxV/aSfPKDvha3ATjvtjZzIIDWoFb3s5ElzGEdKp1dJPcjuy5zCOd
0bdmcNqD20KBB7xpHnY559Dtd6yIG1ysK27xTe40VaQ9RaLv98ylhb0IAmKUZtOcJ0vYYOApvpvr
+S1J52MPXu6Vd1zY+kvseAnPLm3WNt2NDW54RS0gadCXzx2prySyFwomS/Q4ylKdObaC7ViqH5sJ
GnDVVB+HVKySZDwmI/QHZjk/5Fb+5/tRu9Q9XwLHB8ttzE7jjco2+Ur4MA8vMEOJ+5Kf75qeP0Ji
Y7gBteMEgMq2yNVtyvk1TsSFAV3iyr0BLggNNFV2de+5gUxrf1VAQyRsYE53Zc4uRKOlhLB/NmRJ
ZFftTVMebMXuS81+G7Bm63z2uzTra1LFF9bfElze2WaF6nyB065DfXlS/SPNXTTDGvgpuvaVnXfp
Y867/VPYYAadyVz5NfTrCh4Yztz+Re2XRrVpiyfQRccbUL/Slytrg/wPQ/HFQbREmGcNBLbKYUrA
FoYiJEgLkLha155nu+EEqMWwBUJ5fIbdfOkHsAiFDRLNuXyx56m/zSpvvEmk2e8xxdl9BSzduir7
eYtcjjzpwSUfAnPwWPt18VQlDeheiAYWDGnN1H8y3Hxm4GWQ/A7uCF0IWk5+rKhTQmY6qV6VBQJa
zCGas0ZpTN4M/NFw3lyrOtSjjMfKj4T6fdYBSGq9czSE8roptm3UEkAUlcWvnhowOKoiOf5TSYP1
voPzRGjnuOzPSdC19g2r8TorNNIykGgySdYGif8HTJooH14o5EUMJdZgzMeamVFl9U91k81reCs8
JHX1J5dZkJXvY+YgVz3xbMvH17N0RE0xRFm+d9lH7pYbUriRZ6Nu1ZhxOiWBa/0Bgi2GhHo8Qx8y
EBldz6zd+ipBqmsJDTEle5X17GRNr8Q29qNlhpqm2zbxY5q2vzp7XlNkdZ5lb8vW2NFM7rkxBaiL
PgKf8cDos8wheUCiVL1kRX1j0HQlSrbq0wQfOtUPaKyt8hweU3ZVrsb8lUI3wM1eIU25g0FFEQyF
/qMr+47qKezVtClqF9D34tZvrHvYGWQr4HJjqdVqGJ9g5hEZA0DlAlWcZgRygmRrR74RFL4KiIWb
PMfpcaysu6aDnSz+tK9dSIfouFI3ufOWqDIgVhnY9UZZZxmZIE93sjCg1HVsZ9RY1e1QZgGEtIgP
VvPsBQK/fFSoXh3zEhSotWr8gDV0q0GrzQcnLM5DlK+oTqMpf6gUjWAZGcyGPjS02bSjFWdlEkH3
Iaw8Dm3mJBzZEKaTWAtPB6pNw3aQ65wKI27nXWt/CJukAX9q6rc6O9QqCSErVud7WZ2s/EgL82Z+
H4rAfFYTOtmwfTyi1OTsrBtzU9tPM+41+MmBthjMYBzgrv6aU/ZhtsOe68cKvCRuhALLFFL3QbFD
MRZ2IKmIjSYm9jPMbC035E+tOLpZXPNNc0rl2qwPyt+NRlg/enJT3osM3NAI3Ww8Hp9nWgHdOs0R
QjzQ/qqNhz7deVDBhGp7H+oHI42VvJudPkLdi9Owao7SCpvprmqDGu7xDomHJgs4ZD40KqrdE32m
kJzARhEyjzK4VDhrIH2e6BAkTnqkXhuZLwP+m7qnFIpuG+Y/WWoz71wnygY3aN2wcJ7nDyNRL6RT
v3sXK6PIQFFu1NYWyRhQE+ux3EnjDroE4QyBDy5tqHlgR65o4gWmfCLTQ6pv+Mn0mkBLKLrlWYy7
zRrFU/naAV6Isq35B3U4mEJs7JJGtleFTUVjbKJO7/ImKOm2rO6pCPz6fIeNZj9GOHEGDFNA2FGS
20Ftm+SByIN2Vj6tw8J65PbRak9ieqDlZqhOPRNxWYdGGXTFsW+iqkNCty7KF1UcKrBaWnGnYTOj
LHjzBJlxwnpKVej7AcrIs1gTY6U3jh+CNdSgSp5hOcf9PfgqRXXwp6jYSXOVkVXWDGtDvY/j2sRH
/s3OCr0uLA3zDXlL9aY1Y/mmKsCQQyB5nbf2gyMktpEh4IMa4lN8+he/LVerGQZsxm0/7Ij3khjH
gcTMu4N/StmH41PKYjkeoDzRA8CRrDIWsm5reM9eujJFFozOvUdC7tzokaFFetMOm0pvp7TFdfw2
0fFY70gZuejnU2x8nOwuYCFlE8OiZaKBfLTrwESDBmIniMXrCmbeVBxVEWZ2ErD+wGwVjl6sDZTs
rSg3YlpOmKvYHkIBHm06P9fZ78a741MbcQgY0BxxGn0E18tPNbG2jNibtBwDUneh5NjeMFAu/xnt
Y1W/ddQJen5fADamrX+kvEmHv0SZgUoFsg479EsRdGN6MgDjLOhzPRXrfMTOz6BI+2+qIJvA2mi0
XpW9keheldazzft4yu2AtBB5SOawLfuITbeunlF1/9VXVmjq10I0EatvJAA/hfmLsqfeceBK2KCT
cj/1ZcSdp1Y+iWbbk3XiwgC7UaFbHVtAspuR75F14pehuDWfnJYGmeMCj5QEBQg7nsyDIpsD33gv
kq1R/KUpRLxESLo+rOlGom9U9WmYtCRyxeOAyntvsE0FaW2OH+4YB+5i7RGUL9HgSKe4bfvIG+7p
eCgJaKpDhxRURJyE6EWEKZTKK3WSpIhm7ELfePNavs15uuJybfdYpuWqMavQSzIU1O+LOY+qYiN8
FtUQsOng3uWmEtYv8ejNkEDvAkeRGzAXg9a0722IwLD+VqW4VQuHhGlWh95cwBhjLVEwEW6y0xBh
CvTcBsRp1p3/4KDdN1tV6ECDHG5GbUMgcGGt+2S86z0vhJ5FGUz5gY7TTYVjzypJ5Ltd2Lv+2ikb
O2gza4OybgC2woMHSdWQZsl9wefI6D7oXAG5OEYSDdF8wF6eQxtogN5Gzb5ja29wYuQ9GJI0aMmL
Js12xhIunAoM5d/oBWPRfwj2khbJmoDR3oz39njn+u9ZbQTDTNF7nuLB+NVPLEjHJO7NM7U5R9Cl
cUfvCI6mhBw4KQ92Jfd26W7g19yFqNl/ELOMEz4EQ/dUyK1L3Khl45NWxh0kiaAxVJ8KefDbLEoQ
3yQGt7zNkCche7AQuZQ8VCYPWzPi7In6NHDG2QlzM3bYvHZcFvS+TQKtrK2TIblioTW+JhlaUFnb
3mf9DLn8egh96CsFPbWcEMvpUFAe625YcwA9cfe7oxZmuXVuSjgHBHlZ3/nFK0lFlJpQtGk/XKig
2AkOI1mHSX4j+BNxLXgJHw1x63KoRua3Nt5ft90JVayAeyyca7YaabPLIa1i8eK19dI7jHU0jc++
9gLdYn81ExgSfZzofj+P/d+8q1+Gvo1QM0fXCwgly18lQFe2RMWU/Ktk8isn+UZRFpdnLPrYf/Tl
i0hdM/RBXefKC0e4EdSuGUMdBd8pj30tb9CGfLfHeZtLG7YzgsZjqW4MPkZG1t27Xbcq4eHDUhsQ
0XEtEaizrjrlxbQx+mLl2fW2N8sc0jrGduqMsKByQ1zEsUFsxgbxN7XL27MYeChT7w/aXXZcMP3q
Ow5aqtL7SKDmFuhhtICpw9zB6FSuao/+IWWfrhUx3BUaxE6A85QETM/DUTsmLuHIh/MHqpp37iNe
wJdWYPUg3XIV1MH1e0aQAhQ8hE5kAB/IwDBANECaGWYAxoR+MqeB52XrBOICQ+Ksp6R9gOMikIpI
EnAvSLv5LtMGUtnxCOLxGI8MaVluchWY5ngLB6u/nt9it/M6iYQUEYBgJlJz7oeeQ7ZFx0ON0FoV
aogzDt9xapRGnDc4xfIWvVMIeEHaXPUfDg6b3Jnhw5RCLEuir+yCWTsV5hyBdIknEOOfmhIrJPlc
BIlweUigH7ZP8S0RqVyIg3adHXW58URMqN54A2qS3B5i56ypDF/uVd/6d75T/8onfaCV95Ii49Qt
zaJJTpshz/6QVMOOy33wWPXI+nEP6/GgLnEjnvuMReeKeOBkOMRlAcfhyh7v/dqELaLPxzUc6e0b
7JmnChXguG5KtatM+x8kcuqgTdPuV9smQwRLowH670h7E6/gL+VoWwGYGgRt0JEGuRr/2GZyVOpM
rconpEIt2pyuIuA4jGkX+QW+kmUl7gUZxM/crNur0txmDtKcmcLWELa1h6ZMTqjgbGzbwxlWNvt0
Hp3VjAGPEqre/JmEuEv95UzHGSJx0+io94u9kt2xzIeIZt7anWhon0UG7BL02ga36xDdpJWAvW4J
t90tNOGDjDZ3MwLfaPHV4BZowaqNGgpjk5TKiGhdrp1k9EMIo1kPjdfe+w2/qbz038y6VVPXsa5w
JEC3CB3UvsbBpbOdfbaYshyCotZ0To94Dfs+0YSdrutItFiMuslquGx7h3JAMcPMB9xMmY+Cfr+e
W3wXnf+kQ7ou0v620+2T7bAAOI5A2CPoD0Te2y1fWQP/aIxqAyY30upuHja+MaYH+P2maKTMbrFp
3ZxFAzBFW0eX9NnFpt5A0IEdWtXW68ZK2LZvy2SfqRo3x94r0wT9edrewS6pG+IB/i97o2DOrmY+
foxbpa+p7SeP+UTsXw0zkL6gBZ+YATCZkCwuHLB/2yQvQtdJzZVtSO/G4ahqB1VTIpLL1HhXyq//
GMZc3cDzCWQ1eEJEMFsdkAoUY5RCXuVt7jsZc1dYITUztNebTtwALUI2TdFBxr91ixNOe33L/HJe
t2heQ5IoqY6Nz+hDMXbJvcoVL9/GqqszXNsUuudV7VnP3xccLlWDFmVFdyxQQEEne2/oZj8399A9
3/fXBKMulU4W9cHEhD1sbzT9PvHZqU6KbY6L3qjKE5KE26KjD99/w/+q3F+VTBbtAV6qfq4cWuxL
tCU2OS3sd1mNDsggMIShaqK/4DgKA7OkAXF4HoEA2kBdzJ+CwmjpY0Fq/y0RFSzCC/TP62BWmW+H
Fna6DMeZkWv0jXPF6L8/ky1p69CoYAWpWLfP3W4E5vd8GzHzK82nr8uYbElbx/LQLJlVt0+mGa3f
Bgls3h4sUj+YaGrUKJCAHcJR07wmJvD1ymFLiyIcx0MtBo2vgQDp6Nj4lt/9RMLv5/TS088lv09V
txnkAohStMOOUz9ueNKgF0zXDXhZV8p6X9cO2ZLCnjEpvLlvOkALYKUrsQ1xP5WZ9wseD9UHhbHr
+mdfsqgfQhk3MahI671UrkRcNB6EYe+qplj97PmLrkPepoh0BTZZq9S6miGjRZ5zWl4ZpktrdhEf
essjTjlCrrI1XFxu6fjaDfmPmr/MX4QH2moKOoFzPgn7B8oT6GmmK9Q4r7SSLs3wIiq0sw9DT+Kb
MImYh5DB5gpFNf+2g/vUaF1FW194y5KzLlhXYlNP1R5V4v0k+Lab2V/LVW9m6d5/P8MX5mDJUlfg
TtqeU5N9aun+0Psiu7FT4P2/f/qFwLFkpbuG0zsZg0B9KtxwpC88e59wO3QGZLQWMvjJPAsjXHnZ
hW299BfSZdL7uFaAu9fbQW0da5TUR9D2vv+U/8nHfRFhl0z1UvdlrwDR2sOXZS026qHa9acJhb8s
Qs8sBGAotFbzwVshmdg1J7KR62HjxV78/fsvfd15Aj8FLVcULqW4Ju/99G203/pGBOwa7v7rs5Sx
xTYfVSHRTx+avfQbFPVEaJtZFZqK3zcQ9/TOl8rvP+LSalvseNeCQonbFGTvZiRWiXfrVv72+0df
+obFhpd5AznhBDpQqYtSVfLeozhFZR+BRh44xjVZuEuzsNj3ZGClUTMg06ihT7i9ZIGu+9vaq6+o
0V54/pKUznkHXLJPIYPO/hoM7scQ7PUBUP1+jC49/Qy4+LSGcrurSQnY+V4hXS+R7Qe9VL8qyq9E
xa+BG4ye5+bT842mnm0G+8i94Mfa8VcjoM6UPvr+HMHlYSOHK++5MNdL3nlTjpB+Qga118Vvnthb
md/MDbbhfKfaa8Jf1nlKv9jvSy+gGU7lIzNztuNe/TgKmwc4Dt0bs0nsf75B8mf4jP0fZ2e2XCmP
LeEnIkICgcTtnge7PA+/b4gqu4pZiEEC9PQnd1350IWJ8F13dYfZgCbWyvyyuaERPnpHHdZbnUEQ
DytpuO4LdzgR25FdzSp9S3jOKXphKOdCCR7cMWbxLYXyw4vjke+1K4FA+v+PngvelBIZQie/aR9D
O2wdd9whv+6qgwD969EzsxvxySoxZl4a1QSHAdDJthI49pzph8x33lyn/vm9S0zWhzxjAZDWwLLX
ulmLtAGAqXVvas4P0HUv2YD/tvf/9WYnS0U05OlIhg65fr1+iXmADg9vf45V+iuH1qDOukeayxva
xfuEELZwIJmbG5OVQ/gFo1EN2zyQWz8zSGUl2mSlUtmm88ortD9/lSpYUOzMLLNTF3tNBGzsqu1w
9JRPhF/avd33Wvxi6lnPKXFboH81/jZKPGyMXztQoNsQRf+vx8DMg5r60HUcEsiLG/dUk+u6vE0C
esz5tssA/VZsY9SwsBjOPaTLMP+0WGVWRR2EoJdikn/NJDuNkfPx9S3MrE9To3meKRSjFWSONqvd
oxkdeSRVHL0EbVrtWi7tFqZa9+Hri82csYLJzBduYbMorgjMmoI8tFErnYufITDr1KfgTxMxPqDb
jaDCeugR4YOq/VKKwl/p3z9m0jQiqON+lPgoPJ5QmL+zKc9eS53xbQpUw9qhpdq4vB5hCKEqBaIe
HVZpxmKnMxCQkEqfbj1gs/cdjuZihTwR78xsUQF+GqM2n9i6O+ZDKM4kq6ufOnbYlUvBVf76qc0s
ZlOPe2WjRjKJNaBPX0qIFFzhw+GpUbdbGsdzV5isMjTqJMoGwSWpo0ZNS6Qww7IHrD3Yp8Q3l/1g
sqr4Q1Q4vG7JKWURBQM6Q1XJj7qd9TW6O2CULqwoMzcz9bjHyisRPd6TU07jDYwexzBLD2lrVtb3
br9+IzPSJTE1t0sUQ7rWaHqSpbkHjOLR7YbtGFAEKgw8u/dSg7JgpbpdYYzehSlitDzLxaaCMWxh
kZ45IE1N707eoaasY3piffTBITDyVY1gA+zkX9/jzMLgXx7vpzWnR82ucuIYMNSOrmXzGOCve3Bi
pSxH97T95l1c7u7TVQqUWnF2RHIKME2r0D+48FuTYEGIOPeIJsuNtTxXGtrMU5qX1SZMy27rqybf
ckcsiejnBtvkoMGIdgI/h4FZuXTNio8WqRnEuWnHheX58lP/sWpNs4a8KHENSuv25JeRObkGPE/k
WCz9+pn9y5/MexcG+JIOYXBCWtKuhR4gcl9ydu/hgw2MNlSylgCAc29iMveLNmupBwwtLKo9ZDCV
jyDZcAyOOoEl8+vxOnMJdtlzPo2kKh7hT0384VSo/yKr1sKBkCiuFtbgv7ref7yIqYc6cvsCWiwK
elMal8GlSyRfUlfYn6Xnh2TTSlH/qvpwGFe1HhgkL14G75tFV6tBX83nN1XO3d+5S9kW8jL6InQL
P31qSbRgSJm7/8kHTdN4/qBUyU4x+pPofRUvaKPsh2Hcfu/5TtYDiaiGvK/leMqZ9+J2fQqcP2hn
nD5//fdnZtJf7+un94ctVjuEmAyg7RuZufsRgw9H662I4oU7mBntUyc2msJgO6dBepYugOL1uENN
MloNBtoIW5erkWXwsnl24Wp/Ze3/GjGTpcF2OooUMNWnvs+Ofc+3skZIoP8TEwGezivplTeFwA5r
+Dq30Deh+T64z8lwZA0MeX29qr03h7gLC+3c4518rkC2IVzoh4dThmChXULS7lDTwNvGl446MkSW
ArznhuFkSbEuyZxkpPaUdem+wfxzNSygjrNwEp7Zlf7H1p1C/og4Ou/kmwcn+B34Ani1t9xSYI77
hbk+cwtTN3eBE7EqevQc+6xDkFKVx3LnGpf1a2eoxMLwmLmRqaWb5syBYXkcTmly7dnoRiILD6yw
Eu3bC33k6zk1dyeTNcElseqlYf0pspacBLie+4gOBhk4gFJ87xKTZWFEhnLg2RiUJK77R2Q3ORqq
qxTiF6wYeqFgNjN4vcv9fVobujjuqXKr9swi7myRPvA6IDhr1VvoOBJn4WHNvZHJaaHOx1wkQT3A
TeuxMylhToaBuD04beRugEi1Wx+i5++VhaahOKqBHUllmI74NN31PnRmMGOA51qV2bZ1Xr9+N3N3
NJnzsih0QgeVAk15J/wHR9UQ0hQriRieuDMLA3nmhDI1QqoeOXxRLdNzFaVnp+ePCOxeeO1zf3py
arBB1qepjwKVjehV6hUnuNYXTvAzj2ZqfiROnQYSUuFTXr6UNeSGv7l1cOj5CMVSFX7uEpdt6NOg
hQIkY1T76lyHDzGSb9LSWYE0D7vNlSn4wtOfKxBNE3BUoBGo1HoMCLd4XWj8eoBvND5Z+a4h0OlF
xjspatSmlvrKcH/h1czMyKk7suN1gDR7AKO7ouEb4UJbjlC4YSua2gE4gpf7r4fwzJ49DcgxUZ7U
ue7YyXDXPGB+kms81RFUKI9tEE3e4HQlCc4iXvDz6ytezov/2LanmTlI1sYFBfdOrT8g5yOUvkB2
QiI3OUzRe+BKvG1qCnZqOu69qxJYsK+vO/smJ+eFFn1AiXRv92Tr6LELWbNifbqVOCeu+miE+CV6
dirvqMOohAq7ff76snOjdLJGZHXq4ZulRZtDGrsZdQ9PmIBeUY9ZuaoY4kKaEorqry82M6HdyeGA
+JqCJwrWGeu6qzL3t225dL6ZET+Iv7XxT9NND5IViYsbSYsVIkwLCF2e4i3IAhvoWeIP1DTgqrgd
fhRb8AgWVpGZ0Tk1S1oIUnCAH5pzDz/WrkF04UaMEH+qsMGHclo5axLAelBKJ12Y75cd7x+jc+qh
dFNgKRrlV+eEZeYYlKm4oh60rU7dhwtHrJmp/fcBf3qQIIAT8HI8eiqy4L+G+PEhFeDHFF67M3Rc
aq/N3cjl6p+ukhQ2oEjSJGdavFF7L1vAxhfeytyfvvz7pz/tjkPjsIHZs3DAirMpsDSlhLAtIiCS
fj2Q/47Yf72HyWEBMTGaljJAG9ItWoh4k3L8xQNfPmeF8c8wd8Bp7IQjs2srPuKO1O/gHW9kqtor
5im9QxQIURtlxIMSbv3mpwradqeHV2bl6yjY6CFzNsIjgI8Uql341TPTj05WGJqnDoYrhMp5ZV88
v3oeXbrwp+ee+WQZ4XFfQEzG0dMJgnbV0uEcegIqeWjWvn7icxeYLB2GOqT2CHCSIdrzXVFtRsBV
hsxdGPRzf35y1CBhhBOeQMB3T82pjeleKuB06iD+3vOZuiu93nKdwZV+Hvz7vv5ZVL+HJR/lzE+f
2ihzd0ji2iCVS8e1exWwqNn3vBg3YezShdPqzJ449UpmtAvbrmrCE2NpsKnArIGavrfhCRKyDNiT
4inHMkEIRfWD5eHCJ+vcjQX/fx5rGaPCTQp6ahwRob2MGQLisAueR5IsmF4vf+of03jqnPTg+QIy
C9nEdWPXRtpNjXK/jyiuvNl+a9xOI3msL6LUcphciwyaUGwRvwIbtbuGxUsIAkr+eiL/dRuTiS0Z
ikuDX2IIQNS7zdK6uyOjF0YgbSb8v4qLgSOIqyvtTlI17BJHQ6vPk2BAoR98tGLldZysMsQIY5eU
Ev9jUKEskNbyAPFujiCv5sHWQ7Dq3dw5y6zSJ79AsGOQoNTUcdGteq9xNymADludJ7d9GPlrLtB0
S3n+WxdNsFVhWF6polDrjEoAVLv2ERiz+652/tOkgYmjVre+0B9hAzk+6j4WdCFi17rPegC0wSKo
if/qRvBJEeIjQlJGG+mOp6ANDRTIYLt1zAJfNcBVUyePWUKfocN2AKz0DDTi6MthKK09P/iIm4Gs
SJ5eM5fRo9UWZqRE4PjqhMNK6wpdlvEuCIt0mzoArslcHJjh1R6R8vcZgw3CdPYYoWO5riPzjm8I
tirNeE9rMECrxMB/Ow5mlwANeYTuebwWF68J7cdoE4AXsOlZHR9Jn9TrBkkKtmluK80/tCriVc7i
d52Ff3qrYyRHl28NzZt9inRosMpsc6Al8KVNX5ldUaBH2rK8XLtKj1u/tAh4ssWJsu6shQlWXR6z
Qy09FNPi2wI8250dLcRMqMOuvDGHW8iHM5Pk1Xui+ledN8O6A1tomxb4T7IX114eeBsux98lDeGl
gJMPJ5nryEdRFe3tYZdmiYNuRpluk5hEuOeWrirIqzd1B24ujG71BtL6BG6G6iGPsh0ivIJtKCEu
qB28CBBvke3Eh2Hj5bBBV1bAacmGfEeNewGrFK+trz6o7V9Kr8PDtMBsZT+i0H2hBjryzq+POLne
DyNCdgpi/sQNarKCUAzfLHggpvsVmvFKFyhiQ9P1BlPhHdCXN+4AVnsWFfG60gQgsTbjK6iTdsDO
7pny0k2e9vde7P+pSn0aS3IM8uQeiGCz7pm9lmP1EPbm1ei2WsdlPG5D1KLWKi2fgx4PBkLQDcIk
j9QNfjVpdscMOfjQ+6Me4lLAmppL2rTzGhQw8IcmJkecTMColVCVeWp0d7xIjsSGT0XcNuhWIGg0
8dobjTsHkduzK99SOJD9+MZ1wivS8jXLFN8SS/eqCErY2hp42xL6pNPmXDsOnGMGz5sL56FsR3Ii
qatXTP4NarTh1uuMWpMOXssuc3ag/2XHvIBtpPBU9chVi25PUfhwmRF1iCtYB2NPwjOhqupSyMw3
cQz6mJAXZ2YWgSmDWBJYGeA9QlzqL1bad2RKpCu3KuS26pAzmIb/jVV3IKLjqwicvI1g/gcCrKot
89HZqPOXhI93MouQLEkbfC2XNy5+ytZHhPlaJOMxzdNDVtl7hJJcMdH/B883XZUiumrbALHsJruB
aPwajgp0sYULopjWOwDr4asYGvRsu5qvHLChd3ieZwmWgNfjYzwSMEpWSfscIULrnA/aPRQafhmC
R122ORT3fb8bSA35QEVufOMdLdV8pSwETw7O+/DZxe5K8AROXHwPr/0CHhnUKG+aIW6goMaiEAzj
HkLLdF144lpQCm+mocDt1cQcoA16xlBs91ZxgL0QZ9iGlCArHraMNo3r9Zg5MXx/DG1rgaZyUhRw
mtnqh2P97DUf4USBKv5RMrxaEoPmzaizNUXnb1HR3ecV7INFw85GCIioQAh+DHJ6RI7BbRe0D8JR
QOKm+shZJ1axjl+QloLgeCueRiruQ9ASAf+q+rWJ7U3h0nwd+P516QVvtHQfaCE/Bie5kjw/OjGA
Ol2H1QcskV+qBJsMax2GXC/00c+iV9j+67UGUPHgKsOxZnjuukMr/RAGKA+3dQoyX298uN8h+0+U
3LCk+gXIY7NyuvwhtxilHA3UVauzP0CQshVG20NW6GoHxm8Mc5377JXNEzzxOCgI/p817FXjJHQx
jt3wtsf3bDP8KfMyX2dh+ntIXA6vFEtXVTACC2YiC1YvnKeKsgvUGbgwfPKk0D1t2wFsRZmmzoYJ
6W+sU8KCDat5FLRXHrS1J7/12QHxOz2UOcMxSpOrjFbPNqxuSEz0Kg/G33k7/HaY+WWH9sEnsIXR
Ljt1Ivs1wFO6pwmQgH0ktq6FhTNOvFunL36avHxTQfyzdmBe6ki/l229TTP3w9juBxCcL12pH2nS
yJXSwxloaXi8LfAVFMpqjEeAOR0bgZpAso0x/HnI/HQN+vHJT9GWSpzhErZuESYkq9dEYK3wYauA
j8j9EWL72jatTGFTwbZqsuHkXYBUI1VmnRvYcUYx3MPSUa1iN3+rDWUYqvIltmBijlXz5FW1s4Go
oziYurkBnPopJOo5ibx+5fF+P0rEDSgDqzEJjsBvZjscSV4DDk2+CJ76wH3KB1SzOvkjLtr/PBeL
aleV/roGJ27j5vAahejurzrTQKwBowyMfRdyOGIv1eBQ2D+VBPjd3nhDfe+mxOwwesK9k1p37Yni
w8lhHBkE/lsdA4MO1QM9Djw21ySE9ZeAlrhKsZasaiwRMKQK55z02DnTCjq42K9wDhHyFmY5Cdsi
Emr6UJ5pRrB9lskRnvHrpi/veOSHu7ZO3G0SduUBFgGzGmTwji36xaPlLSz8sGsN2IuTNASdc3hp
I/uUaGBsTB1HG27cO+s0JZDR+S3t1ftIermvaCWvc4UGs+aan5FFhUqUQr+cg3Z5WxZNdzA4TwCi
6pHbvAE7oRQVIEg9bMhN11xjNYOFuE1/uHF/n+b1E1NJfnLQNVxFHjRFAhN1E3sNJKnuwFBYL8e1
UMFzJEQPi0hByZkkTXzbcFUdB9hfb9M+g6VfNYj3KPR4V4RRe1+S1F/lqJcdrWQaMArngEir9irJ
KhfnFmV2bWeL35KzEIZWJ2O7xk31urJd9e4mQEP2iWmuHeQ/ggV+kfnGOb1RvQNUp4nDl4A6z8bp
7W0QGTjsTODWe6Kr8eglI/bSQD1rXh0I1+NODnm4Q5i9+6MCjnKXwhwD4iWxV8ina7aRI8muarW7
TgYfGFYKu20tA7KxIZYFMQx3YO5m69Rtn4eqhPM3GYAPyUD3GJ2UHpLOz1eSC5gGUY9cASiUriuc
kgfVsWsqfXrojfiNoE9/22j7s0l7H+bWAiezuo3XXkf1jmfdU0CQKpxTFe2CKEi3DHK4y48Cktfp
g2NihV1Fmsi1xFl6F4nO38magu+ZNh1SXutw51h4ph0JN0tUxfkaJNhoM3Lf32f9iD3QBJjLCgS+
1nHSTZtQ0OWcir4plIuuAteQNXPgEudeXFzJoKdPfjvEB3g0Qaf1qf+DD/Ckx5wkm9oVxc8S4crd
Pm+0eqG1D6Qm40AHKhP+kdBubhsGa3Xv0T+ILUP7Mo8Ai4k07rmMYXwGs2iNbK9sQzmLdsIt7Trt
6bCOePE76Wt3HUsWnzIR/GJwQOIkA9c+8ljphyeJd8N4/p6rKF0N1ej5sCorNE7GpmmxKMKwX6cF
zuEOVTjCwgpNaJYfsjTKN2E1gBDL5LpvxuHYFsBFdJ5xN8NYOBBs+B7CoLL6OsyCfC1cVh6GEYr/
MLP9KncTjgiqsV9FDNgLUzZ07dYj1mjiN1u3CrKdbdtXP0zvVFkl6x6jC1ABOCVDHMt3VYcxkbD+
J9dOjdyD4bbBl8+q7LpbVmMGYIGCaKyhq6jtHjodJ9hey3JbFJXeIIr0ISf4tIkrp90KGOOuPB9I
0TZs7oOUw2Y3jNiMXP8dqWAARnR82EgRJ9uuwMGkV+jOs8h5JWXzPob4xYFhjzQDMYFnJb7/bA1R
kkaVt4jFsPFJiG83E/2uEoHML83x/4etddeOOHtrUJK3KBphrcpboFjgeG/b+E9ptL/DraBo5RfH
pmqdbdfBeZ/XQFgkRUvvMvTTkKeBo2zp8vzMjejIuoNmYDNmQwWMB1ym+EntSrhDdhdGQNAoYFQw
XFN4qG2Wri3A/Tew36YbgWX0eogULJQhtClV5XXbztb+gQkvX1GXNbdYrqNV0fYAQmChChE0CSJC
/dy2WYSO6pDl27oiZJf3LtmVlXdFkPq+9SvH26Vm+CM9YA0ISbptEwSY2Lp5wfml2QdhXO4q5Kj/
gEVHrgQUV6u0Kz+UBFvARkAvxLBJocnSPQx1L9SKEUB+k5C9gcY63BgfpIzEYgvzcYMv2hQPNfMA
UVCD2kCzhSuVfgrSVZmsSdEfnRF0bOkPDxmBW7nwknZFkMGFF8r6DZKyzD4OJfqEMpYrtPHd2yTG
tgRVwy20HtjG8NHqDjKBQDHHwT/tnuswuutt9OBd4lB6mT1y7v8MSnz7cYNcCiZJdS+ti4v2sGX7
FxBSqsyvsKgqePlJiJWqKleiCMEMcGrs16GX3GaeQ04qD+o1OF343tXOn1qjhglE7b7j+FTvE3Ld
woK6a2TzZyD6OiXFL4noMHh1q3iTeUH7AaOG2Qg8cSCO8/KHgqFzjeYn3mvTVeBoYxBCDtLtXCTc
bn3C2NppAM42TKXI0o01wr9hRjVatTcSMX+reHTfdKNqwIUkKEbKQxQUiS+DKHsmragBV+mB+wIq
0YdAE/7j1C2yXdtEAPt0+Ix1wDDYg1zZX3vgWR+awg4Yj/QZ3W3x0uR9hljrgByCoBPbUAhk2eBk
uncQZwKYE0uuywGhr8bFBkaxY+2UR9onGcSUr8MmRzOcNkBuqnLAKIOHoUJp5Q3VXURidSYUa4DC
oyuAwePflmjzSMtLUE4xYjP346QC0qsaXpvGcXcuHuMDbSXaUQN0HBJkA8SlZelVTprgvnZScW6b
ZtyTyPr3WQS+ZuHDzgDKufrTSJ1agJMAAvFtWJ64kbD6Z4JtaNvhtQCtcRBteLEQa7G1edfskxK1
DBOX6qTz1CCHNAmgXak4ICd6CNe09d1TlrQSyU6gxNcr04lYwfgdWboew57dfV1EmylcTyOhGS3B
W8Bx/8wa5y2l7nvni+9pBMmkrtwwknBRBuh29DloGqw8KpX/SIal+Ie5IuaksNzCVTa2F0K24vjC
dsI82bnQSOAs2qvD10/n30VMPvXTVsj+w4IIFHkjyaGnpUUjgd2yLHpBCTVYqL//uwTMp75aH30t
Vhuod93IxfYblz/SUF4j/XtnWXcoWwccLXyJ+e6S3mzuri4Ny09dnLEYvabPUdYGrB0p0fLI47wF
sao+9p7/8fWT+/e44tOc6KpDPtWIde40Mnz91AbYGBYuFH7n/vZlQHz6/QoggcqMGTlVvfdcNxwb
qCuXIq/+Pap4eLnopz9eQ52Jj/Ia2NkBffCQApEECAeCZ/qgXfj9c5eY1JRrI2I3oJKcjEW9DJUM
1AuN94oWzDcvMGkZ1Was8qJE+OOoudzBC54daCAzeLyGamFy/7u5zafO2hKbuefAvweZtv+UFYgx
7tlVbtUb9YJrq+zvr4fRv9vAPJzMcbCUxg6HaX4K0afok2PevEXkAIPfysUn4kjk7uvrzEyJqcc2
zgOT1pWhJxdRswN9b/9SPFBVHJd8qXNXuNzhp3EVxAS/ukW5lSgEv9ZsVzq/BfASebaUkjp3hcm0
LnvkHlRlTc9x8eLqt4Ene1+CMtJ4+68f0szLmFpr6zRqbFnG3on7abaFEhiWKZv/Qf7Go9Oak2Mw
01GXWorsmxliU6vtWBY5yFRojcV9JM+1L/aalZugwTFNDeTGGxu2MF/mrjSZ8yFp0UsKR3gOBhZu
0PoHv84NcOREZ2JbIWbqRx0AHvf1U5x7TZPZX4A2xMLAR6W0B55Bm1StOrd+FDl4+iBJLHTq525p
sgSQVLiIDo0jEDBvpBKg13T7IUGtySBJtF1SqM1dZbLFR4PpnL4v1Jnlf+rktQ9uRfeIA3S/ZJ/x
MTv+t/3GxWT+RwrLZNE5oD421WkM0ExCOwS4SgR4f/02Zi4wtdqSMWzqkfj0NHgC4CcWPXccQm9/
WEpHnnlE0wRoBGnVaQhEGZgxsYfGDCJ1sgtrsgY9IzsPi5m1czdyuf6n9UU6VvfIbKGnOkJJt+rb
e0sBKO0TudDHn9l1p3ZbF6fwMughui6oUx21yC5nFNTgvn4Pc4/pcluffn5s0BZB/YScQHxagf+0
ptlrC1Rcot+QSLj5+iJzz2gyz5UMHT+UIFx3kbkxon3FxxvwpTZYOEzP/f3J1A69OvN9AVIDqgCn
S+ePXwqxMMB97+dP5nRL4XHQluKgCEqTAH2mIPFGe3bhBc+cQ6eRzi6xUaFci9T4sGI76K76Uwr8
27pG8XANy94Nj9Uuxcf3qhrkksF67r1PJji+ngyStkbQ2M1DBcFoHGwQFAQGllohCGThhD3zXqZO
WHfUdWUVxHEW9boMZ2mlfl9Y31+/lplbmHphm9hoXriIlmU+TOiO/1AGwX9enP0XZMD3Uq/ffn2d
mQk4tcSGOg4GNTJ6yvz6DILTIzpiS4ramU0puPz7p+k3NNYU6ImIU5I3TwMr9yhUH0Xaove/MHjn
ntLl3Xy6QuiLFsgEQB9SlwDrBmWX76I35vjkWDVoDaFg9b1oQz71wqaowiAuJrJnwpodoQqNWiRD
8T9R+d0rTCa67vOQ8ZplZ8FzEAiRwIatFQy1lYofvn7Zc0N2MtdlzlJFaAirZQQP55hUFyopMKvW
pUthTnOXmGzeGj7EbEgHJJcUfrF13fSuGgHq9ccl3e3cBSZzu4TbuS0ByjuJ2jmpYngVGd+5nV3Y
Mmb+/NSNyqynpdIXyL3Prgo31ACpDgBmfi+mhk+dqFVqLEF3vjlHBXryvAu3SvkPsgkfkiFCDrwE
n/VbL3tqOI2h/RlrUXZnNLWA4+Mn2/mg5JQ/v/7zMw47PjWc4rMMjQpZdVAORuBeuzhB5U6YHHhl
jk1P9typnvux++CIjpOoA2VOuPFEfAM7MYrNqM+F40NTqfuvf87fDeUfh7ppdjJpCAB8EBuecmC4
D4OflGikYsupwL57MD3iSFvPqH3YF8Uh1yHwqy2qSHHv1W8oynn3bsPBoHI6cgqGiB4KyuUNUpj5
YUAOyk03gIbr6WL44YMVuu406rMOymY3lROoY5MH/MJWVwcxlPF9WDbkEAEKe9Pjg/mKDeDw2hy4
VKcNouuwhKcwrIf8ygym2WEL6XciFeFTEAzlWkMgtS2U7Pdp3CDnAF2tLdq13brtEVrYAPcm1wh3
YGh+QDXNhWhPUKQwMG1tv2lT4AedQPANOlM+gif7dMe6Xp8zp8SHLcI7QTwru2MYM2BZkxQB4rAI
Psm0b16invJDhQLlxoSB2vkUcc8uVO2XvpzYQOKkdwwtue3Xr2tumk0OTa6IBMq9YEOhTXKmcXgK
S70jSbb73p+fLKXliBb2wKFWrskbbc8ZeRvMgrZyBt7C/ckiCv8MdQqGn61PbK+ucsCgEXR4xQ/l
Ot7Kg3uTH6Mb9CSbH9VuuC5v9IJza2avm5p/Q3zgxYAQo3+do3myQU+62Gii7DYRckDb2fW2bi76
71H/uD9ZZ0UeoH0ZIny9b+ufOPD/dC7Z2l+/nplbmXp/Awm5de5z9zSaTN0XdepiC2LdWpu4v67h
Qtwkcae/t+lNncAekgZCCAahXB9y+4bWvJGrsgFFYhR1/PK9G7rc6KdzyEjqQArhuSeHSrEvkWq2
CT0gKRmouccgSNJHJwrC2+9dbHKs8kbt54Mg9syzJ8q7FR3ePftmMwRSJEvHz5mj29TdCyEFZk8m
vVNgvXKVBO0FCo2UCVGHb2OIyICvb2XuMpNlgJVjDnkmuAyqQtSDB5UJF+akEvJRBe7CvJk54bLJ
WgATuEZQTofkz5wjlC+9lWX5zaE1WQq4zDTIYI49B8D+ImKePftWPQLzvXQknFkm2eQ05ePTgmPS
AyTTyH1vE+A3pfted+23mGCcTSZ5woomi4sAQnHhAG/W6OyeKyGhUNBLNaOZxz9158ZVkYWjg+9L
oyE4Eqr5hSbnQr145vFMTbkm4hH10eNGMAHJj6MCcjtqOmxtsmoXLjFTnvQmM7uOiyIGrBgNVB3+
h3yofVVpZA2glM9KUO4LZNBG3bjEwZpZGP8nnbSsG18ZQk5dy+4zYT7GlP/KegLhQnjnpt3CHjZ3
mcvz/LRcQekp2pw17ZkRD3nNaKRWwXPd6UOOln0XV0vr/EyyIPcm81tFJkWI3BicUOfZdBDt8mrV
AixvGuCfEa8QtuD4JPy2gJqna/OF8tsM7oVP3bo2yFN/rHP3hFdzU3vQyURQ1mwGmN3RDk2DxxiE
h5ULzfKvOE0gUPZ4s7ocB2sIURaWtrlxP1kbLk3uxnO9+mzaeuMb9NKXcF9zo36yKIhmKLULXfoZ
Fvo/QWBu0F1CWMbC2Jgp2EyTTFXPEZqcdg0IL91VOOIoqa4CpSEqRAzLuG/Gt1H8963Vf2rqHf3c
iWsQpqEgLtOd7c1jYlooW3nzp7LO+/cucpnYn8Z6piuWpyKNTjrp1wQSjgvyBV8BCH9c2I9n3sfU
0suECPWoaYfaqxnWgZPKYzVCLRHV2l9YheYuMdny8YdhjbNRAPpApiG0jAC58spyHXlQVX79nOYu
cfn3T88JQinHGk+zk+xevUDuOmjrtLtkUpz765OFQATALDXwjJwRWr3p3P7ARkTex8Puez9+ssf3
gR5rp/CDkzfALxp774Uo3nwnW6pqzOwCfyFlnx5OjYR7mHsR0lZk/E5F8ki5AyWcE589xt4lS6+w
tiy865nFeWq6hajYeCFML+e8TBukxhtkyNDbLuNPo7J/YtHdff3MZhaoqQF3BM8WqQpBdWa998g4
IGuFu7CGzLztqc9WORW+7xqvOmuLyAMelUeBLJSVgDpmYbTO/Pipr5bERSP6AQS0Omv2QKQcczf+
XgVo6qdtmzGFGRULd+e3cAQcRsQ0QVuz8MNnRtI0hzTWg5IIh8RfbzVy3ovu2fs/zs5kSVJcXcJP
hBkgELAFYo6cp8rcyGpKQGISCAQ8/fWou6nmFIFZ2ln0sepqCEDjL3f/ePUAn3zcIYwjLNHMIPqd
Vta+Sx9i1qnNfKgyUAZMnN4WB0Q3xhXqG3AsrMxxS5ef9WoxFFpD9W2eGrwqlZ44ahxMfK0fzN2v
VVslufAQPqjB7bCSD7+Xu9R/ShF4rpxqZeBY6GxzPKnnIfFHK5eAouncd1l9q1uBk0CPdnFtYiiB
inrlwy/daTZrNzDcWlMu2bG1ExT1UeaDmygF0JXBopHdBzV0QNc79tJXmS3qe47NLTXR+6jpRRqJ
O6gURT2EfNcvv7Bnm1tji1SXnUM6ckwzZt5OSSBjC9F2cN0Zw7Z3Gra7fp+Fx/gfnyxhfQMUTHAk
QfBMTfbicKRWJI5e+fQLQ8jcJKu0Xeq2Qx1nIkNI+QcLVgbWpRd0+fO/JouyIR6tldGcRIBMTKMD
vaho3EemcjBgueRfXOXOzbAQFVGvqEfgSj0Re4UNJ5FuDOj4nHI/mNB/h+WQOndtwdnGLhgNbbMt
NrAxYi+viFzLiVxo2HPHLKR+sI47oKbmvKniPBuSZ5+BuohdanYoa6vd1MIdVhrF0rudTfTCSu0M
EZ7WEdKXIrZGt//ZXc5ecet2S7lTrtxnYZieKxjTDuUUeyorGKTsuFFF1CYAFPV1mEu9rbgJcJ//
te46VzQmHXZJHMDNU9V/tyisL1ijVqsY2KUXNhsMAH+F1V/i6qNpxhrepADpID17yrJxZTz4dz+l
czkjlkU5gSoTGJYqGE/QhhU3vUynp1Eqa2VK/ndXpXMxo4I2D1BZ1pwK2d/AEgMNK9teH2X+/aHp
HAdi2ZM2OhgGT5nv36Pq8Z5RE6DNhH8bcV6BQyCouatspcsuvarZyDDlDVwsRU6OKFDvtVFWkaHY
DTY/z9cf5t9dkc7hIEPaEthSCuuoNAhXhTG0ERfuU2O156IQ8FrI/MfX7nT5Un+NcWOeS4MOuX3s
2V2gJ5C67jzEKPfAlcEMfP0eS29r1tezLhOmKlAMAbTrI/Pa27TXJ6vq3JXVy7+7Bg3s/z4DlP9j
lusKbNYCvsQSfL7+Vbdg2RUrE8HSA8ymfPjcWkhiEbMlGnVuS/KWIZQSiLS8X2m8S/1i1rnBFqQ4
0Gumo42qqQMLjTus6QIWXs5cu4i+26HM7FtHxP6cBKRXXnuPUX5rGGsFkoXGOseDpPCXVMC+gznm
NHut9INT2Td20hwSnb53BZyS15vR0n0uf/5XU00DO8GZMYA/zIMCz3qzjB46T7Bh0x+T/zUdE52r
GF0BDWMu0VZZrX5aDbuDbXZl0FgImqJzyaKHIAisuWwUBaEfLWBaxap7l3MXmjsAt9AhorS2TkPm
wSAiQKG9/toWanfUn3VxlgM9YAK9eExbfi842xudjKkDDBDSUuGw03W9H3N7a8o+zN01cfxCk57z
QoYpsKVK4UXWMr2d1PiYKL3S3xdCgKg/6/AsgefBnwJ5QvKA3DlmxY9Vmw98Y5cFv+mSgefhVARA
aSF5NG/gunD6k/SVtWFehTVA1XBDxBMX3mvtqMaHM4pOTdj0QDaGk7L5g4KnHzaZwESVo+4mEZUq
H7+0l6P+bDQxCgIAd+VBoG63DwNTWdjnydbsii9V4+hcFVmaULENGpMHfO3DyRCJPkyio+C/0vYe
3J50pVy2MLLMxZGZWbHq4nk95g6c+M2tDQzg4DwY48q08afK8L9KADoXR/ZDxQTgacPR6MomTuoc
w4tf2vdNmyZ7nC91sVmy7jVAPY2Hjspg1yzsYWt5LD8wnFY8FHDGb0hes1h7QPM2hllsPQ9xNlrZ
9qFkTrvyU5dexWxosgNkgPcC8LM+C24nCWybJzisUcFxstd2uAuT0FxhKUQFD1rAkcrD1bZ0sRU0
lf/StmtAgoUOO2eZBLz0LX+qkfjn0KeKZDvhiJWI5KVLz0agIBjwYVocrxXpID+U39u3XaXwRa6P
cEtvZr6+aAfYwcahwPTMn5TpnXuunxqXr8z+Sx93Ntok0PnYGKT1KUg+kHAWOeO91Clg8WsZWAtL
17m00i/LpHdg9jrV7q+2RCgQcESi+0H9s9FbexTEttffk/3nzP9fPWq2zoBnFWSablQnWTh7ghiC
ID93drFFwCqM9xkonrCfn0v5TrINy3/WYBdlGcIlLxH0k9xXbO9kgHkXz7DKQhK/I/6z4PmuGN5E
Vm0Gv4aP/o336TFI2z1xdm3jnnX/xODUptjaQkPd5N9TeawpAnXYrkYUmws3aqq2eP57BgB2WSCA
Q8mQWWU4EkCwb3tnn0ko4QHOASoc0QbgofrIiniDrTRi+L/slcLM6sSV/OTmLXRxuPSDws6uKOCR
2k7lEXmSe434eXfPcEbl9886+XSr6cGzpshFFIxI9hMMW1M7hAjRYqre9voT8GFr0Fs+Ihjf+VU5
sN4if0jzjYntfzD6sYs8B/lSFPq1TIGc9uJheEciORKOMjmGsArUmgF4u4GQQOfHYbwUBV/NaS+y
Z1HJSCfv8hVhPnjHCTCmQHaTNjSaJqag7A55G/Yw+dMBOiAGxesIb0O/K5CJ1AF4Dz4rYnE78ym3
82hkKuTFL0niejRDybZW8ZQ0wCe7Z7DOS/vJtp5drJMuiSaesYNGaKvkDavq00UpZQ7fbW5tRSJD
o36ofRRIoRAvuIevtk3pHlU6pD4QeweEMqIbThk9VFmJjOwY429WxVitxLnaUBwIWvUNli42Drer
5H7sERIDpzPUm5sGNeMuLyLpbNJUhxzGButH697AJrQ1EhEWk4h15sZdgQiJ1gSxGUHq/KWun2vk
ORYuIj7SPEZsYSSR59p5kTe+OwWyc4yNA5JlgylIniUiSQt9ZsMH0joRTvoo7U0FKpkzbYcR3yd/
0enJc5/Ql8Os1GFh3kpYtkusH7eNh6cfPnwg3LFpBIUn8qGmtJGcgSjcEFEkSEq6UQguym/qX06+
y0WYfiNdWAaftfHbyn7jPFK7Jyb7mKdkc727Loyac11yO1mTgGgAmr/EaTbKLIr7kkiyEvK2dPXL
YPTXarp1pPQBD8ZQgKivfSpN5GTlgMdf/+0LQ/JcjWywLudt4vWnif6ykEzN8P3AgYm/dvXLSP3X
bx/SPJ2I7YpT16UD5LVgTO98tytQUnDWFBX/Pj6lcz5PIwiEr60G1jJBVAr8xEOsrJ68JySrbpUK
sqPEijZFqnChkIjOjMfrz7YwGczlyS50KB0dkcZUTHzXp/CxmU0Ldo48T8g8QyVwcGBLFitrxT9F
+H/MCHM6T4VKGyKu2v7UCERgerBignYfvBEzf6K1OW76ynu3MvKaBN4+meybrACcHUftEcSvX9Ku
UDqbX1kd5CVNfdhoL6Ar30Dqbh+j1LHSWBambzpbbucEMpWWEzAZhf3KLC8OBvNgOebOFsHKin6p
L82mVW/sBYKV0JeIsvdF09yY6w6hhZ8/1zEXmVAdwrzUqRJB1Dav2FjtBuvOhen0eoNb2pbOlcyt
PQSmO2KccaTNNnU2vXedOjRpvU0t7wBPyYYJHRvYUBRGuXImtPRUswUzhFV+VsF1dmo7H/ErhWJP
MNxbWz0a75bZqpUhdGEYmkubM7AYkyFJ1MlrnpFNhBirMWqqcqVlLXz2uVK5anoj6yiuLv1vI5Ih
DPZ5/ZMsXfjy53+NbwZA4XnpI45DjOz7ZGV3DpIyr1966cXP1srGMGY+s5seZxrmt2qoH9VUYGdU
Btjn6u7b9ZssVGrmylpKUt4gQw6pZHUTSzSkHolv1oCVhIPEmS+dTdO5jHYsg6DmMu2wRkTcWG3F
Igc/NslWNhV/csf/MTLOdbO2yJOBdAwow32/HSO2MzdpVGzIHhEi+gZSwXiKzvpc36rbfF8+AOBz
l2y/2innyto+SVWFIFHcHSz7PMQiSegNmIrVlvqhC9PKr+ufaqGHzEW1wIwB5UFxHyfAciimUD7T
+GuXnvXxMh/roe8MEAbh1KscY5OARmKuFZUX+ohzaeB/9ZG8scvK5/jhSmevRWLC8pasDE4LzXeu
mZUVR2YVh+HCbKYfSGR47iRqV46Vfe/H5iGzjO/XX5C9MNfPwTioNCE9ixpQG1eqPbuEYb3psiFO
s9aJWJHdJYi+CxG7dlKQIdlB+9rm5neeI1QH/SE7VBIuwqzxtjXSebumBdLY6bFgtstumzfC2AcK
nU64lRs3ZZZu0s42YtfFNou1tUSXTORbmWPvd/15rKXGNBtcArfrCpvm7DBalrNHcg8ifZy8II+m
leaoi+BJcRhsRFKW08GopI5Gm/bbKpfDa9OYZrMxkdr6hmF7ekEutL3SEJde82yBoXF26RtJ3R+p
DaOUl3tokdNt3hlvg0Fe+ISwRlZ3xspbWKpOzrW+QnbMEEHDDvAKY9NKpftIhtpG2tt0SQJEmmAz
ob8NBuQQpZt/wuEIIB/dd+N07/SPEkmUe2pR+kIIvPOegwRSnZvFi4Ib+TYrarYpaz6tjKIL88Fc
ONzT1Iaq1+yOXotw2omGmG34QLH+6r729ue64TFPPWLlpDnK1j/BNHjLdIASbB9sMzM9SDE8KSdd
md0WvvRcRywZAp2moWqPCEc0N7Wvv7FufFSBehy1sXcNINizyVUrKyf70q7/MUXMNcVWH6QVSHHJ
iTG3RzzZJNt0oyEJ+fTlVGjE4qnyE4eeiRcm3BLvAE149zqp6ucuccSeppa/U65ndnEHD4MMkQbY
/M5U1u3hQcgfdBboG9vh7bs9Fkgj86Xzs6Pe9LOSFFFJ1zvtQgOYK5Vbwy1HJBzAkTyl1nMRgFgy
1bZxi1PfZE8zba90i6X7XMaMv8brDDN02nsdOiFO9zdiVN5OWi4qAROCzNOcGS/Xn2dhXpgrlUma
0A5spOaYOITcqR6HHP6U1z+/dvXZCDcQWpi0g387n1yKs0Z4yyyrWGu+CxMPmQ1URTMi548xeUxp
ne4k9rhPluj5Hj5DDB02troFGfqVrd/CBnfOD7Jk1qN4n6mjryZ9q0qe3qtq8pAIaY9nTEtyV9K6
+YTtpnlmSI1caW9LXXS2V9KdFBlSkTscgvmHhhdYGiBUMaxZ/shc88fgBo/I+F0pPC9MSHNhcl3j
Yzm11eBztciODMYcCYNJG3tNlm2ut4iF5/kzt//VrrvER6gKAhuOauSoi6EOatxDkml8ZjaZUhQJ
hXk/VEbFkCCJVLbrN11o5HOlctFAItsipe9IENULomOgoWuxV851li5+6cF/PdGYsFyp/rLoAMUD
XhXkDq6JJq0/S5t/DJlzrlBSp7bmLi5++jDCb26IoOvwF0BGkY7c8OYm/sjCrQxvvp1O8c0W/7s7
HLaH7U0c39w83z3CmRceHsOfu93v3ePvw+8+/K025/vd4RDuDs+H8PD77IfRZpeHm9vjcbPZvOz3
+Mf78SnaH3e3xwjXiePTPsLf2UTHaH+6ibfbb/HD5a9FUfwtjvfxtz2C/FZGvYUe/Wdz8de79MDn
IINGA+TIXPpRlaO6Y9hnxZA0qzgNJH31K8RXr9xtqbnPRieCT5dm0vQOiPDfqsnaAvO7g3okut7q
rKWWMRufWg0Y3wiL7KEq/C0ylMMe1jhYY5H2I/djekRW632T+RH1XtpMPGo2bbPuqcvXXFQLc8hc
UU2Q+d/DidxgDsndu8HDUWNtGQXmQ6H2mTat3fUHXXqPszHKHG0EBiJR8ZBJpEHQY1B9lmvD7p8S
6D96wFxTbZiIF7cbpzki4bDcl0iv3MvJ9rOIDEhk3I7OxQB62aYjEBygA6vP/E2SMn1WyID/MCX8
XcCr5kZYcqRSA5FsPkiflBEixPVeDw55cBDDdPKFUf1063FILkYdkLqkIshcxBlHh/zdJAM1t0Jx
EbGvDH7DvG6AFHXGiExWuReWDW1FY/F2r1sz+w36SH661Gu+VWmGgnhX4twhlENhxR4SDfejSdsd
8p8chK7zMXi2hB5/esFALAQ7Q9ud+hY90MoVOyeA5zass1a/FIkzxSVV3qb36+pJ19ZwD0VgsQl0
bWAjWjSR8LSISA0Kb2lI9Z6kXGNAZX44ZLmLnNGmrV9obYM11SLdXXkIIHUs6qwsJhda+1yajoOv
FJHoHH03bbJ7Yfti05WtvTI1LbTluTqdItIv1Y32Di55lNYdPJkAxzxMcCFfb8NLld25QN0F+RfG
s9o9DIG85byMUZPZiExFpJCgZVUHbC4jo0JMbEXuk4b4oS2seCzYykS/9PouneuvoU9mYwWZKiqI
gAeGrLnj6dv1J1sYU/+MTn9deDQt7RR2jVEACW87BynhG5MO+iXjHT8nDXOOpjGuiYuXPtNsSC1I
ijzOShTHoabpu2+V8r4F5/wcaNE987Ii8fWHWhhy5vp1TQeRK2/yDqbcyv5HdklBXUsLWWwKsxL4
oCbWVZ4Ux1rpykHivlcM+7ZAdnjYE8SssO6iWTBLK69CkwmFjHjfkjxCVrP8DfQZ4o3rXu8shMWv
afaWPuJsiMXRSU/KluZHhCNX22Tk4ueIzbAZIegY1Q3uD6jrKb0yoC98xbnUfRDNREuGzibGcU9V
fTZT8uBiJ031Wkbgn477j3F9LnPvR2FOgFd5hyIfFFRpPc3gkK3svaYNfQCEpH1AElCBfJ4aGeeF
Z/JL2rl9SgpnPAyVW8KxyS6BMbrJd71o6LnEojwqHFevCNAW3vlcKO8BFErT0qmPAZPenqdYk4qa
9/dm7QR5aFsJBtZp6FcOGJfe+eXP/+qmyZAnOaFujoWx1UNlxmRyO5a9ezAGRnCOT75mXoGq9783
GsweWc45bWB4491uhF0pThykriOQ/ovHmXNpPA/63GotE0NOaYwByjFOFheNTkDRIWJtcbwwBPyB
TP31wkxBrDG3kubokeDV1fYhZwkED+5aPXbpg8xWb2Ou2ka5jjwiVRDVRQW0gBMRQBmD1y+NYXMB
fNN63MNkgt1Wc5DTCxR4IanX4s2Wfv1swCgGz8JJddkczaa7k57THxBpfSrB3dryNBErw/C/d3Pu
XAPvNv4EDaDujwMTwGx8Q7E3wj9U8u5RczMEwcp9/v2t3bkQPvC7DiGiRX+sYDmNqNO3EOopEVNL
NmsLgMvo/r8DkjtXxKcUaHpgreTRyZ2fac0iLc0tQjO2pLN/Tqh4AlxSQ/ECVWooC1ttONImV57v
30ONOw/4NXtwtZAszlFcIOfWSj/SDDqavk0fB9BPQLdZzQFdepOz3g8/AaWWOdZHPrW7ygVkZIL+
L7Ro9Xm9VS89ivPf4YV6DsJscR4AuSbEPFj45s8IAx+OY0qBUTO98iHtB2hPrt/tctV/fbTZeoOU
CDpviqQ8Tm4tLk3cPRKXyZXPsnT12RAA2I1VtFy5B0/aGRgb4OzU2q5WaslLV58tM5wimfIc0cvH
jtnYCSSmua8vrKGvvZnZAND3ZmC0I1ZihAkWG3kT3AwQ0q7MVgun4Aib+O9ndnzVg0bDvQNphl/N
MABLoPUtrLs/uhyRJsO0FaJ/7qfgF6gWXyPeu3PpPHFa4ZIxK4++KTbgTh0mwg+ttTaaLfQN/9Kk
/5pRRpqqAkwqfiyCkd4NCMT+BBmhPXmm56+8t6VbXIbrv27RE2aMrgfla+r+lqoKx/Sk+fP1L750
7VnXrvraHxkxLvmxE99MxLfC2m4E0BRirSq90GTn2niiUcFvuqA+lal5l9rNrrDFyvbx/9Ou/9GX
5xJ4glB7bB4K5LHkmYW1lamCp0pI3YeqsuV9p9zyNNm02uFvQrU4DaNxIUF1DLgGOzkVmbLffdBX
uxswhykogmYt2j0y89oyTJK+BPnOhvDPdKmE8ZFaGv+J7d5WlunmoYm6/rHNdNaHfddgT19d1BZu
CvGcgIbTK4WMi0mRJ8sAYynUepyO1NfGrg5AegDZsDv4sjNvCXOcA/i4SI11ynY70mYESZLsciSc
PICNDdFoZw8QDAG9NGpS3jYBV88iyfxvWPEleVS7EPjsvSLRkaBuFTeDP7x5HJKSFur9sEzJHTgO
j30P9MKI05p28vOoz4ixaUF32+Axje1QB+ANVtqHvLECAgLGjD3eQo+sUUgGg7Rot+A3TcgvziFk
BbZw5wvwRkzDh/7TgMTUcI10U5RFELuV7+8Nr96WY35Muzx/zPzut0uqGlLQ8VYZEP2ZI1SFAwVD
ApqrN+3wV0MPbdxkDWSbjdHu7Dz9CKiN0PGgwxqB+QdRsCGyNISgZU0h4W26KsolBa3NPqeDA7hp
Wg3nxvZuAPtoIl8AF+NBnbKtmQVunlXFPQhQwHOaLwhU+zA4fkY5dsXO88RO2w7U3hUeMDN9b1MA
94coJ2A07FY+IzkYGEvxGTTV2Xbps8mtcuen5hkhXC+FHneFg0odd8f6Qnokke2rM2cuDZlsTIA7
mR2B1bKdkDx95HkOLW3H9PRsZkAKapedS1KSyEol8LOozfTQyJpB92xzuvEFcImpcTCy4JeLgMii
dPowu0hXkywx4q4FlwUc1gjyIhX1bp0gOiXdalbvi8RjUYpUKhTNQfkJ9D1OyQrIZMsnOTndrd13
HWxvwQBtZ/ce8IrvfWQjuwhIN0zub0uRjKEAqGPbKUhUk+BDewLszMoP2zb/FqgSegb6kU3Ze5LX
YiunFF5MAuunp9oyhlMzj5md3xaD9Ya0wVcAQY7K1ZvKJ+2GB2xHnRa6z85Pt25eTiiZdEnc8obG
nl14QHbKLVaGmIXaug2pjRBRCiQX0mHIdzEEn3nhvruaEDTu5AeA23d1gGhZ+LlvlKrOTGY3TZbe
YdynITaLhxo2jb4nj20WnKac/B6a/IftJ8mB1BJGVaoefWmec4ff2U4OdGPz7gbmGe8Qq0enjrzU
ceOak+nQse4pED0Jh2QU4Juxs1tX32nl3ZKJIjMgq35y7Vt7z2nx9fyg3BcEcMw+Z28VRYPE0U8T
mrbyUHkDXacOnPesBGhETD2glKgQ1SIpIgcqUQDeNgw52xsjsX+YBX1qxLBLg/QGDK1bOyBnxln5
s+g1DsBBV4lNon82WVlvuUTMKjfNG54YiE1ISRPaA8G9LBNnz5P/DGZ7A143fwezFhjEzEXNEgE8
caZa4FgzyPd68pFa+jno6h1rhy3jPsy9Ho75fBd0zc7QB0BLsk3QCY6WraqYdPUQJ4W7yXwdqRZw
Mc9/awHgeoOgjYQg3zLox4MXlDIn9FzGv3cZsFL5ZJu7Hhy+kFZo3TBgiA0yV/2QcCuITDvZoJp5
qlxE0NgWt9EiWrELWPLaOeDITiX93Tf2vQa7JUZ0ZbJpc1h93ITejd7gxIYo3uqivekGLL8nO00i
JPa8uKnzs7C6Mi7AXMXmzPO2Fopd0QgURaz7/Bdofgc3bfoNSjqAiFF3byGpTKGOB64tC+4tox43
MI3e8VF/NwtRxgG2AeDSglWvpsmILeYdlVPcYQh88ji3NsRtK0ClnSLEcI+pKck3wDWCsgliUyT4
eDMAmhSWrSHgAQiqMO/VN8NoXuGAfxS0u0coNGrRQd1EvOCoGRUtZOZcPuOY1N2ZHvlZD+MrAlKR
dJPkEFVnfmy46oODcVg5tQM9Sg3FfuM/KdJsm7ZrTlkKxKPT3Qxj8ijK6uwHiBthmo4xrZx3pxve
yhH0DV2TowS6GFxC6x1HvnnIJf5ixd3nkQUfqKx/ME8dHGYGAN7ZZRhk9nvGQH4cRv0xJWCWQc7f
bgbV9gd4LuKxpUcU+HCO32+ASjo2Zgt20IjAUDXhoeCfuqtIdZdQqPdpOqahIYM7GFtBgHTFoZ6g
uTd9UcQjQdLIaAMO0APTliWl3qDS89sP6npj91UbTlhOxq6fHMdafXiuREV9yD4x4cDz0OlTH9Qo
0gWAxKF0WyShz2v3Zqw7FrfKSeLGt6cdSIinUfiRm2HniMk28qv0zjAE3Xo+CHmJDT4ME59uysHB
g3mgRMUHcN3sQiAC+rY9ucR8pqOHHzNAleMM57JpQHIj1bdxmlJgZTsRIZet3NDGBdhvxDm6a0PE
pbBwAJ4IlSnDcMxQDZjDqwa5ppNh/FBgAm9aBKJExQCwlyNpDWTrAEBgClMFcc2HMiEmKs4IUg1K
+sBKeBwaswFp0k52hSoI2nWrYkzU2YcDRzdq/BqsYuU+5aqww4EWA24nLg0jn8TtoFV3T2rTORmw
8UUgmIg7jggWTFPtnvP2dmoQCgZi8fA89OONURsISnZpgxhU+1O17NFJwDZKs/rG1NUdNBtVCGPS
AQt1AGhBnIpaRgHQosPBduFuwL+30BYIDskTj2JBNLYbg2UCahkLc7Pdgu6mHfuhbn1+B8GD2IBM
x6KaVtVbB3PyZQJLYtkfdYUAcyePSyMrzqkRIDRtTG30hxepPmFA3XgSR9WlAkoYs2VP+UNXYUPi
tVaIArdx1CLZyVZjMifVh+h6sDklPqmy4wllxpyw59bNYWsBHpOpXx3ocpkYbstabqQ57OxGwZuB
1HOEjZGo7tQtEL+xmtKNW/PnpDmjAIL0eL0zjZJGE3NOtU92pVVFsrZ+TEilAElg1yp+T1pxFKW9
qQcf++HyxBpjY9n6nANhxR0VmoRFE9SxDkquemw+BJGXzgS+JTBj0vaSCwMPD5mMadRQYxd4k49F
XHJjGzWwpEmUG81bqfnWqZI9Fiix5Oy+QmCEC1dSVdF3cHceCv9niyHMs7L7fDQiD1yhMJnETZ90
Z5D6jBA2wsjt6EPFBZwjmJZJB4e7Q1865GKBcUZjChHYIc+zuE5qoD4vrEnyYXH8KiODqq4afqcJ
LyO3xBLVRkg53DoGCY4lROqSYPbiyvxosNYtMDW1NuigtorBbXuyM7pNsmLvSGzhHQ8rIFf2J12P
R0OAYRyw6Tlth1i3beR0JaKEhtAl5IGTlIWuX2FGctqQGQU8Tw6m3z6rkM7y5jZvIEienT6NqxQU
QuSRICTAHlFhyVkuj5VrVTtTulvJZb6tZYDzdWkfhq52dxSky13XttYuaI1zV4r0kyWwtRSU5Meq
B4cu4MVNh4QWJAd307Zn/Z7aNoaJXgLOxkCdBuMX8S09juaYZcBSq4YWirT8pfGALOM2+gUyQEWg
DwjMc8KM+zcTgyzKSU3g7vHmVG8dO4z3dXJBgQ/5O8iVXswK+zuB2cgaEZZVWXgjEPBIDDd4YbYj
re1IYOeB2ScgzcH1kuxBmyPBwqLIoxQiKkzqGIQlgVXGbqsqBuHOCeu6wrKqdpJ3oBzbZ0lGL6Iu
6txFU6vvJRI67kwErPxAu6wOkIsJtFYjOaRdAY6tKPmZG8Q8g7nOAQD0WwypkyShSBXJonaok4cg
xYp2KGi7xSk+Pm9D64TsLddzwVoWsL4nOsCsT0ocNhy6oa2/i3oInNBuS37bWmO57aQN2jemMKDk
AIxX90IheHujoT1dk9ws7aNnVZ8kQPYC5yM78rafYqTnAitFk99ImnHi6zv1fxdn3bmleWxhYx7K
kiF5dNhZFdJ5i4FGpeh+srzpVgqa/xYs4Vz7v6UGzUkPbmTXnmrnN4IGdw13sUwaww5rJ9BqIwok
5Wi9XH+iharf3NwM8l1mVE4hTzCgjTeNHWU8noa9t8bGWSg0z73NmmYZQO4uQpEwbxXSwRdx4KMb
Qtv+7C1rX+h2e/1JFkoc3qwI5E9JkqHLXuKRsCqtWJz6az6shc8+tyQjucf2ByeXp7wq73uJbl0M
G1Qpvk2D9fC1Xz+rAY2tqrTjMHmC9cXNnvXwef26C33Cu7ytv+pWcDwlJaMIu3EJv6VBuxMtf6b+
cH/98kvNZ1bGHQUZKloh6Cb3sMsRd6mY4knmUWv9cDy20uuWnmHer6E/VV6GdzPYZ2284jiz7lY8
WUuNZlbKLYGB5/aES6fpvUW/lWvutqUWM+vDSY+sXYWB8XTZog/uBR+ThEEhYpCjv1ZBn9smBTew
DNYQJrlWboWg9emwn8aVEvfCK5/TXPoOlRrD6+SJaqVDKccutvJLzkSRp7vrTWfpFrP+mohyUr6q
5EkO2TZj2SEz6MnT1eH65ZcK3XOYC5DTXtAzvz55RXDLUiDnvFtDAL3Nh/tS/0qCEdmU/WvJX6/f
cOGTz42UPdjCSMph9cnKvG2ZBDFDl0C2QDjKt+t3WGisc8tkH+RD4MlEIt6GP2XUuHHt6dv1Sy99
jFk/ThuC7XHa42PYAbYEaXtCRQ0M47XMtf/j7Mya4+S1LvyLVAVCgHTb9OBuz3YSJ7mh7DgBMSOB
hPj13+r3Kh8nuKt8c946rkp3M2jae61n+f5/3fd/VImX9kc19jYbe5ceS0Lod4JUiR0lghyLyWQH
6CVD0L6Gdgf1Trf3kDY6bXAeHo5t09d7z2p3rXzh7ohgpk8QkUwfS4XYe2um+dqEonio0bjeE78c
tlrMcmeiLP4RlvF4h1AMoJJq4t3mcNI8TbRE08YE2OWX1J5oKBERP2DnR5rqvkRy+pZR4+A9cvMB
m4n8SjuEbyCrMN4B3cERQW0R8o0wT+b/rkXpfo1zLPdKaIkd/5AnTg79fVeDEQDCPs4dVTmPcMs3
M7oqkaEPxFfll9TjPRKUWet+snSKcLrmY7zNZNXAeh/HJzn17nWoWZmgseS9NahDYcVszT4Npvi3
R2dUYFwEGQnimLsrEUPDLiLl72lFwc2EbC3BQetcwtIzHDNlO9/ZXDQ7VCHVMx8EiCKO9cms4xb+
FKUPY0SmO5wO4jfmkArcz8O471Eb2PGZjFCvkR4McYOjNHFSvpMIx+0ysiVizbv5B4vRCOcEqckb
3UjvZqDAnOOXDiD854q2h3ZU/UPeY0GAm2kct3GapXe5kwI32C+eXIWzstZMRhs5xMV93HbxT42c
tds4rNTPPkDNxRelvRJnkH8cWg0QUm5+UVHVcLcqhMeDtvbFCeFgnsfIG+aov53aIXwo83xOcP/r
A7TDwde8UvNOeQPi/8IaPyy0c4a3ydMBbHUdRad4jNPdRAB+rws+J5qjJMR90e17gh8BM6f3NXBB
tLGIgbxLGzAVlE+iXRifK2Ve3XwvIiETqkj8LcdLhRT4Ud5NHNTjLTok5mCB4cGhAKVfboLpYBAj
vQH6xTu4IaPXQ+M72MfbccMHqq70JFDSDyKGCiy2Tvnr6CExG7tN/r2D93AjteaHECEbR3C7GkTU
F98a4dFvU4N/xpvxy0Rl/cBSJO25AbkLPETjRWUkuC2bet5hXNwbVbgtHJgV0q/P1U8SZv0NhOTY
8at62s4DKs6MPwhgOnAXhpOtFYqcjgVXNQ3I3vY1+YYEq+m+jR3fKNGAnoux/BVvIPgaBHEZG1OS
uk1iyFabLa11mUiNNZBFdfjcTVbcSROwa52V2TWLDBRYSlablDKx0QZtDE4V6gXemO/A72iSAl/x
Dbqu4HqKBEgTGSX2Z8NHVBcEHV/SXoijy1qOSqQs9jy1wcvQaXFn4DFC3U5m99o2PeRQqLtH2YgY
lzFqDij35TdehGOCmKfiMJWu3cjZt5i6m/i+KgNwlsjU1d/8PCPPMYHQAGL0dK72YcCje2tAhg/0
OH0n3qCSOFbB3aR8c3JDW217vF7XGoR/ZCX57Z6N6HGMLYo3XOPsQCZT4jQp9a4yI6Kt/XSuE8zv
8tDacDggEMntRmfpfZbX9Z+gSfMEdskQBHJcnxoivrUTb/a0nPJdwa2+RweAoiCFs4IjTXeIOt/t
UClTyBjw7YEFTbWrkXG/90JMaGXKvV1M+i5pSBQeXRwO+3ny+BZuYnIIej1vY4te2TT3+dU8eOqN
Iudri0B390Njy/rD8mJ88mDy2SJ9urkRnjknu5TlSVpUkXPQy8zcDw+x0NMhJShRIhLeoRsTZPK6
w3lzw3yTJiky0JJZoXeYVvyPKh1/9WU7bGJ4afY5w/EyDipxoFNxZQVDCEAIXEGg5vupDqJDHPoE
lj/0BlEP54e81+pAJgDyOR7kpoial/xc/s7RSdzWiGfd8DpFogpmvHdIczOc3PMRsA0a34wtojeg
5eHu68xc9Yq2u4cqp4eae9+jlI2I7T3MIvKoZtUja5vpK2zZ4YieUPfoN0pH/EmkJf/dBqFNOEpd
r16LtIKmAnEwDAjbZ8GMoOkmQP9IKf9Q9tWcpJJ7X0rV9pAqa4QUM9IhT0ag8RTGLISyOEyvbI1s
9jSo2HdYFor92A3hjxHtsl1nBvO1zNP0W2P89pjmuA3g6Qb7cPSJ3nRjizkHVUsTahh5UeW/AuWg
2FKLtbSnKHXNOMMcIN2vt/Bil5uC6mxrmUTGd+Pspiybm/QMoYdp6r4o6uYqM6hB9SYPDq32MVEV
zgFCkv2iCNXa1sx2O6chwFWekNe+h2L6PI5242Oj8IBx41BdRsUOrCqwW0YXnTsGL4rn3ynh8orp
oj40Q66ufTzKjQqID574XL0rV9vD4GV6U1TxO6hEKBZX7ZQA1uqdFYj9DfJGwCopaI445BL54RKH
/7qdgC7Jpf9EW/YLHb2HrOuvRnQUNog9KbZoKOPfINRqo7ijR46tz4F4IaAMrWmSCE2gnUN81Y4q
v90gqAixE54ZEMbZogM7VuqpgNxyzzIPDBoa2W1WTjPWA6ExkDLwmJvoMAnq3UYKs4IM9CFyXXA9
xuWzIOV8p7Qgu6IG04uWICGFWCWSlgzfbY268jAND3mKknzZxjDzAECUpXW3Ezx4Fab+VrTqwHr2
1kwwgmMOw8obAF9D6fwbWUX9hhH+Ujj0Ikw+o2k3mGiTz8AN1GUs9hOWajQChrdyyN9DMwEaA+nS
3peU7rI0+FMG9jEWMQgygGGwKgbgkN5yn2IVKmFEVjV+EfYz31rl8SsU4vyrVuAOCYGoLzSa3ban
ZzdamVUbQCzl14qSF9Duh43LIL9VqYNXN9Jzggpbe04mQctw1j/t4L6nqguSAYvkLhpEnBQRrMEk
+o7y4o/J8JeJdt/9CHHRZxviTtYOU6CbJYg8vfe7j3S+jYLoS9piFhOYeu86NonXMgJoGKeZbh+b
6AFESwwu1j9FUfq9zINuyzI0gRgBbafALLWHDEAnyoZvIvSQUhvzdzeOEgWFrkY1S98LymBnLQza
prF4d/DhgY6ka1QvPUxYzOIqQaVDI8p3m2lCATYt+3jDtYQHqAkfZC1/A9sFiEIMjcPUT/5Wzd1d
R4txG5DCJKHiEzritAd9RLZHjAicqknnH/xSogXk538ql/7hBThOjfCxqBkUsUc4bVGEjr+Cu3jF
u6gGDSh9YQZwE4adI+DK/TE8F7apX/Y7vHKv3VgBhBOb+dzce8p9XW0tWmaJ0ONw7vb/7mceJHnm
sNNFZFwiO/TigwnxgqazbDupMt/krQFX0LM7f0SzsZDYspC87K8wX2AvXNA/oRTzCWLcH/WUefty
6uaE8amFYzr9Vnu83sRWTTtCsq/Ow3eP4+BtIjLIxCAGEJV5z24NgKFbH33yxMdWMBqpt2l6CAQg
wbzNqmmEgpijiijGGD+nx9FFBq9TgOJ5zYeNmqdnFsRvRHE0aeKwBUoKm2TuIFqwCsvKVPkPPnpI
pw49sKSSYthEsogSK5Bm6dqJbIiY38hcjzvf+nDvgX+H7bX8A58vjsVR9tpSEuLrIZGgZi6SCDPJ
pnN62iFEoN3OkSg2ECH8QEuoTojD0ucw3+wmjROE9Fy4T/2+/Z1Lke0I8GY3mIPtFcXCse/8Aj3g
gj7r0PRbOc4Q+tLB/m4t5HmAm6KXAolIuM/qSn+xUt20HZSOCkl+W2is52tfjS9czndFlQ0b2cvy
th8D8lwDyfhsSUmeNeioiaxYuql8/hwzmt/FaD5BdOLkPtfkOGchvUnPZfqylfvO8gxwq2beA9lb
7VHuxbXDnStnNBp0od96KIy2VT88d0UU7ZhfPM6Ig4WkYLjNamx3+jOqFqgknaTGfOsr399Mhfkp
jUMPdtQ+/m0qrlEfKRJQWn5yBrZ9izJxW97PxYxqtB0w/YfZY9NoGInFVB9Lm77xPI6wDqDX1Wcw
3HY4KSWlJl85bZ5pmWPBGTH+AFYEt20EZSCq2xL/o9+wzakQizHFm8pWb12n76aaYEeZevnOI6rZ
yyEFPI4M2Zbw9lm35fVkJtDOgCtP8tA69LIgnnCK3MicpzuC0L4Abdd9p6Z7p8sxISkiJsMGLTrR
+9leY6sHJ5nFdNtMRQItFKQ4Q32rjJn3zexfj0GQH8MSAvkszEYgv+p3MXd5MmA/n7RlQTEr+s3e
ZGm0xXGm2VjVpqj9lyZpLHqfBr4xTEFY9gn1bjrR1EDVoVIJ8FF3jNO0PGCNltt8ijCRzDBJaRl8
JzPe5MyEuAAq0NFuGugAemxfat4X5wxznIdZ+jqlzcM8tGglw06zp4G7L2DgSsg5nIYRuLQiS+QD
NSGUTnHAr7KhwMJkw5+ARSPOMdIuGRBrdugMflBt8viUB8G8D3XdJ1U98oOLCyTDsaDaEhLDAtUH
SVjU34d2EuhVUkwHOKuOkIAcprCHmUdBzOV3OIDpuuWJz/zsEDf+kEw9v4WsAZS7qELJrRSAy+WY
NMsm2CMvoUpGbhHcxytQhpAWCYiv/hEbpe+bdpQ/KlkXhzBtWJKXbf2AmoVBZk1bPbeGjZj/+nRj
Wgg3aD8Fu65287byI3lwXcyOgKIDc0vtuIPOaNqN3Ild5NRp8PRzXSrMrWHzI53dQzXweTOMwDE4
7DmOsWe+w9zzzCf0uKxR3kPdgU6ngw4viSJqk1fVtGt0AWd/05mnIIf6qtMEiySCFJMKOEG0zVD3
YHomB9d2/SbqtP0BcSoccFZi3cJuHoOtLtDAjz3IX7rhEPjhtHGp2w/OumtaZO+AidvdcH68TTqU
twU66N8YinTHDucvcOpkt7PFBClUBdkHjO3XgkVyGyIRBGYbuoGGt38ktiuePRvD1Dd6z262xTbt
sPkOStJhywvolSSIKEGjSW0kMoc2vMPC2MgZ2D+/fCsm5EUHAM7pwY+/GmUflELwbweH3Q6j7Vs9
+ugpURQj0grdpapo8YEDS4/WhS8z71B8zsEq82JZ7xXh9Ma3XoyuVJ9v8zZrssTKNGuvKh4StvGK
s1Clk6kBRFejCZt13MdZk/nP4KIEDzZw803VTfS+8OxwG+UtFlmcYBtQG2mMl84bWpafpgDOjO04
kemrNLH87kWuvioa6M9rII3uPKVyaOV2Q3GQxHuJkfMJRmQz3ky8CpJmiqoDD3BscSWxCRw15b3I
aHfTTDrdk3BGWAIdAOLDarIvpjI6SB62B5FbqCk9Gu48gH+3kPOqOwE9Is5tFUN31FXo4rAIZEeS
BdsxspjpsInYc3Ve2CwX5x5rHh+6vqWPdvACdIY1XHKqy9ARn2lxTeomuNdDqvcKItpTigniWHmp
l+CYfF6LybA19VBexSTD0TKacYzRrr4uXFe+kKpMMfZls0eQZLSHqV4hWJLP2y5s86u6DrpD6M49
17kyByZyFNYQ6ge2JWcmoXDTbLFAjQBMet0Tz6Gz3LQDb75NcSNRh5HzDfcrfjdja7QD7aRM+kLn
J6BWxBMfXHAiVdvjeJu1L1h/YLe2dMJsoPL8daKVf98yiBZS0VvIY6g8maaJIfiyOtoMuqZXfSCH
YxT2kL2Uselv56ZqHgGPa7cN5dGTj43djQyBKPDHKLTY2IXlHSU0wP8vhpMZcTx2Yeb/LoxrHwuC
glXEz8WWCRLNEMNyJz0RY2KSRO6joeA/UpkipaxNa0ilUKxiHc+xCwPN0wWygkK0YF2Y1GZIt6wV
xQVX5lq9d9H3yJisqUhpd02ggywwP+E/jXz/XDF50fzQcqw87QXd9Syf+hggkBp1tc81nJaYuHGe
5nw+f3bc3nfBnJBsH8Nh/MqQXPLxr1+psi8xcW1LvYEZQLddSE5xlN8ylP8+/uiVux4uWh5+BaPY
PBAECLMbR55A5uT2wj1f+9XnrsTffb5ZMzGRMj2BAXgzp8ML98iF3sBKCzc8X81fHy37PpbNxPjJ
5PKrzc4mPvqg+xGxQ5xetZBNs5pfsO6t3aHz5f31XRwCcAfqpbqeVIazJHp9Ookh1vj4/q+0aMJF
lyMM69BZnIBPBXYXzkiwtvttEHtQuz5//A1rv3/RqnStaZ3OqTih6wqaGRQj8RTcVsH86+PP/88n
+48uypIGN5KoJMqgMTekm3pnD6pM8m39NfoBte4mCLeR+5zhYYmFS8G1h9CzQQcwrhOZhoeQQIfJ
1fbjC1l5FEvu26yGs4o5U9fGNjvroFkC4SvVGyYvwM3WvuD8Nv/1JvmCG67P3AbVN2gtdSiSc0jq
nYEKEYfEOPn4OlYeOFsM6YaXmCIsjBUK6i2LI+WcY8M5X3idzp/yj6e9hL/VOBAX0GWiLZc+D1mB
atnvtng6mz4vdqrXvmIxunM4gEYrov668bcDto4yeiDyxau/hIBZf+4eLQZ1fFYsea0vTjik7DSO
J436XXefW8lY8P+fczxNkKyFSAQWRr6kUK7tWorzNhzdu49//QqeP2SLMd14KY6uvE+P4DCoYjuW
fnY1BaxVGxxC0RNHhTsGT5nDYG4VztlQlyPezwr75LAFm3FMjKF8RgMSCkwy73g0Nu84roBGGcco
9QyRt8m1TT95sxcrOxTaHiz2SDvTKHIgigMduDnpyuDCx68Nq8Xa3lPaCUcRswJVD+CpoUU9xov8
HXJz0xN34SffmSVNrfQy7Ot1G54aCGEZekvnXVpYXRq2K5exBKhBEhMUvUP+eZ++cPsUF3qjvWdZ
fk7NswSmIXSTZyNSGXH2gy437curYnA/Pn4fV2acJcgs9F2L3KqRngYKnp6NYGSYUE28dONXNhLB
Yj6Au7SBDyKaT31U36Nr+MRJeWEkrX30Yh4odDrY7uy/QofmOepxOusuPc+1j17OAqCuh2g00VPs
+1CkYoOtg0uBEWvvymL8T7BKxc6n9KShW++KH1re8fh9DF4/fp5rH78YsN4YVBnz8K7E9U/NUM/w
fzuhN5ZdWmrXXpjFkC1hwoY7zqenpkKD10m0vt4CZIJ//PNX1o8leiwQWQx6L2J4hQ8LS1T1P+fa
fGmn6Nqm6P8DXXIJQ7jyjJcEsgzpr44hk/LUpK+1jVDDuYSyXHkES8wY9BvE1SKkJ89Ph32Zo8Mg
amrufWPDXS1TFE4+vlkrj4Kef8Bfm5J4Fug8ezkI0/0QnoXhwbk++pi2n4vaDpfYMWlDBEvQnp4s
0Bwj+cay1wlY3c/9+sX4HUdnBAqtCFiS1SEbqy0n97QvLwm2zmP1H5ud/+iTf90ceChj7uLUIUKi
uMvkvT67q/Vc7po03DPFdgwyE+Tf3VJISemo0KZ4hVM0+dzFLUb5WEoj1XmU83zaSAhoZtzBTF96
eddescUoZ7WvYI/AgqP1L0XvaIyCD+q82YVFYW0ULsb44NgEW3pKTz4fdjMyABv20wDgrMZfzg3b
j2/RypcsiV6d76NOQxB/DqMrwmC/TMiKIaC2FgWaojS9sKH7D8n6j/dgyaPSQTMaxXR87EgJIyMz
SG7N0unG16J6gHKFPuZ1gTwUDcnVVdPCXxVR6W6gwrf+3jjL7r3Y6s2UE//KV60Pz2ojriEbKrfo
Akw3YRNNz01WAwaJouBv21Ucpklh67smO+s30i7qboOO2j3lpNh2pjMqQc0MXd+pK/lVmBbjLhsG
UMAKGkIu0kBTYMYuQ2lJBkfVIBlk71emPIoKaU34nSS9cBRfewLnv/81RDwKdhqHBONUxPMhmoP9
7MRBN1DJVchOiYLPqT+XSK1SK7SNZ7+7brs7EgUQ60BSYn5//BatTOP/QZX/ugbeoLEIGVZ3zRnc
X+hpa9Vd2GCsTK/+YoJCiogmUVH0cIo9nQ28FjY5M114L9c+fLHFyJq2gnxPAgRIXopx2rKiRgn7
18c3Ze3DF7NP3DMFdzHEqn6NTmpbHuKzRYT8/tynLyaf2c2iG101n2YUJXjaJcgqUvbS/uK/1+Jf
A3Yx+TgN2rPkMz9KeEmqREZoS5Iq65I6ho4iLIfzZTXT93Fy3rzx63R8l0EosReBx77N8vYWmgW+
7Uq/QCc7a3c6JJfwcCs3dknE6oNa6b6w3mnO5p9VCZMrPMYHkiKN6FP3donDsiD6Vj4T9FRJB7TF
M2DgGyTVX/j0lcGyRFnZoWOajNi7qdI7WC//Javgs798sRkB9a+fugKgvzAuNk3zOAa/K3kJ0bn2
w8/P4+9RnjUDIwa3RUBFuolVeO83k7iwVq8spktMVTbQ2MQK26iQV+90QAB6lNfvjgD2JYrd557r
YrjHlMCb1eOwUkEAH0JxQCysj/Glc/TKTO4tBryuOzRJIJ442XmAsA0cNdVuaogEGbp+pvvc2WJJ
qkJc+Gj5GeIT8DeD8CmKfIVZKSijLkXCrMnsvcXgN5yVSmMdPLXoqxtEVv6EYC27IbEFHsKprHkS
IdHbGWHb4U6Udf5kI4i5Pn5I/y5NsyXGaqhHCCEAgT0x6/Yd2qLWYnLzn3sW7UrvOQ0u7E3//Taz
/8FYTTEFLxTpwQ7de7SgNkP+/PEV/Ht+Ykt4VdoQigRH7Z+AJzI7oqPXEDq1mMTxhVu09gWLUZ6Z
DqbWtvVOBQ+ukbzwnIvsxGj95ePf/+/3mC0TnKO6sU0M6/OJNPmNyZF8N4fyCR2acxCK91t3w6f2
JEycH81fEwrKZKXIcwwYXjTjrsVytssFOYEOcoFjs3ajFgPejYVpypDMpyA33nbKOA4dWQt7tdDt
hWex9hotBn1etPAepIBCRyY8hVHwjSG34sJKsfbzF2u88ClqlMhAPXEOdg5MdtHAbjvh7T5+zsHa
b1+Mc6+FCqCA8uoEuH+ZQFkbQyDTB9CoxumMNDiCMiYdxunJwS10HujjVoyGfJmJrvf+HKVoFUPF
OLPCg7WW5S6JhxYOBTarw9mi9i3mrX/bDjk7tiqM/kR9U16BkODfkjpzt7UiCOQKajLcD0UVvUWp
F3/1QVh/hSc7mABw4OKr5bE5gGEhfmVgyl9aJ1fiPtgSmZXyukohztIn3774VZfMdb4fwAThKjxN
zZc06qA3NsjjpQlkGZCzNIgmhBHkTPUZLtEfxT9Px2yJ0GpBSvbZqIZT6KlNb4erTKeJgpixh5JV
2Hs/4PczuXRcXZlYl0Qt02cA9w2ZOkkydtsWfI1N27CHvmnBUJBvwLyU21KYC9PryiTyP2HUQBsb
L1PmZIrg0YGq3U1tdzWqCifxEg4ZM+X7j1/jlVHCz3//axYBAkPQevBAsa9MBm17wRMVTAGoReLC
PLUyTpakLd/rZe2NuHMRQAF3AWi6T1E486ePf//apy8mKehmSDMjEfqkxvwH4FLH2GJJ//iz1+7N
YnYKM4xXATnHCXGgR0i69qT/A7LUhTu/9v4u5idemtQiiKE/OQTyRDPEa4hk0Ey/Y+Q+hGIAD9b8
6TP27eOLWXulFtOV7jpBZp/2KOnVAAWUD4gZ+sqMOpYDnNtpKy7ctJUHsvRPFwNeobRLYerxJGTQ
88Nctb8/voS1j152MO0EdU4QqpOYx6ti5ICQYB698LtXHvbSLe1qVhu/CIAZLftXlEpuWwCZEXN9
af+/9vmLbcdg+yC2tBpOBKB0dMI14DAiIz5UtYp+qhoC/e7/H8xwF8SQrWb1qbZV+R1GrDihCMa+
Ki031xNUONdhRPtPKRPY0khtOkAMzOyBpWZjtS0L5YBxolBYIdA1+fiBr92zxeCGynnyYK+Jj1GH
wNxHgSIDBIcXxt/ahy9Gd1tpIJ1MC0oqoP+HvPXQii0KjkSe+FKA9MoQjxdD3IoCZJkqLk8ARJXI
kHNt9GR4LDYdlu3d6J+VyEpCZ0anHOxtFJjE4+fu3GK0syoq0xjQi6Ma6Wvnqq+pUliksgtz+sq9
W1qtrZEUs4kFHD2sDbDimTt4AsswTDruwrNfGexLwzUJYYqzyMg4Np4/wIUR2YO2+pLc6zzq/rdC
w6LzLPn3stf2Yz4GgH4ibjGBzTVF+i8BtQ5k148fwNoXLIZ7VUTxpCDsO2kzwQxBfHDQmljz99CP
0gNNufzcFnrpsnYMIuLA+NUp6lh/IDQNb0B7qrYfX8baUzj//a/7BF02A3oubE+uADmOxjEsWb7t
L1QQ1z59Mb6VpWkm+hSk8CG7g332C4sv9T/X7v9idAsZtUNhVH3ymuALlIjBTQbpZxIY9qpR+X74
+PasjYPFAIed0e9jUZgz1gZZxzr9meXl9y7jF27Qyq4zWgxjbeIuzApOTnqQ9id3nTjAhS1/9ZZB
VgEz513UwJuK+siQX1hDVuoXbCko7OeGAVKN0LyhdCg/piDsDNn0Du3BNeHBnhodXk0zAZ2Y/xqC
5tvHd3LlVViKDEdDI0C5sT3RY3/fyvKLitoLQ3HlJv6PyNDVPWk9BDUhZ71MaommNVBAt7N236o5
/oEUwJu6UBdUVivbrGXwLOhnmUW+NkTuCE8odHjAIfogJNtV7slXsPt9fLtWXrylBNGjGuaB1uBr
hAJjL3jN6uKxhqPhwuy7dhmLcW/yTnrhSNQpRynUNUh+BtUtMDW0PV/89HMlRbaUH8INDSW0wFWg
LP5IY4Sr26J5CmX05+O7tHYVi0mgcEFWFLnGXYpbwF0b/kAE/E1+dDMYu4d4Kfvk41jMAyMq+MXA
8NQdaj+HonYMwFTp7yFYzj4lP2RL+WGjwA+cGUNEHFMAKRrvXQU+RJvVJx/5UoAY2bT0SYCbxbIe
fF30yk1c78HiizcF3COT5heGyMq7u0yeBd6Tw1iLE4L2H/voRfg/6urLxw/8v5boP9b1pfoQloGq
ImFrTjzT5W3l6hLJqs5Ee5fb8Y8B7Ws70GZ4asou+J7OkXsJAXfdTcyUp7GO+dXoh2afe4LtwBMB
NS6HfS2LSQkoSx28f/wrVyakpYgxbeYm89MUJU4xokUU3Y0Z+QL76Q38BICBRre5I5eUHGs3+/z3
vxZwFrkpbllMT2djODCdMPpGB7gjtx9fysoyuwyyNSyfuWJgmLRmKDdDk8K/Os9I+szfAJP89fGX
rF3DYpsACCvMH73jx8jIK6FfuGBJVF1KZFi7hMUkMRbM87o+JNho1m90aPgVQBnqXqZR+TOd2/jC
nVq7iOUU0fk4cM8ROQoj7kICP3BV1teaqPzClL12HYu9Aggi2ATAd3m0YV9tvdnczQ2Ol5UvHkk+
Xqr9rVzGUoboWdUTr2vSI2FPfnTrAUEbXjhQrlzAUoI4BY7nWViQYwoOOVQMQNk8d/prAw3xx+/R
f23vf8wOSxVi1ECyDZ9NevRShZ44QM03VAIMQWO0/Ta1hBs1A/T711hbGBCrOt85rsEWzEn/OJ+l
TxK+rANwF92Fc9TaJZ///tfoLGu/oQ3FJddIZoEVa5sPbz3s26T43NBZihdlSdsARBlyHCvYwR5p
ettPvy/czfPw+9fdZP//x0+MzLmWbXqsyzMiuhkEeVRQjYH3a3n3oNuUHXMcvV7ahlvAC/wyuo5m
D3phLl7qmEbPrA/NhWPQ2rY1WEwSPaybKR1HgpkIOgQsxuMGS/+tEM0xt+i4wt1766bG21QCdmE6
g7z38X1Y2WQEi/kDTV0ksGgfqc/Cv4vdOyMwomdm51kJNv+fz33JYvbQXelJ1vf5KSrnF1hm4xtR
lOWBdNNdNZtrOFLmC4NkbYAvppFCCK+AuSs7YUMjrwKkittoqPdFQD8nSmFLgaSNWpSn0ik/dfXP
TDZXfcX2xLvQtFoZUUtNJAXGWZqap8c447cZ4tARIVHuSCueSW3M5+7RUh7ZVlBatpOXHg2ZoVlr
uXnuixYyq3H6ZHXqf4SRBlZ1CKzSo++ee2QwzNUxv8TiW3nES01kGc/FENgS/H5kDGxbP+8AiAI3
BD73ePfx+7qyxVnGn6aBr+xo8fOpMICcZvFXLwhfx/O2AF4pP4aVohTdhVP4yghc6iQDqpoC1Hxx
rPNsuKp5AfNmBHhX9ayFAvAkusQGXXu5FkN9bsIhxGELS2xlkwaiwjJxfp+01l6YS9Zu22KYF1KG
cDTDvjuo4g6I/F/IBrz36+A2IA2KRvalBBLl4yd0nqX/MXvT5TgvC6RZz7iWZqTHcDQ7WbALVYuV
j17KIt0cSagFdXrsvObOISQbHeoLjbG1jz7fuL8WTC8kUQc9mzwhdgPAd8BRQjtdirldKdf65/fr
rw8He69rc1/JEy1FjQDuuAiTLJXZsEPDQdwLkluzKakc4Y8n87XUZe1tP34aK0NyKTCUuAhKFJJ0
qQDR2Y/u+PC9sP7Tx5++8t4uFYZdFRjYwHFhHQTvRQntsAe+NXjNHbnwNq19w/l5/XXroNnnCMHW
Eg2s4T2Y33IDfH0lT773ucQk9l/E5V/fUHR9LTJkkxyVDI/lrCBIEI9Cigsv1toFLIY2eq2+BYE7
PTr1pqLfKWAQ1H9o4Z3/+BGsjGx/MbJjT/iAu2Fkl2UBPI+uv9T/x9mZNbfp8234EzEjIZDEqfGK
syfNdsK0TYpYxC4QfPr39v+oL08dz+S007Fj0PpbrisfriFKO9JBPZSwDffVdGHxPTdJFlM7KBoC
KhjWdyAtdiQDEoUGb1//jDOPaVk9WNs4gCG8TKIuHlAQvpdde9OhctHU3oUXcWYmLMsHS6+swIs7
nT+610IDV593V4UVj9/7+xdTfAYg5sQ2xAKLZi3ZNa/Knb2wTEGx9OLhklzqzIZETk/vr7FaVHTw
WR7HB0X60MkMYODwecLs6tUVUEnfK+UE5O3/fw3TAQtwaZKAthwYEvcAf4BuP3xvSi9rCgFLD/jk
+fJQWx65zrQbNYqIbXDvd2T7vbfB/v8PoEYzHFzb+OAZZwdk48p4d1UxAkpEvzmaFtPaI/Np5mFa
69mF53ZezcBuYNBemNXnButyVucWhgdAPA5Vwt8bH0ZHMUGf21b1N+/by2rCLGaybij20jgF1ASS
aPSErNL0e1k2tqwXTD2vIAo+q8PI3AcNFKdPit13Xi5blgj2Bdhos4dDciJBZW1/BgCy5Gj0uCSJ
+/cqx5aFgl4zQjaD+GrUJa27JYjjXCMb3V44w/x7oWPBYgoPNLdZfroGSfmoqlcL/GvJH1lcXFij
/70fsGWZYE6hqMo9IQ9xe9XBHwAkyxqR6lVAbOhpZ92Crvb1e/j3GGXLOkEr6opPJZY8t5qKJ+s7
gFmyVr/EM3aIr7/i3KtYzOM6aCTwkIOO5OgOm57H6abxETP++tPPvYrFHLYZr9A2YoqoJAkyERVS
5duE849JWnqV+e73csIsWExmraciYEOdRH5zaABAb1+yAeRV//3rn/FfIP1/T9wsWGzLc9ZK7ss2
iV5fbw/O5vY6ffB23u4ID1oIbVCIWRJWq2McfvgrhIBWXtjtVMhDKLBW0JasunW3RoV3BM7gQeya
KzBZIdkJHyFcW5nVx9d/5Zk4ClvW9tUS4ouhjnFWVDm4EFMFjLNOGlhBAjFEMSH+plZTRlfU8bMB
lKsGClTcKPmFsXTmbf9PWd88KN6leEpFdiXLX5zeWbCuxNRd2Nb+vTezZSEfiLDNaFAJEcGDsx9r
BEZdk99NFOgtE1/nfX/pNnHuixYrCDzxEHi7ThYlRhDIXFg7HWhcIgXIUomWMemmO9ySxcvXL+7M
HFwW8jlJV5u8HZIIPT4PRDsbm4/3X3/0mbVqWcEXcxxnskykQKk4/Rbd7UWYaFgMdWK2Pa3Ehkkb
ZrjYb7/+vjMrllwsJzztpFEoKoctCezA7g2elEN+mbx+7kkt1hPTB6OrZozwWcoNTBBhYcQnBT84
bEpvWulMbEXnk1VDODBECvwnqX9aj32ULUtWOm5fv/6Z/8Vy/rEgyMWCEysVe/CmBJFNGYRTH7jk
Ax+r141P1g4opTky1bP96CkEmX4PMhMpd8UIX2hJb/IMHr4KqSN/2DQg0ycp2caJuHPK5Cqrq3uN
NrjiFRP1WaTuhWj1uQe3WMAESi2hraVp1JbTJ3zVaweVr18/izOvfFk1OKPZsIFhGRfGjkTGjvck
7T75MO+/9/Gnkf3XgRyNmipIW7xyE4hNlr5RhQYioKe+/vQzz2VZOlii5bdWg5dGDUrVujSOBjhM
v/7o/663/xgjYrGK1Kiwc2krMfegoqHFewatqARKEehuLCn5u+6fXKdflbYG4N5sHM8c+cWU8Jm1
eFlPOJFCAiCW5RHChRLwNdSwxYXj3qpOsQOAiezCrzz3AE///tfrgQOBSA7OclSZ8Q5idICVAF28
9ATPIIKYWKwnAj2veefPLMKWFbyBaTs9QPGcPgBNyOcQCj/9W1CetCu38dC5K4tWIm6J6ooQucHa
bB2UoIHF3PbNj6ovQQ9RNJvXzKr5vkiYP68Uy/yrLnHzQ2Ly+kpaSZFO8lIfLtNEdI8pQNjOSguh
f0Mz3G9sIQoQ2BLuItc4xDtgmudfuq/1rQa6PVt1FKg4ULZUF/bBDI9lE6sRNe2O7cLBZc89SIiQ
2rrJj5ElA+i9Q7NF4y3ZNh13w7JUPSRt1RAKCZElLxicezZrt3Pryg/RGLLBJl+CyuYgnsVEnF7B
nTofAzGN274YE+B+p/bkhxvdg+v5w9Nca73LyyQDu7qEwzaWfpRKVv5uVa2vknYm70NS8ciwsb1v
MlP8jD2eHAMrLACaEFvshEQdokxrupmDASXmGTqGy1qPNBRN1WygPeNohAy6+NbNyzgLgVRN2Apc
RXPdyqa+41xg8DX9GHx6IDfcSOX8qRrQScGMh3zLkzgE9ca7Iarww7lGpH9qZtR8SC74Sywz9ttI
aoGudAt7J8Gj+URSXEamCKZDyxqQMJUNTg5M1e7g+VUHz/PVTV4n43oiFWC7uQ+NbThOk76PhcxD
F51JDykyxfc5K+t3z69KoGsT8WpH0xdrQTIQ4JsS4MO4y38FgLL2qyzxcMJPc7hF1vS0uOe9TzaE
15BTMCyA6Kir9b3LyyEEzrxcwydRdmHdqg7/ONU4LpABndlTPJsfDuLrP6oSw6IF2ueAYdqZVUor
1qw0qqLRQ9xM932ZQXfgKfWR5pwcCHq6cciMqzF0ejSSrNGMrRDGwaB+TWHCCJMphwnNKSm/pcjQ
HLC5dxFwJ8WND/IsiNmmxIgRCu7CRKdobWJ9VUJoiD5MXEz7yvzsuqHaoQo0aFaUdxR759Rlt1Uy
pk9gXecwK4xNvpIKzxQlJvCbhHIUkBi6hYc4fTtex4HygSzvISLaGCeGFxKZonHaWETBQ0kl3IKm
y8UetxrzNOeF/VXbGTTBpG8/25GAAVu2eGyroPKTvcgqGFB9wNURpwftHmSeIYZaB0qLxFTjUc1+
9qQDKa6SvGjvMh7wDlGUsk23CFvXP/sa0hxEoHrzx29Rz76iUpCtn3Mv8kAn3iCmFz+6ZE4OeZyU
72kyDgBd0jegI8vbftDDPncK/36qHO+uTWJ1204O2cMzzzZovGCHuiuqLVjx2brsMzRQ58zfDxU0
HF7dubepVgRumBQISN2rXUGHCfTnkt/Ywd8No1Ngx9elf5OSof2QeTkCDe/Hj+ihnI4dSis3rpxn
VIT68g2nneqElk2vtdtMOEDICt5BtUYwbw3KOqQPXhXRqneGlWeCfhezAU5HLkoVKlB6gzUbxuAa
+ud6MxB0E9YgmRcxIskyFeNWaj2u46n3RFjHLgTEbV87G5IB/CpTUITT1HxWVPp7cDz/NAFnm2Tq
9LiHD7nZAErKDo31xv0oSghM6VDKewWQ3o2mjveniS3SnLOyh6Z1GxNOneivRoghPgOUcT7LiZ08
npk+pmi6g/mgyTY43zVgsk55BO4lwKFkpNdlzXBoneCHqWkA81SPDv7bMs7rrYPr5d7nEBUwbyJP
KFIje3SyQ4PQ171+deKqXjuxAcV4LOYNSZQntnEcACxHTq5QgLlXaCdEuJK53jHVnbOBbTEBHqAV
OtvasUUoCH5Z542mBfkRWJtfq9RVOyuH+AU04fJaKQM8SVI1N/U0yWhucFswceOspZmSbZ+QeqO1
ym9qB4raphPgfpApfa0l2jyBODDbGMbdqxmC4WaFfm4e9rJN1wAiwW9Q18VV0nfptWEEaw+JKbsf
3GDa81yhWpgrNK3VYj44fQ6QF0UVxJSw6ie+UzQ4egf5dYkV9T1QTn7ve4nAsJnstGlpkz15RQdd
ACiwXWiyxolk2ZjHKqPNQYk22eqY5Fsf0qGw8rrgORk8/dBg2bh3oHFB5roLtoJb53pydYJcCpSv
VqkMrFYh+hfgFk5K4RTsa+qJ7veE9uOI+pl8QWIBVWkmS17GsUCpgU+8jU1sdt2hgu2IpE21Hwms
DhYVMD+CAhCLpFc8Kp2q+YxZnd64cES/IRCbR84wuthGEwr0iE8P8DUz2IbpsPH0lO67QM4Gva3W
XKsRGgYJE8I7a7K+30K1DAiXX5P4uket7DsuK/VOjpkDwHkSi88sFe0+hTQ51AXNbmxeAnlbA3dy
T20f3LQVmu1pXSXPRCrqwK7Zywdra3tEPar/brxhfh51jiUU1qNQKx48u6i/nNcpUeO4ThuBSyW6
ZF9FP0PD6SuAOcDc3YBv3W1y1OYD1+34B+MwtYuVk8BXbD2yDVA7sB6l+5ENaRO2OkEuRaJzis+d
8ztusdWNAoBiVPqlOUwDRm8h26zXvOwRmnKA9+1UjSW/rtBVPBfu4+xUDF4v20d5lcDaWpfqxUMl
SKSJ7g8K9tb11HnN1hcu3AyM0VC6utnC6T5vahxlbmeLZylH04bAkFTX6CqwBqB19CZB/l2vQQxD
3XmvYIhQbbPB5jc7K6SycDxowEifQewFZyRQMb2CnK3bjGh+hDEUfZmr2NDuiCpi7LE4SUy3tHOw
OjI+hqcjyQN6Wft1bAKKB9MG8KJ0vLpDh6Fal6APbXKVZ38qIBGO0K20RzdheCgtGCiwzDJkPSiF
Nlzq9KafswAWEg6Q+2+ddvNOZrXd8a7m+0k1/NYjALMrB/2nEF7AGjF5BRaYZNhXnIJSDG8q/TBJ
3t1qUmB2uqMXoON5KrGdp+a18YHvGhM/LzYdIjIkpATVpIpwscWRI3sQg4Iw2Nq28ra4eXRr0Hur
jUtgg51j7D3aMr+CXkTZYw3lvAeJQN2Pa+ju69fBA1V9FWP5AtXXr9hdN+Gc6fstlth57LFtpk01
f8SmSW60AohZ9KDCgMGVYW+F5NhuIM1Nb4JU5fVGxlTvcMhq9alSFM6B3pnGALZOWHQhnm7QLLru
VeOHRQdaTFGXycm7oFwNfQakT9sYlKZkW9c4V0ErAasnNAFQn8e5AKDdDulN0vDgZ+qS+AMxumot
IExbQ7dk7hFfJnt5Ct5UM6mhI2CTewsLbnrNYLHYzCIbXty+h7gI1pQJziKek5sUwwa6Iqz7r2U2
ykdK2iAq3aJ9SiCNh28KRtcd2nlhRjZec4c/WhwNMmolNF2peCauM1ebuhzS1zmNXbLmvqPR31v3
sJxAwSOLuf70DCmhKqE1/QTXnN9M8VCdfr9xrijLcEhvMw/+bOhtfOykChYJAGyg35oIwM2DwzbM
K8kuIFAri2ACrBsL4rrXuYpwGu41KiogX3DztLrl3NoqzCgcIavOG63Gx83sswaL+qpAHX3AEm9d
JZTeorgXZh7kE3wMeOP9SNTo5kdCB9T4zIXx1oS5+hbNw86uanGZUB51W7gbRLYBqNz70bcUERIT
qUmSfdM7wSsaket8VTfZfJ/YWrwWDbchoYLt2qEow7oq0wfR9NWRBMq++bg1wdaskTRvvNS+AQUJ
NHdqp/kDZyNIZwjuA+9ePpZv1skyvmLYh2+dAlV6pKfTg4apaqd86j5Ax0Mipf2sWeccfCwo2XF6
hi6Nh53MoQGMm+yGDRKvqbV75qudYF1141BHggqedzvHeKipwZxjD1kPGTVSIP1D0znVtSiG+QWD
wdskmCdb5qT9foalL8JFi69xqi5DVPd3WyRz7abDne0Kcl+QqO0knsfBgGUvc3KHvAq00sEIZ7tJ
/TV0w1WI26YbOSJNbioXiCZNArjScKEIg8qtAaQsJvDRAXLGhYl7+wRL/Y92LNAXo2f9kCdesHat
Nx3jACYELL9q25SIAM9IsjyntXaPGOzxMecmeG3bPIkCIEDXOF80UeBl7T0rhnFXQR4SZUEFcxO2
tbBomvmgujl5E8rpHpsSpYgw6zC9hy8Orrea2l3gt/SXgOEYoPPA7UUou6p9GtJyPDIXRDich3iw
YorDE+VB2hqSEZfRgrMmHGCCkCv0JOJ8a1XO8zCvzbBTaatvy6ygV04tSYPAoaa3cjydGDF/nn2r
UA4GwOjvvmTJLwPXg1qBtFY91zJNIuJkgIwzZYXZYFCoK0va6ja1Wblnyolx9qSIJW3iIQXpHOUi
uK/QoVE73WEUpMFgpzWxSR+iTKzE/2XmV5bU1TM8KjXObNLgOFfStD01vpTK2YDKO37ogtgHT5dF
tuuEnhscbSr2jPE3A8HuV9mKBa2NQ2StoRDETTcOG6eHFmiAdF6Wqj1AW2ew+o6ntnj8R9egSXYF
yUUV8VpMh6ZMRiwAOnCuuqkGkldWbhignvdF16W7ckXT4mDikVN7QVNwmBiy6udw8oUA6VsDLwTH
piu4D1Vk33arnpv5rvBmeleQgIXmFNA0bglR4JQOtzZLW4se77LaYFedf0Kul12LPvP2JJUoYaNU
/uyweiK9YsxNMQ59HZp4rLaBakHyOemF3I3UDu6wmjLo7Nwkozj2ERRC5UY4vxiM89UW8gt1QNwC
+7KbzshZCig+YEMK7PzOC2mn1UDbAUkF8OzCAREXsiJ8aJuVyyv4AVMRjjN0JEPS+CsD81Q0MkV2
Q5XpfZ17009kgeQKFzbtriY2F6EnMtD8h0LvTdlNv9HCDuQlmubFMWlpAdp8nqztLJtta2iwY1gE
tkp0ECzBBHHAOgnaPlrRXAjsMbDAeUb5qDsbvifJzLFFZhAd4dhahYpTdy0QUAiNEvldyQ3o9CBc
O27Iupj9VBilIc611cnaBEKuJ5pD4SA/tspIrq6gaR/2EBcV+4K45oFNDVA0Yx4/NXMBQdfo8XJD
Kv4qrap2QnfZlo2CrkXgsp0boHAhJI7uDkq1gHX3ee7BSQVNGlzpKSQVSXvnllW6I2mRPme+9o41
yk32VZKY58AzEIAJrNLVhBAUqjjEZhjHKaqJBVbA8710jQtiepXUaOLFpbtZ6wxMxpH19Z9AuCnI
YSpOt7lBcR8KWHDPsEmcI0YwJBaH24lde11K7m09sJvUYFUMVTE1b35jh3vXwleDYy4MnG06FNd1
YYa1Tt1gY3BxR0k8uLYpykpQ3NPl61QOXgg0oLc1QVD9MhCUAAWUZuKpiX12l0IM/QO6oxJBAR9r
aFclsJnCCV56Zv704hKKAVLr9kpLJ9njeOVuA+Pke8xuu65tNxzTnJkXlacccCqGookqY2KNSgQo
CNEpdEx7q26yDhodFEGIR6gP4JHjs3wBx6u54XmSRNS06T2nonp3kpG+zL7ge6sHfP3QANzVeo6/
QvRt3prydAJWUOgwhOob3Jqn5Fm0GoYlJ9M/VA7wTDt69a9ZuPYgBpvvZ3iuNk3m+UczC/rgF7O/
LkbZHsoGIg2SwX4wQMx3xXzfu2lLrtasN+qWJs18dLXFohU0BUD6FueGqkiKd0zp+GZCGHkN7RCI
Sg1vcSEPRH7UbBaYP0WH3IGqNzk6rPcC157tUOPUiL7PT14X8QpKHPcmKS3bebmArdxNm7cAt+mt
01bdn9zHvtu0TrPNoWnEtV2aCNb54pahJ3zdmNT8cgJl7otWyCPhctorEuMwNk8eoid+AE0Y5gt5
CEojb1mBvE9LJ9FBntmqbZHAHIpSWL2fxMQfGhiLQj1qr16htqZUK23nioQqM/FjhcvVn1SV+sFB
MuEOl24VIglXPwsLFAGClG44atzuckTgtvHQdzvdZDFdodnHj7y0zeFfUnV89IpqgDNT4xaUAmV9
zROa7UTD073r53hwVgaPpdX1WieY66hLw92vKE8GxaTnMHf45Mc8eC3FyogwVyg0k3eM5uUtkDH0
qAllESFsDHHXcw4Kr2XL0Pi9r22rIr/wcWGlE97xzNvywFNwVKZYcJx5bDKssIwT2PiAJtB1IzdU
4bTTNlIfhpFkq5Ez8lZNdRz6aTOuiyLRH00FwwpEvLn3QzZcbqBaxB2g68u7cpqTO4ShSL4rCNLe
6Cl0UEfB49Up5ArtozWA4mYuVI3Ez+h6VJl4iU1VX1ObObsURFWwXWzirWgyq7XrBmq6ajki+SvE
QQr0TkiyA/3j5Dgasfk2jpxgroE1BzNxXrnA0b8znpUvo8Wx2EII/h5rZZ7SMUgQi3PqawPQG4Zn
Em8Gyel1nQ3mEbubwl1fFIcRwZgrgStyCydgU0LnqmyJg1np7nu/qg/jmNht6yLwjTqpeOtLijug
zdtfZChw+DGQAcalTtEHkgcPsajVIx9g+1lJNzeP5dRacsPautn1AUoMTMyhWfY4rd6sJ8on62Be
V32j4V5BOVyJOMSdb6x6cno3u60dLzj4AkYT67MBxFwfge8yL/FKwJWb83rcNZ1UN0UBj10doNCz
RRj3GSZbEkrtmhftzHjlDvPmHZiB+afr4CiNm6/cI1rTXXUlzlfCKPYDUqLpHnFqlDm7COHMcR5f
4y6X7lwJiVbRegZGhNj9lct43hnTIuw6yfpguzZe48aVPWRA21wBYprcsMYJ1ti8necMhpi7NHXK
rcX7VjsmNQxngQcxhDR1hSNrjYveNcA7KspamvINDrjil6xiUyBTaeC3I0KQOw9eUR2ixSV+prDM
QlHi5a+IwUyoZy9xD9kV2AD5lmGfefVhEa4xkQc0d1Eo7F5pnPMnYBFRq9rbIvuFmKP/E68v+SFJ
qeC7VIW4dQNj9hgX3o+MojkS9iTFnolnh2PdtCjeLBl5jmf0reY1RzcGTnqo8JDVvssGBWs4ma9V
XjpbVufuYYpd/QemFn4sc69I1y70C4duZn2ywjxme6it+VMlfftYQcYRYSg5L4Mh+geweCIHE5Sz
e8lhZUbPXf6RkEGPq3qW8Kw7nYvbDRJbBfw8bXoX1KN588C+2ufpSP8ANAMrD/PFhfz5ubTdIsE9
zKi9KUWZRUT6twz6kFUfBxWkYbVYQc50qffvbG5ykb9GjIX0tnQQRhqZiSyOk0jcucVtW5UWqSja
bwsti03MAwcyLFipM+ipcChU9X7CPogubB1cSPD+h9T4V550kZueBr9Fig/ok2wg8tFpGwxlwhXw
t5mPg07awwAdO3x4ydIGVi4z9TA12vY6mQb3qWOK3qBgU+xglGq3VR1U2ymf2UZw0EeHsvORwuid
IxYZJAZxo8MG7E24wBL2lhe8uNLolrZRqmixn5qkvYa9sXJ3mYtQ0UqiqL/cVLhhRB2qNHrcMjos
l7PI3XfcBinGJs4/d0nWSXzpE+/HHujzLBnzXVP4CIMoFCXkSLevDPytEP5l3X5KlPOSwuq2m6dc
72kP4a9kXrcp5xTlBBPMw9BAiIh3cfECGXH7ZCgtwtrDpcfPB+QCMpdghynGK1PS4DYB5m3jT3Gy
zblDNj0yaHvYALJ7jkbjPSBX8DI7o1oDU4t+FzFfKhs/UyOz5Igg1IOgcqpQ2uVhZMwUsrvYiVMk
MrxxU7iwoE814GFfZ4IDZJP/MUSWRJHJ6WKwabIiYqxzPXh+E7FWhstbBOMQ+ZOoLl8PiEPDBxeL
6qlARdvD1998LgO9xI2YhiBoIt0iSny2qzutVhSJN2RBt3p8KUu2SzIH2WdyxJ05lJ7+oNxeqAs6
U1nBT4vEX7l12NCAwfZtFnm9O9yDKPFGZocd8op5F57ruW84/ftf3zD6dLCuh8CVo1m2B2YOZzfs
h8mGxBn6gb9+hGdKBPiiRKAvUsscRJwBinebNRddu0eadv7xvU9fVAhgzvoTsANVZGa0gwJwwh+I
q82FxtZzD2ixHte8RZbIIEdEkU3MlQhxMUzJJUrZGRof44tluKUiqKBhriI37vUvjSzJja+t/oSv
Ur5oUC4PCmjF0HaZvDUQcx6HfIJANXOnbUa79mEay2LbSTYfhKPqC3145ybbYj02wiWuEgjgu918
PQXiTy4cWFnzT0gUt3i+P2yHtW2ETHT39Ss885CX2JIZOA8qsNQhSwSjn8t6N5QlZCxuOrTr733F
oooogaVDlT4WENQGgyEyOn88lb+zoLhQc3yGG40N///PpJl7CPokKolqlvBPiWz9VRtI5PGyFr0J
c4y6FO5PKcKn2D0DIoIw9SGCdFJIaEvt+WmYIrSAeNQ8mYdAdcNhQCPWheqvcw94sZAwCLATp9Go
t8a1a+zKlVe9qfLX9x7t6Uv/WkMQCysKnCKKCPFbUMR5bn8ab3av8yCYN19/xZkVxF+sIChhtUYD
BXFAUOEWCZFj1TR33/voxfIxOm4tazTwRA2i1hO7qy7RZM5V4/qLpcMIlSuYIMsI2Bq4S/1yjLyh
Qq7cb/t7bhAzWZlxalAmiCNXV3RelIuCXljYT2/2Hxvm/6jVfIZjVYayLINCmxLySh+KCe+q45fG
++n5/OsLFotE36RujONSHY2lg9RPzDI3HLoShtJgFhyOT2Yg1YZCBX7thNUIW45lmu1jJxBHgRDD
T5fLbDxmLLvUZXbmJy8hKLVSAYAZGVyTA93lGX1vsG0iRE35aqTme601bElA8dnI88HBhlDEuP0g
aK2IPVTO7WgudSCd+x2LlcSpy9EUbYzJ6jQEJ8xpbl84CtJ2Hpw9V6ixUJeKH8990+nf/5q5PVoi
WljqEZn3EWq9Ah4qnHC/q8bnr+fW6S/+xxjxFisDLi0QzAZo83C9BDpXMr4Ya44AOOwrqbYIJNYX
Thhn1rclyqTH8o6+Oa+I0P+OqrVJP2XITAWFvAQJOrMALcVs6UTRxqCqIpJ5gNiuvuNefAGpc+4l
LJYJ5DpyLdiIAsrY/kjc3r1pcS/APpAieI/u6Asb4LmvWZw00pbUE7hcSC4Ju/HmJ2Bod3T6kdAL
u8C5J7RYD9pe5EM2Ipxi83efIEWAcq6vR9GZl7vElqC5s0A8FJ8c0M8ivg+qZ3qp2/nMAF1iS+qM
J2UXNEnEqw8EiddOUOyJ3DGEQsv8exvMElzC4KzOjMXeCw3cOshoyNNLw/7MQW1pT3OpQPuRGTIU
cUzY2HlLCQyXEwLnKIZ7xBWZX8XlFN+PCFIk8PJJfWHMnnnZSzRJCb4/7FIDMBBz1VzHKAENc5Yk
2++98NO3/rUs1R26niATTiI0AKKEz9b31rio2eku6TTPjajFnl/3WPlky9II6YY9reatJv5aTcmF
N35uVC1mtKXplCpskGjnGFYJMv716K58hKI8ZAOc7FLc5NxLWMxoIVyRThJ194O086MBBQLxiXQm
F5p5zv2KxYSWYGghhDGnkduKp7zMbos4Rxxj9q5rnz3iB144m575Gf+DFIkH3QikNyNif/bty4gK
uq+H0ZnZscSJBFM2ySHhadSjmIXl5E3bYWf9eE0LpIsd8otzvbPfxO6xJVgEVznS9C3W8R4p/NVQ
gONuJ9T8OOM1orPdmiGmGX79y86M3yVgZBRIIcYGj4yC8Mc9Z180d6VbX4jHnXtup2/9a/olxB2A
V4VNfFLm2Sco3dbl3qOoz9DCoCrbnVZQu+9xkCsu/J4ze9OSOJIUaVFnokaLR1xfqaI8oAr0J0N3
j7aopPveM1vM+SBwWD2h2BlBiA+UgYXU/BI0u/ADzr2QxYzPVDmlY9oiGx1HfXWdAJECLN2FDz83
QRbzPPZ5zuiAv5xqc21yc5gGcwFMeGaOu4s5Xk+IaY1j4xwoXDNQtpv63slRfCsdCcv9pM1jMnFy
YVyd+R1LtAgKhPlQSVAgTO63hzRmcViK4lIH6JlX8B9V8K9RaxOo4XgGHUg8IpcySJApLTLJO0E9
duHOc+4HnJ7iX19RNZnPU5Q7RZX2fiVFn4QgVH1vz1hCRMCPdzRvMAVKyZDOHq6qXs+rOkfhT1tk
ITH09Vvz4H94Isajg5eBVuKhczlLJIqCnkx+qSf93KV3aS1rfa8TKF9KI+V+oINlHaAZBSXmIWV0
qxJ9jVKGJ6UNTFlvX/+ecy9lMa9J0WeN9rCXI0u29RuFIzT7872PXszqoW9jdCWgN6zjKary9RZR
5gtD6cyKRxdzWgOQPbiTPX10e+Dq05a4TFqDpoxL/PUzU/u/F/TXYFVlmwelONF2gsfUf9RVdWAG
hZi/2opdmND/HZP/cb9bEkW4Y3vWEDz7MXxNjt1DHIltDm59EsYo6dsUa/STbIutB/vbSx7N+yAc
QhrWD90deQo+cUJ9QatYvm6jMhpsqB/r3XQkL5fiAfLft88ljUTauEuzGNPVc/lVmeIq7fXNO02q
30Wc3FmqbhBTuv96qJxZfZZqs5STwe+BY0DBHnat6mFuPwrh/x9nZ9Ycp65F4V9ElSYEvAI9224P
cezkhXISh0kMEjO//q7OUw43uKv8cqpubhVtQBLS3mt968qni10G3L+e82UU/fUuK1dk/TyP/Dgo
+PoCEgkg+2g3wTtux3qPbjGi56I0u4mmqDwUniluUye29whuaZ5zMtiBBZvBsSKqux/7cgxZmTF/
lHEfNBJlKIulP+o2yrdoAiSnaWivhSSvDEKy2EogRy+2bUcC4SEAIrEHXj1AuK/3cSXi/QBtmK90
fy3XamXfsoSeFBW3TOSi2gCo2GOK7uXFb/dAJnNPWPYGKeY9xOBvgkL+//FLX5nEZLH0wD1vK1PZ
0WE0+zlyANL5zosX2V8jiq0NqsX6I9I8cYntgIfHs++ZjH4OHIYERLF//OevXX6xBjWe7CMq8eer
HBiarMiDOSmPyCV9+/j6a+9jsbmY244XM4VEL6f8QGNiXWQ/2HTBgOXxbxCq78007Bi0Sx//3r+/
BGzJQ7FZAcMBG6wDKvvwhI+vKVGfq0GwJRBlAKJ7Rlg5XsX45KG64elf6ecqJ2wJQ/GyOff0TNFD
LQ18am7bZ+j803T78WP592tmSxpKWkPY5RYz8JOwqYGpt6P9Y2bqT+0g2ZKFgoUkGTJoeY9NtmcQ
pHXzENr0OYJgUXvJ7uNb+ENx+/8FkC05KLQTBkou3INtIM1vYTMMmyGf78zgZXdDX6uAysELEwKb
61SJdynmH4ia/JKYBlkdevTOfWbFYT7yJyUHsP9qcQ3R8u9FADrO/67Ncq5jb2rQAa8w8R+l0LAq
w0OU+l6RsFCRcrjytV17j4vVoElGaRyG9mMpoClsi4tuHWIefuUZr11+sRpAmd6atAZNqFTpQSpS
wR0Gcbn2rszOtesvVoNRWzYETRZgSO0PBc9Epc9k/vnx+Pj3Z4b9H/cEn62MRvjMJFB/JXEMIguO
w+GQjj9ICsVepPsrk2kFUs6WiBNpOQmF4oijEMzL89RNOdg8Nkw82PWe2xmnmwZS3gBa9SKcR4XW
7TShba/hyfXpxaNJrZzvRza1p7hi5DBICCtzRDErP/MS+amaCluCUjh2DPPM8EBqbw5ZTk+TLK58
Ndae9WUe/LUXSYfS2FWDSyueBB3vAAz+aZfvMUrWgj1/7n1extBfvxF3dZqjuwxxEvsd950v1A9j
g8LmIXzVYZ8bkEsySktIVdmXG0HX6hbe5hgWZfbQK3G1uX8Z2v9YtZYslIzwpITAOT1arpMcsL+K
AyVShJg7rPjqIV3oXDGr+1nC4YM6YamRxg2B+PfPPcPFcqGcKptaxNsdjXmA9tsvowfqovHLvbDO
rt3iyqReUlCQKdJkTo4aYc3uL35PGwbxkVRXJtufcvK/HuByzajg/u5GjtaIKRC+66a/mWXXEMvX
aDuyiw9QODuwE2LY59wyRNnqDX5tvTHl5Vwx1GeLODh5eo9TMg+B6WLq2xAip425qVO1QSDZEXnd
h2Q0whcON74o7MfczV7tGSkEiTMGOhU3OkvfCzmGEy13U89hHZ+R/OxClRZ86lUtASp5PhrejRgn
susbuC0997kZMzj/FOWw3jsjchDK8hpQdGUCO5fj0l+Tq8ShDfIw1KrocMrz99TYgeSwx+eZT2Ap
//iWVr6KS6wK7LdUuh344oa9O84jsyfUGs5svLLrWBl3S7KKW8PGlnGQ7IvqzlZfFH1whiv1hLVL
X/79r8ejYOAtQA7B+lYw85wM8/wS2wqYFkCUvCs745Wd6jJ+bTKtV84w3h4rliSB7fbZz1gO8uvn
nv1iRwJt98XbyNyD6/TofwPalzXIvbR4DNShPnz8I2uPabG8tNCHa4bS86HozBNo+19tDVi0mcYr
n/S1AbTYjsAbWqaA0spDPkywY3c/Rt1+9XjxJEy/+fgW1t7CYnXpUA9GrdCpj622p7BhiHhW/Non
7N/FB7ZUR3odRGMQHEH8ETnO1m7h7lapIIeMIPSVJBpEF+ROwfyCAOAry8jK/Sw1krrhM2uTqDiy
hPPbmBr4EhJy7Sj/79McW8og0wpqktRiqNQ4U2t8WNiLWxDU6c4UegwLt09A97PV97YrgcOz6+HK
VmZluVpqIFuwO0QGWsHRAfn4RKypC/MoYd/gwBn3melgvKmHa8HAaz+2mPwUpqpKSyqPg/QOtXJ2
noQPM904HAh3eWUjv/aeLv/+1wpTloOOIplNJw7c0W0xAslWGfsaZXtl4sjF7LdmGKQdCEdOsOVs
0hqGiad5guk4vwYfX3tGi5nPKjk23WjPp2IqNkVuXTBHfmHUUVc2qlJXNIhrD2kx/5HgQlkOu/HJ
aroHeE0foD281hhcWbuWyWwShmZXeBQU8IH7FKd5VF6DUVwr161cfqlmrBlcQkY55akFXcNWr5GD
Z4Rj68er1trVF59viDiawu0s59ix5C5yh7M7JQAJfE6KyZYyxiypB9jaGDuqZNo0A/ALXmbgHryW
7beyLtqXYfv34Ne5l4+NBYQbUk1rmEFFqfrXaJjHk66aEr3Zi5scyVjFlYG0MlztxZSGMoLEbJYU
yno5+jb3viWwgk4gd/X1KVFjdOW9rP3OYlbbJonarkU0fdqql1QhVtCVJw/oNUCu0LH7nNqZLWPX
YMB2bERQceCvIuPHNN9hKXn8eGitzLmlYBFLxNAPstanudfgkNTx7NsOpVdaHmsDdzGjixTy5Srn
eEBqvoUpJzRkOkeW87lVdZmxJi3qVnPepSdERW7n1j0ZZt1//FxW/vKlsJAQAFSQFjkeTVs+1wYn
CcNvI/ea3HqlZ8aWkkJ4MIvcSezhGI84g/Cs33kl/z07RQmOfXnXEpyt4xrhArYGyS+xPjczlnlr
HVjzuozm8UitN4nVL6mfqHitwI3Qat59/Oj+bA/+cYQTi/k+1cQBWmAiRx07CGsDkQnsl8jLQZua
h3MDL+lvO2nKHfhR4y7rSL8Hps2+UUM3fpmswgsUtspHiWqv75iuDUtE9uzzsY/fBgL59CUmC3sq
wh6aFBVTDXjV3lUjnDpNCbVK1PX8IXbsJGhZ7u7yGfpaerHKSSGtTcupDJmizv1gIrapXJ3Bopdu
wG/7OSXeuLUhILwHfmVEVdaTJgrwr9kOeQ/Fa8xGcjEJ9QDbKQqWgx7hPu2H+IW4jQdBhkfDrlPz
1gEhMYShbgrpXMmdF8GfULbceWFEQvPNYZvXw8CDFH1MQOLcbOOkFOB25fY41c5NDXYDHEIc1qJb
pHdh4KH9s/n47aysWUt9ZmWR0ZMRBnZUspOJOEeYMbH9tnBR/St4ui2S9lq2+NpvLdbHdEbdTI+s
O0WD+FFMfFfUSeW7tEJemIIxeMJp7spdrc3XxRYotRLlsbRNTmaMFZqfgBUGTgZuF+LB+b6I4ZFu
aKK3c5ba7y5B7k89OvHOy3NMbWpbXxpkq+/joqZ7Yhp9ZloDR0Vd9z7r2tEF4NDt7r0+ATbDg/e6
9zUojumWVszdTFPu+NJFkNYk8y7MQFkIkWqf38cdmzeOEWJvE85n3+I926nJzW/AtMm3nps7RzFi
QwL/PSBZqCufGK/JbQHDdxF4Oh82rhwOM1gvrmOFIFYWd5lF4xP86+nencc87NIZ0D6aDfuJwT7b
FW22gcc391XejFBPApQE66TYilGBOZn23zI1g43Jo+o1ylS1A6YBNJqSi4MZTRkWQ1mEseAVEHOk
DwlWWB8kFddvxy4+Q9puNkK7TQh/ZQwYU1TD8g/Q/ccvcWUbK9h/9wkdiKKTV4/jUY/xc+MkJ13X
T8iQvxtF+fDxT6wNk8UHyW6mok3rMTlFvQh7Lna0UYHVxeHHl19d1hfnS7fqeKxipzvVID2mWdHe
VKBIBV4OeFpDD3Or7mTa/c4wFLHtAZnj499d+Yov5bINl1YCVGZ6SmEONHDyoqrzyUsv9p7tmEdl
nLfDScHOzslzH6efvPJl1fhrW0hqQ6sYIYunrk3uh6Qog7IX8ecOxkuZrBdldKybZjh5gCvWZdj1
1x7IyhBa6mBbkjDLclhyyqR+yNN0n7f8HNXR5zYefLFmqlggYUNjhA5EvA1gHQ3EVajSNdeSbVYW
5WXwXmslIJZaXn+qovhh7PUNisaNX6viGeb6aicnHI4+HpVrT2oxn8nUsqbJRHKC/uBFz9a+sthe
J+xzuz++mMvMIg2Je5OciJLNFkVdEXqWlldMgCuLEV/MZInwAicHjO3EOnA4uu+qvMvwrajhavnU
01lqYLHkS1QCMfyr6ndR5dsJkMXpWufNWTF7o/T339mV5FVr60ZERwk6Rb6RxFj3feNF+xZ15fuh
AYIBCKok3wIgpn+rwerIobG88RcYlCCvOsKDZgLf7vqdD9P4iq5G2yBHvBJALU1t+jqB8vJ9qASK
DqWbA72RSQB+AIwMLVCjfGhAgIztDRH3JLOc7VQxtne0rjeSG3YTz+14XwJKcN+6ND0pDMrnmufw
REFTfu8IN94O6F/BOUesV8cm1VveG+XLFkxT7B0g20ZDINv0/dh+TRSwXv5YomTkA4XY3Hm5nYZi
copdSs208ZLE2gq4DLE6ptk3CJwRIIwI6G1U92PlK0uWu5TNF/FjPgEHl4OiZU3qfYhc66x7Ot2T
ps2OqkvNhmvlIZMmsk7lJMQDtTrAdaoMURpVFjc4g+jhLiMKXK6kMPOWDlGxlVObn62iY5shFsWN
nDowKVoQKAkwob/Z1LAbrsxXQBX6XZNMB5Y3t/0E/pGVDSTMQJYPG5KBH4bMvIB6FE3Gyr0Dp/oG
IKnSj8j8ykZbhkq3T1Xd1UGvqxRQzRFneNfujyiqwB4/tUiwlQSxCXF1o1DH8U0MJ3oyHwDJ2Su7
OxQ2o+jlz7+qwb5NRv3cGJVu+cVFliUd4H9RhDSPcrSwK2dPBW9b3+o58U0uwOtKvPvCq4BVcLxX
KYqfhNrltmxq4buaJQGZ0gdLOai9lMUUZHH51WQteKxCnwiC2wJRehNgFiLF8ROsmQrMXb/CZzMo
6uknBbJlZua9je1vMtb3TlxDjwxoJaGe7VtxemBMsFB6pAtYb721CIJBL0jPIdjJmLMz7LQzVdiA
iXwM00Sf7WIWYWzV5GxDVQ0SGuObKrW301id4a81N1h0fwLOcQHY3Je6jsJOjfi/M/YGIMWNVfEv
ohHVY0bsN0NhVKBagaBmlwQzrSXbqeTOb2LA1JFx6nM2gCNNDAXWtLbwjGH6jx2B9KfECqKp7HzZ
Sx1WXfek5xZFVSAlOWzf+0H1Drbm3u8RllxfxNWjU1rfK8lGLETtjbTjN89WjyOvAwS5PSdu/DXv
7F+t1yh/Is0NLZ1f40UgAfSHFyRpi6sRASpvB854B8hV6YLOaQt1E1XAOFLIfzfIawN0RNKf+QQo
FuJSfbsAqwZoyTtIng+2yB+tAbzWXIHtWoP32pltrL3bQs33ZKq/lcV82whr9Ku4P5YcL9kV+Q0H
BM0Hao9toAY1Ye/EPMQRwIQ8EXc6Tn64tv04SvaljsWhsZ177NiroCT8FoqlDCF4NPURZnXoJge4
4urMSv3I2vlWQkxcg2XpI8xpn87uLXfGL1rzU1t6m6g1t242PbMM+wqCiENA3uMjmF0PcTPurQQn
tUhs1Zz/avEtCeym2rJaJz5vyJeiJb+bjL6asSnwOHIecNhHAKfLb41TmT1xNCaCPUR+XCD7WJus
DzrGziT2Asjy5hsTed1WQicSko6HwpFPheuEJWjV/oDxhDWNbqAnnjcZKX4VSXHDInKHoVr601A4
AbLjX+IiCsEu3np5rP2K1jtQX/2ZsXt3Mq9VN+rQhWUjbGoeOgLY2PFyGBHVr0rnbyYZd7mBZ7tJ
41DZAHxEM9nPBobXFrm+ZNrYyI7123YYfKKKDepl4l7YSDTPivqhjBMZljgY4hA17Wu7+qm5+jG3
OPsigyUJcmHewBV7zjhAbKmhVjDR8Q2CDBCzgNC/FDTirePMCMggEY6z8XT2aHIAYnQH+rMdgGRI
9yqCLTqqotsUOCVEHs6HcSimW6dEapBi7X1UT4BgepM/EPm1tjCAitIb7vVk+xOb7i1yQVx7eOrT
pozap5az77m2+FMD+MBbUXK8nzQmfsOy1BeDPuk++Tnm42MkwfqQbVBj43/oTPTaYYD46aRvRyyQ
+JKMvy2iwJFizwOlJrBZtJs8HPgHB7AuaZ/qSIIvOBZbsNTAVpPVczoh+i7XM/FbrQpAcuk3aqzb
LqWnCpUL+L7pVlbGu2HIt93QFOt2GzubesYRBEDds6ZISLSL+BA3AKHEVXMqkB4MzRIwIlmHr9/s
Hd3Z+tYZetML9xc0dvfjLA5YcH7kusYY0+qH25mvXgflibD1RkTdLhHZs5ezY1nObCdcsEYb0p3t
fCRBntkHXqOUaJtp3+Lr7Jfa9DtHlbkPyA9ewMTvWJOcZsRo+skFPCiGJ01gGUAn+WBMc+9VmvlR
2ryyQbd4C+Bj8kK+QnR5wJYi8Z2e3BAPi54kHQltkyOtIFPvkA+4gayHFhC4CySl896p4dBnSetW
Oukud+cb14p+ZdaEDQRBfbjL3KfeTh7yOXkwCEv3YzBETW2qsAYNLshSxU9G1V5wARSHs4rOMUYL
ms8xB0Mx+WH3IA3NDb7wkws0Lh6+QF75/AARW+n3XfkKWnP2xZpEEVTJcK4LATEASOOsP1QYVyMD
WSwC+MhHzgNGdY0yT0/yLEhZ6frFHL20Bh9Xc3HCD8ALMc/cxUN1qzJ80Uz1mNRqQ3vUh0DV8ut0
3meJ7ezzAuYwy5ZvTmp/cdphVxRgijQA9iIYhAM4C9cB8Eh0Q4vosfDQnsIEDgRJKexl1V0LlzXw
pjOMZoYMAadNheptVyGykIFNGQF+1Xj1vMXgQRbVFL8AgHUSbbOpe48E4KU8wBgT1lr8kv34qMBD
hHvTai/IzxKv23yZoQp2DSYfSjZIdugFTrL4kCTAlvqtW+y0TRFIOvOvdUJ/VEKe6qZ6KnsMHzD6
wO3q9iyXqMt5u3GEash4KHqloGsFMSpbA9B7fhTPJwLIIhh74j1pWmwaO/Qwqy6GqxHhDTTvik1f
V+PtZEl1l+qJ+mnUupvGtvmGdfBrRvonm7wUAYSOBoe1AMjXRi5oqIfYZBjjdfoUgSfmDBIH/RaY
kyG9s9GbhRvhhSfyVSsEKqfzfNu3w0vdsSctcfvEih6pKNygF8Oz63rfMp4OQUSgbQezHEjuBi8q
Kyx8103nE+29zWNzW0JMC4PLTSYl7HMtNhuAGAURqo5bSYuy96PaLiX2P6V+KCOan2ReYnC4RbMD
p6E+M2SaDDBsYrlsc+BbwcTVwm8BVvtZcjcpQngeAAEzJZ57MsH5ALSkqCCo61vl26XJXjw6gpJb
DehyZTURJGi6lMyBxC4AHEds8V/czgFTUdo59gfRAGTlBJrrg7L74pbBT/GYg+l4i4JZ9ZRogQgR
y0bmGUVRwU/RJEDsmeUAWCpy4t0rwDlfehbXN4RnqL1ybFh2wIx295nwhl+gLnp1mFSs00GCndie
GmoOSlsgnxE6R/Lk4IAO4BaJnDOfsdDEqlYKTKFpsJ94A0d8UOHj+TWNEi/Qs8tHX81WT/3WYEyE
SQuWHgiSEuHxbhT1P2kzd3eRBljBnwo53M/4S19s3Xo/P3dcW1QreCdE2ugKDQFlf01zHEamMv2G
Rm59pXa0ci5fGvxKmwwAjRb6VOFAlDEBOvXwiHPK2QPbzDKivXIqX6kVLdPEEUwCsQsU8ceBkoe+
Fbsiu2q/vBwu/1H5/z9Tn6NpbqEueQRPG6Xs0iv9IYVLeaT0O0bkcdLTa2X3V4q+K/WFZY44S4xb
O046HAfxBSMocMjZ+2RYK/vjy/irOhVFnRtLMZQg1Jd5joNlWr8wpbGEm16nV9oxa3ewKGFM0KjR
xivHI6vyMItvaqsPSlVtPh6yKyWMpdMv1jxNqyTXJ09l5Z0ckxa80RnQ4mh8YAq2949/5o/b9R9v
fWnyq0H7tFocTk7koT6cqzo4AwR2kFVwpvsEy/upOEjEIXY+3KV+QN+f5MtT/vSU7aIrN7oy7JY+
wJp3EL52WX0qkeg6A+rq3mgck1X0lGObMUbXPLgrD5Qu1gAvKRUEgqw8uezLhIUvz/d9AoLi7F6p
Ca39wOXf/xp0tEXBpRp1fWq922xE+UAEk31TgYX38atau/5lHP51/aQCIy6pa7ypXFe/XQd1hDZO
27Oo8PUtOmv+5H0siphuwhhVlapQG/rWe9Ydx7e3y7+DfPPy8Y2sTJw/Va+/biSyEYBlJ3N5sjXZ
W8LBDssYx++ZuSZz/fNS/zWqF9XL1un7ugUa+wSkawRroymQh0HQDsGH885xEsQxeBLBr2p0w6nN
kLaRWdsu1/HGk9W0t/7sF+aqCEa38m7yQok7kYjmytdi7QEsVg4UP+EmjIfi1BPxW2K0g2fp/Bqc
7vHjB8z/SFf+df+LAqiFLhjIg9ScTNYVT4ZLeTdEma59HU3T41z0QLVjn8N3jaYdOO7V0GxLQGW/
oSvKnlqbzjX2QqY/tp1HztVlezF4OhKI0pr4WyxB1w3BjEJXIYFiDT2SGKjtQWv2XNk5Abafuvpu
mPUMIY0Zn+pGTG3oATCO0F1WtwjaakgigUvvO2RUaFC/vcLuHzlOUQ+155RB5nTzhO3ZhJfmYgfd
hG1CvcLXDUmRXlEkW0uUdcAh0fuO0eR+T6Hg+9qXdvOicOe/Ig/4UYNZ8dXMAB2adoQsvYcgfTvX
hKAuj0SBJLaKI7ctjRA5pz4R0CvvnLkWN4BeF67PWAcDDhgEDg7maDEj7Ip5LRIrPC4CPRB8ePO2
m35qxI8fG7tSQTn1zU1fOARlTqkSHMYSVQPSZ40HN0rIY9ol0xflMBoypAzuPdd75Q42+0Ci9+8l
TerbqhXeDgf/8b7I5ycE170M4EIdHR55SEXBhr5EAtCJxNwKWdwdEPWQoyKFyI9IlmkQ4UHgfyoL
FY0LPh7xAtvcS1XgzWW/LbLqThEb33DkLYnBephZaTYS9jSSOPjMFwSb7TjjtzRHHhr1EHyryzpE
5CwFydt1gqSnbkgoucyl6LuUioU6o+kGMYUc5SG3RfZSUW3QODa+NdV4wDN/sUqn8mOrvU0kvl5W
jyiWVvC7WbjTDunskV8URiMk2ZsCgGcnv8FSAJs56s8EoP4QDdNh22mN0pbl/irBavbHzv5zg9b7
3JbQQVuOCAYvPaZgBaPik9h+1titXzmgPpZAlVY+JFipP6CwfAdMHgfn2b2HjbGFuMGKdhLe+U2S
0l+QthTfMwdEOGza1K4uxngAant0z6lF5yfW4NWMlbRuwMkt7mZQNPdlKvodIfF7BgnyLm7h9ovE
uagH9Mg96yFp0VtOEY6CCqoodyxGyay143wH/BHoL07h7JqG9MgtwLhxQeeGLQoKpBTcUdkf646o
jfCKEX968cgbeYvX0QSVO1W3s6mhfsWlXypqPaHANe6nwmrunZwopPTE4mhVXW2CkUQ/c3Dk0KC4
kKlca3rryfjagD14mJTLntO5QOcbZR2/LEZvg5Y/+vuYfCLIOloHHk6TD5aNMyAxbRe0EvFkTa8U
SOPevE+EhZAgD/CEjmJxnEQ7H5pxtH2WyJcyV1kYpT33Z0Qs8SpG4YdP8eNUoBDDYaA7cgnPDY+L
fGe8iuJrMFPEsaqXBofZHcPn2k/SSj1lWIKCopf4j5u0cFA1xFdD+l7p6NHyqmYPIFwadCoDBX5y
kW93ibyhdv11ivQ3mWu5jwyF7UVaOEixBmQXu3Zup4vzFk0L1BaRC7AxBs4LKR1Ndu1caDR9bSew
M7sBK5uKr1wjiUJWnUJdzSoeqpgLFEWQrVRGjnd0islsS+BnSxvNjVY2GYIBaywheQWAHEY/WvI5
UgNuXWS9oIfiih8DejyITezzQFCKzChemU08TyWyw9Lhraxx+i9Vro6J00N7oASbb+lUZA+NAFon
ACEa2rg2ph3mPNIKyqnzwo7Pem85w+9kBNqNMNxzlsdFgGUcFm8xUEQ2aPdgemP9nFxPnREOlG8m
E2XHAfV8lPFH1HmCbIL7XAxGlXs7cvu7VE0odlToLJ0HePefRsqQQ1N4ebVLWzcKeT0nX9vRcjbA
bbUQ6lWtj9Wo3bVIxQg5Usfem96iVQCnYdL4GnLLL8XMUt8ijO97gLvfAI8fUYRCHf9LYWzAo3sx
AgFTNm67B4JT1ZvEbdAgopVV3sDLRLbC2F4ZeDgK4T9xf89bifoGd6QTBxXLEAPXR8OESY8NukEZ
NOZntOu878QZP+kCXXrpUVozjUHjAKDi8WHmGr2ha+b0P0euf3y+l074RPUeyN7YlMsHc4N0NF8G
28Y/YD59gwVbh/xhPjpHa1dunpLjHtqV/GW8Qopa2ZssjfGlRrMR0TXlyaIjzFvHurwrrjqs1i6+
2CJPGbSw8CyPx25kjw3vXl0TnVQhf3+871mRvC/d61HbSIEMkfo0inaD+IoAnr+7ARwIz0aVuW8f
pm7wZ3nF07JyFl/a1y1ae9jw40kBIoTFz8xo+inhbj++l5Vj0dKr7jI2VElC6xONELInCVKo7gfK
76Op3qhZ+cNU7D73S4u9shqHlAIpP6CoIw5JD9BAxeJHUjRIc8yfSxSClbGu8UbWRsBi64uqXsGg
U4UAo0z6N43G1BNMrGqjgen+5JNb7H15h/Q4iPiQqan049DnZ5FbX3GLm8KAaaHLvSb6ykb7Mm7/
f57SpYMd4WGgAZYoYugKO1j7mUcCnyaF1Xb2P345a79wGR5/nZXSeZKIzbD6IysGJ4gjzQJW9Mfe
G5/deLwm3vp3+YouHe1Jj1yNNFbT0TM1bK1HRyGQso7Raf+JJO8rpYa1W7n8+1+3QoGMJ2KIRlj4
3CNHIdUwGx3f6mhX85UpufYTl1H310+4WnpRO9rZaS4zpHwlG/TwwxkxX0X//vH7oP8ewHTpbM8o
yqQaCPqTeeWv+m7+grSkbIOPefc6vjXno/cNTnVyxRP67wWNLr3q2MBnzFDSnMYIdV6fcIGNLYF6
dp+WTrad6gShfZYH3bHiw59ZNHYPH9/ov1c35LQuHmWVjulAtHMseHdIJd/Dofb28aXXRttiDaAx
ZyLxBgmG/yticZrvMNRCw3Rq2k/JsKi3WAEmpvmguxml/HLCXqN8Zz3N/VhfI4CujIGlfT1qERyT
YW9/lP33vgNVu00ruZ+Z3V0pLa6896VpfSYtggxAwznls+Xs+o6aR27p8qHu4v6EGJMU/a2KQcg5
dZB+evmVusS/vznIV/7vOzeehVzptpbHSNSBiHUwIVGs7JFhnALIl8LMLa+JHldmqrtYDGIUNF1I
VRKo/y2MXsiOkGEMkccMUcZRtnL48fFYW3tVl3//a0Uo06LLpkyMOELjFJsPiNvpNh1UnZ+7/GX2
/HX5HMu/V5djieyv9PdIrFck4jwxeQ2CvjYO+H8vn7JOFBbRyUkh+Ey10dHl+f3QjjuIBB6AKd2U
sdnpSF6ZmGsvZTHnkTGdDmwikJenJkQ+IFJMgEyrkB4lmyubjZVlZWlAjyHMU1ZRTUenmtBga50t
ssWvgZjXFmd3OfFdLFZ2zLEl65Niq1M3P+pkaHFaQSiecTniX5A3rtCUThlS/tzLHneYiMdD4ErM
S4vT+4Hzy1nU0eKVCYG+58cDZeXRLi3j6Sjb3kxNeRK187tMUhDm8+7ecgukHkfF+8c/sjJ/l05x
UTnAVNhFfcooDdDzRrkIBZIOgTeEz9uZuyf01j7+qZV5tfSL2wo5Kny+tA1UG/LsUYt5q8cr97Ey
SP7PLY6TLAghbnmCwr+DBqZX4YTYwY//8rWLL1YEaQ0ugZxbnawZ5gLDsbXVKWRyH1997RUsFwSQ
g5OeW+VJJWw7lBG0CpZvYBofK3rAPmfuu/Bzv7RYGwQ+oQjHJd3Jk+2Gyhop7GKToDLV5fUxa92X
Dm3lK3e19rYXC4Ol+kJWM/ZVXfRimt3cPEIP9PFtrL2OxWag6W2CGi+6Jk6qbpB8+jJqFMA+vvba
n71YDsbMK10yp/ZxaJMvbdo/kjT5JfprDsL/cXZly3HqWvSLqBKI8ZWGnvBsx4nPC+UkJ0jMg5CA
r7+r8+Sja5oqP8aVkhoNW1vaa1ghDJg6Z9x3PCg0z64P42xL3jguMCA9fNFivJ9aEYMZ37O9AFjr
S8OIvUbMcJusu69l0zp5HECByk4ng55FKeHNKQAke5wBpau7r2GcTZ1AvkgJM7Olt88dAEywq7QB
8Sk8sUeKwDfW8EpU1Lni3BTQRYKT53kY/TPBI63vnqzFji0AQK4vgZVc09V2e5phv0MsmsIsa8TD
1ATKUOThZe0JAOUGXqhyCjNrlBv3j5UF93/GOUvfOMBEN0nfwt5mHONAureGGr4459qWX3JU5hix
grNlpN0uLYPsZsl8E0jqfj4UuEZvHNJrg6Ztd2ZCPNjJqXWmDYxJq4bs6Zi+BMqGJk7z6LJySyJr
rSNt8wMnjHoDXBHPo0fhpeulO5kjqSnKP6SyDkbpb4XltY60SJDN3VIxIum5bYzHDu8AcMzZVUX+
PtXzK4Go6vXVtjL/OpPczVIP1q4NSdrs3WdQnUNFE9btG+FsJVQ6lzPnQ7IJ2TRfLCaSzZ7Dqbww
9wacw772wy/j9qHpVprlaFiYiNZnr3CwdXZ8rF9hcrB1Wq2NjJbvQ22iS4diIAmVARwy4IlIUWbY
oHusNX75+4df7wa0gRMonZJsAAN6sg+OQpLvbkWplSxcN7OZmWRwp2iaBCvIuQPFsksMYGFaVsOM
1JydiPKg3MNpLDuAk8A2PmolNurE8XxEYXWyHDyVlMZxApPQHmu2Q40KiEf42F+f97VOtJ1OAcSD
n+LUJymv9ykHBJF74wNel345wtu4zK4tW22T4xG/E4McmiQHRs8FIrCY+NeyUJ1D7jDf84k/BueU
NlhVJCwqghr/VtRYO+B1IjlsfKEHCCnvxGD820RLfjN05b8CCF2ZySPcaGOjLU/BPB45tw7Xp2Rl
MevkclRgB14O3pJMvh/nwoVzXXms6CY04jK1n7xZ6ixyqxQF3PYQ3I2lTs+ZNNlR0rF8nD1q3/u5
7J/p1Dm3LVyoUVfwmPcyQffulRh1+TBOpN6QibkErc9+hhYQVICiLLL8LhFsAomhj2HtuGuAHM1B
WqgZJG+nrUv6X8zUZ31p8WEkYxsYtTLPFAiC2QDWsg9bB+ISDZ7tKtSkCjeuFN+ToQhnWcBtDPq3
AW6N9xbOcX8kCQNAGTPNgLattrB8K3tP98DJ0sxhEyyCzlPvAevQua716nqFD/ltcHZxlthbQqtr
S0rLGygRgEeD2Z/YFQDA/tDF8Pl9A97ka6eHzv0dBm+AnyKEJ9ql9yJC8vzJF3h57Tq/3ShLrQQR
WwsiIhXNDIdkZIoFIO2zo05iSTeELlbiu60lB0NtjGB0VSmevboh9MfswKfx3hMQ4JvtIynqW1HY
oG+Yz9d3+MrE64Tf1ljKkRnzkggTSJBx2vn+/UDbuMPj7vUeVtId3SbHqUvDHM0iOBMziybXC8EY
3FnuH7g9h7Y57q/3svYdWtKgPKeB6NdknqHbGTsg4nRjeQ+ez/00sy0XpLW9q3OBJwpP+0o5fZIv
Ul0sLnLlhCDfkXdc3xdgO1nXhCCFV+daKfbkQEmwDOtCqX06wHrTDkb8PjAdXyq1KJAil6L+x/PG
4j4LUuj0z65hH3pZtInduMBOXB+ZtfHXA87oQc7UmkTCoVZmt30Fnhs9BxXCT4liS1gSsnFarOwL
nXGcyqBSg4C0SZBxedfzZjnkMt0SOlwJHDrduMwFNVzUTxJQCI+Zn75AhvwMm8Mf14dpxYPRpFr6
0U85FMrkRM5eIAE3QCU4otXU7cEMtmN3svO7xpnmkBmTe2KDXZ6stCoPjTS7kExGG9mlAW6nrKvb
C1ftdSh7/+X6T1v7ci3emNlo4mFCkLOVSTjkYn1DMCJvuvh682vTpoUc5aJ5SNBb4Hc6xb0L+FMM
CCLfOFtXWtfZyX4uTBXA+z2ZWGCfuM+6O28i+eP1374yNDo5uRATzL+duUlmu30aXfWmqhZ8PLXR
/Mre0W15UFa3ZO1a5Dwh78rbIAxyOK0N+zEDhbjc6GTtGy4h7cONAZ4CneuZCwT6geN4Y4LIBKo+
MrEYkHjXh2ntOy5df+iihxN7Vk1qSIr2ofBgqmEbMTFvsraNUzjUf62Tywr40EmGVJFbwAKdx1rt
G/G7nQFFx1ugP8gdMLAbQWbtU7T8YZot1iiaWWcgdi60X3VL8/nR6Pi+7wCx9e2361+zNitaOHA4
XQgKxENS981N4JM73wVX1ek3blRrzWt7Wnqgy7VkBP3MNfaKlUlA66h1t9Rv10ZJ29O1vzAWmHji
L4UTkbb9DRIw3CZL+dsC1RwUM3cjNv2lMXySz+qYfTCqjEqCaJhY/4gf094976cTZOKh1BOKn+6L
/ezeZw/kJk2s43N5y77xn1+aHx2qb0PElZQF+u3Jg10+cAHm8jJtLOWVoKXj84mN50zkX9AbytrX
lFqgSFYbicpa09putya/FQvFwwkpu3sgTZ4z0W49yqwsqr+lqA870KADanR8Bk4HqJZ4rCGozIzi
ySLzlgLfSpqlO/TkPWF+blQKIgaOupfeAnBOUcw4lQz/WxpwK7o+u2v9aLs8zTy/rfO+SyZKE074
jRUYN10BpLXLNp4CVrbIX8v2D4O1DNMCdnUOXk5Q7epGxJQ0jz1tX4glnmY7/XX9S1bulrpZDyma
wmFQITg3rUzqwHpX2QzI4mQ/groaDYVfRJYwyUaytyIxb/59PfjwVcEEYzU61jhuFY3MvH9oJo7K
LOzkgEzm6XLXVVNkWD2SzfGskLDuXChpTb6zKwCcLvJsBzvRsAdRlXj0a0teRyfWamh4ZkxtMrLs
aNcW0KTzRtMrK14HJ2aqzMYuRVJIlvYJwndQ0c/PqW8/XZ+8teYva+fDaGZ2puxhXMakFgDxQDPl
21wtDSQ5viajZ5LL+v/QATybK+pB0iOpvV9DjlmxgKt08n06AzVqfI1uZOpYRKaKzKwBq0qEpX7R
wn5VbQ9clfyxsK2JWAlrOgAREH7XSm2jTeZm3kOFJLTqend9EtZevnT4oSXsWhakH5OGDr/6hSdM
8G94b2Oh7/u3nZgfaSZewGeFWVSxZY+6NvXa+W/kLA/gSF0lozdHbgvFjaI9EXf+2hsC0c5/A35/
oLekJdSZoJ1WDfNOgs2wMWJrv107/QfeNaUxixGCWE/tlIVW81bZ7xuzcfmF/3/gQxfhv0sWcnQc
2FYcvONIjQLaJySAa2Vdxxlhc9RA2jtURk1vukGyXZvn7H5s6/p3JZxy40rxN0R/9hMusfbDrmnY
yNuc9Lho+u8jf2z5g+urGyvPQpOYe2ovd7wtzw0eF6T7ExZjG/1+HsqJjkycDZQIawWJU2MaQGBP
w7bbLaWMKxBfoEyZ5ep0fYw/P5rI/7nueD4twUnDEBfKfLTwThBLx6C/6mpwzkueGTts52FjsXy+
c4luwjOVopWFBOdo7tJwmYMd6drD9e/4/BQnOj5xdIMS2SaabruXMn+r8jsGrRrolWz89LX26X/X
wQjuFS42OOzMrnDeDemRo8OB4IaAYx5ZqLJtzMfn+4no+MMSapvWVCEAscY9lyaJcD+OVT9tJDtr
M6DFAkhyQl9UoI7WSnai3IzZ0Hy/PgNrv1yLBHCdhCQJo1Xi2vQwii7OpfXN98TxevOXPf/JRtTB
hwU3J1RgL0EStP69ggl2Cip+N8kSwlwobkrPOEBwvYlZ0W+9J658ko5HdFJAARTHK1OaQzCyH2oF
uhgUScAU28qiViZExx6m8AKrrakbE4uou9mlZ0htbiRoa79eO/CDCjRDGJupZDFerICFCzsVgH9d
n46VAOVfOv0QF+0KTiXSHKrEN9rQb7BOq3fbNnY0uHHEmTvtRuq8Nj6Xv3/oZyylD0mvoEp4CRGI
WsUT6HzXP+GvLN5nS0rb0wanExHg1iWLmUOtPy8LEL9wCQCncIILi2HeiAa2WDB9pmev8+ixUJAd
88EuOoEF6cdd0IuDAkwEVZTM+MlGYoVZ4PBbW43jroSu6TOprfG7NPL8SE0PKlBeSk6iSOHp4s7l
vssnEjvMa/cLdHrDfuLuk+ORLeHQtTnS8oqhcbwclwJcLYsSr4kZ5NicYQdNnDdvcBOnMMHSm8yN
w3pttWmRhdUX3MyyYKLaZWfhvjHTf8tsSxZgbfdrwQWKx3ZTpWxMiHnu+j+u66CCNYUUxFplsn1W
3raNtRHqV75ExyyaPu+mGgd/Mrc/S/dgZ4cKGnDX19zKlOhQRWLaWWU7Ldp2IInz3iQOtAFbKJvA
FdsR0fVOVgZLBylmgZ2KRXEFjPnPFF5EI33p7QA80/m+b2XkEwg5DUt8vbO1L9KiDIiUZjuZM/B4
NRQN0wHK4NnIflWBjOqWQ0HGtm+Lmr9c720lXfG0sJMrjqI6pTgeIcU8Ad3ejmmYgo7JLjJ6U/DF
JaBFHVW7bVAVbZ1kgsbmQI7e5SWe043Ic2nmk8DjaYGnzYWykceOiZ1Pb6PRHwjd4k+tNa3t+bk2
SnAEsXhB3fSfUfSyIDAJg6ONvHRtb2i7fGqdaoazXJVYqLD1S3rsU3bbGt3++vSu/Xptm7cWpK84
TUUyQHhbtV4k+fTtetMrv1wHLbIm7YKgyiCuO0Eg3aL1HFekJHtVkGzjorWyOHVsYg6NP3MZCpWo
TOy8qYoY68Pa/CeFE31rb6RZK0OkwxOLqawDv2ZVAu3Oo1MHb84gt6Q21trW9jL2rr3MHJYWCgwf
iCBCAHwj7l1a+GTF63jEkVeB6BhH3OtH71ApQ710PGhj6GWxI2/GrQW0NsuXL/uQLszKM0Et90VC
naa7VdNcvAB/lSaydYvj9YW09ina5gUbrobqaSASWfePloTUP4ROdyqrnwBM3NhmaxOh7eLASYt8
Ni9X9lncwLDjxW/k7+s/f61pbQdDqLWcRp+phNlT6I4d5PWevtaytnnNMS3nGbyDJIc8Y+bmoUW/
tnd1fGHjFwppjJCJUYyoYnT7Jq0e8mHauHOtDIkOMOQ99WpVEiwa0R6hQfDDSeFpf31QVmKC7lNj
ez6svedcJn7FDhAxPCwgfRmAGLnGy2JtxISVVa+b1UCksfeQG4+JL7w7ADCPTtP/U/TZxopfa/7y
9w+bqmhJzzJ4DSQOPDfc3j9YJA0n+2voUaLjDEF6sEvJkRPlASdR10AUtCzpHUm5+7XjXMcUAuYy
MXdYsoSy/g3i9jDmgM+RHXQv1yd5JSQ42nbtxZx6AjLGiZPPz6o07wfL2rOu/FP7xtv1LtbWqLZt
/QIaaCjjIepYD2DfxwMMkq+3vJLA6WBCPpoDtyBOk0zm8CxyAs1m+TRky2GBXolhemffQQn6el8r
makOLCwDqgqWWTIBnjsD5mw+2CZsjlFeve9tGL+3F9WyABoP0BDdIr6srF4dWIg7WjBRmEkmE6n4
Do4sClBJiJ6qBpKt1z9rRbiA6ODCwlBuoZZ+SFqcc7dOZ8y3pi1LspM8aL5P3CO7cXycCG+LaIbK
wIVt7Pf3WSecIiRQ/jF3Rp25kCopSnHIamC9JrxzWFErVfHOcebfSwKKE7RF3Ybtcrog5XU7l5/t
aqg8SAU5W+XclbWsG+EMsxu4cwFMAOVQ/cW2/7Go9F3KITb6rxUmIe3634AyTCZVckAfTnbn1WeW
/74+D2tTfdk8HwKVBaHNdu4cmXQCtJQqTKfEpe/X214bF/3Y90jv16LvEzi0NG3o1fPcQtqztaHC
i+v0uWqbfn+9q5W9ruMKF+7CUNWbgc2ACHAt/rjG1+wriA4n9KXpZJ2JllX372S9Dd4GlHDtF2tH
PzcaeNl3Cvt6yWMCRHqTuQ/XB2Nl3HXUIAcBWPUZDlA2tTg5R/pg2eRYYfVEZubEX+vkEhs/LBwg
CxhkW/L0XPP60JN5Z5nknuVQvIVQ6/UuVoaIXhKED12YNeBCNs/ypBzS5UjAWz8XLaR/r7f+FwPx
SYKt4wU5DWpX9iNmoBq9owTB8gBdziKG86WAAFg2+SHeZlXMC7Pc2WXf7dtZ8sixq/ZkmguUpSw4
jiyonYZ2TWZI9LeVsWOT4aM669p3g5jnjXRrZZfqZiSMQ8E3WHqZBGOQQuu58vDSMhhHyS3naztI
hweCaNoXHc/EGaafYleiUnQ0yNJsfMDaktRDwZzzClLlMiGQcQhVPd0wHrwy6IlE6bDp2bLWi5ZU
0NLBOWBLmfTFP/Dh5mLecZDit/zR19ajllDYXhaABIoFU0zvrfw9wE/l+lJca1iLBV2fzflE0XBr
3OZNsWMwa7re8sqI6Pg+qD3B/qxbZCIH69kisJvOjeCWseFOzv5GmF/59TrKrwnGhZAUcxtY6oUH
801jypfrP39l3esIPyhyZ7nnI0i2Wf9oOsGhrdlLV7obAWYlt9K1eKFxDQeFhQAdReAvQoME7q13
hQkbBNRof7Cl+Ebt/LclUTC//j1rQ3X5zg8RrfZM7kGzUCWku6uyP9Q3v9jwpcMPDfcC0mTuAPsm
wp5d8m/Atl521xaQvnF71jObQPKnvmhHjeUO0trZxCK/2HgBWhsSbc/CuwHiyiZ+edU92eNLINuN
pb9yjbS03VrOwQT3DwUyUfnPOFe7ooTBAyO7HNYccL3Z6GVthWpbt5aQ0AsuBlR2BgF2dmNC8cwp
fn9puejovRwvVy1Ij0AmzR386L4L4/V6wytjo8PzapsZCtVfmUDm8jwg2oDVFzL1PpROJNOtatrK
1Oo4vaDvwTqGmkFid+q5lzwmVr+xav7ivj85vP/ixD8seB+miW0+S5HAkguuDs4wwAhwHrPdYCln
x7zej2QtvEi5F8kYvKZDfp1BtBUWG3nELPj/BRf7BStwlsiQQQp1OwH292ikLx3AcxAgBPiqIFaH
/wy/Bp+V3r9TX/ohrt3VPnVpcFpSx7tF5GsPQ4nb2NgWJipGswVniQ7u307w7/XJWtmCOm6wDoRD
fWivJ45fQ6I/GJ6HdngBvzOWU7txPq8sYx05iA8j8+CnA/oY9mkhbz3evgJwv8V2XltwWhjxfSjC
Gm6H56hJoVBoF3a8cCBq1EVDIywYNfOdLEy2G1NR78XSeHvobvCfHI/mp4opdqindoRiqVM+Z5AO
PbkCtayaDHZoTYYbw94WLmeLo76Z+SJi5Upx24yVuQPsZIrgukNPwkPC1M60vUPho7+3cGF4hcUj
+GNsMus/ziBSPEIARiwaJW+rJShwy/YN6EX2XhulvevCBpLT0GEisqrvOQlUEGVCQvy0sLo9Xehw
Y82TOkmY7PCwrKmLp2yyVK95Ttl9qVh9gPB+D+Z6GcRVlkHCUzbDQ8Zh1uGnvNt6HFobay2iuiwY
8FSAqNFw6HoanfHusNramemNCbcXqEtsBJG17a0FWJcYAUetPDiXcKrxXuGDs3GYrZiaAVn139PM
K6BUtYD+C7XJkP0u8OyR7Yp/hzdooZR3xRttdmkVbkGVVz5Dxz82EOYFBQedBe3blEPR+PuXtq0O
flSpDW8s6FwmU3/0OfTk8RbRTd9LWPJc72Ale9H1F/0mN4AfoSUqbsG9csRbSbM/PbtontpwvcqK
09AZt02ZPl7vb22gLvHpQ8gNeAq1fI5wPpr3rfkt/aKBINEBkFCcaRXUWZFAGpBaH3u8nVnONJ7S
rv9aCNXxj53C7c1mPiTEyuUs4QqWiG4a/jh+Od46FdvydlgbIS3KpZItxHehJS4guIRXlWPlBM/X
B38lQBNtU7dm0OWWicEHQzU9eEgNQK8oO8cJl2Cst9RbVo4aHfc4GhlwogHy7WHBNS2HM84su8Ra
pvds/JqdAyTo/ruMoMlrSqNHXqY4heS28e7z8QevxMau+DT6OYEOgLQtc3bhRF0mJK3tnSDOM/xs
ktQqng3O7uoB4t7XZ+TTyUZH2gOI50ESuBKo4ss531cjNKop+/G1pi/f9mGniZYZ3sjx5luqLhLm
G0l/Xm/40/nFb9a2sFU3alksAzEJcjdZCDvtOm5aZzxnec+eq7F1NmLFp8sVHV3+/uELQMjDY2KF
e6ctshha3/vMs8KWOhtj//kJgfYvk/KhfTm7s8sJ6k+tIoUT2gawRagntudgUd7BrOBMgZcdoFz8
sb7zTJk/WKBDwKIboh597vgwlGvG1+uDCm0T9Pp/ySh+jbbvq87KTHgaAjXUwqfUaLP0BtIC7FlM
mYO3YBgg1XZanSDojUcJm9ivNYy1fvqlx1OoxtutDFVelQK6oNl4m1IfbrCZm950nVBxx6YpsvEu
dfCQoSVjUECTfmDZgXiLKUPIdvs3UvQzZKuzoX1wobQMLYCu+5Xj0bLdGUSq05T6SL6RE8O4yphu
cjEbN/Xc031WNNmDOfUXvdvKe1hGh/xTA9Aqo457XgFDF8OPHBCq31gT9A/gwjgx3HHUK7NMz4Ba
euN/b3Liw3vxUqdbFFTQjIHBYVtlwPtOflDF9mBNdx3sKI5saqZ3lpLxechZkNSQq3uA0C+LVLVM
qI5BNapMs/o+nYUPgWwgYYxhTm9hW5/usk5Ow47AbxH4FWil13VeHKrO4Ts29+911g6PHLx9iCf5
7bstuy5Ocwoz8AWq8zCZSw91UwQPYPcYUEvoxLFxBvs0gqC6w3gPu5KYsEgVi/2ddQxui5CDOvUZ
KOrwGbdDeBik+0FyuCCqtN/PPVDhUDpvIhO+3fuMI3l1EdJeOC3aXdMvAdJOG/OprABIVGuZ41RB
J8/yWifO07Z8Jm1VwfKDsF0GbXd0bOSnMbeBNENdcicri39jqdnEMgC7KeCeBQdD+E9Aww9mggZ4
gZTIH3kgmwNtaBNNOML2Nep1D2Sq8nM+sfweqk9B7GdlBWvBAg6C+fiP8pW4h3LdABvLhv72+6b8
AWRd97slqovbch4plAxwx7++L9ZigHZkzaqXaQYxc6h13oxw9auFCC/GOtdbXwu/WvZJmeX3xMGB
OItfk/noTxu7eS1EascTRcGpAlG8TGpWLiIEh6d9AAqD/oHVu/FoKPkl3o0DB4f/hrAGlhOmJSqY
9dhvowN/wSXdGPi/L2+fxCMdhEvnohtwNwYmKF72/Ume4D58BkhT3ZZ1WH3zoy6Ccno8nOTd/Dx9
k9/sn0SE7b/ZvXFK49eNkfw0P8UHaqeYAoansKATivIP0P//EsiQGu1zJlWYdvXOJPAW/hK1Dl1d
JvPDcWAi2YWQAapjMNWBRGgeem0DkXprY639vQZ/NqDacZaXPYhbjocBpWMXC9MnP6ZsrO5mOJNF
huHksZhzGnXU8eKSdSBapKkR1RdjEndSy7fJzDms6ZpiAw23kuT42vE3lg4cUkwqEh8Ge33zCF2K
qCmWkJcvfiU2ltFaJ9qppixnMB346SUDHEJK4yc8FaJ2QFTjP7Hvtob2sq8+G1otSog2s1LfMoYE
Br3dqRbdcJh9d9nluRwO5jIae3NeWGSZNrlbxou8HDZjdD2GrH2hFkNy4G8FnOlF0vf1nVkNzU7B
OyRc+roJXTM7Q8pwo6eVaKXLjfqZP89ZjlgIg8swRTGbq3+/9A069LZh/UxTA2GEwoH01jMviOwF
YGzhFf2uwAKN82Uo3693thLSdSzuQiwuR6/DgLkTf8wa6SUZjGpBMGj94/UuVuZER+JWeS1AdUFm
N9duGnaLzW6DoYdDt1PDYxs8eViGQPzhemcr06LLh+L1ifZdG6C4y8BiTWH8ARK52irrrI2WFjWK
En6QtUTVzuw9eCY3uP+7Ha6fYuu6ttbB5bM+hL3Zn7NG1BM8Y61HQb8J7wdsca+PzNo0aJuf0a6W
5VKLRAUqyvI/Qv5R7SMMipDFZxsBZm30ta3fzS5uCaTAATGXA57Z+uqUWZxtfMHa4GibuzeozzNq
iqRz68i3HbwyXnydtgojK6ebp+UJZS/MRQ348X0xDmEr5BNMCU9QZjrSgjQ7RwxemPXdQ1k3W9Wj
y83yk1Cp43GNru88wLJk4uIED0cVL0u8xPy++JLWiBPoaFyz61Urhwy3KoijiakIzS2YydpPvyyz
jyu1diukg4h/jJCkAoiJ8+5YtZY4zBBbiHLinjs1bb02r4yTlg0otgC7ZGDt1lYDG+PHdvJ2xtaX
rOUCOi63J1WXiwYC7pDlmmCVOio87wXipqbDcEISDjmNDkRtGPtCSBop/z2hI93DmaiLZnBzYuI3
zksXwIX4+k79nG+JWdOigOdkPq6XAd7uR8j7M285NxU/2kiB4FKd/554sG/gn21U1Z6V9kF6wQJl
L2OLobiyz1wtUsBSc7Y5veSx/rNr3CnnZ7DlbrPWtBYgODgr8K/EgsfTbKdO4C4P/oZfwkqa72rR
wbUBRkppOibTCD5M3oc2hz2buXMnGV2fl7UfrwUId3acKbC9Sw8swrX7OLRjVAVv11v/W0T7JBjo
AF/LbefB8nywFmwYtTvgVke5N4CheDEUJ45s9+YAqpQIRPYivDE9LKNdP3h8smLq2N4xNVGIKZVV
7RbTXmI5MrXnRlb/vP77VmK7DhCGU7NDQQMMzlX/AFWrKBv9+HrLK+Oqw4MtbDsPTnzB2V1g3mTD
d6ApvJ/L4G4kICuhSkcGD4Lwqb68tKKaOO5UntvREPCD49gPsHMzd7ar3lvP+HP9a1bn8fKZHyIj
mHHDbAnkoKgp2hGZYG8Mvfs2llZRny28qNwMAYS0K2+p4D/m4rHEcuk+J/W0w+PACENmV32HmTq5
aErQg3CEdT9l1bwxGiv7REcad6PsmiEAlqyUznhTWyw2aruMWyuXO5S8NnpZG3MthlCU6wQhyJQ8
9tRBNrE0i2jEfYZm977fRzXfOrXXlqUWUQaLkAVVaZHY5blXkVtsBOHPhXacwNHiiS1mM8gFGoYK
fdyeiqcskS9mVEflnu1l6EYQXToF5+HFvvGT/lDvtmoOf22QPwsEWpyprL5MpwnkCnZD7/2DODn7
do+bPqzi7vhtmwx7pFUP6iZP6thK2DmNg5dmg2pq0sv3fdK7Dk8ucFVDgIZCEqrrhMKEl4dy6YQF
Qzk5ypCapv/CXL9+AGMXD08SLmsTlO4d4y53VfcjkIvj7hZQN+5h9N3dVA33KJieBuIS5MMUA2XZ
mM8S/z6rsq2g+61Ak7MqI/0NC3gVjr2wYserWhTmXX9fuMI5TGUlIw6dlajygnZX5R2JF9MMcFv2
h3PdBeSuMlN/B1PC+mHyBu8PrdmcwHCc/ph9lu9tWtoPme2xxKEwlcwzWBMCT8IeiWUDR571tgor
P/WPnWONuBDb0G8w/LK8hwc7+2MZs4+a3GIdvb6Ybx2oDcZp0U6/+oYPTQjLluJ30NcsqsyenbxK
FT8ISDgi5DMnAFBZz6nRezdWBxf0DDanEY5Y8boMdRUryFz95rVthI5Vy2/j5Mg7vPZlYT7YLjAL
KthVXlc8+0PBAHoAPMIsAekr5JxV0K/q88hTZXM0fTs4Lk0rbmzmMh9AP8YOHSwuY6tr3PsRA3YL
yZZ8R1xmPdkKmop0nCEdYU68/DH0Fu7Ihad2PqYgCaSgO7Y4eHBpHHBzWyOInCJ4Gwvf2hudhxfa
imR7rxS4J7aC7FBJFyduGOaug5NrhnfBEWgAo4HO81L16Xc2ZlBrhKV7eUxnQFhDvEo7sP3x5ylO
q0bdGhYtXtrAh4Y9LcsyoUP3Pc3xwNy2IvhJgmyuEmQ6NGzkIqNsAXVqfz1ar4QPHRjvQR0oYAPI
dp4/hNbwoxPP1xteOdR0NLyTTY2Pmhg9d3mFx5al+DlwQHL44J2ud/C54YkT6CD1Btj0VA09PdtB
XSY+bZajC4XwaDF8snM7K/E6vO8otyyO2dBE6UTe0iq9tSd6D++1OfKgWYZDkG4EzLUP1o49r4XZ
ElsakeT9I+fPJVS2jObp+reu3F11uVyGIfQcVuWJNd5MFNRqnJVZZRxzqzjk8xYi/29o/yz0aYcW
anQTb3osBiUG/gIPSX7TppV5ahGyjj5sSzOEP7xJjr5pnSGSbj1dXOB/DLk5wQAVjhugxue7vEjF
vezzPioHh6Jsn1YHAo3ZY7EQA9YsJWAnHRy722puXhi3jcPSK34SLIMhDveHg+wDsYPlhgpLF8nQ
GHB/L2w4v2ZjLcJaFdbJkml+KGRZ33Kbi8cBV7GkTVm2Szu7iethyu6o1znn3JR+hOCp7jxnMPZw
x3JDP1AkVl3THeGKTVBkoVOM5KOA7a/YsrxZWwzaqZw3qORNTRmcodL9mxj9oy3JtzlwvpaL6hB+
lMcHgLTxkDn1txV7teZf19fZ2s/WTt6ysC5670WeeEAC+RmEDWgfp92WrslK6qXD+L15tsxqwvpy
4ekIL5Kd2dPIqr19R7Z0eVfyLl39t/dFZRkjshYZFXVctpF3C/NUUUfNlqvGSsTUMfzCz8FOM1CK
4OZwx/vuxEgQXx/+z9XU4KV9GbgPqXOHg8LpA+xzatIBkD2UUosICQDOBe5m9fOAa9ASwtGFOrEk
i/Ne0YsYEgQQwNT9DruvIzW87CcnhTmEAQzgBrtQx7G0/kfalzbJjRvb/hWHv9OX4AKCN64d8bhW
Ve+LWi19YUgtifu+89e/w9bYqkazCmNNxIQ9o1ZXFoBEIpE4eU5rE9ZN1vmveWoZuUinJVpgVCGa
qcz5WjNAv7QskBcz0N30dN7AqSle//xoGsZK7+qhgHsvaE2dpbt88n7vg7kAl8xRXqGAhpw2JHvS
LY8MVJK/OSvclu/rqJv60AQTXnOj6jfoY7CkBsjAXNSYfWrauYQ8iNPaHIHLvOgW+pC16g+tZLsI
rFRtKmLnPjXx3P6vRtDrjK2aXMDO7KbZorpaPPxWg41u8tD9iZhxKTVFfYihW+zmbQcB46FRHjWT
Kh8Wg9SCRqQTUYyH7ydSO5kzeM2RRjG7kB67EiRTVIDTPbEKPIB/UKAFSRTcbsMBW1HKykcShI9V
m3qg4BYt9akRrMaPNgBIrHF6UPip0nhdAUJ8aAME5t35TXDqw7ntG8pLKBvoD7joTGAPzL6XLEi3
DI5WxV9+zwK3f5UadLAVaxAg6OK0s682ECXPns5/+KkF4PawAlJukgPwcFHNnoHH4NkZIzdPvPOf
fmIHvN6Gj2Z+zOs5jShi2xAHdqu1SHgE+eqp781t34qwTNYBeLuA+ivD6wn9Wgf7VBV8+okM8ZVC
/uh7q20Xz0iy4ZbS2HisM3unh6DtoczCwtESnAwJ8ODO+Uk6ccjyKP5xUcah0zBJKrqRnaSdU4iv
Kd+WSFEvwyHUv6llW7hGk6uCHX1iVXh0v5omeTmwBaOLAXaWpENshL9XWuch/WUGsfQKnX8QFqp2
cauDLHT0l0IU87bJJHWTh/W3S4IbI4G7BiPemp0FtDsQgvHay671yugyFHHTndjVPKZeC7NwjFFp
uhiTObRyHMlL3V7QSDBN5nZVhIfTK5ALaSskzYcpr8JDFkrVvot12TeLljhR0mvQTC1UWx7K8kDV
5ffouTB93G6PqKwCtVSEFwyaIJGlVtX8neU0egw68OdaBR4GLqK2HTySBNG1JLd6DF6juHf1vJUO
CysMP63l1DLCOn+RJwCxnJaa5heDyuUOunQFZFd1Nh90dYk/duCv+oKaTPUpK/BqZNVSHl/pKvZS
KZWSnanG8KFNOiPGmwASP60h8fP5HXUiOPDkwGln0LYhirmXl0X2NVrGj5PSoGgwaLXyYZ7VTmDo
RJzg6YETOSTgiiHmPm3G4mNTm5IzyzF7aAeGLqJ8ltO129gQKd2c8kouoTATUyt0nRQHI2wZxMcU
4i6FpLtL3csCmpQTJni0+yAN5QJV7QSdtFVlUSWOK9ByRplTBwoVzNopG2sgPIqubTeEc1+04cEM
oi9KGjjMIAR5OEQ0zq//iQDHI99DRIiiYDHbj4l5W6CZQ66Hp/Mffeq7ry539N3nfNDrbmDGfujk
CzNLUisJ59hqtfDHeQOnvvtq+MgAOJGhd4N7xx7Y4ZsB6NhSMQXV2BPeyqPcE+BDZZ1FbJ+UbC/H
DzNIpbtqtvLwSR+Ez43rCbxR9uD5fiNGS0mrRmPfzEDagrMmVVVXSTs/qW6b7KUL70oolyZ9+VLX
qeBEO7HhefR7ib3eFJJs7FN9uo/m7hmMc17UFdDMM0WUwqdscBmHJum1JjFD2zPQrXpRgBaTeu40
FFTVxUHQFBwNp8xwezwszVRJ+iXYUxDhgrTlps3kp4INPpA8u/Mutu3DjIfAk4aSJjALc89obD5P
qArdU6b1YBqmefX992xwe3yiaIROJsr24K4eD0GYmYOl4xXHghg4hEzPG9meK8ZT+oJkVw/CPmP7
JV3udDo7xKA3cdB7AV4GftPGavt4P8oRAdV8oO7zSb9rTOonyuwFteEDAOOeH8ap9Vj//MgEyFWb
SW9NdR8yGWyogxsH+FcmSC9PffoaaI4+PUGVLxh7pmLXg9xVplZuXIGvSvDp2zGF8dB2OAyowjNd
3ZNS8eQpts3gE2W9X0ujrVcfzk/QqXXmigFBCwGmBvtsn9R6BXbK9gWQczRTjpOJfEOkRrMdeZnJ
bfCAtX3QR5q6T6fqKZJZBXGw/v78CE5NE7erJ8D7o5ApUJHqFHtg6rPWQYa6SPRbCbyYVkMiEebr
hCUeNtzF0A1WlRjht1Gq5yWbu30AYXQnM5vwpVxI5+dllghOlBMLwwOJ5U6jQO3kbJ8aiV2lV2Yv
XQ5N4WmJsJNj+zhhPEo4iSlevXQCNd8JfZSWUkf0RR1ktUPTXzIhlaS6LVcj8Zqlh364GtcP4DxU
I8tQ0GwrCALb+Trj8cMKa8uhbkFYOekUz2GjZqBVhGpOF0XEzoiW7kMVr5VB1kDYFrxbL+e95jWP
fH+WMp4SuAbun9USxMfGRsGr+pyAutrWaVffwN5UWKQvwhsTvOKWkQYoa0pGWXoq1YsHJQ5yV/At
1pi99S24CBKjAQItMam2p0oF/HTUZKXksQSsvbbWT8oMwcWCALsSddlen8L4tmQRIZ4Z9imIUhQ4
OpSGg8qpAEO2SAuofwhNAyuEDqQjtY3u9XMbPp3/sieiHeNuOGUb0zYjkb5XgTIKpnKxOwipW1Iy
3f6eAS4WAd9fsDCRtH0JpuOHFO9GXt8lhYMecUWAPdpuXtcZ4yJRoSvxHJHO2C9D7pjB1zGBtvQS
7iNKMXUQfQKCh/zQK2KPkWQr5heSjLYMqSCjwOuPbs/SRdxcMfNBqf08qey6fwo0KMrsIb9kafpN
AtXKunisso9GQKweLMrZ8nx+ek5FBC7Q9eBxREvXbOzHqLtr0B2tTp9nk1xm7ZffMsDjmQlLsynv
dWNfMXKZKrnV0xbY9giXcyZIwU50j0H59e2RSXtZjpUmRKK8ACBtZ6xrAIWak10fdiG0V2h6aYDR
x6kbCBaQPqaeHHWqV8cENUyQYzoao+q38+M94dA83rnDM1qco438Uuvv6+kwy9eNtDv/0ScOPB7d
DDrVgAWkHtDr9VBWK0+gCDh/6kuvf36UcygDykCQsBguFXKAtPigX3SGYP+dcDCDC0ZhEOFmV+BL
q/H9snxrYxDQtS+xHLjnJ+XU53MBxCz6NE+ldrhs8wi60jeUZa6MjpEezT7nLZzAAjGDCyEBAcuv
LpXDZYZ2MMai2xrKKKU877p8tKqstjXo92lTZXfTYhnmaBkG8sKMOT36DsaKoemI+aM+2oQodtZq
d0uYu3j4cxZ1FH3Hdb9uxHyDC0FGmDcMHA/Q5Uij6XmoTd1Z0jKz2xzFvAjN2B7UsVM3ZnnpVfUM
Dc0yhPhNQjUcwtk8XAONszwGaDFdwKoCWADry+wJha9uck0jqBNroprpay0zH89P64naIOMR16WW
q7karU6ndOanADU8gE1C+bHH14kgMLCCRBiTzM9dg/uI1TXjiB6gifw4b/+E4/Do6ygOgDNkcEwF
z/YvGSuNnTQQxTGyKrrWomAUOOiJBI8HYad9GElhDwet5vFrkK06wrlqIeZ+GuVgTwwcqucHdGIT
87TIKEDO6EqM5suRNPEq1dC5wJKlO2okrcDECbA0o+tkHgUKeY6jECFougxLbV7cTmXagzTGylUq
s+WDaUbDdRkk7GKOE/Jc6qrygxBtvuzRD8usrCzke5Q0kEswoksi/YhTE8wFLzYmYRgH4KkK4iSy
OjhUYQSKVUjhnT5lH6uICs6ZE3kVD8weOymoepANXE6rJvs4vTAj6ewEcvM2SbS9PmfMA63m1/PL
eSqZ5IHYIfpsG23uoouq6nd5Aq6MFlcc9Mp0KnHVxLhOctPP5n0W/ggVkcbISatcsJu7Jo0ayPii
nZdaykL3Mjqo0MuIa2h2gOiQzarWB3my0xo36MIQnBInYLOMx2/LfZ02ZYq0YDIKE4o7eUQCAHxm
yL+UkVR/jHu9Rl9xLsdOGi8NGvQyqn0KTTJ+C1u8wdijibfaXSxL46HsiPRJncOhc+uBjtcsnqaf
Gf7/vEz/G34vb39G1PZf/4f/fimrGeD+qOP+81+PZY5//m/9nf/8nbe/8S//e3n9Jf/e8n/pze/g
c/+w63zpvrz5D7cAUni+67838/33ts+618/HN1z/5p/94d++v37K41x9/+ffX0rUD9ZPC+Oy+Psf
P9p/++fflZXJ9X+OP/+PH64D+OffPxRx9/3b3/5f8+Xr39w8br5039t3v/79S9v98+86/YfKVIVQ
phsmJKBWxPX4/fUn5B+aaTDDlBX8BVldC/1ol+kimKf/kKmpK+vvoHpsrhGnBaH1+iPlHxTAqhXE
aBq6zgCN//fXfLNQvxbub0Wf35Zx0bXrb785IQ1YZbKKt10A1iklGg/Ny0e8Yde4cTjZPr+oniO/
dycndxMvvkieCzADObFNLdAIGU/TlewVbuol/tHU/fGdjr8DB9r7+R00VZdlY330ZPzZEzcNHTWq
aA5yAk+uv0c2oKEuc1qv3ofRV2jU26EjIrbYHPmRVf7ApVMYVNMEq6UL7Q0tskFoZIY++uPITnJb
R74ZfgTP1WH6gJKZ9KF3Zid3JEdU5efS9Hej53OVJNS1haFLwdGuejfctb7kppAVsgtLdSs/sOf7
89MN1znKid7b40JaS9F4wsqUOg15iSHHV388//lcp84fBjRdJfBulZr8xEpL1QbDDDKm1g382rBr
e9qhw8BXnFF2Ys8Qnb5vT7r39rhkL5hTmWLrUCdDgucuTjDep27oGnbnlt+gi0Aja128zpYcoe23
CeZ729xk0jql4HAMqaMAmk6sxOl2o0e9xhdtkre1m38bYoYOJTPsVV6BXNZnKFnm6yD3q4/8WTMc
XexPO5So1DCoSQyZf4swMiUAlwTTsRdlW7FVZ/6hQ1W3fVKdZRf65pXUeP1l7eUP7VddgFfY9Jxj
49ztJU0LvCo3iu50Dnk2PLDi3jauftDtys98EYEYl2m/H+q6UY6ztyo2mqmANfkQHNYpjffRTrYg
by4KcG9TpD8s6Zopr4HW0Hgo36TiRi21EjoB990+c8K77jZ2Szu2dX84TLYSW6CPsQNX2i2jLdiN
65z9ugK9t73unqNRDlTWpiGFh5KbxYt3ZBc4naX6hq/aiVvYIlaGLT+lR0Plig+1AamKIoM5zV/9
NPVHT/sT22Ezah7bWb/H0bAUGtbgmyl0BJnZpXbs5nbyMbMWm7jyrr4QAXW4BPDdNGprIDiyF8tZ
M9Bl1Jz5oKIDJcfCmX5jy5YpPJlEY+MRvXrX07LrMLZ1D04Oceo7UDvakz06/a2yE7rnVhA7mkue
XjyBFA6okrBmoz26zS3Zdbvl0O/zh15QquEuSj9nEeTQjELUAWVvviKcSl1YtGU2OmlDPqPv6XbM
Vb8YkhV6vwcdrq3r2WXJskvaX6KZxomz0RpQw8olIkqt31508VWQaSgyAW86pSbT+Mq8pBUsX4Bn
dIpLtBrva3/YBZflc+9QL8VBHzuBS25EiKx3Zy9nlNsduElAJBuicY7cxDuoU36OpeXx/IbfNqEq
OH7Rjm3ygMe6BRmoVsJ5Yq30I2OwMkUkXcJBkv89d79scJvP7NUeEBodrYNIFgPo/UWfhpvaT5zY
7yxqmYfgAnS0C9mjMbPzW5EXvctZX2fxP+Zf5fuO9iIeECQ8273uj2Ivu5lT2qjlPyhe6WX+f8e5
/26sr61hR8Z6Is2TGoA5VkafNUNLYqnVgnNPsGSvhfQjE2UyjEDC5rpD8myPjkmrJrkAEPM+x+bm
jDtawxR4JX0dBtrNHFRfvNoObrOLzEofzYNipU5mD5/Oe+L7OLbaJMgAcbcg4IzlYmahp5HUghAM
bpJehygKuqVPHTDzSDeNBe5OcS697p83h91qEf29BoFCONP43piMJiWI7WFxjWTskO/CuLVi7W68
Kn3TNmwAwL5N7CLCn2qXjS9MB9dU8719xBUDkh+U8dAdoiupQdp+jdwgGbsmF3SvWYavecmBCshx
3idLr2P9ZYuLJSkeXpIxeB0rZEX2dWqtJ/uM7HP6/iem9l2WDXMaMbGaDFdGwhMbdiCkyjOGQyLZ
x7tZs8oDEhkXvWKuZo1OYGVu6oyd1WmW8HzamlUNAU1VcYNGqOb8iCmmCvbc1/RpukTROPFwN3QW
VzVtcaL9CsLk1/DYGnedGCA/BPqC9UZ82XnUlyzISduJM1jRR81iluyoHyphMroVAo6NcveIrKdT
OtdEd/D+bWX9tUlEBAabu/HYBBcB9EWFjp45//TNNbOvQKcAj5nswELZ7PN/2Yv3M3IeG1zHfBTW
THDuLUuLiVxTtAV5b7eb7lpnzbEr23RAKWkLL9NbAUBTVU0jBtxF5x8n1FnPQBqLS/3sV5f6Y7Rn
frxrsXzMgRjDfDN6i6vs6q/UdQTB7m2d+Y/RaqinrHWUn8Wc49HmqPYa45j93B/6Lr0DpiC+grir
q3nsIvls3Kq38dfzRtdz9p2rHtnkljSqB/RQGfFqU/fUnen+uWR724xqoPdivanwqZI6BbQxGcxo
62T6P83I4jx0cxNov+xwEU2lpaknKuxk+/LatHJ3H3kgqHbqR8DwnD/hLVuJhIbiOooVmoE+B+5u
FFCZglcqobgBxjsZevIunuPWLPumZVaII/H8cm1vQRTuGEG9D7dBbpcTEqpFLSugqX6eHMXNPMlG
W3C6V+3GLj4EtuiVf2vhwDGEbWCs9RieRxRUPSoEZmBv8Lq9irR+9Q8wKIrut1u+f2yHe3MIGfSz
xgp21mNXoQCVfsB7fuiauOASN+7sNPzQf6uE5+1WDn9sl3t/SUHAiZdrQh1d7ZxS7a0uQT+1DD6O
OHMFa/fukoTzT6cGcgqKbiWTV9Po1Xg0lwJjLC7D3XjV7V4AzrgWnz/8XML/UQLVGeq/BK7AY/dX
RQooooW49GX1dAsEM87zOJ1u0NYqktN4dx3TVODEKIoSBJmJyvg3sr5spgC9uQqSQuYvjrqLPNPG
Ge4SO7QVK3IjURrK77hXi4aCzIgoFEV27ig3EwhZLkutOPoNPMVddtlH+WHdcqo778BDcH7R3s8l
xndkjTvK03IAHrw2iRMzwNRSNl8nAd2FZSQI/vyp83NUqFCryIsAQl734dFJN8qUKVkcKw4lj9HU
OgTV5DjAQR7eQht0F+WdaMfxns9Z5FPrBs+b0G0JUVJdE11fs4eH0s6xdoste9FOcRo/dES1HT4+
vxo1VU1RkAYq767Mcwh27rlgxCk7yVrq2xG77fyCvYuQvAnuCFBaPQnpHCnIGUAWYzV7cMP4jRvS
l7F5reHGnqgO+CqVcnyK8ja51Zv1UpkW4HFwirIDrNiz29pN5MY74I9QpEuemossQw0Z74xocN0r
F8IAurktfs0sv5xSqhR0QSe9U7S7MmROgIc+Oaf7Qf8ECi47qq4BqrAVMHJN8Y8s6kUHE5/cc1PA
g0c7nch5I2OjNA7omL/0Prul3+SHurT0A3ETV0I1JPIByBTtUIFL8SfikHQtmGUkgp2DI5+mbtOJ
kMObm/Nobrkkqaj0DCEHc2tmd3n4qaKl3U6VG5hekX/KoWpy3oVF7sQfum2o9/NiIhiQdix6C0oP
4KNtB91e8mB2WZUrYLBuTTCwZHgzBwTFz5ZM/tjJ00sca8iVW519HpZO9qlSoGSb4FZraZDJdGOo
tuA1Mj8ANXwgVTSK5Co34+XRVK0/P4pj6PVB5/L61av5YV6e1ep20j6en55311be1bgzm0TmCFYW
uFr1PNvhrvcDZ/wEYXKv802n3J23thkmjwa0+v3RgIw8y9jCMCAp+hK3w7UOSpDMNBwpEAkzi6aO
C1zgoTEgUAUv65Motbo59ZdxmCySibTOtnbMSger4n6vKEgU3g6pNpok60vMn9HVnjLgGle65yft
XXlvXaJjE1xA7Fm9VBFgjwjCk1Pfa676NXKaHUBHVr6fXBwudnKQbntLehRYFgyOcunBrLVSWiaJ
4gRXcmZVXugGDt4RHbTi2KUzXP2JugZfXHgdLE5ujRqoLxg8hYPWlHRJDORAms8OLQrtg6XhFAW1
5UF0I369T/AnDeoYyCQpQ3mW75XVs1qdlmFdu5u1rB/twQtTOWulCi8Y0Li9UP32cj3FqUXs5aDs
yaG5hrqAs0A7W3jf2pxsleEigjoxQb3qrSehipbIqQSXxSsmgLmPQfBBsJxbx5qi6wqqYSZTCU9m
pxVN1slFsB4rs6vZBa4Ekmu40DfaxTe6c97a5nCOjHEbI1bLYMopUqJ0asHI/6iM4+N5C+8egV59
xQCkGfdgXOH4fBkahuE0reNZH2YWh1jLx3U0k19ciUbzrgz1agvIH1NDoozKGxe6pmhW0hgPGHhZ
rsBwnh7obbEDQe3qHOuLmoT78OfAFm3+rTiG9E6X13KfqvPII6XSwaHTwSw6E647uXPmqrjT50GQ
cWwlHLhFmdAA1FFP5JFzK7FYbOQKcbJYBQWE6tH+PjIOSpo+5jFKYIKF23TEI3PcZLZgizbMpF8n
M702vGk3WFBPuITu0p8oK/C37nXlVBnBZPURcKZxQWxUGj1ogQJ0Ojmf/HgySiuHiII/I7kretp7
da7lDsqp9ixD2OL8ULcm9tg4d+Wpay1e1AwTi06Cp6Rlj+GiHtI+8dWcXmtV/vG8uc3j/NjeOvNH
J6wyFXJiLhNxyAuwO1fhYS0ogttrnVoxaGfzfnBsjkvmlrZCNFNhLtnL8p41Vrxbdqjt7QP5VrX/
DD5ne0IRr1HzBtqK3/NxkydJix86qgImyjh2GBijsrzxWYhoVoiEGTb3vYoL47/tcWFMLumM93Oy
umq21+7WG1DkmDb9ZNgxDl/dprvoILqXb8VO+CpYPmWZKIjWb1cRYEGcguv9o5KGj9Uwga7aFDS3
vgYs/vA7sqFz28LIkiodJsTn/sAwrPq+ukQIdYA086sfxdMI8kOvwwkvYlLdTGeODXNbIqlmPZE1
3DHWqJ3d9k8LAG4ZcgvThf6Qm9xDEPjQHGJPdF/eyj6PDXN7IyVLiH8wq3FRIlkqoAVTrrj8aKoz
dJK2z+f34ubNA6+iENvAk5us8a9PNXC+yYxwi7yt2WfdVQMxjH70ja64i9UrYwd/tRtX8rXwtu+q
3QjYG+j+rE6PvbiwI1d0rd06S1SUHhUQ8jEGKPNbryqHuFWXDK48GS8SPcjxvTrdnR/zZgnr2AaX
xESNpik4KlEu+1HtI2DNuo+mTfzFXtzSSR0IKuwEFjdHpULpjJiKYhBeq34CSUhs4qHKUe60H8QB
3QnQICGKFIMbWLrNPv4JmJnIJjdKTVkMuV8Tjw7ZogaUYOqy5JY52Kjxa6jNyvtMSLr6+pD+bsse
DZU7NnuFSFoqYXJJUUQ+K1WIJkFzjNxl0Dn5MKkFqZwhWQw/g+y9V4Zpdh+Ocu6N6KI6JPk0g315
mi9aED5YszG0Li21ErQnfeiGuax80JsGb09DVoMJ1MhsNZ9A5F2i9jmUSrSbSJPsiJmWkBbqU6dN
M+27lIQj+gQjIipEbOZ2rxcAFb0XuFxxcTc3SvBdhdp6skjPBZYUxBS2agcXwIMJkp/tGL9eNv6w
xYXbNCsaNUAG5ih6H1l46/OVsY+dOow/9Sr5WuXjQZvHXRRpnwmEqWhHZivqwa5jrHwg8b5nHQSN
AsGL8qaT6bgIAPunG6rOna1SGC5d1C+Ik7Q9gC/gogZQZarkB8EG2krGQCX9HzvrYXSUMoymnFTZ
uJ6oaveDwKOV+MXI89tpyUGRGD6NvXxIlQEskt2tLgdfgkRUr904EgC6xlFHVSQTmsLTherKqMV6
wxYcCQPOoNamiZN/IHBEdmneNVZnw2t3aBNlj6pxKVr/9+fCah1episorJn8e3apammZopqKnqQw
suq+8LIF20spwcTR+Odn+30yClsEaAQUCzQT0/52srtGkwuWwJbmB34PkJPqS37uia62G4nZWzvc
WSd3pdRCEE7GpZZ4ugdeaMdww8vJ1jxYu5W888PayDtXe4aKkruhUJnXCDImU+9wjVkQEcFWZrd2
Xdp4TXPqPb3oZUt0lL9Di2uAryhYNAR2jWoaX3YB3/OwKCbGJ10Ul/l1vluWy3hyofh0B+m3a+lA
L6LJwv9c4LXyAru6vVE6S5SnvcOs8l+DixzoqqV5Az50PJFOl4XHAC9Z7HGfe8JjbtNJfw2YL8Wk
wIgPcokJ1vz5SQfkEcjR22bXeqOnH6TD4EeHzFdFDwDvY9A6zYg/2BcaCiVcDKpko9YqSKY6U4Oq
KUP8Ra7fE5Fqwbb7HNnhYpBCzEKa1X7BO5R2UNz4wC5BBmtRb0WJi5xHaG0d9VHEW8x+xFkwreEG
xzecdeosydYs0y+9orZEMCTRJHLZAvQ78rZlZHHMobZU8xF0TiABE1E0bCT0b9eKyw6MoSZz02Ot
0Kp+pcwW6Hhua7u8UlCsus2esi/Bc38zX7B7SdBxJpxP7qw2ijnRolRbnPLH7BpAPsTfa0eHyoW3
osryr4JYszrd2zTo7UC5TYcmyyAAJH9BapBPqB1LCHArDKL3Fr3YNbg/FB9Ea7iRj8CoquFdVkbx
B89tb31mZI2qLJAEw/4Ld8nLimBZX+/jl8gVvYBt+QtyaMUEcgYMZjxqLlJiM2sSbDSiSHYPDSGw
GuDFIbLPz6PIDLcLQLmwKBkdUPcE9TspKl9DMzD4NqzzZtbF51freDSc9+tFJ42JkuNUD2lhjy1w
HYZ2KEZUdouYWWUylyANEFEGvr9Bm4AU/5pDbjOwYRi7ekSFiekDblQZGDQnwcC2IvKxCc7rQU2X
jPW4zh8dbYgZW7n+tZP3ZBS1jm5cqt4OhnP4HlfVvDWznw8AqNt6iRM5KU5X2Vvf6fudqGq16Roq
MJuyClSMyoML6zgtVJZjaF0EjB2trQFEM7oiqjpuzuCRGS4ZkgxKqkTBIhkKzmrIbkC40wlkdHM3
QtrmNeF554ZHttafH8X8OgGPTb7ADQePHcyLFcCfXiL1QgdU4Yvm7x28d80LAHsjgHwzVI/49iBJ
TlKNdbg5Qe8n8KltguKJFaWbOJJd/DD8AlR70F+J+p24zLG54YCLwUVf1nSDJ90zk6ZmQxthVptc
86pkBFWtFIUf8oEG+0jKjIOaSd0OD5zV7vxWf2UyfTfJv0y/pktHkzyUbR02gQHN4NduJWqTr2nl
JfRz0TyAUGZ9QAnW3hofXW7S5EMUNzQOolC9ufW11+ZOg6Hqwu/LSm5VFeq8TtEo7hiT+x6cfecH
upler8JFwFOv2e7rjfJooHWlFZEeQPdZtwYHPLoodERAwa7g4sKtrmrRxG4decf2uHCWNyAk11VM
rG6tbWAorEAM7ABCVCfyqLNAUXi3Tmzs4dZuyYfSrS+iz8LKnehbcDPbjt1QJ/VPr167fEKVPiVe
avcvJroJJYU+iWstm6uJvtsVxiNTws+0kdXaEE0DLkwkuo+Nzs1J5J5fzc0wBFXvtfsXYjo8XAjH
fTTQpJedjOmfgvo5nSe/6RV70UT6E5txQUM8WK9KKv6PyyIGPTNy6LTKKAnWT3U0fNewlsnNYMUr
Fj4qf4R25hbCbsXN7AXPHwS09QA7yjw5wFRBvpma7c+NiWzJivGame9VV74Q+erWgh2b4tKKgYHe
mwSd7ID5BPRAX5tAVC7gxIfweono+hpbcaNE4YLvARnqqAGjMnbfWi5Y8/fwc2qjdcIFduMjuVPx
Ol3gXFQteqU+jjZebG9ENYPV1flId/wVuOME3eVNVRsLGmgzvb4GzlG10No3eWES6K4aV4Uj9e1y
yzpZBA7aOptRPgCMVAH3Frzo7UGGoogUFDnKNbSEDllkja2fmIUgN9zaEhoDDBesvgQt8dxO15YA
7GAUKahkvvQDg/DZ5yRNgQFLBUnU5miODHGpzdLqWSuBSMFJs0MQZ3ZaoUMq/H5+g583wvh0Rq8W
I09UGNHAU1H2n5UpcrLw4byR7SkDvRPuykD48k4JCsFVZajBsaNSm7W1b6xogvBbglB93tIa7N/5
Hrjr/m2J872O6uaqIkEg6YTsAWw4pVJbhdzaZkmtOn08b000rvVQODrqyrGGesxaHhyW27r5skiV
0xsIWpro2iMyxMXGKtQWaWHwuZkF9gBYWKwq1hJBB2rYnx+SaAJXfzkakl6YkKeJ1ze9AozKUNmD
3GMAQpHRxCEa1s55a6JxrT8/spaOvY4Qhjquvty2y50Sf60jiIP9lo//cgouQ6gbU6+zBVb6+nZg
jT2PEob33zGY/xF5j1yPiwv9sqQplbCT6uCh1wdby1A1if47YfX3VrigYEp0lhQJY0m6xNEj0HLS
0tJqSbCPtsPCf6aMBwbECYSkSQ83GIzYSmTTzsBfp8ZP55dfZIW75MxGLI9at+7W8R4vMlZlPBjG
X7TBRQTQXw8xugsA35ALWxk+sVQGF4/5W7H613xxkUDLu4pILazk5fdEzeyYxZZm/LVwwxc/VJBU
DrEOD2ulj2zO7aq9TaAxmghzMcG25N8Nk0bqemCaAYZqa2dSU8vMQ0/LLntVcFnYTBV+7Rn+caPt
kiYKdFymaz35qoed1U/TwVxZkyTz3siYW1fTt/M+JxobFwx6iBNB0G6N2eYHnX4B4ailF+gqrUU1
EJFzc/GgChe83a07lWmlFemdJcMBx1Gk2yMywwUEvS0aCpnl1fN+SH3uqESCWnT81+IBj4io5W4u
ghAXRxlq2oWZo7VYsdrww/m12RwLnqrxCgTyBZ1XfMW7ZgoMEhy8aCF5aEI3AQ3hFRSJzpvZvKJq
R3Y4HwC8A1eqrMCz3s1SWivnGqArry2p6Pvdg2RSCJsXjYxzhrRsjSiK4QwQnbJ08I7JxWAF4BU9
PzKRGc4Z5KJKQZ4F5+6b2NMUsKqlaXszz/L9X7LDv7hMPYgy89XpwhjlDPqRFHjamX78NSPc6cBw
sQfpMIyM0OGZzLuOVjbkCkXOIJgzqrzNQUyjV5JaRvUre1buqr3q4H3VLkD0K+PZ42e3Dx4kpk9/
bXDcgUHwtCyPEBbFtv02ra1gCgoyRrX/a1a4vDFvFmNk1WoF/IiFBhXCLnCMVCR5uz2FOp7iZdyL
8Fb9dgrlqlBTNUJ0yNQnfXrqu9GKkpfzQ9lMTM1fNrg9m6qzoWgVYkOZ/RiqG7BcWsn0+f+Tdl1L
duNY8osYQW9eaa4rb1RGL4iSVCJoABKgA/j1m+yZ2K5m117Gqt5momZ0LsCDxMExmaQ70q0iytZq
Vmc19GUwFxUsFQsbcP89RyAn1cZdvmVkdVI7YF0jZ3yZonmP3ANzf3Vbef5Pb7q/d2ytrWSYpBy7
EClk4bPEitjeYl3ct2MaVnfnv82WpdVJnXVfTiNeeXhEPoTinVd+BtqLGJRwG/i2+Ou/nncflrQ6
q0URkGYyAQnUyX9BMveZDOFGa8mGn/2VYPn4JDHxIh4DfJjI2Ek57Bl0b5mfRU5xrO3d+X3bsrU6
ntwEY+rEAT2e98MdbyR/ze3DQHmcN1sz9Vs7t/jjh2UxK89Dl+ETsah9w1sldanc4KbfMrFCAVVS
q6yXqBFaq/fBXF6EvfNyfsO2HG0FAhBdlVEOste09zD81T1VzpTo4KfpbcSlW3ZWEKD7JqdKL34m
w0SZO7O/6tlD3TycX86nzT3uB39eoYBqCgq1BVSvpsT5SX+1lzpjqPAb19Dd2k0v9D46hYf6Ln/Y
ykRueN6al8aB7llNOmCD8n+66moohkQ1T5bDYzcssvOr3IC6dfZHz2ZHSA7Xq5tXNf/SREO0euPU
bnywNS9ND4z2ebOc2hKS2GC/97o842gjR3/311azurjnFjGpQ3DXKUUzMkHBS12Jst3Ys63vs0KG
EdQQxNY4S4P7UkChOFdowSfgO+ffLbrVULj1gZa/f8AGTrTDDIEl9Y6KyyJILYvHGPDbWNMGPqyz
s3pEJE9COLvVtS1k4ce72mj+6NX194n614wUHywI3SICDul8YUc0a6PxMLH5/mtesAKIqPMFMWqc
H2MG7yCBKHrhJnKc0vNmttx6hQ8hVaCbhpZI2nhNbLqQOzMPo7gcfWMjUNzwt3W+py4pY5gYQjhi
PHvFHHdor2iH6y64791md35RG+625oyTbRjaoFFFXlvPsW3YOxmBUbCVG+62ZWYVK/DIZFO0BIyG
18Veiza/UMSl8X5+MRtfyF3BgeuUTg+FQZydro27ptppHaSOGGIxbnUxbZlaYUIBtknmLgnGxlQJ
el1Fr9OaYE4gLDfcbssblq39AAiQ84K6yJJoEuq7D860fAiRmXlm4b0zNl/D03UKqLecVs8hbHlm
c2IFkoC+czmTrZfx1uYtS/6wJEFLw2YSZqaKHMzxYM9l5hgaykAbN9GW262QIfBaf3QXACpQ42is
PCn7Ku7K/6dewH8SwZ6FFgrwG9geGhr+uSCHckK9EDeeeerH2HCeHL9Dwt5HchN8LSg97/tM4T+i
gWmGNBsdfvw16iTBT7zVNPjZ3n78KaszoAnEYKIFDC1QNnVQ1i7sPmlKFhd/UnD5aGl1BNrWsDsn
gKXABS2aaUKqOs989KTLP+kAg9gR2qTCyAc11Mpf7BYsz/XSwWRUPG4hOMz5A1qhk/Po8dlB+2hl
5SxV59QDWd7nBY60gR2rnJ8C37EwHyr987ytz7/S3yta3SXKn22DmT32jr06888IKgBu3caGzjcW
tXyE9SPtw6LWd0kuxwL65PhI+QB+/bmPu/npS0tZ3yBO6VZoiIAFoYtFpCfV83UrWUzplnTIZ6f5
41pWp8wVxBU1hEdTX4PqIoeePV5mM1rhzy9oy8zqBPVDZ1g8xLepjTpuNK7DkiVk8L9oZnV8zDqI
lFjMeNCkDcwfVnNroqn3/Fo2/GxdPJCio1ClwpYR8ypE5bWJfqsO1ZA52vCzLUPL3z9AulmzPvT1
AgYQUNX+tW/+Dt1LWz6cX88ns2oRBoX+9+CseefBkqHsXkMvuAmLG7NnyWS2e9EzkfAI2pTozLl3
bX6Yy/m+EsMPP1S73iFv7dS3aWTZGctBKz6h6F2Ul1NX7d2pfWgZxyx7+O38T91yoxWcKMGx9cvz
2PHKGII9cTS6KR22FEe3zKyQhA6hLMcBZmwO/lnvmdsqCTebtjewcV1yKOxoCk30y6RcXM0UafqI
xxPvEiretL+RwNpY0Xr0RMwe5sspbPl4+YBSMS7K+87fSjVvOKy3ApPJzHundbBvrZPHZmbmdQJV
tsSgwcYR3FrOCk5KH+JsUAPFGxXFTiNHgRhPiNbbqqNsmVnBiei0zkNvQa2ozzT/MUX1zmz9rx1z
b/kVH445BE2poVzsWmHdFezZ4U1KrSHmZKuGu/V5Vnjil7RF5wYMEXJL5O1o9ujvfS+27uEtv15F
FnlVNB6GbLGeXMUTO4jRjCcp4oH+8Drzi5u3QoSmGCquF8QfvXtl8NgMaTr0FsC/3ph0cLa8YYUK
BbclOkorRExjz9OpIeNOU1pn6OWX2dBzflg0IxF7m8apl3S6ULXLwdEftVfa9doLixTmBZ0MdG5W
XbGv8xYTsgYFU1449CAadVhC6cChj+TJJDBaxO629vd5sPyjLYi4eyiEX0pp8Ms57LvLwq2mozEO
7nEueb8jQzDvukg5SSGJnwRlQ2/Po++G/6yLYtWUU79e7qPWUrGOLnvf2pfNs5BbzaYbO70mvmhF
HXhgYoYHobLM0II+R2USjr/PL2fDT9d1sVAM/02E66pPywgl+d+z91Lkt9O8kTjeWs8Krhy/VTZ3
sHGLuOnsyVSip6Utn86vZ+vzrNCK6dDMoyX+rQcR27yOLRkkJntkCO7PW1oO1ZkA2F8hVtOBOEuS
xZLrx3WQQ1LuLnD2eYcZsejQgqDtvL2tlS1//4iQihnhgIdemrfXyrp3oiJzxY3TBNnX7KyQa3Y7
SwUR7AjrpOlLoDTyKkVcG1tJvK0NXKFWVdUjDTw4RImus9m487x3Yj+UhR07PfoouuevrWuFXFaj
m2BYkuGRd6/ra2GXaR7eY0Y0PW9nw8/XajPmVBQD5sPxnUiXaG+Ki5DEAW02MH/LzKoa5yxUmfYS
BXLyxscwW1oNLFDV/sFiFlIvtPgH6LBffaMyL4Sd+8hzsKaLiW5jNb010da0yKcg9MHK+tMQ5efT
hOhFNBfhb0F0wroXXqMeP7yeX8+nh+hvS2v0rh0LuqNL1Tfs59i1X+yyh/zjq+tsSRtvGVp9HoPj
spojLIkEOnWrJ2H9Nifo8fxRz473YUWrcJPhzpXWgC/khd8m+uCHaK9qxJ842wcjK+y2GnPUXYlt
q3mI+fAar5oxyYFAX/s6K/CWcu7sYaktRuGNbK44SBW65k6FT+fNfHp0Pqxm+ftHJM27NrRzmLEw
xyvxwhPme9X7u69ZWTzkg5VSR4H0Ft4c7twa1TsL9o2xlVbd8rIVVg9GNTK+tCbrsUhmp0la8ZOL
C1eRP7l8PmzZCgcKlJUNc4YDcI8mU1VgjPEVz/44KLbKVMs3/te1+sHSCgtUNckKoyjw58J7NCZy
EHqLNm1j19YIDf4kwwgYvkzrP/XTb99o0kAdKAmPX/KAtZBaZTBvREsyTk1tJoYcs0aAS6/Yyl5t
LWeFALQm9kIrYaXzfNtWbRzxn9Miad1tSTdtfJpghQIdNGj9aYlAmM7Ry12HMSsBN+c3beMuWAsS
i9JpWreGp+m8T9wOpWrje1XdF/WNOfw+b2oDB4IVDrS27WjW4/v47S9l/mjFk7E1ePFpE+IHeF5z
GoKxoMAzCMsxC2hUgObz1aPs54ANrMNwFyikZ4cx0UOYzvX4RmfB4kiM76K2NioWW/u6goqRTxrT
awvoeb9c6Z7UDKIXdd91MlPV8EXPX8EFKG5t3bdwyU5UqdnwFMILcReFu699wBVWcNNTYLTF5vbD
FHsEc4DmDZF/0iX/4ROu2VFK4WPWaulXtfSzaquEhiDr22wk3jhca5F6ZTh9JRdaN0s/EVAHiIik
53dry8IKJ+zeJrW9ZD4K/7Ej3x211X20cZ7CFT5Yw2ioepnzMEr9wBznxsid34bLth4OG4AXLgv9
cLP2RlPWIsdW+cMcTyMosdsrwr7zYYMcfms9K3ywJjDUk8WLycCywH8iZbMT1evXvsqy2A+LCbkR
ec7iwznyH4MfxfXcfi16C1dHP9LKAIMuyv7KYalfB1lgN3HtbM12bm3X6tB7eB78J+SdJ+jTUKR6
QK3Ht+ist6yszrxvi0YYCvsV0Xu3uqWgipUI4s9/lA0PW9Of914redDCk+3uZzGPsS72flMmihtf
NLR6JsgJNaFcwFANLXrtReho+iGtg2m4G4Y2tm3Na85NIypaNPWC8K+PZf0qIoyNhlsDBFv7tkKA
HOIlOtCw0oXXOSiJ2j5h1m1jbr2utlazQoDOryqj7uEE0vFj0xAJ6N/iim4cza3VLL/iw9E0czZO
o4mPMygwHveP+dBmrvnAwsfz3rYcjDMhb7SCgGKubNZwrKYbh6Tomws5MzhDEGunw+TXjkX2nyAC
WC0sP4AeBVhE/7mysiNd0Jf4TgrCEBBkSXSOqnS0Nan76QZ+MLNamEOiah6Wz+T0EbLfb21nJ25/
57l/kpP9YGcFcBw6R9G8NAF5828HTRiu9dT33+ZGp+c/1Kdu98HOCuGG3rYaY7mjOfkhMI+Fh3cM
9sWNj7Mg2L/c4YOVFcIJ3przHAGuvfYOjJl12WeBK5LCRsAmdBxUF/awlZz91AXB1wFqbB8CNusr
ta38IgJtJXq78ytH01ipGxU6cSseiilMDFEdzu/k53HxB4MrD6SFSXtzaRc1QeIgj9N1AS5QkTI7
NqBiSjM0s5y3+Lkv/r3CtS8KNgzVXx2dE+5YdduyPrFJFRe+3PCSLUsrb+xUbk2jj6WBqzNj6tH0
f/gRS6dcbzjKlqGVO/aCkMbsEdChhJrYxjuvSVwEN+34J3XTD99q7ZDoX2HzcknlGKIaejNm1nVd
bOXTN1azvnOFHg28UWCl9N592p3QLRbPxS/bkl/btrW2iA7Mxu4CnC8bTmZPV05fx6Q/ds0GwfBy
Cf37HP+vx62vXCr8pjYk7DgKTC+zceUzcyNC3doz55843vmzagsBVyNowhl9mbjhm+M+euUWkm+t
Zfn7h6uQetQ3nAiGPOZdGvZ8ku4WJGytZYUIzlChgTdCOXsAO5xVvuUoOExDmITTVh/OcgDPfZjl
l3xYTDGxqnAmLKZFf1nOrkn+PkdNPGkRt5tEEp/fGX97wQoNZremeb9c7m5L45FBr8f/DVrV8+C2
ZWSFBGXvRZVrw9XI9Gb0RuKQNu6rLSfY2rcVDihuhZOz5H+Q1oqRe0y8+Ym6Oi36Z7wodueXdN4d
/iXvSf0md32BJRnTQ1B/izBF2RlXuVttoPWn3GJgEfnv1Yfb+5/e0DV+VRZLw/pC2STUmzjlpyCj
196cFPWlHZsQ3tsiTzn/vSCr9k+btQmGB5TOgagjqpPzkAa6TTuwvX5tD1fwgKygGt2/EnaDTLri
p3JBRNo/9Gyr52VrPSt4cP2G2SFHYNQiEdP51wVq46L8kpODY+Sfm9aM6N/xlxw0cCih/hs60OKi
+6KRFTYMpejmwAYKCcViSThEo3ncd9+/9mFWoGC4lrbspV1nLMzEQuuOTb9FqLDZ5I9Kax+8e4UM
RUeFmy+zBS26dVUUxENUx6XUsVPfauvb15a1AohSCQe8LNg8ZiAp0w0xheoouVbVltzchr+tadZ8
NoBye2Fu1JrB0bAqvF/a8Y8SJ39v3l+kUh8uCg9dJiNbxjdn4+TSYtcCVmfKsi/t2l/koh+s1CQy
Omh6Y9ecxxlTGXN4XfkUFXG5AQfn8RtK8/88QIM/scL1cEqDCVqfTfCMbF0e06mI4tGYslHVG9i6
ZXAFC34elJG9nNiA3tfTtYR62BTeU9Umub7/2iauwEG1g+iLJdjSI3jL1FMpSTq6F6VRfHETVwDB
Il5UQQtDEIi7cJv+ohucHZz+ro+ibHabt/PrWrbo/45VrLXqDhjnSeSw5abAeK8z/Crzx/MGNu7Z
v4YXP3hf1c2NLZfQoW9vRvBX+CWPiX/TbEXDW3ZW2KAmvL68JejKBT7OKeh+l+6dPf8JndaH23w9
Dh2AQNrrCPBOQMmmDorE88eYF1tTOhsA9Fc38YddG9q66kiDXStCFMTnet/jurBHejz/cT4344P8
PwANrvMXCfgHM7IXVj0v8ywEvF1qBh17pFLoFJy38vmn+dvKChdGF2rmYhkEMhj4yvUVA5vWPAQJ
rYLkvKXPAeFvSytAGMU4urJatq24ctopHoc+68WPqfqG4Cc9b2trVStEIHngzGS5I0z0mwl5ibnE
BEx1FDy15w19ymm4KNX4ITInvrWmTwz7iAm3x7VXH7sZFHFvlH/nabMPQGmItlY0AWX/CSO3MkWQ
LvsUH/62vX41m8Ew4frIh1RyFBevgxyuXtWhrPbWzAI3gcaT+i3n2hHJHNJqTizQ+39X0PJ6JiR0
b3PQ+CHQgTZ0f1Gi0d4O4yAI+VUhhuKxr4EOoMDVEpS00H70rVhzC5KFYVihUKldEQ6xdBXbc9CQ
emlTieh7GZa9HevSdvflGPL7oMuvIVCeH/hogdZMaq/fgz6xvCKqYpiHYaFvxL40/T61DOce/fNP
/hheoMNkOkbQLrymmO9TsTFE7+gqDbKy8PuD00QgkPRyNJ7m5fjsEt08MgYyX9BF6P4y0FhXEmkR
XqlhPqocxCy4UEeMeRtz+9soyvCnZefdMXLH+tBU5Fq4odypmbM4HAMnFZOC+rUMuyhrB9s7Vtwa
7nlg0Hs2+xcCqm97R1YgM88lJOQxRZe2taWyqOzxfyMhOUzOHMQBmIN/02Z2RKxCEZX4t13QPkM/
ABmOKnoTdKaYwyU4Fwm48zzMINHKIBnJpVfFs+m1Kq0ZYQdOeHOqdF3uGSZg9orpGkom3vDsjcTZ
Ey9Aqyur79FAM9gH7jkF33VWaJQQai29IOvk0kctI8fAZ/QoOeZ1MF8wy9V7TACOZVLneX4atenu
QbWsd7ZGZLAfpzLYg3M1fJG6n+1M0dCPue6tDNUEeU0LUSU+EZeBDYHJoSdHNgVu7Ivcv8g5elWr
0AGVISut74M3gWylLGdI+oXwjaEOD7Roo2/9xDDU4TnPZu3VF0UXSQhL2UuxWFfjLOIeZdFYFTq4
5HlePjeC8jJxpsHokpaLtk5CObenEvRO87H0reHg5mGUsrAY0waNxxhNo+W127UKBM65kSMOqaEb
q6IwkSGixln79BAQke/a3JcxY157MulYJW4hgBmCOofKUujkBPGshVsRVJaDm8vE7GuGHDAmMhW2
HSPbM5KkhYYMjQnJBwPBG5vzFOzEu6JxSYwh5Udb6oPL6wurnRKPKqhDmLuy7i/0XKCpt8lwfySs
rO+pVJedIX7PZR4kTQt6mtAW17Kou6TvKNSb8xzBk501VZDpCEJRHUm9nB+VMaZ+UKZW6z7w2bSz
YS5eiYuUkPSdq7GOrkanfp3UsDP8lp/s3EHCX+iX0ZqOHPOYDdLYfRN4maXCNq1m0EvxOrFa7zib
dcLa9sc4q4cQnT8zSCbiOWgvTKdpEncGrQ0JqI0N9na9be9Z4VyyyAApOKRNxzrtumA3WZBAlyqP
G5MoOBY0p+Dz7x1hGbedF2jLZDY1U4cPv2xVtcmg6iuOgceyZFdlgwKcMkf4fuDoSz6YV5Oo0bUz
J5jeg0hXaV/Y2vmVe9UrdzEz20xv6Ou45KJPAp+/TW2YjLOUGcS3T4GMYtsd4taCmk0JUjAFuve5
Cm8MMyqOdFZX1PJx2qf9bAcxtCjfnLKsYtsGqZcUF5BFhr9yuiMgyqvAGiGj4SnP7WOtrINi6rdv
8h+BAQ70vCd7AvXHuG/0HdQ+33gt+7gw6h3SKHZc2vzkFdNNp4Ibr85PE3h9/YkeaNjNcV0Z6Jjv
8ngy8mPhm4mv/aewr4/eGDw2ZYseeDxJ+JjVeNnFrhNd1KRAYmkKwbngmCKucekwj9i7Kmou2Vgz
KKX2ZEB5pPSTvvSjVPt5cewiXmWVMpHrmCykOZRkh5LMGLi03RqljcIurKsJTAQ3QwnRI4eP4LO1
9Te0hEaXQ9BwDLZwe89zpBVcY7jyc5QtJ9jbCdQa97MwMzo6kAIP550BeoiYmtNNEA6ZH8lTY9r3
iNHQ2t7p9mRF/YsXzgdowd0oJDSzAjNyKTMhU0ZMZOkKgCSa28Y6qRtya3eVH0dR9art6DhU1W9J
6jFtg6DORh9dUOjytGNpRN/KohPX8CyeRNwj+65QF+AJvHdMtOOK2X5vOqVSqYoyAf3/u28ZyGtV
eYumggHKc9CnoWzMJhO6Dh6OPnEuBrd/Q/r4ZZRllXqQmDlNOtiNc70zcguhDGTO8qJLna6FZDY4
m1s0sgZlAansck4aCkbKBU5qxXaGgbKlKdQUK8f8pgjdA+6RPGkhUkVZXse0p+0Bq7Ew3xWJWBjs
UPVqXIY6DkGo3pQFzpqmMMfMBiGc4QVhrHL3kli8jxtjCi59H+lnfA9LX8yd/xCMFU/7eikrdnZz
JPitRUPSdmSQRYzqY2W+yXx6JXZdg7fM95H58O8FI3ekD8JMSrEzpHEqOD9i+P0XgvlXZoWg0BKZ
03RPbAqPvBQ7sLpXqVFbd1Mldi003wjvdmFeXBqheWsFfQDSgSgrB+RbPS7VLWn4kc/00KL7oTfI
ZUlMGred+wJK1+PQWqcAhQ3Vc9TaenVE0VI8s4hGmHQpr4OWOLHgyoo7Dnp+PcoTA9VEgzf01NlZ
j6WGIIdAOzlGYbo8nRwfuNnHdmvcmnOb0dxJQp4nsmu/gTLr3oemDu6VuouFNWcB1MVSK69BouyX
eySnp9SFR/eWuZOYiEoKE7wGo3PrDe6prMLHciRjWta/fLfeBTl/gp7MI7HJaagdTHoy9V565Kc5
y4uekUdDYComrHFeenvE6ADNH1QZ3baOE2OQ8K0Igl8K3wVo/4R6koznsd83Db6zUIHz2ETQPgB5
GZ/hTH3N7aQqcRLEwk6A/yV0ajqeCdLt+p5mOkAXrY3LkDTNpRWBP11YXdxVrrwwRePGjHqnsZj6
tJKdGffCxGx+412IMbyUtX0QYfhtHodnNpYveKV8nyEhltJSIlDTT6ND97kMUbNxAlxjoHakhXqT
Msh8jpk38Nd28WQN16TpEwGaWT9vL618OOTCrePAzg+W27mpwDONOeydtr8EiCIcKz/mVKCHII8H
0tGTQ910ud+sOTjJAjc2tAQiy7o2coSlPeM7qLomDpTbwlDSuIgQSQ5TuG8HcsHz+oIHPyOG28JD
MIrK6UvusouBoV0+7+UPwXjGROG/ACQOPdRjEgjsXbu5My0wnO+mAvyUiH/V9RxCN9XF/iSSQqjB
Kg9FW+7sIHgYadjgZpvGBD//QOUItNGpCmUmwKjJRoZCg5tCse770MkjHSA2bCoQK1IIPkD2bKca
qEbZxa6a7SbBaNR1ZdMnjBc90UZ+D7TYo3QYnpwQRH+YYbxomlwdKu59a7VxorxKcs++dJCrDubm
1zwXL8Vk3VmD8d3gJTgxnBKj+iMJUgxr7zx0lamIJvbcHhqmD1BLzUpTHqDisPOs6h6tSJdmHuwn
3jwGpb7xPSbjup73mJ95FA4JQQ/sqSwsdNrQ4hi6dMGvoU1r7UI4GrVpc2KXXZWfmOsfB2S3adHT
WBOMZsn2YpDh89BPu8Y0LkQRYhTIRLnH+84bicix09PlyJGjFFU5HQrHO+oIgRZ0JDKNQTBhYVZT
G/CiIgLxruie3NzyE9cdIbMzFEDT2bow20bEkRPtKrvZD2GO9wHZo86M3xBNt8VYwxfHtxb+sOtc
tzhgQ9xT0MxUo7jOaZUElb5HWJhNlfskW4qT4ljPbRO86ZK8G9F8NDsEOxDDATHr/FoQ8TTN5r6D
ApbWRp34qqJJFPF34vIZOpt2BCa+KOuc7pulxbvv6F1ZIjtOTbTo9tF8GTjKTAanv2qa+lFinIiH
DjK0BvZ9MKZjweQvgRdTpc3DVDpoIW0IdoCQa8+wrgqLZXNJTyBRvRrmpo5H7uUxSHfSIGKvXddh
+oSyJq4s+ydEfqu47tErJSnQIQq72KqtQ9fZd5DEuDQn37wcTeehLE0w9UJ0x5jl3Vw4P9Dvj2BY
wYEWIi7CnQcfE7px3ZWvunVPUAs8IIXN46Zq79DLtDcYYD2o73wr+I3s1Q5Bu8JI1NgeeKTJzhIl
3iLcv2IRHmVmOAWxRPEvxrqveS36uG0x72+X7sHvkaYk8i4S0d4CiwFuo6656gClVFYHmoPUlftW
gvf9DWIHH6zcw29iive6pg9OpPZmUx+ws/e0sa3ryi0vIQWS6dLPWGtkhhqGGLFlF4P/7UbPTEPW
SzzQMLpxrWLeIT2x56TxDj6ebimdpmtHCpkW1LxxSo9hHqo7OHb4SiOBIA91y1hPiBNMk6aGofd9
W+ZpH4jLxunsy7C0vrkCtB2RNm48Nr17vSkzR/FDFeQ7HhYXRtuSZwp95EsLDA77pvUzrvNjL/On
CAh/NAbE2XhZVElZY7OGXiy4NaB7ZzAPQ0vNpB+dp4lXF6CAMGKz1hFaApD9HA3XiMeoyaFh2dy1
RnfnVownY/mI4ON+HMx3t7DfHclkMjPnqrS7E2X0m2PKKHVMzFXmniPv0XF5RCvRzuuHPNESoSxr
8iCz9HBsuubga30Yo/beDsXeoOKy9uvDBPXGRCk8PGfMqDnGQHfThOeAYi8OftjBZpXzDkS5mbSL
nMVIjtqt/XisBp64DtJBqvf3xsiPPnicx1HuLDm8ENHtcyfsjrxl+67TNCtKFGmoCBNdt8mElwhq
uP51mRuPU2U8V5Q8TAN5FmQAE+uAd0eQQ3oaj83ZjDJahXdknKCWx0uK5C29x2SAlSB1gTjTmPey
iO4mzeYEc2oiRVaRJKLt3okZfp9k96PzSqTP8T6/YpT6KdprZdJ65fswkynmTfMa9XQvpb/HFMCz
7Y6Zsru0lN5JS8R4FjSTtHfQeNPgRg7ubGkmQd+cQJ6VTRJiKn6zC/SjEPzKD765i76CqTMevs26
Rt0LWIjEzG1R9oeAo/BvCuSZeILoHe9K+zR3+t4D/WQ8el0C9sGkoP6ctvoud52bmv0wpYcScYfO
B/PBG+7m+dQ03p7jX/LnXQAyAaV95NL5Qp+TGtACqepHv30dsCjnaE/qxF2ZoLUsCdCuymye2WEJ
DfHmMS/UU14fRG8mjbxVYupj0qlE01+j1Vqx8L+NDYuJQsOFeihHlbbRiycdyIgiWhJZRKZvsy6P
TYnkTKl3FRn2RrWXOrypl+eNvtMCb83gpQD9m9RvnJcxMB8vxbtQ5IlFj6q7lvjtefVDSztzBkCm
6yEPtvAt2hkNyU4uKeGSxFZf31q0e7FDdQH65iHWEvrWgRFXc/QN1PExay1EpaHeQe02G9381IbX
mvtOYhYBXjU6CWEicSM8KBvIF6P22Vd3ZmRdope7u/aJf9HioQqXxCbFOUa/+tCMx25IAg1KhXHC
kPKNNz1OFC2SaJlVrznk9xh9bDWPtWDHutDIj113SMmPLZ7HQwBW4SkLO/+bFD+bHsIzIVYU5M9d
P+ylwKMbmrb2dDkJjoTSlW284r8MZbQL7eMMwpGeXDv9d24cp6hIXHJThN/xEC3yMW41vVUBZmaF
pEfSg/BCDahplAGPa0KCJ428Z9yxuXs2LfZogoJiiC0A75KYsFRxj+cyNEr7yLjJyXRD+mqn0IgH
shu6c4vyhsD5uXVrOgG5FdpHG1HYX7WWe4z8Ic7RL4zOQI/CUzEiNQ/O/5D2JUuS40iyPzQUIUCC
BK5cfQuPfcsLJTMyk+C+r18/yuz3prwYPsHp6kv1obrCHARgMFNTU/MNc35Q0Sg+/Zrw44am8fuR
OhgJYpnV5OdDhxf4O5cfLaQ5Ws5dSjHPOqUIP6ll6ggqiviOxO1dxm8xw/cG6fErhtx6MszsOCFP
QWKeGuAcAz8ELbyQDqAKEUgFXfqox0EwzfpZcPkaoUUZLEq7Mr5VxmxPNDvPgXwIeX2KReIKob7E
6nQ/zMbvnga3fay4ERponZnKwak0csaUZA9NhzYa6DpAr/I1b0Br6ihOY0Cqn0VBz5p+CvMJMtt4
ilCLy6B5IKHrIQG2VgOUvmG+zia/kKkzd7tYdMeG5YdmSn/MGHtiNan8AUFtu52BDlUfofpGDeqH
on9iwNaYPFQ589HtqFuyiKGm5ADvxeSv4NvYVr9brYZDLqxAmid4YFsjUXcSueE2yGVKpEcjJruJ
Jji02njEHIceUARekwQjnuYEniD0+qr8SObEH4u3INYfA3M4JyoAmSz7TfEO1WYG6BM/UwdeZwE1
eQxJacVhje1SojsT2lETGR6zqLamcFrQ5WcogDxCmv6Vp6B2j+g1LQLQzjI+vTZTdDuF+QDVtQ7+
CKOf4+Ybw0Roy6DhD6Urfrbwil0zoOIMCNFI43fs2i8GcSyGR6LWmrswCT/yYUblYYRyGwfFyCRD
guAdT23H8a5C8xqwzw8a/9Sp4vWT8pzkIO1ggOWMjBwjORe5bYI/Y2Fm8ks+vJHut5ZFBDm9vNNY
8CYwahXA4TNyXkuLyV1uYE4iKvydcgPU+DeQ09ue3A7jz15XTjJpniF57JnkW0GHlwoiKENp/pT1
zwkCy+MIzfIpuh9r8pIkcJpU/pYJwFbRo0JDaWJn6dMoHox8egfXI7SSjt12xHwn2Yc2lU9Gj4s2
tMC0IeIdW3WZWrR45bWAO+6Mh3ZObishfgp+l3D6KwwgYzYyEaJlfrw305cSWFfYdsB8KYZp8rZ+
zNXqrEUYJWt0PmvxJ4Wi/4zb8g4X6Ah8DNMwfpMkTi0jL5/jDnlrV6SgCiL4buKnuckfhRI8KN30
YAJ5UhFH6xy+m5mA+kwRPlIclKSP76YRwWkbKIdB1HaREOAxkT1V5aGJ4yNN+l+UI7/C7MQSrcI1
MFLgpOa5BCYHJQynKxFATMKK5uJtLjjkMIDpWmNGXLXjt1VaO2wabdPUQ5Aggns0Ef1QQXCz+jm4
zeG/QlAy+tmXhNiTobpRM5/HULmNZvkkxPgrk3g1Q5o6U1s7iiGe9Ew+lLL+SAMQeIIBsWsV4BLh
480vOeU7JUKhoCT9rtKz+5iP+K/b6HfZsQPqkgV8JLJ5IIW4Izr9ielJD7OePBF212S/2TQ4bQbh
i0UzI0TaUUpmkSn2QhSeJ52/6Dk3Ea/kz3j3bbM4ptlUW2CA4VxXwzHhdwIg+Uyg1J3J3h5lktl1
iISMxS8BRAUlEgqd1O9TNDrjJH7xrvYajd5Cg9DPOtVFXOJPcGV51DqlJF5SkldJiQ9lWRx4xCcG
8EeEaClwnTrO7TQWfoxmGZrIX4UC6hF6xgFuA8Yl3kxKoJIUOUWvoXlYNt/nPvhhNPQboEA/bXGc
02z0IHlxaNMhRJqKB3JIw5u0IV4qo8kzWY3gVd618dKMnk/Uj5jw8qj3TSG9RqXCAlq/N4vQ44Ph
YajToZ2y22JmVjtXNzyOvbqQdjlPDhfz3Viye0yNcedMqh6JAfArxo7q+rOKHNCKjWSX1kLecKW/
64x8r8kYqUz9JNv4XZnK2aoYJswooUTnXoUH1CDHtIgPszbc99N4KDN1wb7Hd0WPkaFjW9TWeAzz
+USYdoTdc1GhoDty5TkNE0dOEyJYlPFGhE9FkjySiCaHWmRn0oQYQam0Ps1jT8v4WYmrAx6YHW/5
IW3QX2d098Xy31YtAsBcMz+SgjzIMGzvk152ISanaieDQSqwpV65sBWgvjKouocQx1M1xY7m0DO6
+FYWycestsxOS2iic1SDj7qJUYJWEtHGj3pa3PIKkIJCB0wNkvG7kRVAL3T1vm9KclTA+vHSNpPQ
7w8QhhvZeIzzcbQLIoQ9lf2PVGrNadT6bxyxspdO4XsZVgAxURVCT0qTeWOXA0IkWbFjRTsCFUYl
skyi0B0HRAPzEN0pvMrcWJ+kF9Jk8HVIDu+DXkRWOxnKUWXzRzXrui1CA+osbYUO5YlHfjDTHCk0
BMqGGnhK2EzaLQpkwa0ChG6Hl7C5H7hxz1G22gegOO4x+nze1yxqd6i6E1u0tYE8ESEpLbo9JiLO
ewLXBeH4HFOgCp7+zFrROAYLbkMNaawyzX5b0eQYGci3qU6r22qefg4lqpZsGF/A/1vwOEZtqqWD
mxhp4U1R35+7vnk2l8Qp5aBGjJUcbkKgKR7RlQQhjwJsLx4PIYqz8BYQes8WoaQ8ZbqPKSTdM+bM
/kJlCFGSGYX7uk/KwGITR+dSmGVno6C6m8dkqb6Ec37mKSuOg1TLIy25tGfg9C5Q4hiDOUa8drVe
ODoc6T3KhsZNUSvy55TW0d2gYSyElTeIRiVPB4tQ+aOG2qsbqpO0SWGgAUNm93NQIToRsnahRl+g
Zih1l+faUoxFQS3XslOY6M/9lD9UcXdDWAKeJ8Gf0+Ku8dOkH38NvZw+FFC9fKwpv4X8fLYriraD
bgcmygCfiAIvjeabPJrLMx7o3AtJNiIA4IlnUmTQRgfsBQWiKL4zxkGzaBbg9Y5DJs48UPhrE6l4
IQNa9oNbl4321Ok5DuGsQtFQFgW8Dm5OGwvVRQ9dgO7dqHqkMqT3U1wZ3ymZ632QpiagYMLQKpa8
x5qoDiycmlsuWuFXEc0ONBctnPaQRx7GYNG7kifnMdB+yEwIL2IQVEDWlVu5qaHwhyRfS9sOgRjK
ZsCRhrsO+5WjMRCBcVbOxMulwV2Od9SlOgAfGkg8hSWkRoq6eSiGODiYGIJ4KvtuWKqzxTGiQw4N
Ic5v2g5JDzdjDflun9tZV6o94K1Qv8EUG/oj1ava7czho6+h/xoLo0FuMaRWFYVvc1zFViE74K2A
eJxUtvDqc/bTbFXjjQvBj5Ompg96BGxxQl35COGT0SuBSL6WTNQ7zM17jUwwCDDS2QiA1Rc5htA2
3WtNUhUw75ilToLCLHMZzgCKI8F4V0eB8A0xg86szeSuTyAzBWZD81gHlO4hRZfu5NxAEBJDUJGw
t3k6vuVKnrxD/uqmSHoE1WGEtrqRhR2yj5aiJKgFO9aCX14S+MUk7b5NIegPBLCZ2086IsyxvJOd
VG/UtL7PmXosdDzqagIJvKGvrVzp06eUBPdGCxp8GzzG4/CGww5m5RDvAklTi6FWkUi5oz0y9rha
Oi1blPFLXHQrlOI5VTGOXA+BdpiGWyJ9mXjikLy76+bwLOe6OlTZwo9DmNshtou78Yy/cigIfSUj
OfCWomKV4NXp40zbdaQJjr0avBu6eIEoY2GHvHg2ChUV3jg8RmZ0rPkQo4Ex2iU9fZ2D2c31alfF
xaEG5EIUxc0x69ChRcOsOAnh63hfvw6tcuBxistDyKnvCOA5WuHa1sMeA8OA/rTqATXD26FCyT/U
wF/gOoxjxErnZKNZuynDAuDl3ltFw1eMumEZBzieFCJfMxWpE0ofnSkm1Nva4JQZiXIvWY9GcYjA
Wcts7Dwv0dOQVLQ9hyjz+hkzasUKVbwnXZhUtmbCESglz+1wNt8g35n7amR0hwQyjpZI8fwHMRK8
ZPpOuvEE3etDmIXfFECZaTzaDUrmJDGcoTv1vXojwwdNTkeVPEXwXhim8k3pxescwSuWLXuui/le
iP6mrdpjiWhQKe+jaELRk72Z6vghQtT2We7p8o0o3JuS2huwzRjxDZaAUE+DYXol9IF7Nrkqqex0
OGnI2BrUovk07AJUZMGOUF46Kn2Us5x4Tk9p2EB4kt/OGb1F11dtaR2dnCSpb1r1o9ST2Oqix6LX
c2dcvAdXtZ1Ca4eXppvEvwU2HuU03dXh+1EEhTzk7HflgBG1mLxaAMWXgc/Ll6oOMWasdHLE1BPi
aaJHTlPzXdT0yHYI/LWyj4Gy7TA0lloh542rajVKbL34NfL4kWQJhAxIfMSkZTei0AciJHUzPDB5
lVaoCPXeDNl8W6hRfIare2XmW0dqakEAZD9l6Zsm5XeQBUK7CPDmJT+7+M0EnJ2f9RlclZhPL0hI
NRTyRIQUoRpsOragJpi6E/eKR0Y0zI6dpYq3SH9BtnyeteyQ9ijgccUOzP4lb6LBrZoG6RJ/wVBS
X48xxTObyn3VoHG4AX1YS1+nvv9pBGQfanSweHKcUD5D9+chNfGEqY3qUQJcUxjAyLRzkYY2Y+Sh
7lFJFdlOpOavgn0o8DRxie4VhMK4lHYe+CoK7bM5ohw+Tt9TxXyogna2x+G5SwNUAUAzIeEtL0pb
S1GByeMHHofzsdPq9EQS5AxRpcw3CuDMm0mtfEajD9Tpfo2M1M4cAS0cyky3EqacgKH/VEGrs1t8
9d2MqqsZDsKu1aE6BqHKvTSMO683AXE0tfqNzM1tEQWIV8iMqnSpAMufwRVCjm6rkHkBISLo90qt
4Z4AimNN9C2m5AQGk9skpod8Gi9DUN9M4zDeVxkIgyJ7MtoRzrp5oJJGIBpUJ72rIENNNJSGyg/o
RKM2Dw4wGq9ukf4rlpKIU1CrtYWn6ZXni2vv38vc2E0UxfswwRD5YmyjO4D4xhNtw+E7CGj9oyGH
l0IiqYkYJPF6UGD2g9p2wJhrE9V20HHNEj2S3QxBYp7hgOe45HUL2K5/CEhxBkVqONRZdxe1qGUs
YfnM8kfUXoAhkQElawXxppWHPUb1FPddYe4blraQ25ag77RvmK7ksRjYdKH7rNaHV91oi48Mk1xw
4uV9kgvdEXOrcCSCIz/UDK++GvVnaSIPTWbjoI1w8EFxR5H+wXtBN3bC6VfrEjCYYK1bwW32RZIi
v5Iifk+zod5JkTUnjRYUQ0rkqQ3Ll1hO0TES7InmWQxYxUTY2TWWGqfZTi8MClCHYiK1yZep0TXA
bFDZ/TxSvDnQULocfJ4FL10hzUdk2iOkGKvEi2L2zVBRGggjFrlmSFHKLIR0cprpdoCJ6q5EoTSx
VHPS7D7NmzMa/FHT0RAuWINuwF+ZmI4reAXqQa5AI5/27AY5HqQ5IgNxDfhjiKGnu65uHMqLUy+M
xzIOzkk7NBZv+u9q0EQ3XTvezQHqsHlkPlIIQN5KClLInKP4HWkmaBJgaaFU07kTDV8HQ7hB1nrw
iD+RX85eGvQvoVAAG8YfBUlrN08Bpg4gcGE88fQtHTi3TYRkrq7IHAA/im9Zx+9BtxFAM4LK0sfx
WOX6KZ4Hj0ZR5umGCeV1EtdgRGUg6SiGC4KjU4voZ5qGoOOqsbCVCCBHrXcjwOiS2QMma3pxVD9R
Nb3vRf891CO31EEJpYlmYyiL6g5z2Dt9BkfLWffU9xLL68Pa0TOldgq9viMk2DMx1V6RsdALcXFO
XEbfIzTjWkwJTY9EyB+gQQzyVtMZNuj7z2o+/WgG85yJ6UeBmRhIK3VMPexwp/uMqpaccmGNACWs
jLWmXzeQLaRFjAyvxUMBnsSrmuFhLtT6mxzlcxfDvED5zM0HccB4595q9SG571jZWALMQQtMzR7c
Ge07z5FbNkv3z2ycedPe01ypbsLYFHZbAwdQETDj//wdDLxvkHd6bkZd38WMH/uyfkwBqWCGL9QC
GJ+O4OLtwVQ9akOxz7rspOXRSYc8N9oveOXOpEjcuQcaWjfshgi08CLDeytkGNtTAmKgWkM+uBvB
pyLsfWzLJySovyW4CQiCBcCh9uc4lEV5zPomJzFGyZghqjypNnFUCaKgAxyI0fYzqx7aQlEQGagK
8F1wPRBdmeqvFLJ7jbT/C6NSU7WLDR2lVi2/Y/r00E/9N0xJg1/XjKdRM8vbRKnuGeEvCNhUN6Mo
O2V1BShySvkZxf0EdMtKnopMOWqN1ll0BvqWaeJm0bcIlXIBRXM7QHyNOQPtXROCz1Oi9gDn2f1Q
00XBOGzgQcv4xyiCI74vKqIROchijGwU7342EhVAtWk1NwT4bIdmPbybQQ4l7TItw8LGiYVz+5oO
fZWzfsFIXvXTzX1S/KtpZtDfZ6pZrP7+j2akXjCuBf17J0sY1loWYAiMk5W6bY5AchFWFcOdjF6+
XsxVEvnFYlbUeDYmRTws8tQqwOwkewGFyBrLY7TVwLllZ0WM56KRWVPCzti8KWwPvqI/JN9VqPd/
vZ6ly+JTO8nFelak+LHKkjoFEdvRjNZtwGzEjYWCOKJzgMNQPrego/Afnodl6Rc9DAECGH3uJBpg
NVBEhAqvJxvwrJp8Q1Ng6+CtmuomNcasjEV4W3bqO3ix+0xpb6Te/5MehotPuOqoW5R0zGyCGRGh
poIqoZ6AZdP+irlqx/W4Ye1Pj9lXO7bqm8kItC1oHEE2t4JySyzmXQNUS/SaWyHtMFtQYbQUgGra
ts5cRycOytTGb/j6cFJV/fsO9h3V42LE4UyBRAj5TsezZE9DsTW95VovgyFQLtUgxC7oeqREkI6N
juRSdcbwOWUcrIot5airrRqG4BoGz6rCNNTV1zR5L0fWKLPTe+Guvy1uJiTpqaV6uTvtQFn/Hfv5
zVa3758OvvUemoQSqumYMaCu5VYmVFXmLC1UWJ096kYuBxa1b13dU3fNa/b69R2/9hkvra0uHL5w
VEzoxnUoVOXMlLh6sCHlvLmg1VVruEJYCSwBPdPE022wXzMLHD1b9zJvOaX/4ABermh15QrDaIEV
NEhd48GO1dk1SgZZXQ0pbv4PHKSJFh6IbkELhf9Z+YW3Ksjc6UkqZieT9xgVgAyjwniHH6S4M/hD
lAdHyJZsrO7qFYfALjQaDZMyjWt/v18taJxZq7HZATfTnp3GKp6Zq3oajmS1sXPX/P+lqdU7AygZ
HS8MG2d25o4g47PqBPk81YD6Y5oHmP4C1WFZmsuYq3xDEOOTH9GxQB28V4IL/vnbIs4tKspV4Ffi
uZTgEyPUjFWGWpDmfH0FPi1zZWn9RWWuMBI2mB7pg2fit7vBkzt1F/tfm7m6IJwWgxGC7VsflrkK
ZKMpWFAq0OIcNcV3lmvvPEwwuCArNowth/xvTmRZkwmKrakaTPC1EzGaRFGTHsTLiN4S8Y4XYaxf
iUDxAM9B0XpfL+2TE1lZWzkRqY5xXWGqAACs6JlztFfrWbt1rz+92CsjKzfSJ7TK0HcxOWx4a5Ym
lPBYSblxFujWUlbeQ3YRyIEVYHIQBcit2SFZ9YKb6MwHJ7jn7Jju673uxg4KYacMDBjk/yX0/uLd
6DI78bZ0/bd+zuoJon1Cah1BBMSujW8CuUcTb81m+tPJ/cVZWXcFdtDrpXqYYMl+96K74w71b7vY
T05oJw7o/hsh3sbRXCvqNCSN+mqaRgeJYQwOKgdRqge6ou4wYhVDgnsfvW0b0jfL2fhqiasUQJmn
scGMBCwR8CrYdAwEKiSLZhI9omwLNmofbMggXXUqnBJTUzXBqba6EqIadFBqyOJU6j06w3yQ1jy6
6VQ+P67Lrbiws7oVoqOGArbC6KDD8fuyeR+oFX6Av4Ghbls38E//+KfPeGFsdTnQLzeVQA5HhCbt
CRSB7qEw7dRR3BZT0VGodEC6aJzgWPtbznNznauLMEkzi9BCPSKIAHv1Kccwu84DOdJBB4LNNiTi
rl+Jvxa6Di4HLZtTleOMAkLwJldzIjfzhd14pp+79Y3cOJ5k47ToqzR4LFFiG3XYU/10356q8+BT
kC3cBsxpL3DQtfkBchmgo+G2vklvyMZ6r3oZxNBcFQbRNLpK9NAEFJimAi/TQYclU+fbErj5v/9E
LH8eTc/aMjpr9chCt2LCSMByAqOs9IMW5ZC63pjQfG0VHOwAg5uMqtRY/v1FNGZOmNAsRuj49Way
RxMjt6ROtxRFrx4N3Gdd1RF+cYOuDyIvqyZWYEU9CMuw0Snd2D0cC25AjVtX/hLKxlt+dV2aCrE9
Aw0emrG6dWI2IjXloJyHpHCbbvTY1qCDqxZ0XaUqW9rt9dXmoLcEtWcBC2MnHZ3iihX7r7f/mgNG
YfV/LKz2Brg12Og1ri8FJTBB01mOzlX6gUqBqybmxge7FilcGlsd54yBWmrE1eRUVXwq8vwDI7t/
gyETul8v6vpZYCoXFCcao+tX301t5zIUBr7bZA+ubhN0TXuKC+qUG9rge6Cypb1vmLy6VRcmVx8S
kLDo0Bw0Oa0DDpeXoUvD8AOntXRhLQlVENtK4W2638UBrT0/vzC7+qQmWDwY2I39S4y63+lxm+6a
qBk/un7uT9BII+8DNviAulbmY1A1pphFCpjbUSfi16+/wLUw+vKXrB7WIh1AE9djnFUNjAazndAH
Er5nVPuVVmh4/NrY52wLzytfmBZcF3jI13OVGpSUFV1XRodrcocxnIfM13KwkbofRSDtINTA1XAH
SZcK0e5r29d3+i/Tq5hlmBMQlFINLzvEGRzOevR41wBiW+c/s7M6xM3MiiRHM7OjTJ15ChDHu0ox
1Bu55P9yV/5azurgjiNoGVBLQPpzIp403MSVHnjxbiV9NHQ4wyYO8EeM5vOZ/cvi6sxCqWYCIotH
tXHRSOePXvaAmSqI3Ic79bF1Vcc4Kk5n5/5WhLv84a8Mr45onqD9qF+oNlEzgbkM1mYFem+/dTi3
Dsjicy/eOwjs6SlCaKhJFKHPpvI+b9V/G49dzr+BRmpV17hqrrWzeqgRgM8XwsPpnmgfWfqoTf8g
0b80sYp95ho1wbAaRvDgQdQYfpXpOcPckLbfCrKWC/NpWy7WsrpQGEljxoqGJhLdH15Kr/ChX2SR
3xQBZOhw++tbddVNXRhb3SozaSFVoiPbJ6KYbiQqaWS+x0SFfNfP5dPXtq7frQtjq7slmozVeYGV
Na7mjU+JW+g45y5qkngRTIiTpL62YXNrfavLJeeYoNbOcZ2Vb2FzF4HDOVXvQbq1act3+mrTVnep
y4ECMfh8x7iZvfoJeZuDuiK4RRYUlW1lc3D11UTj8jiubtWgiVAjOr5l7UDlw/TmneEo35D9W5kD
CN35euuWnflqeavYro/belRTHBOzeOcmqFIgkH1tgWzt1CpgRRlcmTL1z7Fv95E7q9CiOLHpd+UL
d/JUVH33XI0siT57Zwu+2DqZa4UtNVGnUpgwjnoDe5DvmJRsJX7jYHzK7EKIYPPe/S8W4auoxpmp
r2E2M1WLoVLgsXQ/3EVAfl3ulL+JDd4EuBI4MVve/vqJMVGJ0DXI/4GQ/Xc/LPs80CKTLVmx5uUO
OQaOsNE7sNd3whk3UrXrEcmFtdVdx1i6gfRGNzoO2Mc+2wX7V93Kz61vboTsV8/NhaHVDQ8CPUan
JkIfPGXfC4bnC7IOh0FBgwvR9X+Su10YW13zgmkVnk0YCzmmXC8Xj249ZddPBiccc5s56ipr5fwR
PLe8XW72UoeI0IxpjzvQK6GF7Jq/czf3py3A5GogcGFx5UtQMM+TOEAIp2evUf8k8M8tKcMtEysH
EhAj1ImBRQXd9xppNYZgoX9hK3v/rHu7xAGcUUYp0wVdx8EtSPp5ncDdo8sC4aFFEb9FoS2ReJg+
cTvFibwtwbLrF+vC6OrBDuquUyg4rUi105/FQTqZrVsQ2n1HF+ImuHXVE18YW93ioQ3RfibBlw3K
2CcVu51EsCX+tuz3J29/YWN1d6s51Mw0MEDwraA0gmm2zjCXzqJzgfZ5r++M53/i+znH1lHKTYOu
FhVoUNqF1swSGIDCedM74S71ssJeqNnQakP8M51qdGfdbp3861/zL8OrlYomzcp6xrFEecNW0l9J
GHsba7sazgnUSSGNRVHjWL1ro14LVmD8qDMCoWOnecdUOzxN3lIJY1Dve/ra3tWLJhjmHRDTACdn
tSKoK4WlIWEO4nf8rBuTaWVjUe9EV2r+f2Zq+SkXgf1g5OgIrpC4cJVO4H6VxKWB7lchxEG+tqQt
7uHTibxY1crvYlZJ1QUEukY5Y9FOBTN3PxidetaLOTp0Roq27pY8qZ2BXRyM6DCgQ9yKpiLZQb7o
uxIM7Xmo6HMyhw/xXAlLmwrjnNcQhBjKBkh0VkL5SIlVq+oM3Wa5SXxwDl5Adk3AcASVueBMsY0W
WkqCRB/RpMi9nqAHNi6qX22sZ66E5rYzjVQ9yJJACyvpCLa3UzeykOvvKk4RcnwGrO1PYejio8ca
hfL2v7KD9C5z+91Hsqeevgu9rbvxJ+hZf3ShQsdrObxEFSufnUE4sdISBH2tA9hIOwQ3+B83PNC9
8gyZClPakBrysidmR16BjvjQ2go7rx3my1+wujsoaVdVMqb4BQa+NYG6QNPks50Uw8YBu5qE/2Xp
kzJ7xUr0CM1Ya+Mafv6EVtjMrfzEH94/zN6ZvACYqbwftN293LhF1462IBQ1ZFVnBlVXvm9Ac9I8
tHiyWAaRvoAr8qSoSvGSplUNyUAaomF2GEngQs+030I7toyvvEUSszoLJkAA88fkGnbktkfETeXt
bCkucyFkBhUaRGxGYEeP/2hzLxa+ch9toqM9owYuULeHkj0n6h2rn7/2G1eTCkFwV4C3axSzfv/u
ovSe66FYMs543+7R3et0dHDITrijDbl1qIOAPM50G/NmkaWhhWILkFy+36crdGF/5bf4JAO0IQG0
EiS7J3px10Kq6+s1Ln/ikwlE9MB18YIirv/7Ept0ZumUIfNs0bKTJH6looNvadLbCH0/04wQW4kL
Q6u1wD/Eaizhg5fSVh88m4AmDPBjjGZXZg6xGSbcdK21hVBcDa8u7a6iU9Gih5vliHi0W3Eb7chu
Ca8qaBg46ESxt07ltdjn0trK6aG4NYCpIBD7kOGphr6EJZuMQzxOA+hThp6Ztlsf9rrJZWoV6jS6
aa4WmA8Fn7IOh0SmXu+AK2NrO/mIqapW/3twDK86LTmodDe/7OJaPh+dvwyv1soVVGzNZa2NCyeT
QtRwHx2E3aHtbwcFOSShW2/K9QuJ+gpoSBp89rqCCL2WvE8pTMrgptyX3r6wha12lpXsc6DHVmjH
bm5vmr26UkRDhoaUioCdvLokeQ1BDYEQfYhetWpv+OgcO7S7PoZiz/uCLtT+FqbwJ2j99HUvbK4e
ryDKZi3liKJ1P/ChvnuD7hfjrnyFxo9feqAQ2LUrDnlo9X7idccK0rqOGVtb78vVfBL0w/+/9jW2
oSzSshW4L47cQ3fooHmlR47SW/LJCYfM73ZfO6RlXZ/XbapCYI8RqayAUk12mpmk/4+nlHvtrgYn
kO62zFz3R/pfdlZpVyl42sgSe5pN1sJeyD3098fuB6R+vdYXjnIq/S3vsJyTr9a2eqzRzp2ZHdp4
HVzj92Tw0ir+NvHGjsA5d1TIHbBk64leiKhfmVw90eas1UrWV8v2BX5xKOzM7rwSQMrWW7U8FF8Z
Wj8k6F+ndYfMQfRIvZqY3MbQwpUT3Zo9u/URVw9JDeWbcYY8v6NIE5JknTWmzFETqBjIfLDRltBZ
rVa4X5/K69eAacIE14UYcLRY/kXg3NKYlPWCL8LZOTpCHfkoHiL7X/xOAx2F9obBqxt3YXD1PXmb
twNXsHGkEPy97jAaGa1p0K0kJtRLSJhBKC0R5R6C7rE7Tsp8psVY/d74FVc938WvWH1sruZIeGKE
B/9aduqgoTVwIgXcKWIvaFL27xNpl0DhwuTqPWNFTTN1uZgLtImusdjj4B2A5nCECtH/AX+5cnAx
SUAzTXh3SFP+eXMudlaUZjZAjBnJ4akkNTieR+Y1Pnd6OxG+iR7v+Xd+LpzS33Kt1wwbCC6R2XMV
GdJyAi4MN4ZiDlrDALqn5oAGo/G1KKlnJmxrBOmVCMEEUAwWBzcJUfXV2U2nCM2OORkcDB+xUS+0
ZsBnUOi2y+AthsLN12fm2rLAB2MqMEhumutGFKS0Wi66aIBUcYdGx9PMnKDp3a+NXHEC5qWRlSfF
d5vGgg3gY5UpFITn1nCamaMbPcOsEzUKmLMk+U0weF/bvRZO/s3w6lvSaoYMPjpocTrlHSZT78rX
xlFBpZWHYbNusmlt+dYXRwTz3vSg/Je17Jx7IC0eZntJJsv/S3R15bL/bW2ry54yqKBo7Z+1DS+L
Nd1pnM4Bax7FQ7HfCiCv7SFX0XCgASTAUVlFOHOYl+kY1YPDyX+Tdl1LcuvI8osYQRK0rzTNNuO9
9MKQNBK99/z6mxjtOcPBYBu62oezsRGKmGqAhUKhKiuTBGVzPUivI+Qa1wzU2CZkEWoRPIeH7MN8
578WLfbEkaxsO21GVky0V1uOd+gzuEWPGXtbRlkHnFS1u6zSSzmse6sGSWyoK/twLIMZSg4Grhkg
E06oEt2Ys3n/F44FbL0N4LRNJTOYfERSqqQYJRALgXEH/JBecYs46y5WMPu9Wwei+4WTZgE4rcEi
uC+A7KEfZ+NZaQpqPjvEc1Y+Jvt13+6XnbETxzheSf2DHeYjFy2GumewZ+ECiR+i/RBUj5ILaYcH
lAawLOkgrKfz4s9mZQbzkeNSByGYCosA+oJ+i9Zh3GxCERjxD1Df/BEkzN5fZD/bZbKdg9EkIHPJ
tMnTwwzEZnV2hUmTgzZUhSC68mL5dnWMmxAqTRXbFfK5ugK1B7lshvrUhcNJticomNV6Lop43GP6
7iksptGWWrDVGfAUTXcwCUdhJtVR9TEHsqecN7Iz7DDa7aw/sy+ZEJIlWi4TbtHyN4ZGwb6uTbW+
JolhX3WzrPlZb2sYew6Lb2tdrYI95p8NwMEtVCxMg80I5kTX5rxCRiDFo3kVYeT5OBBAzszIXC4s
w3gmIyhtS7sAHk2z7O+CSMALwxbezv+YZxKgtZLrqLDkCZWSBaRbAAJgXgNIfDdH8w5VC4xRCxZM
d5HJ3eG97xaZYJCskq2VKBV6ZQGKgWYBiZ6oQS8ywcQBaY3qHgxxeB70swOlchexJ/jfNo59qkK2
QZuKBsvAwLqbgPpyaR+JGnnhErlA27sgNz3k9RDMuGUggXGQDXC4Sl/O/wruQtF9tTQAWXUM1H0M
rCBuh1xNCefppW7XkA5UHFpuOX9jRAdiCSU7zAYyUUDuu2KkmoxeNmU3MqjWyrgWtQq45956t0Hd
dHNDgAgpBmsRIg3tqlHtpm4dUVTKHZBvOr0fOhU8cZQw53lttsdF1EVURfaZo1+2EWRaWoNmWotv
PSlQONpjONevrgx33oEnrsAcAFjyD9mN7kIP/NgjupMguwGvfQ+NF+ELl1d9MtEe/nfXmWwsjPMp
k2Xseucru+lrdSe1B9Wn0JkVVHZDkK9+BfRM+UN0u/Benx8sM05lab05TjaeCm8dTgNci9djfJVj
PIBWR6a6dv9g6IJ7kaL8TbMDW5FZT85kI87NGp6cHqJ9gdGAGcz2rU/zkd+l2rt1CkBd2k6CcMTP
02xdUy20NIA4YT79VIdGoZsgeiQ9Hpg3FuaOVHBT6WiBGu6KtDRpLjXtLtIRIXeqJ752uBuOhg4k
5zGcCh5fJgaDUkmRoYwOWAiU0VWnuIqBgY938gE01WDfhSB7YJaCZfMcfmuTicKj2pqNTnuvOXix
B3DAp8NPqesdBVwRCUgkm8fzQYT7uoCKmYI2ILiKbPaeg3psVIKIC2XN47pL9rR4uwbkSIuoYqgg
7yaHCbw+8b5Hs4q5ABrotKCIirqejjF70wZRgz2rX5exfklycIbXSyNSu+N/RMXGwAeGm/E/TCYI
fqQW7B4wSeEc1V3nRkcdNRs7aK9Q+w9WQeTnfr+NOaZyaWpLqyxv+EQCBrEuc0liOHiGQmrkS13P
rl2VgmuA12MFlQZRgQ4wdQWQFSZGz6h/FXhFeSt5zPTOj8r5OjZ6VxpjSNAML1P/RLmZ5PBaAV9Z
2iWnpmqfBijrQLseE/O3UZgHMRhCpOLYri/n/Yt3E2KmHDMkQEoRjd3+sGlM7Aiu43Ux93N6INBu
+N8sMDu+gm17Lix64bc7U0ugREYEO8yLgds1MBscQ1I3iwm1ADWdmKKOZpDrKYIqLddzNjvFXLW5
ktShniPLHYYxiKthby9gNBugi5HUVzXEBUGO+PP81okWxoRYDW0xyE5hYeb8vHb3EZAKc/p03oZo
WfQ3bDKIIdSqklAbyfxQKXqQ19W+rZ7kTLuI1dMUGoIEUORwzC25yilIISpkLJEltX48pfml0SzW
xflVqfSbs9ny1ieYu6EoUih7Ua/LILHjpJctBKMczQXdpGugWlgBuquBPiE8EVe/lYLcry/R+PPO
/wrRWuneb/Y2NJqma3X6/QzcECh65cIhfJGLMBEbAMw1MuIYmaxys0JrESMNo+AAC0ywE4irETUQ
JcUqWshr5A99/SPJBP1RkQkmRoTjCGraIoNTKPVFOJpfINV1PZWqyCtEdphIMbcgLY/BpEbrN0QD
3Z4PqkXcO81d9U1yOqAwowv1y+jKu+UhvTMXt7Kvu/QCPPhIo0WlNR4ghfJ5/BN72Vm3RE7XyqA+
Kh8XaHW43WN93TxCVMTwrHtw/oLS/ggu5Pvoev3SmYKgyU8sNtaZ4LKW4BOVwxoP6FN5mK6SY+HK
h+IAfaCj+PEqtEa/zOYoFO0SGyp9vaYHUPRBbwvNSbDSO9a+AemisDMjiGoaE2VAnb0aRY1jMQ2K
D6BWEqxluGskcKdnk45LtfGKCDp058/7m3zymaijMVGntgarNjCXDMFOp3oC+3z3tKLBDi2clyko
AlCOgbfP17w625NbmqMnwpjDT6g235UJOs1okCKityEgXQA1+DSjyqGSGNhfm4N1ArReFOaEH5cJ
Quq8yDOIxNAkuVR29MUHel6P1sABy/VF7yz66c7ssc4kjBbUz6Q6RaOkJ112kqCbewsxcBOspWCD
Qs1HdO/zgzixNBlkGQp60R89dwF5dQQSXGBTYj25rnJieZXVJbvzrsNrdSMY/GuGHW8y1sw0pARl
b1TwelD4R3eQ8HKLAJyNK9CQ35MhoPgbcb/7v3y9d8tM8JXGOapyG20a6xJSqO0BQEcczjI9/FlR
mwdv/LBSJghnZhM2xYzAQ66tQL6MjvK1GUSutheHHU4YsGQF0Dv01fBEZHH2dmFIQID2mIc2M8lb
7d5Pij2Rwh+xMcaONUw/2mb8KviSNBFkHBRoWGhe2zpIoWSTSRQ1UtZWI4EPFzwITy3Kguuzheao
+iIFEDl+FJ4+7iI39phAPtq51kszmtC9N6LrjRnw8WYBu7GfBPMxvetdeU8xVOClradL0WgGL+Rh
tYBLAY+MmrfBRNoSL8URKsx4MjpgSLsYD8PtcNldSlflc7gD0eFx9gHsvhvuW6BQFAVMyIKgy7nT
P/wAJuaSqZWM0ZCQl6u3E+Dr1lXVPQs+KY0pnz/p+yKZmErkGoLOJbZYC1DUd5MjphwD4otbMaLF
MMFGkaFRs9h4ZBSWDsEkdag86JssB7uElsz/tiiTCaQFXmb2mOIc5hdhMAXzvj/aQX1EKfb/XzPZ
fiGTCTCDDPGxltiTtzRDejOG4LNwQWOVpg6GAtRD29rr4zpIVgSh0kzUwOdlWR+sM+Gmi9sGo99v
mYf0Mj9MwXBZXY4nyBAFw0t81z3MV8ZzHhiPmoggi3NzfLDMBALIVijgwEcgGMelO3a9jWSnjkUV
Ka7LAGgnEwQb0HAxB3AoZ6gkosrmGdkCeO+qQiBWMWwQlM/jlcBl6Jf6dA6AryG2holRW2XOWjlO
aw6dP3pVKCCEW/cYjZLvzUAF8uLvtm9jjDl0tolqSgVBUy+H2IGV/MynSuCY/K17Xw5z2pJikmYI
502eGX6rpZO1gg71XrBl1L3ObBlbYFHDMAMdLbbsP5RzXuxFjwoYeKA5clkJahRcj3vfMsKcNFVO
S2Sf2DI5U3zbMqCnJZox5KRfqNL9u2eEOU6lqmRILrEesFlfLhnk49r2sp1BrB0+nN866kzndo45
PkY0DbaZYzEQnDiMdX7QquSEvmrhQBTjkJDucN4eLwUDxscAklxT6GQN4w51qxCj6N4+1eTHtQMW
ferjFIucNm75TfXWn2K8LA9EujXLJrSAUubyOoHVq9F22TfVTU6g8QCBhdt5+dXog7T6iA/qjZd2
UGFiyrGDMRBzYfHq+R9+BuM7KchkNCOnTybMJKpK7RXKwdaeiDfvbdcMVvkrBp2L0KcUCeIHm9A8
41cmdAwhUpzQx7BCLlILkA7i/wPyqqvTMiDBIA+9cglCE0zJ54JYwHs3WSCdQS8FAHjMajDuBkBb
GqOshwS8G6ETOsWVdZ8NRmch8Z8XOB/0yyNILqEsRuyAVA104evM8GO9XQNdXopvMXTMRKyt3OO2
+VVMclctaTHHbyFq1j0kASCthoQCaJ0hJXDe/Xl1auBuUIVXQGaIzJXZAIxZSfraAkScX2A6Zt99
zX8gj7uDPi14n8Cw5enu3ACSL4Mr3JMORHD8uMF4Y55ZqaXGRlwSmAfVb1BA0tVu1++GLcjO6V/5
FFQ2Vuiv2NQhcmXq9DhH0jOGvbPO4J/2z2+jaBnMdZxD3EApFiBfAWXsoeUGenGSPZpg1XfOG+Kv
xATMHnOwpsXOeufDPHaQp8EzY8lPIdRZm1oX9S5oxPu0W+BtNNC9oIMLzG4tJK7r1UTziXYXh2Dc
k6A7/EEXk7rWOTvMpqko15RR2/9+RFi/aP8wfE0QdZoHFc1a4UAN9yNt1sXkMe04QRRiQtMJ0cCz
s/F6quYThvgfz38i7stsY4bJYJShwHRgTEeT2ocOpMCShlGIZT/0ezsCwKkzBC7B/1xIzGzMoaJd
yGT0UmtUISrf9JnSg+mP0ocOhzbo9ueXxb8okX4RHdck0HBMpMBIV9QokLRBGtgdFxe+vmvcEURq
nvqDFg2qazHjH39t7zaZ8CBD3DipIImDXA3/jYaTWYsPVWdnKha3xFBSQuWWw9QTrJWb8m7WyhwB
PTc7iNW9HYEFxFoJ7uXMVY4gCzuJ9pUb6zemmFMABglodqo6ehZSd4yiaaeE/TNUpI+YdxVl8vwT
976dzAkoyAh22AxtGIgRXlFqkQzVSYi8gC7sT0au+Afu3RxzEtBXTiybngSzO1r1t0VLnG78KfhU
3DXh6gJ+GsBmEGB8jO0Sxs7HWseaRswb7PSd8pCCAw0CJtNO2yUvf1Br5TrHxiLjHAAltGG9wilp
8UO56DBNmoMWID6pe9Gs0VsB8FOM3NhivKPMjbiCcgOu50MHmHEWUAKC6dCLjzdNtc5ZYn1DURvI
kMGSFhhHyUl/RH4GOCjkNKEYLyT3EC6M8Y1hLaQx1DEbpzuTT8fTTL/3adzSBRkG/UPn1kVDzObu
19RoLGVQd3pdXt80oTZA0WTxmzS8yZJ6X8XJLmnDShCTudf0+2dju2fRWpdmbGogtDQbv58HqJ1/
O+/33MhISQZBNQ5eOHaG2xx0M19UXJ4RcNM7xYwhYZOQ7EtXDwYGzmI5Xn0L01qZAypJ47vZECHg
lXu8Nz+B2dlQSjHoq+J4F+mzqt9X4WVeCJ62vDI1GMD/WabJTmLYtdZA+wY2aMNuuKJnbdo1h9Yp
dpGQ8EPnxuKNNeY1ZI1DLpMc2ZVWWIk/mVoYpFGuBrXRWy+oNEP6py5s9WdsQNxRquaucJU016BG
XOjQ3xn1XTHP6bVW6ys05TPjdhpQwVMI5q11C9qhFCyyyzvAYjMoenlaqJZe0eVAbdW9qewgxtOC
R3ExgqGUEi9PU8VLoDnqhRomTyBSGHnGSuRgXfX4Si3M+xiKpbtpygpI4+WVJ0OS2Z3iDnLEuolB
16xDE1yFkFJWdzUEg1obP2Ht459pM3+vu7g/lh0hCV5YdgiWBBMcWlGGgRfS9OC31tcJVtUYQkiA
oSIIyFUkuGf5HgTFQ4L4TZneP57NQmu7UaMickNtHXW720tzetTx6D9/VviPHMBo/7HD3BGhWslW
WMKL5KOuetiZC9v5SnkAoqN0laDxC+3nawXTKQ726Q9uDG4leWOfuTEgQVa3RogYZPZm/6uuhnhX
T5IKcSNDO2lr2+7bzhg9C2Wju2YFxX07tKLhPL5vv+8Bc5MAfptPi4G9NsEHDTKz/Bgpw0XU1gLG
NH68fbfD3CNgsdTqusNek+m+13OnHo6pph2q6JskyfscYmrnPy4/L91sLnOTrP3UQrkIudr8xsMi
gxko9KKg/EXJ5yQPoyGPom6kyG+ZyFfZYVhDchWkcORBr5+H7CKSvwuWxc9r/t1HlhVd6iq1A46d
+uzwRMeZxmfb1YP0jtK8D8+icj3/xno3x4S+eV5JEzVYUpw3Jz2TXDR+3PNLEuwaC4mzZsWYsxqe
kcel1yohxAzBOJDG/nkzvFYjrl6Mz6ANpxiayZy2WEkkdPqAjqV3horWWHQsT9WBAoCbvcAWd9s2
tphThRZxlSR0iIbmgtqvN8wxlOaBeo5eaatIhy6kYBv5NStbM5HvarQIwDj8bExZPYSw+Rs8WXrR
kdz1TnWQL/4EPMm1R4frMXNhE0VnS0RZBFqWnqAPRidNwyMAM6f6pKEime5bsJeqglcKDRBswrY1
xwRrSVd76HyhWDPrtW8XigsAj5MoPzDp7jSN4v3FF9yaY7zFKNRxXVp0+il03HDTHSYxYz2g1LCU
4TG6r0ehxg73QtoaZdwGZB8jpP5glH5CSgzRK27TOND36eyn+VQc4x0oY2KnONBKSGIk3iD0XZ7r
bn8DE6hHyxwhO43fYBg7pD2OATiSYG9Fn5LxVC2MJzCZwQRtUkcQoX9a/NLLdz10rb2fJi5eM99b
ezGLJv3D53yICdC6kq2gm4fhnNhea6iYzYbQe6ygGV67XdF4YyLwWsEpAY76Yy6zgHIXspI4JfST
1jdAhu7lmx/VIT7RQ2I+CLaWdz28fz2Qgn0011agrLXo10sviqdoX+LNm0xuf4SSIIYFyZdMdB/R
LfvvW2rI6keDlRxH1hpi9gljZutVEsfuEN6PJsAVoHSjlJpJ03ljdbKNk1Zdz9A1/bOJKJV3jWxX
Tndm86ADCqjUpQ6t3c7PrtaLzHB0KN65yV7HtGTorXfYCdStIcy1+N1F89CARCu+7U7RTtQVO3+C
AKD/+EsUpSnNkrp3NN61GAjTdFF/QmSBCU4tGZQxlTBpo0ThEgwtOU110gvmiURGmGAEYQuJRAPg
B2FbPXZWd11rRiYKBdQ9zrkPE23Sdk3LMHq7lJOraE8hueQOxS5/vPyDvpLIGhN4dH0mJBzwZbSA
7AD6adx+37ysLvh20IBVJud/PI1MvAlTTGhXkITD4QfRz/g2ANX9oGC43tW+/wHnKz3eZ7aTBY5N
KfhQqwzbCaHMGuAtKLSXqNbIu8rLv4pKlNxX+ObIvWVcmyNXlm0DEW0sj1KVaJg3yk+lAwFn9ORK
V/f+t818+zUba6uR940UI79p8VQbDzR/o/lGdSD+n+Qbosj99u8be1ljmo3aYXU0v8GL248Mt973
4PApgHAY9uEqcBfB9Q+eiY+BIycVml4lYinIpyQQ9SCYFhNajjtKddNglh1d6LsCnEG4UZypciaM
aFsuNBeArBQhyQTh9O15tVl9bi/ZMC00nMrXavojNU8JBlIEn5QfYsBriL4BalU2c/qnLE3ilTbZ
IZkAHuZ8OEIi0qe1nBI1iWz8fVf8FUaVUu2iK2JrsqVaNE5sFmcDuDBnGdAERu3K0EsAPxOFOUKm
esZAoJiyhL+Z7/aYu6kwQxI1M44lGFGduXkdhn2XPfzVZr4bYbynHhsD6mYwIoPzaYFiVhEcfqRP
kNB25kcxVIGG/8+h5t0ccwfZUoK2eU6fOEBbOnGS7ytpueiz6BaqzELNS76nvFtjLqM1JkXex7iM
KBmdSS4kgKfRaAIhHeYJ29T7zboufFOJzDIOOqtpHaWUmmByKXyT7KNbC/DN+omSISS75SR6DHMR
alvXZK6ostAGeV5wtVcxVIFRMKwvoBLhUlZ0swYSQVEdEF/ExU+ruDau0WAL/uCe5ObJQDij8a8A
A0OYeyuWKqnL6CAJuV9fuifg9A79tbKPvfCVLB402C56A1dYDzZFcN4fBI7MzWHfrbNVciPRErNZ
325NKl8DpexTDFLg4kIKChCnSYJBEO433phjUuY4ClWy0pEWsl7l5m2+3P7VenRIY4KxUZdlxomk
ri0yRcF68kOyL/F6C0YMZYfXCUDVFcATqaj2xQ03IHz/xyDrQyHUaDIJK1owCavqV8Cy1ZBGFiyL
/uxPAWBjhXGSLrQhJTHBinWpHac7Kgi2BsarjoaNsVsfQUDjtTv9YPgCu3z3+Hd1bI4zS1ANWPu3
exl1+B/5LgnMS903MOOr7tXQFaXz3N1UVXTRQWEIMjFmN5cl0vuoQgcMkvdk18jlRVzWN6M1D975
lYkMMRuaLG25zBTEEefKZdJCNIPY+zIlog3kJonvC2LPV5INRack6NhrwXgxYBRlDZqD6mQ7MZCM
e7ZUHURduG9lcAp/vGhNaZQ7NUdtb2gWB8hwoJVEV4PABOsOxJr6WUlQ5y1GNJIhQJ44abQIGk7c
y+59HWymm5dtXUAoDD6QTooTqmHmJHGvlU6kowUC9jnj23lf4GefKkqVqOQBbMJ6XTmUi1YY/xmF
hrAg6gbhA812+yua7YpGofnP54095ktFdi3rwH/jOr/O7uqbmjjtAVpIXuZOqWe9Nj/o+Sp2MYaS
j6G7BPJpfJwv1VMZiBJ9/l7/u3LWPbslVNY0RFxpiLUcVLNUvbhbsldSjRhrHKpYRE0m2muWpFTR
cjWLU9TUqXhZ+koRR9FPijgKX3p32YM15m8+LvQMwdGgmxDyYvLPttNrSypQy6xz1wj03VpCDyQJ
KttZ6NM3g+qJKJ/nXukbk0wKOo21uRo4Kt5oWC3EVeKbHKBakGaNt0ZbNW7XS3spSkXj2Fwop7Kx
S4/vJtXO0yxCmRh2decFTSbVATGJW1zOju0rtytlFMeh9aa9UNmRG003hum/bwx3w9BYxoKwXU3f
WhnpQxgs06vgQ/I6eNvVMWmpnteyEdIqsRZYR9qFbn0FaxLDrLjA4K0lJolIBkhVovOM71dBDyfG
aVxsL9MHXy9lP+wrZ+7RuazSh0lDq6t4tsFqBV0zPzVB/QjOgFBDwhHvulx3MBoF+eDWnTChE75m
xHbP7wo3IhPMO0EXUkH2z3zyUQP/XRrRhk79RUM7U0OyeN4C/8RuTDAfN1oty0TLmp5YShTxOzr+
7nX0tKwq+M7cVIeSeBm4chGSGXNEGbVIUTGPZyfzT60sCndt1pdiwqXWz7NxoUeNL1ghjbefsquN
Scazhnapmq5EFKSDY+aL9mQ+R0fzbiycCYMqxc1b/fjrtJdvq71Q95WbYm2Ms86mdHIHkZjf7Svz
BcWPY/8MqMGuAvk/ysjpX31PMJuoKgTIKXXNx8O6SBpAYToCovJD/UURaO2eItCUHFOjfyKnRT/Y
p93d2GNyuhRAuiUKMSdWrddLfVHJN30teFbwq2MbG8yN2jWtWhUEa3qTU4AecYI7xXAoWXHkVc/n
/YVfO3q3xqZBA5kVqzTx+p9zV7nvvbdYOwSxZ/v66hQv1kPrr354+p0+4AsKZ6u4TrP5Bcw7agmL
KcrAZ/LW8zRfDFfZ/3aa8YnyIYqdhnulbQwyt2g668aYUrYK3dF/THCVU3+d37fPyxdyWT+NT/Vd
5WnPkqe8Ft/P7zbPfcABC+UNxVIBj2fjQVPkWRGhbmXJmd9nX+1qCMr1L4aN8dffrTAhwB7jtbU6
zIJIka8lAKjVwvI7L1RvTTDnLtNIvEz0HMjHLHHb1XimWt2ah9k/tfpCpdbpeIXoRcXTlYbyD4Qg
Ddk0tU9iaCSRyViOWNm4m0f0N5VgOPYQAaLtquVm+IFKp6Q+1CiUD6jN90H+V4+67S9g0iFgvstQ
KrHwRGsq2UlIHO4tKZO/GGsyPJ73Fm4OtDXGXIhhNcpSv2K0rB1ceXGSu+HKiEBPhc96aLz0Sv/V
vdZ3FuSrhKzpPO4TbLWOGieIscCWzBwSSbIGXW/gqv0a7U2t9FTr0ojrX1ncu1Y4XKvlqzFdl829
NIJfyFLdBajmvHNmHf9X0fwlkT0rLfdWp0eg51u/KGCvVjAZ81d7BLpjOiWJoSsmWupRCB4+2jQD
OcvF4st+uUt3AGO6uQNQGzjDaNE99EVRi3sAoEH1H7PsvBXAe9AttuGJ5aJf5ZQeLno6vzJ6Stmr
BgMT/1pgwqJagmzJDEM6VwjyM/KcRveDtDjVuDtvh1s53BpivjQqTFJTUzLFzu8vtNbJX5tjeR3H
EDYEpZV0Gd0sF8OD6gBHBhChkAKOF/7xQoabWcCEyCwBW5IqVlypcPLOtyCAUPiRD4/RfRt8Oup3
W1jEp6Hp077aqDGblLgamJePKcNE1qrHL8FEYLxepn37E3plD4Nq+FNShs6QxgIPfSOMZw2CXs4y
CbBDUJ9lcwagMtWYmG8sn+VPyk8QfTOOQ5AuxPvdQQCXR9yiCRYdqoN0zGLoW/xZXZqXHBJI3+Lq
0WwdhAYf164vsbmQeUJA0dKradItZ5DM1Lea4bKstQz9oeYOUOpjX+DBdd7NeFcfoVEbZH+EfGpu
51qBPS8QTyJF85SheylV9XG1ih/nzfBODSimZZT5wMgKTNPHFfaJYWRVEoFGNlNvWxA7W/mDVBj7
atTc85a4bwkQWoM0UcV/n7gL1VkbEm0EL0S9dmg6NV06OyWkkffxmBg3tlVWu0EpxlOVmwpoohor
Oioh6iPS0ja+PkC0KTeHKPXP/yxecgN5b1QcVRTgwfr8cQNqPZ71rqpxnKobLXoA2CqQioNmXy9L
7CqF6L3BNafpOoZdoSwE0fiP5krIetN/mrx4rWsPGCDTBzdO5ZdJCmBqW1y0SZq6SaN3wfl1cl15
Y5hx5VkCXyWoVnA/hQA7YaBX8+bGeCgxbwsI9Zea1LJHxulqTEApc940FyJKwPcLDQGcJPktp96U
CIak7zrQDSKNQ5LsrDEgV7iUj8Q+/ZBtpztM15S1PelEHsfdbB0aayjQE8D0mW87qPO4TAUunfTC
uI1vkn17XXyFVMxevpZu9WMJLVpI0Np7/eaviudUOgr0ALqJY0yj+HbJqbJIkorv3PijpyOn9IEg
daRvelB3lKHnKIJC8sL01iATphv6LDEm9LNsYG/Vb4Z0pTXrBWnH41hGog/Kq2xvjTFebJQEeMQF
qwOx1AXYTwLzio7gNDfqXpQ40D/16TbYbCTjt4s9zr3c4jbQkoMNaTx0ebxVRJfINWJgqBPFc1w6
rFZcHi3qpNRIturkoovvpTzICwFAjdAv/mkhGxvMB8JMp7zYA71LAMYbH2K3urVPuUdCF4EgfU4u
K3d2ij0g8ZhBp6xDbSB5dNCiKZ38sp/c9FE+mQPoOYVTTvzlQ/jQwBgAcKbMTwO5fmEtM2JDfLHu
pivFicHUJz1BHR2yyakfQs3krzq+qPHgUQReIkp9+vGASHGYKRJI273QCAev1+b6bjIjVGb7Qen6
k6Gl2s009K23AGwc+6hlKKGrmoSkXl7S+xdMz6mjGhmmEHU1TAQweh6lMdinCG59A5Uom+1EyHYZ
tnGD36dEo9u1r5Z2A11O3BL2PtUuysyEus7OxosxGyJ3mdZg1YDM025lTEeOSSI4cfQLsM6z/TVM
JCNZn0Tq0ABIUYxVoEar7WmLmTyeD9S8ZEDDDCsq5QRX4dtzchO0iDzOVaYiGTD1BR2kL7FpBXb1
fZaEdUXuet4tsTdCBNB2X42w1PnLLwpKnaq70KNvtBYaHkVxm7t/g+UD2SrmEXELYrSacbgqMwFI
HdYR1MnS7TpNRxIr+/P7x3caVC+hNqljgJudCrPStV3wNsAl6yk7qQOeAGNMc7C0Plg393j+ghPr
IsZTfyc6w9wN3VhmnnWYiqrXmOZx6dI56vwSRbl/fnFvJCOffPBfE59mwZRysCuyUB+8XHeU8iou
HTN3V08Cvi/yASf8GmWOAnwx9BLfeAbTFVcdOKgfk3v0WkCPA4EWXLmR1woRgFzX1fEowtS8pn/i
/8o1NR6g8vQbtwJCWjevvfz7uM/c+En3f08f9Bilfz2/Kdzio7axS7/L5shIcSP3pY7Uhixa5g7S
nEDdU3sClSYkPFLy09JSX85GDDUN4QuqTJlXDAVVLxFJGb0FpE+fZ/NLaJDf/BI1NMa+H7ED8pGu
v3ukQoeglvTVk6huLdps5k42ur6ZNYKcecYDWy5rr68g+ZlHvtmJCBd4MilAI71/WKZy1ufVmOJM
gcdqSINMW4KySrxm1Xwz7C7VsAsGLdtbYGNyCgPQvSokrobnxUKKU2sM7V+8ymgSjQK6bRHQsH/c
ZNtqQjvppdELQ8vtlu4xG+xjJf8NJJiC5lBNQk5isWB22SqioctoeMw0VxuNp3ZR7s57Lu/O16AI
biDgA77OvrLVys6t1ca+tuqrlj+FykX8F5LZqBege4SZFegxsFlVO9v6WCXIEkmt+rkV3ipT/bOy
FEFg4mW+WzPMEbQSUtnmUqLEmGUzWIOsuffJqA0OuI7nZ22sw1ND0kTwnhJZZY5blKDgNxIFAUc+
NPEvBWwFmJK5Upcfdgaq1fMfixfdt0tkDpwVk3aF6CceUKbsWGr7RYrCv+BoQdyUCUSW4Hlvs7mb
8IF/UmObIAVOwXaUGpdyJRrK5nnc1gJzkisdWo4dkExekgDXpwzAqgxHc20P5/eK9+jbmmGOqFlk
6WjVqFcl6jEvNd/KKyfKv5fz6pBkcZS22J03yIuGQBigC4tUFgkok1g0JDetukZdA5JOpqOXGqhu
u/bQ6t1DZ6IrfN4a7x2/tcaUOSMF0WmRcOFUqFo4ytzcxaR+yO3kZYktzCGnv6xWfgXdsvCCUTk5
qK4gZ6cwGeSIzMaGdlqnPX1hUqkNLdrJnZPvLI+2u+T1RJkmz6+U6y8be0xKE41dOiUTwoeh1UfF
sp7ktTmFWfvtvBnu2SKAghJK6/OJyg9S1vZqzwkNhDdzjvaPlJmKoBLBDRYbG6zrFxNRU1p8WYnh
WtLPdbUP5ZQ4NflC9ErUEOWBJfSNNeZDtSgxdSD9R629uRy0dbq09dNcqbI7ddPgqNZ+RPk9Q9Uf
wgDn95L3yQwUtqh6rIaaGnMUQPIql6qOHKTOu+dq3uW1cmsKlVt5Xww4N2TxMupouFg+XsKKOZiL
seoLXtKT39/IwIj5FgSzLae+W+5TXzxBzrOIsIgqLAKsjSvzo8WS1GTq9XT1SAmWZb3xolSExuJm
klsbTMXIzMNVApvBCgi0sqNjEGoFqPzgUaX4SXGz5///p9qao0vexPt1lKQeIu4rCr/jzmjRQbBv
KskMzlvhNktsFSzjmAWGaDFb70TFFkSj5bBAMQxEI5ovg3rBVV3D1U9VUD6POhomxJ2u1wy4SBEW
i+eOW+PMtVkUxiR3iwrjuK13kXpvzOWwG/JbwSJ5pZ2tHeZ4w4y2pgBBeVmugMOhH9qdnRiys5gY
5MpjC4MBCxldEpWoGqzdVDpWraB1U4c1MO5mVB+rQigBwl08seGtVNYR1/rHDywZWR9hIGTxFHNc
gzABhqYwKm3XRJrgAuR/5HdT7NM6iiAfWbX4yGvupighqX7jptfF47infMTS5XSortvHCrhXURmJ
u0gDTRJVkyEwZTCLTGN9UOuwXT1twCtkOa75RV6KpE15V679boTl7M3R8i0wpbN6SRje2er6NK/V
lyYJr8KWuNkg7dppve5NEQsht2Gytctc9Zld5e2kdzQiTD5VSoBINjj8w528K30T3HbiYZM3+Ar7
itzaZCLdig5NMoPaHa/IZF9fh8Clgt3Ez29FHNbckLrZVCbcSU0RtkOITR0M+aDG1r26JoKbnUuT
TTuXUFGFbjgUqz4eAX1QBkytN/AOULOVkC7GsDcqE/OX1JPccNddpPs6WM2bqAvmr33mZeqfiMfS
0/9pSze/golCJCzLPhnxKwA0r5zit4qyhMe51e7L7yBExJhi6iR4tPuiAMjtvNi0kgfGOB2KjcxV
aaqJNTVptXpQ1XjCtfKQ+AX0EjGeezE+/a7FiI4kd7kbk4zXGv9H2nUsya0j2y9iBL3Z0pVrb6Ru
bRiSrkQS9N58/TtovVGz0JiCrmajTUcoK4lEIu05jdMplVWsfpkV3tL909WqDxwtN9IOgEwOBK6X
6wA20hh7tUsJ1QEqTT7md1jjOxJ//GYE8ZPmyW52Gz3QYYbLMkUiGctV2xKskBMe6r5bD8sCyFpd
Al/u35A22tuzY15o25DMoaOqoUYa0CkvdOn2A1oDKHXc5l767bJa3Au5+ZJU7U1AQOZhbAGdvfpx
/z3HYEo6/rwsgNr5h3uwEcDcg7S118IoU+iT7/Up39nrSw8mgqgWdFr4cnQKn2k66Ogw52M36J5W
MWy+kYK4Q0GgBM+2UQYyJm0ua8SP2TBd9R9RzBEpmtTJLRXV++0VLB7LA9rD2xpwWP4QXmb6wz9+
wHdpzAmVozmkwwRH0vvZTX/I/cgnYY9NWTPsv/zBW0Bv6iV5zIE1FYjVlLqERSjX7VLs6tQJ5TEN
xgQNqzk7LtMJQEN7OXHCXHJCwbfl+5F3bZmgKncK7OUSaGvOgXVbPjlh562frQflxrlWX+LanQPV
BcWKeGqO+oyPegOWF7yvmP6wmFOV1wjLRyaCitbvAMUMwPUDZc0xsYqYBKJFRG5wYb8LYw51wA4g
om8IW4rMtZyvmgyklcqv+zRIrMatrMW1JhHa0H8x3HepzNEWyEPnFLPVCC3UI4UDWN30mmIbyld/
QA/KN9x3acxR4o6WRdrimsjHPox2ptddg/jANYFA5OrgyRDNPXI9gEPxeVQUNgEohwPeuDK5m+fW
HuHKQEjvJm12qBfLcwB9NREiMFPuY7ARxRwfhh3iqXHoYzDbV/1C82t5+kbWTMgcIVKKObLRlKMs
n6FU7w+5mwHu4liHvQremO+zR7pQ8bp/6Ai3LuKb5Y5VOih3U8JnFL/ZINtZl05eyUiNZUSzZ1TR
5Jl+OGB1OjrBDPhSC+ipYfSw7EWxBE+0A3hs08DeOqJ8m/m8CxAUqy4akVm1wNWfo5s1UmUsCC43
cV8cO7knbrkW3lw7D1pWnEYpO9WLFuhKu8u07FMLxmgXY8VBqjSCKgvnuTz7ZcxxmHMEhmxaEqiV
uAdGd4fmvd4Z/74GdiaFuTllZ3ZkXBwMCHd9DhjjESzR2IqwCtUXuFvOHT2TxBSNEI4XOWnwOgN/
FNgxR9mL98o+3emPg5+C3liMeCr6gkzulih9q8Y1sub8apAP81V2NA/VlQbDDtF+1gCJK2ZF4bWT
tmqysG5lMjdDqUNNuoJWVQAkKHaUujnvQorvkN9334RGzKnHnclkImIMVWLCPKGftoriHZHaZq8O
a3k3W3Z5B6p28lzntXPS8046zcmQl5652o4gKhJqzkTKarHaYLWFwcq7/ECBNpCjP2bPlGZACVbM
WQrjFf4Bo2BmmBg9d9jVysnR1XJ1ILEJhgC01PNhPZmHtQqAr+ECy3mvWYGIjIPjj/Gt32UyRlWp
fWxjhRTfur6JHRtgs2hSz6N7+bZwfPFWCju80usR4twckRGM2KvNfyYJu3YzZlfGp8uCePk4xk+A
MGsZto1/mQQuqZfctAbYjlQrqduuSe5WcRRE0XwTaXOoj1XYSurd4KToFZoiKHpeCQKLHxgTp84X
DyrjFZZuiOuEVtB+5SBpAJ2BjkAzyOEg723tILwtnKgTbMhYacMSP+acZcaxjpEzt0qGYtIY9ofq
WGGWQNsle+BliiM9rixLVrBxhsEBh4UqrMfOXrKlWvylBowPBScxbkwFFKUUrFBY4eVZDbjsfktj
NCM6aF/NBtIob3tJY/fTj268VwBO7wOsK5z21eJl2ctfzIaAyhoTruhxgLmbbe1hQbO34xZyjQqA
QQXGxSPBfeDFk2cimHdK1otWt7A9DDJCe9fd0NRkdMcjtqjvxehyvKrGmTTGKotiXorcJNQq3xCD
FJCwR4eRQgaqOxNgNgYwQ/QHwVWkDpJJC86kMq7FjJrRwdQSngk8HZKLYkMW5EOou9hEDZb90t9d
FsjJDLby2NqN4UglpOGbVpK0MzDv5lpNsrfqEYyWRD31cf6lqvQEewZdL0psedHAxmRM5sma7XSu
U/CH+obiDgDxTE/avrgGVG/uJTcg9wyEGF68x0JBkU43QYiDZjP9+yZmd3Ls/hcVJEZSm91Kdgl+
1FUqgsvflPc8bKUw8aRst86iWCtuG4bPHrtcKoMMGA2vajOJHBk1+Y/m8q4Qc9sne12qQe5x24sW
LB7KbPkrCsUuMXJArwLh2k9arAn9b/ox97Ax9cYGJygq8TqqRNmdbWWubP37UQEY5rtmzPWzk6LP
lgUf0bGfjRaoh0TUR+TfcBgC5l8siiPL6JEA7ZBUDmyfphzKFUDd/IHSVqJ6GR+kXVZirEwYr3CN
3tYcxQbJGdblGKFpM2dFu4IHSgdUgHOiAPwdHDNKbhT4zBMBrfImtiDrXR7zHQsweiQydSjTvB/s
19WyAzMHqPjtgLVzTGK6vfY6Tc3J7kXLJf9FtEU7teDM/LD1YMeZMvZ2Cjvpm6h2pV7Pn8rJsXwd
9VRfaWMpAOFr6QGbsA6ktMifl0gb3M5cwGj5FyZLR2zpDpiuOMyVLLDfviQNUrx6qK4WdOBRTAJR
tFH3u8uC6PF9uJAbQcyFJJIyDI4iAUcHs6CfGhNzvWiufLUaRTrojRYfwVQsHy7L5H/ojVDGpnqw
BRXqrAAiiCIT+qDiPKoHa1dipFrEtCCUxdgTlqBlo4uy5a13U3xJgOWE1W5vvRZTZnK99UYt5i0c
FGVxSgf2k0XmPrPysOoFX477+v2WoLIjcAapWrsocDnsKb9u4hTdrnU9rrN1U3eyO+iar1nKtypb
RdSOfNV0FI8Rg+JyME9fLIM1KgJuna/M1UthTCfTcv7qeUX68x8ZNNTYPHZLWVqEDDRc+oKw8xVY
VZnXo56SoLoP6rldcsxFe07cUF5xLIqRQ8cz2H6w2oEGQavh3cZQWkKK6eYE6zEv3kSSYPksCjv/
iz3+lsi2hUkTG5EZQyJ14stXbW8fdBcDc0/9ToQIzy0UqRT4iA5fO9j3Of+iutJrShPlC1DolXAE
6qdnHk2s/iZ+DVar3qVXbomvxFVyXlC/FczchMlZCmciULK2v1TyU1Gc1lH3S2KJbEYgiAUeaIvc
1lYqiHaDmxvNN+ODBmCkwPR7jGDVCO1jz6r+pIPJi5o2Or4d9MZciT4D0t3BlZg8GxgAlZtMrrM4
gFmt3oC6U8V422BP/6a/D1qt38f6lndsJC96T2ar1gCzPKs7NcfkWSZ7y/zpspcWfVoaGGykmHor
zd0KoC650R/rpvfw1oF7Ed3g/vZ/k8REufE6OWAWAO3OZNSJl63Ny9hJhwWB/SFSR4EL5ZZ8tl+P
eVprIOIOa60CNf6Lvevvuhv0FHyau1uFj/3kP0AcEFkK/dKbL1kspjRaJYLerlg+qUQ7xGuB9SXL
FqjGc9Iq4Pc1HeEBPAzzrFbjbM6zgcsg23eO8RJh6ebyQf2Xb/cugXEoWj+SoqCPaQZyEkpj4OZ+
UaFrn7vNiLUGsIp7opSB9+ZttWJ8iTV25mz2VCvakwHKkQbKWjHzHy8Q2ohha0qtnUdGrjZIZNU+
aCtQF9tJ4zW19JSWjRIucRL8bx/TYt5UMhNpLgmSO+sRL0HgnCbdzb/NHkYgW3e+znzyoxEgydHz
YaM9DJ05Fsb2bMClM99ywAZtmxklntiiu86AG6SjGkgQT8w2KgRSeWMm8utlNfnG/1skOwi8AFJU
z0p818WOX6qhPHS9dUdG5+GyGK63UhUsQaM5CuRQRjNkz8uYGFTMWIOWdIjLQC0101eNBWUrhcyi
l4dXvwasxv8LBLDm+aVenHlsIw35XkaBPGYnSn2rz3Mwi2uHehgB6t220R6gnA/agEKBI6IP5VaX
gLhANxMVBbOEzF3sIjtqs5l6lcAEZByuhhSsN/VPEAbVD2JyNO45YsUD03EGKLfZrf+sxjeswSfq
J+n4XEpqG0RDYXvViFXDy0fJ9zJYMdSAHWLrSHjPP22vReh9oZ3lp18xQJC66T47Uurj5Tu5ASDL
H0yvcO8FDWwpdRkQoZnDtGJcFqUE/qAZW1jisqfxaLZSnwS6NmHhU25VzQdkixQSIN0L7iS3mo0d
zd/CGT+gzWNsFBbShsJcpWPfxPmpwy6Cm9ujsreaIg5Gkq3eUmm9NxhlqbtRtyjCr07D6w++YfMz
6N83r1Qm61NiLuhaJi06Ie1THcbgLLAz2ncCZLxwkp1vwHimHKwXv61WngtUgAuzAKGKQkbrPynS
rlK60avpV62fvtaxF4tW37k+wpaBaSArqNUYjF2ViyUNdW/MvgRA8WkGr0r81LZ0s7ILL5sw97Js
JNG/b75lLLUqEG8QO9kkw8SN6lrZ53QQlEJFQpiwosWWrixXENLl7aNK7toyf9Dt+8uacJ9FG+Vx
BTw7+HSMcS7jgE0KFfUBkLm6UlKFWabHnhaRVxUsOMUoRHLhBjEbgYwZou1NABk0USieKbB/Drsh
Pmbe7FHksqHz0tJtd8IiF8+ZA10FvKbIlFBtYT7l2KQTBi9twJY5a7+LLBsMMOjD3M+toXmGRIor
LENYAE8e59VXZ8xP9UUbCSgvuOka0E2wK4DtbRAbMapHI8nHXMKB9r69W4FFn/hJBM55t4j3ZuI6
X5oD5VJK5mMZ7bXavXzSvA+vARECE1/Y4bNs5gW14smSQdSI2oL5SNrvdiwIBDjlS4ydaTp4IR0s
DHyAMo5XyR7L2dF9YsaPU6MCFkiJsHuUAGiv1Ze7agS5kApaB6z/Z/8gKfBUks8A05Esr6rtHjML
RPPqoXu+rPjHe4Q9JdRUMRVDAYRYPFQlH4FfIyOR00Z08VaSB7GaAFQ+E2WrIkFMRkUsNS5qAmjK
uDUPpo4Ch7ysD1O1ChT66OcUFZvWBhZBDHDIs7N+Bop3ipP0o9+BqPWU5G11GHSnKlzM/S+HMk2y
T5e/IKeocS6R8ayVXaZyJY2jX8cPxWAdW3lfaZ/NBsXR+KGabvQMwzHS5EoINQWi6Uc7f7aoaFok
1VXA2bIrm6lepVnVQTQGGYE1cCAvuU+Bg80slHb1MRMulXNOERhhmgb4EuwRILA89+1ygbE+JatR
gcdaA3ab3XH9ki+7v1FrI4Xxu/NaNOWazKM/Wd4cxvskB6CIE9goz+7WYKGYhiIv+NEB4EviElCp
wD16q5VtHi25Tu1sKjBNU+RaiNzftQv93wNInMtgDCXXYix2JNMIsmdKbFbfOvn1vERu/JxeGTvF
s8P8foxBlugJWVvpF/tgKBv16Llu1NOkeZIcNRrfCsHTdeR/l64TjLpPe9Eg4cc381xJ5jWxlpgk
igaTxP4Htr8rH5vhbp5/dqRPkiZKfD6GrhBGSdYdjPPDbTNOpeyqRbIUfFHZ6gdXs7DR0uj53WBg
gKbpX4s2DSJ7Fj0W9DH48DE3UplzlKbaGOUYK9/6jmYelN+drmQJSX64h7aRwxzaYkhSPbU4NFot
TcFbgtKe4wGh0QwxKSMETOBeAax/Y5dTVcDdzdy6fCiycdYBh0G72fmrFlKA+hnVvZ3sl0dMP9wJ
+Sb4Gr6LZB79wlTp0By+JDmouauBNzEFUaP1U3VrT7Q8yvfTG/0YYxnxLgAUA8LaufTisXeXKj7G
wF+oi5fJGB80a7xGQ2G0QRG5LELGHa7V6BgfRsIK/2Iyp9lPSVl1BB6mfpE956Uoghnk6EOLMX4b
oRdcWwRaIb//uQbTY+mJHBwnwMJdQfYqOzJGWzC1ee4C7EWzcgmAmH45aw6qp5N2k+il8rmLlXyv
tKkSDE36gvLgtzqtI08CONwpUeQhsCzytFZL6iZVvIRzN1fXJhBN9nHd6AeB5+caxOZHMt4jiocq
WkrY4JAnrmRgNK3tb9OK+GDDcBVncSW9cNGKcZcEJTc9fbksnxs8AEIReCGoItoqIx6jAMA6Kxrc
OKwgYZrrOSNlkAx1mALN/LIo+rk/OJGNKOpHNx4ZWWzbrite0qY03bKfvLnE/ZZEy+GcRJMe+7tK
TKUk7QorXlO4yC6YAg0jRtn4amEuRvaBWmgeCxH2AlcvEGjZNN7FjiHjHFHdHe0uV0Y/K1K3KvZA
SYqmRhCu8415I4U15ogksUHk0cd8FK3F0pn8NvPi+8ZfvekwXekg+PZSzIvWf3NuG8mMiVgjqL8j
u0WgkCbtXdwQ80ASxwmyeG68yybCdcgmiICwqIbKjMl4xxYb1XHUwholmbhTeoUmoUAC/7DeJTAu
kRRdk40trlsbrV6VdK4zftGBWnNZD06jETa4UYS1CWV1QMaJmEB5HAJgDWPQtN93YP/DwjbmskQh
CF8eHY5EnqrLHxBtC6LXTm929CWjNEbA/763J9f2O58SaSAJEzpX+qHY2wzoFMBG4pgAlMXYo7qW
xCmMlD7VyHD2CXgszMOvHqN8ErcYeee2FccYoUoyeUBxYvTNFCE41t3z9rsx6KJbxjNANIcpPpaG
0gBL1gbGgnhSzBIGeCo+AeIVRdZMcisS0Kat6st7haA8J5LK/ZYYS8R2JsD38GSde8aekMq2gAXm
p5+MFwtRSHJbIsQCG7wvP9U70boNLzVHufVdHnN2xgR6PFnDNbMem09y0HnZPbmVvDoYUtT+zLDw
01tDUL7igEOjErcRypwgMQ2zGalQ4IK9RM8LNvw1X7+fAqBl+UlYntrFHQlWUlcUf8YHGQAsnmht
kXtPwKuAshKgGWzM2J5/aUeJ1qmq8CPIoT4oWFYj/nyiVNnJPgJ6u6iZxTUnDdUP4HEBDpudtLcB
z2fkFsTJ+W50JreQhI0JkQgmhm27KbFmqtEYaqERYR8l+4F7D64TNOj66xx19JMiqO1wL+NGLcZN
T2aayoTA29QNCTSgWbvaWAUTCFYFN4MXQWJSAwUyzXLgZZinXLbyBLhiCBlUE5gT8aMDjK1Rv1Wt
yNURPsvttw7ko5d9N1c5THkrpgZwDaAvn5tIvOQZgJxynBki1Sau7lU1D0YrEfUBeIGfCWBj1N+w
o6mww55q1i9Olgz4iKQxXSThrpM+9ORqVnBu1gPm4F24PBcjWibKoEJQCnpGH/y3qUCuSufaWax2
NStMcyCERklglMGLUTzHYFBuDuMuDkVAG9xz3AijDnAT+tXlNKd5D2GEPJDi2lm156y/NkDTYCyd
J5PPZZIFl4/xbZbnkoKMU627VZeAr4yXHjiEWRUo/eMc+ekOA1SgjXZpwkW714unZae+weB5Jyrw
ct36RmvGzcaYfTUS+okpGl3nTRhtnDDJ///FbZTTAX4s0JrrDTYiGeMdynxouhwiS/XbOOHzRo5/
+bvyrgeoabDwawES3GDtRl80FR07efDHrpruqqkwriQyy1ekaEXLAlxRDupTgLZQTNQ2z61GLm0H
21gmFvXrUTmYaMz7hp5gmsmYi8NlrbipMt6D/8hiW4LmWhdNA1Qdv5NsVG8K87gUauzCze3rrH5O
YrdebhSjfLKn+UtcqCKMP14RCQhxBkbT0BJwNMZWpqnOE63SID+66SvJQ0GwAvnm85I9VTW2DQXq
isQxdkIms1Jn0xjeCi1ogbrzFSg3wwxt1wqLvh28QBKA3EX0mXlex0HDngaMiLDY8u1SSuCHiKma
gYbnn4QaJo0RWmlBvSu+/V1khRlD0Ath+QqIpIwJOS1Q48YSev7a3SF+4ZFvFKbZDAGK4KWf/+a7
vstjq8WaDVQEOdcHsFRPQAjrU98BoXKavdWo+0APU+wSPJqRK+9FxTPe1QcNFjCvkIeiTs34uwHY
TLk5AlIutY0vDjZwXIyoi1wa79FCFRxQ+XQZFjiy51dyNGYLAKOIjzMjC1vYZdzcyaTxhmI/lopv
WY9Ootxl0f1oNwLHw2mcA8OctuvhdQCjzs47YRS7mUkrDZhGah+VdQ5TFbGrUwR9Wd4raXUA/um3
UY2uSrMTbh5zvu6ZcCYS0bu+aEB7QNMd5YVEGFJodjbWbaB7+1XG6m/s64JtRY77Q7gMKELwmuGJ
ZkdOsD+ttpLWwv1pkV/qo+ovlRMHS5eJbiU9NeaphCQ05Sm9BaUPOT/VQskM1bDVAaSxWHjFvax2
s+ypy0sqAckBTFzQr4+P0fDDkXaXbwz3u25EU4exiQyy0phHq8FzYiXkqSyLp7UVhcjc74iWNmWR
UGE5jAhgAk/lkiyDb5bdsWpI7DadTdzO6feXdeEKwoo4xbvHc8VGdGktz8lSD0Dynjuw7s6D7I3y
WHt2LXcCB87x37joGMsBowBAbdg1jbE3KsSENj6b0hdXeNXM3dyP6XU9Sq3fFGvtgzBCxH7KM5Ot
UOYO2AVRVzBRDZTlMGlQr6Z4ZuvNtKx/YRRbQYzXNgZtnfQBgoza2GXdeGPK1ePls+LgIinbL8iS
8azyADzRCjKsx74Lip9KmO6LIyaJ71B77V7jq/6NXZGSI4wPqAsfhbt0HF969guYWyfhcksV9IRL
mYLhRjuluxxPIWhIxcxMPNPcfFG26Z2ao2SmObSlwHpl51uVm5Vw4m7zpXuoHrCbtbeu5TC7Q6AT
x348uIiIQ8ypgxf8qxiTiW++FkB9wXCDRJJ5RuzIklaKW+Y72RdsR4eqMe7W9vM4znfjYAWXj5pa
C+vdwPL3Wxj9MRsX08bD1BMT31nVTrXy0yFPS3lXq5i2WBYXT1xgYSryskheDRpn+y6TuSqKlHVg
q25p3PGrHpdB16DzOxxuRDwRGDVfHpI5NJbQFpRtpktNJG2e55WGr0H3qQ7n/bqbUWskoE6QhCvD
PJ+NdtlvYYzhpkpZaKuG04sKpONoK6lolVz+gNwz24hgfDaGOpfVbhD604ajdsp2U5js1b+JmbSt
JkxeWqxt2i8DPlulXg914VJ8lMuKcC19owj9lhvjGyJp7QoFjhoj/PlVmoxx4i1WO2Xe2BW95/R9
7g4lsKEvi+XedwU5GtCz6b1nPGiXZDIZSsTZxtToDxkmYo/LvJj+ADcgaPLzreG3KDbkRe5myosF
10LyGBggmGZuCsFH5GqD2VDFxNQOwHeZ22RGkxPNOp03AVryjNkoDBIdlfrn5W/GKw5qAG5Vbds0
dRnxwvlZJZTja7TRfe7BTuJgdxQL1Wg9Y80D1YLi9i8vEqJooI+jvoVY71zgZK6xFKfo6aSqvZMx
LD235bfLSnEv0kYEc5G61cqLLN107rUdMJx2IoYarhFsxDAXqS/lTpEaaCIXxzJxXLOWBC5VpAhz
kWiMKK0pmsnkYIRgG9tjfiQQAy7zauMgEjYc2hG10DdmjUDvaC2ATlMhQ5VLPy1cbZ/tdDdTXfsl
OcU5aCrzHUB3Lh8UrwJxJph5E6OqRj0uQlHVcoBv0X1z1hdwaXjT8hR3OdgiwLhs74r01JJPlyVz
XZQNsmHg+Vt4spizW/IuKRQV/VK0IOxbs67sCUuhS3qVxCCQjPqZoBa/5iLIcP6btZHLnGjamKmE
osevDhItkBE/u6Z0oBXaDyJqKOoi2CAAELzYrQXjNEBSmQcyjjtNqyq0q5b8h0GA8qVlrqZ+zTNn
t/SfzUmAjMQTh50LbAxoQC1BUnV+s+dGcZqU1h0iHZmA810jUijbpq9IIBNa9lYn2Kni3T+AQwHg
AthUus6WrxKpG5pmXpHjJMYRULwJODXJ/WU74R4Y+FwsGzmOpmIa7lwpQyvVOe/wKE+eDMqTzl0/
U36N6oDM9LOowcjRCLjWdF5cNSDTYXyj0veT2lnx4BeaecACOfDrJ/+yQvT3MjZxJoI5pGQkq1KY
/eC3zkFLXnt0Fk0CUiWBGA40MIYVVbAnqgh1MSHAPF9ptwDWiNYWwRzjrZEJoCVwOwFIO23crjaf
C10KDDv3muUlatvXJH4Za9uvMPPhrNK+rQd3Jlf5BHbNy/pzjFTHg4dZWDqUj4X/8/NMOm2qFvqJ
Fw2JvyMD/vq+r2Y3GlAnw9SJuQinXUQiGRMCqG6u5gQpslS66Op42SdyV4eNh7Grh74FagkBFrYe
giUoFC1D8Qxqqy2TBpgIxSy9gGh4AcUFEW84w/gErxQvhqBYuwgjUIU3PhQbqiRLZwALoA3/hmDe
ePPJKLDZ/AvD3Jhc4cY7Ty/UxjFBrmByDrWx81OcTHvOJkkGLVeghOD8CXWATMMR+EsYuYVvRr79
UOsim6bXj707W6mMTWvgVDb0HlLX9JkSsFa71DOyRzUEi/PfjKrS0ebfKjLRbB2DNjczIazJVRTo
vyhts7t8FThLSMpWBPs+AKm8QIwGEcqj4UY7lKZ9zKViI92l79FcYU/0L5rDKEkBuh9vErwC22gE
wIVNMFWJGD2vPXl87Q1R8sEzDQuROWhn0FEA+eO5aZhWkmn6Yvd+gsW0MO8deBKJVP++Tkn5AqkW
6AnB7M+lSBbAsfTY6n2DAO/IHtykfzALQZbBq9foFhDFsMsLD/phdV9O8yZvpqlHRpjfpTdWWD6W
hwj3K1yCYRdhwsvZWWug763dRPeX/gApi74HrM1vfgL7yEaTMUl9O/Yok2YPOhbryW22M7CeOgJ5
9m9KCDoqD9hTkVHR/9CHniqiFO30Jo2WEBrQqNG5WzMsj+KtW67fwgYT0FAAFu5gmO38EEdLrQ28
B9RvtSlYClSv9Ffk3ZaXPnX/iCtAvHAXu37vAhnbbOeeoGfzpl5+B3+Majodde9u/wDwkJM/bmWx
tT4wj6x1HkEWnY7CasKuuC/gr4AAgblbCp9bCStuIv3Y2WItteupBMAM7FX6TisyvavtrKN9EgME
8AKzM/2YQKZAM0h1QH0GgBXZa5+AZHv6lR9Fn8VjtSrNB9hrsDk5g8kXwPIeSVUOaTQMjE20C8zd
UjzGJ2VvUhiGxosct/2K1/wRNdTcrVOPoNn+BxeS9whtfwn1f5viyjqXTaH0+CXk0AIQNIyPvRsf
0qf1i9hgRTbEBEvZYHejPQ8AuZaie4Dhgr+i62NPn9VQ8BSJJDExEnpciimX0Io+6OM/7S0FYeqD
+J8S9PR7WpBWb7QngVDuoVK/CrpeHfQuTBRhGZKmgmuIHur0c61chPde/gjQ51vFWwrwsIrQSnjB
t70RyDicXEH7Gdixg1+P2r1dKqubaHZoE/LSDbmIso5TPMBsswFyKiQSQO1itDOTqOpLBdoZ5j9t
/lCPn2T9vnZ+5Fogld9jRbTszz3CjTxGObXvHCuqrN6v7DFUGuzWaM/KIDgz/kVEWxtpBYbnUK04
N//YTtW1ckx6ZiiLvCohDcOch/LkBP0xsO6VhwKpWX4/fTYD9TjfNb0rmvF/c2MfnAEqc1gX1bHp
ZzBuPM8y1chJh0TXVAFhoC76HcCHkzutXM3rxUqm5yaaC0A6Ahvxtnaq+RhHa2t4ymgOeylH1UGy
rfx5JJrsqkQuEEEYSTF6bTXm+3Rt4+sYsOsG9gTSFctQIAPZ6bkt78hggGMlzldsFmjKqrqOkuc7
Sy6wMlnJnQdCq+qYOVb1j5YXKOApkTJdA+uh+hxn5fe+zsfXxSRAqJaWbJbcNerw3wNnWToAIHK5
wURmddOtwOVPTAprbGrYk9DXOD+MsdmmRwW9xtRt5i5SXFmNBtQGR6N86EerEwQ+fOf+/oXZyLRo
9D7JaVexC6qvegB0/RtKSqwFeSD9zVgv5k9QA8IEAdbsUFA4t6miiBvZ7DvDn78vHvD1Q4qgBQyo
KzMkgeML17ToTTi3n3N5jAufk9EcNQejQ5SeJPfJYxF0nQvUol2Kmn96V7yu17Irfy6fRQHWR59w
Lplx6KtjjzaxFir5PztNSqDuRRNZnEDgXA7jztc2L7D2PhkY0KQUFkA8rbFoPwbSMbslorzso+Oh
wuAPKKWl9YHFuk5JPEpWZvimPB7tetkXufHU9pogXRKJYb6dU0QNBjMhJpk/V9VDinqTPgtKaJyQ
FLo4gGgAcw2oW0wmr1BtR7LGCkLU++5nfqcHzY6Wm4bBa8Do+gfYh1ytAICL+RlkGSiGntt+3eVm
AnR8MGVcz1fVMblt+xsdabSC4aTmM/mBWVrnSYSA+PEdpFq+C2WfighD/XINLS1SfEszUIIlIBBe
nINsk5d//cijNYgqPeqDsgl0R+bYinjRE4vEiNLetgQUl8aJYOeiOW44nQzByDf9Xuzd3opjLF+p
MtIOWFz24ykNVvNTWt7afQfXrWCW95tAN5Ew5vAMZyBthJiCBjCYY/ewbLYfwpQExRIax36X7wbQ
83rR6pqFKyJb4F5yG0wLiC/QZ0b8dG46yzLbuVY6v5zJdP22kQyA7wSUkKJWC89Kt6IYRWO7WfEm
2TAYZ/IK9TSZIOYYBUfHaYPAVMAoZqMTgvmjt3WkTWgdk7pXs0XF2X2KbxRMsVG8GcRl8XWHAX3a
QiI/ZFGfj3cXtkKZu6AMIJAtFw1uRaoGkJtMCvaoYi0CoFtpRrtVVWcRyi/vFdiKZOKXrkqIRXTd
+A03NWGPXAw3xRleO/uebO1ATixD7daVGkj2oO1H2KZ1NE9/kMlzLwIaWNheAZOnoTMv+JRWCcjq
oVEXNF+Xn5OHOCn91V3xRmDBh8WTHg634iod1zAxvwrHiT0kUO6d3wFbjzpUjul1N5dQr9ujon2f
RDx0NB744FPQKsV4vkLJSplUNxqSupXa1ESoqWku8LReRrP7dNmXcGRQsHdgoWPq2EHF51yRdNAq
XVJRM22GzK3LnyYRdGt4Txt1v2hbAMoAfR8m6rHMBAgKwDL0G8wd6UG3ow5j9iTcL3QXxZkyT6Ot
PMbxTyBYjRvJBF6ocrMOX53y6+UvxjPvM4WYs49B8puqZaK/pSLgmQtBM7+brv7gIn0swsEZbT4d
4/5AgYiubYlPR5v08xNFiGsD86UFlF/qawI3yHFIZ8IYh5S0Y24vTaT5S6r7efGjqvfW+DiprSf4
fh/Tb6qVA+5d7ArRjO7c5JZV0rR+gBCqFdBwtKvVjfzGd+71FCAp7t/UM84lMiY4Eb2a0SfU/c6u
j1YbB2XcuIb2eFkx+oGY66pY2PpCoo9uKE7mXK9BXTBKbxW6P5aj15Af6YwkDsjOCSCVJ+NQNqI2
Osf7nQlk/HmhOiCmaErdL+pkl8TX5bp6NIFbOsVNozq8rB7vmdyKe7sXm2dykGsAJlUQZ9xmqYf6
envodhHwVvVXHZMjqIUpX4H0+u9zQhze+2d9C0c2Ytu0M+bewWelJSLNz8NsZz7RsXa0zvbwi5e1
5HqPjTTG52oT0NkcDdKk4otl3RuFEIxMJIEx/1VNgZhJJYwOZrD27cHYRwesABcvyNCrg3NcO+BA
iUpQ/+X06GAwdgQUcCydW2eE6jvJ6kr30yWIvzaflqC7qR9xfFgLesFgFlaqu7s/8GGclxLH9y6X
uXvA50hNvNPUWxqOC750Gl0htekqKFu7N3/E+sMXSjc7UeSjOxHnynapgoUdGa/a+v3XSGIxuwkY
KqZw/FQ/1PCeUSBqTnLPFROeKvaS6UPKKNqiKV47DRStq9UA6r/q2YkwauRe+Y0Q9nGrW6Iv9Gt2
8ezq0qm2HloL7jPrvEZ7vnwV3hZEPzi0jTDmoXMGS26mDBeephl0bQ4Tw7WrDnvQ3jvPK5Cri3DY
985DZQluIdeVbiQzD18em3NuAqPHL6XWcEGIE6KPHRCwN+jzeKx7nfhpKfmX9eUazUYoYzSATqOQ
8VCXYN571HdKDVBpjAZclsKZkIA/24hhvHbcdQ2yQoihQCzdTf+4/Kg8+9XxyM8VtTvMeUXe8oB8
J3oQrs5T7/XhRMHTrv0fade1G8eubL+ogc7hteMkZUuW/dJwUuec++vv4vicrR6Ke+jrY8CAARmq
JlmsKlZYCwAOePTTLkoWSq3Ko1x1lbsSrWUEm0T5SprLyEwHj5qJeSE2wqiFVqkiAEkOfn5YEjRj
tnjqa8LC2U7ySz6uCFlupIIwhkDnhYtGrJCuRbRXp4UzWbHbVokttV+r+UYbjyr6J9VyxznBj6UY
nCDmHsA7pcHX0yPsghVbk9RjYaQo1N2WdxicB8CL4umfeYNObLO9kUVfeH2Qem3B+tC+jo753C4e
SfNYFAg33Y/4VnZr1H94z27myW2EUhd/SZVRnycI7UTwG85folJ0ru+hwhNB3XDgNwgLakqq23ZJ
IE/Z4pRq/1CnWmybZjU7xtzv8CT5LHXCKYyNG6VUY6cckh9ox/4BUIvW0Y3uSyjNq2304Wmo4tUm
1NlyGh70Ks2dZchNexXQbhBVvW+WwInS27x11CjPnVmfvjSi+KbE9WTXWr0fG3DTIRUFWDdtUurg
+moZHReXGkOZFoCcLlEyG4or7MxA9gwAvz6WmDwClpvdygecYtBzEZ+Yl31zitT96yojKqcIaioC
eABzj0H1bJ4HENvHP4CzIvHDh4v4Lo1O3SfyJBdiYuH58NC7YTAElaPvlRtCF4nk/Z7XMvcvW4rx
SoIvCwAcSkczq4nTsoeLyPf9XvkuqzYpO2OccyTdq7Kfe9POEDkxMNMvkZnO/wiltHYpyjzsGwjV
5Bc53pXlN8x0uZGBJ+1cesL0wNEb9hG+y6P0RsYYYG+lsNcorYOfvYockhUmpibswQbP8w9MD7hZ
HqUxvanlVVFiedacooVT9cT421LzCpTsuOJdDN2iEIp5hGl8iIn3aKL2kKW56Z71L4iFMTTaB/HX
MLItfrmHaMRHDf1nM+kuhUqfizkTBLQ7AQ9D9JSjAobh7hmUl7j4qDanXgqiIZuLw8GTSw5584DJ
hUhTBoCFu9aT3p8IEEf01XRR9st21R401Z9lgPPzD5N3Q+jehUrqIxF84tjmxMZrTQd9bOSpeyQ2
U2TBH8hUsLHnqSy5Adc2mdj9zWJHrS+0riYaK0X2kieObMVeEofOnIOZKkw4F5KVjIYvfj9Uyj+K
k2XMi4RFlqf5RDicRpvQGksvfJhwtst6F0XOebO0MBITYGRjaXmSpvfABpBlJx2VdOCtiSeIsjLg
dxPzmChM8mI+hIcuMG4b5P8WO9uDPBV2zfRSjeOQ2Wm6zUZSpsYSI7EyRQglzZwqGrBiP0HfkG4T
UKXI55WCuPJoWzMJqpCokLcczrA4foihsfGQ7UkEbLkip3GPo5e0e7LGIk6sPkNwL4g3DQj2zFW7
bfUiWITlIRUHHuIJKy4lU3iYS4JzQoL1UlnKak4qbT7HiACouAecwxrbuW95OsYe4+P8bV6dyCEN
Ls1x4DaUM03sVjx1DRvUaOQqgjdOTwgbhX3lATTnNAXxk+niddq+gUzdXY48r8xyIHhZSCA6Qo8k
AO4vV72OYhmnMkyskZzK8qZufqgdb2dJpwdtYbYyKMURmxHd8cSMiwfDz93KadEGiU7BG95imLE3
RsoA6khwo9HyebmauIxRZVMQo/b+CsAh3ZGO4V67nXzRVxzZTh/yoNpd9/isq78VSZ0b0IaXYsSw
rKsIyausSDddERV/c9W3QiibuaRDDyYErIu868d9CVioBM2PKq66fsR4ACexzFSKzTbSdjNW1iZa
sCbU0RXb1JvTuJQugDjfru8dTw5lNs2wQHqrw7I6Eu9jwNE6xbwcL/tibRZDafgUKXlVjngaRabT
hjdhC15QCbkl/R7NwG3jCIsj1M7qyejq5ykke4GE01U1ADNqUsqhSeqUqTEudZs1Qabft1rlGSuP
SoCpggqaVdEcByAGuiumzMbViBYUHRAKPrWC9a3JeO8hnghqIWtYmGu+KiCe6BvbKuND3/EidWb0
Y26WQSl5YxW5CrpfvGG9xTP86QYbpfUoNIzOCqy5ebbF0edmWVmpga1UStdVweh1syXP9Q5zJenn
JnkpE+TmUihM8mbpiBg0za9DzSmFn3+h/psFU+o/Sk3VJQlEG2YghYBbEr5k9efrMngHR2l/Gety
Zbaa4poWZiuNxU4KLiwh2aIP9n2zDsq+t0lZpeoIGel+yg/mQ1zZ6gGzHu5cAz+YdKhY4r5KSJ7M
+4vVAWQCHJ0SuvxoEJJ1Ktos6zpIbq2DZnY7w+LZKEZrP2rVGxlEgTZBJAhhVXkuW6ABBiLSRgoy
HYru6CX6Cevuk+YnBwskpLlxHJb2+5Q964bghO2DNDy2gClIfF5nGNOmbL6HepwYizqkSg4OmFY7
SXXqgirFiUXR/oudhRNFp6BpYiKRuhbK1ERtv2DVGKVxJIyCDd3+ugRmWhXNDf+IoNQfTOqDYY44
vJ70+7y0qMvOO9UeXLB3kddWeQvyA2xfvq84l4IZym5FU7dCL5ZhNUpo7OQoryvedxVc6csMVELF
mZ+Tu+z79bUyzwzInWg/ACoZSveXOrQK4WAYxMjkqbDPAZMTTXJgLYN7XQz57A8XcSOGWpYCtBXZ
KlEQVtfWt3LrUdTDT6ocuVJvPakmMFezQf92XSajAxT3YyOUuv1Ivs2KOiBYIMcouYlXJ0DqIoSH
qE3pjvDpujyyVf++RhTUL7cyKmZNDRWQi/ZADU+rzqnRINsMoMC9KzJu6p9cpmvSqMvfC9baZQki
FFXD4MkaAV9V1vYAY/Awmbk4mNZfUHHo7/V+zfZzuAivU2TBf+VFzIsBmVH0P/usitS9H2UxbBeZ
eIu19WI9djrRuMfopjulsReVhj2LulMNJgKahHNVr6uvSs9gm+AZL9cUnrmc+taz2kHzge0fH83Y
5BVbecdL/NnG2o4YYgJ7NbSpFWOnVwowEyaAdp53mfhDw7zpdWViG/fNppKVb8SJk9Ch9QQ3Znzt
ExuNecoPy5a9BCzWOkyQqTjxtx5Pzh8Yj0XtLA/Syk55xK9MH735CMrWqnqDQi9qIu6oyb+kBZSh
wsor7fCOkLJAMaCDwROCfVWLzi6H+AAQI1eUecaAfXzAtMfwBKBzVEpJiyQZzCqBGIIsAw5STba1
U+QR9N4J+D0GZkSO3Z34Gf2O9vWjZNt0/V009fYL1bTVl4w8Js6QoZlXPRfggmg9kg4Bqg0vtmef
2rs8SlO1VgqnhbycTbW6acbpC0bUHq+viX1o7yIo7WzValnLBld+jhZPMSZXMh/4XPFsKQSnSwJg
pnTe2O0dWIEwHk0odbT1utrVFN9kY/VQKo3hCtWq22FdgQEtzOxl0m8Hq9qvWv9gGHCbvXbbZ8aX
bpA/NSj/2si3eUgQHaVOR2nGUG0MNPtxqpgIleYf6Juq0OTaflm1DCQrS387lMNdPpsvyWymbtw3
QMGfsrfUiAFK1thq0T4vZnG7GOt9XpEvyyVbEXSUKSI1tdfCbN0+rit/rFQ0tsAWcUwuM67V3zeG
OuFGXiQRy0KBJO9sOVRskCOFwGabke3+m4N+l0QddGJFSbqUiOm6ru8OdaZiWG6K8LhXJx7HOltt
30VRxiab89WKiRsZy9eqlWzViLzri2G224Ex7B+FomyNoJZChYAHahtaQBTITmWh3SLldj9W8dcc
HIpzBWqNcrBXEAlxZJNb/sFho0kNHFkEvsygzgyt6nWjKLiV2lN0Gx6yQ+jK+8EXX1c8P6adzlkr
CW6uiaMOzqhEJZFTmO5EUz6HqtDZY1jc6EJ4tCYLcOUlcNPm5SZMtS/XF8r2XJuFUueYa7lQGpgK
R9hlBvFP2VMIRxvSlZZTvZbLHck8k75yFZRNki3tjXueAWRm8tGwA9BL/EFqi1p817S50o1ICvRJ
5CRT7SjNl7ITHDXR7aT52oLsVERIhjeZX3TK2/UN4EqnNgDhVxyPCQJBIzFeIwDvonnC65T8Vegn
yUvkOkg0CR0Ms3lMo+GXMWS8Pjeyvg+HD00DCiZmoT9MuGH5Y5MVeCMBFvsMUh1h1puMQ6K1zhGC
dJceeJk5ZobTAigG4GmBiaOa1KqFTDSSsDNJJlD7YeDxmUpObz4kN0oQ78SjOtyHTiZwnd2ZaYVe
61YudafVRs9hukNU/8EOXMLpvZHnfojCbeMNHsiQwOPeo228ftGWFa8oQK8ha4PmkSi1cQp/MAtG
Qu9rX0Q9dhotq8yqTTR8Rn7fP5F971yMg376g1Y8VlizXT31xgHRaSzLPWSRsCaL7ClovkpH8wuO
AeMbqt9g/Ez+LkzcfWe96DaCaYh+pQ31WrYENDeiPc2OGrC8ydmEMSN0qCpl4SBP6w9TzRucZDmJ
rVjq2ZN2cTNaMWaNqlknTIRu0nCwell3ZyuBChQVrR5ycYkxcVCl6JO5NbKnUeXI4K2CigiTFuQw
VobNS+Ip9qSkHvZVZajBdUPEXAnA38gkFACqPhSpR7MKc4nooZntZXl1x+lZmzgPFWayBLSC/0ih
9qvR63RINEghExPhm4TR0Ny5kTF1Znj1W/0S3uW3zU/RBm495/HHDKy3oqltBNJ4v3QzlIG0v5U/
56fUFXDVVifDEMwNHxCBmLAPF3uzVMqFi0kIu2dANSxlBYDj+CKHop1ja2x0TnPG+HiyKBcWN/Kc
lgq2tcp/JekEwOTIW6OHOuKcH2MamniJ9/Oj7Ha09lM2D9hEE8BCwepXt8ktYKPEAAUBnKnkS66W
2GSAtnEzAWgMD6JPeBV5DSPMLPv2QyhDXtdhIa0NPiQ/tSg1vtX7wgO0mdP8UJa70SNgytxAgRWU
bWVSplrRemPqLeyyimxJQIjsYjdxSqgtYpQ/IBxieysNSIlwzDo8NKWyYoSBaq3Wf3dsopEKPWSV
M+5qfwJKgVw54b71Jrf0oi8EikXZW9nLWIHhDlQa+H9aYyd3vElbpqZtPonSarNV0z4G06VbTN19
lae35dL70Zr5Y5ZzCq7nca0PN2gji9JqNG9HxYS5HigW+MzEneZre8yG79djAbdMuMaiYHxrCid8
JUQTvBZIZmyKLkvA2mPOl5Dr4YZvXpR9iJ7fGB3m6PSyXi0TyF1+KjjoG3KFyG490ZcMu/YaoM2O
0SGePNG0E3T1cZGZWKYLsPoSIaTE8AoQWy4/xMgmOMcQH4IRfW8MbcKgWHvr24L+HfVz8jewOMjw
4hTxZscDBLp3KbBr1QkuUyI7P7vDbfeVhCWkXXfOMCXDKwUwWIuIONAj65imQ42TOuimaJCMI+sz
b5LHpbMHoEKSLsV6J8xek/vSm+KIOOH8TCWSYDQysoV749N1D8jwsxdfQdk2VUOhIIkXHPdcfUX6
p7CrloeIzbJbF0Iou2WEcZi1sYil5sXXvI6/97nsWanlKmBt7SrxKWrmQxamj7HYPII89k4Zrcc8
m56UWHevr5cVhMsi1BptjARNnW7KbtUWQxtEv3+32XeOkII5hVTjUyCglEGPROHf5LcuhFKqJeiz
LmgDhLYuSOMT4H4K3uBnn5CXRE9Kxq+MkstBWREINPEXE5N4aVKZdnnMqxxE1SShFgYlmCEam/Qy
Lr7iVQJE8hDHGEH2hTwq6GyrrkFhRkP3ufokrMb3dii+K3r2bVGSN3P6yTlDhk+6kEaZhjCuxKoz
IY20hNf3ZCYwfSH1nxbEO8ORtzhWmeRCHmUT1c6Qsgpqc2b8NT7/nsEO7zCrDHk8CiyiC9eOjtzY
jQGe8V6f4ha68hs9ggBUE0ZcbvGcpyKU/ZGtUchnC4s6v4uOkp1iZEd8AjW8b6U2bw/Jb7u2KsrO
9KOaVxi6VV1wFxwbVXFGYTyUqMBwVIPhqi+OijI1dTSLWgoUMrc/AxHkaBW2k+w2U57UfbYnXZiK
5hTrY9IfeTvKOzgqUmpqyZqLEBtKeqSBWAXUMckTd8aes0TewVHGJOvLcKgBvwcwibB5IXMlutu5
cv9KrAkpunLkXb9tQI27VMjWiIsV4zpEIdU3EuWuZ5gYGU6xginhRbnXTxADnpfiljSMF7BeYxvl
6SeYkgKjNL1BEV9qPeQ8Mln9RRttQavPpaxaTdcZ08sgsbwLg/GTIcIj+etnHakB3dclB2wF1WBL
ifMHJpqRA7mQTRmVssy0fABdJIwKYjxEd6TwKvspxhG5XXzXVQYIPJfrFIpRmiMEWbjrs5scSR+f
4OhPFqorGG3+cl1hyC/796uOdr5LYbUZ53Lf4gDl5qhkN0PHbWnnLYcyJmFW12YDoCSkjzS/v0OX
kT07ygFJNLt0uGk73kFRJqWIrbVU5/NBgQ79zGdhgsyydf7nu63Q0UnSoQuhW88rkx2M4DwRkKRi
D6qwoAx4NpmV7JdBCgosZEMloASUWsjtsqpVNZCbDYtFGNG93+NpPJvFtP7aeWQMzKcA3blUiazL
s9oC6K9b6XXo6nIJcLZQwFOmKgvvuvb9y6LeZVHHhbEjE/V2LCqWM3tdzE/THGSy8BQn875fV0DG
vLRRhIF0Loo1o8qP7XyXTDkAXcub2RBm3LKo3+VqfIgE/SS3beQ0Qu/3ZoKqiRl9VsF2Y8dD/vX6
wpnXTkeiAi9nAP/QGf2oz3JB0Qm2BLDIlaGwS24cz1zgRgR1jDr4+Zpq6n6HDNpp3cnwcQpmKni9
YezH30YSdYgxckjhIrcY7wU2GUJY1cvwsEeivBscEaxRxRMvVcZSUeQ5NDCAYeAIyG6XKrqAe6Sr
o0x3QQH6qKrGMdH1p7oYOckkthgVHQF49xHWsUsx0ojuIcHKdbdcltM0GuhZjL+DQ+fndWXgiaEc
21gDny6qIKbJMera5n6/fFXmyb0uheWqLaCP/3cxlAtTUkMBmyCkrGPkWMa60yz9l6Z1aPjgDUmy
8iLyVhZlqzRLK1tpEQnCFMCoX+fKxnPZT75m5wyYEuA5FaNviWB1dN/jjMt/yXzEbj+AbPkmLo8V
bZqjQSYfIDr5z/op9gEp6Bio3eRe8cTn8GBVyS6WTF23qgpRJkuQxZeDM270XVt7vT16JIrtTP/6
WbLsJrhJgNKpgBfXUi3Keq3mHBpARJKRbwH8CcAmsqA6AbfuyEsxMeJk5JU0hWR1APZPex2oU1yH
tSmfHzjEnyoAOuYzU7GCuws51IGZZb/mSqpj8uIQPvR+dZyceq964+f62L3KP5r9H4EkMaLlC6nU
ocVGL4djiG2EtNPixQ4pYxPEQTziHvgPb/YqwQYBqwX8BbDbX6plEWeaJnQqkdee1h8KMOxuCfm0
cRvtQbrdAzPXlk/89ni2vmBOAyQzgEwCGPil4Ka2MJ0ZSzLQB0lYZO6VwAoiR97xCDZYz28gWljA
AEUWCf2KlM3sJqGoIr2DZj6B0GaXY3hJ3As3q5cCp5KX62Ww+8oX0ijTmfZSOIJUWHYHpzxVt6oz
BKkveEnQuB4YE33NyfGqi3y+ZLJjVOB8IZkyp3o29MMwzQCiRxO9knhGgdw3AP6R+CQY5E3+3Ggv
Zmgb8x8g4TOFA6oArFWAsUUcc3mcU13oa2q0uJX6MQ2NIBsfxmjZ58LjdTvD8EywL+ARVUBjSJTn
Uk5shmorYHzZ7WI0XM7ySWibT+pccoCwmMvZiKH2skhNQusEMYI8242QHIZmb+bP+phyEvZsQaAt
we1DWzLNf7eIkw6qllFGomGwIw3jkKF2aKfKQebXvr517ItgvMuiFrVYdWjk7SC7TTi1aKBV5Ocx
65Z7TPcNjhSn46leRtOPezE5deDcsUERoDrTZCzPYAFRH65/DvskDemMLKWgZHF5kiYoAEbUxmQ3
WqwHECnfttHomY3MEcNygyCjVJHKhFoCQJOKBc0Q3JBSCguX7peXwiuC6KQdZFs+8tHM2Du8kUWt
KVXidFaJUfs9l5m7JmaOBK/FwxxpMfyb5wz/RaKBXC3CKHAWUnENQvaulxJIJIBLutPdkKf5eLCC
0itvuG9ZlnfCWABQzgCBDeZVai+laRblNCtI8/zkrS5J+hFmJBFdEImvc6ZAWVE84aH/Rxq1mygv
KeM8VmjCAxk6kQaGHwKPb+DRAAY5fvmZpZJbgVRqrM+6qFWVBM3OUjlh7EEOADV5j8IOJ8XBPDUN
wFV4N+NB+4FDqOqUbjVV7GMPqIBxdJRdcjOCiqW51wmkGtcpES2gXcNWHmU15yprlNKEvBjT9NkR
HZfu4Of279FIVAGPu+t3m7lAQ9MwWIBeQAnA7ZeX2xiE0RJruAOiKMMtSbGrgB1dTuruD2gGWEZ0
K4328OOiLKMIn3tUg/FEMJrDvUfgQIFGjaQ+CMOBsXp9hawo1NDBNIlqHwaHaVgZSW+msCoboJjv
w0NyaMH6hnx+8P/nBpLBkvIuhnKrfQpcp3axJHfQBg/5xbrkBe7MvdtIID/fvEu6OQyVocTeJfF6
qPWgi1+aFBS6QC6/vmPMyGi7Ftp4yGZvdUMto4q1+jPK0bJdAgLolOxK/3dfibDu9VfjDVSvmMh0
eVkkYi7oS7CVT5mTIumTeCigk+1SerGp3qZJth9zKUjC2ZVmbReNCq90R9b0QSZsM0mRKaZC3wOp
zuK0KnB+tZDvwGRwa9QjwMSrOHYMNT2sWcrLSZOrTEtEURg9ghjeUgGTe3meObIi4H+TJBeTW/sy
EU5C2XuhIO2TNPlWAosrXFHqMtvPwArz5TzZ6db0ev2kGYsGKDag/zXguUl43V9+wty3ibE2Oirt
6CN765tYPJlph7KGqYWBKGOooukVYEdel8qyOVux9F6rY5IOWWQsbuOt/oqWWMxa3YwH2e8DgcuB
/vHamECsA4g0ASEWMYF4uUYgvcqCjrycq4qAV1SWW32aP9Wy5mWgPeAs7KPXvZRFWe9IzxJZS8oe
3mLyqkf9ZboRbjOHvAmFP4nlGY/CS4FUoKglfbV2cgjITx+5M6e9m0dfAUfDc+1ZAdpmQDGyupg7
5FNPfTSroA3HBD/2FDR+pk7dUTkf8bQfx8EdjOKwovDvCX3vLYXoYPogsmdpCcwZCRwTbcfXd/mj
i4RkRIcKASJUPiACVlMtFUUMnq1YqnVfW4vMDrtK5ygpS20sYBScGaPI8Oql2sRtX1UKujhdXUUh
3UT2HHnW/hS14adM7ngJNsaVOLOwK0hLgmod8e+luBrolR3mSKA3yF2YB2RLjlKA4R9XP/5BLoHo
/KXpgTQTUEOg9AJVCz2Mjm1t26bKcCdAXJC+AigPhbB4NyG5xavyMZzJpSwq7lWjchaaMOnP6SZQ
gGbDCdg10+rEQXuSPXl2ogNhmtPVFxF6a7p/UAL/GC5efgNlaudsBsFwKvWu8jT7YuGS4bF+pzyA
obRzCfhLGeSp2/OCR942Ux57qgYpNtoUeURU/uTn1LdQ+VP96JW/zewVAkAL2SEA99DgT+KgxMWQ
QF3n8EabXsGfNq2/rt87RpRPdtFAxQFACcgdUN5iHCaCPx4RHcUscOOQEnEIsKXKXV8AusJvbmHa
mHeB58zUJuKpWqUW1KkB1eOufEUHmlf7sa89AqPLcopoV35v3NkjkpXKL1PMWnMsDftWbj6A8h1N
YU2zYcVY8cEEoR/gITAjV+wjhKr8N81HZ3yxveeP2aw2T7NYLgbw4BggfnWjcVptc1jUXWwOWVC0
xeB3mt5xzBzjUBEWg9IBvJZALLfOXZobqZ1uFZFOOOLOuSi0pZnmi4H2Q8VbdlVvi7Wn8lAKGRnF
S5lUfJmtSz6UPRQpRQNFfTeD3FIj2fUDL5BkpBQuJVFWfNG6WSvms6Rkh0w+iqyEba+FzsS8SZOP
zv9SFnU94mxpyqSFrPGVTJo0TqcCweTHjLfN8DN94GZLP3qoC3kK5TLWeY0irYE8Emx0tx2azcDv
ilQipvORO/yG51vwB+ngj0btUix1JyoLxzdaQufqwIDcgTfRNU+gbCdNwnyIccYNvJRGRVSLRNxH
jEV2HgaWYLcPmZOctKB+BCHc3/SiQhwSo4T13tSRubx0w/nUlPmiWJjXhokTAEKzZk4Erp0e7bgi
HvwP3AIo+Y2XrvhSIhXBpTkwHFIdEkcfFk3xSD8RAbOabwE2Iri8NNRHP3EpjvLGljwn0jBAnCH4
RftNqe7T/Mf/209cyqC8rZHG5iQkkCHfjCDoFezcRS3G6+Ek/oSZQPpoOC/lUW42mTQxbyrIOxb2
mVXaqeI3PF3cydUcbXb6m/qXEO1Cjxfu886OsmNqWQPnJ4Zgoi2YOMqzM5CkESBJ3DuCq3EEksO5
piuUNauGMhKkOOzc2cDwe/u5xijj/3h2lBEzZyOXW4nctzdrtzgE76NygJ2CFKwrBG2Q8TBM2Cb6
/crRka/YANlQUuFjNVs+rKfi0B8J1GD72Af/o/KfW+I3vq7V9UGVMogqm/FeL0TMDEuf9Kj2OJvI
uWQ0w0ibhtmCqaYO4XW7F8zDKHa2hfksgNBM/rA3ftU1kPa7Z/7kCEdDaBIIIYpBL0T83aqlt2Nc
HCVerpcngfx8s4ey0bWjOGJtYWy+lI3x2I0YHuBs4MfAj9xoUgWUdVI8oowikM3+Y4bJ+wR1nSnZ
reWDjg7PQxTktuSEiV03aKYPykP7MDboBuP2TLEP8f0bqIXOeVkNSYOFkrGE1c1dAzqTHYldGQnK
n7YX1Z2Q8quDTAe7WTxlPkV5rTGHBMEkOhJMO/XJ60z1reivHexGGmU8B2MQS2PsMcuOMjZY7BwU
tG4JyM60b4NhxzlYZoy0kUZZTDkK0XlgQT/VYHrRdrXoZx6pusyeicHUu7966l6qEmUz5RaIlH2L
3RQPICS1s6+kPZ5Y6PaZuzreyVHGE5OfwEUhce10iEE2t+5m0GcqgKMsb7jParbv+Uc96cb/vBoj
Myc3fYkdNI3sCsfyUpSt3NXrg/JGuuecHNmnj77nXR4d9rXtLPUz9pFcSXBomb+qBxOVAiBsYZ59
8UVXivdx7Riayw862R7+XTjZjI3RSfNKzXrB7NxE9Tu9sgdL9RLlW5SfqjHhGR+OjlqU8UkB8tnn
JEQivOCCXd+B5aJwErSjKV6LbAU/RcI7S8rUCKaYqQp6Cc8pkvBAyN8IqQbWesevwbAN+PteUuZF
MKawWEvE7yA59SoRw9j95+u6wpNAmRSt0WalLbGBfdr47ZIeDSn5dV0EY7qHXGuE6BZKLujnpq7a
orR1tMZw5S3pEvuioVmEzLaL+8mXnHg3BvFB5tFnsNf1j0z6wWUtAGC2Csjs25taDHdWO+85y2Jb
kHcR1C3rpAqmSiYWBAMv/32xFvv4WP8NA9DFFirUpRoEFKNTks5J96QFuQdGN57HhBi2f0zuuK3p
7Gv1vjTqWqE1GNC24lnJF4cIHH4RUwzmQbQtxQdenMJOMrxrCF1vr7O8UBflvDxs5B1pu1/85STu
eCtjTFJiI2XUUCTgKYGjhnJqo9BJDTpNSaTwKvnlT8BpCOMKWwU6cwutRKat+vNtHZ6W6Gud/zS/
R/7Dz+uKw1TNzSdQXk4cUuytisW2ADRZFdVGZYBnF5n5ho0M6srFUiu1OgqD7nAYPDKNMtefYSS9
1s5AG4NBouXQVK50vwTX18b0PO9yaU9n9nK9oIuxcwXheWx7ey57JxKjoFsWL40BIBVKu+sS2Umx
jUjqGi7JtEpigaWSCVGSBmjxFvfIs0R0ywdZ5HeHMG/HRiJ1GdtCXoysO+sQiTbBnD7exj7Y2wIM
e4+3/KZTclof/PlGIHUdFyiJUJDTVINklx2S4DzEdOQ1NHAU0yI/33hucSknLSFv80U6IPWApmvZ
4RwWRy8tyqFFY28tlXZeieKPgN1zzO65CYBn9YLBHqed7oYndUIrLTd3w7TWmz2kHF0ogkQtJDFY
S2bQvv3unZg95VvBz4XzNpIyMgTWIumSrgebqnpIJ+RUQDLmpbfmk+zLdn6YuGjnPImUTVlqI0+s
BKvDjKldlQdj5h4dM/DZbCBlUgq0yGfhf9Ntyqm8Q76UTGStz/yCJedSA8b9UhVTZZKMpcJ6xCB7
Qa4N3aX1LjkBB8hDsmbPjdDJiXy8YSbQDQDZhjo+dWJN2UsAXoJeknecYlaONPmpvs/hinSXvLC6
+8jKHXG67WdbSLkMGSy7CTRTxEao8mkfBqCjRIu1Kl2At7POqbuAWdVRpWEvS+lxxqNBzaOjoCw1
5zrKLLVBv5SsgwMb1L8qdSkksdYmHWmCcwhDnlzamPuzaWe3qofqQukAqaYIxvN0R6t/lvVgzrxQ
9rQlGIABUe1445rM/CDwBQjGBFpRAWV7efBNnE9iGsKBkBJH1Nr9yUIdyfCSyZOzW8Eb0XNb+dEE
bDzuvDQzgb0VTlkn2VDFpWuQsxODAjOcHQjIh9QeENynXvnMVTrWjdqKo3a/z2tFnQ3s/u+gzhJt
AYHPAMyl5BUjsbxXIcttbcVROj4AzjS11v9srQ56iwEDuag/FD/JxHTo1CVHvZi3eCuRskpZ3upD
mmE/fyNI5q4UOuEX9VP5ZpBOymBSeXUdlpXfSqSMVNnUg1r3JOv6Q/SA6r+TCvvsmP36WeBA3TAa
OlB8f9dVmlBjXppcWEycH1le1b3UfhF0vljZS2hn96RQvX4bbzOf56cZUy+XgqmQpwyTuR0nnKQa
APxPWm+jfEeQi0juqStH20InbuJzXSgxurSR3K6XinsiSTEb4OESa2HYIfoeCBfvdMoPXCvAChO2
kogqbyIRSWkB+UEUR9iJB90jfRYFaTx6nnq0WJLeo1K1/wASgmkPNydKWR+wrjWDGkFu72fAzybc
rlqxB0/pucQ6pE766y8muS8PkzI6RiuKaRNCphwAOvvUIKkngBzaaAGdgGD9L60c+E9F1SKIdzp1
jEmYWFlJNpcEzPoLmSkaXgkVC0hnvnChiphbupFGHaUgF0rYL/CspPIpFY4p3ZBeBFK2zk13znfT
Hb8USfbsg6ZuhNLnGEvFuixYYt5atqQXThz9nNtnTjDLtN8bKfTJmWXUpzqkkC7xaHE7jE3NzgTs
fCf8/gcHxzTgG3mUvxjSuA/HtiEJ2XoPtNg7Muz2uwG4uvuDrDrv6CiHsRqVro7q2WGcSVL8Fg/l
+hu6fjDTl3vrcKfmfMoZViikbFZJOQ1lGEY1ySC1dRVfn/AYAIp9AuzDabQF81VO7Fx0tNwefiad
qyAa49Kk8bSHciJJNst1Sp5bOdjmQq3eRbA2ycyt3zGd1ftKaeLOSKxLJSYlSaI/w0PyoN8TX4XB
xczhGm+OshqUz9BGa4SVOQsbXrQTqDmQJl0d6y1FazzXgHNUhx4oarRhU22VUJBJsiOAfn9HN8An
fIqzW66p4S2RMjVpqLRROOE+irgfMlL6yhkT4zfHFDd6Yz3KN3pKT0yOw4BGShJqqABg00y7BHjf
k9ahqvxDRYfFmtnTp/4F1WXfjOx6trl7zHTHG/WhzA8yLVpk5Lgo+R5woTftbvExfWfHB173Cm+l
lN0ZZ/RXAvuRrJRgqPToyid0udwGIKbX3yyIsjdgtFKbkbRXnPGREEzJjWr3BWAk/tP2VzyqoTMc
wpuchxjPDv03simrM4xj1mgrZKMn1y+A+zuYL6RjjYSponKXfP/ffIdB2Ri8c3q1MHF4JKUjam64
HH4PFFZulX75g9oa53KY1It6WdKkEjKUEgiyEG6kL5fI6GKYAzDO3ef1rx4b7/tpUuamMxQU2Grc
jvBmPBmgdyfZ42ZPWKFIXwkPX5UdEm/kkeVvIka5VVAmkXB+jVchYdAFYFgJT9KDjnyuvLNcwAc8
/m9HSBe+I0nWlNqCyPRk3BGR5r41bCWQMbEiKDYXiZvjLmjuq2Vo60IjubN8X3/SdiO4XldnfZF3
f+D6mVcR831A+UNN/8OEBUjcK6WcJcxOSZEzLm+xWQdWDV6QRHPiDpF3+5gpydHqP6uThvZVDF4s
wmFQSy9PUzsfR/v6ZjNNEKYZRfH/SLuuHTlyJPhFBZQ3r2Xbjp+RRi8F2fLe19dfsLW3qqaIpk63
C+wCu4CyyUomk5mREbqK1J8W8iRs+lEJhCCOC8GxZYESCIG844FO2GFgY4dKHHO5iut5hB3tfj6h
t4d2vvDJtKEX6iX3PHYLrjUqgrdlLqjrAGspYOQ1prm+rodmT9gSAOFxbu8g1xgVxYcJiX8vwhjh
sGwfckyrRUH4LDmpLe54fGnMnp8q42uZGEXFv6l4OkoVxJDTi7X+dInn7ooPRwbWcCTxaH3lxzhW
0oHBRkDlJYzdgzvnOgYsLaSwC1NG0yP+URbfm3Xl7CErMdwYoGdhqrZTpSVZOtdshi9DOpT2OFlA
OsJtOf7OIKLECkDGgCkYGfDGS+1hE8+k0FRLvcVaCLPG9BS/NIBZnQy/CqDaJsItoYQOxFz5CM0G
BeLS8lmobd7Fz6zGbX8FdSNrndzk0zghikuy04jLHoQbbt+r960EupxcTu7l0DiAveVsSYofj+2z
Isg/CjX7tsjr4xwKDytQFnYt5i7Hm1nJz/aXUf4VxboC8KdCjk5L+CN2tZc89OCe5c2aMYtYW0uU
V7VGIerZMpOagHogZdEMlK+kUXjppXEZT2W2k/375X/D2GV51HcRvnzzY8bwwwDdN2e6jOqKB0zU
ndo9Yfs1nHb4nLyUT2AjDbR98hbzqzCs96YK8gHCXARGKpVaeTNUxbDUlzNcETUxN3kcj+OB0N22
GWBc3JSa+VF/GaQHI2QtrfUqG3DDiTX42MPamIMqXAXVBiVbJTkFxDYeO6FB3VkYahfshcmrMGiN
wTnn7G+++SFU9gIm1KXqNZUkS4snRXeE7YFkg3J0Bygz8heulzFj18Yilb/03TQKWYS9rnCw0VTE
V78fgnlH2IXVAlKrfFZh5o2gguyWaMfjK9O8ZhG0HpK2k8iNAC2uSwHxG+mbypdBJt7XZaUUGMwG
jwewIDKGX66js1zLva5gKsU1S8Np+tYx19oeMCSRavmeEx3IbtH1n40tOtmdMR4qJevaIc8c3f6F
NPu+5m/AxALUzLvq2OsCbRR4lDQi3nG9LiNpDK3vER/KeDiiGvwAahS0NSGAV4wGh06MGRtwpf7X
FnWHr5pSKTMqES4wh06SW+feauy+nDn+f4kxv+2fBvVTjLuCdJrm3cJQiwJ2SVx0Mdphy3lRbfk1
/IFaswoRytiNv4TPC8rc7vQyv4qWnzc2ryzKPA+bX0CdBy3VR20h7Vqr6aEBs8jHMlYT3i3C9JON
FRIBN7csZumFSNGwn+RRpDu5P3aO8nShBQr00OGOnfDskVVv7JVdpK+dgH0FPc+L6kUHICQOhDot
8/lJPG8LKcdspSSZhgyLMzRMXSaLbWglbwPJob3lKJRDFgIkqFYTC0KZ/occZG7oyUH90tkQBPYl
jJY+YtwkepDOCyD9PB9hwobwHDANC/xDoCSnQkrV6ms1DghghNy1/Ac2JHn9mVuaYB68fy1Bn+f6
wxVJLZXNBEukil1/K57ArfRAYmX2bcJQYuHWr1ybTGfZ2KQuoTwz6kUcsLfkzaM7fQwuSNwE9wRm
0ldcknneEqkThzGQpUtLLFGVQ6dUFLucMttoB+9vYvNmWdSZG4B2t9oVdsiZy99Jv6M8agD51p+A
lOBEMubEwi8X0WiS1QQVOkFHc//y4aY7jCSdCaRY8YrY5mGK2TsIZg7QtaGFr1HuKEV6OqwEUgy+
nf6LFbfmfhZzzQPsoHm6vYvMS0f/1xTdeoyMTFzWDvBG6DO58njXFIfRlLyyk3kdVWZOtrFEeaHY
DpVQtHgC9JDMW5NxPkTxsldUyKVDiAwTLp/XSjxNEDcPujDlWWefAXDxS5iAtmR6RkJacZGLA7ZU
sxdgLItHqFI5zUn3M9/ac8cIiOv9Fs1Af/Vfa1R4Npt4LVTyviNFwNJtzs2ECT2kfUTD4yV+5QYw
5meERCDGVkFYA1qH67AiD0Coahmyvgt5hwvIAblf8bobHeFMKgHFveXyJNbYb/ONVeqkC92UNY2K
7KixSql1dMgvu6Mg9z6I4SNwORVr7lX4GveV1UDbEiq4jtlnopNma+GiiKidmqyfn3Rr/iz2kVTZ
t32bnX1D/0vDsDue8Qp1qQyW0mrriLed+ti9qZ9JxkEaB3IMkQkyzMv77ux0Z2OQeuZ2DZisJxWp
qXoePFLJC93pgTywm6A9GkC/THuAXr38hNjPHXQiL9XfnG5jnHrJhlETzqE2IvPvoshbqnIET0Jm
HOfeAuljLkKZwKqH8HlWk+KFs9NkYbdsUxELVMNGJJIUQbkv9yDbRpcd8EJkcy7khjH2BC5xFZwG
w9/QB6K+8WvVdClF6hbEMB2WifxZXdtd0B9n7HT3YH7gf2EmVEMTwXuFd7WENwi1yUXfVWDAxslu
P+qB6HWPiaenYIAM77GxqEmXnxLfqm3Bv73BrG+rIYsGpaaCvy5V602+l6rL0ok6QAtqWMOZ5Un0
VNBXeGlpQFFvncyXIRuKXR4lyu62ZWbpBoRi0IwhZDGGSvk0jnZX9aYFxHgjvShmLRHNseyzNGgt
SgbGs1qM0PnsvHY8r0PzmC5FJdiJpR4rdGAdMVUxwJUr38GFeoAGl5Vw0gBWcqqDahfoMiARdJpQ
pxQEaBgRMpRQzp+GOTyUxsK5PBiiRZa4tUHFkdwqJ1zI+eCir2N4WdzdzyATityxG8NA69rqEGE+
+mMKAU+8bKxFCWpT0IOmXM4dROF9IcsPJl4hthkPXt12X+REndxJ11+NNUwCqzdANiIXoub0k6kc
ihW1MEOLa90Jjap2SmHi3PrMLsd2RdRHzZMmUvsczCP4bvsQ82b6kuPoEFjc7CWpPYKFslEe+PQO
zHqkrhgSau8yqKxp0EhvSo3RRmAGmX3J758Nn2BaLceKbP2ht3NckpW72NMXaCNh8k1wiyMvH2Z6
zOYXUHkjqDDT1mhwltZ0cNu0+5Qn6dvtQ8MzQf7/5rhGiliKVgi2mkLvPBVT3RAFv22BeSy3+0hy
yI0JqW+yQZiwiqbto/cK1OvHRhINr1O1YacKefWiqqEYCE2TVPiPxoKhnDx3hqgbgTqthNqvEhPD
7cY4+uuaAveVgad6rTv0STk/laQB9OUAVlAVAiDoBCkadXwA91Ubhcz/Kc/mY3RUjv1OCvSvf0Ye
wIqUOkmaTdgDXxD1dec869Q0rgF+RHMgi2Zv0lOvH7705luUoN3EiQ3ML70xR31pSV5xelZ8aaGE
bICx7+Svt3ePbM5vm7cxQH3nHlIgXSUQb5Vbu5U/K81blj1qCofolFnD2+4b9ZGUMolTy4CdEWxo
ewKVWZ/Me+s8e9of8NGyA5BuAi0sQ68F+iLX7hsaI2ZQY/iE/Al795UwZyAreyc0FkuCinjPl8Rh
5Sg6VJHgiLoGfDRx082JUfvIaOcUJnuQrdhW5JI599jPP0ypl52JNiyZHLBqvz7zIBasBx0o5izo
nSloYNCvfgt6Fj+naIpOfLS6O1Xt7+KU27tmHTQDYt3Qd8bOIum9XiE03qcxk/Kfg2SXeRKB0I0C
6Zx7KpQL32+7JkP6Etq6KJmAEcwyZNBJXtur02WplgJnjRCRkWdOqp0n6y38hqTP0QA6rAGuxEmc
7PFdRDnF4Nz9rC9qaqB3I106E/Dza/tTP69gw4X9AQKRZvwjLvYruC2QoXQat7DO2tytMWpzoSy2
9sUA7rPR11vb8JsAesp2JduiS9CV3Ccd671MaqZE4UvS8XC+XlwnxXkqqcMAcie0Z6T2lCHVcedU
cdZ43CtrdVe2ApFir51lWn3Op2XFta116nzGaV2GkQ7yLOgvupJrHFvLB+6KkMmWXvJc6X/SIWNt
sSWDDE0HczwWTfmTDp9uhR7UWQQHvYb2ciboMtIvSUVQj/NO5YVbmI6tFjhCVVWGTArSkestlqow
LDtIg6PoKL4Vu+FVFexpukDnY6javxeAPjdega+bOwok/LInyW0c471yY+8PWjesLw4+VlyTEgjf
pd/aKCGonsILl5CfPJEIPB4q0Njzx8CYD2PLMEilQAGBKY0ASdOy6Cu9IhsNaCQhsX/ITkT2pncK
P/JlHlUw88NiSNICgxiYyuiVoWyhqL0Ie5jDcaCRe6rvR3SkUPEcYZCX4DHrEtbGHPVdu7Rq16XE
UY2kl3oFTbD6rubzfSebjtIZ9mxBVy43dlaUgG4zdFDZ8xfibqrkaJkS/MVR2vwamtAsSmtTgRIP
qAv36gEn9nN3Dl0pWEHdr++UNz6hEevsbg1SxaB+HiOrJtgTKZ2PlSWiPrqkgnt7WazYuzVCxd52
CftWm7CqephsNU/ceM4dVXOVdD+pf3Wzba1RwXDV5VhWZFgjmJO1cIwP4Z48VdST9JmfKjByLrzt
NRGACUxw4aF/HReWZaxAH4pHvhUVDgALY7EGhfAigA7y9iayXkNXlqhdDCEevkikLCkHkk+45kTB
TkubyCiBe6chpHNnEm0st/LI2enQ0P3O+xWscHD1K6jdnRu1nIoepVmEg48EVJ8580ELIA8LyrTc
4RUzWLnmlT3qcplrXNuziKIzGRyQIQKcx5hYyu1qPwcCd3KANZx2ZY5KoYdYiRaMuYBI4g2s+cmT
/ijtO8/EXASISKQvEBgjc2kntNAc5J7Wo4GpiaHAFAOvrk/iDnXf4IeYYEyHGjnAYdT9BhyAIecS
1v0T/5pdxm//gPmScTav7FDxb50HS5MMeNXsg9RedrTTANjws+A8eTOSwa62pfP4CgpnTky4VNFv
LJCe2g77IlrUEIY1cHLphTu+ZB5hkgKXeR6InyGX8lgA9qI9rp6Y+pECQI8zZCDN4lViWe+L7RbQ
BXHI3qINVZK+BoAXRWFrR1L7JaXY6hsR9OF3SdlB49+Pa1FH2cwyKxUnBA0jf507kMjpta8us9cX
HSftZb39JbDrQwMV7Uo86sn337xkhMxaChXMLJf2gokRHyjjlXZ0SP1acJbxbMGByWxTO501FHO4
9yvLv3Qd9zj+AQVak1rqFOm6FdUNwUxFBHOs+OYjpuT8LOgP8ZsRYIKldyrwyqISejtgstpwSIZ/
maZCFWh0JZRsYPonV0bpg6gvAI+s3555p5X1QbemqChVKItVRmoLFGApO220vkcRGJ0NEbKHXzmr
Ir+aPjdbU3SEmvPFShqYIquqJOEnhga1c3X5sAzO/Ef8uOQr3TJK1r/xorLORisesJUEVbmWtgLp
258sSeCxKx1ecOBtJ+W0XZNH6aRhjdkoBaH6Qw5nO0LRRJFG5/Z2kt26tTAqzK5lZk1rg4XJQul2
YQQThT0MBSfacX2RCrOyOihVs8JOHBY21GP8UZWdYrLsOjGcWHhEpm/XOhjulnPZ8BATnDNIh9p5
zaqxUWughcroHtMqk6us2mhnS7aPykJ3i2Wp/dv7ygyqGzelg6pupOqE0hropzoAjdO6sCf5Tpzl
IImOJSD6M9oARhR7utHYglLuge10JjHG+JPEKVexwI3bOEBH20FT8jFf/okDubVXTSgWDEEknSPl
IOSf0uYdEgl4rgVE9TKdXU3c98q7ODWu3u206qg350THyALvUclMblBmUkiVCc1mul8iDslSFTo+
TPZjAUkX4Uptd91HK+j/oI5GXPk3V98Yo1y9M9ZaTMk2hMnHQag/qmW5T8P7shictPzULRPnaLGe
VpAD+7U6yudjFV2KVsYp/khk66Y7olVCEqfk20+eTy6gkZUzbQzSUM5cl9s8JlGYgFfIiCm4Pnb8
z8aMGeidoxYJrTWDrlELDaqDXbfiOaOWe1EKX2OzO2hD93r7CDG/F0DYmkgo36FTfx1zQczQNYuJ
l2khWlIwt93kKLGcY9hhjrx5LIUMclameDZbrZJ4dyczAm+MUxfaHK5NYa7IUFIMfXagVUTQj/0E
yUKIItYYyB/agJ8XsZiSUMr5tWbqcjNzrZwXCWY7L32RPcgT3xGEXPF9AeTwi4FSoehO3/pze8ju
hw8pH37MDJWbH0BddGqaDVmRoDFOtA+Hz+pB8Y3juk88AZOLSWVLB2hhmEDD29wBe9Yda5iqgfqo
iWkCusxd1uMUZo3QYgxE/EHok0zUJC48IJIHJMDyN1cSKrIqSmimAiwz/XIttViO5LKDAG9/XLVB
cdNwfgyr/oMlV3soUnujZrlylEZ2WRS7zMze/3cHNyVUeCDnp4MVi/oBiZhOXaYW+AEdJl3aB2lS
T9aKaSaptMXsJRV53SWWU28Nki+wyWLE1ljlUobBqnpbKtXp5LtESXdzx0OTkNNBh9qtIeroVhlq
ypGa4ZYzznMv21aqcr4ezwL5/5ulLGYE0hYBS1G1NFiBsZSXiBMDWPHHlAEwJm0QhDoqCQuLMNOT
PgJ8QVRcQzqN/dchx1SpDpSedrAannwRw54smiikKBr0dSDEdL0kWccl3YPByB0rDByE/WQjq/66
ApRvF3H30YS0D9Sjg9s+yILhXFmlDrzch9CujXHq8n3+ACAS5B+gm6mAdgdUHjEEGcLk04Ulyknu
890fEFwQX6B8BegQiM+gmg3NaBpVp8bpNE2L3l7AgmRGsqucEeHFBREFVNnjaM9LOxi+I0vk9tJI
lxWzS9cbXY6FMCYFNlpOvoKfyo7R9by9q6xuz5UJ6mhHUpzI2RyD1etgFh7YQYoZxb8DybEwqjy3
dl0GQ+yNb2PiNA/8si5vidRJV4Q5zOMRSxTlyresO3WU/NtL5FmgjvhYLjrAPVjhIK+Yv06sj12j
8wIWK3W92kfqmMemXOdDg3WQ64gMaEQeOiszahSFXRleufvZiCQthuoIcOKBzPAZ90swolw2cQIC
e8kmlHUkg4j6UH7TtUVdrwImZbIVuJ60cOZ5d3tTWdVFrPeXCcpv5m4clnRBzCHsBBhHQWMjcxBD
nQv40hWfbtvjrYhyk7w387YF3tCtlfl7pRjPWsKbnmDl+FdLohwlnBc1jgQsSXnOUQIh/E7lh37B
iDCoT9yOJxpGdui3cKIC3QtFcRBOGnQUFeUR5y5s0af6iewkvJZkdp4vnsEK2NLGFBU618rqxdTq
0TtYNDtRnyGKZpv5WzKlT8qkuMM88sIKo+slQ5gdkk4WMFwAA1xHLk0Ii0EeECtrKb1TJisQMTLl
it0U20kBGOGkZ45sRKfC0A9GVFmcy4L1qL2yT21uLILrYcksEquT/CBA8sUfAIRSbaXw+urYnTRU
gnmJIflDf/uim0VT2yyXACLMDYxKHZjGddFbs3MriZx4xng7QTpalADag77Fb7d9JtS1JbVKi+4C
GfYbd4NvHPgM++wTvrFDnGqTuKhtsooArYMQkWgEAXkcLQeAKoiauQKgq2HgacOLKsxjvrFJPUTn
pKmUpcTaUpBWlPcEQBJ5FkAc6V28q4OSy6/EzCp+7aZOgzgqrY0h0wmLndeUgWZndgdBS+It6wke
40DFuXowgC9ePTRRn3kuw16wIao6ZqFJNL3e5BWcKyiuy61rJouxm8ao3MXFlO1vR0/WKAx85pcZ
6ltKkRBKY6+1bhEC39kOwr0eK34zpHflUvpmFbuClh/bFmBLoJ44xll5E1SAIZery3g+0K3SUtGX
Pl1X4khoDEEOmIx5VychwC8JIp83Sch0XBloWhFyjLj+RGpPuzqPVIUckBkcvqqXEjppYBCjb2Qk
l9/hZ536rTlqb00pmWtRMRDH+9zB+v2yP0HGlnc0mLsICJAKlmzCx0jd6doURVUW4jiOfr+fztW5
Gr32B5kOW3ar5uhPEsdp2Ov6ZZC64ct2kSCYhQHyDmIe3YfMejKrxrntGyQi0hETwAjgtxQRz0p6
jh295twQQ5TVGq0+Qa7MNeL11TAzH1htHlyBdd9ubVFuUTdxk+gT3FANwgMZFelBzK77+SO/OsJM
JXD5YVbEkNAUpBN3tTFLZSa9HILEjQdINgt3BGWjeLqEKjyvMXbhK6f3EXBuCMEDfQswGnXddsY8
TKDFAAYueRJMjIeAY7DWVE8vIzu1vNF8BV2AY+gA4Cw/CkxvhXVqd+CeXdEbzdPBhoigvVqDLVqy
Iw9HBSKbQ/15KqOnOQJ2RleOSTb6hfa96sSdogiekUa8OEFyuFuLoO5sIZP0WCeb1gLEFzvS0Zyc
/kAIL2Vb/jCmHHuse3S7Z9RtrYVy2hmZRvpt5oEQpgDgfSfvYl4qwl4WYFeGriMA0kxQVj7VxTgh
dSUvg/5lvId+N+B7kxulNp+jhHVqUSdSLVXDNLUkUqc2ycV1UiNQs+BCkQu7KITKX6suc7vIMirO
8WU1S7AgID5BAwMuGHp+DndON1Y13uT/7fmvu3JnYAJx4e4jK1RgygsrA4rKwFV5fVMOidZnuhmh
yGoJ6IfmLVTSWlU7rxjSdbUwXD/cDk2sojhG338ZJAF5k/8sVq0Y0YSkeTmUJ5QY70idb3bs0G/f
FKeAEgivmcbySFRTAE2Bfq+K0HFtMW/jWpYX5I+kKi7tsuDnqDGXxoa5lRs71FZmvZyKRoeVkbcb
tAkbyyF5ZOuNOYYZvMlHOQOCZcp+5T1MmYkIRlh0krkCIEw7zDImYzEvE3EY6HudskOL4U7JK+55
fV5WOx1wQ+gOGeSZCjzr9WZGTdKKbUtaaUJeO7GRlXYRAbKQKPd1If6YCAuRpYa7pGzvBcl0dTCz
gsfMDREdx3Y9JQKA5R0wMwpUSm67FuuMbn8adRP1nTmlfYGSYB4uELy1nKpO0cDiEuyyIs/WDpWZ
pEWlifWILZAfJ8/wobiUfCWoGIL9no1TVHEiKuvaU3QLd9ClTKyKVARXzXrQSsJYpAbAZ4AMBW26
1UYD3CVEaTEvgjP8GHAJhbgTqpCGSPlxbEpT24UFEDGtCWpEvB2csDCUT1pfmkdVMPL729+NtT6w
oqIKSSgqQH5FXbNyLdYpQMsE4hQGsaPsomhPYoLsV75YH3iPA1Z4vbJH72deyHqad7g6WnilWgNU
UxhjUMvdU9b1D+AqN+6hvo2+rDXacaladlsZHB5jxiZf/QbqHHWWGUVWjzVnILvWy/0iPOgD2isz
7zJhPcWuLFHHIlSEolwHWIK+00n8kayk04sBAvVbtlt3+YfqhLmPxJO/YODFLl950Zf1briyTx2X
1lInpV+RRIkHKbGBXwOc9SeiUz2hhxb8zUPlyiC5DzY3jJAr8TqQBROsRvNofp8ayIz2NpGoVPFs
OfAweowLZmuQfkOYWjVXRgKDajCeUN8Kkr0Q8AmaGfHtygx1j2WCpLdijkTOkt4wq9ObQLoUMi/Y
MB5EV1ao019oaWVFDRYTnjHmRvREVTf9TKS2CcCxO3Kx+2yDEIch8ChDv/jv5nONg57K5gqDGEvA
Ba3toNzojPZIVGEf+M1r5sfSLE1HXwdPPlpvY7IQvXOhQtFOV8CKMx4jtXHkEbD1Mb5vzOUhWdu3
vEg4OR3DrCYhTwWtk45Ui5aGjvowXJSf/eRkJx1/whn5/VuGj2joH4OXA7B4RaXRbssUA6s7oPqZ
hNVDPIYH9AHOuRI93g7ZjOiFsQMFoA2UHjCVRCVxgHuNolQCaAAVR7+au4exaZ9zaMAMeeffNsXK
OPD6Qi1XxFQQpnqp+CEquRqq6UyKV7rprK6yMx9IO1oJBtkmBJegfgR5X9Nx33+sAeYr01QkGXVo
I7fE9OwPbwR7G+GB5pAufPUSOfmhDCovP/OeneS6ox5sW6s0ikOX0r7pDSRzC5rOQ7U6pazwyLZ4
NqhYAkRxl0Uj/ETo8G4SW9s0OaxJrHvnahlUIBEEUS8isnk/WxlNgEoaJPiIEF7h65UbfSsA1tZT
MK2NPkJNJX7h7STrsXH1Gyg/hUYdQD/F5QOC+geSWpcPGAUz6lagYIwfdS995VplnPUrq1Q+E69h
a8YxrF6ycUgVKZUNEEkQ7nNf8JTAzH3y0iHzuuHd/22dym6kwmpCwRiJdeuetMxKIFiU3fiFjGAZ
AQEgAb9x6oNJtLmXPTmMt3yXSmuKpcjngRhH0WOG7fRBspFslICsK4E6OCAVbp3FdgA05NpmXCTY
dnTOSUEUSF9q4UMehkMTDyhzAPyfqqcYZe7iO6ENLJu7yAHXwAsnNDFeAlcWqdW2jUGU93rSDkEN
YjmCTfQLEfdQ27MMgu/qC8ceb4VUKicUTYYMGiskNQ8hO3XY2/kDYfW34jMRPy14r3WeRSr4JkIR
pnEHi6RbEeen2m8wkJPA4iLeET1zrkXGDXa1p1TMjQEDn4BFJ3t6+YpTED0S1vTRG8X7Hl8xd3AV
OJyd5XxJOoWLEx28mS2skooLdrb24bNExzZv7shMm/GNY5AZgNE7BP6I3KL0myfNi8oQ2o4YHN3L
xkYeVH4uW4uFEvdZ3/9Pm9QBGct+6WX5YnN2ywjuWgTAll2UOzXpTD4nj3KblShYm2VSJyQH2f7Q
TWj+1mIGiY3MejeL9aFZ5UNiLFy1LKa36jqpY4H9Q7qMXGxSSUWNOz3rcHMS3xGNI2l0CU8GGPdx
IuE7bvVX52NjkQr1IDBfGkW+BFvRWYwjiTnzhwQx558NlZ84H5G3Ruoj5tmYDkl3sXjxVGIxeyXn
I1NP5BNyoxzPIvUNIV9giB1oZiGA/I+r5vcEDfhPDEjcghfnmKdxs6tUnINAd5EM8aWcNXlw1CkY
P/T24hvxmeQMvD1loS7xHPjlN1SUi5oUcET5H79plAOGyy5fcfGlFAs1AjgwqNKCGILkA7g2wIPF
u0oY8cCArhFhTVMwwyxSm6zXpRnlmHx3RSs/SuKbpP1Y04cmCd25S7xMP2utZq/pXV6jQJver9Zz
Y+k87AQjcbn6EdS+d11npEBGk/MTPpYnlEyFEwmIREsC477rEXU7JzF3kSOXNti5XI5v8zaB+g5C
YhQgpGjI/WbdS/76QuoUBP9S7TVnwIwMzyLTIK4bzQDRLgisKYPdGmp9WqN5pS9zFjSYFNqZkSZx
/JkRBNGexWPTkAnnGC20WkZKLYwz6ndiZuS7tiilQInM0LFS0G11fS0+cPaRcX6uDFIxAtQUSl0m
Kal4Ex3ZQgGDdQJxV8mDsgvoczyOPfLnUVnflT3KeZdp1jEXnKHKqx6LxdGhrkAe8fPgZ5JbmiTf
dEX7D2boyPf5zbAErmRQdlt4hlIOm1hmHefWJeUj/L2ZN0UH9R0TLILhh/Jz2kJEFxX4MbY16TWS
fRXNQkKVA4U/sb9Ta4yqiraq3DfKfgacHWKRnK1h7Qyg6wA4ooALtjlqZyItlHpowDXAGGe2Jn7F
FL29Rj84+8+I0IaC/g3m2xRwWtAsv0slKLGU4XuTZEIWd4QwG+xyXpkjWKV/Mn5P3of0xm8s0vlS
ExpxkyPdhof1+yi/SJyLH+OdpOFZw8vOWKcUEFxUotEOg1QkcffNtV63ahRBnAzK7fOUOStUCe5S
qw45nWxW8NMMnE/MbBBxRsoKOmTlZCm4BMy69Iv141qIGDpfvay+n9betGN1sqP6bzjVDRiTEH0k
TZdpcdahVsJuyC8xb3RJaYhIyug+kEB7jpeQw0B/s60lyhfBJqVDuB0ADvN1WpyqPJbgcEeC5OhA
G3uS7grfB0BuU9Q4uJxsrHOAaShyDIjIJK1MYhSTLisrbJfpK6Z+vlaFgumNJri9RKYVHACw0gIf
gKfXtaNU0wDidAHhXEKPG4HcX6XdOC2cM82qbBjwkX/NkOO48UdTBn+xpCEh6lq8w8QyUE1HrBfb
zFaveyPDnc05C6oTSKcepcUm1eCC6BHxzgWrNHb1Q8jB2fyQwhgUaUX1xs0VJ4Yeyuy2qqMjISTv
CDM8kNlWyVk/i9y2MQsJeGWafIqN6aqppsRMkK+gbgtNy/fIdEnUIaAyBcwRxjHt/b+CNV9ZpVy4
6I2W0FfCjaTYbXV0Z9rP/58LUTdKBB2AuS9hQRdO0iTv11Q5W5V/2wirJ3K1DirvwJuhS8yqbQFW
Xn1SoyGjYeo+R32m9JYdT/OEefJJ0x2jJqRqSzns0KR9gr9RFV4a2R+sNvOSsU52rTKO+zWR4n2r
p4tze5GsqI2jDnyGQQYaaMIYyNOIQijibo4iP89B5t9VO44Fjglayy3uqxiJDtaFoQrc/a3Qnqpl
gJxjIUAaXNBVJ1utwl27vA8MWT6lOYA7UTg8JOr8IZxXFfzOQ3w/pCDATBXTlfNy8NShvxtDU9kL
GAv1+lXKbCGORrurm9RpmhW8nIoe+ip67os951pkA52WnOZsPRbaCNxP1UiuElpFsOrGaxO3gAGt
IHMvJcM12rWza2GdjqAsHtzKUJPvQtTqXteI1rdBEl1ztgTOxcb0ts2XoAEQUdrmjQxdWFf8pD3X
CPrzDjwkvUYqVb64m2zt2+0Pw6q7GluLVCAucqCwNfLtSaGKFM7bNmiVz5aHjoELDROwO5b7OuOm
W6ylggIaFUCIApDJd+pgpdNax+IAeD5q9jBceLlfnQWntwlILM/4enCM1IvALsidZhJeTSoitbqc
dJBdqS9xUEIGmh2Kc4FKKyEMV3ubhzJhZCmwp0lQkADHKZKS67i7mlLdjtVSA17V7lHVBbyq2/8d
vGprh25CTKYKSEd42cgFIIfSnz+YuFQIo1XKl9VjHGTTUgDCNBRMKoPS6npV+VwucgOwIgJU7Wpq
MEN4h+OSjIz1ygT5CZsLCzJFcmZa+ON7tPNBZmfuy136trgVqnt/o/t4ZYy6Hbu2zydZvXiF6GDO
zinOukt8og8EvKk5SyOniUrsLBVTk0RG/cIud720rJ+LeUI77pL+V0/IXqEenu0b+IXA5+tmfCsL
hJGQLgFrHoGkXFszZLyqzBaQnrLPBbuKEj20LZBsPIFqb7Croo4AvInn1J7CafjS6rP+uIBq7x1F
JPGUTWv+PIZz9rmPQu2dsxGMw2iBzxv1fwUoKJl2owadz26UQWlnPZPpGYyT77/OTv+ZCLnw4aGs
PPDKHOVS4VJLydJf9n31Za/2W6h5lw+xE4uYnFPfa48QQqqNV2Z21n2IjYdl97+3z6GLAOI7BfgZ
FUr2dEBYZMRDVD0BYI48QIpBoQ7dlWEKQK3QjbbiLXZdObwJut87o2ASBJ0hXEBESo+AdO0EUd61
0UhU1DXbyFEhip3+GRgStJxIu+UuCjHeQ1DhIXdql/zJV84Oy0B8Ir5rQDdrdGCSUdZojRyW5cfB
E73q0JqkuXS3HiAOBV0bW4RI/WTY/6trUWaphil64PISAt6HB++MKZ+3AmwZQQ9F5dnTNQ9H4C+o
ySiT1CU6qNkihTNMLjKAOd0d5Ph4q+JtJhV3wzRp9ClEwS96W5yLBKc7YV4QSTyhxNHAr4WqDc95
fgsg1LqoY5P0OL9lhnUpRmHneWf3PRcDxLNB+eeEwcROGWCDaBGN+zq+IIDqt9AmIu2ml/jcx9hv
wYdaFhUXh1ysMEeLKoWwIznPCtHWEKgjJYAA55lfuvwtpyeEGTh+GJlF8VK6ZEKb+8wyizTqYghy
pWnhN3PpL20522ut7mNxeY8l7O3tI/A7YRVlkfpuZVhFs1iItavn7uBZuwVgDOtYP4OOGqDEs/5A
MMoCsK7H/NCgkADdAFTLeftMtvH6/F+vm/qy0PJZQOE+1q40SF8jMXGsGEo7jV57WsQDQ/FsUZ9U
X9TZECTscTf2drMou6z6mGjfE4mXMDA/JibNZcxskCyISlvrEGjDOE2xteVR1FK3zj4X6p1UTE6c
8SbnfwcLk+8IRg1dAwLKwOPsOnYLjdEP3YBbsjxBARtwtZ8qsT2Xwo25qo0havtqY1nNCwd+uBji
axdpzV4ruvBUK2oYRLppflZamVfm+j2kkdUBOw9BGBTWRCqkNXkylrU21W7dol8lrTut18/THHN6
JezTsLFDnQZ5qvI8kv/D2Zf2Nq5j2/6Vxvmufpqo4eH2BZ5kebbjOHO+EDmVlEQNpKiBGn79W/Lp
25U4Rvl2owCjJDnekkhu7nGtvpzRV/+GzPN5fKz3qEGakb1CixsFz+cEutgAlDAdg/RIn4blv52+
mEYSXQIWMFgA7HvufPSU6zHzYNMyhni7eq7YNQLTaeJ9W22fJExD/EnLuGXho8EVb7OOXQ8d10Wy
09sSXHVN8oMZjgxqMaqn1Epk9Htt883POT0aAFcROyAo6jibO4yTUqUDJmk/F/upt62dc7SRXJst
FwyZ6RUie+EToMh8a7UgnI9jEsPzIIF4dNYmQA+mWMxUJVO9TTosm123HC/N0amN1/R8YK9/60gA
qD/XjUpgjtrFw4TXGSoHBCB+W+RXlPYlDQalgrpKgp5hdGR+Hb+uq3v0C9dylpN+Z+loVHL6Y821
uc/91e9H7NJqtww4cP40G+E8fhVVACuoydoSOsxVQeP5i8rNZimKq22tWCRSXItqfHPoMEOAYIdG
BMAD6cCJ/CpPWjEZYrQXoFB1sj/BfYYI2tT1cL2q8nvF+Jmsc687aTWeaZBlxTNnXUR0pT2WYEdC
Rq1aGFfNssmyO191nx7t/FVmoueFRk2BKEYbTRk8TMkbcD8tzFlxd80c+15+j4dDLEH3T/7DtyRo
NoBmfsg0gUK9+NiB/lK/mfB2J6epu7p9fw8cn6S5iM7rumWiJvbrsCFmbAIxAtJoY4bu1rs1Q2Qh
AAqgr8YhRn5OR6L92v56aQAn6HwLuAATPwA5M9/HglV96WBydqExL+LAWLJdFXmBj9aV5dU6re/W
p/FF2jS+n7RmhQK8rKaQhlzLAkHISANsDDLmi8kj9OaSBy3sieXv19+lfd03AGmCXR1qBdCpX6Xq
1BkrnhoCoaFiX87pyt35UGBl6F1bepeeDy42WMoR5QOq5tkYIhPr+EzPsCtEapuuABg3H5d+ZN/5
t84c+carKNUXFCZyvEieO/iwnfN6Y2QGfdK0FLGaMd/DgNpXWrITtffw+1d46bksmAwG6sKBaHye
ArRS0nqCYNxKt1vU/SEd2tnvJVxabPDV9andBc3G6Dr+Okg+Y4ieZKiUthfOEEwoxvCYfwAGdJuC
wOVqd+53pwQV7ogSghpv2gXOUXTHURTKkGYJp2ScE+DwF6E/BhOHohHp2E2vAYpcfL7PAs80JUnE
2CQJ9u20ZquyFFZQD9mhFQZalsp9lvUvZY7iIeJFLpFLy2+GULb8inF2aRzRPmm5AGlB4fh5XmCU
iCB0zIKFa2dBXt2puLoyjtcknOsTp2ZOnEOCIcefpcjC2o9//H6qXBNxpkSMnFrt4EJEIssAPRnB
YBx/L+GSLsbs+PWeziZj1RIC5HfMDnJTroxtCwoBj2/BHT4VaacRuA3HDujOwRWx052fbW9fxE5P
/kk9Gjyrc9bjySZlrO9kHxQhifS5OQO+cXzVM7+kPD4/5XT9kzhFcqGrGk8pSvUTOfBDbyPFpgFO
/8pzXRwxDzYdXin2mvNNBr3p1uj+9Vx6SFgw+VZ2AJNkwsyDHvYP15xh44KZjPLKXyLPJskIx1+N
BM82pQPiNASmcbdLEKhvIn/Nfsi7cfeXbA5kcnkFWPTijkNO9Asw7gBwfLYP6J2oYtHTaSD1EDwb
2AO6ebu6Dgb+Pa8DMZ8lnfkhPi96tB/6JbqG04Mwd+p+osJykY9o61v9PomuuVYXLYbPEs/MS2hN
9GC3eLYpwW1ti7WD9Gw3S5f89poTcmneEHDVoRIY4Ie6eSYKpKLcr1yIMvmPmHxY3f3vJ+bF30c1
BMw8E1iaztkC4KaQpeY45Uwf0VhZ27eA7/y3ezinAUJrKpjGbXRynhd46KXn8WJwJz/qlPELBOiP
p/DXul8UN9cskEtL+rO0s2mvqNNYguCJ4kZE4HCPmJsFnv3w+/d2wXn68kxn6rGkg+MwE88EL8R/
oEJ0S9LVK4cK86mulbyWx5l+71wvfn6qaRw/KSoxxJyiO35azC2q2dwlGF0e6Hxq/GdzcXNt2l3c
qz3bB/QlPGDYjGfzjgxKYsTgZmSP9tqFCTfxCnQCrTFTQ9V/kKmAe20BPMZ3LLC2n6vHZjCNsXPc
yc+YSkoZ9pcNSvXAeBlOaeg+Xl8NcH+fJ19Fns2T1hS6iaouNBvZvYygtZ0uoE42rHOJmq7g350u
EGbbEzzJZBOTM2FAr648TfdAQTHcJYDCU627FOZjVrnH3wu6MHCQBJcNsxOpboj7OlEaHjuofIQ5
jNTaXz2aU2Euki40mKr9rvE5f9cfkzjXR3kymZoVzuZJ2mVFr1K4bIURo82F3krCrpSsfl9qX0Wc
mY19ZeqI605PlNphYVfzwfODtvKWvvEf5AYgC12LFupFT6Gtr28vGXqLDwb8pMn8oOtsM1UZO/fg
pwYiirYS1z3s76GKrxLPXmDb+kVcNlho4w8d3jxahD+ATrBNlurj6qKewixflchXWWdvsjaoLv0e
sqZqfbbh82ap7dqVvrymgy/Pwl/v8RyNx01Zq7wpSpE9TgGYOpQfzbJDSMT6+A9qQLF12S5KMye7
CinNsykvFSJJhW2LmVm+xy7K3di1CoGLugKgtRNcmAXX4Vzba63F6oxAQr1l+Y8yXVH+fGXhTgP9
bXA+yTjT8HHsGaMoIaMH1zWQR0tErcAn2oPno4y6mb5Vuz6GCazdsyTg2eza7Dgt1fMbQMwF3TGA
CnEBM/t17jtdXVl+HsMWjpwd3zZbxGCW8nZEbMK5sXbWnj00TRBjerazE8MVgr4gYtY36U4s2c9r
rHiX3vnn2zl7HymrSlNq0CxD9tQ3+bypWJASK7zy2i9pF1gmQBKf8uS2d2Y9Dn3l9mx66qmLzYyM
ZbpqkJ7zj1nov7ID9rsFh6G+uiL2e0QU5tYnsWfLPpMorzMnsRMQQX+Xz5MEng5DOxLddvMpwpa+
uge+u9Y/c2mWITnuAfwLJdN44K+DPA6dM01wMTOYLlF3FoNzqgl8fW1metCaqIICYe6Vze87Uutk
W8KGmODh0IJ50hafjBctbwnjNna/Lkzvi82AooCp/YplgcWCQYvG+ylCqwKyayLePxg7lN2Ecv6/
Kcy44Neiyx41fwivTObu+SzXvFb2QzVNqyow13oEHxMqHrzyTZQd+oXA2tpdNW8uzeXPQs/euqwb
Xx8pbI1ptHV/csXYjoU8MEKsd1SjBSbo6bzqyuT+3ryEF4+yblRCTIigzvnkVswZqrbFLGtm/Iea
TcHwFTJSB7khgbNw55YeKCNki7jfeGYwBMn1IrjJsjnXKp9v4Wyic9Eoh9S4Bb6NlxNdnbXYj5G9
CWFtXXncS0vZATyn55hTCPncyEo4s4Q3QlSsvxj1bZL4gRnvLX7FFr+0hCZwCNDiAuAAqANfl5Dn
ORUEnaLUbJn3NJ0Jy1pRvf/Bq+xtMPM3v2/j6IrC+O7NT0P5S+o0xT6tocEuknKAezHzdbCS0MR5
rLmIQ1T1yqDNvb1y0j0h7buMC3RIFZkzS5CcC5RWvQy2iZAyc0EKayVZELtNCszyrph1qWaE5dhf
TVJMW8X3Qf91s2c7MrXdsuHTzaJ7P+Iv7UI8kKMEKJEOOuEg/7g28hc1zOe3c6bFdSCF99qUp7AX
xR5cSuigF6g8yO/8Yz2XqyoaZtapwHRqdPfw70TkWoMubUZmvx+pi2v900CdTfgClIE+LXErBnkU
6gW4/QA7uKJRv1f3nxb2rxf8zZJD/0AyvWB9rVbOmg1h+9AgmrShKCUEYNuhuTW8SEdM5OlaZOfy
KvuX6HPTLssdvfMYnk+3+CxOhmDIkNNjKK/Slr9/k5fVF8gDkQ3Vp5LdSbd8mvPCqmumcyxoqw2m
ZEkdZpvqkM+KRffSpGF36MN6G4c2gI2DKqQREDeuAV5dHM1PtzDN9E+3APCePHYZbsEnx7Zbtuwh
7h+vPObF1fJJxplCyezMK0oJGXVUrnyw7QTo6lxoD5BHZ2XEDnzTRFZYrQEDfHK/KZJjKbniZk1S
vq1ZG4k3bNNQodZZ2HqwWmoBnwEKxmlgGIigH692x1zcDD7JOBvQSvaV7ggYApORVfcBv2ueBkD6
GwD28vcTK012my2ATQrCxgKOQn8vx9l/AgM1LZ9P93E2qrpEaVlMsB9PzeAn4kTjmMwnsAQSMjo3
ET68ZvBdfr1IjNkIdEydTl8nkl263sgGrNiJSE+PhldfBFONdv1MA21NvaC4uZa9vbhlYH/6H5Fn
mkgfBqDVU6xUqWdWYGruVhj+Gx2NoBfli/CsTZy5UU6L8Zp6uqgjkIszdKSWCKqJvj7smLV2Qlr4
Mu262APu0Nj4odYH6gkI1mu5BcoL4CpbPRBl9Pu1dMmsdj4JPtt4XOlaHWx9OGqtB/i0HyqZkxI2
rgPLM7mini6qBqIjnI9MkgW/8OtDFrGb9CiVQEynvrdz0A40R9e7hih4TciZbvDZyDpvhBCjvOHx
i6MW3Lr7/Tu7NFhTznGq3J5i9WczM6aZouUA97lU1ofu8CTobH+pGnfZdHo9+72wC9F6SJqINUCr
46I++WzncnjVWaYjdDTIuUHZOQdK0o9ExS9a7rFgTOSud/0nCxgtngCOvaBvrIWXYlDjitq9GKP4
dCfnVZJtNYLTJ8ZcmagHsijOAlcu3JDeTBHHls6Ga1bKpbH8LPBsLKXJEkd0eNE2oGe0e9MGd9TV
vN20qM/UONDSUPwJlgNgq39rraq70St4P6m2auubCL6gwHUi+R3DOPSWQDeywhxp+IkP+58pp//z
o/+/8Yc4/CWm/u//wvEPUYL7M4YN+fXwv3fsRyVq8bP5r+nP/vW1s2/dlB/Q7dXHR7N7K8+/+eUP
8fv/lD97a96+HEQcjWnDbftRDccPNMI2JyG40+mb/9uLf/s4/cr9UH78448fokVLGH4tZoL/8c9L
q/d//IE5+2meT7//z4v7twJ/dyfaJvnb//tZsR9v3/7s461u/vGH5f0deyt866klSEeDKPa+7mO6
Yjh/B90MIldoMyMo7cGIclE1yT/+0Ezz78B/MTxExdG3gMgk7qKeZOGa7fzdR7ycuCiWceHI4wf/
5/m/jNSvkfsbb4uDYLyp//EHJJ5S37+mDkEpAKh0QZcOrh20An5bmjarUZCmTFRBG327pmm34MBN
umsKFs+BkXsn4qy5EXFDtsQPOq2/sb2E3/ddJTZjmqNlTZrDa4vzTif7pUFNPdC11jiMel+t48x5
PR11SUqXdq6AucJzbSnL7KOFKbvo6sJc16i/GQxgN4cxSu/C3O6aFa8K/a7xnHg95NjHutNlCYxs
apOwjg33RQmNhUVBx31P/S60Ob6mV9x60HJzrmmtt/Gs8p7ZenKX11Yy65UQC8OO2R1q7bQb6XdR
XNHnRgNE7T4TiAzEfkJXnifi+wzwfAujS7SwHDztrjXtLDLtTt+KOteDrs3km9e7IamyUJcFmsIT
56jHKbkBdzDq48ehCJ184Icx4/zg5UW6zfNimfJxWFfqCa3O/caphm6jerfbMM2UawoQ6aYl2VbE
XbblZJBzv7OTYNSsMgOXVS42BBhZda2R+yppnmSjJfuRDOQeMTMApsWom0W7o3PvNf1PRVWxQ362
eOBjBptKp0ev4vyh08YtlYTsqwrkPFV9A/q8+kYfEHhs8I7mym9zlFETZ87qrju6A2qoiXAXFc/t
0GXKX6IaJg/yAcm9IDdqfihG59mRKV+3UgDbm5lwgwe5caePzonLMkBtrtwkqKiMHEPdJbq9K9qe
3p0+EDW6Mcuy31cuiCdtu1YhU/lB6yr7SNuG3XR1+l6O7wnJqwBTjq2HUZZhjkeOqthmS9qoZKES
6r20+V3hKzh/bqxHKs7IOPOgywIzYd3C0ix31wr/RkuT7MZljT+Ds8aWZs/7x1LoD14vjrWK2m5Q
x8p2krusBXCBjZIivVZ7IMaVQebU6XOtA26qlBkgjk35yIzBn7u9bkfZdFhYkO+Axi6E4J1R8YYH
Jl7f2p4+ardwlxq34TCVRsduOTo/8RacBe54eGrjutiYsdWEptW+dTkzF4mQfHP6GMqRb4YiQSl4
BSs1HtH+MSmHyCd5i1iOppDu7iwatp0qo0/H9XRsdVm1Jl17NzZ9dTh99BIWr9uh3VIWcK1UFNe5
s6s0x1s2RnccqNlt9H99JKTpNmWGcNHpf6cLv861ZdqC+OWjVQVb5V2yZHSkm2z6KCWXwQATGJHt
2jJnuVMv8jTvwa5J2NxOCvtQaUaHvjAt2ynO3tC9TndpbvpI3YpbwaR2KKYPkvfFoaLr0xllU3pI
a0M7DFa/qguuR1DkPCBpJrdo8ngwErtfSDBIb0+nTh9Sb+Rfh5iF+cIdq5fRA6Fk4A0+fIDMy4M2
7nu0nkxrkJSWQMWLlryyIc6gt7p0Znammrm1Xexp2hb71E3/+T+Sg7QVJARgSas50YPTZW/6Tuvg
t3kp/L/O5Q21oiodc2DRWSVivYTqod+naKDUtNyZIThs7Wx5J9AqR0Aqf4v2uQSjNsp53pZAKhmM
QoQN4Ozdf13t/3UVmB/eWhTi3SmHYZ9xzd+ZbNUx/zbXvGfAn/IoGRKUTqO3wAjK3MR/XQ1geJrO
I92tcNiP9yPz3E2Tiq008mQvHVdGZsah11H/lpLE+9OOh40aE+NFlIhBWUMX3+NtGfMUGZp1qw/x
vmXcDaXx2oFlETgvI8ANE7gMoZb3cuEIVS+bJhsiSqx0ZhjS94I29YqDFIBflKmz91gSz0YXEbaE
WtQJXVqlm5yOYJ/3utFYlLG28P00QiOUumcVUffEN1exViKSO50qTa4FMaC/1rGbsaVf4P2Po892
bcvTnaaqJtT9GqVF0+GvC14mjaWgak97J9mkfcqQi3aFCD79txCjEZJYzxE/L+ubNBHmqvXcJ4/m
PviPDGtvoFfcEQ0/ZHrRPlgkCyvQI6FgACQfG0cH+kKekEgDU8ALV/6sK0b6p65rRWhYdXOjPMm2
EjnXWVOXzZtXhmKIDI+VAJ0yjGGbuMOhSB0cdo1pLJEjtQOZ6ONs0GwXOw7gXRuY8DxQqU3XtswN
Ep7+a2jW0e3A3VvG3NwhEmDskj5ma2GY60Q0xTA7nXNYb+4EtVUErcnCv85NX874oALXx6aUdlrR
B2Vig83bAG96opnlLkOV37bmLLCxbd9YqZhDvTdHpefNkcHmmDdOxWdNkhvYqbTkZ9fxfHO6Wvu6
CtHV1iG4Wb26Ru7c66kaj32WhthPyf3plJEhZO+ybJFL4QannQtUnfWNLV0+t6xGhKdzXts22NNb
d07cmgesHfW7zifDwvGzYlVZrLi1tUQDFPy4y7JO3xmuzG9thGGCJG/E6nR4+ij6NAtbUw6L0yEb
i3XSFMjGFdVjiRb/58Lgas7Ksl2cDscYSZvByO5Qfx6A2yzfIzX5jvqb/Dm2sUlwXhpzLVH5c5oV
SVCbSXPDgIN3ryv213mjkPFacpTQnv7KV1UXSm43G1mPaBblTNvXVRb0aSkfB2qlmGVajaiuYs/w
7pJ5l7f9wm989twYCuzNbnuweN7fGZkGkvlqWMdlAfB9zwLykF6Y+yYz8rWjJWIhvMY7ep1mTLAF
6r01177ptOvYG4EJqNX+vjX1VTaU0D1GNwInJja1xcmsGhrm7ztc7S2R3BHpGIB2IGTGSElnuS2s
TRGL4qB7tRv0lkIENnfyTexjE8Utt6sh7uk9GDUPgPPV3+DXlKErBrGvetvbs2xIQm+6kJXtvR8D
nDTh+ri3YAZFtWLJAgBA/n0lxoNrAoue69ZDjpcSGaSv54ZyzIciU1rUAZV4frILfx2ak5l4+vLp
qhwbcoSemHOpiXBAouFge7BXpeunS0qr+KjreIS8rdW7jZlaVPlSDYa3AIoj8g6kowA3seJja8GQ
dZlRvg05oIizhow3Gq2slcnTbaaAisS8kTxr1Dm0RpP97C3QMTss/7O2BnDpenF2rJJOLsD4Xa95
DWAwh647hzSoMLI6JOtovbZao1/FY9FsnEagRqaKu63ZlSgelv64Gz1O51mZkz1ahIB0UIxP1NUm
A8hkN5QmCczvkbyVIKQb+xjxBZl6q1obilnadvUtIy0IBvXU3PVdrC+HbGjXLCb9htTcXAhYvCnK
WdZWQtRGlWSYE69gR1jw2WBas1jW9bopGutRNxHyb2XxnNtOaNXA1MdyGJ6R6jBmet7rKyuuhudi
dMMY4YkH0eYhK5oygioiL175SFJavOkN5VFTryourdtGdxBQqgbrhzkWEdCD4lcpYg2IyH21dYs0
27MBtSjQWnaACoRxKRxgarSU2+BklM0OxmIGTkPk1GUWP6F4sF4V7fhnWSaYmrQVD+WQIRSgxdqH
ZoWZMuWr6sSrYb2Pqa7u8EPqrvTiJvSbBEGs6XAwKnOTFH6CRYmvsNwPc89EfsV1xnnir5wWAjKz
TWcWyd1dBlbqrZfnPzMd7YkGr9UtZgRAGi0BcgEbkxTd9eXeL8p60aKfecuzXC15V6gNNymZMwom
gLJyb4y0AkfK9DFOH3qG5YSJaAfKGV4tXZUfSpdhZxkyCWLg+COYVL1DDX4MWqo9xY0aQgaAkyPa
ImgET2rYuarOVp6C7uEoeA+8JtZWWP7uhrTJuFC0dffmkI5RL8biKEpOQ0BB+A9+XBiB66r4FVnX
Z3Byt++Wly1sogQD1m9PUPGN5BPAq6huvDPNesqdtlzVFrQDdmsA+fnAjM1InG6sTqRzmqflI6KL
j3Xm9O81TXYqZeI5q7oiKtxUbZVnZDtgmBMgcunFC++6VWXL/l2a6Z+kB9240mk/T8Zarc3cUtAS
Us3yEXgrqa3EK0hl0TjDLX8nKtXd1oy8iz4RryYy1XA6hdhS5XR34Py7zTRfvCrTAUpdRcw1NPfU
rtgtT+eBuTtGid+9dwmUXQog94fOLdYitbI34qNZQHnMh+oz5DE34ve/ztcmBSOkQ/Z2aic3eWe7
QTrk+Zupax9D5ybHzgUlXW3B96Ppq11x87ERBdsMpQI9ZuEYj9XY6ItGVDI6XeUUXoytQRWdrtZF
BavZ0czN6TDRyT01ag1k9vhTp8mCRneT29yotgrRkCUMK2tTlU2BaVq465xg90kcogHeKPHWmBX5
ShLT3riJXS91XZrbljJjIdG/sxNAVZgrH5tI/ViPqg1ynbNN1/YwlgD7LkOSc7RBqVQcEcnQV4kE
WI6sKejaEhuevunCH6GtPgexOX+ohvhHV7vdu0WzFTF7+SKAYz8TnBc72vvNdqAuiCyVzp81I90N
fkNmlevl294vVBDHNXyEuDE3cdzYM9dKcyzqm86v6auNeouIooZyjXnrH/vS+jhdt/0c1r4zsKOT
GDBaATtr+0yLklRvNwlPkZUXhjvXXWXcSmUPoOUi9JnAm6aeqOOg2haJgKavRvbkZOP4nKDUNkwU
qW4TUySLmsp2A8Z0cyMwoKFZxk+VRqp933npAk0C3a7IamvR6I2xtcGDunSVdDci1ZOV1lts41c1
MsuuLdcM4EXrxLbGlWZzvvFE5i8zVcZbeyjEsq5S0AhbINsVWZPfWVUCKAKh2X8dns4BiWaWjHZ9
SAuS33lu0s1hcWGbfuPEp3fM5eO+9btDZTX8HuHF4t4Y0jmHP3QAcjZOjb4WDB7o9gx6wysqF13s
GJteU+a66fJsqY2K7FtAVkaVbg53CPrkoVPG2Qvg0F7Q8iQ/iq4NwYgFxMVSyZlRUecd5Ol/xlwa
z6z2YeLWRXFn+6aK5AjNmNkdMK+EAm1hD5+YlIKs0dIqlzpIjfajSmnk14VzS7sKfFSlv2fSgAfo
JuDf8eBed4Ho2zxy/SIJ3aywFmMJncbRfwi1n/yZ95Z2k45Jd2/4qDuZTrdZTNa0t+Zxj13baXL1
Wvr6C6nt6qgBBWo7dDDcGzvJXutjyUSxtmt/YZi0ThdgdUYnquPf+r3n18HgtPdozB0XJppI81mN
17o9fcR2fuicKltjcJOlUTUy0FWmbhqLtDfm9D/HpMkCZTokOJ37dQH6NJ97Q1yFZxckiHoj2bhQ
xxZwV6gdH6xOL458qFDoghubnw5PH0M53Dg5VKoQMT+aPqJmCTEXNRHQ6NOpzIBF1ZUbjDj2h1r2
x5yb/TGFCxtwn2rr0zmuNe2+0KzV6ahlbDhaJjYxpY1ldPqD04dIi43W2dn+dKSZVUBRLL7RXY8C
otzSKn87spH+9cFlOoC/NgfZXdNVxaauyTLLcxGCF9WdERP0UY7VrHKefhitY0R+Rr211pVj0Dc2
QGfMvlkXeTNvSqwEux2QcfKqfFHHwxYViUsF3sgAWb/Aaljgjw+1K8MUHAPon9Q3iUoDKl5dPvPt
teJrd3xgtF36aT5X6biwDBbaThQjS9Dhz/zmvSXJjJd32pvTxaFmk01ZwWLXJVzTOCTklqV9qJmv
eY427/7obWuHh2X9syywEcoZ8YCWmzzqmhMQTYHlp4sy9zH2EAHoxjBpH3vGQ+H97LyPPgPziZuu
eH/j48Y9J7Jh7zPdCcrBOKAbWf3A/StqB3Z14xhPZo8QRSUCt+wjrXl0hzzM9bfpdiz6PJrl3HHy
qM7frPGlLN5PVkvPZ30Cj1+GjsihYdbWhMiPwigqFlWGKonWD3Wxq9WmIVnUulnYuW+VbPH1V98T
UW/XoV6/xG4fWPVbUrkhY3mQmkvRVYHhvIBZF+X4L3HTgkolDVSTzfCuO9woBe+PP1bhiMfVEAk5
OIkekJwuISvJhwBGf4unNUAVFhvbEr/TDlY4onIDVfZBgWCN7u3K6uhYB71blNiCTOOJ+zN3tOES
ybD1/DD2fsLUCUz9o7COMo9Dv4PZRRAn4j8G9qcjjcBmfxaFXFSCzlL9ISPujPYHCwNDzDZM4Dvn
/ZFqKejL1nn32tVp2KZawMohbEoAoqCbuaCvOlNBO00ARK1a66DxHxZ8R1/Cvw0zvLPBSkH89l5b
gdAWHD86jubPWIJiF2AeAQZANWNAkzxoNBl1Il7EyWOlfsTa9ApTyYCsfA8GQqCOAi6qqIKmtIKR
PiMNG3Lge5TFJiNDoHmBosZsmm6qwm9l0g+EAsjQ0k63Sv4Yq3mLNziE/rBSzqzQAu/dBKHXn6mM
9AHDHTbg4AX0bTkvu3muz5xynqGCPOg5wfsYuzQwbPOnc8fo2rGiTAssPazEekTSNZ2hQhRB0QRw
O7ax9ps+Gs34sS2rHWI6DCxI70MatGo1nxg6/fLRMlcGnpkjjBDKamWgKcoIWj8gFChVdWTX6woN
4jb4FIFKGHn3Vhx0akm8+QAqVniWQFZCYB5RDrnWnsxslhWPaX7TxuFoL+sPjdjYIkLBNogvWiU8
+HntPjrt0q0QIAUT58xI5ibbwC+T5p3tbO0y4Ng527lfhZVcjHxVZ3thzjM7aCR2oYWfhrq27C34
gsusLwNpz+oudNqd1+46B/VmmsYCt0tB9em8U9HxZQTKSZCMizBrNz7AZejcQhc1+D3KwEJ7gxdK
gJYPcy1b6/K2rlZZGyoaKRLgRRA591AWQODgIToYpUPk+0++cQ9E2FEcLGOtfppg5qpWWBIFAr/V
3ISRYUetuJHa2kRZgbjhgCtXb2XdBJm8jZOZbh9juZPjYZQVIkLLEduufDah2pJHi9w2A4YwDpz6
prUBz/wiNThsM2uv3AEo62RA7J/da5TO6P9n6ryWG8eCZftFiIA3r7AEPSlR7gXRkrrhvcfX38W5
ceKch9FILUNgc2NXVWZW1usmsbukh5H4aRYsmWNp+yadbf0XXmTANDlyKjwvipNG4qCYPjmzvuwH
7bTGexPQWbXFzLXSSy/8E5UXVbgPIto0psrpCAMQgpwaETvEQ9r8GTAKACVmm1uWPzCRTaAy4QQx
rp1k09hmAn3RRM166RfrW092HMSwNM+d3AUc+Tr25G1gzjYASEHNah2inBaM+chjRaLUM5zPYLlb
OwXsWDg1QawAZk969VAA7BaaECeSCcyksj5YNpiE3KsEpxLvI6FnWGKmGKZ2owc9itr8otYUVLae
7K3ekbRghC+aQ1190Wmf0cS72n+N4se8BoBYw8QgpnMv+1GeOo36R5r/6eOlanYUy1EemHE4KgdL
v6SFS0e8krpbXzOCwtmqG1UeJ/7U7JLl2mlMFsmKAxiOS9efDL4WKQ5ppB2La3LouDY/6+2eqSDW
oxT2WuKIM4TCWc/9Vd9pX1O2FzCtYqJf4T0ZhcaJqdsSh81RKsAguzazs/mHZ3cD21ZsK9u32NUp
PlUD54He2FhdxvEuw5YAZiraydVRBAlmzmvltKjEa79IGtsAzh4kp6XlPW7tlgcasm7ZW5ETo2xn
f2Q/2QsR5ZsGsVZlw2Jt5WzZcx/RkaOoO613xsUeF84KNCS5qzZ/tvUYhWWwDGg9d+m8i2tH/Rza
l6W0l9XluiXrwBi9TPJwPLPcdQm42qyHsDusi+SYpF+DoMoIKfvLHNmihUtYnYbqYEs14DOtJvUQ
X7KGfVRbu3E7yNi62Xq90teeWvrpvw/GzOWZ7tBue4Wh0V6bTwEun3RSl2tYFR55aECDUSD2zU4u
K2b/lkGVZIdufXTN6BcguJW6MNhsEYDjmlOSSo5KQVwcW6OZue7u0LWUvoIhhWoG11GOE5BOpR82
QGc3hdaz8fDYNuVQGTz3S/rSt22yz5LKkYHgDkXffFvxkPmG0Lskt8Zu6ZckUAr90i5WdlCzCbhC
QSKKjWARgEBSo9RsoeUnNpM9E6MX8ozKZgzuYVlehwmn9DlCvN0P9b6v/DzuDezB4iDdloOi0Xmk
dDypqbNo0s4Y3jQiblGq4Shk/iQNV+hVO+1hSMj1I5186g9mgdnepM1nr+WmR7QgMg9l/d0ILRMN
uq96i09AV4wUQ6/q5Ra2nVp1Fdq+2//3AejteynNt7pgK8yNXRwSoHKNenPQCErZ3JyxylHtZtz2
JWFwyemroPxWxD9bnYxORpZVzMd1WAW3I/5uk3wwh9dEfT6Pus3zEKsMax3IQMRM3ZeiQJ7iaSqz
jJTNNrUlYBmk6CN64q/2xL9FNEsTu8t6ChTYpDgJFbkMIxKsKRUTOx/12G8t5QMz1HVPY8L3Uu+F
7SYlr4PokCHUi49KwX6mciapxyJ6imFb92kXe1GS/Um3yUm2MogxykixrO+/OZoZ3ayK3EQEADXB
Ggx/FCBB17BcOdJ1KK6icqRI+1Xh2sxfRbmInYohfuzFwm/TdCRPs12ZvmIKtsZ/VpGEWguaP68f
kZEGpvv8jpoX664f8pR783XYNVs1+mAb/8qJdNjm8pApzYE5obut2sV6fOI7KJffDDM7zsyYsZEe
H6LX/z5t1+IIDn+c7IpIttIQIPZhq2/XSXooTXrPuuYz1btP5sd9Mg3wMq4fai09zN9Oa1+VKf7T
6jzGi2gL6au8zMVtEso4rFf2gACjNmk/XYv/YAGlLyWcsRX32GNPzQESiWz/orhp6+Zkc+StrIRV
DQ7tEPiQAD+Z4u8sp4ZnQnLv8X9gKrvf5D2kgdaZlHDXvIRfyTWrdOYyEkItUT2hNBl8n+n7njxf
5fBI5p6UMiOBKMZZcGATkCeoiZ8NvR5y8M3J8jbp4/LGKIDNnrvRM6d52nfRa90zFqBtx8a24kba
ayM/rcrVt1QJsk2F7ZWoXzdMZesgF85Kzp7BfbUXzgCPTCmKZ47pfleLF7PLbIgbC/7hNdaRP8tB
Y4X8GlS+rVSUQ6A1fft3i+fPtupYFenVWlBr5/S0pqVdVV/0J3uinIXIQw5GWrkVaLrWB9ly1vS3
dCwh81560ZMiX8xXW8/+ddJ70rV2zF7YsMYXg4xsfVBcvfvXJq8zDVqruXr9uHyu87pHfuavqR6U
OV5xyUvtUNDZsW2xv12FgjzlfLJ10rP1I6l3Q72blB2BxahCkakGzV5NSaxF7NdcSdlh75yNVxnp
O4+TYRura/6ahmeh7ZK8ePb4nGZddK5T7wjGRkp/EUw/E/BvtgsfUSrWrNqu0A2SyDV3zW1tnK74
O2tOhDMsI9InT9YdU6NjmhBJfv3MP4lcRevlM+mbG5NR8eZvPItnoTsnygXqXXBIjpFijvROyYeW
RDD3BnpPJR+pVjSFFSfO8kY+u0RurrkVbGFi66BTODT73Ijpp3EoNXtpW+1qAzT16txjR/B78V/C
P9/tRDynNzdBPrxPb9ypoex4DkzJL8yb1b7L0mFV3QJXstmp6l07umntsBpSxa9aTp+9laYXqed+
3q3zThV2vXDvGfCpFHjGR8PFIAdqh4uW32ZhZxk3i7yur4/idDJMfzH9uvYH09+KjyRyQZckgW45
u9K9WfRGJUAFYm6BpYUVRwUrrAVTG6TxXmUFeof73bRQwX4xA4jexVOovk67PFDOww65yO92WA7G
Xb3CSTzfpEAsoIhnPl+y5TgPo60gbik8aW3FYFLzfQPG2imrXVSJByh0UzXeqkm1dSBT/B43e10O
0NdK9e8sNqflmUy/VvXvoIuhYLig+BlvBxBUVbeYjNVRZjegTM6gK4GONsOeh0lyZcs8DZLpQ33m
OzJqreOx/o7MP7kZSNIekYccu3J56dZLnEGKXkjga1zdy2AVfEqdiAQtz46i4I+M2yrehuzTyi7k
rLrupO1x69+zvPAAitsnlH4uS8NRypOgn8T8bSBBUck6GZttrvu6+qaTY0z/JsYJ/aY6h0N+ybLP
SZw4fHxyURw15NaOnvVK/3iuXmZQoMdV0I0v6fY6ymEpS3tdLty1vacoGMpmdErjvLCQQ7eX23s5
PFA123nhGoK7xTz91tcUGbbY3q3hPe6vBF5v03bq3zElEVTZ4X87TDskUMQ0WPQgVjJnqGcw4r+C
8Cp02S4xTxuex9GtL351AVH09lqCJeT2mIRjx9lIV01J+hk7k/wjJlmYbLo9biSD8k7icW0UT4lu
EWsayR/y+rm8rD3timoRkCpbvjXBkR3ocTI6xc3ke2N9Jdx1Xu0FPdhKYvs3A6xpkXFVFqTnUyiz
SXRrcR9XP8Zz3cJxcuPyWrHVou1V5g7wvnZL+ZKCB6VN8P//FroAd8wQWdzyKnHY9UR2tT1I1Cbd
Z1vTzL4Ty91sUbL+kBCK5NpZcefyhPLBpfD5SgUyJWfpqXdh6L3udwrPJdtvdmHkKyy2B6dpRMf8
I+nein7TcruJZ0an1vOW5NyPAs/+Ict9pQ+U+aOTz4q0OnNs2Y0RtPonCiinGMMEF87IbmUOTtxP
uz28seVybZso2VLzYS6hhfcq5KMMgU9/3iiBqExSdYaM1fwVEM1IFMM3SG0GAwv8mGUQoqAxx3Mz
ZJabZ5yH3Tg5ZjozPk5bPyU9EYLO1IjWIwbEn8iYYjvptc1ZSoy9NrHzpFRo2SAmM3e70Qp7mRnw
s7cmow5qUTuGKTS862bEZNC/5qIc15TcbWDu66lpRc9iIirPftp4W1Hd6gYQrBLET7mZg7XyLGPz
8eQP0VTmdsOosjMjL/3YamBBrhWY8TypLzKsmi0MUF+CkX3MU6e+T2YeztX4mxaQgBWDB0Ge4e96
hlvJUWPPuLATD8bvTPvXheaahemWv416/WtlJRjH6PfpvMe1wVvz5Laifmnm7g03v9wWFQkcCXKn
mu99BywV56aTr4pfLKtTAJAKcZBwRM/KAmK0/Pf///m6VvYJwIj6+vyH3oKmSzl01Hkbn6A7I0xr
ak55iY6CXrKjxcuEqsrL4kPE41QrJqALa2D3YxLBu4/nZLbOaiecZ5KFpTR8ITICSVw/mlmz403x
n997/kxbyYex2LVnwFMrKe1GPZI1DWZvl+ygnWUzZAiIog8nsoYdhEh+j0xKtYdUPOGFq2xOtqp8
QmmNy5+INLqe7gklIxrPYEJOkh+H0uetcqPen4TVzkvQ9/gGhwtP/jGTtKjSif5SvFxJWfJH216V
6KHBRxU2+96ywyF6GDmF1WsWn/v2OrOwK6nP5rXjURkohs+bdI2KfVI8cN/JysbJuWdVDibxnPAV
eVJi7dL2zM/EwlnQ76unMCfiZRAutYLp/CWqZBtPy9hX4sNksIgVUXiyi/iaYE+0uLm6762PWboY
H2rJsOMQsAk7RZezB3KHAjHtrol2HIZQbA5W/1rxuOreVBzN2BeV/Ri3zmo5Q3+ra2iN20DM6eKC
IymcKMbE9zU9ibpfz9+ycFZp2RvvU3sRpbDC3rMIRZMQ/ZPP39IQLv1N7H/N9KRP33J7VhamOZwr
xZ1j30ptHfoeilIiLY1CvQ4GZPedfN0mey33pvSVTPux+1vh4cvf5gK5XinsGSe6UQn7g/CQSp9P
2ntfe/lBTD4yE4fFbLTx232rwrqQbole/TPMMZDL5iom20+fLl41j7ukNENjIZHu659mYjFN8Lz/
PhSVGarW9DHLdN80zd9Z4RgeeVCGBtJcWF7qzTxk/fxjQSY61Sy9I3/ZTQhd1PhJLQuIbUxx3Ymb
RHYolRQbxhSYafcxQQb1wvCryvEeAdDgmIUxBPVK+qWa965LS78g0U4jpjfPq6aHUqI9CmviN4T0
gvwkx7feChIlX0NN36WrtZybJt4CvZrw3iJe8XKXeG3NkGmo+0RZXKtX9jlYLshhxxos02eW12zs
7JonmRmMVc8Asnh6bdU5EGJrV4kRVvC1a47JmXae3F31QYAGoUwppPo+TJEjWVVgIXDwmkwew3qh
VpGsNUPvrJtHEX4Uu66fHumjiWrA7Ssc902p8VqmWfmMOME1YCb4drP+qUapp+ZL/5ZaJY2DjfkQ
pw08xurajz4t/pIC7KZtWk9rlRP6U3HxDVJZNDGVbWQHTW/GF5ANjnD+ak02inZORyTGpm3m4lPN
GaFQYTq19JHEfMbCnZYX7JISUj/hZY4VSpCD+MSZ6UeyC2rkfd8Dl8qpaIADq6TVyDxfUh1NTEbu
1jM2IG9o02pg5cSmEe5dlNY3NCI2k4wPFmq0s1qs9cl8qvTsyvjN5yS6FMKjotPi0qOmWYxNY6ZI
5QvTihRnLP4lc6wF9UZeYVSGn1mkCIK0tP66pQJkXIY4A95woPMGILpe7a0qVi9HTeX0KuXMVFJE
FbHopkpiHZV1QMFYpr4Ui2/4ik/eBn6A3sKQvbRbUUdnm9QxIkz4SSojNBnfTQ9vT6Se/Sr+yQ9j
NRKaQCStFTIkKsqj2k0fjVFMdioXV1EluIiI1lTLV3WdRFopaYdB2DRWwRLJu5xCJC8wY2N69NvW
gl3lL6iLOf53s1a50OtHqxWfOpP3mWCkjt+yCUur1xsmI+I5q+d7kuHbPWQaTxZok9mGg2Ke0u1P
Pk7WPjKezi5ttU8hvo9Ps98DKkVNyXhJjejYKsH0K7mdNAKvFZlk97xLfR5Fvori8yAJQxrmCBlX
kT/23wdlmI6DqImByswHlAKKtzT5Re4mKdgQFR6RLAi7sYmpomWH/jRQ2UQ79+na7NZond2NIaBO
O+QDekGjdMtEfjSdR4OI6ssC8jnbaobl8N+HaXxX87gO4r4+yZMiHYRq/L8fjDnuYeDqwuueONj/
fpDTAbz2v6//z6fJNiNb4aa/kbN5Sp0uIbNqqXPljvjUq940PTG0QqGO14nUzbesVr+byBGbDNJu
tIz9Is3NaZAbJYyH4VXK2/UtixWEqHP/OVR57IzVOtvlKpR+TDPx55ZvFxUC7ZoUmLcpsaOYe3Oo
VpepPZ1rmLWD0e0U5uDba7EqoVnVgcAMYWoiOaptodgyXxqs6SjG1XzsMiKtOBm1HSnpJ+olNEsR
BMU0Rddo4LGsNytsLeCSiOPB/BTKWj2MYo83JE1YplR9LnSthHwBSe2lcTsBSojLR9VDTW7TuUxe
Ukwb7eLJx4tZhLED8PWojGFsaeVLUebVYcT20TZr3aBEaf1Y1vT7gIzBltpccRtzWew8NS13EdTY
jSDQjZyRwEULllA2CdC4utdLRXOHZTxuaHVBdqSzOnfTQW6l+5zqjzYDGxNh6ytZc7exrTwhkz+G
AUfuvLAGPxWaj1oyGQsRGf1uzoX0PAyD5EobI9Lieg2WFaxIpBHNNWeLAd6qjGYBLwWYLyNsx3o9
FKC65pAlZyjHY8sEIN9AVp2XTXMQWulTwh/OzzJE72ONhlYd6tEborK25RGwrz1PWuM1LYlQb1CS
asduQzdTIj4EiVlNf170becXXfXUwLduiX6ZcqnMoCqmFwmIzy1iphFusl5dYb1ozin30aj8CJIm
+n0NGWj0NHhFlF+9kY8oH5VwbK3YNTN14xQxfxbhW7bm0aua6Z6mMYWsNhM9q18gU2mvTuZ4W1ZC
eD+KX1spHenBSQ+TJX+N1tTuBhEYrJ5G2I81E9w0ae7GWCi3ecmkc6QyFUhZYFmU7qS0ZeIzwLZx
y3T9aRYd+cDSqvs5W3/aIVlundUvt5RoHtZRDsU0qMutLkuvsUi1xBw0Y15qSj19cJmpQof0pYsZ
4NVv5g1xmnnL+r6jXsyflmGE8rH31bRJg6LpOgeD8sjFA2T00rRuD4qyvQnf2TYOrpWrfqQovxZX
kZjXVdVsRYMxiGhiokBlykX1x3jGRVloCRKtU1mvmM/YYvxP2zK7ZFxUHEP4ZKYriMhstHNVvCpq
7WicPkl5W+MwbxdnYd7YfEIDZYs67G2163SyPhXColuDcQJwXJTC1UgO0qiz0QwemvSCAp9ORNj9
kWGBMK+MzyGE+KWlerzrdqLs+vYjWTkvd32Pj0Ebrs1JQEk3E8H7vSg/YUbVT8m2O8Z3KIibu3tX
7Va2hgoljUqMZqJZdlU2tPmSaB8rxJVqbk7LIEKBYpCxZxQqnSKxbqCIIKgF2M8oH/QKn9jsMCdi
yClarUdr2xy5Y1LSKZO5kkcKJzfof8y8LHd1m9I9NL9OuWz5St3ZG4HLaN5Xs7NF8WBlH428s6hT
quWryvaa+OBQmzA0MM8yWEn+gobfEeqf0kCOGcs2r+MI5jkBN9D2S/XGqBdXyv+l83tK6cP/FhKW
MRUZ9Oqlq2+mjyJ/N7EhzkIhDWP9O5NuY3ZMh4Bxb1KGx451WgSIJ/ORjaODOEktUU4g8a1fxbly
9IiZezB5hvw6Ze9lg0zoPTUDoGxbzzlYobMb6VbTsJq/dNbZgEzPewYxR6Obh706eItUuVoalpQD
0cJ7mpj+1I1Oh1X9NFNlQFn+SUDqlxXEhpfLnYKl7msK1jNsuumW5LojIxMhUemBdWCB5ER25+g+
gH9aIKnQlrW/Sv5AiTf2vNkFFBabZ3GbQ1k5/VjbnD6asCDTfIuONb/QzrcI7FSO7vGE9u/QSZ4Q
5d1O0gkYa/3UFW6BoQ2XeIaDLKtAWVOL3L6wPZIbR4wsR/tq0nAtPk0RlGMnxGy1u6pceyGIswBG
EFRvhAZvs0ABbhfHkwimFk2fU3aJhPsYI/zLD2BS2fqvpxukqE5FWoPH7jvVn+qOQZUfS7aHUnIU
dCdz24b4qQ9j5yvGeUQm0pOQ7azxb9SbQQc1KEBwyA+mDdjIforZn569RkMX9jhgGPIZK1K7T2D8
JyxBGL4pVyXZ2Yg/ytV8FZea6itjfAGrX7f7NrkWcI08hs9t2qZwSUP5XAfyG7ZDclmBJYm20lA5
W+QNpRebu2wsAOIuhXgqo0tPxRDJf6MRBYXpLBxDHQydeO2TOwM/ofqlBHM5VBhmelx7jx0VyT9U
AvN4WiGqeZWuEI7JeGYIYKOxGr0TZV5B7a7IVmAwUGVoHO3eb/0d99eTzmSTeAlS3lox2lXLvFfZ
W8g3ae1/kvcQOrSzqWl9gKKYwHV01bJp8sIBBkEJkJKKkEg5kcDulpX24BhYiF0i/dMWj+toJ2UP
fprQHjQDwnea6BjrrlA0RE2AZen7GqONUOjuqRtWlXenPAB2xl0oarMjJnAjzcnoC6SDwfPHEDPE
8l+p7hxlodeMOECHTtO6z3ZO1DSxGVhYTySRRyhqWFzwKC4TlZYxg4MDmE6p5UiGk1gT8I4/wBTL
nK7gZNhoHPTxVhno9k4zjsX9ftpCnvZc+dVrBaHOmzwlbqLpx6H6taqftAXPlv4KDD+UrKtJ80l9
SplIresPoU19MXlYleKZ5KwKyBHMgO7U3GSaMFQqip1q/ZJG2bGk26J90LsaDvC9W0cSRm71rPgP
0rrgV9jbXX/MYhZZa+yN9RUtVLU/tAh7dPdzrC8280qQROYobb5y5qZp0aFXzpBz+fCZQa9rtWdI
zbey5BzbmR2Pp37c9fpRTmVMZijLmyKYaDdA46R2JagtHZLqZovFXfgjSkfBosso9xM54fYyl/dD
sl7KInOWAQQEOqMp4C+OllrTQeS1InPKJuuGyNztwK3kmMSsSdl8shsp1Bdv8nKQu1cuHesHWm5e
o+UgDPeseJe20BJpNkWOAz1Un9swic4MNC/p4Im6jyw+mcZjguwDTcjASTvveWnZCd25kt7SmAoy
qKdbOYUccZl2iiiRq3vCGIBlv1pvaEW27kXTTq36jiZHHNDK08teh/UcWrnEeYN72ZIicwhS/WrW
fpe/dnyd5odqOCjNPqHlVXWb7V51L+lfyI8twzdpIEhJviweetYNxZ8ws2KHOvqNo3s+0oy4M5Nr
MmOOlZ/69JBjpaXfOiIQXG6C6GzfNYFM4W5r+b+tPIzoKQzfUoIaMdyWvcgTNDL9U/t+Pa/Wqe92
bXuqqkAfAvWZsbJtDgXtLda+7feGcMykfS79HRhosgBM/U2i99TYIeiBUJCj09x7KOrH7LE0v2dz
fVeic7I8tO5HUz6z5kzCNuiHblQQLyT2GJ3i/Jj2H9MEmfpWafRi7nggQEEAwY/InOLy3k43eeyd
Pr2m02vSeJUMuzGeKu2U/mfBKk2/OSeguXwoMvY35wmlVmXcsujAAnCnkfAjMdm0bL9QTlWcXs9A
woGk09xJGm1bBH6Lzh0nUhAPjW/Jk7c4sMIIByblYo6vS7Vf9NfRugvTjyifZ+WaNqdM9Z+TdrcG
ydVJZjK7epoQF7XMR+hIkZ602bOZ0IGvi01vVci6Jn8WY3Q7FyX+LIoPmR5pk05BVCBCGebzXrTu
SgWzSvthQO1plLvO8MsZ86DmljDpKP+ndHS6NbxH4WiEcxv25cQjfynl46p6IPuUaTmIRiT/a0eu
6+ngGql3raav6VGRZfTHfkOMMwFJhmJ9GdvTUasOer+XpsfS1jSs92CdoP4xz/i7BHXdhVGn2bP8
b6r+9ss7go5kgKEIB01zJPG5W7L6LKhY86WPJd8PFfQrQyNMxgOsO3S0q/GY53dZJUMMZf27bU6q
TlboTeRGFZ2Z/d5cfPV5f2CKulsx8U96jcxLJd2m/lh2u61+KwUEjXsx90szMI1AQzRIY6GdIhGr
rmu/184KEaGj2bqCzd0VIiKPq8QC6u5oPNClSRn0+F6Xjln33bDJBL/x6A9avtrqUlonUzom0dVQ
gTg97SZkuyV9b4kaaXZcjXBBheiADlgNLW35S0x8RB4cu/zFPPuCKBv1byXyypTq84UFz9aLup6b
bZdZ52T6U9IcAdQr/+PwyRLdLgyk1g7dI3LzmpTutMK5XMs2XBDPIkHRDn1z4nGrAdHQbxreiM5I
yT46NahVl5wqW+9GdxDH3Ri7NbK25ELM15EIImq4SN0BccQ676MjOjKGH9lFftLmI7CttleW72T+
QiOMdpY/j7BjXc4WQonYI9RpxlnUHxbyJiNkEUX5t0+/WBlEj7Hgsw56edE4O1/H5lQOgXjpxKBU
vVV/oEUuUfBOgi3on6P1K/G4qH72nmZItcI+PecxUvn0HOne1p9L+aVLZlsdqRa9IfFj6TCnb7AV
dlveR5lNd7NQGpPYo8G5dPotNd7Q+yL+iygqo+tWuGTeKBAX7fCMSuTH2naKUpPM/a3Ld70ZRvIx
p4prFcdsbzK5duKOvdfJrxSxdLJ8KdVB03CQ2vPccP+QlCgyNvRD/TGy9kr6XvR3tGd98pgMYu6t
y/+peii8zUIwEWvW7wXvNvHTHD676c1Sv0rpoOex+5SLXWsL8STdeZGLDFOvj3r2pmZBano6AuOp
Dpf8dSluZf8lz69QzIoKwh0jbHsUyoO40C+v/XzKIag78V53j2r528YvBAh41ZbuBe2lkr/n7tGo
JTxZq3lVNCIiAgfg5cSnxj/QIvcVaWMd79f2Sx9Pajf49NrZ7Vgi0LuY8OSJjxefCYYSZdAqdSiu
+0p95JbpdJnfgd6Qe0oktsiCC8j1QVlLD83lU4Ac1ZwGEiq714rQtFxq88JuaLZTke2ExSOtWbKX
vIC8sC1YntZXrf2WP4mUd3KmBq2DQchHsG2hOfMb4cjWn4cTUyjsufLT4bPWnFEnSaG8Z7MYb2n1
eCp4838cdxmv9yEgKo6SIxk3mZxID/J6XaozZUyT7fL5YKgHa6nssrltCFLNc19+xuYfghaHqmG+
1+SIhDJ0wYh25ellKf4q1pVjqFWIjzaQz5BQfat7WXwbuc6eAYhisIJQTO/b/PU8iowghkq3rrw8
6cKo3muOJelt6HxjQolaX0mGbsyXZW9e5+xLL5wkJplQCfTKv5wGgOS5FzmRVQlKSrpF/YfKNxPN
N2VUovkukwK6FiFuThsHaPOao/BPQ0BKJI0GfDs7MvJiqsRQr/wmu63NF/BJBrWR/kyINcr70B/m
7NBYn5bkGYDoy01YfhFcbPPfOD8UXSDGwGrIexXQgKXeWZXk+nOGrFKJ8A9oJpJykRNULRfLWQhr
MrHWKsyHoQZqG98bGYlAlFzqLv2ueGE6gIBlMTmxpdQ31siexcmf1uxSpNtuLWmfasyDhr6DOxAH
ZW8lvV+iv5qjPkj7LyazvWcC+kpTioMISor2iA8JX07Qpz/PxjvJKk5DCenKY5YjITYTw2E8Hz2A
Fs+xgsT13j0T7dJ0UiS3eqE4IxJ4MFUAEfROImTYn0kz7K1Dht7T8MAgGYR2qtO00Y1p1Wi6hXov
qan4/zg6j+XGkSWKfhEi4AvYggb0RqREShsEpZbgvcfXz8Es3rzpjomWmgKqMvOeexMhuaiJeQjd
uPvUmyhcNjsD1SGulxOpneG254mvd3m9suRgUYrtIarfqukIx0e7rov3qnKqkSJA+eyUO3cDV4WS
f3Q80rnnSkwPdpa5KVI37G8wCBVp4YoDTR0xu5NXTILkLWRv1vxCeAcKYMrM5/R03+FetL8gyS5F
BePUDDax/UzyTduczYs9vsHoYNCmGYusKwRSzwQgsoqTZJfNPklmVlsfKJy2aPtdQxhYeC21nxHL
h9o57JYjHGbDZniB0Fza7TrITvUzTxDwl+at726kLS00PM/ZTxWcNawJtbzP+4VBtk0FtpcdivFt
Km8a7m4mMzUUUnYgQ2bZ0j0k4so4n3/SMYSgg+ExRut9KOXNVsXcTPCLKjlKzcUQqHTikDastT8V
9b7AjquHFzG+GeNbUexGwFweV49+sXgHb5akvbBxVIwmm9r4CR6afITYbS2eiopLNOuaZSpm6U+j
S8rBtGst/MBRh2dZuXPHAbOLaEffXCxm8K5cCthS41sP9nq71aq9SLeMFUuSS3V0jS+zu4Noq+pt
TKYZrY+H3aRtE6xm6Hyftg4Q/a/TgTUJOmD2U/WHDlNyuqC0FpyY07HjKJQ0Ovw1rgs9REtiI+8m
wZQdrqk4EO5ta+0tu4fWFp9RMr3LAiCyy8imCzLM1iPFJAwi8F9+wYarawGaJzYyjyiEM+oEJ481
nqivBp6r/pHJiHJ7KP0o+RvtnT2cqcr6xuXUy6zbPF6Lst+sQMWcx0j5pYsJvDj01dXO/saE6eZX
Nau4aCl3pfrppnMjQf6vk4RCz520azIwmTqI4qSUC02G2EKfvZjip9QP9h+efH4PX2c3rThqikHg
zoJQWnuta9XbOF0HKbjYWfZdnNmGxNV+6+kP1LvaP0BnvRIQZc0cMe5vgbITwb1kSK8+OiqE+GjR
JSurAuxM+se7YHvGyoPNJQuI6KeeGrqP/8ldwyNa0owjyTpS954obkZtMxuvjR+9fno1TMZNGb/S
6F3qYeLKo53/iwIG/MHKme0ksv2CRK+U66SvG2NPq8MnaA6nTnapJ9vP3qQqNNhdY9CiDOufQdHc
oqfVwJu+S7JT5pUcOoe6e7Q4jTJqS7wTI+bJc638yZabZAjM1Vbid9XPVL7Y3cufHsPwXhh3k8FJ
/KbkrtdsJ4qiH9PYNsE2NDZWtCZWCNQjCzc5V1m4qUpYf1DYQ1RwKLnJuCSKhf0i9Hi1t82bbey5
4aWRN+H0SL13NIFI/1Tjg92+6SxaKz7JyApU1xSbRLo0/bIqLoISyDsW/VKke64dij1F3LA7YV4y
DayC6J5rOT34HLAgLWrhYFxVzKU0vI3qg/JzKNxUWedDgWyKhL0gENWWV354QSTQ2+Ogu9wcQj9K
NT0b7pkt7OwYfqDbknRtDP8yL9zEIDOLMYg4fIR4Tz2TUVdHgkLpsSK1Go5ZTDPqc9dkS7k+iuKN
9Av6bHKrWc2sULGzZHRd6MUMoi6qqXWKDxGoeyX1oCgt6lZcaBzWXsHZxIz3HrdXdVRwVIgPYaSL
FUDMQp3KRWn8azXMCY7FVsOquHkWQ2vGcL7dLVM73wizX1EEadFDtZFjgU6cZNpmKS3Xych3XkN8
psCdayx9bW2bLhC7zmEMghLw+SrkDXnom4RmKGPrmP2eebCMdSyQ3+V/aWUsUL2rqyU1NOfvVi3/
eZLuMl2ZvxRMIsnzJ2KsNUccScrgG4jThTCccMtMLsCNw/TcUmmBsSP74RdVHYJ91zj3qQV7AJLU
K2ZfXKM237ec10tqEMt/KemqN7+L7F+PLIM3n0OXowividcx+SCO0C0+JAG6ohHI4AhZTBtdxU5C
HhCI0JrLe453pqPjRebuWSb5j8TtgoblSNBk0q9vx0tCylZlpi3mgVttn1u8H8VJro5Vnzgp9tvi
MnnY5U6R7lb2hXqoZ6QqHwdQXz9zelzFKiPtkVA133wrGQWNaIVmPy4ULkzVqtemZsKxUpjwoiUx
0WD8vzcM6zCNFp1M2Qo0U3Ls8rn3prSoOT7wuuxKdkEHZCzKeJdqoF7qs+KjbGHTL/i+FxidYcZO
tpgB2gnwPefDWau8X5H0NBR/PSmE03UfbXctx+eEBbjQV5HxFMUPVHreP8oigLzKWLfyncXHUrza
8sk8LIbBxdTIA+jmWnOsfLq5m5m+j6RnLZShP3ixtMXnts84J7gJYENthIKKcZ8ovz2Z61EWK4gt
J1b2nX5MRjWFEsYNBrIwstmuD79KVGCVx4F5Vk66qnW3T0kDThdw11I66m4BCeegB4T6P6vamKm8
StN64VOkZPodpqFAsw+wh3hOUrgFUe3FvikvZfgyOBRw7FD1U003AkvajTPag0MNwP5TflyrEsjT
nV9xGitIQrGMsANiNCX+mux3zQ2ZRsXSstGeMXhgHQXrJCw3YRSdckbBwvj08c4tyIFyFoJ7CxPB
BgwP2bna8O9zwtC6oDoJBKOYatXYGNf8ZhV+dumjA1fxWs8dB6bVsAFB1iwZdnTmXu3Nm1kHh5Lp
acvshHE8U1nfcvqKJzjxnK45iHiTlach2QwmD8i7Wd5py7c41Tgvi/KCMIJliMGK11H3Y1XCRFNb
P1J662d3nbA3ChOTwhCrUY7WSUMoSb3uTXzfQE+i/7ZIE86bu5g0FPp0q5dESSPDAd9AcSiPyhpB
+7tVa39NsbVUTKKfEL1ohUbck0b+3Q3eUeTeuk2xCJbQ2GWFPXfABJbwn8vRSJ3AYzva/3Rh3rq6
p+736+0QYiHNO6yG5LW0XfgeBAPOP3mV1MGXobOyFdRXhfTKvR8VJb8wrp6erAolXPlQbQnijAIK
1ynHlHeNGIltWsDrW3s5u4sKLwxcRwajZthb/mCt0ypag3LbQU8NBv5dPXix1WM32cbaZBmLCmE3
f2tTTG7MrTanpUnNaGXM9r14SZ/ERDymOEI/HsK7kimLjsqWsi2ZJVAAz3xRSRG5gT2ANz2SpC1n
P0htS0ulI8ZYZ92uutF6fjatvi6p37KtxvmfSv4enUOyaP0h2mVlkQhlXzfybtRZN2z2tHUfCePz
lkatSptlUP3IcoHNhdzE/KT42EitaDH2xqa1yEWsoTfBLEIQcz2fPQxAPmlIVUiRoL0X9bgM0Fbl
/GnVZLBEl679aQWQKK3AKAAWNW4d6ne7tJaObqi/ptzsOSF5zH+ags+xcKns6ti4V9K4ahqNZBV1
q6ucUh4N6wDxPk/p6s52yvrJBKpSjXXdKA7jOWUe8A+nWladlMKxnl9J/E09HROz6uyXJA1HDN9W
zUoc2bvYbcGErgay/zJIKDPYJ2/rswPFbg8wYyDiokNNkhYdJtBOXx18jmRcARonUmXdZgdbT+b5
rPmGgcwYyroR4zYt8m1jt3x+ywA6LhtWXvw5QpXU9RXLy8bGBazBIgT4/LTkk5S144jIWi7xGkj+
eeoPBtF0iLiOSBixogobWLotlnl3jZv9GWa0SM1h2QmOjJCYghaDUCddpVmxN36FoZF39xblg448
2cGu3YoueavQR+U2OPRoMSoKK/oYupvHpa9WZ0u5FXtusDC3+DFVPPE7ld0gKrRCrpmXoc7dGtjZ
874in1BF/K6xCNAjLlKNkazfReRvLu0oUhYNbHAW8WqJHmDfSE06N741r14Ik7+u1xzN8ZTAVic9
uSu96TJbJwwD2Fx2S2QFjXlrHn8UDVy2EhwFOEw032n2MbYTp1PTXQ3Cqdo6qtRXQl0fxPYCzjfl
LKNYcAyjX9nUxCkXiadsqMqHLN526TGa6XnWE/kLFqcnm56kZce2tW/iPpezeDbPeWCYXh4T26jn
RsWa7EevNuLIZ6TpM4e5zj+Kcva1MVWtnrI+4aPYS/Jda94Z/3EuChxJVlYf9H9BTYwoXS81urzT
VNDS2AIxzTXkJ8vrlpC5v3XBaa81FYg1OS6Y/hhjBUvJwgwTvSycxfm56mNkwFUlPTSql4iLQUfj
ItENiV5UB0PeFdwh2rnShPOLQ2spG4QSGsp4gb6TSGFbZIwCSFWAiXYomLPmw65HQh0rR6/vLXdr
992LHzGdW3jgHq48DfaW/y1zHSbJI62OkZHTM0rRImiqWyKQH3ypXxBnJatLZnPIHOrACXNUvd1C
53a0qUeCxUiwguCe1Y56hhlwyr/jKSvQjtWMJCXjXGZ49bGCZCUcs0F4hviee3JmVHaKXN+6Rs/B
TkMFvcC9nO76lm+IqjIkasgabnH7hJ+UMKgy7gFvrxZD91X30rLkO6I/pv7TKcphpcBuT7n+LRsE
euqkfPFx20Siq5a0Hojh8WZ3kTtFk7eEZVq2ckU0abhkI+6iIuqOPDZO/JA9f/p3ituChWt8jCYd
JTNDuhMZaS7GcupUMXwyufPsepH7/o34uC174Jw8ShQu/ih2iW0LaOUjoPNBAxZGIJMpgAdT1Zdc
lg2GWYfoJIeXyLUzPGTwy0rhTk2xnOKd3qovSycnLJWI36oy6z6mNC+rjudZmZiCg53aTDgjSs8J
c6/A1h/aOu6a9CftT5S/3yldlfI9dZ9Wes1MJmDyQWoPpgwSkcjto/FxR5ZhW60GxjRdbjNEMeJZ
tRvvU2qKLatswkUVG7vOR5/MxvFOUu0+VZSD10vqwujhMfKHHbMdUfvivbNkazGW6koLtXuYqt+Z
KubxM6++J1XugE8QqMopou4VEQ+BNiWcTqbPisbhk0wkR2kIFsP+azYobTlOxrNPcaIPvzZ8W1D/
NlQ+wkDlUq3lnN85VfqGvnTEv0HnEQeCIYgJMTHyCnmdZzsaqQpASiGWNQZzjIH8daUGEs628oen
U1/7dRMsa6u6+5Gpn5jR6jYYmSobm3ogfMX+HBP4n+jXMzayOfDsfUTlZZBOWNYN86Sa56k9hH7y
T7LkZ14dBY+aPj+TQsZwRlDoj+cPG1IxDEwl8qaYB4rJ9BMN3TEtxxsFQtLiMSS2mGadaWmznPQl
1JbVf8TSJ4aL5RBOJzsc3d4r1nUHTMu03HgNySW7powSkxPB41x/qiOqelWrb/04fRhaeKhkWBpV
T98tOIv1oMlPJVTzo1+z20EFcnkRr6Vp/WoI/1jl6lQlnPuz4orHnvpujXuyehdyDUhSE61WmjbB
gnHzlOewYhULfj+2KrBDwVJ6b9iQ5EuMQxKDH8uMB4xpfETclf0gfw6TYnKI9WJp+uFWjb9iX+fV
8oaGi5DupqtCjowWkj1mEaRe6CNq4/AcDfpWlJ2wqv7VQ/hRU3a1+TMqs01b4nBSeez8P7+9FeNW
6RunOwX1DxPLTifvpKTkqYt8p0/RsYD9clth+pjZ7S1ZtrANcv3IfYXaOirQ4cxo1RokJ8VCZm+P
v0kTE+5d2eWeupjwuVrtw1dOoXQuyn8eU1aCza6Nsu0rfzpmmvUYeo7csjEAznrI7ZrAtMIgl5o3
etu0tNSWxeVUS/Ij0MiaHsO23MUedZ2OOtcS18h3ZjmlR2hyCj8w704gSHOC1feSRV0xBPOWGtZE
UV4k49OE0Pcaf2HioCDjleZTwnYJwrFR20fGUZXOfHU5Qzyds+hoOj3tr0kYjic8etGtbdwwJPjB
7ZkU+Ebslnr4skw8+YMlYc0M6Bw76ZEOrANvmEVit21pb5OzpjGxm9pNTaOR6s17MJDjTFwXWx+6
hP5YGdYma7bq9D5K0o8V0bQrc0kfpRFp+PyRGcFmmBaZhUflmyHHL78PVlLeCTeM7GOiqOdOrm/Q
j8ucFCSf/Zls7QjBuDtm2SUpK74bjdCd5aXrdoKWBqgVccFYqM13HW3zv15htXmHX20cy3CplWtZ
J4i0Tuvfol3WA6s/d17nGtrV8G4xf1KkYb4lXyU0nZwPo+33yXxsLZr2ra0+peBKVsH4yIPhexpt
oiqkheUfNP9h1m4vn3jxF/TSzISoDnTprJEvFo3XLP5h60cYZJD427KC5tz75iYpL7J9DPkKshvE
u7LdWOGPEjG2z94GbS/XbmDtdeaepwqzXa8iZeT/0kB8j+a/ij5DUAiTAMFsqcXoOjvjkh9lIh3A
p/JERiJ/c6372m9PoUMUoRLuEt262aP6Huv+j9ZxUXEb3mqiMTl/QkSZwBNLpfZfetToJLAFLznw
qoVi6T8ew6ogOIxssCJUOoyfA4SAeh5JiSbZOd8tpvinSMiRWVf5W4cH+DzS41isQcJOCLph0dEy
xI2fZXwF+peCjaFwdTfprRUprnOpfWU8C3SzCFJGyw/WEHwps33SUbthot7J435NFYZlsumJHmk+
g1A5JLrbTAdzWvXxRZCXEz6NYMOhGSQ7S3sbhyfZQIdJ2qds86t+Q3spNcR878hBxcgp4+Uc0SJ3
dny1p7doYPj1sBICyf4F3cXzPgKVyAsACeNpefJ9it202/f2pgqOaONo5aQXrkMVdLrngCk7AVzr
MRVvWeXmT+eqlvak/E0vTHaDo/bM2ILROI/qsEFoI7SKpQokkoKxWGv8L+TsPHG/orQn8GwBWT9b
IscLgz5cPsbFCY3pjbqIOWqfWTyba5LCnkUn/8pl/8bfOudFNQlF6Ub2lyZ7vV/H2ipvIFIvBX2m
/yH8s2m+KnNdFH+SdFGj9yzkW0p2svYPJUCLjuiBw8u/FB7f+HtfcNjdE81NpTM1khoezGEds4t1
ALnge1yzFglbs55EJ7LzzkNYmYspKciDK0lkFsQ1lAHjJOFfrFR1a6UhdN1ZjtlH4BNUdzQNdBi3
GmCyLQQ7COXenYhQUN+r4Lc2XSl2SSFssMVMbJ0yaxKVTeWVBJjLimCELrrLyiVrD/S6JFIgRwLy
FJq9rT7UwPWTQ4rENbfhwb5mUXOxD6pLqJwamTnXRioWIRyr/8bf2ddPQfnQpGfbOpUNptQYxYJR
6Oi9g47YSOk2k5GJ3MF4Tj9iSBzm58h7WP3NAA+MN4jx0D2y8RaKb/R4PQNweKDIScq1xlZFYJg6
nhoUWvW3AThBdCePC56m7V2jcCPkOGOHMiJlu46XaQ6H107jON3knMUDKMrhp0dtF6O3FzDmm6rm
ise32l41+WHincug2XtOQj3ZxeoRv7ImHyyJzO6j/iGpb511DPyPenwRF4DWuTILe6lB6dnHqXrj
x64yfkPx6kO8N8TSpvq8jRKAjh+iOVzXlXjrpUug/qk+gxUtSh+WviyZ3wk7PBB0KDvEp98tX9uw
14CLh9eQF+7oRetoetdJxSnXjPWFuReC+dNJhJteOvKRNalbhAQ/9SPcCP1UyiTPIehQS7aMx7Qc
NnUuR3MnHs1bVGLGMaP3cCSxuJTSZWb0Hfp3jnkUwM0VKtnICBQLn0kbVdwxYufFugm148iQ19Ga
r9wLGUlcGLoOEykh/JgibgEjPun6+zCSy/nWTW5QHWK2GZtPXi9h78Mo/6pS458RKswHmGH1TQjK
mJyY0GUWlN29z58TPQCDqzI4ebyVPkkOovxnl/+sKd7HYfZWCPNDLzE8KG19jSQuflijTNUFtYO6
6axnGaUbZobIazBSGcJfiIg0abeCqBXB7kTGAfZel/nZbvzhMJa3or/rY3jzw5rQNhg6zLzjsQu2
hbYfA/wr/akId613jWRgBrDG72TWO3BBFIwtq5E4q3gKIGZs5GL1sGr7BOQ7+JLCjj6U2D/snTuj
LL77pAnX4Kg5wE+GayLzH4bqsfjMiL4lsz+EpR0sJCP8jDIAJMXmAGviZ16kqM79QUtFu8BWGK56
taqJAqXLzmbtOoG0rguG2Z5WMg7/I6VFcoTOPNHnQT8wpxjNt0Hedplb5PsYX+r8n64gOZX0D8or
trYxfgOGR+jxgGOZpGNa7uVbYLXcZ9iTnV4vTqBZujPl2C1yyhxRE4ekKHRwkV8prKCC/0G757W2
OKIauvkiy08tSRjBQv8S4RKVoOvvEkoP6EgBfWzrl1ltLxeT+oZTqayIClwa+FmtJcYPcpX8Yk32
Qatsx4mE0xV/QaM95gn90S7Ptybtj06/z4xuk+KEJkkahocpBbxtrx2setORwvhuae9auCv4W7EJ
pQSBWPJNUvAhthvyKgLDIR9iHRfKcqER3z4pIcxtjcpDpg8exY2fHgbVHcMVYze12aeEAwTXQWD8
4EPjOu33Y/NEh4MOCWL5kNbenUUaDGtQGuVYvJIINAzrXb92PmXLPIuaYVFLeSJnFFPwjHBN5kV0
X7FBODDQGZJonhOdttT0Pdes1+BST65eTEzOCIS9VjTA/ME11K1TsHsmOeExk74FuyHLFWmcegOb
CMG8meJuye3xJEMhQ3qILgRx40pcasnNmfY12QVzs5Dp1Lm5weHKyhrgHX3gZA6y25S/UpucB9MJ
1F3vnQfvoQYrOchnXrgbYeqbDTeqWXM84uKl8iyPendNAOpr9dAA3Pr0RSBvDoEXriBo9ulnIPm1
g3WFeerwLtBN5rbRMZq/Nl+sNUrGbr0F1suPfdRORI4raOw56NFxYZ3DYIWxsA0/tGNSkI+pbQuG
UbRepLzaOAkvQ/eB8DzGC199ERy3KtnuUX7hCVGHGxL4b+Ixymcty2fPeD43fvzpWfu3rrqZ1a+q
fmJAHuef8shxIcn7MfqX1+cgO6KacM7On5JVECl0lreTVRFL8+NJX/qFA/HO2q+voVkaRHGp0yVu
0WfXAy78QHtIcNXNpvAuZX8P/gKC0OiL23PcbpPxPYfZSRoA46tiSK5pjX+skFPJZ10rDCz4Ctna
YA9NNG1j88+eBymfbD9Rk2TZt9GaMFVdIQiKAH1/o9rPqjqa8d7GIa7+46qLO+INPXu4hYiIKXMS
xSUKR4l+hXlS4NYYRUmEiqB/FO9J+yen36D/EB+Obv9SOTgCaqsv1qxxLkA+F+mP6D4L++kpf351
5L6TjJSMbi4UKUXBGrjp+y4+ZGqcOHaT3aIKWlEvPlkuhIui5+4HrR55XyRf35g6eIhFRELjwZ9H
PBKKcsfsNmP/oJPEFax/24o8vPckX/njbY48qxmWkgHzIeUrtQcmXDEY6AKOofYNdLUagCPGpZHM
cqrDCP7emzj7v02sU5iX9XvbXybuwGq/DoptKZgnniTMTnnwVkFbTJtJWqmfRYeGiBvAYzoV4brW
8E0nfMGyWdbkm+iQ7+ErBSSv+teiUwskzWkJbSxyFGOqH9EfGKZH2r/WZgvJQdOBAPRbUq1LMzi0
BNEqQxiscTG/e0a8ZSL3YSavFKRAOzLaYY0hq5qF8ZZZ7rLqj33zLMk17gjjsCTWhPYBr5G9SlG7
4MCY4iwN1lEZ5kKJOfBo7knRyhjM282fiJStxJQqI0+gmRIQ2X0c9SuJKXFt/6VUdKxukjtCoWGa
ZuYK04sWkcQRhPQBtYkgNdnaxi/vwiBYOpzsNVNcj31yixjF0/KHyeWa4myyS5Bh2iRLZK4cG9Wb
PDbFJk3l1Kla6nzVDXO9/hjt5Ifp1Kpqv9PB+p29RE4aT7SCBIhFzRW5BQ8BG0/8CCTjRXsbm4uq
/pZ1ZQEwqGgvZZCylUcpbpIv5smEGMo5UKC2Bh9lCEGH2xbWkc5u2StL6ChFHWZ77YImIJe50WxI
HlN0RPElmDlSNm5pPV6eDOsR5tZdqQcr3AOtmnFLZaTRGGREapG1bvBsO6ZGIN8YjM+QNaJMAhg/
l42fzDPZtCRuVK0lkgWF/9WglvAhEsHXFqyFjHYYOUrmb8JSFip58y2WEwZg2DFVi+e9fXdti0ur
yp+JYFbZMh2SLZ0zV2biQBryt0mnUNjdVwauUdGYH6hPcLYp0lGJ8X8HMaKo6Md1qounUtcnHHOt
GEsCV8wvdhadBsZCCNpYteuIlWUNzKfI54kupmiyhiHHUpKEapKtLJNLvTL2lhn8SQl54G3TIEoG
lZsb9kepNxLlZPfZjPQEVkO6TOGMWt0uShvZcEqkFybSdy8HqpU7DdM3EXwI4kGnYvUguEiQ8Voq
PA5y8CEV8jMBS2TdVtfbt9H7MsL5AJFSJzTUaCHRNJEaIZvtMiOBLDBZ8ycX1CfBAUTcXOJKkhLA
bGlkcuYzfy8k202LjiaQKCQNjaBsGr52q96rKO9cW59tmxVcR1Dmwz4muMPzRrah5C2+XlZVhTTN
TimKGyPv61QPYtGMaD9lymY4coJtbs+ZWVd73En1+C5lxVVJdGWTKP+PAxrKhiKSrzzMhiwIBfEn
EFLL2vk22BUbUH77JiqZdZUD+ew0dwnjUa3E7BCUyXtlPRF3KdPV4pErhbKOJ0TRhjSwOM5+eVQz
LCRxfjTmf7CGC9WVzQHIihw4DJ3y6KqSZBYZn0lHtKJNfzvV9fIkxTKn7agnlObmrRy0q9a9NepR
lDYYhLVTfVZNzAM8Kxtp5rhxWoNaKKX2bgcsRcyOijcdOSKLW9Ju2AbGOgsKUpO/ElKmEvJxelVE
TjJAvhPg517jjF0YQdWS0eZZ756qqu4wTtwV8y+T2AzJI1XmOPLoULIPwZWUnaxU30S0T9h08qNe
fsFLthOeg+/SZGk7AXnyhaQcXDjepfkbWJrik3qr50ePb6HUfw3xbF5J9zI11bECaRXDGnb1H39E
Uf0QMQmmbYzgNiDWJe7zEhcIKixzWha6GTSlDZyWapn7slJXZnzoum8N9dOIKKty9PF7Clg/1zJd
yeACN8c+9Mh45ZJiCoknJSdwCPVgNdbb3O4IsVWXE5y3kekbmifCvJslPrv5EBqccBx5V74D1tjF
8sUq7nyxFEGFY96etnXAIIY7Fp8fJiJzqdOB1uaGIVMZkQOtv7VUU31CmljbYMJFW8pPhrYtlT2Z
pz0NvFSBzuF9LQB0/5KGeK1r1gsyomNuV4tm6hL3CHHSVpX+BrJK9eAfKcB8ZTT2nBEncpwK26IZ
pIRZCXrjLYNNUwuACoX0ijXzLnXVjF9Ni56QpbXtShNIjiSjiwmR7zOWv0Qavxhnakby57KtIndF
/achgvzwkaJ7BriyhLIDGKAsawt2dvEnEAQMU4kPRPf5gUxbgwdsdmXE8VdbsdeTZz3hh5KD0SVE
JpXYjUPjR0qWlPtR9QPAOH9sofpbCpyjjDVWtk+UFqnThrEGS/RzJF2Znx/eraJY9xjljGjT6dj3
WL6KITZAL9apG0OtwWjNKSNj2TD3w3TEZRQpR1076MOj5omzeV3U8J3oSCewb1RRcDmGchcZwMy6
Uzdlt9WS1TRtA2MPreA7TcQVc/CGndT+GTUfEklmmpPkH2WOpXKTFXvIy7y79eVWi2+9IDbxUupv
fb+H5AJhxI9YBxfM0o32pVCRSfyvZroiCRa+/EtU2Mh6nwgyyVumBuY1VW5Wuy3x1bJUzemJCpjS
EublZXvQ799KdcBPrVpnM7t7MpinqwDXy9c0+sapUQxnTtXQPAh100/+YsQ01tbnlj/Q3BCrOqqH
3AQqJBPYdvNwRrkdIlGUL3m4zXiifAdYtupPbyJVgfQcYF5679y/lV6A4HnziiMvY/njjNl7Gp5S
+4+CScjX0Hxbddmf579E+pd5WD+oS69Bry+07t8QH6PgHOnPriFPdnY2lZyQmH9VaZZHCWAcuFzu
fYe+dvpRza03nHz9rUR/nxPTyYyH/2pVPmEsKT22BXJOtXMsuRovamm/xvGkyXfu7lXH2q6KfVSp
/ZtKLpKIrT9hXBUs0gGd3CFS3dg7qtVXbzy88KKpLx7yoP/gd4S3n13lcwavyX+3scoNU6xJ2eFZ
JwOXDGmcd6p2UvH1/Ua5eeb5MC0PoKgT+yH7nbPMAf3BxZr6LcWc1L7XxZ05dNpdOSf14OQXV1P+
pUFjZVAF+AgNqaFqvWzzKy9eaYGpSMdZdVSNS0qIcgseEY9IReKqoiR8EnAPpGwhF2PM43s0xJ0s
8weORLR1zWO30KZsdpX/RITZhtlZg1FND2n2Gvur3fOWYOEXKTIXfLTCylRmxrHthhUX7j6sGE0d
JlHQiJ8R0fCUz8djlhAuUQsnoJn1Ncxh+SOw7oO5I9EHUcKJyKckicDH2uzrD7ZEysVBw1DSLrV0
Pfo31eidKIf32Qp1W4DQMi1uEZfCszESlr9L+63Rr0V+nmq6/l2jrWrpEZ4ssL+AfJQztKSRb9P8
oEd7Uz2hUtmrslyGxJDXuzURXLsGntff5YLr3y0rxmpuFd2L4oFnJrT2pb+tSZ5oSKDdTtVV5VXV
ON3dwdoSf9QkB6Xfe9nlLgiE/Y+j89ptHNmi6BcRIIv5VTlaltW2ZL8QjozFnIpfP4sD3MEFZqZ7
3BJZdcLea2eoMZFzhWc9eTXDc1QfWxdB8hkeRutddfabUXh2zO9K22juAY9UGe8YMq6tBUbFgaHk
iLVjZ088vAflbido4yg21HbWrPgMetZlxX7jYpDWypnfo2QtThvpw2GZy/1jElzBZEmyVJ1zLq8R
pBD5pPsYT1YDYZHpk71ukdV9P0cxNEv3mNBDjXcaqP8l4ZZ/Qb7LURerY0hOVr2X+YOa8Qih7tEb
7yDws/uIQL84FMO/mp1pfMQcKUwwkuvIflAEY4tKu21nnHi00oDr54mfebQBFz0F3gmoXt+vQAvt
cZg5+Yvb/0Grp01I+S7QG4HLjNemc5aH3D2b3r8hW2P4EcEO1R1bMrvYSeceqv3AIAjMrXlyvNUw
7nHTaGKt9zvksiSDIaLs4i3jOR5MZkvmljNIJmzNtklyibUNGhQgFdDrUDIF+QmfrDBv+N0Gi6pv
F68R1omlo6q9gbit612YQQKfEGc4PhR3j39fJ9eyPjJKNkwMFsNzeoiA35gTt8N1hqp04WGOIux8
8ZyRZqtGtmsgm6kgGYGbDFrw9ucXKwoOI6EVYQewy5mq9zKUKEky+RhGH74pGCUN6g5sDowME0vx
DPxK/DPC0bIR/tYHPJcZC7k+m9Zx9m+1EOWliV/78NySo1Ezm4EAGnrlzp0jj+C85KuiztbzliNq
9M8gd5H/I1+KJa2jVs8JhC3fUGr5H7Xof8dwApOcaow0Zd0fxsb759AiS4HqowhhbVT8qtH/6vB7
IkWm4rCNbfyPuaLBfYlVor/2FtECzyVxw1NnLBItdzajsOcTIAbYNmwhA4YretE9fYjW/umMAq32
sqnY5rUX2sDzGLxnHorS5NMfsAuNgwLFlUbz9CfaCeS1vkuW21C2N+T7fX0yuzeyUIPw0JeHeFjb
upkvCtb90qvrXTlRZuVXLVLO0ch36A8xH+BL8obe3ySez5gCtyFq9WJfVztUIVa/M/yNgUraWQ6v
ynpC/z0U9riNfCi/WIiryTP2LnkDprWdin66Cl0WL1Yj0oMtoAgGP4U2vMF05DA9iy7bYiqzjeFc
TvyaFpdNn0Jf9r5IeN0iBUTNYWg3H7vcCsmbH1B8hsQDZNuWxoqEqhGopA7YyN8P9q8PRSdEUmsx
91SYalmptsVTKk54z0u1643PsGYsDMz1rcAkbBrty4Dx1QnUoq3Nc1Bv2+woyj1DO6KaUZFC2kcB
xlNQFj8g5RiYmDNlt8U49E9lL44TQfmSe5TqsEMbLlXePRbUgbr7E27kka9u6/XHEMNbRgysebGx
aOLlKbSNriVy2UGYXsbYLXXvLQ0PZDHyiDMjZHFVDe8+om+WIz7MQT8wnjVLcz4m46tpYyRLD0eO
V1QOQ8VGEFZz+Ja317QlLOHZgoFoYi09mkQUQV7MDh1jUws1i8ZY14YKpva+3HaI3uc9YbrpQWz4
PqXZDLuwYasHHG24/ivMEAN22wQrt1R3FLlD/IoErY8ueb7P7K0dvZvsbQZvnacRYurnWIXbDBFV
xqgFRFbOZogzR6M/nO4ixHq4q/SdxW0OGYq0EmTiHvsc/MjtwsYfEHeficsPD+icnL0iTu+jkC/a
2L1ktJ3VIGhn0XeVa0GDDd6QWJ7PFNUgjT3DOhfmLcbXMx9mnJ8oazbJ7LKU55oBRD/+deM5lSSC
UF08R926ad7cruQUg7G6jwS7rr078dxq8sWHNVP4OCTxlffeO3syFqi5ekkaWEL7sX2utJ+aFVLp
7Mvo2PfMcbYqfDgus1MAg8Kj1ylCZnddgG3WQv5QtN3egVuGdctsjgYnt0xNpspfffI+qt88fAUd
S8oj6aa0YAbhtz8lUjk1ofwaNz1qRQ2QtsPVMJdf7Jrqoy33omdLfYjwIJZMRhe2dy2rdQ4FZYgO
sn4Nhn3NjBQEcOnEoKtVkx+rmJ1Imm7qOwolc+3Ua+auLBcaJzj6U3n1jQOE4qFmR/TOxRCEb1G+
GxQ6eJltAgM9CMCA9jJndPAqJT0LXRYSzqrKtl5x85miI9mUxj5qrgbCmjz7EJYFZxLJI5r28Fw3
3anSBn62yIW7aH60aAw6olPza+I928lvZh0Dn5ntriQfDfUnS9RBsobzJOel0SM0CNzh2KSkQ7lN
iE6vPWVydn76GKdxjRs3qEAL9uKrIX/RwhxGALJAt0X3i3/WlsdBuyq6D6gLetAyqjpIwKC6/cOS
kb5VX4/DGUg/IfT++J5zPhWMy8jDo40ke5A1CCPHQK5CahplQ66nEXRCrz2MrGhs23loWQ4FR+zq
mJbSLiRPJttjyTg7GNUHjrPltLSSD7f+cpwdN6oMdpQ0iQld5qwDTdJfxCwTuIYVJ/oN7asboIfZ
MiRB8wMv7BibW3RKlr92Pl0d+joC4HvunQsXZtIjR+tis7PsV1N9SEm+kYj5zt700U75sit/oNeG
2GECJIGYOo126yuHO47J2aFrvtgIDuUvmqQ89dGBZZfWxwqLjJ/NWiKWTe3exQjUaqy0ZeGHx9Hx
mYyrJTWTHT7y6gdVBRJ/rT5lydWj6DeCI44MNOg05VDoCOFae9Ox0m8aSFlEeIvQcRa1+R4HC7hf
yxZ9ZMaP1mqnLvzm90jBPigfDZj81IIHMTWAFxdxTLTevSGn1Zj0VQ6SRsUfNv6wnZeilcyXcVKu
1IDZivSdIEPlWMI9SmhyXz0ruswopVZ96RzxjWtzoLTLlD8fblEnZo4JoIaxkJ69VSiGhvjR8cG7
4RNTpSWmM5b7IJ7z9dBCvjKxIKQNpCzyyZhOx+HPzAoyKYAEK6jCe6LDEz0OMzoQjziT1LnDGC17
B8nOc9F9Z8RoZgEfi8QBZsVMqvH4M7BcJJFt7atM244U9SGeWK1jdUKBQwsP3bvkpe6mfwZMoI2c
QZc1unhIFZr9kpT90ny4bnVozGwbhn9ei4TJ1PyZNjYtde4yn55Dp9lBek2jmWJPKX2oDaG16ULn
NDnxUqE3M2bjOYz2mNLQZtdK6B25Xj4jwYfXfSnN3kh+Xomau2ZjVXCkj4yZaiwFsqmp2Bo6ZJsX
3FkBUV/205OYEDzGPJekCOrYy+Ju2RgFH6qN9DQMjwPxlsSCMt3NV4L3zgRd792Qs24BYa7IK15B
bIjVDLSEv5DbgMFc+4zdMkUVyEu334RhTu6k8ZNlXojSPET+CkTQJIVmJBwLsbO+Ki1gn285Y7fw
/9VB/G7X+K+8/OqEis4NrHArNOb0FHWh+USan67WAlopK2S5M7yIdxeubAK3IHGJVlL5e1Hv65Q0
TUg7punucuCwba+vixJhRAmvo1HRd6LzHIfcXGNX/OTJcOydlq1m+5TWPN80YFOliBP1TrGRvuqq
ABlo/QHkexFQXGtxzU0mDsQtbBbiImaKW5J3GwCDPJjLYHpzewOjq/6E62zRnOp17ZWQP3vOUXkn
lhZkIaxGZKqnHv53C0wZCnRGaMDEX1ENB0UCp1e/VvyrA3SI5MVa6zMbSPR8kzoP+YTpgzitoefb
OlT6cWxfY95urx5WqrkMDPeaY8JMJc2+6uEXBZQ28jqYG1awQbZ3DgVzubT8JXB7qbgNupGYTjY7
LX9F+MU0rCmty9MzIsmo31C4FiBaVes/BCJyWusupg5UwYG95uSwTKAQE4l6igqAfTnWwxQLKIWg
q611Yi2Yhw3GSG99HCgmdPQxag+bJIxxjEf/bCRUUC2n5F+dYuqfhyTo5fR5z0s7UTya6dpNnzoy
izr7tL0f5VvUYPN465/WPTr4s6ZGAn2cUzOEf4qMTbA83nXC7i1xOIQeySkwEQIwOD2rf8EvsPia
0viRomvV0mgHJvUpacEbE29ka1gU+ZxugWu82y5RQubFKXVEjCOjLzCtn1FPUFulPrxkxmMhA0bS
keDZH5MLeKyFmTBaOCu9wX7jrfHfH1zYAzp1WMWow03y+R1cz8J/VZ2jwlibTHXTIllVg41Px4Vt
AhFhJGQPmYIHcLh/LUsiYWu506msyB7s0wPsiZYI8t45DNFP133UzrqoXsYIG/MC53LbQXowzVUd
1U9F9hNllwqxs+ouKuKMdt1FhR9H4q+yvO4Ia5gUCoN1Tnwy8Mc58XcUeKsxe/Rg8mJY8P1Oh++k
Ux9xjIV2v3SqgJ2xO0+JOaBv8qNFwtUFKd4drN41K6jgEHF1pCYqTrZfLuNLab0oghqR+y7tyV+a
5meCbqLmsA0i8FTOoqp/JNW3hQI54Wf357SynNuoRK9f2Gp3LqzrmLwHGmy1eX9KVE0aAnAnr9Ag
+ESKO5U9MC4ynJ4Nh6CM8LvGNNM3z4V61rGGDjQHYT8iZHttWXirkIQ1kb6ZqGJ7vVwVLnwUQeVF
sELY7iLffkSYHSzVwRbwblHZPhMJfSIodWvQ10xMFnGdUCIfmiRbzeZZiZ0pRyuWEylZwfZwI1Df
uFBN8mjmbUyysfDzN0gV1WawDexj/8qOZWzHvvLj2zR0cl8DPOvTKgNHQbBdjy0j8P5qES9dbKiG
xA6CjqD5JSFWPJnCRnFjr4jAHMhSNOEijf1PXJHW53pLW//uUzI8RLGPwnGroOpc2uJRNO0/inst
Rc7JFTvQ/gCDrECPCG1vYeeJFTkAAKbwe9tgRd1GLEP8NshgW6Fm0xrslDuTXs3Et+HumZOn+XtK
w9y3eJVhK5XOkcm7H/arElYQUzYyzfT+7it35zJFozx242WImM6ut5VR8nmnDLR5QMB0ivRZ54QZ
qPRh+3C72e1nIjlT7GDDCZxF7dLAAUIyVDK+juEjmzW6H62jM21A6TV3LexJSm3gQ52w+x4Kngqg
WdJ/G3zcMl9B9FOEOPbfJCGcNiTT2c6d/NYRAZjwOJpcbSK/Xknu9abHKJeqK0kASxN/6hwSgg+O
fcnviBiEmAEChN5ZpHedvaq0jw40D1ny24G3NNY+DAqQLJ02gy8pnhlw8qI6dwQcycSzfYBoCgnU
iY4FzlOfDC2dOSiShOL3/ykOv21Wgabj+1dEyQ23wfjVYhJ3vrOMf9EHZkDsJAYQIhiYVYGSZYLQ
kA2W8v/9/H7Z1m6eqfLPyKp78nNsx8HHvMrW1MUP6QqSDqKhiYb7l4uoMm5jfZr0g8xfM6iXGu7a
CU4VimU65Wltk2graH599aHbzmFSgJwpcgiWLlk42fjPTL56zel3Nnsc4EBok6m12DZZ2mcyM1HO
qdDYdt+j6iiz19D79liXNFUCCPijnN8ldshuOGy96gGNdBgJ/bFZvFx1xvEi545BIze6YuafGf0q
p9oYKg1b8aVicRtyy5SMksw+WHXww4NBMaaEQl49eekrW3j4pOg9WTnJfUQyTPFvwq+NVREv9I4E
1pCiyzQvPZI1lASCKqhCAcRrGjV3t0SR4rIZIZsGdRgD9Bad2Uxmtj2WNFDcU8b0FVsC4zeaa19E
83rAaCkCTUC9Cx5/9IjmKSkj07uf3FkoZYNkTUYWGWNi726qM/6fusHW9dk5TC3q7xknR5to4vx3
l3n9WV1S5zNr7HUT4AVsfvro0YX9VuvIZZjydYhqzhNvCFC12qSQ/GPAElcPk/wURD3SQCmobdsG
uorEnWw9K+0KfCWkiJEhyaP0Hc7C0L984IUiJHqbICWQivjIEUEgPPFKEshomkpObAubh+4++87v
EF1jJm+CDEkZbjrz4IVXgzzpafTR0PJJmRTG1ZH9COy7mpZL7gJ7ww3e6AfdPJKwvPGw0HvTZ9Ld
o7Lia2ZDRApjiOf91qOBoKByylcmDp37VjrXjo5b8ukyuo6jz1g7CKZBGp/rvJlMffiujJG2VfBV
ajdjWct7SVBF7+OImL2bNfEDst9Q44MoAN6oV0uP6Zw2rzIY/SS4jtxpD3ucFoAxY/muBPrEZK8/
PM7CoKfIIlHU3ZB99Q9Iuppjqfx/zEtyBzd+P6wyRHpFwcoJrgLQ0bREjhr9ujFCwApEHhSXEJlV
jUeOXtjDbJMWGxcwTC+PaA8RJ5S6/ZlhQG5RLYYtYZFzDOdBaJgBaTDa7sNz2Z76qxz1ppYetaZj
3+otI5OAmzupk6ONHmaib6RANI89ETEC+T3r9npyl9amCdn7wPVCxYbQAhrAv4af3mYzDm8UrF35
J+qHUVHNMH0l42CFl3/R8TgYABbjbWeCLfXBdvI3EkgRXPMzM5gSVlM7Ya5Scpj6m5ylN+InYwNv
iV/PAtWj8f6Xaduic+TfIkRvGnetOiP4WI5awOaVRyW4BPFn5qqtUDf5U5AFEQefuNgq5Drzy51K
tKr5+8QB49pqJaurpTNfYf7kxeqpRl6rcJYM8+0+3gg7p+mpFkzsWcIn1ZvGPgMICsJT1R40/Ok1
9hRFsTu3YVGAJ568uHXDHqimL069/TA9ZWhPzb+AT6hkbKmVby2Q93nb65g/HKFh564yk5LZgxjw
f7hCsu1a+5/hJL+IV70OUkQqLk7YGQflfVNi3t2s9pGuX4tBsLX66ILXhud35MiqKHHicuwp0e3d
pDCA4Ekjcw2ORxL1t7AcXgotYyxQ8pjj5cHvzPqlGG9mc3JwSqZLrBCLDHoQQ0027tBgdKGvJ42I
ROm8hTQ7tkG/BVxP6NTXbrMV1rM1EgRaFDtRehcyESakGf3RQuLPNtrOGRxpktvRo4EtQJH2wnkz
B57RGltthjrPj4OvXKd4cgOmUWNWPwYILcnBsk6tDOh9vQXFG9c1+/f55Av4MCSD+opaqyzrbR/l
yGL7/Kg7BcScqn0f0VoLO4y3lgvS1jGjfp2V/UeHthnQjeVdc5bCit6e6+KzaM7jxJWAc0vnJlm7
cbBOctaxINl8dq1/OmopY0CoE3wUkrMkbzd54+CjjRCzbiKBodEJr2UUsvJUNkAEshfQA8+MhXnK
mH15AXZB3BJe+J4nEy8xFVtRMcRARMsokQGimX8WQMeRfWljv/BmW1M5zBhkav/1qCPQdKPstVD+
E1FFGuQOPG4R+rzJhmnUDtpiKBjUT8lPZ+BEsyQV74yh8eTG0n8NdXZIsEL9HI8RBOoZlpzOWhc9
j1dCdMATcvu1ayfUZTXbS4H1uL4OAdOpUc5yaQjeyFRS788JSZdNeK77ix41pJ2M26REKh3UFhtW
0gVazduV0Xc0bl0YvoUebcuAgCdoNoP27jXyz42IRS0vyno1dMJZG3IkquEbeAPzbaAzHkgUY7LX
OhEJvCrgOkIm1T20sqjVuSvjjMOEiB+jtW6IKPRgek3mY0c4J7Y47BpJDWSYmLvZC+sXQ3S4Oztn
M8B2oM4yNtKABz4wZlyIITzJ2ankTG/iPrQ3l9iKQDyjkq7Lr8xieMsoQI1IfEXOitCZUDuaPq1C
N6SHvO3W1mRtTWHAGIhIFZEO+a4F8pXOBWpeaiwy0fkH0RfZHjuHVxERFgAgY7CPUcfVaWbeJh3T
h+eBVFPqmKc0xuyLjqLBX9oQpgARMshO1pdKQqav5i5RcL0hRHQBAd+ST05048KN8Tfl8lDRRDmY
SOHvs0OxljnF1JgRWSrc75FUK34s+onSQBZXz9s1J2A3KaPugxhSUZDWXYfDpmnqZ/yghx6LIbZF
ggpxzoIRBvqOMLHbODp23cof2CxxKqsZHNm3t8LE4xy/puaNsJ1XMfgP2sEacL/JbZcG9dohBYcF
EOGHenbrk5RB2FfYac95k94tc3opQvTsndjE7OTdR9iGT+XgR2fLNmhF1m3JYSeqbjgrEFIgFah3
TVIOVYTamfw7E7OKetTMMYLuHBSvAS1KHq6G5BkNX87g1/ff5a/BL+GPdcwkYP4+fWkS2gejXeSa
sdPUF+KKHDT+YH7mChuQrcHxKIN3uAs4SNtv9mAUPwN/aIzqx6aMyEtq8KbWNb6kTtfOltIsIpzF
4qn555ZHDjvrhJqNmJMM8quVrxyd5ehPUO/A0jtYAsWiBLCMxmKkX5JdAuqmfTtIFISFs63Ckxv+
gT0A0/cvhWVALmT8U6vD0GabKrOB3UjmzhwtJGlcRgwJ+vis4lUlN47DrnJtQExzg6c44LfTn8Fg
wE11kKcb/EZDz2jBt3+7JCezQnY4dO0rNoq5zsj2ZR9y2r9lU7oDI8gze7IokrVhb1VoxBEMlavK
XCfByW9eKYZz98nsQcq5d5eYvgk5BV4SMdd9qISJDE7aN8Nh+vilRvJzwFUkvEUFtuSu3k/dSwmG
gMrWSz4mbj+DOwjQX/5UDe6lL6Ck1HlLmVQOEBdc1ECOpKzqKWZx+P3BeDS2unpC9ijdfXtw6azr
eNNBxyd7wt9Dpc1lbK8GRzKVxQWRZ4VktMaMNnOSbfqukZtJ8DDwdqjwWr7Hm0sJSSfEL+gOJlb8
BsusI41z4LIqLxzioBXDIb3YORhrYgdhclaj32K5U7HRcTZNV1Nd+ju8S9nzPR273WiRFRbYdHk5
PuJ4lzJr7WSyCxz3hWFcSL+Usw2QhDMG5jEKypdQIqRovtBZCevUlVG17KmJQeDsEu73NOI1Mg3v
oPU5qfLNRz0Ajmbv0+PLM+eBwSMdazaOZNGnNN/JKL0VNdbAoZg5VHVxj2SpbqZbOGUHM793UfxJ
mM6hBfrQLhGLcb/FDdCnYnbVmif+YKcprg5dFm5z3HMakr5BUx9pVd6gl+ZZiQkSd4MnwrPjQBJE
ZqAyZNBxMPxEOTLKHIIv6s5SSz9jmZ1QYu91TvDEPKA8TJW/coWHiJsCm1kKM1MXTarv9iMNKWoc
X17jiXCt3kWhFlRkJUGumk/PcAWRJEWxkKwHl3akfU8nB+qdzr5q+J6wFp3cgBKShK141fTMmkBv
Q2Ai+9wdQ7KTUYkkJZ9ID39OcyUrwqoeV3XIFNPxiYQWFbPEzPCx3+W4FA27JRQGl0Vpcw89ZB7f
g0y71Eg2OjLQQj9uOLHGdNVH4SkpborsLOwX+KRyeSu1kaCN9jyGigBG5xyoiPgb56DPOof2J47p
KVsDd2VCXGvBcMkL/jogiSwOQHYIiQ2iWxbWsHPh4fTEYhWFvjPzG8HwTFxeEVw+G6xRISwQNyjI
GaN2KtcRoly9tU+pTB5xY58cHlbbuoZtsXFQZijgZzyYPrtsoiDGxN3ppkGIE7Jb+1N3jZ8e0SgC
B5MSv9RxWRjnzpsuYz4tbRDwOB9dQPCOgeCgrpiMwGdJyMCpYzXeRoeKP9Gee/zw5PUB0RN/U3qr
yFlJVvHZfIHPqZXkPFn1s/aRk3eFA40JiZviHfT9s1FkYt8ETL2E96Fq8YQxGrWYbn857DcqFOvs
0PkI+13gI0xS37TIAyESCfgi/31WkyIsCrFpM+rOLuE6yxpMPoVg+554vGwAPMNzmuIEPHn1TjBJ
yzYOehKUjay0TuqRADDC9ebSvf6E/ZrheE0rh6UJPo7ce2zskhUqpGl4E3CxtKOl0ft8k9GKOk+z
spVnvziu22/iSf4WDhT9M29+9JfcyVNgMM20DEFByGSsDi4y/nZAy6gXOR6M4sDuBwaYYZ2HgO4J
f4hg7hSox/8BX68GTZi3mf82KeHceILgtqY4LdxcXtygPCK7/pom7y+Y3GxZcGqu7bXpgW5uRogL
3kjgBGo2wjf6b7fTu8NoT3e/5SEIB/Vnq0v5V5X/YsKQKfMQLi0Dtqs1hhDe62TC6Hn0NNrjVUSO
i/pCLULvFfovWWevDQAAMDwnBbV7OVlHRRsSkXMs9jC0AH1gjNsZZCpoD7Bcen5iVOnFb6Si+KgQ
Ow/2T/suO/9fxL1NW0A0L3dlV+cRjMNyF3RzH6ZBbx1HGH1TfPbUw8009xksJGwl5jMO5gkr8MTS
HDSy0mqe6jYXFRCr+Ea8Q34ZW/5D6Dcg9m6aQn81jWlcWiOL2Gy2Q9nMsaL4XxUgEl+5U3wh8B4U
NzfeQHde7p155Z+8lTH0GSskRiTw62udpN3BSqgo7KHcuwkj687l+e8/2eUdTXVBFr/NVfc9CphD
bSafXKQv5D/MkkneAIR3eFOhmqDdsZ/d8UQQDGIZnoCh39U804a9HcsDTxz/m5hVW3spsSG8kAJq
Wc2KCWKLIN5fWNY9iaqrHOwX+qFVeJhinCMDX4h3nQ2OIUgAPEbxBlfLYD8ZEofwSvdYQq/0YRcl
9CPj7+BoALKNtSLzuvr0jS8ZUVwMZys6TNaOc6DRMGRj49wI68nNsE3Ni9DkCfeoGcXPuuTwHork
CY2yQYc7iGRnyjUDWySkOsmpHMhYOgjckMuyZU4RLaFSc7PXR/KJRfCTMZtDTiqZoo3sM62zXd7b
8cR8ugstgEOoJxYOBq5sAEKy78UnydKS2n7QfuLhanIg7YsOiwfosqr6AOptUOPZ4rMXr6rHeMpN
SGbk9IXZh3nog9/DTc9NgsDhdRbVdh6KExvo5lLiH7eXPOX4YRQr3/gCPob/CgHfMT2xNrPmW+s8
81amFxIjmHfp74A8q2BHOVYEO5J0sjuyO4tjFMjt95yr0C9HHc+NHBAzBJj8rKL96/3bGOJQV63N
TugcRuspeNYA9aEulpi+uwIWhzftFgqdv0sBjLidcWlyNatxXeqvYYnRxsddpkv6N1HqaimLqxVs
IhdjK3+adetggKNVzj3oWktfruHiphqdcL230bQzzK6pj/RNCG7UorQcliCFVgEdlPGKmYkWjB3y
PCROObr4LZP2eWjKm/CMH7/8ieXEyg01AYakmhnuPw3HrL8d0ztVHKgZSFVsPdlHkn3G4IFkWANi
zx5rMNfll0/520kZolbx37jG7CXBwd9abexyhx1zWHB5ifHZHD0GtIQ1dsIiHaijZ2C5GIbEjr/V
OHMMu8c0TuWBPkqvnjriAGxlL8zSXzBNXtkz1WEojlJUNyPvXyatuRlY64KI/qE2NvZ0hGb5rLn5
h8RqGNU6d0e5cXMOBLpmY8QxyF8EmYGGy6+5GNtdrlDb16L8tq0Bmw5cyLzfVCMgAEieNtaQXr+l
8o7ZZ5HqfOYCwl002uBT3hJr/Mt0ZoB6PIeNIaIA7EcPWzM5jq7K0MBd7ezmlg1PBDF7xdZs9qSs
8SkfuvTepcD4Are/WQiBsnNpdelaF48pQ/kS9u0mdCfSv14FdVeUYsU3p3uc288mP0iPTahVwYC+
oUbnUg3dsm2Nf70NALS0ViyibjmRzbmL6K1gL0zUHg4lNi/45zw8QHa9GyhFen5j5v6ZRw9IMSOz
W8PmUccAtIT462Dak3TA0CkALwnjc4JWrzyHMfRzDvdBZHLVzgSBnKtacLy95YwsUuILC0w4Gg7h
un8M8GVSepZ5vTY/HqP+YwuXaCVGOctO7y3Gkz6WJsdACNyudcu9Z46gH+jY/AqhHYpagDLpz6RH
SS5YWE9NynPw29bR+2Aj50+tD4vaOjya1olwbuIvI8jeKCFF8y8b8/O8Js7tE+G/Be2vM8BINA+l
wF6R++uQLwE/tL5q+EUG2W8JDI1GHe3uXqM6R1eS9i9mt40sYmCKDvNz/CoYLzuMsmrzV2GcaBE6
F1dGoI1FlA6UIaEKEHzmRqNKM8Go2GTyzdx2/SQCZ6cPwU8cDjtVdD/S1H7B2XzKAJTnc9SwOq6g
BDb6TksQGFvGqkGAI92j+mMc7aWHVcjGobim2iPhnBtfWsq1jPQPegAo6cA6zZeAnZvvl9nS1+ik
E6JrbctaBrGxs3wingJ0fx88iwGntGLjwLTVG9N1KtBeeikw/wZTkHbUa/c1Q7KH1W5j46HqgHDW
+JEc/aP3QJsDTAiC7IjBrqdPtX6DmOmdVe+KXp4iS1s6hncvccuFKQYzAwIXe1SeJVeTDjpEyp0C
XMJOr43tpiGHNGdVOonfpjnZyfjpQ8wNmwoPB7xp1iIO+nYrivA+6UeLB7Qows2w7vgQvRJDS5Mf
TPvkjcXSyhBB9tysbz3CWtP6s/58EFtBa323MAjg3hDv1py9CsFUtse8xiodOM1zJe8K5wyDQTiq
JiqyCpKO5cmDxhcnJkVnL4aPpBXPYcuk97dC9IUL0zIpiVPEwnO5+YjitdEB9UaMm9a4bIZdlbn0
hwC3abkj9dMFEzouage0vzoT54nPS2EHa6szwiFj3XaMHEVYncJiZgLYG5cOMkf86lpvJt9BaJun
YSSrAaaA7F9qRRXOKgT63+hvasQKkUtf56ZMBuEOMNA0R8ZHTIeUy2CaTBj47lzbnRPchDubPShI
G7StCDfaXtCMojRJo/2UCR9INeVp0JB5Fmmwq/KNquABlfCVOJfEh1KvXflXF++ZPW0CeghnjnAC
HmEZ2raUeMC1/uAzdOXd32KBXBXjjIR/AXK1UTLZgrb5p5uQ5d12UX9Zmn2KSl6ywD3l2ci3YryE
9adq3xqoJlo/LDbOGCPSTzhpKSUzQPSZGyDPOgXhvCkpFk716+oGps12bTXhVU/jY54gQzfJYF6L
CJh/6BI4Q3QhwjEXNlebP8b2WE+n2t4Vau+EnNvVO2l7OF1gqtp/sxCmBZdbQ86I4QiG5sFgkGpi
KLJ4KSu60WVpaBdN8YXXTzE3lSyPdUHeQltuvLpYij8Hz8MUIQEoBi2nbTVWsGoXWu8DqfSwU0Pg
Yv2GfBRYAJHvcEqLYymsJaeWpOFskr9muBi5YsCLTpVTOHL9pag+c7ffiwgRboDPpvm0aUIi+3dA
1JUI6xzxMnEkWQhXpo1mRpDh6Eqrno2YLNU9rxUjjpU2hRvAF5yAzYuP+3/Ac+WxHebanJi1BVDX
azldeP52bj6AiakupWMeojgA6Plr/XUmYkDrl5HCt6W9TShtSZ9adQ3pGP8RdV5LrWtRFv0iVSmH
V0tyBNvYYIxfVMZg5Zz19T3E6e5bdYvLAeOgsPdac80AJtCsQ6hc3pDsRW4CzZu4uslumLbxJNOr
YUktfyQazqNhRYmjdU4uwxXjz8wC2TyGpoTIbuTou+7eWu9kxG+ImFsqVMOjzIhl0prORnMW+mNj
3aJJI3kOk08E/3RvTQBkHp10LVs3nEq9OIpDslgqQFQF9iKDtdHnsXCWc2yeKqESqjE6Vvlm5tJS
0Np9HIaqk8exa8oqvD2f9njMP6qGwCJkEDnW5CkU2xygnIy1I0A1/HvgVc5QX3x3DU2f6hYq+9kY
o6XrX0MGhHIigl/X9THF91/t+uAjQ+pvCbTRee1DXjIg/ZUq2WTj8Jzq1DGhRFYqPlDBQiMYlzYP
ZrSuwXzGxvosf1hTgEIAKXfw4o/AbuW6vFWb8SYE8SmtL1Y5HctRtmOUCgstNRpON54/knjCmokV
wF+JXrsTNSx4hfY1jfZN3ewx68GvX+YskTif+RqrYbyROnM3pP0yYmySw8rMhdPEfHsKuOpzStIC
ZYbSMhrr3urgNVGMg+rNxnDUbLW81AURBgkbkiFefIziZtg5Ipwo4uMKk75LkZKNp7FzvNwzXOZn
nVHOZo3WrdbG12GoB6fLSfsUMdvvCbTPSUeTGkL5DDRdwUHClaVgKKwGqRuWH0Lh5r8mVEwL+5Kg
PqdiJMIa9atlK/QnchcpKMRDamA1ZixqPnzWW9G8RJ0EhpUUcpuh3mQS5FSfFV3MtZ8cT3o7DcId
oiX/yglBPtlmUNTgeyGy9DHD7GcURYItr4iQmzhQygh+LBJvRmMZxfM0TiTwmBmyrI5LAWalHh88
VX+NBLQOfYMxSbOOFMz/9O5YST36+cFNJQE2EtwE2QQuS+V2j0SczplTLZHMpyQzO3GJy5JteuOL
0bNu5sK9ke9F8CUOb5pWbikTcVmP4HnreyXS5i7ObvvTrS+PFkhFAtubsi8Lwk0ba2/6pIRQ9FE4
1fWnOpvoWVOyrruu5c6f54jjulGHDfVjUxMMhcTG13EskCEHpeDJqrr3pHpNiw79Ogu/Jclch2xX
VhZ8mQmZDz0uGoSnImTGpHNRQrgrMGes4Cl7/H0TFy6MOEuX4SPF4ElU/dlWErc15MCApFYJSxyr
vQtMk7tM+K2ZvFeejO9hbg9wJIBzQpo9/0uc/V0Aa6xa4lrWWOionl966Gwt7Hvi6EHDFkTxpP5b
2RFEDyDAvJa5ujj1eNd2EBPk8BY3xIFYxEHQwCoC24rF0ilfatr6hKpTV7p9b150vaXOLy516L9K
BaNUhgpzNFxeBw6OAGn/2Xi9U6LLrSUs5tNDNOWM5UwX9dXKHBJHxxxEIqPECHFyQm+VdSYOyYj1
MoGAu/ieAzkUCcohM5/I06qR2toe6EKIDUvlzbGxwPJjeAho4jOLMksHSMDq1cjeLO9NY16efeoI
HWElUoNfpE+/ARHNR4e0tN64ePjgF2a+MxnhVjNlu22vfdkEOOr2q1zU3yEHmi3WIiTLr5iGfnaT
sJTo4Dm3dTVcauVTNsZzrzKgqvnNm6FeMeZC4D1b9rE7LAJuTSnUv6VRfG3rAScBy9v6BJF7WBEJ
HIU23ovIJwNu8dIYPnU4NRak/l7/Gmt8slusWzS/OzalflYwWlYJOvfKL02liMyVFfTkD0y2j72C
OqYhSy49RRHC+Gkr+DGqCqwdGJLVsu4CPXGNKEC4kfroASr0qGap+ery4UUlmGtmSWXT8FL5CKMj
r3IatXPUWZNBuEs4EVGh/vbiLWA2UOeYhuVEpupHBFepLjPGUZ1a7mxhDhOJfqo8YLDiu03Cst9H
GydrrKWKC0TKhGVIlli00vzy8DpHIqr8TEw2GO9uglzYFuDWvepEFsuINpHXINBc6SSyiujQVw3S
jMGjtq5Lt8AflO1BtSLX4sOGlvImlzPjSRFxwhBKZyBWs2JW2SPfimt1F5E5QuzjKaAZIAhomQ/t
O67drwo1QucB2oZnUtEwV2gdSQH7JaEOjRHnryN9D3tWxh7S0hNFyFzYhoVL2lg0pMaJDoItKcKv
F2pEUDJ/FCXsdga5+KiGaqVwXVZj7PB5cvi126BI3xrcdDP8jbo/Vp23baAAiP1XwpIeSaR7p2i7
5uiUiKi5tELzJOjkykS7IY+xcW/3uGpQ1dkNUFmGr19Oku7S8gy2p3iboMnRm61uwSmlGd/JGo06
MUuVXuxH9lctYOjQVtiXZuNRj5rvNAxdkfRdK5TusD+MOAXeQuaUxjO9kHEKVF4jf8z/KXBMR9O6
wePIXxBw61WEuAlbe7x3sAeO12qcboe+YdDukW1g7kHjMQqNfxIsoOu4/o5GiOe+gJQTHaw2Luek
0Wl4FTPcO71mQ2S3yVprID+xZJTZpvmegRWUpHrhvucmHaFbMsuyPVEtolGag7h1kxkDtqK9VqmY
32Nb8uxb1e1zwWnNcFU2yarHCKQg7mto0r1qtQS3fU4WKpvZit8MmYNPfX6uMtgHLcqGLD/jBfM6
yWQni25Fl1MzOOkJtA9nBErWcE0/KT62GbOG3wdPxJWFmCck/AKOsb2Rk8oTrjIK/jxCnwaXbCIy
MnSpc5myZjaobEqH0q/7qutwfbBDbDXYBPADQzWsE8xhXiy8hIpEh5zNaFhYd/rNj1IXZXWRFa4v
JSuVoS98hXUOr6LohOUUaOtUI6yO/JAs+mLYMpOVgwwBZDFAx+rIWyIJNpte2o6bo9Hl3RK+v7P0
MTdjyZNq7KmyOsy2vaZxEmumpWki0ILHmE8NuH6mJJn+/Y7Vlubp79u/L9ZvyFR8O+oN22ki49Rr
jhgryFKabTEvxdArM87BOOFCJJQZudp8998/jbI8yUzOe4m5UDw/4O9d/D0UdUCCbGDj5Xq+nSLr
wKibLnx+S2rV5Ns4MYlMnf+J/y+pD2rK+8pfia9gWvz3DHlMNt2IhTAc67bcdnXyv1/8RnpRJInE
uaKftfuCzi9EmRxkmenT39/+vY+/L/+9rdTw0TLnlkMoUdtBxBbE8Zt25ihOaBFGkx7r33H47+8G
RbCIf/Z3aWgiQybkNUZP63ShdygaYGjGLMJIZo3Qj+RIq4KyFCNSXXtIQsV8Ppohc4bgM8wZ7s23
j2ZOOX7Dl6nB1aNJTdDKEkr+1NKjK8N+fj4KTo7Q/CURmMIk8G+iuJoYIoOUVGporBkqIiOywmOg
kcRYzRIlq/Kx9ZBeQtWjwRC0tTwfYg9qZdbI0SaKcmVJrbz/O95/X2IFvCfGkwFdDj2cNr+XyQyL
LXpVlJfxc4wG5DyB1smgpvKX+v+nANdh0/GtRbVt4R3Ao66K7d9f/p1ps4GyNga3WqkY/oXDNi4J
Ds+IX04EZfPfkUmDRHdbRfvs8ziR3L+Tm0nsC6kC1pE7Uc8uk/TVsC31lOTQFlmsaYZcvH/P8fcl
60gWlSwWs79/kk1kgjrPB//vi94RWxCZWr9QI0/nrKf49QwhcLVq3Sl8661gGvX277t0/ij4E0hl
Erh+wS5M+eoZFgYFJkiiRMv/764xdbgBA0lISI85vygMk9H897ngj/3vK/+9fD61CBStalmE4v+9
bc00QBNjeoC/O6nPqpfUm0g7b+d0VD/YiFZ+hviVbkOFCIa0YAX7e7JB3QVJuVZhm4CaYb8HaWcv
9ukbnR20fP0kcihjkUXuv88vhGcEIe9F1ILOVCwVHbZHqQ9jgTsPRuxFHOUl2TDAOcOKVeBsUmRn
ZYczVhgbfHoP1l83q8MloHRqfJX873VWQU38Wy4iLR2X9qLaVTtvjXcG9AVYBUt/hVAWPhONSLep
1v5qsL/0xYNRJ9XOqLhDgQWLr0fLrANHjJqD2KMQ0XpvdJJ9gm37YYJLlK50YYkZAsCE9MTj9GJB
H00d8BN4zvxXVhvrRnrvOO1NycHtrrwSh5v7LmwAEornID26qsopzRWOcSSk4IJlNjZPh0OjUcD9
hijqMKSjKShV3BLArkiucBTDRgkeQP8ilTiw0d6TNFgjl6WhrL/yh3KjHQLkSWW8vDQMvVw5xOmR
GGJTGFsoM9Gl82E/0neTENw9gwsfbubvMWXCBRXsIoE2aie0XdTtymw0KRDxIwMv475j56kNH1Dt
FlizaNQEzvwzNjnmCajjdEjL8CcgRNjgN+nPiFMBiAzYzQ/ebGjpNRSXWKDZxitGzMRsBDqIIvZJ
9nAnnOslGxy5cRVua/j0mUvMhRgQXuQWOD1YrInkpThYuUGBQt4O6MJi8sK2Ri2HW/3dR/g31/gb
iBC8f3pLOjh6RzRaHGs/XAjgArhWEF3HHJs6zSZjjQzqDr4y45vKBReJ4bZiK+1EeeMMFw8fMoit
sCfml0M7zusYz+FCGEIPoEJm4ldzp6rUOOUYnDFXsOEphj/WExJec5+FFekSQSStOn5RyDcIymWU
GdoTM5E7hw5jK8FwhGf/TqGUUg38IKLyBKe7Wcgl0Jfhr40JGUU7UUJwEH49tGvGK5Eu8wCd3odF
AdzJ0WjvfpGDKsQg3vyrCmFrWxbO8EtDU711N+l12DOOjXb9Zrj3mJeuYUbDL5eXWAwzTHrPLtmd
rpzmig/gPaq7+cjfeQBvNDtpz4ie6AIJmqMgz4S5RYWFUmr7x+A0PfN3/gWoSs5DUtrJnZPKlcD1
UN3nkdpkdxdmWSP69oX60G7yY6gW0zNEzijPf8ZjpkuxD49ccA1DDhwt55/hnWHirEWD1dqUvMy9
ixOP5u3xPuahDYRQDMTuELX5dYCbIcpZuh2Kz2cGnte4xAQghbvzF+aVJ+QPqjvpMkX7wnMLJtEv
vDPMYu7ZCW4k/VoEOfhuEcq6CI+cHD4pp583z0lHSjAx9rD35oM/jt91WFXJQr1CcOruypP/qVde
wP+hXUvn33Kx+D/hT3Pp+Zwc8AEuvE1ryUEQzU3VMNQ+cpHGDImIaxldvsHcFw4wIAgOjbToGqyy
+TYFXUwucjJfyQY2Uqw9N2QUnoQVJ42gjbkMC8Ww1W4BRYK1MM/JRXnjEcUzfGEcWV+Ti47WBKa1
qx/Mc7gZH/qZO54lBTf7+aDzeRELvMBEld9NEgpOqbUYgXsRg8PN34XEhcPgZmKNDpgj+8VuET1j
NAfZVjxG31iy4HXwYZzMo7qhYI0YJYv2+CVoCLWwu+DfQN0WgYAw3XIk0Aq2W1lvPkUP238k8Ttj
BuzLGp2jhivdGAqEYeJJJA+QHprWXMVqo67zrCUWl5Z8RcoelB7rUbkMkdBinwh1euNDoIuhRsM8
5BcJCwNgAermrJUB7oSOuSgTm89Mt6C9sols8PdnlsYb4OJaEK4DRxRq3WJ8z7D8/AXU4B+gINzT
/bRUsBiG68hQrXaMgVUPHshC4cyVtlUCTticXZzcuGrcqFWIazR+g2aI9zJOOmYe76UqBPbvA442
b7Dq48+4BgRNm/7HagEyJpcLhy2EK6dtcYdmNORKKWopGgOb7gGiNS5KeEXPWjqyGFiq8VBChJcd
Zt8HYq4Y7iu8WbeAuI0ee0QP5Pr1gVDxQN9qcANAGP2pwYIgkpb+Tz02OGTUyBKVpEZLOJknt4b1
zb0YHlmQ243xNK/dhcUbyeELFkgbbOWv+rVhVTSe/g8LOxfOvEQ8o5NYOd5Des4Gp058VB9gFcdi
z10ByXLmHdfLeaWLNwXf37mBIOjiUEPIKKiQzQZUVki0iDmYdyJ2BuPWX6OLdSNfHXsF5Y2Q7Ui7
kgveY9eBAGN6iy7JBRQCtHgWsm6Y5enVFV+sZnSAxuFyjWChoVhtQ/J2VmeMUtdNi8ZwgauGT+AT
Uc6c9NjBKAGVpQb7R1w3GcjgkbueTI9b3iLwPlcfaHpHGLmCAxvcgJHK3MQ2BlbZji6AemxgosXg
AIvRlQB2gZyKUF4s7tANQ9G4SBdWdTSa+bwW4VEeOOoy/eoPXreYYbOD91kfpg/pg9QCYP9s0R5g
INZsZBgvkp/EvIyjdKruGWYB85KoX6cLqAlmcyx3fCDIsTvox+07q3vnw9tIrBzNPPp7pznxC6w5
f5SLsJUu9bvG34HqvWcn/dFrLmsa5nan+J2jOJsQXrgd0o0GIdZl1ZEf6sN/Zz2iemVjCO4ATPLD
xDLt0LgYa7GR4vjA5UzBcs6eAoIdxI0PHbI6GUsMSA6VpdabAB7lyvKYildknHWtDil1DNammuOf
0HXlHucbCAQFRiZ0WoNqHpW0LRDCTOQImSQYyhMMq7ypv/WKbqsxxchWlLYnGBwXfdK1mAVtWp0x
JERPyMKd35LLDB5bq9PKDLglNM1QIajh7iJp5i7n1dm89GJJ84Jzx2u7NiAV5zapdFDCgS9AyGIm
ucMC3RPx51tz3W9kSKvdqvtAiQYwWDhd7BD9YmLvjVJWtsMHprNdfSf2AJa6pS/uYlLuIbpThqvf
ClSnz+QN5DWEtvnN3iyjEXcZqJJkkmA2ny0mCEKsm2/d7/CBN0XyJmJASOgRHfb0W595rWJY6BS4
7P6x3X3wHM2H/g2ZBOdWLkRQUJxVtF9qhfLcvU2/5N5VndPcpt/UXHjh0vv2r82N8Cb9M+Wijm7q
J9TL75AigvEB1B1x0X/6Z56//1SO1QcHqfPt5hddJ6FyjGwhW+LezyHhXRSvwpdHJsvkILjKMZkH
mf0FYW049CbsaGjQ6BRRP+CpMr/BKF5Uv8ENrQVFC49geNfzASB8gLaa0PZgnuFLzmmxRWwKf0eC
mDnJBRNq6xOtALUdvDuR/FcopjCjocYsuqu4bZ/6Dco29yuFEop5Nkx+x80K8I4o5Mt672hbcTlC
c/lewSQU7fgT892MQ0vA529OEOGn8K7MNCEn+mXG5p2A3vEaJg2OK4EADMIykWdxBUYq9iv8TfIh
SUssWn55CLSuHLlX4ZpMgXjI68R47FdGcYiRNi+pRQ4DlRa5kmCLn80v57r6GIBZCL785mJrdDrn
BTeCjsUZMt7ejbBGGVc1yGjshNrG11dKv0HpztHkaioFO8ahfnxJepezIkt4r+7Qgc9W1By62I4s
XAucFk/Om7cTmBYkxAYu5lAjLJuQwXdo8fFjXRBSxO6lGgdM45W7+B5Ou6iC4bCAlB7icEBlpc/l
KkVTpC9ZgaITpVj8Ex6TfcySQfAnqi0qLUqgLFlT6064QlA9biZr+vGTm1WULBwyXMYo1tAU9b6K
Cn5gxhdV554QQYsuip4HDR+1NpWOhnmM3V9HSsEK9uKWzYC1Rbh15SC7ZqL81iQvpw/QVZZTqHbs
Kby/IHPKFknyEjkuFapsbkzF7o113oKwH1kYonoptqiVnHm7ufAO02N1p0WhUqOGpUjlG4V+5EmZ
0D3Fka16/gVF4gTeZhXLqaXlC/pnWpnY+y+1Z0flH86PodwDz6F1ulKR8ab5FjVScEegREwpXq6U
mHyuwMbljR47bVf0SEBzY+1W4Djq/HUaceR26EOItcT0GRZp8WSF9UHIaSZHjpvDoJPKBfKZWjri
I5QXKF/xqjCIrebZUV5TUxMy5rlzF+h4nbZOKoEI1BjCGDq4h3hooTyegwvhwBUlKYcAcQJDL6oN
dckTQA59K2hB6CzHA0U9A7m/do53Tn/Gm5/hxAr6JJQjR6IiNKGWzMWpcAvuNLLCMAumKB35BkMh
ND3jrNiiQOwxRtHm1+KX+O5ac6wB3QzkB8hMC1pWoiPZPajaxNKRz/mDcjKUCOKkwoRCIEPtw4f2
h3/gyg24OZekNfcmai4u1p/oO30xSxFe28G3dHZ1lCXkuj90akEP2pztgR1ZSnEsh0DbSDEqN9zX
4BCFx1aB8xvlRvcSDowwI5bBqMIILzR4kdZAYywxHMpeutggql60bk3d/ZSq8Ez1QnbMXtiVxig6
mjHomO/gIqF40kqdUDPGVSesY42xRQdw2/rpRipBr5oABmqr51ydLSWgJGNODuP7IWZRtC2i9yiM
Y1IHUdZpmk8JG7NS9xKVAHMb0pTR88hpux+EonOVSP3uQngkovc9aqRlFyp0nYChYK7J6yoSLFsK
0Qf0RQvTl2jKqbUyFzsFAcTb6SuVbFTmNpoBqS1MUECVE7Vl5ZHbN5ZcJMmEq3zZgNrE2YSz5YI3
Hek7Ggl6BGhc9CrzVaHCUZyODBRbBCkoh1n+EkveCTEv3UQVth4TlZnUwisRYlhZ6QWC4mcDgLgx
vE8MrMgXwax64RERWRdcR5mnVo4oKG/hnwfEhI2OiKc740YcMzQK3YDCKx862ucmsl4gxZ+snoQJ
ERicSBHq8eoGU2fYefDJmN1LBw1bRLXW4EqQb+cm+mTBb/D65TTCIAs4A8FEiaODKzPhffelWQlW
Trsmmv1+U/IvBy25cs1NuBff51UB7h6Ulyf/B8YS/V21D4g/HMHsdgENdr7Lm+sMsdRrFZnN6JIi
QqSKNa17zC/bFZNs5cmSGgcrakymkS23FTaw2EsPu5dBUpHyVpfBgB6uP/gR3RNLNQ1c4Eijq6s4
wrnkcCDZ7jGtpGWI1vFs/EVgbwvMigFmtuxbNzEWRw0HYaN6ZKwuvRJmq1FYK2bAO/KoTtHdoT0M
hG2Hj/qklDB+Rg+3Hj11BF8aP+VNnE4t9taa5oY6xoDtyLy6Q6WDkHQRxpRqg68+JbNhKIAXjRDL
2Y7LkVNFcKZX44eQNJC9oQtHhnRt1YmWCf6kYxHUN/qQcVIPhDvpgXYn+Mey2m9qC9G7UKXvyXTY
V+juaTSXtPB0+PqwI2wIcIVTAOwzt9Cm7c/lNBsTKkR6fh0s5skoFgCC9QvwjC51xA8TvxS2Wnzz
/S3uCorZbaUBHCpXSaI3QmzJQGoy/57GFFURRp1VLTZOJUPLHxn+arGJ0tWE147mb9Hh871Jm8iA
x8itLQ47P/+SIce3nJOmBFkUpxa5zIRpaSisgsAnxiP46SoE+3pp7dMjt2GWr3J/PzFtQkEDneku
ISaP0UzvSu+g6Du6J/YK09t62oMVF2UX2wpJYKzWvWC6IzLksWTsKOrax8SYFvlf6SZxQO1ktodS
rj7r2qoJPzaWFR1l4M6zQjowBFk0EwrZxof4fYw+vNoFe7DAxTTGZC5XbE0DF73IUJ2t/aDvfIq3
gV2B2FjkYf4rFtxewcmrPwVVZ84uvw+VRNg5mN68sNNoJ/Ay5I2cv3bGEpfMql1izVs2B4MRAUVS
5MAIb7R+eNWGkX7epSSAQZygirK2HQwYAdnVampxOWuS/AVW14eua6e2h5pcJIBtPtI++k1/YAnX
fCz6zToe4ENobx2xFSqBNkqACV8vYlWiGgq2uCE7bc9wXdNUdtO76HtbrUDHEhaFU7/wlCBQwhvX
DEnX1A3VpblwXxZ3Y6teoSOxvTOWA5Yp5O3UO+yH1RMJDkhfgHsNnLMtECEp5eqXcBqS1/BDR7Kj
5FO46YXwvSr65SAImlsM0Cn1DguRhEOOMhSfBeAcj7EYlFKC/Cjc9bQJV71ofHQeweSqjgS/b7t7
WMr+epCqjyyBGopAudWQRU1Df1eNY6TLABgNymSsqXa4TABEkbmBDkfdQB0mwuEvQr3lJinILGEd
6QTXrF3adi4rUF3QIynlCqJBolyGgb6kamEh7h8s9IAFyk1jXr3UZXId7RQ5+nDCFrvG/bUxd4EI
h73s15UAolKLiAYzcdxo6bAsK9Q5JTsEq6e0UTVM9yXVXHVZ/2tI+oFsUX+0WkajVYfErb4UUpVz
eZhknBNa0gJMm5Xh4v0F4gjH/0oS21YyMdFAhljvEqnljKlH7j9QL1U4V2K7hovBlQnAqaORnDAH
pTMbTqMk4rtJrdRKUMBKUyEgqIz1Ta4KrsBgha7mkugfAeJgmIwY+VaKy1gjeDNnx0lShjT8zwMY
lERLj+olk3sNm0jm1hb7B5550duga9raq7iFArxwVGFs4H6A6EtmtzhVspjtBJ9EqCw+gRug4JiL
ZYi683SAmo+VE595Fg9+QlEnqThNOt0T5r981R8+UQFPwCnim9idL9FevoIwgVF2F4pQcJWLiHLq
/3B6GnTujfnHdwloBgSenYrFkrNOkUvxy1e6Y/+nJLLjgrUUrT5Ik3rNX/Qzdbjwxg+GZ7CnRjWR
8yyk57zhYQUKavtX25rmikc+qG29cy7PxTRv/KckVoEn421Txgf9R7Cn7KV2B5M08dLmFQNXtxa8
T24zQCXwHlKigIK6S/syXaK1tQUi0KHicoxJzmXAiiPLeE20JdjDPN1g8Mc+jZbMteItiD6wQP7u
f1GVA56Tp4oxGqAylSpbHYU4UG04l68ux5t9k6fDMIcf8kaZsnBseQz4Er1F/OJvrGYp/E4rcMHk
ScX9yTILBAUoynnipXnPMyj35p1BTdEvP4yb9YF4Q7gP1g49l4hshD6Sxh0BMG6g6SJ/jD9AkMKv
eA6ew8l7MY/sQHNMEF2nstZOOD8RJYU0TzBn2LFTJ4wNCZW+cMwpXLe8KtAvogMEB9C4WZrmOp/l
hxMHw1IedrWw9fXTfOAt3EBcyg++zhl62nJ2mNKIj97NooW/25xn5ZiB1XCNdU9KEs6qfP3rYmKP
i4UDwqXDSsC1yffCjTkJo6qOEtyifF1QXTByMqW50+ApGFdx5OgAuOm5WAM2L7jJCB+4Kg7jlT4A
R2hm16nyZqn9MaEF1ariCxb8e/WNC5MWA7yuO2/Xo+wTFtq++kSfl5ZEdSwYb2JqIdAvg3lwSAVs
TeftO4KBwTr/Xb/yCGVXk4bULSUMVRBAIoegLRcYxkFuZbIy/zOmtjt4DVU6SK89fCaH9EM4pSg0
KHoh5uCzB0hdAKvOjw4wJIhdtayQoCeUvdxgejB8YDi86iDQHCQpu8Lq/eF7wzEHwCfYqQLjMITd
MLMOnR8Zm2L0Dxkq1jKX2Q6wKFskmcBkDOqRrLcvGYGjfsr75RltE/elzt94XoQN28xegylERm4f
6G9NAdFe+ehlAOUe1u0mbBgOmgX03bEAysvNTV+DNTi0hRxqQHiMwz6xRUJWY/nr8D2W57tBuAHE
WQQIFK/zso49ODbjYN6jLerfQn5BNsXwURrtenZzbsXLJLrsLfXSwJBwlzHrFkVh3XcyN2STMBET
7Wbfbrr7cC+ZeNOYvWBCQxSexc6yh/LL8mI8aaoZ29AdM9ya5yc/fgMB12V8wyyQX2pPsV1Rz87D
MGvFI8p3a3Kr078yjtuMrlN9iOxGbywbXEtP8cr9p7dMV/Wr/9MwZGE1k+v1jEuEkPxt4Ewio8Iv
lhMTYHJeHBkVltwB/ABm9byZ8YSsJd7Zes0ubOXcLfyyN8los7nPABo4ZjQ99KMLRB1HfCJPbVQ/
dOidth78DF3mIdUXXUoF7Vnc/a9qH+3Ld0CZd+utfOElMzc+qA9wU6qG3tmjxWd4xNSSrPan+mBJ
iyaXgdCysoHWbbDO+c+WAHo2K8bCnFc8Y4uM1RaX3jxbU6/qNcHFcVntNeYSpHD8Ta4QSi2CE279
m/idpfFN2WqsuBmXm805/xvWNi2bTxzW76PEItusq9E0d0bXv+qWUDC8r19Z3UPNZZrQRRvcj1hZ
gt6hO48VLFyQ0C7aq3dgXpVkszsP6zXjDOh6EN5zi4EESBpz5ehkJNspeLVoK1gSSDzI3A63EaZb
xiJVwP8Wo9O57RI97Ynh+nbaeufxAZEckOPBAsQZ+NfGyFc0O86Ht+MwjlfhJp8t0vhql+WHWRdL
EhtNTwnMJQOyazqcY5a41gcUcwoTuIinGa8e1TKNFtUyxwG7xvkCW7DkdU+q6RnXnmymhSnKhb8B
NVcLUFORngcUnOyTnHz+grwQulsGtH+gF0NuxhL84Rykg/MTF3pldyfAM25DhoTZiYcKT9lcMwNt
rW/sK7CX6dutGOtfDAdiePHRUujXavrqI3sBdp1BUVf6BaQT4fCx1tGhY63WL/ua1vbFiw+oV/od
MGL7ndAPrXl5WG0no1woH5D7FEoYRGnDYvpl0cC0N4dZ4tvlucQuCV+DT/m7ACQEGfswooX2ZZ7K
7+T1p1+TF/+pV9wpuOQs1L1FEfOLPTaS6eiDKrJ31Q7ZzWdUf8Tjr6Vj6bjXiKeDN0IkZ2jPVinN
xaIwGvZYgFQ5a8WPvktYXkN8FEBp0VStjQS2IjbTIEUHpFU13wR7S8Y0X4Zimtk+I0TYTYuM1slk
iBmn2J0ZOy4hA4gLeF58Nd6oG9phJzdbuV0xiqml41AeY//IiKa51SiRpROfP3dwJnCMrffQr9ZW
cQ0g9mhZeC/T+CZKp5gTyqA8IuQYKBpBDc5cPiG1CHCRyTIOKUS7bgHrF1j2dYlLHhmiHeHJikSk
AmZD4rsq4KzFSAfofQCP7z7oDjEbCWVWnAVv5t+8Z0jXABK0g7MDsuggmuBh4PicD8B9+VvSWV6c
3lrK2kHP11b/yikkYyh+AAChDq3fvStXkX4t7hEzdE1bMu4DZO8WXxRd6bvM56Ms4vpnUeVCpUlh
GeUbbkuooEi4mEUGDgsMW/IUIN/j/pive3Cdelyym893O2QCCXR7g40IpQSrIQ/m9pLVGUlgN2Gz
B23khgGB5LdM4rjtqNhYGtgz4J14w5Iu8U17BQaiCGg8F8SRKTNjORg1+F4/J6oLvEqZPFzpGv7h
lRBTfGHZ94Af8zRYParYGLA9MxRAcM6lnNts8xXjD8RgWP/BxuyyF4WzQgvATEmRtxoOlGQkSfb4
SD0VYdd4HkNONjbu31MY0pRjJkTpgeTsx/rBzwi6mPAeN4uBKxPW6DfexKDw/EA0Fgx5kGlRR4Eq
2iL2QNISRRj4v98tp8jBZwWCaxguJdWxunXt0UayhWJmtei/mZYgO6eksvJ7rB3aAgq+iFjhHDBm
8EH+56uCgoUJxeTgEhTcml/wekYlXA2jsS1lFzQfW5fsFj/A6XsuE44AH9yEuQTdfMG8i3mLxavw
9ZdrhLppPOM8cwwfXKt4bzR76zLdrSdUhgSqERh9N7kIgcl1w17uwvgZ31LjyfJM6d/c1SvokiSt
5KsyurR6YM5cHlPq0szXDjUbxQBFHx0uNTKXjNesaP/Eau2VmC24db8zzx56znnMrJ857RR1oNCF
5/pcEXOSg81mQR+ccScacK9+fOml6F/IDGjAXTF6hmfFuJmE90lm8gdDls0WDaXiRIChLD2IV0Mq
SNnkrCUBwi2XOn140rLQf1MD10soJZQSrMGgPWxDcDW8B7AQTRC3By0elz/7UkbMebuCavL3uf3a
oTpgQt+RkkBki84LoOPBlwE7sGXTYTRGKM0rbtmcBC12W/i/8KYhZ2oO5yRkrPRah7DCB/mmY4Ue
WcG5wrMboTrqk9oGVG4Y8TQOKcFCA9izQ+PpM4YhlxNR0+RIwBx4NuRMNVBtOEO3iWJX+/tVLVKj
YjjE9QLn3cGjiiuGuZfAPOOX1TjDu/BgbLTNiH8UfhYExtJbAJAydcLDAlOB1kEu0lDTyrskXk0y
wk8nRUSs4qz40opOYrnzQJCNB/S4Fpn/2xoJQvvJDXZsNzmSKebL+LliSu/bqJGUgZGbYy6n6YOt
m7Gl5GWOr5xU/OeKRbSmzGJNzEQXQ2FhgFTndvqX6uHvsGBwROjoVHPVrrg7KQVnFY5qs1HDDSOK
EzFB+c6gxphYpVZ0oyxebb1mrgQAR9EnzSwABk0MpDGQS9/ZhOlIGK0wkQl/GCqxSfs/1ltw4g9p
lbjymwvdDSUHVzU79pWujv54pifIMzeHci5sXKrIRNxQ1CGdoSRga+mekAhYBJNow0oHNsiUhpuB
SoMenK4O7/72KjJ8MZhx2NQoJT4n2IDhhZKiUbP/h6rzWm5V2dbwCx2qyOFWCFCOlmX7hrI9bXLO
PP358N4X51St0rI9JSRB0z36H38IQXtqe3inmt9BydZq9iSpSvci09g3C0KyK1TZASXhQNxTtGGE
H6v0SGCOv8p03WkkBcYhfZf8k8/KN4hepOvyAb/xXzI3S00BEKLaFLScb059Ax8dUS4LZGQvkgzq
FcBC+HC02GiPVYCmDiVXfFt2/K/IWf9hZ8V5RQZKDcMtQrnScCrZfDfrNt1gfcnkoKC1m5fyDH4Z
T+5N0Fhbs2zID1yQKHcTKk50exKdc5gHK5QCPDme1pAa+AiYZjE+cJ0vUHLd2s/oX3orXpqXBAek
X5YjLhrFbLSq3hkT0z36XgDe0uZbhOCCxO8hvYUdI234ufk7ltl7U7M21UOD6t2CU8HGbcZaTkbD
hBUtJphZ7GYiiBpKlRVLLbbI3KDV4HK61a/6p00cuBym7FBLxBiaNPYgA2e56pdebAfdgybK3Fqa
iOgguS0NaSZn2qZ5uKu0cyYvLdQ62WvqXerOCGDJUzxG2ZW5enmSvKcrniZM+m6evGJuy90YyE4O
Tb0lJQ4DCUeRqKO9QsPvAi++t9jKH3VxEAwHPSBMWMY++TyLYTTGBvjQUSXAiVtnZPhQJDcEP6+U
S7c3/tGpwyRcuFj/9BP+A7mtXKrSyR/DU/gXPtIfZgMmgeGpA3wONisdvxVfwb3Zmyflna40x4sf
3V54sf7BJaYik31bv2kclq579QwfBoYUMKlwsEMzd+T/HAGeVcHGkU1ItYo/OnE5WXSjxX1auixW
rEyUTqOOQnPL7BiOrA1Ogb3TCNlpKayK9klmST17ne4l+GzLDqjecrG4TOl5jjYMHO11OFAxI7IN
bKgFUAGYkyjHzGf9AaGBSbgxl9b1yPRL2Ahh2OgzmM6+UYBCvfhZ/IpRD3QYEtgwPJRkXd3/Q0Tg
4nIAYgAwHpWABMAPPvDd5XWiuWIqpxyDv8DCauJiumexZerDKov50GxXlORK4gzlmoX6wfFgKdQ/
uvLg7BiX4Cw+OS4lMueGxr4QbOKP5I69IZM0M/HwxckzLrADnii7hEt77Pb5ck7DceF3DF/5o0AW
JVLHT8/qK6HbgQXQCzQEzMooD7nqcEzozSsr3aDztPALsmdy50UcmAuswiX6ingaAwmLkRjv1zWF
SIqvuwUaVYxLPaIrGym+WDHdClfV6AbhvATZIFvnj5JOwwdCWNq0GDTR6gNwGO3JYre2bmZy8jad
5YU4d8wA1A5sWvpzPuF+yjulNxCRukzH8LTolkO3LHBdRFv7bWKcgb33Gn/tRU+gT08Vm2dYS+kJ
4NjTdt1hQR2ZoH75FP7kMhOLKIXovrPt/sWKlPmOtthI2yvwKFzLZeoC0YTQO6pYX3n/6d4zjRNT
lOansMZNcGmhQ8VcAM8F0cshTVCrgmrxd+oWKly6JJS6+av8bV3LV+DTl/SzOPzhkZSxxQshJlj/
Ci6bC3C/6DL/UgFDNKATjVjsA/PJ6QN2LjKcZOX4b8m/BZq4YJAMKJevM4X1cInRFX4b3wtx2pAa
FIkQOj0ZBjLuGtD/QPWxnyTdhb0hCHqIYYxjvI6wTVuYAiDosUvKjpA41IMjuxV+7tbqvrySxuAv
HJ6QjY/MBLhm40K9Z/xoLMwkNVFSI6cEKsDZl5YFlrI/81EhV4C9Cc/D6YRbMcuRR7oymrVkLeHd
mKy5b5klifLi/oIobMhunF4Y+VBD4nFjJI6SeGLlaMyMP7jY07+F08MQyT9qbjBKB+rqcqmQ2Gia
BJLCW4JRwmf/SZhkTGfW1jylHm38XJip+T58K0hO7LC0xBt/apgt3HtEv5GyEi53OZ8UVlOYesuX
rVxuTpPNGbM65GS+6sP/Woym2mWDxu45pKlOwjJ7M93m9u4uGAhSSehA1xYKz2WlpGpgWDVQxRmb
QDPBNbUWXjp/XC7cqZQ9eNYTe3vgYqxIL6BESwtR+aWr8o/KQ30DCsLdA1iVNjUcEUAU/RsYgIKT
DRYlBVv/gVdCd+dfGIjGmv0ZB6dliLh1YTUvXm7+CnE38cYskr/+G0UMd8myIC5YA4vlNvrHPjjz
4NFzP/wHTF+waoh439Qh2hXkiMMHa6gb1RpoT6/WyUG6wu0HvEKcCipNru0QHaw/hmdhseu26WlQ
n99DegIcDLfsRZAAPZvS4K/RkC9NBEoe3sG/txPxww7vCBQPlY8Py2viBfk1z2BAUrJj801HwAfg
xzN7dgDrmQIa4YhRHUU5QDIFGq9np04BA34UlWccLxarUnARGhfX9hfQhe42ZwPkJLuA64BEQs+5
KTuAmxs5MwgFOOEcmpNY5rRi7dwgEdDWGpi1GFJjf7hOgRekLRey1V0N0SXnpDxHwQnUMYkcnI1o
nOsWQhCvgIsHlpZhrbZcct5ND9fW7wSVlA1SA8uHFivPWEoiruSlE0/wdyF5MigqfDdpSshopODo
OLRq4LnTP14QSfW7/BzJxXghl/Kbhnb/KeIoxMWiDGMHjn35G2Mn+Mfw4nICZXE8vjRNVr4t1CHG
RSHiJrps2RlWXA0Tuzz2XxHuQszHQMLYRAN1LpMiP4COsJl7YVwkaAz+xhzAB8Wd8cvW3ww8xjlk
Y7rPUEHKG9ir8MvXM78BvJjdzG/xrdBuIxDKNz0SVBvMmOD9JYgnwYp8+TeGNUjZsq37ppcLlWcZ
59KabjVbfRosE/EUDhu99pdoOxACeelBgI3SdAFeZFsJ+MjXZhMabXlak9pPVCwhA/M3pWtKnZzg
DrVUvczLT+FhHcNXeRlXBhMVHAnMYWjGvTCXEG3aKQsRCKyipYBXMqxzfGCmiq1nOCLFLAe2Y4Px
0crye1X078kBbiAO4GhvmPo/+WKMOT4NSwQQRnFAUsl3uM4netCLey6qXJBu5a/Af+WOgLaz41c+
GC8FLlIoJhwo/BzwwPrB0OVIufiHBcNAhkZCXw68ioMSdgSnraZIpxP3b9GPsGmoSJN39G8aT+yu
qzd0MuwmOLucRj4PFwC4hD+K39zH/EvN0ZaWCPgIV4O/gZpw3hco/qpdOUXqnW0Hn47XSPgtMimd
p28YtH8gSvdW/8rQizOPt+aV4DPp5/JOTFvMUn8zA+Qp7WOxr/4At72nnzCiDzTz+EdOGF+Dn9np
cOzWWBOusOgrskP8yjpImwnVw6v4PbyBfnMmRnr99bJH618DXPsCAKjowviiD/kHzV5ojWkfULXY
2dP84UVAA4C0tIb4OHzEnqWe3suKb/CWfvr36JKAUgMvcYIYakgbCoBkzqi1imlvhFgvLS318pU5
07ryijPrOYPqdf7lgAMVweTyA6/gU1MnEER0ZdHGufTVvA+u+M0Hks/dN+AEb8wzEUhELxxR/S6W
kcp5MgNn+WwL4x593AqSG03M5dKxLHBtGrx6l8bhHNckRLMK1rD5BSjzy13KrcaKvuyUfyiGqQcp
RUO8OB4RjMnXgRmJDfItEo7MkEsLDkyMCeFTxoMKTVDwL/7br7EELHMTVxb0mRkCevuhIChozVpG
YEdZOOzV4HEjRh8O1QvwzfjKlOaTbGkX/6gGgJaiN+OTTZPAtISbgwr1wGHDxusKcsZ85gD1e+kX
c1/TdEAMTYdVc1gT2eSNMOTDU/vKCsgGjc1hePO/2VAz2LnjOe9ec0hP3droRoIctYWEWE4a4cEp
W1DhWWJ4o4/Qo8R0yi6VhaZFq1sMy8dra3ADmbwC16MEE+RgrcFRWKkzU57SxSnFCEVaUOZHPSXK
XW60w6g0/SkiOoPL3bP36egRz77se1gSwS76yoMmtutA32bppO50vbe8eTRJ4UhA/qOwU19mkZy5
lmPtutAKOaHVTyg1+qFvzEXtTnNSU8d8L/u0p7AAo7UCQc9NMNAlQw8VnY+KG2ix1Xa1RFpk3hHw
StTaEr4c+Neutsx9X8AVNa2k+UyFxrPMUHjNtMErWzZ50Tj09wYryzPksG0pm8SKpRJ3iRIdJXDg
wo/A74oem1NfbH7KeX6TYrV6D6QGDZkQcLZlvAwkhXCGvwdE6eJGNtDQ6HRxrBiRdpPJ8gNRKtth
tRW2ZRQrj6Is/vsrEtN+Xzch6GsxQcwOYvEo6Gr/BEmMJh1LsHHE0kof0S8mDLxAFGccR7AeNkPL
YudvCKiw+XXCgvOKP21pw5zD/Hv5W7k8WA2FaGnGivv3t7+HVqyStVk1yf/525xZ03pOoKX9vezv
eXVWAarDu5XqVIT8E2r3JokXZKr/khBg17aqTduxriayD1rtruiRAWIRftZSD0adVsM588Xh/PeT
NebvXCoRhcf/+3tX6jurz1r8Jwxk6Xn82nVwabHgYs0L9ei17sBwc5J0N9Lyr000QKrVxBoLKmMB
Nzv0nYYSngrVJ5xDqL2/38bCsEfTFx5yBD99xgoBu2wDYmxafZRq5L8PUYceUFPMHbw6gmaH1sW6
yH8fBalxgxoa39/TsHobohoQJAuNjRVUugNeBCThB76ttRXObKX6yCs6BZNWlVtLQssXFPLIPFCo
904Fgp/iXPswhuSEZ0D0mlfQyA0ZAfdyUTTfEi5/D1GbqegkYVZ2JBP2g9HctTwM7tT7f7/oYt7e
y9JiJbKoYZUWqXRTGOqetIJ0PwSkQXRJKV4UgRwm0k2umhSpm8qQqkdQqXixpNOpWX6LsMhGZ2lK
h79/nGORWbLGC2rWR3XTZkG0NUhLIIFVNPdpPfZeLprJucIHwDF6Vb/VKZBw1Ej+a9ThH9dFOL4m
kXwxLH285SljpjXR1RR+qaPwIgECQuo/dgVFNbJX04192ebDtwKp3Ij76kMKppaoSaV6Ah2DmOOV
Q78TQs5clda1jbEMkg2rP3dVYrhMQMVRU/R2AwqX7RW9Qv8sGdXWF8bkMCcwfYUK3MMfBuPaWolx
HXDBVLWy3PQ5t3xVG/1rEWFTE3XGu9XXhmuY8uT9/ZpLhHkwV+6yjpg5a5abW5dM4BKpHO/+fk2s
0PK6qf9XhPUzSHHfFxUFVUYhwJxMR+klDbFWF4IB3ac/0hpivEi5yAySnWWE/S8iqa984OY3MBR/
Pwfq5KHxv/k6v0V1h/dsW8LGTZr6ZCwPmU783GwCguWGzBKz/E0fACtXf/+SpcpeDev4k9QWr9dw
ZklIMoBWqoyHvlfiQzo6bYuNbCbNEA/6/CqnJsFZZVaB7C4/RkN4rktQQ2zkyESuymsY9j+FFiYf
hgUvREsVAXd2DJ9xDSiI+5AfNKXJWKoqgn/hTxzxYNC2RR1f0g5LKpjZJR7d5XTCcSvApM2HbRJZ
Of5thItUBTGjQRfV9zAKNOjf5cTMFvkdFmFiiLVpj2JjsMoveM6fciS1F1lhgzRhp+SGVQ1zkoTh
i2lds7rAt2t5GPFq2vomG/Mm7sE/8RP4e5BHTALE5cFsGHzcs9CmdXeCXHFqJiX3cAXqj76giDSf
DfMQB9HdSAJ/O6WmeGj4QntzQZJySzzKZunvshSDoAKqMXFpOdRWyN1UWMH88FF/486my2Po9H0U
nUeyzMVKEX98vf3WScqlJAI7o9nlRRgtrcW4xc/ECmgD97nE6NSo7QMVkt3Yzp5QQBce4lEmZb58
S3DVAWpvzFdzJOK9sCb5kjG2U53U26zDskzBadZNGllErGKFGwRZ8n5QRRGCfA2yP2XN3kc+qIaV
utG7ZvakgHkwN8j45UIWX/iBElFBWAlf/p5H4RETEX+j+HN4/nuIpeidOx42bKcL16yhWOz9TP83
PMtpHP/1DftJohGn61QYP23YYcYuysZWtbT2qKoGRIh61O+iIYBFj4nkMdNW+3J54OX7dpSfZlUG
j9IyLVcTSJpuwkF4EYr+ZNA6RLTEpGyFkVsqYvpaW6W6C2sJq578u+mF+BTn00LlkKaRYoGyJZhp
a4vlcGWClDdJ1SoOXvfDe5ZW11GR2JO3iHcg9AK2IgudNX04kiQpunIRDru5l4NTa8V3MZeCl6ZJ
vUlX0PQZYDVUC9rrFBVbaJ8wHELahvLcguoLMWRjHRepPBsKz9JEYYdPW31gLijcUmuFG1UQoE8U
kzTdJ+/xVHbE1GLenMZETql5NFxqn+1fK9QCFjaStpnCDOtLURVeSozN0ya4SyPnORhk7ktGKgF3
i3bhOJsaCg0LOkA2i9reECAC5Rk3VVvm2UlHDQCRTRrWzb0u1PEUxi0Jo8uDOCjTSbfEey7ni03Z
RwbVNiM8Is1K5U0jI37TDLoFxYLbK6wk2iYM3RvnE2Zy3/Wehr+jEnSU3YZv4vIhZleN6MShQAIX
0R7ZmHMGiSowyDZM5vvfQ4EtvymK8XUaso8kRDrYCBLDbAqiM0b40O2Vfvf3p7+HcZZw4ckIxWqm
QT/8PaQzc18kYWv892sY1Jab1SDkQZKQ1OaXj1Rq8ksghv99UMIOiJc0vU2d1/5eE7XZufvc5Oe5
Rp0BKxfEn6xeTw/anF5bSlOJnZCiNOKx6/T2qHRmuo5EentqLMuYHzKFmaoeYobs//cn2OdUvEG0
MQcTy6lq4ftbiuUKbQcpTO+wZVDSZDEy0+eb0VhwTQ3tLM+ZeMuqstt24wAsuPwjFojqWh97wW5w
P9nL8myyc11+nJfZqOhieHClKq0DVdRPg6Em22aslI1e61cphdnT5IYJ0W8Ke0wQCbqUevzA0hmh
2hQE4k5TSlr4PlSqPD5QPXLrJr60F1EsP6UejKmT/YfRJyiOB4gRc1ATtigBa/dGMWwjv0z206SP
wOZGBsGOJiOLx4gzqIZKDQnEHChvTOR5VnTPMZaF/dylRFGr1SmY8k08+Mqx6OkbJxVSAEWe1GMz
F/99SBqR0CafhMwonPOj0AJuNEpvbnOf7YDARiLS5GpTK3CfptnX9hRDGCJ0FPhz3zwsy4x/BIii
HRJoMB1zlarsaosmKg5jEhnXUa1iN1KiFgq4fla6sLwnSUPoZxkkl6EiHksuVfww1WmQPGI4EEyC
iunUrMig6sJlOVKPM/PRBIejqI/itB5VRT36jO2tmrAVmYPSguuiC95AEMEpSOQNZdLXEGTgSOSL
D6v/qWa/SobRwFthtG45K2w5I6cDOAvFiIj09jzp4bdsEJTkp2hwWIi38ZAd2prwGkuGJ112G+wd
cxoe+k0BmfLxGW62BcnfWPXYXSd7gphoLLqeLMj3UslR3L5wQXAdGEB/ZIW+Ir7HCDfruf7tsaiB
szED+VI75an+GQf9V9mp9OKk8Wsuad6Z4KLUoxIupSe0O2iBcx0ZcIf5MXd3MRPPPA57qdNXANnS
ewqk3Vww924rLwt+soF59ByZj7L5DpvvGA+H8YnapEsesXQlWjaVHlF2C/qrHL0qLK+pcq7rm5kd
LOOFCqCE0MOeAknTAo0q0BY86t8/sSLI3yeKQWBDuSecmBJhMTfJUhfoMug8alpwOhqVIDQZXnUL
9sDemCnrwN8XCpmywHAcraUxsLXMNYcX34RfywNRK96iaDk0TtPNQVQwlmMfbodLcBLA9BYjGkAY
ILPpHxdRP6vdYudiPTrioPGhwdYPTzN0bsIOJxINeJ/OzoZX848Ck8Uxad54MTND1m3NfzyHHSM7
7PGGwQKuCdm4mv6Z3+ONCvYColzulRhhiU1WU2ee+Tg5gF5zsOQz+jyUQjD9hfoEYRby8nDhvfE4
AyLRsUZvymuB690naLk2OYGAlesPCCMfGNu26AC7CMd+TP8iBDV4QaT29A/3BXRujChaa0fBHm/9
jrcUfqDNZiuOXO4HGJS6bd06EkLICV+pmt3Q3kKqJsLyd4c3YCE6OTjXDRfeCbaICZOan3gLrMhQ
DW+KH/0y3oYAy2r6lPZMDzRaCKUz5z+9md/ZxfC047ixbkFg10/5fbwVPzgIQCuFALJY2aw5nyPR
116BkQOlIh8UAzQkCZh4SW6dbyJbgL0COgMX8lZ4YPpYsa2g+wY7PtbLeJ3+KfOWCls59oBLZrw2
0L3kIOYwtCZctVZhCcUG+4X1eCs/6X3NOpnT6yl1izcCIf1ZsXNrr4c3DcsGiy6NPfF9+g2jwEBP
sVDAvEE+9fJZRknOWIPfAEJm3SX/WaPGwDELfKT1UGpyTNi7VNsCYz7ekGTDRI7jh+SmxjVQL1DP
4UFBEIzXULlZDeyoOubxNv3tsAmF8fMi5y9cm9hYwwRj1HeRM2UuTQI/we6P+NBtWX3r86XfAUOS
F0UachDsjNTBXkqq2AK5FnHZEFl4A8LVmRZe+5lK5CEKKF3tEKE1oGa97Um6LFwyXrv01dcucK9h
8N0o74jLwtcS5nE53hQyKipmRGIUZRO0MDmi17LaU4oTYr5N2rOfu9wH3HAEssr3FcETZJjorxOJ
lavix1C9Uf4c1fMyk40eQ02THPwjB6bhwwhrrbK5bVEI1Ce4DNwC4xdjnzBQTPyxeSTZA344DnSk
kTOGs96xssuQc/kRHQMTTuVDS48CZBfRCeu9iF8A4p3X+h/OiwwQQso7sOeG0AqQwh2RI0HxwHSi
LD2pfFrKW6hu48rhCQwsnq/RzysMcmzsUV2uBbd71Xp5fprQ0scofKzyWbTnLoKhg9IB5WXBjzqf
in5xdzJIe6ucAT4Z7b14r2hIiFbyuFEJaKSPsJJ/+4gst9UIQQqqlnEsBTugay85c7mLxDeJ139J
dOQGV09e1ZDqQ79gtJV0Z+w5B25T/0XTz4L8BWMek2FqOwErQAxgwMyRDIdPFQKH6GDbHsZnjMmj
kR7Vlk8j9pg2z4fchK5fHMN78iDDWAHVCrCo3jfkhsTn6ENmDe32UbQzGHW5sev1o/TVAUcTiyCH
/8Tis0yvcEU5bCWDOT1pBnFhV9300ohOrziy6WD7X5PtpX+4onUY0u9J2ZMwrYf07Qe4K9Rtq+Da
PokEEWPcRc9Ft5UrHEUMxqV41w8z0fX9D2+CNK0o8Op7tNoH170c4XlccaBMuILprSSWJP8Mspsv
ukJypXgsSjfVtsZeOcD8S8NTH2N9eKy7315S+DLvRfJl9D9d8WnVdy6LquwHifzULeaKVYozDFdJ
oQcAXYZOEI1owviagwDbyqAMQo5mrfxX4dk9OJukIJPXjmkNFhk28mASjeUCCyjjPU2uafqm45mg
4khKm/mamG9a+c7WryovPp3KfhXsi49q2vX1HdIlAgrSt4mxTtJTFv0g2lY33MB9sWkpdKZbOH3V
xkunYSDwMhOOql/Ak0yfJgppA+RQbvUKi8jXuXpiuz/EtCiOI0lHLJgdHpGLllwSDqW1b5Mj476C
rDDBJXPMsx/eAIppKMWfBirBD5YTncC1oyrgX/w01K0xr2Ugk3KrSTdl+sl1b4QVmRBa8zkWWxyn
ce1cfDfN4CeKyAb4Vrv1NHkkH1lUGkRIh27JGodvA3FPZC3kkIXWLT0kvPIvc+ga1n65o/yFGCK5
3KBSYksCDlwOeW8zXUoug7QpwLiPX9pz7l1qPsjRl/gZxGhdbP+FAyePARJrik2mcidBLBevo/je
l98I4nVjK0jvvnUc+0fZ3tJkYy7es9AmVh35kMZvw+2M2edHfB436Rd5Q0wVFZ49UMriVf7kJhKM
F1Hjaofcop8dRhT+GiVITvt+2Bq0drQTl49vmxEkdAupLtVLLW+q3inCf+mAG1Z61RbQyq5HCsDh
W4MQdLNMl+JQh0ZiGgdWmEZxBwB63r8qDlikEBLMzWv2CHfkuyIs7GyXYELhKclODZpM4aPjQ0Ur
iIjcch+jj7nJ9I0WEzR4ODYqb9ciAbS/MDhf5HDXUTcyxgNoDLgZdGhb7OTE/MhZ93M7CXbyXWLP
v8KdQSzRSVKSxoKjNzsSF6OUrYS+FXWYMwdw1gC127ibxt3Qb7ESryguR9JwnfGL9MFQP7bqZnoQ
woDKR5sOMTFx0GlanPaQgTJPrpnSMuIsTRweaDc3M6l5cX+Ro6s1/iqS00Ds4cZsore4j9ea9prK
p7gnBsoRKaGFgX4JeASrEYs6O4PSzfQTZ9EMUC7uuoFQOq9oPrphExEryXRprQsYQUgC5bdJ2UUY
fPZnN/BNkNhXrbuoUW0XaCx1PpY8vxhhuw3GTeZzTzaYLviXvD2ExTdXmzqR1KdV9XDJ700swiWG
laQPdoF7DjkUCWm/OX4e/cGAa5hamyLYLrseUV0MEVkvTvE0whbSkQcTa1KeYdD6z0SBjNiiREK3
Mu6MjMWAmN5A2AQ0/RMWFpx4sOV4E8RH3WdeiSmOUHoZjKM8eavla4AQPYXuauUrehVHWtsYwGQP
WbvLxR3l0wqNN/4Dv6rwI+sXGZkiu8/urWhvZnL3y2mlvEGbEQlVDaC9jNk5F45GchPTgKBzfPhK
cW1CR44wSBDQgBvBPpz2BW6TKm2uQhacGdBrpqVUQP3I1S/xBxCl+2jwhFr19+k4f2WP7Ce8IwZj
tVbf62ktb+u95ejrdoPQZ4XJljOdxq3hDqdqF79Ze/gOD3pbvsoul/JzpTwx/9K4w6klSIWFsxi7
xlP7Gn64GtqzRbt7nDfzMz7Hwtr86XFnou7cam6/ndmNI9PAkHdb0nCC35WsRizWe3fUvGRwUtkJ
7+NzJCKazSfRjc1S7CP7NaW9oWxYHHVhY1IEquvsmFNlmY7Omm66jFN+NvtNkJAU6GK8G3Ynsd9S
AFPtaCqGMWts8MuGkbFiq+aDjMKVH0ms2nDPWQ6ZXpSGxFNbzILTmjpQRZcUO3rCLjx+L3VPID1N
sEMMEbAMl/eYexuyI8CXY+6CpZ+eimgXMG+UTBXLY5VcmJAtuPKkjCHwkVxT8Kp+Q54D5sihyyiZ
8WlvFiEk5Olu8Kh5gSrwO2MPXyBUokicj5DHxWozGy4zpSZig73nacSBseo2xQMXDvoFiMnRFmBE
JdUuHF40ppBeVfb24rFQnaxxqEmFiTX8oZKBKO1ElSRqT/d3GBxDeDEQfdOQA5Ko5TN+9u/iHRxS
xP4Nw+M3WLwTIUGktdAeP7KXCLnuUAbB3GBRwWPUEOlvBeqq4cglZOnln6ia4g6jBjtIgSOX2hcT
iZ5KB5IkbxOuGkwdbETd/MggohJBxCg9yWohULHhkpuH0DiHmN/RT2bhMXNPQ17LZFq+4wynEf1g
rlMCb3Cm+ccRjf3wyD7Y1zGoxy/24KSMm/QJYgyYbOHVDFf0OzNyj4I1uzMgcWwc+AuGOoi6MUEA
5WT30DQbCH7IpeAYhH+sELhDsJvhEbUawqc1O65ld2hhDrCiJucaZMFGQr9VOmpujygnhmWrxTuz
eWKzqN1A9DgjhkhG01okde8gf+IBGxHr9qnMrglZ5Dcgh5WkqGDvCyezJVyGPBLEEWhel/9Uy9EO
FDYm0iPoojhIBUgAlttO1Fk6bV+/SEQ7d/ilkMmz7jFPX7MekZgp4kMIJjrYjO0C4Cui/EICv47I
6cxdnNQrhrdAqrHdxkzCSOeRr+BWv2IOBanh8VZLNpm2OLBTTgsFNZWDSJRMlkq44WLNvWb56Bfs
gHJBWZn/8q9K2uvvmuaxpBlfTDncHNYXizrL3AyZAtnJp/7JdFBf/N+JNhYWcGwjO8/A5wOPdPz/
h3UKfQjpGiMYsSS8j4V7uWpfysu8HWjzuda++Zhjt0swmbBZUWGCf6a5bXK4EuRtiXRI9lhw99BL
wY+8jPCryklSpxm3XAUqYQ2QIUCJtG4xP1jsGWyiEkUKq7vwxYIEBMY+iUyDkRg6Ksw4QEoAARAM
gjt5TXEdv4lHTUBlvCYYluU0GQ79WYnWwhMoWhPXA66aKpaV8IBW+T+k+y2YrrlZ+mkkFok2imYK
XXT0qbLCe2BA6Fp4QWzz6ogVvF/nSOIWlqBTfHCTyIlTPaof9qc0wBTmNhKckMkUEMDsgCUVOoJJ
S9IJzWuJIV3lMfGwD8EwsUXFW9874dckiVrz6nktoh1pmFhAFN1Q82QmpB/+JuAsHu9niUrcLot1
CShJ2C5FYen55GfnO4toSZH95zIP0ZVjEtLypTpDMDQy9Hw6Sc12andQZdXOU1NXDtewA8FFILmJ
/mdnbrnb4NW8CL7TpIvDE0Q7iG6+9YloHUYNLpcYUKGkxCkYmAn5wbLbrjcYZjCFsYaLo4tzYysc
lHjHzFir7jTCg/Ry4bDIcBIX2wVZdDMwyNgp4H6DJTLcEZZ0mDUg/lgxjWIn12nvosya1rOz2Ery
DnqNNlCmLTc/PXTkpFjNCP4zl3eL3PubDwmE7SO7WQAlT5u3sbybrDNR0Srvu/iAUNy4bOr9YY/H
utEcKHT5FgFcNuuM6WiCy7e0m6Ur4YjJ5IIZYIWcUdsxx+Lssg5kwq42aILWBbQtxQYhgwukJDs1
+KxSlykLOhDuyHDW8mRTYKNMGcj5AeCcnIjE5gzzvtV0Zs9ZKasicaPY4foNFwAjNGVU2MxHFMPq
O66j/0SWDkjSXGIf4iLYJMPnXX0Pfpix+CtcCepsVssq2JD/wGTCNAJ7+YtZju2IUNum4ZgwsdFa
ogG4Rh/xvfrpfoZho3xVRwIR6jNlCvf9tRVeOF97Y9+fjb12yChTHAGIiZg+Srb9+DLcpINKKK3d
3BLDzt3ybnzlLtllm3GDlB1QxtwWiUPdJT2jDya91FWehJUf43N1xCOdlXzbP8OzflkMVWkb/wDf
wHPjdEUvemKuO/mK3SXEtc6zzkWG6Z6nJjtR8sivG7kqxqaGmVkDyqyEsw5myP7+NxrZIFBVukQj
+rDLK7tunBZ+NFw83LhykuMwF1+IwUpIBLE9iPCendZDVVSnF0O3W6TyHyjqMsR8WItICEWA7y9t
vTW1vWY+QjyPsLNGIoJk16HYExTbgPqUAh/lqhdyYyRwkFEdr2f9o1U+/f7IPZ2wzwAyWxLlNyj+
q5/sg+qOiatjZgAihes4k5fpCTKVoy1Cb9ccARJ5541IvuS1DO8Oa2YsQhH48BVUrzWcWl0r9D0s
1FiOJO19JFr4DFL3UuwUi/hioFAhNDN0ZwAIVpN3WjlQUDJqVfgXhHFCgv1NaJKJgKI7KCniQnMd
6DfaChKTgFzuO5MW/fdUwD1scSpTWSD9fSHuxeZdEhcbM1WB1L4RcJ2cSTPZYNJG/iaEP7AxbL4B
fBbrM3hqgADfvps+AZ58eJ7M2SyRw8bqXXCUZfFfhi3pwo6YQNlAl03GNAErFMrEA9jUfKxVDYO1
uBZXuEOP4jZC2RMcbdyPAcvQeTS3ZQjWulK+xYnGrj1xe2bUGiv9A21S/c2+JLVwA7SD3/rNP4ZY
KmLPB5WSvZOJcczWnBw2fgkkeaSn6JvgMSK95yaFcIYLB3B5eZutb+OGxQ8rcktWCAsuWWcUDoDb
P/6W+41tqf7ONpb/2i/WZMoj9J8WZI52VV0H1r57RpUDem3zNkV7aH4jGR+kFUqGSt6p+h47mFLY
GSygCBbYLTN8GRxk+cF0Q+a9rU7JLb70h3qbX/pLe6duB17gnDWolcDK3tlWm4C5wAHv9deiZj91
7//L0nktt41la/iJUIUcbkUiEiRFiYo3KCUj54ynPx96ztSMq9vTdlsisPdaf1xxsli7Df5/wR98
HLDIgJ/kg2f/lM8C7cen8SK8qr8MYM13/ad9w3G9c0VSrgT+IsaH+VMCoLZOHaOuaJsb79ADly5x
H29M06MGnkzI1xkiQCECgxmKLBA6C3qEVgBnXvJM48el/ml/OCrX9/RuuEiB0RVCUfTh9Pq/GBc0
fFpQ340AQ+l9eY0/tlfxOByaIK7Pxh+th8iAFLsgl+hXekUjjAAa1fpm5/fhVf+BbeJu4hxGjMok
nCGbvm43HbiPl4yqwIfYTc8sspsBqHKRP5j3im8wD/138CQQToIsaX9NHL5p6Qs/6I/Dd/LMyrTP
gdh+PE31rJpjCU6TLmW0BYeVE0N3e4zqy8P4IjXH/Rh9lv+oknyV/5uSyGyrYVV09sojZ1aG2p6i
UaTDUBvWw8yf8b+3+//RTAT16JjwcgRZeowInafq6qCFSlh8dI/EqICpVb9a4jI1EajCoM35MWPu
ZsMD62yO4NcTyxIzwnhhWUqZ4xgSMYVhC/7mk+i5EjAI8dnwYQK4QIy8sMmx0jHoc07zxfKVaP0z
OwBfis4wRW4rzabTUZlw/h2Yxb40iLsJdeVB3ditrlZ3rB6ZmNZXvtYENxi4HPkZLAOH8om/oX1Z
SOz2Qq2iwr1MsmNKSSBVuwSvHMR/LbJQOCryuTZyyA4Ahx2B+KK/owMYEbwRqx22h8GpPvjqRVSr
zcPwu17Ul7F/mUFldwvHPg/ub5lsG61tqR5kMYfr+CL+7SMtoAqCK+AvfCngXkCFUYiaiSc4adF0
7l+gQosuzvU/5s2UYZ3psjlCLXE0seRE3LZ8Y9r/Fp7v4jq+NNcNCKM75Kf4VD0Od0K3kKYSpoMU
mGBB/SFi87Hc5i7i/+/OK5nQ21tBz5C1QxobSduDvZVOohyZg1VE//FD81hAJz0ox9yDCbUc81W6
A21nP9Er2/jjdldfUEwKPHN/xjcf0qofODLnP/5SER/62G/icIx9nsWEERfHixmipGpzV4uOHEM9
i5zqq0gzcefxlYD5k6ZPQO0zg3f23n3wqHWP83IsyI/GiBBO981fz6WXevOr+q/BQoIGEOt67sfV
sYFjRRD8zk8QYsW9C+vAaYIZ88GUXK5HHWTJKfw1PnN1Vb72wwGqYYx4B7PnmAXC4mjlVueG4y9a
VOo/9ZfwEz9tzvgqXHk4JFLK/CnMHssLJ2B1l//Nr+NXR+IP3he+af9kFAmgzPu3fWfpg5XCAfAX
voy7jLkFtuoXcIxVU5lcSD1vvRQf+itbjEwiqugMv3zymcIiOjyaX8Rq8jjwrTBfuwZX2KGM9wd3
3wWwtNCbG6xf3ePkNx/rxknevgBgZgD6WNz5GEgWduof7ZztZKXGO+pl3ztJ/KuTovPXA8HwSUB/
di6bN4FiFGRxr+4nC4koQDeYoshjBpXhMAfuwEH4BmDMowsoPN64MdCaVoxX7EzYcD7E1+puvadP
/5Eg4OGMhEjDkZ0H0g996jEvXmR3nHff2h0ZjA7GR7ToTFI4sUDH9q3F1PfQK17CpfqGiQ9Xng4A
PDn8qNCBR5w0EKF22OcgbrcL3kxDYTbYPeI5q0lmExG0V3wCOR4xfPbwUJON/1LA7geXKO7WS4I4
+EUYOWV+6/70y798TiksLH4zqmbbW4SwD7nya0xWw3AAl/uAZ5/3vzZxR/1sMsWgvK35gqVlP+wY
PRFp8mmMl+aj++AuHV9AcMo/gN6sP3GuwzQqqDAnux2ONRgE3jTjAYq6ne4gZt9waaIZmiQTk2jB
R1Yd+8KnJdggUAo8BjH6l0o6++tMSY2GdDWgmqtcwswItfRU6gGiGFKRddzxGd3xGHeRJ5zyEv/i
CUFGv10LPhHGfAq7MeuLfrKdUGcqlmcMXpMe49ouAYJURPU87ydxQebhEhQqpgF/lP2sf7KILyQm
rPem3hflYARc3WPaXV07DR11N49K+hJt5zwn5f2gA2r0TyaxSQVfAkEysIYP6NhLvIW5w88w6aXk
IShQ6MdpsCUk/0hGqlu9ufLC3o0B6sgyrUN5Tkfzi4drTsF27Jam3ZzCPi/f/MJ4mUV3YV9kUsB5
0xH0cZKk41jyGPNNptjlwBAVt+QIgXztL21H5jvHhEEeg2PFrsz0QsHm4Ef8tk/bHUyEE7tlod/2
mjru4A2RxVx+KRggJ5ac7MCg99k+9fFtU3gY9vTgQyuS7OHExRvfj8rd0fnBrshZIOpitqHvGK65
6FRSCbJXEA8+6njPlj7uI8gYUewIm7ZqNNVhhkpy5q20sSg53ETVb+P1JFmdC98n6R+97iEUPcrF
4lYDFWkQbSWQbM7/smY41fmvgXeyJK0CpQ6VZtZ5krprEs1BV50pQv/brPSiZ8mFhuKggzIwWwzp
/ONYoemWmHL1PK2TLZcQaer22lGqOfA/0ibTysBc+TcapGpgleCbZGrPaiPgYixO5eaKfFSzvf/f
KTjU0hmIW78q4c6v2XouM6xFlnrZj40oPeTjZ5eaDMHZS08SILHADpVoMS4f2nvm0aICQPRE3Tju
2gnWwt3YKSHdcTcVAtzjR7FTT2rxtCY/EobYifHC4HWOofcUmsDn+rQq+Xk2GXR7QIWUA1vQzhbX
fbu0u7JD9I0VHFiTOJCs6d9UTx1hJqPIARe0ovxosV4VqnXvSxWPm3JpTA4qlnld7l+hSCcKX8cB
YUQ+pPgZ8PAQGqDU62OCXJZdrgN5ylJ73jICJIlfyYCicarHinSYBBbCrmfaN7ticpoGiC/Xg7no
b11ByXUK+tBWC7Ch4upsUpEUP7URNcnFTzJlkT/k2IRwhEZsHqIgO01P8GzCnz9Y6V1nlZ2j7tKW
+Y1qSaJYF0yPV0Enp2vu++huiXmgL/mjslbNUbIcianxK0YJCvYaAJuy4CS0jxnJ4iyqxEkfr4uP
gMmuTcGXO1IQ9G7P525w/rfFcF8JQ8/S8XGtQ5SATrUSkSYV1zXDQ0rxzqoiQQO+7aQnXRbdWtF5
brAIPsjCX6d+pYmXRMipzgP3wKi8DTTrUUktPsUEQnDrYO0iPUjjiaXnQT6BL7TFkxGdzOljE7+l
7F5Iz/O5MYOo/kITN6KZy4RTv77nnDRF/aeqSNyPVhf21aF4VPGhSj6HHOsxUwkrHvEd0MnYZwHq
SHWuvKlElu6jA1nRf+MvBGDBXXHqp7OePqbMKFwvipfvYQY2wDPWBTn1IqBWEFawabTUF1P0GAHZ
XJX+aLDwFkxV4EyA0hsks58MJKmE8XpvhdcOprVn0fD7koIxV0ThLHoriJF47kxfJ7B8Po7of+RA
B01eredUeExM8jwnzmTU04Ru148DCHuEl4wTEUkXMXkbxsdRqUgMjBBuYF8CokRUA0NyrIsfebkr
5U3Z2bsGR7Hubvq1xA7cwrk6dWFXWI2FOIRTnzmfNL+svgWaR8xbYgQrH4PBXkQZMuRvPyOGAQ50
y+hV64BHE9b0cy+9k4C8HDLBjTtorufK8gnmpmI9i11rvezi8sVOcTKuiOIglpxGPMUJ6YbGdUM9
xLfHulni05SHc5kxCw+Q+MJ8MaoEwFPGVpNfU6lfj5osfBSd5pmgds5iwZZ5RcyZQLOhryv3bPAY
bkXxWpUsQYOvqGFN2b35kOAlT2yG3bx2eTVjNInedh8eFTFcyC4qbGrZ2ZTE9UZerNyEk4pyHgOh
r4gYBQ/J6HHPmwyT7LtLyO+zHNMn/tYagqy7F90dSDYfYHxQo9z1Mtgsb1ZccaMK6kmefW04TfjI
5RO0rVT7G2F0BDr0x/ZJYraUiCp7GjdvtLfYloZDWtLWcu3zGxlJk/I8ssAbLQsM877eGy80YtLB
PsKlLRlRTtYYMHFqwEob77FSDz4MITLvIr8ybpv8y6HzO1fhsRtPShKWiqvIR2ey3DT3pxiqCPlY
kOsnhWrt+Kw1dzV/1rV3s6d/+cTVvlTXlgdP3s5jHkzWVQx4HHFfyEAZZB+lX4IS0riojW4kB41w
rgviqj2BOp3eaSx/jS5t4dUyD4lngit0TrE6Eu2optvNpywNC+lolp5muH1GO4kTSywIiIAZqlrw
JdFMf5Z3jEO8m6L8kuMpUwJet7m9JJbX0kPFTcCoQ7SSHHaEDEv3nphz6WakYWV4CdJ1B6wkVtgk
Ix06JB+Za9D2jroUX3JzfRIQYwzPE089xCWyJPOIx+2YjTw3flV/GIYfy/eSsoSe8sVDRi2apPtD
e9OiQF6Jfr4lNRTwoeuEt0qyXuvbatoKOjjiMBVbpH2KiD72bGBERIibb+pE1HlpHjTWFYn+fBrN
50YK69GxKsgDL975iOse15atT7K63kWqkCX+g66StAvzO4q1W0l19ORaRJTBnUNHgBEdWwXCx0dv
kC/eglt0wqy5eJzkqED7AmruvnBdWGhhYPMcnUMR/zd4dOEhMtiEoBd9C5EUNa49pQcFiaUfykjd
Pfkd5j+6SOU+bCKwwzOyW0EGv6TzOPOl2G4QeyKfC/jw+HnOfxvemefImLiK+vrHooPS1dFe5Vmy
0QaNytryGoSMK9D4A1hfaji6/jyNzxzqW+dy0hp6gOJgV1jNnrGGg36O9TfReEQQPOOM0Pyt8fhx
gcdgdU6yhy16gdjbSLcwPYMCwPY8LW9W/tm/itt1Es6pEkjiJTOe0jIQhUtGd7LoJITg6hdhukht
oOFOYQAkMpzV8yc9qbbh8LKng5Ml7n7GYIhpLyuURH2K9FMlBG37Gouelb7UMYcP4VKzRX02oUJk
98XnIXsRmPa35blantPmd8F8WkutfVarv2YIqn0qjpNDtpwokVZMXxQeS6Sz+FPpGaDS4URz42pd
pt5GqtQMLt2ZCapBWTmPiaMqPvqlxImIGVeu7UwoS9uyeEri9miI41nLlFsbSMY5JZmKDjDm6HK+
Ur1TqRg4kPV7Q//M0Q3hapVI2pc/ymWt/24I8DIuaNCarTgrlT9wYHEuogir7VbyogAzOZl8pM7w
Kx1sFCuIRFr4XXo0KLSCzW+hiOk5gYsgVvm5Ej6kAc2Zx+O3Kowst3IlijYULDeb6NBy6Y2UCDwx
o7dSPEtQ1XkwY5NlAxu198E615tvTG8WQJ/VQpra9XZWs6CWPSE5RX+6tHqJKZxNkjCzp2Y9icmZ
b2MEMWs9C3KozG/Cis7DfVXFgFlk622exa27SdqvBhHhmwWxpmFuYa1xOZMN84mGTTFF/R5yyDQq
aCoSFcy2Tl+5MkEMFVmZxgai33GxBhQjW5QtaHY22CC+HKryf3cRv/c2BhzN6J3y1aN2tW3Bv5j+
XiDjeuNNitDk2FLKfUFwmQvAEcFKcmhm/EGq8lMzfJPFv8HH8IBqhz2WPZhVz4j5B/H3+WvyUbzU
2VUrOTb6vkaXEOX0RzeHTyCxnsVucxGHKPDsqApRi5LHn9tMfHdsBWhtEnhz9vpRcRRUKHgzoeb6
20xSQhnW/VcGuEkWPYjcHmivwT7arUURm9NU72QGG9m1y66G+F3qjyYMGeltEGsNoNS0PbVVfNSF
30YHGG3dKHtdZ9pO0CakwXaKZCzcvFhVcV8YLubzMl4E41PDnWlc8fGA+/eYmHL5OunkOfmleptx
qpk7jRI/zSSBxG4MvVffLb5Rgq9nt2zyWhxEb3PGllW89wSsDbTLQqCLWuE28XarEsJXJ2wX2iR8
DL4Z1LBMSgAfvKKl0oQXaXwbbx2QLFjzVlyz8W1faDIBoA69gXwayfj/W+PnovEW8Jdl+2VcqiIH
6xzDXEVte3zHZSIVobKHuTxpamg2p1gN+CDq9J2Nfi1wGJ7BRdmZ9nWt0Ug9cgjyhLjHrtJOT3Vz
2Kevq9rB9CIx76IdmtsoUFNx+7tcICKh0Jy1XB3jwTL8zvAWjhjTYF/du+4uqw4vR6gxJMRiXaF+
lGtmPVQLRUJPk/KUWm/T7Mqtgx834hPhiP3IslCTQgPATQl1LEV2FaeQIZSl64FOJE2hfOnVU7IR
jFlDYCtvLXkzMCBo3OCHkdZw2UUm0+o7Qtj+UHah1rsxonMow6ctfhUyR+mYdp3RetXS+1bbunxp
xtc+8grVVUcf1cPUuuxA0uSISaA3yIY96HVsh8ChseIOeF+Abr+aDwCS7pma9eZY5VgPEAq+wipo
39D3tX6EC5/u43/vvoHqaHAzRC9wLxyaRkY6oO4VoPASaxTToErsTPQ9WuSFSoGaEsw6oiUaxfyv
Dib5ABzB6ryajywjoCMrpCfBy48AyShG+DgqbA3AfYjlO0KgdoSDboSJd1Q9J+dEewSo0foPzpsp
ZmNwhfl5BIWD/pzl6KuM508zJgUTeLZXP2p06wn1Yapx2pVn5JPqPKKj5GcFesGnUf6w1KcNMJcY
gXl60coPZYEg/sdP8SSAVTLdgI3MNW23t4I4KWhi6bZAHlhA22NU4R9IzsX6Vlg+rw+aQrk+NZxF
FWlSgvJqEcXMZDY4CB/2+UckiZC4CmAtcqThR6GwzYOApUMOYpTzQJBXNQloE9C0c0G8KsNpf8Jo
l883xFHzEpj0B5bv5eKzaoBsVeKxTrzZsGU9rKbXaicI8HfNYTeHqnxJjPtgPSqGo9Em8ksLCFO3
KyBWj+71ciOv9jvb044aexrZjPbwixjmGm+ICih+sjJWt0ARfaJbotEt+4aIuBcqgq3Ux/NeaUEG
ftC444Tv97vQaBT2chrR0USw1MLV1VdVf1eUP11nv/xKSJ4QCDk4g01pKxaql75kwTgOiFMtu1O9
xbxx7onKs9i86EaIZBfjapnzLX2qVwqy7aQJkuwuiGTJeGiadQaoJRAjb0ocJPsb2yNx8qAG4Hs6
V6zD51eK/hQFauYvyxvz5jqE/BlYC6WFKeO8yqw6F7YDUQrmzU/j81wC1dgUcVrIf6vYxUiD/Yj3
8ygrbBrXbPYHTmBRO0fWsSeQrjoCntKEU68m+e9EtM50jKFnklvUlSd5DK3eg+rtxzDZr2QbSluX
kPM5JY0kndd1Xs9azNQGGqOw2waqfDObx4mKjYnOnR2TTiJX687m8G22oLT95itLgvDRL5YTiNZj
155Hab98zVst33t+qz4wDHcRbhnUrGFCaGnpZYMaUtpbD686l17fOqPxps2X1DpxqI4Y+YSXdArH
9sL8wb6nRhcxxz0bTsRcpoeMeY4SDMlzljEoBbunSng+FRFKaxeTZw260iWbP4EtM8uDyeT69pNX
5usgw+VKRRp8ikSCKvCtrNFoDMTLMr0LBIltUMMoFNbWmczfvg0haBDrSkR3raFikL5FGcepRB4d
vTbaNeZGrJ+QM8yyYzU2Uph1upWLy1/E2WNDtWD/vMwc2xwpVn631OsYP6eo1ZJfNKvzdF7K92mG
MWBbpx0UWY/RuWvq6Zqzr1WdN1hX4EM0BFNzyyKmPM5myM1K3o6G+lSPXzNeAcWeBNeUyRT3tvQy
q5+6cRMrf5FOVewRcriyS+ucxayGNiq59K9dVle02GHz4Vv+imR3IId9DMvhZy08SbjCDCEKqOdd
LmSYzjxcC4W5JtAjT7fgeOuXlqc/cxzgWyVi5yDC011UtFqcHG5feFrs9v8BHVlia8hyWIaEsENM
uVUvzDlDepLjD0M94ooh9/CSd28J04b2qOjhLinIamTO6Cl518Q9dmZ4bDlQOh3cHOG7fkmwPxhn
Kw675LT156m/NRnvZPkwQCRq6RMjISs87guRey/5yDEKRxPwcvI3Qf+BecjKaS3crL3GNHwM35pG
UXS8b5cMZUXkbsJRX91s/R3nDy2/S3xCO0QinNhWtuK2xoGGNAjAvwpX8WSV4OWPceQty7WK6N04
Vp3Twq1KdJcB0x87/Ty1wS4Ba1yoxDw966QqcSpv69tmvWi9nZAaZle8OOW/IX2R82cD9XA0fxKi
UM2nXXAI1h6FsdhQMEuki0qKTq8/HAvT61DKoBQS7JTsIqRKKv8wAJJbtvatF/LzaIqPG1JtJYgE
2xAvY87txEdFBjCXxbJbFnKaviHrMhe9On/LybZDCtTbaR6/ucBRE+hFAKNYJ+e6skf0CQSBgRL9
p8PExx3xW7Ut81OLst0bl4uU/5Pg1AbrlCZoENOTZn3oNRxKmtsJkLYBdWMVshdHr0Z+M6SXWth1
TdX2mQ01p04EFaCxVRhoMEJZ95ThtzJu5nBNckdejhVPQixAVEf/YVhraLTPBoK3Er5NKf5FMyRm
GibpVYwDff5YaJMRn7PW23v7tt+UVD9iSrCjkYoshujsmVrmP9ATGEyF2RfHpn5qwpYs1E3C6E+4
0fwfKOKVtIDO0P2iP44vMoFlR9WgNsrDNKwTcCSbK7GDvUjGLME/qSSzVUF1F1hBQJvL+SljV5L0
rxiNYZ8GEPlj7g4dM+5prMNOgoWEBUgMEHtQXcTVKaK4nE+aVPaz0ZwNfJ4DMpsKIZhkw5cdGvU5
W/F9BxaGLGxq/bUdLgOAUsmF5luGW5e2xqNIrpF1mJ9AANPlHFsh7oN+tpE4loUPSdL3TkmbyWpv
EevgUdzL08Sb1vKIE5/cEOrHza/gYP+ukY1FxNPV3DpR+c0gWJlPevebQLqxmAFUbJObMsmVYUHt
U/cX9a8Mt8aInOgdhChRw6a51vVpGIKzgOeducmpU7/vwqIKWzLqei8fCWrGu2K8N10X1Ou+D8bD
vbdAfJBEEuWpDThhr1Hh9RbNAO+J+IwIVhJezBj3SaihC2/fquGiTr6YuYXqi8oJ70EhXIf8RY8u
BplvYwhMtcZ3w/Q2BWHuaaVBV/b0BffRfe0DaTvPrYffkiea6RV3HDOQVcOdhw3BOxpL7rndAslC
O+mZiaeRP6m/jcpOlQDBDbw7CT5wbNCkIeFBQ4wWpOazKntLin/WW+ugfZuip54v1rRO1uhRgmEC
76xkE98mgzPFiz1ECN0AmXAcTC8SvdZERQxm8ihhm+22i0p0QwT4/zMxFKRjqCND3JxppTXNzWMH
hgpgH0yTFwV1KFK5NvHRm4LBtJK/7eGDbhRdaraXgl47G/UwKME2v87qpTVCnJBV5RuKL6VXfgaV
PQyUpLsZQi4e0/xripj2z6N1EOCKUQv58Yq52mOS6WIQ0B3+XWbGm6BG+px5GYu1HHBD5C2GOuA6
gqGcvuZZcYbyhqS0nux8cfUqFLMTnpOkOvefEZh877K0Q0tGq5/Wx9l0RvG7z2i5CiUjjE0nTRzw
4o64fW770U1hVpfjMNOx7COQVeITJKCBGgJ6Ez+prxjeunmFHCar0/UAjG7ZOSKBZ2AGEeZLZ1tP
s3oTQTInxHgLLpiTIpyXHXpwI1rk9u+XV7GjkVNED+ODVjvDXkJuV8utqkjvAKW+qVA4fHztpvjZ
UdA+8XVBQVCLM0av5SesO68WnjUrcRnJMouJjT2Raxjq9NpSZGzeZv3TylzKHefxQpsN6cyENA5i
da4qynV5p8UxhIMai52vXYug2pxtdNFewSutgTkcm+1J6E4KIcT6eJYqT1pCFeHuiJnlAasdpaC2
MboovuLtyj0SN78K6007v0zJly7fovaVpsdF45wIpvjEnJTqjjS+I1xrm4usOQivk/jEdweQJ0l5
5sOGcivynUpA2eu8vqTc9URMK0hRnbSwEYZEGL744wgPDuwoHGmmn3vtLWu8dP4wSeSOKCioPDFl
PztJXSiSJbd+5suz0DrsBSwXGhkHCSvAzdr5ziv+PYXzH6cduavtsU5Zkz2h8dTkuanf5+6LWI+G
RXhwnEi9mYsP/g8rw1MMXiptJy0Pnc2EPLAbNBqim4/o9MZ7BbgxVWRnyo9Ub6Kf1JCwJgv1EKkc
f8XdPHnNfM+zCI/ByqpAj+ZUmeeUyMrN5njJNod9ijVKXw/lP1nJX5T8amm+s8hPOWczgSmpK0z7
9lz8jq/H7ifn46dghWhmIxzHi6JejmRERwq3ZsaJ2YJ3lLnMKzNLL+qEhas2EAStlfSvMH0UJdTn
tNl5tgBmHHQ6lnpANg9ehU7RxAMLOrsCZ9r1elSI54+PtXUZ2vNQc1UcI/E804+4PTP4oWKZ0KvE
py6+kCkk8GTpDsioFl+q0eP3XxMfLfwIMjs7s+Kgk9AHp1VcHiaEOewWeeGpQzhHz2Nz6Sx3AFxH
Q/qKjytVHFwdqRWu2iWzGDGe5AkVr0tjAe5qNJvzfELnnMtho53gdL1pxQlx2WRkFOnjkt3FjKqS
fzgnTXn/FzfUvfLnFvDk/hT676rc5w3ZK1Ctr7TnboH5cVEGKSZnq8uLNpFf+QVFjH+gSo7HBUc1
yTiU6tLx2LgZ5oUXBelOIoxBNh+KjL0qaBXfVHn3aREAgELdr4kIStE/KKWJMWOuQ8n8wVkB06+A
GSwbkoRQXGGr3peOAx5E3XIsNJgC8MkRz1ZFIUCm/avHUEWgoP1JJBcay4mYl5bGH9hdGiX2RHsM
moT1H0b1LCrXnDe3OxnjudyOxXIQjaAq2MJ5J2ibrn+BnY3+oK6gBC6alKK4Y35jcmP1hN+wDPQf
EL+Bvnl85ly+jRKCnqDns/pbhHieTY98ZXy75EZmR5S7ZJvTnVCDCeN1Mh0jdWGxRRXvUsjjBiyn
qk7d8WkGQn/MeSsQV4AA0lEQ8w8EzI8gQwpfHsTDAwsQgrx9wkDCYekodh1R3bUsu1KYSpD9kFP9
LfaamDtxM2xIEH35GU1nML5VMworlTWRCi+DrU7h6cram9pbH8XYMv0g3RVp3LZBYPrU30bPmN1b
uhH+xIUL6jYwXbvg+hLCVu7iELlXhj0Hu+CuILKjC1qj+d9UWQgWYxktHpDURrx1qX9tC4TdjREK
+DETnAnSSQhUymbx+RAAu74PGSdhsOmPBbAVfRBb2/oNpVisyUyGtmQ6mCl0gg1AY3c08KH7RbmW
f8UllBTrA39WwlP9DgRGEX5Gug2IMUU8+guItmApbrBD64HIFkfq+q4d1PrzOn7r0llt0CIiwa9r
eyHQdTt22YH0YjlGqzL6mHZwq2HpJM/IQQ2I3nOJn4oCLQGQiMf4pMrnYaGdPHaK5RE/i4BotriN
0jvS0uUbZw9xr1gXKUIoWJRjy5O6n5HSIGCB1cOXrlfUXlyX7LpbuVKQbFIYXHA8JJMwfLYhv/J5
IJKw3mOKw8E8pbMiPgoRErVbWnhEWqUb3cFAuSyfaCLxvQ+oeunTDFPJKxF6ovBDXP+jF0etJaTj
WFpHszomMlLDs8IJm++UNhQX9ln9H6IfgUZy6i0be8NMJZ0oldGDSjpZ95lUbIXYbN5+dSPti8ZE
rylDQ4ZiIMv3BPHYoR4QvGyB0WYguTREzCsyiM9Zqa/sWBKhNyQGM7r+suhSg/QATFavmEXCTaRN
yiYZ3mxt4sOJw9e/STHtXsiAX9FKQKWo3aM4OCKeBcglMCuCOmJnLGx2wjzHEJiQreNlLb5XVynO
wxrWdPORZt+fkOPRwAnSgIev9xkToKRMJFXY2GR3UkKuGL7f8ld/46XXam+Cs89hSCHx6CCnjPiB
kS8WXaiHrHIy5ZGp1Ez/Gv1qKk43+AzB2OPq1z7BOAiLcpgXSEzOQthMAkhoHPDr7SoOxIq+rhUy
gAsYaEI94YBy3U9Lu3snqtRqGB7Uf9GqkCuGKhUoxLyb9AGbIYsVGm1QQN5/JbaRhpFkyC/BzgDQ
pXV+Smg1ZPex3Wz8EPSg7fAWU9gDLBbmLii2SbXRgeXmYQG9zqj5CzWk89KjtT6bVK1izZCPOtHB
7wVdkaQcVBnIzY7rKlo4ajereCnXI+czEA6phazlHdLfHBslmVv+jK+f7HbpYLyZf9yXOsIKDIIk
R7O+6ZiJDwoN3BSKNDzwNPQGWXYa9WBg7yd2YiQRE+U+mUnqU1oXj+D/JCkckaPm2xX3B3IO89Cx
LyWHtndaqGEeaJYXmH4yUjAiHBQdjk06wBs+okglLy/fPL08NfgriXwpjn0esGt28Wl+qhc/20Id
WQGJG7KjkL+LBl7Axk2jAYyWzy6wMeNydyOAKyH93Fb2VTY8g3H5Cqs5dXemvUy4ypQfWZbfbY7Y
XKyVYlXb4HQzPF1yYWvgKUTziKQVql3XjwVpIRcG+BifH8J70c64lxcnTYvbHEvOsHs2owfGblS3
Yu8kH9yepkg7rjfFFxBm28TroXMnMVr4qEEq6JrKFxNn2J2FiHiu5L4iB3UNQA5kZorDfzmX6vQ8
lZ/HYQBMdhLwdjRsuMR5l+EbhePCvJc5W+3noE74jJn4jdXhWhIMFy1ABIqJEQch0/vW8mcnWBrh
tXuQ+2dFPhk5WlbqFzt4e9TZcqQfGybAiDgxX8sdPjOeDTKMa65cahTOKfAKuYuoATtCfE4bEXK9
za2J4Cjp+aXk/ByBDRjAq5Un2zHZp0FbRb8WvUSk79VBrYhDvqoOEoU0zRE9YP1crNlFtMHpUTCa
VCESDZAWuPQCY3JS8lRSmwmSdcjVOVAJsUYvQcs59VC5Vw1BLMCP7v96Kpdc9r00ftfb104NS2rk
BsfkpoMgMLA2e4D/5ou+qD9D1/pF+pksdOGFxAXAu8/kPBD1iNtrdaztUaOLUj+Rq4pAg2pfOI0C
3Rw0KjdIqQHzAEAz0KCW0emCRieOncwigeU+8m4DFebnTrkcZwnXlLBmWDAE0qpxcmJDIndK1B5R
R4I68S3r5yMS4Vyyd5ySHHINezf58HkUc7mCe1kZOGdr/fb1/Lcndo3Dep8D+Ssbub9AKVydLHBU
DTSmCc6S8tUeVtJvRXTAD6hSuePV0m0p0RBZuo5UyuiqLzXhKhC3DC4nMjAR4aT7q+I2Jf7hp3b4
ZgdmZFx3vPuHVwocGynTXGD4RJ1PM8XFJDRz+uO3VBG9NvdM5XQ/xJzzyxAXlGih+hZFe0yH05ys
B2n7P47Oa7d1bMuiX0SAObxKIkWRysGy/UI4HSYxZ359DRa6cYFb3eXjI5F7rzDnmDRs6pjmDjjL
EdrY64dyPEOphxKT70DC66G4+Y0RVJIxyt5yu/E+RNmiwXVC7DJQ5Mb9LLjANK/QML9Y+zKYY4oE
D6UzbWTM485ht8TXg8uo/2HMJNPEdys2afofG5lI27FDq2+Wj2FUfSuOy0NJ7jt+rsXZSobqqn9C
iXEzl4bSCb+U28iKkYqDIC6Myb2T6geqMzl2JtA61IRMsARCIajq1jSWIwwzLAHzRsE23Kwrdzxb
IvLcFQptVnu1A87SF0OdwKQm3E54ZOnQOWc3suiJmR+g5zR2HU82tjCcPThoQIofoC74xbfgajf+
K9JczB0zvzN2vEXV1/4mHywh+Ix4/7AxsSdV6t3ivbpJH6yxx0corW6gqZkl8r+EdUhYWuFboLhl
+BuoaOsLBSGg3qYbLBdsqme/WXefA73wqr5Rp8V+e+/eMLr9VG5CrcFJu0TV0eurPY5T7PKpUx3z
MwOMFxQIFmX74KKF9mDrHkIPRzgGEvXJKt3GW+UTOBLi2vIb4BJ6N4NyY0Xw5x57gZP/TFcFdMbP
Yg5DmvwxSw5lDJNc4Brcs2l7Tbk16C/MbXDI3lRcDzipUIi5xMPJdlA6TEcOudsxcfmYPqLT8DD5
Q3y4U2RKXORDDoBpXdjWyfixbqh94n/R1jjHDpuO4P8IPmL6ZNOhKFnNpKavircN83MkEcxS6YXp
loh4eAdccmj+kIrQs4+qi9qwdFK3+WIG0nnzOUWpD67qw5w2jYEVYC3tup48OCnb4RB3Y8zo1ZXn
Tn1rEY+46SU5AYFPaPvIjcZMvyqfhDcHOyoeUAkZgpZxN30hZ9rwFT7VM6JRy45ty0cBhLqzs+uN
lTvMDsDNI6zC1o9mwpb/MRTvOy/fVAfgQwhgDf91Tt8YeQcHMncwOqwoTGrtoLjlL+vdELxQuerP
8sPhDbApHdz0EJw5bp3SCW31DAb4HMMrXg1/0Y/4wCVAJfHd/WFfwkK5ECYxDl7w2DixK9skHdr4
toaPIlkxktzXfrGV3GY7HBi/fCcnUtx2pCQfikfHP6kOyhWCphOcyOg5x7t4yxhr2994uH+1n2pa
sVG/X6rvQFxrvJL/50lp5/E0XbNv0O443hDyMzV4N20kcjQff8Hz5bYkJSkf0YO3iU+Gf7FwMSFq
7+1ZJReVX1Y8xD5Tkv2m3CHh23S+/BR2wt6668fOH/if9Da5wZGqn8ZojoG/3DDRnfjS3HIXXtOj
5BDL5sUXkH6OsumOoT/jBkRncU0+qmO9Owgn3sXggirhPP7vSqqO1bE58pZ0/MvCja08ErvgM3gE
jzdRtzD0LGVykF5Sl28IyEv1h72CB3Cm5OUW12wEDwFtM+AUh1dDX0Bmd2Yno7xOmm00AEoDOsc8
aYeNDO++CXhWWg9f4RftbDEtHxOUW8pcItAKnhfJoQc1q20v0HNy4WQx1xpcCs1i8eOZXInYF4I3
JdxzYCXZCbnT54R2AzM56IUCI6/Ts2spgXriP2Ihif0ehADjPqp5/lnI4mKw8UoJT5RaaA01H+lU
dslvCFWQdatnk3ESj1IB0nAi1OeNARKmorGxx3qHg2NMbHIMjY/wiamCFesgeW10ZSdsEA3AFU0+
h7xHpYrLcM8dl0MMKlbO/I6dE73GG+0+vetseRFQImOl3UHcYK035TdrQh2fhzNcCmOxzGTKfqDI
1JnYG1GNnIs80PS7V9TBSeuMAD0BJ+dYYn9QkmcjrYEu4wlIAWyQHXsFuehafuojObLzXYfqYxX8
wxuL2hZ90QFtrIst0AVc4uJv96ej/Ca+vX6L6/DFXXqYLtmTzQKRa8Ny169efxrO7XBx+ixhaqzw
mK2CzHCI19WKQ7t/3UWvfR/aa+g30L2u0T3a69f8kCK2a4QC7ACDPDO+F4OSubI03Nque1fSQrej
mN1kXAm3MiTPK+aw/WhvsNA43+p76qOO4kgbN2zPOcdExTWRaKJVndER+y0l3k75mX8tw4625X44
LhqBJQ89uLMC5/SCaYMQrrpuOJ7bH8pkRhWNR/bECZcRPAvjO/M4Ht6E4ITALLGwPqxaHG22+YEp
dYtQ7jq+S2SO4zmLGRmvrVP7HnxOk40VZEGfILCb6WB3r3u5zzH6466dNt03epzP6d+47xipr7CL
lCeM+6tZIheVUNwN02kEY9GD5S9XKll5YekJyO//4Oc9K7d9j/aVJkODMQHK9B/EbbFHl1e8l1/+
4iVe0141X8Gh8fBC4NB0i5u6B4m1m6pggy3yKP/1O8khx+h7eOYH8Ym2+ydUTUzcPEaZPt9iJiJg
EMmUHrBuTPPIeCbmSw5G2BqSBPBXVD2rJvsgev30ZQQFR8d0WOhpeAyqipVak5IF+jAz4VDqjeSE
sfhkSpVKj7b6rMyPpiAZkhNgnUgkNdvoUQdeGNou/gzIKmi9t3yhjHpybT3Wdkx26k9urTAMJRPD
WBApnrbMNI5JhScbLTbiOOCinhE9YKOzaFNitPynjnMW1DsWIHPDZjtFghiR6rZm7cLzKvoDPh9t
ySEGr2zaDNB6MiDhGOZ7xosAdiXRL6kjVChzPmKNkVXZi53YlEXlkde5Fd4rhpxFkVtuIvnAmKCp
WlwlUmN91Xg9cPkqysYqZaQatA9FpGClQroaSINXatqTKmgozhijeh4OY025pU7ckOt+9KrujDmO
GMUWc/GvuCDR1hdVhvsU1fn3hNqMSm6a9eFI2QZSAr/PGQMmCiIQ4OQ8XYzsk+1HPd1E5R6q97zf
jvy1ZyxiolssI0TqazsjM9ZmpINDS8celuxD3ZdKnLLalQ8aR8sySyjf4hRC5Q3RSRluBbxB9ETW
eBvnI2OhoDg384EmS4Oaoq37hE9qW3BsknwE6poHfLn4mQGw6S4DN6WOzJ7W4PW5QxoF8vg+PbaD
Leq0TKvmNAPEKdaN5UwINuYrT0m5oQnsCRbl+OLM/8FMEyj7UnfwU+jqPs32QrTD3N3HLrJCJkaK
sVeZJ3UHVp8C5lCmAlruNFgsK+4NOwCvuQTI2sHa+q2exTMipkzdhMEGCAJrWr1hy3kKNRrDfsew
r+OxEDguODdkV5RdGRpdp1LHnmiBdMAG2gEeGM4470WsNbz6ReSxIbLyrMqP0LqL1odJ5TR5aYw8
ZAWEd8XENOo/FOWpJMcOQ2pe7GlRWeFSvluCO+NM045T51vjIRD3EqFdy6YeYJbTqO6jO4VE2AzY
5S8oNsFHTUz1wM3qe+atMB1VdoAaHhDmEHBfsLRxLO8y7cwy61/X7KrmkKte/9q9FETiW9Ljqntj
YkA8WcpHUp0F3R/zLcTZOrNzEILpIcUgRzQ6CEEWfz8gARKces8YPx6PIFNn48Ynmybg0PZzf+HS
in5r5cbCF1ak/NCSc2xeqp61g6ul32N/N2KGkueuPZqUwOEvKRtGdyc3hu04fXaqutCu+9QX2e8T
4EflSkM0EQC9r+SjkLGWdBUO4mP4i/BzaZY3argxmQcCx7LGkyLs4/Le5KcU/EhzJdxmCfJm9hwC
+vrf2Jmc2SPyeGIlXeF4L0svgCbIe+yEI/gwH1xWW/ijcK4gxpAwuGOeOqNfYEEHaIipH8nxuFqf
7YFxrnFQTxl2O/OvCfHmvsnFQYAUhLgt20LENXLYB9uUjBVpr4nMoDcD2TZgp7w4d5sJBZ7TaD6t
viaDpmioXAjM2YfHhviSdDmx8PpzjNGkUdMV68qpyhNfD9l9veEjl21N4uR9fXbU2amPZr/Eok1c
AQ5QuE19iP6ks5gekvjY5W9dvDPbhw7/jMe18Pi4ydwxx32gX16PV28j4DGPFbalJbANzO4S/EfQ
QuYEjJfs8SB88NYM/Vubf9E51GDO4E4twaur9sDu/AhUocK1PvpEtv9LyxXJRqUO5AbFKnlLPDRp
eSq/THMHPMh8H3bZDbrMceIk5sR61w+FDTRwRXO3gtZwJE0u0v9HSjNo/J1u46OhUy02BqkP63I7
crpCUA6dnvKNxpV3V7GxsRkMdUG1DbaRAjO2S7QyKTrQ1ZLtNKO5mtJD1uiFo5I400xEY0H0wGm8
bu4TKiJEJIxWuePzYVW52mbkm+XspTC8oprzFDpXCl8Ev+B3Qa/LZ1GIGBJaQ7KZB+X3ddArQbCl
Aq6mIh5bTmOC9RqbocALu4JyHev3ubx0CFQFukk6dcIMAR2hDJndnBmC9hPLFyw/FR3XitEfg6Ga
XhZ9MAY9AqzhUq9ZVyLmoXJk+LRAEaJ1/14TkiSv5YCykNeSKdSwaNIpdRkPv1CGqk6m4lRCf2OD
3sriQ1YdLWuLbpvpI3W3QOQvLzlYzy3wUbWAW+ap8GEYktdbzHgsXzMXUcT0D+ogwgYkC4Z0libs
Sotvz/xamAOnmb4MbaIDdk+lgve4WH1Zg6/uFOCKgsU2wMhhQ9mXMNpD4kbFCKDblRZirEYhnIVA
D7zgoshYQKlo6p+p3zDYFlxmD4HqsLBCS8t/8vegeqZmb770bKN6bBiPxq1/56/OyiuHk0mkLgJn
JLZ741f5QDYGN3ZFWPegrqVHdElvyUHZkTyLNJvjnT6KRhc77Aonej5cxBJB0YnTvTEIzjnSbNfj
NgL1AMIFvsx5kGx2Firy0cCv0GFbG+ms/G9wp/0qmU8iMV+F7zFhYaqvm6sAQRG9EZOXT/RHw25+
yN/pTeYt2lYn4jEFTjjyU5dYUPWbW/AwHovz6yr84zGrdintPHY9HovW5YXnJ8wI0kbHKtAlrUke
tmSHPGajYBoFG3IzhrfpmeZo7NcdF9KTgpwLxE1Zb12LpwY+msFs4fG3XfZ4cO16lomL794YUNT9
KeRz053yyxXLNe7K6DHhGAZrBrLq/+U9Ck1uSiHx+UOEj3qwkZznHph/mqJ2dUs+aQuEHchm9bv9
W/KIP3Ew2tgZb1zyylt/Gb+o7CeiQv+RAnqFfSqZG17nAq8wmCFmAPxZzJVQkDhN6wshjCCYqnaO
lRngY7oZeodfPf/k51/aP2KKOIT4W8bPADQRkQtIXqtdPLu0n4PBTn0/samm8kjwUzNL4T/K9/xH
u4mX/Icak9Hb0t7+wy/I0JtKpfG0XbRt2PQtPzkadlG3IAuSBx/VgAEBwp61EX55wRACSaTarpHJ
cpBQwCIyp3+nDVoeLkARsA7QSgUbwwDOyLSYb8fVK1i+dkI5wz+hifnN/Gg/XNI36SfBq37hwUbA
rmmIHuzQAEWyslblnYmZDusZvA/1FzJAViArHngYoEmJCPGX6pK6lV+IBTTNMtvvDeRlUpYJY17y
lPsD5h2IQt+V6VBYUa0xrWJRwPErYvHiaP2tGOFx15hwcilqYA7eTQzyNKfb+KmBg0MpepJLhvRH
/NVKZ0s8V0Qq8sugbPoRP+vwyqvJx2gewjf5OJ/5KTZeLHvavY6va3RtGRROTrkhKBL9NglGpA3A
zAL4uE7rDaQznCWva+7lfxZqgJX2UKONEdHDH7k9S20BZkbciGg+gTXRrfwwytTRvi1rN3vi2oNL
WW9rkzDLVfC9PEfgNalD0Y9gfo2Qp3lKe5KS4zhuhfNwS3zgRlDXivdOcHC5G/8IU61Bdf7xKvKg
FcJ6PHBmZJOPQ4KbIarOWP8tmWhYNwb/QYgkTwzPbTf4Y/RHud64rN+VGNmpPRhOymxPwDFx4AhU
yx954cmt8OYxBFB+ovoyO2WIq0U4s/heBNFQh/EocxNX21xl1YLF59IFPiOBoHXYX8kE0xFvZm4r
g4kyxmtISw7CLYttYw5SdE1sMRp7619UbGn7YOuszGfBZhEJQvvavop8Q9YP8W+0yzOBLTWuTCRB
Ow34AXITbt4XLC1Qxb7ARIawr/SXLCRSjokB4RFWGYNk7iS7vfEWg2jnnYLV1Tmpssu6P6mhcGZc
uiV7pWeBHvBnbSUeHnFTfdDg/0RM/LjY1BUzaT3fVcNbnVIerHXTCVG/qruWgGqOMUiuvc0b/iJO
CuTJB5MGHWVWjCsXMcw+KDz+L/zskHtLpruwZejHw65Wn030oQfrf8g7VfwnlkP5GZj3Yr6agT9B
zU+2Kkqlzil0L9S9qSHozjcSv8oOqn5Iix1zBr72UeYz3RXtOuidV7gLOqx/KxK9K+hub/CP0VMK
iUfilZFvgCFAcYdpCzEVoRSrEmYLogRhhnYALsSmwCZEOGXFm0qEwZ4ylULUSlf5W/ExP+b/Pwy2
LoDZJpAqwnJFjfAWuK0jKBXMrpG6sNNfgtlTgXIP+fJeFveJZS/PKAxx5ENAGnuII+vZOBp/RO3R
bKSFZ3Quwu2Kujy7WsoxKOvVJueRfx1Kmtr2NJAhkPqBiYPSNSCvoOAu7VBBbObQ/6EuoX2GwIB8
eGQQdcGvVFdYDZkBbFC3y+jqKERAoOgbi8FAu6KSZyT0iwuP5UBjOHHgY1DlaYlnJLDuaxtNXoTy
dfRa8qtp9cBSLIGUGxXiWWoHitv2riUg/9kl/QHnrxT/mFw5QcYuGd+xzdfHeMAsNlHh4Met1C0P
CRcMP4hVzdCzsFxxPgztlshb9lFFaJtsH2g9IU4AhClcZt0snOYa09eOVQbnJ2wWKstOBrSDwOip
CxvQftK8fc3bwHKM4iqjeOIFgaQhMHnajJbdQQhOj3R2aL7Qe6mQ2gHBCz7POZ+9OCKjADtzIT9S
Rnua+CXmggL5OVK4Uy1sCTUs8AdIGwq/Pn4I4VWq6Uj4ybS4IFdo4zFr7NDsFCqWCU+hEe2OBl0i
ynDYnVRWoP6zLfNzVuy8gEv9AQv7/3aM+kdnLQQrQaZN2bK7fXHQ84kl27h3eNnrA6WINHlN6dFZ
0/S+UMKkPp+/zlgvijDSXzQA5foh00/ldAFNTeZ5Y66GksnBvgXkWLiNRo+0j837qwfZvQ+pbJaa
wo55xWiV53xfxufCdLhxK+xX4O0EnvniIE8uE7M+YtnjtcAs8kdG6EbsJwg5Qm8mBKLdNBwh5j21
7onMo3opOvrzZyVwwvsiZMAA+krrT4Yn6GdhIiNhTe6PXHjp61DjumRJYACfPWe0njFwr4UnDU13
w4donbnGI22TvI75dFdAN/bJv0oQfwNegTZEHdMxjhtFngY+CN5LxmfWZQASMeF+k50hf5f1gxpC
/jP32ngR4SFEXOa2KG5mRIo/KQZ4e46ZfppJd5ELpJumSh6tbie8JS8XTROrepV5PxNJOPuSq/8/
k0JGMAybfHLw2qI7UJFvTLYV2lPusxENJE9I9oxfKJMmZyp8HECvzlPwC1EGN3bCLEd3a5j5DRkQ
iKSwO5AEv+XpQpzEx8/2WcaibLgJk/mMTwDCHpPqPYicObIjsszRbdD3mBvcBmnxD/9Hl/tWivhk
jViCqXvUQfWWb5ZIlJ9NYKcQ2zL4H8ygQH5Cu/in4PyDLsT2VF3+XXHxBlL12GzdjNz5LUiQoVHL
2dQ0fq6ddRVdytrAy//iqNopJuEIzHdquuLjWBxCAj/q2DeZekvFgVyv9oPvWH0dDKAndgEnMLHL
0KWwYgrNF1UmjGG2rDehslK6bJQPY8cCJjpUTzagbvvgcMhY59r9Q6TBHEdmJitqcNYPKEeGESL0
jImsQMU5Nrj42lJtt/Mcfip16OVbhoWEIfIHItanagqOg5udbhnaLtaWnC3zmgqdaWl1lx3T6Y+q
Pz5G5ESccY8opPcMdx17MtJaaEgYj8nRRxM7zTfXlUVAyrQXNkgprHuYHV44NSF9bHr9nCEEYoP4
CcODHuLZfqrItFeE3nY2IzBYuj8tCwVm9Z8jzCCP38LSV8CnHFoPMMqlK8OO460Cz+FgMgRSKvbo
Lx2VdoQfoBIHwRB3hat8y3VmArFdzC/cOUXrLasD4TzxcCBYQ3tizhvp5VV4YeuNgYNexBYHTOI8
t85Qs6Vd8bekI0iq/3sJYmP42F5HqoYyxoW4sf5e+aYGcZW6Su20zEQGpIyPoLMtvhg+OMKlOm+J
U01h5+UC1Rv1ZTFhq63V44z6OUB8Yf3pBHKtsqny5ln1tb7wYRbsm1D4CZIWfUdja5LhBEX/iwC3
3Kl6/Bkn1ttvrHAsnGSVRMhH179Z3YEqAG8+AUvsbU2gIHCpCxbc8Wkm3wCjTS/5FXQDY5Gl0eVl
MdYqCjri5knO8GTybEDTFC53mawhg/yak99qRgK2NejEtFuthutxvOcpJetR5ThJ1/VxooYXt7J8
NGri0M+EPJGnxO8MlJy6UiKahCy5mZ0HB7KjwzPgG8oeFlL9CiH/PjTor0CHM+6iJohWy6AGAZ66
sbodakRR+oJH0gegH9uz0O0UJhfZaqLHVXb8hTEuSP0uZ68RUZ4y5SAoCrnqFm47ElR2DOm6EJis
OLG+SzUGTwcNzhc6AoE3emkjKPwWESgu0gU5sFNNhwzmwe0MT5x+g8KtQjz6l5e1l0H3NNuaPWrs
9rHH0RhBeqo9Vq4DU+bTALIFyxwf17jERzDIIXIFOyEgJFeOiA1pvbY4iuXdZIyfv02WJ9U+joYi
dPGeVvCK9/NfrTgdm1BZ2BjxIR6W2XE93mdR3kMgIZoWJj1lAbWOXcbHJr4P1c3s32J47CikXsWe
2Zec7Vr1PEA/FfQ9eg0h/qlUsqOYnO4VILb4scRr87q/8u8YqRyj1B2ldckCHRWNdanaZwvOYzj3
xCfMXlmvNdaXwTENHiJDVswRGPx/itoeuqcpx9fUHA5S3T5HAQ5iHTKipnmMMJInfPi/L7GMNgzf
AJ2QGKG4GSE3guTj4uJYE6C6rjvWQ+MmCwDYaTZx5uO2uXHrkvs3W9co+xoBYuALp3lrScHj1yWr
hnCVeS+q2Fx3WeWK8xs7nn48RJCf0PNkvrpE1zGkZZNnrNJb/E6VJEe2rtmcJGmD8GPB3kM0YORy
ShKNzg5o9JxrYLNuYZq96eRmvcRbOY8DgPnsQ4iRwlaq6SoW+Bjthf2dVrDJn2EWUTUGNQeCIlAd
RmjHiprcAZWWRlBRiNQsHnmWsvfS3OOCS0pGjpymozNV76I+sUl3X2/0Xj+oPKfubIXeuK2P8W8h
IHSxe7opeIW+gYJGo7JGfFGTgeLV8CnFVF0liOfG8rcbbxU4SbSwRKK9bAsJAoZUAO1NaC8WKaIS
DD/KXFEjOuXDQvi+xNkZ87Rp4ciwLkdBxwUrOXhCkPiiFM7JeKIEEFxEWUTNyPckfWInpMAHzK1n
Jw1pKJstdx4flfomlgIvvWuAP+qvOQKHtFzYrZ7AuBmpGeqk9k0Dx5LHmxkAOG95qF/j4FRUd2K6
Dckr0v0rPpiANEiGr4stkV8W2z6uftS8uLAFflPmysLWGO1yJk5uJ9/leBsHVyHbVVzgw4/aLHHv
WK7pXPvf0bjE1KcaEUHztdY+K/rX0VsYC+FK36c7ffkISlAzE2ATOH803a8lf6K8jskhZV22b/Zj
hkzJTeV/zHE0oKwBSHp/xF7AC8gS+7XXptUENZdfLN4CKeepyjuEgQT3EapY26V+nIZzCxPn5WsI
ruzXP1OxQ+SqNPyp8AkgMH4mDEjhQGeg59mVUoQkdlWRykR30MXnqD0S5GHVvqac1ALJkTLd+1a8
Scqgb6uYd2ySSFWJ5ze9Y0vYepaZnSoYwxSPMLmZIZD7hmYZTVrt5jBGP5LDheEPY6eFkpcemdLM
N7ZVsbw2dDaddmPBqkeyhofPzbJTaT7bBciz7WrvZYG5s8V4I1lQs8iEZFhEv+BxtU4vQBErNjcN
pAwd6eZKuWjesJtuE2qy1zYMnPaz+Q1/4R0PoO4iBhp7nIxBx9CWrQKTmc8XIAvTtfDuFlsBjtV6
oHXxOAk369BRPsYzQ6+SaXXMAuhQJfe+56D8akOPlWpM+Zrv4hvbNTLcWLbQcOIzzvex4nIRSv0l
5kHq6PhWI0pB9MYWcO11XhI0duQgQpJFhcvQMWbGzmyppAzbKMUBQ1aO+u+HaSonkLHk8jBsc+iW
dEAOv1Vthxh8kE/C7sLwS7q1ckxGj60p9nem7xl2Stgb7c2CxqVvZW6DGZXdRcdDo0vbuJ3fJpX4
hAF2iUyKcYpPP9RKICUW+quhBTwnm/R3+vxaTfLAtuoF4dys84dUUc5LYgt/DdE9c0yGuYdxtlkh
MbgpPqx5bWKAGDfJ5GrVvihpp8mhwX7hi9ZWb1w+9+nWohe0yE/aTq/9V1idNFxVk1/h4nshdLUJ
cIkZhJdnK98O7EiRInHnIW3jFoww9DEb+VDS91d7HORbq1PpLAEMnbrhLePN0Bndl/Q8hxZwEM+0
RsA44l7cJZf5uzFt4nWyQzpeOGMwdhN5A7KyYcc4Ly8CGjVJ9WMTOgBjLi+VKcvXSrkkLbb47wB9
QOBE5Zh6JpoOE1MVY2Ts3muOGm9EGGO4WnEO5b1JYreI3pid95p/jXyFPD8TJJkrRA14c3NWonvW
eCm5VBB+TmO2JdhRYGWjc6ZtJXlXUmnPh8CER+b1uDs0FP12IS8pMJzP2kNA5sXnnIPmpKNcVnGC
4iooSA1Gn/BzDTNBRKhiolGwbEvrTDpXsxNVR3adAIfAdya7OGWxfysyp/s1kPLh1OsppzcSctvg
0MLhC47KEjO+C0bfjKBlYARZc+oaNKHJPmioHA9i4JH2qIleAfICKFR/qLhNcowIRyKESFWDh1Qa
3qzhjueb21hkDXQfpJ6KPxGMqQbuv1caDA4ZFDgyy6LMyTHQsxji4UEXgvBEcuvSLwHFzg7buOxs
ITlmkt+4CjcZzzPPiKQ4Rap96C2NRx+Dxu6DhUZrWl4o4dEeAzO2m4gfOT6iijXsCnv4wPRyImXd
1aZt/ylBoyTv/GWTsWjjH2c/zKKC250CD1wlNRG0R2HatqQ3osVB5gGvKEYdumbaSlwQZPfGArMJ
MokjT55eMMU7XuTsbL40aVuFLEaSHothLzTHPBSRWRkghuYFHKpK4Y9VgaCNApxrGh2SLuOervlI
k3Io1l0d8L1DeZwb8Z9RTE7yshAK9vo/JRVyrx5VlGK4VQpisJ26PLZy+YSQiS+i0TASUvDE7dQA
tm3+yqGf2aABu077SXBiuYXK1Pi1zCg0YObD3tfTNVIy3grEuTrHFPLzFnsB0mb+xrKE14Q3r9D3
CqgF9mY8e/qMV7sUbYtsvgklRKnyfMHnLyqmR8IstocBw+Xc4C5oMyGl+Zb2UTYP53gyMcm1vtWT
n/wS/0zylqCBxfGVqikhu1nW3lLlnBWfdftg3WRidrsXBCFo0SGvfzr5TR3YN1aHKjgYk032B0Gf
pJUCINH0e6rcBAtMNqNs0TdIY2k2EqNKDvP2KtARyeWHqF+H4VZge6T6G7rdYF3L8o33RNZ5Orfp
Xg2vssTAbzFOdJh0cKon30kMephXbBI8vntVv+o5C7LgSy3YU+4i5a7ClWsUhpruYD4szR/nHUlU
bQ699I1cXbmDMOGrDClGQ4h9FiQ0IRENRjW8J+XWJEvlX5mQfr4OqOos6a40+x4HVv7LvR2hSQox
OAeWzQiaGca6DjUUdbLH6YnW6W8kwSo2w++2tCx+wIBPIFC/1JLtSJABlDehONJjDoztsxqoX0fz
GmZyw/Dvm7aXICx4NXL4OwhgFydlMY7Sj8ZkUugp/3oSJWj5KJVSC+G0LMIhIYFBEEqTPTENqBz5
xvxZZED2ESQSaczgQ/8EpTnVrmxQSKezpW2m4TaStkBKshWXDFT0by3kHCpfqFIiiwRIGaf/d2M9
KFrmYy/eSzQUYvAvps6Xhl85saNsp0TPITmL1ptEpGtDZFl05jt+NVfBOms1RpFjWd844MkTKyKv
AeSDxLGruoW8TpurV7Qenmlwp/Z+jXIvZGFnfghUP+B35MFJKpPGQSMrzCKfL5YRcfg99JeWx54K
8M/KBf5cEUaQsLgn2JAakFmOYvFgZt1O1KSXBD3LcKllyNAieY06SC72TWV7zvANjZ81rAyO/x43
Bvii9wHPLx9hHEJKGi5Nsk2VYxz9RMHZ5G6Rit9KwM9xFBSH6zmOfmPtqCCpHQr+3+9d/Ulcbil+
y0vmi8I6XICtiRBCN797SvgJt7WTIzXOxXvFliprP5hjVOVdqxx54CucW4B6dqqdc+Uh8ubG0T/c
VIWZ1SuW9HGRPyOp7dzaZCEYRSzCBcArwfQMNOEQNiPw1eb0Mf9rq7cyQU3EgVrietDkj8qg1gF3
JPxgNmDHGZAXUfuCfp8Mhv0buG06FMdIfGSSfh7rlOP10HwM07Evj3P5R1+k8BoASGA4w647yrbd
sG1LbkInSe5Df6/mHsPEv1dOSEni57Uvow60mi8rO+bABtTDQF1QZ0TAG6uAhSSu6pJ4aM7T5NBq
nhTf5XOaX0uldTt+7pIf38/f8CgtvVtp0pfenRS4NQYah/dI/rJkNx28vNl3wPxqH7hChFiKtUUn
+Sb//qsaiSBp2chA7HvNq9L4yNATQeRUYdIP7CweQRo/SGQchfimky+r3bP0OkoHKbs1MtPnrzh4
pCjM2vA9Z90HEqy9R3wPqFPmz/wYogdMXAK052N6L/EdD/yB6h4B0sLWzvDw1DvJk7oHrwOfmwxc
GWrOFH7BjzK6a614Y3xD2FGWBLGu8yPbN9189BCXEBxnJfUDo1RngTlZ1yz9puRCs0vx0nJ4Junt
VfykQRxBDH55Rj6QiCZAGVZ4k9n2snXmeYTraErnKL/N0iELfXrpDAicwnrktUzlWAFNgbxueR+D
xhe0c0ehxVk6Cjep9F+It0d2bWhMsTqWhwjZtF4e1PihDtQhK0nzNBK/UNUr7ivfmfE3Eadqtieb
XVvQtrtxTcvzyrbybzwcXs0z10459niNVXjji/CxZ7A/75OEoKaT2fh3PTSAAFgd8RfKvxJlewej
ka9IVq7CXxja2KtFf6VDAkzMu8GXPQxeOEDonNDNcJXmH1nyqUPGThkus/zZJ3Tq/XNSrnLuaJWv
oXTTznKHlznZCvHJlG9ajrOucprsY5x2LYVP2z0U8/nqvnTRSWNg0w8uuripdhIhEGXA0Kivr5m5
LV7D4sktEYJKkbg2AWhWgW3JFD1iZJK4gfwintjS5gy4mhxCiJlLt0ixrqkEEk4U+Ibk3PKEGNFZ
L1YIXz+keuQQyzGMye0uxIhFhYrtMhbb91Z3htCngFfA52a3NP56KZdx/JJf+xR/mEHrPIA3hQqT
yWeaRWn6LCbQyY72yblVFz9dzJ4fuDDEMnUvlrvWOOv6Qag15qgX7hKkFpFr1Y//2Duz5biRa12/
ikPXB72BRAIJ7NjtC9bEoThTIqkbBClRmOcZT38+UG03WarNsttXJ+KEHQqpi6xEJnJYudY/xICc
DLYdT7+Jqs8d3AKZ3FUBgmdLMzn25TYhHt/6NTVK8BDZkrlAErAqFpW4oxCYm9+kdj0GV9VzqdY+
dSB08inobTBEzK0lqiSNjcrdgzGBV5cGPOV7d3w2ytu4Qoar/2apx7gHBLMmTdi6x5k4D5s76c2J
hjy6afzzyT4rEJrTNzYVNir1nJbFF4UEoZXeS+8k7c7MctsiZF+89MnXcbpQ5Ze4Rp33OctO1bQh
7lIJ+Q1UFhC8QaPwR0t9uk1IiwFv4ErcUvOxj1vogcEa/0ilLiLK6c5wxQ6HDxvIX/OHn25b1nTM
vgPOHjgPdc3CX0Q8Rg5EgtiRixjG4dsGeDm4bnEq5ArjRc87Ruwf39d45sVyU/bKr5a4xNzQQZPe
virMJ0CNbnbK0lfZS4AKn3fVpOAljsvwq4f8TBLxt+20Kb3T4DkucEsUOnFRHa6kdi4qQjDMwYOn
rvpWK0Is9dCly7Q6D+XW8m49+b1JfyjY8tG97nyOgOpWhNiz1t6JT64aN6701MpsFAauPZTOYQmT
idAAbrRb+kD6Sau3OdzRBC5BOYFWJi3fp+K4yl173drIc2pdCAhTbF+ncp9SfEuIZnwwvqq64toS
6OfD0B4lFhgP27tBbT8pzsgQ11wqtFMDPztyZTawF63CVNh7pIY9VZ/7/Lz3Nk2JhjpgEYyQCHCw
D0E6Y9rG8aW2zNJnQ97q6TUI04jTExMSl5eMVPaPHsma4Jpks1OXqFte2dtBsAmdJtF1V6NCbz1z
hITl+b1bk/dpA270jvCIk9A1p7A3ngJXFc5xveX0BZfpEMZbFUkJ7UeLDWdfnDjFo4Cqh43Dyo1n
AtCxl18aw2cbecW63pjDYzVtqK7W1udauyNznhPYsktUS2O8tDR4BkFHjfpah7trvvhywYe9caGD
yMuWdKb0z3SkhNG57cjGI4ECOH9V9oiEXVU9LmJQIjF5IZlS4RDILvF6TR7yL8mEzNRDjoZjfpWe
iPqBve7InY6Ve6HADflg4o2LqVwzje3+1re+dVDJege3zMVgL8P+VJpXuXkRUAkF8Ba1qG7r6L4t
ZDnbjmqwOrWrJLnHTdAByeJd+YjYRWrZ5cBgT8GbZtpVG4IaQALEPO3TdWQcc0d0n3jIytbQ0TgD
P6o76IUHR/MObkWPdttd1ZE6jS8pbDcoSMB/BhdMyq6/yIMLREbdCNrxDRzAIv7SFRzA1kUCvy6c
OvLIj0V7Oc5VIepKzUmq40aKeuRJ5oN0Q8EVqvWKqZZUqGYv9OxOlit7uJLeNTFSZj4ISmP2RYdW
xA/eDQOaiNPOvI7ICr5M4+NUscxaIs3sXECrg/4TnPoxRc1tyl6GK0psfS3iq9IBIoL6B1F3eDpM
p9FEAvh61L91GB8cjyUum0AX5xyacI8TtWiu02k7ArbH1giSfbOQeEdx0+VZ4wLKLrJKWyY+OZwO
ThIGU9Nq6KhiHCXljUgJIb9UZSsgazyQejHAgPIS+ieuuoH5SAmQBKdDQq1c0CXNWvPbuboZ4VU8
1BJdk82EH1OILcLqCOndsMERjJo4eiOf/vZff/+fb8N/+y/5VZ6Mfp79LWtTUidZU//+SYpPfyt+
/ueT779/smxLKOma0lZS6tKQyuTzb083Yebz08b/cVTjmEM14twWrwsHxYDF+APaiQNyKsEMB79B
JPvWyJLEGXx5A/W2akTz9oi8v4FhsgSpcEUZagqOpXVZ4+aQPRTjpn7V6tDDyw7ku74wM7QjDzy5
sN49uWM4pq47AqFzXdquFMp+/+Reb/Wx8ij5x0FZorA3m4db7bVrzTIpnUblAWyJF/jIyXXW1tOQ
dBOTYT7oWFTkZuU9965JraGfuPhXrgYaSVG80psbRQfbqLrsYkddNbYEnIf8/NIxfXdTd97lx29A
qPf9YNhtbhuGtExDt5RtOzv9cHBAKVKsk6oAUrdeIOoVSqAwIki7q17BI/JrEAUiyeV1ScJfr/qr
1kzrc1co7aJ0PJc4r3gu40G7CJy1RRVim9jhbeQ446lb+wSqpl5COOl6YB/usWP02q2yM+/CGDMK
AkGjDrway/21S8J1TWEKZdnKtOX7LvXklbzcdtG6tkHctKZ9U6V2BzZYhme+l+j3ui83vTm0t2WN
v1jmt9OFE9TXxVglL2Ffok+gwIKm8UWgH5mDIS///COLE1R6w+hzqZJbO2nc7esfU2vY2+Amq5F/
TAbZXXpIMS3rpveJMLC5K/OCDKEC6d51CIT2aQj3px7q47yo8eBMm6tKBxwuIbctp7xFEqKJIPEp
qm2WNiZfCsX86SToJtJnxKNtcRaZM9LdIH2cBP6A6Qz/VFmuk8tLTt0uoR6TouSeQoh5/Vdi4X32
Onn+6936rV/X87ec3od+0Oz88+93ecr//2f+nX/+zPvf+Pt5+K3K6/xH8+FPbV7yi6f0pd79oXff
TOt/PN3yqXl6949V1pAmu25fqvHmpW6T5h/70PyT/+qHf3t5/Za7sXj5/RNGi1kzf5vP7fnTHx/N
+5Zhs4/9c5+bv/+PD+cO/P7p/KmtwuYpC59++aWXp7r5/ZMmf3NM0xSurZTlGMpRxqe/oREwf2So
33AVspQr2FZ012A9ZnnVBL9/Euo302C3dKXruLph2izlOm/njwz5mxI6/1kIJfhciE//6P0fu/DP
17Z/VzYtmn+zLTt8E8y2eTu2+Ov8NO9XUGZrWq+XAaY3kiNeqyQaIo05Ytlu1rXT/dBIDVmbUcYW
5nLNxF6dT45tYy0nTIWJljcGINKsHrUAxw/mukzcqhqSVY3CbR32zmPTtBAbMxnZMxRsqFJYJaNy
115ptM33vOodUP1Fnpdo5zd5q27cXjfSU9NIx9lHyUCsSjhKhBcGTgOA2UeDHEmV5WFzrccG1L2y
q/vy21gVaML7hsbyN9ERH8gXTds+T+zimoU4UBrJnOE0ddxpZhkZyvaejMrR/efWJgzNplaPUHJo
dVQjw5FAG0N41/HK07IRJqKO0okCTFmyumr9Gy1zKyDxjpkKE5CfRjjo4zufucJCxsVRUZaIr0Ur
ogr4ojZp1JZl6OTWg9+nLn4nk+FYsngYbQfpc4KPQFZimwWDKNAW0ksr7i50v9HGBivuWKtclPAq
oiPl4NKg+TnYyXRUU+PcmVnplxCE+9DUJx2xEBZ3f6YZcZ4AVrW4UqnwqDL6NqaI2VUut0sr97vg
h15HLlc4WepZQ/7WsrhjtaPjaWiKDk5if9PzwDDyL66lYwQFe7BJkRQqlWrx2NMtCRnCLeshBkuZ
IRabZ1NRYLlY1Uei05ELDLIW7fPeohLcmiirC46A72UsH8vc7RdGVj/aVRk9aKXijFfJmKBv11CU
MFJQY21Xy+O0R+tOuDnVT6fzt0GEjFxeRoAJ48I+1knTL83a0FaiiMtvnFfxWecHNger4WHcpwT2
E04p77VOIyqVrWPf235rnxSRhEHnFVmHhEI2xejPJR74Wjt9bBhr8sdN6V8XWtghzOAl7UVY+NCn
2ZHWVotMdu4VOfnxmJyOEQGVTiu+dulOHqypxsqoi+jhQLKUH+4syn8iA3qoj8bA/VcbtowT+ZZI
gT5Lzcl+CFUMjrOtS6MHZTiWdNtCjGfMRhP3IL13s6vI0PHNyzqUDMiD1uQYPUXW3JRkfI1YAwfp
hqG40b1BgWhrPGz3nC7mQT2kXCsR4/niNR342xrihpY5TGJfZBd11bTAybrwymxShZt7PFgXhdVE
5XlYJOK8SAt5qhkeXopDEcBTrGPHJZsSW4KSFcVl5XsKUkJjgnTONL05i/UKSnrY5Kh3SAmrI+6l
RD54AK+qKgdIMvtRuHDdQn5p0wFAXxuN+JfFQQ65QCJqPWQZxeBYyfthyqJkKexUUrlpp+50tKGA
dEOhXuJq9M68WGuva1Mr76p40knP6FzypGE+B+Cr6qU/dbjKZGHsntS+rdurRilY76NMgFq5Pb7v
muioacaaXUBrFqVBTcnTg2TtiVK86IUg1GwQeKpcimqDtBOUJMwcrrsWRbG5TXzLKZ8cu5HmSewZ
uoeOcW1N34bEmEJofK6vm6di0nvjfFJyyJ5KM+hdDJj9JKcyHaI1MlQlDIAidzEnKScEH/SSvD6Z
ScvCGyKMO+xdyIYPygLJ2w+a/cMLi1677PMKKrBheh1yxCE82LEPEImPhj4HiZR0hotsk25qXIX6
3L/X/CgOV1pcgzYeBtOytqFnu+K+p2lwOoOKW+QH4nr40Tg6+PJSiwcSBHE8LA1NxOJkqtpCnpVu
JLz1aJto6JLVCh8CX6Q5iGOTkrNWTUWDbrM1dIu6beBs1dHURce5XUM8stjI71UUozcyhWnlnHRd
7AEN84MAOG/dOt/7WkPlqdFbVIdjjfwJll368EyX3GmZDjZyzMrI3a/s5j26qbXGPd7X2v67Clnt
oNaMUa5cltDDlJvOjRNrDlKVgWMhIj1JdpylMjXjFja3+N5FU3bb6Xrx4pY5wH2jMtG3aoWJtaww
FEa+bUbSWlgJEq1JKNvkUQ0+WaHKNWPmmFM7UKBF7U2UtJLI/jIQZ9SsaMsLt2U6oByZpkaDzpjw
Urhlmo/Y0YVXjQo3t76R7lK3NQ5Q19WhiVuG1qJs15YApGLpFvBxwnwwNxwCGTJ2Jfg3J84pWues
EizeixpLIjerQX6GRsdtyggCKwDSADLM70wgZ75vGt1RrXKuKLkxgQaYXKeCjEHdE4Oxmq0L5K/I
bZD+hYh69O/qOLBO34RBe657xnyd+/O6xzp2bVfpji5fr05yN65oYWQMvS3uurUDp/sGzYJlvsEf
pr9XG2eNEtXm4wbnSP9NewZRkmvMt0wbgXSl5HyJe3O9FBOr3hvrBz+Fb0CNpktWHzew26PXFkxp
WbplGEq5zk4LlR90pZaND3i9H9fnEmvhtQ3hZ1ziwUjp2D2JFv9hizsXzzxI2ZJmZUekghGYGoF3
LEnekBy30mVBWhU5oI+b3LlP/eyjReSmdNuSSszR4ptRxOEu4DyaHkxZIJZXqeQxzQWFEGuKc4SN
ysZ7GrukqQG2j7V76daDb/28aby7aLxNFMxh7y9vUrpcTxV/2Az1+2eQY255Tc312Ucts7xz0Uo1
jIma5szEmJ4d0W4ykE9z6TQy4mOtdbc+MYTvYj9D9gAuUffSi/bx45ER+ybY28fauT2XVcy+7wgU
PGA/Jd6zejUYTVGori57FJft/F5S0VR9CIkWgX+DZGAxcQukJG+SgwZj6Db60jIVvA4fY4wQJbsZ
L0gZUpM58tzW0cePvO+JLd12XctxHEM4Oy9zkk4eVIZ8GHDOCjnFS9Bg/1kLc87nzXSxBFmDfpIP
vTnCk/neEnN93MA8w3dX9dsu7CSN8qnqpW3KB5/iccMV3YFqKZElDLsDa23vWJHgMQ3HNlxbzgvj
TU+8qdGTOrMeJlInycobkupmqjJvWv67/SHvIoTpkA1DidHYmdu+V8dKecZDE1OWLxVs0KqIAK5b
9I27WXVg+H5dSsp2dB7Zcg0yJNbO8FkudSPitYdRtaBifegS4GQseEJ+dzaEnyf3UIO/DiMNsvEr
y3S4nL7uoW+GkRNvkKLRHkYBbpVNJD9ypvjA0cINd3dSvG9kfog3jThjmhi+7T3AAFmFx0RhCcZ5
AB2X36AsXgGzx7xmCQHj1lkk22ihHdyYD/Vy5yTQ7c7uW+U9RCxZx/gy5uWB92bs3MrZh5Xtkibl
vi6UY7k7Lw5v3bLzJv2hSQXqQNWMeuhSdmBHxdTYkdIxDcrRtu89isovT0yz7i5i3fny8Ww19nXU
Fcaci+Aw5170fqRTN9SsMQQOYcOymnKAWUkJYY/V3hXw193JiNZ2CRfDdPvvgwTOpiZsJIsMCG1N
DfSUK6a2/vih9j6TY5KY4ayfE5nvn0nvE6XHpqJonCCyCBLXH8Ttx038uutw/glJ+kUY4tdUdahM
WTqZ/RB0Bmwpt7/m2nzcz2ATpl584F3Pk+X9Fve+sZ3ZHLpFj1iK/eBq5DCcZDt21l2YywPRy55R
e9elnSnLcW+WNq0EEeXcya8eeLEHmjjUkXlU3yxLLU2cpAztBxVMmJ32GIXGzWNvOMcfvxxjXzuG
kLpJkGdSSdjpiulERZJFKG0sehibV+jSXwHjOKlWw2r4CorZsVaHAyNjz6aj3ra60zunCoPRjudW
u2VzB9LiGA3fo+KiOPWX7YEpsW/5v2tsZ44bpZ9lDCeNGWsujT1SfWj6rxoyDLD3Px7P+bt259/b
ju3ENZlIey+jLTJ5SB98G8hNq+nRRfrL0m4+bmrfJHzb1M4hG5i228U05RuADRwo4t6PjxvYNzWE
IssqTeGY3EDeT8EsIE8R1NFj6oPrQhjcGbOTCbuFj1vZ1w2mHplZlxP8l0qWGXWK/ID2IHQUwoIO
5nZ4aALs6wgBMMEg+xzRyM4E0NuaBFZWPHYJkxyG0GcNcuIKloC4I6tyoi/TZQa/fVx+3LNfm3V0
ZQkyvY6w+NvOfm/1xeSFnfs4hkZ1XyYYUjZR6+AJ47uwiD9uy5hfxvuJR2MkxyXxqUsKZmcdO4YW
K9H7Xz0L0XxAegXiLUmNe0lrozSekhwNrvy5PGrcU1cCoBwgTmbijFiTrphdpgihQkP/VsLEnLQD
M2nP0cfTuaZtKa57hrE7lSY7tLMoD7+WIOhyZJAJ5m48V115AuEtvw9glPXHecWeY/Mi0J/ogVbx
C7DGkwMr1NB/HSnDpcBlCotUn7J3AnlO4bHIRfQVnPhxdpkuyGOt7XUF3e/AK9nz/mnI1W1H8j9D
7KyfMRjzqsrjr9TMwE3kR8GiP/dPMeGgaH5UPVmLeJktvAMTYU+j5FUIFh0qeXRwZx7kk2+TWmq+
ZmCTqvYsBHdsibMDPftlzUrHtG0piWF0k8BhZ0H1WVpnZZc+qVskApMT83g4Q8LwVF/rzQmlc27v
h7r16zlFk/MmRK6AfJq+GzxRO7CqUi+e5MZ96G7RnFmEC7UxN+jfLbi+n3urP0Kjf6tI969V4C6L
lwx2x8tLc/5U/L9QhpOct/97GW77UudNkL+rwc2/8bMGJ9zfSNvYOjNAuYY7l8z+KMFRZyNvZEmd
CeHOc4Pf+aMEpwnnN2vOgnB90udEls7B+EcNTjP133itc2TOdVFRNXP+nSIch9O7Bf6atTIEm6Fl
irlSqPMYb0OncvLKuB8UGsmiUDgWUVFfBJ7rrFvHq1ZTGpKoDbQCJumAYBPGy+1XryrGU4qZzVmQ
5YAoojxHbK8uoQy4MtPwpwuzy8gzS5RWZjNik9J0Vo+efZQFRvpZa/G3zsZgChdD5hZobIQBOYu8
9B6GjDsbOq8+1YKGIhEeuaW47yTlHphRFb6Z0U+QYoCffaWG4EzLU2NVVIjv5ZWN1GfhRn26pTAC
PrwQI9IDpv7DIC28HCM0HdssrFEHTGv8brQG1zRqIsG6LSPlztKSAFtwupNruzbK47rJ8+chbpJr
TSbJlTakLeKtPXozJXyGE7vR5ttJk6L5pEtsWakfwsPNqgvN9eaiZpUsuTwZS9ueQDo4oUF1ybUh
Z6CP4J/5fRt9oYlmCeax34ZZIM+ykFRb3WBRVusR9hiyR5XWb7XbCID5omgi58QqwM01WTir0Ttl
gaOE6YzQ5ou6Qtwwt2+b1AtO3ViTD/EQd1s54eyZT2V14buWBGqD+LQjPftL4vUN3rgQgEoLTyXc
CMtV1eN7PjRwXcXoVaeu0dfXiZq6W8eJ8s8CHdzTMNXZPNTw5Bho7ec1EGkZ6/FNaXqY7GUmSntV
HJwnnlMjBp63+Rctm9mvAMZfUttxliLowlUhnOi5cULEno0Wq1a9V58N0fRYr4YIpLV+eaq7Afrv
jQjrJ3PotWc/ISMNvjFSKJuiytsMUXumq6raqj7pN1ZmxJvYds2zPEXNzxbVcD9ZabMxqmAu+g0j
wjEj5qi0l75kpvK/t1GNNkNhJcuQEsVS72J1rmWUlTwHhFZgoZRewYlYN2Xm3pb27ChixuOVbAAr
JoZnIoYHRjHzOxhAqvXl91pL4nMrRd/d18Nnl5wO8I6Q6MXtUem1tab/HIUUqLPEDT6nstPuS3Lh
iBjiOzOVdfmol5p/3xO0rAAsUW0Y+kG/TcMuejYTuAZGI6DITEPyULmG/pAn6Jp01uADo/H9/q7j
aAXWFfWXkd71yE9YeMZ7JXonkuUUek5wpaU9GkcJTqlThT9EmevgaoOivSd6KrAls4tVJkMPmgPq
aFTBy1PZFRCUe9T47NAfn+MRvdM8wr53Uma8bOowX1CGSR/8LnUxYXORqqtCa+vkuVhnFjQ6r4Yh
ko1Z9RQrpCtEgjSw4ejNeQ4Q+dT38LWz9XFYdAEgTFNHjgPBgnYNrnR6ooahXWfDMKzqFLbjVFMu
GpWOeucYm8sqFu2qGUKEaUMdBE6VBFs/hW1gZHpwrEYvIoGbQ0seGg2BL6yxTSNWF5gquOdJlSgM
XUwXWTN7RoUN7qwCh6aXE2IDWvURfFQfjqLV4QGU2sA4475G44EKHWLEYrS3vVMjHs1s2jS90K/N
Mg6oqw3RRk11/qgGLz0tq8T4knR6f6YLNLmFQlpHGDU0ROHXGGfAktqYNoKxnTTG89CAScKLRn2f
CwAEpREociahztZ1eFkIZEYnVeE4nyBzSE1YXhqFplZFnbkPJsIo4CIRHLBEVJxG7ejPM6X57Gp5
c+EmLOkO39+TMorw3eCrzoKhGY+diq1ZdIBGs9bN7uo6ggnfmAgb6tl0nyRlcsOCT5DMhPfQRGZw
EhWyhtfYIunhUzO+sYLCvdTiwliFuUWNRS/gG7WNuvSiND6GAZeeDkIkF56s4rPY9JOzLJn6tZni
Y+qmrXhp8jocYK0Pzu0otXqthnr63INVGjHeBVhsZbV9xoyFctbrPo7etW085UHmPFaubyB6p/St
J0UIflAEJyAdhqU0cSnyNIQmPBm1G2nrat1rZnRXyDIKj7j4mDBsR2yOO8jSnwFyguqWYrzi/MYh
pPfdr/aEcigwhlkb0kAYM8IBD92jHMWtMK7h80px64RBcBaNlChES/h6NibgVIZ4dgWwRwcZIa3I
IOmMsIBVZoRPRjJg8hF3yUbWHXwho6hG7MnNwExxnOS6pbtIDrIgnEu9Hag1FjpS72VKlAhY6zg1
0gaeZ9teNpMJ+WMaUbqQA35XeueOWCJpzXnd4PFGbrddpRYGfF06Ub23LA60ZpIoKTdRwe4fePpR
EwwIcBe1d58a/E5lotZUuKWD7GuCzqAp/GszyKL7tgxdlKAyaPDxiKOPFsT9t2bUhpUHCewZ15ue
Qn8FpSArjNN2LFywCnU5nMAvK2/6rExYNHpQo09nhA2eLXrTrmUae9fUe1BKjnyUCcy82Vh2H24D
wAWgOEYE59quALDa1ljcB7Hycb5ugbu/Rmr/P2j9xFXqo6D1GjBZ9S5knX/+Z8hqid9ILcyIUyoS
BgU57jM/UWOW/ttcOXB1y3SpRaq5qvMP1Jj9m+HMmDCdspktuCr+M2IV8jepdCX/QJMZzr8VsO5c
3ckEWzqwSzITPCI5kN00f1hLU28lRFYLiV8iOCSO8ItBQyhv/E2VgGGC/1654FWaBye+6uAgQDmt
mx89MssdVCb/cxRj4YzL0psRvPqZPXhXPHwfSc9PRsqWGywXL52HlDtX5Sk1BhtQGqKPfkIxTtPA
belH3uQ1YIMb9DjyjrPOBWcxtiXCdwJGf2/A3yfg+/Hxs8xXyj/zG388ylwGdxl3XuTOZRoUW6fC
GJ+X1Lvvmx/QfzifiWtiDAa6A4mb+XLzUWPWnEJ4m3wVQ5SSh0IhVljnATpCC9sYV0XrwdmvtWA5
ji3FVA73LP1R5CUCVQ4yHRLtHn+AgkKVBJZRB5XQCr40JPQduKvsS1aDlhZKRrp0EcysG2Rw003f
lZteJifO7Jw9TORHsu5CSy7HwcNQyAF9nnyjEnTiUFU7hbMMT2xWckyaO9+cj8BnPe8uXS14HmMX
/lu18LAB/njsdzKor4NvGlTMyA/bwjXVzuAPoC10LYGmjIb+MjyDZnOC1MmJc9YfGycft/U+tfBL
U87O0LMLCK23aGrCCNdG6MnxHj9u4VBvdiu5BG66gY3Vz94MJ7M5zX/SG5Y3RVCysZSNdxIlWTnZ
UTLgpJX15XJCtk53i9Vf6M7bNnZSzoltRXXa4xaGtpqPJQ0qWKsIofOVvY7BoB/IL82vemcdAtv4
s0c7UyExQifRBa1htrxuN9oKj9ENziV/YRpIsvZkl0ic6a/o+zcrMMv6BiARXhc21KAIvUS4SQfG
bc8iN6WCQgFkF7T7blUwj5NUKyWLXG7Q8MHNZtMtK3JZ6QKY0bBiT1vmy+blECJj3wR/2+z8+Zue
FegW+EB+meDY9ylENIv4UM/2viPOMp1898xN2Nm2/SII2mJoKkQ+sCzyFtECvtwqwRF7ES1RlQBs
ededlttx2yxQJFkehNrs2axNiuSSkp+rDM6O932UfdrWkAnmFWas4Vyts2eYzEsUIY5QYVwGp9EC
ibirv7J3kNFQwnKdmcWw0+8m8aThzSYahQWqFgpU2hzKfM5fsTv97RkSpchh6c5uKSEP/SgqIiZN
t2bSrLF1kktW3hekso7DQ0t731Qhf8USsMlksIO8H0ZPyUkgkpWDjHvM8ovJOlgZ33PAk8b7Zwtq
Z7fVp8gZqoTuJNthWR/hcnUdbsY1iiyXGdPmwIrbN3hA4x0wX7wg0zbf90fmQUekTmvsgwtji5Dr
cb9ut/A8T7XtX2iL5Lui2i+pvbxyXd4ss2qqAz0bvHKZnERyIVfDsVzGwRKs+iJep/rPsPt/hVnt
4Jl+HltvmrN3BlIlXu5KXyMUQP0Hv5714J4MFZzwY2xYqzsGdoXxLdIQSxtHn3RdQmoMllFFvnCF
YNzicNlz3+SBg2CbYJUcKV55WG8GwI5J42QBB6kIAYPiHZX5LwfGeM8+Q+GYkt1MnIAMtXO6ubVn
FhNXb96nsYb9tgrIJ53gmhF8gyJ9huLJSbttT7JrRBFd+HbZgZe8Z5t51/7OyZcOqgsSt8W1tscE
xRrP6uZR1tmmmLCn8u8/7u28Z+2sfBrjCGfVWwShO3vaEDLLWhHA1UR2Th/ORww9x/zAsbe3Ecmu
PeN+4JLsrJBQ9sB2E7/EDxk+hJWvjezWNg/hwOZx+aUrHOJSUNq1KU29X4eGbSS1ZmKemjTE6oNb
TDjHOCeQvr/HjYJuY22zaBgPrJHXh/+o2XkzejMjx0ImmS3MmjVCnIKM8lF2Hz3JdXTqrbC/AGD0
F94YWw2YE7BTVMXet1dAlA6CEWnqOvJP4hxr+njJTD7Qyk498XXpy3lH+0czO7MwMapcz+CmzEt/
hQnQccWuZqyi04MFxT279buWds6DUhtqm3sgEvgYsmGzypFq3lgbpMVv/eXBitueDeRta2JnSyt8
4VDMYAc1L+FXL8xlvdEuxqvJXqKMS2hE7K9tPn5jr6/klyny51junuB6lCitiWoqAdjO0UOgGog8
rYb74hhj83WKWuIRzNFbZ3Wg4QNDK3YWXj4aXWJHuAvM6ODxi7mMlhRwvlJdXFUl7oQfN7dvaDnU
HWlY1Mu4F7yfmZVbNP5o8SIbdE4xcdH89sCsPNTCzlorqwbyecV5ZGBx5yGhYBeHgod9e9XbTuwM
mZs1Gtghdn94DciNUYQZIizO/j0s6c/l9baZuadvdg1SvjKk2sB7GYulpu4aHEk+fht7EjCANN68
jp2tPbN0soYxg9Ugb4c0OpIIK5MDLWEWNGfcQS5J0JyEuPBSbK4WiB8eeFt7riKSLBSpKbCebFY7
D2DlaZR6plEtETi5y0Lzpk0r7JS7R0tTtwc6u2+mg3wQOpkdkLO7QJEBtKXVBiwxHVOAk/m6iIMa
9hrIpCG6t4GY/Z81uBtj5nqX2Y7H/liu2tkadz0X790nd5Otwtvy+EBr86zb3UHedG8miL6dLk3s
RYPtsbTEJr0Yz+e2miNYG1+w3Fn8CzHtofZ2FtqgJUPTpK8bR/6EpXF3El12RxK/9Ne5El8e2jv2
BV0ginTyloLtQ9/pYB5HfhtrxCG1ba09yHfQJTeVeHCnk0niSQJ9MXevD4zq3gn6ptGdXobo4Njx
fBbUK30BBxJb+PRmYsYsvaW7gLBXXKF0dD+eHeKk7yCHfi5/9khBzs+ZgU073aX043WeIBGA4cGd
wCiYI2Ljrvo1MhGo2R4jIB9mq0ODvDdWedvsTocjr1ZZEPTEDiu8M1+gPy3DRb3EgH4Vr7Wrg+3t
W5Vv25un2ZtdrintqqjEACNqibLpQjtKsEcWV/NVLL1s/8oigbRJeoB83nxJet+awJxSt/IaBYWF
vgCpiMHmEUYCj/1arnXkPlaHQrF9x9HbBuf59aZ7QZh5FVVPujegvosJtz0cHZii80TYXfhvm9iJ
9vpWs3s9xXZsfmOIvx8jEibJ4URneCDXywOtHerQTtAX5xM6Zi2aRVw+lgm20vlCW+hXyKtAEMY9
oD+2Px9ocn4pv3TQnusXBO14gu50UPhVYYcaGzeSZsuJ23q5cNMjazUs7CNzkSM49S+QpuYg75dG
ufTYDvNkJjG9f3EqyM1Jb9H3m2N263g4Ihw7CY6rTX0gs7KndzbIIc4lrlcgvHZiW98IrXToC9Ji
fYAEUw0isVu2hjxwGu15b44JEBSUErdWdxeTGRWdWVvU0DH0+6rlP6DrfvyW9n6/0l2Tigk1p92k
YgadlJnhk1BBdWtClCIqqwMjtS9/7Zhv2pif4c1iclrVdzn7/NIpFijQrLXVdIOz+hV5hM3B/XfP
+fausZ2tAjFyu6QMDQ1w0/5M/p819+4rZNJ7/r+kXddy5Di2/CJE0IAk+EpbLCNTst0vjJbUTe89
v/4mNBs7VRRDnJ37trE9oVMAgYNj8mRGm6VDfp4W5+3K3MJRDC0b9D7ja5OAR598d4xufQGM6nFv
cnqo77/WYjru83VhGHlCBQyNBWDQFqcO9b3Klwftr0IlCKvtFiQm0Ho4p2/ZUXdRmgFSAHT86Gwb
w7hRvljJdmSwyKCOiBOHCt/yRpc0SuK2bgoLfPhgDAR30BlU8m5kKiCH9/xD6aKD/nMKDts49QWe
kq+c25ZBCYdZFLT4Ft81qboIY7UFdGtRyOS+pJtR/gOFNLMqNCItjqpkkCDZeHq+XnMZnUQU3YEF
VlGkXTznJARbTzX64D6Yf/XxI4mgxCtufNWvd/DaBn9rL+4HkcOuh+JmYVEGNyIys4Q83/cHZ8vE
4rkGOiH3gSAsrFz/mWqvbf3z+7+/UlTAmBDDLnEwLyZxFweTdC2pMhVqv7p0zkEhptz4+ccQQZv4
XUPBXho9ucs3FrV2JkQV7CnAygMtjwjzeuP6uQ/KiKHerICT2IXOgRP7luRFHvhfkfAnFsisd/rW
LVjZyyurC3cWZm2azSqskh11oV5RuJkdOrxXUDS7xlMP5O5feDX0MyUAmPGUoou/bC9lnR6mo5BB
sWoyO1syM5smKBH7oCbFRTSSd2TLmzWGlbN/ZXQRM2CoELC/MC3xlsoO9KGfBDu1Ars+aD9BTrFr
3bww9ceNg/Q1LOIr1RjDe4eE75NI7OIyQHmDRKOGlfIBH7Rud4HLK0ZQZd8Mmr8mCdemFseH+GzE
nYcpyH8LODngULY6vbTktrE3VsWv8PUzcW1qcWYEooEoNM5LSxSfcTusyEZKUDwCEM7z882cayUd
QLygShSDHLgeiMGub0aagsYFKKYOwSXI0035gLPi3Omuf8jdj2LDR8pfg65ra4tHMBinLFZSWOv6
fhc0zAI41pxECDlpdktbMwUZXjpAUVlVITPkW8Df2UUevQ8TmOAE4Mak4QiyBnAUPMAT3pf6cGQi
xFd7Afy/0HWZG5dpUAUcwOszPcUqCF1A/U3q0dv4TFsLWUSPNAwTnVVYyGACN7CbD76jucAtb/IV
LAbK+HPGtwwTD/gfEsraC3/ZC2PXF9GnJSgnnnn2lO94TWPywr26dfy+XioVoB/GFIa4WEQsfn0c
NBA6JVEGxI7kQkEKjqPdFxh8SKxgMyASv94q2NIVTRYAvQDofrGysJ6ZnwYScjVgoB2wVkAmFBLI
ERgMbOCg3cAVwZnOE8XS3UxL+UKu7xk3rsM/q9hebRmhoB+SATrMGWAUpy8MCB+g5dmb9R+KVUM8
PIKgyPdn5quTBFhCgDWmKCJ6S4ubNve9FBYM9DMCqaC1BdLI5hyg0vC9ldVdvTSzuGLggUlkNMf+
qvfWH9oh2MfNAYo2ZnqWdinZlS7A65vTOWsfkw+6oX2EIhXqv9cHR86qcPZjUEcKUFIck9KcNFTg
JNmCsMnGCtc38m9T3IVeOP6G9t2MQJqvUIDqozHcgKjlUEJcwiSuhNq9Qd8GY7Nr8NUz4/vhSlAV
hBcMNYZrs3kEytlY03iPIrnhdYXQoncQjUMeLmwSbHzNFmBMUpGXYroYL/liO+OsibuaoW4a1BPE
JZX6KWNgXer8c0R0iGgoWrBxPFeSr2uTi21VfKo3Ui7X1gCK+HjEAUWR5YQCxzEmYLGPw18ZK4jX
NBCKbqHGFgT+Roq58hhd/4SF9ykLMg1Djy1WDMhyvGbwP9PtDF/XmtnDdomThyVLH3C5yYu3tqlk
TGkkAWTooGVhzLPy0GJWJKKRpVb1XoNEQK2G/dYFXXOxyKIxXIaYBZ3KxSJrv2Jx0yFRKGL9oagJ
MNDCzxGwgd6BukCKcTqia7Y0gNerVMPzxuVZXfOF9cWaI6XK8qZEHxacwk5bC+D4fuTOVjMFB3oy
YbYXOAv1aah+aJIbw/Nvut6tDVg4wozRoQAqmjfXobt9SPbgqUcLLL/f/sIrrydO1MVyF94wGf1E
zUTY4iPSQmRyXBcozjA+YPKy+f+eBF6bW/iICTRrIjir0BEA7pzelqBoJvrWjP5KNnNtZRFu037M
WpRi0L65Fx3mQ2lNhBC1Pe8ggAzZTWhJ9IcWzj5yttiT1m8oZl2BwQJbDMpM104Q804gBaiB8cJr
jeFSMLOboEJDYu1DZN6CfMVmB2klYcRqL0wuP2GXsZxWCEn8U+0NT/2O4i2r7oA634hONy0tvh5m
T/14pqjlcveDoA79bsWVEX1sbSO/ZF8cz8WSFh+wrnoZsQfgQgHIl2fUKMSP7685D52+GFCRG2Ga
EdRaSzBXUwFnPDIUN1Mv2GV75s37xoPW+YbDXjWDCQxJ4kyOdNlx07OMzeADwHHvIMYXgtyaQEiq
T8BCmcfHIo7dPqsiCHk3G1WE1WjjwvDiTGRpUEgzg2Ed6oVKD8KReIACOjP6gFrfb+WWqcWhoG2R
EcKhCUr+A5O6TqCCLqZqofwkm99bWj0V4AlANwpNIcDIru9WVGWKqHLnQbXy2LMBImxbj89q6HRh
gv+Ei9ApE8FeSmI0f4gofRRioRl6BtXqKrr5fimrdhjAtEgqgSlaRtekwgDd7CMa1HxEK5OsOXMP
0VW9wwz//8/S4io1UUhLUhAEg4J8K1bisRjxgIVpZX9vZ/WoYypY1lA6xUDD4uMAui5RgjgMJY7W
yx3myW7jSbstDO3qxl2YWXwgMP1oIN3GB/Ih4xaGhsIwBASd8u8Xs2WF//vFMZAbYEz7HNElNNc+
qrn9EVbsSQR7w8aJXn+pLpazuKeBnPQkqyNehebNpOGmQtcaep0YP0WunNulORw22/Jfc3PUFj9r
GmDfowBZX6+OiOWQgNIRzgGudcogwd1Axrh8lFsHIlEQCP5Fxh+RL2+ckJVNvTT7Wfu42NSg0kJB
yEZIK4D0HBgSDAfrmPj9f1pZJAYt6CNizHEhMcjLF+RcwN4nvwct3yDPWqngYxNBz4gYHyQfXxi6
BmC/Al/8bDqOVncudfA5A4SPYA0iV+iLd6GdQRXKFO3aHXvv+/O5FmZcWV9cg8b31Vqo89aKmInJ
TagYmLNXnKgXtOBiaAF03axhrvj5K5OLO1H4IN8ddbBCfpYTk9EeblJgAPIDp24M9F2XQtPxHyEt
Vg/OxVYvLklaghhc0DC1WpTBPoFmCyskULDSLXDkWnxztcTFUyaCnrfSZOQ7QNbvi2aCwhqEpSCv
CMqiIySpjpgutHQaelrbbNTC13eXIusBq8FXjkFSyRUbOzwIsvxbyiAjAd1rJR6tamqtjbOzvp1/
m5Kur38uF6mP+cPGYqORolSIwZHyjhMxIa+b3qO7/iwY+Ul+3DDL/+wi5ELZnfOtozuqgI/y2mwt
hpEYy+jHB78GG4ozrnwGx5TReDwo3qolrV6QS2uLZ8/H7DWtMfT86VgTQActCIo9Co5sI3l928Zc
f2IivyxPF0SFiqiXfWEpERPoNfsNFB5b6ycuQrobqt8zuY3TI68SIrGypPK2mXX0GMbyoO7aE9kE
bn6mxt/9iIVbmESwFBYxVi2C4egsncV3SCz1RunML6GVg1XOVA6xxSyIWpkgmwN+AGLJ9vYMD/+W
3/2Oha+IxFCsSeTXVhj3Rkyf0+JVgGhFEYDdc8MRr5nS0M0BdBn8IWCtvT5WYBbBuJAAsDstn2VR
d5IZI+6R5mSQI47qYiMwWIlyIL8CghHQ2eEJXYagAAblpSpxa/J918wm1bwxfakwEZUYIXRuQtH5
/tqsXdZLg4svmrZTWxIFLqlROw+kCE9MVCHfTF6/N8P/zPKDXZpZ7GJXdyCDz7GuJqmOal44/UQ3
tm4FzwXE0cXeLdz4nHY5A3/FX7GOqhrC734HdWoo+cpmuYeM9D8YR1oppUBnRhFkgB6Rgi1rypES
NlnfI2MV9myf7QM7MVM8yu0NYCy777dwpXeD9V3YWqwv1wcUfnNe4a0gJy8FIJuGDAzEbArhXc7E
XS9rP0NK74Wx9eq4egbnTAvqA2iLJTnkLPs42NckBMsFexSg7+pn9Ny10i5I6NtYQ2YoTO+TSLmt
/fbUB+15UKofQdc7Ou3fu0F8gCDDRva6evYuFrTw2A1kAZUgSVpIzSnQVScfZViCF5vdf79xq2fv
wszCVdMsFvViRqdBiKBYVAXstUqLx+9trD2vl99mEfKCXz6SZR+tlC4EDUFIsKTSoELsJL2+BdLh
mc6Xu/T3epZzrBrIqmTGAYShN0aGZAf73vB3kyM5CpAVxNpC2K2+dReLW9bCh7KMkiTCMAx1Sbvn
4OXsiY8cKdI+ANNYcLtlcdULXqxwEUFAbEdXcxm3ChVZD/rPO57rQUfY/f6jrR8MoHR4miJ/aZno
cwdBJFCKWEMwNdBOFL0BY+YbKdj6yfjbyGIt4ErJw7RTGsDCemuaY7cTJaMqocRG/03QDjjdf9ez
SJHnSu3IiJzrMybh0gR79pg/g6wKsEvNoi+b9bpV7wf2QZlLO2EcdHGBE3/SCpGH7DxDEI+50+78
B+KiT27RjYLG6pG4MLW8xBGVA4HBFHVrL9tjLMANd/8zfSjv9sLJMuCfRdCaa/LnXbhIImnlx1Mh
owkDTRv/Ptrx4iqFFDByEH63/k1TC/Y4DwJgkFD+WjgOErZT3lTAy/YOb/9X9xztOd9XHmRZIaBu
fX/i13pMl+aW9ANZmI1CHf8nq/x7QH0+pe7WyOxa4ISkCrQKGAMFU+XicDQF6htDzGqrIEcpfA2a
1igSdLEJSAuC0P5+YWtPCZOAd8NUJp+IX8QX8UjHCgSFjRXJ5YvsMweh1U8aShsv1lo7Q7q0s3iD
xV6GIlAwVphRT+8wyuMMTeFpn5jFcE/V0ks33Mfaub80uNhFjLQqJfjZeIDRYqQicWtb32+X3rfM
LK5X1wXDjKINNxPtxEON50S0hcOWx10Q6P11vS6XszjuSp31UoS5NrAVNHbeAfpbxke/8ndDXXgh
rU7KoDmKULsIanYBE6HPWXhlR7x+TI/1HJ38WANRUvkgER3C9ADNE9UToGkyQU8AKOA9yP/tMqFm
2DI3FCInx98Aabun+fPNOOQIoKeNdviag79Y0nIIRWjGHtSicPAV44ztZE6gpYxkEHRQJWVbj/+a
y720xv/9wj/5XVMOAVSoLJ+JhZHIdJc0NQps0HzVIuju5KILva7E6Ov8rUqbnQ8qqO+v2tZ6Fw/a
BJZBzqPWWCUEaUNZ9EDqdFMzCfd83IjcVl3I37d6WfMlbTkMWR3CVF7vm0qxUwhtGQr0DSV1PkZR
vVEkWcNuXF5vjUcMF7uLgK3udK6tCcnz0lMxPo5ZPaiU8hZ4bksO2HzN1PwHhK5roQgDexCqJmCy
/YIWHsMSDFABsCmfA6w/tZf5kJmBG3m6Wzj63Qz95o/vP+NaaRhr/a/JZbm0j2Z1kojG50IEM6fH
4MA5HPgwiubW5IZjjv4BiGP99PxtdXF++7YOx4rgtuSd2dceQCSFALoPjsuMoPXqRJIxlx8cIrzd
yVw/Tn/bXpxcMe7USe0Q77Xd4A0qVscg/vw4lwwSUoO7sb9rVfDL/V1EY0pYN4mu4ixxzw3UmBsB
HgmR9f1Wy2L1Ub+0tDy1xTCXvQ5LvDWi7DAqb8x7hGFuCpT396ta+3wIlsF8AJIFUZAW7+wsERS+
5KmyRgx+1n7iVhBPr4nk6d2P7y2t3YhLS/yXXFxFKZXgyiGCZA35H/gAsBgS63sLq4/5pYnl2yqy
CMob/DzoamqAb+QPpsFeE704V4J/X2gyGmZEg+gysWOMcCrN/Na18UZgu3YoL3/E4uUFz4LfShBk
s/pQoga6j6cuqwYDciGSOcpBafpxl2x8xc2VL55hFjEhBqUs6FQhzcH+dG7mxn9wF8x0T35sBp18
CcuE9WKJS08T06wLwhjObX6P7zDwEGImIHzwj53T28TtQbTMCau7AyTRN57LlbAGmsAK+NcwMAMQ
9OIOilo9hm3f/eVWxV3i8jG07dLMWobMZx4AymAqesTLKF5tYQX4MIQ1YPqRwUtTTS4oMg3dTe16
sFNza09XbselwWUc30lBSSHliJRcRyLU+buG+rvvr4e8EmoAGQr6IuheYGHLAB45Xx9WDXr8bdnt
+756zgd69kECDtlHTPOq2U5JM9cPBpAoivJuhqKO0fnNsdRaKBNIz0GdulE1m6yHFHeBZ9UjGNUl
yYyjnh+ibjoFeSNAER0iUVkSgRdWB6NuGofHvhZe5JGcGMNz3xbBBnhhrVJ4tbLFnWsbTNUqvJfM
wcOcMKJS0GmKAEsSrPqevRFvKxlaO4iYPwGpNSjOgHhdXLgSPjOpOzQnPt93hPGy+08O4oozAScN
KD6grQD69C8zaKnqZ30EThQGNtaIaWYU76ViNFvp1pe2hNa2jC2enQJg9pAUfLpCGQ1WSkajVsZE
RWNs34RQ2sjwVj/a5doWT08t0WkA0ADNs1vRKSElkoPB7U48K/fAXN2UP0HgV7x8fwXWbtmlycUb
BOJEAMJ9jPSJ2scQQEekzbbeIP6rF77xPyxCqDgAdrI4GOEcCn1VwQR4n6ywNOLX2CJm4yhu4el7
sI7u86ct57FiUwE2REGaLGI+bAkOmSRtZmENMquOQZrJ/9VWngq92e/3bu2NYRh8wwOGjhzAwgvf
6+NlFeoS+f9f7eMG2b9BzNaA3CY69JvEF2s++Mre4jgOUH7NdabVSM35K5NbDSjBdtIHeNnRgQr0
7R7gSjCEcSYRUwEgnYKWySKeJCLNcuSmvC46VSY1c0TPqW+1hogjOf6afw87+SPfHJxcOZWYuYFQ
AZBlODNL34/aoSxlGjYW8YvJGldtx41TubawSwuLIF3IWih3zrDQgYs41EpDHVpbjtHdKMKN9toa
zgFdTRxHAK0xPruclwoLLYmagMHxe5wnDLK0yJ39wGgGYzSZIVmlm3R3SWI2mZGexh//+ym9Mr94
ClLIv+KBgXl2Gq3QLJnBWR24bEcVGttDqCtX78rc4rrrUccbqCXIvGpok4JHvxS8JNuaIVy7Cxg9
A+Xr52gFgCTXwTNAgSK417CqwYQigeZULtiSTfmk7FMQcXTJSarcoHM29nLlQcAEAoq0PNiCLhr/
94uQPe4E6C63IH9q7NoTH4XfDeBGgS0BqpU84hKardsjkQX6aOO8rh+iC8uLr6glgS5OGaed8lqv
FKzmyb8r8Rnv0mdMJFjSIXIYaoI3kMjZGvRdWzSUJ7h8COZOv6jjVGlERKUXAcBtsgcw4zhRMD71
M7ojZHxr9eh5Y5NXojIdTwUooQBf/zpdq8zgrO/UgW9yCE0tTIvt+IBQ5mwPCK04mitT3E1cfE+I
XbBAIih2iprvwQ3Ghph0w1YusnYlLhe0ODX1nIGcmyKlHDAvyVByr0Acc5eC4W2E50YdYHMQaC2U
QDbAIDaiQKwHH2+xMBTsNBLBJKdkEo8YlYRwuImpUKi2IxOJLAEkW1vr5O/d4qWHRB8AXYCooNq/
HNChSpsPedpzo/L7aEFN+hYMww59lSzeMNm8E/zMf2dv+TpNYiSOtMPBPGmvHUSij6GZPoy74Km0
M9SVgBO5ERNrvNkutKzeR4wXc35nULt9aQz1gCGJM2R4repP6gl7382dwGZW9JQf+n17wHSb07pl
Ym+ByFYeLh0lLT53jjEo4ICuPywIomU9gziKBaZfUJS+T3Vpqkpui9DT/P4ert0NCTY08CByXMjC
w5Z0ntuCwlIGVEYlIZ4BWf73Jla9+KWNxReESncYlfyxkCWTulDWik15x+W3TRlT02X5D1B4a5fx
0uQiaAPn/SAFDMtKMVow+LpRQTtG1bc4xDaXxrf3wrU0YQY1FT4WEvxKH/vHyixMZnVWPQOr8U+0
q9aiUUwaYWnQ7gEeWl/sJaS5S+LrdYnokBYHDg/T7cjzmYdg1AIP8NZt539vefvQPdRBtUjlrzxs
6pAmY6gN5We2Qs3Enl90m6LC0j1Kh3CjBbG6uktri9WNQhFJkQ9rELZHFMMpd9IXPoyd30My3dg4
l2tnH3JwKpaHcoeg88rnxccrk1SKYgHWrIlLO2JEmtj6jWJ3SJ9bF7rpW7nEmkFgazhNExCQX5Sm
B0gItQn4rS3o28x9Bs33aOt7rXlnYId0DGLDZeFduF5TEYsd6TPA66hb3ERnan+KoFtCgQg0tv8d
gFDH0DegfBAy/qrA2+sQqE9l7a/p+fFRRnEK5b9bVAXwGBBvC4awVu6/sre4caCCaDoEMSUazXDH
fODMKX5rtvBKXP7GMjv/rVgbB2XtElyucbGpA0AwMwIZbjNDYA8gKC+KtQyXnDfTty7dmvNC9U0D
FAH37osYb4abDxkkRL1qIYFTpRKMrBtv1Dr9NzEYCDSQ2OoS8JhLwlYW1TisA6us/Oi75afEKNp/
Hh9oizeu9tejzyVfuc4fxM0QYC7eGb+gfloSIC7LSH2rkxRwS38LOfd1365tLLyHWAp5p2Hu0ZJ8
wR7lX72IphdEkTZOw9fH+doMv4IXbqOFmhHtFU6QdCQP5SP9BQmi2CFmbU8W1P0wNQK2tT2xNon7
VtcHiQFVhvuADNwi3GsmcKqwBMw/6im5mS3/mQZe9DNyR3O2wUmmPNEKVOWb0I6vLgXr5XzeInih
ACdZrDcIZyIrNcxyDmOpcFF//g1OXCS1Ym5jGCfKja169+ppuTC5uOTD0JRVPIPbpWk+JhRqlfl1
4yN+7WpdL2pxpRsWBFMQYlGNHYObjKcfqB4dtpOPlTcNlvDRKCZ+JMzRLb5a1ORZKPmAc0YdfVWG
+nnCKT2Bxsk3J1bEZtSJyQ3wjrORKZKrzD3GEofyOdfmDdDHCvSa/xIuMwpcORdNvz64agf5r04E
6Vt4BGQf3guoD0M0Clf1Woy8N0hVwO3CBzFKV/FU4KySt41t/xrMX/+ERYKbtIWcKCOatWBJ/CNa
iQ1+tiwx9HMLifHPUvIIoWM3wIQEUt2tm7t2rLicASSd8O6jXnm9AdA89Ic5gPVPepl3BRlTCJQG
bi6HeWcPJNj59saK17wFmIK4TIMAlhlhseni4LcVyWCTs0jh2h5FcLpPpYGr+yhYfOA/fwrdyd0w
y//sddwGU6iMcukGyPosL23mV1OsFzBLDhgx7E0VWmtGsKdw7+lBv88ee3NEJaN0xc25ifUVQ+9E
A8gfKpcLVz9LaqRJ0X9WHJrZ/ShCQZY3kQonP02G8E/oir4+0Xy9fxtd+H69IIOq8U/Lp25mC33q
U73rTclJ7WmnbvQ6V+/0pbWlS5RZzqYQ1nhNmEC2ts5xjTQgDsBeLxhbUh/iX+I9X7/n3+tbeMSs
yH0IwrHcSsuRQudPhMZao0TzbILqTmyNrE/FXyyMMOnXJao9ULKfoa6jp73Z9vMuo+pRa3QE7pWs
m4E0OdDQVCwIOIomKcTBi5qs9BKlv5Gb6SDnykFv6tuyDR2JpoCTstuohXOig2b6avBD7HVqwnll
kO2EVGM6PuiR6GhzZ5cFZgmCeDTTvj2QqIewV5zdSA1NjFGAJhOdMe1VS7eMojkc1dNB0dLIChIf
opYMaU0t9icty526hihQSNXbEH+UNJFTVVMAVEX6odYFHgSAumWW7hM5O+Zt+hQz2ZXm5hQRzcpH
8RgxCPaNw0fso/yp+8JBovHbnBYFj6fOedx6op67TZ7eCb0A+TUwF/shfYsIEElUbZ8KVjzHSicg
+VZewrh7VirtQfeHx2rQj5MWOUI3gCxqLCCBqvRuqcl3jdINBkmSt9jPOq8OmN3pWel0weyIGZoh
YvOqSJGndM3tAJ1wzNer9wGKa2bL1P0sFrtmmjD1IgnQFiTSbhCS+zHUb9EPOIhFv49bMP2F+Q5E
VfqRiP3Rb6I/yGBcmsaPmdjtR6guhaJ8IAmufCvt/Zw9g+D6Ecl97E1j2NnahM8ni/FB79QXf1Kf
VL09+fP0Ks1JYPqpeoaauZnLmLSOfBXzogG7A9+ZB6U76pY+IcbYTR/10JU2CHFuI3E4wvO5+pwz
YxwC4hZVMJ3Ukf6emv5IIjmG9pZ019Z0T5SksJVyfFSLgBpSOdmFoN5oo3Y7VTlOZuMUKXmWWvZQ
+/KfXpbZMRj7X2OdiQAOqC50+1DTKqonVvu/NMV3aTbcqx3aqrScHsIRZcp2cufYnxErjOdYl6Gp
qhHJamMyOglTdzXLT12byEYd+J1mVWEHdfOiIIXLpqTYlaHmhUX/AcbBI5OT217P7TAhe3CY9GaS
TjdKmKtc2PND7+NzEydvRKzuKz3XTVJNZiXUt2Igvae5DhFbjZ7mpL8RwvSFREiXSfhrVKZbvdHv
SasfhFnZRTLo46QIZ6r8oXXgbJ/7OHNHPbRGGbWuOMXE2Vhh4izNd4JW3I5KBEroOhR3pIfWGaoD
e5WRh74OjpjdwKuNUqoJ5bzeROLwVAf1S1r5BoTHDqjkWQEUtPpJBeYszB8HvXiWg/yDyvlOTtNb
lciRkeX0oa3Ccd+mKb3xsyo+a3pOXiNfDJySDTsiQ/581PvwXJeBDVTQXRrmoIdQBxfkJA9wNhZI
BV/ASfRjyhWzUoXKGCfdUcbnQsFAMIZ371ttlxbVXdkHNfiRY8VoJyhudtGpLuPzWCpPcQ+EWC7V
sxE18rMQ9L+7coAseK6m50YdvbIuHEAEnS5R3BnN6DsRhJedhkJ5XwD5kmip0c35o6o/Q9zYHHz/
fmqbM/5Dk9WDSSJiQMX2VlPzB2ANHKWriClGefVQN01lKPkMsXNJOrE8tJpIszE8anXz5BLleZ5f
cwHcaXrbOwIQLaUQaiZUxQiV3Qk0gyIeGRlqAyNwdVDElDMIWVaFOQmAr6t++srGNLDz8o88Q4CX
NqEpldDfravSx3SZNFslE0AwHnaB1XTFTVByjH1UBuYcVpHTsNAcZ/pLEQrJTOvhdu4Eg+TErcgd
IZ2pa7XRl1BfHJGE+HKLhkxq5oLeuVLogx6qwPy3nktwQ+NLHQk48Mp9U1XoEk3yu5z/wZ98DfXp
UVeHl4R2jypmxeu8eu9m1fVrRTYaXT8mIMkzFc0HG7JeKWY00d2oVm8djX7VvqIAdhSgCEtzE3QR
ewzC/KJq0+zELPxTUbCMyaUJ+U6D5ngpJT0FtFR18QQcZcE/MfkPARbUTGJma0V/P+vBQxBDxY0U
Zp/fC80PRTk2wn2ZCU6s4EXJZGNSApBFzCc5y5waTdFIQhw3TBE+WmuU4/QQ09OUpeagq2aTgFCt
HDMvjucej1Nz02Gou+gwbpJiUJYEHgNIZUdx7MK5OlAS41R0gSEEcPc/1TIxa4J0K38eptArJogu
+LMNcj2n6ZN9HkDeVY3eq3FMvBxC1pSWyrlVEW3VInGCLHjXUWRCrUdAY0DO3/w8fu7i+ilRGHor
sZVP/KsJTt2Dnpg8yYlmV5lvaIN+gJCYrZB6n/dnEE9aUqM8SVN4W/MCqqrcDflkan5UGQW9icZn
Qex2XaY8C9ls1D1af3huO/gq/ai3b0knmDGi+zRLdaObpkMA/tYMiNQWWtVCsPfVnxDb9KQ+eowD
qCGDt8kcm6MQ/ukmb8ylXTi0P0fId3LVVq+KtM4QUGMFwe5twWZDnX+UfXurNsPjkNA7PYZucqp7
UQwSosE3oN9qxupgd2VjinPiTkFgjhAkpZJ619eZq5HmqMycZA9KEsJk5sEZwsOOmjK3ASiD5D1W
MkMYWraF+ByEnadns6Xh/67Cd0l5YkPzFuClNDqpPmRF4NUqOAAx+lAkst0l0y3Er5lRgFjZpAkO
H847eiRQqTLTJD7lJfOaNjPKLN2puuCNDZTN24L8IhK8cKOF73HSPYS5CD3yRJMNVaD3TNR/K1pe
2o0mQce0IIKliGNuEKj9trke43Bm+p02VE+Vrt8qffCMsVeo56KF2HWjMWv5XatzXWL9LI/0JzQH
XpVIcPpgwAM2wIm818w/VdIAcINk+1n00kfRSSpnW1MAiYz8vVDrH7Qb0Bb1G4Q1IPeDcd3Vo8yB
CLQNbk+HieGpRXDWE9XOJ9UMM2poZfaH9epTTpBxYgD5OZrrfKdk6nPYsF2qD0aloqUiC8Am9zuw
SDpioVsV0Xd61z6PcrtrZBXT5bqtAo/uptNwyufmZzfHFoDbL6Cksss+NMlQPoCyFOBKDdQCbQaP
QRKPDNKh7ZOTUNTePI+jMRbtC8SR37VqptY0AD7IgKQ3Jx3asekwMmdQ6J2i471g8QQV37i0ZV94
13zSGZgneKTCAJDoNO71MLnR/eCplxHjjRp5nxjdZ9HwQib6DBHe4zCAhUsZXUlOz4KqO0EX30Sk
24szCm2EZjeREJymmeEbjZmB+juki2ovocwKKdTm8b725jxCnRzAeDjnOJV3wJDmSKGhYMvCCXF3
50ZaeJLqwRVn2luxGp/VKrAR3J67OLd6TXFGFRz5YuzGQ2wMVLYwb+c1mY9mK1TuxjA0h2R+EBPh
lg71jSoHr1JeHsjYHooEvIIZoEITxTgyvKeTDrGrFv2DntUQt4fit5LqLqgw3U6B6kGvNSAiS6Di
O4bOJMwoiKGvWwTVI8pX42Gqq8Shsfo7r9XjlNW38VzcRyDJHNP4CVJhooEA/a3OhN/6POxiKT6R
IrKiualRJygxxVvaQVXaQxOELqUCMvgqeiCFZPe4ErToftS4syYSgsAtJUyw0H66LXS5sKAUinhA
OjJUOO1GnTDD2DpE8c9Nn/0aqPg8Q9x4r6jg72zweQxoFAcWIyrciWLKUnLTi7VqxNloycq4gyYJ
YFtViVkLXcbYahC8yioGmxW1S4xJlCGtHZLIrUc5NgMNMuiK1GXApOrCTguTn2OOl2GcJHQtG3nG
Twhmaxij+HFGdA844KAcBCEQDdpXt5lMT3qbvEMVOcCLQ72RTlada26I4MVQCJMN1rSnSgXGV+2y
OwB/HVzMOzmfXFXoGiPV2aM05Y+EhoURjZ22ZyFABVXoEC0Gj1gBiXNNG6ZDJsyd1RKFmoNCMAAR
62/1PBSVAUH511AscSIRddZt+9gECcSZIx/PgVj42DARtLITjixCftEZ8WgFo/qYhthWvEHw2KpW
oRNGHjuxvWnE5vh/nF3ZcqS6lv2VG+ed20iAgIg+9wGSnNPpdDrtqnoh0kOBkMQspq/vxbmnO6rS
FeXufiuXBxKQtvawBpjnffOqHNLWXS5DmJKjLOkcI0x69ziQNBqZtQUVb2dYzbotyyWcp3cW9zco
CJbSSfYzFzdxSbZ2BoGgUYMmXzLv0RplExVlf81sowgwJEOThzv3xJxkkJI2gycrmDEUSpLoCkfx
AMGIUh0GoV5cGBQczHLclg4U9Hwf57WJ3RXw0r86dUyXzE3rfdaqb8IS196YvAWp9XdhxU/e0CEY
UlIoPCQLJrCjHWf3eek/wcD4oc6mR4fZzz2Ic8iWuwG22oMEftEbsyhJ+W7SoKC4RblIW/utGl5I
jiMcGoWI62ZmPwhu0q2W2gRzpwREKjbtcOjadlG1top8YqhFJZ1I6Xw7aDRbjFwuXCvbFUBzwDas
Apu2txHvTNqEFnBPi5QVe4xzl3newAY7PRMOKIsYXptOR5N2EN4ynAN5k6l1khRP1IVIQ1COpH/t
U++Q1BWiYQsjjKFz16PlQ16PDhHtrCSsM/c8ZOZTW7ZhlRknzfKo42CdpD7vwlm3b1U3OK9ijqIx
F2fTzk84eAF6zS0VxEgCSz3eDYV7yBimR56HHWYvR3gSBFCZRJbVop7ryePMgqMQJwxlbB5Nw/7u
xGSXizzyrHTrwsz53MX+q4TXTAC6SIL63rMRxsUxN1QSGEgHv1sJu+I82Cdc9tjdafcA+QLEPOyL
Xnwj7QD/dS4ju49XvdPkAQD0FcL7GEem8AG/BlUnED17I6Vlb2RtvVKcoXWpUd0iC6+pBWXzyd1l
E4DZnQ/INuQSA1m6FzRvvpQ0fQQbXq6yrvgGGPldXdUKPsE2ejhFew/leQVtyulgtub3urKshZJY
jv2ALkpSZzvOhr0rW7mOB96tC5q8dbQl0UTBzsJhbAZ9XjxQw77UORoxCmJdAbXiY1VxEwmY5kFl
6beR2wsz9p8K3zj1erAWNa1G9Eeku0iHGB1ZzJ4ww5ZDCITUmpvoGzSOh+xwkGMgM/skivgcj5B4
tCboiIEVBjlyEJ3xOx5D6tJczYyhzmr0ajLjpQ/AZOBpxWHZJV+kVUIfjMZrkhTnNBZfOwNM+8Fq
tn6fgcjuWQ3MBQoF/9XyBUW3CDJXscAw62GFhbiyB2MDK7KnLHH3zTRu+kGvPQjzG6BC7RR1X4ky
jbXflnWQC4LFP2uRaS5fIAEiF1bnPpe1OFVly0LL7r/ZBeJgFeMw0Y0BvDTA9hFlaKoMZQV9sSqz
olFbj8ToRJRnDQ0sHVtBKiyYydtYX30RA2EwLrlHdzZRDcoAd1Xb3Uohq4SK7Nrhcoe1cwewKhRd
iqpCbGkmtBUI5JcNO8f/JVYYE1UCSM14oIeYRdJILq4/7A2Kv9qwS0GbF3NsT37hRXERP5Ok2XRp
9wIl5C0S6UPtmWXg90gkYFP42tb0we2mL1mHp2cpn6EQ69dm1hynzK4Dnbh2oD0geCAyDGX1tLuy
Mj7XHDxuA47oSzs3zoBumEEyTCcgOMqNL7MqsJV93+r2xVPNiVv10q8ZqCyW/dC1iLW1zIbA6o3X
mDNEZr4sWbOJO2PBSgydS9XtfdZWaAiT1zHTc1qdZ4u+qfeDRHVWM9y/rcv7OM9hd8UgwteQ3ojq
0QeCQ7cHM4G0aGoDigJm7CYfCrR8WnclmxT2Gp54NyycJV2VXwzZV1ikyTeHZ2e3xrWHFmWdVbRP
XBbnmLmHIqvNpc+nK+n4F7yDY9LmL5xjmpUP5hjJ1lvGzJ4iWRIWjq1nLQyPvOO/0wVR8aamHVD2
boruK5JUGEPWIfb64yxwEcY91UGi2kM9uBfIyNFTbHuA7WrWBnZhYLIqGx6VlZcHyGS3jtHKSDC5
ZOiVpI5GeFR3JZSFBvRHAN5vHyyN1lyWAteJkeq4kRm5pzpdMz4uJrdEGmftPOyNZdrT57y115a2
zn2C5WfBmIlVUSJZskIK93300VxTCPHe5L3QzkyPfGifHbRyfC7OhVvZWzhSHjzbzpamQtemIHLj
t84WM+ivABE8S16mAdrAS4zJmi8UYnW6kY+I9a9Vh5KxoW0eqUn5G0ihq52g6O5B+yVHusi2rQ3f
NN+TQTXxa8FcePg17nMNznHY17W7YBlp0BjtL4PpQyJdo5WT5fhpUmcHmZpFJMxsjMC4Q28k87yI
8pyHGT5/V9hyN/ZI3FRtdFvZ+9euyy4WgVNNnvbIZlr6ItE6QIoJA9IqTdcQdkTXpqsuXHn87Gkf
2zkmT6zU+cXXTbaIST8tc44El1ojMKAFmw5tLcnRzmRkVtBs9hAqoqrWe0/VNKhVXodJ2yRQMi38
u05mTxW3o7IRp1wkW7+LVWgBT63rPFSYDGOPBZXvwK3dbxF2pYG/l1TLxm/vegttVY98mWT7oIh9
59Bq3bhoQcf8O1qlEZXVptX1pgDUNrYOc35mp+rJkt3CJeOyz/uHUVbLgdt33qiXkK5csKo7ZUW7
tq0XHHqo11EdsSby7AkSFPBFQ+ViMxWylKDIHiFyCA9ohS5PRr6mcfZuulPgduV9l0Fj14GZTdJd
vAplrGmdK7PduoWxI1Wzt0YkdngcYaeSCAZXCyb0mhN91/lV4NvlQ0kc8EQmFGg4mHIhEZjqgBRD
B+Cg4E+8dP01lti4cCHjdNenrRgRNfhcytQTsL65O6ITI6o5ldHDgK02yOrU2jk2d1/n9aeA3F/O
7X4Y7twMa4vCGbmYyZYtrKQgE2Uc4SaFcUsX9dmDA4PufPUZBuMXZMSfB0rzlOuHKX8yULMajVlU
I+wWAmBO3P1qlhsU508hjh+xsD9f62ZG2KItkPX/PU7i6/w4g+9nkmV2+oy5/ul93UxgC+LUjjFf
a57mj3ewhbizF7Np2//CxPMXQnE/39jN7Fs2GgOVeRSYbfjaWseL1xnMBc2ez6asn4z/brkEavzx
bc2+r1iKs4RRAf2J8eXvF/YfP5lZN//6T3z9WpRjzZO0vfnyXwf+WhdN8b39z/nX/ufHfv6lfx3L
9/zc1u/v7eFa3v7kT7+Iv//39RfX9vrTF1He8nY86fd6fHhvtGz/ukjyXsw/+b/95j/e//orj2P5
/ucfr4XO2/mvJbzI//j7W5u3P/9gWHr/8eOf//t7d1eFX4uSsWxvf/z92rR//mGxf854YNA5YZcE
fLCHddXDB/nPP6j9z9mbHbwSECMQ7WdIWl7UbYpfIv/EgNpxACOG1+bs7/THP5pCz9+i5J++D+mw
mQEGeg8G2X/898e6//dc9N8vBE/h76//kaOqhpNh2/z5x800nAJkjuIOB+aMYYGEx80G62LTSUAE
RtMRfUFvsNaqkFscQejKlqHvN6sfnsovLncTr/59Od8i8CeyAWe8BTuVEO6EKYWbhLoESJJmKxV/
CvSbt84PA+G/rwGEHziNwHLcipMyOrUorzykXNhcE7r8qFq+x1C94MFxCN5RaQWavdbBFje4+f3t
3caQ+doeFMrwwhxvNkC+GX+nCQrEIY+T0C2/ps1Rzmk4K3dov1XJXQKLTdGcpAHzvfEz3eHbiAJY
I8CaWEQmzBOAqrnlmQmR5miY49JGfuzaU5pb2wL4GdJhHNHFeyqdlce+STqdfn/P8xHz0+OGHBGA
orAHmo25PmjBsgp1sddTjAIq5QVZklpRbDTjQlP9mXzzDUYGt2jD2Rw+OtBLJR7Q3z+fPLxzPJVo
XKopxxcns6w9EemFm8OpTOSlhlDyQ6MyEfz+Bn9xVYAA/wIcAgpIboHg5tBVbsGzNIT8TEaCntAX
AZUOdGfEphdwO/O3mP4br7+/6oedAg7+bBhkzRB04DpvDoiKeEYlRswzTHsq8pBmpHglokrs5e+v
c4NJmZ8plg2A08yCVdgHl5ap7ptBV3mGYTt8WSmcRajAPCDf1UAf/f5SH28JLG3IX5hQP4Q6z4eN
maVAilY0C6lGx41f0/T7/+cCME+0MJaa9/7P60NQt7YwjM/CjJarXBYAodbqM/+oj+sddwENKQo7
nZnPdnMRbaLvYmq0TSeJZjnhRRtIBpk2l2L+9fv7mf/Uz1sLpDnAa2cuELDRt2QHEgtkwHpEh7bT
ANIsJ7R9qf8QQ7agzZ1PMoVfvR3wZWALDMMMHD03ocs1ckKcErC7PnHO2OwPccf+z2sN9wPgLkgy
eEEfXEjRGtOlOeD9WBhJHWDG3Yh1n2pAvi0+yGWGDsLD75/gL24KGwhPD00GCo+Xm5c18LKZTLMS
oZhyF50TFcPssvDiTy7zizVBGbS9QG6EqDy7NRpWBoHmb+JhTTg8cIBZsAoe2HX9yQb6GInAvLM8
nNc+7Iz929OzNUvSNrwVYVlDPw9dTk1qLD7DvkL/MAHiIxucTWVjoOzZGEr8/lH+YjFCsxxC1Vj5
IMPdKi0AQ2ZLkIBxj+PZEI8G+yJDehqty+8v8zEegSJqA+QNbo8HXPRN3CNobPtisERIXQySMfm2
ymJrFE332rgEhWySiZR/si4/ZAwAhYC1D2A5LDeoexvhVdlQEwgR6IcytRjN4gqGV7tR/XglYVOc
VAKZJeZmnxkB/2LVzMJ6WDImkrwPtrWuNJu4ywiy8U5GFUGvhlfmCnz0T0SPbjcB+Fk4LRGx5vEU
QC03OzsjBiVa4c2VY2IcEz0WkU/L5pPc5/bF3V5l/hQ/lIUT+q2WylNstaKii9RKXOArJrZD572K
pPq09r19erfXm7//w/WStm+srsNdxenBJrupeqLV+fdr8ZeXgDL4zDsFZ+RW9KPUwDxBLQpT1/pu
9OsAvZjAHz6T27pdfbgRDAIZFrwPET0E+59vhAqhRZZDvdZxkn6PLK6PVJnE33slyH5SPY2yTtqb
brKAGQAQhn+SwP3ixQGKCmG9eQdYH+4S/XKSN4B6hUmTrohOjCWmwjLwcjRMgZT9hA5+G8P+ultk
AYhjIDBDteXnu/Wc3nLMvAMxcqqHJojhlh4ONE+fc637qJxHXujmykOZjeMnqiC/eJ02/EkRPVHt
OB9sa53JRrVh93jQiXJfUhg0rMohV+tJaX39/cr5xZb76VLzM/9hcWZjrSjDIC6cCvqFAewFd51P
FucvH+QPd3PzIE2m+rSfkAz3ie/teYnpSNHpUwPIusBEs8ztN0NxI/x/3Nhf9SfyH+TCN1eduGgd
w6oRnuMeOiCp524L9L8/WSQftgSCPwWNHiXFfIfuzePzR9Z2RkZrdP8k8Ke8eGZNNgZoU6+TPD2W
mXiE2clqcj9V2rphP8y2IxQcbxNaUKABYO528+KqRtZJCpk/5CmXvnN341BcioG+S1k94iFfGhys
bQvwti+ff/9oPyzPm0vfBDTPimtMw7s6LPxnHyAFI3/lifwkhbhlRn+4wZtHi7GZsDFoRyWKhvCE
MatBckycvavP4iooEL9HRVZ2aS8gbbY1mniTCoJj1xF2IOPkE7z4vFx+zHD/etyzqBK4vODQ3Gbs
rB8wGmzxoq3O21dpB7+EcVvDEM/iYqvNz1gWv3rE89afVUtN9D1uHnHVJK62Rrxdj5V7tG1XlQ/a
NHU+e8i/WkUulGMcLGIwAG/5k75l2HHH8SoTmr33znCfCX9bFnzlTVQvSN9ai3L0aOD4wwbExE8u
/6uHCqVZSJaDmjRrl/y8hgV3e923sHyd0hygxcSHiPjSUlk13bdo8cQP0gZgeDnIDni836/hD3EP
BSTolQgM6H98lIRhE8nKou2q0Bm8PaEKXp/q5feX+BD35ksgeMPcy5k1WW7ursi4Kig0bsOs8x8z
0w/NUUR/+TTU5Ckx+KmNx/9r0Lu5JP35gSrHnmLH4IC+KczJgB3aTuqzXOPDKXxzDevnawyenaJO
n+ZrtN/6wgE4Id1VTAwBhdH57x8houmHCIuqEsQbhFY0bpCA3OwE3I6XSpUamLNUZsgqOpEF5u9j
HGa22QHjYqKNhoE2HvCyHSagpGTJDB4Q2kM5E01LzPLrprUAOp0IgHyLLpkxbQNjYnpwKuNFY1ZX
SV1F1G2TN5CbWMCx+9bArbsHFlvuogNtZYHRSBXZfs+C1mZiZ3kA8Ca19aaMkQUFG6+5XV4wSjmL
ApQDk3xlnbcq7bd4egQpLBrHPhrt/CABFYWAdKhKHholPYl+bwAM6L+wpoqGRAdWk+wGQ0TwueZB
Jkxg5FYOyMCV04e0AAOg9gGSXyfWpaJj6Cix6pwqSt1i13TNOq+Ni7LPpMvXfVxv7RS4JoLOt4th
18bJ8pCY+Ta3yCmFi5m2jaXXegFEwg4CrIsGmBbGUsz3i2WBUXSIPi8MlNN+Z1fsrvDSdew+6Xza
j06x78cmLHt+x0YX8BFHgTKjAZ50nHhRdMBRoxH1GLdqLS38ZzlDTQEHY24I77hVMtUB+AV3ebOm
Pt868WPLXrmRYuSWXQzDZZuiGV79wXnF6DuwB35S3gAMdxlwGz5bEw6bpK73wH+tLO6ugNI7C94+
E+ZsaIzJN2tC2n21oBKScx65LYZyCJ9Aci4hIRLEvQU4V7fyHYDGMhEyMwZ2FuQWG1jm8jscTiPu
lyhvcrm0fXXqrRYoKjs0U0ydMV2vJhgUtNuKQm3Bmwec44FoOLtAwU1uZBs0mOd5CnYHkY096F9S
J5j4Q98Eqgd05+DP2Oq1hXvIRsiYAEtd4njDUBuY2uxOxSGtrimA9QBapOM+BcVmXBU+cEwBDHuB
WMY8JmpsmHYCgVMXq1jlQcecqE2ec/42yHsjWwHjgmORuH2gSfaISd/WBiDAzM3AcwUm48Bb8mdD
dM8uuBllBRBDAYSeSkPP39dxCPiGzFY+sK5p4AIll2yn5rGuoQgGHJA5BHm+n+zHxJA7mJIGXfOl
ME+DQxZ4rsT+3scAZfslQIZbG2vBW0hzL3W8sbL0oto4HJzDZNzbPtBoD3GaLig7OQC+OvW9qx/k
dNSVEwyZsZTcD9MkHRe8gzXYcABcekuZsbHoJRu+T0wHGczQCHmZIHUdT4uRACsPMNdUhKp/Kp2z
6L4AQu2wCCyIaOBgJrhLWxxsepnsS9FvmmF4dNLjMG2QXDB3YbnRND7WJexNTLFgFAbUmx6lhV8/
A9EPPUxIQMVAmybdkbgSLxiQDC/JILeRbzq17IHVVsAU8K9x7wbmtMm7jZltPcCQtIRAKabxu9R7
cem5t64GCTA5DzxMbuFoucM4AwV94z8XwJBCjckDBP8ICyFMufdMQ40NXXgHX5n7tHSWGm/Gw6ni
BsLZOGqZQTQzg8foI+zPnUcJgkF67ZyF4x9UezeARoQhbyWCakBTTi0GZ28Dh2V072avZywhmAbE
j1+Jr4+VM77D9SWECuNTBkpaaxZAqdqY4EvdIfWBPKbXdPcjUuuobsp8FZvDGMCVBuaf1RRZ2NBD
re/GrF01FgswXl7ISbwB0QDeAXYut0tAiMZhVSm26t10DRbIk57s0E7irZN6eCJDfPKN4qhkdaQS
Ow4ko9NEa2hgAQwQG11AeSOC+QOzlK2q1t0CQ7+1JnsvUtChQGZOTWhQjpSEdCCogpOV2WJFFgbg
+fXVLocY4WqLgLLhMN/OyDdNnShRUKDP/XXW3BWAwkm9kd60tbIlxZsvpi3XR9sLAVVDQwkdl8S3
sL4fa/LgektP7/t07XJAjmcYZx2Z3VL6l5KvzH4Xp0sll85VOMv6NAw8GoooT9d5fKIKYVoESftK
oCfWil2ZH3IR4Zzgzsmrn2odGu1aXItsOaoLLH4I+oJo/YxMhC7dIj8DcIqBDQDoxhr8jAoYjeRu
6ndYal6xhjqh4e5AttEpQDs5GCBmFhjJKlPjKoH9ned9ZcBxJUl7dvruDjydFh+jRAbdJWNAm+pE
gAunsVr1/niEMlkZAmESOD31F83ggHzojmjf8S+lapadNM8twLQjIFe8gg0n0F44utLuosWetmNk
Z93aU2VgVoei/2KJJyG+xuTU2AAevZXFSrCVD9YwB8UJwe6+myKO4Gh0xw4olhGLvIIutIhinIm9
99w46yYJfPmm0IHwgVQXb9o/2d1rDFSYmT3W6XaApkqyE+DWk53MxyDlYPbxr3BcgYINaAoaSp8C
xiVy+p7C1c37zsRqAswE+NOqa5cgXuXJM8YNgUgfzGlpW3dGcy5pDMnvEDbxRQnF5lD23zGMjFkB
1+jq3k+ey8FcppMJSuVTT+5sH9Z8NNmhul2AGLPPCxL5Ng5Jo+ke83wAd9fBku9c8SKJXjZ9vqg5
aDhAyamSQhMRg42qAjAl4xHpnhLOF5o3X1ny4ODTJ9o9uB6k6oCO9qqvM5wGTOVFK040G9euCebE
tC36aiWLo1VsRLaFMhl4LiPMCEFwK86OygJwICPMfC9xCeqek9z1A3lgBISzq0mOFvg3sLJqB2dN
ANUsyksFlWqdA2zPQIXrUwihZxfMrO8z6u8yX23G8dS2iOOAwoKNLi6+C/uhwl0B9Hq2TSCXNfnW
K4intFM01hqhlW2GyUWkZaFXXRVdQ3MlGOK7fDwPth+61rEiTWhzFXXF1ndxEKDvLxO8v9EDmPOt
c4bFZIDRUlmBmR+a5KsELtwIHLks42UFqWSlkRWpsw20mNlDPKX61kx3pLz01oHlV2iUhpxNC07Z
suy9BTCwe5EVdzXha9YRcJReXHOKesPHi+cRUqFWfYn1S+10wL9D1roCTmeZGec+/uqjsTGOOTCH
YCYVUzDKLBhN+6gmCsujIVlPHhTqRXFi47jNyADQOLIr1S+KBkFoslZ9ehBxuTA7wD6t5ljIYS0S
HDhluc7SHvHcD0chVtwuosxzzrqJwWQAahIDEahWjKDf1vG3ehZkM1QFWg9U0xXZaJMtgKMLKzyx
AilCY29buhnJ1m7NheivVg/JVM53Y+ys0kqFTokAMYIuYVfbdBRna0K2q7uoVnKjhvwrA1IucIFA
RBf3IbWfvOpsTAS4XLEkfbYwNd9zN3movX7VM/tdp18k1mG5m6SzGA1/3yogkTk9GHG/0rBDSPRr
wdnGiQ/G0C/aAvTJpvmWFaekd59lutNTdZYY8+lxPgTaqKkjXcFIa0YqOV+sVIYpVKmhW2IFEytP
YP5ExOWIK5e0m5ZQab2MibUEnvWa9++ThAiwbIBMjUx6pdYydauH1EsijnTUEe0OPeCtNO/s8lGC
iWjpdCOGRAQmHHpAsLQCWuVwSnXAgpbdN4gCT0HSkYexv3a13mh7b8YRSM0hKCtkkTuoxEwxDchp
UFBMBj4ZLf1l2cVjhNYMe9Q9TnUwJeJl3Uz5UtiAQDo+OF7JUHtnzJ66ZcHr/OCIxARnCbDRPpb+
sXNVsYW5+LhSrbvLM2s3qy5Fk++DOC8cFbiOWjhVjdCEtMKv6RnskYOXtWxhp+CAjHbEmVIrVA1L
WidP5SjDDKhDqvIngYcB99Jj4XabHO4sShj3TSvvLELbqPCZ9+Rxv18LjJkpKBFmAYQ73Q8EC8Q1
jliG2IigLruDd+hKuMZDzTU1hvvKBqrdy/a114RJ/pjoNx8YfJHZARfLlj/1zTYfDtlAUeQsuQlv
wWmjcDyWoGxQ1EgE815gUmlW7OBmHYjSfo5J+uiNRYCO9KK27gcd7yBcELbpZSocvAG94DkJptJF
PVc8EJmDI3p1nPeiXMeyAzk5geTKumlygByA1SYKxFM4AbiXQcsF8NJhrJqQtVBibnB2ePee4cHq
wgKqH6pnSRm2I8oPWBorrKfRX1usw5GDarGkX5IiWw3JEALU9Igt+6wkMKWZKYPe90++nx+laSN3
6QI/KV7qtItYkSN+DWARrjQAlTBGw1NLotorjnBpDkqcvAb7ljvAi2aHkXRhJ6A9goa/IbzFDJ3s
v6kGfdUB2Ypxb0F61vXLQ+Y8ZYiiXYeOWOEsGJDzMC4KYtQH3D8XUMMr271ibF2aeqEqtiX5fhQ4
9o6DaMAFubeUgVmdODoAqxpoxRn1a93XEBbQG87R0G0TWL6hdkmTjW1DOpuL1Uw9nGK0rhk7Gx3P
wzKrlm4nt5qL+jpMxgvxyT1cocHzrexQ2dWqmKGwDmw5nSFSAisgLpZymO5jhnfC1PRY5+P3xMxC
++KX4APuqHfvg0pm4owErTSHzEDVvJXIYylSMawIj6WgcjuBm/pbv4yKGUkm6mXpHsYENQRfzcf8
mJxz+VDY5hrvoQerPIM2uJ2DdOIBSR0WLChBrE6+2PQL+FMsAY/+RDHXzni3AinqFcTTgCP9U8C4
ywRq4lCSrw+Dg1wZxXAlV27JF3m+SaZVZs1sszU6cAcbJUruVeEAZGgLiLzTH4aChyq5E/VmYEsT
tksJqERr3oYMOgvNDHZ6lk67qtI9uI8CagUkRJqVg25JNlQ+QhCg8zcECaoF+jiSPAfuiXEXtWQN
Lv1KusNVTSlYDcooUS02kTDoylBfUDUUxsJpt529aoA1DUwwOyuoe7hvA1ZWAD5KXJ+6NI6oh8f0
vYQiHmlAWWHA1jd2lJROWCdj6A/dgqXbVN9nszkBnBtRlaFszfH/0mQAtofa3cUc9wp+Vb+YoFMw
XqaYRGn6Bk/fimDSdxfHXybjjXRHoGi9dOUCfivvavD7VXF1EYCbIcz4G9jELr+zUJoa03Mtwwb1
J9iczbATOQxK0q1X35vxXZvpoBmRj3cPrX42kARjULMzpdoBiPWQlZB3omGOijVHh6ctw7x66pkJ
mpQOYxtsNP5uqHOPZoz0x61o17W+jmjEjDqIDXBcHmsT8TML4ngMmvjbyIx1VQNeQ+cqBziqZj4f
HfQBROCMSxN8RGgylGCrtmwK+XRBI2Wa/LAUqO1h52W67AAY/rY1thzsqqkCKQxxqw/nQXl61l44
iauD4j0BIQKgIRGDcRw3S8NG7YkKCVKCgU1w2C6SZOn0p2y877FPem83MPTooRGjkQ8h+1mMKXJ3
ZzsoCnQG8vmsD5Sy7sy62OUdstHiofAyMxgaE0khugICVeml901ctX6cTOh3OmPkcARX2wD35bE0
t05hhs3ogXnfRq4NPdEkh1Gzg0YH6GUzd4Dvh6QOB7JKQG7KsKozjdO4QaFjkQjYOrs41v42scoD
Ja8iPlhVE7ESiVFXBp2QYOJ1egPBlEjk8WtptN8Hn2yKSW0ME5h2XTsIjl8H1wtqwXe2hsAmo4jc
bIGG050BqJBp6lAMIkCfBg0MFgBfASRUHvjepjOvoudhDDZ5rbZd9dzSk2+NQZUkG5BLlhl/t5ND
Uzf3SNdwi2M0TM7CEskZAibRxKqdkrBGc2S5tObd4oSNJ91oyAR49rWBSi72dKgJ8n/fr/mSp6xa
ao9lezjUO7hpDlVZ3mg3AGEwBSWkRW+sjzFfR/PbeQGYfhIRHRmoJA0KtROUMK2vTmmjP9BwDn5K
Qbr4kXjgj2UJraCW4FXfeopGmoH/XPbdtacpeWlrNfEwnwYbAQLWPg9lbjg9OLeFDqemqyQC9mR8
g8c2EOe9mM8l3HN+Pya8x+k9cCMa8a8kkFZnbhorFaC1ZxPDQW5UqIIquwZP0i3QocO8wB2g41Az
DCwDtyYSoiicohPJ6uyb42fTzhOuuwPIdGgD8HWrtUWYvECZgOWbJrXLsxpYcY/u7Cz0At7AsYmZ
Xne+Qx9MYFu3um+mIugAlIiKqulXRlJXUaXp+GRTMaKbRa1LozR97D2iX5Vy83ftx0SfeY9wEsYJ
Gb2VMeXixUt4ua3TMn0ApieOF4lRyyvJwW5aT6lGXlM5dQ+VGAMKWwVGTS3He4WJPLLVxX8xdx7b
kSPZlv2V/gG8BcAgJz2AcO1OdyonOcEiI0horfH1vT3riUxmvohVs14Vg4rMjAABGMyuOGffYUoV
X9S8RY/mXG2zUzT1q2HG7XppqTuOs8Rw+7IrXoxhkE+tzj2FRTlsAmEBSBk04h4sg35TphY1gEbH
mJ7pwQS6Re8upc7soUKSIFqYIjZecSoXh8hQKT52cV6cdMg+NhW/GsDBjHuK0FBmhtBQIEGnAsvW
JBcS0z80bfxRNDNJMR403Et5F1MZH7KxfI4HbcCJP48gLmxGTe1kK4iJ2DJxyea6PtVzPp1zoZZv
VqBODNCOsSl0mS0+YRtiQgi60e6PQ7voyapaxoSlX6TMDpxUjlGUDlPv51JJZKSGypS7mKeH01xa
bGxm1yn3daqIY6+YjGqQNNzb6kTKXzVzejGInXa9AalGkYC4yBIwhbRgWqVTjrgthnYULg7SjrRP
bd/CTpEfZHWs3602iA4Rxknq/DiJqBdk8vjc1gs21VgvQ3eYLCZ8UMOizKqxNeej3D8GuPB8POvN
mznSK07GjB2D6XPTfdUWfxyCUXOSmOL2c9KxoNllPR5FUdg3BU6psWX2m4QJa4pe0m1BhWAWGfOj
ZtSFXo8/Tz7VhVrH66TWCB5BLqjAftSIRL/vFK1byV21FBDbMiXCrJRgbB70cAj8LB1wPw9NhCmp
RgbkzbnZWO6wNLdrmomd7Ajm8uo1V4ayfdAHKS92+MviXapWJTvJuIhjmcpU/mSMCenKqHQIMzpG
rM/J4JggYc8PZm8OP5Z+ApI6ZAVG5UW1xmE1CC3aGVFiHAHExy8yTj8nKbAt5gzYpCghNF+WcyJD
I4FKAKBahoLRk0TraWDouDWl6Nka6xpISaXiAuPk2w+Gws6pNEWL96So6+1iFyXhRpVpqUsvWW7X
vRxQxbJZJJc+zuufON9yUEKSOMYh4AhNpwrCCihCVEjaQpZcJNd6mCm7JUkuU3cKJ/GQtoqJOYeN
1Y1siuVKHCyrGa9770xYNKDujOHy1SCmqF11hozQLJp1l08hzpTWkEw6Ak1W/VBTIwfaopAad0N8
yNrm3gBV8aR0xovaN/iMbiqbQi6aA0xMhtBqw9vcRlQCpgmjUKlUaKiZO2JYfQoqKoiMIySpFkOh
nZPF9AtNOhdLKCqdMKxIfjoCe7n6qK2p/kGCna2aPuV40+XpQ+6o0k6dAMHWIYm6dIsqH/VkEa8g
ueyNEcX9eiqmwMEVrM4HXSqTR+IzugP1UnD0J0pdAcPpFWqUujG+WKM8CMee2/ZZ5t0LuGMUEOtu
6aDrdIQY6VCbbDRLRjiFKPe0DHLzmjUZIpFZBidG+YUmQjTrm9roAJ/YBEWxas6sb3Ktyi6mCHNT
opuEiXW1G1ECfsyw4k9mHReXcCo4E5tuUJ4E6KItW0B7b2RzZLk4pMQuirJGdi38xW/06aZrVEYJ
0TNea6/ssQ2laDrWqilF97WVkp42SXWG5CZ7SVXMH4gxavrXi3we6rZYKFQlkWdXrfUmNXb8rgSi
X5XgKNlzFWl+G8VQUlSty4SUfUxle4dhdMBAerPfLW2Ye53Ael2NSHzULoRG0hiBVPCgQguPexYQ
bdvVkq3SvGw+i1hquq2a8OZuWAFijqRbioHWWy/u1bluKIMa00OuacGDvphAC7WpckEeWQRGecvZ
UtUh1EjqTlXdw05OQnb53FZf9DQuNymwDntvZ9p9Mt4CdC1UG9MJ8nIca98i1Fb3tYS9fzPUoc0s
eup2LyGGWcgOcWwqmIENxfR6LMqdU5sGoA6BgCRx4tLIjZOqp1m9F1XU4zuAPaM4rd7r9S6OooVS
bNeI+AR9zi7P+WwGNZO8By2o33nqZuF3A0oVqtLDnGFinxP9BOcqkLdzHuhQtbS2CrYW6jE44XHT
1Ucz4Qh0jDDuxWsqwqQjZcBRWwDBq/PFSIFhCPROHQSKgbooY069nogmA2rW5ekmQEmbCiYjVg0I
ij6sDKOkKitMBBL6vJhvc1TCjm2ZwTmTZynLe6fEjoGxDaZL2eRMfQ2nj0GLoJzwTNIfbZ0pz6JU
+3PW2u0LuiSc87KqbpM8P09Ax7dNpLABp2wlz4Fit+epiz47c9AdIVtr0XBc5XEElSCYsbN32g1E
EIiTlWvNWyjqxCdTEg4yonY9R2QmnGJXpSF4gj/DhiEbjJS2i1MrqHNQp3lKuvFrSYDCBCNLlVBL
4MDKDPNFlotV3OqHRsuP0FxWak310xir91KqJl/Io0bsQcpRDRWO2tFapyT+OX3yeJZPhkQQl6sN
EaGhrnWoVyvBCQTIK5jWtkzlbC4ia6dr7dMIbN1uDX9utc/SQGWn5tgTW6nx1eVGQiJ401XHpE5e
t4pHc2eVLa9FzTZm657U5AjkMJ7Ph057mqBRqEPiDm3sjaGg41HeFXnlB8CaGuASdRNRWBrup659
a8Ujmu913h86QnRs8OCQug1zWS4hWUSX4QrlNJTGmOOyOYfRplV6Rxm/+ti6yLXi9/NjEKgvqFUp
aBlrxWaE5JCvdbo26vPS93tVAd+jye92cjf38tqkgwrLBOah8Gns/WynjQXnCoSFa87S/RikuzAf
Nmg4Ha0jKhL7CIib0u+tdvTaMFnLFeCarnmIo2Y3Eo+ZNdRgqVtp8Y9ZDu+wW6zKRXLZAfyqn9fj
IPBxAp1MRkqmpGyI3MmeoZosxs5Qb9124g9JfzUMy0+7/sUKUq/qG28KlY1RXek9TRUUtyr+EbbU
l82Q5xpXDqIlB4jBiSG9tPE7L+TNRQw5WmQP8I4JtNmYIn80d3be74yyJtcFP2Tafmodi+BkBf1K
mQk5TEFv2LYe2Kg2kqVfAKNQuvPgMdE6tv1G4dsdwTuq6VVF/pnGP0VEcYmKWlv4bSw+RAGJlbaO
xWXtZEVT6Glor5NRX2R4gizmMqKjP6Z+khK8WtJjNkXO0j2ZOh0jsDAiO0a2vm/i7vWGW8D2tbIq
cQnpNRpqujXN6tD3hSuYAzB0/SoSumtXip81Mcr5Cl4jDW1N95vourR3Igc/r8lOkZuO1F9DayQw
Xo5UOxg8AwVNNvj9w0LPsLqVvWbZL1A/0TnsIttZQqzzYb/WG3GIl5Wd3zfR3VB4nfycVgAF5Uci
VWaHnksSZE1edQsfeIb3YdB9M1b4KI/V3DmhwTCPDuh++t5kJFbzMS3DVahPsOd6NzeuXUGDQ2Te
2PyYmUslQy8DXKZYFKk53ywg1fP4qLebPFiOGqzJJn5IYr6idHHrfnQjvVmP2bDpY6ISZVxVmQJq
kQbvYmlQuFTrGrfxtdRNIBWJn7WLKyvX2Lz2y7Usrll2WYpxNS7926LgAq6DVzGODR939KXGANID
el1UcKY5Ju/1o+7VNsGDERbNpy7bDsP7YKWeWLBy98cKbluqqnc9i0hRAShO2MsYJ6b50izzmbXn
oZC9RSvdmP8iHc9R/4qJWgKep4zHHhQoLQTxNYUdTc7At7tDWNWXiDyl1mmKgzhUR8WjupKO+2R0
K1Q8tLRRwNjzdaE/CYHTAb0wsiIDxM9Eo24Jhm22BoIUpugmT+koOaE43Bh89MDYUkvzZRDyWekZ
siRqz5zL5xKaS6b1WxPTPkXuWL9a0dUMH9r8dEsFWz74VqJTSoer145NdzWnwyTvlK57TnCzE8Uf
Wzt4gJPwkRrqpxFjU4L3lBr7SsVzQWYnumOUe4uM1OR8+5nLeKXwr6wihjgYE9zwFBneA2EgsPdm
9hZJMBe/RPdZtmAlCw3X0KuSrYflKDUPtvmCXC+wt/K4U63DkO9nSH9puw4RpPa9tipC4JHyeVwe
uuRqavbPOMpdKXIDCsgM7tH3ve7DoIqrK1VbrT4OfX0TgQzhISZlnMujsF5b/dSkjS9irzKpEo+r
TkSXjqoju50Shsce2Xmafakt4cykbgZsApW8uEh5tlJ6h3VzTTy9UYePedza4+QOxrgyiToNSHZs
bGLcGeRHZUgZ6jrmJA3Yoz56AuAAYuR0kzvpGg1ZZjuIrwgZYlQqHr3Po1LvxpK6VlHC4SN4oPw9
TJo7qOw88V03QFjL1lCFnJocZwm2HbuSXD8VU3pHiTjQnuLZfByqelVFHzJLRQ03g7VQZzXQNq2F
Ebg5Mi+5o95q271XT6+JdlRHezsqN9aSHTpGS1OK8CjJPKsUP7vEcBXDH2Q2XDvdCb1aKcbdEgnP
Dvf5HG9R29yZS/1O4kOEVhCxsWGHqmuGZNNZQSGP05VCozmuxLTsajPeFcSH2qjREKXri5//VhZb
mdoMNa/ZZTcgV5/4KuqVOLapIX3V2TlVDCdonzDt+Zzqh9jQviS7DNzC8A0BRuaqxjM8onIridoh
iaPWj6DEinzb6HwJhnYtCdia/Q7KxEmfO6/hR6toemd164W3PWzhR1ajdQTQiu2fOoWmXRmmfp8R
s7SCCkAbbWeTLhstmCwyd1mdbsMI+ReBqBAg4FAmL0VJeJkfmanxmVI+Txr20/ylFffIPn01+Jwn
CmcsYyyGYNaUdzW/tcekfZDjdp9OS/MQAGTTejoOZEd5RHnLeFw67YKG6znV3hMOLwAhIpPR8Cme
ADkCgwAEEtHK2D4v+fuQEB4SRQ89ldGu9hgmcpAAI4e9RgeJEaqjSsqi50QwEQ3/OJ50Xu4AHgvJ
XGVdmKcB5DIzWpRm6QMjPU6abvsZcaUWzDR2xSZkDN9cp5u8eJD79x7SfhrTJ4dZU8SXViIprpcV
NfX9sETXRFZWtRKuLTXaVNZ90uQbIA/c3bixlW636FiqKDFAyh08e4p2uZzTtAMNqn8MPaqVzWDS
g15mChlPBmezTqalIk9mDmDNFblJw2DMLfTfnlhLPi+VQbTxCYHcm9X3UCMtOcstvYN28RJZcu24
PIlQB0gbH9rsYdbHfdx2q2ZEZMcTD7ps3ap8mdLekp+GES6+vk/mLFxLjUTcypcHrSUlV5HFfGmG
hcO13WXDjESLHLefO9dU8l1kSk9ZrO7kKG3POB8MhwyTrKWJG4+RrMz7s0lvqSbU/iw3tWtBeZ4A
nsXO0nK+u4N1q3avTWq82+JcrutpNUZe/9DvC/pHmOlsRzmbHFPRrru06RG0Y6/4obYJiQ/aB2Ul
JCc50NV05cS3pHt5ZJ37Os01iW92J5crBRHyLaQ9lf2aKHbeJ+Yhe6ItkUob6WpaT+pX8GowO+Iq
owm7ggWynlvDSU0vrDiwvHrFpBHVgYZDeH6ZPBRlT9xvtZMqBwBZ6SVUdDNX7uAbe3zFreTEaO2G
FmXDcIm0TTC4dK4IdYfTsjIPkNGZUz6eGRDGJp84y0bd0T4+BD9y4PCPhe0Q5PfIvlaCLf+8vOjb
zh1AbTPRQt2hTaif5diTFw9T8qYsXXCW46Y90TEgODtoa2KmW8X4Ir20D0Q1aKpSZ1lZz7m6zydG
RWC7rzfDXaFtQxCMqKhyn2ZG2O3UZKBhmHhl8pE0jv5kyqt4Fe0jzkXxZeYPrCU8jpR6Q1SH8iF8
rM7xLrwZFe7NXbHrP0ZmsSAMISRTkwOV2pkOI3vZqmCaAI/bdJN1+154ZGZbZlxeieL4JKJ1i6nb
765Qs5gphhxW8W+H4rRipqFKRRBeI81d9JLNlz29l/pnEzyY85tiP8Djs5cjXGhYSGO2UgHjxXCJ
vJrGa7NRFeQuK3O6p01jG96k79rgs/giu4DYRHCAkHehzdg/T4ZHcUlvHZpkdFYqTkdBkQ3JJH3A
aAtpjtLZhJZm2dBFkKdVNx6SHklouWJ0i+EACDVWLYGg/VhQyDV9mXKHhzowT1yYTbPsKumZ9r/J
9HHFRfeqq3tidjOhy8gnsA73jR88Sogl/YDk4z7nTjw8NXh+h0f9XuyXdFV/CNDgt73eCZ/0L9Mn
boVVIwWIHxxjHTPeYDrQ44mhEf8hNHuI0q3GW6geC1TsCzw+KtuAiLrGB1qo8O2ga0E/A4JuMzww
XlnKf5rtob6dzS6Qt2xiE9nkMd36u4LGAY8nDWe/OhnlXYzuD/XvsOJHnoAto//8CEyoRUg9AcZC
r3WpnMDhWooNUfo+R1dLFk30Gt4jxJEHf7rXN2I5N4o3xGskvuFVi7dh7PYP+rraTTtE3kQowMGQ
Pkb6WuWw5peA+/5sPIWr4IUFM+2VwKlUV7lOFoHvgZ6EwQHeOSPZc/XQIS/vtsmPCBIcSdzNWKI4
zaMUemADsp9ysq2R0SiXxnpvhMtQ0jB1yw+KcPOnEq/Ea56/lK/WA7J/+TImPOyjGI5g8mJmVRTr
TjnAWVBz3wImq7tyu88SP+E+NUf7jM5s83D4R9CfCNJP7fxmPYUMQFuc4Fh1/gK4L/f5A0uE2Mhr
r/qdLRxxp/r6GqvGgX2EkJtCg+Rrs89CAgBE4h5fAqYf6auWoUf8DcbeSB+C9sNAtyMA/0C1lFZU
ph2DeezIDngcNNN+JtJth+jvGUY1c7I7uX3S6pUxQt0/CJRFymPXbGX5NQpBiPk1+yDdz8zhPLWt
td25NvqaichbLR1xnodVBI/zmZtB+VyjicAGzLqqz1QgocirR/OVxAF5ead71kdzIgi7nxcglQ4Y
5xudGrmWOJn5OUMDzIqE8KZDkc/BCHce/sN+hObmZBkFrC99ebPnt6486dbJrldq9xoZaOvz9zJk
OliyX5CPgW3aFLRsPmnbC37dTcfxHZkfd1352W75WDpsoS5tDWkjy076Kl3kfXrOnwG3ofL6DM7s
Q92uYXHNu1vFAkrgNYafxoHKn/Js2sB8xQ0v1k0wnHAofJjk1PzltdO0m9F+qKqLPPnxsCK2KVz9
QcH6MjoWorOjus9IdfmHpQuXeGxcmiDsSs/Sfgk36l68lqFPT3tjAL+nDUfbpfcGJK7TXZd/ySuN
gtx9t0upglLlX7ZL8thVFKzux8TnHqX38si38aoaT/ZeM72RHYItGsQzcLXZtycOm/CBWqT00zwY
xFe7RYBMdJt8Je/YroZLl1wGUOY44KAw8q2j0YvgAAA1qXcm+PrwuFBPNbyWaXfxFfC5vmIfQ4UE
Hgs1hTi1hwJAnMfoCp9Bf+0uvItDoj2n/Viu83sqb/ujNbrGz1zxpmQ75Z8VD1BlRZK926zQoL9W
7B9DWrhy+SRz5JeDPw++Ynui3HWW6o7oLJL+K6LktMlkiMwct974KG2blfDknbnpXRzxSbIOxp9I
SoTkKxEIsrW+btZ4Wg82OHzmJjiMFkCPoD5qx3bbvoQ/g/cUtd9BeqOlj+HV0d4Sn5ylYh7Hsww9
FTBZ6cyMXIDgj6zPs35A/rR3urpNHxmGzn/rFn54Fc8c7EwH6whuZRexx+zEb7a0q4mdftDVbV8L
zyKy9qiq7nmcLwM1Zpc2Fv4QvwYrvAmv8b25lvzqbFA7u+NfAL2+JZZ7SHcoQqJlO/c+ocK0QYM0
vCzr2a/z7fLDODU/47f2IJ3RblLL5rQ42BytybiqN9GZc/WCHvdERiqu9n3+LD8ZL/YpyV3+fv4X
O5zFL+orJbFBviMem4NbDoUuRF/ZwdkS94a8qgffFKRVjyQiqv2cy/uheyqQcNrD26Dv9PRS1euk
OCXgZyXzoSdrzzpKi+QVDbKrUzEyRe1FqZyagQElX/8aEF2reilFseJMolCHvVdosVupCPTTNT3G
yxQfaAHDnnCZEl2rdwoBbtgfTGO/2JtSvN3KxkO01yOeGqYYEpbPfmSKyNjxsYT9XZlTxzfsr/am
ozMxNERQCB1LYvBKVwQ/LbVqGP8wh8jZtLOQhxc50re5xFgOm+arQUygJQqCgnIT1k/gjJ22MEBV
fyrz4i4WK0kXq8A2VqMdMJoEuee1uClFEOoaKx3xHHjMHLUgxtavkL9Qo4RSBrZrzBFS5clvOI0j
v7XPc7M3x4eYLEN1ZXvdhTBqUY193ISRCykIi1EDuxo7zZPEdNXYp/MDw1we+Eb3KqbmAV/RttB3
UXkurrHMCY5O/CukQiCrTj1eyS3SgSkiPiF2xLA+9SCK1cQCUBnOAH1TGpkK3yMw7bZtzbwS2nIc
s8FdU96F1ilBPdnv0tZfuj9eJmDTh+pnyvKZ/KhYI/UhrezhmuYkBFXvR5XH3rKE/kD6nHgia5l6
iLwsvReIyskclaeO+x5cyQLcR9XBqS+Vdg/XdaSV/tJcun7HAdQLy8c66+r54OW4pYJzmll3Kg+K
NAdY60f7Qgo3Ny+DCoUQxdi5qs890mmqFu0bKEFd2RtPA4Jh9VhZ6DwO9ifzJ9orGk966BXS2lfQ
7o7GNCiJ7dk41JQeKzPaW8Xr2GdbpW2cNBMfNaIvcRti987W2seuHHwJ9ngq2DfrQnGvSac8dmfE
aG11Ld+13h/H7VLsSsRqForAihkUTPg7gvIER0ye87SQS3X5E/O0CaqYZ3+zNU2rm8BGd7vqtUb2
YFxS8mJwqa+G7c+ffPXSjI/JW7CHeMsbRxajpxNrm3AiqUbhjHG+jfA6tE5vP83ca73m0BLkaANK
LQDKun2LAiQ787kFLftsxTZs1jbN85Jk0yBmoC7R1AaUyd6doPu1e637w7sUuQBgBPxP6ZzF61pZ
2/U94o3RfimX9a1rXBzH+YkMn2KXjFrzuhS0Nz2pktxcK9Y1q7rDIVT3Xmiysik6Sz09A4siaP1g
lozboGCq5yodDMCxdVXdTSLep+WIJ4gqbiWyztMLk+aLeEEEuW8GRcIO1lf7OWLYUUSkskQpMwDh
Vr4wyAEJP76rTKZ91wW71BYUjLgIwqFYswkkac5jLkMr2ZvWvFfRsw9TK+3Ntu8Alme1+dEkhAGJ
Gb+nXdKtbDmmUYrpbUqEdWGKWKxvugxFr4ehgbJgbSkUMYUsscgNHf5VPXXLazuEweuUqGjOQ7SS
rPvgMgxxti4bfdwiDOpegjyqdlmgZucR8fjPqLIYqLKU8VO+DCQdwzhclGrM1kBEUHTK+rLTZ8Ql
WWwUx8UIpq0i5EsSUi5L9aR60eI0OIBjBl+u9CZdTrBY07w3cqWonbBlE8h1kAugR5T5Tme0xeyN
vSQOkp7Tsu+aUF8HEJ8eo5EKgx3hfWohfJBQhONMCJa2wo8L5CEA7Jl0FJgasaaE8bA1IMwjlkAx
qFoZazoe4vmihpwny1CFXipn5mNtStlLlqqhF8YJStHEKPryyWxaulMRpXwDk083RsvPPjWlg4wm
aWvgaGFaUykh0E10QsyiRU6GwhOyXP2VT5YSUEdlIg0fERNN+lqud93I/JBEz4GYm9gyaHUkXblR
+jozuRuNz8Ywl9c0ppAM1VvsS01SAtR1YbVBoc0nFalhxe9pUZURzbPSaLP1YgXKjcQ6XHvjxhyD
onehGkYgklCQNPSG4kVAlTU26ZMtkrHcVnlUjEyXnRhBbC0kcYw18q0uw/LQZySFbTF/hhDuibpC
49DGZC9hpbQ7dYpwWiYKM6YqQXGlC/KbFgtBVgxrF4X6LN+3o05QFGtWzYbTNPYt14CPuRJKNROh
xUY/vbTIGLq7UBW1ulrUPO3JUKrWRDEvKsdAieOOA9lfZIj2Wg6K9qRIOkq3oTQnulNxyLzmJkAs
W1fG2khzGOcl+rCfFkTjtRRo40epFBK7wJTh5h/akkEuendIcXU9iy6xSNoFHetluLHb1W6pGEJV
kZ/25cCnWJlWaHtqyAgUJ9dUjBazZpBvR4EtvWfMKmrfKnXK03Nfs0zous2NvA/LvLe3QaH39n5q
TKSvkd0rxrNBCV+6r2W9YAScTQXxWfDYCRnrqB2OQLwre1fXdh//MOeJqk9um4NKQJwFcw1poaBn
G1iZJBMKM34ENHKsKfjrQiPWez8xOz0+JrbFkcEg2NtCLxMhRz+DvsYVsAR92r/ScqOV7vCj2bew
NdIS7EOIrKRrAdnEYjtqZP00BwONxjGjArrL7GIoN5oGsvnZlm5m3TxIF/1t4azjDE3LYVmLrOaw
j0KA/DcnVl9mNfOQFtDelI9QgLDe0kzTg5nKwTKpRPUlkEO5ex1jwUCpHxnrWwHx2dO6spRV0Zmj
OtmrAa+JgalIGVvm/mTpiK3MnOZHQ5oaaXYUEFZhxnC7Yo7xRq+WOps3v3aDf8cFmAL4JFQpBj2z
yyrmt9mPQ84Ik7y4pUDjdYLOjofeCRAwFMujrZ1/fa3vtvPbtWiaGoqhynQ2tW/0CXWqO1tDb4Xt
rO3hEbVs8HXxlqb646IMsP/xeKLHzdn9yOl+fe3vbII/rq3fBkCzDQtZv4EF/sRkiYBtYq6dmb5c
ZWQgXZieJElrf4Mu+e7jv11FhzSGwAHdz9+eZthJnK0ZT7NXE3a4MPQX1OwlZPBtHE2/Ywf90z3p
N6IFoAcbecY3GEIlhFwEI6CJHnmaTSbc58ZvHts/3ZAh67YOU5I5rcq3xzZoeQHVjMfGiD7N2g9k
zBl7gzn9u2Bh9fboEJzaMDM0nf/7jb1SZaqWq2gwiaJlXzMnwm/qN3K5DjWTIS7DuCXyc0zTaC8p
J2jSzv6vV8g/3KpO8A87g9mgGpnIX1dIMjHhwMq6hgQc9nq+4ADww5YcgNLVr6/0D9+BDn9EM0Cu
apBmvj1U2UzmEJgnJOqXm0dgKV/rbK8zNAgmvcWEWaX899+iZTH8RmFFQF/9fmtxgyJODpTGBUZf
eCna5iu6WyyaamFREpR+h3n6h4UJpA6irEHbhw/u2w2iXY2HZWHVcFbhKpd7kth48+uH+M/XYF6v
Ci5O1eVvr0sPMMVM6I9d0yBnBld8E/ngj/71VZRvMBegd9oNagIBjI2La327lXJZjFnVmGdpEfJU
Jc5BIzgpzPlpEHnQpyopGC32So7U39zfd1oN34ONS0G+QQWRGn9n8/ZY4GBa8M4kwA44pGP1K+JG
f3N7tx//zwief12FrRjUsA0I+BsJpJMb2YLmT+PHxjCcRS9BpF9rhBTKOGwtO/MW8j6pxbmIkB35
BhKMqKXDOa4DhnrIrX6f5Ami9HQOCPnSu1//eP/wSbIdQBsE92KCsfu2wUUoJ1Gh97UbNEq+QRU3
ecNcFduiQlQqlUP9m2f+/W2zCWmyqhgmzTnAqKyqv+4BQFlpRNZ8mZwXSJipfeSoBRRawDMdeMyV
RiPdJaaCnZzOx69v9u8LWpNZZ8YNbctOo39b0MsSabNhUoYQunWvmf0lz/79NcUlNF1nHo2h2PBl
/3p7zVguvTGzpgQRetWfW15dMVq/uZG/rylOJNVQOWWZEcCb++tVCHGYQVmxk9fIdFTrgZBw1+Ul
cxEm12hovGi/21AV8X0ZE7sITbmBpHR4UvbtR/rT6W6NBnJBk8iiV8iD7EhsTFF/mku86RHB1br+
oy3bTU0dp2TaFeKxl7S3scjiCv31S/xbOKUZ7OlClYl0wGR+f8IpdtdmQvtOT35GPfkKkdbR0gox
O/7F5TfL9W/nyO1iOnsDkGCTKO7batWzoMJmhEMKxOK525NMe8iJr93637+n22Z+Y4/awja/fYWF
YQ+pgcbClcciBa+Bm9gM5vtKlx67TCZko3nw6yv+/Tvkzv58SfWv77MohJVDncGXF6NoK78oyA1M
odDT0emqBwJMaiZPIEn/9fb+EyB//tfG941Y/+23//exzPn1nUn/F5b9+rO8gd/b7//R/4fgeo0n
97+D65mY838O70X6/md4/e2P/Atebyn/YZnEYroBoV63hcnp8C94vWn/h67egnjomGyX4Gj/G15v
/4fFBqXZJjuMocLqYlNv/wWv1//D5tsUsoxqGBTp7e/7N+D1ym0R/M/ZxWFMIENAw9VhjjGc7ts+
Y5lt0uGI6v1p1T9Xq3xNn9IrTqqD+dD9XXz61w/7vy7G+Q+gFq7b9zigVgc7Hhmg6jPsxY2YTGSO
qafr4DnQrAXF5U+v4T/X4Z/B/P/Lvf3P5b4dBpJm5uEyMq17dDvsE0z3WPam332N3tA6kf9vjr+4
3Z7Ja1FvZE6SCUN8iwMCWQyS0GjyaOvp0NP26FfyivarE3u/oyz+NbD5r0sRFXLA3s72b7dGYauW
0m6gETZatN8YWEy7WLv++gH+5iLat62xMwCYVzKjkipKMRw6UJ1ufujfAAz/AF7+dQneHtt/38v3
DAwvWiYt1Eh4bCgppcyd/dwPL81r7eLfYBALHL5icexPIBm/2yP/dovE1mSYuNDU25yI7ysy1vMO
kqnW+LU/eIydP85uvGnX2lm50BDxh1P6+2v+7ZP7ds1v7w5VXqkmmd745t3o0z9Zax6TS1wak67k
9c6v3+HfP4K/Xs349hLVoAixWXK1aIvmfsOgIheV944+gFe4wW9yJOV2jP3lXf5xNWB5UGLBXNu3
e/9TDIHdgsrZRIPWwnaRTt160obHQNjbyZQPdXKKxuRzzqJtP0j/j7Tz3JHbytr1FRFgDn+LxUqd
1a1uSX8IWZaYc+bVn4dtfFYVm6doewYY2DMCtGoH7r32Wm94K+Xs0/XBTjN3LfqU4ZxFH91cijli
RqchOiAuJCJRiKN5EeS2RPOxy+Wd6WYrU3yZc/ItzsY8SwgrSC2A4sfBCSED+zR+G+Pn/zauaRef
jWsIA0w3Bb4QuW/sMP1eCoAAe9PGL3onieo2jm7G/Nf1mNLlu+HjsKY/Pwsa9pT3rUAaHFfdYSg/
wmiyq9HBbHlXTqCeGojni2KLL75jOtdjq+8Ps9lKcobK1vslSB1odi3lMThOHEfRk6kaHogNhNxT
QhVx7wlyfmz6XEpBJxn+U8EZta96DaS7FXen2EQjDigzIIncFf7wwiR61fJOwy26GRNcyMb6iVto
UOivVMAde0V7SdSo+wIhroAsYKKkUkUqZX8L6Jg85uK3oVRlnjIxAEKzNkDGIKGRaB44l1LHl4y+
m6BRJq794BDlSQGCQo1Up/EnzSNRTWt3Q71TALKRlcBIJTEIdqMRoHQRS1L0NjAgxzW1FlIJhOon
E31TlJaS2mxuBskru01meUpmUw9HumbAPcwOYsG/83SDQl86DsIj1rrZHlpbtveRTf0GWKbewibs
tn3vZk/0wfrvfZiiGdegvP9zVKG5ObAVzZJhVCVoizFpYRUkMDu3PEFbpMdTyS8+ewkJyl40qra7
0cA3hs6gWQOKBzLnF/oQgwtpeIyBZGWQ66m+y+j0RNAtBlMxHtLa4uWSgsqEL5oLxlPSY1gxynIr
EbGW6JrI6MhuenkYkW2HgfrqZnB/HzGEL78GWYOwDJ7rYKrhK6FNKcHLzOyw7vDyC9XmtjSk/pui
BulOFJXsk9uwGxutix+CygzASY1G8WhK9fgw0BB59s0mPrSJikle1huOogoAHtEEZ2/lfWXYqEzi
Bdn0NWJvk9eBSbk9iwxc+oqkRxBBkrcB+xHsb25OKt/BrcqluB1ja8JSYLzsY2K3w5o2R7UJjSN5
UMoXHcgAYPQyfzBw4LqtylKlv1Ag6CnJxjZveune1arxxR28fl9A6nZEGl6gxUR835rBpbWiyC1e
aQ3CfeIRE/cspRMUJ7eFqffgUHNcEHeItOXbzs06bRekUSL9aSJYqm+lKIE24yoi5qyG0gjGr2pg
LVjcCjXP1zTk/3ptcAxNeVfptK88yx8Gu1fFJN6iPQP9J6DUIThVg/IAPf3MlA8JTTnwp0L9FLNZ
v6VD7jtFjQRUgWHJTgYWPWHqTPMPK65R0PBpWeYgiYBeS35o7JIA13XEADz5VcgTDQPxiEbcNkao
mmUo4RlSX/6GtFvywDFNh49jlTaqF9wogwsG2qLJ3giAbqp6zAD9izkgLuRyNmlTpftKr3q2Vm/h
fqyUubmnL+upWzPOaaMIhuGoZag+e0po9ZtckMt9jUDLnQrh+8EdJHS/WkvejrqW8rst+AO0L6jh
x24BK4OWmllj4ifqAw2Eqa0tCs0rfn6FnUsteLM+Q/xBDvIvgZK4bC0dEQk3CQ0E/AzKk56b0o//
5QuPlnoYad9bdGodNy2Aa3RNKz37iAaGNK+0qbLfWoeoRR1kCzsAvJaUgdyDSAYCEA2C/LYQofDa
aZh1X2PqOS+IqIAzqjkc9lYv3prjRCOFDRpTHMVntbd9uQRhkAfy8CJSa2Rn1zj2dl1yChu8MStI
Hj87QdBhajfjt6H1EMEyEbItuqA5An4H7F5BH0d8IPxZVA2dO1cp9kVeCsAwxQ6KdKjJ973e0U7l
w7MzoTXu41rFv9uKYjQFNSRRBGiI6RG9x+Cxh8ktbGVVRrcw12pQPDAW/MxW5Dw0HQOy+ktgDAPi
YhYYG94MsIl0t0byKUesVlCBMDaqZuPS+TDAOoZMBJle8f30hNto85UqdH8nTGqM4sR9t+SRLyZs
ATdw5dhZKr5IkZd8G3pMhouq6k5GrtwpNayuous0lCdqqG3GEN5VRkSTLIaC4KYTiykFHdBb8ZMS
gX6SEwmsQo4oXW/lLxXVaLtq5McgN8GMSSb6mtrXXClVNnVG8S2ilD3ZvWfoccICsRKTT1dMzJOo
Ayqpw1TDQzQDgqPHWvqjTeBv+VZYn8LQqm54Vai3VttG9P4N8TG1MBUtXYQtKzeubTUXv/QQPDl4
K3LJDiUwNc3QhXVj4bltVPeXEWYNfWfr1yiZkAWwGQeLjpRMkwClaDFjDewAwTE7bFzhhMFaj4hg
guyvK5nPWQGOu+zxmWfH+wlCO41fPMv1IB37FDEiPwH5rqmeeZJ6knfNLEbB6XILup2MkJ+qMfG6
ybK0wahQhc1T4DEiFrWIGyWB8dMdoG/kfQHyLy87pBYRk4hVAVYOfH1AG3ni/dmrtXuTcI0Cxa2s
/nF0KWU9qV4Sjbdx0CamzaYv92XXP+LgEklQOmMmbpMqSgd0T43L+0zW8y2NeIzlUf9w2laoNyky
+R6tcXk3jC0OlVDAP3NIQqULuWuCCkcH2YUGaEVdhdg3zjeB2T4AdkLfRS2RywOnYACeOJWlWdto
FIj7RrI4hCwkYltfjX5hlhDce1I22lHLO7egQKv80XjISQQwiV6NcEzfIq3RD1WBphfHX+VUcSw6
Hq92h95ouUX5TrhtJSiFyGyE92NvjjeTR6t/8tJmEG5LcFjeJ5PcwjjqPZarYtznb3Wb+vchhPhX
vvXI3IyaFZd3BbqRQLN0z9rhjRMjqSLk4rYuG94gbukPh4wvpD80TefvvQKWsZYBlhzDPP6jHAZY
zm2hSv1tJ0bVrfnuUYL24B04CHMXeC3uAkaeAnGvIau2Sh7cD3mfr6SG0pTrzjJDyP0ih4OuvddT
LtPSMYrcyBcESJ2Od8gf4ME5qCMe29Nouxv4HDfa12TlHSwvpMIXMeeV0VgbjC7V8LHcuns4LHf1
LiP7/h4d4m1xpz9ONPQb7ktQxCfPTnbuBlWjnb6D2CputMfryfHqDMzejxF6DAGG77D/fxgPxpfq
PgGeswGqbWzGJ8TBAmg56Dtu1uob8srUz+sBams1Ud0xDeqd8AAE05mSn/t0y2lmd3i2bvwf4Vaw
1Q0EUNWWvyh2vTeO7pu3XSskydOr9coumNcMrMKIZRHvelYEpRYw/1u098ZDj6TeE5hPuyChuCdV
BkX2EDygq/Rc3awsw2W5/P19ZFI3NqcnCvZ9864P6W9XG4nFqXuSdhjHHhSqrMfxafI7BUP/VUxW
3pkLr1vTxDhEoflIqW5eXgIrInYuht6OCGszBS6foXupaXtD30XNLkDtRRm+Xh/kwtP2IuTsDVhK
JWgVk5CCMNpNJziJEq+UDNZCzF56pPlCEg6EiL1xU5vPlr/WE3rvr883C4VSWcbvExUjcxYCiX0E
KjJCdCf1pNvRSbpFA2bb2rxdtHt9A7mbIp3/BNa67FaGJy+ND8dFQ9cNTOhUcVaTmGzVgLsEpKsP
zWt79A7Iju5AxOyle+RRDj+qbXA72ordf0bNJr9PtvKb8QhE7fpCLhwamsi+oSrDswuzotkcQE6c
wAEGmwcbT6Oyq2/4k//RNZvaUXch7t9bC1HY/3OzvTCzPa/BfjwyCEvpm/48zThtbqThkzEBwiIs
Ioi7uA4R4agcHDfWhvdxli/jzOpOo+yHoQLHkFKvaMd/wpzboj29lU7dVt+Vp39QOZz+xstNpfFK
Q73VmhzdpPnI8kgevMYd+DTA15/QPt9734CVb9BABJW9XlxejGdiuTLhD9g1swUsdE9XIguZO8CK
VCqTE3vIrk8WrtHdH+bKrp31AqfDTcMcj0UDdyDJdFMvb9nAUJOhNkllLFTkNqjW7zwHaSm8CE7I
9tnRbq3k8/GKvQw4baSzalOkqbCJE7d39BgReYCobnBTAZPEzmrlGF3YkpZpyPQweb7iFjYbWlMq
SqhIBUK3GipsNwZvT2HYr3xuC6uFU/Gk7UtDwMA47nI4+hhkntL002q55YZq08GylX393bOhpKxe
hwu7/yLa7IxBXisGjEO0scFuXvyVrJkOv+/m2W6/iDCbtK7qo7KpiYD446cSd2/zLvqEBUGJzOWh
PwQ2rKb4viH1+cKtu2tuEP5xVuZ0GsXlb4BDjgWlAYaK5vu852Hxrh4gHZN+7JFwuY0cz8HUInes
fbsHTPng310P+HFWiYdDFy22CdkxPzKjQO+SWMw6pyuSjSg8KMHr9QALtfnLCLO8MnHzwOyn03F4
arfjFhPzrwnpE8Lbj/JhLX37uO8vg83SRrfrKRMAvnYyGG8jAqZhgJJTd7w+puknzxcJ79PJnpZO
tzYv3MqxEaWWnAxOqU3GDOgNhYibq/5k6gJKK6Ky0cfF9nrQhbYDrXuLRhie2Piuzn1xKzz9VKnB
TaOzx51s63Zw0u6h0HDwm2vtqo+p50WsOWCgD8CpxyKx1H0NBYxscyPc+QfxoK9EWliw80EpM8hA
39MgcVEtA5ze2mbyScerBZef/23qlNlJ1RR+0rqBSdX2BCVy199UO/8T76h/cEytLZMyO6ca9Lp8
xOxTx0Kwdt88+c/oBh/DAAY6dcS36yNb+Hwvpm92ZOWJDK0zY/piHE4ixCNXcuOFnX7x90/Ld3Zj
sfVVn2owE5c+692tBUAlh2EHacfUqMlIycqd8v68mn1aFwFnyXjihk3m1kLvSGYY3fpu46Hr7FEn
qSVqdWIIUVwo288mCmAbiip3qY9HpJJmPzMvf6KgAhTapE6fuHBTfAS5nxRchjcdUlSbUZWecbFC
K1ooYS3E6BEhTRSDiy+pOMcg7odRQMxaV1/EPvEdUNbuVhqG5M1PqG1YY90/A8OHdCppzY8e0feN
aqbF0TM6FZZh6e/zQBB+ablurWUq07E1nxVAFBP6TjNEroXLZZDLHOhgEPyVFyVoSWzzZ7SyEdSg
z0nPT3KirXVs96j+Ot5OePn3m+w8+myTJW6ahYLoD44XWo+libBvq/+8HmLmNzjlYtgano1wttHG
EtRGiC7KlEvsS0g0UN/6jeGgA1Rs1S+SjcSW0J/WeuNTQnltYmfbTYy92hx6j1Zu9KNwXRoUg52Z
uCVD3RxqNA+uD3Mt3PTnZ59TFAwWaomMMi0RkqCenQ93YMu3xvDmJcVKsBk26uOczm7egspSV8RE
U/ctUI1o3+y622TnrfbfP+a1INl4s7OGoGxwLLkcFq0/T6x8LUcxYGIW49sCtO+NdShwQQlXhrVw
5F0Em+3GKGrh3mFF6wS1iZxulCHhru2ur9NSDNDdU29/sg6cX7VmMxqKXxpoYcO1x4crrABG/Y2e
evxrh50/GRdqO7RIf0eYX7BJ2CvVOJgZa+Md3OhPX3wVkIrd6E/6CYLtk/+AsMZr8OjZPU/rTVp/
xj4pfTJWMpmFctfl75jdv4jGuSZayBVJBTmgvhE21nNUIkjhfx1vjS80wrdQM6Hl2aOxvY3vJQf5
qe/CCUeBw8qULE46x7Gm0J+xeL5f7iLfy0OE+thFA+4O2cb6wUGX7oDFHJVdRbIDBZN6G+5Nr/mk
SqI8JUfQxp/TO3klJ/m4nU0Q1RSpefJieCxNp/HZVwoSs4mDACV0w/qsRpN8IEKfHER9t3K7LuQK
F5Hed8lZpNhLuE8shhweUYJ5ms5zxLp20Hf/wzd6GWo2u0ELR0pCXdHxLDQAEE01A0cM4iPK4Su3
1cd1vIw0S7akOKhCmYvSqSSgOPQMwrFaCbFQ7bqMMTtxssxN3KRnicotDmv7+iXfob3yFYWKDbti
79+LW1hC32htrt0Ya6Ob/vxsybTQ9TTTZXSpL73qOGoNRrJWdf2YFF+ObnYZZmldB3ppZRDGbcz5
xFftBiGyN+vO3CSPxUP4fXSmovP1729tYLOrMBfNNiymgfkSWAHSMHJKZa1SuBZkdgH6adgGcqby
jevWQc7rF66nl+vjWCjrXM7e7NrzBRTd/IHZQ7mDRzy1UIfTdN/bUF4fo4e1J/vaYs1OC8sVvbxx
+YYVOJN1cz9JnjUrluQLlc2LMX28Lgot6Tuui8qR0J7ynFA5aMoRmIlh/1WL71vaa3t3jQjwfthd
Zkggey34TpTJJEOem9tbbowQchHh/ERk4wHpipPoUV720eSiLgHlRDk1xxQY0TYCkXJY64IsHMaU
lnRuYo1/Uhm8/N6KUpAqJZ+2ZfZViMTdABG1fW8Mfvn3++Yi0uzcGlqf1mLDmVI55pN5wnAy21sO
peuX6k+kvh6E25WA00+fT+350GaHWI0SPpK+LOpUz+XS3/RvSE/tFEd4XNukSx8FBSUNBsDEUeJ2
u5xGqY9i3euQLgJ/ugvgxB/kr609FVZJb5AcWsdBLxR+zIuQswOldSG50iWtnbrov1c+4hMinF0L
j0cl/RNvUdA4QoEEA/YsoYup0xjd62G2vT7JCwcOlWsZ3DdtrGkfX447iTMEXwvMT0xjCD4XXuQ9
WI1urkT5mNczqSINMg1moqW+Z1lnl4KndFFDDozugjR8gTt/P5r4JPrqDZqqa72k6TyZ7RqYOYYB
KFpVwc7PjtBEFl1XiVnJrjQ2MUItRv2Ej6dMw0W/760vOR2e63O4NDqUIScEKCkrj7TLObRcxLFh
hJEj8v5L5Iz0EC22qDHeRLVHzQ+T5esBl6538yyiNcPzhpqWxoVe1E67S1/QdQaQZ4l8jpGNWtlJ
+dZtPRu1H3mHMOl6pXlx556Hn505fl+oqlyznPIe/6PdVNemYImOywaS3Wph+/8TDpwhJyzPqHnX
QwCNgSWCVDu6RC6jHZI7wR6sDd7XHLQAmNfWc2kHaSALgJyyonCCL9dT8GD2u8LAbs0egFGgHbHJ
su9yyhOgPUQlqANgPisrOh2e8107cXa5SPivMm8kM58IvKdMKZqz+TFxwl36BwpLe+VE7WLnOivh
lj7783Czs0ftfROgH1NaGY13CobYsD3TQB9LtNBh9ZFM0OsCC7EGuuAeWGa3L0PBewYZFe3SKi8+
W2I8HtCUbdcmYnnyf0/EbPJb7L+tWncrR9xrsW38UHbtyzQd3p30KdrXGx597sY44a/zkN5xo65M
zEK2Avftd/hZclRVKp70I+H9o7FB/R1GAG094B1TTX4kVd+ghb+/HnQt5uz8qEfJ01u17B1ReAM+
hJTgpxwp/OtBllZ8apnA8abjZc1rEEpYwekFGIn2EBp5TS5MwK01FPzSSM6DTD/i7Jyngx8akURd
oCrkF8vv9n4+7KpyXHkALBy4VFNoxpimKpL2zM6fXo6z0M0LNOlCqnlJ8qcagP8M5c/N5Hhdpv9l
8i4CzlKfWk6By05ar8BLT8iXo/Vt5D/+9QJNZ5vOfxSayvMMxPJrairDyC2SaH9m+Ev41ZpsxMLy
XISYffV+1maKGiP+1o73qfwjR55P+3x9FO/X6+wgu4gx+35Ty/BdvyiRVcML6Iika7ERvxapLf8p
PlMGdjCwO/YhtYKNv1qYWNwXhqRK9FtJNuYHd6YI0ui5QuUoyYjTn/SmmyqPgdj/w/PTmwCM/MpH
tTih8NkhWYoiuhHTn5/t96yppKBGzx5TtfKzn2FcOqCamLbNWq1yIcu3+HL/DjRbuU7xaznTUoTJ
hqDHq8Fqb5HAEZ70vMTDElNrZ2UZF3Lvi4CzZTQkTGXgdlcOsOkt1AcEftODQTo8HPSVWGtjmx25
XlV0AvQslNGQhK25WkvpezQZKWvuiqjIQhWdHsHZNM5OWrjPbVUKhCq36dFCj3+X7dObCTZoncxD
vvdWOXpLqdp5yDkRHhSCX+oZE4n6Z7sZXmHpIAT9g7xsP57+InwBr97k+7VCzAJ3Zxos1EAgPRQM
3588Z5tTz8IA6iiRO1v5ElWULqWcYqX8SJs+/JQWNq4CuBS/yffpylG29JqyUN8xkP/gH/JcbkAs
fdCSyBSSnw7IWN3QXUJGcxtgOgfKm12U7sP/9C1OACORN8bHTn2ayqFaRk3vpIPwoEvha2nKYBNC
KATXv42Fm5TB/Q4026+darlq7iogH6Xy1hIgWAAsS1eCLJ4slizKOgkhLe3ZySJ6VYiHm0fOSx8r
sqqtBTrL1dfghItjOQszO1ekFkcMhAD49iTvKMowWqrk6/Xpmqbjw4VgaWi0IACiwoK+PCNNDq7E
KPjmUEpDdeYoj+ZNXZXP+KimWL1la1WD5SH9jjfLQcLSSIes1ipe8mL32TxFpwQCKaYEo12KB3eD
tvA2+uP6GJc3/NkgZ8tlNWqgYlc8sX7Z8IlT7MFlbXiMYU0Ei/o/lauxs/o9ytnCWbkfiWNHtqDF
OA9XiGd5D6UIf8xbm8+lSxVRGPmdHWvK87e7DBMJ/gY5Xb0b0FncFGAlEU/fVfv6gFQ4ApkY3JwQ
690BHlw7xBZeAyhfyLoqQ4fSYc5fbh6j9IUC0RpaL53kPkpDUWHW5lW//HJyNxsNtIswz/IZfqwV
GhLoQrG7vrTyFGK+f3VaHTSjYOerxuwnpIKMwo/X/NUBsnwnx2PC3Pp29pRuy6Nvx5ypP9B8RFQP
e/p4Y+5SZJ103gmrRaqlpTj/KbOtjUQbXuEMmnd3eaxvZUpi+bN7hLl2bB0Fud58rx7W6cNLZxHH
kAJ61hCnft9sEQYhhGsV89yP37LuCTvujdq8Xp/mxbzxPIh8GcQUEMOzfIKoyAzX+fDs4oQWxe0T
BmpbARE8dSx3ao10m1Y9uIbyasX9wUKXdROl6Z2fKvd9Wj3V8bCWMyydX+c/bLb+vZCWmh+x/ult
+BJ9kuGlR0/RTwV1zk/JLW5MNiI3J36kAnVrf31Wlrb/eezZgstxKFrQU6ezLDhIhwDRZ7SCDmth
lheYQgeicpzTcwUoPTdzTI0B5Rai/knpIdy2wcGq/8NFgJDL/0V5b8ef5SN+6lt+H3MwYxaMu0py
H0gB1jHDy+SukmSkBkkjrT7ol5fvd9TZ5vX8MChgEVeTUvZzW+/plm69k/gY7bvJI0E6YdP1SXJC
B2e0w/XVW5nW97rW2YA9FEtHSbIqZ5DgV0q4i0mRnXTVSqqwcPlYBmIgQCKlKdeaH5JJ6DW+UlXF
e5183KKAj38s10+zHbbl03BYG9c7cPXySCSgDvwY1LMGC2c2p4qfJsGAsZuDCesehwNkdMFgulvo
zNRIFFv6jC/1Fq8PZ3Je32pbPp27NVGDhYP58lfMTozMj2MrsXx6fSTz0o/gPrQ7O7nHgwsIm3Io
7tK36otg6y/tr+KI2CTcTQ/pUvv6In/8RPkVhiyi3wLCX59/O2agW1VlDAUtau8ANY9tpe7WgZvL
i/w7zvzribo09bOixU3awW7WTreZjcN6ZMeb4qgeEF5eq4IuvFwscncd6RlcC5GGm0Z+vn2Dtmlz
nxs2gMj0TXsg2d1NKIP6VBENMXa72+J2/Ae61Pu1LbYU3OIZPzXV3t/Ws+CpgT1xaKGfjsES7yY0
QRDv3Al2ehPupnwOr4lsg5T7vnhZL8gtXEYW+bSiGxPQmPNwFt1FbMHQcjVja02KIHBdnWSPvf32
r9Ac+k/Bw3ovbwHvQGFuwrBNKbmBSNTllJelb2Z9QNyO1qz82uyTvcpnHHyt99XK4fTxXLwINX+X
qrGbpVIh4WTVfMKQEm/Q70LtHmT1h1U8pp67/ZefiQ5SREPFaJLHEymqX45Mar2xahpQzuERMfZ9
e+h2/iHZrYFkPq7cLM407LNNm/q6CnlAB7D2bUTqB+ODcgul+UY50CMJnKlf6VoDXB8A/9tV5ZMP
sOBZ9Nn6dS6WUo1M9PCY3ac7fA936X1NWWHt8Pt4HFxEovp0OU5B1Q3oC0SacPhVwBadAPgR3gqv
EzdDPIir58H0pLg49WchZ6e+NKiR7nssYWdnmEJvMMj+iT0W6Kfe7p0KP8C3cr+efS6GNRSeILom
ix/qon2mj3KaIkBUYvReZP6bJ2J6LaRCsMszYyXb+3BlT2M8Czb9mLPt4zZVkiq9gKSS2x5rOUy+
aMWNW4bdn9c/hylx+zCXZ3FmnwOPFylDkxq0QJY4eiLv2spcyR3fb4RrMeafQuSVoJqQpOnjz2Iu
b1vN2g8GCTYSH379LW8Du/RErOOUlStxeXOejW72GUh9EQhSwuYUc9t6Vnbm9wohLGCc4wE6KC3C
tQ/vHd9xZazz27GpxSCPCiLGtziY7dCpOaA7Gx2y+8SpIAC4NmaRNsLgNrjn5E7a6z888nbc3bfB
8DxMYChnraf34YS93Evvh/3ZXpKRYuh0D+2ctnoaTWWXI1WD0120U4ZnGbOgIW++Xt9VK7t3nnDG
sYb6UcanEqU3mnmKm+/9mrrSWojZawjddKh8HZvKpfagG6GjqlzN45frA1nbQe+F3LO5833T5Aom
DEZRtnIrmRt/N50zkm29irfYdr1dD7g0LJ63AGch+kzEsMvv3ssTdBJVvkeXpmdW57aW36jKigjr
0kd/HmSWsOotnZF4+ujd4kcVP7qIhF8fxVqA2eI0re8BLh4GR1IRUKu/TvIS1yN8LCqzqc/HMP2E
s4XJFUSLlIwx+Leo3GtfgsPwOUUr525QYJEW+DLdZjv00rB+2/6Poac1PAuteb0ujQGjw5LwO3LW
1beJ/VhseycRoZxt5MM/uGeXbp/z8c4vBIS9msLoJtx9ci8ktp9ulE/IR2wRY8F6ZkdF0eazDrar
w52ugPmRpvCuA/OAmiBs78vhDnGCMtI4RR42WJmMX3RUQjbN0/hW3gS3Ic6ux7TaAGw5YDi9spEW
v7/z4LOt2kZqF5Yl398EMOlf4L9RjLGTo+LIb5Jnrw93eev+Hu1s60YjXHbZaMnb/GOF+UaKns71
/bMWYfrzs+3TFjjXlzrzWXTtjQJJZiOWECmuB1mduNkmtUpq9ThqTEnSuENs7K+8rNmO+Mm9F4LX
rr7pLr22TWYbFIy8boCUh/ZZNacWBHzRY5uHF7iCr1OFd2hSxa9D2/9aGei0/a7FnWUwCRo+OCcz
nTIMOO0mY3uoGxSrjuFpDR+xNsRZIiOoFoLYk2JokQFnbj6JJu3k/rMefxLH27Ij+Y0eV0Y3bbdr
o5tlMPlQmCh6vS9jx52wqTEORd3BAF2Fq4Lxff0D+AgkfT9Z//4C5v4RXS0MYVbzycFGaTfhMT/2
5hEjeSrMu2Cf/0q/Z4+StJd+Sa9UsVZBT4svJ+o56OjL1nth5/L70M1SSfSA+OIJn1UN7Mt3bScd
IvtH/N3a+yZv/X+iFrn4WZ6Fne3fMPEhE0zHXB7R+e0wNMo/ryzm4v6xoC4jbqtraDBcjsxTG0tt
GjjDqGffJgfvkG7R/VFtaeM9WU50LI7aT7Stn8Wb9Wn9KP0wLetZ8NnmzRO66KNHcFnDYVd1pMNU
Qyju6KgfAF7v1G23S44utYxoh/MK+AgeUcdsJb/52Pme/YzZhhZ9L1B7IUt5mU6Q72Kv3U8yLfJD
gzaCeDA/BSsRP5bnLiPO93PoRlnlTtd1Zw9O9qkCQaDfZnv5Z/8HQn7fMLbMMaTlKtE/YR2Zbymu
b6yv48qXvJjY/Z7+ueS2gPoQZjh8yHFXHF2PYoCYPEWGskITn3bp/LxA1oPaDRBQ/mV27Bud0udR
0/DxRPV+6g3rbvhUV8NrZzQ/rm/njzR8JvY81uyLQRAyCDPE+zkolN0kfdTejBQBpC2yh3vMehEQ
wbIZnqNmkxLt1p41y0NFqhryDzpxcy2TLDIBokQ6M2rhEebpNqZPe4SgkDuMD9eHurR4qvg71OzK
lvPMj2qRxZOwAfKLP3qcis2oeLoe5SO+lAmlvokAPOrvoMpm54M6VJ1u+UxofNR27bO/m6qqyglJ
FCd4WKu7LZ13lini8AcQz/og4ZFmckvixWXWaTHs2c5O025/fUDy0hJh/0IJEzAZwkSz1LFr1SLu
JqlYWg8O7Q4HXxIDM0sICVwuG+szrmSTUla2TdINvp6ot1rbaCPvtWfx3gju62CFMbY46LMfNEsn
LTHXu0pjIUU9uBES45uo+GsOHEub5XzQ8wzS6NEFqOrB0Yzsy6AHJ9ASW5Tinq9P7uJuOY8z25St
jtNIgDPb+26p7Bj7ORuf12dhLx902Lgr38DSBQKmHH4J2igoTc1r0ToKsajaTIuJdAK6BtZOeOi3
3V5+jbftm0RROrLHe//BcpotmndPlraNfvwDrZuF+Z2k5qkaU5Tnl8w2FQecifka2jPtzsNQW7nx
nkD03JpbRAWxdcU29z8oB+l4n0om0DodT5UPQhJ96asdhjtkfmYH3OZ71MSOvPYsXxrYeZDZDW2k
VTFK1pR4CZPIoSpDU9IDC1d5cwW3Ov1Ns1viYjizSzhJRE1LRJnrUDAfKdYEuHvzPaSaEwBYbPTu
kPRrZ+jSi+Q8qDmrFCdxb2Cxx7p11L+4KDZGdpiKcdD5j+C/KsleuyGWQ6rmBJeAmIR42GXC1bZp
h2IYIWvupfHIYXMT3ZU3XBG7bOcJ9toDYTqgP8yrhgbbBP2kYTWt8NnTTsArBBM45lXKXjTvfsia
TQ8fvvafu+bP65//wtEqSWehZpevrkUCetKEahNc77G2a78N/ndtDVC0uCdhAmCSwFVBb/FyRJrg
CaVnEaboJ2tHNiNqCl3t29dHsxZmtvWphHmaHiqEwea3xQg9HvEm6tZ6pEtnJn2838OZbYghLaVI
zomDGyyNA3Bgu2JvOQBmvZeJ3zD8a1rTdHD8HZCa/uX8Af8z48yg9gp+/MEQi7ck01cyy6X6Ooy/
Sd8GRxdEnmYXTqf1Mt4SJeW8Jjc3vR/tR6PDIuEuF77EPZbso/equcJzKgsrd8JSNn8RenYHiUGo
hdFfygWk9IG+C25i8JUtWhDuc1U7SeD8g67owpP/IursMzO7eBQKF9Es8TQhgumG7hGgAM3pn9ay
pOUj5GxyZ9+Zkni91GXsGPezpkD+i7c+0mOvwMpP5Sf9JtitRVxIUS4GN/vipCDyYilmNY3ii+HK
21qRVmpDix/b2ZBmH1ui97WsDHzTlVXZAlBOFHdRY1kLM31LHw5DsAgW9ir4GYmzXAvx5NAvQvKT
CZCQnGo6rcierBZlPvaqp0/sLM5s+7t1kujq9LCd7pX2hQR9G98MsDPDb6vAt8VT9yzWbL9b1diJ
aHBP3U71VB95v9poj5iPE7k324KvfHDf1juPHxdMxrER6KFi6QZvg9kI47EftdaYyNjFz7hPd37y
J/LD2397BBOEBwi8SGmyjpkdjXkstqopjzVMYVTM7tGLs7GVvR5j4by4CDJvj4mt2YstJqqO9oBN
+g5flYy27QTVmRpfAVJBtvd2PeZHBQ+ou8AFwXCgNolIxGz2EqXrMj8Ip3qWeUIifkRipXe3iHX0
m+xU/AzuPMAN79KFwY5C3j8oqU0hLj+Fy58w2zZZK0J6UmPeQJvGGWn+SSLJurox9sOxvOOB/B/W
kqyHBom2JEM0qRKMShVB5Or0bV3me2Su7l139anzEYDF3J4Hmg1MC/jyonBsHTTdC8fKtP7Y+UL4
0rlJtNMqEzdpqW9SOLBDUN7ATzUFNHQKN9rqRRKJm2ZEkvowBrCe7TLP1EeXZvEnhLxh/NVKZUej
lJYbNy57a1OPZo29cJHm2UON46+3MmnTb50tkoFIIsptk0OKqc9ulVJqJXjlAD8F69DF373eXTl3
FwPAqZyI3fpHAEFmxCqeA8DwhPFNRM3bk9a86j4eT7gMUpNB3mcCTM0Jqm0exXWUxi33bmR3aXEq
LfPFyLNx46ne6/Xv6mOuSyyOC0h8bLQPWkJ5pkTlMEYYIlmqPWQvWd+hVP5spG9usmb1u3AAXsSa
bTMkwTFbLogl6N+tTt1CztmIay3Fj4+iaUDqJDGqIEk7L1YofuSWGsg2R3OfJt/MwMR1zEu+eJFs
4/Nta/6wsiEWh6Wo6NGCmcRbbXbkupbiym3rt44JpDgssm1cfUqCend9oRa2Hdn731Hm9U819ksQ
FyHA7FzaVKDV3TX16cWtcBZh9iL3UyE31SZonbh8cgHkTZpvMapgksu/87+vj2dl1oxZXkGXEh2B
iPFIunos08raeJJ/dOFT/Y+BZhdH6bZKofoMS42eZeNRFcB3pun2348GSQIVV9SpLfDeDTl/MiL3
E0iF1zqejDlDmm8U79atn68H+ZiKyZPuwd9BZhlfnBt9jEtQ66SGvImSH7Ep2/+PvS9ZjhvXtv2V
GzV+rMcOBBlxzxmQzFaNZcmSbE8YsiWzBzt05Ne/RVfVKSWVIZbP+NWoFGkJCRLY2Nh7NRUk9Czz
a9XDJgqXrQA2Q+8Pei4YwVvH8VDMdCEQvnh8ZqDKQOeJgPgmj8YJfhbWcy+fYPiyMtC5BfF6oEV0
8N1U1T0zBIRdngO4c5r0tlq1QD23xl8PMn+JV++phcWzzIb5EfrfZPXNLw9DCfvK9pqlK9Cvc/sV
dGJkmXhs3lsICE87E74CAm5TJrhKKs70l/ffzNnl8GqExQ5iUH8LFCxjNqnhh+lohKz7KqZdkzm4
3o9hMH2tNIneH/PsS4IwPaTpA1yIl0ptg5psnmeB2LBahiSoww4+d0Gwciidua5hpf89zFJ/Z4Dx
iLAaDNP8CD4b3+CIJQtURYWI2BOJqiN8xo013ujZF/ZqzEX4q2BeYZsjfKyM7JYMdki7NZTlmREA
QkbqCiwumHjLOpbbGaBWMhOs24BA1T+l1iZzabnSOzr38AKkP+gczaDfN9T8kg19OxYpmIuX/NLc
KGh3xLOiBswMnmT5T3Cq80pb5FxAGIOcCY8+/M+yvOQqDo6yR9mf7N4hUl2YxG6YfBA34yq46uwE
YXuLQAuJGdTHFweuco22DVwGcMcV/excgu0RebA7TJ8B4P4HgiFnMgpozOA2BeNbCFb8/DqvYkYB
67cssBL4KgaMHLRVZRtWZv01Q1Z7mExSxLJJ072RkDWy0LmRfaQxQJB5BNeexUQFka1FUksDcmls
bFRXu/aJQFTL8zYCQi1qZdudCY5QqqA4X0DSBDFssQO8JICnGIPhVVUDXKkhw5ex7hkWeHWkG1iQ
UuY2K/HkzOlyMuQihtGJeKPnt4B9GFDUt7l5hDPYRz2y+mIa0NB9P3qdiZgnoy3OMssmtQUGIHZG
mhx5B3pFIuzQS/Ij7JS+T72VxJkMntsJZID3Rz639V8/2vnzV2vIKRSEXG1UHFoNSyhTPg42XbuY
nH2WHmgGNkIMNOLn1/tqDKunCZvAWNt0oxvXoPxGAyySAL1AtlD5gJe9P6UzRwGW5CyMhF4nWreL
o3QQ3pgSWYLP4dNPbVro0ISKr8XpWgZyBiQIa2IKU+MZRwJz4cVIVl85/SQxsVms1utCKrfeF2ih
Re21U8cE8vfBwd4Bm9StgtTfvrd5aNijzGbLaJstVgwE6uF81UGQWW/BVS2eMwXUP2y2I3Pr+vs5
3vyDOsPbJ4tBwVSZq/WzUPxi26eqaCjMKNF6hFiCNYBhNksiiZj6UQdN0FmLKbhZm+rZmf496PJ+
AasoI4WNOGrqZf5oOI0fV6b761elk5kt4ROylQZMozDIkH6mwCzP/mjO4P7yyjwdxT7dCFo0ZVan
GGViDvqX0yXatvCebza/ugHmYdCSgrwKNPuW3gEwAsyCtMOyhJLjMbXphZ68OF1rEL89A05GWRok
TYUJA1GKulcNe0JIJbXRNHbbRCQ7ozG/VSSTkfTWSPZn0FvzqLAGQTMCl+mlesygWtew9fyiIEM4
Q8Z6srMV+GEinvv81gOq9BtHheYtUytv7y1Xyzsde45zr+KY0BP1RIU9R0LQCdAZ0MFHd9yRJDY2
XcwfZqR93say3VqQIbXXbVHeBtLTL7AIpFMXQOrCxuTn/ZeDomuWm9kZIoccWjJu23CGXkL03N++
v6DO9LVOB15c8DJjtOGYiDxqViicZy5ewI8Lx62/Lb6ucpvmbXCatZ2OtggzmTkMwN//zNrUJr2Y
WVTlpYp7IJ/VxVoTd+WZLkvGHOovRA9YxpV93ST7Jn3MMzNsnRVkyPnQ+Z91uyRJ5GXR8wZJ9qah
F7X92ML1bi2/Ph8o/x5iEV2yrLDAFsIQxfSjrL37Wq1ZM59pBeLNoH4/91xQl1t2CuCSbIOdCVV+
bpEuVJVHriem2b6yh/RyUNq66hILqhANt3bCnpJDm2kdv78Yzz1JXPvBYZjvsPAjO92FVFi+dpsc
yHwH6YOG3b3vhx1buaycWxa4TEJRhiLDRZZ7OorQKsgcYaLU2eVb3dRxGnQhPBi3MIZ9fz5nNxfk
Y3yI4f0UvF4M1Xt87EtGZklO9VADfQuVBb2ZNjZ8KdbEfc/GT+TRs0YlBGRQjj6dl5m7QV4TX2Ow
dD9e+U/kcWtsZAo+HRiDTehfwEEghqCMxVYy6nPv7fXIi+UJ/H+fKw1hNtK2IWuTQ8qCsCHTSpQ+
++JeTXCRGBmCtrUwIfRp2/BhgIZhJSNLF1HH5cpCPNNtwvkDw2XqzsCTN+mfyho0zmYlHtfsoHqU
9sF1b0/pRveGuktSpWNiO/JYpa63HdiIW9LsH8GD0b8Z/AE0W6bGD23QpmsJ99klheK559t4x0gQ
F3ukbmjjlbOEetuBiNaDNl7vzbiyQc5K0ASjH3Jzm4kLg3+n8vD+cp7/9DJ4ExfAKZB70YlYSiJ5
WZnBk9OSgE95xz+oofYWxji794c5u5Bfj7NYTklTAIfX/RxHx0xG7mamiidxD86K2kIQIGojcJz+
gd7UvILem+FihWVKJGCpIwjOWf+swdyqZ/NQH+b0d8i33I0Ld2WpnQHHYanBWctG0Rm84mWFBkq5
4D7Yo/zpaFd+pI/NVX7vPedXcojsm2knN9nev7A28FOOkk2Qhd6tCWXom3bli5y98rz6IktFVtrD
LK11ERe1FebNTc52Njg78RBBIzlqHwbnmZg74OS2QeyuHKHndvbroRehy3CFobQDt6UCsdKQ067r
6Z1NEggJJh//m9XlYQU5oOYTqD+chsneJpAgGNB4nO0Q9KfihsXWhdyj3Ldh+7mfzHeeGbJ18tc8
iTeLC0IEFKcBhUjiYuB86LKcd1hcDDnJMU/yfmfbY//AG9ptR8gYx+7klT8Iz6wDLMKDWwMb8XIw
OHt+/xG4Z76IN4uambCagrjaIoTAf7s0xFwTdHTewfGM+1sjmfyVY/bcoQBAMm6wFFcVe3mNbXDv
63Jz1JvU+mhWTtgFVdj748rRcwajD3gZBR8fulwWmqOLpcOo1TLbavimrNNHllp3xCyf0VyOGcnR
s/cu4I597bF70JV3XoOwwdLv8EzeBO4FTJx2peVdAz8x7nNZ7rqxdsL/w7QxBIS0wDMULErrwxis
SQmcYco4QMSilghpNJRll3UT3avWGSdITJIw+Tg5IPaqzXBrd2DpACfURHRTPPUP6XM2hZAcs/dr
UKFzxwjUnlFgdHG8ARyyWAP1VA0sBZ55A9esbTVC6t304fGeXNtFErOxjDUcAkgCjSzd7nJCb91C
rMT5M8sQ9q8BAh9KqjNT73QjKgjLVFyBaED4nXKQgjFrJaTNl6bFjjsZYf4Gr251HWfUq/K59qZl
EOZihJp2016PNL3Iy/4Cgg5rBp5nFv3JiIs9DgUvp0tIBtSCuBxkHfUBmsG/LKwHigYU9RDB5hIV
lHBPp5VBO5NIgeTENmR1CzpudzEmBpRwXXdqt+/HinMTQgEasIO5QvsGMu31LWpRA0T8tPvSjM2N
w7OdxhJ5f5RzS4Gi/Uqh4g6RveVqNMmQjNguIKgS9AzofS4O7w9wdr37Pxe8D2oLAvDpM+PVkE1e
7s1yjsUnezPtUziIoIX1unr/f0/sYod//y9+/t60Y5+nGV/8+O+r/HsPwacf/H/nX/vPPzv9pX9/
aF/YHe9fXvjVU7v8lye/iL//5/jxE386+WHDOCRaP4qXfrx9GUTFfw6SvjTzv/ynH/7Py8+/8mls
X/712/cGyJr5r6V5w37786PD879+mwPZf0yQ5j//52fXTzV+DbTyQT2xp+VvvDwN/F+/2cHvOHKB
j8HzR8vG8lFqUC/zJ1bwO/hNc2MFYAassjnIs6bn2b9+g2zq77MqlDNTdRAk8Nu//c/QiJ+f2d7v
AXYArq1oYgHRTILf/pr6zR9x4I+3gkfx58+vDZuwiU7iBcFpBUDFXFbG5Qk3Q2cRL5TPU7Pn0Fka
aeJPke7BTklDnpP6PumKwbXgsGo2XhAGACiJG9UWeR6TzhituLHSoopTBxneVT3ajX+oOxhNx6ao
y+RCZC2ln+w0z5LPlqe66ZgLSw/7thsKdtkQ5T+PcFqgj4kywgQskCcMPIqwqoqsiWDeNJEo55Xz
4PWW2V9lnVcPUevIwseRGjRHU0HKYuerPGsjmyHZvEg4cNGRDY3BfkvqSXRbQEbg7O1mpXawxYJA
xEXnNTJiARkJDunakaE1CS8JXbM07qFZ51G4j+jU21pd138J1DC+WLTKvmjSwMmMCzAaooByk30e
2knZ14UptLGh2nWcDR6yOe5Asmp0hBBSjtt6GmUfibaYIQMWphwPjgAkvLGYSTe6cXQf+S6aCaFZ
dNbdkArdHBQtGm/TlL2EMH+DNkToscD5RI2slY/20Pl7JRoFIgvtMAQ1HfMHcCr8EeK/Awn9sf8J
g4UD8L7kwvRfet5WoL4C0sAuKVFKPk2NJObRl4GdvfRZLdgYFdII8CV5aSjxDQ5HmdzVg4JDSlgb
fuHlgCPg8nfIWq10mDRWIkG/zHjRb9Oa6exjNVAmvgD1gib/6NpfAiYnMCcnwyIb0ZpWu7dlWk77
nEH49kOik6EqQoeRaXgoTHv6DjAR3gUsquAe5/GZVCrdMn/oIGS1LyinJEzhaAfCTjN1Q+Sr1BK4
1nMGTDobuX1VB/lk4GGAYJ/phH8aKznr5TrV+BUfsx8AfY/fUUke8j3PCwVp+gmi4B9SwWxQOjWD
VzJknMsbSUc08w0rg7UwgL8uULKzYg/OUA9XzWogyZeqKs3ksWO87NCTmWh57dB6gE8MrAD8rQVH
wXvL5IGKiBItrjhu5/UvRWBkLuo7fts+MDNr7SYSfZmMUS3sBk80cDSPA6aafGsZVlrv2VTVzVGJ
nsuHWvaBGU2VXfjHnJNum5omj4nW34pCTP5za1UTu6zkUJUfcgWe3wFg4ppcMuyWIUzqkUoaMjef
Oh+AmQJrPJlqJ/2BYlBPriyOq3fsdmNaHkpGSR9nLjPuNQw5YCDNEv7kcAaAl0odME8LA4qpEUkz
TzzzTiXlzrPyAJQ71uXujcV1h3vF4BB90SkCiiGtFLgqhppk3kfmaCZ813tuYW5bPlbe1nB6mX1o
KVinnwC9mlSU6V4bt6hh9u3eBVoOEsia2bkAtFtJurGltsCx9hqef3Vb39GHsfT4FOFNCjcW6Kt+
1TPnKaR1DSvqUhYpPAHcabJvuGWArxT6RZqYNw0ahBAXT/C1jl5ryPZLJ+vEvs4pNiX8/QTRl1Nq
Dz08FPPSO/A2r8fPg67pYIWNbeB4ikSWucbF7NwnLmoLpdejdlrj68Swf454GdAORLbnm3EDqDAA
z37Kj5awGLHCMhvMKQtH3/XTQ0b6cYhxICTtzjaBXg5doLT7TVOwUh2tMYBtRpEN5Ri6QY3+ijkQ
v7szTLtLYOc42XeqSJLgZkIMATy9smCdWXCjnL4XqVm52wDe48ZO2rQorvKydoJozBX6KbXATohy
E4OFoipL4M5Z1zVXjWyTaiMQb7K9rapGb4nMjOkpELnrqSM6GTnLN0xi03SXbZ03iTenzl1q+Xu/
To3KvKuHrK6sjeGD/y+walhKghQnySD9BzTYRzRxPPSntpUvSXZbmyr4QmtjaiINqX1yr50OuJdg
TLs6BP4ZsbUtSsTNnHF6C7RscZsnBHL0vu4qFrGEDGXkeSMfQwI7YfMqS9VgxF7at1+Uk0K+MQf1
wrnjTpl+cvuuvQdaNoCwUAU9iYsKNMc85hT2trHjYUlvS2TQiIWOot4cG6YEqkT10G77gNZjEXKI
vYkdjsXJ2kxIKaYdHdDS33Gjk9ldVdhg5RQV6/402fj/KdZvgOq/l2N9emLTE8tPcqyfv/JHkuWa
v8McA/xG3KcAsAWY968ka06/ZpgqTIXAKwJGB5/8lWSZc/6FWmIAG3n8pksIUqO/sizL+h2QVnuW
agaPABgN/1eyLBTZF1kWXGngIwrMDlItcOuW2BamvZQob+hCv+mn4mB0lVdt25Z0w17WqncfPYrA
Hk0QxoVpFfcCHruyoQ8GHQXOhYGm0DariKufp1RXOHR7zfRFbWphPLq1GRjAOnW5ipNx4vldIGnd
fk26Mm33gW4m72bs5dSj3NO5PNmyAPe1H8kkcfHuiFkD/+GVqIRdBElPv000MJpLE1KOUG8Sad71
IVIDPl43o+7dNASnitmbMW1qfd3JPhnDGudFEEKHInEfmRHYY+Qpi7c70ff8kXik/dS2eeYdy5LZ
zZZlbn5dUbusDxXjMF1DiaO4N8g0Hgc1NlVsJH4FAcVhyNpQW700Qz81k7vOSZp+z6t0eCQWT0Tk
yQQ+FX1pQRK/1QaO3sziU5jn2jrQjowwUoaVSV3V/UNR184tmI3qrmjq5Iv2q6ra9VZeRIbZk48Z
60USoWqAQJinXQOzMi/FKTAhGZIh11V7rEnBngQMlJ790TNuTNpAvbqQjWpDZJ18W3kZKuK20OhX
EkfB24lr8KwQNyLLM9K4ZH4TOynzLxw5DcBjZ111aFQ6XgxswOmbuP2ntJ2s7ehOgQ4FnJ2fzMoa
bl3TL7q7Jhj4tw45pQwnz29gxNEwO0aiqR9UVmTXeWdM32tCxWWucG6aI3zvY9UHcvY4HaqvuIZA
BUmzxITbXSocNJh7Q9zQ0qiRlfS9bCNpA3gW5cxzv1VJYF4jOWuTEBAhDZ2kPsk/dBBr+6FoANRt
kNlmH7pKtxXuDUiSQ5zXEjku0AA3jjm6R60QsCMGisBnqBQXT2MXGB96RbPPDtDidWh08AnetEgn
jxameUN1lsLY0DDl0VXYIqG0c3ZgSAUvRKdKtMarWqcQElTsBrqXLOqmYtoUIrC2jGZy30prkiGs
7oJbHC/FgdXteKCNZX6mtdnuaktkB9NU6RcyeVaU+IOzNVTr74ScsmvPoOoI3H+wm0hAq9AwAoFj
VyVdCKsa9n2sUiV3vPbYZ8cW5uzVDSgqCJF+PsbSrQ1kLSgmesfWF0YbDl3fX9adzu8Dp4f0kueK
rVNp+dW3DGlEfQmg2y6w0/SbKHTLI1vkjIaGLIe9a/jZcUoSpISgzbbbQeo0v7LByrEiYHYdEguV
OEhoAt092nRy+900FcIJc7Rvnk0LKWCcZ7X2t46U6V3uUMMKwVjGtgl7jXT52JupMRypnxEgznkZ
tNE4GCoAyKBJ81DXZRU8jFCmTz+ZFmPj1u5T3R1pUqfTh0IPoC0owJR1OHVVGUR5nSW3boM87HJy
fE2/yHyyzT1Uhju6BTjSzDe57cFNLZ8YRHEsFXRwkOmKcthVrEw89FaVidr76MOMO3aSyg3ifiTj
rQFrLSj/p8ghP+X2mHm7ahBlew3qK3ysg6S2/Zts7Iw8TgtfzAuqqmwfxhEwZXr2lWW0T5RNQRPL
eprkdrBq1NpDI4f/WsiVNbahyfKsCuXs3BsDDQ7zIeJVZnoIhpqCZC06QsJ84BwopK5sypjkro3W
oq5BElF2bx2C3MyCuOO9CnbI+jnl+67G7J1rXKIC6e7qUabQ/jJcK6cb1bng4DjpWOVbMeVMbHMT
l+Ww9HVG46StEsjkVT2dHmzZWyBPILb69dbItWsUO+70FTLfsEp1QMevCUO4Zpte8tIr94nCZat8
0GjKT7hsImyEdcWlLcLe6yH41Gx9GJT6NyOSUOvetgbmbWXLi28Znxy4hzHiqfzOSyzm7GTu5kEs
qgrpfScBmDykpWzEF5b5on0yR1Dg7yidanKghU5YnChpdVtp6CnbEqMpxpi3qlBh50t3D4uAANIt
tSK8D33D6o1dJfJW79GDdNmtlZUpzNBrtKK56XcUCuO5KG8BBbPaq55DhuPBGocmCVGpUz6u1Ell
Hgg6j2DqlHmOBG/qXHjKZROknmy4fP7wRcBQPU75mEf5kMJKlNUpRJZxLjf1/ahm9+Ox8VpxZAmz
u0/eNLXNdjKKAqb3pjTGewl5R4VEj5AhlkEPz61icsr8Q1CA2I2YWKBPYvlqMEloFZ3Z71Jmmjkw
2r0QRVxNc6ouZe0M+86ZdFlGgBBO5n3iJWlx6GtJqwsrMSRtQsASJhxSLun6lIVsIDW2Brd7/wsc
FgPrwuRQ/9n4fSqq+0ZybV3YXTpmRVi31Kv3vC5666NfmBS9GxUU06PuRQWEei4dv7rxvdy22xie
aIoA2VPlDHtEZFUDyHDh1hlWnq+RxlIIjZU+R+hGqJGfNQJwZsQtd0GBA52HeHGZWZMfmUbVTaCo
QP3wYCv0KXNFChem8kPghk3OGggSdV0xRbJoLX40TbhRhohYpvORyRKlnMYrJjjk2W7KPomCsSaC
DLgIrpuW+8POVFIH20JaZXov4IHcfBJd7ehtN8B1sjbNpLgcJZDcOBdqiZO5aD2dFyGibV9sXTqI
MVQoqQ0vBUTc6k0wNVV9WfnWpL8jQ2jELuk54k9SmB3E3dzCzSPcb0A0940yI+EwNRp+MCXpYZIA
ign1j6zKnCYWjgycA0KH4i8GbRxlR12vnnBpjyucH+A5mQyuVbvEcFgVF45Fx6NXDDo5jjMwfY+/
YpK927E+2NqydvnGcURGvvaejUSPtwMzLv1au+keiugJnpuV2s41yzvmRVJ0YARNDQXloAzA4sbC
Tkn21GKTmF/zKfFtHfd1PZ++TpBDVLAW2vtYDriBYd00ojzmk1Yf6zpDmc6zEhvCqhmUzLAvqxKe
I74KDKRtcGVAWabEfaiH7xZUSDmv9aYLOFK7UuYVBR9gkF1sFVgwcd2oOoiCAiEfNilpMEL3D67E
e901yUtga7FmLbjodkH4a87bzXn/onFnI985LWOPqhXAhqMyCAuCvRMj76r6XendcHiKgwBURDXq
J18CYNbox/ES4vWb1D2k/c7sES/9DVkpq79J5eevA0scEwjgny5Np18HpLeG0kJhnSTl3rU/D/xD
D2Z4ZrQrbb5zA0ELAbrigLbYbzCxxjhyvBUmQkdYnzJYlEw13dt+ssnqb69uU2eqwKetiD+eMGaF
ywn6lmiRLrpSgeU3BgXzNEQiuO0JTK78NXDxaU9lVm+DVhO6XrBEQqHzjVGvU4xJ0JmYTAci1cCd
nV/cF6givD+RBWXhj2GAoQJ4Bc1RvKdFZ1QjE/BTC8r3tItduK3Um/rKvDHvEDKMnQdZLWtFTuLc
vF4PuMBtBAzRncLbBUFfhZZ3Bb+VuCT5ylJYYHPmeVngYcz/oVBvoW10uuiGAm9uMDQuG1uICcGn
KH8xDyJ2t/U2jf2IHtY4NG8WHwaEZSfAqbhTA3mL+/nrNmKltasaMQ0hs9xNQMkeKmkRtT77o72y
nxY41D/mhhu4Az4fYLAg9Z0OxdB8KAo0m0Jx9HbtIb8AZX+b3psH42t6KTfASYbsqrjvLvTKu1vg
/96OvHx54PiVeY2RHfh9p/CLdaqPg4mUJLhV/lWi0wgJnmH8muTV22EXL5N5Hc7UQba4Vr308sZ3
ftTSDt/fCefe3+uHumjrTLkFlIBhQA5yamOfXuMesJ/aPBrH7+8PtOgyvp3NvENeNZx5M3oip/0Q
8llr19ln8ahCF6LP7Np6WrcKOO1vvx1unvir4QDGLuDcqCBHA/jXxEg8BeVWzPaNioZTtmZL/SY0
Yh8QE4A4QoiNWLx4V8DS+Cg/lrgolG5Y2rhtr4g8rA2weFF16g7IfRtYQnFUh7qvjr5feUHnlgLC
ISEIIYBbLdEifV46mRCkDN2vhR3OGK/kRkHi6doINtlDc+BRviUM1j5RSVdW4dvoOD+9v4debDAj
cLVZuphcbX8hDTJj8tnpdfT+BM8MgvgImwF0uAFuIos2N8xDJe5EBa4AExyusjvcNCEX/+n9Qc68
ppNBFklI4mZOmowIwJICoitaVOL7FeTsmZWNME8Bm4VrGdA9i40EjJZRVC6Yg6jqhU3Bd9L5UAsf
mTM0urOVbTt/379hIj+3EfDO/gycdcDhXx4oQDwWcC0pocaCHKrHKJ4BxL3QuLj1m4rZxzpbg6af
eU8wtMQaRD8YEjTLIUXeaNz4Wvh5THsJkE85sghCFytL7sxTPBllsZ9YNlXUGRUmFtQwdhsrI1QO
bhtG5lwwkfo7v51u318b505njOkDn+JDjRKgjdOYxIskNQKOHaa3yc7n2+E+v+ehdfS27oX9LU3B
4aDx+2MuIJQ/X+DJmIutxYcgZYa0+9A8ki15rI/yLt8EG/U9OcCu4Vrvm6/1TkaiCcubNGJHXPDd
nZtEao3QdO4UnRnr4F7PbMY3sKoWdwEvGTH7Vtjb2rVupKBXTVIcmWju0Mp89Gm5Q4vlosqbNbTT
m22JtHV2z/pJnMd5txAMk63Xo/htibDNnXyTEMhB4Aq5xkB6s6YWoyzfr9GamVegnuK6TRZihW9N
8IN8AabMIF6kUB/ff7lvNuc8HsFSQiiYuw+L8YCroC01cONxW0UvFGAre/TPSJxVLt3SDIzG0qxp
pACV2r0/8pvniQBEwMH1QDaEK9ZPmPKr07WswWRsK78JWW2iBZ1vjXFlbm+e5WKERSBNSZdTVGz6
ULAfDUfKZXyoFGDk5SM3P78/mXMB5/VkFjnspC1ZmClSA+JbeWwO9Hng1V2nvO3745xLgV4/tZ+a
Sq+eGngAbtl6mFOfCI0eorhyDQ2dnir2Eyi0kvwjmMtXAMkmoSjoRVqmdz2fnt7/FmdfHXTKgBjC
zefN8dG4oglIb+GiM/4Q091Q/JINxh8BBxc3XDSgnQdZnvnFvpokSFPaZK7ow8x/7tiXAeCA/2IC
8NHCireC+Rw8HYD4QKJaHgaYgiG07R8N/TXb3L+m8PcIi9xRqd4J0G8GJtduzefeybV54Nqu16Dd
Zxfeq5ksHlWHDZZ2eihDZ3xMYAJcZQlwtePKsjv7wl+NsthJBGT4DtTRHpXi29p+MZzH99/HmbwR
IDQcangbPh7e4n1Yo9C8mndqDrgMmx58riB2wcIqWEmB34Q7hITXAy1eC+1cZg4OJuIANkaBPutp
H6XdFW9RsVP2rulWNEPexiAY//mQbZvrBEBILmam0axC16REGdHPAULyNnZWR211YRskDOgQv/8c
z6QHp8Mt5kd6YrVTDcPpSUrYj8KqKhocfsGhOxAC/fPYu/1zaRco+U9+s2HMCT3UoGXJJyij5mk8
eGxl6bxdoPM3mqUrPPC837SjOSgHKAPREi1SNUYyKBjQYHALsUs1rSSac5A9TTRPh5pX8auwIQft
2S3D5ItDvnf2fD97oa4bLa7NaPFKS5ZXsoXGFnqyDuAtZZjifm1a395/lW+3xNzBhx6Lg3wHNIrF
xia9gt8CFGfQ+vTrDS+L7rbpq25nV6bewUIENPn3Bzy3UikKcgTsf+TqS+KG1kUxotnCQLln1l6U
g43VYKJTHqQwZzeNmjzNnuZ374/6NrKg4gOFJQ+mfwRUvkX+YeSF2QeNW4aWlDegXu3QvVjZ82fe
F66j0EPDRcD13qCf0VYrJYgSUKvLPpvmhZ1ec7aSlr8NK2jdoVIL3gl4lXTJG3fchk2kTduwVM5G
Wg4q3ibTB82bb0k/bbk/OdejNa6Us849u1ejLnnkZZ8xblQIZkYlP0LbbZc03kr4elsRh9kVgOMA
w7uAFb9xmQfKKzMT5ZQhj5OPqR/5BIrUcMYoN7jnRGYbTgC9xkMMHMPD9HGWjB8/1dvq5b9I/fFF
ED/Bq3EB01hWCY3EzRWu97MGfbon+3Knj8augK3SLxfd5xn/PdBSqCg3upTaYj5Ry9uhkXuTf/Lk
M63slVrCgoc3pwinAy2Wfm8mGrJVqPf0n7Mb+6m/my6ybVfEFjhps8sHv8INYPwWHH5NFunPgUHn
gbodNhxZrtbW4BTUybkvPbZxwEWUeisJ3Nsth6n9PcJyZaogT/28xQi1NhwUMqTADQPZPkxwG5/m
a+ncz/v8aeSHtPesv4R72UxsXuQnjdMBo2SgNM5jtTHCCkYX8mK2Gxou5S69Mz69H7TOTe/1cIts
X5eNglMbykDG+OhleQxkSySTbCUgr8wKt/3T80wM4ANkAsNUsPqZXcVh5H41O+qaoCwZ8doWextO
Zn10D9UFyMJZiManwzl94kAHDHWnwtDXg0ePGSlWDrW3cfJ0iMXR2eo2yxIXQ2TZ8GSpKWYF6/bd
UH5OVHropPvQtsNKVnBuWnNlEL0MAPfAZjudlqt5bXY9IpjH2kNmQVAWSPj318O5IbCRUO9E6Efh
c/HkgrQH47FH4pERY2srClmuwfs1wfKfuxZkLvSakB4jz1l6FNlKVYRRygC4aB4mS93Y6ZD9+kQC
EBaBX0ShAzWfRdIBeZDcVhLHV0mKo1t4lwSQ8/ef1Zm9g6XlYJVZeFRvqHltBizr/2PvPJbjxrY1
/Sodd44b8GbQEwBpyaQnZSYIVUmC9x7P1rN+sf7AunEOicxItG5P+wwqSqojLW6Dvdde6zfKXEIN
x2+G+MMzW4dk/3qM81SGEsWHGIvjgKagnyQe3nc++tlBBOYFrcsoo7nD1huCL9ejXVh92GL0zOaW
EhSrxTkOIgaYkzjFdqtYj2XhAcXLH6+HuPDdzJ1goKWI6LGZF9/NqHTI72qUT9HyBIX0LKeBAyRg
r2ftcSLRt8x0fz3i+RRiKsAVAbNUfm+nfv5qQq8K8k6fc4voe00WanS/EzGzdRPMzO/roaTzLQGL
1UTaThYlDS+PxXEq4T3RawAWYD7Y09+DG092eQwfw1Nr2bq6KR/wDz8lu+l5Je75wlEfnt+DtDop
UC9TbICtUCS6uOXW6NzyqXoOMEqpvw70AaNN/1e2W+t0ni8jMt6MkwTbonG8ZAYXACP1fn4tTLGC
4DQ4LZuzT7e90toWcSODfpgKu9St3fWRXhgoNFAOQAjJc1dc+byYEKPrJIiAbVi95hroNofGmtTn
pUWUuYBpwgCQZqsuvoImS0t6ZWJsa4lT/+gelBvhjre1tgGH4qTfpNfosb2JVz69CxOKewg1WXYP
+mjLN0tVDIauTEBpvUFWHAEKnqOP8m0VR0ddpH4AKlm3M3NV++38cQay+p1rboFiOJNYriEqGLEY
UPC2mm08PRrKo1T/VlftWi8UvGflJHJvBZUMXD4XK5dmMoWKiUDj0TxK++YmvZ1ZleK+XDGeuVBY
JJJGOe89mLG8/esyGq16JJJ0379lLkDnb4mN5cePWRlpTZdYuTCB5Nj0OGcQiHZW4fM6o8FAsUUs
ZcZSnjArk6iPjFbn5Qcy8MZz2xQNZlgYHRhgwIt9Qz6eR/yBvCpAfSrFOOyDOOze6tYyhDexGeEB
yVUvi5tK8Y1qIwyIO9PNMgTZLYfcRFPe0MdhO4ph092LgTnUDgXC0XeGWhJiB0JXKd11XVKRWlVC
6tuS3La/4GsJ/h1PYyy/SgEaUdBCPNrjRQ6FEVVqH6t4qQhxeZ0qq/gjkj93Plckn6suko+J8xP2
84er52IQMmyIVcjFWS86fmp+swJNODsc5msYViY5hYI40fJQUiZ1NOpoxrF4h1Sz7DH9487J5whL
5YvAiEcl6+f0qNIOciRN9ijl+sqdf7ajFkEW509RT14KfSqxy9bcqW4XPjfFbQR28vpRev6dLOLI
n5ekykffzAvO8CguDddqpYOoF09eG28hNNoFna88s76OQvrSlwgb6hFczjBLtys/xtpwFwdD08dK
Ww2kUbMaEY/xU/Fi3URbazM4wZNgOjPz2t92a7a/Z1f1YvSLDQk82eo6j8ZxMPp23Z4S5asXvFwf
2+UNCfeKDMQQzzLEDtS8Bta3sLX41VC+N/2acuf5yxujT4pOCGtqIv0vfbGGKkyMJDO4qyTJ1uH8
4ZkWOKaOUeKwV13/IB1Vf+cjg7NuF31h3T6FXqxbZnldYZhRAcBSO8U5z8fX1nwStGilNnRhochG
ZyAGdRvOkcVCtWOQ+HlCXU2Ed5eaX6ai38bAUq8v1cLi5f2A+hRmkZhGYZzLnkcYIaxTBb/kQSS5
kbMbHWNh+Aqd9QiVEhlP0iFniGRpM/QVneQCJPpKzeFs23DVc38Z6JqT5Zz1dJrAF6FetCW94S/K
8DTJa+jQC8kGBPtZvFOZXRmXWVRGppb0fVDapXTSdG/TIL4yBffeKNmBiohQpa/M7tkaMiIgqTNv
n9vkrASMTIpFLZYRaWp5UHnCCB1OxsmaOsTZllyEmcf9sWw+RnwKo57ZI8TcXRBL9TPHWuxGfiJ+
yadGWhnW+UJhaDtXGCwyDlKa+enxIV4Sl6NZWiGNdKRsI9LfSVpJZs4fL/DxgZpgbCnPpLvFXdBh
VTINA8iZKruf4m+pbh5k9ZcS/JZCbe0gPl8kYs1AGrroiGssHxFa01sa7rHzQaxstVsvd/LX4gto
CJdu2UP8NWIiHWnl655fRJ/rXTMgA2eK+Q19vtel1s/KpmQrRv6bVj43yb2JlGdvcfsJlRMPgh3V
azrxF5aN2gP68GjYWgAwFq+0Uut8xSupDfhC8QKr6amTxZVn7vnlCup0BsDRKgKGLauLhau0KS8t
X4LXtEGs6u/4u4ku7+TQyTqJor2mhHZhFtE6RiiDRy4oiOWrurdyagRzcq1iUF7vhI2yC/brrmhn
E8ca8SbiyFBoEpztEK8k7xo8UIuVx3Es4b+7Kllz9gkTAvqoSLucVoq2xLVOWphNOdhB1BwtRweZ
6KtP3Ap2g0bO9RP/bLvPkfD/RihEnTHcyuePt6mTUvUEquOtJYiupgSPujlSFwhWJX/PX5SLUPO8
fjgnrFZr4WfyFaM08aimbuam37sba9Oh8RhHKN+r+//W/fxpfIsLTWk8Ra6sZsZ0IQWtha7Sf/d1
FDPF/X9nIqm2qtC+xLOtbkJ4yiyZQKEf3RjR9Io9w1bttefrYc6LyO+z+O84y1wnQn4zMMmL0dwL
HBl3cYhCP6wTDRuqKr6rPq0EnP/CT2fTIuBih3QxNcyiIzOdBeBUB7rCtropNuVhtprOV076y8P7
8EJaDC+ehDY2Wz6uQlW3uhmhWH5q1c4e0YYRH3W+aunXoEwbr1H2nWcdQnXlKL746X34ARbDbRoI
Gjg70guYILkO5s2Ex0UtWs4U6ytb5vx4nPNWdHT48jAJOTuwYDVoRTIx2KB1ikOxnVtwAswTWzvK
LsjalaFd+Na522RKqTBhiLg48RtQPrO1cAHird+UyV0tZZty+L2yXy4cj0QBzQdhg5aUOU/wh888
VvtJHCOS8fFYHTI3/j7svdvo7R++gYKkiL0GaLw4LnCvgK3pd5+JVeFzYga5xCFMf92pvOKmVmPo
UK/XB3aWLrJYeEzM0Ne5LXXmypwq+VhLCfBdGWJ3LN4jA72ji+5IuZc4Tf0WZl+vR7z0MTAo6tBU
ioD1GosTU5qSsQ51Pj3vexXa/r7epbvsS7ZvNvXB/xpu1y7QSxP5Md783z8snciw/TIjnl79rkxp
Z8KRhe7rXh/WpYn8GGWxQVJ1hMA2ESUUd0Mh2rpyKjnFZqD8XA3P1/hDZ9kjC6dJFGqhgr2XqD6P
StLiPszmeyedLW+hZADp2yQ+6gHDfW2WKyWehVPfP08ojSo0yGjyEBziPofLB73X5J7RqI964KAI
eBJP5S952PWQo2hhjl+tXbRX9+MNVHXRw48x7P8vxFkvnGOM+t8/xmLvxPBFA3/ix5BQ9M6a5lT1
3O91jApeunKuXFpQ/LRm6AIqoWcvtdEKx6zOkILwNUrhXrU3jQhRh8KXYapq962fb+Wg3l7fRZfG
hyonctESGAKkPT9PsxkbTS5VOW/+ID+MWn2r+LARWgS12jWPl0snGiocfPbU3C1w6J9DkQuVo+yh
WlDET6Hxmip/5ib4z5aZvZTgIMxwneWWwc3aq6wWeHuvFiXOcQJvxCAd9cdeCYKT2Lax8+eTh5Qk
PW+q0XSFFp1ouLWjKfRkfbgjlptGSlG8qPMY6bIpp25Lmb3xVkJe+gppRFK94LGonJn+9QLVfHMa
yY+MGsWCKaOdP1k/hDx5kpqs3Uj1uFJAONOn43FjgLdSZidUGsZLz6NpBt2XTJ7tp674mxN0cPU3
Mgjn76R3jQpJLkrv3anHC/X69F7YMFwRkCMs+hjzDv28Yfy4wW9JpKomo7dS8cTKSTyvh7hwVBPi
vYowPx2Xrzf0jsZCl1K0qsb0S10F22gKnKyM115wF4cya67ywgeq8156+3AlhFMP4xyJALK/4EXG
eHJ+WDniIb+tSkfYaU68XfP+vRwSXBdtPBqW5uJz4wqOWlEggUDgHt657tbRH/NJ6IpTRgCbCrNU
h634eYEsxGggJYDmDU2o4KKvR/up6R+DtBFWzsY5p1pkz0SaHUhYLdVc7kG01OQq7uUcYKq+HSFB
J2G7TzXprVPHLdAk3Ffbx3Fcc3E553jMI5xd7WijKTztFrcQ4AZ0zxr2Pjpmd+aIS4blKrZ/N7iq
g5BZ8hP1xY3u5re+6qgqSuHSj9z1A3t9OS/t1HepSupslH/PTs/C0v0i6YHrxfu0uS/9Hw13//Wv
4dLbkj4oepj/FWSRU1iBBsPfAACevuk8jR6NL/5jCIfFf2nesJt3E83t92sAmwv3HkQHhWV9Bwku
X+mB2hQ6fsOV3XuJW036pojTU1i81OV9FKGJLa4VgS+daJ8iLl5Hnih3MRqPzOUpekkO8VvF55g7
sYPoh/Y4S58PO3GvrOzhSyv4cZyLvSSKE/poHXvJ8NCV8RsTOzUzvA/kYH99GdcCzSfDh8NGsoJo
hG1IP9tKnba8jUw03cu1y+9yFLBy6jvlb4k8LK2g1ZQEmhdcWkfNptvI0hBF6lYGcyFBYa3+FWaJ
O5RrhHBGnUsgrOsTwnwoH3h56VbgfRHbLuKVfGiWHDs7achSSMNIVWjZLxIiScrUsY5RrgyjMEru
DDUyRreNrGkfmZ1xW2TILNzLkxyOW08fitvGS2a9otaqTqmMOMQNXg3eLXIpGHeNnfUc+HJO9qqE
6alJc8t0m07Kt1WOpirmlWn2fcLj4rHGUg9Hvyz0/Du0QRERHE0v7PkdM8l3Y5+C21azoncUv05R
MVLqgbp0IHOyF7Uob9RJaL6YPqcjUmUt0hK65sePcqCjiWCVeUWxXPMNlKHLWPwbvRRSao/EUkcP
M0L2xRz9SUV8wiRkn6Cux/svG1D/iaL6qdF175Qx2MgV9DC+kdpuVg6VDLSfwzHlUB6jGrHAVmyg
f17fyuergWK5pVJZm5OeM2Z6WvUpbDK0WoSJRgnyakgZ7ae638ntKlRjGQuneuzkqFeTzuGpvaTX
ZFWpiy1aIu8l6/SHZQdOfvSPaIGFL1Tb8D9DJWbd/mEt7Hw8fvhaw7Yf01rDIKXUjY1R9XsVJHHj
y8fCir9en81lSrAc4XzLfghVjyIamjEjzGnPV3AfTGuNCrwMQbKIE/m/P5/FaDxNUNShA0+G/lHy
mx3mfUE2c3j6s4G8R6GkS2fBpOi6vAyHXu4QEp0qG+UxO1X+1tU11vml083g2UmBYpYtXG6GIZTi
qI2RpGH//eBrPUK+RNknQ4Ln+lDeuy7L1OZjpOWM9XmnilECQui5C23MZUagXtXdiA9evrG+pCdt
Y96nL36NOC0Ity1C0QEH7Wv4vJYxXmoA82qiOqOZsNfoAn/eHwgMl52Opyq2jXVMcB09IxuhrRqL
07rSBCeY6il6ND0/tlBDjqP8pSmtPOKAkscaSoY/vjZmmFu7fPClnxDycmPTmLmaHStF7aONNimr
gPHljltsanPxQ+cNUbGNS23fT6ZNkLeK25t1uJLBn3+l6M6xH7gTZrfCM8IS4HcEbMMcVovpbTU1
CtC/0wPbiLxm31locV/fFuej4nWHuBfrwQV7Jj1Ty+i2gtBL7c7TntUxDnkEiWte3ueD4m+fobOU
TyEiLbPbwRqTfDRpcYbp0P0AfIfV9RSqjjmpFCEif2VMy28KYNGncPOYPxw/vNlhTGcasLRgvJej
prVT3fhLQyLu+twt38jLOPPP8SFO2fl5NPRc4aOI8G9SuV6XHjTZo96YqXhSDSvx1sY1T/OHeBqi
aapUChmPf9KG4KvKvdoHKyX9eXI+HhP/DApRAsBIs/HI4q019iI4Os+nuicC7OsasXWCoA3316du
LcoiMy7KuBBUJeaI6bFeVIO/PbP4dj3EWfb9PhKE2AGd/0O1+DxdnpY2EShdxNCq2XVwX9ynO++2
u6FiaTnaIwp1R9O35dpZq8te2he0vmk2QusGRrOYQmMK/Vxv6AYHPQCXUNnoZDB99G3sv1Txn0KC
GCVk/Ll4D+9COpMt8ZWknSzBhMaiBog6lo4Zv0ZWtXJ7nL3Y3sOADeZwoiLE4fR5MvFzqWoEAea2
0uD2d3Vpd5kNX8atb3MAwjzZVFu8Wb0p5kN1sRsB6lIZBaVIu2BZN0HJOhQk1ATIlYSvxTbdYVnu
Tm/Nbs1f7sK39THQ8kqSWk/PVdEnHxatn1YxaEDHklt0H9cUBs44ovNM0iEAaD2LLvHa/zyTrRb6
MfgbdgQNuuDQudpW2svfBock+UnmRb+2Hd9J6ctJpOo00/socktLxEdnJWMXm9xcc8TuUN3nNCai
rbaNMd6NHfGZd8UOkDfYicDub8qVb/3C6Y9/BVjOmTZB3XR5ccbx2KNSVCB97z3JY7SX1B5x++yu
jPSV2/PSKn4MtdilcjNGadBBi4vxvlFqBJO/CcaaGe6cKJ1N54fxLM6uRi2lCD4lvCpLfzBNYd9X
0q5OvG1fl1vw2c9Tr6+wNi5vGiomQJFQcjlLE5FBHvy4JXlvXNEpnzI3uk8w+j3hvbitdsmJbvla
m+7ysv075CJfbPJaMioTvc08bLd6re/FWXO5LYM3M9ZWH0Xzrv84qXOmDSGPVHs+ts/k3KxobFKw
+YhFdO54h172rRL6OwtLAAVfo6iwHFO8GdptP5YIGfrOyq13XvebHaso6M9QL9ypFy8WDzbZqApU
mPWU3paMWKkUlsVRSLSjJiByKullsmu87gbfht3KPbUc+vuB8GFtF7HNcDBQUGZtK3ekY9/uqNfs
tQ3QPSeyhYPx83q8i+sKrA3Mzaym8t7F/JBFhHKjadn8DjSbxh0nbasq3iuOD/sqWxvaxS8FhKeB
mgSXobn4HNVEFtB+nvFERWTrg9tax04eyMYEZM2PVr2GLFXmT+/jLpqn0uRdgbs4FRWuq89nq9r5
HicQt5R4FL6mP6iHOJgMv2bP1sY6WZt8157MQ/CWvClHz+asdROncIMXxUa7w6Va8hr8ktHR3lyf
8YUfGogBESUNavJ0GFF7Oet4I6kt9JWusJqNE91awWuWbMeN7pQ73W2mg1Q4ZTLXBPuv6lfYBfY6
ufDs9ff+I+D8g0fMu7Tm4tCSRl8RIGlEtqE8lRHy1ffy4+BKbrkzMURzQuOQCgD9beGXCjIQNHri
YpbrBJu1ybhwRAOcm3GHzAPs18VtoNej1pcKS9QUj1bxtVKKbd/kK1fOpSDo6TDlEG+gpS7uWK+u
q7BE5NkuNGrkwW+hopA0vFxf1gtpnvExyJzjfviQRAujnUCARFGoWvZg+OkJnIUzTsnPMMpQCG97
y70e8eKwyIMU1FFo3S6NxArEm8vWAMZGBVB2g9R6yZOy2Jrp+HA90KXcGbom3Ac+JxLo9+30YWxe
JiZRG/DM6I/V7Yxa8l6kp8FzOgfnARuzzl/Ba3Dq/1S2hV3KWYF8L8owlMaWr98WF6eq471v1wM5
X4xvkd1Yysrg5nVZHBKfgiyeUbnPUzppOZEo7+w66Cu2ggr6SsJ8KQhFIzookoKA+bLfHSOsD6sD
uycDpybkVRxIsCshLiUFUIXhpaAQIInq8p2Rm3Afu6qMyOu83YTX1bbby/fJm3c/bWih7rXIzr9c
3xiXhsWHyzkm0yilffN5z7e5r6V5Q0jTh7JT/PTb5+sBzkBW8xb4EGGp88UdDE9K8CMkUlpb8ydc
2VJnarpNrv0NAtzWlN+N99tPWjtDIVucttfjXxwgHUB06yz5nOoZSlIuVh5QD258cC7ZJhPXJF4v
hniXVgLjMkO7Ps9hb0getaueOewDfZMKhg+Q0y9WZDfO0EhMJG/CmXQtcc2f1S5xmTIRgiZ/E/b6
0Yvd8Bi41T7bpwewXZItfpGilQ154UAE3WFAlQPgwQ5ZbI44C3iviUQ0QkrLgjK9DKp4o07Bm5X0
TtZPxoo8xoVUhifvDISd43HNfp7JKlYTxLirFJ0DPBp0zY71wA0y343G3r2+Ly4cvZTBZj1j/gdz
ZbFoKNfDcTQhgPWC+GA1+lGdpFtfkda2/1qcxT2d9mErR8F7BqNtJ2zHjniLbCgxbUc32zTwA9z6
y9phdXEeZ3Y78gBQHpZpU4+znFWMFAGtPjrxFn/0w/Eu6oLvNYLn1+fx0qFFKV2j3U00voLFJpHC
dhBL9b2QMGG0PdvGd3bt9u4/vvHrkOIzhNf8ISBYAggcTN65dAkeA3KnakJsZ7fTrbI3H5K/0ENS
Dx45wR4AkhMe6ttyG2+TV6VxlZ/90bgNXq8P+8I3T4EfPTLqrBS9l2X+Uuh9D9wVj6nE/GZM8V95
mK6EuDCzlBRmTj86iVA6lwQZYcKsLhVJ8cbHxvX32RbRQuFr51i7OdMNflm3qrbyAZ4Pi5Bc1Xx6
JNxncInJT5WgmyWfUvmYACLTjbW2xYX7gBA05pC603hVi4sPAjporg8To8qUt4zSnZA2m6LK742q
cPVKuG9b6MX4Fr7EvncMK4ALuYiE/fXlu5APff4pFgll6GcJ/nQ0T3IQeiAxercTTtPtzFqoNumL
qD1V+c3oAg50197h5yfC59DzGnxIxQRFbipRnzgCAt0xJsthM2OR2KwM8eJSfpjn+cf4EEYUxtTP
NGRiKzl3B9W0LeHt+iSuDWQ+hT5EmHItyiWg6XbrRyUjCLZ5yKPHUOqn64EuvLc+T9l8UX2IFOh4
ZhmYWdqzYPTbLEiTnwRH2vkvxsl88H5qm3GLvzAmWXZ7g2Ho9fBn45xZvJxss9Adn+Eydy6NCHJj
xxvKSo3SqdRoUwcoxBY8sK4HOt+Vi0iLbyMuBc2PGjIJDVsVyQ2/JLdqZUtb3SkC2z+qbqlPDFRz
1rvJ8zH9KYmWecrisA0sYxarWaK+fMxVg9rigfBOgD0iR7tVt+J+rXZ5YS5nEhnvHTwhyCwW1y7u
U1JuptzwwBB1t6jI2tUke0wDvd5cn8yz/c+AeBbQAqM4SyFq/kk+7BkPCaO8QVLYxlWzdRKxzyiQ
TCufwMUgVLggFiJWw1H9OYiZekoeCmwNNRpveH899EIqruyKSzFI+d7vWEogy/QSWOioFdZABmso
tuE/Ype0EuHSonyMsNh20P7wfmo4knEzsSUAPwGC7Gm0xvVeG8jizMWOCyQhogM2PY6bFAjKWMkr
i36W+LDoH0cy/wgfF10ED5MmGD16hbAzjO1Ue7aivOHf4l7fXZemDK0TC/mPWfJbW4wFe1bNanMe
LKF2M+l7LTt6a2IFl6brY4jFWBB/l3306CgyicHQbYu6G/HE8gpxzXDgrH1P1QOdCsCYKO7x+lwC
6SLPmrDUiuZjp3NVYaNjS7GdoG5HP3S8ke97V3TlvdFtil9r58FZRXEOTSMDk2dIP9T5Pi9YIpkC
/qDcIaZVVWy+Whv31LWELWUl4WgpuDhA9+r3nVatKRxcXMIPoRe7XsQMOPUituNYlXup7p0YA+x2
rXJ1aUeSHc9gE4hGKP59HmAd5WHI4KnTFZP23Mq9rMCTkYWvRhJ5v7W6/+PX6DyjM3d71kkFXr7I
x+t+yGpfLWko169S9MgB5Vzf+mevwhm0TjHWpD04I3gX136NFVWdi+RNUe09ePV32fI5WTunm0BE
Jn9cIiMapAZK+HODjXr+5/mjtI07OaQwUBqDa/b3Xh9sgunx+pDOF2lWZYKkQmGHAS3fMFnuYUiZ
8xjEmw+uxB5rEafXfvtr6pznXdd3+ad/BVp2JbGmDLEkJpD+CEIm+hk41VzP3KdgSHkR3hrDIXaF
Q7D2SLs0wFmFlOIBmuTkMZ9ncWqTDB9K+b9Y1RgZZl8NmDFqgCEiBND8UG4pcNlq9+A95X/9+eTC
AIKJC1GE+u3iOxssb048KHJaSeDfa0h7YAEp6DLG5EOQ/Qhq2fhTEJbBNH8MuTida96+Sa9Q9EkC
3FIVXKZGNXpRZWGtZHd+hnwOtDije3FQVc/QoDjUCHioZvgrSBrDhr+x0s+6kBp+jjT/JB9uNsHy
89prWUHxGO4r09Zzp7lVN8l9uGs2zY/qLtkY/aG/WSslnHn8LOdy8bmHVZXGWSX9kxgaf6XH9kn1
HRRtx6PghI64ld0uJz89YM4ZgFH+44sW8p1Kl2M+zuiwL5ZSKr0g0XSWMks8p0x/GxO9rXElyLxM
n5NfgoBkok/IlX6WxrWDMVpeTE8hFvK3xMJshxvr1/XP4DzB/hxjMY84A4R5gBekHRc3M6yDw8gp
dNw+g5swx0UwDDfaUP/8fwu6OD0VK5BiDSViGyW0k1yI30dcAQwJ0Usdwx9EgxpT2aR6unLeXJpP
yE0887nSyVgXYVPsyZG9oObbKslL0UuBnY+gRq+P7UwsZd6ZKsc28rL0ALkbPn8SmCxHHNxzFGfa
Zj+TmRyd4mOBmwQp7Oa/c6hoyOcrsBhnpMfiDO37WDYKn5TPqHfTwfgepZv3Af1/k/D/4OP6sLbu
j+bH//iFeBzO0z/SX//zP17+9//C9XPkg/rndw8//+c/f+S/TMLV/2QLISOA7Dt1KaBD/zIJ1/4T
8CFqyqw/cEceYP8yCVfl/6RojRQab1rK/pTO/2URrmj8fXh00JpCwHrmMP6JQ/gC+I9yhwKsjhwW
qhklM3p5n7dhUcHNQESnBQZvtbu25JE2NsYxAYAkUjkXm01YxMWPWuv4DjlcDJD8KjTYjsK66on+
dorE7lmlY3BPRfeQmK95eBeoU3UbFtFwNLUiBAwmDfJRjKG1SGL8l8y1s+Ura49WA75HCH5WGG9T
Kaj7zMnTLnK6wSuexRTqvDkGkj1VMh3gZnioDH88Af/j4E6lAKtha9gFjfb4/h89UGBJOlUgh8rf
vWXlj6GACU/ZpHvU7KObMZa7/UjxYNMlxgaZVvFkhZm8FSJP2fqi+FfWx2t0Xtpenw7neX7fmVvk
D7MADYijz/Mbt7XcZMilOGnW5aAONM9O49q7q2TZu1PMotxIVRVuhLb/K9T85E7qdPk16Pq/Gqlx
mlJPnuVGktyqD4OHwqyznVym5k0QeZ5dZ1IY2LA20ttJvn3/g1k7qS8llh9VprwO8ptZpM1NiF/u
prBC5YsaDA/ZVJWPxRg29jCUo8NkyYf3P/v+y9TK6kNeb2vVHB6nKfM3qBvO/yayDJ6o3SRxeOSA
KV/i4q3HYdcJk3bGUPnhswqD6eDXlqPkWn2vbVs9deohK76kqhefAt/rYSynmVtTRTlYUyfu8S6C
24Ba85syBuF2NBNlq46t/ppTiI/j4Bb3yW1L8/5O12rzLtBqNMwylb5b2ME3FTvZgf0RfW2iVHFz
bf5rGyv8GpbmUW5NN9D08ODFUYDaH4uLn0OVp9te9Ua3hPyIClb3RVNGwekVOTy+/zL3hvuq7YdH
JVANW1WGzO0KUTiV2hQ5VpBO3zur3mpmGbPX6mAfqFZ8mJQ8x4939z7YKU7lu0iPD5nZ3PitEbCu
3JsatvLHDM9u5ERL6DzlGG56vw2+RSoPuDZp9I0W+8E3QWz3tBLx99ZGIU62cicqp17d9tpY34Qp
oEPaQr2rD9m+nrT+Tq0070EsA6doVfWEse23Qhm6W0VKlY00afJObiat3iIQIDmhHFYuqsEiTt8s
5aTqjWuIuWvlvvCrH0FqiiUO9sOwD43GOCmCYpwGaXimjSAjxa9pN+//mCgnOqmej65kDHdqEMWH
pirzkxX42m3fbrWyUO/StOlvEYhxlQJpxb5Jmk3u1cIJJrRHF7VU831b+z8GYbzNAgUYTGgZp0YI
tF2IoqI9DhGiNaq5HXqjvH//Fbr2wWEANj7rRddYSjWlK/ZRZ5caKSzm9cU3re1bxyjT4FQlyh3e
WN8wtqjusPeu74fWeO5GIbnrgLsjFkDL0xn+VgK5vs8TOD+FUpzqcriN+qo8tVKd7q0UIlkANc/2
e0u3DbVVb/1A+9mJlXKT68mXqU/Fk9K2e9mLittS7Z5Tybee47g4IBz5Uy6sZhdKKIEl1aTdj375
ZJrxj3LQjQcBPSd70Mfuu2+Yz1psYlGXl6eizJsn+DrmYUbZZ+MvY6q/apDOntWpEZ2IFtZt11mv
nWFVb1FtIPORK+ENQpfBLo2sZ7AswbNcFa9S0T95JNpe0eUnc/6Hj9DyjRpGjiGn+V1hCYHdAsQ8
1GaXHBQTXb2qyI0HuhvGw6CBiYKBZtm1OuzlwJiOupobJ1mQ+00/6YWTNYN3V0SVdBc0OAjyi7AU
t4ksdqdK94yHVhplVxqKbPP+F0ZVPEuICca24gBxkiAYD2Im+S+FxkRnWqg7Uy62t0M+fDdF33ro
Ehyip2wwd0IlUSSff6/J5WozFsPk/vv3/KSz9rWMmu37/0XJQh8gha7edF6ZurKCs7jVZ9mL0JXl
wZtkvAZjI32xJIaqxvH2/T8m4xjs8loYHcCFvNXRX/g+BdQs3//tn9/DoNqZJkW808RsC2q2/t0o
4SmJDeObkKOKVmWlsv/nRLbqGi2WSh6Qt5Pbbyh0b7Dv6HdWJY/bMoyUVy1OpUMUToYrJOhERkNV
PMWxljvV1AIq1nzZyX1E13KOS/T4zS+BXkwbWvOgKJKOI2RQI9nVPUt4eP9H22ffTK/RjkNIyasV
5J1SC0+Nb97xlNz0lvoqNFbmymb52tU39M8CHL6mr3VuPuJIfUo9dKJg7pcYaI9JcFMr8iZQUX8r
38AcPEmdsLPUyJkMfqvWdxNyDGM+2Ukm7rsKNpwJ+EIWdqUQH8vke9NNp0FMvuRWhjmmZW6DCLEm
vdq3g7yFCuFgcbIZ4+oowKFLrR9yVG0bT9rOf5UsRS5MRFfqjU0n+hutGzaRotpmoW9iUXJEGZfP
tnRlQToIvrFDHH0rJwo3luZMCSd8Ph57rgGxTw9VmD56FOY7PbTT0HPzDPHYRrAeqU0ePM1yO99u
eu2e43SrVMauFfk2Wu+ALu6JPOcp8VXKCv0p6PJ9oW6n3ndTCiwF4DSpG08kerZMk3HwcUXLhQ3U
mK5WXVytN1UQ7Jrc33ttvYnNeqN02SYGodIG/W2XWDfzJM4TMRnCA4KuTtum+9bzb1pD34RT7oJE
hEEkN99ai+ENX7VpcvTwTVSEQyYIWFR5ThimG6PMd4FUuLEgO2rgOS0HV5Ka2ySWtlW5nTzFaaT+
VhWCnTJImyZSd6Ho2/3UuUnCf1OGG6U3AaWVG0PxD8WobFthcFNLPU2Deu8JxaEe6o1Yxm+6L7lT
kp/qCbUtcbilNeH0XnbwvWhbdaorlf2t14rcG8ONMCZvVW7edREcfzoY7YiWZt1tEYfZwNB1LSXf
1sCPjAc5VBx/CBDntRFoRMoluDGH/NB6P5PcO3RslzQLbxFmcxKUm3WML1UlfQyVagMcizPPVYd0
O3atU2M/j5nbLpflrSShSZFMO4w7HkW/3jS+aBcj5HSwzN8DoonsLdHIuDfUZGv0UL26/0PYdy23
riTL/sr9AUTAm1d4gCBoRVF6QVCu0TCNhjdffxP7PNyZiRtzYq2tvURJFFxXV2VlZYL7KMG/W1wg
jhlpA017C88k21xFwJsjByCG5S5i5yz5fFDIdJJN5lWceCbaDhDvurZdlMuzX+HEXrmsO0VlHnWz
9k2Ym1sW/6oJEuu8bpz9d1rDitLSCMu1dZesDxWuBhl18YD9DVX/Sc0sWvs84U3nYj/3MpfoeSga
wnc7K67J0F+WOxeQcixyHgia4FGcVS6bfi0IZ0q0R0H64/4u9N5tRTBlo6fxq0SQ8eDJqYw96pHL
uDPBLC2duyUcCPP7QnUbYQ3GUnAg6+qWhezDXvI28Z+2N8N86vy2Bd2uVt2up8H+PNN+PUIc5tGL
yiGj27mSixhH7oI+ihzXI0Md04zaHbbRbO6DqdGD/XWrM46l2SRtIUe1PmDgTzzmVhcXYw3CuuyP
HD6+Yo0qfz2plWnLyxDv/4dfbUIXFTdvL1SONTMjRc2PWbfEmZZ7rCnRjEaLE7dyv8e9loocdEgd
ej3mGktgVeArGa2iqebYADEdDlNdpRrCUldOLdX+ObhZVl1McsZ8g4Qirx97LKytNW1QWPTPXAKR
H5mqacI12qgvZT2GoyxilkayZZ/BADKX13Q2kJdK3rqO/ip97/GsOmB3u6iz7nWbFU1ynWiYg5fx
dOG+2kKp3ZG0ORD+wAopz1I5ueix+8vORpWVs6bVMJa1noq2xcpSHDaOVPPZWcRrt/K434VB0C4S
wTvqWrC1jZtJ69GyoBcBqHSCg/v+nzbjxxr1LABVsRcufGOjDWa2fPQkSxlnTl/pb1nbeLUkhruC
5EDHE4KEU9dy0OUDFjMWDunjxVR8ae182ZhOGgImYS/FILj++nXRTOoyJUvzrHPnKTuOhXBvyiDD
DASnCVPmoMGuJwpZVBUYvV5JzDVcqXE9Ynbtyg3TJYuCYTV5Z1VgK1e3hyZOUSlJB0WeQ3lTQvAC
PrRJx9z54MiDK/eza4KBaiOtyWGqJr4XpUDsqqWf26iCUi6C3Dub3ryub5by1pflJQNzvrIqlLq4
mLOB8Z1lH+1WzRCq66lJDUcbRlwr/VlgINxdyjGhZPkY8PzqIn+yNVypyh3OhdjozVs/0mRmhs3I
p9JfMmK9D7nmmmZ+0ll7xHz1oZKaONdbf7XYIZNH2FDU5KMW2JsoCC4m/Bm0cqdAEzh+Wn0BbHuq
k3osx6229VJUXczKwwL0Lsg5IuIUVhDDIEYI69PNhsI9RHZN443nlcdWFZSsFdx96Fm4MjHxkMrw
gKRum4s1pEqsX+T6SVbNP+iafmoj9aZ111ZGWtfLWIXC9kkLHz2NEARtHZe/vPzKrZW0ov6lM6La
Ssa/URklGJfz+ToEoGRdVKrktsC2A2vVyGQidpeLXEIfqFT44MyG/jUv2a1f0kXl4HIJd3Xsz1kn
Xcc5pL1+B/fizcpVDxa9PutUzHKJ01PvYDCxtPzaZY5UL8wujC3ByOsvZ/Jnsz3XTXqIfFDtqes+
h5EkXS6+aDMFujo/QECEGmoGmkVp3AfAlFte+CXlIcrsoOthb6dBNb5RXo1BXgpuH1uaQMGYBaFA
x5gQF5tn4KFyakE5TEb7xGTdZJdGi+WY5m13W6j1oesQ4cX8Y0x/2gYCCFzzGV9Qh7lWhzK7UR4l
HP461brKc5EKTYrp1quyVkfM4rlGXvxM5RaPXfYnQrjAErC5NsVZqyA0NPOYIh42SM96S4PCxIgk
RYoX8a6J/aWQ1i+21NBCsa4a4t9sbJEMCWmsTrqJb8hxXUDRriUNPzCabDHK/bB4uYLtD3cVJe25
/N5btjYgeajsbZFwrxvto4FMqMEgyL6804I/W3O64pl5DA3/kATk43Nut031sy08VQUCRduhh+HI
S2HY4SeGalotlxPKiJByRxSKg5x9Sqv+OVp63G3Nz9wLmFDKtrSUVs1pTQzitzTc5jzd53C5ejI3
EOCWVvgZkD/Y6s+wj0yPpSQ4EJvadS++m30sG1xpDk6E5aq4UxU4nYIx2ivPIUiBYCaR40iUAInj
IsXlusiAjtiJFtZRHVkOYRAhpGvQCBAzI6XyRY0qpvDYUPUOD+tkQJ0EjVRoPh0wKhJv4Bzbzdic
eK0i0qIAC7jBHcWCjtGgig43FmqPpiR42wA1ZqQE8MUrUTGFHC5QaEC+b4UViggxtNZCPrDJ3cTl
qxZ1f+BIPZsNRn7mx6ooLqTgsLk2cSkZL0voz42qudpA3BbpVmeYUS95ljj52zQeGkT9SVo9iQ9B
USyuNQ1vRJWSaWnfdTJdBBaslXKW6gF776dBLAdSHcilj3U7sVCvYR8wNrKAgHOki3lsiSm7o9Sa
LuC/cBSsKVgWfgCLTsXRtlDSFKvFa+uZAAxkzqLiJaNdEQgKYBOInb5O2ht2dnTFoPntzIv+XVpm
bmcFq+0Sicksy4EgKAFbqJPVUOxbFx0LLcfU/0p2TXwyBXBAAb5vXDoWNGtx3rrlsiwEaXs5fi7s
pk5aAOLEqRHNUKl7asMfCuYw4/dWbocGCm6AOC6DwS4LiveAFdQxJultkvovE/YFVsYcoUCTojPg
OWJS7DKY++MxIUK6aYBjjhNvJoy0WyHUbD1JKP56TGdDcYh9ZiW2FFT7ajs7agXgB7FigD1EIRgX
uW5DPIkHjZErnHhOUg2gs+8OkD7xyUj9VqDICMSolqnTjI9p1NwtKxNrNgJeG+8tYR6KcD9XZruR
3xpuxUOZuVqpeVL1JWATgiHbkVYypM607Aiz6SibkZUiLbZlQfT5TCNVeetI7fVzHm38CzJJrlLC
jLvAXlQaHmYPgxUJvdTBhEVfbhU8kBYZ4Qfo6XOkqyMMKKvE/gClAxYYXF7CsoFaHK1ZNG6QNLdy
D/bWyKxm9TQBjLGnTfpAEXuDV8eUDBZuYcsACAjEX1fjOmWgQGg96pEi2Xte2dYid+uDOSmXEcIB
ufZmLpLdY6yunOrU2vZ+IIcQrHIFsoZtVrYbgZykrPZbU78RoTkB3PUxtxBguORoTFWwKC22oD8V
+369/pgDKox2i7F0B6dlLAV101uW2bfYHHKRuipU8FQDQrO88wokgFsm/DGe+V3ZHJF3it2rEczH
Iol+X2dx2/S/s1R4Ipw8MbXlWDXBPqbHrDPAHy8ynxZosrG9+hIFyAs1gTqW0aJCCEsu7kY++2Ol
OZZ8FOAppuRKwjn9FvQmIoK0t6nQz4UjTV1aNqXkZCE3FZUBgzl5kFVioFHq06x68EtPv2aOgadf
o5vivECo0JRQs3g4GBXZA82HSvpwhv7NqGnuJG7HVc2i2dRRGXJPqt1OADg/dVCKtPQrlcWY6fIG
rg+gvtkgX3qdY3JzVLymH/46KbuuNdVtxXxnU4nPeaRl1FM06SyUUDSZGg5dC5jMAXdwVuSXZQ8v
+6UPF9EKrNb8K/lR33ejzDENHmS9+CiLJbS4eRDRySpmGBll+QlyV16pXPmoBxAR+qWSlirbdOg2
EXhw46u56BaSdi504ZBVsj81wxl2Y2/N2iRAJDHYOqBAwoIT82QTERllHqAUeg7TNx1plC+Zv5Hc
ETk0+cYCYI4JFZ/ya4JvaafW3rS1aDsb3qaSuOLVsZc6T4edecUQtWHY4tWN/C7ItaOWSKAtnuSV
OYXQM/ya9nJyMsFB7fw+q/ysmN1XP6xJDuY6FNerBi7LvV9p4JAQUYJkbbY5ap19ZNniY0j9UFBT
sOeRn5RJdSosmUr5RCf8ezERO0G6Aebx0FTMXxMxIP+oUf70HXFysp7GNjtAFslt1AWxX//DXcRF
xrTETlZhHfuatZexfHAxcztD/TGF4dAPsIyaZsjcZD60Up/TXNx6KwcoqinQ0lD9dQNkTwQoJQEy
M2HQ2Wq2YAzvTW+5ZESZvFgALFbMIOqLI5DNaTbdh3jOXVCNuB16f+kkgFgK2NzYV6QpHKTxZuUU
+paKdoThrmN1pWsJmo8hzvOMdzUALmOl2lUF1LtGJbNqkBWqW/k8WigHqnumv5gc428LD5WFQMh7
kwgYLNNDK+qgURa/ma1YmUO2TnZT59EqquFW0mAtBMkWVKjSSX1caNtFFwe3y62QChtGurPDUM3H
rco84IWf7WTCAVJhf5loQdFunTAKYtlE2B4bnFOcHFAjtui4WnI4fYBt2VjxOO2p9FI4WoXCti32
VMRZW+L0clLCnmxXPs90AmEF3D6dR4gPt2HoHWpqMXSsvKaREILyuBdJSK3NlrLOJoYUGFMWi1p1
URsJ4q2shDNL4SqAn9iK6XuWebxQmqjsXa0zmS83Vkpz2F93/toVnjVUkAVY5HMJNMCQ+lSqZYAh
bKef2av8tUDYqrSInLLlXu9pm2Gtrxb28OWoXDczPwDGvs/bb4tSGXouH3MD3+Is8wC4osjvo7oF
ulsVkoNGXCirDbW1YG77YJSTtYNAnG7dyUAD5PIvBskvLRdSNEeCaf1SIwg6zU6lY3RT2K6dmvkW
5yn0nL2i/B3n2SEZ8YwC9bggewtHoQu0R53MN21UoSGqhPWUO8o0+5LTFCVEWbj4W/RKQieIEBmF
7mQCTtXE0w7ZLmkyPWMSXuqE2k/tmKvnddJN1ifFLPFSRdIghawSUgEcNcVA83JSgbKLVnvsu1O/
mdHc4VfAUgOR71YCDqToFHkWBDr6XWmk6ZxcXAMmkqhYcUKa6dCiCXTzoIpR3hDHkmQ/ByKgAdDk
nV/t2hqysyz0gMLCIQhAysx93dLCjTfQlQU/0KwWvxqss4ClJRULcnDqMKLbqz7GqHZDtYdw3Syc
CxlJKkPzTONH2WgcoxHwoDaeIG6uyW/r3Lu6OriLPLrGeBU7r6RJX/TfkIjz+lFwczo4Zd4nxvBZ
rXEx186AtluzHWtJ84zvsvnRR5QeIpiyFxTwzlYD4IWYMJci04xqk4Qi+xCku1i8ieVrwqkbP5ls
nTcrdy1sBVMm2jMVPEuiTiHVgRnp3RojFG/iAKjRsM0OPakK+bDxwpjVrVAMT28n3AYVUByE03IO
K7/NZgEntyKXvHkpPBSBOj302aOGITljxnFCviVLE7C/DT3asE6wL9Z9AShpjM05FvLWRZVkD/Xm
KAzaEcYT7cqDLCFDGDATkQMoHeQzYZ+D8A7LFCs7FKqadtPmGsPvXEM3WWNDKK1GKhoRhljQf/uj
BelstX8apldqh8XMHJBnI1XUAWh9alPmblxIgebKhh7Lw/Cs6sXLKXB7sbGBII17qzo2jVCifaQj
ilRb4+TCe6cqEBBYkAHU1JlF4cvk29ncEkBvY/fOVoBVGXRRFS0ttwINdzGo0FEsWGbTTXJKXfdn
1gemWJ7KSrjkVRGB7W8bNdC/2tGglDHIw7WoUeSVuP3wlnZmQHarhNxltcUqXx25n1BmmTvkpwY6
WRNFBA+pXgAuNUMswxwqA1I3gxccrv0GcnMrQqxxFvBsl8q5UbxSaqUkJ7mUKL0VohGN2fFRzi75
/qED7i1r40UvJtOpN265jFtd0iFnQGLakQqP4mqcakyeXoWqi0dOw7HeBKSpgDMbtFmSpSvzg2wW
jqLDM9CSZv0IOtMQTXkzwLGt026ilMPaqkRF26tCajFLTAx0StAWWZEGKixqlzn77WclAdT5Dp82
cHFpqaaimksB7ID/0LZcD4K0rqjVyXr459NOEXu7rHuOrA9f/edDa2mfdNTe9U7qLsWs1WdYypGp
/UIXTzuwBQ5yEL85/fOBzrnhKCVkzpnUaYcRFHSrItJ7JZXc1VDhn8Yywfo2gaZRKYE+tBqYWYm+
/UrgwAASqniVWijqFxxayua0ilfe6Ve2rm1IKcOW0MrrZ7+BRLFteDY0zuC5nW3kWK3YNLTGVH2V
65td865KrQGyWSMrD2TOyIcxvS0r8DnB4JOtocbtHH1AmJLQWF+yAbV8358ESeSwDaDdl1X+YC5t
Bp64VAAWTd0zjZrE//yLAdYNiFwjmzLQC7Dnvcct8MQs5PrOB0t3ylXtnWGeZq8VTfmN88Moj9rd
JJhI1zvWHehm+Uxc6FMAFfZf+Dbn/6G6/R821ueGsqEHu+b/R7KAf9A+eAnnAFP7D5JmCz08o5qM
0RGycXFGOBfHKOGqh1EMgq+qOaJEv/wRnolfAIUY78pE4TpJtsDomqDJNDQY5epcTxuSojKrvWLo
JWC3uXyHsLfl/y+HuxPI/h9hb+eEwDQKxixgVkO7CO2u/+CECBhXIOIM6RSF1Lk7bw6Z+ZYKg4j8
YCUepp/YWZtplpbj3trWO34qFbTGq2zLDvo2oFpfOYboQJkoyu3C1opwR1fbn66Z8A1mlR1ATnBn
1agzGMwgOLLCOv3zYSuG31p6++9n9B/8zn/OCIw5aKmJUA4EG2Cn1P0Lv5MwGTPEVS46qNrNpAcd
4NT1OMymEdJFQjdBaQTk/0YDrFXnNBY0uIFm+vxW1phDgl6FdsWNdRp1Xc7KwP83y9P/mD7+n+PD
1DvkTXerVVCI//34JmJpkyB3olPiZgP7XSaPKbjaSjGDy1RuwD+oBNzcUAUzyac7TCjaoMLVS//5
QKbM++9X7J+xq397Bv5hg6m7ez3GlUDo+vcjknLBhL4A8FGtl2ZvlITJHVmDGXN52hLGQzT2xntR
4skQ5bjRBTkiuVi6NcHUXwshsYipUBesUqKXy1FDc7cbAWJocAWBBxT4810xG9f/fsz7RfrXQwZX
UcNw/z8ueRpEzP7jkGXe97UIsR1XJRe01TXb2Bzz67//DrCjjH21/tvvQeWkY1ntY2vg3v3ndEpZ
oFtrEHT9FBfcy6J1NdNe3+ajMECIwcYC3w5Qlf0yI+NqXM07OmTRFDZB6/RBCRkT0RPhF6XHQ0Kv
dVqnXcTvZowugPVkdw2Nw0j/U/9mNCPP86u+IhO9z+n0Q9D9j7tb+wnBR+ai3XCwxyPz1zfjAIQF
loB40ZXx3tXZjHmkxtkFpWy8xurFNW7KaY31owYZE5BrniC/pf1jfLSwjEiadP85/VWH5CC5Gaxb
69R49o/+Udyzi3ESY/2SHZVTkQw+d7nbeM1BOwt389qjwDwabn9owjywwtFpvc4tIjVQAyRVyRyT
hxxUCX40yo4kRVP5pAabD6n1eMYlUHz2sdzFKuDMNlL1TN/Ib/aRn4oTRIU8LWQuFIwdyZWSFleh
tyGajnL1Kd2VpPshB7111ldNfMEM1c0rmQuFzv0vxY+oXvZosPEJEF+jB/lBwm0XyJd85ck0r0us
b2A75bW7IyHz5kD8VcI2oDEYetKh8pmvq3Y1OP2n+Ft64i/UlK2v2rP8ORhu3K/cFp1bRzuIv/gm
9Vd826Mb3IqyPxq2KdhfwpNu9gJhw6i7a9Ru0iVhqrMkIyDVzYeGNnDRHKiqO6yHFcSJ567UgGGB
J44q/5kf8l//GvHwrrbVof9it2mbQk3YazAAXsbFKb+ZH5gLGd6Hd/pmpdNBP8vYD5YAop/kTf4o
j/gT6Od1ievpWB/zG4FS8ye9lDE7+U1s+UoCqm0pOv1VHvy58aDdvtzZx5yW4ZaMKe2c4mNLcMQv
di9NdzPDefM0zWssp4GJcOPhO9BNhNoDIfBuoQN4AG7W7p8tmb2fDvoRjXcUar8Mx4uBxxUCEbjE
gLkRuWCPNQa4nukIuHbCpXJmgqdhAjgXisgcgbRdFX9KyrSKRg+ZGZ5FPQYDIQV+sNzGC/onUAJy
+xS147UHuv/IYtnp7sAw9M3BWyiYMUH2j94RBTJs01DF9eNQOOo/Fx3tyQh9oB3FxvMcQx2DGCBB
eZnmSoUvE6f2+Gk8GoM9dMFIInQIQWXC37G15zcwPkfimKObmdiIHRmqnJbH/DZGiyjEeeNKNMzd
43ZYh2s6ndfP3BmP0mEL6wDdMqra9LeDn+9sLyFU5IIN0aF+mw7DwUjhIefxMPOhGO0InuDlPoGe
TB/sq1uw6+v6mCJUYs50x8Jwewzr9kdyIfH0PoWWA94oHKwyN/fLwIQd0Q89aleT21ZaHoEs4dGl
9hemiUOFYj6GnSW3DhVXd+ZPxbVs2XGxfhwEjRX6snYVATv18Ao+6gEgLzuDuRnWwUmNNXt1NEhw
mW+tVzimMzpoTHijl8Hg1fDrcInU/VkQnptbXve3wW4QmbiDU7THKH9zt0RyF3ySxR3CX3Ueogxf
Xn6GG04mtHARWldHoi+51WOLWxePmb2pHkqE4o7GhgKyKuozEOB+uqj44QWwgxD1lSUca6QftQtn
+2cW1FeMAaHPZJtx/sNRr4SgJFJHqJ118CWI9wLcXFxxs5VkOKOmLoE8yg7Wc3noRY/MCeBGo3R0
BW+Mp2K8dqM94gsHS3aLHjKZSmK+KFhPoL05C1yuysvaOJpo71parT9+ogWdRcyKNz0yBJdPBzSn
q+lQWHGx+Cpz6UHKbNI53U+B0bXRw6WD+s2G2tCfN4CptvhCS6Pqjx1qwWSWQsBJPRZGhx5CQERv
oB4VvXHwrdpfehfrqb+iceXy+5RADkav92sht45Fggbnjfv0QGMH0RA0txUsKuhT9g81riIQoOPs
KKHN9gK+TF+WZbMIniIxvebnxTURuLendasSKHFfzOPkjx7SKVfGMCOe8uPA7HlxsGLKeAvphV7Q
L8Q6x3J0AArExU9LHQRFCCmLjyUhoYnnoU71FZfbVp7onNWvbXQWPGM4qnONiCklhm+E3NdCADI+
+K9YPwjRAWAYL0eMp2H+UV+nCLm9h4sQ07iMpcP+S0ssdcMXscfiDHw9yI7ZsUqApkHzpP2rH+bF
utUPqIqRlL6guV5FcJKWnsKpSySfR2YwyTa7jw/rW4cCmy3/SbmLI2UI3Rk4KojnDNuWXadSY+dn
NZZj0FDcKgIj0M8Cwca6dKpv7o8B1NGxEHqE7+HeXFGbuniGAvmX+yryALAwsENLTxXs2MS66Rfy
kr6tk/TckAUkCiTZrJMeCDfpe3su/uCypIj2rRTn8g3QPFGxmbNk/1M/xLh8oazGe0pYXLg+toRb
UXqID7Zgox/nI4HzijtDz3F0zIv03P/bT1l7ovwq0xL7M01hVYMroP8tCXyV7jVOtH2xCBvmiSXa
ybgNT+204K1WT/bKw4CV17+QQPh47wrHBle0pzLaqAbVixp0iRrD3vpvfPCoTMW/+mV8a996Z2vf
LNK+cZ0TJEDXLmpSPS6v6t+QyLVrPJvXfub5fb9349/oyfGGX8kTPdBweXiyPPNohhSd6WQe8Sm0
SGrIOqJMdP+Im3mZU9oKZD2gygvVGTCMA5ZkR7gyBvSF3ANIcKJ8Nw/hpuILerA6+3uj+YknevPV
oIqWZ/lo//SLhsRFjHuv9SCeAWk37ayc9VRPlbMS7Z4xgw+g40JTNW5e+bm65+c90pUpQ+AU/8p0
fFR3cmURT2DPs39jFZErmnGP/IwWRYAcCDFzwa9dvgEzYIbPFGMx6HwhhLGOL0X1wUiWD/IFOgM+
x24bTH7rQbfHdtEPtve4mwemI6fSuQ0vCEx4QYOBK3cFf8RFGBGi94+FoyNIF3jlAWgbLw3u5ENL
1UdXB18GzyQpv6SofHdlNA/RQKzPWltKLmTNMKvVOVqhFU5fdywkoE8XLfAbfRp/P8XXlmhQPj8g
bRkf5Ir1MrvYqIGSw9ANCRsEXHS7f/Wv6t4in0Rzwfq2ntIENHrPERCW95AMo6IN6JSDf/cAHFVw
U938B9FK2lMn8y//GH6WyAjnT/FNftNf6oOG7AeS70hhsJw+xdZeSmcx7fpzhqEyejouxWVg9vYO
BZS2tZvf+rfUHfMDm+SX9K68d7f1qCWI9ZBzh656fwFQrn1hkFEBV+ULHuiE+xFSpurU7UbDNrtV
J3yKNrpBbD3Sf6oB3EqbCmEPDTFg5L1T7rQQm5Y2N2HkaxdYh4KjIxLlsYLfCFQSJFxOfWW7Co2L
8T4c5/irHIZTG5u/1LDXDaS7QFOBVITqr7rFJqA5CVOctvaO02o+68/yIn2BhbBBczHK3Omw7BHx
s/9lt/rSXJbc7m6i5oKL8k9GitoEQHJQYUtqF2dWwV7w+hJFN0QIvEp0rffmcwzKsDy0hpMtYfVt
QOR2feQ/dcqjIckCTd7vDLgTIIa/5Dd8c0wuuK4FLge8yerLP0fWvwH8B3VwE3G96lj2/C5Z/DnO
IyEUDnI6zHb5Ll+Xc4G1uDytU//A+IOnuOKx+O6R4c9pd84Ve9zs4rliXR3HNxLnp+2dXpTDnoex
2/IOpM/dAvFkfUId2vpULiQa7A6XQDowH9UlojbylbhZbfO4xnCGI6n0RIF1Hc7WgcsO8G8wd5QD
buRFQfOAwILFFppwUUOwoXHsxY0xu39Dgv8xINcsUwQK4wRk8LZYNkgceEs0j+ijQCGBTTJtkJKW
aX7G451OUYutZ/vC7TegiJmD86q58hqDqVFe+M16r8P52mNP6xEnSlR9QLAfULj2/BnLRjgZJ3eO
14v8KUVaZHzkv2PYv5eYgPmwmI1EIG6hdrl6pHWMU/83QO4+NU54bXr2KGbARymv+37fYp2NqIoE
Dxv+mG53EBmGE5h2eAA1CXTCECzF5cv8qHrHJ7HdY39SXF/xsRAx7hrTVIw7VwghG9LXNlqyLVoV
UNCR7OxFc4f+ZW8Wql1UgmA339FY0q9gRsEVD+Q0ho4BxOfs/A1aqduHErUHcE9LTFR9tIbdHED5
+MBXNG7TdxXVJHZcpHI4lfEP8kspeVk3/EHQRypgfTcvdXabB0vc9VIf2gPY3WjeWx/rewcaY0Nc
a7b7LzADzuy7sux2dTriYeMBbdc84u0jzAuz2enQ2USHDCt1ALkMx6YbttNLMFnxurf6lB0we+Eo
sYL+I1hBYIUmTSKiuwMysiO+z1/ZdT87zVkGV0LMbND3h/zm2YB0t+VWJBSysJo8MfclmDNct7Ml
/tbiJc/JcdPZpdmU7AZs1YHv5G17Aut1LPomKOAOOTo7jAWmRSKgJ3lmY3/A0EKBMbIiMeSEAitY
EUOSEc5HBcBQYM3vkuLwypfMN6i1teQIP3I3hxZYGVvkxcdgQWfzJIz2PCNPmPh9g3qdERqn7LI/
YSL6V7XXPKSnosAiK0DiEAkn/Bv7cwygFznBCH5Dfra+8zO9mphhfYpl2Gu+1T+7BfDx4BFDj9R8
iiTR/r80ndly4kqzhZ9IERqRdKuRGQzYGN8oAGMJgQY0i6c/X/X+z273DtttM0hVWZkr11pZ9H4x
2YrQSuytoa/geu8QBl4Pn37up3E0L9UGUlFgBz81tVx/lr6TX+I5ied9J04DbnNTeU+JPTIVmU5x
BvrgKFBUOCDOgPeYqJ5e89fcmBYfAHE/lGJP5GSEr+NrVXzGH+TSp+pSXTAksZYT/kT4AMub4tv+
xAGF4kp225OJkRk2yQhdeOZlFOgqHdKp9vTfO33WTBtKMij9QVBtTJ7vTkoDc4SsIF8+l+kyWSr7
YTNs1JVxkHfmwTjcj9Gn+kFO9p2Tv6qMwBRZf00kFRmd8Q1v23itSAwzDMojjsXkd1hSgMLS9euQ
AHGHTM7OXnDNJrpnnaxUnCsQUEWZtuuO6YaZRgEwuKu6DLvZpgdxeUyo21/aN+a7V+sDDh6bn7GG
k5/46/5l71k4w7c8wuhFh+iW1gxKgXZ9fRlXdeQWuQ3H8cQh9eMH+chMz8YQkrsBz25z/2KAjwnv
BdoLtIxv5Srtow+6xZTM8qrbd3t51expLGw4SD6zT+s0YUPdqiO21u0Q2kznizxrKyJxHzrZ1IsX
EdlcfZauOelPdubZ6dIVzlMVSdAZysuH6Kr88Wz4j73+FJKx1xcpg/ktXZNfTKwhgdXrdv2am4vi
I8g+tCNH35EgXVBr/yiX+oZjUx2WXHtlWR3682stfdvfNWAFqTNpBk5LD5ou+3zJu8IZ0ybVhkCv
eKPpoluEk0QPycYc4o9rSUTPMY9+BiUCD9IjEpN9bSx6NyO9hJWdhVygZ+vyQxQnEpIK9mnhkMbE
TEvYgce1g5PT6WcqGiS+wY1SkX1I902fLpIu0Ip5dF/cZEgFqdcysQh3x2xWDEE+ejIl891DRcOa
Za+PKBRmUM6lc3LhKks4Of1LSqireHT9874ALdHPJf3Jc/NbzI0LFmTKJf23LzjTZCagth75B0mA
PjjDoQbKi3fDt4X6DdEGQdHRfx5/UBxsuiSMWiNrjolsHC8OS9f87y1qNMncUnUoTPQPcL9/8b2P
iFpTVLdG76DgDyCGpze8ZaprcsgW9ndGucrZeHgf6HDzGV+LTO+sAwZxYaF40Qt127urnjtx1rIX
eH/Dwtxpu/E0xE5Z+mPv8sFmGE85OhMc+HuMUChbA2Qnikkc31RW0MDIpo+vuG+FtphvEOIRedWu
lbvAKsArVu+8a+HqZV76nfr1WufbJ9ftI/7Lr9CJ4ZthlasS9Ugl2Kk1HWMHDSo04ccCsMqCzExd
6jcSRGvxOh8xnqqw+mjT0ON3uLk5WR7deqIfce/KEExczzWArwkqVLE4+gxam8flrC0RWwl1BFkw
i/TX+rsvku8GwoDivgREop3bCRoDt3pAeHPGVbuDqgOLVP0CzmKN1Y5Krz7xSLLHr3bNPIIfnp2d
8LhNTh1XCcFDQ+pV/+hnrXNkEXEYVQU+obPOXENzORr4+FfV93+cNpLm0rqF7PE8YIDWcEC1Ti0I
cG5pO/IPt9v4VchCbFbgyYXD9fx5NQ6snaF34kt5pVLhuIUyxwfuepxWsNEs5nKd30HViQoZ4nd1
aM/dof/hArUrckTGNOlO4slFwN1h1XJ3aDyTDRnX+u9FakHF8vd6ej0rElABOS8ABAno3W0njpIB
G4AKNh1nQJjX3rP23u0cpIfVlf/WwJbtioSOzI6tIusChScRjxkTITm6hN8bRUD807ZYELkkQbmE
zs5LcTPnlhdM1vX4uYcFkyqwOt8svPzOme6jsLEjcceTh5uXHkuCXJFPWFyYcLfxTdoRw/lH3g8r
GskGRHh4wdDV5dYj5eLAGu5BbC3tO9BZx7kwzfCjGdym9IBLxpvOTLcW1blXvAKN5CwRawospR4Y
qOe1sK/+VQF4Rva78Zz+/iukRuwA3cp23th/gnawi3GJN5wcjVlOj9OdjJ7VBhLEj8i10xDyQU9i
Njgw8fMHY3cC+ubV4EjJXMVkhMHJD3/QHf3tVYU7MuBl4hY1wg8nbpz3vvw2FAfpGzFCQEIwnNCb
osfL/YQ1epZAb3+hOqjDTOa9WHOaIbRESpC7GLaa9/ph8ok8ON0GJPRAQFAAdhC6ke0X2bb9zGAk
Q5TJZ8m4fFKRmkt9mKcFGgKPPQ5fCmbrK/Ub00HhbbWOjsf1n/TRcuKdS9KFCSx+5/2TD369Tafy
sgRaH5377yAmMVDfOcaPttJ2k9Pjxv59cFcKD66eDCZC6CJ+MzDeoJJ0lR9CkL4dLmQ1GvsQs8Nb
w9pljDCEqo/XvF+XW/YraNy7E3VrZLn5gYOejQ1sRajk7CCivp//DooJVNdAN9n8TvxXxyKhjkDr
1H2s+M/UM3Onu6K96Ry2aEUT9OUOh/Qb6DlGu0x2gseG6k7UgFhODOIF1S3SEydukWSJ0McsQv33
aTrK2yHFGa8DqwDgpQ1N5aNFxknAYU8yun10oNFrP+1J3VZUOXA+EqfcYz6woHi/tpy+wzcVhPT9
PMWLhlqlGJwa+tCl/YkojCTC7upu+6DcfJeYx/LnfNO0aZT6T3BGxUfqrU+WabTQcyg0Ivg+fpLr
mzZN/tt0OGQ6iR229IlM6vIACiwwbtm66uhSSBFxVJPEFtqd25ai1mjAQXM3hwKIohXa9oXFGO3w
qGoVt3n4+QBZxH1TWV8QVrB69hmXuIWp60F4NE/KdthwUj++xKHG0fMtiptDu+7X6dUCeS8RyTmT
G82k9JrNlWmzkE9a7HCIkM9w5mY3Ud4qFwrv4iObd/t3wtQt1i+/wTDbn/dBOUSwZHbp9UXVXXy0
N2phFs3rlmxQ3F7U3/b0XOBJ8IFgHKyL+wlWvbf2/ZWxjwZ0RgYYFA43LPkyf+TNg8zoj3uk76VP
ster+SlvjR2zUk7vab0qN32Y+frnY0ErCduVLrSdsQ7uzykLx6NK0qrZPfPSxAtej7kc+Y8/iwOL
aA7yl84zRA+Kk8JGh0u4tuY82Py5IWV/ViGpBUkojDgFQEJH1Yn1APpQF76QyGAe4gAdV/dFT9WA
jN36sEzXm0w4iLwGQiLTWRF2gJ5prpr55Jdw5CgUYE+of3yK7FETP+VpiBN4Bya9d+/9S6X01hxN
I9d3je6DIldj1M2nRovn9SVtHrtm1nNcoJDSUKIorgarsXeEiJu6Ndm3q2wKedj81sHXOLyALuu1
vGpX5Z7ci8qE2AqOY1/AdHbGvwyNY6MnF+9cnbYqL4zUhm3XQBVjJSJUBM8FGOdoPpG0oOnqd9Ix
mjA32KEvpGIm9kXUUr/GL+lKmYYzG6TO4crRRwqpw8c4T2qRVgl/I7F233Q+U1G48erE8xyMJegS
RxKR7jEgkacuAU/YFuEwhXnLoYiTNHtGOZrH+uM9493JXxIYKPgDz6d/UHt49TQ7Ul/rcFX44R20
zOwiFjoi+XEe75qIBlhfg580v5JDH0X2X7tyWwF9vH7y/f2jOY6sSe3HIgnEBp57EDspByVFrZO+
PXwWiL0AW2Cab69gZhS3paZ8Fp0MkdOyzQS70dGRGZzkbXIZf+2HAxsSXvyErFr3Rw19r2dpbmH4
CHvRw6Kwq1WHNnz1p3zIe/03vzgsNj4kRtTQOBcAHShYhraLc5kcaOJygrLvuPQVnog3DhEyK74i
+PTJtDFmRGVa7FzPHlOwRZBulW+ibnXVubZ62MgLKVu2EBkfDHF1wANIcklvpCdLHFSBegxZODka
0rr2gxQ5ATEYHNFNRYNBetkqAV0zLgwaoEQPocRGh/jWHR9kLhxrFi4ZroLWI3aYknJ8HuFMyq3T
jO5I/Grd+BlI91n+Z/yYYGa4ieRgMY5M0sRNNnmFDukGOCJpiAZPvQzuDz8uRMxUUhdhPxpcSgKo
9Vxd0FPKWgOg1SeL0YjGHJqcPflvBDIQ8W7yA2+Gb2qYA0587j5H6r/8j7OJ9I7WWGOQ0nokkBTe
dKwWBkkSAQ+EC2YpK13+LPeAndWxPcmaWBiMNoGtaWKBQrTtHdwIiPDRqbjVn8WHTgu+2jaHiGhT
e+C1z4PyPVzB+ifMgl/DcjV5haU/nKreMYXi7l9lRVubESn0sSg6ObtVB/9Linw2HHk3O65+O91v
+j3sq1P/06/BH7fe+7v4yxLXGshGQXKghFtwE7mIveNVSHIaR7/EDceuC1HNONkHKAZs48x7vF3y
WyHk/gVfpkmWQWLKPe53tx9vQJ/JvjzKW/VXP5Hwsf1i+vgKtCxPAp1Faw4yasOh/3oYx0Sf3qFZ
ApEp/vsVwtTL9PXwCkFgjWO14VhIr8qBZmJ6Aoum2UxCXYg6l2SJ+rb6Vku3AENEYvjRiWsCQZtY
lzUO2zfhpZClwtvg2h1fTAZunMlxcuRL6UB+TVlKMc/b4VZbIxg6Ocedm/YW/WwqKT7o5SWNTzeF
ujpRHTp32R+wAOXcBHzeIK1yU9TkrJaDTSym7H87dMoJija/oNGXpc/yJX8Mp+LiQqxPIPUPeLTR
NA9aqjysuHKRBYLuZQtwhvMj87o2zOqAjKd+uenveH4fCJDjKvsYbyStoPAYLnIa0gKldiKH7aiR
bv1AeuNQXOUnXQww5x1Qy1Dve/1f8cX+JdnnWkW0Yb6Tu0O6GUOIVATo2nil7mfMeSpxdIPkDHMa
QjpkAUfdKafI9iIXRiPS4EbktzlctJ+IjIM+I+klu502791ZqpgJkDOzQqCStyRA4v89cy5J7C+j
4qDWh4eqsfht1FROBfEcT2MG95HsBqmffEhb+1QTmi4S55YCHd0d4IYqQabNBk2bV+247JrXYpCz
jwvrov/pKCuSmYLtJDmT7Mmfw37yJZ+TX1ucIa+/+x8nxuMiU9/j6weogXbpNrKWz8VW56axP+bp
Ylg9P6TZ6xgfabPzBs4c9MAa/R+ofDPLdpxLw0GFC0n2Vv7mp/eBlsaTRYnNza7bS5fx4eXg6O8L
i72P51W9qJ7fLyY3yewgcqzapWfBQU9RhGrAtAP9hhNUE4X5lkbckxJSBn+CZPFJvQpK9bxYh2FH
vpmAFvCCxkDF8+DafCWTYHitS9lFum3gjgNaTx0BbwwUulim1DAPr7m5r+A1M+aTDbGyqpxh156I
ei2giLYnoVQpZNMDJliUY/QTIONQTTWNCzGEQ5H+N4GtT1bFmVzyCZeBxjFBHnApdkZQEEuwMsxi
xuJrKWjMuXmRjpPzU/M0a5rGsKtdjDVsxYMG3RtOdOPEVk4AvLrpGBT12CwSC3UwTIJgOFFcCiLG
DIugQ8NPc6RFugRXoqm3rStXGB9wJCbzjkquPNuPw7NbvzJoJC1wY0zl/VGUyzRbddSKGIM0G4PU
GJOFyDPf5HrpuQLoFnidA7H5njoqg6zvYX33kxhJMKFhNhkRbAWufLVX6R+jWX+jX1KFZP/6VBYZ
mRxcnMkX2Up6Ym8FcGg6wkEevl68fqeqpnBLC4tCVdRtmHQTSbK1DKPkvafgMLh6tF5+qDgoRG1z
To+oqo9VhWYqfJc+GAvZwYikErNi8kikk0FTBfirPY2gUJ3omjNgY/hEXtrfd6nky9dx8zzmMueW
RwHd3YOnPi0eCxIy6e2p0lfx9DNAnl866WXzjUcjGaIJ4UwP4nj1qvCi2P6D6cI43ccXPWen43Dz
11ybb94PbwOyQjSn3pQ/ix9S0zvLGWUgIcRaEVQzG5JaQXAuc/0WKfb+LuXKvCqNnamVP5I1BKX1
yinJSEUkQ50qeRI8TxAspHhh6YRFEa+afGXFs7zZp3aGI/hP8WMsn7/5ISq3d+3DsghDzA1d3dc5
OT3Jd2PhZutK1/I3Bcibv5OwzT2BASQOyiDXdACSH8asxmwItZPX4DFt13Mj36QJoFyPZmPH/KtF
tyk3442ciPaiThVPVCM8IEmyWI2ODqFEIpQyluY31/x37tCw8eQz7VVQ9DxBHHaz7LXoQcMiuRJu
X5N1bpwnvTJXc3gKtEEKnmKf+TlWBdahjU+Wtmm7lvUR0N7gYFKiaZsE5m+X+mo+5QMLqG360cHo
DKRIWwCWIZRfMqqcek7eTFhPjFeQPAMozFhmxbFqDvd8P+nZS9nnxNpKOTAcyfYLzJTuolObnDlr
Rk7b2flpURblrrq7f3HO4dsCFEueR66Jzqe1XMBpyzo+SKWKQ97xCPmXlRzbiTcx15W8SBsYMIRx
WF75laOAi1qOQIYoJCTH/o2PnRSokS9XNK9HwJbWoQTpmlA1Fom9qaK5MZn2XFdSaQlPEdmrbpNI
nF5fTX+SgSH6WVaFL2PWgvSoi1xd1ESrgnNtsN44pExST7JEvktDVTcpnUBQXgdAOuvMxrdbyX2X
3h1oOvvINz1GoAgMuR+/OsoqBu78Um0jxaWQAKvneP3XuLof8U4YyuZspR9lN321ty76i5LEQ8FW
pouIzD9Pty2i+PIdfT2lXdr22qoav1/5lPNDPtC8ieL+/ESlsTGyXfzexZO5lJ27/PwyP4B4a4lw
J9W0J6pZW2yR7iQIqgAfyNEFdEl5qxD2yiV+4EQB8yJKISBbfB9q4cDAgeHX2dxYquSJC91r4PlX
jjTxUpOMByKdb1gf+NtECm5rm/S9MOJLfF+NLArU5OokQBMFeM2xT/FKwEOj7BTlPn19j9Uiixb3
+0aqN4p2NMdvI7k+ep5mKB3F3qXR9DX6aO8EdGDOsAZSYN42Lpq+7KvYWV8kHSDB6XhV398d6Nat
3eFskO3aL6GSZaThG4oH+CRFLKgZCVkE8pTOtW6h4M8qh48szJ80AFxvTDn35zQujSIYS9/uuK7s
ssittRm5W56yuRfpEBoRNh8zSQq5PUqzSXp8JXBdQiQU0GLEGZDUZ2Muyj0xxSp2xeAqzClk8hIZ
K3vhZl4AeMCVLPqFyPi8hX6zvkrW8DnfllBuXuf0QCZpQUERVCs5HEONXhMJwuH5HZ0N1ZVkj3YG
iInNJNUP8JMJbe9oZW7itVzhZeTigV05aggJRrSxqgDcYTH51A7mQVqaXuxh7LHBWrgKh/e8W724
hJSoe/UISJipfj4RIkN7a26n5DzsFOOUfoIHAyTi8BRvxsizty1RwjwUCzrG3+i4ZvG6XNLsoeek
0HSQ/ywTdMKjkz5fwfguviIIyP28nQ/b+7HBcGtFUjqpA+tPfbvg8NYfSa4RvHYw4vJfi+7QBP5H
OVO+S7QCYMMO/B3W4ShQhYYzjYyQxu+VOpyCD5gDpUijeJzt2p6SRDu0lMt+bE2IompFQZ7Xd4cD
Kn5Rk5HzBMA+FGdEW4QKE+1fAw5a3ejh8PkclvRrUmgeJ7V3ugV927U1u4PNHvEt+szCwUkDLjLk
ttGX2cZQomDbAF151JauRspcTDl/p4KiUzMiiY75Qlpg3hgImnTPTwgSDv6GWE4LXla8K6FZ6RCj
BdcJlcpX6wuKUOvbDpOmnJdzuZDTusLLXILnOfHuYhymc3dJyxzADQezDw+7EffpbKHaufohDsup
6edTa2n66Or4FfLzaby6ww3upgjpQoHIU6jt4nkapB4wvj7NN8YCegzw+UaAW0iGwjYU6Ts4JETz
pwec29J5M6d8x5Th/DplAKYUJBuYBUzEpFMP1mrvePyUMY8OR8G6OyrPFZAO1y+hVUj9DLIO4kDx
q5pLvnzc+Ne6bJ3uwmt63JKAxFSQQIYpd4sP9jdGoTe+9EV1htA2gR+j1q1/r5sA0IociyO7Ow5T
jpKOdICn2mefYC1su2SfbIpVsoEY66GnCbGs4oXgielzG8X33P/+EJ3/8UwzFxozF7tw6aFN//st
HhjORLaKfV7Clq824muCNt/n5xYx81ILqEfiOqbeY/7cI6levNwDM3k9rDtgvpbbbtYcym00r9fF
7k2Pu9wWO/EvsECXd9jNsHGmkLO9N4QS0fnO5tmcLt/i4QsmnzFFG+LBAVhwuzb3efwDJ/JCtsTL
gPW7JdlcZNzabvoI4f/OHMtD18QU94gVoM/UrXXQZ+Vie1G8ZjYsqxl6g2+2aTgJY7hpo5vOJitI
/t+owtimkOz4O86zrw76oWCqqXOx0AVNTixOE0Z94ZQzQTmEabtOf0VZt8zgolSHYt2fR/qy7+Vr
LXjx4t3WsCAFQx6jHPifWlCsBfEPvQPt4vxgfqdbjBCv5Km6hWDOfZ3xCYWQlP5qUBoHPodI78mu
2CSmIzZOOgNPCsVrlaaCjCfP9VCwkPU57AVsq+GiMcwe3SDlw7KcyRwDOWk1Zbrx/Vg3S/Fog9f9
+8MmvvJzQvcQhe0XydWdHrb+ZzsIqR0yWJhKZgBg51wePsAU9/QB1dkMUE+4aDlh0wrqpBKIB9Tn
OrCctBEkC6TjkJOAPngFDdwCHTYjs9ygK01CikFx5bHTgn0brwXBk5a1bzjPJUaB8y4Y59ommaEa
917Q/+QQA6+lCCPDhhOBcCMCTut+fUPsY6gMfwv+bn4CLJwQhOQoFnL4/vQM59Ab4L+XgbwSchFj
SvpGv77akBRCF71cKG9Z7+xRJ5ztwlBEFt1TD/LvsJPO793dtV3Dh+4fiuACYSzQnfFX965REAWG
H4fPhTwzfMCBKZ4RPldvSdMWCFzeyBvxvWb+5mcmy6tJrOKxHdgaq2bOX6eZ8yDT9+69fq8nSxRl
9rk+RYHpTjy8pRxI7b66vYfVtDzCe7ncP+83/UQgFz1hWBRba1Ytmmm1sNcSsdFeNzDp7ytGLziS
y/enV2RKIW6K1PvpxfTp5B7kk3xKwDaPxjpeyScFkAlPrqO2Lhf0heresQ7GOlpW/LY+IxXhm+NJ
2/37pQ6yXi7wuueRInBZ0UCoFjoteRIEXiDh1QUt9zIYa5bXTG8ZQfu2u/HfrHMyXqF4XXxXfGJ5
O1KwRSa+5z9c2+dHxT+LvyLQi89uO/FrNp/TaBT/LP7ctruQh+MTPm438bOweP/3UzfkYqHtM7xg
+uBVcE3QBaizfMF5NosClRule3Eoz+oAOYL78v7/npR832RsLafKHANfbu07LJn5x/niveDfRQHu
XIG24m7xORY83NKOdQErjFvParger9tw+3Su1+1/Z5M8y6f59L1+Lgx/2E2WORwd8Vc8b+deX14b
lL66P1K9sia6Obeb19M4hi8eV/dyls6dz+g/c85dr6Z/vYoV+N+jsxJ5daYLMzUEd0YBId6XWJ/A
aTyD+K2r+KeSeTvlVPy47smzdzhZPhcmNCFxCeCcTk13y6nJQml4Dqweva3NtcRrJhTXlKTH3YrL
b6HKaKbi/+IKV//7DFcxviMOV7C1fz+OYoDriO3ov0P34fKQt6242/9uPX0XloQ4WsRxI44Zlp9D
nuq/UR+JQ0Qw3utQkDdhcbNBczau4I5jqjntUZGJTYujgHvIoOgY0O9LREv2wlxgeOjhvLZ6zeVP
8bUQh8H7mo8rc/Gac1L74mihHcMDCR2QOaVFMAecIDqI+NCHxlQ8heBuiT+CgI//E98z/n1XNKPE
H/EsIrbAMGN0Yh+Kx8xQUvWkBsDHDnIVuLni6ENahjRKQ5LFH7d2NkD4/BGf6qjWdLj879m/U2+p
LSdfqKM5CVX4+0RWPh9m3Qw2Ow/DXGUexIQ5/0D/YsP96XcgVr6GTkBoWFDfLARGzZgC3jD8AbQx
HMUBYrI58K2fYn/5csWVffh89CuR6BADV9VG/mz4y7tdFPOOiNiH3UZc3n8Py5Ov8EB0Aps07Ef8
DwYQUjJx5OF5Pnud/4v64mtxmlGmfU3mzOpcS1dxwPxE4X/nzEgqB2AVZOvRL2fiKxmO12Q+CNUN
YgWkA9fnQahtLH5j8HBphoSbQ0YVhFzzW9A7hWAw3XbLbpluhYRQPJlBsyihlcGgDbgNvWtG9lxF
ZwQW30KBY8picwfGmT7BMmyODOMrgsflSpzg5SNsuq12Vz9wgCkF2wb7kIa2q4QYivFruK1ESGzS
5LOFUAIooaeL+LFA8m5xdsirSX14kzbGFQB9YBWblumZxaycbNOEcNu9pw/5T+o3bfL5kukexe6j
3I3p/VePjZuVar6EZXa3H1AJ07qmk92DwmP22ySt93jQvCwud1pqmgLhRdpIl4ysUGvSRVkW+8To
91KqedJO1teW9Pc08KTYVd2tuRSwBenG7nNQYSta6Y9yPlTHYYI1/4In9aoq+2woJrHfnz4z+rNg
CDjKPGGGNhruUwa7BPgiN6kMF88BJ4QwIf3JzSAxgZu1tg30Jg0KpegdzDGsi6Zgd5xHeKNg78nU
VI0O9WisCzzokmQI8Dw9oD0xS3Dl3QD8HeGW/FJX2rNay/2OGcqi06/TDbJHpAJ4iEAGrZNdjbt9
nAZyjUFnM0AtRiCPudeI6s4GTStSeWklbCMJHBzYKKI7/rhTx2A+Fc/ofBQDzdewpU7OzetEDZVl
SykqGnr0OcpiGkPP+ERTqSI4zN5FyNgg5z3auLousSSacp7Jd6CaOp5DnTAkRDY/FYAGLCQESsXu
8QSWa2rYY0Cc7yBLfzG385G6e89sVU8g2FEqGklwr2iaLF+PIMU3ov6Lw8ksWyFjfLzWbEIYIVy7
zgHUbV4fMaCmLa9pEAFtxY9jalu+pgCaqC/D7zNQWJ2bCpnsuYi+XtW6qk7NY5e4pL2uulFhVgzz
yfbxocELw19mbezv9nYs9kM1waiLaAqpsu2J6RANsue8VedlHOLEPTGUTY0BuQ1VxY7kw6RXaRyF
qXVRa9jebz+GwsXkKXCHbyn9NL/R4eWlq+Z+ZJs+nR+q9TKlgZTKO2C9nh6amZ6HWDYwHqzApmrN
qx7KqdDzfct1q83yVkorNnS3fFqvWaNBdxwBpAZjaVljUGSoUjHkeKWQySzTWEnv9+ejOuvG6OPM
ek+0WW+3+8iQ/FGFE9rTCW6UZGY9rEV2J4vs35t0Yn3ebQW+qQKXMYFzoAxhLn1ZZTihi5/f7toG
31CQ9RHr8C3m+7x8wEWrRro7wE94U6zHpZOAR+EFZ67q8SMaZg1N2ATllBlU1WqoZ8NkMxqHvtmB
8tk5diIF09u/kurDplPZwwyI/ELfSPcQOqWGloqAkavLCopGFXgWqhZA1fSzExsL9CoPlWZqv1EW
1dP3uI1QlqETUpZpvntNeeW5tlOf0wQt+ZsGp+YzWIx1thgAqFLzs3p8PlWmUbTfFuSJnUJVb3ff
yWSXpUxBWL600CqDVzztgKY1bA6doZ3LdFmZF5Er2+r5k+H3lT0+1HjVKYmLXLZbS/K/O/PQDhJ2
N+giup3+mL1KwM3qK5c+e1R80Yt+BVOi7FngRfKpTmdN4j/q4AFfNPZpSbaMHqk/FPtC402Z+IFt
h4r+9+p2ZXRp5ONE3sSwnZvgScsVacb7mqMowA+aEJlx4nUQ/pERVn4JsihcPldF4dO6xplsGL3h
yRjvkHbBu/fCl+TA5NCL5WAFhkmDxucn6PEHI7ASUXmojwquS814LaMTXwgXdGWyKjrcVZmVdDZJ
Fjof3Gr4ZRcmpBW6aB2o+MYgJMSMZMAwyOvtpd0sOhp/w2EwiUevkJcWxVOMvHky++1BCxPoT5x5
3NM693s8YSUfn5/qpB3rT9yPI2mqvY74vXSvEJo5Nj+Clvi875ra98TGdR9kdpLHsHdc1tR0MZGm
hbKwy1BPvaBFQzdMjdeGiU9MVRzlVdwsJeszBrfM9T/z8aO/N4POat9G6qk2F0x4YBUwRKZvl49y
O0DPbOcFqgmM4JCeIICGKaDvni3ubJDNprIavnisETqoYmFlFlBIZhacNqc60Srj+d9wAoSJnzNG
uDnPZYz2hk2iLs2NUYHKuvSurOSmTCcPhjp4KR0bVBVjOHK4Va5ST1EAgKvXejCYZy26li1WKGFX
f/fpLCHHEG4qDjivc1/gxUYzMRsPdKe5NfZFPXOpaInKDC5BjC9YWuFAFk4bv3tNEWXZPmbNlebL
GKbTRa79Pp1q9mdCFs7QziOe57BMuRuEtnHcvLGZtcLEniXKWu2WE6z9gbawoH+FECBhNHKtPa4J
7ZLODu/Jykav5NJYrqZwTcHrXjcV7fRBz/AE3TDfAnrg8+4FJi0sI6DdJL9drNolfEfHnVr4UYRB
GS5EDrCf/JGZJ7WgP+iV9ORNEW07W7SvESUuWiQsjQtnw1LCCRZ31tqwNl0eJBVBaVEAivCjpbi5
sI5xzLvj9Zh5ghg6eAkC3Too5JmF83vuwzCrGogmc6B2Bb02WWzLJdiybsDE3+VG6ULaYa3lg4XT
LI8ee5KPpBccPprxkAjsS/HwuBES2qiEOQO+KofpsGgj1isdn8cKbLKHbv8L3Qf5F6ZePSIjVXS8
R/I9WhDQz+3VIAWphNmyx7t+A28hTKVl5A49FLgQiZZon2GUOHqRgQYOyUKABPmJr2zvGbof5x6C
LWMxfnJt2B4QT2Guwd7IEKqYGJvCEJzRZocRYSFGMS/06ln1qPhRGOPs1YOLyRvFdsg26SaVHk1F
qPXSsdsaF5sX1cN0JkSLlrAReexBQQdk6BGo6MhIMyynggfTUmjIXRSIE7S0qPdLj1dD59nGcxCZ
2RRFMkaDOR08c5tRwgDXM2WBxIKua4TJnfENl+BFQJgsInYlPqzZXFdD/KpYt3BBM6DaaC14NeQN
VgAtCdt6FqKJYjkTSD6yhph6Kln2r2X+8jNjO8mXw+OjKgmceNivk8Co9tFJM/6KwnUaarmF+phz
8mG7eB0m217xy9iLG2piMp2OVzDPHM8ynWf4HODpMf7AV9ppscBHv583BGb3dd/UCecHdlPxhKaZ
SUMD20+/sibbiolss1qGnZCaKa4eWNH6vazAotK3Y44zY69OS/Sc9+sdQuyIudRgZdaOyasPWOaP
9/QjH3ILVzz+199Ha61jNhzViEbTSPL0t0lNq+LO+FolOuwiFZuy8Ye5yIUy0madd+AroOAFkitG
KrRYNKV5+GggZdMvVGlST6CHNpzePyOO9R0uCZ6dbjnaCzpl+VTq5+/71+u9g2WDOkp5MSbhQ9aX
z0fqwSyRQdO6fdzToHfiqAutu0qXsdHKad4l1h7vQTiD9c5iFcrR9l2usuzWW+vUPgv7w6KahJ6G
TBJ9I5UTSa8xfXDKS7QZGLXomDoMTHcynQTPcx/NFfkjennZzAhdfW/4dLawSFQgGnLi4m11KD+q
GKPNnSkxoIn207I1Vg996jUr2SzXvS6dMcaX/FJBhydz3v8fSee127iSRdEvIsAcXi2JytmWZL0Q
ttxijsX89bN4B5iLCd3Tbctk1Tk7TrJ7dS6fNbRYNcdt++GBs3jUiKwb3SWzNluGbsqv3EexYSWw
wzUB0Z1BMdUuthCfuZwBJebOcYV9hHweS5v3qOohp67Kek6n6QXNWfKAWBKIoE75sf3n/MFKQCi+
6qV/hLA5wl9rV/WSIMp9om0ZX+gEvybm7qL98SygddWfJCwSkIqAeJRWBPSaF3M7s/Z8KSuUCeTx
lVfjjy9IP9BCEn0Zf93Ze5qb8WgTWgCsxQbAwo2aMp2U23lAyN/MJDjMm2vRQrMW87Yj6nUuIXZ/
EDcMK5eftC/xh9gH6cngEDu7yMvFZHmzF7j7CBCs2OZR2lnnJqjBRn3ptzPTz0AxzpKN0k5ngWkJ
Wex6ZvbAklAg1jlEU7iR/f49NgjmIB3tfjt4IwQyZ3bVJZwY1N901aGrD7M6ucWphV8zWVp5Ps6s
+QDv7XXEjLQ3+1KlYtF0IfLJcC76eB6brBGqO2Y0by0M2HcBdxecLO3m6QUDVHZVsL1ErUKKMFKA
JkfQpzqIwjr9KyclrpHgYCPvkI54Nbq/3HraUrInt5myK1LPhXRSKpuru34a2r+5XpAtADrSYpTb
KqQMyC+DKwqNSKxcSolnocB0KG6lLV2URtkkmj1LqB3umalj6LqwRTRdowHPkPnniSBgEfG3idEz
L4lG7FVwJc3cUos7syXzi9IRmONgYZDpLYVi4RX9PIsooNvqBE4i+UZo+TOXruMpRcyCRvGo1N8p
XlYxY1ZQx9XoMjwlzDUmgqnFgET9Yb39F6VRekTUcX4f02MQXIzik4ElB6+WoL2e9ZB9pf2wLtsb
geXu1pBYTuEWSz6f+GGg8C1stMDOu8TRX7QHLau5YtNdC4QnPBhb7zOUi7NJpkYugjMRnpsyM64B
M4esV3OVlBW7Lf8pvgGdVyr/KBr8Fw/jJpKZv9ve/hPdNAX0sP6pVn6OOoYy/COKlK5ax3FtxXsJ
WzkXDrURxGfLvVVuQu71Kmj9fSB6pLOBo7mtbcQ7uSZ1TOio1xwdRx2RXQ6Jh7NwUGcjt6vtE7e8
DRAnhmxT5qfsI41QWjSU8U8h3+ucEiEuODWJ55pZLMPiEJEHU1v9XGd6y7RqRVbhQaQgRxoRMw02
3Tz69vzgGXkBmdTO2uqLRaFJiB44dcWlbyAgxlhwVKj/TFv6FFp9EUjClaj60hqklaK6xhWQ9zAC
8GfbZCi3SSStU6TYZW/0q0wjvNcZl3RiGR3mq8iKUawieSAGnp/5euzlbwfPihrpWPgk6vtIhHzi
B62abDtOget1wzo9ztsx5dJE2Oka3Fgl+iydr7HBbVcOnC9rewBSrYm6QBjRwAZjg6sdTAUi5SGE
syyQSWY/0y+Z2CIUOPxEHt0O2ZVTUEUSEiK5sJw9DfGzscTfURP6oVS7ZEgWPhuSX73UjBR0RqFa
I7qICY8oNAxrKBKhegfYXR9qOpzXpEENIO590ubbabzVEaJd9fyump+9Z4Mq6PCB5J3OpYwJsKrt
vzSOZ111sa2rSN7l5P3jzmPwsULYUthfrqePoMSEZqTRzI/7k+h+bPAFA67R60bkWlPuLWoepViS
iw0o6zAqkdKGEYEZiHY7GipVXgO5uYRO/8UVCxg5Imtsxw/H+rL5Jgjk46FjhGHHTDNSOoBMvPQf
+hZV2dhCwxqSz9qstTZGjX6ybSWUQA8eO5Zvo6I3MZvUMnwx9VxDm+4ZcFwNdZM+f1Vv/FbKu5jO
Uv6x6nKf+g50jM6p6Wf/SuU7HtcMNrQhwoKjE2+bNSNyyyjCRSmWQ71i4Nj47aOrEHD3QF1MOJGk
zZtwP1p4njWL20npWFN/Nf3ucFc33c28cG+gAVWHCzehrkDWscEeG4oGzITqFYlHoIS5NnmuCho3
GYG7mD8fU0YvznW7iaudApBsb6xcvCfgRo3/LObY4ZCVzbbOnpW+c2WFkH/e7q+yRjX/bMzHNB6q
Z6c69wNVLPYs9w768NQV9Ffo13Ym1Dp5FMlwKPwfPf9LOmsuWb9NTSPWT299Wcg3RmG5ZBTysqbD
MWQAIIBZ74/dsDKTpfIXN67Z7Zr6lCqwTyEioHFutWekM0F6KYd1k24pUiK4nBbCFJmyUSOGNtxA
v/npRg7VI7FcBOrM4/Qaap+iDTnpbJ5RLmab9oc/R9lxRpBcvMg8VqlpobGPqrxxqOEwd2q1RaGT
1Ue9eaN3aRAvaweebs34NeGluCfk4Ulj1yQqAhyPdr5JDti6FC+Lwho+iXQ58HWJnV7t2PmCeg5k
ik6G81mg2oN2u+rJkjE80GZTDWrcfin+T2K+aoPiKnh1KLnxKOf/FOMl8r+MIW04NGBt0o/wH779
SKxXYXKXs7hAcTAfMtbp4T3TXl6KNEb969IAHT75AG04G3mj51F+DPmcfFRVkv8VN7fIvgn0u0Er
ow5/9OlPFNzoypL6Q1Sttdr7tjJ71XO2GT3qre6aIQjitflIsqOvfFvDYSQnot6NpHP0w90fvozk
y6wOvn1KLUQY3jkhWMLGbopWuuA3zeUK2tDCkrJSkIRmFSNzhtbd+LXNT717MVGjYRFH+g9kh/Cm
YO0V9QewmNUtFPmdoMqP0p8ORXiO1Mpn1be1py+6PQc5M51/sxHbWmQICORkBBBQUQBVKt0LhH0x
F0e4KTtaQVl0h6Myntqs/5HbnwpQK4lxEMoTcDQoS0U8TIPjT1L/RR6elu5uyO82+Ynq7yxQtvm0
7aspgly+iNzOPmKz2HbCX1WawDIw0PeC+4kEqbivMXAIn5hrB0OxabKkBtrSyvK17LC3eLJ8EEkZ
HJgIlQEh0LbTE85g7G6z4aDxhkjgLmU7/nTooHr/uyoFayRTklImC1vf9B1dBqcST4QX5OyA1ozA
UNYb8yFPn02dfqZ5tpOryncbMTLZGMrJk2qqkexGWaS65S3VGHI2DlXuDQsZvOSE7jh29hlwQATg
hBS7Lilr+FcriQECRZ6Qigx5eOk28j/Y2rICPsGdY2LpBb1tMQ/LwWTRsT1Yhpaf3WAsKNdGzFZ6
d13acTbI6RYpVOZcMm+V6Scv/NTi3xALdr/UooPhcwjwzPhXbu04O/vlKpCXlrjF9iVpwXW6S8z5
Gi26rmnWaqlPPXKHsCiskxeg1kpAaHLgE6/f9Zm5KmEfmhJl4MQY95D+rKQRbgO75JxEPJ1iyqKo
ZC045gpPwyNTJ/pC9bjc2hjs2rcQF3rSWqqTpZw8xqAIH37MT6jx7PksGmZ0WwDqcNumUHPCXmZ+
BRLgz/Ni0ap0FyLCw0FQCaLuFN81ZfbNr87ZZtJaywwkUxSisAnygmAt6bFtSIYOxThdn32iInnN
5HKuNOIiqX3Bbu08ES6N+pO6aAc5bfBMSU4YDVDchOq8gWxhKxWrOGJgISJNIgLOlG56dfGxKUha
9ekl8Vc3E3lyUVUHYarXIMOstlLWrIZJ30/tlvzsm3weIOPpKB4hfMj8L1ASMD7md5p0NsnvsGUS
otfE/OrOomVNFtrGs+Sn06v0haLCtE3xHfJXG6lxaJJwpfr6jALBmaaXf0Xa/Wk1NQLaXquOxHou
JTeU0nht6CoR29ZLqzkoWCt2lUIWErdbgnAzYcbAYuYbxS87DhiWWr1F6/8Edsm+pisnVbNdM0b2
0v6ZvHlqwPYTSF64Hp3g246x8AUeux0wtl2dvIxoBeNPG83v3OMEKBod3qL5LCjpq0bc1SGKzqw9
a9attW6+OET2MUuag95TlpShwKETyzbkc1JYx3YKqtEfHeYFPTeXdS+wGQ0+ozJVG3KLQ8nsejIU
6xFocSmPBBONoboO9WatIeOTFQjvhnhHxPRNKPZmObkhVfVfKPJfWyB1bsptKSbPhFyebVxSEmbb
oQm3Oj/UWBIrS8bIEXVum+RH5tGDX+Ekt9pXjWV2bsVzOKkgNXkrU8KTCLWzj4mHUc7iwZR4wVMD
j0HQQAjXA8oobeqITU9VjvZC78BKWodO0Jr/rxN+ipKXMx9Igue3iYIDtkKtyVxFo8dcEvlTroq7
Za6yGh2oKu27itvWhAMEJJ1xpvizPCVDfiw2FurAqld2Ob4Rn2C8kH+oOV8G4Kqs6rKEz5NUaOgt
gcu5VL/CRL+akcKILwjVaAoesvrLLJEQWOWyk7tTKdprExCNigUFdw7lDkn5qL+KKjk6ZbMydmjQ
kPRxqFbU6zjwmFt5YIlfF2Ah7CMBkhKMdT8dW1NvrXn9Z5ro3ai25mqIg9kOSTqlRw84RCGrtPoi
3LmfAcy9VC4c2qApOAmGb8nGzkA0WexRCwZsmLy9hD3V9vG4YXIR0aPNyn0TMgbQTQGBA5NlAgXz
jyh/M58k8kihm3G8UJZ20aSzGjhMUh53clgl1Gki6KuKucK2HjPUymwIA0aPmtlUUBGsBJckfoIH
wYRE6lvjLS9YeBykokHIIsB7wICIUre1fpVpZgpbsi1q0npKjqcaXwGR4C3ROXJJFsaxFlTE8EL7
w9NXy8UI+VTUa0WTP7PQWAYDV9JoJ79e2rlxxFQZYIbLBhAqfeRJbXrjH+HE/CX6S5geHrxxpgTd
Syl4nrAuWAiXaoPahHw7pP/90dP/zq2rBgXaRJ3HGikBjShikL7yMvrtE3KzuCNNHiJLnPWKxdDU
2YFUrf4rxCJydN4PqGmHp2Tg46EkbTZwKAW8ac0Yn4MBz4JDTDjCU9/KvyRBYqoTOoeCpFBzWOQq
ZtoiOQU5IdgxmFvpet5JzU9Ff+8YpzTtLW5ph3Cfg1i7lcm9tV5AfJyr6rsRLpsJIOo4bEeUuMZ4
By8lDUFSGGOfZbJyxMqV87dUb/rxoBc3Tb051WNed3cNA3BVaxuV09IX5lzilE3eQ/cc+QWbFLjY
TZqAtmrpS8+CC5PGqc/qh8fMmyARj/Pot4jirYQc38EZCgvSyBqFtPGdsvY9RTY4z3PPn6tWAXie
8qxXTmC7vuA/NeOxEKso1x5mHFCoQIsMiFVD+3lMyEABEaBmNNlkn31WbfTK1T3CqyxduJntYd4k
WUCEwDzM6lZ7nRqGqcbgcKIDJoApLSCEF5kOb+3LJDiNM7VC69CzZNSKdw26q6UFN5lDU6mGmc8P
WzNBYu3+2JbOl8FaHEXip5q2db98mUUlFk5Mza5tkh8cNnhkTO/uyPXTrMJV0t+z/hphgYM0tZkz
VM5gzGn/HVmjWEzvEuNAWkIk5XyvOhU9pUXhdOd8qJ66z0Jv1vJP3eu0jjlrlV8PiqmP6uTRgwoG
bur+fLDphB2vQ3upgRBRKiCMgFTgswCdCIZtQQqFBTmCu2Wvq8QE+tFZ0eqpB2fvt/mrYR0LePdM
zk/Hqz6zQdvgtg/Q6WDrgWJtvO4/iCKMN3ryFgv7Em2ycdyp22RfbkfkshI/4Ax56LhzthQj7xl9
u06ZbtNXXebETzu4kWP5Jiowwcx4CH4xtJw/tdIOYqohLp1fzewPXlge/YxSJCPBTq7+9DYBYWoE
dFy7VdndU0+5yBnIcVl/xCQ8eJXJJxdgQVKoEBnVsXFFVIBZniIFj+DIcW/rtNFwldAn4P2hWVgY
6D7aKiT5mKBOXmgf6XJogrc0JAN1CDTikP7j0OFm6Z6W9hLpP7oF2LRpf+P/DoSwnPAI36PQqrLx
QZKxIC1yeOuQhBBFSJTOoqTr8mULu+RwffrhuJCtT6clTqdyaLlf5RiLB1aihKtB4ZEPnOAWxt7f
0PDXMgadBKcKP3RbhGQBdK6gaSgU4TxA/F5FKAZVz6WFZpkN5Tpoob4DHqoYn3tNkPC/llO1kalz
S3mV/UPt9BudYpNRvk0rTKKi5sCRl5evprjRCkUSNiYVxrsEIbSdvGNx8YBhevg82NthWFPXzUdh
D3utvZss0inrZcX3zGUbVQgf0eFQycFF9MKCS3+cFGxpq06HS4XJpphSKaKzwwfeuFq9Z1OuwmeT
3zSsLiO7Pru/cYmUcjav5EMoHWJHWqq0W3XAzXKWrDrb+gztRztc42Qz7Vbw/HjyQCNJWOLfZpUP
QU65EMbBc8rAhKVHWvfKNqy3jnNTsFJE+NdN/M6aj1NjWUnUAu1tuLfozOACnOdtdMpb9KpfeFm7
KFHyxkGAyJcQovgeKhn8ExsY2I+cvQNs7KV6rmk3CC76CE6y6H3qU2ZQBByUGE1GauM7DP68thsl
WhbxVsMlMnI3BZnKrz6wIFtkuAxe+shGdefA5StBSBxuJO3LUP8OoSPAn/Jvw9vk1MWpQNy0i8wD
+VBUn6M6B0wwlX1v3Abxx2PB/XROu4uurFFqWSTqUAriLzvhlsj76MEr91ip1HmRU7ZypebWAtqQ
dl6F2YyfZEsNQ1AZhPBAm1DKoteok1tt46jjUSee06HD1F4aDP7wLSV6A/gC7aFRRUo6PbsM31r2
pWRfks3Zxkco03+Z6BRlHWJiPmRUYasRT0KLzgN/NeMaO9q8HU56dmiTWfWAQunSZUG6wzQ8VGz3
DSWMoPM88dZHrb9KsTMpTXf2XELTE1mFuxxl81TofO6Ik/Iw/uHiNz4V6zb95SlOca23aN7GDMwE
HbbFnj4NbJIosjWsEdHvEH463Ua/9GHMvWUeaFrHdZ5D2ah+utfzdmGqMk1QzdqjpWhodVbHkdeB
wb+0l9seyLNPL52+t7vdiEUwWQ7mtzMEmBPMZdQG17COiNHApom3VBsbxsSQjOBDmq7Zk+vsa5Sw
FPc83MDSRYHYsLiPY+7mJhpQEDdnJGIARNscz1WK2UMk68R5+yE0LxIGJr2zXOnLXFNOhprtR1ng
v6cejjncjXkYijpZ2+padbYxz3cftocuOveVv7QhrTDsQWQa3LPAGe0pKpjQEGusRqvaZEm2dm2k
BJ6KSbF4anKK3AbERLJZzzmTjAjBvuM8DVxNGOT0cd9jQiq5lGXlXOmXul7W5VruL6R67BxxDIEi
dG8rmTvdmf9J5gImLOvdOnYHpOnchl3/tItXArhbAsxxAIHHmfpDKR+h/sj56aJV4X6R05dokPmD
p1pBfCqQvHhAkI7EWNi6bflhU7WFeKivaEGvD1llV5dBJYonb7PHYOHY6eRXM2CPtFkUdanDANgc
0GJk4tPHVh29is41bWyyg/Nreu07wafsK4Zr8wM0YrYdfVFRymozjVu0VYetcizt/iZ5Hi/dr85F
3sfSB/ldWIWIezHZF3RG9rDgNajShalY337S4pz0u22epp+1quwTEdE4kNgU7hpxDqpiYbJKYS9D
X803hWkTOBUCv8lehd0K17U5tP8UWLSuuQyO/zAMIHIvXxYdyuewChADVne/soGa3Sy65NZWco51
wH/g+OPiTt4p1tksnOcpRJbMDSLofNLnUYUAL3xKcvDRJpe4e3naPtAunXMq2Wt8jeSxkmZOWFC/
W5p2t2gYi+DV/hvfE5iFFPe9gUNpyNZOVz+9CE7FnDR3LQKXqPhHqdOP3/esh8AvgH7IVZg2PXmT
mrjiJTatZO5AATAajq22DfLmQB3MpuklEIyLHCjLYlJP8jVWJu76wfmScpnzziJhkqBQGSePwUbn
KM2uh6Kac7sblr3Pg/TUx/4pV/iWhc5qqWz0Yhm0PPDWQPp6s+iwhVoE8CmK8qdJDC9tAD3ERDcf
8sDcGIVp7pyCGPZURT1kJ3MUCTEFkUQy+JM2RVIJxrI1QrAlj4RCZRNYVbbUZciAhISEiA4pNBvR
upC3JXxNm4bLzGh2ecaflvJPyJIClY+qh+5w23TrAdVBA7yc/UU9zRV0opgDxlAf2p2jrYMI7rqA
Mi2ioAdB0AGkUfHqwdgDDtAoSjZE03QgUwoMkoEk1WTNn3gAB14CMSzAVnsvLM44PrwEPB5uYG7j
2fqv0cF+DJ0JnM2kE3N2DjSKWoSK5DUwWMAQ5o3jRpbh4bkDbJ6FziemO1u22rvrLVKk4esyC0gc
cLNjkat1Ej1UsGfavccWIMuXr77XX3SbXnOPsSalLT1kBCtQq2XGyJQuPjrvbiDciGR87gUbqSiK
W9bRpmYpx0ap3HEwVip9mYMRbuehlN9SvnvRku6kScuuxXkg2zvZwlxda67JjFfBYhHZ3kze8Ozd
KN8TB4OwshvXVnDxFXRrdrzz0uoZsF4VBTXVsXTIPCB7ugby7lBFyDYDJJkdNh6sKpDTeHjVjUWa
E1yRpO5wIOdWyhRp8zRvbOfqFbeRidrm7wwL1KTUKjNBxIyMXuWqcD05ZVMbwja6t1xfDOsXSNgh
aMrLSV3N/tXxM8HAnZSfPgliOA64/pOrSMHtyaFwjFfaIQvS/vn8pVX+3ZmT31EZeLcXxuAOSFSD
ha1+194RfxIkCWZJgkAQzFyr6lND+G3/J7BjQeS4hPDmt6D4eanvKdqIiYAPTZ3b3jUind5C2MVu
um1u1bpeDz/V5xTK/+cTgOViR2sJ/+Aj+NhT2LyeSlYIhF5Ua1ToGJnkN17hWp0yl5yXd5aOU/K5
4qLrJmx4EvhrK6KbSJiJrpjtrsQbfdt4c/Dn4FK6S4t+O3njAFhm/hbFuHyD6JeuwXf0LQ76TVzY
CYcfZTe10EwOOKwFW3KqiP/8gNRCgA+FjVsLsdYDva3xcId3LZ8mfjXBu5Rv6538RkcMPJ2RxI5x
9DO9wH6QmsKs6Od3li7C4tKN97YK2ApKi1yn+iwJr2/nYoHOYGakuyxjG9nW6Prnt8lOxaX0URXf
UfhDb4wSXvAhT1bMbp/3KziG/39ZlB1RovbWyrMs7xOPgPwUaoGcI1cF7wKyJlz3g5xEDu7//4nK
JA7FAb7Kq1tK706HVCi6dvmd1zeLmd07LEZhvYPYJGaA+p2w2YmxJHod2x/Sk06Kj0INWfKKOlsG
oX4302bbKdbFmxRX8Sb3ThV5IDUfHMtOjrqEvWzd9gDCYicYxObhcEwVxM+X2tkUEgPPWWXQUkBB
w+btGoDtneBJEf6uL6S3UaZubcdTKOK+Lj4j42WgXSnEw69/LakmxE5aK0i1A+84bbRt4mqU+Zqo
YkFRY+UMcAhNxWlt1ydVbLMYdVM8K206KDIeZvllOxQJKkl/cZLkEUu4OeVy4yWk5nHMcbaJjtqU
Ol1WngHDIaYYG/R+SoeFPuaiciUj/HXGfBtFMa9330W7Fk0dcnxdUtWlBJwKL2ouS5PwgLyjUNeT
wX5bQwAkVAHJu7i//RFPWemgdlOIjxwGDLrEh6N9qJt1be569SDkpZRggW5zrvXee8dZ12AxrvCt
g3fKtb4MwKGbslzxKiMqrYAd0Y12/V6fDgz+R55YSz5o9docF2xHojylk16Vo9uk4d7q3dh3UblM
YbxmsgirbVlezZxUa6TsHl3jjsuls5lHqQ1t4BA6iQkyGNcyKpPWv6httNOJI5C09ubVF3tIdwMS
qx5Ng19pHyW+8YKOm95nZap/FONXGeVNQUxV0+HPTfxZGxOXkSCu5sLeozIyC+C5tP1D4ZgbPJZo
D1j8WXSRoQYRMsBTCNU+tveegJAY9XWMYFiq05tm2vvMqBY6mp60AjMyxAfh1/bZstZozUt6T+1f
9MGrlISGokbmWDAd8TIAWjhrgBqe0OmjkE1qAtm/YZ8J81KhQQCaZUTaHpdNikEirtt5CO2jECza
13thYDV1JJsimtyxPxDEVrAi5qrRvZ2uYtMi/C9G0mQQoTN4h7yQfwa5uUslP1VRxT8+DwofG5I0
hTjZ/GXaCBGHeiC+47Mg+sPU002oDSjROXepBkbKEaN6iHVA50mEE6XI6qJF2Vb7LAZ8cJDWU5pl
HcNhBWWj3JHTkg3PV5GabiivmEH8cN07F8u5jNWC5IqA8oNg0ZLTvRBvYpR9euhOAyUh3YVYN8qP
+3ppE3lTaZe0cr0fjopeWoFAFgXKeBTPH4XCNLIGLWPKhYYCIhzbmdW5Gv8KXXSe7QdkFMxxKQ5t
eIpRw7KUaK+m+VLzg18c+GxIMXKYwzTwGmNe1PfWWJv9WQUy+8jJgeBpdqioZhqIUdD1CxsPaUNo
CczJMiq/fSIObRvjn6N+uIVyqr2fHJslvw/sVzzRttXl09f38J+2d0epyPzwLo1PP10jqJdiOq/h
TTqkTlrPFqCsQnWTxld0OxPtpj3LaIPGEO66oz5lJIzl2VM8lC/j+B5nC8TVtXoRIzltSLidRUO7
DprHDAQ3/DaJarW8T0n6FuDiGcGJW0HLTf5v8NWtQeSPkTBJg9/6Z+DNHAiGOIOKRCVj2/5qpXeM
K/gBt7sU317/w4fVVw8Yy3lBqWhUnhOxCpWVYqzV5JWJa1QtKtlVxwXulnjcR154KiTihk1mBd7q
fNVRowW3vKwBPQNpb2UIc+mvUo/+cDEJB4HlCx6jCpLDB6KoG5KBKPL8zAj2IXYX6t0YdyExxnZ+
RWNm1EQAunzXFZcFqusqZM35oGqMDDhfPasWScELMqJ6x42KTVmInXJvziJfNgG8CRmalRt7i7JY
AmDH021fYDpMkFvM25MrTYl/uaC7AqNWvbZUljlWc6p8Ce8gCoSTFdUYAhRMzQVasNplN0n5L834
DFGyeUsCh0bOTUw0HH/wrCQdAtQM/cJXN6XHOfcWOYfpUskeJkW0BfmK9E8xVRA0I/9lZF2K3xIJ
rAd8yJzipcqZ0jFZbFuxZZH5Ng3/lKXK3TBXyhTWTVbWtExPUG0dPcfhUdnBogmrlaqiXi4XPlY3
23qQ1z4Qmatr6Kc9Z2u2EelPnmuXt1RDV/tJkQbA/hi5Lj1z0XduEwa+nNRq2cFSrqbFtwIp6wHg
OylyBfOrImzaLP9KZV0MfyLUlpq5sU04RlqvI9YTX36y+n6MBM7G5ikTieuOJo0IiHY+Ww0+4tPG
zwBBax2B3IFslZeJKqSG+/F9Qn9hgb61EkpFBDBhdY0a4a0gbSJ9025+B+QutUI2VXnr6nCuDfCC
UbCUU4fMC7oWRn0+TCgnhryQVIwgBu/HPMNh7SD6ENYDNV6Kcyx1M2T3UbvUGBHbJJ0xdqMrS7wV
GlSreIqQmxt77nAo7QNgyZyEv0J/5yb8TE2YFsH2GiExabVtQBkLrafCslqWBqn/fFysExTgkZjR
3jWxsb7TdFlGKzNXmfAKqG7mnhyim6AHcn7QqYn2NwsJHC1FTBx7/048vtlh1XMeSLtR/lcYpHp+
99nEvHyyQsr03ENovPSQ1TemLBbu+gvu46hjgjnEPWeJClqj5bSA62HZn/s4poWkPY2Q0Yp8soO9
Fn+lLHQNF7TWE3Sv/1nlpwlsUvCeO18M1U63ZdHsMUR8NyzU8rA2gM879dijDI3ItWjx8CNXTr/9
YYFuxq52nuZa1JQoGxgmmT9Z0VBffQI1gvAYNrzsQe2P3JC6vAyVTQgQqyhvh0fQjlZSz8G+7YY5
YyU/BpC0PjtK3VU3HinBKBzqLZmbCUrPUz6uE/LpgmPRHyztL9HfRUFZb3EsuIg9FnRNN2eScXOY
PBSdEYHjpfExo2iUgzxq/ltk/LHoqfE6VI6qQyxls6Kjz6IeSyL7nISMYlvSQ5YsW2oNiuVgnUBk
uZdtzHz+TPMvE8Sg8T1PEeBfUvBETwJwpCZ7Ayv2PwSpnG9JPrPVFeBAHrphts4iduFdZJ5Q8gTO
MQzvIVcc1iCjSv7K1reWHHqldMrGQ1TuCbsdUqbuT1qMHeYqSDOJ9/WR6DctWCBlGrRzRaYA34ys
7L1+YXh7FjpILfiNiTFRFgzGvYTV7GiodyPfq5Du7TU0z2m45j4z9Ne0DpYn5KiGtZafwH4AfiA8
Rb8kMav0Fnw9MCvozBDbEQoUtWd+xrco2wF7D/q+jK4e+pWg2LcwbVH51Ljmay4h2oKatWL/KAVP
wV9sbKr+4fdHiyACjdnVXgGedPGGJHQbfYC2m2aP2r9Z1ZpjvWVPDBbjFSFfib9wD2BBNmNiLFR8
iNUcN5rbqKtIRlBB3+C2ZfxRNvJw6bNLn/yapCiE1SJtyLlcYdCpzJXObTGcsJdgWO356AqkdQu+
A6Nj/UUwxVfbXhN7qXXXtP1CXqx1s3PZup6xbOj/ayl7XvoEdtfFvkdFvovY+uyrUXMhr838kGb/
IvM3i3YmKKa6yoq9Yx0djdLJZTyyFSwKIBLrjDCLRb8sl22wEuSMmfU+KYJqUchoZQqslo4tfuMe
UPQGiu3Tv6rO4qkEh3hirMfIJ98Uqwf+1O1glbhdZrD1Oj2+Pz4UwA9LCXFzHVLP+8CV4TF2x79Q
B3rGRv5ArNLGhwpNc+A6lCk5R59IFessjIoAYlZuiWc+EOahjjlEBeNHXv5GNMu1z56R1CTFJ1xr
+olg/KxZMmLPa+pihlWdHhvvjha6sH/acs2L32hrdbxULOriJBtPrcMoeUuePgpaiSFrl+Rf6FGw
IcHtHBF+Y+LOEIarllgVzq2b+Ek0id1cVwVFb6xMlVH8j6Pz2m0cy6LoFxFgDq8KVM7J0gshyzZz
zvz6WixgZtDTodolkfeesPfaECQaf5eyiglQM3rZl0EKZlLzvhQqVxwbQUKMWi6G1miWbaMv0gwn
n0+FZzWMVvy5meVLTDTc+1XHwjtOlxLva50diXQmgJrhR9EuS1xLI8RYQBAEKJ51XCSzbPJl9y0P
7LcSTa+WdVl+JcSZU9Y7CEUFRqi9aUkb16pOdRCnm9THW6Pr9H6JI7NJKOEza3W3RKviokluL5UK
Bq5yeXjMp9wNHHVnnLdTuZ/jfoX8CE27TSZKDmAOWBWhz9OC1mUwgT8whMtI5bL6YFmy9wswkDJH
tmpxrXn4ATwMzmXsLcZfrinAR4mASg34dDWmnmoZyO5Ts5iRJ0PNRt8hLFFE3xwpzahMzSOoA1yx
/cANnpuzPPXnhtEt1Rr7FWvpbOt0v5lk2Dlsl7wkUsEIYMS08NA0vpCtiBV029OUWPlORn3sMwAK
GQAl5ZfE1B3foAsbLGfcS2Yjy0zahmyYIDeo4I6IJ3dYCqgdjChBz4vsB/CIh4abZKRI+1a4dnpu
2XFXyBom6CGz+RzTbTKlvUgJtsyJo0CvqLDhUxjc1pAwSW/n2OSRN6pDGDLyJlFA/xY7qCvlJxl6
TN3HtKyQuYpU1PXTI5slxhFR7VP0gE1ag1gF0m9uElVAlVgRd1Jvm9A2BPBX8aJiPmKaxL3jM6nj
uYToUEu2lWznEmLL4culfmDt0tU7X33p9Y+vra0ymMc+XWQ9YPOiDVCMXwsAXQjPDgGFAO7GVHa9
9rK4W7XIYJkR04QQ1gSmtysBJ2OeacgCNS1nqzeysUksT6FGHjTkW19tZra89AuRJ//mDBZrdf9o
mItK2LGM0yqe21vnfgs8OOaOOtT1VgjcdzoAK0zF3C9Gi53POOsC+jg413r9cr3dUCNfNBnnIKl3
rIuCODRNGFRMMEN2hD3qGw1JooaObCP3SwoBFpR9sNLchVSDq5uiS0fYYRJ64jfj2EdHlw7bxtx1
0Zm+CgcIS0a3Y+DX78Znr0qeejPiZ39jCz6Kfy/1E4RkJcDa183lEluj9NsOT9bwiMZ2Ap97zHSf
TBsSg5DBT2LxZgi/oso4NjWoK3kT7tq1R2c4GhEy3n9BxNcJBpGB7CaspEUsJMvOlGaDB2Krmive
WZcWtCstlB385dw8FkMEviYvPxDpZETjiODAmTi0ZMsG1VIeCnt8GE2Ba9+kZzp45jNkkc2X7/2I
Ejtz89njYTcGtlPozfnHRqUUJNiAlsNoiU7I26sRWHObWrYzlxh3kzHyxT3g9TSFI1+8yN4RJVol
rMF1MivQ40dGoIHkLjXv6VSvGuAy3x8iM2i2RJgPGg1IvLf08+CdTfI3kK9R6AvW2qXsUv1VJes0
0zNTfGosF5WfOPtkfJpGuhv6PZ9ArdsxpyMyVzPfFsJVqk6YuuPkIha3AJb2gMvc/bVg+KVv0+Xx
55xNMAHr6OePHWsIx64VZoLqtiWwiZn7hG+C5qLmEgK1IS/Hn6NkUugz406zR9d/idKbdUhRsypF
YRmDw9A/LYoPJb1qLFOlrprO9Hg/EEta8nvIeaCivzS5d6FdsIBywbXFHnO98CFRCGbeQrr6HMRb
XEMwAwVrxzpPr27jiKjxbvypwpshbQEK3721/mHRHCvXIRapdMDiVTuU2ShLJ410rOtvja239IWX
FvrmENICvmWyLibKh2LNo4Ap+G8KKNvF0vIf+zAm1YlLGioGuvW+PpGTxVWb3/VgGYskBGV7otKk
DytzXqHBzk/5iZzJu8o4E1pWcKXYkX5qBIz4xqKtPqwChEAkcvzFkNOwvPMuIT0cWdgYWeCwAL2G
gdPM8A2smRODz862M3IKD/JfQRKAMlWlRftHFA5CX2OU3RF8vcqVNR53dP0YRRBwY9wm2XiqLLMr
Y3aVIBbcGicRzDYo03zGIYpon8F/rE8YUBJ4Xmyhd6XLAp5LtM3ABNL/MlMC9QaynS4Xcj8pjNGx
3jXIMafkILzLdfxw/3LslkwlcfaTzHUmmnQH1Dft7oHy1ZFvny4ieGRMWHfxhWFrA5Gmn2lHx5lm
4bymt8S3NjrwVHTqC95SPnwrWgqkdapbTCwZwX7n4hS8Qnl0BIprg4Rgk1nDPe1niTEf2pP8jR2H
vaBu9z4m9QM3rZLthq+xfDaWgXRUWQ9IC1jMfE0ip4sUH0a1H+skJmip7X58mutpPS5x59bfFDdY
3Cz4v2hBOiSLLaOwBX6FIF9hQBLar4a3i5PL8zdxfff8I/Wn1lzbcior7rX1gu8oaYlydyASZVIx
2TFw4qOUfy1UOmQ3b+zyLl1o1Vh5+4SNMAF2ggtvsAoMqVvTlA5v/1NekpvPtrl0jqjEs+SmxQcW
paRBWDyezkxtZhwBEuYFkriZ2YG9HV0zOHPyGdWdZ64wwBTFiq0MGxoUHfDyON09O2mW+GSZyvLP
Dp88XBb00+IfPLZ4mhMPF8HS7tlLzAZhwfCn/UPcwWTOWTeE7fr85Dj5veQcJquqWwg/LPTpUCrs
//6KvB9w120/TtwQ8zwJe5/Ge5aMP+QfEaxKpt/WnDMUUhnfBCtaJAXiuIsmZmX1NnwBbKqItXT/
ioHXgJIUs+yfzHLVVtCtaTzpc37/fnrEwyzkM/qI6Fp8lQi4x2JzQcWXuSsfFTAwJcazYMUA2ddz
Gr1SPEvwCNtdIG16kDPymlo377ktd1WzQ3Rf1E9He6nAptxlpexpSfpz+Mhe8jcNvvuIvpRDe1LP
LDWZoWIjztHGTICLsnetzEvq9dO8MjJOCKwRhQBQMp/LLz6PhkBclqRNRX2EnY/MR9+ZdfCNCWon
HOzXpTFh4NpODIqGvYtoToUWn25mo7DlW/vpT8xpZfYLiE4X5Sb9Lr+Fp7NhqlJNbrmApUYNeXgF
TyDeIZGIO9LrXWGghctz1Oy6SiHXH7kLerjxGXIQSKLKxv1p9ryh8z9IKEM6nanMoCyd35GR6PgU
uHv+/4GQJ3AZPPTRA437MEDi8XX/hnZPgTuhv032GVunij8p95jmdyKUFQ+NCeNvpMSwzVQe/QCo
uSswCm6j/GLwooZulm7bETw0zkF61eFbFlVIkMo9LoqjTB06DYP6T0AThRCNYGKPbzpWDDhDCjoh
2atPlj4iSLoqXAgtlfmgaef8mquKZLsKO3Epd/Zh7tIHKKCFXNYvll+q+1wSfpDBr9SanpW5nifd
6+SekkuSsWYRMCMkJYifgWQNko+M4jWDOhyU34XqvzW0QCYpacpfk8NQ3kmoiocS7ucwL+JXWhwz
7c4KlSFTbF0SrhWpvTPXKoxPmi3A5yjDvkx+wzrEbLFVHKaFFKaqjX5VYrjhOPsISHd+79Nj4xzM
4h4Zy6IfX4lK5N1qGeqUTG6XqndhdtGDT8k0GrBtDa4JiEERW4Q9rYzCxfA9U6szWwktvPXVuQcT
YrPUJXeedE6d5bAzLm6o4cPqkzFSq814KkdM2qJLTI1KX68Bapf5+jpsOS1zeY1qbHABtrDvSJCG
dIh+9PxeMKXKNmXDutzA2rarlTVHJPYrYex9zIc1inDpvrQqmSeU+SVg0e6oQUpJFwihTOsokDDv
b/Dns0La9h1MVgVbtgH5AkOSfsugcRKDpXMbIGbvyO3EzK76uKQYN1nXodapxxguSGyE2KHVGjnE
IXxZAQGydwn7mx/+kjli8Nf62LdLaPjCLZAAIkVd/pQksAOOrp3AxrCkVtInY3Kh3bTW3u9eqblH
U6Trzz7eMOQqzYdibH27Sc+6ejCjkxYcreFLl4g9EZppm3DIQqt3fvweE4Ef7vFuTQojkJlgU7ku
vWpRF8XFpQUv0L7yiVPrGt4rC2226rl1GSLaIqOcsMsqpuzwHONaWmyeKA83OKVqA+bUEr0OtLRo
kPYOJUSrbwAABSpiQnPVEdsiD7DHMQXr/SGUl6bbT0Pr6VWHGNFnQ72fc/cp1OI4c9NDxJdclcgO
HoPxcatznuwxJBVYAmXA38qqlJdYFg+VuOdozpwbBQBOYafck63bi0uWVEHyGiilNBKemSsrpLwg
8OzFtyMxWs3vAlRr6hIJVEGnSTM9gKLHPlJlE9fiPIn1k9/cK+tXH85ZTenKj70qBhIQT4xsFxHk
6Y497lVEXeH0TAtcFnsifUX4kvtXRRdUnFz5Kvc7qgqVJWRz0zH/C+aqEdZoJbNRIJ0equyA3zmR
UHhCKQlfZf/Cn6kGl6Y8GPE2FLYIShMJvcwmHK6YegVprgpM/RGcrpEqrhLYj9KqJNBBOREL25Sn
XrHFdsXouN43EoeItrKyJXqZojmGwr1bCd6i8nDoziFsNb09Y8gTc/xV7GCjRYLSzJlrdNJl8he1
D9F6ONqJK42LDx/sJi+2NXQXQYXK6KyYckF4acybF5xLhrH+PPmIhl2SQGYuxtARs4MIwHFwsWoG
jbjHOXZoOaeAZlBjBujnhrkhz3D7uwuYTmpJ/NOAd2HvxDt/2PIJTWEpUNxY6neJ1zQhl2LZhftM
XnUgk+E57MZR61qWFkCi/OTPzeZxtkbj4+AkGCBWYu4bzQrkFxVEr/bzUNvQg9B7dc3a9H9aDGfd
0m+etfuTCBsAK41+GPQXshYzxPizRE/OjNn20Y15by18lkAc1uNYu1404ZYlUQyZp7vwMuJQBGvg
QhKwLvC7qR5YMjBEVNw3eBZPPCLQtYwlocBJj1pyLg5MBu18uKrNSgK16tpC9mSy0/3fCDLnk4U5
xDADndvEYvz4rqOjoK6s6BTmW3zhrN1sicffWOFqVxck1oREDSd/Q3EqpZ0BIFS++9kGAZUurWej
9wkfQ65vBLxcxkwfDl6xMxeuuEPOUjYzi5BLaqKa0DUfwhiXox3oWyEHeIiIjKd//B256RHmjCw/
+S0MROF5CIffabQyqrWLPSDwzj4WL9ZYMaiftjqq6oJ/l7jGAFhbF1QTeXNj0lv2FBi07AevXiom
M/Zthb6DpilP9xFseoe509MS7TZZQ3SQEwx+awZXUbDFHEFi2FaxmOteuBL88FJTfjCeiJ2v0rUB
7jQZoL2pSXgDi3Nm8iV985LLmWfRCdbI7HjnHCLioFgO0xL4AfwLfeLj4A9WM4/5ZFCxY/tp0Zlk
gD2HPQnO1ZeC055FsPrnp5u6n+/Y5IDyH5VFuNJT8DtMJBQk34CIOIaR2cPcSRbjAVRjr/DFnZns
x/aQtBEURtp8ACnofoXGxvWnQPE6kFDOwpRWqj9GmFrf7ZtmiKaSWJriCRQslm2QSgIvA44ZvMJI
n91w2TQbDbWdSOg3/yaUwWRn5TPlhwrQUo9EbVNTIX+w8qWEkNGzznp51PS5Ey0oWiOLit1GG8eN
3fmU6wvkFJ4+R4ajiitkPqIHfItVyK6mTBRnEgjiiB5u3oBkEnVSdwTgQa+OyA1Is+WcB91ERIEa
hY2hhi8KwSXR4/FIdnKMi+WhmZli2puWw89g4tiQs40Txukui1wkBgbbwbR/q9U36eA+Y2pw09Y6
To+x+5UKLWyHCgmQpN9c8eQ74MSFbrn2vIIYIYS3Nfv07KOzffRpsLQKyRC3ND8+c/I+EyiI2UYw
xPAKUj+ioAEJoUmAsKYi0fNIwdsx9sLjPxUDJZa3c8pf3zw7ZNricMyuRrmAXxOOIc4RCgNnUUYP
M9s0w8PHBekvALDT+HBZiGC4JIFlTsdwUrKMGfQh9kAe2IFtqV9DGg4VNHCxdfuCUQHahY1SXVJ9
b6KNzPjuOyamdaCsNPwZGLUzRqA+xffgrwICelrYUnA6bXKLlV0mYSf4Gdofr9or8jswn24QbSLr
1bGwzhQkzBEboI8k4pp+uRKYWxbJonQw0COhYQxkB8tGvdE4kdmhAXsff4bWUGiXrWVMtkZHh9KF
nZ0lMAzoGpKaNtADtNK/BflsAVrznhJPe5S88AROgoA8AYUBEnlWek6E80h9o8Us2HIIzJk8KogC
aZHXM0OAs6lK7kxU1RnF8xS99MRd+gP3SWKUMzG7t5SKdfMeMsJ1svA+3rTFMCp6GLkwmmUfliPL
ZXdU5R6X4jbxCL01EAsi/crzezbsFV+cFoTASVe9e5ftWfE2ST8SlGZliWMP7CnrVW24OMIxE/dF
9VVyRTM8w6WQTNFTc67weSBmwaYnM2VoWN4L4pHSjf+VrKXOuDHXTpS6Zv42isdATlbQ/5ro8tJO
3QAbLR7cuXGngdpc8B1zzpcWhBHpS6ouRf8Xxx+Zk3DU08jWtk0Y/jwbdVgryrL0uHBhD0SxN9PY
mpc4V0wdQTuGkQnabElZ+v594KWQ3WzdogkRqt+O3pg8r4ZHpwkONUDYGItFxixGdn7byNpJ9a8M
k6v9qZBrZXTeunXXgkNK7liuP0T3kmQgrXB35gPUvOLhKOVZde8eZj4YDG62Q5f6IWSoswHLOM4n
VPai+SswCPAaB2WIXaiHxtko8ZeI/dn3mVETC5i+pO7j0sP45YtXdKK6f50M0kF7RGU1tdipQSfq
nTMJEqJK2CDe7iG/9N5n3FvxvMTktGYq7O7AWiPmB9KAOqXm4+x+RFYIZ501lIqDNeGR7xG4B/Kn
VS8t2rGmvCpErUhs1jMEGJ6xACsjltTT7b6DUlvphzhaRgIhGkc9oKz/NJ43i0EURGg0HdObAFbJ
7ErbNa41S8lAE01z6YQw0FHoUzaJY+AZ+WQyL7gPXwCbG7oB3HPwgvgWDAA6BQZwdVWEpLCCpIHr
FmwHWpWhebvlCgycTG9Eke87v5VCNIXjwTTjUcoBA0hIevyFUGxloGVKC8FR34vIvWW0z2oQ2rkQ
IF2ATF4QaFbB5dT3rKMTaLwJegbHO9khUniQmcE2TjY9GfflSku/kkiDvAGWazv0q7TeGf4pYpbS
YwsKad34QsZsiKG79y3DwIhH4zg+E/4IJq26WdH+0p0AhEnI/bxJnB4854L4PZTdZHTfhmj6re5u
CneHgliZ9+m3VASzSr4b/SOqViYdvv5IegTPw5dfAsJrd0YIkwZiYJ8Ryev+9sqlAZsEJ6dKlg28
Bt9hBMBsOuAGjHgcxEOCDyekh2sL5WCEf6V+y+WLahSo0OOdDnZLtUbwFF0G3L8Eo0SOuhAwnO2E
/SJtd0MarkS9n6YqC/ZqpvGSlPF3LSBBTFwbp1GjfgJmwzWVr6TxEuN3E/qlpP8VHGWG5ZEn5c9q
MJuJhSMt+Bucb4dDzAvfOnQNYqY84+1k+krsTSaHwOXEHz3+MC0WxlUXdnwCXws9WXtjilPPg0uM
lLfJofWFLMUQWXJJ+6gD3VnCxI8/Gy0D/dOPqr7GOmfesU7XYX9WkicqVSi0zPwMZx2AdQjXqEXL
Dt3LM4rttGKo+wow3aEiafVZQcQX2zLoi/Wx9pa5eqUl4Php2kur2x3aBOVUxvjxfkAjJxxpXncs
jLOfrGXnMhQ7Rdy7kKMBZkntBSFKjJ5HOAF9neOm0cgThyQO0PbHMfnygYlSE25kQj4Nd5PFZAkm
D4EZmDMDSnXQqnlR5bQEpDrSnrEYdGDDMl124BVhntgaJQznHSPqpNZmVBUa8/3SmJrFjai2UlyK
6I8tW2TprO+CHnYyM+9Nqi9FAxHEPcVPl1NM3u1YOJvyJULEnGvop1N3VahL5kQDoG3pDA1V6eYR
ThFrJrIYR7inOAsRylWzKBhGaxYd5THX7CQD0DA3OpCntqWM0pVcXDjVL6rHCfwMPiAqY4lY5mgu
ePdSW7gq06OdyDQxWrmUBD3caDX/rf2lKm9Mbe8TkaQvC/FW9dshoqrdQ1ELUZLr2gyKge6uJYIz
8X0gssPsKpEMviMC9CftRSQ+k1il4GTjo3P68VQO/Iak77gFs2dhfAJM/NNoi45Ik+Dkktk3IFrb
tHzQhWerDR8YujI6Q+OUt0+fCtspyUfT6pUonWQMK7lIeCHsW6FhGsx0ukY3ZkrLPv8lss9sVwX5
XVykZvwYd3pyvY34GTI2jqL40lr6+IotmMTfEBzTnN612svej97zlGgvM/lO4i9JwazkYgcNF3hj
cg7/XnAn3sGKc8LPStvKyGAutEmKPNr0vweGBhO0X1F3z1r4TwAt/YjoAhcZptlPFUcCqsiNUAHI
1eCu14jvut/K2HWWQug5EIQBN8quxaBY6SSugPdzomfKo+UiIZEvQZSyLZAm+spjhaaZBa37Jxt+
25DGUENyP7wtgzd39Gowfo+zUbyMNMDki0B9UyBxIgZsuJgW0wDzyF2T4AbxT8zYMufUcm7l5T3o
NPA6lKQoTlIIlHoFlpf0lQEHvgukiP20OSR0bEDoGYviZ0xIqdaKa5kc8cFMay9e9P5KFxeSdzNq
D5cre10sSJ4OkZPrbTj4cA515dqz0wrw5Wbqj8R2uUZGnJU7xFMSU5mu5t8Dd8QVt2gbU6oy4cDe
osN1io8f0VVnu6yZQhSNGt0e3gtJgN3B9DBHBjTDl0W/hZzLRDKB/ZcfEau9xzlv0dZ6YAa7lCmm
x3Y+mwJ5W4joCgEDoBI9I4UbF7qo46n5nRWwu0UP7L3Nf4v6Ajy39phf5DzZjM4A4pkR41K+uAzi
b0IyKv6NKGeDDpjRupusSGK2RrVA16mjG2BfFn7H1Rg/kfXnOvzWnGc9nOqO8NFX7q9jeSN3p1Q4
hxn+TJY8XG4BTEXRoValay3HGIBlA/RaQFQZk1MnwicqjGFupSsjM66WRnRGQmadCPIu/glvBkM9
VPuIl1WCABjCZIsOqx1FX7ZlEKhYT5axoftjAMzC223dLdp4d2vE10601cwODayco2PTLTMS55mb
CAW9eySZiwBvbQzeCeGUpqYb6HP+UktYUpQzz4ISjE9lDTCIKJjAYMtKTtc27xYiY+IMAFJbatO4
XuTIyETmF9TgVIv4NFVKsZg6rONiLfF16eKvhXsco6PrLJWA/CnPDk3IlJM22+rg5SkwlYvrjm3o
QwJWEhwkdZUGDAqGT4ZKuC+YRSB4R406m6nIMjIaEDlw0J3+lCJQxGBrgLRsTWVqBMJMiRDyAupz
50bA8oNs0KaXd0ZjvDS+Aael3yfkABtKig9cL4GW519iBru0JJHDG69KHK0OxRFM/0zYNOOsuqDo
T85Wgzzp2JWP0v8R6rHK5DfcAw5g4dDB5TUo52d1AQjrS01vGODoV7i8WbXkHtZf8ETVI2l+fJJv
G0QhJiPHFg2CgOKlQILTnnRPn2mWzG4Sa5m5lppFUC8raxlyK1Dkid+YitZJuRP6TTk8FVw+CHId
5f/hUKB25w8H6zuMVpIARZfXicbHZ6d7bgBwUs3UgEoCupyI7kNiUK1FLz1eZ8Uzzjc6EX2StWIf
0HgbWruh3WfZ0hzD4IVnr9GYrqUWWd+W9M3SZ3zNVVO8xuO1iXcmSbiwsJzgE7NksbpP7aokETPx
DPd9dSD8q6g2nqSyJR1PBsX1r1AdJiFe9BAxQ1kS9vo/WFKZMSLiWC6VT5zdmuyRDYT7Ueln0KEb
yNOF4yMKrpmtJBMW7+kxMLN7f0xZwCrtK+2/fFefiW6/EQuxJ0ay+h6sGB0gPhvXWDoNimw+ehUI
cnhizR/aFfR31e8OqsD5Nbzq/DmN8OJpDAHlaKphadbMSygsGrgZbgWwm3dQFuBKd6wxpAk8G+D9
5sTdRlStFmbrnPaxrXcA8PBOnbwU7e2fl2NwDj4NzKy0v3rEbbcA0luVpeDG0N9GtMVu2aN77wH+
Vug8AfUX2BqS9McDp+fifqQLyh4AVLA6oBVjFNTVvzn+6J5eqvIPZnCfkP1oNQTkojCKgBv1lwRB
lRTeCnjYvqqvlNJfIzlmQJSxs3Tii9ZSAlOCR+29zuuJzSrVL29x9hYVRiJc7yYOCmotvtP/T34X
zRsd+YKPfsqsb4F/rtXnAN2aqYAQIaIdK9Oj2O04ZqV8l/CCsSgUQEGLOI9JKmZuTcgFRZrYv8Fo
CtXGjH4qAj9tBhkTJsdNvsugNoI+owB+SQHvgXFLCPcKFqPTmca5YQe6z5Wn6QRTkWBZRozuaawA
Re8CHWrWafTPCF54HXRKw/xYZr8d2h+VjYH4lHx2ya82+gxJCoxxm5hnJCvMIdwUI/S6c+yg3NEd
lXS0+k1DHz7EAbHHD2X4DkmcSV+IqjZKvfYtNk3NupYOYfk9or5CQN7qr4vXQ1DSUXk2Se9N1FCR
egj7d54zADulxlO2AfQX/Ru/lURAjzHDiDtrOrtDcpT+6OKubd8Gup1xYLVqOYyVS6qB8OV1IyVd
3vYsGdnXjECLhAmkkzF437PfH5oxAVbsoOpoEzsZNmJyQZ6aYNsTpzhEUrL0QBsMR8zMlHLeRChW
nKVpdGm4r4t+REtc3RqLy260w7VXRZpS9+nCXGzPCCpa/w89u5fNJ55LyPLCKUmGjfG0fyq0m7mk
40pldgNt2FzbqWlCdPiK0mdGCqjZvoFkEBrBgdQIjA3cqxUdEnUbhFvf2bf123faWdy/+KynOhPN
unJmZXKPasIRVKzg+EHNin1oyWHLX84BUpdAwWuqhxSJhsK+qXceI1y7whmrIQoluwnXKH7wmMlK
0j8yHa4iWiRCiavoVVi30vwyhHwvllAGWFuP4kuJ0WfpXt3+DdErIwELaWB2gk+i1DZ9AEA1z2NO
zay2FrYlJQWGEFg40SwFQ0ImXOzaPidHCp1DyU4NaT7MKuPmLaGU56NH4wuBwZFOjXI3y61hETJs
Y7LAla1jTAjdL2wIpOjI4gYFFFYoe+wULDB4xdamkCnrLWid5qL7c7nZtDw0SI+M+Ci26/aTpofS
JTDI2EcOr8y60FaOeuGbT6WVR+hk/D2Aoa9O/TC35XIrkPbgYVCW8V0Y3cXjV1NzwMcBEPFq/V8h
gQqx5brmCkTUTmSlRCgU/jdVujJU52UhTczYp+ppDOcZb95syXWVaH+tCCDG/PKLI+uo8RvqjY0E
qlqprkZK8Rsz2SLxmJ9IbF48jxvR2VOyufqmdZiSrMWcT2qrq+SWIBaEhaLaWHEz3iRRgJAmwPir
F1iSjIPRygvgtpcAI7vRFhNP/tPBYDoj3qakzk/qieoQNmY4hCQQLJgvrfYr886Cerfkc+vyMAXy
VKxncA6JchB2NWJO7P12nIZzRbVw9zrzWD5YDn3Gd5QBgTelo2nKdlYAp2wIJQWP1rbKPCOv2/yB
erMewCj41ww3DCqKyLzFrJLBu3jqcUDDoctvK6JcWoun2jmaMlAGgFeDdZYdvpI17BOdsVLkbViu
12AyvePo9qy8j+w9rIzRllduZGEb5NfICRcFlFCht6mYI8YEXCXsmQ24V95Q4V95C/Tk/Dqq9EWG
gNoeFJP+Kro3yI5oF3QR2GZ/4SDVoYn6+cIYR6kN8rw/WUeQ813lj1b+ypKXoB4sxPCye8lRiiW2
1h71itASaW76EB4j15Z7d2YBJ1dzxDT6xa5daSUTWG+wQ/PrT0GsjcIZGw8n0kiQIrPgDCar8Y4B
UzQL+oeMrcGgIpNwswzVKWrjmcSoRwQFkK7rYp/2J4OVHBZIzLJjL7yf+Sa8qAOEIciZY2I6oKFJ
6vm7gMiMimwBABD1hDvalTFfC9pUq+u9EZqTTtobQIsGhGFeUcyZKC0ii0zwiBOH2x5P8G9mGBOp
AiAZl3ac0Rrrq9b/NVm8t5AB4/IuMq3JimvF151d2/ChJuydjU0gmnPJMSZwqO0BGgCNUcy2WwHP
5SZ0pkjHxmZ/kqOiKUgb8GnwlHpSDIjfwJYV3MltSQoTqbolwrJW61kABysEoMRhCc5Br3mY0u4W
K0+FIipLg+uoK+wabTkKLNA6KK42zaw3KslRDz/KGLLO2yKAC4u7zg58PfRbtpCRy1PEuKpMsCmu
M2wTHkP4t6usQnQJHg7dvl7VTnpqNoaEOvmE6U/snnpAqh1EWWEOJHOS0VNCORaXtHEt0Td8cfOW
kbUQnEWEn+ZOHta48EIdixjVs3+SCWujgEZeF80TkVSHV5Et+dkN9zuxcJzaZTFtpE8p7wR04j6I
BEzSydzEAu2spXyZ9QBW2dvgx8jrmykC7qXiAlO+xRKfg373CNDiobApyVNt6ioPKV5q5HBKi95a
IQdY5SyDOZI9acFajVWHoCqTVcbURrOeVTaLAPU268KF5YMz6N19Zc7ODyAvMfoXUfVitKEPbtDQ
pPz85PBYAHd4i+q/3LnL7VWvwZuY5UKLfyRtXWXAepaauql1E9QfESyMaZCkYUi56YjREGrEwb1R
gTvkF0H4krC1efuOoUFr3j1ISpCjmXpxSLbKF87wMFjYrZdO9fB7KJDas64fSAPKdJLEHqVnzuQY
C0VGz6UgY6fQlEDjj0TnpPuzmmM8IEZB8OpFjMU2SpjZAn1hPwISwhZun0IcCqQQBSl4IO16+nrQ
QClvuryoUC1oxAy4YAEND5EzV0OqfXw03MHLtXZNDvDSvzkOqjz5mabPojxbBCqVzroqsFAwczcv
SvgnaCdAG+TWrdTEeRaSskiBFdY6FLbRexgwhcC++KdDBIjlu4e2Jsq/4+SGR/yh8C3F7lvLHjG6
aIsK22Xpyki5CrUJR3gfKas0RinT2ikyGD58i5huealpBJMwP+5JWumvnbWs+2vs/jXDWW7mnrbT
rE0kK2iQ5MBmfMhop1araY6iqn/U/cYZkL+adz16azCqLDFaVozgW/8GNr19KuWxA56R3eX0EFNU
ZQvJJ5f+VNRnqTAmOTHTHN3SRfEeQncIQJ5SWanNvBW6CV7ogl2iiUq+9+6Df+UvsMu4ieTBQw2o
iotsbBMWthNX3bu4OJPu12hZndSMm0AUNusU/2UnPorOmU+ChAYq+kREqOQnlQ2q16BzYnzXcdK2
2Tn1R+lTD4iKZbSPPE878jc1DWMrlsv8FEc5eFBtQfX4x9F5LLduZVH0i1CFHKYkAII5ShQ1QSk8
IeeMr/eCB13l7n62JRK494S910Z3b1kbZMZsTU9UoaAKcKTGMaX5g3EUQgRmdyNWhPEu8MZV+8UF
jaNeIBXjTdP+JcEj01kSvRv+1SdZHqiF/9Vz5+kyIoIe71lH1MXwVJtbf5Ca7cBaAG0x9FM9tdig
7qLg2bI6zQkc7pm6ZD+h9M1Drylvtc6a2YBwvevCZ8jOeerPfnAPw73CRMBMnphpocaUBjlwMIra
ZYnetN8yIn9r0wHl0GVXI/8xT9ZI7ET5yWbT7SZG2huV6RnWx1E7jtWzytdSfgHfTsSPrF9oLEzz
MFqvoP4MhD9JOSfxfppQmLiLdkymzdd3bIuW7YbEVE8ublbx0isW8szEJth0sTFxYaBoObDVxbUJ
GqTvYpupb67RB7lFcYcZsRqJFhENJK2AgHMZwEjwXjXRudV4sdStIazD8Td0s3EF0OfsJ6dC9Kpr
TsuzKKFLFWciTZ3TIENNMMgQwN6zypd2rPKxweF2oF2q2x03H5gzloLwoiKYFU7/YEuIzoHwiuSd
XQFaNiDIfL+4htPxY/gbASJcGraTPUJWnptGOwEQRT6SzG95foysPSbqnEUfWQgBZvY9jWxWHDKW
+QXqIuVp5k9aGrmAfn2Uge9z4GReo2zYlS9H6zmAAxlyScyfRlMcJAwXsYYKT11Z8KY76+Cz7q0y
XifL6dtrm7yJjCVS/azHlyHe8/S788JvXZfAXDU+HeJMm89UvDGuG+NrMYI8OxXBLgg9hXAV9bCY
42Fw4jNdHYXSGwYnTa+deaC8ggS/XpJHwrUOiyrdNwMf7j+NAzdYU58HqROiZMbxk+NVyVgKOgHa
YKbQ8t5Sz7l1zSDYUsBx4Cuki0/7Yd4NqSNOhFnYSQg62YZZ2/U3Bccg/hJ8sOgqQmZt1oesMoC0
PjTQmHqGxcsk6AWDwZawLkQ+SJr9/ouhgYsGkwFhV2Bw3HTytmG12FRARVfZ4E0W4jOSrhnyN9rd
NapdET5l+ERayVWHA/OuBBh2+ZoaO8ueNqIToGZ4HihHfqXybKmKHWXPUL4oyLDCKlt3GBfz1qm6
LwkFOCCiAEtmIIu2KT1G5Z+Y4gmy/e4MiE1i0AvlE//CfTIPmcqsb7lLgwMfuz7aCZ+3ot/S+jgw
RkcZT7QoH08uPtnqjKCQ+0c9HXoWfeaILjzZM5IqtbNR3yvrQO8IATHGx0aNT1RXYXxk2XLojf1J
sljhzg3wQDCQns7ETz2PrPea2J45CHC/prsZ1JlYXOofMC4SVXKUYH/bN5MDSwhpih4dyQdpc+wh
b1L60JqNMVKw15d6IEO1defqFU2l29WXMUT2BEwP6Sf/KdUt3Z8+kBdivbgqGPTUy5aSh1fh7kkS
JGiOixQDqEfDU6tl9P008/7y9zL9UwTkZL6ntuemewX+bZS3uo/HgmetabF9MR8M3+vkKmFyFKpn
1x0z9PPSBIvPUfrfcYQ0ZbyEAA/ursrOEVQYGQ55HCm2gh3K4sCnypn4qIySLDL/lVRfYNdWUfqj
9y9Rw1K6pWMfxLOhUKBx8C6lIZLikRtAoKsK/uAQs6dUYKp/BvMnwYri/BaEz1g6uROrNA2bSSJv
s2ZGSoqZpVeBAx4LXDvtNasvLS+LpB7q5lHRLhD/U8RHmRsp+alYxhgQ/frtpF+WtVKDDcQceaTv
TXseIzxb6RVbFx8iUdP1BiWRWEFn+vTpLaZ0J6F0k545YRpDUKwFFuKZBvpnOEafOU+6ic4Onan2
1rFfEePO1bRfPWQoZbM9clhwr0L13Fb3RNTgvmxr6yRxg8AmZdiXMvgqeI74u2vIuS0Xjxk8JAvt
9cYybrPJwoepb61BMkEXzAgNtHSYFHY6Gl7WnSFbiP2tKH8XwmIIRQ1fVfGUcMAX0ezS7aAOk3Bq
RRz82XOW3sv+3iLBlraLx9+zzgWQkgQlQrrWi80QHoGs+RzvZfaK1VsXANN85uGmwtdU9EuDqimo
flx7jvaKfgCUQzuopoQex0zZ5VejYIRhvmb8Clhx5TVVkhldivyrJbh42gEwGWT9NGpf6ggnZUQE
R9jEL1mXyBcIXErlv5BHkvZ7WdQUeFVH8mOX4/Y2hsByFcZQE/IfymXDTfNjyPaGzWkn7hPpaOqT
x3IR6gaed1ShIKQ4syz/aob3qvyuEtusP0vmmUnojQg2htzgqUDycCzIu6U50DubBnYSmd4MaBZ1
W5kJSXb17ppI+9oHOjXtKP8lMk7ZYasEYka3Qt4s0bcyDgXpIet4EBbFryVfEvbt9BUaimAzAI1C
q4gCjsGPBCmqO2nVzoo7JPTnlmC1zhGVa1pfGWcUtMud9vKlIzSAiA0dZiQcgjKjK5bh9aFApa36
H7l1DMr3UnqXiCkTL+iMUu61pEPgjQZgg55EMXeBZrfzzehdxvoM1kAlUuFI+TZNrgkoYm3T6mBX
UEIob/Gi8ogLW4w2K3H0fEQPGl/NnmsoEhlHu13lNvNu0kVPQ3NoDH+wRQ3joTfiqsTXEPe/bJ9L
9VxjV5xvzT+GzDS/IXJg5SCOb63Kn2Gia6j/jFx0yv5DJnUpfE7ZsJYjiIgCnlWmatN3S1bfYrai
dmrZ4SyCdcEgtCY/yN2jB2eP84INLL0mnZAanfL2MmVfiL9WQXlXsb7wBPWttS+xjfZV5IZteEqn
s8ZOsl7WlNI9N7Cxb0PyRiAMVcHXtMwoVUBiEyBlbOe3sIUMiFfc2vQMqEH8++/8WpxOroAXTxPX
JSYgbg40htXal8EXcT5d8R7Ow4WNHGFMwcD2wk066IHdwJvDXLob1/kQ4koJ3UbaGka4gzWjBsdU
5tDIn2XwOSkfdYX8nI6h2xsWcYosf2FMcHih5CMz64lEpszxc+OzQqPWs3QbsVCYHG8CIZaMMMwE
ciC1ioqzU1j8AiuUBx0SuMZgqhawEBGB15pM+LHtsLmUaig1sktl1MPSk3jHGgZphMoQ1DuL+5jF
EYQhouGCDbssUh0jxW2V7yzELY4gKUr3wvy7rJXD7l5caQ7syuKSltFHG/W+RlvP6F4pjVWH8mdm
4ICEEMcRjTM4M+IvDFcvvguub3RgBH0fxBA5cb/TQ+OgotiMmO7OcHdblc6IxLBChWZ8jKatCBk4
C1nSYEupaZSSuEF8inLUuM4Wersw91L2WKnuVMK/oadYERiKOEGjHOs4v9b6Px7kTrj0aJNS5qys
rILyT2Xy0i8+roJ14TYgmCSr3tOgI3aGLY7cOW0N3e1sBr4byl/N+DD8F3qyhF6OQNvWWOSjboQL
hW0IP4WgbPuKTIHW1uvz8pMm9ElKLayFlr8mdzH8P0Viq/ALyBL1W32KiaiviHajhy6qBUbUYeWR
pmdt/GXqtdb+DBbUcnBWtWFV3Wwkt7ABYYaH+Rm4mARVL3JKzCMQXJiPuEwZaHx8Bvl1hwV1Bp0P
J5xN6jVJ+OCY5Us2LlJFdK0IsDSRSiN7GATvKGSmu+TjIDX8LxXvSgwjQ0r9fdyE6G4Xiai1JfYr
wPSAXFpjIG6YXmsey+AgE+vXQOOHf9/cB/+dSDQSMRhYxBNnpQxMRl/nSw2lIkfTQ2pN1rytSf4j
C2liD8cZjXcHpYoBPvaag1j+8+ndkxFTEk5H1uW+uB4U362wdOo8xI3MIAAEEHeyMCEBn360Ds98
gnKoWt4Y5Fw03tP0itLTQEcvL6cZoWbskBCGnTPtGS5LGfGnqGHX9zb3RS8eZMJOuTwsADEEywrl
u6SHV4soikNFzpoNspSpLFRSjWDecaJLS+cwIjscUZiobZqdOHIgRwHZfZXKmMF10wLmEwEajcv+
+SXOPKHrcACVNiBCw+mRwyHKhS8FGlV2CevX3FewTX9y/R87lmCynBx64yzeeoN4TorjQcP4cAh2
I1rHhM+46rdwthwjZHqTe2F2rCTm69pbWKE5S6AodgI0PKCI0rQ1OSBK/nFV/1IyCeXJq+wpoEhI
yE7dyM9bniYtPZjARIgJn249jzPQor7dG9rWnPlft7gztI5p9I4rshvhdLij5NTEGFoR4O5M9vr6
KUYGeq/GqbuLGSD9QvfAjERJHnXNp8+8aiub3XQ0K3MjoI32CTNNcKfmKVsv5KEY3ETlIoo427ze
IECYsIJvhUNxUdeQQ6Coe6G3wA2QbwMOnM61vQjzt9kdS6/EAyYL2yFcNAULgPukpNfMkN2GCloj
5naYH2FyXpIGdT68KXjG4TebQmW4tBZDSnipIFCCl0HZXPLuBp1Pgi0ASBYpNYxKESd/subfibAg
BeO1iDbH1sF1VfHZVSeVuGKS+nhPl2XlbOwig3uitjmpJ/7rOSWK3GhWaS87mcTl5z/ZoVXVb7dI
hw9DB6lAODbqq57fx/mGH2ubFtu+3GJ3X75PnJr05NInAG8P81LcMVFwqKm7lBygNXbUkpFGGl7m
DiOs8ugRWfUynkOn186MP8N59HT5uPAo4KYk5ID+Y6Lqd6LbcBirvYef+JWG1lr0vc7EMN36a1N0
J2zjC0A33kwLeekgJhulfnbW6KX1BqocMGsTBxI0NUYcpkVii77DF2L210XxgmgNcHk8L0wZTdde
Ek6E4GuQH33HiQ87/UGrxiZpoBcqt4oErSS9kI0UWqjhCLKuj2n7kc0RPxTyk3tqYcWLbEPflnbf
7Mp2lyvvkM1xAHT9wTcAi0DUGLFnwMW0GCKRTkJjx6qOAYfJ3LY8ok2S1GOG2a3LQGecsdKA9iJU
PRw2/KEiB+OFcUpyxIzh/gBi/oq+18DMiTwlbv/ahqUvlM9nDetTYnPPGwlZA1o/500P3OjY4Z4O
4j36ApkFS8y7VsU8OVDLj3wZPn2DIjDwVBU3xkQ3avyZ6Rc9KS01ySQjhgoz3XGNlcQauZiGux3p
2XrzMwzfo3KAHWlRnxAlgH67JpC1cPoBZShpAIdW+lYXAd7oNZJXRhRiFJ8TTMKSoEFiXTCfRae6
dHittcJzNZlq5qvu9nRRcQ3u4m4Ie33cJIrLp5nscYL6AzOC3KvH0R4Ggsymj6KjeyZ0Qw01J0JJ
MBbEdLoKsUXds+6RD36nIHqCkbLvY5J/y2QXYbuMDiXvMKnxQ5PbhnGjCO/Es5x6Nf5bP1ZcpYRO
y1eTMcVc5WgxDHqf0kQX+lFNp0yClMwevMeck+D6ibPZBRSyWuZ0Vq7s9PKW6ptFxZxyowjU7QbT
FkKF1fSySMGqCQm8+SMBvcYvkkXHrjgBGVkp0cLlOthCaK5KYTf35tr29Q+UMzw9FcJOpkyIehJs
EYFJwAipEWa8619Vu1LNa8XskIPY7/7yQ1b4bpHzH3Riob6ZMSmMOgA/xj10Px2i5McwsiccWQdH
yI3YVhbhvRi+pQoVUx2xCgWj0DEfU71OPuMlo1qyTUhdPZYxsR5OOt2erlB6M1+rFsxUmrid9ln5
gaNJotMFODzF8VmikpqCVwt/isR3OAsli6kBnQBKWou/j8n3XDxiXFEDcSnznDB24V/L7VIjl8q+
+7CmTYJsUDCq5rjj2ibt+Jm1CwtucHTMtxIpAVaBMiT4ivhEJOOt4rOM8wEGLJ1KthFl0JtlEBFb
zRACJEyPbOA3rZGXKsZGZUk4Lp6zsvNw1TBJmbzaOiuNep7Hk1Bw2LCil8Jip8fGEU6V6R9Mv3uM
pcrPiC2FxChn7vK/IvZEBSHC7NkpsBmDDEEVUEyi6iSCY2ypbNFYD+m/Jc4IJlSlfgAVa6CRiosu
IVzZuCBZUAX4xEtr1ywrFDzyEHRH9IUiF7U3YVlr9laH18UZEm9x1EMLojxjFWVVpLnAnsB/ne+w
9Ks9C8qIQ96bYWlzH8Ldj+96/zOEp0LDTqgZzNAQw7ep3aH3iXueuWArlcz+i7U0eP08AWE9ER4+
Yn11oshtS/aewJd4RKnnlYfwSHDEr2BWffNZsA00O7dgvYbRsuOmetMwBQstj65LqjcO2AXPHzOl
Ps3U1gOrKOFfjU2/g8y4L3lHmHNyJX/bAxvZ5GfdhrtEICh2U3JYxCW3hCI548ThEM0ypJk38ueS
6qnXWFhQvpWA1wNKPsXQNrp+tWI0uhx9FQ/iSLRI+gfxd/hS0sJNMiYSHfMXP1v3HSMHi8DAhYQP
h47hekx2D+wqW58qOk/kdfImn8cjuHshjnbFXobAI4GcTaWGQK6SniNjb0b2EsWgUJUwfkV2RtKO
xJFcogtnkbmU0EnHRs63dVR/IzPrKCYriud0EX2Y+F2bEYKGqO/KaXHMFKwnjHuqMUXi/+/JH4I0
6ISFCOVuGaUQJj2hVb5b+dE3P3zaV6lgu7wXCQ2Dl1icqIzN/KJ11Fp2WX0mJa1hjMw9fupcUzry
bH57DB5QcGa1ZSHRMKcTUUj7P2r3qxJM0IF1KrvxKYKxC2LdlahA5GsUfZCMWn6IziOl7xs9/iFT
urJz9GMuV2xZ2VrmCt9Ks0Yst86GbXmGtSl8dymucbvx9GOKPm8VfJGxobjDZ2QRQr/io0T8CaRs
FR4UztIdS7O7ySYBbQc7YgxVGBB/QhzYpL6Kt+6GGFIG87WJGbDSTHPmrJmTDLaMFTHfsS4yQctQ
vaMJdI1fDHjK3uTDPNU/1AQCxbMjvjMlZXFPOWRLzEDWOLXNXfHe/uIhCfbmpn2N5FCtMPj6FLRc
m5i6uXLXi14dAOxON5zo04UYN2051zqdsdeagN0Rv4MzvVmmmzksG3Q86bb4VTjy98K73tSAhtiT
r/CDryQ3/YEFk1xB+jf8/dessJtPxqyqk3CrXABWIztikuMwdVN++m16bqB4k+yGUlFz1GDttgcF
T+kulNCeucXqiCNCdtRkJe7wqcdu/9d7dWNjvyXv3BbeozdCMbniixue2vlDfB/rbcM5S99Ik0e5
8sGSocId9W0VnvpG0EQeIiD4Kz1+2atxass1WzyrXwk0irwl9ip4Q70jMy2yM4FQKJvVtzhuKNak
b8A6/KtUhBPqTs++VdPhRqR+myUHeg1PR6Tvk/oECizZy6hv0I1yp1I7Jb9S70YdyHqOWLzQMgkp
G2r6Hg8xEwN8Mk18rKpDhBGpxp2FLtZuBi9WAIlt/HHj8kPE+lESb7m+faTSnfctNTa9Do+ObBB3
YACb6jt6YpS7KHgcrRoBcaTrgeAG8BguoWEcHMtXS2kC86zHLGGxM1USlbBKSG99xC2E6QvBug66
RgsdrYa9swRba/JFzWDRdE5KWvckgCJK3rToSwhbor4a3r3pbDVA94BmVVSqAYfgxaxhoskj3BYI
WXxXJtTAb0nFuYldSCV1mA1eg5lK5xNSlX2Xndwet0vEB4RJCvrxKSbv2Ecoh85s+UvG+A0rCNVH
I31OVQYDWNjjnO5/sV+NiReHhzp/xB/tcEqxIUE4qOdbW+yg2YzRea5fbOTSGuUEbflMVyTnF5YL
WWqgA2ZCdIdyzVCI85qMUqx5ZqKSmnCqGDVX2h1nMA4Yq8Xfwinc/+NjS7OPSbPr5DUPjKMommpG
bEaIXEZlfYLiregqTwmF+4CBGmsBP03BsCJDaj7WRFcU9jTyLeLRqb2xstw+ku/EbNrLwaUOn1Oy
a6i1J4wWfkS6jt+zrPJ/c5Q+Vq899EqY7KwdlkwCOcavWi4dyccyQuW7ZQeql5tZB2pUS6JNpqob
+8NDMaojOmrc8gvojbONcSlizl7/w+pIhs2kk2q7xa2kaM6Uw/NH2Ejhn6w4j5GRLYpUs/0RzT0v
ccuUAu2o/5L8V9/cRRm1CGq8O4uYHrivvM9SXmv9ayS9xTyqfLiB+EjIEzF3FdVnfOvNYzGcE2rG
KXvPDPIbGKV1eys7ZspmSP4F6S+dObPennB5SF7VKeiYJZgXMfirhenNLVisB3w9DNGn5g3nIHJo
cOLrbCbRlo1e6IIhnD3EGiuxwtqIND255rAOBuj0OFoWiU0Sieg4BalwEnAWuqicrNLSz4ExbmX4
cMKs6VA4Teo3brQB9Pg2SJSKEUoOZG0CpdpXGwik7PyZ8/XpAhBv+Aap2rIler0UaiRhlr4fNdyW
UantcWPYg763aK7GPWcLI/xDbpwYnnbCfkQFIkvqRtHuZux/AAb1ylR/KHHHscW6oGVWYo9CwRAV
9wHDJbQIekqdEkIDZprJ94hEyayGCq9wijs0cFrSlBjGoRS0/mCw9Vfkl5N+Xs+kWYprk0BTR0S7
urd10y2opxE+k1z2U39I9HoENtlUt9F39k5Jge+7/giENV0xfptPsG6NY4+Sq6NawyGOTeQXC3r7
o9/KT5KGxmMJ/qlzcty9DFmqLctZ+Z2p3iDDoqI6X/P99f4NkQMu6cZnX0Oo1Aa/os+w4F/wrL7X
yhfSnQS+9o9e2KNOFbeS95BANO4Rco/1dQVOns5zsom4Ll1KaoyI2b3ybQSRyPJxcewhMpWboNrg
8eOYYTnnzoCp3oGfpNPO/FRhKYW/EoZHrISUd/FG793QBHyP9n4VaUfs3hX6ou480RPpgIosUTvW
yjqXXDn/5d2GmU7rRgU76zRd39K41jO3x/ahsyel0nAj7TzBrOSMHowXQTXUfVsmsOiMPagUpB23
006uNvHgFD7jDW6N7mSliLjs2FhPPTpDz5whMbjdbFfIhvy1DiOyJi4K0U8WVNULnFwXG/QFITZ0
Lh710gu/lkFNjEVSewsU3OaopzvoEw1y1dSnIKirB9GH7K8gfmn1Jm2zfbWoiTorB7u7ElgW6HVw
cTuf+qLkq1rIHD2wUoGwa8azmQXEIED0uuxDOSJyXOb3WZy8SueZYuUqoVabEKgYBpnqJZxRFnEM
8Pj1hRMEnOCTeZoJX0Pgj3Uc/XF8mRX0Xrh4KotJp8y0n+vL1J9lM7LkFHiy6aqy92k8SnSvC/Kv
bLo3ueFmKu0mIujedHy0cvqA+uCk9OQ9M467mjrPFHutnnFzpc+e3vW8TrQpPPAA+9gGf5YdoiuK
RMKMADKkt5wCJhFcESJxIigrZdpKESQRso2S4q3kOZOXFTBqMjH8G6NvxQLDx4y4TcjR6H+w8LRo
NLTmrtKY5lG1F+PCyfAjKf4DWIeJZDTGEJcY6EFKU3GICAcR+K5KqlvzHPYtgdSsb0S/OPhJSY7k
BM1hZjywbJwesTI7cJ/OvZgBb8IPjks0UBDw1adExFYiZu4t1/gOR9BhPv7NllEx/QEDLI5S9pHp
rodVO1F7czk2PXIuKrGSfpxXPGbdH8QBDCeK//hrAmFukTfW1d81l9OAdGAec7b9KL/Au/eJuWbJ
Q63xT6W80yY+zUcA5t9UYcZCyXvlIDYmu9WadREjiW7L8Lnp5nzbhTJQZDRj2KFF2O0YuKVMdwKg
jZFq7MRa4/2ezsVi5KGeDvz5GvIr1UPqMT+0mYZeQg23RQ3TKOTLi5kZlMFRxnVgEpZRwlSTNIIE
mN6RjDyoz9K8leZPxEzOzmtci2mytyZeC1SsXYDHoqxdRsoIqxVyl3N8oKgLPiysDyX0oQCJU8FS
Ih1VFnX43Qdc0DH1ZRzsqjBxeKv3ehQ52mL+lREbh8zMCQMqtN04UtSRXWFQM5jCacbcbDFL73Bk
wgdD8dM7UsHbngobPSlxKBYSHvGNaivlT6H8NSKq/VF6KA3RShx/wZ8ZkZiAsVhhhjVxIkbWvzky
QA4vjQmUk+4eGT2skFeKiVPnB2UGjxjFGVLrI4DWEStfIYPRMmAyS9R5FX0Qc7ISgi+eMr/+TRTO
qmzJSaC0enchUCYmZ3vMwmJpW0ClceShtSV+ZB2eOyzTvR64At5BBh4rs5EDxnrEcxj9tlqKOyQF
ouSv5Tm1haphxbavMRMKqela0iOCctvnHyH7r+K7yo21MP6p/PYNlwEHUMRVHs7zWqVGJyOLpu6V
d/8EDXc8a52cjjNuFwClSSoVqlBtq5CIYcClKXDFChWQEETwiL8KPdyrrDeLmamKwObTgBmTGXYK
6K4KtsGQHLXxoOA0n2HssgTZTvC2m2UJuFj0RbcubJrbMzWF0VS3INr3xU41IbH5bI2RPjoMvL2e
1Xzd8MmOMz01SZfGz4TroTC1lcEjHKKnmlh7jz06p4GqXsa5PgehrUT0mU3hNlznEQWF2SdHwgyJ
yVx80l/kdTgA7ApuqbRGMiIlhrqXI3GbViFsK1rMgQPNTGgqxB4XifQvoHwn0cUNoQYMrXwwtKsS
CUuWuR9RCCxa+tkLC5ZZbMno1MovzKiVZuxb1BmYGSKCpGoDk4eJlreFMSsW1k2TYm2NjgDTp8Gy
rYxpH0kO5ztiL6a6YvMhMujSowtmwZEHo992+S0WNzHBw2ujjeDJIPXWk6uvaq9GhWyS1vqma7Er
G8O/WlPQGucjxgy5u0wLZoHYADucxFMRW9rKanM3rzVp1Umzm8YoCElqBsBLezhp1a8QZluWLEzv
hqpZKxly1tmXEtsShMRuJcJDRpW2pxo6jEc8SKhj82FilsBZ1qbdI2FhutErDL6kXa3gP/BhnY1b
32O31QzxK+oURFtqipTsPDaJscuqj2Yse6YZI+sxodkrBAKynoSoa1JpJZTHYRvnu2Ly7/IYfuVB
9SZrWHn8UoLJIXhSYvEEhQ5RyCwBeutfKOibqcgnOsISEA2LaDFd3mhEUK2a2unMrJLIR5dg5k2b
9L9zZaROGmJfk83xdwxKFjIJi3/0NvIINpw8AqmmyG+swYKVGGDhLQ0kLPiDRNEN65HJ7pVmCb8V
RbU+PRLWFEbbrjXpOx5OFSZ9gdISxUnfEq9JjZVicEHWSeQodBZL/BHlPe60hfaLlwadHCpDqlIj
OY4s75EkPwi6MazzoqKw5N/AOlVodNDWNSPtg0HcrgW+Wd4BtEcPh8KlX7EWRDQlhfhXz5KxLaIt
GE1GuqAsqc3Kecdcj8qOjWQrANyF9Yt0nTAHoktCBwVJTzs+L80r6ilx4M0/U6LFeGVgPS6UbN7F
U475sFxA2CHBPdKfKm5aNtYVK83WokkjWRfgd2q+a4SOtuQAFDwC/zvfUYkoONhl0lSre8A0ssVi
1XZXFPvi1QQlF3eaF/u7Kj/VowtsVEm+60WfNJTuksBpi/FFEEhG8HL0Khb3mCjh1E2Am1nH5SaT
35ZWkkE710GofQ05W3sTafxRE5S3ioIjR41GiBJXUSl+ikWKiqzW3aw3UcL0wjcDPKzODYFCpFPU
wHs8DGaIISOz+W097cTSq5SZAK6XKOxhi5mvYKTMyVSg4a3UZ5x8CPEdeAf2m2rlwgvRKqDLCMcZ
Wen6R1g+SPue9Mcy7JshT5CSW1LwjISERla2bUi0mTnhxeYWMxoz4tCroQ44Acp30ywgEwXKUcTT
5RcF3t4G8P8bXsco/Kiif1V8GfXdQC9e4UIxPritvDgNvcW3lfSoecLaFsptPT5j1I8jMvZePgwM
d5X2g5SJFYE7tX5dTJ5B5EkYYfu1CwLgno3nfL4k5Q/j6kZhVoXnXCQKVQbWfKzJsAz+sUzWteFc
I4ZjsaPvzVFCVdh+GonyNw31yypE9NWTp8e/6QzshH8CYTmPqmckEXiIBn1uYbPv7JnaoR3e1eI2
Lg3BImmOsfSGtHWFb93wDUPs0I9zExEG24HtkQR2tuI4Jzdd+BH5Y4uxiaUAv3uym/kM5Tnm5uyh
6ZNV4oWoziDGYwMhvBQLAmRADWc/GelG2dnNeERXHCqtPUIsAaHhoxfXrlSUp9g6V+k9gUrcLuNH
lWFmKLy1TMErbIQwCS2YH4jxBfEHv10qQQUyQf5zCg/LEFHFLIYwqL1h2s/Bmo/TX5g85OTSZfdk
jvC6abYsP2pe9OpPx8QhnGvoA2TKZz9x+uqtt0B6qHJtgw/1NXhdkzdXu9RAhcN4OphxC/XCqVo+
JsFLh1+9/lS1u1xehCWey4SJp6xjt6pYncc/MGE4T4xdtambZ9zhtBe+Wzz4cyhyTux9QpfkXxVc
cPfKIZCmyWfPuSWiyVVR5DW0r8ob+eNuStKNUt87RAcmg1UAx3qyj1AU6H2fA4SToB2QMUK4EhJj
/DRT9xgKF4zNBm9ykzKQ3uLFqURjhw+hNR9+fBLoZdmiiTHfss8Qgu9UTis3FwXUj9DfAGwhB0dI
FZHzy64Hc6uAyiP6KjBHiZgzWt1jUD0XnyaeT5iLFevLnelvM6JnCKOtWU/bcuAImIosW0K4nh0h
prg4xg3kFxmTdMypwbwFmEcmQxJ7/IWAWQRFuDEFjl64UCIrxV2SzlKXbTgMMSTlrb+zqm2V/Ul0
big+0w+ytcbsaBCvlOzZUU6BWyXbhJKj9mLSWkZWQYrxPcNuaA9Bcwv6X9vPvU6P7n6wG4ZXIjp6
dVEoGDVePjDIo4ujirk5vliBz2q8SvMdkk5ITKYtq/uSb2rZE0mM+SPuzpKndK63Jhw/ATqk9aai
K8v5HXuMkuQhF8rWGrkuy6eEFUYhSMFcU2isU8T6HTc4EFpxBHDPb85uZCpPicTbsw/5uOXy3ZD/
Nc1NXsbcTk7RJf8fbyBcFSE4r1zAdKxK2C+B8y+K3dLgIiajNZp9vPJeNW0D4zGNt4l4klhrvrs9
CxA+tjACzhmglCMtCvCsALc96H4Hs7hKkXyoBuRalXZR6eGwxJnjtosJN5DtXrwFSBrE+D3UWWBT
yQJZcNCQzsEXP6ViHf1K8sQJg/uIf/wN59GjfKtNx+z2ORYGhehCnO1dZw/imwhIRkfyTXwNg1lx
p7VHoXtoClSrbWsRAMzJhgg//FeBDE/59k0dKw60KgrhIR4xBWBASIvoGvHvEm6Fhfo7WhciDT1y
rHJjiJSH26Wa9ScR6sFSty5Lol3LlIlRX53BWy3stul5qIjguFsgZYQEif9fze/fND7eMXbF2Own
mQ0VVN8KbZ81U3oorAlRXhcK2aWmz3IU9VeuJzSc2QgHmUFnp7vIJofiAuhRu2tMkYPZ3LfsB8gw
7PPcSTnyFPGus2cICRfw/YgBo24HYYY80V8vqbZiue/UeGe0+0A+Y9Ex5EvTfwnjuGq4xZ3Wb/fy
IHyyMVszEYh/kDriEiSXlDV3138q/ltlnpISTavMkhLPM7b1TNjIg7ZK8Q0JueXUsC5Qjf/H1Hkt
t61safiJUNVAoxFuRTFTJJXDDcqy7EbO+ennAz1zztywtrwdKBFAr/XHBzU8Kw07B7HsIr/PHkPz
Ke+ORrP3grVozqbYwLN4v7j66uATSUHtkgBpkw9ycK3H1CJVadsVu7TPdqzNqCgJP3oMSyBbPqK7
2Nlp5472eWqDC1QlikeffJCa8l8uJzZAQlnxPAkHDmfTdtdofBz8NfmJ6O+zJTH1mFkoEDdBeYzE
V2m8oiEry3UfXiqw3HE/tBuHA2TaMlCQ57UxmzW17RlpoUPxNhsPJtdS3K8QMB3c8tMn5bmPnmBj
Dy0bST4cRmPjMhF7d4DM9c/i/qwfh+p3zk0fgNPCKRC6jTp0DUHZmyd7CXRlLrRWIesWlgqqf+WD
Cp9cZ9d3u4n8OmzF1oClBBSHJIWHgkADbycOPuTRC8ac/gXVw0jwISJHolm8LWfDXfEw7pcSkG6b
cdLF6SmPKM1EtLXNIb7brbucf/bGLLetvZ/lK8dekx4qzGxFZK9M8cdwQD5RYLXrpgBiR03AvB7b
2/QyoVIyf6vpt3gNf3L5w1I0PLXqIUq2HALLdR/tc/XB6ZY+W28egmUY4negD4MsmnGFknft5G8M
rujwE+Mpis8dLereawomNX7nn3ghj7xVL9zN3rY2dsK+LAkV6GcsorH6tUUliE3CzX1ofPC3ztmj
KFl2EHhoyAjaCalJVeusXqlj87XUkREvXt8vTctgtZ25lpQhlXLiORA2T1tkM3itikdNDCubL/kc
xUqebf8u/JvtcWCguHwXJ4eGnHqVFzvjHTBGvQO3j8/6tc/u2Twlof/wKnxr0DaDucVkRIEzVi4e
ALhUfZO7Y9MDS1ur7sb1AYE7/ppYMR766f0SmrBDcEsMF74eSZwbyo3xHo861gIKA+l7yflmw3vY
VlJyuRGW3YdUN4S26AbvsYOE8X1qory60+9yM7sAnbipjqW/R65WvgZLicQa7xZ7VcN79e7qDU2K
4s+9Ua/p0yamwt/y5nLeIufigiDcZ3+rXzGZxyWNwisUvPU+IJ1yWk+ogakau0txJf9skM1oCk1f
7XbTetusto4VwR3EYYNeMomSXbeKTw1Ein2V3p18N84OIaLOioAGWGiOcEpMKb0QKYVAd9ZrZ23m
l+4R2rL64yEiEHyWiIruYng/Hst3UDo+JNZ9/7t8UdVyPRNMg1jgD29o2fADgKZlzk8vMkbPu9oA
2Zj80LpVchBX+UWlIr8dzYr4HBDFmcQB3aVEsZMDjIt3hfYan1QP0oXNqd8Sm8XVVB3qb1OQnnLH
U44fFfM8OFiMeTC7NzAVvHN+o8QlqnqVJdsOB41/NxHqSaYlcn0SDrkspgUsBCpCsrNq+w2USmUv
GkiP+C29c+enJUHZW5fYMchYKu/5Y/7C4N8hrVxWFCgYRJ/w6mTsuu/om9W8cd7AiRTlqL+iBxvX
+A+6gbZa46xzQb4SziDIYphY5jtNZtVjhTC628CQVAfnk2kePi/75W4QwYewojAQS3lsMhL3zZqE
s+DuvnlyP+IPDhtCYz6X2+Kl+rJhX8h4AD2LCVfGJkQQM0M19XLIXl32ET4yuDV2xJ/ii0/A7P5i
mlnKUCNcrFvsbinyH1xpSKg+8aqEH8kf+a5fCYRtnzNqY+9KxKo0qS7r3FIrHh1iZw0mUNI36pMN
vcJo53NI+Qzy4JdL2kcD3MEtjoE2WN3NVF4ThwQ4xnof/2acgrwLP1j2sQSQikf68mrgH+dBhY1j
baIv5lMjPw3SwcSUz3WEUusu4ekB/M81SkXNB7IhKPqWk44V5Wc8gsrB6JY/iBy44Z+Ygfa+vcUQ
XJQbsC3XXCN0GWICvO8WsHvFd06jD3Hvy68TiMj963NXgbV093Ta0Mjs0QiBLp7ieose6bVh76i7
dpI1KjhRblCe1BhS5K8N0Kcu1kv+prMN7T3vbuNB6VUbnd3FhbWTVBfQG+mueO5NPWqmKyRe06/J
BNgujrdxRQQC19k8nwMLX8XVzD6I6kCqa9MPxwfD5NPLfSt3Oj8lZKC242+sP383dUr0OhwTA+gs
v4fsELfPUf1a+BPJQ/DnnIwMVFn7IijGXs0kS6J9Rqg26fjQqPosb3EMk0lUMkrbyQ7vp9Lmh9xy
0cDVXhudbnp0rz3jjuuTEgdJPwbfCIc78vRMTHGbPGeSCQ84fozq4rXfijJSSSXzHJEHRvZXvTOX
RtwGoA7VWaf3Ek+y0352JjET4YvuqbYoUfEzMpX7WF/dkqBxbNuIuSq2pHZ+pp8KFHVJiFsnwSkc
/kaoNsd2n5gIdcHL1URhbMuYRkeT67J04MpJCzTgowzh2nqwezOurgGiA6lb9DpN2mw7waCsWoog
pk3fd9yRA25Q0kRkgy6KGIiiHe6J/IiQDndgEGm5RJKd8+hiUlZDN4YF3Br5b1Tb4V/uGbqA/njs
C/MZ96cH8oFHvWzUd7kjKNVGBgSZ1Lj7Bui+nb6E/I1hGgbKQBkMs+e1L0ONgRWp5aDJ7UuezK6/
F3bBcZ32P21OWW8wdh/hCP6jrXKX9f1n2iCPtzrkayraZhBXiQGiZ8+72ivxfDHx+twPNrHjvK8l
lGMy4kdZ436NfPkrmVBvSYoqGyM7hQxabiShC0IioWg54BIpHsXgnCvU1E6BV6VJxeIG5vSSX/30
4zFxZ3G9kjPhfnW4K9WSGcAxU7TY6GLHvK/bhiiYgX7aJjwZMnt0q7FhnRnw8pE8Uw8tMSkVIF4e
7zwnxrQXkEaexWRihwMjeRlf5iG41IXf0QBMeFc8+e9FVnLMWuQ4ZTCdSYbFoVmg9ICUinagkI5x
1JVgvGllHCrfhiVWHTl/OsGq7jPbVkksLraTYXsyKwvEgixG5eWfsibABX1kKnicZzgD+3TCqoE+
pFPIQDBUZ/s4ZjsY6lp/eiP7A+qb0QkSMpQdIjoEuiZ6AUIXQCAXgnlSY3msM66G7kU73H9di1oT
x9RbVUUE9Mr2O9DlH2oujk2lPjqRMq0iY6tiM9vPxF7k1kQcjfB2FrtHPVAkaDoPnS130k9/xdW7
nAIKlo0FIgaY9Cp0EJp5CyRsYLak6CO3uLBd6+KY9hdspLOpZYnll4CBuPb4EYXgHWBXeq0d4tWr
SFyrIGQICojfSef0GcvCoMydR9uP73Hw+dy6ld9U68QQFyqkA4IfCZkvYXYM1WPPhR228mKVu7wf
nRofHOpVIyRZpYwddhBzA4/v2Hq+9EQYnXhPl99YLH9jAfifBma89oGLMfBN30Gc/w6K4CuenObk
ZPQdRoTj4GSe6oGtg+wBwGSBf2UeL+YU/RBQTbZZVyGP1P7Wt9i6PMdsuDlwTJBLFQ/tpzL972B0
rjElIEvHCSC9z+TFXVYO5U9HqzB+r0rLHtF/+m5Ny5LcAAAEsOup/eiZDsNcN1z9hjnDKpAtTXo5
nEml9jg4irYFKcGPxhnJkwy9JoTUUpT40rYoWRcStIwQpreEKwiNyKlWS/XhUJ6dRoyUnuOv9Vx4
XyxOT1JQUA8SBlRXmDARttNRUksQkGnRtu1rjqugJI8rgOAN90KxS7Wp8TNaii3fIadHk/ypU/62
LsBvKX2UJ3n5O2h8KmgkW6BvkEzity+9KQDQayhmG4hN5pFDN1a4jRGQDzMCbl0v7HJB4uqQ/m5H
d6Wn9qOfsg+rCd61Zb+9Vpn/J02H+ixs92I2/kfk5uggZiagIekRvgSbqfQeXLhZ6izRE2Ny3sVF
8EMj0VdeIZanS9jugHIsCiwdVEOiKnOUCqQJR/lHpkpaI+GIcxMdqOOMB53Pj1F3KEZ3O8A511Bl
YtDVfbJ8u5lDEZEd2cc2YeqfkEHEBqUbpfvs2PUh6FejwwTZZWLcqOKg7RogyWTUqUEditT/CYj8
d73yEP4NcstazzahJBUTapYr0pUU/BXaHTc6ZTjS77DaBCOBHlFLgkjuITLwVLFRZcFMSNVFEHm/
Ox8r1t6EC+bhh3zU85u/RhFoBspxJg09OitJvI1XVAT1eNU27YqHHIhFAGsIAmdn6zW0q9PY6V8x
NYy9DRLjofMjNh3dq1N9yBryk+falz/l96Xs/1Y9tgJ9EjnPjzL9Q3RuZoBW1SZ2cEvi4YuzdGOb
DN7amR9HDaw7tGBMsvs1WhZSjjKne5myuEgAiEZDsUKipPYJrBU65PHuakf3NG4z2nY/8E47P6l/
DcMusOO3qLQ6QlkQ8Tl2gxVBCzokEO6EArVykuFbwT68TeFxzZbDqVEfva/1PU8nSrHgpjHETuTb
LAGJ4bMC/9j5qmIcRC6gBLa5AL9gbtImrNCVNy0jrmhY0ScDZa/5N2JEdcwWI2/snMsMkYJhE2Aa
2TyjBg5yulGJrrFpdWcl8AxzxWxiUz3joa0N34UiHL3oiUYxiIaVGaUCdUMh+2ynH3w6ZG0HE7ls
HJtieI3j+TOt5idvGP6aNNtlQ3bqQhvtFA89u+bI1Wb66WdF+RgECK9n2yVYZ57vB2Z+1xpf48zY
dA46gdRmb3G1VA+O4hHucwNxwgVLwDHGK9sCBMeJ6WXeeGcqJIEVj8oRHvReCCS2o86Ofo7xLRGz
el6+sv2eNaosxkOT26AcpoYwQ3ozzRzgriQzoWzQ0RuB8xNiwzR6ma1KEQxb7XdLcy8vJEUW8SAv
umy2hduZL8NQp5dOtM99pEaTbvCwuXj9JJ48EzFlikF75St/1zvR+Kma5K3TXvE3Uj91ZW7djEuq
L7zgMedJu20jW6wMzDRTa/oPsZF5y0bqkFDJQwOi/v9enN5+KBMe5ZafoZ6xCyJAVfrd+0vqeevr
78Zbsv0vlWD585UZPGUhFtZBVfGvnnzoagynd8rgH8wGrN+p0OW4QiDbLUrTP1hR9Fr5/YXxpThW
tu9d8prScO5lCEXX4dI0Z7nXLetUn9LtE44S4yQzlVVGuLGgJNs8id07aelHLRxUS31JlGqpp2WO
vo6Zz2GckUGj/Tp9dJbuqGimn1fl/bcFsNuUPmVQDS7XSZUOuiADDLsY5oys4OzBDFk1ljcwG45J
PDKU2Dp5jX1/+kCogxKTpkZzfooSjmDlDeM1mkzaCDvpHNEg2ueotYDdp1TjhFMhmGVAWxozMWS0
9doEvfuURu6foHajXeuQgp/3LWhE24vv1HGCJyMk4wAGA4UuE9jj7bOj6O2al4GED3D/TO1EOJmd
STgeFrC4Ha3tnHGWV5HyLyp6KZocDnVMRPY456PxanrE52eOtW6TjHQXJF9HivIuoT3Xp3KcGmSB
+DaH1jTeZh5QCB/q/OTKgr6DyKPEhmJi0VTTqqv1uDbKflgNTgGu1S3tH6XRp1uvKmmmS8km6IKA
BqokP4xz9gLLlb4VdTLe65lmhjA0svNUvHBHuQ+x27oPbQraS0zcoe45Bstg1igFeXHFIitIknRj
unVxZo7rVigiN0iCxLdHV1OAtuvglxGyEVFxTMg82TgTOpAGFfI02PVJyCeL+IfnWjIRjoKswHKl
u6h+lgHrcGk/3b5ovQB7Z+P+4D+m0X1CF+wNwDbx25AO04czxKvGM9XRC3s+YscKmk3DAX9o4A1u
Hw8JbhZwf9En4JKeuC+5y07p9GX1jvWquvZNNnKdCehP4cut7MLqKdsaVcW0GcYtB4YKiNFwEOhF
2qRaagzOueKSUnV+aAzyApKOAcnrg9GngZ0c+CJWx6nhx00NsDSc+GLVQ3zRddHiJF2uOTk2xdoc
smOGXV/OnU8CTPfk+MVfREAckUGGw6Iap/A9S8QVQcX0mEcukIrhe6+LS7YfW5PZ2jjfPtXI7Aml
N6KX3ujqU9f13saYEZA0KARP9QRA2eZ7Ro9fmDvm17mlsiNB56nz0f8o/G/G1/61y8fjoFS8Dvsx
OA5oZPs6TNc2XQ2wJwr0arlQQvAKczIzAHtwHN1guykt86FGGZU1lr8NZn4wceW7gDP0HYRl/90O
VfbbDdW7XoDQaozxiePApnKd6WZoLlPIXKJGdqG+dOcdKjl/a4s457rXoj6Ndvruj3iimhw0mVXG
2WB7K55iQLAhbV88yy6fKwvHtB164zXvbZZiUSGMceOM1prUn3n0YFIAP71mLfwUdu32AW+lde8a
XbqzUuAgOUgX6alJB5ZtneqxVs/T8i9M9QiXZlvkRDXQb8tLy5C1a5TxbrpWc/Rki5hk+a/Ams5N
onMQR42iQaK5KiyaWuYRCz8zODE8HuzIUIfVKWV68njk7IbcI5ivzxhh0Z+lvmIWmcYXLatq7aMF
38QGAqGOzOZY2+JxiSFNcwmSvby0irbyXiJkifDlXhyDf62CNJg167ccwvLVGKE+lKy3HVnup0mY
VG0jaHWdfH4ek2je1w5vbkBf9VyFxEENMv8zBH8FT8In9Arp0UNYdZdIQgoaWf8i0GLlZ4oU/y6U
Z2+eGvJP6pfKK0mzcxrjM/U1+gZ3vMIY/YonWSO5botN7GrQxlgBR4dqzjdNgaYnDcuCBJQABcvs
5jvD6tmsXGCn2qzVvo6oyJoD+mCquoyvnILikff/ZnWTibKli7YlK/Aj2wVtjkMuWVEjaystlnxD
2dMu9X0Uw22KNDuKqEFNWwaupKe9NzYvM2HHj0nG1G62UbXzalKcZIyEvssCTfuM6B+wnAXHukIp
7JpOvBn81r0GZdFsDcb4u36uaMOa4KkmMWcYImtJqnJL/XCssTVmbhacby9Jh+tSdrgHspquztu9
kJZAzTPjqfKD4+13GXZD7BQwTGWRUDub4KCmNJqn2wtmMwsWcDHHA7OHwnqNq0W2JBS10FAPRle8
qZrhTeNm2MdOCB0aJfD1gsnNsrGb2LoziXGNUYzG5OpMqmFtDamjceZyozzeXG+NDdbe8Tkuvemk
rPwg8mp4TGqAzapon4JcFnszRFyXtD7HeYcguyvXBI009LJG4V7L1PyGuwpjHb1Jx91p5Sskrkm3
c/p43Gunu1Yt1WmdX/8yZxg4p9sTeB7s5Uimio7+GJ6l96UosRgj0rqGforPbOb7zFzvY+ofvMis
yaJT9r8Xb8wfZdoSBigie8tK+Dm4oOeO55ufDXZDyzSm73mivVYptardXr7LJZdxLsrhlNV+/dYT
LEw+WS/a7KAsLGvu8qKH7DWMPNKxh9o/uGR5HG7/JVrhY3Ir090UkBOvO0TCYIP/XvKxhtFL0vCv
51vz2RNHjJk70xdfcuwwe5PKyh0bGcel/QcVsUNjDy/1NDgnkDdg/2GBJdKZHNr/PFQYgWn3Sx02
4bxfgp4Moj9HUxz+HSYeoW/kVu6yYIbA84I6Pro6gbbRgFikoLCYxVYvj1ZgyyPRt/J4+1KncbSt
rRRsJC9PankRaZSC3UWol8OsG5C6uQ99WWBAXBa+QCiPJAhQGuX13ilGvLvOZ4G8yyHqGwGuMW4H
G28pkYZpMVOWJMrxhDFppHLGx7/mag91Wt3h/aeYpOdxvTYIsXUdBVKfG+6jTXvA8gX4TvsU9n2z
q3Qfr0p73Je+255uw2clKB1F7MwSFPULHJ9R9rqMwkXPD7dsnyLTpZoO+MkNGvIV5wJaccwgoQsn
fi+8lPoR5uQtyHlbIs51BIGEpcYMevvSIBJ/3zfZpWx5k0TFMlMsnxo75f9/+fdrWGKdtsIkMgli
oQbSU5sx3c0zbld7aLH+LmPTzH7wwMON6RXKp+ttBH820VGZJJQTPbb1KoG/eEsx8qG82SuO5ddi
HBbLkDoWRnfVSD+3bVY6b24mx2NKp9xJu9iaehhakfp8y+kEj5hgQ+276OB1mim4GECr4ygnDDSI
fvjj5V3iIe7OXMEBkzQ8mKaQGg4Cpu+MlLqLUfa7tqqbS+IRxp7a4ZnCPWvpNhKHQqGz9dunap4I
vA6sGuFGXV+tKrUpjiB6nC8CngQMRcZXlRfNbhYd1yAq0c/CTU5zVW7iNsjw2OXyNVLUKDuW94ja
HCQ+hMvpFWFQYetRiZYvIXBy9nel4ZGjYOEeFzIdn4UDQehS67oPNZ5NFQ/2ZUixaOn24vgpZ5iX
cuRLojLbxOleIqfbGrlnXYcOIZHZ1+X235PH7Lnq8Nm1YfiQaGGs3KqNdn1mwmgZoCmqqo2HYDCN
B8Mdgv2U1r/bhi3FZ4546SYAeNv00pOlDAvHsOI5JJg3klAf7IhU8ODgJlP8eJs4C0miLMiOiSWP
9Xnkk7ud2K6UDSKCkbCM0lsqJfiWNpbZP4EEQaYE6COdxa+oJuxAFjjgeq4CvCWi0XpnKnWMkgJp
bp1SnorOOk5d85TPktzP1KYzc6DxsFy+5NybHnz48aCmKarriDlLlzR35WQD7WCOfx8mfUZ0SKfw
UAiCeFo7y8g6J0mFBhPYTnNO8CHZkHdi9FPEFXL8dhpI1nZaMliWiV+2syD5PP2xcqkvosbLcPvg
Y9H+zoW6WHZjHEUUMmM7aBKRhU4FPlGT+N8kqYjFcAp+BOO0OGVv37BqkaHeHq39f56vViA/ehGg
pqoY8QtJVvGsm8WY5ZGNFJrHyNTnriKn7DYPuEtwlgtOft9GkXny0ol4Bx9u0+lFTA9nXQ8bI4qu
ArO9KZ0dNcoFOS7sIlWV/0Usq3cGsxcYSWJvtc4yPr3QLE55M66nggyefK7//ncW7BLJQNh2b7FP
1noOMngKTJau1Krkvd1a+NE7F1a1YJgIZjs4Wjjr1r5Tw8y2fd9CPEB51pqVmg1r23A5H0bb8+4V
lh03Ufjj7XTjqRZXVAznENo94askV+MaFN02SuYLO2Z3NVMcP0XGxxDOIauZUtSkW8YhnMIvIoRR
aWdR/RhX6dkfqYmLOIDvu9H7cLPFCt2MZ9vk5hvztP2SsOg9iRvM2OYLaQ/pY4wrDCi4DfyajIeu
psuhnvfxjC7FDhwqcUyNwEHBbJLejVg5fCQz8VfI8ukFFbplaI4debMDQXrIv01fy9eSVHdmKvqX
C5N6HQUci6qE2iSwMRWZzBlF4IBnZxZ3RGFP49Vg4I4zxY0eMZHcSTMH/rQlpWwWU+oNtkCBDFJt
PmSuRJQN3bO3vYGo4Ca0jnZim8eutTD6lVWyCYB6ltOfnSFsX+cgvKgEE8+/PwUq8TEmeX5tKv7f
zCOVW62rnHxXYYDHVsjbNj1067pT9hmIcpWYqH4HoMvVv/Wu7BC13m74GavQARhoHzU8QZUdOff/
LvtGjvdy6tUhwSzxb6EmJojlM872tzOl5QezLpYIUPtOjxjnSisarnWE/tGK+o84axQHFkmUU2gS
9m49NqlH5xDIIKv4iIQ/bUf6kMjyd5bFPxQJUXgwSSxe1PnofHL3Hceja9vq7IdNeHWROnRGkJ7H
yS3OpqGVvUPqXB5o1RgfHIMOtH8jbj0n75GuX//dzuSJECHVUPDclzZNkpb7imGCflOO6n/HuklC
+BiLfmtYBmXGqZshoXER8YCZUeZcNwdgkxOukGLXdAy6t7V87F/nlOjSsX/kRKsfI7aRB3MKDnZD
DeKU2Z90SIakNg/cI3WjHlKFhDntSTTQNve4juq9O8zwMiamYk14iLUcQZ7VUzVM4QkqrfrOK5LD
wP0G2R3IMyuh4IncWAcdzfa7Whwz/rQv8zQjT9cwT2YXYVQkgpfcI2SryA+Q4/CHwRQAndmO+zZt
j7flwsiC079zyQkY6XH+rseq756mErX17fc29vg+9TGAhTN4SL1gdJdz+fbi9w5qnokWAz913/47
g1iTDf8zK1zbrS1OOuDpEXiEUv97us/FQA5QHk7UY/IkCh3zIwy7/pmu9uu/j84atrep9b/z62yL
bq1GVdQnBYM72p04dctffnupB4fddSmNdZxkPKFaZKrzkBTPYVmhN+PXSKySuzBKrwnP5QvIR72O
W5jaGxQhOw+XMaADJ3jAm/MFPLk9whHIqbL2mcv8YZSu2NpRhBmnKy51HmWPVqGTJ92iOmdX9tI+
fxMO42WYtS2pzj3DtANTDEBEaq14zyuMG26XY301pNfu3QnChoS54SEiiGbKaEEetT7+G7LjihTh
iUu2VsaLUczOQRRV+sZD31tlo6ZVvbLgSvA97AINx9rM9mfQC+Il8ioQZMFkyd5JOojXqn2IKwiG
dKrlKStRT/hQR+vErJ5C3X2nsG2XwcJK1Thm9tU0pFTVsG3ZRP97Iap9rPwl3sr/yvEzQYGyC90A
RoZEOk4RkR6rojndNvsOFc9tyIFVGdbUC+mtiedmN4PtLMYunpdZYgDYaCZvR/XnChB4qwqDkt3l
S2HJq+rj6axV1+NAkASiR408j2TH7XXe+NuxKBaPuVTH1ogvRgRyUunCf8g903pyRPVcWt4AU8zw
DvyDvFOJ4dxQIRDxYDvpIX+KCK57CpFR1nMoT4XoNYXtDblHC1PQLBrFaJG02Hbo3kXV6BDtw5Bf
zy0I0H1R0STThg6sCTmGFMSVv25XOJPrSIaHImcyRfSVLc7B5cYJ+z+6NOxno9RI+VXkadQX6Ik7
KMD723E+OwSskKaTrIvSRymyGPHtLHDWt+vSUv5fqG88+0Ud7GqF4bqg3PdiBc7RIaKOTPYax4WH
2tC1G5OYRrqEjIl8S7vyYf1s1VM3yliUq1nvb/ezPdWIj5fS3jBN070iQWqOdX6Ih0GcwgmNTOkx
BxW4z/Ydam/fRiP6D5U23aneFCZBAiodoeLt8CsuZfpmadRJqk4tiHm0PjfUNUB8Z016aXnylr4/
1D88efwDZAWdfhJ+nZGPqEBtdSsw6PFDMT+ucgtzcavVWk6dfTZ08duqpoqjgB8NmYaXOVfVFh19
vTXZx4/nBIXuGTCG55G+SqGmJ1uFsOj14v+Dol6VCielfXuI5sOcrI2BmgYg6vGqmt+hIfNdO5lo
rA0kbjWeZmo2Eba31XTJQLwwsdosvKawvU1kWAlNItkXy3z25BniM0nQoqrMrQ8zTQixGwYPTqv2
upLZS96g6Aq6Z1jVp1xSgsSdSsQmuRZPQvtoOEOjfwjrfjjDBj/1jjlt29u/lQWiRcovvG2ZkB/c
ihF5WIq+PBsCBsM5zmLyDxH9zwug0y34zu2/PAupVmw5Vz1iR2BVxsTWWxjLdG3JdTEiFps9amFY
wyEdwKc5d3nEuTLbiST374cRb1uzrFdtPFL7AUyCkL1aBkJjGQjnlm+JqqlxILJdLLgUWMVwd/uN
KnXTaxopSryML7evuWcGoCGNsfN/D7C65IYYKlAOuwgpgg8cXM04VcpV1FVErSgwSxsVdVFaKAyr
8AKIivo9i6arLVxixoqWUxOcGQ+6oNrbs/EF+IIt3xLrXlYK8ydbh1V4WE7/fWh54W2sCWlUKHzr
FE31Ati92KHVXJSia9XSaX9fGQ8ho8zf1Cu+g5bBgoHT245dRlu77ePwa+iHa4Z87wuHuHTe3p3u
CxhHwNH1YPs1NsSeB7WgNVWE1bEcEpOctwpxt81dE/PosVrWVzffWHRWP8yph8Rt8pN7shHVc4BL
EsbtbvLcHw+LHfOVILqLm3gr3LA9wIgRvaUrGrl9+uBvA0YcTNlJotG9XdSiDcQfewndCHPz2PNc
YZNBMAvT2O2Nvnkzhmz+NuKsfqoKidpiWYgyLxaHxt8UvVpoZIWWaJGNGHbuk9UR+FtGll/VNIxn
vxr3PfABBQM43TzgmXsm8YJow069pQnDfO2zB7p2Ke5NUPy1E9B7DMPSb70SwMGtSd0q+rh6mqLg
uR/phoxG+AovCEhC6msgbpIV/CrbEWAxXom0KM9dkPfPg5JbZ7TMnbmcehbPlX3jqkPs8qEDoMlr
OXQQQRZTv+yGexXdijZe+7rytzmJQbQz0vCAiuAuwwO4x4JbQc9a9N7QHlDkUXRxCYsoi9pj1wTT
qd06WXFABntP/+LR265vf1XTISJzIwpgp1rEZ74RvNfFlzX3oF0J/3DOiX2ILOldm6jsadxzP0B6
09caZsVQcUy+7cC2QEgnoyuOEQ855I0KGV2ULGERdjsDQT3KOI8GApsqPKx5hjbUsUqt4jw59Mbk
pGXLPmvvbj9SyaUHI+78rWrTZHeHEMsotWQ7IxIyVDRB+i3Zb7BD2FGzuDySw/ppGiDfXiXGU1Q6
PE8lu3E5oyMvHfAyeg1lnhGsYacHESJBNHPcszru5tdu6miLGexjoGznYjr+U444jl70xjrnDpG5
t/dU5C1BsR4bAJuHfHBTDF3zsqzKpVdjLFyycmRtniSd4L5K5yMVJ2hcGwJajWTdRMhFFdPue0uI
Ki206pCSKrczSodvq6jHB3TOyVx5JB/dd5ndrHzXaInQtXKck5nexQT/7MJhsfMvnKluZbJtNYui
1bjVNZ3/oWM3TMwN1LATw3Pi9E9TF3ZU+gKdHpcvTeyFcyFx0Y4jaq1uieGty47QW8JrnJJjRQ3d
WwWcvQhI/D3KM85l0zRWU0aQUMY1fagalLO+JYJ9ZYCzLKvNMJBb2M99gZ2FPkNuaes1r1o4/14d
Oc4kbSqWsbctggs6CxpPgGTiwNE8TNgnpBTn0ohoQF1YipJhHxN60dBbgaZ+AKpHhRA89AGC8f+h
7syaGzfWNP1XHHU9cANIrB19TsSQ4E6KpKi1bhBaqrDvO379PKDcp12yp6o75mpCtiPkUimJJTO/
fL93IWBVwyC9g+yGzaCRCW2dTTtdjz+xTGdp1wpP3emGWWGHgIt7VA+wYZtRWbN/N8eK6uJBNVnY
ah1SutH4/o2BJL2nrHYQxfiXKM5YZ+AKK+F7XugI2fQ+XFH7oBqxiP8jD469q7JIIYI4ulLKEYDA
hx6uuVGyTUtp24YoNNqJppJK2ps0Co6U8vhoqVK8TlFWsyi4pOVZ+C71VnSL0QSpzxY/pExhtWGd
nIZIXXdRHj8Vjb4qTcPDHU66R08NvdwiPrsb6z3rBki6/4onCYACtSblA3Q+l3SqMEPUWChbvOvq
3YBHuONpsDaHWtyamWut0gSX/hE/6yjNvwaWdHRByADMwkuqWP6rSQaNhgJYi0ayS2gYwjR/n+gp
q1J3CS6U+gvqRnlrivzWTmDVy9m9YQWY3NtGtTbJ3HD6VM/XAXGlpMfCeJ96CJ6pyq8ufAwEoG4B
DkZNLBXdOvIhe4d5Rst4WkyLrPfXxtTKqJN+mya2TJmB45Bf6JxTdNtb2X4m4UJB6p5od6nGmbsG
gSt75o97W039zSpDBZ3L6l6eHs4wPaYwlL/7U1/u+p9CrddaC48hKovnANYkyQgockZFA8tSe42n
rwokGLg+G5Rolq6xGzQ0mIde+RpbiEGAi4cnffDx4LbMYn59rfI8lW9gS4CGcqlDYd5JzPcbqFbb
UYcSZCUF1jEo1Hdiao6Sud5tKYpp25k3rY6ku206cLh227aWv5fb/NkYfZzlutxcCBlgtK4LY4Fq
szpci7sWq/ZTQxKfhgP4JcPdfd1TeSyDodAO1y1FI+136ZkuvIlcfeEWLQpoAk3RKxfFgKLdcYaF
7SvZcwlrhkU1RkiyyFbYl0bvQsOICByARE17qyL1REAuKuN2+NraxMFVIaePSjLXTZYq21o2Tmi1
/IPooJddb0BWKeYlGdjcLa9fuuBvT3DmM706mmaGKG/a8zQoRns7Lms6p9Q3aveguSLHQTiot2pv
AftSV0vyYDkJtIF5LdXV1q2QrurZolPt6qun08tkkUFOFgvr4CVds9JhzeuSC9J3rfQGv59rwFBO
OmH24OKENE34QByUeLlMPXol/tbxwUpmdEuWx3RTuq5jaS2zods2qn+WR3/VyaqMWaVLwHuQ7T5A
ihE9jNVLBA2AismaXz13tvcgD29lGT4rvYGn2nR2YCl3t0lMsiHgFHSRcdBXQnrvZEINeuRWo0Xx
k4L9czg2y5WosdPL4/zcxRE2SxAO6K74sMsnBkHYj94Ov2QQ3IkYKAVVdKel46MvoZiGP1Fio9Fx
7O9UzjfXxbU52FgywLTEEc8txKM9Aknwhk7GrRXt3p1imzLcz7UUu8kLJD5IoS1gupG95FGwAJk1
Z3ZRHMs+zR8ndohi2trh+vxKDKxNQfD3aPT6ShtvZbtidWSD5njIEtJI8tIyR/dURYp5CwLIr627
bJXpODjACht3HWjpKhrxTirsHC+YEr1SFQd4EI+QZzUfouf1FsoK9TvQM6AmGi+wUKRTEFPxtWfR
kLQIQyUbNoEwk56uBDF38TBi6tuM9sn0ElpDGVZEba1i1Ghli8F0803sS1hqNxhoXevqyEISSO5E
sJCEm26N8c2TRPRx0IuKwhk0VbrzNTx81VaxVoXZ3iZFZh39wCCHOsHGKXwtU6s72IVPuEAJZwzA
hyoNXjTmzkOy9LwAk4nGqnZ+Tk2WgdicCqhkraz4d6pKRQdp6ODrmbaGwAWLP5YJTSxYXyyN1JES
1uYtURL9vvLa17yCgYHR8bgL21DaCXnTCLVb0syS0XZwUyYUUOrr+ER8IyM7maE1TjBtsG3DcTzz
u3gVTJyPDrXS2IT9q2U8URRZd4Pp8RBc/Ri49J5kWSrXedfyXMERSOzFBDLNTGRH03yHnEHWIFlN
rh6R++XBO9Aba2WMWFg2nTwsXStRYIPeqU0MfBypEUpzXFIAASzDcjIO3XhpUPAC/yC6uNb7noUi
31Ay+5iaSup0AtzK4+32EpuWxcRc93F+3XUlUBioLY1+xTPbpe6VD0GYjWupQ7QIY23XD4W7C/xm
FWrZtoU6pK0nCmOl8o6342gf5T5DzRl1y2ZqUOheXS48BUa8XSj1OpOikxYhPLzOFi1vT53S9TuV
HOql3Mm4UWqIDfywX1ZA0cn80UsQ/Ot13J89I66hyuHjHhfyNu+yV6Xz4mOAhesUt319oxuiknd6
So+3xN49g8WxNrPprlUdRuVTVQUIMlli1ZvC97q7hpxdp6zaryYrgJNG/UMaYO07qFLixHU4eSUb
5fb6Kl83Mk+N82XLCeK6WUSggPEVnKqL5iGWrOdx7HggApbYQ0wreCpa5Ba2Lf0EkrCmvTKzwnEv
1GGn5KP9kBM9C3VsWQ5olaZO5hUgA118vIKNo+3rTqKnOCi4IbYAvpIvAIRYcVsFdinpWOsUtcEi
ilq0sj4L7bUplEaQm6weOW0f2ngmpxK/2Aeyrhosv4ya+AtJ7ThIJyhEvWz4agPfoLVbXo8u0pBn
87qg7rwu6ZxYzKNmmre1Sb6bZA3zUC5vTPgvG3y1yj1xRvia0DEoMBnU8Sm757wIkW86UFU1L6Xd
Nf3u+rgrocYOZpP6RXoPYx3Kboplv2KANRDLsTTlyl2rBtqpOCTgiNKX85mNTXOtWpITBzZpNHr9
VSH40LH62HBctbF3svgqRoM8dxdVVwxUsbUHBFWaitZMr+RZIWh3OLgNRFDGJjxCxljLDmHGD+Te
7iPo1kVskjSRBOtsov1Jts3h2gxI3xE4Sg4AgbQ02nQnZXU5a3yDM3JqfxxTdQu5NnAGAhyP4ht5
v0vyiylBSFzT+JUw9ICyDH7cy5jnW3l0yoOST2Nm9YZ5Ocw13buw/RVTERHsan186QQ+4WMm5eeh
970bkUG7/oA90qbExVvqisvQZenSh2P1IMD9QyWnq+j7wV5rw8NHgybSUIxKRCyGstVvfVdxMWGx
QI11UdzwyhWXqlSmFit6uOlJKXLQHaEQocr16mrfusP3rCNNZcB24tbu5Xs9GeXH0ZDoxENGb5uJ
yBi7LzqFXdsb7SFvrUlpTIRIp8CAkXTlJiaYo2vvGtidT2NLMlEPWWt2Jb/wJO5sPCgZXAdH6jGL
UxXl3mqAHGi5Id6zYfeFgZ5gAWUTmiTyGxsD7miQQdqmHZgO38qOw+7YVckAH7Z37wAPYLB3tqNx
2kiuyJ+u4P4QNPZHMUFf0T5ENzKEokvHfCAnNH/qNLhMqAUoNkx1KoVFWd8muOmoEQK3MIVf3lSS
jomHHTrBKEjkAG1fRhrS4ngw622WY0Jx3TJhGOLobPq4wsgydpVk9bh44AbikZNUw2YRYRKhQ2EI
vHxcd3VPRoJlPwRS9wSReQErgIiyHgcB9/pTRVZobHIUOOSYXHyru/c8bDawsdEvYRDP4+lk2zcx
sl2z6jd9Kj2LFuV6SgECuYQL6mHFrdMKBSp9cJQQBuT1goi0bCwKUhxkeWP1Id090BVY3NERGyL/
EI/mJUeoU/b9cDsoxd6LiLHVG9hbed2J5bUKTjUs7aCGkj4JKjNmL77nb1VPw9gkSHBTbqx2Sw0T
c4DdSHCmh+mtrnH9wDakmAhXVajeyF5lbAoN5MswoXxcd7U6Nm6kzrsJaNFiB55AmJ7qqtLz6bN0
YjF1NI5pRQENHdl2JOl7bJBnFthjhf9gh12d4W7bGL6OkLXXrNDjTVrDmBah7D3lSQNEgY+hpNsP
heaPWxefI1zXSQi6EidNakyHQ+V7bE1WeKDBd6mQvnc0eY1KNbCwxJj9XKlj9pg1UrT1q+q+tJFH
RqMqHpvcgrff1ygNZYHP0lSmXsuG6/oo2TSUx8xPFrpvSQ9RJUDyVX/1MblFhn8M6P8BTQl6VlfG
S2vq7BSC4s/2sFNlv43WlgbF73rUIf8PcVZiKdDpub5YxW0RkqZtBcjNEoyc08aMnMElG/Z69FPU
5KXkGjYpDKGU6alE0eDIfVA82/BlZwcAm+wWUjmkJB2p60fZkMUSUcJhp96GSr0pS+TgWA0OW2bl
crR6bZ9SmS2vL1tZmiTptPDERsu76xTMEzALO9ZZFEKqYR9SvW5cjlN3PAuM9+vdMUrg5RjKzK3W
TYm5OkXglR8LtJN/IEEGZFs49iRdXdfrKiR4+QPxzuyAxoVei3tY7NUsJEIVyEW5qTzJ3EDHawEY
0U2hyZvOLLDsEtTUARiU1dlLuUiJV1DjaN/3qbZWMa08QgceFpjGBbsoP5WSr99GPl10s7ZuFLXG
aNV8K1OVhLUeu/OkxJCnM1ADB7blWIMxrNSkPge0HdbXTiyEtU1ZnG2pP+GpOHwtg+IBe7c9FVf+
rOY53MxIh7ZdJJzUMFIq9ci9R3NIe793t+CHKLE6s9lWQ5pSY2YlDsG0HWwihZNRT55cNGOyF+9r
GxZO0ZrIJNBSLvMmH74ilC9bCNRuBPwRog9cdWMrnb0Q+DIzFlWjS4tcuBZdT0J9xgQX3UYptVNX
tuj18oJWFFWUd87vbDLsd3izarPWsLmnxaSIyS/CG5I30SCNhdgySaPJeGMhDbfXV2EkXmJnCFrz
ytjHxx64gNyQYF9UFUYVVwy/G31pCyJJ+ImbtEsDDOmPrRqmZzIfeawFjosI+q6lA/t3Ah1GwAHK
aSmXBjUR5B06D9haHkasYray10CrDnIXiQU+w9emCOBjtvFD2an9FhmubDwZYxzd5rYe3hJpc54w
9GQIMsxOC3dTWz73IVWIhhLto4d96pD4Jzc8S14SHJsRRV8cEa0QaPV6zHMxtwR0Gtv02wsKkYoG
FAq1WKHmvr7lH8sbDWAYzFBm2ETuEGO3J8nvN12khecqKBeC/M7j9T8BjMraJOS1AhpfJFLvL2v4
uMt+rJutZebZpssIPLJRH0GaHPbXc0ZWuOs0k4oD3TLOXPJAlZ542kYr6Ru2VevfK0ReKhBcWqFm
YFZUbLoq2USP1SAXQ4qRnebGK/SOQi3x6y5kxPODBoGgldpVK8E9DyoclWWzoEfZTcKTxI+SRz/N
TnbjR8TxVstAgTWfB6G4j3JMntw+hl2Ib7SHVPURFUHiFBodnMS2zoFNg+eKKGm2Tc/Wg3EEM4uD
gYCk7rnyZmBn5jfi/5y2SD4pEqXd5AKdBf5d2ir3mjlW6zSAEjOHTJoM92XrqSfP0k9oQuQrdR8S
0g2hME6kVOK2h3KxpvUarmvhAn/CEc/pfC04BNSOX0nWrRfXpNnYHRQvRJUz38KYY9BAcBrhp/Mq
MeyHCluiZkpGrMz83rAt5aBnQuD+G5jmtov6s4Jv102JK20tKR58Hx/PNRWYz7YxPy/pJoPQvA5B
j4QGX4krxo0yCse/lKiCQauxE+tAivzANg9+IPLDH8c201S3Q2U92HbnPVZ63jucJtlWK8Ich3HE
ZbuuOGqiqNokLN4cJyAQlzbtN6JpwoJg5KLYKZFyyIRM9KCKmJMwtnU34tuqk3CFy7yNMX2Cg+3U
RQg5TUUmWi5dxb/AxEAOYL+9Y8WU0MrKeruXp9hEaDQg7PYQODbcZyYdlWXvx42jJeqw/5h7VxrR
uo7pCNhN7p/jFkJmynlwDjw/4logUOTmsnzbh66/TZv0MUpHf+MW4StX41+gEtWzNlTwLjHM/MEE
b170Ug+vvaUWkJuaIGQ1RGpiDfrFqE7xVPHlhH1tJYt8ya4Mbi1ig6a9Rm9lbQ/ZoDqbflIupCR4
t1Cs3rLz0x0UcrzCC5R9Nc3cXR0Yg4NRG30anXwSpU1GTg8VaRFVMe6gF2IxNfpPfjgmb5qdvXqB
xq0wJib3ILfkI1VJuWuKSNuHtbxTOjJLEPWVrxat3sSPv4uoMB81WCd6GhrfzEF+mDoOhDxa0SYJ
8nOMdb83O8C1bzlXcaNSmOaOUrIToLTGXhKfxbky9QSR1kSk640TN7QtAWVrmKlyLOw7tyCbTeR0
LscqMnYQt4pNX8bWY9tFEJY1z/8qN1KytRXc3NtGIUejbSa+kqZgrRpkB3D00ElkGvjMg5D43vLO
mpxL2zJRFlqvtkQbKP7S0EjKKrG5dyt86hocEPbE78htAF/D74AZPl5iyzTxwFYStEFeey/onu9E
jg6CFGU0wHVxCFq3PcZVgFtdKo1/lB6lBEX02rJD9wRKSuDjCj0rnmogTSSlBdm6UeGDNrIaPKmd
BRQVJ9HBboPxEctiYE4qZ47nTjupPzqv2Rt1rtM2RxoSRXTLIO1cZBN5SAaR9M6y5XRbauBddetp
EFgyE2tOFCnTd22SpPs0Qo3A0VR/yGCROoZGl3HIugCjGDhBLsJyzTKlPz694Wv7bDqqqwFkTqHw
YCIOLGlwkYPGumjktgY+Z6K0jJ4kPeoPPtHAgYqmQ/h0mj0Bzi8a3LYSnyy+MnUlrFuZENfjU0jm
OCKYDKOZJPCOvaz2h5bOF1nsSbn/ACHc+CW60glr3czIzot3WpOIdRaWzU5YK3loukU1oY+sz4Je
cfMBb+P3iQ0FHjVVT3mL0VUgGvmoa/bDSAv1wTetbqegPUDD3B9LqWnuIthGWHAV46MX2Vgw8LOY
ynJ27D0JxmcF+cb2UiiblVjSzVeeowA4tknk/eDVz+PEQ+yEAg0QV9Ftb1btHQqWlxp65sKMK8T4
eiM99B3O9TTcb1tCS6DZI68qa/XMTk/UQRbTXU+q4CzhUOqiwuI9b0rsCTN14fJLW6PpYe0km+ha
eih2gBN2icOGatrh0U5KNC9h/FS9g7f1hxhCxgcOI8YYWUuS6QfAAcJU6kzaKDTknKhDg+jDN17a
k/rPN/UMV5WWHSkqVexFPe+WjeGVcgwhf1X0JwPdVxzFRMVx+/QJhQvV6LscoezIgk5x+ni4vTYq
xzqwb+I4e6b10u2lzqRZTp54ouOg2g7a3HVbYxND1t2gQydFcVwDEoD553TPyzZpV1cIeSSOpW1k
OoFxhIlU3bcrMzb7eZZFuK/2afbW4cTiln7y4DbVE7Eb40xv1egUWlJwQPxmzLHU1rVXDzudlO2N
YAvycqxCFAfCYaqHsKxOvlzBy52+i2UCaEUfb7VBLRYsijGbNMaJUiZf3D5T7qED1auafl5sK8ky
CbCv90njG2g/E+Hc3xOi9mKrkzsUTJWqvUckRBs9mWd2x+RErg/LJ+5XEs4pwnW58wQMi3m3Dfe9
Q8iLgwlNtcI92nGfMV4IwaRn/Tqbv2qLYJ3cCt8xvoPPncylvg4W2UG6SeYIRHf5Tt3ku+4ZOba7
j1ZkOMwwDXOidb6kCnBQnR1W9gKXwpW2sfbgTQ6zblbNtLk2J3Zz2fABgnJGNAu2/UuPAhZtOYZk
mEIP+AMuyjeFtn+y4n9nA7L5uXyOCJXCd0ifBQ/WYdjierFgZ1kFy8BR1+VBXQPcH4MjoiynO7vf
4I9mO8TGc5Jmd+pNtsNYct2fkFYeoRRO7W0sHfyNflGOZFGLy7A1j1jy3ZFysTFnw1yfYRhBblG1
5pw5t538MLwiTz7l9/7X/OBj9l/Mht3AqNLmu71pdv4KFsFSzOQVS277pp05W9fAG9hDFEBws+gh
+x49yFvvptx3Cxy1FrB8l+1eWfqnqY1+Kx3xk7uYx2GrreyLhJExYXnpvl+2S+4BbXOMymp7Fu/L
J3EM9+NxPJLhumSdo18843i9gLjCJfkbbYUydY/a8KxtodY45QY/OLx2SMcdg1l8Ny5poRzF20g6
ebLAduluShixZ8135EIJn1HdonjeoGxdxftiIa0zrkxakilN08PHchQJGqYNM+0meTUWJOcsDcYO
58mu2iqbbDF9imIxbAHBsIeD3ur0zsgXs+rd25Undyv23s7bKXvCsZaE9EGbAOh4kJ5w7NgSE7j1
1tkNZnIrTr3LfqmttFXLbSidnHCs3KmXjHgwDvHe31QLIpa+Tx9a3vp3KOSWw3coQ8WDeFOeMD5S
noKb4kHdRjdosR3+dI795h5FxZlrNVbNAgfEJ/M4/a8e5uMMq63oxT4qT8aq5zaZR2NlneNN63SL
kUSrfOOugHf5RWyfi9rpeFFIIpmXzkM0IyyKf6dvaFjwuT7+yza6rBbT1/TDBXcHWH72QNtnpWy0
Q/zEU5OWtDoda05fDwLtc7ZTTvp79IgIeGevx4t1797TBnVqJ3iwL4M/J99zb4L75MQOzw0OYzPe
F8Dms86vJvhjzr+z9+s/1g1itrX9nr3S6DlIe7qRGyi3fFSLuQEZez59LI2rxf0c7QzF3FvzHeEE
18ch8Xu+t87SRXmTLkRt8VZw25S38Sl5uH5x8YdpxOnr4d10vGU3S+fU5TOZL2gbDm/eDo74eryv
jsYuWTaKwOtfwQGqKciGz1v9VgMuXoDHAlu22L6UmJjWiVWTsoomji1qzcu9MxbW3FpQlq+tBdkg
i/dpVpo6dkOzKUsBc4YZF0n64sy4KXbFepqLDdeWzHZPeC3PasflOVrn5KH7Ll0O06Uw1/eYIZ7b
p/Yp3TPJmKYsQRW9zaduS3Y9T5M43TMJJe43nwkmr8ajciHkYK9cxsvISlJtpXXNSDybpbzCA2XB
hNhgR3DSN+YGv7SDfmrW7o2G5P9gOvpG3xikPzi0iPUNn1qImfnuH6odlPudvYnv40O369ZkqCyR
pCwJjedmgijO8TTmNrar8pxv062HvAhqQ4k6rmnhgWbGzZio7Uapm4sSgsV2mgW7rDQfCxsHljIl
AXMEwMQrgXMCWwDJKJ00J3Bm++W3f/vnf/zbW//v3rfslMVYV6XVP/+D79+yfCix8Ko/ffvPuyzh
n+vf+dfP/Pg3/nkI3gC8su/1T39q9S27eUm+VZ9/aPo0//rNjP7Hp3Ne6pcfvlmkdVAP5+ZbOdx+
q5q4vn4KrmP6yf/uH/727fpb7ob82z++vJE2UU+/zQuy9Msff7R5/8cXYV3v08dtmn79H382ff5/
fJk1ZZO+B5//wjeYyvxV+XcLjwyNtja0SNMU2pffum/Tn6j277IsW7gH6LKNIMJQv/yWUp35//gi
qb8L2TZM2yb+UTPoOZpffqsyXLD4M+13DeGSYluqrPGlq+aX/7zyH57gfz3R39ImOWXYB1R8HlX/
8lv+8aSnS9MNy+SDIXpHoaqodBP4gPnby22Qevy48r+oewNJFvnDwLH3bDM9nQ7o49i7Sj4APbVg
VGEUmE+u3Q6ryYNpV3Qp817WCtaTpj1GA3YxiSWHkObhS7+ZXe1/1UWO4ZyJDHqhF7rl2OBCZw8C
MsI2udm0vVTOrb7zNkkmEeuettEeUbC5ow1IBFGBT8J0KBOLoWcJoCiC5qkCoNrI4dvhVmD4v8Z+
KLq1w5JkxRDhuE9zgkOGp++6tucUFROluej7CoF0bCU5WjQvlGYZVS47uP4mB5Qj9qQm13ArIJkY
7Xx+xleZXT1M9UOSNe5Ln1Q4YpZjify8sFKnRdvTzPyIZE5PbUiHNUuT7gf9+bU9ShBjbGSDgVtj
wNWW0TZCYIs3HgwsWjAp3pNqa5ManBUKOttCpmKKp2wi28Ja3kEkjw13lXU0+/La3iuyZD5aIzik
FaYjBws3NaaE68B7oxVBTFHi4bIVIJoRG3uU5b3I/f6RtkqFXU1c3uPDAJ/BxdK8Gjk46GKoHrD0
wIm3DuQzylCFlB+XxPsMJ52VbLh0hzyQg2NXNtBhZYwmviKXYjUe0oGbIpCrQD1EnkmWWdO8WHXj
7uj3Yp2jKkl1KEMaNvhUN8ocdRLtk0yRsa1KDGNKlocJ2ZCC+yQpabQRFgVsajM2ROV6XnphSkJF
454902wWoeIJojp0zGwKUOohkPF2tyrpPgiIhIEOhgq/2Rl6k32vgCu2WU0ClZzVKW1jLFGHwe2d
glPVQgzC2OXFUG88tWqOaY3tiC0SZG6kuawkeLf1QjMqfLYlwWaJ789OxsLBUTwf13eUtXS7lb6w
LylUp4UWBt7XAiGGSW4J1KNZ7k9BVKJm4s+I1h03bheWThVmAgGEPB6E3CNYK2NTwmmoxgQw7334
jjZ84qVaVqRwuDptTCzHQuQ8QyuCdUTiwDwoYcDMfKkYcWGX2gJzTwuFToqMAn5mJSJjqVeW/xAV
OszwxJdMSClj+ljDuX3P60YHII0y0tDMSv+awj81HZmemDrzS6kH6C1hH8eudmzNSms2dha6aykh
MAPBATZsZUKqk6VkQw9lrS0PWusNS93IelR9VjTgphiNu1p43lnF62hOaEz9wFw4Za5OpU/PoDzZ
oDJ3+IZld62Zm09aUCO79pMIi1FyrIZgkiN0vXRRCy0/WCmu8DyacaeDBy+1Mo+fLS0LXrvSHe8Q
w41vDZbsK1MTeBxqmDpXvqicsBc4oHIaxOahtR5t1Ru++maW7VUgYShCSKhayKorpe/jwpHqjOpH
2EZ9j68bpCwgQRaZOkQwHMo3AnMxYtg1/bsO2WRNWnrxYgDecZisZJhnsnEHNKu8tE09nlhSCB4e
IYEg0oNG4hIZKpJaocNQVg+gcelXG+vEeVGghON2ZvlmINtwqevp8NrFZnBuDL/AzVrq0xU8meA5
kIfq7HqIET2/JUd5sACECzOR1q1U9CsdS6mbzPJTVAe5cvQ54M8EiA8hKY21VTRNfDUwLJpXsc9R
w/RwPcY1Ditmc5R2td+nWxLY4ntsmKxtiWIWlSpeQIiT1H0tqgqbg7R3TBjha1U1kDmGjbYz5BZf
tTHqj31v8I6yaCJpDzrNeBor3bgkgcYZUc99cavZvYYECtvNaOPlisd60xREk3odWqYVGHQoLVNf
oIatx6j27gjXNGGz12N2rBUlIgshl0q3WXIL8/LAmbzpUWUQtpa0eJj4JE+sheQnh/95KfPfq1OO
+bf0UpffvtWHl/z/g2KF/Zua7v9Sq/zvmFTX4OXPtQo//1GqKMrvtg3V31bx0tFNlcLij1JFsn6H
Jm9Sx1AqGPrEwvtXrSLM32UUU8LCb0dDw28r/ypVFOt327AUzVYsGpSyYWj/k0pF4Rf9qVAxhaLK
fD5dqDS2aXPYfIYfChXh2+2YFe8hRvEzxBuHaB7tzW1zQVHg/Omm/FEl/bkqUsSnsRD0y5aqCEs3
EX+a4tNYniWlIqwxw+cQuDDmFBJ0e2fapluGwBEQYYrdz0ecqqz/qsIoCz8NSMX554ur2yxMIFrC
Z213Qf0McD7/+QC/vCT7xxFys85ERKOFM6Gy1Oaxg+2g9lwuqo26lk5krIb/jyNq8o8jpobXw5tj
xBzx1QaC2Fp+Tx/lY7Ovb/yFdPrlU/vFTdSmN+hPpaya027NU26itIYt7+RHAC/UiNti0648B6tB
f/WLm/r5nfz02DRq+D+PqARtkpbTTWW7cYgLmAP+O8PS4Gynb34x1t9fnaXqpmEoJkqyH8ciXAf6
d4kDNFnehKjN29eOFC9zlq/rhb9Oz7CdMizw3F89xr+9Rl03NV3TmePKp7lgqTjW1R6elB/XGIP3
sR2vVEcGFvv5NU7v4KdZgBufYasWJHM2m0/vaGjGcldiKsklemuxrtfdUluqoAI/H+bv5oIiZFVT
VVnn0KN/uiS/1E3TVcTHJUmgm1TeeKbPyGbZi0VwUU6/GPDHQ9Z1ev8w4KfpjeKtxo+MAUvHP6kv
cDezVTSH++0MG2AQbw7p6pD8Yk35+8tUDV4V+K0ypPkf3xjXzlufYacp3y00MpUkgjtmfOvgDn/w
luIXr+hf3lBV11nsZdVmG+AVne7Cn+Yf7sJxboZVzEHnVCXP8GNmP7+P6l/exWkEFe85xWLH0axP
M5yiqEBYVcYgcGSufE0vHDLHVVct8lO6JKTh1rpYT9Za2kCGxq9ibtxkzfLnn0GZ5vQPL6mqG5rN
uRvFom7qxqeXtEbB3rscSP+4q7GTfKvXlUNwzDI9ZI+/GG16FT+PZmi8rLLAqEfYn56h7cpmxvme
jWFTPagL3GlP8UVaaA7h8FsSN5cl/JoZbedfrqbT8vxpZEsVLCoUy6Zimp8mSVYmgnMmryqG6/Nm
iFea2qBdJZhU5iyFC0CA4iewnRbry59f9F9mi6pbltAVHNZMnKg/j+yauoTCviH6QtLmvnVIOIyY
6MV+Pspfp8enYT5NSl+u6a/6DFOB/k4TJGUBh9y0URbVBZ+UX4z3q6v69N6EcaNZTcBwPm4ooWBr
Kg86LnE/v6pfjGJ92nShtWL9Pt07YrmG7owzkxp/1M4fJePp4xX4oTr6m3fyz8/n8yysEtfKbI8x
6EVsBlJ2FyJfmAsSyeb1fPw2rNEaPiP5oXnx84v7Sw2oqYZAPmkagomnsxn9uMLIgTUId6LKxPv4
lCzcUz0DLbrDXpMOxc/H+utFMpQlqHt1VZGpO38cCllK3OQyQ9V4v7Ro9DN9oRAAO+jvLRY3Px/s
b95FRrNlVjc4DiaBrT+OZtA51xsPYQf9mblPIkx5lBb1zFyltxBD7rXbn4/3CfVj6eJGGtQR6AwB
E3Xr01Kd64HbBG78n+Oll1Ka4w7KUrYlLQSN6RzJ3yw7yviZzqOLWEFGZ5OSNpiMKb/YNpS/vrM/
fhjjx4uXUYUUYZ9M71O7wWmK7PpX+bl8FCt/nRwl3D/JPX62Fj+/B1dk88cF7sdhPy1wWETpehsy
bO0oy3ZTrSgXCSmB3+QMjor7PYA67o6/etTT1XwaliLKUhSOM5r1l3pKCjo3xo2UduyyelgS17Do
aWucglU7n9bzdpUQzfP4i2tVfzHop7WuFjXCX6wgZ+YFx/7FuFY3iJ0d8hoXBKKufj7aX+sAQ1PY
IXFVMDT5L+VVAhlV8Qyy1mMF3T4O3SRt/HyEv3ljGOH/kHZey20zWde+IlQhh1OCBIOyZMuSTlC2
bCOSIHK4+u9peQIJ4hc8718zNXPwzmizG7u7d1h7LaYITFvjifhw75NII4T+h6MpMY8X3lCcdn14
pFR1LkycuALOrIz8MjD2R+a4sYLUdmFdQ80uy0jIIGWl3af1BrK4u4ZZuZ6zsw+vc+t7J4HLsO+M
yoP2aOY+mog7TEMjlBPRlQxDxujuqwLo4zKFTyjvOCVetAMYvOi9cosg1ZU2E7FOLJ16P906i8jR
0scbfEgV0+xh/FlAkr3K6+uMvEIpaveYP1rqnHNOfM0zY6N9TveNBJQKYyEdO8gplrG3X9tflHW2
RZWTnr+0nDv80yZtxXaoWejM0pxfOYyatmBgyekN8IxtutX6Gx+Z6M+99CM1Gh11A7IIDjt9GpG5
nVvxIWOoE9CaIlx9gAGp/25tFLTuQJtv/CdrDXjptblJ7szbGcPicfrM8Oi4l3FUMgH1YfhP5B8u
bd5KoBhb3ublnLdMPV9nCx09X51SHwHmCXtw5C4h1qq+KJsUaQ5SKgnJT3q+a2vu2Zi40wBNyZwK
GmnAYkcvdNDLmg0hZUwgLrvDdblO1jovprSWF/B1zYQemljCeEsNhayUvEMzKEGdf0soGLp9iyzQ
Qn9AeG8VPIqEKvb8a/31eK9tZP7BQvbeEYVZyncic1VWew/HdZuV5lJ8X3GAtsNLvXG2CDV6RE1L
c+5FE79h/BttynMaubpy+aoLEi41H/gp0ua41VfoJW3K68A9uvPh0dSjbdCDNGQTXkJb+0jVTq5g
aJdlrT1iC1hY9NxpbrdEiDtxpdVho/w2Cq8HHXCkLT7j2lM306ld4RUndouCQZCgQ8FX1AjaG+Ya
vzkrMnlg/vwH7yfakAuD+YH5jGji5T5b8sjhCi3VB6lnyQcAJEyyIla5hgy5Qm1tqXrsM1rtS5r+
xbr+B0/RmWnx5J6sOkrrvdrKmAZwAhzhpdjqLnwRrr2kdJGtAXbtsq2krvfe3GM++6HFVXpiOh4i
LSkPmG4UJPi6L429CFaOq+ZLenxfrDUCbWtGhufi78k7hauZ+oymUUFWR3dK6ZfQ/OZ8aP+reBX2
K4BnX9vXcmnt0pW0REvrc8+aiFqME3vaKHPSHU2SA2FP16mk+QdXED99bmJ6TWQVMpUnRdbGtYNh
jxxvqEM5pa/9B8UrF8yi3L8jwvjb3qCJM2du6qw4JmVsRTxx+riedigLU4kOaKSIApC00FfJm+Gh
Ke4hzRUtonuD8K//Zj9K3sw6p57XE8PKaC+rStmbZYrhchXex68Hz1++t+++B2PPUlsVN/VG+/K5
yamvd2pxdD3HilLHmYpTGAxMBTpziulc9UmZOv+nNkZXz9EKmA5JWNUB3hngbxBGX1HyXRab5Ea9
/8ga4K25K2eenrmlja6dTpUzCV5vmGD3b7L6S9bvPt+6iazaxjdMnc6OalrWh9eenHCHgcmwkpFA
EleqPOyiB3NprNPNMb2SlrMX+OUjdW5NLPfEmqZLYarWH9YqBn5AlEou3IoeQA1pOXuLCE87fxLP
rY1uryKJat0/wtwhggQYkzaoya/LbXY3G45c+rxI5kDlqBZxAq2y83VllARDJ2Rd/cPg5Y/KRs88
IObh7/xa9+IVaL7qLl3PLvDSKc/Mjo8aRKS9QSqPStC1uWKUBMYN9/AkuRDO3kWu/CKe4fBhroR+
6ZO2rlLoNWkHUh0cv/5HurSOKdlQsMaPfXXTRq+f++TUZgKcF31D0WPRR5tp1qVlHVMHzZoW3ZLb
Ono0/Zlj9bEzY9c4sWGMLylmkIajig24cbbyV3+r3h1uCY+39tw9fBmp2vqppdHldDChnqgtLCH5
Bu+252+psPBgU94gt5l7sWf2zhhdU4O6j3NY5TjOEBlU7bNzBOkT/vr8A025nQWBtkjcqId/pD4n
p9hQmkQU6iPkt3aFyrXXAKVGHCmBUOtzSxOJLzA4xwTzxtWk2uPImyFGPfdVfC29dl4Oy/Su2VAZ
etTc5itScTPWJhz7zNho8/aQH4XwijKD1V9l8X2vf51ZzcTXOTMwus0No1WGqPzwOn9d3e934TJx
7SeHXIm5Y+Du9Td9Lh2c+FhnNkdXLlAwKiYKiypX0l14XDAzzrWLNqdOs7K4be8iz9hK27n4Y26p
4p+f+EiaK71exiy1RwdSkR/DChhTOBMazxkRaz8xokhgQ5k8ZG2CtojxP9v+kcmPM19tzi1Gmbya
mYPTk/MwAdC7QlH1XoxCVJt3G5JVaHqWxzXqeDNGJ15K2pMaBRhD1pyLflqhqEfdZoD14+2qtsrG
X1aLPe2JYr67PGdrtI0H4HQtMEsO2Ta/LZ6ClagBo8V8v7+bu58momAAIZoMwJWQg/RxdB1qR/BR
4Ip4PCi8SgsxfbJfm8vOrem+Hm/muq9THiKCXxscx0StWwdk1AMsQYrVvzmgHdnsAxgHnZmvpU5E
GsapmdEOdrmRpF3AqpgRwE+QNWVq/ntJmkbbNVhD3m2lwObDh+5BQ6nquno8rueCK1VcT6M37exH
jPy08Sk6R+ipLo7vJE1MuXiiX89o9KJ4lnzX/gK3yFJdigQKgDoCOe5fxFxzP2JUfRqMvAcCx49A
9RYwhrpIl1DFudDYOuv9krvmy+cHZepwqrKpWjLNSpne/fkVYMLyCM2w4F4NvvTxV2vu/hTBxnhT
yUJ1g0ooEIjxW+cre+DNOnO5+trwtI2zErCEYj0XU02ei1M7o32D+1KF8x0Psp5Q9u6fka5xaS2/
SDBnrmI+2VxRa9qiroPNouOqXtTR4aQ05URlZa1rrxn8c50fAlclUEGM0aFmtvz8S03sJLGCAcqM
5pOpjDMNpFh1ZkIUbpn4rWDaFkq/9qE7krUR43E0bcAKn1ucSNpoQpyYFM5z8j7ooRUzyswSqxfp
XXeLOwUAc82hMLf9+/A7/wlXRbxKf/Wz17d4yUduw7ArMBag2+DrxzHsodKc46FhKEt7YqZoKaqF
5qv2IK3VRbxL3bnIZSqePbU3jmft3gkbv8aeSOOMq3DZLJIt/CL/AD+jsqcsjH21IYIfH4imiZne
hO/2AxIkJIPfMhfqTq4WGMdgwnX/ydE4szg6Gk6ZOLFsYLGlzqhSeW2hZHIjF3biFVweLbOAM34z
+fUMKr0O9Xv7okMQV4xoWOGHRVFCh6fsTXLf/TteKLf9NncwJqpstmnKFGqobSq6NU6oUhsuc6Pp
cdNls+SAQPfeScuBarJACTFAvK8X8heqyKt/sE5TsXWcVKW1NO705LGPpEjaoUl6x2T9EurLiEqb
+mUQHWCLUaV/ttQTi6OHEu4opsMllqqvQSJ+jVbROn5K3OoDl2RfxTsfQMvc5xQOMj6Mp8scvRFG
tYeaQ+xv8gwk/dn5wUTsl2aDSHniNrjR8N0Caf+kP4Zvs7fsRGzFZfffLR45b2YncHMb2G6ZTwyu
8rVPyG+sTS/ezR6UiSjkzNY4cQ55evPwY3Mhb1yL5EK00dWrWUuXr7xD5kdbS9UtXdHGr27HPHR7
zHyobmj5CNCCiIh9T6wr3M1WFC/30KG4YgFCVsF+cfOcX+PBQYfGXGGGT1g73Nc0e97rZXH7F32l
OVNi4ScvhpSVUTvYLAxq0QLcKtwFt1EIJgCmr9mIbQKFcL4wcQ+dWDv4HEnJwVq9u0HljIntX8In
D88wLhCczZ6+udWN3kO1ctC1EdzezhNkDa6yIRG8FnDO+G2uyToRXpyvbZQAhhLD+NWRtf0bgBis
UB5adW6+rdaB169n7rLJtdFwNelKUSoYv7jxcT8UQ8fa7Bt7V7rR7k+xD+3nWTTX1NqwYOq6AxAJ
ovbRhVI5RnNk9CckyIUVjM8mDrV2AwGwt/ec5RyC4zLGdUTtg7IiAH1wACNzndHlOYpB9NrUV8ng
gkxeZzZv4jyfWRjdUnnsNBKcQeJjMdHdCFzKhpn8pdrQvJ3fQPXygXXQlQEgwqtnQko1cvy2r9Uk
hE960bwwsbLM30SOENKihkBwOVz5ywKFxAUR/RL+kx+WBSdAvMvlxWxTZmrhpz9kdCLIvfMQ4u6A
Cmq/4p3fQW7wFc4eT960C+PnP9jmU2ujM+E0Fkx4Ptb0dfld7HG+rFai8kNmNH/a5zZ59NbWUHEx
5Qg8VFyb0bCQfsSU26GOQB5n8Q+TmPPPOnJUJ6wK+4AeAevbP1bhFRyC4cL+ieLDsuapP25DZr1n
9nRylaaYDLFMhlDGpffQSiMNYDKSKDt/TXFrw6jmpr83achnXmAzDP+5wcuKAmu0LMZQIGATMy7n
dzbqVGADJQiOrKJbQ3/i2vJh26ES8bmZqTNP9Yec0wSHe1EE7zQ7SFsV2iO9R42yRUR+Fso5uXP/
NTHOGbJIleW8//BGKNsSUhRg6U8fh57W4I/Uleaq7pOnjVKMqhtEu9YYedij6pdKGRDYapl8Z2QC
HHwBJeKzspI3yr1z/fkWXqZ/hqMZQP3Ff9HbGmPS6QSm/JNOmLMW0SbapXchxVbrxn9ql+0W3L0L
P83cIMNlOI89UwVfCUYVNOcYm1L4VQeDGCWW6He9Ul1pUd7s3cS1HkQZ5KMlM38KLrzyw6YDjBRs
vKWNMU1aBSd0lmjiFGhfchgGbvVV7EU36VX+3mZYFZnZHDLhwkeFUZ2dFTg/lDhGR8ExStlBcCNA
uKT6EmTxqm4U7/NvOLkuviEVHvBoF4D7tPd16XAcggXSA3m4OaqvtvmH2eD/CWmeMWGNWkEB/RLZ
KOG0VZwb9fhoJE9pM9dlFVftWQaC8rWhkE1yZTC9dvF59KRTjQZPLFfVNeQ8XrGRbiVChmiL7s3q
sI5vpE03h2pQp8yaAF1hGpAZqhnn6nLYVsgsWL/LlQKyDqogUZxcJatmI321t/m6I076WnvDKoeB
diUCavHWG3cx5wIai88/5Ye18SaYJg1D5nBpHo1Pf9ZHRa9k5u/WbZbSpuVo1Otmk1D/HR7yrYBJ
deu/eCAmvq9xanb0DAZd49SwN2JW4CAg+wPKzCsorXMv3FD9WYfXs0u9CEb53qc2Rw+hkmQ2BLLm
70PHpDCY8QQko/wgqSpKR15UfYuj5EedzeH/J3dYlBGISLl4wM+cv03QFyOpoFi/tTvKFmvNgwF9
//BoL5mVdNNbhojhMyavmJtumLgHxH3+H7OjpKkyK1PpUut3rhwf0clWSv3pc9f5qICMXefUgnjK
ThIl/VhLpjnQZfHfUkhtGDOKHo2NQGClwEuMW2MN+dhVs5KXDcQqoJpnHv2pFTo0vWXI72RoDYSP
ndgPEEWnQKv/3stvh/p7nT58vj7hDuPlnf75kYsOSuhAjmPC2wziSdlGwa58LaJ23fjZ8nNLU48T
cwa8EQRMTLiOb6JDAGRALQeuhPCL9CLmXuAXp6gtPWhu/jTcRPNIpKkD6Fj8i9EpjXGK0ceLlT5Q
/dDE5B98b7SuVtVGwD5kKH/i7Xx+cbGfJokFaGnAkI7NvMPoc6V5tlfKbPgNXFL0qFOY4AIE9qr2
RtvPBBkf0LCzbydsidfJ4N94yOjMVVIfqzDL/JbX1O3JPdeWp/24QQ/nETFhEsNs7bjlEnkauiFu
toZN15M9GNNvDLe91jfJk/Rl5hOL/fzsF42O4+CUA6zo5i/9pvOCDaJbS+2WaeaV9NGAmU30L6pO
pkw/TyFKNZhSY2Dm/GzsI6c2ikr/BSnCrbjQNWYLaC6t51qHF2fwww6T2QIZwjcd3amME+cwCg+/
hvyuRO+tVb7O7NvlQlSFrqRo9Vgc83EFoXKqTi2d6hdD5ltENNbZdbgBqgtB2oyhizDYVHkDeY5N
MWZ+0QlJy+MxlAz7Z7oNNv1X0dilOcjgsJixmds19XLbVM1SgaAbDLsC8RqdPt8szUQ/tj/tG5MX
ISHpPHjZDSBl2AGdx+xG34oSKKW0eHm4ze/CnXIfeHMlWNUQXnDulKptg3pke42JPh10U36xTwjB
0+ZYPNda5By7R1VpmRk1F8bQRPRIi0HKgpd90JtxsTG7osnNZZEk/n5PYUKtEfdbJn2cqsWvnuWi
Xu9auRT58r3ChvbdlZTmKeTJUKuidINYIZK/6pvROXlzeA2L1AkT6upq10JvAtdEGGxLI0TNuBmk
IUccMc5Nwbde2tpz7+yjATY2zYASZTH0A1zDLiJToVW9ICyUgxBFZh4OXTQ4Vdh8VmZkUElYqlqV
Rz/UNA/L/SJHxaJ+VcuqY1h7H2qa0FXRysMK9iL1AG8uZJDxIoGFiYnVLk5q1DpQuIW4FlLqWDGY
geSJj15rPZQSeTVUsdRFW6SKBhUy5mGwSphw7GOxBW7KlRe5JaNkjrEckC9z9EVap4LMCNXUOIVw
KVKsUFq0nab0CBnrzD+5UVwye7GIomNaKotCMiv5Z3ywNyUf4rhpG6hTv4V+aIVr6D7kZL9I6Zag
lmXZalgvUuPQqoZnBX0SJAvNCSzJOw6pPDyocMiotx3SspqDdG+DMhzfTjG+9HwDBMZRwime7Lrz
zbvCHJSBSktWJl20Sg1JN46LpNL1IEVjW63hGO2haTGfZfpO3VbP+oIOvpB11jypyAMYq3KYnddH
q85VOA4ZpY3Il8PaMCESz9tuv6uNHp7+sHakGmlELS3S/SJBOjf+aRXIx9z3ZWfYjz3/ByVfyIcE
vVrt0CfW1zS0nMMdZLeJ8lwfrHiAxak6QlFlFWZgr/Wo7/fDZkirsoLmyDo6cOF2dVzWBNmyAiuw
DBl9skVcuUihi5KSvoqQ+evVxPAC0wiUYm1mhhG+I9mV8BnCVjveye2xiW+HrJDUW73ylcFEiFir
JEQ/+Wvb2o44SksYjgkfdz5fTjNXQQc38xKalgjZVLRt97KxNOBekRDOLTP4qkM/bs2VFqJ1dw2V
l9Nc2b6mNl9zKtA6igmBqJ8cDsHAEKJTpv4xXu1zyW48+5gP7W+7NAwd3ha/rrR2WRZJDn1npNQ1
CZOlcWtVYRs9NGXdoETaQ9OMPKMSat9C2U/Tp9TKAvrzsWkPJvRNJozHSE0qavjCFwtjyA6HsDJ/
xUgP5y9QNTsAaqB+eWnyOEFxRzb3ssnbWWb6/hpp8ZTrv42U1qdEXxXRFv0T1bw9xDWCk9Rk8PUS
Xef2YP2sc2hlBAquOzAqzqSRX67sENKnp4NRZtbOTPziYNzlsiTp0UMKS7h8lYQQz0mLwS7ivvty
SFQDzsLSRlzxNoCYBlHpY4me2zGOTOdGDs2DeVs3jRV7Rp46wW/kjPbFAc+NbWurmkIOsIj4Irdt
VGiFuth3tnWAbxbZOBVaQxsFtvC2PgyHQEeDgbPje7bedO2zFiISuaoQWjRX3XCA8NW2bH9Y1YYe
OPtNG8tR2Sw1pcgO/bK0OFaQi+l6F0IlGvMXvEMHysZa4At9bqy4F608XmUwOsWdi44zWFXajZEi
pi+93lZ79Hu8EELurKvxyjrqSySBJK3mf7Ko5BDdGXplcJ8jmEitxfyp+SGSLyCHO+O2sh3UJIy8
DdGuHkrIjW70RHWON3Em12G+lKu9pHq62jbHx6MmDclTBuELVA+IN0XHXRSUkbKrOWD+gxy0TvyM
MEl5uIuQOYtvsxx+eWt7jJgUgHm31FX9qx832sA4KnyHEM1JVn7wGBmIDAXy+YgTM/NeXyAXBLcN
IxhAFywbHOIo8gijvLGVPoF9xvCUO32nu+ovgf2O3GpFZEnGs5Y9dSHGeuaqjROv95npUWF+iAb9
qIcQ32TBjYM4izJbmriMFulyM1OtMFyo6MAzzsM3qe806dglP+l3Xatu/ig6wMykLtCRP+7+AiB0
kQ2Y5/bEik9SKVSkmb/Dnr4+7l35Nt2qq/arIirvLvgIyHB1N5kfZJkIP85WOcoISoqOJbPjP0UR
oAafbULnY3pi1H8uVZxwFuo8FqVoRTBvCGrH0/UZWWJKeSTWF2wYK/6gMfmLoaAJx3A0ptFgD9J0
SqnjqLu2grZEO1ak+YdldhP5uetvza2/EYOTzGqj7JJ27sxJuCgoiY93YnW0ONmCHzDVYpyFWvt3
Gd0vpjXFMJC0Bj5obkyPifX1XEX1Etk2MjvyUXWACCOJk5/GQlSNykW0Y9DOVV0YwEGXBTDSaKsK
QHDsWmuoyOfd5zJihzXNsVSaZI5tXwTRSkb5LjKkdwiuV6KAFnrOSr0D0caUXzZTJb88IAIeSX6g
a9iz7NFiU+fgMw9rvzs6VOANwRTDsQ63/OefcsqK4LciGKetSGny3E2TBD4VSkXved7DZgKLH5JA
6KMdaqdZfG7psiplavKpqdGJ73LJPFqG9W6+iXK4/sz73G4Y3bTcFhbge31DQ2oJCWHHPPw/2MtT
06Nj3yldxI1uvev+/YHGqaxBTv40szyxU+eZDcuj7wQzPvVpGrTnO9mH0YF+kPUuhkxgDFzA54nK
23eoLhmOcwwUrWc29PKGAX7EeyQbtgkpzLiEUyVdGadB8y7vOPqezU1WbufT7UtwAp/t1MzorKOA
VNkMVr0bnRf9IKvyYJO/A5ywsTuvZ8JV3sziEy4vNepDoIJJjWGCYrZktJV7paujynpH33Db6ovj
nXXbfDNuW0/10lXDmOUScvLPP9/EZlJQoKwHWSL8cuOkv7BzSepsOGGhJi/XYnYXjN48ak5s1shJ
xDQjX0s859TCzleWGQ3qo4H6XryU/aK5PlK1bNvFccUrG27+AscytSyqW2KA36EwOV6WjyyvhQwo
QOD8WX9WH8y1GFn27/3rknHVZj2sK7puBewB/zs2iGmNE9PjtqKUOEckN5v3wzU6w5QbRHWjeVaB
P88X+i7LmSNjI48pILtO1Uas016n0TJZZaA8EaSl5KZ60YthLv7iY14Wilghsy9QFIE2scdtFds3
Bl0rO3zmD1+LtRLnobiZq91MHcEzQ6PoL5WKoJPq9t1+U7orRFWuYk+xoPGiqklivffsb/7tXDH/
EtwitvRkdSNXjbvCOvZ9917wxL7pX72AuuXw4PCwBod5osDLUu2ZtQ9k/Uk4GEVJjci9wu2JKMB1
9hYumYap38VAf0tjykAupHADz751Np8f/LnNHdctHVIic5Bbsm/gERBRK4w2M0KCdJrbN7hNuDZ/
zB2OywuO0iKdb244LgPg6ufXgJFHaVgNxfe99BxRokITa+ZZn/h6wgI+SZ/CvCTvcKDKRehMfvW/
mmt/rTE2on+JrgnniVUCb67F/rFJ5/caY4BMNNN3hqTMGTMlmVIqo9TVvFIBQ9ccbPc9pNLggblK
r9XVfrdfW2621VwfFUbXMRd/AaK7fH/FT3AUiqqMP3C/nu/pYCmdudeS7yIS9oMPJCKA0uJacN3V
9+FOtr587jmXoRMGVUfUiB2dPtvoIwY642+gsb53inkPzV3QF6tWLlafG5n4kOdWRmc/rBVS5Sj5
jq6i7Eab8oaQ94lS6U5jcCO5m8UCz61qtI1hFWdJKtWvZrII0LUR7/1SWtWvpPRZthAUB4Xbbuay
pcv5YxM3lSkNQ+dBgj0OZooE3Kdf1jiQ8y5eC8dt4J7aosHnNa//+5baDDwYpLuCuWLMiRibnVLE
Da01sM4BOKFgFfwSTIzibPTfjPsZcxc7asmi/0TKwLATtffRjg4w9rRFprwiwQHYsoHq8WNiXF8i
kcEiu5XKIuvZDt/FHYNZjiM8XyKIujiSzj4+7CmavEJN7YmgrdpYK+OmWYmIzXelTThHCXcR24wM
ih90coXLhL99cyhfrTsFpoZsbawghnCpbIOvmfMXsWdn940FJAohA4WwhsBmfPYSLbQoPqZiT6/r
Nf7ptdd/ET5d3CkjM6PDVx4MgGxl+ipi+vB1D2CiWOXXSB0sZbgaZp/ci4BiZG7kKeU+6TMDc/FW
ehE1A8FsV8JsN/f8XIZLGDJBguAdhKEwPZ9/KjugfRfpGEG6RwSENgpSKxTUHgQtKO/sk9K69Vy+
cjnEiyOKVJODB3ftRYcwyTKtU6r4PfhuvAjUl7UqoArCIVU2c9YdL2oUI2ujvEXrLQKKQ/SOYhMl
AjFHlUEI/EFd60bNwl8AhVr3c455eV9/mNWA93C1MBoz+oZF1yd9l0bveGazaO7RCmQoxtjpzSIG
ejV/Ei5Hfs4NOsKpTo7doa3LPAz8H+IoHCBYbnbttQr7kTTT4Z41NIqx/VI5hBUbGm5Rq6PeU0Ll
4S/0+SRp4uaCiILhsA8qiguccxEORyjXnB/o7azl55T7OXGDrb1or0Hfg+qY60pOOuapwdExh8Ou
7CiN/FDXygulXQZuhrWxtnbQ3XtzffKJxVEVxDMIwbid9dHRY+glYy5S+5HpRLTFY3/czjw3E9fw
mYHRYo7FUMek1j8SwllBBJEws9S4e8oQh1+zmbr45qN7+MzYyNs7y0xl9SB2jnI4z7bv7bdionT+
I028okRakMwT3AmYobiqT9zciTO7UST5R59uW//RoE5szjj41JexeU/AoxN/MCZ8bqGPnaNvlANf
BhYvrVx0yUwV6jLVABgBEBRhWopEAgZ4bqGw5GHYO+0P56kG+7Z/RALOVV+jrUYwh+4fslczviC+
9ejzMEsGugDYDTSJ49zG14LKkLL2h/kWu+baplnBZBfqDEt7kT6G3rvxAJZy9xfzXRMPJ4ZhDOd9
YbJ0fAsq3VDQBszeigypCcZYUQRb2svGlVNPxK0RcmifL1UoE0ws9T8Wx9egbNH7HtL2R/eieZCn
LrtvypWguPfvxRR7BPOdyUhNtYI8PXAPu54QNl+Zt9aXfDU37HU51kAke7J6oYdw6qvV0KvZPm9/
tO7hunY7FPB+mAjlRY+ola/85fGqXuZLR1wx6WLXrf+iaDdxWpiQ4om1CI8ua4NdjcpTMuzfoDVO
PdPEz+Kl9di4RwaZ3L1n7FBX380iji6vHkb6QemidAW24wKli1D5vqgd+1XU5ymj4WvJ2t/I3mHV
b2bD6surh46HA8QRMImjXRBbhUYDniO0v9s3g6fDZmpfx7cieBF8e5/71kS4pGhg5OjWk6oboFbP
v6cGCgH6CvVVU4CQO/C3f8xHvvcICvy2/6TU8HfMHd7z3QQPZFDWBfEMrAz6G6K0c6tGiQjuUKJU
x11BkMY37DYipj6sIm+OX+rcXz5s6aTucA+TzYph6XNblW9IRqt2L0lD4VO6QmFrdUznEqGJBUGb
qDEqxU1kQOl2bqQrfLUuUvnFeTKZzFKuuo2+GFBmIJpGHm/mm80ZG2UjMYNghY6x6LnYmpApE6+8
5Nt0ldyl7mzgLn75f+/ZP9t3urLRp6rsWEn0vfwSb7NHDahfq987N8busGqvpC+1qxozWPVRxHJp
cIQU1au+jftERijU3MGdsYPr6UlsJGrhs7nWKKS9NDZ6thggcoyE1VlPYhQyv5HcaiHdCBhhuPuL
LGjuy40CmBpsVFMc5Jfk2dxprM1eqneCppjhqP+Vh+RybaMAJspUSfLZSGGsXkc7hC2ue96oitrK
X2zlzNrGeihlTI1DYiujZ6GGEt8J/t79tSiqomAzdwRmvHJ8qJGKqlS0816C7wVkwX+MGWsg9mSv
0fwteZ5w/WsrBSEAYTuPzpjYsAPGwwOgvOxtRpzFbh4kl+104z1v3X6ZvjnLTQhx6sxBn1zlf82O
5zaqPq+a2JZf9DXyss85RUf9Z0rpqIL/byFtq7lpivNA49/LpPsNtxURvBCGPH3cM70ulA576n6t
6k8xIMNrpTuAsCoXdafNVVZHw0v/MkfcyIPtEMSM3x6QtsYhaMlLFsmecpzIY5OARVJPLdjXyt1T
A0RDfG5bz5/XP3ZFTkQcQ/+Iktz5Mqshj4Co6ZQIRDUn9rTaa9x2qazCXWJ7M9/wPPS+NDa6rBlY
AA4i6y91j5rwQJKOzF2wxnHshbosbv6KoWbKb04XOLqzMzuOu6jTX4J0YcPpUrqgF2FyvfMX0k4M
oczu6JzB0Z1tm1kYSbr+goRm8tQs5ZWY/JTvq+ZrtxJv+lwYOrGpJq0pC7UE3IZ54fMvaGelcTCr
6LVAoXMraNpks243M19u4tALWgOyJo0mGHnGuZEkKbMQvYlX60m/Cb6LQEU4Cz12x3LNF9H6jmnb
zD24E+EKLU10ysgtUAgZ5zV62DSHam+8DNamYx46kL43+dvMyibO+ZkNcZWfJJygZhIdJcUXCIyY
CKacqW37BrHz/ZYOx5tIcTu0LlFZrj3tuJgxPuErZ8ZHp09pwyKPTOPluES2+g+psr8VxF9oSFZu
v0EBc8bixMsEjYupUp+jMnFRUe30NCq7Lnzt/VW/UiiqVhvab4Ly4G8oCC4/IJKzAClFbZqBwXG5
3+8Vu5aT/NW0vx21pW59j4K5C+xyQZiA8OuDSYVqy+h8xwlTPENVUCJObuGvFySjSF9DVTy8/cXh
vrwuz62NDve+R/MorIU1cYGhW3VFbOu2CALNFW8v/dJSBOsmL5Bg4BnXbqMwiHSnYuuq60y5tpLH
475f6BqjA9WcU0x8JWrrzDtBXQn98rjmUtVY99PyTSu2Udgv9sVr0s8UXeZMjG7+tgn7OEzbVztb
+939sVtZ4Rzz4YQjkJYq8CYIRQpc+/wgD33QHIOk5dMEm/1+EXuiECHtV4KkAdLuYe4knVfxxWMG
NlSQ+OjiPy+4KtPG7m0wVK+pc5ckt8EeIjYATnfVsVjkDKwUtpva6urz43t513/wYiLlzFwM1aXR
feHHfdrss+JVTvSN46drtZnbxfNS0seqSNo0DqsY3rrwhbzhmZHi5HuOaLztqg/OQnePdwL8KpqR
0bpYDavK/YuTNfH5zgyPPOTIXuqIg74i5F4sRNsAXdFtfOsvGqZE5x7piX2kZsIwDt1zHY8Z5cFd
kUXlUUq+B4yJZ1/ifu5in3B3aL/Fn4fVkabx6O+HiRWiONW9Sv0VFEhulz8Wx8OcA14+HhasJLgf
0CmB6B05Q9ZkZpEehMNrXlnQg0/W4AbFB2L+tFj7q72z/Nz9JlLEc5Ojj6TKVmV3eUvl5w8PkCwG
jGqvSzY9RIPtpjrMhIxTG3m6RvHPT15nQ0mzHLHHV4MzHL9nCXfhHCRsyhdOTYyu9AJgb92W7asW
PwaI+e4de27X5iyMIrQeYfIjEqMfN1MDYiL2BGBJMhbxrciuOcZzl9Pcto2SF8Up9wcFi3289WOU
BPbbwJmTGZ20wVwp8BaqSeirnH+apLLwcJNVJd+S7NEEIBHPVZKmLiNoFZjAFfJJzJKdmwga5j/k
oH9VHOQIii8MmnzL3OZK0Hj1GuQVf2D4/qMqL/5HMNafi/DU9sgtDmjbH82wfy2RuljWzwazdIIv
Ub7zn2jpoKY0S+gl/uJ5dYnBvZPVjtzE0CLmsvY9mtj9Usp3xyMcYj7qbvs57xg1KP61NsTVeCyB
DDCne76viW7GfpBpRPMOJOLWRkw36FsIxWlDx6Qos5s55SvGfw2OQYK2BqNXdeiBKdlrgRPK3L7b
hSHMaD54r+bXwfWdZT7XLJhcJxRpaEcBnr3EX0m2GpXIH4M2+VCNcTXExVy01ulnNm9HN/46V8wd
jV/+2dlTi6NDcZCNQzdIKkgC5UXo1EirjBlvuL6infbYeoyPuOlbsyroEidLhxe2/h0+zEHKR/y0
l79i9H3bvdUxIKm+Bu1S3x09FMlrj+mwPeM6LsHxTbaFhOJGW8TXAzkbOL9D637+Ukx98JN9MEfd
6uNBH8yanY+UB6n1Qv9brM28DB957fi4nJoYvbEFQJwM4OurrEjro1k9RYCFh/hbkl9nebHsh+My
yLqFrq6ZK1tkjCk6v4P21thDhFb3npq+VVmxSPt8dShcHy12394dq/VwvNKd+1TRl1FwLQfdJuq8
Mn5GGstKbjT1IWxe5SHxJMtYtZY6s2uT7+vpmkSQdPLcRRA37hNTfa0gGvtg7jjugpuCEFbfhN3C
AEv0/2txFEQk8UCRj10UvRwhj9v9EBApGwqZzIs8Ze5GF3/u8qNBBc1kJk/HGD1f23ng+Dy2AmkT
bfbdVojjdm5rbxVXI4BQDjOJx6ip8++z8F+Lo3tcqhojiyuVu66grlYOMI4JoEG6gJk5+pJuCtLs
udxNnK+LVTIkQOVCZCPjtLff16Wh1IK9rX/rtUdd9ZwyWB2P0Uomj1M01+5/fX7epkIMpkj+Y3Hk
OJISlEc6dq9tokKw+z0KZ7Zx7u+P3cSJW0VlRQr0qEeTuddyzhEnb4yTFYhfcOL6TajmJnM3r9X7
HzxD7kY30UpwVZBVfTSTl+rj55s295nETzoxmaRNcxzwfTgpNgpqIQXi2vNN2unb+GRlIw9UzAas
Rq+CQ0xu9e/q73odrPR7muRe7QUPBVgzaY0WxZqmlfG/iob88f8PNnTQKMxMjiG7h31EL05lX19i
4EIbaxNDmKbd6vTJBRohvx7AZc0dgNEQ0KXV0dfMo/+j7MuWIzeyJX/lmt7Rg30xu90P2CKw5MKd
rBcYi8XCFkAgsAe+/nqqe2ZUJZlqxiRKxkomUQlEnPDj5xz3vrEV63by3uycAHiNS/XV9rXAgtI8
eG3MTg7I9LxQ/1UC++cIg48JrTGoMFvoy/oZ2wjYFxbt7rzP8REfmBAoIzspya3rE0roya+6pf68
L9yb0gI6sHHc3IzTf1xCppwGzzjar5qDqS33xSof/n6J/sWJgAvAZ+Z3QwzIDP208bDv4Gszia+3
yY6ashDI6W0PqvvftSpC9Rc74i8/zh+u9tNj61YDnrsz/yIcTGKP1LJ/8XH+DOg9SCkDisGPGZNs
9k9bQaLELvdWfePOFjViCGa25NthRKgyXW23uZ8quO794g7+6po/wWqNz0tvjscbur5i0NZp8+3f
IyOARETkN8O+7rL+/wvh3PYAPuzvvtrokcAw4U+Prl+sweCV+mahCeQiI/Z2a8+3H7scamAndlZA
5VH7Fw/wLyDvjxf96Qlq8yS89WDvSBzY4xHuD7fC6opByRpa6DFacn4pPPnnwO1pKrTvXHQwWNh4
P91faBkYrbUdb0d1L6faL4zPsXr8+2f4l5e4WYQbLlQf/0TXNOtuH4s6vptjXPB3t74/jF+Ejb+6
Ak5r+FTAjRweHD/tY2/sR7mu2ts6p72AHL4Tt+4vPsSfTxsP7SU2+FV05aKT5ae1z51ZqRwcobx9
0eprVRdBoUNHWTmbAv/rUh0t439/226/8UcY8uMVf3oyfTNXN+2Rtw22JWK9K2zSlCdIpoR/f5nb
kvq7y/yU8/C1VUoMm7/p3YNWIG4s+r8/x//6QbNv+td/4/sPPsgRkhbzT9/+61R/jHzi3+f/vr3t
//zYj2/612X47B/m8fNzPr0PP//kD2/E7//P9cP3+f2Hb6J+hurD3fI5yvtPWMrMv1+k/OS3n/x/
ffG/Pn//LY9y+Pznbx986SEKdf9Z1rz/7T8vJd/++RtOjj/c69vv/8+L5/cO73vYPr99/vkNn+/T
jPea/wC/iBWLbmv0H2Nf/PZf2+ftFU39B8hb8IJQz3A0D7Yyv/1Xz8e5+udvtvcPkLq3GQwTo5fQ
9MZCn/hye8my/gGt/9swO8b5dOhuO7/97w9+/ffj/vczwY34z/d/dI4H9PxhWYBXQOhDc9ptWPYm
FfVzb6DNttHo9NoMyq06OYV7Vmg73WsXnYyvs6vkhuCXJjGJeypO6+bmy3CcrKU5i+I46+kSrRYq
7dHSFb5nQc2KBXW/XF6535TH1Szc6xZNq4HEPnSm2/iRyY3H7sx9V9phdz5BjOZOafu7kjY1Ulwv
0LyvvWXGgwaxjIlDngLmJJ4dyW6PFptD9l/di1MNUwrbxivqfOqaDtbs87FGe6lHjVVExsbiQ9jR
8OBUe6xjLrxlESTT4zo6fC7aOEm0SjvbQ3GWZX2RSgXivExX/YgqVC99wY8cGkLwtU8NQ+T2uiL3
nqIuSDyrfK5H+9Fp+INtrXeVFtUNRDLeKtWkfXVQ2L0m4kNlNdmVlVh9Tdt2px1kxpivVTOtpq+W
HOOVbzErtRhcTLxqxBNu6mh15u4PHnfjoxmyKUdxX9sDw14R5TwqF5dumkU9ch5bJGGTrr0Mq4Qk
uY5K8nokeE87W3mx8Hwuj2y435sZ2sxH8g5BIZjhajVp4VeIcqVqVJHG3XAYeTR5EC+pq1gZxnhz
tHgwSij1CUWLuAuqujsu88n8WnfiDmqf95AMOejGdDrvBnU2g5aX/ml7UTZfn9fIhUeRokArqQ0G
o07MpaC6jTFyF8n5yCks/6j3TR5QXfDvmAIv3AUqxFAK0QZfFSIVOzwAqZP3rvqrRt/fm07+b+hz
VBVL/Ebye+gQwSj4z1LdVo8mEbPqj/CojqRUzFQ0dCxZqhdLuFW6rzeUNVbiHl1qLGraz2mrg61w
5mxWjWws7Mw1JFH2h1VJa5efXuHLoLo5O5pTpTanve1P9nGZLO7vYTH6E3x9pAFdpY6oekO8siSl
YsVSohdWA7zFNOXIYzWy9v7a1vV5OrN1OZWizIVrptBjyfvePB3rHO0GdDciU2HQd4Flpy38udhO
bVmd6xTmU6N3UsbuXLR2Xu8+X9YzP5V3CEMA8rSaqxe93J8t99EYolIsUbeWZGNWLEoZtwoGHWGP
q7vPR9/nhjtlwjhrSpH76tUOXcnjqXYirw/dvou72YxFaIbgVBL096T1SAUvyFgFvFISy5Epuvsy
+9LmRdtcDWe609ThHtpZkTnC1mGkg61d7MO5jItz7t+1tbq6aArSWf3MuHzSq+JR9MqDlw6qdzdi
7LPUdrIozmUw2XkOpmrKlw7DgzY0paCGJJlx2Z9YxGV3Vp3+Uh7fNksmRlveQXHHaYe0x6oShXKv
7OIBqoMPXvggGnnF7UBeDKEenR66SicV0goCbMN9OVfpOhvUxvbvE6nUFErphM0rKeqWtNqT14Oi
m0PVqaliR0qvxprSxH84Nf4iGMM24YdgjIVqoViIMTGgbizVP7W2ttAsUoQtm7Dtvin7tamhp+No
qWN9FQrG76Q/qjqVuN0NazMwQpmzVnlfLLlcjVxP17AyQEM1iW2/ulUBGkNP90NNnUGPC/2uX5fU
dYdUOGDFXTuBTwySTlLtIEB3WH5wJwYnErPB750BodSM5nqJjBz273oVN8oReVlcWzB3dpbYoXbA
+zKBUAVPZWMTSDDRWnhU39GXqJtJzbp0NucUo6jpAJHFiqqsp4tSZZwcmdvyszF0Z1THAtGY4Tg7
J15+NqZ+2Y3mYl+hQTs8bWaoI7psPrAeU3KtXHJdmFnjxosCa7mOdPDL251sNa20JFeVmWlhb0nt
+f0x5PKiO+RgQzy7asw66C2Z982z2g0PY5sOHn/a0S3mMswC9USOarYOFtRKZby2xuMh2yevGZ7M
uX5y/XM5qJGCI+vYMPQpPd9rvWt7NFfGmoval+f2wPPoggViVSJebTNEOzRSZz00uhJ+1GPkFSq0
EryIb1XQ6K9o1vRLE57DHqP7hExfNSiY7t6j0Jc6kIE0kC+fx0QblqS2LqpaRDNfksWaksx7sxpS
XryEtyNlT/Bm0bz+VK1eXvI5gvGw36plblyrz0WZr+KlV8arxYeLPtXnpmup5t0/Q4psdTJ1mH/R
CouG6D8tYe/GpUGvEfrumMX9Cc3OC8ZKedUjEH4aRpW4ooZt8xpol8rjVLdsuo5zstZKYkI/UFtY
VBk2dlafdfpdYw/EHP2lhbbdVJNObcjgtuSYa7JpDWl7/DmCqbIEprP6p1jpMQMbLJMW9cqlax3q
+e29rLqsGPTUPIzYU8/epif6c7VbeU218Dgm0sECze1tH4JasWjdCIqCU+jF0O+y7HDt4fGzjJHW
m1GPk3HsHFR5oq0y4hKHIwtvLQMdGRvgo8EhpoORjR2nmzPQaVippm70yMoI025PEmKY7pWj+g+P
22KnSSL6w1+RXa6q+wx9p2fzzV9Wltgt7ooiqNRgl25NwA1pNUFHTB9idsApDja8PWQiT3UwDuQ4
c1aQqkAvbnsk1bPsN9ikGivmEmuLLGpDJ2OkvS+V7gSNPMzNG9V+NzPI845XrG62A1xY3UZM9yvT
92DUZ6KwkejxHh2WddnH5SISRfpav19n07sgVziezc6JZ0fG56WcIfE3h/0c7xXuXb9HhdVHil6E
jS/bORZQVx5h51XJ07EZpK8EZUa8AFzojUjQw5jg+NAKurA+UWmTtqVFlQrKoWqBS4nr2k3XPhjK
6qRtXq4KM1+Nh3IzSSPqvO63zGZlNntjWgTMDM17FVZ+qN3PWyAyKzHcNjMGX7fvjMR7dNF1arkd
fb7TeZEU2pA0gRVOVZmhgy75++AN8P3zygd7YGqwArnJ90Ap7ZZZ/oGnHLFXq1XDIeHagiyspqHx
CAePaMEzXIIhVKBuN4TCLNDlYhB9knTVjrgRIuz7PVULKI9o37mOqTqMQBdroJPjInpBq3x4Ndvv
A1T8riLqZKBhAZin50XSJZUEqyaw1Oeqe8MIrj+1KF9tGIXYtRC0B7FMFrfHkKojBGeHPfXgDKtw
PdLbOUTiGY36cyc+2IhFpMF/TSvTzehSr+79VrDrxuar04/Xeq+u5neoO2NoxtZ9iJb2bhJu0lfK
qFZvco83wQZnJp4JVWt51puXTn90PHmV0l++H1NB4OFDa7OnWjNQjU3B0k9+uQm64Uu3ezoki6cm
ilgDlAL8TgwJLzyqjiY9BrxDLYgsJJnh6q0ZkWjWCJJIBrwThcjlbueyM87lZF5N4cNv5txjQN6q
Ftr25lUZ5N3uxaU0HtSCP3bG/mgxMC1yCiC1DsjfmIxWdUN5rZC9cQh0CQ+H3dk1v9pXvyus3C4A
R1bgqJetcnw8It142dvujHI9qYwFiKT+KBrfLup0XZyEcXj4KPdtCaPVMh2rNzbbaCaA1eVpsNXc
415WbV1mrFs6Cy1B3V8M0A1hLoF4HarkZti6fSDmHnyoE49HRbThhS2fet3GAh0qWhNAYJFMLjIq
tSIgS2JvDJin0R34ZC7HaEcgVVCP0oOh1SiTanLA6EC3RggviIAVx2m1e7+DtRnTAkevQ9tuIn1z
MqkJXxs3an+zuXsZKBoTHFgEzSZZ/W0QZOB2DLXPYLTgROPdH/f39Waim2o+K9OVOx3FUQvaMMHE
HsvKmvnmmJpjH43etVCaTBpL3nTHSbW/FpAgHL1YcR9m5zi73XSpZ+VilPtV5JMYnzajByyLDm1+
qtf6CX9NWxJe4M+r3ChkBi/qjLEtdRQ76RhLtG6j0HrGOtmNoDfrSBd9ZCPBAWH/sU5DaiEwaAhJ
EFGkUEUMmsP1PYCVqrMTV+tTZ9XSxnBS6R3+wruXFtY+4eaix/oLir/qPd+fxWESVkz3Gx2e1l31
H9SvEJ71uesPbbhC3RVNy5hn678OrnfvuQt6EPrgqLtU2bZorMFfxhBfjCF5i19uSjMpei3kB2rP
pX3VJi01u1d3+2zDabIDvcwLCYmVIXd3MzexKjkz43JRT7JVTpDmGk61vTzJ4XiqkXj1owZJ0eIR
crxsPnHApYlupZ15AExg8IvpyMYm2uT94o/OREZ7vduZArhLoXSeya5KF8iOFpO/bchbpu/onve7
gwVjMUS/CJVw+/hTrHSd3404MPauQ37pFkv/ECuPooEtlDOjwIDl6Y4cUJtgkqtE8j5GQ8jVPWnY
knYuz1ajzZ+nqGl4Wil7VENpdoQquipJbRuEu8FeRmxszvraXTL7bnwt0IFZHnRH8lAl6iaJgNs7
92dvy1YLAJJNp3Fuzsj7mCHOTuedh1yMsTVuvpzccG8KAMwl77fmNOQoT7PPJRgN335yA4A4a5ZR
V/AI/GRYNpO/KneChZCTzRAI8ha/p/IH+6n4HEKG2Yv+dYe/M8S6ipLwHc3mX9oCdnMOevbW2Knc
xOuX1LC9lNnINrn/ymVDFsGDIV/DScMEL8AQUPxHBj3ShLVWYqtdWhYyZaad9rzNpnrISjFlSO64
mlS7E5oY8uwFUHkXnjRmJagoiQqdYMPzXg+0YzNVOJykPtjWZw6+tgKGJFadGTA6nRyoEOhquhVD
atrcLzs0GKYblndJdeLZ5QVSWVvQHmiZW4LNsekOpx3b2hOlX4PeLXzVO9ty8Y2P+cPFRQnA0cJP
SyMuiwy8vordbYxhjRF7lhJblw14z1hPQ92flYdqIbvWUKca6K4cpH1fS5Uelk71Dp2Uh0WxwP15
B/52dGo1eE1dqC4BnfaalppNpvW+3LCQKkHgql2usDRbNehAr5Ew2miDC1FiLMtJK6q89MLYynXP
inS0rXW7FduGIM3sEGUcabnZtDxaqgqfxZXqZawQ+VA4uWfXp6Xip9XsiAFjs57Pp3IdT2ZDireO
YZIzLm9XmnAwOvHUWTGIhxiJzIrx7wUQeGpp6UYTXoTOQ/u0+/NynZqr2MLG+epMIoQkKF2izXtg
ybAEvVc9K+740r7rXCN4nMi6w1Hx2TBRUWm+ATdfpw5nw191oL3LOlqhAqlgU18iuVrRyqt416d4
nfFJxsQZ7hbmxsaWWUhMEHgtFthmrGxGiL+BHAXlUtJRuLSbIfjWfvmd1dN8XWJ61rrY63SG6KmO
rI9ZIHa+dh2LuxIZcbtEk1lG2526hs48ROYKagUtWekYq7saLgJj/DNGTw1QhnGVrOUaL6M/6rZf
Ja+inU61CSVpMI9a6DUsZdOeQsE2RWtZhu6XCB6AYXH3ylAcrdS8auVZzM5ZBT3mOAMpa0T8Du0f
3hPWhl8Dz3rzRFzpV/r26FRhxfq7tlTuj9W4O0K3aFK3lcmqudSc53Cwn8uB8Lkjy1zEjnYQ3fCi
BQri7gnRZTkM7Dyets9YuZoFGg1aNUVqy6D166mOGW5v0yLFlkVcl0gOrC4s2gdNm4OSQ9DXdMiO
BwmpmQ7PKdilyKBlkqlpt7VPdec8jU39PJdAHao4uS3tjsCEqjTXykT/zqNiwMFmc3pztivVSA6B
64WOuuZu1BboNXGfixsrMawESXSs1lssHUZmBXZmykRxm2XgnqZdREgAY/1uKyIPlYzEtSEa7X9T
zQEfzqauTkdW3pd1feXVZYFGjQaOyVTyuiOSmIMbOvyOmSs4gS+yq6noUYtf3u1dxouBvXOcdq5m
42T5bFbC1X1CGptuaGw8ObwmvTmQWpPEGalpg1MAIHSqirK5oypAoVCiG5GmT+ykBgaLWb/iRM1h
l+3p9kPdJp7SvLYwwfMA25rEZXqGFB/JrrIQtRuJ23WkHiqyAy8Y+aKxR65e1HY4H457v4NPbutk
X3ynMIkUddQPd89VMjlHvqUsr72Wblyj5nFaVCNRsPrGVU1rsLLe5aSWJ6V37vZdfQY6kXF1VLmD
L03FV+VkxgZ96mXKJl1Jmban/XXr+1iTWem9KrYWdoLR2dGJO2J1KTK2QKVUmFKxA8flQd0i0arn
RDHaVO/1oIdO9SjmTPHKnIklXwcvHRVM51aGTNTGSAaAhrayE7hSYwrASJYWJ6W2JlV4CKKrZaDi
rCj6bwZwvjrlCr3FAVQZgTpWbP9twTSQfVan4ST7I7MKHkwmqOYH4c0XbvA7a3bvuTk8KgvE7BN3
xmPfMizaCheYNt+sdX8tDoJaIuGGQhxkyZ7faGHxdFuetpKX9XaWlu+WG+G6CRl7hKeho8UuKaK7
97D3b4UZr6+rGWGrO/i4EyOH4sVsVGOzmWLN8AWF40NufGMWT9UzKCl32lLofCetIVNZWZn1ICJt
FtjAz0WNNAWEo23N9zJYmHVXHgG3MwjtZIrT5hvaQGemRJOYc3cLQ6152iVuUsjyphwooDDl3i3/
rhKsLCy3qOsJrGyKMd5fBYh6CzejVANv9uLVVeL6aKCq2xE8KWIh9EDffGtHYikuihQh8waigvfl
TlbuaCRZCxg+bx11Xo3VRd/1QFvpUPPerOy7yRuuqred9Rm9cNgSZgwVdOI5JRjGg4JrtJakRf7Q
jHvKVBse9jAs66dMKlq29kWm9k2uBh1LIQmazvtyBq9hpgAdr1u9vX7BoBJyila71mv/0CLZqrts
FW/WXoF6Fr4YN9LieNQQ8UePlJniL3qTTJ6k5eyRcdfj5b4KzGCvw+V+vELhH1EM41cjqKh9iu2x
iDdrJUaJrewwJBHSbyNRoXrJG7qWC8X8JIXCLO2cOpE7Tyrg6kNH8+qGjGfJ2fQAk2OkD8m4m8Tz
NILj1y1A9VRFXOLclBNab8Qcg6J2ujaQhxJ1lh7Jtzmzxj1XAsWQF0thZ1voudrl7QS3lwc7V/Y2
7iod1aHHA1y165YZWlrOgzqGA06iTYS8MwKOw4ihv6GDMrmCwIhMIGa+92XfkFZ7VQKZx4TvL70x
RaZLFsTw6jyg7ISoNtVVZjksY5sblhXFsZZzg+XQd8qcHdoAPRQuOo4ExUqly1P9zQShYQ+xU0Aq
oDCjakIxC9liKO0qssbgA60A0XWmRT+eCpvnh05NSwlVRQshK1mbVaxhFMeYD7/hH94yxkBGSgzn
xXicOWk2yFcMLjbHEmj8mW2wmvDr4ha43dMGRwQWALIqX7ZXGHuC2FaQy+lv+0i2fT1rL8eoPeyz
e25vdQVQikrGT8iJ2ePEyid1MB41t39cO/nQcoJ4XDZbMADkoK63oTNCdx5X87vrdsFxAHe0ygM3
x4cCM8av6w7tRuq0yhV1kiuMIeouxqpCw6SD/84tCoMmhMlAHOmFGjb7BH8NFsLSIJxHI9RWVKoO
RE0RDcYeudyKlraGsm45gy2tLNqsVdKtoJohfuvRG8Lb9atZcThkgNtidsyHgLVVLEvU2qQSb/1M
TIifxduRwt0EHuXY8J/8bupkVql9DpW9ALEyVOsx2J3dX/rRL9V3xUUWaPIMAo6556VHxWOBI48h
c22risgAkMACNtCkkS7bEEIfw0dikzn+jadREqGXKTwS0n3g6Rb1DkSxMU27t0NwcAupKFb9vhN4
SZBxasJ6vd9wjClVBy1RSN5OWCUrPBVGF0wQRctpIGDONNYWyLg+2JbnYioiQPSoGOusf62dFs4X
Lh3YkdQHTu0G5KSRjgAc+Ptlit3m4GMGeAngH6GjAtDhjO9x3nGWViMw7X0lgc33J1CcyBpYXjQU
k9y0chDyPRTwpoVCfpVawPy6uyT69NVbWWTgg7Lq3XDnrAG/qPbgwLR3rkWTO1/HwjuXGgx7UG2B
ZUUmdJl2ws30mp2KeToDZA0s6LrvM5+I4x0ExmVEwb7iBj7yIqglTp0LMPt9VUVyUi6s689IdnRc
xVau3gpqpt8w3r6QsVwya+6J89qdrVq5IlMDPteTvnpXNRHVU7wx7U4O1t2om3GxO4HbznfKR/+o
IW5XS08Er8h8ePEOaZbmG87z2Kn9RSMKSoQtgIoF9grEvioCQIH2/Go0LqrflSXOLmjkzspbAzzU
6pwb5FL9rD+I8q5uRt9AlHFgA7kAa+zuAT74pVzqGPh+2HSyrU/ThjsyfbXB/WE3xQZ/3DuXHnxL
FhwBmjn5XFPDan8Y5+3RMNcnqZ5cwc7e/nIsyCN2PTCKd2lKUlqSLM+g9lax0wZl42PNDNlnraak
h22A5hjT1vMSBZYyixvLPVxt1DzR2zvPd6j4LrpxVgbvrHfKec47NmRMPUPwlux6yIRCIZKSolDP
HpvJCLwPMTwX5UgUeyHWrhM0B5EjlgGOs3uzbB52+2MbP1aAO3Eo6QITzAFBQhrjA8qKR71kk3RT
Xs+pt7jJPj3aPdIH594BT7+vqdCWwEVK/miUZopC1AdASxB6dNbPeoEt28cSuTSG0CrfA2zECBmS
DZweiiB2Q0sLdvLvFq7o3AG/1KseoPsiAra6qGy5uPpj6UzpQkt1OHmD7ypTpntN3tka6eazU1Cm
bIlYHWqxljLga8saURoz826/OOiAQ/v6PVOI2sDuruySwn1ZZklFNMeenOK2P4/ATtXs5qDBtsHI
SzAULJ+Kq7UZgDHwqDWQOb9yb78crL8Wlm/o+QAqXPoesuABB6VNlsgmz8xyKXh1MUznwRFXFQxH
B1J3UZDTie1RL2BHwzOONeQwnktkSCU0ltE5vQ+hjSLts8rZVXXCWTyOE557pV2H5riW5SuYzeQ4
5mQZIIHBgJINi/bLTjnS/FrWASSryc5yVjMCr5sYLTnxMSuRIzCWPLBIdLfUMxqaClaWta8ZnLZd
mXSjmqyWSDUF/KNOFq6QyppDo38VI8wXUODqJhvRpEI1XqHH1+1pdbt7w3x3mH7dCx2jmn6MouFi
nWWFuYy2oZaSwdT1pLjG6XcbosO9lK56sXSAHg80yqqBBVySAkZFpUKKBXSljSLT9TBMCtonWNkM
1/j+ZW/KrDVZiuZ2bgW4e4HyzpZYAq9YJWDRPAXHlm+ozAxbtMLWG9mjriS7ucXm8IWbQLtId1kz
R1t1nVEaWj3cirqMhYLSKSqT3qb4ugcxUaaRXVXIKCO9cZOC8XSO/LIMDpkfX+9HGweulKeyXE9i
GU/wZ25hBdosqHnU+cZjxrrzcWwnseo5Zguz1fFR2j4oHGOOHtYrfQGUUJBSWFRWetKOUJ6H+Rby
kECD4gfqi/WXuUnHQkb4zLF++ShLlLQHQTFggpdxsH2anfGw8nBq2vjAOdMaaGQYvoi2zsXgpAVc
D1EPS62T1jwIBuXEHcETxhJkDQ7XJQMqEMXeJ7NEPvK6gS5cdSI/2HcUegkqGpdqyqEXDyIW6fAU
ylKJhn6Il2mPX4BRNgeIMfdOwjziEZyEsgFZI08symhebOKxwj/KE/qyT+C07LJOogGuX7YN7eS1
9NXBH5w3V11O3ebDyIruoFR1s0Bpz9cfnMn3AFSXW4TQUOQv0xIwcNcVlIptqK1X2OIA9f36dLtq
8aCcPK2nzFmphRIjuOF3Le0tGVrEqIJlCdD2EKlm+dC8Mzd4EdzX8ONbPEduAUzIbrMRVXlaxceC
1iaEwXwJ0eLfP6ueb/TeXTua91C5nNAWtQ8vJRqKHhW9p86Bxm4ZF4v2skZ5M37g3+P7iDQC8gbo
p4dnVa21N0OGYPUMovYWzCcNouBrj1SjgQI/pHiYRwaJiszZxCEmYYd11PGMc2zDOdYh99WgIrW/
t72MXLuJ32H31IBMA41qXl3sFA8cvIGfYDeeSwNzFVdSzWFF5ismIhn8Z0orUbG6BMx//oew81iS
HEuS7RdBBJxswQHnQTwicwNJVuCc4+vf8dm92cwiurpaIrODAPeaqR1VW5q3Tjjes5IxrmNso/dH
MxG8X8xP9Siy/V535Z2dWDdZz268i0It+BSCvi4orpL5KgOMLnH6hHO1Zcqdu0VhnVRtPSWNnSzS
mc1oa3ljbrKgCMkzpIx8owg6NJNHiPCDmTuIK1KUbKviYSroM0Wvmtdzw5ypcNW2DI38QzWHON+/
m44MzqM79ULAA9NSTic8iqMVtzK92ai5xQAchsoDD9FL7oYeMH5Xtiwzcm6fPKHtxMCBbtKIMl5q
qYjFzRfk2s4yOteJNRlW667KXTMX2rbrmrJDA6GZb6Vbeyrbw+/GmRdyoiJKnYJNGiIepzlJQ6VM
WL0lMsYmF/JI3bptgizPPozl02QUfpa/aZunprqzdI9VWcZT7JovkxJyo2aZVB4h6S6ak8e8v6Yw
nli5oqLDrPRfbCPbidsxx4hSOlpqi5lHFnM/IWpkcV5CrAFUG8h5+xo2i59gFrnl6JZJtjOqXrj6
+kBL0DXyq7Z1l/SSuFufOd2BKW1QI2EA74JPmNl5x3JECJnRyINlsxwWkl0qme1Wa1A3fAnzc/1h
9FMskKpZFBQuVsTmtVOmds6+c3SeZ/0IEil/zLX6Nnkjx5D8DhL0mbzPP/gDlcq0lkcwaS3flOfg
i72y+x5g3As2WLp2AYfr0C+QnMZ5itTuiDoENuaM1uNY3WWrz6zAAWzj6Gh6BzIwBRvGy6d6Jcpg
SlqIvvWnXMnsliSAnc2/Nf+7NPhfqlq72s5JLbv67TzuvcOLnKXMThBw9lupgrpk/Ib/WxeyYviH
ULoVAp+UeEciciwcoCmj5bKFzxEMvgUOZQuOfqTZmdhwrHdOvhq3o62uQzYE9Ex0yewT6EjXX17A
1/I2tIezHdOzpyg3d79W/6OEjWB+rjw7huGuG/cAXtC2A1cqo86ywjqRw16eaV+LUDBEN5Xva7EE
zj+zITm89fq0hGdAHeW1zsNWPcI/WuXpZQ51cHCGMJxNVTaFsg2ZAANoFKYDM+vASn9zqDBZScZj
v67nMhoGJp6tz0YCf9jZJJEp+Q2m5hgIe+fHOPIjnazrJitRT2uwGG5P7MJwXPj9HLNP6UIJolCu
l4Emrb71K/G7NvWsiZ1o7tQ5m+5m06+NJW+skvtjFnNsZeOpGfxcsJzmP+XSG/T025U79LH+qXri
s9jiOPicKdCO50zAhk7aFM0w71jZS1/lWZwke//D1z0Ii8O+QopCy1mF7TqyKV0afrfW4lbtfbPW
x1H/d4h6JLIXc2johMXGttb6nImaR7ZPBKTjDO0/E8/M7llqx2nCafWVNoBwihWZf9IxAoA8ZcLq
1loRFqyaYVeZw5KBMN0SqqmvfYyWwzmaQDG6ODPquK+dH1X6EP3laVb+BEhYHR6qsSR/Nsk1T40T
voWTB0zQCxcWucaK2TklV5IvW59T73SjP5iGV+diIJsrF0ygiJGK7rSCj+qJ3++ncUJiojK+md+S
6UyW+T4ujFHcicEPSwtika/68LYBPLf2vZWmVKEpzYaD1uxnW4nOfHwJglf116TSPouDCWbQ5qv3
YuSXaKJ8HKj+VSVWR0pAZyokv40Qdaj9Iv4SsepC1u0WSCRaETeH11KuM/I6kLRkamU+hv17bpXv
ule+WbzXIc/wpUl55pAJ52xPlF3tW+c8tUp6U/bAFkbHHJ4u2Jld0/xsi08h39/SGcir8TLacB6j
XPOaJoCn/miO8pNFoA7Yf6TVSBu5jaBUHnhE3TpiiJs1Wnw4/dS9q8r0zrGa8SsyhVODK/VaHbdj
t9F1Xvpge0unLbAYx5iMY7QiKgsG9fLH8R/YS8cqeXk9J5at87jxfj/nwR02FGnlXPyyZuRp8P4f
mcmFsIc1o4KdJ5A056ix5ujg66NABiR1dgTH7NWE06ooq3XTh+JeWMuFb47JNt5X6yYI0u0QQ06d
MV/8TUAvGyLrZ0f9Au6RJhQJr1e2wzy5vm97Yy+cRSXSRbW0AetC7YHVhv3r7vmlT4H5vj1yxfRa
5nYSLBnEkLN04H2TZcu3RaWElG/DYcHzbJG0F3GLMDkd+alDlMwBZevMS+i2F80XKpdVi7rgJ/BI
UzGFsmW3wMm2V3c5TBfsjvyxcug2h+yeOSwbDYSjyOPjxedOr9E4lCrujgEsEcE1Ya7IRBuClX2K
uV3O85WYzut6sNVR6rx6Ymvlq7qSOdrh0Qfmp3veMa7dqEknTk2bMm7HX64criyfl7JkPSb+0jTg
D+FFu5k7bGr3l0WTkTSd9ymDz1Yue29dFwNIdKqo7ZwiX50kV20qxyDlM4W+ugi7k+gQ2ccUpLKr
EieTFst97o1Hy5BATsqz/t2oolszjppkViWl2Xs9x3panc0xOQmp8BqwO2aXnVJ5i9eZt0W6TaBV
nSyFxtMRpRqyTAwS9FetQ74/Hv2ocDup5EUAtE7eUCqenGV+A8Stz4c/Zpa/Cj/GxtZRTSfd23dS
Zzt3u2Y7Jzyab/M/4ZQ5Y9OOZAFsJ+BGkSplsTDt8SyXtvynYDdqDbk4X8sxHHvz0o3WY5msR/dL
iXvBitM0IXqOTMhei6vyiJOjohZJbX0QonKRI2BRo3ELWkjRbe+Jor4t8qXI1Oue9BR5bKCduYzV
WA9ZYYNOl9cbiA5PzDIHhkTU+P6UuMWN2nBGYra6PI02cs5T9bPcj+fa1F9HO30pw+4ulhDWiMTj
Nr5LBXdu9UltWUmsWmAbz6iwONlQPFeL9u5r05wjmyPj9Qniai8bA5OkDXLKjEkW/OwMYJX08HYg
7flJ7euzVLCZqWxZxNoEpWk3ukH1m34U7Vs7BIsmgtYToJzMyQOeCCrtNEobpmwZHbPvNFcPWf7J
smR7nJwZpqsz/H1a/HomcqBZUdI9iUI7W4NpBDHgkgLuDo8DUrJn5lo4g54FZbneu/UfDGIkUcjK
U/qWlfKjH34WTAWvlIjKmMXbpEaGNEaJKoSFMbMq0sHPGo3JHJMeZjKwlLqGXxWrnHtIv8SdKYin
nZctu47LaaK00QFhVQuad7FtQsrzjT/WcFUpkSGPIAHIn446MmVxEQqkR2EyiTxCdmyERVtH1uvi
e+p2PiVBmfNd5FVYFFW4znWorZ8D92FVNiCNnrbkJNH0JfOBdEX27sIGtdPhcR7x266jIzY03nt1
qya4or0/m3/1Yzkn27dUJ7d1Sa9z9Zaa/1XUIlQvBpL4sDtC85xBMNJNvUjBZA8TC8MHXONA1OKs
YiO5czAa6naTlPRBX/BWdt27lXjsSf2iWPRWWINJ+FpGM64Zxo5Hw7Ows71WQzBQTpW5n/DtneaC
0a8ixlNSx+Yk+yKliN+vW9jfmzdTYamxyZcjhZLpStUa9gpLGUV+rvrma5utiy6WkGBFKNFVFKbx
UzYOT1eaWGx4maThVGnvOZynaMRGQdF++Y+d1/Eo9bHVsEzAOGJZ+dUnXcQq16hY2igFZseRXwST
Lvu9aISCCFc5jaGQqq4gj2+JUj2srD3N5WVWksso07SvgVVbvmLnXwe1Ib1oAJNmTR9yOjEMzDU2
OJ7dPEGIEIP61ftUIwwakE2QnTMJkZChMGum0zLOMU24Av1NKVkQdB2HLboJd4rSjQjuMb4zD+id
lMV4yG2tHJ0CpWBWlQgxSlDXr0Nfv0gd+ToU8bm52IBOKIOakNha8t9SKYHSoM/gVyMjzEgKzMiH
xxJlXEUja1pQcacyGOc5KGgH2Zr8cyd8V53srsBE2cr0uVZotmVUQ7vV6W3Qqps4DbdOqW4G/VKx
EHCwNHFa3ARxuAqJdFH4CaiuNFVB2jLuG2lyajzKQu/X5o9Oow+oDC9Zqc8+xtPUq7GkV/Fsg6kf
jf+wCm9Pcs+YXMwbijc08SRHOwf04iRHb9d/qDhnuyQXR2QlYd9Y7kilo5KsSRi6CsTfGKe5TWI8
ga5agASMdra75lHFrZHFZgM6sMznTYeuHVJ3rAx2NB433B33zGt25f19RHJbPVOrT6zLvvbYQ6a1
Z0jec3Q5u2jr4xGMfBQb++bWJdATR+28MOFyFtEY7YIOUucHZkCflwXzjYVOFAp9VJZIk7CoTqrN
HRsZxC1ic+kOPOKb2XwW5fSh1tCSNOv1ja3MV4UBiHIZhxRNaWGH9+6N9XxSmjXe1RUA5AgXUQ9l
binLb4f4UNVYWKSTOc5UTx2zeONS7ctVFuhJyj+skROOD7kNp1+dxHEF5a1MWtwvLXH9AiN3o0mQ
JQ8P0RH2Rim8TaX+a1eXdBlSExGOy2P9yLL+o8phxps7zd22uhMllnkwRAIs8Rph8nNxsCnA0kMO
ppUNi3y0jG1KxjUv4eVgZGO0DLc/2Dne5N21SNOzZjqevvuFNXvajrElnedYFu+WUt/47bIWrpZw
zi1cLDokJhXo1gTUk+NeXMy8uVTjeKn0Eeo3YT1WkysXpT0Jo/ZgPZcQjGXxyIbpXo4r5dd6Pcbn
OHThYdXnRjXjppGidXL0+d1InR1dxQK2abyUNPtVLXmLYCvA20relQGC3RB7hrs2C6b7Iw2XpAvl
5QgHRn7CXrmH7O/mehG/GlU+D1Z6beX8mpZOXjqyIbGJ7WYcHEyzGluUsB77s98Odt2bjJXMK5pg
dBTudMwnCsv4ANLODOj7IoukrQv14gjyOioNe9SrIKsTWk7ILmOI5Ef9te20RzXPpVMdrW9MF2OF
J4Mqmg60AZFtfhg59Fbx5bkIjNIXDbtqhmiYMfxYFCt/G7M9Z+1wqrs+HpX6/8K7ZVyW/wtalF6u
YLYc0WQTpkV6wf8PLW7yoO4zbmBWbk9etekeTY1v8iUNrsKCLmPS3HUynNxY72XKKqnKsWAKMxri
NJ8wHNGdb2mkcgkhbO3mdtNx4wJZjG8WYGNrvUtl4WA4cWhPjWSyG+0PLyGcVmk6o9hALOQIvJOU
2pYAxCP/YYW3/a2kn3lv2ABt2Q2vfpfTLQMcCsavpPqXdY8xW6/z+MY0OC70/lEKG3oC/dlZEPwK
7aRPL132Nv53QGtXZmRqL5x846vPY5Xudq1UDIFfKs1WU/kbg6ihQT9FmYOTKZ+5kDpMsRhq1Lun
SeyYOnCiST8OJoWgU0n+1Vk6Zelnreyuoq4O+L69SBkhT/21k8/gQbNdy0T16L/5VxUdjzLZZv21
Y9xQTQ8DCQEeSu/QLWzM50jkVFkKB5my4B+xTb73iZ++SfiCrwyIvazw6zvUT1wey3JJhTMOEE3g
cVH+0P81xuZl++RMEAKN9A/+JgvqQ7lkFR4zutyXASzcW5RDoTmlX+Luquj9JslDK8T0rOXeYhJA
y5yH/4NxTihY90Ax27BjXtfs1xLO6NAT3Gek7akLXy5nYuu1KJjN/EiF4dJg2TRMGF/NPm5mDl9M
uw+NMOvoMqbuy6/ESCrCA/dSxhwIQm8y8oc0ILT7evNv2Rqv6zgwcYqyIJGPBRpf/K+cDfL+FG3A
nzmHFh8FE0A1WcLJHEJxQ/jvYFNzzcn+Jnm00P/tsVrx4le/ZgazWs0MrA4rzUmUyzbuGMkuHQEg
LlHDbpKHr2zEDZK4KNy1NrnjQZpVAAbZSY8NmkqifVBOuEIimiHz0vL7YcfUmVssWjcr6sygLb6q
Q3Kl9VTweB/s/7X4V4VaVTozJ4pEzTbSN6UuXHFhvIYTlJEv64eFcXRGUGQlH/A5fVX9d67xYpi8
Ihvl7MoJMNE+J5G8R1p2WqrZzvnFgWxZgM40O7+1uX2T9OHeKc319VRIyNuzbNqC8EjNd6Bn3YDK
ei4JpNxM3IT0tVVv60iHXDyFxnwcqjuu6hXMeBf2N1ntHiZnonrO8/VUtn1cwscd4r9i0Ee3FPXz
YoJKEoMgPgjgc4Ts08ja87a+H9hMNV6c1rrO3EzAgvvuAYg79MT2sTM2Tu46+Maovuub6ipEIQ2l
3RSC16x4tlJ34qeg6CfpkM7Ld1m+j3JLFDlP9LUZJbu2NVY4N99Ip1ALcA93qUcnBwnde57WXboL
+KAWlK/sQ9wa1+LXtDv1jj/zs+ojtfKq5jPh257mR09W5EJ7czWnxN5Fp+hZxLMBI1snxPxy+q9q
zkV+X5lW5oQxI7BPd6Sufn8bc/HSacPjhZyPnYfu3U59nPYGcvTboaHnNJ64pr+kyc0wWleTdU7F
31bGOH5kOkGQXtO8qTlHp/o1hoP1bEwhShPX+EFBEQw1Wwnze1719rJ4WrLhIh4ctWYhR75Fa28i
g/mSlMTrgb1iixnUmtVId7y72frRajShrddts5seb/UrRGJ+Ge/euuk2jX1QpWECSs6roYzRnNRR
a+HXmhek8eehfCn31fzgt3x9FU3bvn0UnfI+mx8ieWVHiRBKAfnKKVWxZYjldykPONpfpp77rApX
DOwH71Wl8ztRFsrYxBv+CLLDvopgEQ8Xa6JvDJu/kum+C1UAI1da7+rxw8Qmx4DQhPQQZXzKNsfR
0YxhU/Pz2a67xDu7X4T5gzUzdpMqNmGZ8aLY8+zPlspp9btoOFt1XzmEEP+M3sQ598qTxU6uXHyn
SpRWxDUKgSQqFPK/jumHulpOP5z0w8bRlEr4AMTRzZH5F76QLvlLDGAiSffM+mfgKMEdwd/+ohQM
e0aLybJnX9srKM09o818fceK7GzVj1r8yPnire2+VSn3Y6x/lgUNDwwzDzLa24p1zfxa5saZeL+p
L2R0G1X86DjjRbpTRo+bzuT7zFCYWdBD036nw++Ggas+jldpjKl1vgulflRno3d37g4QXY8e1CPo
xcmfZYcpn+vY7FnY2f/ZwLHm3kZOHTCCpiVowZMy9WO13i34XfVANDtat11+qUhVBriH8M5SLByZ
l0Flh5FROzklnTw5gyUAkb0PyrNk9CfinsrRe4b8beXwqNfUE5JfC9h62pQucgWI56fJbx9AcMFS
peRv9fxbLY64nlon1XnXqq9uRk7S/XVmGWBVO7vHv2xy6RhjyABrc/v0uxqqWGUenyKh/dtZp2TM
Y6C8YmVqX2q4JSGmrf1L5NGExxLSFX7YcpiBj1Apy7lR/hb9fOU5urUcNLVihY2w37U/vRS0e4vr
4jM1tihRlKht/8G5zctp3UyIqfsg8cirDDkFeKocQq6OS42GFeRyLO0RJCzVVKwxYtSta9QiEh9G
g6sDl4z1exsuAqnpipCEUmbaGuOGHnqavAm5MV9sxFYmp9TozuKL4VlV+SnV+hfExpItj17WvmGp
EpAUVDUR2Ntg8gmekgijU3UkOms5WlXxllEhmPWDANT3ZXDbYghEcYJDnjDxsKdy98en9g3Utu5C
3IKniFLr5RM1swQQMyzOJjWMhIq4QM/q9D7yd/XjyNAPadL0frQVifYtoztvddsCkq2P5JxolOWi
4ApV5YLHXdXDG6XqPjcuf+Had1crtfgJ2c3fWpTC9HVsTmGVczm2HsWst5e6v/xNLTYtIPPp/3TF
r0qmW+MYCwkEp/mzyi0/t1XjriD2ARZhYiUZsr6rJW7TZn0Ua/JA4JzX1e3yH2W6h3Sau0ApILy1
guCq9RLWakdrzBS7DkqQy2K+C9vzmNPTOranxrQHps6qvbVUIKYVjP+qdwHBYh+fm6xe1/zvIVnc
f7ac7qdE2BjNrCchn05m055Mjl5FRqaw2ti4si3K1kYiFnoTqJ62/GNUQVLg9UuW9K6hxRku6os/
1ZfC1QD8asnmL+5oCbfyIqn5ZV3Ki9UIZzAVbAgY//yCBAvVcnQJoJbl142ztOZZUc3rCtKHJrTT
HfMIVpODy3PfnKb9ToRno5DA3BShbnVhXuxh3vxW6kvVpLdDbm7gDrN8at7nGrtV/XvrpXd+NWWw
G/IVJXHS0nOGL6mUHVLEWSl36vvyvhz6bVqb2yiEcCMAr55GNWtONSKWnbLwHO3vSDG/lWxYlj7X
fYbi0OIEiKRfPlpDcFltzaNbtz5+vtAwMbFc+vazN1hqsP82JtZMzZdFi6kozA9jJ34Ah1v9S0aA
IJ5gZvg6cA11XINc1saltM7dvNlH/zIfMJdjSqMkfpneCJAYaeHyk64+8uPzSGxpej17q6T4pQX4
KhLfNzmH8DmPzxm0KkN66P7W2ofW/2CDu7oZPLD6BiClCPZPMVvgqQFWZGpdbJhgckmPuha0GaB8
b6+VEbZvXEXyjBAvdDYSfEdAjOzKjiy8v1IVyohX/uBz6yZ7JAecXhY0GJPGaPjQV7aEeiYHFPvU
SYWQWRbancy5Qnz0j/m7Ob56tT4rmuRMHGoNzyByU8nMIbvU2ye2HU/SdZv1fhRBH6o42w2WUm0M
d9PJRDlIXwwF/zQYlzUMujLmZZ0VZRxNSXI1FTAU6WK2Fj2qyGnx85A3TmPaMU/aSeCF0IInKhnS
HbTTOKY0Z5wmuwfBm7r2bOWiQ+Kyu+RvBrFlMapiw9xC5HhVCwzshHtwsvhG8VPASrL5ElddJ5a0
KFm8ZigaWKuOAgq4IIlHvFRrfzlk9VJ3LyrsCXN8znLpIuGX0hbtihuV/BUDz6mun1715KuHTK9k
+nwiDn0Sc/8shOXZ7cKtrd8VDDKyyiCMeSxmpLMZS9BIUm2cGjyMuzqTg/s1mb+aVLXnzGGsay9/
au1k4CJWcOx0ZBGaMNMwMz3QX4YTYMAJ0GDlKHvH7BHoE8LvmiAZ/5F0FGjtY+uIDB5ZGLrqEeV9
j/HuYJlTU9xlreLQ+Mx/jYX00NbizTCGt8IaCOKMp3M3Rit+4D8DP/xOn94zKxqguxgZEb+Q8MoA
uBgnobmlcqxBXfQe/6HZzbhd6tq4UouVqnAaJOm8Lf2lXfTLi4cjFMOSz/XMzK6vI+othMEugoNL
1pxasowanCKSFfAJenBw5Vg9U8lkdBSrPKeq9i13V/WnuXXxkZcnkz5iQ4+tTta7YGmRZHKn1nqY
r/qNJrbY8OjmXUDSE6PyxT86O6E2mkQmExRTokZtpUKGYbms07BTwV/PuyZ5m0XuwHQrPifj3HSf
wl/cfWa/eNkllQxic/kdp27xUyJzoCv/AFE1No5Swc116mCO1SalJMeeVnJ+iU0ZpJi/xk9FkD5K
ojVU7I2F9NYsbO504Nnuxt/FPB7cm7daph3PGFcMOAVcWZQvibLdLJqJlDrwgIZUuwQ/9s8jaWFp
YJeny0JF2S3vK4Hvaal+6F3+pr7hNtEO0csJmCmW+ZQOU8zQP+r+zDTMFbCBvDXhYnySM+vpJJCQ
BsT+JPkBAJ7S0Bj8bKWc6ZgonXOlvWzm5+YrQuvSFS60r5iytshQBDKXlnBoEbB9AzwzSzVfvtSG
TeCVu9cFqvWPVXe310yTZkx4DQEg0ygQZeagwqr6Igh3vTILlWKzBpfen2l+fCkwtcT+YUZLU+FK
EOytilg4yITMivonfWxtC2XxIeM4oXzU8Gjhd0xVMer5hBzlrhmeS6M9l8ydzN+4XpT0eGwGbfhn
shVBQ9R7d8mwxYz34mf5rpJ8UHYkHzDm4ZvyVNyhmnpVCFEq9Z+jKV6TK/OybL6rm34D2dXQvSpN
YIBwURPp0Zu06Mx0tBye/yWpLD9xpGZ4nYZsC6WbZlspIqldrCcVUiqLMviEw6+pt1hOgJFlCy5p
ocUFs9pqnkPjNrkJPJx0TsTsKjECZDrDSFe0L+uRRgnvxr4UEW9E1BR5NGkD5TX9mhGWGw50d5uS
k9Fv1IluovH5wL21eVLHNRAOnGCl6Oc5A0nUcbVJqGEBv6DCtsPP/tyYpV6OVrpiJbyPTfnYxD/1
w7IsPPlENrVDOPcL0agmj76UqGHBR93rIe8a74A+PxUQtHTGvrY7GE2b44zQlqUfuyGEVcs0NFnf
VuF4lIrpiDsDTKONR2A0MWOWQdKGm1j/Oq3z810gX4A8MJSbKpHdFu1psiOhpjYbkZqdqf896rpv
SfJFGOvbhFlIU2x1rYKWD0nh5UuLIFKOt3EV7SkDmsSHceAXlZouaPiQubMSwpUwOLdU460UL3OP
supTiRy/Z4wbmW4FG5+Z3WpDY1Bdo2C1TiuK7MkGUgQn9Rtt8Tjv+/Xc1qf896Eyo5wlH4m9p9GY
/ybTMzneevINxoXNDAUdWhqSSBekEDONVw7v3cAiOG3nYlGbz6P9rFkE3lcBcViEPgG0aoC9G5YN
fK+aa7Wo6jSumfTUltNQOWvlDpad8kKVqIuqfsI+IJrvpQGjgrzEoFJC4cciIeP3zYpz2dI2PKcJ
Q+ag2XQpgiL45TIFE8rhgk1M4YVIF1fq4NYBoyhhcUtGciwfYZIN32Qvarza84B9HTdCZq8MaxMx
Nj8tlorXmEuGHDW2BLaWd3oIV11BC3fcu+jbsjT7zQDjN6tnSDjIie//uktdpbeiTPDkKxxgjt7i
m9eMc3WhdxM2m2LgyPAUqct5VA17SwyXyOzTsHhqCspHpcHhiClwduWKuzoNsp7h1hrM0hBIONsE
nG2KIvtdB3mBgFpnBNMBAgpY48pvlagGkUN7TM9rl/uvQ3dgEKmvaAu6JwNiIaWpKKYC4s4MbcUV
hJcxC7SMNHhuX1NHEJniSkFU3f0JiiGT3drMb/Ws2G13bfgr1ZdSCJ3UQOJILzMc745lVxQP/VHf
sg83F2Dib0KeXg6GEeYwXur2v4zWqhSWUEzexfnN0qMWphErqVHX4cuaQKmtwcyMwa4qQSHgDjc6
e03ZVL+6+iPbvsS59GqD8dpv06qu8tgTHejsBpVnFZmQu8XBSPatpG44jOfGagEAVMtUKWft/S0Z
77XxQ19mX1SrRz/pN+m+deRuTBmFC1XZV6nFTwRs4io0l3w9Ls9cU/yFyRCu+zl+ue57X7FJWlgH
jGveijn5IMJqmgu/6Te/FtKg90x+xEMqRrNpOOWyuHP6oyqV4CT90JjyFSJOObjxySg8wTedcl2i
WVLDas3ChiNhSzB9MGefUlcn3elafRsCOTcYEvoNsraWQnCKeN52zNZoKHw/QHjMSw1MOWuFh6In
ytAtJUdeES5ZcEkEeYJmswLhFhkowpdJqo0iK/+jHhlnrrbCYeT/4t0kd8XQNvV9lBw/rKoOlz5S
hgFZxBeszTMwnIhT7m/ghtiVs8a8GLfmzGxLt/a4BzWqWCqWVW5VKPbRfQJPMPGWIiJHjqI6JUtx
kksrbtJ/RCYbP0BF1S96NRT32u9/J29bW96hRXl2dFBap85+6BbcdnGdEOSOJeyXf3lDR7bkVzc3
P47JnTLp1OtcM0Ce2IFaq4ga4/lcLK520k+oySVk3hSRfZ1fJKq7A5vn3jZa6HzlbYVpb667yerD
JVgJtMvLaBRoAUUmWIJOnf6L9QhDc54G0Rl2kWEjCU9M9Ih8hAWDOtIJbBgWNzFmV4cjHvRQ5J1Z
+8RV8aZ2DOUhS2fI0j1n4ljJ/vFC3Cfsie+WScOjn/hvJhSwIJ8rbsTFVUGTXiFVWg8DPUTiVthj
o567yaRgIltFME4ZdlLhMqu/1PmA68B6axU3qNWh/0QIisqku4ptfSVZ8gr4pSpHrCQEXTBJk3gO
J/LPOPYdHYdtmyEHXBtJvOl4Hh/qVaMAouwKexJjJYXb5NdsTwQD1GT2iU6XbKRg/j+SzmtHbmsL
ol9EgDm8NjPZcbL0QowSc878+rvaF/DAhi1LM93sc3aoWgXYgO0FHb+bfCeW3XKQV0blmn2czeZp
G0GEtM6RvCg/hLce/8GosI4o2phQE8FSHgh5bk48JShB5yLod7tNFl98NF/lrLnJOzW3WV8hCerc
iJ50G7PScaTban2uGgym9RGLOBC2+layDE0/CPA5T/OGlGq+TlPLLb1EWeFIocpWJedr6wyHOgXR
i+F01e5gCrXz7rVFF1qkLR6N47RzgnXPIg5rvn7JMCymXo51M0V2m6JmS35qN6JxoR9taKuTyx7J
6GVhKZwLaUC+65rqc9UDdcy4Yy27W4wiirXiQ9S/dPw7hkS3Pw4mMGr2GtZNnY0ek2lMWSiGVkZv
nCpmmzuJ5FYploih8rChXKu0vcr5zeDER5obWEYWW6MKg2yNFCOPsMc2tqrmbM/JekeyZ/1ZlCxe
pylq49TBqGBJd3VMbqJU3ORask0jcWrC8XCEdkt1HmbG2ex5B+9D7fWbwtRWHWPlhMLWrmweEctp
P1VTi/TyS2q91HNEEGNpY75L8/aWFYjLp1sftwzma3PiFLDJvqQ0bxxl40nhfpcs5KGUYfvEIn33
VEgz+iR4upH5aAn88hXrrPfUA4zSL2h5uR7pmR6lt/1zzuS7kIr3survrEeBeA035ukpciS9NS56
JpzVKwtD4yScrT9pobspfPkk8Z//Pks0xyQpD4Fnrvi6DMDoCPXJCMSSG2WrYrNWzuU/BkKyFa32
xyYxSbGm04bgBLFMMHdSIODWnbY+XJ8VOKbGw7NuO8UJpzl6xDvJXxcRGc+tqNtzN+xnFPpFAmch
uSAtvNay7AgyEMLvp0tBiKE/x8L+qQ+m14lN3L1Vb/IKuwSFyGhAyNw3CoL6xOZ555aZyCiO1n/F
xFNqLq8SnsA0MwIgX57JMwxUoZdg7AyERR77Wz3n7OJp804Klg+1rb8m672x3vWNUcnET5Jc2hLv
BeYF9j8SQNUkeUkDsdsePIrbwmhMDFCqWswvhYvEqcNEtDGR/DGDOBQb6aRnVdh/ILVoBsIBy6cH
yVLhruKPrqWLatrIObR18yUMfU98ntZ3J51W+KCa35xU1LmRwB9x14HWmBLThSUzZdltTHI6R94i
jHKFgPSSH6vO7WqPp4Vwolr8WbbiOe//GiKfIQqPPGXDxWpWe/nKMuSx0oG+vzirO5ot5gTtOJ32
brzsiXzpBvMyCMJlQXXVimz4ThIWGnlPsTQXoBEapMUnBrjM3Evmt0m1gvTZfYlNesGPoLPCLc/4
ZWPxuK2IVqXxCC1uum5I7bgsJHdZCo8hj7ciWYJ9UXMvVs97UTu8BqUpPkpGwC7HfUEyQD+pr+Za
veV16aCl83E709ajTIF4QvqnNPuJvsfzOMbF0cRFC8/yyjxP+dGZhr8LXGPZfKKc0ks/gxFQPp2F
bGaTo/VHkVaTLwkJc7bkPg3SftIZJEljGy0IJyuGxoV8nuH5auRPUOPIQhsjFkXfddZBeknoZ5L4
2DOqUV6BNe7m3hNKkbK4v+qDca3U8tbPPdar8WY+YTqXSvgWE5NHc/2oZC1I0icY4GfdT8wbi4CB
M5rcLs4slNtYS6ZQMV6UOb00mcpYbYpuOi6VMUj2ObSyxKc3MMYp9uQ2DfcujQbkbxYrQbPXz3WU
9H+tlKkb25WrsJq2NbMi+NemXzuKmWIZfQuPLVtoRpem12SiVxvgYcTkORtfUC8i4lqJXTkYos5S
oLEtERXG1+IcDIgEGSEaFdgc8WkOE33NUxvuBSU4ekoABQdUAVlpc2bytLsEQc3Gs5ycdZk7UdZw
6kMdXbVITRMKpTyUMbCHuVhgyGSqgw/1G7OND+ZzdBO2HyCDfYkBYdsmp03CCy4UNrZJrHq2xaGL
eCIdUraKHUoJ46H06gtSFVU6H1VhA7T6UawZtcsRjkv7w1r3r4GdcmJMH+ykD/lV84ppeeiNfMvj
5cBNsToiphAsnol4zyUs/iiJx2x6jHrpGUaNFmx6LHnxaEvtrm3FXdGYbi9AAv4dGeJgHoYZ3++K
wn/83fEAjqB2eqQHxtcGs9hI6M+Hk5yAuKIbW+nGJOhLK+3/QvtvFZpvNkARB7fOeNaUvwuShBW1
lGm9ibZZdDHXrqymbHjyeBaFKOUF+14W49HzHB3/Of1XEaicZZ4l/e/B4VSehaJ4iP10zy1k+ox+
q+pBysgO6YcC5R8y3buZYI/s2tPQpnB8lfN6tXhjtkFkyvPv+Rbrass3h0rbsrH5uubeMYew3A73
6a74KzLvdKLoB5u1I0Bl1np9WrE16EDbrl2Lilt4iqgiMDM7PTa0VpN8bSfcSxhv2tvIyrIHstnv
QrwXx0UFl7Qxlm413gMMiRVadRhRmfKoeHsvXzUuEFoIv3Ty4yNDqpYiVSvxteHTttfJ7UGY1wuB
4LHJjHJcc8jCXmVWL5GFdL0dbZCHiKo7jrwERXWfuScrs0tsXSpfMHfZkePDxy8g8sDxS0IlYXvW
4BbRT6pnKBkL6+Fh8Nn6185mmAIfENw0+zVkTdSMY5iaT9GNxIp+DcZiCidRZEVTOEnPlOAEUzA2
DPUpKz0Lxk6ONyM1bzmwyCSP5b3/U7J+6vAJrYrlILJ25NOxjm7rIBSYCpNuyK5yI7Q+OBDV3l4m
BtJDBUHliX2E70AslymnOIe5xZGiS0qMQ6kFPYmwtS685V1ZZlf9zDp7FZ1ETxBfOtpfa6pi6T3b
bcSxm18du5MjitQD7W+vq/70U9jsvgL9fFiXybebGbeeJbrpDnsUHoRaFMDMbV1m4LiLXlKq3s4s
aHsZZeNlRx/RFuVrkqIdsqKksNkXnnWDNSccdKg0saDlZ+L3LlIGRB6L2+SJOlh2EEta80s2al9H
Ht2cKp71yhffDOZYiuIp3xZTq/EuTu5OoYvlNOXg4TFVc5GhU2IvZjx1iVu1G7v+Glo0Yy7klfCK
juoKDRHjb3vWcltVVi5ehNaQMxAdmuyTQRS6vfFM2ULUJpvDeXjpMfkmIb/yW0EBvx4AxmZ0BBmq
o9gYSse0Ci9dRRdqLaMqa109o228ns/J3qG51BvX2ge7AMC0gCOCbyszK0sMTxWgvo4Go6Q+kJan
UL2CzcrFHSqFFWp7JJmuquyheKhhd0H9vAnrmT8aORuDtFO3rZ5a1p7ez06rOFm5sGE/T5saJPUc
tDOnzanVPzqVMju1Yu2d/VKL94OmIUh1YqZVDfrkBjqvcVajdEqLjmmEmJzS7ngdGqhTNlrBCoA3
Of6IO2dS68Ltjfa8j9VOj7Een7VkObOe6uoLxQRkDjA3ancRkuYyIXdumNwwcC0EBGBdfkbZtnfu
kO5+gdKD4aY/W2B9abhTyCylnror6voCn7hzwGrlwFwfvHL6juZmx5ecfWazeumT6cZUZhHEi6Yv
L3x7+Sq/b5r1sQNEErGTMt6/NTrIufL1EDypHG9GOtxRlP8zWZos4+bXCKLFIhysxV3/tbBG/rIV
wxrIWgkF9cJwZ8AUlzGtsL5ncia1HkPKFCUXgclBU5fxbjsT8oT6o23vxj4wq+YOLQTuMzgLyhWx
DyPtXGJqI6NSBxyu19pDGGQ3ZzPFONGWhPyRle90YVSTTeYk7TXvQcfKtLcAQZ6b/PEDEJkEbENq
mmuxwY7dp7BOHxkt1KUvw1a3gIAo4c/ubfymClS18Vr3yYU14UXsxTN0nAP6kGWPGEGa6rzUIDcz
V7Y14hYwpbWCBqQlhqUxZK6+9DwVeKr5qqsK0RunqmX4poXAgvWgxBQc7fy4OXTXIQpExkcSxZ8l
NghGKbstDnsDP4rYsA9a5wjb/qUsx7D/Vg1H5ifW27+pLvhlbfkSlRrFa/s9lrXPStmp4PdRrUxR
x4Lv6bZj7rIXP+YPTJhyyjKTmn6HDvRbZa/MZoo5ZMlxYmARWKrmcjTpBZjDmT+Tsjopu8cQsiRN
z2l/tSThlgblCyLx4j7MkZaD2Uu/1LoK1OpUX9VxvonYvn6bmh7KBrJ4zR0rYPTmRemky56BO6gd
xA2St40luwWqRaw2EmszK7uyn6iS5gX4jCli5/meQjGhAxKa8GIhzch7X1DBhw7w1RdP3eiV4+aH
uicXUGSXPspyPnKav+ESxecsKDC5ChELqi2dhfEtp+IK85iCzjQFCE18bByx+yfbEvEFAtc2lVFt
Ay3Dd5o9mRFtFbSshKUptRE15Agk2sWzeL57DIeojuPJKP2vHkBL+VNGV1qDoT7gt0yoMVZ+TQZC
K33vgBg0zx3XZanSy+6W1eeIOKOqjvs0Nfe+2Z8vaNNd8zS/NhPy1dzp1jwiNPDnKrz215yWXtLg
rJCYxminIn+A3+WpzxZGJKIkG8ypZ6S/comYwXZ3e84kS8rcUnRrHQWTEi5U4CaKlRyXpzS8Wdyd
zpEO1w1JIx+FHn7CBbQuPzy1UD1SptsHbxogsXBvx3BMExpYZmYybCxvnFhVoupA81qoMSdUGVgU
XSKj26NAOk6DfTIvQo2Upfu9WSqc4CKQkSg1ihzsKHJmSIxDi8Hko8WEBnNMpguqUbH0GSApANM9
ZxRL9+dfewMwmbq5CwGT1Vl3TQ9GZXYrdGd+ZY1vgniWPt9pDvQlJ+Gwc1iWxHndxctUxj8znC0Z
nS0Qv1ARYXNhXMXrSbme/BNyi3HojJS8ASGWKb03jAgTD2hOJiY85Sn3PZxZ+arQclkoEw7YSfgX
hPIGbm2qXrXDeAB85PXoJljTIfx8eoK8gZfGRzxFZKDAGa9GR69O7TadS0p2HkJQURraLDT/+DWp
PRczmvmU68hH0GRtjlBnQTFoftpwbp9qc4ysYYDwplfde60Zb+aQva14BbLqnToUCMSDqL972RY3
2pKL7ArZZpvfyldXF3bD68YndX9Vng2UkN9oHa6aOF91Rb8YHXwMvq9VCufD7d5mzM/IBNdOjjqD
J2cWX2udIm2d7sfo/JT4U5o/kGLuhldD80bmJXlGhYCsKV5Hki60TrmbVQCLCOk5A0t34K6fUjqd
/lHBVfrvUsgSZDD9VZWUaweWR/lKfrIyXfgfYOEZ2EhER+kER3vKnkm3X1gJrXhatJui5o92qV5q
K3+FgvTaAwd1dhGEzL6+4a1745uZVyRs8eXAzLdj5BuGy4AgIqFbs07ISbYQiFsIXmXge5yVH/Ve
uuZBTaa9Jf5YP0FIdNp9KNp7ww6/GB4sNx+kGsE4K5za0m7iSHIWn9NOMM8ao6XKWZfz3jeeAESj
XxnPg1CZCjY3LAEbC6dxZY89l0P6uU8ltD0yVqsreIK0h/Kv6chq/glm/d6qxpsAmQzBKD30gYJD
4FG6zKMniPeEK2D2R+VH/72xAJyTszHJLmlLxA6d+I/GzObeKyrpDRU6sB58q2KQBj3yur71QSVY
3QLlvmVgABjOCo9SsycOip2DopIzcvCodxrbBNQhaeh4htcDa5vlggYiNMaeaSHBEYGFYmVW7M5h
srmmuqndSoiSNgXIziqwvSnDeAO9N21NnN1RtNyARZE9cZdtuJlTJb4sMKUVsLnWTZGMGyHfN1F5
U40vPTPOaUWByXe+yxnay+qxWMZN78WrkVanoqe6kzUs6P5KMMwwosiOsmWL6uyI8BaDW7HwYW63
eszuTtY294wPjFD+zKoFCdl0Vw7hxoDOaF6ybnkM3XG3GlLwIHE0ucNLjn/Jq2sWjRyo5vY9W4hH
OFMHLpC63jhraSJS72ciVFCCv2ARozDaIu7yqJVIQfCLHGRy5jSAuusjlFmJbLMY7XiJv4TXlDHG
PvY3o1hxSNScVKMl3apMvBFqD37YuNLynQ3e7m3hKjEDTWKISNrDk5Q24/VRMasIeTxYnII9VsOB
WkKPuNn4bIGraJ7AhQLtIB8gJsEMtfEyM1qJLEJVkPvZ2kAa1VPsbMY7EAmwKmcesDPAOs7chbuK
0V77nUNN1oYy7rkCFE2JLMDPI/wbJqoWdwHDslBCM0hi1fKSB1iZxXPdy/ExBZAhkH2jcUL5jq+f
OgabqmHrNs3grnkrjdSv6e0Q5dfEtG4yfYK9jt1VWE6ehj+YwVtaeZqqujpquF4tXcs7atgI9Y1B
bo1NgxCnhY3xieWZjmm1fZK5AOcN3jzi9+5kWx++tb4ITB77AUuWooZy0+FYIj6lqeKNdFUEDRN2
98rXTgOrJhv9OotadhEGBo0v9MlV/3PfDlddsIVhojaadwzLeL8y99hHp5MpNbtXkCDuiDszz02v
YHQrIw7qfu9QJhoOYHQzkKuOWnyX8SeNwCdxkLbITbFbhkkNYluwK/NXiYcUxlYwAVN4vp0JVRw9
oq8Il+Ywno+jWhjnDTlTu2mxMjCQy/tooLcSejZTNQLx2UKvBAs4C2VmVnmTx+YgMBpczwhOevmy
Ff21HpPr+L4aCZ6IKm6HNtasLi7YN8quBcrAWPj6mSpxJybcrAiwBbK6mI9XfelXryONWMobdq6k
k17deQGnSr0wa5jZZe3sjIrYNEHsg2DeyVv6pX3CiH5kcv5y1JdO1l4XpX5jK0EFhTzsk5/sZcAn
3DPqxri9TVcdwx2tvDxc1cLZ4j5DelBOlxVFv4Dliy0DJKd8APg4Ln7LnI55Mc9FaFTJDaMV+Hsf
lXL5vh1LKJI60jbf87g65TAG2tX8kwsbJ+GvBDVEm+uBtL1odJOywhYYa+PsFgPgjirzfFKgMM3m
Ccwscs4qaC5QBE/5+knim3usmnuS0FljwZttw1YHsIhddp4YZ/SXDaqgugQEpUFYvJnmfkcU0ZdC
MDG9SY8+HKeVh8BXJSfjc4hLz00wimztNfs2X9X9yqSsoMMx3wfrmkjgDFaHP2ma05An7An3vyZb
5z65BML0LBROuBpraz5TQGkwfe7714q1aXKtSw1osKD16ZitWgAKSogOFTy9DM2ZBgtG/wSo05DP
OWPbQU8P0CPBffPbZCReiAGMcbTw72AxtSKs0W5DIZh0fNA0CgpfJm0AKyi6qQxdtEUqeC21jqZ3
Ea5BaYctUd8IpL7VInsJCfZRt7HLkD0JISFmLFAJwoNgIyflSAMlB3nET+Sz8EQS48qXnCKDRCfc
xymSf1MGf9R4XRIYB71OmI5KD/cQJjMauNL78n1de2IYaNuftyS05Fko/T45ERFNkb7XQS4YFCc9
so5AGf5YNBAAvEPtw8JnVMs3NpbXotjOSQ5gKS3sAybXaevHsJElpj1QnC36+vSEWhXNEle27HYE
N7xnCmMP6VMWN0CDp0qKGMsNcOmKQWAn+BcXsNJxrsinffja2QpvEzRsMyRf4WEuxYtkTS9VchXM
imggZ3WSaY7WcYha/E4gDYoX/She6F1X0iTk/lKlBFHvO80OWxJS1kBVx0Oqhu2fDJfyMv6R0yFu
xTYqKDjy5XXrAXPq4brXl3HfrtoKX6S8JHX+mPrvZvuRr7WD5z+Q5Sd9WwzU0V6+dbY/idD5ViTK
Ti6psH8aVzG4o3C/zQpDsYTJCYxFJiWmp3o0PfL0oVkCnzpcUjSiFrJzu2H/tIDQ0uO6FkIs9ASy
QpGZ2Lpk7pMgYvDFD52Dj2gYQ7RW/S4gCaZy0ZpA12TgRdxe2Mhwi07VlZVM7eSywuqwucuoRIr5
olY7NSuIm6jEBcacJIB8w8caFxhzmXCFsH0cP+ea9on+igZW0tOIjtxUB1T+SfwNdcxiGZXeoc6o
7BFS8TqfZxnRi3QtaPUtM7uWbCItLrxNeB1SYHFjB0RSDRAnBRoxGPjCXc1G2Tds1QvjTB5hZTh9
amP21daA7NEq4IJJqGu1R3cCjbrrF9gxuL21sgt5UfQTGbC3ravuS9PdBdJoVIXXeATTMkc/8FGt
6FpqkDgbh5dqhY2uh+r+mRTSm5Fcn7mILMjDDhVaN6rBHKqImgpH6e+rztonP7kCDl18fDXSridQ
LRAA/ujwNI9/7M72eQ0tamB94e+MErj5J2pYNkW4GKXLlCR2WiEm0NRLLg9nhItJ9YxB38kDlHlh
qc6K3Lay+YUoo0dWdw9h/C2ZYLAcS0CkcOrfdHkK+0kI0P4FQwouF3wCziENVFnmHC8SmCAKA9x8
0Gi3+Q9GR8g2uqOzKO9RQ9pbhnp8MbyFNXVNXh8GhlJeWYtVNg63lgUAchcFmYNA/oQ10zbuwD3J
FGJvyozafJ3ZgxEUs24M5Cq7+GCnRb2YuoXk58oQrOCxD/DYHSfoODiW6K/gyxhUwZu3La22a87T
nj5Vok+tDchQVQd4iB9qm7B4L+EPRCrCMwCUF4rSIX1bFOTaICtqcC57m5CuKMRsU7jPjPgo5XjO
cA/Lvv61A2rG44+kSpIjV+v+GNTBwpZ9WT4mHPmB9jNcs/Ra87Z3+4s2aw84IcCLLCyXu8NoPLge
HxvDlPETxInyb8AlvAMRYJ7I9rYtzkVH+x0R2/gle9aYfiq4Z1Auk4YH0Jt3rgxNXhaXKKSZVcha
OLdEYOs16GGzWpE6Ii9OC7YG1kXN/mkQrwEwmCCJpWD+ux7jWVnUc2nwodYIc9fyy9OzZdIwtt5M
MEVnBZZOygvrt8RVtTeilKybKaLRr4uz6ff9eq14tyo8pds+8zBX1wR/j1ij8VYRDinKGe29bKUR
7WhmqAhjBNZlfdCsozO3r2uKKnZQWbOxcI63cCpYhysrQii6eHQiaW8LKLX3jO77mdZRbOhtgfh8
4+Ue+Af89PHXRRPrj9yUbp31Xj7H03xrfGGdjDU+0AWV6Yd1AqdpfbFHLKgs5hqzNzU586ApNAgn
pS/YF9lpsHSbwAaeQVTIL0AmP2eZNRrwVd5hZesx2bGltURdi1NSgjbU/h0/LpXZMa4jzSh6/tPB
V4ZhgjmQv7sFNC3xQKdd4YxqfVXF29PWAGETD81EP/5mOiCW2SOfu7teGejm3WTR2AdRQm8Ewo0v
GQBuA+EI3EMynF6eQo+DITkSpmwwGVjS9lf/WLGGPCQP4VneHrcsx0ZqJvc0h4aJoG2MOgvnlN69
GEwOj+lrX6wH49CG6eUQzh8Hl5OgmWfRWDGpENd4V+CzYfEgM8Hu+wECY0JhftoXNeBkDCSp8cmi
xT54IrSq5qPTvyQVio1hx3+U+kNC/zIrfrKXQSkB24pmTA8CNkI1RyO/ZZ8JYJzMiDpWHy2loZlk
kF0cqZn9Sub2h2yRzKlfkwS6JTEwnu3JdkW6tO8XQ10v+zxcttjCMD3h+RnKoH/2kTgvRfBHWnYT
bL9+GiIH1I2KiV15gzx4kgTcYg1TDGDjePVcKLwJutzxL8bgD87c8s3slLBxxkfaM1u2pwIXk4za
tJR9wmUDpSNvXVL9+mehG0FjGCdEt4wCTp6i12+aab619qLWsbghTi+nGFkf0TfUBu/dXGKN0qKF
VcqARhP3TVa/Jk36QngVH+nr3wyOIY7jc48WXRYhjw7JM7xqxbi43i0831I0ERQn2QzftDMHSffj
Fzy9rCFArGOA+Hu0Szmxy4roj+RnMmYXrUMCsbd3ZZEfg+4P62euxYckn1Z6IoFVuSKE01CFTJQG
uhVoO8MSy1mPz2kn7xeRgKX5FiJfkEJTub20KeRv8nS7VY2VWoqBj9ygphN37ojrx6gQifVrRLer
8Tb0yupnLDC2KfXNlRq/BTBo5d7Hn7olgGDzDWy7HUlO/0eDAxb00VMErbSFKTdCNrABAv6eYWVO
rtYre561jyen51TEDxTKYhFJFXtwVg/u/E/6nSJiAOKyppeR5bBFhNBOhFCHjoTjW4FytUpm3HMi
zOyIoCvFuGTAqz9rzg+1htiOyIAs46iidy1+lMJ4LdHK4omNdwIXc9RLUArjrjLPpVZe6326lW7z
3E5dlWlyM1m1GdwM8zMrdL6vuXnvs/JRpyVm+uKBU+JQSQ/TGBsGFWKX47qsxDvAapdYCjevk6zE
k76SPCSH0lei8zO5xq44howyAJ1hJ/kLqI/qyVbFE1Q8pRn3pzMo8TkrYXBIJfHUjXQvdGqganL2
5q/YSK6WsVwW+5gdJrwjo7+IKw/9lAfznAdsy/lvYB8yu+7ueK/vRE8gaD4Z7WITAPTMonj0NZN/
g6RtC2WBTpJUJgZ10XgHkdHVuf7H0ZNs1Kq0ySWy31X60azDOb0WhPgQO9cRUyH5hA/EJFTHZirH
a49TB0WjjCBdqDyDUqpvBVS+7gBqrHwpX2YFoNUuxoLUxLCrIuKsFnYMk3j28MmMT19qVE5ynPFy
rdBlnpXbwXwVC0/LHjOHtIINoAJ3lyiNg8kqEmkzYIh5K2iwla3Ei5gsF/JBX3D3/Dc8goz+T4ML
tqzM+Fy9Fa8oEy8b47EnuV20AHATSXu5YIetr/WViNeYuaFNbKtdw+tUvLFYozQYJeNqHdjVW+Oc
j/ysQ8ontnPXnfiafIu6WokbasAySlZXlimDXriQWJ/X6ttcbGydiEpGYLMBCU2akEDjIKdKZWH8
XzLLPvxrR3SC3q+pKMnfSPAzPfH4hD1gqUnDyVpCbOugAHHt9wt6dDUSjiLWhI6KZY9bG7lz0JPy
1nfpl7Wo4cF4VEOER0/hMPfmVl4DGSt6h30whWQKUtVsqBHGa4Fjx8kwe5p1DuGOzvkJdPs72t0m
eCpzqP0hduR7CXrcccPoK4fJKp16iqUVHlVpsNMxUO8Y8c7Nl3WFvUtFCCoeoOCZ5chpnMHYkLhj
8vHtSNw50EYNPJ4yOzeThmJDEW6cUPQ1zGpbqpQayL3QX4cEg8lWXZRmOUsS4T7CUyNkiJ+mojti
jgCfq2qfBIx7cmCuc6iQYqP337oJp9I2JSjfVv7s5xjmiKEUj8RRGK/9uxIQ5xgQmRE2OUFV6w9V
/DLpIpQVNTkXuNEY3grztOwab1wlF0nbNiO1sgj+4KMqHdcaBdYgTPHGM1qTB/ucQ9jaLLONe+4P
ZM+A1DvqA5dT6aETMngVR6p2Ak7WeQo0pmOSs+OuTJRzHciuKSTeVsL+MV4JqN4nORrqd0JO1z6c
ajncQIGqShcV8xZt7WlhSiFTJPH4t986LkV2pDJtWPU2SIojKB8FgqXNQp3Ikm/D88i8OKZEsYy3
SeleGbTfZx4C82Z485z5w7J4eMm9mrlf4/QRO7DQlFFELze0asAZMqIqIPGFmmiEb5iMxqAjAKPy
GiJU9Xajzn4SZqgQHumqnDVBfBsW1C3z/PYM5GBTYS4Vh2Z3UcRr2lYP+aN76kbgABQZ4QVQHxSF
lFsm1bJGymiGmkw8Fy1a3LpwdYYwBA+5KeHFxVZ5MwpR+RA9ctGFHznvs1ogC8KMrN2SYY+2gi3D
kdyOT7Fdgvad+dkxjF81imd99XVJtD1kW4hcv4WN4lbSzlJjnn8BvScoeRxJ+zAP95cFJNqcWHkz
tp3Kc68Nl1perv3PMe1e2oo8xY3f1/LlFGiOab7IrJtVDP09E52ViU7GJTXgA1lQRnM64yUjgOW3
ztpMuGkWGXXk/JlV6s2QYstjAMh7eFtNZAzMydntSOiUX9Uld9NhZZ5RvREm8QoW0s2b7TErj34m
vQtlk1KJjFwZN90VAyiopbN8/14kiHTsWdtuCVVhD4bVeO76gpGBIaV7QYd4kZx+giu9nMFln+KN
aGbViaXtmhb9ademM6FtjDiYbHm0lrXvDE4lwiEnilfeujjPkZwgaR0J1FHRCtd6LC5WvH+iAc+a
cOQLKtKwm7csw75nZLe0BDsWFD4sLccgZ2kYype+dfYJPiB+hnqtAgXnT3vwWekhdCfkAQiRPJpx
fQIsqqU3uChutjYv5YeCstaDPtbEFZhfz9l0JpzS7mewUDtebMRYyrFdhvPXnB7R4rBopEbGRhbV
HPa9dMEK7tE4pKzvlJ5xNoA0jS5dy0+skvGNWbAwM3mLSqV29+m3/PHU9hnHiMTmCccZPCIY4OnU
uFFZqvbPlEo+k68FK7YUKlmrwUTv/xOGUyV5X4Oz5WQZDcjLCVlRZ78cdb8WyOHA67bQutLIBEa/
n5Ea0vRoIUpT/UBaU7xr9IIjxY0+avFIcWNy3LZcCaYeVge70ZyEPvSHBvrDamaeAdFXshBqYVJm
K8vse7MaHO29h7ErHh8bBf8KbbGrN0R0uBfymyRpBBPNV61IrwQmXHhZxg8E/WG3NNfDQr3ZG3HZ
rzgCOFo32H4HNn75LJ047Svs8mUPcXnHbUkYkMVZAjkwN4jSMe67KvpSgABAx2w4iZeJmFGoLH7Z
WZfs9dAwgS2YzDaVvSlaOujfB54lI9GdNo2qRvDwsCvF4PYLpljGmWLcUe0P5CAYOHVyhYWag475
T/FZ2kStPfO93aXJgEeR5iqRxXPSfk7iGJVECy5Mz0iA7fktN11gPv7dJZrboqVXqKmYbE3gT/My
kkbui1Zj4GaE0ysCX67fbuj/x9J5LTmqpd32iYjAm1sJYYSQT1N1Q5TbeO95+n/Q51xk9I7u2tWZ
SljrM3OO+Wjr9FXYza0Bbdr0OU4NGgcLaOb6FynW8RviJrxL/Stdxq9GFeGjrR/OZitDwcqLZa0Y
n5rp28l3HuNTPnWEtXR/xya7kYZuGxPzdF/9pWi7JJjBCpPfEjVHe/jZWCrtEX4omu1MTy5lx9uH
u27MJb9HhwFT4RgN0FMa2vYj5L7ihJhJiwlhYdEEdz5uIpSeiNs1YFCFL/ejDw6sATUi69N539gh
mjQxiAj1dWFiN5+EW9IRYE1vd4XuUEmhxbhPbzHMCKRkKlmYP62D9W0d+KPtuyQHBcMFmd1pK1wV
JApF03hD+2NDibkYRNTxyfIDs9ED8dhJjhVlzkJNB1YiKUg0Sxe3kzAf67OXn0ZcAC0uACltkT1i
6p85g21rIbw4Mp2EXccGjlTH4ahgLWYa4da4HHUhZbaOuVL4xzjbifwlXh+oKO5VpDiAnI6CLF67
eQ6n3fRGxw26oSHJCeFuRw5TjJ4twtyx7P9fFTm8ZTOdp0SwZ6RDWtUcrJZCFWM8O9u0vugonRbs
YpDRoAzMrB8UMX6Zy/qeOovAKlaUbMur6JdI5vnEeb4SotrvIaqYdbJ3zR+QpvRrlBjoy95AHJfy
V4SRI5slG3giGs0TKIRTLo2416xTycOZmKG4Q+eIRd+TtCoAenDyCLep8coAqViFUInNw6b8ibpn
9BFBqMWsxy4PZ/bf1LLYGWd2y+iXYAXXGEMFLO0CfLrY08xqHJypZGtv7J72kIqo3EGVCBPNhZ2K
ihsT/G2CrDms8Ar4p4emMl3p2oMVDTaQH1JO45p4jGHPt2EwCNWHS7RtmZ8oTkWUwYTPefkD0s7d
8+4YkXvLrHnkqY+8S4AJ4gZzBGL1aEWgjkJPQGAiAmktwVKiVYdM5o4yCGYADVjmZjKjtT+NNX0y
QJ7W+kYSUzWrz+TOOl9eOQsZNm8crLsQu/gSYJD3u3io1VxKOlc9Si0XSk5zAT+ly+wVEn0bYJxi
IvpUAQpB+YHhjVqdR6g8WR5a2XTDXWSnxT+jes/IHcAR2311LbBIMhl3sM6minmfvqGFMJGRXaKv
ggaCwrQww4nHUKjNUCOOZ9acnvmN9a/jDS72UjUAkJhz9xZNwl3bgPD6hMKCmS5dd9kN6ujBnWEK
OfkhQWU3kwhQ+QsMr5oQXtihZHsnSId9S+0YihJcuBLdncgBHLmI15s7b+TOq2lw8I3WDNh19HJl
shJVQ4auJR5GnuE1ozNowbCRITeTFZ72Z/vYNoKT8TbFvFhC+qfCWIvwO4PYgStWLBkp4APHV9p7
0o90Wv2RTDHRNqLprgndfcPuQ0IYMDrjYl2IItyOu6+K3c2U+lFOSFo7HlGQC1mPIeEtJC+9W++z
FD2qn0m5267jZ91uz6j8TsUFhWVCC1KG6U1AKofB3T5uuK5N2fAM/LHZ6tQmkSI+tixButd5e8cw
mX1g8uw4aOeHktmjestCb9znT0XjCuSmTzHUfwyPOSZPqE8Is6xT/nvmWZdKcKqY9hTDggIO5lUa
fZ3kx6wQg7VBJg5jmxyKwc/lOuTqB93ceRZrFAFkBhNAP70yUyCWnixCChKZRAiBQHukDCCJgPvx
lZleJGkM+8r/qQNmQ3CFBpZ7LnJOyMcpRdOqC0FKbEQSh2qJagt1pMHUX54i2zLmo8bUX0yU0FCW
MIpqzqaDKeshClYiEtnH5IHMsEAnxMbalCDEoMhfUCSMowdvgc0XoyVQWT1kw2hrNRchdnI6HHAe
JKjWDB/OCEayGfyxckO5cheF+YEzBiNJrzitRdSI/AMNFHAJ4jKU9d1d6EwaEQMomNGS+wI1/yXr
6kvcH4DyEhAzyIw5WGBZKCd+zp8zY/J9eNvKbrtCNUx4uff9Tw+1Tre5PLXkokJ8mZsNw6rmm1nk
GUPi9YSbkfykTNj/wZrjXhsdIqvXJoxpG9JICyRI0Zq9c9dqrj6UwItQgpUi+oCAawM1WgYzCwHl
eLMuKevd/mb/rboOzTRWZQ7kdPqMJL5n1K/V6W/vmYnDvA6EnAVNdBYyv+1nzzxK99jcPVPsqWQp
NHbNrLWDB8JCjal6xzu5tx/kqxMeFZHPVIJXTDEASZyJMFbYzO12HfJiKANRfEQsPpin7P+xv80V
ejtVXHmrITnjSyvQXYpyg8PBuHdpfx8SFbgsXKVEox+0SCO1561EO4SrglCBSqyhPaO2G/5hvTt0
RuUWNRKIIEWsKkIY6CAM1BJmy+ivyW4nE/5Axjoz12U3b8MSjZyOQfQG3bqtrlFLbAtZCgmHbQPc
aFiG22skwgkt9Un5GDKG/txdBaQedFFkYfGunDou83kunOaI0qhhLGZ11+wB6w5sexp6MmWhuV6W
nWGDQbD5IKcDmpNQSYEQodSUxyB6DkMetopxUbffMhUhDWigziWmPMzfEnJF1e/m1Cezdh5zuz5p
bzMm94ALrCQVSA55ebEv5iiXdHRuROYYtygUcb82GE7UUn6aD+G1DeuxwLrQXJZuJfQ8vW6KGuLa
DE3KqOQ6arqfS6GINQ31B8phVH4VEnoZYyCsrTomxtbZLqDszqIQnycf8QBtbXu4/W4kzISz6s3X
/qCiOZsJ+15FEtVYgdyW195yKvHPoSawR8tYf5ccoIjQM4pJ8ZN3iCEfjuTNT0hSiFrllOCUh29T
ziU/RzjuGRsi2zwL8hAS6w11L4XltGRPU6NNlYsnmT8Px7aQs2Kj76aDMBgPqegeZgmJMTlRcYbt
Nfb+p91tLRcCoEnDeJdodsbriOMFqQ4TbDF76yPRFsFcw68ZxBNtT+rCKFP/jukPLEk3HL63cqvQ
TNn1IvnWnXH8WYcKL2LDlPAmJ/BCyhLhBZjdTTnMyAgUHxp++j8pc0nlftFXiiTy0LbxrecFeGDp
NFSWk2P5VV7qT9rT9oSLGbzU6A29+cwF+b3M5edkWy9zsG7xNdcRDxEJU4CE6cVAi/QA6hfPm3hM
wGBIufoAVITcHGIqZM6We0yDj4D0YjJOWjejwE3clJE2odRO+nvEydFfurgOsG+3qFFoMezsOFTJ
ZVmu8mj5IM/OhaoDY1Mu9vTNHvHC2CIv+2DDD1fM2vV7PpfIQxZkZqC5ula4AWe9o1OTrY2CoA55
M8pfwkspawaRbJ8kBQ2URlbnthQnVl4EeXbWQ1ViAjIxZ9SH+peh4WX8jJ+9yf60Fl8abh2LiZzA
Vpb8QtaZ6AC18cKRkX5mPeoaGWBgNN9VM390FWgnSQ/wjfwDkSj/1OyBIwzE3VHIIzfLTU8gzk26
dRQAO9Go0Uy+WfRdnxAHohzOfpYxVa6PIzXIHpMeXxenGrTrJl9k41gK6+lzPktW7U0DU6LOb8hX
wxEOo/P416CAral0W3C0Ol6bdc/1HnHT829FknGyiws5CoRXoeXpJfzLlG4S6uRRUe/t2jz3cUDJ
7rifY2oYlISDfIEEhdEa+DvCCr2CeU4SY0b4lfZa7nPReiO1h8B4sz592kG5xY5QvU3qD4XABY5Z
d63wC06rx1LUt3oU7HhQDvGq3TBkyiI323CemXATC4zwktUuvXnVsJvkl7NnVI6aQkT0fK0XvH7/
xSDHFZDG8UDUru4PjC2xzsfL5Tc4HOYV0p8sRQKqYRpLXfob2kiiTRXDRYctpGQPwqZkd1za+fyp
3f+DdvuxxQI7WVz4pkRaW6wHsgKNbCPyAtn1Bj+G+u+i6CaFReo15c3uz3IHIEtiRxf1njrEvljO
rPguK0LHAaFjQ3XAW6OrH2B4DpS3o3Ekw/YkiseJNluUnf3yfArb+JLXJ3a0C0wvenBLT8kKlZga
op91ZH5kzgyZq2XWj0LvYqXEgQV3MQJ7wE4Z5tEyoS3mwmvaxR2Ze2hIyy2KG6v68Z1/6uLqFvC7
yKUCfFB4Jomrhd6xi8vsTPsrl+iidNJnSfOoxVOVEuJ0jPKKzF2A12PAhJ7x92zJQbaoQcfqKgeM
ZzZzgN9dja9ASFkZJTbu9WNfVxdLXYKkVs+TYqLXQosXZj2GfIifg/5RUYK3c3tSoLgkfmBImwMA
46AtlAHQx7ApOiWyw7ZAUI6fuExnd+IWGYjLCNJfXdJ4wMvMYzieiiljjD1fh0W7EhqDx5y6CAQY
nmyZTVKqKzwz/RV8JgaKme5+w7c0F/Elk2d/YD+Ttci5B6SCo8N8kDwJb2KG11Qa1S6gB/KWJAHC
jtoFvBpL55eVwmyWfoLG1cjZiTS/lgLZRTcQGVOQHRcFFESOSOK23HDkGWipK2T02DHWGHVLeZxx
iWnVQeSez+XpbKaM+xn9mbUO1OrZwTQzWo6Rzrrh2lSE5UR6+GkXio/6RLaGRiYtS1BN+atDgBMI
Xig4U2NWWwkyG+WbxDr2S4ynjiYZtihPiGPNEKiArUw1Gnrcdy3QKWVUg0oasdGwqLIQRWNYNF0L
ipn+5OnfGGbL/HV3AZ+34RvR3xwePPoEGPZWMG4TrBOU5zRn7elzwu02UPDgigSxUsPb2uhDS3hb
gtK4+4NXcrTWKsyE5t3sbGOctMmgUQk5JIwAjyBeC1SOxpg72TtG2WFy5HQoFjZ+vsVJaF1XFhst
Euam6O5Fut0L5Muodm0YruOpIrdNQ7n0oy9ALq4wP7ermjSITJag1+gQRzGwmMTR0UstMsokDH+2
1hrg1Fi7J5Y5j3Ac8OjmqyUmfN5I6kKMqzKbEHYrwhIoRRSYD/bN+jd1LQN4hCrdyTIRzqyuyYe/
Lyt4mV2Fr42NIhaXgtVKqpxxqJ46XAtFZLgVPleLzUevZa4K3YuBVINQ3fhm/fvuN5hUbsL+bP4k
2glzyuqScgvnI7+tZn/FZRJm8npRqjFQf0kt2A2AGDu6rxpRusV0MJ09wmivWlwayCdxhtG1klgU
Jz1Cja9sIkBMLj/5ZD7RcX5W7+SugAvfd0BO5BbjN6mvs9Wcpyx5RZvF9l7C1LChHGC8jTRJ9cxi
OSAGOyolaRIYQeOGvjlFmvFhkQ4gGi56pIthTjdNk+/G2IZmfyE3g+JvrdARK/+RFRnGHfgkQlgz
M/bWjZEW8WwW49vMF7k8J2G8fyPpGHUbzGrEBSTLlmdYv6R68PfA3Rgw/j7wkB/LjR5OA9NpxcTz
bAgeS0/VdK882AOXjcplMzm2XH+a8YyqAc5TTkQb8m0Q2iQQXXVTvQtWiTluezTqPzMHPoW3QSYo
GhHyQwGfHplAg3yJ8ZEidJ5WJ944S26D2WppDEcjIldgn0JWBgqHYNPVE5OPk9GRuEAWucFSTyPj
SOsMKA6F57zX3E70gQmZ/pBH6alM9YvDI1/vG5tD7kjlYEzKTVPbx1Kp5Mbi6jDskJ8GRdji1MSQ
cfJxdvxJr2wpsu6eXnUsHMMlzcRL9HAGtJIm2tRq0WxVqB/DEmht97mC24xgivad8bGq+YepFu+2
yV7DG2/OZp7lBU0uAo5i9WWkKdWPxFBscRxs0lhsVYbMpf+KlYGNucoJeiauwk/Lc4OgLZ+ySxeR
OW6rx83mTpxMGtASYsbi6dNlx7fOE+C9YXV1QqgscnBiA/5TyqlvBTqvhQrqZI29UfomMSrMhvKa
ltu1hcXKG14N3NgkmDCzdMFxwlETnjH2I9GbVvrCkSsXsWNnnrouZkBIVy/PboP/VTgmXKIDC0+F
B41d66Y9Ip2JlwgOa6uuTdpf5PzQqqKj1pB9ZnAXYu71RxSlFnwnoGEHLYAXGPSQfRoQMD3rm7GA
ojkhnDrgUlRg4I7xxVgyzA0IXN/Fcm0SmCOn6rtngKWc8qQI01G5Lnl213CL1zNWhG8Jb8MaYPIn
6rcMxxhwzfE7iu5s4Kmx7JQxscpgX3GbS3lYj/jSHuZ67AzB2bTclZd9dEdYKWQMthguXglwyGjL
gKGbrHxKjaBV6n8y94jxgg0lcs2Opz7haQRlQnr6ILMb+WXUwenHSho0jk0kLD8ETp8qN4DHdWd5
JD8qcVUW6GWd+huNStwR0j6hcMfKk0BmygK1UJguLr4iSZgwpWCbtwvMum6UAivPzrER5ot5hdVc
LbcR7CHkjlM0LjbhLul2qyLxFt8qplLgNojaOmYMploQ4AC1HwXuavkhIXdBe2Qqtyw+nDPEFlWo
oST5dV74qHrshIvmMAB2JWQ3zeO4SXjHmEXob8uofZ2Fw5S9iEhE3rRdVlhEXYHMbilvmltqPf8j
MozUT0kbHfgwir68rNSJ3JVIJSsiqAXwJQCmxblFNovovb6ZuFQ4O25ifVA37Zo8L7PanUho7Pqg
wv+S11jk+j8VJsF1GenJ0nOVs/sv8ZizpicT/S0ZsV+xlo5rrPjGf0ZfugmxmH0KLXFR3HzoPBHi
JHJb9q8p3TaUcK7LS12kDzg44kbyZj2dpXY9x4J8boHzUPedQf5VWuOV60UzMH1ZxfOX7oAihEi7
sW2LPJ0YXyhLBl3xTCZVxhhB3BIfwEUn3vWofCYH0tE6u0leJu5P6rOyfWgTd14G/3TPyKm3Zz0o
zyFdnnKGfgvn5ZjJD8veIArqAzixhHRGaX7F+vLY7jS9SoqCvfanH32FcQ9jVN8cRZqBYmPi9Eq/
CtBPfbbZWuTgXs4P9lKHKRkZ8po7n9pBTCU33vsTROgxyeE1tvg0PWs1T6dhna2tDRj66Q3s038S
WhsVzU3BwtfkrdiZMQJvRgP+JuKZJxnXKWfJw93nVXhEO3Ao3BsdQAtD3pvuu3q0EB7Nt1jBGFAi
GMqyQLHnp9J8D4QK1Smi2KMxj27FCkVKWfrLzMhS5IKl4sOuysXeSwt0A85azncpaoKGS19M5hC4
whHt43uzl4uMuRLKsCFXR4m2ZTGynedzqgrEJBq4CPzLvxMcFXdu9aNo1icL6gykFIgC62pHM60z
AX9xu6J60B3DBGRKpb5/aAM5MJV1EI3c66T/CqUkyYA0jNXyKayxYdIqjH+llXn/jDFaULyR4gFb
mJ3+1zMAx0mGAIjlaVKhN8KYkbgRYrfMb/6/QRVOitd09oQUKUP726L9bVNC4ND+Wnwt+MUnma2J
XhEWPB0bgfddYfegrZ5uVehD8R9LGxATbHYLPTnbsFOLd6yQBZs0sV5MSTalWXFKz1j4naapR7fn
aebqR1V5TngdtOxHbV2GiEZos4L0JEzEW3XEjS30c1NMtjwb0HWykTEf6CKvtbt9bXAhEgDnyMes
XDokpXBIWMeYjOMqjsVcTyH+abZBdhShwKfJ+JUb0jm7fLJckW4jx255XWvrNpnro4vyl/7ICDOF
BjslxSuLopeV9cxj8cwgIzBz6bFNN7UbLxrCgq32R2sOsRAY3VWgJJ0H81qpM7gVBiMf85cBLWe0
fgBY99YWnUlu+o1cshTrzgX7dGz3+U92Ae6crVcDBwmn303PEk+Ox8OKQ1Ct5ptCAlecyNfVJiwz
xnNPHM1qPHI2WKbAKiMwxPna5kRhQG6XGD3z8ffs1YFCJCxJmE/FEJZH6MGsdnmkXzCBd5lmLTC3
abxYwXiLJSLpdY9LyxogdUWe5+XleMEfzAHYXkqQTLblF1YHbqonKgJruHggXvdzU6N3FxWvXEKJ
cq29GqRjBX9V3SDUNp42NLBSFD5o6KAN7E9xOpNBkwyqQ3TFa7tpJH4PjiQQlxjaAtDsPdkINEWg
sPIxe6aC4KVWiLwK4C8dpwU9VFaFCS2gbtYwAViCQosd5+hSLAxAU7YulRw4YWV2J4EPSxqmu8Aw
n30oiBMQeOe5Xv18wQwbqtjZeDCP6dCeRGRaZTUcDBCgM8CTVBKBt4Z91di9CEJ1QG9rD4v4VbTL
99LC25Lhg+X9D3j5loyFeeW8AibLyEN1Qw124qRKV0HObwN3Clfqu9TrsCiWgHkyyzZ7VMwvmLZf
mZp+TWb52bxNNfY7QUYHjK2DwcrKjS5R5AIHWbErZSx7hUNXkiu85G7Zr650ENXeqwv+NWP1M5mm
dSvsKIbMTUBko6bn8YDxDW5gPCBhJCIJNKOC3mKsMEJWeihDv5gYQO1CCnj6BHNkEVkfRv4lxMKX
vAmH9AqK/GwhbE33GFj0gY3JhWTHWLYrwAyois9dj8+HSmLZ8x5Zg7Wi9D85Htt0BHkau+qe59Lk
uZwTSub8B1b04yBuriEUHul9UBvjB946LepfVWK9nYrwFgmQX2m/OROK6Sl25SvreF500nzmf7Xb
mds7wTenzVD2kMXkgC3feqxf0n9PwGSfuim9G8U4pCSbW9xW2A600kei51XklqkW4yOwfwqZ1AWJ
ZcKcnRWeu+JwUXuaUfSZBcYNDZb0RKtpwbmNdzoZ21SF0DPwSkTd1q7CV8FSdeMrZbHasFjVWKyC
qHUYLh51tqY9NOL+eYUR/MgMJoia5tWoi4aJgXg3XRh5ov8/KxPSZ7uj0lGodEzW9yoqscnCpfu7
EulBW4bawzWySq+FrGfMzB3Y+ct16exP7Ap40TwrP5e0D80N3rIdZdl7OYpi+TE7F5hH7wHjw4KY
cnV2WDz4EJEtSbu+9V5hZIe0Ycm9DQVSSZweZM8ovlaEDSoALZumvBrlgIjc6I1QhmY+GX8NmUgH
ogYQ3RHzEK/SqezrkxpLp9lVjAghau9oMym9UL42OxurawefRSzuQskpUadQ3bnv6G3r1Mm+E6s9
Z2x1p/FuCOWT4/q1ytmHOmSfeWGQZKN6MbiXHZGbqYYbQ2ZhGzixYNC5RRFaGH8MYv+wKZ8Ws3sy
8FCpnwAq8V/09ErQMdEHmZ6JfDLZEjt9MiFbFJiXBlMJNIjG5rEpgCJhi91vS/qc2SjNMcDmtvSS
/OeixscoBsUmyDcid/Eld/5SzHdO7fuMTqtuSZCrn4C1vdiZA9ZoXjZidBYP2YflP+pY+1prYm4P
mYumhUiD9iJEf3XhW+62QMji+yP+3SYckeZx35LWbEnXh2a3RcaOAERJ9BNGeaAjYhAhdeomv3UG
aPPRNgnzNKt7AHR95qBR5ftguuvUXwUhf42cfZZjsVuYEARIlFE9mSmQpVzQrK7IxjK5MxgXziq7
U4tNP3oUB7mdjqssWf7fpl9g079sTHVBd61m5Kw1u3wSURuahIUUTgnIVERZI1DWWM4aWRdShK/p
3N+19XPv/1K1fZnG8u7F/kMA1UzretHW+Yiw1avMMqgxworkVdWr/pmeGH/e4mK5RdlyI+MtMZUQ
/uwBtN/5mdhFJLlFt7l1JeLACfsBjRvkpVy4oH+9yBBpV4491Qd3VwD4BUUr4mWmED7IkIhr1Eok
Yv67lxM9aaXTthAoptomo0p1ak4tBZWh2yuo3XnJHEKuEKOjv4aU0Hk6mMb5Plg9/XbxJOzRWH/G
j3Hq8FfkIXq9C9lEF1kk1C8c9Sqc0+3SBatEZIRyNeARxSGbf5WMcbVyraMCShcTovlPx9ajnlat
dfNl8ipb/tiQPs/uGvZEn0jJEuaAyPA3Nkjr42e2mh+ajMchV+jB669KnL70cvgyAc62Gb4VKJHZ
Z5cmHwQMlMaOWCmfEo6rQSyDse0/0yb7qPHT5mExqlfGWOFc9heVcDwsE3QpicpoT3xvMWc345ZM
UmE+HizmdxUxJebMKAM8q8r8TgGpBvaAFNdTQsOK5+I/A7hFszGLFbYr28GrwQx+Rhep3qBiHSMw
PAWupVjp/Olm5UvYpwRqrv9VMITyp6kK7ElBqhl4T/XlZGUcNIwGZ9RNECQsfDJxyoDwiCSrxLg/
9A5SLIEIGFIxvI7Uy4gCpo9jP6tzP3PygmXHGHsDX2ImuLiugEKhXsKigwCcTOF2o9KnqscyX8bB
GtNzQcjRrkjTMZwNNz0fbv+IxzJgq6tKS2cdB3Uy4cNNzlDrRty6OmLHGvHzQv7Or7gSSSVAOlm1
3lbRDH5MZ13f3KTG5U5s4qBIDtzMySAVpadn7V4oeRllDEFdc0vDjZ+BzOoZyRXCtRf+qvODrDrd
YE7IQJfR5tgFxpAFKX+qFcja0k1/Evdcs9YxZC+TThK5MSvr5hi6coadJUZznCxXFe5syoBps+xY
eFpAabX9sucb2xjtYTmcDUfoR6cD6op1KfpbNMIRQPFhWZ/zhE7WHYSeJD3qr/jOj6um7pMu4LD+
OGjpe2EMkqF7agweVfq9cm9C2YLcrfZVW1JYm9rFZT/l84gbjoi/SPUtwlH/zQQTgPDN1++2v8kk
7ULtPDxnGLL8bSm+RM30Nb30o6KkYD3J02xLNdLFVMVJeBQmArLXFZV672cZ5j4SiF00lJEKWWL9
/qfsfizC62HwHhMRR26DXomrtKcU5t3sy9DJ13c2Sq8+pNE7kT3UoF9vVsPfpNxuk38dL9pAOSxh
21emmVC/wRsr3tK88/IU5y5mqpTztuEKnoFZPiOI5gW05S2HdwPYaTVC2hVxdAwodWMTXfM4vdX8
ZWZqLwI70Zy7dkDqqL7jHBguFjGaffbU43WN8b2ijImFNyA9FRc7+KRH3n6sRBxPgAibrDi17SVG
HDBnUCfVLRArgSSvDMwfvLWbnkTPbFPfywRmm8AJi9dYWQ+t8ILdA7wDrhQZSCPJGl9yhm0C65o4
M8DNyE7f9a7qfCpJl+dtw8PQiiZN93SVTfM2EuRAvfpc8/RlpmCLCJpd1+aGo+Z7HbMfazf82LLk
hyYN39tsein6k7RuPtG5gMWr7hpcP1/u/kb/LaxSVtAe6mdZomo9OhTQ3Eue3iIFfPJi+mB2z0ah
BG2vX3i6mNumJ2JtF5lHkwiA5onM6CwkbbCKKrqo9JKY7aWoxouxLhc+tsLCGJJfuc5Pqix6wjLT
quKfQzZDC8Mv2I0R8a3GCZNWKTOOJtIC57WTTNBiYECspuhovQHdDpu6dRhsSNQM6uyFefzCPH75
7jqCbztcGKhMjAqrT7ILAT1R0EntNj2rvhkV2PnE8FDHe5spk7slHztCXjgMZvlVr/KTcLIHPcbd
ojYac4GYutQ22jGwFrbO2NbbQBn5p3kAiANjRI6ZiVQgafVbh4dKSfV7BuVr+5ys9zrF9+hHHfIL
sGfB9J/wYpTObUpaVNLBRCQnnMR+IadhtMoXix2o6fc8tApbUIst6KpiYadUzlHCyteBkKe2xcOd
j9deG+/goy57sTyLSPkJtpRhccY7oJ0BBzwL0zfkhsi7he26ea6zBNo9cA5c3czTUugqy0mCa6rn
DedT9RAxGgxicocAdJPE4qrzWYuXeouCATA1CvFNACbXh62t/CzIHeWotPua/CnWNgY+qt5eSIGu
fJHoOsLOcOqaOUFhN7jitOM682Vdp22e9SvkS+I2igOoemgp05VO66qUYpiGxmow0Z7Z3aTkiCnu
4Umybd4AS0n+WdgnVeyTOroZkd5C7/qLxBpNUz2x+jVTgugF4Q9WwfbHCgZVIzyIXT9xRYzB8lI9
izrYHeso+ikRnSJsEgPBHd8Isb/TeF1m4TafxkV35Zr8mImIC4mU6oy1L8SmGP+rodR2JxAYEjkl
XPWUQclc+jqviCBktIh0MlhdRnnktH43JhdcRx7GePg9MxrLrqIe37txfVSNEJb6tUBTCp9cUoOR
N6Vf2WBTyxLI5hWNrbScKVONqQliXw54pgz16ikSLteiRCj7/iIcZRRPUpcFRf5owK/muuaL2b9e
JpB8hH5WM3DrJyZmjHuitzEmIIW3g7RERL60T2lUnh3TRQR3gnSKwTLVbA80EP/F/GkUuasTNI1C
KMimgXmo4aeu1SAqqdmJ0CMJu3ZVcg4yTyuSn+6W8C7LRHeyDR8OOWlu2/a7aGsPUhIEPEwMdwRT
g90NObZTAWT66Dnrv4ajI8f235TbDbNLLXz2hvw1FsU3Ftuur18RASAPgTs5QyTQduNJGJkSZvBG
7SlliUg+NVpNcY92IPgpF/6KHTjso4XMSQmzTLiIS3GpJF6mY+p2aHAMeXZAch9nIuha9WQcK7YZ
+DkhsnYsVxc4YTyXr1QSwkUYbj2RKe1yltdrPLNW788D6XXpffIiX9++DdNBf+vple49EU8IcuIm
OqN6QeHQ/o9vg2w+szlUshykEOmXpjprS++brHqUGvVQ5fPZmiM0fVLrzfnGdz6Bi8WCee9IEAVy
eGbx9ejbj+03YzM9vbbVdpW8ckLrfT5kLaZtPTzkP3txDZuIn/iVvYqkfMhM33a6DVfjhM+YqikG
H8JWiARs0TH4/syeuQXJrdtSAZNFAE8ax7P6ksrDsALQig//dB3RQy44I/JhLNy1mjjbM+dnWk6k
0j2lsnDMzMCnMBx6ODH6e9zHeuViZx0QQ7qETrfHrjhlCjYo9F1qnTi9/WUp9bVVtlvqcxGH4HTN
XxYom4P0KKPzSJCvkWiP7YyJT84fQqM/hXx8bxUF4kQYhp99atXslIDFQcJJLMea4ppR4OroEeLW
ui68v43xXeiYeLRrhXRFOXKgXDXkCMmKSY6EyfjIRG9Mz0S5di2uPRZwgpx6WHZA/NbR7J3NYLMK
n2qWcclZiXHr5BbrPYFjqAuNYQoNabh1+GG6BaVuHr+GUCQsUUkvmZqHzc8V1QVJ14as4AEcbHPB
T9kufpbjjodZEOVQcJQBjo50ZsSGdaQeHaUlqaCiZS4QXuOEBTeNy92ZR+4K3mdYsKzOWXfgLOuR
4EkrSnbGGiqfCrPUCgN9DUQJfRe8hnGddje5o2IkkYjBkVUCzNjh/iw1VBWazGi+sPUcDUgmH+tG
Oi/6maVwuCE03YtRQXoMEb5+4Q8rrPL/ODqz5TaxNoo+EVXMHG6RkAQSGm3HyQ0VOwnzPPP0vej6
y9V98Sfp2OJwvv3tvfaxXye/g4EkyLmfLCH2BeZoeoMdeqmcvmQRbc8PIwv0hOZGXK5Z/rlySxba
cIa2CqjM16z6LHGl1oiSFwlOsDb2wV94fYWR3dqlw1ZP8wDUQ4yQpUv3K73VjXQpBBiNqnOLGTNr
QlNQzm7g0ODlnjubPiQwqM1eoWdYHl0GleezoZIEtwVbjmPFJ5zLRZPYWCjodE5vcWEFvdVfdJ3b
+uXezZ9xR/y1whPVCILV+NVgJwjyGJC5OkrcNmWUOBMuGBkLjEKHSBEB9TKFk6nU2r5xvAISUIeZ
i3HjlweVn1O3sg/AGYqWXwzmyebc1b5yCbNPO3hTLnveem6F9h490r0aRY9Vih+4e7wlwgAU0RLP
8UKGUctY5FHYqFbSmfP6UhnkkswkQP4JGtS17DJrdVDtSml4LuMCiP4sS+Nj2JIhzY9Brt40m3FB
se41wZBNnaL3jDzQEIQWaZLykIOScHoNpYftEzE1BrNzRz9pF71SGEiq25TFWU1iv0QnrjTyt6z3
7BWomHoZMz3oc+WKgfvHQbKUwzjR2GK3SLLYW4CZ2keuF4d0wlLCIQ3kJ5sdjIJdlJxlLO6i4QvE
AGxT6rWCWodalTwjOXuuXfiI6HtK19DlWrhaJksyiC5QN5Zrj4VvqjTQCSWbJI3llOwXGIUaCf7t
Qu9U3wcUVdfljqr6ncwfFvKHjWyGNJgG3fYHivpsGYUjto8+xFDbjymFqfvSj4ThIdof2Htpk3Va
w4anN9nJVCBlFIag/tQTZQ+s1NJu30zKXqoxEPC20DjefjhlbQKIfEYxffBgCiQXq7QrU8xcsuNY
+JkIbokYjjqNCRzuQjOXniYfB3Y/Kj2QdkXGOTGOOE9PTusqNiORWgWq+o+aAnb5w1Ut7WtL9ZRC
/YAyNrfZTYmgVqaJ94HNCow2I/8xVRO+yW87wv8Wt5D0IL+yPNk2duRONBKaOTJT1nfHynxq5Qcq
C/QZ5uO53mEwinLaUykB9OWqPBs0ijWJcYn1MQhfPyl33LUhuUlzlxGi9jh3d9W31lq7pdnX860z
pcu4y7t/CvtGdlAOOqAjkUzrt4yTY71nxpdk5cdvbaYHaM526b9ejR6YvvvWGag5k1u3B3mDybSr
3wh/4M4+Lfg1wxid6Ip5bcehc+8UtrvzYbHHm5Xv1bnBgwPtADon3q0c4v7cOl0Pg5HnFhYqeSQV
I5Hia9yXIQr3TAKsWuBQYuc+aUFDQD7ULzl0oZZenVb2O60/L9/fS8WkgC3z/7fUSCV4Wh1Wttlk
f26gw6jYpKDVxpasQLelBrEk3vuW0KZE7eCgzvtylJzM7ANLfqztBSFj3w8Uo+N1ahC0mhZPBpGe
Jdl1SVCNX4nIsQU3zw6Hlkkke8J/9qHgaS4sHTth6o4AFdeeXzlkvBF+dWVKCR20+RyC4EzTRWid
4WOVy71NEw6WNEkefaU+5Ep/jOnyGJDgkStWYdwFTfDw1KSYUE1rEKX5Z/fI73g3FLQKZmaut291
Z7ym8a1cosuAp9B256YB83XN6JdWMP1KFS1XH7ra7bOA6myrfOR0fBk18a6Y4/ZPteJX3pEwW9Uz
biRSofyNxo8+E1eaA3onp6wtI5JitDN4W9aw3XXigzctzgIZl77O0P5DT22T7uM5ujRKTKSTTSld
xUbmdtsLYSGoEKu3uYxvv8g8omvHZQFkXlB5DbZFJxJyuhUw1MqO+lQYanMBf4D3riX1WDu7u2Il
TwVlO2VyTYo4wMPiJDKThZ3+iEz1B94vo2zuqA33uEvuQtFv8V7OKQCr88MCfqvC/GJZ6Ws0+ofe
/zRZvlt64Q3cMzs2mJafyVxTDb6nMkS3By/OLPWIzGPUeFc4OJb4XUTCiy1Is1nGEfVChHXAx14y
Kf4YKXerKtWjMr6vjfMADaTClwuSL4XyqlGRQnUFSUIbOH8hqYepNQ5JER76yqM0dl8kKTuEnEhu
cbQ1bIvVPrYIRBzWMxz306adVBPFI3p9ktvSKTL2b3XrOSGl7nawzP5ESRbGklSoLH7+mLQKpyQw
dKQptC9eHvz8bN2F4OfW9WtdxaGgaDd9Kch7Q9r51tz4bKggbcebbcJTVhAPbl2Gj1BfYLjOBxH1
tyEUQVwRdDUwNpNw/T7O4At1QIgD7WjsJCFtJTJ8GL/jryd1mLa3mGQNEpKvgaXuFpOc+NpikjI0
qy0jaffTrrM/8hWEqh3uJ30/qNXBlgj0fk344FcpyOubUlJZU/81tbc0Gy+jFnPa7boZajOd5IBU
NdWpJ5ZIin2YzAM2GmQI/l1u/0hkVS29xK5S+WKqPRs4ylQPgCFkVpVA/nGnLY+0LrYlmhS+5fCr
C2C11BQBeK/1kmq+lt2d8myS5DWFH+iJ733Cxy8+GfZbEVP1gENnXS4WRqwm3YxcGBMnMOKWy06G
wI8X4iCdBpjvlX5R7BSo3E+Sk3OuX1LbOIcVOkn9inSV9TZToHVQyaJxdERd48HXwKamCm71fo6o
n6cszf0scmNxVa5i3sC8wrULdkP4wjvAMWFxjfvMbRuA5oUbSr9Yz1cTkdSetSHg9nmLrbKu4f1g
mcVhc1Ue1h7v9Y4rW0aRZLJbup92ctMFkJpR8SSl8/RQnGQiEs37TM0Xrmklw/kbXVTkQExoe1v9
a+S7IYaa0X3pw4dJdtTkpdoSJtHIa5IvlDnH9dmdGq6EBXjFvvG0G4a+HGvlgrKjf7Ydl+k59WUD
ixRITWI1ssS+7pXwftB52Src69ZNJyKoU1Z+3rT+CsrXoLaeRVU7DH48Dn5Bgi0uDjoZQ1jlViOd
ILWcWDpd1JFmFAk3QdcTHZeOcj8dm+qlcW8xEf6s0nbjnUoe3S41P0sFNxKEC3PXafrZwKFSjAeZ
pHrcM7mQVAfOHEQjzuLwqywX15RXZ8P4x49R7W5NRyCusxCcq+DWaoJKIvmehyarmVOqJj8MVf6I
Z4ytEjtuPnb18iIQ/Gzn9o71IEEaobn4inn/i5SUPxgKv3DeA73dr6qyi8HrDTAAe7Y3Mdk2tMDe
OOc1aaWBwmAYKN1AfBTbZD8aXu1xut0iCXZZsctAXQ5ysaFVPgiUvJV3YegvCo9mgJAm8IGUMcgE
5CT0o16xGgS82c0D+19YmuslX9gkj817GCofy4o8DDq/BM4+v+mJ6Wmz5WUxTFOLGIB1SaqnFDGs
NIqv8I8CQXLk1XTC5JFKMIKoptaj5RAP98gSnoIej2OZSwKJhS0YPMJ1VhWGVu35nR0BGjshbM50
mk/ZBghU52OHhBPverJ4+XfPOwOhmqxa61UbN3uFaBdS+dOrex0Ft3D7Xgrkfr71VXhX/19SuKra
vLKcd5xZcNEXb0peux207SYczk2le1vJpJytHF+XksjNKCK6uiB/v+9NaP5y5a4QYMWwHBSZfDEL
i2ja60r/TJgbGY3NUX1vsujHwESMD32dctALviy0o8YmPGL8VbCja9R3lRXSCxLWiIS1Qccz2MwK
dNJNv2pGrm/jV0efSQNwnie4a+z7Qmi/kZnYV0/qStZC4YjdsGcjoneXSWuDqamuXR9ec5DTJOmM
l5Snp0ywbina0ybO51rPad7uIvgkmtWfgOoqvRUMTChoJsUWNrL9/hwfcnvCKbKjl1V01Q8bYJ3d
P1QjfMNo8jKWfZkKsgVdYHH3WiFtUirjKNeM5kQNc2CEQAgW1cUuwA08vKRD4ZsWS5zZNVRQvNxi
qWC9KXr0aIG0c2mcAMsVtnmXMr9KyoB6IA3mpowpGjoj5prRL+UeUHXkVDH70ydnMlugFrVpYb8z
KCgGygEvDn2dDVKRANuf2K9ano/NnOyX35vdFcbToq9BYuTXoWsupHMT4K52eOsSftsJTrFRAouL
XGqRWm0gBCYf+oWXC+9tXUH7zz/GeWWjAut/4iXMIMn41DI+af36fyWzyX095VucPbo4AdfxkY8M
38quyqa7FO4SCkv0eH4OXfQc7PYR2/O9pRgxGp9RbR8zwQ0JVSR5xuuhv1AZDvp03lvcKBawDAPw
w2V8l3H045dyi6zaK6yIalI7swjP1t7wojw6q23jiw7fsqyf6LYrJLbVJ+IB2epEGCG2rXlBhEYp
3ykv8iQ+zGhuQNdf2cSTpQ3HoSJClVfO9Ijs5EJVbXDeE8jmJ3wQm+B+6RA0cViUMinOfDqXBk9n
zaDFjQQM7tQunqLMpxDkdv6Ia+mjl60fc66+YXRb2PHH1cOWysfi5NSVq2eVuAdUMCKZSN/RudRe
s8ACc/4zIByrCiFheh4r9OYcvVm/RgRMo7Fko2O5FtebnACjVss7oMGwR7f+9vH4Qb6KnWi+4T8p
DBgLlh7QzenD1Wqb7nPoT/m/2IPtQ2Bvogpclmh2MwbGLpgDCVR6NaV8ojxxhHa8JDhrBbvT3F8B
vm11KB09MolnhNUOuvNPyMe7YfiDGu+QKWcNLZ+H3QxWHhhfd59IhiFwV9gRLMrY90zol732VnTY
y32k6J4407hNDu2hWuS9vnjW+NpMC4y+h7i1MSASLf9nvRLKpc3hdziKc2XVl6CK4f604aVnW0cu
MXknDS7G90BfSF2Xu0a3vZCvAiwsNiNvnVFIyTjDPplCm0476mO9daDvYV29TODCTTvEI5UXbURy
Q4KV/pUa+i79rvGttGF/Xa3w1rbDo5e1J6EVaSz2lfGqwCtK88dYWdAWePBfgFzm5mhEwGykQwI/
dT5YGjseqLbS2HvV9K5i7WKiIQvRBQPPxUqZwArwFtrvQgxZNhewLFBIIdzTv4E0Atq4yhtaTOVz
IpAGRlweKZ1CESrPRLV49swBpoaU2UjfvVqzf8ZzUbDm6KhXqY8TRdYqpTsWzQZslBU8SyroGD6P
pobPx4ydcWDzyjZlxSzYaEFB343efW9cdPaN1KfPra/TyshxXPfVAQMTSXEV8ounw2I1sECUfwlO
niMhnUFnOLose7R6+PpxSvTTQNvxSMJH4s7aQuOT6epcVJMv2+M/zbdLTLyCXj6429Pwg5D0iAW9
l69CM1yM+E5dALYf6EARe3WqDyNOt84EIUPbAAIbdKrI5Y2+T7GLGuOuvwMk8IexZrWn0/ea3Ybj
DQzoRVUBPqWLg43mujSURGPWVdMU3nDxmBv1EanZc6ieuXEDx34mkXhvNP3WhstNxyvSm28SvPrq
NUvLU9Hyh3H9G0FcZ4lxLCCuywpYkGOHtqLC4q22R5OPPK69bGfQJm/xJrB2qqct1Y6fhBthd0S/
qY0Td15jKk+VGXuR/pza+DJ84oxbFHKkamBg+K+WS85g7zLObqjsXQIhqOZM1PgJx34WsvgedE+v
CT5TekKzIV3g2HP60+YoyQnld/Y/e1rdjBlwLqQtj+d8c90nU2rrH3I+esKMoIkpECfcnt6aqqNk
vbUOs/Kjas4Y4FfUy0H9pa+0SZMAkUmA5CJohx9Q9ojh0d1u/F4XSDxL60XJP5yXzKIF+B+kjdr2
B51Hci/juIhwXBhd7CkJZStF5kl55rEJGPFA1WNI1u5jNX0OTRoNVC/LB2+RE48KidBiNkxMQsIy
jI4eXrMjzOxsUCvQqJf8zC5iz6rqr2TijBbU29IlyOUJN73JgsAEWKlniaMjyjesohJCqorqDgBW
a5lchE1xN2L6odPHY+bWqIWh3Bzr7WUn0aVQfq2EpdruuPK1NZB2xXQU/39lGDPfbBQre5t7ixdA
KglhbJr3RdWfi5tM5Kzw4U00fr7g3FMsXzPoW2mjc62HPntC/x+iO0szNHVa1v1EiS6lNZ87/tcU
JnG9hBCh9Vp/CldmdgLEQxCH8iVVEOEWp6ExufHn7gSmPyYtTC34ISczmWaVI0JqA2Y+bQWovh2/
jPngn70Cg+ncjFSqCFaVzVR8G63WX2yQSezUfggO7GHHk4YFb5dhJ4hBuu/zz8oV2kSQl7epadOb
Wh3x3dOIWpvriUSkuwzLyYjfDcKK7IvEpF1lMd8Keholid2AEHdOasKGRfFZS9FPmcqtAv5Jzso9
P1n0O5RUdSyuHdn0FLk2RI41k49MvdkzrKh3jFlIONKnBWSjhSMzglJuWTgU/LRbsITJCISdrb8m
9tpl2Bwn7gZ0Gtrtxrq6SsKlbgFAL/8RMTV+YXy0v4jUY2FLj0tGlCmcjhiYjslCdSpejiX7VlR6
sebESV8QivKjgDM88BVXNfAIzma+xJAfhzglCNTuFI32k9pA6Y8PGsaNwuJ4FmQ50T/SyD6YcrRh
zPbbM/uALHFq4oR3RH02DXKX8nqOXG6T7BcUe3AM3lMVjC4js44xRqHkaUBWUrl3VDzg1mjestq8
RpYSxBPJ5PgezU8J9yS9fQqrGfVdME+vLGfW6rNITmmYXOPa0+qbnNI0gn5wmLb+MvkEy+7U2ukp
ESU5IXgSI4QjoE50gUkDw3a5B65+GE38bT+Lgn1n64zNz/atln5NGxgpO9CjIitjsPDOqWRgsks0
7dQETr05eyZBDtbovqxR88L0CurDF5Q0Acnp86AHPT9SpAvvJbJ3OREZpPlS3qgv7B8K/ZmG7Ruc
ZcRE+zSVhYeLdPBqdKcVCaZ/toP+XEf9qfQrkbzFUVhCW0vqhhxZEQ1FOEAlPopz5E3qmzkxD1F5
x20Pzp1SPdpon5IwtmgXH3Bu5IjdluKkNSdNDtIT2Q+lVm8RVng5qX+rdd5RWAA5idACG4Ho2bCo
HgH4lun8zN8boZ+y9LaWnauybS7U9ymnBoKrucRrAkfnMSKH9ic+Vkg9cW5BVDwWIe1T4Hu5OVwp
mvijKIqzN/aDwWjLQ21YdHztZEDX+fl8prTF3mLzOUVyjnJrJlBlPN2tyhteZ7PjJm1DIPgs0Xgc
lnR+5gDkXx9K0vKOaI5meZ+7+DJOgvEZrqsIFhko0XLbqlMVuu4zQ/b2LZQWnSEMI7NEWSGldFy6
iRSm2FsHKoAN6RjMPdMsHm8dDmzWfLQXw1ml6BQjVvDGY5LJbHGHavaIkv7RJ+0j4G/+SFKbF2rK
BAuk9IPSMlB+gVY5gQH9XRbLmcac86BKeNomXwVtnpu1W46fqyxOETwJdOpxw+4aXiZZ9PUYJ7H6
UgQNHTqk0Y837ZSat5tnlu1BQnZEbTqkjC+VoIHopaI4aqhyaKA4tf82UYSNOqShd6LhGfqLZHg6
/R+KPHoqD5iQxKlke3/FEPvU6YZXsmZX9/cY6aVqcZPy7SUgS+0BPJQo4Biy0EVP9D2ykKa6ih9v
BJOJ15TlLhEvq/3CAn4IXVIhy0KD0UL5ocfRjdL7ZJ0d4dOGp0EQhwoTYydLmyVxZ838VjvsD271
LS4yVjnc93366QAyAtlY6Hy+7e4kCnJ4MCJn6aLeQgDm9VACnhLeEs9Y7aGijX/F0l6zdgkMQefQ
VrquzmchqQ7fFrMTtKk4tfJbglsmn+qFzh0xg5mixDZlgUoDtvEQ5LUmCCkxpDGp/IiaX1wpCf3p
vir+ZrsZzLXgLs6R1/1kvhJcxtZBhfHlc+DUZ0XAFmRRoCCZKvJtybPriIf0fVXeFzI41nCQY5a1
61fXVF4S2K5eEuP+ofDfUo3ykSQLne52waq2qqixWor4LQfMmaz6K+7QJkHI5mWHeWN5Jr3yiJv1
HmrNDe9GVe9ySrLVuL4nVvbQuLprBKIlyHtWetF6HSde+IRL8ETSnlHW3EAYtqe0+FUi5siGY/PA
RXih80o1+mMdE0dkNdLAKymGv4uW7Iof0kW69AqFal/226DVD3ulpXJId5pXncOYj68ivOnxUkb9
XNCjgUa0n3LWBbzkTEwswXCyUv2xmto9HMxbE800cr5GsiVQ1TW4HR8h4KROahi1QAqtOEnpFXRq
NaFAyzrlYML0RxFDssBfovz8o6Icmcve3nhLFPQOAU8s3YzInQyqVEZM+DfxD14oec3XYzs5WPYP
Zgja2fwJqqPisiolggrI0Isr51yNHDXiakk4tGXaD2kx0TIUFyRT2C9MV/fGzh4qUPxxr8SJJ2eq
I9PU0dFlZlQSb/XAthnlwVHF9YJwot2kMLsVgk2EsgYFk4fUQL+nEr5d/eH5pRsh2YrlrL/TQE7S
ToIG2RN0q5afla6fm19oDwmu/YhISamhtMaB4nTkcNKFKpU0oyksu8c5sJcvbIyetmLue2Epx6o5
dx2+35+D3u7aSrCRzkGUuZml3FdVviXip8p192e4a9SWqCeXRYBNBQ+uziXeiL4bMv8jT1nL/kVz
GxSCUQ6x9lNKGT+nSn8pEx1aJd8ydRcrym7I08scDhS4C+5SwF0mY/HVuYAeZ7D2INzm9BDMWiK6
jIt0c9K72v0rFNyngASQgeOYiHnMUzA0//M5DPhhRBa0YScRm7Rt9bHq86v5h9KoyW+JWX1Uzkcu
ka1a3NpEzdqHQUjOWJ5Qo1PyFikHNwkpwckuc6qXnOoRpzo9rCKd0VfNpH4Adbj31XjvTetGJSOA
0wvL8WvKxSAbG/z7sYcaM9tyULKnM5XzZ3openFOWu2CmSCY5Pj6uRCWZ3lEsZtCLy7YgRkJm4KJ
8NF+h3Z/09TkMX+DRbqt3+N3P4rLogL3IMuktMPVsqMbvHY5GP7lHFPQ+imyxXEDD/SeRcWxNYfj
p/ItNvhQG9/nQ/Yb5o4+1HugNRxTLGy11nBKNraDpQY2tSaYLkcc/siSmk5raSdOul84doS7cipZ
NWanycAyIczTnqIAiZRTJnZ6nZwwRZ5kv//sRxa6hB4F+/AA6lPP2jVPuIvmQGYLcSAwwv+zc216
UhZexj0NKti2TnDije8QJqXKCo0Zzk86QRpY+DxRcL/E//2LULZJStUtO7c/8r8ytu4qOIt4lvbZ
1qA+h3tMALcmTW8yz802iyuUs22ZZCh1SjzQsAVkamS4b0UQpnRh6Cgi+z6Sb10z3ESU3sYIy+hv
Fvo1Mio3a0ogw+gFDGlIpk/2BRB5K7ZMv0ce0tz8w27kWjakdfPTKMTFSKFZZr9sqjiFGj6buX3Z
0fJiC6UtpBJwJZZl9xY18RtXseEfIA8G/bzAdk7RkTLsGhs3tJfS8NrVB9oPrqYqfjBAZCHz2yoB
+iFTpcosJk22LVsVTeLHfU2ElaQDTkZarquj+jGpFF0TY4ovhqGdQ2U8G7wAiL27lsKTCKBY1eoL
P5SD0IRjpbzFXxSHxzhVscrJWzdYBa9vQUD4KDglb+UlSFrcoEg1aZR4M/1dzLdUixwK0Ovpm/Hd
LGTB/4H9VrrlM3pyPQ/77N1YiOGR/9X+1SAu5pfqy8uvwdr3+SH4DLEb57xbJjdlUzdDaWnFyeC3
F0Pq4fDzNDuDRp95+RizXrro/zhWnvEfgsd0XlaQjIYkCVaLyxVuKMPPKovsJXlbQqqpyHmeKJQi
K42m5/TWh9yOexhCV5mmtrkCXToOfPRhv1RNkK3JDbThUSkgaQla0fsLd8WPOMn9kiWFWME74wPZ
5Zf1G8u/HQSfNrpbwkNW2VdL+wNv0kmhZLPwyi8mSEx9Ts7waFgbvBcfHDAF+6u8uhRcIPmGGHSR
qfMvTYFIShrr1xjpTpT+0LPOyTS6aLBTMKP2KI1dkDIt9jBezoqaPkxmqHS8sgq/fGgcBJ6W/5YT
UAYGUvH/rM4l5RpAlolht+10FiNn2xzuaWrRPXpRGxZAnCB2ZxN+z3hJS1RWljCW+qPBQy+DZYls
RFRfuilgvErIbhZgGouUP2n+I8RFqFAUHi83o3oXFNGHyiNMkzuj/FWr1YuMLxm6SBVl1Hpi+l8I
y+ukjslBfXymdfqsVvFaIfTq2aWtl8vnUuXBEpesZ1fs9HrAZyAI8zBoKXim0hmT1H7LeRs44YtP
OZl8+zuxiJh+yFn/YDR+mOV8tzmD6Ru6ohZ8TDz14KtC7Zy1d5kS23UagtSSNydRgCjtNeEr41be
FHtl2khtA/DRzm84mFTqjxReoDSGUmyxAqLLC+2uz+84qDELzDvUUPMdA/NhoLBRtZuj3eNu0+jR
W8tTMi+nmndUk9LyhSW39ASTGDZgb6xVVHTHNgj3lciFaX3KxvhOKJKQV9QV3tpWRC/yS7j7M+iC
eZsPknfWZvm0/vyIY442stfjzwF9+sdEwjKUz1HTb7lfSTG8km3pBxNQS0HubO4m+biXmdzc9ttu
0qBdm+snjSaDLR9oFiJ7fcP0jcE6vede9hH2oN433HizWx5oZu4A6qwjmqSAFkLK2tK3q0k4r2IY
kH1trV2F13RbZWdLwUdP6UAQPia5u5o0MqmxfKUP1JmRe5a0vo5JdFUhEmZ6tNdjHlaCJrR5jQiV
T8J6JPsnIgyJzalMJooyJjXGK864gOYp81UYhc8p4GBqYgOc+jWlSk1f7TIGJGbgub6tg32d4DcI
eQ2Erl0k8W00+R7vEq5CjQhDRbEFsDplr0V7GU4cSLjDohkH6pgn7EAFuNASBLfaaIe8BgWN2RSI
EuFF3OWbzdNvmhCeXhOk8hyokopxXeMTiwIsAZz2FnerUIb8Gw5PLITnZSpfKxXKW9M4M305eg3m
1AmWFWGmDhfLAP7HAv+jdeqpkfrDdnC2cEmBtM+mRrxo2hOojKcf2m228U86fKISb8zGXeO2h2gl
O1JrrrlgCc553+4pk/Z5sfpzeauqGnQPRl0YOvOakqJaThOvavu1UczkMTnUmB5NFf8jXFtFHEyO
QkifUMbO+0HBUz+SYG+ME/FHk/uspQGbAgPUAkcWQeMa+FsgGvPaKJNuR7zUAXP2WOj+FSeVs8g0
Zj6M7Hi4i3HIa/ofzHdux9O14X6JE6NkNShZBFtOBHyOWwXUFBGVqSeSy7glL8sIDNSWdgti66Qx
83Dm8gaZX1XZnQepe4y19agH6SEjkad43RhR2ZFCwDmsGFpXQrAzI8ZCPrDOLFctRzZ1L8kEY6th
n6Dp9E/d3VaqMgmjR3nsK5nqThbGAGquFCU7Zh0daZR02tv9MSyvpXFPELPtcGsH0P/3ed50gsNL
GF6MPgA20mvb2HDPqGprJkCBaGmGtCe4ux8AfWZ4w00ykUmTuAniiiLteguug4NHbGE8XphH4vk0
STA/YJW0SJLF/EuMRBW5n6bqx0june62ay+xjw4D3WLjSqdc3EiP2qRCBYK3keYvo6Z7fqDfXGqO
wXnYOnFsBaNkdlEjGdRCzhifHNZPstY+Oh98vlMb/1ZipPgZ7qP6t2b+C39V3EbTKD7rM8ha+zVs
Fb/jb077smrfaYxoUSVLi5IkILolt+xO4XNYz6eRsOvkxi3PddXTlcA62dGoH6uXEPMStUHJCCit
gXWALDM6DLC7BM/dzKuHj8euRnDBT+13UBjjLPdVe/FHYdMkMPrJdYDTKvl8AhzMWU0aw1GqTsMM
tGgo4QIuRwverm4veNHoli3+bCRbeQKr25dPRQ9f5FLeJd3+sMT7YutbadTnohqfdaN9TtanxU1M
n+jRQWUHXGU7zAQ0oPIPMXSIL1Gg0kxGA8SCUaS5HtQJ5KUrkdK3WPAVz1LjUafLKzeGk8y2iQ6u
kNXcePiwgbOXebp1Tl1FY9/guF5K7Q+b5+OoNFcTuFuuarcqr+8TZsScF5BSMnxRV1xzfEImUyAy
tvMLU2tMldKiLfhtzbO+irMxKk6QKlwtwvEjoyF1KPRdRjnNjNOiK16NWPZmgYmXx2tEI46n7miw
LNNxDlg9BTCQVDRIKsX0JXD6j/gVM5qSM8PctxrRhXEfNvp+KTNXm3pXdKwOROxUpV+GoKgplsij
jrmLuaiyUCXvskkcpq32VrQl3r2yrU+p3Pr4S7bwhPFmU+zSyTisStUBpEAjhBi/Zmw0IWRvqtKQ
vsobaIGE1EDxpU/Jc/iy0u5u2vUjC+c7HW0ydZIY1f9M65eiQJdR3HDZk94iNjpEdChgM5VthoD2
aAy4ZUTDrzDcOKK6zixZePcUzao7ix4464WZyrE3qPnS4obCpsMLbyajzJ82gtdbUTXxuEG3QMpt
gCBHmb7LoeApMXNR+eiWp5zpl7X4raJMYoctJpyScUfID4nnXdZbD9JckMGnl05lRN+e6KgU4/fT
Tk2PBZWf9K7IoxutrLcijW4k7RxVy0HQzjR8JdeCKJVO9iVGL4MoVmivKZvQO3/V+l0qKWotewy1
l1L8KwdPlj5BQ1GDwY2gO2fKbl1rBydJD68w2wBbWnRtmzZQ2/miyyqzt+VHX8lgnaTD0v2rXHkj
5Dfjvmw+F0hO0OXx/x8goAOQPwnd2sEBSLbQzaHdWKg1nMy1PSXYwScuqxqAoYK2hoTYQDUdIi7z
dkH/MBW+WbzcEvkk2dmlSpfbNpaYGYO40oTHFRIAc7DTte1uYbYYQvOE6dRTufzbIvNkzL7xZaL6
EknEnmdfm2CV8obFy+lLn3Kx+jIKKHdUZWJ0wvSNhYlWdQlEu60eqm491eY9Fy7Rtf1pl9fVXcYJ
msLLIbjYFiNKNAlDFdXHoP4ykqi1ZLWfY7hOce0AFVO+VAjuGV/SvtfiU1IrO57+Z7YSZlYdJd3z
b62SeAufzHRyxhafreCeBO+5614LlIwBd6wtCwTsNQj/VpjrjejUzDZum1tmOZo04Vtz5f9oOq8d
x5G02z4RATLobyVKFCVRLm3VDVGmi54MevP0/+LgHMxkY4DJyq6kpIjP7L22TFkP1OR+/AfNgWm7
gmMVfVVyG8oEEtE4fmkOYgV2V9+t+qnP/T7piOm+tRBwe41vAWfatxu8SxxHZNQNMmqU/v7EcCQv
vYLpJSSLA6Vjig+ojcgFe1b0CNBoFy4/i8tP5/Lr5exDbIiJFjJ3Br0+MMOTuZAzh88ZvStJz4QU
L5fWyzTtNtvOobYYCELuLd36yfJgJ/V/Wp7tLY3F5nZ2/78+vgpoDOP+X400LDuUhLG6REmqTnqd
0I4ANd3xt7/MYrhyQqSBhdCaQ5cFXALRt9upRBFN1DalS+CPoh6Z/QN961cHoO9wSDFzRE0XCmcM
KzEj5urCciPOsx6bYrJP8MuiuwRwVZPuAkXSJD+r3QLIWWOlXqRhe4u8AtdLU4gTTnzseiRfzNxY
AA6i+VTxXhku7AfeW3V4q5svQsZp3OkclZlkyA3XTytI8ItMSNMi2V2wHhQI54lajtYfUmK3RAfQ
HACmgZiHPAz1q2P/P2c1awpzlwOTSik80Jd5Kr1j2SlnHXHEkGdXNIjXhquSVHTO9wvJtXBM91Wi
nrY9UWzLs+BrbIpzh7YxIj8BIKXoqO0WfYt4aWuQN80x+dHc6qV6A+j1/B3OuXGfo+xGvkvXf+YG
3jV8qRGf4wx/JGGAlhZmjOCz/ofKCI9X95CwZwHJeTTM7c1hwZJMWKpoA2IQKk2FxFuUgXiLqpH/
xcd54eNsZEFvdcSHxsEwZkHKqNPQ4kChxO2av2pKuz5rp1kbTuWGu1rJIkA5mZ5UC/Y/eJN5FMdj
Dpic7Si6wJECo2JVQOLZcQLU2Z1b5DWKiuldwEeFTET7YnGajwj0VY2tG8QJw9f4Z8fB5GiqZzJG
pGKiOI307rC2BKPZORP8klgDHAWAyFe+ckLTatAzc0xSDY+y5FFitk4Mvmvfjv6gSQiZpQ+E6jin
KgLDijkI2IaG0FVs78meGDinCYbpd9fzRn3M5gxmGE20SWHA5dmPxBBlFqvS5jTF+xT8AnmEi3Nb
jN3iPJqJ2J421MiGsZqWt8dVHdJXh+sFoj74LW8eYAubGGFGnIWs92llWY1nGIbwaQQ2FXDcfNnK
cO6wfbJXhFkUqztga2zXVEgeSaOSK4HCK/VJ4fQy97+1dPzJavwUUwVYf63fQyLFnV4/kmAWb2r6
PromtAAHzA/fhRmJ/JWF+TCr73XC71KIA6A9JJIIKk3PygC1slLXG1hyjA9U6hiKM7zlw8zAi8Qa
O2JxvGj7eJqu3RpU1jWr0JhmKeLxg9bql45YFiWozPo8yx1cB1wu+5F/W8XSz+bNuHLmrVaOxszB
SW4B0Y7JOOiMYf8Z5TkDkbNGlLEYPnXHRWebhj1H6llPfxsWH3vdgruNmN2HgqNuIL6hCEb67eYU
HfKGRR13gd5sz4OnZXgRzLOFWKcZ7Ml2fM5VFpaw7JltVCgJpqnlQxFjPHOYvzFD463EdFR/NCNx
JBh9JsKpukMMa6akNtTSq1grz6Jr/P+BWxTWp8GlSS6scGG2hwn/9D2g5mFojJQsAfUHAHSXBE1K
GLcCVWPUzwpOF336EhyTGtI00cPsZKZep1C/u+YO1Q31knylN6iYa/9pZ9bJLPFHMCkaEoIfsM5t
egUn+arTbZkg9jL502Sw4JDmbLMlsn3UC3t65vjxXTjdgzZaEcp+gjKtaJ8p4FyTNI8l+yrEJ5+o
c8bAZ5uNGMxGJNP7dGWox2ocfVrv2W8mbWMi/iH19gVTqGR+mzPzWqz9W63Oe+GKkJY35ChESq17
MotYaJnfhsLfXyuv2zwTS+EpGf0qHS4Oe9BVm/+Xm6oeZDF5BAGfI/nP6vJdT7KAlOsz1iD54rnb
SIJIu4ijbylYdmsEY73G7LDaT8NxLq6JAhP+FKlQGqlQJqlQ67sNBfUnb4Qg20TMsRugUAh6GACT
i1PUYHs1sZ8bwZyzEYXpyNYpiiLwxNq5yEY0W3vam2aorltyTanH11W3L2N8tivsaxBFNPbehJL7
SIUYCN5aQulsUwks6oaI/QlGDRcPSos5q9U54T2Dq7qIX2BmRXWWww8zo+Lqh/+F2/bia8EluGT9
weZDojSmFyFJLgwkH3DrtxwgG8LRbP2OsWiZeu5rNebgFOvPlmjePFUVSfGS4V/jDMRulrkfGSwg
VTwXApDMFDUCG6uByHJtnAKLuPcEBZqdI7RS7gMJohbUwqE4mZrpdYKJKYR3lcUpXw7/6azotQlY
wOHs22J6FQbekDwCIAlSkhfINvgE88L2jMrHjM8Fx6rUidlykSgtzSGSe5sKBhg42yaWSkugOrAT
VH61QlK8MFB0cETV2Aimo8oH0aTLdvyC//bGwVAaFHIQFhlU9Cq+vfTjf1M6969dcECVnMLgZSZm
4cY874lydWHC2yw3FBx9DSaDqSNCBJPByFLEZkq9HtuI2IHzUXfbL2hl3+q/uo6/1sL5zm/a0cKj
14CMXV2KAzhmP531p1S028ikMLXBMdp+3v5dJSrm210dy12FniCh6WMb4ldsNxJ1byXkWCuPuZVv
EcoQYamsYZQ3YzbeVpIWbIRHw++a/Fq3HNB1kRCTvdt/xqTFNo5LwLq4YOBt+V5W/9Xd75xBb0Tp
pFI6DWClcxK/Bl6jmesvF+2RmIu2/3bdXUWaXXJRtHkn8ENLc/qSwsv74X1Ii68qm5i7BiiAwS1f
opIQBFJy0LRl9ql0vGn+Y0tKNNKKGmT6Busorfw1JczfiGyzabHbR602e3WYUU64T7sBMPxnPddA
HE1KxkQ8+0NMYm/dqpd99ZlMREuChqNBjpfkusI+6ovEx3uwvW/5axItdo7i6MwPYrX3TrP+oe0P
A8G+8tcPxSkuzLsvySq9meW98y0kFY4KSal6a6rp1Q06uO71wfDyzsG+m2OclsZCejuqufWpVZEn
4RiuChmWSKMa/fcE8rzBLAuiCDMCnB8AkslxVimJBtLCtcIvj44COhXzwAzirNlgShAhBQJw9kC7
bEshhb3m5u7J0H+1Ux2Asw7KpArMpSCY5mQ54LFU+5RoFHh9d/rL1nt8N/r5WhMW1BF/oGTqTdtH
xr8aXGgdWdshcXOs9Z6XoGBI7OCsFaCRTSV+diwYcsSuwzV+GADgzXx+3MyWHU3+uSbycy52ySty
ELG+a0Z5ZypyW0QDG6nfxdW4t2y4O2zlQC25YXuYO3vnhj7j2Fz8dSM09w3DYYvhlRoyoL6VzrJT
29kvkbcw9VKir6RI3p2WEyP7EaXJD7b64nuU2sH5o51rlIYjp36iWwEZb1h2Jk9H/PTH2TVXl63r
mAMt3Rus/xRe5iL+1np5lFASp2k4Ez4Gb54/acA+zA+qJ28z0JO1ZuZsIK3XT8WSXZmyYztE9G6j
J0vIdPa74t728x70ylHyknVo3BwHHbGl+mPyjwA6xHfZKTu3IZvRY6dAprggNTj2iEDSY4/bf4rE
2YBPKVvt7BgrYIn+PPXkKiO6HIJnsU8gGKWj4S+0krOT+k+HugR7411o6i1pgbs0E1hacbHTeb/y
aojuV/SfCO1rJDT23Rx+bUJ0XbbXoAKI4pDI5gib5tgXnNieBBlWie5YgAwrQP5DCGO12jsfMUFY
UeyZ8O4aNOmK4jUYcPsoOpmxSUIFDxgz9HtuirDVxo/vjNDc/GM+wjQ6dhwJtkOpw3Ew8jVEEbK+
tzzHT8CXdHM/pSAG094AKoPGGFMSZzET7Xw4mvQYGdbNqe8fOdm1JUn3zTtadnAa1w6dU07w9owY
ih1I9FNj4zztTdpbEJGTzmiY4nQC18B2rEGvDt0xKJTzYiehcidNLhphDiLUhFDcXyPGh7NKaup6
DKG4fij2+FH/Ws7qmWQlhl3FqQK26zBLXJdTVxgnWl94uu5prKgbkFk0+g9rDQlI8l0qpoSmqqFt
3RiILNIP6a8hjj+KYOpoSxbzpPOn03TexQq4Nra0K1OhrUqp9eTWXmPutunwzbwjzhIM+EDtrHKP
G+LQjdgLWAzOJjKLKEXKs9O/c4uYO/bNHQHoscXM6EZvWnJLNAjax5nlG7R4sed7HTpP1ws7CsFR
7H6iRCcZk6VIt9uE/G0X5qjiU9rcxa3DcXROrbzHGpLO9eDYbuDm9oVkyTy+Wo28iJI0v9QIKtc8
IeUzN+ZpWsLb4vVnIFuDLUluIcKTaXPazlT/1MAEM0O4Lb8cNivRoL5N2k/VV44snJxiPDjIp3qd
LoSBGTkk+T/unjBTyltTN8hKKGVgX1frPgpHBtCsREF24K9ILiMx1ZvPyY7IpSt/QXm8Djrb+WD0
uN8wFc68LUCJnHWH2Thvupg3naQLM1oa2ggDqbKi2PxuIghKyNwrZO5T7BzwVRBu0hxmoGct2QJO
AuOO70CG3BIb1KN87FHHjpf2Ds+4WUFIRY90iG6Oc8iL9E3/rV2KOr7rv/Os93Vn8mGu+ULqfhP/
09Nlz+XtTxrBCcASWyZ+EYZlpHBqViKvql/EcDyt8kXOeuMkkGjwyV64AhK8a7R52KvK02Rz57l8
3nWICvGBfHexSn5Hxwcw62pMuRB3XFOmjEAJQi6jpIdEgr4rYus8ebnbvk9H/dnV+n6Qw85wcXxE
qe8EQaxxAS7T2bDSs40HOxtGD1EeFzBw1YPFMrwizSomPnMgPlNjKTGhTy9pT51t+sYDYaDXeBz3
vc46jeUuW0NVi3fqfSQ+dOr9PhWvxd1la8OPYhO6GPdmgToqFyYJ1XWBhOMAgHMDq6guQoOzzOge
kf5aRtdmRcHoV7ZHLMie3wC5JFTFqwUlXnIDGFZ3rgDK/0Bne1Dq9swu8BwTKrHU5lnqXAgWUozt
CgPqzseFYBpJFjD2b2Y8+KdFCzgku6aE8JEUL4azUy5b7kbRnJs2PhNGelHhPkJElLl+cdLpCtUC
awKsFgzM2dmsSlYW6IybLNCrNXDfZEeU+mQcRracmWtR5WTXOJJXHtxVbT7dcfZTmhFJqC3zXEki
QUd/ThTQIB/GWbTlNy7/r8xMvxL71Sr6/WfyVxK7rrSIspdLyRahKD5w7S5gDEybFTJRIIbiHy3x
I47dhyXN89p/m/n6SPrqsVnk1Va5LWtx0+0m5Cmh+SzXFGlWcS1KRrnuw11woSl3hIv3Opt3Kfu0
ydFvZKojrFVO+LrMAodYpSO7B18P6MiK2V+KcFqssLCMMGKfSSwvp43EfYPtxxK7Li+evUn06pIc
rHq5E+5666M5XJGZtg/Cj84Yj1LexsXDdMybgDintfbFTA8MhXIwBAYilaIdQrVVUT5ByuNCj7t6
3zffimRZ0v9SaBeJ13ALAOlsRQacvQOaoHJZTvBcTquSBIzuOub9KJVIm4kLT63pRqbkuuWEWTz9
BbwNHRZRpu26OeQHv1X4jLakJJlobmsdCapniQ8Jg1/R6peFRBwX6iNekWmOuxPWIoVR7iFXwAel
94Y4CHtgudn/m1b0g6N2LNaa+T3qHWJvi+jnZodDfgs05RebAsmKlFMgGFMTdw5pcPUtRj6j9iOk
EutCKeSX+dfo0cGSH9tijrD56t2BngigsIYeVDjXaYiu+apfhUKYBuV8kzbXuY8uY4awtvZ/Kt8p
jay5fiXot6IBqnwGyFgZTxBbTqLYrQM1n6P4CyMqe519pFUmc1x2gW5aPRh0jazVafCsoX1L8wS/
fPcubFY6Ad377PijM1wJuAwla+5U3tSIpQIffKDT/LtUvlym+J1OpAWh5FnFdk81DkzR0/FVW5K5
dfKI0nxLBtxmqK8WpQ8qQ38cIYIx8wALc3SKzS1KcA/fP9J+jly/SMfqnFp8KLZ03/c6lR8J2zhu
XviAQMDc8WOo4o/BvvQI0KEiwuunLGPFTWfLAQVbQLJjS+QGPg16+TRpAGvkbRruUZsDSBjWlVQ/
Mgrj88KKosd0N1LP5d5nrv7QCCXOnTeHTD+sjtCpEXiKLjoIrjhtsogi9Rz3oLjkd8J72ZaLg0KE
z8LVjR0uanY1hFDS9o5TiVOR7tpsIPYCNbHj12pAn5bvk/YDsJdP/CMtqzwPrhsWV89YFV8kPU+x
ZVb56KMk8L4ZGD7LPnnF2fJKEO3zvnjp5XTH6ClKr0o+6rbYbRReYC/56p6G0s8kanN+jiX/jIW+
b9smILzdY522I5ugS4GdoBwszOgxSuVZfnaIzRpcZXJydwkd/cow2TLou5r6bBSubxdHjRYpxijO
fiyqlLOrskD2U+6hvMaQa1oXafNWGbkgiFxB1nMjo/HWA4y25N/4ZuoWurnOJ3bJpzrEr4wtEGx0
9r41lYaeXvQiuUSo+aSpn51k4qRD76jXh2X+Bee75e3oavHb0iCB1tVgOBjIkadMe9ZrwQCU1Mhf
juavJTZKWT2ytnrYuo2TnglVQqm8s+bhvdzEOhjwa2LLm2cMEqVKx5t667Y0WQZbOYJU21GR9qf3
ygGQ7eI0/7VK4yXdGcZzkjrwU+sfOlKQfPxAnEqmUkGAYB8vh6XneiY1oIn2NeF2kCmDNgYgNiCc
wHBYsQ/VMUvthMAsXWcBwVyBg81PH1TSAtMLJ4YNyAgVWN96KYtcHSzIEimXhkXXhFPEQSM4s+mC
CNN3IDSVc2ZAecCEqS2MSfMiaClyZvEoMtLpIYtQCZnKboQbqf0kkIM6XPNUYOjdq02My4oRnHwP
XZ8uZpkBXkHt7CJfKLV7WmEgWf/OgOGXhjX8I+vF01SaV6Ior2Vp3jpalHb1tLQ4LDSvvT18RjH1
VCUxo1/l9F9igRvT8KDNAeeCQ4dEyFDNxkSyWau6+gQNeEBrnzraLu5MPifRMc1QFljqYcAsHcfc
CY8I7b4JKHGwWAqb8lQN9YkbmhywLYrTRWiYgTP+Ua/1xdYjxDDnRs/5xCc36OG3BBvD6qT7MRI4
GPNHes76twSjUpVAISu6Z9kaz41NBT2stcXdVJa7E8WhXXtOHt2y9NhljxmFA6iUCF6N+QjIdYDN
4WArLOVHbiX3VZc32GhtuXrRiKGXbYTNwnxiYV5AAuyq+DAP7YHB9Fw2bJKyY6qTy752jFl1TKSx
X+fIMqsF16DusxvpXIhZOAspNEGf3TRFvaG95ewEZYgNf+JJyIJHyJNgS5Ok1aHD/+wknDxsILP9
vFPma0lqesLzSTBcFmX0LHF4U2xF1+i9q2uQDeuJ+sXvdJYcl4i/xh/zwFii//iDo2vpL/OT22TP
MbMrE1CG1qma0GPuxF2A8FP7LOwB2SHupKlSQgCyw4xIiQZNcy06jSxEEBCm0Y4ViVHDCIHXmVGH
hi3g/KVJqJeSsDGU0HwqBTWmI+CrirskpD3P6oONXMlheFetuzSe71bPfBFzJmrN0qqeDhuMCHMc
kjgp510Gr24CDLqS2UoQSakQSj/9IVSraueL29DjA5yoFkHhZ6ZoAmzB1xrWbk7scX5P/shjhNWL
6cdRrjCA7a+64PWoFxYwiM5x6Wu49HuF29x8c/OWyW/66DYOsHjfxef4Zx7XfGyOUSaxb+TXqni6
sn6Le/NVV/NeS9aXjHic3cUhvR77hvFov+KJMt6Mw5cVVBIGW8ft1Z7VwziSO16mTExM3Oz9edW9
xSy4D4JMg9JcL/SoNbk5BNDtnOKxkugwNkjFInSxAAhTCAMRLEcsk6RpnfNBO6dEskRsNo69iyQ2
EyGDt7AgYEC4cdjobzHvm2glHi5qyL7csNB7IAhdDQA+8+zJDiJm2nGMBzzWmUMtAS6BYGKvnZfW
SU2I+8Y1gZq5NueLLpP9SgoEYisu0G3hEg97hmvgz1dvjaBSdw4q0Us5Dy8XxYi94I4vgOgo2UVi
cHJwJfRzWG3jIiSuXVZsySM3QeO4oCuleaMStB4LUq++1J8tUi8H5VryEIK5efdeK84bFIulkDfF
rV5LlTwJCbwPdFZLfdU8R4TiMAZR8qSKzcjJSR0MNgPLB1l481tCjFoAkG6qdub199wU12Qm6nTZ
mxLEHl5IuAArlp8sV/Ar2kFsIk4GxJdg3yculNfsGBF7H5Nm0FGsVrFE9C65v9O4C1r2CsrKnJhp
C3LuHs92UqcAgGMIfEqQk/yCxpj2UR0+eMR7aTkH/MXOCOgphvVmQO5iYW8xb457EgNQp7YxRVZJ
utxqMgdkndzW+xmFjk4Wmrg0Kh0tA3+G8JGmnDV1xqKanbtEC8R+drKwMKtDE5uPYfpF/AjJ89pD
pr9A8OXmA48kgZBXi5YOgqOSebry1EiMs6kIF/UgYE4ifjS9SSUbfHQhYfjV2gN5wjF3XcjHzfmw
bmOA+J8NeBVS49VCE2Beq9Q6sTqB5704zYmwKj/fXN6ADbZHWIzGUTyVU1c3p1n5WS2aBwo3YZhl
b+XzZ3Y12Qxa6Vc8C8/5OaHaKccFKGV8GFocRXmx6YzuDlalktpgATRCE80ovhFAn6YPhdQ2c2MA
9VgAv+Nf/CGvGxfOOAR7lXnT74iGb4hF0RhdLEslH2NBwjjlw12o5n2QxaOdmCIgfkaRyYYDuWRv
owmg+jX4mqm425nMRMpt2eJNYgS8BINCo1xanFCsELX0tJGE3TL2ocofY533+V6n9VbqvQUWgl2M
Q5CU+dbzG7eMogChTZ6CjzOOl49m7j+5Ub7MmDATquC2q77W1vxM9OldwzxxzNc11IjwZXIMaWK9
yEdD0lGC9628FEDCFUaALQdusgnALsn4rjiR32+RNRaMLhssCFHRTLN8J8v3MLpPn7g1qAXBalH0
AsNUyD/WCa4FXp3L/KxghhorUgweJXLKGbEo0SbMd1qeKQQbOrligQ3J+9pAeBeZcjedVeN7o9PZ
KPuafUvgb/1HabKDMt94Fqq8wppHPUrarXJHBHHUBvoTZX6xMHDj9ek8qyur52dS28/SkC+RL6/M
+KdM1YXm86Ww2xvxgMTThmCA06u+GDs/4R48lNW9lXoXunLz6+ke4jWc/e51ScECSr67x+5RoC6a
sBcoRhXkBJ0tJePYLPjZSoUPGfg5V5zqG+pbnmA3XxknEaAAcTVJlqPzovbU7Pn0REeCDS8JnRfQ
LVZ/rRZhSq2AB7meC/Cyh8Ijsqu0iR4ew8FdGLd+lXXiseI8ZIl80QRljKAa5ra8Pd+AV91sR9zQ
oujueFWd7L4wtTOGb1VNv+0fuvvJCAWVYHQkMPzqKvW108XF3BSopl9/MYtso7sDn89rLlsjRk1P
pl7+rSZHABcFNvaV9DXgCwUf72EHMmpGwv2mVtaRrB3gLc7eJZQNxghyilplxUMBIftgOpMAf5H4
YleKyBEUQ0GFh5ayBpKjMmWw07vTN3fj7CjwUdkQ1mwHHb5GBU1lTRf92QHzZUcUp+xBlhJpIKGt
2kxWAnENjnFccRsDDyAG657TfJUnCMXlbF9Rn+1LNwuiHM0MTs6Wbm9TQn+iPOa9mgE0nai3V+YH
pk36Ef3QjFNMQ8eNbjMKUQPHC/ue+r5CfCxYPzFr6tNTZWQnna8J1tLs5WN6Ev+2+XaCZDVHMYnA
a+pCzUZgZDKrismUAexvw6oeJyWYASeMRnlCvEj6kjsBzK6Erwh21f1Xt2f5BUE41nNit6Ob5TIs
I4OwxRKshoz/dkVMYap+g7YO3zM290XzybbGcd/6pXtL0JdVdfQkY2Ga/fYLzccay91/rK/qv2OV
E1/TXSZjuZgoCHW+bEG0JncBCLQLWNCLuxszPHpMjEYViC5jmG2dCkhwZ0G3cHnzSGCvuNaj1DmM
JaJd1sW8fAdZG4fywNJKX5mzTfYhw0y4GgOYP3KRiANlRanbJeMMrCKkyG2TUhguFZNzgkGEyS6b
ryrjyUKqWKASN2TaFzY2KencibH5zcnQTblHG3eMtPhoIUMo0/eFi0YVYLpJLMXIkLNXyvI1iFd5
Ds03RPbgYBlH5oRL8NYkP0ZCjl5tBVUOvk2m/SUJJiwXBotFvDCPov1drmA9ukOBpqLC5ZTiKmvt
CKgro0wWrN1g+S6R3oVOQGZKdYsfw0LniW+hKXOvIpZv4t0rahmkSxbEYGG6lUGsOE2/XFVBfNXt
a329KWDazHvsTI8qVV9K9nPE82Hg6IfbGZisC8w/6S8Df0s6oKEaeAkjEepzwvyVpyokHDGOMgIy
1IODwko3XPpWcz89RwstZrGfBWmfwmK08sV6/NIaFIQ6yQpZoIE7EeRnpWSfLTM1X8SQjYvRUvbq
+Ed62HLqQ4fdWAGST1bUnqmA28H54DeZFp91OX5WOe20Vu5xz7FW37nvrV4xzk2v6Zfz6uOzm/5Z
U6SzomMiaN0dI/W0ub2lOat0Y4togw66yFOqUciY+001kqbviOEdUPcttuGUUFdnv5UAs/t322px
lcMI+ok53MpPamn7RS4ZcTPE/EjgP7bwHzme7TEoPobLqaaxtGFagtX46JzpDR7Gzu3bS3Q4rZ11
8zIK6AbDTLZB7mc4x9PExszO26BB79TyVxptRKakvyuYiLLECfW3hB1YRWhyOfy64LxuArffAAJU
+AUbk4kPTyvOLStPhpO28KE4AHkhTGxeWbtlyAwIABwFeXDlOzNyQkfrjBNC2GGSLgypYz/txns2
5Q+rWB524jymOH0qj3bMb9TgYfHh/lD0N7sodsNvNL/w8IXDHDkdHm5gPyDOhfiJOG6Gq5OHiNoY
bdsITszAoSi37F0UZ8ALiiDuo1NHxAKS/dWaTyKv9m3S73B9kyP4hJ/dIUdOay+2MZSXgamY4NH+
bre8at86pEj5Ea7xTHhCg6pTfqt+q79Uv/pWYOgLPqZa881ss0ASWjHSij9JtD3N+UybRADHxHOr
1/9hK0JKXga0gBCEWFjUELTAdqfDQDZXoFVVniH0ugp6Xc5YehnhN3AVJejQsxTSZ2wdJ3s5JhIB
K3HoAXC+C/CaGO8E28sFqP8WezqhguraHEsfLNfEDMbpTZCXPpD7wFx/S0Wjotx2ihUO1eSqjxhn
9PI5fnObI50jzctuPAtHhbn7rqAOOxR9+J5wC5mgtTZ+r9gVmekbPsNdBEomPzdDMwgPNFskQk7E
pj0Uwf7FAxtnhwmd+gZTiq086lEm94byNfOrZtYrbTIUM87FZYDTDN1lYXwT59OZhAXuYx5U5Zlv
psYL+7RC7AO+gpQiswpk+J4u0UMPwynGY+mA45gF+D6v0rmxbmGbvHqPI59IxixsyK4ySneflVoY
xzqNeE4TW8JuW8OkwuTqVYAoc0CUgjXJ1NCykwvTa7di7XxtZpKU1jRBQBggHyVUip/WQXvg7g9I
S8OER9KzJ0Tw+Re2hl+rznFj3Cxig2nBR5s5pqy4p+y/KJeU/oj7c2UOUlEWqjC2EU14LSh4BPGc
eqnmt80AxoUfsdW+/AALkxH6pFO3bgQsyVbakllQsXwZGNMiReqHGeKOOPONZxufWSlvNm8t/Xto
pxv5oRDAXkjtsdazcwwJPFIc8dDc8hk9HXIEMqjx3SUJ0eocdSIlOksyw1cO+e881Xaly/Qcdxcq
xhIVI6JCI16PEXDv6rte0vu3uHVs0Q0oDVrg1dgFYNGWRUK1OAPzc/xmQtJnQ1tCpr6QAFf+1d/i
WfELiNhQTNCHkKcAaZyZARW/FiSA+VXVr1kSZPi5+FOtectU/d79s7mrlUAYaLlTQRz9WTI0RyuN
aWr00AO7Mv0o6D8QzXqO2n+kIv8g977svtqp/Yzt/KNJeQdEpzn7VT1SvGabBXa4QXGgQdkr1Cpi
1fyIrTnj6XByqDbd7qFiMFKAvbBLt/FCYtayB2rzyvpajzUzVkvpX5VZvZzRfc4qJGJlONCMPxCE
phyS9uzeNILdEKGw1mYhnSxB3eJ5XBxywaaTspMEmhdcpjRCQznB0jdRQQU6AliRyqNLRvCAarfV
KL1KCB4SFHl1sKfjopfHhpzeybptFYkKunLpujNqaoq1C94eKPHH5cNV65MpxanwqhbHPDcG6wio
Ybi5Lse51HYNKMydxHafvaUNy0cL5j52Hc04xuWbYluwR00+l2AUlA4DgXCIPK/AQ6JlQPWSoj5O
fiRUTQpGmU0obkXDXmuXM4ltZ6tCj+LJcOlgys2vhbw9/aMWw4ehOe/FPmvjF+zPW8IkqJ3Etf6K
DhpzF8vAV3x04/H81H+QhEecgggaJWN6jLgcx+yIX4UXa5PCk3k6fScqiNe2JlBt68Cfbee84N86
4EP7YmQ+UZzz/KQjnLLWQMIibC0M30Hm99ARLWN4wbsoyOoqVxBFYcb/ORnI9suNniQujpwBFpA3
azwyLg5leAfI+Ujy/NanPmVGQZMHcuRs4s9n81KRcSzcwtfkjJqaYxLpzMm1fk/mcGBiX4xNyBWJ
p+UgE/VJUsFjqj0CfHexIc6Foj9ND1+PxCCi81sSIpLgkNMpTYaWYTBMfYJuDDY4RT4yASo9sGnf
MTvnAgVbjyF9gdRMNlQ6jJeZtFPz6pZwtP95oUUxTJFwYQqAtgALjL1c1I4CuSdvafaU5a3CAk2q
zE5TiEkof5jE5EZLEiaYYtUFD+F4hn53EXjlyhg99T2uoeeW5rVlMzf00dXxf9rsd8EszhR7s+1Z
huqlQHOnBalDnbNWQ6TRVbclmyBzgAf0elMnso0YTatCe1ac3ak+zjH9/c8Zcwc11A6j4dXsMrav
yc2KDkSLXvs2gL3wcihVNeNPzs2ssZGCVYb3a6BcHNvyWOFozL9EupL6ykB9Va9OA7I3QvCOFrrS
uqOn3R2Fwivmj5YprAG0nHbl29gR2d4z7Ir+SXigsGuP6ib/buC3vxcfdBhnUYSSzMPhMtDjIUFa
7aPGQVppMAI4QAcCZlLgciqdGR6h/6PpPHYjR7Io+kUE6M2WZHovZSolbQiZEr0JevLr+3CAWfRM
A91dpcokI56591zZ+lBfDB9ltAMBB/v72OzE1EJDaemZdayz8coexGqQjni11lOypf5ydZSopvzB
yMMfpPYoN/NB0FmJzZv6EqQtRswUSTeRThSnEH4IOGbkmjF1IyttJAoAoz91XJCJSyIYBQyviJfY
q4RGdhAqJBTcijrbetthW8/0ZOwGd3Hp150XWHCWxcmZtIPJQifpXcVx9hhfj7WpHKdUPlrddIxR
mRjGb/Q7xxZRP7THcJM7CM5V22AHYgt6IJ94LVO9D8OpArXW3Z0C5ylwDOuAwI6E95VhDjvuXUzl
r625HflmLIfHBOFYhYeAWR/6goOSIYSAOqTSAugRPstjqg6vc6DddEEIGYtZ+s4yP/QYZOnGsaMt
9Xy9k28j+FsNVoGD7QdzvjlOeLxwRvY186uB1xVbcy0/G1M8JWuVtem5JDQEo5LDt2mf7Zcbr8Re
S7udeLa6L1vU5OmhKuLjwfEJXJv2dYoCoyfnyJZ2uPcQWoNKUhtO1yWai2X5VJEeWG2MNtwkPJ7M
GiKsBqp5MwJEQSxD8poTnuXuGNiX3G9r6TDNOuyn4SQTgGTUuOLHu4pa2hpOPUF3mmgv1OlUds0b
kRO+DjS9R21jGng8JXyGndjUCF7KPnJbGfjbZK3z1uVP00WuI2Ekhto0aDJf4HxANncV8rApx9mL
0/e523WgmtmdUAg4iPdJZWTKmx8sEiemZm+XPdaeK6UZgbbjKRDYbI/BKebVJK7qD9B4X3b70vKN
tDwGrUa4UYC2K/HByJDE2J+GDl5w0NPkMTFY45i6kUqKh6rhY2ivKMFgGHcwhAVJnuqq1dlwMpZu
IpyiXp4o27STd0PFDp/1HDCdQzfMx77LT7E7KOm5U8wz8NShvlgOTbIh3OxuKtldFdSgjCA1cuP7
siHhbieRSzu1uNl3MxrunvWz+cxS6WkEl6QoN6nmHDz9oGghCs4Sy7SxNr+tGf0R+4/IqbYlIlXJ
QHaKZDYqN2NFHMGlHhaGFkmhKN4/VWPYR5JAjARydYAR0et7opf2KRFLHaESLaESGnSYul+FBi7M
fhPB6V2ek5p9gVW2ayC9a0KlQYHdx7wmAuFaWALi6J4omLy6dBKko5Ddj1Ew6MrIpQsPYrUgLTMM
bNApNqVheU3u+t1zigxfNvciVQA9ggWsi/W+3mMEXDiuWwC4a2HR9yfQ52X7RTEPtrXlQTum9anD
rdyHAk4HUv8/Em2HwWCIGe5KK91Z6A/7uNlN3bAb8c7VeBWYCIAXQYcG9g/77PRGHfCeoL+w5w7n
OztLBHMlXmcbr7MhWH7XRNLqd80bNXGZ4/jcZdQCNsqiEKd+pXrxJGEbYCCE5oRpc2Syc0S82BA+
I2ODYVI3D7tGIWCLm2Gymp206yzYGybKHv4K+UuEuJ411gPLq0j/zKlN/TEaiHnyk1MyVKdNN1e3
sfACEFmwKBhm7cotxzd5HkTpSKJHIO+sraOp61ulbrZ1EGym5d3hLIizkzrDsVj40TVhBAGZqL7+
wgAL8NPTYDuakarT3owkvbbmdD60WX0SiMwKyjpq38XRpzn6cfDshzQ365gJPp6e/ztD7JO0DQgu
CDFEaHZ46HuAHRnLQGeDQJNghGNPuzOGxQkOesM9XyIAzYILUsKDxswLa+GBY2cz17eQsVffpod6
F88sHEDxoDFF1d65jmXin8aGVFrrsek5qqgZEY0wilYusKptsel5UqcKzVHytFuMNqjjKmXLY7Pt
R0EQ4ogtQNtV7HPK6qoqNeo9MjFIG7VXlaaQNjrvgC5185sTj2/OTtjVee5PcqW9mIzx7Ck+JWD6
vLjTN8aV9+qaSM7ZXr05OZswGlCuPMD6fsynNtx0/GW9euhT6S1rzTf+s9F47SQ+5ME1guFldPqb
vYJEgMSP2XhSi00oIzOUVwq8Uj/woi67WPl0YoM+4zyu2PjXL+Ek7yARQJTvqamN1dDE64HQYRCO
dVicAf+8GjgRa5ltfVV62oRmrvgXimpdvqHPorgcGwSjX59GwgNFlEkhmYcotA7yn0JFV20Kg0yc
iv0mu7WAf4Jww0DTSYaHTSbFI1IsnrX6gOJPs64R5QgFzbJVwPGwtdE8CziqkZL7MrCEuqN64lHx
h72kNi6QI5QkxdWf9hk8tYXM2FUzhV92DkBCSDULcumMO+jC/u8y+lPwain1saF1YVkCqatAZmPz
bzHnFVUFngJWbuxVY/KQWChL0SuA+IdDUoFpOK98siEGj5huMlkNAMXHNPTV9J1B82bmB25gws0D
G+jDIcbZ1ctYnbfSoWJSLnFiAV+RGHsyqyjlZqUVTKFBeZHCNJLChA/Q98s+3AUNQYD9AYvrCQaH
W2CCb2XJjzjakB6NqyZowLIS6ZiFmHHj3obqy7CjK0lsJP6XWLiJeB0mJlTeoyrtgon9BHMUmiw5
h8j4tKyXKd8HcKtDDe1Ow4qu07d65Vz7sv6IuXBZF6lndpLgfhM59S1NJdORgBp3dHTcHikgx1Tu
vpvJptZNWH3zoUQjW17a1LKJZs8QLQQx43e00U6FFhZlZyRpjbPc+m4jdx7R5IIGTgvmzVl4M7PY
GxkxR65eHVPxlX/G6aptPBUsLKxe3CGNNXkpXCJs1A6uoIYbRLYOqaYFrkL8YVXtDaDHWEvn6mGP
xPje7PZoM7k81kyjMBJgdBj47AlfKJCHyqdGzT0YJkQ4wUYIOV+ylNPpWqTEdZlgBElxKIVHuse+
kiwv6tndPQE47e3kPKfRIw1qdLAPzJwaoYxF80zNp0PX1o1umndeRirwUI0eqV++U75TOPAruWr8
axq4EVEHj5rmxjFoEC6/GUVATrdVlpDwghQ6C03Lvc1vpfIOxm1jTb9YZNLyqSRfucV2BzVO9kZ+
U8J0ItYYgONJiU3fyMFRYEwmn1GqMd5h1qHC1ezAVbG36mGEjsdra5TYj6rb9+ZfFX/LbKUiM4Sm
iMc3XKfOqhu2Q6u7g0RT1qHCRkyM4d01hzt2Ptck1bqSUTuQtZ7T8FwcdtXcIMO7PvGM0FJPfCTy
LZ6uGjpCbJFtwYqwQV5dfHX0A7g2iKWxPo1CeLb+rOKPygqPlF1IUJl5DuRXBn8G5ukqUXy2rG49
fWfAmusIA0vO5PFJFwqBx7P7ykOaU3Ip7FRteo3CD1KoB+xVLUaYwVkN7ecYwfdu+5VoxWvHwpk/
gJIY7mhc+K7S8K6L2SPcNKg/K5kJ/pL0F21LGUILUMfXHrpGQJtpw9NRkPHF5VUlM5Aszq51WYQU
so9uB6S0ypIHIKX92ZpgCI6lrv3ocnAOoWJUIt0Vy23NaVJ2LCRpnjBaFZ5Rml4c/hkVkyMTuUWH
NtpLiiFCEzQtU2Q3VrqD3g2+HRQnqPu7LBBfA5Fusx2+dQzEm/CvCUkrGPO106D0IkwxGwNyikav
4J4Ish+1Fqt4bwZv3C6w+C4S26IuKc/gbk+Aef3eUSjeyCXw7FL/Jwm4xzV9abOgtkwkU3HlapTh
ORZGWyp4PdMNQCDV+Stt5kGsgQ3qAnx9MLxwOiWW1ws8T+Jrzu999I0tAXLASFRc70XVe1tpfqyh
TK9YU0AfQQA5zRgdp4cs9W4K96N1vnP2Kw3ckzE4EXLqSjn77VRjiP+mcwKH/3I4syZhDn1Vu1Z8
lyF5G4uAr7u2xEn258ZBMbEbMdYPMTQ3UNiCJ4Bne8bpNHTEL19Jx2jNz6qxTopEcIywYV8Ag2k0
XPOE4vJJ+41cvDnKV7TEgNFO2Ci/0OASV1w+00MrPdQZVs9rEnw5xYV+yy9YTyc8/g7S9WQsUGBn
awGmUNJ/UzR09o/JPIBQjvzKh01EWBG7BuejAKAAzVP283AXl18K3z2rv0gOLmFGPxvNPxHohqhY
GREMAIBD7WIUKhUW69SkU/YSrBFrJsNPqD1NS1oQDB5IR17dn15lUItwkNNGgIY1u1PW/0JmaQII
of/s7AORUW5+l8uah44mZkxnoZ5Q5Jtd3rvpWmaooHYKGX3RXaer11bovxJudpgS+WFO3hNjP6BN
D5BxbXJGcPk5Nbd992bA9R6BbuJ/X3MiZ+BwU5//1RIvR5pi7m2EM2QMNB4Z0iGzQ+FGrxJSkMRv
xr1Oqat9tawGehB82x49Hbsp3ENIEDG6sc0d+SNvQQcMEBI0DGjM4B6W4/E4EMvVwlZtfaE+kXpD
knlocFZsYfPdvuTSZ/SGfIuKqWZeB+FMSyj9XrTkPY+vnDUIRp8Eqfi6869i7GalJ6T5zXAz+j+1
KA89jZFGvNJ7Fn6Mo+NlPR48Vkq60LZDrZPr+ZFp4Ztuv9lsz6z+l4EXqj66X8zjM39vNDohr7/I
Qp4FDCib282prM8w40uTQu1F0T6VxPQUO6YvebMJmmFE6M/m3QC1kln3uuSJsFGO1JjD8q9C4ULg
5OKp4DnJWSvNnBww7DHp8J6Z7PIvFc+9g1NfmhU/jvH+hLV7EsHZcVgY3QYerokZxTxxP8idH3/O
csFIcfIjTo+R97/Un1r3x72+1SSV6AGeOSnCd6rs6QH4YWzkPWe2I0BLiH4V2Zo5tNdENckpGAHJ
0El1ABkV+hyx0VL82joBP+1rER1TEjdMgtj+V1Jg+NQILC/QtdttS5L4e7u8sAPrR/0hj/1GdDXs
LH5544qGSzjCzzn7zZiaAQGpEw/uzPePjw1iFngvCIgWEm+A6AprroTLVel/4/7DjH8WSxznrz4y
Vhl+SW+HVkfimsSYIFQOTXLo+ruaXPP0CofbLIE97MrgVVL/wBhgi0Cvqe0V898YSm5dfzAnEdK5
wUZZrMB2egyRiRr3yUYO0PM5sW/wITYoYo04WU+m7UWDSfo3ZETSGvjbUQWrl6GZfQVlhkHdXE0O
0jCj35Eai3gGI8PUMQ7NVyQEezFuninMVwkooJFvaDLOGWeYfKwU7Idash7YTzvBl0ACpjcsY1t7
W0JC5FRtFWReEQ+C8VcFyCJ6LEPhT54lmMXgZouGOVPkWdKlT1jiEPLgDChIUTSwK/MusoKiRcXb
+pUzXqja10mQt/07NGChuLiM+U9TzhAuMqukMGs9lUMtJA1WLlrWUyY1K6hyFr8GTkQOeVRq/aiv
bLXwIX76WQHEgvGILneuNCXnETG1Ho/XDjtEFWe+gWKOEIaVIZ8NQPSjdFosxflZDd/D+lqDLW3N
X7X6M4w/IUOidX6UQnFVftJFVlrKsAaflMauqdEEtWcHAWxjw7h8GlCb1VZ2YwcFEqqYHkpGY+K6
5wExU2RZGWO79tAX7xrkM4MVCVONKWWBbTR+iFG3CGYQ4LgbBAB6/rlKIFZFElgbIpgoeq58m5+e
HRcztokvUNWBZj+pt6rhj89TEI3Xxbca0AC6OGbWMkyxbKcbd8duUSy8TOEt0t8IgBvUe9S8N+Vv
ZyIBPxAEajDRUfTU67hPGWsxLe+ZZZTqp4wQVoCKMtc8vTXqDdLxhuBo2n7fbkcb0+JzUvdBeTWV
2zRdUElgpG3ElfrJka+6eu9pxg1WpdK4Upi2y05wXoD+anqki7j3SKPcEJZ9BoJWm8llzSok7J9y
yW2X5M5jICaytaEEydgphxQDvs4nrxy0WN2NLR8u4yhzgjyawdmMycCJ0OLb8gYGv6oG3sifq4S9
iTNoVxk5ymByJcdXeb4A8CMKs08vFIuRgGd+KaNdV/i2gThs49Q7nS4eiWX6UhFkUUKE4m2dAN41
0op4+8x4SfCJ1dtMvEMzyeK3ufiakntXMbr7rLXQU1lWKmwsTgmh78m37BwgVY/lyUL1KECmYOLU
SGzUfnrxXi9YEfJu6+8R19uSfz1K2AZ5wam1NaAOPQ92X6gMRfZ6c4xhaCPt6+2LaSn7cPxskidh
CHERuTmWubD4lxUfpZl4qZn5ZXFN8WdoAWk0YfSuOZiIsQQTnM7o3w6e2vQsLNi7wlMMwn2Rm9vp
taFPQrhLYGut8BJSPRNllsnf/fSD+khUrIYuGvCP5TVqUTZcJ+ooQY3MbN0KDnF6mJDmXKxFI0Bv
mayT6iLhYkjxxqRG4OXiW2fkpslvZfeYjYTz4K+mOrahBqQauPQYE74NhATjSs+WfWTrI2OmsUXt
5Xheg/IXxkCQBm6uQ/cjAiKvA9/E+h3woTbwSUIeoNp40QeQpeQbaTxfJb8wetnenZU/RzMPVv4R
i/I7aKf7JCn7hYxczQ7wMwg3pXaKnXdDTk6ACz5HsylcBqmqHt5k0jPKYvHCZH43Z2hbinVC0F7R
5j+Vqawn9T02EVxVpKgqxnbIx1sp2I2YuPUSpGNQecWbRaYGi0pUm//UmCOz1ptXVp3Y7EJC78m2
Bi/mFNkqzA6sAtbYho+9iG9ZUrzwM+wHWDgGfOeUU3Z5A0j1MlhTa7AqlYjJaQjhAQ47OmTcdhqy
sTTi1Q6fto2dK4wE7hLippVgWQ0z1iN1Sfam4NoMX1b+yQ86EqgRG0C8ncNU/hUgwut2F4/3nvsw
DNmgKi96WnuWwXi8mI4DL02JqXfRCLSc3QyvhSy5rZS6cQPzmMhunlgz+1IMCXhL+ZXGxB9GMEA6
5z1tLYJybN8pQO1gZHGa/BrG07qpP1MotTbL1o6FM1e9OqWrAbarnbRLXoEnS0ArNAdWngO++miP
04aFyh5YDcRv27N6DbSrual6lpWZfbFLFo+UrGmYnWSLoifTSfKZPOnJjumBdYyDikwaOp4ySvb9
GG45OVDZKP48F7uAN03K2SXpFszDD5yyn0bF5EF3YLPQz/6MVE4Zyj9XmavPoiNwOXRuPSkQsty+
5GF71UsUFYLZyIQ6p67+crR4VnFSEIbBjpPJQEzoZd4WkWlrRyhNwB8ZlJjFOhg/WvunTXgvlsBR
7DVtKa0cHeNO+15I+A7emVv6PagzAwFxH7/EuDq81gL7KRTnBRIUDULKSI/quGhejUl8xwzgcwXV
ahuA9a6M6scmIS0p3hulPoQdgwN2QRzYJhaESNV3qe28pEW/D8iVVZqUQoVbAWJXTABDTo/Q59pL
qtoIZNvka9TVC6CZyuvmEV5ext05/uRG8PZPk+Fasl0JS/ZBNsM5qXoo4/jX0qSkE9Q1Kb/o6vDH
dmqVgkvTI357Eorlk9SQVjUSAmM7O6JaV/c6HrlT67UdS6y6hxc7T/7kYvwBQ3KUJaDDgNJy6hul
H9FNMeZS2KOkybqX+50ZNcxFQ4QcnZuHta8OuPsRaSyfoM4grLBO0uS85lN3SALpHDn4Vhp1BVee
zCrSWOOecUd1DijWhfjUNLSURE50LHy8PhxhYpndS5oGn5hp75NJioIYcKNBycJ6YmF2d7ueGqCd
2EZhEpvpGSvT2WQzlresvtudoKjtL1raf2fcTFzx5mjeuw5NJ8WEkII3pymOljBibE4tpmT1oOjK
OwDUVWFkANRx6sxIuDC+fU/pcAsB4NLjQenMJuyV5M6ySG5ybAfkg8/asC3RZiC84xiV8ai2xpJz
VB8y4zSqzjNmBuimZF6FgQ4xSNUezBtu5sjTL/hJwzg7DIwVnILj2BCCQs2yGEAFsDHD4gcj0bWK
+he4z5s6ZXiBjkzQXMoR+WrpW8ufGQfiZp6opSblX6TjrSpGMKedw5Cd0LD8zFzVcDwd6IlA5FGh
i2NPP6h7YnYnLWBIFLg65w2mvMlOvMwMXjuTcml8tq3kJ1hR7ZyFcqU+FLgUeEIfiUyWYvU2i3up
7QPxL/kQkCtLhUZUX3fqu4mfQbzJGk9aFH2rFhjgVuUw3pVkXo/3fJmzhYtvN/wajOGta3Mvl35l
pkFi2GkYXIb+IyePOWTBHQFY0WiTHf0zRRfW56h2RP5S2qQjBLHbyG/zZsbWBJHdC/AcVxP8zeFX
p2tY8kj4jkKDBSQsMgIYNNqIMeEXHtNVYQ1eXWnL+JcmIPaM+hQRGzgQ6mSyD8Lmf5q7v2Ds/FI8
eNPPdoj2gACIcXsXzjFL71XRbTT7xpbQnBnxcLBunfIeUx5o/TNWykdaaGu0e9nwWiSfAiRp2Vle
On8KKqrOH8JXrGAkpOVriXBTw2SRwGGopLdOPJrmoSonUTj0U52fa+MugoQ5McNv0gd5uv6IQLZX
TRqc30A4I8wdA7urgQcEkj9IeURebs0/V1XDmwAjKspvYX+Flj9CfEl1250gJw30RvZI4V9fiq53
4zrYjZHllni4BnWrOcByX6zWkwv1kS9bEjbzix6iCQRKOPk+IYQwb6YhE4oNNxjIGwHGtLms8uTJ
t+H1q6hEqmXcHRN6gnYRLItnUHtFpf4CRWgfsFBVQ8WtRoUtD5M3lPWAxmxEr7xrLjAlmhGdPgBk
81BtNdx7MQPiuMx9we/AJNlGkuIoz758jKEF5OE5C78oK6pfddWkf5FzSSKcfntVeXfMCyewaaAR
IvP6KyzPQ2gisz5x1EEnr3lFvrO7pmi+kQ0XQ6tRczzqHKdIyfS7hzW6DUFR8PwUcu0SPsiaLTRg
WR5hH5bYvmpmS1sR3hx4Oe0W2pJKVG64MhxkssJnEUt5yhOpW/T0KDocLzTP+tKdMTllQ9vs8u5F
4bGMowjyC5ankv3aredi/yXTEVunWXogg3HIGN3eVDeAW8zpHtCYxpaXLOZbZCibNIV5M6DAQM23
U3bEnpj5dXb2Olsri2XBltEeITohPQj1n+mnpg8B34k/Gu4K64Rfs5MxGW3q4NSSCB7ZXG/tYa6d
RwK+JrTGS9xarDf+WqDSDT8PducqYpDYfw/hjhqqCSlI8V6ytvbzCgVT/NvM7w3CpbGGKKTZntFh
Bm8k717FoddC+a1YQZcm2s97jaZPfp1BfJls/SaMXLI1YvMUfpRSSiDYEAkYw+RDQzrA1VvyuFTO
Vz4+DJsuo3h3utyPKnyJEvNvh71oyNYk+qfiDkqojxI5v4fT3qhRKaD5/ClyTkBBSAwzDmSzriyB
jnE4VAm1Q0wyvzs8fxiK0OcepanfWYvI2ia+ScXg2ES/TngMSF1v15CPKRpx2jZuCbwwf8TGDTB1
JOtgJM5SOH5JvQYyC7qcua+XPfRgeaKz3izd4rr4AhrHNgrdD6wsHKtrB3e33uFRWYIOWO2j0SX1
uF0X0uwWl9i64v1IScR20hf+VcSbOoPRHftLTGKACucQ+MmuPtINDv1jCjLbr3ubii3YVREb+VIS
AIq4VvMXcyiW4OSuR/1dnDuTndicGcgZZQZopMYQCC3U/BTwgiY6dBSE2Lqk3nSCsofpGuG5n4IC
IaiNPka2v6B64Q1mA1ZL+aeRy7+ZRTJfMIEWYf5jzvMnJnHEsNWP6PSB9Uk3roTNk8GdnNT6zs4Z
tncVx1NayuvOISDWir8mXVz1sDzORnlrYsPkumIJjJm9zyDwWCmX8qhdbIR5ln7jKr3UDeHphSHu
I4fq1JW7FtV5E89smGXGDKgoGPKrMbOWFl4a9bHEardiWpUp0c0EWlNMNS1Lrh+WNOwW140RaS+x
In0UmbNXDOOVa/asZpgrp33LQa4Y9rqmtKtsmRwF8qSia9qxvJ8AhJTVgI5iZFYBYyChTmigaOPR
GPUHq3HKFBRDg+WcIls/Mks/FowIx+GJFvnMygH9k74y1JZEZGae/DJOwxx5+WPzLCjWv5LRXe/8
tEboaswXdQWVI4u7cN6WCrN7ZgcwPWdcQKY1n1PChju5PGmYiBmrOJK1i01yrUjWC2n1e/RVPQyS
fIxh4ybbDPhrihtlDD9LcHNjwji9sXkJp03ekvQRi5Wj4RG20wMZHmv7w2QNY5nDCWY843XQE3a0
mcpXU/7Mx6+AcLwmHLy0sM7IzN1J/ihB6pjdhGop308qgMYJBwVCA0V52synJrSWeZX7/eDKg+5V
S0VqglgkgK7ge6ksfdVq/apPG9+2z0R/4T2XVznLtSamDMsGljLwsUeDoXnK+gB4fsScyHy3LCAQ
DbtttL5Co+XRVx2yP9B5zKRnl4bsNJCzjEtfk+41z4eRU4BGTzoQkhfSGqczwQXy4IcYbDRo9Hpj
bklMIB7rt+x4jFi4t8zs6Ip8fXggbzq1tIGU22fZaPAq7yBoIcWRqQ235Vcc7zXtQaypJyMzcFQe
K5Q+y+AXWAB0B430w5mPJ5BAZSDsrqg2BTWhxuptpP6gr6JdUFn/X+fgPm9b4NGKDhFUTy7IXRHW
AqMYr/Ogn2PqrZBlR56q/jB3qEyF60QV91QFycSCpUI1yn9qis7FxJGzROyAehmKO3NUNzkl7tw4
H8OgH8oGqTHAqGnQXW2aPI25ZxdaJERhWIoYBocHNGJqmm31At497PhOfCGndFXgxXbunOyoXk+B
CnH16sjHpETjOoBftiQvzpghD8sNWMFZYfYxvSvpCYSzFy73LuOVVNc4ur/07CccvitDdVOr32Ng
xJVDLPFku3UoDkbEM1xLNBeTn9MslMXgjfVFbv6Zo+ZKcefGLMAELxZkFC+ynL085NBKrnKGMkjx
e3a6EXNjiKMrx6nWE2JIud/WU+obnA/E1rTh1dRuGuVCS1qVoG1zWuVJYM4lJqvbTp/ZAIAzZoDH
g1ew5pgsjQLIcAHJ8xu95pTpNSMkzd5KGi0/q/Y5NliPn9IEu6tOXl+er0yGid23hGdEUcEZqNoF
YJ8H7MwndhEHBvt6Ooz5wxob11L63Vja5xRfOG6Lc7PsjKd9WmRcmQ7aRoZ3KhZXTo+2R7EVl3T7
9OtQl7LyPaA+KPm2yk5bl0qwlpn86kED+A1EEOelYdPdE4fEB1SPKnuHEmc0JmMACTrjw0l6s0I0
6182t2mJPkXwVsHkBKjC/+MZ78UtSh4K7bfgrjQqmuSWZ3pWeBG8JKxPfd4dKuhLoRbusiECZw1r
Hdj7u5IzjiSmcB6g1e/tmnkd6efVZCFezn0HSTN8c3pl65JS0YRJdnVIMPVFKLHcs6enBLFzZH0m
gOFhRA0nyzO7Fnf1X7MoWYzuMzdnJABEFtPB9iYhtRV9NIQkPXVxIPhDClasEmxtVV5541gSjsm0
yLqrqFRAAbtL5M4I6aYEyyXN+U0kwbH8m6jFx+LDMVFaNVQPEux52GJVgOunyY/EL0N4LpBIDbCh
yRFjQqeWbHDKfUwFaU8flYyzZMTNQVit0sHi46B2NOOj1PhZQpB0+aBjk53ZaqF4Hj/DLxGjh4hu
LWuNADoFEiJYfMs7LWV7nJlgddSVFoxguPH8hZgXqRcw1XqztpUUtukZu3SA+TNoUChpigqmUdA9
NglTcp3EPAa4FekBVHLpd0/igPTmfMWWfepthlqhIa6MHrcR53bXnQwx9a4G8ULXqnd9zi5hrx9a
dt89eGxjDKjVyRYjdiDhXmWUIM3xWUbUasctsmgdyXbOKpcmwvwYu4ZijAVpDQ4+sFj5uxK3QsB6
djaxfpQBAASKJQv0Sh0gCCX8XDWPSroUOtaT3nJrEj1Zme1RKBH0qGVUetbG7Ku3+i8ljXZ1gUGf
n0nFO+CUW3UeVjlqT0VcGLKl3Y85vFjN09EyrzeXwsJRv50m/SgDe9tH7MlDdJz6xiwdyFfWvo3j
q9Dsr3FJAuPjD4aekaMdPiI0G0aOQxbFvSKK917UF4URfU8L9YsBg3awWqXjR8xWyb4lA5MK4jf1
gH0f7RQ6QxN9X6gile9lLyCppuqWlAMGiAtQIwU5btCToHlmnBGV41lE5Y1fwbO1zi9wluKLWgX4
PVMO8AycKdZzzGwsGmJcJgrjHJNFVmge0GRDA4z9uW+IsAeZHjvrzsAQPf6TBgZlBH4r9ciY64rA
z5MQcyTjOSHcBsU+K8Ees5G1ajueTDFvHQ19MOVWMJWQ0XkYlU+zKwiLQDdmV4cy/7aXYLUl7pWd
hYPgJG4Cr1IyBJ93u3nE4Lac9p208sKEgXVX9E+DlxPYF6IeSFqF/Wb1PwpTVobufDkG5BsH/Gc0
/kLGg1AusYGLVmH+ldghcGGWnqU4zVB3plMHJbwigVImSN7Jr5P8L2DHUDbvQkL6wfIz0L2i/JbE
X5tCXUvz91YGERD0ngba3hzqbWo1l0mLA8DVXhOgjVExUkmkO5Fne0sMtlVSh/cg118JRPRlpJaz
ZUPQJ3ueP7RUXNWi2bDsa3puwR5yVQGKSwNGkNXASWn9h4EPGDbvBDfA/FxaodS0WLcEbAJCna2H
iDlHu/7F2iq6jsTPuRWi94wlbjGvN4VeglyigOw4ZgUkd6JWKnViwfhPo6hg58tP+rBkqnwOYIl1
ZWJSRbGzydoIVU34GcJ6SxtqCuy7IbeWpH4rzejqjMskx6+X5e+UXMxB++pIuo3QnKcb0htXOhO7
mURgWeA4mZCIDLgFU440IqkkRgoSiq3ilpCLOIbwxJDDrAyEahqBEHmKSILyVh1wF9ifc/M6wbDT
AnJLyhQYAwKGRP9K0VsW9dNh2devhVOzgH7q1AwhZLi6+0VxkWByKBEVx8VxWIKmYMGw9kwuV0rP
FWB1gF3QAzrYOhiFJARhtQPXMlwQIvGOmRroECo8q9mEFXrkMHmbNXatNW2rLQk+JN1dBo2cqSaO
vX92KVYpT4JlUZjrDFRC+BnLiaWtlrsY2wsrhBzU77uSZBsp63FoN36dfA36HSEf+04oUjObF2DN
waNhfliHPXM+YlylR9bcE/u3aT4FhVjYY2Dng8cvhrwl2w4lUx028ZZlsUUtPJWRmJxQ1nflqTEf
o00awmQ8HEpY6Nt+L9d/DSwQbJEsM/4j6ryWG1eWLPpFiABQsK/0ViIpUe6lQhbeFvzXz0LPzL0R
57Bb6lZLJIGqrMy91zbLZazoiimEc6nz6WCfkOp1wOYHFs4FKiqW/9La44sT/tSc0vZmzRGAGK0W
0ZHsrzH+I/MSMff1UqqPm57p+3ngHtQf0idLs7U4WWI4NqiBHe+MiLZZiKT8djUyVs1dKeRDV+M6
GPuXrmxf/P4kSYblpJqkXwa2eh+xWl4iVAtJaRdIS+ipYPRli0bzFOJUdQDGDeqp4pSQi3BbEo8B
7WopaoemxUBTRHJ8ycI9AZ5e/CQ0IjLzmnTsBe0WYp75q/xIvCrWzjv5rgFwgEMxxJxIiV1rlIhX
MR71ckmDiNEc932tSKZWq4pfPflUOG9zPkXsJKA45wB4tWzNZ5kSIO/S4/yXxoRiqF3EJAaOESMP
Y6BUs4xtqd/rvn/yFCqQFujxAJ4n4b0t0eQ05t01PxsZkV3gIkDqFxm9MOBTRw4sX7rMLqG6NRhm
U2kcFFE9FHL7YYTupIndzPakJHZp/2Z6wKm4+cGr8+U678JGQYX2R9nmmsjRTc4xIClYMCppc5gB
QI/ab8hxLauVObhHD547sVg3b8yvopiOzrPRTs/CUcdUbxZl+N7brzHmnbVNemhJB05oNKX8la1f
On/niGMtnwOEIoPhvFmNvDdId7uYy9PN0XWuAIbyUhqPmqKBEn6TbAKAyN2PATygqN5PsEYmsqJ8
LVi1Ibquio4R7R2zh9qC6k9jE9G0d5EwLGJG1lwSMNNJTM6X8dTrb7NayAjCFbCAlU8wBE2XZYMr
tiMnaawIRWEwDk+NwxsTKPVlClQp4hQ1+5wTnk7JaP2Z7pegRe+SBOEFxUFpvKsQCYu8AIaQwy/z
DsqyXkAIrdrimaycoj+6VbTKA9RGI6P3eidGxf5erl12rYx3t3YOXfqm0i/HekDReB8q9ptQ/yhQ
+FGRLYm/XpSuRtMev3Fi3kMm0QbBaU7NSVxMJL1CqeqMTefgHR65dEKkUJ6w73E/SxgN8zsiDigQ
sCVMpGN4erqI6Q+9kkoc0qDdkic/jXvuKqeiQeliJlJUUbSPDY5KufGZMMg2pQYwPj2GG9+ZnjW9
P3QTqLR5G9Gd8TcK6NsN2ypr92Dll6Z8aSHAiA0gnoUkVoicsf6louGIcW/pwNJnDMfuy2q/0sgN
ynRCbywOmkiZes1ZevmmREEkrUtiASp8G/z30Lwj5YiZejEZdMkP34wAt/0iYwPFQ8ChOgU1gZj6
UDTZby95C5nyooZuRzS4GJppOExCwiwOtX2fM9qs3OUUTjsaW70DuptXOiRTCkdrhVxLPo4MwIl+
WSrzKtTZSbSl0TbLdOQUznSlH8Ui5KhiZx35jAsybraOhUOuvmQcIPp+ZXfwro11zqyJ8mRpsPNb
DhtU0S3CUN9OxIpa1bf7TY4hm3O/JG5HAWqojkgKKMBgpk4mbys2ZuSUrYPiLqLXIhC29/tECw9j
ZkNuRl846OsG97LClmDZ+9H2PyQ0ImRn4PaYjfQyP1bAoirDWcSjs69i49w4AzoJbdV33HTVVwCq
3JbuQ2V218Zu0J34W4+Md1UCpMuzVaY4nXnQ5YVilITWBmGiQCSfdPE6pxJwhnxvoJ+foB6/gkDe
mWW4oQA4SHx8gohuWyNi9iVjAo3+Kwt+QLouI+tBBsy0GfYm3blgF6vkrfbEZtb7/fuQUZ/evRu8
9fFjRSyiOKvsEWzBUuPK0QSRcMEsMkUObDxZwYs/rE1GQzOiqwL/AnRmKqNVVBHxAumIVYrWB/Zw
A+TQMS3rlUbl19PXDlvahX/juEmiW1NcRGqsHQYUqOoONjJKE1HKSKQl+i3GGwaHON34K8neNh+q
8kPyI3jxV68eQ/d9TD9N46eaQiLvqGLo7rW8chaQSw5d61GvFk37k/bfefKWdy/0XMGzCW8z0Ock
KvDUwHSUiEX0W0cxF7sfcCn07iNOyODYJyjQOZZK/1egOQyGrUPva4or3LoXVz/UvC0FT4ZoJo7X
Twx9M/tH8pupXocS1PBO597GTIBEPCjvnXmv7cfYviMEDBk1+b8s6Z3VXPIuRo3wonu/AnqYMVmE
LUNRdVZl/hBJdI4BbobfungNvM/SeK+ansoR4hZLUsirDZNwk3rqPQ4txBvnHGGcvg2M+soweylr
0PEfbgGMsn+cml+ey1A7iyY9kxW4yLLPrMPzvHWoEwcGu/G32V/1gDnnae66u+9h96OKex99/xMX
ossl2lVnJDIWJ2BGPtQpaj4QwlQiqf/eVh8hZUyi3TqFDrp/jzmtWc1jWBJw9lKxFucYE036+MKv
OUdDNiiB19oHiySRGNWcl7A59OExYNJQqI9p+JGue1SMMmzUKn0Z0C4dJIKzO0Y9lnnwC2zxHTEW
hbcyR3sJM2Yy0nffmic2XnEaOWjOqjTs3HWmbQx4XD5nDVYyKzpN007Oui/anfTam8+T4H6Mtr3/
18er0cJGHzL9CxBruQYBpEyi7dcpf7P734kzTmse/RxbGlbAQ1bWAFvxIIzmyR9m4R3+sh/DPaSI
zZxvjU3NrdbteNCMaVkgOWLAOZ/wPZ+kwI7ERIY2Hnf+XDjWR5XdBvYehy4rwT4hTd6G0kMr4cJR
8EdQUZgDLl0cgkRTrBsE+64mV1ai71P+eeTnGM35hox69H5ZTmzZFovhCL2ANcsZu2XvBufe1AmQ
ZDiYMieSvwNnPbJ6iVjowT1vcuuxHn5UCkKRw8aKNhsVAGP1XB4NyEQWZ+De9hmonQTfRgLHMCv8
3wyrnnrVr+sueghSrNztD4r8hV4/ksUlvXPpo/nJX5zgJTFfPVDCPK+JssMLP8gh38Z9uyiRfxWo
qHTj15jeI/HAP8yzDmIkWckDfdacCRzNrDE5GO4XjZ2Rsm+6DSATLgPNWx/gnio6AmkqmG3I3zO0
krSyI5Z0PyXykcUrSr6YoyAte3NO1OaB8hcRyBJrYsqvCDdS7nKIfQRfnAIAu9vNS9n8SfM14rUS
I4OthJfsI45QP2OMc1yLYhOhClSPmtlpScM4YJ4UhJ8lwqK2RFxHapBJ78QAYvUbMNmBwY/pgXZK
+1wPj0Z+KZDBl8ZBxE/M/eCOIAVmiiuiacnbqRjbRAjDfZocfhecWqUvw/E2sgYzphuIuyosiYnd
QWQdLlI8732eblEurwUZdeQGKDQwxsnuvn2JBQhbaY9nFKIT6FVasT4FeHbiP432dshe1L7Ewwlo
oe0T+vc0jGcDnl0QPTj0UHP93S446u+T6CUR9iK09uBnkC5TeNJ1iIw3Fpc8eixBiMyXdafftU/C
5Xl5vhp+osmHsMQ1U0NtK9gfENT7b27F4p9zaSM3C584/lNWxB2cmk1n75j5B+1j6ywJNgQkk9pr
TNSWjyyTdII3rkstuU7eu6d9o2mlIBrYnRjjxk8yfM4wd4Zr7FAyb5cW+EztVWEC7wqx9BhBE560
TiuN4hTxB9hCZIcY0n2IUnIxfaXmJ51Owdx4Tia/SrqdgMaXBqnWdLYcmH+bXtD5W7kMm9wcq/wQ
LzAO4XSxoNxwFCGsAPh6B80TIzOUvCQYd2XVECAwl3DmOsJPxKCoFQ+DeuhNILuvWvGaDxN6xGE1
zAp7MmSalUgbHClET4QFKVUCewKe8D49MXTiOBLclPnaRc9RfMzLtcYG1c59cjRe05awJ5pZrnv1
g3rnza6QwMc9S6KM/UEALoW3Oz7N+tV8DReV3j6rth/iZj5JB4+UHT4TCkDfGxpKT2eFFBYmFdxN
IaohTvdzy0eBBIu5rvzgEYOYcJ9q45MZ/tIXpEgO/rqbP4tiWSNwQx4KFHURFNiNne8m/Z7lLVIv
MvKApZashWCwy9fGI1wXrQ0vKG15/9aK8Zph46/y++j9BXD20TXYt0SY34qaCQr+L+Pw2/BqWofc
/fFmLGpIqpzLcuYtovir5YvbCI8g362UAAiSBZshXgdU6r4FPU7qm6rdu9rJYiup4fbkjw6o7Own
xSqAy80OHzkPIgAVzFsdUrAzhJM2ZIUWuSeQmmvBejLKbyadseuTlKsWwzxDSs5e9aH6czp+o+ik
Cn2MAxYCCiQIOKuRX5u4esxHoH34bqFtBoxRn3Vx8WaCaKYtC20Pqh4v8GZkXqz92GygOiokTbNo
TAbLwgEQoqOez4BHD3SikLIyTZpoMST53Z/uzvDWcJzM5iXaeMJajiuGBrBg5DJ7W7Z9eMGN4UXf
0iJ1628wUTpo2S7UvxwaJqX/PqSQc1gQddSPoPLnMyMNAvddcisI+0MnrRXhj7XVrKNF8O1kZovU
IhtjtpNNNMB99oeawDX/t4mfYXezYwNgWnfVk2enh9r6iEzo9vIvzmrm/8+6d8LiheSrE6glM5wG
aEJdThaut7O77dRqmzpgYJ9eHe13jF50zPJ5/JwyKXLilR6TbohocGARQJVXVC8GXyrGWb0Z7ZyW
/giJigUNkKMRYjU5IenAudyGvy7+rtoDZMdsy4roa8btpbWYz3F7ds8Bm25Q3ty5N3hou8+aTDga
vusQjEp26MURx6bsd0F/tu0Ps5w3qs8oVZwS2KnI3el3ZXgikoVciqq7ZdMdJTdRODZSWaumJLta
KeLPXF8rorsk5o+kvdEq1/M1YeQVsg6BMsgfV0PDOACKA6kBFI2jtUW+05bYr3rKnJ3RvxQFcwka
dXly1btrEtP/a8a9TQ6rx7F39jLWONsE2ziGj26N8jr/aTBt+Z+u/0hmHHoKy3qKPTyOqNfit87U
aYElK2rKmq2GIkKh9pm0N/ABrg/+Kb2Vze9gB1zzjKZAvWKJtYdbk/wJ71VO8CfVLzbAUl4s3gnV
H+v8Ynx0CKPwR+ts9F36p9MMbrN3U/wYwXngDGgZf3nK3MH4af1bpO2j8IVlCL9NBElpIp7UZMfO
zE1PhG6cPEXzIalE78NmPTgrqz4gVTl3TUbjE3Orj9KXyAcPPxu9MJY0RRx11nzCk9srIHA5FVje
Mac/eZ+GenJQyZUMcfsBLPAjzbUaU18QSphCMRANBLFQm+2H2emA8JyImIWLAAFGwS4KbbyB4SqA
ik7n0WKDn1ggLYQwgsrM698HTvwZs3kvKk82C7Ww9nM3SwYC40wFrwv5yzHItoa42M4OQb9BLAax
OdYjLUxs4ChPaJUK8clpatF8JVlCyBTn6+Soec7BhaIqGYHBwLIejZEgkQ5WB9IadhBGI8bRod3N
DLj0nyndc+tshpe6nQdp5MAF74V2c4tdQSNz5tB7OEdGC23jTYmHIv+MOxafb898FeweOf9cc7YJ
eslODJoSpCLxwy/WdlryNTHjyHXl0mStoJhu0I2NLLyyeZb2FyMR23nOmBOVs3oB06ouf3D0ODgp
bR0zCV6Egb94ITRRb9KVQc+oNu7DdGPET7ziI0t5rBFmu8RejGePytZ57pxr7/+U3U/e/yrtp2DN
ceVpUg8mZ9yUuTRpUl1ySrs3xmtKg2t2LLoVW3igOO49oeNKy6c6mUM1OW1T6G6ZeFP6CIbeluB1
gL4uyrVBspw/3ChcYSxAKnjvXHq8Xy1UyKb7Fb1cj7hDUVcYlGGa9ja5uPq59cDpL5HbptWr07zb
HPd8C8Tu3CjgKcXlQXOvJTE89J9Rj+wCUolQZqTz8zzg7ECP6Ybvuv+Se884rvcRvrqimN5k+w6a
fAgu0URYLknXzIBCloXZwze253K8mSbfEINMKXeJeKXqjW22iY7bsMT1ENM8gAi5bUG/Nfykpc25
FF9T+5uzBWunAmZE81mznifd89wy9bSfOnlzETTUFFftbqQJNljnqEPJfpySczu82QSw2YeBhpNW
PolbCc89deKntHoacl67PKEjvchy+jPeVzRhaIPiyYyycw803oqreLPNU5Ycwm6B3a0NDk7TIVE8
ZdxkiSSU2zh6GHuJ2eXWQs64jtjfO5AoUOQ5rxXWg1aup/RNQupTj3b/7ZtcHyic3IZ6PHrRzF0g
f8f2XVpAwMo1tXSDOWoE72Ot6unL4oDPi6YPbybdMB0QU5xAOp6WEwb5uTr2OJPJBE92ya2N3pQO
Nf1+jlULyztn2W0OfYJPwVsYevsWSqex6ZsvdGpJv7aoSTL5q+JVxVXg0qh8GdqHgXp4oFbueOlp
NptspyF3aBEuc+6PeIBOx2AUeXjBwS2OibOrnurW/AiQQyQMAfwKza85LisuY4fnhNmHHmEYhTPX
nGYLaUb9q4STit6jRkSWhhuRZBc7Jm2PpjTwHnvkh/90jXeoJ6vWves0UMzSXrrrwP8rKXz8v2Ci
O0rhoc2Q3E/y0cL0OnQ/GZdvwt9ue+MUhYDuGb6WLZynlkgtmsmjviszA1cn0fEBW0CFGMC8ZvRs
IwbVefpb8HN1LQyBRzHht+D/egZWuh1sB8ZRzPVLo7jmSFeAAkYJMzq7yJ61iP4u7WSyLxa00Mvg
6CcfFl0ipGVsB8hp2dM4kKkS4i4y/vYaoQeGp36e2C9Ab6LZNBuiNok9wsDUQboFOj6EONi6blvj
Kre5hfQRdhSKIXDWQ0Sh+Nn661yDvLwh/2AcVgz8fabDtnFnhLTAY5Rmxso1vhzurxjDuPKYzDQf
MQMLr+cmjHwUY+XGad3NnGMKImxotTdS/3bByICl6lYxOTJ5wQjI/PTeM/epQKFq+LO/V1vP5/mB
w3uKJuyKLbP4GOuHVEIBmSe2BhaDgPHwBrWbG7zX9Zn7gELXbcgqoVDFHnXPrdvkQrdHVUrEQgVl
AlPCiJ86PeTjk+OSlFqF6xqNcFw+16SxGDm9EGujB6jTSzDmR15I9PbHdOg2BtQx3zTg7Gvivakr
FvFL2M8peVRbtY7UTKOJ6tErxytSPqsyfMM4qhnMn5Xf/OgdR1OKwFgQCoIKOa7x+hRY0KApN6w7
tejPVHNZbm9SP2dOy73vUZUmmAbqvKcH0d718u6yHzbz+S4l0wMILQpsYtnWogXC34Vn04VBYT61
ZQUwzNgJ5IW0I3ccPGbfcb+lPzq0d2JFsDrjrW6i5yB0lwWzqFa89u27O+IbQwtNJwY6FsN/kuKa
8UYvL8vo5uQNlAYU89Zv11IqV31Fiqs9K606C2KWizkYMAfBP34MLwSXJV/MD1dzgoioxFPYQ56k
lxzttRY9NQVV2tveum74ADD4TyU7hg70htsiuSmUk0EinrzZO6wRl1cX3jqk8k+h2rV58RaCIRok
W9hYntJU7s0fPJ3sIg0IaIIhJKiWzNkInNW1V+30vNo2aYNAndF5GKyYOixjijgh5SkCLDeov7JG
/zRPoNhBFM1sLW7fDabgJht1efRYgPNXpgPDeIMQwmzI0r4jIjGJGvzS6PmMxknzHtweXtwGcxya
WXUegjWbO+2ordvQAYqIcGcnIHhsPs2yJiy9H8KTAopujug7Ro+D2KEMz5ap2gUmDjUKJmI1EjYN
celJX5R7KyMVGys/bugz3ff2XvzSnaHPAwJxKp9oc9MXp5HqBDeD2a4DMGTTkFsaE0bM971wZbcc
xtNIvWUm01YmuDgys+JugzhgDEWiD0Bt8i3oD1VaQ1DtJ8F1w7w8c9ePMIaGW+a9xO1LynmPXFho
J7dcqtMUO4LDbmQd/v0ORSFUGEaJ2CErFnF9uId2bR381rcO/36XES/JrlxW3QHxvdI182AT2EA5
Xw7i4AUJZTzVldFi/fj3MJTavVBwIlMbvCvUP6xJJU0jRC4NNUtazvsnCy0T76m/J659UUB7NqWN
aBnk4r0OhvKxsk1zn0tcaRbgjYfSN79Rodi7GP3Kykl77d5ijLF8FAF95Pa8OM5L0DKKl0UR3lL2
5XJqn9yOroxyOC4VFrR0vSZsyZsSHU3zUEBroJYXqvoo9Oh5CoMQ+xMqAzwAzk4rgSl5Htt0p0ix
VrFVb6hnsIvDRY5IO7nZ4xQvO4Bn4FnSYOfkWDGzGpWMXiuEQxr0yiGoro7gKIcIapMZQXMKnOYo
A4LFp7gZ7yQUEc8hkalROwXLqGr0e+8k0VEXmotR3ieE1bsPMdYh/sxiiKWTkAfXcNNXU3EpNaYQ
U2Mi2jMYm9QD+IdexxZZM2sBHQmepbSwpYbiUutKXHwbkgQUXHMn/Whn07RZjGNigVkHfwmm9it0
SS3J/31UZsmDQ2g3zRc9ow854t174PSh6YuGZ7nSG+uvm0kKqhqyJ0P5cFm77LHIrB4RIEMhOzCS
p8GyUxpBw84CAbXIUuK5cjyg2zRT9SobN4VveTd3snoqMa74LoXuZpC8kZVNefIVltM+IJWqLSzm
5pV2LYZBf62GGqkkc2QJSKIzGvZWL8QWbDTWebSEdYajB64ybT7D+VMoe+41aLwVT/oTsIB1Hlpb
QFbmd/SwiZX0POLjTcS5Og02vPfoSCMINVMFhOg/D6mh6+f5LFnMZk6htDdjCPSzN1dDmYegYpo/
DI3S3mNQP0W9OZ2VoI2Y6XhrUsb6I+CY4nMqKujJtTWeQ8WDX4EjTxMa+wklI5G2/jGxnQhaU/SR
oXgdF0UTzVknJWZyTverAJfBv6+UVTueZR/tB4VsOCqd4TyWCsE/JsJSQ5osM4chaJmM5ymbMcLZ
ocxSwpeVR3az3XOzx8ldN+NeLNE3FR721X9/4d/DlOvBSgxoZnuQ4uFU3EsdMiV5R5TEGjk7gxYB
QtQ4+xaoYg8OJnKEEb7B2H5Vam17y+cHK0qznSDFQbqsj3WtYkCHoUv7dvgSgrU6GKz04CTNbx9K
ecwSrNLkbOOdQDxWwhcHKDUfA3TEIG1UPvEyVuztjr6xAP5u49hmZpN13Vlpcm94jdzTsFZnlQxk
5zJ4S/yAKcVUJ1wsZQMckgfO3QaoDoG0R8ZnFwE7YEmUb06foKKeKMmk82uGafNA02KpLCtcNbwH
S1EREw5oa60m9zsLjBfZ4J7SAv3NteyO0ITxy/ed56lNqr2wrH7n6OmvUJF4NHPQ3ZlCVNCodV9Q
ww3CfETkXKYhm1gO6SdRxqopipHNoTwYjUiPpjOcUte+pa6+txKEKYaPzqQKWg3QQXpETJs+oZpH
Y4uid+tPcbjLoHS0me/+RGClIpPZuUTE1hgVYZS+/Zvw2cLKzIeM8ZLullunMoFjji9ZWxu3MYQc
WVXO0skj/8wWnw0Tz6FLy21EFE8dD5Jzusy2bP98aVqR/VrDzlXTQD6lAckOVmVz0aUCft1YD3UK
hKkPdPoSNl1aUeoceTCBkg8PQmr+FC7Q5mJELNoa5we834xne0Za7ZQrRuc6TDQ/At2lJqjGszHL
72HZQonpuKYJ/ubTsFGWCAfdVcR6+tDbS1gWxs62+7fBytVD2/j1Q2Bm34M/qp01EjIblwOLl87u
yh910VQ/IA8+DcB0dTsIdmHn0e7Mc0GLGB9gNOkVPFxy5cycFawaZH8hbvWnsCr8HbqpTkVkDBcn
UZTe7k/ppvITHxAeB56xH4V7DHv55d+DiDg/uWE50thLf7SeSQ4HF/2cocw6UiY+N4wxViKDCmaE
WXcxfafF0jMZS2cmDXcMGiR+xlWfjwEgAUg8VaWHa8schl3O3Ye1RdVXM02ihznvXWlVsGcnVwtH
+fE1oEE1VgkRe35sHXQv+0z74ssUGaDXbuEZpHy1UE/BFzMfl7k8ZQWvtYpI16ttPHe59oris1w2
GpDIUOOf7TrvoNXSPFWVdB6LqH9JcIpZBRwyveTS7PLX0nD0ywCVTqumceFZwlyjgYbajB1nlSWw
HcaUe84dq/pgcyZfBHo0kqo+6wdanVw2jzjCgDti5Vad/tjaKcPTFCtbnpfNHoQg9Bgv5ooCD7kY
47H6LBzjawx5MqUv+1WR6tURrwpsHN8Pli7m5w0OgnIVVq678No6OWJLSo6iBbAgOosEBNbazG+G
Y5ipcp1HqLndeuyPufSYv9V0WuePuirOgMCJDDEjCTaYgbuTO+ZcLoZi0tKhEcm6yF8ZEbpVaYh3
g35Y1ofDCZ0i7KaegydjE/FpmxI9jIEeoFFANED3qbkj4AvFD2qb/Y2T400xs+6Gof0q5YjertCJ
qxgLIElhGm4p6fSlWRMQFTI/2yJ1WU1CVO91gOxaJDWGXx+ZsUka00rzautxNNxdPwG4ylOF4Vp6
c078tmiVs9c8+ssamU+OxluuxShRbDzlyGEaJsOSOZgNci5Nvb1bmx0eHeM567JxrbvRn/RxW3RW
tI7mwW1jlxE+LlIxSxNCr5CXmGmRH6EpN9Muvwa+P4JMIxyR/lbqi+FoJP51dKV1rGkVXZ3AwIIx
X8G6bNxLFi0MRzFIgtaYhu0zgeBYemEe+OAruAbfkMB1Zyqh+rmmL0rRwlFXVpigq049z7nVaeCg
8MHX8mCnZkHfll6BbtEjCtB/JqGG+5X55g07FEdgDt0uGp93tLt0c/LsLfATB+efWBWayM95DJCp
NH31xfYIqfwwOU74QAjt9xAg2AcslxP8qFI2xhm9KGYaxpR++ziPamvWonl6vBla2m1ClONOdl26
CqT+HNhm8TjK7DrV7WvXmphpgp5UGdd80UO9u6sqS7e9aXznYW2uwCMEt9CYWNLnEKFJa69ZZ9VX
p8VSii76SbSfTTJEt4ScGcx2E69IoMBrpgA6ovqptmYQwVh8dW7tnWSiPoNOHw+UxITgUSvQirNe
2FViTtmugm4mnyol3YWhKuyPdPa0NJavQccZ24xCwfivZRishP1iZue0DSkRaXvzQhALzuqCebKf
+2p6sa0sG2SqLLrbhJa/aCYXw5EPFtds2lWjIS1pu7Q+OpX9YBs92AVEGZtkTpgLINz//8O2KiF5
B32JBihU4cVOJQOSLISMKoinNCubRuq8jkpe5LPVWHh3n+KwG06OnRJFRKMgHvNow8pbXyi/Kxq7
tGrKrvjCIUWXYP58MT/oviv2TDR/cpVy7nP8z8lOgqNyXe3w7yFp5Rxjw+jx3x+Iql0SHXpVSkEp
7Lt5r4aoQbBSsgz93DuMgeZiVunucdX2G4oMeRhbhxouOtW+MqHT1E268YBjdH3tH6Qe/tlKGGu2
Lf/ghB/V5MT7DmXO/PF/HwZZZsjklHnwYQTQ3CG9wTI6NIlDe9X9mqxeA3XAxGwDh+XCM4nUgEsd
LADhxDN/4jx2Wk3tpMIV9a9NsbbJJufqppa7nxxSpmziYWfczLgjkmfeTxguJr1Owy/DLgWZZdrE
FTkiA1GxJaEVS3uOd5FdT29dJJ9BCkVVtrm1MnV85l2l2afKJgVpSCzKnZ6rIoBBN9lW92hmpnkM
eq7dxhAb5Q0IAiwUdZJz1sE3kM8EMXDVIXgOASn10qoey3a4JhbrjQRLsI1KzsF2i9AjDdAwGSE3
EtHbkWXsC8N6KbJ85r6bEy0H2AlOz9wUhBdmoIWymHFGaf5Xx9V46IOkXRkuXArHAj3Rp7s2CdHv
lDphQ7SF2ke9LVmyS8teDUbUbxNtzPEDa90pjAjJcqUTb/Q+qO4JOOIwsYJ1U+kwpjy/2TmWjdW1
y0D+5EG6nda6RXRHFX/qQvqnMpyebUdky9yqsWpSNy8UXXLSqeig+sk+DorhZa42YqEaaksqwDzH
/UGIjXkOdEecdCdjCotBytDbGDpi1G4rDkgt78RLId1gp9PBXtZNk9AIncyXzKiO5FbYbwEec8dg
KZn8vsW12fYHcKAxh991UvXYtjKvOOhxcE4lVtBYRzONaSxhaN+8BCKuX/RBf3H8BsK+FfbHtuqM
s+JUxUwrvPk236FSI1f71HzX2msU1Ffk13IXVdQjSYtawGmzgZN0Gp7C9BChK8OyH5JmEE1Qnx0W
w7Yrf+0S9HDabdrYRR9OqDWa+xZsoplBpM8r+hQ0o6cKPE2EzbZzUKYFrqX9kKJGe3FiUwtbZA3M
N3iTQw6I+vDQ2R1MDLfpHp08hdxaJzfLGpxLalmkmAwoR+DiuhePacIE9Al4xHXgWiUwI6lXhgJ5
UGrYg2TvVLj3MS5VYPiMKEa+GucVXbRsBKQo7qoviSNL3PhsU/hSfM1SN9NKzhGZBSCn4bw0+GnR
19BAS0RABsMIMaly/Ixouse8dKerNP2tnibDspmicufiyFiFflTSJfPUtg5RFI1xfZJei4u1hdMk
icDto/x5miDS6TZMppx7/1S7r64pTbhtqBuVkcGHaZBPcpUYNDjUVWZDT1I8JorcHI6dVTDeh+WA
KXPyl5VTJ8++YtfgjnrIjR52tEkHt83RTpg+Es0wrYkEEyjxYwKpNnYQa2ujxHWp6clnHoXjeYhB
RQYm+XVVSzRz5kCW6VdO5Jq31rCwiCOfa7o4utg64uC2IHJKT4PsnHBa30R+Q1PJmPJjopP33YMA
iuYHxsJTTzrN5On+CvW8u1Wj8e6YOUDy+YG8lew8RgGFgEJVpjdQG5x+ZJbhRas6VKyUgqyHURP7
nNlBOTkYqOPh/x7Atzh7m4Ak0xX+ceg5t/97gPeFisEMMNLVcwRQijTHcb3/ffAjQu8slgFaQbFa
9E1f7FxPncOOcA4GWswoMxUQX8KDIbSHxNKIYkrkW+Mmu2nUGcqirzj1uaNvgbe+uV2Lukcv6A7r
EdPyCfYBiaIme6ysvob5o6HJodbiZaZ24Us9NWFS7Bp94070FsZQgoez6XNanj9ezfkB5ztaJZPx
mongzh+Efv338D8cnddu61gSRb+IAHN4ZRSVg/OLYMvXzDnz63upMUBjpseWJYo8p07V3msP/6th
U4rpoWMchZha2nRSJW4zQ/6Xp4T3DQLRP7muzdsxohw0lNqEB9qrISxs5pxU72FTYFgY4kF7ZKTK
c4Byx2ZS3rWVUxmWk9pm1gNRkaDVg3GHeUmVnHi1qYDrV/4NyVQ+zC56AA88UordjwOJOAaUebZo
eq8iUhT6E389sHmt1odQN7EnR7qpbYachpiR+muaExQw64MPecgaK+HLGmj5a+S1FAk00yUjfUhI
DCWw5oae3VoLdA3vO1lJ3ic8yFl1sohaONw16P5NU+AxZzi1jLrywkgHe2RlXSZRhXtSxOtZIQ6r
KiUDjq4hciS5TZKRvN4z0U4BQ5hKfxxA2Pj3RiPwasgUxA+qYBddMflrrU/+FOOBVXuNRov5ZDnN
UvpOsBgwnvwjpS0gWcp7Ni7smPcniCBDMgxAOusz6aLfF91rTem0DtD15HSRfUFqimOr89nH5q0V
sBPTdUcIgDgCCytGvAwwU0GrArAKtrGWRo7QJRuGZsXOwrjSiGfg8/1X3WfM09c2P/byRS4+iszC
DdVn1XkArFhNdHYj4kde+4UJSs9NPQoMlBSI33IyonOta5KXrLzdtsOp1PR+U2rTuB1aBDRmoXhj
ARyVD/5qTebDFIZ1P1kWndZGKhxO4waNvuyqTSVc5yQVj7UBTjtejHetY0DbqMayr5QBh1Vn/Csl
Vb7Mk+izi2FDbjmYJGRN11gQD+VK8z9nwMl8bScbK0iMpLRjSTmmetHgMmG3pY0CWVhAtzTpzFjy
VcxDLHC0kYQEK1dJt0Y00GN25FISa/Za3DUCVnOU6GuzMm1EKC5LuN1o89zAKuwMS+yOjZjmcFfG
BDE0TWj9Z0oZ/0pafo3A13xkZvHWF9AjsqYzPMyoT94JDo+xmRk5Y/ezZ6SKzBexnke5uMnqRNlO
ufU1zQ08U/nu6TxNmC1iIjSxLDCN7o8F4GSCfmiv0nyfDoAfIbhJdMWLOvrR5u4hV4ZwUdQbrrF4
i8scggfI5ll7r2WY+Fjcp0CSgV2rcTilZCjI47336EcyE8hlR06shX6Fhpq9UINBJQRtFBl86UKf
efQcydOVUm56knuAPgmHQaJ3T8MZ29CzSVdiJ1XNdPlAm0UAnMg3Th6nP3RotlfLeBuN6ikh1xje
l5DMK0NWGVVOpNsjUXcFMb6f5HQMFACq4xMKSov17pqJ0V7yCQXJlKNviUqEEbPCeU7XD7GaNzRO
OPVR8HVBKoupN2PCBlqRHtDGkhNAPbhmgJQtk6OkVkk8BkpFoigSv8XQWKfqWdwoCciQAlJzHOcW
OoVxpw3mtBGnat830pmTG8rZ8Tpgdt/geaZJIu/x+NLEKMkj1CaUl+uAEvKeG/pxiIPERCFWm83x
nvFexr46yJL4G1N/u/exVACQgD0ShPGC4EMKLeqMlzK2NjPq+bYR0nNNj8E1ByRy00gi4Ex69Cgn
OMSIrPcSYZC8aEWQXuDW96tW1TbaRB8hGbItVo+c1jv+94aJK2R/gelL+kCQ2b7WCcepEvgCuxmx
FBXzY3HEY20ISLEGgaCFWq+R0JOrgbp1GraCptIv7FGkaeVLTitNJHLhpZstzFNCRv4KFQHhtAaH
TDhIpiIQBVN6+QRwQ8hWrGZlcU6l1TgKvXZlBV6+Z+GfyGEA9VkbH5+ssnrG/lEgq67V+NdU6JTo
yfQ99Gu/1QRSJxjNF1t5Ip+d1la/Sejo+zVWs6j4qGU4LEKUa0iuCc/QKihLSzU6YpaILE5WwJnn
XRZIiTJR5KBT+VcussqlAkKpyWTj9T2A04F89IjxeXunzhx0TgCabpa2IaTSC/trWCXRQZBG9TiN
1UlgdrCDsD8UqA7EQn9PZrYqdSqgFUnsd3ixEfb19Wu1lN/V0m77sUqDeTFeodeZ20iEsi6YVEz1
/zec8HrHmqulRKrcowVzPeN46NG6QWeLGBFiAtLzPHXDxlRbaR8TgYQ8+2mCfaqxmeDykyeA4bMq
fneLed+WUy5smVy8LTX4HRFA584UlsVTIz6WEGmrD7XtWlecxZWFHuWiJtRQSSWFUIMJq8cxPuMS
U+qpsDXLqA/0gEB4dge1JCK7QUZwKOUnVVMiDBRYqrlfl/WbGxZpRdHS9yqxKoGzSjunNy0EjM1r
Xa/kw/bVjXAdq2R6KiKVrLT8tUhhpOZVyopZgauNe2mbpkMW6D3uBXltiIcVBCf+Uu9GtydmsJDX
lVMX4EqCQJRBDFFOiaL6JubYvu7RcJQTJJndOpzJwy2otv8lleIKY/8y9JN6iEjUHQecTety1Vb0
eGmRY46dAMs0zQ8iiRY7a/RpyL2y64aOaSchBquhFSQwKY9UF3UG4tWOaxW7S9U1HxHiY0T5B01R
5k+p5yZcaaDBX/ycLXlyrDvVK1ygDVueOyhWt+f0iGG29fjwuGonmelyIm/iCA+lWd9fVxh59xJA
g4g8BiuDgtGzXG9KznGd26ssUi0EPTvQ1aOww1w74YXvJ2QitHM5UX8kWAZDiZR7PNxeAXnCNXpo
AM1kBlkPYQUv5D6ykEnXvVU7uZBGuJ9XH3MiB+kpuRMcK8ElBKk3Yh8fGyotqkAUgcA3q3t/aJb+
Jsu49OroiWe22PKKydrWWrfpUKISYKu+4S1Fwq3EeTga5mmMTOLPcYaXhoIGaeUkMEJ/UanB88o6
UOc82mkdmaRnu7ZjgW/S7qrfE+xk2pP5Eln/ilFIHJOUWrHQsmBMih2T0PqU9xSda1fhqkHeJ2kv
yTw9ltizgmE/7Gdh3Bj5qLxgQXLh8sOUsSTkyZLJzIr1iaYsK3ThSo04Box1cFi1JThupUIVPgzG
oY3qNzHFv16uFnk46h04NtYDRpWpS4mDR0FRjqPJZQIZCRe3pXmXNgY9QgOtU5UYdL44+9BwkUg5
oKc0anceGEMhymOBNujeGQYwiMUi4MLYbBcrnMk4yJDzUerm/kxKi2fFd/71mHn3vtzpY4Pncl6W
wEDe3VoEfJK0eJtwKJ0Az28qNf5LWmKmOeF6uS5ehqnHvZPM+V5jiOokI1KV9q5dWsPmgef4iUrA
nvvBT4X2w8hk6q+n8q8RefiK7xUtyBLEjxUhzk6FvekmVxATGvbBL2JzaH9Qhq0SPqekIrLZnOjw
QKkYGFRj4W4Y797q8dWU3urqja9+qg9xdCAiO+rCtGcefMUQLeBEKX4LkjJJbbI4MdGqfuabZCvl
AZ1eHRqf0T9REvjIot1z8Z/9eg6X4tDkqkf6d6V4dU+QKQI+V+v3U3VqmgvQfg7vqN1o7WJdJMtW
y//i4t+CRLj5SZUvHR67YxS2XV10B80Zvh/abezHENcSjrZ0ZFoHGxPhRxEKeS+jI0LbbAmxOg6I
5Zm8yyeYvpZxXGesi+fKOq3V0Trc9c2iY4EI0BEZRYhF4j4HeK5YDQipo52jIXJfHGBfWepO85Y0
4lV6QQdIgxOeRIdPn96uYZcbhhKtNwl+rXJs84h6kU3a7b6Feu5Mfs9g8uiToljcMon/zYgvNGZg
i/s1O/fqzcK9DKoCGQJtNSIhrvL7E1O94RpbF2g64qbZAYdFyXx6Msx26SbDccpsVqXs3COEqg/V
baRYJM+qcoYfHMC38h/9krby6ZcU9vQTcZpVsS4hoKaUAx0QzK+qz/mINVBn81830LrEfiui/iYT
HgTeG9zh4hdxyGL3HkQLo2XouKEvxYVnKsC1j+abMLPL2yXmq3vm17CaUIapHkQivhd6CkUYdd7r
lgmMK7qjx3b7AW46fovflCA+wmt22UDFU/xmfBFCFIXW6BIStRUO8VFYPOIfm35b0uTi3YjYemyW
yHWrs4uS0PqV7HvA8jiiLvfbaLjxNz0mHkV++Q0ww1/8pt6MAx4Q9YRHqi9ok7v8dEwgty3nTv+3
Og3KNCRoXzzX4gPfM7io9m/5SF6Up7LVT8IMQIUf/1GAVQ8kQc0Dq/BBPhV7aWvFzsr27Zq3ZM/l
0L4QnC9nmHdYW1oqhC06ULk+5NaN8bO9fNB8JKyg67xnHq7XHuBLPGgDcNm05J33xZUsUbI4xSsO
Pby3FA7D8wcSBakV0y0UAUjZQCtgu4NHOF1gYlhfIhL55sMqQFrYzGIWp38DtTK5s07BZl9idlw0
ytGmNPdRs43u4Ie9kqFHm55hMvyS3nMdxr8hv1ijNxOY87dIhCmwZQM7cQcHEh7n44iIitIZ+rMQ
nyX5eC+Ovc+deF0C0rlO05ZBic3N6K+3+oM4tvuB2DoCSNNw/kBfu1EDOeg/yfjS3MEW7T8tZK5F
sF3r/x9ntpVC6czd6Su/tEKdyP0l+pSoa4TrLiajM4AHF/C6YxHBPjmjCxPDz0i42QtE0+YBuOZP
1DJOfoiDu5e5mAodKFuE98GS84S99iLdnmfSH81VbNQ728FRiPp9vpf88EuqotdsRiyHZ+msH9Vj
8UOCAq70cCF6wSMxyl+29y9xKwdcentxCrtlKi2Hq0Dp6pDwNnPYxDxLeHr5IV6MG04TkZjFrfSL
CPdQvJNcbF6lzz/lDIrgXUiC3CDWdUcEJ7BL7eVpxjvfYz99Na/Kmao6csV3wR12ODt3dz4q7bwd
yQifGr//itHQNUsOP+emP99bJAmfVf5Rya+atJuFGZ3vfo02fFn0kofDMyB135z0U7qdsHbsrISY
CLTvSOQh8VKUsHE45fPH8uzYnQT8uRKgEi69CD4T/WKKxj2pt7DmG/rLI1IDH7gZg+nIvEDXsseO
/wfpf8c8vSO8ZsG53J/68RD16DE3MgS1lA5p/K/s/KmKXSk7A/u1ELuXV2mit+cyGmUwPHRk0HoM
R2S/2Mdviyu4Rqj9Mn08ZZgRQ+tT3MHpAozDyBQVygKg0Gc8HgK6CzSnPVSeemDoiqqq25T/hp/2
3/BSvWPU5oIiL+mgxI4b3UNH/Ff8dVsd5OYPLmdknJI3Mng9q5vyoHPx0RKMYGY8pK+ddogSQjch
J72oeI+JuAeGHbJsSt5MdFhCfLld7XCFmLSpsb/Z1oYKXXvBrWr+ENYwH7DO8zOCciznbW14Kkc/
MItqQGOBL6+lkjlpGsA27qLAyFwoV1r6K1Yfk3xdELAfjfgjpUsvB0JA5jKCMiXZ0oWpQSQ04EDQ
AmsFtjWOHRKX1AbI8SnLngmJBjygEeiLXwfTT0oJ3njYCnOSHNz4y/iHnAISIRTQ9NkBwzUJL9aX
MCpNNueqajqTTqF/cBw7xZCLgHy5ezrREHzshl0uDpAtgGrolH351cOuIfqUpB34KbI/Kjy5iNEI
E+p1p9HenoShgfROvAUTLdbNvX2Z5zCT7WFAsxQUuOFlIpHO0uyMrGbsuEgHUIeyU5D0EQMwwL0K
cS/yGI09x9vQkCUGekdo3SRx8vUY+XXiwposisCtXJqIOcpF45oX75X1M5DeHEX4z77n8i95MgFF
1KYaxnaZVLKvoQ2HIahX0LBO81mb4LB8iVAVyV2IYZeD2XTJsJpreoTT7mnAJjsg/Sy0w0IAXq/c
TLZ31e6EzygD+geC0kbsK4yeSi+G6PpyI/WnbtfdYXcxy78y1o8zL6pD07xQ3i3vEd81yDWbBEuD
0pmQDLcCXk3zDrhdzFbLjDI00xf1PR3Q019jc4cDsMtfmt/MhBri8Nzc5328a5DDCkhB2bMpjtFA
C/waYHNvMMBYw/fGRZ7aIz21+y7HauaK+Kn/v9yEBzUdHtAgxjSOV9y0szqsOXMSA+GOgZjYySeq
+0I+y1CnpmMU70EHYYM+0gbj/KlXNg81LjIJvJ3gos0SnGk+Y01PjGBJ90pxW/qQr8VA9sZWAVri
iyYR1v6nAIYYzYJBdBgVCM+4q47ps/0Ck8dD4T6NTtd7lhDwXIrGc+0RqC6Ht3a7POjMokyUaHVR
u8udW/Qkpjrm4GSP8Y0qBYrNDDCCCC31iHwbnSq/xVntR8gAQ2HV50lH0WGPl/Yt+eRPinsK0OkG
XAeH6aoDoX7+kjI5pFlyakb5BzqKqsuJGdc7+etAa3hT1KzHIeuLQ1bv70j6K9h6YK+Rm1PPGC/3
BmWKjqwA9xN9Bh4Bsm01n+KBxtkQZDW4c0yb/tOmyz3M5MhPW79hU2l9Sb7k5ocWnRq9xo2gIemS
qKsHeTukyDMaslRnebj7uSp9LV38I5klOXQKJulBOBhpeqsLmGFWhdgLY6+U/5SoDp1MUtn+VcRv
iGLotN0p5KSJJE5EWYyw0eAiUCpMiGJ30SKY1UifEle6JVHTeFhaLzGTD1+5D6E2KvueTgqBQeUL
lKfYMUwi4U3E21oCYIEptPtkptMV285DQ6ZjOz5iZuBAdtFFIH8FVddFdG0l/LbLzA0Z1xkLhUrk
m1EgLoZ4fzF0lRK/vmpk49pyNhQBOajKq0lFk3f0o2q1AuhBWSCzwnFs7k7zjEREnwOBL39dta8p
yz9LXM6Doe50luv2TXKoR6FOesKlfONhfRShtB09blffvOEqeeFsztl2r10QbYVczEB0iVULRben
abBtNBZvoKl+qReaD64pJ1Z0/bQSZtEVTAGYyamtRzrG7IWgrRIwfC19CPrRWq3v4Ya8GfWSplqB
XLfvEjKdUEamitc838/N2QL5338M9+95+dICFWrAMuWPlAO0Oy4CjXgp/ReBOdrdhEO34zBmi/7r
4IphehRDNgHGdxATHxxXfT6jbXnUz/Z7sT/uJ7dxsaK7TBMd5XIUd68YP2xKxNMnEXGH4+TL9l8c
vnUkGD9/Bvqs/Wp6C596CNvgWG+ScHBnr3ewLR9jD3MMPXyPc73DEMFH6uXL/pakH1vZ0oG29Vtt
QzGzJxd+iQ0Sl1et7dbbLrwj7K82tb7zWnmQMWxezZHVt/4NYIfHbnL8lrbs2h43ZeQwoXTu9uKv
nhD0F3zlzZ6nESo26kONB0X1GxcD8KA4LFTf6+rQ06wWDspe2/k662liHydzMyh7zTpy4tTlvZTf
tPXUSWd+os+QLLOSYroic3rbeoPL2V37kzeMEOzFBV28ly7AQY7K17jNwpn62nDFxefUIXKRo3MV
WlsIUT5zNaTCrrGtQg6yWwZjewOd6v22CKdi3d21DQKFbgqKET4IjIygTbZx6SqsZ/l12EtByZfZ
fyvONg1ulnsc/P02d7ZaQMYnV8AsfKY0qroh51hIj9FJJ7c28yRGwYU/dRsKFUbphF7MDuJTdd6b
tQfZHbMlPBgAXNRX43dUOLg5nXaDKmsLDYCvhstv3yD5O8ahc+/+aJ8BP6L74XA0vz2D02qn0NrX
pp8hGDKuMsfkOzNYjbXoWn49j64V0b5M8p3oQRN0H9Hr/MS/2mAnW18lSJhiQ3+i13ddvJsy66rd
42sZLS+Z9GDAcujYoOXGbIkpmAOkDUTADQu+fgJgtnfLE9PDEJ8qhTDws0jJBInG2CZQJ+cNNBZz
2ZvqqVuvA15IphbYO1vuGqPlWUiQBC6/a7y98x6Xl8Q4yYQJrySyH6ICIOMr+rsm8Rfta5kf8vgL
Nl5UNqietQHJHHF+HkQzmDCocDojxL+m7+GDyY5+kv6wuDNmz5z8j8AlgxgzrE2Q/NHTsdVTwu77
IHvRe2dq3eo3Tw+i9jzws+0JyV8Vf9XrdwxKYslL3AYcPVG7BGa7IRJbAdzlYy4vXp4ASnoA5L+K
rnUAsXFhjwQ8SNpVzBJESp6XEFD+/O0Yz7wtXMBdjt90LTh40/ux+wPYCO/+W/yzjlhPEltgoUUs
yNogHMznH4GDNWxEW9v222yfXnlluNboz8lRtnK3G5xBtify1exhL388N1Sa3uOzFwAVHOr1fdrN
4uHZ+OZ1OpJgA2lB7eMmL/XqDHv1AXU26z158Rt+i3bNuQe38VHdpNYuD+aDAYUfv8lherVe179n
Z+3tfkvfzFu15wXSN6TraLvYkBsm/jjknOkx4JOV9vkbhRNOBsEgk4flonvJXggvarrTEH8XYRMO
H3ecDc5zxdKc/M0I7jfeBU8an4MUACbHH8QjO5Of7Os35U/0lX5fGrvoLLPMEBeNjbHVQtFPPtmh
yysv+MJ/MR882/7kvtKrcsjxsjWH72/Ly/qklzkCSyV+tpKtpPTEj/hbxOryZ23Ro/BSzUt8nfbJ
ef6rdVs4YFVMr8pW9s0TXZZv8UN2ies5si2Vb+qDnT+AMu58Y03YLiz9dvLS+MgNL1SBSGOD2ZP4
VKPHYk+ZPzxGj7Hgc932GlZ6lrAHjCSJit8IWgfb545l0e52CCycxV3C2aOxsHn2dj7rAFUJZynE
7iw/VPicrd45jLlZ+H13PskIst9z+3ukxdW4mVMEhDlQFgNFh0Nrq+5CpyQJyzeQFQf0ST4wGTn2
lsEZ4wPfM3He6oTRvtBCbt+yeSupCOuTjtr6jm4H5m50aK3jVCKQZUbxaLufUv68z++0yyJkFB5F
L73lhM4Jjv3QKHcrXiphj1UIk1eEbNdJ9CdlBbJ5xAIjxPh/BtZSZmpe/6puun35nZ0bn1Qi4igg
hCZ2LG/58wl6y4t60i7c0tpFOUwf/Z/8iN+6R/oX82zQKLox9UWDiQdtvfCvlgePPqt7xx1GgMRV
9XunOFHHc/h8bd5T1TWPHP3yf/1hDlAZXpadsBf2rnrFbHO2wsIf9kiUlo/uQz6tF4qiiUKd3D8e
8cpeD6jT0n+zsEG/Dy4XTtrBCtZt/hYfwZRfiBPw02P8fT/FVwJmD/cbT0AVxhtWAe7pN4Hx4CM3
EfvYccGj4VgHKC9B8jnwaIv7xZW22Yv8MXqfuFQ5RW3ufrkzjuZvdJCOyoE8lhPmA21LbU2HbXl0
2RfdP4PT5NIHkbEBwRUZW/kdHCVHUpb06oejNMqnrexyk944XUaOuPnuXOtbvHGKAQYW8sC9cybB
jxHWjIHgEO2QQIsX5VwG95PuZxA6HCgmRALvm8WFtf3b/RSEQhATxDrEEhs7Jiqba7VbNrnXfvee
eDOCOjArDzkHhA0XNtrww7UHe5D8SYj4T5zfn5sAluTvzgqk7wggfLJhOpG4yt8UxqBOdgWXQj1J
R9rJ0T+47aFwAUp2Qh8f0499ZpP7nKD8/o3acFtuxDP4I/GchKY/vNO+SWkJX+jJ0XcomNVTB7AQ
kd1MO8X0K83DIk7pjpmWsybLSte45qm9jq/gVrrK5YC4bPBcw2gmF3Z1k5O8UdlyGwj3b8I2/1cf
iB05qC8M4gGylT/jNnmZX+mRpF85dUj+Iw+H9ZjgdPWep6MNHujM1kSOXgHSSAHAgB3/KXcG3Mi0
bZX6YJ+EPdK5XXUdqI2dMjpE5/Ff/5bu6AyPgfngzQzthq5rt+9uA4WADjj03fqSP4yAta+eMWx5
JAxbdkUMlT1Ubv6KoyZ+5fSAdOeTr1C/jp/ihUtiKK7yQshQ9ifdWvKsFLvZLRBHCHwlQ+Ff8Uul
J5yL5mWRn43mHm4jH4TABZp+nZPGNw3nobitrI0lnagjjOWFzjj/rCUOTPp3TLHdKM/hImF+fo1I
AGNtfQIeCGqFthMwNP54cp3vR/4fRhGlCHbgpkgf8TYSXCwJihjG6EmsU9FcJvWaDnRnVa8zNrwX
Tp0lqRG43QEq04pFoLNpUzD8AFCKZ3M131hx2Dd4zc7j/EJjCjZ95Rp0FbH/0T3r2UWynagHveil
0qYJ2YroMqOEIPmdo+nIlLLbE0E3OjUtDKBXSQhjCIzoqiMX8xnTCc0OyjyjN4wnSAIyISDTYqAB
tcKE2zRDMCMV0vGHCpxiYfQQ6ONnQ8D8l0Ye3AfmVxP9q7b7oIq5cQ8AROxyLE+OyPcdHdhHKd9r
JFvw4Y8VgFWLgSlQO7eJQPxXTmecFCTY+atGMdbV8MekmiiuzvzLiCSgWsz2nd/uuEGla86UD/Q5
CiLs6a50Fb45q86bfvcUMnEAIAnEazfjJgkAHxL4ZCf7BIEqbI/sIl1x784cSif68w71Tq0EDXyp
maT5XqRZW/1GBh29qcSTwcvGSnxAY0CeLB5qatjFFW8S658SEP/z/2yi9Wbn/fO7tk37PaB84Eh0
PN5uf9+cgfyt87CcR/BZhRTwINx5gtMN/7SUEUNQgwhPZoHKWMzUELT7/2eXwv9mm3eIRLdJpPa0
I2d5bBoH0FoeKZeEFTHT5Lu30W++48Qh2nk3cJEvsa95PHZ24sEDCL8EDxD7Bf/iLr7xVe+e8aif
3FYBLHVPCuSwY/oRBYYTo3XzY5csCOo3Nczd2G3fkdBg2fAJi7WTL57hk3WjgxkOsBfP9UbAvw5N
yhaOOXyejcZxbXQqJwrf6bFeRFs9PZ9lxtqs7tpW8e7vw5ny4GRd2B2YnrPHDGG+kQ40othN4QWR
JjU4K0eFLbOEV+qa6HM8jgcZ6EQVLKuffdRf/TG9yhvzdGePYJnoubWPWMEoXPflWxJKl5nTi2xD
sKHmHB5ZKNPr0H1yVc9wKXKv/ldQb1HLATbcAZgIkhDj+hsCI52OjMiO1XIFGofHJ5g+y598d9/X
O9Ar1+65d3H0xIPqwnZ0+p3m6eGzOLG+Yz8JzFA7ZgE3H1MDeDZ8Aes7E3ulcolZGJgkbMYf5Voc
dJcANV4Ff+dBYRZOR/gHGJh5xo9sXAlHdUmtPOtnAAIe0Fjf6jGimyFYV4eN3p830T/EurEvbRgu
f+JRpzCCB7rNaFdgKuMVLOd05+Ct24/K0bf9Rjnwbg4oIy/tuT9Vl/SGEOqU8V1dmqA9YZHA1P5e
HeDUQraM/Wb7/DOTsDHZReyCBrRPcXRaDqnPpLdz5G+mebt2dWEfqJ+ovSQsWZMNQVX97H+IMeD9
0Dm9VURbbdRP8uO5iR0WdwR39LzRIjrEZMDrQhfHfmHX/DXdxcZaEcaq74fH8Kt/VHvlUn1EYXwE
/oZHG5M+3fVw5uBg/vJaZsh7KbljzfC+Ac694cHcc0hxJtmVOYJ/0EjUH/l3+dZ9oLzPU35AczKG
I0JI7McG5NWBTRtSFXowR/on7mOowR+AAimNSAZzuz2N8PVvzN6paXJXfnYA82PpDQI8UXvaMT/B
lwcmi2fqI3oZ/xiWMdDDYkt1xzEHpydSLENjbQ3z2qEnAN9SfzCrXHK8iw67Nwk3HKoG6uz0S/9p
ziRnnCuOD90+/06/5VO0T16hJq3yBmZTrGOr85Q/ix5E5BNNX36LvrU4GbFqksuKQOe6eiysVwgM
Zl/fc7hGB/6Iv9XH/KefOHyNLFpAeZ4LJ2deaKu0zL+Xv9KNTyWGVuaHtvIF7TgjBEx3kH52wCpR
uiJUNS769S4TIKCgdzoxLW5fIXbsrE8GStPOmpBzBWA+ZV9/NIic7JUGJLCcj5GO2SXeiblPZS79
FXc73rWv0w/UBXlDM59vqf+jEcnViKiPsvN4BYY4nISAEaTYbIhIoLLiZLq7q67eu8Zx+eQOslzm
72EUUPm1tjK5/V/RhjR4XOYzB279Tz1cg55JDWOSdLtsYNfR9Wj/mF67kYcp1TUOSlDs1ZtJCKdd
cLE0ehGjl70ML8lvsxcf8glL00+9GXwmxxeJ/2ge/sPD6Dy0432Ps+U0s1h0n9hG5ytkw3DeJAci
b1gRoqDdzPyb1BeQhNog93iolN24g8XK/IYVpd/cz+ZZ5TTtZluoLhv+wLFhu/RJ32RVYIzT2XKI
zs7wWgSvMlf+Cf7kzud7ZDlisQ7083pVjgvusuvzq+EPva9U1+gKlKNFoUx27N2RfrqgcQCahDJ9
MM3THtoH6rwbQjOeINzoPMDIR27ygwbkgcSrS7uD0YQ6OU1OPQkxLmgy1xBtRj+5S3olN68te6WP
YIwdSncpDX/lc/3OvpAEwuBLqOLZh7ugFEfdjvsZwQjoLUDEeTR/LXG+a4byH8Jvg6M6J9NRZn9l
XjHvipnEJ4RDdEWEM/LmhpMKjINt/jLuyaIhQPmSbYfvdT+GmDLfhatIVNJlmp0Ka7hKJDHOfSdW
Ra7fYumbKJJCES09rjVzl6eLZs8vYlkQsE3MUlfgbZAzhMAimplyvAcaGjzlIchv6OWfgP9zU6ND
Lk2r3i0d6BhlbfCSZwkNvBiYKG52cj+4b9eUltAqL7Ijzlqz7zQp8pJ4U3eWcDRGpFqgZ5iBpm29
03uN+VN1R0ahMXIHFOSZ8m+Zor8eDBHyacTYb7zzbNYCIXAdRMFVm4lXX5StXs3bom173yrHnRHH
s62thLnEhjjuq46pkJ6o2bEHgY77VZA5tAKpU1SyZzEb0hGBGs8scZ7Vn0oEeVPDuDPmvDmaGK/G
DKJnpeOTIvC5wEly1E3xmWoQjAviLJipyEz9kmCE+OfxoN1OGIBGSZJ5CHQEZodk7R2R6oVJWeVE
/HJjAWAHz/OCAitcVaLUgCXMHgaNkHnPy6ouQcbJ4c4RexDIjCftMuPQthZFAAsmSIwrTGZHjxDg
Ic8c0oJPffcqqtvi3noJK29Bxd98ynrmkGxiz5XX5gR9LRzWbOgnJj0CWB5Dh/9kkuggi1aKkplf
N8ldglgHvLUpGl8Zid/G6K4uxPGwCf8IkrpVYbNJGuil+RI3kWsIN2uafK0qmaOYntaimdMKT1Dg
PfO1Eql75+KVL/cEMU+UbORlxaWdh20thqIYb3mEAKqkEkAvdlN0CRvw1PLuL972g3nBJ3O11uza
D9EV2SK1P1FKftbrfo51o2XincHb7MA25VnmN/edggsYravHf+WOmaL52A3oMN+BkE7GntmNC4uF
anzc1My5SPmTLaxpFh41RSZoQyZobd2X5brHSMtzsqDDEGjAm0kWKoK5ycgYbiV/EBLfIndyiOuA
Bimf1v2Po/NqUhtbo+gvUpVyeG1QFtDQ0X5R2R5bOcejX38X94Hy1IynjUHS+cLeawPt8UZ6tC2w
qjaOZ28DM2rJk2coieaQQX/AXzpBuUgaTvmnJSayoB4abp6Tzg4ByP6IHVD2Rk+mwJ5RPZwVxEsA
E2vEu4p0MP/0T+C90LTXAayGSBdSUFhWOPRMt1CV7q0aD89kjy2Y5CXqMyvchgJGH8m+cPYPO2xG
3Uvr2yiUuJzNZHiL0Au45VwhRBm9bDlAnOL1gOCZjx9GDWppQOl3VifJW3Esa2SLjLzqSeBRYW4y
NpfG3i4ctnnnH/rbUbH/Mr5EbcYmRuHMa1HYawH5RyC0tmBepuBYWXDTSSOFnYL8Y7K9JlODgayn
bKjAS61hziZQ2iXXXNmA4qHsGLYBtnL2KhGmc4kv6k+bxBwiH4mQF6eMrJt5cJ8r0H3FxjeEtpaz
32cyeGO2xBIichzsOw1iu/zXBtthsZsPlhyIHLkE6FTbwNqKoBOpn2oIS8rHQhxQkdf+1fTQSaX1
wxqc11pgChmILz2puxOV9X+2Cs15WC/r2CelSTKvIt3EudLlqFnqaFB3r7RpgotQBb7KR6RqrpHN
7kzsrdWTdoQ+y8YfMzKA2jU2jxa9ZS+81rJQ+dR+j7GcD86XwNavVh7wd8JgIDa0z5Q1qSV9Fx55
sM+4nzNKcl39QuS5dEFv9IGskYVOup+WQ1ipNV/f/xAuemqnwTfCpwoCOSD5L+tCjXM9tvGKcOFi
rPTsnGqoCX+/DfRiPEWJnK/94SAcI4t57sf819h01LjC4expWffBPTtB1DdSghUFrTdaNutu9fWV
TeW3ztNtqlmoPFeUXOlGMQPSAdjEnVlhd9BfGL4Y6w2X/33D/74pzrt5+6oz6UpbPWXTe01FJGak
fo7+Id238+pI2M/zpART6/BaPw/O+wnzI9o+XbwZGpMx1K4WCAXS0U9mY3k7JrnRQtAkXdO99bve
8qxPxS12OsOiCytqLdycKEbsoPjuQEubwYjVGEnkX1VmXDgfV9NMb+h4qnvTrg9DGd4W/t5FNsSt
vr8X3p4jhSRyLdcpjoAhJJKqEUxaJlu90GnlXKxXHNIDk0HyjPj0fbX5AHl7OuF/WH1RNIExOUE/
aCGz4WMMGzUNDeZwlpB5bPHRy3z0sh4PVpZkdZVIZxVf7+2faW3+wALFIHK051WZP1vouJr2lj4G
pMKtQn+faTG+wGFCeJWlb8hbinJ8l/Px3QnbywKXflVkTDvbxxacW3D/rSq5IJqSCYybGGkPCRon
jROgjpQActRVd2OHoLVebrmW5qAwAf9dfQ/WSylklxxdD2j3udWG87wRXPTHgh2rq2vggNOEVbS/
soeGf/FUpuLu69MZ7SmHFch1ErElAia2o0fgtUr88SymMxazUhWozuyt0x7lOhRV2+dAHpubMxpn
rtnDOPzUestKhPbkb0MXaYo2lBCvd1/HaH7+y1Bi60hJNd8cDyBu4BNndFKElE8QXMq59mfEeKUv
50wy5+d9V/movVL0di0qJaJ0KlKTeR7VPI8UzR2X2VOk1r9Lr84ozq3ftPOFtqrX1rgdmWeDE8Vm
6jWcpcLRXaWc3Y6PCtqSSJWz2TGPv82RBouee0BXYunjdRgtTH4EWjCgt6GeOxfzbdYNYDuah/vk
sZyTBmaW6xbdGOWSYMexY0rTTPBLTOnmBjt2H8xEIpOjhtynBQFZB2qdIxK1fFLQ/JJdYYV6cGZD
vg9/VRN04EjdkmGxx+CnhlJvBY2RYqBuwUJe+91ysfGFcq1x1mwx6HEuiCpMrTV8QwfUpt4wVv7Y
ew6SFQwy7OZWUP8gmKvled2yYzz89oTou/WRMgLfBLteEH+rJ3BcYthkobHXoQPwvKKmzifjlKLV
l8hdeUBtOs1WS0id400KgVsrSZtlMO6Kn8ezPftSaVJaoFrUS9J5H7icPe6dmwS4u9+uXUYAM7OQ
g1XW4tzV7rh3FcIy46+Wi7Bdl1se2LJIIimqhvLeadONDMfRIDh59wRCHaF3wbBWIavUISXMhp5+
0fz2qIjE6AJKjtwI5jwL1aoNey6jMpjMOjCqlv+rQ/UmnXdj5M5hZFmWnlWQqD6+qX0eWmswsP+s
9S/L2j7sbn23rfJNBXZi2GO0LJ7FJcf9583YVakpHG6znY51m0o/I/m5qf+Z3RBMUFqN4/ospifT
zxnA7f17qznv5ex85OafNK+xE9Lkq9pVCjJclzL5DeOsIv9U79Kzt1nixgO+7Q/oXkCCkU/k+BV/
ueatjORJvT8dwavjvGim89BxoBjbwA7v5Si2e70YMN9Bv/1Qn7HO2LfGDjEv5vdmt4IV+ZNF1yoD
jTNK+6wvxfsKBDjjTQ9kta/Hh/oyE9/XFIWf75p/5KTnbdAyZVd2sEgXmjvXn0o3Rf2p0o94sLEB
NwCZqdOGTEkWiWHUDkRmGKnKAidkQSMDh7F+BD37g7Qcg0ZHLMISayN0kXcTzptwG7wQaH/c1hBc
2AYI7oKjtvHq+zpb4J2pikl9GnUOYAPW63MCQM1V3Gy98SdeDrf8zAvAjV/wanrJI1vV4uY5m2n5
NgxZYMF06jtPlstbQfQUUkU4b26pyv7OY9YqBI8ffq4FM2pTWS4/c1x/r1rPoG4ptWDTU8Qo0IIx
QxnqZeD8KgvdVz4NJ4tKUHVpYLVWMOZdkOls5w3HU3XKlHL3iZovwe63xovYJZKDR1/JTYhxZbBP
a9BxvapLzrWKM5W7tlFod5mFkF8pxotCzKMOWG1HQXbATCAgws+1+mbmRAao6tWsG15Q3SYnqYrb
UoNgmv9tSo9R92XU11cDnDfWMZ4J7oqjqoGm2+oN4WnSuQGFNi/zeZyrc64iBkQBJwQsVfvcRqTz
MUfB4k8IKtsDIugIQcLj46HfNPU4xQqMUxZwn9cx1rdMqg519rIDi+wofE3Kg7oRATYgYPJMfZ9j
ShSEBWOh3MkBhRGyXYjAbtRAq52A5KMzYd+PSu/gGXw6Jqq05ojYCL/rTXtPt/YV5OsVq9DFPW2V
7BE2Xx6/5slK1Gq4lBZnZ3lpo+fbmjcabfbeA9eahPacqKqdOp5EaKYKQv/rgL8stoZbj9la6/gO
T+AR+LfDCnMJ5W2MjtRkeEwab6FBIq8Cw6F4mbBcjq4+tHRlILJIYBjD1d8vtk1U99PeBQ96kBzf
/Dpkkk2+cgWpYQfI0LAC6CohTlqWE334b926sP1o8uG+SvzVMoZu+C++NiHCSUOrS0NTGQhtS9YA
OFJ3/lxD8TGogPELJE8fmIfbdBFnKxHFESyIwfedRvzUxPBUTsd8KWotIXqSAIH1lH5A3S+IgGM8
RrqKchP38U8lJRYE0KImFtljL6FLntr83QvMgquK6Vfy2wRXdF5KYd+OZKdpUd/dAFKi7t6Kxi+u
CiDPF+MPsmF0bHlJmmfZnzQTgsFuojxj4a5QIfNSTeETprTWl2VR/DT7hiR41rpLnCeVvIdOtUTt
GGwauuOJcLTNTkCggcgki/HXqgBesEjDXZj2rj8hAiMTNjqWnPYc5XURL6MZV9KQzKqTtCcxAdqR
xJm6utO2sCXUI6W3ajUlgqAYM2JF4d9ov7uRvaLK9HUfw1S2wk6uokKfoyHjr+nPf3Pps7xDxBxx
lF2s0bkcwgcPdEeqOW1XuBuRisdWxapDbLZhRRbFnOjNuLXrRGWBMKPVo2dVKkLmTCvJzuW8Xi11
vOqGGhMfXENFRIFj2EaoKhMgPibW8xasyEhBWlZfXTzE6kIcxnoH+HUl5yTUn2rik8CXdzPO52VG
oaIyr9Y9PZsu4mAreidvuwQLC9x5CpSRWeJ2uEs+Qg7I3SZmkNW1t5GHgZifYnVWIwofE4/9jc5Q
W3y0PKiWgbIz8l22pBp48JdfYu18yCt180dhlcu9PLJv+vu0i05JrzlJWa+XWcqueaRzyM5WHyg7
+qrtn4yeavtdeMNWRfJaRduSR3mKVti3H+nMF7MecTOVsS0fkXUG/Gl1Ec8dYhqQsQ6N7Pc0BgWh
aGPuYwrzxNJ5JuAN7Tl6Ckjb87qdCqcyebraQxnwJuXqx5z14CRp1QhJ0aqOZ6zzokJ+45Erv5yw
TAYD87hNdg/D9pfmyVlAsXda9RWJaZjHmE93m20aUrA6nHiAjlmUrXM8YxhYav3S6+a1pU9nsD+l
V5NPhP4/A983XyEJ8Kt+XTfzKhz5uvJ9M0CINjMCiTV88Yw1jVt3QMLbSfLAkMUPWfZQGqeIHB1f
7gMc3vgKl3FJNLm6VA79O/mvSnjA8ahzJ+yzDK6Q5dUs3iQbOYTOdaGEVlhfxPafQYCWupIjujaP
TXNeB65vOUibLDAASXXSd50ZngZE9mf9fZ8USqKR/nWXfc1EYIBzCy139kLQK6DDkl6CR8K1i3O2
94y8SRc4N7GQf2m47AsuUmXBJTBFz6uwYZwyraPHYNEz3saz8aZYzUX1sZ5thAEDEZ6kxoNd7U39
55MuZiO0mwnmrM2knH8wfJ+J0wYJ+KsmNQkXLEZSDLTs1/UL8DVPt2WPwQ087b15mgNfVKY7p7pE
UOcqs7+M3uqlPwv7pE4M48kdwkP9S3IuDfJvIrFY9uOc2CxaAdi8T91n3gQODi/KLtIaUPg0VFWl
FpHsGLeTwmQAY/qERpqJXd9hqnxu8tBMrw/rlykRHMEUGm3mavlWJ4KRY+Boy6gBaLwYv4Zhjp1O
ig/cQT08ujKug1K3o7bnDxq8lYNDsV8Jhr+a1KT/bXXurjxQNgcjPzi16gzC/qbUeJ8GOpS5eU0r
8arloHky83XLxSsgmtfMy/+WmCYa6yczoEVPeiQJGhVCLUAy7U7yr0axVz2K1rwPFktNiJUtEznB
YCadkFDrkaLTZCt9qCIX/y0/Av0A6t1qUWV84KyP4fIUR0GXTxoVqpqs+iox0ODWzQ49zFfjRCz0
p1pgUibxyjkzLYs6eYtYd5ktSbWj9fQuvRzLD+m/4wDaSRgxQSAL7Y5DPAZQ/630PgZ0wgTPTdbh
lm6nL96eafR1pIVQBk3W6KcjY9Zc9R0Wxd1zJn8vd5xMjeVnvBTLwCRksEsFhZILCj9+N9m49nWo
mutChFFJTtTOmLlU2PiSuSPYuqe62027azmtC3YFWdW1U39vo79W1V3uIPtkO+6T+hNO+Sd5PX17
bqT3UdxZ288Q+FiF/QbRvXHoOBh8ZFZq6tdk6NdBa286ecqNrd50pj1p3r8ISdwy0d6UKr06Z0CS
PgNgUY0AdxG1qqd6Q0FSL4lR9AlNSEsNigVhEn/S7YjnpkO1TFREpye0XUcpuI+UbzZIlPeLFtRS
hdBgcUHznuv6uDaSfO1S+TpPK5kjfAB4KsZ4abO46A9f1TC3VpG+iHDUrs1gu9BQ4pEAiq7nLTEr
ezVUwuIzGU3vAKsUhHxBvPPKwIACEDqHy1eGhf6oC2/pHbZj8vyMcMZdLP9lh9Du2kuTawHJ4oHx
CXORnGXQH7aGmv/2hAiWCxZEzu+szKG7gP2Fub82pS8oCzPKQvaTGoX+IpiU+WsWwqgJDSpgdZIv
uqNdctW4WIV62bTtonTtGaDOSdt9FmVaj+DD1gMk+FwGeO1PG9V9bifr5oCWQtClDokipXHefxDT
PRQoLIYq0Hj+NSQCdYurFj0icxPy0caSpPI2tm6ZGZgryaITyijEI8br9sUUvUTEALrZmrtQbpGi
MLrFPurUkcJpLjjN7ToPDwYdFOPthFqIdaTpUYvnzeKOJp06GxiRx47++1imk2aVxBRdOwKcJVJY
ymsruIV0vHCHldhblmxFFq9YB633RSKvO2hZjafZpwnIbC/gWP0+jm9VC9Lh8BUSGFC/+5nKqNlK
Znq+PUXNrbK8c6BwM9aRf2UTgnJG3QyEdHIyG2zApb27Bk/btILWjzweedIy0r1+Ql/zRg17nYWS
gPVXvVuRhrVNXj7tTT/tGwZWAZoPsTmj0NbE6Vo2974Gb9nId4tutJP6u2Zbr7W/ln5lIIZQvIlI
sdHHZ2MAF2hohzRv5d5caGANew/0nLKddk2dmYvwFHSS3eB8Wj73NY0aTNUMvjsutx4VCtC+Yl5v
+pfCp13/HHkHwKQIWC0euMsnbHU2TVZHhh3VCYqZT6HuPGoag8+Ab8grOwGOtA13zNfFEJJBzoDk
b2u9SdaK9UH0xrluscGg2LW/Ch7VkuK4u4K6fJ6wP8mewiC2fG6fFT22qP7y6XiWfCRQExGxVxcC
Hy+Gw7fN3aQVF/YZ85SA60sO5Tn62yg4O6rFVsrjEqt23U/u+kwt5n+ZhiOQLHRWKpzL+QSCflTq
W2XJ13ys0CMsF6AThJWQSLeHJXP02rwuWbIiHsZtDvp3/yuRA9ExbGRpdykKuKI2/aIeBgIJBJ4+
0SCjplrDhrUxrB4Rxi/VSG3FgGqqApPg98KgrXlRZnHJjuKyT1gmkPlb66suytv+A+4GZIeoIXVx
xDq84yhDpmxaJDqhKedogklSdKRfzX5qbxT/nNy81D7agHrlEw3UyHo3a8MCVTLLzClRj4eEWr8l
vmKSfxuzjnGQ+svIYyVb2XClnD5hTnQJUBK3cBpK24JVZb+RFwpuAHoohZZO66qp+7md/TwxLzZ9
asXGncH20r5uBrEfL1MErLF2F3Tg5se8KWeSrJcp49Y1wkzHvXCwzkYwg6DVYlXN0KBRahJc3I5H
hZx78gqj1jmDmOL0nwJ5/y212AfK77LNE0PHye+aF8BsQHVmFth0aDhDkcSYFpMaVA5U3Ucz+dto
PjFeGNqBJj0h9Db+makMqa423dUtmnJU9VysOkqg+mJxoAltRv2eB+AAAVYgHkbFapBAQsnmsOnr
9HiGvy4trmJ0kSz3IfEbWaqe0ydoToPrgGCrR4FWJHggC0SBo0ROC6Z8fiwduclw1Ctp65eV0Feb
KeRPRWEUPvr9qR3IQOoDmiQdCHdKYVj+lGMO64pNd5+o0yl/+ieXg2ZasW+dhaMfZpY24t5fslfn
B43G29p/aHsEiy03SVg1Lg3JuwNZPWQ7CsYMTcbUkKSYbIOK4aB2wqX3lUofCtMJdI/kuZF2clKB
GHC3Zqb+0DQkA3YPfktlp78+gALDFPkySnKNf2T9+sLQFYwCyS3MsN1TSxQcLkLqvfI4XioysXP5
pyzeOMlPcxVKJK/YzxHl1whpyPF75TI4fjYYodSmL4X5AAPBv+jGOxujXOE98W8h3C0rgS5k1dqM
33ACvk+Zj0RY1F6eTiddeM79OLG6f5Hav+2G7wCaDaKb/vNpmjAxsnON5tf9yYqm7owwH9hvuT4y
Ahros24SVExrnLFnzKHlkNf8a6CkUUrAtmic5vmaV/JlHt6a4rNYw+zipDtqHiybF8FhL7774a38
LZEkoBdXzf6xEsb11KTMVwheH7ItvU075y8XXBFrz3nnLkhlx35M/kgDTqi6V0Z7MSCRybo4LRKr
Xbc38Dzor2joSBuIlw19ryeTMiKK1xrVR/vbuDbaFxXsKev724EZRLaSlDBhtUAcyIB12aES8zOg
tJbPkgi7N1f0HGQfcF9OdW68sEsIl7H2083yBjytsrOz6az8hcsAq+JI94qgJueNyK+94pJ6eSZm
wEC1/yNd3iF01uV4o6XVZL6JdoxBbUbmgJdLDUp7wmKL2F4DVSBgMZtrxewD4yrOyrUlefg82P+I
6SaraqK4t7ZYYXpCfqc3DOV13X9WgE7GHThg+krYCQ5i5Y5SCeyJVZ8lnVyvnja1bUJN6144F4oz
cKW85RwEkCheUyhY+h/ckrsJcu2K1ygfPrEMIY7qhXqWGCwQg2l5dlKUeFcGpoKSJ+VfixPRLp34
J1RT6hubO4g6LaFoMS7gLHE+UutXFra6Z08GhMgT/a/jPJcyzJLQRH99aTqgCtd8I/vliaID3OAR
XODpKCy1xbyQDE3UYJlyPNVlMokxmXbdLU3sC92PfSDgcijBGyheU08owdJLmqOOR83WSJNvsLIh
tsV3WBRQWbPXpIv1IcZFaf/SXPZ4p1lgNd4p3cN52ACg/mM8TcLeGmOlAYhAdHt1pXbAlSklwuHN
rCT0AN6pBXJPA27QoaPF99NjSf7kZLT0EqFTEoI3KVYaBI//LArHXBpDBPqnKZOAdx9hWtQRabtr
04RPlk8bi2+AFjXWhnyVohm2XkMTVvchmopmluOU18yMUGYz2O4xpOJ4zprYTM2IDX50uCNrmtxh
yHnUryu2Wa3poXTq8SKcqHXRg9AaTNeWkNviro37o5esNwKq/KwcMGrKgZS95S6nRmRz/us9phTz
sogSwHhNpUCdxQsWT7x80cY1SxjY9XelMj2/UkUX4kvEPRpzamt2hznTqy0QcTXmoRjyMHs76CLG
bQWrwreBg7J7loPgW8368GZp8KhIG5ReLJwZEkmg/2nULI6xVA1ne/cUDelmoJhhpxIxg0dUQ2DX
ZUYkVyB/tCHK3ao3vsYPp/rkYQn5n4Va4ljU+nIayLzB4Vu1pW8xnSquTNPYLsgufpT78V1P1lfW
HZ/2Wn8c2hX2gvQfm9r+Yzz025qnVxhMjHKNhHL5kP50xTsDOKpxgdRB95E2LC+ma7pE/Y1KOFt2
MBKS2PsjZ0I7yt5avA47kcFN7FhjNDtbaPHbZx6Q2quOYtUg0tpoyXlGcKzlvsRisZA0D7CyR2qF
TO43xb0o5ni38jjAnaIV81c3xXbdvWVD8QBF0KcP2iULHzOjEsn5l8vZdaNvTf8j6wzf7ZS+1/J4
IaCA0mdkCSVYQlnDAvBqDzvKJu3XrpASvouoxJh3OGAnenYBBWVqPaGg42PcC4xH2fkoo5ndbFk1
FEm/BwEb4TPL3raKYSoG2Gnm/Ma6V8FLoM2NTa7wimslL6tQXgNgtL/HwmsYFozLa/U3BcvJpO9j
V473nK2WLfklkZct2dzSHwaVAKqe/jnSqQoG0gqeXbv/eZD+pyPYn+3Ghc+sfEBGfdWc5Vay9kvl
eCD0dJTJqKbdeHeeAZTSd/tlkGKa9j9V6Q+1H/o7sqOB4hzwoxU8fdZ9xVPTVSr4At6taFmhxjtW
TUCsaWs8dKW8t1t5k8ya3cdLzm+GuZZx/ZasgHXtpeWnHGCXzOaX2aAALZormcAYi7/HwdcXErYP
Xxji1Ov1XbJ+MJcv4tKMdrPH51p4uPOfelxOjnx7wUIw/FxLmzt4JlYHrevVwj3GcrW6WJlB/uvr
TNQ8s1Sd9cP08tdA9gq6A76OfsLU2P62dqjpabyULm5wE4uSFCqajdOWJ3n/9f/sHlxebXlvJI7l
ngObSQgR2BLRnKr1yVnVOsp94izu3wwiRFdXtcm1/U+XN4LQ8aDwC6pIbX/VccOmD9H0t1k6LtnG
N/ZSzmAEA/4BDTKc+hT1obmhThalfD7ymzKK0Gy0ACE2g7vCiev4uJLfhvnAceLXRVkuDXG2Rp4m
6q5cSWOUGc7I2OMweCxeO+BMncjIooxhbb2E9jNnsGSpKCIMj0Ymntk5b922e9JmnoVivoH5gcYH
s7lNL5lNdkG3XEqRJl2zJnZtAdlGl4qw+zRJdiL3VjxPqJu1MWTNFc2ZwsUfSaaTOCXHMPOZ+QqF
9Waa5m3uuZIZiNbv3ejbqc6O+IgLXsNx8DcoX4K8l9E+AT1oyk9UVh92v74PHJyAHKkUQNlYleZL
/5XPcVTK9oeUqPKMcFVxbdDGW2G6hhTiba2aI6CefmIZx5Py41lQmy4YmRGUZMNFozmPOSW222bu
S1H9bRg5SbE4TUrsEYwGZkZGVobC8Fj4NZKxwmV4usf92gs9bhzW+h3lzYS7qQ2dVguduonaWUR0
pRqanpFsJyYRKd+dtIEgIx5kqHgkmsnq1Mn6V5uciwwSQghcebabzZK3F8/uuvFVVqFgCF9687Xc
uDz/6gpy1/THtqN8aP5IdRZRNQRPT9BRlxHBiRE5elFj8sicfu7DQ5dIrd27V1X6AbkzNg/tkRoc
+jztmieIglU1bJw5vSLFW7nJlLZqzzbVIpOWh1bRA+nfy5wGuyEGNmijdFLQ6aYmgyIsBWOjYITJ
kTxu5CEzj3QUjM4MSU3rfmQTy+Afi0ByPgMLnVXFOA+MqdYD1aYY26QUU7JXx98MQaQC+658YkLR
oSzUxyPkBLH+U1qVASVi3n0jCOc/86mqhOk/Uxpvb5o0ITkWl38gJ/1yg9XEQtrhMGAMc673y6qg
h1Meyzy76zqGTsdM4Cw12fvudO+bbD0GTvegyUYyH08ihQSf2WGxfQEiR79pnkgsSjZxRSdfLn+U
BScP/slmXpjKMoRj9rKjVBgVPuP+ao3DeqqE/gNWfPFi5ygnD83B84LBQ951fNvy77F6stLZKxMG
KihHpwxiEJqLI9XOKn554lSJGnMbp3PNkTF4XQRzbUOT3EPupb07i2gE4BcQtfxW4V/9A/WnUniO
YrX1xFicZgSQxFOgYkkzmFDS4MsyeSSa5W/wlitiuEoUo2dpkz+bAmQUoWhDVn/JivVpfZuR2oDO
G7DJO9BfgOhEDkz6OFVFiECjqG/1oCJspuF8YYGOz5VMIkaJTw/9MlIqmv7Aw8bkwF/2W0aQ1NRe
GmZ2pnPP+EArJRF2cVHNi3mUsSyhQa5nFhBHLOw7UaixtOqxDPDoeDQs/KGHsr3AGAhrRS/fCw03
p634osYKe5AHNYKHPsJWFCH2x7nXgn7+kXXE9MmMA4+Avrbh+G5RBmIDnHs3KxV3IQOSB4EhMZtb
tLPMQmOsoZL8lvXvur+nB3y1CpWxuJIGFZi5Hhx6FaLh5nnIF6FQejYQEAiaW3EC/ttvI2mKedIp
6kWy/AoW0aIekTq10QRZC1nOZwcMxWh2Mht/tn8HB8cVhAcW5+oQW8MUa1UfU6dCdKZsRUe3ODyq
94V7uIxy7PMHIZE1TKRst+5Da71WEKCHvzkcBYKFzBIeu+ZpiFQ58Vwrn9HGbsCkALGU/wTiBMgH
z0z1dXanTHUXFioULf1UIcLtvJZJgImhpvIUBmJH9ngrNu3ROdKDgLU32ZQee6vwwmtMJUKMzx3/
Zi2r15KBZjHFKuoTWNVBzmqWeNSHdNYYdi7mtVta9u0I6K3l0Zn9vWKpRpWqmLCKchMW3OJuhgoy
5V+OLbU8GSmNDqnYUuGSejpR+hT9Fg+sFIVjROqwuhoD3f65HFWjwvbWTfaLYwp7vsUhY6SoY0hI
q29E/t7QEpBNFbyxKk3VG/K/4biqBkoBZw12BZ+2KoI1fRut9DEu6uMp9R4BwjsYBs39TTVndzuX
dWTDSyox5Bo47Sdfqzd/cbjwgDRsEM/19l3DJamnP/XsY4cHoKZ5VOBi7IeZex/mUZRuQ1yvdmyI
LUmFnUzI+w2/47rZsl9LbYQ8kzacpJX8GA1vNJXbhPhc18KiUK+imu1gJze5lstoqWwZNtCvmgsO
e1BnRGt/Ve3KN6JCVr6sYnlsDEJE9ZlV6bvZizdHde6dXr5mZDNLCB1anrbCzQ3HNZQZIryFsGMg
zZYJfVpzib8oyBscxqzrL6Jg3Okd4LTXaEAMO+GqDimnybzIiYn/nEZ1dEJnELH2lwLLcRIUKdfZ
34v+Acv1PDMu3CvCE1mpoYq4ZJlzVe4OiVY2vDi1X5C2TLe1qV93frTtRLVFd9RDc9FBSdZRWu8x
DvYA63JLl6ZJ9E0QA5s6IGUnsP4hJUShSHWaeksWNyNp64pIHPAoRNJVoG5ohSsjybJPNV3dLNs+
J808GUwYzV3+KCWBMOqyTKS2WeVDcc1eet3z9jY/3KE3khwTc6PkiYW6IAQV/vFMZWU3T5v6yfOZ
lnGVf+LWzdPmlH7310NonmkHtYrKvUX8FwJomRr5xlWkWXZ8jYYci+Z5fBS9fFO0+lrG0aFtV9AE
E+/wrCfj2GImrODmtiSa1v+hrPatnSCbfoZd0HFja94z/i6T/zOr6jYfjGF7HuUehUwGsSetP7SD
bDQed1IjfeIAa7H3fr9Vt84+uD50SAQoEGULvKUZvZ1tpOI7z1nN2WNh9vG4AC5diILiuYXAkIX+
EdLFXWbWSFWXBRJ5ypmAK8uagxBkxp6rWZNKzFyGqpKEB7eQUbRD5DRVw7PZCYiRnhQtPfHvhhSX
zpKshw2OheL/m1ySVL3ko30h2OdaqJDPttw1uPDtUJK3d3nI37fPn1KLB569i4BPaOMCUUz/Zzs5
L02JEOu7WeEXapPP2oXQEBpGJIK+ZgDUlPyFrO0uLrHKHOFOOwk5PLRPy4v6kGWZaFEtbPSfKn76
PGdk9ZWjxzs8A4SMcYZhxWD4Hfm5mwuoEFYRyI/lZOpl8j/mzqw5ciPL0n9FpmdB7Q4HHEBbV5kN
YyEjyAiumSTzBUYymdh3wLH8+vlCUvdkUjXS1NuYlcxKIhkr4O733nO+o4cFbc4pqyfYLPd4C8gE
toOKxum9HkraMGgMvJeEDMc6o+cdQfesmdXPxxjItFtjC2I2nN1nvXeWe6/lQIN2wFjTiEuUWJel
yKBxRds8AeKRUvKj84G40iPHvMsMAE0PZy8VrZGs2c66QA8WmwuC4lQIXVBdLG13Qe7R+SzGc/ch
R1zHrCqU8qYn+3cUnwyRFFQ6pDiS30DVNXvsZ3Tvw0MQkbpGFT26IG/3zBJoazcQ67pLqzy1Kc68
zDoT/Tvz8ZV5bk7VFFPXwCKBGkU4Rjbcmo66Tqfhno+LlaLYRNU+d24if+vQbs/m4ByPCJU1GHxa
V321DWgEambJwmFa4NGx0hd+2FxwH6eZtxnbaROoG5deuaAPYd46oFdjLM/RzV1M/nWjwI64tKLd
195gA3HoKDwOdPGSYjOf5j9juy1JN2z0cpyAHIUeuMHg0hmvAFgjUUhsf2ujDwaPeBrkv5f096TT
re2C7n5pXaWLfVVHhMCuyya6yWR63fBpKxwneU0JUzC66EY2Z74eC3bAmwHMagoi2zgROhtF97/0
kRSi8UW+DYU8bstLdzLPU/qqhp3dvye0Yqf6S8BJLwi+hulTkx2acebKXtGBy/nisscwvvaCb2LO
sBJ94gu3HnyBUC96TuWl7X4RciTitV1ht1hX0XDVNs6lmTjyV9l+5TMcsLH8Z9PdzCQHRjUziZeZ
qj9p7sntS9exeRh8ZIB0fiUNAuBo9Hy/kFByxixhIg2XNyvwhH8u/G2NZ+GCCTtDzKE/1ul5lWXn
FaPM2Jq2k6i2KGiDZlwH8Q0iw7qES5rK7UJEdk4LIriTFtF5UFc4IJKVTPJDzX9gMCZKRjU0FyL6
6nXO41vnfB0sC9QwWF6PWYxegPXNO4vpibM7ENFEt4hW/HTnn8iPbGKJt/HSYRMuhGHt83wVJeGV
tuFUJVcIJ3xssSu8P85CqZve+nF7jeCLK2Bg1bjM2UUjdkf/CPkfDT4Wg+oCNX5fgaCqgRH189Y7
MTVphhD1yjipa+lGkodMs5IE+1+C2eOq5cC2jv0TZpOhfEZlXXxOERBNISJ5pMiktYXdURRfHPdb
XXgX5GljifilsrigVQeUWisk/Iz923q5aJlg465vyZNVO8MANYiyXTM/JWJmhnO2PJE/8Zn2pmTY
zUnGaYqneY6ferq4+6iKH4Ke1nGd35tyvPP33BSYnvLy0zShKlYrDTR5bJHAQAZz8nMNTGSJ9CHX
9TX2HhZ6Lgbj3Po+ZAPNIGCet7ypTT2ugR9QgwLhS8fzviIltU3Of8kJzMKJV54a1f1abgMsi0pj
ws4+Be7X8ERCIYCEreRK0flWnHd/wSGThX5l86owMy3DtGYoNPXVWjH8QOt7nTbJbTzCaQALPKTW
XdKoA6YvgqOuGRAcXHdjJcT/NRYeJYm5Z9igEt6EEOZoLABhTtKDXiFXXVijka9y0kIfVxx9ZmMj
RN7B7VbG6jbtXawky00A0pQ8WYWUCg52jGprVtR/8ixbo1TyH/ONiL4MY/AJRh6iPRcjKANHdFvx
bV1ON2htryECogR9n6r6CG7ol9nKSSwLOWu3mvjADKDJwLWYZFdDgjps4C7FJk/OroKjuJL228gq
1EH85HUyAyNy546ho8pvY8FZQS87wF8WMMGihXFix9vwuv/WxPEFcCHZc33c+vCe5s0vmW8REGsh
o08aplBBvmPf3kNwvCDU5MLJ1vWycBzDgJIBI6ZZcwBPkQTbuOdb7QniwBto8AbadK8LQ7ABF0Gp
9d5ULpjB3ZKbG3o8NzD9oE7etNPT5+LS4kW7gVrDPAX1N5+DC46yc1uO28v86RRlljQgxGz/YK9d
qEPeBDd2sklv8K4bqW8nTDMzXdfexp0s9OcwDh+B2sxXU9KfO2WwZyKUcFzsNOBGuUk/Z1cBKHeb
S7jjxKEWqNr8mGwHGj2cyqV3nn5mxPEIcbftz34JB7dNIwczNpvCRUiCJxN02ibefQcFZ1wekumb
MFAPQyiPXzshd794SecFPjKCtXptVru2nG+aNLu1suHWrp1b+AGHpIOYynC7RZ806G2kkh3qj7MM
MoqZXO7gs5FEw8gp9ss2CaadzT8WFvywPmYUUwNCeUS3ZvD5U/JjEpIVqy1h6hskBkg6i41N4kpS
Y0VGkMwd+fNP//HP/3qb/jN6r26qHMl1+VM5EJmdlH33j59lIH/+qf79v+++/uNnT9huoBX/830V
eL7nKn7+9oJiLDr9+i+DhjNpGfIcwlGsU5yPHUR4EHASo3TfBNu+KM/t9lWP6shRRMp1TNzItC3O
VI99tRq3c/k+ztaZ46LyAfYiWQpIo0e0xfwOSIGuKVVgVE4EG9V70+T7vrF2befu3MVbe97bKWqB
02xsrUiwM2yc2ANJLTURwHgq2qEjWhsd+IJh3/EhHeL33epVxwmrHLNdUqf7yvf2meNc4pTBeEAT
SWaHGSkEN5F7EsAEdD0z4BHtAT9BSUshSiF7pZcIWq6iWF/tfIJrwvUpZyYWhlZPvqtnVubTSYg5
V0iRN537bnI++tlKOC6QevCk84UIv8xk7AnR4x5KH3OdbQbtrlFJiqC88ij/nfum8umqcVrwj6YC
uMTAsDLIURkYjk9depWdKj5ZXjyigU/6i7SV1KQAcODOuTMqhfweCfgmLSDkCpBrEvEKL5Q2IZEQ
k9AHbDLDsrMYBjfQAWkbXVj2aRgjcUsDcwMt7fBBZpk5Hx+0MTdzMBxTwo49tW2q7Ho6eMZcjHO8
a1xJnbLzqPniCX4f93170GV/aRbnMiZ0p3ichXnMy/6xPummP1lRdSQ0Uh3a/hoDzLZ6bPtgYxOE
6lBtK8IqYvSm1ILocMEBcYDG76pJ7WEnG+1jFuQHn2jleTOjXSbvGr8w9Q9THshI4Lt+u87/44cL
vfvtwn+rappaUdx/+Nd/Xtfv5X3fvoMae6n/6/Sn//OrP/7hPw/JG/H11bf+42/98Ec8/h/Pv37p
X374l03ZJ/18O7y38917N+T9f9+Sp9/8f/3hT++/PcrDXL//4+c32iP96dGipCp//uNHpzs4+O6G
Pz36Hz86vhT81f+ixZy/fPj195eu/8fPtvOr8L3TfQ9Y1ReO5oHG99NPpPxV+zZBXkq6iNlcx/v5
p7Jq+/gfP1vOr8pxvSAIbJuug5Su/fNPXTX89jPp/ypUwM4sJWddJfi7/37bf6xEv38j/3pl4vd/
WJlcz0ZSLz3PkQ7yF18LXuD3K5NFw1uI3LzyKvA2V8PALGFl+jrsvs1hMFjr2BmTpnvPh2Yqqqck
L9DkJ2QGW9/6GowCE82lcO1oPScuxsZ1O2nhQnGbbLVgapSQJnfdQlwppZ4XuhF5jXn6qdPd4LHg
Z54fW2bPNqrceWPFTh6cfE2JW0bgXvuMT57zuTsCefbj3tOwV8Ksj54MQypS14pynMznUvc+fm/b
XuoHqzbjQPxU7c4vbb64zExt2VrmkuOPx0xJFMiQEiJq2ot58e0ItVVW0s+PRBguz73FsgkQT6H2
E5izxaKencgE9W1eKoQLid3UvNNQTlCya4cNkZK7gadJrQjHYNLkiW6xJzohhqPCEaymnWuzU9DC
40SLZEWO7lEvVoaQJiksQ4xJQAQUBEHHwwGyTC3Zkh1O3nElBqd+0KSvIwKtPMlubRcID2FumcZj
uBqovCBfTMx8fjghxiZYxalUaMUwmkuIN8UcNgNkGcsCNpI0IpoPva0qf3hLRtPh43TsuXOJxCvE
oKCVLw6B5xUnFYix9tKTRpC1s3MbNtJO72gLmOUp9Lw+unCcyAIL0vVZcDE7VvotyhCrH6wC6RN8
TcftuqsqSm0fyXFCIu4u84quSYCKJZqd1nJbArQ8DT9OY/fXT7FZGnmV2AoRBpncmmJ/bAvqsdkx
/nBhzflJrzZ3MXxqe/Gn62JyMkD3uo9JhHDrfsZwimtxw4eMItaxhvnJ7tvgi1fX3hMDYAN8KfBJ
Doi6ihNDp+MZiucAmhl4b4KaKXYnslyr0WKaxuSkYWbrndLhLNmgzGqCIAtXtq8cdDyRrRJA/ASX
P5RkWUDaynIHWGOV+B7tMg4qdBBSdMd2fPIj4Nwn2E4KWQMJLIhNl2WP4oeeI2czFiEoN2KgMOdA
kNOHSLFZInQeQ9dZp1GN7lFXlfMQtRomVi/HmMSOxQmrlbu0kJ5GT5nH2XZpqCzLtCRXw5DAwOdu
oh8xDbqBFhYWzvtYQG0gR8VCct5VafatDcY4oFnoLl9UP2WwM1oQH+eua9HQrmrbISfwTEXU8A43
7FiDKLLHXgFujC3ax7ElDKLaUPqACzONTx8/C7a4zPdiferhJsJcW+SYwkIycQmcg8skegDmDRLB
7XJCsgzZ1RbDyonEgD5b8v7BjpeogZeuXAtxR0l66XHM4oHMXqMCi+F114QpgANUuBmLg+l1/BzE
URwQWKQTVVxiTvWxmrmjKF065a1MCD8xc/Ba8W2dZhIxSyHpNm3un9mMQ7JNms4NEl3uTXqPfeoD
j40yfLKwhPIG57sXTKwNKB2jEY5+ODE9msZ8RqYTjC6dw0xoBFI90QfNkE7BQGkfFsneWAKsVTrF
nC9slbocG9waqorK/Dawz5qSUuZizLnikRo1jaBubZKJhAnZpTmBqo3bYs9Icy/R+2gWGVVBM4ew
ITWsCgBKSRXm/V3tJov3OnbZicgnm7G0TteSIllvpQqRu4y7xmDmG7CqBmcifBPO5JlNMY/HElSO
R91S4vMhiLx6oIsxwZIz0qRTternGgJJb8khevQzuxqfMlVHp6i1GfrInHSDdV4zYZthTI0OWZ/8
J0e89koJOkGq0SOHxDhWEzEIpK1FoNYaHCtrC4FnwzDYFgQZSj4N/NO2zfKxDluN5pCXMgXn3qx8
a0/meYaSrOxrDVnY8pvQOfop+Rccozt9KatBB8eirx3g8hXCuGmdTLoCnk0icfvZzVpTfmPU0YXQ
WQjVq+5ZFDODQEpUNFymdMkZbpmscyO0u6UgPVDS7OyPqUzD5b7wnIDS08SxdGhl29p+jYNKMWAx
DfRDBmAEb2MHzuN6dLBZ6cCCu2BL1oFDXvAC8TEvrsqR9DvDAPWiFqGaN43pSuvhu8PGv6guPu7g
SvunA4RtC0dy5LRPtcd3tQUw+zGycAG7FjHB33i9nXfBF7wE1//u8wTKFsIXmnKGjjIHlu+fp3fm
aXTT6JghBbVtlur+y18/wW+v9P9USa6n9I/P4P/4DEEe68lLomPK3NlfN0fSRvR798l/Jm5ts6zA
EZ+fCGktDVX0HgizcY7/foT94QT7Y6nGc3x8Da5Ujoft1uFc5P74GqYh8tPCrY7Rtxq6FIsAZcXy
aF4xB6ztdbovwZgBkN4kyKdQLP/1JyD/9F16HPYw7Ti2LREnfzyNLWQlBElcHrAe6r1ap1DK+ksN
Vjn7Cm54jffx794vR8kf3++PzyjFj+8X82RjeVZxANp00X2qoKYxrn3QsJ3jT9nj37w9/acnQ7qv
hfI4CFMJqw+XUGVXg+UXw6EDRHU274kLpx2T3lur5sT8JpANQ/R8GZ//9dP+q2f1uHAD29c60MGH
Z02C2ghwW4cSS0YyP1TQAmipVvHlXz/N6cr44crxlCTf1eXALzi7iw9XThoGBqV8BZXupWuztQKS
TCfk71oJf/6+UGBzmwcBt6Bjf7xC+l6lIkvJ17xChPOUgNzNrnwwlskTNJi/uRw/Xo2OcvTpFuC2
DGwXm/GP14bKy8YbQm9XJwwwJgI+cvdv3s7Hr+a3Zwh8bUveiQo+9kXcwI/n2dd0BNobRviHgR7R
0hIcFRa7v/52/tV78V1FH4bMZc93Tp/rd6tk11HXLJlHoK/NuSmAfVtF/t+skPLHNo/rnd6OT6OH
qkyearcPl8BUFkJq5e2kEz4PTo5BwkDtqmHPjAlgBF1ee16BFTy5nZuJfJj44q/f5MdL8Lfn94Tn
ae1ygfgftoLFNr4oOQKRu5zfqK7L7gtT6X7lumx5f/1U8uOF+PtzOXxzWilK2w+F4zQ6k8kDvRtX
03pZS8xoq3gN+nWnT1La9G/uYfv0cN/fXY5ja9eVgltLuVQxH95ampTu1IYo12t7HCE6Y/VEy+1k
hQ4u0cjlGfCgoKYwgsUyOym4NhlWchUSSM3MZlYxmT99X/YwM9MkhT2fiahYjwAlxPUgUh87rVuo
GVVY0w3fhE2BZ7tYSOYqT0Z83LbFNMA0jbqA2Nsk2covUgO+Q2R6gis8s9lzYGSPH2A6i9m9NDXt
k5e/+dD/dBW7nvZYAALBri/Yp368ioOS5iLjhm37xAhvJc/MK/nW5wZnBTyCbbB2f18B/q2Ozv+1
T/NDb+cv+z7/H3Z0uJK+++z/1NM5H5LynW/n9+7QqQX02x/83tWxvF+5iwPWYGH7gv7NaSP7va1j
SfdXhYKS3o2kz/s/PR1p/6o9Tk2Cjo9whGvzF3+0dLxfJZsFO4b0laYP5Lv/TkfnxyvEPy1tgdb0
c06Pxo734T5RWUlTcMBeQnJay60B3O67z+Hm91vu+xPSj0v2n5/gwyUYuY3TWV516FzCJ8bprJGX
urQuGjls//qJlPhw0//5uU5v9rtFe0GbkVBjbTCsNqvALGbHgN8h8TVKDjHDkmgrjeBuaJfu3vct
DU0jTXYUBepT0oE/nMqURD0dY+CqyEcpfRQLsx7n6yxXRODi5L/MdNeOzCFFdhGkBqRQneIbWwob
Bla4POiwRcnUIlJOWFPhndg1jv2CcRJV8sFgd6A3TMtgpTJXoE5DPdH0QORlWFT4mgsnXNWiJY3S
rzHKRUXOENMF7DakSY8MnjGUD+ti04AU889YsOvPtrbao+1kLcWom/uHnCI03BXdXH01WAW+ibQ0
Bli63dm4Cyq6bG3DIJMKuiLeiwvwKi9ygxGDhGHhjelnZyjUszeBgQ0GmV17Mq5fQlBnE7p9VJQb
x48Zu6W4UvaxdsNNTivsARFrumldPRGbnJroDsDlAjFjyXE9ad4ayYkthMg8jz/DCDHHdircTeAs
5PFCIc3fVGfB1qkL9kAMse6xr+fmuUx9a7UMob7q1OC9DARgwylOLI9y/EQ8XVL0Yh7Lep7heakq
+tSBI9on6TaQuk3g7eVcLvsxihnv1h7z6SqaI1bfzJ/2TTiqS7+q0s/x5A72mbRx38Zq1u9TV6Ji
YHTDV6EbJl/JhKFPui80Bru70RsGkvAKC+5aVLYvceC0z9PglkfRVv6d3Qh75RYpiqkor8HZl2X6
JY4QX829DK7cfmhe/SjMeC0x8hCaBUBMa0flV7W0pkvuku4Bey/WV/T1K930ZCSojJAZYfmPady4
B60WcVXSiN3IsYy3uUUnTwMUwHo9vdFYg7ZY2Wq9JIgvJtajI9czCa8R6r4maqeLri/HLzjPnL1Q
abiXI62ieY4SIqTrYR11Dr5k4+hN3TegM3CQfC0mCQ2EYg++q6u2S1S8F65MHsIcOXtmBnMdqxYe
PN2Ubc82uYmG7HkExeaM+WU0lehhWo1eFm/3V1MukEoqU+BLjOmVJEhUqpDowT5E3R1hhtj3hE4T
FxPNXByT8SRa7XpI3/0uWa6HMaWUzHr4JYnHcFnUDGxboLCf63CcdgYCLsAWit9zdDT9hR1DMm2c
CG4xoMXsPNW0Ac76UPlXDlC5+qyyR8LP5j49mSWVwTYfT+OxGEL3G6rT4bY0Edm+dlx/plF1goxN
qBNkVWMsBKCcLZE6CluTvlbiFh5yR1x3RZu/JKZnARobw8mmyAFbtwIQtQSQgvXBFO314IwMlIYW
5UZUlES4ZA1iAjcdsVuN/mhtsthDoGa7JZ8KyXXFLiRhHrpAzFBbL/QmhxEnNH1PZ2UV0JLXXmEF
6SZgZnvjNm7IImRUfFYGRYNjpqreu84nBrrE4QFeKER8hrBP3tSFn6PD1pMjNjR+/UuJKg8lVTGS
r9Gl3eMgMmfvWMt8n0qU1+1gNSjbpAMEI5zpZASQdmnnzLhQRQqRuVDdp2nGDRx5Pd74TIL+bMN8
X5pkueyqxUcHqsv2rKPTsletmyJMC+pr2irE6GEn4dTLO6j8NCU5RXSXLfjwLRa8AHJqqx4xWBPy
WAEXDKc234oRiIQTanD9gTHX2oHLDpUB3lIhza6CSYxNzHdfTUrSDJCxZWthnaEjVYW3jhW0CMBA
Y8dOP1/DImweaMX30CQr6ypjWaL/m3rb4bR24s2P451JeyRxCnVjUNeCoHi3vXXsFjJUYfzlMFSC
DJQSLqLnpRyv7Gx8tYIFCbgTB7dAbSA9MmN37rgUsT1HS7f265EZdDzpA244WrFo/ZFk2MTy5Wso
wOFV09CYGabZveekoC4jdP8978mYu1lCeDccHjdlODl7N/aGbdcNWUVSl4K5ONTzy2TBojhL/JSo
LkNH+ly6Od2xhRvwUtiify2DEaWpSaOnKkl7wosyK7tNhpikPiupGDMyRF9EuUDeAmF9FjRFclWl
Vg7FPio3CaGFGFS9BaxMDCeICKXeg8hr0VoimDgU5i6gzcSEOuzzHAmCDQys8qMvdeMDHCjnArtj
PATzs+Wp/rr1A3luDPJsTvTcp0qWIjhrPTFd5X1qIZH0CpIbezhBhVjGQ68E7modgw7b+G6jv4Ez
5J4uo8y8piNxqV4uqxeKr/iLgn33Bhyo/2I3LJ9QvojokKUSVwsTvl2dhd5lkStzHQUeHRTQkNYJ
u1O+LJmUaKIbnGxItKL5ig6e/6rQASEliIyNJ1+G8ydOaUBHxFDeWzIq17g+1b4ztbzphkg5Ky+c
5T3OIXtXDG131TdxeulkE+bkMZMF4CAvL1a5Y0homCO4OmNcQekLWhxHfnZgsZ8+Rak3wYL0xw4i
MHzsNazy4i0tFDP7qBjhJVRNfxf6ftpfR1VU3ra109ykxg8/VUGKSZsXm+6lU3kd8bXddOnoOnlu
lU5xMjkiO0fVmwJpj/GV04MHIVaPApM6pqkkWFqSK0X2jkl+vpdW4R2bIg8UXvMxvFyigVwjK6Wx
oP3mWlLornvGQECH83rdp0QNdnrkYRbCRqpcawxLXoFctTFHP0Zm5NXJsGZ97dfORG/c7unXd53H
dLyXfC1pJr2rthAV+d2dJjDHolcC4UOru3oW9FuXeQjCnbEm4iQqVik0mic64kxiHYVzhWYvzWV5
TJtU7RBWdOe16/mH2JrZroYOen/je/VZk6POY5Xld9pMHMRsQ9jMbZqw9FdWZcweFZd63IVLZuWr
rMVd1BgQcf1Em6OwAECElS9Wqk7aZztKyIiieXuNVBvA1iyqveysCKhzUzybItK3Odv4OTBQ8PRh
AUGzaGgUArEn4kIt/PEg8/3sEhlq5RWY9pQhBQYQUX3OnV7tl1rCY7VL18LaARifHaZfiN0ox9H5
7Ev+XxPgpGVCGIOlD5062PtuWbxgnvR3qpuQF5nCv0/TxsOr6SpirTzKVicYPZAWknwZyyeiJe/y
faQFPIskh5WQuFb6VkYm3ngl2LRsCGI+DuREygzNKur6eZW6DayHYul3KFtY0kUU7JXPUpKmRj7l
TB5X7RKxfKO7m1dU4hBk+qEGRglF5xAAVqTvBiZW28hcRIJTMRutZI/EjdRnHWSPMUGmG7fAYJX7
1UI87cKqOUhxTRssWWvHkJMUkAJgGqvce4XjX452ZD6pprG33cm5xZRK3At/dg553ZgnY4Wk3TaV
xJw3xRCLuE3OWx9buxGB/STGJYbKHfXVigGG9RoUMUKpkHMmrkqO7mdL0EWbrPVRd/qKEJlgSM91
4fvlqrDmudgEyzBuFzlHj4C2DHVB6xMevSgc9Zz4lgdllcTVufBMzowb6S9tXWqgBlaKfneOO//d
TnGsjR3zIB3RJ3TL1sJgH2JEsAbrYbJic7eUULUA8XTA2zJa4b2F21UsVcmxG6mW03bNytEjgVIe
SjGvG07jHNrr2VnLRP1WLDYw8NJdDnFWV0dPoFXFZRGPN6pq1D5M+mXd5DF6oaAfdr1uONWREPDC
AL9ZV12Kdyf1Gn0wSWSSdYw5+ys0SQgkedLX2bYbMQAO7O3IvKP6YI3d/Fy2JlqlprWB2wU0gyQE
UxFI92b0kxQWv6zaF9VM1jrKGeXl1tzdBhEmyzys4vOlJkLOzohxSBnpUjEA1gZpBdapzIHFDF1T
bNwh7S40rsH3oVZ8tR0h1UYbPB+qHaK3RjQpMvEuJqGhisJm1cJNBfey+Cd/amp2cgT2F9sTIS5p
SuoTDAFk81WBQbJQTIjksipM84bCl/GrRUA6uAi/0CBnnQ6ZGOqDT1nQif0iRPONq1eAklIRTMN+
cVrk0J2i26SaIrrvgeFfhgOuIGnajgJPgKxmx0GSZhrb3YRBLch2ZNz5LJlCjphChvzSHdxkwF8X
eZ9KOxlJg4Cne7LnGiJsSmBFgtPotfZ9VOl0q/ptHqBa9tPZc1Br+eVXb+iYx8emYxjsZ13/SYeh
uPKTaXoY2Jpuah0vCMBC/WjFERcrxSjqBcaVm0XRV1OyZVoVWaPEv48hKex08NJ6iG5bWprnjTd5
b4Hl2/XK88rTrh/Vt15EHGxJFXAoigxbRuqDzGm1IXnX0uYIIU+vhiQg4sgfmncalvlxyU9D1jr7
VswNyRCYchGE1816Hg0upjKJz7MyCNda9CVE+JIBajY3amXNff/YdrncucEy4TJ1kQcEy0sR1M3K
ZWi7drJEPNeJ3W5ojpIdLJzjlKhnVSOLKoSXKPbfNhnfXW1Aeel6wH0rRDnsJfM+wGRhgZy8lpwC
xWzUUeXSfWrsATVK2S7DW09teGvnnroUpoV8gO4iYjepwCywUD+NedheFY6p3sBcJodME0pfOfV4
FcxG3DVKlSXkqlx/tkcRHDIqak6TomaK6BeH+rS8rPrchQ3Ncau4Pg26QckFGG5SWvB8OHYqVm07
TPekiZDUjs9lfhsbC0eacYKbomAJh+rgpoQSZYTXOV5rusPSocmnCggp//twOfZNR5pMN6cBMOEU
D3PjB3dVI6x1woh7NVptuO8yq+IrbZI3q1Lu53ZKwnN7NHB78pGHmArSkGwXSx9f0LKx5UwsfIns
B3WLs6N3iuAlHt1nz65c4FtF1QF9rMf8bBhMNTFAGLDmCebDayf2wPuy175GINQXbKP1/FpGp3XY
WTg0EW3XOzaj4jq/m5qFgXDA6bR/LCq0GueCCTyOnxGFBEjXhcTG0aklvi0rqUHLt3Epb/KiSt7L
klq5XfLYf/Eal0Au3/kW5Tn13RQdMD2iXlTQhKUGJtR1Trpvc++tzAh/CD0uRulG6dptkpdRi6fR
Ld9ngy/RWr5Mlc0dRf+3b66jZfxmifC5pWa33B4nJvbaJn1I6ZL9JvbwwfXOMxFXxGrfjaE8bwcy
WQLn3C05Xg1u8diO1GJ5scCeKABgSU+sqyzkWJywwlhm+eqQEgGDbYnXAyEve0d6L+4Uk/mszYEG
9L4ONXjBKD2EQwtoM/UCqswJFh1lzlXCbIwyVWDl6NA6j3jfkpDZvaLkvCzRV3OFifdcpUSr1vkj
U38yC/IYNAWqwW1GLgfyEo2pMG+/lBbvehkgXgf+8i1xqG4cU65Ro5COtoAHCWwWtxBNDXzMOhPX
Xlx98iYF95JkKYeYZ1nuhwn+eGzOXUhhuWrheDWbeGBBhsAdcQINM/o5g2GqNUwE0jkTHojpqvaC
bN3beX+FciE4TgQ1hgNMe2CowwOy4GRbjAAIHHd6NTWuh6pGrCWm6sjazw4MVPO+nzlMDoP2X2bL
gVHuT3LFPVgeOnQyZyiWsEJiO1jZEspChSQKJPNEvH3vISaGOLjKjP9JTh4VdQM31ItGgFM001Yy
BN1TNyBJjJYEJHooK+yMKHAiLpx1pd0GA0NWA3ANSPzwvfvMsGH2Sc1RoJ80qoVkeZjc+DAXiKP7
GUqDnU8dHUVipKGUoJvz22ofiGo58u1+s/Os3XOaArCXiBIv4YmoGSCDo19QrPqgfmC09zpQkJ+X
bKkrUhiis9Jr75FuvFZxY3bCaYY1BHOWx6zAWl0UD3SxcO0qjitDA9NFEEokU/EoObqdJREetCbw
5rMGVsDp4ip2rKoYVuSgcWrh1ZlE+tZ7Pcx4oZ5U0j37RfClmpGst56iYwIrqJj1KRI1aTkKQThu
QvHkS0Xl1saI/O35niM/KPhmcdd0C9zDnPol7AXfuqA21ytabMFWxc0xyJMnThJi1duNu4E0l4Gg
1NBxyIjEdzsBPm1RUNcBcKsunxiUROpWtjWVSxw9o+q6UQj511U5CjgfAaGbDs5GpHI4WF3jn/9v
zs5suW1k27ZfhAgkkEgAryTYUxLVy3pBWJaNvu/x9WfA5+HYsq8VdfeDI3ZUlUmiyVy51pxjpmqq
nwyhdyeqJmhCmY11LwArEo9EUgWEK/W4LLH7qtdESR41qborLQxbKOcZRI1gMYxX8xc4MxvkehAW
cRFRb27Dynj082qAXJXqa1RW90OVX+zGp5Pj4hsygXuoHje0vdek/xgiSAtzzlq5GW3TDAeT2U6P
fWvc9Vn4IuP6gNr9fexI83SyAu2wpN89jcy54/jHQPSn1kX75b+dh/6rMxC/Yip5MxbxsW+7b2YO
vSIh4RPVDO5L3cGzarc1i0l3zvp2N+vFgyraKwIievJVSF1vWdoDGLc2aeeN2Ftx8pTGGqqweDtp
6P05RpOKgT+7pFclqcXKKLurp2hPpP1V3KK79a8zaDu2rOMNNeFNGpNXS57DhIa6l9hTBocnkjB2
e+XY+TM+G9aqoscd6uIDe7MxaKx6xJBdKE911aIOB8djTPQ17fbZL2fNAxC+EwRS0EgoM3GnuvY4
+taBDAoOkKCJNBVFG2JATm3UHefKOkgOpr0N5qwu+ifEi1SDmdvvfAs5YqsIXoXHfRv5OoYGsc+d
9zm0T2JGJtpxgkamqb1SR15ZjouxJ7Z1lqP2KZhduF90r1az3wYY5qcnPw+efV97ANjJEZHT4WqY
u4SMVRbbrhY/kobdZLJwcANdxk0bxzqZ2kb0hpNv47DMVSiMNrlTvgsi68GiPOpJ911U82tZ4mzO
Mu3aSWYucnc/tnCai/aMzOxLYUErkFAJ4JWhE+8EpmqdDoST8r4BNJSDl3KChs6HuUvDW9oZ/bM7
BA7ZZ7gU3X7TaSM9fuEZZvo1pZ3Z0HBwNFzFTVfdLOeWNnG+hrFL+IMN87L3CXkTX6eq3DhO+9IQ
NSQUwLmWm9sHeCsgCQBbK+yUv6B95Nlacq7LBXw2ZegI3bUoKefqnxK/AdN88yZafCoawjHly0sj
+Q9sC6hHYZrQM/LLwk3L9E3TI9Y1DLDp6b3RLGMgWKYQxFqJs0gjczRkPQHOGNh4JWg8H2uSTAw/
gDObLAtA/B0RHCjfLrxYxXTjGyBlQy7LTtoRV0RdA+A4WcQ8Dch+Q+Ee22WkoZeb0QUGaZAPDm6l
RPEm4n7ZRe5z4scNe/Qcu7/NaCyE2HV5beKzmO2H0Qivhjm6jThKIw44qNL4YuHThAe/1soy3sw2
UsCQrHCHwqH2oxPBKo+JTnfDJgs4iDynj0B7wkaiNURU5nw9BLdR+kMODTyNcpfFNs0ZjhD863Wd
EJZj64/lAC2PmSDpayDTbA2LZpLSaxB9SZuG7IwE0l1W3OCBP3dCrW0mGjGH+lOZXZbcD3fyvck+
5JiKhGCghPXCn7dF9oB8kBLuJZqMjSD+wa6vnJKxCmdS1oGkvhZqPAwy8trI8eoSEN7cwTe/zofi
ocDewiqzyFPXYqS9bDyOFqN5J32gZ8T5DAYAG6YPnSdhb6OYX8emcauU/DaRxasz9iIiYYrHtdTa
VSuMu9gYn7BE7DsRrmnDM3Bpr9scewiRMwFby1wZp5H2BUvltPI1hC1a9K0xIo8myKZGvRA4p9jv
iE4uV4GsNrVurApscyPZH3N4iQhoRDq2cRMeb2e60WxCihLjVl8eTEe8VIF7KHAtVrn+1Am5zeJ4
rRPCOcFjRfxE2F0op405wFqs71WCpR2bOH3lWydGjh0X67jSz1oy+RwdJdwcC4q4CGBSzesxaY5N
0PHXNEBH0KZynjpkOumYlPCePdxH2oKHoqu3gte/1ueSuUBSP8+Z6zWuzzmlek6m9HUMrOcWUauV
JCeg4zc27c0wI1KptEuAXdyMkXi5RJFVfx9OuzoDbUpKJ+SdJLzoxl4fvnaxz8X50jVUXM8pjRAg
LasR9UNwFWTCo5DfLInOsmZRKIuvCdcQr8HBaKvrLqgvEDtHER0qu6ZX4z5okfVmhe5zy8F6VfnF
DuAk0bl58xgM4r7D2DON4eMEts3l8CGw95FWCFxOQ2hdJGe/FQ8FlTvwyjMF9qYc42ebLSbjx4Lm
bzbMwm4NME9su15rqttgZqGwRs8Y0z3aWpTx2k1NzGs3nMK6uiXrbjcSvsbwhMVOndB10OdywPz5
QcRWm9/2Vnop83mtx4KGCit0Jq5nxz0slUI1MUZIekxpM6WkFT2hrebXMvRrxbtecbhxc+x0lSC7
nZyZvGEACuIkEM464wZP9uCTzF0dJNnUbD4UM11+smtO6hPqW9PAIGo/603zNojqqmwyBXGuvp91
luJyBCXldKTZTljqNWYjzRhuZEjS80C2CAV0kOnbqiHNu5geMgGlUz3Dcplz2lf49xLCfBP1buUg
X53OQ8/KNhqsZ/4/qZYEF9K2i7pnA/5QlAAJLa97neF38z7kJKokwXMVJteh7V58/kWn5o+UKdUU
PaKk8Dr/tc3Dh6TFwezk+8CML0mPc7RI3zQoSJw14ef4zHV4kuKBgQFmYMJs/C9RGZ5ndzrJubhm
2rzrRt3D77RVnNMa3X3Sjc6bTWh7zYWXbp9IjQO7z5BX3VUO12KGzRZEm07p6qKPIM9MM7ykKiJA
oIbP2DbfzKFRK6thPh01GhRirXFQW1cPnGA2ehhdYl2vWGqKtyko6SQGlFhMKHL+0G7C1n9vbfGA
fQDkYnzm7Is1xVFPsUW7c+DjkCrdoi4+EeB6mKGl9ZlkkzRW3UJGD81vJgjEDtqnLOnbLfD3LL8S
3XAfNMZGx4rvF9VtoGPkKykrhtF6cOrwneGi7fG1Ca+oIkU/EKC4Ul+7iaRVBYXNpae8A4/kAhwD
FB2P4lFLMm3LsVh9WRR5N5myskOcY+bjRkUHEzhVs2q13v1WVTVp7oa6dsD+zDIC+5/O6t6nHKdc
kxxa5zfcwuYmoZmGq15ssK64q5RTsu/E1wL7EJDzgNqN1z6di28VERlQzLdWCZsi7jyL8Jw24vEQ
ERne+Zi9ksB0FzrGkz60j+HcrIu2ocqp7xzb9+LGuYtGLLazzNS6doO3KJbPvXLXFur/cWxf/Pxb
byEHdhPoR2TJZ4TsAoxxhALt1vfPo04KDiuPqR3HaP7ROCw/PmSyrjpppXnyF4ulEBxdAgpBDhDU
5gt5TCYdDu6+2jAWPVB4cKp25/g5C10v7gnuwr9LjhkBuyEqrLLxwjYAVAWpbHHb0+3b1zFc1ti4
pi/oKtzGPqSeAam6weiH/K8i4ogLUtq8d5uS4w1C8bjd/2z3g8LT2d3pTO91tm9MVSsXc3Gb2UTX
ZLta6HTN5cngQbV9jcfFdFZjcmNhtIexeR05iVcXo5dp8cYCNAEKDJc/oSDoERk/yKGkZ/OQt+Qq
B4qQqTe4szCTF+4vmYctXGCKonz6lo0vCZ1719zRFGFq8Q1P+8oA/4MJ85Cjs4DBVUz1OsMpjjmr
9kb7e+O33zB55SQpxEtEKxEgWsIo8mKr90H/apQXQ2oriB48Eo9V67kiQP9bEtZ2LINTZtNJHKa1
Ivq17UnsBBSrnxpOahg1CBnsnxQGHb+n/TxCsC1M2uNvafhM2hM0onM7AA+RpBxgY02hgIviTfbA
q4PnHgmMTrU9jOiBzHsCGnEAY6QSNz20QmMiAsjfEnLZFySDWyNYxcesoJkCxyENvMKiJPyZPUvG
yEbL5o0Ip0PjGCu7glvbMFfrB3w4bBiFTfpqp6NT+jJbKCrko4RJolgz6ggKMg/XjNonJ6C4dIHZ
QEha2k8hFTiZaGum8VzuVxXcheIqs85WOEGmI+GbAS00iXWaarfSnDlZ3LVBCh5t15VQyIzaYOdo
Nnl7O1BIUwiss9K+0dmv9D6DWGWu4rpfpWgTYK/udYdjbXmYdGsVmuwKiuDOeNXmr8u8d6goNfKH
1o88BgAD5SI4WD3YQ8ay54cmfdRn4IBX2Lr2ENSN9CkqqVFc3uxwnXc9C+nGluxnhARe9e620K6L
FGDQtNIgWvigdKpLS75H40l5Y0Qb1il8eSvXcZAocfOzb7V2bRGIXUbXkSLCai6gDpee6BxI67mX
14/+/GiZz8581v23sAnPKB7QsUhyfAoPM4cn4uU8++KShOqw4xf+qVaPsx96ZQWwB99GE1LEWKdS
u9JGk1Lgu02kUx2QQ8lgprXnbVhe9f4P2OOUVdDvfYDjebTSrXBVVVc+bQycZ+s+usW95XGaIZU9
voKZdmwctpdlEZkvKjIY9NxU8p3WHmqqEqrdjdu9mUW3NU0IChgIgFCtNKyFLlfYNgHaQIjPIH5L
8ZXdGhuz2FZOt5Jdj88ffQHoUoyOGeHs1XFsx4NyEIFEhEXoDy5dtlGax5YJYai9gnRfhWlysQLk
sv7D1LE0hVg3zPco1DeqeWmaq374Mhk1tUF6yH3wAyO2jrR5DqS1hU3pFW4EqzHz2jDyENHzkiak
Ls9HZDlrEWlL4bNC0sQEgQwgMiATzNV+hsNJObdWze217A3NBVq7t2hBiCahr1j/qObmPPACsEDv
GRF4M1jgWetWCOHWJpknaR9tQltyBiRCaDLvah0tDypAgqm9TiOHa6xoVvurviuuOdR4jhYe2qE5
KLt8HeRd4rBbZd9cWDKL4slOeWoSrb3VXPVWaONNYqaHxsCP2OsOexB4drt/SoFi00J8SkNfXzFS
pusvrolHRssVkNWMIRUkXcM8LVvTilxX6Dm3UGCuAWwMdA8Sb5LWnaCYya36nNR1vMZb92LEcqdT
kZHEsc4N46uuLE6MOucOztnMs7KKtXYmbjP9VjrlEnGT3rSivZkkf1NtNRgbax3lhzzarXtVORyB
q7z/Zsflg0mLHrkzpKwJQSJxRzM1BMsM4dkSvj20aAVyGr/C1aAT5hsEty65upxNieKNmuwF9ddj
P2ViPVpvY0wCBH55Yy7WE8HPGsfPzs82TUwi1nJyEPTkDIqaPI9I5GXWoFn5DzcpzuxUh6DT7lI6
LL0Is4sSJenoOcdEm5BJ6KXuCwYzaz2ldXvpevhKaRf+yLW8uCpHppYi8A/DnD1pnCzXg+MAW6up
g3C7rephFnhwZbSqq+DBziq4y2HL6kCPBKPVxq8JQ4jT+inrous6o7PQuBye+0wcJ82hwDLRldAO
tdcoGm9jP7unf02QRJS9ZJlJKwn8VuEwg5yluB3EYu5ECrmKgxR3CmtC3DAXt5Qk7hqv/bHhyEec
OdbVmEGd6RYXPUD1p5Fh7tr+u6YDY89FZ6yN0h/3lk7aR6x4fkK3Nw9gYnhw0sx+ECCpD8nQvFkY
CtfSlT+iegK4AL5rLQfreUzEHYzX67QOL+HUfYl12DuqdD1SgCrPbyrSmQzMfy6vJIAk9UY4Y3+X
gxzFn8cZ4V1MbJgZc5p9LHudhXNKxdoOiic547uNlNUiu6iNnEWrAMLG8FmR9m7Ro2sVyp4EfWO+
a2g7f4kJNnisDB+0ojA692wSu3nJdKe8yqqWQlSx6t+5aFuue589SjkJgAMTjYCkhVc2/ZbO5xsk
bmzFSf0lrrRuHZI8iIF8bQ4DfBnLeh3D5o7pzgmXZL0hB/7QCLoaDWq7sYAK5MDeYmb6kBa4EiMO
eX4X7VKnfOgyq/daK9n2hIFrSbW3oLEuPs1N30vM3lz3OGNPT68CazibmbF1fZImUzKSSINSTUKT
tlhG7mINXuO1DRoWy6Hb667yRE/mVZ45b5z1LkHXv5mmurTMm/qMbPmoPArUa13RoPDpsmYV2eOe
6mszhOODLRkcWSYiW3M3WnjE6g66hMv0pc6PZdaey54uIKrIlZ4QvaWT5ZlPtBTj9BVfGFgdgUc8
SXgcyHuL7UX09cqc/JhyerKn3F+nBo6wBkosN7WS1Q+7hDQRDRdl+9d0rBijmNpB682bcAI6HLff
KgmgV/pvjRPe5xV4/MQkLzW/CyYX3BHehxxZYs5JRswxnWLzODpq3WK05GhcbIrOuZZht6M7to1p
Z+njl4E2r0LBMDnhtR4tM0Dja1Pgk+sIUsR+7bgUaAA69DC5dZvvmvtiBQyI8gZQbW3cZQW5uzXE
zKR6L1tyS20W4dDeq7S6Mkd9y6tP5nL8ow7HGwJdXqfcPvWGdRNqzReBvWbXToCJI6ldzAhPsx0b
7GAE3mONZgDRvRQ9Ts+8OlSB+TVwYTRpAntsoobyRDcMYpSf1sGIQLaZHIaGspBMNi1bX0eTTt8D
hXTos0/m6qDPhMMhuuy2sIXi4mxaRB+ugg6FFzE3nfsDKY4gd4CplFi1zqxfZDgCqdVLG/9yAs+Q
kS02/aWbXezRc8/M/v0WQcJkqIILZcUwkaQ74Y93xGNNWBSdb1xJu6kYuGBpnz6m5F496cAIsrVj
cGxq4WZeUQDCxE8rhYKNefCmn0pIX9LKI7RyYhLXWsf8x0ehwRCpTAhtanoBKtYMIHIVuQgu2LDJ
fs1TfHjYWDjpN+2NzuSRyOs4C79zpE6uObXkPwivghaDhkrcUDHZ7JutuU50FwnW0AZAuEviI2Ve
GgTFgLTMTEYNttkwMcs70gjDxHybnWw6AgbGiY9SAP7RGI3XrbKARpax018FLbcRPV5HlxOXLDEI
CdldDgFvuk6NozqTSoDUAq9PKFsBTzUa6SxS3uZpqz+7UV4TXd6Tik5w2TGIZkbcTt0rL0FGeLRG
5r5TBS9wmYvdm70EIjoEOgcgUAj9KqiYkaIaJEkgd8Y3ha77Ys92dIQEWJZrHQHg16KihI2ALFHB
hQizxsQnz9rvG59BSE2IeG6HALPSzmzu8sEYaQYq/z3Tx/mS67FCTJMVudw5gyV84ja1noCpuM8o
tTSrL+7Kue4fotgwT3WR1/U+cAmTQsZJ9iPUmHOCFGmTNEZ6p5sQdzmV+EzPQHTHjyKZGQpJWN/k
LtLC15p8O9Q97dHCkiTOSTe41WujPuVtPu0y3dW3jLSGyhtU777DFimOqkKpp+VwYWa+x7PoRxpM
mT7w9rJcojqY0GLl1XfpG9OpxDmw96eypodvp87FNKkX6rQlYxmRzHilIttCGheItXDm5s4HJgG/
n/izIQu1mwQl/6mlqXYu8kXfYtukhzpttFPC52AcIPYKezHfhyK2PInq7lhAdtjqVWP6K4pPbTcN
ZkexN8hvztChCpvd/qYYmuyZ+BwBSBU//LFqBq/uCuO2hXZNQZHZpzoX/TYZgibaBOYQyjUm+iFa
j2VsoXJ1JAiHjPp9MiNzxEo+2z8sg1yWONX771k0mG+To0cY21SWUR3LfNpUovcU2BQy3ZZ0YbLn
XnFHWwPdMwtVUrqMYStnOHbDOO8crR2f9II8w1IbDY7YQ3GsEAXflYh30M7xQIM2UEywya0iSEdT
0MMT+4kh6JXvw4qvTSkx0xPiPVSW2ta2EuTMj8RSZgidGW3QxJGFahbsAmkULmzQsjPUd8R95UF2
DHJnPIGgwclkcYoarqffWk8aZI67ktOzQb62Lr9IQOgHs0vkfZkZz2QlcIhQudVeoJVCo4vb7JCK
3jhY5uTHSCWC9I7JDcOPfAhoXtuMbaOGNZ3ta9jYJe4kmqcJzQrEemQglFFDWa4HmruTLXyr3pzg
OHXQH5C0lz1KfBeWKXqq+Ucx+nA0O0GXBFHPOe5yWwCBKexbkkGoC6ymfwsJ1t1jjdC/d1XePnQh
7VzHhJJJXF11F+pMtvphcF8HuFR3rV4Iz2fcR/de6dEXoDS9sZlnn7Q9RJTNHZVg9G64M6RRTmJB
33h6RppEMt8xBWBrK3w1rYJ6ABBMj4zsBp94jXWhGwj/aP7vhVZ8idKZCTsmE+t5MOxw3/qB+7q4
hCnoTR8jO6Ltm2kI27OlqfxKMxmp4kOkSQDU/Fq0goGgg6ZmW4wMAkO6O1DSOoSoOZm3cRHwl3cj
fNwVPVs6rv1YkCgMGgcwet1SOgqcAWuEcsmXkTSwu6gdtRsRBpxkJnqA2yFgMMgl0skHjhoEip0z
PgSBY/1o8CzvKyAPl953ghRhmkQjoU0CjsTU5MbG8AEe0NnHBefVcZQ8lXVRHZna2LcupLinQrQ+
UEujqg6OMWn3okunw9Cb9Ua5lUN/vp9QGjTZzIAjcThKO1H1WuBX2Y28Uy/0Q2FKsB72KWMge17g
GyV4WcvuHoNKt5+IlIueWyS9bJYVZw8ZwFkVo9oEBiEbVo88jIQG/52dq/NMhFoPCQZ0hFD1dDRC
o9xzQwPGvppxJ6vJ3mg8GGt7oJUO/gL6NtX2XVEG7dZviumcR26Ios5A/7zKiz4yCVpycjJcOa89
16ERE0DS4w/pw2HDUk5zwqKZDhs/vglhuvyv//L/iSP43dDroJDEy2c5CluxJaX10e8pWosOpl4f
xw58nRU05M7kaQ2Zp6g/8fOav/t5f34UUgueSIdy1pHqg3c5avF2OER7DOt5C5YSD9aafcjrMfcS
WeQRgcJEeF2/SUy+7A/eWdsMW+sYrFG6BNsOjhGg1+n5Mw+6+Ov3kiaLnCl03NUfTOh9EbrJAkIZ
1lzwFbgAbzzhTdqB+/ny2Yepj+ZGrrdj2ibqTsvC+W5/MDf6mFpS29bYFwf/vpIm2d4mb6wvn8Is
ym6oSpZTCiE9CWK/fT/1045u0jGNNBpitqM2Scup0kwlbT0XLhSZlUvcr0GP0x8mmrXo1eo4Yd2I
mB2NrXxXlnk05hH1Q9mSD11vu3zcxxp1RtfoN2xxamea/ksl+0PT1chRzKc2QNUzavKukFa1Qeet
s9il37N5/MaZ2XhOVCsPacqwOdZxkM0dg6Agf6sr2qbOqB3NhtTXOt9YA+5ITZtxgTXPSgEATYV/
hag/eoU1chibhRbECGblghqEv1W1lxB35KaxgClTRr/qzLz+7fn82/WXuqA/a0pHSvHhZmd6nQXh
iHDeAPxU9RX85riUXtfX8qVE/PTJQ2/87eGSBtgUB2ajVMaHh96vAYPrfXiK0L+cMEppvPkW6Q2q
R3Y2S9xeNHrXYde3Z7cz2we9CXNvqlREWycHCBIiIWjqStwGuZWBaYqqm7Fm88nqWL7bOlGbOu4y
T8Uy2crcHD+BGvx8///PFf+/L600LN1d0C8G1vjfDbL0exAy63x/FHWbYtaYCdBEwBQBqrMXnBPD
IEp2QwwxlireL2yvsfF/4fqjGOpa/YeWpPnmv99DkHICRoUU0vj4DinQSq6ZWEc0ZPGjsvRpXMdj
pQEobEdO9KUsnv79gR8tz8tLa0OnUDbmZymdD5ZnH3Sy1VTWkWyI28Yv3iwRik9Mz39Zh3/7iOU5
+sWIbFkDQ2Po/7itDrK/ospc1bn85EPE355+lCuutHnrlWl8uJuWoRK01+qY/aBRcElOw2O240jq
yW1+HTxUB6RIx+r53xfvJ+Dl4yP064d+8FhPML372lTHusW4KrrkleHka1YVh7yO+7UMontniPcO
Bkj8GsHjvz/9r9f1l1+8/PNfritlvYhiTR01GyZLfjelj0b9yQ9cloyPvw+glGEKYXFZP26hIFQ0
kIRwusRTUt0lS6w3pwOhrwSjw//+axzDFjo7FX/vRySGUfk9pYJ9nIIHhwyzYpehV/j3R/z1jWeL
wt8PhYmX7MMzMnUiHmVpH43b8CKfKrZDd01gN2LedeJFn/OB/vJMuuCETYOnz3XEx8uXD2YgOh/+
3r16dXZLJaCtc3Ls1+wqjTd4+SbfMdRhYPjJD11gTx/u228f/OG5xJ4kGn9J7iWJzVn7t/5OrlOv
2BEqvE+fEiZZ5EPyqzOPjuMnb+JfnhlXGTZFl647Ah/m74+l5DSjCTM+0SLI9XWZJRqxycF8xpcm
cd7Uk/mm96l/+fdP/nMdYwGDFCwccP8sZR/WsRSHEzGX8clyi+GiuRiygtHR3/79IX9eVttlZWaF
p8gzYar8/tPMsKmF1tpHNidyIxrMhV0xjrBRCi3Zp6ppCgT9AlHRNCS3//7oP0s5w5JYPk3b4tKa
9EB//+yBaFUxmZD062HYWM3C2e6q2ZsweD4beWt8wcLQAbDOXVR0tSKHrmvyclsOFL9Dnrv3n3yf
P1afn9/Hge1sU0XLj+9rCBeVsqw9oQrjMEsbDH+2F23ctVyNmyEDhLiKe49Q8E9u9B/3gM/l5AfB
VcER4Xb/fh0cjvyuH5tEB7TEUdEkWg9dFlxZeqDva2dSpVfVfbYHcdN+cguMBef121u1fLRcGNRs
L8CQPlB7CvxDP5eoBR1fR97WJ0eXNYRE0eElYGC5gk9xlWzL4/ydTp737wv+t+vtWgubiEXS4An7
/XfHdtZlDve/yCAJFMz0UryOj//+jA8QOUoiw/r51jItth3H+FjShVbR2saon1zwSJjzRpv1nqws
N3P9DaOodt+lNnznTnCMoRO/cgbywAnuC7y+1MrdUIy1N+mkc5SiMW7jxBpPeOGKbRVS8FWFYT4C
IkX4W2Lv/uyBXN7wD3fH0i2yBww4fn8Ct0SqGOXa1gmoLO5q14pvCyQ594ltpBv2hHxtz6phRJLR
YEI9s+5TZg+D1syfXMS/PKCWrkxBH1Xpxh+LviFIIWg780Qzz4GaalGCG50m1z7FJumtFR2/icnp
XmaZOv77/pl/bDjcP1PRiJTC4SjwkwnzS0mglfbUmbTt0CqTnI6CeG7G5sqtwJ2CnrmWLkdfplsM
yxsyZXJKykQvaStPRFrhxFsNqckRNhztXakyDEEEhnFyOYR+/OiaECiA1wDI7HNMinnIcEM++zRg
Y476KD3M16Bdmg+SkVwTFkzMfS1bcSpBXzHnHUN+Zql2haeZZuP237/85+Hm492HAGTxq/Er85L+
/npkad6AGLdO2HlRXTthswml3t1yiextaJPzQKcoQ7gPt9usU83r24aUiM6wjSWDXm26ZZqIIhiJ
l1/b1yI058MUdv+5Fv55g/7vay4Pzy83yMqFHqneJkfRP0vJHF1ry8fKdT65HNZfVgsehP/7nA9L
1ZCZKWEC5snWOnTN0fWAuXLHroaEf+Z860Y/TGzyOJmM5ynUuedlhgys/lpVXbuqrbxYWT6211F/
RjjwRjvvzQDIS5baXR8JfLxG80Tx+UA44DVTE3TWkDSQHcpHIsP6d7uPlAez7qsZmIRAFIsFknRw
onsOAEuHlTsSMJ6Gu85wTy5/B5OX4IdWYuPP52fVZVsX2yepJvkL7rMLEo5z5HKepw21LnAfEM6O
r89ZMtMBcryEBZYLuDrNJ+fpP8tFbhaccFpHSN8pSz8suUYR0lqipRySIXpPKi3Z6kk2oa4ug9qD
O3JuamvVuk5ALAuJFmoitM+Yk+rU6ZnhRVoSq/++Cfz2jZb3/5fHZ27COolN+6RoytV46ZNSI5rz
y7/fpb88O5DN+Z/JAXRZ6X//EKOoZgL03FOTgFNBEmOhZp7cT1bJv11cm0VSsJe6lOI/t6Jffkpg
Br0gKfq8tKaEl3puSe1AVwA2KfxHCM7rf/+qvyzLv32e8fuvyvx+1kIA4VFHFNUwPqc6+j5FgB6D
CwyHO2zV539/ovmXHYlfB/KVLVtnS/3wEna0qB2XLrx5Q/vYfEEuaGEcsBraIySZ+7t8m+3KTTxm
m16x01br9IQIy+pXy/jgBe0GkoJzuE3WxI1tDK+9Imvkk6vyR7HOOQj8hg0ECGgq5eXvV6V0hsTU
lTiPBjYl7KYzUC1gNGRGyS7FMdE4+7gL7E+uzJ9PGDuj7bhU6vQcaD/8/qk5GoHIlskZCc/KSU9L
gJb5n8+Txu+f8WGlbfM+lYNpnul8OHv0zjErF2FcudFr+3/f57/+GgCprr5UZ38cPcC9V7Excw1L
GZ5DyvOjPob+E++o9p/vFr+Jh8mg9OXifeSXRq0+RjC2z8Lgg1Ik3B3hwZnc6Bqh85p++O+/y+TJ
daizoST/8fjWymeATYRN2+yM0UStow5tEn1yVv3b1cM3R7XJDPVPrG1AflLOjOmMNL9nrtSSzaky
Ep/D0Nj9+/eIP9/HBZ8LMJW7ZNny4+XLalcTQ2mcSXIKWhymln07YBw/VmiBTprdDhcdc86W5rO+
MirGmm7UYHFFr//JE/Nns4qHE1ghXQGDC8wx+cMLADAs7xeST+80JxSvpleabXsTulaxxcWBmjdz
1b0iWOXYDk0BiEyvVzJj3jgOPY4F2RDtQPa61+mzS2+7/P/Y+4iaMBWgTL6mgb/p929IzhfqiHE8
YxPeCc512KN2ANp24zVYfK/47IL8ebTi42j+LHRHFsyPveuKmTjrFIVp05p726xSQp+D6BXPhkAV
jZLjq9aG6ZUl4/F67ofyMYX2/imW9c/VUOk2nWybVBH+/Hi2xD0g/SFgX99UT69AXJA+NOvlTFtv
gssabrYkvhKX5Cev9V9eAYZHXGUeCPvPc6U5W4HDcO6KWGFeZ9y+hjoEZCd88vj/5dcJyelIKkEj
Qf/YW3biRgmrFyxRPpI4TZDw1hgmGUIIFGpK/1I7h0tk8+hIhNTs2GelEueAjXa+2LUM3miJyPVU
MCMfSiRtfWU5yaptECz89zWBb8pbynQBQNLHZo5yRqNJrOAKIsk3JsA1mEW/3CB7cT+5JgtU9MOh
EXXDL5/0oSrIZePk6LXOThDOCPVkjm6TdKKSShnFvIDJl9X+1o/6m74LvSnDxTMO3cVP+ysTUg+2
8eY+lxBBxhjGM6OPYWvY3biaS+OtSXCed5JkmBQyn5e77SWvup0JW2ylpYTZR6R4j+YzdlA4ASUv
OVkjpQDxF0j+UE365ksy6fPhLQybC3K+fRFjgDEd8cBzBAhtxgISEpBii26fh/2FGeVDFWrX5RIt
AyWMRc71afbhzFrNrbEyUDBuoMZg7wCHhLXD3hvFeLRHNX7vOCJsJineGNOVu2QxpodB9z6OBBJ3
Nl7IQgwHGaazZ5M6sPXL4Cqz6zvpxP/D3pn0No50a/qvXNw9v+Y8AN29EEVqsGTLgzzkhnA6nZzn
mb++H2Z9uGXLgnWre9tAITdZznAEYzhx4rzPC9YMN/ZKAC3ClcPhce7SbebCR1I+70VG16hTYRo7
FfrLIwWvjDZ0zAcdNtKFwORLFpGcnipy1PEqAv5VP92XyyBvpyLYhxr8GIzL7orBf/5+GZpfO6Op
kszBqs/ZnNMremaKusU73b6VLEEA0IJ8Y+oFHKalML4lW4fycOi05rUtBKRtF9qeI87Pt2TuhLqi
cZcRoeV+CbpL38BCKNyTndloRkMlJLjwAicX3vL1GGc/mE296FrU1VlC7XpV64RxtYjQz1CwukA+
vOiM0dZ6rNJ9tzf6tVL9ILxfyEO/NsW70YJnmUCewrl+UmFyKVC+cOHFmwPFB9hwqcZ8RLhHQoRj
qDUJK1FoccYJ3nx1VviM2j718l3XUYRRpI/+7DWjDv2dMKPhk8qdIn2XCFFJjoJi6sk2RgNXXlRo
dWdTGHXHzrYKuddag4k14W0HzyDcpQbFkein812Woi6aGrtP+d8lMhJjtCBntRBEgIQCNe23ffaq
TodeVV0L07i23foQXuJuWOg8Q5cTYGsNG6a2VN6lOLqxctCq2bQTfNOnO/14YXuar3NfPpdpaDrT
hf9OkxpFCP4R8iBaingnyvmKZ2bHS1BLKe2FmXG2JQs+uClb/KNfMtuzCm4wIihgM5HAl8N7H2iP
E40ajgZhUlxwqzi3CDhhVY6jOZ49jS6ynNvF1Cd7NP/JnWXowg8jGDiU9MS3XizL74+oKqxnk+LN
Sw+FZ3Z8okCcODhYDBbhyaVsqEU9Qre9N0Uqqie8Y7ufWVQ63y+0s41wwUGTQFIVEu/nHSvMDLnv
k2gv6SVO7Jpptq8iLxSkxOFz/l9E0CCRFCJamb3rS2a4iT1FDodgD9hy0aCNE/zbJryUC5kPwpOp
qFPSTE6TmwDlNKc9EqK8mkZjJ9/y+uBKa7QXtnf/33tBOpMb0D81dnIqE5kZUg/p2JxoLJQPjaA7
UTOt/JTSVBPjWCsAvNkeQ5m7Ty8fdF+5aScEbv/8K8Ippzpg3qiBlX/+iryq5BmS8n0fzjtNv04j
n5LNi9cs5cypQ85WV6iboVJHPx1bEE9t6elIv5HYe5DlaqW4w5Zn0YIoBQFAxYkm/Qxh/MU3VraB
DInUUQSJCgpEtgv9qfZxcOzcjEO+3EQkDxLzRvFfFTgcDSWQ4mMzXNFFO7TKhUZlrqxAewvveyIH
8mwrMf6V9If+MXv2LArOjhaZh6baT8JxQBJDiV7JSWCS5/uNa6JIsfDwWrF9q/FTbfBbRPGyFQ7e
cAziV6u/zvVrSKYLAenI2I9OAwgC7Bi0A75WhJRlFdePArcZr3Zx0tVGOBOVd+g6bMBCYdEm3SaY
AqcryLW1b2LoL4QCoEqcO76ZHQ0iAaShAiWpjSvFGLJisvvUSsu+gfLttCse4wjazN5R8qXZPky5
U4S8QS7jlVYty1u9XScxvmvvw7C0sH03AhuSsRP/tgAqhlwJ7Sp+rLKfJBoDZa+XezEQ7f4taA99
iyrDzSz2ixsNHG906wFmwZ5V2POnIbnQ2/gNRtznJce89XREUCttr0ZHubsShGcThUV/HYQOMKS0
cn1tZQSLHBiPPFP/7Ex081rB8g0RZLENcAk0nUq6zcFphBsj2U4xOC8kus2uVA/CtM/yVY1bV3yl
9Le99xBl22yk4Ki1QSUM2BsjWo1Eh0R88mph1hy+wcIYm22MDDyEVOtqEF29HX6cLQCz8kYznhpM
fYMF/rlqSmX8oTYp4HY8tHVQimCejG71IKuL9koa7CC5N2DTQumpt3kD9HAtFfcVmSztZqQSEG0/
vrqoDX3oXyukJhrOE1S/6WBwYKhu1ZiSvIVO2Zb6A3crI8ay7rcOpqfZtCIOZ1s94P5rU7g71Da1
YYP14MnPiCrGeGOCmAUAroO9qh3RePYq13rCMHycbqrcjf1lNqwm8yYswe4CkeqVRY7xsmVT3MuP
StLC6O8j3U7zdGlOaHmgVVJ4Gipu4L9RRke9JjWOvBYUIg98wNVe8BpH2lt0HSik/NA2TIkhv4//
UJhAxoC0qIxNrmlrwKHPeNi4cmvu66RYoxJCPvt7NHjuASnQFSApYk9wqQnb1fiQif51oGxD5Tey
KBeqjmciC2jXwBpM+TFRHgowQSV+PtpDS4DT9hiRhCDLYAmIZHykybsmkZVrhEc7qzhW6n0a4UW9
w8YEoNSNKjynLJUmfa1IO1KaRz1y5YRIjNvmaej3oCvN7HoUnuT0PoqP7fjDqIbtaFINOi6aYp1m
T/BARP+GAiSAAl6yVPXS1idXyXlglR2gr5Z03VIHZ1FPv2/ELX7VE6tDgaFuR9kOTpFAiXCUrvNp
F4UMyxI6a8k9ou/XsCSgQMFVyAQbYTmCdVSsQCJAfknX6CFC1HLwl4EoouLtIgDZwxV1NoskcCuA
BgSRaKmjOHMSGCSjqS294DoAopUk1oLqA+CG8RJABPuCApcZkXMr6i74hrjb6khi60FATFqtJEqN
e5O7jLopwvuOKuEcHX6OD0qV3Q97v5IXYr6M2nGJqrgT0AdQ4i7A0OJVzGfaUJmMEreO74LZnxBG
DpX4C2Zk82KVRwAP3F6r0YUSudBEQlYuy75HfXfrGMK7qq9K0dWQ9dLvEf7P+GwYG2O6ntRHCH9U
4vNO2bWb1HOKxK0lbulO/bMq3ivMphR00D+r1ImwSlTVO0onjWwdj7dyuA7iO8GHhbsMx205bPsS
Rpy6MDkURGFfwQshhRNu437FK8uUXymNa/CcQIny+CA0S73G72/R5ut20+euNa57KGrBtlFW7IOJ
dz2F+7C5knVM95SrbGAdBvArylWO/FqV8AL/5wewLPHgLmlU1oqnCbtYM7nD5sF+qIgQFXGEROOZ
4a06eJARvm/q7BlMyQo1dZKE0cOXs16Nx3GK97Blgbz6Q3IV9J13wePoXFjIA6UJ+GGumzzNtqce
zM/E5PpVENBUbdZfAQFTNqqiRhdyt2dyPfrHlubufnhdKfuRu7jIwoyUfhGVwU9kqkC6uoqqTLwq
Rx6ILwzgub6RNjMYPYUH6NPSgd6QvbrWcniRAhpuoXF0fxYMRm/ffyesoM70DbMomdTknAn/8mah
JbqUynWwLz0Ozg7QUuxpdoKQ0/PLnSC9WWpiZ/WDNZm7njIGWUf5XLzVes3a0hdTnty3SNLQOOr3
fmVwak4FFkDQEDcmDF82GTQzDJLqqH8k3GOiw2eT8oVlvI/CwKaudLYkNlsRnK+WBKWbl9Wm0STH
y+G2AnfsJ27Era9tohqBSJA6U1atg3xtFCjdrX1u/a7itS/chEi09RUQ02p27Cs59leG5nqCf0Mx
01UvdMtu2qeS65sOFGGvQ4AWPovQBiCnAgSlYG6h4KjiHYQA6bG2QAqEdnryloiM4IiKMWSaBeI1
jVMCMFNSbqtyZRVAkJbte/DeI9QMtgH2M/oqzTxOZAcGO3DhYjrq0zInSmlBI5ubYkKutBQ9W5jJ
mAZXJ+xNrGfFcghDVOi4KIsqOP1LeCdmtObEHdpyP3O4I+2XMF63fctDIr4cHex3sC/he5rfi2jt
BVTzRx9Ek8rwKv2qfhymx7H5ZXXxSi2Fleo9Ng3oo/QuAYzpxz+F4S1F6MNLjm2EL7Kw0bJfdfAa
wf3wAOY1+jOJM7oaBHc6OADtps8WmkHhN+yBG2HHUai2dtreBK8N3iXbTOEhHjLnamqulMCxMHiH
IfMUiXemhqiGb+coNYJ8NANzyR63fUTkVm8uYAag7B+LfQCXgvCjjA55Zg8G5IpwDTTbTpSULZWw
xA0Jv0bw18/Yi4wWuB9rWEqKvyD888wXYl0eV23YElG7EHGKVS2nKpDxKztB2eU/ovjWI45KIMBE
BggXvG7blR+9anCLAmmToUqP66VerUcAaGRgOA/6igfq3xPhUem2GG304RMYgSoWocqv1TI4ZPJj
G9wM3YZLCRy41yq6KhrRbjNi5xTRgnKvWRyMck5lhLLEnHYh9NU+zYmJO9VVEP3J5rBRrJt6dvax
mlUhZ45sPJOVuFaa52zCg1KHVxXinqossDlYwLfFAlhzpMrcgCdDVnpv9XuusnYqvZTytq1cFc1v
D/8EgfZjhF08ZhVRAd1a4CQDYxhkNZknDt2h5pPGprauQWG3reaI2cyKnp79eLzpdc8eEIun6boy
Eig0EFhuNX83ZMBqNr10VxegvXfo9MIRPdNI/k09iOpjNCO0YSFArQaHAQsk968iNFaD7zaUsmWB
vqmUApg/szAsS/T+4AdiBHsoseRDnPayDe1+gU9iYYeGb5dpa2dw04IWp40sag+tSPgTIc5v45k2
gbSUxQc84jpKngYo94OcXPdjiKp7N/gbod1X4SoU/a3UPSXqAb7zco4oxt9GDEecO05R/jaLF1/Y
B4RJggxs5L7Doy2sfAI419RWWojVUL4JAKqQoCuuO2tXp5odePcmyMqBm0K8EOgZxo4m0dU27p4E
YBIxDLFDHlO6U/0CsRpo0D3iZTBsu+6lNV+68j6P3kRsXoJtTw8I2jUR/dUmAgAgSuup2vfNHUhA
tKErLI6mASjL01T9CjQi10WfraTJLYzfisnHCX/1wX0pvHv+Y9s/iD7aJUSj0Bmz+7HdFOJPS91Y
3lUirLUeKkq7r5F0C8f0aFZOqi31cpdQIaz1bjjxcL0qUDh3iwYlLO7LyD5zkuvJz9DHLgm+2KKa
DpNxN3GNsX4X1l7PrsANOO1006iNUwpPg/6rSHB/lvy15xPfq7Awd2NxK4HdQEWKkfPWKu/VjqT3
AUAmndE0cqMb6ylNSP75SvArCrWlALkg1UamAVYzTdQjiXgMG3QmOXFqY4NSdgx+MA79Vc5kKSB5
UJW8FKyYGrl00TVwg4TWkVVOtSy1e6Vw6pDEqP6e4z/hM1lxI8Yc0yoOs3PyVFxX0irL1t1sAiGs
BbCBJDcX/XVZXFvRTjfvA99R4B+inQEqmWIPDphn/snkBzKdZU9wrZbXXYiIsHkjA7ietGAHy2qB
It/pJsuVypsiHLY1LDilfiCQdfEhvTYGbYEmhCLYxyhg//IUh+LtTRMIO1T3zXBTKVyvI2JITH00
o+bkgaTJ/VrkKQJoUNq7BjSSsiBEbzX0pO0CZc+i4wgS79SCVzf4KtWbMfxIEBXXB30IyWxsLOs+
jgmt7xp534Ms8jpu7vvc2LdtjGD1bvIbLinXIFa2HBxgwXaqufGlQ6g7Vs7mfkx0UH6uBFhJIO3M
RzxC2wiHXZa/qJHtK0u9eEDUHaXL9BcW7OlGUNfcRbkuTgCbDlAWqwxW4SpUD16Hv6FdB0/RfVre
joMLyohU37XaPDd3CgeUsQzrB1XbhbnOfaVYaNbvCGrqW4P+QYWb+NBQ5tEtune9PfAMFAQ8f/PV
X4vqiarKUV6Z+G4rEpMGPd4u7NZCCUQMl5OchWobDRXH7wCwOZa2qXgb5Ud9uFGLa6MCsn2DeJoi
fZR8yLVBksMSu5VGdzDqBXrVnj2qxkQqTJ3Be5AlpvytBffX714BwHbYkvnGIlHLpZhdpd61Vt2K
5UFlt0/0VYcHtr8srOs4vCr1e80gVXXnJeSD0uS5y7dpPm0ScVz5QfSAdABQLY4PqP5NoLZ6dAya
mGcEO4cg6MFpA46m+/gmNPdauC4BXHi6vqijV2DUC1/YmvAPk3jDHtxEiU2uw6R6bBLeYadzwDzI
te2rNzV6YzYeC7As8MwrL71V9L1k3OEbFkpuWN2y1w/+C6hOuDd+eYVHHB48OJLsoXU4U9PY0207
XsX+g8bk9IqdWeCkdijGhynZdu89byLZQSg6Oyly6vWeK45q0oA2eJZwRP3p+MkBeT7AL+2e4iKz
F7e5BE5rgOMQdm6bIImFptJF1i1re9OHymGsHroAatS0itqb6ajknlMGMDgDAKkx7xLSQU5cHzhu
sbeqwo3M51F3TCCwVenCkkyEw5BfFYVHjRzI1A6FLCQkcpV2goI9nLR1CovZKzlCw0UkbWZKe1y/
DGjYOp49wDUvpPG1xhe6d2TJyYS5fJMFvB54AOWGwsZO1d4hHe96LnZFcCyqjUTIPFH9GcGdi+Xb
lKQafI6s+lFWWwuXrDL5kSg31K8vvHQXF7ce5FWrektU8PIlDl3ZbQHWP92Y1VWIui5DcCGyEzzW
xVMDk7O8blqHGrA8JgBe8fhYvcDaW/TewQfdF64gVIgJ8eROL7d9vc5VJx1W7Aicz8S9tgl1s3nv
UDmWrIeD4jkpBKfSBMPs9BC8FH6YmM4bbivloPASpUyJ02JWX+PW5Ef3iXxfWi9j6+qUVVubhvSj
DmqGZWKCbp+eK2tZjD9q6TGN3RybJ0smKRBwkUrtCRe5kGWMYlEaXlUMknt9z6giAej7nQi6733o
dgU3EYOXWYJ4tlwZiJr1YCQ9AFpeTfFkeLeqq1FwfRV+GJTm7N6IQbcZ2wqOW/RISGtGrgX+38Cm
cEtsMzQr9c6bllMNguOIf0RGco736NHhMQMztKp8sGTHPzakk8f7OLGNksvFZpju4MTwBDE+lSyG
aKnnOxBXIrQh0Ykmp2EVNk5k2Jq0J80FJ2W+QEEVJuDfVCJSY6ILcFarftx4EnHrsvHXDZXv2O4Z
mDQSVkQZBaRYtj0UwpbEdBEetO5el7ZcEbBpcLI3fT5dIK57D0l/jSMl9k2Rtg2jgx5dm+OWyLns
Oxt6q7K2yn0jPfn9DQ81EqsvTLeIoIHPUpmBUINU2Jsf/dJCCY38Qxn1D/AqKKTTrqIOuh6v7Q9+
PrwaJup1tZmwQOlsmcHTtCvrziJeDsz7EouqRVKDAeivemvber+n8a3uWV2/C6Ffyhz1IqXtEyz1
EeiFCMRqMg+qT1lxbywkyATRshSX1fRD8shEk1PD+8eehG1cOE11rZAgUg6V+tBPd6m4tMBSBagl
gpvIu1aTrdmRpnbLbFVZZFDAug2rxmRC/yzFrU6Otr/yK0cOlkJzTITHugbjTNFwVT9FwDGtgwii
C5yVfwAaxKrAgTDo3axZ96xRadPXd7pw8EMilxWkXGHCgKrmxSvZ+NFdlf2ADLyiyneq7vH/sfzl
UN2awdW8UvJDb7oRV+s63uTh2qzBAN6N8VVa3wz1MyGRpi2bZ2H+HUhSORGOVZ2tPMSEbtkd+iaF
0HoIAQlRycaTg0fo11YwAWd3os6eA/Jnn5SkdJ0Aa9GATeMYMV1lSflspZ3hdDhPOSk0561cBN5y
lOWcu1tBbl0mO41SbYWjwk+jsnjK7avkitci2gSUceEBSDrzTkmqwdLm8khcg09FLomVyWPJBb3e
MvnICMTX/tpykyWeojaVcPN8YF96m5/BYEpfaP1MRuVj49pcM/Uhh5MaXhcrChmV4R4jvIUHqFP9
KyH1/y2K/1MyGK7/8b//51+0gC8Wxdfv/X/Yr8n7L3gpr5+ciuef+8upWDLkf4lzkSpyAvJ16IT/
899GxZJm/kvGR5vnOhADlEgzb7K8aoL/9Z+CZP6L5JeoUTeuUzZHKcl/mRULsvwvUn+UuVHlhogJ
nfY/cSv+XMxBohIjKMRulDRSMsI/eTI/tAG8KThY40hNB047kpXZ2STjvxB5MC3gwhl+Eq8aycTj
TvLePwzX4a+X3//I2vSAmL6pcXBWPj0Ik7ykdAVbcdYFIiyUafPS+TA7JQOth5xO49E8ds/+3awv
DNyCLXRR78SluDad7xv8nKD92t7Ju33b4C8LzmCk8k9epx27VFgl5oUk5ucyiH83QrqV0TQpDFZO
OkWKWR2NLBqPY3ZfYdcRJ9cl6cyas+v73pzsLF9bOukOCqS0ITUyHv/LAv4nnFE7upE3/kZ/4zq1
MpY+yN/FcPi+6Qt9VE+mDRYUGOW12DTGtfTD78ctMJurUY4wpgySq+/bOlEtfunm6dO20imGIOKX
QzcllznijtFSXegLCilXxovx6/vmzs6Rvz+fKn+ek8kUByqu0eNRE9yR55Uy0i/Mwj+VKX/XQfy7
Q6jLRN4KEJuedkg2Mqs243I8WqnM5qLL9jA2iqsNw5U1qsW6x3KhlyFuKNp+aMxHEy9WyLWtQwIJ
7UEMiqu26L+BhUNpxTuhFl5zIzqIiqYsu6zelea4STLsdcVuwOQmUJpF2cKfzSuu3MUAnzIoZBQS
UB6Xpp6+51OvXhmetfYzkoRy267MtuOV3bDS/feje37J6+hhqDNRv6rB80aN4xBj3GO0G57JThAX
rs2l5siKnT/4drHyLoy2dmaP0WcWAjVCCG9Py4TKvoLV1bBIDO6BlbHXQvxuLff7bp2bNBS1UBWH
alBh5/48aTxsiMqiMIZjpwV2LPwQzQvFTqf79LxTfmxgXpAfdspeb1FYxdZwDPELmRrvqiWKRjK3
9qfmZuozt1KtycYU9ULHLrU7v6N8aFcPrcSbPHU4qit/nbndmle8derW6+/H7+wa/9i/k00zCSOv
Kiu+UrJDZucMV4XTOViGLAqbh4YLO/RJ6fxfC/BjaycbJ/7JGPpmtKYtumXxKyQLCUA2PggONy0H
rFhjl7LN624HN+lCV89tncZckcykRPF8Wh6qRw28E3Cax8HSD6Ggzky5nZF0S9xUjhdG9dy0RDxv
6hQgESqcVmt7SpnrGCL3x8EVf4tOMj+K57b+K3mUbCoQoT0vRf/C4J5bb4gwKLtGksBjwcnYVqUa
KvkQD0eNAh1M4haZ8ZySWbzQtfkt9XQPhRiD9lIUFeULhgEGLjqAVB84FHpH3+bbYd1wJpQP6rq9
8MXO9uhDU/Mof1gDCUpTHOX4Ylk5/OrH9NYQRjfyAVH/wz5xSUBTwtDNFCiCz5NTFfaaFaFgzI7B
pthg+r711tRiLar/xhI4nRl/mqIqHgkQo0fR5uc+iclgVEInpEeV93xNfxjSpwudOd05Tlr4gz35
MGqI6ovQFOTsWG+TzV7detv+Bw9RL/LG+qEBh2cCquvQ9ezbTrk0kPNAfZwcc9sIQCCOGCbSo9MD
FqM2Kv4R5B293LptIu2ulTyFOvtem71Ig6U8iSWuIoArFWi+jRleiMzOje4szuEEpkL6S82B1edG
m8mMroHuwAQtX2kv3w/vudHV5wWmGDx6wd75/P2SISZ7aMTZ0Z/WSrGxjGJTBNSoBJHTyU+hMENB
/+Ey+GtQ/27yZIuWfHPidKuyY9hyT1XuQ2xJEq2/8O3ODh2lGpSYs0t+Ub7nLRukIIX5MdIsmzST
Kl8KCKTT9fynIx+aOFnP2dTmuoDN5zHbaTg8qfasTfLAq6lzTnaRXaeH9KVa/dNt5LTZ+df6sCBk
3u6CgUTAsSyoErLwMIIUzpO9cvf91Lg0gqehQuKV5dD6+ZHwrif3z2shWOELM/z0FDvtzMn809QY
hClq5mOuJOHC6LjcGHr7ynr4VavBuPy+S9LZPlFnLSKF1b7WeiMxMrwiF9Nj5yqu5Y5H71C+m9wC
Okd3CXH7n+qFUTw/S0zkDRSjIO883UMGAKujCMKdA0a0uw1u3IPNO9CmuCqXk6044hUFXeWFNXa2
nx8alT/PEd9AxSF0XXhsuDgO1BWYxqV+zf/El70R8ydqoRDOcuB8bgI9jq9Y2Kod+22x0dxyFb5X
PNQsJltyxHUrOd9/unOLbd4BYYKgDv5Cf0p1qMd5qKagJEPKM8DngpbJqY75vplzA2eIHGdUyqN+
M09Kr6xQt+KiStMjm2HY1XYfXKKqne3IPBcI3cjinaoL/TbB0UjxUq717V0SFyu5RuRhmRem+pmO
WAq3QrQa/AE24PPnyX0xsRKlzI5qJmGzNHu+qhfG6txq+tTGPEU+7ERqZnqMFqsJ6xFKfalEtPt9
/C48mvf9UvidL+N7Cmu//0Bnhu9Tm3Mq6EObrSGLUj754VHjxTKUdkJ1EBCg/r81Mg/uh0Z0v2jH
JmMWSAOo6V+etSmGC3iUMxsfIZOKylJBbmyc4r/qtGrCqbWSY6lTzSi9dZq0HqLfiXdpvn25KbPF
oveXGTUIMDOo9nNnEs/q8GsrYr5S79TXmUsebgHYbFEREQpL6UJK52x7iE1gjJl07QvFb4rEUmcz
T4+8p8/hZ+R6v3jLpPhl6y0Iflfxz3/+tdCQspQoZQSGdRKD4jk1aTWz/ajD89QKwS092JbVJV3w
uZlnkYc10QCRATnd8Mi++0rZqMExblF+yFQ3aT9ztGvfd+bcurVkKJDE7SbH1Mm6pdJ6SpQ8prJE
gws3ZQ9W0N9+38S5I2nOYmh0hI+kn4rpiwE4hRBPwZ87j4Cs2Opc6nDSVbnkvYeQgtyObQEDv5C0
OTfn5w0czY4hI/07WbtTn7ZSqVD0MbsVJmn1jn3GEStxSnx4iL6whs8OpKXPWI85iD+dFdUYSeSi
sX4yRIkAEKy4kS3/8UBSNcC1x4DIwsl+qp/EtrfKEAvOZ3v8WjxIyxnjZ9wJr9JqcCio/Om704WA
/essnJuchaGI1UjcnwRMqgCrtql9xlD9LSivY/tsxY/fd+t8EyxdUurcDU71dz6PPVbVDv4xyl8w
AlpoIc8+/3j7m7vxdxvzVPmwwyZEJ5NWWPERR79xEhf9DEDKCTPJyX7fm6+TjpbIXIA4QFH4Rc0f
t7DwusmIjgpcDBfP4J/gwvfIj9Y6M8T5vrGvk+5zYyd3m6pJYqFV1fjYe8NbW0Q/pIHi2O/bOPt5
PnToZLsL8Dht0sSIj0FCravS3o9jgq1VcWGXmH/Vz/EdXSHnA2JwvoCeHlDl5KXUETJuMiUtNaj4
tM8n7FKtrTxmK/5uFksVF/o2/+7fNTqP74dpMUgY5qq1TKOkCQvShAC6V83qn+bOFOtz3+Yh/thM
JnhtrNO3xiJEybRdJ7YUCNf6UukvARXOTokP43gy09U4/xOJRUfVGLF3J9OuxxdG7eyM+NDEyZ4Q
x2rXdGIYH1VpxKktPLB8n4CQXRCkn1tJxMYA/zg3ZmrJ51ETpbqp/DCIjxi2LKLmCYAZCpMHHTL2
9zP8S151/j4fWzpdRqaVxd08DZolQKZdel24uU3l27O3KZf1zrf9t/qnePd9q+fmniEicAbAJ3/l
DRo1RWBljgBJXeFctMW9cau64rq+8Aw1j9LpFP/YzMl8SES9UQJcBo+9Thn87JhR4SZSN2hXWGPW
dKG5M0H6PJZ/d+vkqxUivHKJ05CxlGrkspnrLdVl9RNxn407XWqL62j1/Uiem48fmzz5fCNuOpMo
JfGxKoRlY9zpOtWtcX9hYz+3QX1s5WQfxIbAikdxio815CZR3he4cAjtXVDHTq6tq+CSjvoEsAxy
+M+s/K+RVE7Sqv5oJnHasMzkFG8aK1bw4lOUqyKUUSPGO26vrhANj6rYxHYXyA/fD+rZ5k1UuRIM
LNKRpwENtnwVRAgl+vPY4F8p62atraK1fDFPfW6dw1tTFE5L6gr+BPgfdkfMcWXf883o2JX7PH6E
kkwt8I8CB+oLPZLPLAWe0jS6Y+KKdXrEkJM0g7EghSDdU7a7ydxg6e/N+8Fp7H/KLP3r6xGoSdRB
sLq10/cSldtWX3um8ICSC7tZtX7usnzty5Saf9+tcxu+ZcxFEDNA5wsoYSy1bqrxVD5i1BW3L0In
Xtjuzy5pSkEQvlMFZHwBJDR5X6iVxvb41yNXeZRwPX1InohxbXlZUO1uK82FXp2dFB/aPNm26jS1
UkNpmX31c+txdWzre62CS19VF24J53aPj7072bBgj9S9XJMwqxRqmMdHFUd6Kb1Y9DBfpE73YQ4x
k8NsLp85vYxQNBm0rUVuv3N7Bxy2W3Kjg9E+Z6+GyPl+Tnx5l5z3jvnOpVqQpb6SHjqMIC1slKMj
UM/5UpyvhMqunweHqnDKDy7twH+uiV96N7/0ahq5ny+v1ZPqB3GiovhGgOMgRl02oRsIVyqqgusJ
1ubeONY7cz29o6qvOQo021AojmMfXX/f87Nf88MvcnIWREEb4ZHGFUlCu5mOT7nwkg3jheE9Ozk/
NHJyFNQCLke8nxDjC8YmFvvrSURwDNr1aRjkS4iLs9GJ9Xdrp0Ur2RSqQjRm89iOTgZ1xY2dwC2R
Gv/ETJbNS9hgB5qs6gt3pjORA9VaLPm50gtgyUlqIMFJfsKKi42l9vD6IoWNQrCZcMDCdinTtUvb
s/J1hdAes5b3PRF+8MmodqqQmYrGnC3emud50g7r4Kf+AoJ5Za7zG2Pz/Uw5t0Y+tnf60hdEGHOY
Mv3DvGhyy7t2VdqYAt6M1p8SnXC6sKX9sWE4WSQSr3uwaWd/C+v08WvyBDGp84otoB+2ojwcGtW6
aoIeK5COBCbGcnZswkCa8tqyy2Z8UdvippnEjdn563r0YMYa/kJRIuqggXEVUXc1dlCtegGzwCof
3cSnK01Cncz3Q3VmUaFqpWbPUHSyD6cntJpIWq5i+Hc0B30jlZErdPXGqPQLAf+5mU471AjOKVf9
C1ddMypmgITKpXhG2vHKC9civE1t4RE7USwD0BHsA9++RBc/PxH+bva0mLDt2lFQW4zx5jd5cRYX
LmAj2Mi/nQYfsn9czsfmTBADhAqwCinZ05R8mkkpFF0zPLbekyf8GtILwJqzn+vDv3+yB46hyqXW
79gDy9vCx6UTH+5Qef1+TpyLCj714mS5aobXUhDGCV3/npaBXR+Ln+juyOdljmKj4bmSL3TrhEH/
J6T62OKfv/8QKMaT0HjlGHK1eJ6ecTpxgxvj6L9Toy84KI+X/a59MJ+T2VhiFU9L5cKGIZ/Z9mmf
0gMY66QsTzOyPs5DfmByjZ+kfK0qaG+yXBQW2IPaOMq+FCD0FpEi4piTD9ddikJQrhEhGn78LMbC
UTSnFkgRKxeX5n6pdBKMBSiXMTaLizxoR3zD2sxOItRIpS8gn64k5FIyJ7cvXYIanYka6YtBEptc
okSYz2b8YSw1K2sLJKTMeW8XpneBdmk7v9TA/PcfGiD1GodmSlgKmn5J4dK6RPHx/RT8cwP6sqF+
6MS8ED600ZU8xw9TwQfBEGYN076zq3R4K1vhgdvLKmx50cW4IltkwAeWilJvcmukKtha+Ur0OLKL
LfquXU+psNPzrLbrwr8OMY8e5fquDBWnC+W3FMNs+Gm1eNe33UHABMPVK2/Vx9W6j0jzBpHiXdgH
5bNjBz1Lmd86JeP07jDJ6AEzb+Q5FbcFCX3LMtyah9lCNFtYV9GSm262wCo3XyGLthUb+Ij1Xhbr
msqU2L4U3J2d9hzLOvZCPOmcHlt1JdWTVWoh1cfYxZhpejOI/4e0L1tuHMe2/SJGcAb5ykESZXmQ
LdlpvzAynZngPM9ffxd8Ik7JEK/Q1ac7KvrBUb0FENjYw9prxWDXARBU7Sbv9jddfQMQQIIYFnR9
UMnm3EqSaVPS2WMMZzyUjuyr57w+S+7gTj51zbtJh8CHW2HK1osEZYS1XVeQ4oCGCiHIVeUWD6Dd
6inWGRdaMHc1EG79j9urW3VhIN0Efo5ZgT7O9xOL2ojdxgVWR17k/XCwN/m+PUtoZt8TH3QphzSo
A/2QetLo5MMmfhGtce1puLTP3UoD5IRgbK6lUw/qFUm/6yDBE6miGtBaJKeA2xpiLTb+y/cpxt7u
cymUojNIoXzzJ9kZd+XWdjs/2oUScu3/ouYJH6YDmqshRwWPyfddreeq06yhRGAVe2nyS66EsL3V
fbuwwKWjJdQ7DWlB9saQl0OQYNLRkX+Te4h+7xW38McdZjTRu7h9XK6Q8ixSuFwYl5vmuZpKc4WF
RcGyCffgpT/bb6C/fzMedNTTZq87YlApOlJPE7RV14L/S8tcDBEmS9xFVZ+eY7ncgjMEZAaYfZ/w
YMxU8lNdEoQT7FrzrvzSHnfth3CU9WZE3iZBN3UB85veZQ9G8Qqe/G2B+Wu1eK8h+XN7f9c824VR
Nv5y+X5M0DIPgVXA+2HGmdMqGAUcQCESxeVTq4+C8GF1R/E5AZEAYTpqXd+NpcuUSk0DNRG50t7B
/v5emaDzkUDXBSIFT8uFlVj2ia629MKg+t3gDCHrNlRQ2FggUeNNnrEL36uX5AfT5FyOnU/2w+TN
QbIPXVFtezWkRk/5fxfL+bkqHkhUgngeHmDZqH7qg7dKewaRWNA+wreVb7c/5KrrvjDHubVG1du+
tZGgSGHoq2mG0kIjOCuiz8f7mCmlbVigv9tLeXeXK+GrrqSWn4Q1gusoAb0dBvj/b6vinI6WtuGk
TojjF03/m1PwTOhzLwt8jGjr2LovYijDGPJEURHGJxBWH+PfEa0FFhR2sm8dRM6X6LndjjODbmkQ
iAqg/hAsD+C7KAPDbbaiWalVR3JxFDhHAl1AZFY5XGaPIxCT+7YLAdqB285/t3IdhPG0izNBCVFw
0/hKAk1C0qeQvDgXsQ62HQBf1KBIG78uHik5drL9fzsYXxt+8c3UCW5jgsTKee7V/VSHu1A1Bf54
PVJBbgoqaE295h9T1HRqlxJrmo/WMX8ugDWQ/OSNSXKEO+ljcRfEY+Bq9EJfCYSwq68c+OrM/GOe
31KZ9iNgKWNyrn0L/TFyl3kQSt4wrDzi88Deo3kFAT+Rwtrq6bkwyzlpvQc4X4qlGE05Y9NuMU28
gXL6VhSGrT48F2Y411zZZhUaM1oetl0kmPS2/Lqzyo08Zec5s0+33chq7HJhjPPFSz9jomnqEmBe
ETRXQToqYIY83jayHqpYQL7IMrFtDEp99yPAPmck7iQ8b8fiID0OB80zflWWI/lgvgLhi9O9tidM
40McrhIlgisYMNx4m40pYy71Wmyyr+I4aZeEorjOdKfBOYI3jt7rEG2wdiiP7m4vdtVnXphjf7+4
f1Pdo05VUKy1jI59q2+QsZ1vm1hrvwFdhkYqcnPGV859Nbm3JmtAFIYX1MKYSOSB5GXTB9leBE5Q
2WHjrxqgwhB9YLIcV8oqNIz0Re2R97T+5DHud+oAReeFT5j59ikUIIwtAk23up+2w0/ECz5q+KIc
c/W+sxIcYwIGVppPMi00YKyowXIxoL+T3sDMBGTOiKhzq7kJm6bahHegx4Bi2U5U/1v7mpemuecJ
9G/1uJTIthUKqgT1AXrdgm+5FjtcWuDepKLObLpU2OEiBJ8pkokfNhoFYOUscpAeA4qGbCwGdxMo
I+io/+gV2oIPvt+rqbmPC6N268iSQSaaLG7fgyhjqAUZ28oPxOwOWqI4ZwwGyB3oWkshX94jLQxV
ul8skJqkTo2pzgwcMpnIU6yct2/GOE8xVxpG5kJm7IMps6c+IPHBhPqd8bMRQm9W6wkXe29xMT70
L4hVmBHwMEcU7Fj4waAdOezazoRHrNsWbrSVAhGDwfoFBlTdxqg4Wry8Q6QaaHtsFS8YDrVcoZqn
gZ0WcpndFyP/WN7r4bvRi6DEq4cZ8Fu001XgsPnaMqZQmlDqGuk0D7ruaAl5lSYRweZq6Rd8l5iD
NZDiX6mpoMdRpCHNyq+CeVY5qqu7/R/7uXPAJxYoqTPVQjDnqocwVKbFhDxcuWJhhyS9XstyWsLH
z34EaRrQtbgD4oLQUx70x8VXd2gOtG+Gd/v2rvpHA7uJR81kvRvuvBKqF4BvVdW5+wxnN321d+pW
3+v+soOQCAac/ewBtHySoz8q+zJQD93ZFr44awGDBeUKVMZQn7qCLkzRUNtVLqfnzAqsSmLKC16r
Ptedubm92tXM7dIS7wp0xcjJUmMMh0ol5E7J3qjlRwkF3AQUMXpp7VpKPatIUl8qSwjHtOVDVzYC
h7R2jC9/BbfnddFqEKUH2GZolENpKr+sNj/dXulqhHtpg0uv6rSbhwHUTl9VqnG7nMAx1W6Vk7bT
fyp3ltd60hGEU+0TyI0B1yvBliqII1bcrnL5C7jcC6MZRkQaHGljMDzbaoMCDMSlQkF49NzYoiLW
ujUNyFT0LkAfy8W2kAntIx3jSGdSoXnb9vpe6psXYHJP0NU4VEMpKCGtfkMDaBtgU3RM0PCrK/DU
yzZGQpglsEEtotmM9bPKIC86dJjhkLhTkoVzBgAduPGLA8bhVNxIG3qBeuP9z6iBSEZx9cTguQC9
iYx+uMbbS8aIjOoyswEU65gd0p/pK8QAvmZeqSu50jl7KG0nPuW/O4iqj/9VpPIl34YhUUbVzH1B
zZhyopcFJgAHcOyDngxY9u3tW8G2jA8GL01wmYnchF0/6mZ+jsw/hBrOQkEoLzqJK94MfQRFBQwL
ECmIbX6Pn0HPkHb6yKaeoJSdLb9LTd0s8scMgvHbq1lJzOG3MScMp8lm8LgNAxUd2u00w7hwp79o
Wf6UFaAS70CPZtQ9iLIALKowZyGwunLRAGaDDDFrlwO6yh18S5nVeozM7Fw24G0nwxs0YZ+nyNoA
1JTgu+mCiGrtXKItiYl51phEEsTFl31MyZQrOBfhB8jpZXAighFgcLDUe/LQ+F27AT8ZyhKW7YD/
j/xFzLOFQIF3e7PX+qOIIG0FM+fgkLmCvPVTa1pQwWYQJ7ozMOqzg7TT5Mzoxu76e6jEewA4IItR
Hyn411wwyhdOd67SO7CpVejrCEdXVzcGY4kY4zN1Rp/AHbRyLkrDGlG0lreIu9FN0naBYW36P+CN
Rn9f2oJ/NvGl3/bv/q0C6cztDVm5S6ARYxBKE6kpYpfvxzwMlz4yJoCionGCcACIKO3YhTyZe9vM
mhtEUxpsSzBmQhqec4OqWmdFEk/xGYWEZ6WuVL8DHaM6zOAqU62/BtU/iTU/ErONwIPHKJzD/K5O
tL+3f8eKv//2M9itv8iK59KoZnPI0dsCxYCU/01SQVCwFnd+s8BdLBPSwj3EC6QTdBHBo/equmPq
xPvhF4vC0Oql/wG0TbQqLjuUy6QZyhg2s2F0aP+x1P9OlekL1vAtH+IO6ZhLtFIg3XDSJbvd1siN
wKI3QfQxFxyUtfN4meVxHwh1EytJpgqGbOiBjCrYKhPXFFUO14ox39bDfaWOLtBjWbBjo9scqmAI
IFnhNW8NeFH636oQ/b1WXv5mj/tC0KjoJqlh+7fNwOTugj13x5CVY+iIwcrrl+0iVeZ8rZRXc5Jm
WF38OniAZW3BZw6aWWfxIbWL4tbtOyXaTB7816R1Ps0aFgcs/Y8saAJth9Yjc16TPwFzKN5Odty4
COByO3nYH+3NPNX1r0tWnOKf+XO+TzYKcZjFSkbFXlj7WSkIQGYczGOYgIb2FQ8vU0H2UmD0MEWt
Nzlp3rKzDh0OC0UMBc7V7e0dXQONsDQSNUpMXQOJx3lla+yqqckxLdB56uxIP+jDdMDcx67bZveV
B9J6vFXVJt0rHtg8Jb/ftF74SJ/Aww39SbKXjqqXbuTcuf2zVHYruG3HS2GgAoY5XQNajN+9pzln
0UKaMMbj2aMq0j/IbnQyHulzF0y4QdQnfvf3c9lJ7rS3DvNG8ZGT0M85iB9FacmKn0VUBkIoVr2A
SjlfjKPw4vYwd/ap+GxiJ379Gqv1GoynUw+iKn5ylx1F3+U6VEPpCaLrEAtXMAfGZ9mzhCHrXKb2
iar2Z2KEgQwdhVLr9kpb/S6U5i5dRHHaymAqUiGEhYAsQ+73Sk0jj8xqnqSQ4HLNPgHR8gv1ETY5
o1c8U3Q27iKfigeW2QH7/qWhjK5AhBacWwDX8rs7qeBZGRaTnNQUamPtnKfO0OfQ6+jvak1DM7ZV
H0gFIWRLglhQldfPTd4RwVt6/RZ8/xGc0/wa4m5KQk50/oiHj2EKN7KU+7cP9UrxDVbY+ANjTUO+
wj0FKcXhsuSJ4MEOj+ZfHKBtfm58eyt9VM575qu/WPHtttGVMPS7UW5p06SbRKkUcurQ9k5cxApe
ugOw0zdezG32Xv+RXMC2Hrs962Et+yVzQNfypvmQNROs/7qbhF+CO41ckaXBfPjZ0FxtQjqTU9z8
tqXPEaIG9fuiak6lLS4toLOBiq9g9dd+5LtNFs9cRGHL0Br1MmPLJ5TJQDY9fGKkzQPCMD5KD6jZ
+Mt23NRPC/BUHWaxNHcMmnuwPm8rhN+ijHn1lCFPxrwDG8DmI2DTAtm/quHHdBrU7Bo1OqZtvB3m
SDR1u3qVISL9v5a4vJWEGkj7k5GcsgPTU8EtZqhQ04vvWw9M0s9K6pn/wfu8/oX/McvFbn0Zz1IO
2t5Ttbw0S+K15K3KBrC8U9dSiqAmqjOMgm6zaFO5L9ylWW/RFkttIPtGJYy2z40XZcPu9klSvlzu
laOCOj30gFFgQRX7+1GiZUVtcAzbp6aC4q1Kx8Sjc6289gayTOi8VfdFO8XbpNSXINTtGOzTerdv
MPbkTnE4+FbVonmTDos3yjV1y5KMPvDIz6beAhGKYYIIHCuuHkr3HW11r+tzKDZijN9VMwKFGXNi
XNcV5kliutNGEmSj7ZV0/uzm6BfkifZktoLURA0yayGAljflXVKqmwGCGyEFJDlXnyjIw0uoVpqk
PegTzNu5Jp96Wwo9rTUCvVkOOvQD47TrUMEdn2osD/ozc+UbWgZOgryFrOg4g+QOuh6SmQ/3Kh3e
+jCMHxalWbbLEJXHeKRaC4CSGXllCpr9FpIDs4TnpLQhK1BagZ2Vv3smSqAuVuu3WeiWmvEihdB8
RIuPeuES7UACGUCTbRtb9uOiQJ6hBPUsQyPdW1oOPuhum085JNlNGQBPBbIMTaZ9Qs/4Fy2sTVtX
d7jyz3ZqnOdkeaNZsad6t9OXxhtIApJK666fxp9KNj91hv3Zguq+CcFVFUGPgUjFvmtzv5lzCP/a
d8DuQUIPapeptMlULTDrejunzVPcRM0dYO3NZlIm1NkqI9nkpJwOk94obgodL0ceDBMU9Er+0Go9
lAeKsV82ctZAE1zK4kCPU/PJaioNkhbW8kwmY3yLbCvqHG1Esmjm0sYwm5M0lTG4spP3RrLOU9RE
O2lJErfNtfExSkW4ntXbZEBAVoYkxLXsdcI6GRX0d09pjjNYFOnkzj3GMeRlFD1MrNV0dZ8I6jQo
RClg2OVew6RsM7XVEvsExdNuq/Vk8ewwv69LEKO3MrqqS4F8NswIpDFBfW7ZLd02eY0ZsTQb3yEa
DAX6NJruFKgbLERJoCaFRothLoOPCewf8gShxNs+YG1zUE7CBBnY9nT0ob97AGVMAQmOZ+sEMYpT
nBSQUVPDn2FdimYMVw0RMBSBiJSBb7msKh4WiCXHuXVKTMht96Gbdm8YrhJkUwIrPKgkb6QunpYW
yxkHVP/M33UfHdQurATBPPPA/IfWMU2qQ6cNR4qP5a0y11KltMkpnSAWFTZ3NIH44+1Pw5J13gaG
WNGTAoLxmjVjlqpmLtgrsKjF86gAPJJV97QaO6eN9dfbttb27dIWVzgA824cljFslWP4Q4EUoZpI
b6M8B7fNrGTyBAfgnzVxF2Roe0uWCtipOt1H3/uQtZEXtsPesKqdli1HMDFt5V4ewSAje4tBBB2L
1XVqmHdGUwawe75cnKWxAbnQHuFKZ0CJKtxpEkRjUTC8vc7VT8fSXZ3BO2y+XJvWExj1CkRFevEi
UeoWHXVG5VPOFcF5Fxji8a12jzQznRCdWBOYlKGwDEVWb4Ky65yUAlMrpVZ8u38WRbi0upDGvNEz
FpV44da+iyHoZDnpR+gRHx7VQ//bUzdQKJId2Uu9HNp0gtOzFvgCv8D8K5LIq/5wnxltidcJyVwh
Hwpq+J3V78YB0XZXzHejZQgyqNXNRWyPyrsO4AzvsjBoMudRV+CwgPERTBU+7EPQFJMJkQA/sm6J
NQoBHNavGtDoBWlmqcdYWYtPB30/IlHkTZjcqezm/b84m8Y/tthvuUgfINVSa+gzk1ORHnR1xEgS
FCBxMCnkam9bWnOSmCZEVoR2voGc/7ulqJ5UMyks86T0Y1BoUM7rasGLu3YkTFB0IdHGI3ZFRVZG
g1llCN5PpOqCNMID2z3EkNUNk+fCer29nDXfYWqyigIWHsorzmJ0uyIof+AjWQj0bIjxtkrtpsss
cPuru3Zhhv394vsoZVdAHAFmxpp6uvU8RP/Nw4Ig20R9DM2rKxJafakbsLrBAiFV7epV/xC23eSo
kQT9SxHrz8rR1jEPj7YVyNQsTMR8X04+0ySOQRB2UmYL0mvGuU6Hna2kz4BC+Lc/0ApCEY/lhS3u
aCOMkaMsmslJPvb+2DiM5iXxcrc23DiwXfkxDSAq5caRE51FuNKVz/bNNvey6Uo91XEhk5NZSM+g
u3mr1UZw2FdKxVifJoMW7Kt6x0+NWbNuSbLR4epO2kdljdsR2g1QuLMBoHiOw9ixIT4EzUonWlBE
1q0TFGK3aW0KTuhKIU+H/i7iH3TcMMfNfdJKUiQp0uAXNQ3iiAvEW/p7mYIDIJk9vXvryfH2d125
eLCHRpuGnrwFWujvR0hT27TPjQRBA+q1Q/cCkQJkI5lgVcwbceGWbmngLEbp2LCvIE9GG00ayLRN
+EXE4y26l1L93BYlJMYSV4r0bVX8Ksrz7aWtbSXq1LgbjE3xKmEwMnkhtU2N02xmUDnRIK2bWhm0
RStoUFYE0lHGMbeEVbsVt2lABRogKxDXgumQ+4IQr+2kcowNqK+jPOnT50n3JySEPmvkYC76hzY/
GuXD7DEEtqhkJDLO3VLaRRCDpJFxss1f5gT6KiiOJyBaLE3qRP9NRsBKwHA80CmQwdT7/fC0rZWo
jZ4bp0aaHTt6z0PMLyei+fmvOhd3elCVwwnFK4RCCt9TUabCoqPEdhSl5Rj6VCCEg4CYWy9gQ2Q1
Z+jNg+j7FSq7eDVATRf5k7pdztQTpUArsESCZA4gTzy5aDPwYUtbmFZCslA/xcULzh6EIrNhv5CX
aYGicR8kaiAvc0CZVuXtw7zi6tFxAcGfZYIG8iq47uPBlpGw6Cdw4UAdr3CrGculSHurgYrU01dO
ETJ69k2RHsEnsL9fPJNTleVt3lWQHpsqj6TvkmK4IE50OoqK2b9l4AG0BA1+sH6b4HeBZBJ3iDqK
BrxaxGh8t/dK/xQR0QQNv3XMgIadY3BLBVPmnAE1j8vOVNHgp6BJdCnqYI5txRBF1LwyVv9lEvQ/
xtCJwflgsEdu62argdB5ZYGtU88CrRt3rVlvVLMTDDlfNVKZNMilEgLnZZq2zNpQ0qazvJ9Roe7v
rWDczIfM/+r6CYLNq04Eb41zK2k/6WqsxDO6fhZkwx39nHiS22/IHjJQXv2Ed9/LtqJqvHCR3Gaq
WpzKNPuSe5Bd+bXfQsftQPYd2qiFkMiCDzK+1qgCHmoiTUDQyxkz8qyrlBTGINflZakJOdzT7Tu8
agEDFihroIaFMOP7tdLbpYlpNk3nmh7J+Cprv/6L/3+gAg1QFrHyCXcmjIqOmO5tp3Mf3WcDdWJD
9I6zPbj0xF97dGGBOwdLGnZ4YrBHsTJRpyMgJyJGv4Ohl550JbQlp9fba2K/+coien3I9wGKuipt
4VrPVj5m09kuZ0j21RupHZyUCJoCGHe5bYcvbo1TDmQ9O2p9MjVuGIWHrtIe9cVQ3TpRNU8qya84
kSlqnFDJTcPHNB4P0gKB4UXvUKg2jT+N0f9VY/UNQUa7GSzrEdIJ93Yq/y0z3a8n2afT/JTWmMv/
KprZ8xBuklDD45ymkKPXHqMQzXEonftVFO8nSv+Ayh9z5iYN/cqsfhMLCqFgjgzvZmo92aU5OErT
QFscirSlAdXbDIVvCuIDJ1zINomXxh1tSMmbbQMF3EF7qjLzLsRAX2nOfooXddPXEBdGtLnXtPGp
murJkbTkhYDr0LcTLQmqtM2dlkQHzPP/mvPxqTAMiM5rz4ZMtt1iHBsQd/QFfYqHeS8txS5ReijY
5p8kA9noUhuPrVYC5d2Of8PMVMFqbkC5We56j9b9RwF1xl2X2bsqps8Q70A/QH+J1OFo5UyeRIPa
aUzTz8bU/8RGfU+VDt2Bsd+PhQRWWO2opt39Au47h3TahyGRbR+PIHnIgOyU7Pq3YgyNk9D6UKrh
KSEUMqIWccsK/wK27ClEChGlYLFL509thABWqmIjtTi3UW8MW4EHvb76jNCbIGpQGDyEBzWmYIIa
sSnjOVL7d0Dxd0mlCTtOV0cYNkD9gyAbcGHIC+LvF692B4IUXc4oNHigNboHhvAu3+KWKtusxuTw
sNX8SjiKd309v9tkMfiFTajKT2jdRhD26tqTFY7Pk4lhw7QQkGldYSoAPgQMmo10MSjgVaRZ2QaE
V+yYCf/Ur/ZnvFt2C3XMw4BwD10yPxcTd/DpA2eSL/8tqkKVabTG8xxBZIuE8osWKpuZFkejUB6r
Og/6QQ9uezs+VOFtcmVAayQ1MQhsKvYeEnEO+PowVWw5RiPiPr7K53lT6vcvNyhWPUTQqT03PyLV
yyIvNx3dTSHCZQU6FC+iB4gpqBHYiP6TPOWqWM2b5/LOcJaLMamx0uIQ7yDa7qdorOsbdBOFOZFw
qexyXhzSQY4sySphKzvM7uRB4v6VbOojY4Igi4O+YPRcvie7xId2r2ifVy8I2EoQS0Pf4QrGb49t
OdamgXUWI+Ygzl30o5qpwLusG8GoMeifAT3iU04owdHOnNi3nOO3zCC7icoHfaaCmu1KGIhbCCAw
lEvxD2oG3zcyiwqtXkzYySOX9M44g00PWS2GmhfipgfTdhjurEIwKMprVy/GhWXuE5rJGNc5hW8j
5LEvdDzQ1Anjj8ZUvds38KoO9HUw0cMgIJvEZvL4IlCOx6GkmiPmWopA/VIqJA9pwPhzZKfaigiG
r5LbL3soijCnhgXyKJcym9D2T9vxXP8tUTDYaScIBgNPtaG+FagvCh5gz3gId0XmTH4fqA6gGM+C
Na+eH1RJkCYBcG/zQBN1jCeVoG0L9Ny0KR90t3UxQjo5kKKHUWnPBEk2wuheZJXzQCZEyMylhtXs
AN+jYO44BsDGOjU+2bZBsmsfx928/T8ulTvCY0qrSkFehock/RkdAF/0JAcy6EGxgy49vC7giaKq
wf/nG/+zv9zp7TFHEQK3xozKbto6i5d5TaC72l35B6LgD9bj9Fp6kQ/6qcJPgJoTah9eh7e4uRdf
mH2LCxeop8uIj//1C8zInZ5AvhZA8GMzAt6kfLH1qZvQcuh7ln8pz4koTUTfmkscCklq7JziW+fT
TxljWqlp+hlAobe/LtvH78nC91VyEZBRNEmbpVglOhovhj1uYvQqbptYXYiNQjgGNMDryWeJ0qil
ndrhunZq46eQ4YTqoWuFxsttM6uJ1pfmB4oIADlyK5GMMi/VaZ7OtE2dJakABrFd0BS7RvxDr3TR
rViNdS5WxYVxtATDgVWU41na0Z/1a3FaAlS602O+ze5iKAU9QEfgoEc4GriSQgL51c92YZ3Li/N8
VKIEhDdwPwukfnO/KCBvwugQ4ycmuUXe/y3l1ZfT/ceiybAmF9fBkmooMUX4iulQPXQqROQV5Fa3
P6HgpPANBTsbtQjQmPEcp9p7aGmuGTf3DVL/22bWH6yLtXButJ5IXkR6gZjxEdTIcN3LXfpFF6Zv
pntxhfkKK8jvHedB82loaxPqH3BmCli1VB9selYQu+x9kr3Sqyawy4lc6EopCFf7YpWcC13aJS+q
noygFsHYgKu85RiGMo76ptvaT7aguvbVOLtyJBfWOHdp1Y2sJDleCf04eKPpoC29SVz0vUDJn+/T
D4M6g0u3mIB3ZU/dqR59Kp6LY7EVHVTRIeL8Jk2TRa/jGh4tkhtHirItzu1rqMfn26doNb66WDDn
b9Kwr6ZOZm4twwGqC3fGHK1ZIXeXJsG9WA/9L2xxzqa2GtAgS7gY+nY6lPsSs5/aNn9Sd3QjevdW
n70LU5xnIUNvyLGBs9oo6bbSOxeWnTHU3Zj8VrPnBM7VEIUYgk/G543Qk0l0ta1RmTXiR63On8ZO
eUNuICg0i+49DxkJOxtKSnPP7uHoqyiOMi3c3qseoP2NCFxI+Cx4IwjnZyCmWvQmwWcL7+OFxf7h
NoWuAcj8At2roC3MJKLzYGZzQyJaqvU9tYE8R/cQmoLs7xf+OkIB3WhJhvJJaPpFVARA+flpbovK
DGvnBeBCCwM1TE+Qr6CmRVVSXcYaZ9BLqv70GwowrVu75Jl89J7sAQy6MdzwrfiIjiIXd30FGVgY
1Q2ghTUwynB+FSRDNe1C+PFIanZGYj3QvNjZZbNpouHj9m2/3k6YwqgrBobQwroqqhIJInMZKoBn
aMS7UPH0arMBH4Ho9q2YYZrQCGOA5rOvMEV6T3M7stT+HFq5G5amI8OH0VmkSrpmhilsWIDy6RAs
4w7HoLRThr7LcO7t0G2gpYCBAshT7f71nkGQCnPJKOJBKo//PImc0BFy78M5HH/S8FmX9svy47aJ
lacVfCcYAMZB1zDc8nXlL455H1aJJSVWfx4+l42VOfNH60K3uHAnlIEwlk9tRGC2h1HK24avdxDl
MyB9GLEiNKh5uxh6Rf7XTv25Uf8MFtqKjeorpsBhrRoxMWONYj6a8fzYemdN4dSqRX/OsukPRc8o
Hu/0qhWgva4DZywF2shAUJg6pCI4j98Z+RDnUKk718Xs0EUDnvOhTTAWRB/sWLCiVVtA87BuEZwt
35c2lKRq5Frvz2jMOk36k2I83JZ0BygnDx0z9/ZHWrNmKLiymA9HHZRvY5qJ3EQ6SXtg1FWniKmb
12CRB+FUf7RF/NZr34o1GDH8jXY7Ir7v/rZuG4mSWOvPeFvBdqY5ehVk8eftBV07PNxVYE8g+sew
Jzz0pAIO2lYxo3bOxjewJ73K5XDA6K4zAGxz29L10wVLABliwBv/cwXEriarI2jJd3iSZcfWJqeS
QemZ31XdZ4oxAtIK/OvKRUYHBPbgkwBYQK/v+/6BTq2YpVprUd2UbKc7kR0KnOd2dGNX3oAZu3ZS
CE8Iq2Rrnw1nEZ0/gv79FUlqD9bEqGx07KhSuB2ohSJdfqhp/vP2dq59OCixoBSIZub1XNJgESkB
QzjIBxAkUkUCCQVqxFZ1UofBu21q7dBfmuKCDlI1sR5HZXdu4g9MkHidku1U45edRS6wwYJjsmoM
L4muaBBigTv8/tX6MQWCwE678xzD3zaSU0yDpxsptElC38ha//baVrYR2FPgEQCywL3mD4mCyY4R
9YT23JJ0k6uhO/bTdqozx15EkPqVlUEWgvVO8BhjXJM7j31aK32ale0ZMiFujOHIvjyBM9Ftl9eu
F/RSRbbYZbx4xGQprvK8hS2IKHhSBtk0W9vE4BAFk79bW1SwiytnnileIGjCm6ldvf5FCJWADqNG
OPONM5iPmo7y6fz67z8VGzlF6VuFmCNfjlEAijbrMMF9BmF0reS+rbcuiFI3k/R829J1BAqWKka5
gTYeYIC8l6dFXKZRZDZIjrogg/ov64qIp8bXdg1zKdADYRt3xf0zmUquoPfcnKUsC6QUhNGD4diT
tb29mrWzwICpDNMLUU/+hczalIZlQdtzmEfOkFU+mRY3meFyo8gZJRG12oqfZw8x8NeI3a/54Ze2
0vRxkeszgngnlj8Mtdjb+eI2dovaKopoya/b61vpiLCZSewjCw3ZI/P9sM92Po311NbnTHOJ7jNx
Icb5uBxTxYuQEzXOtC0f+x0RVChWfAdCAHxB4CKggsInRNoCr2iqVX3u6E9w27iZDM2G9ypbBC6R
31EEGoQZQTgKpPlVuZNiRArEoNH4CqnPp7qzXRPcbab8d9abyGkt7W9UpwL/wR9N3iTnP8YQnB+g
6B1eLesurHdLtqOdQAvlCsbH2+A8fYk2yKTN4fCaBPFuPrNOx7hJdsWx3wkOiGA1fKUx6mmNEwRL
jPpegub6CXgPN98O7rwpPV9+EzEBXMlfMFFtzJsijEeHTkUQ/P1IUtMeK7qM9aup9pCBDTcdoJIa
yP2mVHEHud6n+SGu7tNJPZDoVOt/7DlxJPl9MjEgSYhTdH9b8qes+mNm5ruBDH6dHg1tn4klBVmZ
9bLMxv9ULsyUadua3YyfmgUdWBpKl4kkRjt5Jyxe6LwngpACxmvQ1mMkGeQKe2XXXRbin/4Msu7C
Cauo2IyUan5ISORZUp45kdxn0DuR3uCfIUsjAeNOW8V0yJwYvtUsmLO0otiryWh5Of7jl0NRuEin
PkO7Nx1TLvq7qiW1ZzfhuAf+CogLfAqUmmaghRaMz5bUBBrHsoM2t/6mRDY2IUH4GdMw9xIl17x2
RnMogoCV01bKndZJ4QF8yrGjAQK0SSZteKRQAH5KjEZz+0gq7xto4TiWNd7VI1HvrbxP7mo1LncV
0M4gVpkAdVzs6l6pjWErQ3d9k5I+2RTQsNjERfJZLKBUatr2Bcolu9Qym4M1og8Vkr0ZVzud2p0b
amq5jeM8cdpwpr6aKJmvF+gOWqRFm9fGtuSZ9mdO5dfF7Fo/VDGdHgGrRe0Um2ts4eULX7Yb/TE3
pzoYIkxkhn2xHcLsXupBXFV0GhQQbcOLcxUE1VNtOFG/SB4hSv1Aawm/VxrRszJs/Iu2Xj7CAjIe
6UyGTHXMHEO6OQ0kq97kOtjRqwqIrZhsJBQaHFLpezkbtt1oH+yqAOOLXcsbNaTTJhvsE1nKyE0a
YjtQqLkLrf49ItUhzck+jtTCwwj1sIMyH1TBwL/iRX26aRCxOYMSli7BrHbhxj3ML3bpaxqtvB4N
cc1JoRPr1/34MirKnzlqTo3VnAZ7yXe5Hj50NQRQY/TX9yhcjAFAnD/D8v+R9mXLseJalF9EBPPw
ypDknJ6P7RfCI0iAEEgCoa/vlfXS9/pUXEdHv1bUMZmJhr3XXgOEqEK3ujS+khuzQqn9yzH0b8sf
9R/qCujRUS/9IJaEniYA8BzxzwTSLrrcpmVU0DP3d1Y25uFHDRJNgv5k3gT25v/z4T9OJH8KRT2s
ePgVu4dC/F6Vzb0a4cMzZ3MRAK7s72WYYWH/0jL/HCxh0wPHQ6gJLGRR6fy8JYfQbhbW0+mRu198
ReXBfzOe+QvMvj7iGn6MmhqPQqv336etX6+IGOjW8VHHwiCfqpvyIQ7VBv6bHxHTz0tyHasmkES3
1TQVwSQjJKRx8cs9/fc3BeQRoviBPBrl6U9wZYI2W2vLGh/duskUfQco8L9f4s+CAxvwvx5w/QD/
UdVDfuJUxqrGR+hk0pGrwlleJZa9Vr8s1X97EAAcBzYjqKv+asLozHGn9cP4ONhgeowF7ALSQX4T
SAP/9zf6e0ugorm+MTwE7d7PxRG0rqCOpPhGXgxHQx8Gw8PabwMjcmFHX0RMv/yEf5HYrmsFmDIK
N/AAXZgD/fdvyBwVIgxQ8kdqvKhYhgijjzDqCjXo6uICIMupBxOHcen8VND2uW6HPXbtlozYkwKp
T2e6eF75v3+Gv5iv+FTwff/HlxOsQefn0tEDbNLnueaPPV9eLfK6GISPxiD2euMmmq0sZneu9+mD
YDrpoCDBkz8vDzUMQmxxsnlYTIu/7+hpmJtfXtBfE47rJwOj6Z/IV7yp+MfeIv5c904TDiANWOC0
jltJgz7loXryoKucAhhlmHoXYxqxUnWrgnqTgBZUV+y3JKF/sZeCRuEfJVEUAq76aa/k9xWosjpg
jxWbMmdGjIM3nzFI8NO2ptDqNhQyz2oDXqc3l8Y4G+Y8+DgTRgiHtZ1Wzv1AEGVnI4sOXrVeHZY6
gp92MrCXelBlHXUQksjCOP5XJfX/Y6+ArYvTCQ6HfoTu/y9B0iSQ6lq3s3y0oGxb4oMHajhsKTZu
r38hiP3Llrr6HOAy9NCU4NT97wUOJw7iok1CLy7MTkAtYoZd65EUkPClTX6VJP4sH69fDNhJAuZU
dE1a/bGf4tGOhqaypkfDgrKqo1NjgvuZ3a+gQNeEbud13lbRO0vsX86ovxiFP5/8o0fxwC1phuuT
m+NVf+FnY9lv6z3BILN9EBto3LJhY92o1PrlF/6Xcx5HB37Eq18lmCE/KmbYN1bG7tFQ8+DOJ89d
t/xyZf6LX/f1cALMgUdAk/PzQmsM4njAi5seIwsEFyc8mfjq9b6obBz9fWjtWwuqp14WNuAPxKEV
RCepC7o373khmrfYe7fUrXGfGSIPprdYBJckZL80cP+20KCyBRyDjLS/BUpOs3SrLYPpkVaPk6wP
VvS1wvfNigpD3F/60Z8t8D/v+j+e9eNds0DXk1nwLKHCEwlUqgiicVBGNvNQSLDkBUTyv5zJP7vG
n8/80Z9OrR3MjAAF4oiqH7yh9NX4CoeVrFZeGQR4PqxnKgcBeMTamVHmQmIS4EYvkFKVDf1l0f3y
aX66KFoIw2aGAiwiAjp91wCopIXt/XbK/uva/r8/9E+wSAYc6vLrl469Bx+kkgj6vv/9u/7LFwEq
BEI6jHbBlP+p3pspvEUIBHSPzGd33E02yGi7MNv5pen/t8dgk14RScyG/vLtasH7Ye044jFm3JjY
yd2El8v6G4HyJ1SIRYIx8VVLlMC6CzO1/z5tbRLDWqC+7tSL3JG9vwtKp6D73wAF2CBfL9r/7NOv
T4L6ED+aDwXQX5MatM7R6jvV9BjYat6gjdhPU1xvVhKPBbyHYsAMQqYAYsvRqZsinv2tVl2SLU74
sHYC3mUq2Nlt/BmHY5NGs4tsBcI+ZjmSbSus1562xx6uqlIrkTt6srKQrWAYNzeNE+312u0aZd12
1LlDhuxuivqzNZC3EKmwQ6Uf2dq8xAw2261Vk0yJ+YsKGW+bGdCRN/UNPK0GmAkoO0yV3YSZqrp+
g5/zSa+D2Hth9LjE9rEC8TdzWkitW48/J0I/WzESt/oF2SJdWOWjQpBmLA5dNavXRTl7Qcaj8RDH
U+9MbV1WEsGhKsmNVC+hCPV50cu5W9EoTuuNv7h/Ig4xzeI3u8gsXwC4upQluK50f+EeIjSM6LIq
qR24rw2vXlefQi/aOpbcecs++ZDj8jIFIK9gOTzOwXKyA1HUjqPTIYB2mzdH0XNSLjR6b+dxj8yF
h2UYgTb06q1v0FGzRu9koHkqeylzYyq68Zzlnk6+k5suQYKSLXYdKCto57ujnsevZY7nPAGlEn8E
0VHeumwSX54h+v2KZ2ctXUfpYgZVqkCgBT0HdRjlPWaiOZWs3cSmPdMYmlzSnJqI3TWQpOiQgHAf
3kZN+yyhIiK6+xBJUg5Wu1O1s2+XINmR3uxaqWkG50owgqV49ypk6oyGP+Pf3s1eZ2dJLZ2cOB5+
6PoTzPtzV1lAdztWKlr9iVbnPNrjne6NU0xUb3nivk4BdCNGPzQ9Mo6FDz24Dk1qBSO79RLaHSdR
3bJgfmBiZRtgunc0spwUniyXpu8PxLMwM1n8O7wQmTogUGQytg4+raNtq8y+jlz8sWZ+CPm0FN0M
GGecHXTWXQi/aGWmAkKob6IIqGTUVTuxVFO5LtrOvUnZAGquSEvQVzntVfvUdB6Quxo1uFOFgJi6
6Q3ML6zvtv32Gvd5YdGl9tW9C8u+VCbmUFkQlSHq+LxU45j7K/miDXVL2kRvoWO9dGK9hQcYPqGq
biLNvlfJXtrO/9OL6zwUwEg+rjp8jROOOK2kPkKh9S5caxsPzngdNXdbYgjPfS02NKqCFLgIsuxr
qTeBgzxZHdJg705OWJhKItZD3CaNVXjxgK3mH8fIzmg3wKuzAj/RC/60k3LhMRAHKef9C9MdLu3k
uUqE3C1r/8wXW6cK1mlejCB3W+oPw1yQszGHa+N6zIOx3o11xFOiOXA5G6a6Q1CfsD8RAZ2sf+pw
AnHUg9xt6W9wZyOAszMdkE+CLCi3hZUORcxAYrFxy7S+QHZ4I5V/K0nwx4mXrGdySrvYUvmoQ8iF
RyBcjTQaUrL5HWhTl9Fh1IXXh8dudl/bieQuOqh9MPkubMq7d9fXHpZr8A3sipwdLB2TBrGpMiCU
dd7Tebu4c1t48/in5eR9jAY8AITfjC+NyL1IfcK5IEod7cjUIupOG8zDWWvtmM+fkj5CPkNVXyQ8
8GpvfQBl6rHm7cmOaTlejYpYDLVAzQ/g+d8lfdPhGNUiRbVnUjrD0VK5rM1WHV8Cl9xMXV9nfgwz
lIZFUL1KF/0VrOJgo4YjD23F4wwvtRTxmp/OtHzNQwyxzDjcq8FesJIlLAaj5dkO2yirJtga4JpK
BxINaRWwL9iqy3SNnS5t9SS3jXRvptmLDr22oVw0Coj4OHrYI+0nn7pbBzkGGQvo0+iLN6dC3jWL
OpWhzZux9ciJMOfGa+HOHsxJ3kzRsRrdN6KGg0zaCG8seOyG7tmBUCsTor6Ak3GOefjiXhmMs/Tg
+Te1MH2reqSqcfUnJKtORWOXM9q9lDnkpgdtqGl8OCAFMqWNe6wWsTfafZXYE6leGc1XB3xoNhyq
pDup0fjpvLpn3wFHi/VHUD72Qb10mDzZTmYc60CisM0Uqx57cbU3pNygaHTstJP9dxAO9x0W3gYu
92Cq1AOQh6hElFQ+jvVmofIgvVnmLGG3XEMFMjZwNETpnq1gVeXtIg6DAOKo+Tfs7bI1CNsT1J7d
JdFiKCAVCgBGxY/hWnFMy1dA3pEYSlxpLuaw2PADzjwexJ9qwt1oDWLMq569+UGUr02EECvEZTo1
cqwsT35WAJIx4++iOzsakbEsYzDiIPnM7IDWcDWO3ohw3uqx79OQIEmcBBs/Qdi2S/V5YvVjP8B+
GwdQSlnXpDGO9ECaO/ipb8DWAay+WjvtufvBHqGq7eRugs1fmjjsW88VQNYAMRPR/KBbpktEZuP1
WfQpcecHSvlj544I89ZwxGq03HvaubcborO453uPdXEOVp1OfasluQA+loUzXO49qkDordZgY80S
LKug+wBEqy7QLq7H1uFt7o/TQba4AGpr0dmE3ZCHFvfSWI2QPYMgmIUrGfKqEvW58mRUTmxey8Ai
6AWXWmTd6NLCrGa67duhYGrNJ8pLxKS5WWVf3U1hK2mW6YDj/qHFP3dxKtTIQM0sHuzWoUcpoYiT
t9o6Jq48mDha4Kfd7y3ckh7waLhx8oKw9j7xFvhdhHzAu6hv+Bq0xRRhFukGI1xypOPxtI5Apx9j
WqOwYad+bUTKiTjVDd7uLOElSpJ+h5bzMs0a1XBbezlqwZtOjAYfVr26ibsLkoa8EiuBDW3gzn4e
J2FmBlXDA1yut0HDL55Y4L5hojqDOUq/H2c65b2CPVtIY0wiJHY7ZXBkDLT97rXTsBuo9yTjbrsw
+7wsmMl0PllSn3R3QaBF0bKGZFJW9OiG6nZNZuix5dlrO77pB0n2bAbZCgwiP8U6ujdu7V8Q9Yz7
QrTWyRJVqn0MQ/t2PgXRNGQLyorcVCGkwWT+GCNyb9BapdKwkta4FDuEUeur2w7YkqlrhcFxoSCB
qCA+OHTZ1Qv8rEfaALZpc5sQK+OTv2kW2C3WjdOkyVLhsI69MDV82vN+RXgIjrbaurqLwrAATnxZ
3+O/rHGziel6XBkyRRJaQc4VchjutxUyuSTb4VN1mcaEvFgbG+MFB9SrdQbXIOL54M4RbnkYl8Mt
4xbsH1g+NR9j5Y25O1Q7NbVn4S7x07LWycEe+5dqrJ/4knQjriMsIJdLekios5Qrh8gIYtYWfXQ6
UQvlndGbaLKd0omFh0GABGoN6NTB05Ocxsl9EvE/oKsgg2+4g0PyUdJrxRPG91xjxV4NdmbBLkqG
3wkIjFk8JNuxHZLcXfxok0yezrvJdTJvmd89zj+QUHblHcSwlwsm2A13lo3wvtlL59m6m+weHick
8k7WZC6ru4ADqfz+pon96WmKpTxOtU0OzF+sh2Gqsb+riW34xEzRRtfQzLB2N4OcwcZj3VAu3ti+
N0PXbTzNjxKinT3ELhJzM1Tbwortgknpl+sa9Dl3R5X5E8Zm0bCPKSuhs8ZZoftXpDxtZloVTSQu
VTgyRO6w11pZGI9SLnPftbsMfsZ7waMmHbv10bv6cUlvY3yBVKMg+GPX7EUn4XCyLH6jFrUA88ME
a+iuLdM44KhITp3FYdluXjpUa7OF0judRu+xEsPBW8ytCx+7TPY+JGru+BCO5JPF+LHrkNdQU5Ek
DVfUf4NnwWk3mHDSx+2cmoXyom1mGFnB5ymbWo7kBaWKGHSqJZFI6lIkyOqgPzXw112rHv4BNd1H
IXFz09r4KXRzM0CdnYaylcfFjt/EkDzW+Li5SJpj0g47Tuie2ME5Gev9GPDdqFz8LHQrq6TPBx9+
Aw2z4qxL2IvrIzfbtsCsgiOy3oyOe+f3430Qk4sVsuemsm9MkxAcgO6NO3kQy7sFsxH/oiFTnh1S
4Kj+gls2pqLDdGl5/6hcejvUVRl32NEzvDUBDSGgkK1l5NHXYMVvsGpvEwdLnfK4y5s62E7CUYWE
MXMeLd6fGGpkRBmZsYAS6rK4Fi2RKr5DDfJBDSrdZd16fv02jBiDyhWUJh45pWvaG4FKC+CXG+Si
hm9NGEUsXXH9kYr/QWUGlZ1uDgOzd7Hycu1Y+SyjNsXQGxfI7L7MEg2ZJYNHOEPAYrzrDp1JbqJg
iAoRJG0aDdj/ns1v46afiuk6pa7iDvpI+5pf4H8ulhxSE7D1zln5aWnVfRD09yrx7jXhh4a2uynE
yrYplKUxrXbObKW9hj+CcnusSYsjp9Iz476zHImJoH3sfBxaGjNZAjKfAPm9Ye5LfM2wn90Ln+Cb
ODrBpkOpKAexJTZ766mCCbVs7pE4V1YL/RMsXga8dxM2bN/E8q7HcZQuU3AOXfbGvfaZcEmyClfo
6JjTTFyAp/DGEC549milSYzQTNZlDZOYi8ij1yXwpbbhBw7ZwRAUgSPglEysd1tEm8hpHpjjHJM5
3FqjlSdJu6kjTJK9cLMwd9d0Y+EQecSiyNbKfWlcTHnnSKZIIXn3US+sofMxed5WRfWLmcmb79GT
qppt5MN7m8xdjRtQn4HFPS41fuppWPc9kkUbey4JDDrS0cUNB7M4ZLJ7S5WNNSmQMQQfPBl8el11
C3w0Sm0uisFub7k9ls3sZk2PkWelcPRL6w6euu/eSk+xWrZUBwcYlH2FwtoFNtvV0n2NbV6j+Vn2
kgf9dVLkZU60foSmu1+S+g2GxkW1youncGBbKANcZXJnCUEIsvPA4xeeDEAirB0Q+12s+zxU+rWv
I9CGkyHI5kg5BfxV9r2PWTv8TXAbJBfbWThEh0gd5hS9x+CZF9AGFrBmxZaG4b0DH1lqDU8Uvf0g
cDQ23WUmaN1bc+svyFXRYkKDnxzDrnm3pLkXLpqIBKYpjedsYzc06J47liLaHFEdsHVOfVEhIhDa
ixRJxX88Z3yerHYqq7l66GxflXHM5n24jDduX23rpGuzyK2Qf07jk3QT3FL18KxtmDr1Pg7O0aNH
GtIxM80KY3Scv/mYBHCKrSNYQvtVA9zPfVZ+hzFW/D3btJh8zMGN9dxq55UQmCA43qvyE5XGVlJY
05Rpu1dZNCQ73A/gx/sM6X9ka8UMVna9tw1D/TV33YOv7DqDJwmKpmXbQRla93ap2zpfencjhP09
t/YNxZnrryiwLXjKWl6STw6CrSoGeSUIJQO3VDZU7mtgrDZtUFbW1nqh04I/BiMPpw4vCcRZ2YC1
Ptn+YQLLEovlabCCu4aAOmLs6WvSqykjYz90Qn6F8/LGRbVf1/DUGvokO3OvfHVeI4zsTNVcSFDn
deA92lFfgkGcizDY965/kktwSnyWxwNaqKpxymgA+ueCxxC3hRlCQH6xugyt3hDVnWhEXnCf3C1h
NKdU2fvY2KdWBrdStXbWV8megJ7SB+uLR9nWdqrNqO5meqlt9unHc+qObdlMUGTBonPX6nOM2i/C
HAmF2GUa1D2qK1iw96XNzTYkbENGDlu7fl8xs1nAQEbhKTBw6X1eJNy5kWK5xfCBpFPHNtXUoGLs
HoxHM/DOcQes/BlBAAcPbnnpKlg5UfiqKRzm8tDMChglaB24OwVLJz6eUHV9xWuARFhTohnIEgtT
dic1M9DCGQ57MHo9hN2tLTOAm68eQUmMm6CLuj7rSLSN2uaPaoPSo5NVDg3qwN5MT0tvbzrVj2j8
gIryGpkpS9LuGhLrG1w/brra3QYND93UgRXinjBxYfwlKLgJTGE7AibL3aH3fJ3azcT3QDCbvIti
WOqHOmXMKhIyZby176Uay0HIp4iKm35stnNoXvmw4HRr2rcKYODO6RH1gF734I2JueGNHLOqdV68
FTc+dfsJh5YvN4m2P+aRFA1BloEz74Ia7vIDIuw9wI3O2BSKx9tA9Ru4XJVsRjkHa/I/sCa/9zxc
+Ci17hYf0F3F6hIsqR0E6RwBCOOza+whC7EfyjZg8PQLZ+AWcFc6m9avj3zA8oqT5Qo2yKwZhg6M
qBHQlwKQpLkY08hubtg4EuxT2Pt4SrzYZC7dBRMq5d8ktNYZrcyQqgnKTd8HeYvR6kCE6K5t1T1M
sjGxxbtugdSncTPiclLVQ1PFcb4KHmcWdW6rIdqvJsFIZinJxG4Y+MxIQ8QEvGuvud+TMQVHWDUY
8eYpYFW9pZ2aNshtQKsbPnSr+41pAU5Ywu86SiIUxPJP14175MA+VUH72emuvvMqcMkI1Fso+ddH
d7Y/eEBupxFNKbj4b0RWLTAxgyZl4qfOUHihdTitIc4b0kA5NwknyF1i7INrM+2Ma2UdrU8RsfEI
EhaSLv3WtuTt1DZ0J/sabKf16MbkOWpmP4uoZ46Ncs9VLHLZ8CPey3EdxSlUTpu1jr/B//E6uOsH
65umMKy7D0R/s8bcoH3BORkD/UHKdoc7mERjhuE+cqgcfwdQ7eRzVGLCR7fFHT+bHfYOR1n0sqDF
pXRtcSb4aPXXHmkrhkg0Z150DOCESqGjBIByOyPsIDWdPYBhBd1hPL42ntqPC/kOAn4EkvtJvGkv
6YpSL4YtCcPuxCJW6RiMb23NqjKykFlV03HORdWWVRuVKNsLd65KUJRKX9rgZAXXphEkqAnxI3JN
tbUelwEQ3TpAwuEkt6JpE5hVxxe3ZQCqzXeMNb+wIL9q6dji3TvzcDcpITZibR5bQvANR4nJ3ShY
pmpvN1Hao1v3n7mgX5atNtbKHeAs1clz2k9lj2cu6mecZaeuTz5nyVCAzuE3SyqaVao/V3KBTxXF
+dKjGBioOKGbiY+4N0yK1HtESNjGZG6ECaHj0rvem5x0GTBuqAP7ZfDREloiLKIKoRYWsCgrmpGF
JgAP6LUlZc8SDUW3tQMh8ZPK9gjb1Cqlk9h2drjxp7ZEFGeQrq3zxsLw4EXBoUuug+L67K7zQY3i
ZpyTF9H3CKC3G6DXA4rm2WnuY7c+wnK1aDryIkd+w5P6Oxq8DU3Gb6epQO4zPiqS1Qe6Jm7FhBkC
KB0paC92OmKhgQ350AChqCOvzUIVNmnQ9ScnQcyytE5VDELyYoDpm4gCFPD9DJFgwDwWBjpPPwHN
Qj4qn9ogHThLYEKLzg22tKXG9SGj+bBMMYBo4dxGkj5VBuoPxTg07ZW8uKG4GwS0LkhrRps8iiMO
9QiXA4fd2NCWLkFx1FQz8lFZn7JRXIDgbuI2LGw0jHJ296ErtzRB5YyeaJDmdU5gbrY0NYM//2LA
VST5Os1lrWmTuX5YxPBV81v2GA8BZswGSAS6yXUXW5FTrMS5b6rV2wJw/2YxRoyzaL9wkRTrXOcU
0PJYu1t78TZ4U+iNfevkNM6hdbwZUJvnF67Djpjm6Uwz8t4qJ0E9TR7juoak3RdTOZn2DrQjcCjG
/uRfc1PIgsgTFYo5HzngU+VHVWo8m270HDKwZMVJsJhnje3kCzV3vrZeA/S3qW0WVXQg2xaN0wMZ
DmMMsvg9JDEgmrZvcSgOHjLXs7AzQYpB4gVfCT3HIG6GEEwfoE8UKt+mKtyr635f3RoFX+bKuWut
leDDTk7md/ymjusbJzGXkVc3oNHcgpyztUjoZryyvvmIGNXaeaeSf0Wm0vlq5tuZho/9ah3CyqBK
7TVk9eDmZmiAj4KTG8hw7RxYStn6FAuDoOxyAKI3AJGKfmQwnI2QIm4EuRi/ve/qAYMyMo4QnzpT
ZqzxbFvdBRkjZ7KYFxOyBz3GZVxh5hbPGvZy/S2ybBACo3iQWR1uArm8q9F5bgP05myeDkHb9PDz
k4cVSB38lPftVJ+QSX/2GvkhcBKpdWz3Te1GWcJ9fZ2znGzXPYDgnNdzLVKPAwDuouAUuNVG2ct2
AFKIF4ozuW3nV8ytvtbF/276sKyEYDldputa73Z8mvu8DdmltQeOOxhJBCIEMGkTRrI4HjETY9Fn
2NlbES1vwM9xavdIt4nTcLAQKMpQgOrBygMe0sxvg+49UGBB9cFcUjGfJ7RSqxcWrZo/gs6580Tv
544V7xhH36fal8mOy3BAVnwIurmCb2pirvEDDYZkLlDhUfOD7FFYgIu2Q/DhBDIyzPSEebdQGiII
B9sjzIaFHapWNOj7w89ggnYRkn9qo9yNmld/MHEamaDJF9xawBJfFsS3RSO/gPeyBbR2BGb9TK98
tnWGaAS24WXgyLcFBbDPOUawXvRMNXkKtd5oIYsxUefIXY6MVHIDF56TAW/ekrZKaWDWl2Rm9itt
Rrl1YT2PBkIux0DUE8ptOpsUoSBrjjD1T4dgYem4XtN+FM/SUjceQhJSant55WBXslVkKpqecMQO
SFmakD3Er57gHO1m50S5Suj7OsNHIbSfWwW8gUD1mK6jOobe2he16Y6WTQrMagvSLUWDzAUwxva2
kbs4qh6rqj/PttnF7XoOqupYhaTLkOmBtAk17hNnxMgLTfswa+S5e+xODoOTIggEqU1EIV7IVUXk
zdfrUZcole4EHBeuA1gOoPIyO27Z18neATBauUpv16Hdo8RC+FbDs9A0AJ5s+wQCWQnI7Bwo32RQ
8ryE9YR5S3QWKyJJtXiV8VCEYtnHgX5VwSFpMN8i2O20EfvIis9uwE9mAGN09lSXYi2f+UowpYHH
4wD/AKwH/hY42FtmgZyvGTRuPY00SJbce2Kw0rANMWya1OMyTwKfQN9Ny3hyW1w43C6lmI6mqs9s
jsjGuMM38kVNag/9zk7mg+NQuJOFQFjXXFrLE0mAJ0fKPnB/OKM4PKwxe+mpzpmmb0ARizmqD0i9
2DfK281af9nLsIdB7GYVcr9AURn35gNzzjo1Y7htArpfqLsl1koxW0KOFY/Xdzbro2rmMqqYxsuq
vcyeAF3HfMhhqIPCwcgPN6Z3Dg6aqYZtGuQGYcfLYZ3avLargq32ob8iYH73NNViF3viOVkTYGB2
Ya8Y6thAZ03k68InXtEociDT8EcjoCsjgr5A33WYBfmeouZJuS4Sk1m7nSiOGj6GFxPER+1VhZUs
fdpwsZ8tH1icWDbCFrh5wh0uvnLUKNEcoLdpbzufOAeO3GouIl73yapKUnnvHIXoGiHxkQ+fFvHf
uK0PiFjl2WJPOGmsqk8RpQUmhz7rBm9RO+a1MeaNVcEzt9uHtmLrxmJWaaDMzmbErzm1f0gWevb9
ZT/xFdBhuMUMaWuLZoMR+t1qL3/0ADJfxA696R8E/JYhEx62CETfmGk6hm3iYpboffI59JCnUx/g
1Y9X0XYFcRyEBfiobCcOY0UL1B8EjTERyazr6acPloAF31SEs62fGi1Ocs22ZuNcMGitssFpttjc
UE1iLOEr9NwMqHQlQGCw72Efh1wWsgnhJw8PhxINULy3LfgwhyDiLZG+R/YIMKF1QS/QNhu8iUdH
G1QEtIVPOkHg2yQPdh1vtPE+pQ3qRgAdQ+fqLw1zeGDAkHn0pk2Hdi7/D2nntRs3tq3rJyLAHG6L
rKgsVSndEJbcZs6ZT78/9sI5LVG1i+i1rwzYsiYnOcMIf2g0/SMp2A+l7x8BSl0nAcRzz2uuLV+9
VivUMFTvQUIhc+uNwXNfkrVnAiVWTbdrLydGGo5t3FAQbbOtPgjXnhs/xLH0Gzjybdyar3nvPmGg
cD1a1U6q5PWQivdtOxTEF8FrYVS7PkueG1O+Gitxh+jHQ2apqJPp450xFZ7cCkFbQvyEIi+UKPx8
YyfPpIfSzO/cQm9WbhbRiI7q0s7k4p2i0k1sya9Kw7lVt/0hatu90MX3rUsmTx93m5oq7XrkpnRl
56fxVjS7F4SptlrZP6hjcqBrdvDa4EUcvV3E5lh1dbALtQxhwIAEvne9hypPT2UP5iO1jIHSgO/a
RgXbQSwoYpYN+ZCP8zYef1RZFXGreQHI8wb7UsWFEqAVwlrOocSMUlOtwl6nP2hVToEjTx3p8Aaq
7miU1k2i0BrMJDIN6kD4s7sr9FG3qdbcD9gbrhOT1phrdk5M3AOcZ0juWlFGNbkM7K6InhQxvfH4
FWooOT097ND6Y4zkvrqEy4txSMX+fiI+N1FzW7TJu2Blz8DybrxsCrmjaBOZyVXVVauWsrffm9ea
Voiwlk61EN+o8bsbdVdiOrn5FeSeZbOqpeGBdGVbx8mh7t2DKeR7UAX7aKDnLf9x1dARe+W2ToaD
mtfrvFXWSYeAuu8ec+CWmujuLZd2EjkFuIJoJ2jtdaHJ16anP5pmS+fXgI6kc50l+Z9erigggcCo
AFurAd55eBkNDWGf4dtCg4Rjq29HMNmeHj4O2fAahzQbUu50uxKR/dU0kj4iot3QBWBBAieJgyve
2FrnntBGjFBzl9KQvM4NSFC+797rem0jEgE2HymqNnnAyfAabOEWZ+11XWQk17+E6mgp6AAow3tc
xHd5O25916vtym/tsCX4bIITfBHa3vc5Q6RVk9qpL28KUb8p6v7NVaNfY2Le6rDCvKB6Gj1CvGbq
4yTDamiSfdX2D5IXuEjEIeZCK8WPxL3olZ4DzKSmnpDs+4oqtFETD0tgQ+Rtp2MNYWQmem6vTYWv
1HjSaLQVABCUJEXSTrSzInqWLe+3migYdtD1KJNdUTc4M1aYwnrxunDb04RfahVlrevtSUEYt+J0
HMZ6Y1ito5t5ZAugATkXNlXvbrOUqMYvn2j4bg0t3ejW4BSZfiPVERXC4K6xyHxFZQIVOkLtn+Cl
Xctava3bzBE9jxWtX1u1RkJSbK1B3CK5vJEJ1Equ9NJy17hbAewiV0H53NOiB/CE9tiEK7ciWNCA
7Kfhr7yObSolGy176qX4EMXaddBS36QyL8nNC4UIp8FAs9SkZ7ps1goX0mTVtxKVIFwnXKIllIOo
hccrISOoDcanQOqcUaR3GZg2mQEAOHlTSk+h1h8TGjgyFZlO5LfmHmWldFPU6TVYoCd5aP+4GUtX
q14AVtwr8a2XWp+u+guHUP4Hn9LXk3elDq4z7mxt1NdJKtD6Qw+GzupYVvf9YAwbDFxe6EiAmXyp
+k9Fo1NslKuUHl4ZSd1q5C4CrCUReYp2XVI+6nUbjq3tlQEkFO++afrbKPL3ArdkOnTXYunaJpXL
0YhfkkHbw5NZh2Fpp6L10MTWdPJSL2QfdjXpmQFYSKDlYVXhXpC6TV01xzL6C2fsG+xAnSrvrzKT
CEEAKukPt+PY/6JhRVk0sRvlvSwBR2lcmC5r36yVO179VToGe0nzr5UwvI+mEN8HXK9g88YFuZKj
9n4QSrsYsB0PW4z7/A8Il6uOeGgVNzqwLepefvIy3eVV7tq+ClQGP5AeFJcthfqDJtbbXNKeggb8
0lgZR5eDdZWFhVPr1l5z5bU7Ki++n4IPC3dybPrAScguh+4uAC80dtIfSyVXDru/xMa/qjwalf24
GesYmXVV2ZacuCRgwz7m6tFainNSfjcAazQbFUhd9cH2dhrYkyrp4srQsGmpeulZppVLtxdgvUA+
0WW7SpB/Zx4nM15l96NQ3isUpUrDuCoaaQ+V57kVgqupKryK2+JPWfhbras+ZC3YZZV5m4jZbqj6
KzApG6uxjnHCURRnO7PON5qbbCVKzQ3uO7qUrWWhA1clcrPH/Z6Q/Ll3yfsCCABKoEK9KdJTS64U
4jeLH+kapllpR3Jwy7NjtYqTIoXD4UoOAY6pmezvpIKmfGkMwNIhwSOltxr8kQxMos3a9zQ2G05P
EtF05IaISrvMxYOXQhpFUIUShq/xY0H6AGP1JtF1B87UITC0eyRPtlgoXCs0PJWh3OWFdQN5lkpK
Xb0D/rLAs9wUQr9PjOaKm27X1v4fyYUd62ME26jXUljsErnao3X7zuX84vfdi5EMIC5UH4yM0j6N
evmZQTz3PKQve8lBJwyr2eTkW8ltKme1g5TCA9LBtlwH4spIGmPd5u0h0JsrYyhJx+T6L97sKVa5
l+qxeOHnuIeS8jOlBb9uRii4dJalnn5XO1TPZVb9CiJAWTipFlAoyq3a6Z+NZOyDnJBNHsEMiwn0
olwyPy0jIV2jaetlcA1b2drrFkVtU6vfmxK04MR/pf9FdTxK3zRDgr4FZr9xX1uxfch131hZxAYr
ajg0z/P+xtSPpuT3K7PobgjKUMbLs50ljJukH8ntovi2M4oEa2CZPDIDFGHUtPj74QGZ+aPY0rXN
/ci39YwmTiJduR3XRSQ95ZisVtW4E1ScDEK6KJIZbdt8+O359GY1wdzG9XDA+WlN6+4g+XWDd1C7
ivP+UAfCH0327gtf+OCSvu6b8Cbuk5dUEU8SsC6wqHtDT9eGBJCnsa6EqB0crzZxO41kO2y6jYB1
A3vZew38VKQPm2+8pLjNUkK7pst3qTJwmRQw3cP0lwmvrTDat8Sf2vC+gqJBDNzcU15zaJzJEK5T
1T20uE1URXRd1LRB6HDTaKLbipGD6USCdtMC7VZLyhOYADcZXXg5eis4nttKAJg2hsc06Y4dgF4P
vtAEDtg3PnBClv2r75v3SiH8bjDmXKs6oWHcRBGQtew5U8POhnLRguHQ3qw8edTEwim6xlFbgL2e
uFe15jaB0T8q8XEYkt5pPPdKHHsS4h44Zt7l4SrKo0f6SnQ+u6xbYZm8x4XglqDqT+yr7wZNGr0g
LumrBDdpIc1saciQLOxfDSV+szx6GXVabuB0PfVF/qeNcXkq5Gibduaw65p6b1ShtRLKqR7s4oUE
xPg+qs3bwaKVovkgLGC53VJMu1FiMLm64oJWiMyd3Ps2rbBqpRraW6DUpBiuedfl/a4VqAhmAFe4
xAQ/u/FGw8ktddeqwScOEdTmdQDFsvtGuc6nvK2ACVZ1wvcRHKE5NHStMo3Yjr62DcqWe7vUi1Xr
8YQeuGG7hJBGErBTcgvEueIMufacZQUZF9sgpyAotd1W8xNoBO3w5pb9tRGnhE7FJteqwVHozBkp
0TuxabnS3dKuh/4jLcZ9bwX7yupPyITcUaS/VorMQcZn7wJ8rUcy36Y5pEr8Qinm01Vop4pJsCvS
+m7Ulan+xQli7Wip3ghRc5OrAkvRMhARAFiXKXYeCGTr3VYwtXtLsA49sQA5jPmYpKW6Mnqh3VcB
slZGCDqSfSuvBAChW8OEwz5MpRXwcFZW0UodqTq6ChbavvvZ06MFZkKi1I9vJpgwEi8UesRoUv8G
vJpR/m464y6q3Wedc0Axmo04uPex0ALLbelT9arKJlBMC4MCcdwFDdygNE85HT2ImUKBqTVWHrAe
cv3d6PynSKrBUErqWxPQ0ExEQsdAKjaoWJ6wpBXs0fKTNTwTxrLcY4QkkmTU71Hl3WSNtuYiwRQ7
E+vVOAjbMgifk8RfJ+3Aj40afA9hA1aRzrTY3yQq0S1hrnrfjaCuBauKbzT6K7eFBZ6r8vp7HvNe
y5tHD5S8rUSIH6aFa+2jFH6z23n93hLxihMhI2/DkFZp29bRRm5wDZ1iQSBTn1Vl7BWpThw30J7A
eHpOntKDaui7xsoTGJ1DVuJLZjTIAlDYlaiPsWUkMgOV491ES5YLdgykLRZY90FSbYMQOLqob3M/
vqkko+e0GPZwTyHT1H8EkciSHuW9T2hBnUUcNwoV+zTT9rFa/1b6+JRI9bUgd62tyuZHo4sbMlta
2dXUUXWR5RUC/230zVv84a9azJxo2+1Ud0D8x8OcQBvLOz0iyDL8NxyRd4qb/ork7DeLEcxrnd4U
fvqYRXQ46oEbXY0GByc0mt8+GWtrWo889q9a74+uq19Bv8pWQlw5sthxXkZXadHsLSU6aaj4O4T0
6jq2BFsWFOUQUe1eA5G8S1yEiARz3Ac1Gvj+COUYUSGDZm9zVQbuuqkVSI/t9djSmPSlRz8bZRSm
wKm0lvwhhvIa6SmF/0hRhKLFKtU9HXhG+wRmEpiO5zpprGKcTlKCj9FLoslX9JhXOfam+Oa9FhSH
KAwd8e866CLA4EzHHiKN5asQ5I4nC09qE1xLjfphDcGNH3WvcVrdpAJpaRgRUorsK8XrHHL8dIGk
fY5RZkzOc/ok+YPA0XeqV1A1uYpWYnmidXqE+/eRy0pBXFktiZAuDSR/H8gVCq9U6OSeZJUzlig7
fR+pqF2m4UkTM+0Hn8yktzpJ8kn6XPlsMInuwi4qUaMIbutrukbqSn2rV/Xafa3uh10iLox4hi8q
GxDJVRhsEB/Madpf1AsaN3JNLY7Lk1dqv9Sg2HW+8tvog51ex89tki1QRs+9Rbwu8XQgdzF/yoVR
nRDA55Sn2KCPepsjYL6kSHZ2CKQt0JyYtDTnrH2vSpNEoTJ/GksIctFKN/dl0i+Qgf/+EPMPBW/8
/48yUTa/vDepktwWXZsCM4xyP4yrY3UzNT7JDfbyxnj+Rf735E3nx2pJ4Eo9Q7tFNEw1oCKrClIQ
M3J3jVrJ4MsS5G4IkLRZ9dbB/0pYd37+ghVrsfEycSvl8aMPbHjbJcIjLZMHUW3rrVA3iH1arKkx
/+V2+QS80chBMLDyJxxVkbV7q4wFqqHDQYvS107VQUdNUL0iIjmJhw+lbel1JJSfzHE8ITB3myTm
DhcHQIXQCv3Ef/B69FLUWD3pghk4mW+GoOGVhxTaBY1A+ruRXPZX3Fk4YlnPFXClq7wViKT9Plzg
o8tnNpSCLDKyweh1iay8799p1DMdN0crZ0N16+bReIGP/kDprbhR98khu7HWygOE5Z31nD9wxjbQ
hP6ikVstEF/Pkce/PocyMfa/rhdPVrxQEvLTZGOuP4cONAWg/flv8y860EjE13h7TPjTI8o3d7W5
BpLL+pEX6OHn1u2355idl+ChI1cKvOKkrcyHXl6VLtDolbEJN+q98e6ymm/NDWSHh9Re0pw5p1/y
5VMosxM0HrOx8xQzP0nqZxJflR1XuP5riMr1wiF6hi79bY4z+m+mqw15CO8aRxxhXdxOUsHWmuIx
rM/P/BaE6mZJRmtpyNlx4A44pxcZr1UoCFQ+RnHp5Z2R08Gagw6ljLmGJnHlfV9A0Fy7GFnC/CQe
3EN1k9hkj4dJANHbLEnrn5uMruo6EBUR1az5nVCCzyaQSPOTDgSgoCWeLZyeSwNMK+XLZmgTYwxU
mqYnb9hVdbIpZXFhv53ToVB0EMUq+jVoYMwVS7XWwAqwcTPWeeuMDhDq6Ao5u4/4qrclm132lCMz
W6M7162XeOFnpkfLnQscXSCQWXNNFE/vXUzo+/RE2EzFfFeSBiws8TMCH6oMyxAVIBGZJW22xEUr
0AZYcOkp3msb7YrC+0rbZvf+oVh4kbJ4JkJgChyd3DQMOV8NIUoTvVKJyYnwhzBOKP/K1eBXEyTC
Om2tZwhXx8SUyCTQV7ujc0J0W9PokgfNnNjtEwm20B48r4NrLbo7/v5uaIaDJGGpU6k4iXtmUW3U
zh9XQFUA+6vQL0YVlGcuZuOKbGStx9ZHWwC2TxSApIBjkECooKOMweBvAjPbRX022tEQ9ussNcsN
1ZRdgxzILTgu1SlhL28SHXhoxbK+b6se3vrQ0fYJBG4uitBXXZ8i6dMg3qRmRg7T1xh3KlJkq1yS
yJiMI6LPLSG37j8Osoasb5ie0i5JXgxfFvayKwiO3Lc1MklBvlZiZdj4FD8PAz70oP8kd92h4sN5
Xz3CifqQQJHZYUFlMQmFwqkGgD7aVL2iWjzaQyxpt9ogybe+oACVJYraq1BVUYiVP4qAho3b+aJd
6DEoKlN68TrglaFEKVsTw+p6DGGbk0eTJJWpVaD42j57FiDrbLR6gGNitEO75KqQ+q3Sot0GwezZ
66UnI3OxmgJxJpci2pyufhpKod81Db7SmiiZ17UR10SHY46HGqnHELt3SAuoG/hAgjMEzVM05rTF
ig8orYAY4aHaVtJau7o0m7U2+ABQ5IjNF0byTkqBrrkWGntiOv7h7k83mWv8jui194aHrQ78llU7
sX49qzPXchwPdxLd0tXYWME6SDCcR9+s5jskoh1AJF5Bi37vg47M0Gjo3mi55EBkplSvx96hdfGy
McQXI0/vSDWREhZe1ZFgrc2qxiEugUMTt/GNJIiqA2wWM0N1qsSbKWS+OHrg/x+8QBTgbaq43xow
X8xEfxEUvJI75SBa4Q0rsSPUqQFQSuviT+0BcbDorh8ohCN1hBv4Jmk6b51KrXCgqkxn2szrbQKr
iMaZpz53UfIu+/IAxWxUtykw3rum5L0Ugtw4pTlEAB0Ez8bkjrU2yjHe2vTyrGgAx6oJaPBZxocm
jPpeL03anlOKYmUY6naNuZbKARlPiBSrup/qCJF+C6Ar2l4+lM4E3mhIyrIs6gSnP+SyCMV1BBJ9
lNbwX1VpSAwEOBB5l86+MyEdyBhRkUnWJ33j6Tm+3B6aYQCQ1KeMGTuwNWc7iO5VexXYI3DkLQ4f
G3chojgzM5Njls6BOEnIybOgyRsqTc1En4Aib+24uY3AI6X54+XXd+bWMCWR9pKkIY2CaNP3aaW4
gI1eEaA25mp3Y6H8cYHILLy7hTG0WRQ6UnZpkopbEdT5yigy8BkPl2dx5rb4Ogtt9qqEMDQlKrfZ
aZjomECrYJC76R3YwHszMN+50u4vD3h2SqYsyVzzCJHNVwMKwJXSBkwp88yrWMk3aKf+uTyEfCZy
xZv6nzFm8YpAg2xIEyalbrNbmigHDJfX3XaKLL21sQs3gm3daFt1A3f5UO1pa9SrflvfdLv/IjQz
ZVk3LBF1ef1HOiO1eVHIXZSdcMvS1HeoVgsr5Fzg9HWEeaISwzNppT7LTgbcHCo9jzHX2qRIWQj4
LRZ7cEqR0+3Kh/AqXguOsr/8rs8ktzQXQGSSr+lUJGZh7qTEqWZumJ3iJKdkbQJIVe8UZF3KqVvt
GeNGTIMlU4Iz0dS3QaeH+nKiEOBC1ZlqcDUyh0JBgYv7CpScLDu5VsBspEFlwiK1QcauvVytncuT
Pv/Sv8x6tveheYKLlZk1rY1jej2sCQ1udTs6hHcADxxjm95Kz3Ty8+1SWetcQvhl7iihfp/7kIsi
eA0/IzGVNrT1VrIt/hpOGSZildOvKWpCcdnBOFs4UyWZXzyroHwbeHZSiKmm9nLJUqZ1uKnzVey4
99baetA3IKPy05JR0rlz4p+FZYnT43z5xrESj4FY19Gpo+weja/ESQtf8dwt8XWEWUyOkaSlDXmS
nVrls6z3giatM8RbLy+V84PgRopwK1egPtsfcV6L1igP0SmNT0b/AZIe3OXCGbA0xmw76J7g08Pm
CMj87gYV1y1U350odwupxf+y9P6Zy2zV+52W6dl0mNEdpTNii/VmA7aZlJ0VHyZOurK2tCBk/ipc
LS78sycNKqfG36YWWIN/XxB+k8jUzsjSqtwu/uR7zPNW1dZ7SIkfNs1n/FxcS7a+iQ+dZEcfl7/i
GdlMdHcVnbExDEYYcvoEX1Zj6JlpbpYqKaLv9U7Zm6ehSMGuAR+mAQSPJx9+eSUG8PCZPZUcshO0
lzwrjrlZowXT61u/B2VQZhM6rW7XXSAjwySFVzj3ToJqV1mDJNZQajByhXsQ5y+6AD04HPMFV6Fz
2wqhQQ0HVRlPhnl9zVDDBLQi6RCZzF5t4rUpyAsie2fXiUomTbarKdoPI2Cu30HNByWh1to7TpCt
k4PyUn8Ya2JxR1nDaLJIs/69syK6biYVkEncDb14qoffPxJ9qrRpRjc+yQ/53sfsLDp9QiI61tvl
4tjZKwCDC4tSPExeca5Zl0uN11c6m06/EdkL1QopuNAR7M/R1g7KTb1WcMD1H1x7/LcWKH9P88vI
0yf+shZR+MgC3N0YGRikKL0r1USppJkljnD3/IUD7Ny2+zrP2Usd4gimkR9nJ0/I9qHQrHJfY06f
yB1sK6iLkbYQUfywHPrP/DQ8IZBf/Wm14bU1mM5YjE79BszaSqm25ZPrRHa9TkGfr4puswucJQnC
c/U6tJr/GXV235DAeq2uDfDjbYwyb5ubegd0zRmuszt/oamyOMPZzROnapO0GeHDZMo5cJ7s6Xv4
d1SFsOHEgpO4jfv1Ycmhe3Hc2cpJ2thw45px3XeEfX8jbITCfbAJToUDouc4PCFKlYmrxQzwXDz+
9d3O1pAZ12ZphHzReA9oFow4zVEblA+In7txre5oQTjG0Xvy/32G++2bzvIAEFxxkUB7PWVhvfMS
cV+7Evi1pTv+bGikkUibaA8AvDdn31P3taDzqD5g+ztwFihOYfub9GrAIAsQ9tL+OHeEa4qlYohB
ee+HJVdj+noeNlp2Cp5pTdjVdspnCkd4mM6cyYxLfrx8+539fJRlRcJ89EjMHzGM1mi5YgAIV8dD
Z9bbotAe60B5CfzgeHmos3P7MtQslIH7KxRpSXTrRQEcR2hSoCYvD7E0m1kUY6Qeul2eD3urB0PX
W0+ZYj5QurpLR/Pt8lDnF8Y/07FmwXqsaEjx9F56alCNABO5TzfeGnFOdz04GoWPxSBp4f3N3RGE
uMB9elqJA6cYrcBf+abfffZ2hJepU9rC/v884uzcLOJ4hIrBFLUnX8ZJtdlOwgarAuFofYOkx2pZ
x/X8a8VOnHKpakhknd9vQLkzYDt6XnRS7kQbo+htciPYUGVt/yrZLLUCz/X4TYKY/zfa/CM2WjQY
UYVker1BJlJeaTv3fjqoYSCi52b/Fx73f9+ABmeJAtxe0q3Z/DKzKfWosGBhJfQUrb7mXfqKtxrG
KmdXFCepGI5SHpirqAfrB4hYpAw9qUZG6i4FALWnsM3JUGt3PpwUYJHKsSz9a+gU6uryEp+HB8Bf
dOJiQzToy0rEX98/RZ/ALala3T95o3kla+I2QajDduNgK+eh3fdRQEdg0axivsz/HtXAkRAwJ+aO
83aKlwNM7l3TP8URwLlKFt+qwHi9PLPpyb/mu/8Zg/OVCFbERmn2EYIqQ+MH7bYTIveTNoHMl8hj
lC7RgLo80nR+/hjJRLCQzpA8aTp/f4cZkCNYdKl/opazb8DbrkdFQYrXQyAmu4dNsFi/mH7jpRGn
9/slhBRUJPsaP7OO1hPslXV2MzUoI7uEg3Gdv7vr8fflGZ57lyp6+TTZqCpTlP0+XisakThyEJ68
Tv2sA+sPNjo9wg9aYV8e6Nxy5IpC6lTCKEDTZ0miNSKnXMmjcIwLtmiMior5YeRg0/VfLpoPjSEt
DHhuJWpsVcpfmAPT6v0+M/4BaZK4F45hpVwZfX+djP2Cl/O5lwcGh4WBZB8H3mx56GEJEgGg4BFd
CL9U941L3JYuBWlnR9EnEI6Jpjh92O8T0ercC2Op4c25v7oKGbX21ZPjhdPix1k6bSpeCbYCUytA
+fvfvyy8riyxGw1D79S3eHWNvfEBOyS3S7k7NIiHuhaWQjrSBGoV/JXE1l+hm92yDddFWRULweE8
Dpg/ymwPRLDs8qzqvJOEvlamPalJc/C0Uxt8Xl6S5+fM8ahIhobV6LxRYOk6RwltpONkGjSJFeyD
tbDubXJhBOgRQ9pozuUhz05t8gcDaCfi5jvbbnIqtJXnoimYEmJHwQF63UYqrtu6W//rgSgkEPVC
BsflcY7ms7xABfQuCkexR66ToqCa4NweqSurKP/952IoA2kYNhqTmh3H6BAqfpGzs8e248j3FdFG
3K9GkFg6tk3fLqzUM9vh63DzzksvAV3EG0M4mqAmYxV89ETDzuqFWf0oI7AKv40zO7C02ozDVmOc
8U7ddmtPRJtrJV1322wr3abPxo24gU/Z/Ua+Gj7JwuH1o1IzH30WvFUxSrTZEHlUaqQNgrCau+qC
Ax3bLbwlG0omwH9MnzQbSOvdUoX3zFn9beqzc80Phg7NBM61wLL2Izh3I1IhATwpsJua4U4eFzbi
0iedbfgERncqDLxqBYpMZiEAhsYEmfjC5jszjCVTV6bHbgL0mN/meZx2shyVwhHJXxbOqkQOv4sW
ynhLg8zm0pdlU/epJRwNNUBKYjcRhDP11+Xd/aNewPJgKhhbY1/FfTq/TcO2rDtgE/85uZAGocTl
OhZOZ+pGO3TXxjPMpiuvWliVZ04vRkVQabqJaOLNdroXBJMwDjeRUmg7qB47etKoNO+a4XFhftPy
noVBX0ea984GqUS3MhKEYw3ID5kdx9+I98p2XMN/dZKXhdGmrXxptNlW9/FEEGqPw7LLh5PbtyfL
CJ+CXL8GfABjoaye/SC4Feti02Cjh7obDgSXH2FaFT+eQFEUcbp9uYhm94KnmUiqxNxEdbf1m1NP
s+jyAGeX5VQm16hbmziEfQ8imr5GqrMwhGODqUNtWvhA7ZCqXRjlR/7397r8Msy0gr5EEbUfa1pW
qwxzGA7lvtrWO+Wmt1GrmMAEC8vx3CEJvYLtzP2tGz+cirJAaEZP4ZDskSpYYUGK06Ljrf07wdbe
J3Sa+9nALXNQ7kbO5fILPT9V0hwQhHQdfpgYJUJutLBfiC/3yS3Kq7txi0PUCi0yx1sugk5H7o8F
ok3Icp0PqCizBSIDwRN1JLaOfSAgswAMp5fRp8Vwfj0k/gFZzwM13yMHNwwxmGu5hEJY7cGh8IqF
LsLZU+DLo0y3x7dvHCCM7knGcYhe6uKgUeDWiltZWVqyZ/cExzSVLY3m0rxpgAaabEVmTQgDWhqB
EKTSG8H8bzYegGYL2zLL+OEeXQaCpmRxIByj4Enw7gJhiYhwduPpSDjTnZqaVLMPhyugFDUts5CF
+0F61bTXBLW1y2vx3Juig0nRRZrIQnPHriYXkTOpReOY1R8Yv8T9x+Xff3ajEUwyBJxqE5+e7588
AzSH+t/oHsWH8FhWTnY7BULeIbJ7u0WCT1tV1wOkQyIh/7Qwtnxm5XOiYBmEvxwiG7NLx0dUIW2U
2mWfgcfL32IHsA3jSib6xisU3NaXBzz3wTDalHA4poDyo26CESKyYtN42BagtluinsCf8UKn4dwm
Agaqs7DhlP2ok+iV1hXoYGpcpW8GovQS0pNu+joiQH15OmdDha8jTYvny3ZFjzuHch24RzCYpQN9
MdphV4DJ1iPOqH/83pGR4aA2vXQ6n50hXsiY2ZNf/bAtN0y3RLOzc4+WsGkKbBuytybft0vu12fX
/pdhZqcRakNWEfuye1T79iqtRySv1OPlV3huCMxLaHlJYAUUfbYCE7SRBEjKXDNNdIVh07XZq9vL
Q/xcdLRGZY0kn8tE/YH4y/Fd68cGiVMz2abuiKg8kkyL/cmfE2EUuss0Rg3ijHn8hipijEcj29gU
UJiBj4zEx+V5nBuBWUwmsZIo/gBs02D2MacytWOc4tjXe/YwGrvLQ5x7VVOybgDcmnbo7CxKW62u
ghAPFbV9DIO3NL+SFquYZyoDKjfOP4NM8/yyaWpU+F1rjBlkq2xSJ3ioX/Jd5UxxTHSnc+E5lyd1
fkCuh4lgg4n4j1NOadQucFvzSDOiB2YvvFRIAK+pOoJHt9HY8ZwlvN/ZF8nNyp0B3kCal2rNXiwI
Dgr1aIILkd2/ROVZQ+zn8sTODCLxGjXyFQtS4dzqUfAb8NtupiCDjQC026+k8hPFp4VRpkv0e3TE
q8OPHtNICVDpPLNLXDn3+trQjkNx60YqWnd4TuEQAhKcKW4uT+nMGsd1T4I0xoVEwDtbgLkZjvDF
Ku0YDprjURco0oXLQTo/BJXS6Q6igD87cdIaJjlka+tYb7p1DUyyOiHZ7ph3ko186U2wWWbFTE89
e4Xc7iaWWJNl8Y+Msk18HaeIUCfj6lHn3uQbPNlJKIHQIGrX3GGW/l+seQAaNC/JYCmhzmcZRHGR
DTAMjvVr7yg40ay8G4pU7LLxFGxgz//7w+nreMas55eitB0KgyseNVQVRyT14uTx8tKQ5vhHdi75
OI1mIBJESuLsw5WZhURfbInHrPodd3gFYV8nX0cDMP7iQXatjYZclFuOC0vy5137bdi/H+vLcZWO
iZ74lS4eOzgGQ/thgC0Nsn2xZC99Zl3q0E0pLE4Nvh9ZiFsFY+MJloISd9XtTLfGakmT0wUz4XOj
THAhGtoTWWZ+ME1OPcRG1XhEw3kj9NZLWunPlz/UmSEMYnH8nhWAQj+q3VAQ+tjvBOWI/gWtCLFA
jgLR58uDnFsN30aZnuLLZ5HqqqIMqynHXAuxUEmKFzR3TBtxsgjWSvuZZZZpwwndaKWEQEVgRAsH
yZnT99sDTP/+5QGC2GirwtWHoxKY2yIwqUgF3psgjPvLM52W9ezwYLXD4Z1wlD9vLzeKgVz5tfJ3
IR2B9W23mQh1S3Swc9OhfMfpxIHxs4ckl4MojKMxHNNeWunqU9M/JShSX57Lmb1kKPRDWRsQ/zma
vr+zDn+6uJOT4QjxzJF9yTajjw5fNg2C5+WRzl36NBfB4tHEBMShzYZSvSGKTDMRj+hnrDFnWrdw
eZSV7iBUvZJX8gsu3wtD/lz4QMZkincaoayMtND32aluqjcIBKPVdB3cmgckzDf6vf4buNoG+YL3
YJN9XB7x5zfTyNy4WDgyRPNHFj+x/U13NJVj0lwDVsPeDqWcaOH+l3+eu5qkQoXnxKXD+APNj2CX
T3I/KEck6qVX7xF3OEpBwUm8tx4NCKvWgyithg0ih1usqjxUe97+/TS/PMC8YNlJuRy3umkyTdep
Lek+V2AAR+rD5WHOVJ2YKHoGCgwNmRh79v0kqcEiXvof0q5rSXLkSH4R7KDFPUKWaF3o7ul5gU2L
gdYaX3+ezSO3KgFWcofGpRlpYztRSBEZwsO91/3GJtOYODSHHO/07IIG9JF139Z9AIINI4QGaLOT
vOTysNRgZVImoxd9Qet34SK8DFC6BJGQrakJVCBadwQjC+MDt84LbOE/gBmKIm3TEGOAy1vYFB/l
3ymYoUF3d4ifs9+8291NaE0T5Tszv2flkRt5MuFRwKumYeQU8/7U0101fQyK1lr9vowZlK5/QUMG
NJ/7YIeZBeg6+FnmsbGxWxfyzCz9dGs1RK7KrBP8Qtvn8iOEBVleZmsXUTWEQ0MSi/YHdWTmcVGq
lENkR0C/pJYef2FqEiMaUP4iGD9I8Jmd175Knc1Ka9a+FK4Na4oiAOkZ0KZljAkMSYKICxS9HgTN
gEldLFUEnqFmBXcbzvTSFvktZ2+dPoBZVqoRA5E5ZSlyZGfZYXjIiv3Sl35B/sy5flLFjZ27+DjK
ext8ajRhh1gPcsuY9Uh38N+LXVSm8QHFT0TRnCns1AfupbyZnATyNB8tRqVH0Hg9Xf8l/+bTySqj
aIXeMpWRyNzQBFqGT58fOzvcFe6AwVvArgime95xN+ozw+DGJcWn/2WQCmy4ruAwZispPuGCgBgU
Zkh3nKM4GNz0myfRBH5Oc1g90a31BpwJGauooWxGpwu9XFZxLyuLD/2gpzaVj1pR2dc/jGGCzhDA
iG2UTdPyvpxWd00Q38hKzAjJtjYLSZ0ANAU8OI8xxctzCugGKKrEQfZFT3Alu/QCG/j7E7QTbX6X
WCPjxdjYKkRk6FJgOAJ9T7qwkBWg1WpUVfbBegAK6xpcin4Dnv3rC7f5VYB9YagT86TIWamnAmXA
XB9iBNQQaoqB/Os9kPM50LidneqlcCqPKxihzNaHYZYQhxAkOCQqvFzHRe6kOEkQDEbwJxJUvoTm
U2wahvdkWKHdM1cqRSx0iKAn6UsGCX3QHcJU+S+NUIs3jJzed5o4+0vUvCRD9VFxwyEP8v31Tdo4
3UBp/GvFvmOLMw+pjkEyzE0m+SC6dI3uuZJYZD4b/l4D5xJiBoHfwBxGs9AvZdjMfl1HTzqk5tKM
SOmBxLkARej1r9nyv0gCRPyDaGENA9RTHmoXHQ6AfvuN4MXIkYMaiWAGPsQm7GbXuyl4aSDIewIZ
Je+WbuHFr0W4W/6gF4i2qo6kRMEQEi41tYFLGykpOLknPLGSK38tgwv5NXMBTqO+LxuPCXzdeNI1
8FVgOhzBCp5W6ukpGozQB9mMMkPjEtLbmwHIJajG54/pV/KqPSsQ5vil/S5tIGQszWcsPPmay2wP
0B3UAdCYkw30XqmbFzQyj2ApBbpH4SA3A/WhPFYhZ1bcDSlYJ/rUkSFhvYAoMedBZhFbtQzuR2gN
8/lwCJN3rq7spuHtAezDIG6F4i6mOhTmpqwrWhc/U6fKPdCC5BCALCiKWNB2zDAWmdjVUXvEDKbV
PI/mH7xP58tCQ67AtqvGSK14vwZzR7K8LDrP8rIb9wsRnKaSRh8qqnQ8VXVlXZVxyvuD2+0ze9mB
l1qBdNEt5wzW5IRWgkli6Fo/sIZwNg2DLQcZjCGsMV7JDPUpPZRnH81mU+lflSa+5eO3oAoYPmrD
36K/KCLjQCkS+Rz58zMf1XR8koBJdPZb7lVX73Lp96Ccrp/frbeKoEIRjupYTaC4L21kktpDaQtA
bYKtgrKy9h5hiCnfC5CMQUMxdlknQ9haPk02VKQ0PEIX+r4OQwp0SaX237Fp9SA+C5wF8kD9EzqC
HqjEwb8BFvkJXTim6a1bcG6auJKzBR1kcQKNNUyTUA2IfKsw3NRrbc4Dciwyk5rZy9jYQsgFoTwO
GkG0s+guE+Tpij6G6Iefpju5C6xEvRvyX9f3cOMpM4Ba1nAgCfSCthF33FCNECryuQ7wVEgsq0z3
Ia693LkJOqM31ISrmoyHHMI9idPCQ2eObrn/B76DuU1rn4qKFiaUQEggYwqUDuGRBIZBLOu9P8nQ
4pBv2iyH1PlxqV4ikGdWwXOWPQrgxzVY/E7rlUTtHUh6MgKN1JfOt8VGKKtJguFaVaxqgJBbL4HR
/fp2bYApCWqFgEZIFrgCY6sZJBelhOt8MQDpjA3VAh9sqjY4cH+0H6BKrv0A82aZQ7AzzLVdH0g8
zoTWAmOLqJ7Q8wKCnEoSiJT678wecnESdHSs3IJxO9otz5BVh8wo++qtL/2FWXo6BTCvOMnIzWvL
xNQxDr1gRLP93Uiv1xeXZYcKPlo91rSJzwZ/GcHzO4zmZNRerX7mOuPh3zQEDAhpuqJDSYMOF24Q
hUmVGn+Ofgjp76F85LiHYGJU/7d2i8zWoMAFtPuqKMpB5VrRBrnxjaKEInF+py/ScZn1v43TRASF
Oi8qXKjzrpr6YV+pIjcvtS8mEbSNxsOSFidMoD1c35yNVh7s6EjzYAiENPRwPHS6xArSlY0vP2o/
lhsy0iHiONzkN6Pd74Xn/h3a1ddtbkTGuNJYQGR9uGoIry99PsQkoMqoyhUOvPJDMY2b6Kt2SLnQ
eC0t0Fu+FSXC03xfaCAimRzJwfzZQ/kOUrLrP2TDt1z8DnKgzt4etAok0FgFrR8PGu4YyN2Tl+sW
Nqp2IG8gKFhA3IEOooOuAjJHWtAb1b+etwU554mzBsvweIjmIiAF/7593epGuRlWVQEfRyZa8A5d
ftggcJmqNRM21Sv85ibyGhuqLU54F9+JSH6FY3dcHiHnVL006CHsmLXKdbkb9nUFIiAywP2rFjR4
PpOq65DJZ4bXJ/MuXpL9/TLfqtIL2mooNvGQiykYu/l9bC7jfh01YMxbiaBONNZ0UfHc6EOEo7xA
zvHAW8Un6L4g+qpZ8kGwB97O7NxSMbCcPSkFoeAEX5olgIztUXDYzaC1N8KvIaEi2sc6itRUFDdw
swpSZ63x+0Q8qtXiQGPYnaXaKlOJ8eVrl3Rhih45mEcDk2Yzthszo5Ch++igCVyCFeL6qdqIEmFG
5jFYT470mhyrXgAPEuPmO0oMjyBWJcBnwLpBLutEh9DqPPbrSI7qalPl70ERMilIP45VMYWDJNa4
QN17N+tWJKRQgzKgYDq4NdDP179xa9MUHvMveIhRyaOva6WCzX/Qu8YXGsww5JBNAmluIL+kde9d
t7T1XbiamGQCqAYFMMoHhjWETI1FraGwPHpGILl91nrTXNlD0ezFMGb5+XWcDbYuTNvgw4hfo5OK
iNch8sQNw3dSkR4zWx3N4rVxQGLlRV9hYbKc6/fLQe0cnhQyd4YCH95J2gnxZTZyNa5j3/N3JQZh
pI57jBcQFsgSiH9ambN1rhfNLuBnsxxKwCbRZoinGsLOofYwJfoDuPp3ZTW+8WmeWoB+TpBmG4mk
rPZrkJeMcY22DvjFL6ZykVmTgaePC+I2Rwc08Itk94ZVIB+RbmM/hggUiuSzbuYn4e36adg4dxeW
KWehts0sC5Ap9iNCaqiPAuRWoWQLXdEAvPki6yqvHz7MIP21NXTpgRuFWF+avvEH+Qs0/13KKkuS
37vae/TlFMTSAnhDqZjPUIuubJW88SEnvZd2/2i4FwcWo8GG48NUl4HiMXzsRgNwXrJ2bKLeT+Ln
iH+tQ0x1YY7s+t5sveEgaAc8DKkB6kl0TxqiNZkstDOSAw8jA1Z9SwTpwDQs3U0WkoLKS23DlhjB
7EZghmrNmVVyZM6Ck0gKojidhw4XtiTD+OZitu7bgPl/0GrbbF6a7weJ3jNEzhjbQY8apqn7WhQB
D1mYHsxDAtRa2vI2EHAViQCoXie/5hFqq1Gw9FYvRz8DyCZL03yCGDEAX4Q7fJiC3pzFBFqB0wJJ
ekW6DYLnpKrcqNdGizOgsqem/WKqDaSQU0jt6nr5U+bTj2mMfohqdacJ8U0gA2vM9z3R2e3sduTv
BkDqG8U4YNLZTkrowS3TjybLDFvUo/u0bqG73UIhJRAgA5eJ5V6t5Qw6KGIKgYhgaM1gzsCX1Hal
wzgVG3cI/SxkjCS+ArsUdcQ1vEq9Phb1t0ONrPFW1W/QKsFwJm83P+XXRrG5T4bNjbjqwqZ4eSa0
pQ+yaBhrPwOJ1Xgb2YNZ3hiHxlNYz8Xm16FMglFbkvHTlTxpqZQRUsy1D7EvV1AcFUGj+hBbyS+j
too7jMvYLKqsddEYkz9nJqkDr/Y1FFjjoUaJATzygwqaduilCoGumvwovHBicwS4i+UKN0BQKBHr
aAvghUL7gX6miniRhWqC00/2+kEwa0vdS16PV5FVFd9yVoCYAAkHVD0BMl5uXlAlSdsOqAnVcePx
ubbLaujWZ6wpwo3AAkATQhwJSCvK/SQQOPMb3DCHctdoSGrGmyhpfmUa1MuCZy0KbDD1vl4/kVvH
5NwY+fMzYxg5M6J+nhs/VSG+m+zbRWR4360wApki4Y4D2lResSnUBkQvhaJs/fTlH5QdOgrIrgTm
W3D+2gWQxxjzaJzcn3FQ80Nuh678xILPbGVU57+CLpZwSTtCRVaovmPf9g5VKBAQp2asmRjJtqrf
3VFDgVtw4s6SDbCDFs8qg9B/40m9+AWUvwkzuRxFEprWXYq53vk+BOd4lBb7SAjedShgQ6zrtgpi
ZqGR/MXUu3BhmHI6xcSLhZxijyE2iApteQBj9l44JLvqiwXo2Sh9o7r+12bTQGmuKKIeFR7EQXs0
7m9AFg1yifkemmZe7nJ7mbGmG3W/S3vU+c2aaukaAZlT6wQeB401Wwofem/YyaaOHgkUJM24tQsM
PLwEglV9sUAa/+aDNYJsFgW4WerRbRc9rJseQfJ8mGzeUXbTu3HXugsIYrrH+ZUFxdiIM1G3Ig13
wqmMR/7yvkKWqNNGSasBIIBa8Ukqj/Un+G4Zd3bD0wFSJwBDgLAMWDDKBQHq0falHrW+nLxCP8TW
R8OeoNl93fds30nwTWDEGH2LVVezaLmZb0GigXB9zswBJZUj8IKn4Ygk2BZdQD68EpC64pAcc5tN
mbTp+87MU/eik5Q2Uoek8dUgAKNAbKOYZzM+ccuZYygB34jQE8AZ6niEydzWEMiu8Th1++ihnc1q
L7ktnE5kQytoNrvX5QZUbPg/6klzAghtejOQGirUiCcz6m3OZ/yizRDk7BfROZKhQ5Ggwi+qfszw
v5El7ORnDaju1szcPalaF+ZdkLlQoC1t6KwgJL/+C7YCY9CB/7UmVK4Ux1koyRh4+gbz1o/9M4by
qyMwlKhCTF/RT+2Bcxkmtw70mUmZLMrZM7eA7l00cqX2l1NnV/veC6DUNFndsbahlGa29+OOaZNc
EtrtntukrirUZ4sOitcoAN/KHrGZQ77VhXy1LTj8rn2FwOr1r9w6zzoZZwVOQEBARK0rnvEw5XoU
rPLioyohZfn7+t+/FWmJZwboNzQucwmxiUw2rttLx26nPcouSWVKxgQw40toLjOhGFVQXMGQCkrn
hX/LB9a7sfUmAiyMaBFaLSiJUfcy6hu5nGYBtwDVC5OPA7icyEitKqgVLw4ryIz2xTuYwU6CKFTm
KLWKKcwhywVuDL4iZiZwLVKvwuAcFVMui8AFHBRK/eGjwJzkCwKxnXQsPc0JB3MMbdI07k+CbIYu
azxrc5HPTFPhejZzea0T18Tp0Z5Lgd9vxM/rJ2bLBJ4RrC9B2iLHv7x2vTEXUT7UyAjyaCeLkBzk
Hq9b2LrY5xbILzi72LmWdhNo5JFQAaQVGZC/1o5hwxr/2rQCGiYyAwYWKzqzXjKRpL8BrNTNs65U
O36S3Zgf/+DYA2MJhl6URFDBpJZr5nqlkErkbKAozNMbVXq+vlgrplOAHtCk/MsAtVplp89TJo81
mhmDne4EM3INJ9+rbnJgEXBuRbvnpqiDHbfxVMkhviWrAVg1HiA03UuJFRSTVfW/QHlgRY3AoMva
PG64kxiuUDEMT7fCuKhIVCjVIucNfwh9DglVlgckd4L26YgYAJABlxnmN6gdivkmnKC+WfnQdgwg
mC6aKsYAOAg0Qv3Fal5kATgwHh0Z7S2SbcbubeXX58ap3VOhoSMuDYwPbv8y+IUb3eeH8Gm4IfGu
5EERLP/EiHzyE+KUDH+5uZtn303tZqqFYVfUeoW6BTz/bthhbnQv7lgZ9lYBF7IooBgASQnBEVJP
WDNnaoOmC3YQ0lnhHSYTHVQSUA6yO0cE8wx3kN/jE6vdthmRkJ6BLpO2Fwg/Lr0IrxRJE7XoZw4u
CoRmg6jHSb34RnQLx3hrUCthXY/N2PfcJBV8CnkURwuHzSTjkBPIceUDtws8FBVOMr4ZwvIu1OUx
D9xY5b1hM9Hsmy7t7JOpk1zXRsOFC+yjzjZG1o/uRnZK78GwROAbeyC7k13KJCndvD5nRqkTDNrV
pEx6rDO0I6y0fpVBF2rokEdLWUnvpiUyZqWitIyHhzpIfT4JdVsu6FBPkwWeEugUQ4Axewg1xgO0
FeAbBqBkooK7uepZtnkLIi8NCahRoREuxb90pf0MxGjfjKrXgaH+uhPY+C5MriBWQPaHZJPO//gI
SZtSYwVBSmxKXWQFtYwGQwZh7N/XLW1digtT1AmtVQziABZNsrPsYULCIoAz2oD+IWCnrZ0APoQB
gKOx+yOzhMr9G+ZLuwCcjiRSCxRqyMxa9dY+AlGAdHBweHve6+9sGM3GTfimREBzUtTFFTUSHEKj
zE2JJa0Fk2tv67B0MFPMCM5ZVqi0S5kKAFmNrPH1QoLuvLQrls6DphUD3LJVEEEVQkHbGsrhSDmp
g5+nQdBNywi/4kLLy4VUhy0/BA9KuSPMbspBtPMTtI6BWXgYNcY3brlvMEzheILFAhkvHSdpQaFw
YysRsARGZGKT0GEPu/gZcix70SaEh/aO6cm2rgRiTAzagnQCgjjU25QhzmiDTCSVPQgEPgCIiyKC
HfitO7uCleyKQ/ccMiGXG7EG6fzCv4A8COSZlP8c+boag2BAJGDMqCJKVtamrAd/49W9sEG5S1Bt
cHFfwgYUsKvBHCDv1pv438Y9wVlGrrqH1hqocQAOgf07tC28P6lvXfwGanU5ALRFpcFv4A/xLn2E
Vhp0lCzVrH6p7vCF5jprP7cuCobbSZyNZvcK3dmJi24MIfACjTF8JCKQIE2CqVVB+7juaDY38C87
NPxSRooJmDvsGFmAR+8mEVn5uLC5f0SzGfcRuJZVkmmkYrbo7T+wQ/rvHDWf+Hk65pChCr+CneGV
NvyMeGxP8X36ev3ztgIMjJ0DtAS2BTRw6ZhmgnL1kNchCTDazKyzQ52ZYHWd9sV9fEuGt6RD3mF2
JgKgZR/tclvmTVZ7d3ON8eXogqIniRW4jKvEEKPOmYEUs0qCk1ShkKcw+wsbD7CE2/9PG/RIlZSL
KUGt4yJOtS2PPzNUfXVjhoqom3d/kDMTLle0ZYCyXg87TWMQNbUmlz6PPmqFIh0/RSwnSt5VKsc4
t0GDgXh1zNUJkhuguCv28S4+oD3hRHeSReJQVui7uUPQ7gJMHQBdlLAvd0gtRlA9TlPpF/JXn2TW
Uo7W9YO4tT+kuAsDoKzA7M6lBUT7fVPLqAEYpa8Mh14CBKj+6OfY5Ji9wC3fgVEtwoQGENmq2qot
RjcMbVL7OiaPluCtVD9SrfyTD1JxqXmUx2GI+iB5KAUQG/Y4cL10H3LyuwyBH7fXucAsgKjw2mph
kSdv7RKOOGITzGZAX4e6R0qeqaVmNDBZzr0JHj6708vP6/u0tXYYTAawCAROIIahPoubAmmc+bjy
daHzEk2/Kwpg942alaRv2oGAGkYVCIEJjSwZm6GO5jlBDtDFLpiWeKQfwMfwYl3Y179oqzcDUjkJ
XMgoPqkrBF/JyyU4bhSMjNrz7/wu3mGexZTNaLEkCxqnGIZkGNz+tn8ZpK/u0GlLwWkwiEno2AQs
DBzMTuRCGOtjHlDfBrmTnXksIb6tG4apckHA9QXIhY66AKYM+kxWSzCUYTAobYsPvkvvIyO+R/Fz
l9esG715GmWQb4ELCfA3+gIYSdI1vYSvHLK3mX/ggzfGMm5FdDI552CuQxBJJzkhZvEmdVog32Qs
Vi0bDkZd46Nm4L3SYdzSG13ztDm/CcqusCK9hNxA347uEBqNCSqIVykJD0lT6FYeZsxNljb8M3g7
UF8CCRmKFGQ7zkqOjahnYTngDcgx/60d5DqwawjUCulrIPtGDNmiHoq406e8vKbFO/gl3T9ZHg3v
OkGvg7+G/MDzH1AqShzmM461ZHEf9W5yJ7RxQJUT2B8IB4vFgqe1qj9gR4HNM7vkXJzZzaeKHypp
xFuBa7tfEqNyk1F8CUPUCxifuLnGBNYBRg9w69PBC4bTGi2b2/I7kYDyt4UhNKIb1NuSNd3O76xn
cDPZJVfnnwbJo3z+bWLSC9LQfd9cW16sODQlUFRNuwFDHAaIKD7/A3pZfvOgI5TQgUPa4C7JhUho
xakq/RixhpsV3W9jXkpTFePElhVo7anpcepqYMXU6VHMxNsxlZS3Tiu4Xd6kkicP0bM4Jr6uQWIb
yllOWeteObROMRlPZQfgv5LUP5dieMOb+RaW8g3mb75CnYNUZZn6DQj4TXz1c1OpRxy2g64kJ3lR
3tJB2vMy95jzmTVUgptpiVPO9T7KkdQlU3gc2u4QBxBzHnj1WeuAZhrVR24sCErFVfASSkvv1UMF
HBlvvMqg2U/58qsCG6rZlsJdq+rOaBhvYHkFMkmdIhDT6I+qWnt4RuGmh+AxbvuDKmRo3es/0yl6
lof2NOfLKROmr0yObpNOgRxCZJWB4nRYiraMHvssRMlsRgkv7T1N711AMr0SUuNVF91qvXYYe9XK
quJm6XnQ7gTQg53Le22orFkcj13eOEqQuu2cP4cJoDDddCy46g2Ksq9zwmOsaNwlbRWZC1BNMc/v
s0VkZe9bsR9uNHJ3cNKiDkk99H0xyTE3qgWpL8sAwLkQuMGxDyPw9Qx3bLnkjacDk9SaACgB/OwK
4ot6ctFVzVz4Adfv+Sn0hHyxdf41GVDGhkQ341pvfN6FOaoIEvWqHEixWOB9HJ3JR2kX0oAa0qAJ
srXMuawt5JGMQVY8/einrIUterwsXRzCnACNLCAK7sCRdde/iKBxrr3AT5/DW6SyJ9ydLncmp4PP
ZDkWsmFUMA+mV0BoyXgOJrKo+FoDXAzTTljguvw95YqVFdJjPf3geeCDMwDx4vzYyRrrhdhwnxdW
KW8WRkm+qMA2AiVinOqI+1XNZWjKGW7fqD2KRQSWJMNckjwz05K/BZDTShrF7LqRFYJtxAr4JeDr
JGNxGvbh0q9WadQHXNsXfh9Z0o94V93DMX2UIRJP/iaBKjHgphLL6Oap/ssozalQNUvSdFJNjtns
JJKZ8HYuusYTGYYVVBNYEtWb3xNvPMw71oZ/R1urHTeAojBw9iDTRr3OihQlCY8RVb8FzPfXdNPd
Z6dwsuS38kPxRLcxp9shtKLHcWf4jOu1EX6C2vUv02Qzzh4xVKKKGCPcBVgqDWuM690gjLtySq1B
hiBxSTKufae4qTQ/RP2TrCImTVu0VCLBzsoT48eQk02tA+YxoWMF4nTwHdE7r4VxUU1KjTAJ4BgT
ERyEYcNsN0/TR1eNv1tZ2SM0va9D6WcUKK/ZJDPj/63DRxjvkanh6K1GT4ramNu8lPJv4JvmAmno
KImlLEB+KIfCKbyADfv+rhtR3w0oGFoCIJwkEizUiW9TcO33C/Zf5uSDBEwBjl+qufM4/NQKTTFL
tXsX298DWGxNqfE4ENqDkZd3h7K7DaL5DhnRXhD7rzSsbppAf1WS6CGVB1vrMz8vDaQyKfKXrAT1
Q5La3NyAf6KV7ayqgHMru09OK1vGhdo4V2Am5oFvQ4sDkvfUJ8Xy0hRtm2VAaIaO1OU2Zv+gu80z
3BbDDA0vicYc+p9GnvlckNtKwB+yuHADPmdAo7fNAPVhkPxFpxF7QT3quSJEmT8Zo7Wk3V7renD9
BoxGxsbhQwkCS/Y9cb2aoAjVMtUHBHG+Ft5FwruU/0m1/cIC5eWzShI4ERp1fix13lQJaMj8FBev
07+alLeSKnNCsEJK2mhX43sXql6a814tf86SYan9b8Z933jb0e8ns1Aayv+rskiJ+5CGtZj6kZHf
5eGPXMEkuzpbGeKwaUrMqJOtmL/TuXY/td2uCWfz+i9QNn8Baj/yN55QpDeWn0dVDULEtR3fe1Vf
F25eCo960ugokYuPQrjcVGW6gAZdaJxekGVHHYyHIppcXsw+xbj9KFJuIcHiQclAXQjGHCD0ON3M
ehXs5kIgFWYjpMUBKlqBHw6t4GJM80ENMsiLyUZ9anrBmfowsqJYfzG0NnLCHty2Sy6/R0mkucnc
Iz1LZZR9DT01Gyl6aYQQPNaivAeMv7Bn+CtE/2K9izHo68VLA5rVsEcu0sYnpc0DuxL79ykxSO2x
MLOleLu+huvJXrQw8YTAb+H9JEWFyydESOuKD/I+PkEjBwqjwjEbvwr+XQmOsTdgmBc+Cy2V1J2P
/RFsdYEdCpYcmprgzvNH+Xr916xuKn4M0SzBaUK1bYXnKFKAtISyw49Rp5tQ5RyRy5+kMbeum1nX
iWCHhIdkypdE3VRGD3IzfdRA/gVsoABex9gxQrN5JeP7ssvvRDBMMCyufANlkIqDQSWAkW69jE8N
ZsctWUrtSByY7J/ELV+8RJQVym3ngxJHkVDjs9ziZgA4OT8srSWPfjO2ptFazTHeT079oB8jZ+wm
Wxkc4/P60m7t4NnKfjcpziKSGIN+6Azg8AbZLhKqj05p7oBhZrxPW8sJ1lHC5kJQpfTFhx5trhkA
8J7EOnbysPMxc7S//iFkR+i1BPksCCwkdN1X055VVDRaoyvRiWuhpZD3lZVGL0VUeotePMrie6z2
jDOytXREnERGFIFBVroEkoZT2YH5NDpBEC94TZcaY4ULCRUESHNd/7gtUxguxXQ7AjVAGaTLS5+J
QcZVohieeOlR6RZ7nBVTZo7mrpcQmAR0AdANA75tBSovSl2cZij8nsQZw6OIJISiMOe8dDqDt4Q6
B4CJJdG4cbNhU4duHE4H2uF0e2NJp4Ef+DI6kUwgPZaHHokmEupvfebK/g9yztVZ5OE4gb8FtYuq
QBWaWksQMldtEo94lIveD2PjGOWRZo7ivcLXtqZBZ6b8ATShWwIMFw2hqWaxHc7gix2hNNoKu57v
D1BE26OAvo+i/CgleJHk8k4ZMNQkNw6n14zbs0H5CjTbN4EmmIMgQEv95Hkaa73v0tQvfnR2s69c
7gmSO4S4obSLL1aCtDpsqPtDWQFYeAA8UD6mrEVSl+h1qke+ZtwPkW4ZYBQPl4H1UavSGsyIkJIx
wEcHdmD6TI/cKAHSpcaI/QnUsX+BmBhg9sVrCkRte8PbNTrZNqs2+729F36CmAXCEpNbhL+SHkZL
hzBsS3mIMTkxB2aaJ/sxcnWu66x5AC1cUiUlxqjbwOQ02V0EKbSruIWoJ9+JtrgMgtkEwBF1mvAr
raCiK6HPY/JB9xjq6aGpkzcuNk48wspbce4OU5HctUrqTALXIblSf5RTtctz/olP6s9EaNA2VwFL
1GKAda57jNUpR935/F6RUOzMr8u10GPOHveK50p35ptjpnRf/50J6pwEKVe2XVRHp7gwdnMxW7PG
LDNvfgZcEXFI0Gule5OSEYMlXc8jRDvfKhyHtDbVB9leLMIuLr1BM4f19K8fZazcmUlybs9WTsim
MAAlL9w6MPTC92B1tEsOTNzGlrdF+GYg9yWCSrTnM9CjWCC/EZ0a4At5J7OFWHbibPkadurNZOlm
YxaZndpNor0NGC2U2yOLQGDT+wJmgE4R4cBZ3cG0R3mg6qfw2/uCa8Jd1AOh78AEtBWl5lAyFdvW
G6qhjY3GFIAPKLnRX4070FdKjYhx1kFD3N63PYtpalVbIhcc8jN4TcA4vqopDNmYdbk6x75g/DLi
ygSF2EFB2ykD7z7q7NfvwOqwEGMqRssQ1kA2gwYZxeMypHi+4E3ODgtIXL3rZlarBjO4AyCbwTgE
DicV9I9KKyxGrEZ+mn3Kze0in/67v5/yFiJiiRJV7cjH8Jop6G8F9Eb/tgVcX+SeKLmRCINyFoXI
l2OG0Wp/iCBU2Ul2jIrXdROrC4W3HOkteEfJs4UzdnlxgVYCXQ/kHk66CobwBllbnDqKEnli0XqA
n+FB4d6vm1zj9eVvknIwIiIORIuI2phCmOacTxPxVBXjHny0Zhsf2rw+5YpkSeiGBiHv6PU9/m0Q
EU2GxTC/GhUj5omyjo6Ufl0/B+wNbDy9IZyyKAGIdnJBG2s3GsBf3GRpdWmFEudqpXIIUpaa9+pI
fptGNEoGhtdRwqwUBoiXVOGUj6kTL4I1RYxDuQYrwgQmBXBmgI/CX0VlfXUwyVw88uKJEBd2+wLC
jqAsUNV9Wrqjmz31p9jOrILzUplB0bwKgWAZCackIj4Exn113xKl5zD0I5zKPDRr8acBjHIusOoh
6yUE6Q6m4lGEBvZqVbVTO0UHjEjgT8NQ3+lB8RpqIuuEkJt7Ee7gO4iOFbobyB0wxnR5KUI+SCLA
D5aTNIFHSOYPapAUJp8Zr42uwsfrN3M9vXAxsMN5o+cWypbmBIQo426uFxTUlwbibvwXVGh0sBco
dYsuYsif0rYzi+Fu1J5z5fn6bVjdf/KJPJETAtJivWlVXTTi1CXDSUlau5fe0qA8hFp5KEqUZMXq
lhfCv1sPxQsDEC8OCkpq4CSnnJqwyImkIsY7TSjn6Y1x00ipC9DUy/UPW8f/xA6g3ug4YmxwRXRd
qkAsTU2UoPwxOmgFgIpy2FW70SVquBqL5WsVmBNrIBZGawSa6Cs6gGWeUzDJq/FJXW7l6HFSge8G
30gWs4ghVuf/0hBdTtalvE2nXkNVYAbtRf0xln9bFpNYINJjEsCAOHzUBuktKZn3Snwq1Io7ahVv
ONkwLX87EIYVnZgCig7ZJeWnomI2OE4ZUSyKjjHAPuYMTA7jAq2dIfn7oVqNrEWDT6LnEMdR79Mo
xWIl+/oOXfWfVfzGOWibojkLVjDRAc9djkroI4tqbnOXzgxT8bDSRGK4pEJ84sNXPslMqeRtxvle
hWzk2+Dj4QLBK7d6Rec4zyUjmuPT5Ia71AkPNSQMpB3oSIXpRvuWNqk85U2X9tEwmKpz3by48pGU
efLnZxE/r/eZughLjHcGXH1WYZe3mmZy00dV7CvdhUgm4VV2ysWuvPI07lrgvEfBCe5Ymfca5PL9
S/5V3KXhuG04BMUcT/FJQvYReL0nc6ZW7GKg84kcEA9ZL3tgMbKtfPOlURqf24ObMhGEIT7l08+m
VU293TPFTje+DBgGFHDRnMK8BqLlyzWuSl4Bd5DMPSnm4pKh9swtbzHNSxq+Dm9iYV+v7+rGhSGo
CcTm5FitpaKSsAJtFhowT8JH4LnDA+jGI1vVHLial3oP2onGElGt8zTWW7d+hzCGCvQdmqtADqzk
owBxHYc0mIKnVkUelYEETgKHSfpzUXzRWMzFeLr+pevbA/QkmXf87uCDdexyacciMArMdQRPKTjY
wf1klkptiiW0sLtP4DgZjmj9OsAaCrkSKv9QdFm1GrVgAkZcDZ7mPnQ6CJUGHWcLwU0/Ml69td8B
fg/DIoTnHLEfPWaU8sDmZ1wZPIXasYx+T8n/47j/52P63/Cr/D/2rqRJbhvN/hWH79RwXyKm+0Am
c6m9tFRJujCqSiUABEEAJAgQ/PXz0ta0LXW0NX2bQ/vgcDkXZjJJ4Pve95a736ug+e//jb9fpPIT
I9T88Offb9Xr+M5Mr6/m+kn99/ml/3jq9y/8+zV7meQsv5ofn/Xdi/D+346/ezJP3/3RjoYZf7+8
Tv7t67wM5rcD4JOen/l/ffCX19/e5b1Xr3/79UUuozm/G2Fy/PXbQ6cvf/s1xiX5X39++2+P3TwJ
vKx+Hdk/Pf31aTZ/+zV5Ax9NSJLQT+DOOedb/vqLez0/Er7BzoPEFxDrz+xtKKBxDFROhv7t1yh+
c+bv4LEohas6RjS//jLL5fxQ/gZtOEaswFrPaiMMcH7938/13Q/0xw/2y7iIO8nAUMQbf3+pA5AE
uxp99pmug8sPVd73l7pHjQVob67Ta3rKaB1fwO74ElPEg22CexABe1ja9sf48mcyiR+Akn8+8A/3
WCJSLeG3WiOuYKrJMTqK5gV74QZ3urMd0s/M9n96vPPN8actSWrSU5PPdXg/njYkYyJKBXpT+xU8
Gfhj/8wE5YfV+Z+/3g+rM3rzvFtKmJ48TFcqRZBR/EouzpliRl0iveP/QP366Tf8oazQ1CXbmMx1
f5pOA1K+BvyKAM8PG4xm4hqD2Z8qakGEwFn7oxk6f020/yifUxgexBW8mL8/q3ThnS+RjpBOYyJU
naI3C4M66XWANm/tqqI/5HLq9iYH3bB2IeMY+LrYNQMiL90DVWyo2n7DaJ67xB8i0DxvUrsm8yGO
Fetr7RdMoMOhVKSRKwwE4JU4+wdGq/RDpFR04aiV12symqGO8KzpplzHJa09ek3WRKxPLkovS4yw
UnerspDcpjkJ85o7AitONZQ6voTncE7rhQEDOYpFzG+5S2H8t84LRhcV18CU/Zz5E/Yl+PXNkPSD
gF2V/bVNrTdvkdG4vBh86PWyHzd60wOH3E2xLA+MO3kwdJO73iyZ2gnJHMgw2YIfRI5xvO/yEB45
S5e2Remj9z08/i/6MWFzbeCi0y4ZXQ9aVBGkhRncOPZZHyoYDPbxXSDk2cwr7soD4D//uMp8A511
UXXH5nCXE3ORJC6C171DjEnWi9es9G5PA6HaYTL8vciH6N2GfYKBxR2F8A01E0KGptUOFwht0/gE
kX0nF2cPoTXVdRhky0kNAaDUQmdfIxpGn7Wv1msYRfBr6AIzoK2L3ysPz+I1CH3TI3y7AWiOmHKI
W+GJWsji5LZU3a3FLN6Crw/YrbfrbTfw4oMvRXQZ5qI4rWwt282WcO2ioUO45ppfELvJi05YevJd
QJ+ilEKKVIXwDBmG9EEyMeLiLibbcmzP96maQcfNlHRPsFvq++tepmffswFmaO0yZvljmqnsa9Kn
21jbciHJLtv6QR9welLZYiy4+boXVuqrLZj9RxCqQOZYsIhiylCkb/Fl+2U/w1DoOYJbbNRYEk7P
S2ZBN1sHz1M8d+PioKwlI6gCWzm0etP0bkzjHgR9FaWmnpPZJW0Y9MMr9P+gRsSg+ia7mFdu2FXU
cdg8z0zHTRKgIdtXa1d8Trp+eE9CQw/MLNHJhmM8XG401cmtX9MNl42bkd+V61KQC8VjCo8EI/R9
KGFFJ3QBLWMMSsUO3KsQhnTRAoxVBMHebqW66Bda+F1YDCEsidKRH8Zy6b7ifK/xIZE8OknMVC55
rHXxias44a90icy2V6Eu1g+yICGMcQqSqtrEpifwr5QubauQVaeIxRWFl0wxf9Jln5+UsL5lPLaH
VBXJuA+DNX1vrZvgXEaNZY0C3nyugywoyXDWrGBrEUa34RoubW7ywTcW++2lUUZ/HMNFX1Y+T4+Y
HgX9LqcRU02eGKwY+aarC1etc9kMIS2flzyAfADbMnKEcqTVQurDZdFQRNwXjz0Lx4c0dfRB5NPS
lB4iQliC1yo3jxhf6cZE4XDXl4t4ykZAlE3sMHr32rGr1Rpz46oItHEiiQQsyotWgY34YKIN06xe
yul5FGzl9ej8dAOj82I/5V1RZ87Tq0QTGDCos6R9DAP7GkZLcJOvSfGAkBN4VDs1PCnkAl+lJaQd
Fm6ijZgRw60d3S6ClMwg9RTTrgPgBYdRyS8LQ+G5NA/8mE85o/VqRbmbtQhanoriGmWvuyxWXxwJ
qEOX6TCmFz2h6dEEku8HEmEgaoZyX/Z2uVbFNN0EW8YvPS+SK1cV8uTiyTRuGuNDN9KqndMVyy/e
asFVPAzTDfxv+pvNUALtJcKrrpKtY3s3a39dkiI9skXJXTa7/DUQFUbvk5xeUhgWnFaI1Q+4P88f
Fubjk6nWh2kJtyYCh3qH628cMBgOR7efqnG9CHPc3qQBrVzoeok7gNRlJ/0NHDmn66xQ8oRZjNzl
kwuO4Pioxx4YJABP17VrWHDYQCT8ZlDwdLZkQ2LM1gPS8lI18Jyed/Ms4JnVTeLkohQD6zAlICWR
tD8NcCKu/WT66yW24rCMiTtm69LvdFemR5Cz6fusZMMhyobkEG2BOVQ6B98/TtklIYj6tBLEp9CX
aRv4LHznvHMXo4n7W6Gn7nmoQLjn2/jqe5y7Pl1oC7f06tjNk2sqIQCKzSI7+HHudwUcOkGp5PnV
Uo7YEVReDsfA02mHgUP0tuRd8spSQHaLFNGOZ6a7A1lEPPZ9ll/HRVA9bxzqcQs70ZeY86llS4md
dlghow8HtcdiFjezj/1p9UvejgireLJVhdLC8W0X5yY5pVMIxm+v0Y4B83wyWdJFIPKz7Elm1uzT
gWbtEnag4nQFvSrVsrwXlqgGjMcRrbeTDVQHec0mByuXJOMv3CTjJZkHeVhj1bUGVes9hPD0Wvq+
eJXgjpB6rgJ/7/PB7deSY9BHIGhIYmY/ZvAgA3hOw12ly2JPEwfC+wKHJCetvtJJZ2sSR+ZKb5wp
sBAW7O6koBpl0xDR25EFI3y9l/W2lzS/ogBFDWzbl2XXY1dB4hY8BHe0JPDnj6aAHuZlo/BNiTKO
G67AVxsyi//UiwvJOx0sbDptbKZlHdASsllsHB25zLt4vSnNmgg07ljJXN7wcetOYznF3e0sMxbX
mS0dUpSG2eu9o/P0nPVKrJgk8Rjij44Gvs2xwj7CnSdN9uVY4eKnmbWI45LZFj5UEv3qTmaR5UdR
zrgu52IVYS2kipJWlJkGeA05IpbrZZB8bSHHmch+JAl/Dla7wuuHRPkHJ3QMODQgLk9fRA7gtonc
uvor2/Ml3hGN6eOJRaWwL3FJfPIOM+fhcklw/yQonFS7zXN4G5gsW2uw2taLmIS6hVu/vAvy2J2p
tU6cypzalyDftlt0TO4awxEYBA7VevDG6avS6PwCYxjIb9LzDIqvr2d78btkhcy8WPu4IR04jFse
mzoJiL6JA8agMg+T2qeuO3A32i9ZZc1TPDPDay99fijMOu19bNW93KBD2lhmjz6NMN6qUgiRSLft
mbLYXeeoghgq0vs5HvLamow1ZubwKwy1Pbh0zS9j52HxPHt7OTlIgebAQAopR3LgUJOiNIZbJhwa
Rg9rQyoaMCDh0DCOHiQ7eB32jBYPKkWIc67AZMbmNV8uAIcJIueFvuYDfppUVGVrVEoaNqU5ws0H
vd3INcyaEFXa8bfO9d/q4f9lZ/5dN/+Xnf7/wx7+LET51z18Q5++/LnjPz/79xY+Tt5U+Kcs0ScD
SEQy4v+28FHyBtmwMUYkoNwjXw0v+dbA4zXodDCbqUAGwJA5RF/9rYEv3qSAtXMMT7F4nOny+b/X
wJ8b5T+1YOjO0ZbB7xp472/T2B98HiWaJ3BT8gvDpLFVOwFn2JAMs1Rpd61ntvRNID1zD6aMgqRN
WK7EWG+QXYWX4LSH8z7NfR/dUJLFG5A1mhN22Ix2CUdEFoEC9YB3QlnSgOGUbcmxj5bIPSSjVjFv
QfMJ4FexTsEY3gCsjDpXIzyp4u9d6EOb1cGGniG8VV1Ok7KGWWMynP9nFgWPfQJC8gexhSq/Rji1
jD5PqInypEGhaPynrhjj4jZIrBwD1O5ZutyEshAZhEwzdswHEVd2+yq2brSAZ8iUyJ0A0Ri60DwK
1/eDdet8T3SBuPkayd/ZAdGc7gvyJqJk202jBOQ8DAmFv+GYrDqqVdaz+L1btN9u3Mh4BotS40L7
mc1J1bOapusI2Wk2q/Atg9tR8s47MYeqhnWtWPfFQIrgYmY2mK5xqQRWNzHKy/gqXHWM/lLLjMil
XkIdQzvqnAxRweWJHZPHjQedAxot5t6D0b6YLJD1PHIb6joMErOZXTF2KrnFIfr80mVCxR+A5qz+
RNCUzi06nTy4XFguBjAK85Iicq+fl/BypouZ9oOwPbwHIOylFmJABHYMnyVoUsE7Igtd3EIEL8Ad
gEAe49LaYPLDv8az5nnXTjZG1pA5TVqwMYR0ymILsLcRmF1bDre5YBxW+zlcgmXkz5pptLBZPZFt
A9vHbwlSwmrdSREMrsX2tZS49Bwynof4gKC7LsEKH/moD2C0hIb8cxzFs4svs3UYzAtlSARJGkWC
Pt7abp02KU4DyGDligzzJB1AqRy3ScXksGy4felXHGGdkNtoAiUgj07oYKeLeUMOimzKXK+oEmGI
bcBzGqcQfIxJTylHHRv0y4IanYyi9XnUhdFN4ubM4RLraOmTJqMwS4pr4SL4WymdjMy1kgxGqnqM
c0efltImqAhi3TN/AxloRd/ygkb0GlrKobwOBSa4BzuVa/cs3TIudznvEa+aobWVtwFPt+1Gr902
fox5rFwC8n2xKIr5+DyRqYlG3PsrvIWkg53Q0lurv5AwHEnURpNZqGl6jo8YI+9Qa5yUPt8yC/LC
yMdyn60WgrhG5KUGTFNkeh1PE89WFAdo0AUGuKJ3Y5LuyhnAO3arQoK5d13mPuieCoeS6rGMSemv
522cZtwFZgHa+J8tx/gzbJxisf7XW87bV7U8D+zlF/n1F0Nff2lQFMjv9iC8/Pc9KCrf5FAinQl7
CBYEPQVbze8wchS9gS4frDcQR6A8A7f8H5tQ8gZaHHgwV5jJwjA0j/Gib5tQkL05Bz1BsQeleQ4u
SPJvwci/W5r8sQtBawYgGkDgmY0OWPqfwgjTRWcmNWqvBmFA9xzEhHmQAxBU7UQHB85GsjS8pGFh
2yIZ1r0siTxQMWYckRe+J8CiFtadU7Z61UzQdDebd77fmc5ruUsURLr1FqxZtQuQPJhcIZUjXPbh
sJZ38bA4eLQRsfpWxo4iCjHQoTgk81j6BllukGyYRHaycYOMR133M3fdXlaCwkOuLDq0E5LhQIgc
SAy5doJLzAfVnKXHsRwGhIVkaw7slvigb3vKZ7mjgE3Wo5mHpE1B7khRnrHtE1Z2M+63kChWb5Hf
AtjZTgrbng6Ias8kLojvlr7nb+MljfRRkjJEqBcIJAIGvCtLAZKAORbuGJn57ZBgCNQvyTpMTSaT
OECnvE1yt/V55vaZVZ07TZNw7KCYBFyYzyXO7jhokd5PnmT+qB3sYS76LQ4cqWk0KoyzdJn3/dt1
siZ/i7Zdqa2h64Zc7MjOw3bnFZvWIyJOPLuEyQSr7pnwq3+FXmTbbD2gpnefpxyQwXYW2idbXsdr
4bqbJERs0q6w52ziaIkTHzQdrshhqLMNZMu+zswkgo822pS6NOBwBnNNCzdFvplKiKQtnhB02IdF
pBLIsNEKlbzVXbqwvlECRfpY5w7t0FonbOk4bUdU4Oipym3lVtZDOq2zrY21GZjjkyjKWyCeBf8Y
5hOHI1o4jq5NFk02BO8IaV54gtWT1qHgQ4XdX2xE3ROOIimqS4ik4kZ3JpQvaa4n8VICEzJP1Qpa
0L4A+qxfUpvM4po7ABWgdQyMS4ByvksOHKGg5UVG+mHZA3UIpk82z4e+TfsFhIJqKAPxjqPYGA4T
ApQQD+Hz+LTEhByB3DqNcoLb4kKbvmfHblvBm4b7xjYdqRxH5GziLpmvtonmaKgTVEonv0q9QFCw
9PmFzkcvr0SwzckXlYmYvjg0q/yQ2UCMsMsAJeBtMvBFXAZJ1vPrlQYBb3K0NvQ0zJaKizBZyvJU
OqbGg1cdhbtKKKfStV1fRt1hmsMETv8KCUb7OAmKrU0c5RF+8cKQ8E6PNNCNTjT7SFGeDDWwaZ4e
EAGDGg6LGwAwjyJhAlgrUqRq5n05daee9XnfcI++bxf2I7Tphe9nseeD6mL4RIwqGupUANqFLUY5
5P2z4kVafkkNdkngAxtMH5LJmLhdu3m8chapmjUF+3K3qhw5oROwiocJKMbY2qJwYZsmGu6qvtMT
PCQ3w5tO9gamPFLyLyIucLOUvlTpQSx2+wjpXPTMltC+FwPRsG1XkCuYXK3mENLER4c5G4NdFrt4
fkLtrfsD5hlGNVVBs3JXDIao8f1KcNtfEdMr6OZsuEQPJusn3o55CBQwxLZt77rz8P0oNgkc3kcK
dUoxcWS8oGKJ2V7ApXxrnE0LWsOWoc/aYeyYRIAJNvWTJGbhTTFU2lyYTHOAbH2CBINUuFRfx6kD
IByaEXUlarE+aaW1m6pnO6/5R84TcOmjUce68dtsImBspuLHFWaY89HqSTIQPkuqdlk2T9EucDrQ
JRRBVbYdJUrxFGhVWbrdCBEdaReaaXGd5JtbGptrpNYjytwk3TXKjgShhUFIkQKAViuurYBY/g6Q
ZBGyWvTR5ho2uJUBfABY797hp/DiFFR+muoCy/F8oD1QqSaDcV3wUaiVDZc0JeXYIEebTnXlLYWl
fxybi03PcXfsZUj0hQevEgKi3jkrHrrSo85LFykRnemQxndiIxD6PW5XNz8EBgZqtVlQBaG40lzv
t2C01RG7C7oUYgEy7pYOQpVLirEX3IewDbSOLvjkfutgEZOF69w3mmXSH7ao8v5aAB0pTkkfjTgR
YxBjAmTjOGiwdTOzG3gssrqjwFH3U4Yx2vPAba/f+iHu+V1auczuYO2Wpy1KPoszXaFZOSaRxJSB
lWTDTwyFankYtwj4HKwXCnlvwoXqDyEgcH8LEDPsWB1HVt2xWNH5jtOU0SYGGB+d4o2nXU1c7/nD
bNNJ7imvVn6HOA4MdDaabdNehjF/q/D7sls1KvnSRUPyGiVS1ou3OZQzUzc61J4e1nDbtGKtVIyz
my7shuEi7OPgHEpPaPlel76Ld2nkyytEiIzBPg+6hDYTGYLiwsbbrM/3bwf7zN4rBOsFei6vF8GV
abJs22A8FyXdinvV+K0RhnTPZAxF3FjW+aTmQ7ludYwSYWxEEKF/27EODdwD+KBka0w/uXiH8hdz
mdkRY2BkXZIAKOSiQE+SaoRTAfEV39kpfB5k53ekXBETXUq9fe1UmkNSI7wiuO4JSd8lfETeeI60
M/hs8m3IHlLi8Wsoua6I2hlSNRVopfriwyIM4lg8hkZfXbACLQTICwiOJAhoa6M5UAzWwMHETi5H
SYOhadLT0xyxbH6NFsAHOwuYlrQOJ05eOb/gykdLa9Q1q1xHUIPwSR7IzPIzshWY8VBZAdO5kMKi
DYQZZB1diWQtvkYaE4izADfkn5KKU7hnS9BXGx3iF6XYmGwM59SAIvh1x8SQCSR1zQaP2LVYWCtL
lC/XrqzAGmFltF0jeXCTUQPMa2S7/zQEvzcEAHv+oiF4jybg8CSe2dOfu4Dza37vAgIAThB2nQtt
1PrQfJ+1WL+3AUGUvwEdGSwplCCgz4Ju+o8+AK+CYSno+/m5TUDW9B9sEjwE2AaqLej2gEihifh3
wKjkN3b+H20AHC9gmgDOMPYiKAcQPPgjH8BuJp/UcI8y4b3DeAp7byYwZouB2sRMt5gfgO9Igk/h
NJ34BGDBetfAnSMAtCCfUZk/IrrpJsT+W5PMfIjTeRfZ4IJjSFzbIoOfRwRHNB0faUauCeZFdcIR
G5EBiKgr1qGbYICgSsGedY4xSupHBeAZNNglAB0PGjET56SuSBzWE7zERlc+r9HwzDnfZal7ylPz
hZeIgAncctRA60d1m0bMVO/FapKGZBitNhilpJcpHcIDJlIpYsQMuA7Qmjwvia8eaTostw7oS5Nx
Pj7mdO2mOg0CdR+ovjopR7pPkGvkt/DSrRo9MAPzsgHqAlhOYPRkOntDQSTY6qiyQOcr5rdth2kW
nIMmTJmamLoFJg6sYHsGyD7aKfiqt7wqyAdqq+SummIgdxhfPhGXde+i3vdZzTqk1O0AAcAWnOks
+yhznj1HlcKnZCEMO5K1Dw7nwm2PDM/psK6kuhQD/7AAV7ua4Jd5KIp1uC3HDfN8jXGurB1gvIfC
6+iRFSqBYT18exGvEPbhMzEBvWFxMN7nTJF3ZHNY2apqGgAwbCV/MiM+NOxZtnyqAUj6S1oFFOJE
hNDdWLKaWwLi5mW+ynXn0XJiAJEF7FHi4MfIleQi1b64ZrHpTtVaRHUeDvIINiwCk336oY86eiox
yPrkYl5USD1zEUSnmLZcp3Mo9hTzQDQqvTthDGfg6rHMVV8rF5SYUQbuk8q8vpshpAS3Mczej1Vg
T1biXxoQ6WGZ/LLriEPkKbdp8OiIS04+heMERmrmtooTeurpijIh3IaLMROFauaQqlM5UXuwpJ8Q
gLaNh5xIDP0VVfowqGU7xQCqrvsBgFkvMtcsdOaXG1q1T5r54FHNEZJEULK31djjrHo50N2cZY+u
i4PHLGK22/WAwdoAFe8pjT25W4ElPMbb0M11yaW+c2BcwdRLFxCm0+4Tcm0y7ANjBj1Xn9tTtYU5
ACJdoOIX6BgpOqrEy90ZR/1alFMBUCxDq2zwGlsvfbp+Km2PDHJ8G7ghyCqzNwkttiPqgK3lQ6zv
0Pcn7Vyp8uBDMy97l1CHHF2O67EQlOzgnlHU3vXdjQBCCv31aNMX8NercedmHjxgwrzCIwbM72ks
4FYMA2VMlcT6dp0T8w4r0fyJJjZos0mtu7Qv/IdyCuklSDXZnk1qvAvhlHu7qLm75nIt7gbWw/B/
SD9PvthuLXzx6BETIXbhJqB8AAL6LsXciaT7yHXHwQSV3cPlN3+3xcPYEMCi9Rh1+ohxYHQCuiAO
Zir8sQuSaN+BvfFxZe7GazXhmkKn0AZyIa9BwT6m4fCARuwyM+Kr1Ghmkg63uiHD82CFaGdly/2K
2JorUTFTUx0mcA7mOOPoJho+K0xCu8rtI1T5R+mT8GXuYn6bCmDuy4qsMjQr3QUPrNulg3gmEXml
USVqHDbb+WyxrbCRPORuiN+mXd7veBreL+EKN40xVFc6G4u59jBQ2s+58XeQEA310K84NxZXqMGY
eSosawfmoUka1q4OSVF8xVCywyrYz+2ftrxvFMXvKIlnyuEPewiM9zAhgR8mGL8/akA64+FO0fn7
uTVxXey3I4cBv4c53N40uHF/rzW+o6x+d7jvBYe/bVnfHQ775p+JgbhLUpBttvtpB5Oh6SMa5Jft
Km9WjUiKqjVtdgGOVDm36CzgR/xTh8mfHf6HHdMHiUxzfNvVong0YIKZU5pQrLYnuxQnlScHBZ7T
X5/i81f6qzP8A1NwkmKha+Tvk+K2s+j/S/Kz3/D8Dn91hDPt9E9sy67q0NHiW51N8bFApc34ScOh
vkKqAf9S9h/oMa7Z/mcK4J99rzOP/E9Hpcwb9IHbfc/aEpGv+fZNHvif4eivKc7lv0aqd69CvkxP
Blj1z0FrvNM37nP05pzLgMoH5HbQzitc299A6/gNZCkYj2JRC6ENPytLv01OszcAt88KQSTiQGcA
yPsP0Po8b8UIFv5SJcwbUcfG/061ipX6u6sUqDcUTJBB4h2RhoF3/UHfasvRon8HNS1OaaBA5mBo
PL/S1ericut1EFwUgWUv1KwaQGCEhfICXMPqyWfELkdbOLjNgFzVzwWiDPNIhKAXA1OIsobpjqUp
VstZKRAY0nSEGQZA3auNYSX/jKJq6p9Ww6K4Bvl/Dr6egbjJwyARE8crTJs2fpxB0KfYcDnmNHA1
jQ3HAEuUEmandU+CIrzr5kSW0G7aMlhrEA/P4LadoxReb3DBT+RBOCR38QYxZCZB7DK6RFSKMUgV
4GDqZXxcaOyyYBcwC786A1qScq8ohTGqql3KdQ/Zq51BJmyKaMzBzg7DAFOgOsh0EiE+GuwPOFgH
QbgA3tbrEnKML8dtWacanyJlA6B2YsIKsvu4Ik/Yq2B/Vwc6R90MFxDhYoRBVgVPX6kDwnQ3upXD
LL+KaBDpGslWQ+5R9Y8zXFPCdXXuxgLxW79kGN7Co8qUZCRvKepXgH5KTmPaxAHxGC4EGJl9yXKb
SNichmp7sRr2HKwFSCbKz4UNjXpZg3Jb5hYuLClIRmfg5AH5eGa75Rmz1RWHm5l7XFiRgEq9hL5I
XkS3sOClY12Rvcyz7Cw64VwG8yWansjcd4tbLEFswyIB9fQAv7e2Qq8QfSo2g+kZjF/8VDxsGa3m
K4J4WvORTfNMdlxLDNkTV0Z3lZSFQ5UEnCiCc21M/XKluBfFwZWgV6masDjH77Bw5o/IYZUJ6Hvb
sh0zp6Lqo0P/TuM6VYkQvA4Y0LLDueCWQ8uLciYwf0X7f5yXflL7wkWgKUK4WBZHIA0l6n940XX3
3kWDuSTRoOLLKMfEQe+qpUpEW/LKjHfAW1cUPePkhgOk0vj+O1upmX7gypLsNmApg+FkoLWUJ0LH
ZIQ+SeuEf177cJovNjFo+3WqwKT9KHBXzpeA+4cIfLAZkoi4XqJp01d0Zil+dEJYNr6HqXmhWwj6
t+VeV2Lpjw6Ng0jroegwfpi7EGc4TNdDYDNMfAvOq+yzAYNx3QuGHNdht45JHrcQ85bBo6FuQNwm
lLXknSyXgIPNvcy8A9/YhhhqiLVoEam27nQqUOiOYK7fpGpDXAYR5Eu3RAmGymCh04sVFSRQphjj
+9PC3ErarsQ1ALNueMyCCxmigqxuo2k18t7GbO2ByXXONVJ1k7zSbCH5XURkjv61J2hmLujgQJGC
YWwxLk3aAfJtMdbQ1Q7XmhmvWGaqsWWeRHDxSwhIzk3oPB/feTS+JSCcWAAEqHsN9j1mXVOCwiEm
KykO1IbAwtC4hhm7DYGMuiMALxSG8RDM6DxNMfCviwEptsXUoCewjbQo+Z9nZ62M2x43J/odh0qk
sE0UBAlGBFs/GxRGkRJAnijuWEzZ1RIX6kXEChZHSNQt/4e981iOHMvS9LvMHm3QYgvt2p2MIBnc
wBgKWl1oPP18nmPTXdWLGZv9LCKyojLJcLoDuOf8UptcS2eOOY170pUvq1PJ1LYQ0dHV3/an7Lb0
BmXryXKUcvSQARdeZoZj0m/LVzFtQlsQr/Dwpss4abhwXHsBkrw6+wBbwR/GDr/Dc2A0f4o+EbgI
uhYhoqQ1UpF5LPb/0DJL6eTfhyqz8nM7NE7juJVipMbgm4O2y+/9sD/pJ1JEdXafeTb5e101G7IW
wFZhNfmZgbdCfll6lyKzA2RudZYkNTfB4gnWM4fMBahWiPtM9hplpF9P4Pqlpz0fFSJWWPqq2RtH
p0W6PXZcZsjo5gTtHlly+ba9FaVmFq2bc/7AaE3kNdNNiUNZgfdBYVxKP0dR9Nz+8m4kLSCHpXTz
XVLNrTmnIgfudUXpSFOwmKB/YMty15sSr21aB94HrgQ0k33Rbc6RbVsmxH1txuxd538bkSR3g/On
3imL9QfmQZtvDPAnPCqVCKU267l0XJQwq/WjLke5j9n2u/KRZsRLP6ZxaPRgspNNDYw1yWNT1jM1
HtStK/21TdXiu40a3H6MINCoAnm07/jVn2Ap9gfyBWXPTGZFqvzJFprEg2FBPTE4rWnqIYQk2Zgu
B3cixZMy9xvh2qMkTX5j70IEmQzRa9CtISSBI12X1IK3OSdcj9zr2hnt6YAil5IU0sSzURqO9rSa
yglVPcf4E0ma85UDc0KDOrHTlH+dRcrSxoVhXstfa29lWqguWtEdUTvlcmRUSHCPvf30WnEXW5gj
LHhYlgUr5REZrrKWc+88p9A0JmjaXm/KhL2gDAutJ/VOEeQaRUVSavth2jmZYlR8Doru1uyO+EWt
LrC3cib2zMlzJT3oDZMVYMy8y+Jrk8ZFJRJQLrOLOdH5eBthCqW73DoJZCz4BgJpd6uaYttPqyoP
XYQWViaYX0mlRA2qvSrpWp5my54CreywP//ic1SKe9VOxvhLs9S0mVx8Ulr/xfqsymzkSy2BUlgc
p9NnnjsclsEAqiX/2px5yQDT8kKduAMhZFtQeuyH4DzSWmq1Z0tazUnGV/XZRRgq+wOvzi7UQwsK
bl66PF/r10aQbl670Mb76LnsQGtgd/L2nQGo+y2yrOgju+dczl2z561KyPfxVilD4ZbUY+mg6y6U
4dtTZVd/btqIsMcr7GZVsW7TdCR/CnhmMGyav5OHKIpFRNvsDFYsVyk5M+6+mdb+PWnTUvB9TUjm
sy4QOLjyk0JGj19lZfGTS070DCTgNMvn1goktq6hieJizivQUkFypebVeW7oXzsPqMTDtYQeSDdz
bflYV3On9WUqpbJt3H6u6vbQb70sPrm/Vlx3qjko722b6Ex5oitz+M8aUs2+ztCs9eABX82HDOK9
eW9TY7FWZqF5e9ZUY8CwD3UilMKr13pcwG8Iz0JGX2GPQEpQsLoXq1VUssu3T+ZXQ94VVUIDAJV0
MromNU5yJpUWylV1JdskK54zW4M4+N51S8Mjssjy3nmstTCaqyWptgS3vnX7nWNcWL236M203BO7
VuXT2Kxax5SzCB6LW73mzWvqdAQ9Eg1VTzGc7iSgxLUajZYx19X6a2ilonj9ZzH5/yva/2Dj+T/t
aIdff6qv5ve/Mgf/fMV/UQcEl/wDdyCbMyga/N/LmKTq/2HYZB0TukEKgkJO3X9uY6b5H+ZTOITb
Gz+0DkH7n9uYqf0HJmnCGSi/I9fO0vT/l2WMUIJ/X8aYM6En2NGewR//hEv8+/KuiWTeFzwkgTyv
Xt5cN3vyu0nzu773y7/p3AYf5oWpE8foZU3nUHHMEOYyKoGrIePIVLciLMsxp3Kg7/GH6Vy1qTkB
RJ4kZzwZyXiyxXAapOpky9JRmNpR54kU1M1w2IK1hla2dz8xgenwHyzleOyU/dCVWoxTThkmCENv
1gIBsEdYBB6ZtquPQyodi0I7aYI5fZLO6gLzPR9Kw7jkQQoKO4v6brbtPenLu9NB4ho8NAK55U8v
NdKf9K3Yff1H70iv7WK9uhRwL/kFWV8ojX9KD7O54XT3RN+unLZn9qNzUBLnDUftRgnc8ICsCRHK
Vc+Leyupj9XDP3Omx+CyT+goFhgY9VtdYIoRh9VS32h7eIdlfpfT5G0NZLv5Ngr5VRNvnRk6knxo
+vGRq8Wdo+qatfmFPvHIEtfRW7v81Jfi3Nb6RaD3cdT0vvQiaCz+3glhvP5giXrJAiNLH0rWPjSp
eKxJ8ZB80+hfsrQ7tnJJ/qCsfiHt9OUd+1G7x0kqYq7aqFeWSF/xHStqWL6fnri4s0R5xXtgGqfO
nI7pX+LGjOL/AlWhkftvF55OixDhnFzmOpc+0ux/v/DGNp2QXOgoSQqU/5c3hbCbYVb9fJHc2jjl
FCU06hgUDMJDQtzJVoSdOChSGmuaiNN9i230FmNBa8VoMKGlhwbDWZoLV8W/trAD2oe9sw/cQocy
3Q6N3uODLA6b0GOMVLGVu5+N9dvSQKye06+2hopdhPPBCPU9jxfbl+k53s9LvQaD2fJiJD81f7R4
s9Vp9Av2s26FImI7rvkh5DNU4Flb7ms2HjZVi1FvjXJ+313tBDH+VhCtWr0yUUvFzSr2m7Od93HB
H0NGfMp3Nnypnm/jIG4CQ8WSb5E+mtc5xlGoC+4yEelJE40q6HddRhOOh6Qywm2QQ9u3F5fFM9RX
cBIkpVzjzLj3bG5u+o/kwF36ojBSOmaFMHs4K9rhjwST75wLuT8PmXISpnFE4jpbYQNfMC1SoGdX
Y6u8JNR9IpSMQHrr8jHQGi2YUtQKthyadR4Z6RIpko2oGMC6RiYTsnRFK0+FZjJ5jVmca2jA9CYu
Zigkfm2WiMX0Yq+Wjz+fcDOYKbMgSTKL+97gupMj0fKjhsNex6tqRmYxR0/ujwhtOyzvyeRcMdNe
BzFdemU7C3dO23h8yoEyTF5oHuQltAbBDOuEkjFHRZrHwlu05NHj01LoU5kb6RsJNG+7impyouiO
MsJuv5ahYq3f0Gdc8EL1S3N29AWlyvDWRFnpOsb0mvTtq5Kha+rFgUb7Q2VJ8VqbcZKFhrCjHZZG
3ZbLus+hzExQaTiTaQc1Er+k9gBF9gnppJ8ApvQRqFXUqYXfTvdit8L+HWQA9nK8Suf2J1NZKDdV
qGZm0A9rUKR9wA6O3sEVkuIzw/Dd3syhPlmydPiXw+v+v7Dif8XlGSeVJ/b9XygyqeakfmjEM5nk
YjxzTv4bPlfpxp7VRif5/ZSEZGREZRLkwj4ptnT+2DotJEg1Qum5eZLcX4uxvW2Tcyuy+V6lUdq/
GX45vUHEonnwq3w6dli1UN0X2uovnvClTD3k2nw8bUdhpDd+2jt5NTlHi7Gj5/eqigYcJcEHmUVz
j7CCX7PVRZLjfuSs3Z1M40WWfjd+rXp5s9NLc5DU+o1Yobf+q/1ypjquEBvySJCiLRtjNdcxZBYH
+Vi/jdnLVo/nSugvKBNfud5erV8MtUScNwc7slwKPS6p1J1R4kRCipDG1QO7h8r6srYXVPZWLd1A
Gx/NbPjz2IfF3nzTHNek24hXf0sAtfxLa6hvar6/j/t1HLZzP3S0CxDpLh4cGvFUUUgyHRNrOwHp
nVJ9jLLx43OjErE9Or04bvZwHKzu2In2uGJKU4zYKM+Spod4L4hRyNfqouzbOd+ME5vmKRfQZEHx
wwpTnM8bBpFyL85Nrh8rpzmaXqPscVE6IdwdCH2Ad3HVHb/qCgwA/t5bfj/QGLqc1uzZla0R3ulO
9RJOmKcSqXf7v32/L36ymhnelf5NZwimK20K9vqmX/atHAJ1ZwRVRms4NWWlBH0LNz9KPYW4z9/S
jnq6QrLIcEdue9oYhsLa0r7NiD9PrFZc4vbYuBrKsuOcc1ZVcxdgoSWvQRT7mZy0+aROvzFj5JfB
Xjbo+kHx7XxVL07Tmie5Hj15Stxl35SwNMo/y55k176dA6h15cQYbfpSof+ZDa+R5ZsxgvxoPQ7D
1rcBqqmoEZ7ereetHe0At/ivVHbnBQ6sSl8EYJ05zL4hd58I3bi1N3flqEcOdAULqpAvCrfWx8cq
HXq+T213viLJJ2vagqSxg5V/FmbDUPRNT1pMjcFQTNEq0uixOiXBdT+fngP2HRfXLzRkUe1unRpu
lr9hQCmk37shHYQSOvKpQsGn6Pw1QjnwZBnzOxAEdYbsHLRmPZGqlZMCNKIxQ9t49Bkk/EhVJB4g
VzMbr+X/zPvtsGtBMn8CGGHd4RWzJaDxpvjMl6C6XZueEK9E0e2vmptY6eajzpDdguCEncHiVO7D
gV1k9vL599wmkr8b1XHDU22QGNk4a1ykllcqQd4lBwtcrIIQiBq20kC/7mWl/2Mc9jdxSkc3J4jC
B8+DcYSC/20s7mYur3W2vxj2/FjT9g5PXiOfnJ2/NPUGiZEGTzXbOE6wqZU/MKzmo+733DvldDQJ
imgGCxq7PoNdnC1+HAzt9o7DEqtiv5XhYsk8vshrkFBnbBtlXnmMlyNGHCvjW+11KPXVGzL9nC0e
vOxZrvY8WMvuRtuNi/wjUBzeNlKIe2Yp1BctQE87xEmxR3l2k6fuqAnthKauP/RzemwIou1EXCZ3
MUxxbZlxtYWSPT3AM1+m+Su3u3PRqa/Ft5lXBT57Kc6KmGIkwrFFBZqufQjzO496BzxcsYY/kmGj
uQDpr5NY2/e7CvJR8iQW1ZmLavZQVadulZgeOrrkMO6aN4pE8ma0Q4CsIOSd9Et29tYTXR2SL+DR
ueJSp/21JorXS43qNvZySNF5vjf9EuDsDgh09WUUL2s18XzUvHmqzlAJZxKhUOeUbmXOCIVzA0Pz
cqS1zwzU7lU2kSfQivGnwMiKCSso0CK4SQcOi0PUZmgOrOxKIuePUcq/m86Gkg9Jyei87sMPIZqg
mkHc54q/biXZI3dmZECVr61pHU99GdRZsvh9m/uJ2L4pJWS50Vtenene3EmdW2EOyDQvSyYNxXr2
Ra/bICAnpNptmTemNljS1PTsHCeEKj+eljSa5AYU6aOBidmKdrSS3iRtjse/5sixAX2T8Ikm+F02
a26O/fyC/HThyVgsjvBE7qhxZcuX0ezvetv+FPV63FOeNerySUhKTNS9Weo6us+EeOJY2ZP3uet9
rSTUlc8MDeHBTOvDmLbHYQNice4Kr3YYOr/diPxqjR8i+z6lteX1zd1x+u/01ij9+Ariwny0fsdY
Ee4qfQusQu5gikNd65Dnq8rAX72MZmxVRKgYac3jv+VYMbvE33gjyIzx9IprrdvLSOurYM7VPJBN
P5lEqGf1YVWQKWZhWZJkgnZqMRZ/QdMIQmXaxme7fE6V3wrp+7qJeNiyC+vjEfBNr40PRU/x8O/D
UV8ovS6QBHucoRwiWPLAdCf76vBBpaTOLx7oyDFvtXBwqoh6UwC7NLaLmDAPt1rxXwDhPW8hc3iY
pfois39yOKV+M/AIErp1OU1zQs56KWdBz3tyw0lvBuuqX9RqSPnr1CHAXecivEz9xFJOhWVxjErh
IlUEry5llMqwdbpIykvvLA8wlsabByfc0jqS+UpOhiLzd6WINwnHcpuMYTYMhZsWymNeihc0/EVs
Do7jEVV+BTA/p9pynsR47lRxNmb5pA/DSXEiTZ5iJTGPcD9eR8ZtvRinQbO+tZKSEJQzu1qWlZ+T
on5HfufniKUflEFzz1DV15rq7lZ1bT62Mi5L1RXZfhemagNpT7j9zmPC9ZsY/DiAs/mhtAdvSTic
U+dq55q4F3yEKNATPmreWFOHAcoWC1GV4/hD/afPJt5JWV6oEuptQvqmdPRwraaejVHN3zWRxnhC
74wItZo+qJpbZN0de76PUzjf84F5e1S41FVB/JFmsZxAX1yoki/OZS+tl2mdpKBVeM6S9EJ4EI/u
kQZsv6jlN7s+9Zo6RVWlfs07RyQiLzVEnv0lY0o4afU4h31lv/fVbBzHRQSqadZx17ZZGyM369zl
saFj8zPwOHi4QvmlIGrvkcb7UrtqxwzTYDfadlClk3r857d53JbD3j5KPUxpbzj981upz5/pMlKn
W8+EUayu0chHKyEy0SEz0u7bSHOR58OqiSdf2sBfCAjtSBUU/vEDrVb93mZ5Gclb+khGbjHFnMPJ
bu85U4evJ4Y7HLtCPiXd6PIU3WYU6ay/y8p9bs3+9uBUQeh8USWkbeZ2V2vnIbCE9P0Nj5OVjG5v
TkE2RWhVI2NIIoddS/lAXBblPchBLnuUYKZCiTCpRbKxRcUKTydNkeop5XxepnMvvWtsP/v4XSPB
cAg77a2vlYe1hXaSQE1BrVs+hM5BEQlp0GsbtZZ0Yo8Y3u3hp7rHqir7nc1YmjPYblYa9gy801J9
A6gN67QpIvJofuZZ/VlnTjStNnsifE9jiT+VPZAGZn/V5OhkRXKSj84Y9Xl3WJrq0mh/FjWj7zOV
eZyvukuhXCa/tFIZJ/nINa97NhsmjoxoctTL1JMtYI1ZwPRJrwVBIvg4RxyrVeva/Wi/QBEcKG+Y
36vys65exWIl8SLzFK1sAjpWISwPqysaWfRkbqLyCOhkSXpkE9kDWWIFzxa1VTSnhOa0sntbtpud
qR0ZJ0RrioSABZJaiJPS91BjQwSkea9a6aY2XWhkXK5CCzNLCqv+gk7mKiN4TTJ4WkhLdThupcz8
Y/FpjM5NiOnKUHNybFk94ToNZS27YHe9VcNHV23Txci/w7dexDRI16knMNrJs0fF+MUNWuc+lXzu
IpKPfIDnqp3XgqKo6HkGHHr2IwqKL9NgLszmQvPLtzVJaQgxV3qkIGgAW0rjA7wxlhcjcJL66ixF
qPBPufld5vtvE1RGGBXTZKMGkvHTbitQaH68n/BQejL59mVQzTPjOn4VVf3Tr+obPh+MIDATnfnq
yOZdOPU7hCNjDD1Tc/1jzbtXaxs9oIRYlaNWlg9s7jprG+FeMd5yN23+7PmZfzfL4AZ+vTZx++zV
0wTNbZ/PDt2mOHSczTwDPhXtBbKJ1sNnx/cG3PDeMRNuxKnoDHsdAmajUN6H5i4lzikV4bLeMI7F
dp6CFuQxSxpPicvKC8QR2ZIVixyg9Z5U2bipsZSdF5XpTfENEWhYLgyfmImg4NvC+wfpm2xfIaC4
Wh10GMZrBSrIU/Y1radvKsvh8hcx9tjtB27+ll3Q2vUwKY9rnR83Sb2AXV3S0nTRILtKC2k8OFok
aX/bgjYDAb33o1r6H239p1GQAFaBw6HtjBqudLQp1w7BhjG/j2C2orsMmkwAkB4iFsZPZ5nfZ6k8
KsrZvPg7b/eK22kao9pkSjJ/blu8Eo2jnEcDSwpn8sIQrY5fnfQpqXsoVPxCMDY00MbFRFqPXntm
kbi4hvwhMKwo7eaTZt9G0py7R6IaXjtAohvJNRHL2bZemyqPaqu9F8PxDSTchKiQokIKkZV2rrIq
bCV2tPa+osIzK3p2aJvraC2nbrMiXCk8efKbgavfZBMgIPTEzmnlLMGoIzoiQozNxXpjaNuj50Me
jP1MaE5ur4QjDI5rV5ub75cx/7SGDJPbq72+lHUapxJ1Sq8KSR+GBOD2kWbVPc+aV6ocEnW+5HZ7
xT6nno0aNfDEi8gPAqLYFC+GcxQM6jODBsF7mvxGrL031FybUnmxtjKy9+/m1Ac2aDqaYrv0l3ly
yRXzahyaXaZ+yZ12XeU3g4VEspMDSs4o10Ntav1F2X52te2tyWcySVzDl5QDxR6+NJ7ASV15WvOt
7H/K9LjV9IUMjSDARiAvOA3sQo2pe8twx3PqzdVLqo73/fe2ZA+ssUa5flu7BTaZW8qyI0eyv9Md
p2xm7Q2dN2NG2pL0o1n2zwEbpZt8LRsRkcQ5LayLqIXXzGJ6c4bblqYn4q66uftcK/1E0YJGjpNK
4V4hsbI/deYuQhBuwObYE/VXsIhs84b9sKGSD2BAgJ1vrXdaEDFYxRR01pfU4tKs6OrIvm3T34Su
WolFd+hScpMVjgURLFNoAnEQZNfm2SGfq1g2ytiQ3wQTZ6WUzMwvKoNMxYj1UBR0BiVSlv6CFjdx
LpVckmfxW7ffhUTrUH6uF/QR3B99+6aqNk8GfmJSD72qJLqhuZKAA6FfsfZyijLXqNK5am48JS1O
nPaXwmdpG4PXJRPj8ERg09+9vZgWVbcwhziJ5FkOaNP6ocnk+mQWcWZRMRt/8+F6asbk6TzlCAE+
WPbAZLsyfCry/A5gz8GwZM2KPwK9CRAQaWUG+8yhCDZgWQc/mfxC9PC1adfLUnZhz+Slkg0H2K+2
x2oV8dj763pti/5mmn5ekuuWJ5yC5Hv2ZMJVRExRHyL/VR2wCR57/GnDTVFBgDILNjw3p5mozHBY
PgugIJ2TkUdcLw/kl8iBtJuBsxZovHNfVY4WiF2aKuEUVLVxIG/ksGj10QDCwtCGEu9tlO+dU56t
TDzUgra7mtUsLx5lscJ2L16WZrEQdayh6UtA8/VKjxGFxcXIgksAhd1FSlgrFzjk60JBDvefMwLh
r+mxrf9ikED7t94QGHHnqrgvf1m6eGkOgwl2lu5HovKOyOFJMLqomM/KYj/yNx2VoT3aRwIy4z2x
IjZMvSY9rmOX6LOoXoVvpKfNFmgKslAiUo9IYEfx8Tj7rUUlfGf4ArR/HkVgdX6XDj5eVNfAVFdH
y+4cng66XNK/AJL8psMZS0kIWYZeUYV98r4zEMjdL6KzLvZaHLkO/+RDxxTeEh66FVAS51zniWaL
8ReVthyDxjGdvhzlTJ3jDZT77PTtB/IGS5tfJI6ZcWm8AcCO9KxOrERweOg7z0bq77tgyH50eXOf
h/6f0cAiz2/iTLVAY59jlajEz0p9mwSzpBk39ezVyZ1NxHboe5XJCPul3Wbnko6qp3PD9MZpVt5E
L/ncOQ5DrqL+5qy5DA7zTjN7lvayGNsRw0ADQqpt95FLquakSBl5pW37y4SldcRHupuVXFUakfuG
DLL8vWE6YL1aId36m4T1OLT1ha3YlFFgpK8TMOZpcYaYcQXGVIl9o1c1nBCKj784XOYmzIHZSrEG
hhyu2V0piCxoF1+MZNcBPXPXatYXsQJ8YUEFvE8B46kFIWrOyiSYvMwL0Mx1/1hm8zJ2wy3Pthue
+sHOLvOcROP2vigcyjKu5cVxF8L1dryOSEdsfg3V0eI/Wgr2V6gni00P9eu3CgmA0z1WAOJh8VsC
SRPlOBMwXbZKZEOOFMAC4LDsErjsZ3i8Y6se892TNCDtDOvKGLX18nz68ZxPcLAuUZF/mQRbSZ0a
Ft0tterj2EsH8MsDmQ0HYlcOcmXFY1N7ZHVR6C6S9YIJ6izJ5cnY7cOQvWfOb5MFvIZeeRQG/ZOd
x+6QfKHPQ6VHuF5/2zXtxupzb5yoaI1zsVVBg7MlP419eWJ6LLbborT4KFmi0+K2pupV0oprvw2X
WsjnfDdOOh8lBJO5kvRqHVFoHfB/HzRILstPPimK7Q3ZI83Opb/1Qt1gkI3FFTPptTtX6UYlJtSB
OSIFPhfJl8HDZSvGu50i0zReynT5YEt2Kuk9q4f3JLlm+u9lyIMF4FOPyjEPtLUBDXxihi7pRvFA
qp3SXmBqz0pOsecyXJM9PeLtHBhnR011Ucgw8NdLfVRS8l4Kb2l+G2AeygDbfSEi3O2bExFohYVd
v0RIs92cV9NoH4sB89p3r+AC35L+Vz0q8aiJwCjtD8c+pI79qpntB5lHWLfaaG4mv6+UmDyjo03e
GMlR53W7lhYO1zR8EptF1sWbc5XJakNdEivCjsfSdmeZMBwkiCkJjaDS/fqy6US4SUtMC/PBBF1h
ZNPbXxnjZwGty3DXKBa02Z/JSrwB2aj5WCn/W3sRZqoc1v4rzh5e0+zPUnWWU/u8V/MFc/lg1qc1
307app8ayzqVtYPDV/PJAj0ZnMdUF2cExjoHdGX67ZFct6l6U/rhewWRrlrGMSsRsngDHhbpbC/p
ufAeID2ubeUB9myVtNC1irVujnq1C9ULCPjxjefoyKnSsCidJ69S60u9eehBI/CVcyfQ0DKV8sI0
kCJ5yEOZsB0r6e+5c+Xt4zOvpm9QAd9bd/2oOQq6wuZJIX3/ANVQnYOspkdVK45aWx13pmuKLThh
82NuOgfSHw+rH1prEimzGmTZU/0XITOMENwe7Fa+ksPkYlcPFnk8o4U81XF+WnXLzzinNR83ZGyY
STxgKIwI9Aoa0MlNY6lQ2gMBlYel4qLS43rQADXM4+4SmSC/dKl+KfCXk9rfWJG82BG+qwiYNSpn
m53eQFmBT9hCzPmR+IdJmU4HtW5PNCoeC9Ii5eRP1zM6yiDxvKddVkYrLrKCDBf2ExjZa2FN92X9
PBlS5Y0Lcto2ziY52l5GiEmVazv3rdEK5aEJhUzmno2oGPBzat+X9Sc4D6P+ocu+bxgTt2w4mTnR
jSI05JPZ1n7bxGnfH5kPD5l0yHOiXWAXllKJnxmRDvDnuIkXqT9UXRZmPALHiYLomkRQLeysmHBp
11lOOjOUvQYl24cJaqskn5vdR3ZHSOAaVqt264HVDPOksGia+t3OlAfcirvzlZsIneW1qsJuIfxZ
PqVGR9+yS6SW5HgjzTUgob05hrVKbIhaRrVuE5dC/gSPHWKbspYwkWd24NlwsXRyVDHxFQhkGyXO
9gbW4pfhliKsOXTB4Am8bB/rB5Tlq1hf9Xl3R6K5tMI+NKwG/oecvC+kMFShXdvhBmlpObhjpWCH
t9wsogef+TLwl9owRGYpeK6/kofbskv1+ElRjd8XJAqqIx82OTabaMm1NyywR4yccDfLt7yQXqjV
s+SjtNgH821O76hfj3prusLsvU7Fdtlzmblp93OQf9gDIJT+C9wNbOk5EZfEzK8BQbMeAMc/qjzj
ZyqdBZ4ASwT1xhcpwWg3gcJGs1c/nB2mH7sdHw5xH4Fcd6G8bmG/uXX5OihHaT+lLDsYWCFtmkju
vGyMFKFGZjLERCMepGo/6OLnwoQDnEsOTJCx4tFap1phOYVE+ZDmYVB1TANIq5B9/3scN1DnqHTt
LDusUxbXG0mt5d9+kw/EiDtDpCSj36MOSXu6swCt+Y651p11cFxemDmWwNizRwzalTU7Swgcxw6M
6sDFNNAylzbQqkryxe2AsvIse6Vsn0ipPdtyzUP4dbE+LDR/Js8GVdbg/sUZlf5p9c3GuHfElaVU
YKRDWAxxobz17LyZiPMt0PT+MTf6i5myCTk3RO63vPvdkQ1HlKTWyidHf7Fuhf29HtEy9Oh0t5sw
S/zXlMFzmWyolScZdX55kpvhZAHjbfIlBwhZxWtuz6/qX2cvXqyle02Wr4sjc1MZgQ2uLJg0EqU+
L1l6Lkkr0IHv1FO2v/o9/CJpokiM2wWS3grhpnzsvv6aNEe7D80U07U8BrMoAgf4ov7ba9IJoOo8
SuNFlzPOYd8SyyH7nxyd127bWBRFv4gAe3mV2EXJktz9QsSxw947v36WBphgkAkmlmXq3nN2TTxV
XCL8HJEkmZE+xlGp3xtVOaxGSkQn8cXZHOYewae+nnKDde6EpMgUF6/VM0/PdlcvGHyJ/64Zq5vt
iDx9T4+n/Ulc5nPjbCCitnwTZqCmfnUHp061xyXNRXhPyHMwU+HSZ8uTLGlPyZRe0271yUk4iEfj
b6kLR5Oz3/LqFfKziOZG8wyJ0Oxc9HRq6ika9ugyAjqy3DkV3e4CQE0STe42hkbJ0OqMaslManKO
42kFrRS8kjSX0gLdwXasqXUo60ZIfOEpAYV66ZDHxW7dF4+pDM3Qb6v33u5bcXsifOIgzPNL0owv
Up29JIf7Uqq3zchviXopu9SNOYIek4RsbGFHyNPDLuKpnsz0s7qtVDwNUHOkWgRqU17jx7XV60TN
ZM/Dsnt7QrBw0bySCPmKF+Ftn5GlHBd/G/a3vdPf8Lq/sgFuaXdtvtPX2kAcU6mR9ZJ6S+1304j8
fI0wC+n17MQ6aatcXdgDUDtDkpWu1aP+TaDzM28ToiF2ZK/4V2NMHeXWS5pLq2Y3nrd7W8mu2Fx2
cyNMpXwZSJ8WdH/SLD/RLR+wGCxe8LXJ9CUkC3SJ+XxCdu0lqe1iGaM8AU2c7ktrXWOteyJ447zW
GqCYeFzF8QwEeerTL9Uh98sh6MtB5+Y2meI+kaOsEoivzUjw8H8T5REFw7FiCyZ2vTUrTy5Gj/he
cqM1wKbUr0tkR3rpMyVletgQLZvqDDxkhy3laJNq9Z7220fXvU2aq6fjbceKLzOUVRDz0F4KeobG
K/BxZPJ6lDHhCox1HQnp4MhndRzO3VSeqffAtjxHs5pGJEqeyG62dKe5l8QrCK+dimkmdhdrc7Ou
dmHKiOihR7EpHNXYcD4B91uOOq5HcWyjTe3PfKdTxey190/dsSnysFcJ1NHP3QY/JRuhCRAzpdu7
0Yvv9Ta/m5P0Wrw+YK0CjjylFGhDimQZpJlf+PtcAKfDpJqnpZIPLUIWWRFC+QjU7SZKhgtAc3Sk
bYpGPBNm9WZ/VdBPWXJnu66Y6W5n9a4yIgVrVpSXcrf5lbI4mvbaSVJYi8sJtWTUVVRM1cJ5aWS7
w+KcOdR72uT1OE3e3PJquxWVeBOz5ZbG5a0hJ4H4l7MsuWtxU5kV2XaPxl2G7IfLDpfmtar1SyLV
591CLYWq7k+1hDHb3JyYroq68YyU1W3giIom9lDWc09jdJJedOlfYu1+W/1j0lLgYxbbEZ8Glup8
Yf49GAQmy1zZZtmEOGTDTdXDgTR5q2JiIDt5zdtT3DxNxnctJaFe82nqsOjzBcwN6s0IauvSdG5V
/uT7erH0+KlwJhR0MC3CAJGTyic1k08Fmp6VJyizpQ5PBGgT+tYWlztCF0mvbNMkVU1STszNxElZ
Rx3lrDRUPvmn/qz3vhrOJXbw5qx8dFUbxPza6jb4ImXhIKOD27dnJbuj974WXDdzpBSvrW484Zl5
qqf6sq5yYCphtuVRZwphK2pBM1I2duwgnHtrQyjlYPrwNSVn/VBYjIaoaDDA5w3CWRGP/6GjgKC3
e4U+mDRU2v3VwP9idbir4hplVHIuOzVa1DnCB3XStwlhwoew1C5ujxBbTCOYZ7VGWXdeCyGyJldL
PneELHL2RjmSR/9BugF8Htd1x9nO+PFQriDBoV3ALlBW6EZhk3X0TFpnrRoHC9PRNxnrnpldByln
5SdjQJxJy08RivaXdcrO8yqfgN+cwfwdQyocyCLpAV4Yx+6ToKI7WElqtZNL0sXRTDIYCW7Aiqr8
VlQkvILI7915AZHvWBRI7bhjY7pPW3qfBu0mFfVNqferMQiBNn3Ix8YwTzJXidE8Wbl2HpMhevSS
EOGbyb4p36zeuug4mHLrW3JnJXs3jOot6dpXq0FqfK/k/Yzr3a4SQr/y/YSbAu7rRuMIKP906hsG
TxF6ipOnrDxFXg86XplCBHitbG3jJlNVtwKymhikEl8azQAeNdj13+Y+1oYLCu2ixd4Y2ZrY0d+6
7U/bknE0jb42a15fll6dXhGtHNIWC9L2Pu8pKMnCPYHqkmgFeWSGrSXXJEYvwwuLpLObsA8Rb+QJ
8fdMoqC1slBwnGnZ5FRq5gwoCSpn4lBTFctpOLRJD48XJ8meE6XFDpkcRaKy9o4wvVb266fUOM8J
3wo36ZQRopSP3m6Cb0y7p5Q3UZzsAcpn9ZOborRno6rOK/m7AmkXQPKzH5urbzF+9ULmNwVG/WLi
0EeNOktuqcd2GQMwHBXxz2KxuaIUkuIPqfpY6Wpo9KNIUoODrMSeFuCiGLXR3DHXG/clCVObyG9C
3cRA0vjwxaZfZH8fYbq5Wt0No+Nor2w539xKKaNteSEZqhZOktx7slV7VUxgWxK7FTAnL1ngwpPk
E+HIfrLy/h55Vplvr8VMY7sUPjyg+h6sO5lxReUTAhhM6WuzHP7W4z8FapcGYzdnSx7Yz3TFkb6I
ij7F4r9EhStm7GBVS7NorN8IoOtjZxFqtxz/5DFfHfFq/ADnDybmQ/SbSxYh3yEkrqtir60kXwZI
HVcrMJhGskX2LO0kSagRiTPuCxixVxHwpFAwr5lPtcnIv26nbjnJ7Z+pEK+z0F6gf9AU7lIw5GJg
zk6u+ltjnU2E9hhLyZIfEF5H2W+aTRFGTeRw4BbwMZhsqtYuXWOLgyqvwlXswAzHcKjmEH9wqMKq
E14DZDYfLH7iKxuL8KLn6yt2OUdTK4qN8rdFjF+TcXjFjfpC/j3Mq27XI5TPGuUjqT9TWK1xaNXw
ayTgQYoec978DoWApX+2Erg7S+n8Q7pmqE5Ban72rUMzOX7iqxITI1QVFzL6o7Sx/5pso1DgcBvL
gyb02D+0zm2nJBxJPLJgJHvzWW9ehD9EHq5NDFbSOs3HLN7m6lDD4xcI+ghidDJdsEmQsi3IftZU
VXpfJmdKCkL3AK9yJpWFcTnzLEnxWOVuQkngEszI1jt6FnWINnpkwZjVR+kF9zixLq23WLu3slmU
XCMUK0CJJHb+J5VC9aCwiA3LO2qm41p50paHmrmFU/Lnob5a56O+kJoXx6hKPfOl5xMrFMVRLGB5
DcVdJ4kl2ldbOnWs+15iurVOLf8a0yfsuv6IFs06sSGdaXpAFAVl+b5qIc56SEzhsEPvCmCEfMfy
4z2Xg+WzRnKm7AjmXobhiTo8hzE53kl/i8djqd/oPSnJYMF6KyHbbHi/EsnEYnFMqj8ySkGqEGiP
Oqbfu1geK/TCSD55Qo669WsMiy+3Xw0etNb4bI2XAaG0tNnjsh06Jg2xOaItPxYqUkE0FMLfdrvH
1eTUfFR68qWns/i5YBVDOl+Zb2oLbTP+g5xUspeGEB31p0gNONCPYJrOAvql0nCUHMEE5SpVbktk
OWdHdTqbjBzUuRBwaURk2gQmBTu88BjpjDL+C5biW4olP54rjCcCY74aHgqzCYk+PfOXCwhmayJq
OhHgGF6m7p676ZNAu0icqJggNV2NfS05bJpFFB5kb3yIuf8wIqifc8XTEN91Q7DNR1oAstL6PV1+
dC5KWWoIyuugTv5ZKDlj9KJ0yz0+r9VBHp7U5jVFIbnRCYIW14lZWDFmF2to0dh3mHftm2LDg5Rm
LyICf1STLPrCn6wwbxTJ8Ep5b0v5dZx/u6x61rrsvvJKCcfG/Ng6mZfxfIiXfu0i/efR35UpY3vI
Nelj5PO2FJ+DYLIuLL5isRnPaP9V1g0Aw4UQr5s8qKzP3tx8zssYiMIUGNMSmMkc0FEclyfwD/6Z
iUXq4YyFvxUISiJ+lUMTZVkSjd166nYS/NrhUF/7fXhq5euSScFUZediZFcGov6sDHfC0YEQws0M
9l1UnNbJzJNDUjI9M/CuRuzsZedKh1ysrtMk3sg0PzT9zLqAajilPscyXzDlvsaF/jrl+itw49yf
qqY5EZx27IWTWKxBWd4U08UCHmbWdB4wXzAD9UZggOFJi+GvBBwZnBY60VzI9byJY4cMencMF0jv
quvOnEHNB8IfzNmN9GaoYeyi3qMQerXr+nod3IamMInTzJBCrTpt6IWE+Qvp8sHaeaGZTbgyv+kH
7ms4Z6v4B723zmdTSZ5KABnk0AKb772VsmMioDEjVhh5+8NSitzbfEKXZD3UuO2tmm/l9xb/dJQc
cK8JUxI9RuDSihIEi30FT86CA+7Avdb9xbdKyrJGGFXv7zBNKhEWkwjFsXJxYQsolmfLOCItiZI8
ijs76/0VymgRvkaU5Kv0Mi2nd+Q3KNY7QFcCUyada7NwFVhKoGCh/K1Ew8uk3q+gCL/E7kMv4OWG
KCZWkvyMY4xQLNWCVDHAIT4m+Ze/MR+i1kAMYPUvConAvOd84BcrMFFirqIn5M/XScXpI0VtSw50
WpD3FkftoJ/RzVwyM8g3KDdoZOSxxuLki60/Y2ttQx6kxQCQszmxjUcw1d8NJfDHup1rbpCGG4TO
OM8wCz/XPjJ0GxQK2PKTDqMmTBWxI0RGr5bf11cls478TK0/qS66BPR6kKTWq9R9y89zf6QY49gV
0IkHbinQ/MEgOXT++7fOjyNcanLviuQKxLe2Xp+CuanRWHaISsOaAKoV9RNgGo7/Q22975e9qaK9
2M/ve82nwjICZjF4/ENGSEu2rgB/blv9jGGPQwhJBbn9PCf1agtCTTEs+UIbqgMJwQyvlH1MIbCl
UnxCAvh6Zp1GFeSkqPtdIvhdszAZgGKdFnWKlNLujeFYsqNNyk+vhTjjD8Ri/X9Jsgwh/V5xwZS4
YBSTngCUyNtVM1SEq07BxDOm5v/boMXrzTBZ0Uw0SP/o+UnRKwmEIDUXq9Ne1LR9nZrfFtV6UhU2
Es8IgjeqH1Fasxkub1I6nWQjQ5CHLvBntc6WBd2hzv4H8KNU/n/M/8+T9ihTqKGqzOdKB/RdTsjY
oJux9D3XPBWZgqhrFMJYgGPM5UORySHKyvARSj7EJfR+fcKxJsThaKqvWnyu8oSDwyLScLaVMXsl
suOlHZ0WDqzNo9L4VlXNZSJl00zO1oqmAds2me93fEVwT1Q6F6lv1ttdYXgVfRWCMJ2yV1LV5fKZ
bLtX3jb0P9bLKuf3Decw+WiyxuKw+gWZAtYeo2+kt6T72erxZq6v3WaGaUYVz4c6mC6jgBXogqP0
M5r+IKnek7gKlUkLirENskn1y899yUI2D+nLsoLuQEzGMZY9DvY8s3fzb/9Cm4G7Vwg3l3NDt58u
n+N+dzI5kMzW2ZQYHT1aUiBZpgodg2fSt2Hc0wHU+rBObe3wjHGZ9qYEUKZzEDcVBFfC8Wacs7rx
cN9i0SI/8HWiekqxKo8sWx4xXWwCXCVzhdIW+qhivthJ6hnbnudpPBbtPSmqEAhfKHmm0vgKMApj
Cy87EhJpXDthvy5qcmkH4pHHpwkVOpPqYTe0K+G7T3gjj0RFuGn+ogkdqTCFw/7LhSxT9iFzb9Wt
o8BiGqXfmC0TyuwL4uIPCXAEQJSev+UqZ27Rhhj+wuUxnsQbOHMOOHtH6eiN40lJLTspUW8mMowZ
uKb0CL/cvPVdYiMa1x0/TkvyXhwmieD1nUf8REBVoDcYRBLGPk0ahw7TChUkaP3JxX/Idmvc8obP
OUcYc8AWUkd9iYCBucfCoMJ0pqlnY1A9mojx8P2tVFsr64j0gsEw/YyMxPyw5H0wt+8yljfBpKmt
0P2lItpBg9uNVzSopafczbQA9urcDdPEiHuwMNDVPJiZ8ihXCgvajRNmZ9qdjx07KG892B4DcM1/
GkjgkB4T7Mcgp/im3AULAI+MMlJfULOI1KcJ4ehaOQpyW00hHxK/llz7ZTGS5X3JYxQJnM1z/UOF
CaSRxhyAnnc/W6CWK6N6btim8JWkdy4BHFBGjz8FxkPegPCwnRqoVme3WGkt2WN3xtBLa9acTE+r
uVy1eLmRknRq1B8p7JWaaEL4Ej6Y9PFlyRyV4PNqlgXJFE7A9JjWDgIqNEXCKNc81W8TY2iZhath
y9gO8TieAColfiZgCCS8HjpyRYTWneXR1tpwWfFC62e12aPKmKNswsKpsVvoiTuN8LTJeNL3OBSo
VBGZ9Qa3hIuqaDdV28UB4uCtQfOn2yb1WbHfssgvyr3Zrv0jZB7Ja9sBqvnacG0YVSuNPIn6YCZv
hMo8eFKn3gnhk8LRutLK4GVEPh1SIOK9zdxC2pHEnk1kVUl2SAZIqk+1HN2SP6s+NuzgZvxVdOhK
N3sm+30twWE57Q99fpyy0zx3kWWuNMx+TPxf+ja4WfOylN9GN79occsh1LuToNmjcVOH4q4o2hVD
4BPSuXNcgVNLx105D8yxFPABUlqjbeUuSB+EruCi198JRCh+Uh4HVllEPUSR1MPDKxxoLTVMSxo1
8qexXZD1a8LXnOdHWSrcedKId7Zcdqw0Bbi26SdzV641YdAujUGJEQ/sgs4zRZ+fch68yiioFkSX
yVb7JERriRCMWRnObtVc8EnyepE79C9ji4SxPW+NEumdftZr45Kxdfc5tW6RmsDGGz6docdU726J
sN4V+R+8x7pEJS+aolbWxPIkqfgQAKAmZG4rvFULAyRGJHHAhaVnsjXPuZSflzmOtJqwWAv3Whh7
IGgwbDhtF0NgyNU9dA+eSYZnVd/krbwu41/jY9PKe53f1+ljhjep+/WEE13j4ZW5FZvqvaIjR16H
szbB0izxSWjFQ51gOgWhymosHm3Q6Z1fpgi4zBDdFDV7uCpo6CFZoIS3i1Pw94umBes8npuuucyr
eSE25Kke3nvrpmYPpUf0VgzGIWuuBiFjrKseAk44YkgUyhZpN2JHsk7Fem/0R4vsP70gBYqbQ1B2
v5bAtVZcPfVbI1MJ0X+rxh4RlHYmuIjNr/RIGvOgXhrxRcLswsyFmFfCs5O3zdMwRBuCdLKMjrsA
d4yYQv4Hv6FgjSkJlBKlCJ3WnmchiIhMGyi7n03XwRJIj4lAgsFHiU3ALo4AQk+55VMyaIfvjTT3
c9bhCgjIqrJm/OC7n9baC6ntb3BspLQDQSNFMb4FnhBYRQ3tl6T+HTYbCyqmvZwP5szKVKzE2Vl4
KrH6DXeM9deSfuu3QmiCnBwE5sz4OsXJS289NRh0aiQ2owVR+9VDd6d1ckyZwZOYQrsN7u0Ch7pz
DbR8pXmE6iNTjpFNxVOKIlKFjE9NsvSANpDenUjZP8n5cyah8diDqsAWZLzuRtBZzWkkNSn/MvmY
lHm0TzyY2EoLN0VCvqIZRvEjESBB58Nx2dEOtJLfyhhjDo9/6IF9DJiIZHFwuh2eJIPfP4IAIKeX
EV6H/9FVDFze6auCuYao1Nw6y/WbWCmRon2jb4H3ezjc/uhfGEW78jeG15IN2EaLUKFDhuZUt5y+
SR1VYu0HSUEIsFnXBK0BeUz2VP7j+89U+bwtysXoPx50MtMX/mu8t/wxHajv+dAFvA8xL3RkBdO/
UFqAk7slFLnRda7KYkiSaY58ljVOAjR6TthuhMHLeSqhj1pOSVTLGT8Y6jlbUJjtbL52kLHK86R+
1Amn7JsGzt4nQVYhLG+9Gu2CfCt4IBJb3aD4BZfTJiOIqflnniUjGLeLYrwOTm/DNjnaxM/ybhEG
vOjNZUM5LsfX1PhO2rd1Np4eJwzws951Pk6BVF9tBLriQIIxqjHrD3Kax6lnc0hqhXgg3E6/dTAp
w+ZMMy3a2e4YT7t1sCoGnv2qKISBI1CSwNfKZ8P4njljYdd8LiBtfZ532SPRxkuoZpn4RabAMi4X
q60v1oep9M+6PJ/0AZljf9s14emhRQMwnxpoZB37Mgab5C0lHUJar2r5o8ONUfpjdLkrvCOyBMJf
nIxGDaJxHExdGtrFVExD+WEjXpV7PzfPsAX7RrPsdp5yfrTCdO4z+EQKIkYd5l1/UgYjqNrXPF8v
SkV3+QEE5Xlfu3ufDZgvYKaq8fKXm0b4o9IJ1zbvsmKrzZdx3O8xe97AsDJjSTQumnoy5+OEjjrN
faG6JOiSH2WjaK7VegzSuoeg/7CMC0UOMrJTHmNBfJmUv+pQE43Mdo7huCQ0+NtkOFXdxyaec6HI
Jsfkh1b5uBFdA31jY7wJ408yiAeTrbzBfiT8iqi6t5/ReE5GAO7UJhw92B9L/PSSmP+W4VMsP9kS
QAT5JvXXvvuG7uENOINj1jijF1DGQgIN2NmkWUZrlCIkTaJZOTLX7VofDFlEsRFb7J4FnpFXQSb/
LpDZw3KyODHbxR7YcsmtoqiPZbjaJfRbIFbJfWH4mlVXkDRXJBliIEjbemd425s3hjo9wTUmRPrz
arBEzpqDJ0LgfeJW1aVDBwa6fLHEZYyACvtcjfRGsd4nzuOKAnZONz25D8tzxmHC+g5UUIzSQdPt
Rv4RwL9BRrbqacKpMcpI8HirMwmsgCuJ79h47M/ivzZ/Fml5W2F7aDHCmyHjGFt5t4q2czPt+Bia
VhyT1XoBiH281QZ/uN8JafcpeRF5oVzE0K51KECsz+sdR7XhiD2xJIbkq3YMFUJZ4XqvgUkAYpZH
oxbtO1m6BgJyLtIslW0O1O5rjk8bYBtg0zFR4xcRK7vFkRXfm06/MBSfR6aLbQ9r9QsOwGL52I+U
73JHfCh1ZfOQCj4G6YucyGfzOmTTMV7lCFwnjn+BMnCE4MIKR6SmdWcEMcN/W/AhJ+ggxQ4xaTph
HyAKcYYBsfopBG+9HcxIgYV4H/XMn6rOg20QlPNaGqAShDiMoqe2aCh0Rxd/J4TLDdp4JnWtj3i8
qsL0+xUNXLOG3dKdSGElx2UPM2IeCCelTN4u6WDFW5IT3be5S/4Vo4VYRk+fZW/nbnDLg9RnIMJv
ADzT/PxAJcC6LH6aRh/V02uPMLnCEPMIKWhvEwLpcvojoRCfwZgmpMYpvqcozd+F1ybnTGvPCdVF
EsGHBnF+cOycyN9Wvh/3/p5h6zDF37K+aAmnEYwv4qV6P4vIDrMYKvQYayY3ymUUTK9ktFWFc8Uk
ftpjR31OC+1kWXvU8GmpPyvucQ3UXdy8Dva3G3CY2BID6OM5R01WTPmdeJrDRhJjlnBAPvIFthe5
FA8UbQ7xF99sRv+AilqmnshiOTeG6mzIJAUQFrprbAGh/pZFBlP5nJ3wEAPIW+chty4LR31sMd6P
d9wXeMQhKAT8ZA1vP6njUh+1SRc1dDZ0c0rsjXmysG+navlCEdOBueWE8SHkw/VZrn/K6VtNmcMd
qJ1OeOq0v/pIMlyMlgkbNp7pFKkCAn4NuerOV8vRgqRiEogVRQ80EeVLHmhE6m39LWX4oZnURFUr
sAI/DDR0aD+gLo4KjZLLtT+BBdObhiycXZWPpb8sGNIMD6qKwCItkHmSNp4k87kRklMr7NEo83z1
gbqt54EkcU2n+iY9CRD6MnLlZMpYnW+E5YQj2BJG19CyqmNh/hnT/DOjhLWoxy/iCllzH/D0PlxU
o3RI/7PRn9ola0ul+wkKGYXYADzPngbUsNj0wdv1P5EU4YIJadjHo8qBPa/rcRdvA3HtNA9ZqwCt
trA/vGc4q2TlHsvHqQe9wFQ2NC9cFNR6HMfxT8wW1QvMgb0fK9BQ1DDgtJB4V/huLe6mko6DR77e
807uzib9G9i2mSlU9INyZ0ajeCOs8qA1f1uOL/xdPNoZowLmfE6qeXdMvUS3oduE9jkFgnioRitO
vA5XdmJ7SvoyzQNKfNlWHot/dbc4WHYUo3GieIlE+ie1WjSR2ggcYLe0M40JTV+5emc5GnM4YD2n
0EpjFOagvZaC2O1HNBSDchrzR4hPNBTmGV6iYxzmMY5JTkpVBAPY1oFDswbAAJ1GzNxS4GytMiHY
minUFtVOaMjKxvrUqT99AUm9yR5BBl5PISgRKwdRl6JKc5q2DBd06kuHtHZVnHYzH67pW1IZV0si
dKBvMR3ULH0AqjzjBcxopv9UQ3IECaFcHD2x8bB9PlULLjytO8+KEtVlEvHRlS2qmN4V2K2WM0Ho
DJ9kopSreFlaz1BMrxcf4RjU2WZhuZ279Zr78gDkgoEEeMjpUCbg5hN/c/N9LNmTI4+iBSN9MRFc
0H8gKvaoBjCdk01nAU1AiM9O63tJICl2/WCN26AYerIkmiArHOApY0U4hjy473dvS3Q7JQWJQqDc
+rTYNSkbA3cnGCp3kvlzF8brA6QpNVz4NSur9Dps6pMFXlXFv1O7nXEVRob8RCsgIqCzVcZPHTj+
ctXz6WLK23Voz/VulyD0XX1vdxtFcAR9TXowIpI/+/eiPsvVcE1lR0eGRKW5B0aClgBYrpJtqVgO
+3vy1ZkOPWZ59lk0CSmttsWzboyN3yulr8qp3+aG15qEyZVQ+Yxdgtt+K1nFbliczSKLatMMDZ6s
GfBZJfrE0JpTBnyslf/yDNGq1Qarhk3tETy9lSg1YpoHIVUgFSuIEbn1YRx84SjrGA2ZggwHo/JT
OWYXZEFAUIcCGcrKQrmtHwJqyRK15Mbw9lcs6fgaHmUTt7SjjYkZoMEAS8SxrFRkMlyt6qRtGBqB
isuKIyEaFZwduj/wxwVkD6dVrBSRlXNf3KnneSK4xIgeMfkTUSJtEVrzHFBVh041yFs9nGIUNU0B
jrhHpcvvnnHGCJDkjbUdRU0hMmFDa0xjDWzoPPWhTspnsCSE121bVGopqWK5XaJYBXJdDPyoq22I
uJZAaozyTkzprWXc5vq47ORFllpkKgz3ce9C6jkYoR09ZQvvfN0sgxURhLY5O0YB3E4FymrCblzj
uwT476KV4D2EJugq2B1R9GOyxyU4PIalUbYFAqgr4zJRLwbL4SzZgxO2SwMZL9EObY5ABYmaKLrq
AMDd3kuBhY8weK/q/uTjeMw4ajfkfMOvvDYH+m85eHcvlVQszQJS47e6Gk8CE+gQ9wdXStiQVZ90
6KXP3wi5fFNR19Uz6Xp596Zr17quLlpvAKH/jYfOa6wMIYT+8E8GSvUoUhwOLMaHB3+qQrgORLKu
luR3K1pkk+hP4tri7HuVFlThAYfsgB65t67Fqju1WblG/uyhix2s9bABvzLguwbMeAYEmpCSbryJ
8GFk9rp8/pkzsfMNQLJCuzrEjDHjxU4n/+iJiVrGdBNUl0zLxNYclWFBln4sjOVO0P9VarvQGq61
UZ6ZTR/jP65QrUPehu8yqe6pRMxWTr5JczQ24y5Y0x3teA+ep5pHxVzc0gRCa7IrpfdHwvGcByae
6rdWCdDT+PxYTkOxHg35sT2cy+RTQDsgNLyLKbc2qJ/4M1YBfhRSjdE+IJnkQzKPPrCsKw2CM0+0
PGqVQ+FQW3CMDPuhGUhNGdTrhCvCQAo0HIVM8wmLCRSDfFXRQCx5zBuSQ0DC5XoO1RZNSuH1SvHZ
dNbHYi2vuFhKpXtv8pMwDc8P7XkTYq+hl7Ao+OjRIkgza7F6VaZ4quBN1R/CHulH8Ax18VK7k6Zn
TZ/uot7f6LZ8evCXSqDhv2xM3B56RGjEpccs2QLVNheCxGhDEs64cQ4wiy5fOa6PuiRQjIIOqidc
CaB1676GmftAR/6wIpJ6XrgSd5xoMqir12LsLLUwG/NjdjRgsRT1K6+JzDGHkyi/6x1yTkUmsPI4
oqPA/NoX/1SyGbTzTBXUUr7VJSbfJRDE2i30o16gsza5CX7bMQ3zESMs9VDvRM0+NalxrFvrtOXw
zfrDaryEMxqIivDA6a1FlEEM1INO22mumpGRC+Qo7gaDAA/bgutTNKgbx9ux+QIxM4IFdI9/xOrJ
Vn/IFKbQKlhTNOIr9BMF34SZhGT3GlbHTONAU2wp3yNh6StwckLN9Sxk7q/8+RAdlDkBW7Y3df1p
SMeDdqmyt+T8O8wbKQSvksLu4puk56hHfZuPcbJH+UxNiWgbhmumuj+Kicu8O2ReQnrRwCXVk72B
o5wYdZ4/YvkUlpyCzsyphwCOsvQ1QdheZH0oS7/9yTImmqGC3iovBa2UeIaH+RmIK2MOWo51DsyP
fg2OsrJif56sQJ3fhZ7+TFL4cNsO5NcRqX78i9CMMKC6bJ633Lw14BQ7jF3PmWdaxDACeHfyIR8u
4GZca1aAa0obN39DZbWlJg/6FsbYM8CNGeQOyJsDguODDgpgavtQ6PnQzsA/KRZVfsmgOUhF1256
mSvbGKybbgYbAlBHTK8Kxux5iQaGY7V+USHE1+qnRbxtrr3zWIcIFOCaX4Mc+dGe6IeJ5blUNJdJ
3EuBcyQKLMT/WDqT5caRbIl+EcwCM7AlCQLgTIoSJW1gpcwU5nnG17+DtreQdVV2VVaKIhE3/Lof
p3dnqv8U9riz0fLKr7IIjs2cn8AWnfIZigfAp5XJjmUgG25Kid2U0X3leaOl9cxvtu2EZPjbhBYt
3MfnGKZhiweO6gRXIXJg89zC9k+DrKdCvOEj4mYx2cJml7CwHe/QOzZT/QKnE3XHEa7crJGCs+49
ZXXg8XZV5QzazDxGl0dxknC1/h3t38iiiVYyqPOq3Gj+afr6ZJXffwQyzPqzpNmY041NB6d0htVI
5RNl5h5FpUSpW0eBvFd/QgwyQsI/onL5lvrsYb4bI4sESGIdomNOwLUK2CXIhxH0QRF9AeTb1GQ1
LMLtCXd2Y3UGclKY9U5pVS9uW3oROCVGQRQmcxX6HKzA7WlNzVSE12IrY10uApjlZuqJRfEUhNpp
awAwJLw/sryQ1E8YURSU4bNBlzzUDPeA0dHaccwJMursN7AFCPQMTGH6yMZk5kjqCswpo9Ox26rZ
bRXJqxJitxhf6jz5EwGslRGw17myW5aL3FSZzGll9BjHI/ULuwF1U6YdzAyOivLqDWx6BmoMvk7j
iXtKD7LbUrnK//tyeUlxbq9/Di8mRLMOYtN9SqyDsuryLRsHrsNzTHEditGnRq6l55rf6n8kk2A9
oaggOFCgvadce7+kkdvyoW5E4rZWysKPDEkeuWrwZqvZY07ftSrcJt1PWofbflFRcWg9jWI+V27T
xVwc1ec46E9TOeBH7mvjFbfGS9Wrl2Y8JICRsXkql5c8xYR1DLBOk8uDyQ0Z5Vsor3mW7we530Ld
oME5ZJtpKW6JM9ZqdzR24aZZYWW1I6c832J8xJRea5xRstgvJfZOi9YQeXAV8gZKaTLN18RPjuaA
oyMrvHkoPSEdC2MbtdZ9WZ2BsvmWluWbV3AQD3J2MgI8o5VXmcS5WWwM3TXSrCuuR54hhpcmCp+2
m5F/NmHoSDth/mqIjTQRkjCESqG1Xr7vsfmP0pNqOJYC2b6Zu728AGWdjT1S6H4hMsCfqSAoQ75F
jxdyx3cdTKxeEMaqtnTm7qRKdwRzWFIxh5FTaFyZyHVg226dgLaVPzEdbWst3YwscXIa2ZrjLBec
lRIABXEW2n+9xbgn9VvVbBlJ//CvJLmJn6W7ZMK4KEpBOh8PX9Mhh7260e8H+0j/x3FoQEfi08SJ
eqSUBA30MxPJq8BSmf8pW4MALY4BM4EUeqCZYx/n2j7FMKyPfky1WoZnuCI9Gk1vhcFLW5S7ekVK
C/RuAIn2cEqX6RTDUD9YEneKcq1c3WEBQXLiJWaFPo8fmql5poyTsXrP9QdOxnetbD7C7HvW02si
KR8J3KRa9/uq3M/Sme1MeSmFQW2j+V7r+U5G+lvwFumdubV5zFaI0GI2sOQovsbmkPrqVxyWFO1g
DtE0ivIQPCYDye1NRLord7zDyRaChv/qWZGo+IHQrp8xlwT+4a5EMJafHGL8QoCgwIVv27A6DdRH
27kDd4yFXt0Zd7S4Gy1X9GJ8avZKzTjrqKeyiytKQfRbMMTMrLRt+zZ1//Vyd5ykE99sy1u8n72S
9Y/Z/SdqduGAgk81viyJWL79boLNwcprvSlICyqnLVXWsOOoD7OMPdQgkGukpvmHuCN2tYHMNblE
+wBJg65c/6NhdtAB061lm6rNzKlC0yT+vCWzxg2IdmUkb9D7W8hHm1MmnXSMZia/JyO0Myk4BiBV
BOwWCfVxZCiEU2OMYxkl8e8rfjgBTM7yHMHYLm4Bi6bRnDchZ12JOjzbQJJKp2Iz1POX6uAZb6s6
Qxv9TrD0r56x+hcyh7HKouIr4ue3QIDh12sWKiyGcNo2cG6xPyTPDo9Zri57m4L7hK4ACm72Eofp
JvbNRHkQR2f7GwWpp12NN4R8Z5R3oJP5FmPEIaX21xd0mrdYMWLYlPxVjSieBU7PUk4VX2r9g1k4
IiVJL5cj10BS1W0LBhdSK3G/AYIDP1F9gnRrbdJOX4+nuCGOGkNP++WVY2UQSacA8Weg+EKE94a4
TrrX45f8vbq8tKr3pLA79Sj0tX3uEfOWe8QpUsunUR+uUftQjV2DwH4ziw+t28pUIaQoVYW4V8iM
EenyjfJUWS/YoERSPOQ2voA4fODY/BP1+cZcvZJYOlI+sFaCkoKiWsODkOLbRNAvs8GsRhSSVI7N
DqICViOke1UjC7KKyv7ZFYwhDsowcWii2Q7Q+kYABGbuEG1JCtYjQDiOff80x9aHHKKsCQGqNSKN
iMBiqO9ZiuV6DLZB8Uiy6D2b8mfbXYOGK5L0bynVxzy5CaVXYzXe8eo86OYiXe8Bgo6q+i7NfyUC
3KXwDbl+E0X4DLhSUrF46Kb0UEYQUisGwpD+j2LhgYcFLfyXLDMmRGIv3MSmzC9yzK0xsB5V3ZLb
tsE721nKNfU3n0j8cBVpuIqoHbc5ri0DckxaPOI+dGdVQfh2UqK/I0kBDLAxk7HWb2ccytwUguCR
jnBw07vBeBXtxuTSDxw+Df7PoDnoKPlzt0vjwRttvP0x8DyZ+9CLlwm+Jerv4EXxS+lAydUHK/tS
yug0xO05y528+RSccPqPJpDSYFGpwHAIgMCrxWrXW78hlkJzZBqHHtbMXgiSxmSd0DDxcYWfVuza
36xm3IIZaXAXXRtze5wkDIR8nzjbq57DFk4ds5hUdqQpx2NgSKfQ4orBe6v/T4luCz/4jFRI+TKx
/I5bnnYftVa865J4KwP1btrHQAc6wrWOy1Q5t7ugQhCN/YUVz4x3ZejVSzGO5NM9HQ1+md2AFRuV
up6edN4CT2LMT+xMT+0pWrbQxjcjf9Ml4tQEb6HxqAQ3E5wXGWSCBFhkZTuEaxyDxYYOJwevTMSz
BJ1WZu1fs8dOFpTdb1iVePGN2idNP7G6aojaotVSt/VJ3Yqrd7ozD8dFTH6f9Qccpm2n40wq/DRl
k5ZmB55m0qqCkjnvTgpQwrm+syIAX0OL8MHI0qMVQdYLM8+KKi8zWZURnB9D4Q0d8791Ahui6sdy
ucUwLDSJSN1baTNMUkKlMkTS6YpnxcRYGet+B2yucTowglHMnQA4rdlqb7pVPRuGKSpB+fsM+/z8
LOkmmIlrbXSCtpqduouu8djgULRwL2Y3m3DKmcvwtSP2yrKgsttLggmIuhl2klx4agGjjw1JoG3E
UG2qWXWFNXoJelJXYCYE9xG+zIhCeRDCXE3Vz6HcNTTa84xA8CKwRQBAbbbJj6lWezuD7cItGfEv
bVXo2Hs0cgPTYf6XnwzOKrcD09Rkv0XzY3SK22Dv0hMWzVF/7Xhao2oReqsO9fRmUYVXkgRdtnGE
j5UbR1UWbK4H1u/dWyY3b4A+GvWuphkgM6ySrbIvKlgwBubaiKj+NkgeQ0wBXxS94WBUZVLgVnys
auWQ1L+KSBx8+y2iyEBYbMl9Cl2Avk7A+1Nvzq51rFBjQRkBQjxa7iNkPFMwt2OpYwETqmzIpuJo
rV95dOxkaRPXlMbmnBz/YWZeQFCC9Gmr60qJqlCKGabvmpTDe/sH4zLgoW95SsIFeKy6N7NAZJrj
8UfPhoCjOLokeIvdzq4Y2srY2hFZop0DJ7gqgrNlkYm2uCjZ+tqpkwi6FG1wGwnMvH3M1XaQjCvY
aiUgfuXkKfvCXPWRYg+UEx3SZj5MknLQCdsmAw/zhH62SnVxOlEssQVDSM6c/RckedbvBXkpFEwX
cIEb/uso8kOVgiBdHuJQ2VaxvFF7HgFcTmhz0igGSCR37sn7Jwqa1UFU8gNsDJFSu48fY4QFI452
WJHK4rEcqcgmqGIfktA41Pl8iKrD+nxG8SCfTGKpLgELeihVseH8y0zkg6U/mmgVioUzUUa3b/N9
JcnM8CxP2sDrpcA1L11OdNcKYJ8ZT6WlAzE07tbIeiZwJ/7lCSktTi4kDgfUqFT6u+Yz6P87qr12
meMOHCRFRSkYtA9dJFcuxzXvLfEY6mVnhYYvp9Nn25kvuYpvPXFdetKISZTXhUzn0BZ4/1zRtEQ7
rQM+sNV7e6BC8thl16Y2ID9MCmC8RWP72Z2FSC9zsVzkPLwmzOAUIWDXuRXdMRjTy2Ibn6Ykf8q6
/SKWNUsjJ6x1kUtqQrD5ktyoZ25qhDkbhGmpvWUN6ZqZrODyX5wF7p8OewrKCzukhm7F9ZCeUDDT
2letwZ15O2XrkIizKm0PjLHbjLhZUOoX2sscu4KwxDgVTejDyUos26/yBJNDZ61WRZP7rcznqsTe
Z51N+UuFvnTNMF+q8/xEbz6M5NLCUXx0CksmPd03SA5z9gyN4mkTLl3F29mRowYVUtoBU0+X3WBI
m3Iu+O2szcwGrIzeu4D7WfJWEHWJi3knm9ImyLSDjbYiX6q1FFonNA4FWnWGtX/BxmZKjUO+rCMO
/0hbB9sSXut8FUyzuFh5rKzAA/JOMqov2wcrTPf5JJx+nXmiV89wphYf8sB/yOpI1sGFxxEWuiWJ
mwU4dgHU3ACvreCjz/u7jkCn8V0WxrmVF2BunoaQHGO504yTVDW7LGN1WGYXtTM3udsEuzJSzp2o
zhifTxPibganWrE+4veOd72qubp2zqv0bMQX/REQvJ5wMssl3ea3OUDhUcVVoMw3bHVm4sEpWJHq
tXpIa5y+CubrfDqx0cTNjJ4ZgmPUZX2Lexv41ur+4L7IjFBX83ZcNQuJRqzVJUzJsY7olutQHcEt
pfNJBfw7IR6l1XOt1+AP22WfIWmYNChP3BuOKbmonqgOK8iGH2NnByegz+GIcR+eI9mSCimTsWXJ
1b2MKAJiw+ARm00PPXrpHQ0Z05U6960NeCJVFCeIsk1Z136Fde4yh/EaA6tjXA6ji/V+x4jgNHpM
FNNJ0EeXft5Te+RGOPQkK2YJghEPTI4B6NP8skoTnvtARoETgbrq/wlN+Gs6zFyLAtc096OUyy6Z
V04tFPKgQ7OoP+3/JMhe5CQycDq6eFrYd3AUb6X/cvp1Wi64MZZh30qL3eqyxjKdY5nm0u/E2KXl
2U9IGco8anHiMtVPvIZ1BF8myGmsgdaXKVxRjb0UR3wArU2sMlnwH06YMSDu6KuxPToO4EUqHaJD
dMkB0jAshD2jIDt0W75X+b+uD/0OzdD+jsq/fcrjqQwg0ycsWSXiUv2lS6SLLKBvJj4WkXtGfXxb
vOIo+MBY5KvwwNLwmE3KY+jke9dMtzLJrklzWYg6k9UHy7Ap6dzJs1OzAgqWt7H+AgFwEkF9HC3o
4/E2Q4SGBb5bxHdcUh6jKy6zd+OO68GFPYzH0p4ffVIcel7Z2Qh8LfzuyQbI/XdiIk5ikGHNoANf
Eorm1wiWb3b8b0pCp4GIlkLVyLHTNdd4vwW/6DYSpKUp9NiMefNYenOOPdLu6P7pPNuct9k9l4BX
5efsLkdeiyxSkFcqQLYMHLoMlqwbJx5eLOXKXVDQCCC46BcmlsFrtmgXrtT/ck0H+tQNmh8MYiOa
9EkR25vBgnWFM2y7F1EAwgYi+aONy+e0CW5rhhZ0zFnn45w1b1pYeON0CJv0jA6zlQeC2cHv3Avq
LiRnfUb1NVw2K6MdgYhULHbaMwsJvPNokv4Bys7BAoosp6SipcnFQ73wSjir2cA7qpIOrWYcpW99
mY+0q+IEl840WNmtuhefw/rUsbFSI9ZFiHUDXzOCHcmHSNEdbtx9PtygO/HdiOvIoUUZ17bR84eu
LFsTVKFU7tkyA5sw96MAYxECmqBsJ0OtlC9cTnZ7HQmqRoIyWAXWC+xdsybvnrkSa8Ugn3H/2uxd
nEZxSsQCVn8JbI9k38Bln/VHZUkP0hSbbMZuNjXnORqw+JzY4ZNV/A2pSR7YY9PTo5Ws/rf5OvyM
5ww0iEghoxjw1pLCi41bWMjHiIhzJfJjL7O4lR5Is7tgeJILtlZ/xEDEOiXORxWfVvEFLOZX4qCQ
9emmSp+DSbSVFDkbDgtghMxejKVUmLii7PaBTv5Cu5X8D/4poKAbqErXTHM7zC7gUKmAZkuy0bJg
L6WJl6Ilyqw+K04uPUORP0x6s+2IR1NFnZjKMVT6Y8SflLoJ3siQBOLtKENHAfcbpk4jHjKTmGw/
FUm6re+uKZxvlLzdqv5WG9Aoxw9L4945eJXmmwrDZ7g2yBB7Y+4exI/Vt14dFV4/tng7MBHr7qiU
D5hj99JM7mVyaVSFs4hkNT+0qkOd+xsRXh2WdCOH9Q0HySnQSREON5nXKvynkgIFIXquoDNEFg9A
PE/0iRTdLUC+0UHUShWW4/hHIZnMN3eWSGHKGRBBuKVdMFxSqB8YgRbCC4tcEnstHLBvB4EcYs03
Z+HpjseSEEL9GbIwT8zx3Lff1BVvJZOtSsCEzldjKzAq5sOc3Drsdb1UHhjx/KzdYi7YmsgOvJ5p
9NcgoBFwKC1siIMOYmu99maHO3n6IxqNOYqKPHO6ocP5cncjlfVI+n81E8BEQFe7YaGJysCX1O+Z
JVYdfYyF2JukWyrM63mle+Tnwvo7YNE1E1rWgr8JSbConE41fD1MO1aMva9jhAzr1fLptGyhkZZ1
C/8qQwU9Xemc+sPsW9zbto19LNrfUOLD99dd+CvllXJNXqZiN7ECGMwaCFToKcxklvpHznYyqXpV
vMtgN5JXydlmWWjs+rCbuGJwrnZYvxcbT3eLUQFCmwUbLnYaKkyoL2lWTHu5+O2812TtHCNIBH1/
mbP5QgaSMUMuSGTIKaY3AkVCuWJhAp4JTZKmuVp5y35CxdoayqvJlp0xfabB31K9BPBKMqcCcIgb
j5BItVtYoOK/qjCEawNolm+TrGFqDHiC9h1snPIPI0XZnw01O0QaGaRi37OvCyoT+2FOHg+GkPk+
Iz9q881GpLLl7DhwO+SOrONK7EAeQFdWoX4zzo68obp1mQJM1ZROE36rMSlZnkBh53g1OF773UTo
AzSLggDWGlTosexsSBJVv2UfAc5pAYKySlzqYyLxMLlErXmJqks3fcc6V7zgJuFfnUk5ggcXbt4r
eC7tg2CCQXMGQuY0+F8xdjBPMvDdVNBNZgtNLT+S5keDy8HHqw8Ly1QKAFzDNpWhRER6xZnAc1kF
M1z8S2Ez4Twcl5tVxW6/C4OzbrX3WYuBotr3NhOPngBiWWSHuOLGNdpMN39M6DezdKiDq1USlNUN
P9CirWmBdiNUrbSYukv8rZB3e8UPlQ7cL6ez002Gm5c8HHaaZRxMhAJ54mggvonTbgSNGkiIbs19
AArfyOcyzPcrANnqR544GNDgmaSZuZczkiINUvm8k+aKewUTBWsopqqsyRkhfjQqbnCHVTBUW+Vf
II3Hqafhh6gFS/yNonVO0asnxQSaUba76bcu90vbXQKtP0dkzwcV3otBZY2jWwG9PtEZ73ShXjmQ
Pc41vKSAuLTCLeOjVgvKDnkq/IZY/BZ6gej16YydijNYLj4Sc1OZmauzUCPM1vFDEUjIUnBSv9E3
XDrLvYxtijai7VN1gFDWia8GGRqdd0bCDvKvRPwXopelBKo1SJkSCxwckQ1YdUonDT7aC/d2VNx9
i/FehSSOwyNFUh5xIVYI37n2x1SXjQYnh3Ll3cz/FbKzrDuISNF+RHJW72jaMab1mc5alXwVdvuD
xixeIN6xSl9D/gWXdsmN8RC3RDAtp+n+G8Q2hPcQqn9wE6SjgYoAvNY09gP3dwJiKVzDndQQv8rM
M4wVu9e2Pb/XaPa8Xi3Q7XFPJJ0E/cQ1p2gBaJH6FiROZN7OiUlszCrfdYbNEDT5bL0KTXyOy8XC
9ssneSl3thVsJdbXeF8qWb7SzLvLGLNiGEpdcUvZVfBdNqReUK0fQOMImV6WSWLljQ81PIe8wEtx
SVmxlrS+VDhy5zn5tAxP4FWnLfyUlH8FC/PAAXu0FPzU9E89Ht2JOokgfofm7K9NwdQ3NlReGsdB
eYqcXd2Un+oBhEKE0Zd037JcqbN69db4Cjv9Y2o+lDy65rdY/12KBLYj8DrpfY7MQxfSvpYObtOz
MMLVV7X7yWj9llQ30puf9qU/jNxlm//tzi08SZNuIXBdYjIn+vyYfsC+0g4y7rJRw5UFQine6ThA
SK58aPGfsFNR9huvowDcBkkxEGCLjzrtFFx8PVyzrqYUrhTu2Xad2qy/oMTVtyK172kD/CP1TH1g
ca17+gTGIK18PSEbNR1VWHSChZ1tCH/5VT6DILjF1Egw+il8LexrR6y1Ij0lfNAnuzosZnhYQEYt
kzufwCTUw92S0Ds6ycs081LTbWZ/CPihHTaPnggR+GXyL9Vdnc4mbDc2I279llUzOkOwNTPa0OLQ
NwfSwBrH3GxCof9WDeYybe2IAW8A+Jwb/nulm3tlHJyu2leihVvTXLvpOf+ASKt738wnn4gdj6vJ
tylgHgKcr5avGJ3HHQz/vlub16mOr3U73wK6qie1fjPVkGHI9KvtZDnGGGIARrs28UK85Vnhx3br
A5HyayH7I0IXcYCObC+VOV5CtjcKf2014Tg1N51Go6m8jXCNj5sYUUqwIqr5A6bBJZH+GZgzBTzI
LP7DXlfHHIqZgCgI3t+WvtNQfszGvaEFZ5kgrf8slJYhZRjGkwIBQ3lXK/tTVym2GJ8IpV7ba76E
rz0ydrQ8UyW4NcDHpZFKaD84LFlG3tHhXTxArGD29RsQsmLX0j7T8LLaAa5pPm2QY+rwOKjBwWC7
zuaHtMGFm14eP8F1v83lbtJvpaF5EhoClWu+3H+BMi6C3yxqKMaiCIO3G9+Zh02Si7/p6ZLksduy
MdyoBWO3RPxlPrbCJs9LnLRCiQU0V028SWsIUmQdE0DZtkdJVkKPgNK70mBejECmPK669Bh0q9re
4u1346Jfh+9oqw7zU8VqXaDTrxUpjatgblVfJYqbwctqM0n1xuTFJQsWD6TW2odn3ZnE9tGOcqhb
WZS3sJYpg3nLkuGqTO76WRT4WOb+C+dPhZjC2gf/GT1EG6HydCj8CAXlYbAcpQpUa3W4MAzANQ9p
aq262q1Y/5TQoEIGbbvv9wOh3LGBj0X7A3SYKAG9MDMuP1bFqBVQzzFmZeTU9MxpGqhYC0sMZfAY
k7CNjxvBYrnnSl/Y2OOi6Ki7xSAdsGcfLas71nbvjuKmmtQls+bZglaD8DG6Zc/3EgrgW7LbUwW0
UAkkUwfER3eJbJBUBBSwZU9c6lHZDaBLui3oNRwucLQofse2UPOj6QZ8fcxf8breH51Ssx3eyHuz
1ADfcy80z5LRXUq1upZzxQG68v0MNs4wP7VDM7KLUgf09O96/AKEiEFGd7MZLwNWZtqZ0679WBCE
mQ+cgev7T5v8M4A9avouyq5jJUEYLT25VOCHmB58pqoynLlv/KCYfLN5aZCh6n8Su/6B3zSOocoa
26TuHJAITc/knh0zHhumXR0zvqrpL1KPDuGuA9PF7qnlj7rvdkPDCjvE7NPbVzMcbqNNeZMEc5AC
gzMLDVPxVL5GlfRCK7vtf41v9ZTL0H7ocK+N48FndYYld2jiAwMRS5fOz43Qj0r4qAIzivlPDqdt
f0k0GvbCBXUbz4gcARwGhmWZh+bNLo1DrrQnwpvX0Y59qyWcgDYkg8uyYnBZI/TD8SxqGET5p82N
UCp8MdQubSQuahg35OBCh9Yly/NLpqnnoGNZmP4USw2wrD9K03JIfmZ2fHh1nQivlMbAnGM4WmNN
asB3QsjFBPmrXN3QrxyJXyr5JdlGbKITdMFKFlnAN1mmaJVbt5PbkKSvnsUHPuWRg6FqXYVfXQDd
V4PhqomNZ4VrO/3dU+qEwWZwwiz+0CL93QRfGDbts5erN3nqTkbysNvpNujmhR7oZQbvF0GVl+nB
xilzT9Uf0iuKOV3IaC35JuUbiuT3KG6uOJWC1cNe8WMioEn1pMURh0/FqzgFWYZ2mETwjV+Ur4A7
lQ5TRL8Izd5UZE72iYkDVgEyKvm2w2HCs1sxJT/qZR9VP8x+uDtsFNbJOodtiflrqd8GnJ/S2he+
QFX4SBumwoeJwGoSxmvXyqDHiJRZA65eyr1VvLeURBaK7CqKvaFoQC2Ha2Yp1zzPNth4hn2joguT
VQy1t14VXt03Z1hiNTBXNFLDpARJoVlgOGkYiHLFPCpgz4L5U/TmIXj2Fg8y7eauiXcxrowd0gK5
4dsiPfDYWYwPHucvu+rOC+sZNZ8+5xI+SqOdGoP+hjp6jbb+TnnqNP/VgxrLCd8MBglgCdCD3ZWI
Ee1aJLbKot2cQPlkXWWelDQBXcaluegtRXQC8kjgifWh2wdbHoExawdCbQrkvqnIbyEf75SUo2ZE
BJSKC96KPvxL0RhFWvEBbj8GqFrM53QuX4lVv1IteQWDT2K858GST18y3w29ELchre/ZG1XdFFzO
qe4U00cbcmoMDEb1+zCfrKGig/1DBNMx1ekER92wqRiNyBsLXvaEnhCy83oknlBK35O9yoW7TVR/
Wde0in5OzPpFZ+wHy/2yYukbtiipeJFSKpnm3dhnfgbKa0Ig7rLFldmEA0tDl7Ow9eYx/Ss/tnpu
PIGtH1lIGjGAp0cKV3bcVRCmqncSxfBdNQNDBnS7WJbfzTD6WJ3sWaQ5EnVs/cR0ZC1Ui8RwiuHK
mG+ZBjUnudr4GZaUySB52tmylzhbivCLVEOMC3HJF1dv+fRnnCU0XyJvl5qEN9ciDYRF3LoGYlfr
PxVK9ESkjUSNp4LAW2qM4LV9VZpPAB7M2dcyK1FzExyQoLrq9BBKo69HVzsn8c1mnMAsnzsnJjdB
hSGNvTNXEVZ7jJNk96k8S04rZU6iTFVDe5wAygVlvg/CD+RCD6CNQ0iefkJpCEj8Dq6GRIxJxVNC
Jw/7Xd8eMBeiXaNdcLkOlQ9B6AwGa0YMOcWNx/I/wSCjwHIvMeeU6IEVHPCsOUQEeYUqbWUQPBEX
cbRj+/uF7k1lMktQ45j3nS9T3bc3RX5o63tqg3U7VU4v4/kmoUpP0WXC3tU2nl3/UF+4DcEg6ZqF
4f8oMa9YBnuTrU4/DQCLTPoMEVapPNxHeLEIp0R0dYEmUUgWpZGviJFCOhyl1UKn/c5AuMb015Q7
lf8zkjsvFnCr7ZBB5AGGVuGp87Hu2gBPcdbQg7qaEFgI72G1MuDDEMsLV68og0LL6ELblfBy2RUE
OnEIVp0/8Y1saxc6f1TpyDLXWi3GNrgyHu+vDIqoUngTlJQvi1s1ZIPFa4OH9Tdql2NacFpXsh8B
pQy0H8RNXNuxRBcrz0uVhpWZdBz1JrsRIu+aq51oxbTfJ9YTi1vWna9Z/2kWYxDpAx8ZA6kdCihb
sD2B6E09viLzGS7R0a4puaMsYbpCI9mquIVy7LjdjMV6JBzo4yb2BdUCPMI18vTF8J7zu6kzdfRT
vS3KS7GEMEJ/Bxb8Y0rZGZaEpl7OypDAi+XtHwKdm8FMmoR3NfXSCxx21M3jt5pqGiwAQ89rhFFn
LhoJUdWkyri69gr+UJL8rKWjYhcR3lIMOISAx+ZCwqbeMsWqTuZkk2OlFm3Rn2WjeKncACevb0n2
0Sj3Ff8SpeJU9/NpjoeTQrZFd4d02GGyya3iMYzFm21lj7hWb5ZVXqVuBg5TQeiyj4j22H97cVrh
Hk6vW5exiaEmU66slD7XaCyv7Udf9HfJuMnq8mkOBgnazUxNCJ4U9uQZ/REyu3KFq429CLfDK2ST
dzHjD5lVTv+7qC/45oJqDN2+JYq4fsB3ZRtFocyCX9P+0EcsL/R8Mo3tIjTLcpCcAHpnYiDYiPXH
jD49o36Nkb+seEhWJyAFS4p6EhYo92jFCZvVuezEOSYPNMbDIxm/LPFALnED9vcpr6nQXMoMwHG0
lGm/cJnt3rzskL+tK5vJIqqVF54BSAqtPwTYEOjgEljOyHOLd3Ut4iEqcVF5boJ3nVTBBwKMJcMf
6TaXjVQzw4Zuv2iUKwNwgvHXRBjhTjHE6M+IyXg76Q5oktQhijHQ/lWn28EgcuRTHHecx4LvoD4t
1nAymYjjXaVJTtJ+V/pLjdv7hCdBwhAeE24ryCG969ZnHLVe19i4v9/bpN/gf8bIkR1skCgJ5jjM
Nls4VlZz7EIVo3V8kbTqSlpNwv1cqn68rNwNaD8j7D6wgiMWQHhcx6GWjyFKhIJztnDVULuloXIz
KoduJawDGma3dhhe9Ghu2HR3lDql7V2z7ha31bbKz0LGuMXWyRrPkZM1Yqe8NO5kA0nCNHiqcuaz
w8JOcEw2bW9AlwXtPP8bQHCziGjeRRjtM2JarPb30fyEm40gf7D063+qfDYS8wh+m8ZcGu6ZKE+R
Np4Eb/niEtNLhPuOQOhMznwzW4nXPouCmIcsDsbYH8I2PgiZ50fFaqzHOSsu4DewGnXuaCSkrmmO
NvcxMUo5ZFcEbHgENgz+tDWPVWDDk+NQfJbtPciTO1VbApTdReh/1e5HjBFODb9UuKpa7KiZW1M9
28O+YQYglbgi6+rEOhu0Fm0UQAijFhfnUZ9XRiYIC1uOkFtneXUudRmEYFIerBgBucDzKzGo5mDd
yYo1V0FV39yq36o+fQiJLqoG/LwzpN2fEu712FoDrXodOnL4SCV6tjEhF8yLas5bgqcQW40/RXNo
t2U0HDXCUgYFg9YItxJgtnnvKQyiwEnQOxPT8Fempm9sQ/bIQctxOqR+xaVhIDGoZR+p8jnB3Mtl
DS8ILaSUAD/TQnKlmgtO3Z1rOBh8snYZcw63/nMNC4P73RCAiVl9kpi1g0fB0c5NrSWsYzfHuEgv
yWSe8u7/aDqv5biRrtk+ESLgzW1btPd0NwiJpOBtFezT/wtzvnOhmInQSOQ0gaptMle2B7T87F3P
qTdsqLORvRFZGr5ZDFRyKqPO8B6D2d7NnY2A0binyVmHaVoZ6jGr3gUTzdht93IRnhTlg1Q6/iMc
dVvV8SCBAbhk5S73daRvMpA9Sln7FMDMOG0IMuzTVVRGabk3QspzMoJXOJwqmlD3X1OZQMGB2U1H
evuzabXAOYu7BkAhWBvFuZHuYVgOkfTrzvKFle5a7n2raZaCEjZ9LKR7LtAZd81fVXvjqCWA8lDy
wljkvAqZ3EcrfFTFP4S6jUUaNJ48M0hXcLpREQEtMCz9NHrwy56jguIf9rwFVaWCAEYcaZf/CyWG
Roaeo+Qs9+QGumW3kZa1iVsPU2JEzA8RzKj6mvJXzDKWjnJN4HW6J/reViZ/IA/P/g6Di50ly+SN
q3oIxLXHWJz4tkHu4YTDaLCw2+9MTvClOQyLas22/lgX/a4Q9451A+cIlKE93QuG/pnRxdahnBLf
60c/rlyfaEbYOfMV4WvNojGMXUH2BC91whYnrp9FDtKk/FVeKkJso31VaJ3D2Z7I32Pz91Sx9CnY
CEt8TFzPU1fiO8DoUR078Tcer/okD25gHnPO1g6Okx5f6BxFgdrEftjmvSSbUff+zBoFXLPTZSqy
K0b+Gm1jF7y3iPcYqyCI7KCgqfuiuto9MQdGsQt6ucN/uASBMfOckxdAAZhZa+STIUlmrD1cYvcm
7VPQj07aSJeKFo0FCyAQt7tbRvcQ0BR18aEZ47P402XgeuAUT+dqupgWKXaKfXQcCwH3001efNXa
/GU5chwy9chm95io7KhajuqOqf20iy2k2la4KxBcWmmz0BSymFLCqZLZbGpuIvHrlFhgORFVs96Z
jeLb8Bpt5QJs7iz1T9ei3ASfE4+tr/JrqM7DGkcHIh3mTTU5ijGHZFCfaz05O+N06hTAlHsN6aDL
zVx92qb9yADrjByW5KhJ4sUTSLTYEYJil+tXNfuq8Q0jYRkQhRTDVexQFCtWdjeL5ia7CvR1frGD
v4UHbOp7iJecU+iEKbgcJivecNO77FK8y8Y862pxUupDHvy4XbwzrNhXbMJYwK7CtOlB0FOW28jb
F9vG/JAavkpXntxgOAchb+Y/U1vZ/YPoBxOUKgKw+akyOZMVZzkC7AUMkur/tOIawTwqXQw89jqY
gyfTcpNCSiFUKtQ2Jdp/GB+bAjdRX356obzF2XSr8+mWkz4yEQuEravs8WKq8Ji8G8aImxwzluDK
uW7Dk3qUmjyWfUTdVTVAChYG910flEAxOL+9coMZmfGyqYZoDxPmZvk23qN0uEYxl3D3Cft6X0Tj
ta7ocw39Uof7UTQHiN3npP0Hrn3VY2UjtXwtevNSI1y3eqY67mnGwMDXYe2dOm/TeC+KaZvDSTN3
avZXFu0W5+DWxJoKdjJXdfB1Pi6q2AtPQ/I0wNt709Wuv0ZP33lY4mC/GVwjg7m3VYcEBHtPvc4Z
EpK/yB1HS60b1mmsvJPrdMeyXkQrh+dEA5nxJq1freFkpoUiUaDtK4SxeMk85iNCxR9b0z8WC3y8
jo4TFJ68gLmc5MLPyno3qSuLuKt+hovBg+A2tMisqTcl/70N+r82amxS9tatkLB4ql9QM6q4uVV8
p7JzcAsmi9rcM83LUhiHyKbDtPZLLyOxosnRw4rqOKDbt2ekG1n0JRYzk52f+Wx17WWU9VtsA31F
0ReiOY+HN1m5r1bxdce5AgQDhxAoHiGtBtnu3UbQ6ptI5xoG5TZ3HX4+Bd+CZJdfANNWaZ5DX9DL
xZPOSbYaiKeyXHvr1WxXOcRBPBxMsIGpshHJ3+DYjPqBkcq+YMWWgAVjMVgx0Y1hl1uoBQMWOcSx
qs1//CBAQEm/y8AHka4heZLsVF9mT004t2gO5iIQ0x63KUkMAVGBuckgTbqbTuobGcqNshBk0BHc
jghuy55jK3TASItw/CLtqtNgfjRYkT/67B85zL0+7Brwg3Iw0P0WGORpguHQRpiGRrA5lGvdagJX
UYHQQK/8yLXmUaFp1hlr00ytRCtIYU+QHhpHNbMX3hitm6cKGNbpyalKoPRH5k5bpQmYhTj17SXx
dnYM1L/bG85FGCeDdW+2sWoirnkEMulso6QFCuhAeqh3MSGMDc7Yf63Fz3RRtCitepwxwD5w4hA0
PNkP1auew9g/0SQ9C9cXAktpsz9BYxQpY+keW1y/kljZOp0iHX1fop1gEZ3tLZrZQ1sJxr3yIJDg
E/p7kAbVPYd1aseHJrAZ2ALMYRS21qruv4c+h1Hbh+56/pg1j67VICRJvzoUk3GCZf7oZuNFsZyL
njCBkcU5V/FQkP9gpmAgYkShKK+yjcnDzLwAWXxKxFugSU4nb+PqNZFR9hbKFQC8bvFMs0MP/TC0
z8Z4SLXgOB3rngFMsDDQMYdGcHRCk/59PpeAgDUekWqEZa9GgBbAITegPV1xHB186h6CpgI+hehB
6Dv3zM2fhpu90sJ+xV9EhwxTfM/DeMWGn0o7ekGXRezWuhWXjPANWlPUnZOY/JDd1RSa6xRhz9j7
pvdWqx9GA1Rx6um7ej/uBDXJSS1Iaq1/m9EDTPNKOEdpdzei/5sFKsrIdncJvWus++EwEDFxZewd
VuxzN5HWH3rG9SiFp07+R3+sHkO9lxqzJZaAZXgJu0ssbb+aEKkhMlZ6BNlgAtpzS3cXoCWP6O6G
QCOkiT607/D0ABqZPhLwJ1O1hitSzu5Pndee4pFevO1XpBuu3ZC6ySOZrSGwB504sgColseyDfYu
lHQ9LXffTr4r2e0k0iRUAYgVGXWWY/14505LLrKNz46KmYjdUWv4VcWnAqbctjjxVCr6i2HGS888
MStbsKIjA+Yg3ysbaKaSMqEmjJgBmpi6jdEcGqwmGPz94hBJcJ/xX0ZJoT4cYqvZjyQMefm51LBv
2OkCXeyC+ODpjz7Kg6Pa4CdxAsHXqKTcohlAV1B0o69VpAcXB9AHeOSqgH+QIzRhENYWOlgiF0wR
sqGPElwqAyhnAmpEcjrIhrVZf6iXZ6282WH5VnrJOwEaUIEpJbNtUjHfKmEQ8iscFkm0EMRoFeOw
bpv0ao0mYjpnXTrqJTXfO8iXaQg7C3naqh7MD82zP4oMSHhyMVCadzqtLk2qyKej4z6N6Z4FT/Zn
ItQuWT7eYkKijGS8AV9jz+Ss5qAoUaTXoaDNIi5jaWGs9eg5W/1o28eog4UPg7FGceTdZe8tEfFp
Z5T0PgTgYAlFSi+EHw39tu4SvzY7VLVotY/h0XvJhRp9OdxAhMAQ6YlFOoxpYN38DMrGuGswxiTn
KF27LXHxEeWO4kbjs1aKmJdGW8GoL4N7p4ebSdPWYyzWapxBw/hrI6Nim7cq4QkraJAa9VOP/8Y8
0X7EPeHkHcyqY64EMDj5atTjLuo7OqjS3VtMK7E6H5IWQffA4gs3fgWva1pq2rDMU7ZqEbJeEOLF
H4BvkbmtyhqHA2KFTF9TdUUN/Y73PrSHjumMGcS7zB5BdcxN4mqcllJXLmOaUE9oftYB3I1PKCcq
51CLaU/A3M5SJLMZJvAu/M6rOiCG43rHjdug0EwnuWlRaOYIOSMBdKOptu7wTGN5F6S2NYSOjzUR
hTVjeSV0VoXX4lnz9jEqWuUdHaavMM5suP+pGzjoAIyz1bLjcJ/+LwSmxKiLJ2R+2voZNMduCW7o
mHwrOemmRsTqkmDHDkdPjos8nzZtDTIYs4aKCjZy/19uiBaxTfcWBcMvM5kv6L0TuftJrY7td1kA
cCOudTy1xr3Lfl1+9LAA2B0lGm8gvVH50usQvAz3LWELJrS1rWtcK7S0FQH3sBidtTZWjG7kEXR6
ZXwpb9D2LdDWVcV1MZvFqOxnqJe5oe3tBOQFJOoMHNg+TTGtcwAuYviABAiXmGcVDFMCzqBpqKQJ
huE04T5Tq7PTOUet2EPfPGpdeeqW3tJR/8z68B7knmV/okWK9vazIc6vb3cN/GIbAEMaFNuMTyuP
mN6YRPlZq1zgwsLi7pLNqLCBJpB+hSGxk+mylMPO0tO9OTBzcvJDVkEPPBtIREdUtm3mLHhHB4ZP
qOZXY9ou1TYmAzI+OiBL5kCm3BsOilUdOob2AaN6Y9PYPcOaTdV2xKKjYJrl9gwW8HNVDoNijK8l
Jam3s8YUnygB2nhEjOa9guJTsK61KQbm6IxIg9a+tAxva3XMCcNPG8aJxVq/AvfisHejIQfJjfAK
IaMJiaqw8A/p7m4Sjh/1nh+mAtrCw+KIIwx60WCCzZCHcjESY4VfiFjYwej2AagjJ+jYFMhL6k7b
Yly3dndnfbqwh/HLUEhPEGwwqTQSpH+M1EX0XeHNdHC+9LV+7BOFyexfO+Ux7lre9+8OvYWO3qIm
EXx4iX6XJgzktOAVWcbLFAlWVe3R+TCCHjWXrwbrMdYObNq3k4oQaYwQ2DBlIYon+UuY6EELox2m
B4UYVWUiUZa99Wn2oYFzRh8gEFe1EfUuQ3LyAABGEKmBWTjAjI3bueVTGzC0J/gm/pnFRcn680jU
pKkbF7NOrubwMLKHSa+tt0sCZOIkvSbIiGplgZKo727FcDQ7EwXnb95cCZhYi6Sbwf2GhT+EEOQW
uFTagGkrYiQucq0tmjAHwW75g+JtsbL0RCCPRCDTi++1CleWd5MOrzJ1tXO0owgpdHSqoHdRdaDk
Oc73g4l+O9CcA7SuqVuObNbU0MQGWl1DazxrZ868zcSgDY5LiZdGicJNPWhnFZK68SewdDYA99iM
2UUocJBsosJ03+l7P+VlKjlX4e1CJBEDJL/k2YTpLrcADaKwDSj9R+3RlvfSVKmHiC/Qs5emu89Z
tR//5hbB6w6gIajkQZLS5Xhrr6HyGHDlCm6YbJ3EzxyKAazW8U7inYhZLeHNzscP0WdHA8CYg7UW
u4RaMlkIvzuW8Gm/N6HbcCSyPdc4lShlilaejVQ9tfh6TfNaeRa5XMQKsIZW/if4n+zbRL4VwkEG
W7daPYi8XcAe5eQH+Bku0jZfgvapOCljTsoA+3la/dGK+pW2KwcOw0TRzZ6r3dihAXedNZyT08LL
rcqc3ojA926a2ETShfbdyi5p9Ovg/Z0zW7y9LcpDaLeHMELKE7whwln09vB06vrVWBDklDeAcHGf
noKEaA3zzTaRB0zti730M1IV5qHtvmp/E6hbAlRWhwTG0Xc6B5WWYa8IF03kbAPRba043QaavomZ
66EUNjHnlmW/1stk3dkr6ThL4b7ldb3VvJUOMxeUV6K9VCIPQgJgOW3aU9WFx8Ttz1G04fYIwm+h
bOm+UfhqUqDPlL6KkU+hj2KEztdcIBWFsrQQLHIRhVYzehjGK7hxujwEn1lyNj222RTh2sIGc2B6
4YFZGvYToIHF74SiULQsorzpzHgpNN7G2iC4kXlu0iCYYBylY+XJKQTSY5kvPeOi8G2XoF8NDm0P
pBuEdKt982zGmy4ZHfSXaoxJuYh2Qf1VZtZmCj/VICNGMQXqlwY4yU49pgIFY0Zh7/G/EKqZc2gi
V1OBSA7WaYovOqQa18AsaDiLpGSxb7m7yKh2YXBXYzqRVcl5bSrfifk1uJrvZNgvw2+moY7inFMF
wlH706In1He2+bdlep6pN/a5efGqIcNo8HQjNnnIl9zJAu5D0lv9kQ66P2N1NOiT2q8OYhXV5xIN
+owryGTF0XFJmQYFOfGOKMLEshFH/dImg1+70a5rICO9IEgzAn5Pwz8WQd+JA7Crr09Bqp1GJsdD
gpnoXHR4bdWrO26Aju0GUp27mhDM2DloS5IlM+2ZWdnTiLB1iO42Kq8QM2FhvyslQQVArlnOkWBq
/iqwxoq6WeX4hYerzQ9j5aKQB4JRK+RjsQskbMLJP1S2Ztbwg2GU7KxPBdEUkcZINXNYZnjwUeMY
MAAMLK5VkwPvZhXnPtPmqxYkikFD6gnrYGdfAMtK5FmNOgoTb+sE0zf1OZkaoJMMLFHPnvJyJOr+
1xxLeoNirxnhS6VrcYn+DvRvqstZkwSLyu23IQZEK/kwo+/EY21QBa+2PbE5WLPhL0OgDsZwsIuN
xwybypilnWQ+8eoYVkyo7lNEKhobVtX3sMJ3/QjVggb00YkDjPTAuLKHzNkxtbRACgfqCMOGtGhf
M4kSw1uou+XRiMtVivgnGJA9KhDCwlPBmCRjC2QMFU3OUit81oWc+SuNtBCDjJFh5vYIYpz1S1x6
R4K7MTx0mxgwsc0Fm5KIRTE0c51os2CD0BH+uNDzImLL2zpj3sHRof5S06ys1lu65t8AcTQeQYnA
WoKP6PLDYJwK/AIKD6lQ/yH/5tpawCBLdVw3IaXOu5VEOwPpdcNOfxZ+OzbZgEFB4Ca0w98WeHQm
Tegd6q5Aha27oa/BFSGyilIwRZsN3ZXMbgKRvwZlxLFE1hT+vAp/nsMrZENWF9TUmcVl625zmKZz
Am15lBW4/ck9NKp7IKD04GnuwTWNA7S5vnNPaeBsm+GPEsATRlv2ZjOtfWr0NcgswhLuroU9E9xZ
gp0v+u4wPSojDlqAUYRNZYjOU1Joi2tLNznMVG3nT6CHMNHMqzNUdzN1mIguQEpPxnlq6kuEmueK
Ko1Vx57N0AT0dU7BtIlRRYrF/tpb5W5MeOpq7G7CIz59II17xrlBv5oiOkZHcFOdaP1Ws9mJT6oK
2CPjcO0JNKuG+gnIbAN/ehGwDxcwYEIE9BU+4RIZWTv/grKbU7/MMJ3cM5ee84CzEDFxAWPSE+4w
f8pTcZ0zvwYEIyaGshsS7T0IQdWIKbaau4L4YdSRzDOqBP5gpFAyuQiqn/CpIeobEJhPDQLZcRO6
vKhps7VIXJUkrsZBurV6LK542dKJAOzR2KQ/jHEvRDjuIvFmQNDvwuFIbtvBnLK97Zo7adbbxDl3
X2Ysd7LM+ei8vTsQMrZmTaj/FBHdSjlslF9JgFqLjWlMNzrU3+QfcTN7COd4vc9JWV+CsLlGf+xw
nbX2KQTOyVKGEjH5o6j8gAbeGZVSdsJPeSFK72FNzaMQxaMdzbtrx8ClojuwL5IF0Mow0M/y5KKG
5ywjVy7flD92oVI/51vBxBaLMQ3o32n6ozVIwgMmzKHfFpZPIOGuGMY98771FAOtAfqkh+4x3QAZ
eFVMlJmN9RmhSjljLCCcUokOnGLDrehPDtEbDRSZsmBjOsl9hPIt629xtQ9XLg1/471pw54omzeY
VDGaLOafFRa+DDpnoJHqQIJVsBPYSyxxKZJVF/xzux+rx1gyPEOLpYEu7i3jcreCw8ApY7WfKX+N
jgm/I9WwCu8eB51jnHsT0ybFqw251OSXO6lHi5SzR5B+DCilJPq3p5yVwIx68vZf5nQ368cyEKof
VXEORtoFyk1mRRwiAFreVVzgNczIxmOTj9MSSo3pkAsDT5r+zb4hWWfCMkmKNvzopKmT9Wk8JbpS
zhjR415VS7C8N69UNy1qKRBVYYIf5pfPvZhbtOaASqNxIJoh1sy5kcYMnlRQXUfqIcq32bvesYgl
zsdofd07rBKcVBL/VPvb8fs02QFH8dRlu9o0/UbF3DhRhjeMQKNFSP9ktr9lM4BaGlj163sRXfBF
sSdYtQylDCf3FYztavmOdHBTAI9pfuxBvU/RzRjbi5taJ4l1tCMJLPyOgo8oZCP+J8/+BEya8J0Q
OHFgwnAqjXXNxS0lfqsoPw6aWMrc5mNIzzbLJbBJyPq9XKVvtSETkOWIx1bGT9mfsPxto4lVRxfc
lM/cwdaopiv/X1apeMXMXRL/eP0ze7XiMdbTq0Lqa3XJK6BiLnAyJLylLJjlKWN0dZQx6mvHJQpp
1fdvusWsZhbXZr6j/Bhp5yfdyWC11jo3fhYCGeLYrork26B7ztidQEpztRxnX3gPht7vYxxAjnIN
oC+X+0gpQIUTHE+4q0PhqvuxiWeY6spw3wos+FRz2IroxN6tsiHC/V5T2CbKT15Hy5vxOQ6ggxzU
Fd26U37KrveNT2kAksBtOJsAMFIqBKeuJmrMYH3LlgkQi1rylk7gVYBYKAAzo1dP7m3NmqD9rJKz
ivLVoN3GST8/04KZSK3rVDlYETfMKfq9N3zYk1zY60p/NAA5BHYvRnvjRycuSzPF54Faz1th18Ki
CEBqG7RvvBzItqJ1bZ7qFBh+sU9QtCfeTLL6KvL2UgbTBX3OJXSMi7DvbssGXgkounIq20J5tEj4
Gd3AjQ5x8MTKlwGwlPOfGT7n90qXxiwDWYN1ARezLrWVTvJJzX65wqDSg3soxMo033tkB27PlFXs
dFmCHlkJR/ETrAhZdmrAjrJaQO0QX6KZfMC3Z7rkoSvkkFP/o0vV6e5s0oHJJoePXhNCrFcTq42f
Kap3Lk+jOuLBoIFVn56VvbqyfkUw8synHeHURvqKjbIDKmLp/QlwBglXA8L/MPnOkMQWhvFSneDp
pn8d4lS1CBA7jyaNe/2IkUL4CEjmpmwA/EQSjY41a8YMcKtX1lerzlzQeImcde3pxqmL6RjzmOBJ
iLdbkaxy07m6gXFTwPIqDHBwC5+yqSEqtWHLXTLXR6PgxZsm9TACDPtZ7RlnxSFMcXq9UobGgzWy
FpeQ/hHYmPEtCU9l/+5wfeal6zvDFxtqQjvsZNxKweEKpUVhDclyAYu7Gj5mGT92+30jQvo9RIbZ
LVkhZffoqFRm7mNQnPh8bHlxpbnvE6bcgFTkptGWrrTPad2dJYRauFEUxvOYqsBUPXtX7Ao3z8P9
NKl3chIrVLQoED+XTvK0nFsZiG2ADhVHlIL91TCwp3M8ApznmOMNIi5BQwPCehH5Ohwu9O2avjfu
OZigmeMkiUq8EwFsG+cktsktfaKb7zK5Bom0qQlRAhiCmoQYhHkTiDDpMHU/o02LE3qngXzfMf/D
xG3heQcbyfxvpQIVZb74//HOHhvCmB7BI11b5fB3yKWx+BFpqw5WcqufVXZ+EPcrgLC1vezmM58j
q2HgYYTFjjEPy3mxrbQlC1pEbb2vUlM3dQhFlmMmL1aFsB6S1bsbEIqK6QoxFZkgSS/5cbg7ixlY
B/6r5IYpVP1gcajn4IdVZgA1/UIDAFWVpwEZXxJtJMiJ1nb9gc4WBjlUJIISqpWi0qh9NUN4dCjg
RgaX2UygzRuQEfmqVog5qgheTpbjhZl7S7ay0LXnQMhRFbFslN7dyLRlh5M84aMh+rmEiKWrCE84
+8zg1EHjGAnTCQvSBkcOSRaXM0K2135SgGBmecqZYH/D0RiR9evRtKtHChKEOOJs8RVCyvPOo4OM
/Qjgazp/zsBFyHcvIJ1FgJZtzqyARVn2Prc6jEGq2kYssxwda+fR4Bq66Zs5ueZsiXHio2K1VhZ4
Klgu7hAddL4ZPHMo1lniGPDTkFvanxEKpNplH8blknhXmsGWog5CUqpa+DiFr0XPnN8T/OlmYM2P
mdi2X334TT5O4pVrRQYbHTdkODW+zqQxJ+MgZlhXYdjFYgLjB4UIgTx4zNA2qLLeuJJMIZa5jqHu
Ms3bRXqyJ3RiXyzMXNnFTweX5QAtIJ2TMSifLexODEMcTKKC4F1D7XwycTMIgjbJt9wU4DFWxBDN
Hg5PwzHyPw+HzXcRcMvUSGepzifTJcWGDLKgPFSauorH4j50+hKMhyJzpCSAnYZyrU2MpvTxoJU4
p/cZ0tuujldShbkBbTDHbdz15XZIiGmoUCijof2D7EhlN80cMncCsGtMosx/1JqsBnIckOWhB36i
Iu1NhIG9ctZxFFvcPNtUYcFH2MOEgUTxztYEm4RUEQdxcxDHbOpe1RCvR6b3g597uo8N0VddPGf4
5CG+AsepP6ShXvFZN9USBe5i4sPhZuSUvyplvFLi7KRP9TlIxaWLq2td31i3vrUrm28SNAfgP6qa
ZQ3zGu0+HBQQbezNZ2WvQNnrIHVsMp3rXWOEGQLFAPZCogr4ok3RS3IjUtskQm7YpJDRu5LzudfW
OXmnHgJ39A2aRcIyjpsOsjnoMxX0GXl5vgkOYCAKJeauCPq9zUWMK1hOdNC1hm9U+RcwHmahEPDs
qm1L4m+6gn+SMiJTZoqCCRwNbsyMHHZgJTDpZmcybijQJIn1uRviyGrubtP6k+oBqNaoelDJhc2W
//HZOg8IRitPFMgIMrWzR34Sq3nWYPoy6JJ7o9h+z53clAeBdCKmjJaxbw4R6oYvAxEZ0RNb8ueE
hpWRvvG7U1DJAQWolWwTIy5Q8XtSoEJXvDP6dIqDHolnFofYgBrM+pfC0y62l7/wmlyZh6S58sjT
6AGeqPHCvZGhQ3YPosVV2krfAqARw+0lVnVjgZkv8WJdOsDVVYwd2em2KsyCPA8f6oRY9GGpxsNW
3I2LEVxBt8vHZD+qbpWtIx0flmmw5iZog+TY2Kz3hWrudagigTmtmasdZIkysHhTLO1Nmtqba7Rv
YvzOhi85ug9cxXW4Dhvn0jn9LRTlJdIYyAzcSe9YLgaXIKwHbegA/RiUHDR1oxSnQIefYH8D1rwR
Cs7s2X4kOclp9kmXH7r5I3tKUFxuePhEN2wdcyRUli2BLhkwsQ1BKNINrxinvoLByk0iPx68jV4S
w4SZovk20VbIfmO3gj9TsjEnDYfZdDXBdqlR9JYk1OO0KE7t4C5Nh9iaOtgX2Ew6waB4Tv6E01tb
a31kcZTyrtdHU7U3RpbAb5MMMR5WC+JMNTGKxMcmr44y+lXSt1JD0dL7kfWYUmNXViuJs58St3eY
jYSsaetzT1CBhGtfg0wc7LPC2F4x9TNJ5PWC+AW8cIED/6WbtlO6VltYTullxAXcYvkx+2gPErey
2V1C8uTo0CyNey86Vu7ZBCmb5T8K9dnEg0+t2RLXSwBEinfRtYqbkcVX/Urp5iq7Jr1Jo6JwxpxQ
3FMGFxVTuSJd6i2It148Iq2+z9fB3WIuD/8fPVzD4gaoDfawjNE6sV0UIQxxuzlVKwDsaPsxhilH
gbefzLvqxlLO6LRs5qeSgD59+FAbd8GRQWJ6SpKrfrEwzrs6zfa5gsACeqs2433I98Qc3AauItg1
VCWuPJpPPXprEzakT82pbpa8puwOk5E0ubQ/ZBT7ZvTWcSSMmE5Ap0CPWXZGvIywb0ztW9Kg92kO
bcAQpd0RVxvMCb0e+j93Ky3e8h7ng3pIjfeOuhlyUIkoqiFAKHB/p2rcwbrQtR9cYoo14pDEhkf/
6UQXY5CrmNlxTVKL4LydGpYKIOMmBdYjI/OarAyy5tygXCbxO+hp2zN3sEiVyl1VAhuiOAIGNqhS
pjA4FinMDcTWLGjmF2p0x1uGslaX6D8nvxmNc5a2l8ZFz4KLJat+Uo6hhBvTdh+2SJ4YriP4ejWe
HAywkTEiEYHlzEns+rWBkxDQulPdo4a50yIJ+70MxN5x8r10vF1ugPiBEuoUz65WH8NbTl7QtGa+
uuRjCJtz7A7YTKwj9dseZoPU3X05olJt197obrSAox1gRLlO85oFRuLjPBuBppAWryYuxbC2FD3s
yyEE+jEB7yyOItGIh4kQ6EcDIdhYJuxpZQzLJtCP1QSP9SFHbS+rjOYabRXxFQVe9f6fZM1ojslh
YDVL/IFf8icJdVimEzLCLr6auMcC4BZCO1hudiyU7kg9CBe7Ch9JBAtJhiTN0L5GytMDIPRoh2Kf
QdbtGTVgI7FTMnnIGbLJawkBaEbrMgmWFpiOQn2ktnwoFlPocaAXZtiSgOwrbvlQXNU6ulS1ccJu
5niAvZEH+0F+t+eALFSbPNCK89kcwvhbST/iMaMQ9XHqbZLx3rG/wknNGqRmXz3zQF35GQDCrf+L
53HBb5HNc5jMrU3Jb1bjiWYqMY8mTR1/tI6+iflBerXAqJaYiFZDUG7JzQk/BXuSVi83GYm+nUNV
3Ag/rAHbJC2mYTaSkbbgpi05e4SyGMmyLt0UqwFmx3A9UoESFUehHUpSXQ0NVABy9XdPoKMT5xCT
NnpCU2n9dBnhgrO6iGcvWujXlLn2/D6CgF/w4SFZF+6AwEvZVUxdvP6YLgO4cGN8AARwlg2hFLz/
/IVuvzeoAxR2WgGj9ZAdB8XsQKmAtRb1iN/oGmlEETqklnd3b3u/SU1YV7lxaAZTU19nqGKoQqei
2LskOtnhm83STAVbkgpiF0LJiElDG7BiAD0lD0JYl85JH+x1XXkbA+RH1NjbiOoOHFzdJie4pEtv
qteVV561xjkrTnxxa3EpdZxN7rHp6wtR7ei8X3APD22JLDooULpFD0VFYvHOo7oxYn2xTqVHHuR4
QJCy1YiNk8TGeaYH/hy1YrWRCM8nB8GBeMZT/0R7C855tmbwAQa0GflH7W2DSHkgFXtnW+brg4LG
tnpTmvDVGtXj3I/GTcMSRzkUu+sA40hKjqgZHfvuYJzGH02Ua0w3a+tkwJkKNwCB+JduPEA7FxwF
rNe5MEffBUbaH+OlJOyBjVZFxxAGvpf+TgreXPZf8w6LUB4rznf4PHQDn86FFDY9JJtFLU/EMLCA
OxgN8VLw9LLBwvG7zIMT+LyNyMu9CvILo2Y4NEfTQJz0dNC5h6O6xypcW+j9m+w8iOz8ia0/qIKD
TEGAZpuITA3qGsPZzoDgDrvjTMWs7b+QhtQL4iun/7K+4KKC/52bAQ8sAgF5i36Ono6w+No7wT5N
6PZeuC8Dgk5CHfbIIxcCF2ENUkdf+WBst4eGblbKpQree3YC9f+U9PZAdHSCoRTGQB0Hy6h+K403
CUcXGUEMPq72ZgXLuRa7wXT+j6bz2m1dTZPoExFgDrcSKZKSqOh8Q9jex8w58+lncTADtHFCd3vb
kviH+qpWvYxp86Kp7VOm6DApQgzE6T2ja021iFb34FT6t9nAWogKvkpbqPMsdNVlS9X1zXSbKxlw
pRdKyQPjIbWkblPyixeG2+iWi99MjUt/0jDqcH/dxOWMmp+jqqzHkWxKJ2OW8oTwIfyjQrV60FV1
T5DJaJAF50cDMjBI/tEsaUMC4QHuVYATwWzJqOort15lMwirgfroq9chpZoXlg4tFBr8weZYYCSO
8A02HZcPUubJiLKOzklmU389FQLWvXMdw5lo9OtCpaDRYzEmGVRRaa0Rg27PYX+o5ALZ/l+43lOE
sKbQg5SBSNf8GMJd4hpPjdY+367z1XtNzWhIWoYgHLoAhmGyMqaISrpTVWrooSgjCO1LSwwsNbpu
Zw0mBan1PUjMRn5qIyYYameD8IpZ2ztZi8xRdBdzLqGmEX2MaBFs4wUXE7asg0QlAHR/ZT5MeJtM
7HKKjGn9a6THaqSovRb/gKocxfy/mnlM4zSLHRtQ80EbMZKTaC+ZaZygY5semPhLGN5xvC3D26ws
lxiwMbFSpYa2kh8NCeZGGyidCrs0oV6gOKTCl15j5MXdYkXlzpoYy+zzWXDES1prwcz/FJZZRxaL
H1jN/uT20XCnmzoDrC5XWuVjbGw6SfPWjvmW6AGpnci9F3KjqLXOFfgdKJ2AyNfTLeGOVIKmOrs2
sVn+Uk/vTfrUmRtG2in8b8YzJjUQSHGy4CEyodvWseYbG2I7YWXXh3s5mg+NR5HdCeUAjv07CTWm
DAioercr2LPAytg50WDiTVzInUFUN6/OTmLZUMAWkLRmuDxW5W6it3fDu6ykPwAmDQa+qnhfshsk
7sIeBRlxZwAH7SGUa4BnyoMhdcR4fdX4HNlajBxtYIwkAhNLxEG8xu4cr5e+irGtYkA1zBW6ESoH
CI2BFRXDUCFWkTsPAzbaQ2y1gj9I0ZthWV91Jb0KohDtmfpx5DcXrqua9kis4oXBVtcHY2cFS1dc
PGUcL6IA1DNkDF7Ol8zEw3ZLyRtZmDclKIgsjRXw9y49pa161Pxq/EvD9l6Hsi/jhtOITPAgrIt8
IWwS4Os5l1p24gjij1sm5UNKfqK/yET3NZ6VwaGGWKb6lb2XJW9hT7p6M4XAsoqrFxXvce3c+6hx
JmbYFnlj48zcDcUCBmJ/6Xgymv6vnhI/A6g3JjiGaRLLC6+gX4JpHVONnNE1SXoxxm+GaJTqlj0D
1pTyx3xNmpnNtWWDmXZ1PR8KynIKPnpLbs/XmW1hbJsd89Zx2hzX0NrrXYSfS2ImvXIQTpnI5lF2
Ap+wa6VnJ6T2QPeQFH6NcJBzBpwRU9NEUqFPE1pVfkuy3wbcu1HIjgPLeUcNyMiHc75WbD/8eaKb
0gqSmEdYJatgnTAHTxy+OJzv0uKTAQeTqnJDe7P/R3/gdRTYaY1y1NWTCWFPbExboBC5EzsHXxin
cEhlECuoIkWLp1yKP9fWX61k3teleOyVhwJ44JuIKRUskpPw0poUGUEAoERDphSBTi8AC1hC1IHp
/Y+mEJrBpcRCNurMdUVnRuOzgLlPWFaV5Ax3gG6QfagjvLPx4ynjk93wbRd+Ovw5Jw1wcLUwpRpq
e2QknE9MI+s1KJYv/Z436kNOlRfSOa9dtryWfnk29OKuTjk6R7ufsWJ62HQQPJqTpK42H0bqBPFL
oStLDPpkZMbB7d7CyQ4jipjZZIX51FrBClySWnGj+CyXi9UiGqzEX9rDR62NTkHrUpVHh6wClQIl
EI7MoeVks7IVy4QAGxK5ZcRwMcQQMnuEcDa1xUuMj3V7IeLW75eWkc8lSq6A24416igmW3Q5Wj37
VxXbZ9N/y3y2+uKzlmx88RLxqpjRfhtZ7K3nnFJVWLMXRX3UbOU5ALUlD3ecwy9p+RpWyUWYBVgZ
gxMil7bYB2vlIfNR0833afpiPoxquHB+ZjzAKsszd1WZw+QMaWjkdeUYZUm3QxL5U/uTS3ijiv5V
yk2v6M5TpHrGUvrNn8gqrBkAJvem+b7g/6mBQ2OOAYmL2yh3Sw6clnEVqYub+lfsIduiZytcI+Sv
ucEmjRTL/yMVkpew+GdhCFgV4dCAo5hSch6YgeblwJEBPRusC0I99dCjMTqywVQR/bJGpUvwpxsE
MA0CjZn+sWaCJza/Vh5xjvkajPLThC28YA8RKwwjBbKPH43QX6mRIMIr659mUdgVVXIrdpNmRJB5
TdFTS75Sfras+g15nkq6rVfirRZNk9BPPiuoUhkrjcbdJN78Cj96etcw6nDLzkwsdZzmR/08Qvk0
capgZ0WXimwj/1bCX127x/JyGdkXmii5Sf9SY0x2JhEHVo12kD63gxJOWAMvU+Jm+CckzOUz7VTx
0lON5aYC+AoyTtXLmD8KQgdwQhb0elV0Ep7bhR6VhOtGywwPTbCP3/L4rUNUt4iPlM2HzmF2AFJd
4icOYXuXjLEtYhxArh0ORUL6Q5MHGwTcEqTODi08nH9q9SZAwgBGZQy+buCGf0j/us01p4Z2yz4m
oUQyCz8lxkuPSzNL9yvVw0uVOOnWMsJdUh6AO7y2I3cJvJsVlhTRnWLtlPcm60B6qf6M1klZ9ZUF
L5cntzzE5tNa1CDjnWKbIj30lrTtE9PiS83xqB6OGMKPDWFZdQGykZ26/ifKvEgv9hSH8vHmMkBS
cAXRzpWIsSOYKooKt0QoWuXKeVpEHZdTL085Zg6NN+EkM4veq8ed1FTHKdxKno7YgzxpDLH1MoM0
EIhNw1VbyZl0Ki3yowDKslT4Afla45FDROm2KQder2HHrhFYrCJntJ25Q6Uz8LFj863uPwXujOzz
ckL4nPcPrxy7njDiTFG9svEt6UmNg4efIb4BbT90DM9GrnUovNuugCux+Umo2Jtbvn+IqWwp3PWz
pq65wdfKIWtpJT/dNxzqzXbHaD8F3of4mHISsNB+SioetLhzBgq+kSyoRRdwjk8fBcJMi+OpUz/Y
Y2Bo7Ud2q0g9RJS7F+rHxNYCulR/XaoQVdDuYvOwsO00NOG2DOodWL+7GjNPDai0lWxFeej9dB7W
AOMCOkDiljwJGdfTno2UEwFPB1F7eT1I9JhIMiRTwH8F2V7627UdZz3nQ1B/q966ZpZ4q94SyY0I
TJTzOyH8w5Kpe5HphDaCQIkLQgRXYAY6ZU9UPFNm85oa3iLdg9b6rglOh43kyYrlxVHit0SJU1qW
FoMzVXi1ZlLF9hjx8IPbyzQlyI0yKNP1XFvhqYECt1kzufwrgtunPwrm+jAJWoJI2YtM7CpSFh9e
1X6eO6KJw9uUNW+0g72in+ThekNZzuZLxBwz4tBj8QYJcMUVFc0cpYeial4HugR0pyBPlCa/RthQ
JpAcLDD72H41nHE5ZkTdUG0KO1/eUC81yOsxb+YJRkBKCEcaHPNVolACHhBvOdUMC6d52BIHi3v9
ooy7/ExuQpGD1QqmciGSg3fB5t6ErQm2rVIHwpAFQynggpPPadede8uib4dy25MxUFvaQYDAVoI5
p50TXzPehOQ0oVNY/+Ki9WVmbRx0h5EjRLZCSOZEHLpV9jfIrTcdWF71Z5Xs2r+EBzPz+78KoW5F
qLPkxS0Q6nIOp00JHy5UXMYa7nBGsJt51JUGsOAonsq+O406o1HVjZhS2xGGVN+YetvE8slctOcE
4LEcr8wt6UVgmwNc4CRUqte0GrGP5XjyTC7kfH82jL7kaLJ7P29novjRSuEjTcXnPs3jl2WmQRSz
bb8Lx8mJYgBhsVdQbR0Ro6WWA7ET2XuCmwNNQScDkXPdlDnJEDbF6cx7Fh9kOhRaAhAZ7nAICXYZ
Cee8NPyGa91AT1/v7UR/bMA+IDysD36lHPNNSpZUtTVnZs2cpdFruN9/dETDSsW8vdP9XZ7eDdyz
FkvkNee1paGuqa7cxLD7wQgyRLfqMeJKOBdEhyzAJHcHpVHQ/kMCpQVJOvqFQ4Q9hmz6OLMl7BdM
iowI6/PWgDeGtHWWwkUFs1IJzUWFuzjGdXBRYFDQlN2gp4gHk2iquNJzvpXHxPRVKSB2ddWWmZ81
3ujqheZVGsfWFbmz00/puJ4roHvVGJ0U+YATn/APYeIjn9NjBai7BEBZV8txBdI97awwP+bBvY4R
ZcyE9LHm61Lne4YqeKwONNEk1MtLO4l7l/iIGH5nDWUJbNvD/k1N68MKNRzFyo7+iubHCpVd9KcG
Leks+YsDNfx0ZUeKLHdWLlYwr8cydPtfjn670KpuC8vMPOw+pn1BEMSg+7r4j8uHpxRE/gQMLBzx
am11dehHyu6j0sllOzFCdZ3YcMLvS27gOtgVgPXTkdgtXFuLvkPmPuIxCMtT9r2NQkJnnol62kYM
zESogf1Yt6LXdzhZnXXZWwHnYyiQKmW4ZGNZ9vyUVjz1V1K0/Y5Pe0iYjOtoqS/HQcl8mG3y9MSF
eRe0/tE75yhvX610eSuoyGH4BE+IvDYYcW6xlPWhibjY0tz+reymQ4oBcuYLozmMTlS6UDuUBZqt
0NFJzMs5IJb9o1HDXb+JLLoNxasi4c9UTw4YQJ2a5P+q8M87qwkP3VUSYs5jkyelMBDnFpyADmAh
5v5Bx9W+gazKHuEws9U18pDw+FUVNBhfhvKEmWjLXcROvFti+JZ9imAuHxv8Rwu6S1tXfhrL2za6
oC8LutPh06e9+7C46V5k8CBx1c4pJBP+N4zHjA8hAId9ZPpjB+b8qbqlzo7qiPctzgEBHJVM5zzc
cLBvGcgDWflVi/+KHXFtxN+Qo60xMq9b/RQAV7Yubg2RrMLOTAI6gZ+rp1jpLx/RiuWSeS9+klg8
x/R0DaWL3f4YmnCnhxC+i3am+gm3RX5ebUssT8mgHY1WdOhYLt6xQfuRknIt7j1h1CjkpLcXL4WK
zYEWzjKQLaw3ClnzlcSSyO/e7yCoujGt2sW94yfjE8NIoZrN3Vi3DhabIKUVNnZp6nWzOGV73Mik
qcsP7fa1cNg6ruGYkgvwGFo3Mgn7nYzZaD00EUWtjtqOpy5NaaCKjnLLJyENLOy0xC53nag5dWsG
tCIE2keg6S1EkQG2za5dYls9ojfUfJR2cyG8c2Lnsx66X5KqHioM4V0fcn+9Wd587TiOigR5eu7T
xha3rGaXO+7E2X/IzENblqRAXih9tpdj80fe2gFrfuVKkJ/l+7BK11Xld192ozGcIzUO0mUO9OyY
QAMxLCoh44vB9J6DOVz/+wrivKyRcPhSTWyIw4qs2vljlPtFaHnFYyHArRyYx9p1UmDpTmkNGP1m
VClnDUTmKnE63TueVtm0uGFVt/gVOmyDS+hB4ooTLSVfZkQ7b8KQVj6Ian1oka9klANdy1g6zSOZ
MbJupBX27a+m/ehfepscCoOdKdgUs4oIVBwsexao43QUoKBr+ES+ZIZ/Aq9nFdU349nb6oSzyS8i
4SIe7WFKGCkCvQaJEpy6uPatirzFXD7Wun52afxCyN7g4yJ9jLZVVOd12Petrf0S3MjgKfYbThcT
Mf9R+ycP/FM6TGX9aijTS5JOz8LKH1p00hIyuMQ25ngJElU7KfYgVRw/EmcA7im1AoHw7Eo3840O
O4JJ0WMqdG6MT4xasDOmWL3F2T5yACZQkqFaibdJLW0NQBMKLra8sXUV3RmHew3cK6dmKVE/4DyR
ixLs+MzOxpNas6WXbOkpTypzPwgCjSOrHzzk24RiAvzNgOFDsPqgxTo+QtPSin0iBgIFICxOF2NL
NA0trRHhpdxPzEStW02AGXKUWBQ3IZyuBXblJbQFRmEKZLUoh8erQ90VRXeMSUhtnEtGxctGmXAG
pGN9Kw2KqSWIbY7SgPmB+sTaoaNSuTiNBsV21i4meb0wHux/xZn5DSNXeoLjjuHnvqXe2WCxyiCg
81GKgbfrxaWl2icL9Ejda1Xvi+VFlzScmfjPUc3EzG8my68QKbbKel+um32fWL5pKq8M7PcIUUWV
+YtXw/NMqEqpVuMxhAOeuD2D9rBmAijhQeVZjKlu2kTzsDqGw8HwexJ4NcNlulyi5r1XhFvxHjGE
Lvob1wmI+kh7n5xWe5ihzKfz3HCSGXM0qhuuaGWEDaZ/DmQ2GgQuOYjmEgHuO+a8OnS3kjsUPpYK
+W1akII5DFMVf5Lbk8CwT+8uvcYavo2C24B7UR0tcCjQhpncarfBwwlIPg80QR/O9PQ4Mcmblm7l
iSY5V8vUe6cfLYy0aGNtiI7NL42W+VDQMPM+uKMmxVp0SSAONyPG6AlKXLFXRXJdOCUmnfSnXF2V
/SflBaMAyX1JXstBfFZm+oiz2U5Vot29eAlL+ayFSwCpr60dk/xSTVKFKsiabtotfod/+fifwm6F
IOS32HtKBlhlelrzmMkLTXp8tte024kopnDIDfWjdhoLCIa/axBmKdUKHbHWLjKiz8CV8a0FLNLd
0zdUgo06q7nD0uzjmTUh2MVtD2WzoDuZ5M+Y4mRYgxUgxif1DPOzqj6X5WBwshXuHJO7wBRnDvk4
7uU5YOA9mL2TWBPOFNoc6VH/1u6WVr+w/QwTeF59306YWfFVoZ3JdwnbuGSs57hcg0qmqu4N3qlC
MVeLjQ6nYK1ODBqAgDQJ7rTKid/4vvd4CR/vlGRJzm7mOmQ5HaonIGmlI4zAQq+sNvndCKSPAR5r
RplPXhZyEs1JBOWRgvIYY5BIKRe9Y5vX/Fs3MV6FNDpoU8veD0Kb4uUlAXSJpqHBrsrhT92WQzvZ
IBLkvvct9oaQvUFU6CnJYEQt6aWIInqt9CCzfrTJ5rKByeksQQPCgWOag9ucG5XGoeGx8b014WQU
/Tk39bNS4zsW3ntUvqzHXSm8w5w4xo+YINHNHRh0EAo8y62jkNgFzD6DH9RFhEK76nHZYqgqZNAU
AmsHhV+dY8q0eF7fmak8F1D9slDcGAC/akPvDr/dB8PHUTmdiXKsiYmhi6zNHXww62BP1ihhHexp
f0+WQ+ITr6ujyVXudA2rfIpmjl31fCTeXP5JSCGs2fcO4Gaq6VwfQjxc8UVCn0T1i8jahMr8LDAK
lKu/HpkhQtl2wS95KhUcMmdMiOvZWUR1lLhgp1Q8/MK0PqRv+BkpqPTmPaiyWJauO3zbAr1nyzUu
KAiDvDVzJhURSHOaFgZayqpm9cFPvhDAAw1TfrNN45H6m4+WuNDQR91c2Z9DYjBTjov/Wo3CVU2T
N7aZrisJhy2ORO02MJ05045nIbwBBznNYE+TcWdyZMf+QavpfzjU6fhpjsoDcvVJavtjPXWweBZv
oiVl2Wsmkt5e9JOoPRqKdNIN4bxmOVMTdJ7VfL7P4fx6xmynafuNhkK543U8TXr3mHP9HmrGrSHF
UfoCsfT2JNJ+9Wi9jMquIAlURbmtM8EE8SSq2lmndLN2HkzjpfADDqzVt2j9gDZVuz+mHAF6vT+M
+3dpjmzaVO4dzdYlNYn1n8krD5+kxrhx7h0reF+xpwEqOTC0plGWDAV4jUp7UXX11SIs25TMsCEJ
+QwTkvEuTaadqa0jgsfq0/p+sVxlO+orL4I4nrLbwuwRJ09RX+CVBPgI8TDWS31LYNuYA5OhDhZg
x5Ba6C+qWNxMkbo0if1+LJ6ta5o5ITG8vbroyYLqbdD/qSOu2sZ+3EA6wEl5H3pk25GGo8TyooSm
lHz0urbyGvzOug5Q3evE2KUc95RqstNJ3y0kpRbPqhw9ClBB24eLPDuQMIU1bt1eidajNPJaaEBS
od5d+YTThzghkdRMX4ueHD4dMpPlJYTj4ZUJYRuoQnsdjwoqbo3AnPFMWSZz6MEr5SqowqBESBKZ
dgtzDwgKLft3yatdoj2GFl8gBqq5cq02vsE1vcWxdCPhNiSewdeoC/SbTjavSCHdptYmQvjUMO2t
RWYPvfxUoV+u6tUYqaahcD2DRq8deybJJXtEGdJHK33DQvCAp7hFmSNx7RLUQez9u/QdliJ1ytrI
24C1Si7OqcUpQJKDW4ME09CLJJ1bbNJzj4L52VJvP0jskgzIJ8oKqwMVckXSv/jcKiwsdT3tNsKj
ZgibV/bU4KPBCYy+/ouDOgGR2pOZQcXQodDSvFXMbm/gkWTBYJ/bFTzWUZIQdKdgdU1O5Q5R2CZo
B3UBQGu8L/LqSOCCmbH5pEsl7EI8axaS/no3Ku0ut8Z9iB0tHW28tgu1GBNMcAppLx2ZmYq0IfyB
1usVfyoHIiF0MCVYD7FqD14XS0epckyAY8lWiA66PmMtU7m75xILx91QgLtGmOtjUs6ExMgdLqtJ
/IUOLxHGvbKeJ+FOzU2IuSz5mZiqK8HwaWw8LcbgmGBZXJziA79Ob9DXSdyroySDn25nlUce63ld
j1plcH+A4RjbII+q4XPAgi9bWJCnPab6W0ReXeBPL1XtyNFQJKsgSy6lqXqo7zb4DIetrWAdWC9b
XEgtSf6fsVgkGAs20YpMKkVQYO8YYuCD+uG1E5YSSZXDu1uDBg3FGDOEHqhzZffSMUWoKMtTQTlS
SMGt/JfFZI9oiK83z6kFOyf2h5pA0dC/LdL0LvOyg4TRRSahvA+bb1szkIvsmN2sXyL00Mw318af
0EbDJlAoiDa5LuWG4otUQ1OBkLBCK+1TrK9Y8hAWybaKKxWk4RnZC3YuypsMn686NAVM/WLaXM8G
/ee1Kp8yMh1QDSomrDgIl+oVWesQghc1jEOBBRojAIvPuUmVnQ4RaNmoEGDvO/r3cgrvxdHX2vAK
M3RfznXQLR9WZZ3qmrvwdgSlQ3TYJVZs6zeTCIXgZICdKvJeUQ0OmPs72rjAYzaZoYsMlzRaMMI7
Tmf6Vl6BOpBBgH6xTaLutCvvALymktOwURscMwymJBqky9LM7QEKX/rV1AqhZsmlyUlTT2SbyBkP
7CrFgKufkOfcf2emzk2KwnqQZbiBknq4FHl3xUqAWNNo63VZb4nOGWc2T7zyZ/ib8yQcCY7nHCmU
ilUCfe7ayTA5Yei+tyWBTj7LDbeHXgbWCRAY/6U0vA14DgzABuUhJCOeascJP0KGf0SUn9SfBPGU
4cZlHowrdNAqeIV4hDWMlf2unmMX8mODB21gTfs3M5QwsCMM0nPm0lpkoFqLo1T8k1FVLDpvO5V8
qC/zu+XhTYGpolDJVFUdRmPCW2DIwTUW/bGVXwbiw+UpjUaCXA+5Fk/JFDPRbc8FcifC2ELzLwy9
kEu1NT50KN7kYStCarwQYq+91LLxspbuVEA5pHcIpP+nno9gHm8Qj9T/N7NPp60NNRd1X/xNkq9Q
W8B57ZStiU8DksGoZRJkV8XKlRhvCe+QGX9VcB+KkMWfeWAJquhbQ1sXiODTOzvfZxwsKiVkOax7
guVMty2ZvYPgAv2q+MQLIvXWcOv5wdX6JazxPHoKObIy146am+iFPacAgXYR55yu5OrDR6bcr3QX
W6lvxXvZKF4n5RzdLIU8gWb5YX5o2oDFM0I2lqD7rNO5INqpkxk1eFPFf/F7LX4zI1RIDi6UdDHI
3O9uc1yeJ7UPompHR0P313H74Na0h0agDw+8avdarLhkDocizzbXFVecy1ZIEMfRKcYQoa10JHcM
8YjcsnAae9hcm6KXHrcoQsf9ZVBnr8AOZUBAivV7z9VuVhiZwyJkMj/BJfha6okwPkkf7vGG7Dep
4cj0IEt4nzoIWQ2k8hTNpzP/02GdWf+ge+2WCBq5Pl1lefjKZuo/VagiRFalvvI0IlJDetI7FavN
eBS5Tik97dd7UVL2JHAtpiRDrnu5wp437SboSoM1u7+tGjAOiJT3khHt5n9u+apl8ks86jUDNK0I
yXN259C09irbnGaqdkUyKs0ib0ILtgw/F+UgzfMXc26dNpOoRRnut+5DfpaMvgdgutrw+t7g0ABc
tKEhZUU4Q33k9BTd6wzPI+qNZBuvqQiEXy+CTb3ta51iyH98KK0W0kf6I/CwsadIABgmQbLNmb4o
puPG+jlOsNwLCdOCS3/DIS827Ikf86zg7Tkqw7f1lYApKuQ3Dcku7ANscJe+MS5KrzitSDLvziKB
u+udg+HKhkJ6OWih4k7dcCnxVisXYERcWbtNDA1pVhUyO+d2I5oDTAKyi2w1C3uDTkSlg/wK8184
CF0B6ZurfzBy7paLcd/C/12Zp9XM07om2BJcUEdOGp+MAS1jaWzSPdJK5G1xiAsdWLgYc1CcrPwS
55Fe69I3LOGiANgT1SgQdYoTsA/TAznzPoGoiCY8OVjqSdOVZCHRN6fUY3LtvUNnSzkst4w7RhZl
9dqBcKopRJgi4qvF7NUZ75SdxE6ZLA+lzd7kcHzr37Q8ek2MX6IdTHwvWRJRFbAGMcTNFhq5AIG7
KYyTPkO6XNujTIMi3ebl5FXKDnv9zz7aa/s9kc2w2Btv1J7sQKRl+szf1ORQjCphZEfkUACmo3+X
I1440GmVepCqfLfHFKz5+/qrLjaDUHVaBeM0irgcQuNc7xXzDMtBVI3AKpOruJ7H8UrWPbLAD8o6
i+J8XTV6U9C2slNPKIVx1mnBvxGDIYInKq/28mNkwgnIedCO6EaM8ULzpYXCRgS6lU+UOl+m+d9A
SjnL7zUa8QJif+s+rl+tjPTn3MGG7iC14d7gEawTOPx0G6sTSj96L6pRzzPCgEJR7VIaTmWUn3os
XYJJQSSHVfhhnDLUU1R8tIl4xy6ZiUlg5dlNeKEn4Cqt0UWbjhHNd/+pnXzn3ckxl9OwJgrycey+
Cgk3V4ZlNiYiaLH7DepRlMguW7NXEf1caPLr92CzzfbSrvqljZNrza+MGVUuSP4mUOXpQGIQjyJW
XbCubVUBeZi+M416p1MirE+liLcugmStd9xLNZyx3KgGknR83mwlK5691j3SSLzTNXSjpJE6oSV5
0dCmBsA4FV5PcShcsalckedUYW7/xjgadQD793hWrH+C8abzbKfFtzW8yNjElTnap25OgppyF2Ci
4DFanXvwAq73NvANl4qw735JiJ9FtL9sMeztFlTK8aknO5zibpFws2kEuw188Yn0upAkHyCt/VtH
x/CrgtDs8KkzLmlmVlFgMJN6qcEwj2+iXt/TLLsBg4PZ2QYA5KMsMOv3dRqehjreJ3245ksZIFAa
4n/SeFqfmFQX8CkDjqAGBWdhMjLt1c48yY0CuCDQIjsfNM9aSx/Un3yfBExvyNczg9UW2MnAkHFW
8TCDdx4YGuCj6So49yLyW7kLZHIRHQlEMijanVG7pRdex4GjXcHEj6AcRwGfEz67nUi2Bxc50ZBq
G9NU5b95Akldk4kC4UQPSlNjC3Gk/LO2k5xtNcyO4hSiBz1bZHTmdpX2sdF5J5aRv4aL9oIqhVqM
S6F1ZuuRYauEY+GbiHb9n4xVZ74JTBGKnRgVKJHaWYt+gTGhIZQKB/SAPxCHkEGrTd93e+4ePdZA
UX8B2ihtXXeZ142CW2YEq5uPpPotODuMDailfUcAMW3j8wDJkIYvyR4q61oTcEn05DnxikmzAtTK
GzsnlC2v1zO/MyG/WLu+ksmm6D7i/EacolrjAkvPwlk2oNzkieiZo3IoSi521CAPP13V09LReISQ
vMVZLMVP5Z7cZLvDNzqKb4uVvSd5f1Ozd0ufcFHYxpIzv33RQGeXlowXkjrDpfAsxnPLKLlLDT4C
OJOt4/MTpMGNAMwDwsQbRSEKRK0Qo0hCzx5/HRZ/olxuLLBR0vM5hl+LbqtcDhvwCJs0Qys3Bk7s
F5L1b2HpStedwnG1pDpI0Y5Zr/vyF9LShyZ03ytR274v4WNo9wgnLY3TwGqSSd3HtXqk9iDodLoM
uG8p+Gfb8WWZDK9qi5eG0BMeTWfqLhkHBY3Oabh1tqiR7KyhrSxBYXwSlIGolhBb1chYMc0mRl+Q
nEhURmQtBhgG+9iX1EGmVRg1HStMOqi4hp31qnFtq3HODUdZt1vpP5XKggGrP9derDucPicO+DwR
xZXc+KnAGj5QGEvjRBWalM70yME9mABPVrniYZUiNX7AN6oH9W+IZsHW4Dehs6wdvQBzoDXaxWK+
yqkTJS0/M2DgBg5EYQzblzmlTlO+qRXMc/lNbhsMMNK1kY9lybCx+hO2And2F63WztnwI6oq9FPz
I1Uo0aK/F9tgzBYT/qbDi5SCEZewKM7SfmKKXf0m1Zs4P6AJnoRYPK1XPpjUHLMQIJRzCuwKupaK
My0m4FO4vIFfSFvjKLDRqdiY+rKnTPik8DhY1jHmum6+CgNLWvlWR3YKuDQmwnhIRNKaJ6kDqgj2
cHOTc5jsmeFaGDn6A6kIqFg4xiogYa0jGbisFT+PeaVWMlMQTrHYqsTdVfkKgKHDIgy+DeBlC88l
owIXCIYyJYBtYFbNP0V3mfBlyXp3mm8TsLelo1OOtDumqhUsoyE+Nm/6AuuxSCHL0GQl06hZy4Jn
DR5RQyyAMxd8Bb9miy6Z/Qxa/m6Qusv471YJO1eewS0cXF3b5hJY48yg6y60gu4t2UggROieWnVP
yrzQVQ+imN9X5Z0ePnftIVzjr6eeXAFZSaI9bSbwJucQVaghYqBAMbuJ3R+Gv6m7qfpdwMkFc2Zg
HeP4u19vIdbcFRcWy7b+0uff+kQvNrfSPoNZke8N66hutfN8v2F4M5QML8ZelMFQYsQoScb/YjtP
ZKJGyNUbi4LRC5N5ezh2rW5PWzNtvy/MZ8if0P3hvHeiGovMfxKW3078TnC4tLRy5dUTuGAu/EvG
/8gSI+g5dTlelnkKoo1O1hcnnZH7FgMmTsetTKpioqbgztKj+H9mMoG7Hfk0mhO9Iu/PTXVbVWcL
HCwKBjODs8UYTNp6USJci44g9Q79xDK5vEoxHAtNXMr/h6bz2nEcy5boDzUBeh6+ylGUKK+0L0RW
Gnrv+fV3cYALTAMzPWUlmrNjR6xALoeG/RvPkJTeFzM9639qGHgaeenAaEzsif6L6Cxs/m4oY227
5LQwPjN5nnN7uN8iuuGxgeHRktYxa6pQ1AeQoesoF1sZjccf0I/Y5pIXMeHG9lKOvQjCyA9xEctk
mQ1BItNc/SzZ+EsgtUnahjQnxNcKWlq+vJANg9SafszfZz88yKV0GKXP2JMw3Q00gqf+QcLVa7Ag
sJiIKVpN6l24tCPiZ2CSglswUGNO68wmyxxsehQUq/hDMaeURD1UJhZ5Yr/4C5ZtCz/JypdHsIEh
yvRswnWJxaZoFViIWCRbaOjJv7kjpQysGzsWQgKOzDGqSy+F1Xr9B9eIVdhbPbvm9m9FC7TGcKer
NHfRJFqx26ownAeLoxsQRiFlnxPptzJTcyrTho2CU79qGCHrVSYL7nuOejAN4hbFj2WFz0yIAbUr
3xS9vllVs08AYEGq8S0EbBhknJY3fOX4+qmQo/ZQmLeAjatMhKcmjBtVfO/oPJAyu9Gbh5VKAWHw
IUJtU8zz2kxu0XwvDHZG4ej6AkFO0/cCq6taANXBTGSB9ifGEf/jzuIxYp7lVj/nRA0hH9cVDXas
cxVM1WEhbeR+ozItZ1z+YVWxCO35jQ18mZgeNAqpimifwEKGfaASUFbhVzw7+gCiLDwU+iWlvdmK
+z3w4H0fa6QNdn47ualARQRgUSFhAxHjVAviAHeBuRK4m9SZnj6M7IbkTTFaIO8fO46vfLnKdMVK
xQWG3ssRmrmLogn7RH1TpUlHiqV0EI/BVx3cVXXadKGKBikdJ//a81y1PXtRQrAt86fQ2cfj4auw
BSsyjcW0YLbXotuppnFUVVYpnCjQm9+iQT36fuMV+dU37VPNNx7ZN6lyER28WoOj6CpK5+EUDcBS
INZ2MTUuiP/Mwr2PuzPyYoq6sdRH6M2vU9JujY1giSTvOEB1GHp8Ujqdta55UaDLjZjFFeJY7Xfb
4MtFmSlRfM34FoQVJRxkkAJPv4M+kHhIRXrtyFoNijB3MpDwmECcHLRTA0u3UFkdztEpBxNUZmi8
BH4Rd5HsruGZLIZqujhOIrw7csJ5FOOOhHFnnjXAk5OHAYoR+S+TLq3AMdcNO31SH/bijqiVKxV6
MsaermSFvkfB3GMXS+MEnkDn4sirFI9oMEv+apPn+FZgasczREwzuYdp9FCE9UDlfUJPo2NEj6Zr
OfaOZnECzIprBRmKt2um3Onxfs5l9UhB46oFrRIuHcUwCrAiYZeJrqQnYtjYeNR5XMr7iJNsBEA2
DKxqRaqi1vXPCjtMVW1xBuFaiJ0EVQALVsg/0jUhcify/krz1kWXkksX1WfbEkeKuay88sROmzOq
N5v9YIxO0sZ7q0FkDhrKsPESCHxpdnY0+P1WtG/F2qXO9WtDUZNlXsxsuv5FAdUULRkALQN5A3a3
B3O4lppqm0vUBZr+VkQBmLFPKMq7KcS4aoecD0rn8ZBFfonb5toEkDgkL6mqtVmQVHbqOnsYKXy3
2UDqVB66GB6zbN993j3EmTYS2T9rEzvmPTO6u9jeZpiFYuSB2UIA+rY9+tlTR+Pia4dDwjYEltAW
lvqmwEYaYyOtmIF47GfML8YD25E+n5t2cTCMa/+zk9hH0Is7rdtNl6p3DKsJFolyO9YQvHRMySZ7
k1lxO9wImT3sbK3ZcLRQrPEtkrtX/OkvqPgPzGt4tkccjRrDRUZRQMQpQkTDrsUbM7KIeTVWLSdP
yr5WE73ySyG6tGHk4PFllJgBV2NPeYxGyQOPsIMVzA9ttu8ZxVI5TrLAdlO937XFuObAczXAiEzZ
Ha/lhs6rI8+ZdjHYWbDZNgM7ObXyaXp5kdlR+hWxa84fdITspGMom6tXc9vygUg77dph+2Vbs9Ks
kAVowxn6VUqmg6jpPYgu1oiuT/hbwc9cwc0PySe3gE19Dkbg5lSb0zVydhh5SiQf9TDFA3Wsu5Jf
PieJuM/GaVUicC//WNq4z/HT60qEmUknL2zvRp5gcctNZe4WV6ZG8oOIhKwRvIdWHU3bzEb2WDxT
FpuDd9Wv3axH4xQTclrMIbk4xOG2rVVGQnfowc6TKfS3jUqGgOc7U0rePXOiD+NVwbxk4cpwNCgK
AZxWw6TEhNIazk+JQdjH5IKWV6QHAZWYTQfBs/bmPDsGs+SC73f9o64E4MPA+xfFqeGIIqX4qTib
p/1puZp1THv+QMfwdMFcyZ9oR4lXiylIKdc8ZBxjmhyetl1+qQfjMpr6dczxcwwAmWdWE6xrCZBO
oeEUZYY9lquEjQa7/HjqVgORjGa0mRJmVwrDJ3CGMSt/DSM8qVF3UjGFFJhCho06x2efwuRuqDZx
rJ1GqTgN/ssAWLJPKjQlDV439eNrAzfBlFhsoOAsbeHws8q1XNHbh0GjSjESHi5fQdTarGiygIkA
h3wMlUs8JWfYf3JRXaOU6rasuvKQz2dPAOgbWAgqAXue+SjqGErCv0bj9GhILtVaLrkYwroR/6ee
BoBS6SUyVdcY33luQH2r9iMxs36iTxxBn+mDCeqQgHs3HoQVvRyhfmB9xXzdB19B9BYTuRuwY+A0
jfLs6qvqxao+Z5lhoUzOhX+c2nNf68w7MX2yxE24P30yl7ytQnZmsD0bzttJUu5SguTapix6rKUL
03E7QilYqI8DEyXjSkCDqoHdWEVCgGGKEKTHzDqI57lA3G0hWL/rCSAQ2Txa/dFHA/Hre0t0uype
betLlYyVfMvi9KypiVcSfW9ge1TvKtOpJb/aJA3hyzX4KBvchTNEWMSRBbswrhRCWJpXfCRSvBqM
10aipmfKz0Y8er1ovL5mr5diXLUuFSgkxQ7JrdQrFYZPk0t7y7T3dcOoSCIr/1D8mVVcdgqBwP9T
aYcVbChs1izwpbbGOK9HDsPGOpn8g10kByJsJRsn4x682O1VFiwGyABK8W3GEcXsvRfiDzHAEntm
uH2Tfl21nAIYUgNXzSDIY4QuSWq2z6Ix9tQcuONku5pSHkouaG3hVeWUbQ7yIaSU56oCCrJPGj1z
IMeGUYNEl1G4CZ2S0uC89j0+QwL7tBhCeWODm2BQ7fGAyhLSZewlNWg/hbol9vg1QtjQJWxVmWB5
rfXFQQyqq2xl0yCQnhG+fjMlCb5V6GgSGhcIoriZGO257+hRadqjKuEFl6a17Nu8Zt6iSD8ZBjYz
gB3J0U72ODHOFgXVpvlI4vDR9nSAjzO9bPbVX/lpB/ZpPmiJ4pYjsQoIcYSMyd6o9CmRk26HaQcf
cuZNoMz2Pv9jH9Vx/NMJ0GgYlEP8WlhZ8mET1thpoMeO+caE6AqGm9SBvuRUxQnAbsOkEGfbft1T
fqLrXIFZSe771nGyQUQBrW8h7VnkBygd3HHewR8hQwOwSFGBkdfLQ9eNhy2wt7gP3wegSeUtbKle
GsSxMO5DdTMxd1W64mn9lxa+tSUVUCxWsMpKJpvhxTOnHOQCeAnbhZpXsvpbxNe7afrPSkwPDJIK
tLrB7w7405Lom1nCpyujUx/GeUigo9C7NUnf/yur0+XzgD2xFB9ESVDe252BqDNoKvcVwctLGENV
ZRDJdMmjIjvK7jIcHlwDuMqhB/IYJNJdkylm9QClGRsmBxxWRiwAZsjYK7Zu67L9ogtIp99k7VFT
viJafRoRvlK+OzrrEmsP5js1ifIRqp0r0JZg3ib85hzZFSa6/zerDdFLE/hrtR4xY+1oho/odmf/
67NMasxTK+YzA3Gp3GqjZwecrml6zJZ63vJ7vvForhX9KvvzPU+blfS7pFkZxZg+WBrNV27DIfwO
anas1kci2J2z1l4stczyFJNuIhx69kLe5Gxj4iObWta0EIn8gRSJr+DxEtkps79SVtYV+ZECaTdB
2s2X/Ajb3kXxZcTGOLEuardspUPXbAfeqWMLhTXzCbK9RONRlqtjUT1BX1QVX3CIxyC9YjXIlYmD
OAF4X7/GUnDrgviW59s2JwvEP235C2VvjSsHAhyfmDilrOHhaNMgUqy+m6C5YIe0Hgs/eowPol9H
EQfMhJ+Rrb6j/tmroL7giGsIjDLtQ27I0Xn0fI5W4jkhd9XreKi8hnw4LXySXR/RS8t8H/vNiX0T
EuJaRtHgAMSulIVuQOTJZs1QHcn/bC2Z7geTlgXidiuYoFRoYuXWjavCLBmcbNqWp3HP7Uu6V6Ba
cPpiLRhtU7vyuuRqUr7VdpBrJtvz2UDI5VeCLdkW8SUuN9oEP4AycBS4onNpHwfyYx9G4xR1KUVr
/YHg+iHvFBdC1AyLKVCONpuZbO36IeqcjIsS70/WNnv48uQTMDckHWGPELjeSmf72w7fSnsO6s8Q
B5JurKueXxvPTRf9BGyBiixltsrOKb0AuYm10zcOirKtVcvrZYqRW97LPwYuAQ00Y/dbDTiCAetE
2oPuCtMgmMuVzB9xaGBRRq8AfTMa/PzxWKlsd5GeQtmNY5u4D9mau4XUYuU3WaqvWexUNbTU5mKC
5qR/vGmNk3K3TA5r8HzI4juUZyjNFfNojD22vKa08Un6oh+vpZbxTyOo+u5zefZaCWF3ByFzlFQO
zm6jSi6IMb/56EgoFJvf0jiI9jSxEuL34gcY55xAEYAnp+GXYDvxv3sfy0BuCWfg8LTgKTS2Ot2E
wa1wRShckXeHlvqmDPeGRUHMxLANAVNa4EVuDGshia+Z6G4KzkelA4ISe8h+vBA9SnqlFrUxJoAD
MCxlYQFDtQFLWKwMv3/Mtn8PpfKeS+VhMFBw26vtZ5dZmCe/7r1grWM/tnyGi27panyZ9D85/ey7
7H1M02XX9WJb6ZOGMusH/OoqIJ5FSGIba6T9fXkzGiVyF7vmBqB4hn5wyLD6hHFDOQ/BR5pdycGP
FmdljPDDs5HxZI3atu/zhxZUd4I9zSmY30KTibrdyilWs4/ZP1OwuJtYwgVns1boPolO6dh6mYLl
I5fXecDxdgB+ZGDHBSPqH2UCFWX0KGjUmo8sIFgoxlA7mFTGclr4X7C0uCWbngg/26YgcPGMi0YC
2jMzPZISJ9SiDanDGMSBP4OLj8WLhqMiX0Du61nPXyuKR2hwjO4J3hFf4npZ0oTYSRIdoRi1/g/T
VSrkVectW5rWWZ45FkoaZqJEzbfDdOzLv35YxA/COhr2VFoCdeM11WNX0jn7L0OwANiaXg7NxZ4+
ykONnLtLOhD2m0w1d0YS8xYBAlGtovc2086ina71WqNVK7KUnaEGDl2XmME2dWtt97KiOzJD7bKb
bYMHjZHdGD9zmuOLlimComhaj65rtr5SpLiqwimNQbrLF6Wgd6wm36uh7zCnMsK5raMaWAxJR6cR
ZC+7gxEMEZnnkAEOLA4jXuwQMYzopGb88VpMWSCAWTITFOsdVa0djcatjsM2nzQhx8G6AQbE+BWh
o0FFDcUZToJxKZtPObA3kXzPCXBm0A2j0xhSoqv3HBdjL+DAnnGatxniBgpPNNzY6nZkqYqEQ6TQ
2iwxADZGKIdos4l+0Ksd7tmBUBeoigCFU5WfcfhCkhJMEclhgCu7oZ+chASehSVg5PXrfybsWBIc
m5gaAhzbmOCyP1vLbmmIqF8+SVhDHFM8/PbKamNX7zXvS6RnfGrLTIqv5ER4rCLn0zbnVCfNhdFU
g45ZTzuD6E2JrSNbSHiO1dZewDs5U24mNfXjZ6DLLOrIDVvYzwoqa5ttW7kt5cwcGWjcJLIbxpux
e45dv7KIfeukuzbjgMjY0VbO04rI7E7AeB+AeDECaj64ddhm2DMZbxFn2/C7SU40qGgTk6H4G4GT
iGyP+5k1WgLpZrzgiSKfHM5YdinzzlahIxH9/ZwtayOFJAedlM8vwWBhaFfdPtogaCLeAeaTl1z5
iS6MKh6B7GVbsaBPdDA1avnwi/loy8Qx8fLia4PpvUXu62jwQsljD11TXeTza1s4dlYClBPeF+sL
SIESjvt6pIDYv6ZEr8kfTzddJmIGBqVuHVT70MthywVkJiQOIRItEVkMHOnfgsjA0dGSsuOkyg6Q
9I9xTwUhu4HgjF1dM0m+NSDHTVymxO74rI1NDUfjf4n3DFi5InZxVLvGPB5nYsGN3B+mlPC3wmme
FXHSQjft2Mpi3GPo6cSdQsFYpxBQnnYdu2HMCS2QsxDr1y5Km92MpJbS+hSymY8XUXriCCDnPFm0
S8chc5yAdVMhYr0W8svEcK2kX1E+wi1PjxJQiQwbLKaeQZxn5XcOYMmxsUhJ2JHc0gbtOGG6Qalf
8m0Wh0VF+/Gn6BhziKrHtzh+yTJ7Xdsg44GAafweLJSq4TyE8rkFUdIsXFVmojBVMNK8WwWnuFvA
pdpzTWYrPf8ZDg25KChQfjbsZB8g7VOv84OGWct+VlBIiBW4hfSOCQHcNnoHt6Pf/eb+H6IEuYiQ
w0N1gKbp8rhdGW5PEBf2YzLHFyrf95X17Ltn6FRJvlbvBannhtq3nju7TqcNvN9Nh/ao4QvS6hQ7
Qd0cUkYL8rZMzsh2O1RNR8WZXb2lXe/QsQX7jTARcECYSEryL7S8bpq3Mfy7V5kg1xMHCQDuQwQx
fOR7mdjOB+XoDQ2NLyBuyUCMfCNMfPmLMsrbimVTCKFKA0oy3aYSoA1ceiwt6dcAOYvyA9bVUfJO
vGUka28Z8VZWydbyq1+4m3JWFxG7jRniKHddb9ZXogMrkBetwZ5wHcMJlJLy0nSv6rLGIOLU99JW
T7fE4HMlOvQpNt06JLzPdoinsDMzeI3iAmeB/bFCTeWcL1gHrjSGr3I9SrpbYTBSRvcVNvTAVM8N
12BYMTcysX5BrJ9Rp24XWH6xzwvsS3+2PB75exkITDFqLVZOaFmADNrU69XzZFYwc6N9XTxx2FvQ
vn/88lFxw1dHq7kMQXsa0tyLWZu2HyQe19azatpD0PWuaRerFHufTnAC9ARKV0Gqy46IdxUMlwaA
o0y+sdKDXcNn2wYbE/GsgyK3Rp9ZwEImKzJp7pxBfvYW6oHQNgGjIIwfGDXG1o8fZUHPsLxJ/trv
rrZ4yPpfCXAhAxp1OZ5Ks7+wQpf6Y05Opcl+cU50L6Rty+zSjSBAwxdVFlc4mMhlfgppPvLUiOM8
q2SGBttyRvvQk+YdDuyI8naTkTnmATey++ABG8g4HSfXJtvPKbxBH9KcqNsBgqed7Qa2R8G1IJ8b
OvnY08eMWihxRLJ8Z+ltBN8Wg1Eq5I+YoVnRYdZyl2m2ScjYLj4TfBMmmW6G7rS7Ffyv8tuG9NH+
5N9Fap4WZMakEPcvntpq7vYBp1lQWjyQLXNrZZ6qceAptgsCBL/mIKAbQ9bZhx7lysR9JdmTWy5b
DpKLQWGCBBcG3UYCr6GtwcjsZ3A9iYzMg3ISmCRrmk0gXSfWDdh5VRhQPpoNP3zBQPUgO1ZhJpxR
/m06TnjwNnhYB3/8yWs8eDJ+mggnDUwKfWDjjGltLAi24Fl9BBQqCiTp4lTWoFKFf+ZalrDvn44c
mtc6HPJaeQ0aZFpYIj77BxZgp8w4hrm2VtPlN5YWdTu5hR4bzH39bkQMUqHkyhZpA9CJcXgX/HSs
Dw1Px1q8AAwqMbeTpG6XnseDFnxlXBS6HKEll0ffbtZdfLOYDxtlOiDALVCa/ECiRMlP2k9BpsLU
sDtF2zDYijV3uk5TX9YFXtC9whh/83uL5nWWaM16jOARagOxUurDNf4+cwM41brPUbQudHY+3bue
yW+tcqwL1KRwrQQSQNCnzQJ5yKSdz0AiWdOZ3XDe70F6koFtixfwzgaLKKVH6fgoTPYn2lbK7pbL
C0iZ0ovdnVKfwEj+NRcvQbRjD/W/7SVPRH+qPIlGFwo6sDjPIdfskAGLm3cpDaZKTeZmQzqzwO8g
y2siTKOtnEZheOw94nA6EJA/YIMit7wtoYQN7PNnrd/myEARUkWkPH2AZOESrYNs4ZBUHRZGoPXA
2BLwpJRtMOtABAlOdXJ6JIrr6+8c2PQwc2eJbTD31nSukKQq1RF2Qxlj7qYalUjziVso9paHRTJO
x0qQKIw9tlmEQ7ctgefaoFcL5QlrTMqJUF5pw0O3ztx8GT8I93OHTwDq+rKCNU/RaxW5pkG8w+A4
u5IwjInhU6r2CgbO8dzz0+QbpoEMx24sH1NjbXbMFn3utuFLWjyz8aKj258wSbWKN16s4jbZR27F
mYVnyjVT8rEMls0Mf4rFV1h+xqBXinjAY7eZ+6OKXkvjOYyjLb6dkKGiyLbCYiUwgac6dPVdBiKA
7wUqm3yuCQemuXHuIA/1b5MF9pCVqBo/uF+5LZCfm+iNIPhB1QS3xGfehhs+x0a+Vfk5soUjwELw
MBwxgMeIfkEdbeUeoixUxNd+eOBJqoDc+9FwnvHgkViqOTF32RH7PQCqmADjKpvuWJvnNr2oLa6M
t4yLswUoV/iguwp81TCUEYqK+MH3HryobAwXaw8n0+hfRqjdhkS4AMamBapF2lY/dXXhmBP26y//
t+DJyjsct7ZYQSvqOA8ZZBf4C0syfp0/0b4UNrEz2LrrCj9lolHOlv3gICVmT4dCsQrpJNFodGLr
D+cK61DHX12bMcP+UD1ogk1kyZzUh6r7KqELcop6F0w91VTvGoTKqGGdLVMCRPSevQgcON8gPF0G
MHzZ6lBNMcWn6c/PY08j+D7AmWVGNbEzxfrKNu5WEr2OofHSm/fCDA5xY7gEb12pxQl/h5EBQipd
Y5oZLzlcMHSgAMPXBJ3TTP7AFrYCBhzdh7yyGTp4+FfYNzENsZEBPsLLNGRtBUdTMfX1kfcnHZrs
wwaQPWMyncT8IkmbEkGLvs2q/25h2C78PCv6x46NbNsKM5ZI0M9CeZPyRRQc0QF0ahy3tEWwRORg
h09lH2XIvbxvKxKk7dXS+hu4CUgNfDcsaPVrSwRkYqouwsuMNWa5o++qzIuU3/h3LhGHOAJEz+Uo
F8EBmzgATfZ8MtIP7EAgxC9+vTYRvSqNbT++oXStcsvjcSDNMO9NJJUSc14y3+NIRQJ8a5ZcPZko
ksVMbNZ2yBmgFSclLj+j29T0lsyE5QWKXp5B0I2dHmWqR3kNOObhLeLEIz0jDB2SfFRH2OcdyMoX
TSfI6f/QILVKdGhEPFzhM4KOCfq/rPRvsdbTG36y+HVKgkOTtarebGDU5pDv6rBdZdm80SkwCfnv
OeVKXKdr+pLs1DxvcvVNrcvTQDZE1RBpsBh96hqWlIw96bYOyo2pfFHrzUzXYUwc+5tAkG5p1B2/
xVYj8bM0H7gzt9KbiblrJjEP1oKt6sq3PtSYJBg6fh99t2G39knp5IStmS5w99p2fQjrYVsLUOSU
ygH64Mymnsny2BxRZXbVg7wW5kcW557ZsEd5KpJJpm7NAqwbPPUuo9wpLFsteccGN6aYBbd8jaGG
r18ePGEAbsCEw4YTGMeIsSfIz6XKQa0+JPl1vKK/tHOz4QhL3x2Cw7+B+DUaojp4i+OSdmyQaIqN
yo80BiizB2Vqh2e1NFcl4iVPyI5yxGwFmQa5cC6Cu0RRj1XoB5x+eEbrbQ5BD/ctswztoRMRbC7I
OWCxfmrB5cYy0DQodSjchsRSmhVIw7WZd5gBDwbBQCx+1sTYqfoNITD9QBijLD8Kvlc63gYmamup
3cYjpNOZRP3wrpjBzYCDk35MBNtJ28+9y9jB+MBDKJeoX4Z7w5sWrltKq6oAg9hMbCU1jrqYBJlh
Wh18CFZCvtqAzWRPAyKOLumHSilUoA7eVQKQjdwOAZSh/8GVmkWkBOhz6zl4QoTlu+fjHo9d+9fw
nz2qT4xHARLpvcKFbUP/DwN9kwQTSXtWKNaP8WFR/Fo3JMjJQ9LvJtEpFURo9fTdzXi4Z8ubMvuY
2OJAGMsNuRyfGt/2oCDfIxp0r9rSCgDPXODH0iAxcA/MIgZvbqz080iCM8WZVuifUvesjtpVsPBc
wF4an68UvZbaG1blMyQEBI7+Sy17OrsiTBvo5NB+sWKpiMyTXb4iZuQ2nakKxExpGaEDMAuVIFc7
cjAkpVmU20n54r3jLnfb0P4ZPJyi0YMfBZJcd4ZZo9Epu2NDNRpYi2VwrSkabbj5lLhzteKF3NJ7
wY7vanArDXwihvoQRsVnimZjXTNVPS5PCyucPZwMbMZB2rsG42pGUSB60a5QbOqq8D5JFFVmMloi
MgEuam7fPDC2Jv1LOVnBUqFHMlaOgU7LdHTxBZKSlnGEBRASTeIZB7A8upRjmr8WeDAHfwsOHRS9
XrpWrv/aeLeNdjN1fyYnOo2zXiYjH/k3wS8YBpMTyTVa432ZXgs+AAsMjn1ImuPSAxjxsUmI96gM
uyR9TyhObnhoTj7HivgWW57Og7butxqnRpIgB3npR+itQ8HTLKwwiqXipugtwQRlp0ZASWdyPQob
YCXoM+RX9MME3dznMWNcjVbSNzrP5SJaDLnWqsAgBS93HWq4WRPcVq1efho8gY0ILgaVFnHD3nFx
UHXjs+Cx3yPb9K+19KNJP4N4UgfjKAF4JLLGGdVWSc+8woM5wa2qaSdmiJ1icqrvs3upSxTY6bfw
peDPA6rnNPsUTeMs9xfiPbAv5lntzeRPk8rdHxjLkJrgqruqo34Gf3AUUnPMrBkiJUKIh57xHao0
D/E5zm2Fhsro8KgiNEkLrSRkj8/j1jeVFEcVZ3Yi5il5JbBO+upaM5DK7Cbh75LHLZAUuxgmCooi
gfat9CnzGCdDKSPEDCuDmpEWig/jCm4/yPzgEkyOe13Az3c6aDnhHwD5kiYTYnlXlQ2f0hrb1Xdd
iGMfk5dtkKAM+Rq/etk8Qh1k1x0X+oODLFLBhButNc7mKqogCRE8HyqWrmANqgDrEr5wqIVjpTj2
AnRe6e8p3LA8fKY22AjAPbY/PWd+UPIS9/LDb/GS2+eQPrQsHtem4YUMoROeuoix1eLUqoEG7sOz
lFWXXgxXHHYMZOpuCgjXxSAbYKO7BTFGQ7VdmQOTCU9I0jgYUfcXUO7TkmCsXH00nlodPqU8frBz
wQ+4nrrpXIMMMoz5pCsYMpmnx0NLw2LecJka9K6EaFnwipXKqYvJEaUF452DoihZpUPlkN9VspW1
Ie+nfTZ/t4NwbMU4maV8Mny0CpGfwJ2yaKg8k3t/uQW1a0xFmjo3rliahN5CGsB4/HA8stJ7ta9w
7zaLIWPgXc+Iho0nZIy2YDJKiluP5qGSAi5g2vFSN6BAUPBmGIHy0aLd49i0VcPJ3vxtgUM6pK2v
iWgBx9jJeZaDNGjV/xQjLMy4U8rt4HNRsnJSsXQpFXyIuia066LFXxG3/RkiHAeVhVQnIussp5t8
oYtvg+lioPgTqCuIrtNQaHau9bBGjcVZfhT50UQiWTTriJ2RwMni1axwK3IzikVMm7iG3W+IQaxG
85/FDysJhW98oOXkT7Kke9bqa6t6XYNFhJlffWWOnvGqsoAZZkqhDPowCs7aUNhVda8IxyA7mHXR
eiz+/EF+MUP/qe7IoFzBE12aRD1Dk+vL+RAZHr8mB6353PHuEb8Jw1M2k4FQf2hX24bccBOtmvYh
1fp9SJTQRlIbRrpZ7K30C1YSRsJmwZyg8pI8OakgRi2Is45mX2tmHrAzYPL+E6XICknDgSIrwFqz
JT3Xn5qbCB9NvVZpyRKbXuZVaIUQBatj2ndeUnAItU7VKJ/MGK7hv5kqmMrDIa8nNGsRQA+6Vc1a
WN4EQXyqHnbnY/OjH4BPJH0lz6wueGE1Z9V6/492jSCa9RaVhV55q9sYpbGRQWGN/Cvcv3IF6Suj
IxocKbP0wgJEpIuMxSAGFLpP75pwABQP6M5+f6dRrFMnp4NWIH3qRvRotiaIhRrvek8WU2LJqEvK
URWQUabQC/3E6zCtgHCi8AmRgj3q+8STuCP6283/cl77aU8/nxLfiiPH2Q5jKscPGn1avhG//7Rw
3UVYAAK0KaO5Fkp7JxnlZFN5EEoKlb7Y6/PJh7k8x5/mDTt0Q8e9N+7AkNKdeZ41wqjYb3KlOppD
f0Rju2R0tlWF2KU9wKA1z0n5WGMZLGggRrb0VXPPCGy+YCpQlHGDAJUjJuppRbVpuLaJ3qcknIZK
OqQ8wTf9R8rSjIMGp3aTT617avlR/oln9YTOlFBOkYV3qkAeRSa/yN/aZFxgtK6NnoHG9q8kb5zR
ytai+PDhYyAbmfCtJetBIU/F5IwiA91oxRFqubooiyKqW4J7VIizp8nBar/62DhSOwENde+Du4cu
JPHyLNS/Sfkb0RhrSKzD4L1FUnsKzaOifAzUTjMoDaTPBPI2wZaAuA1WrYqfrAgMP2fScQwXtJ3h
180//ISYxXhmcIceGRU472ExvoY07AkF8SQ4NTTMUx5InM5oPD6lNiqvrRXclKzBltS6+ZzeJVqS
fqgVUNTVjEvQShSn8peoZrcvgq+ZaK+mEA8EAwDNKREo+Oq+p3pFrP5Lq7ijMyAuMOWsaY0HqFs4
qTSAtdWdhdZ8NqSXeVa3highDf3zKYiWWV2zy8nDzVRgyaj59/MOuJUzwUJPfhNFbJOh2UmjvvqP
OvvEsuqCDQ/zZQAqnk/nNx7HDdPVtZqYJcA2p+w+xLbL/ynjr6nf2jDfdDQJUC/TAZbSrvL8E2/V
BL4y7rT2BRq3VtITspNrIP1T5bApJT9Y+ysNIpJK9rKmzmf73zDNyTTrYY0JeF2yU9pY+aVF80UF
eO0n97/SzMYKFaHlho25PGQnZf+pGYPju6uCwNcwVOy+ccMto/G07/VbIuKdr6N2pu5/YYGry254
fSZ0eM6c3sq+PRRRv2cKtegF0ogX8W0QGI/uGONC+Wayy2PCM/TgFbMAvpdVsZ5TE869eSzjS0TF
Nq8p1N47B2WtSp1O/7T8/EqyqvCxuSgURkzhLuDVZg/lqjoahOhxyhb8PyngAInBkK8Ic1T2xVCO
CVEOS+JiBtxSIiSIbl3msyVLNW5gRHkuFOj7FMWIis0sHRR07fRuzwyColXWkMIxDvnrOj4plIQU
0o1L347Sq0YAJYMsMte7mF1Dyn1nxfq+TFf/hYZfddX0f+yd2XLcSJqlXyUtrwdquMPhAMa6+iIC
QQY3cRMlijcwiiKx7zuefj5IqioxlCN2ztVctFlZpWWSESAWd7j//znfIfsU23risyq5i0fMSHP+
wRlxEgSOHz4vlJhy7zTgIPn9DOzDWlKMDndd752V5O26dwSq0cL0+maT9LfKOooEq472ztEvMD5Q
94RHrEio206Wn88UX8MtjEq2/c+SergOzHNjuRdxBUI4RviDlI3LXiEyMCf4J9awncfJr5E4NCzO
HO6+S/YL+y3SzJV5FOIFJv1Ok37XtvX2zz/+47/+82n63+FzeUX5PiyLP4o+vyrJm27/8ac0zT//
qL7/95Ov//jTJpPFMzWdfKmkYyl0j/z86fEmLkJ+Xfyvug8mT3XsPwJaMtG5h1iIFvjpchu7LkE5
Yt89IRZB4hcyVdruZZ67pyYvkLLPz12tz9f6EZGr05nBq8Eik6fiYXJWlSM8fkGovJnMd4PJ/ta+
NBVK4ci8tERJkedkJMzQuydyvhquKGIfL9maVP2im25PvesiZPFkuOdtKwlM6E+nGkv1Ks+ejkJy
e9saoBvY+pT9TBTRXmrJnGJDO/IdLH50mhzzPG6L5LNHcouVX8wMTs8lxGUHDc6NjhkUx55ujjFv
HdcXy0bXHvLl9P3UubvJMDbc5PfhDsIqRG7fyZH8YN0wF+cIkstdi6xo6sWJrkvMfM4eJeA44sxR
sKW5/0eebRH55FfNQGQSnrWk9TNqcB6xNKX9fkEmWbKUl7lxrYvqdoT/SvWRxTr4epCCiJ2L6kgw
/9KP8tHwpcSaLlAX0OichjVaH2bcOLOPrWKhQ17dDhkL60beBlRViAh15N4ZxD4Lx71LNJWdZ3tR
Yu5GapGA4WuPbQllICPrCuQ3gV05ucuTSSHVs3cRkEhzrbZhmkOACcGo1CdJN5xW6drHsM4ia96l
Bp0X2j2O6ZGQwr1It7exX+TjVWneJPbqx3evasO+GvcjOee0aNEdL4iRxxDVGoBa3zkBYOyfgTY+
aptwHz3vKdzqZTyN2/S0LJAhQ5ll215TsHBwHtKocIvoNLXzE7/cY6JugfPY2c2axPNtSPzHqzHR
fhsjT2U1N3EYdQf/+l8XMVuftnzp/nP92L9+7fWH/uuyei5uu+b5ubt4rA5/89UH+f4fx/cfu8dX
/0LhIe7m6/65mW/oYmXdP0fv+pv/3R/+8fztWz7M1fM//nwq+6Jbvy2My+LPHz9aB7vr/TQ5rF//
42fvH3M+dhw9Fo+Hv/782HZMA++E52nLNKU0levRR/nzj/F5/YlhvZPadFzPhfEFQUWa1p9/FGXT
RXyKjznKZUtgmryvLJtPtWW//ki9cyzP8jzP9BB8C6XsP/952j8mre935K8nMeG+msPIIWbeclzb
8lywcjZ/yOs5TMq2L5LkA1gzn10IZcdddVRfRD4ZarfRJ/7dZ+Gst6iZ35g+BWf30+z548iex/Rp
2YC/Pfv1kaGyxrmcbsct0ryP0FGO0y2NyGyDa8jHSPDW4dav+/dk/evh9OvDeUZCL3y6ZWsWXAfH
lm/tkaUimHafetwiPjacozeP+dYpOq+PGdSR2U4LewAEMDVpy7dIGYCCSlpOUKlBYNgnPz12P27v
z+8ksd6u353lert/fiWFalShCRp7OClup023ca7Bz23nvbp540jqjSMxQH4+UlKEFhzOb+c234kj
Mn389akJsyPnuNjhtRW7N474+mq6piOUbUlHCG072rLdgwemqwjg6OyH9Wr2vIoMkJzpOXbUHcWZ
3XT5+6O9fly+HUzbriuE6zmKoXEwLpZqsvTcPM79zZh+LSYwRT8my1dz5c/36q+OwFteQdCzbanU
wQUUXWOqJXgMgluzvqtMahxff38K4vUt+n4OgIK14K2Fc36dw36+Rc482QgsH6nt34+P7TY9da8U
D4RzShDsEcD3szeOtw6hfz98P47HpGRrTdXQ0QfXzOko5LTdI3L3EzJD9+V1nfroyLcLyasIFINP
0TUA3zcGNu/FXw5rE52jXFuYkrq4czDKBs+Nqjz7Agy9Px36FIzppLrTtrXCM90Ngm2ih13Nt8oI
yZwp9Rl0G/INqja+kmB/HuzELh6zBKXOEI7Ro+vWzmNY5OaNPeD463jb+XFFt7s07XAbRMWw9UIz
+bwsbWNsior6aaeXBZuYi8hlYmHyhFhREkpOdmEnulzSsjFHepxz64XwNjpNoI4urrNQg0buw0Ea
fieVfUP0lxNuRDyZj5GsW5bmpUH7wXVLtP8brVCqvm8yUJQmOSrRRSFVdV8mKhvOenvMH8OhSp7I
0KWcbsmMJl5hrllo0Ao2E2ua+N7NB5TpychfpKcOeYtaKvPDGGQDmZNJRre08eimgWCYLb/owo9o
Uk9tEChEhNP9QnfaZSa1Cadq2aG4mBfIHPgUWH3tdxkOVCSBMFpwui3eVWEuNd0NGmzkDrYBibkJ
qToFHW0PUUfuNi5V7IbADqrVboBgb6jN8aoaLWJuIjmW5BXU2nkhXXZ8iZFi56e8JynfNuGUx74w
+5YEiSjCVsvO1zX2BYyxz4lVacD1LWXkpu3kx2zpFWHSY9TQvUBX0u6ZkPMFr01ZsN9CloFPLhz0
+RSPVruBCms/63qOHuI6oyNiZNaskVIG9WWHCeMsxDL0VXsCJ35pEC+t4G8OSuRHEWiQbVBZhFlW
BisB6GBdSzwYhmJlk0U5RKV5voCbB/BaAYBv3aZilzKY3mdzrYhaWDUSuGe5RZXZ4K3hz8Jcjj1q
PIC1whUaasZbCb7oepbAiaElAcmKuu7T3FXyiwF58LMzGWyronC8TvqJBm2OrrbDJmClTyUhFbRe
UcoGTkiFKjHj/suQGIlJkxVS5tK3HuZFuNU1UyJJTKnEe5lpb1PrgZZIHdRMtgIhXOEZDaLxON7N
dgz2W2l5pk1tUYhcvC9j1y4w7+Z42Qz9UN/3drJQlI+fZts0b3k4UC+3haBUZnpBcwwPE0+GXZGg
tdgDt6VnofBUlWLAsa8HrHUqMNEVLCQCNoqdbsJQC/OgoQXSdx8rp6YDX81OT0SsIbEiKva99MIq
hgwDR2xC+honlUO3H6NPXSKbMZ4Wa6o+94udX9S5HG4C2aX7Mho8v7Or6nx9xtDA9MtZnYHBx0HR
saoOYvpkuXqQYdzcI1ppbo1AWET5uaudr3T6my4qI+DRrC+yZKGSK8jfa6aRbg17R2bawMC0K9hl
AP0bjgFulycM+9Bf2mitDA7gKFE8KvJTZ8SMQeYwf7kLJyNa96KXpUFUqzZhV7SAsMp5PIvK4c5K
wtDIeAyFurasqvkyTEl0Rspf9KXO7fYsLOCaBSEGHc+EaYI+HNK7a2FpMFzKAXY/o+4cCCLSMJgQ
VeJ3cjVER12q68yd86thgG7RAo/GcJS0F4WtFULPOZxousjmUVlDOQGtbTB4i9F7wnlXPTmVCDMK
DRBVNshvw89zZ1Uuvl/ItNIdKqLkF+VEu9FISQPNgZYPfUEncGwtqqbdrLaVkXW7NqstX+RR9nkK
eliE5mCclCEgBbdmtqSVaBwl3dhokJMyRi9CLCAGxSLsrluwN++DAYcHuJXuIZyQCKBLdMuvrq2R
Q7cZRkNXLAh1ywgJcxQltDeaDKRLSpP9VqdrFWqOZX9Sh61zMVZVdYsKqrpvxVLdpXjKKzTpoXsW
U4l+CBI4A96UOkclkbXlZoKRiPvVQCBMlskuMivR0lq1nc/xaIChTDzKO9E8QfSnl3DSVcKM/UXW
aNIV0zMcgDYO/GKcmptB4j1ygt49Uo60H6ORdi61ox5ghGm2QNTdQpm0ciN7ODHVNH9Zyrx7LkM7
fVzGCE+Qnfb9hzaG5F9Evaa+PmCkNuOyfzYN0gImOahPdm7JB1NSolIp3PZ8iCMcU2Y/nuU8lndE
gi9fskCYz3W/4oM6I9/2xAt9nDOqBx1hQxu7FNNRYyX23uaP8oHWBfdGDwc1mWbnQyYyyKPwKmbS
kkS5bvmN4dJtRXJefyMUtu1M/k/b4P1sEwRiXio9yJujtK9S2ZbjJhDERm+WqZrYxOcU7ih02/Wt
NhqJsS+0549zkqi7tFr1OL0uvjQqHUvE0dBeyBYWKN36uD7NHem+jENgnAo1Fi8UfWhDqJEIp8T0
2pfAsRLcXZEzvoTh4F0SOirhrNomkkLVp+deXcRHUYyYOK46tBMWPIMTZY/9x3xOgi92Pw4lLtAw
eWis0b7gLY/ls1NwFqImvbRYYO712JnHyk7KK/JbaL5ZRRGfl4kzH3mqndoNbyukX1GUyy9E8unP
Rul6dwtky+M5J6pphOy3pY2F9N3AHXtiBj2KM6mKY7J9ZXq6WB0t90wGexuVKGAIb3wfVDIEpbJY
MygpoDdKz92VYdn56RinBeyqrO2+9uG0Ur5qV53EAZFCTd5UvDrEXFBKk2Ntnleu9OaPnbWYD6z5
gwatHEMv5+eY0Rds9LZFuhrEqXrAESUrV+FyTOxu7dfS/p7uMjFbJzGrIPCCKsVdTwqDsQutLmPW
t+vwSlaFc8MSltL+gKP8fq5NwAYx1T0YLYaHfi6f58/DrDrCQzLKuRCF6THEQ3VheyIlUS3K6yer
sJh27KwE9B9FfdLTKGxCQKg9iTQUw2rUsnlytIRLjp5uBvzhOwhBLpfRQjkm1YhaKaeQdV2YmTrL
8qIJtx1pLcch1X3aakMiT/RUo82qdGM0vnAaeDMFov5LI1Q9pR+mrFslpxbekDdaxL1PtJAqG3sa
smGbrk3r6TOQ5eGjTqbuRUomKmRDgIG2sVPDQGRt/SGiu46I1lP5ey/qbI2mORbpllbpTLFZuOWX
ZXAXc+N6XnXSrGHl2E3ne0Jfw/fSaHtalA1u2Nau+3QTCwAvm7AY4Og7YWe6vBZj1NJ2meCz0YaL
sC0amsY6XszW/FzlC4l9yLRhDnQVH1jjr+CDlbxDfMdrcS6lhQy2nrDyK9Euw201ZSr+XLaZTL/M
JOf2F3OejtFJ6ckYKY/uIW8N4bQbwi56LqY+x2OvRoz3bVGrj0EduqdVxTAzxobJxXRY1A6jCIiV
sizzaycFgQ7SgesVDWYGGmV2AH+STl8/S6cz9m5aVncxEu7VJFKwfjaCtAXvvUgUKAu19zOrxphz
MqV5wvI8L2ObrBRFs7sa21W63ATke5a8fdmY88K7l+Oy9iJngpa4NQ6u5SYe+kvHGAMMP4mG15YF
WE3RD6MVNBLvwVNuRdl6nD95/AXnsdTsdiY3zdniF2h/LoEFyOVSWEC7NmECDRUdT7Pg1slt79Nk
VonFPGksKToZ02bpbU+8m6uWHnBUSJp4IRafxhhZ5zhOgMCzt0zs0RO9sHwe8S8toaK3CVu0HkZy
TGKHUaK3aiAQIb4R4Ad8hviak7reuAHcc54PJnNY6k4Q6L18yqFlRRmNCO2Kj6Kskgs3McAoNqRR
MILg7RbtcCEamhd5VTa+tw56sx17PymL8lNnCbTo0vOeoFWEqzov3LWLQWmHQHZAa5QrQ5s1eLmk
hKcTSrBRbV2dBxPAs7hJszvQXYFfuRP4q4RP9FNm7NwcH2ll9MupHknQIsYMn1mfeXuZFTXpxtiS
bNOgt6BdA3n+lJ8a7k2vcbfTXRrqkkTJmR6CDV7kiuU7wCkVIRErSom/KY8xMrByGr+4vXblVkx1
5GxTx3a/Og2Xbwzc4p6lbDghEDd15t55eRW3EZLLEeucIVobWWiz9pPspPmQstR8T2UR4drAzgcI
Zm2ct7pKPncqkftyXuWDWQmFCBw1whyzTq6HxShPReRl/hvb8F+3/TaNCct2TEWZ0LMO9sP1YqSR
031td+GN/theeO/Xwpq7cV4wAN15OKzeON6vdZnXxzuoOXU58jNMECht5Ubuaty+6fmyLd7z/rwL
oUH9/nC/lk1eH+2wqGGJsOu7r0FPD8ytN73T7SpVb35/EPHGUdTa+vmpjha6Rg4c9clgkVWx59+W
N/oUUeA23fKwlJHPOxA3xdtVyl9LKK/OTh1UKYsmVoNevoJuhU68G0EB+PNdGG69LUofJAYL5VE4
AFS8vl/W/ynd/7kW1v7V1/uldL+lgE/f+lWxf/3Ej+q9pg5PRYs3qauEZbrcj+/Ve/ed8qjewaVZ
C3haWIyKfxbvrXema1kwj0zeVmyB+bofxXvxTtuCkj/DUyt+6Ii/U7zXFm2AnypurFilTW+ALoKy
OYz2DoZ61DjF7I3k040uvvklQgKwZT8kGhBRbtTCkdNLYfoQeZp1ouxYSKXKyUiVHjN9mQYAysHl
VSaUJO1oExZ6WFurHTexE1AF7hK9GDV1re3ilg2hr4E3DBAyVRoNNzQuMtKTVQmQuuXAGR37qW1L
MoTGOJ4xvTWRJU30O0v3AgISxzxw+ggjJ0Eaw04nFs0/oy0G6zRWSVqB85jG+UMadykK4WARpfMg
7WbCaBuwXsMUrryQrLjR4bsBEobNieJd4jzEHruWGw3rN7tZgoF1YRAhmKg9wxb3ctYYmWZ8bMWJ
jJeJLjYXY2AZ4bqq2LSpMkATd2XrgGdMQxIImy5RVIfKeUH+Fkwp5QTQ2Cb4rKodeqQPpoWdbDDT
ykFc69CxpN1bWTt2AMHTiGVY+4OoE1C4EYJEF7pWvDj9p7l210RVJ6kXkju7EnbUhrvSyecxZBXB
HWi8ojvDpjcWl2QLDgO6ntwajrNyqW77JYNHEfShNn3NdowgBqO2Rtg5ZJgZmHPNccY9pIoay+qk
VIBystRIMatwlc2jI2mqRy/P8+k0yocOi4XKgb04aUpCJItr7Zax787Cnj9T5cjmc5elbXY+1lYL
yCMZhvqriscac03nVCxdof67or6OLSsb003RlIo45TJorX2ixlZfT9ESpkCvm/xrVullYGdiJlMN
3SomVW6WocI9F6Dr8RvVuuP7mXYpIrbGLNsri5yS8CkaQvXJKIZm8YkcKDRJrFGAVbupsWygnUKt
DEi+bG6o9oHZ8JogwyzpGWQZ1BbvVxx3HTilfkpr7eeTi/OTyoaOzsUgFkzVY6gpphVG8IAGCIeS
ywLwzqxMhRxdY5ZGxClyiI2VIwOqnWXAEo/8Im+7gKpBkYZd7tOs5zFGO60CHAhiDMTeCtoBMVVj
9tNNDQp5traOHRBkfdLyj263tKszKo4RqvgULr2RKoTVCOyEbph8tAqngSjhtaAMiMOZJ8QZyoWY
AJ+L/cnC76DRGGfs97L0+P+e3v9F4Mks9ZF2BgQizkTbhCnneOUG2UpKMuMFpbsEtaRxJAxhSjug
9XqTNYrlYV1ZC3nYaiXkgpoKN97ddsLBsp2NvLW4LxausJlehXeM0X9lV6rJGU9VmQt9bMduFp9E
+EHWTJIUyWBQTub8oQQg6HCrVFCyAWlkRN5m7LLiTMIkxTNppQZIcaOuNxF7UZ6B2K1JsBMCZ68K
BRKPQfGQF4QFDpBFhViy5aunKMJgIGrnlvJzVBC/N0ZVMV5NtqfnXR+TS3cye0Wgrw2TNfXpMNYo
tuvOYexW6C7kFQ6fSp2NlXDiE1xpjaS61Y73vS4dHKuSOQqFJYpkuDed8aFh9TfsDJa1OLDdrA9v
Pb64wAfOEgRxTSFIrxnDgmmkWibD+awnTxM11EzEuVVU4O33DJYc04/rjvFT0YZIomEwhAZCc6Of
z0QkUgc7rS6wmFnVyO1eHI3YOVPY2A0MtoWv4D+z1lim/ItZZGAVjZQOCI8vgxRT2cRilmfeMXFx
ZMl0qjwcxokroJbVOM+3Vm/Mmd8kRUP4mSOwDHsthT5hFfNLkk3geUIZFJdt7vERnecAhoSbM+dm
ccnWG9VL2/g1yLMJfDKlvIuYbe18VxtlExyJMAgijICgbT4SxTtVH1sRDNM2VBXY1kjQ9riceULl
EYtmNnSumbgYRsowcHvk8FlEPqy22KOOiR0gVVyo0xD1vSx6o+ppJqQ4SylG06pJgOBklgTcsdRJ
Mq8ZboPcqSVBiGUlWQ33yh6MnBCvxjHg5FlBclanwslPSe0c8gs5FiiTwBrUklZGlNlq1SONUXTc
CW/6OOYLRY7EVL0/s41By6WljYQlzQrEPeAEfSI88VFUJdKrLanvq727lXxhsoQf2eR3hHRlJVb2
IJ5TgpOYOwlnKkvKs3kmRAJsbPQQ7KeePo+ctr0wcjGzV0cDVgSluU9iA/Ky2/XQlwJeDDMvkF3a
8PeEWV2e1ilXQUvDOOurrPWdsRZ+6E2ge8pB3NK+Gl+mIa/vDb2GDdl4DYfARPpaBQXml2qGFOuo
hmp05IrkITewgodBbhLpg9xZeKr+TJ8m3NESoHtA4tuZm+uACdolsxZpionvrUj7ZwvsK6oSZYIH
B1BW1B5AjQiY3Zi20Uenk3l+Ku2C6IeAZcd7NcRo4HqzIsakoXS897oOebCWXX3hLYn1uBQqd0Bg
ugOG+8C6dJu2pgk+xI+6A1NSmNZXpK33uZVnx2UUlEDxeMQlGnwEl5LeSuA578tapvaeYtN1bZXi
XDfD8tQmXU7gV+OhP4766jyvBkFtM1vUTVM0+gQpCVWPsI3tL3E2zNvZmi1yDJBxEZamZnSIZsvW
PyA7tg1w/Qw20SpCJaday3ZLtF51ZVDNh3/Q4a/O5BAcGxGpGilA2C9lUtang1iNqc1ACXKeiP42
SJE/6euqBqU41u7GdhLoBOs2fuSdvYfqOottXPfVRcYyodngpkw+LCNSYphq5n2hTdBargEbougn
Akstgba7xn9wZJsNHbNSpL5ngRnZmONqDaFTpW5IFsIxO1L6/SATg4AmRc18E7W9FttyqWMYVoDQ
N5Tam88to/52RmRKnkjeedsI7ZkvjGDSVOlTYjnyAEFZPKOqm2kPgUtump4MQWLUe8dLLvE8gdKp
wMWzK8V+WxMqz9jzKMFoXg5Rre80NhvSVcCcBm4lffbJCB5dM/tgoIK/xeLFqouqZToTJzBkguDG
EJBmomS9B+xHb7eR7goDV8MLKrDlKmmrhWosAqzCQ6a3bTOCJvRCCdGiDmlskqKHtGfkEyorWmTH
XsWIKXsg9d20AFBKe6ffGQMBlSYxpym41lwj/XfkfFcIo7lrmogolAKZ4GrTKC8DlFgEWUcjBawS
LJxvp6KEp0atykc1OZ0VXKPJt6d4kFBhBczyPu7QYNLHczDSGkB4qkWA6All3MQf58koAmfTQCQH
AmXEKaDWcE6pkw4D7/9lxO9jTjRuNy2Cb9ClXnPf1LKoeGWE9ImrUmFpGRXjjfYPcRRh085fqcC2
Vx0d3ItU47QlqLKFOB5LNyQNohuwgIZ0uo268agKjVH9MBYif4ryPhm2rPbycgPuyPBbE7QBiFXv
I7FXsAUDu7zqueokfmZ4csYwrqhA1feEdZi3Y2xl4OCNeY84QLw4KpyybbyY4qFxrZBob2u8py8H
EiuyPWu8ifEMYjrkBL5aIDEvqqoA7hKoYbkS6Ni6qjPrHavO+Dmz6v7ZLQOjfFlax7aJH5tQsZrh
5LhqO7oZ1OU+caKBKEJRJh/rYeny82aBuvY0q0iakHXazthaQ46enyfEcD9ARQ3akyKuyCbQclgc
mpIGCQOWRklA+ymaP+isC6viQzREYHbiRXdsatDWUoWact0+EPJBjtmSZ0Se6IqYySAihTIuDYOd
SVDgFUxT+QUCynKf5iyDjnvdwPIbyjL9SsvPTDbFIES/FeDcK1Z0hu0Hfa1DwHy4EZhvovlBLIbx
7A4tGvLEKGtjN3a28Zx7dor1Y6gneDY9H7xRndnIR6e2pRlsJuVarMeX0nGmO6bzOsepWtT936rB
OOw0HeGiJ0H+6tkITA6qIyKyFtWkpPsAKi3sBLl7fdWGzu1PG3Hm8UOB7aGYaT2MslDWCmFjc1Ry
LdL8VIRhUgxDRYSCeWofTcQ876i+XMI1xbLq929UfF4XfL6dkrJQ4tk2x9GeeaBdiSa7ZQ9S+2q8
NLqP0XgJ0fn3p/O6LPfrESgY/Hw2cdFYc5nVftxcFcFZMD3//uvfOoH18D9drHoyomnh6/V8OREi
F+A4og/xxlWShwWHb7fkp8t0eEuCgFJ9kPnquH6fRWeL6VPxI9HwIzoLcumRCe8IaDmyX+qvXbZL
RvBafnKGK3P3+7P9i4vpIVy0qUpYigrMwe1qm1z18DD8ittGokz4ID0Itb8/xlpJ/Lec6dsNe3WM
9Vr8fEVJ76jGuiHTxT219qDTjqO9fPNM/uK+ebRppcKQgqjtm7rpp6MEYcAmBvCOy6sCwsD0qcQ0
iPNcvPH4iddq9fV0XA4kkYOZONvMw0Gb4hoZumS9dfNObeNTdUIIrW+eJce/v2yHktLvByIpVbmI
z6iBHdwbN4kqKVFut7vkAy/M2/4mPTV2tLbZTW/Cz9ENeIyj7KK4rz+9ceRfn85VYeu6DrwwlLH6
4Ons8mpKgCv743bcCV9vy23kA5ZDjxjt7KvfH+zXJ/D1sQ4qtVYWRC7rcj9gLeQpaJvAlH9/hPUb
Xj9/HEFIS0iJQJCK4uvnT7NM99KJdV1N6ziDk7h8SDP5FFZvVrv/8rpJ2j+mAMT5S8cgSBKHdLH1
uplbyOYUhHz6fif1UfHw9kz767DitCz9rQAqhTp84CFUVJpqIc8hC+ZTGI/H6gj66xsTxKG8mKeQ
SRxVtWNblmb5d1AanXGTKUQoPo3I92Q97b2deTJ6w7WzNY9WfWoX5W+8r34dyZ6QJk+esOiH//IK
CUYRl5FGnLZU7LmJ72nrY8cdeyxyi0Pw0++fjoMWxTqePbE+5WJVf6AIP3g8FCCvdD1BezP4uBQo
/+4xZbnH1ZnDuI4JpN8aV47/xlEP9OLfj2ozLwKtscEMHFzWaZkQO9owBk/kliLOM8VTQx1b79Fw
befzbjvcgbGt4YPcWFfi5PcH/6sL7LLzRu1JScdWB8dWPFZssnlMkzXPoVmBQ3ZaXLhIkN66uL+O
bi4uhn4K9aZDgf9gDkM0pCqEAJxmOvmLDyvtCFiP9te5BOmDTLeh/5Yi/teBwTHXmv46eyFyPnjf
hJxRq6rSZ7nbZffAJGivtpR6b0Bp9M+lVvr9mBSrZV/N80UeOpl1+v9wgR0eLFdK5u612/HzG4/C
XxoZBRfYWwEwSwitKPamgS4b4JRx8/uDrXfr9fTG6boWXW8GjXbs9Rb89OIL3WaYXS/xS4llt1nM
utuWYIdD3/ac6gzXQBf7VmRX3z0q/1fZtfh1sqMxI00b84StGTwHxy21HL0qZVq9pQZN1M/e2IZE
KWx5K/lUe/72JP76aAevJKRHgyJ6xA8WDEZNbZ2yNn+hU0FAEeTQ31/Rb3PawSV9dWoH969XtYgW
qFXrlLD40TY7Mt5Xl8ZWXgHaZpo194Dxxy9v+Rz+YlW4niSrGCbAb52y17eSCnzmJBy38YNjUKIX
5rjv6DQ9CHkXP3g7tAm7BDZweRnLXYu97dkgm8LZvPV3/MWgffVnHAygNisQkMGoNFg3YhLMQd4B
SH5jjPzFOoqTpRXoChONOyu2g5PVCJVNCiIFFbVN4RTOvtE5kW95OcGU61+KBMEiFXbMwAJF9co/
n954qP5iEn71JxzMTrJw28YlWxxhOElXQqF0Xxwrf/CsoPsqQ7bvrI4p2LOr/x+HFxay1eHFUuSn
0fZLn/j2sfjj4rGJi/Jnn9e3D/1oFct3vJiwiyhrXWS7gsH3vVUs5Dt4uEicaQfTpbVWp9OPVrGy
3nmeWudBnAtK8s9/tYr5kevxVbR4UeizC1Z/p1XsrEP/56lBYD7zmO8weSnHoqf9+qntKBJLPSqb
mI/iDDledJbQxXL0l4Vwr9Eh2i+n6ZQn5rL10uE8mZ8NhXuoIF1z0qgP8y48MgY8j5QXBK8ISonV
0YcmtPA5YPUgvjJvnp2a6Cev+lSjBKqdqdmn1ItUsbdyRFewWBPfbMAlFySqho+jrp8irw79JiXW
xcX4voJj26U5pwFMdoZmy0/IAGggrIx2F5EYW5LvlVm+zCWoJrogxDmwlqwIw3ZeHJDg8eDle1HF
pBW4/NnzETLLfBs0hCc3+fAQG2LvfdBhfjGF3YumkbjJWvO4hvtLeiSv2zMJp8fWcpfTePW1XV3r
gGCW2Pw+Uf8tscWHMud/h9bHV5bJ/56V8vi5XF2I7eFX/X/oorSZK38jxShzRATtz+Nr/cD34aXU
O1uZNv4cS3igrTxG6/fhxUBhteI4rCU8wdpbMoZ+DC8DH6WFGpixRxEJoyVr5B9KDGTa7xRbHv6r
8FDf8sG/M74OvFawZRjGrMa1Ug47Dnm43XBlmAnMK3Sujt1T7PBH2N9D/HdEHfprbBz5Qt0bC6iD
lcw/j+maOK+YQ34xxBnKS2yj5phQys81BrxuL66nbbRvkAflb7i7lH791vlxuG9yE736rayDt07s
UVhISS+gsXJqS9aHXrHzvDUdEMzFXPlemu8DosBThJfgnK5hHULaGq7N/AadqhxJahnUKTk3vrDV
uS7fT+517thb1U1b03LwStA4YAGzkfMeVWXU3degP/vsFOAyuQ+MZosYrf6urefTPFL+0BpfbJlc
pW29qwc4BQpn19fOe7DHglztDIH7ZcACs+7EPWaL/TBJ0hzkRR/1j9HSX9vBeFEH69qTdjQ27XMK
zsfmSM6pY9w1mfVIl+u2yUdoNxer/DeyaLRYL5Q3VuAYFC0Aae7ozyOd4v4GLaC/BHAAKLrhG4OB
d5n3cI/LZmcGJvKHK4T9TErsP+30yqUNvxBMM0KcSMGX2JXeIg1+H8WAXzLh+SGx1w4t/v/D3pnt
Rq5dW/ZXLuqdBvvmscggo1FEqJdSeiHUpNj33Sa/vgbz2HUzlemj68cCCjYMGAdHDHabe60155h6
0l3D1z6QKbmpJuckqqdKBlmdJ1DG6QQUeXkZK+o2rlnxRnJ1oYnhrjkgAnRXg0+YfFusp6aERTS9
pCyLOSgXNzK7o5Zdk4GYKHHtdRNuCFSnnPlwoWkEqVlIPEQ3XmdSDIHSfqUODYys9qv5JddvmKt7
SX+DH8qNmFGnGd4OiIA0qzclIo8sSYgc43FUrF1Za54ZQWZF1UlKTQ84s1uYf1WHlnCr2indURlf
iWaoEPczumkdGA+58iBC6UaPKpSiYXqtwnn3IsTZkp4/FIxqigzWJsqBD2dqt/bAsCjXZxAC9lWo
W+9D7yTHJO0IAUhwcnR3U1msBs5qE7W7khymLCHuIYo/EHt4DZhjnfRL68hz5Cn4p6aQYOdZvVtm
x1fQw9fiNVIbeJjSTueKxpa2t2AJOWQ0V5XsNoLvCQIfHn2vHwsfLBAM1EIi8CRRCEwV10v7Iksh
9hTMOkt842Cd4GsY+UVk7iXtm4mlYU6OI7SRfHjViKxjLnSa06c5RXAqZn2TzMqZsNLQdpjRws9w
wJKmTw5h2rkJ8DKzf2hkXuokfi50YLjG/DhOL7OKVotact8OzQcahG02aKtkFrfM90V+xXyz4y3Z
m1W4TXk0J4hq0P6eCybMUgFnURYexld+srM3a6jvMQISInYT5iN6zNPmSH5ehpwvkdmNduuAtzac
Gf5Et4/IFlShdBjDym8cdw4grnrsNyUj1UID8y5tFRLFLUIkeHg2qHyJXJ68FWTtWP1Onit3CRcU
C+OhEPSkSAgiZM1FAeLhknAj6T1nLKZG71jZkFdIfmuzJWkyoiJBseS8X3V+2RYLhP3yehxUpqKP
Asp/GCKpVsiqnRYYvhk5NiAedUjkxjgCroHZSVz40mU+FP5bbcXzSiZLzptu3ou22s1SB2ihhYqJ
tRppy6IMrmz2zBtTThmpDyOYmoTbtvwIo2dpIr/CRNVUshWvctcmHcNq35eGyBBdO/GGeCqyaz81
xyAmRTpOSWazl+t5Jaaw/PpZh0WzNiFAS3Dle/rrsR7hbUqeW10l7Dy76cousKX8hHcFAJHyLZnV
y25VuBcz7fAa3xFeHv0MamBfsFRzxVLsLPGFKhOxYSA6m6P4rp9kH69ggTdJ9WOk5gKItk7qdYpg
foiS51VCSHMLpFUFPltih2jMBFuel6bwMDR8y0fxKEn2C0NK8DHqZmgBvYnpOq66tzETN+jmDmq7
3EPwfJEGI4iF+aDk1akH7b9kTKvpfEDabMC5iMnxp5og+eQtE8kzlDw3HG3cBi3oeMbKNgcmk6WJ
XxrmxKYFxPctxshCxCnBdftYfdSG1AWSEuCA8iU8pmzJwUs6uybKV/AF2OLwUZOIcV6zmRbuPIFH
fNw5fqblGzvST3gEGr5B4llRIujxgv+jjnvw8x68lyetIjS00N0mBnYOtXNWIXhWCp+iMn2Z5DTG
Ai8M4kMynwaau0Tf86zb2MbzT1ujq7927j+7x3//GDP70Olg2NSimiJ/6iv0XPPJ7GXDRUTnKRka
vORF4a2ci8IdwoxEB+er7cav5fX6/V/HLRQpzMkwoPzouP7UsBlzVijcmGQX0F7XvY72grjIvLc1
TTYJwpv/rJz//Xjr7/npeOCKlQRas4FsBxadfZatLzz+qxD3p6Lo9yN8uohtQa1udhwB0vHW9Mpb
UJ9vpBNvNKhE0YEQ62A47ott/ji+6hvyonblFqC7J87mY3b7VctaN9bj/XeR9q/f47DNtVWFPev6
e386Y77Z9RKNMwTK/I3xsu+k32zbcYfse46JsakX5EEAYB2iGYdntD6uHXWAdq1zTyBo2esPlUI0
cv1mSghUFd2rYHfF+kepws0yvjU8JQ4KnqVke5E+9MOwBeKA4qlC0R7upKY8Mm++MPVHHfaQFl6p
obRZaJLZQ08yto2rSGykGmAuHo/RglGoyu8ypnpc/wSGRZeFk2xHzLYGexiSrhB6Yfkgcqss72r5
RZNu4+wUiadZv1m01wpGHkleZn2vAadczOfK6R7FTKA7fPqVIps2wrcsRMVWdEzrR2gGRJQ9zpOB
2Tw+4Eu7RensVkglkMBuGjSdTnlVqwphYt+KFo+kNmyydPW+g7q67OdbWVLILVvtVqhueNflipll
Y/u6wjbxoPMrqC2gAbPEztmJIbzPQszyWnoU+3d2iE9PrFT7B5HsdUkNwNS6s3qO2bpYar+RZTC1
QxOEhnLqyMFhrRgyXH5rpGyeQ8JPvhk9mSa6mQAspVjFRW0AJOwwsqxbAC3pLhTi7HJklJI2BQbE
2e4eeI0/W03kOmGzm2uy7tvy2eRfJZ59n0LvbZT82CviBu9n7C7Iv5rlos/Yfxbv8BQn18JpC6Fs
Oc58uNL5BBuWj95l2ZanEdHTApmry+egM2/GKkOPF7nLShElskNnt26xG1EsCf64utHV14krriJd
RRB0MOHdkfqiZh3KUMVTVoxKWHolQsIFrV1kvMs15v7QsxLJYyJyM5kOY+/U76dpu8zRRm6exhEe
yoTyabQ2RGxjjHmq9Aej4nc5kD2QuzqtvOlnyilg8ppIfJpuQa0YW0PO7roKbXjcrsDjqmvZEo2e
nH7rmum7qSzEyxZ0XQvKAyAvi+PNIyApYMx25JDKHsLzc2DtGn7lNF6MkNrAW9h2eqDmPRTK7yb0
cjbZaPaaB5tAxdTuyGy4SeNxJ+PBQnqJ5Pahdx7s+qnnFQrzj4k0iWjBvx1ehRpcef7txdLdgiRq
w6IwyUAnSN/Cpb2sTL+W7/uyQoLHk9McFjqWNvsONWqCKbRuigQH2fDdiU4NHhSt5J9WJK/Nk6uS
qJAm4x4B/CbXbrXiQWHzvujPSU2sPXGe0NmQDlYYFxVPLMTHiYtK4Zb16HvGFIL4Y2JdYlxlq25t
9cX4PhHdOHGBorACcUs10CODmG3fmLJTY6O7Jn8ILFYU4klD0GghlSnN2xHadBxDL6xmt7DDVXbo
tlG9C9FQ9UTBtjP9daSnIUuJeT9KxnaRtngivMgx71dorGnXBB5PRyNUvEgDLja2GzB+aH6XbUe0
IXAsNZ0eTMiduXgW2Ttc7ACeRg1bWzuY6UNY9lsnlrc1PFs4Y2YpbUGAuBlpC0UXYf+OtkVdHkuY
YKjTAIqhcJ6fWyfeTHVxcrLyPW6dl1m5tuzOlQbZhzvhThDPpGr0UPHCPb3IeBTRSvmgY93eBPoJ
0jbKX3XkDvJCBGo0HEVF+Hs/nI0JkZy8LXFYlnGxUdIkGNhCE8EJUh+Pcx6CAowbd1o5+sl93j8r
pHqGrK8J6yqCcL9eXuZBuR3KZZPx3Iy5c8ck5lHwAtuDucWy7OW57ErTGMhFuR81tjeOWrwPNeXJ
0qmPOY4latkweiqoZdpJOpMCFduShzgcvd1j2IWbSVaCqHknPW5Xlzd9lwWiMtEHlkeHwDjdlon9
KTyU25ijY09V+it94S5LBfDaDtL06wBc0yAvMpEeB8k6N834nssye/YOG7fu6oq8B9D3V8fs309t
/vCplnU2HegJ1l6L8al/WZvTlMYtlbJyG14vm+IQfpSXIDi9kiryIwyGDapUP37GHB96/dPfb7Y+
zVp/fJh/Ofq6G/vpw1xhW0hptUMFhWCBMHZPzuoufxzeRl858E0A5dTtvjjmH7Zb9IuRUdC+Uhzj
s8TFXORsEOpkuvlRemOqshUXvYtK7aB5dlBsoiD/Yqqwdqg/bz8MHI62tcoOQHJ9usZhbdekjBqY
Bhz9OA9YwJ0DnQ4/LFQMpI03mO+o18GHHJL4HUM4MkTs/s/sppHNy/svzv+LzdDaCvz5mnfjrJkj
rAF2826JgwEZJVPYNYzkh5BExzHjxr7z9NWI+w9XgW3u/92EGZ/aXO3AyNV22MI3ZGNZw+2MKzU1
gKfTRf77U1T/cIt/OdSngVWIW7roJk5x9WqyCLUb45vqkWJ41O6ohvd1UNwXXhcI8kO9Au/NQ3qh
GP+DKeVX15o+6c/XWhvNWpPjHxvPx0VG0LJy/d///mz/9BKZNv9ZZYMqSKpPFxYQ/CxNRmO4PQi2
5oWX2E8Oqzd1pH3nmgFZmJuvbuYfeqQG3DDMsFj1HFX5zKRKwADwW+r1EmtB90xKmuSNnnHQfND5
tvuVBOkPd/SXw326o5IqYAZknONCpoq25kBU4osX4wd67FOVYCl4/qj9NJuh66frWOoQcbBY8GJE
izvlLftDwwdHgGa7PFjmgxi7bZHWN47zZLSyn2DzxxrvMxvZtrMIFAK4rGGfzB+d3AaZdYehGfb4
nePgyaj2pl4+oNJ9jJd5N2uQc4yWHKv6oNYk+eCYwU+zrwsWXNDdcPFzILcybUFsZ81ADi/X1vzK
8vvjyfi7M/50VQXyHngQXNWpP8ZLvEfJ5ivR4I8JIboGSvi4Wht7UlCO4fUIJbYMmeUQqmoTBpHl
sQ90yStoLHVdcy6qeptnyaaqH794wP9Qk/9yYz69RSARrKQ1+Zn5vjsXF8l5LZLTW1pme+NAapc3
bQwv9ZOvn/I/PnaWIpu6ZYBU/NwNcNp8YTdQGqwgYiP7up9dp7eS17NSIo8kbtT9SuX31RHXVfSn
L6JZGgOcC45oyfTCSAaWo/yLB/0Pi5IFBZPhDe0GvLKfLmcNNsOWFC5nKn+3aUVJFZ6y5fWLm7b+
ld+eLZtbozKzRYri/Hoic6OKPpJ4myyL50rx4xw/lxjJDO8OLY3sji2viKmMUGWqWn4PhNc3GAH8
/c/40+VEk6KrOmMkFSDnr79CSucJwAOXs8+O81i5Q9+6f3+EH2rpzye6mpWRSCigSD/LCbOKdnK+
3rEmfewQkevG9Ww8tZ2yqWL4kFFzMKQEc9MC+6Z9EMZ85MZ8TNiZTDJOU0W6t0vtG4oIrw0BaKrd
sepZAvAR0LBfbkWU7JzUDP7+V/9hrmYgb2PqxC2CpKp92pP0eAk6ZEEsdpoAha/7ZKd4mfw8aN2m
kJ5VSfeNsiJnirgAubo0E8NVJBoIxldyJWV9EH67fj/9kk97wH7szJYYWG5RkuyLcQqKImTHS1k6
6NdpsRKHQGg74E4Wp7jXMc6UJebfsgz0Jj/UaQJ7cXqZ6HCYMylIxv0XV+pPD7JlOQgJ2LzJKHx/
fYSGYlalqeNKEVOwBKoXe933dQnobfCLvUfn6otn9k8fdAsMrcWKA36Rz+ivRyRomu0kOk++rWLT
XyV+urE3b8JTPHnD1zUot1+tOn98HBzFxH+AAlF3Pn/OcyXU6qGhOMqx8d0lu26b3C83IFDYo+1I
1CH52Xr/+wuLhum3O285KwMUsRoeAftzWy4nIh3akKXh7ahdu9fBqUvp9y6FCET4kjI2exSvRNWD
21/lEvK0N6T2Cu14YNMbjmXJE7IemHWpklRMaLFV7xQiUiNL3/RaudesJrCycfVMuyNjs5gZhkP9
n0iTX7XTUVluVZwfDBFVsTrIHxwmAWNNkEqmU1vTbkHv36nInduQ4CyGz4z5ZARYenzbmh/t+JiV
txCbdjq9lIFrh735oAHpSw31wC/fgB8nGaMLOlDbq6i+gMOTm4w2JrI9pIWstwy89yvZAJ6h3y8g
ICsDx2Vp+p0cXyh5+7L27SS26HpI1HB6GnMMyUAcMYDnXjbmuOMk9G7Tyix0bfhpeox3kTa/WWK1
epOT+4pkuSntvJHwco0Ayil8kKd7xdyoAqpSNSEjIbjkNSHVEdD6RHUCBiw5m7BWpvR1NZbhV9nA
LfCyxPbLer4yREevAw9TcbvMoZ9w7vTRXMO4SSgcSxOXN2dGa0q15F1FjJwd3WrswfOl2tQ15Ch+
janFV7H91kbVpV7EpyVNnys8ZE3ouDVTpGGaN7NNoFI8tJeT3V5MTvla1tQJKlMP8An4cUqvreXY
ixfCPBlxC/O5AxSmQebTsb8WM2EijRKebZ0FLJ6dc9p1wTiBqyxx7lUqI7ky2yt9dIbw5sGw3IXx
hT4w8LfvWj2+XmwsbbQtQj5aatv5ekW7bOHl6+UNksrDIiqIjPSOC0E2HnbYgYmosjdm3FH8PagQ
zA8eWUy9PBzcvHR8uARB0Q6uJjne0Nws0Y204jklUoOhk0mYlEVJmGfGmBcM6IISNnbeU2FeFzFC
UXX+FjeADUbbT0V2URP/XUvOA+DETUhERz2bbs+fqBcygK3Fz4uCTeX0lIj8lOLylDvCxHg+UnPZ
tDSw67A9djMbvRpY4CL2hSltJ/1CyK92SoxbWW9iLT1nzlU0vWI5BMT6NkaqD0aMduJTBCQ/yQgM
QtzpdIQeCWKeul2y2gBD4oYE3i5a1Dg17eFmLl9jDd0A0Q3EkEfVKxwWut8LwKPQXR3RJd2S7MaZ
0TmXPMni1ZGSU6Ff1xFZdiFmLkPZ4E0kOCwhmbTaLWF96ptb0Fwf1lD5kfG40BNv5czr+2uNfpsU
D4yA1/Y53AHyPW7UBLltDZ/rXpVHwlka+pbk4+EFZHzdkHghY5uM9BtBXyh3bkdMhYNVbUUi74aU
pK86mNpzulzJ03XeJVt9om0/kdKk3KjqU1i/RPZtQya1pd3A16I3COFLv6+skRFt6/WEaRan9YZg
WHVFW57NvvNz7K8FwAXCC3VsP2V4z1/c2PG3TBqZoka7pWdXzmB7qq6a/hlKAs1Cbm7MsHgyxiAS
LYN3JrfDmzGM180o9lodXc7FY111Hzb5UYpYxQ6yr5CJTIT8XjEI83uLIJaKEru8NbnjfDtmrS/E
lSjuhHapah/dRKMeJ3fBHcZhuJ0yQeBL71EmwM0hzCKZL8tObIh0cs3I2qfllaG8JgP3jadJr6IN
MTC+Rmxau9zi9NtE896gvaYPMvsi6bacH6ZBPSrlOWLOXLdvTtQf+5HZsonDlrgTmbmwpBBdEnMw
NSTfKyZHTE8v4dO6pmi/F6lxg2tj09cEvishcTt3/cgOabA8rViCycDnSd6ldIPkEPRHdajIoYuJ
CV+MjiLOJHBjuIxA8CprQNXsSyWq81SFzdixPa2Il6l4jYoucRcDVgDrGF79TVdHbwbUKky+yUbQ
5Nbl2C1Jp8kX+xFCX7CeTmUwwTZGN+zUgOkX0wtAYqOCD3eaL8cqomGd3shd6YVquM8X3Nz0iEe6
plN1QOWL+1FcGmHo6dKbxhbIapytbrVbTaH26yQUKd+YdEOyI6qyYoQj1d/0CsSjYZ2HOrl25MyX
jEdnZnBvDUAH6JTHNELtZtgIaZ8Q5NUoVyutQpar2wnqCdFgIAgurXknJcNDr5PXB4pG9A/hpSQi
hrfHPiUwjBB5edkXqQlVonWuusG67iF5lVl9B7IwkPrh1Z5ISrAqkuwy/aQ51QFEXgCpqx6eIwPB
dCp5C4znRtg/pvMARAI7u+5q5WT2LUCNa7yQXiI/GBEPBRbXEqLqUJe+VL/FXcpFPTulvgO+4Wvr
x09zcHhqQW8AyrtvDD6ys00a8tMo5Ucisj0VjYgzvIr0AaRdsKg8GuqdKED/cRNGoFbV8E1mQ0dm
sz2DbyP5l/F42h1FPnmCpA6hJLslv5KzU2oAaMhochvwz6J0YxnXS/GWMfKBELHRits0jtyqu5vb
20wgRO/MXacRPcjZyuI2Bj0LT2QnSVfRKiiur6x6BtIMdjPtvQjdz5T0+0x2Nh2O/t5UN3P4UqI8
qcfER/qFDJqD5Ewp07dsus2795pHSpHxyw6K33NGrTHDC0CSUAye6ihHRyi+kbVBBWbQ6J9xv7Lz
GDdT1LpJcTeiYoD5WVDmt3wLTTjiokLokxeuNkV+n1/EYUojMGZgMLvoe0eM49PlrDL1MWDBDPd5
fo5HiDa2FDTx2YjVi9kQrm13zcoHDJwM8HY9BolRBg7alqFCxja+JqnNi5CuodebwiFbc8l8pEcn
BmbHbKo3s46NWwuSxvRscakVBtG3i2eP3xP2hAmDD2mu3oZs3KqscdnkXKjOq+DyhHILe4XRE/FR
MZ83YZ1NW2wG6U5L58Dsrxc+FYjfDDFukWewAQi9OQPzNT53HYKC+NTn56GkDU8oLdDdm6yeSCZt
Dsp0gQSQ9oa2C7PwqisZFivNfReqhzZPNsaYeBZZzB1cvYzQdEP3kC+DuCToOdRR5Zx7aWtboV+j
SFK0t8bEcZ5cDlwqojkJidPr7WzvI1ANxWHQklNbCDYJYFPkbTUesupCdna9eitJZz1mqIXGhfEI
24OGtZqw59ncjzKLP+nnonXzynKJ2vF67VqDsSKWF8UB7mHioc/2kYWLVBu8HJlk46RHMya/qvRn
+jjhFZjyTdYMT2b6pImLqRy2Y7ej6HRF2gYNamJYVg0bRvVCotEDmMBNpvmi7eWgZjCOONkV+XBI
wshr5Yj3ZAp0fW8117ZKedTKDyBEoFpOxMae17BO/ZttPofqiU3m94U9dT3flYS4OMV5LLpjyRjd
rgiHL+Gd95dLQsaVoV5GzEBJs3fNFGaytS3UJ77RIIa5fQ0WoowANjve1RPBtNT3vTbx+XldNPty
6vdKdJNPN71quAMPGtdPxu7fkmM19HtbOhbO4DUlerSRDN1Ty1Y5RgUmL7uoBkUqx0eiwWt1r+YN
48cL4Rys5iZMD9K6t4nOkXkxpO1dr54thY2O8MvR8JLqwmwuJeWxztvgG0T3M+yNVeHod4yRZXm5
gEkQsIXf2e3JyZOWLRDRXnFynXLJM226xRnPygSGlpV6qs6NuW/DE4m2JzPJ/Sjd9/kOahpA2nM6
6hdFhAzSnvxZjJvK/laSPIc5fWcb5H2QZ/v3FdsfqkQKNssCzIhRTf+t6StX0wJgBYZqHwx+96D6
q8lHd8sHa8uqQv/8y1L496HBOjTBY7+aKPnvpy7SIptDHYIFcEVQ73FN+SFi3N59WjxUr3S2s820
+8qy/sniuE6lKL1JTkH+o5kc+FPTSDhjawggD270Qi1aX41XFI9MSHpqC3/lM3xZ8q9/8dceCGpj
fMS4rjGmcra/VvwOKBfdHhSV2chlo54c7TkR5y9u3tqn+HSMlbRnYYXG26197mVCfFmAG0EDkw/h
oQzGnThI29ZjmvrVhO33fi1NpZ+O9KmHOYscCeXKHas+2j3DiOfoIuPGMSJ4jo5kbvqq239nYjvv
/tnR/o8MAP8zdf//a0FJBo/M30j8CVtqX/L/+t8fbfKGo+bmez285snbL5p//sJfmn/V+odu8lGy
HST61uqB+ZfmX9ER72sqEx1AFIZs2Ny6f9EXlX9gtFFZAFTToGss05X6p+ZfxSiABYaJCX+Mdg6W
2f8gOokF5ZcnFaem7pBHo6OLYyYNPf7TIMbu5VQsHWwix0kTyBF2NZYna0G35mnaWt4WdcteUNaK
Ids2Pbh5hA3NAiHRoB0jb7sxdOx9bUsU5kan5vG+F/gI2DiSiX1Ka6AlpAlG2XwjNKUlSQ1eXRS0
RB3Y7wtsKYfME2epjnlld/EBPh9bgaHNZWsPnNiU/VwrpugcF1I/X8K2oYndhH2W7KDRkDGdibb7
kHvJDOiLV3td9AuOMnruCRFszZh8KALq9SlroPa/9+lM09es2xqJdZakFqT70iy6W3sELOD3shal
22bh9II8F5Gzm5VBr8/p0DXOJXJxfDgMivJBeqn1JTHZo1bWROq61aMkMFNoSVDp7JApfpOkiDMx
7qBjt8ZwvO3VTkuppUw1sxEKkdxxlbFCxKc8j5yUWaXUQrlKib9A8DYw63tDIzJX71XRxvIhA6AN
GLC3JlH6xdzF0Y3WKD0zJACT0WmGW58EUotq/yKkzJ5vohra+kZtJgyvAy5Z616px7E7FXJYyldL
1un59yVtiVOZQ8hI25FdKargRhq6FZaOyDyOqmWBH0K+lTdr0tgEo4MafTdVmgrlPtY6564n8K3y
u9CwqX6TUpLdZayHlq2WxODQ5LLgDxj6AZ+6BlufX9vW2jP5LMI+iC6MEq+dnbT2hD2EySks03CA
EhjLP+zYIsMMruvlSEhuI1ebPuR/fbuLcEwroL57bOJKqhy0fDGRUFQlKbsiQ6JzLPS2cTaDntpx
MLSONe55nWDCJWND0UoywmTTbB3sO6GsJTdyIH6Jk8yaegB9lSa4AjQUdhNMuJarsXSjG4dKMvk1
sQXmVdyUBnUFsK8MSW+nQ08eK+VkOYtR3xEDgzJZrxHkm+SvpF40d3RoyrCVCVex+v5NLuMYzWNH
4gAPU2KPO9uUDcwni9JZtKYiENOdDO77wlok5AvTNCm1x+iIfOKlzVD4zEBH2eZBoKazWDbhmyoN
7OktQ+lLdujKVLrJgBoHFa0KH7staN21UpfTDMrJzzEXaiZhy+gbl8qpokMGkmnOchJk7CWjUpZF
KT1PYdacInUJX1OKPsQLQ7S1y3rc2FJP7ljHjhLz9sjuTrZxw/adFJU+8sbwOmaK3V0Zi1W+J0Qk
kGgRTuWZ+PYl3iyY9xo3zfTm+5TL9vMA5bk6E1ErWxTSXWxtjAY83XXaa93wmKZC03w2SUidEDoq
Se/pwMpSn78iRW9jMli0bYirrKRSRCiImtr2+2Y0V2K8U4eja2tVdnJUqRioByxjOER9LIC9WCUz
dMfiH+xYfkNkRoWmp0HBw537jikAq0Hr6p7sbkSZDCs0f4xIfEhhZSDRMyw6adCzNE+Zozw7Wp1G
BxzsuNHuqRHjkB4X9o8gspYCxVUaYkLkOaAwb5XM6X2aPSVByWJInDtJErkc2OlkC1hfqhZfJqy3
vT8VEyHSRaqR6hIquUYepVrr02Yyy0QgXkVkye49Y2C+xG1le0Uz6ry7ic1SJIfWoATZUCKCyIAx
iW1d1WUbTFkIw1SZaAY+AnuyyMVt89Riz6uTR1IuVjNshwwyvlvotYyFB8Z+eDEZVmjQsa3TfF/U
dXpD1FRbXTlG34sT5lyV9tSUzYm1HbqwAM5rJFnc3kclc/8tMRiydjVVVtHsysVxxiNpiLZykXe6
oCQadGCrJCHwXZiUlv6o0XSW9TxLubiqyIhJPeiCExW7Uuk64DpSnmrPKWmLYHgks+ZCmkxYpykv
U7czI6227kiJpiU0Skp+Qg6HANNGmKRtEdBZ5mvPDSBAPJfIZyY+pSPPCgGzfl0ohFS/zsT4gBwv
eNB6gjycdEBwif8IAw7LYbjctJY8FQ9ElRUdPUxJVu50OYp2TpmXc0CAVxI+1yrr7LVpQVS56GHq
Rf40gEjzJYITVIT6lSFjbo6MbkspSquq4UYuhyGmP7EDhh/F92Yn85lyyZOyIrLOG10KjLEW+I2U
sUifoD8WIXXsNEn7dkrBOi6s7zFdvUY2Ee9NUj56ZNrHL0PHSnOoMCoIosrl2iSjfqZdkSp5IW1i
s2o/FnII4u0SRqSvFmxZrcfS1NMiIC4HbaWE7789AiUiZXtqZj26NSCN6TtR1XlxV7Br0Y7V2EOG
XPfG+W4QwHcDYsh7zYfcadtPUmqAFjbURuaFamcKvr7S4zM8z7i/VDGr8jYJ1NRGWJNuajUt9puM
YTwLTp/lS34cqlxSgj6j30p4thSRouQINb0wK4PytW9MSXtghVbKl0iZ5H7axdUkO6dIskK6z2rP
SuzVcq3NBGEoOpUF1iNtA6MR/V9VxEUCWk+PTiaxTh1SFHi1x1nIGWpnu4gHMrZbWvTw/VK6kbmh
0XOPzSjZDnzn3ruYPinIIzWWfGUGG+31zWB+VHMRXjoyLBo3jBPpzpnNuIERWIg8iLRZDS/SQpuz
C9FUBAkMQ2RcW10Wab4Fvbc+1DmhzUyK7CzxRpW0wHMaZ21L16FzMMk0etYm14LgC+UZoPMybIuk
iuhnLWVLH7Vq6np+1cNMEvScFUtNg5QEVBpusciKyymbmjRIFFPk75W09MAfy2ZR+IwMFY9cYqXF
te5kEkLkYiBNZlOns1FgWsgTC49RpGTjo8aPAWdLNEITxFkm0ehndFXuQaHW0UlV5iZ9qnq5uO3G
JhQHWH/JfGjDcvmw2ISJGzq7kvocQzvs941Vza1bEtvi8OrLFbajSdeLiQVOJOazHGp8RrDFrUxt
IKJT88R5NaSFS90y+c0PErckkVNzJFLHGvGqpkXNhGdZqgUVseYQRbLg9hGivl9+oL7TH9hvhx3V
RDKLxBfYVTsg4x7Rmo3+Jjmit089kvuErqmhyPVfCob/XzT9L5vK4d8XTcFLW33/r32Xv5Tv3c+V
0vqv/VUpSeY/EEkw/Qe5tcLysOn8q1SSrH8ACsL9bFqU7halFL2Jf9ZKpvoPjToJnpuMsoK665+F
koltmn/gmKzHlF+MTv+TQukTMeMHSwZZAsJfgihXQsgnnUCmWtpQaKnsrTabmoq+C5wtEHTvq4r+
VxXN7wf6JNEwSqUTjsqB9PFGT95g7Pz1CP57GfJXR/jU5ym1csobkyM0HytijKxcj5j4d8Mnbmev
XpBZ9GVr6deey+eTIkn4156LQjqBpNkcst1MPkVdsGKzN4x//TWbFwl46keB+kUX5lexy+8H/Vza
qkrV4KeUPdaffXboL2iZBv3W2v/0ILPN+Ix4NH9oRP6727MeCK2KReNM0QwFM9unAzmTNZW1nNM7
rfuNod2AVN0WeG6tQ2J1fmOMtExrXyZPL/k/nJ3XcuPYtmy/CBHw5pUAAXqREmVfELLw3uPrz0Dt
E3dXqStacc9jd1cXHbCw1szMkZAwa/UjQkLs+teMbW8mm/OqHTG64Jio02G1VBgWxWtRvVf0X/pN
ZpsAhnVZQWuVVhh47Hl6B86PpZ5yKfhCEp58iexC+FBjHB97O6IKa6znrT8DmYzpWFPDJwlVYPFU
zrl8GWNyGXQxlQERhJ5khOQna1EaN1Cd7VTdNoynlYYEgXkCNeo2k7Ut6wsd8h+8g4aod7f2560w
vxcKeF12u7lEUKTyvaJ4H0h08F63SW06gs/xBX63rjxFzfssbNiA5yU5zxITwORS2ynNztS+id05
pJ65pF9dto5KsDXUXYiSXxcBpPDm6NMYAjPKlaOnuv2UUGWl6EYZ2800leu+/cIQiczyrnEUK0uS
gwZzRL4qazqoyprMlOa7jFkQ76pHUbjU4nsUnce43qSm71ix4hhMi8M8O/vh3awrR3F+aZJ9q8Hq
vVjwu9Eh2v7Jp5BHt74sTXP0uroj/LSJKkrtTilBIPJkRbPl2Gb74id55FWazG4fnMP0IuXIn+Wq
QcsM8m6lSbT3UXdGtNLpqztL9wZJcH3/swm8mffRVPGLXpoHrWYAItF7Vle7fN4axIsUiyel4s7Y
VAsyxGZdbBt0QiMm9CfsBuSWwD/MXe6Sqh8q3lI7NetOMW1a3gi8EA+efd4HVTBLNqlsZSYKM4GI
0KWdwckCPPLi/CSJF0HZ1PJD2I5OiQUik74WiK+mHwV646wTq7RdlUSf0lw8wtsbs21ubgWp3enm
vO0ysOvsFSSklPQFjC1TgF2KbN8MTmCWS3VhjJKgKQ9S8yn1GDumxK1kee23Kn4QaZfq+CHmlxRF
lVJFdw4t5G3Sui16z4AyJ77oGRYOTd4rIp30CpaGcxk8CtYaEkKdHPXwWMeNm+e53QepI9e3tQ9n
GKeEP1LAl7hxjBoXKDK/2E0UOKH1DEnGKZl3ZcNetdyqfmHz5WRj+TQooSvlxWbUyYPlGq87TvM6
6G+AqmMBIYSum1ujTJCetvznbd3LkKpFVC1/x5/c1ZTEyXW4ViAEFABzM/9Wz28CSO+ST/YZJowB
YKG/QaqwjcxNpGE39f56mDGVNK+0NOHDSg/+8Ihg6LW+aSP2rwTpqxPEk1hOxPKkZ1+Pb/qp3s8V
pBnl3QBmS3EcgV5HzLg4jH1l1E6ablrlJOdP6pKh0ZEs45vU4rd+HpQHRXTb6mFmhIxZ1Uk52vXv
izAmkXHm9i4OOmTI0Hqt8IEpo4xFcUczpp1C3cREAIlmFdNEV5jHnvB96dPRXKS2WHxMC+2bDDbb
28kRWd3a+p0yGXJqO2tINkFGA11BNhG7GbCnHhOijyVmwCUJQqctvsxO3dbFmgw0p+eDPN10oAKS
jaom0BxoLVBuKt9Vmta1Yjh2yluPW0zWk7eq9TcNykFihXYfgUFo6etUXxp4DMt1TEC+wyKVcL12
R9Pykv5DIoFqCB+i+F7i7WK/SkEoMTwlwTV6DrLczgiEAkl2ovGTiaBrgnlrW2zRqrEz4B7L00eY
jzTPD0cSSSDnVlMau21xp4fDCiQ/O1iZiYSb1IjIyYtY5G6XR/zyuiMioYt97KU+WQmWwyC804JP
X2zQ0yB9ZIErXdOotGP439Zjl4ifNC+k8kNV3QXKeNsk/rYwx9s4PpXtU9J9UIZ2jKaHeShXQknR
hYRbLAEylGMPCQN7zO95Inom6c3w2rTNysqatSZ+hsWrWaXE1DMqmiMnxYgXzzIp8KdIOJmlNzZO
3W3QLan5WM180ZLKoe++sAg24ybJtfuhkzyJoKRKyR1NpDtq0mwtDJ0oM91wyaH197nySCJgVzbX
brGNqa6ZbluDpSjsjk1pPKCV9pia4u2k5+UmjM4WPW7pHX54O6cvKss61HMKWeZ3sQHNoN3nxbVy
G3Pb5m9zvw+i27G6TzhIKma/GilERibu9adeOdftruy3QhSeplq/+GLK+GY/jxU2vbdQfZyUg1Dc
86+akRMRWPIx7Gz8cvXMgEm/DCNGkGOWuQ1uHOyLdNqsmYG4SeWZ0MxHNOicQQEtkPCswQlU6VWN
wdvvMp6LGFtGK9rRZNBVG7o7oHP0uzyqXpq3FryrtRYwHVnlfiAtPOgUDKLWo7nW1VNkbcXxkGYk
hkABAPLfUycbd0cQA9t5bt4aOnhYItepkdkZpu8i8+bhi2tDR3oWfERJpV8x5kYHn+Z9LpfnPhEd
TJl2RwAqNyNvxt2nNtLWbDNnjJDNCdzJBQP+5qzyEOvFh0gwHTk0jkEy/yBcLbrHbxLZr00TW+lF
+DAkRLjvQa0s1Ic5AdLJ0r4xZWFPRRTZ200DNiMSpzV1jqtwHHaJoG0FQd1TjbqWB64nBPqRQVjp
3w1ZtzOjt95yFf8UsGyPrjC8CvQWavSLW4VLI59HwkKBTDy3xs6kTpbpn2YgJNDr9++7wG967X8+
jyIrbGUVg+q6X4mX38IE8lxghJwG0YawcpldMhscuomRr2Bd2h27pFXkyLc/vCgnon98iYoMGtZS
VCaV3yVbX56tos1C2s49DVPKL0QszyJYPKT5ANj88CG/hVj+90MuhmhFoqge9ejPfXwrU/c6JgHm
6F2wMR6hxKwqm8+Y7+v1EtOgq2LHUufEXvvcu9b5JxIlZ76/fGINUhY5SuiXHBf/fAfYfsHFLHHr
PsLzx6VfcTFgWaQOkb2UzJc9l15S3dXFjWBC3qBU25Es0CPdo1TJF7G6LYZrpV7bSNnXseom8qMU
B3dBP8K5UCjwSR6l6aiV1XkoI7ud300Dr0uOB6n3FPEqKxdNeAr0xzbnvtLPQjV+lUb5YPY8ra3A
ughUZQ7TSQnzp6bGDJq8a2LNuATFnr9AfZGSZhVVT3NR4OG4KXW2aNWGyD7TxrUS0SghxzsIq2ur
vRebAUKHwEycL3bZy8wjfjcC8ENG+3IOKoAav3EvB9PZyCkVHa8FQIMl4dkLOmvydDRqah4C1ZGS
fa9axJ7oTZex2dAzrk2nPAkI1GIOHvex8WBY012CZFzfSl3vSd2LwLsMkVzm51rDfQAqLxyOY184
evsoho9NTU3DsIlm1tvyo55+QFT+8/CGRV6iuE4jPkN0VPnzdw5mc+pzQ4Ktsw02ykbfDq60ljc/
mvH/dgcZC4sXrplO4eSyTP1223bR3DW92EucTHEXk3Wig3XdODIHRcspflj09D/V1v/cP7+/2nJO
/u3VajRB3GQtSJoCvM9XmhmeMN4lpM1Sg2cFRM4+Kb2KvVCg7Ses8aF0HuQ7Vfb8yrdDU94ZOSe9
Q2M91JgMsfL2bGbVc1pVVFWRO6/LZ0mnzgfVc0VL6nWSpjuAZ64RjV8q54DkCbWJWeZDQVVsO9DS
o3+W81M83Vi1imfm0ZqPsRpfMDxW3V4qQCbFp745YJhiM5pfQnpCaIkBmTA4lSSeorj/qIrotm0p
dBnNG/zIDxStOwNm01VaHpv+IQzvflj1/vboMBWJqkDKQQ2eIH9+iwVTbFPDoWhDx3KzdeFxlMn3
0eHZXBVO5HzBVfvhFb9fJQrmlAVRp7EgQTZehla//24WdwBKG/U22gpEo7jmrOSUj9VTteUyoVjr
h3X2+wf8/nLL2/ntMjFis+yzpU2nS78kurdY1v4PH2iJn9AKicEIPuefr0DLu5X4DbeXsBldw628
6DjvGBfYi7Pop8fGt5ANr8LX9/urfTOplHIjJxltIezhSNmk584DzrSVuxWAJ5iZbuF2j9P+x6nT
33615QcDDYXlB5nnzw9ZwX42YvIHNkdsfcei6Qh2Yq0wvjaH3otupPMP3+o3N9P/ftDfXvHbalLk
Ndyymg8q5l9Wduyt/VgfjcnwlNb80FDcmJK7AlpfNVieMYs0Pbc7aeyfLcl4lYvWKXManNXJQZG/
a5mwN5QH+eBGxHaNu8IV0Yg5MGHafctydubs4rNi8kBx2b1JcxcR63n4oJbyLpDzE4rLJx1TbgYs
2kmJkRIpXSkwaELqehgjDTuTp94UHrtZ2fa4/mVcpXhn5xZ0YL4aWIYAw5E3ICKAT7Zo2ZqeLI5T
Bt5WrL2kiFdC0q4bNKpp4InUBeZ21PCfzp09NKGrxoY7VrUtVi8q/m0VTml9bLrL2B0F4W7CqWd0
BJEaec0fjDGP5tG8HqUnM9+RnnLbLkC0vMTywtV7C5JDj37ZVMk29E9SdOZcSbJA/xqtB2zFtEhv
YvFL5/AfaXiS87sxuzH4rYdsIiDiU9ZHg5gEL882q8794ZdXjGXr830IqPEEYRDNBJDt2J8XmzUg
oilCKdpmeyg5MTPxMwv2ZFSl85bibnBgOftkjjp5FwspYK2TL2s2WuqWPmhFOwdJdyj1GyN/7pZy
LNWeAIkk4yEQSxr0sLsnbEQkZAvp2mRndRFGwtuyP4q05OBIbPUPBJRVN1388pOvKzPgF9J+ANFH
pyE77c4ZJwCTgcl4V6obnaCZeYyKV2g9iwtaj3QHnEs1X0sl83w8B3L00IYLtqylIHufdAV7KVg1
huTRlrzKh4+SrYyIV5X20V03reWk3En+fYWFmiWxkktbZy4wTx+1sdTVFY4RvCrG0cBrWUOFmT4S
8dhyTg/UeVU25WoQX8v0vmZ/X/F++vAtTbEUUBw4h5ynzsqov2p56FDGzsOxusTSK+6qVQuRj4Pz
yayG6xQ0bEZ7RwsfY6ld1dmuqqkv6OZVYzY27DiuildtflDLl6AmmuQLa3WQvH6qjk39ObQq2yFm
4ZyESgLBES7esn80gWSMw4aMOvORlwaSn1EPtH+F66y70tS6SsqDBePQkoZLqzF8ew85Qde0jIph
72o18TarcyQGvzltVEF9jKL3UZxoQJ3tsP6AGy8VZx1cYSov3wOgxHCn017XXMce9wC84FyR77X8
TUpULuZSXHObMpX0D8N4Cakr5E6dqmE9xq+TSKYQsZbyNloYqRrqqqcsiHj4H+rk6mcbsfBi+b5u
n4f2QTNZ7lP9tGwbjIbSpxY0MhMmBmOa+DSO7T2m+CcGorw/Rg7doR6gvFQHuqCOeXikhywkpDfY
Gmas0HyZk4PoF5S7dxiAqWUJsDK7orSVcg2O6b6pziU5e7Fh5NA9Ddkx10InwHlPZMQpDNNRfflW
w93sBqV6KijMnOYtU7KPtnwpLXRw+WCwE2aKVCa3IcNsRUjtSS7wnJw7Q2RRfKlDFgfFE+OGj9It
niO2y37jFYQMEnznmc4YFqIdJitbizonFMTbPruEwms7IO+q7UIyZJWArxXA0AHp2I3+OiSQL+xo
I/aaNCRshkdHZVolfMbmjRq4CpCt4T6EsVWMz5FIf9anBLG1OLT1kz8YdsjUsephEzBZUcuDpN3m
1YsWiUzSGNQr3CPSZirvI4G2i+QhkY6i5jth8SSNCN5zA9uQW4kPoPf6qetZhDH2JIz0ZWiq7Obp
ueSUOzJEljfzMK+LsVynmLgkFuPcLM9aB4BUvBdMlUwChNBk3FbDK3zbsjM2A5X2sgnaKJ43JPKJ
seRXrFj4r72y5H5kWRqGxhatg9i/jjDQumyXN7sYd0KVVtwCAkgfsijJmro+hxawiym2G51jUwY0
ovW7TT/RmoQ9wDhaBpAFs+R9a5cilrny8HXX1Piwk6oh16b9R9gThlLAealxiOlrI/MZEtVwjbhf
ce2vKKS0U2s7AkrVySEXA6DdcUFyH+X6Rs9JFUkTx6ZgP2JC1NGUCGJp8+SFqBt+PNq69lZxVI0x
dKfDvMoE2RN5bpoTnYzgUdQB0udHGxzF4l7vVZLRPL9m2VWiwqGozbX49CmBSV9wgdc5pm+81Szz
iXJNqvZham96c1MlpBfJR6iZYsexf5m4JFNdvoqF5WRUua2AK9hj4u/55SEcCZ8+dc9yAQiL2Vw9
qhwLvJz6YdZNZSIAkD5MtEHioc9RxsXxUU3J74aZrXW1q3DJYOtcNb1Tpq3d9Vs5JNhQIAaRUah9
jGqcell2qF55lyhZNDoCN/Gt2lvrgupNdJ+54mbn4poNcLRym279FJJmo66D3LhtFawFN1l6N4/l
ajbr55H5d1IEOpeuw/Od7g/bRPQAPK5ad9HYOvP8nNKTxCAca9a24KU1Kf+MFepGO5aEjK5RekDN
cpuocEcxRJaMle/V8lWsb1O8le34KMdf2eLdj0W8itTW5l6mSWdp3DfdQ2PdSUJiz/mw/hUz+yyh
YGn6JszbGwPPgBidxHhrEs7xmY2r3HQhFzDKpnWHTrKei4GeI92jSdQZDFeuWFiTW5OvOYwUewSs
0erVq2psLda5vJZfwMLWQ1IBrRttNQwcXJnUFz/l7VNgPihVuFYbs1s1Wr9LhcQTYQjPiwlKHz+E
LD/ItX4q82MWAi3eRsAso+aOsR+xt3mTCmDUyjas7TSkPpIBcc9dr9T6rR4H74RtDpMk2NXMNaw1
yrqgSNdgPEgBrtPEYkEEaN81Cjk4+FqBdIj8cxVeh1B2JLXfQeZlBVvnyosqP5r6uZGINFufo17b
FXQvVSCBKNFxzNZT+dSnY2I90bUa1GcCnhv4toRoYYLp/n4sE6dOHTLjjI41NyaBOyoIGvkNjbmr
pqPmuHFogkaCeIjw0Glt7YrVtekfR+1E8odZydqQPcm4IsSsFa61od7q2a1K52ilRZDJRrdQSRWn
RB5vRvm+8O90Bhd0ptitdFOayFDagPxYr7HYe/ksrXGSoAqsod7nTs+9EvXQxEgHizxLBb7cNnwG
FRnrvsOGSNbxLso8jDLifDdajAe+PDCSsfr7WGBkzo3DsBPEHlsdkYCIUV4Gs11pamcnMyrZHLm9
Vm9EgYQUG59KK5Ftkp3fgxD2PToKHQnNRQfBClUjFjpXmqXVEmAiRRfMrI36tcrXAdg9AH0mek7x
IdQ3gHKf2+JG8V9a/z6qa4JRg51Pyk3uv3TdoREkzvUk1ThgbyPp0vRHRbgYgq03n71Sen7CrDpn
iMnql7C4JXPs8RwDOuH6rNDNRO44DrcZ4abIPxb8ghbPpAVDZ1ocSmgWoEmAfI/IrTzizDJWWrz0
YWau0IiPgvoe93dhOq2LuV81ET+ZfPR1DDcTpEZ1ynZ4Gjk+1MhQ+qUtt6nPY9jSWZYGzjL0ol6b
EIpyxBAB7YtYKNJYYsegkkdsi0mw1pmu+42T0Gouiu6QRzbVkx9lumuBCfigk3FxPo8x7EUhLD78
6FZL6MSd0MD7ZzW4RelTlJcJQSTVdqZfI/Z6hsWj+Y2P443FoYP6qRsfYvdJ/S3ka7SlgVLRlLSQ
cc2qG3F8a4YHekViaNzGcgHLVwMYgNDRkaAXbPHQ2y0X3F4Zpk7BkG/W+02gkzhPnuKBkgUE3Ii3
h2HMbeQHJdwrlgFNhC0WD0FDt0fFv1YIwZL03GDFK6bHIVaZjfCsHUTXz26FeKNS+LmomL5C6peO
wwGz2GS1VyUNHFU5TpWEOI8R2b8k1pZ9yuJuZ3R9inkf3XSb6XvcwtBc3sfhbvl8g7aXx4l7Ut3m
pLwI13WmYcN7cyvoR3mP1UN/yMUSPnDjzFJ7GejUVdvOKcuHgv14YPVOqIEQbWLbYt3u28ERESMW
PKJAkTm0Z7jH7LNFT1XwzDVfYYUcS6/oWD8p02PWnhMz8cLkbZY+68XSJcI+PAnNiyw3qyHYE+6q
h6MP8KIWt52KN17YiMaFALFf3TXTQ1hTcpsbaxLpDR5t5k8KRgkuaAs4xYRDQglf0uwz5PTLgyZW
96qpORpPEYIHThEfOo5KgYDK8iabnmI+a7k3B4s84picD0bjrJoeJjIohRe9PTOmP1AVzz53FbAZ
ZVFb8nBTfEsZqt1yP/R8OlHd6sOjJoCSSK6j/twrKiK4G5LmQy9Z12TSw3tTjY5j9VWV4lGYkhd2
ao45hxeOazfBbD2WIdFEXrasg9swvMowz6sSJ6S56nTxEGEznpAE0UHsopDsKrBcHLr2SPYvQZsj
27CeKtCwPrO3BhlogNyhH3vpUyvRovgFU1DjAPxrxM7oOrO/qBnWmewunrNYeO3k2olzfTMYbwVj
woygoi7fd+KDrqH3KPlnTYxTU/cK+U8VYPrS9C3OH5OgXMvkNOb86CRlubsBc73gilDayaEdelfq
EDwVgpycPJLp3PQnqJu4DU4aSruhdl6c8/eWUCFgzV6N8tAG884gKG7xQdpgq488l5aftFmb6TFr
bzsEudqQ+HC8S+1WzUWok1+Y87hGY9uUPyK26Tp0giU8erY67oX00wjArDaYyT3RoG622WKodi26
ctPjQOJK3TVK7tJwuAJs4cjKLbbKFYV6Gytw52jyCHlUwWvQX0xrG3G2nfPpNpwMt6weRvbACwsh
fur7gzA+8S2wNwjJf1KBNao4BDDXKxHNselDXByU8SZndNHlV1VuzzUgC2NiEKl9Ks1z1n8qUup2
bHVEmS14qTKAP5KewAzRMLL48BXBbkBcIP93FEWICSSUqNzX3KusMA+4TY8+rRQ5xN8Ck0dAgjq8
N8R917K1edA5PnfNqQKckWUXRg1l/FWhOVtAJcYWW+tWt7pV1WLR7tN9UVJbhQObj5cOOwo2Hbi3
+ErlVTI8tbm4q9qenoiRKQl/3qRDou/clEcz/cqjk4Xl2mdhEprdVPAUfNMZpflxdA6htfgQIdjK
EoB6MkI2r+BVx+pUUk7TtpWHel5UWy0mqfuSwKYYC5OxN7J6hVAFAzN36LthZIwnCj1Jfp5wLkTW
0pYg2WSkuKb4FbneW4GgLspv8YVaQza5WKMbquq7bm0zX2GzexrjHCsAJo+Rs9+YY7h96dhym91u
RtcQN5HyqEbhuhN3qf9G2Ib39aHLmyh5TROZ58F7Vp9K4Z3JQcw/S1bllvmNOd9a2nuq32X6wMz8
qwiN3C4T6yjTFYLnQBgvsVI+5dXW19ZplWzyhq6ecV2UwaaInwIeuPOvoRsHzLdBFU+J/DDKNAJU
RwAkIolk2NNZ6HXmp8W2nThV0N/VwiHCNa1NLzSBYSBA0Mu3hPgjCf7wsv0CIuf52SkPaCNYYuFZ
C9jmEXDcSUMBDRmSDY89DxkKFldtd1BA3nPvmUtxRvgsKB9GehtYwio3zhkPrto4+JxBCqYanER4
dqvBodJekhBoTu6KBeJ2mr909SHDsxCwhvnvi5dtLFlua9OzoEHgdfdHaB7c6+GE7vqQp1e887Zc
SVyGz81s5zNFJhRu8zxOvM6/8tiYFc9nbZpasMrxxhgeBollo0sddmP+DBij5+Awb/MsZ0pwlIpr
PmxBudCRxso+OlXw3Hav43AzkMlWrQ2h91WPo6v+gVT/jwn2YvHTDEbleH7pn/qOT/KHgK7UuAYR
53VrzU35SlzICgZAPKhI+7GwG/pRPsTbf58rLkPDfwwV//uy33lYFdnoUs4YKmLnSlHaovZaxz9N
rZcx+D9fxNAw1xIGlJb+rt/VhglHXdGx/bO7ne5pLvqgQ7LobinbqxHBxB9smX8Tkfku//t63/yn
BMtw3VGhirQH/OqlsK11tB63yRpSE/gb+LCqa3hk3Hksr2IU3WGViD8IIH//Yv/fe7C+G1LLmhSe
ynsw5FuDJ/QCgzR+qhiXl7/lH98slUqYjzEP/6PelI72jpNji+21OMqRwaMIow/EJjqA0nnve3O8
6iw2MMKOmo6WKUxy8qH1JAVNLfquhm2fGHZBUuvfr6rv8tKvi/m3t/VNpdAEhZy3ACamEG8iznIK
CcR/fwXpu/Ty/SW+TcNB5wRTXCNQ1860jjbLb6sfGHJ6mUt10vO/v9pff8zfPs83eakzerUvicbZ
g/LcxadwfAVD/+8vIf3FdyBqv73GN99BkAoKHL8FreMpLg+szQRpZzXb0jreNT/ZHP4iE//xYt/u
SKUbojJiFWYEuJEpw2CyN2WA1abOzihz++Gj/fT1fbsfJa2ma0HiKv1PJ0a9VRw2VBjHsHRAMPLS
XfzyExn6L/K+iNIMLfIX/fVXq8VvCqev+U0eCAUUCOz0xa7fVE5+ar3/fzM98qZIxhn5j7zZd9d+
EOSVppUTQCXCrMLtGDz+8N39be38/QW+/VKNXsfyVPMC+nF2o03l5W9s3TB4cmGIAClXPz0R/uYz
+uMjffu1ilQ1jZ7Bqm1t0kMNfg5hc9xM59lbjrFeuvZP+vqHT/m3BeO/nxKY6bcnBLFr2YTkZlNg
oHuLfz/aLDiKet1njgIYAkrN/2GNwv9h0apLFbr5vQY9J49K3pH7rWYxzNRPk7HMv3+qv132uqbQ
OQeWFSvT8tP+dgnWbasTRk9xOTYGHsidxJEwke7//UX+um7oXON4P5SlBvPbq1BKPlnl0C8OrfKq
OP62cZXd5CwmKfOHB+vffiU+B6YIk4XqH9aoyNfCqO9F4PfqK60rGLx/WimWN/v78+yXjv+bvL18
pb99ZWWpWHJUIG/3Lkiom8KzbPPOuihryu7s8PCTb+D7L6SIKhN4HtKw2olWfPd5mH0/jg0KnR1n
z2yAyuTL17wffh9teTj8+Zl4EZ2/XDEUWVS1b9aOgpB1EWV4LUbqAMlbbtVh2djCOsy6fp0z/kiK
BmcseEpoZQEllrh8E4hSwTHSLi0SZBduq1lbR5H00hL5roeBBrjXpG7YRCPdjvSoa7dGekV8kdLp
hAXRii5KAV4Gz09ADTa+d880k73SNIDoJS+1CoQjyxtSTO+deWCmQ8KjvWqtZPtBcSzkYm8aeNP9
7EXEsWxG6GA+wLt4vtXr+7AOdxohgElPqa8AWpgZdlxBme6eG05SsshzWNuEldeJx3I4JT7tgAyW
WuIa0zDyji4ZdSJzfJNASBCY97SF7qritmWaypRbh2BF4nCYxjeDI+CM7VbAYkbxygxKBbIk4428
P49J6pbdqlCnu3Q6hlP7qfjdMaeYVFFiB9PiMXk39Bh76WR3+EDK4ZnvPMwjz4zx7gtfuGH9/Np1
T3XZr0ciC2Fjrev6QZUeGu0g1Ye85UihIY4sRRxKvk+mzpPq7sMSLHogYC4cpbK9idPE1UXknXkv
CS8z2x1RtryUdiE0+XU1NVszBM88oorw9Y49meP6kAjPbMzYf+YO/fQcOtCCg5kgPZIJOf63yCDP
E2BLsB4UQo8cKX+4LP95p1EUCpZWlhTSbuwd/7zTxEEjrNvKGEm8xQDXeOgDJ6inK4AcjrD90Srz
fXuz3Goa+TZUG+rbje+3GoXps5pocMdGV3LRJDyxW6Na23SQbazoh0/HzfuXm26p4pLJCBsmXs4/
P56fKpVRZiajcwwtav6OjzMgsqOLspNCrvSjzyYbdlpxUSvbEKQ17ZbHVEyepbl1SEjMqt1bphM2
aNfUxUXLHbCCSQI/odgownCcGpId85muLxwUVMal7xn7G2321y29064k29GQMaexbEuJnoIFHdp/
tSPSCk+4WqPvrt7GSbzRBFS4xDgECe1TCob8kYufWk3PNxKFO6XDX8E0ITgsV7KUdWR2eia4WOky
HSxULFSYEcpDXjHew3Z+bzT1HivAWe41HKsDLUgikNn+XZM8TZbdPIxxF6QEu8c7q7JurWZnmWtf
Ykqfg+CIO4+bJaHWqMnmTYFaHaJnMHHi1vaXfEABJHcoPcbnNpJgIm+kJHsbjHMS7zrZK4zittcZ
2GsGM/4DB9rLFH0ZgrzR+5tcVW4aSBpJfWblOvp0eyIY7gW/PIH3bKGnCSqi5D6gr6eXy0uuKS4S
viCCx+paJCd1wOZjrgLT9yQqnTqzeylVZOc0vViVv6kkA/eJARBEXtXNWZDvq3pYz8MupAupZ1Nt
beQg3cfBzIGvLj2pUm7HkGYvBf8MyXnALvDLQ+EaJSgeyyNowA1fNhuN8iyl2Y0Rp3LpGeIglAnj
TupkhpkjqSO1RaVJo2pNy+hLFMiXSVfWTbMZg/hhSZfDARYPJS6suT/4gnmh4gEadkF8hgm01Sy+
CJE2VFE2V61y0ET/PFXl2S/gUfvBDQ986IQHyd+nxrYZ0hM/HUN+OBmmuBYRpcuamDoKlkzYkRFN
mdNZPewtrPnmsGHbsK2b2xrJLlcApqNyGfw/ypTf6Nr4OI7GpmH9NPPx2viQHaQZRhbBrPWS/2uz
5KOZzFcxRLwNv1IUvaCsvDFbN9PIUp7lG2lOnBDm3EBEjzE8Urpy6YT6bpYxPiO7R9IXiAlcHa90
RTJTepHzAj/xcIjn2puKyhNDcPUdA8PeXAb+eKCzhnmhkXFoD8AFNvHDZMwEwZusJUJIB089f1b+
XRTGnlhPgARSrKQVCvM1hIYnLsZWnhDYijMSNhGAlbBaMg5eOCtHZAZiGvR0NYXXFI03tWBYEoVW
IqPfl3zhKcAPNX/yFWbliWu2CtDiANJLtwnDz7T4spQ7Gqb2uh+5YcYeVeayMyj0xMTEci9prP2T
8Wyl8QPL61utmSkzbF1iCGgyeO6sXZ+NUF7Q+MOBaFb3QQU59FfePtaVbLL2KuT5kNQ+2X2QJzQG
xsoGxMBKN5R7oblVUdhLUPQEMSpgmbV/UYRoO48D7n9+aA1c5UnCBDHFqSeBHgnGddh2/8PZee02
rqXd9okIMIdbkZKoLAc53RAOZcbFnJ/+H9r/OUCVy6cMnL5oNLAbW5ZErfWFOcdcBFfHUFCt4Rov
J+41WQa/CpM4l5TFLD/XVXHT5dtieJCVW6N/aVXjQAQtzW60FukWpzyuvs1IqmlPGq1gZho3mRc4
r7VZ7pr2VknuzfjBVB6m6/cIrMUY7up+cB2bKD5xa8/V3dThJbXL6L2jsCRcTPKTRDomteBvQiug
yYmbw5uNLYdfy9aKN5Fgltt9cqXsQsbfyO1sjalyqpBRkoIqyjNtY+hnYrYehOY5HTYXrGtzLq7R
Vo7fGMx3/oPCRpfUQtfd6BstcDwuUpXf6nDG70DFA6TB7IAwl8NGUuVNNsS/7KF6NMNogyHn3zfu
37Umsfa2rl8RdFxI/w2tfittIZckQ12AFcUbM+Oe64wDnJcfxiLfvsjVPW6rMrKNr56XzLHLMVBN
EqCDbWXcdc4lLjb/fh9/TV400H0Q9RRLxkSPm/7L1dqVZhBgotJd9aZj8qL4GA9ZNOl31jpfIpFM
frjMv7nLTQzdhLlgtLdMRPt/3uU5GOoeyY3O+EA6jV7kKn7iJW/RUVumnvT8U8LkXxp63uAfr3cd
Pf32TRmpYkcCIaOrokUhc2qhqj2bN1J1NUSyAytXRHkiOOpcTejAMgJd+aFHrEkVk8/DWkcS8omV
JMiisx76Pn1MrWVTJzivFV+L9beYTPB5eCixHadcAjNLsDq9E5WXcnwBcUbO2wWnSbukM8L7z55Y
NWmcSUqgpSOAZmK3CrWbLXHCFuO2LG4VdfQr9ZqPRsTWiCKm8ZJrPp2CFu2U6k+R7ffFbSDfD8OH
YuAXlbE4d1tN+dTQ5xbVTzEaf80Q/vcjpO+9StoJWvjylSlBDLgq4ivr36V32nkveBZuR8m7mFaA
dd38Uv7YO36dCP73mir/URwG2pr5ZW6R6fHUZ7OkIdoflteg9/SgbqA8rq4TwZ+MUX83dTwjjHuo
oAF0/hXz2gXQbOqGNxg0+ym4javbxMSu2/xk6KBe/aaStfRrgi0AP/MvfqUs58g0I6RpWoRuNLfq
+74bySgSfhbK2PGd/Cm6BiEQazddNX02FZFoAp4jBnoEE+PSsG6pFfemhcrfsNn5tFPEGUsWaE7E
YiFJG6ckk7g/26LYGcyFhfpYdSmtQE3zadIksBu0mZGn5mdeXtFtz7p8GGkAwwK+gKMcQme8HzPJ
o/w/pbW8yvLaR7QGQXg6p5YKmaBZxupLAcXISZDHmUG/ghYcTDftyJLomEZccZ2vhOQ8RwVCvFuZ
nZr10OW7MrvPi5nC9dwn+1HbSDIBz0RaBslD3t5ESr5KDOqgV51DIck3QlnNnOqQuP0BhQn7QKG8
sKyU+11B+YXEpkUEZXe7bnzSqPLN6hA7wc7GKq316xK8eoydySRIZwCzlSR3Q2sQGXUhUWjNyb4U
NpNzFJKxsRzBDFvF+zSxJfs1add8p+G5Kci1KLeahbI2J97+zepSr5ExiL6MlKMNDFsJNFNMIEt8
h8gbdcxdV0BgRcMmI7uUlcHvy/e5YL+pweTC/GsWBGSNr1pL3VoGqyIOT0HyTOSpZ/IXaHD1goIA
BYe4+8jXOuRczOmq/ldOm6wUn01noik5jxkKfe0+T2dXHT4qLiHH+ax6pAqvFqKQuV3h/ltY48QS
YQas24qr2ifGBplfQnPY9vFDZflKrHtVaj1FxRusbAgD+bwni7wEd83SPHGsszyPe2A/4iJPaYPI
pGwghhcMPjI8yCHp4Ea7aIZdT1kyQgawjNJLImI2IDO7jYnWFTeKAPKSO36Hxb4qWpeQPXs5JFft
84giY7LlV6Urn/59rX2dbf15YgFv/fPQnyVLyCpWNjDzkIsneVmH5g/TrW8uZ+6V/3soMkL78yXq
xJ6FLXNAxeo9TOTJ5lf8g6ntp3fx5Qxk1DTYWcK7qMNX8hc6tNL//pj+/R4c+cugVgtJLbVmXoBt
rNsbGIiPefn579fAzPrdmQd+FOYNhqi/8oy6AImkkcv4r4qABg19FGr3NIbCoB27Tjkpck6nHNOv
9Oq6mbObqa+WvO2FmrwDTicqT0TnFr9KKeRFlDSuBbagl0gnEPG66l9LzVchKvIPNKldAmWjBe2W
if0Ro86SdPpVSOy1scH1QVjQQraIhOmeLZMtk+mclbjmy+OYrTcDShrnWhjjosj8ioYm0srjrHFQ
23dpOq2m6Faa38x+V9mo+2KYmRkaiptZQ2qOUt1Wn2Lq9T62fSHKFWprFDgFEzHCRQgghRGFgqEA
IQLJZZ8hlgyUV1PfVfIm0lnDB+7QbkmyWmOIR1y9DnJfnzkpKsSv40lBP12Ak1cZfNjdpZwF5Twj
fMaQUTX7edUdUlIsmoQI0ypPLm2JKybHUmrAb5HTXZVpbjnclZhAnV8D9nC1d/ZICZ7KVj/mLcfj
wESEmPdPBNdedmU0OOz/fQ3cPGx3N6GhV2C+B+lJjLusXLbVp1yThJv0J4t4aTV4SWUQKi8D+QtD
G2gLcoNfi66AMBEcSlV/TaPYlYS5clrsJ8q9GDbDSO+Xrh0E9FG3H4LMnbPDZH+2ksCFwEE5jEig
0HaV1rMxhVs7xxIROS+GmMkfMffZ8HLM+pDMi5US0WgCIPQstv5QTGY7vzR67UnTslbaVw3knT6d
2PnnaecWtFhN1t0QLOEO+oMVH7PkLifUus2Zx4hkOYrpsWDWUmrbUksuWjitlSi5/PDL+Pvnp8vw
q5CjKiCplK8eIKkKddspTcVtPWXFeIKp4yJeChcGzklzczZC0of28cOLfvtr/O1Fv2w/1Zrw9KHg
RdV16MODW5OkzCKoXf+0s/umtfjz7X09hDEKaHPFkLABHAX/Zuu489paO1t+yeufFkDK3zUc4w9w
X1fPJflpXyUXaSVXEGN5NXmNIBrLpXgZ8A3iYAr3yBO95KY7wboLfzhCv31Zi129biq2qX718Sd9
Cqbj+h3G8qZJrtbSyvaT0P/3twYX4JtD1P7tdb60MUrb6tWYMgKFV3RknkP4Nsoo2XydZnSYiMmd
k2V99OFc8Stt8mVTxLGbGuZeKW20YRd7uJG7yxCiwh9u4M66/QwuJ7vVjFPovAqNUAwr8oKMfKMe
9RjQG36Oi1K9KNZLZ/pCY0vBTEubiXF7y6plyXQqHp5TdLEzlVdqVa5TJ7vAOFoj8S8kVsMAGd6j
KMjZAqAw0i8DGJw+LwBZgLSQHgW5TF3UuDm2HI3GKZPFosjopZWYfsbeqxyciWT6JdSnYF47FZOg
Z1xvaJgGio7iEYTCJW6Ls4Rku5tOEoML5WUMdlJxykilUc9DeleG9hp93dPY6g9ZNvwqWget/eRl
JRGOiHh1mjdbVNuBN94kb5lJHpdysaNNhidFT1ld/K93P1VIvGZIFFb9MarwMwORqczoQ6ufC2o1
tXurEZQPxrCwo7OKMlipdxAbV6G+a+1hxdjYQ92LQs1PtRD7G1lHPerW5KWP1qkukMvz51r2Is1y
j0EUerPLYGCmwWgl7H2c7zPkS8J4MuL7fDZf1cB+1eT3vrpn8K5m6xBBKzgZKbrVqmEXFhEVNepk
EMi9PV3S7oTT7ootLK+DHO2FLHAISGHySuSN1zm5q5HiYCVbC5feYG0C9UHAx0AKWmrUnu2qriFs
xl4+vAcYgEYsUzKm1KuNVDQMvwOTEnqbXb9DZVPbE9FThEqMntH9UlVpMyf3SRCuidU2u8qVp2dm
6r5RvZutucIX5uYJ5ByLq4KcJsP2EuU+F8csFxsRPxj6Ks6eIPdA3130Fo4zidgVm8zWWN0kCITj
4CSn4phat7P2aFR+BaMnH4zDzKirviswkAzJetTeeyT2IaQURJe+zWYKNXSpq8txdoNep42IPAuP
HrRIWgasCopzN/UkGFRLXbK31rR1IG6VGs5jNVyVasxnZGzH7vp8fETMKM1wB1/Sk4cKw862qLZd
v2NyAwr6qOeDN42WF2vzaiJfpo9U7rla3itT9jQqLJ+0c5ZseiA3pV2bOBC6h0g0iRdykRbQW+zs
JNfVpa70m8DeKswPQjtBLzAx4vID6WTK92q/Uuezxv1RdFspv8hobbvuM5f7daGO5PFtB8V4w1X5
mndYZ9LJthd2GlQ84jfGTN/Y5QBppIJ2i6cOwiu8KuVZxploj+VbQ4WYT+vMMrxW3cMH+OEM/WbA
oAN1sVT1eoRfgwf/rKV5Zqe0zdit69xJLFdO0qJxC5fZ48FZF6u6cH8COfxdWvOKjmmwKpZlg3Xu
n684FBFXUw+eKh0IfWFncPr3gf3NtfDHv//LLQvlfMIMxL/f0T4U+xk4ntcYpywovH+/DnSLvy8G
Eh2uNcR/gZRfL6Ce8LoeYhhlndD24VxuHRJsKi33tGHOF0lF/NOg21vBGDHuWEtqnxi5LVPdKlPr
OY29bGTzs50Ua9ll8bGWxG4CKuKlJPBMFs8aYpmTE5k7wU6ktDqE0XtHvaT8/q2Y56G+LZCnOcZA
ciwBiWQZWkN8GGyVI610RX8oahB/esQlZGA7M+ONAabHaMKdSqrVxP5UZfBmivkxLjJQ6Nq6U/M7
dYw3MbrUoccZHT2k7BkMatAOF5ph+02SXMfZOwaMeyKydGo7Ga0ll0TYb8hGJmPwyarvLOYogdS6
sA0N7cVhF6iPNb7HfGVAlivrvTHTfEwWZ9Gu4mCsHRmeVMDCDgIcVlsyVgMdu1yRPQKZX6bjY8tR
MbTEdOFBDtLOc8rRTQVxqCFh0SRUSihmu8PA6WZaKwnfrN3Sv/+KnVfZuemmYyA/zuWD2p3L4iMN
cGxMhldfD2fkuiTXSRwMgcTYwAKriX3QNNb04GbI9sUCtWlxzMjnQccgYD0wROL6WDumbzVvc9n7
VnA3EelUzO+JlsFJbJfOUJ7EcK70pY73s2u2qlU9NpU0up1yL8vnMPeneW+GBkYwmSLiGi4ngrt0
oqbXNnPGNlH+j/Ilv5t6yprLSdamuIbBdSvJiIg6LeI3BlqYXrLmge4PBi6yXQMbSFcDVf/hSf9m
CfzHg/6lAkq6YpLGDlVRiDNvfdXGoPbv3XFpuJPHh/Fj8up3vyy4ARxJyM4YDH6pXxVjkCLY4rwg
V1oUM3uTf5QJWte/+oueBAaU6qgcfBb5rl8OCsBQmM0pat1ExZ/bCX9ibSiVpySVlkL4IVziurxK
9J+rAuca2MUqmR7jJN41hbaOYSsxfOiHXR4hJFfyJVmhFsaMNqs+RIysjPUvUuD2zujA8eU0GfgI
Kv4nxVU5BEvonAck+J4cvyWFvtcGvfBzfViXfbMqA+Oc4vSxrb3MVqcXrjr9SotuOUJhU1MeN7gY
OtENqKuZTkb13RQ+KaoEa5J8pPpdzV/xQTby80yz2XwY2klMxH7dk1+wGmV4EAVwQxLd1A+LklO3
JdJdcTfFZOa9quWxbcatZUW7ufYDxvVjCwNfrCCC1vWLI9OanvFOBvmxU/tNqBvP/CB6LMrQqE6q
Wm5CWXnUcCeY5q2QzqVhXvez/CgUwrYM6a4OnuGSu47uSgF7NQNLC9tD+tta08hJD710pq6zuMyJ
2oxoIih2ZqZfJbaw1dTErpweDe1wHdDW2h72KpofBby34/ZiFbX1ArHLtrbahRIGrmFEu3zchSiH
B7Vwx+hVtC+9obCi1NdB8UbuAFF3UJyYpZmSgcubWXAVUwvx8VL8KeAtMxNPKutlcdJUTwMtNzMv
DOyjipfPrm8DvmfL5N9PGVEwRUyjX7gWHfsIc1PXz2KM/AxHagisKa6wq1HcWIW2jNDJ1ZPFonqP
MH8p9XBGMuuANMhjTr6TpOpENuZF641fRlx9wvFu3CreqcmvbpxfuuCaX3cPLG6nDCzS3zvtUzNe
iClbD+zEOXJ9A69P3WRQv20ZHuOwaxLj1s5NRrcYzpm634VDqwKyC2Ea3RhkeE5Y+/iAj6qWJm6b
hWerb27ZhdHLBdjTMGITfGwOJ3IHGRtgzCERYyWkR0W66WS/ao7OfK4b1u/6L926G+3NgB4WX4pD
KF4OTfGBXckYr9XUryQsQ8o2iT4U2v3hJlXXYBb24Rje2Ngn8Zz3arq3p7fU1NYZ56g6duyQC9/h
qIwivNHlqXDUoy2SBz1nDCgRbSNjCLMa88MiJAVjcJzv+L8U3hw624KCMy7JB8hj9rXllT0oWY0f
FFwDeVo8Qy5l9d9Q9kFTOxTtMyMSWTrETeXVpdiX10S5gizwpEFI0hGXCOMpwa4LG6AYBJMMHeU7
GVjWc5Kt8L8vtNgCPUhUriP6lYL7B/bNGTdbWA2rXJMOaZBChxV2gfX6s1AvQ3eqLfAn1s62s5eS
SXmtzCSLhmcbBIVGuzLm2Xtka5AvAMCXbLFIADQIcB7tG8yxjJoHTwvY0Cov8sQupU6RVxOqVoFM
6AWDNln2FZXb0464ZCejecTqgnwu1u+qVl5rUfTEuI0y4U4iAzbqzjDgCW/HFSJv9Gt1W2ubuOmW
mUFjVJqoBUDeL3QzIeiGEIkhO/H4jyM4P8e3QXeWzdnA19Up1mpADoa/OWcurjBDcMHsxwu44nuJ
C3008MRhTrHJChWts1TS8jHt70tzF2LeAYxratKdVYe+Mb+3yFZwpayarkQfoxNg+UsF9il0+Sxw
pqe4kaqYI2UOF/xGSJJ+leXkIqH8kMJx1VImxP2hYZ0h1yVBwjbMWHI4i0OCroxa9WAot+R+LEIS
XCJSquUQQABytlhFrXLAezOQSV2MvnDqG8me6NElA5UGedpVfJ4zaDq2cgbzx5mmH+WMFlc5pVAc
Sz1fjYQRxfJ4P0gthjqhOqtS1261vDpXMhzaqn0MLWqvYiMisAQBctqEjOxJ63ZigIVqwda5kktQ
XCW4qWV5rUgNmsDynbXQftbkj2TqLqYgFOEmZ/NZ4Q8KiEvInb2ZvHXcMv0mK89x+DnWfGDWypyj
O6sTa3VQvLmKPZbdbJbyWwC/rekFFSRji2ec66StrA15BmHx67oN68dVjQQxJ/dSPhjpvptPerFl
G3JOEpQqJctUy+31E+iVhSbTQifEiD7O5I9z7enBscYjoZCPm9wP/U5KL1PfL0rllYQHKlm8u9lz
T56Q0/AoVkO2kcrBnTDxlTx4snSfsgqJ2bkGYvTzXpzs0jh2BuDug9O+KsSaBlhaDYx9Bk5uIhVG
fpfZhC28PRTTvm/eBJhVPdvZZEDYSbzO2DIxFB7R0JvtK67Bmj+tCEg6KY8WIlIFrogxqrtgepox
uFcoNwlXjqcdXcyqm4n2owmX5+Q2VmKSj+noyayBk6LLj0HLHZrM2yg8yWbmTwzM1frOFh8p3pLQ
GSAKsE3LDQSQQLf9q1CnYctQZYemeJT1B5Y5XjCsCMxZBBDv5idC8EDtueitfY4CNCePyiSQQb4V
Rb4PYdCakrNTOIcUC2jqquPThA9MEGufhrezeBiIvtELZ5lGZJw0jMnVZYQDEM8x1F7rPEjonQ0G
4+lLZsjIaQMUJC96bXnC9kMpOOhG7ymQb6YIqRyHvJxeVCiGHZKFormbTIkgL3XpjDfGtbPQ10Xy
GIY8XM686Xl2zPUYneWCgN0wWLVqdxgV1Fo5h2mY3SdSwfCnQlsDXyZq0OsWN6ZIcZEy2nHUfSkR
ekWg2WCoHDNeMRLbzDwtqdxJjk4muNuC+iPGBeioRuBaAj8t2tRi1peaedRi5K1Wl/kBt7TUwL0m
YCQYE9/hEc8dgmriBLHXvCTvyBPFjTA/cGS7EY9mVW91cVKVW0t8JvYyBWEpYegWGnjYDhpKf5Gq
2zZ7Iw3JTeItwHEmTf2iUzVM/ztIJACeL4aVeXG9rhAV0PRH1OfpRNY5j7ZMb8PfA64RLQ3Y+HQr
YmMh0Avmzdmy+qdOVhasNV1gz3264zSc6zu+pGFG/Tw1WwRdgqMpqt57YkH68GOmapwASNgtg8FR
OY0QDK1QvZ1bi+PwRm13VgjjQO1ur9AZeWZpM033UkLVGOYXkkd2ma2tgXS4ZBWX7FmnN004e6BX
tJusRMexPJYMjeD2JuK2ZzfS1gyGUtcqcaKMzaJQGwRttKO0I6KZ12KYNrl1yaftmPPQsTkXwWtV
r/XM2TnGuLZY2+Lo4r/5OmEiyA7qunDNMM415M+sOlY1S4OoIDP7NPavcXuUlG6jcecCqXkwSxqz
GbRgi/ZrNO+t10Y7BWrPbGp0FY1gGfkcp7XfiBcRPcvAiprgMOY0zh8ONIsk/2C27FU42S3ypGfr
IY5vzaHgQifdFN3FY1xZgqga/q4ANHlDBqo4Vde8HKJ+lfkxKvHa4wTWCfXWZsK3MI2H7QORUhKP
Gk7HUvem8CyzjWI2HTO4DXTyTVp3lD+TdhnwZoFiSInEQx4Cy9F4ctjrGnkFsDhy+VNQ8I1ryV4k
xK/H0qEu93GL0493UnJfsG9hysUKKMgCutF4FRb1nhq+6bdWZ1LBRG6sANdWNVKmDkVCnnrqWzbB
ciwfonmXtk8y9qgJsOqCIB7aLfWUI2Rw85G/JavmnsLrbUQrNInBy6rxvcmFJ/IPHkldiHu8TtKi
q3kbedgRGU7dOrTg4LJhg3RrLQem3wVsw8t7NQUjZK9s4g+wVscEw9YStb1kjktppuLPcGZKXgPq
StjUo1niIc2MxaZgSpmMTz0RspEEglW+te2TOhwd6VdP4sKU3cZIHQtxaECz29xTU+8g3cF4roRH
ZvUW04lMXVW4X6VfxbBHelBbDj9Hmyc/xDgMh95cJtKvbIo3RTRhgi3RqUvH/Fpu4x+HD0apmMJ5
ug+cnZE4H4lgY/gizb7O0MBwzhLo5kWpob8EIV045qoZJLdoox0LGDQipBNXUIVrBKG6il6+gxwL
pVXbhljrVaTKIFZu7RGgctTueoPhNr1ixWotAgMADJXht0AgkcV7obyZ8qOpC6+OgQvQ9+QHmXpY
QXCaRw9BCbOrFMM9BfFlLi28A/N6BskRB8Wv2JZXDVd/zK/NVsq9ic9ZTvqVRK5xOjCfMVnt7bN2
b3QTSz1IMiP0cf1F2Btzakd3ZotfWkeCABZCofGMjqD/22d7SN0e82fcXeLYI7M41sGPcW5iEQdm
KspTNMiL7upp0P2iugu6GyOhnJgXxXi0wC6HMzIUa0fygxlKhyEZDwkPP3mOa4hnmGQofS3QCWdT
OsURyCek/MqM45RtUjapxw6xkKRue+QdVnoOhn3XbTNjQnW6l6HgV3ZzqCIugeY5Tlqm158xeceK
/SqRSZXPi5Aky5TiWE5POt1pTRyAxbFcQgRCq90Tvs24yhydda+rqznk+8CtUL9YMjy6yXwC+X0v
N0e1XVZycsrFqmc2QA8FrWYbyXLrmlJVMaQv2DsbkJgk6mgDsKAaJb6s+h0TmyjdF8p9JS+hiRRO
4IWDs8iYR0zyhTy6lUnyRQJkWxqm16ns3yKsHzqFSS/hvA2clVG4Qoa7lOhPvdncppnmSebwbFAj
0pXW7AUKxB9W0PzC4u/l2i9cKNyBwnrsq245YAcpOIj/PS76ZreqENkL2NXWVc0wvugaU3BZDCbZ
2nS6epRp8VWIZUOt/2Ci+m7O+/vLXGdIv6kLFdnkII2Qhecm3sf0JaXo0fn0FCj6/35DyrfvCA0B
601mRar+ZWQ9adUYVRVOPogm93QivrIr3NRlCHQGS7YrXcn70cn398ztT2Hcl7d3jdhylKvyTzxA
q4H7ClXAOBQbThI3P0gkqOfuD2/zu5fENM8CVzOJdvrq9XDCTiqiONVdWSwdyPYbza8fmVuzLbPd
4Ali748g1r8HfaZGHI+uIYOFEvzVXSqpQZiE2QRPTSjwtSWiy9f/flc/vIL2VWjTyvWs5rxCEzw2
LF1/Urn+9+X/OUb84y1oXySafa62IWRvNlm0PLrDFrM/jAFTxY554aNAsmUlwtXDZ9t+zJ0bHduE
lb5IESdFt1BA5kklEBaGcl1Zu5J5KNFfF3ZCTg/xd/ZaRvOKSPUphmOmAa/RGCuXSO5Vc6drIMG3
DQN+2+6XbXOSpwqD2BHGuJvgBWEgA09CUACE7f/Ps/LbF6d9GQnXog/1XuKepYh1Z4+IDY+jeFAW
+jsrXuTLEFr+/UV+I2r484O+Pr6//eB1YwwwZ/CSYbA019YqXtqeciyxzwEcx0vzw4PzjayB1yPd
TAfab+t//Rz6oEoizQlY3hRno+dWd5jeb2U2L87EqpDVCQYUk9oni197rCo5Hg5V2LdWKhHz8JMJ
9tvn+Le/5st5YMVXFxpoQrdqAi9uI88Zf/hO/z7l/ny/X045CO/srkw+33J6DFEHQJ0atB/wHOp/
wQN//Vx+ex9fpu6ksbbZbGfoA6G9GoBVYDa1BtLLi2zAN3WiTWN4CQqkRLwY5UCpY+5K8iJZ47ed
7zDlRMJLJpMCM6nNd3qc3Kp0+Yqt+DlxNHLxpmZXp4bmN/wWZ7inDWFbaGmNYd+MjyQWuKOucjVS
9s4IXM1VW0nXGsurHMc1cZ5c0Zt1eE5hvbTOjVD5yZaMLqzN3LsWlzqS0iEe/TRNPLt8IbuJf9i7
/NWisRELmItsvOvtQ4l4reoOSXEWxLAwA+MghebZeynGrhw3I7FNlUUdHN0qUrtmdt6Wx6hmKV+9
44Dx+si5yZVDMJ6DctshTxuIyelgwmfGCzIieKyd19ELFPLKyi8qoxfiTumhqiV5OptKYdhD9dna
O6dciia6SuuuHthWQQ2vH6RBbEsLnYET8NkbeEophpGa8UjPdEYadL/0s2fvB0CaoUJSfOaI9RHN
V4jt5yQ7FvJxKrFj4q6Caatn7NRlX7aZ4XYUfPVbLD0xioOKbBhXouu2q7Bg0Te8Wr3BumQ3VERJ
1UA2tdUglLVZ0jMikA6RKqjHGccqQCgr3/d8WDHcmQFEYd3STlcEcvJZq/HSjFAZodfrx3WePRqd
s+9C8aQB+rHSYtePPoDTlc7yArFKipzCjG9JU5KYEAUJcdq4mlptVVbbsYT92VTk565b5zILeUfg
CZocWLDdXVgcQ7J7G7TpmXTCVNxO+ZJtVF/lZMVZryy6Z5qfXz2jMDrVNqDYBJNk6Y96ROC0Zbk6
6MD4ShVieoSTz5OYCTFZQN7qtqPp2vrEluTJQBsnpeDEx/6iz/bZzgN/nI+GuC2agZ7PdNPo/0Rc
/r/zBWX9G20TVRpofgWaDMl4X87UQo8BFtUUUZlc3ZhJsidE43Y0U7c1PiK733QDc12ZIIlLVi9b
VN3Elrka6T9aiAGnojyH0hX3byzyEAa9JOnKQAxRslsNtoojWPtevztVeqnaD6mEkMXMKyOQR443
+ZUqamxj56jTVOSTP0RAkciLaZxjE2VHvQh9Ub2Z6ERaubsbzJuOwbWeY0CKO549sRdJAgafO9Wy
mWC2bHtgeSKb0I5llzxF4U4De1q31XYCHziE7yiNSKvt9iNbt5QcOyEcfvjzaqQXURP0Jl30USvF
wC88p1udDnr1EkSfXVZ+ikq55ANZzTpjastoCI4zEf60WfRo6OopIYsn79eS/tLqHyz2e+T600zm
NQytwWofybEm/6TVNX+sQE4lBQvuKkfbrtMkdTbhdZWDHl8Z7u10fm4Zg8/EE0FJ1KZjrCnnqnqT
nM++Ro9aRteQE9ZFvUcZjxYdtnHGIOw/4jINKTWOad8JOLkZcs6Y/CEkNZjQogmS7QgCuMwq9sja
a6aljF6rHOOqsnYUlB4lZAmQYs9Ku7HgeXIWupFkHVvh7EJF8jV6kbht3mMyzrIpYoTP4RA2gm5E
ZqrPbmLpJBPj8tS+IYZZ0F+iy6+jfZqU8J8YIpC/e3VaRnLnz+igglU0SAjfjK1TPs/ETAUyGBr9
Ns4Uss8SpAnhLks3FhYd/JDs1SQfXYFQ5lcgjb4asA+9enIkemlpNNZW0ykLzcyPoePIZzto9wLb
1RXufa/N8wmVL7bG7pTZV3d4gUynt4e7Dm6zO/QMUrRkL1KYVfPVLGvRXzqzcwfm7brVsbfQDyBU
Kv1qAjfWKQ1ARrR23SVhEjrNIxpcoGsjZ2/bAz2H68wmpEMELRuocp+iZoN1w+WwISeNAD9X7oSr
lM6K7PA72/JsNXrreaJzHqCqf4R6jLkTdGFRLzsyqfJ0xAAv1/clACL2L+SU8R7Z2s17eYpvVBUE
TIjN2WoGvy3CT1Opj70aPtRmiCFibRr82ozgrctaxEUUqkm2LJpyUzLe0ewLtnl17nFK+Sw7farx
daeYG+sauUd+yUAQAdoxC1rPtYOsjnWzJZT02OEGNPNooxPFE+qHRqv2MZ92T958jwBt7BnyVh9y
iOd1HirmKpP00s60Z3XHLqFY11L/THbBBgK1HzXRo4TABd/74TrMzaf6Eyw6ZbFUm67FfFtYaE+s
BBix2oNRUFmSjkUE57O/IxP9JpUcVrvBEq53Dqe7RnBSZ4qPwQnIw5PVVSgoSdQJP0QI4U7eNgw5
A81YpuwGbOmxGWx2ZyvbwKAc7oOwXsz9R4jRrLZeI5X5VfMkqyQEEF5NSmZTXTm4tu61XLS4UcuV
bFu7uTURm/spNSmPbyJslIrc7iGx0Hn33Dv9kZhwkNmzfpEJyssV/TywHynzlE0UzipH9+rqrS78
QqHZGnLc46/S/5B2Zk2NY+m6/is76l69NQ8Ru/vClmdsDBjI5EYBJGieZ/368yirzm4QPri7z0Vl
RQaJl7W0xu+dGmfpAxaqYzECva+4E0OSG0ng9KJ9QXio4cWrwuduU+MVmT71Q72LyKuAq0DwREVV
sF6kBrWwHjQeUvVVFYZIZUM2sBuC7G9qXbl1iY0xRDCU+KlIl7ir1IRfVA1QCkkPOB+vKrlfDg2e
xMVdLQV4zKtHCpa7vusOmYPxcaL3yCSRGaXtLsLuN2tBSrhziFKHJX/5K3agzo+6AY5aaXAYethO
zVY1pAdK8A9Zam3xsG5HjF88SeVGDYpl6YONKjL0BtMuVMWuy1cjoLNkcyGJyy5qllxfOfJRLo1w
UE2RLzvv4kCxCamgUb4PyU3aNCs3AglJiodQjmFOyKk2t/rqqeDcxFllKxBQNRex82IcNIq+M0og
s4wkS2M4FJqByIcx1mw1zZ8bCqFtDmQ+NV4F3hJqn1AMqyj8wXlnJmPBORqcupa8MZyFCmGd+PdZ
HmMIWgrDwlcPdR5Q8Hu2KI0WWnunAcliZ9hZHYNvFWg/PKT2Nbr/1tpn6c9KCa9k1L1CaC5MP79L
ka0rToZXd3RAjDZv43zhcDgFxVlGXrSQRaA2C2AGQF7k8ii1+O4S0+YUGwlwleoLq9Qh1oFQupLt
F/hBfZXDndTvpebN0W5bMhBxxLFb0DWt1G1/uBPlwUYah8CMRE+N4EiDkkA2YF18SAcozsJTp8Nz
1BaUlWbS22i/i3Vz3Cvb3LgtjLuWgpySHJOBqEHuhCXCCbHbKWSLhAnkkBQmzJhiSUgPKVoZXHtq
YSQczkZ0dLR/rTjK99TunZ8NVsZ8LzwkWU8dAEJ5o3o7p/7po87wtV8U6FkmKN4LHA5wWSpNeCW6
sNMjc6+lGJpxww7imUQFGTAS/oFXLDTol1Cl85JEHdx7RzPpFFg5ZV5Cj9sIlWybdGrIzZoYrZVB
7ZoNYamqC0Fd+S1m3uLRIVGx7Jx5xTHPQG/nUE02yhuuN2+hohz9Wt0JpAoO6aPGNtC1kJjHc3Tn
pWwb0Lwzd9G3Dw1H6IEcFu49M/wzayg8ghfbBCIT52GtMckU4tuWkVhCCw9a3dbFQ1l2i8p8zDhT
GsZjnJ8S4VYuN4OGaoPgkvJNK2814TZ3tJtO8Vft0K6cXlsO3coDZSUze67CNDYE4TEf5q3gP2BQ
P89i/Y4DCTmH3I+IEkRh62mPoB2gf0K7LSvwG2EWGycj2ZkuBWrvxYKKI7h4S6lENNSuxJ2q2RYU
x+GwitrBM9Z6zEZOloyTtGgp25tqKH+VtfoAdOw1ZFwUJwMxvijEpJnGhwz7QMw879XRJ7rcy2m2
AjQGiq/Tjermm6ZqDtAtKX1ku7o+1tWbqz23ANt5Df1QezZcnHcdkodHmO0ptZaN86bhn523zrXZ
vDq9Cbu52JMoMa/yXVWbnFhjm3J3HT4rRUh9F0TI+JG2AhvadSw6a4XNC1+CbRY9EiKB68hOb+7w
/+zJuoU6xl42VnDpvEi3LRGr+pSSMKR/Kr64ZS+aXJtjdzueXxyRIJBfvXSDvvHKLA2SMfSHKHxQ
iVZxvOG2SbRl78qrwO1uPchVWFHdOxL5DGRUmMhS7VJ9ajXGIR6jG9EMMBi1HhynWanMJYfzYxmm
ax9FaIsTB4QH22XZUrlFojysGFuawhGB6y5yNkt6zGQokh5BNJyDs3BuYttjlo8ymBeqwVZ8wL25
kOsrPwYXb+jOGBxD6hQKj4FUEfEJ8BJ6QwLCZtwlgfPU1VgIi5CXNL/8ZbZk0+kqeaPEp66qckTJ
OxxN/bnT3ZUwp4S02GgWZhpu+VPtkh8hPCVMuN8s84iOZAT7QIqkVSmLV2OWhVff6Y31IyuEuahi
puAn15YvQrqs7LD6lQtHia/DdaPju4dMJ0W8raT3ivtkINzC5uZLwzVKcPdnTcn63E5VDhapdpV4
oy7UNvN9AE2+2KvOLomWAsmiUb1Mq2g9GP6tQIgFAo+AfGWlTZdWcRfy60LYLqKmpiZLccICqXO1
uw7M1+1+GhjRRNg7yWB3g34TRQbramYnDl7zOFiMpJnOPKjCOxUjQPNF5qoPo8uN4q2HaFngqys4
V521btTbwTXsJmD5JJzC9HdAcOWsNuBUtFhde/eefO8EHIYQyzk9Fwohliw0xfEjNtW3Q1NtA0W5
t0JsqlkN0qpO7Irtyser0uHaoC274CbrR9mvjjpUvs1xIigY811pkC+EW4nqcOLt8SUB/2FcOfHC
rfH16AvmvReru85oQB9ynLBgHZOa4mCOMmDZUXC7rxsMf6zIJIINTW0CScEiFCB7jDvn2spufKh4
itfvQvGmRiC7EXT30Ig4fxOgnmYqgpJg2wJCeZCZS07gMRBPv1HUDXeoxeAZPzOqLpFLJTWHBgxy
0/2mWl3jP1HgwOxVERznaxJzRU+/64QrswoINXqFyiumjxlHcJLNlTJZWuZT1yp8+5+Z2j1kVC86
cOZY9Owc4AYhL0UV5xD2GKkQNAtReKYyCzzhgcgJi6iRLL8yCL0NXztguLoB5DLWnX8McUIbkaIy
Q+uTrxu5XTSCvyqbYVfF5f2gprduJLGxq5A7cvLN3S2eAlSRx9c77xU0hm0O8Ffnd14J07PCsSNV
LgibvhYUVe78IrwzeBn8f6Ki1cNc6PvRcb6xnmv4FWL++H3BVjuH0CAANuHw4iXAAvi5YNvo0ATr
DpsTKIQLvQ5Wfabg/p7mbz4e62oF0N1JmzI6DnWDLJWfDaRBBKQ5E8K+rntjq2CgnHnBYkzQibu9
4/SHEnAu4bihwp02XDjqxI80MPOiRtoK6QMka3B8GF7YwXntM3eGGTEdtiS6c03p96lmzEqmtZHt
PPWpN198/2fFxc+/HtKVo77idQybASsijbL8u1o/Gx4ZYMvWf44zMiOq7IKZybmXgKsDzg7kZ1KA
mbwEq1KDWCjYQjr5mAZoTwms/v4tnCljj6mcuCZiHEYMqzUp64YwHKJq4D1z2LqKH6pNvorn2c70
7dGlTLQJtkCssHcvvP1zyhJZpOyKL5qoj/nBn98+Oe211WNgNpdQ5hQefqyojJJsg7MTnnlsKPGP
XG0WerUtinuTaUWQLaeyS04uo1L7c71ZxcKF9iVN1/lvouQOc6lWwlImkWjDeXgdroqFty4u+pdK
50ppsghKQNalSAigMRnthlXhSY2Al3C+ejEIEbl/FiDQMU2OkftQUi/x2c1ESCkRHEMnhBkBb9ii
CFMO2i2HOrj/FNmS1j+6WPWkrP39j1I/9hwyUurD3HiMDsKe++7B1U7Yo2WCfCm2+hWR41H1VlKm
FriNi2wlhVZuIrc+Jhwke2sPIcCIVy4OEmNA7hhDrBCEJgTuroAolKBLwOFwZXTeqsRGoM7sFOcT
Rfuhc9PCSsUIsF9DH5aIol2aN6V0VXFxaZpiXxrXlvmgQrwMSnFZ/SaJS5xakXmc3MonEuVd0JFG
a2P4A/IipJpt5GN4eKqsZ68G3jLvJP2opiS4BRCqSQAxKFOpjz37FpdsSrmsux4oaL72iUbKLXTi
/D8iM1HHXa99rCriS7xtwQ3VhzRkxurGgM3U3Yb1Vuyua7R+intdJp1tOOaawiP1c8a/dsqCYzuo
6577goa2yqiIvQiJW4KzFlCXJtTGUcgW4JTt1/2mNu5E+LmcVx/dirgC7Bd76PYoLzxsa3TYPhjr
Y8K1giKuaaPbw5wErsold4aqZRRv2cz/A1haxl+J27mC6wL1288zTPbDRHCtGJ/DbpZtCINaYOfh
HYz5mIqLJHup3hb+6sJyMlaEp/NJAhRTLVnW8VKZVIzZtxSd3C8F4I+yPzG8XnMIV9liNLRtsit3
6V1o8cwSCfA+Gj2h1jBEczKBC6Hye71CZaWIcJ0Pinx34Ym+4l6qLPHpOKrLeA/Lk4WqHOqQcAfU
+X8+ERjEOlnGK2OOy+xpNNnx7fTl+zbPNqmAs+P9pIN6T9aKuOxkaKmjoMbbSzjBDfumPX3fxNlu
+73oY5mq8ro+Dw6TXouidBSnyTcIFewOh9PvWzizvcvUWNhWfrcwtbzPslJzCxRrQF93AbCaiY1S
328G79f37UjjJjgdcjhewr2QNYMc4fFRPwC/ulOaUjz2FgfpZd09RwG1gBE0zMtHvYxWvninmKes
Zw2B9V3qwm1PxnqNmDQMb7rmMWjvS+OSCcm5p5dxElJQT5JhM+WEFEYZN5JL3duUto5+RDU36jvU
C2JG6dx0kxFL0suyzC4+meOm5+tpofeQI6+iE7SxNXyrOcENK42B6dqX7EXPDcyPzU1mN7KMoM1d
SZ6DdYLrzSVv2wD4XXih45f+8kI/PNTkhdZC1OtWFmAMtso2oym2sk9meDEw02DUXRim44d919hk
eg8moXuaSQ+y7BvV+3gT/v5xLvXZBNFO1VBgmlesiONtBaW9YuDRJSkXjopnD1Qs9PjCaDKgkjF5
N31ktgKcIZb7vX9ormTcwLpHf94soOVzs50n80u2zufOThjHjOdGnLHVaZh2ZVkUTHPOTuJ2jHYn
yWbprf+FaPdzPcgthBRimTPSF5saCUAihptNIcUmaY4cqkNkCwt5022VLXYhx2rlXucXrj/n2tRY
UHCOkAy8yye96WnWIEfJgPDZsLvqmHJ5Ky4Q4b5YirM2ypqIFy7XH06v6oQaZLQkJwopbZSLfoEA
cFljijtHp7PoCc28MM6lM/Yin1qbLBW+05Ru3zGrtBkhn1tgkPXo2ibvLjJjzrZEtgrXCZUFcLp9
SSBjbWUxEtHHLbMltkKbfAMHdm5svp9aZ5c/hp6OSJMjDqfqz0u/EHaKHFVgzaMa+IqOnPsLSqTu
Emfs3wkV6eP3LZ5b1hmDoigyyyTK7J8bLEzfUWOV402m4H5EsUXDxBe2u9JeONacf7QPLU1eV5PJ
SqpRrpuTD02+1kpdBKSeN+COe1jXNrapi+8f7QyBilWDK5CETTuzenqS6gpjkNrx2cY4l/zGORaW
rayIP7L7NWRb6UJ75xbeD81ZE+adrJNdZ/g05+egRhSqL13tzkxhhcfQOIpapmZqk8Hh63le1TEJ
rlBoOCIjcNholw4fXx+CbAOd9e83L/LLePBzBGClKBETiO0vLFtfu7AOnSGX6pJqURHlBjXaIE6e
IgyRZ7qBPB6oUZbaHD8X5qZE9oIWdWasZJvLDR5FFzatc8/1sdVJ4SHumniQa4stGN89cTBWgnHh
9Z9Z/UaPUVFUOOEqBmfrz1NJNMPULyzAwXKhLPV5sExe/Cv88Rfeljrk92P761D43NZkMgWSEeQU
9ZQ5YJ4JBK9q15J3/L4N3Fm/HCVYgghEMhUCZnRreuYjvRyT5z7hVbXZdsSB+IeziObCKkHKQK7v
voNCXko99IB0YzpUo2NUQtCmMFJfJql5TeLthr7CuqUtrkYtUjIcJH85lPly8MgjbSoxmetNsTQz
3DCrfi3w8XrvX4semLDSBmup33kl3spNh1NzdVNy06x7hFxVOKCn4pMl7VZUbxW0ibo19yBgEWxv
OStfRsL1aub1j0J8KXR97nnPKloLT3MhMBdvpbFMip9ieOcjSpaT6hC67kGRlj3l787VNhIhdVLZ
HxqK7xVJXyUSVPlXgQJWZmbnarTwDHy0FO2lNxBllv4Ibbn4vch1e6WZ1CVafePhmCzX/c43CM/2
njOrvwpIdCiIY3b0PZKUjUd5SLE2Tb3W0Uc09c4fYB0ZuQ1iAa1/rSs/IpdwaP1KBbSHy1Jb7UKp
NpZ5XUI4KyP5eki6ZZQaq9CP7bTVlpr8kNWPPuYppWUtRO1UWtKuaMQHITOh9DvPrnlo9bmLWksW
9+GwrQIUgnYlbLLm0AZbp99Gbb0kkxuyPVHA6iMvb5YIttWuNDANNKVqM2N2P1mYuUmMQk++xYIW
HZgFjAtn0xPSVYrYjNFZNYiY5XiVdOaDKZIEGQ3tXnaBJ0zIVyliI9tv7usO1yVE2E4cA5G770mF
43ae43dh0VQRehtZxsZaDm6QIXfzpBV+AKG6lJgIsZChVDjmNUHvNSg4MNvSN/FFkl3OpkXlH50g
eOjagLKFV+JJCa5eWSD0SxlaE+Z5fhYsWjOcu4J0ClE64Aa1rSqK+7FhoVyTD1o03JMJW8p7A2Wj
EeVHId81pEpKOR5wMhDk8OjGODDhANo6wVEZDGRudL9SI7AW4yuBvNqsdbcWXFpXInrCWVFyWeZ5
slO0bR9oJyMGcy4Irq/QRboaLK97WP61RAy2cteJ1HFfXPHQCjdgdrFn7uN8r8LNUZrbxjrg4aGn
N50M+PROrW2uZPqskYHyE/IJBh/8/YGq8TLSd4GaPRT9LwNfUs5j0ShJLd4LTz2aimUXsJdUdcMN
fubKtwYInde5jAoYgc1xzOdo8Au0Tr6jAzyDs8LFxDriqfAQIGnFTYNSqhNxiW06XBZw4QSL9n71
6OOK9qBQDS9AvuVnXwrWEcQhLpR7IX5r4HAKOmeqTN0ImO6PvvkkFeSAr4H4aPmnXr6JnbU5/CCj
OdZOmvWzEo+SvqVsfYhBUF0c43Gdwc/poUYsMhJGg+HVTEii99YhCfSWsY7yx1h71DtjiUBSDF4D
GXpHXi+yMKcQCO9fQSYO4ybA0cos3iNSTWK0gPg0YiG7T+oXnUrm6Kbo+v22EJ8N8Se19hBEtBVe
zQ5uiLjwMd2SCIsclFMC13KIKnsUe/oCfjYoJH3qm56XL8BzdS239fjJ8GHfyCbsJMCvaJW4sW1U
z7W1rEDWPYJJrAMUs2Vk/lBwvWh0nPv1PYyhOQarjwOzHkSLcltaQAhXNyqeiWK16DELK5gxPfl4
QsZQfgtUtOmUM01SLbH6D6V7VQ3mmQwmyCQ0KI+m4lVP1TDDQaG49qRsjbPkjiV25bDaSOJW7LFc
hNYv+MW8c299tHB8IzTJB6tGpqygHAa7EXdgalGbr8kSVrsnR8ZiluCIFnZg3eDoAhirChQU0Y5B
kJnH7k+j2cZUNtokIzYBJ8phZ4rDNjQrnHaMZRrzEqo7h9BNzLFR4V/lUoUjHHbE0KaVV7U6+D2M
II6srUv2qiguvI6diQmlE2mcEnFZdMsu9FcaqdRxWf3ySwdZMlpxI3sRkvIlipEnwcomXDJFkejW
2qsQkJ1ZP8TtWxx2T36UrVLlIcPJtwlNuJDNoq+iq141FzGPRtBvj1VuQ75A1Z2kwkeyLK4DMXtp
Bx0jb4RPQmutMzW6wbp/TDrGOrS6zxmsA067qQmvRPVeCnJnlYVioUFEOguxpkgFKCvmcB8oaEAH
fHdVchSkYqEatzFGKkacbmRhL4LemDeZdJf7xTroBCTM8bJtwjn1/1kvBK8d9AYRJ/5q2BE09IhH
lJ3Kr7V4r5ovXnvt1MFsIP49DU6V095I8l6x3oosvYb55K9YCDpCCBUhQFCKgNvAGcFp6vscVS/o
db3p5SKeKf2zzzcigdl0dmWCOVLkHyUGtqTVUCGZ+zLWCDUK7ZoNlH02bmAZV9sQq75McG2x3gql
+VLRm2qCDBGCJlX36C0E+UVYdtCxb3MN71TiCZGb/lrtnYU5jtVCoqwtHA05QuiJDDCmjt9gQdoH
zo3O341sWYls595+gCXhouDutb0eLBVYfqmDrRGa+SFaV3Afm+JZ56u04qkMTqoMUKqdnBRtGzar
6MbMYlkhKVMLHRbvWiP1WXFPEa7NZINtPKv92aH+//7gdeZwR535n0KMyQmZ8nvdhb8VNvKV6mGC
YSv1heLKmePwpyYmx2E9zRvfFdmpa/lEEEhZXDoMf63jfRZXTMqxiRaFiOZpoHhFx3XtrOKFd0dU
DcWHBXWv5b9fyKM9jVo8/qYS1cPJgTjKyEjisKrCooq3aX2KU4qH3en7F3PmRqlLpkFhXjTG7pve
KOHHtG0hNwTsPP8pUjNt7B+QXs9lso/iS/Wos1cKrswSlGSFx5uCD+kQJ73UcBuDD8ldCX3HWtyA
uSyS1aX6kDSOqs91Q/ruQ1vjkPlQdUb0oUF4p63qdUzSQ0nNf/HW/Kna0Gbn2TbfdHvoy/MLfXpm
tH9qd/z5h3alptAH1aGcmC+QkZPptRkNt/y5tgqP5UZaVCt/eckw9lKbkxJmGGidkPU8ayGmdi6G
K8Hb5ihzv3+0M5NMxkZlhHG48arTcpgjuomQhxQEhOBe8x69/P4/+HwJtgEXdghG0+uZHnamO0I8
80Z7TeI3Q7W///wz1z8U7KRgGYoCxjsVK4pig0FxMLr5ueiCcC918J/QgsVQhIsq+6UH19DjL/TZ
ufIAbonoIykfaipo+ufhMJS+KIeUwcCvtWW5EpCEzLKdf69eNwuXQMeRk+JCzLvQ7pkRQV0PVFFW
qCkjEfncbAHRWYgoN8+12rBdK7WVbIfq/XeH/vcnBUr5j//h769p1he+61WTv/5j778WaZm+V/8z
/tr//rPPv/SP6+wtQVn99lbtn7Ppv/z0i3z+X+3bz9Xzp78s8PKv+pv6rehv30rY7r8bcd/S8V/+
qz/8r7ffn3Lqs7e///Ga1kk1fprrp8kff/1o8+vvf0gaHfbfHz//rx8enmN+D+vF9PU1/fIbb89l
9fc/BOlv1B8p0mFNrY8V8VFT2r79+SPjb4wEViYL+2qNawg7VQKp1Pv7H4r2NzBZKEboaTVc8Ucv
zzKtxx/J4t+Q15JpQh1fNsegjT/+73c7/rnm/fla6Iu//v5fSR0fUz+pSh5m3Dw+LI1ohC0DOSDc
DrBnHPImY7IVu0B0FfGlZIXS5wRGhHP9KK2Qgq1ceXFpK5uu+n82Zyqyaug4lJrTmmyssHdq2vBi
/A6tyeeYv2/ijWyLu4sl0sk2TdeOtR2QCJM8Hh248fOw96VajJCNvYwl9HF/CQnGAXBrbWlR3CR7
49eHt36uJ8+1R+2PUBKLPwjn+dweqkJHDnzjWbkeIZ3RebVaG08Q7hcRe9rFx/vy4oCc2dJ0hYOB
hu/rpDmnj/wu0QteXL+A5rBEEDLuZpgBI5/VLj3ceGj6NEzG1hCXAXRbyMmnu3VXhXKfm8VLvR2T
2MMFnGbEEzPh4JyKhTR38VlPnqJ7/SBtvu/WyULNW+TQY7KL8qcKtW2yhRqNqHu46r789rRdYRu0
HAPSL8IgY29Nnk9nRMLdImieWKVJb5a5kruiM7yIW590dLi07NGMk6dkfvFQcObFfWpq/PmHQ0EX
uDGVjOEl2kCempPihxRrPuZEIT9y7YvnrOmwBIgba7ambKFrEpWpR2+USEJU6O2bvjfunFW9+u12
8ARbbCnb2erSBJ/sNZA7Prc2OX0koqHDnOGOyYVpcE5WiPKzuxDocbYNYHT4MrDBvhj+a2WPn6ci
vjWNZ2vWBmcKtbpkhH+pjclzmLjyxUnavwUWbiLXZDJm7un7gT1Bp/7sqQ9PMVmevN5IDc2X3hzj
TtPWff7k4sXm9LfftzI9c/zZDCd7U5I1BSnNZGArfdFmEc3IKwwEFxTu1Q0ejfJmFNrXHqpNu81X
KhWy5YWGp8OckUBrJrI8lT0GSOfzMBc9MYElKL2RuLtpNds8shrujS0srZJS6OziOJ/OYAltP40Z
Y/4Up6zpQmG5mmd5mvwOLGtbmDaum3W9NLaZOwsv3si+7Jo0xrrLGs8RlLiCqb1GgS5d7lXjbdw1
EVCsisfwNxwSLiE9XFp7v/YkW7MJzDdelNjKJq+wU1UtoC9fm2WykRfhwtmIP0u2FSjsGDlfWG/V
yUIIGZIwa27oxghAs21+fm0BEhOEC/2rHuizMHjy+gufP6U+MCA/NzCZWZ3m1Zy++1dx1RS2uQUI
mLvbcI5gprDT40h1u7QmfXmk8ebHIQfwTxp5o+PPPyy4mmDkap+575lkzfTs5DiXEKuvw2HSwuSZ
qMANOMf2b8Ia/dhSWuu2fNcv8fNdOvNLl9nJXRbfmvFpiHLjYiR9JTu4heNzxRDe1C53gLKzRyeX
7TrCol/HqSiRLiy2U2z7S3uTAdGnKYgUsEV0FZyAmle/z1DL4AD0vMDYfv79svFl3Z083WRVNOuh
r2PeVRM8pdUD6aARtqrfNzE9UUw7cFIfEsXcVwceaFyY4m24UshSKVaX6A5nHkSGUWFYCPW5v045
KSFCVZ1K6ruEZFMkMAgSboZ78PePMi1sjC8HHJtdxGJ5gFcxbv4fhnYfVL3W8izhg2aj0llhKYJ7
i3z0b6xFNDNn9Ul/9C+eKc4MwU+tTiZU1eKiJ7vu+9DigTVsIoi8g78Rh/ccA4Xvn/A3svzxYDZ9
wsnw64I874XEfQelcw9RaZe32bX+0Fzj+mgjCF9qz0yDErb0TfcQzIIF0bQXvsLXFWvSyZPZLYG4
ZV3MV5ibq57CEX6Xu3HBojJ2ldxcPrLJXxb8SYOTSaADLP+echzt3/GkIWoCiGYr7eJVvSRafq7/
aDfZszNLl+5Ss9U9heML03B8pO96fTJHOqehTBi572qMRUJ42yAac8IYt4iX71/vlOj0ZQCPk/XD
AG58NbfAM97BnmAPNmssr6+4edoXfe/PzccPM0WdMFjCMO8Di3GkXdsyZ/xxHXt17mobuMZeX6bb
yRNe1fTBpgUyKQmqRAlZyJYBzP0Z/ojxIl1ZC6wFr/KNuazulQdxXa+x5oT7eXHMTu9rk2kzrRkX
eWXlLc3/HrP6rDj2T862uC7vwxVZ3e9ZOcsVu9l7W8zbT9+/00tTVp8sSl6NFi7gnYrb0J9DlVi6
W//mRR3mlLwWmGxvCFlcsqxn2+K+2P77Zde/+t6E1IFFLFfjyZqhWLXZuWb+K7OtO+Lqko2xDJYY
YfqbDCURO5c8C68vHZzOD7B/NjpZJeKuLEQhUN/lhAfV7oQsnfva8/dd+6V88udr/Wcjk5Whiauy
h633Ojp1waCblffGAuv1dbbS/z1Lvi99OFkB2jx2i5IYuwwVXPdQq9qsDgz75v/zeSbTH8u4COs/
5V1tqZC7Hv40LtFOB9zt8WEvl0H3y0rbVUhshhj+uND2+V3sf/vy99L0YenBmcfXepb1cpE+B81c
NO10S+69OxcWxQLRhbfKS1vdWZviYvHm/zFF/tn25Eive96gjVuKuoqqxYAkcVzgi2Nkk/4590+E
ot/iVRLN0k1+Uq/Utbi7BBOcO9exif/zK4yb0IfHNyINKwSW+HJRXUUKqbDU4kLwHrICtWd9sN3l
pU3lwgyZlhphEsShE7jvVX+X+T99nhmd0Pcv9XzHwgSmtG/I1P0mE8QRG7wEWOaDK5UdBZOBdpVA
alWP7sY9WltlIT8eMH5DKYdD7S69wBI+84TWeKUnww5YhDn0uU81q5IxBZLfxGE/lKeEpNv+0ow5
2wQ3XZj9XHMhI39uQoFDYOAm+WbckWCj4huL0HDuLd174154CvETnBXdLLlY1zlzxSEtgcMm8ebi
b/Xh53Yds857Q5beyq2H+C5ZmpvuFt2U/R8AnvTb57Ym50sBFzc4+NKbquP3Mk597HvTS1T/M8e6
sRWMKjWdwqIxPaFrlVsIpSG9Sdc9xujDLLLdLTF8BxlZ2o3x3t4lKym4cJb8eveASg2mNeIBokml
8XMvRs1QBJqnPgcbdz0KGP+1aiaBN3zO5/ObNZb6RjgXjiOs+M/tDJogVF3vPodRbyHNLhzojBG0
V+wDwlRw3QerCUgZxlLBcxxlk+lxF/U/VKMJ6o0Zxpq+ika++2uduGZ1ClpFGO1xMgtznk2lxW4P
TKUkBkQIPS+t/NGVwzRSyEGuwY7aXZAKYleadtMiWhRuQ6VQ03yeB7WP4L7JqkKKl3qdkB22LMLE
K67rIvHLUxFnOcrtrvN/plIZVHepFZXRoo+TxnnKrVyTtqrmGZCCEomQ2y7UYcFhQIQ0vSJcJN2k
FjEO81zKRxqERu7pMlWk8srXSzO0+0YtR02iP8aiNoKysSrAUuzwBHefq17U7UU5azHgJArbW8ft
2FlmiuQEZliPMLwoMUfOMW58pCRditjg9s5TYQ7Fc2Lq7nMQt3grlZD29iqK5dwWi6j9mbfIjuZt
litbtcLlBbv9JF9GkVq4M01NkmrGi8BqszQH9E5V4yTbqMqHRRh5cMykNHG2YZNh32OpfSisvUTE
4a7WMVMP+8b0V3FTKYS01Ja3JdGwZvlu3H4glrtP3EXRVxz6Kt2/7yUpuVXiFpYHtTqBpju0oI6S
QXQTKKeSnyhi/e1e+2SaYSCeCX1n4URdpdxh+TID2nsDEVpJJkHTFWow86VK9B4DPyqKmTx03oLo
JAVvVGioiKuNRCdvNvHivl54haBmZO2YJCQWXoA0HC8x8RYbkMF/cAIHRlrmeh08IFzAy02qe/FN
7skGESRlmONPr9blryFR4jvVT8w3HUpWaEdAO3D56prIxa4yycWQBuHUCL33GqMPfE2qGGvRzjCw
j9KxVfbnQcZYnjWiSLpt20rCtu7oFNg0LU6gvhOQiGRAlSSzLxEiS72Lmor4YewK/FKwKyUu5Csn
xVO3mvWdIGkLaCAelNM4z51fslGE8REukGsd43bA6gL/kEZwoIELZtms80pyZID4OIwhvXq9ape5
VDhXlZGGycZyY5WLa+FLya/ayaSfqhdK+V3cxq3k2LpVCsSuZybi8jmxNxiSuWUTy7akeI6+EI1B
Tq/LTnG1606qiDHqEyjM746LDNP2YSMlVwXmNvgrpZVB+Kev+GNSgOnINos63ulmSOUR9ppr6PXR
S31Bwv6Uxf4YCJ7m/SjKYcx1GhKREm6sw4HWKO6TSKHqcRa8kGE+vEllaGG53peVMKOAUzvYcxcO
pqCF5HB1LLI+ldelnArtUZVQ+62TwguTQ6nqeXzt+FIb/mgyvcyeOrOyUPeG4BlLJmOZLnNFFZge
CuD5PK61AsMq18VwhkWBzGdtdBarXLF7zQIEgzeOpli/UIhnxLoO0IC0WdrUUbkGHayrn8Mg4hUJ
ObDy8pMiJ432GFl5SUQm/nncCczSKYtZ53hCdqsonZ+sZNPVlYAJ4CgEGuh1lGsnP2lJNB2Eoid6
VREEvEqSzJekW4g1eQmTNCl08uItS772TUzV117mxwRjypGv7dpBzu6bIk71WS40Cl5DglVqyzZJ
iM3Q4NhrM99wi71r9E01D4UhG4X2ghlXM0uvCxkRSxsGfTurY4ovESYnfeEkMeHSSpPVP4Y0CQNs
YpyowWTIwpSi9vFrkYVfYaFi7IJVfKrZTlP9H/bOY8lxbMuyv9LWczyDFlMA1KQLuo4JzCW01vj6
WvBKqw4no4P1alyWlrOIuIS64py992pmUGWUxdc46vLv2PksAJppGVkNiz7RhWSnDDphVBOR0cpk
tussJO7PM/hTHW+YXfv6VmjheuvDgzfzw3zjrmjCfiF40m2hIKnwC5Gd/KCDHZqkIzb7fSDnIkgX
4T7rBgL8Rtnc975JYayXoIvK6lqYmr3ZFsGdJiHRrNM3lu+v3iBvZdLBxVpJ1O0lSwjskA6enShS
vonIMIHd1EOaKXQxX9a10Tg+UG6Lz/EoQPw0pH4h1to6LkD1jik8Cm07DNq1obUPhTCnQ6qEZEaS
vgf1SMRQR2iNNa+XZkFgo0LzGPC4M1nNEgw36x6EcSJTEqchZiINwVu1hvI6jM0L4arPXUuFiCSa
jCItvT3Ruh4FPz+quoC0sBf5kDz/0/Sym7bAFzfkbywHhyKEFDLIdeCoJfw2s5vMjazWR1gDDVJf
5nZwixofE75/OZ22rRIkb1LZeFeRGkx3cY/X3dT7x1aLkG+zClmNVS2FmGc1WCWxlUqjLSArQW6f
ShnTfYxEPdcfo5Z1vrUWudQSs6lvxBAiuGGxNLVjooN0M6pPq2xhP8aoWEWDcFi5bBRydpQxfq57
Mdl2RvbiebUP5F2Liq1gxiaS04qst7bcAlfqPvIpEvaNWsq7UIp1Jq+4VjfUtcONCVMFTKPJ9elt
IUKACK3kvusj2kMGiUm6nalVdTu1hR7YpRz7lm1aJPrO6xjfSq46Uk2iUT/imweTPlr2HEYMfjzv
x18AFSunUTFTaJVBniMENRJdg35HMXHaj0lXumoC3FwEe5mVIdkkEXSIKiBUsGXXYgdpZEBhgSIj
VAoQNrPAM1Rl5rOmDC119uJoaYGA8lWYswU7z3+Icp/3qNQEaLsEimI5yKwmqxeEoMyU6b4mOUtP
JwIjS+uoxMNbI0Gv33VY4nsNdk9ZXWU99GiljaOtDC9wKwZkkrbEsm4i0SJAQUci2y3of9WOoefx
VU3mCz5p61XW0+6o+dHD1IRv+tiuiAlyByS0CAcX2aBz+caBxsE6EO9LvV8mhrfNwBt3Sc1MVnsG
JJ/p2BoWa1gbs12hbQtmzVtSXBEXPki+QYlf/Z4vKBvn9yFSP6bKrGxLI2KtRMNL3u02hSa6Loj+
csl8fel7cBO6lGLHSFeJwJQxpTNjiIhMv2AZlBUAXPKr2gLtEdXCqTJ4HqMZrduuvBpKyAaKOMJP
4J725N64QilvU8H85eVIts2OgMiWrM4AKI7utwuddNsnSSP2qstqNn/haDlar+zLSngyC2nf1k2G
wrkQnUxp6WxJhJgIEWIvpe5vWoPYlCEUrlpRXcntTFtooM05sSjn+iINu2LDzMuvCdOw3YSSuU4r
o/zqRexDsMNmPGJmEltj+nAF1FxndzypxlYiKrSNcqh7YfWh51NJglwRHMxOeYY/MREzYanGc8SX
gj+byFiu7jGH5QqXLfQXYSTUG/Aj7yKbbntgg/GZ6FmqrrjShF10jwpCyA9Z4e11+NNNlRxCHFzY
K9ojWTwLSYuv5RaFfKKncIjy6cYg6Ndt+lBdRoWqbaKZSGdIQvY+qHAWtC6pVpLQk18jGo9Gp+vu
VLebiLXYGXMLEnwYI1cgfYc4QiNflWxsN5SqP7qxTX7xw9asqG9jZUgbdMmpx6NJqD6WaPi9sNxh
HmwgITG3VJ38pQlEDkIgJ0RTqvXtlPLM4q6cr9fRjGaZpMpKIfjE7jvwkqIUa7YvAuWxvNZz1EE2
V5YZ1cSljI5VN09M0LA9Ssg94UjUuaFie6FMFm4Ih6wXAUCnPieWRI05sHhm8V40okgC7ERJdpb5
6WWuOJLZ50SYaOSdqr63lZlv3GYCtBeF+io3xfQm1Jv4UZFKA54Q8mm4dMFnKEyJW2kxuLBaylfA
QOnJlnGDx9qDcR2ERfHUBUV3M+UySZJDlAiyPSS18ZCWZnfNrFTclHEWXeW+Z1wNmicQGhoj6h6E
OL2XtMxaRVFdORBQ2qUu5eKDQM7aKmwqYVWkBQyvoSFDUxD0aklkYuMYE5OlVYHLQWtFLvagBkuy
hSV2rXWHjnx8NGt6KVaPfYcD8HMgmbfRiDo97k3LUcHjYF+RCZQrhjsLlnBW9fd4NYKFWufBOvAk
K3kmwyGB3dLOED4/TBy1qP16W6gRYQNx0int1SB71WvoJfNUENT4sbShtEXRI8JCjYaeM2RSBZ+y
osTNTab7yW0wqB4ruNaM79lUpB+EummFI7d59T0BE7Dds2NmN86W3Ip13x34s0RMWiT569g2RvLi
rPAjCpqo2fa1UPr7AlcuVj4/klTeWIuxM1NCZOFUhYDlgL/sJ8EDBODAicNAiBeC30c1RxrCbpwR
87DxJPIgs73mBRqxE7VphrlLK0hmKfBBNsobOHahPC3jVFX6zIXgXqYgwict2PPcITn2yRhH+xYE
oLbDPjnKW1+MlVZjMitqXjx1CAais/KyFoa9UCphMsBko+GK7IhDGeWdOvimSVWqwK5HpKrPdlIR
TG09MZi6LrQ2S3cFii2VQEoyzkgpNMsIOV/YcBawzSqes8tjNTG6j07qSqp77OOiei2QvJEdZUEj
z9vT8Uq0fhMZ777RqXgN5KTQ4GJWldj5n2zYReGL44eGLUIW02kAceal9S5FioMpSiiU/q3h2HM1
0bLu7ZymDg6zRPY9m0qIBylrMPHDOVEveOpdVfp41NBLpsHGiKd8OFRs4I07WQ4E742tFYxgOm5Y
OJIhiwWXbDNBOpRi3WsLwehiFZ5iNRXyPaXwrlznmRoIt0WaptG+xyNEF8no6/qxM1shJe+3H+oV
i3mr1pAE0ny0CePMB9A6HB42UhcbydfQtbEJP7OKrf5NlIOsfC4Nzf/oRClTF3+vUP6hkPazNHNS
WG9bXzBQC7zOnRmOC8VyWM/BD8NjdwwWl1SCf6oDmSqhCBh3kZ+eqjmMPKmidmp/lWOCknrgO1xd
uJzzeqRFIYsiE+pAQndOhXNZKvdd18m/6HS9AzQ7fscILcMVDxFDrbGCur28pNY7r/LqxNsjLwI8
xqgcBn+Wt6xCrQdANL+qZ3wwS9z2gIhd62raCbRlMWFcGVRDHM0hUAtRv3ow8wtP8aw/Ov8AkkBQ
CqKFpM788wdQW0qNNI5es+DYB5+e/AEGC1Cvd0l8cdYJPhnnpBJKGNcwdVzorGGd7yyYCrdeikvU
lqt8feFRzsXHH0VDBkNLRGeXxplhnjpAYk8oM9WMX5ONuBgfgiWpuhYdiNn+EV9SQZ69NvNYfAgz
rQCx1qlTXvQKkcir8jX32kVUQcmJkm2aGf/223kyzMmLQgQtR46qfZXyw6y5T5bNk3K0XvNnCUMz
L8jcBrikRPvj26mjTQTFgNoReNbPl0OtInZ8TcsX3qPMTUjgPHKCNd7mvtKwiMS5ar5aQyP/KFqS
2ZxLXYhzzR9XjWAWgwNG5dmr9PMH9H4d61nXv6qHJHD92gZP7yTXnpvtWFP1a8UhXD/atpfen7Pi
NnMM8TJ0X2Y5Oy2Yn8MaeTQVOLxfv6W6g93t1A/r2LHrIz7USb6o32xENyB32aUCSSVgtNwLb/D5
Z4mhg4iWuayPOOpU7EhqQEqofP/aJI6puyrasqt8S4w4br5jvB/Lwwz5ihaCeymY6A+3nAULL5NO
sDwhWqf9dp84ySxIDJ753JgNnOzaX3guoaaoiDFIO8nh357aCS34fcSTh1zFhtXlUvbe9kch29ZC
dqFVcd4fORngZO5JwolC5WS8dkt6sovsOn/odgSML7H42/ldlDuX8lrObyL65PmTIRwLpR6OlZ8v
ED3RCJ+ryk20EnCQ9rdJZtED3Ewc4TALHsUnSNnThTCI8yXZkPDriij3CTfV9NPXBoWbWvRq9k5w
waq5jpaeWyy6L0yRS2MjXuhQfn8FP2ZZBlMZD2ksjSf5dJa1JinjUFS9x4/BXl11ezA8dF6LJ+mo
rEjeucpvYpft7cuFT+NsJUHYLqt0vAhwnTuTJ6+LLMg5Z4b6XbseifpDJbZUN/q1abNIrpULN/Rs
cj8Z6+TNCRMyoEq5fq8johVwvDfzaT5OL6zBp2moc+2B50Wgi0GcHBPPSTONiuNQxKP13m+rPbkM
TnQ/uXM2yazNgt0jLcg+WF/67M5e0u9RZaLiCGI1eEdPbiQw+EIL5frTH35Z13PGCyctR7zJoCQk
DgTubiG6RFpfmtpOn9/3sCiOTfSzCLlPA3h9zlKqjiA9/ercuXf43ayvbIqMLGGXVuf5Af3+js6D
qdhYuLG4dNA3//wQLY5AwZglX0m9GWEMiBR4LryOl0Y4eUXMXPYpu8qfNC1c2UFn73Z255T74jjv
2ZLVpUX5bDb7viS+bU0j4k/nNv68JOK7qkktki9qCxvhWgb8tIyuvb1wyOCkOPI6OVwc8nQ/9T2k
rqBDQKzLYnSyHopkNhJhXH3G9d6EcQeYgQPubhbexxddn6fBit8fA6L0/xrsZKdTKqliFVL9SY7A
Qsffagp2THhoZ5OGgk3ialyOLiEWQHGcSnMuPM35ffj5vjChkJzE5Mn/RMX/vLmtlI9Fw+TSPGdU
N/btara0xHuDWMcNGSjLS1qrsxlbFrGZkNYocm5kuFP7JukpHQ3r+hOo2Ia5zLRTR3fF59kaVL9Z
H3+/vPN3dR5snmTwIWHYO9nPNSWfoyA3n2kdvVkZBYhOBqHx9zH+MJn9HORk7RukujK7svlsnsvH
/jFdh4vuicjyetkv/ZvmKtvS81x1/b//Hf4c9uTJjQPuqrhpPgmWgdU1JzhSMRccutfmg/Ir32Qk
PF1KgT1dHr4fHvJ1UZSx552FtApKI1dW1n0GA2onX3ADL1v70AL+fkcvjXJyQ8HHCGFYd58mEtZQ
vI9h1HXthVX1dL95eiUndy/MhlZvw/Yz8clN2atJZ1si6IYL78Yf37/f7tfJp90qRRUmjDLEOP1m
zpl+YU9y6VbNG/vfpGARttVU6brPZrhT5V1n3jX9hRv1h1WT9+z/XcMpulUqqzSehvbbDaSlt6bO
rid31E3rerapLQYQ0U//Da/dn66MpRourYRXAiPSzyuT8ska4J99zntYmsGzaLzBELQC+7KoN8pg
U/da+8H/4NVjWzJH3M4e89MtXiZnMS0dTHAVHGpzS3YSWMlLd/R8zmX7wbSPo5gv6eyQN1qCOYTB
gAWJVupEw8FpsUcqq/x+rN0xw0dzcUH70938fciTRVuoq6CIwoE1xmuOfnEFAH7nbYyFcUiSbRw/
eN/6+4vDnm19cARTxOJop5so3k79T0Eg5mk0Gh9zqF5+VNYpVykuFWfW3l8STp990Sdjzb/lt09B
pDjLCdL4gNOE6snpmxoSukBHLHX/Pj2dL2EnI83P97eRdMlTQ3WYrwoe3DFbxisYCpTLyrvLV3Um
9pRPBjt5ckTatmGkGB/RJr6SXGUXflrqdbGbM0Vx8Xgv5QUh5MWrm1+l365OZrPa1VzdXLjq7uer
w+Dl1pvy+rJf4nxvd3J1J1N93VZqAWKCwUQn51YeBYeqg/1Crv3hvzHc2b7ue7gZw6CziGlnmw/J
mwyd4cQtgABb4r/5uxNWUOAvlFTOZv453BMrI05/dlW8+z/vYjOYuQ+i571OQ8eXr5TuwiRy6d8/
edul0ZpEdATvcVfvYqhZE3q0v7/m89r0Y2d4cgUnb/mU9ElQhs17VF3nCo4k82bIliSKOIJYuIHy
/PfRLl3PyWue0RFrpLh5r9AjiIO11OP7vw8wL+inl6NQWqKWrmkqJryfD8QPqrqvy+k9QXY7qOSH
WR2JbxqgXHrR1KkvfUZ/uiCFuFxlNrcSO3zyGVnpoGlNLr6PPj1ptdrnYHoCZYR6Oy4sjE8c9REw
jnZFjQ3qwdIjN7LMKtdKLq1pZ4YWmSf5+085+cgaKyz7ssJ6AKAtV8i36rdEndLsbH5F46+J3nA0
6nYuB0DQ7vI4cUNpdLL0vk6WieBviuG+bhWoMKgyrMe/P5U/TG8/f9vJPkxSh1AXWvG9DchAtYmU
1J5moLOdPnuSa3xND9nDxZjSPzwaXVXoqGOSVQiROXk0sl5YESLbd8s7WAbwNe9SztQfPh1ymTlU
YR9USQA5edfMjk5vI/TvUVzoLkJcmobNS6XJ10E4bQUt37bxeHfhRp4vf9bvY55yAKRKicumHKiE
jZwik2UAnrZuwv0IpopYxCXQpTWCpgUctrVn9Uth//cfcLbD0IAso97nG9OYWE+X+kjUaU5n0rvR
SeRfrpOn2Qny9yG+FfIn3/CPMU4mPVWeigxB5rv/aq7m8jxCnDvz03qKlroLPOXRSuzxDqJcetfv
LvZYzh7qN6OJworMXob45pM3Fb2M4AetgfvZuK5wc2fuhKh3ro/Tj/Cd5ErYpstwmawuHbrOV+ST
kedf9tuKrIWBltPtfJ8LBKpDgseqWau2tcrd7OFitWqe1n/c43kwQ7FoBlBCoqf0czAzMiIpFnXe
o/+sRhQgffGWzGukgID05Z+Wx/+mD/3f+db9/8OHnNfi8/88flYfn7/nD81/55/4IVn+lw6MisAg
k3oJYRk89n/ih2TtX0RhWyCd6NgYJmSn/4ofkox/cbCgNm3Sy7AoGPON/BM/JKn/ok4ugxlRsKHz
L2r/TvzQt0H59xeFg5mCZcagW6uTg3TqCYo5UlRiLX+H9KApxujhiAttJy5SmrqZO2fokOa/mbPi
rcV8agMwCBLJiX7JR/+u3ch4N+t1sL1kj2LCOXmF+WXQvKhRkJ3BPTq1aogoXU0gq+9jYC7VoHPF
snrWevWY5v6TlAzrzJe2bfhi5SqM+XLRgKMUo/guyUFTmcNiqMxNHseLUfoSw4/YJMI0pLiCiTZO
3/zirke4WaQzP6uoO1tO46cciHYcSTn66v7FUDrFVkkmHQ24vzJ0TvMhA/siT62TBardFPrOypIP
PsAXMj4eco0k6Z2PuhmNuq2FVwCqlmP03LfKEoaaG6beYSiey1Qq7czS7vTqOtEVO0fvEGJNze/0
/N6wyIgs15NsOQ25pfmzOT6YtWJ7KC3bqXBQsWXs4arBhEw+XQmZdNcUAqDDOn01y/xqgMTX+80q
rmKXwE74fOEyL0QXDZwjdagkocT7fklGamKLcrirFIF47NCli3mVV8RusmkRBt9GIOFG2bgYEOv6
7S/NbFeG/lXq2VoRyoMSiOsAGt8w7uACymbk6El3baHgC0LoFmi9NAzTHaqeAl8PvMOb3CucvPb2
0pDtmzE89uann90FHlyZIVsMufQRpv59WNwK2qtSAnwiKTsTn+Jo5w/SsYJUnFBNrfTFVGL5Do+J
pq4N8m0kBGlI4fY6WgNcmU5pzJos6RC2jWEnhPVW41dRrbuSllX4q+i+0oTiTX3VzWGdpM75/boK
X7Dv2EFVrHqali1UUE0iexWyZJM1TqAGK1n8FEGsBdF6JGBXMSjTJPF+8CZwsgihowas6QPOArtC
iuOrX9RuCv8ltB4kLTwYEs4BybrycvQtIWzxbqIyEI+7rEGjTkh2nJh2liqHJgxuS2taj+peVyyE
qqYEwmtYCI1ih8OzlG5LLFKYHZZiNT3HYGIrIUfO1gHF8lPKosGqkdSPeKwWuc8Yo2T9sgTpGsnU
NhyGbZf2WyFTXcVC8drfWtqzaP2q0F05QTM50FD2pRU++KVkZ/19kn0k1WiPYrU1k+ppMlpXRgxZ
SfVu8FmeZb1xUkCWpSnd9DkXxAY8vBmKK6LigViuap304lBe4Pi47Vthkfe0YI3SjY11xI3KLX8h
xq+6bwK63hV67gwKfyFvYJ5q604jQD+RdnFkIuYVj8GQLtSKbrVYLYiNQJmsv6QUCMLOVSLd6Xng
tUThm41t6VWOwZww9PoX8LJ7y3/va9rwZuIo6EOHKjyoimz3XrypBR1y97iWOnM5Sdo1UWXIJNWH
vM8XQmosRKVfNuq+ExrXNLp1Xip709RIkv8SefN6MMuM3VTMSsu+TY8WjiUz1hdNo177VnuEKb8Z
rK90SL/C91HnewfPZnnXzUgwMxmDEqrnyScx+TH1hr3Rb9ue/hVKsXa8GdVhJSMXlU3y0YN22Yvq
shCRCHsDj1PjDfbtwO9cZna3ndB5FqMjxOBqZ1bb+KiUoVshHC2UwhWLAFWsZPcqIGfjuffUdZXk
N4LgStbwpI3+sRnpDXppZxB9xD9LtPlQHltlQ6uDRF+yJVJvEUTBQRcFQHGovVP6ib3ab7P0UtLJ
vJ8+WYp+TPgn+0IPZb3aDRxVEYoo/3jzLgNy5p3Pz1HmlZW1VefIwP7oZFefVkLl1aH0rkLUhmtb
B/MrkxCOH9nBpcDJ0920Nje1Z5jGd+uCZf7nLmxQQhb3aHrLxxZr2eACJ3TNSPo3j/jfo+AjJoIE
+A7d2J+jBG3UzrFfr4n5lqAymZS1ZXlE/ENBjg9a3yx/2+Dc/Oet+j2xUP7DHaSNjcDGnGUCmBx/
jhdh1qGrpr1pcrVQWqirQQAWd0DBjVfiymMWiXfZSKyVdahNeWO1mAOSaTUU+aEUdFeHAozp0CVG
2h7S/AAjxq4QxAjxu6FAfo2PbXUE63rhZ3NaP3/yZA9xVuQsPxcQToo51EGSirzH13TMIJkHsW3Q
oXCGof9oQ4KJxmiF0n+NDJMYdk6xLTVcPbmtxV8yQOAuwR4RTIux6B19fBS6kjj9t0JpUFi/eclz
0O1M6cVCmVqL+SoyYReUv7L8ViUL3GM916718j0RS/Tfw9LPH+Nx03V8t1q7qgfwzbOv5Wr0dpwO
t4VSlk6S1fdRXj1ktQpiF8oDHoupTZadpC+lVl5qmeYkBvpFdOxKKyzVkHYjXMRpNBexYTrh+CDV
rO8tSYFahMQVGGUabuEQwuh+x0K1EsRFWWB9qlLsd8GaFGumpZcpx6WUP2BM3Wj+jVQHy8IAzRCE
K8+07LIA5mdsgglhhjajNkyHH/tRUKYtwwGWcWlucIdN0rBgx7Mgac/xwZ9NylvkCVh70LrXN/Jw
q2S929XBRjI+/HrYWKFgq5W0ymF/JNOTFpsHKh1tni09AOgeYdzslWTcgqW0j1pzkXUJXpSwXBc4
N6Jm9dyYH81k7cbpoAw3Y6wtxtxb6gRxiyWsd4/Pz3vHSsnLl7mqNzq9jmC8Iro7kEHSQ5+f8B9n
sCW0RdI+5WHo6Eq5CWueMjHnZcJ2h/T0GCi02mslU/d16R8L8VWa3o2Cy/bxR9TdpiuQ5ljd0hjE
qzbwn1uysNkuDstGyZwy+AonkqmKajkM5gY4mTORKJNqTijpDmxZh9hylGriOhnHXT4KL4mAuFKH
hheSUp/QCjQ/O9NYTcWmaaNdlFr41lo7MnZCUS4UWr8idlK8TG41qPYUkNjTXofKTRcRcJDgxmSf
JBaw3AvVCTH41UXqaMJnZD5VIBH86SuytFVJmnxXTG9YHdahBdA8wJUt7lpetaT9QJngFFg604QI
Ze/N5zVgeVHS9UDlMvCF1ciTlwVKiwmc9SalOBtXFvNC7/Iu3CFWndbNxGeeQmBprMLFcrTAfcB2
QV9gDXZincKeVy/a0LhJzOG6F4dnvwu3ZYS3d2RtFttdi9zKEG3U47YpUbQv2k1eWdtBR1/bfZWd
dJcN4r7BszWzytlK1uuqFtlXfaZ4K/EPk01yVWvYlbqAT4+q9SS5ehm5vR/9wjjdETWfLpVGfdKN
pFukbbHuBdkxxcHtq0le4ny9CcwB+0ytPgjE6fFOvLVdfSeP7VIRb2RC89vW2rEnt31k7+oY2JVA
UJBGjH9euiTOb4S8X0Tg3iePlInS10pU9Nj9BtG7z+L6PSrwMP593j4rQLBO0IrjUGVRY0KwczL/
NZACfcurvwNLZ4Ca/mEsBmdylEWxKoRLo/1htmU07XuRZa09rdQSqJd5plC/URKc4wq6tfU6OO0+
J/PyUmnltBL4fWFcF8dlhRDf05NiLOllK+n1W5oQzq/hLoYJfOHenZaN5iEIDCDDmdPyLAL6ueYp
Q1VmdVS/zfLCOcs2ugZLAG0i3KmuSNBcsAghj/EmjO5wQcwlnx+EiTEjq0BR0TnMReCTsWtCEDuL
tC/0lLmy85mcko4ybxUFLr60ncixqxqUY2PCKeiZ7/KwxjuEzBN9T5ckT3E/2PDlG3eMdfyJyp0Z
cLjI1HsBF73QWVhmFRa38mYcywsCagoa56uuisZYJMUZnTGqrZNfnxkVOMLyzUI7UVdwa0Lt0E/9
F2EGEzD7AVcbheLI8G4sNXiNivBBj5o9imWQG/UqjupNT0DtIR6bx0zGdRZLZImk8CnGdWPcDGaw
yRSrIVWBlJh4fFDIJVBUE6F97aSWdS0jodIbZZFOmZsIZCtb7035q9We+6DbxJXOYZMEDcw7dQAa
pQmqnVlDFxHuce07FbqraBpWffZRwhZpopEbrHBrlW2bSyu9llZeefRrNjh+u025Djlk9ZX0TdNj
jAqr3ZQjOo4N14qA09z6+HmUxr9OcIYI6mfbvvStvlYljmXKtJF7/zhlTGqT1C7NuHkbvHLj6/5G
00s4LzibI43lAAuItLXG4MnSxj09nU2pTu9FjrGyARybpsx4RtjsRpUgnUDf5bSuVIvDJ7UQo3gi
IWnZ57phZ175KXAi0ZlU5aremE26Ebp01Ximq5vkRGnFYiqsK1X2F7JYsrT4DhSTKUgPeg85Y7b2
aHwGHIyIGkV00f7qvGXW70OSpWpQQh0Gp4oqQJoP27jHX5++VLh2RYDyEodfglo2gezhUvCaWww+
yyiaj+qcQ7TsIMleaSe4eP3wvrOsmypCzizdJxMU8LrfW1NsJ+XHgPcoLFp7jJtVl2v7MTSIRdAd
g4lf9PaTvjaT3DHlpzgd7yCW0K25g3+47uiTBG2zksH7CNlTX6eu1M6noHg9YT+tg7cmFFbqWN/7
8YNfcSRG5Ts8i367k0bgU1XcLVS1u04b0Vj2o8Gi1x/LWpddawBlUkqR4RBuNLDl3WTNV1ZW1/04
HphCoOlUS48QLFP48CGPR0XsCJK4EaAymjGFiLwH8q08oMg5JhELvljs+84ToUrdtb1yGyqqw3Fz
XtacQspvsBAt1TLZer5oF16w6/T+6Cn1JivGldZhf/MiR2Fzi8kTBs++jK9nq0T25pU7Y6KFFItO
mH708b6PtjgR7XK87s1tPbyTSuL4ieLkI2bmAP9/F9taoDxqCq+h2K3qGua5LPu26bG4USa5asZV
ZiFAUJOlxW5ENd6aaNqUgeUmzeAkeWEHrJgh2nDvM5BbF++urVnVlT6mHKI56mKz05w2Sgc77PPZ
VZy6U5TfEj59xJp+p6sNDqvOAtXqdXd6xp4GDjyW63ivN8ayHV6a+KAL21B7l0Q8acGV3HC8SwBP
+8Jar1jdy55PaLgRJMPxrEMw3qrgxgf/KY8erDhxpNBY6QifU/VR9wBkdU+FYdDkwYEqhIfJs66D
RKfa0t36XrW2hMcypd0dmnvVt/ZRQJGLLPcbNREWwfQ6argH9a7CoFcFVHiEeyENXxIzpsZaik+9
rjRuLoXKbdmpAs75EvtpEIOzi576Sr+tCBFQ2JPqU/FClWOTlRyeSnWfspz2JqKqOHoJYzHj4xdk
t5Rngk8RojsUWAOtRHQbdtIWZKkxmdalZziyhv3SaG7/vi6eNSVZF1FzoqRG9zjH+Jysi2OnlELR
lKyLnZvdzNpmNP+EXM8abpHIC7fE2PgyC6rDp+pwyYf0h4WfyvmcKYvJgkD+k5No24sg5f3yTVTI
P5dUe+zaC6fGM90UF8i/LFloHSnfn2lIo5ydlGC0b+EXL9wszzN7W/KcsHFVnAxrcW06PYy7i3rZ
7zrESZ0CTsV35Prs0jnrPGPhk41heIN5hkCX0Mt+3awnN2L4tdyQFAb3TansaWHuZrVz7xjP5rGn
hHNrQlTRHiJofNQxL2yE/lDRmIOsdZ1UVVoQp01XXsc2y8b+zeh2YrITkpXqbf7+Sv1pmzr3S+Ze
BMnV5uk21Q/YD3i8UuqquC9gx+fPE4aH2cPhHS9Jm85fIFWSebzsGWHvIhf7uTmpgwnJWlG9TbOT
VtpJ4q9LF2P9aQh8eUB32fLymZzsf2Rocamq6q+tss3A9qmR/hAJb3ryOdQSFb/eSTGP59qMQ0zY
sJF9BclMVw61f5dltWMJFA/60m1V8kKY6Ysy4TCiHFC/LWLtQ5T9fVSJd2m783vD9Qz1ZuiMW02N
V+T0YMKZ7ELNNmFLTcIz15yto3AvEFzRcAbUAUf28ksnlwcMqA9pspOy7eTzE/LKxuq8Rou1xw1O
FZJYHhF0VuEdRIKbMM/eSsg7EgHeYKeQ7vFosBYoGPGLYj90K4nfknhMsR8Q6fYyxevpYKZUWtUv
MWH7BrcPPzdHp4Xo1SvfJDo3nODifXnEVElytTY4N3ch735+GLVtVEFFkq/rKbFbQnUAXRaU0k0K
9r42LvLiw4uezfxzaia3FzDcE52NkXg0gAhkomMV05KqEMWOYKUCofDGyB7pEAimgDH2utdZufrk
ffC7vaYSYzsRH0HgSMDOwoQ+Xlf71HhN4jc55nAtpItRKbeNCQw6mRzBSpZ59FUj/bCSnpTRYGUo
D8Z/cHZeu5FjXbJ+IgL05pYujTKVKa/SDSFL7z2ffj72GZy/KktozQz6ooHuQjFp9t5rRcSKiG4V
xHHyXWgV28W4ESBEANJsZu4gjlBGdC/43ZCWXTh4HbnqlDr0ZvYyHlYjjBbIg70zq86hdk7bwu5W
s5+GpA5cITDZag3hcQ7w1mTyW67znQLLkT4bIeUr3wfWGZV5rRYm9UzoiHg+8ddfl23lqwA+XTvu
5nKysU7wu1FysCmDKvgMwoZfYbpqc0qLfSPdN0vgaUO1CbrDwBEeas1WCIajBJ6sgd8hibDTunHy
qWGPeVyC0JM6ydGmGLoEX6+robpr5dSTYtUbm+BoZrMb60+i1PPESFgfSHY8pfyWUARTEnai+DIX
5iYU71ocBZYJ66wkdS1VvIoJ2GOA1m0Tvg9WyCzCzDA8rgl4T0grsqgw7t9sFF3Yymq30dgbxfx9
MUbMK+FiXooq2onWLlEVu6rfS9N0ktDvcH3Eg8crp9XdTvT6qd5olOqF2TvpIjt5ejYTEWRJAFPD
Lys8huMvU2cienVw6t+7obWl/Klp3tRa5T8AxVm6QyXGKnkSeDeEqA54MeOytJUmwY6zt7Y0IOEk
u4sOBvfGU3EqmTPZJO1QUL3SSP14Gd01uV3I75GaOFKBF4PAvGnFU1P5cuD+6nAh3nAfw/QJA+pd
8zXQLaiTu1kX7Uyl+SM2jk3jVxdFWFM1dt+uvJhkB/pj3RZbmS3FyBW/qraRNduLzFC2BSWqXBnK
y2J89AJh54BZssouYPRMD2FlKCR4fPXToV4q3oH1WQvJTaZq53WdSVrlL9O8iwTrrOpbnmG1RPuE
zEMKOG8YbtS5pymJ3VECOap7ZEutUwWZazAD2r41wshw+C5sOhebZ2fqXmULh9yKiY3qKNNX9GO8
SfhQS76+mFZk5SaFefa7pfZxYPKCFA1HCJAa70bhfpSvzXpPjhp+brotNO11lnF21M9LisId3hp5
llpmW03JbThxpx1+zXlpF72xrROI1gqnKlU+5KT46lF4r2ojiCehpxJzuC10JUxipxyMyLBbods0
+G4PRPvpTwlTpD0ueL2YuMV4Fouv2LrqVcHji7ebEL6WvwUbA2q8Gx158IDZaVqcZKFwYpwcmODe
Rv3rIICQxMt1LlI0lZZjJqprRK9tF2GOMtrYAnqTeVeFGDapA10icTMG7lu6zFefwlduJYOwZBpE
7MGcqJfcXuxtOctd9Ac7mWGGRf8qxdEVyjM5u2QYT8V1gXCtybptH812F1PYCBEdEwGeymtV/kpn
0YdHNwfot2DYN9CwKtRjJCu2pTxM7I6TSkZmTRuhobGua7eha6GzzFiG/UDLbUALWB16pWw3CW/w
Yc5SBI6pYTdi8qHSx4zy6KjxNm9PhfRUqzXLmbo3ytw0ulOHdR/2ouCt0irMAEsAv5ANnSYEFx1L
0vBKgbSPnmrMgirWpzAkNPHQqivtLRw7llHaMuRMQGr4QtWxzaM1svE+Sl9bTfYCAyeg5KVFyWfS
Iw+14llRv6nEu0KpgD5jL5FOZUCZVeKyYRRE646+ol6pZBF3nNUC4GE/P03GfSb6uvAB++3hZOhI
EDBJiS+6gusU8GRlAPLSD4OHZWFra8mTRP1f9fxf0OQ0uC3ac1TpOOksO2W8jvgmpUGHWfmQFXJ7
rZu6TTwjxENrRSn1g6lOjkyenQSHUhrgzdaV1qSbtP/V4J+rSYWrkHKdBJ61jNsyYzr/faTVXlVd
Wla6uMLZQXBWUA820wnTB6n/atlE1/xitcC0ihZzaRO3xbVA5e5TQ6XW7Df4ubVYQzBV1N2q8/0Q
DRujv9Yr3jULXi8KVx9GNxVM2N7Ok7AJRFm7S+ri2lo+1ZLtxDK92DxLMLzAC3EU+DUnSJToeyZA
bT0oNoLyOGG7YSj857LxcvNEPO+yjM4MpDDKBw2UXgL4mmmkqhqGWL9LSHYNUnjRYHTjwjqk5ltK
z2/U9my+ztl1E14b07OSAHZH5H+36AKAyAOJqFlgMJ2Q+IS9uHzuWwztZs5G870hvLcfLfA9/F1E
tsw6toMiZHIrpv1a3I7zGa2uR09iyxoAgfYxLdamy0xfagrHMHzV2kzjV4nlWwEn0BgAFyq7vaoz
GIYIYZhwu5hsrdvGVDlhfVUpJ5gLTCG3ZfBSqb2Hkc2mokgQRLJaJgaYey6F+Q6kBw6GtkL/LUgv
lj66JMooq5dv9EtNmn1Il71UDdQC1mVruq6x02rBtqovK98F1bbpk4e8vUcWg62hTffkhMpdwU6O
+mAFVQZpcALhhBWpq6j7UewcfMy3ZbdXYJPGWQWByjhGmPcqhX2IK6wlCo4gE3SbTJu2ive5vEJy
42HBrAU+nwzUcGcIV1al7avsrQFoiYZuE3WPGlIRxSSvmKUdC6eS5qUyn/o43Ixa6eBOuo0F5Ovj
sYDVyGAohPI0Gr+0EfOh/n3W8Ey24GOCm5xCrMMorAVWB6ZLhVOj3MpR6AQzabVoE+DUpTdr6h2z
4DRhlCBbZLc1PhP47KFFO4qUYmiwqqhLN4nVzWi2L63FztXXiGAyl2gquIGDmUlO30vbZrRu47qB
XUiG23RpToFCrKRhbQSdNF8YMgaftoXwockqaxzbw9F0p/koWLihaO0+zG+xMRPjq1zX93itOWr3
JC7Xc1U4RFzj+UCaw1S5UJhuurxLzYcyBDh1cfZCC+rRrcFEqBYq9py/WOx+QCvuqE24wKBLaFKH
ZphPmHKBdTqJx56jPpSfCqVw06yw8yU54tfpt1MHsYFXHHuASOZ8ZenHWWLGrbwb68ousIdaZv1Y
6m+40DmdjHxq4XyDq4Wp2Y/F7CjKda5Erg46lHWci2bGg0YNkWOkLSUoEoqtNZNdnzW3CSZ/uUyg
eZ5vMdLh502sxa8ymPhC3lPtkDc3cfxuWriE8uXk8CaG2B5aqE1BfgQAypNgI8iNX0vArFFxE4s1
mpXEieLUbWlYjHC2y5BTiI0iVUqcFfWtBT2rIZxRbEluvaYYXAMNFRP1zAm/RMutAE6Zj09a9t5a
zaFRbhBUl921yIGG6GajjDjDRIpvJgmmqpnTmu9lBIhVjjCe+ouosVU2rRs11KPii54UOzWiauhF
T53GrUpr3qTlTS2ep5xv5CPknqRS89IBXw/S68VBvhbmF20EJLGQYGHVE9XLQep7e9Teg3InoL7t
wG+GYaf2t8n8NVqBk5GUbmbPhQBizo2ZS3jos09ZvG1HzLIKxU7lV+h4rwBFE2MkrZ2+FQFbs+Ft
nN4xjRMoEwXDM1sCWIkBTwJfTvbDTFRT+iXhVKgvZHgoM+ACC4zeMapRDt0uEu9Xnx09aIklbuzI
eDYGZD/6jakcNPnOCu/xcmU5jk5YKzRtvIkRwWDJoZ9cI1s/M0F0tri/ome8eNZdMEiaBixRJwjV
ERQN0rnpvDb/lELDUftlO/aPQUEpOE1uqjVuQPC0ld2Khe41WPgZLSHkZXAIpPe+Evw6ZooxIQ08
v+n1j5GdO+V0LDhTNHTFlkxL8WJWp9ZsWN+LO8Xqtp6q7bDkTBEYHkmqvtiWrtRkm9W0S6UUVSgU
AvGO2PIl7Wyd0hg/RNF4GSbfqLZBT6pC3zuaQgafMG0X6M5OPK7J5CToIHCIouulBo3JDIzTmHUb
Jo8+9CAYq+DtdcLqjuDnpc2dih24bfDNkb4M7J2y+mEsaLQXd0hx+qyfe06Spq+8ioMuf1X6wtVg
DUH34grtgZwiqjIca77v0hdjoVqb5UNWGmx7ud3OC6Szbps8YSm/qxrM8aZjr4n2RAUr4qyZ0LUX
oeX1RUpLS/0dcksNX50Vez3JeIJyHvOtQR8R14C3IX1X/JWm0UNHMAFfQLq20YtGlPcLTmKUBY1T
tHw2w11oHnF7RLR3HS+OJck+Ns1yzgMROZ6Ws9bd9JyHjQHXgtR7Zs2uloJDdt3RZGTtS9A/W8rT
xFk55jfxQMo63GqcZK7cb9PhWSzH19zS8RLdKPFDasKytzgBDLc4stoq6Emzfi4PU9JygCZuLoy8
Jk6RfvIFJAMZCs58hLAV7+BEXaMTXIx/XYEVrMHn5nmwY17SV+QIgeSXNiwHC15JF0pPLOAyY5Pc
tnjf4XhpqYZtyr/MaLQ7CH0aAbubdWR7uIuORGyoDJMRUU1poggUzTqMRfOuavulodbXbxL5IAEO
9Hh9Fc0L66gLPwsSd3UM6JpgE2IiG2DlKkU9bxIYnePN0rfSiD32jCWnuMt77POwRq1Kvp0o2Fvl
g1KfDfq6KuDNNZ9Kxywxe+6kD2d8KU54ebpT+yIELzF6xR6rtaHCJS5EnTR+5OpBUeh59NcWyWtD
jaaEWORYGu5kFJ7FT+MG0t8sMQMWWLaAIIsWgxYXAJyoN1oJG/C2iuK1w2rEEfg5Q8/p3U9Y8T/K
/j8BVYg0UQNZXKdR/8qnM+dF18d0+mR0RuuddfAg37DUGZFxjKvEb7Z4EOrvVgamq9/+OwwIzfkX
C/rnxVeO9zfxfxBNUpzJJVZu+5pGzFSGzSreEQZ9z0iCnSdPOPcc4pb5QPmjQZACNbZBF71p9NSL
+94TmUEpu+AYyiK612kDeHXkWPWshMzkEbmPpN8urNPGUp2wEF+LXNyYQ3bVW90Dgx4P/aS7yVxu
JwlxqNThKU5HM5mZrw8vNc6atfZr6pk7F61jnAV0CXQKjXDGs9hJp1+pSgrvIzbYtOYfqfjcRK9W
cRtbmJc07AfJIULxGY/tLpTqrTBOx7BgtjczJo4eETMeLOM1CF2pHNcpKo5Z9gld9WMZ3/D2Ou/i
7VRPexFX0nDZdyWOiTlzL3nnFtX4kfSg7KHmlvjGS0sgYkc5eWKPeQpZuRq1MH56tiokTl0r1wp2
xpaSYoF5lczxjTk8qrrfR9UmRm4sRJzzfGRtt0o43wWOtNoabIFDFwNx5kCqw1yJ75LUsjbp7ZeN
WSFjiYZbMc2vuwxyNEIJtukEyQn0jTLQUgdUqwZPdFu2yaYzRt4tkVEilPsQv1gJnzWTQ9USu6vF
O5Uuyk5PFeptxCkWTft5Zshnyv2ueyjxHy61hSYQUIoTqFb6W/x0/bB46eY3NXuIw/5QzPDEsgNK
Tu2OJKfAjjEh49Z6JU17GzbVTgh4y7J56sMbMdfR6aaUgaCl9eLWUujperUv+cWpNu2WGNDJpOKQ
YprQXywQT8W6MLnFyXFQxQ1lFLWoydhgnzkcLmL/JDKMa42ql8VbMFQcBTfKEt+0RDTn4CpLJLpT
FsNNgqm18Obwa8umhy0JRgNyM77STdOVw4HOqob5BdNsW79LG1eZUX2lV7GmfYSM8vPXZ8HIKPx7
UvKtKujfksxXA2FjqK8kf9g4VzqtuGlhEYP2Vl4elB46L8QpvNrJc8gfTbClWEBwrybAOksEln7E
AdytLXm3ROHdMrKdiqPTtSB62aasNRuw+BCjaNLPsjW7ptRcATO7bdHshxQ1MAjtwPSDNOYrrHOI
MtWLVL4FGKG4eumiN0X8JTDVExVeEhUglsNdUsOGigf8DvH03oRC5sSqeKq6XccR12PAm+rlQezK
3TBNgF/zLpbla/2XMICjWM4QTM7qSGyPOjBdsK+i+0U5juWbRDFkIFiOuqdSwiV0I0rCVgCPFXCH
omgc2k0hTJiMrjb5heSKhXmbImtXUcDlAh6lKJmnoHFTJTtEke6llrAbZQzYxR4m/B/5WwvnoICn
M1zpGVnrC/GI5aXlJcIIvmr4zMsdaw0/N125N4Njn4MiBvrka0npjnHi4MlS2GOE3exCFScK0uPQ
ALaWneotOp0OxnC3GOtTa88fWnPblItrCjjdsGNMy84a1h4zeVAYdRtK62pFxKYy82uQqXF61dLE
X1KE3BXBKxV6yjy8TasOmKYevxQxocUSr2RLvELK4yJy37aG6VWddZWWYGfd5AXjM8N7/hLCpi3C
g0ry77DA3KfmrpCN6z5njEPK3RymfjArpw5rr1LHuwENb1MHN6OSbue+8y1h8Ewgnl6m91HfhXzd
FiA/QXLCyvJaROCVtNzKTQknsdhIYXifh24aXHgDmBGU8RXwTnYfTzT5nLhyz9w0WGLWPU3ps5hd
Y4Dsmd1Rmh/TuPFl6TGJ0McVwymqPupMRiWJnhGlR0VTm7DSrTh9T3Uc/OsnsXqbl7skHDnHX4oI
rb2Q7GcToQGb2JQxYII3dW4d5OJeGDYK700qwgdBtd6GIjiWOERYVQxUckq6t0U/6ll7P4bhkaE6
t0jz3dLeVcNDS1s+DtweKkPmBQfhKbLukxhEr8NPCHRSJ2OpEtEpitt6ibYKfIU1tV7cnBQgZlOM
NyI12qKZrlkmBA+MgDa3+Ic6DSEN2VpBKycDGMSaqEqDDWaMbqPgLid/5f2LIKATHzfW9CIN10mc
u5pxX9VfpnW7tMI+ArXVLSZAZjx6A28ObipGidLJD6SG/ArmKsKQV3ySpY//Xjdq9LksDzFy2QBe
gpY9RvQyUS/rU76VWtFluIaSzO/LlywFcQ3OqYIiadGe5uZpLI1zEK0gk3JoScUYM1BTWR2PapOD
f37AN5zqDjrG2CSAIH0cEbuhsx5lt0vWddIankxSiqfpIQjgtbzgrzsCcc2t4LdS2NmTkt3hL7a1
0AFN8eyX4lELmpuhwLw/y2QuVrqpygBy9You8jqYQc1MHsqCGLthUiITNypNfIH5uIRmzOwnb9Sf
VbAsxEgogrdmiUf3MHiEF2wsLdgPirSV2BMUqULFgc/E7GvjfZi/JDn7vIVmOFJ2WjaodrwsKoLM
aaOvJ6YZ1h+SRnEVFhu1kX0h/0iGt6opb0Cltu1gbLTsLRape1bgpRSe4hHsiZrXXA91MJhqOoVl
uvn3KuzbYvP3CvCi2JwGqzTyocSxA5zT8Jetukt7B70qmsTgJ+3/Nzz2nyXfxbynDKUa1Yn5ptmj
Z/g0bKsnE7WXk/+at8L9D/cmf1NgWgRu6QZiAVR4F0KMKhWHakqFt3mPfudl9Q7N7NGNroqbn7MV
v32Qv19s/TG/VbNN/N8Xs+4kf9wMV+8Yut9zfLjt9ofbupxjBSKTsLXlG8RoFqPSC/YcT125rEzx
s3Elf/iQJzv0TLfz4vN8T2sUn34anMUe5rsH+Z8rGmsl/9u9xaxaNZEtxvI0ttNBNt1YmW5omp+l
lEmjqrnTyDLA4GVVlpG8cU2upR3Hx7HYxuFdHj8MSF7UliieYhzfIpyWY61hCz7Ew7lQv5r0WhTu
tPKh449ZJLGoU7ITG2lblYPdFvjcI18P7G7E/RgW36lV80qZ30xFoGR6MqdXUTmmSXVDootrdYoz
FS39WXPo+p1EP2vEV23ypeoDmQrom2kxJkqm7D6szkZw1aefYU10iHataJIDWZugzc5JbCjALbTi
JGgPMjEraTI6ra4dxTDaT0l6IpTKk6tXvXqcw9rWTKy9TUST3clqbgrwNFnAEbq9m6JboU/celyu
q3ay0VG6oij6LTlXTYZSCkAaPWLT7UqAZxJHXplN26qcFaZyVuLxSUotHyrqilBCzU1yBsOlA3pW
cqOoUvPB1agNWmTs6kw4objCwck2y9lL2NMaJF9yHO5iaiq5BHopKbRfiyU/IvrwS9JeZAguQhYg
W7UdxvBp+qIx6jhT1Euj6TVRdhKYvcuTaE9wjgNmxBlQbwLpQLwL84GANNU1uy3UUqzsktA8tFPh
Skrhay2QQ2puJRzMM/ataNemgzM3+ZZoi01IQtYyoPsQxhNxUmcm7K6KxTiUIZt2DUuULOyi1r6b
TlXO6V+a2hNpNw/o4o9xCmxunc2q2edT+RLAqYBvH4xcnGDFss4ZI8PRaR9XeCBTodtNlcpK0fdD
O7CLMuTgpJXs0wJ2reQZbf85zG+G1LuLcjOld7V5HtpDQDZOaqDkUMWc/hEFZiQeCBuyqzL0Sa5x
QhJoRlQgUJ6gjmexfs6F9MSU4v1gRkczEFW7NBhCSe5hTrRwLw6QYmgPkuQzQZ7ftg15Ea0f9epd
Ie5XOSblLIYRpwGPfRvn950qtmDnTMbhDRW0SBPJoYTyXx5JWCLViDoObDsC6VhK0TVbbVd18pVp
5Q+V2N+HtfGm5pYnhtlO4g7iQCO+QvPiMb3K+lNqdLslmDejIThmd8Y2pl+eZX4iZPlWB+QXCzSn
GQE+WY26RN0korSdVMINhJwAIcN8qLv8l4AfPTdVX2E0ezVK0BxJOp7jxNrzf89R1u9g5gvmGOej
ZUZuYfV3yH99GSXqnIlHcQkfhZ4qS8X7bx7rPcZRftcjNm4gQaPx3ADfxA34fD8ZtygG94YZXnex
6CpVep1in1YzjZQUkyOCJE2R7EdWejXF+FtpQo4yqjGvAqs7J7XhMtNzB9rwg5D72+Pst53YuDhg
sKbWxsYM3hLSB/sbynK798sdujsOmJ/sL7+DS7A0X8X2+Ahrf4nfxnBWhDKa3hs3vGXI+SA/pDey
R+ball3hCjjWrh7JN+i96n9yvH0j2WJmH4dDxPaiYhoXgvt6rOghrNWEQ/KnXeqFUK+YOTJd6YaO
+rROJDn/fs6tx9gFNqXrKrZGRObiq65fDAomiqRXQjK/GwKBmZApIzvwGCSoowJbFGlS2gDCXftB
zPfdVQmT1MDemImjbPjzqKt7IVXNan6nid21m9VeBK/kHw1b5b81g/zlIlq+1ckA7f3FGd6qWTmR
tvKPF4Xm54gYhX+M4ITH5FfuLS7yt03GOM+GFtirz2i7GZIFJiax5ic/p+++4t9/i3Vxui/DkA1t
MzNjmp1zb9p2SFTHA4NT9v/B9Ivi5Y+LXSyZpkmCUVPnf8KCJ24zfkmdd2MDrYej+4/45jel0h9X
uyjKYl3r+Wd+n/wksOmySTWY9uE9E/O4whXHnyqlb5Sx3J2sash/NYmv9uK1NrK2LFPMqBJJr0Ql
7pM743o+T85qaZyfqof+6ifrX+ObIvf3S16aGHaZ0KRjvrwXACSFPtt5+94kjwwQQGggxoibcyqd
skJ3NA2SJ7upCYgz87tOe5GChwE9ZKHeLsEEBjm4aZf5lVR4OCXbZvicd4B3HznYbAd7NCCPa2BM
wyxz6vi6lSK3NgHEya8s6eriRHSa/D4e7oda8Go+1NVegQ4KQUi7q4C6GKSJVm5DvhInyU2b+zgL
0S3i59kj7KZFSiTwZ1On6zsJSABH6KrcoqXcJ0hhEsUtOibDr6XyoezvIvrb6SYzH5YGNVH++u97
z1/mTf98puw9koiOGuv0i8+UCX+SZQjlAQvrnXUnEBxkAoAp+OTjhXP305fz3fZq/Ha9iw81m+Oa
wKSa0fzOFvNbuf2pF/rpAhf7WpEYY2Ra1Tuj+xvkopUf7CwHbb3JUkj9DPv5n5KV/3LAu3yG60/6
rWsws8JI0WSyxwGGEG7CBhedwo3KNKujOdWGqYKfrMm+3VZ1WcGaDtthxbjoZgsyKKu05TE6M76M
uG3QW0JqRC7CsVOynR7mt8D74VNZP4XLc4qe6/9f86Knjes26qu+/mdE/yRt1yND98Xt/20v++06
F3uLMoyS1nTrvcn7xU3ZqKXbwQFds+Wr0P8xr+HbfeU/lzMvToUiT41U5nJrcAIyCQ9BJGZJcOzb
ZP/jvf3w3v4amcDgswjy9d4GF2gdNwn4Sad4CrZzaVMq24hOLNf6qZP+pq9lihCx+2ophCHB+rN+
+0Izc5gGziNKqtV/vt1MV+YZrVgn2mtDLeF9BSOZqKgQbPUHe9vvT93frn3BfqlVWQlWggAB5+8V
dwn81oUQ9Wic//cmqf8sxd8udrEujBAjxXmp3wd/9OiGneRueAoODLriW2I3m/EKouz87+vi2w3n
t0teLIsqMYlDLikYY9re/FdX/+DKpn97tv92gYv1kEZ93U7h9J4LGqzGTDtG54+YL9DPddsgEoXL
a7ZmjQt/GTLAFDrwcPFIXYPUuKj3mY4Njdi5nUWCnPY+Jok/pl8qujC5va1TZDgwUzXqVku71aHt
JRplJS9ds34W0to3TaRq1TlpORC0h4n2Mxtmd05eROMeLNyumswxZmyMmqemSl2JqNgYQjCt4dew
zplYtOj5u0h1JkZzifCrpc8Cwq4QBc+YdqLMtKCyF1LZkfpf//5q1kf/1471nyd3WfDlMOGGNk3v
grlp09gTzNAZjduheo3kTxmU4t+v9tOXbl2cpb3clUqFZ+D/iyFpbeUtdzpCSOZdsv9fe7xefOnW
xUHa5jC0Lctq3Ungsdet/7rycJTzrd1PF/vhE7cuztQpGGujVXBbrI8D3CNzQD88um+3xd+mnC9O
0HpuGVmn6YrmmjCiEOFtQjZqtvnhBX1/Gctck05UzH4uXpCc09o36drzhNsWBz54RjfYLTf1LvMw
qaT/+RHD/Ht+W+OEXnddUeKql21WtSwViiSZGbn4ep3kWm0LdmsPqz5HW7ynPAYxN8IPg2t/3ycX
5QaNNRVszQf7c7vXYowA8rZ8y8unWbwOx3ty4H94Y39FHmCjoyuk7Zjr7P1qg/3nNcDbOjbaCkMB
yWfWsqtszMgqfwWfZx9B7sKJjQiz3suolfyfysh1z/tzZXN1RtAksgFMssgu3mSeNsyFaObb4K/+
Ahhp+MKm2/x0XH93FaAA2TIlvPtA1/+8R6MLAVky4U3c//O9XI1+9D8oCtS1wvjzZnRJMySV6+Al
/pcOJpGVth0l49MMUQf0w46YzWOkMy6UoBwWWpxUUUgpEmrvOdkluYS6tj+MCs5oEzt71zlaMpzk
8gYBW8/Ibh0/RgoWIAjlSWh5lI3uWDMUuhjZBoVAA2xkGFCe+jmnOUGXHgnCQ580jcMJ5ltz5+h1
vRdD6wYqd9vIwg/FyN+biS6tZSuDdyTwYMT550M1s6UvNI3W0WII6BNLDeeHVb6+lcvHaTKlSB4G
X4b4FxsiFn0bdAsdwGrttMvwMdQ8lJrr98jszfanOUL572OGFU4Whrg6bDDqd/Ex9lnOwLe8vK92
2/Nr6kV3ay1erqabUBb6anvPgjdtgN4N40e+dr8d6ZODp8j7aV38lWShYQL1+2+5+GQDZKpspNN7
ScHDiI8bkDNt15+mOziiHz5jD4b6mHHK9qeO5O+N7s8LX2zhDIXl0SjUX6t5bbpd8wU6dldOJW8A
2cFc9cXMf4TOEA5cvmwkZKBnLFAMIdeF+ufXxN0midW07yXjYUp+avIXVG3YSV0lyx1WMSFJsXOM
ISQiJNhJZ0og+REemMR5RKIf94x7VQDe3W6WRBfc3g2tMzIGCFyWx2tfvRZCaNeisEEeEmJhZzCL
ISb3Wv3Rp/dZdVKkp9XhsAhi6NTea1rJXbq9adUnTUq2OTSuqLaMhTwXIRoorT7EIo5B8XnhtQyg
CmWBPqVNnACxgsTYbm/w7yZ91xD+IbJHOZ0+6snkDXrtCyi6AfKOzUKQ3QCbInfXVXRQZLLTRRvi
wc675iitGmaGeYLCN5RxV8NVW9xfocl7dU0OrhhjxxNJqsgZjJ90/AWioXaUkPG1Zfba8l6Ta88s
36IaVZdKHGGs7UBebA29TJUxcKWPxOu+VQx2amrujQDYMwnbevoqIDmNo7ehi5wlKZws7DwlqVDB
65sCoWvGgyA/nsl9NqbhFVlMj19ApBvE1gpbZdR3hPSeI93EeguOttIyOxiYZGXmQ2V+r2WgX34U
EUGKcPSRflSrLTxGIuKmq+E7zaRGNxz06TokiB7Ry06K0MiW4pVKZrWGt13CdpZrUEUz4FF03ciI
RWXFHcyznBobJgUl8YhiwWxvOp7Z1K1sV8NPYOnO4q2gFdusrrciozTroKYUnhJlF6ef+ogChz9j
vaUTaDiqkVq+Q7Fvd3iJyOVOxTOxBeRvD4V6HchfSX6V83fk+tFA/yGmR1H9iirF1sfYDldPloRR
EekOkYY7tgejqFyzf1CV13n5nIIKTQaf3aYX8NgqfAxgigkGv90M3UsXTD5zdPzxgdFQ0YtCbAvV
rwRGsVAe0vFq4SgWumijhzMSnM+puGWKo4pCwr7xplQgveSGVPLbTvtVaQwATYvXD6uCBG+sDmuv
HOWEuPoj1WfwakbbhmOdNJ+ycSdjWqLXo1NjMqrw2yMmuyZ/knU3w5PSEKNtXnyY7VPWnrQMTSMm
6bGFd/tzbRIsl2/4+u2xiN2waI/VEO9mLMVCRMw6jxBXHBJxkRmbT/HyiYTKLuZjKlo/FId/HUsX
G8nF/pV1izpVy/SuGV9d8RlN4g8Fk6KvW9Ef59LFFS6acD0y8A9PlK+imjZNg8yvRmgs6ozhAh9K
sL2NvmO6xC/M4AlJ+ToZfUNc90apMwZR7iQ4Y61qSSDPAxhAJiCN1ZBxFTMbsadN2pY4YJ9i0JGw
Nsyt5TAEmdcI1UbqBfTpxReRxu9UxQsCT3kXmr1rsiJHg9mZQdpV/8XeeSzHjWXr+lVO9BwV8Cbi
9h1kAkhDJr2RNEGQFAveezz9+UBVt0gwL7Pr3OmZdIdKIje2X3ut34Tmzgr8q3bAzdvTAEaKFzlq
80pfrtIwueihejdt4mgUR6fiTiKyC6L2zFKVVwvW06CLD23aonsDWG5QN2r4Olc/M8gzvjysa2Bu
Cf8sA5ZjQHloVO2izyu7HKRtAxhfUUpXmUuc8+YvoDezXEx11SPFWvUvdXUvyufi4CGvgvAojFsI
kwLqp6IIY7yF8kL5reguBMVAIASLT5LC/fTQ5CG7qtpirwMbL/yzDgG/p42j1f42j61vgd5HtmBO
+77xbxT62+jFd9mqbb7S9uLQxXcc1REJZFkLBDZ0yki3WwO9BTYlbpQrPSwQKAodf7iIB7KMwTdV
QPonb0Hrwo9KFLeEEpdn1MS18MYCnr9O6vSuY8j1WNtRvYNbq33XIVkbTX0mh+Seah8XcXUFqdMd
Ddh6beomzUMolNdqAYEGQrpZtGjAWjL8SqaykClaQoNGShYtyPVEOKi2QCp1PNm12sHP3OnB9Bpu
yKXM099g2OQhcoWyrGARccB58dpvvc1oxXauYEkSljfGGLqWj4DNHI0iVVOCGMIKA4lcsjcmMDV9
A2dGSiBMmxqw4mGdV0Q/FdgzH70bCB1E7ZclE+pLDSfssyw/qep5OzbYFqBMAbsz6X6Kwej4JBng
ClfBS9FzvEgut7Xt574zlIRPAlzP7scIYbakrjHJkA8Ri6nhekY1YU0T2UgbEiZf1ID1QzaISAgg
7tPesouxhQOx9yDhTan+I4u987YcDk1q3AS69wzc85CTKgnB6RaVo/ugiRGzKWvpDJAyzB6F2vV1
VXuXfeBf+BpnG6QcnXJcGYfPHnctNEDIeDlxdbTzstopreB2nK7K3t+mXroycqeM9f0gRps86rYG
Cz3IoGLIcFOb9JEN72h0XJn8fUWlImjBiRTg8H2KnT3oWSoTBSKKM3U9R7sGt1vEb4X7dMZ9zVCs
FB9J49AHPyUp2sdI6Cf4EsgF0o+AOAwhdxtfhfQFCUaU3RJxGwUAUoS+M9jZoQM1Or6qlg4MwL/1
moHrF+BpYKe4nwXpxtRaqAe3RiWg4UwVErilin+NJrhhYhS2L427JvJsbRz3iWysM6u8RSnlWwpB
JxR/Jr5pB9IPyb/hogMqchFl2ZXesp9k6Spo9QtZ8F0jgo+mpuuypp6LbpNkkQxFkHVretFmPrl8
JYVQx+2faI3jdcZWHoxdnvtbdBk2EnFFw3ngoRyYVCh+tbAapiu90d0KmIaoUO7xzZUBTr0VgNar
J26Lz3H2fJjjgY32jIjr3vJdP0HwH4Z0eFEus3MPJ4PMDWYfPGMNLQT5z6dZ9Ua5+/tR9qLZxR2i
1KMpefLwUjrGZX6Bo/1WsdN9vhEcz40uVPB9iH2dfG1/xnwtmp2j8Hf54wHRxiyQzT8L5U3Pz9z1
LS+awQFnclL8XZ4zV4t7UhVJKlBfVGURkfyPjRkx+BuBoa0d6wWAv78Ficq58DS/JijRca7s5iyD
yoNOe6gg0H5LQFifeKV+TubNAL7fXyEtygJ+OZZajxjWnN/Qy1Xgit8Lx1z56/ISdPmpGtKRZ8yH
1hbPGLnLzdwwvT+T6Hzg4e8LEB/Pxbxwvn4bW5+eqvSKsi1wOgzZEE9ajG2K6mel9fmfpirg1Y4w
m5z2blzcSmFho0xx0/iaI7QalN/gqpl01DxD9pe/SXpt19UUDkCZgv+8KZVmY40dRBKUZBCXQ0gT
8YFLJNzA23rTucyJ1APlEcfAzlX+v+MMkytYhxqaeV6PHXUPyr6UXD/sDgrUbLlCaFsIXBNGazQV
Z5Z4E1bKzxKAfVvp9yVgzZ5nhpmIu6HTHUkM7DCXbVn2HpK4IMF97UFOhLUCDcMViSF9HUOv+ns6
pi7ydfMhTJys8KaRHxAYgMoo3I/yVShUj6b0LBLlkJu57gOPkjJFO7Fyo/jQj2c1vDJp1B/8aDjI
ZnqDB5AaAruqu+hSEeCVwyMmHx8RjCldccnAmMhFWPsi7M5aeKKj/lKh8lk3nRPoFhp9XfUn2P4T
0eWx9fNuXpcAnSztshK1/ZeBII13TaogXbeLh5evl8/navHH5fNWo393DoyRFqGfDRdi3hWauo7s
4VG8RatgNd4B4cruT2FjyNgcOQ3e92yR0KhCRBB1FdVztZ+RdEC76zxE1HxKZnRZudVqaq59QwBS
uIU4K+7LtV1pr3MiS2TQoxCekg8NAsak71cbrQ0AU3nSoYV4H/sEtLy+0xjKXT24ZSsDAXjOrME1
B3XdDeW6AuAHznKdogpkVPYA4QXxiouhRwlD+z6zj/r8m5IfamojhuUiM7EB3kh+Tda2gjVdKimW
fb62FhCi6+CpKC3FrxiMSwnHY9IRvetsCxWMYpZ9gEA8dVkKDF6498TvjYesg5BthzSy2c4INuTh
Rp+U72WZ3WZx/G3o0NX3whctay9KQ7vWvf46BZBpyIEro3gEN/I2FA20G9O9p0qOjhFAXqGTnMeB
3SQGkkowH1BkwPIY+dzmuwdpeOX16AJBrlYxByi8fYXmQQlqQVMn1C8nO2g2QvpD7Pz9NJ5X4ZMX
snnCUiF3aLhG0J3LQ+7oarS22lnOR2DPW3sPAJ+FG24uAhmVyK/kpIYIK5T2sut91J71QwXwf4K+
kHTXyk5IcpeCykrKDhgY+Hr8aNbsPLSIy59jchXKd+hdDDLYV/lhBuEG0X2eH6rG3KoEuHmqnU0T
Mg7lmWA9DHm67bufk9k5WAXzsocaQNqlTK/MkUAw2Se882eGr84DGY7qNi+qH0lvXFoa2dGq3bYD
eGo5XfmpcFHO7H6Uadq1Lp1pbb/yCTQHqtPFlcgS6YG0tgmMKsCyI2Au0HyFJp2r6D2Eyc7w703e
8IrGY53kf3RfaOlmFG4zCaVFWV51M4Rz4P0Vvfa9wYEnn9V6CvNlp4XXQ3CRgl/PbyIoqABPN6EF
g7t4KgRUOdX+vIITXw930gRHOzv0XeHiTfKWH64sHFTM4MKXvhcYLvjFoVW+x4hoxP6rlz2WPcLs
XYLyA5pSKrQN5Io5xr5NMkKIhW9nyk9koxzTh1aRfEsRQW9EdSO3Iol/C2RozEEO2Fj1pqtpmLZd
jnykHP0IQcLqSm1PwzNe9pukqaCmE4BGHbjRH4Nyr8c//IKsWNxuJ/M+xhwFmXhb4XWW5UhHkIwQ
yjMJ2nbmJdfD0N0VAUoRKsUGtXhJtAmpRWFtZCB2DAzVEe8cY6RaPQdd/s00Uo18DM3HUcYTBRlU
JVBsY/ihAqP0OjJ/WrbSOplcTb+KeiQy0AHVvE2svRJ/OmBl1iNbJnwJhKte2rbmfeN9N4CgG8NP
mWyTJnGbcHXqTMfUyOuiRRK1TrjHhAlC5WgF39OkudT0ZF0Bug4kyF8Fj+vScHoIQTLyAz0HiyEo
iAKAs1bsADwwK8XR4upcbZu7Jv2hB+Me2CXH2JkARXeUX1WNBLb0GI3qrYWqGw9up0x6W+oAmsCT
KbrGMflPSv/Yd9G2bnlBN3cGZde8fux5OlutwNvt0In4mSEvYYzPDbz/IS2R8vkWaHejctVmxTpC
Gjf1HkT/YRCu4qqENBNtSyviJq5ttGSRyQVOU/LkGzLjh1yh70rhDkk/SGTRutJZh/7ZJNwApl+N
+Y+471YKjoNhC64YqlhQADjXvo8B5CikDEtzFpNlnLSz0izPcs+T3cIXXoEsnA1I7vQwXrT6ORAm
qHbIyBSZU6NNHjP5AbxERFzOlWhvgdyqoHR1ar0tSeshUbfr/coNSZDkCWpJWrGzqAKIQeMKY7eq
EBHQS1R3NAj3h6qOyAmOThFp19kQfus67v8kvUxDcZ9jeCKH5I479MO5emRE2sV8wuIj2ZQtpHHg
6bGmHgQeTqNwXWjgKIThuyU3V512aOVDPt5SAcy8DsMRhFXYKqWR2jlPmF5NHI+t7VVEY/FjQgrM
y2UXYlQPYG0WLYl4IoWxch0r5o3aIaFW1GycQrDL1t/Ax0Mr6tpIY2KP4GqqcM8QSqLHGzG6CTVe
kwOGTZxGVVZuMxV0S4bqmi4ddBwC0fPbGMN12Zi8sqrdJPebVFHOCrwE/UjY6UNkK+1zNeRnyYhm
qvo0CcFBhV8q5Lo7VBdzFtFCncxodbLi1jpjJaWVieY79xRMrSZUDgbEWVSY/KID839eDE9xexAy
DVosampm7JYJUoHKJgl3VYjMHczakbx4wP0hw4go1LPJV5hwlOKtZ0tya3KyTXkm+gg26sj9tdAV
Gri+FT6j2a1GMl9ECE8oX4riRlcg20wvHjumjpBsnsRnP7jIg8ukukD1yR/AqeO11BsvvV+6crhL
GcDRv5r6fNda+fziBMU+aHhpqKvagK1JcaDKh13e1D8KDZ3GIHsUS47emk+eVNP2sBsqJwEhlAqo
WccjqSYSibaxFtwHUX8dG5MjZPeljtfc4O3EAuvS+No4h4o5rpJNzGL0JcP21XjfW2TScmVnwPwI
8pHIgqxdOKbbJje2fq26Vp+ix3ObeBFSi8GlhIQf58shpDrfCMFtGB/C0dvWcnoRecPW95XLXIh2
XWMdjNL/BYD5X/u3f+g8Tf/f9m+ohTznVJPem7/NP/HL/E1V/lDh1psGlf/Zyk0hsO1f6+af/1Cl
P/COVkSsqXFUxoOdx16WV03wz39I8h/8DfBzjCc1RQRt99v6TfwDjQSMXqh5U42WNfPvWL/JCwSv
IYuY0lmqTiFWBWpvLBGEfFmvZAM42gk/tU0pmB08e1W1XA7J8L5IUvlRMnoRabZMhMcQk7PMamh/
CMb50c4vGuJWmFSQNmQqva/hJJrbqOjR4hhnO4ckxutAmhQtOus8X1b2spHjvILr5M0o4AJJ6aUp
0I8y9BwpJxOO4Wjm00WY5Vg7aWoy3AhWmB6ERiRbPGhyu1MjyQu3wI7bjUSGFI04T40JYWEfgfq1
kzRMkQyJ4KLWVMDqiFJKK0rTKqoU796oKKMPpo6Gc9JXBMQlZJZGLkqS40m3obKruP0UVrMtVLVK
BGrnvpSRWg84T7uECgbZx6o5BCniTENlZdddqCRXss9fxHPoOHqcGcgajOuu10jjFh2qJ1amvIB9
S88TifpTG3QoiFWmiu+Zp1baQZvUcCdF10NrUTGF1L4FSCo7lpZLhyFqhqdB8vL7MYhyNyM9zf0u
T8BWupaMWp6HdiD0oZ3UyPmNyoCgX9x7LkBfrnmtad2MwAPRGssT9lEZ+beFGRjDGXXaGQyLE8dY
DeMqbIrWRmI0ujbrlKqQNwWknYn54mzUzxMtE57bQsOSrETR/a5UZ/owaObhugI1+SrrPGA60rBn
aZILrqgk8VWRiz6ijFGATJkZyKiHlwKVvKkfywupSRDcj3yvhmIdKKRxLZ1wuzcN7czUQhSgCHk8
d5igWouTUjmwi3UB1wBF/JNaY+n6Xq5B3e3QcaOUJSY8ieopaDQ7zbXqMdA0jEJMfUjuOk8qAqeC
VAhomrUenieeT302D1NB2FdT3l2WSA5AcbLam3CQKNeZ2my91aO5YFp5dlXyuD+rQozOiJ4VLGpa
JU/gl7Vy5zYMU/QtVZO5yocL/U2rh7xTmgJqXmWJ17JBiC2J2AIOmditeWW21LuK6HKKpOm1KxDE
lbEfgEyYlk9GHEjPSEQO95lZFX8qUolnVDm8UroWcRuK5iCrGq4azwgeKL3V3+JaCrE0COAQj41a
azeToE/WOfUh0ssZOtZbTfbVHsS5jgKFPE1dT4XCKKNtZ/WZ6ahjTkJdUKOBhD6ER643mQeolqsp
1d4I70RUqFL8WSCUByykNm3Gb1E26YGDimgicV2HQArh3yc3o2WJs5lZi8ySWGdTsxVZlP4mhT9G
bC53yDHKrWE1T4mSKRdJOfSv+WCN/oXSTuX1u+P36leK8L051Qxr+p04NDjjsOgAQUvqUJFljraP
iUNTnSotMTQZyf58FYoETqm4C7R9WIjIxup3X7c2/7bPrangrIw5SbkExWUg4kSh5D0pYyek9ncK
L4+wkf9WYudfffrdyqIsqZqCgrsyDxWrDs7NzPpZTs1taKIL3VSnIBxz8u9Tj0zpzfScG0FZJCHJ
QCaxCU5gZR5wG0EWxD+TttljEm2l63g3Uztiu31ks7mCbdz5j1+P5yK59FdX3zXP3fchyZzEqWD5
4FZLp4UZlDq4V/0CUIY/qfjtQal+3eKx/uKiCoMFt1xNURdjayQ59MEZKGuZm7bl2VA8F7z0dXMv
TMRV04ZE19ctvi3B5RC/b3KxRL3eCtKIou4K0aadvq4PHmLur8JFEK+tG2mbHphYB43kdXOA+HhF
uuM5neyfJ2Z6oS//a6jff8Yin+/5JIMQ7MZFwRHX/lnwfUSaattdKWcphaJVfBDWZJ2ggCTbYoOo
jy2e1ZecRAjYbvUzwT4FoTo69+8/aN7a7xKLgug1VuXxQeYhvOl/zKD4wuG97A4OF8Y+f/56HhaU
jX8NAO6eiiVzYCiLrKImsB5Efc722UgKOcns55MfZuD/vMyRQdxaP080eeR0MhRRNERNBQAHevFj
F9vUtCKjLOcx5yWzyvfluGlfQdRuQWKrlFNUt9rwWPUglp9I+y+qVW/dfd+2uihm1JA6KiWnbXTM
NtWusjvb37Lc1j0XqKvsVXc6jNvg8D/oMgHHzDvQNUtc4icHT9XFFLuilbrRsBO5IP33w9t1z2q/
8s6NDRyAPcXkFJ1T+xQQ7sjpbLxverG3s66IlEThdPZnbfTE80YeW3133YyqcvN1N+WPyfe/Di5g
KDJ+EZaCCePHmdUkMwyxyOAc4e26GzczJUc8UGJ30AK8goRgz5BfCBbMuo2Y6/o+2+a78nvonkqX
vx3Ry/PFlJCCMCQDPOKyvoNYYtLIKOatENjSsdW5rreI+lGJPwspGdrapfBSnYcPhO6BY25mphLs
mk2bXZJF7+2XoXKR7mAlYkO3Fk+M09FNjtwbA8XTA22HxSaviq6oTH9eDofWaZEzXRPDA0zUKIOv
m/9gERzZcvATfzc41xbenSri5GG1mjMxk29pW830vXWrFkhKjWnqYE0nImLKDvh6OSjz0lrMASg8
FO20+eWHbcjHVgeF0ElpuUZnaD4i5LY/c27WwzZhRSDkeq9dTI8t6yNeo2oIi8pboZFJ2TbZFDaK
MpfRIdJs37XuTnKdPhZTfp0DXHQIPOgmWEptcQ6kaTQQ/HHsIcKgXqMohZtZehC/V4+KuC6/aRvZ
xRDuED/rcJ5PnLlHbluG5Xfbi2FR6jJs9Yrb9o1o5XZbZVPvqs3fLNz+q49AmOkfViXLVZZ0wkSY
ySrr95NruOXG4ipBZX6NQtbpi0s+NtmqhEPcjIZHzfDjZGuEwqYZ0ZpxOcP7x3w9o32DC90t7pNr
Y/f12jo6hhokLgRRKFUoi9bESA5yA1/blSijIKqJ6c9iFNaTlD80U4vjeH9jZS3lJuXEBfLGjFiu
aZLeRGdcX+Ynq59+HMJAjrmf7eKbvOlsKkF3ylZYJ4+Bjaz2JVK0NsYzD8iIuwivfd3rIxsKpAVp
CksVRV1epipkwlJZb8E59smDUMo83nX36xY+ZUPo14cmFidFn+e11rdMY+hNJO+QPm0E0uYZiNah
4NnY4CQwBWQTmvGyRHJPVW9KP9t5+h04Oz0evn39PUduL/I8MtGCghiBuoxMAw0jtl7S1VVc4weD
yYMXI4oliyemdQFyeNsrH9pZrKfSHPSgq2mnJs+eYPyi44WRldIqBV5EQlhvflihfCaEyKXzlhKA
5Xzd0WORCV8ApxQDpzm9tYhEu6QcWXB8QdZ3lx18sY509dTqboQCT1qBjGzLvTKhuiJ6AKMF8vsw
30jNJjLgwwr53trcnPimo6PP/aQYfBUSCYtTUrLaJAkF3sWz8FCzS51djEUrgJPByZzQpiqJF8D6
60aPXFXc2bqE6ATMiE+E+n4Qp66Y21QD/P9K3NpcXEs99DNnWe+v2zrWP4PUhyKJcE4AHXw8s7I0
z3RhgCIiUhLIFRFlbeMyM+QTm+pol2QuGeI/UVeXYVFUx2qqB4iHV0YPGosnOUp6UPzxasDwOTnl
TnVsD1sGoBYJadSZE7C4YLooFNEUGdVVu+f9r+/xD75CuzpZKRsn31X7YH92UlJiDu0W5yK6FpZm
yrKo0fgi9GuGSo0SxpKgXrgc7HYzEVS3QLFQcYL5fer8/3wSSrKmqQQXSC+wSBYz1yqqLIcjePbE
2gYQJyUlsv/u2qAFUsISpPKZLbwYxMI0mjhLBkoT1MKVHjUAC73j+hR97GhH3jUzX6vvIjN10Adf
QBd3FZj9XgUEnoUvX3fkaAscKSbXIS8BddECyEeUl9JeguxEzRlnB6po/5Ox4v0oahKvOohbHzsh
N9KoNWorrTr0kUnmXhj5dKtgTvV1TxZUu/mUBq0lzgeSiBUdOfiP7WRx1HqjTju1M9iSjS8JODSq
9Kvw2nK0DbxcO4Jq560hTW5OUTMX2L9PrS9PQ7H1EUIzaP2Xll39imcBpFZwYD9O8e2ObOEPPdUW
q09OYaYE3ltbnR1ulTNQKN0tboLR6gUVLzd18+7qVKufj0Ma1QwFMKdBfKosNlVSK1ZSV2geezjB
9L7nFt2wFiL/xGo5EkPRjiUZxE+cUZ8C01SIhDZH7W01Xnff9I3kQoVZ15QXVh6HhqJtssfCEa7H
8/pntQ76Xb09KRsxj9/H4wozOh7dHPwAhmVt3jTvth1FBY+ULuXJWfVHPPiO8JbxqK+qzamj8fNT
g1vd5O2FwpCFgN9yc/SqkIcGo+rHe+THv5cSwpy5uvH8cIfLK5b10/2JffL5MP7Y5CKWGHCJGVQr
xovANqC+1RTOV2jrr0QXM9Vr/+Rr+8jCoYsE45KioCX49t59N5p6PRZ57NHFwop3DDipMx3ql3hC
AGAhiPW2AxXTokRHfoFk5fKN0fVVlnoDp37p9A7Ofw7QqRH3+ksdBI4zb//QlfN9eqZIq+HKuNOu
zL8ELf+3xvsP9DLfLTP7qXn6r9esCZvx4il9/ec/VmH1X3dPfZi8r/K+/cyvMq+i/iFyUSKdA15Z
Q1mDw/lXmVdR/kBoXtd5j6F8JXMz/7vMK8t/IH4ICZv4nuAW0a9/l3llisOyxl8qpqQSmsnG3ynz
fjq88WZFKEAzLLjn/Mbl00k1tVg2J9QZEqurpWePf9OjpBdb1Z9eoQRlvYrw9CCchnvYSGBZfHXw
kaPtIl4dQLu62HcjIMPazdsg/q31dFm8ZrdN9fraHJ6K/zP/6EtejAA6g+b/fvxj/evP/ms+z8+H
Pzhvc3XdvlbjzWvdJvwov+ivf/mf/uVfM343Fsz4S95mzfzb/DDP3s86z5OvVsrh6eeT/1S/PFWf
fujXUtHEP+Djs5M5g3WFy4YF8RcigKUCfZjjcr4hINP/XiqCJP3Bm0DE2h6qwRtj+t9rRZC1P1h4
4NThIhj8Bu1vrZX5ePx9ORBVUmxHqc0irCR6Znl+vByMnueWauCr2eT4/pVDgLBz+qgMpjNF8Ehy
ZA3LYLjs/OtqLDc1IqKwte5jtfuZDflFnpqKXXonKhUf3xBv34RuDTIDVNlArS9vEaPSQytNaiRC
ssukSGyMgqBdrBRAgG18+W66rn719H35kK21HAB2CMNJ7/U5m7MYgD41g2LqsdkC5oumBnhiO9nl
T+oGy0TySChlIga+Tje8MGyEAIBX7VI7uE4vVSokp+Kuj/Hr3POPH8OSeH9VMyCBb/aNt+4sCJ7x
vvOs1df9Xbz+PzexeLzETRQUQUAT6A06+gNy2nTNXNV3qc3rc/t1a4ss+efWFrHHFAWGCalibo3Q
p7qr19qjuUcYz7Hw4CgP6aa24ztlU9xUa7Dk0kF6Up+bh+omvz31jFpE1J+/ZRGceKxwTU/p+ZwE
Bco5Tpgu8BXU1dee691ipXMRUblGZVhBNuhUxDljfxZbbZ5c1SKoZ/PC/Pg4uVg717qesNK8H/pe
3DR2cIU0CKUoxGjtCkIRjs4QX3jBIhsNe0C4xg10zhg7eK4Z686RiPqJ2tYkAV9jd/ZHLh+/ni9p
/oaPx8GHb1wSYNKsMUtENry1divuwRE8zI9b7Xl6DA+4L26qm+YBQwEXtVIQtOsTjX8+iz42vtiK
ajkWKWh5njQ7Fc1ip9p1l7OQA7gFABlOcGHscxstzpMNn5iZtz3zLqYT67gkC0XD857odoU75zrr
a3iia/+8c8RzdYtHGZrh6s2JLn+MXv+1Jv+9JpbRZOjJoTKatbeunYK6JPsDOh7RawcA2JY5YU4V
iz6Gr58bXGzIJG7LTqppUCguo+QwVtda+PB1p44fYr/7tNhnXINMo8FoTgnZs3xEW/Hb1y28pfM/
L1MyPryquMGWEU7RDnKrIvixprQZrKMrqjt7T1g1Z+338jy7ADjgAF+qfpxWQlfmI/irpue19G6t
FMJIPJXTu8auHwL2bHOObdwWewjHcGe2mr/RV8ENoi64Dcm7YW1twB6tfVt3lJfcLne5jRj8idfC
8Vn9PR7LowWNmNZAQWbtx+jcdz8tZDKDUzWuE42YiwxpaNViIZc0ouBZmI01xsPauuyuTszt8VPg
331ZVtLUIEXPYF4+c8k8UFbaNroEm7hNv/XuaOMwWa7kLXbm2YnjRz6+F383vLh89cSaQvxCOZ8P
kuvtxftEsdE6j654OjcEB4br7yGddKgc5XdecQmRBiU0BTu40xWmU4Mwf+u7VdaauMDLEd8ibrzD
+Ge107gGQse4QKoNMfyfqgvR6eyUbN/x0//3CCwOB8NH3rsXGPqZDqyX1lUQgleGvHKGKRUmiOAz
xsJFUs7+es6PD/1cvaaYBjRWXWRjkDEUlcoiTJidWoH+vanZ6jvxst143+EDbcpzYTMX81CyWePm
1t7p29g9pTYrHz253n3GYm8PnYYtfDHHRvvgCj1/fR29XQXDz4RLeYZr1HfdRt6Gtg7baG3tsS2z
/wNt0aM77d13LLbzmFlJEM+z368n1D1u5PlLLuO1tJmZmogLXEUUbPPt17NwotVlzm9MElONSIet
pxyhPjSkUsp7wuvXjSyyfX9dQL/7tsz2DUIggOMr5u0trj2oGa+/bjxpTxl6jUlavDotL76A/vyr
VV5SADUoLX06VCI5b42QEa2d+kGuXRm1ZGvdYtOFzzjIq+g/kYj9mHj7q9G5TIA73KycvIhnormg
JyUQo37JI8WOZ+t34U4lowlj5utxXSQaPze2OL1E5IraqqCxDnbtei5LE2M7aCXss1vEbnbxLrqR
bfFRv+nvIse6OvUBb1LMny7Gd71dHFme2JCMqPmAWRELwiArVkeHK9yjGAk2JgMTE+6FdQNMe5e6
hlM58R235DYDawbfxskv9VMqpMf2M1JuqJBLGjrk2uJY8csBMGz19knhU+8UP0lM8vAId5xk82ni
nwyvjp2g71tcnCBeQj1dMvA7x8G1nWbGSr4ai5usRIXTPLOQ/hAQXf166k/1cnFa1IWuBlMz9xKC
1mAeUrF0/79a0Bc3f+WFoyLPU6vgEpvCgkoL6UQEs6gJ/1q/JnkN5P0gb6EV9/HGG6ypaqaZRZhR
CkYhpcO/bj0r8c/gyChc+98nbO3tWTsx2HzdvXlSlivXJENPho+y5adUq9UNyZAqTBoO1ID0b3Xh
UpLuDekQNQ+69uPrxo7O1rvG5pv/3c0ee2ahFODu1yMpDRNSK0Szr1s4Fju8785i1Zd+U+ZVQHdG
A4ONXFxDjCs9SIJCtvq6pVN9Waz2speFqTIaHiwo31h4oSXaeGLpHbuU3ndmubg7s8EClc5k5n0l
XxjTQagfvu7F8fFCUNLCgAKZ8sXBlRZlnULzSNdwzFfW+K3zce22HJA49tcNHc29EN/8u6V5PN/N
fa4GyhBNtBTt2qfhdn5follkE0gW+9NB5JFlrc4BFdUnMFGqvthRglB5spbGiCR5Y37Rok5kt4oU
PxnJ0NhYPg8usEjlT7QNIVCc6Ok8Zu+3lE51dBbqJK85q6Aucx0kPQ1tIp5cDy8dRmIO2ojuLEeI
bI6ynksXp66fTyHk3KKqSJRLdVQuuHQ/ji2iRWMjQntYJ7u4XoEjv8+4czK73KgP9at+x+PhPOJl
WG1gQf+EcYyFWbA6leT5NMXLz1gspl5q+6KnCv12C0J772/Kg+C0cA3x0F4BDjixppZbcNneYkl5
etwnTTnSbQyatI4aYnDCB+bTyJKUJAdtYFZyVOlSBCbVqYhF8RYB0vui7zH1trVnvIRzshWzyiUE
q7kgNW6rtfcCCO76P6hIz3fM+xX19hUWpDXTAh3FPH+c3xzKt9bHRKcN9r1KjOAeDHPJFUWKqAQa
Sq6cS7gtfL2Oj5w+cy2TkFFTYc8ts+M6OqwgdAhWQ+V6DF6tqV3FKPb97UbmBYvuDXLBUPQW53Ub
qqMJ5YaYIUBMXIDtlq1M6+7rRo5lP1GLkGdlYAYQJdaP4xcoIepRc/azdiY3v9BcEc6wgwOZjUQo
sZC2R+YHrkdyMvG5XKJzFeNdy0t/tdwbfbWZU05NhoZO/FAgWn6ic8vj5lcTSL/CrKRqsqzm4/I3
ScgHzplDH8moVcRho6/QmrrKrnFOPu3+cOTOwN6GCjBWRZTylnNmjIMpNRB6Gc34woBrfYnWnbDW
z4c9Hnxb5T77kUAr8Fcn0bzL0aQgxPSBduJ/CCOWSNcha+VC6ZBfJ2O4G0IbU9t8g47ZBg+zdhfb
k+n021N1ieU+WDa6uOjrxoyJemk0EA5WqGGpdhiqU9HEsUYMNHwhqVKSAmDzcYUacVuUSgnJ36/d
Dgu2wr9ugp9fr5R5lb8/ReaOcIKIM5Jq3tOLUyRrIxzIKsTvRpMzIy5czSp3Yg4QXtHLxzaNbqYQ
FqiXnLKiXC6YZcPztL67+stSs8aqn1X3gDeGMVkc7SAXSPA3jfN1Fz/t9GVTi3H0NW2oQmFCHYKH
WLiN4CMgjjStyo2O78Osc7eNVs0hlR1fsE9nSD9fgYsxnofifVfrQjH0iK7O2CEZEDyMroMBGi9z
hN0pusmx7fB+QheHp9DUg9S2NNaO96K3DeITC2YZRIHe0LAk4/IjZ/EZ7hG3vp6CYoEYMUmXiTiu
ozgBIZqhXFAn1jfEhQanq3vvxJ3webkgZQ2VXJQhTsAKX3QLEEE4wvRI1i2XgTfselx/W7G9Vari
xMPr865DQxnyJC938CycnR9ny09MKW1yiUjN8laKsa+sCCv0E6SgBZoF8hO6efoMmAcDBcBBX6RC
0NXMsLtMyZbPDj13qBI74fWz+Ke3bzc5i6NE9xyVrp/yOcBj+6SC3jxcH7c9zZMFID7UiL6Xzauj
kpRZ01E4W01uelFfzDYh0nY+OGeh6v5yeiovT2+Fz6cNABERGQAwH9T89MVOCPLMUuOKsa1HJE2t
215Cdxmo0psuCo7W3ng59Ndfb/8jKwdLWIBt8IAAHCxTqSLcFr+REPUZ0g5Ob9+h6RmeI+M9rKVO
PREbfl486PWJgFN1hIrI0S4WT4h5Zq+GUbz2cLutrUsBvstJt6o5cv84eTRCTgASAJGfvERCBsN/
k3ZeS3IrObd+IkbQm1uyXDtJ3fK6YcjSe8+nP1/2zD9TxWIUj/bs0NXuiEYnE4lEAgtrMTttQFnt
9V9qxicLz3qZjwXvCGZ+vfDj7c931VpCWenc2rIKGoAnniQ/54bwtJ9m7VYv+VtdcsvP5vvpi/M0
7Rgsqtzkbfix3WqwXEdO3jCqKL9rArzK4MziLHYjQ0QJj4f+0O1z1JT3BTEbBqgPKaM5m/Xuq26v
eDyc21teSq0ZzlnH46HdlY8oE8VPmjt5KZW6wqt/JJ70LXwj7/J9/yY5bI0nXrnOwrb4+dktkQ7A
aOErZlC+/NPDfpirX8c5827v5tVhWBhZHEAoS1u99JnGDzsHjhQIyyGIi0zKS62+EbG31rOI2Fph
ZGOqs54ueLbzlzT9nKhbvin2/+IkLJazSMPaPp5MW/hHfJe8ZPu3/t1PMa/b3LXH7eB1dbMujC0e
DInVxcDCMTan3+DUdabv/9PeLIuKdG/nQdEpEcSdhryMQtEvbuavXW8Z7hTDbnTb3Mb+LK+AsYVs
F64h2MlmJg8zg3mfcc/00fG2mSs80eJMCTKXc7+WatO0JYPP1h+ML5O9o5nlPNAf9pov/b5+0+2q
XXE3niy6iNIRCukD+O1HqDcOw4O6Lat2dfFdbqK5iCjJWEAtFr/+NeofBOOln/4fMZtK/RvkTfU4
ftd/tvCTbD761k4e+YQOK4MYtV8m82kadj0KOZ2nTtV+ShBrMZtDJvl7Sd+Eyq/ZOi/9LEJJGUfQ
xOic8nqXfR8hXXvjoGVFB4QC2x5Oee1x/CSmW7dC2FUva1l8WYSXVq0LQIV83XbnH0Mk1vq7PIQQ
WGiM+j/Vx/rJ+FqdbjvY1mIXcaaWHK1qBR+eDa2e3NmHPoOiDV7lKJV2t02tRYDz77oIN7kRzI2j
iOshk2EKeadAHnjbwuYXXAQZDaENG8bzjtesf8z2ykOJIDbXq9fsFK/4JURLgh28lrfNXuVlAk9t
kpdZDoXRq/lNKagYLJRZGKwuKAm1p+GgH9RNHdyrtwOOD+LLZEyE17qx7P8l8sBmZV3udf6jllFe
gRfFsJ55ZdzP6Tvk0Pa3l7US4kjDYCYhw3VU5houQ4+TVX4gNcwxVLGE5gfPy2NXWtmzNaM0cdvU
VbsR17+wtUgdks7sGTNLccNv0csXxsu//0sDk37NvriPD6JrE00Pr+o7znb9ZcU1HYACjHxBcSAK
6pdL7cpwmjqbhB7Fn8f2g/MZ2hB/V5+kJ9u1YfsUPJzu5nkXr5TF/QurAWhZRqkR9lrW0CR0BocU
JLEno38r/RDINLJqr3kXP29NUrz2u27YWlbNzCpMaslWczAAterC0fM6AqB+TVgaFFVP5gf163CY
93TMf9e/s6+v/Cy78Z2NesHG1bn2sZnmQ1aM7hwBfRFyNN9PLRi6cq+PzJ+JnaI09f62O10HNUrL
usrvp8KL7y62M62K1DbKcoSTN9lNFoR/yGCHVvko1fnufzK1VBTWJUutyoDFVNXwLOXRB2iMdmYp
H4dIGTZOyWtR+nITOY/MGIvhH2YBlieyqUddkjKgSvI9al6Saz2E78Vwyuw5f9pv2+i+lWN5aXBx
LOtO0rIqR5JGIEcG+kqi1+TD+dAcLQU2ggjMg/SHefwA9mbAVOXT8HkLRnOdc1CGZVjRcWiosfzF
ddwklKCzPkO9VW4hF6ORW+r01SD4mT8FNAlv7+fKFXJpbnEJS3WWMhGZiiULUcTG43g0MKrcVbth
Nz3CKNx4gEq2VnkdbHnxMtIF34AAlCy7a4lRVuqU8JxQTXjNot/a8D3oPm+s7frkQTGA3/DC5nV9
NWwEH6is0U4agCxnb/6lL6a/010mhf9NbfDXbQIToAQNNC4uyqOQai0KNVNvRSNqHC0XcvQyH4Cf
Hdu3d9GzfQf77DODGgzK74K39svtla4uFHocmLy4kZmVuIznSTVCBJfCHRyGUDoHrmKnf3/umQ+2
EHciFaSIsAhiPoRmjOyWvJN6CxWJ+eBr846hDI/mxD849he2FolT6mt5Mo1s28jNqO6ro72r99px
hPEkAy+2heldOwIX9hZfrwiKKVN1woz5NEA7Mj1l38IdqOmnEZnffF975dNWnUT8ykVko6THVCGz
8sj9LO8EWPemqh7m1kujzJ2t/g66tL0upv3+MOjnwYH8OFTm1oddCS1i8o5qIutlQmYRWozOr6ty
UjMPKhOzPuh/hiMqZrFn/kItGm4R+4v5trvTGFUdNtUarrM5Sl1nthdxxumjHKksPaOM1kaPEZJW
hyxmsN1ulO5ZN0aeGpHsgFiNoi0GsZVYc2F64btlOTd+J/s82mAgbxGO0RENytStpG7LzMJtqz5C
cA+laq7G1Cu67JvWBQCWqg1Y1vUmihaMoVpc9dS4lhVnK5f02ewCxnuU7ljV+fvBGQK3n6ODkumP
Ex3XDbe5XhfzeAQXMkbRZF2W1VQpLHp7kGBbi3VUZj9CoeKV9hZ++DqHMW1Zh90VlgWm/JZWmjYx
jEBGaKepC7rxvyBocRs0BLaB2NfB0tIEJ6xJVZQxxCW4gjS/AukgKjNM9bsc0sAFdLIRL68P+IWR
q0kQomUSijoG07uwKvSn5E49pPebUznXm4MdOHNlMetOO3Ph2xYqBrw1sJM+Zm+c5s54RF/Cdbz5
Xp0OJcuDIC1/srZoAFcyJeyCTGH8TlHo7C/sKubQ2ogC9qQNhUv7zz4lb2hKMGar76RnRqIeTZdh
tz/A9SVvcKHGun3jbf4Bi9MWMeQ3atoo/gD/WdCzdfvgNIJ+3onudXA37cxDcCcBfR4e0TDdrv6u
utHZF1jcGl1vZn458gX+1SesQ1ewGElPvivueAS7HrbAKq9Oc3lr0DUnEeY5jFIrXbXLa37Ki0FO
IpuGYNFA7FPvyhItxjDcJ9VdZ0RIT8JKjByAWc/H2597xc04LSr0Lmi2kl8stjux+qRTYyz74Keb
zNzFku8VUOf/b2YWmxoiQCInIzTuGjIK/QSQY/6Im20EtJWdcwwoSGT0mKljLGEp8jSbkJwlhTd3
n3Pzvt2eElyibaBGEBFT5zEGiktdno5IUk1m3CcyCqR4JGPyJFl5H/TZfpqTUxTrX5Ku/1HmKRT1
0cb1sLa4c9OLT5iGcRnPzlB4Sf/SNTLqPlvotOtIzeLIAPXXMewrRXALvb4qy6sR9vqnUX4sDIrB
MMOXXHZ/7Q1gbUTPk44Ow+KLEyYVJay3czDAEPZbkn9m8MfrW63Vtc9FEwdWS7J2HfzE5ZHK5aIV
rID0HYrpqxGUFaKs+ofb6xCffHFsIUuF7YaZdpazvNroHYJwlxqqLVnX3zt+Vr7NUFs6KA3kWE2t
GchiWN+7wWk2mtOri4MAjO47dbqrOa+knWIuW5IeaT7UAK/a5O9zHmgTzywsvC1BfN6PZA5sFCte
XLT7pnliKm9jonkl+lxYWThCmWQUlUqstJX1LiyKlwxFPjcf543vdTXnIM7t2XKWM1pBXOsgWTEE
oTnNS7/y8l28U14YG9LomUr3Bf2v7atEW3EQRLcdaNpAsBlLcF4QmQl8qzFdQ8iz1H22hwhcghLJ
OeZ7+XP38Nd4JJZ5bk/4zVnzsI8lO0RfgsdchFJhhwigllefQ982Nk7wFSxdfFBBKsiDWANDu8y1
IiaYEzNGaXTwnLfZS3eU3ph3c+COD4LcU4HBMuPetNzi8+0jt26YXrCjACCg7rY410XdZ1UfUMyt
rdSJ3jZmmujfzHQ0gtDNpTEL95Gdd+FOgf06fdBRFrLV6jjHxvfE+ZUaJ8380sbK78xMnPmNws/V
DUzHyquTvw14DLcq2BHqgpeboPtKG1FsekUzf0Ky4sv0MYJbBgL3yC1fym/yQ7DJ8Cqu6ctIJGxS
WaL2q1LqWpQn0qJqQkPvGNie3jr2XQ9Zc6b/7uynZktR/jrmYQngDUUQngxXpZd6ZPxJFljT1Ooe
0+lTB0ZMCoejHT6+H1Cf3dhudW1hZ+YWHq1JCtUPI2VhftveG5BDIZIpjdDxS3V/Z0liMkKrfJqG
odw/D1OOSjTV8ae46qyPU1qVG8iOld21HIpAooXHNckxuNzdvkhRSpHQWBMoru5Nfqg8Jt48hL1O
MaxqIJM2PsFajDw3uIjERoW48pCoGKx7VE6r3ST/KsstDrItK4tIXBiR2SsD1UK1cdT96Ec0B5NM
v5ujYN7f3tN1UxD4cG1SEF1OtFh6kfp6T01LUV9k6W7qj0gg/pOPRt0cfDb52tVbWkM5Q0a7GYSR
MXoWSkh6T3Ug34JmXmMKkSd5TdupnK0MXA9KMfg5Mm+EwfxOE+Nzu/lAsfWYHakN0gUZdjW4yS/J
2603w3WyJuapBNUeeQddu8WJL62RSoTTt14/WvER4aL0SJRu3rYIWBzTVJE20s/rc39pTxzUs6sl
UUsocRwcREHPt0IEdA4/9wyiOtJuhHgv0OeNk3btJpcGF2G0C4Yp0yYFwaR0ulMA+mil6H00u9ve
+JqyX4ZO7LweaUacrsP1YFSqP84sDNG34EWHeSLczQyNvYn/dB0gOPHoC3/b+/GnuhXd1paowbdv
COSfflVULhRndoo54BI130tW58lp7hZjsrFCESKXCzy3stg5M5BMmHgoX8kt5ClNeK9K+un2R1xd
COTSCKaTj15xm3PfSr6O8gyCXNG7MFTcuECPPOx/3Daz5vP4+n/MLC6DfjYCu5cAdFeacXC6+ySS
jtD0eLm0Rde5tSDx8zNv76u+A8/KN6vjl4BHhMZMTKZ8vL2ctY3h0Y/Tsf/cXIsjbOhy1UQRY09Z
/tMeH6zh6//2+xcbH9rxOKLqw92pam+SZHYDJ97Y+BVoHsJNFLtB5dHbugKwmr4/OwBlW68+zAfj
IObB1V8QwFGdsnbzBgfCyq5cGFssSPOLWKein0FDjGjj0bA/x8b7v/5mFyYWUSfwK7UrW6Eb73xy
kJ7PpGJ/28LWIhZOLIclYWjAQljfKdb0Yiq/YSHdcK0tI+LnZ/5rxH0kIUrOmVef44wREwqFXS27
t5eyYHcH3mqI3Td1pi5oaF61p+YpnVK5xIMRUfJQizLdrJOO+Wy/mWRU0PVpn+r9nZ0Gx9xId4qF
5lygeYn+FE5grgrZpbfu1Y7uaajXg1e/myLzndInAHgcJORS2rL5gz6QVDH9ms9Hir8v0Av6tnOI
AslVYstresTgoOe6vbKVB6NYGdcCBWXGdJZ1sbQw67BI2aXBE5oYRLRd2XjlZwW4Lc8bDcj+GP0j
9/6vzUWmZ8VGFSWKiAd+6VFX2KF4d0ysdOvMit+zuBBEkYz+KUm8AgHmpXMksMjNyE4x2Am4iAxC
+5ENd+1DtWseiwzxi/hezOOhw2d9oEO9xX11/VThy9JMfU3LIG5fZJphBThMUlmlISX6vaQrwX2p
SBaKY5+H9GtbTNr323u5ehbE1AAPF+oxy5pd0HRapRYst9YeE+WLar5UxgZbmvibr77omYnFzoVS
GIzdhImQZvUuS9SJmJ6cfN+ngu6PXlPKvivFdraXUv0vKbr/fQo5hDT+ePxfw7bGsopVsZ+25dnP
zXeIVI8zGgq/E8Njsn5O3ZQJxAhymi2C5OsbDPgLJAK0+S2Tx+cizIyh4iSOn3D+6zTZg2EJ78Ji
TjaqRCtZ9qUZkRecRTOeJPmgRbxup6P+jOotGN/mKeeZ8uDwrLaOvlBjgjfh7XDawvhcO8+l6cVz
T2oVNe3zIvPU8ImGmTumaCr//lsHvbSx8B6dnhuCxNgo0s9Rq9/LjelVau39AyuiZoNI1wqRQKeZ
ZWbIWJntHxCKucb8zaFmctvI9UFgKWdGFjvl6Kk9GjLP9d6BH0yy3XgevHjQvVYN3zST46ZhgABw
v1HfW9klzrZgSSCZhkZuEVMSM9NsqUf+0OgQlZVUu3yc2lj1UifQvt5e4XXwhLKSujWzQbxdr6BL
Q+I0hdWJwaf0oer0e4RdVWt0q/6hTfRd1yl3t+2tYKUwqDAyzmOPWZllaaeRoLCKO063oAp8fZ68
TVDGanbSMQMcrW89SlbONPaAuwjhHNqPi28JLaFdqXlIgafLkE+04rB5HkZF2lrXdTLPulQIwxnG
p469LORlSoZQdlWLdQl8EjTub8Hw6QaoWmjqBzgtptMcu1V+t1VRWV3hmeWFk/bNGIzqHDAuHXXv
h0LhcHfz1vt8pVB5ub5F5BjyQmuakVG1BqLiEMoOhgX6xkuO7V46Nu/rxEVnEqhy7G1Boa9vWGEZ
bBTTorSpllXn0rBy0wL/5eWz8j4qZhchOXcKhEJxfrLN+njbQwV37+L2u7S3yGiBfPllAlkEOzlQ
AIFlXnaLZKf4u8x4N7YPCbI+Yg5+LryyPAQ749fYI3R+LLbh9atbC5wJfB3aLLTPL28KBALDKGj5
6EH4VBTflfHr7bWu7irNP7D7pBI0GRcGEKAvaqRqxa46RLMP6r45AjJ3LLiDXWsveuN271q6GwM3
3rgH16Ice8rQuMbhhC9nsTinoRo3YFsO75Iczo92R+txd3uFa1/w3MjiMjKUSY7yBDmFWVE8pzPd
BJKR2yZW2t0UNEnIgEoDDaF1drkQdXYkAyLm1NMLpM+04tQa0FdK1vwALccDpECB29bmqdXnlwDt
zI07avUzCgoOusTAXpbP7kYu+hS9q8mzKu2dWTTPVmT+bu2tkeotM+LUnCUtTqzB1jtno5eYJqqu
HIkWWrQx3G98TPGxLnNP8TH/u5zFx6yZcdDNMkJHG6g5cuUMDQT3wdF4VgCZpyqPluPWcPHK0iB9
ECP+goCO19Hl0uyxNVA5LVJvGjK30LqdoUAZ5W+1GtauvnM7y5lDOIG0wNEZrx8PgIakL/ITBbIq
uNd3zlH7TgQdyvut58nKyw9dif8ubknEZkpGRTW1TD3zWTnk7+aQZ+ZbdKWO8iH5SvemfXB2m1oE
4ostNvHC6MJZhtzQctSURViB75as9ivqk08TEJgTIzPIp+gn1NfLj/Ipv0dUauNAruQ0WEdRio6O
eBIuAgvSn0yXOexn9idV3gVpsG/at3pZHJS82W9xu16xCTI4fmFtEWG6cqxip85TmqKWO3yvZk/3
BF4x3MnvUG//TOkcNDZvf47LQX0U1BsZieTTVhqwFssv/pCFG7d1xCRWmqXcW2gUons5//Bjbqv2
vgWRCrnlU4182P0/COPnZl9nws8CgwyrUm/FfG15pJig964xfPXlrQb+ShxnJ5Fh5JDSpltGuSIt
7KLwWZwZmk99a75kivTlduhZDQNAUqhXAVy6mmVLaMz1YY8JuJFHFxzbMQv9e9QZnm/bWVuKxkIE
V51gdl9EuNKWUoUkGOKEIbyTM/lPIxA4t22sOsO5EfFHnO0KHNgjhJ42rOZ7/V7bwZsb75zMLX8w
GekKRUahdPUE7ibbgkWvLo9LEJI1MY1vLdzQ0lsTBW/4PXz1nrcT4IR648ZbtSBuO7jxwXktz3ce
JaVWhYKqFO0YJ7qzNqd8V6Mm2iZA1HkX8d9ij1pdTyc1SQGvHiay3eYYPCM1JDRkxTOFd6b1dev8
rrnfucnFjvVdlRhdkGBSyw/a9DIlDMj61oZjbFkRPz/ziygKkzEzAcn6DlcBso1o4zbjSYPlYnfb
BVctmaYqRFRo4i9RUTDY2JQA2aVilJWT4bTSoyEZyq6cBu1w29Trji/vG9JYwd2ECO91F7synTGw
/82F0tdPMcOM6k5A8oOj+rMw9gy/ajJ8KAw1bLL5rzvLmfXFDTDzNmntSLCA8fQL8l1t7nsNjCmT
anv1MAZvmwaS7y0OsivCLnHxnC96cdCMIvSrKns1O+yjB/uP8zB8LOZ9/KuwQBW4yV7aixHVydiP
5iGkrlzSurVBu24TGa8eyf9+guWUt6qgY26nHPoaSoPglOxrKM7fivMy7iFjS9z0adwoL2+ZXJR9
jbh11B41P69LR7dXmNJTui2/WrWBWDrXAdXzq95+WlMmlCSiqPPe+iKY/Gg+nfS3thu9g5l459xt
lUdWD82ZwcVbnjpy2kZoUdLkz9woH12/UQ+6vbGua54W4To06egHCHakJTbf1Kc0gHs68cxvUF6D
hWaeKkbo3m0+Fk/BsS1Fo/8NEwiCMsx/qaXNQuTal+XNRIMaGR0w7ovdm7tA62e1gZilcNyZ3LTp
9reDwqoFAUB26Obwwl1kgXKoDqVcq4k35M77ItHe9anxP5pYHPwumQbJjBQYNCLdHcY31hZKYQWe
g5gypTLkrmGXuSrPFVUpdyXsjq85Xf0hOYm6UnsSUh7JO21v/6D8sLv93YRA0VXyfm5TfNizK4KO
TZPWCjZhjtwjHm/BafghOIV4B+Lt7YNQzezRh212E6Qh5REG/gb5zPlTUbp55ioB0MOtmdxVjzWY
jUOFGxDMVRlPi9qkbM0EfzkIYZHq2L0wffzmdfjfa11tgm64OJRHNXODHRfARlFozZkEIRtagADa
6fVcfpOZCUgERTkwWe8co3S6Nyrzz+3vvnb0qfgyuya0Uq8QvvE8Ti2zOcQzKz/l5Xzo7ORxqp2N
qstCNkq0VxgaP7OzCDHwzVVB2k5onh6Dk9SgJfDOgT5B5DU9G/wPPhwUqqJBZ9FbWWYBusOYjN8Q
QZsudbPxjTPe3f5s4pZbXv30atD4Y14bO+KznnlrMBdBODGV87oc7dSejKN+SA5bAyyrDvi6AqoT
psPr8tJOBatS06e1OInD3jjku/FBCEI0Ty+QK4KALWCecL6m+1O5SbKxWjg4s+0IGP/ZGiVTC8Eq
YVsQGUgK4tBu9rHcz17NhV6Uu+HHVrl3zRktMSIqBKsYL1qEZ81mhsOsdbYN5Eup87BVazfpf93e
u7VTdW5lUSYowqaVJhkrRUZiVsleCFr/tom1b8dTC2Sjwk2nXynVRrLetLIJc1y9o8sRnRQiV8XM
ZPJB1CG2GWrFtbLwR0OmYAtjAfyDV/0NVanaWilS7OUyQ4NosbeHPlF4t37PNpmZr7aJbjfzLoQL
ZLTgIFs4f1kVQ5JLGFMzdDqs35JOP2xzsO76G2JGVIhFn5ue8/LFGk2gvQomIT1levDz/n6aDM+I
icF18agFvwMdsqyACU2ob6v+Ze5ODVoSt/fxylX4E2ALhyqPYhbYxEUAHk1Jy4FF45A58gyTtpvD
aMNVVj4mZXYq0SBQeZwvn5VVE+RNJpPDlo52X5ixm1rybkSH5PZKRHy9cBAh93pmZpE02LXRIXTO
8z/y89B2Gb8JuoM1+YZ/XxVNZHthZmTyRhi+ipIY5UlOskVhQ7mq8w+1akZ2FiavzKnZvaBCCU/b
b5K1TwgvCTclQ/PXYIjEaf2utEMqb+G4SxzpLq4sT5u63e1PuGaG8p4iWxQYFHDzl/EQJl2LS5K4
EVX1rpUsN+VyCYxy//dmKCLSraQ1ajtLnzMGxU6gpIs9w0gPg8NcZBmdoILZyMavazWCj556Bt0t
oRm2BOfUGY9XR8OOenTeqn/qD9a/KAvvC83z3xqeekp/dw9bVdK1j0jTgH/idr7iDYeSy9bytI89
cM0fgaa+L6LomNX5Ri975eCyOE6skFyn0bw4uPS2cscvcffKYPy3lrKD383NxplaNUKtgcRM4E+X
bSzHH/zCt3CIkJkNRS7clkrvbWdYO7age0g1EI5nPSLun93BxQBUc86IDsA2T8pE0muad32X0edx
NlazZWoRIeLKtqM2RH0p0QoiQ/Hc9/Tg5Oldrg7/xBQoG5m+EW+M5UlKpcRXHJ/bcZ6Dn5qZf+HA
wjMVtO/JtDYytVWHO7OlXn5BwA6FmgQMhFdmt1ek+M2Yah/qXNsws/r12B9DDPzSlFs4nC23il8V
fL0yRhysDdTnEGkOc6q/z5W0NWew4niARcVcM5VcwEoLY6oTDQ14fQoESXmaZtRYZHVji1Y+G9rg
/BI6i3BGLRPc0I9TI9UCgp39pQh/t9P3Kd7Ae10/MyF4YLhAYcpHFxnfIqDOEaNrhCacu0MDSzv0
KNRFydGSeVqZP+e9MpIpyShnbKxtLfQJkUQxb8i4DzWWS59wRmUKSTrQJWWibH6c78r3huKFB7ol
ruIpe/+Bwg40yn/9LDFJmCDtYuAHXemrcXTwaxmDL6L3rJs7o2vcKc//3g8vTCxOcZMktZWpfupp
Tv1BTfxTHqvfjLp804FZvx2briELi+UsPqNhlTocgOCU9GMMvS+6JhB8DvvqxTnkh7o/WJ7+Nnxj
f7FJD/c93SDzs7RLNjZz5SycL3g5lIi86jhKDug5Rw69epjczjndXufKUbiwsHBTMBmdXFQ02juz
j2d3qqq49aSscXib5JVibSzoKpW//KpLrYnAnKaxcWIEwvTxrW41e8Sf7iq9uZuT+E6dt3j4ruvI
2OMICn4EuKSuZAiCIdF6v6Zrar0173Uv28eHcAej9qOgN4oO22Xbte/JsdYBLPF4uEoB5KaQgqE2
YCt3Stc230325MZIRN/etZWATCeWMhz0MUi/Lc94xwuskSoQWFLZVG6ZO59mSXnuKiYdihQ2gNvW
VtcE+QdDIKJUsySaMAvJ7IOZNVlF4apT6aajxnDPz39ihU0yaLIJ7Mdl3DLjqvXHioApB6EnTx8C
BntCpohuW1k7UfCn/MeK+LJnOcega4nlx4QQM+vRMacZ1Or1lo7Q6gdj8ErQMdFfXd6XcdVYZT/x
No7tOx/Nv356irYe+msnidfjf2yIhZ4tRPfTwOhKFlKqn3o53rf9uKvGz1ZiHpR446W46m5nthZb
M1I7bFsBnpS6oxpne7UrXDmdPG4g7/b2bFlabE9YWPiwToVZA97fBI2bAt4vutKtxw+3La06wtma
Fsln6Ui1pWXsEQ7tteGHpn5/28DWBi0uq7Fvm6HOhacV75gWcjN4FafkJ2nBQx1tEWBvedzitvKD
xGiBS9LpzPoDPQBj3zuQAZoF3MC3l7X23TQDBiKqs0D0l6Gn8ntVniZ8IRZEgzw7smja3Tax5gQU
DP7V62awYrE1QV5QhGkMMphJf2ytHlnL92mqwUy7lSyt7dG5pcUeIfaQxdWApRHt6qpN3DEsdjm0
E+l4F4HK/9/WtdikvLKLVGPmnJv889g8pyV4e/XZyv5B1QX6kf98v2XWoM6mXZcSq7L0vaZHnlS8
45L/3xazpLurizQY5lLAHKX+GETjvs60R7i753QL/bDm2+fLUS8jnWbUmlx3WEoFN5n5zpdaV5U3
3tTrRkTRTySwV6QBg6NNgQJhgGfmM7L1uhump2KrSbhlZBHdJtm3GRtkJb4te3mKXLryLtl6eawe
UBCg/7eSxenp+mg08pGVTMpz4DyYg7IRAdZXgdYsUHPxfNIu98Nsc9rCeo8bq6Fn2w+9CUip2tiP
1VVYojFEtxHk2SIvlWYU2PxExAAp8pTqVx9MG8vYsrBwK9OQIgZG+E6W9mdqn6JwYwXXGgHkngzz
/GcJi+8khX2SGQU42cEL3vSP1SfzPv5qf1JO/leHLn4keETN3pU/6A/bHPSrMfTMuFj9WXrgmKmS
hyKyOdTMe/+57YqTagMyT7YGPFfd4cyS+Pm5pYBam5TzHUF8Asbvyz9VkQVeF6kbT5X1DTNQ+qLd
Bh/dInw6ZWjNswBWazlgdVXzdL+8ux2hX313UUlmz/5jY4knHbSQ0lqsiD1DY/cYnYp7/04D2Kl5
3dv/D/5J4QO37C3cnH49LwajE6Ao/yh6sP5Oe4lguBfjsdWPLdz/9TDuq0/+d30Lp5ezvoitsSGW
PnafYNdnPGo6FB+0feltawev3q5nH3NxAIKytocgZcPyAdXtOP9tzLbtdn56UNr8Z1A3327v3qon
ioceBKw0lZdlnapHPcCusWdkVKnSYjeL1K4rvdtmhJ9d7RmSp4KuhwLSEsgGtUmpqOJ6VXUjcX1N
+hJZ8VcnD376afMYZLl/cBSogpTq823D694JnzTzWZS0r7AzI7EcLDwtc39SPb+Rd1aRPqam5o5R
8Jh29WHoB5dXHEK2kWvonyT0mjtnizd4bVu5JUkBIe+95oDPO8fIIjrpXjyBTVAz2d4r0bibe+vz
PMiPTZptEEusHXyG37lsaLXDI7o4+FHS9EMuKkuSPz7Krf+Q0cq//WnXXIeiveiCwTd2NRBjhX5r
mSXnUNWftfZPHT+VyY/bJlYLc6j1El40wUy0vNIKIx4MI8RGs08/6Mhnt4dUcZNnaS+k7zJdjIX0
6b56v30SV+8ipO9gEMRv6KQugrQqRUNX9HzC8JEF/oRqystO+QGdZTVmKEUAhv7oB/OUPg+fNcRe
9rfXLvLo5ZE5N79IfPoMJaVi7HmsSsldx1hMIw13VvUmNqudqX0M5L+eUSHOnRtcJEFqE4OPEnfF
PMS7CgChvVWLXHXKsy+6eDpU8JXaVUgUaOX6nR+h11bqG065doefL2Lh97pWWk2niE1L5cwlruz9
9Cek3ZObqNXu9g6tHgAm2QHK0P2j7H55i2foyit5wS0eOGHhyWYWcdsNGhkevNON/ffWuIPoNtLA
EmPJy+3JjUGrG8pyTKU8R8H4MamHt7KSb3zAlUUBVFDoMxKmaOkvvD6Pe4KlTt9icuoDz0q3ab/W
mXS8/elWPMEQtIuwW5B2X4HP1XAsnDShGBcV1Ys1pS8Tr7rbJlYWItoJ9JPoK15LfPfWWAZJQk8E
9OT9ZECGb8f3WuxvfK+1cil2YLvRaMldUwb1QaMzggsTL0KVhisUPip7L30f79UDdG22C/YiOGwB
NK9xQK9zuWT6QiZQUZcdn6RO5lRVApEE1XdZv9OAkfguRdPuKKipqw/DbjhEj92OiTaT/7/Lchem
7L//xHgkLqmQWl5RHjSZAtNxTeZXt8YuGH50jr7vur/WUhJLPbOyyL+0MC2GSAJhO2ufEhlNu+nH
3Fr720tZibYXRhZnOXUKJbRGjBh5eZJDehjZ1EmuSuqP6iKssdKdTGP6ttHV1BJMrwbFAPomFIsv
I0gfk/bb2uv1BlDhlO2r37S7POdYHdLA2+o2vfbPllcKBP8C9gGM+Opsw5tQxJFNa2Twqk/Oqdtr
h+zUfAy+gRtlZPA4f+og/y12fOP77HN8v6VisNogOv8DRPQ+e/dUcwyIJ2T0zKRNg85I0VfDsU5N
oR0hTf4X2SAU2HJdPAdyp8EvZgxt7RamkmtAuTvzu+FrlNLBaX2Rs7DOdlURlMNRn3FPF0BLX5yq
ToG2sy6c4K6xKRwd5kwq9wyD0Fu4vXtrAebcL0WMO1tMnPTB2IyCgjvJIqG4OMa7sNH9L5o16xvV
ZBHcFzvHOAEjDCg329oVvYdTS3qa59iaw+5LXc5Hyef1U5nvZ7M4obX84e+XRtNCzAUxTE76dbk0
JU66eBKgZb+LvEA7wDVPNdne+IArlwDFUPCSSGSqPE8XD7muNXJJ9knNreq5y35adEj+fhnnBhaR
o51jPZwNqJpGHvRl+lJO3zprq9R2jWQlPsFbAK+4EC6/mttk5H7M7IZQLLcJzlo0bwtIpyqr+JzU
+h64SOcVNvRKZhu9syr9J9LxW664lvXAdwYEiV8nUIaX+xUq3dxOikbW49S/FEtKXZ5io8vleGf3
1VbY37K2OMUZmj1jC6WsN2n14AYDeC5V6b/KUfhFKZp/kJCQ7aAtKhjor8coswyW604no2PC0a2Y
E4N4BsbGjXfwii8KR1TwQt5MV8DuIp/rvAnxxdyxvvfp9K5QuLhvu+P1fNC/nPH/jCxZ7tvS7AHl
cayQXUfz4KHdCQ4D5wf8tQZDcSfjmZ6H9ql4nz5tMa5cz4cubC8OmzbYcYsqgaAnso/zLt9poHd1
N/oWFMyVxb/KQzScHE8HQl/sMmlnAsn+OeR30rvk/dY08ErkPP/Yr9fiWeQsa+pVswTcJ2n8nQmf
+BDq7jRvFV3X3v4MsUApQD3UYl8XYQwgKONAEXd5zYeed0JolIfjgxh0zvfR+60B7hUfujC3eN6E
cRyFpoA/KFHnjkwb9cH7DQ9aOXpIHMKSKsQE5Kt6ntV1FvhJHgGCGTN+7Hcqsq35LthHR/O9dRwe
K0DnW9f2WorL3YNNeKOhIVwiEMeWukpTxCSbDoAOML6NVyGA9tPs0Jay/gi9gK1cZcVFmECgU6tx
7CkHL9y1alu19i1iDBBOIMXf7aSDDfPjxucUiPXFtYoV7lTx2BGd58u4ORVylSRihDPK5h+hmp3G
ufwVQ50QhNJR68pD2OsPmWT+mkblcNv26gI1DcglzI5QVS4WOFTzICGiSGVjaN6Ufvz/OLuuHclt
bftFApTDq1LFztNh+kUYT5BEJVKBFPn1d8kHuKdbVWgd+8U2MLZZpMjNzb1XSJtJfMtZEX89zLWc
z0NnC6iKJbRdXuWzGpkh/ubASz8au7BnoRcPyRx3j96+OeYP9OSexVtQQPEX2gb9/8DLu3Yw8NQz
9cWgEOIGq2WG5blD6kxV0eiIPZYzdJn78PU8r6XSYMHhAlywl0B5rM46DbI8syQCuH4cz/8hknm3
Ig2O7C6Pt+w0rn28j4OtTjpgW6ZVFwhg2gDnil4Au/Vo6W9fT+naWUddDTmfCRfXC4NFc3aG1hnQ
DJ/nV1EeK1KHvL8l3Y+vh7ny8oFiv41cDw8D/MNqI1qiKIaG4hFHhSNT0mggkgWF0n7kSMnvBtNm
z4SWRQ9P+iwr/vkLEpS4BZELBPAl6iNXUJpuJwxeQpBE1HY8Ky+UzcZKXmbPBgReoKW46HnYKDx8
PuacdYxB0AO4QojK5MEr8H6QLfYjpgGlNm2hGC93+wL5XJSsACYEw2m1oLyqJWYFmoL+AJ/KMqy/
G6/BrXrgf/oX+jjv5L55/foTXrnoUAMAyQOwNAsK6WtWUK7PQ+UyTNDe6VrSAzZZxG5sHDUnhYZb
vN0quzqiBSWE5UGCqvb6uCFyzk49dsiX4KMCfV8QN++sR/JiRBA9fN5WjLu2qJYJZDrMuPwllH3+
hGCTIP2D9nSkN3uZm7A22CJqXqn3ooYN0PZinojX+IWCdq2KYmz5olUQPEmZKAC3Irhr1XG3W3x6
nBsVtdUBKD8n0sN/A4P7PP4qrWYtGjSVW+KNF6h47N4G8LULKA5u7JWrK/lhmqtAKXUiTW3GMEu7
zjgDyDXsut3SXYVF4/fpDooM//wyx8wWyB1uWBRK188TT2vmPvDBmplrkKtsGFPYOIfe1nPvMmBi
mIWEhFwP33DND5KtL21w/FCJC2RYwmpobvZU3kp344RfRn9sEdcC4wmKf8uF83kvjqZoDRe1RYBE
cF/mTuxWZ2eyNz7Ute8EUjQIhWiyIPqvvlPDLa7RAqN4LpItA66eiCVf7wXz2orZcNFY+KTAKa6J
W1pPArMYMcYY85h/03cK7Y2kOkLTltzxfb6bj+V9c0DbeG8k/Q4VGRnqoXM04+ppa5Nc/S2oSqGU
qPvLpfB5VYvCaVU1IUlgakJD7s2mTqQWlhWbN6Z99fstOHaUbRfW2vLnH54fsuh8YuTNwqEIQjP/
PaKPBFzgxtV2NUQuSCzfRVRB/2q1TQarcHo5YZjF8UrrYyv+W2NJQosAGXNctsjDvv6e1ya29KmX
kg0UpNZBEroWordGjGgN1amzdrVOdpnagoNe+1DguS4oWqRyF0Ba1NonYng4zUPzm0PMxRp+d3Yf
8n9szeSiPvHfcdavZdlaTcYLjDONZTy2sBn59vVyXTtheFrA3AMCTZjNasdR2P0GrcYQcGsRY0WR
9mxt6itPfrgYwjwSspYo3F0AfwYouVZFiUuFvuFK6Q9WDEmm1D6U0C+8b1/B14+Lvb6f7dh8/Hp2
V/ffYlgNMUjsiAs4UNBQ3+oDJAUsaV4cPPuPNYz18kNr7LSdu293xW5jxOUS/vycwmRRAcPtgm7A
xeu0srLcbqG2HLHgts9ZHgaiBAFgznckp4ll0LQWUgNNrnrQaxKJbuulem1rLiaF6MRATfBCkgfX
eoM+d0Yij7OIzGbSlfIs9adik4d1peqHuSLxQbK1IJbWwAnR8Izk00KwRcjqWxYN/v1U7gwKUR46
wxP8NNLn2vwN7/CN8HU1UQH3+2+5K1x4a5oM+JVd4bU45uTs02ieIvsPP1RJkUIUgUb9CeJ490Yf
arvyJzlO+y1m0+WDATP/MLz5OXz6syZ8WuArQ5Y29WgX5m0dWlA8YLobDbYMRbCFOb36XT8MuQql
sFnokNcvM7bhgCC/CxakHWRMLWMruF0LoR8nt8SMD3eDh8eY8tFfiCrz0MDHqiU3Lv/59Tm5lMxB
ZPs4yOoCyiyrAdgQg4jI3WkSUhKoNMTjfnhDxf17tcvPXsJPPRRNjRvYZDxPgBxAfnr/9c/Ymuqy
6B+mqihy3YbgV9SgEbLBR0ZWQuqpSr4e5gqGY5ntAqFAjfxSFWkiJV6SIF0tSUYZLkpWBoTAmmcv
afcKqu/Vmw21gq278OoBRZEMrbVFQv8C+IPdUuFdhFgATdGfdjLvR8hfht2hi8uUf/96jteW8uNY
q6U0lZKzNPAaygbIJzo8gnBGBEmBjZTi6sb5OM7qxtIpzdyC4ZON6dSHDYvEHwjSeul0o0X5rjzY
d9m5T1TinqyIQJfhdozo/1DPuVJsMeDTiDgPGj7sKdZa9z1a3sZQ41Yb36gVoQGN5eV5aM6ptzNj
fQ9069cLfIUaiBEhyAlDT4R3e12lAEons4YOl5nloc2t+U+d6pIC5gETfeSeGQ2jhC51sC96HrOG
4+apYetN4l6RKOg3O1fXUgdoYuNOh7IjoHOrE6yNgzdzvjx/K/mWafRbMTkIhCZa7JmnbpzgrhXd
WYMvnk7mRDgPo/nMLZQ2uANlGivVcyeCuHZI5RQZ+Dv8MQBu/tPTfK+0pwG4Se3c6b+yIkhIX6a2
fqZlkwgdatU93wPY0Ia2eVY63EVrHhZTEXEIPLNBP/nmY8OLNCitsDGnY1AaG63Iramv9rqe97or
SKBHDuuTQD/0xI2//thXRkCpECkLOuOoj67zstpi+gjLUcAK4JPJNYj99/rGENfyMuRFaCstVGrg
ylYnSfSdQaccuZ+NDwJNjuBQtCnazscxHGL+0uAv3Q4cOzMukiDW0q9nuKzRKlECnR9UJAcJGiiv
q+3TCtdW+ryw0Yl+dvixxgsk67uQFtlGsnB9JFDSDeBsICC2ujnzhs21qSFFGRia/CCbFmHl+m8Z
UIfh5G42Q699OkT7/x9u+fMPdwr3YfMrp0USQYrzbIgnqW9J4FwLBSYwPR60K6HEeWHMUPtKUxYF
Qsm6q9zQfhCJTIYIGrbo8z5afUgem+/N5vP06rDATSzwNeSWqDR8nlqtzDpnLYblb/2Z/DIhUaZF
bmzt2h/w8ty7p+Zuq6F0pfGCxxzG8nFzwoJwvUu5KQbW1cV/npBLA0suHawyqr6BDVVCRLA4b2UF
1zbMxyGX7O/DF5xaaIBYPmg2zJexVj+0Qb1TxZMqtyy/r9yZUMPHw8hF8QG57KqiN+VD75bZAqtu
qicBGZVpcqPRJQ9fH7Vrw9hIkuEt6HtLc/fzfKzOLQq+HPS+g1IYA4fbgTK9726cs2sb/+Mwy7J+
WDYi9CEvXMjO24U4drZ1dLr064lcS2gWEwa4MS6BC3psqyFKBnee5QokB36eds3u55Lok5D+m8xw
udxRbIVk0aUBCZQkueZCBDTyVPPSes2pM4yfxK032B5XPw1QC9CCsYCfWMcmkpXlIBoGwXI2HIJ5
eMuhMujT+Z8T/RYg9H/HWQWlVtrZyFosnFZre4O3qfR+4Um3sQOuzsZb9GYXYTOE9s+fxxkG268z
PIsMZnwDBP6pIPUQolj/7et9sHzm9d0BVYkAr08dQiDr6qMFsZkWHiDLGxd5jsdGFk61B3Hrir4W
XnfDWhhnaO38jHiyMfS12OCBow1T8wVVvoardbg5DDViiv1oP05z8wSyUZJ1yIAMsaElcG01PfhU
IcFCgxRJ3+fVNOxuHAMf2btsslDP//RIrE358vVSLpf8xVL+d5A1c6VEzbFxF6zrVAj12NCaHNve
Kt9hcNKhhqG74ajAqP560CszswBIAC4fgh2QBl/fI0Ljo9cCBEId621g7u08iXflD//izWyB9ovK
loP85iJHbw2haaLVSFTpmZGWWvHk143CQ9LuQtsTW3qNl1UBVNGAhAYQFn22ix6v4A6VtYnY2lHn
xC2wcXJ9T8kQWmqnBh6qLdOIy82IAWFFDowAngMXHaHOVPZkQJQyqmgwv4gxt0NzqrMUDsTQ8OiK
rcrA1nirskcLJuLEIMUdVUqHQ8Rj3fYRhF/DYsuY6fIqwcRwOPHJFn+a9davTW7Jqh0y8DZPVP6C
Me3XG/DK620ZAJpLYCJDLmadVTQyCCrS9Rm6hVYqb5BSROOiuIKH47gb9nrwr5YOolKIWEt/Zr3l
/bx3Mq3Gp4JpJlA+HPUjFQ0T76LGnYOD59Ei3yhuXP1ai9Xpsisx7iq7QIUs8CmzIJRrFe6fWXfG
G+ZExixj6BcE08aZvvLJgGHAeUb5E7WGdf+1h5UwhDPxFM8Nmc7aFCvjn8/n4whr7cXA4a2V51MT
jX19VPrPZmgTx8qimW/6iCwB6HNURBsZrmfQ48LRQvz9HHqndjCoCoCatB/AhPdStgsSB9KcC8Eu
O22Lql7JcgHzAQcA0RDX4cVjGkxWAuMQzM0J/YfuR7VHQzLCiwWAnwiSKnG5KRR9GYMxM+iqe2AG
oI+37hTWrRNkNhNNxOZ3s3vyMxu87w0G1pW6FwZBfQTNSESpCwlG25pJxntMi5zbA0BTNHVO3W8t
mVLzTZzdlL8vJgzBRlJ1hRnwedhVnOpMs3GpaAIAYfJ9HZOn8YmkqEwhswqDpDnn91bE0uLYwSLp
L+/7Vgn+8h74PPzqemNSsBnOSE00ZfPBhgyQVvzSqmfb646cDAen2fQzuUyIPo+4HM4PqTe+pKI2
xToHe/PIz/V9e852aDXc8b+cR/1QHfgPdk+P3Z122HqgXSYQn4de5XxNMI1QpOSgsQA2xq0o0OxI
NTRt2xYuHz824vYSs1YHExsqQEMRmxYIp1XNwnTmuqsERnOBiRuaNgosiIiCrz7ZT4MOxTkg9Dw4
c3MjSxv398bolzFumet/R18+/IdlJhWe5GWHD+s99efsT7UXN92uvOFHDeBtuIr0NyjIb4y57NWv
ZrwKRZ3R+qMBR+7IUPdG9hB4dwOZQ78tE13/3Q4qUtneE4817UCs35J3vNJA+zTjtSaEZH5LJhPr
3fyx/yAUPTXP6naOJg49cv6sxf+CaYwBIdeK8OsBqrQuC5HSJZPtwMTTvxHJEnjznbUT8f8GyrtS
TP482nKFfvig8Gqjfi0Xy9C76WVOISW4y1OC12Vxr7/AdPhvVCmMGey4PKCdJM7yUD9MG/faFQiC
jWoO2q8AUywYwdURktD6cSEnA0SrbYdKgs5Uw8DWnG/y2Tmx0Uo1H6FTzDf9Um4cy4e8HI6odn0L
gp96G+z9/BcdCEoUQxlOokg9xr5lNlRTA6hWViKemi5GqVELeUE33iiXOcYCSAcaCU0G3JVrRh5A
/ZMqS31BzlXikZmFvUcF1jx1jLj4Le6WFMa1GwUsMwBooMTnocG/Og4txG8dl6OYV5eh9cvJkwJw
8RRA7USLNPukPQOgdAtsxp2zYXJwdWSU3vEqhv4tnhSrqK6VZu8HJUbO3ruXHCzYBm/MBKp8YX+r
p2Mi4/pYPm31cK6EV2ACPTw5Ubk0LqzZBhelqNHQkVYp8l0BalCWZkSNIeFucICy/sYsr1xdJnwu
sbromF/WI/rBzQt7nvGiKJ2HoTmiOZbks0T5vokH9Dl5J3dfB7grMdVcwM0Iq8B5XtAgoRmLJ1VH
l8QYNQX0HCvTSAGmcFn69UDXYtmnkVaXZFYFE4wxsJQiwqbhMU74iQCHUMN7NaxVqO+3Pt6VHOvT
iOuDLVwP5BvSRqeJWC/wIHqJv57TFUrDAsGCYRpyVTBj1z2hxu2FK2kLRbf9nPo7E4V6AP29GKoQ
aZ6Y342dc2yHEJ7YEYClxxmCg/8O3YyfgTsZoWCB/6/zZQCbg6ycoYpVSeXtxWiqNB8NsfHEuJLl
LMBmNEXA3kMfbLWcZmFVo+AS5WfXKCJlQ3LHtap278hxNzfDwRdV6Mju1ib9VoZ15UtCNA/TA8XJ
BoplffgbbSjtFrvUqf3QzODDMD/W/PD117zyKoX+H+pZi4YpQPHrCeYUIllBQDNcBPiYdsLwLO1+
QmWRJwhpm6SGy6MHoCxewCirA/aMLtPn2y+vOA0aOAnCbW9Qb2Pu90XYEHTrNnbp5eIBb4xwAu8M
iGxcSLNmDRFCNaB/GQMFu6cSHhRsOt/+Pc75uNGau7yQlrFc1A7QgsG0Vo9ePSu9qUb+H0FXIngp
oaELeoHX5nBwqrPmpuvdrarP1oirxwbXaSB4D7l3XcM9aLGs3suxukXXRntnfBJqIyO8upoLyQ2P
bLzs14BFtxI58G141ueZBtmOGvL5s/qOqusWo+7a9sCm9/GWh6zuxW4M6nnwJtfAxAZD55Fiev6m
ZX7++PWuv7zh8MU+DLOs74ccDJXWshY2ElzBodAFgX7wFNFuTozB2rleDsdel5GNtGVraqudzxzS
OyVeiJFwe/0GdIw5rax/0QnEzJCqoBKoL2D41V5E4bHs/VZi30PZ/H5qNe2xzBw8Or9ewKsbECUl
VAJtH0XAi8nY3FbKwTHGG2AAzyScealSgIyHpKwdvrH/toZbPYK0kUt0OHGN1i0N7SbYZ5pVgfPp
67Ew+ZZJytXdgZBr2ngNoPGzCrz1rHORD1jDrjmaOeRpKrprlK7CoRWAmVn+xgvz6s6ATqELtgQc
89bAMm5aeW0TbPrBydwu9gO/+4USfaBvJP1Xx4EyP1SpfBinr2Nvk+WikyPmVdUVH+MG1Uic6Fmy
5B9vjoUmh8TKB8fkAkJNbcnFqBDj3VElrdRmWL+0wUlmQhxUXhQbw10JTkhUfWhOYMNfVvbbGe/n
Xse0+ORqEeQ5imNLZJWylm3hSreGWlb4Q9zox7nnxvJSVL0sEqvBxWzXWh7maGSkXy/itaGQbvgg
FgPJfAEq7iZHqG7RU3ZduQ/IeFMJdhIFaGRfj3NlU/goxyG6If2+ROMaEux9z0NY6tqRejHnGja6
VXtsI8u/Np+FxQh2DpjSF+gSWKQ2pBsF1Jtz4e0MzZvCYoRk+pxNf76e0ZVXk+MHmAzoy+ikXlwi
PTHQedQg4QOAyV1eQ3Ch3LMdarghEJOwB0Anprk3Q7rbKsJdBg4fo9oLSgI2BBdJh4tN6gofKamT
EyCzWt3Mw8y0ihvQ8IKboc+Mk21kKvl6vpfBcWFDIP1AurPkcKtYTGVJm4YvTLLeyqdEzgUFOtwY
9b9cb0DuIysXgfrrMS93zecxVwFZr/uGlxYoa1U/jJFD63fa0X/G98CEADJZ0AMAKUBl+e+31YfD
Zhml1ls9dHulpW4rKGLBtZLMAD75/9BSdBkJ2sfIRxcmv+2viTKQKGoErOrMqLaDuBAsme1+oyy9
euRiCDyYgmX744zh2bm6U2bpqr5vZhkNZncCJuh1ypvEbuYfndm+ZAov3d7ZkhRfbYy/x4SaP/hL
qLnjll7VLcwauqd5S2VUGeK2HmYVUh2tBbBFYcxou91GJFmd8L+HgywTsoIFnH1hmDJyu7R8Zs8R
4Sz0O6xiAXwcyIVfb731mxouBfCBw7nWbWCRgO9fpTg6wBi+ygTDvshiWcOxQnW6jNp8QJu1MX90
dTslSFe9W3/Sz0FOHuyC7gVQb7GfTRvfdXUQLn6M+flGkLYjW6Po+ogM057W/KdXNf/wHPw9X3zH
RXXIQllmdb5BRfX5zPQeyao8mWBHk6n8ZvDNduG1qSBmAllpYpCLzjXPhq4zA9VHrNrbvoz6ckuI
dw2h/3u1Pg6xWq0KLYNB8+F108/6dyGag1MMv22HRpPRvEgOv2p4SxFlvNpS9Und5veeQYAbydPA
mSGuwc6qYXekrcsHk7Q/9LLd2Fxba7A6psovJCi7WANYNjyWDtlb9fz49f5dHxMHdzkyMCAtoey+
cFM+75guKxy8ggO4j7VmyPrnynVDZ97KmNfdPSz152FWS23QSvlQV4bV8w5nPj+BTonmnnPDzn5o
JTAV2rYgv1y8ZciFJooQh7262qhF21mSa5hZbuxsEDljOEW+QkrgzZ/gBrEzwWHbpm+ub/v/TBQ1
GgAt0V2/INNJ150dCdX3yH4P7uZ4/sYeSDzv/TNwlz+q+zyan8u7LUfK1U1/MegSej/cTdKRzugt
H3EMghfDLKPCm24zZmYwfcuPtdmnX28aAxBL/C8/NGUuzs6y+h+GHEymO2KsvKjmcwccMtGpciJh
NKXbQJnQqkFUz40eCq0xJSIABroDLUi7FZmZ+zt/zp0RLnHCBosXjjLWe9+63g/b18bf2jwQknrl
OGtwneV5u6sC06ORbHPvVA/ZCAN7mBxn6TQHog01eM3rUY0q/PjM27mYW3gDIrmfQ1ZRvnC8R+nP
MuSNZCWAf3SowP+uC2WDE0fRt22akLBy0AvAxYHoui/ntq5e86ovx1NuDuPSeXDEPM5h7QxCB9qq
wqU/hIS3js7C0cUfLY5fzUiQRIJUWFUh8xQv6tAnLdNYyG1TBjx0fWqhyBrUZcBOTM31vJd8rDqU
7BphDyKElkBQor5t6xMP0obls/tblcwfSQTTRRiMhKoRHhyUaS/r1Brd0dmXvdFKDMGGkt4Iex79
Y9D4XXHkZmvpB0XMTEamSa3gp+ZMYweSR9GR/lhwiBbuPSrqCsmSVbEwKPxsjCXpBI8zKTMO6Lxl
P4xdFxw64bo7x5/kSzDxKqZ1R+tETCZkXAujl1U8VvbIE2KaqgmzYs5vrKoWe1UF8ki9sT9mbNAa
tGNMetsxLzjpuZhEZBYTeZVi1L/lPXciN8/8XTBouFsIh8OPmI38r6opypSOhXnWWr0lYS5rfDju
9u17W5sCoH/hBrCGJOV3u5O+GdrM8rNza47qRhCqv1leW956okcdpWVNe+RiNse0Lf0ZapooLb8b
zPEjvVbiUbMzccOtKovROndSQ+JfzFhhmeE0LL1VTXNyueuUyopY71VThZrv+D8Mg8955InCOTDH
5n8ZbmfExCDGCyih8+3Eqf0izVosUpS+hMSBY1evfbccmE72hh7jye2jmcsco4WQadB/r1nHvbh0
p/Z56EtYvFsN7SAi0I/8Nu8nM2bGoKWwg2NHrbHMB5gRmtDgNzKOPhcKbrfKt6AppA/TE2G9vJeN
x/pwkqw6dtywYt74xllST0K+lMjgYIHCaeKEGsCTAH17rwrHvMHNiD5vJ/IUx81xgeUqeQh2Bige
5pTH5djx/SQd9p55Gsg80qF+EhhDnzRtO8uTDjslFtPSdfdNTtUea43fMEtrihwXzIegVvRmJFJ7
91tlj2FdasFt5hdlBmcJgmdLOYryuakHUPAzTq3vVamLo6vBFwYZSH7fNjSrQlQQtFOG6IMmoOWg
1ZeXPvkO2y3AeyrYLr87bjEc/d40zNiXjGc7rXHZYyGtedxlHEb3QGeK/Ebv7OK2nOfsLvcaENT7
IdDcqKhG14q6wVG/SZC7VlyPNYenRoUDG0pC9Cw0fW1q70dZiKgTk3eypTfKUOuLvPohK5QVoTFM
rTTvWPkLuF7OQ9p5GdDbrHT2ljexE6TUIWyFVEhnkd6PkNcAcrCaw3HqbTgbzwX5Fjgdf4JnQIZQ
UeYR7jb7TEEpfTHn2bnHvdotXzcrIcbesy41s8lN25GZ44MLM6af3jgKjDtlRMRkruQZcpIS6gJG
tSOuru4DS+FChLxpNBdaB2kFjzwqbbZ+VVne7+bR7YBoCJwpsbPCPhCndm/dgmp/KeiNh17me+fO
asnvQpQ1yCA8SDrHKG5h0imPnpVDfgIorBAwb5X0PfH21J8V+k0adJc7kG9vYVUy3Y5Ko8DRlWZZ
hQQXO3zUvV61kSYCzYv0Tst2edAasWON421rQN2sKbNip0ZLxbrdiZ1WDlBsNgdj/hWIPDhMrduc
izE3fhW1Z6eOaQ07C4yEPz2KbDeB3puHzPXKE6g6/LkWiEyM4o8wrOJ3gZ/TsDMZFBHoqE6w9bVO
PjV+Wo2Pn5Sr+ejlBeCbhZjsFCw+tog0dAcuVH1XkFamTTGhb1go88FjEju2rryjO5v9G7SotLDp
siq1pLJjAfHYyCkDbW91xHrSC9v9WdrUkGE9NjTmZj5CVbjKhgOYyvrBLQjf670m7vlArCKEy1X5
BnRCnjYAu8V2Dp1wQEntcDLNLCV5h3homNWDLe322auJfu9kTvEtE3h0IW7mz1z2emqX+I7tQEmk
9HZMBNpHKY5kTWD53hiv6CjlGu6eFtnLUHVpNVn9rVlo0xFgZ/6tKZomqSvW0BDE3iqhhTUkJsba
qcDsjRBH2omnTGp/4JeVRV4xYyNpeRCVzmTHHHjR7y7ALCRsZN8/YuX9E/AsAvx/POsfmtqBRLA9
syYZS1m/4WYYE0IFKyNAg514VPl05nULPS+7CA45wGxxxh0trAxa3s1olZ/12m9TiOKZT8gFunTS
vTJ15w6EjVlqkYkMYFfhKjlDyaRzse4t+cZoyWLBWnPPA8CbfTdzcdKL4b2QfvVXSfw61FA83Wn5
oCVDZ0HktUFAGdVg3gh4C8ZUUvieCRdN8mloH330c/fN3I0ooNX5Kc9kE6rMBbDBGqCGgThz1+hO
d7IE6yKhgbLv+3hTttKvd02V/aiYTaKS6Lc1HbuYOH6WGpwWUUF7774gjnxDqcf+Nui0SUr00NJc
CitGd8mBFgyAtx5ALHFXFT7aTlCdM2uqp/3Qz/dSV2Yy2iU46JT0j1CQIq9CCPhH18R4n4G9+ctq
neae28UQeko4SY91uLHHmUWdZfU/oTNq3Hv9zOO8J+IFPQA37lyVx6M91/d4eTgnNAeGUM9AQ86n
4m50NfGAewInfBq0MmYlUwfNM7MT62b62AEQnmIFy5TNQ3+oIKH4A6AEkkAYCGQXgU9udzM06kaX
33dNp34HYzGkRNN5Ojszcprar1Nq2TDBssY6rt3J+UVRpR9CgRh8LE1X7JjeWufWor6RmFAWPJuc
9nFRzcY9Ug7lhGoK4BlnjxREVTDcbk1X79Bv1bv+OI2m81cl9OkBEFnjTMa2gJWondODDQ3Tn1Jo
5pOptzJS5Vy8mZrtJbiuRKIFVh9XRLB7XQ0ILqXU+xyMaeh6lGpiEDG1/J++Pijc7bPYEelOJ10f
yx/jUEG3Lg+GB59nU1hWqCcYAjKZyi3LfYF61SmgnpFO3QBFHJEr/LeB8ea3FbsBZcNOmau0swBb
Ch3AamreiTM4II3Wcng0tEZWoV/xYtpnjJns3naINHbAR8xZXEFXIKbQxAUO3s1JvgO9xuzDuvEL
PbZGZrGE2F0GI8Ga3NhSy/ZQ37L+Khql3lVF7RM1ZvShK/hcvNDOrU6lJEUM5oRzj5SrPdU4lzvP
BpAL+I4+ES01U5o5/gNwoGDQ147EGVeA0SWF6GlsZoXcD0UOSQvo2ieibMSrgRQodLAZw9Z3QVfK
qZHqo2h346DrO8vuyR4kfX0n4Y71XMmcYXvkkBtkonoYK8nDUofCCB8aNxLMDeK6C2CXZHHnUZrS
xXxGO/TQnosXrvs9Lpwpcr2M7fQyMMLGJd5xgGhVPA86P41yKn8xnELX0oa4yahI9BHabjmx+tQm
kxMyAgUXsGaNBPWv7HFspLHPdWfYzcA4Ja6TtzeFy5q7ocy9RHd4nxTd7MU2awDuQVHQDZnLi5Md
5Ooc1ItHAaBAfijnqdkjBvlJWxbGoWka4+DXTotQkLf80NXU21W9gRrwDDey2BelkyMLAYTNM0G8
qQAK2StEuF3d6/RmaP3pPQh6UYa2pYYfvTLMn5o+MAjAztP3fOjKU+vU8ylzZb53mK4eae1BMKae
m7C3Cp60jlseoLqY/SEks56gYTMCW0IcnYbc8PrnZs5o3KJfd+CdUd/qHqc7rYb1hMhnAttfSOhC
ELZKpVLmbppB2aLFQA8oIud3BLq/Q9ibyojqaUAWGZg8FvXUxI6bCcjjj/rR4+V0aFuivmVegbjp
IC+Gco7rzSlhLf1R5ZVxyAqYhjs1nBM9zR53JsQiYu5NPrK4snptdGIfoQGQvzZC+IkfdKo5NBAv
O2JFcdcQjdT1o9GVVRlmfVC8ChfSNXCBNEAaoRZqKVx26rWqdGhsKsvao8mrv0plQrWgME64SrVd
wwJobwbTMN1D8B1XA9O5gtqx/FUim7rzsXg7MuPGDXun154LvVUPIPpYTjhpDRahhgiHEdFMkHcP
vKN76DHwF4YydjhDPCptUczeOcT33j2VjacWFUl2MP9+pTqGdJOmaev3zKYQUw1UPfPECwx6NxZj
k8BAsTuAVqHvUdiEVM0UlL9xKdBXiBp7t5PK3SqdS8t7hbudee8p6LOAvBwYf7LSx4fBdWLGPcNb
rMCnSCre0ZSKoH5lYoTuP2ypfLqjpV3SGOLJPUSbFUQkZj1QR+YUal90ubtjJSKw93+Undly3Fiy
ZX+lrN5RF/PQdqseAARi4CxSFKkXmEhRmOcZX98LyuxKEhHG6Kw3lVJ0HuDgDO7b145kI7NzuUR/
hboX6vM0RQcLOFBoF/SAkuRIAndWqgD9j4XQ2FGjQd0X5BteBMWcXazGk5tqMv3ctqaETlFO6+ku
XI5JuTVH31IWt8NQDRG325DTXlvE5XOo+fHO9C3lVgojGCnVKHhjqoWOYHbRRdFwA+4xYfmVxaro
Qo5M3V4wi1edovOlFdb0KwUtYHYuAUwJSZnShzGNkwu5oLG30wLtAmWDSS1GTdqNghTkUplkXJqS
1oDkUcqJdTUkZX1XtqNxW9WtPN3pQVUKXqTT6i5UzXAjtQbfealBckSZUBzynjshjQkkG7rRBwAf
xFZynRTttG2jRs09hISacFM2ptQe+rLlIlemVXPRSybabC1EGVUCyBb8btyEuprvcSmT4GVbvjs3
M1WciRXfn/vlbKgGlziD+k9zNxmqHbBTuHUxi/eCJQo7FjfunRUdOJ1J0nZspGmTxOp0oZaleWNw
dt8JND5BF0uj6dYMSKA6aWs0WzaA0WMZLkxbNJMRJrkVtggcZWbXwSoj7bbnc3/kiD48CVZhPNS6
ke2jXjNf6xQ2eyAH46bhhLglmaPbQ8c1UZ0i4z4YNHlXWUZ6S1uGdddbswGeLiYJqCRdsh2NwNgz
lVWuntLsaE1puQGQcbsYo9SRuJUEdsRN2CVF1rutkQ6305DA+C+wfZWdWlXrH2gPgg33ufYg6A0z
GweNa4M+mNExDQqyDCIOaNhtWYQC3Zc91OLwYWWtH+60HrYcHwj950nqP1Aay3cxmZgvuSZM21Sq
ptCedGu+8s0h/OlHqnTZ4oVmF33/pY6UjGwS2f6mmnbjNJvknYSc1iQWqKYg35EW+pW4VB3wlXIB
ssRu3goPAXx1W0X460kDnmR23YyxV5UaFgV9HFxWci57Xc4NQ6p0O1RTnHLIN221mc1LKyzVNbRG
+DFparSRqqDPt5inhKVL0qnbZ3JYHzSpLUWXtEdB1k7lEO/KhTrFpMoGBJR1b46bOZ/NHdtfnjtV
VMd7sS1N82AIVrpLylG+iwN6aRxRLHp1O7BTCbuAxJriFsqYbjEtFg4KYjT4t0pU1s5kCuO3EqXh
DxjpArZd1mRcTqSDLqWk0WNbLjGpwVZZ7mtyB73van3Q1U4B7jlxk9bS+D9S64G7o3+HPzwpWmEY
SHPEemnLbSJz2TGifaBaLRljw5ieJrwbCwS4Rkz3RhxPoSP1xnjZxa10K09++iQoOAvZg5iGDZ9D
VlQ7Ocvn+SbQjemrVQTmsFG5CL3UcdQ9TJk4J64qD+0jGy46qggX6i9TrI2PcjeVpAwLLSvsSZ05
GmOPvejg1YqrSj/BCnRGvUwPbRzGN1YzNg+tMvhMCb3qVY5naf89pB53mzXVcKEIev2qhIOwMQQ5
3ptSlm8HI+BIGNfBrs/i9Eoy+KVtVhqh22tlqE6OMJFRmLrG31S0mL5ytE92Qj0ml1IRxN9mgY/O
FmJ9+NnNuvQYi6E/c7iNogexY20es3QmL20WOaSzIiQHEvX6ZQJLyRHaQrzkWpZgAR3ro+jIehZA
p4VmX22UVJ6eBOZDe0UlaKoOXa815m6gZ1FkW5hM3kfly9G2DAoKe0nVto0n9JZeUVRX2gJYjmmG
/VORwOd8NFqBuWzSmTGRH8v6dCtySY+/NCrc9vux0yf1WxaknERssZoK1uIyoB3JnqKsN6+SMKyu
hyAS1V06Vv2479pgSg5JnamdbTFW4dUoOzEN7IZkRfAcKWElGWTruG+QChoVQ78R1Uzu73xl7JQ7
tRdN/y7r2E3uZ8Ti0qUvcp12w6AeCzsOzYjclW+0kHgF5B23MXVHBDLmyHW5kJmaByGhkE+vi2Q0
vmrnPj0hX9Oq7/HVFrh83PptbeqbQi7DetvMQ8SPNeNGZruQFd+cHgD+zCQP/JztDfpfbh6CwfRD
zKQTFokGybz0DcchTtRzpvhPggpv5qHtG7QmVtBmwbe05yawmaJa3zUsGFB1Rp1kPJOzUR+joWUS
y4lodJu+Q6Pixr0WhtvlNJ25WVpl3PXTRipsiexK+41r8RihkjFrhd92DPhBIh7wE9CWsNCS+wBd
anzT0QIS3pE4EYyDjLNlvmfuNNOGEln1EImJ4LuFWun1tpMkqTnkut+nV36et/NLlZM6eqZAsryj
QBs7bJPEWRiqvRHX9Fjmna/J3sBPDi9NsgX6lTxyZbxRSoB+rlzWIrzPysSMaePLQzSTupA4fkx4
vcySeG+1fpZ/qUjvBF4hKO3T59WWdbF+qbgalgU5SeI0C6XxY6mlx4hEVdOlEhqlVzUbv2YIW6GY
GhKt7VaqUeQY07ny+XH1jHho/DEaosNcW9O+o7gOoQxMrK2UNWMnLPxiK/l1c86Q+1T9kYPl4mCD
fPsI8R2T8DXapmudbii+9qayyc2ePcLIfn7+EE+ORwcWAuaSBs21LMUnCx4YnICdwKi6K6XsXtqw
VrefB1nJs38XxdBr/DfISocSZJx80pENqStSuwiv/Ko9lK26b3XZnll6urpxpeEcFun4EfKq3kVd
CStUPCSTouEY0JPFCfMnmmA2mXlO/33iAS7ua5YO6xch2LpFJyoUoVMnqXbqzLgIysIbcs3+/PGd
KsiryHpp2BXRSSMj+jjTDUjoSqelDVKp3tXTgz7ZJRl23bbobxl3r3ievWbSbTjbyXN3Hx7OYU9O
PEkwq6Cc0FoiSF1rG8JMSdtYMmtH5Sy1pLSK8DrI6t3nw1wLYfieaW9lbabjCWHxujA9DWkmUP1p
nLLXrqO8PXRGcD1QsLEjo7z6PNaJGUnjP/0RiH2oSa8FuGUhFoqMqYWDL4HqVH5ts3p7ekobRG9c
JXp2LejCV8pK50RMpx7lglYlKrQcxOgfX2XS5pJsUFZ1uNp0dqXpj/1YR3aRpc+fj/DU01wQvODA
UOEcAVHqeQqmPrJYHdXsEAXFY9lOD00mb+tcPbMQnwpl8d5URCMKTjwrRYGmpehwfbl2UMi6Iw+1
iYSdKd4bwv7zMZ2o55MTlZZpslhWrptJVHWUjLRsOieADJY24S6Xf1CI2gdCsJGScyjJ42GZ6BTo
kWcbRai4BvOHGs1HjZF2zsydxgHrWh2qgXSEPymhqwlKemaVPJ4aH+Ktka7I8+ZJbRNYZ9nlFF+T
4+FY+PkDPCnDeDem3xidd/KEMrYEqQ6J4Wo30Zf6lsod3UCGA2jVcmLayQP3HGrjeIFkWPR4W9hq
LfrH1YyXZiuvdeDFDurHizQedoEZbM4Ma1kAP6ouiLHoVmnwWG6Qq6U+iAY2sYLjoZDRHpBKW5CD
Xt6NO3XMLzp5dKOgdRUUfywl8ZVolHd1IjzGRXPm+Z4c6+KzwGIpoWpdfQlCrHDNEuLOiYuC7FFo
Qz92Px/ryVnyLsRqL60Df/Yx04KMp/fPcma+CC3JWzk/58dzvEIuj/Svoawe6ajOaBsmHilE0XhS
6WGZN31/0+iDmyTPoAH6xDizz516egiCFxC6wtK8NhyJB7Y/KpitIyXfcb/dGVZz5hM7E0FZLE/e
TX+9K4yIbClzsTZCN9OMm342e+fzN7S8gfVkfDcMZTXh6zHtKqMhCKX0DbcHN8QA1ZCRconfh2mf
RfGZ6X/qVXF2V9g1JaCL6zNcV0dUETNkTqSVkHTOdpV/a6Nv7WA6oDew6fOdrtXPtFOdlq69i7qa
iI0iaE2a+i2HEolKqWNB6AOh3DvGNv6S/SwoydAw/fmjPTX536ny1j2+lT/WuaAzUq1ZLv4xoLc+
nbnTnBUbn1r830UyVjPFp+iVkL1syRop38ZE26WBdWCvvSi6Yf/5oE6FsiSNKU+yG5zT6kvTkjEj
9dC2mIpSnm21xM2GJrfbeHjqG/OMTPXUF4AvBa6fOne0I2jeKFadapIVIHl934ZXQnymgeDcz1/N
io6EUjd17JKZj7D3JgkeP39Yp2YApspQQxYy3hEFoNPxbubC2jqz9App04nptY7JJX4e5fQo/oqy
vLJ368RgUeLIG6KEZNgpb9gVN7HPQ5w4y2AQ8leI1VZBuqJV45kfS/Ygz7yuC2MRoakQ+XaZK+Fd
KLXhs6lNyt90MuYyxn35XeDVGwrFUbXkibFZTf01ks27uG6HM8/vhPqbIBoNvxSy6UBeb4SkmCgA
DyXX18mWvHGffMckpLSNycFUBl2rhWbv5+cP9PdBYr3uvo+5GpgkIfKRSGmCUlYPItTLaaPL2+Ku
cMhLOP59cOvbw8/2DX3TzcLhPUuoWAIc/QIIarF8wT/hyBM703GTCkvmfu9l1+lrqzrJxt9DmHEF
J98tFiLaj6qnoEov9rljwclFBPLcYm8AgW59eSKDKEXQAok9YFEa3dWWsinq0haUc9vbyYWf3pn/
hlo9Z1nsWz3nRugEP0aXbNt0BbXfDa5UW7ijoBm8Ujp0P3+3J7/6dyFXS6Slp1XJ/bB1yPs5YntT
i99zdrbPg0gn399fUdTVmj/rvS/4M1H0q95tHn3Tycpt3G1Qs2ZXLW5ulol6wZGUrWA641be6V8+
/w3OvMR1z0TQD0LtJ/wCqG9fujqpHKmOW+rpVu5Qt9a8z8P9vlGsJiwUy4VnhRwTH4Tlsb9b5qIB
cWfZsJ2Sc9Rs4Dk2IsmcFan8mfV15DRzFbjIsShT+qEeomYuz2FCTrxZmfwJV2LU6NxTV2820CeD
oq/eOnF1N6MlzskOyS+fj/PEak4MnPkstOeAQVZLLYwcaaiBnNGzwKEv/0qB8czUOTUKWjJIjpAH
Om52QQE3l1WAW9AIxsuTo0cigRsx0nrz+VBOB9LZ+BgNHcSrxzWpAt626dg6xlLppIXvps0tDAf7
TjrzyZ16aPTVAlRgNdPJOn2cG3U5zkKY9C20dgkFrWAL/s/Px3JitsvvI8gfI4h5arb5EsGK4ofA
p1MGMeqtxLZrh4p45uR/8sG9G85yg3w31UN5CmpVYbvNa8MVJ4oDpLz52M+8nzWoYdldl5su+Gx6
C2kxXH6Pd3GwLUzaLGN37T2ydIY3YxtauVguLa425y/Xa+7tUbzlIb+Ll8xTo6s98RCsu3Rv2lEx
AtzK7LHs7VGc7Hj+7o8hZW1o6+05s9uTk+TdaFdfViWhqVM0onf686w8mMnD51NkzWv7Y3hA9HmQ
y7V+vTxE1M5lJMusUBuZW/3TjBytO4iRg5RTfu489LL56FIRqn8kGIKZ7pLDyJ1zOYwTswcJF2dm
jV56TNBWs6fIC2FupZxT7ZBNmHQpXwepusqk+sfn4z3xPGkQpS5MugmJ23oDyAqaH3QkeRSJ5ENW
lTdobs+0wi0rxGrNR44mAsBgKKxVqwmalOIkFDMhrPZb3j/q9aPQBvacv9ZBj2ChtBM/O/NRnBgV
IY3f/VTsMutRDeaUREJMSK6wV+jAt3pw7lBy4gWpCt2n+hIILeVqIppJm0SZGpCcK2K7QrAihh12
ieeqP6fDAOrUeTlwFVbzQFPMVOwbgaS72GWXPa1+26hCwIGkO3L/9lTgECktCXcabI9wA7mVSVpM
tx/GDS+l/DCWZzb/k0N59/NXq286JamuL/MA1yHOVXUSOpFfiHY6pk+fj+TEOg8TaynFKDB3+ZY/
LlFNPRj4PYzk9U3Z35dKuS/TlE4TPfmVVtaXvx8MoCnFmKXLjUzSx2DqhAZQzwkW9tssv8xRdGLw
6frSmS/11ON7F2edSQpMv9RyVFpOgGHTrhvUe90fQT5Lye7zAR19PMCvqAKKENoXiscaW+NrUje1
A1WsVhQP6SSFdo/z75nzy/E2QgSqEZzpSQ1AJVl9P2y6QlbN1FJNJIDV1D7Sn3An9si4cjzuM9NO
G0+xLoppvqMR4f7zIS4//MOSxNLApRSGkqQAvFjXVLvZ0FoRrfeiWsm2igBco2tdMZYOo6REWBqN
55aLo0Xwd0T4NeBT6cxZz5JMU2rkFLjadam1reXxApkjbXfx9GustFurJLEwRio3yQC52ueDPZo4
+LliOQydnE+bLOfqScdKL3a6kuZOJJT2iJpGUB6M8Fzt4viRLohkA+I6bDgRbsTHz2DWaUEZGvhi
UYaDcTeju9JeBiXchElZ2rEcT87nwzqepgSEUaXIJJZgFq5WxkL3VTGrfJBAPYYydNEjN5GKM9/C
iWdHEGqtpqxQ71+bx8ZiAT+7Icg8mIkt5eNV3mpPTV9/+/uDoYmbvWSBQB9Zeuc+VWVzNIDTSvK2
jeMXhRaUvx+CBDv1TpGyBY6OH19QZmolkm3oK2WTUeAsrfu8FNIze8jRymvQnAQ3eMkIcJRaf9UN
GiOlDrmiC9ksbbqsO6D0+ppa6Ze0k86Ak068G4wVOc+Tf6YKvv6kTD3MghYfHjxom4tKgCaXxCEq
sfxvx1leDOjgxWNJJr/08cGh48lkmp4glKQq1nXiZjaeVZMmwL/7fhRwFsv6QKKRp7faR4bMMNtA
U0CE0XsojtYGA/QzO/DxJ0OSCMvl31DFBWrxcSRF16STnGOTFJbiV2OkWdZAkf/5MI6TNZA5lru9
+Lvl++iK3woTYkclTB3/ihx5eZsdYs9yOleqfjttlg6eTGeWguM8imlQ/8L9CqUAueZ1LipMp0jT
a2Si+ky/jha49LlASiVv05r1zsxqx6ga1xJEt0d/HMs3JK+8Rh2cpR8k0ADoGMa+0svAboXmzPng
KMfD70bRbdEykJ7ksXx86FUUyzUdRZWTNMWtagb7sWvrbTgUolfIyp28nBwU8FWfv4aj/YY9lcwc
BD+eyPGpJCgoF6OSMuHHKp6yS7aDJ2zr7Tnw0dGMIgxp/d+8WO0YUeUPYZZTlqwZAoZjcxJfSsq5
+8PRd758EBL+J6gnQCOsi/19UjazbMWRM1q+HfWqrdOkI/Kh/H5i//M6/p/grbj9Y/tv/vO//Pm1
KKelWbdd/fE/V9ErvjPFr/Z/l3/23//s4z/6z035lt+39dtbe/WjXP+XH/4hP//P+O6P9seHP2zy
Nmqnu+6tnr68NV3a/g7Cb7r8l/+/f/mPt98/5WEq3/79z9eiy9vlpwVRkf/zz7/a//z3P6XFSeN/
3v/8P//y+kfGv7v6UbdRHlXd29E/evvRtP/+p6CL/1pOaGDIqM4ur0L+5z+Gtz/+SvoXKSh0Qgal
KBBOFjMkL+o2JKz6L5YCjjomOiLO/Qs+pym6P/+KHYJ/w2dBYYDv4p//79f78KL+enH/yLvstkCD
0/CDCf/uOGcCFNN/J1Gpf2u/FVgfPzEzHaMI3FbuDgf1EO1mnJKVbY+t78IXPbvYfJzzx9GWPfBd
AkSbqklpwzB3m434S7pcUtG+F21HvBMDx/wWeX8vF/07IMQq8H069XFW79UGNJhIaqVeoLGGZked
RpgCJ1Ua19699D+f6oen+PEEdxxmNa6qzRTLVwiDN+7BeB1+zA9N4FRb3/V3SbgR7ozDvEHs9Z0+
lTOhl7PaX+fx49Crs0miBlnYBMsLdGZveFQ3wQFigmPawz7fRJ55Zr9QTkyYD090WbPfvUKj7wN+
PYaqbs2D9NA4xXbcC56Kij/Gbj3eT4+hQzPJRfkSm3boVq6x9Z8Cyjq0G2u27BVeuo3ucf05O7s+
nqD+fBQqB9plqeOEu9ou1GyYLavhUSwe4H7j0RuwW4DSwZ7Wsd6RNv4FwtrduYPuybCgyRbOIB47
613K6gpLSifC5qmKI8jsldNrE2UeSYkzR+rVAeGPEVqkGEiygXzD+OTjw5dowtL8JRS690PH0eD7
Mr7Byx700FU2tSPu5nPlweVnrifY+5jruT3iO9hFfLNJ86qU37rpIrEePp/EJ0PoeKdhBoaKdp2+
zi29oY+qyN1af5WTi8D8WsTPn4eQzsVY5vW7eQu5A+CFSAzlpnksrlOXjoSNBfQ/v5AOykbcSc/n
vBFPrHYonpcCH4crknirT7NqEkOIK0L2SOyaNHCU/Jwp4qp2++eMeBdj9TlWxdzQF0KMwRldaGv0
zEAbHp2Z2q16MbX2OSDfKvtwHHF12FYES8/6jojNRvJgmXRX2P26k1vRZnKh7T9/bR/PYkfB1r5W
MG+KrJsJNunVjUEfkTW9KAENg3UHHnV2siCx57LbfB7147nzz6h8zL/ToApLyce5osym2pNoy115
VK5BZTH1IWVImPpl8sFoPUX5W3ne44CryVmXfSl2Q7181+0+R5hDD8Fe3p07cq4sCpY4UETJhTI2
XDcoeXwcmNDHg1S0+Aj0nvaEEMihCws7YUhWtDTv/X2FNc5wWZrOdCN6GIbepU4BB9ym0zWyo+bM
XnJi8vLrwD7GiHLRY68/EMGqRaNvy+L33qU6uZuFO9Pt2bwUp71KwbKdu2Edv1mDQ9iSowO7bB7l
7IVIFNSymnmzg77XJsvLLRgliWhrYucqoeYpZgycttsqWmontI9LLQ2gUfgA3YLSbuKYaUOH0quc
nZnoK7HnH6/m/W+2mgLWLNPJDSsErecEfGqLCa/uxByOpqfwsU3xAh0fl61zPKMBOt69Pj6R5Xzx
bl3UmjhFCL88Eezpcr0FvJrbqAntJjorjT8+Ji2xVMpt8FF59avplxWUOnx1Yoy29qreJT8W/4Xx
G1B7G9KK4UI+scMNGJlzE20RA3zcwz4EXqt1TV/KU6GhjRlwz77ACSTJA0/AaDXInpMCINAgPk/W
rtO+f76QnBnwWsGbxaHVlBCf3GH4DsXDlih+qcLPoasPI4Stz4OdOMt/HOVqChlWYZrFyKuMqBSU
05PYf6fbyC4twfaNyi7KXw0AjU7VHQMdfdmb576u4z2WXwBlOQk/DBOO9GrdACdJb5VlMxo28U+V
7ai66l/Ki/HOv/E7p/ACTzW8M8M++XLBFVv0JJDUWjt6iHoBgmUgqqYktH5fJPjB6YLsje2bNgab
FCqoVvmQqaRz0+rkavIu8nIAePftSGoaBKQKcnf0JG/6NW26rX+bKnbsma5qtwMTOnC628G0LTo0
z7zu33eXo0kNiV8Ho0rZYa2jnv1sDHxZXzbi2TNkO8EgYlPfxzfZpuNtv9Gh72CsihlHaeu7erQj
OPO79IBBxu05refxUYc3/9fvsjZ1C+j+ECNqOXDyOrccOi8uSvfz93zyYVus28tN2TpSqelVW3LL
UnNXKKorOn+3qY5fbHWT098aYmJ4zqX21JBk8taqQbTjHClIjFlMcKdwRfNCodOaV31m/pxaesnA
k4Pnf8dQ78BstDYPTE7WlG/EHhinep36xqGQ2jPP7uRY3kVanu27idqMUUz/n5G7VXVr+YWdxOfW
9t81tPVsJKcskSYl4XHkqwN0wwpxKsxdqbhJ4cGMaH7bpHSLJn0woAHE4E3M4sWfu4suQQ4MLMgs
MjuI7iItgXg02AvQQzAvxSA7FOO1VL8Fxkuv4Qci3CmUX8ImeSg1cz+k8jZSCqdTzizWJ1/HuxEs
D/HdQ2rHKQPZx9dctbhHhbrtI1Xt8gc8Sc6cL89FWtbRd5GaAErWUPvcGPtvDUWrrgBXYZYHpXj5
/Js5tSDLKoVchAoYB6/zf0I3W7CewsLNy4ehvxRADsVgAD4PsrLf+uPo8j7KanaJAHG6QCGKvJUP
lp3scje9WfopAIN4sVe/cKJod503kUfVvcwL669MhuCsFyKKneMny8GWEgr7gCjKR75SfZPHrZxx
WW2kdhsJgdMIgVunCa29Oa3yNHWL/qYQeuh/rJodUl66n6Xoq4WaLcSNCW5OqTsTX0lzI8839Hva
SQV0qTGgkEZ2BttCiTA+jKc9CTfAMdFWT7iV+OG9YKSbSTrUSXeRl9GtlgJ0nJ8qMXTiqbEnI/kR
i7OTxNKVJb2IM2GN1h4T06vmO1HQvDKWmQS9m/TgG6GKVJFyIY/3SjnaCn0JjJhfuv0is6X1+KD0
8mta3jQEr8NLXwKNoD37sbYxGyataO30xSAcbMCs/UqEy6Une4LxgQhiQes3tJH7HpTCg59MF3Ov
b5Tka6c3DuyTTZHkXqxJ1107YGXwI4dpMxVvgSDez8KdrDxrenfTZ12AlNs6VKWx8xXI7z26a79w
sCbwKlG5prMXhjn0rqR0suknWgy7p6aht09am+7jcG8kqpPNozfpPo25MJNmfSPW6a4UIRaa1UVj
alszSb/XI9ADY/JETjBqjoQjANgEXrAi6Dg8qM0DahUnnfwNLqwXQh17PaA8vwQ0Sb+52ec2REVH
s5JtWVTuaBnfYzPYlqKwyY3m0HaJjawavypgUkgrMlW3BdD2ZeLN4PSztrNrPbBHY3SrmhkTF5dR
bthhUG6CeL4oxPKLrArbKIKSi5YXsIMb57T+diOUB/VAQW1sfyYa7Nx83oeG5PqZYA/IXfSctS97
NAQuXCm9obEJKf2XXs+urvoOdzh7DIrDPN3XVu127StsHF6/tenp3LOM4FKPDKeoexoGZa9KlH2X
6W5i4srT/1RowgRH7QWBv8tn3M18BiB1EPcUO5QLF0RH2073U4NmVBdd+v830EZ/1Chlok7d5CEp
y9q2mq9hXr6Nc3aZjrXbpKFbzC9mzzqdvUI59MScE6xa5nYxFRdBDDFF7jdtKnvADl3LqJ28DZw2
AVA3NzSgypsYGFNfPtUN2q+u2oOg+tJlEzCAW0mcdvPYeUNlXrUBDbIEHGCnqv0O2JqXK7s0CS+6
Uob+ptsBXjyjrDhBrntAirxaqfDVtraKcTPGwF/l8F6pencud+I4YibR4GJx69O3SYeInSoSf7yf
5dAOtf5WnBhafBtK5IVafz/AuomDjA6C2a5rnBRgG3mScZ3GT0LmO4o+20MU0c87gkrkqU6qm0qG
o6igmiidTQAdY6HicaaXefWi5pxJ28htlNcesKwopIdBmNxMD72mSjxrhO6i1N91M9kUHE7F3rA1
A75a4btlD2NAHOA/yJsk0HedUdp+9YVEGXJLxY6Uys2CX77AgFINOsM3VdhXNZ1LVns19rEri7Wr
x/IhjppNqV7Cn/MavN+qouGJ3qjasyzEm8rUb43ui2hktpDctwY9JqbTBJFjqvGuTbIFFGqXyYMp
tZf6ZG7rJTVQIj/Kba2Z7NZvLxe/Wd2SN4PwOuN8WEnpdhag6IWDHeiNq8b6VqHd2oRkZB6qarwM
RB2cKnA646fOMkxJ3xGQjYTAfBTYj8II23R80fxuzyriFAsLiFU77wInCIMNjVPb2dBd+LoeDzgJ
aBLgeC+N1hYJtDvLwzaq1d2AoXUM6iiMvo/DUxW026G6VtuvgfYsqpj/KsDIS2jKceblgvbFbO7T
Hmxkgig+THZ8+2Oob2fxF663G4ATbtrI3jxpNiBRJ0KgNEzjZhK/VX3FA85dv2xdwDdeGYzIpraK
KdkDB8YES210szbgCVsdS8cMyytEYjs9ndw4iOFlJI4kRjuxMrZdqYJ6hoIWKbYECrkK7lmZ3bST
HUm4KOr6yUiknQY32R/u9Xy+LNuHuHj2y8uBMnRGo4Ioo8Stiw1eI5u6gBNU234iu9I4u3HLXlyO
P0ZNdQV8bGlh2SLPg1mk7E3tMktLFh2EmSAkOx83Hl10fFWzM+1V6944QWzpEAEJq/JpyNtFllvg
d61mlMB9uhm5diQmHRz06KnAhJVsPxrhYZzqDSRjdwr2cTXYpVHtVSXzjOZJlTFDEVRUqBkZFsHW
50UXOknXQia6C5PaihuvqIOnXDXc0sy++hl+QVa86UlAtX3qTtLVKAL8g3VL97HbsFiNow6g8NHv
yp0QvEZWdpgYBMxQO2H29CYLoq9sR4hqFek7MwZ6kX3hmL3ttWhTJzdGrNzGifiWsXYrzVugQHqD
H8gq2CbQ2b5llniTCOkmmEWUVTuSCXutNq+FWvYyc7CLwYBVGm0qKd6VrGNAlLok3ZN+YkVduNa/
Op+cW5VeUXvaGZJwbZb9IVDoOIGGG1kbGFKbxFS2ZdLZA2w0OdNtTLK3llWBWBLJPD37jbVpoXIJ
YuBVAKY69Us1Vi40asRXaBxjqLLFz0H2Wusm0iZ02oB6uhf0sYAoUlfQt1I7bkYwtAKkPNmPOTAI
Byky4dxgAoVqLIjqXSBkTP70okl2Gn2kAqgjE7srcLYKYEYAJFs/o5s1RwchvhmB/hxJdwt5Kxte
MFW4iJp6mxnCxWx9oc3PmePc7cJsK9YA+/x7tfklFYnX+NFOh4QXqVDlkm0aPfb6N1FRd+NgbUaS
M3IpuVKmXqvjTz9twTFjozdHN2AEnSrTXKX4Ohj6TqlrqIA1W1pqN7yEPI0dmA9uIhs7XT6kOYea
bqTi/VJOlVOlsiNI8gX+fyyS0S4rA7fSnik9HHRZ3cHsczKLbzCCkTLC1peGq0ybPENPbWs0d6LP
GULUPV3Or4beusyC+GKo/J3Z+F4/he7MtVeu6IjQ3+Aib6GkOZAylVk8dMXs+fN9J1luZC7iBT7G
HN5n8KNQyzt82TaFCHNv8Xk1we3Ed9XU7Kbx65xMTtT8rELWyjrBLD3bdbx5QYcMBLpQcCKsU9Pi
hwRINrj0yZ4FQ480GJIkCrx2lOxg7NxmUhwD3UYuALfrmMC9squCF53DVj++Wj3zRHjW+NF1YwMH
w6klvdXA3TX+92x4A2bpTP23KkdpWhrXk/mKf+IFMpnd2GhPnXJb509V3YO4AM9ucqAxBkdp7Dmt
nDj9v9yd13Lb2ramX+W8AFYhh1uAYKayLFk3KFmSkXPG0/cH2tuWaB1zr+qr7nIViwBIwQQm5hzh
D5syI5K2QrsqqdOb6XODuTPXimWkuhwbgYI6CvmVtLHkrx2SLE1yTfC40JKRCCPhW1dJ8jIGrT0p
zTcUTckkja0yYEFQqITU1dJT0KEccCAJ+xsDjpydePpG9dHJtKhipt0aNqiTsKiIkbeJOiI0/Us7
3qNJS0A1u6sh3CzaYSPaYtW6k2msqwQF+V4gxEcEH73MGjEuBKXsKu++xWG0rYk+0Md22wHpU+Wt
EQaUWAqeIBxaMp8V3fua4Q4kit+VCWH4sHD05Ln1Vm3jOWanLXQjv6P05o4UR8YQxKLWLCMx3aUN
v0oe9loh44ApPde6d9/KIn/8MY5922JWUv2XRB1sni0w/MysLdKBr3q2N6pDiS+BJexKyplyRNLN
wLM82cmSYAcTaymO/cZM5Y2oZRdNk6/DNHvRw+QGHV5tUld1U7tRQKnOCLnSl625G5ThUgqkRTWE
tlRydfpu51tEN+WriiGinq3CKLoDUeTKQritcX+qu10eNKvWRFGuGrZ5Lrqp0TLhYKsdKKtWR6ds
HP0rQTYOuHs+qhQB0npeFW89NeMny9chKy6D66YK9OegnNYGWlO2jDKTnMSuohRf2nKyJxyZYlar
TOqXpiXin41DKSHHiHz9YKwjFYEpcvZMLR+yqtwGPiLFBMNIi/m2aZQ84QNlZnNRoCyOnvb3UBj3
2Sxp36oF6321yMntjDK5Q+jxwZduhArkmorswmDuVHjhra67cjw8Fyxdnpov2lRwK/167CUeJR8N
Tt+JIljdvnTXZ89Z8JC18CdlXAYg91nZVkFOLdRffIxHde9SG/ZCfmNJvhuN+ar324WYXApCs2wg
csnmy2QQGKmYYBhecSd6/Vq1+F8qaMh29Wry0ZvTbqwWnUSxKVaVP+4scfxiquUeKv4NWDnIm6IA
hzPXmSuIVou62nEVb8yAMCUeboq+ecjrjPBeRHjbX8uCuhYFktKpkAlUsm96rNHTDilPhdfImhXU
c5QB3s8LWAcUdAumnXb2gjC7nVwaBE86RU69JOW5oeBFbwlxqR6dGyn92vKfEIjfky5mAFbrJFU2
WiJ/DSzUYpl7LG98HkrDTRsKPeRgonxv9sNCQsus7XonkeIrgLjuEIPEgtYGXdXxGOMxyKlO+Z6G
qmv0hIhxvNLUetHqmV2k38SU+jcxcRTZY/vWIA4ihY8o05rq4JbNd+a5b6ImO0PeIXcRL1oF0QTk
45EHvdUQOCqydpt65lLRhU3v5axD3rahXJCr8bd+DG96chyjiGDrrOrkUe2eBRk9xkDEvd5wskxB
pS+0a3BklMUuA6OyI1Wg1iBuIGXeWcQFXvrYt7tYVBZo5uwBG7to8A2Z4XrxwzDc9gaFM8TOkKaz
eLYnQBbiQ47TGir+dqboVLbXIuuouNN6wN7PaeSYwl2EMJQ6LQRk5OMMLALjo6vG1ZTfTOXGRLFd
y/MFawdCbdQ0MToYJy6WdiFoybJrF4Lnocb6Rcq0/aQT7cqaK5SvRrYXCZgN5ZrUNffuw/ZaR2Lc
TlWwii1LTGOuIhwtVPzLy/pZJsD19kaUsjBrjtzcF8m9ipJ6dVWS2gQUWfxd1t4lubgwk55BgYS8
bF4MonAYJ0rVir6zWDj8qkSRkvASicixyn2iQJQWvSsh8inJKL0bU18sQSsG6pvRiug63hHuPTTG
vjFiO2XZm8oYSd0HHXnUnMRKg57ZLgv+w0PEcE2yVd2id3g1+3jJ/E2fcySNZCuTtwrQgPWZo4xq
dAUBu3BW0Ny6U8lstDbD3YFqUIlkIhWbscXRMmaFaq27kbtkbqfqqaKBV3u+M3F5K4ZxFr0S8SIv
8eiHmqsnS80LlnLBoO1uNWFdBYhFiXsZLe9SYVwPC0FRKe08yuZl7YuI0nN7VeYwvRmWAtmXRBup
xl8iB/2Bv4otea+yWjhSexeMuyy/NxEAlIPLrLypy8rx6mblJ4dU/BJOgl2DBvQYWoxkFL6udM0l
g3UN9esklyuTkoTsz1rHV3L/QKZp58yhKTYVSRHjZ3/fYK2m9tvMVGk5rKeSnO7e976ObUJVJjq0
GtzAdjMp1774Kuo3NDbXgoRGPgWdBhnF2rxL8IVNkeitlBzeT9fYpdpsmiF3s0jfRyULSz1nL8E9
QnF2OFXbkCCyIS6uFHNnmKCLJJGbRSODslZNFavUnqQBc49e2Ivc4UZs15Z50GRgbOb9GH7XvYdq
eNXIIuU2dE2pQNjT20ee5Yx4Z06Rd+iqK6pb+M/YaGU4LUMEcgpPA3mznN2ZwiP6co4s7HDrge/V
25YmHdII0cccDWm1thvqYbiHLBokAORYR94atoma2QOxiFcZB7khY1euzFKnYuCT6yeI0uVMbhcl
2vVCIWzlUXXNWCCm4+lG6NX3LwdqXdUUL2NvQn6tcKIMaBXrYi7zFJaPraa7GqIvZm6sMq22mY0d
X86dSlYuh54mmGzaWmmiQsvjGj2bWbhV6v7aaJUbQ8g3FFsgCu86ZIQ9wsrQQI1ZezAkngMuw5z9
NNLXQir3BWleXuvraYxwVqFQFr3o/k2nbquGwqrlozSmOuHYuLU/rCFcrXLhWaQw1OjCjraDXQ23
5RQ5bdpvwmQloIxo1XeUuFzDqJcldZM8RiAtpCgZ5m6VJYzzai2HPN+Bag+55mYxxUXdWvQZBS5h
I4nFQlPvRaxpUNP00geR7oHOTfVNeYlzkWNopSskGtvEkQjpBlrumn2zAWOEz0F5yNRnHH3vhkaF
s41mqAl5YHpOvTfV8OyBuMLysLlBVywQvhrCcwb4oSENRutbCW/88WtZ5/bUlyRVw9IL/Hs/lhEK
KC6qUFhIPnVaHFqS7rKSqMhaC1rOASLwU7pD5nYdJJtWiBczxSrPitsJ6XfSeZVpvU6u+h5trOTo
uUBvINyWyJsnWCbV0U2DfAq6zGTlJZPhS9TWS4tkWYvu5PBmHN6S4qr0801sXorTgxJam0rDwCES
90Kh2I0ZMp8UWGvVTp9LZMTAxMaUqnJc7HLDdFUxWA9dvaHoQFmYFQoPnR7PDjpthm/jCnSlRLpT
5oeObNQv71rjqUBeOxff8LtJJ5B/KEl71DGHfDMSSZbdQ1iNKDnttCB0W6J47JbW6GVSdCh2XYT8
dcTzV95WI2qJTXmZk0J0Seg0SnsoGmVbxMI8KR3kcdp1HUrxpgvODg3Om7gWFnguzXfOhRFNucXA
VuHSTNWvQtI5Qsi0z2IbTv06bifE0qdt1Mlf60FYCMxyMhOZhaqzIMsLT4l2YRVsanHaxoJ81+lo
OPP/jTxAIam/9Qi60DG+aur8oUmrTR/jWJUh6Vdbl9hcUZ/uFlLVLsIpdrtxWonYRniARjxlWXXC
dRfG0yIWpXqRJO3WrzEnQt/Tz/zLUccwK6sEOyjjQxLvK0rtAuuyBmww1EGjANEWGuxU6G0KVNaL
+mulvsnWlzwjlyp6OyIf9eoYWKNnd83gNGV6S3Fw7RX1MsvuJ//7vI4Fkg60gQgFL7w8u26oIQfI
h8wWuOYcFxDrddqqCyzbGJEjxOYsKddqQMikS4dY8ZYC5Q9ZxFsslhYp8um4Q1bVnaa8SgRfVsOM
sCisTTfQ41Bv/SRwe6q3BcXw0lQOGQ96NitPJ5cNis5+Ezpl9T2Mmfmy2aHERaDXTulIiS9FcWtl
byCenZgcojQkdxpiaifBqiNUb9I7aqJup751wo3c7MlHnRQ3DqHNN0Vx77U4fh7kCbGmx1KeowHg
b+SJEU+ljqZeNgvHdtjACNVC0plRZ6ALdy4V5G2OTjBeDo6abVsySNnrr1lISOgWmVAsNZpG6M06
afCkCN+9GKvEnQzMNaB8NYi7RusR1173xR7q/KZSn3vRzaXcNYLQjqgzKCjIj9hB5YR5VzpNoMyi
yWsq2KzgYP+1RNGnu+uJzEMrZG4nhxzQndctWNKta3UFcJHoIhGY87FBGZtdqz3GektMRf17lBwU
EV10zBNxM1DXUIgLtc7t624Rgu7KqM3T78fVqSwAh5OUyCTHGFlgVuU2ZryYzPssXInIr+XZlYAA
VllPTqe+JvDOfPIbKw8BQ0FJr1OnAjWtpo9oUzsGc06QfA3ypUFsJSAfNbi6ehPQucHwwonFRVVi
opLjm3enBKFj+Nui3OlAUKwhvkM079nDelLpzaWF3Db6GWuzJ7LCv2Y55Ug0o7NtaaNdUTMNqHIp
sfzap/WmQlk5ZNTgUuciYu9WJnUhEztiFi0/+Y5j3n0qxbhmNHZN7cVEpxSXOyrvyJ9PV7ia2239
MCXRFXLqtul9E+ghCDxH1HGu81pZ1EW67BLlTgZiiHkVrRbGCeUogXqdhCyu8FUwRLtNrgXlqw6W
uKaNllH2xRHDrSkzSMJoaz20y1KhEOk5EmWAyeJeRdmqHPul3hss/6UjJAQ7fu8O0K2CUkFDKHYK
jHd0mk2MOAwtcjesmmWeA8IKbjQKrZag2Y3xNAbA8ALvockHxM4FdIcMLh2l+Lodr7OCO9NK173w
lBFZlD5uM8SfXRNc+Z3peFnnzPlb32t2Efqu7kW3Q1N/KcSEArGCFcMBgBQOTt8zUlM1LlxTKZda
U3/rIvF6ijHDYRkXrW5hJBdIn+4r2iel1z3/vZH8Z7daRxv4N7r5BIqGPGaf5CbQ8kpXtvQ7N/K4
a+ozmlqf41ffneWkzR8LEWLomPgu9BasYafgLH3TE+UCP6C8aNJyGZYyhbGEDC6LpXNKbH/+yBkK
/Lslf4KBK6BdozZOs3wG7JIG3akOkYCTfcM4THIylwUgsM9pws5/9BScocy6jjpMTAW20UfAQTHJ
XqUk4EvVVbOpVzOlSV3OWPi/38DP4G4w8aAVQh+HBD0ff4dryEBxZLlY5jQCoEnGbxOrUaRtsxA1
Hqs8Azv47EJCgrYIvOHDqkfA97uT6a1RDmkZU1dvEUj/MlJ49IRzoKNPMXUI3ShQR1QTGemTMZnV
Ru+FmT/frt5trvCLcrLdBKjK243rc4BxeUbo/XGfYN5bkI7xctNPgMctuVcvVzVIimscL9EWnyF0
mmGTt+79veXWK8El15xJFPW3noaPS+n6rAjoJ1h5A4mf2b0emrf8B3W3xI+hD01hhiN3m/qt28Su
70IicygBhY7mFA7OWGcVnf7EbsxnNVS4OtCeLOXkx+eq1PVU5kAPbs0VDlLX6dOwK988oHRgyi4E
ihNXnntOi+uzR0NFJ1lSIHVaxhGj/G4Y1fT1dEKt+bd622yJmcaW5WZVn3vu52nl9NaquHjDHoYT
zW/8+GyMfu9XVQi6qMfBe+Gv0228UkRIMfKj4lLXu7I2wTk85rlzngBCGWSYZBWcc7Lsah+vlV3u
mAu6KKRTm5niFS7OQW0/mwLe/8yT52XU8qoeChCvGkzDQp27u4+o+S9q+duIP9Xf55vjhPLHRUUv
GagpHK8/lESmvm6Ksh9yGD+AS5qNgi2jndH6cKEbASPPbvDFuieWwD7d2PxfnvwE9qRpzdQjjg3Y
SdmXdD7N2R3COAB8W6IBb9eNtq11+aUqL4aydn1f3yZFchii7wbYjxaB7ojM4O//p09vuIJAGGIC
cOJPBY3SdMpjdZivPuZECN/bBUWav5/i0xkR5iFzIroMTPYnd9ii7qtY5pQDO+0Jnl2sjBxlFV1I
0I8C9xyB7/PTzShMfhZNwFN2VeEH+A2rwFbS7+q1vm1XHT7U/qb6gvfn6uw9nf/zfwyoWXkK+0y0
Joz5Ar+bDTR+XallEaIWh5keMQu2x067zDeyHbnC+Zl2fur/dr55kXt3PkNNBfwfmX30Q7VpV8Mu
dl4mZ9w3q3MhwDwaT89EbqGLTD3oyJ1yWppQ8spGZiHDGU8kCs0MGYxE4Wb5SzrNzn3iGdX2T1cR
lmdEZIgILNboj78NnGmY5hoDBUhYJdvaEu/ydf4ybaVteEcYPpuX/xeL12fLyPvTzsffXVIJ/WN5
8Hgs9Sf9uv8uXJIZactkGSy4k4/o8iUX4/48t+az0+oSLFNZFWeZvpPYJ+07rw9Vru/Q0zB9QBbB
lvGckNRzfLzP4JZz2CNLM2qYgPlkJUmEQmobK5xJPCDOn2iouOlb8jBemhvSyydsM53IHXf0Y4FA
ou5orfs1vkh/nwY++bkf/hMnS0vahuOgFDwozbjzKGR61dVsZ6f0N38/z2cod040S80gF46qzkno
SstMb1QEhBelOzrxDZgaD+Jp/cyCvTAX/gbTEIzLV8EydDo3WFvX+rI7xDCH8GL9+3/lk4BzJq0g
aqJaGiITJ3c4FoYkVKqe1bS/yP1XyV82nXjmHJ8sn5yDOIiTkCNoJ/dWAUUvwnjj3gI58gWaFTmN
q6sSKxql/3cCWUfc7oeTndxDbZjNe2cCQU8LdCxuLBVAlvf171ftGECdTDwfznKyXqhqn3StSEzb
O3S0d8ktrARtNbmUpVb9+hwR4bP1gscP8QYdJums1vHx8W9VDPSKksc/2BQbPJXcdFW4UJBtdZ05
5872yZBgKkXEAfovamani9MoGIUStCRzLatT9FZ19/05a4gjN+nk+n04x8ldQv+ixXwU7H4jvRlA
xJRi9nikNoseDfRIZ/YJCnvZTcJzbimfpMr42bz7eSfXEgddHO98kXxulVzBbdm0y3ZPqd7G8PZc
fPzJhAIBkIsIg2Cevk9HvlwZEZlWsQDu6mIMWVj34eRqy3qVOqxWXyp6ACp5z3iWY/rZQkVMTl48
kyLxvTmdYrLcRCIATEbpcuoLbalTYi+BrNcLim/9vrlhPn2g4nN8Mv6Vasb/a3oYs7TO/y6H4Zbt
c5NX4XPyP6s2zN6e36tizF/9IYohSf8AL4TGY5hoRTLEeKz6oyaG9s/81JIkSZDAeYpNRslPSQzl
n5k0yHqnyjOdmgD3lySGwN/DhFCxiNtmua45SPw3mhgfo2hAlJaFeaU163bMG8rJRO8HFbCv7nUs
HDx4/XwFlaFcKTcdteCtRvvezp7Cs+SFU/XM41kpmsw0DSaU40V5H7eY5uSHcfGqXKIDGt7IxJ5Y
FLmWq17OdLI5m/Fs7X5w6SLcnot75xH+e4758Yvfn3t+ON/FTKNgeYUPvOdXdUhYyetzEehJdePP
s5xcV6MewbcXr0gHLcJ1ckfP7IBCHnZki8rtF5lLSduW12RPLshXcuJz5amzl/gkYwM8arVJ/WpW
Vr2d6K1dayjIAUOSpPs+Gm6LQFiOebxQImslU34vYwAbQh/AVNFaN+z1dtHrofAYttWbCgZDyoEo
F/kddp7nlB7O3ZD5+LsbMmEum0fV67idy3W0GI4KROeux8cp9+f9QHCO5BkfD56cjyfpBsOMguA1
UvZe1iyy9rXE7VZXnXdTwNWPUfRBHGVeoP4YXO9Oc5JTdShGCyKngdquliiCmIvGnYcy2LvzBO+P
KzJhGbMGQRrVALC/8Izn4+8uHE3TqOzMFxozy2QP8u7ad7GLZ4BZK3XZ3/5rTZs/z3jy7NAcF43c
eFGf0mf6SE75FL+BgrKrL1gr3/8X55vvyvvLydSko2QDb37WddJOC1bY6/mmqr2MTrFXlrTsoe6P
V8IhWkcuzn3nluWPASm/7iiSjZu5RjwK9fJkjAQoIyqJ+mLg4Dra5UXtUEO61xfKyrSFlWqLy+mL
7xQrzz0zaP74lUyATPUmczr6gX9UQv3KIi2uGTRez2QxIQswOMN3/5X+EsXH89IxH+d8lJaIGLH1
0Bg6M3PsmIa8GzcjFtEVfhV0xweA/nUIEyJrxH6fN4V6S39Xg6MljRBttKjOup3RaGV8LXRidy1k
YUR/LdUGusAjrQWICFHdlZAbx6ogaA9EwP7KNBvWgrGQsBIeiW+6WB8jWxoCb4YXya9qW/XXdV33
6wQZSMD4lYrkgpFlh6EK5Aejl3ow4UFj3Q29WLpFjX1tU/Zg8LxeEd1kGF6CKR4OTWGlm9qq35AW
sxZtmfV0NvtGWwI511eqLGiHuMhVVreEQr0YsP71N6NhtrdMEJiYFLM/+SRKT6bqD4nT6YX0PUKZ
bo1XdrIvVHW6ZXA+pcPsx1mCE91pYYfziqflV1ICLwMUXPxYJ1rnZLIuLPSiR/5xMKZmrbeIPdg5
/LKXoA/KJ7zWTcReZAuoiJGPlmMlXhAumFohKXRxKKoLNQyjdtt0uUU/KpVkMGN9eR8Xsq8slFpo
D1UEHavo62oh1ECzyDN62xiNCZRNXuBgFQPTiDIZLCfZtMVsjY+Hq+mdBWY282nUluVEVyyKmjze
4ikQLmiBKY8ZopjhylfDca3EVn7ReY3/mkxD/wKeS3NRsZxsI5ti5DOa/LUVfRlEYZNtcj2LFmWr
DU5ft7nTa3F6PU6g92Jj1HZAfbJ9HSKDJHpAeSiIegsEyl+6TIGZKMPMzIuw3cdS+q2uaI+2A6K4
SgssvUr2caXsooHmZp5pkNa6YFwEodA+eaMQrBIakku5zAUYDV2zsYIONEKMg/sUYfpbxT5grwTW
4CSU5SEs9cBp60A8GIT3UCQMbWM14HPFuMxeWo+RVfm54gZpOV4KPWR/WDaiFDqt6Qer2NPDwelS
I6PbH2OxgBQAzKWSewSPwrd2QpgAMzBQl1RjDTCBbAX1OQbtx2mJx5U4kcDMwFkOC1zO8HGar6MR
sEtt2VIwXUatdphykEKGcNGk/bqbvDMylh8XyuPZSMqRZiRo1dG9PllUKjPXrLA2WfC/CgLs5usE
dEN4pnl2km3NZ4EJznyKeDr6vqxfH3+TGMWYU1tYZqDDFrvR8pgnR+vg+tzk+nGNnE90lI+ilIF8
MIKZJ6mWpLVpLfq4hOWTKzWzq/lMxDm37M9/5fc6dbxoWBpwMpGrxhg5CWGKTJebvvKhizXwPVFT
8VEmUlCBBxNfhMXSTOMVvuw2FkHwEM9wuf+YzpnM0ZrAuHGuyInWyclB9alRZwjQfSNgexTaL/JI
z85UOP+8jvNJLKSYkWOmrnoyLHCnr9UAWaeJBgN2LrYqZs6YP/59JfxYtz1eRkY6J1BnkWzttNpX
UeQPGw1mmC4WWwlzT9wXlGLbQuve57ruL3tkJiGapb1x5szan7+PLItCI3UNBr156uAY4jQ7thkI
ci2UZwZzxIoU1F6prHpRH18j/EhKyhFFBujOiN2m9ikgVV5eP1Q1F82uJ90MXD0VQziqfaBoji9F
1TPMIOzNC7KvBdUHuUILIA2+W2kmgvtmMroaaROuvNiTHtMSoj+GXiiAqhMsMNlrv3kiDISxHYWd
0miDqxltuwspKXwV9bb5lhXYgB/kTK9Bl/SG+EWIJDAVqafpYK5ZqUBkKv2B9afbSVWi3pWGlfq2
ajbV49DMdGG47JROa6RzAdAmZguNKL3S1BJuFPBwTwBypGT9RZFb/vdShv5wZrI5EXk7Pp5zF5Sn
ZjbOMk5DriSJYyNPabYiKzIsdEf5Zl1YTmZL2Njkt9l5dZw/HxaybU6l8Q/zkNNxHMRgxNJ6xBsO
k3sHTPN6QDpkDmLHhbmsDsL+3w5pUnmVAjZCQIhsnU6nXT4Ug1BZjjluOj1askwtzPgmCy61trFb
f1j+/XR//ry5ccRERwdJR6zuZF7tVHymlFZyZu6wmt9l45lp4M8ndPYYoA5PvDqXIE6mgQweMaOH
5FXm78Om6abR1o03KXgw1DusXd2//5yTguo8PtDL4sfMjtPm3Oz7uE74gWp1JbwFEEp7f0fM4Iib
juRZo+z/X4gqfEzfOB0jEGU+iiq09UQkdj6ergQCYVgwW+euvLKY1jr9eGVL0E/3+Gc99V+VxP7/
FJKVVYbl/145A2vXvL3+z23z3LzV76tmx+/9R0tW/wcl2VlnEtM3CdnW/5TNUNf+R0VzhYUdLW8G
CMvdz7KZIf3DPIK0PJ4OWCT+qplJ5j+ILWpki1gYg3uQjX9TMqNA9WG1V2fPIZZZgiOZzohCn+bj
KEmY2GFlxdobM/ZBy0QFiY8EAHIwWSup0+X7Xi3lRTpV1up4VDQF6cdRnJ2VH0eZ+X4e/ey7xz91
/PBn35WsZ3yTcTbrgBseX8wE9pv9exu6fbkz5peTfZE/EQH92CnUez1rhrWvTjxcv16Swnq/GdK2
3eXx2iot5cEvknTP/ECkM2+WIzLnfR8YK1kv1QfZQP8ha/pLH46JBNkgN5CoiKd+fNKKkhxTsh46
pjwIzk3j2aIxISmAa+xuHEtvd3ynF5a3yzxfh3M1Hzluszoq2w5UazyKvgtuHT5+pUT+wuwnaTeg
SlAuJSKK3XE7QLJDyD3xWwGNcT1GarbH9CrfJ/NL4A2Gk4iwKk8OHDePL3pY5fsYTHZtH98Wa8vv
Y4yP+UNknoCSgoHJBxPr5YB64kVUV93SLzzzIpjfTQNCDJWl5YsCuGmt1F8ssRSumiQHwSwE+ex/
RI41v0Cz4cUogVMWWW83Dby4wlYB4y8w7ULkoWkuJL+ZLvxCUG+lHH0D0Pb+shoq7RZZjv7gF/V9
maYeua2oARePo3oLQJkudX3T0vm+4Xd06ywMAafO+44v87NiY22FVOy8T59k/+ZvXzr+IXLctVLl
+aYflBzebdiOO5Ld9y/HfYVsDO8OHPd1anH/856baExG3VqVQLFXShjcep6grWqyBKdS9eB2qEcQ
+309LCK5b1Zl3Cg77FTabWH0gCGkMrzQhkh3M0AZyMOAL9aEOHiIEwMM6WChxJuVIjIbZPMRNhNf
ju+SX+9qbLB+7Pv9DkVTOuRJoMNGwFpOMjJtZQVeS2wwb8PD0FY+GunrThrbRTcFpS3UfXBrDHG2
nqqOYGkQzZuCPNmmtRK9BojF47eYPjXeKC0CVQgPWiN7ezjw6sJrRm+Zt7PkQOH50K+o8dH/gXtT
JHJ+EYxBfiEaVY4UJy+lQb4+WFWxPB6ozDGQeG44IgSNZptl8WK0w6H0kic5SkFbFVYpbOfNLOs6
0mdjErZKmz/xePKDfm1itV5d19NGUkB5T1qjQGeLVWkXZUkM3C3OG1fpp+rHzh/Ho1r6pheIVhop
OgJ5IOhO2wmRudKEF6FJh0NseMpFiuqSGRnJ9KVLQMyIZYjmFyRRxDUkDVadr8XjlTVpw4+XDDb9
YIXv9/iDaedlNa0wwxuvsJ1yBlUeV4kBMTP3ctmWxyp9wVd7jdf08KDV1YWRlWTqzBbHF2Y9b6fN
88hxMz1OJr+3uYGX3gTLBTp2tG86KYWUifoCy8306HviXq9l/TUIKf1MWviQAtR1Rc2L9vlUpYcQ
8MePj3YwWSI1zR/eLYWfVZBPQh6VkhywCvT9VNq6LFjivPq8q84ZUgoXQA/Mtxjm8ia04miG7YfF
Vijg9oHnZfv49nT79KPvtv94e/rdepxiWBiD6qoQ+e/b0r8ptXG4TKlJ3ecQUFOg8V6O8lAy3+bj
i6RPKnNYGsMrbn7sxwEDxuPxqDl/g9DXc4+f+/21X9/4vV+TJ2Qojt84f44ygwYO3+J2NKuYjDrv
r0O5qvaeHkQQIJvi2Y8RnBgU/0tqCeFGNb106Vdm8dztmtCPnwFY1MsmzE3USeL6iyCkmzSK7X5q
bgd/giCgN9pNGrQHfzTax1HTgvWk69i3Gw2Ymq6ELlXVwWWq1f668g0Jdo4Eh6AagydssUboGuKw
7zJzvE3j8gpOZfBUm0Pgiqgyb8pQyx4mCJzH/a0VGcuxiWSkJuLgSWoukVsxHr0xE9ZdW6nucbff
qZsmKsJ73zKbXaNOMemeHz4p8jl5M8CnJ7GNdUTTAdo2f9YTPo6+KVJMhJL08DWSYiWGxSJcRSSq
T6o46ahGycQMhafctJPJUp6PT2JiwXb2m3o/ob9wE/jCw8gDu5T6PFqMCTySShHjfVpUP98d9wlm
egVjF2Tox/3Hzw6tPpCCz9/9fTjSy6tKgcD22Z877sPKY1UE7bWhqTnSGm2/F5tUo5RoRm6aT/5j
o0eXxvxwa552VdJZfTh+VA7Unx/tJvndR3MjMV5zAbGUIpUedG/MXamQgkUVND5FEEEVpiK7Mtt+
wyO57CM1orzIOzFR0TGYtZx+vPt49PRzwhAuhzjnGx8/l5u1tJWrFtnizILYNk7vX6xC2kSKXm1O
9v/+bOwV4v64qWv5vhlSbx3GI1IKvz/y+7vHfVqeXcp9Aghw/urx4HH/6dfQh7mhiN8vBvRNMKoc
71g8AX+ZUvWojxC4w8bsv/lFc5hidIygJjV2SPEWDjFUy0azqhscgbFc0LJ7KRqiSzmAAf9ra7J8
5T4My3sZNYpLad6ajx23ZFaq35/8r743zWf49Vd+n8/nDMetX8d+n28+9nvr1/9MyxJjE1O0tiMc
nQ9mQVlx0Ga0pqH6h+O+47vfL/HxgJ+gGyUB3P194OTDweB567+vI8ac6f8uSarkTrArqAHQTlJR
EjXmB/3dMjJQL5eDShFew0i8babKvDYRBzjUsdfBQuOJJiR4aTPFvCb0CQ/lr/0m++tf+7sp7J28
lMfj5wcjtN59/rhf8Y2XxHsOK+vGapKpRXosleiy/mfU/ng37xOnGj27cJZKDGqRD86D+nj4+HIc
bcd3xw+yOqo2vU/+4nHnjz9uSh68+CkQkUYlKC4TBF8zhCx35RwUpzn+rIGogNmZN8XMTK4biS7F
vJXPL4rno2cCbpk62tPUoL/s0axISrg3vdzDGg3j9IVGuRN5+vCUEia7vz+ha68eQOfO1Deo88IH
lnSCrN/bhXImGtA+VuOPd3FOdunRiRikUFn+eBeLdswN5iDzVfATSRNsTZoZ43MWmUsrFLOEu+NG
HK97rRDuilDPb8MRIRdj59WRf9D1asbg/2ez8ET+w1Hv/ThqhUZ1bfnjQvw/lH1Xc+O60u0vYhUT
CPJVOcuWx2leUNsTCAaQYAb46+8iNMeyvc93pu4Lit1ocoIkEOhevRbeN2Ss3IMHmt9NI233QKYr
b/KZK+O7zZaSWetbnLkawE3jFGNyGGiEMwiQqasWRILnbIz/DGai7CKFQ+F/fCZkxEt2biYkyRV6
36f7gMf+8xgTbQKjTEez//1LCf79S6E4HPqovYEyCTLIX4raMbgxLFtx7yeZWPyaJHEO3fsQNAm+
qcZuWx+7QxkvvTZpdjdXBYaiWZ703nJMiH+C0K5/yhqw43m8gapo55/caTD+JPXzZaQdf/5lwsyq
KMfJFuRabRdZ7bYcE/Sg2SU47hJXvFQqgbJySZpzo7oGUF9cTf7SD/TmGpulfnb2u2zf+737OLpl
dEdpsq8H6T16mQ7vprkKfTC3uWayAFz8Vpa5XpauVW2bQaZ7c5UO+s8VxDj/XN1mb1fxQNN9BiaD
9f/+bBzv3z8AiAOhhQSAeLAhIzP3+QfAKWd5qu36Z9YWYwPqExmtaq6tYx5Wd9JS/dZYVxd1GLgM
i04vYnTegebH2FO0mU+zRO/AZLLVRWgdPYFk5lpH5YfHmAkTm4Apa9GW6Dtisk7naTmCO8otLqWs
nRgNJrFu0Sxex96dcovq+wBMEdq9C/vB5qMC0Nxix0ra6dZNClCRBNw7ZnhpLp0hrR88AbC0hsre
9+mJPKP29ESfxdkl9Hi99k0b+1CJH1BgWVdq0C9JL9hytOiwc/KA3ZmIvA4GsDWC8aU1X9fp66n8
zj5Q851FlV+iuTrOV937zC0QtAr5wov7Yl4MXnOPXnY03yv+4FcRf3CHzgWxetisjO89olXog3UU
u1TT+ZGMvFi5DGXkZjKNL8mpWFUR9n7UnDjjdxukDThyToHGZ0VpuhidtLk3E7dnCXNwLVx/5jRW
u/MrjmpzWJyQK8d5eLqirihPEDkle6eKl1/8JsJMTnea0NtNZLqznu58f6yJMH4T5ibq+ljj+nL7
58c20d/EdSbE3+d3NjScAXNB6h7aWS4kKz9/2dsAJTydFexHpsEtDSgTSDPGCid0G8d0dJKJvTEr
wpwZqdMRLKU4E87M9JfANOSUzq/hJkhNzzCRt3DzSGOaR4aSnHMXzIVJ2upT4nvSRYNw3p3k3njG
wdOnzLjBBcRW8QD6iBwvdYBkpzvMPLK2HVqDchQ8nUSfrtN/nuIgiwSuUQFSr3gpa4ipImPS1Qcn
LSuxMJdmaKyc7QW4f6dJe/Drw4fgW5ieZrgdogyfLxMp8Tjjul6yLsELiKKznzV5eWyKQq8k9uwz
itzb0fjMQJBZUDNzGQ70IEGTug14y//4boEcuIHrE4wvkiT6aznsMxQI7/sJDgxcJM7/WKG88Mty
F0djSiLZWm9ZgyIjchfezKrDCkTjYNk174jbuyTsQfEVfjcOgIkRat4pGr3XC3AD/Yk3PnPnmIzq
1P/ASjI9dXpLXZ/1+fnXPzRJ6W+KjzQDIfi9mIaeXrjtV3fXPcO0ccAR/OZBHTG7k+nBB4unwudy
n7U5eYgsUIU1fumvYxaRh2IM0n1QudXMzCpHkYfpBp9hHTAuZFxxAxrW86Yp1mZvY0VZt8BvptwY
MxYV6AeBeAHHL7ZBnP1n1mTeb7Mm825m0ff/r3udzC4eS4imb0epfjPtijtu8+I6WHH/c5TQGzYu
M9mFeb+FQuNv4TTFXW67I+iVAd6tZqIsoADgxRA+ws4x7Ztsrl1NzpW2uz1t0HUEYdj4e0Otec3A
iDSOoMWIq3LNVAdFOFnzh77y+IOTqWUUt9bZuCbEETaykoO5MsU7rgPoPWq7YsWtpJ8TB/iTygfV
Fp2uJAHBBbIp+fY2obLIP1agNzJhN795SNeiSf42gVwhaEpBh5afEuaDg6SukN3IsJtLZXlnW8GP
VlP1ovuyWFGH6HUgobjBuvKMtvLhknH+t8PLBFnA9iIui0mI0EezHTAGPrQwAWx0poaYzwthN7Cw
tqtRvakamX4bJBFWAbSmIkfs0+5LIpgED5f/2wOfx35M7f4Badtmk1EBZbjJNEMvv4E+troYw4Wy
4QIClWxlTLAgk2OckntjdWANeOgT9jvLq27v9pY8IbcKhYIp2aW1tSyHwdob65qrysOIr3ifQyTn
Pc4zWayoY8sqIgsQIJtNmIiwU85kbi/Mvqv8bEY6EouWyhXKXuTo5eWDSe6bQWYCjAY1qHamgwvD
R7DMPRosr9WAtA5u8aUD7sseG9Sdn4Il0lyJQIXfgPQ7DFOexvh9nfm7qGXhtzYEm+5nvwcSibVO
k3o+OHbM/raTI59Lx9NnGlC0qABzGAJeifzm5880BH6g1U1QvjV6CIE8Y/W2Fd0pVTrTM1VwdYxB
qHg0V4DNNdugBpLFsxs01U/BkykGBj7byLvkdk6PoO0QGxlFfNdagzjSFEyf6DdVD3izoAk4ScQ/
VKDNsJOg3KzzcEZ7gA+pBhaxsMnJRU7wiCR+gQxXqFFXwo6kGiGlNANrcXFXgFctouO6EwxKPb2b
Jb9cVDYXheaTzjNePbch4ElzCKfh5ush1mo7CoxCbuQsI2zv2kvZB9uC1RsBsa1nL0UzjZY+ATug
5T23QXhgbiTR9qWHS9qyPZbA7EnSM6VjdsBfJTuYKzOEYw2SlbRv92WTOxvjq6MeFSIXrKDXYzMK
T99y2YBl+v2gbc7mN9McrM25+z3WuExEYMklmxB2jQTh4m0Ye6n3IhcbIVp343kxkDG32atNOQpW
Aai8SDr45zEADWkhqqM3WcbV4q2zt1t1NBbWmD/+vrSTlU5tNFC9+0wIajjfoTjfrAfkeOu31ANt
09CqYOsVAY5fUsevwiu8OXKXGgyBAm2J4Ag3/pIxMDXxNF0iM8dfvXJSN4Bg2NkXRXDv+O1jMPkJ
EiSrLAIrd2GhBakEPwqYo1ilHL2HAHDwUHhl8tiWK5N48htIKcAw+SOfh/zdyKewuP8QFierKo34
X8AR1zaJz8sk1saJ6GJSmJrwLJ9/UsoDaW1UjN4bVCCaLUgOwoMZrHBMV5VG5+vN5/NWQwoCifBr
TJHn9gG/PPJ+l4n9Ypp4Yutilgv8k2jVPnBr1GCZipAYnQZN7DmaCNXp5gqSxkZTkVtsKrf0r2Hc
C7JVYDchGvLh8wawLJEKSFc7CgH/UY3YOqqKvlXAzy8D9H2tjClHv95kbchx7MBsqgvUA0vZAkwM
EySszrm3/aOxMj6W32JyvdF4RNBvWJrSuzhKfoB8ttiLAEnnzldsZkpgoOXF9uazz5582f/lswgq
19da25f7OjAIgZ3ShUifFb+ijy17AtzPWjog8Nq7OmbHYARNT04y+9Ue463tdMHPz6EZxdvHn0JJ
1aNxRKlhHdacovLS81M4DRW4bg42hDbA2ctPAamEPTOzxh5CdcJhz9+CrTu3J15ffop6wk+1lbVz
j+ti+eG+Chy16zwEDqDiPD97Y/t9hID2Uxpgm+YLJMeMCWC3v6YZL6BojtnGzZOlFw5sfQ0Gjnnu
5n29N2ZsVS+U8O4cxLXzxLNmDljPr451KCYCkv6gISNylIHzYt5ixoXa3B7n2+RMy4ge4sy/+LpE
ndMcyBwxAj/nIJd0O6ndjmVm1q2QUPpyXrPQp7tVYPzeRSPD6tN2Ot1Vib/laqL4msgCpW723jTE
QjYoGOIKjAIlVrtocXOZKxNmIoxpBrulzZ4xBwwzWQoOrLgL1y6j3rIsk+QlKEFJmYx6PGZDzJ4i
DVLUPnmxGWH7kRXF3JhuJPwF2jwE5DIwW7bFvi8cdknrFBzowT+Zo0F1HTC1i3gpHluQldd5r78b
fzL50aD9X/0UOfVdYgFqbcqhKoiypTFNTdRUQ83ErWx683WAr8vR3lqN7R2ZDforvPxsFL1h3obo
3WQ2EeBe9BOQGiMkRu5DX6NrUJQdx2SLJlXvmEZptYyVXyw9tPwcFY7hkLcYqlckDsY5OJEZuPIG
9ig7KBGqpHr1M8tfp27erprRlq+V6x8TvNkfQIYfXW8fp7Avt4vOWhg/tkr+kiTpIalC6wP8wSvB
Y5sK6u0M/AE7AefcjA4+B4AhdEHbORmxSwy7GFz53WOiGAUiddomcBQbFyqx6mWfooBlfMBQo4JB
H6GM+ymsAH/ZgJPPjEsruvf1ZURyDw2sUWEtMtdLVsTr+IMdVWyarCbsA+uDv/E/kSlj8PENAcgh
GFiuuORgUo37/IagwgJJd9HL75L5YP7F/mtv90lRg6/NwXi9Dhgh+55Ke+5ytEQRM3UNMFPXoSZy
nQ7Au6P4Wa17UeTXRLSczBDfzaU5coGCWYIUs8mX5kAW9OWf2bQX5X2En6rBLxg8g7nqmg7cp12y
vflvUAh0FlwnTbzBRNzCInt4hODKpXRBg1hkyWMGgjbai/HFdXL8phJhIcVV65dogDQMOLT5KYuG
a5g10v4olOWCMAyVCuwu7BUjDgjTJtP4zGB2Ql8qGrfgL9upL+btyXhPJdcqxu2hruoPrZeG50i1
J1OXFMlw71jZ8OzXIPX007w9RFYWHaxYQ1fbSsVL49WnpEGCvzMJ4iJu4wvDu3TmSPBK+gR738G1
d3hr6xcPIiibRteoF0ymCXMBZTpIB8jfkqHrFxkScXf7LsdaPPZS2bvrlxmEjGrjCZxxTYgZ2umL
z4PysRtKe3fz32LNM68/GouU1+elJThBm5HXcxxSswsy0c4CrPrRUkYkvZjBFcn3Ufh6byw2OOEd
y16MYe7hlLlbD5yeAMvgnv/2HFVk9l+2WMT0QpUfTqIuwISAuUYAGXlTWu7LqSVTWSMYL+X3lrug
MdIFP+Zo2jmqBkoSGQ4fC9KQAqyXk/O/TZuJVpJXqBrJvTloQrWiC+L+YoysrpuFy0IOPRIcQi3V
OUebqcv1kJtBqKMqoYHU1yHZaIckc6YUGRYp2NAXXjXpydY62FRp95zg6LMsE7RwtuMYnYk/OJDq
GL3nsPDTnfEFU7og1RZqcaxaG2vUoPkG1g7YpqGXWAHLEtSZBYv8+5BDyH36SwkXmQc7Cyb6YByu
WdnxexSyQQgcDw8movZBiFwWebk1ZkWDcDdMiR5jOmirQ4dpMqxzfyzQWAUBFuyWToHUyBpWLfKM
DreHZdxZLQSxuiJYmKnGsr9HoPXZgJ94nIMlmG9KXYBRSinnwinoH0ckdy4x1GQXarpKJ1/JQvdo
mW07zZwI78gEpfSc3xHuomwyDaCJbs7Gj0PfnbHGBI1lPI32YZBR8CP3r2bpaMp4XPXSEmunHuI9
xBSCLS/YfZur5mgga61bZFse1WwWTEu6GSzB7oFsb47GukUYyJu56/0ZJiKJoY/k4Rc/u62LZrFz
nYYfW/bzi9uYtHf5EakqY9yWTLM+mjnW/bwtluaq8o99E9bBaXpZyTDNDh5qdTucGwGGSclwtJ0S
YJkwV8j3oT1N2SR96jhaHURblf9Uor2Lcp/9Dtq3vtABUBCOXJZAEP5sWud7EUTFa5wF8bxAwWMn
XRyoXcujR+2m9JjSlh4T0pTbwsnuwwx9YAs++cxEET4EHHvA3ramA7iK03nRu/H6lppTRb4qo/6I
b8E9erP8H+8XOYgtjQdKQ7ep1qFni/fZPrDz8GjxBjpXQ43UYkesGkcROCMQQoJ8rWVyVQw0uU9S
QnbShhYE71o7nzc+CJstO4tWZnOA1ae+T/U5t8J1BRDb4bb+UfxvrLDfE/Pr0tc3FwhMQWDBAcxy
AA/sN8S/OMzv3roEjKO9g2IP8aNmR23pLasaNSSKTkkTUXZOsmjrOjuKrqOngIHrPKuou7XCEi9d
0DvsJU6u+3oajHkb6speD17OtzcXWj2HtafrZHxy6qZbI+G9RPKNn1xUI+8UKtl3oZVCsFeNdN1T
32KzMkz7Fa+gK2Sm/SkwUTzFySNGIbNK12GSRzOv96J1mtegORIF0LFZ66w6p8aXx/dBKEUYfa4o
+aFGUvySmQcxGsD4ZmMMNsGqVm+ZBSyF2zVsoZEUB29tWT+UFhQGXRdtZ01YPZQpKMztLstWZtJL
WnpmVrQyk8YVO4UF8m0pt8a07HzYk5jggD9krUSeJn/MUy8/jpWEYCsBHndVNbZYJgLlEJ6juIJm
J9RQzKVxmiGbpq9X0EstwUCK4sstxphYboM19BWsXca4CxE7v052PElfVKnAmVyJ6Iz2DyRq3cSa
25nUSzMxZKXasDqGPoIYKZpJQRzdQfz9xUXnUKToM+QF2T5WspkXSPFUAl2cT2Nhg5KVuOnFDLH1
2LFJHQBJ50tLCrV3dP39Nu/VfrgcpHIXxufazT9hqVJsFCgAZuscjFR6iOU/LYGUHnr1oPQ32PTk
OBqiNhO+8r9EgBzFWQ3Sf/FwPLvEyH9C/8F9NFZKwHP7bk1z2Gmg5DxFlo61vFnTnA6C7JdAEhck
4VAk6ICZu/7eqhxJf4VM6HW7boDHBQRXQDq/wo9UnHTrWE8kbOZ1PfbfmNX0F9sptnleWk9+AZER
qNFBkGyKSuUAwt6Ky6WZzVMOKb5GAl0sASEwj3bLPL9z2u7D4aAf+nJdQ1vy6kshebxu4wys5JCs
OqjRhYwfHXN8Mkm+7AOUep0hbC5mQL30pCQo3FvWnIkBrtQNKmQ8aZG8n7aVV2cO4sB176KUyuIU
r7DAwtnMzYo76fUFoLDWcIZmpPHc3LdQ7hBxZyZy4agp1KYWNOEkeiM2SWm7S+TIoTISBPmvBuAy
p2S/qAihbxO07SOkOgHZd7rxoKTj7NE2qLo5NokWSPYB8vFyUNwFY/9ox7Te9XH4wQ/9ofRYjuWb
iAUYQlw+t3Mv+mYyLWXIoMI1yIuxUkZfnJ6xa17GRRJ03ndVuTOTfdxGCxTi8rUxEy9o12lCIe01
PS3Qtd5R14I8YMiaVe+UKVKaEWrFrCYH20dlpaZOMBtYy9/w27vvnSx+9D28wKQrvJWdgPNeTxUu
nKbXTW0lP2kOTQ0swd0DG2Nr3XGtN0AhQUZ5hHKdCUlBkQ2Mmv09H6DoN/Yc4DVX9H/JgZtmry+b
SfTWUgcNjnhheM6X05gHXGfsRDL/PomMBX3V3Tme1Vyy1s12skGDNXBK7cX4JG0galLlUBaaQszE
6NGvdynL2egyaq0H9HmDXH8eqgj0jD6EEv5zAWyFuPemrm1kowAJoF7b7M3ABKlWJbH/GS2r2Rcx
hdSTS91mj1a2PyHG9IsW95nL280f7jHPgQje61/AHwbc8en/C62BaJ0LgYMGLvpf/19NbaPPXXjD
q9sXYiXQUTnzpv2EMw3mSvIcr/XEbi91QtOt8SXTpmKoCCZQB2jW1IKckXF2WRIeBRTdDxm6uIEm
j3EYDZzzl6vezd2rT71f/f/HDW69akmM3vSpTkkACAZbOxJr5lhszNhPs70pahoTbJbpB9PM3oJv
97ZlH86+BN/MuKnxB+UWhFWVQw9hWZbnUGcbMaE7zIB8PWjZI89bIwHLH/IxKs4B9eagOqje6kyj
kxhIqHv0abgbmeEQyUM/w7kAWpyp6oOfELBo8Gn/DLLOmolcpTvpYEkOZCNnocqLl1hjybe4ctbG
LBT9ZpW0uC9cFOOAzjt5kSdekhwCndzq0GpgzBTqhcHA9BHC1PrJK36lYixehrwo9p4fTt9sPBqd
BsmiDO1mZ2a1b80jXtQAjNoKxwn8DczDbJHEK/M3uJp+9A28V8V9F00aMT05iZiTJSFpsu0ArIP8
FyUoaUh2l6QTRjarkjf8OF6TsPQePDv1tkHiQMmUpPX3kL5ZLeVvX25knfP8v7//bjBV+z9+/z2K
pnIKLAhxwaMNQsvP2ZvRw6ppRYF4ChT2Ik9oofVXDU8DvYrzRdd3bG8FHtvzvrqH/pe/Npbxo7IG
XYibjW4aZN4BA9sMgy+2OoAmUMH9Usyp2zkQtxybrdcTdamqABz6QTeP61xfjKsoIR/XW6DNMaaZ
8N3oIag7AAanmyiacw4QkHs0lhkUg0ZJzpBV6QH5XaYu+pbo2NB12bERlPCASmKTyee13eYHAjDC
Mzg3JuiofgSSLt5WKU3nvO9JO8GhoNLjQ8vM/IivP3nzU04guub79T7ubHBu4rW0TqOxOfsoel0H
mflgUstJ/mGCTyHmDjrdYYILGbw5HgvQPyPRH9fHHYpTUVbt2/er2swYG4XeMJyHIf2hZATA9xRo
KfvU2sHdlzyAMW++RM9GoNgOxlPidfQhZQDCUihBI08342HBd+gAsZ5ADvLdx9p/NlbXnnO/DB+F
y8S9TfkZZSfrye242oMrLJnXpLOe0KQEnW6kWpsB6NQLGnCKC9bq9L7BB8IzmzxYKYaKg60lkmm1
Nz4ho3XZCr1mqez3FrO6vVXqfh/lbghZjnfbXN1iwinamDj2nTiSzG7vqM31EMeRvNhxJh8NjMIA
J8yVD0VkSN1EQJpricNejFTyLY6U6ABrrHTE9sDxzw7a3edBjR2UN5lmsNuYnAsoSk6I3p2uSQLW
8D5jxxoKIV/C0qrVs2t3nD0yf5+BbORshkLV2SnUd8ZANhBpZ2SWn8oO6hrFOEAN2czQZCo++Q7S
ttOtEb5M+7BNj1hx0ouCVjpYWvI7Y8kgA3U58pDGMoPIUeIa0V+F7QXizeBL6KZ1MpyLrOfHotY/
G9Z7j1kgQ2PJJPUeU2v8YKHmdrUa4bqPWcY+zPVoilog9SoWsQzGHVhI7J25agc1Xq+MD32YkHod
oKSZdHm1o6BN3nmlw1Buox2ke6/Xjo8+RZGCxYWi5r0NK623SnT5wQ0Z+vEszU7dIMalhbrnpRQS
FDYFbx8LUtEZG1C3UH3yK8V58gcpHHydVYsOAMj5+H2CQ0dT1zOaxSAh0Hl3EJUVvgW8+c2CNnwp
ojKa+dIRjyW6xBYsRDPS/15Q/9W5G3pAVOHwiEUViymmv8CrsoDxYqga+shbZs/Mqxc07BVER9J8
Z9LXykKnqrTtfGdevWZWJM2fWduB3KeZvd1rZl2itp1byvv/dv/tBu4CYUzqGmIPRaWAa2k5hOU+
tw8EHSD3OAxDCueaxArTaDj40IyC3k83PMqagRYqCoZHKE7POoBdLcs9+34in8cwGXeKllNFFiYy
hTbkdj2NRRJmEEN4A8TI1XFsnfKZkHJe6Spfd6SNlnHLITMbNtWa9G7w2I3kYg6CugUjYAjA80M6
ELKBPFu1jtuUPlq9d0nQKrWJoYm78VS1Ax9R8UosQPMhIuAcfeiV7znYtpZRGfRPogmeTJb7PVQ0
xZ9Q2jPnGhpG6rkcpLVAxyQ9+iHakhcOtHbstOz20KXCnq7TcXh0UYI9eu0QvrlivAT4Ub7ZXvWL
chW8elJ0s0iw8Rlda2iJDIL+UVE0YYjI7R7ytNBgLUKSwrYgVB5W3D8XhdWvAAzmJ1ZLe606HyLg
g08hE6miHWgdxc6zSrWlw2Dvw6oqNzpAMyB4iZM19FHpSabEWgahHu9cwIJRAhy6C5i180WahO23
pnZxlneL4QkLFxRIhHJeEgr99EZCxISO4wv+JfUPbACOdKzoLzKIld+VfBejaLOpBvxzer/Iz7rU
FeRPqjeVes6rE/ugmo+dapc1aIR08mFm/EK1dF0D27ZSMbVfeUygwxXyb0N3Vvhxb8dIQ7kZrdLo
lGqSOYpa2Q+/gghslXW/dBXGkP7s5GPCcrAsEcvbt1URH8OYiGVuV/FzNgRPQzR2v6wsXXUd8VdB
mbobjTPNvPSy7iJKaEJ5nQ3mMKBZsSDGctWB4umhESmWS+6JN1KNK0fW7T4rk3xOMxnuUfin18GY
Aapx2IMQvjATDnUGqBVPMbZIcWmCrpfRdLvXjsU+Sz48xgSHSTvMqV3mW9eKGvBV2/WJgaNlB+0F
kA4DtfgNgEcIy1h+8cvjr8PIxx8FXsxzVRf2vVuNxcZK/XDjW7F7Z3Ew2ccVrd6auJ6be4ow/A35
2vJRCj9bdfjq7YmHzmzLKSggvFwhHV3beC2mYofV8CExu49p8KZdivHX3fgA5Ocf182PquSDsQbm
oikiT5rrM/5Pn3mI+RNUn78IDzCBIAnJAs1C8beurxpwRoV3rpXyb8YVkBY6v44+25MrjGqBBsrE
XpvJlIQCcDIUA4wZuRr5OLCq0UmCu1H9Eu11J/DVt+egtdqHlif7OM+QxnL6fFOBfw4MMshqoXU6
nfVu1Jwrz+se3C7+ENZpIC1F9OyBMmwjkaYT0QAUr1uF9UERYNfMYEyRaXx+hBQLpI+8O+aU8V2a
7NCai3ylcVkD+e7ZUfvHNwb4oQMGAC7t6QbsMuRfCAORZ/i8QQf3IAi50C4PksLQA8XLFwBO5RVQ
IQDl2iPqnyjGrLDWyt0whusAebf7anqRj1G0RtvmH2uau1nTnIlsp9e6+hT57/tMZDM98/1PeL8v
yax6DYWkccZ6hnIK6waUV6KD3fTATIaBPhmPGTRAUWsrzUFF8HmiCXKcAkyiOAwhUB/VxY5nBJ0M
U8kNP/DyRGq2MZYZ/CYhaywU9dwhfMiAQAy7eQ/FuTUvnPkI3BJ6ADtQpWnoViZeep8UaXQ2LnNl
JSjXdPFo4Y3xnwlkt+pVIWJ9SiNofonRvYunXasWlVwEmVUBdlKQB+6k9h77h2ymhftWI8/7LXHC
X2PrQkkT4iorXTBn57CMnMA+zoEYjputLCFzhWwUurdacqFSyIdMFutMBOVzUAzpgXTIDRpTAa+I
VQui1bUq5LMe3QSa6ruglN0JYqoQvoxSF/j7MsDPfCDlKa6Xo9MAMtpY1hZbiXbZCzTBrvU4/kNc
MPXprG+XyEyHj510Lx6KrT9EjxKKAvnpA6BBwQZyZHi5/jsC2U1wzzPHhZy4dFajbFHUcCGshjOw
XAppiye8y36iUYT9ct3Xru2auxydxf6GUZCSQSqVIHuTkztITjm7FJmSJZouyIstrRVXRPxwICB5
jcDfHjLuaDpbgke1OTbSb+ZcZNiCT5BfpNS7eV7jrOxKgFyAOU2scNhfIXKMd/EBTPkHZcdVjBQB
hCSh/oRNX0rA3DG4v2PHPyHNnL3V6O2dgUOPPYeyKubYlGbfdJ84C4Z/zF2eRO2qAHT8SLgAF2ML
KIsGB+CeKVJuyrAMj0g35qu0BiUAPjGQMngoKOtYBM0Ke/Dx6FUavRFu6W1jqEK/ZArvAKki5MxZ
fVToP5gZv8+aceFxhbBp4VKV+hAGfkBokU0rmKULPK0lf8IyiNWLLPqNV3v27OO/ECQK9WsMuoNl
Dg6wQ5tW9Qkizmweo0HvzQHzSGwHPxLbLudjm0VARkXurmnrBH9Zt3rOSnESQRb8EHn+q7CG+hut
Kvm3ra9h0vqQS8BSFYHYzHWQTrNBtuV/WapalTk070r9CLROdKn9p9DrsPCCLmNHeghWZXlWvYok
lTNIBHXnfqi8e+U6oNaAPzOij8OCow9j7kmVbc1BxJhJQz6aZjYo232VyPtoDMFM6yTDitdKXvI6
q+cK2Y5XT4z3icHlRuFWElr9bgL5j6fz8NlCi+dcDI7Yovjzu20be2/ZDYo3ndTfOS0uDRiDHurJ
zwHGX8S+p7/3hypl5XmwkXo3J/oyG+3VMJYxFKnxZjV5ARS41DFxJdkGOfXbNSntYlYRL11T0PaP
gEKWqFWGRf0nmQ4e0gXQ0j3UnYsYGyRbDQdjs7gcDrEiUN9lkF74MmFCAhngFhPYRrVailA9tn5w
Z9CFBnuILvf8MLksNA3cc0lzUEyEwwLNl/YxpG21BH87DkO2LUEBkqifbYLOVTcmv2lYXVIGnV4Q
CpB5ltbO3Yhmdaz/DnJx77cnDJgxczv+5663ByT2f9dJfxk9HZ87H5qfNFHFuUFbwayMg+IFVKDt
KqSBWFt1U7xwGrx2zB/ukmpMHiK0zRq3jopwA/IEUPxMNxUapz/frdnB53b7nJQb34Pgd1TKYI8q
cT03prL0A/pvwLgKQqCiZieakupbPLT5fnC8fmH8k2IoQHXVN6/ViyIanZmdy5XfttiCYyd/AHj8
43Dz2bQdln5ZQ4xoCrlNGBNI0WGJniW6KIZGL5Qr8vuoKqIlths2XpRJv05SAXnnSkNXFtvCnQBy
Ye/hB7rx0q4DR4hwVnbch4Avj2IJhWp1yfMIAuJh0TxmbQkxXcfpXmzeQI471d4/LptqwNC0qKEM
pzMGpcWRrEMCLOrM02zWQWr+/9F2XsuR41i7fSJG0Jvb9FZKmSqV+oZRlt4bkHz6s4hUV2o00z09
8ce5YRDABpilyiTBvT+Dn31BEcZ32u/4aj8Z/ZTHv3rAFHtZMRsa6gJ+lzyoczWtcKODz/3tQY5R
0bmOGTMp/veYrML9+zwvqcNVL3L9yh7wzMgGVOqFO4nAhBtrHIoyhJw1Uw3awMHZW6QlUFe+kd2T
pwZ7tvHBL5iK+xCvm1dyIRo3iiG5S73UOKhI22yyWHee3JoqdoQ0y088dPn1Oz9qrVIXiMEqj642
FduWzcBhCJBLCir2m5Wejq9FFRwjL23PjZoYW4dM3oLEZ/ALyGmWm8YvpWxfC4rLL043u6C73XRv
OOW4mwwdT3i/MzeJkoZHlFKiTRo22tGoteistlW6BvSVvBgi/YwOQPcTlMumS8zw65ig21HaY3iB
GMGdpsrDXVD3xoMTJjh7j7r1zRF/sGWGboA5ojhHkqZgD6U4zvVJMfMV5ACIoLczUxux0rUK7MTx
Wbv0on2tS2/40rvjuHFyk1zjDMRq8QdXOwX79FRUJ3hN0VJtzehLV8TA1fh67GTTm+pz1wTisfbb
9kEUyZM+R3mFke6ydkSUZm6SvCPzqYTfc0t0d9QT+FOUkJFuIKkpGh0qzRG5/N9gq7HrVwqSU/ey
y8mdaFen4ZZagXFMkwHCReB4W7NsuDOoqbJqtK57TuwBzcq6F3+0QfkQ8+0IFqWyTpKkCHF8L4+j
0Qff2kmD2B9EWFZPd9eNgZJ850b92W9N46VstWnXZXm4lk3P67ulovBLu47yzxJIqN/9fd5H+qD8
y7PPxj0IFj0Ifs1T/43hrYkJirRdKc/CwzAt9w0cz6upv1dFlhwaUfsb6JLFs1+wLTH1zPlRggsM
Wn7Et9gRXuN+TO7YFhAelflzWaH0WhaGfQvP0Da9Lp1CcD1cY+elrZlN0vitvrwStfOpA1Kfpnh+
lv7PutUOQ1ckf7RNj7t4G+cXM6mxB+C9YxcUWnwJYI0ubaUI/sjgYQdsyuWkXjgJWVBwGhO4CX2+
E5RWFj07AVLEcz0+RPDqOREUf+c7iBz73RoRNP4wNs8D5fLfjM2AzH18UYJxYqBhoAKnQ8f4o6gR
6RvfBE7oPBuUdldJNyblS2r5CyBmGHRCDTq6qoCbKU/rjnJkOx+uI7mJXrbsFGg/l4tpdJcBGuQb
1Z7OEuci4TDy7AMm5kNTCGtEPaK1zR1kKbSBur5nA967T46ms+l0++6oKZVzahO7XzdIa3xCqiRY
zG9BP7PyhBiD9UNOypSISU7cbVSDd345qUlwu1VD1/jkpCVb/fRe18vwRyfE2tWx6sUNt1jaI2AY
2H1fndaevnha2yzhsliP6phAi00i+9zGprKDf6juEzUJzxZwgY05CeXghebn0CehlgKyOZGi847g
Q+ONkk3iOYcTx7NSjD994M2tyRcEPB54jz7+JBLPWkde/TaJRHh0ncRra/V70iiRAjVSXXWqR9dJ
8Xyl+bXpeiVfV8Sz6uNl3QMA2vaml61zgJ3R56kNvmqISp+EkcSHqYw9NrtkGZHQLdfNMAQ7c85B
Vgb+WVY1etccJPJSCMdH06cSB3uhgt9UFM3+Uva/mhnn3nYtdmrkU3auFTtzd2XExSUwky+Zk/nI
o8HVbRr9BRlD/052yYNselm6IfEenz70m42uL7tM1Ot8fEw6YzyGs/YhFRDIxPPZ7SD7kqAvd0l+
4g7l9ry3qU95MgOOU986aXNp17HB0+pubp/03tY/ydGxU61T7T0F9dDs9SwxXpLJ21Cks5/UwQkf
6lA8pTMJrDAbb6dl2A4rk26slQ49oKKs850g/76Sv1rNHXMMp93u2pSjmV3ufW3cWmX7y5pfzQaA
+hvSODZdNFECPlfgPx/94ocxOsqp8UbnLDe4obaJHLU6X/e8umu3E9l5vV+RnGY7k6DuJtQY9bQm
BF3NVo23zGCFXEF4KuMwe7Km+H3/xFvfkFvZ0xxvdZn3auqndAThn7VwbJMO31b5iVD637P1d1fC
6NWdPVn8B2ThtMja1j23SVh8UlrsmufYMe/KfUZ+eCkSvXsah7Dclq4Rb2Sh0E8yY5ElpndK+JO9
5PGlVLXxM+iz5ysIBqwX4q2Gom7YGzuHzMfz2e1bXi/jtvpitcklmHOdfVwe7Cy3XkUyxADFvei+
8iN/7ylNs40Cz3xM81RfuGBVfrT6xkwaLKNV6zUvHkkGF5AI/zxRlI8974dy0Avx4n1MXrXOqwq5
T5YcwL7MNSKswmVRIW8oGekRlmtytIcmWRXjN9dZ5CPv6j7/nZgHFO1dGjnJqbOKCO21xnntsnrd
pK32PSs6deFpyfSQskkCCGi7mzQS3qes7Z9lRJ1FvLBG6acWY4Rt5+bRXku76rGbk28yAtuRbWn1
47nknrZqZ72Rej4ghi0Qm8y0lauFmEckdkwnEuzLtHPiTzgl3Bl6Wl3kw6egxYTyIr/G89it1RrB
u9bveb7PF/Hvn/6eKmV7//X5P8NtqPxoFOr+XQvJsJRGCdRhfJ68Q61oottHGZgk/Jf6VY9Y+lES
I+RZ0Pm8AJlwnDC28BWwZL2/6XJkfyCnwMMnN3GszAG71VB9TpzEW9vcqraj2cYb28/JCs/QYgky
jmeNm7ZAn6iCsBYhanS0ubN+dkzvc+4m+r1sqcGwMPL4OYnI2mh27h+4b9erIHesVxjXPxyAcg+l
1yh3ydQPWG8I/W70lIocxPAQtn0D+a/7gbmJ91qTWQO70I8vsdFFy6hOL8kYYOAXw0KPXLe4qz3H
38WawPWXt9OMd8j12FX906Cr0ymNuj+0Se+fxirHL7Ptg43tUVUoedb98OxmYfC32yVarOwqv/02
1ujAZWZW8vfAoUJoXv1V49ee66XzYo6mv4UOnG/tquweQrs8p0B5X9MML4sZYKi26BKNoggvTlzh
5R7G+2GI7KOfw0WRBx6fIBSLCrm1mSc086r6X0LneUuFJqq8L2HhI7SJ9cfRdcb2npIYj1K8GtcG
VkebOvHN+5q701L4lbtxBYiCBaxtVJu6xHl0ffXeAAb3VQMwsyhKPOh9HCJ44Rk3heq+hFbef3Pd
CN8PUTfreOrirV2reGGrlnjxbDta1GbYfw+gw9cBiu+Lznjuc9P7ZfXKAy/Fu5bq/Gp0YCxglLJs
W61diCx0t4nZesdiaIYd2vAHfyowgxphsadNv1BBV79MeTdsenBxm8LveAPP23u9BL/XADr81iXi
4lJs/UnJiZyN4y0DP3Q3yAW1hxRYjGT7EfAnLTAfpx7aQnoagjB+kIeqUrWjkgDhm7sSRcEbOXOt
dWkV2lk4I/wDUX4Z3PJS2Xn5DCr3Wau99B4RJfVToWifi0Bz7vS4bM6jVV8gAgDpz+KYV7ifsdrl
JzUKHj143fvAySITInZhnhQS0N56Cu3sFV8pa1t2ar2RTWW0792S10Nb78VdZ7fDIlDy/NVU4mhV
q1141L3uDEzTBf+Mipg/IylDj7MKzaakDINtNoq3fjmYkMQkXTOHyDZqY38oTpGven/8RGUkv6/S
+BO7k+ZuHGJ+SZPQDkI0/WfV5U4NNDzbkiT5wXNXPGRub5yHwdlZqRlGSwS1SOiZQNDnQXX0xQPe
Us6hnJJv1BiJECgk7L0IXbJrO0IRdzHCmlz4Q96vSzLLn9nGdGug9zzW5uZslbFUPa3b5+gzbyKv
HJeibRTkX2wjP15PHbPjNYkdl7sUc28S8IBydWUZirtShN4hb8ZLNcbWvZu1W94+19iM/iiExg4v
br8J0+ovU5uVS71w600dvU41v8OYN52xi5tfwnwSriM+NUnonSp/gjtcpdAqkg4SScwtHQk/f6eK
KFuU/JwvmdKVl3w+c0ztknHTP8ouOdgXTbYVwkA5fY4A3JTdKVr9Dfn7Y9E41nOdqP1eNHa9lE0n
CiYyb8nXWMntZ7SFxSPGoMt0bpUFjM0o6Lv1oA7KaZoPoMneztLE6Ld9aH+9dd3CbrEejGJKG1z9
90zHbo6geH9VfukehqqJ927ne1BCh2wXmVpwFlHUbMPaSO4oJY4bozSq+8mtnbWXIe0hRHDxeDLv
iqzIjugRt4eQn/+uiwr3ZKCUutFHdbofqrZY++A+HrspQXraFOpzmT7UNT4PqTtlD+hax7verOs9
fjLt/Rh12PJ4af2q+/lZrfilJynYAi1v/ojrzliC1MsuBmXXHUAqddeXXbKsCh26HVnUvWazmrCU
+ZEhqqXrGNpXmxcLXa3tn26ZPWnsIZYNWcGLMJQ14iLlLxNSWci98DXo+YQiTIqLlUfdrh7bO5ef
0jbRXbEdLLAyquOSW7BD/UW1mm+6ncW/cvsMShOBBX7MF5va86sTGuWy6rXmEbmXblOlbXFyh/ro
xdQE/UBpLjCMuiVa+8m3qhiWYVGnP9WQ1ywvZ09iu2a+gV5YHKfJsM46OJJV6AntiynGMzkQl0Kl
p3HL3jSqXX2NQmta4wtSHUhTOo95I37CreBGSdWeN+LGfsiaLj7irYuSX9aPd5k3v75Y1rdYKwNo
Ge2408K229oBWyQkix46ULrfPWByCy3PxscxMwUI81rd1HnfvZCeoEBCRDRvnF2srx500RTgAJqd
6gTp3pk8e69NcXHi/zLZjmpr33tm5a0iMctVDbG3G/VoPOUlcPwh8vxnyzSbi1MPhwRmqjDEwqgo
9wZDm54jBPi2VJDbtQR3BfwtV7aIqr2EfnUIm4MUcVtErYB+NZ276NA0fVbVPn9U/YKUaWsdrbpP
l4bZi33XacF6crX8FSLGT6ouw6XyoHYURvgjmu+5VuItyl7B7kAnDzt6qr3vo37cDn2SPwa68MhX
ds13G0cpVIq1nwoli0qNnE+VauKvoyWv7liXqyI3vEs2HyDYi4WOx9bOtxVdWZAI0lZT7ZTr0K+9
iwzEodLcurHpLW59KLvBb7G4scyryLDUGuyLe137ulhqa9sAVEMvppdRCcK1W5T5WQlIAMIPZP/c
4+Llxd4fTmJ458jg/TpsnibDwMdp0hGs9WC51/7BwaPzXEJQWU7oawM9QRTfSxt9n/fpeF/Oh2iX
j1m+4eU42pW8KaxMu9NfkDv9atTD8Iv63ARSmY0Kb9u1kuKp0nrFWpD75naZBtNBSblRm4r1MHAf
2amjEq/SytY+2XHg7PxEyRFpxO7E0dIvYGbS1eQ2bLjUcjxNPuiRDIuMTWwbA3pASbFx1dE5FVXX
9SgpdU9W4WQ72Xc7aI37Z0jj6uTVHOBf7EZQJGyaF7cRDbboZvS5R9R91WeWcUm8kFdUsBDgubex
MUERgJAAvgchSKFXYjFF7VnUBq+AZKieMupMC0jZw172aZlhL/qphVSsuJfYiJyf1KJwQVi2fuA+
Bga75EhXv6qKMh5Ank4HU2EjuPDRTo7GOTVRKYKNYPJFaaL0VaghgHXgQDNw2SUBHh5ApfcIoBn2
Mhncem2DobfCiIJkkEUntRzyfTTl/B5KVVlVzqRT2vN87N7EY2AHZ7jRQYg4kEKCJcHfV6uLB/Jp
UJKVKofH1kIbt9k1QamtP9nFGJ8H8hqkQtoaD7bCvfMS85nvj/08jbB5oIP/yRB3ZrWYGxWs4i1u
VfUUgCVBXA7EVePfteV32bDDUF0XjkhWjlNPlwRprIWhtQPMBGO6XPtQ+9jqqQv2Yg6RA7wtoJGi
oAFDTyniZKlaORvgWSNt8Jzq1HXp21lqlMka2UgLmS/RtNRhibmecifie5Wq/QbJfHQRLSQnFRVq
d6Z5/lke+Bp4+w6mlYG2yNmqbR4AWfzQVkrCz5/bIjtY50HDIG7h85fZW7XlPMi+1i0OetJMuyJ2
8WwxYXZ1qU0VfkANTs3RVKnGO6pOxkUdR2tp+GHwEPKpt6MzpjuFV8tKDybYaOOcQrgHwbrqLdXk
MQ1y0yt1uDix+dpD6juHeNYaBYXWbiw3nkvitowS59D4DXux+UxLkM+5dsq2PLTOHVXecdN3Ubsm
bUqJooQJKZT01U/C5A/MBGZFFKX9zP1eW7axHzyBRYnWZlz797bKlyJKvvJyRQG+qwHvdxaPlrkp
D8LTQdVaHtkBeG0M6YNjH3KxUkSqX4zmMTIbiI14WEEx5w+MJALKyapXp3vf1gX8DU2JluVEPgA7
uXQVTYrxIA9VCCWQ3Va30QL1ra9uu46CjV7th7Q2r3FC0+4o6NmnBBu3TRnPOHFHMw9tRKbFQ8P6
WQvt5lE02AcigvtsOv3aS1TlYd6o+12jvRggVk8kCPxr0yqzbBmPAos2vYxrtHZxwCiR/98iwZRS
iy2+u35c4BwgxIHfWsQbszk8WChpLEcvnbaW57vHpFY+h3GRPAoYkmZXN8/BONbPBWik0mi1uzJQ
6me8qqxlj0Y1d1iauLD4W60nNeO3/p1VAKqCuuXf5bH9Q5um+CXI4nofqXgHVl6QvNiwZdamaKKd
HIURgXZnaJagVxjFZgKV20R5wo1OfeT5AYyF7sHp4S2Ghb2wedE8OsoEYLC3jJ1lNOkKFREbxlTS
INgEegweuP0pI5WAf4WrrsjrMzqq2rYseLwriWORYgnR7wQmupZzda8PtqVWduvr3A7QGU978nxz
MDu8ZlNMIOPlaNKT+zPHqbo2gWnxwBoHdSODc5FS3xxM5Azn66pBkq/rjsTYde4w+CuHgvZWBht9
q6/q0PWvo6nddOhbZNXuOjcSFN56SkLyn5BMobKkwppsMePZYcXU3/dI32+yaCpPbnIEfRI9K82y
11TxrGhO/5zVw2dYVN65MPNhV/WQNxVjEPddiwRd1HvQi5TIvva12tdqQk/t2tUjVnBnUmz21RKd
25g3ZoDm4cEVrriXa+R1lKJ5kkdbNx+WOC8KtniRswI+nR6DAOI3rLfvOcmpr2UZYgdRGNY9lmfx
LhrcQ9tO2aWzkk+dmgQv8JH1A74WKF57Q/BSJ227Idc+buQo4IFmSY3QO8jRwqyfsqboL0HkGp+7
r02VBTs9LNRVKawaxRC7XjXwVrdNTJETTwtkkLwSd5B1bDl/nqbzqalllb58F/Du1My0cpOMpA8C
69GHhPnZ5p/35JnAeAcv+GzwbXvw0+IgW4olsMQOxkfZiqccCdRcfJetmn809O2ootxahZ+nGu0g
d6BGJ1eN28nY+CBTVrGtGPejr74dTGXvKCK4v3Wz4S8PqR98kkG3/tTstHU4Uin+MFAEsbqofNgC
t2AZQj6Cdx10zMTvy/k9L4xWjes0fPhNJNrx1Z2wAp1aQM2jlqtnVSfdBXZ65aL1Av+9DpfR7IIi
D/gqvZ2luIPx88ZKdHLwP5Gj2u+ztMi89dBDKPkwIIPlqOiU4N0oZB/sV2zRkJUg93pdtcH4Mm0m
gHsdpGISLOOUH5ALezvEbBUO6XyQZ7eBW9xt4EPcPwi5LT8BiE8Wcv3bPNm8xdyu9A9CPix1m/uX
n/Ivr3b7BLeQD8s3wQzM+zD84Uq3ZW4f5sMyt5D/7e/xl8v8/ZXkNPkptX6sNl0YPd7+CbL/1vzL
S/xlyG3gwx/if1/q9s/4sNTtD/Y/Xe3DJ/if5v793+Uvl/r7T4qYQ83uED9MBELY2kXzz1Ae/qb9
bohSFLPy1H2bdW13ZlJcV7m2rxPeTfuPV5Cdcqn3s/76E92ueotRqTtP69vI+5X+r9fnZYZXb2HG
7M5vV7yuer3O7brve/+v171e8f2/RF69hQNhVaLf3K56+1Qf+m7Njx/0L6fIgXcf/baEHEnn//IP
fXLgH/T9g5D/fSkw9d1qxOFnYcZjc9cNobOuQcQvZTPsZ8kAM29A7jAKRstaqpXrrxS3KfRt2mDq
19QeO8p5WAYOYwAmDvDKCZJ6fdALPJtWcjjo16aZemcwvzDoZFc/eemx8tgFlnqpb/XRcFYmRaUl
vL8lZQagl7Nd29XMTfq6SUs3OHtIesrT2ehdWd6M3nTnbeKt62YF5/tGjMpxk371o0bZm0g+L/MM
62NqUuSj1Kx4BJW5M6u8vUNsKX9UyL6cLK+9yDEZVfHL3Xh2PaygheePMkxPsBILSbYcZIjuq2yR
cramrCoD0rIAw2XGgAXni8iBf3h13e0vDl67JFH/w5W9EeUl3f8W5AYZuNwV5wkkFpanaH+cZRuz
yXA5pN7b8G3A/B1imwohxUBIId6mybnyIOO836tYVRJuChPyrlbCaDHqmCqAPJUHsoSIlN7a74IS
1z2Dvhy37+aAPP0z/F0v4oqpuxwMVSDTh4Y/1m/2Xa9Fzp08S/Gu6Pu8O3/oZ0MUrdif8h36MGFo
w1OfBKg1/LmGjJCHktdbVKDsfnvrk2dh6vQ7aJA/P/TLRcrGPdblZB/koOxyUrHJ1FHsK/D2YCap
E2LkZPEncpa5XXvXfjko++XZ7QC8zj7K5iQF8OSpSzHFr+O3uXJaY0b+KjLqFs+zbNgAAeiXUTzp
3gJ9veayqDSSJJgaKXxrgVCTtrOHTewV7QXf+PZSa6VzcHr3WXbd+pHferay1uVdg1B5yIAjb2wz
6JfjPFP2Xa8hV7p1yuu4TjBeryMH1HL6khV1s5U0XXmGDtTDG1/3A3UXET6vXFzHrueSsyvZu8jC
gnZoVx66nCE13IPaGkaKrnmVNQelUmzOfUWt/+W81YxaXcpwv6374dhqGAIHTZ+tmth4404nSue5
ZDdgR98ORtkg1kk2X3a9C/nIvJbjQexCx34Xaii+kNMlERv5gkWEzj/GaeSsTQOidJO69jGcQRE4
RKp/ZAXqQLOTxi0itDUN0WCRLfX9B9BPkgE+38hOZ3YLhf9qkQBZFb+xQWgaHXM7oHI0ZwD5pTxG
VFERrkQWTx4QZM/wlWv7q2heKfWk57iWatg1DqiFWKN60iAdVzYPs0LBJmrreBUi9R4uQQrmwEGy
eCV8r34oxVg/yD5t7usgdWM5RI52I9ty+MM6gxrfN50f4DjdiFOvWv3JE1SIF7Ido0J/dPW7oiuG
fHUdIPkEHmBwum8h5jYU7vUe/eWgXN1W6PL4ba0PfeG8nq/ffei21UjZKvrw0P12CX33XHlzEa39
aUkOQXv3hLk+digBHq8xsv1u5vUhI/xIXQaAnpYw/NDHVaiYZmn0IuCFbfPZVE4e0t9nozSVu7Xl
cC+S64wP/bLJG3S/Bfn/pRGdOy1IfMKa8iAxZ2aknG+H3G/emmaApTcwkZMclP3XuT1snGUw1dP6
No2sur/qy0pbXtVuTQiH0KAEYoCmEUWAgLVqrTjNqzF2WXBoc0ec8jjnxTRqqn08pdU+MVJXfRQW
uQN1cPOljKnnwERSFUYPZHRH1Y085J3sckO9WLIZFciDNJqaLT3dRq94cKYdjzntHjKrfi/PMnxA
9Snqzrd+Heu2U6ZbaBcR6qmAahfaUFpbh48NxY/O24G0Hv8SUN+rSPHmysA8HJkeUpW/ryb7mvmS
Q6FQkuFqtw8Q1nlz6hvzerV3/XlagY7BF09M+n5Ko2pLnlp98roMoUrFt3/o2HmEXSa+uW0uljWk
/ov/OzYynOlDrHC+1FwmrdBTDjRKAF2DOFrqNaST8mBnoNckrsOVHZGRBOnw1ldArCqGCoedecZ1
slxHhHNSrwrdRTOP1OiYaSu5oj2EOxnyccq8NtTaCNV3ZsjRwqpWqe44g30PZj1fuw1Cw/zX2T/s
EJ6IllRfQztG18Nq0vuqTvD+xcxwY8FzeZaxUq7lX2PVfrIo0wB9UPRaWTgajyTJGWhwPYAMk9Cc
YcSqga6aHJVsAznquAAd5KicW3TUIVXPML166bPO0qROvqhnPyny9WTgK/BTt6YcrWYnKjmaFbjK
1CaApkZD5dfrFqafQtShmHovz24Dt75wHgXBoW3tGLaCjJMHgRrzdQDuxo+JCt8kBEXU2wR5iQ8r
yUuMqJ2gCM3CMvh27XT+UKCvmnMFrMlwzHJtj8DxInuIX+FBYQejvgb8ASgWRkgNi057rSwNkFU5
Po2FgJ+nJCmV8EB7dXLVofip+ucgnVQMEPnCztPlqnmb1/uBfO8/W9UfdLQxFAV/HzaPe0u41lbz
e5jZ4LMW6If1p0iPgpewnPZBRba/dePpuaiK5TALo8GfK+70DtuoYI6CtMje2cZjRo56iV7xT2FJ
OSqXhJUnTnI0MtV3S+ZjTqGYNdy2+EFJIaXC4BUg6J3uUUVwfN+5ob3B7Mr+rEzRnXwO3yJSgJ/7
MnKsTdhYiC6bqFOJRT1Z1Vbuk6c4Mo6mky8/7JUhVbIDn1TVOFrx2+hbnxyJmvrdyDjw+Flct+oU
fHZG0Twls32jkaao6JjNoVWFIu5+NymKBmd5mHJnDzm6PNsKfnYsVOwazY0e5cED4FEmYPFkC20L
/VyZ7dHoTQxgsjEbtlknem6yTJj4/T86WdouZ/+tbYEUHSYxrXoo2845y5BR98Wd7U7b2wTdnpId
d1BY9XKCrxbWskU+/Rpzve6U3JdFEV4XMZB3vA9HCp/yUzjA8LFt962FjJUHUNPpCmyT2Jjz8pPi
lssBV4QnJV2pMdquRdeIpzGo9WUkML6VfQOI2xOoqB/erPcqu6rCRCooU8/O3CVAp2+S2mYXOTdL
XvoeDeuLHJPhZgyP1Mug7LSqbx7GzH9FO0QcvSAQx9EfQKHLU3ng9q4o+Fr8DvgYVf0ekTGy6Rdt
UC1kG6mzaK1bU39d8xaTFfHoL2+z5bpWPb59jusSsl1mzrMq6mD7IcRuVJ6ogfcptGqcVDrPPLi9
EoEdnFRO5eHWluMyUg47SGW9Rcq2fYu8DslQChLjUgvQGZFBcg15drsk3gSKsfyPV5ORvKOGqA6C
TFT1Zrh3EBhcxYOWrGWz90L6emO4793JWQg0KDYfBnyR/gipt+w/9hfDISwz7VjndWpjp8Iig/uk
j6W4C/SgBZyUORuPN8sHRO3rhV9PYi+b8pB07qNq9vFJtqo41h46a1jlGAjdF3PLM4PgAWLmbUqF
Cse566ydPzZTtPS6FpUBL/uqQf+Olmi8TPxEdMT+5PT5woMZik0TZeCUqnoJvEc81I4aPkEEAFfp
P8mDEdstCCLLP6Rzn9sAVJ0mBXOXuUm1vrvPA/1Qmd7bBL0HwmBhJCi7oKJla2fqkY2d48He5qe+
cH7d4qEGAu+ycbebA6q+GpdBH4472ZzasgOMZkdL2VTc1HjMy89Zkr5dDVWkivSl7eyNtE1A3RQG
SRt39i1DSzTmXxYHKyTWi7PsiwoLEPGtbe4NiHJo9RPgz5NklGzKgxHZMTiaIlh9GLg18W4xN6Fl
gxH8bGguPjmjEWCV4lJsGtCxtwA+rlrRTBuq8EjXu1H4oEbuIh7L7N9G5VwTSx4Zmxpu8CTnQ+7/
OF9GhIjTXiNuV/h9fTl4WwNQMFq+gNA9pP43VoiGV1JjobewIe+cXaVdw8wIEBKwxPe6jYNDPGOs
FzK6syNnOYbGcJGHFtXUc+k3yNq34yW3IXlksZ9t5WdCYhpLBqs+XVsuZbRGsYZFIv8cv0flp8v+
w2hKSuzd3G6eK+Y/Xa4m1o5adQDDKYV6k5T1Abgg2lIAYB+HcJlGc8F/7inU2DvYQ/5LDl2Dar9b
p5UbrW9zAlGki7EP3taRA4gZ/39c53bt4b9/nq6f1KVhoVBWpZZxKhp928e6tW99g/1W2vfGaaxY
hq1XapxS24gPAxRgbCGNk+wScvQaI8MrSDlrrfXgksxTZKRcWzaVAfeIVRUg+NQm1biWnXL4ekUZ
PkBCWkO+qheRGyVvd+lyBOezKE1j3OGJscb9LjKXJDXMQ1RlFtBt7vltwCMPiwnanry/y3FyOaO7
Lqu23b3ta/wh2pPlU+74gQT3bpe6m6FoDbSO/+xT5wH872Dm1Pq1P0d5B7PkOQQH8y+9bpV7OV92
yQkaX58V3xRkUeb5ckD0mXuy9VHZxNkAn0OUJ7AS1WnSrPL0n5pyQIaMqFrb9QS19r/HypXSKPjq
2Cii1fZTqRjKUp6ZgFauZ/ncV6YK5n+/R/8+Dj9YBVQwyUw3XX/QxpJNHRivkkcAZud9nOyShzrs
g3c23CnQgtQ3kG3LgrPmBJDPqC+bZgbGeTANAMzxkzF3+1mXHEbepZeyaVVQ79FIUgAwT8WLrpGE
JwuE4OgczI7+usbEnuYSO+FTAFnphUPCz9ZkH4PDhZ3h97YtSuex8W2cy25NyCH7PkDQZKs03nU0
QKzsIbZN64RE+HCZkEmxRqM7IoI2XnyTQxMpqGBXkb5y+pKb1xDbyWly3ybIWfLgGul1qmzJ+YOV
xGsHKM2qdKuUXGc3bgstMh5KiFbrriRPZloWlnpzn6+Y7bIs7OYaIgdGFligzJYfSn382QWWdiA1
bDwganpQ41A9a13rRsviZYQr9tDOQ2PXKmfNHnat4XgRRtrZeEgU/dc18v+x9mbNkepMtOgvIgLE
/FrzXC7bbbv9QvS0EfMgJvHrz1Libdzu3t+9J+K8ECgzJardVYAyV65loVkL6HSrWNI15w+ThuD6
jgGLKYFhP5I9bfxmWUHiYzstNX8YctMHjN10+iDzcsWz4SfuPo9ZCMIEbOxMtbP0Iq3bAeqPvi0N
W/rFbDTkCNwt7RcpHJhvRIK0foqZl5gds21eBmo/8WLE7xRa98MTUmjPaKjUHptC2tuitcpdk9Xp
I5j8vjMAH3/8HjBEELyoQ6RliApI6uiTMUHkRWSAOnfMlVNlH4eWGlIweSl4HpL309zCATy9AcZ6
2be2ec4S4IGGwHsBvtUIDqEBunQ08YDlqy41iTRNbJ2R2zXPFC2GZpXUZn8smn/SwrYOHBRPR3SS
4r+q0qBTic7QogaJGKzQMR+OSAmRV6oQOqNDLdAkNXk+j52oMQ9O9wOSZg76olUcLUdjJJFatEJX
h1iGoGsPky5DGzQO5mhwbTdUSNiPeI4sO7vKvX/S1MqOQAOXSH1GWXYUQEQtEzcwljRJeKm/jto2
wrtV7mrWGVrN6FrvJToAlUK6GoI1Sl59HrQQIfffvLbe1bcR0gBnNOA9Y9dZvLRZPC6MIgqe2xZw
JKMr5HNQRfbCb0T+HLiQHSyK0IeKgtAWmo2e3dZERxPKBv7BgDrt1KdtxXEwDQ2iegBbzYfh7KW+
uv+/c9M0jJZujy15o7o/zRbwGLOODLwr+O7ZUWwnKJ8BxS5RMzz2YbUm2wDI5bia3GpK1hXGulYr
WGjoWvsGq9derZU70Kd46wRtu19ZEj8JtBjc9K5i1z6r0gXZ86yzVpkOGLmvQL1of8armfESjFVz
wB9AQKkkS76iu00sROgHF2ABx/tSa25kD1lWbdLAspEYw0Ui0WxaC3CiBjybz9GryePhZz+GkCvA
be3Wlc24g/pJtdOtLLzHdhAYeid3fkavrAH/CUWC3kzenBi0MG9v1uCbROcTNB1XoLBI0QP1Lj9P
RrQapGsp3fQMNJ57zStNW2qhjafZ+1mYI1VKtuj9bPZOZ/FQnNsc5FhR6Nw43l73+C6aFzqgid26
2HEA1UYoBy4+OWgo4+BWlpm3p9g5AjzvyITZwJx2aXgPcr/8wajTeB3ogP0XAo1jsVaWS7tz0x/N
EC9HSw6vIdTF1mOdfIwQqkTyPyOIJyqNo2UWcaiJhhoaPnJQbW7BbpPhV6Tp/BqQzjL33ZWtgxNs
ElHmtDlxZ83lEP0NWmQffXCGtitfOcjrpx5+NGl9llpZoylE7Wk+TFNrowY8HEV9bpTULuuQ8DUr
v7yXACbue09jm2EstSdksKYIE00/i0yCeMiJ0RKVoz5sKDJ1qIB/Q+nZOIJZt7kHj6K8gPt8Z+b4
2Eu9kMXGlqxfUSwdTD39Bgo740ijqo1G9FR2O/C5iztsLpfdWKMsGUDMjYRyG4E8XGEiOzKKRn5x
Wb6iFmjQo2I7DDmVFXU5e8w1Fp7j6Gc0KC5TbnTaQxRIuQbrfuGgUwa0uHTgjq4fNFsdgDXPcBfB
KbC1FkNLQfs9w70RlQLloXDV0/5fp3kIEcga7bDoe63kcIvU/RpkXzZqOKmNbT0aF/JfY9Dkm1nS
cwTuFup+FbQCpbsj+2fVTwrJY3M4ppJbixEsHCsKJMe8FJ2FidjG70t9Cku8q+YbmYi2oFxh8arJ
7FXTOPmdXabYaFpJvK1Zk64Ei7DT1FM0zrc6dEat+ntfZv6GdfoIKQLoU5N2NdkavxuXgzaIGzn+
06aruejwQ2vqHENT0lr0y1YOxooKjzNB9FS2/FDH5FAv2gR9/4WqlpN74o7+83wqb1omJOkmzum2
aJ1NV7RfvGgF8suFzYb03Muu4+tEQ6unm/8xTFSXcd4jQ5d2zZZG76GN6kWu1eHdTivSiOwU8R5P
dksJJL3H0yUp1H91KhAwlYq1mg5FGThr0dXjYrbRmeLPPLPCB40txdgeeAnRr/82r/F6NAVRZJ9U
kNLqE3ddVMnHmHnFBsRrW1SjfkIvwTlUlX2Z/h40BOsV2qLxB5j/RaiyTWFk8nIXVYD3qdOQPJ9s
yPh+C8K6Whis19eiwZ2N2AVKYf4EoL67hoAWA8NqLIiDQIRVdrIs8IRSFE1yww7sC4rK/M9JjUjO
b6USIzKg9G3laHcrEwkNKcgwL5LSGc40DiGPs+kkSolk01TMx0B0Xa9xt3Kn2eRGTthAZRH5N2Cv
TRAPxb8sVN72Wi7NOzqMTeeu3F6E69lWo70OJUQ9XGS5bmFbDKn2XgmH0QHZavCt1sh550MABkcl
HMadxIQY9SsFfDC3nbEBnW22JNu8BnJywD0J153WIIeTG/6ZhXjVVJdq368HFFC6GUer/+zAO8cP
lF67/bx45eNnUFotvnw+24FBCZQwSrQVpIb1zWQF+qxd6ypyqNBDHLK+qQAyUQAdYvejiULVRICV
7Wni72vNy/++liyaFz+KjYPH+MJ1bHFPh9gooHhvBO2brk1TgBSJjb61b/W0ue+6zL/rMq5yVNCS
6UPoqwY6oqcxEleoxefGW7SLdpy7AluZz9Hz9WiGrtYnm7QG/27A+jRqS+M5yvjzkETubejxulcl
Jt/TkFp3/NE9ogtNnKmHJ4v98BYbRxpQEAczPXoZrcdI9f2QHdHBNumAmqptNIMtW0jnrQyBXw7N
oBh0IL9dal5KXcpFEhey2/gwRlPwW1Cjz0+toaPz6tTjMpmvKlt6kG9CnQNkAZz+Hc+6Sz2m8kgm
OpRgddpCFJuBzBFhyDyCSz5GnG4DPJBobnWoBit2oSQM2e0dbSUSesTRKR3A4RisGsMwFrRNIRtt
S+hsts0zPtloAQtVv4XuFe2aowEUkCHwhX0gDUOzqLuv9fQ40Ymh3fWNMKyQ9dq2GSgyO4gLbjT0
T25qVSAdkzLboM0g2VSqmjp7Zch+DAYQNCjpRUv0KbnrTzB5GpK3RMlx8s4weYLTo0rLp7mfHNNS
ypuM+CZD2xDZLXQRQdPoaSzB1BUYYPT3OsN+Clr2CkGm/ErOtmELkOSxxyqr/XvJ+JbMPIMQn9mj
D3dgkfM0FLrY53qZrMhrh0Jbh36MOpq6QADt4+kC05KD++kCKCZ+uEDkCW8DKlOgXtHm0pxsniwx
RNqFhpkNQJ802DJNugMIPL1TG8hoJewo+l6hkWNk4D+FEJy16VnhgNSiSL4MWn2jAAAoXZBdhOZ1
ngl5QP69MrAJ9gPrJR0zewNxF3ytbLDWp0MGfhiFWekU2GU+kC2H8ArobfPtbPejut9UAEoizwVx
sE9TaagRmFLNRZ8u9KLeF5b3cYQvk92GdblolT4FHZyiRaKKTusYEKxGHWY32eQY8tXYIxFEjs9L
TOuUNQrFyEKvTFaDR/H90LedOHQloEvvphBopJM5gGhv9e8pWg67UXyIKZpo2CaN/70Lh+ICrmR2
rrUNDUANDZlnB6/jk73KtmQnC501ak6fCHbGu81sDiEoCU47FFl/W/TDerP9t0VDCGJ1uYg8d8nQ
OaX2FLQBsQPP2Q5D8kqm+fBp/4FG4ReIfgFPq2YCX8Y2UTwgW6yGc6yrVqt49DrtgMg77We6ql8B
0OQdYzOrkNLJ6weRooFP10Y0o2SVCx7hyn2UDjrTQVjzDyTsvC8G7p/I4RnBaYzr+shMACGhX2Q+
4G/eL7jW6D+15ko6X2qOXbG3OYGhBScRRpDmTgq5Nnq5lFmBXTEy2q8N7s+LDiQu11p0oPPQQ+y+
eDa+ChfcD+CLlMtUgMvR7WWxQkUlvgJ6POwdT2pb5ori5hl+hZ0P+rBMH3TLijxMRv3d0An28mmS
0dQa2Fat4tbU4D3wJHP3Vu/LDKoTeIFEf1DtbhI7N5+Serik0kt/JGaCTkq8vd2DX7NGjykiuKab
T3XfXSh/9reI9zX+MwJNbN4yRxfwymuTL+ClyO4I6NCudVS3nmwpajSA8UcCVBRcdw4DOLYmmENW
moB6Qg1jYw5gr2rBt7stzbxbFoUFtW2FhIjzaFqU5jcrWlQCLUmLEoYCjZ3utGhryHYdQ7QE0GK8
puhufxfqVX6CtgF2IBAnm4YkUk+8sQZMyJ2AYUW97pBdmepYz0+0xPs6ZIKg59KNNQN/ZtD3OwA9
ovEKJB/haXRYchVKSK/lPP/RciCmGt9/laMerFJstKYIu9G7BQdIxwfSbuOIGA1U7/lU0AGIa1Gm
BhyQkZOUP52NNniwIXOpYetCs1G0qRYMnA/qgRw6q2IYkV6TWXbNSnCJkq55W8UDAFV/OmpHw15C
OUJk1KYZSefjW6wcYVxaJ2aCh/g8IFWVFUIXD2/5nd50s82AAjXp3a2CTurfmuQZSqHgIOq4vox8
OV4M4JtOaGAHRdhbQN5F6zrVgOfTYm8rm3Zj6417dGRguyukS5JNDiJFoIygMU/uSGPuMcK/B/RD
0KtM0Xq3Txma2OlfBpj12gT6/7kdwPQx28GNs7bShD//Jd5Rdhb5BZCNAlxkBeg90qTGr1TlJGms
e2G9QNnYhqAdchd+aQwLy8kaSMZW5rNA5aVukIREcuDC67ZcEMsmeFZAaaWB75CGlmP970mVYQGc
l8szklQF6G/VQQNPJeCF0M9oxn9tyhFDpgyKMD1gT7qzlmA3Lg2vOsVCyhtXh3yw16IswO6uRnQA
4N+KBF46lcXPWv3aolZMI1A6go8DyD5IIofH2RQPdXbsO/0rmejgtH6x93TWTDNFVPN9Xtu/INHT
HsH9CRmjdkg6iIMW7RJE6DZqTH2JfLsykoci6WwKp7EVZr/yVNeBl0mGE7ZMxroau35BWEujR/cN
3svhoTHF0BkdwJIG3oLkNJtB3wsAZ9m2bxNqAYntatSvCXMhZaQ1vot7ssbwl2vrYC2r0FvFiSkf
RceRR7X9G9OB5eJDCfZQx9CO5Bx7XUdDJYTWyeuB/mkH0epgSV4Pj5qzI91v6CyWjza4oB8gB1DU
dd0ui1q7Vj24xSiysNGdXclc39M6rMZPR9i9XJOXibY/GOh3BRsmPhFwHPFdzMoDLUsRQEKCsE+r
7mkU5SCixJazOtFqyFm1ILGvJGi0HOiNWtDDs40O27CRsy8BmllR8IhAEwUl0l2PL/LeBI3uGV3Z
uDXXYflYgRxjofdQZivwRwuQ8AkhFyRWehgPuzbMAbhQOVVsp41lFPEKrHgYZqzg5gJohuSMhxL4
WkoLzTaa5a7iJjaWaZD9FshdiAAEVbbR8woqwKoEp6kSXKBKcylyQH43NBcykdMRILDRfavfUAQ5
nBZETjSfbPMiht0Co5u1F7LrQushSQPNLPTrG6e6rfJdyYNbMGoWqL+I0irMGIisDHCkjkH8I8Oz
HOQqysOFj1NowSQbB9rBCzKCuxnhdDqFgroyX7ctylKQp175/jMvGnmdUwBSs9AWEETajhIH5IiE
NUAIW9Qr3GDNO3KkTKDmXRjPIMhID25R5Ljx+WxrZa1/KRvoGmR2BEGFYByXeu3Gz03vFQt3zIJv
lVdd+h4J+cUwvpbY8OGvWjToIOmqX4mVPdl9kr+2Gv5r0b8sv2A/kK14nopb2xVICFi2cfb4MO5k
6LaHSvd7qPKyP65cDNbHK9vqyhovL6UskGcp0lcU7T9euWuTp7jM9GWcW911jPINSMzAxj1a2tYq
pPbN7PE999uEgQy79tag+PdP6PnvDqijG1uzj/W7BIRmS1dU5Yst2mcF2sb8f0BthErnmHzTDE1/
Djs3WTH86O/CNNC26N+OD1ESi/PQxOPa9sfi0eUBCKO5ZXyHkMbbxzDwMbQgDL+3JpKAnz6GHP0/
PkZkecVvH6PGi83ZxHvysh3we656yFegCJE9ggq2uJkNbitqZPk6DsDy5a7ML2TC25ZY+cJstzSk
6XwEVomGjTlM09HX7YqlmorGAPSYgxTZHa1o1ZnchkC8kd2w1QIwobEfoCdgP3ShSsJABOlItjoM
FepXcV2B5PgBCKPs5gRv0yEJhnpiZCObYLX6qW2st4NQZwng747WAV2qRk7UjcitpCYSp8oDch6o
9hj6XgdL5Yp0HSwD2QWUQMYT2GChqaf/IDPURSEVo6JIp4ai8lHKU1npN7y3BMuoLMGHKXurPnWK
QYUOrOk6vB+DDDoC/eN+dkAaAdH6e7Qc6nXRBDvIdbZLE/mzPRXv0gTcV2CY8ECGCpw1ecF57e+p
8JexEXK8HuhlnSBYT8CBsed8EQS9ty0iozZXpPduKCM0FbwtCbuTWDydkZeBxW3RKG/VADvT9g1U
10ESdh25+ciIpVaNpKM/EoUt+dRo9qlI/T3y93kQGJ4iS7M20UgGWFjQ23KdNOBQolfA6W2QjENU
QidEvSxSqZwOU7TVmOjyRWl+PvhSk2tZ4u23584utjQTIIVIvgLYtSpTP3mWUV2i1Q924qZNIh9M
FlU62T2pGMa8QL4q+xxvMOsXXt963MOQexkUYzsdmoShW6RvI6TbYJu9oYrL3GYE2IF2i3ma8Uto
4MHVND06LaQ7vPh+EK4GM2MHqu64xd04SvH8Kap3Y1VbPKTYwd80/Ke1poPChRe51srLOQqcSpi1
N8VwqyT+S6ms0THs2ai8Npiae0st3XwAy85aw/MGmil2e9JS7NdIqYalBl7nGEcTkdKxgexLDmg6
F0fyNql9kKCtuA9DbtEaZO4gLXriGdagJU3kwYBHSrJFxosEClYtfyhlVYF+B0Clyoz4QwHifpC1
eMtxAPvssjI7aBoGgbupLOfNm2BbTVPJ9Lf5KoKcLhrs1jY0adA7ULtNqf4pYiIwdwurOuGfIibO
ct3m9Ym8o6qMkxfVcQRz8JvPXvo10ZC77OPcvwXTbw13teTUH/PIHZa542uPWij/OJMDe7P172ef
4rQYWu6DqIetyBPzyAcPpDvqSwscxL0sB/lgd415LFuZQtUQX84adN8mdi8f7PRlDv6N72NwgY5d
0Tv6unRcJIhAYnIcBWdHyRpnBUl4c0G22fG3IXIJrFrQvNlt5qOzajgUsj85DLV+iifuqvFMSHxp
Br/SISvSR/SvukA8/muiM/C6+UtwyqfrgvQyyVjGArQpjgcKtN+jIw6we+p8n82mDKP5CplbvF3B
tYHdUqxx/pKFPF3TjDnY0bKHsM/2mgaWTXQvxYsqG+JNA5VPaMl5bN+MenXRVaVX45l/1FtADFSl
F09acS+Qc4LMQgXdVhVBjkxYewM9ZNMktBe3KwFxM2mMwQVypM1CS/3ya1OiHGmzjB+zoCufoUc2
2WsJlSIIElnrKqmrryXeVQ2jKO7NPABbUSaBNFb2Tk1HB1Q4T68gufoQOu0TRC6KFbT3kodeR7qF
zsjWK5tUNjr7fxOnFUgv5Dqoy4eBG0vfHEG3r+5o9nbsZPNiMS6PUgdmmaxJmhnLoccdpeQm9CvW
7QgSbB8iPBoI8ja1iI0tCV2MrnmxjUK/T7IhuYsE+0lmivIiT9/mliVfVJTuu1szAx6m0KwHvGvm
R8PGTQD1ePuBbAXnqwFNjjfTNu2HGELNKxeo6y1F0ARLIt2pBGAfyKYmdA7YW6c8gMfCCCC+ZA3W
bv4MuHS9D7qarblKfbmw24390V5gW/Sq4v9m78cU6rNVsOADby9J3nubhHXFush59gU0huYOupT+
kgdN9qXnNZqW3dBdaD6G8RggKVGCHpOCDRN8Pl3WX8iZlPF4n4CELMSrUw+drVUWFuyRtX10692m
33WJ4+lIwznNocTDMl30RhjsLXNr2EJ0P8mhFaC7OmZsaA5TOGT7oDcDESqgpyqwsIzlcLGion1u
Vs5g9c+6JhoITg3pgoZh2SqGSQ0ysMoLVdIS4gpoZaFhNkDBLLT7B1Sm/ZvXOmcy468LhqIQIPcy
qbGkBxW0DEIwO/K6hnwNLNlskhT7u/lxi+xIKhcRMiTQAvjwGKan7fzwDYa1aur9EEA+TgoscI6Q
eZme1TSRIQcdgQzpZIHdHXtIo990qsqWtUNzH43Bpml5eCVTq3vQO+b1T/KRaZ40236f1AxjdTTa
/ifF/99OilqgxcD2gI/WCg95Une4+nEIqEcperP6LuvwqMV423zIg6Z4zJPgH0O9dVVuHS08vEye
QSdoTkPn9yF552BkrMR5HvYJOs6MNKxWvrYPLNVZPJjeeIdRSH3G3V9Hppvniz51qntAQtjSzji7
ecyQG8hK1ycQwXWHXkAsx3c9cUV+2VxpAEx8GSsIaciiqr97Fd8LA3jbRQE4N/gJIBSamd+hvMNf
HOayZYJy27RkpynaRzd/W7IfAVhqe/ttSbSUn0J8d6NG9C9awTpQM+JMogdvAZ2D/iUXuCad9cr2
17jCHEET64OwdDk0Gd+QNliAtMrZcUFxUYE4eU3Duq0hFA5FTlIKI82wMmPu+d1O0mIOEhh4GCcx
3gXPXg7Z4AVOrADPnwWkOqaTj67/EaMD8HPoxsjchK3ZrvjoBvvI9+WLCznrti/KJ2EU8TkFQ/Ri
gK7HC4VFUaLtwREMnU3LXZSs83dxwoItR7PiCo3J1jrqS/xfl+nYrswihe4HjWVjtaAVsaz1AFEh
6II649rU3S2wTD8DW4Z74q0H6Kq50tm7fTaRfbSNKZ4o7slkK8DIADuequGe7GQi5/+n/dP6+I5/
+Dy/r0+f0ydEx/vaPbM3PrraNobmWPhC/nvoQGQrWXtt8wS871XvoXSRx99r0w2SNbDtyP/ULUhG
1IQpxhxjCL3ELlRhYtyl/1xqtrwvN02PQenrDBkUwpUaglXY6lskyqVveOmGbKSd0IL59NKn+sLs
GHix8Sg1rdDYozSqT7ix3kuthS289uyCZf5LVJlvD+C4fAubYGQqzG+K9gzWEOdL8m/Y2Ax/rPZ7
GE0vghD/xQ6+/eaIjTEUmK5NaUOT3qzcWyQi6wa0Z4/+YXzRC/2UNmC2oEhhmc3OcUwPXIkMmxIV
X48RqA55Da5bipGa7SxqATQdQ41lilFXAPuy/eEK+moKT/tgPIE24o6iadnBx33LnIpDuhgOgwvU
ihVo2S6FDuaTXqIkEbhBeKYhqP62ddZEDxoU6R4yaa6k6nFNUpOh60kUCxqOo2HuQMasT9504ADC
DHm+Iy8tySG4caahWlKm4OSjJXPQ66Rt2JztMAAtiuYjWcGXjPIm6iDqDDBxyMGdKJfShuUITbwo
3NDQSHh/ZDo0i7qK548h6kYPVjqlUiigrkD5PE8XotKXvtuujcaESmEY+7ehQqsaU2qhZd+BdsJt
ADRuO7A//BnRe82xHvCo/xQB5BTS4qrk8Zc1XOzfV0NkQh8e7ywZWwOJg5SKY1o4jop2v4u1DRHp
T7bJD1J9kOxXNVhg7VwztnZloSrBwGqKOlh1cmmIksk0JIQNYWp4b0+mGVPzPonQOhT1bqIRhb5P
ZGhHOPEQrdQxK65tmhwhP+g+ABrsPriMPaGNqz6DJNaFZHnlrZHfHtbkbFzNP0ukrBrlJFOep5fC
TRlYaTE7iex4jZb6ekPTPV0Y2InW36fZahKkNLaA90d3ZNK9Di9VIH7e0icYOq89cugBL8hLazDU
4HKddTcy9aWGDqLeTXb0EaCuXR1s5ugAgPz7iUD6A9Uv7Z4sjZ5B9Wn8HsRRt6cEnABB7nas2nJK
4PWR2VzwoL2Rk75kqMZC9D3mN/qC8aRB28fv00VWlivuMNA354m3j/AcAHbX2zd+lT3aLM4fM7wn
mUMyXMPKxHfcZtbSZlzsyAmE9LgzQZSwpAnv03G/ykDiKt215xTxxTQfCDTB8BBaAdI7gn0HfPdJ
haJy3Q/Rd9DgfnNa6PuAaMTfZxxqjG6aGq+YSH6aKEvNW9kxQDP5StNjtrcVBN/QKrlDWdxQ0Atx
Q13YXgRlnW48sBb0kEF6aZPIBNtpigpGqpSklJSLsgNZyz7Yf49HzfDM/Jq3e7QuD4CwJkAqqMzf
pxxg6Ubl0oxQ0JgdH5KFNWUC3R6smnmEe3jXFeDS6IMbVLyCm2OgyoLXY3/bQcb2Bo4A5PwdtH71
nn+iCBbExt3QfhulbcfL1OeOog//Fbi9Ey9txQ5cqyUpltagJe2qhmafukLVMSRvW6h3Bx2a3tTO
DvclBzJ+YbOnYc30FQcr7JcIOw+8tvwZRo+KzoaCtp81fw2r1GoEZH4PU/uYaTWy00W11hLzRWm1
tgOjcpf0AE5AmGzbjElyhC5YeswMzdpKoBCuvC8AYy8M76ENkLqumF18ZRH/GvG+/FXF0LtL3IEv
zAEQ6JoXv1q/+io1nn/NqjyGNE7iPkiGH3Op8fQKgYq3q1TG8PEqjhXFa9TBatAfv1am/sYaA6Xp
/gjMFnHEfDBDG3KilfmbjSYpCg4vNCCx4XvrFLm3B4jEFAcbJRsI89jWA9lC8dL0VnffG3gc+DZk
h+sRXFhzPKSvAGkUOt5Sa6O+TYfnrhkhWlpYd7YcnIOpXlYdYDc2RiJjlLFHcUWxfQDa9XfjJB5P
RlNFxmvrMAjP+1kk+kkHy8l84jrGZPH/Pfktpoh9+RQ11Su9I9PbMr0oyw5i8yLQ92Tvfe/KTQ/Y
h3T82oaQHZjTu5QGVnaLQezccsINdR7I/qkMoVQBqQhjFaHOCMm5eLyYgdCXFGD7T0lTWUueo1m9
FmG6FKMebsbIti4aELfTwfAZP/nCWndZgPQWOSikh9zSMsePbEO2Dv1/K92OQgjTteLa9aALaexk
2BS5wN+vKjQkIIU84KVRvoA914VEpa0dWjVkbFP5g/tcgrzmaHtQ7+NKO9rIRnfZClD4j66Wgwmr
/FVKU3tVJ15Svp0Y4MdNBARBbAPVxdxIjafKa5oVb4V17Q1oCyR1lB1QMACjQzD665JBFSE2gnyZ
liDfCZU8Xa7OWg9obwB5MNYNFP3iQTfW/x1DgXSIY7CdcBU9L0ZnPPuW542P7ZZ5oi1nV/Dxjmnj
iWTIkpjJO+WjHSb5aoZvi9qcvvv+1zzwoYDlfrBea8gyLEB8xB+4GXgb6QFj04PG8MxiP1q3lTCe
Cq39lhUD1Mwj8ODhre4H6J7NxaAmaezfSQDfDmc09MRg1tT0p3EYpkmQVZ0m1QUSWoCbaEGXHKPK
1pbp2MdL5JySYxgMIGknTxPE8u2UXGOiI4FiZ+PBHFBAy1VbZaGhETwyILwOLbDo5Adg0NAyUd9r
Vlwui1LwV5n1V9dGr9ei6791wmt+oWXqH+7Z3pObmuBh9gbrmrh6At0nwQ/4y5bnRJpsLSzPfWCx
eI6CcDuq+hEd+kL6wNZw9I3TODVRLk7s4WBQBepDzLube1weaNToUJxvpD9uCRJUDNAp72pk9CaE
kIIPgZLl7zbhgIGCRKkpmOKG97mEOqL1KO4/17NrvKN7SXMC/wbaU3RXW80Zls7SH8GSDsyNStLk
FkCBhe2Aqkyho9WBJgXQdlrPtjH2L4b2WmHbfYg8v8QuWdcG/A3D1TQc+sy5yj6L0bkb+UgXgDgp
UgdygMkuWJh2zrcfovG2vKpl2p3nYNtVxN5J+fAhDELu0Xqwsxpc4M8giPHPoihtc9EgH7D3zeC5
ZCy4SIF9ywrw+41jgoFsCkHP1biIo0DD3UVmK+CJIGow358GlpYgs17TjakhuyVb65KnTbbqVTB5
ghQVuIUuABCMxRT86eZHq2fMNEC2iLZ0xXboKHrEkOXoy6RTnYgPZxcZeyO2gOoDNkNNIQ28D3G8
Mwq+okA7MtAeZJauuWdWP9mmFUxZ7mrItFl8kZUZ5CYMw7qLkrHa2VGT7nPTltcRQpDQiIurrwPk
Hl0t1H55fbVzCua+Nm42LGlS5sTVrk8NMI/4rbyaWHKalOnOme4IVt7skCNypkkBcG13fizXDAp9
i0x1KjiqU4EO5VAtkbTyz6bVG8DVqK09uDY46K/QegBCxrc47JrAXCLKCnhzpHwW75P1Iuq30EeD
vDHKOVdghodrlvTVmTlQqBcscyC+AwoUParlofD1G40cZaIz8Jaku9ZR7QlqKi1CjlwLk41eAn7n
BnX+toqfps2KtcikRoYXROvcwkZzSBgICedLobaETwMEzY5WG2S8C+JYXARIFdae10dr+kUV6mel
R/kDlNzYiUZ14DfnvGrB+wcfHfxK79cOEBfruPDfbOhcvQWF5k2/RXTV5udyNK8UTz9FkMeLdcj7
aj0v1AfizoRs8ZnWQXIY9BvSjZFkAqVKqfivjCT6R/Sxe2d3EO8WAVjryS4c210atcGOdZgPX1jM
t430jK9pb0DJOq/llsISlNBTAxv7euzY4b+WHZlWLpweNFy0bBb0+cEkWGCtteYOXYPBOrPHZkMs
ZDSMkVv/MORqSJRlel0F69kb9EhK6Pk/IR4LXzpoCh1Egn8lDS2ObHnheGhEUN7YVhyRvAQuUQ31
GNhDoWj6aYiSQXROyiaZhqHs9XNYar+mlVDxuMRh/o1GobDtS9foT+44jl+aXDRXDTpi5OOGye/q
1L+QbwBy8a6WJjgDcEUwalQ3vGDtAhCsfIm0UQOmSG7Il3XMuHdAGEjzWrutH2QTLclXjmH06GT/
lPjmbfsYWPc2yLuHPssT0HKl3dFR5E6ADZu7mFkltHTAFzWFoJumMm37RqM4TxkwgJGxoWFnAMOd
J/6FRjQpxwv6AgmC7khDWtL12pubxI9S0Z6kXZ3cayprm5fc2uIFo4PcDS/3A3r3LxSCogy/QINi
P09oMqFv0QgABIVahA5tFolpkTCrur0J6PICDBM+Stmls4grH2jm0rK0BdNsDpEt4a+sdgzuyrQI
7tAtme4iyBstdIqpGNrs8rK9kJcOFCwPuR86d1NQUuPmUuM7MK2b+GBK0u0k3M2T5mv9H9a+bDlu
WMnyV27c52EMN4DkxPQ81L6rtFt+YViWzR1cwe3r5yApi7Kvu290RL8wiEQCLJWKJJB58hyhLmPE
oLD1EsFWKLgChsQLdPPI8OV8rAWyLgJam9qf3v59NKRr6SAIXjT6NpZpu+OoFroPQvYWxmP2Xege
MgdO/piBLu1vDknlPHpDXkwOePG2u2LApkvNkGKzdOeAR2YRcWjaCyMozk6qWc9mvRn9LHouyr68
9FEAnLYyS9GF2wTA8Q2SUdbzPOi9idV6jEjWOObH6c3Ymx7ukSjMUd4HeaRPB+kD8Ba2A1R+0VGp
dyudQebduWDDE1m9tyKLZ5pY5yR5vvVTATU8ZnuQdU3rNavN+LHOsBSMmqB5yxGr0kzb/lkjjVU4
Q/zCGgQ1UuCzsdOW2B5i+X0wigrFdmq4D7Gbafjo6tUjUh7tOk6x2q8UFoIrfERd2XhdOvJCLUcH
m8LYJPXSGAzgO1SvdLv33iBAuXzJciCm1NCP8Z7bi43ugcE0AoU1YgEohG9VjUpqgVYFN8g98vYu
uKKwF2gdU/8quwfq98HttjItbzzSwFQNbKi4ZewfyjQaDo4qqygbV1yYOqNmwH3cp357MkZobYOF
A/yMZd6dyI08Ri3It40EWewe4CO5dFlWIuM5aFNtgJ/G+SIy9O5qtG5xAfZFA5oVqVPeFTl+n4US
J/01wgoS7xaEgOAwT+3vTu3WR3o5ySryLpBB2zYh3vTLygzaDZj0qtW81FMDeJc2RzJ1oOnb6K4F
kDTCo3XM+69+WuxBvKP9MJhxgnDp+FKDWWDpoN7/BrxZ2o5Jvd2hvBSoTTXIYahbjPVyP/ZhfjP6
tlgkgwjPqapKTSLAoztIAk2tDzurmahXWZcdhAUuxZlkBrBQ6Ppo0gG7qi4O1JHi57XOUxs5ftOH
kqvUh3MJhrRn+bPoDPkcmH0AjlywonmlZz3X4P/axEbXb8gJrK3vY0xe2s/GdztId10poltZWuG9
mVkAxqc66KuqOLpP67w64YnzQp1jGBZnUFSfRc/TkzUk6QrKuBBYVE1P4g24oFM6+FqMR5jqGfoE
PQ6EO5VQD1+TsWWvgMSlt/bglJcU+NFF03r6l7DqtVVemmJPzQQZC6hjdo+JobZgwNkuQjDDfPHj
sge2Qnf3TujGR1Sd8iWWQwuZ1PXTmAXhWdcGDwS6gAFASLZZabkbHHLVVG61ctODMjwjXglNtKBC
MgworBWobMIDNT/cDDUbwGLgRiNQwVi9orIDDFtF/s3jiKmriHmsVx2QVtK99J7IT6iI46sPD6Qk
UAIQd92SKw+/AaU8eUCTKP8WlO9zkIcGxTlwEYEjGQ8k/a5BMm09lqgB6fPSuEMpvXGX1t6mQpTy
hjyyKLaAOPD6BaJT4Nl1Yj4u8LQZ9uRsW6jJrocKmCsMpRGVmhPhyGpt592YLQuubfqWvZjQ1Non
oGNaNIoZho1+caQmRGqsRybr92bQD9EmQqnyqi9rvisEBMNor87xV+/qvItWtJGnXmrSbn12tpvO
PyKoEy8oq9XYDaiCY9FuosrVAFLO5KG2LfeoA7U1ZccSH5RcPTKsNIDslDqrhj7aDsAATTPNA/6c
E5EiqBKukhDLHjMF0C3M2uTqJXij9aNzW/oCJmAIjr3pfp1NbcwhiWBn3TJoUhkvnTCrV7HWJJup
XQSj4iyPrP3UNny8fMtcXGiKPOPJdegl9odqMPB20/wpSmxBUtcf0uiYBV1ywmrn/TC6McA+f7bD
vGiPWXUkO41ofM8CjapOVDPWxVFg87H1IRjsoJbS8jVzQTamOvDvz5cCoKj1TANCZwijI40KpF0Y
ZfcjG9hDXwMmM0Q3stbYA1ksbdyDPkJea2VqLb1cxIV0juQhkJFYVTWU0Cqt4lhRoVSyLsEhRUND
SMkeUIzlLaiJkljj8m+u5FilvEaAuFTIwnsyZaiUHsvs2KhD1FtoyyHMgBkasyOdUXduyx7kxFYP
3saPMQG5Uz95FmMBPp8/T6lfq9pyDSmtaGunQbIi3fB9pqrDCvxOVmald2cJAP6ZpWmySnXTOvY8
/1H7iTwZnXw/BLEtT2TjLvj1mJ0eqXNUHhJsDYijfbhQT48KOlA6g1ct027nNNXYOuFRH8qX+qOy
3EaagUyUpqKD1oCiUnlRi1xp4Bg208Apo/Vrrnn63+ci+8cV57nMX1ekmU0hrCNqsfH4xMOoTFB5
Swhe96OJ7Y75GDd4rMy9WE58blIvEuJhalZnm2nduTdrf49X26ExYyB2yDadugCo7GPDOJCNDoIX
qGdWB5QZgKT0OWywgwBvV+0Mjxrg926sPRdNmb8Ky3128UN4BRX0dAI86XTyW5fu984TpDIOqluo
kf9miv9xH0iAocoL/N1rJhk7lT23F0T0kIVpuKmgUzuxQ1gOlF2KQmeXBn/yk+k+RKNpPf9tkO+a
1cQO8a+D+riwngPLjk6dQPGlzLT+SocmclJoZS5ny4hA3JVHakGehEr0VVdslqIwtkaEPSrvjOHT
0FQuNb/M/WnK1gBXh96roIS6gorpXUs/NLaJDyJYstnIUC6qxhGgBhXFukVN/d536vRp0MatKE2A
WpVdtxJvtndB/m53wNi2L4Gve2I59pAf9tn/d3teon6NsldT4ktlr0B5CU3mYUqWlaCtPUmvepjz
Z2lrltuWuf1yzp91SGEiChu5mzkpJu3gJQ3s/kimyR4ucx8VZZRzGzU/OYVW8TBfWuKBsy3LcFjO
01R++3lq6hiMdJqaJtJB5XyV3FyOBioEaz4iMJgCknJJC86XWlVnqAPo/cvUgyfUsEddy2OmbORX
mT4UFIEg2dIM01ia4GOWDuw+KGhSk34csDydZppN85xllGzxvnGO1Akc2F3MUnlqUca/6jMHK261
kJlWHnjxFYON1KwyueCZ3uXpAKou1aTlChMBcm2dnxzJxl0QHAAUfkOdk5ualyMVvpltwvw5T6sN
7udpaZCnIZgVd3WCfRSWQTRtC0Zr6qRD8zGtX2OrMBRYVfWNxvZFg5UdrWfcADgIatJ6hprcbTsU
IiE1MTepF7VsuF+Skxtg19Oignjr9+M3r8GWKHD09gRCcazxqO0oI53RIfIFJGKTaktDfbCs47Wh
hlB7nsHPQfBvtdXdH/Zp5k8XGVIvWjiu6DYIcbT73gnuTbvVvzoQYvV8Fn3PZNwuqz52LxD8bU6g
8UA54ZB734zyTA4MqsTL3AGnfNkXxVlAR2RFHXxrQWPqFcrO5YqXXXT2wiC7hCOwB0htRd+5+dAW
xvjNQlH6Cjq2Qi2b/S1SxIg91BDuxDt3+Jrpdr2IEiu4CsHtC3VgC4DaCtWhocRu6ig08C/7Juoo
+vLgGCGoFZmCQPV1d0e2rmFA2Q3tcFciMrixAq278dPQvDEq/bZWi9oYqSRqdY0WbjQw5kMRGCKP
geOYB0RV9lTUMhe6UBPqzuwA8vOpk/zJTocBqaUDi/juT7uaFuzQ2iE3mt0nf2WnCySjFh5RkDN1
/jEc1bvIH+vd9PHmehtyAyRSHMci3c7TmsDUn2O3W5Za3Z85R0KnByb/pvXxukahWXRXJx5gvzkU
G/rKE0vDNopnp65QxtdV6VfXBQqg68R3LwF5kuDyp7TFKkkyB/qhd0gGxdilpPWy8Cz/J1JngHGn
yWsfvaFGr3y0pRzWIR6Np1IX+dFAdnUzujYWlSAfWASZ23y3zGCpjWn2ExzcT5IN9rOn9QjuI/J+
4Zqu73MbpfsO9mS3sXDbZdfoxtfBbvcdN9KfujMe5OCVXwHahEAX2A8dWS/Crh3vdVPEW98uk0Pp
1MmN7YbByvDa7iuQ9NuhSNIf+hB+kWk8PLVdP2D3aYiTZ0j7hDs7Xzutkz87EuFA5Wo14z5y3PBY
VhFbFkEsQYHN6mPkGuN9Uxv34OlgX6HRDDUn325O0A8r7kDT9kp2/DGIyrRldxagrbut6hBA6shd
aR6K60CAGVy0TETn0gix2bes9rViax5H4jvANZDJUg5mzYctaijDdWwm4oriF3HNfRR4IeBQIF7P
sqsB7TV3UWT4xGN6QybUcGnITHeeFS56Ld8FWhNvOgX6wL9auzXdNFogbNwdLPXemzp8VAuMfn6l
Vsj9/JyZ4XkelOZ46w9hBBLPj4kEEsYr3EzxRiOICBbU7xOTjxMa9SJzq+9E9jYqPs4ikcOxyRaC
Kcq3ifhtOpIPHT61iz4YjzWwrtJwD5CwWTAOFo88tS4TZmGENAaCA/GGMA6BMOszCjSeqJNMPDTO
ptW++9dAuCNNFrCjVrlsSXQUdl59ySPbuDMRNDv9xd6W4rM9NpsvLK3f/UsAgJbEXoHfzRfPj827
PkA11RTJEn5bv/O7Iglycji4QQmTQKVqGfgXmqoB94RvX/HF5I8tJJl2DUq4N81gGV9GPHgD6YSv
eIWBPqVOtNMg2XgDlWoXRBkoSFYjkdPNH3s1ss4RGAp4MY0kB+ajCIxGWkBU3MgYouPOr5F0Td0B
RJFGstDVv9QAH5EDVnqovQjWWVDZd0CIxxv8M7xTl0TgG4Z49c6qrQJ5gdCCWrjUoUdtgV7VMpPv
kC7aDIUzBqhJDNfg6DK+xzYqC4GYjZ/YqHcrz+zMm7wLtG07ts2Bl81wQp4d4uNOXt6VeMyjPK8V
L1hGPPgJwL2L8G6UFRjDCqdQqiL2S63pYvm3zzZK618+W1Donz5bpGkQ2VW1X1S6FfZ1tqytsDlM
xVmqCdR8c6Cyr9rU7lBHUu+LLkm6BSKroJCjcJ1bOeXaisAYMBk50rZrtw+1BdLYArvWxtn0EDNb
hr2Pb52MdR7hHR2w06hUvHp1EFJ3NnUAsXOn6LdW74iDBkjIueOyP9MZHWScg6HM53w1d5Sl/xrV
ur/IKqffWHFg7V2nCO/cQZW0DaD6BfLkhBLP4pk8Btsykd+0HlH90y2hxx4cejxKrDmt/ynGP52S
0wgnSgE4ccQ2XR9i2w82ugHBXea4qEHx03WpYMW1VTcLowEysAUs6IEzQKTtZPxCbr4OmlNWFIjA
tdhrRFHTXBrl1gao5VPD/+bW487fCkARIWPlyMcqy7Yo5UZeD3fexmThuM1Us0uLZQzdkOdElPoh
MTlkx7VRf9FZ/2OIPfeKRHN/AzZtVKwrf8vw+LKWDjJXatpMii35D7HzPm2OuPFuzFDZDmptMOxu
XGDGlsguRnva2lKz0ON4P218VS8qNqJPTcQyo31c6shEl6gudQm4GkSsXRhGy9ae8PQTI7QrXhIt
36A84/p+RajTHIMGcZp0NJsTikxAL5GBqPoEgU7f3AQFispzp+821E8HzYm+xbwwt70wJWpYcIhE
0J7zusxRyp8yMMi4vF+QMcrrdx+LS7ks6hrZX+VNHdIJevBfQmkhKZC8hda6PMvOB5gQ+lLLJodE
Y5cAzY/UPU6x8mo2YHxrFi5Ck/2CjJXqoTMXSJl9Xjo3s70wTFB/TL3SWhkFgIY9VgYMr/FjTTca
bqHw3CQ27jk6Dd37wkpjKJwhbk4H5KjSDiHdX+0G/EICvP5k+TSS2mMSGdAsX9Jc8xgICSEUrw5m
5lhru095egE9WLPRwQV+KQzfOuvy0VBwLzqQmc7GsLOWPB7EOsJKxcEexHdPY5AtySUh2+CJCvo9
ob2eZ6gi/RG7kxA0fa4UCw2qZAdPHegsSFgjwKTAYcR+zluTtRkrG/Bd5cUcG0rn9bAjHzLZLP81
mqac2+RDzTzPmL2ce7jh5CuDQ1Cy6pAw6kT0fogRjaxQL4922rslCIeCH5MtpR5yZ5WTb9pM+0kR
yE9ByiSKoPITgjy9AZr9hL3j52jmH8FNGuyy4FGLtCegoK2zqYEfsLPCAUrxQ3wuh1SAe0lqtyhC
M5dlE5qI8aTBAoyR4q0PkjVAigLYjwjCNcwPf8i4fM0D3nypBuTtNR7qd1jwuOCerHX8H/Nkj5dW
CxacCtX8TrLmeLnifmAC30XcDafpVLOkdjAqrKlEUqKSSPXQgXdAZg2gxeuxG2wiE0V7oMN4AfDy
FmKd1b07Ft4JxYLVkuyaBPliXoXlTeJb49VjPdYvakAIrgBkjHJ2tFFf/ODmkNPtdPEY5GO16MHI
d6LD0GnZSVeH2UZN2cl6yVJzk48AhHeiPtc8yB89oGDvatdf6mYVAteyqrhIH1nf5I+IvALeWMg7
cgzy9AKUlHtDrSqu3npRDtMk0KsDrWoa4j5Uc+ZqQ4sHUbenZjqycQUskL2lZuMWSA8iwL2h5hD5
NXZjlbuy1EXBFRrtkd2wltSLTLx2KHPQW1Cvy9vo3DRYoVKv3pvVDUIGt9SJpWu0KNig7zJNs0aw
LScVCjKqQ4PFAUJJWeKf8dvyz3SmdcUX8GV3O9PI2bgwS79FAH4AE7yRYWOYQZlZndEhgCrAwY9w
mJt/85uH0QhyoWFz878/1XzJP6b64xPM1/jDjzqcupP71rj3Q4gsa1AJyRd0Oh9A/MFWuVX0Cwgl
pMe5w4lASV/m2a8h1J67XTXj3KSzPy+QNshIGg5YDv/racLy44PRVeiTTMb5qmTkVWnnC24bt6OM
sHdTH2IeQs3JhU5pSFHEz1DeLPeaFeXXBtKQDKmgk1CMnXQoBgYUiOYXy8G03m0dncXJRoOo0XlQ
dwCw0bLeVDJBrcTHWBqRx0DL9Y55nu2jjtrtMcWTiK46dwyg1+l4l1yEG2JlLsOWr5Mi8pbTFT8m
RpQKhdvg8O7o2qkU2CWXRryapqLBoXxJnS68maZKpVGsw0grJxdP8y4WSIi2YJiQBy51eZjOnLR9
P/uLjVx613ZS3NgYRwfxcTbbuJpmnpU6ZlsJltBlbOOOB72bd1e0DripQjCpU9NniXcnTUhod4l5
EyqPEvJqu7Bh7ZI6S9v17nLEW7Ky08/ToE5CKRBFPIh8ASIqZC1uXMu6gCalfCtGdtG4XrzZ0rmE
Dk4ELK4f1ycnSsHN5On+3qn6RwKkEww9UFh0RAIm+2wiD7Jn5XiDKvOFPmBDkLL4CgI9+zaOYueC
B9KaWnTQRrA5p1bz1g5BgkxfA0Re4ZX10uU+WAycLDhWqa328yV/aT7Okth4t9FZm9r8JQyHdKHn
mfMy9QZb3fDuEymTW8ZYcgvea36qm/FIJohDJLcNgPg3Pp5lUM3rgyW5te1tCDKmK3nRoanqXWLl
3ZlafRQnt5XIn3NHgElDzUymvgZnBdfMYD/b2tyqlm6sJ1tyoY5UZii6yFHEQzaaMywhJxo0drKa
rxo40tomPRio5/kCKzX3jtEDr2W4+MBxPrpHmze3NIz+JOAiSiiVFp9mN0rQ8MbTR5j/hAQ7yg7s
X5fZJPzq2ntOeJo/mXT8aGGAJhE1qfjCyLfmlb/QNO58+qtK0weM1ARdFbnQwRvBAVIbtTH9VTSp
03oQ3csyuZwvqzfC3WklcOvzX9pWrXbQ3e7L/MUhQAref5nu50/XC+bd5MELzTX9D72+UFHX4WZq
joV9AMNGp4ppur1jQiRBy7P+W1w3D2aaJQ8xJBsPjq4Doavs0LOztLy5jFiHA/zp1psGVEZ7Nyvs
RwmiO3LSuWksG65X58hi2kpjebaQEOC7b3vjqWsGce5UixfeuAFWBMzJpWfcV7yvri5Irxo3Me7J
1Bqg9gqyIDqSrW+DYpdFub6cBjAzuO+NjS+lASZOQPSwrm7jPU0OTtzkgKiIsaAmDfDwY9G40d+S
qR0RSkz7ttrS5Kg2yU6xJX5QJ31cLTKOSOEGN9PVG6sD2izia5rMdZLuotvFhfzp4MXxtzxxjBO1
eiwPt75jtqATwR80an1wC6TKijrJlEMic2FXfn+gZjIW1s6JEKwjF/oIHSrj9PGeDJoDjRevHPUd
fQDQeuiHQPbYSmJP1UXPemS1t6PtyGsxdm9+53lfIO0+rKEIOOyCHs1QaiuQbgGjGXveqagyKPCh
gvoLeAptUOJmzbFoI0DXzNvJ3EKBT5Yl+EIQo1m+77hBobabcHozNj9B6uPYimLxCahnxTXExA3r
TsPHLgL/mfLXgS5eZS3zhwJJtp2sIfGDKK33oBwotY014Ktdf9UQ5HyNGQCQSWf/TKz0pkkH80XG
zQA9UFPccitqt25p9ge/5AniFIkO1kC7f0gGKOMKCHR+V8OhUWr/jDDcyRAMxk/U3/hWip9GqqMk
QdWRR64GZgsjQfFZGvZP0KgAlzPss1unqs9Tz0EaEQG1yY2j9p7cUB3xPtug3ObZovi7T0QHkDwe
QPON8g5tkQ1vmRMCXeqZz5AdLgFKNLJd3TfJU9naJ6cwwlfU86TLAvDoi3RM/ZwbA1Jr1hC9fozs
UohR0MicB4BtW5a+0uIYCaJApE90JgKeTGfdX2x/8wt0Q8dzs0g/5dk0bg1HMIPtPmX1phwbG+41
NvI9pdemXgdZsjXTSpSZfOToyJlmSct6R/Y+ThdiRGL3UrRFseWgH3g2s2Lis+Kpa6wTy632QCFB
nDfNJz4rrKVhjxsQaJue9qT8XcTJUKUGmAIbcvAom0VnrhV2fhlyDzzYZZj8J+1uGcuFH0n/6CWQ
HQFUJskv2ciQcDG6FXUgT5hfImgIWqt47FfAUPnH2c0fWLgZgtRZ9jaqOTsANY4ya9uHsDPFGixl
/WZqjiBis3mFj2Q67YPsjBEErumJOunQOSAMQ1HXLbVotj4x3mezje59tsDSgk0rRYOIl2smC+LM
gvzQqXON6kKtWk/rXexl1ZKadECQF8ScQX2xSw+ATeVRg0BsaSspEbL9ZY7JQw34fY6/XcUqof1a
tOCeDAe7uNcS40jcDD7USXcJaq3WvbopoNEXqVh0d1NCtPve7sajDvHXNR6OzjGsg3DZuKN9qpPc
etJBlz7R1kmRH8BCWawCoOa+kJuflvbJ0IOta+Ytiur5K90xdQ3hihIxi9tG15tjE7TuSg+S6FVm
57y0vK9tAtrVsRmjg56l4l4NpP4qyaGhYwIuZEUJ3ycp5uG1yd8CBHzCsOlekS3tlq3thdfENQyI
uY5gGbXyESLKybsvgyKLhByjWBlInrZg6AX3h62vejqzsFXthHQRLsDZ1KvOrPAba3qouLsoE1IH
kGLKYFsD0LtljY2krMSTqMEyAvz+zrj18Jy5LR2k1hVf2vTPCJthVXMEXel/mYZtfAtlOaXBdWWe
zr6m4NqFmGL31Rx7fSmTuIOWXtDtGt5qOx2ZzpsOJeFL5OXGl7LvT8Sh7Qmwd0Z591UvU8hBov5C
6+LsQaD0HqXbOAuqArKheCQ/aLF8t829dCZ0vV53ogIzkI0HJUo0sgN9ZJ+n6YmX1bfpE6s/hRcg
+yKPLJQ7KBbEj15WnPJc8x5iED4d8ERRd2E3fFX2VMfbwgxD+8AdUKX8bh+RyFjkRl3u8Pjrz1jw
9+eR8Q760Ha+TcwiWpR6Hw8L6nHCaFw0JQu3eTdA10yDDoLrqaCWas42J0mHHbBt1W2rDjWI9ZG9
gI2a1DHb8tqpN6VvtktCuRHeDXvgW8fm/p7wbbNdc+JxqwM7vEiJpnVWtvKs6ha5tXotJJ4egWaY
NyJh2jpSZwEf3s/I9rdeAEtBnwOs5DbGr+fgInWwqUeneKwq8WYhyvgWlfUGgbjuq5H5yQr4qeEi
XReRPSOvNyJ1+NIUo7bw3cw4ucSIQIFiajNE5LDOCQ5kooOjosh0hjQFtFyLEUK0AK9uYkeiWlkV
3BGIi2wgAID+jcXPCOTkF089foU0X8yx0XexzfBILrQ+2du6hrdEmUADva0DG2I6Rvzm465wTc6+
FV4YrwzGsouX6O4xHPN63UshUeuNenGoeb7ZdfZzyNvmwQ2jZuv7ebYPMgalNDUZeYwWFNejmn1D
aD9e+c4oVo7uDjtQCBJGnQ6eEOXad5i5pmaH4r07/u5gW2zLswxw8aG5H4WP0v4kyvbIaaDAEAoP
t1AGebeVzlnz470I+fpvmhW+hVet6hxVKt4Rob4CZLHT7hFdw7fQRUGxotr/BKmrHXK9Jl5hUHkC
kWJ1GyIYM9moSR1Atzc7a6k5IEBo7dZ8RBl4e7DNQnFTuwgfVpCGmJscBIr4Xq1zbAVASLvcWyaK
YRxSrU+8roJ7hzXpqR0Sf0mM3vyXXeZWesotJc+ECPwaXL4pRAmLBW5b4xV8GxKYfzO9OpIP4HrB
PyJlUXuvuxUIh9SjdgjffdsQjMaWKcO70AB5tfSRyMLecPxq61Dm6eXwDLmYdzsBMcCROdnJfxSx
vw60ETUGTZPs7C4KN0hyIK/njnguIlcOdhsUhSRpujOSrPlCHmET2dsY4nwLLLay5UQ932h6v/1r
m4jnkS9DlQxzvZ3JQQ0X8hrqZ/SVyupzk3oR8e/29P2XUfcvvX+MnZ1bNVXpanI7BuOhG5B0hRR6
eewRAdiIyrDuBSBhkDkW41vu3xR95/+wxvKnxVz3UaYGdpZB75+AAq+mMTIrtLUYUKlE95s+2NU2
1sIcsSe1BpJqwdOpQ+qN1lLXv80103NddQEyiX1WQtzHRuV1x7MaAsWDfK/Env2gyYC1eZs92nqt
43faVeCmyaxNygAujpKyOKMIXqwBeyqfKsf4TqWNGv+Ox1byNo/RozFcaT57kRz/TKpaA8K43MxN
r+7LDeSRw03qBMGJDSi9Yv0zod/zvIU0XegPF9d2u5MpsZGJSt/4VieTg9Xf672xQLagBEIEt0SO
FSbCwnZxIhmaTDWZalKv1aK2k3qxVzQfqfdvYxMeInORCRCoauKCZQLWlRCgNcvePZZSx1JT2buK
gzBgaF5K6ebWT5k47h30aFdguA2y2zBQBQwyOoGpm9nfBWqIV6DVsG+0Aqp/g+Ykj0GaV2soSY1n
lHylB14kfDsWuXW14oItW8bDl9YUd1ma2z9R2A98oyffwvLXcCeUgG+0iQkif7wrwI/gIRTjZSfW
tD7QA/0T3f5kN23Bt05RTepD3mBmV9R2H4WAMNIsSJQVYbNlMgQZ7ghBornDKGwIfmhXMNiAiaoA
ah/BlUXJou5IzWbI35tUeoi3w+fe4fcm9cY6ysP+07H5CIxOKbIVqG1PrHbE3lMLLKARocjmlll4
pjYdlIufj2IfJ050MrD4JD6DWHY/fJaHV9719p0+JhciQ7BEZ20BG4035DVk4w9U6QVXrG0nLzKb
gwWvPoWXWrl+zAX+islL1AXfSLe21ohQAiDcV/pzZIEbDve1fyvCGnzcePifUSODHJTfhgi6dNZ5
BFQc4oi1ddfkdbPMDdF/iT3rW+s5yQ+zbDBc5aFYWmKrpCdv3IPQah8wHYJsAe7poAY3SjcgTdIa
0dk3tG+p5tvTgrJNjOyUx+E3WqbRBsFFlevCtdrkQIs1z8ZvEMXwxZrYvIjXS/Z+etYqvCoU8xfZ
m16itEPZ7c5dzq5kh0xniheDVy5A2DtuUTSTPTuQFxeGG75mPsqgHXCxXeI07C4uCqgBNWjC1xjS
AEwH94bpRP7295GJEY1XkVnPAiubMyiYxBmrXnHGDiTesV57cq0oOlpxtAnMrLxP07i98sQBoKWD
MmiPmMuy8nV9R71ay5pTELhfp1594G81ij+OWBxh18JtDZKXiJCRLx1AXLdhndBuqBWVHl/98x//
+//93+/9/wl+5FfASINc/EPI7JpHoqn/459c/+c/ism8f/uPf9qea7mM2eCwYB7YRzh30f/92x2S
4PA2/lfYgG8MakTmvV3n9X1jriBAkL3Fwg9QmxaUCN169s7yFKsCKunvmmRAGa6UzhtS50ifi++t
tpr2sUEXJkdUrGwTWmF1jLU7QM1YeuFjmG1d4pWDXKq9CIcy2k4qg0nU/NZGHfElBBBmXmbECYtX
yMZkEAgBMxEdgsT/bCPnMktXOn7jB8gTAz2rDkxk/dlShz5uqk2Ohx4YmX71ppX8AjL9bMdaHSt2
lvEKeCS3nVxoLDnTBFBT0Bf/9Vdvm//61XNuc/yyGEMOmtu/f/Wgx8u1rnb4fdNFww5J4ACoKWNc
Z7ZWvlQJkiZqOdGNqIMuXbu6kgdHzRNKtXXAxP7uVQlfO2Sh+2meTlc0G1YvIVasHRirw5c0qsxV
bCXd2YEk5rEswJMxIDf1NIL0GV8vf1Ou4J8Gxlu56j6URoJ0ONFtZlTDjQxj62DbJp65KGlw/s3v
0rP+/HJsHVFffDs2oCGccfb7l9O5SekCOi/up0U6Lxjq8nP7CRmK/BaKsu0tSvUf6XEY1ULb0COP
msoLcC1xOxTQKjZD7xtiwHLNWSbAmoYHUyhqiDUw1nwxZXV21BoRL8U7Eev5M9MKSAYVHVyH3D7W
zjXU8uoKoP0GCXt2nys2/RLctqA7SPwj2UAZlmybAvyP1EsDqqjfMMXLj6gZVGuryEbdnpUtEZyK
96MjwNrvC5Q89j44M6wuqZa1jyrCsLmHdj27/8PXNq41N/culDv+WNqTwpwpmXdQnSQ/N/5/xs5r
yW2ja9dXhKpGBk6ZySE5WaPRCUqyLeSccfX/g8bYHMve/rbLhUJHQBwS6F7rDZ0PO6kn6MHyV5xV
I/yj6t30pZkPRAqLyowQAKOQhla36qAenlK3yF60Vq12ijrlW9kqR/d9sozOEe+9X+KNRqGJrWY0
8Sdx+a6x56ey2uxkQ6mJ4H98Iwz3b98IUwhH5X8Tx2wbGrKtzz+nT08qnizaiJSM/2zyisI+TgzX
XkVeWfIMw/KL6tbad7kIM5RuOPumN1yVwGWJplRYQUbxRbrKLi6x0jx2sYeVp5VbFMWqmd3eQkCA
eO+UEeYycXknB8kGWfx/1i2T+SL29nXtgLIZdSc52P2k3gnDUe/kmTHEernKwhG0FYkicTCc6Hhr
/kefpcKo2v3/ePb8/bE/f5gIQFmGsBxXQ4jOtf7+YcZBJdQkFd6TPdQjqdjUXanwFx60UHEBfafq
tkvc7D0X5laudWWPqgpg6fVGj8ItwrOkEQsH7nFXHGryDPNztpqfrp8OkIwuXYt5Gx1kNR4fBJ3U
gHCaP2XrKlaRd9VE+qi6cbiSwRbZIFLlo4HsTEiUAFl3xWizdVQUaNl4bvJogXP570/Ftf/xFdMN
W5i2qiG5Kwz9l0+FFZXhZ01iPQnsci/6bJiBtEkMhG12uZWaqL4VRZuheAytKdl8kl7OMTSQcsmy
Dv08iLEOUvJSWtmzR3Bwg9Vs6ipS0OJO67WEAuYm8hxYIft35owYjPy93Rb2261XbYFOswXWjf0c
Giq8CFGMUPEPstjOdb0DQykY9X/UyX7FHGpaOs/9ZN1YOyy1DeW9muW9V7Y/Gc88hvEV0fwIpS6r
PMqWsMRjy6uw4ZKtn3q7Rl1jkGu456DV5q/A+I2vU7GLtHo6ZCZAlble5IPFM4KgIqop7PgR7HcA
45vOqqvd4VmbCSQFRGRSt+yU5tLc1o84KCUNYTkswgI/Q965V70j5t7FtW1CZOanxrtzUvtrkrXN
k6zKeXVtEnIYO1mUDWoChUqo3//7O6KZ//jpuPhtuCrmAq5psAuf2z89h0ZX8Lob9fIpCNQ56py9
RXUV/sh6QIfeYIkHMj8h8DwAwOjrBT8KFDHI73vvBWmlHb6pqGTYVvjy95Fu1Qk2MOPZTZUQjita
LFYfVcSkkKuVRSectkHRTs9dYKMq4me7cHbEK3IlvyATC9R0LrLDaA6OPavczMW0Qny0dMzhIIsQ
jT6mlEWskLchULOto/Mtl4yg0NPqbThZzSfqNWxxVkZVtRCHCFRNx8SA6rZQr80UIQmcwNSFeo3b
XH7v6eYn6nXhD/W27dN2uYS8zggxB9y3Ftvvmma3j5bm+vdxB/91gMTzrrcaTuFCpGcQCvaL6pdH
LyjUd1RFmh3PVG8vu0UR+ucFua6+ccA7dewgZL1lNN9v0+r+RAR4Hi6nLdrcJxRfnOvWmMCNYt04
ll3wgua6AT6HaF1l18exJiMArcBeo34R/s7yKVulU+m9xt2kbTxlSO4zsKGHNu+0o5zJbMgA3mbq
Reo/ucUAORmfrM4b1hqmcQSn4SY780HWm1UzbmtTb9eqNX3UyQbZb2CULoS+zOGEe0ys6nvHJ4KS
GW36DQH4k3SGbKLmzhwm9x0Qo7WO7DGAP4F9qt1U6mEICdirmq5zB076zQnrU+1lr5AZ4nvB4/Bx
ZGOE5wUG12bevZDn8rGz8/OXPJ1qbAKKbi+LVpm0x7oDOC6LmDDrD3UtdlGr549E2NVNLhL7SSvz
5F6U9l4dB/tJVg2h12w8zZt2+lynGWWNc8fS3euT7KoV2VEGazENQt0wsY4yYBTIDNlc1ww22OhO
QAhnseQg3fauZOpjWJkE9fL6qHtV+bPT4u96NDlwXmtvzTbdeChVvd4bSa2AB5qQa4DFuSvCNn/6
t3mS+DikRbknYNFtyw5LvCwsnoqZjQIMEpfkmYiSKTmmjXWS8ZOiTh5MjANkX2viKeWEJTn5Yfzq
5PlmGvPxNYohaDilpZJrYcfO6taAoJHzIp3FDc2k2EAsGk591VRk4Pqujy91lJfrWhXuI/qkwV53
ihDHmXw8xxrReSCJ9rOlkSiw8sD5Aadqm6S+8dNv3buuISMjhwMHcB8NPwj3AJqm3X8/CfVf35as
GgyhC14MlqqqPFP+/iAkDFU22qB0GMarhFh7j/SSpAwgN/XgBq16QCqMiIis6/COCpruZWqsEsMb
VPItu1Afoy5jPdCX6W8530rAZcbbrQcYfp9EtRce7FliReqstIissv/p3K0UVWlnA1t5hoUjxrhr
v67TZR2hgz5et8YYX9ug0R5kgyAD8vDfH4P667p0/hhMwbph/s+y5A770/vAHgZw3o5orx+Ydtud
maT85AXOx4h4EQbQtQm9zNuPPvH1jTHo5a8PAzmiSAD5y19/UKBnR6YsWv/3LRvqL+scW3VUx+Ev
5/DwMP6x84RpqmI0GEbXZUE/eXaFEroffiMmnMxBedR24n3pemL/Z7V8x1cqUKp/VvvoNi7VQm/D
b1ht3HrXUWNvzLDM0GjayjBnarvhq2ai5ZIn2zGoEQ4m5bHJYjV4Uvzy4wwjBGPTt9A8Ml81NuN8
duuXYZH3P7bjcv9wi4SYvNPZBhtsLHTLNQTlv3+d+3Eawmoy48PoQfUy1zqmLN2E1bbNQpMAkv3U
Tz2GujPhpG/jB0Bv1ZdbD08xJvJD2rDqfQ/XRg0qQzgMWDkFCEwnvHNggebBsynS8tTPrbIoDz6J
4NEa/HNgCLyq/hqf9WYMT1hVf4j+7r+/A9ocXfj7P5cfr2OjEmJotg0n6+//XKgW6Ugmyz8sHC69
WC8RGWL77kXzMxKXaKhU8yGe/BodcOq7MYPThkD1KrZQcfTbDmE+YRO29jV9P6LlHLBfgLr7qXxr
l5wwp/of32b+SPocDfj0jzGFxr/EdXWNCI/hOL9GsQSuvrkdBvU+aWPj1GIXvgYpBIKtN/2vYeoi
gQfw3LErmJLGEK5kPQgge4cWIwnoMAu+uiJPMDsyratKzuE1JS8qu2W5md35AWEXWcxNZKnrqBeI
OoasloemOJEx+wHYKvqZFlcWjbyRMl8nI+U577PU8JrIYPtkeEmzS0VZnpuks08kkft9UxnTA9xs
f8OjXHub5+kaL/w5TR/zaApKjxbJxKK4qn7ACwQFye4K0P7i+HF+0vh1q3N4qEWBym8vk/Jaobtx
lb1ktSyObTkdYD9/l/WySjbKw9iV3kZl2b9eriAr63nKWh26VZtl/l7WfbqYYzf7dozqu091aZel
50aUG7Mv8ZuUQ+SlTMhfey2p0s91so9iVvnsgdYRsPjnXWNFzZ7QEe6elVZ59AUqiAnMMVwcVfiZ
TpJtYPtp5jkqNML1seohk9cq3Z0s507urxtfDVndjtvEqy1c1aZ4XCOgzBvFatJnuw3sy2R495YR
UJqr2sRTV3UjTLxCzJT8jW/cKUb689ajN8VPRLBtHu1GzHqRkSTi7GNjY7Ms53DniRBOR7SgNS+y
h5GU8YHYOAHouVHW6bGxJXQVPCxXSt1xl47jtFnmCFnxRlN0b1f7sI5RipvHabWTbVVXtbfLDLlX
Pur4W94mtdUp3ED0LPZyVmMqvGuY+CfHFGa+hg6II0XhjYdELNdpfM84Y93yJrvLeQbS+qsGIc2T
LHqBY8ysHXCd8y3IQ+mjp5FY2lmO8h1fOVQFfxN5V7JO16AjkOu+yv6hESLO4anBRn424+B90/M6
PDtow/GM6XZaYBhPCD0aT/qEFBZ+Eu62scwgWw9KvMKxJX2UXcAY6FDYcCMNNS3fapHR7N0ONeE6
+Z70SbIbJiM8GopWfEkmjwWInXwHAVlvrCbX7nAdHZ6Urvuhll78HVwUS4msUa+O78b3rE6tlWzI
rOFnV9rKY+jl8Xmqm2QjL0Bk/M6Z4Yx5N16R6kPGfuBPIS+SeC954eqorw7JPil6d18bSvEV6+31
KCpvpyU11FKXNI7S3PVRSe6hJRi45ukSHdXYFnCs+ciIPIpVMYSiXHs8xDzVzx5lq2qF3cZi57+X
xUBxwTNhvLpMVfEdLonRXB23Fc8YYoQ7TyOQJ4tlVol7KI2HpW8zwM/GKiDfebX+m5zNLmxlj8mu
uWYXrj5rymA8pfqdbFtqMpgQKYi35VYdpclO7FmwWpnvXE/YXyEiAm2o5qVJPPbjnueYaESybi/v
o82FcdaN7OOee8u5B06cLfc8fx12aBvkW3nVxATBPtk2mfT5AvNB3jfx5n65r/+6ZzloqJV/3LMf
Vwj2k3e7b7Jh1yuxuW8r91iQm4OD1hYAO5SOpYU8HZO2ArZKTqQIbfPgyhZHyWErZgm2bkvPBlJH
ZDo+rm0zLmSeowdRvfNC5y3WA4ykZZ1AXjQ4y9Oltug0sQJq52VKvAlCXgB6/BzVJXyOCpU3liDJ
M7zL5LlMcaTs3UfZAdCAvhVQqbayWIhYe2Kw7CiH4ADmbPqgz3ayrnZIFrfhGivU8Zh3yfpjGPPW
QQMupy3R3da65Fn4ZnM/qtb+1iMtx5Z/Zpsf5Fzt1LgXPpGsW5dFcSf7yaGVP2DHJob6KOuyQfTn
0Yjep3Jqj45eJhsiu9HeaAbzJOIsvfhDxUp92HhZcXTiHHsrkaWrJCjGP4Jpl2R2/XNMpt/YQWtf
nJzkQlR5GZhwhO+m2mBjqTX+4+ChI5N1WvpNUx1yxQwCMMtOp9G+R6aOEH8zpU/yysOYm6coGqwj
0oD7wrGQF9Im+66Jgj/0XitJkyqIW1qOeQl5a+yMwldh02GZPcaluxYemAel3pYGwhwJKIvvji+u
SGjP6U+iNs7AhxwBFAhCLf9daf3fSpxdv1qDiNdGP3rPNfqUG2wYBLSP6ePasPiL0y/XDVvfeYQP
AW0uCPovoIQhOKsgCv52PSy64fPldbFzxwIFc9TPdxUaIBsvwUIn61QW3GOnfoeYt/I6rX53a6j2
AapxB0Es44trWKcynWetXHXtTBgd6UOn3mdhTC5HjiQW6QXl+Oy5anGyMZPeygFptp+0yPkGtSTB
IKevj8D0nZfJtR5k+2RFxHTVsr8GBeF52I34nc9XSl0foS/DfuFn1xwHEcS7Uqu8b161WwbqTrfV
2ik/qYIIFyZ/X5cbATW7UjI+uJgNwUUjf7PO5wkBLp3ysM2+TE4wHjSo4Lu0adv3uBhXsoOiw8/D
uy+9Q3ypfHIdzKfkpWoT8nbNquHBBwNxtlDA3MgGxax3Lk/Nt9bRjb2DVOk+iAflLTf4y8/XROKu
3EyBk5DCBfGDR3K5fFw5xuor8C7+k6XgUOPNJsJyRBWB+CGQ9N5Mlr8fpqI64EIyfplyfFbmDzpO
0VVAADO9WJPiAsGLtNXEK+mVZNVrOeLgEYInOOR+jG3Ykvgm+22inUA8yyJ1OQvByAbVt5+VAXPO
+W1aKZH5VMwHJ2FtV+qRspWvz9DtaHB+C6yhXl6oRRpO+xzdn7UcJHt1oHdHlpMXWbKG1sV1o+c1
nOfanmWueoJBtbJBxbwmhqI8xn5xp3qd/zbYOR8OZM8lFllVKjAnkQ5b2WqlfrJRSN0dZfARJOnP
pHDEVZbmGTVQFK/ZPCPydAirE780S677J1k8CfCbhBRyBnvqnFuzY3XalYN26O32Xpsb4LpBIvvU
rAzFgYe+dZyKCA87cFnO2TO1P0/HwMJlZxp+99VvveEj9t12KUEwV4/XgR00a4d35L7UhRGvsWPc
a52jX2v4Jk9TJYKLnor7j86ZQsJvaNPNUtaIF8LQLBucbubJ6gwfUhE9JqGbPJEaJ+AfuH+0VkKb
1jrpVmtqvmbyQrWR/9YWjboFiS624J11lLis6C3xFWubKm6OsQ3FskeS3Qvi4iyLg64dwKCxiso9
8zmbim0+ZvGbH1RkMmZTLxbS8RtuCc6+Et5Ha5QM8QbFpvEoWzthfzfyoLqXQxV/O+kCxkJSFg8E
X17lddLMKE/yptJ5fijj/35TsjUl+ihvSkHhk8VCXO69cRJnifJc8J5zMSMBvvLYySxiAbLLIiPw
CRnqKx4B9rmTLcUEbhMtneSc4dzJTNNpUzb+li39GlhS9AwOZHrVQbvHDexgWRJ9zhINNXZZclT9
qE8iXkpJMZ51P+8fZJvXuPfodTn3sqT54rlEWnIpgap8awdbvcq2zE9/qIEZLqrhAod5ciNGf1ku
IapkxW/DO0ttcARWq1XmjgBC5pvz2hzNAjVx7mRrxnt+paYGeRrZiv87v6kEpG3ri1fLdpN1Ki6N
VcVHUmP5y2TZ0T5WhLqRRT8RzcWpvK+2sEK+xfiU+iNqY7JRNFwq12v3lNVK/jLEXb7LIkL0srX3
9PRcjzzRlrENOilO8iK7phlS5QTqWbjPFw3avtvi+JCQfWciFwWGE+j/pOrra6JjLZDEqbohv15f
zRKfX0A5nEYBGIsRx4bdUlkGLk1lrT5EaWccCT2MWMLNcwiAIKmefq364DhMYNQRR8yeVbdPr2UY
XIWiKjlg0YkNm6pjJzS3mmHd3HkjiDMvLfNnWYfR1Tcz1QBizVWh22MaP2+ERjnBqMJa0PKapy/j
BxXolBdg7iiLcoRW7IK4E0+yRg1Y641mEu9kWzDG/QNhkKW77NEPGF63BZEkWXQIeyLc3z1N9vAN
qZzmLKsbBVgjX9DuJIt+XRowjaALyKI89JX2ojdJcpFXcifoFSFvLyhL3Kg8CHOD98aGL0ry0BuD
2Oqi7bY8acpd1uT2Rg7sclV56v9Y/rV16U6bEbI5sDxmmSJdu4+TaK8FY/Ysu5sZiVlNTNrH7Tu+
wR7IfHNj/KbW8EXh4/trnJ1Q9rZ1/SG2Z2S24pxuVfIsHuwdSL7hIktLFYYbpA2HYQ+h9mM4Ov86
0PGxW6N0cAyKwd4mBjyHERTsQxc56XLwamc2XPBObpsjM5PWyN0NQ/bRT3fbftfaGPu5QRFu+thX
L+SzmwtIwHQTD0nwm3eUYeZbuzC6/2yX43k1p2z+knxHlsvelKSI7toGbr50R78VpYjOrQh1CPmZ
uTM0RTqz/H69tcqxNbDMTeWK4eiQwbqvdfWnTAlbToBEW1VZe5kSZtV2GTEieGpYhcpeXmS/jj16
xX7au7vFQ0lTX7s2bB5dwy0fEz35IpEwReQ7O7so3F3Lq5OU7Gq0oFVCMs73N52tRKnSc8C2JY7D
oAAF9GcXqbEVD0G5QQpn2I59Ho8r280e0D2MjhIgtdRJmJQ1NPVmMXfD8xuASDGggG4Jhw8NIeVg
MoDsZhBn0P3TX2UrFmMYHOPrkMS9vxt84nSF0qOmqWq5uASxu1XJjj3o82FE/eLBT4sfo1bFJ1mS
9U6rfQyVdfIgLGXYjGza7k0dreMQceq70a67FzNu621TBvWun4uGotpHK/LDtWzNjci9LyvjJBtl
VdF1G1cX6qMs4ZeDPO+Y5nd4sH+eTai70K+sR5yymyclvrRa1j+qs/15n5JCd71GrGSbrLN8BRur
sCcgNPeXdW58aapWO3dRer0NtMZBrGTxl4F6ZpIWZxB8sJ4wxfRxJTkgSjPvkGuOk1wz1gmILqiE
sHz7oCiZdpd5vfWPM1b4O9X2QH81RI+IpBGlmFkIwAP6sjPPstQOinmHMcZ3WZIHIP/jOsLpfK+n
PULdneM/dcRT58FyGi9slPnXHW66OkZ1e56xCUzz3PdK8GQFgKSSDA/I6Ysm/0kRstYbI7AcJFD5
+OQhqqq7RNeViyyNPTzaoVe/yFJl9925yp1pn5A5O4d+gKPkfIj/OjNDt903cfkueyRq+dFDFsck
WZtGEWFLaDRI0EICmrCsXbmoZV/7MnHvxdyQzg25AZgVQVho+nnv3kM2/hgB2/XnVGjQdczk2M0Q
BV2djEcD9ctJq5/SGaZg82g/1AVhFNlB1vWzGJACFnYZVOeK8Wi7u8y+WOawtmItBCydGVd56N0B
GzY8dHcdhkps6GkInBnoPM4tBvzFQSekJvvJVsCFLx2ubAeprJW5FpYolnMnhbVcFY39lWyQ5blV
8fzfwHzCvw/wEsrcXnu+nfnKGGyKuU7xaTVi93Prrd+Qm2fMbn4EfV++E5wlHcKf/0reVXsqyUbK
+goPesJmdXEQQ1i+B2yT0qGwvnQtCx4kONlyz/W34RkuNXcV0OyHRkOxZsLH6Y2NBALo81k118kz
WSdbZb++q4JfWx23/xibV161dvtA2yuTDkmuCRBJQon/BABlK6tu9fIstxr/0jpGvXfNeHoxEu+i
YNLx+3wCZLKXJ5jCLzV2hZPvYkXu8ZdoozY4KZX6kHjsIUL5l5OntTth1uOMPQES/qbWfJAN+qQF
J/fPEQ7/0utCBbIxbgHjoU8bLR+afe+U6gt/SmXfJ362kcWkBmlsErZZyWI9xGzTWCn4Vai1a13R
dn0fRWCHGOqCcFyV/PLulEZXX+TEVVQSWJ2LgcXEbkas3SPCi07w6DwgMLYtAm24ujM5KB6wCBWm
v+lgPZHK9hpDf0MxDEnDOC3WqpsYb4qVEa1VshKeW6m/VUX9Ppp68uAT/3z5l0GKOopNlmvWJcNW
W1GimLXSxvdBXfKL2YTypJ82vLGsg6Vb5i5VtGw/gvEmPs7LVxb12mBnNb98ZbHBT3U9pUH5OI6J
cdISV1kjAzV+FYgmrbvWTM+EXLo3MGmZgWeC7BUUhgLdzB2+ug6ivQg+pWe9U2QvOfjfeukKXJBM
tQKiIXH3ZigXOUPRtB+XlcVfLkuvOunzXan06ob8YXq9HSIdPbhCXG41qcp7fAUma11VZnGWDbiL
ZFfI7+1ZIOz7NUv5LfOeecUlzDqkY2nuYjKfX7uq3iQzZimyMTHwi8Y5RyjB3g8dlucLmImRXhXF
r0nZfIxUvXQZKTskf40stVRfRkq0ExaTj2PeHEK8Kr7X2X5AsOpnhRPlqiw669VEpWObd314qUol
vquUQdu5ppU/E2kht2V3xm/t1K7kqDgf39tgCt8agvEbUGXBNTBIraom8TtIsPFTVHvB2k+T8kfY
O6g8kDmLPd6oSlF/nUK3RLOlDu6Ri+yOTpW/s+hPN+VgEIvCeAm9p9H5xoITTG0b/pyNTmJYb+9Z
qtprLzfDB7XxtIPjxNYh11WSRODvsenth3fDyrGx4d2qKt57ywuhVU336pVq/tJBIVgXeIQcVDfP
XwSpKuie7rQujKB46cde3De4JfK7y19kD3NwDv40Jg+yyqrceh05TnCU/Se/M/dlqiYb2UoQv7ki
j/YoLyWrnGDYYLXTPspSE+gufCN8TOTcYVgpOwtPZaRhuRnL13NAsMU32XfI0+qahiaM71DRMdMJ
0xdCV9cuyfJveghG2kDS51Q5DtjaCVJHrebfRm9EzbM1+FLg5fG1ED9kd0UFmzQ4LOxlEV0GO2/6
91xvywPOevVOVuNjummMKIVLkWrHXAvKrZy0U8xTzo/xxcoaKHm6cQRDFj/FuYFvjwG4u7Y7/Kny
zuNVWPKuJpr8VDSgjIKxg+SV9fHa8qv2gIqXQoJ0Lv9/Dl6mmq/2rxOoPi6gUZOjvjIrNjQw+9Gz
eI1UxMhatTBXsj5Th2lT+L2+dKuy4VO3xkk+d7NYLB0F6+TLGEpLcJKIv4dx465qW8UvoZmMN4Hz
boYe9Bch3ODesspgNc0PUdYH3d6Fm7GVRas0ycMTKDjLoqe/dr7VfAn0yrgOqR+TxmSyzjIhE7dI
HEbdyiLn/xts9o3QMoITAJvuItV1vxk6bnJYJ4onxFq63RA3yp3nlu0d5G5np4eF8hiNCL4FcLy/
mV171eT4KUYGqg+r34sMi4rBbnoUWvEeLjw3u9rF2B6RsR4PkVc39+mooCqMFckXEkR/pFEX/PTF
wdR07qNUtVcncQbcaPjtKTPJLIpKdQ8zoD01wYRba5eZ2xDtzxcxPyjYvQ8/FKtGy5qYGH6R3SHW
hXcYlcrfNLWmv2Zh4xyKkiCELI5Ayg6xEkdLEZNT/aC5dbwUe59faYr12UbkkfGaiIFsuZ5lvF8p
NmY0ULTypbNNuvpQYqS4tFqV3xxsIkLL2CC3WeclAVaD89jCIntSjyr2j/NdQe9JsY1TuqU1NSGS
to5AhXJudd0iPPiqMi6tiespe79TxdI6JZG3J8UOGWOeubJJhGAJri+tporTs6khOC6nCkKh70WD
jqos8m5T91NbI1swj82GftprpodpynxdtdOGPfZtULXG+lg7RXPwxuwV76FhWMGyrC/ywJ/34yzS
7+16Gs6/9pDdAiivKxJ5yV4W6wKT4SwwMU2a7SNTQ3Mu7tSAMyq8e16+uo04ihXuSh/xU1kp+8mD
n0c/7BBkqSzJRktBf7JN+100j791jRJiUUlELuxWJ88aTbxoGZamt7lrnFnvnMA81aHHG0928yI4
tyVaORs5sZry8FmFsMdTWNZ3t4t5OfYjpZI/xGzIP10fCkeNyFEWbWXf28VsLT6aTl2cb/Wtr6Qn
tKu/yCvf5g4zzVkTGFOXOexnz1ahis52K/KghDitBC4u2ePMKvuzOkkCs1nJsoZVxl+nJqk09FuQ
HNCVdCMAWJyXU9m1KRJlFTT48cmW/5iuScK95vmkFuZLjvM8lt+yK5JlY1QcJEZcbatGDmszdHDd
XnWPpc+3XBYtM7bZNwX5RZiu/6XCw03Wq4OjH8tKsIwFfPVVraGCWTVwZ1DOxmtKNEDWx6k7HKdg
gBwoJ8eWhxwJuEJiICxoVVIB8lA0kXuu5oMsNo1Z7oQHUVzW9WVJkpocf7ESmjCITEX2JbIb+xIn
9aZ19emOl7BBbGxusDy72xL44r0SZ6yzZUfZoobYNs69g3nsrV6euZ76MUwWl7GVb56MHM3VH2VS
78dRU85AGhLHSC/yMBohglXzQZ7JupCE0QYcdLX+pQGpcQiI81jZOVK6/SiK/PRLvewhh5Im93YV
y+Xliv92MTlWrdwfBBDnyByh36T3xp2Y7RHH+QCu6+NQSAPFBFrJ0fLFtpLFW59e98VauEq/12o7
WpmqGWIoXflHu0iTfR/4yZfQix8lpWSqvYivRfO5hwsY/b97eErZbMapQR7WRUHUbRuCV42fnTVh
bw0dr91blZ1EiCPcyrcRlRa3Bz0vL9Bj0rOsXzrbo7A3XYqjndm2zQNa8zBbDBw7BmInLum+yj5g
S5WvytFsHpbKIqv3APpmIVfq8vlQV0m4ZY8tNnKapUG18Y+JUdOexGzjNHs7Dcoo1knitetbXeQE
tr2Uc+nddGtSVeRUV3KkrPzULst1jRbGL9P9a8dhvgPZIg9yRkt1PupuRX51vNhlHycrcYTZxRDQ
Ni4Zl2FV+GNxGXBjJLOTl+KuhJsi9ICibGm9Wms3flPBreSvvJOVVmXNpiCjHm3iCu1Tva+fylDw
LNFC++i4MeGSvoofNeerbJM1IE6jg03kcX2rs0x8PMIMNp0am9VTAFbgKX+S3eUh0V2W7cKxl2vI
OiMQEaIhQX3Qcqc/qKkAA5OmyYVgXHKpiX0cAlQgSi9Xe767DkfZIvuA5WzAY3foOM+9ZQPcSXWX
dzqSYWminXIz7uoXL8Xw1yyxwnMd/zk1w+FdTcGsV2bakIcuMaVLfAASWT2exhJSPQtH/wEhTQwa
FRiYMVvnVZ8a4+8Q7deQUHp/lbQ9WCPdBbNkICiQhO2L4pHE6/QK6Q4b6W2RxNFRmdddcJfyrT6M
w0tRAyYPLZT1VSc+LjNhdEpwxUPwseXnl6TZ1ZtSRFSb4k43NfK49pgUZIf+LMszeajDOj8YtY7Y
k+9frL8OhNbgvg881tLQ0fbCqd9l463+l77TUAYztu1f57gNDWKnO+HJt5Vz3+rl2a1uKpzwHCKb
Pd/BL1e61cmbiSeklx1cCP/q6mRGuC+tDKEt36wvCMNiVG/7+m5w0npbRRP4/fTRtSFyKnnjvBSZ
9lBgv3QvSKS+1K06rSa7Se66PnVfJq+tN8RdbD4DWo26t3Y6y/+tNhfd2Ut3UoDgyJmirlLxjQm+
y0YTqaAnj58La+5zFZsFNmw+P3W81zl6s5wtGSiwDLIsT5FJ708gWmfex+C+ph4+38nQX2UJKudz
mon+fikFBoEtZ3hYSpZ9SKdcPMqSGxMhsdANyHT7Dfw5tOG+me7lQQMIu808XQBRoC4rjY+GCkQl
liuOs22E2Vow/OcWRFVWPk+ow22GEp2A+8gP9lkSYkb/18yQ491tpoO+dDHhhO6UGlu0x6yHBtDN
g5Hb0WE0bJhlXQG0ZD7oREUuKdbzmsduhFUpda3u7/VqGlieUpJ9o9DQVpUVQlfH3uehxTQpUoaz
CMd+kxLZ+oEKT6laPyqU9jYiTrWzrhT2dexIq8mGErY5vp3ivetNOJxT8weELGc/1k1+SjFrQATw
dhoBzz6R1q2ndeRr+alRLby7BsU7YulAzBlCpWVWxUvQAQPnDV8dCe4VLykLnH2FFfZGtqaQCy9V
n34hGJ0067afVk4b1v9H2Xktt6qs7fqKqCKHUxCKtuQ87HFCjUiTcxOufj/guZZnrfpP9gmlbpAs
S6LD+73hqV6LqrjMLL7lkOIoY49QABRSxIoMpXrutGj5PGTl+O/mT2WxC4x+lfgCKoQuZX0ULZX4
V3M78T99+Xpd7ZZE0G5P0ZY+ZGyxji10oEkIKh5zIUJHqC2q2CR91KwWJUzTNT87ab94k2q8ZMNk
HjPHjPZ5LaNvCjKCCSrNz2bBcrSUc39N1cK4n6h2Bk07lbcpEWp3iGOUaCUsL/wwxuikdRlZkZ0e
PejrgV1Tcx1XIVsK3B/CgWWR3o2kxnByu4wp+g/wdXreXmM7CDuBBB7vkaXCSxPmQrY5VoamMX83
6hqnTQrppEIN6SGRMMIjaYlrio/DtWoEnq9dZINE0Pw6IdZmYfZQnwxCmL5OKLbV3CsQN52mxDm3
7Jx3I47wWhatc7ERFn8bh5/22h2RAXUaVnCQKkHjw2COjxpaVxywRoV0VFu5QzxshmNcUPhZT2x9
21lLY5uLWTvXQIdtAjwIfaVYnJvXwxB3HTP5qc75U9c0yksNtevYLaa+z5tSeS8tJdgumEnY3g1N
Zt5tz4xKqDpb9AoxI0+FplLf/ScKordyZrvMuKW2pd9AJMd9XCgkiPy3b3vUpqIJVjhjP3uzREPI
zkjOk8sPk+duB6vN9atXvWwNo2KA8AtIf6epcn477TxkIevuPDRR8O2+ntWsz4+NWvrdHDmH7cT2
ViK4D0T4xJjMr6nYDlJ8ZejE20zm+03WWuxT0Adwbpf54DSdE26XuRElAtv0mHfXs//fz7Jk0rwO
hC8phi4fMCeSD6gRsPowyEmmknT31T8kJYXiZXHZDnLZdiLLVfUOiPW0PWnr5//F9KEfV4jLMW5U
u0HYR9f+plrq+2aqk3oHfAecP0rcYd+vufWb0yn2Tnrw64xY9KeOxKgjzCzjZtXdP8/mE32HPfzX
iIc/vFx8/+nztzkAOqs1jbBIcUoiAj2/rAG3E72cbmWeqTs91yADd+79rOGqtjlSpVI/xGri3m+t
rX/t2q7yFhEdPgu/ellB+DNt8VzPevSoFE+QhJG8rIeFSKZd2kzJfmtCF11jlJv50KQLxpbucNdp
/XyzlgIjS6ruAZKq5bSdTJxp3pPCXIbbWfJup0tRksOznW0LHL1meFzbya0LpQVUW3O+bS0rAmOI
uruI7U2p79a86XyN05AQSnc5hPRga37lVX8G3Wztab2ma5Q+2DKtVced0EZr87PrYtupKwSZsuRd
nhVUPWwmptd5bW1dqq6/YROb32/Xd/xkD8TEM+usV7jQiB6lMAHweTEPMQUmGzDFdGJ09ORKPBZL
wInRp84fZ9Vm9Wgm99Sl1B1vaHzE1k5nYeszbj5OrawhV+pZMBczeXuKJCVgeI97y3vIzjaDzaOD
tjufZ6qteeEcTND1vet49t6s8vc6rRVI+rYSCMqTR8qxJ4yAk0cvYnDX0Ch+dwG6zR6HZk03DTwu
zOm6PVIs6EZNjYGjbvO1pspYEN9er6bHXgD+xCwNFAtyxpQ8qhFpx11k7txKB8XNVib50ZkeZ29d
EXlY+8b8fSww5ups6O0SvOoJKm/sM87c/5MPje1XhcXeU60a8Sl2iw9Pxj9EGnuHKNG8YxYpYFts
h5klE35Fy6uVzPnBXtkMbjed0rbmf8U/x02IKTYtf8ZO6qFGibgX2B5kEezzRnsZDO27p+mur8II
25lDBNqpOH5rUCBSZ4g/YzwEcuTuASUoyZzqie3CM0R98DwV+3PqhL6+CARAFCJCSM8OwtN66nZU
OsJxHJiX1Ty9TNAWfVH19wNwfAxi/zuzSixmG6MP40pr9nWvFP5oQjDVcxngKwnRKfnQ7GH50TfD
gfzCU7dYN6Nu1YvXwW1lcpKhl7SlryXz32j40Za4L7P3/YMVNp9F94HL4CH1ym+ygEyi1wNS3OpJ
h63mjy3h8rryLS6zwGobppWmJ35MmD/y8h3fr73BJ1N6hOZNTvdHZZmws8w31ADNGcoxuxPCXnwz
lUAGijIG+lLmEKys73qiLxC+WVN6SSUCLvhATBrWJRPsXBA21dTZNbFhVi8xdTsrI6NgqoYDbNEf
yliWL0P0t8FC94AI7VUBHWWdsFzrCQCpSFbDqSln8licnarpV/iY/CdLgysT8AIUyfFPnsbtVZsN
wtDyl0FK7dVwzhIGZaBE4kVDF7KrcDbYTYwBIJ7miXjxq7lM50qoJHFlxXXsyXzSkMiES8aXQaFX
HhL4pOckPnlNHzo64YlR1RKRY46Pg5a0LD775pDYmA5KOTxA/diZ7TzCQjbPWuUqvpokBUy74dlZ
KgqWc7XshqhszyIdT+0ANxerJUqz0NeVQT2OIxqzyiwhvsLrwraean/iEKFSUybqB9LiJKkMSWRf
XQeaM6k5YmjsQz8keGcmamDDgBRYLxyXBR2DSQSQr0WldmZb7gbjoLB0j9oTGLZvNv0Mi0M9p55A
H940iR42c9Odhwzj9Nv2sEH3lvv/OrfoKh1lZctDpw6nqgbogh3Js7ZX0bbTny8QkxGURrpfTMt4
QOxRonY2W5+o9wkfjaU7Cy/R99ag3lS9bs4QyRfusMQlLoX98a6bIZkM+vyHucpGJrN4j51Y3eRZ
GfjMfvHZ1jFXKOMgqh0yqHL39xN5Th+pywZudprEL/Wfuu08i2jwdWp6pxitauik8lfd8fUIb3mo
TRsD3xrvZirwVbmaZEvv1uZZgn8wwau2eCmTpQnzASJyO/wpHDxLIOo62KbWdbgoiXuTbXQqFld5
jjD4jebkohnDa2n11R7nko++zJXQiTq+PIwdcf+R96otJCV8CtVaVz13ifwet2aPk2FiHzKbgko9
DvtItmXA+80uRTEdvIQPpKjxbNELS943FR+WlouXYqSurzdsXSJxyNJivwAoH23R3RVFhbVPVr2O
tRqINRuGnEpioshMo6KZ7fsqumtrXCUybkZVkw91pL0nugNU07UXlf1GMCxShigXrbOiKwLMPjNP
ucDkou2bv0KrKp9MakNt/+LSk/qTmRJN3uUEpsaPfWloRxx623iwdjggV073rObirTHVxPeMia2v
W1wTx473rTHiLxzDTW294qRrLBIyN3vvW2/xh8ydA6e7q/vcd+3Z9oVXEvhe1O6+otxzHaAstnHX
X0trAM3FjgQzNXRYvVDxpOyGVzD91BfSejeqGEUWkNNNqN5xzPE8cbtzpcx/PAf/K8v7sMaC+E9j
PJVUnvxEUC5mcp6C2YLOV+meGwBDT0d2XjnVNdxs8qK5pGPPGOxO5p7wDN0f1qRPI9feEHRPcFfb
O3N2vV1aS7IzMsSpYkwv20EKK71QHb3kRWsjHbYLaLzy2c0QWIAs+YWt+EPf/k0N680a51+t3lMD
S8w7yNiXGhWiM4Mjmrbb7PBB+NYRNho6Zf6Crbh1nZju/b7N22Mdd8VDMcPDU5LhUQyLbw5FHhYs
6nY6wixMsVISvrQRLm1hB4NGsnKjCwNDIDc7toUb3xFLE+H2YySXxSusU8RK7SySTDuno4FCMymX
S5Vm47HEBPkOarhx0ISY72VSxCxmkbVCj2n2ciQYkVqTFtZp5jwUfZyEcXvfDMh6TGFTTCUAEu8M
lsRlQ85hgvlvsLIggz5TqZubUOItIawX2/CIC1xE89p1R6nY5A2UqfvaU7QPWscacNtP8BgeoAEZ
M5FMWOSr35aGnZPWyOpdaaiJelk/nWrLtHZIXju/Z7h8nyyUPgm6lndkxT3kZLgP8FRJ/RuE8c4E
RrIiUq33yR4GMnyFSramRX4GuMh7jCGKz7A+voOns2HLGvmueZH0C1hS756FFZK1uO17XDFE4GPY
vCMhmzDVxuItVowzgYP6Ff9JD0DCiXZbMxWLfi0VVERT8r70WR2gSzLhdMf9vjEnJlnTPCc2e+Io
NuW1x8T12vG/Xia33UM4Y6/MBLSrvQKpZe5Y96y1QZS8B2VplZc+4yMbzUDavEsshjKsvKcRj2RM
YYbYWFFQ3HygRkH7jUnQsydTC2wo43tVVTqCU7ofrswpMeMNgsa/eqamM+8lfiI7mEJ2QBqW4UvN
yG+NNTr+LDIjzICAfcOSB73KPDLJ03G/1FeZNfNx6NLouvC/KKl9B2fxNU8i8QCQOvh4UjFltYp6
wwodR79yebDNmQm7aucAIAF2Hc7dFKbYyaoyHQLEDP3eWENQhzINUMRnN3scqpO3kLSKtSMZLPXy
vRoqckaq5dCQyhfOtfcGOXg3tGOK8IX7P1pg/M6NK/hXbLghBA73C2xtxw6jLIn9KAdo7Vp8cAQP
92mKZEhEeHxpY/5gK9lVX4fuOAe4souh3Q14hyr4sDFxC4QPAAJ4sUZWMHiF46tFRSGS6aFPI/tp
rD1AdavYd4NR+2MFqFF5sbvLCIDzOyrLYZfU9m52W3nGqMO+T4WW8qNb4C10wGWayYBasoS+OVV6
VxoNJF3jbsaaLpTWnF7QdjQHFv4W7+yGb1pz1HDMEEoXXXpuVcyh6l+mswwEsQnrKLGiSZIUCHl2
tLDvo+pQxSIPzPS1s7XmIZ4n3QdR+87oTYV5FPO5tHw5y9pPuli52XU3XCd7UvyScv19J0YR4NnM
P65654TojbIC5sn69gG0G3LDAPGnanGgLC0CtB1Nw5kez0sfU1pX1bIr8sY9P4np2ndUG4lR9M5x
5JKYWrj3GLkfZKzkvnTVmwmgExr2PPtar5x7r3oVwnbuyl750058UZOlGfdm3ZRhN2e/OwP+Toup
OMk5D9XQpne5HCdfSWfHn0gZ6Jn3cYVgWlHt4kyQdxTOEelBQqKUHqKI0DWsO4Sj/DEnc7yYEfSt
qU6CZJisoBP8ToZaL86KkEhADYDReapO7ixJBnGr5g7PsavasqUyoIoYRCLqRG5AlmVFJgr70k4e
iS4Tiyetld0BkW2YTAqStUYsx8LKO6iV9UvfVY+KCuENg+3u4HTdhyZyPTBazeQOy7n5PPO2DBMq
uSU+uTGpRSsmOsgkC7GDZgUfa/NOZfdRe4k4o1FSqV4t37vOgCvHsmDHTYGGgpz1YJkm0ocG7yOP
StPvHQnWgU3TlOMN3dk3SqXTdYJkiGdRt8/d+M3BrCacPJ00U5GHyxTbbIYlH5CUYm/HkRoKJ38j
EGjaNUBmIZarapgnsAkrJcZoRa/vygk/rC5iiips0/AdLOH2SiqdoC/SPhBRcgCDy88Z1ru2qtsX
1vh3hF322JinD4amKYeaG8mP5occAsdYpOKxYz8bWxSaDZe6iUBX0jcdO1a11Vnps7OrjXg6FLWt
7VIINr5wsZNNb7GYLJY3nQwKGJI7y8keE09cbMttwx6LXOrWhbqXyPGOi6N6KH4xOWEMR0ojs2I/
YPy+DHaFnVdKFgN+6vtoVsPOcVsfuXK+jzyLkSQScYjL04eG707YDN34rBXAQgXqm0bXifryPDJL
DYy/miiddoQ/PvNVuWAs7g/gz3wvFJIuZmPn5HBkYkA52PpOS6JJi6GdHhXQfCbxloDPoHMNFLiB
kNr7NpAsKfaNhYN5gxME7PCqf2pyJFwGhUCPmn87waDPJ3P2VVbS5kA0GOPPT2wWxotI80clapZA
qlp0Lzrjwzapwy+yPqdDJk7lzHBtKtC5KqoZtXNx2GUiPb2QvbvTSKELmkbDEamKkM5F8JSy7tzr
JSSvKcfTMW78CIPVg6qwZ5GN1X4erAUWhFkVRCPZ1mPkZcsejSZhGBmC1GFR2KlPRQoRwGtORF4O
52kU8rw9+jrEtjmcixTqFJoaZmoHuB1++2Euc/fAl1ufjVytzzZ4175fquuM2e8ZS6TlnBZs2jx0
ScH2am5PMWDIp0NDgREbmgvohesD9V+F5rXnrCnfWrcAQCnNsT0uScEW2UPV7OYztsTDfB6NAS9z
pyML19aKwrcs3Fn00jxJZQ3Eqw/TvJRnZpGSTdAUhdZQvdkJrIBexhWvD9TSkbNbmFWgJFXCXsqN
ztuB5Svr0CS7WsDu+0hR2/MytPhljdahZTg8t2oGdzFhWeo3bfWSZv2vri+Hz89qe7R9TMli4X0+
R4uL88sgDtGaRrntM7ZH7tpco/n4vndtXU68aQ72FI1nO35F1FQz0IUaVv/sLqjKek76ZpRxqQWd
2mSnvl8ouC87bcweNcVLSbPnH6P4ZmFDiRMEK/iui6KAQWp9A81NVt01UxgusNANkmyOCj9Ro+iw
5M1x7BqMFUpSEdPkNPboEhUWa9BgJ+O8vQPMPKgLO8srZbuavArDXYLtYaclNdvfyPCTHhIlViHI
v1+q0mNrNZrgNQRSnSE66GeBxjyoHXRszU93yX+Cu7h8shEeclK3XHbHtMnAIgY1Eaftu6r1qTq3
62FrbgcTMw9+5utX+X+djgii/9fVo+N1+3kUgIvlQavHgLDlDzYnQ9CZuMKFtmJiMFJmR9kUHkUd
Lohr8r8rN8UsffZbr4WfKZwGyh0HCeNvP/8WZEpQAZw0pb+L8iE55UqBnfttICZwPyTysYzqu4xx
4IxLNglpdfEDO7kYoLxDpjWQMbvotw5veOBwxQ2drFV8iNGUE+J0eYqaomTsXoq9NsaPDlWxqHgm
d/21VV3jIFeYQLWs4jzF2ES2rX6ZNaJtDggRnOeh5R72pAtfsqhevE0GSfxAGSOklONJqeyMW8ed
r2LGkM1ylI5VEzijh3lDI/NzpAp8uXuFZRVirAsfzQkvGMXyF6rOvjJB0nIN3c+82HzG8ais6+zs
VctvvmzyaSCtnsyxJFtTT/tdQolMH3vvOorFOAAq16jGgpQtxM5qu+qmFogaJduoQOR16g95XN2s
lIozRlaY9pcHhPbLjiqMx1UYPhsTzrZk3Ojukr3D+m8vUZmaAZHI5a5TluYuwzjD0CrlrWaY3TtT
655ycokeyc6kJm0t/a8pEwdn6cme781nxxHVgVugPEbg6G9VGeGYkCo/hsisA+xpJYxRkV8VlX1P
58mwzhPxI66TV5CkgARu80PG4hFDVOdPIcDTmBf0UrFvecTypYzTxm9VYtvMzv4JMu+CBTBGOWo/
HAFLnigNonEZGoRWoCW7Ku6yk47j/M4pzOWIi+lyWCgd7GBpGrtF6buQ5eOuqsf0oDYr3uGBSJUg
rb0Y7CtEf+IKhXwq0ZMYaZV8REptowSnmKA/Z7VareKVJFQNe3nqRvWj77T3cuwb3MkRTFLtpw5D
Vkvqph4+QGO5w3M5exRpViBuzWYGqbCfi/zSFPV4sVb0bobqOxptc/Rkq7wSfR0KzwBSRbG3i4Y8
nOI0foUp+FMQNHVvtrryYqiWQnyGOobuUMBstKpkn7eT+9GCX7eeC7e+i+YLwGe8y03slCQV5COO
/DsXJ/cfnTcagZM52o0dgHFq66Q7dGjPnhOzR/VOJfxPi32w5aW/WwKJWU9rxqNX5fWaPWIePUOK
R6OJgDYUUf7K6z/YCiTUSJPaX1rbe4ZtHO3jxEEw3CxkbC3ZcgNi+D3r/WmZRf88dr37OGBskZTw
mQmabg84gTMcbfXvnDd73mreGbW03P9qf57ertw6t/Z22C7/evZX3//5Ettpe4m2cR6zMuUUg3yi
/lhDjT8fViNxx1t7e7TNNzJRuWhr/+vh1/mvy7e+7fA/fdvrbH2z1pc7Q60nn71djvdbWdZMqutD
1WEJA5z6n15DmiwI1vO5AmU3JI/tn/bnUz+PYqYMqFjKPs5Ec94O9TrNjmaF+djWNrv5P23cq1lF
yvSumvX4ydJUbge3MAJIRPHT1lcXNqN7ao6HrW87qGjT1WSM7j67Cjt7iBnGvp7Uk9x4MnHz/+zb
TpTd0lLfWb2O1xf/7EuVztc0qZ6++thxBpjZG7fKzLUwcev4YNVYjVdKY13V2lSvUeElTH1T/6N1
tbcCIvKzrirTeYlEEdoEED1W88L2KZ59LN6qjwTGxSElAPJIYQTVMupEQvZ2mu7JnWxzsJSovLcr
2d2ZaX5wmWMvJHmyRFqy/IRy7JCx5b+UWLYeMHd5LdvcuSI/VEOFbRfDSmzfj/2UssJX77OpP2OG
UlxI7xVE6kDkhkW1hIan2YSeFPjHVcsP4WA7yQftPQPo35d9q37gt1buxGiXobpoD5SbB7aYAzaN
VTYFHe6GB7OtqPSoGDJpOkI5lt67TEr1tXFGCKN9tqopQJJy8qGIoIqN97T+bXRDx04ZQuMQW2/L
aNa7Au3cU55gUlBP1U+w/PmydbWxPly9vDhtre2AUDjed0i/d9v1W18/6K+eJdu7rSWTaqHCNN33
/ezBU+vFriqy8akUUYkMNhlDJR7Hp60vqVjsQo66bi2PVM5L0hR/sKH554JlwqoaVBIOyvoa26HQ
/yajJR63l/HqJTmpRBf6XxfIgbgHU2nz09bXcN/e9Up09Tpq+HO1wy8xftCWQiXEM5v3jhuv8ATD
9tYXW8ljUVJB3bqsSsK6zatf27i+dSXjMgdqremHrZnOXfU0g4p/vkJJBLYOUWnjvG4kV+igD2md
Ose0Y3zFsuU/pNvPS7qF9bkWffvq/9/rgPhL6JCGvt9e7+tCqSXPE9U4djbFGODgVN1jGWiejGn1
z2mSyd/6toOs1Oq+Xw9xqkDn1Odl9XxCmvPfE18Xa9niHGtdffjq2h7NeVTdf/W5afFH9VpWP23i
+W7bpfeVTslYENb7+eirz1Z6SAStd96uUKgwfV5Wxk1+VHTIML2O63ham4ShqEX/GgMEhRFrhv3W
1ERVkIYwoLt2rO5VRNFK8lmxwvXiZBTFMRUCUvXaHMVQkxgMzwSrJvZewn41vBx+W2WCMK9Nk6L6
Ue9g7vfjYL9OZTsehcKKbTubT1127Nt63sUmWnnZ2845almU2BnonKpoApO03H5xZMkWzBNvW8sq
tOx5rRNsrcSN7BfDtHBJ6ovHrasaYlYTRb3cbU0YU2ZAhuNHg8/DTp8a78VKpIIlWKKElue5LxpL
o6NasqjbmhVWL/ivscjZLjYYLh5QMFy2kxGMjpdvOj9rGYyzwX1V1w/q+qJZz3K397zybruQWGLW
dPNAMhLBhf7WNzLzhKLDhcpjf+8ltUREw5Q3bRPbNje5uhMBd65lnF4iFwkMW1+OTt7thSNzuJ9x
cihxC3mJx8e6bou9pxAMnY+r7+VoPwMSWBR/tSGsYGW9KpkEncrVb0OcMbvPZfFqadPMOp9RjtCY
nLW44VyWBLkzPqL5q1Qmii1e9IYdNBEcE+bP3mAetlZTj+2LY5wYHZPQJsvSgRV0dnTdQ76VYUVd
RuK1m0Cy8oaSFDIa/aiVsRMIagIryucEEqZLmOTmsAfGWrExl+V88TwPRhmYehEfPX2H+aj7YK95
MNtBz4+GqdyMsv026ApRPG4z33jT2HBUE3h1zt5FMZBFphSPg9iukRrqeAjimlX96Ev5EEWN+kKS
4ca48VvTi54LcK2sYa2uKg2fz6zBLloP2yOxrjHsyryPyzj/7NKmKDkrhnxKu/xXbbvGsSPG4ios
/OFmlriXoineWXt3v1xTXOVUaH+I2dhnXmexWbp18+KzIC+pYfc9dAkr8z3Mlb/FK/9alK0fk43x
aqbdKYHI+0srMIZTHnJiTJ50u7rgzFvuKw2ctlTSMnTHtKbonXxj0dccpIuQQfSewJ8+6x9MWbUA
AXbyqxU/1HixD16nrez80t3NKhhhmYqK4GwX0FaFGWsv+uOSjuXLOKSrujAX562ZN/iNQpq4Q3lv
P0TDTB1qGBu0Gsb0kLTmqi9Luz2s4PTYNXiEWEp5JO6JEIfcbo+Afm1orrJydubGE0t//vxCDZIC
xQ4SVJgqFPopauV+qvcJ4I3tm/ojqYNP8cIIZDDU7uNIr0j7LmF9KVr9qjs9nrVF+WixW3uVi6s9
9p2+385hfepdBjK0/cn+PTA4v5rC8Z6LGnt+IjJepWXMpGgTwryemzCCA2sm1XRtqfgtPjUS5H5t
SYrFTyVJvFsLP+D6qfOyvYhq67WvGsJ2y+KwnRs8S310ovb42arN5rEfl5OpZiq2Fvoxa/LlWqyH
Xh0vS9rrwDW06qGTe+kqNl5Gun2ddM1hzzsXPogOngFbp7GeSS3mmHkuLoXe2ld11Dgbzf0Smkki
Maxd29up7UABk5gned0any9VNJ1FUbUCRi1GcRxlASzZCQLTXKsVCIZwDtua1foHKALYPHulPVO1
gE5Ec+p1rl5cdTkNYn75bG5ntLaW58TKrkUu380qrU4FiNdVyuafAw6YTkiuXBP8z4lR9aZ7nbfy
dW1vOJrhd5PW+BDIsRZZXyXpAYMmPcUwwIzim5G5015IxJRarsY37iREArZc5rs1w2jr265ziQa6
bU23MR9Q3IEyrM//6l+aDvui1lbwZYxblnKRthNzJFCccijTvoRgjMRyzGuKyGtfYjJ6YgQUQ+ew
+5fCKl/rqBHXreV5c7RSK0kkX0+OfaoclNFO2UiXw4tql/q9Te4HjJEe0gtXNNBS2Rw/bw3RUmPC
r36525paD5UDMV5+2Jr1XKanaPRgDq/PxMazuC1j8vmHty7bmoOkzeOnrWUVIxDriCfK1kzIfg9t
cwWi16cL26rPaDFsf2vmumM9tEhwt9b2/vpYP+Z20T5s771YeV6TlSrkaa7veyUWzbpWh1uzJlye
n2ZJ2s323uwCG6QUI6i1tb1aEsmHvAbipbBMac3SSjVQmq492xQLAJLnhrHarLqjalMZign/fHWm
avbTOHZ+QCC+tDwik477qbOWv+AWbzNI6Ec9IBehKC+eyflmqmdp6JPRWV9hcOTHurKjc28s4hJF
SnKkDlkeK0w8b3qRvuXYs/3uZ+fJnMlrd9z6d1lUNpHL2XTWakKN3RT2DdhP8vtEIb4DwWdjoMVu
es2nMoWJE8cXSqSHdFpe7KU0fOw4oW/UuX3fL0O1+EWj8fPmTpV5cdsOim3nN9BQLLKjHw4Oj4HM
UKC7Y0M9LW4khCuo52joVDw2B1QsXj9dIMsvp7ZrfhKbqZwsrZhfrKHhZzc9aOTBv5G79qtc3IAC
Pc7ddbQXtvjTDEV2S9IE39rcUfbI9NW32ko1Fq39XnN1+1XYB0pi+TdjWca9oSRp6Cr5JVa8XyzX
1bPZJn/MpPo5TMKkvNM4Rw3GKFU2l+AsjMamNs1xYEL84Akj+z5SJMpny4WK1FCsdLixs2bydrqg
vNRABHiqqgOIfErJj9DzvkwJf8GdmCqB9q1ZYu9oeVQ+Ib7nYSOwxzQdyEojXPiuk9Gd9d1F9X0d
S+3JULszQvTGpwoV79UKRMzC7hLgZQLvVVmbt45xm6bvOoknxmPV2+5xLgbsDycIym0AzqgcNYW6
GpqmZo92XsceJDLOv6B6qNccBGyHv5K9K+1yzZFdTkyPWGza8UdTuO3zojNp06XfHAr3kLsdAWLK
QTEncTd56a+5JHRxGvHOJWrx74IMpu51jzTAuAssKfpHirfawWoscY6tElQ+qd1dXKrGG8zPn6OV
1n9NXDCpBf1JhqFB/C0A66sac4ixH3wVk7oTyX3jk1ppyUMDS2VrbYfG6rU9wnnAsfWK7RDVOkyX
ybtEiFWesFHRoP2lR7gRYUoWw01qpvo8U1oNPZ1a99a0MFK8File8OtJCbvweTQQY0+2vNu6DNQH
Byexm13nZtqzJ40elicEorW1dWmGheFbn2fn7Qnr7HMymJlZuyTHSotWt896eJ4jKK1mUj9uLTKp
4jB3IyJ01pMTOxvq1f15a3m6NjwnSg5DwMGSfuvTyQg5Sa+0UdHwhO3AomTPrUG86PqE2FXmMGsy
FTYCV7CqTh8GnerDelJZD9MI8KcgGjhtVwB1j+eowgXq6yVjNz9jvpp9vuciGasg8ebnOQXumC1N
f+4iotHKVpzzQjDTVX361+5tfKVZOz05wn7Kx981mbgvYJrBbFgT0SSl8VJP9S+RYTSxnQOiVQPM
Kb0jjFHzxdbIM1SkN4bbtaWhx+eGmJpgOzuqVHqIX7cOkfnAfF9Dhmnn4uwJVhBI0ZKn7YA5ShU2
WVSF2X/79Dn5f4yd13KlvLqur4gqcjgdOdvDqd19QnUk58zVrwfRc+Ll/f+71gmFhGDYIIT0fW9I
Vl7hIN5tqsHT4PWgvFwH7W99H/uB9mxnjfYcjRKDPpiWoyiGktMclRF4iGiidKb2zAdssJJgbp9W
pJF7VFoP5nR64ZU74O4uguhw2wqpsZ7EJgorRruq64+WF1pPNdrotz6UoJmrANAy3YMdjSPNXjQm
Iujf0ZJjTePW6RrUb7XlBvVbgM1/r1c2f7JEcrcw+wFGYZvyBJdOxeKuauaiqKv1clMqfM9ECRPT
bD8WAOzmoupy1pjsXYAbD6Kq10bSeU0oY+tReM+ibhjdk5LyYohSWUvtoTbKjBb8qNi05vCQAw65
zlWwIHG06pyVZqXBo2XzmtdoZ5mDqq/I7ZIp1jrvSWwc2d/LmTbeRKl37eoWlPY+U+MgWo/VFAUu
C2sljmYBX/nYUAmdVVG4W+o0J/rtyDIfvTav7koAq+y3hbdoX8lPYkM/QsGjJVu91Ll691oGcn9B
0Ud+aj03vJSK+b40iFinoLxRVfulzsaurO7ni1Zth2AFMkJrozeHixqEj3XvJDe+gcmNFPqphQRx
EiWMMk15JXad2H9Sar0+fqgTpxlV9qOsXW+j5EUCyCe17mJjl0QJLQgBMNSpy2UJkC65mLLbRHBU
n8vQzZ/dKCe85oTBXtQlQUqsMgRi7qdZvh4KV17R992jaKxreLRmqBRrOvCfXMYOK2aY3XpNUD6X
Y/5UEyi8ovdaPmcRIre6L7lrGTooXg/d2Wr0lhvAQR/41IZEKkgpxSyf5aEMH6rQPoqDogqfMYXg
feUclaHLb4Pen83Sb3menfZa6V1+cvqyARU0eMm19PJtmm8lucs3VWWVG8XwRoBHbrXTJc26thEU
jbB1o8l+bIuP25dKczP48O3Fzdur0XootvvkpOAl/HCbcGf4CB5EBiudjBmAkyvFoQ/MX6OdgmAr
j3LrwZyQfDDdcqtuauYg64rZR+rgL6QmqxGU8LoPJIikLl9zke0DHwO7XgeDLkvdCcTEq1Jawd7j
g0CAWwaSDki5bdWzPKI1VyuSRnIBdpIt7eNefWPdxWADemGTa/ItaeIjZtTSpWhy6LFtZx+TFgKc
pr2GVRey/LNZJ4P2TFrffh4TQzkNZLSJd9QEE7VslaRDDWdqJfc46aJOTPp2wA3AydtoVY98I1kM
X+X2rviV8ziJ8A2QGMyh0OE9etpFr0J5J2GMssqCt3EcX8gIbYJayXeZWdvnNsENhkAAu8tm6FCA
N7XijGjZFxAWPS50dbvLLR8fV1V1b236i8v4J+RWtBW6z93a0jUyt5mkXBLmqonRy3ct5spdkYxn
A8FZzwckkkhYLkYqnLwhOlRKV57Kxi232Ed2m8qyvEtsl+NGrtUvXo9/AIipZuuNUDTkMb8bwD/u
haq/SmFQHBLUGi/IJIIr4ZuyjSurvuRZRpRE7eBvje7aK4b2ApDg0JQIMtZltE7LfO8kvXNMtaHY
xMwbWFrp/krDTWtdts3BKCZEoNcoW70zox0A4R9INX2fzEQPOlnyNXerXQOHa9aosxHBo9+YlQRc
L6rrs8IWnQTgWmhJsGJvNL72mgnbRv5RROoAr04vzx1Ag6M0BTy06i5m1Mo0rWaKQjdqyIPEPsIs
aYRkRNDV8quafG9N6RbH8HwRR1nH4R308p/R1ooT+TeZL2FUorkmn4asUJ50GB463Z50r1l2Efgb
q1hrqR9cmrTwTl7PDCNReH8HH1+euMmR2+um3psnhKysFk0KK3jFqJcJZkQM1SzKcu+bww9bl+1L
b0f1mlBg7RMKncEOeKuRWzKto9f6OEJ4kGmUFNOyrJwiJV8gAqTrLgx+VUmOS3agH/iWtxGIFeSt
yh039E8ZYxHTE4Yn+4ApR10YjwRG1FUIumzjhtWzY1dwzOwK9zdZy45+yTgYSvp67NpqnTfEBMr0
EU1T+dIGgXKpp42lY1hpQcKM05Wveu5Wb0Dq+YrKCkWyGsZeo9p6UWSvAWXtgsz7JZF5QIkhQFGI
UMbP1ujytxpZcz7ahybFxs6y4TSpHjkQuYee6jA9vnoVQJ7xzoqkXpP3LHL9hq15ssIN4DUOZZ+f
t4wJQr0ZIBc/9A4B9lJtBrLC3hPCKnw+6wKEkis34PD18NKDvFxhm8WsgkVhE8lwePSa4PUYezvT
mdRni/aXZ7sJAmUa8EZbjQEx6CnAQ3fvj1g1qhDmV40Clan+3UEaDID9bisHOF9pWkSdrZWe1vIa
oelsK2cNCOVGwoBFkSXkI9GL8TyXxEJuPw/F8NT7ZnUh1Jisx2ZAFC2pH2AvPxFprlYGevJHZ1BB
gaqucbRM+yS5rXOSItc+GRNOpwib75XtXPKAYVavJIaxuCgOIwpLWKh+6wCi7oum+Yb3gQYn2PS2
Uh4N1w6vootF8DibCMRerD7Hln0G/zAwy+5d7mD3rWfVTnTDA74UhltVa9xVlUGiSMKCQEXt6WTd
cuNQ2EW2MiKz3gNdzwDFOQagGz4GO8jMJyslKaVmaG4hHfucG41NlCdTNlEY7vOh1vdtWTjvsfMC
l6mRa/fnaJYbOO98S50JIiP9DLR2nRqJd1J7D3/EQq42rNSdQwvwbG+AAwV3QkpKclm8NRDuLSMj
6CHrG+aMV6c3use4Q6PIooSYTLStde8lTSTzvGyKLrPmosnM/2iWUMSw+boZLnNHpzPAMdoJQM/C
cXau5zpr30F9TWHoW7NkXqmyx6vo6tp5LEPSpsw+fsWpuk29aDjJI/JNCEXdldD7bUwOUVB1LugW
i87I6owP8bSZxHP0tFcusl7W966th1sdTiM3JSf36nsZMNUtynife5bsr2OLxwgm7CjVrD+aNmbm
YQRvUayic6hnj4bWm7s+DVh/TxvXvo5OAw+tVsJt1dxjq4pOPsuDU+xawUbLIADAxg7OhqnfVU+D
veH09CjsHjsQV8T3wm0nlfcRg0oCeyzOmkngTEkOAgNmThlpqMLAEnVj8roCgfnfjdSQL2rRNs0c
7DI0H0ktNwep0SdOTZgFvwYL2fMpESCN6lZ1sXXFcAuOBGagDhxrrwWNNXjdwIrT5VxCIxcEpY90
1Oxc6cOj7I891A7X3PSo0qyHqYhMwbBudR6WHtsAzSw/hlfSID05KqCLHD07g8g4dAOMFOBKt0Zv
7lKN/1Oqh9FGxURzXAvMnD8R+A3wZ1urG1I4BaN962NFYSrYJA8OqblTWBVvI3CjV7w2QBtm3/0u
iF/lFJcYp/5lZy6dW0QJrClUUI4qK52YDmU5tnIVm4FPGAArR9q4ojUa4Nir5WIrAfZ0QQoMZaqf
xGVwrXwJSi89JmHOkN031gbDbuAhpBQAwWXjOkMxLbAyk/fCXOsMeddOgdJbAhTAf63bRRW/h+SI
ew0JsB6i0X/zkYJDfHQ3YC23sawegvuENwKgvYkUni76v7G0jtvyD+ua+lx3yb7sSz6ToAIjC0tr
OYIkVMPjLMuj5X/N0lz7goQ8ipz9kxp5xiHupKeRIMBEb5X3hT4ZD4Tf5EY7hE7vk63fOOHoHP3A
uIWk0taxiqxSLacI/2kgxs2zravDRYnDl15mleoXHjKKPpThyaSpcNG1iSp+DyjQ26wA4SVlszNJ
eIPlys1ZOCIe/jSdpTwD27WRxpYGFgI647Qy4erTuK02WWw6j7AArAd5eBlB8D1qgBHM1Kt2RRh9
yZkYIF8ZAK3MSaaK4hirCXO+PAGgKUn7qLF95k9aDPzF2KReo62LPGsPsCOyl0Yvq0MPW2Qtimpk
VeCNSwO/UKm6Ml3m/6kbc6Pm3q/BlIZ9FsbjGeGPx3YE7K3bZvTgIeXy4FVKSWYYKUyrteKtUZrF
PocGrnmwM6QIibmEP29iatgdUsGWT5Ix81bW2CdbVtEPGnEORvFNkjw0PmCx76n5gmlZfUwmzEw+
4ep8EBZH3XoIJtxoqQ3yEWCEPyFJxWZQgzdJ0txt+N8qUS+aJ9NrV55yj/vq1NDpVkkWsxVAz0oF
Oa2UhbdxdwOOkAfDfwkrkALuc1958c6DzmvWGtyirn9GqBx1QzzvZl0NgRESuKFEZ8FghxZK3pPg
hjjQuDEkyf7HYFfeCVyWMW6ZrPKXiF3xRhsFXLKD2I1GIkiwsPj3ujID7WvXKgpCubQfJkghc9nk
lLXArb0Krwd3FUnKFEeg1gOLtSWr8tWS0k0kezjk/tLbDhTzdOOq6Ypib8Enmkokj1sBVRSV/ZgM
yUG0DKyaO4Msovf3/Hq6iGil+PKwMq0k3oi/MkJrmgQswmeTq9/eq+S9UBixnDUk9+4IhvNnMz2/
Xg+sQ4oatcgBi00k7r/YDVkik9LC+E4Uk6TY+7mk4j8z/U0puE8P74yD+EnxZ+C87AdFhzhJW2yd
PP8lzot7D4759BjnJywqBV4qdcm6GBNpdKnrc7XZI7WCJxOgjxn7K3oDtFsy1P0Q91tZLb8LPLDY
dMComxJ+HfFUJEeSojMxIyqsmDHerrYi6T3jvHzZ+9bCXNw6lc8TNZEQ3dVR9SyevRnZDx1xn91Y
agzrRhegt8fUnfRWdootln+1j2bb8tDADqtAqCtvIx6XeBpiL8fjM1qJXdELDF91ySs3Kydr0xO+
jg7oM7E7bSAi0DekfYHXO2NLF40AEYA5YzWMEeiHXXG2hSMFSGRbS0/z7hi3oKHM4CB+r68qYtTV
JqyjL2OvnsSdm+8S1NJVZsTDRtxrcVeiOmP9XyuIr0wYAPFMxBliT9TN3UGUxUaLcQypGh+IJqKP
XfMkHvzcNcWtWXqDOFIS+VwVYNg34laIP1JtS+5P7WXqmgg6s1yj+FFPtiHIXc73V0+tdgR4pe0S
ZgP0umelSGuYtv4uHSE61+rwpE5Dh/hsJ6Fp7UdvBAmMHd9Khs6JEm6FnpARpdn/88Mf/gaxi+0V
ZHfVV+eW89NDTQaH0lZTN2IIEN/3Brnxgwkgq3+K4fLON3eGU3x4az6AKj7fQY00XhbAmhyrnean
yrgNbf+b1CTydrnDDIIn1bKhdC+Di9w+JphY7sTf0rrFQ2yO8g6NxnZcV4l/qTtVAuYxjUPTay3O
FHv/Wuc0+YhwgB9tRE9ow3jHFIaly9QR1B5pJx2O9dJ9pgZmMdJAV9cdEmwH0YP7xugOQ2qwLCm2
qdVhfGRP4Mp//V0zi4+uD1bYSTXgChMgZel7Y3i11QnAqGVmOcnbMLxNw7LoSaK41GVEf6YRyVBH
a+taRQdmJX60PIkxUrQXm+Vt/dBF511xfCyc7uBU+lr0hPkUbAX20ltdkSAQYyEL9mqPQvdxecOX
vizqRNGbeqHctrsKkN7et4KdOKaLzi5aLOd/7oKiLJ6a2JvPEeV599NxUfxUN3fbvDDNv0MPtnIk
+GP96MGVW8XAY7IYkFtrgnCePhyqA9HUU1moDuoOHwry9MwLxBPvTBVjUOshHeu7xdyA9eFFJWIx
yhke29E9BZTSlc3ZmLCqY5/f085udro+MpWoVHkjexmxmxaBmRUJ3p3gHQzpZBepj1258YL8wcK8
eHnw4ldFcX6dlrKoXLrJp1OyLq4PLfaDojOKTTkN12JPjaAv6SGcJ3H3xUUy8IwDmBW6XetCq1+L
twRWO7Vi90NtZ2vvqYGIkli3DLgGbyHVfTUFl8LnhjWhFB+Jg0MNCSd8Qx+pr0EL3B0Zk624x2Ij
Hns4TU8QymWNPMQ/0kE9OaGW7OSxP0d6jkCZ0xzEIKMwatdwdnPUczd+5s1fAK3+BSk/OYoLiicv
9hjp64kNYwbdr7FzHjGLs2fMshuZzy6eZ7tU9IhlMJAV2Tpy3vL3qXWvbNoB4v1yF/PEYiSNps9M
YifGxjWgCwlSCbyAd3DJGjNxB/lR0YTcGpQTDV2UXjG2s46ZmGyB1y32g20dB4A55HP30CPRKA7M
dYJj2Dy7mldRgeJl5NxUZR6E4VLfSi3SduL64u9yzaA/1urDqKX1Tta1u3iqy6MVe2nT/Ay1IVj1
WYbSPxTyvwu0ZeCQxLdflOeJHcvTHEcalg9g/LdKYqaw8+u0uyLIrh+AphUnwdrpgqY40Rf+5H6S
zM9XPIlljFkeDB/o3zH0TH1wyo0BQRpZDEvD4STjJbAZwTcoBG5zbpl4MqJbezKxRwN4sJvhG/Lf
wVw0WEb05UnOHXoa75ebsBwVe6LJ//9SzNV62EvXZagXf4woznPxpSz25soxwPaDCS3CDGKiKzXm
QcZjUTQRPztPucQuDpu8avMuee2/sPr5Qyn+zg+zjPncPLXXwAIuJASxx+BDL+avJEcIXYvXZMyQ
g1l7g/4NrRXiyX4bHbLK9+WtaD7vutMXNAAM0njxPI8TPVXM6JbNUjeMCSkHBaVIBZjYNAkT/86y
mVGSovxhLjv/9fnYw8S59hm6bi37FfD0nUmWalyj15uRhPphiz9EL0+qrcpHMS0TkzqxJzbzpadp
oSiSCELz2oMAsjQWTZai2Fs2y2Nc6pbf+HRukL42CHUwhjFmioGzAQiQHkRZvHnc8Yhl/HR8/uPH
XMlWgdTJH6aR4hHOPW/87kG0P4ruGqCkC2h6egZ+0yC5IXrKP++Ks+ehClBOdbDzePOZCuLBFFmW
cJ84IYLgIY4uB5Y1oDggNks7Uezcn51Spsf5r5968kz2WN6ZeT4zd2ZR66hpQ/7kv++d2Jtbid3P
ZXHSfNUPrT7/wOezJIXERm2+KCNSs2JcWWYP4tx/qluaiKPzPFvsLhvxPJai2BPn/etVPyxnRGvR
8NNP/VPdp6t++iVvGvAxmisbH0bf9Irj4Uyuohjntap44cWGUArkTGhELN6nMNuyWerGBE9Q6He0
KWqN3bmRGG7FxZemH46IXVf3QAiRgp97tHhZxHuyvCzLS/Wvdctp4r0T7f6p7v96KXdMJ3J/FoL2
6zc2Dm1Ma6e5sPhwLZt5JbuUP8Qq/qn5p7p5PTFddv4FcZ1PbeZf6CLnokjdH7lx/LUYGsQaVOwt
32gxhixFsbdMyJbGn+o+FUU7t0UwoP2plEgiRJkJkY+Xk9w701vRheddUSvKI6FsltVJkexUJ3te
hnfAVNDGl7I0TjRyURYjP3Mhj4iSkRj2HDpyPaMe12J4IPqPJGuFMvBfuto8aJgyMQQxumT5CAkT
8bfNPw23S1ewxKJ/abN0g6XuU3cRRXG096qYkIUN06uTR33TWGo8rsX6NwJgQLgo6l+8ugt28xsv
bsqymYfVpSxu178WxYHl1RVFj0DK3+FblD9dQdSNSQR2Qol4jZbBfp5Yz8fF81nOrPAqYfGWHA0C
I9oUIfmwclyaiXPFRkwMlqLY+9RODKJL3Yd/XBz5dErnFNJ21K6gAh9LqBS4BogWRMo1BSTH9OHK
ccSrn8XQ5SZRkhzEncmjNk0Oo2ytqsQyDuJlX57o/O5/CGZ+mCosTcWeeLxB1hLRmxvNQa7UQvRE
CwNkUlS0srvRyUnHoOaiDDfxis5xStED+lENq3fxIv+NapWyt8U6m9RJRXIwTZNjhEQwLHFIa2JT
VmQrV0vZNTwJ/TPfWOWT7rA1GhiQMSAvkQ9DVby9rrpnwdk2SAAEMto14q6K51ImUJnUInvJQ3gm
gk+uTg94rBHdqed45qfbL27qh0c0L13nuy7WLGJ3fs0DkpOjow9bcZfFzy4b8QcsRXFjP9XNqzpx
5DOZc2kpDi//kur76trEWm+FjSFWcV7qvjVZ2O81hAC3KoxZilDPECDNjvhMctRQyZ1pFjI901HH
AeapRhHeTaX3HCjJXpmuIUdlcs29sl6JVmOT9AdpzPWN3CaA9LouW1UBr7rYOImtr00HgKcCpugS
R/ZODnwj3SIZhOEyK/stUUlQw4N1rFSveoCTRa4Z0ViI54mFe1EoX2K3f5kQ7U8eMrBP8G/KDapx
PaocFEVdguBREpGeKHtUIEKziJ9Cx0JZUG+uQ4gWggVsYaeS2987hjs+xkX1E77jodWV/K1PdVy1
YvdbmjMlL/GBP7meDFI8qV5aZzS+O0Tryey6HgkHpUYdp+tWXlWWX8oRTC9L8vxVlWNzjaIO8KoA
2S45m2wBdELJY2oU6DfJ8qZAIhhlqBwcN0aMxa2fjhBKwkygw1HAj5R9lZn5bRyi4ib2xCbJMgvd
szRFWJggvJGF3iYvkB9yh+6rTvJsX8uTlF8iFxp2JChxbKYA8Mp2WbmFWYjqtQzhU3MxEpVRMNzU
SQYmyKk71sNVZp9AapBecwi216h+De0QPHbTBqJL8OjK0TdkNaWjqMoTTLrRXUSVK0P4TDPI1lje
Y4Ua9qNMJvQxlhRlPfS9xwqCA6HpAK2KTe5liqUoHrKroeuamxI1zsM4bcoE2J5J34JdTYvlgK8m
8VrJLVzROrIz+oDZXN+r6MK4v4coGG9zCTQHyr8WfW45vwgM5wGVmWBd+PUK3VNtaymGvhmGKkXj
DTB9pin6ybSAOgNrVTaqqUb1Cit4ZDBwAM8dP78UUO0u1bRZivTPfZQRQ+2QNjLhpuXqKR31WFsr
uqacxCYbvP9UZm0hrQcHlrvjxwSbETV4aV0Ao7bZt1+jLn3XSKWDC4fuz7ulw2cGmQhaIStQiWnH
36Q7v/hppH4dqgi0AoI4L16fALtGB+thVMglG0NknAs7bU9qG9aHOA6zG49AgfJfy09VL9G5kli/
ylr7UqIadLWD6KEziwrqq1Q+hS2JIwuxx60oigOkQl+RX0+3Zb9qMe5YDVPzUIkx5QvBck3nkcGm
ypKg3TJmbD6cbKTfrHjUz+JSZaUrN8vxD5DDcOpMkEXb8cEpNstfUHvRH98fo/m6pTbWD1VTb1MZ
WZu1i8Vy6yXPGBWOBO2zirWyqZ8hWlRPcM/bG6HjoyhhtFs/YVoHGSrpEWuaWog6S8s/nxTZL7KN
HheugQC1of0QsZh2JRh0F/TT2kvZEVbOY9ROxAELJYsjMpgRaDZuhapL9R6xTWUtiuL2JLE8faos
MGHT/TH7HqBLMU30wr3Z/5n/nThK3b2ZlXDOpvuH6jSIvGRw8Kenz/SdjnKK2BWbwhthuC9l0dv6
GgnJD5XisDjSQO7YdA8AZ0Dged0KXBeWCnnBoKSW72Xp+YfW7Dw03v3iW57vxPGw88tdrKLaVIyS
RcBasnELJx54rLzAuzTTpovQPbE1d//hQNvG2Mm8ea4ZbqEwhOe8T/AwnDZiT9TprLKxbDBRVAuV
oMJv8F8ailPm1svZTY854P/llNjuwFfIyv7zZeomQ+T23t9ymWjg+tNfJ1qLHxmyXK0ucT3xKEg7
6kYNAxZFymswbVIEJq6iOLguioWB20Fel0OC69PhXEa5fLU0Ens46J358DXkkTk5tImq+Hnh4Ikx
SNLJejOA4qMsJY5+OlUUxQ/XqI4eLITA51PFr304I1H1bZMD0Ph8YPqrhjyE7HgfM/M9xp4U5NJo
x+d6KOKz3QcAThSUN5uEPKNMtmIbZb7yLOd+d7HV8kfqK/JzZ2bys+qXt4YB9kZuGqYLooN8/VoN
/S+rrNWzCbTkzU64FMmc/BqjZvAWFNIX+Mjegzio597VzULzURwDKbyNIdQ9pVPLvnyLOkV/Udwg
e1Wio2jCNyd5lqsK+uXNL+Ph0npKfO2nDeJ+arfSo5JdsxpXjNmg8aaiaAPRlESOa/+Wow73UpvY
Jcyl+C1xSnS0Fa1ei6LWVt1BwzV1k+sGivgr02jaJ2yskC4yenUbQKh8q1psEWT4evuJX/kGFCzf
mImrH3osMx9zs38BQtN8NfLvo13ZXwzJrk9JHiCdZKrN12oESCFbRvqIiA5aun77x7PM+iuQLXUz
hriIm5X7ogA+Q8O27sB7shf69XbEGha+8H+qoEX+PfipTjUsULHJeMk7p9zi15ajMGdlL4lkmKcq
bgY0t9vsRYUx/YT1+0oclICxvYDA+AKTV76KKtOtyC/YXb4XxR41iaPiDNFaFMvQ1h9HsnSiJK7Y
dPJVRutNhRF99oYRXEJm+Nq5RCsGWnTposJmpleC7mGzAYuHrCfSstvC7ayTONLWrrPVlc6g3+F2
MrqMPAjGBG+tXLRrOD7BSRStQDaBKQTtWRRNjIjwgVTdiyiO0vDd5pt/E6WhTR4Zr9NHLQTf4/be
wQ866R4ntXwNXGjEvotdVZcWjwB9tshOtPfcqV+jsJbPgBW6u6rWvCohqvJFZF9EA1GPLuIul8rk
JqrERkflKDAhMJSNiuFqhntsYnp30TyEjvaY6veqynZ2YxcYFpZbZMzzszlY2TloIMtNYsH5WZLZ
VE1hIzMrD5vQaREdN4PqwVcsrMAH4wWFsPirbBTOFt3M/CCKcHSA1KvZW673SFJqLViCqZnSDu4K
TT9QNWmPu7JcAxQv4q+gqJM9dHxrp5L7+Goa2jm1JeNZ9xPrmkcGAIupWT3IvwfQkkc+bcqVaZ2C
GxF79rQZldhdE8GrwO/+p25pIvYMqf5dtKqy/6fz1RoATGOGD2U/VrdeKoBLZzbSd6C6dL5Ev1PZ
fdX7znyrrB59oFTNLomvmSgbFzGIuG780hb2XTTttfhSBprzXlapvLHL0LjGuYMBS1miloIu7Ct0
pJ8S4lfbMFvbwIYucs5LZffh90YBIGZodvXg6I13kkwr2gexLz+jqlKuxOWt8V3OnepnQ94IGJEe
osM4aAditjmqu7lxd0w0x3ndLYQtlXQVJWWGMi4aVZecMfVi5v6mddXwVCJO/vfA3EYczpdaeCSA
n5Hx38ijJ4cbcdwH93gRVwstm0qzgE5YWPpxLorDqqNE/Y5XO5hbeop6N/TI2MtmB3d7uYRh6WcT
ePnJ8g1pGyuZii1VZx0M8L5HvG6qi6Lp1s6MkuFxwMdl09Zy9crbKAP9sa1vzJ3vaPNIfyrnxe4i
pqR9Zuzuz2ad6T/hJCIWqTPO0/t4aZPIgqTijduyKMpbqNblQdeK7hTYtYG7r5tjS9BY6GMBVmXg
g5mp5shiua37NfT61yjQpd8SSMv5h5JUQSouM34NcffdlyTrXTGrBLVjZXz2TbTBmaJ4D1Co7X0y
iYrLkhuf2zg09oQD4gcbKhAY58ogfsZAZrqj/5UB+BvkQ+mX6uGDDDqJGTaT8Miz9d8Jyshq0754
WHNU9VPbgFlGp7h6cWrWhE1bKA/gNhrgOTgswbuyNgTXXPegqhoeVL01SRrIMW5xSpOcxZ5llaQA
kUC4NhGyLvjXPClW57yksfOuDKF01VvH4R4g31v6cXkSxUZDeS61wuaohi3CVArzsmOTA3XLKtt5
9SCkr4rOl69tkbuvQTl+VQ1PvYnSOCHALdV4EE0dxToHiuE+ipLfevs6zuMnPVPdV3ckl5gZ1XOu
Wdaru+/dxPoa8qnc171c7626875l6r7sSvNbDiILy5yiPHRel71jc7dujcB+Yh15weQhu5WuhHi+
B3mjaX1lNddNB4KMjDPOuhOTpd8jdjTwEiG8pgXab2F3aCCm5lte87o0qLRS2xRmY+w6LAVvzbSh
YwybCm/kjSiKAyRss1s14raFZfUZsBO/7DUF6AYMR1fE7rKbNm1MpHjPtqRdU6sYn4gCvDd5MHwb
ggnoUcPnQAcKyb1YfQ/HbvjWl4Gx7qf6YKr/3+1tJJeW9q7tch3gaevKsxF8+8/1l/p/u/7/bi9+
Vy06mNuOvtVTI1x3LNjveTeUd9XS1b051SGXUd7FgZTF71wnmiAUWd3zqe7TuXw5kbOSnH2o8k0U
G2NiWzpFJe/oGcnfOhn7aCfVd0szcbAPHWdVlvANvPxBSmoDwiScr14pO29r8a5vWnRsNkmvZA9i
0+s8r6x9U1dKVWxVP5IvXgERj0FKFFBoly/1tBFFU5Mg3c/lpNi0LNfQevzPUVG/FMUZog5tu3Ma
AGhbquYrLeWYQW/s7Yec2/W9xf4DRTLnawSfiU6Vp0fHhUuq9tbTYLbOdw0BOqKFTvdg2DaGoxF6
K1ksB2RfYRNDPD5WubTTVGf8giJDt2+4qhA8fYOWdRS/4SfA+dqiNq44YTs3t1FIdE3XxrziQeWu
vYIbMXAd0LSdWtX9SS19NLsnwx3hqDOb6xh+BjmXxZc4IDYtWt1bG5AVTPTWOuqxniOuU7v3xIqk
OwLRzUY9ONiIReOIpouGdgwi5Ja+YgoCLybsy71UJO2exR+y+NqfQq+/ITHSfQlCnOCjpm4fgqpV
DnJYJ0e3j/Wb76l4Ykj5+Bb78R9Ah8kfTvaxgz9Juo46Fta/d/xk9lrfeLciq6p7Nm00memhnyGX
ODXQ1ImKVAHZMOr8psTw4pFMlredkzU30V40w+Bpi2nkgAEa4jTR5MkOZB4v2Ta6e4h14KtWxY+I
DmEQYWCMpjVyv8MHrbwZXhPtC6g11yiBVKH1+nixbJDFsOPNs5V0wTFDyvjs6IFxJOyRnZxh7E5J
0fdHSQ7yc6JlGPu4bXCJKheJp86yL1E+4PVaEiQJmsjdhXUt48AglzvbyXqIroguIwDVPpKfyLdx
aDV3F7UndIPBDjLigAYq2vZ5bLD6wdy5fwkM5JEbfdU2PkEpL5NfK3LQa7+XtbfettHyRvf0C94z
7aoIhv7q4kOFBHUab4rBD1DCQj+ObxOEDzcef0SVvXXxI3sne12haxNMXPsxeAZL+icw5fGHFGk/
CPxCLzc8AuWere6Smo+z2+n7drqCHeLfAQ4sx+KhZ0FlDoh0AjH5kYFLVBv9uwPWgCVg0p3RRu0f
S4zUJzX+EdG18uoYQ4MUMm8AK6P8kFQKQjKI9/W3ELUWJuX9IdWl4MWVHOtmKbBphRG8r7dQ7gy3
O7RxN7zrJmsnRfFe7Iw3RRnSDNkAuX8PAABuvbxrD+IsNYyOpdYpp9RSug2xxOwEIyhkqTohgw0H
Qw63Xs1V+oAgomgi9j5UmtMRUfn5yNK8T4Q+IT+wXEfUFYUND40E3jrBMfBm5DVWjvX/MHZey5FC
S5t9oh2B2bhboJyqSqbldUOopW689zz9LOgzv85MzMXcELhyFCZ3Zn7rE/1Lj4HlzRQoOfgKDkkO
b5u85YjSY12EaOfs5q7E53Jd1OSMaEka5WlbDLJGdVEnJi4mD4jkTItBwTrRigi/p0rO1Xly0hoH
C+a2yc8+29y2Dqdx9m41WpTGgm6s/4/XLQCjKgTq/8d7b4v/9dEWPgInIiH3v9b9vGT7/Cmulps8
e2vnKHrinhu4ZWIZJy1AWzEU+qPiWMFBHyPhLQV/s+WUyb1Zl8dtaXuR1J3Hrs+dq2GII+ii5dbp
WySFXdG9DpNVu/pohZ9dKJ4QFDnfUlX3hc3tAA64F6qFFrMDUN4+T/6SzLiDDpL8ruMm4bHTdm+r
3b2XGn11Jc99VoC4XxEK1NdCraM9ONPFTaVSX382bFsJsP6zn8SSp+wsT+lfaJHBuXl9h+0l244/
i4M5Wa41NtQs/+dD/q+3FlOKXkgLXjJ6VAFmrh/y8wbbYjYqR4pfyY1vj8K69FOIARHWoTi+iCFC
QqJZ9xKS431mrndftaTDQEb2v3UofbFUyuyjRargaikYlyQKqP9/i+s6nLrHa7xOtnW0YKo7fNGo
gqxbfzZs+23r6kbJ93LEFWBb7Ey92MVgYfw+mUnv183vGOGCUyrNuxrOyN+Gan6xKgbtzdwGj8VS
DD6tYsOD1ifQMK0pv7N1oCoJELfrbAzjsaSrFoJjTM8+tlUnI3Nggqx38dFS4tsiU+p9zlj3XoG1
S8aA7HVmNILEepk/8+0ij5y3/ZqaEFCMRcoPPEXfgjYzvyojuFFIZIaQcNA1pU1KKP1cVp0Jvo8k
AwWN/u80O5egKMovvU0+hSRLzd2SBnq6hgxjwA1LglowQHrmSz4+B83YwjRnALFtnayoOkc5UsBt
a4GF5yUYltbdtiZZlON5CVNu2zp3ZnbbCPmRru9ExaO4y5r6cduWSJucE6AlYvL4ruoUcZvgJMR8
aCzx3Ta3TZQ8fF80pT79rNrmcEON/AQfn3+v+tmqWLl1SChEuds6q43ATdotulPgoN7Pfj+fo4z5
tZWleRMsGvsuCa5UKJEep9SpKBEFFE/UTD07dq+eFXRUaNZj9ZAtoGK2DdtksqEGeWLdpxFirvc/
r1ED8VUtFWS7/3mb/9rFsBI0ZNub/7zbgE2HN1hz5f97321zkCV8xH/tuZhCeNhhSV83HYRg69uL
sUEiiIL1v164bfj3kdsXjHIl2DtSvvxbp2/f4OfDZyflFAysXjm1Uef/P3/Tz97/eV/1Ow/hNvz7
DutR2Ob+68uuX+7fd9q2/PvQvsrvEsCuSMUPRmcr53LdbdshkA1pnm1227JN5u3wb7PS7kE3jL8d
KkJX0Y97og3s1Kb22qZx7TUYWIQxUrOwLT6Nsp1h6NHTOCgnMwqWg+X0f2jLnf0MsKISfw1ainWk
NPGjcOCDOWN/irLuu8kDZ0/MdLZBmMa1FvuqOa8oW+fLFFhkJ70rGm7kgGYlOHzbIcfY4m5lN+kL
48wjIrxn2Q6OO3DZwfWYn5qgprm4f1bDiTdD5gcRO70dlPZiJegva7qeSOjsMrJbpdQ+o3K8CKqe
c4kl4gyCoVoLfqWg6JCi9z2iI2aY6qTnWKgPTZeKeyVhyFvhZ3RfB2dJLIK93LpqnAZkUll6/bdO
xcTFXcoxP/28KiST5+cNyCV8U8X9tgEN2me3oLiquwEp5/LY1o9tJsf7kUCosxpY6AVD8nGhZQR4
WcIXCZ9FhckKDjnYHtS9Bdmhm9wJqal06Dc0sttBnXAAWydzFjw0Izr+vDxb4WjQ9c+kJFvsoTGb
9loJa2xbV0BgOCy4rJEw/d/r+oVAAqSpdqhx0SttI7jL1wk4Cqey6vvOBNeUdXBxJmKY+2WdxJle
He3Zmt1tkTuIfp9Ao0Aw1P5b9bO+NeVrbHT6zbbKFrUGl2xasAtty922bpvoWqBRJoLZuO3yXxsg
5ulz+++Dt9WGVlLfncvitH3wti6IRtd0Ot3v5oaK9folt41xqhRnwwRAuK4ySKvfWpbwxzBKHspq
VyIIvu9UNX6gZv53iuvgNKr6FRB5dpkwq7rfJvYC6x+slbH/WZfNQ4GJG2T+VBGJQNIY6Hhe9zep
kRr3JPuNf6/tY3O3lAHuR1HX4qJlM2gLMjyGFqOyD/+WcUiq902ZSY8+X7ZHlaGd1+A5ae27xSE6
GJaaWlHdy3vHScWdEZ/DdUGPk/9MJqN578la3swyW4eF6H1w/6Mx42e/KYVylC3cerc3spTSxLsi
vsfwrr+tytn/d0YtVRzSa9y5UJHbu7LJwwdJkuxBS8rHKgin87bbNiEk01xsgarjtrjtq0JZ942a
zvHtVds6FBUZkoT0yhhu8hwldO6zQnfu4XIvN7ref4RBAyVkXa9Z+YCTVOIGiY3yf9sNAuaJyn10
3fYg8rtXYlU/xwvnXznH3VGEjnmPWNS6x0Gs3qmRjZfBtFj32wa1A+6pVBRntsVtA8AUeVtnBIw4
bwjIsVFHKVnXvSHm/psOxuVn34jcKWZmrXXItDrZ2zMdE+Aso4cKNYSPPUu60y3IaJ7V1cFed3TI
4fBbHkA9xw+ya9GG6in5g4l8qK1nmAqtXibbhNhlwS0LN09tmYg2qhA7PIFZSLCS+gLAw/+ZWxfh
670WHV5+eGs49N+t1ioB5tA32xx2zTn165tuVQn1awvjNrdNxq1Rcp0wqKVxclsJurY/OBoV7ykB
+FLOT9G/xqu1z1sh7G7eFG0hzdIxil2FDz8TYmSkDttyvqkeBpm/ylV41K9Kmmb9CngToTwyN/2R
UQN2gwZJUgDu7s020epuWjA4alb+xv/MapnzFacaDIy2APu4bR6GBYXoNpuAnQH5nyaUOQDnU7SD
svfviNkzFiQpnJHENikhbkfx32ZgL+c1K3OAfYLdAQoz5AtyJ2ZdILHr/8y9/A6gRWRlfZiw//IN
9THE1/Gm7Ic3i8N6jrED23eq/Ihm6eymtas25W1K58wdJ99tv/fnaG9z2z9ADSvayZBjJXBJOyu9
5jdpKI8dRm03pl5WJ5NBQlonjSuU/jBK8znjVxvGhEIfUYfCP8wpoDbE5DZA+kUYftIgYl5FacXa
cW2tf9Y2lwNt2NVgQXjuDupNC9kirE0KXXoFiS/Npst/HRgkyhw302lBKFqqJ0QekO8n4VZHxpfM
I7HTjUs5NtNNG5njv4ku4+km0NYjl88fuarVN0h+6xunqIGOb7OF7QzqbpvdrFe3uW2SWkFNt5MD
DWPtnS9XO5ZKrxHoEHT8P0+syrGKU5wDAlg1ouvP3CbbD/5Z7HMdsoyKb2awapiWtUdxOxzlpjnd
ZruFhFeRW7P/889s5+nP4jbnqCP2Vgh4uXmXcAKZ6Gvb38/E6GV06KVxTtfe++082CbxujhS4tgv
cXvZVlWBgblDaBONbLYGw+ZoYIqB/3coy1+Z2ja4j+oFGrBVNfZv1uq18ZQC+UIkzzFd+RC1xMZg
m2yLSQyFWI3F34aQcjxjDNm5S2sNuKKIZDpbdunr2HR15TS7YY61boQ/ta/YNaMYTQkO5H6+nWx6
UqsVrEs8gm9sieEcUvqZ0vlOywd0o+k1L+vIhVFGoXSpootJL8w1DHqPenvrjnN+m6s8IgqnNnwH
yupZqTuPW0ZFCZ3MYlX3J3AD69B2UR5Q32vHZcRByLTxpLVeu6Yr9pIiDF3s/YAXSxvu4w4jSlm4
Ysipj9Am6PPA5aaR3ElNNb1ZncUuEB22MIO2h/0Pnm551mV2KqqK/B2WRHEr3+uxxrNwzvbgl+Kd
gdCv7PpLFDaKy8MRZXJUln6LICPqL4Bf6SdJKOkKhdJrmJBUQUvlAWWL92O9ekR3Ol24pCgoTntL
pY34G9utX4GoaG1yjcP0t7U4MPbgYJXC65fBuYRzmngxBltBkShwTbEojVXS1YMC+FZPoONjmlkP
f5MARbZCJ5U3LYZ9CGDdiKo7dlrEQYBDF0uTIy0jtOLtKOmLGV8ce01dYgRJPNZ+Wzy613uLqsKO
scxTkR50MSMEFvT796M4EFEsHvXHD4LnaGfP6PcrYaawiWjTsRdiT4k2xwaPRvsmPzwsnPmY2g8T
CKQjFU/lQjMt7hk2DgxKwR9dodJFM9+HAIPt0Fbw2uolzClUT5H42wV4yzTTdT2DtMTsrlm0/DHY
6BUtD8qaQbawgttS67/qHDqSxiXqqeOAWdM8Um+MLBxzlET6JEQvZdrigGuiE0PB7WekE3SJKHxJ
lcwzuxUpAmvZnbTuNeB54UN5dfFlxh80p4Rj81lm7cQwIZbBoytnhuhlXPta7POwDR5miOtLbf+u
Mlz1QiX8nAex72wGgqM6+GsAOJh6dKZXbm840beAw+qWE97E6rS8OTUJCxKQqvhjYZEI10iPT7pK
Js9JlAeIC7anz5kfRMPTrNp7jHBpH4loxRJSodrKCEmkX2mt9vulnnp/jrJqL+yXSBSFayR5sGuy
gvzMUOwNU5SXJeINx47MYKyqd+GUdKAp51OvfDLyjzxntoZd3zy2KVatDX5d5PN3plO9q90AngVA
kq1jetwNL3Tk6sCOksjDxTN3iQZVb4G/6joYprrdPOVuYkVHQwrFHUB2mYl8ASRWS5okwXxlxEe1
4hcJ7is2xFBF7Y+qHhpsm19DZ/gMwroB6lR+J8vboqXA17Loi+bc3G+1ZywUnwf6Jam6QEsdzw7I
1LW20U297ZNrm+beImVGE7AZaH9J34AwMd+T0bgtJ4r2mXORGrvl6njVFaJ/7unJbsB1uKvaS7D0
GMgW8wF7XhN32SI6zr9xziZf/ZQW/YfaYyivdPO9TIj8+2XF9ZYkArFGp9AnuUMXQCZ7eoYBG4ac
E15T9gDBks+Bg+Q2FabAQhenaiLIiqRae92BY6/4mUXCH0uBs17tm9wIHvA27HaUdhJvqq1nc8p9
vei5EQgwtFn2hsd95qsOBe+26WK3bfNX+kUROXaMoac0xi+J7k2zwUh49YmlM3ratSJ7Aeb/ADrN
dtvXwYRAV8cpuvvxZMfadynS7zzWvtpaxyywgcyvMIYiw30oxn7e2znFglill93O6COK5vBNJQs6
5cD+xrl8VJL6tl4TVcW8FmL/6K2F9cLIF45olW0H6cK9a3aTMFe5c3U3RIkblybZkrVRtw6nU6ny
UMjpETKB98F64a5phl6inpo8vrNoxHCrrLzN0/JvrlunujY/25iB1yTvIzvLfalkRxpVyAcFHX4t
Y4Cu3h5vOtzMQlDVfk0H+q7XE4g845D6psCNXhPd7AqjmPxAF182ZKMoGGhEj/WdxFRK6yzzME/N
EzZvlKFzeSALcDAWMplR8VxMyl7i6r23I5P+YXpWYoPTTJRvjlImN4MXRvbKEPs16BG08exlXrrM
hz/zFDXLVzmZr1o5Pwymp+VmvTfD6bqA5kxNyHMt/pOqaV5LMNZ22cIZLDUqarI9pUFAm7Z5GGPh
2zFe9+9zXH04YfZkVv1lMulpVMaXqMuOLT046cQ5kXTtHiQbaJrhEgEOpKENMFqTGX5aMQIXja83
XJ9Q5Y3sWLflSBJ3hhkHHxpoAN4VofExd9MH3tS5a2XiubUB2XSx9t7m6dcITk+vp3f0ZX9o26Uv
Vj8sQ3zqZf40IyP3MqX8VfXAy2M4TENKRzXH41FiInYoKQPQ86eTO2qXAwVIYGrtKez7BzyN8BC0
yY+PnfWnlS1oCp6weGxj9V5IkL8AlF0hRywvlQJsU3bRuuIhBc3jqsto7KTjHCbTOb3nLYA+aEOn
cjI6ePspzfIz7RERPpq4sZ8xxShv0Q3TwmeBTde4IquAzA5Z4c74UvLukirjW8+XYuj3GtOEAekz
e3EacebO90hzWeX2vcWhD29VnOlLQzt0yXicymDfHtux2LccFm4SjPypHU4utb2Y+H8EBWxVtzFZ
qmOHn5rSYiw2OZe0hPXZ6yn1lGI/xly9ox38yTIslFP604qpeTX77qI53X1vZx5+Dg9VF34YOeNG
JGRYN4zZu4WmHj5pOXiUZnB5kFh/LpwbVATAxheEDY06EtFMO1tXaDDuD5JxxslhtFzmt1iPNsQB
sUKuisulfzU7kspLZk8uHJ67LJlat7YgAiqShiM9D59KM/tTdVPj5l02+rXT4xiJ6LCJlNOgOL8s
nSByjiBnF+Fw1lui7KoPPvqO627ptb0JzNtqh6tO9g5ySuqDuDNFRjW0DkCJ0jsFcvcVBiGNTiEp
NJ3cYTPoHGSLw4jlycINXc39XrMcBP+27Q7JmPv5Y5vDiBpSoew1HWZD28S/MIDvAtj2POCIJB+c
b2Xq+4sKiIzRmHG0g+5JyBnsptN/yA7S+Cxi+l76j6Z19uEAUrSN8Sh2UsfPSBE0FDgyGuP9QhFc
PARhtUy8OiQj0CtKTsY6PebLYJ8wmXy1YuA9PMH7ofpWO2LjeeTyLOHrJPFFihKHuRGGYsLpUse/
VG4/Puokuprw71ni+hLG5V9MRiNXqj1lJf05aG2MSorfKuQ6e2lQSag4ggWxjT9nce3D+mwSLIZd
cTs4FA3xFwF1dUVA9EKs/WJTtPCMcPWK0Kav2WAEkNrDdGs7PGrM2U/tfnUY5GluYiCVtHBU69dU
q7k6Rs9sFuXOGPKJYDxLXWkTg5kZfRth/Hcgn92djXIlZBkTvLdpfDbKcadqxkRghWlGbMF2MPt7
MU7VKRbpvR4SkONJW2hGcdDJTNX1MhLQRsMBkbbemrlPQujZjMLf8K1gp6b07EVqzRXASSP+kvT7
jMv0FJj6hDNwR7XyNq/AmIG4l25Gt+1xMcLGbyFiOmPiJYtxbXqH3tT+jyFusFq+xBizFiShAT7S
e5dWO6SM98kg5V4p6ncgCzd9sUB8LldE80ctMa6eHBWxfhk9V9IiEqIHyiZJ4NZKSNxZxmAmaUEv
7ANNSwbWkNboJSbiHnNGFWJ8Jj0IyGGc8Ww3tb3U5ydNMS91whUYcYRTiakEVck/hhUMftZBHM53
kWoeYnP6WKYbOmeeMzpSXXxB6l2ucpywEr9FiUHbyMJ43USr1M1rCt54FZD51t42D3rIm9aehbo3
MTxyHUM8ylLuBwC3602qdOGgIoWaaaA+rHQ53D9SbmxCP4MOfB8i/bdminkfaAOwZCSkEA0ZnmYZ
eDsiQsPh7C8F2gECE2wTI/QrxPhdHMFISvW/utkVrjmR7jegJnHfJIVogBfUlIfYVjSocpaf4nLq
CoezxDK0TxIuf/BQrs5DStVao3A/Y1WUauovgH25T6sMAkpd9ZW0NNYX7GJyxL6mUdi304M04NKq
03S01MEmDkgqD9RcCz2le0vUGhx1dxYxZ1vZSLfNquckK5AjmTeAMf2lJH4eOwdXX5IUrplFhxHH
caidy61JC3slv2fV+aryJfFpZKs4TfsHqxjfrXb8giR6XObZMzX1o5xiA1ryCKIX8UUwNQZ8krHw
qIMolXwcUuuhb21kGUl+HeyeAkqtUMh23hOjw9E+15+C7lcvFVDdMERxEMNxR7ECf4qKa2bIi1RN
Lt2ww8+JOkajWHcVo46hLEY/ipV7DEeetQFXTKcv9mE0/4oCY6AX0HqgoIKBSxLAbF7ebOeXbQqa
RLSVxZd3k9d1CQE2ASb4utBPtNKfodhic+4OTU+9ITqIqrgW2TPYPIdiZ3DknPSaKtJ3U6IyEhtU
dtXiYic0U/fsmzYE2EnSj94FvMGdnp6TwtqNtfImsoxSS68dggnm3hRghpeBQaut3guH7iuqab03
9BPxRVtkBBij5RpElYy+xjslPRFJG1CHM1yqYsdTy8HkY/BDyBzhBfTmFrWueradfM9W9BZRp5zn
PvfEABswcbT5ZM2vpYyzXaAdMklBukCHigY13Jn4wJSyf0uLcM1QM/IPEv41x2w8HgjUShqVTCt+
deKQICKdzfR5mnh6G7h676uRkGMwO8qELeXhCJNox3JgKH9XAR4ZaVTddmG01zES2TvzdK5S7Xcm
EOxGCeT3lTdUd190JD1TEC/3gh4Vt+aK3znCYmzocCmNY3tbzHsHCvA8k26nn6v2gzSEzlYiC6xR
ImRUtZIW7V8WkAuJ4+8yyC6KJYCaJxXOQoFB6SlujxGADZemJcttSu171MFOZc+qaRWHsFQ/LFUc
rWUif+LQzaNX32UJ6hRe9ze8mU8i6nFfa9HtAnIYsm+aerjBQiFY7poIC9f7iacplyKCw+KTlhha
v4e/+FveBg4WyzH3KBWj83ywXhx1Os8NMBI4c3jJ683d0MjPgj8LJMpDnDraQayWy1E1XzJDgfoe
F/0+jhmnKcT+VTW+cI3SBkJT/Xo7NHdNOB94HVXwPgR8G52wFXpOVU34OGAdXhCSBu5YB3QPfTvT
a23rr+S2n6y8J9qkMdVY6DjDuhrpxDlLHYap3KICnYCXa5MmW3K9dUN7zbtiah+1Si9VTs8ECdtf
JQfPLUb9QWQpKUOpvw3ULdVwHHzcf1aeihNeIkM+hYt5VDMCdBliysfdiQgA0h5jWFuD3Vr3Oo3G
kIRJWN07UfhQ/eHGG1D5GVFWTtHwkElGamaDniYZsUWRylvUYNQwayV+UOMTANJsTw/XfWINF8oK
CP1EdiuzsPMZBF7Gldw664/qZ1jYn1bfvrQKJ2ZqvOB98aiZhS9DfAqxAIYCjpHsfNM2XC3IuugQ
P7a68tZ3xm9hDeSV6XRrdbzrEoVkTMLz31piHcXEcKr727SGA84NgDa4Fd6svgfr4NUW4WWBVAhS
+5Jq5kLirv2q6mlfW+Ilw5LYtSJ99MaSwFsx6GYIOFuIYvqidJCKS8U1ZHZTBt3vQiKhiPoFKCXt
T03/aGXyrOdm62miJ6YqaL9XAFRPiRC+XP15e0fdIQXHij4pv6I8OgKuuGniaK+kxndkN+SpGqqA
OKlipRgftLm6TU0MRZs6O1UDlqm9Uu3oCv9M1ZZ2UQ2HbiPeJSmF56Sj/y0oAAcbO77CuY/urLig
SXi8FEKF72SqkYvoMRj1X0GHhCII/i6FeNKwEprMMnoS6QfMxMJYNE+ECt1Yo3Y7wx7z9U79svru
pDnxYzlSWUcB+N0F68GOso9ZHV7TAl01bgvQr0p+czzezul4LRPa84LwkxDiE2PVyLXKYW9U80df
rbo8hQe5yB06ApcS9rhGtx2x+ZqpnA5U8SJfn0nNKrGGAbxGNiH6cAwcKdK2uOQZdkql8Su3R0kF
Xbwv4XhRahDSTnHVuIVLyz50ZWl7+Qjkruh28Ri/xVkjvb+1UX0ZevY7qCp6LbXyIYfW2Fk5Nxez
wW3J6MDjnZdi3AX4x9PlhFZbrc7ojB41MdCcjvIXlcVxHsESRniDJolCUq8vBs5Ges4XqfsKNVUY
XCFakGL0FK9bpgSnxDjdL6F1RkH5acr6I1uWuwHOF2U188oV8mqm0NpE7ztFSQ+mHR60JvGssafh
WOAWlSy3iJduoNYuh9rQdwZ4A54/Kn6UmWdrXF3DogxHPB2g6NMGPtk9kHV+VKU7vyaL5I1FPsXV
ieg4i4urnr30MvUxUL1vou4tGiiBr6fgMmMxRWOJsg9NThT0E7dLFhzIiL8FVndL5vYuAJTPKAEd
WlarO1yIzpnMH7tIe88nUzLQiwhr0VPZDpQn2fFgLOLHrVUgVEjKkDyujozGHjHVfqu65IvR7xMq
0O4ENh9P5SXw0b28GdWlqYJ3wgP6MSJClIBE/UVQyGlUzFb62Uh3dq4d6TIirZfMOiFDHeIPKS6l
VYlbxpqvU05ud+mtPX7ZhV8a5siYfnL2+QKKZpFZeiyaa1EKCgS8wc5OxRfjXndGCyHjwD5Oi0A3
mYOsxCQrnOzwZohHBo2QE6jtC69KDGyLZ+Mwt7l6IzIqWDVKBCoRFgM1O1KQZ6iHeXbqE/K42G1m
PJgmVc9/ibkFGm+l7WFb/LcODH3CddlmgW8h4QDEX2k8qzrMxq28xMtgdX+a3mwZA+PGwMK0ptmr
nflUWkjSETl9mOSRVUn/qaX34sjv2S8qgWovAzJ9QOwZ2rwsWdMeBiL0ZuQZNjQkIOPuEX/hz77L
VmUXT59FjCepDs7BCv5aeHZ6c6Z+0kfGs6al3S1RZIjPcfYueoCqpU5ob47qn6CwuWiIsPMg+K0n
svdIEdk+2ADp6ECclYLfZHJbsuubeFxDtkicI4sevsD6ihzta2hp3565CQd9cILEDCCdjFXnaK9O
CvTb2FezuNbrx8VrBUY3aZ8aId879gv8PLCHBc4SS+ENc3JZFPNXXt1ViRzcJBsfi5Dqc2bbp6aS
pDStu1RDTW7Z381kAPEP6/vZyB6StXTgiJy04dScpRKOXtvoXBEOLvCoym7wxyj8OqwnavidT3A9
clnrp2KQGOoYjN6OehhJYBN0digmRALVqmCiproFoTFsdolR3TXJ8Dblq9HilAyHQM//jvHSXjtI
GyHpbcVgpKyHDg/YWac+oOs7J1Le4tm6OuFfrdWpyTb4odkMOKvYLrg9Jo/5+BLoMXQhmzFaFOqh
i8TanTpYDlM5ebaTMHa2jNGlpnpIYkV9TR3u1rBjGd2SYply/KHU+Cx7si/mIG8ZYz+ZSv7a5na2
E42MabQI32CMIGG3tQNqJsWj0YPb4Np0aGE7ROaQJFXvrWnP3aAhVtf4j7W12roIjCGNND1gZMqr
tLNOLWyv2ObngpI/H0lVBgPFFRAqSNypuI/dxBhO4LtkF5ntpaapomgantQMIKCig3wZyoq2KhJW
RvWdJjXsl2I8ZjN5ZjUznJMmT13e9e4cUphqF5JPlpV+9iT5eNqUwi1oemizMjqFybAG0Nq7gcTF
JVsZgjuZmnslzymsaMbvci09BR81GRZPTQWxa3dpyVnSJtvchEgDe4KRh8DkrCxKkp29gu5kuB3Q
13n0qFQ7pzCgpM+UPczVsaavyfjFSz9SL+OEgYyQHpoISgXhnTs1af9Q45nut9gbrUD+M3n5a2jU
XtaTt5kgaqgjaU1iqeqUDDXED54IUS0Dr+5j5dqNyj4npnRnC+V0vOBYLpU7p5L6QSp9vYcQeVrq
xHLNtNhFGoYtS8jDIQxlex7Jt6c2De5JOr2YBU2mSvdM1Yz/v1ho/SEjG8RtcpOVpNUZt8KpTUys
V4Y9LAYoEnURXzqL+mndkLSv9EkgioUHmTn5bul0HsZj+waiZ1cYa/xZIo1bhpORcifN4vKlMBf9
aGkl3cyynG9ku9aEGtppsN+gh89KG+LaDD9xtBs7GXFaiFEiwG5JBHKhMcwyjZc8a3LPUovAA7lS
0MuJ6rVKPCzbCgBQ6yV5l018RDpzCetZY3hSytVPob4YMnntTI5toHbmMYlTGpi47JH5vDQmv7g2
+Ej0RGRiQpPbGiUZ0x5eDcegsTjNL6A+p3NYPiikUDijCjfgX9lFaQvuu20Y7vHZajXvMRoZqDoT
ZVnUenamXZVeEg5HycAde+Eci9VeFgeKxTqMmL0zXMsI8xa0sp+KKbtfuRbshmR+1UdUl4M1PLcB
Wk/agJpDgRENt+jubooXdhJ/JS5BpHXC35Vu9r5l9zchNVQSh44GGCWcSZub1Tf8Zg7RnNwPSi8w
n7ZRwAw2thsFwoS6op9WI0OnYTbS47BZcCYbAbg1LiRU/9VVzh23m6nQToBKyoWwwuCck5X6PYXG
p6L9HablG/QM5haAwo36fmlNBTJOQB46+AS+xaulZu6VDAUFJUPoNS0iE/IeYhxuR2rMJi4+STTs
2ki8O420d73aYLgWp+WVyp+1yxYbdzxJTYeyl6eoRDqMcxD3ErEyrj0A9pEeTIzU57F9SvRgvjED
hdoGQx9Z0JJjheW0F7Dg6UN+7ESm7Bv7HsYFgaEyvwyTelxahazw1Dx3AxURc+w8LSxabxodlUAx
W/j24TVqu/fMpESm/9WG+N5mtM8gmKfiMEy0GjEc6CcK0JEjiNmPDbrxuxA/ElFiZo25kz+24rsp
h3c9xNcrC65pT2+l7L9Hm4R+lZCCp7vyqSMpgN+bA/e3MEl+6M9DwPAwgd6wQ6DzKVb1WmTN58nC
uiBPkgchK+j5xswpt1SlW9KK4qsDYz5rZeK3VfFH0cff3aAQsZjjUeXec1ih22OZ/aZ3A/dK6KfU
exkZa1bzi1+UcFZFCekXIztEIHBpNvRTkRxzBUPnJtDv69ZJbsqWc1uv/ZCD7M6VQ3sgRXC1doxd
1I3jbWXvdLpnfXuSuG30n/Nc3vGETYiCdVdWyOeasqAPpNrPySrY7Rh3YNpGg/xSfSeIrBgqJI+a
4gReVJN6jUojZu5/MXZey20z6bq+lSkfb8xCDqvWPwfMFMWgbPsEJVkycmpkXP1+0PJv2Z7Zq3aV
CoUOaFIk0ej+vjcQOEmDoj3nNsxc5Rux9v6rEuzIvqpIO5mnribNNg35N8eZtVlMtkaiBljX8a1o
6rQNvKk+R/PBIvqWgaS9klV2WmFlROShTGz+23q2oPGHXQb8EUyuzlyKsbqreKj4i25clRXzsF9q
93EbxfwO1KcaeYmVpuvOMjB2rm1bK3PynoIoNGG5EdMu6qxfC5+NTNbDg4gXYiiqfTXU951TTls9
NqJ1J9LTAGSM3DHZOUOk1ZabB2Njt03QER7I1ZKJYwnHHAtLH5kKosNrQ9TtqSvd2zTnA82ndJGV
mjg1XlPi4b1xeei7JZosDekNVMfOwh8J8hNmbMLhpW81VMQd0vJxqz0aNsjCsv5aVii5wOhiKZSt
PeGcMzJiq3Iy6yWL1rUPdbAjxYpmzmy00b/FYlz5dtdgX3iViHbYIPwNctE/eVNwDGz2KmzLNole
hsteSYjHaP2Vhv8Ai5zhjSkX8SjHvWiGuKnahDCMHTymI/lPk+dSgIK0UMbvA/7BsW9op8gyulWT
Z8FGSXFGqDT3u2OB0cyax6Hp/IWJDPLSGdWlU4/Mz8b0ag7uThjYZMffHZsf6JSl36oBbq3qNKz9
FEyM8jE49Eb5IBLAFA0/Lr2+h8dx8AQIn8AP134kUPFo9YXjmd9mxgkLcdRJak83lr7uXOsgr1Py
L+susPcekJ8riIoP2mwzHpQK2faCD8AxX+sUsiU8ooLg62bwXURt4vTes8lT6w4eRWiBXNnFeO4M
sgeW6X8JLyBQmFWWfj+tWx3ofieOY5ukW2AZ+7Hzz9iFQH0hFpFoA1AdhzGDcXzKcutNTMPRNNsz
q1Rki8ND4tODX6cCIKjeJGbLr3tenZFHOdtxaLKcrTMiJ8auspq9NuCDng13yjhpxxYskA4OeFNE
u0ywxG08401PjHaR2/WTUjQTca6EhwGfmw4zswL0JNzw0JBLI+b2rJtNc61hFhuH7rhRmsZb1VOx
9MyQX0t0k6LMsAyY6wuxRVZpD2aSR3mi6vD7y6+pjZ2YPxg4TitvgdU+J2by0ohw4tevb/uK78WM
MC/Eb31jT/XXwCAIGccznT4mg2bg8aQXbrA0kSgjwkDG1uJj7kS3AfjEDHsVN/ED3/+t8yJK4a0C
4gWEaQn61566UHq2VVbwNtTDba07b2XaPLljfUcWwl/qsYJOvoNxloeiVOWzHTC1Gb1DHlXBNdg2
gWRjeeAu2myq2PKrZJ0d3zgglPai+b27rHJwYnM2K2+g57NTS1fY7uy7wUb84Wo0xq3DHZQHxTZj
4vZt5bPRRt8RN8uJPFfDtlCBtUF/D8Vb7tRP+EwRjc6Lc2VuNJ8nJ3M66sreLjM71I/zFz1xwaYP
69aNgNSpZokvA7zTcrafUUYAdr726uhvJDTddTh5xwFI2irXkEYAeh1VKpheL7warElbxFF4LAsF
10oju7ZhqyV5lW2b0VLXwOYsVhf9ss3trdYPAWpjZYUFS3WrMzAKa9z+iXkl2JQGMDpxdwwhXntV
wwy/Hcv4LSyqWXSq2Ru5wv+NK6dpE8VhecsmbPZAG/tHbQq9A5GN5VDjPe5akbYenPw+LMXFaDGC
QKaatxGt+gysq0u0HL63dbQTtkIV6fJlNKoYVxnJNZp6N8C/Ef0bSjJWA0mMAXMnkFPbqlHKdV+e
m0nVDnnWbfpcCVZVwqKsrHdFrrFuJSYc5RHf3pCv3XA6RhkTkB9W+Votm6vAxbg9ULFdAHGkeUq9
9lIFunL3OR3EWnQ1S4AmuCgai/4+L14DEnpVjBmlFyjRShn1Z7upzqba7DIvHdeNxno3bRKbeJAB
WShFkcXvL01gvJTmITCYNfEJdEiHfffAOBSmBc29897wSHkm+GVW7iMZlO2ADRycloPBpjQMWEYM
gX6GsHIOe/Uc9S1oD21fBmm20QgP2Jl9GXRvhvKwHC0rjBRHsK6l0J/qIboHYclyFB0qq+kgauT2
KZ+MO9+Ib03mlI3rtNtETFuv1K58nuSQRZdtQYIMa8p1HBONxLEzjsRCrwZjBYySkhuw2CnBxdQZ
UXO43FERbsdO2zhNw6qEYKOHZ8GiVNJrcxCvfty9JjW5inhaaNVtWrUtNw2UP7/4rIf2azRYb21X
oNevrww1LbeI35MvGxFWqNi12+ELIVkS9mUuCJ4pZ6OY7kPLeYydYafqxr4KWaoqjX6N/A50DxOM
TssD0arddnH9XTOVdaWWPDCQhug8c2NVPGHV/kXkyAYmL6Zh4sOW7Anq3tgOkbi0KZ4m31uJcTK3
YaM9ePiwVpX3JWxnRHwUXis9QAqAdrhAZMO1leF7WugEuDP3QUXFrfWLM4JHHcir7q7qiMU0AWTY
wrGPEMcwtPPL2wwiw8Kbxuu89VbRZOGiRBcyJtcGOimkWd2N5Ypbw8qeRY1XmaI6aO0DSFO7e88k
vGx40Aos965vNBZs1ooplww0GgnAcM2HBINO6CbIi1mGeM7VdqWAUq1wDR0i/WxrDp6h6AbGxNzb
0t/NjzzyAk9TnlgLM8zhpkP18SvrpjLqkyUGd0mukW03pnULpTIuaWvX6xxMT++CfByag96SDQ5I
pwjlG0oOWD0SW130AgVJcKm6w1fbky9PU419qbMnBM/cGGklz7Vp22rtY6YSAkMVaWakbxWI3bVn
syhhodjDVpnTgOhJRchOqMFIcIDVr19/rVxt0wrzunUc9FBKnCET5mwELZyCgGbbHPvSbI5aEbVH
AhATab1e2QEf6Re1Ug77rDbL29hUklu21fO5rChq+I/oFPHYtH20IP0w0JbCUuvtj2Y6KkO3xtaw
Ossq4ADkISzzy8cgcR/EzOPusLamurwlDlPdAhe7K1XEO2SVgb3rqfLU3XuHuVeKgemGdxuuPgYi
kA5Lv9eVvewH2Hq4GSrs6+dR5QFuyS6EUEnamncm62q7bpYg7CxkXP6uSyN3qSHqc5Y90O4aQbvE
BLStpD+bQ/fjwN7uxjXz/uqPepO1AVI6PQmtv/trlY2KhXlNnlQ/fVSnWKudAhBGclBZnxYj1lOh
dWEvsin1yr/EeHreVz7AqaLsmytZtL0imT3gpnU0xO29J4L0oFfEEvOgb3lyNO4NHgjLFPpNs8yd
4dirTL7y0lF49TIArLeXxTj14i3EBnP1PnDg99d4FRI0m19WpKjOJdp7V/lSrlc+kXUxj/KV+gjL
xsl3AwISdO/bKtuxnVaWshjBPD32nv6QVQrvQ1XPRqXVd3IcjSsJZYjqWg5k5YD6qtzzN7K1ia3l
CKYXVk1a3MiDlVZikwhuLaSywnDZ2gVaF31WL2UziObihheMdgIPZmbxuU8WTSGoK5JaH+Mk9Tiw
H8i3BCn0TdMY0ZkQe7gp+iG9kIKfkQNleYNEnbMqgqi7TZDUXNWoKtyNorKXPuybe9ZeYhn0dvrY
EH3jvrP6p3BCz85JLedzPlj5IlXa4qspyjdMZaFLivzJ7eLs21Dm0AZj4zWfALKnbvG9GVhRZORU
yHAUy04tmTgm9eIPrGgW4ppoFZDcDBUa046BH2BNzHKno/dUbENyIW8kIg5GM1WvqXBuHBD+L1Ef
f3HzUDyr7AlYvdXeF53c7SKJ03ETlQHWKJ5W3WAmj65m6jAFzYbLsi5ISiiVk8Lip6uqG9mgBZrD
JOGXa1mUDSIiOBQHqcJyh6He+5XBsLaBmK1ksZkHKBzdXXeDi6Lez9fA67kAPk0ezeqrIlxOwlE3
iqGhQjz3keN75AS3Q2V1729VNuS1327zmpyW7CLHHxQVnH8Xku8vKvBsMNJ3U5dgF0kK9IxbULZr
KyvGErQMj9xmyrpRhvgOEYNoKTSr+Zqlykm3yj4gR3wzuX74vcqsZwDe3lNv6y4WyA202d5Jiap4
1UHJC+Pg6L27YfPacf9nOnlxo/vc+91nq0DKJbTWsAf4gqZkusmd0v4y2HqxDIJ+uvW0qNh4dobc
TlZ3V6D73S2uzf4ZW9N6ZVSJ+giiMEYwKbxUanKbT7p+MsoMoQXD7klNkAtsk7A68cMhURQUySlh
67Q10Fo4JomZbtsKlZQ0J8GVJf14TCyj2Ro5qILcJPnfmlp21NpR36JsExw1T7e33CjOdZJABCiY
cLnLrnJAJ9sSav/OsOLwhtUISzrNsb8F6RW6EvZrwz58UTfBeCu7RtakEJX5u+vQ1X90NaA536p4
fG+7xmL2bZM70FPxNd5n295H2xS1ZcIZso6A57aryj5c99iFrkqhkvXz+5tMr3FWjv1prUdTfyMP
2Ms6SwM5iY0sanM/rYOJGxiltS2Z2jDujollo+oT7PWoGt6vC2OCyq7uiyuS4K8Tbn4IVRHpB+t/
aUoP2Rt4SuwG3V2BiwoYyx4yMLyEGwNV4RWgnWEt6/rC9W9Y3YPRR3GTnBD9ZJ3TG6t+RJ5JlvrQ
z05IlO1kSQ4EP83bxbjnAWdmDHmwTMvHuJl76KMOPKcglWvr+/ZnP/IfKx1pu7OsKj03R9JN7AqB
hfqQps1K1XvQFQRQmo0Sm3x32EGGa9iI8DGVKSGWpddnh8cCQIC5kthksnwv15VAgI847ntPWUQ4
n1DTfPgYQjYUVtCcbVLqaE67yMD09VnzR3UnA/e5kvIm+GH+PyoDy1Z3ikaIX14oO8qDbICHSjp4
vniaSuDjiWfvg3kDWoXCOHXEf85BVgFrQTXwK1HDmiSPVVz0EqEKa4KPU7QkHA0nf8v1wruJAog3
XkU8XdZnjneH3Id6583L3aqCFqOELf3z4lCUqEJZI27T/phXa1nfhuyI+rZ8IovjIE40YK8ak7rM
LCxntbBXDrXDr2khT5sR59J86JAyt5SDrBJxQqssv5/K2o/2zoO4lmbK9z/qZfGPOkt3tX1WJeve
JYaK79V4CPXxx0FV65uo5X+dTPDiWehYn7UY8oFaJuVXknavllnaz4qTPzaa1uxN2zC3rhaHay8z
UP1AA/7RLDTSZzA8ct1lPg00dJlEGj3heImpMRMmqAxlXRvjwUVlyx9jYwUqnPkvH05jVWVvY4mo
Z1vrnwOrVkGQFi479l656p92utYhK6qSul+ovRHs/Cxna91A7XL17Ln0tC/4kyu3CGYXh1xHZjBy
JgAJQ7upsjJ96lSSaKOSahsFCtdX218yQLZunzoRlFdaJdKNCkFsX7RB9uiO455gZP6s9UYB68n3
D1nYxbe+GXyXLzfpLt9gNRRnp8i6kx+QZRjmC+b3AYKSnFYMNjC3A3OLnORLjCTpUR6MfGiPldkC
r7VcJA4UdukVAMmjoUfmsJB94HLOp8C04cCZhx/Fn0PI7llZPmVZWuw+hk4NYMGm0jXrtoIaMAzT
Ht0W7yRLeQIBzemQvZfFWIBiAZ6679365JAQbPY1ERDQYWq0LCpFPI0dedU4N6svzkTeOhrS+rlI
sydgHv03LJqPLevRt7qzoWTlAQ72xbQoXGgCC4WN/ByO9gL4LdkAQsYNzJlun8ETb+Apz+JyhVOh
MKdr5SLCWnorix8NSapk+CCDs+wId5+jR6XDRtxAkPratcPK29QlEN9+sOt9aLRXsiQPsos195PF
amYXmX1AvKxxbqJBVfa5C68rg6XOLr1DREGHfLWK5mbZRyi+ukxTYqLCsujDY/UbW3rl6v0SXUuX
Qg+s83tnvqeThrOEJSznBsIQg/x8jffrez8T/LJ4jRpIwWEom36zbMBh3wZJlt/685YjUgVYnZ91
bt02q4QQGNAdJOFgrugXobrudaXH4houyxN7YutehVaF3ph9KWsHSdkYPLnDD/FaNlqo2q/AgZQ7
tQQn2HRGuc0d8K5pYwQPkV8467JDHEGPB3hU0Dsxz+mgug2ZfT+loGy8IlDeNuTX/Le8Y0lqiMa6
zxhrDUA2uR4sI1yVcQqBCKTAHdHM9cBYF8MyrLtJ+AROHZ0dJiQ79uaIuhtmEy9kq2OQ6Rwbx78m
PY/AaBSlp7K2xckBsUYKXUQvlZNdiTy2HoVROnAqAuRApix6KhUCCHMH5/cryaXWBNXd8AW8yPuV
NjPWshxr/UJuiYi7U6X3fQpDCQHP6Cb2fXSjtKYgRZI623609UPMMwI4TNaS0Y6La+a3ZjtmqnMy
+XzWTpIYN0WK/V2kKs79MEsWoce7qCrT3datP42LbPZgaJ1RO5LqTAlcoro1V+Ug+I/lfHjv1wiz
wNtC+XGFbGnGEYfk3vSxIITcTo57DSKxvbWNNrwrbTQrIoTe1rIoD3QwHbu9ZWU/s4AQHvroIOvo
oJmEA4mA9Hvfa02cabvgYOepOPZhn62TLG0e9Sj+Jr9qzfgeWX34GvNbJZg+YnQxX+MiVXQw52tS
h5iCiM36cTLm9EHvv5n5+zW5l2oL3c1+XFPZ4FKSND9AqfIOWjN6B1Ke5Ld6nYREFefBJuHZIHDD
pimXTX+esgg2VkobbdKhylpMCkx4fLjqLmr+e1Se8VEfA0QYFpbqcsznio9Dk0YYAIN6vZ8g0q7b
Acf1OhqM6yLXk3VkxcoTJPlzz6/w1Yq6i1n3xhO8hZy0eP1vXf2sPculqxkOl9KLfnT9Y1RzUvFY
L6qEMOKzLnLjQfVFeR90vxSi7lnrbP29RfN+afnzmtIr+20tfEAoU9XhLF6rA89YGP8kRFVzLU8T
DUGAaD6UXozCpHtW0e06iGTer8nTHA1aBU/V32tlGWV4cTUZhKy9UbnKreAAZcTcpqSKr8jKK1ey
HuI7wVNZqWWDiy7y3Jukn5cvZK/W1lprJzvUslaeykPlWuTKnDZelChn/OgvW0Yt+Np6IjyMzPOX
gFtjlw4E5rSsyi9+ruUXecYq9LEhmXr1UT/4gbZzDRL38tLf+4I2/dG3Qbt3gcZBi+ywGxzlwULo
k99RZq6dKkO7pGnhfsvTjz71SLrjzz6y2VYtxFo6jGUiYIbBvYL4+yHPG5X49HyqKyC+5Jk81AHP
LuBJ4eKjrtPdsTp+lBN7SjZxho6ZvBiKI0pNf4xDuJIkTV3bTFcuObJfxmDh5CzzcVDB15RwtZDr
67zogpBBfgnUML9U6ejAEfeNlTfq2a8Nu6ZDwO+jtjQMZ0Wm1VjJC+UBaeX8Uu/E3FNW1D34MJsl
xxaeRobTzNNEuvGIGUK1kEWoTMW2NlBakkXdhDKqwNW8lsXIjlY8IPX70tP1S5KZ97K6j9BubUw8
5OIxH59qjVQvWwhnL1sVSz3jpDndYJRt3tX59D60l5rtoY/bEj0lLiLjMa7RFWI/Or8tLUVNsLAU
49Tjq/Sk+ziT/Pu7Ned3yzIs3JBJGp4+3q0cMuHdZjUCzRUs/a1UQs94XGyaIgAXPYulv6ujz3rq
H8WqDmGieUBoZKtsmIaUmV2WUzX/kmppvpOlMasOTJVQfFJt7cWsdaEFRtEFbbdhVRPPXg+1MwJl
CrOlj1DBqWAphHWSb5F+EMhnyd7vFzpGCHa6cmdfj+hiKXV0AW8WsLXobxL8L64RkD+0yuA+qTov
P3oDrCPPu1Rd8lDP1bkHz0YkpNObNnGfhsaIlwTio2vZ2tgxnhhj8hhooKcbE4udoVfcJwFpbJOL
eNjIq3S9JxzZxvHJU1LvcYqv5Uu6Sqdeo/RKBnB+KT+OSeSKXNnK4piMXyZ8Z9Gwqsv7OvDX8iW9
htyYNuF83Xap/mjCGksi99ikBhkPVYVcjJHVEads59hXFrmXWLN9cKHm3TimJnJDP5sHBQzDxyXT
NI1MokjsWzxaDQvWSdjdBWHb3WG0ROgwBRzqBxSRvMFAph+fP3porf/Qx0Z6lP1xPam3RgfRUhbF
POCcxZ3Hktf0IrOWaIp4W8+wtk07ivOQw7dnAQDUXijcrSoima1hB6/hTRt2xSseThk4wWD2GjBh
206NC9G/jx8su37xDCV/TXwd+ItdfTZ0q1o3KBNeE420j+WkVXggec7XWKlWsmvlkufTe9W9nVK8
4UY14kliif52Kr1uIV/PhqSYdnb17JdAFZVqYDGmJNahhlS5LiLbfQI4cJRdm1j/0rkqHETd1nhT
RHTk/1D4fbV02Ef9/T8k7KHe/4ciY00l/wcBa+ghyqsX4Lvdxq8Sc5OqybQDHJCtdIQ9HmSxE0m+
0kNVfzCb+kfr5AXGL0U10asdSaNsA9uZPImhxI8qPukrdVTFCTB8v6+0pN4hm4yOqBKlKwfdvM/j
2D0BgTa/u/WhTpXpramYJhAhjyGUc/Xk+eJUE88sWgQXeiN/7rMq3KKXlSF/l/blNZE5LKPmsz+K
LSLP2AybzZJ9AL2rqh9hR2AD7TeZfUo1Y+0PSnRN2shdpsRd17K+cnWwQBCd82vDKtZF02MZEbRc
YXgRxi/e4L4P0O8Nx8RVS5vt9RxHvTZNsKBzqYoDUDyFGN8bOxFqayE6FAnmBtlFtnqdXhxIIKCi
H5OgQglsk4rAOprEN4/2fJDFMO3tw4S5pCzJetlDy8gfkfRxUKbOY6jv87V9gcdRaGWbENebpRRg
h+n6UCL0fxcFACZrDZyFFEJ3pvrB9tzkjnR6+F5fps6y1fT6K2obsM27V9TGeYYBf7kJStPfBUgH
bd0wze+SniRHo6jdq9GrSwSg22cV1aYVMo7aCelUHNDaNNoMlVI/ClV7CETSI6mDUdaYe09WjIdK
rDnJdVtWPR4gxohq/xhc2GNAxs6DG2jl/bWhN/aNNR9MHdyiVdyMcWTPimLtEQjmAf4fWEthJmKv
TywrPvq3dR1t1IYtm6yTl3UhKPwxarOtLMoGNRJvyNZbVx/dHJBUTl1kZ8ib9k1a+fXZ7ZTlRweU
ZViaxeO3j2Fqw6m2zQSpT14kG9o2GlZJGvpQLhhI1mlNPmB2HWV7WewK397kUQkaQsUbxwusJ5ct
3aH3AAHIYj2O4RqlGnUni05SPDSkuy6Qqfw7GOqbummtp3IMILB5t9oQm0dSF0jwB+p3YFjqNhYl
WxpZJw9RlNfXcK6gLdNXnQpj40+i3Ddd/gUsMNRzz9dXmurGt/2YWxdTf2mJLUCcwa5ij4wZlNe5
sRBFcquakbpSyQ6tZd17g19+MUZdO8gSUorWxctfZHdZE1maumfR+us4cVqooCIaZS2croNI2tRf
AjhU72OwuQCuXU1fIL+4S+GRmY5J/WvzBBSh93r3UfL995KcqwZULj7aut9KP6+Tk9zPnvI6ck79
nd6Tq54nwJ89319vbpsFd/7Ddd4QgH4M+n3Qj8kRZmNytBL/ts3GboccS3L8qJdn73XVQMKsB9lA
94/qXDDTL2S5nrpvaQAwH3+Go59ZxVGeyUNdjWiq6GmLgdjfDb6mRsMvZdOJdoUaZFdxjw/l+zAf
I3S1Mq61eNbum8eXBzkWi4Ju8ekf//Wv//k2/HfwVlyKdAyK/B+wFS8Felr1X59s7dM/yvfq/etf
nxzQjZ7tma5uqCokUkuzaf/2fBvlAb21/5OrTejHQ+l9U2Pdsr8O/gBfYd56dStRNeqDBa77YYSA
xrncrBEX84azbicwxYFefPHnJXM4L6OzeUENzezeI/R3lci1dq53HQ8Y4LWyizy4WeUucwHet1oo
Ue+xUMEkIN0EcWKexGQZ74ds0k4mU+sVuWE+a9SSzBOo/HKraEG7+OgnG8i5YaBZREgmlxFBUSvf
VbnbH608G47yzPh5NvdAOSVnGQfuNGRrcvR1bd9EbXFTRkBpfXP8peTl6t4KvXHzv3/ylvfnJ++Y
hm2brmcZrqMbrvv7Jx9ZIzi+IHJeBTauR1vPilPfqukJd4v5HPZ2TX5jrqnW1ogzGbCNAemQ+fCj
OhYesoFV7R8VkpurzFQtBG+G+saLHIGEAnWDb1vASdUuhNX3d7lsxbcqFS3uM+FjBVz/HJENf1T1
xzRp2gcD0tRtApZb1rptEx81H4qhLKYaSZXBUBDPn6+x4B6sg7QWkPdb6xGsRbqcnDw9yNa8SH4Z
fyh/GV8x1H3fCoiWvobrqe83iHXU3ZHo8//+QXvGv33QtqbyO3dMV4PyZZq/f9Ctm7ssWIP8jYhI
j14Mn5/8hIPM40O1kLKA2IdanvyMP5r7AlnUOs+v3vuFdQtTGB3Rq9CcxDVhHfiwCT+4zB5bTDPn
ys6d8cPy1PfN+dTRf/QqLfutq1h3VUHp7dGsMtad20zPTbMYa+LhEwYxGzXT232bme695WsX2Z6x
yyFirpcwOX37JJA3XtadOz37dXI/EGO+Zw74Y8AU+MGt6hkADZdDim7pZA2XznHC67Yvj7KESOB4
+VHfXfB5RoGvK3N/0RkoPwJzMVa++dGFSxszf79UV0yxmlif7IoYlEeIdAgS9tFwq/rV/ThoGgZv
HbEkt5n/l0D57DjrsbXULyrq/zvAQvZ70R6jUw6H9c5wMQmKCivDMJWr/9Oo8+XCQAtB/jT+67fp
r5bT4beiHEUUhM0fxX/dFxl//zNf87PP71f86xh9E0UNSOB/7bV9K07P2Vv9Z6ffRubVf7y71XPz
/FthnTdRM960b2K8favbtPl7Gp97/v82/uNNjnI/lm9/ffpWtKRFGQ2dlvzTj6Z52kf84Jd7aB7/
R+P8D/z16etz9hI9/9sFb89189cnw/inQwwdoVHXw4ZVN7id+re5Rdf/yUPEtFTNQFrNMeYbLUf5
LPzrk+L+U+cOnB8yqqFammMx29WwdOY2zf2n6ti6pqq65nFDWPanv//1H0+w9+/sPz/RIKH9dr9b
pFQssriG7eimphqao/5+vzcwBFvFbMF1pJ0JV8swonTThv2EGTAKuxZ8EMdW1FdN7woTGqnWmMRQ
3VzTfaRi8wBl0IyNMyvAwMEqa4mQcBae2KAgc5yLxHcfIg81xXTVQTbPvkdexnYHOROv2IksHsdd
18e4feH8o0fLjHh6fWjQuNBWZWc44VozwgChJrdAfNwFNEmCNbNNrKGXvWEqw4r5QRWHHNXFmHwI
bxrSKNRzxIXSvPZeSj0sGNwWWb32a6/Lj31TRrDZkiB6GlpDR1GzVZV8D9QKvrVofQDweifc/qYH
domMRNuP7tnRUqQ7gNWpIFkVV8ViEJH6OM9uxkLoGquXccrETdibLvYmvH/krhBj7VEMWmh66JK8
9hIS9bRFjvWCzhNSKSLBC+WUI/9XrZF9Lf31YCPBvyS/jgC6BsZ0QqNBDdVzACp2BKRd2gtPjxFF
iwOeRajN+mm1snTPIFgRY+1QEaEVB/Bz7ddYte2bycROcanE6HbvZ7azuyjzLnEXGRIQX/SwLbSN
1go1O9lVb0zXdVAV0ZVeR4lzjReO5mHxXrriqkNgxVj2U1bAJXJr6LW6YnX72CsRwZgstD3wsgmC
lchrDTXUhrTfQVeddtxhUTFMQL5VAbevTwvwp14cm+FdPcZqAESnZBnddVn1LTTDrlvnRRaHD6Nb
+vGptTPk0JBSqkFGwBNCa8pD89ZfBhk7NhQTOrvcjdzU+aq2DExwCTz6wTcEYpUWa14XkrLrFmp3
iUw9F+SX1DRfJjDp7H2ra4q7riYLw5bccszpRHQuYLfdd4IfRzMawyu0XGw4yJ4hdqriM4F2WO2o
2ootBszvJnQyPiqNbNuGXQcsRpt9v2mTi3LKYp3nqe5egcW0CNxVce1f94AFxd4dW8+94jPMox2C
kNFqBExS7oLErGIQYBl8IyWGcr6s0tDw96jsNCiGu66nbowu18jY91mHkNfUQY2H9hcq5K11f/Tg
riFEM2xK2BnWA1jboL9FcxPq9hjVwNARME/1q8zv02nl9b0mPiPJBPqmAJeEuZk9qNZzDahD2YR+
EQ5b6N+4h7QCuR4IowpURHPI3HUyxr2xh71hDwtdZK63rG0bxQ2hZ6Oxw6/cQ0TJhgEnXqpE7zN4
1amGaXk3oajUHRWvh4XmuYDgFhiXDxD2fPRK1yHfK3h8dJDb6mLx609XvSUMb52U7AEBp5GhIJ6E
Cv7oL6cktKen2Ea2bJl0cLhewihQQc5GZl8uXTIByErz75orMzTbgehgm+r4tPHWeM9aPF0NfHwz
BCSLoduiiFfDl3UtfTqwMS34wtwRma6pToru6CJn3W0CVPqUldbXmOD2DYUNaTbg4Jo96PVutDzA
sQYRl7cmCshztWUP1l4TU6jwVY1AwY5sO1sVxhoWgpAwa4ye0FX1c8IUpuqDbExInmyt2oSkXbk9
gEtNq9WXrA1R4SkAzg5YLCraK/sPJT06bZln58SJkSTXCPdjIOa5+KUvGiIWFQR7pNCblRjE8OKq
UE9Z+eQd2oal4cXBIg3LTt39X+7OJDtuLMu2U/m934Iv4KHuGmC1GWuKIjtYKijUdY1x5Qz+xP6G
PNJFmixp6eGtzLUioqOQngF4eLjFufsQaKfXWg+Qr0aOIXZErFO0HCtSgH2KUc3tZBoUNPPS3sCU
CcBm5B6PGMLkWg0iyKiFJMZlJtfMuqRymrXXUmPWdfpM8bKA+1dDaXM9m3/qDu4mnLfasz3mnHox
sWONCE9EXw+Gh7gPVHkBYH42MEANwbAo4h69Xk2MiT53UcsAx0C6FjHgjR7I1aUilzfKZOs2GT0i
FmfAgyi8C2x/fMWea+4pyxFCTl1olgqZCFw8M20hEHK6N1F+o5kT4DgH0hjN3YECjLZitD4tji3T
qtZNHGhVjN2aT7zvjRK6UTH2Su5mFZM3m1KnqEcnLo/D70FcBfF1UJn9jRkpmJb1aZR+ArE1vKD4
C7U9iZdu7ytL7rT9QJtrOkiFOTyUnAo6g7BawpxRbzbJGsMMlLFDjbLOHUqh5Puar+d9lU7ozTU7
jQvXkySjxtwW2uCupHutsQ+NAJ3LILR+bUu0UuFTWarq6g1KWY4Fq3Akcxpf/DgpryuMOxG9y4U3
bbWqZzMPTJsZi5jCQUmPVbW6rUwzn4+HHPaWS5ob+kvmkhilN9OiPCS1nKhHvuq0nnKwF+oXqdP0
6mpmkGk3M5yBAScG75H4+Jxi9s4Qo4KAdxwM5hywQ26PrbBrA5pcbaEK7xnUOvKAKvRuowRk2ZJy
A81P7CUMR0Cpg1YDt3M4pIbcqosK+QkmL4bBfi3DSYop8NjQacKub2/MIGduqu+zmnTWgCWAg1ZY
fa0HurRLEafozjKrOBZBXDRXedQz0aT1nj7e116X11vPsxiO8dq8hQjXWgwnJUIfwZ+XPJtj7wNW
AQOR2DRoCNHEJlX1pjpKOk18bnlDcWpQ6NYvvVhheBQwnj05sVKkYtnpeeMtUHXl6iKW1ch0AyZq
mYyl9GyuQg50NiW4FpSYYERbGIMNpwfzhsXnQRjCI28o9PELXfNoWCsSxYuVJ6uS2KgAyv01svEM
TWcIBLzeAuBVKlBuo1ere/TqcrqkfgGNXQvLKkdEgEMZelLskE0304TKSD1jo0vedOjYptbxg6Ds
ddFCS4Yani4Pd4AOhz2MrDMa08kssuLnYwyGQmNiRlx1ShPxySFOuvo1jkdPupKATzKl2yjcSm9M
AtyNREmEayykJM26+yLwY8mtoiKYnrwK9SWDylgHzkwreRpcNlNKRIGnS6FeM6fT+jBt/aSw1i1J
47BVytKycV/SINPeKZVWdqtOiEQsBz+LtE+qjHAH7zw/0R79GpDKEl4dAywVo5yr1JNyCvMKMouv
vuKrn1NdLaJVm8OqWyRhwUQDyoTK3OMTWtPlJzn1buK+66qrsQa6B+ZRVccn3YoZyU81rUmJQMZC
7KZJ4jQxw37gW+cBDOi1+WtU4bLZP4yovZFwtUVd3o9h3+U/IE2AA1TLCWLp30/P/nu513Xxmt03
1etrc/xS/A9IwBSLOtxfdbrfErB7wpCMVOxtCvbzr/yZgkm6+gfVDEEnwKB4p6pzbenPHEzS52SK
BoutGsBHBcW9v5Iw4w+ZfMi2qYJogkK0LP7KwZQ/LFXh/w+mFTSB0JW/k4HxS04yMMVE1Mxku27y
A2XVnIuOb4qKvsD1kzajtRiMMsqBpBXtqieuYkpPsumrkGR525wZ/FsUGBUZh1lg36rC8GokmE+W
khTMC/QtwsXOYl42kM3hoIgMPTRMr32SBGKrRWV7res1m1FNYJ8P2rAt1dTfxMlkftUixf9UTlH3
rHmNvZ1ScKRWI5ptDtXph2zHiivwNdsDMk1XwGgC2jw1Gz7FmuyYKmUBqrqYjlLZ925uCYvmR8Cx
m9p86Dyz5uPdWcW0N9u22JmhEb0Iig+hYxFe4M3UWvW69PFUjQIcZwtLkzFws9vhLqjomvghcnbb
Cpj/HMBGLfpEQ5ZOoc6xkzo5qKhyif3KznwK0MNiBq71+5Ep5MJFYzRsIpJacpSRsV/4eGbFJ6/5
noUtt2worYfQQAnJ4YYFdQmGxI1ybFBRfNJx9sOKgbpACR4jMcHtawxK+3hzpCZTLFalfbVgFDQM
Rk0Bc0zMTxZbvzahy6GGhC/bZNkU32peONmUIvla4BAy5zC9gN2nlxMg+VY283tVqQm367T7piSR
WJQCTGIWmtmStBgXqTQnRYHhv4kqrVq3TSNfVwZyS7mDKFybfPCTEYJD08TRrpdV/5Z5K6QkSeY/
ZVVSb1mJoXhfxaO11bWvYdfOVgKYRC9H0Pt7udD0Y4CBxDKIsjk099Uncil8b/uyB0ebII61tQo+
MBj/jZkP1kIK+mhXZlhtZqqf4jpY+si0Ohq+gS3b1JB7+U6erDAntB5tNHLSkMYEDZO0a3Ci5Qkw
q7uOJiY57TKyriaMFtdM4AHXwfjLKZWidZm9nPZBghsNEOvspSq98geyTM0JpGHcDaoy3RLKxrcI
aVHoMeV/JMjqHaYs4E+nhs84X6+FN02ZN7fUUFIGI/Fq9MzKW6RZGSCJSJkoFWEzcQewD83UUr1V
gf5+AiIJ7wGBYbKWGll9SbwmXuat2oHpksNdm8b2KrEaJqlA190TCBY7Gsfg01uCMNc3FQqFLV1K
rZiMg2ZNw/c4wZ5hkKpxmUI2u65jBWUKw3ZbOD2MBUYDcYQxgHQBLYz+uY2Sz4k6GRDB/N5l5DCZ
qTI5oosebquRxkwF2n1xnQW2iX2eqOeOV5ruJNP0YXuU1VNgyglhBxKW/dQa2hOuPOV3kQ3JnZTZ
9bZKBpzJ+jL/GiHMWNmRJdxSZdrRiVtEPXqOllrMaHXFzIoDEZdCBtDPUrxe0VfwG8ZPtN9UzAxT
SB94Xoz3HvMr10GpIJD37ZjkhlKY8oLYLr2pQkv+jkW4iWMt38hlwQwS5GBy+s/MrXi5m9JiShca
p6MrocXO3L7kfIH01lzrUH0B9MIrcFSEUpjEGrOjFp1+yPNWp8X7UZv0NZ90/yqJfD9ao3DWKciS
ZONoQLS/retafvZ9uaFm38bXHE4pSmJ/MleRTXtlEavUlycqSeXCpBEtVlbsG7siZrwF4FQSwK03
TFrLcfhML9Zf97neb9Ay+jg+VAj30cZK1aexyzS41Mi9XViUbbzRBJ5xu9EOxmnHLjZuMYorpHti
mZnxYCT2LfxM+1bIlfVMChUqrj/Q7l7CbwrczJ+y2u1lkT+2lMteUL6EoNMakBuOUM2QQaJO0Ypv
Q6NFvCmT7PMOoEiv7lNhS7jNVLeyAU2LaYT0WWgpDJLKLot7zcsMY6EZemo4BRPeDwWY+i+Q7v21
TObkTFbCPh7BfhT2SzkUKNps8UVrpbveg6ve1YH3RMyqYuNQqxRFMkZA+CXVay73mOoFAf3swfuS
USfAqo4fOd0AXAW3rkT7PulW5K7qlR8Zx0CSkAMYBT1kHzh1RkGuWBhSAx3dhvTWSPBlo+aLKA17
mWljvQkj6VPkR89KS73LnvCxGquaASR20Mqrs/5WwsBzM3C+w/qZxL5r1LvWTFTId5l2UFIg3ToE
klWkFgzSThnMEicrhYRzhkTZQfIBlOQWBx7TO8yqT3lVYtRiIz9XprG/wQXxxUgqUG1aHy8TJqZW
oqiLjTRKI32//BvBPWBeosI1srV+TZ+pv5qoqW5oRcDAorRF237qV14Ogl6GG3Kd+V1wsBUzofZj
TfC0LHVLfgoMqEKziFBrSD+h/zuSOiF3DuMD3vQuvu2LCecoRlCVR0boGYvtjz5fgjtldsPjH2ZG
BqOzQ6SOG6+tj0neDduA3gPNrL056oe2xQYRLNooZTchydJCs1pjFVrN3o8RLVdGsFdCTNAp3qHJ
4OKXUgixl9FOF03OemB4fE8KehOI6kca9De5Fm0tDQA8xnDkTfAU/bQ4QPJeM56uvKTNOOMzYlpn
qTQj2rjVi1Cmj8FMB87r7F4xzE2lsCO4aJT0qQsbGZ9vhDzjbMNGUbHuElNeFBRC1yG5QsfbPVnQ
4pmDh+zVKkHo6KoUoI+1YchuQqkp9qGlBtj6xIYuO0xG1XiPtIp8z2RKFmFnqYKB0BhIV1xjLJLH
LlIwfIXhXz+MiVWuNA71Jaon+lSShkobBAHMRnLQwlyZXuVtRqVAf8BT8R7jSsFTq4v15KnKxwJ0
RO7ZxziHMEU6oOZMsUSwqyBYLVRrCF6Z1qGaidxJOXRDnn+KOcBvMOKemOrTkvquh6x91Rco6QEo
j/qOWtO4jDK7OPAJjw5JluvX9NLCz1GUqz/GoLY2LZB0ms1q96PKshZ6GD5LK4sK8Ta3rDqGYWXZ
N9WAaSSAKf+RIlC7tZMkfOUbmyvLNEn7m9jMQWWWrZ9TIsMenfWT50pMUudKKEkxwVDUcAN8i/it
sKetUCUb6rUf3aJTq+5LGEDfVEuf2YMphiXebPpe5YF6h9Mjpgd0bwssWaaovBGIaen4y30EXxLO
0JH5ROvez0aqERLyKMrEQxvd+5NtQyeiFkbhPMiuFAKKL4w8MpuOYt7bV1WifAqQi68IJroXfQxx
EWByLn80Q6/cSrHBzKNuiOBGbjtVPCu6wmE9aKm+afNpxJSnsCSmbORpqbeeB8gBmeCuT+V+pUEK
gTjIGNYCiRVtBeaZAIV33l7yx4cExf4qKO34AL26feKTBVuSMiCdSqMr4Ilb4oHMHsI1kL4rMwnA
vILVM658cECvQoQS3LlUCq5y3jFXMgawe1ICrbOsZgjN2PqryaBFXeYKYz9dESFl82sJFLcK9LNQ
azcwUOz3VVUWyzDp7Ss704OnniQX9zM+LRtfkpL9RBWGMhbh3YMHNdCdagFspfQAHhnF9M3WR4Db
mSff2FRz7vMsLDFfklDbaGX9w2+Teod3pwJ+qGyhuNhqv219Km4U37ID0QiE+KLU6Rmlw3DIwhSX
gKkdNo2fdAdiA8NtYE9niwal4JZqW/+qp3n3uShMe92mvY7HVNvTsqVWBp/HkLLNqBEE0HAGsKz5
LSXMRh02wPbwzwvBO2Qj8lY1UDH80iQDOx+73FlxSJ7k6wR7NmimZe4jUyn1sAXLlU8uW7rYlXUs
9paRx8828+TrEK7DTYerzIys0eJtEnbDMQ2LfGNwetNW1/Fft71m38yj0FGhZRz0MJsbXjQoWX0P
qRyGcgdNCPcMoFlZ2gc3GObpa7SxBFBQH67Hzu+23MaRX13wO+ZRLNr+5ZeU0PIBkRBwiihk4h3i
WHrVtF35WFM/+DTp0nTXG10MgC1vxYLcqrmSx8m+Y0Au2Q5TXK2A3lCT6XVjJ/utsrDNjnBBCvgo
hrmFklBK3MiSKgGHItRyp6ZKuolxzwigrUzBPBPaT7PNUvHFT01aJorRBQ8TCppDU/DUjAzsfQ5z
VnfgGb9yIOdOQNHmey1bw7VC4cs7aCSVC6wBwSi0JXJ+gF+ARarspiDtYeITZ6RBEubaiMe+dENv
jpxHjZgqrMRSU0t9W2metMLXwrynVAb6+03uf0ajo7/Lpi0VjYhKb8uyNdqtlmXMf/4mm87DJLMk
HEsdypYvCiSkWl8F+SU9yqyC+CUEslSTf1wzKQFoFghBdEHvV1Hpp0y9D3Ay0ZNlNYE2qf68jr/V
bf9fWs5RqLL81+Uc5//9R/P6f77/321HlfZ9UWf+i/8q6og/NO49DwC1isLjUH8Vdaw/DFmhBUx5
RrcVlePtr6KOIv9harKgr07PXWiGzN/6V2Nd+wP6LS11y6IMxHiPaf+dqo5yskFkUzf1ny0G2veU
mFTz/Qbx7aqIa7lyki2mpjhauN2+XSVX6hos5KJ5xKjAeXOTzuz7n2Wst3uSJW1mO+dGvqzZ6AO4
trc7v+p0mLQ4QhUdqMAHEmDmt+bTNbIeWgNC24qEE/iVkeOOEywYfE0pY1taZH+jSBlhy5wIPyxp
c0PabWlK2QCZeWdlXxhUkEWQGKI4iLaTvtELAFDmjfnk770wM6ttL2VKdfQbWBwujlSjeGmqkpS3
Dei9cIaUZLGqnFI+XSS9V8jwgf1pS49bNlxTiSGidn3fLzlbMOCZiGnHZVAp6Gp0gz++tuNQVJ+h
l5blA/52g3dXM7AXLw3mN6mQMSeYVk4kDLq0NbcIZClkOKCXOvEHw0WBoXcHwg+9dKmzxUg+e46I
NTNXiKvHNKfJWU9xEexhOBXWj7YKRvBAmVfx0VeY/YOsIAb8fsmSe3OXKHqsbetOJhT0wZzkV1k6
gQxuFWLSzzh818kTdoYjBbrJbuCgyrSWAZvz8MrXwe5oTqkMTlio/T2spfyW9uXGkAnrNlVWJvkO
O5xI2lkhrdF10cg5JHMtGh+0rI6KxOk7acpfiOorzJ9k2AybLKdYuBxgyA44aZaWv2KgOZju7EKu
4Fih1ygWltJxGxZZ5tE2weav1tyJWCTdQGW1KcUFAl/2cCIcx8KXegdqpDaxpCXa8jA6gPQJ9Gd/
8J7SEOoDKTiu4wswawk2RlPDcW5KKlBEqLnYyWUD3hcZDXV7kdVBzmgclDGb0W4Nm/e0q4QB0TJB
xsDOgboWBdVV2w7BDxhDGW57tmQpt6KCOL9Qetu7xwtY6EtY4YK+O7Wwet3KHeYifdEbpkvJhzli
I2zZo0wZ6p99ZAADNCIq8KglZt52U+Qt0MZMBUuDjQh83LGetA1tW4x9irBlkMOIDTNeKWTExUbn
261viG8svlpt5Q17DS+vwe3yITWvs3LUtWWMytdjohl5wD4DZ0yrS4iGgYzatiSm3DVoeFlN3H5M
7KxT0RFE1N18X3SvVHkwYmx9HF5Q1jQMZ00pA++O1aPAcRCyxvbO8pE1bKYZTFcpAyv1mBFlDJkO
1cx0pWaI4QAlxH3qtxVOXkXfhhtiaCtwUc8m7VVgDpp8O1EO7jYippp1SC0j1VwY3jUg5h4/+YWh
xyQs1PT86c5QohQGIT/WXkJPjLybsTAhZVuzymVDWjTjz00TGhaFv8HekdO10g8MHCNjjbiJ1hvo
GfxBqXcGMCo7T9MBm+N4zAvclfpuTMYGRVylM3UU0QwKF1nVMmeCkqC9C32IXZ9TpNOrzIuST6VG
JXzpIc7GpzE1TJgRet+FV4qVzwZ5di5/K1Ib3nXhof6hRqvS9G5AVn1iToIO2qDiwIhfVZaWrhZh
a0rGZXR1dAgyxZBvC3wUO0eGay+OiccEEyKHjISr1aUocmVPwrioKqak26QxBcalCCggbVGLxCMV
0BDb166xSHWMzFKYlZ4soBU45cRo2XXawUB46tx01VgFR6ZZaerdSILayrrOk8DEG1bS4zWCrE4h
ty05gHAbrZ4K25O6dcPb8qyZA14Xba4FGKX46AAYQhrA25qahEGr1EaYPNaBjziFMlO4iKEGgE6t
sG7FBnKYKA/Rl1MQzsepvAxGEw04pHapAQhXAipA5RxU92HdSvaCCrpi0P+tI2NLlytErWQ00Baa
RODvpjJtm+Hsp4L4FYjkk51mVU0Dfyv1IjiXHqTDA/eg+EK5pn5saRSEOHoJvI/RaWHqoEDuHpcF
hTOJFmdgedeT8OLaxew5x63U9wH1QhsFBUzZBTcWGjXQ/7GjoJSeQcEhRQHc7oqwMuGxlADyOcfS
ol9qCaWzhRpHebuJ6nJ81L3WinBE6f2rFJaycgM3pfaxw2ntbs8kF0hLUSbYqsjpCHgaRuBDMYiW
6VHZ4rDybWZJXE7m1sIJKNahMId5I75pbS9na4vRHfNolLao9jaUG7rPjOT57hClSDrVGB3tcz8p
osVtoLRwJqq9kWEkOPjKSocHwbxiqCTJMqe2GDmF14gdwPAoxQfWmEAn4pQUb9t4nPydoMJ/hCzS
qF+woNAfpYG4eWEVNpRa7jEyvWbiM+OYfRdUWzSc1WvAPAW3FAkiYHvYF1j9FLGnbgbOXr4EKd5w
i14uoXaG7Gp1KRVACdc5QyB4kxXyIB+HECC+Cx42iijy8jmASxIizinyccCIT/FHf/kzWPlbwe3/
tC7k3Jf7r6PWZRXSUX0nA53/wp/Rqqb+QQQocxCqiq792Wb8swOpGn/QkVQNC7c3y4DpgDzzXyrQ
WegpZASbpkq1fBZo/hWrKuIPgHQWbUObHETWhfl3YtV5aOFXLmMKah80Ri0UE7Ksz/95Hzf6FTLE
eJowIqmZGdLSQzq0+3Bk7m6sLwSp76PieSkx3wWFSzJ1DZH5+6X0rBOVBK8X90tzdABzMJuVlPb2
zZ0/Ewor73PA/1yGZir5Ga3V0xwwTjDW6BSW0dbN1sDyolzkTviobeODvIIs4kQ7qdua7sfLnr+4
X6ueXJylUlceJQFEvcKJpi0b/O+s6eXjRc5dmqXbMluJmhuP7f0djMyWNidJ8EKptmkywUdZqsWF
Nc5dyK81TPlkQ4xaPY1VDh08Kukx4v9cf/v4IpT5VrzfcrOAmT0vK7ah6uKk5T2VVsXYOVeh3erf
6k/lFTHTDt8JBoK9B2VtfMO90XjSmoXv2g8fr33mBtLw18gb5rRM1eY/f1MfmAo5k6nVgTBvDjB3
deNZAzD8z9Y4GROKTaNu64I1Aoxv+xwJsOx0yL0+XuXcNn93KScbDuG0bvuUJxbMG7jNNll5rnew
r3C0OvSucOkBLKfiwqX9fDSnj+7t/TvZgF4ia5MfsOi4ZjZxhWM93KHFSL1ljSejI7vdJ+saGJlT
OYXj3Unf8eK7cN0cfL/tHrABusIglqaQtL9/hF2NxzNmpdpCX3Qu5b94l65tx39QltmtdPG1/jnU
dXrFME7nU9hSTEs/uc2R3ZEVJMO8XL/EuEr+0t1UYKT6pb+EXLYGhmJs1WQNdWH98ZWe26tvVz65
19OIUyKsXRxSxxVcAqe1NwLu0ceL/H78C0XY1EQMSlpUs05eCGtqR5qnLMI77zRhtlW9pwnYOcNt
/3Clk9cigTkSmQUHZIzANwb0mBqYvqlluIwrybpwGp99O1QmLnhwQHWUWdrz9kVHBd4hEZw36g7n
L4qULvPLa+lOc63roF5oB7pKR/3SO3nm7KTk9Neqp+MUNS6QbY9x+oJRraXmwESjn/rVXtqsuJjf
SrQ71vPHT3Aug/32QhBF0Pw1GUGlAPr+UhnRl+op4HsHwniE+O3QKt14bu0qP7DDqDZG74zPDEa7
xoqQN8gdLHY//glnL/vNL5j//M2pSlE77yJrvmxjdhQs8m2EQ9SFR3pup6oE7/PoJXpscbJ//FEN
8CRnEcYXXPxMsPQ1QCoypGH/+DcuRyPG0g3uKon++8uBDgZfxmalVtwqtMv9aPx3btibFU4OlZIR
ZKSLPDIZc8W0GJwkzi+cHuffgDdrnBwfAOmHqpnXmA8u4dS0b3bS5KZrZEyO/iPZNOjS76zlx/fu
/FOaA0pDNhTmNd/fOyMEdJ/SXYALW2L0vhu1Q5S8eM2ldc4GESp13v9c6GTP5Umt4/XLQ0q2/ga4
QjsBHX3AhILKHxJOz4WXvRSuYe4aK9iE7qV476TG+zPMZHjr1w84OTlxeyzxoeMH4GvmTodj7SQu
Y3nXGK0tq9dLH4OLy51sSjo+Fl9F2qKoTD7JS5RfK0zf7gZHcZRjtCyOl1Y89/l5e30ne3TUqMbm
c7Te41dNewc92Cvs/Qtv9fyYTj+vqo7CkjE35t1Ov+ag/XyFGiSWIzrG35Vwcmv18Y48fz4yOAwl
jv+lN/R+S+pk8bnZsETzrf8RfLdeA56T/Rh4rr+jrsIXvDmqj2Ivb8xn5cLhPN+k3y/vr7Xtk2C6
xXhmKCh94joyUnRTOypWbaGNu0jD1reVQD/T+64vxWlnn92vS7ZPYiRdy6UmMYiR4LuUE+MdyPGs
w79zXzEKnFM6ZJnyySKtCdchGH++AJ1rYcTL+B8Vv1W5DtfSIzWbKFlMdw3BYOpOwSZzLjU9zsZm
qk27RhdodRX55J2oJk/xip4nWy/7pcH713y1ES86Na++7GKovELTREnGVC/EMhdXPnk5AjExc1Ow
spYsp3aB7/sGAIs7Smvf2wwOQlgC8J6m9nP49PFtP7uj3lzzybEe5ugBMozFYfkfyzha+6O5Alm8
wEDSHRGnfrzaXIH4fQO/We7k5fGQzTJDxoUCB6eg+alLnelAKR6pPP6DG3Vt7lI3uI3ddutdy27q
jl8f9R3G0epOdZgOktxLwYYyf0J+e6d+/STl5J3qi+RfR4a2VlcDBonX3SZ2cF1f5SuDsO6x3nx8
E86eUW8WPNnoTRuYQSGTEZdtf0UMu6ui4z9bYc553gRQKDMMT503cqE1ruI/TJ18acfO/8RHd+3k
w5yl+oCh5s93BdKWyVuKUePS+qY6sSu5yYV9c2Hb/PyavbkgLyysIhhZTeruhS5vqlkdGmC0lur+
EuANXOhx/c/u4cn3GEqaNhH0cxgMzIeGh6wwLuyDs99gTdEZ9JTpE5NbvH9MqShCHVolZwoNz6Ml
JBsrPU1eUmKLJrdRrfgaGYfsWmaQbRk/VVbN3A1Y5DlA1LaN0DJWFX6OptXtP774cwc+Qw60fWlu
a3xN3/8yBVqdkud8rAGtg6FpPYxqcNt1Ke1Hy4+XOvdoqWKyim1agoz4/VJ+jcTHb7kJaqVvI6ug
lB/3blIZd7kU88Xp6s9KFd99vOi5sPLtoicnvUqXUZJA5yzo0a60tl2mmEKqE8nG9O2frXRyJzu5
4VOTkqZOKK++AaaEl1X44Q4kUXFoUJpe+lZfurT5fr95VUKfcU06HAR26g+/oD2JGnCibIR6/kKs
dX6T/HpyJ2e5luIzE/qsVJZ7S+JrrR7jwbtw0Jw7LIG1zCm3QJJwGtBZKb56TNxRYesTeQnUsz1K
gY8G9+PHdDb+1+ZCMsMzbMTTqA6dH80j5jcW4222DTftbekE7vwZCO6wlNjyMSDZ9px6d2Hdszfx
17qnEZ0d+13L7PSc4ltreZm4mQC06DSLhAQfWJvh9F/NG+Xm42XP39W/rvY0oJObUNWnab6rzUuU
f0NufWFvnAsrNM0wKAJppmaIk7danwZP2F6v0btrHzoJdWLZWiuF6eiVUeMC7CXa6uNLOrvv36x4
8kpXCVJUq+WSFHtdoblNyhAH9sDtrfDCtZ2NGEjmbVWYhP+mONn4uNTkWF3Oe2XnrXENJ/4vltEV
iKxF4eCZfOHjJ84+rV/rqScRim5JatHMe7Neqiu2fkxoaHwPrsOjv9T3/tJ2ACW4eLVeQ3lcYfa6
qb/m95cSOOXsSf3mZ5zELWOa4UDkzRkc1ah2hw3rLnseHyNXujJc/LDUHZbeO6CFr5ciprPFhzd3
XJ2jkTeHWldPCvEGD3deeppW7e2wDx0QD3cKtf2Vtaqc+PpSSn721TQZyTBgRal0F94vyrNvYsvg
1aw87r00huU3yILDgd5zeeEYmHfMaTSFAA0SOkPQc/r6fqkGr46oDwa6ZszPGIr3iJ/HdaAaX8bS
urZHW18MUXjdieDCd/5sCKIrEC24QA292slWjkE1kOLy9UW3ijwH7EkKr9pm0MmXd4XHkP2oezc4
JV8JqvK9Yq3RWi8Bv75gm9lf2OhnXmExd9mwNDOpyJ92U/CbbLp05C4IhpxkXHvsfFfZLRRw6cJh
ocw39OSGv1vq5LTA51pq5YENVbgd9RaKcjvlCnPoZbEuL4R5l67qJAKILCaBjbnir3U06Vv9fsBp
MGT+bhzKC2GNMr8Hp5dF3kpn2OJxinnU9e17AjMQ9kTOJzn+hDZjNW26RbHUPiML4Fy6mDmduTLd
tlmI1sncQj7ZPEx1a62Nwd4C9P2h/FI8oFdm8G7bOeTL0FW/56tgmawvrXvmvXy77Oknc5QZgQnn
b0vUhtmygJiGVCGcC7hBuvz4o3JpqZP7WYm4N2as2aJVjgbz73n0xYYy+vEiZ76V767n5HCTdC/y
wobbONPjArHpZiAfQp1Ej55SX7/w9fpZ2D7ZI3wrZIWJfSodv2UdmC2jF5fZI4k//RAlujoj6Rms
geaL0N+Zp/wWRl89o0VNlnYW7Omp3IZo6teNpjzj+tg4hofSOpTzkLfUuwqDvN3ZU4dpodH7LqZ1
zD7V7REjrmUW6OoC6l+9BB9QXSgZnXk6RBaU4QSTeIh0T15iXMhTv+xlXuII4xx504pPQX6po3Xm
6XC7GAmckzS0FadbgDFCTIY7yn1K7NTMCg5pg9evsVZlf+1BB/14M5z51r9b7mQzJIYPaaplM8jM
phqa9tLoWnjhnD133xTNZDocWoL4TaOhjF0DL4FLAnyciUdfvprCTx9fxtkl+JCZKtCxuRz7/iDS
ESRBs+PbacpAPtI8fu2FBYGXqbaPFxJz8PPbdkbs+TNBUIEXvV8pyNpiMnMuRqz9O+8o79QV/he3
ABRwJa+YO13Uq2HJaKh/wDk0vG83+YWP6M8c5LefMDfLZnkNtK35ZryJTlSD8RA/55QQL97Rup1c
nPluwXMemn3+aLitS9Pgh+qIhbwPr5lOvPQDzm7RN+ufvAc6JDGYnrwHTVg4Ccwp2ACuXoSLtrmq
jebCDj2/mmkbvA8oR35iTd9cLU5K9pTgMw7lfTiEuvZqCPxLu96FYnysRXMhNPq5VU7vrkC8pIDO
Q5V+Kn6n1G5Z0kQGjfG2a4vFeEQe4DQL8GXjojyoTuNICOBBRV19vLXOVWV5PXiq2twhhAH1/rna
MLNBy/Auamt/Mx7bR4skLVriE0W4zSn4Nb6v4ZFhbPr145XPhINA+QQxp45I8bdwUPISfHuRmywk
3PmWEp4ftmm7Whhex4H9paxk4Yy++Op1w6Wu+rnAiKWZNyASpSpzqvsXtRg6HgURBG0+b9eum023
o8HniI1x9/FVnjvq3ix1Wng1/AFgDJPXSKp1nGLCSt2GSIEv7Z8zacvbK/p5xW/2q6hlloFs9DN3
AKGjuBhp+k64NhaKgwv33lgFV8YqdrMjQcTHl3gmQjJoLSObIZzlG3WygzSZSYhSZgfVlg5XAhG/
Bi2ByWDTHfXx+uPFziVorEZlmYEUFICnn6poSsaunvdrs8J/5kE40lM37fPbbtPRQlBCKlw09zxm
qFbyPrhwEJ878dmxwE+YiWGDnASDHoGGZEyEuVOi49Y07Iukf5ExprhwkWfXmbMV/ktd6LQjXKLn
HcKU40faDytlpbrRynuIX5lAcOIbPIvc4FHdfrzmpSXnjfxmBzFR7itMH0MiwEgedw9TcTJR1dfA
wbULZ86lpeY/f7OUpAu/CBKFzerRiLbVG1Uad0zeKRc25rkaBsWZX7fx5JsBG8YMh4zbWC9lhnyc
tnLSFw9i+7p1p6UcHKKdkV5Y9OyxRphmyUhNNVre7y+OFzHXo3lNeVdexbtqw3zsqjterBYI/p3f
vhiwULGNRGkln+YlliBhZyqLgHrlYRLtzMoq6IEKp1jzitfD07+xPd6EoSfbI06B0WMLTx10EG4e
jbtJ5gNhFKt/tszJ1mjrXIGMWGv/n7Tz2m0c29buExFgDrcURQXL2S676oaoyJwzn/4M1vlx2qYE
cff+bwpoNOCptbjCXDOMz/YiTXaRhyhfG73LnCwT8rUzc/4S5zP4j2c9+wAfluGk0KwVziSS5NAc
vHyTUxLXOtKmpnP9da3M6dI9wIMVdiyYaB5Ti5MD0QtNjnSMGcJ31Se41SUrU3fpGFZkmdXAouNc
XAynN3w8GW0+M9oK3ACjGMtuH4g6ojdmuXYMX1p+H60tIvCJqQwdfiIZDSoKx229oZMq3jS2tcsd
5JHWSlcuHRkfzS2mr4XwwNNkjiDTiG/LrfpYJujl1dQHXF+AF/2hD5b+uuIfVoXmy6k1gg6y821L
CVB3kF7iY/lbudNuPWOXHkhF7UCIZsPacry4QoC2iDQWaoa0zBEhDSBlusaLf07MTyeamrWTss93
6FDsVFel5M9dC/6tmVycj5QJhEatYzJrPfR1pRC1nLWD41K4hpKwf8a1WJdp1wxBMGKkc+M7BNP2
xXZ0pQ2MpQ34kpVX39qIFssyyLi6vZFt1iu8WvWi/kXXV7lyVV70QT4OabEa67Jukol2UYYUjW+y
mNkeKrx7YINOuOnfC3NTiw+tv+uKuzkqFa5HpS5uv/m9rulsd9I5n8+uEeX1QUj5BdFBzW/kLeDz
Df+RbcNf46narYbFL9qjKJTSPtQElL8M/A+7okayLVMhRtka0OJD5qa3NIFt0lN+yB/WzV38iqRK
yYVRlWwsX194X0YEd5lbIECsfZrpVJ0nrR1hs1+6PP9h1P+flXnMH8aEc+BRLI4V8FX+k7+X9uEr
gXbbfBddz252q1f2pQuH7C99yCaVW9YywR8ouQTKmRO6DTT5KBcjxFOz8fYNRXmOoFrRPkcPyzVi
2owLXmtbte06RwysaSVae3FPghYj1kNPPm7K4ppV0hBf3eD0rpx+S9+lM+y9U7exdslWePhvrr6P
xhanTOYZk9zPnopQfU2tJznP/v2mhymIGBCdJBqN3IsHiNB3keZ1fMhcEnaxMrlBsrt+K1y4flgm
1DCAmSF5sby9EzWI0Kqk6XkQJwd2Ld2zlMN1239tZU6PUPRrQT05i8LldZlbg+ZxA1SvcHNBKRW2
0b//WyPEqhSdNzeZ4POkZRN2iSJ3PGHKtt4W8uvYFHYvZSvOyHyof95bWJmrWdm/nBrLtFKkCaPe
lxWktZCOaOEROPA2Nw44+k4LSPW/GNIHY4uNLEBghLQM1s0sfhnjyVefRGPNrT/3rhiQIVoSiCkD
XsZix5QWEHcakFnEUd0CnhunB7P0wztfMGs7t9aSHOcLTqGDjdQrTTekX5fZV9VoykyfAo0A3+Qg
vwycGVUsceUrnZ+zCooIVKWw2OgLWVbBUzyV6lXdMKg0cUxapM1uzXG7sBDmliWeKQoPMdb150O2
HkjjwJgmbGhMeL2qdhhTYQ/H721AsjmOvbXSEFIzZ2sPUoVJVQ8YUtpdlnn/ATlxIgSxQq+uFG5r
Q6nfa88IvvRZIaJ1pyf26EelE6SGyN0CrMD2g4I+bU/ti1czDqQfdM6X39tG0Z8nOj0eMr0MfsDu
j+7jvGydMRO7TZoF/Q3iRdOt4SvdAzDx6NmT6+w2UCP5SfZVubC9AVXElzwH7KmFCpFR1RO3w9gf
0RuHBg+qHL5S+aLUKt3dUaGb+14Sqp2nJcVtL6TIesW6jQpB6Hpxlm/7sUSKsgGYm8fjFrEZ7RUJ
ImjnY/snDnMJlfMZE9EJoe3XBeZCzdyZaUyVFfx52xqsp6ocwsOEhM9dhTjnSRmmu1hKp2OH5hKW
tJ9wL6UnU6QHOY1m/I8JHQMghXG0hrHaKFEVOLVhAZzQLAHlV10DwKQgvaAh/OBDkoG3LaKj2Guh
XcARdcMm+yIHtXLSNPDTdh8AMW0nivdjqA9bmmZfdAoDoX8FtmUil5eFGrk8c+oRW1JK21IaiGtZ
b6EPpqn7qcnoRMSruxvJaB+itPyhGkX/IhpBArgjMAqQEnSGUzBGpVUv2gKELRvVFw1XrIHhV+b+
1mjDP/TSvSHb8a1twm3f9BjXhQEEe9GB3g59u0IkZytO6NUgDtq66SRPbm6q4S2Agegg9oG+T2Ll
WwvEPRpMmNQa9K6q+qHVuhMlyDjE/qA8g41Mj6mgDXeWEirPYUuRYqLCU/N4PdkdytW7MTN3XC63
kZaxSMYc7KcBlhZUPO/RTE43ulgcauTiwG1rL5rW5jtFSiGWSNZTWxhofqTtmyJX33o5vNPa5us0
ZN5XTYBMikqsdSpaMd+olfQTrIfnMrHpvmrin0bZ5Y5i0JgvmeEz9JHoNikjyVGAeB2Qj9Wfo3qC
lBqp4AXssglkp/IHnY/Sj7tUz5Vd43mG04xA1AcjN504MmiW6BSa2ExJfgoKtbwNxEI8UEDZwyD1
c7eWucvQak7ekkhvgEfrEWKNQ6nstQYOWARh9g1II4g6mmsdOdVGUN9Kbddl+CMBm4Humf6c12K7
8ZqgQwjaeCG0rIPsbb4y54GjB76GokmeH4ohp8y2i93Eg3hSTplLKKs6hjJt2fyB/DgKnWDnnSHs
OhXlws04ppKdhjQ5ebo68dH1W4BFX7Oh26mJgJ67nHcniG+7UI7vvNCSeF/4yh8weLAAxCE9dGq/
LfFMLPB/ufhn0qVyb1AIeF9KWUpYoahrdBKzICBPaJaDDakE9JmumLu0EcKvopRa95xWAlpiCbS0
oLVcykGzm7mMYKv2mrqpzURzKyCK8GMq+eBJlXKDcLj44FmR96sY25JKO05EOB6GfJqmVt6VXj69
FEWobiUxQzQ5TyIkA6fw29iEHoBvRSt+jw2NOrzPOlblVE1s8W6A3yc1tbxpkqwYdlkiUKgJVlkx
97EuQ0WA5RAbTq3HwjNzniUbvwNqx/EmzvKbPpUjYGlaRP1wePuXJB3LbK8nsO6cMTeDdoMeR3QK
M0V/EyhHhwsmpo9xkjc7q0d/tRFGyzGr2th1HOS7AbBxaueCDsajHmRXadLiPhmEFo1F0G8aONWD
1GrDhnqv2C4U8T7I5YCugcDaqblcf4lLk5YuoPutqwSS55Z8jOe2lXsshRFCEqHOmSYFxqEDlvcj
78LiIPpV98Xqha4ixhVVr3IBph/BhxgUVxM9wRPqYBpav8sy1A2E95r+EIMbtRsPKi0EBcWh/plD
ORt/tFpvQcqorOB5AOR6X1sDhodqAyuse0D9PHInAAMnoGP5QU2KyKmRB3LCThzuB61rNkM+tVtg
Jtq9Rr/0Bh6DBaZda1FNZyX3owk3pCrJyCW+uQuB5T6NRdo8op5oHOpy0g8Q3hASleN6L3a6RMWN
wlunhBRfhxntwz3J8sdCzjSHDFFyGpqgQtyTC0rsjIZzF3XmMG+lDTdlcMgmwdgWOtLjpVyjsBr0
qYWgTpaUmitnTUBOX4vuZOQWXlSUI6nNjnQoxQFHpJRpjyLknq2IyM+BG9BwJk0ODorFSQJphypO
ItC2BE/WiWuZb152/QnJDjqcs1K/49v5d1YYcbSn3OvymP4Uikpx60yrk82oZsJvU5OKvZiiclz7
AjDvpjUozjPzip7CyHdasfrixRX3ELIp1UM5dOMPyE7ta97qcuZ4WoQ+R4c8SjOMw8+xUX/oYSD8
8Wh3xlNug1vE28JkKw9mfAd8BF2d2FdvKqMpnKgz670f5QgSm8h/Ti1P1lA1E7QSlGRvlJoD9PMR
3MdtWdzwlAjcOBohEIlJ8q4MebEfotJy8zwTIUlKxTMcWVa9EICOiqOoOsm+DOOm9qMtaEXxNgFA
nW+gcFu7DiiYLVhib2e5+DUQ2gnKqhEfBBQPNlBNhKdI6jI4uH4osV4r82eQJMWToWba3Qht5E/r
ixZI0qm0qwAtpUb336IBmXNBAqJHt3wT4E9A4zDssO20al/CBLyPFIhZ/N5GeZDRAkHIJpEB9zaz
gA2ZhBaCVwI6fUSKCuqRGKdPZZKa1cYwIvMLFPAk3YHnzHZTSZiGw4p6syBxWrmFp6IF4pbSe9UB
XB44psIBJQuRDhlPGhxlRBW6QfDlwEkksdwqfYfMdOjoANW30qBXbtHR4FDkMsJW6lgRM0T2OrRs
BdDrEd7viNuGmFCjjoG6KxUfZSR0DYK3Qc/FzNFaQ3u3/FI59IMaiJBMhrq5S8EjpOwKrboXwLy/
q70y6HbSmtIrLnMFFxqla3xM4waPIiEzxUK5KxuKxyK1Ng+poPanaaBdP0lJzlVB2OygG1WPStrl
pzKQg+cI1UoHmfqK/mhxQiUFXacNyPrg+5jJBcUqMCHVjUol8s7vaVJ0qsTyJPaX4t/FxEKlfR2G
pnQD8XO88StDkF7kDr8FiJZe/sLbA7KkCAUnkx6HFoQvIcti6kmaTDpA7J2CTU48gkCWPiIBH/st
NSZypCXA8mE8solIpoIgEuQk33dCOgW2YUnCQWjC9F2famPWRDGEByNN9G9ZGY5vST2WeYJsWB6Z
33pPsdzICFMNyY62IiHCqnG1xudvCkHdfW3QcDnEzOodaCJ6cctafIPSWP3xB+R7Yq3gapaNkjKL
DK2w54IaFULplV48VIGafMnNWgiPQk49/7aQeghWaZGoPU1M0lBT2qi2L2mrV390qa/ep6iX7+He
ZDdeHFm3aVD7Dywc3Xti5aXSHk8km68n5c1C0chBR8X40uG4fdNYIe8RaOtn3zAliOnikOAni+VJ
E+gq0upROiRVChpYS0fEskbqBUrkQr7qg5k/cm0j8kH+sLS2nTqgcD6gTQ6wweqbe0GzcPZoEiDR
jhxG1FKfmAxfAtNECkpRaG3JktDYgzXKfXfQ4s4AScahZsddo/yIitwHa2Q16e2IxNGrJEalt4Uy
WiZbteb+s2VePKdRHgHDiamo7Kw4nW5LSKHV0egH7WkoW2zC28/pRguC4peSh/6DUGWKiXObyfsh
IKsBQ6udOnR+hqZo5UMnF03/JrJl9BPbV3wxpap+pNGI+1aJRTIQYRtN1W1WSAGxUUmVvlVt3HTH
lkJX5btoxFLVbOpIyTo0G4rAEO7hA4W/QH/9oHqn3Ii1JW4FnZ3QNpZxr+gAiLNAkig/rpvMQ6/d
SiqHXGWswXnXZMdoOunFsKLU9bvBFHfoI2m3LSkQujFbVaFYJMlLRF3KuL9LRRPf1qJ4aNYvq8tj
CT+p2qKfGdG4kKlfEq3I7sN8UCI7JSxz6qVovEOLuJscisnGXQy26mhBPd7rLVoUSkR3F1LOEYUi
AjTNOAn7B1UZzaMXeMIm7UbzKc9QIwL6PB01uax9NwnNyhVUoT6AZQ9/e5qeBnYNpWmfECjcVoo3
nuJxqML8zffgWReTl27KTOC5JLa+eWf4VXVqDc6tKgwqzoTwVteHUxmL4QnVH/VPgDQOsg+t4XCH
glswFAMNgXIAStxPuKGCkI0wN/L6myiExE3g/6FZYSmx7bUpftEsbBA1af8d0FfpZmqa/jCpiwNC
oyTRHRVLxo3vFekhYafkdpnJ5gFHUdBY50O2S3iVbFPwxW9SDHFrTI2eF4kgHMYgyG4mmgJ+1VHZ
H7UOJnXXx/kbujGeO8G4PnbgmrbRMGn41nnkdoNEr+Qo5fWfUiuMU1oC7o1GtcepM7Jmi58sfBOs
PHjtzKiAdFXE5lscVIqdIb509JpE2/uK1mkI66h+sZlSNb3LjKL4Zo0jPpgvyNpdSR/Gt2byBAcx
ewQthEGL9m0t+bctxaEHGNbx935IpB3qB+ptLCb+HXsVkQEik8WPSJGyHbI70jDLJ8VfYBsGndPE
Pnw3pZSivdTIw5MRaAZ0/jKt0fGjyDOzWVIS74JkFLeFCmJsFso7ga8DhIlQPVIGkB68GgmTxuoq
gPc5fZt9zLrOrAbtVk2PDoWXDq4OSW5f1rJ4r9SC/KKCxXMbJZ/fxN4Qgc6KxdspEsdd2OftWzcG
+mGERXY/hpLnELHrvvOAypxygkiYjVmPTqIuvqtN0DzCs8Jx7tUYtyUNHcrRwPsaRcp7T/XYP3lj
vem90b00fZY4UMIsKiRURE6CtHzm3SHfZb1OIMJL0Zd1+lhXntUehRMbPiCOZk5YWIzL8s6I/fG5
5D26o+qnexOSHhkPrZbbTZnX+gOigjisqQSnOCMgkP+ENh14vG/x8O9UVF4OQYNnd6yHOPfuZakN
2smOAIRbp3YoTPFe8k052qZxX8UapadpCWNd1oNI3iI+EehPISCfYBPqejvCuw581W1yZO93tRwP
I+F4AL47uUoaCrQiQJ0oaFu9Ju+E2EMxJkqEvD0Ek5EUbj1LFjwIVtJ/JxPV1Pf0kBi5g4LdBNUQ
Wp1q4i4q+p4ijyq9URXKY2/Hvkitlcj1pWAYUhBgWsnd0Oo+x+c+JDnA3rVmmhG3RAfyNyFACMx4
Dyv5hPNopYxIzz9GFlm3Rqi9UgoxoiHB4zffvFZ1uZBXrKwNZZHzGpKJTy4UGod4+QJqc0+KaKWn
9FJm7+NIlmSvQusstNXnkZDWNlziSNabCvuacPntXDUyko6x25fqcTSO/0Gx+eWJBL+lUTwCHGRR
PDKwtCuEieZiPDBcLX7YBkFoxCgd2W0IVm468Cgwi+7alRD65bn9x/AiTJtysqQQ9uj2qWsTkWYv
2fUZ8ij/NlA/r5N/rCwSNYHXV10xd4AACbVNzzwoIcwVXdpeN3NxMGDM0KlSxXNWlmfok4euGi2n
Fbn0khO2WqtGvdRTAq7Yot6C4l9oQIt9laJyM0QZXwpM7QYu5aYYfnektoVd7qb1m+UUt2uh9EsN
Qp+yUPPq+bCXFQ4nQUt40KChtM2+yq8afVHCJj/5B2njb5R4C27TuT6X53kP+ZPN+f9/sDl6eYga
C3M5lI9GB3lV/FnLT3XbreTw/ibpPmeMPhtaTKiIvLDSzMXU4nFyJDuisI93umtt8kOyB25avK4l
tdeGtji1YNL3Xk/NP4jc6glhXXwiZSdlsj1o5lqu+XxJzkmwf9Igi5U/lj3bWiAH2tCKU+Fd2/I2
PKLgZG3GuT5MccPV6o4LJdsYpZ54Bk1AEFxmeZvEFw11JN+MzpOrgnqYvVKwfo9g3vdo5W5bisZB
7u2oGdcJzksbOqDWEmcXR04Si80CdOKMtMScdkaXSrQskiy5mwpPf0JpI1hbPmcnpy4abEPSyHOz
Of98XqdqmvR5PVcT11uqTOjTPcmbgCH7v82TBkIcH4rW1pWDZs3o4tQcZZ1MUqfPDQBwSkJE1h8y
8dv1DbhmY7FykP8dEqTtsNFaTiBmbkelVYv6xHUzZ5thnr+/xdC0F2jm34vxwz5PQ1OLs5H5i5Nn
v2iR1JYcK/k5mf+P0o+8/WX99Ivj+WBocYtbyJNpbc2FmgX5Abrre4Pa7LDm9pwDbObx6HONMDl7
TpbFtJUgsS2xZsNprUzje7Ob5D9jRM9C9Jg09c4PH7MQrXSC/R2vdlzubQOZwFeBFHvVFsGkoxCn
KA9lboS4yfW5nof46aj7+9uojqPG3IDJv5gCE15y2Kpsibnkvt7Fu7lEFJnAFX/p0ic1FJRJ+ZyI
MS7LIqpERZ1m7hyapsidc8iEYjbNXOhFRO/6iC591I+m5kPgw+pRYaAnjW9yS5DmDHN5E5n1RpuS
lUV68at+tDP/jg92wArS84WUgR0c0MLSbXz1rXAn7WPFLY8Rl8XsofFE7u8Ta8tTeq1bYr6Ell+O
SBfTaSgmi3hxSfWtlvcKcsjALLyNGD2n0/dB/xbJsTv5int9Ts9vxLn5hBc0fXMKshzLzowok7u6
pQzenn623+vHfOM5ja09SmDIqp3vrBWAnx3Usznjr0gH5yhlZZ/ndghaHcFDTgAaVPtvyZjI0KHH
n9cHdckIIg8kexGgUM2lfy2LpWyqPh+wLbL+iI/m34hlG6/cBheWo8XuJ0huSBhZXnwVgt1J3DJz
fbTXxi++8kWPVvbw+UDmLcVVQ/8IFV3KYrYiUQvzkBS3HRojkekMpruxsgBm/+PzYoMqAHrbgnas
AvJYNH2ZVZOGEkowtI6QXNMhmRcnRFScgsMTZNyxj+Ld9a9zPm+zMIsO3hjHWdOWK24gMZ8jwsAl
QMGG6ScbaZQ3sfmvHxt/9V/+MTPP7YddLHVmyQ9gYNVcqdwG74R2VkYyT/9y7j6OZHFQSHmP/LbO
SIZQ26jtdxWifUrsoCRqKOfb69N2XjO8GNB8En8YEMqfI4wZrPXHqt1lL/OxRObiJXqLT+XJs2PE
+t58d43ldX7A41SZFHvP2izgrheDTFW02sWwpu5TovCzjV1f6+hxVcCsr3RsnK92jfoqU6RW0IC4
vSSe1qzEOV+gs6F0UrwZjbsozBxWpvGsy1HHCsVVNMazqeiR/zyNfl9lRQkryFYFGm5ZgqgF7mvZ
59VrfCGou5OsiDhmc2u2X66bvji+D5YXM1lUNFuTXOMDFkjBUw/iyWuMl/NL//PgFmukwmVFO6sk
G9WWtk/Yrx+Ke7+YU93mLQ/NQ0hJgjhI7n8xMlMDK0MwlnbYha+hxgSw0n6iuKQxHDX1CQavFK7L
s5f7ea8xMi6o+dKgUdxcnFPZYKKvlusowmwlV3rJClt9VY/qJnPNA4kruz2kTpfYFL9sq01wHAHO
7NZYBxe2wswu553DUWzKZ1X7ZunVVpUSWaCwYldaOQoFFP84ldIham5I3YrDc/4WB6hKQdvc5DM7
ctri/EciT0PGHVQeEhV2QB6opwShRE3MDCVeronb55mjihWCqXnuqkJ0b/a/eor6TYuMBdU91z/z
BWdh/j0aWqQce5R5LJaX2EpNFZB8w6esv3fWQXGmPTwrNyv/lqCvx6rmLbH46iAzNEZPrxNBlsVm
jYa8rfx5s4bi7ViTO/Lug+r7yqjOKqbnWf5gZLEvkc4RQ4+6NDbL2JA9tqxsk0WN+LORBJGStki2
La4pakUC8VZWvveRbK3N7NpvWMxsE9V+2Gk5X7p9FYyfiRofqf5EFdyk1IY3n1TYZfdL7O+8qVlZ
ZRfOjE/DXyyyamrUshlUzfZyvdmhJ8oTvh0hwwm+zDslNA+xiJcrZB6lmzLSKten/++uOfvGOt7g
vKsQWFk8qqfBNxvW9vyoVkY3sXZSu5tZldY2PsUHkmqJuRn+6O/JU/oLgOvfFuXrP0E5d4Iof6UK
VtY0kijK0s+SxTmW3zEFCq26EPg2NARIiPmpjqo6+TF4zsgk2OzBYS9s1YN/Sx0JoATvIfxGJ74L
7YQGDBHCS/Iok+VA2aDeTDmxFubNR972eTRWPtr5XTLzkkBPUCkOG0BcfLS2jFBi9wrukjgbtmFd
BcfKNNaIcucHns5pN8Mt5qCHuPTWtaqpKc6j4VaB/3RA26Z1W50mNsmXWqcthGFtG5yf8p8Nzh/q
g49DAdxUI2fKsAh4UpNs+0drO/d7yU62+9ctA8hriFTugiijbADxi8/GsomkkqGHNNiIJ+A4jmQm
2+sL68K6QgYEpwbdOh1Q/eJkGRAfMixQszT4t8o29YufBm3ESPmgdX0beSR7rLZz/wub+E8qYTe8
6+WzpCtQSRz6AH/NFFxq5TbKrHxLZVkVjhSpUJCFKPJ1k5eWCaB6hTk02MHLN4REsauWoPpnhwkq
wR7xo4M+6AOiz73pRn4arET4//azfz4yYNiJKOopbFkZyYrFlxOMIaQOmjEq2t0EJKUbfZuK/KJ5
buDmlLzLs0x2eqnaXR/pvK0+Gzboe+SprBIHpOVgXr8f1if0wSaUswz/yoMhOWvG7ydKQ5+1tu13
w1Dlu7EM1pr2zqcXo6R+5yJ9nabfxQFZ+2gYjT1J5SIchLdaMKSfQj/1tqBM6kEKqn8fpZvt4YhD
65qZIwtvbjKq3mtl0utd2/8M0CN0pYjLUJnyjWGOwgrz44JTgTnWjkTlH0oOywhSCo20osJHt4ef
nRPuE3dGUpCCvh2B1s48iuuf8LI9i+QXuj6QW5arldqYZjKL2Q0/Nid5O9HUVjuoR7uyE229jXS4
bu/i1/tgbvH1zAnohKLQpNKV1TGiQgeBW6UMYFj9vm7oPFukM5EfLC0WJ/GxAWok7ql62zmW3e/C
x/+le5jvM05vvQ/ywpN0tsjVSZCCI255b3pGVNFjhEXv1YK1fEx5kCoAlmlhwBOfKX4Rjaz5j/DH
9aGe336zP4z4OgEEIi9LPMNY5KOBBrhmB01dvZRkt/dxG/QrnskF9/uzmcWEgqyD2KWw2zPBlfpd
ctBcooCvnbzv2y1fdES0aNyPNCr09v/fABdXkxaKtFp0WDYH5C0RiKyz9+sWLrhdnwe3cK3HLu7q
UsQEVTjpztvRbrkzNsG89ajM2BZ2Yw+bwvY3oh067X4NeXppWyiWSS/dnDsFmPf5JCWJQy0NHWS2
aQyJLRXGO1DCwo5q70egSWsXxvylluf2B2vLl1sbW4MglvNCvZXcdJvvqPukPZj2lf+Eg33uzNO9
ZQC8ocOauKA5j/3DLVElUd1NPl6MulP/9DvzIO3yg7LRb/6DHt1LN9JHWwtHUGqUAulIbEnPbbAp
DgXiAxTID0/FW2NTaQ/Tp7gVDiLE85WDbf5Cyzn9aHnhq3mU3RV/LUeQDeYEQ+sG+9Q1VszMPtI1
M4uFIktpG3bgt6hdGiS77KNXLR9fUz3+eX1DXDpTPgxneS0Ab6/DxMRX82FO0PqF9OwKZO2vu3xl
KGc9Y0k8tE3Jtyq3kytvEzcU6IhteG9F9kzjz7nutIeuJ1fsNmv9q5c23MfxLQ6zqYqmpjK51SVf
qfcU6tFuoQb5tvTEZl/FBMOuz+eFNMqnXbDs5s71QA2QrOddd2y3cwoqqjfweI07FY6X6iapHR0D
xKoGp3HLN+PluvmV1bkM81FX1dKDhPUIFRJO7b/pr/Um8pXVaS08/CQMrJpWIg6W8osU/0mSnZit
hL4u3uvoXusqIsg0af59vX44TrLMkimgxmFRxw2q6dr7nHKeIQDATDMERZ+k7Xjz72NdfD1aUA26
QwEOLV3sNpL9pugwOsiVsW3qNncpcf2aazRo1YjyOtc/18V5/GBu4SUJrRKWRsY8UrZqkzPYtsLr
SLvkdSvnlVe4SCapDlMj5ANeaXEy67kSa+hAzycznqYz/cicyEH2decfUrxbMnvWMXXRVxxzR3+9
bvzSENFFxywRpPPigdazzEGl2t2uvYjyrjJ6MzP9B6+Hlcvugh1i9Wi2qDwBaYZdXOx6HxVURA6a
TaOo5aTKRMt9PuU3aZGv+u4XDk2T6ADGJCSFzp4KsS/kNFf0dBDfC26/+V+IVPhK2Tr9rzBgm9Ju
V7yyCxubUhNa2FHHJP5x1vSttkZKpfecQSxdikW3vEqfQp2HrRCDTOnk+MFMwt95mL5d/36Xjm8C
ZcQ+cXQBZmmLiW0zKfTNHCeiee8cgbSwdFO4wwvJ4U3pGJUth+DA5L31sMa9vXQCWIR6iK9bRHuo
svzsUAhoBjcFGULCIuOfVLeN3M4cf2s6tMklx8pOnXCVlX1hGREakUhEM16W0mJHGoJVdokHc1Tx
p0exq4+jjFi8qsVfr0/rJTtEuInDENhXia9/HtuUUcM6djSmqkV9k6loJhrGVu7k5+tmLj37iBlA
ZlE0TlKczs92yjSABjtZClt/oH8xsCuKlWCplE59os1mrJ11ocALd+4nm4vvNg4IPOcdsZhRVx/K
UnT8ctjRMmCXgb+5Pr4LO9ECFsfRQhT1nKQulqMQVNAY7EoWv7RCT+OIjPT6dSMXv9U/Rpb4dKMr
9D6n45u/nd5PSoriO413ine4bubyWHRqSsgRzz32nz9VkRRWodDfiL6i4lA/TT1ZujJdl7wT6ioV
aizobuUFufCbY8qVE4MjFNgp+aSTtJf1kwC/DUZjcFd89+Y9RWXuJrjVvoZ/pHZ7fYgXZxIGLiBD
3q+82j8Psa+9Jjc6hQeepLl+cpc3X1ttcq4bufSAJbSpWvBKzLlCYTFID63tXqk5nsVjd6AfQbwt
d/OhkdxVd9HNcCvu/ftyJZ5zaWQKShy8z3X+XUIlzC5CGztkPytTi8ScIU6/EfumfddvhpWr4NL2
AnVG7AHKCCtlMYlFPAA6n0uctHBrGlt6YDfgW1ytjlaO/nmeFo47tFRiHUQzKHFaIixCg1acVhIU
Qm6pk+TEcgLJNnuoicqNvpqQuTiDBMIgUJJ6N5YcmDRX8lFIsRZkJj0cIzec5qZ9s11ZHZemj3Md
jwhID+fGYvqENh0zlNjZZidoSwdxG28DN7vRDBhrvWu+RwSN2nqzhmQ95wJRM0Pghlc//gkFTouT
uBPaJorbXrGNsLBOHfKjR/wIOnAhrrU/dF8hBUTYbq+InvjYm2PwFNSTjhSSDCKinBuBrk/EpXmg
CZ5YBM41d91yHlDEVAbC23YVG7+AzXxT2vFnH+Z/BrKr101d+rQfTc0/5YMrDzIkD8KiUexWzYBa
RPY4Pui0HP0XVsCSEJejXoOKy89WzBLEuJzV4MKnDL7PzxCOUCzGK5fBxRuVfP//mZmP8Q+DEfuw
mURxpoe44QTgaT5bABDQEEv0j4TYusLYxenTEZWZ434ynthniwP91kOmTUxf338LJ++1LFvPnizp
35ca8t6i2ICkDc0EnJ6fDckpCAZ4IaCYyng4WE0bO3SutlBNSEJf/1gXV59FHJrCAum86sWkP7BG
tU6h2c17aHJvI5jdd/r0T3HR7q6bujR93Gkw2BndeZpTH61mbIEl22NDg3IqFZXTtE18GvXq/b+x
xNqjcGFOTy621KQYTa9YrEAQhCeK+38qiXqX0OZ53cyluaNGUpsLMi7kJxPe91FW8qQiN/Ge5tE9
SIytIgos92Fa8VMvJJ0MNE2plOM+tdC3XuyqcAjrPA9mnnM2htEmlcXgLUpN/9iVyvRUy71x8CU5
2IljJT+nlCArG8/z17C2F3cdGUtWJ/cQ3PCFv9yOppi2nT6/BcxHbxdsyo11V7sduorIyDpry/PS
mkHXV55vCUhuyy+ZmVLCsmHUQlk81xVaoAntbFFGl8b1b3nZEHnYubQGsM5ieuVklOKUbnn61qq7
ZobrqJIH91OgRfe6Jenvj17e5/jI0szl08gBL26gprKyJm81UkBDP0YbIfcVRJnjVJQcP2rGjRWO
8oE2UP+OtnnhuW4aceOnRnsTVUNwZzaGiLSLKOaHwcpJ5lIeJ8lbrpbhV9UM5gP+ivxujp6Q2wF9
qfeRKUOKprdwbxZi8h5aRR3bOrQ6WjpVYdhCaZCe5EkyI3AUZfq9VGM52FhpYmyltmyPRRz6d2b0
P6Sd147cyNKtn4gAvbll+fbqVsvMDSE39N7z6f8vtXH2VLGI4tacMcAAAiYqmZmRYVasJSkQMw3S
zlcYkzHT0f7smbX1y44G7bFU0tDaSKGWvICIDSUx6DoQQUTT8MmOzbh1tXzwXtBxzY4pAk9fEkMe
gXwMtvcyFt20Q8QNYqUUMfAaMFGmaztINcJXyZjivQany11f5OFjowbS6zAUzgkqqsZVmPk9FF6U
Uc+Ik+ZnbmfZR+LqsHF7GY4gOHn4HHojO98YD1ZOkarXmdtGvf8OuYn1qNQTtUdW8QBlVHg/+gYk
JlEJ5gOOuvBOhR3/JHmt/bdXmhDmtGP+3UsCNFpRjr2PrNF8GOIWZVqT7TNKWWJm1IHOhqnw+6DK
qDIWXo+iVO1AcUcxaGfm9ps29hA0t9AxgiXvvkgkwJ9ks6dvrWaT2+YiMPF8E6IEJWtWi3nXp5xa
CcUDilBwlRnm7AUrwtFL4a7B2+uT/aU0K/uOIAzcj9+X+Upcs2SL8T5eMFngD+zZIzbkajox1o0T
hgUrjLhLcrqzpDVZD+FwLi+TLRPw4xzB5gEhnmVrue7b4zQ2JIUoi3yDJEbd0sGBFyNPnPTAPHC0
Ky26go2ZWXeGjoTZiue4js75AfTFwR3yuAGIuXysrY6gP4l9cnhGajdqKr3H5ojCjI+Elhye4C6o
VywuOGFKbFSfKOZRSsTqpUm/9xNbhp74N06lO43vQuFu2NhudK8e/4ee9dISiXkEVB/dhistgdyq
Q6WfWpR7T9IzzADhY/kExOiYHhCO2fvhzoFTNHPHj/F+dSBwaX/5rCSRxOuMPYhjdhbmhYWhTGln
MRv01j0435ki71/Hx2CvPdnOp3hDN+OU7CL/LZU2Vr9b1/O+rgbwrWGhRQ5EBbU7H1ctR1Ob7MCk
j1AouzJkU8Nyd/tFWDaB/iLYDgKW+axMofVVbTaYwF08T37wMlr+/raJpcsohDkFmTqFmnkJTw67
1jMMUA56bHxLa9RL9OJbUPUrzYJFM0gRkcz8zsBnB1OyxtTWCqLJvG++VqmJJFGjQb/XrSQyi1/s
zM7sBU2CIAIiyheLaiODN9enhxV8/RefDIyW6lC90DkDlwdPiQPPysaOXUlcGNSgRPrZBWvYpcWb
BQzEBLuM+NG8zGnGEYNdDUZU6XMb/+CBZiqNFIbhSU9dg1oufrUzY7OvFifoD5DUU4Msx2ZPeJNv
BhWemNvf7ToqFvV/XSGrR33EtsSvOLuwXeqFg2ILqr8k6t0RRZ2tavvflGp4qQfrj6XmAAqdW5u5
hzRMIYCpcA/oBz06xngqipNiQlWtJPFKS3HxcAuSX4qCghZCeKqzhbXBpHDyeZ8V1TsacuJGBDpe
v6aTs7hL/5j5nQicmXHswMnkTOJs+41xgtzF2snpKjZwoQzCKkTKRyRKW2qeT8SNqQ6jxocTg9Zy
uCn2Ql0kP6U/lfdsszZivXTOeajAyxENgEcUh+ZsUWVZZ74dU+RIA1neqZHNNO5oIY0aDZSjdfUN
Oo+1476AD6LAqYOrpeiOiN68khWoTq+Tampu+Hf2MGynrXEM37UKTrGNasE3QMt7nxzAFetrd2Dh
qJxbno+A2V7ZRHrHciGa8lFyaqJTVU3hCSKNtcr7mqmZywV90ZdyOVA+8jtlM8pD9SDILd2gyIaP
t2/2mqmZ/5hiqaMHgKlwSN2065jJebb1FfexkOhe7No8noqk0otGGyvJqXxqAXb8mDakZOtU5QuO
SihmMl4EDzHxo1ju2Zkc4YH1/Kn/jfwGD9GhxfQN+N/BvwsPwwZJofciPK6PrC8ENIZi62jdgXC8
nq+UCvreYc+prFKIXu27QB7go0lOpl99n7TyQGf1Cemmtc+6uFr6+HRLReg4H28q87GTCEy13xMs
KSxX+wEcGRgdIVOA3OxbsJPdNfqBpRND8EaNjhCdpvfsE1NbHXKtF/lF85BVxdcRImLNylYc8+8Y
f5YDkMuoOjQVtGyM+ZGB6XOCcTsVR6Y5hbuuceVfNjUD41h3W5VRJJR1GyoUbfPYwBYGc94AFsRd
08Fa+sTnP2P28sVGpCROQtmuHJRnJ4bWa3qLVC1xa2ttN8Wtnq9YiKyo1M8ZGpi7NlUptDEV/M+C
w6U7iWsCzHvTn9YxJguoBR7yf2zNnVmMwqoi9djq9tpegjklfc/oJe6q+2GTntS9nu4reePJbvs5
1Xbh/o/1LuhTndufebgR+tYEaRzDjdXK/lbL3rgJqz54ve3cFrrcl2Zm3m0MelOPa5YpxJkj9Sl2
tsne3oIJ2U/hpuwPuVjc2sN4rdPG6mBcp+jES0WYOYsqvGSKbT8u/99OamCFaMsxUKYe14bll26j
gxyCyJN5DudNRyhjutiOBMold4JtYDV3tSEdo261z7B0ERhOFlkT/SMacZeetRmH3tIk0oCpr5wH
q3e+trYcwj2tKFCVhdH29tYtREw0qoTQgwxw/KpImAeNpgAXoj/mG49TW219318xsRQuAX8gjFAQ
taAOO/Nko5OlYSZKyknSkd6EpoFEDzI9kjbEn6Ombv6y4ORxFauENZg5Zxf+319x43tvKrJIK03O
pbMqslKmD8A/G4xQX35gGTHDymtJ5zrvLvxUnITkjLf3IU/8Nuz+N7T1wuG5MDn7ANZQh3oyiQyS
IqzuBzQK0n1ir6xsYSv/E5YyyElCNI+x6UhGoTWB+5K16kTd5zlrxz8GKCEcRRYsxkUMGoCzvC7T
i4rWN/UaE7beHbGS9tjqgEwiZ1RWSr0L3+zi0Ih7chZhdJSG6tqTEZBqo8cqGg5Wazzzzq8hOxfs
cOwVesMGEQUR/aUdJzdTr6Twh9TJSJ66Je+iJb1FDO6hcuu3wtmUz+u1+YW9EipOZF9MrV33v32L
9weyN9XtjJ9aVm770D7cvtgLoZIY6eEoED7AJD47c32doChGNdTlsWveEYBM6YiN1VYuuuQp8Ez7
HQ6UdDv4jXaU+/pfhNbYpCLDWcGZ/cY3nG2fYhaFN+ogrrq2LpgDTEsX0QRpX8O0e3uhS28sWq4o
rzCoxTTYvM9h+bVaQRZDS8BPD0YE9Sk6sNFnkvUE/j2Fyek2UBGe7L9PhgdrYVDCig15i0RjytXM
4RGuZtSmAN5tqqH9ElT2C4wd1Up5R5RsZ1GHAIJSqBBTyJSSLs9ZHlsmlRAaXnoNpbGfSUcmuwLX
joxDmOiP0D/XCEYba2iZheMNsEgRM0/kxSCMLs1OU12XVcC7hSzlplffWvPN7NeaeQtn7cK/zYw0
xVC1ksJmWwWT1HquTPCA1dphkBAmy9Q7OY5PRdw8ROOw1speuEgIBtApJ4iFy2q++T0k4lPBTrop
ecF7qXn5qfOkeH/7jC1sng1wgQquQbXJsmaPcpbQDTEDgJl6OOQbX0FsMPI67aGpS3QlnKA6MrxP
td6z1oT0FtdHJU2QiIgx19mxKauwbeuafg8EvfmmHirzPq1Lcy0mXog6gDLJggMAUWxqnZfHRHa6
wLdTuBODh+4H1KVwS5+Eapj1BN/q+FU5qHtalKe1luia2ZmTN3o5N5oEZHvuVKNrI/ftlmb6iHrZ
Qy7hu27v4tK3FENxNJ1p4UDRc7lIKzGaQnaorgHse3H67g0Iwum2iaUFoVhD5Y7RRpq8s+9YMFJY
WHlJZoHT2bZVeTCNTHMdvf7kB9r2trEFWCv5Li8IGbhjYnT2diVOUWSRwPB2+3GnbfPDFOwhevcG
hmS6nbGJt6PsJibc7iSRbrrWvVlaLFE32BvQfkR3s+/plUFeSpEwH3+UpepFY9TdshNwjMXx9kqX
do6sXxGfFsm3eQJuC2bqCDlTtxil5lko+DxoqeOtfM+l9YB7ULkFCq2E+WyaPdUQz0wOoLT+3peV
O80kx6e859XByjFZ8MpkLtTGRUGP+buZPym6oNdDQJQCkGA+RJLe7du6MY6qUC64/emWFsUsqAbe
mkDgCkhYO1mQSQPDMdaAHEZo9PCzkJI+xJ3kPVZhqq5EoUtJGdN1SAByIIHhzPdKinWoqUNOhZAq
Nz+JAQ7jIN3VzwgsrFzopc94bkqs/SzI6G2/S+yBokHVQUWnGS3T+867yaTAiqEFzCkgs7NFzW5a
6rf12Iuj3m+6rf6pwBKlkQ+W75r5npb9ZtjlW73eQFWV2m4Yb8LntWx3cSMFXZvo18LDNGvW1lmU
ZxXQAxfFDc2lhpFvGS1RHiBcyU+S0f91+9ws1RIBqvxjb/7yJFmlNQb2olP+2h66oyiS5C/rxcTF
XTwzpF7uYjAMUaEjmE1DKk92iAC8wKMcbB2QAStLWrBEEERzC5dFE2J+wR3fCxNPJkMKPwGwLstN
X8LNyhTArttIQheDgp4AD68OLoslzII/JOwpmIo+FZSDs+MzVT48kIR5NAxqct9deQgP1mPH4Fh3
kLb/4qQgJUS/mRoC+Og5jldSvbTMPVhRRqX827f0L1ldei7SELuwWHvwlj4pzKWKJWZ5+XfmyQaG
UdvaB/tj98qhzaWtjgJa5KzRMSw8AMSujHBAUc3A+dwML1DB3CYY+dYIXilYvJRdtpIJLtwv3jEa
9VBMgWGat3lB0oThVAKG4BQ+kp3tkuBz6/8shjVuoDVDYq1nXiuK6hpNGGBgoDy+WIUKWsrc54m8
GYppzW8tHbzzRYntO7NVDEMitzBJu+YHKF6ZnhWkJ/XD/4bxXNyksy84c8dV2TcVYxq8nyVkKsUO
INzKDVZFSDG/SMQ7Dqg2TsPV0SbKMGFuw+P3MLg2jus823fF8+CaJ+m9YJr7AxrMMM9sRXMqihhP
VA/1XXQIVpLrpS2EG4Q5YZ5Ulct2+VlRUopg8zE0dxhf7Cjibjlu2Jiur66U54VjmK8Xhl4AHIph
w1s1278oUsIpHX1mhEPpRWr6r6RVP0zZfzJTNdgHOcd1xUcufWHG6xzyaY1Aa34NABopEjTLYtgm
PA4wdW4FNHjY9afxTf+ebNbe8KVDI6YNGCJiMoyJh8tPCaYQrqYK71/W0l0lyJM0aeUpW/JRgKgo
XAnYz1VhDMoBzSosi5KqHsrPNnrTh9HSE6g/srVo6zpRZCJFwJmougj+r9nBGCM5NhKLOS8bOT1g
Fvtw/CqN8bZokscwYsTUlFdOyPXiLi3OvEnXKEGT1FQ/IuuxkgXX1V89gdDtU3FtxBYxB/MTyJ1Q
a5nFAuiXphZ1diKA6WUqzJ0MKIyw8v/TinBmZ84q1Uet9SesdNWXYqjdqUDaq/95eym/r8z8SlH3
Jew2+Ic87dJKM46VMiVcHD9BGnNXnNJdtB+KXfAmQhygaNvkiJbcVuVmw6TQbqddc1Dp9L3H3/OV
vGapzS6K0P/9MbMPC91NpyJiKIJlAQjW7sFjDp/tU7XrduFPfxPtfLBhqfvnHA5s6Jnd2aemmKCg
XIPdIM3buyC3pPvMsnsgEwV0dU7/9+2PvnTJadTAhYpXuZ5IdNRkqkFQ0QFwUM6SlLHe+1ltfr9t
ZemUUlQlnQIrQZ9m5kpU2TMdO6NWAmUukixtq+yLLNZ3JAT1SiH8t4e/PEWU8ag50YSmOkP5+PIU
5UbaJf6gitTbPzJSlP+q7rtN/ZDvEc6rDjC2rDw5C30LpgzwKLRqRXQ3jyERCZqYmWJ1AnQiotbY
3jGNXN1rBxg/Ns27o2+nP7+SwigS6wJmxRMkPvnZlVT6ulE9pD7d1PEnXjvtFypSiCXRXNne3ryF
Mi6mICZkiSBrrrQtZM+yesqHoMj3gugD5YLJVbN93z023Er0BffOo7oXD3sJjXq4lrZeH55L87Mb
UdiU6Q1xEwUDvyDDHx6yfXxAvPBQn6pN8mF9Jub6VjgkIpxVSieEznOv6nS2E0UpQx1GP5o72hDV
FtB2shLXLowSMqNiqoTPv+cO7FnygWBoR0RtAfNC0Btv530N0SqhXL5VdvbzuBU9rzXqj+u45dKm
eCfPzk3mMcOk6Zyblm5XFB5C4ylEvjeZUqS6XlZOznXIgjHm0ZCYAZBCeXZmLFGDvE/IVKtm1L7n
0eQ/xmboH6Isjp/qKgeEqGRWMGyo+4DcbqTquS/a4pcJMH8PLej4ySbZ3a/8qoXdvQgFZldHFZ0l
TbTe5bv6SSq4sM6OEvxWCAVuY0jxksNaHX6h00owQB0QfyT6rPPMr9cUKqoJwYDgPxcUn/bDBLTZ
2AS7dVzasjWmN0XmRzfwqnWWMhzRR7zX/Z31IzyWJBfc3tEVlIrrWe2SyyW//Mfc7EyZ1L39WvR5
2k34VHGQg73+gmjxbxSzTytld3sHF8/w2bGa2cuqlE41JUk39DTlSFYSbbzQL924MjtkEOzaHZT8
9bbN5ct6ZnT2hg2DozPTAly831huc5J+iKTNAaBuHYw70sR9sFsrF4h1zJ8y0l3YjkQp92oWN9Jp
45JwabQY9E3TmW7k2NtQV2FFUFxTfTW0z7cXqYnH8ZbFeaLYByE6pClNGz/uHqTQUe90pvg1G+rj
Ab0fN8iR63TTUYcwoQzkZ6OopWMOSdp3VDshgpILvwBY3MHF5kSDG1t9/SWdSnq1gSXGB2r7RYta
/7k14uCjPFXZUQ2RsJfqUtlOYYoaHy8YHYdsymGPHmIE2/1OD09Fro2bFshovbm95KXXBZIEOoAw
6Gugui5dlMecYtNaLTgg9MgcBzXi+mMQrTjC66wUTXsYsqlh6MBFtdnZaU16fKaD0+07+3Opod8Z
m36zUbz+oa+Hf3E7zozpszBazbVqNMn2kXXOOt+lERc8qnnWfxuUtnritzj72h7jlcds4Tte+IDZ
Er3BzBCwxAck7Zcx+OnBfJ8a4cpmLXzHMyPEeZebNTlMxyo5KOI+qvZ5wXxG89VBj3ty1sbgF9B3
OOz/+jQikEtTcH2DjI5Yzz3ZiPWsMr8GO0m0TTfIZx6x7E47/SGEGls9RoeVkEt8rNk1vDA+O5TA
XdO0kcmEwshBBTKPg22qxLskRNg9ld88RrAQDU2/IZW9Em0tvo2UGKgc4nLIlS+XbSmoR/piGzvv
PVBp0xP2/fGFo9HO8qByoy98BaMakohGPxZShGo9hfvdAkOIPt22svQmUQL6x3fOQg9foU9U1PhO
+a5iz35TUg53PbpJ5j77EEBKedvgwoe7sDd7k1J5bBAdJ5abbM/N2qMa9CuHYiElJZo6W9LsiiEm
MTVeQW2r3/Q7WNrRT8VruemhcQd7gzoxwUR9b/Sbf7c25uuo8DL8PocqGMnQJ6Vl6nRLfXqIiNKy
fbc/38LNZm3/mBCf9yws1QNUwQOghG7udY+a+Y2I0rWRk49Rjv5zS0JWS8BqZej5ZxfbE3cLEW6C
h8Z7TKX6QzWMT2KG3K0b7+22raVAjDbsP8ZmF7mt0HlNAiDz0n2z9Y/twTzJp5rChWBhXQsXFryG
DD0xUAtafNzh2fnoIF9OudXcXbBmm86MpWevqpJvgtDjsRi9bqOXSfSQKo2886vuj8X7BPPzP+bn
5Ru1N7xu6An2MzOcPha0Nk52EsHWvfJNF46KLjQxRbNN9J1nLsqx48TKBU138DCA3YV58p0pXkSk
afaJzKkW7IzWSft52+7SAyeGMenXCk7deaPDlmDtTnzMUodLPgd26XwxvElHiNiZpsNtW+K0z/z/
ebwwH4XUy9yskgzQh+rElmvW0rOd9CvIkoX1MMFKLQagJYjWOT5nCPtgikS1TZF9uAQH82uUlvGu
sqw14ofF1YiiFlJyTJ7Ns2lJKtPIDyjCV7AyuJ41PNlo+t7+YovhOa80kGMuAL5odvihjR4m8LkM
p9hKFeOBa3WXaV2BXAdKxe4U+cUduzs8asDJHhyK9NuoLb9Nma+/F63l07FoIRByQaf6W3lQtZX4
aKmKAj6TMrKu4XtISi49XKAgaKPKPbGLaFQjcde323JAcUP95Z0sJk6DewKbsHWTeGt9XXPhS55I
wEN1KFTpo10JYClqKAeKSF8Mfxu8CIYDGrkbtILHrbH5HxDgC5t+YW/2HoJmsGK7L0xQLqb91EvS
wND4INuvA+oTd3rEsAKaKi1F1dC0UcYe5E2Vm/nRzBy/cy11VO6GSdcPE155JcZZcCAXP212VEqA
/0Oq8tbUTl4egsGCpScstU1mW+XnwJOrZMVlLXwLJkcpfwhVMAeulcutj8KeoX5RQFMm5pjT3O31
77eP/6IF2ufMvgms2Dxs00LDbCWDR82Wmu9h6u/0rl+dPFs0AtKNLj0wLQjfLpeRxR1K8BnfLYK0
Wctc9Vf2Ndk7VOSTp25yTWnjP6+NSYhPM/OE4LUIFIUKJv2N2V7lsRfDgkDbJkKJZZNZjJFOdfjF
qM3HKCiZt0M1aWW3Fk2CQgfjT2mVKbvLZZaD1/aKQrKWN/5761R3laEEW9P0Dmlvl5vQqdYiu6UD
iUcAcATnCsP+s0WGSpOk9HdAVOvp++TId6FyX421xQFda0ot+UmaK/+1NX+ldbWsy6EUh38n+hrF
W9puE/2oR3CfUoeDa9FXYtd/XnNAC8+N4BSDucYRfCRz95flZZJMEhC/So/aYzIV3ee6iLP7MLOz
lahr4ZwCe+BDgkpYGG73Up5OSaJxqfileSgiJzgxuaj+vH3lVjzqFZtrWFihVIR41PEu+fifBMN8
QxkTcF9/XCsgLh0RyhM20yfc8KtKap07mTp0BKl2Uhp7qcv3dpjc50X1qUOgant7aepC4QnKon+s
zZx3ohm5NnR0NOQ7dQP6+YPzVOzij8p34wlSkLvoO5VSaor1tjhOJB7NJtyqMJx5G9hlB/oA2sfb
P2jx1AqiAnTMwNpSFL+8k7UHflczOT1CwwSlyq7+CDGdAVdDuZX3UfWr7iAeh1rtuGJ44Swhvk7v
CsoS0WSdue6qTkCMR0RiELEOn72DdoQHaRN8s5NNkaFOy9L3a3u9gB5F2INGvy1wxdASzRxtPkk5
UEsK1EOykd7MR2bDxnTX/414y2ZAHCotP8TWUcS6xWEtiVjwfuCZRbuHOEGngHz5pWXJtwIpAeFb
jLn/qGTF+MHyknRTqU2+i3kXqNBlevzp9nde+sznVtVLq5pnRl1gQHsW6zQI3FzTYF635ezPXTsX
iJIpwHuwO5r4GWdZZlbJRVCOYqxYUbZt8aTmr131UGc57+bKiyx89uzhQgkDcicFURVIu8SFPjNV
hbUWqhGTqeoBIkAI5EOGCpvDWjtnwa0yjkKHClY1KnfW7HzaeWJZJa1bl4lgAhj9COX6qffHlerG
ohkOI1yoBt3ieXwRQdwmhaNtuJNjfbMkr3Trqv4YtWG0skOLhkhdueIUSq+yEgZmUlPtfTrFkCbt
WwMyI2pQRbxvhjJfi8sWBPAIy6jJwlMh6NvmSQNjOrkURcwH1LtxBzvU5zFxUXobd/YHeZdtg720
szbxodoBIg23IcWkwM0O5u6PDz+MN5qQYmPY9wpoUxVZkIYG7MsQoe2dUTfcJLfWIPZLz9VF12t2
sdUwSUyroHCjH5pT/5hvOjf5ZLsVZaNsI6047IXTf2Fsdp8lpar4ruQzkjr0XyLTzO8pqGp3aVwH
u2oalEPgVf521DPG7dpkjRJy4bXURfGS7iqkhnRYLy+fLwUwpnq9UH6zWzeXjENhkUgP3rAvx+DP
74YBdBRSEPDipFczpyKZA8OuMXUPDWLYp8GL0vcxiyCPHr14LQZfWBg9adyyib4saJ/ZdWcuLRrV
lpgDZjOuQ8pCN9B6wD+FcljpJmWy8gAuGmT+nBlUnIs8/5Jx2Ztm0tIQmrKaL5l4fzlK9L1wmq/1
WK9RQC28AkAZGBkSlIC0SWaVnUoLnUBWK+RluQxK5lPdXK0eif/HzC9f2JjtVuO3UppbpQD8wkz8
MgRu8vwfZoTyq34ffPhzpXk85tmaZkdRT/sqR2QTWrgU0i7oDuNdoeRohjOyvL/tRxYunSFG7Zgm
QI8MYOLlqW+CtlZ6qRE3/B91cvW41n1dgNyzJEaRAAcKLpx5uoJiuNX4GnaikwaMjv6E2z+ViFxb
m+ip+ywY/7UNp7EZXOSt/FW1qcVjAg7ld52Tge/ZJRj0uNATg3RaD+Npl+t6t020zjzc/pq/Q7ur
k3JmZhZzJr3HDcy4a3FbPldKGB/rIJI2si8eiazQdrXc/Iyc+MvIG+I2DaMHRVp9iTqHIbtAV7de
k/xIoujU+lQJYy//XEHuFcpq5Na9GexaNchclEirbTsG0TbS7YzJBUd/UsbuU+hk26TRvslt+x6N
/g6Q5LdYm5602P880LtxjQIzQH4k2K7VO6+LvgIZ/dbY8jZL8nu5zl+dNjlllrFpddho/FL9oSrJ
Jz2TlUM2JSHj/7rj+q0fuk2svGvpYB7VQf8kZZDNZkrw3E5rIgpL+wYvN0kuhcBruq7Ss+Sh9oTK
QBptK7PYDvUKnnTNwuxyjxNTf1Yu85JaDX6Raejh08qpWHAf52uYXeciaJjoZJNc2KshG9HkV9MI
PjlaJK0EBUvdHhhVRJkFjUOqETNLU+szs8n8hRt/KlBRg3iY7qOJzEs0IKjR7AR4JN7/DyMRi27k
zLB4Es4i13Cyh1x3MCx/UB/TCtazrf8EnzuqHsEWjpzhtf1hWic4Vnbx3tmu6V+IdV1fu3/WPbvd
vOddp7Y2t3u0XctX6XRKcJbKebiqXLJ0XM4/8eyGeyk1IBy0qIUMW++uvNOqQ7C3QHTo+3RrxAf6
CNvb52epL0kETcGdjJJEft5LQ7qgqgYUQGF1SV+1I6XQZut91Bg5MffdI1FDtVLtXPqeqtBzBGIN
2Gz+qKZ6KqFiChygCvOTXvmvQasfC1n9fHtha2ZmVy+ond4z0HJ07VZNN0oYOqdU6So6bONar3Bp
285XNLsZymjFVaTw/oxjuEnoK9Rjt7u9mqX2P+E48hkwAXAW519ND5tW10suQfFFenaeg5fkRLns
q9CHt7fVrlbd4Cn5FH+sT/zX7t8EDefW5x/TqauKcVmGQ+z6TvGMl6Jv3jtPX3GXiy8500joxSES
AhnOLGJwrC5Ez4knTsiNNZnr3E/9k7jm06uAW48fg2P9PKq7Bj07mcxnrbq7eGggrodiTtARzosN
uROaRa5QXZFBVxMQuh0gZ2n4cnszl2JYTbFU4MeUIK+wdx6ZZCQYi922j+4MP/1qF+PPyqgg/SmT
f3HbkNhgvIurxvT7zHt5QeDVRknaH3rmYx1OT7km3+PIX28vaWGWE9chCG+504gazOtSYWR6RVQA
W0pOKr2k39HXTqgDhft6ZUlL+GYEaCkHUfYn65jnAGZFxOxpUASKLFn5WB/yjfNqbUTlr31O35yX
tWOx6CTBGsAdJIgRrqhZHbsodGjZ/kMfJCqQmUQy7uCY1S1sCfL9WkwrtmX+6JwZVGbAot5pqkTv
Majp36fYeG/tX12XoKMo35n6t5W9W0pBzmOI2QM7qjntDhEHCTy1zsihwBRVOwUUYXDXuuGKZ/6N
aLha3FncNTuTlj4FqpWS+ctgHCww6uom3sWlm98hd/QwfRgVaqj/qQN4O8L1xu3v17Z06Q6KzAQQ
I4CIq/F7JGOKSVfgoYr81q1awl1l3AId3tE3XsnHl/bShNuEGiY348p1W1XUMK0iXlhF/mRU6mdH
z16txPlRx+HfZR0fbm/nkg8D1gvSCMy4EIa5DJdi4Iu1zl9gcCJzQ7eh3siZ9Vc5Riv3cGldsGkg
0kWVARzxbBvLrOUPJ7LjYHxi6vmo9COlsdQNpGALPfn+9rIW7+C5uVlwxFxp37SMjPyeo/AHEAJH
cQXTU7bLpjsrp/C9dkiWbdLDFA8vRY6rRqnX2HafcVKHvf9avtYbDuhHkHaMGCi/1mH+i1tHT0Eo
elPel2cXMZcTs8sE2K2ozfukqf8yAwDxdbMGgFj01rB4KCBkUHq6an7ltJSHUCeaqDTtvgn7Zxth
XaL/1zpT9iUXrhmDl6iOYV6VRjcf1iLdpaNjMxBJyi7aYvPJfzD0ktTB6AEDDL47kZlUD055b5CW
Kn3r1quyyUsuDucIsITBHiFzcHkplLQcssKhypKchgf7m/pLqIJZ79YBCcDqsM5nveReeKFIdcmU
xDt1aa+LkdvwFJ4or6OsWEn5mwHly0br1eJBDpIft+/G0rkBgaTixOFvYnJqZk1vFK+SOTc56Xeb
1ds2+uLL40opfKnpBaUNM0wMmIqel/gZZ4lY7wxZaut0K+xH44dXudpW/uXfOZuOC0h84cKMRXVl
baJw6RKK8XS8tMniriZ500JtmM2DD0lM8vL4Elykm5BGG1Pxu+Jxjb9PXTicNDUp+XEPwRfOv6ZT
yNFQCg1H6GTTTR98KV8BngoGbB3jw/FHeLIO0bF/yHbdNxGS5t0m/pq8pj/7UwZq5LAWfS9/AVy5
ITAA102ICOqbcLBb+vH+tnlAk9D1To3vem/J3+IbjMcyXdnrhZSGAJyaiOhHkHTMfLuWjMWUtdwX
Wao3Wno00G++fWaXMhoGo4FYivIqg1wzZ6cMaj6NAs7bDXtBIWR8zw/B1tpZyS59sA6Ns22/lCfK
8QflZ/BgfI3XekiLa4QVR+jDgVSZzy+nsWFIdVrS1QTZ/GIh8HqMjD5cwVkteALBxCxGfYk0aAJc
Xpqx6rOxzkN6KErRuGHq/KR5PLlZLw3bQvXWerULroDxM11MiQk+/zmKjmvrOUZvwaceR9VR1dpq
D9dC9jQ51dqI/dLKeBkZpkI89noe2zcUiQybuGbsy6M9tRtHo0U14lfHD7fPyuKidA4Kz+ICwW0s
KaHu+fi3xLtrpgdu7ib11pazdBwojNOe4YqRK82caNW2BWG+QRV5VFxJ/8tgiudfLIO2Hpo+eLOr
aEJTO9uzR/DSVmtVD7LKoIClwFc9+N6aMPPi3rASAZr/XYK/PHXKVE9GJCodrRrva8UcYbrzvthJ
/Vpm1uH2spYqgySXQFxEM5b64MxZqE1Q6pXOQKT2HHiusrWO4Z3/qNPGiE/9tnlq/uqP5W6NWWGp
gQgYClppBpTpq83fWLn1xYQvaUu9U/aiEOJtldf4pO/lo7MdXlYWuXQGz63NSiBt10+2GXucwdwN
n8ZPtcuU0E5+CxGdNu4QrXhbB1Av2qROwMgcisaURS53MZfUwp9Cms+G0aFG6+uAR4sOxBng/hV3
vPS403P+x9bMHftFPgSFR+ll3Ez7pN4GP5kn46HNo5326By6J8fc9J9TecXu0kEVrBU22pXELnOm
Ncg7Sz2tmQy0Vf9uUvVdmjSuZCfbvh9X+A9+n8NZ3kl5gkoIbW1O6RzG4oVGMapiikXMRYvB3WA/
+W5tgPbcxIw/em6y64+jvEGXXV8jWFnaS15vAK8OOAxrXmc129DQ1YmMV4/dMVCfK785qrG6cheX
rNDcg30Q8CX4oJkTy4ceODF/SGAdHIBo8axpnzpvTV1rwVcKvk4BHWbS+0qNJ03DaWrChMkPKX8x
UvsBx7AW9y2cjN+0xiBJ4DfjNbs8/FKg9Rkzewxthnp6NOWykF1ddIM2Y2wMx0qKp++37/iSRcaC
oVullAW0c5YkmIHUaKOMJqdTwm9Qjz9zzzkhEmJv6ixc8ScLG8UBZC5CbJIgIrhcXc4smtJFkK2Z
1hQ8y/BTi6FG5aTkvfznZ0IE7RwImofXlFJhl4+1llCetkfJLXuqKZH6Vijq/vbXWzoTJFewmfAO
CH6kyxVNdTL6eVHTKEcszB01+86yy+nPn1CRvQlKdsDpV2UbX02hof6dIftPapK6qn1nWJ/+fCF0
kwVZOEILV0w6diX5Hly0DIR149d0cr7UmfovkAUsQ6BsCICvEXWW7FdqLiaUjbxzDehngzRZ+VRL
+2FDyMBfDNCT5V/uRxRWcarHbLtZdb9iI3tVlOpfcFtY5zZmj6KU6YkeRMLGh0l1rf10jDfKYdwX
T+1JIBHXulVLtwbgMUNnANiuwYDdEJVUSLAHZzGDZtP4KPfSB4KSlSMgIpbZS0EXAIgJfwsht5nv
UYdkUiWhBawpw5sR1a9RwdKc5Ls99R9rY1wZfVmqaJNvUi6D9oRhxHlFW5KN8j/caALm8NNOxuqp
0vTW3qXaqHweQ6FaN0V0xM1OjbYJDLauGdXpBOmN5J/U0W8Hxp+r5C/VMv3d7euw8M0pK/C7kIfk
fs/nI526M+sh5Fvkjn34P+a+ZEluI9n2V9q0hy7m4dntXmDMoeaBLHIDK5JFBIAAEJiHr38nSmop
MxJdaOltnmlB0YpZnjF5eLgfPwda09dlUi0gNdxiVVsLI20OW0JTIe9KESe9Hoyu7BZejgcSBg8j
9RMpvf4a8mdXRqSnrvRz/KHUqG5tEaasjRA5MFi0EB1c1Ego0SXUfFIEy3E37dup62qEy+CanSXW
jBsBz5ox6Boh/kefE9LBwtYqWZ8pLRfrKEim7nt0r+9BD1a4SSpXf90DIKj605R67gFUtVmMxMGE
KjFe05Ya5zuDDtZGGnhtQJxQA3pNJrIlYo4Uy5Yt8oRqVtclN3Ns76nVPBpN+/zxNlxxZ8Afo7sO
nDYr9M1TqsptzdPaRC0GNx2kIys3tWZXoAYc5IyuMLxnUe0RfKbaOlNdQ9T1DLG0LfaxEmgggyaj
jwTbHVtO2AN5KXVlz12zUUqPg0U+W+pYuZYE7MsAheCNHccT44IzO7MmbAPaLgUYYxUsEGt+FFOB
LEQ5+BVUv6cEtEDzWDC3lKvPH6/X6nEG6TBiOAS7nP7ifPc5k5oTrUAKlKO/igBqqJMasG8M2NUp
amzf3I278kXOvK0UyNrswnkjZY+nIWeWPTfct5WdzhT9MqyQbxXpRTIhVZ33fqwq4cdjXNv60AnG
Y0LBbX6hVdbYpVNwHjfsSQnF6kaR97qc5gdppoX/sam17Q9ANcBKnMMcxZ3zQZGk7mmWwJRhtG4D
wqOW/o2uH0QiHHXM6d/RE3Nuopuhh5rLaFNx5haJ+BJcNFX2RjTlPq/I3zjNSCUDdcXlyi4IuHrC
9WINDKcm97R/i5Ft/Rvz9acBQ4jlc4rgeuT0vlS/atrJhXTuhnddWXykVtD2y5NG2G/CioDDcsIT
CI/zcqn3kl489Wq9zwxjI8ZaWXj0hAMsgz43xAi2sCpOjsRDGtso4KfjDTXop0arvn88VxcjgSvS
uIswQbuGmhCPhk7y+j0roLliIRHaxsOLnE4PejXeallx+NjMRVAFM5goQIW5iBTC+HMzqVolZp3g
bSqhVShzSZfJOz2p7P1itE3hUq1Q8RLP/zIxGcwiYgSjLngWwfYmONtO1cHiyokzFtZ68Uz9Dl0s
nbzF23LhdWCGhy9QZASdElpaz0dnTP1A7DhGNjRXXWc8TE7rKnhwge5kY2uLl5QK6BTecbYGFl0e
Kwkbz9RB79xD99p1pPuiGvZLBd728nmpZlce1ZBkby3bROvzWTq9RLhR6OCChwOhN1pIhFlEN6fE
TPTtvwdnyZGXYNiO4ztIYG/kacT7SjQl3Fe5hjQUS2Cqd2QPjJ+eoeUHOoLcRKsPfTM8LMkWvEo8
AaJJ4ZBh/8kslfDkM8zElXENs+FBYVs78QLeJJrhZ/3koDV1XXZphZHNh37k/M4SDUFFNH9VdqYP
6bQUaAQ3vyueVABr36mxtroe35OiH62jsHkWORsGMuArcBGbfzNal2FxrX+xf6S6L+/H7+QVrVww
TwLqNaF8dHzOCmwprvwQB/RFvwHcf1M2a21Xn24wfr5O5mZmVqMO/Ckp0Wm3aOqunm2IWRFga+bq
Nq1AhpRMD0szb1ysW3aFczvlloJma9jlkDMUw3djqAT6bqsvSnTj4tILzk+HOm+8EJhpAWc249xF
wf1j93qR3hRNCHEPUdoYe5ibOAzhGCz+O9kkFygCYNYzd9kDJ3MuPeUvprK4XaR9wPcKceVLsYyG
QH6zIg5WLh8AwJV6M8hB1QtysIQEG2PkB1Hcvrxdl1dpEFOKRRqnhpKGzbPwozf5+QMIWaHJTY+t
76CSHyfuX004YGxIALy3SyB5dlF7zvQ6dxy+bOXQfC+q5KWVoE+E1u/9xsDE6+PdEDLgaGQAgRrC
sPPtj5mDXDCbsQ2v0gfZGxeXwx51nzyQBLR1h2dA5v2tgtSaQ0J+6w+rlhAloXZUZ3oOq5wDQkrd
/BWSyAly4gC6QJ7HNRrXWNCGzV55F/F83JreFVd/Zl+4Vdo6G+yshH35qxQ/l+UQWU3nNexot4tf
Ol308SyvTjKyYeAM4iJzYlV7kE3QdVkTToiTeWmF7s7pix0/p3YWfmzoomL/vpyovvI3PqCs72f1
xJtJNqwgg4wZdKH7a7oldH+hsDpziERzDc5Xb8PgihvjJTgkyznbyEXSEiXoWq4Vvn/2yW5EvFu6
1meC0pQRJeBHktzuUO/13SAzNw+l3K+J6+y3Xl6rwz79FoITHzPUhFMZE0zByKD3vtJ6nBPcisiu
v6OH8bPWbbjvd5iA4BHOBi74b1kZm6mCgJhbB2hAMyO0RPvWcdnF0bCnIPIKid+5UJF+aH8cKrQn
QKyNulPQQ6pt63K9aN/kq346fMHJgwyOFtLE99cc1J8AGiHMNV7M99IkcqRu7E4/JctLr8wr5z52
5SfzaI3uZqlyJVY7+xqCL4ljpjZdvvC9kO7UtyTIcYRtF9epfNzSZbqgkRHGrAkupGJ1B3gsjE2h
eWh/UtWtbtp3YbxyN78UBSRhFc/wZHcbZHVRARZtC+7D7Ak4yChsg1wZ+qy470jYuUakooXa3Ybn
XcDmRHtCZIqEg7MwAnt6RO+KoIhYIIcKGv1BtblxIax5xpOtJBa389ayiModSFdCybu1QGJpgs1h
Hn46nXM/UFB4TcNmcvKiCiyOUIxQG1oZtQWzejQHZeKnxxait5OXvZIdAsKDMrnN9Vb+dfUaOh2s
EJQ2g6TE7+uY/sxUt10CQ3WT420dxXAe6ouGPphQ+Wn8VP30v7nkL9Lv4qgFt9U3xGzTCuta/SRP
OtCdHOcJ07bmLdT97yQwNhy2JvitLgEVocb9lo5+fD7JaOL4L3SFV+JO+AJggTnPFf4QXjYmy5eG
Khha2cLAUkNVfKuWtfJ4OjMh7JlqzvM6yXgCeHrssySYkheyyBsX3AVcDPk8frOB8g9lEvMiSV8P
lqWzEYwMja+E6LNBfOlPYQcqAxQIwFZlh3lY7OmC5crD7Qv2Yh4F84JrL0iT2ZID81b3mZSlNwzd
VsywZgKtPWjxQqEW1KzCKXDazlzoSPkIJ1+BLHK8d26GY472VdDgHJXR2yqxXx53jOrUpLDx51xv
umV4N9nzBwM6+uIvSYRAxcdZC2NwQW9dkpcxgmBT2Pgsb8fWrGHTvM5fQZ/0/gj1OleGNGIA8KS3
eR9uTaywdpKRxoqhYO1GzyQeUV370MO1pF43+tgyN7Kfh1s+jc/cWVgijFK4g6UarIDotwXdmJa5
Vq75kNj1aZ1BW29rFVdNAT4DGDUXiRPrZgZ4Z+dqQDRbOfkur1PJsxJjRr5wCI2k3niBXcY4GBjK
PBZof9D5f9FsXVipojYSBlZekYgTf8pB45uR6gFQc8tjraTxtZsqRYyl+tI+86Td8mUj2F1b0JPv
IHbH6OADosR+37bl3vyp+bzdaAbB777yWVR+3QYhr1tEXxhE/9APIL4cejAgqg7FHEPZzdfplxId
aO+D+p/v0/9J3qq73/ZG+6//xd+/V2xuUjAMCn/91y17Kx+75u2tu35l/8s/+sc/Pf/gv67T703V
Vj878V+dfQi//3f7/mv3evaXAJmmbr7v35r54a3tafduAN+U/8v/9of/eHv/LU8ze/vnL9+rvuz4
b0vSqvzl9x/tf/zzF15F+5/TX//7z25eC3ws6EhasfRV/MTba9v98xfd+hU4DMw6hCzwsoHg1i//
GN/4TzT1VwcMEGCMBAEsJBI1/KSsmo788xdF/xWdaKhUA3kPelHolP7yj7bq+Y+0X0F7BxcL7BL6
DFH01X759zc7W6I/l+wfZV/cVWnZtfi0ziO+s2OOpm3wpOBMQJToMrmc0RngYROkDSaiNefJSea6
m91uVFvzkTB5jK+gXG7NjWdTbSKSP2mg+q8Dp6yU7ouWaHnuy7Sx8yCjSewgKa7aUvk8STKobcZl
mppdkpq16fZaKcu3OsoajadJxaTcNEyjaMPOY5BxjoNaZ9dolG6Nm0Gq1eTz3Pe6pHlFkZj24icD
oylq2r3aqoo7qogn0wj3LLhnj0YNtg791ioVfQL/Y2YwV64QAcqPmTNo5GkeuzhdDurYEwvsF4aR
Z2BBLCepk/v7wWoJjb16kEjm3BiFLjXsUcvBZdj+KAFNpVrusq63WxbYVdyb800PfXfSHeKYVvNL
sshWGxZmrbHj2NRttbPI2CRI+NLB6d3OHLPuzmlUqJ31ZlM1Owk40+KOSOAUz92iowPStRAFzDLA
TpOlMvwFAXr31ZkchFZeNdZOunOIlBfIJgJ9uGsyQwX0L2kmKwR8NJYaxNcV+B0pqiNJwNSW+kac
pVIkA3E8HDVlIEU46yr7YQ2dJe/kJCnlzwBAAGHNlKFoP4+MZYungnTFuTXlKZv2pGoN+1CoRkMf
h36xSKBnqUbAYG2XajC2/egwd4Q4mYn0KiS0qoSzp4xjkDqpI90RQxumKpCaTC4ilUAfM0wXi7Iw
p1LV7+OsktF7pDJt/NqNymIyz+6qpWq8ejGJ+aCZwBUEedWZbI6kbornm6Wsa7yNxprD4NGvOIza
NbpN8+GG1EUSe6UxE4W4owHwmyc3JnVu0HzE2l2OOnn+pkqFPXna4gzxrdGR7j6X6uTFWkz9zZyK
obpSUTvCIBt9cL7oAybCa50Fv7DXyVC6eo3ys6sxUrFdnyek9vLcNkt/okb5pZ7k1PA6KZkB9G9T
hQaTQwo0P2WDabm6USugFDBowfZET3WzDJQsafqgJyPgU56Jpj22NxqrTYK4lLDkDTON+KqvJqc6
pk6rD4/yUsSk+lxVFKE8zno+uFXOsjeJQU1sP2HFSxdAqYXuWDxRNTTsbMl+2B2QqXe90gDK1jWd
FLsM4BAVrEtZkoIutq6Tn0jXtXa0qGw0w3lOYj3zEgamgFu044xpgY6YdGFe0ijIqS1mCzUcaCbM
9fQVvDxjlbs1/J4RybTQLVA5aUz+lA/l/IZjbw9eZStp62dzk0wDohbJIb6RJcUIGfA5bRE8DSlR
ZRfZLGf09TinaBIbHbsAMj5t4nLXzEZaPfF0BfOLsVPbiGGPolGPFJZeuZpdmChzWDlb/JE3K/mF
htjTr9WS5LPbMr0aAqk234kO+qa9buV0YBGic1RqU/gb23MgxIkPxEkCNayaNslrSsEoCwnJuOnw
fjKd4d42KzVLvTIZFAVJN8VKog6KS9VXDKszX81+bItD1soZqVy5LxsSFLo+zUsgQaEAA4sN8zvN
rWtLrrT4u6OxSfGSlElDWOWVmYXtQAnB/id2mFEIyEDmqMfMGvLMc1AVJCA8Y3BIHhgZs0fXWuZl
uCKEqMoNBB90827pJKu+tmZaAVyqts3zUJhKFy6tvihhiUgo9my5ntowTdJcC2w7UReXLPXE3LaY
48SblLSj3gLI1qd0ImrjjaW9AL08zNhddVuiM4ckVH4a0Atu+H0PGH40O3rDrg2qd/kta9S0gxRK
vtReZwNy5pVz7cyRaraFFbZWjxEr9SC7YH5B20jeqEvxNEtNk4RF1VD51unw2LplQz5U6KJr2uHQ
zEsSPywtGe2gGxwl3utTNetXaBtxxivU/6vk08jQF+NJGSnjSC2Y9AMuDcEi+jehu55nFufKHo2R
gQDGbC3q55n0s1ySbnoxEsbmHTp6EiOAQpoq+3NrTdMu62eritopJjRF0Ft3stfGhlFabgHWEOQe
q3pBp2+XD83BkInWHYHRmNNj12Uv0ywjS1SozbXZ4+aLCrOys+85csFWBFqZevHRpZszV6vzPItm
Y9BkidNcO3QASbrl5FHVym32KLUVqESvLD02pztaUjveyUMNjJRXDqx3qqdC78f4a406Lkj9zErC
qXUtPcnK64U5xeDHZgndD8KU5Hk0y7JxcU6zV5VO+F9cOjgjLh5vqeN3ZdtCxrdonR6KcEpe3qNw
rZAg6ZqqD7OKJa/yopqFa2ltqu8rjY1TaE/a+Fvt5S9Fjf8xFjyLHz+MLf8/jBrRe/ZR2PjY/3g9
izLf//1vQaNm/2rjMcRBLHgWWcBx/jtoVJVf0XeO/n0kyDkXq4nH5+9Bo6r+iqo20GUWojk06diI
J38PGp1feXsCx8YAVcQ/pP6VoHH10c0BzLbCA1RgwM9LPclCWzMv8Zbgrye88/304NxYUHxCzdWt
H2lUbQr3XLTc8wj11CZ/35zUIxB1LrHewiZvfQDCrI6Sa1zEAbtrwZzqeMpBDzvoKAbpEy6zHZg+
ui0mxQtAmPgdhPzGrM6lmpr4DvmnooD4AM/caNc4+EG65zkHegNJvNDZ6L9bzTfgmQpOkXcwmKh0
1VS2Ce1vmCV7NP/6epDd8oLA8pOXtLYTRf9hef+wJybEEVNqQ86AwCiv0K12pQfTbr6747p0ynUR
jrv7Hyf7/vdHyekj5CKR+L60f9oTkuBWUhCHQgYJicTuPZGogS1ouz5/mWzndhT0GAMDDPC9I+Rt
aDdCpQJCAGi3Av2qCoGDDqAdaMOB0QskKZvVlHWDvFMHLEHoFBVp3eastCSawWC2b1953295O+x4
MRt4xS7aSthcFjL4+OC90aTjrGjDGQrqjWjIxFvroN2W2CngV/uag5LCCrR7rXHVRycqg/mbfZN/
+3gF15ILoKEAeIg3HF9g+2KlBcirxytPo/Y1IoljNm1ptF/kaAHega/hw4PrM8RscyI7yhTXoC0n
SgP0RpLtM4ZcmCax3cdj2TIEL3rqaJYFtJ59zF+sJr1pp+pBLpwns603sGQrU4bxcN0e1MrRoiz4
kiJfTMQ6MBM7j1KGF269Bbh8TyKdPe3fp+xPE0JuNNGAB+rShu/34obBVyFM86wDGG03puyyrMSb
JjnunKuIcIXj8zkzEVEZ4whLnEy6B3Mh8Ztdsdeg5EQ20IR8+sVB4fBy6ARQFJBdODcFCByArAoy
ZxMlt1Ab8FI7IvZdGT8qdh1QtuF8uU/4wJzoC9shLwuph7k5yf2KvKS0C/OiRbYj98262wCOrW0K
BVL2NvCF6A4SPVSGMgQgBHAYM0393HyYls3k9ZYJYXuD9bvXiwID4qVVFG9IKJee2vkGuI6QRvb7
zu3raNhCjq2dqtORCcs2l41FgWPEJaIlLgVhY5+hsIrsxceHd+UqQRPKvycQFG3nu6NtJrUoWowu
UbR9O8v+mFZeM39HB5EX19MhS+6dYWv3r04pZJyAZIRu+QWcEQxbciXV79l5+34OxigLJc9B0WP5
pLoc9bKVL18bJVe9AJiaK6qKNBYl0KdqmuG4JVV8ZRXkW9lpP8tGC8HRcz3WqV9OSWi0Wy547egh
gwkuVLhhQIqEU47symgNGXfBVea3Jgsd9cpJ9LDtoBFZyUGnbjRmrPqVU4t85k+Cvjabujy1EInw
oG8CTxYHtyHOu99myllbxFNTgj92Ojr20ALDnKIZxNWqkaAa+O8c+VmK/DTUWfXJIFFG/zyHoF5o
ZSGzNtsJK3ms095w0V2gej2IwUdbPnntwJ0a4nnfk6mTGpXk4D1CLa6tvXH4MgObOYCx+ePzthab
AjH353iEPRErSqFBwwOlm2AJjVDZDcf0GqWwF97E3h63xDZU/vtEf4wqKihEgFJGwCH4kSJzJqsr
ccDVe8A1ctf+isL6bXpjhfl99dx0rrnXURKzkSA6xL1rHH5DoW6hldZn94+vcdFoWypGN9RYRtUa
3Li/nlgL4p9gY3LXLh/O7YHQEcQxKBmfr+GCoN9peCCu9FkWmGDoRX6jLrV9XpqNt0xFHab1jARx
aumRkVmzqzRIbRT2okd9o8afkGBPrmnnGJ5Op/YpnTLtnhTz/PbxF13zR4DEK3hzIsB2DOFOmQgy
mhoP4OUDp0m29/neDLNNRMklPhRhxqkdYfFnCs+vd5h1HmZkg2dANxWU06Fx5HL2vZ9DlfwJBPoF
Up7brDr87hC3ns5BCLyNAU9B4ZlSNtVYFQyjLPAfkrYv5R0EAyeXAw2D77bb78FvN/tFmH2V9lt0
emtvCVR9/rQunGejGnOtsTD2d8pAKCzLI0rOC/RluFbIMHofL+maOzw1J5xrwgyrMLg5dTB3fXKn
FFui0WtHCGwyeI6BuxgEEcJiDnmOjcRjndgcg5lm0agMD1OhPPydgWBnolWRp0CEMySbCVgPe743
5/rWLMfYdbp5q3ViLTMA0k8HGBWMhb9Tzk+qXY6qNPDB8ItqAcERfYz3mS9hiaxIC/TOzQ7bL/W1
KTy1KuwJyyETCl2wai/FAcwsO9Z1qFZscSWs7r1TO8JmyCZjaTI0abjxtXmYr6djH8a/i6k7qI//
9QVDr52OxyS0vS7UTJek6BcZDg7aAhTYIsiI1JWyEdWvX1u8KQnBDNgsxLPczhOZc4ZQZj7E0bKv
PUgdwoFMn9A25o/u1phWZ1BDIRd1W5BBXKCwZ1ANqgbFoMz7bu90bgXJGy6QXvxoIutuKz68hKPB
UZ6YE18teqky9NXg4lAj+4C+xQ6OMbJ9JYpDzkJrh+SB34vFo3RHr+utqG312kKfKy4E6DfgeJ8f
hjzV8zTjbpofhhZUoz4qDj4KqBDl48CczusiTnK6hcVe81kgCgDpGXpf0dcmbNMSdHXWnCM2KM32
UUIyvGu2uLDWciygDMElB+YG9PGLB31ZZsN6fw+qUQ/Snu6J/cgD1IpKgGMVDzqZUeHXd9hF4SZb
EPch4v1zalo47VJaKEjc45nB+zzaaDgus8/3UOXPu5mEH5/C1VgfLg3KnGiq08R0i8QsSSlnzCWV
mre5YD+WhLxAUOgOnaSKW0vq7Jcl22IRWAskkD36w6oQSGgMGIGxxLHs/PknQ4HjerqdvThiYXLo
ZDf3AHBMIuvAbjhGbjOBtmVeuJKgUSdLlEd1jW9H/U1+HHIvve9uSZh6zv30yZl8VCxtT48+oYC0
4ffWnDlYAKGNpSGXpYn3YV40EpMyzDixMhfRGkQSXqzxy8fLunZEToyIjmFYlBwVWTiGPE8f7WRI
XDbJW0RBq0ZULCLOoAxHJJzDYeqMfLQxjWMZg9BR8w219T8eh7I6Wyc2+Hc4ed6gDGL9BjVUo3I/
EuyRHtx73Q5MT1/t2ymgATlspZ5Wb3m8dhwkn4CYuchB8v4ubeBdF78p/dVR2YIt3WU7tCjAnSa3
6q70li/2Fj51fbQmKOpQYwUJjsiIW2nUkjQVMyof4kMZWt+SwCncLOQHwokMb6q8svK2zsPqOoLd
EOkUrCLc3fkcowDkVLHEgxrDDoBQgNDsVmf/2lWBlO4fJoQU5YQuybJVYGJgzE0t2xvmr3KNARlI
3ejFfmPXbI1ICAYtMisE9LSmK9V+c8XVGvOv+bPjYWJD5WDVoL7cmsQ1R3r6ZhEOgybZi1zoMKkk
eKKMuPJVFWXgozMlXqE/DFv21vfKyWNMOBkUgKol5UWHxo+j9kHZdUflIetc/liY/cabv8U3/WZa
cfU8nlgV9sqgD12ucxwuf5otV2bNddQzSJl2wRLEtlsixeH4m6+itTvxdHaF/ZOYFPtHew81Bj9j
7nIsPxsIuAET3wb+bo1R2D3ZaPbJzIP8xBiYm4xOf5vXffxgqUQjG7cB/+LiZX8SBYt9bfFS2NTh
l73aMqTRxzT3Kkqgk9PQIgkHR54/fXw2tgwKLxgJPeFovsJMLnMN8FR+TJQRzMaD+VWnyZZDWzuH
p6MTQpmqrsGwBV06N9ayw1xOO0I2jjq/qj+aP+HYLeVQQu0Qa8W7ybQdzxui/2PzdL9LkX1kRzht
C2mMaeFPo+E722t+fi+9tMCg68xFh5TsJfvkSR3QMgdFC2+5VZjrAGkZyrzfxv94AVffNKeTKhzB
RG16OeNpaGnH9vmuRkeGfKc+wrPhLmx3W+rtm/aEszckSc3ohKFbt9ld+t5QTz5P4CBUff3b3zp9
hgmsLC4LGzkxMftsVtnU9jM2aGJVblW+MiiLzZsl/pV9A+4cMF5z7UDc9MIxmEDh7NRxhrh3ny5u
d9W/Gt/NQ3OnHE3fiKQ5kK4VD+VbKE968077DQzzn9PDK/4MURPSmmBJAc+iLKyhAaJbWnGgvyol
vYvg6ptE09Zrl6p0y1T62rTtXmbWpzLuXzot2ytmulGXXMu5g8UL6S0ow74X2s5vfY3QZZgxRe5I
dM9eqi+WXhzLUvEkprllM7vDoHp2IvnKMOzIRDe28VqbDN4ceDryLmk+3ef2C1LgmyUx9PFu54Px
fYTL2ydH68hTy8aDcT9+MaI2dosvw7W8i4Nq4/W64gcNsIVBI8PA8+6iSwfE8uM4dKnlAjsWH7DB
7YjqabNLkwVtVaM1hR8f25X44Mye8ORpbaUcu4lYLgO5J4hFyFWZx3cLg5OYlmcT/MpoZ25ePza6
sssBB4YAL5h4OCpIuMkqDZq0bQ58Ks2/TvKEWhHZpXnnqnkagZguVI3ytlO2aBxXvP6ZVWFlIUHb
jAuqyAj24B464PO2ZAFWLaiA0iPVYl8G6LmskgVZRQgnq/uSvlSF4n48cSu7A/7H4uVuVHBAyXK+
OcGooRtzDWVmZaRBineUlhb7mimuaTQbB2ElND4zJbgCq5pmCAyk0BMlVmhKhkdZ7sr2NwY87Eyf
Ph7XSmgD0kt4V9DngnNYrDSUrYMuWIPZLiDsXgumIRvuZ5s/enX6HLBfYtehxi1mhuIMmEvbgZkC
O9CvwIJdoxnFApKrk9jG/K0cLKgXgNcBjIPQvhQzGF1T9pOR5ra79E7oOBiS1BzqAZhHLfcyhDRd
vZm/WCkRcPY1cOdwRuALXR8EwU28WBmObK57lpRHaV4fqhLUR6X8TJQq0IfEk3LTJ5381/0I2u6g
msLlbvkNcr4zacOGacw07MzFDDq8zF1K5ag0F9cYoLEL4LwMje8h+njfrCU2eW4ddyaYnUxAFs7N
oqUkK/Fr4b56yR+L7NEhzX1cv8ls2qtW7g5VfK3p7HWplbCh3/XN3rHLnWvhqgbpLd9SAEAJJ3Ik
hE7qUiPQazWPGQTteDXbm1W6pex1uZ8sDbBazYDuM7+gBJ/Jilgr2v79qVF90g/j5M836vPI2R15
8yYJ2qf2brrmelFb8glrY+T7GAzaKPpfcsbmXatQTolkp1Vkaze5dudI7dZSXjpPrnAKzR3OSmIj
3j9fyjkvxnjkb/H+sHznCttFVJVe+Zm6QzDu5d1oudLGpl257CEUA/IViGOgwgkI0bnNvE3SIePQ
RiQ2bA9/phDj2HOdaE7ewWpv+ISKzRzOt3IIcUbfGr2tuHll2AYKypxNGwCUi6wxq0vWjTyulJFK
6he3IluEmStJYzTDIpoD+xQM4L4VRjlWSlM071uH03ZD5dJvq+M8u7xgnkSIqWbygPq8FmTBeFzK
jbfk+gj/MC++JRdZmprFRFBplcxDk647lFtaGFsmhLAZ1T2ozFcYYZ43EboLc1P5fxyE8GQEB6Ul
L7zpdqggOsB+0GZLMeSyiR7MNWDmxAEHTSfPwZ4vk2pK0GEfME+8bqHiP8UFZmKnRez1NxSBshHu
r5xrzrbGpdkR56K2e24wXeIMStcYkzk7e8uuPDqXO3DjBh876ctbl4/rTzPC1Ol1ilY6aBi51Jnv
01b9GYO7i9nVMZblrUm8jFpgCzBQVLnQmgiOvPMhkdYyqU35IzQlR8PIPOgURqN2RVrJTQjxPx4Z
Pzjnr+9za0LwPJsDZMn4W4WOlV+Y4InVHI9RM6BkwPvkIUX7Ryb3G1bX5hO0OBgmaPlQVRaOs1Qk
JJMBqkB7GIBPNADpZdAmd8ZQbOz5NfdoYDpRCYXfgAsRdmTTNtBjbizw+B6kNiB3MUvcfvIh45ND
55RDzCx53wBrodxKtgc03W94s63y5dqAT78GP/0nyXY0qVWNPcD/tzR2AUjxZAcNgw6ILtAf8vGK
rpoCZTnCKAdAYpFY1q6IuVRMQbqULZIHPnlzT5GAuqeJqh6yua0fPra3sl+h9si7okFjC85cYS3n
DHJlWY8ZLrLPdDJcyy5AHPrQU+Zp5VZIujK4d8eicikdnHphObM4k7RxwVtvtuQ79NgdSUWfUJ8+
FjTZfTyulWgFHb0cBw5/xikZzpdMZcRqaIIeXKpqfjePnp3eLZPus7z3CutnKz9/bG9taHgso26F
DkxwQgvn3q7zpEbHMt52hrFLqyLo5X4n18Arga/yY1MrMee7AgWyFBBgu6zBtsvcNGi/tdzp+xKq
QXnbAP1jf0ezMLohtsKDSx/Nm3AQHoN8E101YkYGdfSK1A7SEQw6cq19JY+fzVHd2PVrRnA/g00f
XMOXsyeBF1KaGw24dkv2NJm6KvuibslAr5Sv0BhwYkXwllm2OO3Y6YYbP1u3SmiC3QmpylJ2rcB8
xBHQvMzVv9Hr4vPGgm0NT9iMNhsLwnQYVm551aU+pMFyHI7z6A4InSu/QnL7cYt/iDul87vhbLTv
vvXEaVnF0tfQ/wK7bX+Q+rcp/53v4D8m6zZGJTL5WW3hoOsZBrrUlwDGzaoHTduYui0b4tVtykkG
HVXDtUFLxRLil/r9kFob98ylEzyfKsEvqYvaaWDUxIUGyvixijQ99axxl8x3dvz08V5Y6eM6tyXc
JbNayLRDFoirEBnU4xSe+jO9te/Y515yy2O545F+9ViF+nH+XJcujbbc8KVvPP8KfNJPdoYMxGrO
Wpw2M3+s4k8z1PDmK8D7PHUMc2Mjn7qCWD23xj3niTVF65y4mGDtnWqEut1TsZODovacl/EmhUJR
Gg2HBUK81V36A2885TV9ycO/USk7/xqCgy41kCoUjM/7FVrIPJ5NBW9raGKajf3Ha7zlaFTB0RQK
Y3HTw1Yb6Idm/7UIwOCXX+t3gweWy5A9k0D9vGVV3TorgpdBy4TjDDMmmnOpQegQFG5g34LWon2X
XoNvvDv0/uhLPzPIDRp+/hpfq9ftZ4rSyMfDX3U8PHuPDCFPsQpRvQUZREoRPLpLWgL+ILuFvvXc
WgkMsZpohAIQFTjoC/nRJQEFJ+QUofB4tbzMwbSfrymBDKALmu1SCSyAy/SwCCXm9qg1TS6eY9sK
xCsPpvNvIWztrgFIAqqzfJ0HH6SbY9Q+Ew56DGa/fxxu/lYP37lJYRuDkoaOCHf4aVJCzc98xXJT
xMGceMm427q51vfUyTwLO1mxJ1LqLZ9nqK4WCDWqA/3SXy/H9NlANs/noC/VhZL8QwbJegMl74hG
EN+Ytw/Vqtc6+SrC9jarQU2MGV+l8wd/4Rv72ZZc6G6odyzger7k4NwlwJt+SW//RhAExS+kvXiA
sqLEE6cxtHhwtCztqpd25dy74HP460HQmRHhZshzPbZTKMC7mfajAwOv8zaYjx8fzTXPdGZDcP16
mZf/l73vaJIcx9L8K2tzZy+1MNvZA4Wr8NAy80KLzIgECFCDCvz1+yGqZzqC7hbsmvMexqytqiae
A4R4eO8TUFzBQPJjDZHzl2nPb2HZeRVwNNZDepeG7EK/qH55K9femRv2S9zFTjGl1Wa1mkB/KkPY
z067tDw2LmhQa8fgmVPwS6TFBqlc3rpDjVmE6XJUNK9lD7HQ9m/z1CA/9Gk9LLaFICn0mNQNys0J
2h64pOXfP0S/RFisdiZ1f2gzROhy1BCyh8p9/34pnDtCP0dYGirj6BJBCkWk0L5lN/PGfexiAznW
BuRF4KpqCcVIdtW9jrCBggZKLFcenqcPpi9TuKz9QIFsaBu1EjOBI9uCXsitZf5o+pV25tnlAPgW
iBF4cII08zX7sKiQ3FWmfa1916a3elGFZb35fipXYnxwnj5lOHbQi6nEfIYt7K8dfi2qh3q+/T7G
mUsVDcv/HsdH1/pTDMhR2aRuMQ70jS9NSrYZs1ay4DPvSkwRKkQwoVYOcMvmnl6OZAom6QBAAURh
uy8StRLSBlmD0hJcO1TPACjw2IOtGaxu0a88YXs2ep5ZRYN4qt6o3Bwh1ePfBLi7tW2xSVm0hsw+
dwp9DrjYttzQaxOEIXiWuCT2rDQh7o0tnDjISVJZ3hrIXj1OFi8wlK1gcwZQthOcOC5kLlfKVQg3
8meTd4lm8i0as6h5PmgZekNd/4i/t6kMCAm79R7AvFU4h8q1lj/Bs2CC5oAyDNGMxfKHFEDvphJL
c6of6r3iQKc7vwaEo7oB8D7+fo2eXUCfoi3RtZ3ooDPVIprycwVaQgmgm/fe1oxTA7L1a2W51XiL
TFPrOB64auPp7UahnCgUIes/uMgUxv7fQBid+6Cfx6f+/adN2JRNR6GLj43e7tX2wBO+D607KNxu
UJhcB2Sf2/QQP/GAhVHUmiVMQQsKLc0LbHrLhKkFIDC9WEkIzhxdaKyBY4damSKvqX//aURGMBCo
CqCUVGZjjMf8kzcHDcrx9trZcua4R0nzwxwOt85J53vwesji+QiEW2YDrKtmhg0sFOIhFLHS8oZt
hvNYHv6NU+Zk00MbWL1GMEoQFk4IUFpu6TX6UngW3QOZGYOnW8CrDfdOokVt8vHlJFTxpnh6/Tc0
KazlBlxEXxw5BYduW4dmOfBUaHqFHQVdTuFtjUg+8E1/sUp9WQu42PGF5wgXymt/HarW0fx4kEyR
ONobH6op0ZpJ5Wlz78sIgyXlfIAg2wQBtL+encHLfLSnsAgStlH6yzKe57C+GyDp6b2vf9zvv22w
ZKNUriZLgjco8AbuNhjeZ2SX2ijjapQhPM/Dv3u+qaGC4gYAh0JHLXOW1DZTAYSDOt/0SE9KBXdM
FMNNIf76lQzw9HpENLRj8cR1oE15cj1y2kttZAREMBIrbCU5TNAZfOBwj8Zrp97mUfq6MsBzi+dz
yMVqBfsDxmcUIdtYOJBmNnZFlKHTEbKrEpSTdrtaljn3BT9HXCxXnrqN42eIaOQRvQGCWdmO/CaH
8tcQTQla3pu6OCjZHbJxk5XRnhznaoKV+Khrm2iSLdvSZebWaExmLgom7pb+aH8owmKGsGKI1p/u
J0ctoqHFAmQlQp2KRukVQNMWQ4GxttsjktIrmtW4+8lKMnrKfVvEUZfKpyO99JlPJwOL1L6tnE1A
kvboQmu72NLn4Kd5P7IQ/q5mCL/zMhy26xr7a+NcXCl1YI9mJlX8TOwNihTS7S7sJlipK57dHp/n
U904n8bJereoB4r5LI9oGMDqfAsfmbA5wj9LCd0na/yk02rPYmLVUv4U0PdoKpoZAzOu500lPixW
ChBQCgqvJQsrlcSr0ldqw33J3xYxFxuydsc8H9VkqmvTOrZZbO2GHcgbkL+6Pf5IIaP0J39H/2Ct
e3ByXyMwSh2AVDlgUgIU8HWwZQbCq2MDoa5SkChNeRHpvZSRIcw7Q2crB89JooNowIsBQWWgy3vC
tDGtifh1CxATlL4OEwP6Zex+fL/b10IslovBANKqR4ToSH4PMFUbTlqur9wQ52YNFSLgz4ClAUxK
na+fl0htQ4UEopvops4HKM/+gcTmE1gFBXxC6yn6fkQfPcXF4gDeDU82ZDXAYi6j8SKtvBHfDteR
KmlXh6HaF05cvA/QOZoSuTehHOqH0ojQpl7dDmfG+iX64pyhrkVRn0B0pVpmoGLANrQ5QOdSbcMh
saL0mXY/Byf+N1yPztxTEDD3YWkMCQxIpi9Wp40OZKvP6JL7l+1eCfDNO0U1n6PsDQrMydq70Thz
poEEZiAgEgD/hNGXpqKqICv6F/XUp4c5v3X3SsjMSObHvgzpT2ZuZBqvAd9OXzj4fHi2qfwVt+QJ
487kvle2wlSfuHqF8N0GQn+3HhhvYGlfrH7Ss9P6KdritJk8GogWopc4bcANe2Eb78qOm32ZlJf5
IY+ceGUBq8t9sYBh2qxDwkeBbrGKv24XIVNbK3AEhenPCZKjb/KyvK8es0vzBgX8Q+lDT7EDSbvb
0tuxA8l/ZbeenV0cOMr804PM5FK2y7Am2eRc+wvwNAyRgvwpHY3irfmxnqye2TA43iyIWkLbyj7R
z4Ddt89FCkUaXfzWxgMtH0aNbgCr330/recW6+c4Ku35dAj1Y5bxfkacikLo+a2ybpi1Uv88zdqU
YhsUNhVKDLjBxYerS1N2PQAPQP/UU1ia7jXamhiX2HpQs4UQ8BpA4HSlYNOhhuGjpQRUzPIlDGFZ
c06zPghHq7jmafo62WaU1tNubLP91GhhO/xqgSv+fiZPvxiiAo8A5T2UT05I4DjMSepZiJqnUPv1
slDawZ0wvb09Dr++D3X60WxYLKNWBAyOEg1YlDKMTOoB07wgNPhPUf6aChHmxVrb7PQORBAQWxR1
HyDpJSimk2Y59b0ThJDah78Y3OLIWs3rdGUghIcKIjyjAXdZNv+mlKd60/kIYRRhmzmbwUl39VTt
zFZGhLy1RRU3/B1ApJBYQQghijjH/zb9OzHa22Z+Lwe+gjI8c3rjN8EaXlfOuEDMLBK3CpBs6owE
8K3EhynSsPegC6nIw9a2uHGAXoaz1RqN5pRGBIfcz0EXZ2kuAhsQIARtY++3t6m28qbYkwgljnUT
wBPY/SLWYjuOeWHY/YRY9taVoQexAP9Yvg5QCVvluap1+PXItlGt0FFVM2CMh0n9erhI1+4FFzU0
oR0vGeY55lzs6wpfsmeRWbBtCaBG0/ihXZBoNvOVb3kKn8BQAwPsKEjvAji9hJClKVREOqAsPxJi
IPDQct027yglFZF3hbdb5Bwk5KND/jJcZnEesSN//vs7FXcS1BdRMANubpHjtT6SLqvvvJDMidmW
QGxDbHclhnHm5FHqmIigYFfIxL9Oc9p1uEI80AqGTTNHzibfdDtVd9xl74AvI7nCC4eHkDxffXGc
OSM+R17ableFGJypAtaxeII0/rGMjV8cIA0tUsJzGsHD6u8ztlX1/1+DdRZnXxroBYA3GGyLPoC3
gVyKgDwMLnwgsqZLmB3ug/1anez8MMGPQbqD8Mt13KflNGvp5IV6SUPTIJEFH7+/vVAwrH+FWJwA
RQ0qlkMQIsfjqaICUEAzmtYAnGcuji9RFisFr7fOs3IJFIDFtnoLmzDzB4735PuxnHltq2/034NZ
oslYXzTADWEwInFe5hdv0yg9nVv3N90pIuhqK2FlWMt7pJ0yGF2OiGfdw5DM3WY71UxoWEIeUrhW
Qx85XM/Qzi0K9PiBhQXQEdtuMZeFk1HZeDN23ezFMBcIe/7j+3k87bpiseFhCAAs2DSKZPl1YxtW
aducIwSEl26hTnTXRx3QDP5rf1m8WywytkMR6y/mpojry2CdRXzuXvryA9TJ8yk7lLnO3MHHelGG
seKqOCjpuBGaPevk8NVYi8vCh5voZLWIJRELXgiPkDwN6ZWV1Ntm7cQ8++0+Texit6XMnnVYZoK3
CvST0pru39NYPQndF8RDA9t6+P5TnksrvszkYrVY0vSJY2F0+R7+IHZUxuy+vRAvSgQex/PtcPk/
evkC7YQr2MP/mcjgFlPa6IGWI/FWF4OxCTabeccjWBsUexMqSCC7fT/Gc7tQsRVx0SrK55INHsDp
J+0CDew2Fw98HkSVedUGq/pq6kcvkgobQRzUf2wY7i67UIVFND+fQVVsZDhv+M58BACTvpjwrjio
U4Y8NHaUtlu9DOvVEvSZhaMgx5aCpKPvvQQ429DQKIKpR52ENUcpu73TrFS3zt3mCAH2EyyvP3b+
1z3XU/j2WHL0sef0yAOI9S0Hwwt9dStqYBWYlAm5nm/yo7/yTDvFXipGl2sABK/0a04YPVqqG9DA
lj6sXQE0BQty30f+1kwCI+L0o2QyJLD/QMXmZxGLvRny+/r2f4Ahx8/4WK8QkFJ9xsUFD+dHrZIM
TG49vbL1atMZL4G/torOrFXw9wAjABUKb5vljd72g+WWPPDDTnaRQYpQK4zdaK9JdJ3WSDCWT2EW
5wzLOpeCz4RvWUe83ZR7M1FXIUuTHmheaE3o65fhuSWKXQ8AiI/S4gmtthiz0oYtkY/Ldzg2Tx91
oATliivrYELRJotXK0FnXhRgFil4peKWghn9dcV2VV1lssRk2rh5+0t3Lzcmrlyc2yv4nHOJxZdI
i/lMK9D+vQKRyJXy0mgO6f6/Cnn/jgvomcQazV44yPkAjipM0NeBGR2Uqqu+wJO+R/Ie2xJwS4io
OvwWNW7IkzQzuCjJ96fouTEiHOoWYId4eDctLv2i9TTNm1gQlo23QdIJDcJA3xqV2Gfje23yndtc
9Lqxr7N7j0A6m4jINtce/2eqXbaP3hMKXfARgb7H4uEirYroLcFw6d49qH5JdyjhF6IoU+vYDHX5
LY501GqwZkG+QYVteXMQ4aOOyAXm+UOsT+nPGEm3XWtTnNn0PqxdXDPQcfefUNEGCiXwGc02ZL/l
TutfBJkuCqiNfv8Bz+w/RSrH8a3DQeZEhxiYAihWG2MAe4d5n3tm1Bv12ho5tzBhXIE3LRwRLNRE
vy5MaO5azThNqHBF45/6OABxRcLmttrWO1GFND+0UOYkEM95Xnt/nZtDfCLc83COwo5f5DGaFCyo
WhkAJI13c5OFNTXiIliTyj4NA34U5s5B71xVuRZhxpZ5EN0LAtBFxsTX4KRYjJGW2/H33+o0l0AY
RYVH9Qml+mVrYIQVVuXChTh02aGuLp2yiQxpvE6N3HK3ePg+2Jk9hWhKbgM6vrjYlux7zBhz+gZl
u8C8ySGCNbjvRpfeCi99NAb4uUEgz6V5YokgAn/+0RqKzfe/QB2PX/eZUvtEPxmCQIGJcX1dNmzu
XI0O2NRdR4+z48VaHYwRsdwb3ZC33cj2Vj+snNnnviTaEXAIQ+UeK2ZxhlojdQCCSnFu1q9Bg9Y9
vNp1uFN+P7JzHxJ3ues7BrxDT7pbFm8p1Weslylwb0VV7AH22tZ6ejkODVwzVw9p88xMqj6A2uT4
kMu6DplTV2gdPqXqpqmeEo3Jo7FVUETxvCZmeu6zwX3XUrv9g3r/9bMVVVrkEui8EBogiV+kj8S6
KWw/zPorQV5JWiXfT+bpCYb2xqd4avCfXn1CuG4PvhY+GWwVyxxiRkO6svHOZLlfYyzuF8xsA89S
tcGRUe6GPlJa6FpiPsg88q+zNBQPqtLKHldxOafZytfIavSfRmd0TU47igWZZexXqYFrYzlHp2lD
c8rDrPihcWOj93AX5itmLKeH9tfAaqd8Dmz17QxYGwKPaEFg41XyAOMDGIU60fcf8OxucLDXTAg2
4zJa7LmxKjVtkFidlYedJjsau1JLpCwjbc42Y//n+3Bnt/incIusLEPxKkUpBO2IjiYZOmR+DbnG
biXKmcRIzd+/RrU4vUijNbqdf+y5uYN2PqQ9r+YtlspYhcHB/DdU4s5sBFxxwI0odjUaAounSD6a
Fml0RPAHJyIBufSmbu25p/7G4kzG2Yg/j+tO4W4XqwJa4XSmEjFU7tNeK3c2ZQ2XXrBVrtXH5fxd
LLVCP61ASCJCsahDrGHD79xIlQPmq+wRJjPFsfoZADZ6k4eqIpEDDwBjXg1mLFD3/andO3t4Jt6T
zVpl9UyJC1/00/AXS9UhMMBKG/ykdlNISKbkeCLpVUQO3l3x6O/NGzUZdRDlO5rk72m0JqpyZu1+
ib9Yu7AzbmZLxe/5XqZBTM1rPV/TFDkDe0QigysX701lxrG8BLk0yMehg3zNhCitb0OpEqZ8fqxf
jxulOViAkISL0WjUmbdyGnwwCJefHcw6GBnCbUopHn397HXnpsXIeRraP/uk3Y+XlrN1DNS8Og5e
FPcTpYwLavHGhekaD8tL70e7BRzEeW2jYK/tiHIn2X1/ZpwBSOFx8a8ftWwdsFTLjCnHj1JMzxk3
aAYkP37HGNOduyu36ZW1Xwl55lhEMxMCSLriAuK18XUeRrOB2noDD1B72+7TNqyPzkZesg0QZ28V
ZBI71SpB4JGEq2rI57a5ci1XgSGJvHwj+0UTtKmgAO8fiitA7HbBnTJ+gXDds7XW9jp3bH2OtVjT
Q61ZApKImNpDtXO3VgbAmw835Bh4GyD6ALKPfABSqn210WLnJt+aO37vvGab1cqAirRYecgzdU9B
0vFaWc64Db/Ussoq9ZEH/IatC94GBL9SaNubv+tEv1HYZhRg4N77qK10lz8IBCfBldKVqhRCcmvx
ubvMSVM47yKVgBgI/JJRPIthlX34FWThJo+LyH0DqLsMi0t15CoSZvbjFQqrkP7aNiiRFteri/5M
2ghkPs47XcHnsRa+rkDYME+YLfwkVU/PbyBbfrBvVINC3BP0H79f72eW+5dgizRu4pOtMxPBGu05
d2BoN9GIUihHDy1or2tybmdOcrQeXcVf8QN88aWEHPVH2IoHCGeFfeRcFxRHnRbyJNXCHm5DPBoO
ToLaM7uAdLT7a21uTxc9fH/gZxBAmw1imMu3jWQ69agJrcsJXrzkj9f8/fRDyZHgu31kVCdv7mEy
Ag+mAin8TNN208JUQPlSUGArPSDXIXC4ynlC1Xexf9DQRalClYOBBfbRBPq6XmwohXR4tL0AaNW7
D7QZGqh+k4YxvT36ZUG8d6LjrQwt93IWdfvT7kaYDSSTXknvshiJa7KkKQrfoBGMc4uh2ae1ZXXm
lYUnbmluxtwWg7WtqNdXCWlTy+D3bAIXqY57LStHXAYpg3dtNPlWDmE8Mgnf/UVSyiRY95UsRbcZ
ceJyb2fmM82iKtCY/ZrqKRlD4MMBfdkWlGVWgru1h9yc58iqYTHkO1LncSYTrqVQgwH1gbvQcM2T
LpVmG2tciR7HEwzkCI+QTXr6pZZPbr8Jxql32sj3+FTed3mNHD5kvCumNqwgcpLtCsF4/ccCAq+C
/Xbd0wDWlFDthLxvUYsiArPErfsIQLpUx1XjpXX5p9Bbv/6hdRlMoCZwrYJfssHPvBZe1lkXncH1
HuAl1yfNHraJEqUW3o3wCQ8ds/St1yKfrKqPRe8O4Fe3lj/NMuRwoICNntPAUTppxdRmsCLiUwDV
L4FpfshnzXSmuE6zNnBhru5nMPSWZDT6h0wj1gTmMKa1CzkQ6f0DtpWcnZ3R+o72swsGy7kpR6vi
v3k2F+7F0Gg1Yfgr9mDuSZ1ZXbOBIYygR9rZVmFFA9AlPpxa+pKlPx0PEgubyZqnCb6/uT36d7TR
0vKxNIKcP47CzioWSWaU2lYb9Lm48HOrxEHpo/bTX0C4bHISVGGt9NjXQEA+Oa0Jv+1oFIiWh37v
5+lt4TEXxcnRM6arZmptZJoVT+2Ye8xWjg2+KA8cBkP9tqSoHkT5lBnswhw11/9pi5rXG6+t4V0W
McH1tIpLC0h1KL2WDZYhp8QWe29m7vXUtl1MND21nt25H9G2cEipQb6xoWbr70DFzq1LLnkwV+FA
RNvtaUPznERkRK//ns/Artn4N16eXVrtUPaQxcrGttxCc7PGuq9SA/ZoqY4E6rI0SwruOjq15RF8
VVWzmYGdGwHyHsppiphLUjMyzLEZt1I4uRZOE7fcXerlZWtGzK7r7lXOJlIfCfPNNhuUdPEkRxFS
26uNXwEKezPfl0wjSu87z2gLubvGkHUWjZVO0BSatWrI3OLFMWrR7bW2HCedRo1H7ZY+uIRRJKIX
loCyNRj2nWfzP6ZlE8+EQdAwTS9N27Dm1+DOpn47jg2AcJx6he1EFjUz/I7BMub2Z+F2DoWkKbG6
duNWU8UvNd3yRGJqNqzbRz+Y6GsKpavrzsGLLDErPe2vJUM3fAjHWaRBFre9IUHZBs22U0zuGebu
Ectl1SIHGYJmeCGk99lLiRyQZ5FdWeYwhA0ux/oPZHfm6iprTR8YiMIhOslDp/C6ManMvDPbUEp9
IA9G1fWRAWawfmfy1jITKtsUOLUO1LH8Z2NVjluoCpfWXbYTy/MnT/QCEmdT7jsdoOq2lLuu76m8
g+Gmy/O4zKcAChTWIEqaXzQe97s+DCBkX9wMXjfwNBLS0+Y+ZN5UkssBVvUAEht8zHYwYtLchJTM
1H5VfM5GiLUb1BEh2A2mccBi8+jNWA8ZOxaQiud/YKgk8i5xi3yXYkeZcSVmIa7hHE+tC8sfADCx
umJsw043SfVjmAdh9VHf97now9Rnc02h0dpo8z/BG//fYv4/fCRI//v//p+/JIvi1+71f72XXdbJ
q9fi/T//Y/v6qyr/45//aP/2nx//+V8G84b9D4CpkcKCXYkKhJJZG99Fh//kH5DuC1xdCawDYK6e
ff9lL/8PSPWhw4AOHJJfoLFxs//TXl6z/oHuA0raUMjyQJnHf/a3/OWtxfsORXIPRllIfED9VCrL
y2JkQXNnnB2ezP7kzntNz/xkbBvtIfBL/S2fi/bZhB30TeZI9DhFxQ4NtkAdN1au0TB1elGhjsh7
uNFnswVnr9QtSrAA4Aqw7UfHuLBJw697XInPHhu8MuqdLgM52euC6UqfB349CAHE0oQLGjAGKvh1
5ehauUuF7gscBIVfwn0wJ1da5VXPgZPKIgpc4vADzgv8PxpcorPtt053PTtG9ZxrjbNvtMBtN1Y1
OH+yOdO8yMrV3/HalA8bu9O9NjIyzXiTbsogSNchqptr/hME76dYG0fHiaD5Tq6Y4431NmWeC1yH
qER/Z9fQf9xAZpXuhdb2V603OcfUsrXLqanS39LxIana6d1WtoHcWGbNTeQyvMqjRtdB0HaMXiSt
MVhPjqTdLUFeiHs6s+WFVfDqSMhUNTEllR0zaLOHnc3oEGU0r6LJ8YynupLjxhsdAEHczHnqud3d
uZYqm3Hhyj/En3OkGbq3IxMKdtzTxD2ks1QJLwXgzbGnKNBqkO6MCapkdkUvK9vy43L0+kR6XX0w
XIY3Rd3SfYoeYwRxZQeCwhq5mzPdTgZW5wegwKbEhr74I248FlpBBTE4/MOImxQOUoZHEq2yqRZJ
bzZ2kmcDhGqQrSVOMY1vqGPBuqA1xFs9DtU7C9rmdzeZ2VVntGSfBT472DpE4IugYP2Lz1hu6rFB
i+4lh2HzFWlpvyFTV+Cq1s1pK4RgP+vMz+8CS3N/6H0K3c3GkYeZpNrWbSiHVo7tzWiQwBgukrWX
b3NHQjkBDarf6N6wHW47scu5PR/6LgO9ygdHN5i9zgpF6eCSyMbBjyHDMb8FsiNPDP6beTQbWIwQ
956tMB16czvkOPFxUWm0CTHp+gXwCeM1uPegytDWvOt8q3sSga4dS8rH3dw7zlHPcrCcNFnfu4wP
Pwa3dOO50Cpoj7PSeXaJwS8gNN1cjkzPfg61wX/4rQ2PuWJ0na1EYb8LBZnl8zAG6b7CX9PCOte0
UOpUXoJvnfuwM5XNr57Ww1NQseLBcWSdoPpvvSHJnneZP0x3uSvroy9nCBN4QX9luRbbmJMdJLL0
jF2vlcNGE7T+1bMUjgRz0yal0dCLtmXDvRw1Pa6QziUaKcYZnTA/vxW5n/7iJqs2edWyTYHWUCiA
bz/YED3e0krvn5BiWwmym/S6aFl77MfubSws6KFPJd1TOfDtXI5yh2UPJ8nONF58HgwPuRAGMAhD
Xu0yrS6Qj2c1GeKq43mUFYQlM0fPwRt8rw0HTTdvmoZ4oMtlZQ1ikkyzi5wjmwxt2rmPNQawq/g4
MSAmNf++sQlAR4Yv71KoXG8bHGrgUnECmRK3nPEMZZ2XIUyWxz7eRM+99OgldSd2b88T7GCNob7x
Oy89do3Ndi3Jpl3AisF88tuMvJSigtcYL2uouAw+o1OUV5o7hcTOQexXToxbc8glizsmnTLkcGV6
gnJ7lzS2XSZuz4sXNqTzH6+mQdIGg3nXGl67l6zuBDD2qbGzA2pvadaRAf6bAh+JEbLvNEZopLPa
POLtYb91fVrfyJFVx5QV6d1s2jOD19TUQ1J1cDY2y7EfJIU2nDMVz13FPACjPDOvlR52cMc1w7gw
/b64zSow4aPBFOI4ahM9wp1HK6IGBYNHEfhIufA5pwLFdVQJc9EB6hSM+I1QeTriqM4PVTGBuE3a
nockk93vqrCa25J53UsbVPbGQBP+MNb19KfV3CEOyGzcE16lXQSDZP/IDKd7NDDZsdM62h5uVvRO
sMG4baXOb2bfnK56ZH4HB0gJlG3k3MJfgzfwQczG6on3DEbNrifk1ivqDNlcz6wuFnot/qT53F23
ge6+BtPckNAnY1ABtcGNY1Xh30+dj/tHVNb4zstJXnUw7oO6UaZEaStOrnySti+Zy/RnbvPp2jKn
FyhBTk8ZTOfsiAU23Y9CJ1d1wDNYBXtcytgUVLcirZS4zbDgTLxkKkscg76bt/DNMI1wciwKYyeG
ksxemGP1XONg2Y99FzxZNd67sd4RDLQA7xcMp0ng12d83BulXcPbwtKeQU2e8x0bXOPNcOru2m/8
6alkrfATwCZRRYQHQwaT+NG8BhOT7hvkqr+HjvLEYrQA/Gji4k81cwa/MKNQthW5oz2Xdh7cgOUx
uJFNsvrFwP52o5q4jEJHouiu0f6rb+CrTi7GybbxRG2ZDuggphhiLAM7UBGURZKxwji6RqWjtmaY
t36VQ8k/w99Pa0BkMB6PgKwNM+WrzpnxucqM67iO+0laoVdl+m4yHFtsxWSMcBclQsM/rku8rzwP
2JCEDi0cFmq7T9Ets+V8M7nBjKXo+k9WM3EoKxUNbUMqC4k0xDQ0YHWqHFVFANqyfVlL7dnLUop2
mzuPPVzotGo/zbZ0kknz5DWb+/7N9nP3jywar44c1pKdPs7+Uze77Z/SZtp7iydGGpOmGJ1r7H2P
bwJZoBiDr1TxRBPlCF95YVy7YqTbCrf0Ns9kfwd8Tf5bb2b0Tmhv7PvWrm+ZKwYQD91Ke3S0Jn1t
R7zXsUwD749p06oN2dAZUY5z+lp6qXXhgyWB+xMJD0T104tOa8xDQUgHmiZOhDkEGKWE3RxL5wsx
aNZlqvn9UUIoZjsIJi5MMJMiJ8jotmz6TYsye9lyEfpcvo+1LEJ3tMsL4dn9fYXleDN0lrbtnXne
mhOBcAFtDVQNLQskZs8yw5yRgMEbnfMLvSitrWZJ/VLi+LrsOmNAEd8l+yDNwADw/Rx060I3bupc
Oq9CS73QI055VRUm3YhSc0hi8lLEAa6hpCe+fjVRO4fjQ1f+ymqPP09+rcUK8xUR2HmGZMAhVKEO
c8NMp05sHOz3ppX5N2VWaJEYxXg1cD24dYhZH0rLSuORk3KHwlEXWXVnNHEjrZFFzBT1NWXCi2d7
hFPI1I8FRH4qGcFQOTg00FnYVE5rHSg0gaO0F96DNuvk6MJ0ZsNET2LCsYvB8GYHOP71P6107DeV
r40xa6ZwHl5rz44td+CXncfKI2hh1fVgNC1IGe2I4Zb5dp5TLeFuP4XIRumWlLaz6Vn2XOPi2ypf
za3LiHOFo3FKQGnlcTNa9V0OAmKinoWRyCsZN8SHl4oujVgr0Dxyg97bSjBtN5meO/ustf0NwFbV
Vg9aEbZdAGKBI4YLq5I/iW4IrAWau5Fm+6QMO+YV+7LVSzDwszbUKpPibxl+4k44Q1Mcv5dubfVx
IMdmO1X5/CRKkl5XWHERWorZj153+hgPi2bLWl1EHjD5uKvhOYW2qpkU2D9xzYI5tmfIN3fCbB97
yprXFpzlN9TSQAAD2uBJTtZlK5ouwrUP0H5vFHudE1xLeepGbmm5B+oaaGOXbbozxtI9zCbGSwuR
HVu9sQGR04dXK5UkLLlWJDqjLmyZfGObWTo94HEB7dLMr55LNgC/S+f81RKts6djT+Oi0eDdEOjT
dT9T6LGXxInkbE97R6JhBw+29K7ipb7XzMrda7gNEyKnHLJx0o2kO3fbuqyzxPVGO0w1o4lE7xf7
nJr2tUlaCwoVkLbcpbXe7TNiIoUZUuA/2zrYtwUjD177/9g7j+XKrWVNv0pHz3ED3gx6ArMtvSmy
aoKoYrHgvcfT9wdK3eIGebnPOT3tgaRQKFS518IyuTJ/081HtVNKz5g6VBIxkNrpk4jUjcg33cxp
rDVOlrSho/hJfJ+JSnw/S2y+oEgxDQ0N5ZaaZraThTo76FOhHOe2yXaxKpWcqKm2CxtKP3aLu8K9
0UWqrZVkQo5cGele9IX8p6qG+mUpN93OtxrteYTN+bOwKlWwZy6MhuLhlIDJox5TeGkWKpdaHVoX
xaj6RxGLPcfPkvA74tnCjzhuRsSRy7l/jIMZCZJibOJrvS5mbxJMHaZOVYR2kQbtH6uc8uewbn1P
1xYnnVxC2yqQGmNX1kJULEHrzeyPuZPJkUlFjOQfPG17nFWDzMqc9adwEppdFmfFRe7LVFzHKvT6
Col77DK1fR2SCU4BOSBtqMIN1TK6oZoqPRl+PqNulc6u1mnCMWzU+KrDT+SHwpF9KLM4umm1rtyk
+NXt5KIYQ1hsdOsxh0mnTVWSAZGpmDdDpoo/NdKe1wE0m1eMeby883pHHVNKStUA3sPM6wur1L43
OkoQRtaI6M6o0aaYzOGbDx9uoxZZfVXMw/04Vo7Pt9z4fpse+ejFpSzWlltbzSteX9meotpwmY3j
S8abRfSaagguOMV8cqto3BttYD3ogzRgLcnIn0Ijzy8b8hbYm8A0SJB4uYBDGW6NSZJ+Jx1bU1O6
NLXjeOIbT0omefKsYZ0YIaZ8QZ2esjQXW15ktqRlHZoSFI8nXJyLKI44k9lvt3lK4nQrVWraHxup
qhJlXwWaepu3pXof69WAFEWIEbDGQ5vHZthAC0q0MLYH6hCHmgfTrq5pQ6gjPwimXEkRdpxT3Icq
6vO4fGCSFDnzFHEkFKVCE5GC/T7Js0Zw0q7QcCJRqieV7pO8GWufem6lCOGE3H+q6EfQTO3l3OiI
1JP3BA9ipIr7QuUktbpxeKhjqb1CozO4zcpU4fox6K1kUyZcojgZwuoZg3xf5qhteq2eSFiD+vKi
kxApBbaZStreSFakenlhVBWGx1V0sPRUvo4nNfZks4R41/Rl31NtYZNt4iwo5rugDLJraenJUbYt
HTBqNZ2ZQan6m6JStNxVBn+KFlHKPy15gCcMDfbO5lDUblIN8aVKceQi70V0a6nF3vZSCQgt6iXR
GQ3/uc0EpbJrIROeaJgJ31penBdc8MG10cvKTgETZDkJnsqHprKyfRsMP3w1DS+Qvsof/XSqf3UI
7+9AYL5GWaa4TWBelFIUuIM4/CYRG/e+rBythMJ/gyhGOe2tlBnoKag6qR6ZlyVjQEqXY1uJ6x9N
rIa7kMPAoWtFVdPSM87WdLLbQXuJ4ukeGNhjHHWYafrFlVEv7/wKsfNaQr+bq7HJ7v1FNVOZhTvT
b7hLfGEPLLpyIU4JKGOLJEaN+pzLwuxYefsY+6PqwNZX7FqmzKGEiWuFs0n1OfWMdlQPWSrshBAJ
3jGuDrHSXxZxcdOEylNg1D3orODA3WvtjN4fnCgCmuZX9cbCFcaZk6KzQY8lLna/1RYzgXkzZNn3
pu9uDSl6MWiE2LKMGXc6g43N4vr7qE6/u651ur6/kcz8tx+093Odv1DXsLYxnj7OJNBHmH7kWnrV
iRkIge6WXkhlj00i2FZW86Io9834fUz8W0yPL8UuvkvNAPgo/icK8t/Gi1kMDt26g0lNosvnfZSF
9yQzt+oEaqay7s263k1K6CZC/YfEUXOk2GdhpqnitIkeOIDgXTEfgS/OxjG0ZBxPwmQfkwk2ufWD
sg5E6CQ7ino/IcIqHjEwuC8kC58EVJRDv3xQ8umxmgbU8ZPqTjW7TVe3l0IXblWjdqdo2oxNe0PJ
9NJKxkc10NxJsG4x7HCU6jrGisOkCoNvwGzLLc4uoVbZUhaRTYY4/WHgYbY4zACH1WJpsOdYQAoO
T3UrblF9CMubwMie8mk4WMXwas5qSLVNuxaogI2h5tXTdCu18yaUxV9pmf0MguAhC7vLPoy3el9t
K/VhLBroQgYNLu0O/LbiyH5WbXQjf4ymexOEeNnc5dm0FcrWTYX5oZ7u+tYs0Zg3FVewKPeo/EAt
qRwV6znV4FeHMFIzlVtLfkrG5gUWCESWx6qZHV+/0AX9SmyGmX5Gti/r7A+tE/I3v0TotnpQY+PB
sqgg6PX94DduOSFVkh3S6dmvfkbKdwsl47mNnkatgh+kuFka27lJYYfePn8GLc7JkQ0ct1D1t0sx
eVG6/Gqsw6ekm2a34hHHMrAj/6cmJrafA3RI92E6XOlN7fZp7FqjsElU8IJ1t1Ny/FgpOOUiphiJ
dc+ffV/Xlk3P4jnVW6dFPhkB6/B68HtbE1IgRLNTB2Q7viHs5zbfhF1s1/6TNFexDdhrJ2VIwJDp
IdV/0EvMX1s0/SaKtYFOCoEuU9u5OE6SIwibTCO3M+/pIvKqg/gQTE5jPMI94wE5HkqtxXI33k3M
nWkNG61pnECSYlvXxkdI0fZcQO9TjZ0fKtt0QsSzugKitSvmjdJL+zgOqAJUD3JMWhK3jjwnnkg5
ylF9StxTfav0xo4q/u+Y52Qqy66em5dBDutD4nUmX4m5sklm+THLobqE8lbBrc6vp8t6KO/GmD5U
Ofwa9eRXZWYv+GIc5dJCkLUWd1FJvaf5k9XVLjImdzI3BsLGdZAf1SjYmxaCRvrshELkhQXbLR+u
rVm6HQ2uhUZobFEwtoPU1g4lhs5J/LhzU0XJHWkUEhr6de0kVh26cx9ZNKwav6T0aalz4s6s9p2e
GNVGGOoWd784v6HvZv2YxyAkoQ03A+jzrI6iI1J5sM/8DnyYLh6Fdr5vqMu5sSFOXjRQVkqKgLM2
U3dtOd/7CMk39mAGSXoVmL41eXNoJc/ZpDU/+oGDhuYV373tyZ0i+dCE5nMNQIZCs49tawb3v8a0
3UMkmzJFltAojyEnplJRIGYst/sgyCLFzXsOAiHlsTbYlTmQC/hSnIxbX/W1n1pZKuKGHk5xZRWi
UDlRMcw/tSwKqx+6MAYDN8LUN5LX8OKevSaRKjyOBcXMAzdvpein3hfp4MR1DRdMnsLiISoKuX6l
ZizcGXFUj+FO1HjXoRsvyFxPVjTN37O6SMT7SU38grtkyBLbEJOZMg+PYi4j0om+f9SW8vnNkI7G
RTqULD+fApgtNDQ0X981rG7+gjb9j5xuYxGRcv2v/3mKFqEPBPAGlxcJlBlkzw/4tpC6j1mIHKSZ
0G1HqR0Pitn4Z1B0C0b0H1TVxyDLj3iHIc1wdZ2pMpMAzeEOYHrsmUGsurUfDluzT9Aa+3pQpxCy
v+PBKsNleOlxrSFT0ENUgyauXVjFHWvTpsZm67RxjZ5UrJpciFFn8HMrnsbfIUH8WsRT0DpdAcdU
HrtlHsz2tEVJ8WKhkue7zi1t6fK8AN4K1fwWDO9kOElo5MD4WtPIOzm2hK6c8ftyUBY8WMfYTZxA
sFXb2o7b8qzu7ieLBCIGE8njHer6h8GFcz+MpmjXOvwg9KFtvRPu/+1PdhJitUSG0Iym0RJtPwqp
8Q3bFsZzIPxqzXullJ28fPw63ErE8G0KcYRbfIiR7+V+XmGIxz6uAmnBNgKqq2+s7BJwa5Zs+x1t
N5wRNwBwyo1qILyVkzFL0LvPwZg/WzKUG7EfA8VtYN20QnFrUjXFSTgBNfS3xm7ezeVT7Q1ufSC7
R9H5+cyIT9GkbyM+CbcCctfWmPRVsISTNqSwG7W7jJzei4/YGkRneMGfjg12lAEEjd2GwPDpjqf0
VvclyqzLdkiOKL674p4a9X+8HVTgg/THKWupkFBOgwlCXopaP2PVITpU24VtuoGZfwAQb4PuOq+a
vCKi/DWV0Dbp08O/QnRzFTCcfCPIqaIKR43M3gsdo8QoY7Sx1vSKyM2/De50H23OgbI/2/cw+P6J
u9okxkDlpx9P9n3mhDFqv/ijMtCzIhkLynt1cJ8EXC1Rv/ezrCKguJ03s9vfbOZ7fUs9zpPgdnPg
JHvI3ff97b8wx8scfhV6tVxNva1G5H/sOHXGjbKRafnvfFe1lXoD7Pb6XxDfPhdxdSTordEly1f9
+1QVLxdRmrdTFem9/X90qp5M7gqoGVtpkUShbGdB90uLaehlMsLRZ3b9J1fvSZAVjt8K6qgblr2R
IgMyupa1S93AWzaj5KgR3CkF8Vsq5s6ZuGcmU10YVe+u/CasyoAcEKtb0ZEdSlvpxnT9HU8ZW5T/
Fen0T+789wNd+xrmIvQl/++lqjrDHTCs1iW2x9swAkXMuuFstRfAwnnvp1PY9N8Hgo4zHyIIi2rk
CqMt6X8Hn7YAKjx6cmFyoTraRXSgLbtv3EC/U5wCleXtOQHHlQLDx9ArxLYaAPxUGbdwBNOY3auO
bqFNEng3ew6GiycTv5UEv+ThtlQeanu4j9xzp8Qng4fdq6kKPGlp0bM7/dRjEgG0oDhthdVVURvq
odOHH6mKzLvRTcouBe56ZnEtY1qdDScRVzsHc6ZRz4rlWFIPCcnPyCQvC3q+/BcO3U+CkWlppszY
9MV69XR4sVQj/DKOZArSZriK4QD8dZXVB2H/7zKLLPoaiwWihNH3krmudit4WwTGIUaLVIOE+Dqm
l15nv76evdPPZchLDAuzRYi1wMlIgk7Ho3VmTtOTgjr4Z31ObgIqGLZcNTFKVanoNJH67euAywT9
87U+BFy7I+sh1VQyMFqUkzOHPOiogghRcubEOc1R36JAdF3EDRUZsr62WhOFKKdqB8F1DI9m3Vwk
TXQmxf/ADWHisFkGg4CaKLafxur2TbQoTmfVt8ML+KcecunJEWkvgZIgb+bCKUa7cLQ7BfXUxR1i
emquIxfRyowtR4l4Z2YoA2NSkUmOcY6g+sngkXpCOxZdKXRm1gz7TFabN+8DKNn1fSrwdPb9wXj8
+juu0o+3KX4fZe2+kci52JixABNQ2VCk2cTUqy60H8CNnNQD3ZRvvg74yah08uM30CN1vvVKFQtT
AamNEEoSoySuAYEywUZ8HeODyBJfVYckgYYETpJo/a7OT12IrBmGgp18q75B0LDTDfLXW8HpyeWM
P+0trLIzK3WVPr7N40nI5e58dzf6IFqsEUrT5Aw4lD+XF39lVP1Ov1DvqdoXN919/njumH5zCVrt
w5Owq/WrKELMVldsrRnoUBhXgggGCVTwhSaaG0HKd33d/4wz4UGmNf31LH9y5pyEXp2h4L40M/QX
5zzJEfN62yQA/x6jOL8sw7/NuP8/GPl/yiKH2n+PRr5/nV7C1zR9bd5Dkt/+p9efC/RY0/8Lm3h0
klQInYtuE8niX6Bklf/CMwZIMPccVi3LW/RvVDLQY/D2C5+ZxzJ/wwb+H1iyJP4XjyBEynh+4SGx
kI3+D1j65q+l16z+/X0tagE4v7spUC3W2OQ4qUvoTVCNWnOnW9qDUE8AHknikypl17mfzZtsDB+k
zPqhi71xCWnwEXYJlhVxpbthZ/0QjTCwp7y6MMaAgmIh7zsB5epUuRUppl/ljX8JidKRyjtjMky7
EDKoJEr2IzKnvV8Vm3EU72dV+CGN3VMShzu0gq5D/K/sWE6+UcY+t/lXz/BF0hSIt2Us9xQH9Vqq
ZwInlIKuhKLUJV4rxjfd2O4mOdhWsnEMgnSvIjbTaOp3tG/cSj7nqcsnPpli3VQXaVP8zulJfNQT
Sfs2Tuh8WbYxyV7cj64u3ug9ADuwFu8W399f9+Rrngu12vTxXOslylKBo7UtYvh+cZ9ryb4QiqvE
CvZBKh+AiG562k9qBAZTiQ+KWnrmoG/LQvtepfLR6vi0AViirHmgHX+UaTrk3TbNkp9xHv6o9ciy
y6659I3pT9NAQJ8CZ7SqZ5idm8ofr4IqBMwpKp4eTj+q3rLr8M+ZQS5n9T+HKpYCdM+AsrExFtLP
B3mUqC3UqR/7xJEpzQ+Dhg6MFGDbXvrAb4zgOQzpsjT+QoObgfmG23ksvK7Hbk9050Fzwb50KqQn
w9rJ4wREWyhZn2ZvZ3PpNaEKQ0uDmJRT5Y4ToOxwXJTpeQDxU5VIPZm3ZfWcRr9lRLG/Htnq6b8M
zFo2IYRTyAgfJPOSWqJXj1ayk9I8LifrUbeibWJqbqHQ90hFkETWBcXqM64bq2fcW1jcoqTFJY6y
0TqT0cs0JncFPoq6Tq99kyk4jvG8qczHzqoRDTqn5qMtD9HVB7TeBVwnNUUeBKJeE7DuNFfW25dc
7raK+autwtcp6/dyUgD3AlYoBdqOmlkP3M+p8uCW3kkF97B0+0xyNW1wfY3urWi5MudPFYW71Ch+
J8Ao7SYi9evaTTW0rpHg4CfhJ1RhuGGCyp6SR9Gir1wr3c08PcdFeVgaU2U13FQwGLQs8OZR3Ewy
HV/EjLZar/1M4+5X2FvXpQRQC4iLWjWuluquL4xnjquPe9g8mZ3Vw9awxkYDOpM4Y3oh99/lLt3r
E804tJi/Xm7LYfDVZ1ilYeDC/ESdCCRmv9A4c625pNwcnjmT1hfMsqjhdbNX4d4YH1gvRmoWbQyM
gzZSZwM6p0Nw+/U4Vkny24HALYo2lIZoAHrrqxmbgqIYIjNLnDeLuv5gwUndzXcqlnFm6xXm4V/o
B3w6LHggtG8Ww6G1dgvwlXS26II5i/yjn1OhaxzwNv0OpZrB1Vsvah2cis99s9Os7q+hcvaZSE5y
8AFL5Zu+y2NnsupmCpnNiAJTlCnfccpyW6zy2sza1sm/WVPms3FtogfAX1g882I8DZeUlhUNE6ie
hZSv8QLJtvI+peWBJMH+rGzgx/PvNNrqPTlTvw76gmjS+GSOLEaj9Ib+VtchGfqXuvEoWHAP1d91
ChVU7jZwhi4hRR4Na9pVWRfZEZbQcy3wRsx3X6+xj3vl9KetXvCWGQqT0vHTBBR8idIhFken6+sg
H3f++yAfXNcAzgoVPFFmu+Hy1kP8s3DQk3/k9Nm/jrRuFqw+7AeTtSBBzI8Cf+RoE/lO2/jwwHPj
EaCMB3XIGH9MwdHAJdSEOK8N9X0bpZv/x5+wOn5UX6xb+K2MNk2O4Sw+qrzDWsrPEUWe5Ajb6VsZ
3or6YWoHuy7PzLX0MSlksukDIWFFgo7Yy2ppN50WKjPh0320047x0r+w4ZF5/es5zYOV5sKya09j
rYYaALRvDGOKHPNSekmusjvZ8yt7USNTLhU46+haYMd60dKYflV34u6cf/LHU+M0/pJRvTs1qqge
9EQjfkwTmK9dezMowtyUH42eUm0qnVten24XGYFhlCZM+UPBq/dbFc1tAjaeetAKu7xZ+lH5TtmK
OHl1e313XoZhJVXDLLNjKBbSnKV+wYtrlfyWeWPkshpF0NmTbZ6Nv/RWvUnz8rkNEFYYlPhxKuB6
Rws8Zqa6MXGNU6gYnUQYLtPybLPxwySQzPGKQ4JRRICOssrprA+hJI++MYeOX6R3sYFntZmOYAbT
zTyEB6FG9MWsNqJUQiYqj3mebZtC3GVl7kWJ5oZZf+Y0f+tunlz4FuqvGs8RmQsZzYrVMmhgs0VF
U9A7gx2udmVlK5rk6qNph9Apel/ZNbPq+QockCxzoyjfwNkWKDP34JJ7AZ6haTkG9TVNhI3Y14c+
xXA2kvb+OFynXXQfSci0idb265Piw+rlZ/OA4hHHw9eQ1rLxk5lIU6CFoTPnCxz7e0xXU3Dl4FHJ
/+1DAZFhnt1gCkSVx7myOhQqQdOrxggA7Y3d1Rxhez+hPdNXN5r1HbTOzQi5PoyLrdaoN2JWe18P
dN0hZwUjOmkRGIM28aMm8BzIaZ76rWCbRswVL0euRK0zEVLX0jgrxBs/vpb8xxkSZ5ypD5Y4bNMm
85RKBWj+ikrGppVnuzGzrS6YZ/K4j1kWP458B9YX0Grpg/NxEtRyl3WdQFWeVdzbodNtFxDE4umI
+m27PXdsno24OjaVOkRlRJMRHSvju6hhvUJAflbbb2UUe+3Yu6GiHWqxVhZrttupDL9HUXuM9eLM
A+mTk+V06KuNA6NShIbH0H1/ctUcaX/tWe7KYzIhCDBCUxxvOrlwo7g+GjAUDV33knyBeJ5z1/p4
kywfYVkkeJXQSRBXZ4o19nLQNPySJSHLI7fBqm2EcuXo38DAb/x9vlOvhdvxW3zs6kMAMXlzTlr2
Q5aGWepfzsLw4nG9XH+VygfS3FsCpXWgg3N3Baje7uPwEZyvJ5bDtYbIiNyOZzbHh+SIsJa6mBqj
8Efiu0pFQzMOem4xASKa4oRKDJd8AlMb2VZw5nMvc3h6TC7y6vQdFBH+NnZYp+d206d53mdECkEU
DIOrigPik8OZKJ+tbnTeFusbESL7hybXVBRwz2sLYHEBEcdM/J/+fGv0z0VkusYUF6Cl259on3tS
XR6h/F4rbfpcZ+KZHssnv4OrCT7o0hHiyHuTLXiXHGRapwb1JCHugSw4VbvW7rbFtgaVU+1TT/dd
5T+LyFOQ1wr30PoRY1CPUkGnhmQHA0iObpuotu5yDz8A0XSAY37/+lz9uGKXEf4Tb/WukAE7J73q
h6R6wU7aJVswhTsq4mfeCMq5OKuFM5XAiSODOHTFXQGd7GZSLsCWutPYubnYu7gR7LRwukmEfuOH
spvC0QuG1B2jZqNP5q2mXOuGb8vWN2j9jiK3tto8zMJWawtYtNshRsDKMCDh+U+xAVhLlja+Nuzq
UITA5Lu6Ml3XCpqe8d0YAr/LC7ep76Lhz9fT+XF/nEynvpR33i0YYxaFsszmiHSgA4+auojng1OO
zlw48ocnNhph7z7b+lmPRM6UlchkUAuyHoBaeo1ywLxiW+gTs4v0UVfDiis3dWLAI0U3aL6rytep
eeyiKLTzLjxkUUIVByOgUFftGey6rGQPaZdCYYHwKwSPX0/Mf7OV/u9C01dHI/qRYzNyV7wVBXrg
CBFiOpt6l+zD3SC453EAK8XKJec9naPVzYRpSIioPzlvCwsuJW3sy8yZwCZU4UOg7GP5V5QgwNqP
R63pbqx0vGqj/qcfVVtDs55zq76CUOv0jWp/PRWfXFRL0w2cNuVMngFrKc2xpM6oW0iNidtxk1yh
1Rl5GOu66dVNfzRo9A2b0eu34k54yK61MyfMx5VzGny14ZOp7bsJVLFTcj8E0iv10zPjWzUUl4kn
hIFhKQjNtwb46SbIg9BHmIgQy0U8PlSIReb35pvbdMb1t/GPNDglwZb2X0/s2S++jP3d7uu1eo4q
oNBva4zhDd8ku7zuj2iVvgjbxUGp3SJXyT//TZnIvxebzqsOf9pPZCJ100gRcDCWc3upBjVOiVNa
giwpbEe1dmW73kJbo9UDUcX+FwBOHz8rix2MBlmHrqCtsjpf22wqm7w1/4oPUYmj/E0TEmFh3w6o
ENtogpyruH024RTAloNIA7+B++3phAtqbkpCyahHUSLfwnSomB9lE+qWKe9CLfmtyXuaLmiDKbbS
dM6o+xvJx1kjovwodGDNstvBKDDVy56+Xguf3DdLEoia4qIsRC9v9csgy/ZIZkRO1vzii7mJhoe9
ZG5TubCBwu8QkrC7wnK/jvrZuYw8PQQwbCCoC6+hyVmu1qmBjKCj3+Y3lddjdcVldTRUNIEjT/A4
ah3fhQnozF5Ue81Du/jahVtEVL7+JZ+sB5YClUmSKF2mOXc6/mLEeBLWNj/EpFdTC255/hxbDtDT
ZJBk812M1RwbCD1UnbV8/WcJRs7V9K3b9kdESrbtE2mv59u5VwMxUfa+ZEvOdAGO4Cx8Qf74BF5S
XgnYNBkwPa/VuzQiq5jjmV8hb/1tUNvyodtVJE/RDlE5pz0CenuqUopI00XWU/Zut/k23iab6hdX
pHsOMvWxdgYuXSMzVnAc4UVurO45GCRNX8OfejuD4t/lhrV2Ue0xpzyLdHu7KD58gHexVjdcD5Wv
QajgLdZkZ3cNA4br4WSIEWwkh0PnMn81rxKMkM4s9Lfr+qvQ6/U1kEFJiG85QttsASGSiJjOUN/V
Csbc8m0jPRdVaNdoEHU96ZZS2olf8gGywyzlGw5KWxwjLxleksKLUstO4HR1EzQ1q7F93T8YzSs1
j2PWFjd5ox8n+KXU8pGAT6XvIfQno36pi9SedOPaXMC4KFqqcM5Fvd1n1jeNuk05/1Bp10nxb40e
QBmrWzQry/IxmCSYhiH07QAB+7qXDklS73K0KAZjuIyU2u4oMZttDiHMujfkF8lKsDPPz8zgJ7fk
6UJZ7Z4yg936NoONpx+4rLBTu56rLWh/miSKg8u2/Eu4gUR59tT+UN5dLdHlOfnumhxUsQR9Qy6O
J9+2BDlV7rSD5kDpPivc/bGYvsQCh8mtxMMYjN9prCpEbKdA4IB70d+KaFb+UPcLL6R7qJ2pcc7Z
eX5y7L8PZ60upKaFiAw2lKFlu6IOn03WxVB2HkKbh9B8qEzJxc30zOPmkxrIySCt1REkJFpdWBNR
WxdnktFtIy93fddyABqIoYu1DQ2v89v/s/OXGoMIFpSKLk2o07mlKujLY7fUb+mz0WSj9mgvlfqO
5RO8lNuzHr/LklxveirIFJK57fGIXi2cxtCHfmwJKE5EFL+FTuwavkOi92dBUicv+SHYFOdm99Oo
HO8Ur5eiwNvT8t1yFUvJaNAvXIapHvAi2nKRIvxf7hYGR3moH9Ptufr0MnMfBvpPyDVcvJTVbsCi
ldRN6+FtqheFj/bexC5VMN2mvxjZcVOfMdeQl6vhq6irZYR+2jTgCM4bGUSj8NShKS8+jjsdlu5m
sW9GGaLmHq1nW3ldQJzqpfVwrh6wAiC+JbKLqiP4ODoF4KtWtaSsHcUyHgv6IXtU1wXfLhK3cFCE
UO3gYfaMn12IwL8CUunMw+SzFyLvBfg5bFBd19+m5913VhC/q/WKoyKObHMrueX14u4wOqhJQa/8
DyhPywuRiCTNIGl5jKmr+1PC+LfpFhsjHMQ3et3vUqARaY6E4yHL/M3EozrFUUXiVaxH49YUsv3X
WdqnS/vdD1jdomHvW209y6GTqQc/vGqMbVSfMS9a/ogPiwrlbaCyYL0AcvPf380qXYNGklGDceb5
j1xdRvI5CNen3w0bSURwEBZn6axmcVQteK3S2xFffZs8jiEw8DPd2a3sKosbxNnH1mcH3/uIq2kT
VA2NZfEt4uRNPybUajj2wiuThWIe49E5V76S3upu62l8H3J1Wwt5riv+TMgJv+9RrnfpKG4zpI1H
abzQEJMomwFtgsnzA3Qu+w7yt2iPhoBINV4laYEAURm4ojKiCEB/IM8QWkL6R+RnC99lSfGK4qrX
rkfj22jSVtFvDTW+jJsOl4voqS3NyzJOD2mbXjeDsc81zfPFyUZ6wi1Q6u7VIy2zfZEtXjJxZk8z
QP1WojIbHftIcNM+gf6dbQMB9ZGo+a6KzctQmBs9+tN03/UWdRizcmf0CKq5v7DG6HeBSHwuTI4w
RJtmxkJP0i86g0SoisTbWpVe2xiOLyCi2vdtOmeI6uBCEIq3hdBTFH7RVcupJTi1tGFkq9jFS4EJ
CRd1lh4yubhrE0QG4Nwa9bzzNeq8zXWZyYjmCc8IkDphZ3ph8M2UrDucRDfIYux7usLIekJLvIGg
76LseBnpg4NetJ2kuOfkObncC14o6NQxK2Vzkdazm5Xldab9tnrNm2t0iEINOdLcqUbZK0KLIcOd
ln6N0hZug+MjGdQPnl/XPwdLvp5m4ZcaJFelmcNP1ycns1BeM/LOq2ThCh+yGx3ZhCHKnhLffBDn
SwEbKCuRD6gdD3aQtJd9AzdMTxe9HAg/1XGiEpCVCjILxU+/G91eDRBvBI1XC9o2GNXtLGa2KJ3j
H39yplOQ4TVs4i0g0txcLV7IF/hyI81IQWbwtE34e9jG92Vro2eAcoGHpyaKrJpzNtH8uE9P467y
hXDo47aWiTsczG2y057aFuuOhRpDF/EVhbxz9/YKVP5WeqKrLNLLJSPDenY10tJHWlIKyBVat3fH
vbQrj9NG34S354hOn/QjQTdx4i2II9ouxiqx1QvqMehuLQ+geJOX404wJGcUyk0Q5U7ezI9aVDkW
UN9sugnL2hN0DOWpzMaJ+jQPua3FnRMX2l2i9E+yqXhfXyz/zaFswjpHKhXE/CqXqPqwiIEv0WD/
QbJi0f8KXWQsWs+0Naen5OCdexJ+muovzU8aJQrU8zXlTVSjGGmsdkn1pQ0iUcfqUXBelEN9qF/P
Ndq0z641gw4JjSjEoz80vlsjEVBBwQ6koMXONjTxERX8l75Bcva19Ask3ORdK7duvaQwk7FLlPIh
6/60o4Zm3oQdMOLyouYacr7vlZdG3itNsBc65M6rh15BY1W7MPhzeXLeIOZsN/OT2Zo8IV9mSbEF
XXiY/UUPTXLD4halCK1BwRMDZ1G6CgIquzVCGWG/n0sZmYEQHVTN63TckQyceYy8Pvpl7yHd4RRN
e6i5Ec58/s9SSapPeHEh9cciXd2QlWrkWax3fz27GruDPNrb0q2MQxJFuu9noi27anU5cq5waQLn
gNS9RnO00hynSNktddcIAaOduVUh/VWoRWc2mkm51zr6U+Bav7+O+0mWTtiFKUOB4SPvGdpAOUYl
a0D3b1J/tnNsDOrmKJXZHtTKGJTu1/E+q+2cBFzNqjC2kKH1ngRdfZ2Q3ZCVG2zj9lUmO5VWuf5Q
XJdWvui/bvqo+/dzRbhecMrwY1647Ks0q80zPxq0Cs18FNj04Xvc4VWCkciZMX76LQ3sPSknq6Kq
rs41XBuCgcucjVUjXicigxkjTp7w6FM79aBMlLU744D8noei6uVsiE7VlXYq3Ghdcikr6Zk67mdl
EjBCUBREeB34j60OMmOYu0yscHLjVXJEAxSdN3m60OObPkAoPpNgYKcbAeCO2GhXujg8TbHi+n51
F8vpthiEe8ykzx2uy711ut6NN17k/+bsPJYjR7J0/UQwgxZbiBAkgzqoNjCmILTWePr7gbMoJhjG
mLm9aKuu6koPAO7Hj/iFogJHx556VSOVVjfIISo37Hc8nIXDsttD8NPUaKODxF95iR7Vrok257ha
3z/OvwuvKv68QWCyR3cOCfGYkPeB76LtB+mZ5/veUV1WUbge5KUUWytB4Kyht/NAHRqlrWsxnDP8
yJMo9GNJd+OxObPlvh/jZTljURCRcXtaa/8Xo1zIXcVDSUhR92WyVeLWm63AM3GXsZLhLhTz45ld
vuya9RcExsADUrjg67U6TLOoIeqtMC6pg3dFfNDzJxmEZZORIlpXSI64gomOQaF6dXymzD2xd8gb
yB0QMqMqW+hLX+sxvaFrW8o87YBQei48ViDtZAGZ3LufH/HUlPGfhVZ7BZsrpHGRiXemaoOB0YOR
l7CIkj61+wpVR0F7UBVhV/kY5Qyqbms18WzM92ovHnGpvC3k6Jha16qeOBYiXGIZeLH08vNvPPcu
VrEGUr6hJCUbTS5iu8iumwgrpRJhX+1Ma4Vi9/sHx2Qa/DsW3Qxn1tFz7IIonIpl7DnJO0Fq3S5A
kGdI3jMgS5kuXYw+vXP/IKX5nxaR3rYb7LR9qOZ2ERKzVfGDm2aPXYqtGLOLLYVdJ6mHUB2aryS1
vWkbM2827W6DGVGugLuvufInc1sl2VU8KI5hbEvtgG6ng+wegsgy9kQAksLsJjXjGwLgVS8hPd/1
iIJl20jSLnLthoO4zZDJBM6evYWj7sV5xuB8QdIfW2gJdaU7TZhsdK3flL5w0/RUZIvNQ2xV8CjD
o1Xmd6n/WKWjbVThL1nGHFHOy32lWHdm/zvq0gc1w7A2d2bL2CbhvG0ASYwUc4lF+AQ8PjMfLtXx
osLOBatpO6MyjCPkYrsMv4K7JGlRjELaqtjTatgKaoQeFnK7gYYUJ+npXtbz+zgqF5VluBql3RfD
RohHz5+xYgfjKUjym2ghVzqObo3QDg5JQXkxF+PTHOiuqT72Lb5NqX+TILQ+56I74LrQwEiqUVEq
gVKhsAjOSdwrwoVmBk85t6PEv6H514WA56d0m4KRxt5rO0m3xoC8jtq6vi5diW3nNfFwUVLQN1Hh
5dhIoF3MrFLdBbHg6VKw6/CeDSCY5EK9t8TscpJ9p7ceeiyvA/O9wwgX1TTdb35hSHcY23tNvm2H
36FpPtXK1ZCDjUxfZ6X2LAuZMNVqnTSjAwN6SsAfktK3tMIDf0sHN8lPRJxRQlPSEq8TvdzG5YME
qXAKkL5Oj7LuAcC0zVBFLxSDEzLU0bqZRNOV0gopLvjsZJZicg0hzXyX4UIrHOw+QhHGf4gy7dAG
0bYdqLz04apU3v1escMSpTjp0kKCMBzazxfZKremftdj451l+658F0Dai0QGMfU3GIP40GBy/xec
FXoLOfq3+l6cMThKXoIaed35aBVHBZUpn8Y3kol2qPzVOBpmUt6qGeO2OArdNJZfCnmjt9KFLM9I
4rCv0Bfw0W+sW+GqC2g0Uh8Vwtugv0epvMmD4TIQ/G06YLM4+eDgwVl2l8LY7CvOb5c5WsJeShD1
qdgWpuk0+p8Q5bWmZqZUP4tqflEM1mZOgju03fdddWfVwrYnEqbKW+abG9lPoN50uwyl20GLnGQK
PzKzuAni5D5oxPtAx8h17I/CECLzeBtoz5KueMhz3/t+JzmN1DuhoSNC2DhijzEMIuWl0m4LM7yY
m/cWGJAxaTdFKzh59dSkj6ZUs+WOWZh5w8KJGZ6TCuN0X3ENrSUQasfly3/+wBFiEI0LLN7Rn5Jd
zYTO4ucHUcTlkx4bzK/DEBTX8qR7vRFuSxpKCZupHLPL3kCKr8XwdyeM4sfow07Rh/uyqvc4QqBS
2e9rCxgOQIwUO8MBAXYrP3RIVE55a9dzfS1LEZiZ0QkQtQwDJOIloFsYD+DktAklcdNWs9MowFtj
3TPVX0PdoB5Lvj/U+15Gbnp4TbdacYBDgcTmSNaoBdVbjL+ZQbdpKJ/CVrdzKq9wAnCfHLPJ2itW
7mVyfpEHwqXZDrvMD7xsNFEAHewpeQzmKzl/TTM46lLsBGJ6DDT/kJv5ndbfK+2NzwSxyanhgA4W
VW3PGLX1ymCPJvXooHrgpmDJdNGtbHzkFVVwIbqNxZzUCsg8EEdIHiZiHOD4q1JFzKNSnNE3Eb3w
Nylu7JkZHXI1tydDRsT7VWDbZIl1ESjID4gXTVnaYR/9nSWMnIMIAeHHAPiFYtwQweFLsrfmGxwt
HaWIXnt0l00/vIomdA4VazvNkjuYv6WWI5m0lw0WcTPih5WJZjPJrJQD5zDSK1r2rsg/9ylwFC3z
KmW0G0G/7Q2f7jH+YfkfxWx/DYMOA/R9aFU7q+4Qv/IWHmdLf3DieyEejwadhgnP4M4oT7dI40fx
q4qi5Kxlm76VtmYrQgJtOLFLg9K/6C064zgNbGL/ozWhjoYgXIbBVgUUbbBWz9NmO4md17cXncKT
Cc2BB3abEWVdbIICLfWsJkDpFp9g7MXkFJ1J6T3rC9mOc9XF+wmDnKdsqvn6UBan0cuqBdz2aPiW
EyCaWfYJAqDw1yY2tc5ULwwfB2HZFPMOSUKM77C4BtRnlsNVUs4u+tNQcZ0AZmqD61knz2eS5NOt
JsX4RKmC+fjExnxprIdSDYTLJ5EzD9F9txXuu03/pO4Ww+kzWdKJZBU0wX8rrdKkYmoSjPdIk5r8
GXqCI5ZXLQWPViKeqt2rBGMMI+y87mwg6m7ZZXZpHEbr2PPGkabZRNrvUH7p5dQGMYhCmEiA1hnt
3E7FfVyXNn47BuPwybpv+PsSTUpgc04vQzkSZihO09YSGlIT01VQvM4Emt4D6p71vYGi/RiNrt++
NzEvOYRvRy+20N4i8a0J/5TBpR4Y/KKtztjBku8qQ7JF7muZu4+SMcZxL3uToez9/MZODGRJsFVJ
0XltEkauq0J9UsGgAUAPnXx6QLjUGxL6dN340hp3kfqBp6cNu9np45q4nbtmlblBjxiTcPaHLJ9m
VWf880OWgu7LJpmxsa/QMEBEsIa3m90rzSNAVkG+MEIsFwM05hvtuWweO2mws+K3PEGw7qxLfbyu
5WgTAOvPEzS/MPY4Ux6c3r7ILgBVYuD2bdqWWUlbNBg3INjWX3Vjvw0r62nOkqt2+mXFFTrVwyNi
5k5WW68/f50Tc87l6/y39Kr4QvK+kLSUpSWYizlYwAYQiDgU95GB2i1EFsjyu05ttqqaMG+p7lql
OSCfAI+9dtTQ2mryBoMibwDw4YftlRXTYp/aK3W+//mXnt5HzLvFBcwlMiz89/PhBoln58DwrC0w
04qFW3Mo97p1Gyo7LbI28H5wk0HoW8NWyexxooYDkbYQu+LhTBA40XvipX35Kau6cZATRWi6zyn4
gm2ic7jVXW0recnNud72ifqf8hRKgYx3GF3E1VIdVu9j4FM5tvmraL2o+IyLiAY3XKKMWs411U6v
Bo6BiR1KRmuD4FnArjDt2Q2t29auWjP9XoaIimmD3to1yWbpDDjlfYF4u33uUU8A9rAcZCaCPDgY
gm/EOHOyIhJJVi/D+yklSAXKbQPLoELmc1AZJk3PEdKmAkoR4bFicmWa3D1cMD1aCMmCJBJFr1bR
HQyvpSF5zGbLoWi8jppDiLrlz/txiRbraCKJVO5LRxew6ergYMoZ4u65NPUFpCVrwRY00U0U61z4
XP6cb+tIENwAXcggDlYXjolArT6X0yJC/oyD32bO612TTxeFMbwOA8LbGIAkQYF4bXujiG1pqzLS
pZF0bmvIJ34H5lgIualwz3jof48f9lKKgn8xV2y8+0QqQakaGK1uGcoj+36WpXCqSbAMMMyFQM7k
ZHVtKFGZaVnOZki7fSHhZiifba+efLULUFFZdM/osv37SF3D1VmrtJDHTdjsAQpvm8HBSUD6mNza
YQ4XbM5CEs+tuXqsTg4jLY/pky9DMclN3V4Cs9N6QEns/khxd07m8VRfB/Y/fTI4ULq2JlOWPH+H
jxAL9qqXMru2SgYjAuaT58AHp06EjkkpFEg0bMBw/Ps6mzISfV+jEyvWT0GL682D1Z3pHZ0AOYNx
hhxK8IWPZKw70IERZZOPEQDixguel+qC4tZLvOguQeP/mhJyz4j/unZ0yTPP8FL1E9GRw4MDK91K
fsJ6oFkLJi6ViR84KT6KCqZsWfcYx8Sp6qUwhMssY6gultUVUsh3gkE3o82RD9efLf9vM+HaO1I3
6gN6m8dewfJHRwO3UJ2uASE2XUQWxjoYhMjLIF9B1wT7YARE0r8K9kWZEthC1lJlGRsUCS/iMLjM
1PHQpKMjJoqdBCYIoaakpk0/jEi4D6UMdj6oJXHAsd3yMqxAsuuyfUXh74jZ07PQ653dd8UMs57/
W2fY+CO6FoSfmDIjKw6DlNtN6e+z8ZiBKJYb/yafCrelGBnTp59jqXIiuCxRhSDHf7NTVyfRTObc
n3QZ7EGQvYRztJ2SCwPZdaTZbAPfG01HT85DIgUZlelOQ4O+AbAIQoimiGIvUgz4v9Cnzm2jrC6C
bnDFMfY6Rdok5rsqdZjLU5Za4jYVzd8+GIqikpzBMM8FyRPVAXN9VCjETxzTWodCT8y5kUsiSqNe
jGjaa6V2NSJ7T+MO3U+JknB4I9bbqZruyyQ4s/wSO1ZXxSLxx5tkBM4vWIVovR/1CFMtZnDJQzhA
NTDOBZMTo2xTBenBjO+Tnr0eRxRRpQdRixW53qaPhTXDsc6OikGKmpqXcB9vZvmxRqM7Ga1rNOUu
KwUAGafW+XnDrFN53jAQsYWwzmSEofp6v7TqMKFj5WNnQNaOSYWCg1sfYiJAaR3LHcSOeSMhA/rz
susAwLLMcLn1P9Eb3Br/RrhRxtIHQQqarlazzwCyV9l7GtGvpyPHWTqz2jpyr1dbDs2XesUCm9PH
S4tXoWtJ1YBlzxHoi1vKNz8/1nros15o9TZxtZNrXM18G/9jFTvSKjNwlH3Q5nd/Um/Qhrv/eb31
Pl2vt/zzLw9WYKM4jT3rGfG9H96aOI7+vMC3eLJeYVXq+WVu4h/ICkGiEAi1+H6YrBeRDUNf4jbU
rQcNXL6plC+lJeIefBsXeDBD8Ipne9a6t0lSr/3wWepEpxfqjdxG2zxACaN/18bfg3g30br3sYNv
KizslHQz1ehczp2dG49lVp95mm9gjs+nWQh0bGmZCnF1rtO0tua55Gn68Ai5wi5MtK7NOxP7u1H0
itoZSJYD/V4IPhgVnlv9xFnTxC+rr2ZXTTHkQyCAnFO3serIF0NqN+90voHIZ07pbSu6gnsw8guu
oNyeu3RP7s0vq6+SCsHP+jFtdcDF9Y0hiFciUL9KerKQu8pzi0GLuft575xakJQQpjNjd2gNq62D
S28/WgxYKfZTlzYnYtX7rJewux3ogxVMP85cfqfeLyGF2l+i4NLWQUWfC9+Xq9inAY7aRRVsAnxh
1XjaDUnvYIt2Vw+SZyXJ5ufn/FbELrvq67ryv6cwEfwiK0pEa7Hf2OFXua2KP6qUgr8Nd4X1FOn0
iouP2JowXah/n1n8VGxDz1hbMHCgftf6rU3Y87RTxD2ibuhcq07ihWD0sXXT8e5B3+YTPvpL5frf
/7y0tk5Tl+c2ede4aVFVyGt2XlSFqYxdi8AsRbtso2xjKIjrpVl0FzEUagX1uii1TdSIrmEWaHS3
BXBkph0VRWiiekhdOq0vHJlYY3L+nqavzajYE+CywVKpyY3OjkWMEfF/kqjUtID4prm4YhwaoIuq
ipZ7+hKLb75xlLifU+tZjn9H0ogGeOWY9MHbettrIMMsbdMrntEeBZp0QbKNA2NXjTdDoT6G40Ew
emjbo4sXqmlzTZ5JtE98H94RE9rlG303adBrXWc6TchRpKvYvJ+Gu7n4S1/6529hLnvsa8ay9J4+
CXoWWTXbfxXZ8r5sGw0ok93r2aHP4gPQrRcpVv4GMUwlqaPLUAfmH2QQ8ckDC975DwX+qjDHMcOy
mCE77Vwe5PR9VmkdBvG1IjXK1o/xY48tDVZrkb2NvNdCRoFZoJe6BNFSe2sxWcKUzxUM+VpSlkmT
lKGaOG8HeEzDdCyS/iKbY/y64it8jpiaDWCajHSiyWWIXjpnDrMHFPtwOg3xE5fnAw6MiTto+c7K
ekdBLbvykUMWBq+xjF3b0dKs6zdf7ryupP8Zk7bMvpdbshtIlmuUT0gDHrK6/qOHuGrLT1qE41NA
iY0z8VQXTCIQyKz76qI1GFCYqC0k1iXk4V0Gb98Sxm2EJJY/hRsLYs/PX+lb542ujCrLCCCon//5
pL59ua9rHf4/PFeqF6jDLbPkOTiaOi3pQiwhZv3V85Gg9ahW2CljZqlLJEhdAyEM4PHPP+Xb2V39
ktVdpOeW3wJshMZf/k0TVDAtnJ3NMwH5e2RcrbK6c8CEoK7JBN2OkdwSfgWe5eg3+qY9hBdnwezr
iuHz3SoK6RtiOtSVq5QywMsqlHImiks/YLiGZbFFDxB5r/p4Dqf5LXlfr7WK+GqX1JIJVAFRlnkj
O4qbeBkk0cgxtumuPYZnYsjJj/Xl0VZppZlC+o0zllNTnAUzRrB/xOKcPNs3sajloSi5oDyArIXp
u/5YollOyaeGfCh4WjcEruoXv7IpiHeTrnlIQtlijEMo5oD9cmR17XYUaFN/sOEvkZpatBYksDjK
Uxpi8MZa21nRd10GIa5tDgEttjA3nc46p5/5rZhYfri56BSpdGa4+f+9fzXMtGIYu+wyXEpz8zde
x6gjyNtoaA/qOWkg+dRqdCwg5X5aQ617XbRrBrPt+Rj4pdfYULTbwWLMMR37TNmMc3CB6DHDPQRD
AeX6eX45hRwt+XFo0u1YL6OHRwlAbpnodoi0biWEXiY9xeNA//MtsrBzbZVdrndQSvurnw/995+u
0v5Evhm3IIsotNpHZS20qoyYLlzQq7AWbT2QkRR6CLqPsPj181InjghrLQU0Yv4nkjEan1mTIPti
t79717xQdmW06WNH2grb+kJtYWXm8Zmq/Xt6r/y75upY6mw3aSxYc8Fq6whxxIi+26Ojb+otd5hx
5nWeeEbk7BW0QGErYoS2vnTNOALVACqZ9ZLZKf8s+n66m+w7XFCAdNRb0/v5rX5LJtjpAN+BhnPd
Q8he3fKL3cs0NTPeFd27paA7xdqdCr6Q3PLnldRzS60uCCscRslCzRtujHFlpOKmprumRn/S+E1E
EgEBbxW3FznODoOAEkPMvg9AAunCBn0bW41vjVC4rTLFpjXNWBsnW2U/qKUTAGAQjcyZu8nL253g
a5dScYto/mUqGV6AWnOQ5pdzpTrLX1f5PVuzGuHwqmxbkHQFjTQQ5mUX/0YJ4XmerXexwRe9OZNR
nYq5X1/1Khr2RmvgZcvzj+F7Nt6ZoHWKl5/f8TcGyxJxv6xhrlhseWPpVaaxRrzv4JKQEl9iBQsn
MX8fPcC2/wvq8unHWqZCi5zYN2X0ORvTHA1gwy6l2w7PXClFSOjPmef61pb4fK7/Fln21pc0RwGb
1nQKiyC/vCksJ/PCjdjv0Zu2gYLNXmx5w87ozhyOby3t/3md/y27Oh2TkI1KmnA6xt/tb6r74BnW
khdd0NgE8QY3q/fUTXAL+uU47c4dzW/I1M/VVayJFrQ8pdgq/yAUKsqUfT60uW2g/9vZOyM/hz2b
HOdrmkH76BGDoo3iAFo5nKvGTr1zCjIMB+j6qt904gB0DWMVIMMyVFfWBHVkUs+EhFNb5+sKq6+a
Gy2u0iqvVxssRC3lLdjBbW5l/9ceGpvHIK7SGl2k39aEG1/qMe+Vl0OhyrukVh6jKneH0EdUE6ep
eXhMjMef9+tnnP63eIJOQjeInGcRYl+3heKukP00nBAMD+h69sCLsYYXU1dpLXpb9XsuZE9NrBwj
g0GuqtG4r8ec6bwlXiXyHzkfd002gwVESrOntzX6LTjZdAd6cMCVq7oxjacoBBdtPmQKQCwpyLaS
bh0SI37R65doiG8nobqUsBRehv9oKBxNOdzi2+2ZvnFm9iIvl/zqYZn7U5LCPvi8Sf49nGplWame
6KqtYTOHWauyizeg+2qnQeME27cCSZFFlU3Yq/eAWZzKuzzP8v82oUZ1nsSfJArmB3+5TjblOS/n
wCCml4FqR+pdMZKqh7KDTtwmjFMvBJMZz7cyQNxmAmSa3KeMZoOodIck36o1UvK54cjiX72vb3hx
I7wRSx0deTTcpVP+8w45Ean/+blrSaAZ/4h6wb3/j90ZTsqv4nHeCQiS5O/dVXnfPaiNc+5Ir8yQ
QNEvL8li1ojuIsZn632pqMncNC0vSQX952OLLQ3Nc6sWbpC7iQ5/RQu2Y3dbav1WFW7kPEPg46Lu
NCdIjyIOCaDJdCA4hkiLZnySsT7O+pdh+i0nqm0qqTOnzxk5bG4ldr8wTqe/P7+2EyXFvwnZKuHM
fEsLoIWqXHDpY3OBePkvfauBjnY+WXR0O5HTMa9ar3LVfecio77BkORwjmByNjFcgueXC6nLoqAu
wxLRwTt/i2k0tEHdlZAmVrzo4Vx1eOKpifXoSCqUQFT669lVrJsTqFU+m9GNBwVLb6p6sfwLDwA0
8mGCNByL99H4UBt/9IwGnYkgv44qQZR6CZwFuLMbI5DsqICGFzNEn0ZEcK8zQLBDxekE/fzzZzq5
u7/+4FWuB6AfX4BIWfLmkVF65AVHnzsKyY1PuR1numye5bNx6PuNtVyJ5M+8Iyw+14G+mubelGIR
YBSEOmlEWudDkkNbE465wSzafKswo/LpAs4dijda5L91k/KqUC+ZAWZ0OWbn2d8cuHBhYl8F8iyJ
VAcjd9dqwiv+4C3cdseatZ2k3BYLqBW03hBWF4i67+VW3CVSsemm6m7ofTaCjzl2nl+B3hXxJa+P
bdp6WknNqlfDHsjsrq2iXQfct6y7YxwUrmEMrhE/qk19lacRqb/abvwh9/QABjC3Y2JpzE6lq2GM
9gLWZen4Jw5rr/ef68WuoB5QYZDQDUNqFH+4pIA20xyaUMc/sO+pB8NrP6NeanRaQcM1crR2Ye0b
7VIUXb8SvS6ZnHEEgUs/bGjyjRb4YK0xner/+uJOVEpHb+AeJFf6gKmef2P4f8X0MbBuW9COgX7Z
FqVb1b+lrgPT/oihi60sU2PabMwlPcG3NoV4SIK3VqNDBhRcLv4W5a+hAzoZ4tk5P8fxZV3imQ5R
X3swy0OOI2vqHypdc5Vujwaj21fsKE1ztGoEZyk7QQ9WtnkJZfp+2u0c4hCeUUV7LVA0jA2UJtvU
jIIAY2+kTncymnZWKbpaAbQz9DcqcE0RvenAhNTOCD/LH+T+o43fq2G2S2pLBQj8HAORTuxGnR0D
g/ToDYMhRcDBXucBY14KvM1PXoJ2LWgyjeW3HqZLZhwgXW6G2SfMPi/d5Az4iApJZNmKY1xc1G19
qcJt8oc/xXwjAvnQpdtq/h34xQFAH+U8EHfjMVUhwvKXvcrRfstUycslZhGT7wbiuCQFbrPAeItX
cbqXAJeaaL/oC88f/E9WeaIfO/mAqlT/N0pe2+5FCT9GVdgrPRGeXT4nN9pwWSiGbSD32bGH2jQG
7ACHB5yxKe1MkPUDBVfWPDNct4X+puflSMP+54gBqvFbFqECpTM0Mgm8eb4NcHuzr0BKjyi/SUN3
kPL4Woj6Ta6JBhez1txqc6o/RnIXAnes94NYXkimeV2bZebpY/8gRu2tL5u3fSwdWqv6I4Tak4Cr
YCvqnoV7oh0p0WjP5pjYXTlUjt4m8D5K5Gqwx+sAQIvGvSrO79I+SSMSagX6U9a8Lz/KNtVa3pg6
CnRCUOwhZ2wMDU1OIdvONJPT4M3oL0bpaCYj+YTiyfV0ASJkdLKuL2/h8rd5dFvmJRzEUeIQdV6k
mE6Um1tmh54fdzkVavQXidLcHhSBlE6GPWI6OXoVGn9mbh5zkkNEHsbmOCfHMPk10ziPkgBkWcYw
jK8eXHc6zIMMwFf70i3Al5AtZ6AmQaGi+ir7GyP3/K2ItlF+odQKVOti64t3Q/QOEdieje5qFBjQ
J9N26Aqv17A/lTQEJ8g8wRsCe0EwAmUd+aKm3tbGxFM4jEZr7fSi3tWW6JXG5HQx9k/xnwoiZFh8
dIgHZuZBiYGIFfhwmPckp3oDhUa7MJTAbYIrxRxRYr9p8A8wlM5tlXLX+tZlKyEAOYJh65VD3Qsv
UhdcoFA7Ir4ftmy/knOuFNxkhcCpjPcqMmCWlOHEdRFLO6Oa3dx4FVPNG8VHIwGkOxLLmVrU9Y1s
God04Tbxlrsi3sUTLJTwgLCak2T4hVvEuBLsnqk4JaOfQDYdn8Zj1sL1GnhDWRlsm1R+6BTY4gqe
BOW0VXQKMkaBaRX/yQd9W/XKZWuIbhyHrgn8P6hnu4ZHQ8HginCj9MbyYjW5g1g0avrj3MzE19gN
jOTFSskFjWgzYy+Q6K0dSS8iyhcq7T8xhqbAK61g6nJXYGOi2H2NMRGf2cifFJ+MW74OC/5XRmI2
J485skyFaDryYHqGHrmx+YDuA2EL4balNggw70KQY2rkO19+boziXs4aNw/hqfmdJ7exE3EWoBa7
mTGhcHQt+5nbIk9e6AcseVw91z09upq0jxT/H2Y1TfRRi49FItttO29MxOrUanL9Ziull8O41bJD
LX8EuriVM3nv93spvC9Nfm/o22MZbq3pXoMxreaV0y0CKWHtpM0HzekMP8kkh0yILK3EPaXWL1Ii
Ier+JKW36vg8+39y0ZvaG3CanEGBrf/qB/c9fL7MuArFBojWtYro/uwjPAEGRauAwt00dE4hgsXV
H6V4zvSnfL7nWSxaRxPo/bZV7TS+E4ajYsoQ/0pbyVG9gwkg+7BXbqX6uSaADx3GB2bnle3s9GBe
5Eh2RMo8XzDcNESbWsTqln+5TZl8lde92jm9hjQ3uDF1IeCl8Aeg26QBqs1JsxlTczNW6Sb1Cbot
zA0+lj6IKPNll4CYCEYPHa5AzfAaVXR48tec9M+gYVzXfxV+TpjcoOMA5S/aaLJXUnm2SnY/iJDy
7oFwAdGdHSo2soltbT37SBIKMCFaPKjE7K7OWzdTtwHmbjHXrWjagvlasnOj4WZQJcgQPbflr5rO
vWVeV/WN7j/J1T6f/1bqlRleKl3mZiZDQAUARnY/Gc8l2ZcqoQlOspOPmatFcObUh0nhY+i/xPFR
r/8EUuFaxoVpbruyc00DXdQgccv+pU5k8gHoaNVvCRu1QLyG76T3LzOvWeTurRGM6zGLlxLFlfXg
Uu0YwpZHOJhO00Jq002nYIKp5XeZILihLm37KHitNcqFBIJWgXGXqm9b8dUAhGlI4VZRP3LrVQs6
r8DcCyYcI19k4jJ/N83JLormB3ViItpDSkCWVaNRGlT5LmvaTav0nCvRUaanIqb3hrK8ZloMTNs/
vTAyPq/9DfcOQP1K/zWNyr2YZe9y15HadYigtuC3B8Z2dUIwHtPkNmp94hNGiuUMuU6Ir4h958Dy
J65cAOzctiJsXwVN3H+LGCnLlSiryJdjRM2bbY+3yiJqfq58+Z6Wq4wgTWChrAVUZtVFY7qhzFXX
k7pVOpltsJ/P9s2/d5L+XWJVb4xtyPy5ZAn10CGgmHjFVrlPjr9VG+dSF9knvD7O1ThLL/Xftse/
a676uXEliZNSs2a4b/fNNsRiehHpPv/+TrQh/1lJX3V1Q0GuZKViJRyMP2Qvv0m24YcWO78XBcPC
7Q+lE9MgtEh+/n8eEnqDzvyfWf+3yjObzBIV5YbeThtu2ka8KP3xTgoqN5DzbWvE1JnwwSN/UxTW
GUW2E0UkjZwva68+qqBL9VxJrJ3OD2UPE6oO3baYNgVMZDCIjqHCH56DKz2EeJDXRM7xSWByr46k
zIro/Zyhfh9f8GuW3hI1OBCVNSzGUKthCLOaN0GtpEb7OuwB5bVk0emZtug3zhHYF9ywSUSQJKZl
qawOTKzX82RMLJVfEdt2Ph38hcHCTHT38zOdmDf9u9LqFUtyagSzzEqN9aKL3jjDTm6vauNghIMd
IhBWCh9V+64NpSPrlyT/Z9aXT5yhr0+6OkNikMVpwcCLPoHyQtKGhGJ2iD/ETe7lGNG7Py938hP+
917XcpVaJ1MNLp8QczfbUo/xoDp9/ysMzn3BT0nRdWz48lzrToQZzbNRVawk38WP+aOwqa+qHcra
TrTLPIpdh+rcdH9PG6iA0bZnyp+9xNfgvTYDNE2nMc6c41Px8evvWb7Dl3ZVWOZWqxq8Zz2BMtQ8
1rLmAIE/s8rJrtjXZVbdOblCLS8yeWx12713W9CHEChmJ3qVd/n/XTbt85ioGHbhtYR293p2GZsR
lioRqxk3GNnQZAJ6flhWtLaKl76Z9z/vnhPzGA6LqoBtVukzf9NKB4PAEAwEIE+nlteHGZySF3gL
u0zJ7MoVNx0DMPDHjrkJPetVODMcVk/do1/XX41LsH+rIjXgI2aphb/h3xlOvC4dyWTgtN+EgALn
tHRwX3c1KJ3V9GQZ72nyu0k/rGQLTcoj9xY73+3E3m4zGgeV7+Td/UTRmJOh9PRxc5hMTcXp8EdK
lq44lD2jiWR0Jj+3FWQn2ju9UeyxMDwjFraTYOw6+mkp5L6ZLpBKiuIbxpl4eO65V+EwKJCyyzR6
rVifxMHrqJ5rV548HV8+7CoKUhCIE/r8nA7lIumaXaP/0trpDOTmdKxFS3XpTqIA+vnPv5zBXoKa
YuasQuVr0Gr8SN3qIHjNphsvUWtw/hdSc98RTMuO/W/J5c1+WRLxTz+orAUywdi0QWquv5wRN0u9
6OacI8/pj/TfUss7/rJUHCUT3g48HWLiTqmVJAZn3I6Wz7yOqYiYAWaj54Oy8nqFJInZbxy/3LqJ
gFm3GYYIVBYMxZxS7rc/n/ZTz6OJqDr9P87OoytyLUvbf6VXjVvV8qZXVw1CJhweEsicaJEkyHuv
X/894lbVBSVNVH+DO8gLwYkjHbv3u5+X+Y5+af22umnQ1bajP0V/Bg+CyTKcGNafnm/eN7F6OwgN
6tg0eTuEU70lSN7uzCuGg6N68cG3i11wkjN+qlerZ1gr7eA3yFQJLYh2q1H9fhJm+dmx+H2vVquU
VczhrC6ZkXC/1CKOO38H82aTOM2J8+GpvqyWhUiIAkWIaEjmcj1NqVPrnfP1IPjsgvS+L6uFYZhT
TY8rmvjjgtTuYFOi/Dl1Qfp8ZP851lanIFkJYrFdVoaquBeJ6M3CeU2QpSr7jUbE6+s+fboOvevU
2zb3bqYKQxXnwaLZGsvzcq84wUG6CWhpSQhu5Ecig1tinl83+tkK+77NlZRhmLrZrFTaLCX03MGx
qC3HkryvG/n0+PG+FfnjGlSHI3gCdPOb3uudYGd42bV/p1z7oDwLAi1XXzf32WnyfWurw06vy+EU
+fRJEa6DqXRkMDqxCTJEP5HYOrVQvKW+370xcZSnLF9asm7ju/ls2I47o9kU55pb7bN4s3iHGHvt
19fd+/QW8r5/q7UinITelGeeprpNAHeY+/EADeicEOmJwSGdbGq1Zuhy+4/FNvV/aOJDU+KzkBNs
1rezjG2ZbD5J+raR71qfwyQ4ZJ8YFmwiu6+/C3LgTUV/KOAbWdZTFN1K+TfDfI4ElRQ+nvc1wWcR
iUQ1oExuwXtfqLkEcdbcjYj3cdtyrHByEnSwYqx4KXnxMbo05hxc0UzwtLgtlYeC0F6r3ipy4VrB
reZ/E6O7aCJwKDwlsCnIubpLDVAqtG4mXiN0RXKhuBJJRqG4koozQ/2uTMVmTLyixgT0hyBED2Uy
gKRR7AxjN2uGGNRWV5JW3aAo3/dlSiBpONfLX2Qt9kM+21PUukviLbYoMiKdBIvJIwV2Hnf6ptQD
Vy3TXzjqEDME4LbxLcJbiSQUjj8220GqrrokeIGG6HUFIlrKGwMTIW2hfE+UhxmIjsbTjOZvRXU7
kX+rSZJNinwAE7zLy+KYTdXLidG1zMXfd/N/rXnyavUuxcbwx2WbWKqF2zsM/La1qxzwxjym21Ob
0ifiEGQDf+7mawuI3ugqyZqZQSHUoi13rol08IV1KdvNZt4RiW1DO9laTwB3FlORbN/udAl/kcIh
N+x+3fVP9y3pX5rZtVClNFslknq+izC1dpeQaexO3BQ+3bb+bGGtLTFMfCBUjRbUbb1XkK3/e3G9
Ty9E79W/q1VdCSYZhCPtLAL5+EpxFofm6jpyfUdzte3k5G55rnrL5p+fdNk48Ri11WIvk3eFlUnj
CYT2xC8cDbDu25v6r+fxv4OX4uqP4dj8/X/493NRTnUUhO3qn38/jzDIaYrX9n+Wj/3r1z5+6O+X
5Ut+29YvL+35U7n+zQ8f5O//o33nqX368A/UqVE7XXcv9XTzgqFC+9YI33T5zX/3h//x8vZX7qby
5W9/eS66vF3+WhAV+V/+8aP9r7/9RWPI/Nf7P/+Pn108ZXwMLGrdNevff3lq2r/9RVH/CqtAFzE4
RiKPmojnPry8/UT+q0ycEO9jsrgazELeWF7UbciHtL8aEiUA1C1BO8CqlB81YO+XH6l/pcBCFU3U
+wiSdLQv//xeH17Qny/sP/IOZj5mjc3f/rLSogEZ1yk7VrA/IVCHv97S0PtrSOYXpUl2Qn5jOFQ3
g5tQD5k7fbuRSHKgP0kfGjQo9UbeBXbi1N98d/p5Uqr+cXF7+xYwgbmWYtqNkltZbZ24jYUAWfkW
i5vPgFwzcQSbOMU2B2RnDw+nAlurk88/G7RMU9SWp2+sziITycx6bFrK4KDzbzRP2gk2ingNH6/F
veuU/Onj3Pu9udVTDigdHwu/kW0hRffUkY3q7t8NuH+82PcvUvp4Jv5HEzpWcyaFN/Jv4leFyso5
EEgDT1v1Gka9o9vpZXKu/5pvpMnpl2XanXZV6U7/X5171/JqYaHeKlyGK89SvpaGX4P54+uuvW1t
f259/+wasV2UXAszaX3c7+pYESh/tCewyKB06/1iE6R5YNQRSRGfexh3SJz37YW5S7zF08Wn4Gyr
7SOvvM7tUzYhq2X8j+8jQeyA3EG4GUeZj3MmMWMc7kf4lMDlqHLF/cDcyu7Md4hf86N2oWyNrb+T
H5kwHlUqUXliQ/z0XaP9ULnYU2zDNv3xC6T4iJrmyHRZbMHHmUKLyl70WOgz9svX6JzZnRQnk25O
m6QsU3H9Mt63vTqHFCjyB3zA0RJp15DDuXBtp0jafP3KV2Vrfzzi962sLpI69cKVIuI6zVn6AlHv
ft4Wezw2nNw+NXxPdWg1uqZB4NwJgcGOEK/O/niF/xz5ivHEpeSzJeBdj9ZnDI1bfo9mXLbl8Hzw
76X45cQjO9EPbXW4EOPBz0flbVCg0raBW3XonMAsvtlCTs54jr82x7NTa+mpjq1mgxgOuWYua7eg
3GtttOn7U/AIVoxPBh15JMxGOKXJ2IR/HPBiHQGCKWPZ1lNgJ5nU1bdTW8SHTIotoLWBHhyKWao3
pWa+BJbiDrOIIaMSUWAlGLpdpNaz1SjxFufmYINg7LWdLPUYJpnJnSkYfzVGoLuFHMffJyqFbb2G
SCk2OU65Ezmdps3EhWczbmQ9se6k3p+3ZUZCLViS86ZgZAdRMB79DoCahBlGZ06Bl4o9Gu6uYkuJ
mgmMiRlfpSOamojf36pWCqpJXYDZSWd4oyYqto5MsZegqYwDK1tb6PX3MbZ80nSwvwwJOm2NC89O
GfvpWM4wtgO1Nu99Q/+Jbm87ZcYvQtnHtDcITytVuZkV6qBi6Ndpql2n9YioTekAxPpVcZjSYN5W
lcIOX6EJKEI1cNJCJumQ9xHFRtLeyiUJSitgp6hy9Vg8RH6DcjeJng0T7+O+B6whNsTtJ5MwXJVK
F2TmnsJO2IN4QFQpUEHXeCJM1NnUuYSS0rGkLbXqVOX72W2TpZKnZaXNrNjx9B+moAXGMEBMVMXh
aZ5q/wjt1236Zt+blbGhgPt+1lQnmeVjOPUXmuUr7n+qgt/JZWchZ66aX/HUvmpVBs8SkWLTV/v/
HDiSDaERyHad5u5EnYAQ9DedOFg29V1nEUJ1p0EaWpvht2ZWUZlpARhjyYLnMfVOoWS/cIW6/M+6
NIZCrNFBpNjhbvRYSRzfVJ8qfcJhsciB1fZcqL+e0suofr/UYnJM0oT4LQlUskRvs+JdGEOyfEkN
LOxfFg/17NDiac3lYHcqLvjbYvvWDvL2t+wp28oqXT5JOX6RRq+8nb6WSqEo5sAg2fFx2kEN+bpT
vx29ltYg1HPK+8NBdzWXdaMwKzlE2DcdllUqsdAe4GvuSa5PqZB36ir72UN819x63R2mZbpW0vIQ
FypastW2qifuToUkPwa3OIkvvcIRmPC3aMggHT+uUH+OQ9Gq9+0y/igso0q3ei0ZmF8/wvVRb2mL
KluOrgoWQeRGPrb151jUJKIWdUTEpl7GYVbJT1U8JU6yjNGv2/zkMTIKl+qmpW4FW4WPbQqBwRkM
RZMtHhRvCT5garP9N8bicvBejfkP7az6Bgh/zLqM9XbxKpz3/t6CFy4eh+aydkd3SffO6UnLVHG9
h+mkl5YzE9IBmRvVuqJYpFig7PzFYyaWHqrYuppb86ZrjYc6Er25U7xYyHSnSZtvkMXEyz422mtN
E8TjGEfbep5RH8q9HSmicBkURCmSePieTP73TkSxiIjJi/TmTJyoT6/bB0kgOBZYd+U4Tdsg75Bi
wTHegPIirz1E0VaXpwAp9ejImTR+941GOFohrOakdQWh+GWAUEcjT02O2ly0ho9CrwtHtzaKo1Lm
4UH2CxwHM0m+DKKktcuMSF6VGPPDVM+6m3Oxd6qg+SYV5Us9404RdgomrV1y0TeFj5DVqO0yIlVa
aHr5CBdy08fymdXD/dWzDkF9bZ0XQ41Ro5btRLm5wGBzsE1QEJssKx8iZsl2zvvJsTLzuTZSmyvu
LrVKRHfpUtNQorYuIz/Y1qLVXSLKrbxBNMaHvBCti4pNBlZG8STO2p1VpdsyrXCqDaxfKWZArlCN
e0qMKTSosciLcpD6TRReF9MgbdJUAZ8hB3e+Mm2ldpIcoVO7TVBq7akl7LOjls7849JDYs1YY27+
3FRm2bjM2SPMZbOQtNHaxOwfY1dT6izLr7pUuuGyxcjsNe2y6fjsPtPMPYzd6OsJqnzMXb4dmU2u
f9yiWRUYxasZmiaqFXWFqeGusqncbqfd1mfp1aKjQH/PlI1h0rSv0bZ8fQ4wOk32lVMel0klY9Um
OpmH++aJiP960SC48OErrSZzkIxtOUc4wLXNuM0madfBFEkiMuP5vuoJZFYYqQWnjF3Xk3nd6mqD
MaohNVPqnuxiyLASOA5YCX79rH/bMVdNvJWNvduZMz8xegD/Gjum9qiygaXHEaNahvNpU8rlIb1f
Eddtrc713VBLKZElpOXaJrqQXyWHCOUuOnCC2ZrP4W581Q7LnVdwTgVePwsOvX9/b2iyd92smjxu
U6pd7c72z2UEvh4CWlvaBNfZIb7EQ+KRVY2asfmwFEsnTrerz099id/fJgIATO9lzv8IWIxlLr77
DvVUBakWdqptNNcW5R3pqZ1t5QS1TByLQBo1/SD4iLVpyzd410LSS1k/WLmGpZ10BTRVA4MMoXeR
x9Rumh78ZwLczmmb9fWR4a1dwngmAE58HdYyz1jyLbGoebo5B+vSuInDyxhbzLy6+Xq0/r5aQSQC
l4FTo7W4b62iBWrph1gAU3xN5Y8ku2OPF6R2QqzxaRv4cBMNWUhL+mrxkYNUqQqp1OxZfZ0Q1Mdp
4rSkmL/uyYre88erYuGkcF5buIXicnp496oqTQn8suJVdYcKjfXNEvhA47jpD9NzRXyAA8nuRJO/
L6uWQgKOgm5dXDS/qzVMjbUZK1aenrDDHd6rtoRZyG9fyI64M09BGT/rIJcLAqFvsVjzbUa+6yAY
SB8qaa8ucUkYJoiMfWWj3vZuuCttxoZLeuXEbvbJBPvQ5Gr4axkVHIFEk036HE/fslNGwav8+dtL
+9DAagYXIJ/NVMOfonV0BGBLn7hehJW9ZK+YWN6piMQng1FZnOyIm3N1gn33cZSoJe7Lck1EQoJt
OwLfwlDTrlr51C4g83c+rsyofBVU6UQ3mcz6ajSmakYQLtTgBR7KM8Obj4IdnE0e6GwHeOCJ1/Tb
velNU0zFNju7xTlVXO0DBfUNrV/SmnqNOZwznWfbxJa7TbNXj4GT/Twx7j/KUv54awst7Z/NLZ1/
NxIjLe6rwfSXCNzkMji29XHA8TQ9jY36/ZRgvS3vFhIvAmBrfUWjlwBKMoLji+udeB1cyFvwvh4x
Px4oAKnHxmuc7E4+Cw8nlQLr2b1cpfCxRKKoWOAK1wtKH8jKbJbdkngYnfJ7s2TtufkqT/Hpfp5q
azUsJakYy9mXRTs/W4Q+2bbxlp2bgrqTMc3f5ty6X6s512lNWMombQGS32cL/wMrZeLCLZcKyAKn
NQnrVWRp8H2sYjU6F1Sw5CfEYfrceKYqbdyMAYWzJwblesYt9zSDq++SCQAxth4qxPkIvHe4TS15
IlRsl8ifbeXc2vZb8cE6kRX+/Zr9sbFVl2qpH0iPNRQpGXu9vFG4FyGgN61ti/3a1x1bT4F1v1aT
TRznziwSmgqk6FJI+21DMLOpCN9NdhpeT7V5owqPX7e5XiXXba5WrzhpqBld2tSbnzLKC6v52Q2v
X7fxyTj8+AxXYx4AeJwXLY1wFsj3sqsmznJyFVF04uKulqz+p+L5vy2U646txn6fqWYYUiLI2Bft
hau+kA6oDd4XTvnt1F7z2+lx3drqdBWmmh92yyjB/HdwkeR3+EtQGknQ2Q7TjehRfY2My/ZdhGon
nu6p6bA6ddVikxZdTNujV+8FcRNDv2oPs73wdbhlnTqK/y9PloO4iKBb5dD8cU+YWD+7sSuXJ6s9
q261lS6wjtvEO3kTef/nDe+PJ/tna6sna0pTIrcTrbWOZm2iXer5DtQM4sf/Vo728+n+Z3Orh2lM
lm7iQzfbghDuozB7lFFBRf5r37bPQSXvT7y733eDZWb82dzqXFnXmuQbBc1B8mTeU7aSP/i3oyvd
J96p4OT/8uIMqnAQIcAnWq0vahYKeWDS2EKBNDUn9nRnsUtPdyoyJufkpPgjNv3+bPT28hbuMNEf
if179TSpRYoEf4pnmzLiH800fY9bU3UavROhMuVS5RZ6tW1zETWP0iD7itQbMxd+tkt9rlwRS6oZ
hC5ea6iy1K0h+luIM4fBxxlyzLc5OpqN2bSpmzEF9l1UJ5d5PozX1kDlrtakMxkSPKECLDmWqthd
aUIxiBvq/Ll1Xc+phVq0aMYbWMRHjDMKW8N3xe0bvNiKysQsrNmhN2k35Rz/KPX5ptF0T1cDXIJ0
FwCqTXaSFdPE8HySO9LQjQB8jdoVtdsrBgkVS01uMk3ZpXNwPlW9l7TaMZStHwUGFjulEz2j1XZN
HJ2VQ+r2KPTKoOd+hj9mm46qo/gjttYmdnphHVRX5Uwgq2qjcNeLE8rFLkwupJh8VMCX3eeK6s59
pp/Jplm5ySDnO20owu3gC+BLmkHcdRXFvtYoTFeRYdbnpEN+Sn50oZdE3OtKmzxB6DDe6sWbLhaH
q4jDn1eblYQlkRy40FxJdePVmszdJaSICdciCm7UHN+HGQd4vb/SCnwoUyxWt6Haf68aovlWnDlY
tZnbXKumqzYxRE9KEqhfTeR2S/IIHDZG0+ST4iWxZJBhovTerfPBGbliOoIo75MlGZUtaalySVD5
MsyJSV6KvDFI3ZrjXBziJaWVLMktcdIQPpDvIlG4z5YEmNZgYWaQE4t869cs5ttusH4OApt4saTP
5CWRJsxpgnSN5FobkNGTgkTwRj1rv6mR5A1LIq5bUnIaubm25/BdC9hWSFqfOoEA/DZeknlF5rvD
NJ/p+Hy1SXCRBIN+zAyjs4sl/5csmUC8NUxeMsZgS4YQo2fXbP1HOdePc3kXV8ozHt0Y5rbUpEcB
pewdRtRNf9QyZd5SLW/dxSPcX1EP2dJykpuDYvm8kAD6IDYYdlopr6lRv3aicBUw976XZHTcMlIt
cL/j2VBFxVmwpDubJfEpWMWrtaRCzSUpmpMdHZrqV52Zd/h/ipuiIHrrl63HugHehaNIrs+vnaCk
ruZr5a+6o/Y/l0vqzsvDBGvQmIeDqbVnCwDCFOcLaIHzAYtFQCKqZw3dj3FAbFpEzLn42DASusja
Sn76OBb1JsPeIy9CT9B/mTVmaUPojFrBx6gIbwZvTseDoU1AORQXC9NjUDauHD3W5bhTJd/mXgk1
Hof4SMUYRLXREe0TMD6Eks5NRt+YZm7dUbeTNdt0mtysk3aFGLqqZd3mzOFOAkgxiXdpX7TberSc
NgjOFTXcq6r2Kw+FYzRWmyatd5VWO1OuuJl5M8tQ/o3goW4tyvUvxdb4YandtqtAqlujaHdj7gBy
JTE4JLZhCj704Gkfjbg5htOx5X+WenZPrhoIe+AlBodzQjNiG93nwnThB5Kjdp3NZeGq6dnrGINT
IHjhPOHDOl9Hkb5XCt0Tg7u85H+r/j605J0KjZEKeH0wjroSVjh4Jm7ciocQtZHYjCyU5nEeMskz
8GNRI2snxelerCqn727N0NrNrexZGofdHlfgtGOU/cDM2kkIPKpZalsyriVydp1kfb2RIgu6RaYc
0MZvLKHdRdrPCt/VpmnscXgVhYdkiG0tuuGAua27AFmF4g3ZrREZQGsNu+9M8r7BRkkg8WN+Qlmj
I4TdVkRMkvWgHoSKjjxZ9bw8nZFh+i1s421RDGAurV2QzI/1QHgEUIBqPs6YypQ1ucT0R1sGu16d
sLbESFhk/8ZvclPnVLYn+pmO88EU+05I5LlNja2pRLSCyhgvG5J1XtsrMsATqQXQHzWc2SygA7Ls
1CZbdBztYqw/dPlKVrGyLbf6kP/kNTkhS4c4AZyRyu9ygceLbAa7JBywSZag5mS4x1q3YZWdC1oA
mYQ/Yb7w1wc3VubvccRZUTACYCs+ZS3j+F1KwkujVQYnjFTxEOhtiIrZwpYjb0RXzgvz2JZqtJu1
NmDZ0iM7zoLWm6jt2SsdZs8z0MdLs8PlphOya8WPrjTZB8ZCgnmfynr0Db6eZJs6v9DICXQGv6JI
upxZrEPpVRn11I6a5tiVo2N2yVVcIhLV5zBwp6RO3CSIea9SKNzg6hPf6UUz3GE3UV/2cl9dZEWE
2FoL8Z4WgTzUvN+8RGBhZGCZyNeQxNI3QQZ9uB60bScnlRvlQWcbodVg59TeppL+s+km+Ad1aVtJ
s/N9sI1RHVwNVXXZt3xcLGK84i3lMgy6vaDlCo4svhdN+Aya8fnc1mfgAXalYAAoFfzL1DCepsB/
zPzutgMxuElHJbZlLdsXvXbULOkiFcydn6Wvi9190ohIZq6w89DdWcvuEz3wxNaKNqoG105Jd/AH
WMgMdhI0l7Zahbw5tbgoLW1fdwoVwK3xa6xCy/EXbwswO/Cqqldfy9s9kk7YFMLkySmfEgdx30jB
Ha9WBMAXXE3N5EbsIWWeHI1yOJbx4n2jhQgRolBm7NYXcc2uG+Zzvy2lTNqps7Y36/a1HoStHikH
4pQBttFI8iXchqrRBHZTsq0N/j4y853eyztFkHfhNCLhjn03SZJtMULWyuLd0MTJWaggtfCLIyWT
Ea3GvyJ5yskOWsxV81bspO9RG98HUEtqtbwX5yImQVnfj5HuFGLwklTm4xTpF4MkfpNH5VCk89nc
x7+0Dq/nOYJyFSXzy+Drz5o2pRgB9yU4nGAXV/y8S3LXLEK3lBscc8H/xGqFeW/Qwl8MwORMOCEp
guRWeaE5ao3jfCJxIpF18V4wlDO/mEDfFEg505CbWF/cVcLsvJ0nCsrvlUDal5OZbQZjPPZ67mpV
+60N/J9+VW2xvt0lmXot9SWArxkX9qTN940J4qU1nhsWhpwRNhYhVAnpXJI62wrwc+/Ln41gwcZN
L4ah8QTTOid8/CBb8UFuij1lDhcaZuyRbN0lmDzZvindRZL5s5v6AQRK+1jlwHEsRswGxL+6swy/
Xxyf70uh3BmcntANWfFeNoldzlpzAYZ/dkoNmkYjRXufEgxp7gHzRAgAk29pknwfJnk7jeyy2N06
eY88qcteAsG8qUOmHFyCZ3bwOx0DXMg0gmHzrUJypOW5JJOYnupko5RT/tB0VbCfrOnH2Ex35aBs
QY87rT55k1CiqhFiNx9BrOQxiKWwlzM85Ov7OKodBgIpt3EpzghwchVecnO+zTogbfzGhTJPz508
nqcjCV11qe5Au3UA8vVLFMeDpUduNKswJZMU30slOLThcJwU5cCEOIzmYDq+MROEL1kw2fc3vR8v
hBj1JwjiF9CJ+GRmHQ7ICrtTNR/RkZ2pQyfgYGB6sxk59cTkkYSImtt6OrP0wjbDcadjwJ3GEuDF
sDti5XNuFBmc6hQw6Gs2skO1WnlXqeKOAyt3hErpN1YpEwoyPaPufkqVcW+KwTOuzBF7usiipQj3
Woi/gplOh35UzqyhwLCxwrza+KGxBcOxe4l6vLGlRgMTNz01XfyDGsNwE0sksY1C+KYMYbQBFQkx
iKOCJeS3FbZboW5eCVlwLEO8GWK8v3dVOzRuxoiuO91whAbXuKCGEmQEOEdGqUjqGzYScLD7mM1F
6HKvHrj7WON13YdXah3/yLv0m2rC5zETazdO5RHLXApyFAcjqGPQUio1yk1DZt38TtXCzC7pg7rB
0SWXHthMcq+XaNTMtHsSFy3IC3LNc0yZzjhhwBrfRTrsKXMytqOaeUVU34uc9zcp/vVzsczzObth
qT/Lc8HTot5h60/e2NNTJWzN3rwUTXEvaRy2Yo2TITtOCYKmD+xeBFEqkQDljDv3/i5W+keuBD8n
DVrXhFEaPvN9RT1oAcvRbB9aw3og5eJIVbeRu+JYRellW8k/1AFCl2KmMftX+Ihhbea2BT2KCmGL
pyDHd4W86uR7lTD28D45P4z5sRJAgHUhSDXlUtG75zrWQO0IZm6HCd5oGdzwTbRw2bT0NZyCaDsK
wSPel14NnzBmrVDzjmXdR7GDRybba8/XHcsh2hU8cjsVAkLgk/AdUaIttc1Flc/6pii3lSB8j9Tw
e5wnDCsJPh12Xb3ZXgOM+ZEiePDiLvWkTDv4anoQcxjBgVr5njkJORg/GG6ij/17LjXFhUoc3q4p
BFHbZFv2yn2PufIkDXfIb3puW9GFWWkPiAEFWxjwJ9FbisgHP7sbikk+pNoC2IvMO6Pxf2QpYS9G
SZ5iMowCFdLYOEoNB0NDQOdXayi2zarIrzB7JnYT9Rd6S1Kr76ZwJwjmtZSMphOV3HrVsoEr2EQ/
E7/KvVLksNTkzNhEH2enBt14lsX59ynoZFyMqokhPROsD+P8YuB5O6Qly0stolChiRyMeo6mUHlm
EL2mWvXAyvmQldb5XIQjK4SB728M45D8RhxHN3IU/Ag0bghk5hyjqj38Wyowft15osGOMjLzWyIr
jR0u4MLQhKmnd5i5sjjfdAbytco8E+mhIUXhdozLq8CHzRWOvh1HHDZz1brkILrVUx8SWCVci017
RBqquLEYRE9axnAcy7S8wY87BdQkLmepcf4B8p6NRq1utHLaJ8p4GVqzuhtMaO+hBlSwTTmwiosJ
hiiPD+C0vimt7qjjrtWmyJmp79mIHe+5iwV0nWkNe0l25SHwxpH7N9KNrTz0Z4Fa7Dl5PPbBfBWo
MMEVwbxTyvReZRtJRnEXDeZZnFY3QqzftBZjM8uvwjHZCRHk5N6yNposULo0qk+TysE1MrRyM+bF
tSKUbuDPXqV3N0ZvHku12Ymm/9z2JtulEthyovebuE/3UiddxyHQyFw0namtDilcBar/Gq6+KVip
MjzriuQ21dptGRpgxUq4Xolh/DAp1PPNJNlAgLusF59ESRoWGfwQbsQIm/tOA2hW5AeWyrO8KTxj
6m5zX30cSglnJkPmsKD4QHtHS9xYSf+kFtLFYIVPKtxCX8N9vWHlnfXzYLn9iZU35oFiz3Vy3ecK
ZFOuGrkaXppKtQems+/xO1LT8ayfk6u8tFwJlHIrDhG0GHUfpiUQA07kTIz8TrOaBykprlOhPzeX
E6HcDQfcU37maXs2tSGc0fYmXbRSWE/lnPwncjkCsyqd5TO/Cey8bbcalj+V1W9jpXDbQNkHwaw7
Zatd1UNyEZmzN4XmWZpUZ2Yv7nV20c00MsDiOfthGc3NAvWnrAL7dssvtkkZktlWBbfvLa/TlWcz
0B6isRMoC7XwY5MqZmOwLVJ1qfgksKBycbERSbHuDTwVDHT2mkkoRBYIu1SzFbpDbbzCcNjpgnpV
18ZTgzjObvwaXbWUJ3Y+TwpWcxoG3Fns38wd9aWhkRVuNSGKGw1oq0FRB/ZYqy8oxPZpYZ2Votw/
1EufOGmlZ36KTcFcQKQVKNjc+JX6s8ua7jzFiwYn0oYy16ICKoYmqtNI4BhMeRxCCZ+lXGzzsaeA
IWheyqD5Vs8d+J4eE6129GXwkIBEUwVTFSFERZcsejppUdZZKvGWeFlJgSiOLmWZwJz86qJZJHmK
mO/hA/0S0eoxfm/8XBaOJs5kPyuZe7C+yPuQYrDrLJK/cBH/pWU9bRv0gBq7dYg+0PTbY4hesEc3
2C4Cwq8jz5/kfcixirgEQ3kHQb7K+9SEekyZelfe5q+43FcW+PQTqaXfClSI/mI9guCbJUoil7xK
nVkVjqxthux9sGevudDONBDni5xmONM33SOOs6iFYDZqJ/r2mzCLhjHQWdzQcNVF7LIKO0+qVOYG
Z6+33E9wXPS+6YZ8xf40hGBVZb5Ifj+2tYrg61HOddCirTf74zMYai/+dqEVZfZwxXLjjrLX7b5+
eZ8l1AhNkf2XTE0k5boStwW4rk6jIUJ03JZ71S6AHxyTLZiFYiPeETt0soevW/wkNfm+wbV+OjaU
VvIVGhy9/iwna42If58eTpHWP+uYRg5eIxePFFdelwDqcy2MXUxqd7B7p7wrbhoUWMl5AyaIXaI9
yZBY6i4/qDd4fZpKRkTRdQVB0VvO5J3AIRvz3OfOLNvmtxFdW+mBy6SQ43zRfeU79bZzCP3Y1p5U
xFPllefN8RSA+7PcIfVjGIMvFXsGkpWP+bS6VzqVsnEihmjramdRaS7VOjkGatRegmzea9VGXnKk
7v/5pX5oeDWK4qipw67VyNaTOPwDZKh6mXdSPPXJM6YdBDKI4sk8raVndWAmfl3QzmArbzpJcT/b
M1rBGgnCKaX/Z1kuQyLJRTBrebfrWtYu79NSESAMN+7kLuZD1O4QVaPwsdwKd0A7v36Iny0AtIfw
QUOciEBxlQ7tpyAPu3gmnPZjdEQAwW8J2MiWNJacZl953GY8dpETzS5r2Cq1hqsQhgRoICQRwNXH
UZMSastCkwIK9Xx8lA+zUx3y2/6nvhcvxefwZjGwD6/jb6fEvG/2bR/atWhMXYYre4dIjz+2qxSN
ns54zNoRQO5n4dI8CBuOxFTq9g/EdF3+21VOjdO1R0zLNr6fesG/aUz4AuQu8RFTRRxe1ljHOJcn
34otcKw6Cjy93KiEsr5+uL83IbFx4eNIOQwlnusieZ0AsjDXrOl5+yBml8P4/9j7suU4ciTIf9n3
HMv72Mc86iZZLFKkqJc0iRLzvu/8+nUU1VIWCCuo1a87ZjPWNjPGKCCBiECEhzsXOky+zuUuXlqg
vp4OquNZEc9Rg8C4MPs/2OUe2YKHQvve95SSs6SPwRi4quWaKAxGNdR1memwKO4k90bZEL1bIlDa
epIXwypUjnIugwRFUYLoSFmlLsegx0atKbCqrtttsiNxeABRk8hFaH64DsQQXAzmcIHFB/fU5bFE
bTVWxAqGEhRGzPAmnE8KlPNqaRMpX6+fjo8xA7Zw8USAdlXZhNzrpa1sbkQtykBVCwL0rzqChbLC
rNs+QSlin61fRycHD+NuOrS3w0Hxkjvf09zrP+FD9oZfYIpQegUvLP59DqOLqBWkgtVCtnNywvhL
jTy7Lo4RVxWLLIM+oyZSN90kmFcQel0uM1LVMZyGeXLw2q0GcFVAqx5XDqIEJwgs3suf21v9VZdt
dfMzv/n/DBL/Bz5z8aUJQ8UFhcT+Rz7hNL6TURDGifP//51CQpX+h+NtgEwWgoGqdB6++kkhofzP
AjYZQk0YcQOOnITEnxQS2v8wDKKgXoEBQQtJFUGn/qSQENT/GSqqISSJBGRHlEF/8C84JC5PC/Dk
AEibOrAsULFHKkMDU8UcKoO+2KBYWJa21M/bqgmhxRHeNLW/XezJ8f0ILlkOLk//T1MGWCoQAbA6
kXIqciwacUMgIjqaPCjJO2lGdBzjp/9mhrrm3aApA4roqBUDqBaiBjYVzboyzdV1MxSRwMflUK8V
X5WHEby1se0jgUAw9XoXNf5j48Rui1CKd/tnf9PDRdfO8I0L0uFtJnXLg87s2oRYb93olhCCAksf
2gn4QLNt7ol7ef8HHKQkSfjtWj4umco8tTie1WaEUSjBeDKYRshSVbeART7lDfljH4yZcJjAS8M0
jvkFhjns9b6olAqM/4lZraZcD8iMm4bqQ2Nu50RCA2CWn4bBH10/bVIO3x5rf6HxCTE6kpEC1X9p
3RISsx46ZIUYPYeUYgKlv3JbohZ7/RRdpiznHUVahuuPx7ZKMqRLM3jipJbgo6yDajhIMSvrTq+H
l+s2qNT6oxHqpKYmWK4qGUYaD3gP2Qt2iQNemDcy9fMHp4Tx4S7WRB1N2Y/GQLFgbnwd3WCPWQ9M
H0X75IsBvS8w/aW3oBX8Knk4plBo5N4M3pZShzSBYoOeoy0AXrzi63iQPUhNeC0kkkAUZgM/vdZe
tC1nhy/x9ucdPhdNgAiE0NiH0wJ0cQRhUZRsCb9Xj0dZss4OwjrehZxRnTNZwuWtINStkkyk/UBl
T2teZrKUik0BS/0KMI9VvyJKrQaovaJ9gf9OWhFkZ7QuDtHNfNKgFkvoeQfwmcxP9TpYcdnsPu42
BotBumrKMqKRplH3xE98wAtr9Lyk16lygBH2kvsAr4lom96mJxRw+ZwVVHZKdvvSJvlNizTKHFVs
D7FJsPjd+r2qQbD43LoGuX6Xuw1LoFJDqDVxF8+vqoWlepbUtu+jCEcZDPDqU986jeO7pZd/xUtG
QKXKLY6p14g2Dwj90f9cWiaueGE5noy6qipYhvQXesxQuWo2nco5t+QmXlse9fEEU07GqYMRTcDs
OXpoeH23iasGEIsvFUeC1sb1i8JeFfSMVUlDImxSd1Mr9M7QCxhMisCOBeh3NN+lgpPos1f1y4hF
MSKECnS0VB/HY5o3FUj71Xayw+qHpEIeJk1tC8jF66uiyl/vB1KHAiYiFYS/cT0vP1ZhaYCpVLDY
eHUAgT5pkzmvGlRDaqi1Zis+JRXXInU8VCOJc1TcicPx79sDmWLVvOnz7MiYX+IPk7K+23KB9EEp
elXGmD20W4rPGRSoMfnr80ojLE+ytEHdajRndQi7wEYVAYg/b8GW73G+E+tkLE2QZS4ulayEA1DC
5DtBS93HlLcd3E5efcxXsWtirE3unPBJ/lxaTv6FP2XD/WhUsBd8QPsUYh53C1ERXSm85oGL752i
uDN2JDbxoiHLgS1XTIX+bAIpj6nApN4n3gDuSVwC4Fmi4ImztR8joKYsDVFB34rkyqobGFLXwmdg
CzbdKjmWO36hkHrGf7xslA+JLb3vEwmWaqOeVrouSLYqF99Qm16pPiBrmRnYXfoMgIUdaLrtB6EX
9PGpjkbAVcVkU+eVDthL/qwW4V7N8qe0CZ+jVDr4BOcY8BiIyc+hfexiY2hvBIsz1DPPGxNsujVh
VQ43Mlc/mXNDLcoFBaUlWLkFM+A4gerR1wkAr4ZH5kZVoz7svUW5HWkuZr0ne08kD+Q3FVrkqNVG
Xv+t3vQboCacIHIthGLuQeZ4Bzofj+RRlc7Ymih+a9RTaFqc0MT7TrT76XzRDEQsjbBfkwOsgGom
4/aAGM/Gi4tiUT4oSZouq2bYgQjICrJTwydkp3bviJ/T2Y6OxBuQR2OyslxCTVcbPCdIfPW1A0l5
oQAk7LM84QfUrg/mu2SXOeW+3/VeDDUfoE6eOZ6B+eVUSUUzGTkUxr8vne4ASdC40c8L9tfaZt6A
43hr3Mxeuw5cHdV9ns9j+VnM26LFByofpKbn/33h5kOAIiA4DH5vQjXfnYAZd0wXaseffbBHi3sg
xq4vkbFCLM0AtQ6KMaZGh/9sAOdJjyUCf6zvRx/6cWjx/zcT1MXrDbAGjgEAusBplsVrpvP6Ibw1
UBG+BTU06GRgwADsXkHpUxw4B49pwcABwGS3aKAUe3kO0hzTF3jlg4VayE792D22Q7T9i10yQS0g
WiirodVwaULB+GpUmyZ2ScxBSv1d7I/XDVBtlLMDREcMIRN1MyR7tCyDVGRpDoxYaJs3nQH0/bo9
WIVtrFBdhQhzegtJlDzdBdtIcuXvRP+33A17nTt/xgjrpAMqo58CJksknZcLFUFFp9QSfkYOeT0U
n3THapyfE9erEoCzo0zIAo865xtSXbN/1v/bMLXDEp7WkUSoxMkM73xoj9On7gcIPD3CWik+6gCF
c0lUmAdnsVgqtfCBnJm1mux5+tAPb774/fpHJb+Zcog6Si+QUCbNQAwnX26m1YyWpTb4+6rUrn3M
ExSl7Fj5ESNJQGLPnDPKiqFLc3RPHnxmOajuYI7w9scaJM7mje6adxPylNYbXgkbSwzBGVvkM+ey
zg3YgtEz11UQZdFRtFFUXTRDXBD1pkQaekg2xX28avfTMTsUso0BHid7CFz1dH2HWV8QFMWojuDh
J4Mm+HKHex+CFQNING1FOk0CrIuJ+zcWQJwLuApIIxTKfQ1FW49iAth+nYkDBFL7zNUBO+V4YdAz
M44K4jeIXwi1Ai2LVmK2ptQaLASMiicAOO6Te+lxBs4dNFdn0mOQkKHA1dhm52R4jYmuaEduBGlk
TLJwURCcX2NQD916lLt6FvFreujFzdN9oEBCmnvlydZ9uB6/12xQmSUiXo06KSJDjOcf6HUKz9gU
ax0z4KL6REqI/ByfuTCDUEqj+oIHCnVejASS6mZGJgtmDB4oQPfhtaZAmPP6oWFe/IUZyosmUzGF
YYKbOIIKsy+1jTUdhAG6T6PmyRpP/Y15CRbWKNcpBCIQzYaGcdnQTgsbc58YaDvLo2GhCXTswVTU
rrkoDubnA2IeGAciHXYmrVkkQ2ORyWpoYZFkoD4/AhXpqQ8mSqEiiOrTG16b//z3PhwXmAH3FGE4
pktmWZv6mjRLEGJ1wa/sJF4U7qDgQBAxqIW4bWWHgaO1nPvPqHEj5bOwPtTDUE2nj0xV9bEGJCpZ
5og+jGRn4xnRYK1Tr9Ud3rayPcHCHnV2CrkPprSAPTKUnQpuF24S05vBWIA5it7FbJn1DAXzdQWG
LWDeR8wWOn2wHfZy9NIB4A6SgdL9l6Pi5/AMsTYCa0GPGX6QnMHFxxbASliN4UjCs7KS2xWRQ2jA
EBcq6z+Bl7HSoQt71EUt1DjCUDQUNfQvRNSpLUES56L+vGsfgh3K/a7oKj8gvYFJysKJv4w/sFGc
S8x4txmihSl1NFdRe6ff17VfjkYAZD2epISd6Ayn+wPVIgru9XNrLRVEY4qF4T+NykK0RGqNskb6
SvBJanQz3RqmLWF/MYuzrr8O2zyzQ3XPf84w/AYW+NswlZ70NegwGgE+AmVNgMzBSFGVHLIURlqA
hFwz0I4GHyLUcS+PDaadszBpsLbS+DbiaWYK9tRA+DnmPbIZjt2QJfT0ZLgGTaMjlj5nXVwLMFSZ
ImDmmitBNzwFnv1fO3aYQR0WrzLAgeinhl4JpZKQybUouGt60x4wBZDu0n6bAW5/3RTzXMgSFkTa
ePKHrvZsNrlW6jJ5EQCN56QP2ipdCZ5yI3yawSpY22DVM2zrkWOW4daxxN9mKf+TQAkoKGfspLru
D0ZvR5hEW5HDH2LkB4qwkN3kCiEw4uWFTSqCKWkZQvIYSZZUgEi7GO3Ud6Y89eYB4u9h4XGWyDr4
yyVSN26spRmMBuTgnxXj4tWokIf8AI6uzI1HR++OY7znVg/YZ/T3zlL3TRhKLQ9lxGnF2KbTKYV6
eRoaThm86kKwHqXjOOUbxdqb40MFMfRuuh1HzCFHPGpD1qVcLP/cBVv4clmLIYNFFM0B0nQqWXdT
UKOaUGpPi7+4/ktLVIbXYz5XzXy40FQCW4s5pOseFON2m0O83QBJwX/7rudQvlgYSq2dLo3n7zq6
qXpQ3HnT2qmdZA4YroCzByMar53GPLp4G8gAuoAqkoZdCnmLiXfivY24fsom1cVkpZGpr6OqYpiV
dzl51sjJXqwwNZKgSEn+Oq4SNBjyF0xApm5BMGbiKv2KkafHGSTxN7x+JfPGgJCSsIFbQNlQR9fS
wa+OTB5cvnG5ShtQNWEC4vrXY55KMAICFQGRKQBZqaVVfqWVBkx0ff25GQLJBpHLelLUW92cee8t
1luZcFb/ska5gEIQpLDNcDIJoXTbOn49OuFD4hB1GTzzEqcaju2pw1xV5f1Bw0bGYqhc1kD7WgHM
Wwdgny7sDZjEtyYfhUTS1jcA8J7R2MPo0Urx1GdeSslKYWENIxcmEOWIw9TWCgkIF3IL1vpVu23v
hh8E54k5XWGt7jvQ1p+uf0lq3OI9o1naozZXLpqs1dQA4+K5peU7E4WJHsW5xrgZ1BYv2qKPh6+l
ODapO4RzYmC0Oim/gdS+EME8EI+frv8eViJHyDplDfg2orV0ebJMcYrMgfi7KN9jPt02DWSTxpsi
Y4ZITOwKc6p67V63ydzzpVEq86ks4HlBzkJiDHmtpG4Pxmw8VcizAXvODS6ssL20R3mGHlQvlj/i
2UAoC9vH4baowEpKgpq6mupdueYNC5zHEOgzvLRIwt3CF6H3pPn4pvBFna1A8M3TML8HlrP4IX82
Po0mIAygeL7pb/t1tOKqE7A80tI6labEKehZwN9PznS+9d/iYY0ZZTyK8CRJt+oBuK6/6YQZS5PU
NZqaKE5m4nzb4i7TNbtQnyYw+nMODsvFL61Qlyc2mloeWpzWGgjb4gSaGB9an2jm1p46rfonYTeu
65vuW/hJ2XJMsxKUpWnKy2uppImCjzNL5j/iz4RvaLTzu/kbSC3s3lM8UTrxkz+JfT9R+MKUBpwH
HVzqFGOgZYR9bTxgjka3cVrByaBX8InMDxBG3eB1eC4NIu0MVlPu25a947/s0/mQNSWgJiCJNtzj
YdJXRbGWn7IN4PArA2EVU5i+/yncQ4WPS9/K3vHfpqkEyVdAPCZFMF1OmPKXhEMjg/Qqi1Z/9WV/
26Fc4CAnU6tDTu38lk39lZ8AmB6B+VPytB+gz6pHe+7+tYrSeyQAqgxxRwUL9AdYjmBFtVSTBpau
7SUd9BwqeCg0jn9nuoLfRuiHOgZUezCKoQ/Yy5Jr9ccm5HWYmJ8Js+8IIJgJ0+kn+piMfdeQyjpC
2z4It1XcOI0mcWIGzwp1/cKyUiJtws03rQzcAg9TLYLXTOFYYfWJyRwk+kxASxuIipd+W89iudc6
PEMg4kkGlLob6ZkIoTwbiS18HR20iu0KhY7cyZCRBIA22BLH07ByPdTsIXKIrgjyMCo4aqkh6Ark
re0urL9ko/gGVrkHq1Ju51ZZXz/6zE1dmCKHZxGlMl+sQPWOkx+VTylwOQmooKyJs6fMdHK5IGpP
0ZiUDbAGwIXVRIc1cwSoWazKBJA+cst8O9xXoQfChhZ03VyJYWbsX6yRioVqU2p+bGCNjafuzF1/
N25C0vkPT8MWbYJV0jjXN5XtshcWqVDYyUoHASScIaJ00IG9W8TMN4S313Jj143boBZce/2Tghlb
aAd3+2TFYx3lHSEqTIq9mGtphB0vq+FRFtvVoM5bJYxf60HlFdh5Z4i6mNEMarFBhxcjlUBkjOVw
K4cP0p7UISXkG17eoyn09d9Slv90n7+3mZZgyuQyAFETWeQAvom6MiX0ZVMDDHg838OCNhiLE6xS
kWhuMczRmz+D8PjdIgpxCQqQEsTLbH3DJ+RlRl0MrYBTBH0YTJ1cXkwo95oSQn8IdprCaUHeL2oT
hL9Nx1BEN8y/ck4szxwVAbuxkVF/wfpIbpMAqW5YLig1HNUloJjYS8Dp1x/B2jaXtj/aFQf1z+pe
YH9/L5dyeVatBUJCqsmDWT5PqH90fXkvCK1b+FYEolPNzaL50GCm2h56EFmBGAz0R+ZR0oIbK5J2
17eDeL0Pufvi11BeMbesqp4G7Ead1x7IQMGL0/8rZcOfj0B8V02UwMmq0PjtrJ4CiPOiJRUaOpjd
Glsoa05aw/IBRDwRvHQgpEAf6vIIRZKEDkGH6wHGhL0cj3exoT+ahWfWPS8rJ3+K3jBgcPBiF9Hl
/oDDT2bJhEozHB4pGRLkf92vIlyP7Chv0FEfeLUsVk68tEd9IKsYZT8mHwjv1Wo2wUJoYSPvQPeE
waYdYIduUfAyA+Z2Ys4AKbgIAAqtX6SoZTTXOUkMQEjTRgCcTAcwT7jz+PLvTx/qEL8MUd+tNlR9
7HoYyv1g1c8vssrbPmZAXpqgrlurxqOVR/Au6baYPQwqDk/d6JKCIOmqoJRdP4FaNyhR0PqD/jnT
mwKOYIHbDYWQD8In6liP1TnBIWgWPFInSKavWqAYtZ3oto4JPkFOSsXsmC1NUgGxLcZ48knxM92m
R/NJ/JQj59GdI2oN6xYzxMIxdyYX1JqKF+5SyN+avClpFobHWP4EKk4WUdx1snS+JP69f4/65CrN
bd8lrUrZxWa3a4E/38/0ZYvyDhVIfCFrM4V4ATBWOv4OZeUUpCJE2rgD/hmodYsLHGInBL+dOZXu
9TGE5+cBJqc02mSzNR+stAE8fjRa7/pVYY2kXMQNcmkX+WuT+tXkE0paGZPtkwU4pVUPTpAdLQwg
tHMOkqMOoKKkvR9STt7DXKWJaWIAEFH4pQUF+xYVMpVgekAnLYNPDqxVKPPkYRUCp1/0PAYa5lJ1
CI/reJSAxIRGV4pCryaKj7IhgLI/OVp6DxNd64YXjFmeTgexBnw5tI8+lF97QwAPcoRpkfRgSG4O
UIaXAmUDtr434OzMV9ySdwUOLoiBtadLy5TrKwbw+eojoqJ8kx4gEOiKP/K7wItuVFt8Ba3TuE7A
Cs6JXqwbsjRKOcMMFY4+J/CoFsqqiZXY6sCBL7Kyq6UFKlyBBi7NtR6fri9eVDStehFEAhBtAamj
ME6cO8H6ephefp/th9oTtRyMx/p+o8MYJC/vAx1kb5W8SgUErNkI3Ov3j7V1YC3AdL8GfQMQI11e
v0yVEjEucVJMvwTj4Zvo55yPw4wVGKdHH4AQhuA/L00UiS74TQoT4AdRnGgD4oA1AO+7KQKW5k8U
xrgWKZ8Ctd1cCkBOaU+17a/N8wg/KnzxE0HvqCB33VWb69vIvNvLRVIPxrI1tCxJYHIM+4NlyXbR
SOtOCTxdPWWzBtprZWtCB7L6i2lqNJMW20vFRSGbBHEgi20hNVJsSP4G4sICpX9bei7uiU4YCBpu
p4O5MYvtH8Qn1pVf/gDqCKng/YzGDD+g8Zon2VG94Yd129vZFghNOwWsNVhpnOvINokhTh3sAJpJ
wy66Iez8muy2JIeOD9L1TrIllfOGYF5DKE79Y4S683XXtz20CjAB5B+j+RGwZltttnKlO9fPDm8x
1P1IQ0vvOnIFY0BmYWistV1v8LTlWR4MgfbXaqg7oQSKrDVkeKECLevUWfcQzNi1YDAc47eoWl9f
EvM1uLRGXYdRBL5J186jEurO3xkbkJSQIjspFbWn6i4CkIVzBXnbSN0DU42nUSLjIcr0rJQ7pUD1
jRtYme4SAxmQpTYgyU5XEfLYiDWZHLz3rtcZtfLNujWQjKEw9mX6Jnz/m51cWKQCKsgCS1N/v12l
7Mpf0Q13elu1E9luDng33fOrMsw8F03wX6ukApAI/gAxfF/l/HnEZJQ3H9IOlGvopaK5ib6/Dakw
j9uoIH+XfoQu7VI3LkSrQBGJXZCuevX37lO4Inw9+W13LJ1po/7FC35pjrp4YWMm4kS2ds6MVQNW
yCzk4EOYtWgCpMIMHepAQIhdxj4okChiEMJE63aev8Ne+qDPye6b+/YY7LTb0RnBIgu+fk/fyxtr
y6siMl9Nyx9ArXGAgrWWCLgVRMcRtfC1so+R8N4beKw9Cw5hCYTW3aG5i/eZWwmOfsvTpaXkVN8L
JRi1QNKLgjxQ8tRPKKRBiDryEwZHuJsMR0A75gCgaY4DpW+jrfhZfJW+dD+M53fQp+Q1tRff8wgA
2FnB4ndQHtBqc9Chkm/Rr0YXWDO3ugndclN71TbfDc/cbiN5l304zQt7lA+sUMuIsxHrfucsVDbm
lsz5iQc+Vpnp+xamKN/XZYZYZGRUMrSs0q31+CFSugZCBIF33R0x/d/CEBXrU0i5lOfjBJ5yL8eL
LQ54VGGctdDdrlRIf34mv/ukao91iXkOfXt9Gcz6/uJM0kOfCSRoZUJfbk+YAgpf0iPa0OAkO48Q
ymjhHeU7Y02uBhQ63P5vxqkxd/brStDToHqYJ9A7QoYfPUW3sxvtlQ1kLRO73yROcsh1EIXWO3mP
iaDTyEmd2KF5YZty7nEJ5UcLCaMdbv37+pGw7iTOKzSiCD0pKWDwoBu8D0r5wDoPwJJI8qhZ30r5
TT9+6qRv178n51jSo6EWBDOkmTwxGqEY5nVmtg2U5dsi4LHO8NZC+ZBolsRaJgwJo3hrmhiLVo6+
fn99MewvBPkwEPhgtOrDWFUz+m2H4h4Szy+d1x/AioJvRDRBq9DFwfgT5TLmBv42SY9WBSNAxwWh
lxB3ZUuiPbI101Xvssfytj5BjYyrVsteJVCviIoiaiH0RFWhh0OOGilxx8oK0P+1cpLUn6h/1LRA
giPYIN/n7C3zAy6sUodRhPrL+3u3dc17pbCHmZAxrTKncsOv0WPxCPgmf96Iub0Lq+RXLYpctdRW
mlZje4ElOCVqcteABvn6yngmqJMptEkOSRhs59xL9tzcZtmn6wbYT9zFIqh4FvYpqKRIPEuezF2z
bp8bF6wZhz/gT+V9JCqcBUqI+RBSvspSG4iVNxFaZyewnp1LWB2gOw3KV/Lm7/LPxQqp6AZgNtTG
SKYSb9W39kjsEcxir9sxmD35MMnr68Tw7eWx0KdSnQBbxDyh1iUrUfX3tV+5aPJELufbMU8HhGNB
Y2pgvJdufViDGBgdeRypaxCfgxQndeMHwqigrtD+jF6AG+B2sNk3fGGUerrUWpgFFvmM4tpcSy64
XTDDXj9HDiHDHdD0vTH/JqNfWKRiG3TlQb8tkw84NGuj+G4arfMfd5Ls9OIqV3GuKUX7fjbLbYK3
NMQ2QLoreGhNGPc55BEO8j8Eka/j/w1+FMf3rHHJAMhOXhcrozyIrGnjrJGVkfpOlNkd5nXyyZbI
oIQT7kDmzy3lss8MCIVNvAQxH0rdBsK7JnUGTBKib8J5qxTbEE1BAOWc+YcpOeE9L1UgF/tDykw4
jN9NKtSFgA5pbSDwEZoZpb6bzWw/xOOmLOOdJUMVw5TyldgMnDYA+7m7sEo1WGKjF4uyIVbfWmSE
HpQ7JKgBAtvSrFK8inwbhzVy0VPihiNyBa4tmLoigV7Os0LuJfmsGFZw9HhNnryE48GKXes75/SS
KHDNHnVBrHbEhC9Zar/yweTTO8lT70KNBwkGpFEraLKu8lPm1lwaZc5hUqhrA4WdlNAg4TDFnd2B
HVrNOARvTGe6+IrUDQkMHYJT56WZn6BbG4MaXpg4dS2eDSrIarUv6Qa5/KiaO6nxMkAkMgag4vpX
4u0VFWjLFCpaCVmJ5UMr0ZzsuH29boG3DirAogeexwJ5/oxdZdfmF9NM7JA3zME7a5T/EONmSmdS
zVHUeqMUxcoPOrfzhZVQna4vh7Vh6HWhuol/AS1Bffp0MKQB6mm4Rb7vFNKhQFf2ugUm3B0+EI0S
cNlZH+bX/Xxu9JwsZtoFJ9mLQASpPkDrDMgayxVW/80aPe03zEpUQL0DC2rm9vMQml4RjS9NFt3L
2uCAem4XAopeAtsiyNopMiV11ZsxrzerkC9Ee4vFoukB9j5olMA//wyn0Fb543RbYZaheCP5eufk
ECB2dHRYdDd7mjPw+0mgMjIc/wEz/NDQHECYBV+GzBqqKUKy0Wob0rGdW2legnEJJ9yg6rTjVbyY
Z+H3hzIojxrrYP2GthFyx75z/GgnT6nH+To8E5QTDUotTXJSSiejCITLXIKcHhZG5pXlvX8CDpgn
R0Gu/LUvQX7SIuvwy1lK8wEmfUB1gZEbnv0AjKS+Dya0TBnsWuQ1IZnZ2/LjU5dKSf/5+O0q+wrp
LHzfcCW+oBsJkn/1wH8kMXMczAgTCm6iiUEXClU9mMOuwhiPupZQq1Q248a4wcgQzhCi75rHKc4c
QF3ao7w5ODcgOpvBXjc5EPpw53ZTfMEYSwutFmttmrb2dU7x0uC/cFgnaGmZ8vDy1AlVS7BjehLd
5VCiNgVeq4JngnLxaWvkYTzgHkSg3x3kB3G0eF6K5eCXq6AcvF/7BjS8iZdyUoz+fA5Oc480kdQq
xGMDy6ozfiVcVbzJdY5hukSImUQR8pgw3NQ6VLEb1QYE3wHO8F4VH65fdhZdgbFYJF0pbCA0nEEG
Gw3yG+1zDDzVCdQvXn4ID707ugYkjfbhqtxI97Nj7MIatfTZdKZDipl2j5ceMzNV0MEQqh0ZkYjG
HDZtJ4GQAg+N5q15am5DJ78L71CpAdzitXksd9lds0+er+8AM/QtjVK+B/zHUzShWGoPogpssNhg
GByKVEoC4e4hfLZC/S4VanDn1QBCakrypRaiR6Udt5zfQdwq7QOXv4N2SPJQZwU50dnT4BkraCaD
iznZSo4GAls+PQL5c9fMUd6hLjLN1GNsbY/+rw+1q66oO3uIQvf6uliuHSAdHcQTQJKCMfvStRtW
5FdWCi80jS9dmK372usKwRXxdAU9sHPdGHNRGI0wMbKC4iI9GzH1USVATAGOp7zNtNvQf8iyz9dN
MHte0O9Fd5Tw/ODyXC7IB/P4kPj4TuTdGAQ2UTRCXiDiH0C1DpRgdsD5cPx96MWJV97wbgnT8y3s
U+d17oUxsaCNZov9pxpzCoP/cn2FzMnA5Qqpkyi0eS8nMSzUbnAqQdTd2NYqxwgb1rbtNaTSaOtF
oE4Aw6OrDVyKY/aVNCBSIQPkpaKgc7nFYhr7vU8QQoSaRnawsSNgiK2t7OJ9nNi8nIp5ahbmqFgC
cUvQg5o4ollwLyZPRTegtfSNs6nM600EGgArlUGzRW1q6QtFEBF0XOuKzjnbSBzBGdFZxxjrj3Rt
cXqzzB4QII6/DFIXPC3j0Ejm81ds3aSx2+/FF+jh+S6QMypadcW2OULX/JulAJmxif6qL7K0T33E
VreCZGqwYAmDSZq+7sbPVsBz3sxdhdwFOq+oL4Lh5vKk9EEO16LhMhLAQv8YOsE9CEcd4T7dYKxj
bTxe/4rMkwLeSBDC6aATo7Fec1ToWgWiNHBPCbahbIT0YW544f9MfPnBNS+sUF+u8wGuKmQsSr1R
XsPHejt+JlBDeSe+GXfqTrubVzH4mvqN8NXs7PzJhO5es6m2M1i3Si6ZGNPfLH4N9R39MGvnwsCa
/dECXVMJPe2o7NbXN5ZnhLqCapdEnQpublQeXuC1lfD79b/P+3BULoemYA/QOrY0aiNX1R9aFBcH
iYegZltRoeGlYWDiA12O38+mWouwUvZlLTm1ZDa6DWk/s3XSxNJ53J/sfIkw7GNKA9yTNFxHj2Vt
TknKEINrKjipIAxEcr+SHH1FyAJLuGde2ZSZmy5MUu9PaFLnOdYFX1k91XAdqfC5hu571Yy8kgT7
SPxeHBVndXkUY7AtgW7lDhh8t9jFaNpheS5mUMGI7aQO7+Ix1mbCheiarkJ2A2pMl85EHSGoWhJW
h1ZRTpCMBkwbVNEhVNbFmQdhZjguAl9GAxRjIpibplbXWkIgCB1W90+IqzG3AVqHzsXYHRD+f5Pm
QscHdFGo75xHYS8XBwIFDYkRFqff6GCi1/b+1mowZCiA0GDANPr1+8Z6fEJQS0YiBvZbOGfqnIhj
O5TJCHP/IMkkDGj5T5YHfTJHtuVn30TjyZEbPk8PcUiU+7wwTW1tJ5ZjWcd4RSh2JK31neop3wTR
LtbmttRszPw8iofkFVrarf03VB0XtsmhXhQykjovy2zCsgkZGISTCO+Yiqwp3Aw5NE147DWsKsaF
PeKRFvaaBqBc0IgTSFnx1D4mXgO5eACCnekVRNjTI9boO53hXP+6rBz4wiwVoUArWVo1yRCFPaQK
H5V9tDNutW/zN/V4Zhpwgs7OXrq7yPW9+pW7y6RP8uELa6B/AdmACDlk6qIG4DTMpxK7PBuDUyl3
aQbRk0yArELhBPE+6CtbxOxQyONDYrgkdG5+2aX7N0oThFpMDrWVo65cvtUyJ59h4dkuLFD5TFUK
Sun32Nj4YG30teyEjvJs3c5rwNcBacNXBkM2wc/g0m6sQx24Ai9vZASxi59A3dxRaNQuJIzS6lp9
ixW7mNejttGTI4SmdVfZ5d4s76dSsqcND+PKKpGZwNBBXFQEFZyqU7lGIuptVUj4dBiROQG39EJ6
1AmcoigDkhl6vMyf6fEX9ui0o5aNoSf2/OhHomgA1L+I+XEseZGFeXAgnAwybg2I7g9jCKAB0Ooe
3l61entCV6WVeQGFnPkPd+K3iQ81dTBQ6DKZmFPX/k4Gg+dD9cl3VSBafRs8Luv8lmhxKdv8U7rj
XUjmNi5s06c2xXcbZnjcPMntvMaYnuyvYgAe84rjedgnZGGKOp1l3XfFSJi8gzflzlxD3wRapS1m
gQFowyz3ruElPJxPR2PxdSjTZ6huAFTaYCZf0FCUe7juTXm7R8WMUdc6cEfgy5XjYEdi7Ojwngqq
3j5PpoG3FipaDEJYalYLS8aYr5tZ+ZpoQs3J29ixYfGFqNhgmfg8LSEC61fDUwhttmMMYVLxoXPD
jfkcfZferBuSnQIE9VKveTeae0AoF2Jpeh31PtZI+HcIDBYg2GfCIoe63ipdq6frH4+5pfBZYJY9
dxOoZCPJRgiNkMHiqIvcQUFGpXOOByvLR8/gtwnqfOST32vGCIcs3+tQXU1fpU27r73ZyY79Leh1
/kArjbcq6qBUsmCNQgyTigwpHHkE21+zvb5xxLV+8FeLVVHHpAkUve2AtbX7Oc+fhybXD6bkB06Y
Gao9ZWX4rFaF7ImRXnE5moiTuGabOiPJBC3INsPyMDgPTmDQCXjtvvQIt5fgcunUeNaoIKOLfRkh
TybWwIV7QJ/pId0D7bhFDG+5xSx2SrjYWCo56vLAjIf+vDhp1W/nbZ/bgUdeFhDs/j6DaZfnIpmh
B69PKJJqKIrQz9AJOoWmQkaX5WD2uuQpVwJ70J9zcHTXBKbdfetHleNmmFnKwibZ9EXiO2hDltUK
rnlvfEvVT4N2CnnAGZ4J6mrPAogRzAzfrTW+mcNNP9+UvM4++5m0WAZ1t8EWBO4DGTa0YUD1PVFH
O/G7cO0H1YPfiLdjLKzUTFxPoumoc7EJNX2jACIYFvqpHrTXwYpuUYjggKiZEWnxq6jrr4ftGEIm
GR/UMrxKqx1A+UADAwbnmFfDYGe8C1uUH6jTuZ1qoi8yPwjZXRVvdWmtrBQoiOL9vbUmz9BsuQNN
r0cGX1+TR6gROHxxSrbH+32GKZcQVoaRBx1+Rh7e9qqxQVOIk1gzN9USLRRqoM37gSAzUEZQcxOR
L79Qs42ZWMG6r4T6Jmmrbld0osjBffHsUW7HlIKhCQLyEfPXShjBUfK9jIE07X78hSNfrIvyN1Jc
mVqf41EkztM6q9pnWepHTy3AdqGgGqskKLpFwEdct8oiqURLCWxeZOZW/TBt7ufozgykLPkOLYu8
5If6nfDdiJv5b0jkSZEZvFvoLYE9nVpjovta8/7elex3MnHlRjq1mG5HTnEjnzhrI56Fjk8LczRc
3TfkVtdnbCkpDvXbINwSXQVCmi6KhBAB0sLefzRJpfAQ8LVKjbzo5ZvWrbdEPFMAtEW4kcDBEK1M
57o9lm8l/Tk06aAOCjdy6b4recxRX8cK9XRXKPVLNL9CJfWv9nFhhboC/4+0L1uOHEey/ZWxfmcP
98Vsuh9IBhkR2pdMSflCU2Yqua/gAvLr74GqpkQhGYGeuk9t1ZEKDwAOd4cv51SGnpoWY+lEV5ME
JA+sCq9JZGMXQGm0P8Wgmuxn/3ZwusOG2kFj+dtoe0nHSaoVduc68x7YT6Ecm3vgtx4yY9hZXd3+
DS+orORx7oN0khENDALeVI23oavf7Db6VWWlwJSoW7YEM6FAWwAGLZhaOP0nZg72puX9so1+95h3
3lh+UXRPfSsZqes9KBy8Yp+WaGahbzreSXeZ44Fg1nC1r3nQo4FBcP23zPXqB/GZGKouwFxnXiNN
ARZUKl3uoncyC85r6faybfCN4M2O5XNamqNtpTNYjRx1bRQ6L0vl58ImbxpBiL+lNioYhoAtDoRS
CPt8GzqCg6QsY6mgpFrItU8BU5C1UxAPij93olTBxuahyw/4bhCJAuH7E2oVO0lDXc0Vs9id31+y
FFPmU2CEMqQZ1adIIPqiiHvjun+SyOtpvxR2x3L5pGpuB2t4HlP5ujXKx/PnJRLD7SNxSnM0GQKS
kX+rk0dq2G4C+M/zQrZemJ8Ww7RmtX3TDIKBhOGqdOiQiesLPMmCxC+ejC4Ax4/mZUfz/973/0ki
p4fxoM7UZusqmhddbtxYWLkSqQRnKXV1HGJiQCVqBmKifI+psJ6zoeRYhIX4B7YCl4kLp/va6Gnf
Y9t6n/WCpzv95d4GYzzawbFnF4xiUHPz70koOC7muTib/Ekup3t9xJqame4ZEqDjqqAMzccFgEZB
j64a0YzN9j5+LJLTwCyZazuvIGzRNNduHiNZBH2+KUG1gXwD/4nfzZlipzEnM2qgC/VguXYS+6g1
CpzzVv8F+O3/ksE3oJnlGKNH+08NVwDoG8eetUMLFB7IMShbfMERsaP/7YhW8rjgo69lRS1YvNP5
+XX2ouyTB8ebn6trEJ7dObfCzkhVII99vrrBEVIPdRdjfQyxGFhiNyDF8MwHNaiD7E30OhYcGK/3
kYRxJU1i+hfBSUnPmSWKArYt0mr/2E9YraeYtVou2XqAvP+VIdCwacr0Ubr6zwBoRCvilHxonbjV
TRxXEc8+SdGHPBCB59205JoB6CpUeNARyJ3QEpd6K7VYkaRVh7Kih1bKL+dEF4jZanVCN86HHM4o
jWZpKmoOOYwdirnCMn3IAlalXHZzFMiPzhEmCkxmzqXIVDCT+pvSr0Rzhyb3EwogDHMJbDijhkBY
B8P6ZFhTsY9t4HMdZ3nRHE8qDfNFyypVME+y9YACuB04KzGOhHlpPrgxEr1zsgzvUfnIFl7dsGnA
9jK5mPdCrIBNjWHQ4GicAZ4eD/mUF5PZ5MB4RplyfN9m4M2W39i0FaOHzICicyMyKpsahNIg6zwE
uQdfDzGaJeumgdmUhPiNcWxAB+2Aium86RJJ4SzXNIEqLmeMsgqpPFP6VSzfkmUUubCNOBQNsR9r
4W5Dip5Dw2wBPhp9sYD53GGkccfgzkCNcptcs3p67qcPoh3cmoiFWBB62HhiIy7l7jkgelu1ZDR4
/ZwBjqVULfRVRtcge/ZVSbP8QTNil5bLVdE7l5UW+ef3dvtyruRzgVaeqT2ZMY6OklZM/dwMiscG
YeoBaCYo+mjX0YNiXSwo5IP2p7gSPVE3dXYlnQu6lNqKdMVAhlFKKxetSZ6aGgLt2b6DNtocgaIN
JuTfikuS3iYtwb1IE4CGOEF8BPDz9IPxiODNLYgit926Y8mAAkYfNVpBPruJqu2Gds5x4+djnnpW
wAzd8MzwwumVuP9vK7cJStEPcdzxKW0LtgVGCZsd6mtt9Noj6xOQ0NWsE4CSxKhhV9OOXIgQWTYP
biWXOzi71tCixGhhybxcSwrG7G1R+87mtV+J4MJle9GJknTIliQUeAJ6k8R7c7GIP5NJlOgSrYaL
96ysGWs1w2pog4fudGUMs0ALBYvhs02gRJaSEU8aV51flvQRWee8FAFLiHTP4AxlnS/OUDLd069k
YJyjL+bqR/9rBpiquCtGtCDOXBoJsAJGlsuqZPnCUF9jE2gg1BDEDlttmmv95lu4rHGcxpJx1nX+
vENP77Es/exRMXbapbK3/ewX67JtD8PNsjOORHWdKyRGdmBE21WIznxR5XMLiOjT72GatIoCh7yW
YzBYsQdWDYOYX3bDEemEoPRGj3auhRH/Eb+n99BCDZsa9KDCfY4BuCFm1dpSWkAtgzQCrIiaxmcY
Ohm9x7XGrj4ogeqp9omtCh4pIhHcaqdelfScTVMZZYUy5ZfE0f6OBFU30L2mwGbygXuRArjOsHG+
dh/5i/xKM+GbeOttCuvvgEoK5OTI/nw+Msl0ylZnl9t5+GPmo9szMvoMnFWFYDWb5pgdhWWDngu4
JJz1bwBUWaMtnamH+su8s0M8FPZvqSf/mH7YN8ouD8zYFTlRZp34IHctlPMBU2Lo1txCKDBh9wwi
ikEyFEdRLL1541exNLe2OFadBg1rUAZZu4+z+FlR8us2ln4IIhJtYznr5wK3HEkjjEYachiTgIlx
X9OzDyOSn3pQ7eobtRaDdmzp+VokpyKZ5fSZVLJCZ2A8y4lnPbfXJjJ29gEjuoWXmYEuFipaJ+ff
mq5VsmqGUBQgZtcAExVLD0rf2LBCHYgryFtNI5/eYZyXi6dkkjuJReuYjtACdL3tl4vuSbseqyN5
ZjDCFRQUhNJheTEiTfm3siofCsTnk2s0bZGBhbptpd8uVbHPiQjhe9sFrmRwLlBLzWGJWG6IdWuP
6GDaYb4YsFT5S3Yc9prAq2+1jay3VOO8oC4Tox7f05TmflIPOu574Ud+mfkWePliv75UMHkqRj4S
KCz/1qNKHBnSgK3MG3LV29ahd+y/ASEAv/Jhy7hL4TgaIf0Es6Iv0y63VTRm5SJ7uWmbVzK4OzAb
kRl1NWQAA/5O39G9emC9dN1R3FS/qf7r9XDqj8bsPxH1WTETYAXW44D+YeLlIIPJHvKrPgdnNbz4
zl6CtgEljOitt2VAVz+A139MLYyaxTrDxhzMN93iJ6kJYFhR4/BWzmMthrsClC4JHdieRmr2Yzbi
XaMAfDMtD1XrtO7YlEGm5oJnz5Y+rmVy9yA3M4JsH5aGtv8RKJtTnwOl25wW0fDh1sTVWit5zcdY
BE2mBasbA9kDh5+M5p7puDwrQQXigglMDE8xUPfy2xHTWOGwP++cROtkn6/Cvwo9ilE5Q7oxtn65
tF4ZCSLebQkoUskaOJo1HmVpnOwkkwwERCCkxPwH6vpLszu/COZAf48XPkRwh4V+XD1ZLCxCMu67
PvNo3gLmNvGTQgQotpk0BSj+X6thPnC1X6qSgXaAMbqkFgre5Q4lHNnNnppd86rsVHQ357LAJIsW
x52Q3UkYeWRZMCdXYjdeKsW1tRh43V191LLl7fxWChfIBUVVKdmILt/VMbttgnhXegl21AMQ4m7e
z6VrCTpctkNM9GKooFrDpC8P+KUuaooLDYnazejbxyFMALtTgtexzlzWLIGXT0gIuCsEK93c2JVc
zqwoWinpisSaFzDuIe2bgwQAsPItumRoDuP1DPBiWUgnuWnLDICl6KoMClge8mcac3OcWAOjpZWd
W7T9j6EvkIlrq+9GPMtukhs3qOwKbvn2HoPOQUYRTf2dwnyoSpXkiszCeEAbwUh7xoUp3bOM/+IB
pPlubnd4qESZJwqytzoLHW0lmu3I6sbUhkQWpMuR9QDzAjhRU/TCVIF1Ld/KPzLqI0Y7isEQhFI5
31iTxHKaaUZoqF7Ki2d+VfasMyVZdqPtqT9mn/GTioo227b8Y606D9U1kWIcNTQYsG3WnNBsPVV5
rx6ClOQyisNiX1F3LP3psr1dvlSeaLRn09ia6AdAlxP7HdztNQfHxsphLHopDmz1foxrwbV5L6L8
ZmxN8ArrMqCFTD77SHKQBEUa6G3YjNZwjSuTo8LslzGKDq6c+7XpObAXFNZQib3+DdM1Zu038UG9
+FvOC0QNsBmAk/6thbTVpTSuEvwU9I15eT4HVknuzluJzafoSgTnWmagrxgRm1zUw/qaoL9JCwH+
KRyX3QzztZUczq/Qzh70guKCsjdi4WtPmMfKsY3kAJg3vNsEHnMzzl/L47xKVNEiVQzcD3aKNchO
O1f/yiJ97Vt2PV2O9+nwHwSMmyZ3tUpOPWkhaXIxwhYUUvQQW0DtQUr0Ph8wEjorhije/93WokgK
0BzGt60if8HtaURoP0Qq09QesKmxNF8AFoh1PdkFZnbUHcngazLr/rzGiNbIPl/ZO5Bfj3Y/Qmoh
g2YqVejXaMLMdyYDQycfn88L27ZzICnRwaVn4Upydq7JtQrZmYWdoxK0i0tScE3QfY+SGUYm+zuN
Yrhb6DrZS+k3G/Ah9b0GtFojqWiCNBqkoiZwT+6j1q292tOuolsL3LndNei1TMAh/gf5qM331Uoy
57Qbu4Hhs2Fhs0N/qHxgZ/ijq4V6UN+IrMt7buvcKrm7r1BAQILIhkXm1B8PbTh4NHAAGa97+W6w
0f1Pj8keEB45q6UF1s50WaqjvxL50G0j9Nch84lR3ajGIrPwQwosmmCEPz+YwX8A9coWdG7BnFGg
vYliz4hj7dGjBAQNTyFocUAN5mDukX0WLWuri9sB/eT/Ku+7kVqpUUqbiZAa8lhHxXKZJci7I8z1
rKc6jDEBa4XtI149SeNFqo9U2cOAuDsQ+czNetr6Z3A3dtLjoY87/IzikPxsAoo3MwaqAdIkbhg/
Yec/lszlICIJQ296+u5PyusSN3UIBuBXq67sFhhOP28dmDnlz1MHYraO0VZEnHyiWNFa0IaxiRVn
Bvgfxk9vLDXyjEau3fOCNl8Na0lckDfQLDMrBxqKNuBLCw05ALW1/X5HScBqBeLc35aVXQvk7J7c
dnq6sP4s1ZGOU4QiKFUDeZoDUxdhEQlEmVxQpy+xSeoBTsvK06OcohpivlXZnZX/nQ7L1Zr4lzLR
aKJKIzaRlYYmvGQBDISG2Acbo5gm8x6Y2RKFrKLFcTYOszAMXBbvEUm/n2XLIzp6WvQXoxb1PGy5
jPXiOGec5ZqG1gC2i1F0aCuMl2LAHBx6JMXK1NgXKORWIMzUHhMTGKDFe/2zF84WfYpphniKjdRr
vnHxzknIXjuRO97LT9mVaCc3XfFaJGdGKjmbEcTg+BhRywjdPywMnAGcyAzaeQAsVyCyoKJVctak
7OVqdmx27eTWq0rENs5esJGbNoS1GTimge5fXinVqiuqVkI4Q1i1ErjwPSN3ZAjgnupjxue7+BGz
aZDBQAgwLltH0wEfuCG2IDNo3f84vI514LM8phPqY9iHwgz7RphoaAxaEX4IiXaN20Q5ao1pyaGZ
ZCfd2OC3APnqV2acl+/mS+vnIJd1y58GWNOR3hGd4EYgbn2SzllOq7RI3Tho6GIJ3BtGU9Z69Ck/
sjYn1H5fjS9iyLzfL/1nmZzxtNSWELNhIaoJMKn+MVl+NEB2VIgQyvl3Bf0kiX8QZ3bbO46N1fV+
dJfoILprQ9vXwuw6GjzmGVDRFji9DRf7WSYXItpqZCsl29HoKgUq7QL6kMIdkHb4m0Xrz9I4A2qn
RjOnrLO2jS6TOg9TYxJQrm04188iONMJtA6HpmxB01G6ae/ZcDJQZHfKL2XHXKswHvr9yn+Wxw51
FZYlhUHajsnTQ4xJGI6roDWBxYGgtZF/aEeGIxFdi8RuKaWj65oCYnDbcmTuGtp56ehkhlIOhR1Q
WfcGWfEc/YXmXwUmbUspHQalqgBhEBzSnG/I5XoZMDSJtzYmzu7SaxasVE9AeUm+qj9APYpBQU0w
G7l5hmuZnHPQLDLUNbsIWQ16HQp8M/Z2Ae5fN/l0ByzXwPHPL3NzP1er5PYzjTtn0ljeDTMkvlY6
bi3NAAp4kxbRO3tLX9Zr401YM6BniulLYd5T+V5CkniuBH5IdGacySoBVFGXDHNjJt+lpHVz5+X8
dm0vwlFtS9fxlOb7NtS2b9M2QXqAZt9ioNvrcwVK8fC8kO1VfAhhn69uVp3ELclbCCGD5LZp6Vb9
t/8/CZxuyym1y6WEblv1Y9qBW1CEZClaAqfIqjQ1i8q8ZTUb+ySrDvNcCAye6Cg4zQXuFViHwViB
Ca12X/bFwR6J3/WaQKXec+2fn0d4e4LiGHTd6JYGntbn00CTX64VKmJEVnlD8dJb9gboruq7FjQ/
owe+cOL3T9refCtuGGOoEWqe9RXx4w7qcaHtmtDy28aDa9tVouHRjW3GbwOyOuhhZXB5cnsAZHND
Q9cIbi8g+3MNvisS9ZFuGIhPIrhrS+eMZo2MZy8shSct7TGWHdeeTQzgCazfRs4YOw06VvBDglNX
50fV0FY3Z2ZcM8DF6C67JffzlfVUaDvtiT7UoX5gZZ7qW+ONo5+/IGu2sHEyInhfbagVuAZx0PAx
hgKC68/HnaaLjJEoXI0YMzB93uyK+pdBC//8Bdxc61oMt61NW7ZDz5jJ2TNAtX3b8sk1ZkjfjKf6
CiDQh/KScahNDzaQxAZXeU2f530tWOvW2a5/BGcux5QCDIO9tjqgP0VO5051G8S5uqepKljwVgSL
NCvmnGUAtyGa40xOqi92NDLznx3ya1YQYHcFaFNHzFWjVyQBF0AjkLm5vJVIzggtydzWmoTlUQwF
Jqxqts8ANJVognEHphK8hVhnkNktXdnrRGrlLmEFBimLHhuzuYqiMUeVzNklsnOU2fDMee3Z1NFV
yprbyx5vIYA34E5q2asOuGypDuk4CoRsn5gFUD9UWxEG8W+6xlYKw1ogRdoPQOuPL6br9i57YAUy
+qv+SR6qN1GryMbrGMn4lUwuTi4UZRx1Zm3qXXaYduleb4Jl73jdjlxOj7nsixtk2On8dnorkVzc
XMtoH65A8ORKvROUhXkZJbbAh2yeFwMdt2WG68y3S+VzXUSUZUyb4TgbtxOoA3OBDopEcKvQnS5f
arZx41R5cgYCPIMEJhVU4bf36mMhnKbLM+gy0xg3qgJrUoPAvxxE7zJm+H4/jg8RnG4bRK3liC3E
uGkOulce2y/gz/AZyswSMv4k/TL90XiOL6K0FQnmrIXTjKOpg1DIHdNLOlwM9gvQgfwS5crEeuqi
UrBQZlvPrZPzM9NspFPMCqT62D/aSXE3VQhYtTr3Fa15iYv4ezGXu062B/+88eCtogWEaMxlaxi1
h6NDsuaztVKWcmgLvWMkgcV3NekAAj/avyogtnt2W4tA1XiNeZemI70GcBIgavCvKNoC89Ck6NGQ
1UG6xGXrjwCy6wSObFMKGsKRwMbU+W+mSp7qrkxUdA5RrZW9mpbDTZzag6Dbi79jbC3ggVPQZmIY
6MvgIsEaFe2eTCmY6LPxalhKP+6uJ2XZ/d/PZy2FM4F6W0a2XEFKVKd7B/dM6lVfVxK/ih/OS+JV
kF8PZzMAEounbw9JRJVcJS0AkHwZW9I+cpDzoebebkLl53mRoi1kB7lylWhja3tKIFJuiGtanas2
z/n09byQLW1Y7yCn4Y42l2bbQEiWlp5moB6Xigb1ty6RqgB6FgENMp58NINiqtZrCUTEyVXfO0cr
j1zHrvxJKQS+QySJfb7asUway1QrISlqzJDm1rFXltgdifGaK1TwLNw8ndWqOJtUNtZgV0xWURoH
PSu+OZLxjDZfgYZvno+OnVNV9DTC4X9eUlkOWoOO6AyQFFa+6xYl/ZIZi3x3Xgsw5oDvWZvYd/22
wI9qAsgVqSJOv1O7Tg1dTaAHKp4Wnjor5bExjeK+aeTsSa+79rHL4uyXtEjSN5mk0U0NirLMM/SI
xrtkMqufij4lz50ze0Up7eiS129OTirF78oJCfsUaDouAN/yxqu6ZAYymUGS/q03MsBWV9jNwW2J
ZqQYkCnB3oUW3yJxYg0QEiSTC7fUlWgc3LiupAF00HOXIfpuF7V4UeplNIIsiqZXUtmL6tIqVSXP
UpzFuje6fllulrpuyuc4nzLjNc6cFP0mlSV1k1fWKfleOLIde7M6pcS3I8PYVYWO4a6lobHuLd0w
02BGbWx2SYPCoJfOlKKx00zmm3wk2VeHxAPWBNYs82IZpDhznSbTMTjYLMZ1Sxjc+CTZsTuPFHM/
janmV1GGZBwlzuIc1MicUow4K9YAWcvQ+GkH6FJvUtEVdFjAZ5fvaAPY8UA2lwn8sRa87E4t4x6M
F4guugtS5vWjFSfWW0e7IfPKuDQldzalFnXeSIMnCGlhJYOXVm1Jo9hN4yaWkMmtY8Xu70eZRLl6
6dChgHFpsw4AqQdaTwSwMkjqpJ3jdrlEk9KbYwuHCuKzyERffh4R6QZ4cjkMrlRS5XqayQA8Gg3D
XjfAkW9Nly6UdntnkAAd1hCkHW4jZSK08edSJ/o31nNVfMVTZ4jiCzo0sQFmQjvpDOw0zTq6ixSn
6IgbaXGzHCRniW66YVrS0NZIqh9kKTeR7pFi5ec49ooGBLp0qvdAxM2rO90obdSBKxTDfVavdfze
KuaodmO5A0x/UTfqL4skxc4sDL0O5cYpQT5p1kl1ZSGrh7RsZ6s25tXoMs30OW/HslR3iuR0TgvQ
Xdout5Jsj9UekDXWcjfmeinFV2ZGbfWnXRNSwT+AA1Hp3XwaCt03VQUsUMeBmOPjrIJ/4jJppvQn
3j4tsiGDZEheSRpyp1nRVAZLVxf6VSJVinmF+KQtgONsSXMgKxRWNNV/SBGAdqwCgD5VOmevRbSg
wJEQ6uxqwBCZF7bk9PbOqmdpvIxsaQZ/HB0sPbDMTG92smTnAP4ArsXk2qlWWA/tMKX5vnGyxPA1
vSaWSxalzh5Q16gxhI92onavpbk1Bro86PmuB4PWvO+lNsJZ59FIPLOZNHRf5o41PerNMo/7RaIk
+bnE2tS/LbqULz66avQq9xSjLIawRk+/dowrC+08cq+DxW2M+kIJLGuyba8zh5S6iDDG4dqkyzJf
tlZuGm7ZSAvAZJpmli5IMU3q4zjrpNonTbR4mWWU+X4iwwIoBJtWGkzBXKUuzGebXktlZzVu2yhy
e8ijiOZe00pF6alRpMP19ZEsAQOgTubh6+RMmGiuir6dH/KuNBZlN1S9Yw0+yTu521mlaSMKcNAb
6qlWivxMvYvHWuppIGWajWZfz6mTbnxUxk5JMLgzdzEBMrY9DrcZmtMtv48Kx3IVpWvqoNVsST6Y
0G96UTppXNLvktMAeTCg7dz00eG8rd90kraCrA1Ic1Bd5RxXYoPXAuTDUCTAEM+XqtXsjawIDKIJ
4pffWmTffcpKEvM5K3dslfAaSAYigDmCwq+bHxjdyrJHO/BRfrZ/KNUOt3u6EVfjNp3mSjCXq6kV
SVNhGyGY5EhoBP385fwebgsAXIOBwXxQPrDPVyujtUoH6sDUy+nziC478BMJnjyb4YX9IYF9vpJg
qyPJNR0SRvO7bl8Y5K0qf5xfxLYifIjgoiVN6bqlsiGCEHA4EMx7dV+t8rK0BM9tPuXzrgbgFAYu
KV42gEf5vBQ4UHDQDJCzlJhpcTD2nmEAd8z9zFHwojOD88va3DmAjAEiDeP8psGL09QkySnucpXL
QdXWYVKN/iSrgmfUZzEWur4BAmYagJgDHgQyWtw1UmOrbqJ8+EkTU6l3msSMSJ8pReRlS1JOu/OL
4qpdTBzjMjEcRJw6iIt45MMokdK5rJTvBq0iRX2mSkbhnYrRrp+aZbCyuxx9Bca9E/WTdEhIbYIi
Dv9XdTdq5jz76IQfjSjsaE2kyW3gGJzMff+J//2JPJr8+3/w3z/qBligcdJz//nvq/RHV5P6V/8/
7M/++mef/+jfN81b9dB3b2/91WvD/8tPf4jv/1O+/9q/fvoPFADSfr4b3rr5/o0MRf8uBDTX7F/+
px/+19v7tzzOzdu//vGjhhFn3xandfWPPz86/PzXPyzYj/9ef/2fn12/lviz4BVB2Gv1878OhP0P
4f/y7ZX0//qHZFj/NG0LjCYWoOUQyhv40unt/SNT+adu2Iphsszhnx9V4BBP2J/J/2Q0sNBlRH0m
0O+gh+iN+uMz9Z8O7hTcDGwQ42DQ//G/v/L2j9j+j/M5wf3NnhIfTwAJSHSWDgk2141V6SUderm3
wmkBYYPUJgVy28v3AtCC/ay1riKnrQtYBX9yiicAvCCjFYsYjzn9/ks42+q1nUtIpEpLRwGojYrR
vAMGXuWizQ1dRXTXHJtQVDb+bPQ+5HC+SDdigtnkxg5jZD6yJZBT9KRYewSJq7P/c1fXDOqfzcLH
93PmoFNqzdTSzAkVA9cCgO4/y1FQ8/nsdD6+mrPTQOi0FiopRijPN3qFMxEUB099L1vKysUMi2x1
S97bIZnvMNtgOkI248+W/+MXc+6xboCAMLe5HVpyrQBdt6cu0ZyDPju7Nktqd6i+1Z36lEgmnE/c
BQO1v6E++S0p7Pm4GNVXqiN4w6zZhR2XokoHF5Z8/CruiavkmpyCMcpC0zGmOiuQ7zB4CNPXb2Sg
yR5ikAVWqEASRWC73/N2GxeL5whWkzHNqLPk+zHKLynBIzFxHpc884vM8RWq/5rVMdCi9pYW6G3r
EUeUGriicimcWh38FAVaQvJ8cbsyvtTz6lrSjFcjsV5SquauMmoPEpH9JSn2cytiOT91Tbh0gzam
RrToMnQiUS+6nASa3I1eNI9vGMgWJMi5AsbHQXAGp+tIm85OZYXkqB+dYPgyPs0vSmiEs18H8vfi
Sns8fymZEdk4AJ7ug2JIYbIirEZneP03aTgH6C6/EEEbnrhAJmdTFhlzlwleZqE1X6RN5cqR9IdP
/eRS19bk1Ddz1kTq5sooe1x5Q2trN5Pya6fGqPj5XTn15Zw9adMJ3dKA/Q1l/ZEAwjwV2JNTu83Z
E6vTe+BMJFYIkKZrTcXAi1bcFI20LzXruc/tF02rviDJEp5fxinXYbL1rexXHTdpVHe5CQPjg4Rb
3mG28g4gK5ZnJV5623uNJ+IQOGHdTc50DJquo9YyOSEAwFyZ+iYIylv19fxCTtw5kwtYUQYbHPRa
O6ExkBqMl7DGBjlqjbmnWSy6cyecPJ9HVAZbr2WM9YaoYl/b6HF19UJ+iHXzusvbX4UyYdLMQN13
drqwrbMLrRRIPrV13GVXk1he6GKbodTuHeMwODdjLtCAE4rMIqq1AsSyQYoUtMnhiHbW/lcvIis8
5SkM7mJ3g0SVzsSJYGochI/tsb1CiiNHUc1260dgt/sD8aJrUb8zl4T9yyDyUwX5rBRNBwifcE6N
WzPqb0B2B17EXr3C1u3GQn/oCnNfR8SVe3SUD4VxP6X6LcLGxW1KvQQvO9Ihvfl1zIyLNkKpQEui
qylVnjQ5v06oAmdi03ta6n5hWjs0AT2rffJlcbpjr+eHGch8ZUQuiliaPHQBXMhxscuqEnAVQI5O
2+VKK6gAyvqEshuc8VGzYulQzwPvOeIwZNsKCsRq+7bRns5fJmYhN0y+wRkhJEZtqjGbXKnAxMuL
XWKoXgeUj568Jp2IS+CU5nGmR62GIXFIGYXTDKqEwpWaL+d/Pof596EKnKWZEloDBGJBzpYunYu+
zteaRvdVrIKBSx4CdaGulDBC8OZbVveCTeMafT+kcibIoGSgfTLaYQdM4MQr/BF9W8CHC4odMEoE
1/W9LWjrbLjggmR9iTT6ZIWSjoz+gEALj93XKRrdyFSfjcoYARPdAJPLJk9LGQGULJlDEpXPddPt
O8QhWjEejbh/LuRKBBpx6iQ58zTMzjxGbYcQYcSzZzJ3o5UEf+8s+Te7kjX6YsbUCZfsstd/knbw
8BC1F6C92Jcd+bU0wENb7gTSTmi+zhmtrCK2jS4laL5dBGk/PpBhDKVOek61OjCK6llzareLFW8Y
Ex+MYG7cq25i/6JxHNojBgslpORrSxDBnLjnOvuVK+es41Gp4witMI6WazSqeNIwB0q8HMtZOQhW
zLRzQ590zpYUI8J5VBdh/4NqdK335pf4oP2KPcbFJOqm5mAw/7ocfBMAHs1JBwdphlYMFGS5uaCR
diXpxm3bAqZidF5AC1X78VQTny4OdY2iib24Nx7iDNRoSboENR42aH408LpO6QElsGp3fgtOaK/O
2aFJMuOyQsN8SJU2c5tqOKhFJQjnTjhunbNE5lIq1BnxPDTUr4oZdlb/WFuxyM6dOjvO4uiR1SpO
qRoh2Y2+4mPmPWz2uutgHEXyRb17p5bAGZyetEBHljHuoqitZw4FKhnhJAuWcErDOcuhgJgr7aPa
DnGeAVFfUp1eK9khWmrv/OGeEKDx4c2oGX2m4gqp+VHWHsoWhSFlX6cizudT388ZjEhjoQPSS6Gp
vchoY9BG6lM99atBfz6/ghP7z+dIFTSIlgRF3RA0X0Fn2ccIKPPIzJ7/9lPvSI27/yoxO8ApR3hH
7gD6eF/uowPqbYf2UgrZ9LBzEAVop3aKrW9lzLpCl4zSYYGmepkmqGhiGtvZFeXr+YWcuMU8ggnY
EkxaKFhHS/ck/llkqUCDTu0/d4UlGATd6jsnVJuLoqHoxXlpiCCQO/X84hv1Kr3tUmPRndDZG2CG
RkXPM32ChA4g/cdw+j824P5lfjXuEqM2ZuTSEJmhSWxfsbH1Yx+Wym2XCVqWTq6Eu8kE0CblPEtG
mE9+AwQijCtnng3QGoZ3194Aq+r+/EGfeljw/C06kIBYkRNzd+DWqgJQP5t3APnKgcWbP7LGXsva
zZmHYnYqdF8ntEvlrrlq0CaaMuxfdtACijQISCBvjavFQ3sMhsWKKzwrBMtjerXhkN+RWlf3xIjS
rtEKguwRRkQVX7tIc7f8YvvUUxFJooAumvU7tSbu5qPNP9MttF2FI9kPXeXmmWgC58RV53vw4hrM
8dWk2aFmfKeasquMzIsxXNRl9O9dSpXz2Z0y9RjYRdRiTZhaaUsvQsKrnP3zZ3BqZ7grbwwFGYy4
MsJORasGGMaF5vbUN3Meu4qjHmRLphHW5oWjY1cQw5//zaeeH++oBiu9QZNzqfYLerYYagEo5wI8
BL7rruIpyMcK1fPUArhrLqGBQZ0AahI2iumir9O32wfBAk4o/juK0WoBsjwVE3GQUmPTGJbiMn6T
eNdOXq5gZF86qhdFHZyXdSLMf49SV6LyMbeiJhnscKCaO1WOl8QNGgkeNfkbcBIFWnTKtfKTHbHT
D2NRQn/QNzTEGJ9Xj+ou/X+cXVdzpLrW/UVUASK+EpoObucZhxdqIklkEKBf/y18656ydazmu655
Gj9AI2kH7b32WuBm06sd6RFk0/1wZlvlTplffPv7u4+aTXQigJ5A9hcAlTCFajhGSmiH4045A4tj
Hlc2h23uE8lJeEPzv3uda2SGO6/Jpw7chVl4BISnl3dH4j5EYIDZqorZ5ugxLIPtKepRoc91fq9t
4a8lAf0tgr374UpKhzKjmh05U+dzt32EWMs+a5P95V8vWxfBxF304mIzRbJP9AzEggaQpxuXCekO
C1Ec5NBTThbLjapEe0rc/Jjz5RbKYidV55aPTP3JBHBnZ3fVDPIJ249d7Vg1/e/UMT0tV0KzKaCA
y+z/TRHrn6zirf7ybiVTAqAfDoEbKdNThxezFGzdxRb0QbJPIoeQiclU3TEUO2qsHqJrA638Ok33
LTM2aikSL6AKQR3zUCovCxsF6dhYlTrr+kc8jsHcAfOkb2Tvsj0T54czpysWsCw5URMbPmrGp7ku
vnUdgEtlDEFzSIFmJN+nLS64NWJY3DpePFWnYjYxKzn8acYy99PBzsMvnU5VCPqpqrulWuLCxfrJ
4/Uvg30tIosUb1qT14rNdScq+ntkgebIPbZ8dRFXW3t30HKq9qTVYFM95oJ4QHfD4Bkv8YF5sz/V
iHF1oBxUN9A3stm36+EnSZgqZAAq44ql2Isb4UA89g6r/U7hrlekJNToeCYGkB/cjF9Mbf5tmeau
U5GloTaHjEf9Trom4As926AH0mwws9AGAxal8zPl+pmC/cOvtPq7iXrZQKe9mVhXaCv8rhbtm7lk
1LeW5IZN9eSPRgX+OicwBj2EfgcmDJJTo8ffFIPNIJXJbyZ1SwtC4rRUwWmpHD1mWLIZxcsjnQtv
UbcmR2VWLPiseZ4SxrLEiRTyrYbmVhXk7VaPXPZsIRkpeTxUQPQCj8CSA2gko4qALGNQN4705/7B
dIXaQW0CZ1Xkjh3RBvWm8ZA7ZThk+xm0NFz/GqbCdAUnRBE2VQ6kZMR1DCigQwL+uR3PbE8nW6NO
66P+fZgBgfloPXpdpQm03Z1Iy2MXoLHsDPl3XI60zNen+VwWc+KzOtvAdn1+lExX8DCGlSdj6hAL
4TWc5ucO+NjLrkuS4Zruegzee4E5XfiQvpW7phBiEIF1W+1HFNj1fezz28tv+fxMmYADfXhJPMDi
bRMOssyelvqUIxh88bxCTeLjs0ekzvGIAfWoag8AYldW4+k8uPy7BZaa/wZjYCo/Ptws23aBQDFc
L2Spsv0qTvMfEcxiZ24Viz/PzACk+/gOVN1djTcNUE6g9VvlOGhzTB2Paj5G+qHom4dU3yVm5N4q
G51PSV3BFOX7uro2dN61caTeLX53KPBZ6ZP+ABrBMD2O3vByefkk2y4qEaqpqy2gATajxC53nUJC
fbJ+AeP74/LjJfVv0xHMfFjKgidwVlG3i8+r6nJ77k7E9vgTyCY9984+T8HKZLz2IbXd5ZdKdssR
7H5Om4QyC208J75eUFPXqvmKsRfLGjZsRbY5jmDrVgWarLrFeRiCKWx+j1EBejztqO9MvwyAAtpw
KTLLF6efkn50lr7NgYoA2blnXvFTBhJS0IInfhFsMz0JDID/2JAjGH/alXFVcdvCe5wjuyU/42N1
ACbigaGsTo7pfXmrX82YCS0gSeNZ1+3+8k7JTp/gGHqk0QlRFieCgz7Rlh+IRc887zfsVvZ4wTXY
+txaWovqVV3Sa4xxZ16tZU+F6m6cA9lBE9xCCWxVzRcUwXMAD6EO7df2NwgO6vALl9dHaj5CpI/j
nDVtbTtRbI2HKeXgM1IPlGETCob7dT49alUeZhO9H5bsxqJ96dPWxg2ozo69Es+eQ8HYuND2AdPn
u6TRNzZOEuxE5OXCrFS13NaK2ua2xWB8A7z85U+WBG1bcBiOUSgTYB+IQ1N6ndu6b7s0yqLY/kmc
7/MYXn6L7PcLLgIQskZZB2mjsl7ua93kHoW2z8YnyB4ueIdZayC6x9E5ogSlh/4lJdHlXy05zyJv
h56SUlUot6OMPgzL99IG7WjWbDxccphtwQc0MW0LyhGkDfWus++z5bZMf4x0A88v21bB0tWlYo1W
mygtdjrC89ReOT3Zxb29GxTIxDAS0myrcyH7EsHsMQ6JlgjosiOu/SHkClWJwM6O3NoIzbLtFax+
oSWEmRjueqjyphRNKfJweXtlYeVfcpdUnXuuAO40NX77fR14qc/6LU39yfUwjhAqh2yrKyX5CBHd
CA8CNgoAfaJm4N8ADrnnddJvea11oT9JvEVsozqyubYpwuNakqUv07kG/snw5jBHlN8k65Z9gmDD
NrQdO1QtgRJQbxrnGkNdl7dBcnwswXz7dkmKKgXCFMWscIgxUJeE1nxqt54v+92rdb9L56cpbquk
QccuUw+LlYZdYgSXf7nsyevf3z0Z3cw8HVLUpZbyT8UMHzjZDZcmO5oiiLG3F0hRmLCpyW+6gOzG
KA5QYqVIRwiqEOnrVndGtvqC8bogZUjrHPA5a66g9lJ5aKeR6ne92TCQLZJgvkoGucssQfQcFV4A
U6PF3jCru8s7IKl9myI7raqnWWWu7dg1M1S83qc3yStKGZ6GdWofUD7ZpHKRWJmIYDSmqcn6FBWG
/2j/AkP8n5tPHVhPNBo3dn699H9iyyKcEaWtJaE5gARrargmuiRS/h+0n5LdENGLaey2tdoYTpRp
j7a5n60tdh1JrBSxgqVhZyZmdeIorrLAcuPvsZ76qaJtxDNZZiZiBY0CjP3gYUUUeFjvZz3sgTZh
+8afglE1N8Ls8N4KSwpVEZzhjd2QLZdg4TkoChJDbc1oyH4Y1U38vzHi/XMBEClee8WcmDr0QNR0
KpQyer8c541US3aABIOuEtdsTR3381VKodoN+1U98MtRwBTMGW2H1GkJquUOMvv856BvWbLMvITU
G6P36kiGt6qLgf5VvoO6PMhyIhJChsbfmjKQOVYR51cTnmv6hNcU9K1+0UbDqbI9NJXqg47qLpCo
zdbpkfhWEeWnqBy3vAEtdgu6BFP5Uy1KoBVsjGRtIfck51NE7iGbVhI6ocGYLH4PHoYu2ZIMldiz
iNdDj7SZMAoDtFq3V+kt6a+65v6y05bkpiJGrxgWe4CqmBVRDSBpbjhe1yghdI99q7LANWHRH6Ss
SXD5bbogT/OPsYnAu2Qy83yJqzjS0/ZGycfb0cgwvlOP6Eww9TR37mNbgB/JdmsQFdkQ+yNT/2wx
9rdmRPEJQe/fyrtXC+Qaimtd1boeQoX0gS3JmbLuymjzE0tLD+P3WpDVzQkwytvUwohQj7F6b2L8
wR3sFdbNdB/gxCOYn89lZftG5e5qPhx1Vn5XabOjFdu3mGn3hhF8ckPXXkHhjnqYX9/zkdxYKfgg
muLRKqsogzph1syYvevdn+Wo7txy3nOqP9V2ce2ozg8ChQaiFAzcBn3AJwgLOKi3z0xDKTAOpx4F
wXGyX6uuiFgdsBITg4X+OuXNqeqG3lf78sHFHRZiW/GxnwmGOGMS2g05dm71gMnVwm9b3TfH6t7W
q7ul6h7ipfmNuikDbtJRwylxFq9hxY/aSE8DCsMg+yz0Xam6PxPGw6Ieaw8oP8hHjG2CCwr7aWNI
I0PtpTfJ98RodzHE6L26mX2rcLzcTaK+7L93PWhMuumcmV0aUq28N7VxP4zu6OlZWUJyZzorbfmN
qonmAdF6XoCxbRpmeoarqF5W9bdWNdmemo7H2pgyn9jKCF6KqYHy4gSYR9qEQGQExjQ/9aybUXK0
rmt3vDIX6zarrTyI23xfdPxUTaavs+n3UA/hok478LsHhAE13OTKa5fVuNPNL0vDfjVujFljcJH2
xoJqQTz+LPSags1kPBeGEYc1pHizvkxu0H78yZXsp9HXu7yevw9zEaqteiTLwjyrnc9Vk772U3zA
ONCNW3Y7rXcd3wE8JcgsrfIqTAhMUx7MJgRe+pIe7AGDCVmTPmSg9AmAjA1cEKNUjvs6E+sExorU
Lxd6Z3Qx5NQqHOBFs66G1N1DFDnSlhnEgtyinjObhyTn31w1C50GPINAeN85pDxAZTtBd6qrIfar
Qk/YrIxdaSjU1ya2V1P1RJgNrU7TCKlVn9TavMJXPA4dudJa++Dq9TeNzXelaRQBd5arbnJu1jGq
WV/+dou21V2RpYgiNtZpwEPTrx6/oX51MMKVcbP7aTTQltZQ2Bug02L/vuxrZO5YiL25xRpqVoA6
meBZo4oHLu4NLyaNW0LcrUDa07kNYI3qcfne7NKdfgsUcde9ZT7Q3fupbi7YWiP4JAUVWctt0sxa
yXEl0B6AeHtDxyQRmvkrMqwOqmir5i4JMSJmdrRc2Msa8RNyVww3tbNXhg3Ao+zRQlWLFkqTDu06
uWLTgMZk50LF0nXHDYSEJMciwlW4G1AlROR1Irftrtrh22B0vs2qHeiPwnFWkIV2+7TfYuxdn/rJ
fojQWaeroQibrKl1t4Ci5iVOXyk5jjPmZOK/lw+uLL0m60K+u8rqSUWTkeAdfUgf2a7eW/ddwK6U
p/xBi/3xBUAPaPvkIKjdbYlxSdIAEUmbjTnLHa2Po2y2zk6p+wo4LoK+aT2nHL/11Ahnc2vgQnYe
hHKYC2KFVOOYqCu0o2n/6giY47Wt2o4kzRPBtSmjMVu6KY5mK985bQa6QRKZxXJvT/1+Y38knkUE
1jZjl0JAJIvfum70dwUVJlD7MwB4K0znMG/gXn2z9TbZagmpuFlVUxHnNI5yIMgctKCVqlE8M86z
jWRfcqJFaO3cEhvAKI4XYBZEo+V5smfws9DiNOXTbmhA+LyxbpJbhQiotVx11Y7qlch+6L8PELFa
NR8N1yNoHCmb4guS3RGxtDoY88ZJVePIrZFgPthso6EiW6f1xL2zypqvJaYOcAY95le0a0G1BKal
rEe+yeyw1rON6CLxZyKQVtczI7YIVXBnXBW2MHixwzv3W+dJtjzr399/RpG5Kvi7lChPrsfkOJWP
l3dX4kF0waqXap50JSsSJBv5VVvHNyP4HgcT+Ax9UL2qXA50tjeOrOwbhNA+DE0JNip8Q5v8ySqf
lRuXIYGV+J/biYindYzG0CmCRtSBntIvTXAwjORZt6yrpi5ulrZ6hMbTAWieCLowyJkHkK33Vn2D
qmkPxvDmCnnz1pTGG675k1Dzprn9bqcIh6Y0qGjiqKoZ5hcpemD9jdEofwuF+DFfTrnR3sejc5Wq
1U4nZudTA5hfrvAn22iulhlaikM7NF5dV749FuBv7yp/5hA8ymztGciWp7Fij8oWgEriqf6N5W0a
YoNtEGV1OyCjtVPT6lrLrA23K9n0t2j5bjl4bBaV62Jv+upPMj7aW8PQkoghIna7ONHAQefGUbGE
RXOPRQ7HCerG7tdw66B7/2hx2TpaO7BEibTyhcU7AvSvwf5ctjrZmq9/f7corNUmxUR1OqqMEGCr
IbFws91CF8seLrgKABhrnWkwMzMGi3ox+2pynW1Bv2XLLvgLp3P63EZeHnH2VGXhSoWnA9OfczW6
vDSy8yI4icooaoVMlYJMAEQfsxZg4vHu8qNlv13I/0FUlFkgSEQgY9C5NEoL11YKiDfXzhQ0QLvL
b5F9gBD5QS8JfZouBX5uGY/phHkEOK7Zu/xwyd6KQFvOcT0aGRhTkiH3lPK5hZ7JRL5dfrhkfUSQ
bc3NrIkdN9m3seapKAVg7ASl4F2VmOHlN0jWRkTYdpbR5Ms0KpGa3U14QbMpniD77evf31nUNGcK
lhkWZbWYiSNtGywFuFHHtD20YPHcOJyyt6zb8u4tVgZy1IQ3yd4iDfOmGOlEDLCe0dNjuqhbMzky
DI0qWDBEzh07TjsEe+hdhDq0Qvk++2NAG1T70UVbKqWysySYcqfovVEmjQK4c39IVGAaTZ5EpWov
Xzysgik7tMNIBRmUCNUszxmhDWxglGIxNhJT2WESzNlqsjStazPZL9ZTB1aH7uHyIZVkcqpgwHaK
wN0PdrovelCrAHvdA4I52gWq2rQIwNOq8ASj+dYGgFlCgWCI2NXKqhcX3UMw9TRZoFTz3larsNec
3yMvrgb7GXSMx4y7fmUpweUv/DwnNkQgq52XRTvSOt1XQ4561AgeU9SM28ZL2c2sbyyj9LvWt78z
FlRklQq6qAgVpEXBsXoupyooyHCmUEXCleKhT6fRm8b4jqMiefnLPj/TUBz8+M7JBn9v2SNoQ/vG
UypIUvPM6+nz5adLEk1DhLUCbLiAtbZFTnBTfEdZ2X4Gha8/7OnfRPfaq/ZQ76qo/VJT3xDhrVmL
eQIQ7Sb7EoXvdj5UbtDVsVdV9xtfQ7Ao/85UDRHjurhlm9Xr1xgRX3Yr0hFlUB++XzsWvwHX+x/F
Jv+bnxsi3rVN+9KmBaJWvrRebPyykKhd/obPHbLxL5QrJIPcdEDNhSeNT/JdloLJw7nVkJZcfoHE
FxsiqNWCdB6rRy3Zz8/artnFt5kPxr5nsA/4SbDVsZYcWxHSukBDFTLcYxwZy36ybhnHAMHu8gfo
kiUS4axFmenZAORbpFHQi9d9c5cWzmFu3Srgehwq1Ngj5gPeXCiHoVd/x0nyWA75H1LOamAOyk0c
10Yw4G4LyByyyRTMaH4LuuXWTVioAss3TOS3a85j4BDnyqJWqM2b4q+f30/BJvnRoHtwbY+qiTqK
Wb26xo1jZxHmjLwxfkwAtoDI4IaxfR5MDBEeC2pl3o8rui7Tz0YOdo15K5rLnizkDMVoMWViCuZT
YhzRLL3N+q+NxxkiBjZzZxWxKcFVM1G/OST3WwakGlAWG3e3t8vUJx7CWT3HOxfupI7NUwjeReD5
CCrmerHZn4yO7NT8b8qHa+ARXxuoDBtNfVUSHnLagaDJPBUWOrQWUCrZLchpw8snWWYkQjoxlczI
p3792taEtlfjYoC8LcAqTZC6fO0VQkqx9LOVQkEZ6Nh+3oGVHzxroAglJbpBl18gibwi9yiIcueJ
zGCKnPXfdflUoIudVC81htQ3B7AkyyTiXEHrXyqggHcBXx+ekUCirwexnHAVgh7QKquBaTP9VXju
8hfJXrca7rsjMmeGndhgLAC0kNzQKr5rEiNa+upLyEWIxXx8vKqOJR3UGYX74u8ATEpbbDj2z7M8
ECd/fHBPC0vvR5Q9Yne+V6l2y7MqTIh17Oxa86B+8qqrczRn7ddOrwiErVlmMQoGv2iaoURPOgxC
Fa+F27YbJ0tSdwK37ccPinuWt3OOm7lLJ+bzAkY70CMa0M+DYzzyLrt39eoqHjGrZMWkgN4UIloG
wV5jdO7mfAlLouQBRrQQR3tyrPKp9ke+ihANJYYdi1Oatzxw1TYizhYkSZC8+yczsAUHwwjkA2cM
p0a2tddGyMUuIcjwAzCp7urIDVeKTHD8A8z4oKW+8ybAuz1DIOnYAGT7ccnQLSVptYDSo/nFdsPV
yoRRnZQE81wev+O+sWPHGimde0DbEzQVlw1G0oaEoOHHt86dnhdFjyMNOvDuQPbFufCdGzNcx6Py
MNkUr5KMGUFd7+OLSjDDodAUY2g2CdceZPdzvrO88lE5bmOZJOYvgnKTTOsLm2Dmp0vu6fKrtPdV
sXExkoR+EZILvaiRWwacsdPqs5eT9tXEfzqdH8FCdBjM+lAOW3yRkiBtCW4mjvVk5TdCmlG8Otrf
pY0ub7ZseUQvoys1CuoF9jozPEUhu1wzgtje4viVPX79+zvnO6mLllQMR2mZlwg3CC/m1qnLt4Ct
suT3X5SjDPwXuQnI9YqKBryHD15zWusQic//UGMbGCr7EMEPqHoNIIvW4EWQTnmjpDEeKVKZAGI0
3AczXkQjjQSbSZkkKRY5SKeWcTOdVRSiltc4HxDie89pAvdrFEeQoP+4MU5JTAYtoDhKV5SPkf6E
nWwlKbKzKph1Hk+TEqcLsFj9PWdgkCiqLdckebSIzx16ZVRGZ23C6T468+D0SL51gPo8vMmrHrPA
DcCOcdk0ZH5QhOkqrpM7OgByIFxc6YFKpCjVkx2+QSR27u0Wa7FkrB+E1x/3op0xbUkTdEqVYrkq
3P6p5Rjfq7MgsZd+TzFOC5UcNQL3GNlpEHlCFYTeGsqiIwsofyl9CflTF8JPzu/LHy456yLMdyED
im4uzgYosj3NnILWPhqQ6rn8dNkWCi5hbACIGilWteJm69Vc2QMisgEJkViNub7znbvpM4jemO2A
HKa6zseDhbJN20coVW78dtnKCF4ghoSU03Jcg3lN7srEvS6Nws/KrbnbdcM/uc2IShl64Th6GsNb
pib9OSlzEkC0MgTi4IFnOYDJmzcV2ToJ1k9UK63LBGaUVy9Wdi6TDGx8zyVYWS/vsWydBA+gUQdc
ecmiYBzDvGkHts+67G83bWUokiMk4nszNhpKFsNg2LA3xkPsPl7+2ZJlEbG83WhNqrJgWVh1M7oQ
PgNVZElvpnkLEi5ZFxHKq3Xg9CxKnM+hPzbdTcoPrrZx9CVnR8Ty2hBf0tgEBlzeuEE/3ZNq8dIc
1T/1Wh/+fG191s96Z14KrzKOXDiOnBlYEaMsJr+v8kcr5c9QjHCDr71FMOJ4tqzSMtA4tQvwnx7A
frHP58O4SdUiOz2CESs21ZkDyq8IaphXVmnoEQT22t3Xfrz+cYkwHwqZjhjd5LSqojFbDkSBfNWU
fetAHv21VwjGWzJ3JHnBUaw0oBnanQ2CJph6jp2NT5Ctj2C8SUxNaA4oMVAQ5wFQzeZrFSwRCpj3
E+q5owHrql8o+Mogy/I1d/NG4/3uXDYaUccixokZMTK7dLGvui9lPX/tPIpAwISXhjFynHoNolz8
vtCgwLIcK6B9L++nxCmI0L9pGVnccLQE4qUNC3c860W6N90vnkgR9WdwprlmAQCNWdSLp0PuzMus
9qVwAM+12o01kuVKItBvNsFXnU+oskw+GoJgJqv9LIKIswfMS5QEX2PUMIhgu8BD1nyEQiEmO452
DoiOdas3D5f3QXLuRYgfo46jqqRM9rypgI3RgqRJN+qUskeLJuuoOVjEc7Rl2pe8/m3z56/9ZMFU
zaJxF7vG0WRlvlMbFkG7cuPRkngiwvcSB1Q7tbq4EB6pdqZ6BQY6jxHDY+W1G99f/vmyd6wX63d2
64xGaxXpkOwhBelnYMmfipUR+7HJ7VAzby+/RJZei8C9fp7riswOOu9n9txdmTv9T/3Nul1exqA+
xM8Vh3xAEjRb1DKSvX5rc7z7KGi5cmhgZjDnPgmyUeWgnVu2mLFkDxciMJj6+6YpcJCcEvPXj0v6
cnmRJJnPW83u3Y8eu85RzAE7kcc/ieXsJi3xrL7zMtp/LaqIOL4WY30m5iGS/ZCZPlfMcNC2EDmy
Hy/E3GSCePZo98meAhmQQICtwGwO1ZvALqotXIts4QULdocig4oh4BtsVG76hh4KMw4vr72siSEC
8micF6XuTOm+B82R4hpnm1a3bmsegKTxswx0vnofmgO6Fsv0VLLkIcvBUFaDwpWoB90sPZPZO0o3
AbWS9RQBdwQVM7ZUIDEs2Q/DaL2+Gj3VRkb8NQCYIULuLChpd/OwAjsYxrJMDD+nSn8GB9omXebq
QT65SYngu6bMamKYQFINO+Wmua2PIHnjJ2NCK7wJF1SHhihWveYMhfJxTw6XN1ISyEVAXly482xS
rFtKvpv6D224X9wN+5QcP5EgU28ca6gdgM6s+VurJX7Fv0hHbLyN1LwzfZAfjzO0SZP9GrkXPZoi
9sSO2uvKtYyxPTqD53Pr4iZbISF8Q+/DniYXG2/UtwYE4qfX0X792uILTqDXWAZcBZxA4xwm9sgt
VDI3XJfsMAm236pjC6E6HCZ1UE5Tk94XpH7UBzC0m2V5BVT7Nz3XNz7jzeg/O7lCSIdKSqYuDkAp
ox8Ydytrc4e2wnH9p/i/7OiH6cfPywEjGvdbE02SMCxi9jq96TXIwMB/YtCx0fJd7mL4uuujfvR+
X94dyYAWBMs+hnqI6Shq0+EAs137Y5UXSELnBUGmC6dg8EcQVV6XX7tniBg+kls6rwuMA5Ax6qDK
nWLO8vJXSI6vSHjZoirGoNeMNA61N31mu1kxApI2f7/2+PW17yzRLhxrzpXVyNXzkuv+CHTjilq4
/HTJKRYxewaBlEvXrk93njorxKzkQzMHWYZ6NgiSJ3XYWCSJqxLpLpnKpiXOAdpxxlaFXLfqN2z8
4goJRm5lhlUXFb4Bwwx7Ms5XxuB6tcM3Rr5kP10wdJ2TsUnnFT2FIqtquEEy5huHUnZ0BLMuUN9F
u34NeeOzSjlEnG4KbWvJPzdgIgL0HM6gdEqBWo3Zj6496lUSsGrwSQzifMwTXz4/n2cFRMTk1a0C
Ft0GZhWbDwthuxyKiAkGa213ji6/4fM1ghr2x/OPadImqQzsrtoPnjv/qrrv85a2pmRAnIjAO0cb
Ep5O2Nu1U8Ru1e9VgHL+z+JsBMpZhQyhdsa82G2ieu5muPu8hU9ENF5puxODhhzCHa1fSt4+Fd34
J07yY0mdwkMcfE5HduqVLQDK5+eXiIA8btSUQlodsWMoAKSCGH25xfspceBExOIVBpg51GwN3WiF
QHvtrj3Ht//NpnrHq8724+VjIPsKwci72Kjt2cJprjFRbGVDVDvtRsdW9mjBwLu2zkzD0pM9m+fI
MK3T4mbh5V8tQZMSEYfnxBDgqGKgIYnR2mFS8semMUApXJq/6TAoIAVYbiars3ZMU45G03/JJRIR
mTfQLisGFSUAM7mly72FdDf+c/mTJBYvAvMUbkL1vkRNp5/sx2oAmYCj7KhG96TMNqrWkroRYOMf
bd5IKPThBtyWV4WKOQvtn3nqueEQ8jC1AhPaY18c4CMigm6eGaUxYjioa5t9ulg3LEs3zpXEc4mc
kvpglZyDFCCyqxyEzPdxvHi29XR5GyQwCSKi6KCRECv5DG7x/7CxYr4x/A8ba3rcmtOVAIeJCKQj
TVy5GPVf9wFqmn4WTujL+SsPaxlkyDXVPXnRNioyEisU9eddxJbU6W2UAuJk7+QGVLqsjRCivVVl
/50/A+nz8UARnjINF+p0bzTxldnQG10rvi2UXoP8NZgQHXMU5q2uMk6pw35Rtd0V5ni/LNa9btYp
GCLwk3DtJlMXojx1P2ZJ2Cjj3WQjGYt19ybOF81zUn4c2gIl1fmUjvkuTdqohAahl5p2glFddioG
EBB0Nd3F+tQEjTOkfh9X+9woHlhCwWTBtGeI7iVeOXVTQN35OhuzPVBgowdeMBCDNNPkDQVZAs1F
W86BanHAwMjrxXbFgPpTAkLiU2eCgEmd294fXHMJxqG+zjDm6Zlq/awqzg9Fc/4M/XI9KmkIbOLk
jUX9mmb0nLgKFHWM+Vi4zakfjfuxjZ/MJeFeWtbgTTHaXwmBGt6od3ulmU7l0h6GPLN2LeD3Y8eB
P3Xb3I+BdlOb6qbp529JPxyLucCQfO3ekAVpiA0hRrtuQvSMzrSFTHkNGok0azu0s7vfIHaeotgp
HrRkvp4166wVuBHy7NxW/R1t6m8Qea29qlVvCS3+qC5gT4ysSzxi4sEqyrBpjUMyNkngKOWtURtX
9WiFfZbC9Ib8xtCVOwwu1B7aI3f6Mu2ASNjpzXivLPw7A3dpMqeQ+XHqJsjzvgl6zbw2Ozvszelp
pt0DIP+5ZyhNVPAG7OtfqxEQEVvlEJrWnQrpAcsFfGQZ2HXVpxDlMbYuqxKnLWKqMpVniW6uDlU9
54vpUSCnExBQuYm55bMl3k6EVDVUy1nN4O3WigF/HM9aAKrxECEOwJv6thi9Zb+F3pR8joixsmhp
Vq2OSZCyrX27vIsH8IDFva9k5Gt5rYisWtByXzFoKH0W2bGxp+MyOa8YNQO4Yt7w4LIFWz/u3cWO
KDUEMgGKibqGodH+0s6VrxLqX44Psqevf3/3dLDtFySpMiDDQcY+PVL7lPBflx8tCwsivqpLTcWa
UW7Etb28Xskzxx8AOe0zvzh0mZ977Fz5W8UhCZiLiHyIYOocoaQLqkWrAfsb1LgCZntv5MxhHXR/
tkBjsvAjXMUcdXKB2YeF8PkEyg1vyfjXjpKIbG7aeNIh8IDpux60ZvZgHhCInjIIo/El3YLrS7Zb
JPOtW6t2aIVIDZIiKz0m+dW8BaeXrIyIZTZnrpVaVyF26i9KdWt8DQVIRChzk3KDOiYmThvrt9XD
FxWp71rmxqrLFkQ4/7RqioxpSFMdSDEz8HiVyqEHTdFlE1gT0U/yCRG1bDEX42kO0voYN+kkVXyW
XAG1GtJF9e1q4yWyy8O/YMazQTjXcXMDFehhJdwn99oRrHinrSE+2SIJlyrF1G06rKUNt8qDuqxD
fWUlHuK7y6skabKRf+EVh5T2OQHFdH4o7ifqgWICRLvIOAzPAcUUgNGAegfFzVfjgpDmGVPeD22O
9iRFUb/DgCAbMYJ2SraQOhJTEDlHSUrmaaB4vq1BkCBFIhx/qRJERAgj11g65D2utxqdgo6D1NJq
fXva4rCQbLQIWrQarVPtEbecyv7BDZ/Xs9c3Gw0OSTA2Vxt5F2ncxbXQIEcTTK9JqFmub8/GdZ5O
zyXdGqeQvWL9+7tXGNmcZIMJdGA94eJf/HR76BhoP7mzVcaSrY/gLfSGZ0tiwftP1Lyt6uxazexd
b2nPG4bweZmViBBEPRn12tZQv3f39k31OGCypY/mPYiIqtMYEN/+buz1/XKi0WbcXLsnn7gokWhU
KZwlaxuQLE1jz3wd/e7/4+xLdiPXtWW/SABFdeRUXSp793Z5QrgpqyUlSlT79S983+TAuD4F3EFt
VGEDdqZEriZWrIiYdzBMXOdQriQblCRx7ravlbRebS3vdDOlDarscA3+xRn6LXf/pC5C9w8q+gTM
tvrpm//xrcFTwuPo9C2xrXZr/3+rdX4qkw4VwaYghtNZVYLjvcKQHfS25l9B7DsY/m8P8kdl0HTa
qMYCPOTuvDaU2LYoI/vQ3MG8Fs4Q/3pfvxzxn+xFqpfeld8qMxud3oeAfa7IuEunPlzrXwqov0Sv
n0RGX1l2TXukxGCdUTn70YYe478f8F/y4U8KY85L0sFhLM9GTl6Q6oFjbiQlyturZjiVhP7j9/xy
T3/yGWtUaBOH0FYmGnZYjHNnYMjAa/4PEt1vT+hHGPBQLzSTS8oMAslCZ4P81/3/5TL+FCKt6kr0
cHD/zuRT3N3I2yKGEEO6JHnkP/97Ife3C/dT8XCpq14Uk4SH3Ve391I7Y3G+V28iBF4T/yvL/vYS
flQN7mByd/0mfKohiImfLpAXbcm/2Py/vYMfOVxbdd2VWLXOQK6D5t3ZQln43w/pr0/nx01eLQPu
x4xRvIP56b6BlOLqhNBWj5dExvBgCv6REX/DL3+SGlVZB0wQp8T0nERpnW2ZiD/WFCJF2T8da355
Tj/pjWYdfOj89HnWxw0NlxN8i5JqDWH1dv//w6v9559LD7+88f+B1f4j/8IsjPt8RAgMHJP4TnCg
prsftn+VVb9wXZyfZEd/DoocqEqZsTNBkxek276/bkeT6di/0hfrsP0tDsH+X7Pg377Oj2s+walF
WT7yBZzVTwSqqP3QZP4/M8ZvP/77jf3H01rysbcIVDGywrUj6j+24muV/xI1/u2Hf0eY//jh7ehs
Ws6wN+/oZ89FWM2vHv9XEvof2bf/Jdf9ZDsW1SDA8FvyrO1DKKZGCIM759TclHm4PgVl6D75fUgj
J8aaYzSn6g1gnK3L0E/btNv9a/fll1z4U/JQt5VfaG0D+Jue6YIlfgrCEwb3/yfajOP8CAPO3OWY
+2GhwgmgrPwGO5//Hl9+uZE/yZEuWTDR6zzU8Nr+9FZzKsr2H4kJbn2/vPifeoZDxZx86gtoEJe5
EweV91TIGioh9gQV8zZbVXfjjex1m907W4xQh60sK4TQFQ0nt38OLP+qAvtUdWPGrSKILILNrqqe
3/ySX3pJraNyyWvXbQTKx/zeQtgNc+rG4zL+VV2X9K5+9Zv2GHTu/TDQ05YXJrQ5/Lb9vnnJK/vZ
yiu66zQGjFUDAEXly/03V/RgQadZt97dZD+3bb2GfWkd8xl4cqP9h0KbPXXbszPoaJ1zP+K8A8nQ
sFCy8lb3Qwa4+zi65qNV1IthNIXNrmVfjXaHtb62jyonz0NFqJ2thfcAse1dw7aLprAzgkg92VYe
rhpLYcDzUru41LW/hp43X+sRsi65X3VxSyQQ+ua2c/SNlOxPW4t9LYrzmK9Habk38B87uHTdQRj3
ygRvwnIDS3TpvHSsOvA4ubtAcmrJHKJUxPzysLLxSEsyR6zVrz2ZD0asf3RfPU45ed+IvBm9yTly
jMkjQqc3wONvwGPr3eKSB7FuJ7VCvHtcsQdFQLgNrRktv6vH0KHflLsK8vUlrbOppHZUKZ/DKnI8
EkclsxMMYTmzc+P0WKAntbqtKxrEQe++2gvd4GxWvXYMYknSkVGXFyddz19iIREnzs7u1oQzFYHV
jsMb3OvCvuYWdMu1JzM9kKd8DA5dM+QwcMoxt24fnX7KQ2apj1pZJCYb5AaM4RfWyXvZFlC7KOAo
QqvpkjMWqdF67Dp6mKb5WehtJ732ZWXOX7qBuaiDW8Gtd196PCU2K5NyyPfcMfe1Ch6Edt89XRy5
3xehvQ2xmNT9pCdsfCv7PAJEwoijTqWN7XALyyfVZh1BknleLCwB+RCudbF/saOcyshIH2rzejeh
lVwwYSkFiYe1FVEvrUxVOHmi6R6xpHRcqPqaSH4ezPC6TJA2r/35ZprcLdK9v8cAFPaZdoDUO9qQ
H5nuttJH5qLdB9TSIXuz9n8cd7zzNhmLsr6ZQczbgvlmGaHCDUItdMchxAXtlF3T+gV8jSZIspe3
MljeG8c+Wm11ETUkgKyZYL7B5BP23yG4bfjB9arDtqiv0g6eK6+D00muXocVhmus3eoQ//td+MsV
iuanYpQwyRtzLyy9+pir4NYZpwS2s0eo+8Onu6vPggYPG28hPSa9wzT2qYQCQ7pg48BY+XVkQ2yX
/RwSMum4aZeP2RmzrvtWfqg/7FXoeKt0m5pKupFZ/I92wHBw6p1olfKOD9sLNEM+VV9Cf9v7qGb/
jfvm2oHVGUFQfY4WtkIqUnbR2lRPpcwfcy5ebbVBscXvdhMdX12zPVGu967tqLC1IDKutj+lVblR
53NITEp4tvt1puWalhIu9OO8G6wZerJaaHBFLB3CyuCB9xM2491+V+agJCwr5PHtbq/t7mEhNcIQ
zpo7zScoBxxo42SCVEs4L8qJvWp49LT4osV4CjpzGmeIXLq0vBW9lYDh10TF4GZ6VdeZlrt5Ggnc
AjiHOj3eJXRCV9phrWJaqqOX04s/1tjkMOV5tPs37GWK1MvtLFfMjTtfZcuQn1begOouuyKcOue9
FGYKmbC3yHYgGU+s184uWDx5Jqm6AlNJ2r/kfvNC7LnOuPGqRCr9dx2guLmwZxc66qbaLo7tXLRX
7hZTZ6zeoCPa5H+Kpj9X87dzQdPclW7/5YCPshn7RIh/s8nupp6LRzni6ZDeuVXBnExWLmOv2ZKJ
VY/+NmWGdzvqdrc5XRKYJ79sokOYt6xElM2pM6WERlYRdTVgPiH1ER8BOWEBL3nsEcusJcDf8vK8
9uMbWvb7WVdPRJCo8hsRrj4o2kvVP4lNt2HHsesqtB1AzQDjqxp6QDatX9CTp4MDpVFr6zOpil1e
NGfF670ptxfFcugR2ZetdnZLLj5GHZzBKTi4pRPPynj4PQWsV8tHu5gusMM+NE676wty61VtE8Kc
7a6T/hAFzG1C1cN6sodcpK21iQbjJbkaXopWwzykKrNqKNZIwgmiXUzEGdUgQJlzbXmHRVcXOFhe
JtuPTcU/hcsgcU2xW1367KHuvg/pBDMwiO3cTb7NQzk577wob/rBK8PKcnRYMCEjrHPcEbxe2HWf
FsMDzIGtpCD5/ei7t3lBM5iMe2ELZlfSqy7B97uve+bsXRf99wLBoRU2cIkTVFbYE1liNjzDMGGd
SBxYyIrIc6bxHyY/eOngBlFW4tJzz4TKdTMMq08cuYmz0QvpWJBvw4a9rShooeYA8YZz/f30hcjU
FICazj/qafvqTHHRK3BeyhXEm5o8nqc59TdxELkVYZXvXQQUJ3FAJSBFH4Fe92wXNvhdstm1xLnI
aR3AVfKs0HHnOgLl/bEn/pM/4HJjWj7GTfHRWVskh+lCqiNM3CkgLvFq+c5x89evINf3bseeJGQe
III3L1iGrqLN925WLAuFAca5hA3LDrqa597tYyTUKAAwChCwDrfFPVeWAM+Ef8JcYwnHdjxYtC8i
jywnKjEFHL+TzTpB0qnjebI6OqNrFdtSy2zDfSO+uu09NqLWMYgrxaF0l7gYxiruOb0zQUdiIwg/
BsiKYQmkLi4bPI++nj5aA0+jvodRRq6qWygz4/fMRSoH9+yLZQxtV1wg+3STC4FthuLU0eVkzd7f
qu1u4be8N8yPCLMRlRWMvKTmt/5UnknlveZDdakFOyvZ7cnaI4hpHc2+G7X9hoMoqnnPoNKmms1J
lYKGCcFPo+N52nAjTEPa2Bs90H0cCR4DtvRoj9pjbJpnTqfHiRYm2pCVorV0TwNHEB8wWQjnTrxZ
EC+NtFrcsBNtVo/eu9QI1Kq+4R4/tp2POqglJyXyp6LmMoSG8607qYfZpx9VwJ441Ju4YBK6TD7Y
P2N1UP74YcpKRsjvtwhEb7CYuPRDJyLZ+ftgC5Ku3KDGvjEdm349DPO8b73+mI8q8aB+qal46Tyo
Evfu0zhAEc8mQUad/tn3BpSU7XawDKJd1f8BgFohz/DTQkQmqTviyrtrlG9l4gwiLdvtqVPjBbuc
56JTXizn/Mt3m1enzd/Lfji71gxcQU52pMV6N6EggLIRgR8vpx9Fjpl4XSdKTF3Cyj42GNsNE+yO
WyvXsceoHxacPVZ9fZgslN6gsYQmt9PFE3E/2yxcLQ2riaHd2YOfBXpFJTHKdFtW7LkXz6BWH2Fz
88JM/mGb+cWI5qaYvOs2SgNVj+WPIe4hZw6IJGLAeNg5DpMfMdleoRx17IhzC3bfA+1agCQrBJ/X
zrySutxLPvfv9bxWIaSNYtFJmN+NlR2RlciILS3YGM10ndpvRoa1HMH4jSaQL1IAR1U45+JQQeGn
Z90NHNzaCCtAJu2b+rzYSzojEoRb3sMtp3D+qoDurEo/VrI5uETe03G+TNNwzxlq/onm6UAF9BIp
3OXqkmKh1rz0eX6ELDayx2xjdRLqJbSL2mE4t4P6g/3zK9gcZzJY3w6upyIPTnlHz8Iid1vuXO2p
PcDJQ4VGdrtScAdatf1J5SrBfBW68XCxyZfx1pvt14Ajaknx5vU0hlb0qaD5x2qBKgT77U8w4WJt
yjmsl+lP3jRr0i9kiq22FJGaq5tcwu9ktkO3JnHhoYVuJlbvh6G/q3zn4HviqVhrsuMDhYWF17xS
2AaFG8iW+AiAbPHBUs0tFHeiu6kcue1hiQ6xnyojYzeE0yqfp0A8rNJD84Roh6p1by0KG0F+m+Vb
8wgp3mOF6x3qAos8MjBNXLru89wWD9u6OnAnQiez1cOHrVYTkWoE7xlNY2gH4DHBD4dFsnJw3W1+
UfMAoz3dP/SOfTt15RukPS6sZHtvGy+Tv9wGKF6d8diQ8pMGdRoYdV2dDjwBFhWNd4KERYuepfdj
vcFynVaQrOYoDYJpOA+Vj4Xa6hL46tIUA/wb7eFGDRDpmwb7WeV6g81leVCyP45qCUJnc98tBmsf
hN43PjNEXq9Bk9DC9Eh85c2S2oycFXQyQqP5qW6YiTxVoKeCWy+qYJ6swr3Aq1OF0u8RSUURWZY4
uy3K66XRMumt6lhLd8NKYtPHoyS7QE9g0hh56eAdNvlrtFHrLBf/GvBD29cCb8O7zW37i+l+CpcB
Idci9dGjXobTeBm1/Xeyq6xt172aJA9p7pwDM2QufJOiaRRnp1tjy2xO5Iz4pNbY3pU9BGeY06VV
v+yt0gWzifCDX1eftZj+6NJ5seCtkm4UGM5GzJUVXlS6zYF6dlT4NF1cGCP1sP1teMyb4LGrlmuF
D1cqJ2FT4Ub0OwVt1vJhyfzF4dUjasvjaDdP9lo/8gHs1YCfzUD3EBqRIRuAoRXbU22h09BVeeeT
bWe56F7L0rojk/syleKhXmTatDgrViD+uNtytWsvEUv/1Ffyum74MxiQ8fobiIynBYq2cRyu29Ad
0JFH1SBvtiVQYe7PHZ5B/TC5rX/jNRastUYDteHFGkLa1amVOzqBZTKP8RBfYWp8s9TeV4+wL5l+
61dPhVgX+PDGOfFgLZ6gkXmkC/lYdf5W+eITW90Vcge81Mz3ksgmrLfOzCa2BGdhbY9f89oWEQSV
JfTH2lj0Lry8GMvEgALMr+oermb2ienmUowWZK7X4BugYZGvmYhE1z8skDxEBXnbD/2JDn1+JGsz
h/Ocw1xp4IhqdnlAs3DODXp95YgHm1mnlcH4WWwSNWG/nmBHkPCy2DuOD+3jcdmphSVlT/6ameho
6+znshhv87Z5tDCuBjowXZhnoRc1CR/R0UknMgWAiQB0VOquR8aMiYSqhtjxAJssZpsiRf1z8F2x
d2PxkOPqhPZc4XFR4AHdvJ4cz2SyXmJu+3Y8c/XHtBjvQ3OUhpgE+bFLgz+o8LB9rOHnwj6NR/e6
mBKzOMcFTJVwcAYe2obsvKWdgDi1Se91aVfwI0zKeIj5fboRDeWk6th50xiZdQLFS6KVAfAluX/v
quUy1HYFqiSKqYadqePkqWqRGXo0s7MhD3BTwP2zxGPn+bjAgYocWudRwfyD41o9zEidv5I3R5BQ
UAUHxWHBQmdUrN0Jbe2HJshfisu7kdpftS8/xmB5WHxyIcP40Pb5LfWCLUQfdyJ8QKy2HyoYuRWB
nbQ15OdmYd7QGNsR/2Zk6n4PTVJQKCfvnfssqRp+FPBJ/wZPX2ehEEMa555Vy4dL6HPtq902uhE8
tLwgAJG0Lh/Et6HcKJfYIexBoKl1cGOjCdzrYTFp11ifswk0DhFzUHV29x0RMOcS12IJnJi4Pfi7
yr+rZRs3w3hRip/U5F1G1Jm8nfLU89BPCylvO08gY1c7R03g7C0lPmF7Y0NbImq65rP2zI72wTM2
AVC3bp+i/jBa3JUBEEXIQd9QKWqonJYmgkXYXfvduJWFk63Q6tO45SH65CoytffsLs2J2f19ZS93
XLO7BQAam7fUWbE8gtLiWoj5OJbtkzfztLfHHQHxW3RuMqriaALv1ozkeRD0j3btnW62g92vaOWx
pZwU3XYmgLBRobyybb1WrE8ZLKbycs2cHLWvaBLd5X00aHoKrPodiMbZoeIBgMk5UMZB45p/OD55
K53+wOxpxboje6IWIvwyOY/aJ4ma1LPwIPNv1+bBH8kjrauvroM+v6pZalnbDTPqmKNEDh20iLK0
L7mG17Qk9BUWDYg5TYpd2qstRBlShrbQc+TTUA6HXKPH4qVOvaXCV6meJ6lug63BLsXWpBCWg/y8
7z4vffPWNnTvFyK1l+EAd8tENEMREgaWK9FotfMUOsxNCBjwbJjaKx38bQP5UqxA9+0im6wCoFh+
9QLc66o+UpjIye8k+92h5fmtNcP+j7IT0saDFvm1keTd4e2FwzWbj+O+FO2jruFBxLw68m3/EPT0
dRgp+i2gK4QXewOcut1oDSc6UPfMNoZe230YKXe07p/ahd4UOaItHCq8uUmKcYuxBHF1XPjtLTBx
wZIBUFCEwZz3Z5vxG9Syh0VBTI3N9jsB+iQBoBF0saKgD/naJjZm2jRozysD02DI77p2ijet3sfe
edKSZ60UJHXo9oYBw2M9+QdgrH/WWseB2x4HD10MvE6K2b161fhJSPGibDcrgvUAlYZ9Yw2AhUuA
lcVOVMA/RJUNTvNdk6nnETkH4bqNpoFFDTR5Q9R56TxMzxWvNepAhS+JktGzqn3OGpSJAg6OPrWy
gdN0QtXHuX27leMDz9uLvfQow8Eetzzvimt9zt35sW2mEAKYJIZU8V9I06zRAqM25VnAKJ2HsmpY
NHhdrIXVR52xHnXBdQQ4fy+L6slWaLoE8C2xNtGom9NQPOlcZG3dftdQ8CbtMniTQ9ExX+KuJcdO
NSlvACogb4HqFkPx8wig+hElc9jWLK5sL9t0kYwkiOU6prNwHjagTmqqv1C3xnXTHnxgLRv+Ec0j
VJuROc/UNinQ1eu3rom3drHTuAb0Oe92bkU2SZL21Ybay95t1gzdei+/tJ5IoXCF8+TeGCGRVJZI
1ShkFvYxM34wrvwDingyszwJtJcwAFcokPs9q8kZusyvwejeVY71rFsoi5I20f4MKxsVE9pkfcOh
n+fw3YJ4EApl8A7hrhlM7JXmJuqotW8buYM37a5qhncIUp8nAl/E1vRHNKVT0s3mgr2kt27ejmTQ
+xVM1XDS8tIKdWO84MS5xqTfYdnM22xTy5eUw6616L7vvI8uMPC9C05NCU9jAdPMtXJfao1PAeFl
uMOgfnPbcW9DWSyoygfFzbVqgUiiRBQruY6lH1MbU14pHgMcEt6qIwUdcbJqxNjNu+moG+V0Oole
QA11uAB900BeySGfeYKxmIOKWWW51x5Ge3wZ1Pq6KJQgdIWlo2+skGs7I4F3gj4VQEcAcXSYd5A/
uYFPyAerH4F2pJXVPjYSCc20azRZCOD5dhh7DCNKC/JhlsYwwocdqq0elYd2uOsJaO3lobBVNASo
+kdOv/GyMq4k6aIOyz5ePWVSzgm2snZ62aY9Q60n1/IdZo4FrFZRjhm6hUPuQq3ZQ7rwXAVAFOgC
4Y+Mlfet+ZQWGtlOxChtThDIxpgiLy+L1++oATEQOBkrEcxHUASBN0ZWx8pYseDOHvRz4bfvttJf
JaW7Rg0EeCV95k51EGaJRsVBlBKxE9RfBAGy0fpmDcSRY5Wk1vWdghVS1Y67Mdh6lEPF+4gXnoxW
sA+gsYM2mOHoznD67DyIfPW7otMf5djsx2HAf2q0vb47Jq67XIrC2teldfAl3RWoB1gxIiwNAA1U
rIL82IohgWfTzq++Br8pE9LAFJJ78tLX7AUOnjvCEUNZfq3r5Uk3/n07AqWXpAaM2LP7yjXRJHwv
mtAwIEdrlATBpwApN+aV8+y7AYs6e47dvHbwRcwUTS4WtNGsGT8/Uikv/hLsh5yqEIDlHz3NZUKt
Zb/ZzaO07EPl9elMEenp+tws1tUmgE4CUHzDmsEqtdL5bbAWfdjwWn4H9ePW9tdAD+9r7r56Kz/l
vo2+uMSm0QJfPXeZy9DhsFFVjN2V05AJM2a0yiOvDb68org1ndeEPJiC02QXR8hyhL1ABMBeWiGq
POY0ADbhAVuZiIIjazBcIMxwJ2cHZoe6O6NqHULe0nuxwFiiNuJzMA0GbYXGxGaYE9VgSupZgPMZ
PTPqykha5nWC729olxusfj11t5bWx2IPoHW7F7+Ach66OgRRfWfaZT/IeVdxD/1ACbuM1r9s7pbM
AMbmAtGTN/uJW6dCGTcuugJ3Q/hpk0PxxsuDrJvJlY5mj3tyu2FhcHDWPR3W06j7NnWGhYWl06lk
Q/BcuXqyePk2oFDVK2rzak6AWD248/gxiPG7KC7SiuUmHLhbhp2iQPaDu8aur1VgQlosfrQW0xej
PWpSvEC5fCsaYOiYsAVbqe4AJGvIb8u+fiCOSYumgec7uYf2GFaiWjxfWtBbr2Rxa9N3Nb+3tFX7
XvhHy8nRyTlLimicNbL66MSC8+5BXd7HG8HwbWf3mkKXkTtxZzmhRJLANCd2FowFxhlKQ+tW4wOp
yt/r0uwdDO4dZ8SzKpajhYWplLQYxTLmveU138En6X3zNwhEW9WnpSEL3XtFKvS890QxRi5Rt9Lf
UrRCa0ja5ZDj45lhma7NDMtavmF9y0vq2bpb6zXt1XRqti5WtDwj3N0xnYPyjRjSbfKQ86nOHLZ9
zYtO9Dynoz/cOMBEnG35u6FwDX2iE69wJYoxDJ+MgYV6/kq5OG8SX51IN52J8gHrD6EZOB4XfWIF
mc4B1PHDegRurwNxKSqoPGisdTWrYufBg9yvmlHR2LNnp6ppT7mtEteMTxvzoraE0e+AEqrkjX+Y
SBHNy/o5U7FEDQEyjKX2JvFLJEG3O49iufIO7QNWUf/2rh8vhb1bm+/69Hvjqr1r3baKltr4YSUX
eE5Sczc2ow79gOnIXau71Yaq4ODgXAV0cxNXFrfNZsN4wvGu7eTvrXY7de6aWvhhuoPx8WCtVzpX
iNocAJg/qscas/jedY5YUyuxz7WcUAzcBL3ecTnFQ26qyMbka2lQOFGG1nSwnIxq3NZKYREE88Rv
tW+HkdjK6X4a85uh18+0Wh8Ld8KMFRosgKSdzOUdljFHMBWsVNRlmSCev9KlhvCZdEMfS2BRHZBT
YdwitHpoGBYrsmYATsHs6d2m2N9gGZ4syIpHvgewfTTYxJuoOBeaY1RgCRW1a31ntu7Y5U3WqsXG
3qDaEPwBHG2+Bac6ENvEtt+Kfo9BbWjm6bNq1y1ZK3EUDJw6VR9x205TX8Qe4CbcOFDoLT/DwDCe
+vJ1aaw9tqHTvIY1EcJrXCAqJ5uTPwAZvzErmoGVDBfUyV1MbDQhAM0e1pKO4cIIYNQBtoKMO5GV
Wx+ylrEZg72p/UxXY+LnHag2fTYsSDKDuwfp4w8Mtu9aA4zC5/y2HPWVBzod7OIRaOmXBD4XTQu0
dBwRkEQr+A553nRTYQgAwkZ/47XuSwdkYZVb1s5BTDv/jRW1hTPq3NWGPlJ7MlGOyUzowEu1t606
dqvhaS3FAdjl28R8eExj5gQvcJlBguw0trMV+WT8kG0+xLUu4FZuTbt+GgLkjPvZKm5GW6XVhhmr
1Gff8mLMUY9Vy93PylmP04Bhjtu9TGb8cvHWHYN5fr3Bv4Rbl42WietN187Vp4q1F2J1twuC2eqB
dQ5L+Wuzwn+VT5ijrWCh+KY7E3bXwMIR7vapC1OBRC5jed7m7VT1/msr+3bX8LVKGmUfMOXIAlt7
EeOFE42OfnbW6hPWENCPVgO2tUgqeX6cPPYCYgr8LaXBbMks4douRVY6MI2wVJtKJtbIL3Bq+woE
DlNgERX5GoifBYy2DLx7LOThfEie2Ny6sfPByyrG6piPqo4WMHpg6btZ4VyBaBlsqYeRXVSMjAJs
xH4qxG3qxLXpfJDM35JFFgIdiXy1SHAcHXKbrzIPlwXWquuUOLn7V3OfhpsWRwiKJJ4eDzPWwwoP
c19Aa2Fh0awqnE9f12dH9YeiHrGrRxLiO9hyraO+0+Ye7RMGVgZ1wpzLxEadWVPzVrs9FjKnNuNu
8cdjxdM8jHvao2hZpgrvpvWggk1unS5P3VWlE2WvazH/P47OZLlxJAmiX5RmicSSwJUAV1EiJWq/
wKSqauz7jq+fx7m0jU3LWhIFZEaEP/c4iaE8t5opxd1f60rjOpeLb4xrS68XMUxTFT+AYi34ZP5W
3JNWWO69sGEHDGWHufwsnFld/rVy57P6B4dq66YnqNfvvKOCZP9AEHUDWh/29MHaNXfJXo9MmfJR
HJhmX1gXh5aNAJ3Tf/TS7oI1tr6zeSVPF2mc2fUZ3oSf3a2/PCdCcugc9xBXZYAyxJnDKDgV6nPs
qhcVjtpvdBfEOhz8dTT1pjGGTTGsVDxmyu6SWOktgL/cQB/9GJG359Hbt8N0MrKcynkJ7CQ8r0Zn
BMx/g1DJJ8vDxppYL5UojEAvnPieFe6yob9viXe/CtV/VlydDAS/3BUmp87Ozjq9xnr+a63O1dWA
DVE7BK20rlOXVEFtZc99aVzsyvbhnDmYmUWxqbaZ9IPnzhdbjd/jOu1sqI6onl5ZXHOdmxzhRi0z
3iw2p8cqRIWsthRej7ZZSj9EPPPbMd7OhsGMNyY4Jh8z31Lti5yzU2SK3T3lMBLFuSnTFy3cq0bW
xyBdV35R8L+6xb6qeKWXL3ZZm13WlqMl78KjM01zUGm09eQuxMR5uvhem6NxVS1TmgQLtpmiJCSl
e1qtO81GgJRnEYdjT90tHJvvsNYnZqKHKK3Q7WgZDP1gj2kS9EYjj+ytIIyvu9aTc0pYAJSST4nG
O7xNjflgZmsaRKO+Rc7McqyZbzakyFTsEQ70YDyKdfiziuw4Zeg/y11pcXr9PSFOudywm8qqT1HC
jrelOFhunW9Gs3qmw77m9XDTabPXeroMWLIh4HhLeicwFnnN2vDZpQhkycouNmW3MeL6oOLJOEqZ
bUVS7RPXOJRYkf/Zi/FktvxafFjcpy9Vhdqfee2+drNz6FIxTqLezcV7RFyuBgCPnOXX0WvlZ3aK
Cr7qFh6ibDZNqeD3LMjDqvod3LU4DLJbbxyuUZDd/6RjZB+cDNO5MVNcmTDNQVpz3Xa8zttZpTVj
MV4SEj8BF0EvCv4x6Cb3Z7sKGHA8Qzv+1yEALC64TuGZjm9P1leYjU9TuXDg5d+hJK7MSt0j+CT9
nKx8xD0T0i2v/HKJ/lldYmxHLUN/sfOfNBP6IFeggCWhu4RUtLW99UKGo8uQeTu7oQMa82grE3Uj
SPlstMVBMRlzLBaQoSk+pGXuV4LN9uiPgJc/3lAzHJd76iYZmKu70bWdbaYqs4O0nJEbXdAiCbwx
bifZHewu+c8uYgqeEI20YBhpFumjEVuPFruHkzTeCiGeTWU/Mlg7e4ZHRWjd4P2eGHbvSjkWh8QN
yQqcSnAV95pWGNZ16X6192VZbk3PHCZmFIgFiMaouU352WgOpiSoZUczI+rWz9iltaaT3wx4kwrZ
Hux1Ao3wDCY59GxO3m+SfmFeMdjMpET2lMNraV38pcwYtpFTXxxdhxQdKb/Y1B7ZBJcROx3Wm8Wq
G5+o66ehlG/pmqVcVWwRdgbrV63Nq7EOFEwO7t5sRQyOuq3SIUFngnrGcBGPu+jBHJ3QJ7bB3K5T
V25Wu31uLHnz0ppUa49pnOUyOF8vpB/5kIIHOLcgMfugWYQFkhhunTo78RjOQaMu6f0wptcdgSvn
vSrN7iiHEvF4/FJFfCyAHiS6nzKTv4UB99xKlJDORt/i06wbsYVaOTWZAS/bcmc1ajd47q6IrV/S
G9dNrtdDmzEpSx1GEHJAvSehoKCCL5JzM2hKHE7yBSTwOiXyPwfVM9BN/SdZGTB6yruXcfrUxrwD
PCD86frh1Pbeb2u6/4XEBXSrkwUDNqudttEoS3fYSmHcIm86213zKLqgobX05WrFxWZOqB1KSVnL
HlkOhTDVP6WjL9a4MKkuNlla3LpE3E8ZhR+dwPA4bQV383hcuvic5uoRd3bxxGzmk6Yz26T0I0af
soNRdn7NHqU2aw+Oy2jUZe2jHf9hoD5SmcMXFn11lIwWVcMBQa/ToPDE2zqFw/Uig++hMOguGQJV
9V30q+Hrsf72RPvqzGxncWF98+qQL91O5Sw1WCyAkCT6NKrZ2bhNqRFum33l2fvemR+FJojCU1Ww
JglCU1ifhc29Oi3jO7ez2s6pDaLbXrtmYJhd9L7h1e+RabKqgxFl1GV3mmJgvfX8ljviKQ3nK2TH
fjDt/T3dgv0Y71aH3cWsvGPagnvx0J+RafW5aAABzJXdwnJhsDQu53KtyPZyz2u3nqqOOybFeqLC
kgEb7DYa+XA1Y93cwBnLjZzhe4TBSm36+dlfl5AjKm6io1Pq1B9yc9xjJa+/x7Bf9nHqPsU6erXk
dNHJfeqe8WGYdrnLHOhfa1074i3RgSddn2w5rMydvFtnz2NQRO2pR3sRc3pJ5pYnM+25jJHncqs9
g+BsBrt4H2zjL1qBOiKeMfhpHpPWsukf1DVBe/GFBVwXqr+J5f7nlPUfozO/RlPeRoPyipbJDrLa
QrZ3/suioQAibgz0cYsR+vqUuNHRHvVfziaHSXh8Gux0Z4cTH9qSBMopqRi7gUH06ER865R8BxeN
IQW6STrQFxJBm874tkvGt4YJ31YJJoNrps7DKE7FUi1wVtVutbPDYo3HhiWuh7zMDsrg+iS3dJfa
6y6ryhOhMy9OFKE62V/RFP8JR/crjzrsQLZ+KCaiBkjhpuXtP+YuFxsNhII+yoKl3NrNTMTnYQxS
i82BfMCbGq5hUzHG4CY8GAyfSsd8HIsRlCX725EkbHsdzqNlOynnlOnllrjeIfZCKqlGf1GuHdl8
VfsdYtacEE3iZk4g7NZ69QzxipD1T0IWu/dA1zwEO7eY3Q3r4LexMzHeHAsKxqz2SRDhR4kZSSVO
+ArtB/ZRhVGguvjPsgof1eqhXEpSzUzmcHUYolBGxjlc9ENSyBFegUFEofVD3tZloAs5BfXMYZkp
LfwI7eqmzdYKIjk50K+dpNrNk2CuvHRneCrduG34Zdje1VbreUzkrRhLKqjumibdtV28g5HNJjQZ
3gRZxuhnd6ysNG8RMmdTuP/auGFXS1wRxVT+c9bkubfqD8XfOVLqwaSRQ+bPX1zHQ05OT5Vd/Okq
9TZRD/KIOdvZtZ+Rwp682nwpVuPAu4CvYEl3alI7WOBjNxq/lCaX0M1P6FN/K3ADOS3RQ5LOFm9C
7u46vQgygQa2+LRLUIXGi+ERFGNQIiaCri+/I4H5vbMyi+aSltmxuC/1S2x7K2ZGd1WW603a3eWb
sPs3qQaqw0k7nzlHQAfC+RNR76A/G9nyNNfhQWTyLZ5pK0oeRUK7bmKsL+26XKO254ifMJ3O6pyU
y5tMssSvTcGks2/JWWF3mh8m61HLeRcVzqtsamh0884QM2k1ZHhzWvd56XmlU7Njqk41WzVbMYbj
PonzjXATVsswHuW4mParQ6mU3nvTjAHvdsqcB4sqccfYsdwYlfGjUQK2hmHfHNd80jPfAobyvWMw
MfEXBhx7jufoJ9PcfI5wYAoJo1hMJ9v3JMjaxHgEss8oeUpImBgZV3Rb4skjIpXSp2n1Pnr876Hd
w5ZF+EuAG+ZUbiPhHK0MSah1/4IeQLyvafvQzEkeePdFOI5M9s6A+hAXKOdNuKmjkKrpDiB3Y7IF
aKnumj50HaF7x3XKpteVwjNIGC98VkgjbdX9Vl4Db9o38uA5/zxlrxsUM3urOvMWi+Ixja03JdYn
JxJvIoNyLz2s+W5rPkRNmd3ZknfX7gvak8LxC5cOu5bK3uhuZhtzzIE3FBP6u2AF62xwOVXld6Gm
kJc4YZjWYuehdNw0ADMPZUg1yBvx6SzjzR6XZ6eB3S28+KqAQjf4Bp5KkBG/ybtXkz1/QZtYadCI
6GzFlbfD18RmnqIYKlw45lYzNhxcZ5NUbQ5unR4EH5AoOqY7xFRExmo8t8X0N5mzR5nnzVUlobkT
8+pCBrf/VXHH24GHKBCNCTViOT8IhV9zPYFBNm6OWhg7fgj3tisof2sbmV7HB6xBlwhtKGnCnVfT
h5vzc7IYf8gq3sq2r4JuCL9nwCLY+Oxtnbs9My6GAIxToDSqadOMw6XOK71NXNLGFSD/E3FTMeGq
BdO+hmKa6XgWuTeasSdbeVcpu7cyR0RIhL6ac7q3VoJSQ2/nRd5zPPDArkbQ1NVexDiZEnn2SvDO
Nj7mMY7MUZ+4vo9Nmr0sFLvs5tjW5br6tqqPGVmTfdlQlbobh69icIemXFAu5b2561ktGyitA2fo
tqGpeO5i65gP8VNaG4c6QbWvy+QV590L8CRzKT0FLl4DoJzktyZKyHcH5+batbsRCxJkbffThm2O
xIflT0NNYKAs+ABc9lfZOEGK2YVSFdRX9Skby+MKsdy0IYZ+M3mXefeVJMap9qBGNRDjZGUP42Qd
Of6mAJD94C7YGEr9ZHHIIiVr4u1zcU6cfNekzU624UNGBg7BEBI+Jbma0F6UeZ8ZjLXFGMPvJ5nu
Ve7K7cS+pmAx4l1e1HBeKFq+p4ef2HCvhZ3CXumzWLiW4jbdc4D/7WOiJ3XCMtb8jsqIB52zh2mc
jtgNIfT6gnGRpLnyth1AuiCu8mg49beehnVD/ckNqYu3HPeQM2ZfMBAHL/GezTJkAtbSuLBBDsQT
QS9f9m1Jl9KvR4CBZ9fLftXMQaD09BHVCZvZYkWNiVHGIeoxtAn6Tpuy4s3rfNdIXsYu+g+7U7CG
/QNfihGtKA8lv3poMtPW2a0d0pHxwPSqrbny8zGZto3hfdfq2x4FP0Bs+IWmmLLxdSNbNSbRaXI8
r2TFcd5QtDn8Lkm0c4z+MHXxvjKcz0hkYCjF5xgtOXrYvDPLnmxQfjHtGM8sTbvNhXwXkz5lBavB
tRe+qiz0eWBObJZG/cdxxkZ0v88nOgQFx2lNn1AAByNeh52z9Gera58KJvUb2QH4DN3ZwOwwVNVN
umwAqV0AfpIhOD/YzATxoyrxIrhuIeCO4Og3cMIfZqwU5QuFKxLJw+LGL4mDfdpwA5lLmHBopBDe
vimHCWVpyjYzgHNRwmDqBBcdOpckUsMXyjE3cdNq2NfpYayGBCUfWqKCp+X/8g4Tc2zg131Zyl3F
UHZRcvTTVPu0X8m2FF0WLD2w4hRm7NEtMvCBuj81S/3Dv3+f5/SpqWgU4baCwpjDDTORrZfylyeh
m0qckHR31Y9Z7R5GpBiVtLxIsC+Ms2NPHq1hVhQn7rMb9zsov1MKshrGXc2Ds5y4vNHynX+0rU7g
QkQQcqAZUPXWVsbJDx/EsulSTEBTWTzTkpsb5ssBi0kCs7Nv8agDT7iH0ukfYktyCRcXUh23mMW3
RWv/KbMIeiddnhAyj70jv9MweqaOY1lZSPClmgIZReaeZTnEvRcp7ZSxq7CDjpz4N63g3rypZ7t3
youAFbEIxj7+DOeFwYY1HXqD5U9ZemJsrTdxGJ7U6nwSD1Jt19AVRwbW0MpFSsEpXoaleItE8tBK
70Yrt5WpuEHA3CqDDoads3ynurIOXau2ojBv2MV+WiwigzkeqhRRSK9qM4kCqDUnambpnkTVHG1t
UVWVBU6MYn3QnUUDBTXkezW6dtZdnXRGy7a+5mVk6hkBVtNUyplcEmZDqKDOG8Gj54KxgRwh8cv8
2EQRmiWXc5VfFyNUGzMfQOQEUGhtTW1gABUY4dJvwsx4chqXYauZQ9SNIa0Yq2Zx09JmMFJtJ/MH
WHHrNOHX0pf/Vr34ou0e2K75lkr3Uo85e5Sc/Uj4eT3QAnClf7BdmSdWmR+taPj7MujG87TBfhP0
BftKgPwxqcyz2Iqq2yUTN4c5xsfF63lqStayrN1urkiDENPqZ559kwvDkGUlBFqFvUmoqoy2WZlc
lrbeCbkiqxT/YtbEJ112Zox5yiPvY1Xmo9NUW6/rjxP5lGxJKXZgBfxMetrMdvzjiM7Yi4EZL9Rg
h+jaF+nr2PICyRAszB6eiV/3ByV54sJHRydsx0N9pcEa8nlf1873XDmHCqbZNLrfeu3fu45wiZWy
qSTuirIAZcaila1S8zMxjasHIVbH7nVJeZobo9tHTjWzCrcJEoEuNNKxiiL+ALL6raea+BSdmgig
68YzdYFqB7aR3IOiOq67ygaNzSYbxjO+u3Z7PDSMhdZQc4bY0b+1kY+mmT2I3PaRE3FEMZ/FI0XH
k2dHYdOgrtOpTtWusmg4XZgAhIxj3DgvS8UhuLKPu1BUEDJZNs2As7XtrbPKQUosrMkd4PhQD68J
xhXsPumG3+SY1cRTpunbkgIVapbTGDTzvuGMvjfVT0na3mc8fUu71DwZU3Ux3OUo+5RLcl7v5kgM
TU3tuyluH6sdg7CxT1luBQ6FQe8yEje997wcR5yfACRDQhApa/lOmH0e+7B8zSfD21U1IPrd47QM
L+Vk7Q3D2daEF6hOvNmzAr5FgoXVcY6l19IsJu6plD3eKXVOvfxNk5248VprV7kumc13TDWun3HW
vbul+JLS+sZVAjzTf1XT8iMjxnNsLTsZBH1DuFn73Cnx3WjF1owyGiDLpYerjHSy2v6qGQYzLf4R
9nKwwuZ3HOAjIsH4ajTp7qc2fmgJ8dxOtXgIp+ahr0s64JSuLPo7hOlWyeJoxPG/JWLwuqRPi7BX
f+r6Ww1rnBbuBx3ntirT/1w0ZttYcYIUvsqNlyxxvs0hp5En3LLT+QNEKsqFPs35ZPq5Eh8m71DH
z7mZo/xDDDhEHHc5N2EHTVLvxsbakkF3Zb3qUU0MhLscZVc0/zWFfFi0/lsWoMbVxM7IOgSujUyk
1F5dTKkhKqLPycBENKY8YYkmJ9KpnyYUtiS1QIYa9c+1mM7VqqbAoC1g4g/6R8iMzDrfsryjqxoa
4OW5nsKtaJnlREnxSzqrrzy4gdGmv871c+aG8G1jsoux4frSSKkFqj5n3YS4RGa2dav8NRwMOyA6
HPMeqC0ODVthxB/gErEjVmFx7hoaAa5M5hgKY12aYLaO8E2hrqhjaJFI7Xbunzyh9uHg+hEDBqm8
xwOfvTA7ZXQ0vMjaOql5eNJKPJU5cHFsXJ3M3Na2OjEFPE00qH7MTNnvrPjS6eHcF9M3q0LRqEAh
cD9tW2VflODuDKtrPKNSDF35EsrkA6coec+1jekETW/Al9aZamdJ87stIDIM4l7ru34ojD3pmSB6
Li6mtnV8nbudz7V46TBHt/b0ZJfJoeuMd5XUj2qyyfGl+uyLBFmBGayuqrcxxjw0O11OFYlm2trW
0zKxB2Yimq4SNQokzXblYC2Osm2HOayMYLRS/THEYhep6eyU/FXHuKr9LMsbjCb1YXYZIHsD8FE7
cmBYITRVtZeqeQiZpGHVxPXdxvvMVHLTl/WX3aqdltHOLcBbJpc/WVXm/00tLuRkPeghxM1p5Bnf
BZeWkzpbT1qBkaMOGtF4AEjwhd0EJYnDm4kVzX2mrQ3ujXOzLP9qT3/SQxQwB/2vWKgNxgwLN0xS
urR3X3K3+hioAsYiPgglzugcZM/o9c7psh/mq35thZzCtXrRLSXz6NnXzBqggYzx4Ir8FEtvYg44
70Ts8Rla39RZh3TKf9ZcEmDLMkiBsdm/V15zlDFLQCVruoMceQRHB09ST2GlQcs3mTD8FZvu/abT
G9HMn2k2St90K2wPioc5j4+rTH3bpjwVpbkvrfaqxLR3+nJPw/zeRv1D5UK8Zan5Jhv2r7LKNJgd
9vto/T5yKbGI7iSrnHFCcpBVfWOcc6QjvKAV7cMmesWYil+2RrAEjlmqDFvx4l7LMT02Cs0jztgJ
UIT2xuuoG8MIimq1scrYxmMVOZSr48kD5xBA1ehI7Jse2/dJN/slNLayUy+VXj6aoflN8+UsO9lu
i3F89LCHzamptkZvfbZuucUhygOSLNS3cXhUnvEKJDfff6m/hSze014fCpNaOhzlnti9bGfGOZ7j
vht2IOM0yB4MrTNiXOgy/jGuJv2cIAjDX0xoRq//gKtIMI6TXQFy4STGcygcfPEZZNF6Nx/I16Uu
edR68y9R1t7GVjx46/2dsOPlqyHu3S65n6UK/yxjiKnA5NpsnAKiUqfjqTWii7DZUpIkzXNxt8AN
eCcVshH3EP6V2q72VitPTgx14RrGqyxJIrgHltIQjVP10yJ8bqplepBJhZfEKh7w6X8o20Gy7vN9
G/KfrF3GSlO4a3IrC6gv/9J0cxvhmGJeO61bPG/mMa3m7Fj2Bkb9cBg/kgk0ySWfmC4+Bb9ZzMOC
WueNVBdOXR+ShTS61UOdcg1SzZW1G9z4kjo6WDvvTS/my+g2ZG+P1p/CIWGO4epD0yMIdu1ns7rv
cTtKlkx6m9gZPjLWDROFAfxHMkfOSjCiC67I137Z1GAlPXFcXfQ9iQXLhVl/JM3AQDGP+C/nx5jd
6PSNDHGTyntr0vifLYB6Wy5sVq8BmZqv1B3Xviw/lGheyK+3tyVxHdIkUaWcO5ZAUQCpfvly2A6d
RRwpBcbLDSrRa50Rr2oszkfdslZ6suZbKopXvv5F4wWr7Hg7JhgFONo8Vk9SIU+f+eCchhWdDXr9
qM368f+GfsMgy1zMv+kgTksE3FqVv8LTgsmO+VJFMy9sHqwD5kEA3ADHkQXJbB27yaGTSeAlevtH
VeafrGlIh+6WH3ooshr67KgTSXiF+50xeNykcfQG5nsJB/s/c7V/yTR8I1jkK4NAyqlRjQHujQ4d
HenJTqafukU6kT0tSN6mO8fBMYN7lbiT/Noh/NQqvRnZ+hvW6lxkmHdVEahSfdGh/bpCnJVysQ+k
H2ELR+LmPwWz6rt5/L2TBKuspX5LaUVWPELuulKGTXgt5+bFtroT606uAmS6GfXFXmaGndHJ1USL
z2JiykcOiiyINGhr/WYIFThpslty+7EwnT/5OHyY9uQEi2l+CxAWwRyW27l+ijCtdNP62dlD0M14
uxYBqWLLHrcJYsFKnESc9Vt2221wE8Dy6OIQ5XfkL2XDh+jam2XSbpSVOjVJjuSUq99EazyusWkF
Y45VIeuAzJkboOkA30d4rEpa2sQCnwRw3zQZc6FJPOPo2SrIFmj109A0ZdDrCY9mb1/k4myARz+n
tsPKS2vVV/0no/BPb44fFlUmO+1wMZgOIWuthU22uzgJ07zkanvq2cLwkq5wiFDhYrYfK7EebKyJ
+E8fejmBaWiEaKgMhvH9/GX3y+uYxs9OHW9TTx2HZvzjleOlLUlWW/EK184hNyknHN3I3Zwi9NTp
UYvqq16Nl7y2/nXKeGVy8+MBbc02Ezcwgd9WhC2tTKjgXbDU0az96xP3XDAzRcBqrjqqH2KCCTw5
H4VKso1bohM6gjF+1AmcW3hyW67NweVjiyEqB4Pb0u4gaTMS2To3hISfgBqJ5thXDBLIwsg3QG8Z
B3n4xqPZ+sptM0aK4WUhhMNgSdnQYJY2SFAtSJDYoq8g1pD8Rcfg0Tn3/WXNrZO0m48lBnQBWwD+
zo7ZGhMPY36pmkbU6Dkjy+Qjzek/4rT/Yoz9pRZGarJ8k6ZxKUN9GW3jtwZNN5a12XZ1se/1jAYW
P5seHVwExj3H7mks1zdgoP/GhektBEgfub+y0uchGo730ShBNcdhxY/Sy2XnMvuDOWjZNONwsdck
hmx0kaHVle6TjodXM8wfZ5m8yGh4RwXfmYn8KYdylxNks+3D9U8ms4Mz0AHZKUEYtpFcvLTcyr6/
6VrsvGoiyKD7Z2hM57Gn643ZFv8ZXKixzbjDaCy8g/qwDvZbTmCIPWlfGeIQjtYJy8iOFzlg8+qP
w2irMBgIOg3+xYY4rMVgi4J07DdN4FVPkjB23P7DHsrfWFWkkqTVd2P2WIQSNhy4bcHIu17/VrN8
FTi/en7GA7LEHR2yL8UQL4HCJSxTnT+tqfvaD9l7Ert4TKLmRQxMvVJKiahvXtocGtGr/zqmecmI
/8hgFnis1v06Vg+gxwQKaSQ36BYrziIyedKjncej3zRZFsghPnppPPPGNtFp7iq0i2F4Gyz7wymY
ZLF/1x+kh91aRxkyTvaX+nzvNFx8qplevaRjH0MnP6l0TR6x3OfLfAwx9OYz2EQb8XQPMWRy2DFe
0fiMN06ZULylpzbU27iyAMpjAcRvPw9x8Zu3IDLMEl8EO41AjcCrInZGm0bTM2ydU79oi+Zkwmye
iPgheimliha0qtusHfcDM5bKaKAxY9DcFTl7aoZXUNMHLQDF+iJ8lzHOYXKe7NkFlWGEm4VZHlDN
x7upgA1z1lqDrWC76mbA/XneLUzxATzMI4zKbcI4lkzEd6RreXZM9SYngKLB7f6OLS6eub4Y9vRp
lP2bhcNLt9pH67xUtvzSw3KIHbnPIwPTh/EpSKhTeXVxjPkxLS08T/mfac3iczFlEQ+7eB/UgJt3
wmu33rSoD3k+KD4xQFe8KP96S2/ztH+dEdDqNDoNmobSKb5CD5iziYvvDPiePWzuZ1eoU8lJRx/A
n9gqPqwEys+NOHNdw3xLFnlOrZ4pJeGWDzyByb41Q8rnZu+OdXGePd1uXVBWwheCRcaPdUnwgqtH
m2epOeNZ26cVSObk6TfpztdJeB96cr7dqUl2UzIeHSQqK6v3tZ1+IvtxSxT1y1pVV9PN/uqIv+7a
YiT1yvOgPMYO2AD6tCbKpaSKjw1Cf/J6gmop9k6Rv+p5xTNsmZslX479Yvz2U/RkohZBDFk9LyCv
g2LSPLbhC0zEgbiLw2hhI5vKhwJTxEY67I/LLOYIuYOrZK3/jKY8ut4SFJPxvrb9o+NQxVtFscIQ
eH9dr3haKmx4kh0Ca5zePDu/qvlOD3nUo8r4V47GwVjL6U55XWSfv8z/J6KZ2MMgg1u84pLiq+ms
6DQ+vXz5Xu4ioVm8mSJNfC2afYJIXhgYw4kZxYkTUuUMEv7dQtJX9+/bdrz1MegRz64Y3BP985aP
a1euEQEkAsMTu09gOXR9mbFWbUL0AD9jipLF5pV4ojcKuvfJlL9S3Du3kT3veZq+ZwVww7hwJKc3
3OAXdrzZjx1baujn6OIZIc1Mhp1Hyyr/uXbx01gEKCjTOLJf54XC3N26S3VpJhh54SyBZ+MZH3vj
F+flJekpwse6IcMHG4gvUnT5dnqaSdxlygBRm9tAoo37OyP1TWQS0rynM4M79zu0ymNF716L5GLP
HotV3F1ey1+vT57lnSKe3KBe78K0NqDEGnUrdL5dLfdhheQWnBprKR+Zgh2UNf9MRCLIJT2Psfft
ZC5ky/hc5SyFspqqDwY4IssidaC7C7dICHhHkoPAIYOCfFlUBPhldy8Z42QswtG56aO3Yu3UU5Hd
2ctZto/J2jyJtGx3HoIfW7v6y2I4z1Ta3IectGWGqpZLRbMVYmhYwi+MidVxVM24MSgU3ppaX+ao
QESuh6cCdx+nxvrex4kODAs+Nqv1fzmrE0wx//XYOVMU+pWccQ68cTq7nP0diemsm2Ge6hJ0OUJv
hhWRCWwFyymImgmyHc5+39Z1EPbJ1i1I6FjAWSzOvjVVpFzd75tQBZGyD54tjr2BbZ5JyDnPrPP/
ODuT3raZaNv+lzd+BNg3gzcRJYrqbLmJuwnh2An7vuevv4t5k3y8lgVkEiABIolkVbHqnL3XNrRX
vPtATUC0j1G0reVsLfv1m+ZPBOkkrj+GN2NqnCgHOkH6KRbZvqyHM7PhoQo6R8qjO4s2c6r4e0n3
d12Pp2/iuMRpQjliTboZaEWsBSCDTlymj2qfPCpUuMxQeI9liwabrp4nf7zXG6zJbWJGpzr08JfH
m6JDUld6yn2TTJDTOqEgEw0hptm0d2nMk+sUiuia1N+ZOUU31aiKhypRI2fsgdgk1aFX022OE5zl
YjwIaFlWXc0mwOvsSseTFNuUVWoq9WjVTHnfjKq3mUS0Ue0w2b6C2wNX6H0gJvedZ93nmmEn0NSy
Kv8l0nlYVZH43HchzETwgaVR3FW4nTt4iSyBwTnhiLuK6/CHKLBycviZZZtuoAanDvo6XSj5OFb8
mgk3pph4Tj2UJ7/DMz2YANqS4cbSmDtUPlcIXret1Z/ytLcDxWRyss7JsvCpVxJaUp/ViQToIr4D
GHTIGlzAnMfyFGMmnY4aBVwpRK7ss+ppprpLG8M2Ax8KjTGxJqL8EOJt1JRPmg7lXVBMPKfa7WCS
a4jk6d5LW9dM+jNXsh0LBIJTqYDRjNyKKk/IWinRlcG2Ql/Dg4s/QlLo0QdHlngnWXq5lSV+rF7X
DlshKgIcyvryljfhnRqIW2EKc0SQ5D9Yk7yu2bGgwziWIH6sEJahp+Kdg0RZUvYsrQ7VU7AVJfNR
8Jo1lnT4A7zzMVCZd1VSn8PAyEEe9q+MyB9j0LhqXx/qMtx4pfBcRO1jytJS1c1T59GvbMfR36Cs
w0CjSc8CIC6bGo5Ak662XL3kR6s6ujyUiyE1ZstK6CsUw47+58DQwufEBnOrJBblTvnDVIwfQETP
ooBuTB5dzUzflKzesyRtOfJuzQGuPyO0lbr3Ouw2Rqw/Qbx5zeZKoByFx76ey7JxD3QBnpzB4b9Q
ihuEXZ+wJfmuEY1mXY5vkeztSId58a38VyJMb6WGEVFj3K91MfqZzJuaJkU8IVRmZYc+smvTQsAa
p3ObkgSs0DcOUdIdua1PAq0mTzLw65gSUI95UQlx2JU3iq89ybnm4Cba+2rpZLK4GfXpSOMQU1nk
WAh5J5BeMcG2q0AKnTScHKkyR4CeAYVqE/acvJmS/mmIMFPX7RZE9LnXtEPeDKjAzKqmyBGeWgoK
PXthTOPySUAmZ1fZtEGvcDca2o7y9FtfpA6tvO0s1eD8Ry+9/5kKyamY9IdKE+kMGYDm2uTsqdJj
0umnsdCprotPxlD9nvT+rpDGN5TjTq/Jx6Lt3YDimKfRiy2iam9lw4uCC1byeK2hVadMVN0LjX9C
5hSvB6S4noRKNjXOEkXMMYFyRH37diTgTcADOLXiaa4hRUZ1j+58Z/Up/c1RP1hkpq1wj4LzMsMT
THokOOVpiIwTlcLchiH5K/bD24L9FXuBVw5sTJfbWAcS6ocbK46OFP0p+sDDHfrhtzSqZ8mqYDso
6gM2t3tDStnDZW4tk00X9Q8T5hK7jdUBsVl8FxfVrjTQoIKSOZm+hMxVR+4c0bTn53xoU/aQ5d0N
ClQOGWO161BLA9MzVpof4vqyBGkVx/En6Aewd1b5WZnCeeyMB6uZRJ42HUBS6laTGYPWABgUV4+t
YmwVSBEgwxxTnpcXQ5I2oUGBoPEBIwBTUKCc4CpAb9x2CbsKU7Wj3gJkiqcsSX0b9oCtRKpLDc+/
NTXUOUKSvVAmO2LbvPVpEw5GaSMIROzns1tLjBCpMlLFTRbJ2T1o132A3EzxsOTUPtjQzLR8GxwT
IuHBZT49+1zwmv7hz7Eyb+vavJ9kzrBqgxNHCRw9gSaUD8cSJ24xITTtvAo2qqTA96iSMwzyh8kL
2ZkGAcpKvBg9TD+afvJZ1ctXia4EuDc2Bw1WlQJxSxiVT5ViccyQCoS+PimxHt3fKXrJNFTMrYcL
kt5H0O0Ko+PyM/+dh/KeaeO7lQZ0D+XbMOs51aKGFhMC54rmI544DRv1uZi0Q5nTYM9N41maLHKN
eXrBKH6Q2INcTwytNSxQcw130smrBgvLxDHKSwKN2mz20NM7XXdx+rszdLb885GMwWNht1efhi6k
vBCp+N6t/HMskd/WcbA2eh9Zu7mXZGsPzxc5iXWiQ3irKRCwJtoIcl0cQz+1DQwjO0PtDgascPpX
VFEsTVc3wEsxnyuP2YQIycBzNoW0V637qjef6yyg7kJ1qAAqUlBStoRaZS9luIbSn2pLZ/3L8JVb
yENqI7jvSlF3fVEEC4WRJhtRb5NnAD7w0Jfdb9VEb8kyA9Gxn2X/xfAYIo62muBN5cSxBgQwHvI4
9FYi5WAIrih3WYJiwdsMIozpOGDrMKagF+f6Yxn67bpQ9Gk1VIpwMxrJT180XsLUbNfaZP1MUQzi
K7/R62KjGDhpKKVbAgPbhDDoVVSqiVEMYNZnpOoI4lsXKlsT1pYcaNUmMQGTRZ51oAi0qXPxBQDU
TgMwnGeTU6SY7LrOXE1Bu+truIsa9u1xZA8gePKuEYK9MiTrdgQwGqjaBnwVxSgDcUDz1gw5zlgh
4R8L2Ckc/nyxHe12CPaSyl5dlKtt3Wm/JOT1JRrygHJtQ3wlv8FNRdRwQX6nS8IpTnnPGpCa9Pac
gQ5pgxzeVITMM9Hvc5hPDVymGcxdNjRKsqIB51ntaurnQQVkRDbXUuQdGau7sIlT2tyUtlRR4GVC
hVAfxTcRs6VtymOwEvw6JDEpOBBqxbBK2bIN0VEtogwNYbBRcgrsbWWCz9Wf0jHbloZFTFr9qx0F
ZwibuzztHqVG2eN5egJs9h5JnOJipFtxrLGOgKFHPcWMLc0bryUNsKwq9N/KLYmTdpKrrV2a448K
2ULtzeKv7tZTBjYJ/uygBnmRNOmu7wq3wL6PNoQOmV+/Bmb6kIALSRPloGMsWxVisRbE8QBv4aFo
C0JRY/XOCBJCK6ddGMuPiJ5mtJTx0yqFt8BnjzxkyHrrhjdZJm+VftgUPqYcZIgnuVA4tobvBZlS
1Am7c59KkC0S1Y3K+NxIdOqlUn4bovLOAu1LbbW2OY65UaVQ/6UBHFrhc1Ul9yhIdvUARZKiaTYV
vJUEBWBCPtzncvRoqtKmrfWGmnVzIzTavaVghjYxVcpVl9LNCn6QcnrDdpWSb2U+55SN10gUkU4O
j1Io2R6FSUtB6kcQ/aEZ2UpLfWL7s8DKzJtT2pbPWsdBN6O7LbOIp8YvebCQ86vWrSmYTqOXP6dE
4byEnrQzHLWedogJMbKPTpDr+14p14Fs2ZxNN1Yx5rY+xZyG5PFdqnmHIwPYRLP/hyDQecEs3sIi
SGk1Fif4tAFnXCzOQyew07A+c6H7yAb9pUEMZtda7cCS/a0a2b42443sF4SNjsNnEfTY5TFk07c8
ovY6JIZ6EOPgF5qlY5FFZ6MGA1g02gorpot9J0eaKmrUIKb92KZrP5Pwino2pZc1Z7Mnwj5uxiDD
0xYZP/2ye+39YJPVKNCDdEOnzoXsW7VwlhOSjxJjRlRr+C3DHUJmVv7JHQvrfpx5WQg60V9zck8m
lPjVMLz5Hp2+ZlLP3shUYV//wfEe3jJO2TQMnSIzUVCP2Uqok7MwH4oFa9bM5Mka9f9znMe3Et6I
ld9wXPTliq2A6f82QAmiXZTfEILu6im589gdK+asqSXAQBM/caetGqU4ptQhM1YkGWWIRg0oKCIb
VRPbdaEXMF0U4KGxq1vt1urGUxgQ1OCbxkoM9bOPwnWlTyWvM0a/MGkuavq7Pkpf0jlUdsInb9e6
5hSjtw9jMVrzF6qwbfEezIp6L5vlFhrEsLDNSFw1YtbzQebln9+0ueCOrOcFdDvfq/aa1xJOHG26
St5Nnu9MClXpIdffW88/xFPbOVrUH1QByY0Ev4vD/9NQgaCLgT0kIyqJwEsPUum9R6VFqALqNb9T
z0Mz8FojxSMNxB/t0L5mvuxUIYzKzBBXg4REA2vvO7vGxhG8gOdSuHqtho4UV29CH697Bbo9rSz8
diaK0lldq3ebeixexrCF061Lj3nDfrpVfkeZ8gtGywNtcCSxplRSycDdHxv0TiGKuKkugzruH+Uo
AuOkPRdhhSEhZTmH/bG3pgFJhxkkThShtaWdKttaDKHKs4BkKKfJKB49T0QcI+u4c+mcrai67bLA
f0xMaycrxv2YMguTPD4njf8wtMOOTkpjG6nw6Bvw+tOYHSoth8h/kDvMpmEw0d0bPsBRCZwas9Km
r41+AMNAXMtvs3G6tfS5u9tvVK/4qEpkYqyJq7K2nmt4IoPYzoDk3k1wckC4pIHFLphyCxqUXLyd
rOq1TtBeeaL4lqYcFJq5+Z9I56Kw3MLDk2Dq0q+KZJp1PnIrInZz2L5+Vqr6DJMdXHDtabZuVi90
pqn/ahYysTR+ojihs8AMD0mJI1APKIUYZfoQIyWhRYUMl+M4mWXTJszpsBlmiOc0Krq1BFLRsRjr
es8PxxpIrzdwR/oUa5P3tl23gbIfm/ARvcVToNZHSiKcr/XxTEXnho2Ajyu2vKlbagZ+qL3HEWTH
qoP67YnHurY+VIp75HLBMBExIyY+dX/E/QMzr4LNSC5g0PFyzXX1PfJLamYh3ndhRI88BQBoLAs5
L5XWUAJPV1snxTASeGP6s9U1wEp08YVVf21l9Udaj/pGLKhCR3QSgJbc4/0qVo3EYQsV7AyVDD4B
+iIBEpA+VEJ/bAbV/Og0/TXQ6ffrA8aYqhJA60lsNSd2qeVLJvo37Bfp8ffqXZywQe696CGtgWIg
NXkx5WF0DH90Z+RM5PWvo45Qk+4DQR+QervSAdb81Lflj6zUDj3MfFkc3mtxQoPB3g3B4Eej8WsK
QT2maYp/rL5vuvBnp6Ldga7ZAAriMJXI7UmrKfcHQbxPpJRNUxPsq25WP+Ex4AXNoV2ksBWdxzH+
qHB7fx/+ciGzRl6kIJqlaWk9klNXZ25ovzH4r2pe6t709P3nX4p/mb/34/0+zPz6//0f6f96Uor6
uogiXAXjcfBRCFrmXTwOm3/7+Plr//r4UQ/ZAShB5LbtiOhEomtcEpIurb//+EvROItIJIT8kYUs
PHRH0tsgvHVbk6l65dZfujWLSKQmyCcVeFjgerp0q6vNKccHF5nh9t9++yLuDERHQle3CVyps4fk
V8JL6fsPvvS7F0lnhTGYYWm1AeXa6FRU0q4QOlc2iyvBhRcyJ+VFzFFGTEZN7zNwTY/AVYUuqfQO
Un8Fa2QFyyEMrsQeSfPv/SI0SrL+O3bQmrW14RFXaPb09Kdo2ENqY//SA4EPPeM0yM0HC/I7NS9e
p1N2CPJruUiXoqil+eL/GrdZTXmxRlZLsN6wntbJGgzNXKK5x99OZXHN8mUL56i5cq0XxvGfALO/
vi5qIrFV5vdq10HI6LunEhDF96PhUjqdtJjhmQGnbshKXN0byQkP8Ubf1S/6SnWqrb+e/i376s99
/OsCNMNspLFXmYigBer0Nb02S/78zK9GwWKK4+6LWvhzvtvQi4XJY/suWMN1B7p3BTh4NTzhK3Rq
9/u7dSFwUlrMeYrpfSWFrc8JJuZFHyDkadj6zJXiB4Ha1fffcmGG/nlUf90tRBRdLIH0dzkzyfkb
bpesvZYROE/Dr+7XYvZbQqOPLfPE7Ry2s9t0WzvlTneF9bUwt0u3aDH/q56WmFLWxOOMbyAEwNgU
66SHjhmZ2ya7lm4uXZgS4mL259qgE9mFqlIxUXJatQK9gZyhsZHfR1UgeIxXL3YjYhjcyKCO0PXg
n3MUBPFc36NrdWWZvnC54mIlkDqxFajwRK4mSj9pH+3jEuByFIVn3pSUGrR+Wv/TqBDnX/DXqOgV
pDsoJSPX8xs3ZZuqIl6wsnbzbx+/WAcITyvFBFe6KyrjVhxDlFwhlj/1ypi+9Lzmsf7Xr/eoWEY1
geg4sWs7APbcl//4yYsVABWtKqe4m91wUo7Um+5hYfzjLV9M99IzdA7ITEQlOIhCuA2RAoyCcGXp
vXRL5P/eEpM8wAp8tO/2UN7npLr0yqbtz3L0xSQXF5O8rFKLzQkhnZbwllXJPi9/G+VzG6O49vK7
QXiK/QwmEjBNyH8UzLrkyiC6+M2L2T8ahSrDlPVdwph21We8YU2GFWDrK2FbbWkfKefvh+uFV7Bs
LRYAMdIrAWN85Jpv0PCJkFhLq8ghLUnH7rmSbN+ubDAOVzZ7F9Yb2VrMc5Vu7FROSfAnW1W2a3ty
i5+VtVYftH2ztXY02zvpn0a0bC1mOsZWJZKlKHbFrDlaJREeFEK+v21fL1cUtv875hrZ8mTY0LE7
lP2tPmZuRGMa6KOrGuVZMaRrI/DrsS1bi+muDyQt9gmgKviI5tbbgvhZzeHDKbzAffSkOjLw5yuz
9MIeQLbmH/HX2tJJVLUt0/QRcQbUAzzzZajNXavMKMWu+T0WuJB5J22o/qClTnF+Sflb7FeuZyQv
XTbcjRNKfcG69nu+fsfK1mLZGMMsLrAxQ+cMWT/DSP8VygG+m2AXA9cCwJBgSjKVU996hy79x1c7
yYL/vQ2pqeWCUSv0z3EPlXV+SugYGmWDfE5ic1dDGaf+sILic5uiL/h+QKlfb8MxB/z3W3PBFLt4
FAgE7odtXI8nr6rpVsGzq/Gr9oWJoVb86XfxY2/mv2PNHEA4TodMIRRLMt/oam59Mzhonv9KsflW
kFUbUYCBvsXfyxItH6W2o0YYqdErN5ALXuAluEgSdEBIgwP4Fvm5uQ0Asrb+gOkWP5OA7iqsf7fF
gL4AE70VrkEGbIsyvvn+oi+uBotlroLTMRWqGrDMSY6y9vdRsSGWgQLNYCt2vvYd0jKGzPn+6+ZJ
87+Xc3z3/73FU69gPJchySTwRlKUTpNM6Uy/tmbP4+Orj18sbVXumzWjNXGjnWyDLKXs4UCc2+Kt
eguda/vCSxexWNSQnxh5UYywcWCpN0gt1YTko7t/u0OLZU3trLDoGuJJY1Iem/6JimoNpvD7D79w
0pTNxWJmVZEw4W4j6Miw3uPJ34Te8KFM0gv+OmQ55GwdWU6Ry4oazK8wem+i7FoJY37GXz2cxdqW
tSEPH8Gt6+ehtcp97edkITIw4DCh4pHspKHfOGSyBJA16v/1ihcrmKSQ3GaoUeIKrronXuSW7uFe
XsXr6+eES+NhsVpNg1QZg0aLQqcbk2G/0cbKqePsyiXMg/er+7ZYllpg8KDvclxXunnOq/w1a58L
XzsPfvNamS84hq68UecH8dUXLZYCoxcDUzbBjmIuWqPbPOqGdy1++euPNhbzHvg8effEwbqCoe8J
znUK6LqxJO2ujOv5aX7x043FxKc/r4xiH/PTf/g307pe1b+sm/pV+DE6BOu6UvOPL0RjMffR1ACy
yrlHSa9/1gpcpTK7r8s7Qsi2ePoPikoiHBoawO7ulWu78FoyFisC1jJJMUquTbnFv20n69ym/urg
2DiYVxbOCyPYWCwLsYjsF0AqBSj/ljPCKLIWMA+/v4AL895YzPte1+VR8/n9dG72sHAbpI8pRLNB
g/p/084aQZJnvv+uC3PFWMz2lhaGV6WEE3sF/HPvLJpnjSJaJTzX0DflK2v0hYliLCa8N69P0Bi9
bUaq22oYWM4s/drtuvQsFtM9B7GhkIPOCznKbgQDdqRO+d5QrhzVLpxrZGMxyyHhJdJUmhR7f7Sb
aqe4GPzAwwM6tc0V4lZQVNvvH8alvYW+mPXolAjz7RN2s7ejDarbQcSErL7YdBvNzt6mX+GD8fj9
d124a/piAZiYJbqP/BK0QuYiUELb5N0A87w27+f5/cUCoy/m/ZCRUl4MSsgpQI736c1Pp7QDR/5M
Xwbb2Jef1r7aRlfu24UJoy8mfBBZDUdZbpu41xzFDbfNZj5lXPv4S5eymOySBqsXP3Do5mVJ5mRS
3A+6hPYtmfm07Wlqx2tD7dJDWcz8srMkmPlcSLUu5NX4W3PqrbmOoTftSaJ+qFbyOtgYVx7RfHe+
ekKLqT8KndmJPaZ1Md7X4otU/kwVUIjtlZXl0rzRF5O+SqFYD2MKQvwJSGiyCuxwI9jNqjHtaSOu
Qse78hq++E2LFcAHwSyLIeENSIZ/tzelDRfYhms6rlDrrVE7XPui+ad/dcsWSwEw75bGDH0f5XZy
5E259R711cTlEIC0vfZcLoxmbbEIhLxbvAqcu1tiwsFgLSAxiD98rfzomoIWOZBgtyEP6Pt14MLg
1hbrQNqrCag61gE1F970wII8Wv40JGC6uVyV7NQT5/svujC2tcWCMNWDKgVjGLlzuoHePyo4zozq
x/cfrsxP4Isnoy2WAOiL9KZ9blo65QAGguCnFgw/vWwsHLPUZLub0vcmLHqso6gZ8xTFglJHGl7p
YY0YHQ+zHhEd1ul4fxoiC4lY2cRqFG8MFftZkvQvKvhpjFDipkuk9zk07o4sr1lsQgig0oNHwEw+
I7jW3dU326VCl7ZYedLIGLC6snlq9+1GceIDQt775tDw6mmeIhcwBwKpa4P7wnqgLRafKFIsIYMJ
5WYv8VOxUzcgzW3rXTtJ23at0xMCgry59m2XRsNi8WmLichS4HlbL/zkzN4XbhVdPbRdmKbaYuWB
757AXmcD1dtAxjaJ45+Aa+zZALpQzK5MnEtXsFh0ZL/y66bm2ZS4BcrkqS0U2P7X+kCXHsZipSnT
0Ow9TaHbNCGQNjPpoBgqh0sCLVEEfz9pLhXP1MVK08DKKMmcEbbmG6wcqHQcNZzZwCIla+RnWNC1
re4UW5IejdWV77zwbNTleqMjA62bFAEPWO897Mp9fsL9aYMn6m//+eWmLlYbbzJ9LFEZwjLls5uN
MQELdbDLw8fvr+PCvlldrDdBUndTgwhkW/f6VkMLG0UY9mUnibo1USnQ8a7csAvDTF0sAUFAS8uX
52GG9s1Q3WI26nq776/iUnlDXcx5yUP5Sug5c/7YHdPN4OJCfpJXaKiuvjQv3anFTA99zn++rnJI
AhwxA+t/lFp38ye6ZhxJehoM4nV0wXy9ckmXBtj8739VhH2hLS2xb7ytulV/q1wSaJTf5Uu+y9fC
rlKuPJZ5inzxvvlTEv3rW0xvyEdZYBhHKdHIpobkAKdrg8mxQNwWZChl8sI1ZASc31/X/ES++sLF
gmB2fizWA7VWOdP2aRZuJyLVv//oP9KFLz5bWawDcaU0WGs5BDYO6MYtzL152cRdZyNbT1+mPfnV
1nYWNkCIvDKBLp11lMVC0ARWW/k9x6rshe65tyVdmiaB8UOtNoMtUUgVyIm4cvMujXNlsRwUrURu
OyecrWWdCs5VcCcJ2j4OG/xGzrWN2wU9BWXY/w69ouL5k4EpbDFFvQkakF2TjBsx8BHuaoBcA/VO
9ZJPMCvrNs5s3ch25Zi8f/8ULwwQZbFQxDnAVdxz+PaghCSoZuWHf/vgxRohTkKaihYf3AbD2h8e
PLK0vv/kC5NIWSwNUm3FmRomTKJd6EquvhsdaYOJwP3+4y/dkcVKAOKjzjuN3XqgscLUgKGv7jAu
7JqVxcuf2GKwfH6HGPMOgWS3Vu32hKHlxtuNZ8RIyE4poY+uftP947L2Z+P714JjkKrge6R0bmet
jrIGNpPZzb7b6A7gO38VP39/zy6NYXmxFkTymHnynCCc7Hjib4FD2wFAq/P/e6r4Cb//ngvPRl7M
fqEi1RBnjO/qQ7wZ0XDmxq/vP/nSwrLURcY6mdoTieru4Mi/5SdkQRvDnvb9etoom2wDH2Z95Zsu
bNLk5XzXQ11RkQK5CdAENszhnWAnaNXxZJPZ8tRse1fZyW9kFO2+/8ZLd20xx3117MW2ySJX0gEa
wIUW05d/++T5G/8aXsmQwJyAfuSKEuEG8u8mvrJNvrT0yotJrmkmESRDjgZgDcd6DTPv4B9FB1PC
VnC+//EXv2Mx0z2OlZmUoTCBUL9Rqfh6u2aPSdbxnfzfFhN5MeMl6BRJXjLjJVkGR2LZqJWv7MMv
PdXFq10OcCWAnglckZj5FYeiU4DJ+cpEk+ULH78US464VedIHYEkQeVujoNEBYpfnqMj3vXuREyC
m+sEMCrqSSeNL5ySbVl6NMjbflPDjidP5wYuYIY7iezQvqTDG2ITRkCWx04st1t6wGsvruDoVOsw
DLaK6A3HMVXRf2bRewsVzegBLCSo8cUpPBPnna2qNvnoLA+LOIB1rANgVFvzJPUohEJ13PhTdRMp
1bY3xnVZjQZQvaFaKQLEub6uyeYun6e6fTdI85al4dBmwHpD2ITY0Cc7iuOtIBhHzezu4ziETpoc
RDW7w2vqCP7sdJt5bAg4pKp+EUAszSKBXDJeJIVMXytCLR/0HRl98XBnCljYS7+5K9L2dSgVDJm+
R0inwX0ZKxwljaySLBOf4xz1ehcphFM2g74iwg90UJIKNhxrstYNsM5YAx8qsz2rUM5kUXkUhuIU
eyYtRWUTFC3BJKL1plotVZecoN4x+fhjtoHZ4su+TXfcicT8EX2+I84wR3U8Yhomn63iB6MaoS0g
ix9hR/odogwYpP6UrTU5xgelfnRpTd5iIzh1FYTrUZ1AAKnSaixBkoDbvKWDSo79AL27UW5hGR+g
JB36JHoqS+O21we3I7lXibNNkVZgicND0livmt69Co33LI3te90JRDlEKIqSGNnBBFWttrq7rJ7e
qtg4hX7pKlV3oGRyrKf0hwc2sKFXujLMOt5UJi3UNs1ftMa4aVUAxGSywmfNzsSHwp2KfxlF+bub
QGvAUZbVZA9B6S3W5yAWzfvwK+C7jVStYLHO6QY+xtXAf4mjKIYWias0T4diPQ3tpp76OT+xfWVZ
itZBLjpqOv2wkvAz0mb4AI6cMLpL4Gv3QnqfluaPXih3eGM8oiYbKKVlSWiagRNpas0VGAXIiKGA
xQL6ix2RFnwUAuE2FbB59Iqq77OifCEE8ZRN/SaCjDEBPfNVwZG19F6S/JdIGWKSF/lzNfpYabQB
BhGlixlvnL/mZeMGQb43ktpYQ61ouazOcuU4v7Yxnl8cX+z8l2JmX5fxQvQ5dMNBulW84S6NtGOe
T9srC/OFN+RSvTzJURlUZhpRMNVBA660W2+r25Ej2Jkr3TUa+71iq6ara6v0vH346noWb+QsnXws
KZQBQXbaRvU4e02biv5s5xA8Qwj08fsL+7NF/eqLFm/ixjJHc9SRuvdw6HDIWRYxj+VNNMKfldNb
nWzsDTDWe08NHjFVJuu+k9dZnR9DXrTrsKzPpRQZTE/PWglR48OW6byZ4BAdkRO8ql4AgD6YWNF8
UNVdk+0s1Lsr4HAdf4woXhrdjYju3bdKBqEeSVHeZwJ2d/hv31/j1/dSWkrRIOZ2aeZ1oVuV2cEM
ejsKcIhD326UY1H8Aszy/fd8/X7izfbfrYdYhnKlE83jiu19lT/nw+e/fe7iEUmtOJh9yD5Q7mS7
7I6wSzbff/KFwhkmtP/+ZCsjJhloeuj6g7Xr5gMReXUpDmjoOsr0xrq26wTdkcfCNlpy2/WUnISE
zM0xwPI+KRXdtuyI1+xaG/fSPFv8IAxkamdUeuiOWmrH2YMJDyswXvzqykS+tE4sN3ERwLgwQGpv
yMHG6zqnLnA7C+Y/DQF5qXr3jX5Mw5yhFgzlrgsATwRGc00kfOGU+WfT+NfWVjC9xFJVL3Q7ozlB
wnayQCFh3lA/feaw7SfWm+UXsP36+++Hx6WHsdjP4e0lwFNmdHgycA9vUG68Aiq55JFeOiTn77/k
69kpL0XwAEi9ocZU5ob6+GHiPSEj8dGq2AXApVtPuEYVqp/ff9eFC1oK3RMwdGZqoejsGmstZHDK
e8jB+q3ahlfWmkvfYPx3QrHhwLmsUmPITTBPBhVIgmz89LWsn7+/hEs1LnH+5r9GQRZnkpAFmB/q
jX9PZu3LcIz3zU8Y2E547vbtmor0LuFtpFw5q106SYuL9UfDpDwQfI5G5AdQw13mpKfqUGyie3AR
V1vfl4bBYuIbvYz/uOYcHTTmLqiNW72Wn6sp30PcXFty8Uu3+it1oAtrgLhYA+JJQjVUqJGbac1B
KAJQT/4t696VRfXSx8v/fUAypL8KAxcPqPgQezBPz31yd+XhX/rsxeHN8JtiHLDDEneM/oQYunNJ
GKQS62ePrAY/Mu8MDUh53tNe/RVo3cYa/O04WWsCmz8tObhyFr40yhcLQ1hyrOk0j36LdBdYxZrk
7tXk7zxA9d9f6PzU//euRFoK49tALMCG8soLpUfQ8WMiXpmfF9948/j7a/r4cZV5uRIiFsiCyDEs
/6FMJMJcxdB0gi6o7GYiRk836w0R1FtVjN54Ix1ViVSoWoh2Kj68oi8DuzfEK8NxXhq+utbFcPSC
qJQ8iV54Us38B7k5apy3Vllkvk6D9aJNweP3N/XrwUOk4H8vvRaloTCmkdiizLcHoK1l8COJf/7b
hy9GppIKfm5UvPl4DdmdtoulJ1rV156acmlALEYcxx5VbemFYifLyrU2gu3p/I7MHsJnV6USrfVO
2U9TeNNFY80TUg5JaTzk3USCUrUFwLJTFd+yi6oc59hf/reqEyM2OalBqvIIYXeC/5uogGsDU4JH
6n2SnKetxqIF5orfNpLM96SXrZWPDBuJduKYqvImWt6In710Q1AXdaQ8WV5wl2VFYheh5XSa8d7k
5bnoCRaKInAbATC1ts0+afI/6Dp491x9oR5zK+SBSkiRQf5YG/1sBPOuN8FfWxp0dkiV1UoUs/tJ
Tt3EI5UsH7fwTI65BX9oNIlEVqTXNlHBipJfGHT1rybFqOqL+UdL8qynTqc6JeRSUuH2ZO2Eoyag
PEBOx0o2Q9UWiDgJg+jZ9PsPJgPG/mJ4EQhNXUumMdjQRe4HNMKgzIgbhhgx4zXhpxh1g8ke2n9u
qPBjPBNopfXD9823svEI3QF22U64GCpioPTnMDJu/4ez71iSFGm6faIwI4BAbIEEUpXWG6xquhsZ
aP30/6HuXdTEJMlnvWmzKRuDJISHh/sRYQMVmDbrd3IrfdE42Be9JMM3HFoLvf5gqNlOD6F6qofz
rxzKh53UOmEkuUk2arBPnh4bU3mKY/5c9Hgr2iClzRLi6jqUOFLzJpd54ZqVAvMXLTpBcuxIePuZ
Nckhb2qYXSUdXD8gIQ2+UmNfX/QrJVpqCNFkHNsA+EY06HtXBmQLVCFXual96kW+fNTfEzvd2AEr
698Q8oppGqW+VnAfzCloQTLKCBs0gMtJJTWEdEJVJSjVpCVaF1DOTYddXH5EEMhMzVs4CQ7dLw53
3Y3BWgl0IgQ9VwNVixIoKI/Ual76fX1bedCIfugPs42S0IF8EI8Dna1sXSa+b+cXQquxjOaPYJ8F
LJ+mAWVm6aBEqJL5xY260J6OkRN9aZlt5p75B2YdaAdu4UEu5zHUEKK5CrG/oEgiWDkOergPExia
QiR4MX1MbgItVBZ178eURxsH5UpMN+R/f2Fd5KpG8Wy/KbQHXkJBs9Cf6GS4G3O2POfSCAphPTeV
SRv1BY70YngQ6vJNW/HI/XcTZZNWQZcofuktQnTX8pT2SoqLhupVN8gvvc4dARRtNztoKwAkKsLQ
Q3j5wSQAbQG458C6BlIbT/Ku88IdfBPd8Nf8B/XObRznCpCPiqh0hZsynysQ0mt1B7CwG+zDUws+
kDc4WG73WOPv1ydoJS6IqPQgh46gwpAo8Wa4qZr4VW/MjaW1FtxE+Dkc2BFyCqDCe7eXrfJdOcIM
KQRkix1ga4kAR+62OlArUUiEoec97MbkmiEro7GyjyG/bKkswgEIBqilk+gc6HW9aJ5B2H/InOtj
J69tnuXX/AgPRQuFo0QC/TLnELgqkvYEEd0EbG+0JmE1aamj8lQU4Z1q6tDcwhkn9xU85kZ4IxSP
ctV6fUB9KM84UgHpuKB4mObkZQrV32EOGJIKgQVYLvW/1QHGB5nZbJTsVtayJOK4aZ9UQ7tQKhZ5
I5fX38QA9D0mMFQhZOyMv7Md8A0bo3R5hUkilJuqUgvVS+A1SBLCzIcpu7iWnq/PwOUJAIvl3xMQ
IFfBkQBSWDrKEFU+dMZvmX9cf/bKtZWK7AMS5FqWz9iD8ITc83uUk+z8hdqJtYR7+WHjLZc/gYq8
g6wtW4nxmXjpi/42n1y0XBzT1s/Ubk4oxNvkLyeCitwDKR8jeZZQWkgk9k5rftL4VvV8dayEMF81
kqrPCb6if9MO4372lQdyHrCW0Po9bh2NytpYCWFen4cMja4KSwnyjU7WG09pww4BHet72JmiywY3
3/tAh3496IIu5ExBF1lMmWUzPulQfwuHwZ8CPQV0Hd2iDM2YGgQJdSzhN6dAK4kAbU51alWDNB5q
LZycKGWQJoV8kqGkh4F0d/HAvhSt5hDxaN5oW5y1Mb7VCrKHFtdWUrgM2oXTTNwxaqoaA9qUkQ+J
9OI3LORRkZHqBLeiGgJr0Iuyp6q3J964DaTfVBhka/W031iPay8XthRaTbVWZuZCV6AuJBZ3BtRc
nM5RgRmFT/r1t3xjnS99opCOsirhQy4BYgtOwXtTpO/FiCtPU8LGsH2DbPmjUigOinl7UP8e6xh+
77RxocH3nCqQ3isS6S1k+dMIvUlYetD7SS3Rc0uhndQbhsvgbgkPD/h5Ss3we65NDzhLyQnASrSa
RjGgRgq1RZ5roEe3/7BOeuqi7IkM7DePIdYBc0Jo4TZjsijqo1w94+QYBy59KDI0mkzgQaHBD4Iu
VT9LMsIPOT5FKv9ahLm6QD22NDoRHjwPEhTMyuZdUSUdDnfkRI3+DAF4f2MILy8SEZ4CzdRRwiuR
WGkQGyx+12Pg4uZ8/eGXYzYVQSlhRrQuL7EC1Qpq3aRxKd0iqq/sYRGUEnZohjYMidQiXqtkELiE
IFUUbRw2a08XbiPQpoRCOlqevjkfM0UCfvdrRKfm+qisxZ/vPODHeZ8Z6pTpJor/Ck9u0tT0ZmN+
0oxx6XY5fJogPj69zi3k9EYV/L4olqGPV9aOVmX3xijdMiP8nHn5nmTZeUj1Yz7WniTHLnRZHsmY
nVK59lUWwMUbJl5QuUeLFob2x5waaP1C0xOi9K0taRQNxMkpFNjKyrLkhRNM665/4crwifyhWi5R
0khBGO0aA7gCyORCGTyjxVZwWbkNaMt7fwxgBXO3OVuEilKoye35LnFjT9qH+yVZT90tTuLaaaQt
y/rHaxgBMkhlLPJRfJEme8E5LvfqotnJb5JTe93GHlzLcDXhslYWGq43ZQP9jefeBVjDj2zYQu4C
H+obkwOX7E2O0toVRyQRTcBKtHAwjP0kq+BMyjR0ONFMS9o5sKsCOpk5MR7bDM5YTV92CFHV1keu
LQrhbFfKogdxpMWp2+W93ZWwWmbsoGmQJozjuxbX4DJTAPbSKx+G2tVu0PiLTnrwSiKosYew3qFs
K1taBvbSuSFkAKwrRiWKkMMsmgOzU99GUDuB06QdvrcLJndjoV6uT1OReVR0JADCBq8xS1hPvqYG
ElcZoAPz5fo+W5tNkWyk8VoJxxIvADb/lEvzsYIYjWTOd1pk2LlSPsV6dRoBoYdH2AaRem2xirwj
bk4QCYPXITh1+Umy5xO1Cjv2yMcMuYYUrZitjH+lTiNSkIYpLIayQQqRBKrNS3aEELetpRDVN6wp
l39tjOHaa4RgkilEBdYG67InBHrGXN5PnB5j1XjvcsLtuKw1nOC6m6na29zVdDegZZNAWB4VUR1g
qAp+wyVsXYPhrm3oRgN3ufr9d4FKItuTJEqnSTA89bUydsoC/iNDhR7xPSRwAddpXEOLLWOrnbP2
MuG06+CjohiyiZ1ZoDA0ct0NGn6aI3aMKv1cTYgKegUMplxu7ItvVsd/P4+K1CgK8+sUR1HsjxKS
JJUEKZoAOkwJq/rFTGLJHqPicRqbO57CKliJ7juot8oNaS0YzX21lfagpfm7NLfHqTD3Ha0fmQmk
U8AhZTKOo9Mo+Tnm6o0BZ4iCx7CMn8sauqtZaHdyA6KMLiE9bztPzvqnvAUhtEBD1gp19lw32pnr
pkdkNJM6+CDCvmt0oRih2MoIDzbVhJGBmj/DzdWJ9RpOK4Z+t7EUV8ISE84BtdH0ri/RUx3d/qRp
VvsY7npL8dghtKflGNg62pYs/NL4Lwfrj5Otl1rIcCN2+BlRPcAQGsvk872hVR3UhRH221z1O15v
hf4lrF56nRD687hU9VpBpaAN+t1Y4SoglzBm0Edrgt5UA3PPoJm9RIJTFOLW9cFci71CiNcbWIWl
rYarQX6vac9d8CdUP5mZbjx+JbUVqV6mQTTetBMU5NL2PdPpjvD67fovX3v0Mmk/JoeHGiFGp0PL
jJawnfmgUCa+/uSVUCeSuDgqBL0B9ydf1aqPsERbYx6eC4PehEP+DAOTv5NFpSKZa0oGUsAjEB0+
AMaTFFwB4shFtPEV30DbC8tJpHDlWg/t+AVbTTsLilgSc6Xdoo6m7yDj0Djli/5n/oPUSbP4HQqG
3tauWVlSIrlrpvoox8WSNcBAKGAGCoGznXbGqS+fr0/Q2huUf0+9TGRNhckLEltEmtHsf3cQrI6M
3CkIu7/+ihVsN1WFvQ8bDmNQevDHCKCJdIwU9MxqXFdr80GeuJvkESwH6ZfUaJ8xpL9qZatGTL95
O5cmTogDMDuD5XuMODBrwWPQ9jdkUswDTQqkuUw+5pACsFrNkIBWqVWrMOkb7CAnVBTr8oax0oO7
xV2LGqCVNPniIDM9KKZuyRzq7FI1c1/XOLwQJpbA5wsCWtlgQDZsLrwqHiAIXvT3I263bR/lNsyn
7WaG7Woc98fMLHcpuqEmeumRbtqQ2ofYqVqgkXkDm0XYE8VHXa+eCm2GY1AWnuBAU7MHYwQyGNJ5
cNVLq9JuDeWug50g5xCv0RLYxcD8I4jkt7xky6H0Nen8wCOQgWfaWkHBoEWsxQ4DMXqEHg0L2QFU
cT8gENeE1TVMfRPmKFr7IEeKp03hL9gzfDVztGvMrLHqFOPV9T2k0EAtBzT5pJe93wGqaQ0VjBnr
UjvTILyPsu7GHPRXeAs+VQGEh8JpLzXEgGxUu8u66hhWpjdCLB/O73+6OfIYkW6ruHtNKMYMZUUr
hf3MgFVSl8aeS90zXKLg9pT9Rq/Yg4/CgclvMOV0OcwTwQjbjznw1oUOYJiJO6VcnfQeZCEzBx92
QSZ3wGcrMOKFE3iRKT7M3ty5+UeDqnDfegooXqVcQeR9LOFio+7gBPikmtQtzORGLqTnJFUer2+D
lSArUssgfd/nRligeI1e9ay9x2zjsFu55nxf+n9E76qHPa7U9bCLCKe3Pk4cJY7u0J73rv/utV7i
NzLhx/NTWKkgBSkBSSn5m1FC9R2W0ntWJ3sD9vNwcLJZJXmMfhp95PamueuHZwJOAOkrDwasTq2h
iyHFG23b75h7YUuLlDON5uWgw6TJHznzJkN/DqDUD08zwzXyJNqDPrDTOSxIYLDK5QSySLCRbmYJ
do4ADGRMeSENQAkgnDzOOmxuVPbcpcn7EHAgUOCBA02l9yGddmWRHAlE9jtwgRsZ6O7ZNJkFC+sd
n9kJPbXPuo6QqsIkFa5ZkEqBp0YA/8xJnawaRgfuDIOchGEZFyaH0Vl8Cw2IB7lUn6Wp2VhSK8Fb
EQLrqE2qBl86zEw9PrPwNKinGGK2MuyRrs/92poVwicDrnwagx6gvj5wSUN+yaa00cxZ++1CtkST
XoLTx6JNr8FpDWFAbn+ZKj+APbFxaq/8eFV4Q07miar5uORjIeQqpF3YbFFy1rbccq/5sSXMgc4k
0AHfgOWQFXTgJ8eyRYo/10d97cIrEmvrdqi0AObe6AoXUEYurNiffXjwnfX7+U+zV/30cYth+c1+
urSdlsztx6dIBo7hAEQGP6oqgCmraHHqg/XslBVn+GvsmiZwIKOxBx/P0/I5sppSeigbQGBUHv0a
6vpo6rjpdPGU7gbFIAeN4fKcQcUXpsl34yhvrJfLswlD7X//zmEsSdW1BTDmkWyB5FSn6sY6WclP
JLHqFild2cFKPIJwCP/NYvmTjhyin/iyRTnE0Ph91yFxifWXjoAYOszmVsFh5dU4YP79VaYMaZCG
AmUA6RECJ9voJI/JS5OGz7DSfJmx9yzCjcCtA2qNsPWFX/tGReryeFKR1CfRSB3CAZa3poT7cPIx
yhsx43vYLqwoWYhKXFOamBhj6jcAHO3gh3KIDQN4xh6nXnqbN8NrFcJxvlMiXI3JEQ4j/0RdWMFC
silQWCejnQXyAzQMPzJeHUdJfWBBQy1Ny88aLdpdT5QbGbw0V+2021pFeVk34tjqmvkZdWtYC473
ccB/BQoqFnGP9ASSdXAvAM6QAfiIjeuWrM/hI6WfskixTYocsEuUGbixKHQDFZ7jURJ9NEODjHAC
p8zs7qUmcGM4rTQze2YEUODQeEKueophOVaUwXvftq86mxVnVJvXIiNnqpgWXFIW72BsjFiK/xkH
8y+nTojKmd7oWpegeRzjRmDA6sgcN876tUUhhEx9kSiH9ELq16aC8xJyK/1Wf+67T3JhWYgkRqgF
hmpZAnPQTPyQNPWvTjFlqyo7/NMnp1aSZ9i8p0ATZqywIW31luVx4Y0zNGb1qdjnpXKa5Hbfm/N9
IdG9ySFCXmWLBR88rMJB3xdN/Y/E+ldYo86LmxoyvMltE9W5HpZXTiyRaWW0hKbq0gNA3mvV0hdr
7lqoX86V+Vchjn4nYD9CsSGBGZwS+BPAls6D0/ghmlv3+m+/XHCj36DgH4+OeJ2ZRQ7v+azJjzOs
+ghDGUzRYBJIOrIfMzI4aPJ4YWc2u+uvXBsuIWDDIGtk6NxHfkhlW49zu55hRx09T9Xr9ResLNbv
0/PHN6UsHVTaQGgbsnfoO9u9tIWPWTnev8FNP5489jAaH3gKV40yfUFGfcrz6NA29UaEXHu8ECAj
PZhVcAVBK4hm3eemecNlFZ7um7YGayMjBAj42shDWeGsDPiftB6svN8oo641qL7bAj9GJkojipIO
Q50FVE+uDaDY5iYMirNDHpMTLwO71bu9PMk3RgKzTgN6dG2obVx0Vj5LJMyA5xvilo2UcYRXHPjz
p6jNNjxaVqBFVCTIlCM1crOESjAIX+ph0dHpkh069tEfzYJOL5QgCj/4PYXW9bW7sgQkIesammpO
KqAlfRnN5Bam9XFJcTHfYhGsfs6yKX/Mk94GDLK5BXw8auDJ0LKEzPVOf2gpsEAgthZWPVvJIXjY
Qrisfc/y9x/vQz27nSoZTBkpmF5L0AXaQL1j6biRoq3N/PL3H48vZNrm/YjHg559W9PpCe5579dn
YhnxC8eSyIlJUPwJ4W2Mlqv6wMcaFMnSmkjmYnmp+sY71lCRkrDjy7EG2h4pl88eewdB2I0c5PVA
/yq2/D/IKK7NgrDvzYpnMaS6IdAnnYjiJtKumDZyjrVHC5kBiadJNaAC7GvpQVUfx+k2kL6uz8Dl
R0si5YXyCdZ96Jn4gQmVt55Y5QTUDtbQ9cebFydYEr0fmiHOtKYCUDil73V+nsLMhmkcqqpWA/5g
nu9Y8uv6m1ayeUnk29J+hkPmci1cRCyqh9xNvfQE3a9b4mwpZa4NlrCxIwQNbVJqZFGwRMhmfa+Q
8gB/NGfjEy5vB0m0fhjNQOpMXMn9wdBO6Si5rIA8TlDIMIoeq1tlqgAEZa2dZe15NCD5hnJkaxuh
9KREskumeCdDR6JTu5PS0+frP2rtm4Xd38QxaGsVuoUcN2IZvCgQS/NB29qcyyb8bwSQRMOHYjbz
hMU402on8BQncoOn2at31IbWjKc11vWPuJwOSSIHKTZ1MwKrCTpt06Ma/p7hLjnrd1m/ychYmjWX
PkPY/EE5dvmEHO7bCmyRF0o9cEqHwVqK06ED4/fRHneFm5/VDubFh2xLIHxtgwmhQUnKCLpwqCAU
6nTUKHUrEOWHCd6qU+FyWjg4HY7KFG9kySsrVPRTyKJFtZGjm1AoTxMfobRh+D2DiiZctvut83ml
BCP9h9/S5+k8LeqNMDI/hMdFkBa6FJZ5b0DB91tFbWPHLYv4wrSJ/BaAjFsiy9hwSi17ehLI1kz0
jci69mwhWDSlys1ZwcyAAPmZqeUdZ+PGcl6ZdJHSwoOIhaaK1RbDTHpwWfxckT+BcTbSU1Q+pt0W
4HJl24hEljSMGzUYUO1dzIqTRHdNo96T6E3aIvmuBBeRtsKktosbBYBOdGlwkS5PCtxg5WErr1z7
/UvQ+ZG5lMgpY5lNy64cHVhfw0j+EKBvGJ8Gl9oMmWV2vyDvd9ejzNrXCEEgxgW56mQdx7QcnceW
OnMfPOi82QCJrOT/kiHsdaZoepIPUGqfb9HL9cHvAFHdkh9bqJih97QVLFcWrkha6VIpyJmKTZHD
ULvNX+T+rxJJSaSnmNDKjPvl9zfp6wwzZUPf8rRb+8liRt+qSUxDNFLD/E89Pqia91czKnJRTK1i
JC7xi/to9FmQWZ0KRO4mAGRlwYj8kxT6hsq83NJBbGRvi4Zf4KA98s/gkEN+wwBNy+357u8+ZRm6
H3tBjctkNOHS68dtsi9N2YM08gfttw6G79LlhVAqMhLyKY5SqQf/vKyUe2XUQ4cwagPv95BrM7GS
CjK8PYJV3CqPbZ57E9zVXJ5oN+PcFLuStCV4n33g62r5Z4ils9Qb/lCn3FJk+asvAtiep7kLy40t
zYS1wReCAxiIUDTSoa/O2mqP5rsnV+do666+kg/oQiioc20K+ggpUzqmTzG8xdEDs0MzeExj2FCr
lJ1gEfOX+0rEk8pJMo4ThVBjQmUIgVVDDa3eLfu2b/fZCxMrQkgB/eMKS2Ce2DrDjjoZVAEpZOgK
T35etI4bpzsFb/y9vi9tsicbecZarNOEAYx5BNY4FPV87WOEPCS1wp0SQmxCdavb3N66Oa/EDU2M
qGMP3seSfRLADfrFDd2sgCm7vuNWNDMkEQ+KSiV8aBRsCSonx7SGraYROXlRvAcwTIMdtseRR8fB
DL2EuTirURBYJRt2RUlq0BKaOy2RbJS1IY9vhsc0RSvq+g9bWZwijLQPokxKe7RcSgJfAS3uX+sK
fuVTfpA6NjtKkrtx028ciitnsIgfNQkLJS1a2mmQEWohg2cUtyWKt/CVv/41axc/EThKp0yWa/3/
qxfOjmYvUqiL8nZ7/kvItiQqyedTT0x9RlGyY5aEApVDLHbs/Xiwe1tT7MBqwa78y2umCJcsIjOD
EP7SbQM2Ro5jO2hKaFj9nZ+oJMIOewb7xzmHXuJI1XNRVh6QJs7GXCiXE2pROr6O8yiDrEGES/ii
Vrl4VkDW2VctLH4396KNIu7aohKiQz2BU6vD/xxeNYNtIn9seCE7cJqBRaA5beHaVtqzEhPCQzNK
QVxxiFZ2+Q0EBYb+WcnsAW21l8XGsvJSe2g9Q/PpvMe/gY5VN++WmtJWi3LljBJhh2kUTn29SFsq
VeUU5qmt4122hS9Y6RVKopZ8STKjiWRQFackmByIFO8DHsRWaii9RSMCU25I6YH7BNbcRMfYTYvB
JS0alhVKwHmS/FFKgpKDmo6WDkkH2ygo8ECFO0iQVDJG/M81Pepach/rrc3V+ZajSOkMNAcaYC5/
663MbHWMaisNi2d10J+nLDsqSQFavBLs+mhCAy8oj7EOvDDlECvMoAMNfkxwKvICmKgMLokjdJTq
sv4sExQL5tb0An2673PIRVBaPLSsfCU8a3eKJBU7tRh+9aVmeq0RPGVt9gHwGdSHu0zfhxP0xxBm
cYdNGqhtUibPJ94DucXLYktNYUUFRhIFb3k8SboG3IWvUGsBweE4LW9Tb+gg+GHlX4qHWXCAl2Dv
ytPGhly5sP+HfASLuHEcAFyN0KTdTbtxn9/G94HDML52ckNRAk2d4dXcjxt55trJLXbVc9kALmOu
YbKCfGERk+2R+TmaBWWys/m+xS9Z6WhKYgt9BIemjc0MTq8eLAPuwDk8DKmF26/isi/md2cmWYtd
TvikuvmhSe3WNg/KM3eD2YnB+ngkG0O8cpqKHXeCjaDPHIaWZSjttMqeUmJl4N/W+Ghi18nX9Zlc
m0gh5AEulYBlGqVIVRSrDSpcddxMaRwtg6pAsFl6WQng31ngj2vCWM1Vn3KCJjRmr4cR1G6GAwBe
g/+Gvtf/QE1aedN/WtIG4CuhYaa+fB8+hH7lLWV5cuZ7gNb+BwrUyvSIIGiKqZmVCdmB1iZeEA5n
jTCnzfSjQeRFPr4B80jasjVYi9fLefVj9FgP5VlCJjAgg+KuUMk7aUK341uOlmuPX/7+4/HqyCDX
CudMBOzIglAnJBAhMpJvmo6tPX9Jk388v2gIq9QSz8xPxU7z2ieECLgYZMfkpXMUuELXz1umYCsn
uLqsih+vgktTJIdIj30VQmu5/JB1mcUpfOfY6/X9svzmC9cWEfdsauGo1lMW+4V0LmcAprqtPbL2
04WdqJAhn3WGW3uWv8GN5TiCqxKWFmz0NqoOKzwvSQTPzW1fElajlRHe8Bu+g0KBq73hmNxkqq0M
juhYMbG5KzisUPy6Zl6QVbuUtBtVqrVHL/vwx8SOMe7Us9YgLie/IuM4xRvFvJW1qSxx8cdzk2JM
p4CmIJlOu4r4Zqvash7v/mqxiPBgnjfQ1dAW1X7wwaChdSQx23j02u9e/v7jd6dDHylxiz07d2/Z
AAx19B5ms3P9d68sRREdHJcGkznkl6ErOpwBcQW4XrGYogPjzjZesTafwkbFWgTkdjE0YMiVku6P
mm5c8dd+u/zvgTEUNci7YqHbIoFuHrWeOnXygkv4xr1w7YcL21RN6rSoGwC1ZIiNjxBFNO+vD/pa
hiN6SRhyIkU9Rc+0dqbdt9jBfn7IQCeVHThkbZVh114jcvVLYDg0HPT/r6FJ4P+XOKMfeosTD3ws
N6Z3ZXmKnP06Y3II3zasIBOpcPuowJtTzf3rI7UyBd+524+1r6fl2PQGsH+xCbzIIB8ltlWWWhsd
ERBGwz41ghTaPdoHMy34ih65N3tAarIDBFA2BUJXxkeEhbEsVeuiAgVUBs8IcmvmbTW410dn7dHL
xvgxOlOhKmUD8SRf5x/zEFiSeqqh0nH94SsgFOn77z+fXmlDGS2W9vL97Jq1Y3iL4aK+k8NdyFGw
qL4d6cKN7HSt1iXiwXKjZl0nKeBBuPmeOdVxsEOAd1AoRM8axqV79ZHAIP1TtqLdVua9ugaE2ASw
aA3ZEzCB8hP5R/0d7zjKMQAy/uru/odEdbntX8gkvt/+YyTHLpjbMaQcesRPUISm6q6tD5riNDls
EAZf7wMnap+vT9tKZ++7xvXjXUvdGKrb+KLF0qc5xx7fK7D0iTYyi5WYKyLIaNIpgcIk7o9auk8Y
8/KwugHR3o3Hdnf9C1ZeIeLEhj4wU8j8AyeW32rRnjaNldPbZvjn+uPX5lzEivVVO8ZGYCa+eu52
KPx47ZHe8BPdAVbpFBtKsyuBS0SIoT6vmwSUX39sPMm4LeTP679+7bnCls8VxaQpwS6ppunJnMp9
HtGNDb8STUS5ZJidNvOYIFCNQ34M9cgdh+wh09nGab1Wu5CWT/qxMqFk0zYzFKt9Br8m3eWw0fuQ
B6v269CaXPkU+Shd2K3qBFtyMmsxRUSHBZmqZroKjW7pEBxQlpdhRalDYfRAwcfo3sI7uksdAmZg
bpFNJcXve/uF7S7CxTozH4g8AK1LoBc52x0MTFyU6uGySEar3UV+67Xn/oVGCKLdE2LpYpIbOpu+
vyshQBLylgT8p0kOKyS6sfpVk+4JnhZPIY2dUareZd04B6wpnKDSQa5TIHBKdqxMQWaX1TOt2G0G
Jp+VLq3bQY5msOBJ+IeU2gYBbG2VCRVRWYEjBDOAgApIch+RtIckfxraSb0l9nJxh6imiEerJymD
di2+npn8TArjqebd/vrmu/jb8WjhZgLxE14MPX47IbMdRL/zWrfMbMuR6zJNGY8XLiggw5GKVFg3
9LF1lp4VyIag5uy+9VkdkCIrv3Hym/kcu1pobS6X5az7z3LFa4WQQpQM3ik1vmp0aYEtMvulj56E
Ne4glnPYLkWvTcwyqj/2P0R+0MTRJXye+ZxA/0xBafj6vFwGaOIThNDStEZGIxn5dIMCZWQjk7N1
qOF0Du4GaBlsIfyXibg0UkK2MOpc5yob8QWAyRgc2qjGKVMLK88aWJCGG0fsxXoTPka41jRyFPQm
fJoghlShnVgk+zSMzmnO7DKP7soIEODxr45zvEsIFXmj6GVc4RpfweQIyZBTLqVkbXTosJHXre0Z
Yb+jBm/WZq+h0TKpdhRru569wVrn8frMr6wpEU02STIb6gGAmbkht2UX3eTmtHEcrj1a2OwBq2s1
bLrMr7XfkfI+D39zpVFNETFGwkBWS9pmPoivQDiggcE3elprv1jYyElXQrWLoFKfz6mtlLVNt1qw
axtMxIuRuZoMebkrxdRb7gEDhNi/dFu/RzMnfQ+Okr91nbx87cD4CHs56UdmcNJkC3vyJp6cYYQy
ZYvIR+1uXx/01Kn/PiiJ+LEJBjVpUhroNVRPk/nA078pNuErhE0cJ60C7zGW+vCp/Srhm2X2ymkO
TOf6ur/cvMDzhY2bNqkedzmKZByXh4pGXtY1Xo8w6NI6fR9qsJghtR3MJrVnafwozfk17QPoELLo
M6ZlYxl0vlNV0KoTzUe7+JiaEILKIW6jS7BTS8CvZ/XoyJCn1Eow8Qpzqm0OdPHu+geshFIRiYaG
Wy5DSQnCSCx4nbT0gQf1gUOHLgWJMqzml+uvuQwEhd7tkiP9OHTiSp8DWMunfvjZVfZygSW44TUn
uD4t5ehtudnvftiFw0HEpukRq3lqLHmHoR1DKYQKpNnrTtFNf+Dn+QlzR1/NWpA5aPc50ekRMNvP
iqKyr0vwbIsD3AWDPn9Faei5IDRfoB2uGkLqORk8PvMMSFn9htT1Xuu6z7hStsTGl+hw6XcLWQeQ
+40xT0HqD+OHKp/NDv4cPVzUNmbgO65der4QlQbgxtKAqHBAMOmjkWS1R+rhttRwbpKk8nCecch3
hNB7Sb6aaoS6Nbz2xqB9RVkpsGJDdys5+keea4dlsuGgDftVQz7VUY28s/s2Og4atDmCJH3Qu/yk
KPSfoMtuFamSrSCYZjuCEKaVEDAiW6MfnClSIKpmUqcoolMKiKENW68H4Lg8zUA3PhmPcpsw4OLT
P1rAGazfJHT+YLISog5l90PlTDp50QO0ljUzvlvkPKwK8mbQxAgGJ5kVfyrGo1rH9zB9fJia8Bdp
s7s60e2i+8xRTGzG8Q294RZqouG5kbPbHnXLKVQg76p3VjLMrkbS4wxBxH3R1l+Mxb/yNOjtmNZf
0eJTl6SogRE80MjCc8BVkA0zdpub5j9hXP9OaglajRMkSXlHHoxG3six5G90x4WJFEUaS65XbUxV
ZD/tACFwM7hLQcbNSgmegvqjKUWS1VfgQ5Vh8ZprKnwmNH+eZrgqto2rQuEHclnFXRKx0obuBxry
QXFAGdSK8/ZNhf+43eS2eTYTxdGG6KZVJY8osSvT/gUWApGdQ2TQAgRfOYWN2XhE27HgncJpUqFI
yONdFeEaOfeNFYbEJqH6lDSAlxMJT1XnEkw3pdSdueOlowXTO7ISyLXpHzlvbIp2fTVpzqz1saW2
ceaAvw6YhCS9TxWUMHhJJSiAdb/UQYH1+7AnINPP02DrJW8sFusHkxe38QC9yjqYD6OkHee0fk+z
MrJyGfzpDim7Jn0MmnZis3wvheV8KKU0h+9mOFiNCVZsVfhG3X5Q+GvWhWaXHOCjxZwdVNnbnGYH
PmfPiBqvjPXKjg/TU2wUu8DA/QDiRvKelS3k5cJew3Jvgb+IP02z+iizONzr9BDy/+PsSpYkxaHk
F2EGQgi4ssUeGbkvFyyXSgFiE0gs+vrx6NNYTlXXWB8rrTszguXpPXd/7tZ0HEqI0wM313G30kck
Nk7IHPHIV9jzPgXj6B5nv26g26IH1OEqa1n/uqyQUI5N5k7NdsiDOQ10f6OrIG2t/ql1mhtue3I7
Mdjf9D22BzmKRxDQo9Mgf6MWDazC4La22ntGp49laiBOHYqr44f37bbN9OnmDuZObwbYxxsR5+xq
tzO2CNqw4bJCViS6w6ZgiP2RJ2z14UQK6QYr8F191d93gdyFBPP8OOlnOahHz/H9FBqebRGUY5Ib
GO8YYIas9x/k3Gd69m5cC/JP6Yf3TgC3GZiggqKGyVu+QCEIwB+iCnmojPgu+hwlYrGS+qrrXOmB
gtiEeNSD37qfb7tieCzyMYjoioDmbvwoh3FT1sFtiWoxTPVuDoclyssWMcT0o8beiNvVyO6GtU0u
ii4KvPIG1iSPpOUuKlHzEPRziVWPAr5tIkhc7cJJw7xZWt6SUR8qKo9hkN9c2Ugc3m8ey9PW8Y+9
Io9uMzz11KTUMjAqgaH0ngzhi57IWXI7y+dyB6YhK3SXFhNIX5hSQdxZNikNwGp4wpthlejsiI3V
fF9oDSmAyLQt56g3fG9b1UXlpIl6C8VpkLjRKMK3ZVnCWgWWyUM+3y4TNVHQCLoxksqoXJ1jT/JP
Jaf5rGYkrPv917BIH/XSuhvhIO1K9uCF+dWOS+i/4G3/4Ju/qU4/ZQcmCL0xEF239YMe0S4htJ5h
WKGwTg8Vak/MuLckLcPgbmhtbwie1k7+LWbzD0PO/5FhL7CgMA52mTmuaU23uL0oGH/hQ/90QP9o
iE0h8BoLKIFtbp1dHjiRL/IdgX9/ZI1/W9H80zf4MdqqAkcM86FTzwdkgRsrfNK9JBA8+X8ZTv4w
1f50gXc7e+06dhXc9X0ESTMe34gjZ2LhSQmja4QVZ//e8v2hs/R/dMYe57DGCAwUFMN7ZS69FTu6
SVWIMuE+/vuf+NPF+jHT9oNd6aaFYEdNB4hwRXlc3L98+t+j0zT8acJO6DL1yMYA6TjAvLkOXbjs
liTFDmoy1vPnyOTBhFWqCCKFevszoOS7gjnbX4bePw16P5MNjK3W2WnwsMEyBgiU/+wcikwBn8V5
xOO/66b/+Id+tJ2tO3QGgZbiHzTYTsdIof4D5Gp2baqWiCd/M+H7LRpKg/8DbyEH1LcLGJZ59ryz
EdZQ9EE61u3eWz/hmIp4aEDDZvxb5NcfhvCfRje2RQxc31yMry1PWQkX4ulvwNDv4Ww8Gz8qQTGJ
qsxnkApXYZz91Ge5Str7MNYZDqKMHewEaDbiuKL28W8bSb9XsOJv/igMolo7oERhs+0H72gXJY1y
Arq0a9fHuXI2Tog0ay9cvWTqEiPmMnGRw51MpYVte46QA3gMTGz9EoL50Qr7ckn6ew9C6CRUzltj
4Ln1n97Jn0sGeRB2vujAGo3yUpLnoU3K+uXff/WfbumPiuIMDskrmL5uG7Iviy/rPwmMcGl/lJHK
tEz2UuLU4N+Nt7XJXxCmP9WQn2sDVSfQP7o4jtibXcQDDM/zXfXs97F4uC7FOpf/dF1+bgHYZhyC
cMZ1qU22to/8bzv9/5zZvznLfyr+8/aKtF5/8dqZeJo8D5Hi7bNT43mqp+FRonULpA/TXv3Slk6N
iN9eInvdjyvfOQwCHXMw3ApubwTVN8JqElpoIGLwL//3L+5eUZzffcAfM+1SgaQslam3o+qfZdcj
SHtt4nqCySTPKYJTe51JqzvDa+puEfamH6w2Kot5v/qiTew8f1JLV6Ve2J9NSfZqbjZ8rNBl4ScI
iDMnNmL/D76U+6b2Tv4UfJFO3lphcAqd/DGwKvSWbfNR6gIurPZfvtUfTrWfGwoljP3n0IW22PYO
/fqFyJao73jy75fsH7nD7y7Zj9o1E0QO9jDq2rLHeT8lFfS27c3yfOVe2+/ijFyBpMW3iv+qIr6+
Rb/7gz8KFzZn/dAD9gA9QXfukc3Fd3LX7v8fPNufnoLrz/8XtoRdzRxiI9JiVcGPgu/1sYDUUeyW
p/yD/5VN/EPx8X4UHyvwByjXx2ZbmupXsdrwmF6H/wZS/txO4LUEHyuwWcNb/9i64b2h/V6Vw18Z
rT/0Yj+3D0qIUhSvYRoVvAkES+xIjCDH+3yX9xF9aI7djr8G22Lv7/62o0hxhv/+vv/cSagLTG2e
BwXSBHaGAdm0O2c5dPZwtrvl6KyIz3bNLavdXWhalA66L/M6oXCDrHPxkvvNirF8wK4EXkV37OGg
kO8kDTfO5KQ1Hy9khvKd0ZvCAKXxFpSkdbgwIwANAOot+v7GdPCqtoMqjzplgeemPPJLAI6DDVF3
gSi/yjssRbAZXXjCh+hRYeW6YbZ1xRK8B8S9nZ1e368IqI17td4vkOYBR0Dk91yc1DDdcNJfZtKe
CevXyMKYHQ0M2vSQ8MQdx7Ne9D6shm2TVwcl/E9vwc6JS/htaZYbyfOLIxyUmlxnIezPHFfakSja
MkIpPdHAu3g9dgmqZbXiuV63TodAsZWrOxs42mGgZhNqkyEh6Lnk3ZaE/ds4sRNracJZNyZygRFt
T4bEQmRSRGj1XPuFk0hBRDQRtoP4OBG+zJpZNQhIq7+aokQGRxX4iBnChEaV+tWMwdtgea/zaslk
lvJUTsVbN8p7JQLA2whcnHuN9c85kgoJpx5I7Iq76VhicC2ZSZDq7sXcGe/Cku1F0PLICgoCUMy8
2LlYszCvTiKfwysQMqRTj9HA41Yy5gMUxC7dz4SRuFzVR4OvFQeo7bjK43un5pe+sw9LENyUjTfG
pINvXT+HTbxWdAU6XsBLlTAWr6GVqdp+8yCSiS241gJiyQrqDJGrEGhDyXI7euJrkvQGPmEH1TWv
vCF94lPEry0l40lRF4cFzhxYTMt6GTZJX/ktIKzyfhZFEZFFXlQxPrqsMVFHvcvQV281Kw49EksX
Zux4lOoyBXDknemiYdHfPFAe4L9lWCbFhuLJxULaY0Hqz2EVL2TCYkM30ahyZZd6nXlYasAVFsSP
qUPGuyFAWC1c7e9J6dyXA9vwgHxL5T/oLjyU3H/UA6CQfIDCIp/1WzcB4SjDEcF3hX9AmBHEpd5W
4AkMkCrRkXrTd9i+qSTB8idVG7G0j7QSiIZoawS6ArWcbIPQmeZdWNY32vfXIsw/usF4iNWiO+Z5
7iMA2PPQDBs2NY8jNkyjxkcy5ixwquT6zgLZHGPfYQ/XobNRCkN5LsukK1hs3NZKKCiNuAgoluKG
4UPgSc5AHB5hZyxSiBlj5fA0r61sbNWrsSDN9sb8tZcwm8H6TWSEl/VWOEd1a5+lMjyehh5jxYzv
lFvflctSl5IdrAkY6BWEIiDRA+9DfkCwztES5SVn7hDPzMMO1CjusdRrJQIjfc00jedy7BB2Uvcx
W9r5xJ08LR3PippQPqieZ46yN+7VFsQu93mOqCFlrQ94OU6+hSxUa8HcK10/dkRxGcPgq53c8xos
W7fl747IGdAJfpqb/lGG5LAODVLlRv8NWvTNwLEG4HjBBdk7eGIWVUSKFze0b55hfJ3mnkkLSe5E
7t9VFbmBShu4XJ0nvWRo6qs28qf1DX6tm7nPH3ot7/trUhGVHbJwxDrCchq0fKEQz9IP2JRy89dl
8BJIZXaalekcYFN3nuf06jpl6eBUlYuAc2k7x9igi8Nxea4NDKjDq50N189F7RysusXmUT9APT8X
3ufilXZGquYm9NnHOpdeYtR80PV0Lifv1aoHrCrBWxdcAB157PrOd+nPO43mMbIK6GEwbGPHzJsj
P6ffi+lvJiUTR2nkCgPzzYf5zFTbHBHikcdNZSdzKM6MQyGxIhvCUnguBnxkmE+hitQMjhcThMnz
AwtJChrgDZ7fHx0BdcrIea3Nw0CC2PT5wddd5PPivg+7mBdkuzoCRaCaPjrEhs0B0kTx6sc2mWFZ
jhHLcpHtUaGgg+MlIUuKsHhClU/LuvrS0kslnhNQg3Y24J2FresGtF/iwEFmRE7O4FTZKr7aYoyX
ikF1KOfEaaqYFNZxatvbYKKf6zVUerI1ArFd5NOxR+YTGVl8OVYUTqZB+SllnXJF7yo//LDbpw67
eYJ453rSsaennb/miEIzMazYd9gQTGYUtd6xAMrVMJuzfZE60kQ5qJKrRfgGz288NF7czPR+QEt/
0whsUjM/datfyGuXUd7PfZzr+bNn62WugEG09rFcriWpXmNj6Vug9EmHValxLFEBvS4SdZsh+jwW
SMmLKmND0oC9oNq/ll4/7Qud8LKPYDiJZep8Y9uWTmxfZcgVuZMW24RC71er/MzdOclVbkcLc/Yd
8jONU1wCV2+mEDfZEu6DXwXZmJO41sE9ddneyKvFgzWAIO/2joUDBdmBc0R82yCXnbJ0UDAzbQts
tSm/jOcALzTOfRc6jA13PSi0DW+2UuNRMCEMz+nWXawLFlKTDhTIGtTJ0C+foQyToFwAo51NMEZ0
+eV7+jYfT1i+zBTm09Fpo8HDSePwN4X0F4tZF1u6Z0rCC7HmN0DsD43kaYsdaq+fEyCnwPvbjVWs
W21ROACQdLBImYyNerQUJLG+2ba83rgtUMfRL06GDU8KfJtxK4r2Qb6NVXFbrxhzPCozAzfB1Sf4
3/vnEkUL9Vymlqtvp5zsmrbHNwJ/puzwyrQcmROWEanBZ/gBPG7aL+2IX50ejwWxQErAUd7QI52b
l17h2S/6OlnEvOtotRkgvAl6ks3d9OnY1sm3wTJpP0Ru+HqjwE75DczF0fNsVO9tS1cdTGt/uEOB
a+my+9713svJhy0dKWJBkRzg6+aJ5BaCIDr16RTqhsr+zgfgL6ZyjL1lhKXgiJ3tyqrSTodnW1qZ
rMo3a2F7WCZ+dzWbQZ86r16Bm61ICLPcPHL8eiNWGzwhx0LqFY1fBmyTobHqmvXSeiILa/pSICpo
GteHygPN5CsrmmrrtiRTokgJTgLafXvcem3bJrkujqMNt/PCQeZM2ALmt/SnJYaDXSwZ3IjS1ZRh
1E/6APo1387FFLyCkBDIFegQbg+GCmIK2VwsF1cekeWbJWzPC47C3hf3ZbdCXSbn7Ti7R4+FYMqb
4YIFpU0Nk+m0IeMW9vww0fVAXk0u7EHZIvMNMk0obFsXB0YFTvHQtVMDWkkcKuSvJ1PLhuPssbc8
V2D/uPfBJ7ofrJkkfWh7136Tt9u2isJiGJ67ed4od/mmin+shraphSy4rb26815Z85gsRF/Gim58
4kTF4B8LzR6qDoE3TKxPKm+2cw3l1Gwhh6BkU4LQzhNlnf84Gcs6rE2vv/HjPrpWP6EbhKqi35d+
kUhkEVfD/GDBOLtel9O4kliocWuM3taiR0inSoO1PUyNz/ft7BQZU8pLIQGMSb7e64m/YecCujBR
PtM8Jxk+BspMd82idzQK4tImS1j8ggFWkIQ59vItm+mopIJtVd0sMR7IrRXMYEnQihOR4bB9Eu7a
xUOBTrb2jxihf7XGhnm+k/VlgwnFkHRaq73rXnO8wk9WBfuhYTtBAkSbMPe2tewzqzwahRznG2xk
j0yQ61WNOk+3yCeuXkpOEzzUp2Lkn9J1Uvgtw7FanVrXeVZNfSpWnRU+GFtQcFUc0OGeLSJD2d/m
k64ipnya1lTu4XDwHo6VSpvedT7GAbecFHpI3dYBez2e+Fo/dDr/Wv0ClvfoHmvF08DpMGKRu7Hw
UrG6m7Em+7ZrfuUuMfjM8JSeJpMYeCTbvjm3ytwFGNfGkr11dDwPYeti3KALAp5bN15Me4C1VYqA
p3hZ9NYZcOI47bTluYHVUV9/zFO4C9zxprTWdF4Kmjir6dN8lGfR8DBmRDbxqNsHQimEWfTD6nH1
sZu+t/Nl2TIbqVpuPc/X64E8Tg/ZiXn3OBWlnboL6TNUa7AbupUJtFgPq21PmZi72DTVg2WXt+V1
OSkPwOabejSRbrjO5gE+ngucfHFfU2pzaHRMfmP4/DLw8sb1+ZTqZX7IJ7/doH4cjWznVyXoBTEF
9aEtNdJiFzZEXPXXQIPObIkymG3KAsxEAHdBjyVrgyCNsJQRBHNx02HigiuIk82t48aTWW8VXU7C
9ycYRQA2hKa/xiEJ80CxoA8P5ggG3vAQGdEYdJzBq61FYgOoy3S2p2Rw5wtvg+CC4LPH9p85Lnir
B6t8soFwptK39qOUGbegkZQWnOyY+UK79jCPvsgGgwBi3tzPTbkpWjD48HHdLYv4FkLerBPaG0Rt
6SA88QKEMOtx5XoDzTiMmqgaNisXR0HzBFf90LpqB4HpBuQ6FCbOpYNJHrebJqY5Ah89et+vxQGV
mNwMC8q/52O0RK5tF+Kq+NC6MjhQl9W+ACIdWmXcOIg0VEFhpdCQd1Fe5E/IStm7hej3oyaQ+JTh
kuXd/DGZMnXDOob9+CcoZGwWGkyUgYbPDTQSfd8duetnxCrvCyu4tQzZNPjDeYcIKJceEfa8cXO6
LTg8GjG7POe9fkdRK3ejXXi3GF+LE8Ga+t6ZZ3YHkDCxa2g0nWBVSCqDIpjCB71ZWWRPOkiGBdnj
UAaoAVLzZaZp1eU3cFDZrjQ89sz7hl/TtsD712sYx4gls6rgE/m1t6Wadq5rf4cDCVMYtmVl3dya
ubstF4ufZuVBmtJ1QCsx481NGJh4HfVNHnDIRaUIMLXSEKkv3pczNzQhdN2WILMTWpNDWDfBRk/M
3ehS+NtlKWBK4y73plpP/SJSMON3VjleHSqVux0UvESCotw1jp3CtNl/6ENwCFW46DSYMTIFRu3U
yt6pMWNsUQggdFWnTVDclGtwEJVGrrgyY1TW7UbAs1rm3c5wtTGmuFlo/TkP+snM826l5VcNceEq
MPFzF0YQPfqSnp6v4vh1QGrz4H65TbnzRn6gmiZirSwAOarCzs56sLzlAxHnt3jQX5Sf31fCh2Xi
FfkQTpcKKHRd6XfpPE27HgINARnGStEEI/GDJS3i1eO+b3LMn7KKLAcnVUVO0DMMBbKEw0sgEMHe
t/fN2I5YPexfawhFPb3Aq3l9ZX5xpt24dbwJ6tFQ1sjCg6ifB0nZoHyE3goY1bcOjaVgmDOaD+MP
U9RAagMNTGY5Q4Y55iL8PDJ9uyuW8ozzbGsx94m7/D5fCEZA9iWZ8EGOqRdfYQ/Hb06+72QtXROB
chN7DnYuYRapcRQAgalvB9c6N8gtTxav2dlDkWGo/rW6ZUpJcYBuIM57vslHftuG1Ep00L1NMJIH
MbexHOfg+fWhlNVzaMmHhUeTZb9YZX7nIaNeopOBujvuaGlATK+ZdsoXG76ULVGXda0QrxhCgi38
JpKLt6n4usFOaGpD4hVM7BtuYXiPUTdsaZ+0H7yMjayya+pKy5AQoKjaSgsxTZQNCIj3MQaaKuID
EqLmEMkCQ+1IyFrqMa5lgGlgrGBYH0h4Dbri2XZxuZECDkGTxn1zPAdxlqP1Fmgn0aw/V9bqHafA
13gvg2FLGCIAsVUuzgt84vcLraYI/EmAxB39DoFaDcyDprKzIhvp7CgGLOnEfIdmF3EH8DJJkZCT
ycbaDdOQoQHf9KQ4G4b5sS/qJ2uR66EZvUM48ffJqFOATYio6oHsybDGCh2Co6LZmg/IUzmuU4s0
atMDDnCW1DbgDJUkflTUgQt1CEWSufFA/wJTwnjkvLuQbm3UgDxyJPVsoeE6OG4b54G182W7x2QD
1rHaYyZ7BNnXxLpy7jiCP9HOtbupaN8C2woBYVhZK8IEc/+NXvKzA4FdbJRsYzIxA0mbeBEBEjrU
SrejbSls5gQneLRsqtE2t9SEF6iW2h2zIB0YS0hRJukeNArVsa/M9yy6BichBGi4zJjOHGht6qk4
yrp+z7vuRc3hjT+7ie9D9IqORazNPePkdSmqRx3iElPTFkiByWUKFhSRWqtGzVUbXQMOHZbuEXd2
39G2TnWLU1R1fpW5ukOKnMjX3bg4EhKwEO24EGXMJtVF9jyZuO3H27AbT1PB9/hwzzNd9RXnRXoG
t17DulqjIMdR4znDl4I6DWql0M/m2tmXy3gQWrwta7PlDU/kdVBTTRth/sa4gtk3d3BKjDYsWmEH
BqQnXWz9qe3g5PR8p+fwaGh1tCr0S1Mj+8hel3fmiJ1WdlKafN9I4NSBgoBxqDrkZ+QGaF9/Lk2x
l2J4qlzUO3zA6xitAS8NR6VxclprQCPLn08tkHLSrdjH7OqzGdXntMBFxAHK2CPHo4c1cxjc1y2g
H78wqeLYefKn01h+hcJJ26E6IAVkU454HkLQJVrFRmMS7p4WJwSMap9ttO4tnpBByrh29W4MX0h5
cW0EOhUsskoIITg0VQPfTd4n4T7WIkD0PdfhQ+EihtWqU8zRm3DcMYhBFuHGAaKuLbLeLShiUBwv
DL8bXrckGLMWsCxvgrj0oBoF3luqMHOBlZA28WSYdSAsJqRBDgEQb44IbFT4qkqEB1c5m330pWaJ
Xv0NYWeG2I25Sy1en7QF6FWMX7BxjTH+1XBtp19FJVFeYJpm0ffFB5ruT59NmMeT82G6RzRy7wUx
yYwixLD4SHrbTiBo+ZjcHBLt5QksRFTXN51XvmNNY2vNRbS6MhlqlAhvuV+85UxXtgM8/cqLtYM0
3NlYFJ+M9DA0cknUDYhV8bDkv5btfbAED165ble9vJcCmuPS2jqcgTpX8SycqJqGly4kMfBdCDEB
zLHlvcCicZW/IX5+5yp9Ql7g+1KFj3Q8svZudk8AybJxCZ4Lu8Wj6tdHjessZUdiOXT30NvHRJEn
HJcX3bCNEfaHXJtHdwLWWXu/WjR+qELzmw8FZNebaOL6VFkloJcuwWx4Q0rvltkTnjyo2cFUwDYD
ibeNMgkHDFehSraNk/bkBQEykecopMCCmWXBfiLWne6shI3t3djXm3Z5txrwgqOLK7d11g894uXF
Y4gCkTYwEynb6mNiwDWxIKhwqFG8Fu6TU+YRvKMynDE46QH4o1I3iPxNlobuauT7KrI+gPfKahZu
Fd7ubvSTq6W+hb14Zb04uLPhrOOqqmCNynGF9KmzrKTBgF9quXPcdaNA5wAlxf36GGEW1sqnonPT
umy+c4izgN/HV6dSF/JS9C2HEBPKxHbzPGUQA9mWfad4e0s5zgmE7OAdFn1wqGEgva7hrkUULSDf
ANBBeduDgOiHNXZda1fawQVi1QjpVZGV93bcL/UXXvODKMa9dL5h85XqGmwdggr1Qp46hExWi5/U
hV4SZToEHc4Bqm55M0zsjmn1BsP5JQbi+6Koc8uhNYURp7jtFYiyoNsyY1jiDGubjhIKYmTRRSRH
cJ903hcItsulxsovv2sHFObC24y+dVrNWsbSBYSM2r4j6rOthi/pgyciSdnPoKnIHK9ljiaWRWsN
pAoioxXjA9p8PD1B/auy5gyIHxyyPojDkK19o/mC/dPjWr61wa9yefHzAGi2jiQ9dxWN9Vzcds0j
h8igwr2Ea1zEjRMFtMFjZ8fCZdvVIAMXQYVj+OrCfqZsx1OIcx4LzPhCy35uvXNefPoEm3y+fdDN
Fqc4MEkcI7S46ednl6TC5A/24meKbRjrUeQhjbNpE8/jHZ+P7po/VE39ueZ8Ezg92m91tMYWed2W
/shtRL7iVKsFPHzHR0PxetFPdIcxBWIc5MMFlvb4jFBMzC/B0Eaj/iA2izkC08dljVnexeNA93UL
eEuN5xkSBrSpAID4DOT2RRuKDs7Fb6uwmkuSGmssPLzL2SWvIGO92pBVXqrm5gZDhdXfUqyizBQk
tWPiECKMYI2pc2pHjEpFmxJE9nUaWlWVueE+UAvMHNmvBQY+EubTi0CiOtqVkZIMhzFCAWEt06wx
lhNjX5798hmasW0T1CnUwZmCq5ou83Prrnt34pHtvXpGPtc4xP1/EomxoultF5JjdL91uXPoudwK
Zu2EB+Ngfp6Vjdf93VQPBOa5NROJYyH1zBeHwkH6bNHEHrBmLmBnx4cYR+49CkwmA7rJGckmIKxB
tx5DHmLOQmOqwHDI4tDBlW3Clgfwl51v1KZRwLYq3LsVc8qSAhpIWKBOTfPi40bAMaNaIWjWiXAb
lL2L4d6lrXAP/TFm5nniAgFi322BGbUvEPBqJ5O4nYGMgOSLluGaR/0K7zAc/HdL/U2avXEeg6LN
lENjqWFk1u0a6Z01bEOh5UAH9g23UghxbzmamravIte791Cw/eu4YEI89uFmtvjBaBtN3AucEZK6
U5mcVYrEITgHfgDV38yDOuHH6aT92JqBRffktJbIWOQuWqUVjNXSpv0MUIa9UOitQWaAkQBJYBLH
5UdJ0Ca5+cPiB5sVcKQL/yMPxZugm279m7V4cui3wD8YgtsH5rz4DhTqU7tTgJdDQDtsClPRsqTC
fg24LNwJMDzYnmEbLI6lQzNlEq5cvfYTiSJT9W9EIiqyfXJQX6U/7YeAwwHoqcbhHy4oCi6SgppI
D3gvBdAFGf5SS76dyPQKOB5L2x5O66tDYX8gS/BGx/nBHa07LDBjnMMaFfimKiol6ofp3sIVA2Jb
wrXSxemL060AZlxz0I28RfFCwqUW7824yEiUAm9Q50SCIk52dfccZMUAEtsEywGepAcXlIRXKHBx
OgpBBrnVtK1XBISCfFiCcGdCO4Ni3oql3bzCkpWiy8jdtJuAgfPgQwaYRviLGbr3EnmxHddjEtjL
thT2o65gG1hjX8VnW6y9aK9OipHu+9VPaWFdENHwCv/FCNhsxgdzqJtxQ7rxTPz1uWnGbIDMWeow
AsuMx6gGq+pVG26Cd0aaxPfkVdlURIhZTIhG+Gs13HQt5OV8usdOxgeGX3tTyGADnDgWYX32xCjx
1qgyxeo8pE71g0DmwECDVFeAs+BKxLh9AiCYDQrOinOYIsh2V3R6R4WMg7F8wM7JpQzoeajaD18W
X3MY3jNXv1a82Vy7tEp2KIBko2DhZtogNRNNNJYYEFgr7zCGXILAv63GMsvxNI0ln7JgQChBCRR0
XLsbHCr3BI1CC2k58ohjQ9wswL99xdDo3oa0e9RYBalahHI5wFtLnMgT3TBnOjBBk87xcGTR+1b6
TxOdsx5yNen1W4aOfl3cRNediBfi7urrYwiT/8nmMTYrYg+LDdyCO2ZzfdY6b0XO/Ys9fv8PZ2ey
3LaSresnQgTaBDAl2JMi1VvWBCHJFvo20WTi6e/HO6rwKe994kx3VEkWCWSu9bde+qtG+xGYKOPc
OcKx0olgU4EJzIRnrUqJcqA2I1HhGENL0Q6X1qiHLRFp3moOb4DR/DaY48ccQlk1/U/XN+gXCth6
hJd2R1XFMMCOx93k3uH9SDYQOmsxcdZ5Y7+1iaOidpkGbZM/BAnMdC2NnqAD23otTNwhY+jcmEJW
YM4oKZ8sP0bdwLt0FLX3jthkvJolD7RZA8pyPXVIVLCB4G2SjXHyXDw62qPogsj0xNPNRhZIJ9yY
2z25PeDpGP4KLRsyo/IEzy6CiFQKb9vF6Sf6g+PIIqz5DtZTorZKmf15wrwT2tY2Dqoscj09r0gZ
1ZFpOVDeeX/fd9hQRPZEGwsPPUkVTLgg222SjeuJ43YXhw6oFuU8a0ikKLTjYF3Ylbx6dui+TZPe
82m+TAOTnw0fprC3byq3jIg2QNQTM59A5ndwV/ZBt41AYTe+QGp5K3qLd31Qot2wrIiPw1m5jo4S
xz210iEEoF8ABbnU4ZbF3aL9bweoiKNm7SEBnOX4U1nLVpn5zi3Il3Bh9GrrFLh8FtLfqsY9GYV/
tgrzkCyJiHrb/uos9aY1QH9vbIPJ3pmEIDE4dQeDJJyVhHHrSOx3JPNBn00Ht7E137UmEABdRBD7
0CodS1W2TiYAJN+yPts2uJZT8Vz4PUPojE8x2YrchvHyNpbyuRpBwEM/fhwmbYDyDtT+2YeGKmt/
BGrLW5iFcgGlkVMzR2bsYQo0igYRhulcZhsM0naQH0k/YLk07Z0PzsLaV31Lj4s7jx256szY32aV
cCO6KyFJuheRBDuqwH148uR+8v18Iyv7QkX10emmfTqkOddusW/LJVLd/JB2OIgGOElo1zUXSZQF
5pEKgxc7cR/wDrxP8eC/eALPoi78XYtbTAnhrcGiFGMxJxOGoYvfURA+wriRQ0ab3dB2eDp7MGBm
uWlIZKRdEaHffiTObbOomQ8ApXLvegDY4CN2jNVp8uyEePce51Pu8Ry63s8gWba5ISB+xkulsmFN
gGAkhnGH43SB5427dVXaD7phChOe/smXmK2mpvR/dUZwsvWADgF8P8GXUstNXHE/SLf9zR6xHkY0
8ZiJdIgWr14Ofd1eBM6xVAfpnZjEtjaCJ9U4n4ttX/JO7fjr12VnvQZNdZcE6cgRqM37fJqJFgxG
qC+KSckflyevpHjFS99yK71Sh/teMEwNynyxK8xwkkE/cX4hoaVpE7BmyjTaOtJXK8qnq2pYBXr+
6cawpWauH0UbnJ2kvwikK4JJcgQE74fbtdWMd3U/3WPEunqmZNJXm0pxYfry1HniKPpq5QUDILe3
NuzqzvL79dKN+yItT2Pf3gWZvR/q/mj17npJIVKMYHgqluZZSgOwOn4354WKTsUmEer8Rz3TjaeM
t7by7vOZZ6F2w73P3xmH6O+V82MJ41281D8KK9l2yzc0/TZvnV3rtLsA8QFH1sHyyDrR89nOdTSH
GfXDE6uh0LvenJ6WTByIaz7lff7TNuc7gJodxWMp60JNWk7KbNQsNGg6206bj1NiPlD5fq6T4Rnd
nruyDXUdWCV8mK8iMX77KSa4MaEPddaXmMLvsiDlRrv5avHjH7Wpnyuf/SgcnHPQWU9NDudcUOrp
G0TQmcK9m33jKcvdMOqMmfGfoLGwHa62NT+j8rskVnEyx/hgWeZBdv3DPA7HFInSSvTz77EoAHWq
YGTHK5516g9Ek4EMppx+QxzccJPxp1kZaNLz5hv/Mdn/i3HUMnjsc+d7zjF7ws2+olTY+U7x3sYi
iERXny3L2cTpcGcRzrlxJvnLnt3nkDOIW28p4GKL56YdIQVnZzqEmNrnWmyJwKaqzauOsyZlejHm
nwzhkWULDpKBRJWqPA29d6erDmFGg47FyOfXjPrRYgpO8dI9ZiBl5ni2hIbMgYkau52sX8PpJ3y9
haGYUB2RMr4k8Wny8Qv3RUQeNG9vfJgz5rLWP/hGsAlzfUzzep/7PfKaGoF1ZvAf8MDOycau7Ghm
wNDtEnVgGIZ1uV2/RcUmIO/MxT2VJKHdtB8KBZI9Li+DPWICas52EDyarjj2aYiUpo+CHJg/59l0
ecAGjy/QZy+IqdmNqqp+bJXYoc2Cj+43BNOdVGK86TLdGiVDVouNJBzucBQ+W+b8ICoxUbMy/Orm
7E2J+Il1gsKwRRLAPRRrWY8IqgRnboMYoKfbxEgQuM5MUcuNzI1RqdhpejUbkrrtdOBuNIsX4E+W
BUIK1radXHXBPWE6r24tv4LKO3cAGRO8ZyTTOVl7rfPYEPRKSL7Ytyn3rqPOCloJ1DVYZSPMBjjr
dRymdWND0zOmRsKPN4nXbqkeuzPiNNll4LitPb9kpt77cmgiy2nfqql/iJN8K4LpGDr9RynEFw3R
3m68jTUBdEm7QNhkruKw95z7JK7tlZvc7sMJeeFULleTnruVDRKAX3t4CYVxkT7gnd3fqRhCq3S6
t9oSTG6ZPHrBtBcezZqL+IpvNFrrmXmU+uo+GZcp6mbkjbFhU0g73cYwXARh6ui1JbEsubH/GSbu
s6MIQlv4HuTKkiNLqLFzBoCD3odAqrNdzkRssn/QonIjnecPUPkM8jOMXMO6s7IJSL4zVXZMCiWA
fsts1zL7733PusLzfjhLCxyQmms3K4/ZALeeVgPaaGRaRVpszeyFQMwo7tS2z/VDKG+KmV57j07Y
7VSyvDhmg7AxXXjo1Sts0KlteXJ1eJ60AI1nIS3M5GkK5NHwa6hlk23ZAujKguSzunkn6+nmqIs3
i6P4/oV6SzGYJhkTglOyraohWxcgvSSW8g46ZGXbXF6Zicl8ISygqILfWpnHDvUl83GI1I/f6Izn
LrOYofvGB96i6bmIN05qoRyWJSADOfDG8KMNSrmKQ/zIRt3dW6XL8hSHO9MdMNr79cY0q60w2zbK
KZ22HbXWTs6qWBivRnILcWkkVSYVXXSEEFdfskuvxQLc6ifisbHCXSr850S2OyYedIvjndEPO9sr
srUuW/Z2HrbSnva9ri7SmF+s0bpS/fQQTtZ1Fhm3hnrxOr130vBes77BCF7KGAQx8Nu16dSb3ktI
4evXJsuDJMuh8/qV2WPyRa5qSQR2OM4Na9xRCB0BV7yVBXEKS3G7rTZU5R6VYW7nwbkXVIJ5idjG
eXVox+HskVrhEafFQomcl5f8s4zTo+uOj5IofzkHfTTMwRVA72RPKMqDwoLJlrzrbjdtq3hGwdxf
cDrXa7/1f1FkfNe33MJt0RWw+Pr3IspDlebGFtzyZe5o9/BS8eYojl1wZz/O48i8gYthMN67qWNu
Rl96bJVIlJrafCtvVzzn2UPaykvROzkK5xGZC30EoI0QFMXUKHhBloWqXn40bX7woF7Mhox8XTe7
GY/Nyh6NoyuHi+s2GJaht+x2ZyTVV+YYb1nP//8msRcZwHvBeWzEBx36jJJK80RPapN14bVpwWN5
k6LOlhbqK/M8O9bvscmwUbt2DSAgf2VQR0Um78q8+sx92CmzCS7G5Oy8G64xOsmzZ2cPZZr5qB3d
cjOJeFd57TmwS+p4wZ8ZEdYcw+vaw9VUjwdsUuexaX8EJV9N7p5l4m5zLb7cyvitIN9Hjk5QZ/h+
Xp2ZQ2AgXyUt8/fZTO8qDn4UNc8ui/iG3/dVTMuZNW3PCra2wuHRphDSK8bd7Llc5HLr889fNCZv
hPOhRiDi+oeR08GTaAOGFPXUmKA0Uq+3OE0naw8iyO/pksfLr7dzDks8hvAzMSSsROzJkJuNV29Z
Dn6+PNi13lmd2CpnueAXJ4g/2SbCXKN0BXwfwDqTtFotQXDIg3FTFkSQ+iWCz7E7JjjbrabdL7F4
MIU+WUJ8ojMBws3yYh1X8w6caR/G1ZlTFDA5t8BxvZJRVS+XckjPjiiPtimf5oCpcelkVPuA7noJ
Tn2YxdEIln1EHHlDcCZkNp06GzHBJYFjoJC+aUN6IryrFNl2sPh6lWIPMGd7m2YVdgPnfTKcQxVA
Rgwkuw3oj5nbNkWL4HiYtkbmvM6ZE4nUuPNmQWIgchRZJVxqXYV7MoCcM7TdrrKKbApVZyqSqnnv
i3krwulc4gBbuXUB8MP/OkRaW7gS+sUkeF2r75uaoTUgfLzuPU+K4+B6kZLZXaH944SZXFrDW7z0
j6POdkZt7fwc0WBNHaCs3oeYpKV2GukDREuFjog+odWk6a1Ry3Olkx1PukAbwxmDehZ5BlAtrZSj
gPzvT1aAmsF7WRRimXwe1mFXX50iCwFdrKNZj8dElJfJInMMcGb2DGwdapXRyRJZ4bKV/mCv5jhh
BLI/JGhYa+sdssjNDMe1XlzUMxK131iZ67QuH/lzK7g4PjRhBh8VBEYRGle69PYFL1bdv1p9dYUz
nNbCXF7ZxLdtTJw7yK6s6ydRqUOq45PyQFNjdZiCG2/s3eHkuLRDeJZds1K3ndfyNr3Kfyza3odW
d+qzAPEHyjjRbRL4vykrLqX8JT1ArRG/MVdNV3FA95uyi88UVK9rI9kBVqwTn6S9W+VJfjvFLN70
VGDTrMcaSaJP/nDFBuwbm6a8lacgz1aOEzWBcSm7iU0EnYeDVFSb0xGggXsf5UE6kwaTroOuZx7u
2PG6defMfCXPJfRTF5SRZ/Kfp4CrSx8oyl6HuH2m206EryYLkx9ZH7Nr9LumeK+K7DOswqtqgnGV
jHHUQ2cJx3seA//D65LfrswhaxN6c9rN0rVkZ1kHzE/EVlQHr0TFajyjrfocS/NcevPWyezzUEFp
WeWLP4OTjYwstWhOZjK/dBl3SGMXJ/rbNricopozJV5+m0H1oDPSeWr9mFY+hgH9XLYwMnH/vFh6
g84Htph0i5khqaSPo52yQzVx43a4rMJwn8zLqVf9YUrs57j6mQHDdo7+rQiA9+yYzZKgtFGX2yEk
6yIuOv6CuluVvrErvfIaIMnsAJDLyt/pbNrmg9qUhnXte14D0m3A0IOtXS7fQ+DhaguHegNLjpIC
aR9DAhXnfI81ZWchBSI1YiCJiHEY907R3xnQEzO70I2+bu3puav9zdT5xD59xWV7rNJ5n5Xlm2zQ
xZp+GBnDR9HeNAUmtyklOSVniR3uiBgDMpFRD/CbJnnUa/xfqIw57leVna51CMoylT8Xz78jF2QN
dLdRs0axeOM4s6/EBjtVDjYHyP9u7O/N1N4FntianXco+MhJ1GF/RE0Lq5lCy3ZjcO5viuOROJ2m
9Z6dG2PfhZIv3Dv1Qty3jolDutj5XXBnGL+Rmq98Jox4CD6TgYxXQ56cKqC8JueMYY2osQ6RyYTe
cOW47UNuqQfE8yu75mgfvjz4oLwZlpVVUFFZEoNpqRdHP81JkK38maTr2NAnv+k3Ik7eF60vKihZ
2ZjjeDj9aV5ZPYC/ZuloxSrvgZLnnmGgjZBKbvPSWit3wejXbA07PYet4gBEqFTE4SYbDfDi8lBL
smJpMuvm+b6ihyht4uNY6V3KXzIHArxYQOm29olQ5IRsqebUe5XP6NXw85atqW8uBXDZFa4i5Crh
tciJUfPzbjunArTbO41ADrIZwdNljbxebhHBvy81sRUkq++50v3VaPgIDTUakSQH08z5gkihWfKf
eWi+o/IUAG5lGB+oSqQFsvhZB99ytPagfW+iKA6Dbf1AQL3OQmhga7qEDVpaNnyEKK9pJw/l1J3K
zLnvwnbCsVWvFz97kLnq8SmUG42sZHD6l4xbDpwGO5Ua7mHrNmlvHBONk89NN8P4w1Ia7jpdS0PO
AA7ut7T02quZ95byWCIfJTvgOJf2D6X916WIV7PDH2MWm4A3hJEVwAjO2W0eShkcg1BFDo5KxnH0
GMgD+OZPqZnfl/2wqQsuUQXwz5J+matq66rukPrJwU6gAf0uP6Mui6pyflz6AcyjOjY21qOpO5B9
u89HK6qt7FZbVqzcMT4Ky9jk0h6jNhnh5xIoMTxGc93xWVris0+s51tVRCfC58RJP3RaQelk257B
wncsZKD+1l/UwcBBaPvGocaLZsMcDeTBAGdBlg3Q271N/bBfP5AftBKN2uduH7mzgwOTzqkCaDcY
P2QRkPUBklgq3q6CU40dsPOyyHyIW4QbauQXNYduoJa5JEHNM+EMqKBa2AuUe5IB9vi4cc+dkA+W
P57Y386eH+8W8hhcF11jAbVUV7scMDQzCG80pquvoI+ziV9ADFaA4Mn2j6kktjjlDUztVZXxv/Vc
+BYcbHN5t0BkdcGCXAeJa+3M2641N23YIlJp6wvv9rGrumpjF+kP7dhYbrK9WUs0986jRnOHEkg9
9i7IYNIamzGoT16q4TXFFOmpuQZDWl3RLx0KQiXSTuyMrr1H2XfBzvBt5PKjy92a10fDfVbdOTeL
i2sE3q7qq7tYFE+1033bEm+TV51G271DGsXQlOr7XttHbMA+T2ezDp3s0Yj7g+4sRB7efGJiWLfC
/02Tc4NCrgZhZv6oEMasmkW+GEVwrPT4hkIwXcmEsvZeZ5fS1NFkQGIAOD5npmXdKOA3ILctJu1D
v4i7Sk8bYH2uXS9Gv8wWYDfJR5OTA+jldGmZKI3xDbmAsRKZSotRzhqN7wkdjm+pcl0s3u+xM85V
mX+Ok/Niy/TFxnmxMjqJCQdVSjYURGu1fr2tR/y1edrcF11yRfmg9pVrfTuF/t0a5rM9WeSzN58V
jghj1u+yzO4XK9guIH98k6DedbMuEOyuCs9HComjzpjRuNFBdDfN2J8Fu79VbJO5e6xLlvGm0a/J
LC+IWEywr/SV+KAXhl4SzTgYvTHF1wnmn45oeRp1zFprNygbJettFR38o38bhS37dVzkGvziuQYJ
sZl82wKDpGG/6thdTtPNVNuaKEiT+bEbBgxUzjPnU7JK8TDfZmTHXPZegVDAtEHySxNhFYeJEYuz
swQRsOs6HMn00tqJHKmBxNMoQeBlQi5UVr9A/iFKmt5Jg5/OZGavjbrcjtgWaXDLd95o3qUx53cY
j9cptU9LdfMhpOwBrUBiLEw0kuOjodQmRmvj0hTNgrIg1NcNO3dzX9+WHE2QIk+HjsbQhDMJ56cl
ls9pbkUSsGfT+mgw6b9b+xqlUT9XvBTWzjO8ap3jUlp1Wu2VkZOIWV7Nqd2hN8+/rKT5grAjSsyu
HjBWs/4kqEn0Xkixp/jOP0ym+4lQXcI4QXNNbbtFCfLo2/WvQSNBNAEuCHdfubxEcrG3eeKF694g
W8D3ck7jhney4aojohn+yc2Mh3H58GZIz6rk6h2N4qlvqqd0ppU3HF6WftwYUIJTgjzLmzi0kHos
ibGx0GuwdBZvYQzZIcb8PswnGE7d/3AD52PyLNow9R5b6YOVi6iZnU0uZv6U8BGTw5eax7syZME3
m/ngTf4LgoXPmmcSZQ5y+6V9sx3n1E/NvjY5F8oQ67cb3zXSxcGGcd7v+9eiFOexRNUVFA6taoXx
6QOgSeYfXnn0vYWdPs42V01QNReVLmShTq+6nU4E6q11IXCDOR+LM27qjLg1k0A6x0f+IRNQtqDk
hBu8S1cD3xghZE/rT+elBIZJ+ocGoSJV9xKcr4KGCy5qAhG5SazoeyMEREomw6r9Hqi0XhUifs2S
7MPVBc7XaVfDX65kD8JUKufMGIHhtw1PnRGiGgunt84YgtUsjHIVFNkRxzGtvXW3Qdv+ImbnapMa
4iGSkG29i834QMAtFXph6kFmMPVSQCGgQDwIzahIxtOQBk+6FR+1Wf3yXRcu1q01D/PNHOaSUUA0
yINe1HdcqicnMMp7w5rxLhs36QP085zYSNqlszEKCDnf1z57bl9Gy9IXXM4VZY1jgzKfoqumf9bU
Oqacaati6EEwiUQ0vG1j1yKSLdIuAviObcsl6vaAr1ITWbCUYEWOc80FvqTB/iBycpdpF9QJFfPY
IL6oXIi3sO5AeUZs3qjQcAtJ4u0cioVvaiCGCeYvSz1LzzwOAkA66H9bjvkEYYk8MB92lrxh9gwp
mBaRF+Yc8a7f3TtBd2nz5KvJ2xeiGog3RAOwxlaktjohDCl00JkuZfPEM4/fHWi1NTtYncV575VL
8isgwZJDIMUFhWhx+2xmSCNLA2FLmjpnXLgpBPFN2+PrX2rqiVYc8s9qwPccSNwJbtu/T/UkOKLn
T24gkklH0yEuv9gF9FlBHPTrIfVnALfwvUIFu/Js+4RH+WVqO8hUPmdPA+WP/HWEN74VdM0GrY/x
LQ7fpSJPHoO45dt4VXLFAtdeORiPuQrPzmQghPY2eTrfA1eFmIDUdxY3r2UWfykpv/A6qHUyzo/j
OBV7x0mQVCL+7cbu5KRDRDPyY+6idW5wkovMf/VicZIY9erqtav0z8XW95hF5NptLY5wP2FHxJbY
ZiYExQxPN13K0D1jDsTsUBdbA89kVttgLoU8VXH5VbCSVVnQrheFAhLO76Gdyz2f/rgeinFG3kZd
rIPlXXJykrORn2UwvBUzZQ9pU508Km2qwDgXrbf1C+ccDoCEtoVVRvFu2yM16oFHsTci/0vBjAUl
sa/jDtdatfeNAYOU4vwhYnQO2yDKGwyF89gcUXWzv/i/WYvuBsPAPAeMMGenGWBRZuiVivA0NfU+
rAfktHpr5i6QkK1gLhJoY+OU34a9ws3fE9640AyJSpn7c8v1RD47J8UC/TSX6ruhlRTlahelrkNj
TY21v85fXT83IlEjS7+ZiIekwa+Zt8yc5ExiE682y5w8pKxsQyFOvh8gggw9Dplpjlw/3UmJ6qW0
w8e+ndZKsWlWt6ADvv4nP68ILx6C7Qwfi+4pq1ZzUkB3iSNU1riusvRpquo6UknwOitSpG11yPN5
3TfDazKl2xKb3r4ss+DiWvUaf+QOWDEqF+Y8z7HFrjYD1IFLf/Z64xTQPxK2AkvB6K3cFLGmQuK5
SiTX7miCt2vuDTFe58E4BuP8Hmf8oxYfLVRoPpEzdlY6u/c7/3PhtucHCAYF7yPvu2PgxS+zsi6u
Q1yGzcwTsJarUm7zGHH7CAXvdubGbuvHgYVpmf0niANE4fEzHM9DbtSg09ndGHeoLKuHPGtPlQe7
ZNZXLyzvx6J6Ujd6i4LZLYPqRbU6XtmIgLDZntwAUnC6XcmSRK4Qpwtxe3e5BGvpqQ7Hjru1yvY+
SUdmrnQf5gjlLNu6x3z8bJYmnigOevTeu9AB5SK6oMaQp3eLqU9uF55NUpZxu+EWqInjKOF2k5jR
Yw4QiGqZSRokpncR8umrov+Oq+o8uv1ONYna2BZivHAIqlUD4xf1S39IuOM3Wev2WyvjBGnzDaG2
I9SqmNXeXIwSRpXvnrOLYxbLFskrQR7qAywhTnI4RB1yxS0+QS/kLINJpJgpjJjtX30HS3IZR4AI
N1Bbx5NPQ9yUUZD4a/MG5Q4GLv8WJRNjOVJQ481Q9u8+JyHLJxkgmqfq3s7K4hH6GXCydndjiugx
6MF22ODcVSaA4nOXB1bWFvbuZpeo/Bi01X0P92MGYn+7xF2iXYcBWKimAyhtNj44Te6jWHHd8LZI
k0MwLi19wXH/JRYuQzRU8IJIUM2Ety11H2LX/FEm7Gue9t/Q8RxtMW7d2nwJg+rI0sH20WksHTet
+qjME0mUeVSYE8mARvO7RJfTyCLnaSBnBSgLKHHc6mCiaHjmgnUUQLFRPsxwsQEBmVB3S7yqOux/
SVa/TXZv7qox/xmr5KPG+rXuRXYsVXo2Z+8Ja9K96yJELhHqZyr/9jyx8jE0RG6RXFtGmygvsoeK
09hd8gc/IRKj6Y92Xj63CyN+1QErLzjN6snbeDcvpTWfOxOnii379xwFvDOSjpMIFMeOkTDnmQMP
HuNhJuZ3uw7UOmCJJlknYY0yBHksNzRPZRMpbcUD9/TPxpBv6YIcPek3RoUTbeh+T+Bdls+gkg9o
R/kx4LHW2VI1AIkJ2E16NgI9wk36lEAponAx9G+YOJ7cXiOOTDeOBcDohD29BI7+KlXyiRvWihyv
W09Wf6eFSRqFi28hISqgbnEO90T0b9wO0S+yN/6VyQ/VtIoLZRGHIO5AuAT8Sa3T6zChF9O1fTWH
251WYTjqw+SVA/EhRvYiYMqiwMBMWRPvbcoU+ikep8hXsERjnSKERau/cQmlWjOuE1PhmsyU0wsS
+8dgdC8EwR+Huc0jaDokvcur4S8/MIYfVImFrC4wxSNNd0KUfHP1TIScs2m7BezH/ChsjM5DftS9
JCu6OE9luTcW75fCnty6AjERmRsT/rYM35YP1VgEEqsMUwGjAYpg6by0SX6trHq7SP0eO9MzUcmf
yq2+cq6CNBx+sezuwglMgpwkb+8jXDWlhwW0eB6z5dj35Yb6V3TvtM77A48dfs8k3YPW3ByU0N9o
AjwNqjTl8V3e25RYggLhyE9WpZeOu3HuEXg1M9XE3lpn4w+C/MhWJil842TObbRFHcvYurEQiC0F
NowWJ+IqLVSO6st/W9QEpxcmb3NXnFkMdrUX09zYPNDguGtk+GWyKaxsP98xsqG+XYZ9n5dPZktz
ZCrgbVy+tKBarmHbqZU1khoiqvwdjPuIIvrauzwgsLfHjLIIPatjCGm9Era89ERM90kYMeXtA6xF
I73YSzr0e8dX+cpXze0d+DHZ1huKrl3m4qK0hIosT5FkUr+jJjrKHp/jMj2OpgieCBe5b2b1Uar6
rp+/anJScPZ/513yCjf4est2GZbpbZb9L9GS7+hALZhMcQj0SjToAeFPnBirbiL0266apwnZftep
tWKp9b1qXzSWuepBZUghuOaITRb4fBdjO+41NI+9Po3TWEDp2bjP5bNwbfIMg4v0Wiytzk6QpcVm
VL37vsPFlv/0s778l/TbW37if8nsc/8Iha3SOJahoHNFCnmciQnqBrlJw+wX48v3/y2I0P0ju5GD
r5Gjtsq9+gJDlEcdyY+UkvF0Pa2WhyLdpB9qM/wv+qOtv/1Vt8DF/8wJTFRnO55f75cy6s/mZt4h
dy7uxCF9Ne6sSJ/VS3GlAOHxX/7Cv+QSun9ELZL775YF6ewkHzpbrBU7AYgXEUKxL7aBvyLN+59/
0X9P1g3dPxIWCZSRKi4oiExLpPMmCtWGhJCVV3aIdCS6Vm9rSiwnS4Em6Z9/5f/vGfxvT8gfmYux
qZxmsWnPUdvk0aXYWG6n1/9NsfFfUjDdP/IWs1EOs1ZWjYTi1OMaa1+Vvf3nf/xfohzdP/JeF4gh
hk8z3zsaexnBnfc2k+Y//+y/PGP/o485V/FkpEG9z6pTe2qJC5jufv3zj/5LiKNzS/T+j8cXuLau
2oZPxDTU41x5ATAWR1INvUZCofTEv8Ts/uWT/7OfOfAbt689fo8zMT76RKoQ7KT+5Vm1/vbT/3jt
nSmryJojshV2cWeHkdylW0Q3K+tITOPa/10/ZNvgX57Sv/2u23//j0+sKpAVpJoIylI+l91uLCHn
EBz889fxt+PE+eP1tu2KSE2fr9p80Mf+vKyrI/Wbx+RuIBALwcvK2VDHdPi3JkvrL4+t88drLogF
oePXq/fqDQ1C890f5A4Nqf4FdrtEBHfR2uj8/Oc/7m+f3B+vd5mKZAiLqdy3QXjsbQ+GmxSz3Fr/
84+3bm/xfzk+nD/ebpvYj8R0Q9ak3a14Od9O/mreLhGmgiMehH/+Lfbf/oo/XvTQnWpT8Xfs7WTe
FbLZ1KFPwDl2LYoZKZFpSEBY8uxBOTNdaIzMdR6epG/v9AD7KYCdJoE2RI+nSo3Rjc3CNY6T0KWj
0WOv+H+cncdu5EqQRb+IAL3ZVrG8St72hlC31PTe8+vnULPR44jFQe8e+gFFMZkZmRkR91xOqVr6
KCTOU4OG7x/HZuoWTQ0OlSkF4z16cXefbEMMK9G4UA+HGS0sxEBt/JI/fIGpXXQjI7/phxY7oCG/
rp3OJ40ZQdAUGm9TlCRdgPIhIG/JXVDksHArcUEAIgfcpWZ6rKzkLUi1Y6pxUAxjEfxCFGJMUdCB
Dc2UpsrhzU9bcETxraZqv/OKyq+bYa6jdodwIF+VdmdZVy1aRVIYCgiMfQFgSJf+Ca3s5FBoNnr/
SkzDD6Ev7M6p++1gILhRFVCG3YbWzqcMJb8oB2c6PTY6rdZ1rzxpJTL5OKexw5EWV/rMNJqaX0uV
ykJXBEi21Z1Wf0jpTqef7PIcndkv5Ek4LMOQ3BbHvP1gkKvI641U3kr52MJk7S4/YSZsfC2Ob0Gw
oRXRGyQr2dPbfaXIys7XhoX4Ks1NovGZ335bpgcHtZef7hGOoUj2d2mDfZbueftAGM50HcEGT7ZS
pp2HuqP7l1hpZb8vv9dcDJEn8VCgL03VZS/d09oiy9D9ekPhWg7kRu81JB71RtPJQ+RQNKumfhCB
NC48eW5CjMPx7bWBoGWywNSjfxy1Q5FqVwI83k716eUd9JPXBwcAsHdGA0BcVJ9KA0jtEMF1TXRn
7YWoaNXh7vLfMvenTANpqxbuwPVl73AbbdJgC5YHZIC1ECbmNp0vj9Rvr8q9PDONCAQ8iqB1/4wg
Z4P48WTeAB/AADz6XPQbnJmnX2YL356kWEqS4qiVfJkq5Btpq125R9iaNxAZ1x1eq87SrJ1Zc9Lk
dlNo/ogHrIK9/AvB6zZDlhiuKdLY432j+Wye3XWxc7fB0vNmVsnXAeLbmzmG42SBjL9AsyWe28GD
RintUG2kDe72nzQXXZ4Kcwvi68j17TmR2ZFTjyCty5B/dzgP0BMHvLIj69bk0Gfi+lXTLMp50Z03
dG8wM92lR899vEkgCBs5SYZE5VT3Sp7z2VvnmIhkm+hZ3PZ2bCMxW1h7cw+aLHpRjxVqb7xjnd0W
4ptaLdghzw7eZE3rikeOogZ+OFpUR3a683faTt1CVTnmC34Qc/NuslZVvRKFRBk59b6MLONZKuMN
TTayt7SZzA3O5LwD+5wauUereK+KtpQpf1XyuwufeOa3xYmBoxRBqtMdAkHIYvFI0ehZtrBDzQWZ
qRM8rdxRTkE23NOsR7T2350dnioH8YPzgSuv4DfiCJ8vOFTNfIWpI3znFS6pdXxNC7S0EWrQHIBn
Lz/R3r6w4OeGanzyt3WY+14dp7So7nVh49IeoEFnuLzEv4D9P5zaxHEb+PbTgZw4nafzhZUw2/dR
/+Io4bMRFiTP0/rZMdOSIxH2bkVkdTdiB3tLlikQ5RmdF6nlkwKtQabIHqSCgo6MkrqZHXcoHZNi
JEgq1q0CQb4LsQpARUxmnHpP2mwofn80TrkPJboOBu+UqLm8y5pQx69MPjuj8qsVN0IBgr2xTFK+
WGc0bXyOcu0tiNT+RPqdpgAzPZNbhuKN7iwwU8oKRXNsu/C3WMtbRW8X7BTmvvD4Xb4NkpYVnVxl
cbI3g5e+R3T/EFX0GQPEv/wVZufrJAglnZeWQ0Zih+LzJt6klFNW3ku5tdipqH/TAIfiZelhMzu8
KP/3bSyS1tgakosTdyr5sTdpK6/LdWAjIbimNPzlnrq4V83kGMRJiHK81qJfl+Nob5xIuObmSxY+
DsE5lxr78uDNvc4kRvVWrlFvwgaqVY+lQhOGeUIKsDRY4xf4v+vDnJrOazourcm4tftYy31dx3Va
KwJmO1HEXYd2skNcfPlNfp5m5tSFvi+dNFMSxkrCQVK3AMQB4dRK22/r7eUn/Pw1TGtyULHQ58ZK
a8b7rBxvSxT2RycBNxgOOopbUsdLpqJfR5+fxm0SV9Suc+mnKYM93J8UJkz8qwGy4pXyR+3psPLp
q4pQhFJDC8t6X6UoX/3kLq/h73heuvMaeU12cadB5bv86j/HUHPqJN/kpiurKYMb1fG12/brWPYX
HPDmfnqyetO2dJxktJFqIOdr4t6iU+ryH62Mk/inYZT/u1b1ArQ6UJYxrRFfCyvxnBygCXnco1mw
3o18MO6Rfh7UbbaxuM73++AUb7Od9Gb+huu6y39bh2hhE/o5KWxak5XsapDwCpU/JQquYu9REh6H
9iod/ibCVWnsBPnl8ivPDeZkOTe9qkpOLFLkSkFMi87G7IsFv8WZ26U5NZXPdFktzOprNJVtuW6f
XKR9/lV+ME9Io4KFj/ZzQDLNSVpV88tSUTruHWHYbVB3HCrKqWG8ZAY/EyXMyRoOoUU3oojWGN/F
c2I6eyqBO4mG87b1b//pG5jjo7/tdxHyIuzdsIaVtPuE1KDhf/zbD0+igiWGmWkqSbRvvHvROybq
QnZxZtKY479/+4NBKNMtMS7uGv9X/0aIl2bM3LecLG2tMzGnHfiWXZ491Gr2XEnRH3NUO2QSne5y
ejYc48MoqaArzZsVq4+ypVh2iSggGpkRgOieLw/d7OSdhAJqF7A3VM605pO6Kw71TthQUPYP8jbe
Cra18IVmktCmOVnmiKXSWBw4azZb4xXiA+Xbterb0n1pY7OxKtbOvaFv2t/xwulZmtlhzf+z4OU8
6EKOIwFqud1gl2safkwbm2H0JasY38Ole/PMLJlaxkeO2Wvoa6J93o2tp3Di28PljzOzJqcW8WYm
KpXoorfWPPOgi/WjSJsyDUt0cZrZ0oVyZvM2pgu/luiOrSs4c+d6I2+kvX5wN/6uAf6x6tYm1QEP
afcqOItLT5zZfYxJHODE2wtCRR3QHY0csr608e57LDn2S+hHQ8Rng589hUl68lLrn4pFpjEJEZ2c
e8jqKBY1nrry6I/E4Gvl+Z//9qEmgcL0nLjrK27MSYzOPPzTVjn3zoOSPl3+/Zl4YUziRQb8EBK/
nsC2qlYKSV2KjnQPegtby1wQMCZBAOhPknUuJRtLhEztcnKKq+u0Kq8aDG7g+0oP+WDsUMpS1Qcx
F1nCbQgPZOnxM2t1asHrSXhw+wP1D+8QXyv2sOcWhIWstB5Pwv8PA765lTqJCRZQ5BwODl6rZw28
MA3tR257EIVsa2OdYdfVzqrYlf+URjGnzrwg08xCF7VgLyEXF8J14t20yR1euevLk2Jm4U6tdzvD
85O6ZFJIAz4/3cdAg1Ks3pvZG0QM+/IzZiaePgkOAroy+m6ZGIZ0K4unWL9Xs5fLP62Pof+HQ6g+
CQOQRPxGrjmSNTShHgbddDaxnj5VPRZ5VKNJBd5lev8ETtXfVAJEQyu/aXoSRS50NlDkIZfZUmnp
nDSBozu4ODjVOwgTWMHYinMF2cB/sRMJfF6uNSwX5HFityswe6uFGmmMvo/dFrWNtcmyEtahvx/c
7soV251Z1Pu0Fl5dGfG7GQCTBdAJ81YgVjVx+Il67jmD1rvWSywQOPWDvLAlT0QJrHMFUZhfYbyJ
AHEDJMp+eSHHqgRbm1Q/ZAruj6mC2jn61RfiwhKamdn6+P2+nVRSU7IMSeQ7DfjL00Z1ypH9Xf5O
czupPgluoGNpY5apH7d3Yy082Xrb7NTfduv88HVEuPrH50yCXOGKZijKtGSb2ZotDj7mNn7qoNLV
K2flrqO75ElZKrl+1QV+mnyTiGeGajfkvk5unUNPYrvHoFrV22Hl2TJs2zUtU4QeZFN6umm2/V5b
evDcgpqcg6qgUfNWdWgXkURbGf6AwF5r/t/LQzj345P4Jrt+G5TIwiHUP4fa7wKBubO0R3yVvH8Y
salJMHAZ+uAUk9Q5giFOomsgj3ZLS6whQRnq0SAa8RrtHRKGLfehlYpfGXoSMNmnClhd4Z0g2Nkm
LFIJuIovn9Q2vmtIDWg0t6SutvGr7CEQDFydhmM0RLcNpNu6OpTcSy8Pz8wimfoPB6oSB+Dfov2g
pzQS+4jtH//tlydhUqocOc/HS6xngocxU2QVmFTtLv/4+CM/DfwkTgJJUkTY7lzW9WAdF+JaKX4D
own031q/8Ijxp356xCR8RCmItN5FlcH3XPcQ3ztx38Of67Bt+reXmASRrlbLXu8rThjmsPM0GnP1
6yS59UuHrs9fl58xF6m0SQQJHEkFYq6FdJvTfAlaKcXLS1F3XlmLdhUZxodZ9/k+yws8R7uMzmG5
yc9NmQFeCHTAcxbc28t/y3gr/2lEJ/Gla9NQ71sqzpmr0I7hJWfcE86NCjJTtdB4DciJtGLhsjOX
z9EmUSVJDTyiA3YZ72DeJVBqX5MPF1ButVH/Fu4uulXXyLRfoHu+h1fjwWpE2XOtQAeCru06p5Nx
A5CAs5a3MKO++jN+GoBJLKKtVDM1NFL7pDKVven1b+hwNypqBUcA5USmm9aNsP1FSe4ekOX1yAdt
Qm0dVO6VG1XMEWkXQB2iKx4bikzxbd3yAVxCdeSACtiAXl720H0HzgHJhi1A7gU1Y7D7W5vL33Am
nE7diGvcRHXDNUIIuHuvvhWRNRr1QiyaWdRT1+HUQwvRgH7bo2XswKcJdmUIkE18urLThWfM/f3j
s78dChAIIXnyx5p7610DAN0KdXwDE/ofh2cSlyrQ203hjuViRzxa6ANU2giLWLq/PPoz0Vod3+rb
X+8Ieav1ZprSBStsDOFNNIKFg/mMX7w57VBEUl1ghMt1zQN0vAIIiuykiH/nIp3tdOHfYAvVQPJo
bSHkDGLFd3JEjw+JMUiRHNkyK3gwXOmudepjMfQnPDLQP4TNSxRFi1bYMyH5q6bz7fVN0UvI+3BQ
kP5Yr/X12G9s4TW7qu2Mw1Boi3ZoUxdfajaYmY9fIfXb4/RcNVMcUdJ9W/zx+qsepxQZhiFFllVj
CAtBceaTfl0/vz3E6XWyrlowxucbC2Y8Lmf/NFe+iuXfflh1TL1CTcXxV/3MtFdpKQGjfm0dP4Sx
aW904ShiFSUJkmHovYXnbGUsAwtVvitbknFaqUDooM9fJK+ETfYdjF6wX5Xe7HDdEg8DEL+Vo4uu
nQXjzZ2O26tBo4+tNgaOls2vWKktOtuKW6+tYIqla3nQboXKuGFjRB+oJsVa0t1PU1ae6wIfZU17
9S3tfjDy+1wPfgtdCwmwxjqgdt2nmkz6RjaHJ7FL/pqF3JLSL7c1Gg3EvurB8rBq46LyFAoNXYOB
9Y6rzKHKBERq3LmMChsLtQVlYj24XPewJ1Uxo9bu86BJbS2ybNn0TRtN4Y0lSfJKaEBj8iLXuFEd
OP+8qHAGNroVm9smjA7ofFCYQHvf5cqIbGhUcMBm92KmDkVVxVRXeGundl3RQV/mXbnG1eO1wY7E
cb2jVWJRGngPgoziwwX+qrdv3VCdfaHDBWb4SNr8ycuBMskQDDEVfvf66KmLqfgLUSrSLu8fOrev
bXA30NFrGv4A5GkBvP4glmrbjMfreJ3eCUr62JcUOagb14a0j01pI1buHu3cTSO0mH0n2NcVfoIj
gXyMTewM5ZbzrNo9GjHmDYjc3rpWkuCitwUeceZ97cCUdPtoHHFq0JlPU2Ccnlqf2qRYgEgwFG6S
GOckELLK4RjLDUTVwcDmCielSiV9GJrAiHofd6Dq1rPasx4Nd51e3Qaa/oI3D+4pEtDRnrWPIrbV
ivugqn9runKnJtVfIXcol0v1L3rekFQ60m0pOBu5l+WdgpBhm+X+FtMSlPtic4bkf66kQliVVMXH
2+paLEbgRe0+VSrajsJI3rXC36Lov60T/U7FV5ZjjWJ7LkZ/CW7WAV6JmQSDO6ih5+QVuRQBzwG0
MILc3YQFgTGi8w0XwH2SwsblFHhf+5iGx20IuUa6txxDW+MitcuCBKho+odSJUsJySN2QfyfPAts
erwVMl7BSdPyD80337EO9dZZUX5qaSZhmJgRFGsPYXgMwtGEPsgACGsORSBGA/dYV9VRCQBeZJhu
5n7+KjUgQzrzL9SjayEPKdm03n0hJddGKxkrA8UN1ne3uFrdR6z/tQiJDO1VemxMfddiR4vcDobQ
yPoVkL7YnlpFq14GOmuNwCqouIA8T4rYHvuIlts20G0LiI5duMkr9K14rdT+a1J6oT2URkIPRGG3
RXI0BDKvvnllmf6uljqcLXWUtmG7LqThnDrlg9+oY5cv0tqh2gVQ9BNroLVXrT6iMnnI3ZKWFE97
HLp8P1gY+w1q+IihCf0SQ/QiFOmb5nTPdR3SLV/AsaHDBGqceZ8wJTOXFvcujh7BFu5ZMK9aUewH
b3gzGnOckfSdycmtFxqfHcr7VS4ZO0VCaDVGFMmN1l0NnjsShk/cHYf9IFqnIHM/UIpe99gKrJO2
uw5bAZioNQLYB1Sr7YM+VCdfw58KELW/Lgr5Xm3Qr7ZmRu7FglZSdOiTahD3mVSUG8EcrjpPsQl5
J9WtD2mWPPV9uW3lL6NdKFtedjNo8luWGTjheB+KCkBGUoK/ScV/OFp7tAy0rjLAbje1Zb291cvq
rYLHTO0a+xq5uq5FKLdYUztBRE9zWCIgr2ApGcg7Hfj2NhfZZzcfzkFFwhAmJEZqIGCQM28y0Pur
vk4+6M76W1m4h+JWJNqyhZ4F0ABmLsHInyqGZ2Si0gqKKpZUYf9i1Q7Y9xyQu+wp1cofP2LuuCMR
8Fku4eyCT0B7hlkGxuTNqZB7jIc7aBl1tPODOsSXnFEqheQqG6D0aj2GchYgX2/TiDgmm41NNoqe
aPVKK8Nbo40/Nbl8Z6fpmLvqlaPrVzHsKCv1j2IpfQIMPYhZT0MzUNkCZ2dTaB7dDiRt4VPzrft3
T+emzwa47a3hnOPZuMFrAdeqLNzFEpA9qcCBilDzW+NM6xUOIlicOdwQ3wcCB03Eu2CAoixmfyS5
eEBqv69d5eiHXovJX81mASotUbekG8AXxNnGG1BNStAmgHIldsnML3AmaJpw1eCpYndJ8iYq4ikb
PU+Az7rrVktewz6kmO0U5wpg70K6debwMlUv4dklFTKNTfsCy+4kewjrhXP0XPZdndwVhVoTKmf8
ZeUmFw/ic3i0NrlkN3/9D/UqfrAWDklzNbipVKkrJUew+jwl50XcyIe1u5f2wvrP4K2b9+Evue/V
/yfdPlPZn8qXjD6tAqFB1QKi8anX0l1Ryu+eW7+6QpHYTWqyjWjvDT1elw+Bc+M41TTVWiCXUpnh
FXVXXambYa8e5BvhTluHW6x9FxIZM9NgqjqqYge3LbYGjN2UF7QAjyjBF2bYzJFfmVyoknxwPAFP
yD2HgrOVGDsHsynLEdeSLyxcy2fHaHKrkgtFxFYF4m/MDnrItv5d367whEKb84wq+VpZ7PKdG6jx
37+dyXGFMDJLlblRrN3r9L27kvb0Lv8ZjsZOtINNcl5qlBz/9B+O6FO9kSKCdMJoBvVUuJXd7Gmo
veuATrfLs2rmYqRMFmdpYJHqU3DYgwg+d263TgNgkhCce+yPgqWLxoxOER+s/46WVYkg2KpqHK12
o2zJmBzarbBTEWZdfo+5yTXJx0idhL+mIXLnxbhzlXTdSU/FZ0Nmy4/khdk184ypIoiCoaXmJRkB
UsXbJKqogpi/Qsv8dCTh4/JrzE3gqR6I3vuhKooi3VutXqwEfB5WLXgFu2koBYEotHWOlms1ldxV
Nzpa5ureEau7VqEmdPlPmEntTWU2KhyfTBWZbzV7v+zeKeyOgNEtthzuDBvJXfhiMwtoKrnRDMTa
okHJWipfs+pdCRayheaYDv1hwUyVNm0peCk0tXAfxMUbLbDRuky4psX6VafJ2Imr5LDpT8F7kU6Q
MK3u8I7lACNhaUxDwma0ejdUnFR04y1UgG4Ibn7SevdBQHcni8VDIuXvGShvfGbUVZjD9OnT8LqH
yeOikFUBWK3MBv64C1yly15NTPb6QT8mRQ7DQvPOUuJfxXFxLwbQe/qMY6aqbcTUOfhFgAmByp8p
gG5LrqIScEqpmHt8TbaZZoC+NKJjTbp8VZTildVLt3gYvpS+eIUh6n7A5yfSscdwlOxsROmxII0e
OR3mbRVefLhnWspzkdbHLNG2iglCsSrSbSinoztge4I7ZWx6rT13svSYCPJtY440X+W9V/NfWpbe
ifhWZfpHFcv25Zk2E3u+gsW3EFoodYPrYciHKgJbT4Wn2mmDXVNWz04R/kHavDSlZ6batGne0dVI
swIqI9Bq75kenLq628vvMBOdpz3zouy6jp7RCS64+DKA0Knhz7jmn8u/PveHjyP3bYRIfAP4CGgr
EqJtRrpfIzV8+Zdnxl6cbMaYPAS+kMrR3qp2vfdg5eGpxlUioTjpB/8m/DXl8bW+/fk+ENs6UIj6
mfocxHceBt/qYop5NlSO6//br8dmXMWAXFEqIXZB2U/htjJWWOPt4m3/e0nvO3PMkycbpElq3tS4
He6Dg7svd+Fu3LcQDC3sKXNFHXmyM8KbDlWr5i3gyXZ/8JzbBrZ5KGjkWQt3pGv2S7KXuT34K138
bbysIRaqvlKSfVz31Tb2wSwAk+q67E0wuFIHCabf+W1v0qCfAmpZ2E5mJtpUuVaTiHPynnOS0cKu
V4LRadbToO8Wtmm213hILZ2P5540bmjf3k/vsF9QBfShQQ25tVR+5V1941rh3ywWT43rwnYLfrt+
gHUpacPUu8YX5bGM4ic9F5+rQrytChcmDcbdl5fY3IB/dXl/+4MENeWiKNHBQvLrVyHju5E6Z1XW
vB1VHyh9ZjYiXJRbYDVvcJa2lx87EzO+rkffnmrh9Iw0t0z3Kqmnpq5xml94oZmlMBW2cdn3U6p7
6T4PtGOQvkU4YWZcvmMbhfearuOtwiMvv8VcXB3//dtbSAqIJNrZ6Z6Jio9MTuiVI6+g4nJ9+fdn
znLiNDSFhSUHGjRv2ZVuvQ74tNLfB5GFhsS0Lz/iSzL5w0FEnASo3sArqgkJHTSFrvAttt0NN19a
0MM1SY9H0lOrZMeWv1+Kt19ntJ+eOAlW+FOrsWqBA1F3oJ7pL+H9cLB5V4AiwLjfGJthLZFEXnVP
HCJSBIGuPdwmZ3mVneGNLXy7mRk4Va/ULmXFL6qAkd2JDulE+OWXh1Sb+2yTY74Mf4zcDqL8pih3
PsaIrqSDaqbFOKqGfRK0YI4KCJMUjwTvAVsELF/grw+CnXXIQxpQnwHMqZSMKxL4ZA1hdwNvzd00
pfgiycg6Srm5jygu2LEF1iMYAAC31NFWbYq5JPxqOjzcFQ5Aa8FEYKn08IcFuPgBXnSYe2gNxWdf
3gV4m9UqkHFnyNZZH9mww48iJltdn59y8MJC6r8YIGWtUD1lCnbEkbRrMEPz8OsRBAffAXjxKdyi
ywM3kxwB+P/f9QRJTcd3YARC7vr0egDJS2egecs1QtqZAFK3xbu+LdbLbcMz27Mx1eX4KiRxpxP+
ly3BbfxmWDl2dUQJa48+b0tR/+fJZkzFOZVLp4uaEWRHK9m1tNXXZHjxveFa/ihtML0nt3tYSpL9
PP0Ma/z3b1GpdTLaBcOOmnApvWgN/Lu6cU59omy7vl0IGz9vY4Y1iXxtTLtNl9FaUSgfofpSg5eS
kl2D54URL/Sizb3GOJbfXqMB6YURA9AJvDNasVlbkbSuNI30rLLwEj9vFYY1CX2y5fuZGEA7EBuA
yFZ1jeI5XfmlcsAJby+ZebeW++FeM4JmuzDDf763GtYk9kldYOKBHab7Z++KjZXOxcqmRxKlPHQW
UVo1ayClXIKwiV0l66Xjzdz0mxzfht60NEOnC7bFUzwYSAK2CzN77pcnoS5BAYjdTQSSojiq1odO
IF8YqZnPPxX0SKKuqwoZ7X21bTfy2DqDfCCw3XO7xTHpf6WMi0rxuTgwFfaoyBih/dCKqO44QK/z
T+peHR2Io2Ky/Z0vVfi/vvP/3fuMqcInii0tjyKOt0IQ2Kos3ycVxZc0lc/wj+2yVs9mFjz6HSh7
mMTrVFHVVd1KmyAyN77nj54K+9Flo1ReBaU8WRp1BaE8O3hpRJIKtrhWTk4ATlCmV8bFaa4rd4NC
Sc70wxeMsneeg5WWRFJjFYkJfMh+a6jK3eBin+FVPYWsHgu8gMtnZzpwFdud2hhUIMqU+oLm3IRN
stXd+C3vjPOAMWtIQSUM/es6aD9KCf61o6qvOGV/xmn6N9f6Q1hRgYh1fElgFxQZXkVmf99m7kEa
XSsx/MwxlZDNVV96+dpvZSpObIG9Z+GVBIzXB7ovi2Sp4/gTm8hbeq1PgySCdW2u9Va9L514l4zI
vlozH6uo+2wU4+RZIXjtmH/Me5zZ9euRC+yVgmpbuNNl0lCvUg9L9csz9SvH+dM3ncTbJjaAxblE
DNXjzFTnZ6wcH8VQuw399MUcHYpwwODI3v2VhEFd90oML1+6yzxjr+Ot1itCv85HopAVCBsTFUYr
DjYpl10qxuYmN9rArkQME5qo3ZItWpdmcagiMLJNhiWtFZVXaoqvpB885bH8msp0QF9+s5kgb06C
fJ+5Ai2PAzL+0qQgjRhbafQ7t3WecJk9mZ3cLQTir+z6T0M4hpdvsb5rQGu6iRDtZUDJObnRQO4e
wji5cUHPy3m+py8SWN1VmuATg+dQb1LStXahbq1SB7MZNxdwPDTx7DzrpoEF1nDU5eI68Iat2+Hi
AUNB6uKTgS2WhuFBIrs7Zg/GTvHRi5p9I8Acbjl0ZOUO0ZcdWurCm81FsckWg9lDFMkZLJu2iaiI
GjVOQMqnLw+Hsen+8meae8ZkT5HTqskwx+PKPDjbpKBcl4m/jSw7Nqh3Lj9i/OI/fZ/JBhKlngio
mvZXQXVWkvqh4VeFKc6//fhkD8lF01ckjdiLEZO1lyQsDXSJ86uVdOnhnx4xlYfJYabUUckjKppL
QkfdAEA1Wu2fRMIAuP87exsxdwZ1FHfTAGEnIWQyfWFovlqcfhj4qTAMnrLj0Uib7isdz3DrTlTP
JF7X1JfJDufoMXJMBApsYOP7QcdMM+C+FsEoDb1jlRzk4anDr80VOEfjIYQrrYHLQ2VE21S6CdMn
tXmK6IxVBW0fNx0mDLiRquRu4Wr75tYfnr0GOwsoo0MfHNsYAKbir8v00LUZbjh45kTZDlK9nVuL
19FxRv30wpNgGuTY0OYK9cORIVQ9Jtt4V2/D2+y4fOifCWtTGVpbIoQcHHQaqtOV9LR4t5kUbVVd
5GahVs9dhcvG5Wk3kzczjElcE7BsSjKRt2G3qfzVWOuN1/4a5B+fEtbN8kvN8OvguP53Eia907aC
ha+G+9e9Lq64Q1IGsTGFATwhcq0nfbqhCpA9D8/+FQKzd/8RGfnaX8RBzIShqX7N9OXcpB0t3fup
f5Zd7Rft0HDDi7NiQDG/PKCzbzkJRKXXuJrZsR5ULMkTOTmXUvGgafKtQuckBineWHXoznpmxZjs
hc9lPToIyJtkyDdpKmxKvb9lv92POmtcQUT88EpA4Tog88h1Rt0DXthKkX4ErvpSKF6wsA+MH/yn
aT2JcbrvZbmXUTGjd3rjYE/St8P95TGZGfepxI3jR9GAwk8ZaxpxWjFdpTItVuySQkK3z+WHzGwA
U52bI8ll03X8/aaKtTRU6Nh9N7DJuPzrc8fvqcQtB+rnqX4cfVVeSUhshHtjw+1rW+2StfR2+Skz
32CqdcuGIa5LifbaQNnoVYMtVL8QpmciylT5lYi+jiUcyzytLAA6Fc5aIZaZWXnjhs6uxDL2395g
Ek6aRu/TnC8MDppTOk5Fo+vF5Z+ee4VJ+Ihp+Utx2BtLuuq2Ej+q9DnOA1JGR6t9vPyIuTkk/zdC
WY3jGyJra6+oV7qzl9qnxHy+/NNza2ASFoLBrCyARuTvBQsDFX9XCO2H59NeI+e0MV5+yJdG6YdF
rE8WcVR32tADit2rBY3njboeOm/ftvQUW8ahTfNopXGvisvElnvn2BU38cm3kE1qRylV042JZYqT
tbbYOSoOZDkM9UiBnj46Vwj+Tqc7J00CuLaCRHeX+GsQhY+mUmBt1udB78nHCxhie4F39pLqplTk
XaS6HMfwcUxCAblekuGoKl6V+I5g86HJNmTyndFp5zxv90LbbZu2xFPFiEZQP+ooNbY7K7zHEubK
6riH0ZY4Gk3XK9wkDhU2uk2b5za3+6Wr0swMmMrXUmlwcgzMmb++BRwG3jlwey1e0vXNzIKptqzQ
BozSVNpE8M9dC/gKFvVzTpotzt2Fc/DcE8bV8/2eAvy1cw0f1O1wcoHgYw2AXn4XGcnu8hybu0x+
5ZS/PUHqBMdv4y7dO/SnrLSufaprprEopNsqK2h6NN5jvX4favcqVTFV15InfOyuDaXa50b+Jy+0
tairtqckf0ORD9cMuPm2/mPjtrhAlrdqyz1bApsrlsNJr+lBpwZfAyRqSQFkeno0ir9DJWLeYX1e
fqW5jz7++7c3wmJLZO5hy57Dah271G3NX/gccz89iYcuNTqjqjgNlEqJHbqyMYsWo295YcF/Nf/9
sOCnWjbdNbsI/v/oVVbuGrW4ziTNDgvvaIoNa7U9CaJnq4m1KrFsQlOK6Va3bnDB4fLZr4KE5ni9
EV9NzAKvPSlft462dWrs6DWmvYZHTxU4z0oO0sqS83scShR0/higG0PwXI7nbRYjaMTA+eMoOr6P
7a7xSNi4A5Za0dnAP54W0ZvAJXMUsKEVMn3nIq4Blz/c3K78hQP+9uWEQfDENMgpv+/rzVhX5uKx
H44K9GjfXqrDSF9dez+N8iR4y12TxFrcMuWbhNZjjQxUbvjpSqTZc9WLxQnPnteS5nsHt4TVkALp
SrFkiZwWd5Uq+tPEEMflwjo0uIkPGK1j8lZiLi9vBw3NueL2uJw5Mbbi4Vso1Bu6jKl/GJhiQKP9
XZkCOQL3WTJod86KXMRfF9h/FcI8kAJvXUVFbket8FdrzXfclUmxieJBTmQ2R7e/VlocfIsYj69B
K4BbYXm3igvvUeiUe46qL0CkHzB/O6thf4rz8kou3Tc3zR5MKzgpGqqqSNJusaagyQZOAWoc71rt
zRchwVFNGrCZv1U9e7hWBiDTjdr/DpSSUtWw49K5wfyoWPm1uo0ynH+Meqd7CnDlNDgNWrr1o+YW
0zKCveUcM53KTUbLv+IhBPjyYnJ3bdSsITEzksaTRa4gjPxPqbX+pHQambl6IxlKs7I6XqDzUNUX
wj3eoGucd2yKwlepToFIQGGPkWgkxsc6rT9bo2DUlE8VXpHY96es03cOlaZaxZxCLOM/WCM/mJV0
DrrsJsURV6zDg9rTNZa5+WtVYTlS6c+BlBGaqmtQYhJkbXI9voNwQINTabgn3XOOkoeHpe62dhsN
26arN4PZVaRR/61Rz9AmO/3/MHdm3XEi+5b/KnfVO3UhCKa77jkPTDlrlmXrhSXbMhAEUwARBJ++
N6o6fawsq7Jv90s/lNcqy0oyySCG/3/v37aEJQ0sJO22HjAaXTH1YcvkgrjmGqnSiL37+yfsTWPy
i6F/7m7EgdEhZo4OREOR3QYvi3mDg8IGh5sIuUKpFnNEuY69GjC6cYm9vkw0fWFuOtc7jx0s0Cby
CtSYAdMqjsrVLfLO6VDH5iif/v4tfnSE/YtJEsQod1payJJiQN4ingb8lD3Ym5UYRJ+cfF9eutKb
U/ZXd+NsdR1pg2KZoDhBTrJOKloc+AqRhEL5k+VXByX4QyWxrx6qR7dEMYO7rgwR/gXAg7Z32sIg
aeyWh9MQJP5kXDMotUK0WwAfMs1vcNYhrYsXeThlSHqfrNbERNwnBsKhDEgUsZuzwcMq6D2SPw6d
hcgNS2YJ2k1fljm4UnDAgM45Jh6hiPlje9nPVxzV7dKdb5ygf/RNFLQdkz4LhGqVyi6SvvTw/Bio
0SMEEy+tUTzN8jwsfdR5i8EMKRt25uSkRgAvYeBThMarpwYZWdRBBJHhdDrUTXHDdfbDHMzP+dBf
Q458PQ+wdQWGfmzmGv/cf1QuiXG77i0DieNBcIJxLVSjgwK4YPdN5m0F/lWEBI7vwodxQ7fPyoFX
yPGdnTGPt5VdqIjN85VN4HEobPlquHI/SgFcu4KiUjf1CeFRoDcx53aeIMobG0y5gz96Ebw5iCGc
J+wkWQqzzxhBLPfVpOWm7PS1n2UPmFc/ddkyhqpv5XFGdE5ocOMxm8Wys+DIGcmwJ6Oxc7WowkVC
Ah2QrV+jyGzPcZAj+Xl0U78rENKJsAQlAA4kD6SnKORrhLKKe6QP/Mj0dAXSbzJM/V65XpkwTywJ
sjVes5GReLQnERUG0o2qrAmZheiuOhiRq2R8ck2gSwcST/MYywqbRtVVQUgbhWVk7q6YtZgX6rQf
tBvPLQZK+thjMZBv2G4+Vvtxu3ayIJW88PLrpudXT8/ZMiqCya0chkOoGLIfPUd6mSmzC6/9wb73
3EYQzI5CsUW3WxTKRue5XIqtk//gg7yw7f2o839uG6Cqgp4X6zviFvFcVONwQnDcyRWwZ3ndV0iS
XnltXGEV2zZkurdMK5nh6iw7jlymMR08GsthubBh/ejDrn//07ZnsJwASXk4ZUv3rpBXk+WgBUdC
ZT1emFLXA++vvqmzHTGtBdh+65Q6JHP8JnH4km/wvG/gKHu8pB36YG98bpoNPMMs7bzDRYIANTHg
3Zqv7lxd2Bt+NNjOygWIyJba4RgQAmmUSEw/+k5/d+H2fPDa585wg0gz0+bb7WEPSNNLiHrw45VR
l0dyDs0WObzRJWnjBw/luZUkMDXyqxYEKKyNXxvuCKxsK2r9wsD+6OXPxxLaGtPi4Ft4e/nDuHXw
8mx/6eU/fG7OhlJB80VinYDUCLFR6+o870AMwXklRC0wzpEIHbYpFOB+8vdfzgej6jzHhkqXOYWL
Iq9cRGg1RWy4ftiCl/h/9/Jnw2rCeau2CUH1vzVjhx443+R+dmHMfvTez+pP4OIapihwtJbIQLYe
5XhH7AsU6Y9e+mzunS2z4VqiBlsYVcyFvPU7emeZY/r3t+VNjPmLGeONOfLTlFQuwEN2VY7ivo2d
PmcgZc2ch3leH/GpEmaihyHghwnWvxWe/qpLYJQYqkR1fytBLIURL5g2OUVbfZDuhW9r7W/94l2d
W01EjtMU4jsx+OBGIMpPAVbCxooMPeCY9lZ1wLqJ4YIc6INZ4dxzYhjYe88eNocedmlueRDThfnm
g+n+3Eoi7ZxR30LjxFiq6x7piuFq9K5Lc2tnZn1hp//BPHDuI9HeMMmeLKifa6TnOIN3uxTdo6Pg
mLeqp4ZIuCrbPRX88cKI+eh2rSP1pxHTtnPRU45amHMP83RizuGasiAjmLb73Xwqbnl0EfP5weg/
V9C7vcedarVnqWhKsr35WKF0/6U54M/Pq7oNxQIkNrUXHmPro492NknUc20KLpCVyXfl1uxSJGQY
Swh8SERTsbHbtKhCkEwvXO6jD3c2a1h+NiOZGvYAmN5DxjqYvq0NaecLw/rNXParh+hs6qBtkVf+
Kg10zVvQ9SOHeYfFy5KBVFfID78NbC+U0C8gQLi1pqhS94w9ZMPnXF1rY4zMUqatP23tpd9UAobi
haXIQF4lf9uC3Bb5DwGIRWt0scxqyNlc7GXgkSqdC1PTBxwX71ywv8jeaZBqum5mVl1jv5kP+ELy
vY1GyEZtyqSOxrDhIdqdKSZI72Zhyd+P8Q/GwbloH4Zo089t7EHysULcMcLV9aVT7weP63m+jAcf
GUgAkCgvgiWW6X8aDGiS4aiHCh6Hoyk087mOKGJ9LkylH13w7OiLD8JalDxwNqhvPRMsN/DhvXbD
/FsXzRL+oC+tVB+d5992Ej9NDJBBuV1Vrlv56+pl3fIgFmAJ7Wedol9wQE/pUrPqgwfnXIivtM1B
ZsRxp0TzuyAR1wiY7eYLE+oHs/bb5PDTx+g8lA3rEkyYufEjB6SJHpXQoazTwM0uVJfXe/+LJ/Pt
Dv50iQJGYHcZ0K8aQBQo7kFVAsnsrkd+2TzJC9/7RzfpbHaRoxmYNcvQOZQvVrPrDAh2LzweH5Vv
z4E8FuHOIA2IqhQSLbDLPY1sHONl8jcFX7Z9HewN3zkOzIZl8rqyjM/C4/dvj+Z/fpv/K39tb/64
S8M//xv//63ttACqaTz7339ed6/N/SheX8fTS/ff66/+73/6/hf/eSq/iXYAmuH8X737Jbz+n9eP
X8aXd/+TNGM56tvpVei712Hi49sF8E7Xf/l/+sP/eH17lQfdvf7jt2/t1Izrq+Vl2/z254923//x
m7Ue3//z59f/84dXLzV+71h+fRXly19+4/VlGP/xm+H9brue5wSeSR2EQdD1jKNe335kWb87pouS
IxSuvmU5BMtb04qx+Mdv/u+OYwUkAJ/G99wAUTC//cfQTuuP6O+2YweIFHYDm4BSQ3/711t79yX9
+0v7j2aqb1qgMwZ8lvezkG/inbkE7FXLtYgDcsM6Wn8a+Q3jDtWDSFcNzhogMotNR74OwHsgmGDc
0rA/LglqVqVKnflBXD5eQMv77qHDW0DdhRAncMCo8xzUQd+/BToF9tIiqlJmtJEp8psnF5w8T28D
g6EUnvUlCr4jMSfoBQewJyo4gD9JThDo1rpIHatm74ff8P4hgz52k41Efs8H0t0FBWGPue7Zjb1k
1pY3bdEnnU+CXYb0aBnS2VU7oNPtLWv8+tNckinKR8u8lWj/7me0Z7AHL50r6ftyY3vIg1U4ocBU
aw5X2uT2ztBL+2MQzP4GYd74Zahn65bYloktu+/VCFIHuvMU9Au771qzSMB7GViULaq/U8IARm+W
5CkAne9Vu8GyK5mgqeFkOimI4WyathdbymckihNqZCcgTLJ0LIW9r02vjUffJJ+NyQqQKtMsEJiL
ADXATmXXE4hNKswzMBiFaal4cIsyLYu816FEA5ZEvqrYrlVGkTq9SdJWmfzI/Yl8EhMVBwV0z84H
bChprCFD8PyM+lU5NtFC5vZl8oLlntedPknWmody9s0bPlrsUGYAPTmjymnEVJsn1K+rZPQBrEMF
0VTXuM3iAS1N+7vLFIjalazM0HK5CANbehFQZcut13Cyl1WH7HCjG4oiRgLRnBhj0aeV35ZfufDh
TaqoN4QU8BOkbpLxIANvzkJzVkiCG6ssbvvc3QyuIYCcYca18IdhBwg0evKmAVMRstVPs28ZtxXc
+WlZyeXR970OgkRFrUMN5MjOpyXM2EGPcWJi27Vwszy4QBE/6cnLVdgYpT6MGTiIhnbpLnPIuGWz
oe4X1YwHKp0gJVk+Am7MuyhvCxsN6toWd0VF1bfC6kYApMsmWsNuockaCZqEeV/C9MimGj156FYp
FeWVZJZ54H4lniBDMI6Y0OVNluviwNqRfLMHgXZPUJXDBsfFPFHMd06SuPUGgSj6gD1GhoOh5Yuw
tvgKc3ERm1l6fV2E+UC7H97KbA6Yyo5TYbohn1Hy5d3AEiId+1ghT37vu7Bk1X7mleFczs2BZFax
GTplA9HXmPdNIBDXWfDh04h4dNQe6kWBcmKgfzG6jnE31G1XxGIQxZ3VeP7JNnr5TWgkeA7DvGxq
TRBTGwTGswe7uQ3I39I+dZ1ZPhaNXBC4YU07u3MImAa5ddXJoNj1Ga+POL41G0QbWptqLovHyZvN
Ewm0fWLeUKejsUhEjhZLghbxvevqZlOVvburA9OOciCvATjKPeSWFjM29hQyjpG0ZKdsSMRau4I7
Z7nrumE4mHPRgIZFp+vWE6CVzl52koGFloApmg2xTYCR3D5LfYPmSQthWUgdXWEsExGxuu42M9No
vFdt9QmINrmH7Kn5NvS9TLQ9qWRuex/1FOKBBFSLB1NbdqLg6721K3sCylfT2G28BvJlx0YfvYJp
S4yBBeG+DwaPYYkj4DIdTgqiRnvUKKYZKOBR7+q89fHALDO+DmZsMPOjgccQ/pcwxLZ/ciqn2sEd
sm79DL+9GWpttcgFqZEmW84izgB+enCGkUu0R+X03W5wS7xuzICjKtELgdos72JlEGhfMmUGx7IW
7edSg+MKqJoODhOvexzSLIqgSwPU8AZoMZp4bcGRCRk4AoFig26/F8aoMmSEed5pynpoHiw8r1cC
SvBHaXVeEBrMHTZDM/b3lbMUx0o6jG4dv3NC0rYDDMOuEY1BC1WaA6jplbJRBWtbJ9tjbZAUariO
nDoBNtxMSbcprYJHDThGoZMJct0JvTw4S43wBeWpbcZk8IgwRmCcA4zRENrKtRplZ7Ei6G1ac1FE
YnZBt/OCLAQnELwzxZ3QtOrmSSOPCKpaTqatOUlsuYoVjsYAbtOjqJ+YuVyRguSPY29bW2qVOppc
qANcS/Mb7QzLbkGpPcpVpRK/l+WOKAsD3QyaJwsR0gPaLB0CNTArGSxc/KagoTG0+jguTpN43Dfv
0bdiia80YA/gb4CWMkAE7BmAezl1ntTj1G1d18iuXdn1MUOv6ghVDmBtvDdem9xczKjzYFhE5a1B
5yy1BxcxB4GoaeJmrXhsgG7/0oosfyxLBBCUfMCe2NOW4qmyh6ZMc+1ln7t+gMHTL/tnPFk8Getl
uZ1qJaYYs5FScY8k2w2QhvOuUWqSaWDmwtr7xViBoj+h72dnbgGhoWnz1F2muoxkydDgUpmf87Cs
iw5eaLQ7VCbcHwhMbR/hHAHmDF/LYU3RjJF/rWYA2IwuLfLFH6B6mo1r3vX93dhDC5BDL4tDnBgB
FAQeKVJzW/NQBmXurCO9e1JeXW/6mZlfMxKgrIB8rT2DggnQTOICweE6aVVNoF5QLgr8nd1dY5U2
b13DBVmnFOORLLa8qRcTvC6n6J1rhIkuz11XBxvWjM4T4wtG/zyJL37LFQSDwkWCuiwygKEaB93K
Xtm7drB1aM9+A7ZWhypKlnOS+qBvMGpFrCdbO1iWfcDH8ntXtfLJ7/nI4q4rKTb2WV1+qbkcp3Ay
Wyumc57diSALnkucXeOKTf2diQNIJIuFRASpXg/QJJivgWwIIqUJ/SKJlcUE0L1bw9IuqJG0Ko8e
dedYddRLSAnVzQKH0VHJIN8ASil2duEpDDI13U7DSLFwDSh5kUW6SLzNaXel4HYFeE0t7UMnhWeG
AWpwkazd/oCq8nRrTXw+tItESrYoJVytfZDpr4s7O3eDN7QPmdsvVrQs4F2GuStQYwiW3N4EJC9e
xhHgvG9T207YDmDTMOCpciDnaIuxDisvGMukyPq8CReTWGE/VeMXjZzQ2LdBFMK03z3p2cl2bT/L
xLVqvQc1xQIl07F/jK3fTTdjQehVi2T6cdWP9l9sfJg6nDM8yWU/FNemj1mgENoPsb1uEA4LjyHK
oW7Jy7QHimfTlJ3xCWzbOqnrXEOFWnDWRMo0sw3o2NbTIOz6bkbq0boX7fpoZA2LJqKNWGSGG9pd
TzdssrBmB1xifiS+hqZIYTtZtEogsNyqP4+izD4PhENe3gkee1btHEefimunoM09xcx4GliQp1CV
qY2NaSieFjffac8AX8Gklr+3pcpeF7Awnrw8n3cZVRBcaMtzX0nQQSkWNMqrEt7n+VPZFM5337PR
L4d4UN5hJzGJU+25WfmlyWyGUEuPkqHbtV7VzVh+jJlHUEO3p56UxU7lqKWZnKqjh6f7SqLmFZl6
fuwD5nyyJSbAtG6oM0aCukhdmifMkDcmWbCgh05g5CSyeyAuP7W8YycxrqDVumLZbgWEzZEB0FZ+
HFDOeZ7zyfsMBRa8y6Ms8vau4nYJ/rUtuyz0Ak1sYEpXvQxOXqDtoXwOw3bXFfo0t+U8obqEtPEI
GwRyrbH3XiAeMHIKN0yjSJo54O5oKWawZbO8S7k9VMe5JtV0IEbDVVRnJs2iknIZN9A5Jabn0ypm
WkKvzVtYtplXZ9ggw6f3Au6JgJrLMknc1sNKuBzwOIOYI3ud9IVUADEoJkMyMcpAVQRJSB5yJVJh
iBFkYpNl3barjRwgPnDwnwy/7m+sGkq/0EcKtfME/mY77wXW2xO2H4Ox42YhvBBslPzaNUaEt9ew
ImK6oev6btvQztu9nwwZFoKQsEV0YY0ozgsl0LMS4h9nPhdHLdAlYKLBSfb9mc/Xhe5aYSMRNJRg
zEbyAVHYW/HVP5LPqGLcABNhnGjaApxym91dsku/L8G8XX21GQWeg6O077xFpPx06HWwhBSd7UTE
vxLuq8VfF/3lpxLAn+fsn8/VvzjTUsSM+8H6+Rw8Eu8/32IQjr2WEZUzwp3wZeTDhQucFfXWzwAX
s+XYtkOp6xD/rJicVaKzrRIE+Z3Y9YApQB6TAmGHaC+W8OiSnfiXl6MQlDiUuIHln8MMG2fG4Qv0
VHOfA6WME0OKtWKHTm0f5Z/5rRFf8s2e1bL++IAuCq4ksAKXohby/hYWlsakgUSZ/sfqaSn3dYSt
B7zhmxarcHip5v/XLwzu+X9f7bztVgTzSkDH2WU80WmXG82Fqt+lj/PWFPh5zMFTB64O8LPQVtGI
x3JLdpi0NmQbxO0F7cZbve/fdcy/3Ltzil5pkJwK3DuUDXb1Xh7ABYiNDUzA8cWB8b4j+K9LeR6k
x8h0dN2z6g2UAYXvZ03Md/6Pso9w/hpZWr5mRxoq2J5DlnSPdhWOLzAIp5eynj64q/+++loz/umu
wsq92L0BksknGaMMwOP5UECJiwZRgP0dDf+fL3hWvcdZWteQh8XePZy8yMyJ2wjE3lXe0wIHfNGl
funurj//6fPBx+jD9Irh3/QJtfeSPOYIwZ5PGU6cDj7p389ab4X683ET4Gu0fNfxXffNi/XT5Sw0
jIATgeqii/jOTHDwQSMshtFi/TLJUX6SGw6T+YXL/vXZ802TeshMwkTp/WUIGVwBcu32scWfSxzp
KgCfLnwugtv0/nO9v8LZMEFAF6GIxo5XOda0qTeoJyb9ToBUqsJLi8svpkpMjxQSQEJdFGrPFaVK
y8IZiI5lakZz3MTO1+wLjZdIx8M1NogXBSG/uH24HvGxjvoesc+72nmrlYQhIB7jZsdvUDu9xZhE
/1cm9XcEeySXujxvCLB3d9PHTpoGEPD6BMGo54gTTwZG2+g5Ic8mAt3UFUJHYn4vn9QXCl185GxU
DLQtMIRfkft6x58vSXV/9QaIabm2R4hnrtXx909FXjNYrK0loZtsgwjYxIycFIkNqYHJ1IrUFCO0
/A/ZaoPoo29Q1LYvl7Blf9lDrPfaBZAgoIGNes/Z+mstZOzLrE8b51u1AOMAOO3t34/a9/0uzKxn
V1gH9U8Po0QVQ2UeHLkw/0ItPM1gOvuHml1a+v46ieJCFA8eZKsWptJz/sakHLumo0jpRvXRGhbq
JajdmAjGFhvzcGm8vk0i74cPLoc5xsL2COPIOZtCFer8wsadWwF2DKdV6BU2RVxijskPazQYjceE
3fWpsSPxktSx3kInWDyrw59P6v+oZfVhI+pd8+pvG1v/H7asVqPzxx2raHn9VrzvWK2/8EfDyvJ/
R2UX7SUQa6iPPSz2XX/0qyzyu4k9UhAEPnaevr/qw/9sVznW78gXQqEc8hl8q295Hv9qV6GVRdc9
nIX2l+041Puf9KvQkHrfo/VwWA8Qr4e1AjtD2ybnVpWlnfHWmN+AMyJRvCQqssamOcDrLaKxA8d3
YF3q1ib80Ca7bYenGmfCVTyxJEADlFHhL0OYtxUYjT7d5TW1wlFnn4hVV7sRoPmuqO9h5MtQyysD
lPHumFlFmWMCc34HI883ROtae5i3bvELBxRUdt6IkrKDPI2o8skhh2B6Cz1OJFvfCV0DYSG2SR6E
0LFlVTgX8tCeWBG3vvkyQd8V2TQ2Su6itmtmkKojHqHt4WURtIG0wy6vpSiQ32xCEklgxi0Mv4+N
DK0DPTcpKiPYfnTyGtlbKpxZuW8gSw/nqrqDbaxEUbiGsB7nPZR7io07TCr1sjGA8Hm4Ql13Bkj3
UFMkPjnTeJjQxU9HnoPQEgRZbGaSoSxfYJMTVEY4zvZnyFfi3PH2ru/8IP0y7aeOP2VW+x0x93W4
DMWPYUBJokP6hQJiNiLAEFVNEOekvsaqoQCBCU4BMGdM+jLJRkHihoBO47UJgKgi6m0vCfSaYWIt
Xxk3nmyciTHpDanF5v1g6gTgyzLUufosuLPNaFo1rwUD3oNZbhdp4KKKAd4eBNUrpPV0oWTYOrXW
Du6AfRnYZlQ30+NQ5Vscip+pAwOZ+4Kh5oSyqGDBEPxQz0HkYq8eB1qoZAwKRL00Oq0z/4tPYdsA
0cndjrl9mynQikT9XNkgvrS3sC/cl2WFBIUKrJSMN18nH50Tt7HuGEqeqFsPIYqOAOMEbA6bhQ9p
ABRu4yJ1z0WxBJ4yJqOmHa5RuEcjQ5Z17JX40CBBOEsJdx9HXWhBim8WXJVMP0LnuzWaGq52CxiK
qmX70UJKCO6wPNQ2Vv/azWPQewNM6shzdHqowcq8Szi4cS41XltsLUOyVgaecuLaqMwxgtLds1su
sF3oIcpgZerG/GvTQI9v+M1uUnoHbYFGv6E3Q2/Ov3QcrVoGolJIOtztSs5XICLunH4+oSx+FeTt
uPEcILY7sBJ9W54Kd/ix2PlV5tAtRISVmWc7dCQbGC23GvEVIZ7dz0hWQBORz6Cz4SmvkaegTaMM
0RRzwsAyYbtFLLNp8Hzfunli2fRZN4h9h9Wjj2xALsOhL7c9/jOBLEo5siv6kQXHqUeQBhoUoWsa
m1lbBjwZ5FOusyNAA0egfyG09L2Ua5ZM2PwkrcbMUKEWmTbSMUOm0S1aKu/J8CYYYkb3eukESjHd
qQejNu+HKkJ5EFaJBtAOwhHWAxUZXF6wrYGyrNBZszyeOIXB4sIHqQFtgcQoD0aelenynTsFqqmD
E6GRO4Yocp3ynI1ogwGOgiS/tCsX65TR8VZnsAkXexRTYdGZiy5auuDYNCgzlV6HAKGjO0M9n6+5
qp0FZf20H8g0bAde7WGyqBPDrLPYaqGjG+z7TFF7W5YPcIPXiWkjQrm3qi9qQXUqn1AEnFGL05N/
LwMoSk0PARxqgknEsJtuo8gaqSOmfakGuXVWO7RcAhaTZtPkGQxLzQSfjYf6kXCAGtTw5xDB/Tjz
9HVdLzD+cR1BEZNKOhuhBSolIWjGgO/kUfulKVEkndBHZvNyjacYhqjM39mzN4eeYcOFicplyPOi
jMvaVUiWphACDtOnJWhxuHYeGk+M4NP536TZqdAIxvvMXMokkNuxm8AQwpfi+Rn4BpR/Y7Z+nDN1
Z63wCihvrSNZa356Guc9vRLQPGTUuumc4Mq2528oJA6hJEjwKSxmPCAvPOzkg9DecG3JXN7wbkzN
0akOjiRXyHxpN9Sevtd17SQSeSsHrTmCimakutQuOotigMUsmDFPSakecSqLWW51iVcJI+ltH61H
bjDEGNVB7D20KMvheTeNCLNObPjedA0t2VW2uEc5WdNWFPKWwCgoGtiBYa86ourvJ56DWrU2PqPh
TENkr8g1ZmmBD5V/n5REC2pBDSe30JaBerz2aqDqB4JVD/hC9JbHXd8GUHVxtCDQL9MxxZ9px5Ey
MirX2AaL/8qmDtQruOZiUrs6Wr5gXKB36Xr1tSTFNi/ADEdh81rMmYhru7/zpRVEg2ejLUmhk6gW
FnvXs1ND7THQKkHr7rHEnDhVfrZhivW7ETPaPFlw/jo8KcoM9F71XA4kBSWchWqAsbwwC/iX4C3Z
FAz0m3lS8dgOCDYqGzzHAlRxVs5L5GXzBiIGuKzUCzTNHK0QCxah/E4oeo3yKU2dwN9lY+EnXQ8H
duDo0Jf4FjXvDpY9HdF4qbZTcEDzaNkY8gAFzRVksWxT+hMawMjUpvKZGT/mwL7hdOijuVRNMrQW
+tHjruHBFLLB2U/liJ4G9T+1RluFLQcQcCqASnCLOw8UqXSqMdYNmGAQXRhTkLFjRRFxBfVtdSwX
vXVJru69znloReEi70uAJsAyuhUz5vFh8aKq1hCQaBHZo7Wg3i3tECh5esDMvLEaNcZ+P9QIiR3V
debgUWDOEjO/cl5Kz0vgZfBetGtsfItt+NhML/BtISa2inpS+Q9MD3NCO9bHi2t0Ie2aJmnsXqe+
dNo4X6AeAX00hn6XbJWN94AidpNk+DMO+ud5hCZiKqmB5W+AQpUpvkPnH5qUZjhOHKedlo3RhEis
VC22GzZtdpWZWH2kaRRRpTHBg5A6IAlstxTNC+ox7Q7JaTAptsNJloAy5N3UpHY5b71FySOaGdCl
shKzq8qHCHCW0zSzLEWI9RQ60n8BU5tvrbXusFRo9CqO2rCGHbvSfn9Y8AjAuBnsSqr3C1wku4EM
iYZOl6LLg4XdnSKzQcWkK0SJXVw7RSWWh9ipWg+z7ChTeP/M0C9sJ50L8w7tux9ozvGrLrCf/WWa
N3L2qnQWMIFjUTW3ZDwqtBvSwIa9nbFqSEWhjVOXO5th6dmTkA0Yd1AvJMZSwx6zONDYYH8IT7S+
hnBnk6EDf8q94Bo7/ARQN75TVgWKNwcfzQSKDpbaOe1GyGiqACdlhhPuH5eoJwopKqnCEtKoLR0t
eteCprPQvti6mUo0ZIPYdHgMgfG1jGv9yMrYgIpoz+tGhEQqfkdFDfpRU0x7dDwQcuXTAaARDXYC
gFKBVCrMagVvwrLcuzobkGIGpGRn4Gk16uzQtYvaen6f76v+u9v2ATyGHazCjT62TgtVFCJAwJaQ
e9P2hz1Cwq7opI7Q1KHN1brVjQFmvNdM3nGxl9Tssf6zjE3ROK1JRVU/b60OUAS+zC84XSynQFmn
vmj2iEputvBCR6OnwQe2EQskuzsk5vkH3xA7uE/ZoXZ4G8dD1k8HB4qCFOttHmUcRk2jzE8wqY5p
y8vh4Lo834qFDhjBs0hNirRb0yRoIEvEXmuRaNkhE0vwF7xRYzsJb+cAJLJHm/KVW8xHw02vj5Qe
DowWLiK13DXvCpk0kFh9A+ABqeAWvCeS+9sGDPPYrHr0SBUVx7Ez92RtDbZmIxLRwxeLlvfVotvY
zp14Ut4eQNJXc9nMS/2kEJIW+s14rAcEdiHMEFpn1wYRGPuslsHJOdRjMizrMWL2gSOAZGUGVzhs
bXFwXL2bSbZt3HlEnJv53ELJFDLpwJykEUVRzw6SQdo2GfN5Q0UA9Y2BaVi62C2BJJ/DVG7xtkxG
CeQwR+NXa8welt6i7iTSDBhgb0CXUawkSeGCT+Y7Sd3SKdJGuwf8cUltsRm118UESuBwMoZrtuAc
0xoMpg5lvU49QMiyf8V+lKccn6+QZYGEx2rfu7xCrbgHCnDE1qAs0THJFPqJGc4I/FMLMQMyg5uv
pRUUcS/+F3PntRw5kqXpJ8IY4BAO3EJEMIJaJJnkDYxJJh0aDi2efr+oWbOZnlU2d2vWXdVdWZlk
MBDu5/wSeKIS+3jVGlMaFYNNCOZEhq/TIwESY7F9ksqAMqJDNsTK1FjxxOmEfo0kaGHgnjfXeLsE
ExYN1vdmGRhPU/9P5fTUFLvbY6rlvVZU20/GQs2ERc7buP0KBu0kab0hElrrkSZIv0hoOD45m/FA
Vl5YGjYUXqTAVMOtVvHcjxwEun+WzcPGXmYbFL8NlB0k+pKnm+/7/eb6CPa9gHN6KW/kDMkos/l5
rxpY1UDSHeZRejGuX7JriC4Wmn2oISFuukL/aF2bW/pSFwthisN0PaVW1CK6igP94wC6tS5TMu0e
YNIGGdb/iMxmixoxhurOaj+0kAlLuw4RvY6HMiWiuLafx2kt74xqpIWz+HF+0fGCyV+3QM0L+sdM
ewfTVrdpWWzxamI5ONZFU2PXLX5N2VpEQUZaadczew59E12+g5X+TzIL8H5XJiVb9hYc16qny5A3
IJEdrFi3s6Sv3qfBCaZm34ikh75yWZy/6Xsxvy5rRcHJwmuYyq6OXHJ/mgJ7dptu3ckhUFd18j2Y
jci2aoM3M33VZvmnQpyEOIfVP/ubV/xvtSywqPPjjiE9lKrX19lCvqXTBie5DmeTm9V2d3pccjtC
sve4eRzFOdYNu00P/dh9ugbWcuqV3C495mubwNsfAoElJMv8Ldrm7WvY7B9jaq91xu/b0BCEhumh
eBw0Iy1dcoPkI1SXXntUBt/UH2AWamfGzo8yhJ6+j/26U4xgan+cC2qgSzwmc1vYp6BhDc2xEyfV
omMtSdtsZXAu00Cf/JUaQq996EojJR90JpY0tb80rZzHidbBxeuZsWS5HNQknLDy60uQbEBUpxtL
v2rx68BiBGlxv5oOujxy2IyOMPoMQMLM6xe163tdulwtwWfQGe+9xFy0buX37Bqg2l1+m/mXLUIM
N2mpX1LDv7Jd824YNaV2kqCleRkTy+iPVj4dyVD/lE7Xo+Ysf697MB3IV3+n6o9NDmM87eCfg0a0
geiFpV4YBV1/tApX7a8xs75VwDhvK4uGwAzdrDI0L89tXzJdIiBIgWc6A3QkXyo6zdk4qw35RqER
gK391BLR+E/doJk4olEHtwJDyVsCTKd+2KO9EW9r79CPmpmIvvTDRnTALPrPJqMW1q/hkZDxgFuj
d4kJ/Zot/7OkNOrKt6eENfBoupMX4oKvLkU9cdUq0nvHh9UPJsZWUqIKDtixKJKMtTpyhpkYwgVj
kVe/tnltkupepLEnux/KQnvSbBgUC/PQ6+emIQxhqz3kUSj+CksSOMVkTaxUczBUgOzNnb9XSw/n
gZk1csvsoyxVcexEc0oHn4jbqcqi6eAgcSaFxd6itmEK2LWBhvsy2ufNu7Cqe+kSabkrZHrgdoQ3
8cveFtZ24yRBvlik5Xv2uUWV2qSpez3O86mhHPe0mbOIPVW1kRT5HGVODSOcNlVCg5BvPOpcz7FH
HF4/zPEEuozmEO3u+ryW3p+egJnELciU8cUlPmt4V7uiqrG6nhv1beejEzY5MMcuP0pQGmC4H2G6
9kG5iLnlEjQJNRMrgcb9NdbPV7fLic+S2zVQ0tPiA940BVE+Lm+YMxR1WAdS88Ba81HvWUKLB1Ed
l39DDC1tH2iIKXnoYtRYqIUuBZ06j+w0TbKlHw+VlXahWPkA6dT7hcTJI5srp1leD5qkW3Xb7e12
2pzhaR/26Vc1GemB0qguqREST60cX2wr2VFuRPbQLee5nUgmQ2mhTLbNyRxEuAn/3hvJdO0d9dE7
7mEp+ldZlvAY4m5Akabnz6rKy3iqSrJgbE2yRXPHRMEJ4s1r0oChjY1rhZtbsqs4HxlSh2Rpijvf
GeuDm2rCqVv3T2eIP+nO57+SqND5JxTNvg/dR9m1p1kVFeLgNfYCpIe0WQGFVS6y4Fo9pNMm79yV
tGcEx7K1bKaN7kVVYERepx5GpzAYCoqaV0nkT7EcqOQYuOObNdGCFEEvHL26fFXLNIbbnD+1FmCM
n2XrTebstOw6mYzHXCXePudHKs95K7vLFUqJpx62mDig9Mqz7gafe8wvEEHnQtsHwykQjM0I6Vx1
u1vGg+tTr7RMg39YG6KLt339WXPjejPUcqrL9VAtvY+cmrNtoG7UALwJux1D3k46sOK5eFg3MjVA
/MJ9RfFeFvrZm1CY5iw5J+YO4BTzq+xsIuKJ+z7IDtVDav9TBE0SlQc+4zBpbSNnuRh8CMbOO3aV
rs+IfPycEnHU1eR/Z6DXPef8oaIu2ND2SLL+FtvbQFnvnq9HNOLkcmx9qI3qbbKyK26wq8J0mKzW
N9tvsxjRO/Epk83u5rTXxBxfZR1TnYdp5VC53hiSz6KXuXhoi5WDlT+Yr8wFQXDVAZlZ7EzjdjMT
kOTscoinfNmPpWIOosMWgbkRehnZm71JQ4LnDCSX9zVxny2QOw5MSe1YgP3vmm33UTvGGsGGfzTd
lt1Ypnpd5vEvMdLkgnHLVNltKsfmzgjS20sJsFuVN2DwVtKhdgy57T/bRREsNDGIFTUikpREo254
m8r5Z3BWAPaxvCtAfXBV9h9uS4rrPjDi1lom5arRFwIlR6KvDwznZeSNSxDvZYorRfK6U02RMtJp
ThhJ5hT1CP3Iu1Vs689ilOuDKImSyuczl8SdaJzlkOYDabqGANKvEFVbwFuybs9mSwvcXhSHzHT7
eM5XLuddP4BvP1vTyjWmm5Eb1RCRDNY8TikfvxIEu8mtJuJ3ID/b9gmlERSxLrL4QZUbqZIW6GFh
rDUL4kI00rahR3SdUh2FRp4+aHUFBUJNnIk+0bBNPGSlF41cb5iYO8AfILJYNyRCzWlHiTjZq1Ee
WA9Nmm9gWfy/NXM+kBjeZL5+LBHlR7h4jGgojW+E7w+15LJUFsiHv1/ka/VhFfrWn9lUZOteuU3z
shIHFDmiqKh8u267Ib3D0oZcjmLg5tloJgB2fwkvlyOCzFfhHfBt5rFZjwZZSNtF8KnGo0/inMqW
/MrZBdWqQAyhSSyC2W/VrZo/Jd3IcZOvB4xB13z6WqR5thH1xTxDmqPVH5Hhrp9iYmwLOkU++GRe
rXZ2MPPdoJiKlpKcz2WtvOpcFkDmuXavvMHiq/N4sLHU+n4MoE5HUnRMUZe3xbRZoTW1/VGBm1MH
Gxw28MG2n5lSipEqcoEOWU2lPhrk0rp7aWFvHW+1bc/HfhX3uZW+uJxRUWPw6Drqi5zaCxts0Mfb
puIojeqlmdhjLHHJy1iLpzGtOFaWht60dejCmi96ZXiIDGvfn+JudM4ZguBkGhQffQClkVbrEIkm
npvM+wYpF1HnZriG9lMzEy1Aa7o42Sz2aNY/9DAvB5EX9bGnKNs2lhvmAVpOLDDYiY70uLDSJ37C
/QGjkYyMQt5yA1hJa7VPS0fYMlvYhxJ5c/ALpAIlkUCpYZ2l+8pucYtV7Z4Ljxmx966VQljrq8A6
cnJTC+ZXb42vCAixa9S7+RcyUhSZ5ZJG5m7fp/OYUWg88oTOgOoW2Cv2mBQsZqic9biP9TW4BA6o
qmyj0V73R1HZzxVRinV7kCMJSXOn61MZLB/CU28UkqxJ1r9ZQYmeqVIeRyy/W+jHTXlv+QTEVmlr
jDfp3w05c6hnsmYwy0fzIMPcgT00qyqI9Dg8V0NQ4JxgEOhGm5TSbMoTcwmeXCGvqgraxDL4zTt6
9ixVnLY+n4FyZVvJfNasAhnnQflsaY3R77E1dk8ZmUsKVGbPkRRfyiP1RGG26W6QIuJPZ10XSyOT
ueQZIdTz4Dd0QtAcra9gLw/t3vxytpn4pHU+aFG9WfncXZ/mipqisuRmqtGoeXsvD/6Npc3vYQRd
2gdISm/i4TKMgWEgTTyDS2QnrvQwTyqZeO+55giCaqA8VmG/1uO97UJ9YkhXxfY2t1UKtkYGcyXk
0zLOHutxUEbwAGT1FcHDCJpv1i/BCIVlLtV0bSmnPlDUZkdG3nyYYsY454/n3IJ6agefL677OrbN
/hdxcC/WJvCjdy24mB4UYyH2OsMVRw6S0OgX+26fQQXZxLM12SYzsoFn4kZBONUsG+BUTWj1b9r1
7bCpTz4j2lkzoa+tCE1/3g4Lz+Li1Z9F7nx1XtcAu/Nxy6T34WsLr6Qx+OHIkTljPqP6An5q9Bo7
XpCGsiOVbTwbwZQUEEkM7vpZZmuXrGp5AJ+/kUrcWhazpIvAt01TcNDsUskWqKTR+UeGa61s/+zT
sexo5Kh7+Ubv9p25Tz3Wr/Jjz+wfXjmG5VU8q4bdD/Hw0wapeTWr4KfqkdemQFaN/H2JnUvT/rFa
p5vABuErp+Wp2Yob9P7ctFPkVlN/XXrNqU4zeWpIgoqmQK+JGuw3hPF4nHr61S7X1QW3bVqTZlvZ
SQyK6xbRWoeYOBPEX25WRH03VLvj6aM1mNQh7GuUG7sX56Vi3+qzxFhQZHvBoWgbce31VrRpK/br
aT42vlVHkz2XsWest3Qp7SEh+BXC+fRtcCY2KJMqaOVyDRPaoffiHrMOLoMtU3f8AaFe9XhdM4+M
2/7dbg1IgIA0gyh820yiePvJ7qKSLAPSrauvcR/Oy1al8bBOP4S89QAADCWBLH+ZshOnJn1ucD5w
5f6t6Qw6OyJ/2yuCkK5Kqx2ixSJcbYPXWrj4GNN6riCjS+/tsSxj4j6rpM6d33PrWJgMBrBbDo05
+B7n5bQ0PK/V5n71Yx9Eebb/1ngE44KyYIrufcliUKBktM1HZXZTKOmaCsk0A0q6WJl2r/ss2hTw
oHq5XHCA4pr7yXOcI4dC3IWTHN8bp6NkbQLyLARWwGx5tvt8O5b4obSUN0ByKBx0fuaA+Row31pZ
HxyF54P/1z4uSsWZ12wdYfkM6Nby2lf4ElgR73XWPDrT9OZ4jN5adJTHtAXmhUGcCVdnEnKMW9zQ
p37h00j0adi32cnLJXM40X3QQG3U7+7zSk1yTLVs3OO9wL+RLycx1K/NBLZAacwblRo/RkFE3z69
5nX7e5myOrIrNqih224Hhqy27JI+Q1ogTGaMtdl8IINvsylNEPxTsU1fjQT77uixYORxezZNrxd3
VldfFwaWonyvv7Qcb8ZgKOlZUOZhw6QczRtbVB44sFjY2JNpNA8ce9NpxkrV+P5rxlhFFMHvPg32
pEKlEmGb+2rq/LftKtpKECinBNiYjQOoevI6/AlmPWE+Ya2OxlXHJOXfS8uTIZDquRcKPQhxhro0
aIrcyP+tpyTwJVkqLBDBgq51XrI4bQcIcfpE6jnkcgeoibvMoCtrXfrEAl6a8pMaccxgexNJ3cgf
WXOX2zsqbaOuHvTqxEutR8SxkkcPGgOWWSHYjetC8Al0GGbXoTqtmf8lJ++8urBzC+6+pGTTT2wT
Ln5SU3dtLXNUskNhM8T6t7kmNixMJcpiIbnEMs6LxDPHdEG0yfXosRJ4+Lwiyyi+F2m4sbXj78C8
9Hvl2TmgFqPrM6g1Whjsc9LcP0ttjlGTNRUUMuseFjYZe9UAnUja7rT6qOL6sGn8NuR0PcxdBU1O
VCx6FWe/Eu6Xdl0ZcbKWCXq5MvFc5RyNqXzDP55GZU41xprrh6mZuXc4fBLBLn1wmgm3WVPEeZXq
E3PPFupqOeLx5DsjJZKVhhG2+tMbErGNQvfrwgaDHgtIB1e/ihV9zzLh7eVk4vXbe1x65XOz+mtE
6O0CIzVyrTeEzgo/fReHSmJCGoGBgpEhbOWnb22juFmV/bQTGgDaQeBwY6oqVpfjWXGBJ63XYzD0
n8uuceIVPQEkITOZT4I7bilyobDtD5TPpIOZ9EPGg5UNfeRh6Y0bdEFxsSNusWSB1Z9vC+epFbbW
6KN28qcoUCDljkyfPShL3aL3Bw58q40GKGgFYeifFmcZ4jLLGHea8Ufq7r7xRoqg+30CUtypTq4v
bdaFujHlkfKdPUJVsUV4dU4WPPXZM6w7axWvOYmTyILSw2bMX7yzeIENE8768nMjZXeePtMKZGJO
psAgrNEheEC2djQUH51l3TXbLCIj2M0QSr6iQ+rY18u5hUEbkfokweT8htp5QjPQHLrJel7SF5C2
MtqCb0uc5K2XGSeTNqZn3uir0tCvSC2/9xmT20QVq2CbFB20ezciJkL+VSeyeMtcHj3H5+fIk8Fw
1C+HdbVvBhvCXcC8hi2eotDJjGNn9/pA3O0D7t1bQxfMn63k8fO+zQFisw2av9CC6S2huCPVi2x1
HTuK86sLNi+eJAonPoTs6cmy5IB3ZkbKPIqp0NLNhX1xkKNZ3wZnI3KM5q3dq6RxYBj2FdVO7cPH
uizB2f49qzF26xqBnMW33u/mTdGNl/DsX2OqusNgWLelP/ztOIXjfZSsnJiFIjUZj2me/RS7d6xK
6Z/Jtibua3xhk3IHF+APdYBX6GiErsGNeneR6IZikfYLSagMPhm0mLipu7oG9xs+rbn3EtdXEc7c
+lqblH3SvnaoZlmgMz9k2x4ZvLIIzQ0p644lYkcGKnJcINVgZbJt7Q0uT1ziYYOBftD1En9cXGdz
pQ8S7iqiEeCjtNR3YcvXBVGVFbRveHIOyvveS13HMz1QuDXPha68k9viR1DpF0KRFRNigcHNdr4M
23lGLnjG3Qv7uTdP1ezKk4OvLFFZNkY8dBwnnDGueHUdolNHTWB0lglsSzBrjmXXz2WwfoOnGkfD
sW8rlzR6btLvrXWMZAeKRqkzo4me13NBO/rRUNOf1QAVB2q+7S9vEIcfHcvzUB39aRWhZxOJJ1pE
YSXKxvxyCPU+1ixaOwkwaxlK9fw0Ua4bwrcrvsMibhs6w/zZC87rVFzjw0yh4UvGJ6SG0FvH4SLL
uLhBa0AspHJ8vnGpuqGlhpPfGoRiL/uLvS9HRbh6zqeHT7JXxlsxX05CIEXLGb+Xd3dAvUGYYpUY
ViqPE09VKBkvsNtGxd22YipWhN6GjdAE67otR1SlH3GCQsBx3RLpychYbNQcDOyNLo2MwZJh3/XK
JfTLYUWd6UZp3RhxlRdZWPE56XsBKamHJ1E4iIE9ZSHqmUinVfIElqYiCK371FHXxA5xjAm+VL2Q
sT6yhKXSg9i/rbr59yqgSxrUYCEiDoswAOx6c1f6YV9zKhK7F2ZN8OU6CAnLZr+vq91hYV9GMgVq
M/Lad3NGAGLuA3kgbX7QilSuCdPmyMABaBvEdec0N57JD0Tw58Zs1h4mUR8si8BGM9pzL7vSnv7C
3MVmMqZBWHgop0bJ8RoMzh3U5SEj0O1gtihH6tTe77IaBZNcu9uy2H/Jvj11hcdPZ3ie5+KuYBKg
aDq/QYUS18HknXLF+GK7LExOn30jzHmrpbhb8j6DxvLKyBTVLT/8PqpNJJN+kB6bkdjQJrBOkgMD
o6XXkDGP5ikwz2v+ZmU1iEADGiDVFKbzfPDbuY5bdxnYkeR1Pve/0mXvwj67KiVg3KXRIOO+ooI0
o0Yu9fHEwvvzZOckAQR1mHXBn2pbbvMVlLATdP3m5OPN9I37Ms0jovN+Z/aFllQu7lxW/gbA2CEm
PqqW9W1DB3CCxfEs+KmJN+hx3Myws1/09pYu2W8EEGgHwFlpgQNZHrujUQ8JnGZ2s+TvKVkfJ72B
RiApK4zgqSMQg/TE0Jl47gqGvZNqgU5NNGbOtslDTqREMk+NDvM0T5AP1sSzSOKh11sSkh60SS41
RrUSPQuDw+pM10UKe9Jp9mm5knqezgpfaN6cfat7ma0uO9rTgLoqk4l2LlqTyQ/VWNM1IJmwsI7S
vAUmtMPqlgpFMCTw5aYcz50x+SBk6tBVjWSNXFoe1vSvV3pPrAzM9MNwIhotrBr3qdoR3yFAYshL
SZGom9O4tI918AsgDzp/MyFguD4MwkvuQQoZ5kikiFDs/e1F9tUvKGeRRYTeAsJcjpgxVxtgfSi+
6RcLIDqgh9A7hAv/GLyT/OTBFR+kArAyOG+OWf5U1fpaS6eOjOkSxyyQMJSBpc7oYZ9322AJ56ft
ErdvrA5aZ0X0+oid12/NPsxqp75KiQHnooidbPFDQjIWXhedidIzoDB77+jlNo8b9nhzsagO8Fz4
72U/a9pOIitH9tHvFdLfvIkRJ51EGcw35lYlK5eUaY6JLaf9ieF3fwoGUKm+IF5B8JdabjgSLu9J
Bu6h0mU6EC1wu052GnlFxR9gBBY7ARsuaO0aGwPr5TTNp9zXf+o+5VOClG8hiQGdtYjAM5Bz92gm
lUEivz+1x9Uoqij/HUzDjbS0z7aevS0abepQV++W11/DMb5WZLpw7m9/5Cyvx5Zo1H287bnebFSx
27oeuQ5PaToxLE0flSxNiqbkdHG9U+S9spvkXvBrLNTj3JBKUg+gL1PlfU+M/JGwM3hs/wNTFMrD
WkPpAWAuKNZ1X3TnvjHjyTGeyrw47ON445Ty4AAvpD65/ooknSN+/1uOypUF6oSEGz02HA0H6pCR
R93EQZHXCXkVRZQXLgDB3v4x3DrayKqXneO/SFc97U6uY2LBg5hb/vdqyOymMYJDJ/rx1Jf25SK6
UB79pWfne1yMLUnJwYizkubGzCA1qeNlGSkaWDtlWc6HBzEJ72hnG8lCmq25EkinpuFLTMuth94I
UR7Cg1LIs8iH6TBQnBKWjKvsBU1sW0DiqrpdKro9vEk6Se+zDnWLejPaC8UEdbNkzvs68KE1JAGb
yvPi0urX80gCVFrY6VXagPwU+hKRANcZ2Z5VXRcu1d7zRiDIyJGFTuwIbHTmE/9Ipjm0Qc2508Gu
ZdoAZfRdM9SF5JQmanBzbPcIlMp261Tyr+/gsMT/pUFC+Eu39ilrbPY2Ls6ZM+N+Mm0idMT416ny
jzRf5aGfnXMq5pPCw0XBgINkli0H+B7UyhnOwWmpc4ptkO3G9oy4a30IMp7GsgGx2wI8AKakZa3i
MxXOKChBWksZFR4SXTztj6orNXaDuo7FlPvHTcKquSR4aZ9bskYzMDiIoq3UvHVThGETcAZUS6Ug
4fvsGJRr9lZtaFSd4vKK/iFTK6R4OSstNSx0T1ryuV64obUunzbJ8NVsJNC3KjtgSACDms+5OyHm
Qq3vO/SsOfqCpSbbakFyOE9EEp02G6WvbwusC6lZJBQBdFebkX2AnsR1b9yoNjgXRUFFTmExW2AI
gINVJ3deCHS56IVu12H8VHn+ZJB6cqJxM9kv3EmbUdXAaT3QsMjECl4NlrGVJ2Yzcr7q8Ur1z2uQ
Hy9YaZI5FwE0DP1GglVI+YiD4oONZZU0/ur8jmiWLC6C7AuDN9TXsbJJqLgEbVSj81fsZLt0fgbI
WH3ioAQkmlmlCJEhjsCjhRu7gS0GcSdW75AKFZzRkd10Dgx0a5MEtcungeCVVQRzmLb7qxyLPfbn
8icPmOUb+j+i4CLxEeKl23d1qtSxV9FovKYWyodUpCSht5V5TnNYl4pLaet4S2Cr+2NbER+W5fBq
privrUt6FIMFADm9UiatnmjnTyvmNZ7SDi3ifEa0pxLCQ/JYawl6XopbqlffCC9+FeSHyhrowkcu
aHlTMjB2h/4mb2Tu1ndVS81wMXBGMQSemZaWx6xEJK/T9QraEd+7P1dHduYEkfT3oMlsNSAM1c4Q
To0yismGD63L4ttAByEhZVEiQZWT8ZxJ9zgLoUJdgyjzvPyYioPB7+ynAjUK2/F3tnD1kINE11LL
ilu1+msgWzrK7LSK99S7yXZrCg0fxHrjZkinfIp346Jfs2ZEn3U4jva30dinPpDJUmI1EWNzbMcV
is7rjnI23seCWXnaT4EBRTdcYBK8SleDaDDay4pq+mLNEi+zYmXkww3BNokQaJDMJluj1jx6Voln
z8rJfGJMV6P7e6lyL9mDn7Ud3FuBxtXs0XKUWW0dtXczZq9TnZ077l21+nU8GfsfTzbPmZd96wu8
Xk+UxaQRyULpee+GV/wdoKTtIXCDD+379fkf79l/y4X30tb8579mQf6LBe//aNT7/9B+Z8n/q//u
Llf/S2Lk5Xf8TwOe82+elFIEHr3nAisxNrt/N+AJfsEjCCFwTWldDJT/kRdp2f/mE2Rh47MzPWnj
y/1PeZGYZIUb+K7E3Uma2n8rMPK/uO8EtkAui0t4hsl/+S7/1ZSajq5e6C2PZtOl3At4EC0sn/iV
GzKnO10K7/8RdPGvLli+wD9f0McwygnnEXXxr1+wEzMRYWURyd2E/bG4iCWLGIVO+H//kwnyf5PZ
QVUff9Z/OFP5Wj6rp+diLfR5lZ75X14ciia7qacU4RHSRBQOTQAHLbn12Y1sPx/uM3S4f1MT1OYm
yC+VRfWSscO5qhX52cAxTQ5T7XOuEjrnv1vC85p7xxcrXrV6UsQgqNkd9xpeUxEDdmiURpkFK4+x
T1g0hL/LjRIysFrRe7d03DVcfMuuC4LU2O1CK2uIW3NnsD5X7JM8tCb/dqOYNGsq/bLDYGkvYxYU
aRCPE9FiJ9Ju0rsts+qUXYseG0wFGOYI0MzkuDW8ab3/bnrCze+2akpbeJf+wmuWFYWB0nszlV8c
M8t3f9u2nXN1y/6y2AyQahmxNcEK8VA4y1rftsxVO3JH3+vVmeWkqJ5tlFxEoul9EWw2fkH42dZ2
G4CSUdVXbCZ2XRJ2zZ9xZMLHj0qcd88NY6wNxiNcRD6T2sadzfDftaZ94yJ9QqipRrLBxOp4iEBb
KcpXdzKz/C3bF1ICS7qF3EPQLkK9Gq6BwLvohcf6WTm5j9w0H1+UvY9fAGNo30z17+BQ2tzn1Yqa
3ncFAWhlsWiukTbXL41XDmDStZmStGX1Sets5LrooauHc7+s2ntyKsBX9Puq+ZOmfrvFwdpSl6Aw
GA2xLUpK5XJbLwAcptXKyMwsRinfkg21YJihQWgHlZbgbnuAoXEb0CmXmztK9FHLiIK6yBr3zrbG
iQsHjf9wXNZ9N966xUfLwRRrTSLqFWLyU4X9xLhNi1Z5H51LfCJ0tL8CYZlN87iieM9+p/bCyLdZ
yv8tzIEynFnjezphpRXd9TJulXzAZ9rKeCj9vkmY0sz1s1qy3nzTpAUuSKSK0XpQML3pVVeWY5Hg
JFOUlHrTUk5fbQCDjEin8FmSIZEadD4B8nkudZ+gvwqxIFcOwnggz0HBTDNuT9/BNlsXIKNDcBB0
YtVYzvrNOtnad9obb3cCRivSfMBh3IVbtg9MOtlW3eTkGVkKH1czEu5olEWwnMc1J+ZaVXTxHWBh
lxtRu3N9D4cDOdm244CqNKPjVoEwdPuKTghDA8mPZDn8TMjcL11KvXqa/CKgMc3hRKhYB1fRYwQQ
DWB3Vlqz9WDyNxryjHS+V4Yke6tdkIjeOrP0YRxbcHbQlYsZgn+PFLK0qS/TZZNua7gGPgDWaoti
hNsfi1fNp2569FRP5h81b3XaR3O/5Oo4zPx6UjgOOVsCWF/nx7la+3J7sbvdn/Br2XM9f+5YpSEI
e2yQShnOpwoWFERam93PsrWwpI6oO8CgdkwTGeTYeLCuAtSzlKhLquQ4XruBumgY0nLj+y5KAj4Z
et73uoVby/kG3kezTwcYD7oewqmxKE9WmefdoxhpfiSSfBOpp7ux0fj4LvHR9Qhaam/NJgRe2tgY
3/Lx0bIBPU6Vn2anFhs6J1rvdrGCffqc925Mw3WcISNyJjN163cS7cbgTqxlUm+zGwfMXrRueMVc
/iU6uWs/DXUJPwwDnRvymhtk7R/nS63454A+uMyvAlnkRYuxddj4TqqydqcPVXkYueIC8Q9KpWwo
J0sTdzpttPn207Kxw1R77nyMeVF2x90LjIpRbDT5DoBj9kti1+SObqoiv+nTuiIeDALud7YPc/ox
EYJnI/BoAueqnVpYi3Amvs3xQ1pjg645UN4xm3/XdrSy+9lpSsc977tm2g3yMd1+bKGxr9Vuqfdk
cAevP/wP9s5kuXEsy7a/klbjhzD0FxjUhGBPkSLVyycwySVH3/f4+lpwj8qQ6B5Oi/cmVWZvUFmW
WRUJEbi4uOecvdfmOIlqY+bKrO6Nb7Pq8EKwN/bdfMR4FC+HkA/iJHSwYxiDA8WBVOFwaHSNEFkO
xvobiVdNvPWidoiOgj6S5ZQNWn9aOkXN+Z57W3DY7UcUKYVUmMtCxjXk0PFl5KKNZqA8VPKoTjWN
3rTfLAyZFmhSg0/+LFQLRPFQtuSnSks9ZSXMEQ18OJIf86QTN9asdC9EQqd2sR2sGV3RH8KGpBfa
dW0EqrKLSbUxj74b5t2mHLNmRNSWYi5ALadBZFWFVl6lsZDLpVLV6kiDoaQVjd7dtx851AMYHMa4
9ReZLAfN0mDLm8BoVlbOI0CU6BNFX1baHVLhaQY9ar2NIoK1k5BopmCS1tPaSx0MqoS6NfLg6etG
bfSvmmCs+tL1dl8vXSGGdKmkI3VA0ynhY6yPkbaqeq+P74CthYSRZ64Y0+suhIG8q7pQuM+IdFEr
p1Iv59s4RWlHeR2OOupi078aUqtUObVYhbqL7GyIHU8rJX/RGDEjkCZIau+JPEuJfdueUM2M1HL0
+i0W1sSuenwK5TRh0b0ckC4QYRNHq6QCp8RbE9uLBHLoSECyXSSc/akjTiE7BpMjHsNB7hX6xU5Y
6jGC9GEUCVNgLUQrQsHWDkPdr9sisfWSlpCfIzOqK52uByoVJmyyqCfWYpJrjDHrZEinhl9AxTz0
EElxU5ijlL8XZTHA0Ivc3JX6uR7XfEec35/XPnNvvp/WNA5qqioLBJx0OD6fDANez8zgvSoZa87U
zn0O1P7CkfAMpCUgM9gyTAu0WAZoIvmcUxf1uuhNpisTq4RjSLHCA+X0C3wt6vpPMMo/KoT+tsr5
VAv9b8ORUC58eLQTof8TQX//Er90wSeA/vQP/CiHNOMPeHMGlY8hdCELmcf8oxzSpnqIERrffdmg
5BJ/8UgkG+q+pU0UE90UMrUD8Jw/gST0jv5QVIpVKEbCMDS6R/+ESKJMAaF/FQ0GuCpdEQwEdE2X
ZYos/oqPmJ7cbkcXyEU6A4vr8bUfKAYW0aAVX6QuK5+LvhOmE6Rs8JmcWa9WIQtvicU0iS8t1mnB
n/0lqgIP0GI6MYGJzv6SIBgqM5na6AZEnysT2AF86xFn+1Am8RsWzeim8Qwcn0qY5ae4yapbF2XU
BkjoGDhJ1ra3iV8Umw/Pkg2K35N+RCEK8/OLyqObbrNtkX8gQxiicPx8hxKXNhvmvJ6oE0tAwLez
YrzSsVOuQ+GljwYEAfSLatyvfUsvl9HoptuyicuTiOnfp5aa7HxtSK6Nkdat1IluW3m1yQwBQSBA
XsRF4FPn3pDCVsFgBRnV1bIFkstgo7UmMrwUHrOiIDCgeScQ3IdWVl8Psm8cAyrCfWem8jJVdUxn
8ujdajGWCp/UgWDW6F7KsNzob7tICra2NkRXQxfQak8ocJa5KEtYrdU496FnJjwa5CP0o1t5uPZ7
mYSfzFeXZo74gbO2/0x3CW9yjcMe9ZZYNwUhAlrQ1ZETygnwPFPzxVUSTP8p4vF46btB0c1kO4Lu
1WdD86ULBoiqjerKN4rMLIuMIHqjai6BX+nCYXxqvDbephgldzpd1h3uJgjoWt1sEFgxPYoC8yo2
FD5ildF/kQu3W428IKfCKMRVPjRwwX05Bl8CdLsdMZ1vytY3lyB1cJ6rqXhMEQDPxnJEaxWPsr1F
VZXeZrlJDzTu7PhNHmtlRWHGl80olfyoIVOqUWB7KJf2ZZpRMheia2kSElDoQkvJjMYH3ZD7lXbd
MrNhYsiIyviKxMIm97iRA9v9ztyH1QMwRfa/oFE3u8ShPxilJ9ms9BQhVZ4Uz7x55Xd4daEkGSfC
0bVWRoRFdt7UmhvtTF0UBitERYe7101EKmQtJ62BWaonKpbKgOFejSp+mPWmqhiPnuzJgVPyzdYW
FSLxbmeEHFI1mpoezuTO7Crvuk4k9DW1SEZlWTOOR0WRVcLDzxmYN3mRe/QHIsOQDkyy0KsZaKR8
J+97wOykWbzpShqcaqur82cE/8F8wDH6ZKZBdi9nYpBmGBT9ZdJH5TfDJwUbBw7pAfRgwZSsu8bD
21y0Un7w/NQCKdChHbHVPmYYpin0GYxEaN/UUuhbGHvE0SZ+jAyIceVer8z6zbW9yJjVLbmxjlCM
nCI/EqjuNQlSCSMmvFheqh8KuR+ahVxpjTILDCZsMzR5xbruFQ5dSVYtNXVMV0ggCN7gpXuKVPT7
8FyYyc8zUyB4QGaEvLgN8wFNmRy9+3Jl32e9XXcLk/HTCmI98rhZUdelwrvU4asrxVChurcSxg/X
FUOHZSUQNs1iHfP8GoGZQd8lRuEZuJq5MsxoKjF7736MTXdpJlL0TdJcfDl9XsrMnSt7K5MH8eAJ
xJBVoxYHBqvgC/LKADhSTDM9US2AtqprQPVI4Ey/mWImkPdpkc2xBke+ujF8QDJVpucnfHWYlGSt
vFaFp2/aXAQ4KRUmYjpPYqzIM3AGAhewa0XD2s7a+jE2yOme+Qz9V37HGd7UIyjbiRKOB6VxQyYb
IYrFDP74nJqQc66a51tfrsHJAMhmTmP28J8TnV5DXLO1C2nsM/QDGRIdNtjbLtDSr0Gqlm99kXqv
oSebpHKnXrugmc0GSddLpZANy9JygBPFb+BTJnNw0AyvxK+Sowaxhh3ASsabISrkBPch+iKrru1j
4hrSWo2EtKsUNT/KCmKiIO7oE4zWUD8kcu+u0QZlyzEtxMGSGCkAQwkd2uc5CeO2jWqDg7cfz2hX
SD0veU3cVpWkNDgGqZgEWF5xhxYXrUNV5eLg+5Z2r9H5oHPjy4hyJG9QbyQg4Zh3PKrlBXEtw4oR
N265vLU4f6epmTltaNQDe1EcnXqRJK8lVTOD5ELz7vI69b75jT1um7FNdklqkSFFJFvypSxHbZ50
JJtTIKYbPSX2vc14jl3kSU7H6X4XTMoLQk64mWgTXjSpNZZWgv/DRX6xUfSmuKd89OaWj5qU/h4r
ARA2QwX+kVXFqHIjBx15zpi63zDFIgrJPagIscn9mHg0KvL0UhhI3gvS3jV5NDd2ZyM8A0LwjLBY
e+vULt8BnzHu8qhoQPsExlxju6JCS3VsJuj97UeTMhiVHKyrR05N1brWFIX8pxhLntxYdCcaOXoR
vTSEcy/W2aYKThQW2RODm8xx0PUdnY60e/HDQMNApOQwq4O+SJ6KdmS+VpgBBlO00/HRR8qxs9CY
3vBljPAImHIKsbpnsN+ajCf9IMKQ3PaUFLZQulfOBonK5mvWOxEUU0Z2mBu3VqrKAL58+CPmaOh8
JhNjJYraxLvQB+zmxaC0KInkmNkGimHkJzFiqS8y1gM6p7mFM5h7DbUlHIyBuXhVomxl5kOBhAWb
spk2Iq0KnRnc/cAsmv+WIZS9UxYoNIkykVELKyn51HbRlnfotOPbdnIdzTSvYxSEKzQ/8t1p70yp
U+clZ07+cj5DmCRqYdyYceou7ZqTBSgXwosQOX3vCqTXSha0O4gmPvoTW3pqx276riCR3YQBtle3
yXBekUsA5shL6htZy1UiwKHtoxxo+2ul77LXwqb+NpFSMSkdJP02qEW5xt0RwmaSSxpMI+YHXCbE
pnu7Mq6aW4o363WMPEaggw/dbsjQcmjqkGMA5v/rRC8l2diJWROpbo04CLyAfrfiW/2+p5ZbhsBo
Hoc4Ma+aQFIgYQi6kUB3zAWGHjROQVsX24hG3bVZ2n2ELDbN31id7oHuV7EqS2bpezeTh5VKCztZ
pF4UPWsdzd/ZiFhnBbAObYXmNsoSn5/96gUDzZIszReBIsOLKtLyXkLJjpuWC2xdj12CJR1foaDD
5Y0ohPcgtxaNDWvM7Eg+p9EXFHO0l9iEY1m/R2OcPVeVFFzVHNwHhCp5te9dHV2nohtXRit19FLa
SllpXeoiaVRG5Vq263qTlfiSA4KKSEpHJQBOLiJZmxIXH3vl65yaul6qnvH+Yd4PMQR/MYNSfSIQ
AJPw1B8G3Vbi5fasPlqrqk9PJQdhteWcplgcmsr2ZGCdOoRRkLy0JT4f3JvkEzH7I0tdjeXqucht
2oMFCoJNPAze0tLb1BHADr8YXZa8FgOZEpoi+WtFlZLbKsBnz9iy9pfg4rorXOjjVlQGmn5PxPdZ
qNgr2gDMAiDo8Bb1Xd1sjUHJsWBF9buUD/GmGSK2IdXMe1o/kXTXNibSWkM1w42qNtKDQoeOdcak
93lE4HafgIM9aNjLt01PRzyqaX950bTRDb2+io0BlXRMg27W0XjgqxkIbzVyyt4ZXuifDJG79zRi
LTq+UnYbKbG+tPzIu7Unn69jVu54zeuMUVVu9JWiFBLK8QLHZZxpFfoMtM+0xGX5OghT6V6SJN/b
1kmuHzx8sKhHoyF+0EuzMnGpsHAlxcILHsjm2vNUY2OL2tqnFIx8kRJ/7F/xkdoHaPDqomeLWjOH
710mKQrhAVWr0Rfrindgc81tTvnHLplqiowtS25venwvB+A+YpxBVxlfPIRJpGHlCnOLdtDXkos+
Jmhzf5kZcbe0WwLDcITzxZ+63GJtg2CYpy0qa0UUPYpGvzH2ozwIfFmoxWYD+9guIlikoS6ToFKo
fmI9dkxdDmXvhxtq5WGV9b06R45SXFNgeXtbdmmdGZLk4XMQPSMn4aJ7ycVqCGtyYZF/IxvT1a/0
H/WnwQ6tAzK9AP2HJt+z89CMLzlP+zNRu+aRPQ1WF96Ma5f520pl1hDOskBPTnxzpL0mS62Tx5Zx
yHE9uIzr0/FGh+AFYizM/XetaapjhvBn6cplfo0CRuLFEOEu1hvxjBPfXJLsk20SPFcbgzPxXeyh
GwWRniOZrqqDqQ/5Xabl3ia0fP3YINnWkCNYZEFwmMwOZVE0t1bWZUtPHUjgovWLy76RCvSEUhms
8FP4G4UhBpy/IosYxAQ2QTeuVe/TMAvukphzJnqAHj1NCeUPOIJBDFhthTupVdkjEFg3dwyv9F3d
mNGjDkTlqLiDwUZGAFwpSBSBRIg7ybG0Qk1mKiGS+YwNVEIqSLcLTKVk7VU3VHcoc4KpmENpwP7X
vyPyJbnku1s4a1PtSRRj+WTRqCW4N0yRkogKHqihJ/uxUckoZxNdsBTUh4az2Lqk+XhVel3y6A5t
Q26cYr7BaAj2Ouc+mDCDuVI605/XcmMc/FRk15EeE73if0ddMDuGjTBEK7Meo+1oFP4JEZsrwU8D
6SzkQXVkaIFr4pWwYdDYQ71L+3nuDkHztR3LeJ0SBL8zUbHiV3LHR2+woU32Rr1oaedCopKNQ5Qj
0FaxJB9F4aGq/d5R+P+Nsv9QDHo6fw/u3b8MBAm+f+6U8U/86JTpxh8aN1cwZuZbSWICPa8fnTL+
L7JisUURtIEcypy6a3+SeyWFLpqi0imj/DVg605RFf/ulGl/yLKsoTgQiqZouvhn7N6pz/NXf8pS
NZUunqLZEIJlQi/P82gVIWVF5puTnhNwX/FooGyHvSDQnrPeWqZGfP5ugIg9hCzlmUtljkZvFifT
5/EZwVoyg/4y6yRz2xRUnZB1vWE1aPVSbYeViVXBT5irKcWIuuneRqw+M6Pkmz+EJ0U1rkBz7JBp
njJxCszm64cH8Ysu1xTjefbj6CdyD23+BUDyBEf+2AbEdq1YcKRg9mKLaOWjrLvIiJMrPwhPTLqX
HqlLSI7jyXfKybr8MnjjLSFpd0mUb/UyvKexte6BzlGjr1BDXHHoq90jXhkKNywcUbgqjVtb3YnJ
8BWT6AjhzlexwMbXWl4dqybbDrU9LyjgRfYtyEzn979wEj98fnrfG6asFIQkunzOXS5KQmZGaI8I
q8tFqAZHfxAbUzT7QbO3aaCv8jg79n3q/3jbaWj/OqJU/dxgnZaNBUsC5LQKcJ6o1DPSutvqSl71
uT1TtIfMwzhfp7uycncdAzCtfZgIVgG0tQxLhDVWtFplsMzePpH8lY8dWe3KrRorjtUQRwW/o7j9
/X0xf/n3WTQ4ZZ2XD6XK5yff24LMsajGUyCahVH1T0U6rBJ529X+3hiGq15ou97smbpArAn8JQ3t
vaiilVy+qa2yGloSBPt6GzZPseatA9QQ1AY0ZZunqC6eDC848atGF2cqhOg1SN4ZnCaZGZvItbvp
BIP9zJ5UaEpeP6tNimGD/FKMgY9KG+6qMFyplTT3OaiVlb5tVbHr1W4BIk/0S/mQ5doNtO94Nokr
kSS9qEHyyHD4OjSsFfaOJSe8mS51B9uMr+Xg+fc3Txefm8M/nq6Fmoldi02BbeHz3ZOtRGKG1+Fy
HIsDqoeT8HnvfbGVomavKgBH9NdG1k/YB+5VO/0a+u4Xe9CfvK69VhjhZ/ldIvv3hrw0DFimMh0J
X7mqI/W19vw1H16ndI05JLFlaepfIs79QbW0Yn3t5sgRmAmHcr7wLGNZox32zGGn9wHqy3aBkelO
VuYJhIiG3Nak9OY0de58s30JI/++VZId+KWqF+jru2qtSnCuQ9uYdfF4Z2Yh1Qhblyw9W4219LJX
u0vmpSL2GcLSrgA9IRlLaMcHUmG3lRncRixVt5ZWxpXsibUp51e4T09y7G8S7xlU2GS7OjBOO7pc
40bJzDfMrI5hj3M0KPjijKWiw7VxlYPcNTBb2w2KIYyeTiMb15acrawIBHDYkpZlbUNTea27mH9P
33YAk5mS/gsWmVKJgL7roDLXfkmK2ZMo213lZ0smnPtWQXpSV/uKc5qGBwWpz7zG2GK52VVG6CgK
7lUN1klHK7gM7QCLfz4z42LrY5HvZVrYIkO9agPfpnMQDNehiswzHrdek6GUVzbvY5fvtbA8BHq4
IolkptfAPmuaHVJgvaiF+2IjxUz3Nb02yccnqSaPjWbtQuLMK1p0fpZtEZA6iH6uCNjcxUglafwi
9SSkziu3Lly2OK44nGfXQefdEyY2t+Orvm22iR9hiirWnectPF1bvidNdgxlAwk8eMZufAhN7xtc
SZLybvTcWELGsu7UNju6RnkbUvm4I7Z+M1r4mo6oE4N4a8gnV0ROBOlGwvcqWnPjs/8QOI8T3L6r
cUqUyr2X66fEgCw3WiSa+m9mY6yGAV27ZjmpSK7GwmKypIu7ojAOYQn+uO2v8jF6k0TxNPZoklXr
DhQ8p3YEyaPYtNVjo5sH3W325NR8qejWZUMCRMc7qDKccM7TT/lCIV61kDi0QiayjR2yGTigNbLb
hjdeFDxQRQIgmWEExR0xrvB8H0IXl+6YXCnSfY7ERamtO5jcr7Wb3qJFQa1vrKJ0eIgrFQ1L5y31
Rlu7GchpBsAVzWh/lB9qaqOsSF5R0c9QQPIiEvHJlN9r/FdVL06JP7UZ3TsE1K+hS2sI2oddh69y
aB6QDhUY4F/Qhd3lZrPXDGlBNXsqC1JVUOrRBE+WjVkCLGQfjkAl57G/SqzslrbNofNQs5rRffvS
NROygV46rcpFT7Y12DLoAcVBxkWMbNYsqPrU7LZIu4dUwmPaYd5wEr6rVh/y3t7lUnTT7cxIeu0D
Hm6pn/o+Blzb7ZEKHnC13FaJ/lC+m6bAyVCqiBZ3nnXQ7frRCuxTFNYIXCAFwf9qR1TTcVo8ZYH/
5mecblI3uscZ02BtbNeuyHedYaFYC77Rw4zmk3/Kc8Va1rNjXHWLMlB2bRB/IWH1ysyMA3IjPIob
Ji23U8oAxiH5IZrQjba6kuN8lWF/QsNhzakffQoljhI65yzGcxDmVfmbhQBv6Vco2UqDAlWDvDnF
SJlUBX5s7YSFlFwUFmzqlKm4q+EkZvLZCn0lh00xk8cxmvsKHsUYDhu9Khs0T6XqJ2b4hwzMoyFD
dczNu76iUsiNV6lqN12kbiTU/QwRtFmIA16Opa3as8Mw/c/wuCtV+KCZxqqxunVG0qtH1oGk3YwI
KkIxLifCFf0NRyvz21h/rER41Y/lvs+lHfL1OUlqW1cHMxzUD7qSYPloN5hJHzMJsnhj0xtUEdzp
FY1P63FI3W86/aRaFKfSVvaVC4J834OvoT+9UAEtzJIXEh45rkrXypDdCc1egNfZSRojsUEx5p0V
HEotAs+CCKPFn2SE66DDmFwMq8APTgRR4HF4Jt963de8Y6q8tenAaHJ4g7JzPWrF3DTiE+CwHXmD
sxbqY1EpV0bi73NIM9BENoG6cmN7ZdrhpslhULv9nRqbcNOSbc134PdfaOWzKPbPDzSZb5MY2dRR
XHz+QCc5AO40BkMQhzKu8gerA+LeXqdElTIIhBKGYYSGZGN6VNMaZtxFV590+bWT7vSKUZdHPUPJ
84+qv/8XvfgnJcXqPTu8JO/VufT8f6Co3OLc+fel4fL97b18qd/f/nVb87+qf2Xf/vVdTIKX/HPU
y/Tf86fS3KS+0wxTtVUSeZA7czb7UTAqmvhDVzXB06do5ADOqezPglGRSYFBFjPJ0zXO5vpfygpC
YFSkwpSM1JgWc2Pznwgr1Emz/rHiQG2DNoO5IxIPKipVnyqSry83QepV//kfyv9xwXAjpZWCkzCa
K8vQ2lnap+HaD6X1KGO3JvapkuGhdiGcN74VyXWHLFbLVj5xabMUM1EUPtlF8ILslihiLGcED9xi
MV9ooX1q/CvVe1EQKRUG/Su68STGpuOrgJQ6kAHDEWtRNBj5i29NfIzdnSpfmx6WO2j4nffW66Qo
p1+1+MukonUHrL6MkiU9mScyeI9BWmbkbqAtmlXAK5l+OJ4f0Sd5T5BM2/yP3wKyf2lwztJNRSS7
96M3ZC5Oxd/dVdItTVYHssztqBR7QNwx7LoZrZcXG62yrSibtGvngLKuSRcm+C4FVTRQEwClRQnQ
vwcSpJRa36sWkkJYGKqqfYlc7zUz14YC4w9J9XBqlb2tTJ5impoLxGqOxHbthfdlcE1rlO3sqLpX
BhMmKNIzcPNWfN2lG+zxIG9uc/2Yt0yIO2tLgxvLcTMnEX2VN4ynS/fKraRFlGEANHN5QdvNsScM
VhzONYuQl+hYae+wpTGX2StD9ZysxztuynNoC8sM0/ug95xfsn0voyYuw5UM3EZXkFzg5fcaMSd8
Zy66G7WGMz0+Vr1+X8MKc7Im4Pj14FnjsoRcDTHgqTXQDyAyn6mi2LYh9M76q0u4qW1nAD2i24qU
mt7FdqXyQc9x6c3q5BVezxNtBGaILiGepX6IJKMGxBJdkzKxsy1EkIa/6LRF2WwicQ+U7agFj0xu
3nstg0RFneYiF2jzJ4GLSp/QmW1xVYMrMXJGzdmSmYGjo3e1J66gC8ljAm40T/rgYj4zHd2K5wXt
xEF9yfn7RIzjNteA94IFVeOlkbVri5E6M51Fjrid5rFRcr6L6QyUWzu5AeQwSwxIceTFlD4dTHg6
nTRX/dccRiAoJRzLcm0+GZDChhanVJP8s3bB95cXCS7wBN2m4fSTOq83PaMY9OCEwgfJ4NJqXXqw
jN8oschIWjTeMfbiCxc96zD9dNGzUlyPUr+WVS04GR7q83aXg1ELih+Gpb9tSEwGnJ/2pY8/bfor
PuxLkB+sDlNocHLrYdlaIWCsgWPurQflp0IJiiVs1sFpEkw9lXzlm3dm+sVttTkHe5biazh4G17a
/5vfbskW1lV92rvPCmnb6NUW90RwaqrXtr6Fyszp6Pjhm3L8WculnFXrP27wh4uw+X/86TBPK8J2
VFoSBPr4zrDoDtrOnXeUEV/Up3GRLrJ01qx/f1W6kz/f7w8X1T5f1AQ+DNCVp2omKzvEULMfQOiJ
u99fZXJP/XQZWqCqzqdrskmdXaYc0X6PGs1C4qDm45yUF+Syc5zcK15zz5H+eXbq9IH7eMWz5Tow
rkIzzhXBQq3a/HoQ9olBicMrPxcoAhpCY8oAN1E3LFRFcizAk7ZaLgPZBlxHUkDM0CvFSpHV5qVj
36+e9Me/7XyRl0OBRmMMT/WyWShLY8lgW9thFb7l5LmswKztrcOFJ/Cr1/fjNaeF8OHFktLIEq3L
Nd13cAT2U3cTL/GbwwjZY34i9GmewItzrAtvzpmEk9jDs+cwHYE/XNeIPdUm8ic89Utay+SDNksM
7zPCqy5oIS/9wLOzdJALdNk9DzxS70qb7+/Wzm8u3MRfvS0fb+LZqakSGZAiwTWI8p6JWfosXvF/
bAyeWnhiJTup41yKkPzVjvjhmsbUIv1wA+PQyC38BOHJ7/otU038UZFjRele0tb+eBrYDC/8ymmj
+dCNPn9kxtluF0adOWTkJp10HLwzfcEceNY7HdNnB/Lp/NISmW7a7y53tu8VJRbLXPl+OW+dLut1
R+JvubqUjXlhfUzToI/3sdOLkTYXl/Gw86rhWwhdxEOzeOHmnZV0f948ztVQBMj6Pfc54ikqZFcl
HTHc5MQc3AJ8XGcn4pMA+TrqEgLmk/LQnqLlpXXyU8Dwjzft31f+/iZ+WCh6TQNAtFxZXSnL9Kjc
Ge3M2Ek3koM3G8gTcVdz6dld/P4H/+L3qrKpUMrIqsph5GyxeHVn9rZkBqckZoF0T0J7x7IJ17tc
WE2++v3FfvUbaWdYCMPJN8XNcna1nDidUpfz8ETw3Td0LtTFwE7mMC2xnh+0YSHPva/DGnrEhQv/
Ysv+dOGzRUqIkUVkWxaekCAcOxOECCdCuMXvkUeTlWiX1ncXWeAyda8UJ+7DvdJXa3BfQ1VdWmKX
/pazlSzDEuyAfLCSH7gF9Nvm4xoQOTkzjjWrjqUjv15cXL/YhT79/rPPaUhrftAw45yqhbuilynE
NnOgUC/FPbdh4RoLxAJLnP7M4YfHi5efftLZHsEcVSX5WVDwWNMg9ePLmxphjsOYY+F0+SDGQbmg
BJtlVz3pljCg5vZcvvTF/MW+xDUNtPVMVmVVP19r6shRJhk4GuUAUiUidAILaxRyyYyfnnyJMxve
knuSM0ZG41NK2okNvgKd9daLi1ddpw6NHjVPW9bh198vR/Wn+2FML4BJVjRiaYOWwuf7MWhWWSI3
MY8DMlxiiSb9y3y0qaoRJTijZj4OaD8w4CykIX+l9NzGMZV0YDo5OI8sKzYjGF+lVpiJhZDWiVgP
ENV4eeuUBMR4sXTpzDPdrU9PcPqLVWbobIpk1Z4bFXLUHR5VPOKXebfw1lO4+48Pp7y7tNP/tFbP
LnV21DHjEqJZpZtHiGjXsrbvYHkwFFxkNUpI3HW5Zlx6JX/6uJxd8ux5pCaqy2D6dX3zZOXeHJH/
YgrG9hPIX/ULqRtzlRg7zONbIoJeCT1ycNY4fahvOmE9/H51/FxEmTp8A4LmLWGalvo9JfrDl0CQ
kGWXqBGObvTNsqNToEpfolRBrB9+S/u3TnqrOPHak4el1FYpNIvWWKOVRsdSOjaWxFmToJ1TfP3S
/v3Tuj37y84ejbBSL5Z7TTvKknUSSbktrGHXje1hopsVzLEG63qwwPXHysm0ynWPITZiSnPhBv20
g5qwDnVbV2m2qfZ3ZcjH7WRwdQtTvKUdFbHpCP4SxA/r5UzSzVmEa4+oQmiJkFOwRwSjvKsTD6Vk
wCChu/SX/LRwTNPWAT5QFCGRxDH1+UXOszBNtajujn6rLyEB07HyZUduXyuyZSK0fm0iAcwxwqsc
jF8fa0BxjKuwAb9H4OLENL5wa6YLfnpPz/6gs2O0mwM6N/u8O+orb208FqdgF89beNezyKnmoL9H
J1sCT7yxSuf3l750K84O1yVRFSF6uO5oGU8N0Qx0xx2jP/3+Ij9X2Z9/n352nO7QsfaR+t+/L3KC
heQQA6atBmjpDrlDc3eBCOPCVX/a/c6uevYtUWQrHH2dqwLaWA/vLCeHqsuxH/ztpZ3257X9aUVN
PeSPaztFHYi6m9sIygD/5quVXLiF0zv6mxVyXsuDNm3tXFTdkTFuzgyHfg1aoGvFLy7dtQsr4lz9
ISuI3oTGXSMTckHeVsxBr5BmzRzeRrDwd7njxE7xZ3T93/agfvn7BL12BF1IT86/VF0N7yfSQ96A
uJrVOiFISDyK7qkBGf37ZfHL3/fhSme7oWV6ArplPL38xC+HtH2Mt6kN+fur/OJzwIr4cJmzPUZk
AjA4Vd1xajeM8/pIQN30VvvzyEF/8jQ8KU6zodJ7vVSTX7z02W6SMq3HBsYvZIpfB3NdJ6ZR/6bn
wUxdxEvrCE0PDTPHRjcLtqJ98ccF7KRoeelI8MuX4sMtONtb/GoEoTI904n3GssvYFUubZzTe/XT
a4EzSjc0U1VZl5/fO9M3oyD1v28s0td86W6IsZnhEJvltLcurVHt10vnr6tNP/jDJ76thmSSFXfH
1lQRb9UL8EQrH7p9j4kiJ0klhNnh9oQzhdkaa9WyMYKlJsZtS36GwLE0dM9pojM4SRZ6T1oHT4LA
e8l61QeibmKOJwGoFHlH6vND0lD599UCYt9abpJhlpms2YSJQjMwxb64an65W364ldOP//DjMPv8
+Q2CIDuv75pVvYaBNM9v/m0M/9uXXbn02M7ewQJbNLFT2bTHdJYDlPQ01cvkX3hO6Qy7S5XMped2
9i6mkl77mcwLkQAW8hrzjswnRwQXP+OXftbZi1dmnZmNMl+BeBOsLX2GNG6ebLDyzBSMtBd7OD8X
5tMH7sMjO3vButbADhWxHm0C653ipjplX/qddoNCRyOFxwHpSnzQTHm+sLdd+J3TAPbjUonHIS5c
N50eHwbAYD2uISrgBZohvFjwLb9wRsG//tu3fBrefrwezl/LSyyeX7ypN82eMxoscX+N8N259I5f
WprW9Ns/vAZgssdc1bhWu8SX+qMPB5CDCGAH/cjl6136bWc7mCX7sakjtWGzVpbSTFubG2C5Tri+
3IyblsNvNkvrbPsKvRYtB2HFR8tUH1rC1dhUKLPJdkVT2OWPlkQSdVotf79aLrx81tm+khQ4fSyq
5aMUKXsoLfMcwbRlX7jKr4+Yf70L1tmW0kg0sMhUYo3w1LYKZtNFv7YX0QbpGvpL9ug96bWL3/+2
n0csn99A62xncf1Ur9OcW1p8Sw7JIlGX3l6fmU/NEUfbo/gv0s5sOW4kWdNPBDPsyy2AXLklSYmU
eAOTVBT2fcfTzwdNz1ESzEmc7r5oK2urMnpGhEcgwv1fTtJav+riS+FsmIsjRtEVTAZzPnjU4jYJ
GqcuPkEOFlB7ONLYA27lYCNtip0lbde2xvynl+kDAVhVFAoglvwHV3O2MwoTgmrRNt0pDgZXLmSu
g4o9O2MNuq1ZjJdi9fXp/aOF9ykkEVHmQ5KCqB83Y5YHkKnEoT8hjQCfFYCOZn0xYKe12fsAtT7B
KHcwZHzZEIuMEY2rblPrvm/Ug5pKaAphMElhpevlrYEdxpjfmSmkqnA8WjGmZtz/GoSpRAM7qQwL
UbyKVV7E6IxhpVjfhDUamZJ+7I2OGi4O3+FtRzN0shJXk75h7WfjrGWL6o9AfoZfogkvpfLsjzcC
hlOeCnyiDrYNeuzKCAZeV7CE/VXtq1A+hiZ6vj0wvfY5pDwMzA3Z5WabmsiBWf2D2qwU1S7tQB65
6M1RvuJ/iySlJZdWRWF0pxqURu6/txn2HtFaEf7SbU9TVV2n3Yja4LI/LtZa0Aat2J1wObFnzzZQ
qmsfgvkw/JQPZzEWJ1iKgK1RVsRoj+2mOnQPpRO4gC6mnXYE05vZytp+u/SpOx/V4vQKkiZt1YmI
eIC7/l5x6ctwL4K1dgwflMP1fL/48aGyyGV2Lrd/annrTdhi48ejoabOrjrFw9wFQlMdP90dXnRr
0zl/pz9N51m4xbfOinXPb0rOzOAAzoXbs38A8byDzLsSSb6YHGeR5oU9OztK/As8PEDmGwNnx6a8
845p6KBc0u+kffAM1+8u/jIJG93FA89RHJHrUg67BFC2e32OL/4SanTUcSkfUmv++EtUuKi1JWfd
ScDxA5AjegMr2+1z95WPwozx+leIZU9ojK0m8+qqOxka7qydcDvN6o/eXvANF2sa4DH0pyZmG6r/
9cFdfPqdh17clFhMn7pzzlbfJF9KUJ3VpnxRtsC4t/CFXdD4Tof7mYtKsrxf/Rpe+jhpBsVxUHNg
ZGBXfVjloB0TMarr7qTfgQh+qk7jVwQxgy00xF/lLZTaTfMWujCZvlwf9sUDztJlSGLoqX6qLJam
h6JYzGeimwK36N+BqvPUCtcm99JVDUoUScMhyh5dTK6JIXwWJF1/grIBkg0FZkwpW0B2OlwVtDHs
Yso3Rjjg4pk8+/XN9UFevO0zRhl8I6crcmEfZ9fEa7sFoEZFgWK+6mTbaItKjcmOEbeNEx2TNyom
r9eDzrem5QlxFlNZ3vQ9y/OieWYDyeJjZtkNHr/IA+DH/v16pEtrSJ3aJH3AYdJW/Ti6MRsa2SzV
fq4OS9oteune8H49hPWndrUcDttS1RXEIlCVWhxDFN9DIZskvlGp4pSBd4e1IfqxGMLJo/FSNK9C
pG9i9amgFh1H9Ql1z4NfKjvsg7By0LYlmI0eQP6E7TIql0H+4AXivS7egnqZ7TUgzRRfLLwUOkvM
3Voq3FLvnCgNQTrW0h0ChuD9wGSASZ/iaq9XT3CGZ4E7nEKw9KlgsvKgmurGGeiXtygLyMgd4NYN
pdrJU5S8uWN1A46cw3stP0fdT084aGG4E0IFdPWDZ/Fk7yx3SPQNdGOnkgtnFn71UeXFL6Qa/Zde
022/wmAEFGFRpk4+BXumcJda4h7yGZLcu3JE2R0oW8IFSNVyO0dAstGfvA7MZAeuPmugT6uS3Vjv
re5xAcMmRm2hwf82c+UuRJdfMN4KbMNCcfwypdrXPEApEBdqOwpQV437ndKgsx48dUNg6zUa37Fy
KDCXLgTEKbtbZOIPUooFRN6ghIVHRvK98rK7vJXfYiN0RKvam/wzxg2aGbWtpsZ7L3uSJI0odOHx
DBEJlKeQB3v9MUv0HeB7N4EmHxbYiBToAzQIGyMC0aP0P4i9jVaoM7W8m+sWE17UE8ERuggy7rFI
oFwDJyh+Q8R470M0mzysHtLi0OrfAxxM5FTZCOUzgj+vft7dJfETHZwg8ijRtu6IgtaIW3gMC91S
whOHCqkgCw8RqoziGNwXobj1sKMeuMXUzKmJU0Eq7UUZd/r0Ja3qr7BLkDjFusD7VfaPgzrhRx/c
j3jAYHxmI5b+UGrNXZOa24hg4STbmtbsgrnxZfyQxhZDH9yC5GaXoGacjG+ZMe7qttgIOMFV8q9W
k2wDIeck+mKCwS8FcY+7MXRsCbc2bWOVLYrNwPuwcy2U76nQP2SGuqWL5aSa4qR4npZd7hQpLCVu
xGr4zU/x5sBpSTJ6B3/5Xd717hA/+S3CmFq1g4BiVxH0BW3wUN3H8C8RdgZstn6o3qsqO4KIxkH6
ayygRYJuaIvoPLduUQo3dd1ivV7sEBw+6Lh3ZyEYfrN5sFJ1I6nfSi/ZNn3l5Ip+I6rl9yENb7xB
e5lmXwbloYr2yfQ4SF9b85cYhc6YIBolS7/8trWrBooJ7t+4U+8k/CVy9ZhisCJlAn7Ahq2J2bc0
fBmy9oQ677bpDLz+NKfQa1Sn23d5tGwEYWk8sjZptEkkA7tg6TAZ2btYZbtGhYU24gQ5WHjRDURT
99aY7bAAsSu0EcpkY2nHXns1AwiCONQHP3r/XVLfg+i7FdBpF1CYzUWnQI3b68od5yRZJ3/BiQcP
VcpMYfUq9yOgRQC1XDe8UBCg+bWYqlfgT5Rv+viz07EF+yVhkpwjY5t7zdPg+24vGxvFwGpTx/qK
Z1yk/Egx8E4hoQzqYwPYosDPTUtK10K5O/Rp/3emW6HdZNGyjh+nYjdqd1HQb3st2zRecMNvD4Jj
VBsbM76VgsLFygt8M2o92pOZH/Ii57FGlbTCQqbt6r053XscDEbNGwlHqij7R9BPGQjUIG9cS5vu
dPWh3Pbpm99tW/G9KcRDBcSmNJKtEN2p5Y3eHvThpJsvOm30CYGhDi/DCKEutT9KyrBLh3SDvBB2
L/FW7h/T4uRXXzHZ9gZz2ygPYnmrQwGasq0f/jNYP2CVhbhQxW8S5oVq9pIlP9CIxTyqsFv5Wzhh
hpDdBOq7JeJ280M3v1belxgSTY17UYe9tYiokq8g7w3DuzWf2lmaA31mv9DZVi+IXQMQF52+xP6U
qoumaBs0XmGMIb2Q5vCTvlj+d9W7i4TSxTYzg6wVN5kbe6oTocRSKMqmjYE9iy1HWQPs+RatUgeX
V8R4GydsE6TkkZKTPOT/IkTIRdcQHkvhi2FSGO/zvdRGOGslWPEErjo+o+WwUYXknjLjAd3xV0nm
2cr05kjmtnzpoQdsAlqhPYToCjNxpAlR8HmZVOSRqq/DKBxNpTsY7dexBtgwyjc+dqVT0Nk95DLZ
gK5q/shgK+Uv3vAtNUFxTL96tOyE5DZpTgmMLbykAXxvvMB/U5IYw16+o/WLF5ff6mpEAnGAZ1Rj
Lf49Lt+stAbg07zo5W1WKGw1iWoH6kXtUzqIOzRnXizmCMVDO0Qz0VffeuypYT3cq736nQvdpuXh
rUSP+fg6teg6U7CXjfYZtw/oa9Dpce+CuL+bZDxc2sDRIYqh/LyNkZIpRuvgScoRr7ojaoaanjhe
ie18H2zwWH2oyiehNI8duq1d8g0efAsDoCg5JoDsdxyIQhZitkKei8m9QDfNjO4SjJBSLlPgSKrS
3Cp4c1niXYBwXyqW2Fr3TuN7bi7fKcMxBmKefQuwsilRDcTfV30o+JBY8nNT3RcI0Wog7wUYDr31
mOP1hnKng2IbCo7KYeoeB4jDGZ4nAU5iYsaUPKmmv4uk3CVBeoaNZ8idFZHSdWSXXnvbxuQXDp56
BnlTR7MfA3m13Sp8q/UmcFL4KtOXoRKPSNMfsQnkaJL3gQYZAw2VCdUrnNkVqCUCEP9R9jagp9wk
n3DCiii/vErp6xjXjtL+nKDfi8jjeLWGp9VDmtPBKeMXs6D6OuTgaI49j6SiLvivVATJ9buxognZ
ejvdh9wCxZCOiZhgFmt8HXIRT66fsfQktyre9KBdWggHBprCmIAi6YPR/Y1UfMWE2c39Ww0nvdA0
Dq0MyYDfPSQw+wBZqd1dUOMamd2mavDVq3DMTvFCQBdpUG+iVt3UtG0KBZvN2aWv/qkibyB0wVPV
vmgKSCmUDutA37ehcPDAVrTGtMlxI4rkCSnnaIPF9bFLf7avyq9WYvdjNI03wRaB853Yf5sykEUF
0tfkzyg/qo1/0xox7Ljk0HfVT/y9sCeLtrH4S+2TTcdFBZPVY4YcU2/NrY1i31Xe/RBS0JV3OC/Y
WuPvCj6AiQanEHGfJHwvLK4Y6j4an7UqRYwCC04ud+pXPPF2XDTQLnwXhVsxmBCANe6BcmzKfuL/
+Kbb5r/8oN0G2FvV8niUdP5rPbgfgsmJjZ95aez0toGZKr6mCgbilbIXyxpdg9lGNNpks0mfD90P
TSV0S90+QaqdGoCGo1siVjb05y3fczsHVWdyNsjIik1dsclia+Nl9aZhCxfB24Ssy6R4R0SAXITA
cBeCX9Q3+6pARlzeK5V5EJSfAoAaJVC3HRayPULwGhfJpPO32VzC699weXIMDoE0w9tKqeGbP2hc
vfLx3RR/SMKzORmoytyNKngpRSMxMyfHhogrftjeiKVC+4gngVw5HrTuQDmV050vIq5l/hhKlk8V
91lr2YgmodFAD0/37zSYXVl/TLqfffeCOhJX7GcvuBsivDfNf3TEt8VnL5fcwRQc1DhtIbzBZNaO
DWlnifSKcwN1WbSE4ARDIHDEHotqdFBx7eCEwWdSHOEMc/4Ev0omJOi+jsGPCpJqSc5MIr4CE/rg
pvk7xJRT7rjztO0+jifE3kwn9v1XdLt5tpgwl9V9CNOmFgsnwWI2g0meeQiJ4qalFw1qlopdeQ1n
OCs65HybCjcGg8rfdSXltZ5q26vV29zvoLsi9TjAV6camA94kCscNaO6SdEfNbXnFmlZ0X/Ve652
Sn9U5C9T8iuxfojNl8yHWKNS0kvfOaY2ovIwpOJhQvggzhrX145Rij8naKExDeypoeCPpH5joMIC
ISVcKwJeqmsYuorwL29HDfHmj2/TqJlQI+21/uSF1knElhpX+5dYwW4Ap4o0OKh+jnikuO+lEicu
bsKYvo/Cq6jeFsYL/sacg/1KGetiv+P8Ny36HVIidX6rGDQCrBN3gC0X5Bs8VX90WeJKbPzWDFHi
GFGO72dyLapWyd5AOhYe0Ob6s/pSRc0wVFQ+xBmPbC7qEog/BoOQm7zck8IppO9d+nI9wMX+H9Vr
UVMtDezlsvIRdfKgqUNL/1a74Wa+j+iretaxvNWc9S6ZcnE8FrHAviKWviyXh106KvjyAVuQmt00
moeAR7dlda6gY1LFG0TA4qv7gWAsMimuKhvUfniVlwi4iHybcLjGdze0xF2T+xhCdOlmSi0EBxTH
z+k6ZJUrBuJ+8v19pcN84zvFHnejIT3odXaIAEQhInoT9dbKOl1MGVOUQUoAUTTkT9WPOGmkpGRg
yIbcy1g189KwORS+zBj56QcMh/5mrcYsXyqanQedZ/us8ltbbeD3+Tj35cJDp6BgpB/k9Ci0nLIP
cey5ghZta1xfLSUBe2e4Fkd5jsStVz9F0zEYua/HeDB4tujtjPbLSmpdKnCd/7zF1sbhofeNcOpP
M0cK8LDqGDcoENzAbD0G95KjYRWLBra9Vitdi7vYvgjfZJhpELdCMAkubTGGd3qsHLHtc68P8XMk
Q6UeS9kQ7DICA4vCGg7IQgSUm4J3/qDUN76ebgq12dWIrFwP9Lk/OAciDEcADgZLY6uwrHrN0Kis
i7y+oJ3ZFdI1EATbSrMr+ZBI/u56wM8b9WPAxRxGWPmZYk1Ar52cCiRXrvb76yE+n/yEAML0p6ml
ikvqQ6mKE9JBhNB0xAKRjjO62q4QMQxjFKXR/b0eTprPyo8FSuKxRursDAAKflFilvFNknGhamdE
R78Jmy3lAeMXDuC3NZ2uGJAM3GzlDakC35Go62/X8nLO908/AGkqWJeIGH1qj2iCbHqTGTDg8rGO
qb9Jb4a0Vsm+mJJ/gywbJMVkIGHZhB0Yi+iEVSiWMhbVbAFYoW19nWCqIWgixRvLlQ4rE/y55cUE
48/0pzcjf2pRSIpvVL6mtycFFeVOwTM3rzdGKbpS1+xrNnpuVPCYkXSFsrgS+1K+Iqip6KIGK4gv
y8ejUNdGXeCy052g99t3gq3ttf3M51CBWcXf12FWl5L3LN6SxGa1WIT5qFaf+iK2zfbnWEBFt/Af
92OHq+X2+vAuZY5isFOQUoNqsExdtHWGshCk9mTmlHSeQ+HYrVEBL+XNeYhFv1LvTKETPEIIw41l
FfdNugsz2r7DWgfv80dr3oFc9CSFLYBO4MeVQrw8gytqdifEGJzxR7ZNd9JOSmysTN1yZTdcyorz
WAtEh95afZ5j+XmSIYd4OOF1/ffrK3MBpfJxOIvEy/oGqfSeEOLjiGZfbYMYuRMcvsU26k/7NXrz
/OeWZwgmgJIGd0hWYfJ8nL0mwTTVQ2sWSFN1UPYztxAn5VVuIeobl+JomsWdkDuNtIgjptSRrekP
ipBK8dygt7bTqwUCFEm5yVF+jwcelA6n2Mp8rgVeLJlg1KOsdfAHMANEzaFGo8p0/L20py/yrNug
+W3f+DVjGf8XINRLJ5hq/h31YjERkMREZIa8enfIUNm0dtE9woUCEBBys86obCN3XtuRuQDmy2Fa
HKm6hpD0tvI2/46HFhC9+9WT9dLnX+XLjwA771H4Rh9XfUwkFU0JWvy0G7gr8/imuA0uacKK4REN
j3ktdsHBpJLwI3TX2vp/Fvtz0v1PeGvRqVTx+u6NMexPGPSlwsY8Kig028JTh5HIr3HbbKbNcE/F
7mdxh8nxSkJczHiyfX4gKrxRFrfIYjKn1puRdXRIR/KQ0Qvu/8V6I5aVAGkwt9ZOtsMthbX1nLi8
E87izwl7dskuMn8KmoKd0B/jeN+53UF5NfYzywL4iHzbbebap53s8pXr0eWT5SzwYgsiHJ/7+UQy
Iu9RHdIZcsfFObsZHGE33P0v+LbzH/y0zGcBF1tvEtGTbVsC5r8VxRUQcHvkduQy1A0t0g4T6adm
g9/b8/9C3WDuDl+LvcjwpvC1Cunl/qQ80DV0qxN8yDv5u7brbzG3H+x6bXYvfVKRvf1/aaUvcho+
lid5CYOl8EWNdGfdWL+0fbqbiW3fq42wS313/Qp4AYXE5+Is7OISWjT9ZAwdYWcGiLwJN7y2t9Nx
5odjiHu7sncurSi0D5Rm6ccjprvsyUtwHylYgqo4aNt2x5XoDqGxW/PWekQa6Wi4yS3lUXd8Wol7
6RDn+y7icCBi/LtEczQID8NPJO70QAU+5eg0VEd/73AU2Y7f+63ym0452P1it8a9vzjBGtck7vgE
Rib043bVcMTz2rjoTpiBPgoaAovYCfhZtld92Yl61UVub0YEbLWYj2enb9HmXzuyLl07NNRLed5A
nkB/9+NvoOBWZzBUuHaAQDz2O7o8Bubv36XHHhR+skke6SGufjkvZfR5VPlj1LhvsVc0iFoCcCuf
8reATA5eg5eZDDN9jV30PyjWryz12lgXKVbUva/KOVF79EXt6tBWCG053T74DYQAi8wjwoxCBAft
etyLGXY2xfPPOjuVp1qqZxcFwia0o2gbqcYOqXU6VOrheqS1AS4SqtVmn1ugSSdJwU/9RWjfrv/9
C6UjsuRsKIsPTD75cVO3BKAKf2v+Vlw0DmgL2HQWJIfD7034Hosry7Y2qMW3xZzdKnqE+k669czV
H/GfNSLoxQWiajnT21E2WGIBfR1B+zQtu5Oi3QqVDmzha1DcKuBIV6ZvTuvll0PTVEWCdaqIuJZ/
zIQ0Cenbj/08ffCT79td+BUAMldUZ3pPnP8AtMpqnYVbfCQR1B26WCacd4dWwd4/+rfpAWVMB4Uv
W1/J8otb+izY4qs4Rn0h6MU8trDC6/inZm3q3F2ZwEuX3rMRLRknbe/JQtcRpNuaxxpBm+Eo7Gbe
qLayky7eaDSOfl7o0Lg1dbGVukYS4kIFwzgXBLtD8TyXXQZHciKYj+FqveVCbXteq7/xFjtL8Ke+
zgu+BXp6UmgZVcrJaDA/ym/08qtIcyfTta0gvrXcdVYm9fLK/Q29yMpM1gRJHP4MVd9ht9q+SXt/
A7JjM7rirfUSu8WqYJB8ec/9DbrITUMosHEcAcd6byUcpRsgYKgvb8P7bittAydxh1frCYvbu3GL
kQ70Z7yOvxX3yab46rvaWl6tTcEieasu1WVQSR0I6M4VN5lb7oKH4rV0u43kVEda7N+H08q0Xz4M
/mcGlmWZIgXHFAfwKGYcZ3eIN6WTOuIB876NeKM+XY928RDVeY6By+ea8yfdz75BRi1ZkSp2PP2L
331ET9ZbCXB5w5xFmH/BWYQc52NAaQwnu83vkUfF+sZWT/Pt1Lup6LDb0/frQ7p0YZz5ICBwVeqy
y4I26o4aZXuxOSE1qDp1AzMyOCZFco8KBu0uyVvZJ59lO3WDc/tvwEXKSk0QZVxem5Psx25Zg2CW
wVOyeUAWqUVmj019M4xACGLJ2kQDgAQe21PJ4OvxcWqyvZT1d4mFHEg4dLY8qNEMaXtBKFxJh8c8
GW78tL4NafgMgOM0QdzNziVIr69k+6Vk13GJlSkeqDxUF9cgqSnVQhB7xjHMGry9OyJ8rSrO9eWZ
t8zyW3ceZZEPnS4o06ANzUkPkSL14gpE6kHz0TPGY+9eK+6LAOxgPq2U0S6FNSSaWzhVWJq0vFMH
tVF4vP/bUx/QGU548EbKvR4Ph6AM0Cy/qzTtTqaWv5IcFyv23OEVVUPvH9+/xaRaLXZVPnbQp4ZT
OwLlh82lCHCmxxNQkH7O/h0TSJPAR6dbymNH8OUHrfc3Ux1ux5DaVKrOJqVAkKTYFRJjU3nG4/UV
mfNzuSIGbw28JqhqfsKtD60h4ytdN6dRDu5QI+nF3zqmcqoKIc77GYTySgZcOuLP48kfTwRZaNDT
TdvmVBa/WozxpBTOAzhnxVu72V863c4jLSbfbEMvMQtGZulPaf8qTiuH26WjhtY2XDfsZmA2LD4P
ZRFHQJgYiRmjs+XhhGvqW7mtXDUCySSD2Lu+Upd2KLq/FE3Zn6a0TKamQHg6sabmpHUg7Opn0ztG
xc/rMS7QU3Cfprs9j2umTCwGFRSSiv5k3Z6a8E2vInvwm+cSvPGQSLsp9R4a5SZq6r1h4Z14PfTn
RCSybqG88qcDsiwMF8ngI/3UtSd/dk3WZfzspQc5BHtGGb+Nqr1gmr+uh/ycix9DLs5urRTgo3Qt
XYmJGsIA2gzP+GH80a+R7C5c5IhkYOryBwMBTeNj1teodRltMcD8PFrf2l1813DBL79kx3Xi1uc0
+RhqcWcsx9YLtYlQlXRq0MbCxt7Owdhen7oLZYqPYRb3w071utAsCSM8J19qmxfzDSbB2/zQnrgI
rxwaa2NaLFRdYavmiX176qpvSYXw9UFsipURrcVYZP7gYVgbKcSQyTdc7mwRVIcVmiu7+MJr+cPE
LVkzYj1VBbYWfIseq9tJvcW9b6d/QVEJmBy1rJlI3m/W1DYubq6/+acsCjri2NFZngeXWcZODX1b
TrxtiMiBii11W2o7WZHer2fI5fm0cNOijDULtn1Mecu31MgEhIZLEq+k+N3AoqI1/7ke5PMZz2RS
1xeRMkMzdwkr6MRCyfvhT5DfSXHTWC//3d9fbCajwWt4jDghvDaxR+1VLte0PS+uzNkIFvsoFAdr
CgVGEJanCkhykWZOF762+ZslAMWm+Xx9RBeYYh+nbLGXTHwnZC1jSGAdR+5fG649AIQTd/qDa0E4
sZ22xWO4zii9eNyeDXWxw/zIx9LcYKgAsHMQnVvvt3/TPSRbz5W/EDdtNkhibvx16WH50yXnw5iN
Ra08GFvJwvm5pYxc67YFc+SY7tQv2q72dtzEt8P3/2CSDVo9WKOJosXt4GPydxYOZpZXtKe8AQwu
w9ItC0C63X0oY2c6vo/UMbMJtUIBhR1Aojjj2qZCT8oYMM00gjX1kcVmBKwBQo5qLhVt7cI+qWVR
QNPN0O5pgjlqPNn4QGdrGohrQRabxavM1Eoxl7qfhgwDFR8cwfPorSl3rUVZTK0CtzbjQctQJDSj
61+o6DkJ3fHrK7g4WD5N2GKXBInoBcyndi+DVRY6FSrn678fQUKlFceJ+eBaXudqSerUoBi1+6KN
AKNbbmy2/95n888gzkPMgzx7ffuiOOamOmn3jfJi8Abvvpr97/9uFPNqnYUILRVacU4IMXyOktey
XSuILA6NT2NYJBU8vF4bS1w226N6xP7reczxNf3TxOaw/AE0xh7MjQKtZ2XyllfhT5EXiTZi8G5a
gqTdG401s9WQ8xc975vUj7bSa0cz0b4meCDY2CC+192anMGlND9fu0UCUpjO4mlk3L6E381JV8B6
xStQlktJfh5jcSBj3Dr0HczI+6B8CKwvVb4m+7BsvP+ZQ/JbxloFvJqxTPLJE5W8Niw8Uitbe9a+
Ic6xw8Thp3+Lz3L7SzpC+7TTZxo77erje3Hof4q9yH45UctIGz3tnlPIqQ7ZNnCrm/bb6KZusFmD
GFyayvOBLvZBj+JH1IQES+NXXld2ClXv+k5b1tI+jWexE0I/EyOcVrR7dLE2lbWncvHY7VXujWm3
Q9/EOrUrIdcGtdgBFaB3cNAc6DqGVdQQMGreXR/UWoRFlouC1eDjTAQc69hdoS0EKzrRl86P84VZ
5HieNnqReCyMOj74QWknjb7pArBNurXWrL60Zf+GMsXFLcMEaNsq8hxqBzEaKJWDkG92MDa+bPvg
LETyrg23bbu9PolrcRc37S5VtEzUSAwrRl04jbZpoNqJIG7+uzDzfjs76oMx7xAXYi9rXBs9tMVr
ONVZ1Kycu2ujUT6G6SSDxnfOLEYYwXpJa/vozQ0ra3U579BQ4VJlotOzmLJG98zeiwP9vm5yJ5bf
g+rH9cma0+qsrPavzfo3wGKy6ibjO2H5+r2B7DpaQ87Y6Ngptps6SFx56NwqjY6dsLKdLif736iL
ucNAT036mqh1fuJJhuRgiu57b3d+uL8+vnnrXxvfPMFnydArmlxYGRModtpjWDx2IiZwfuf63O1b
+eF6sOWb+dNszjlzFq0WMy0pLKJVyBE7WbrN3GgrYSiITsNGrlzZzd7QG19rbM/TtRykAcRz1jgH
rbi8xZeVV0epwnQKkj1u1E20pTrvx7a/E+k/+YL7v3iqXEr/85iLEzGoSJ1SJibeqhvTdNRNjOmT
YOuu/C148mwI2NoBQdyVKb6Ur+dhF8dkWEHMbRLClv0PtbD2GbT1gLWMk+w+6EM3bFU3NOvDf7Cw
tNd1ut4i6J7lPpyGqhR84c9o/fuq+oI32IyMU13vIateOGZu1otJl1L3POZiaxq5r9L24rjMaQZI
3Wyj9T2oYhvjeWd2QLw+xE/rCUAYSDny1lT9sKBYbMlEiONICtrywac3lLfDP+WAxmcvr3Q4LoYx
ROwdqbjoHGkfdwgaN0Kgdlr50FTiTY4bbBc+SXKzkiVz8n3YEPNgzqIspg7mYWIgsFA+YIXq9sq3
UkltCgq2ACO67dTfHT6q16dvLeJi+hrB1IQqmcqHrtKf8/xd0icnmxpXkPSn1oJNJ5TO9YjLAomk
Lga5ONqgI2FmXMvlg4DpZyABykyDfi90ihNKKFHNrPsAanYc7FSvgnwkP2XS4GS+dCibYTdAzr3+
gz4d6n9+D94lMgLxmqQvtmYwQS+TSp3fUz42WmUXeN/WxoPVrZWiLufQ/wRaVknaCfdYZKjKhykI
9v54QExgMwXfro/m8oL+DbJI1KGN0ADpGY2cc25boj0gb5A1v/U+2kjig9rp9vWAa6Na5Gyp5n4b
RYzKgmCthkelLLZG+fV6kCXI9l9J83dYizwds9poB4thiUcz3mPmNNnSa/x1RtFXk0MfFYIfhESn
3ytfrodeG98iXcuRnoMQMj6d0o4Z36Nh5PjqynVm/iOfN/7f4c0/4uwDHI1ar+IWyMbvzGNReq6Y
ZZvr4/j8VvyY58a8D85i+FXnV/Wcfhwmqul4o539U53a3cz9Seyws5XUjeSdgoys97QmQvfpo7AI
Pv/7s+BWX6LIqM7rp2NCFJTOWJOaAcTuAgb8ysVibcnmPXIWrPSjQYZrxJJFaHyHuNwb+Bw/Xp/P
tREtjg258GsdKUamU8ExfCP2j4r8qCuMbM0DaGU4S/xV6Kmd4M/DqQt/m3dvE37zyNit7OOVFFzq
/EZRKwiVOK9QRzZAeheEX9dnbOWgXar7oriUG+WcA6VVHMuksT3kD3RZcpW8+3dfpR/TzVwcF7ke
RZoWMGVmj6qhX1P3zTeqf9/3a95E8zJf2blLXd+6HLtQnY8HtUFgQeZNIElukHz35H/ANzoi8mTV
2lItlQb/dRr+QVuAKUBe9GOCc4EskNTpCYpThdtPznCodwJCLrb8T7PB2feIBIiDNsKjsK6afDlR
/gZf7K5Jy+KqUQg+RD+kAQEFzM+vJ8rlK4I189kM+hlg9D6OrwcdESO/VQIO9zCld+Obeme6oNTx
XUXYgUv6UNoom6ycGxcSlKqCJM7XPPrzS7xW6etxpftcv6qQB37F7dynt+uWw8v18V04OuiXILVH
/x/n4yWICpVrwQprNkKolJs+zJ0+/S4ghBQIJ03qVibzwunxIdhiuRJ1qv1AJphasQ2yvYY0TUSm
XB/S5SgUIBmTQatzseHUOBmQqFM5cse3GGUTI0LReq1edml9aPP/T5DFp9gMU8/I5q9kiMw/EHq7
HV7l6d03V472tcEs0i+oaRjGAZf9sokR5f7Zo5iWcV5dn7IL+4iF+TuaebRnXylFan1kDYmiWs/9
cOf/ux33+ZT4EGBxSkRhb4h5yHQ14mvW3tfaPyzQyiDWpmqZXWYeCEOnzN91Eb0b+HfoJCn/cmn/
/3sWrM3V4mPbY+ZhqgFhGnekqZnWdiChnqA9GW/dpshcxAFjZ62pvzI2dVFvxA81EmGqlA8ZPglV
8liRDbq4hnBci7K4sEsa/NDSYOeEHOD54OjVlwqw0/VcWwsif8y1xspTWQRn9BDm0g7ZBdy4Awde
p/vfhVmcArlnmWHSMxbB3GWGgTYOQuXF638XZHEKCF1qqVXJsljIFvH6t6ewso3w/XqUzzWxj7tn
+Q0yq1YC806YCg8Z87d1M/tktNvkh7ytnO79P/qu0jyGXCrzLFM+cbi1acpHdBDLhyhW7bJ7zqeV
z87na8PMB55ZkigEiwreWx+zQLHSOB6aqH7oJ3Zr3ulPSWb8lIQRmYFgk6geZnoV4kJa9M8UlCAq
1W0/Wa7c9Ic+HW/DFKH1Am+u/hAZ4e76fH/a4fw2QHd4fEN+A805Z/DZadjm1GxMv6wfRDDFvMhp
bk+b6yE+XyvmGOo88pn49QmPHeaCklghMRBIvq/v4/2w926lV9VtXe13+itzfHdYgz1dHJeqGLOG
Ppo2y2u1FvdNnCXE9GnRCcUvc+0ysRZgsbXLDFBAOQ9KLn/3dHiS2Fi5QaxFWKRNXuM+r+hEiIoc
QcXv5rR2Bq5FmP/92eL37eRlZkuELvuijQ+N//v6yq/9/UVyDd7YRUM3LwIP3vhnYkgr5+tagMW3
vO7VLK3keRGGcFMBnKiztS/txRAQF7kx6rKqLHWwWnOq6uj/kPZlvXHryta/SIBEza+aenB3ZDu2
4+RFsB1b8zzr13+L2Rd7d1NC8958OBs4DwZSTapYLFbVWsuECRNKIUL22Ug8V2XpgiRMvqpgkTIR
IiSgyP/8/eIzaGLT5WPStH6LFp4znX6RL7UHEqe4B9+1Y/zWn6HCkDv17EHO2sYACkhM9b/ZyYvf
wLjzAFriYmzwGxaM7IgFOARTrnYlddirNxuzTsah5zlOcj1q6TqDHaDyqTvsu9xq3OwxgXhVvXCR
TdTB1hbBzgFeGZkOyV87eDAutQyUeOvnyy8jvUuV3yqvRLbpH5QA5B8TLAYf1NbYKQWL0iXMAuSf
Qvn4F4fowgCTqEClcVI1GQaWcLFyDNy3Ge8YsSqv/3igAQFaOtcFGhzmoOZGODUkWDrfSNM3vJ/u
xT66D4b2Tkgzv+o6QD0GB9Jmh1DqXDEYnDzp7qDLYs9651R1+gkZ0leMLz2DVepFJBm6DgXY2kGB
3S4maAMHXvF49fynrgT4IhhMgVNZtR/GYCiCYZHxgxWIl/QheEMnry6kI+pcLil+QULlQISI80BZ
z87ALEYD8K1pKFhJr+lZXU+S2nQ+sAQ6KgzdYe5Ez0BdWZanlzBNIGpaOaj2pa4CMqjbjkCDGevM
0DIBogez+bTzcu3MZCmbXA7Q/FiEDBTiOKaasVea8K5SOanelk9DrBQ6W4CIqpj0u7Zkln2wCEvZ
+ZLY2aGxHJSZhxPmmGDpkEItUSatqztfqe6E5ls+/b69Wbx/n9msGQOKZqsUnS+0oCpMrBlUkbct
sKPifw7NxS79+ftF2E7qTpmzAruENvhyyryl3NeJC8kdZzxkgE306BpzUoJtF/j3w7CVEjQbdWCt
4H/mUNi9TOue96PeA2XEC9a8/aN/v1icIGYxyYsKBwwtxLpv7ckwORu4FZxNbKBsQF3aXKGXiqKB
0iwGWXx1vsu6cb+kL3LDJQDkWWFShDJoTC1QYKUBmQTqSoUnmT9NtwPWETx33wNoqKcuUNY5p3O5
uYEXq2OqAP0oyZitSzu/AIsydDJqNeM4A6EP4VVAuDDBFAHMKRTAOQ0TykP9Nr/1u+k9TxxAEUOr
BrTlsXUkFCMBdQJtq0AlFcDqb/EmxLaPwcWvYIKFmsbJXAX4FfOR2BFovq3AoTCQ2WkeYp9njrOt
bNxoC3WCqC7OtSY/ySUwVgIv7d66WkxIvMMhIZmxoqNTiVHWgZZ0/lSavZ1PmVPn5ctcgwtb+zFC
UcJQ6k9Frjh3y8bRBkoIVWXKtYoqJeMvmjkWZWt2jV/ruU3M5qegvpb6rgvU59txS6ahj3GbK0uM
24y5STozHhpfGUOw3DbNLs7HwA7bpLEikn2ADA/6aqoq3suk+EoJeZnzH4UYl6heKGdiiIpLdMMt
4uoFGtuPfYE8YJwFcMEX6VsGTYagyacdFZbQhtcl7vailDtFrmYWONpRqCKu2kJIIIg452HrnQlS
E4UQXZJlgvr8dcwSgzLNQogQ+Q1MH+MKc2qC/THZxiukDANLu4MypFNyzvmWVTrkAfglHvgSMJHX
VoG/BIO3hByze+3f4rfkvjymvyrIZX1ppgXlECTuYKuHAvv/PXxe2WUCG67lQex12JVNf1IP0vA8
dry10R1jXOXKBuOUZjNmgtnCRnKYTpkDzuoIKgjqA+W/MH6EfIAB9T3WIICHoo5OAKCALPhQxxtE
U3qz8Y1nBVTMtmxpu8VBvxJUX6Ud/I6+Zm/sXPWT3EUuD461EVswOQfmSx05lrSaSOiIlGZLgNUq
+quZ7zX9fPvkbbrKhQF2EiFs9WipempgR8C9o96VqRO6xQ8Ik+ww6woixtQ2nXnHMbu5qf+tS2dy
oU5Oi9roYLZ1JU89pW78WUIBSNlDSslEwkK8zA3mE+CXheH2VstpCm7cwJfbqpPrAxL0VZXLAszH
4XkCA0B3kscDZ4mbNgDwJlBFNtC8Yg+hmCijkf+zxNfmkEJ0OnT1b4pVAJiOs5+4zTOP8m89uYye
i3RhlDmBRKlB2T3jZTZ43UHU7MTP7eUbpQFrjqkjSi5vdn97lejPgXoEU7es8nMHthE5VGHQCO41
9bspQ7uHpyu27aS0Cfg/RpjMrwgA6lQEVAK0h3Cfu+U5Ph/IPflNGTslNzqWBvgFb3++zYN3YZL5
er1QtUKbYV1V8GDOexkCErcNsEBVmqvjU/23KOZTpeNoolEGC6qVHcJ9C+JA8xuYlqGny2Mw27jI
dSIZ+B9wNOBqYE5bHJMUlx0KRjU606VK+YJOZvjaVgVn19alctrzu7DEHKwyTLJCrfClxgjy1aDg
hrgK2jEAalvQY7UwtBZDpolPO7jlhpd2mXu2TPqk62TYBSfw5KR7YOze5X1uN3cLMggwxEOYTR65
ssE8s4xjlkh3ZVWnJarg2Of39fQDqtMcP+HZYDwxW5a81WfYoGCEsnAiG8ITn9OjvsOECVrSaEhC
KLL7edvslv/TfEUDagVKomwBMIjUZgmUAkX44CQLoxVovBbuVuUC7Of/mWB8JVbavkMTDaXYOrVI
W7taOu+qIYb8EXgxJvUpF54UrbwTtYoXm+k/zd7pl6YZd9GUKR6yoKLl/8Gp7vtzB3TH6NSQC449
XvOQt5WMk+TxEJNFg7GpLjHoUlojb8ppPRNHj93FVjI+0iGzVcIZB3zwoC0rWDHkdJ8TB2x6oL0A
9WjXWvEH5kh/8N4+m855YZgJYokaN6LZYm0iNGnK8m1WJNssuK6yGcAuzDBJn5KXSpHR1knniLbk
pC6AzirkNKfWFu9HbybI660J2RifF5G3QuZpIiQCCM4hfoQEKQowm55jsvC83Al25bZQOd7jNetk
u7+5fi4/KH0RXtQ6gjhTwwwi4H4NYRYSnwweTwtnWSw2HhrjvZoIZeunyIAm8PSWXxkP9Ea/yo1T
9ufVd7EIpdaNPKAHfGzfQ/VBTPF2Jd/bKMcUc+fdjlccD5GZYDJrHZRlJDhiEYIlbP4Qkh9KDMkh
ueFccbyNY0KHkRt6bvTYuDL+YRbnQXmVJk5STjZtYP6IGHi56qsyVKxlepyFBPnO2O3GdH4mqShC
PNA4t+NwhPrLo6LNtgklmy6Wj1Hf23oAyaFIgpAimuBy5rQpDn5dup2xvA9ZeKpI9qiPuR/UgW0G
6Wei55MV5ovzF18BDWUIJ1OtA7ZKm5WBNgyi0foSEoxuj19o9dqHlvO6A5sb9J8dtuSihlPXqQXs
1AsBJFl25ewoiwPnlcKzwqRNS6RnXZbAylQY0BD6UMNXCHxat7eMZ4Rx3LRRjCIDBapftCFUyKCN
2f6Ui8fbRjYzaAI1V53gJUspVa/jSSOndasFJvIjDAMmB0wW/47seqehq4Imv5UTJ2st407cKxzg
6/by/jPMhM+5g3KtlsDwjEqEcZ/UH4T3huWZYGPl0teR2cCEAcYnJJ9QuTg2Jq80vBlg/ttBdvRW
atsOEFdYSYE4nOYRcpGlq0LdKgump/+/r8Xm6wA+TA2ah3Bv0De8Nb9pzxX6hvEpeZncDrwlArSf
AJTmEQOtB8NpHnGxSMYZa8h5tqOBayf+gqSq/KRa1SGHPBXqpy3YeTFcs5O+FG8GfxaXtGLrM8po
Y0lA6KO5zfIhdXMv61MgtX6fKbu6/jVMsgc42l/cExdWWNa/Oa3QC5Qw+JK1iJARmDjHOxE0vxWP
UHlzOZIIUnwqxQJE9vWJE6qmEbISWzmGtRULj9XQQTSEB/veumKhLfGvFeZ4BZ3SRQtJ8cEk8SAO
b5rwIrYq6PBjOyp/3HbLzRVBUkJEnxFteRZhXsdJr6WpjFrmUDs6lCtbGVSmAM7dNrNVGpKBYafT
OTDCAtWggxaadS6g3tZXpzyKziVIsXK4Yw6FVPTQXvSGx9SyaRL0y+Ctw7zvagpXFFpVRBm18Vvc
tSGUUMYZTMSZYEdTClHhxc0r3iT/VjhBYfZfk8yH04KYyJiObfyol6wAIidt+FjUXwBpc+4X3tqY
6Nh2NTgxdHy1OCXHSG92c4wdHL0MAMDJfM1n3gTPZmEDuujIX4BYX0+vjWkfBv0cIeQXL2VT77th
QnppuKbWneowu1sgrDg2JTimk30lRZwC8ZaXog4lAi2ADAT1jutz14ZQRx1qtBJiIzlKjQ74+YR+
GudVTneNTW0vrdDPe5HaQt21Nsqkoa2RVy3P3nRSeFlUvQhaclRLHSqxsx10+v720eCtjYkpQRZE
Ua1NjS8JhhstJzSroQ/Ke3tsxRSA6xXTkGQNkxVM2pNOLWmajMBKpZ66EIKs4IzIWtswWyvReMNM
m2u6sMZcOQsKllkSLY0vLNOxN1GkNCCoO3ze3rmtNQESik4ZuOZRkGV2bjIFrTEbtLIi4VcM6cJK
VlzooVmggTyWA+9wr9cEHi7sHPwPIkNg07/2jjBaDHNszOR+kb76+tQYUIlKeInjeknXRpiygmRE
WqUsSXovGpU9pT+THooioQLl2w95Gd3b+0f/sWt/vzZGV3zh75JAp3FKGFPBWBknv/KQQxOwUQ26
tsCcqGw0pWgQw/ReUePvUhJ918beNQMV0pIlznC3C/DmlwPzXDUxzzbvezHeIcVqNxZanN6XkQ3e
WPlUPvS1NexrB6Kcip996+wJBOFgCb29q5ufEL6PeVBdlyEKd72rCmrMQpfLyb2YgScO8lu5AH1o
NXHAbbkXeUwMW6tEBR1NJIm2dFmokNg27ZDgBr8fYqiEhKUVxhkwSn/jKpSFTkT70US6wLhKJRtJ
NUx5ep+2pq0sI0iDSk4St46+GDaiSaJI5Y1W08vNGPez0GMljTljEgTQMexZ2ZaHoJRt/BWS9Jo9
c3F+Wz4KegLM7eFyQQ70591+cQqSpZ8WpRDiewkZcFHp0MVdIMmczcW+A5dvMPa7IFY89H2+ukB+
ve0s6zecSjRYhQAAwEIyssprb2mg3jGOtRrfRyeRykfZ/QTGarn3IC7jmF+NDeqLeqf/vm12lT/A
KialUYwwQQoqsb3kYjTFWDOD6L7Pu/u0rJwE4jpan7mjKh5HAp2Z5P22xfVCMWqAqjNBWgLAl8nW
ngeS6rKgI0cPWwgGD6NVyhjQTgt36j4zLXQ6EVipTt6PeAC1FYG8EE5mIABrNEV4PAcmx91WB+fP
76G8CQACUF3A643vgigdQxWpfDALULl+ifLZUiA9zln2Khpcm1mPbap90kKI2Z9HrCRHqXGQ7o1A
3JMocAyjP4e6cTbyym7AwdWmmO6SW6ec9UMtK7u8UtxSq9Beeb79szYXD/59zBeCPALMCteLXzTB
NKY6R4sjK610Ouvdm8kl8aMpxdX1gqWDuRnM6KKClIPtIoJvSa0HAOH8LFHwETOrW9DXSI3lvp1k
pxH9xpAsogmPi0AOpOTqJ63tExn9SzxqIG27fnMI8zQLQRv0fjmaB8wcO8acumo4WElWOnMwOVot
+FUznppY2Blzxsnr1vV7DcVeyigBXICIZwFzAc2QUA4aXe/9Knpu9MiS4trtx/luMoA6a5+LQjtn
meAZae2CZAlEs0+yDiVPzD7MZz3idudXtz39ORg3wMlHLxkR7/qbYyhAI1Nk9Gg54TqsFggCdJEV
HjWMCMwYJgxfwSAARlNOrWjj4MMuDjxIRjGuY7JVKrVNynbKhsGfYiGxURDwQh296x4Ca6H4q1Bi
Z0nIURyGx0q4B7O7hRNiFfiJpB3spXy77fnrcE+34eLn0NB4Ee7jKp2ENh0HX4e6/Txmdl2atoHe
Sj/8UHPNimKA3KTcDlNuIWbLIVUdI1+aTOEp7Ij/2IppJmn94Hdgja2BnYLgMWA5jdP2s6WKKUTb
32Q98+VaPIz9J2fhNOe+Po4gcAcACfEXyQJIqq8Xni2a3AmgSvfDN2NnEgtNR4+qb4QgLw3RIeN1
kdYDe9ANxBwz1okhqfUQc1VKgxzl6eD3jbYrVMmeZ+pw+TzZozJjlCtyJ6Vy5ETtLOBoHtI52vGU
qNaBTsZ0MhaNr25i4IY5g1qrDLOcTb0/TSA8gqKZ+NkEvCriphE4uESQQYh4iFzvbDoFck0HbvxY
+akImStNoHpLeRLAG/tJa1wKZlgpu/gqVRBj0uilIaMtp5eRZfZq5nSV+S2NF7sfRzcU1cIayubX
IskHzFWc5ag6yDFnyIZm7NdepIhg3UQYAYAaTDnUxy+OD3xLH7VR6f0IV3Qtx3tcAcdJK3d9MXIe
/RuRA7bAHIWJCpW2Hxhbqahk+Blokg/iZPX6t6mKPF3JSlsdDEDoSOON+j3JQA6SgJyOZKC1yRU7
zlonJN1BL3gpzDqCKiL6H0hhANGhUJ3rtaNpIBTxIvWYg02/ATTjLBbqf+UHbcbqb9VOw5Oa85hg
JRAgakRtYtDwzz29ytT6pC/EELUsv3Zbtxqg5wK+C7+sLcE2TslXl1nEAxexpexjx3Ri3iTQ1ucm
SNgUKIJIOmGDBkYdRTNvQ4xnlxDWAMFluUh2ah5z7pjh5tcGOb+MSSeApkGLeL270jxD9bPK6f2k
fsyuYKXHcAJvl34eHfAs+82uf+ctb/OLopCLsyvR/5jw0Exyro+ygjn3OrRH6bcmfnCi7uYGIscG
nMPA64Z9OHXBWGdmqXVYVfEUim5ro/A+7Adb+TAs6W1aKGOz177zCgnroTHqOBeG6Q+7OKiqlIhj
oGoNRiqrp+Jn5pRn9VtB3QUUSJOVPfO0qtZjQn8smjAKMDhkv5gCSayrC2SPUCKkKqEvlDHUOAyV
Hb1AbcgWreKc2eGP29u7jrwoKCs4G9ARh6YUm2JJkzT0ed9iMj2H0Ed2LwUYaml56GrqBWzMu7TC
pAyakWVGNKudX4WIsMhKcgA9puITKgHg0g15R36dJlwvigkzaY/K8WACSWBUEEZeJq8zCBgxJack
raWVgZ3VEq1znSCgmIlcJe3V2xCf8WK1rDBm3KdLUNdYrUhVuhan8qCYlTqoQ9nZbAUQf3EWV0W/
CnVKWbYKlfNk2v6mAArjvOD5wOapSxp3KjgsO3/IvKyq7aJ76ZOn236zde5BZYF/B7P32or3vmnL
OVPrGOde0SwoDu0n2djdNrHpNNBNpqR1BE1KJpxNfTqQURZ6H2Xlw1SbAO5qbt/VXjxHNga5Oea2
4gxVxxUJrAG3RX/OxXEXxbgyYnAQ+goS7DmJLBWaHDFURsaMs3ebgZpinRWU4lGxYO+EtgYeTZyw
ssGr34jdWogxTvA7tXsnsPp7rbP+htcRXokqF8S2UEZAOslsZzWCiDbKR+Cs9saD1GBQSHbqz+ZO
sbqv7mU8RXfFL/1w+xNurxTJB5IuKkHEDvqDBwdELiU2dTwGn9GhOFAOS+0wPRhPiiV64knc8/Bq
W96PErP5j8zzCqPb15kca0LUg2LhXRE0y1B+twqP2HzriKMSg//wGfUVXLXpp16NSrH3g4hYjdrZ
anifo/PdE8WLB7y6Gg7zztZhAHiSQGQCn5GwZ7oY26VIYrw9YryuVP1TG0bXrKElLodO2PNmBzaX
h2kVmaaqZEUNvyAdBPf41PpCMliqqd2RGvOHwl02JsdO0N2SeyS24gmd6UGXHZW19cB0Pyy1MSA1
x/O1OCw5anZW4s0V6pg2bAMe5ZTfQcg2uLc9dNNbdBBkQu4WnBJsRto3eVZhNKfzSRVbHd7Mafpc
K//nfjTOHiooqBb+IWtiwRJiMfZmqQCpFIKgTF++1BpoTTM9pNljBYTN7SXR2425bAFOF2lJmxaP
2OiilUIb9xXmy5a02JlTvgd5o2N2xBpA9qbVT6FcuZHRccLnVroEYA0RMU2N5v7qcaWpmiEnYoCj
bs/2/KLfhUcENC+8h66GEz3whrc3HEYSMd0JbDH6BOvaWCjkYzTqjV/VP7Xm14yq1O1t3F4QOLPB
N4oAprMXQkiqaqzoTITqS55ii5/Lu2AToC4OFDQgODEPM7q5JAClabkPEihsf0zPmiScCK0vVYud
IR/TB15LZyOM4IyZeM1TSWuUF68vuSg1GlFQu87vj+DQzp6MY99a5l3xvXlHufw1f+oHq3/qflWf
vLC8ubgLy0wKKMkFDlqAp1+MN8lo1rYU8Si2NipTwAJe2GDyPnmCOhnA8Y1vktYr6sQR62xHSozs
lJmXtiA0Rs+9HL7waTkX3UYYwYMeZw39fZ02Q673dRLIGOI0YvyxNZwJQg1ystiJmHOO9noSCX1n
XN4wA708bSXB1hptNWUov+GQkcYCkvQbniW2+Sg/6ufeSe+nb6IFRLPpCB7nNJCNqAKfFFXa/wZl
ObO3o5JqPdhhOl8PafVT9+LJDgqvjNzqETx6LobhS97jcqNgA6AQoHoa+oDo47Anoi3yrFd1YJvN
7wuEK8/Rd6TQmRV8ECt11IQrubH1GcFAg/kMJLbYaKZeYtRkbmbQsoFCBCw/pidCkzSrOIdwI9EE
+gkZikTJ7VZXObiTK1VNceWMYLQbh9KKC78iv0TuTO5W9oVyGu5vE+UuaYXRK5VoWLCFaJ1E47c0
ou8uFZ1wgo6xGrp9BFCBEoxgaxYfzWx4kshyzEn9TdWFfQ/tCkusJM45oV5yfTfR84HnLcSLDewA
88Kt9bqKMYQr+0XR7oK53KFE5iVzdEzlx7DMvivy5LUT4YTydTpzbZXGpovUXmtIXCGyyn7S/BSV
5EhqFFBzMIkFZ0WpvT7NXM5pWUc7nBCRAMhk4P/QI7q2WOZqni9FIAPFNAB3kz4EqjPdaeBRAnvs
jJakIFg8QMWavQquQzkvoG8KOiXCcoNMwtRNqQmjyi7cp27yXcgt05b2TXU07c5VvGZXV0fVEfej
ZHOL1Wu3vrZO/36xyXIHVe9Ah/XRHl2/ppwx1REJa7dfoIZtfgaDJ6pn88AzvOVSl6tmrrQSjVg1
MP5n1dI+3dGVkr3B+6Sb60NuA6U3CaweLIFjvuhyYUSC/AccA2VfWwUPt+HmdlvYioVSlCvum/DY
/+3WXphm/FcNFHWZ6dZCfcCVnBgdX6uddkWzC8S7wR4dzevOwFsUAnI8ztnZCCL4rhfGmastEkBb
Gcwwjq6XIzmZ16nnIPhoncktPbBJB/uiP5elw307rm8cGJbRE8Doq4J6BROMge0KKgwoyX7+Ndvh
vvDynd7e62fRK9xxD0wD58xuOtKFPfp7LhxYBSUuMSrYm8VjorrDYCntIxoAUHow7bhCETV4VZBH
6IfJXlxjX+14HNAb9x3QiACom8j/UO5kewP0TEuZtBDfUOtfQa7e9WFm44edlGo5LEKCOQrpbkoK
t5gdc648JHgz73tvhC5U6DGpAmg+FQdjvveSaENgdq3kG+fR1b1l3yY7otzrNpWcWIA83sXyQeRJ
yGwt/cosEz5aoR+KXm8khA+abWfoRFjVHYXo5p6mc2/6jdMMcybl0xMBuGZP8zIrepBHRPITojpt
/q5IaMYI72nFbTqti5EGTQyRNUkqniprNw5JrmgT+RMXadzIz9B69koPVNV7jgtvHBkCakA6jIEe
wKqw1EPae+y0jvhN69LycWlD0Vuy5MrWd3CaHXgt/8IiMguCKbWtFqVYz8s4pwrxl4/m0D50P3ov
vg+swk3/F/Av6npM9oD+4H/GmDhYZWB30zOD+GYX7/pStwT03duBR/O2dQKQ46JKpkA5dDXpGQra
UoR1QPx2ESySCMd2Wh5u79v6HYYS44UJJtaA2rZCbSpERkJ+z/pdLSfOoI8OUZ7nkPuNNrcNZRz0
kjFaDdDJdWATwkoU0EWRfTn1Zs3pTsNBB7PjoMAfHCGyzYfFTdzY57WO/6TLq++FyRX4P+ip0Me8
NkwgoCwnQyqj5Jg1TmMeuhn4++Y72D7cxk3vtdbtc7s8GR/VjBuUCqMlD39zcRN0Af/9FUxk0ZUp
NKQwo4lJhNdtbSc5mBUir3JD/AKnaC1ICYTIyf6CsVTDZ74wzew8Bl61IFxgWgMxKDBoIkl5B5Bm
zLf2mHlXC6leFqGBPe4cZXYBmN8Jdmelp+GrfArtZsfNMrciJxhSCYpZBhWvYj5qkYRqmYop8eXQ
NcFiG+0iO3YNxzhRFqM4dtrgTEs+uc81vRXegLlGdUk0wNzMvh5kpPFEK3FH/JNVJ173HuvuYEs2
0POHvOR06jfqCZANBOZCxvgTWjps9XoOhTkQwPMKVkzDiYNkly65V0ntgfQV4NioYJPaHpr+EBmR
dztAbJ1ZGUNGqD1h5gfkAddHJ4auYzcEMC2JwUGsf4VN48rgcb5tZSsMXVphwlBotE1toMjlw4e8
KIzcefiRANzR5g8xMFy3ja0REDgNiobSIGoIeJOyk5oxKArzqsbYWj9NqDo1g93hZh+1eFeGwPEv
rdNrgqskqq0rlb/MA2dPN7/nxQ9gWV2WkQwzOBJFfzGgQCuawhMuEGi/YF6paOy0Tu67JDlNoX6o
TB5+Z20cjI0KqIvhvYqBo8N8UchEp7kZ5T0O6ugGx/JoHKbjfCoeeInzKo+lhpC3GRjrR0eXHfqI
jFqFDBKmBkO9spQktLRK2xuKsIcshh3IpTPOQCwY7dPtz7u6NRmzjC91Rp0oZobaSdBEVhSAsf3z
toH1OCAsYEHYQCTCmNdmomk85kklBUrry/5wQic38wQ33GEsMrCWt/aQYQwgsTtn+cmxu2JvY+wy
IVYatSUuWlS25S55WrTyqBSahTLct9ZU3LmunTDQXDUPnIUrm7zm+2Rs04998SjBoGVF5hZdu8ET
/LGxjGfMGStHGe+wCC3D4DT/REladZHlqahvOgj59rzPziJPj3h9eukvwanF3BQqmassIht0oF+U
EUhPKKVmlehOZNrJ0/CuLMZkKcO0UyPwf8vTL3HJz5KQPnI+A3Wgq5sOPwDEuxBrpUkMOrTXW4GZ
MGluwI6Ee1xDgUN/D13Uz7xoP37nwy7/3CUraxgbonOnSG3ZAFzM5RwUDXhLB28Kd/G+xr0KqdPG
w2UDASAh4fPzbZ0gIJH/NcmcoLasqqGdMO7aunO6h56qJ+0HC5d55hnW8FY6sccDL27FCryAVIB/
8ODEXOv1ngYBRgjGSMNE3DFGycg4jB7aGzteSFoXEei3k2Xw+tCZGhSRr+3UyTKRxUR9nBaHsDw6
nOROd6Yt78DGakfQXOcVj7eX9q9JdgojC+cF8H64S0JphHbGIT1I7v8iH9p0S7AHgSBT0xWZvdWE
YVZb0mNMqHW7cFc8QRkSZHbaScXQVWulXN6Ubc/8zyB7i1WjZtRDrzbYSxSPF0f3ZPRuEou8Fo+g
1z2Hjvr79tFbJSP0611YZK6utg9yrQkDgAez71XwpBvQa367bWIzvKBxIlI9GwwHsv0Ftct0A7cz
um2QnfwjXYsJDJc+W6tP3pNg86Bh3JTOk9F3OVOFzkqpnoMefaKpe9UFyeqgUPoXy6HJI+1REjrs
eO3w6jAsVJu79bva2C/asi+j6iEVeocM8d4YpDul1Z2uyL6kIEWJB0wDnB+w5ZZQmdEkQGMAs2Yr
0DpI0AspEMHUJaenqUpQ5lbJj74Rv3IjcvP6II2AT8jSCW79MnRoeVfx1+3fsHopwG2MP0oCCiAS
iDLXezAAatRjdBg9/S62tTD01DTAkD5QHMCw3TalUhdkw/UfEBC0EZA0s1UWczRmE6hvLLfwi059
qRag8oPfYv1tkBrMvRJvjj+HtnNnCfMTELofoslWIMzUEPEUNe/N9DwMw9mMmn09nyepswAitJUw
Mi10mhcwphB7xqjYMDyXS3MkufxaLRoIR5WzbGCo1GzsRZL2OlSJp7z4vpDCCom+j7UC6DVNtoy8
/xyl57KrbTEHI3AqnJMEwWH+ESvdvTkZO/S47V56v70v67IakAro9SIhRN8Fp4rJXSaF6GarYlBF
hHZ9ZLeaTTlfg+9gvtv1kLj4cdveRtCFr+GlBJp8nGT2MzR6LQctaXt/BJpUFfNnOUHDPCWONKJo
qBVfdY/5jkLkZfZbJ/ry89PTcJEmxX2XFRj0A+B/CTxByDx1Lo9SKtpZ9SS1nS1IhhWWpYepln2k
jZYUmKc4s3seXnPjd0jokWJ8EwMD6AUzkXLoej1XI1wGIhQ5k+mX1HAQ1qsXG74nRrbh5QoGm1e1
qSUzJSmLo8ZHTP5OtMKZxur30MRelMZOowmciuLmei7MMfuakqiLqjRpUBMXHbOgxWjep9uIEuin
IM3CwRUlDC5ff7qBgCgL6VfjZyeoN2ueihkcd9qruRV1GE0bXmJIHveW+I56KW8+fnM3AeMDEaWO
LI+tdc8LmcIkwcWGX4Ch4lD6GGJ1b8ZPkvLcRh+BdA7GVw272hlghEmScqcO9fdEN/wiIU5txsCn
GiKnP/zP0DQTzND2xjg10mzKEcNkS3OVjWmd9Y1PZtWtY+mBKNmveIHf6oPuD8HvPIOMXkt28aKf
BpD8ZyUGhoeysFol+cqyyRsS0StD3UpV4OXSPLXURvPQ0gUYjniJmkC2xnjXzHo/mLOt6tl3tROs
Ni5cOC+K7U3uKdVvSAfYDSgeajzo+upNTkC0iknWQLF6OT2T7rOrj6Gp2hq+kCR8CtWDPKdOLxiW
3NaWZubQMAzQlUo/5BLSf8oxmaBVpwyHOT41QW8ZZmoPlebqQrxfEvMOLS4g3H4q9bO0VMceUygV
HniA8oAw6RAOiS0Oj+08WHr3MrTyfQM16ESAPHMGEqiiACCqOkakf0Q17BTWdQjEXIR3boTn2WLJ
Jhr6wWy35uhJaujoQbsjRX1XdKNTjtpBVJ4L+UkHdkhH4yGWMbwkm3YQvqmQk+yAiDfl3wL2Q6mE
fTEpTi1iarO868aPEvTFIiketZoqWyoncKnclZBY1o29Uf+uu28jXmy6ADVrvXCqRjxkTep2ZuZM
A7CpZtDAu8GKAJXfQREdVci9Vn5PM8AzosGuVLA0jME3M4fs0O1Q/afsu/IydIr/dNgoYOD64MlL
3ZqDXDd+Cd4LEh9rjTyP7f2SYhIuTfR9Xnw05WD3ypFgCB1aFAewT9upMLtQY93nsuZEBlaQVHYH
qPaYurMm/SoMCHCOeCdBmFD9Fk93GRhRhBpvdPUlbmYqQO1lxmLFKhTKwtmOYBsSx14Sgqk4Brf1
9A33rZUNp1wnLmYXnGEMXSGvvCE7d8lkQT8L0OnKWkY4HYCno5iCsXMI4eqRUwnmuRCI0w7GXs/F
VyM5g13Qm2VhJy8YA9LGZ9JO7v8j7buaI0XWbX8REUBiX4GCclSpJLVMvxCtloQn8SZ//VmpiRtb
grrFmX1iZmLmZTorkzSfWUakdzquSzpU+2BiNlMaSwxV1EmoGyemq0fqcZSKRzMinpYUuwAyIbfX
/gtWv1h7sJC4fjEqxF/Fom/vVS1ERdlDDOGc17XdMGoDUH3WsFFqNXPjst8BsN2hMk0imD/nCQBT
zwoDvbnBHMs/rRzZQqXao76V4/dKudTpCCawuO/jzgtjVNLVp4kiD4BRaZ7fm2VjE/E+iXfiQK1O
DawY8YYaGb/YGJ9MI7A7ClaMhtPedc9BKVxUlvkVHE7ZqCKs+VTYIQNcgtYCFNM0tEUT6H71ToI7
QxfR6W88XRUOrazvVfPj9kpde4BA2tKhmIJgdlHyFfooCwIJiaOu3odhiM/9fnuAaxELkb6gC2D/
LxBxSidHYddB5KbUJivTp7teKw5xmng9TpxUmR4osm4PM+rbwy6RXHjIkR4Y3EQNAcM8855EPUyN
BPL4qpX+KXeynW8SB5pIXHAztHsPlygoH9FmDTe55EP9HHjOpw40qaBQJ+Z8mmGTvDYepPC6O9NG
9bXbq0jFO8hhqhaAvzgW/xs0g3ilnoapI0pHiIh+tzwr5AjQPxykCHW8EVuMVuILGfKPwsw91j02
PHDWIcJHXsREt1p4HJl6Z7XKvZ5eQu0gqH6tJ341Tg4Jm23fsvs4eFA7zWZV6MtK8w4nYE+qdDcf
YRSX564YElejolPIaMFWoKUGukOVv5JuONgQoDP7IdtraCIq4otEjsx4oGrFufWbBCSxuKp9Yfyd
Ca+SvItFFx02qOdX+6JIXuO8sfWBbmIhtqshtqLuPm/LTVANHzC6+U2NUzfBe/M1ZajBCtkl1V8L
ljmA6DgITa0gS201O5FJd8vyIOEhGkQFrFnjt1jjwOZgepJkY0z3KUgIeRF9CgLuzwG+UyaKfVO4
iUUESMpLV1wY6IyBwvDKv/XmJhkfR+VeGU7y8Gsw/ibKWiFd5mHf/PqC2gOoGSgHApA+C3NVWRyS
KkXZqE4LP4HYvBrCFUq+13rdHkeABGpz/JNI0yWXDTDkpQHkXOMRaeAxV8stVCntQde3taDvxbDy
WrF7VwkotIp4r/c0c24ftWsBJkEqjN47cIsA7P9857RBSk3YlSAFAqS20kObRK+aVnp5na3Fsotm
HD9bcAfDsVaBnZ/X+I0uLElbSmD+7HW3gy7x5PXPqVdvuHB7o2wjgPZX7q8laQxj4i8wA3hvYSEL
UWg9JFRisz1nmc3wt6u7iWvcxdQ1KkcDWlk+SMM63Isn7/MtAL0N4JQ55ntBJ1GFQAraGh5HCKaG
jWwPp85PnOKt2MKDWPmLTF/ZFp5KVj7mteoXthzuDsBkUNyYE9awGGYxEEDpeSWxBIU0eiieGwdv
3lF7Bg3pv8i38OrwNYbKyIIJwUGVTIbe6LlVN4XYOkUkOH3E7ofps5LXnYquXY0g+QMdCZU3EPJm
JZNOqiqB9XgVSlF7UAJzy3Tq5O1R7EW3y2HpRYbBMQ3m0apdKaFIV4MSZBxQl+Mo5oWrQljnchZL
cHoCxtDWpaOonhshRHEKeq65+hhJxMF14MZatRmD1qrDR01A4kFJss8Tvxw11xDQTMfp7iPdqeJm
F1dvA72Xq/dYDW0Ne2KoYcVtBIBHN55q9GeAT7X4ECE4mehLMrgVIKEQ6nTFUtlpGnswzPFCg7tS
LT6B17ES8xcxX+WJHlKg743kLkd8NIITX2eSlzdgjSB7THLtPizPphk7Ut88BOVjCa/BUEgem6ja
FGnmGD2zavGp1mCcDZlPoTIQ27xXcEqtgsqWx/QcOZMpo/4z+l19aMoDi16DMrCi6LXrEkfVXtMk
t0JtD+zG1O6G8G8hwAYmfNIg6lOTY6mchxJsGYZJ90493mcQZJX1Y1a/DtBt6kPDbnvqRQ1ceOJL
Krmx5NMUmq1kOI59brXmBG34+Klho1XUR6ohexkVOAwq+X6C+wSTT21CN4ykd0362Er4P8Q/Y+Ua
7UdXJnaV34fJPurf+gLLgXytTIVNgWzIaNiuDh9Y2kA9odxqRbkBbOIQyb1t1H5DIAL2yAaEHfV7
lwgggUNOYqeMn/r4R+4FWwBpvA5E6LH2u5awlxJSO6xDcauF8fjr7Vv76kGHXC5uU0D/QPGYXdtR
NRAVIlCcJFc81pIlbdV7BEfUak/1Hpo+h2GVN6pcudO+DTmPyiHzWQEajCGHPQQegOyE+UD4Acbv
X8lG+rzNDWs1HLv2ZCC8RR4A+SLAwmfTJHUhI8eAkDa4VT44PXZuIsLo4cGT0NhB1WKf5rLbR8ZT
b0wWbMyOdVofdGyG2+t97T7Hz+APJTrzaLP+fCVlRjoUJCGzI0PyWkQxpP5IwhVAxdX1/TYGf6m/
Zz1SLBoJydEFAswPDlcZeF7/fhZoDnMxKnDSF3xDLTOqLM+hlprTj1zcp3Fh1dPl9hhXX1xuhwZ4
Brp1C1hTQ4rejGQ8ffHTsIGhwwMzrMiVd5CYv0TbHNXG1zWQ87XeN/CKX/AJIKlQXfy5dE0biHGd
xwhiPOa25m6CcWNpUc88dW7TeWyjPw2opoRQoF1FpV4JoH6MPash06BtjcAAo5LLzFenCsV823zm
Xa4eaeMjlIXtPHFBx1gb+cp+wcAIMvAhQQyclwZl6N0pEdiV5wyV3AR32bhGf7+Whv0Ygv+Eb1vS
zCFImIEN99VUDrxKt7M7oE/d1KscUd+auZNtTGe8k85kDVnNl20WQWGPQhgC3XQRvNxZ4TMiGdxU
CPyzKzhwwtfTIq3mpOkRaE3Sb/r06fa2vXLAZWhDEBSN0Wcz5rRAnURTA+5eBbe012p4bckjG1dO
xpUhJNA6NMTYCnq8c7xUncLkN9Bb6DXB/LQsTGtIcluK3//1RDAK/nSAaDDYPHPOgB7KghQ9hj4U
HQhEWamEkZTWuT0MGDLLD/R9oHmmjEql1FG4HJybCIdMKaxgKiw43qMcg3Cjl9+T9H3Id1SwmVij
9Nq6Yf43j9ptaCrWFBz6epf3CIiQdZiPUnUR0tIrC5+Jd120NbmeFZmsfnyGKapo2FNtqy3yobOp
bwOhs4XkkOtWId5Nb3V0KYdtFrpSQq0yd8Pu1OZ7811S33NEEOkdjCXVJLOY+SYzB7ZVVlVvEsGS
Sjcc3pL6JS12Y/inltyxGywYetqyTL1GgmjV8JYZsdONOWKP0paLQyXaShHaChAHUNZ6y+o3oT7I
2j0iuyw69kIFzQ2x8hr5icruCHGBymrLEx6MadwnhVdSRw58OTvAjU+c9mYJPf7f6fAYjC4rt1Tf
ZNAJx3/lqSsPfgPnuvQygFMQuVltG4WTxzZLHShH6eWJlQ4rtqH8qYPuIHilvq/FGj54ztDutfRe
eaiiRyP/lPLXQcQfBTnbU9JWTiDvpPKxodtC8LQyhZjpnzp2jPYX1Q4NIELtXioTp+wre0Qs1rSG
S1CHGIwXQY48vdOPUQCBBqY4NfwsSOF0dbapYV6bpdANwjwBWY2y0gLN3Fb0k9H8jgU/NgRn0lBm
72EC/0bMjUngslB8FsbFSESrE86decyFvyrz5X6vhGjCodCrFrpoJTrkd+hDWhL8nmfwLFpxH/SX
Qn4lhLgppBzH/nc5GJauv9dmgSIJsQSxtMQJsRwqFUU42KTRN6LyDrkSqwlkSzcmOzfub5+HK6/A
j9Mwy/nb2EilUQE7tZZNJ9JRJI+PEVKB3Bjc2yNdu0aQVCoAGgHCJs6rC3UnN5BIgEISCZitj8M2
pL3F+v8mVvjeGp09qXWXxVSRGCbU1xYpniJ2kUA4vz2Xqw8M13nQRVz2nLP584EBUEMyaaNXqPPh
ECKm1CzisK3mBCEg30DMwmARRBIVLQKL7FYGv/rEfBuc13G+vW79gB61FGJwOlnMJeqGHPsjACqu
5sjatv9sjnCA2jSHRrDDhzUAzpUNI38hHTWgACAOOotsk7hJIHQRQ8I4KSwJ1TCVapY4NLhY1gwl
+R81e0o5LJDnrACGAbH1c57SWOldYkgT9iZ8U5VkW+BpSDvzvohAJoG/b5WVm4HV3u31vTosDzZB
Qocww7zcQ6KxzNqATeccBmKqULhpolpy8FB3kH0B4r0RQcVtft0e9EooCBsRbgAOeXvQLuaTJZkZ
mUI6aKe6lDeSmmwD1E1HOU7dJkwODeJSCscoyvLXUQ732JUPcTDIVmWgLhd12TbtocdqyCuR9xLs
D64jjNQ0HaBTGLTMTy0pqnGIIUpzwsHaaKEMt28lf6JZ9idWO6ftcqcz1V+JDNl6abwIpgY0fo5V
C/ZMTDcwMEYvEAqTIjoTdesQJr82yIbMpFx515dnAr+Tg/oQcyEUIrNjD/GlFup+MkzluGazUFua
BBUy9VyXJuxVH9vudeV7La+znwPOwucp4u4KmWKeplF5o5l5iDpEDETea3UK8TWUPzLAMqhceD2D
NrsE907DvGcB1INkIryTZs3Ahc/w52nhPwi1dwCxRSCUZqclDQb82YmGFUCXuGsV+GKJdjn+SXNg
r9poJem7vt7/GY1fE9/uoKppSiluMNpIQ5siypELZqXFuUIhpm9yK9DXFvza/Dg/AXUsjiWbVw6C
aOyZ0GbhWSoIbN5BVtd1WxHU59jgzUfgZWkynmMIb/RJu51UbVOxp3Qq3JqOnhLUB7XrPtV+zeh8
eR+CxGjgDUWFmECeZrbs5ZTWQonY6lwlmqtF76mB5AJRZUzX/IauYM35UAY2OerBSwZTFiXwnO3k
8DwpaGy0UY/KULZtjHhHe8Wvuym0kjTZZfKjIuS7lf2+bA5w0QzULiUoHKFSO5sntLQhpqiI7Iyu
trTnNLTASW2Ww2LBUm15W62gOHiK9nM7f4l0cP4Zz8bnmCO9DhUlqzt2TvPGUkqYswgroc/yBP8c
YfaMJppY1krdsHOgTnstI15L71p05lcW7towSAZ5XwXqLYtac2FohdypuQh/bl+0+126gQNLCHkH
aIymd+WFxi7E2dZGXW5LVDEUfC8C1UAuZvzzfKZSO43SgFF7t3cUGwV1x7yn+3CP9B7UYtnpCmt6
ltdEbdeGna2pyUgPqWwMK501rzsBOlds5cSbXtOd6CSbKLUMaIAelHIjreSPVyqLmDGkVYFI1pEN
z7mfQ2IIo04oQwdU6mwZ/Vbgg1NP8lp5L7utva7kem2LcslLjAWp7AUsjA7thJ8TTGeGUCibANjv
tyub59qp+z7EbD1HMmUtE80JUhnFTncrr95Gfxjcn4FVd9SVN3R5w/IV/M98ZqULMUcCPtURO9ca
3YoB0EJCtxup4up9+quX1Jfbk5OXbRGMZ6ArgjgL3Z/5ja42jJVKo03Q8GQv8bN+BqppAx19zs02
nMZJTkVs15mFG4ZTz4rVdtfVX8A5NfwfjtuYzTiMIkEJkHKdmWk1hSdpf2UbKnTILu2/4l9giO7g
IW7+biNfIba0UQ6ms6adcSXwQ93m22/gu+zbSyoJDfZQKbFzBIP3zJIc+YNACGUTOfW2eQHWozbs
DMXx1O3Kze0vsDr27FLXxKZFAXtkZ4q+RQuskgPEQo4CpOL0m1jf0tKwI/hF2zB+dNe4U1fuCk6e
BpSal1wBEvw5cbWK5CAZQ3bOatWK0blNELF1R11dafZdSdaAeP420CxUK3vwZCHeP4EzkLw3jaXz
PjwYGP1nejftSi/6ld1zL1ToxD7fXuArdz9Ghl4XogNELXNWZayEQqrRmJ0VtH9S9bGbJCfK13TI
rsCB+QR1Eyqx2EiL+nggwQtS0/GSgdUSW4OX4LYHiGAjQyzcKu3V7saVg6uYkMfn/0Aub37VNiF0
NGQ1GM4j7C0NQdikmQHc0KkV4VKBpCk1gI0zXqTWXNuwVxb0x8izw6KlYmcUrTCco53+V4e22wO9
xHjTprPg6/vwZQTG5GH1MV2WDFFY/Tbf2TGJBF1vJRgDn2VR3Yh9eWoEcasLxC2j3CHatAkkiJTL
AF5PJopvqXd7F80TUvhxQTUCotLYQ6iMzhPSONFU5H2ghqgyVNg6IOUCzcoy1elifGEtNnxNGn+3
RFsJuRfJHx/YBOAbeSmaFOhk/TyhOSXCCEsSToKR3Gpf3vW9ZbrwZriknrkJIAFD9uY+Ochb9RV9
CmG3tvLzF3b2A+YGdm0ArwI24AfECFfYtFOgsHd7bRdhw9cQnMEKNQdED/NbSJmKMapNsEZAw5Nc
gBP3IWjPrQUkDpfGiN12TclvnjphRI71RmKNGB5Qh9m91yuC2GsB5LsneC+EUnoXJFD2F2NmmUPu
ItoAhpasuKwubvp/BgVDF/mxDM3q2UsHBxuojKVgUoBe5MSHEiYTVvKQUhsUI+IJHqe0WNnHwBzy
fnuF50d2PvLsyFZJgwcgaEBcBV50GC4sew4ktvYZ54HSfJTZEQURQwxqivmZELPfl26u2bBDqzdw
sNiWduiI/7YO9jUgrjn+dHOt3FmAbQLeWBcSpkXZBim2GzGfkhaNhLUW7pUzAG24/ww0CwGHQJCr
lq8fTXU7yu+y4PP2B7pyvaBLgisbpCLUjeZNSLWhpjHx/ZhnMRxs8/0AnRwKLT/C6CVKIytHLyER
w5VcgW/z7wkeFpCo0DwFiQg+KAv/C3Gqe9TgTVwuUffGgIrOCKQi4umh0z9ZJli3J7lInvlwnKWO
XB1oroUIXE/7KotbULeynO2oFO5rFgH3I1o9ay9gVh/SvgLJh0Hfqv24PfYCWIexUTrj7k3gd4DQ
MtsrQZk1bRtO4DBFhi/Gw7Y2JODeY3KCKtAmpoXqERWgDSY6IZoANjJimAgCX89smGY8jOqge0Yn
QvWFdSdw7Wwtgu6FTl4Umj+P//6V5fEK1+ZDLsC7cXNKdjCoTWeG4ngqiAFXZTG2Kto9tpH2XBkd
UEK71NDvQJD60JXAlgMFvaX6Lq5bFISjzJXzNdu85Q41UAaGRBdPoNWF4QEkQekQhlQ9GWpul2Fo
GyM9GMGWQgySBT1CdyQMzZq+3JWnAVJ2BDV+XNRwJ5kvQ5JXZIjguHVKssKfWHKs6+4ON+wmDhBm
TJWrdYAawYJ7UNCfA0JH00sfGfAKc2T5XkBTUAMJg5uTINGcvcK42owpTsfupFUhbJBQ8ydsA7Ep
R85V4JmbXx1rVk7L8myiyINdBiIlnv+Fu0LL0q7qpoCduqA5tcSR2ntgRtGevBMyfXP7dMzTAA3w
GLCe4G6GM8Ilqn4GGaMc1FOgxN3JiJ+nCSidEUJdHYObwqppxPwq/RoK4j+caKUvtV9rWjdGirfo
JIK6CIyqYjWZsh0GCsmKaac29xWVPYBxLkw2nvuabIYe3dwXWclX1vfaD1FRw4NhCbd2mLfUW4FF
uVmk7SkTege7x8uDtYL4/MzwueK6A76ehzX4189lrTNVjJOQtScKdFnZcbCfth+aAXMa3bQ3T1Cb
ugtpsbv9Neev/T/DQh6eu9lqCwyxGHa1FEPbEx1U9hyKEOgfYydtn2+PMj8SGAXhKEqD3DV3CaiM
zUDoQzNqAcVW3bCvHbRPLDUxvSYsTl2sXYJmjV18ZWJAGkPGF1ALZHPz+ifaIKGYtWpzGsFxCUPN
o3Hryunl9sQWFQlI8KC0i++mQMFsSfCN6nakUM2OTyE0ncQUh10sXpjaPeWlcKASPLHJeCwmKDBL
SL9G2RbFh1QjT1GjXIS89QotP5Z4Pjoztoq4G2yIG/7L++jrJyJmwzlSoT41x5S1fUVFAcaDp7DQ
TyztXTk6mSMIK+BnsvwY5i8ra7JYer4m3wbkN8j3CgkDyDHJMGDrNJkVZnC0cMC84qpr4UbbSffE
b0wrPhp3ode5XEgQckXPyaZ6LbxVyNY8F8TsUc1FPoTU94th8vPHxKyOeqNLw5NZqZAWB8wyAkpe
acBmqJ7VApyfun8Y8/6PmZmeCHWo24uxONY/h1+AGQtxGKOyCE9RqLs1q9ADzXiLbcNMpKNaD2Bp
cwf5Nvf2sIsSwz/TRrALeWIdtZrZLY2WjtrrOQ1PqSo6Y0y2RAdMBAheF9Gpm6TlLu70v4oSQYhr
ag+xAciVqv1bLW3+K9AeBXKM2yUC1fxz8ctSrMqmM4DMkIDgCIBRDbzbE722vgBuQQwUXUQ00vhe
/LbXZDIqGez4wpMBOy6Txc9ZxFJrkCqLMXJSaq9MmuNYDc7tYRexxtfMvo072+NmrI+xSDFua1pA
hJau2gJ92Iqo1UeNRR0gXgYo/q3spsU9yteTAK6Gswyywbz+KWVKqQwDNnM1gajUxc9qF9kirbxE
bjYhNBQNKAzcnin/RN/D/n8mCiw8rm5wcxexsDT0NY3D8DTVrmm0joSKVV6/FLADCMd0pUt55ebg
zmCQG4b8OvIM/rW/fc00jUY9UQTBN+RXTQFYnZpO0isrrSr+bRZT+s8o8zM5VVjdcMQog3TR+sIy
5M+hOgvtCr1wkcJ8Ld23cWZphBEN0yi2GEfoTYupmh1G8UEO8te4Mo6jpm40McSuERqvR65w+7Ot
zVH+uZKtODXQfcDYEui8ERT30vh3X73nxb/WE/tnluAroGQLhfA5ECKJa6AvVFHwuz46hYCaUZ26
DCQNOJ3bRaO5tUo2jUodc2jdrssfb0/06v5ElxPWYmhMLITwILUsCzlVBH9Sw70yvEkjEIKgjIko
UkvS2oV2dYN+G2127DuqBXkbyoIvogDfleG9UijA9gtr1wv/PIst+m2c2cU5gk+klgER/GzX7tLq
CKctMFQdwYNsdQIorFGvnIm1ZeQ3z7eTp0C+WWzg8+MDWWIRBRJXeKKrPrKj6i5O1k7G9WU0YK+F
WwVSUrNgtwmFKBXg3uobAr2jWheBiSzeCZVvJq/A6doKbaHwO270nPkEtOGobY9hMjl6jNS2WSls
rP0YHvx/m/owyk1cy6rgp/ShrA+TfNela+W8ZRTCEcYSwkT4tKCYMfueRiYFpAG39aRyFJYE1i6w
i1V2lGRql8JZAhUko7JdMkRD0Dm5fUQWUHnEwArcVWCUjBeLLAQWtCFt0LXC6PJF3BO3cBCGvdbb
9Gh6AL2irxytzHe5mxBroouNyw90ikW+xLKCKGNSVaeBwyIHE9U29LJHsOsnKI+E7Vrqv4wCfo43
+4RYxTjU9aY6JSoKokq9nxgackloF0VlV0YIr57xnoHBf3thr0wTDqggzyLAAvJtHmQZelDGuYZh
kQ+DGV9sYNbjtGK+0aPQyoLh/t8Oh70DPAkojairoPb9c6MGU2XCiEslfquCSlghyIhUC+ECfPCI
Rc1w838bbvaEmP0QkzEUEKyHsNgNLkYQQKwmPebN6LA8XVnL5Sn8ObnZlTCkk1gKFKOV4yEfdon5
kKwBSL5O2c9bFbk1fEdRBOYdkrkclFAN3ZgQRvxuH1y0fXjIeOcaOkCvQWHpk216CRwtglOHMG6t
NbLYogA56ARca8gAwTd3/kyWcQ9lB52OfiaZDuhnCQR4MGQcCV5RISVoBbqJylACoW/ltuWb/8es
ZyPP3yxQNgIVjiV+DnA3KQS3ibSVlu0i2uBDgB2COwZcqMUjHCrJkJEcQ7TqRzDiAQmzrVnC13Ut
dFvGVLORZpPBLcfUXsZIEjjpMXLsscrcRvooppd2qLyi6XYGEBdrCjxXx4VVBqqakJhb+sVmwwQ+
UJCN/jBAbaNibmd85KA5FuJeqZ/ipt9kCYEcxsq3u7awAO2idmJwJfH5u5EMdAAvlg/LmJUPcImL
oPIo/RqTz9uH/foEeVMNpUt0Ducsn3oAoNzo4tGvwJToegSNMrBj05EwN6ONq2fSNkgaO1i1l1l0
LRFRANABsvYXVA4NjZ/XWoqkNNZAJ/PLUHZTAU0NqkFkJ6niP1kt/2Go+ZOCOGk0XEiZ78wRRAe9
umRp+Wss9gJkb4xEeFDE1taS7pDQaTt14PQLysp9uLih4E+GmwN9QO7FvPC6atoqB8pelH2RFWj/
fajmQ0hWrvirY3DFLnxwgPbm2VY6NhJCZiL7XehHxa+hfBzI2+0vvdxSpkZw+2HF0SxG7erncrO8
EXIo+8i+HvyCcJoTQKer60+kVKzbAy2SVZT/UXPBhgI7HfrNs+eKSinti6JW/KEhG4XWsORTLKAv
rBx8rgLWjgAqrAy5eJD5kFAPAf2cW9vMSUlRF45ARHaKH2aNBV2d7Sge20a3wWDaSmt3wrX5IR9H
CRyWecB5zuaXihWkDQ28WAMgiQDjSJ36MAntTlJSNzKNXZ0jR769pItvh/l9H1L++e3yvNO0PA8V
X8wemvgjN3+N6Uua05X04+ow0AYBxApIr4UaCwRR0pb1aGqX9WMrtaeGhneSHrsAXsb/x6FmeYdO
sySJANb1wyE+hM3kjPS5q2TXINvbS7do6sGWB3R++LgjAJYBYJrt+x6gX4CMdXwuWFuMj66WWd2p
scdt4yt3kC/mgi9FakUXMIJszqZMLqvS6VcXFgExHhGIlC6shc1CTWgPXLLfbIRz+ShY48PwET2Q
e8kzveFR/4g2JtR8VtZ4WazC1EHdxh6Fijr4GfPYShiighQQSTTaeNOB0AURgQ/pMdEijyiB3xN2
wspZqXxvDNHe7LnSVft4e/2XDwx+BNq5wI9pvE85r12JYpOKUZspvgZzc72FD29VPTRT9QD+hp9U
nSvo0Vaj/bOkRSuv6LVrAb0bNCTxhC+9GJNK0+ICuDZfaomtya07RrLXAnJA2QMetLW+1eISx0x5
JQQLDnX+xaMdTniwKTFkn8a0d4ImO6pd/FF30hp36toNBF06EekdlD3Bzf15HVQ0N8a8psRPzMwd
qsaKmWhpAYp08ggv1MKeSL22l65tYQDnUYQEAGGpLRnIoxKGI09CIH1zMj4hvhfZ8M11mlc1hzi+
Hd1DP84Wt6u30kK+mJ9gbvnEZUDgnTgPhgStFQOB4TMG9G3qymOWZN4QVvc9CHk2l7iUQcgb0HKX
pepggrqbaW1qjVK9q+m0b9ak25Zp9ez3zO4uVO8kVtf4PeK+uNO36T5VLPm1crjPO/NTF82FNZ2Z
a1sL5wcRCCBJXMD/5xfHmzPCaSUifj6Fu6b9ZcISoY4l+/ZZvTqKzitqwD8AyzYrw/YdrSo0lGV/
EB5K1HuZ3iMcK1Yes6ujQPYRXpEg0y8u5EmotTEDDMDXp8LOp9dEw+bR17AI1/argYo58j4F5rLz
V1qsIogZFSHesnZAI+odoJ9NVVzKNVTO9XGQ+qASAF+MedffbEAkgcgi8SWxsKMS0nDJ81D4dbF2
uyj4xD/SOew6cEr+30BzjN0ggdeWjdgCg3lq24e2+rz98Vcm8qXx+60cVsRECLU0I76cPCc4VEoT
pBZEVE4QYl95k68PBboD4WnHAsuXV5USx3ia/EEUrCmpHTPIN1RMXNr2K8/P1VVDMwxMPdxcAKX8
PDhG3OGWkHLic+PTMUHDtVgZYdkK5h9Gg0IerkduyzI7NZI2SaFYUMUPYPT00G2k4+SHW7KNvRQ5
N8S34JmmuOI28Wo3NSyhsNcQ2gvvQX5DcpQiRN4RccNN+ecsBa0U9KxBfNhsNNxBgdVYA8iPEuSG
RWJNf3s47EijVXqQF4UY23+hUvH1CzA8qrRcOHWeRra53ihhV2IRoguEKZ0oKN/rot2ok7RLaAYk
1OTqZX+GitM+ESmUPOE7kqswolU6CUoFIlwkprXay7Lwg3XBW8UJUUBOLshQYkuVvlIRewS/ddj3
cdi8ZktvAEbZjQvtgHduJ7Bugn7tff4+LN//346SQAtJFuDL5Ut19rcmGkRjNW+YiBMNpVsaot3F
0e726f3/TFXHHJHLY7qzjZ72cZBlIraA9NC/6JNLXLDyfWMX4Ub6VT4l99G2OyvPw2HVm/b6bP8z
Mj+C32abjKyrzCYgSE7AufU0btfAoccf9RaE/fozfuyO4ovo1P8LdZRFdY1/YJS2uZ8y5DXmLGdT
zXSI8yCNmABKDBBspYmLetumLRJLm5LfE/uI23rlprz2gH0bdG4BAOIjFVT08f3RUOwJLgBJn0PZ
6u32F706CkBdGl4xaUlYZHqUBFEkE5+CB2GYn3EGN4o1zsWV61EDmgs1JoIMYdF4zcu2rkWwwXwT
OsZIoy30SFee+5UhvvKDb9sjq6R0UPSe+FpVulC39UZppYe1rCRxYUFsefDdIcC9qLEGcmxEJGqI
38PgjO67X9E5vURObAu/RSR1qQN7pQ1nWJhO6QT31cpzduVL/Rh+dtxbQR4pAwzNL4reDQHdGhUo
nQlrtK+1YWaXPM1HKcmhWeOzorElOlp19GLoa02jKzkTeJzYd8BvovE/x6OpkkIGw0AYwPrIyaGt
NIrKttRUOygrCzNdWbsrlwckxkBcACkcj9ectz5MYiZ1IlIZWkf3Q/uUNLWFEqscxbtBLqA5/XH7
VC1kZbgLFt4DlfenyLIM1hRqgfwhav0KXIl+V3nls/nbsPgDHazBM+Xl3ufwTETU4EEDoTufHU1Y
WBZG0WBjQtG1doSjfKmeuL9G7qdecNQBA3DarfCL2UpswcrbKS7iobDXHsLlNfnzd8zqR8OQEyHJ
8TuA+3O1Gq5b4zvkwK1IVe0wD+wUDV+1FddOvnht/ojwQHcC2hlB2KxUlhnQQpB0Uvt4mjZEqRwl
y+5yZavAyQeP/6YOmzcjy/dg2oMmvkvNY0DBhaJvRvVXyf4mUIjJ298tgFuSugvBWEKeYPfqO0P3
nWSg48IRRTvX0wk+ari6iks1+j3i/Tx6UsJhG5ejVXUgULC7InwSC84xTbbADQGxh+thBBO+exZZ
uy3kxIVLN4QZRMugmqOW0MFl7y1koUOI63T9W6GeVZCGwJqyjPoNcjLE+Oz6c6n/iorOoeU9zFka
KIuHp5p5XQsL+lLdTXrmJc2lp8ck5L9Nt0YGcStEYjURbTLdS9Jfjfp5ojgK9LX+h7nz2o0cS7f0
qzT6eliH3gxO9wVNMKxcyN8QklKi955PPx+zq2cylYlSDzAXAzSqUSUpGMHY3Ps36/+WoNzp9VmV
3zQ4iIWebdA1bxIzAYwMdEapgUSjvp9mZosUXymtbQcUMa+ns1iJ235Q7sRmsMsRnFWJddEA1CRO
+RgoanInlTWvD7JdKvU4cyx2od1EwyGbeQFRdBri/ZHIURFe1ZmJqcIWungjN5ZXdcdFPCbBgxXN
SHEfizZ3hQy/5TkHRXmYYAoJS+dkw9PS7wsrcs0RZnZMMhxWntEVrmLeJeNVACvc7JI7ofhWi96K
Hk/QgkswIAbtAcY1nAK7GmJf7CEBM3/Sm88hpADEhk6pi7YxPltouE2cCFZiwjJ/TMDFK0W8iNri
eezibak3jmidVdyaDAHVd3o2YO8S7uZslCkophnUvkV6lg/AzI2XJYEa3OdXeSh7QnTVhdySebal
XPTTauROW7AZC3uChTSbH80weKO2bEHut3q3UczKFxA0RsweDS+CEm0Csfai7MnKMNRMU09sAVZS
likFXxOro1Q/9BYelA3wSy089oK2V5JoI5ANIJ65BTYMWTnbWHw8ldFSMwv3GnhiXE+OPV+jDtJD
g0mp9KWXWdW+RcaO3sCulniTVPWW+p89CU8a3qWRAqqyy3ZWucvALMmYo/R1cxakwlnG6M5Qh60I
wbIdMERn1wl6J23fpvzaDCFxwJKFrOcEJnrNQHezVHD7SN8BCmawHxo65coO9tRhzNxwWOxAh12h
SNc8DFrBaB+jEmUyb7RR89IAtNYY2WM+2BBVT0L1nnXMwjFd2abNdSY/xmvYpDxF4voacWZ3FAEa
xbhIreFpNAaen6S7LlXF7cW7Ksk9q4YUP+Ve0B06FU72KHlzL3uidRLEhaVVu4bRu30C3zjKN9Ji
2MaU2zUq/EreDj2gZ6vbdKruD1nuVabgo7OxEyzT4loCpASGlAFmKXzIddm2ZnGXhLoXV09B+lKX
zHKziUzWSwBmGiC6U4QfoQjUNE4fqQg4qVLTnXJNfVdJz2Xz2DTZVQw/JCzaWy07tHUM/z7exMbz
VF9Zw7sFBouP+91qMbDsbkTkrn2bWcFqLhwzxGKSwpAJ4PP0rR8PWnWXdjikGld1p+2keLSH9NDl
u6Z5l5c3o32X46dmOel4dojWx8IuUxa3+ZrpAbczJ3dILsZecEtjXxJCCiFj05l2NcOBrfX3ocEp
JQ08iPJstX4NNs4cg4MlfIwKbDdV9YP6bGilb5jnKO0cKWycOPjSL+nXMAC3X05/2uTUT3+xdxfM
rIo61Mon1dcesfVUzG3Teek23qcOJXpag7eMAsyRl1hOdMj2/RdhCGPMZCk/l1fo5zBNs0rw13H3
Nfr6IUxtojjP1FikKSBeW71m52p1ZSn3LXwybdksE8Npym7q92JSA/EXXRS45FaLTbx3seivhrl4
QHiwG/q2RHd9O8LSCRxTiOypPU3ju8gqzdhXzdBwGUe5k/TXKruo+3sZVXxmNE6jTnai95uJ/vY8
lXbcgS1fN7Z2cAsVbasYx/6cZN5SGtv1ieBZhAn3agwnKQOPRn82QK7O5q6e0k7ZmH1na7Hmy0kD
Mv25Mq4bq7UX5qeKYacr80kTFodWo5hcdEwH1/rVuNqE0Kqrquu4ezbUqyA7lAlziNJ7JaRHnG5P
aTuv4222PN8JzXGdyjLBmw8qRKF2SNglxps6ErdtLXuNeBdzG62m84Ne9Wowe8bwMiQJbUDQAc17
OL13+mM+P+ISZze14FnRaLdG7gbVXR3f5hJ6vnjyCvDt4VhsEjn4KNTU7aTZLejDh6LfzZ0TTYww
M3KTSruAcThJbp/N8kJhtEnE5kvXs31kndMs4Rc3cnWbGtREjL1Qhg9CkxxzSXyKOwZ0JcDDYOiE
rjiPQmbr2IOJc+TqRXGKmupgNWxTDBAxAubUyVGRVDdXv2UUvtNg8OqEHlJSuM0AWwxqvygd+w6U
rPhac66axU7iuSsUycZ9zMF1Ys6DQxbqTtrJVxbqgTB5MOPASxC6NVmwX+OSIrtb0skJGCIepVtZ
extmA93tAwLnTWtsJf0iNbeDyXQz3OLSML10xskAMHb9WBgax5fqFYRdwnKIBTemv2TgulQm3ky+
0PbdF/Ld7xNWvzw8hNSrzTNCjc89tj5vjaJaLFZ6gW3iHG3iaNglHYIXVIXz/NbUlh30m74M+LKu
GPJ3pvJZjW7DfL9CCZUP0lPb3FrCQ/gNz5ZkeqA5nWL4UiQo583hPIednykseO6Y2nltfSz6Syl7
KKbb0PqQptumi3x5BAPY1ldRxNQHE8ir/FYvJ2/AamqEKCBd02T1e633eNg3RT/e0XQHiJR6YZju
IVwfSmw7LLHI7DKUvGV5MhLFFbCN06dVkxy+CcSsbakd+7JaeT52bF4vy12WLbCB9dXf61kpu6si
bqEGxhD2xY3eprh/4MLFuWWco/rQNoGfTDGw2GKvhOFObtqNjoWLNbaMp6vOIEz+oMPwHzL3f7Q5
YLWwTLqTVnqB0GEVEjnFVw3tX8uxbH2rEINaOXnY5yjdqqd4Htu5PQWdwWzzxHeUexFwqKK6++vs
69cU9ucrfcpD5iFP5FrjSgZo7R7MNWB11Qy8v77KV5/nUylMas1SJaBrT7oAL10Q3Lw5laGC68GX
raDfXwrtAfA1ervKpwRHMaPajOE2n9iCTWxRe196yIG/1G68s3w0SdvKz/wvnbPWT/DpeYM/R2uT
LgpD6p+1HNhGpYI5Aw3XLlfHgWVLsOj27oozXKtsX81Q/6aRzPH8w/U+VTi0WE9rXPKAlJM0q876
KYmcnHL19HTE1y/BFb/NG3+43qdShxaHgUjjtjl11GyhiV6U++EQO71bXKhHfRt5X7bKf7Myf/qE
a4Dyw/GPRapizQpXbNzJ1TYa9fvssuN71PE35oms7fHw1W396lN+ahwYcjYiQl6vqdYbsT6p3VeC
jt+0Tn/64j6XKlNrrItF4ItTfX0fH8RTdhY8w9H80R0uin1yjXDK+eunT1kf4r9YnManZyJsg1is
1sW5ekQox3k/ehIVD3MvHbm1NkfxHvNNF89FL/XILaCT+TrxO5rkGaszqsXJNt2M26+emt/c7rXq
g1ARjhFzup+2hbLul7RegvbUhGxt5UMhPX7xyX9TZlkPQbQzpkU19bPySROiPhmDrDvBFLzNusSd
mCurwu5sTG+SdpRKyTVGy02blyybvUXvt5ZMMI6IsBVMJ14qRvuJj6LpXmmSJy2RmJaenV7/yJAW
MYe/ySTZlaf3sg72XS9iSiB4gaxuW3Ez4e4VB2+D8hAO7SZLyk09YOgnxn4skFv/9Qf9hVKxsqAI
cCnsEDADrP/0fCoz6U+hyzGC2uI4QSZXNgQcZzKQaR9dBNRQ7MYPPPevL/traZKromEDoQPl+hec
jSDldVhES0x7Gmsg7HhGcfakFlUPp3XYq/5fX+43u97P11sX1A97AhUcxawlPuXypu+X0g63Ek29
7L5YHNDXLlTjLx6dXzeh9YKrtwod619BZcrCHH8vazGdlG475kx+jOKh1e//+nP9ehWgjDLtfY57
Edbmp+dTXfQh1QIlPkUiST+RbSq8zNNXA5C/2Xp+vsynsx7mpt50BpfJdvVLt8Mz3S193R2cwQOR
nbuVUzhf7T2/PuIrgZZIBsSmJv0ijEmHoVPEZEgRxlS+yASUIX41Ev5rpsolGCymy0Of9RcZJZoC
LNrrIj3VLUU5ufJ6xaLGUtntJFH0u/u3L8Z/vU3/M3xnyiWbmd5u//nf/PtbWc1NHEbdp3/952X1
Xpy75v29O71U/73+6f/+1Z//8J+n+K0p2/Kj+/xbP/0Rr//n9d2X7uWnf/GKLu7m6/69mW/e2z7r
vl+Ad7r+5n/6w7+9f3+V27l6/8ff38q+6NZXC0mP/v7nj3bf/vF3RbR0nvH/+vEKf/744iXnL89x
0f3t9PLSdO+/+8P3l7b7x98FXf7Doh3H2CAgYED+Ml/Z+P6vHyl/IGaBWCAbuGWxVbHWi5Jc4B9/
l8w/0ONb7F4gv1bzJt5JW/b//pHILsP6ob3IiIf593+/xZ++rv/z9f2toFRY8m5bXvjTecjLr6BX
1iQZpI5Q/tO5ExhJng5iq7itl1+sNsC1k/vm0bpOtuLDV4fc503rl6t92rQM/HOqeeZqzF/PTrgt
NpFrwIAqj7P7n8AVtd9+PFRZKN/ovkFL+HmXlIUqXboQ+ETtVUcASaMj3zAE6OPc6JFDGJfVDmEa
dEv+kxuDy+vscaNsVa8kTq68btsS1eU71V6tkbP7wbMu1khPdIPIBm4X23DyXVxnHPxY3HYPWesr
5xnjUxT//Z6xcFgKyJ4QSn76hrBpHQqUvOs3BEbQZsR203ql13vz9UA4KGzji0N+abmzH7qpbZyt
W8U+SY/rplbjAWLHh2VruoovXb+T+vIRWz/kNSJXaW3N7+yUfS/clbv101K9dtSN+lheqTapKbth
6DR7HX9UwvZuIzwdvuX2uM+c/+B8YTj6tx91tQzj7GJVfp6bFkd1jpeZQkXTO73sLz12RX4R7PX5
ZFaeLHkZLlulrWzGi0F01ZcssMMXcS/ODtZ7aJwP2U70Crc8jdn3wf4YjLGNUEjex2A8G8mRd8Nt
+aI/B4CUNaITCjmnVsBIz6EmjMuto4LVsbZWeJzzbfQNlRmVYPlZLF0g+3puK7ZyyX+hoJs2mwI/
b8HPP2Jcw7/xBpji96fWa9qtbDqhCTA1eqTHob6v9TY/qqh02ePzuOwmCAuZM8/eKO5mZa9arBpH
kxx+ToEdYonoaJTx0cnoLYiG00i/YDyozxi/5u5s91u0DEPnz/OlYmwX2R0vVtCjdtHt0x1eDG1t
V1dUgK3QXh5ozw9by0vv0n11uRyHq2DfOpEre+lFsB/van7Nqzzhgt/P7/p3/WrxpZAqq0OtHmep
+aLEWoIXp/Ia74Lr3nCH+ho0anXbUy7ygyfJHR77vbwXnfm+r8A5fNT36U19kwteP9vjR+OW2/6D
Anls0rF1GmGDM7Vm+vOHaTr6S649dAbBPzcuSPdk2034wveeTnjgOgMTExgtgVQq3RaLq55aiDeo
m7VBF+LzcNHoflXt8O1N863eH4dqJ9ZOmrth4cHTb4JXIJh4dw7f6KDgEDqfosSWc3fk9gp75Klh
dR9Fnp65BsGv6rWU+aUNDlyDiyxWfcGgi5cZZ26pg8OqO97k15HoVpJt4j4AadPDf61rt2Hhd61n
iFdT5AuX7KLUheSNJtpWjv2hHbGuShpADgMjvehJ45U5nsL8oqvsdO3XbLP21BqHTOZtUOJglTFJ
98ZdN8xdWV0oBHeLx3P+ou1EX9yH2/J6JYwuhxT6b1DZIZO48llmXuuDnmTvGqfifvLozp3XX8he
FKe/0vCGIx4/NwDpLHwy7W6La+tOLciUQQkzADqd6+vy1J/md+RuqR3sRvaJwEWvcI69AMWKAzDj
IhgBZkjb8ZTfVZcTqT0OvF59Eu+STbYZtsll7teTL6PXoIc9eiqmgzySm+CJpySk1/FNZdHo8b7R
+peubpypwa66k58Lzdxo6X7e9DIYCvl2EE+dR7EncSzD1kocgHvKmDGKrEs5JPOVo2+NCrohuQgM
T6kbW2sP1eJOtY8PMIzgxRVVVyndwnrCOVWbjvF7NAP3GBZ3OFBYW7b0OQ/VoTBs83ahOXFFKVo+
R/dz5pSAYo/FveLXj0xOejOry6nul312P771b9ZdL4a2BKhRwPHjGy/QgOHCY7phHvHQlHvLU+ML
YbGrHkMRm7fsCydtr+3h0EY3uHNDoh2P1h42Wnol4vQCy33zMpwwkNG35hbMMLg5dt/oprIntoPG
jrIt9KzmvqTDcCFi81KgTnPM3o8jPwhf5YQyppqeNXn2DVrlQsfol+IIzJzPEZ2cBZfJ+VKihmtd
5KZP0yatKExe6uYLy2XxIsLQ8Kro7/Kd5vRnNidqQpHX7Pvb4gXy8lXnJdJuih/nyHQQj8zdw6Ac
BLdSXayAt/lD8ZbCrNs2fnJXblfGxDm3tuqxPyfX4Sa4kS/CSxxLx9fR4B/JtBMfMkexk9vMX5+0
9GI89O22pKVnB96wYeC67A7Gcho8DauS/So4aB6rveaLbkbjU2Cz9yuRJqTdpLb13ua3wq7fq4f8
qDiMXVnXefcwPcvb8Zh53YuasAgzN8bb82bcNOsY2U6+qgvHqv1leev9lIHL1K+2eMfMAClHrFd2
gGESp/WA1rpLZ+vuvAl5c36xKc1jeCN67NTJptkGtOuf19O1CK54OACILuZz7MV++0hxdSNd30js
vXnrmbflERsbgMTJGde4y/Su3jPkCZ54OiCc4tSNOF/cEEu/zcI8G4lIwZOEEfgh97qr+V240Cn2
LF4Gz0Pzwlvz0bxMj63qNcmuPQrsPw5G2X7npi8J0+iz226xHo+Yotbc4Hm6rDsbUzXU0rnsFHeR
P2+b04wpWOaFlg1srCPDd2hC0/EbeweZgynZdJWS4ErxDQoiL4XgqZaNcwZFAju7RqwsulzF7WZ2
Efp/z7hrRAcLnzNff0h85Tw95R9GqNiNeZ/XvijRdnbQKCQmHrROekmXkTwVYK5ruZYP+x0BlOaY
25Iq+cj466mObC29T8+WSwtqN8gcr4ZLUnMO5Gt1dDPNi2QcrD19bZXioyPorFIdwLuv9dtMal1J
+DYlF828r8+4NzYQezFkVNwyuqjHDY1RhA7S6NXkRRjSL65geCYuuZ2jSG4Jf8bcDe1WhNUsX6jX
gR8f+tSVbssLDN/VU3wxDD7nR8Dd1zZ4x9NQrTNXGX1SVY02TENL0svivSk5ZrwJBRc3nAD/c/XS
bB5gy/YO3SHPQv71VLoxNucbtsxKwId+W90pVzQFOpnYxmIdSlfFrjFfaZC4Se83zVZvbtR8mxZb
cJTlxtrRo3mRzi33UXPEB5qzduj2DhG2cquzUT0ZnBAg5jiG5+PMtWzV2tD+lu6ZDe9le7yU3o0X
JXfrknGjxp5qQPK9k/mMKdB7W56Fgn6Zl7siN7ldx5D8cGNOKA/s+TXwOoLnxaX3vafHQBQE+0UD
gD3sYKCiCsAp0nQrw085Br+Z+iYmdBEcC/0GziucEuZJ0y+nakvg1V+b95J638t7xdwxKBl4bCWR
o+DJsDiyT4uJfEHaCHZKRBsJTGb65p7xeZqLdXukgVKn59y8CDuV4IUyzKOsX2fKgxG9ieVe9lnk
k19eNQ7HuYY/Ey1/noB403Pe4i7CJuOmtZeGx3iwh/vBH18tX/GH++Y+Um8byWPp+Cba3NDL/TcV
uLcWON02dop74W4tcdmEl25yjRqm8OsDet74DTFtYrnlJSHcbbVfbbuRPEwt9o0uionkMrQNz3go
ec5gLXOmFU/fqex2tp/eC1/3xnX3tlX5ZnQVbnuxqLaVvosMJR1ornGk8jGWG2YIS+EgPkKdLB4a
ChcRAn9XS+10t3hFL11F9ybuCug3IHA6Suil7TEQ7bZyuxPf39MPSfCfGeaPGeX3dtoPFdZ/5Sur
5lySmAcBl/lzylX18HpyQVZcLbLTDBp4cSu/BCmHsU0E5S+H6qlN7fxdr6hIOE3hhxWiBjsigIS6
+jo+qBzJXxYFPxVf/vWuGOgFVUCBlUmVn9+VhQbYNBL9exaleiL7qBN7ghO9atfWh+V3F51v7L64
E5+qMb9c81ORKRwscyLxVrAjp0/ogCMcsk0xn2FpiL07NJc1i2mwQ/Njqe7Zcwly6JBYwb1q+hMP
XFPdrM9XyomX219NbPz2e4JjCvhDB51uqZ++J95aKFS5QUjKc3tB+RY/9A+Z6K4/KccCDNge+tbL
0h3zW5qJ5Sa4iN3Jr4ChZcevs9zPhfnvN2v1uwdtSgkVtfTPX1BoasuYBWhqsDh1o2/rmR162oVl
2qK3EDEdMm/cdpsIC8bozbw3Jwd/syNVTztx9Z2yHW+kg+ihXfQJujBXUj/MhtMCF8pD/lxCv9pT
vca4Veu8Id+MhS+0Oz64avfVZrxXDTfl2ctdK7zpp+eIfsoxeLYU4jVEDAdt2pQBq2YFZV8Lg5NP
rGDjiWmyPieFe14Uu0u8otxAvYoTIviRCDPcysVuRqGHyZQ+bGp0ae8VQYsHi399IEW7QxRErF+a
ay/Czo4IOBoy+GrHtld6pj9sqnkT+M1Vk6yW4RMSDn2vYYexq53gyvKU7CQ4zSXcWQRZyea7KYjO
vsLF6WmM1QtnVmvL/hqH975Qb8PZNmFMqN6sh46VOuZLsOcMm73oDX6leIernVfRf0gA0Nkt/s07
Rpb11T/AtHC9PQj4pp7i/YxblGQb277ArszyNL+YmFMF4I0kloFNZz00z/NtPtI8oV/NHCmzlXb3
0Ct264btJRPXzrjT6o1GI9JprZPhhONh3gj7fNebOCyrRGSqG2u436X20jgloB03VXEfScet4KRH
wdMMgHHblmJOdBDLzqdBvCse0uqaYyzSsUwuvVBluCq/j+hkVPzPzbfrSCCDJ5F2adwIF+zBKDNN
0i3BhmCNTWSouoIXPfB/OShI9uVkF94ufnpU8Vy29VvxcjlkhGtrjizfCvDy3HbTtEe5ul5TrULc
aRpm3E5yaHzBlb4JmSO9VTvVpwXhTxkQff26PBBChLlvXCXe6BZbJBpXnKyussucvLcLaMl28r6M
jiVtZnUb1HtF3Usv45HkmQLN5NFl2Ybs5KKfOZGtpw5CUiAXDh7aaxAeFuBX7HFGWmVT/lBsrMiT
6jLboS4IbTE9DcUxuhMPVIUjngtsE3UNgeimel0rW+0Oj/aYVbc1PFypG+peOdmFK8ORuOGO1IlN
H77yUijP5Cfb4pzWm+5buE24+s7CR/rEut0JGB1utCPPG2qBWjnUvMXIXjg1x6vuINwooR1syFih
ECe2kDixH2w4SDlEvfZc7RfP8ittU22jSyB2LIy3pLKDe+oyuqPvmyM5vYTAgdzqkXkOX93l7xrT
RCFauKuYqhzxu0qNS+yfCsnrbA+80eySIj9ad7Hh9RKEZKAVm/B9/gaC/soiR0MbmB+y5CGfDkVw
TrJHhJr1s+5rm+5c+jwqwyFp9kvorrc+bDbkOu7a6iVLEE6yx5sIr/tiY2KqNEaqrcmIgGuS+wtE
/gA47+PImSobqWMab7LvG4J+KC+T92w/btvwWEy2+KoHTinaC/Hja3iu7pjYuial8bITpz1zUZSB
3GiHF+YmPyd+cZQQWNrNY1y6OjjhErWKbcUXlXRAwoNuukUAle/WVpC1s4gBMfKT7AF/3nKTCaxf
PkZEqKdjKMSucqtjS/KELChOHbEnHaRC5qLETLKDvm2/xbcyAiiegR2zScf6aOzROV73W1KJg3hZ
7/D26Bzmd27x5dmQDziFj/+ImzksQbwcjuvaWrzEC8+U0ZJdefFttDt/DcydcZu+0nd07xTy3vUE
HA8s3c4nVlI3GRY12Ot+DDxPZKW79Re1j+mENaLTbwkxuo30VryRkZcPwQ3phkssF74ibYPyaTzK
fvyK40nUuyid0vRyL4S7sKaz6Wv37Vl8SN4B3Nz2r9qHTsgNixKh1PW8NR2qcLiEJm6/RR7j6fv0
BWeVoHGWc3UkNK+Oot8fyu18jeEMtZb4skresnEXENgeqhNEglhZQ5r0W3eBJrIiitsm+xU1hRgC
aTvBLSS4t/xhPsp2tG//NXTy/64t8/9hw4W29w/x1drQ+and4vdx8f4i2HHbvvQ/Nmq+/92f3RZJ
+YMy+WoxiH8des115OrPbouk/8HoiAzLGLk/6NG1jv7vbov8B+gUoCAynBd4oOtYxr+7LeIfYJkA
Ea9kK2udzvi/6bZ8qm/T2KQlR2uOoMs0Cfw+lfLNgWGqJKY8DaevBgtdiNcmaZ2JhPSHW/ObIPxT
tPuvC3Gl1eWOkaPPvX4pbcKsD8tTUday3VvNm6YLX8jqPvW7/7wEDWFuNnClz1TMOam7vMnLU9vh
XGj1t3qm3iApf1i1hp3ZftHuhkNB/PdDWvH9epBuTFnBBo35n/X9/NDvTuvOMHuhPM31UFF5rQZK
wYDFxUfIJkyyapqw0ZRuvJur3npKqqnfguBV8COXWs7yRrUKV67E9KFtq/66jQdW2tzT7LKo+Bq1
TN3DXPlCYjxtRrOn6RFGmHGFnZZ52TLMZ7UvittanoubJIqTs8AYFYUICZjMFu+nznhFESim+6Ie
xpDowSBWW4LI6ne5FVKBC9rQVO5aNauyoyFX2U3WxxqPvlplpOJqnRMNttX8OsYter1cs9pXUc7q
XRbpiSeqmYq8LiirifKETncjn3PObl0GZ5+mgfbUW2slf+nVXVfEuZvPiuBIXbF4eVBU3pw3sl8F
pXghsfQ4cGPD8oNS0e4NUuE3iLzlhSaW6j7OKYHHRsrpGFR4yvU1jD5bMPjLYVqkRzQdcc+Bp0Z4
O+VtMTpayqhHPmuJ4BR5OFBxiiPKa1WfEDiI85ummonmlkreg7qTE7zrpJQ6jmGRfscJdcJFl8fL
Sqs5FqQ4tkynSvPipMdafYwVgt5cDqxTUmX6fb3Q33bMeRBvyiwcjwmpzSbJ1fhkGZr4UQYDptJN
tzzic6pTDGkLtPYWIxSsp+62R9N4DZ12eBMaTYVsGBb5UxrrykUuGOpTlAslFSfkQc88owHKe6Oh
DBwPS+hMidX3tjUp/XYw+ppJn6wxM9oPKoztkYiddm277VWDvFwe5Vjd60G0TBsDFcVwxr8J+wtD
zqVoE+lmMrj4hVfqpTKE1FMxAOrN7bgo2TkvcXrfRsMaOszWxELUyzmvtmmSIUi0isH0Fbgd+DNC
bx6dbugxoMqlKSVg7xY9dql8wI8ZlhQXzS4IR/pAhYokcx6Do1DrKS6rVeFVU+a13bhajwvLy8zU
+CmJhfKmtrL6LC8UrtMmCp02nmQ/GKZy9PocPOOSWt+0iXGNSsCFuq4W007T2LoLw0Aa7oSk2fWt
QKtEibvYF5ryMNcZ4a0qZY6aVpdiLV1MU7r4BvcO5Sxl7DlWGqTXULWCJINtE/cnbTGwFZxa0TX0
HjPYJmtuMNHFtmRuxlOfGYtvWQLzT6h0YboqynA7VUZ9VQfzaDfzlG8auTB3YlLNDtOpIRrlRdlE
0HqPrL7goRCCdiNq0egFupJvTHGa77IijDylpII/VlWAE6Wpv2EpwnzKzFSTqHUPsVEOpgsUqLge
jao6VQJw3g7I6mYsQ4L4LiwfspmxiGYeak9eZMsTzF4CphcV8rUkVtYHmm05tMdyGE9MgzUn5gnW
plOgvzYKJMhISeWzIGvdQVLbb3OAVgl67T5dLPlhHlTNa8b2VV9k2dW7WjgLak40XS8QF6Ux4P3V
8MbUJZZsPVuda7Wp9wrV3PYNwxDs3pcGCkLSV+l1KRn1S1gt2zqUj52VxAztUP+Xg5bGCJkMFZ1L
QUoLZ+LBdc2V7laOaeUWzSC4tcpkS9hgnaoYOLYuPTalnWyQvQTKQ6rlb0M0EjoBSbZrqIa3c9H1
TIJMPOpWqm9nIGb3c2MIaO/S5kPszPQkjSHGtkFb7pqwWZ6DDtf6ZIjVR8w0ItpSsuJFyMfIQ6lh
TlKQ7a0+0F6FcWEAaknDD6vJZDuJFyrmcmt5Ude8jjV9RTHoaewJyKnDOb+q0i7m74OwXr2v9IdF
kfvLHC7AnRUvyl4Ojfl+DmuB+pqOrL+iYonKhh6/mlv33dLn1NiXzG/ngmLCmEq3sZFY21RcCded
Ml6pXTJXjpyE0PesqJ0Ab0WhQP6qs8U4SVbTcpqUBoPjKo4Uw65jfTGpxQkhAzvpLPhp2c3p6jhP
PW/QyrtML6UjrX+Fb0SmJSbng3zG0SBePQb5WuwK/9YbbcqySyWb0X8lkwrsP2a4/znMdWnyllBp
H6wlGx8FtR11r+lK/aRy3qCwHOj9FwxC2MBhc3pqGi2LQVr2kTSI9v8i7b12HMeyaNsvIkBvXiXK
Swzv8oWIiKyk955ffwazL7ojGLoS6hygHwpdhdii22atOceULFJIJMBIqwQkE/Y72JC5nO79MXQ3
nkpDxFPNm6DjaC50yq6WFVqtTa1sdHXsl6IZPvS+KiNirLL9WLtUcANsFn1n2m5o+ksvxOWXifJi
rGT/ZhIrBouo0lxerLZblkWlP0ZtR9c+DLygtMcuFDaEMtGSTiTjtfIGbVUZQUy/2sw1W8n7O0PK
klu10uIdKLKDGzF9xPoA1KD3zH2i1MOtYFTV3hQKbVMWnnsThR4bc6/DZ2Imysar4cCluvGaS3Ly
KwdMKeIWaaxHPbGkgxmV0YHA3BBzgiHJ97Hh6kCd+zJ/TOrMv9Fhqj7krpTcJEqIalVOils+MFC6
spajnvS9pMyZ55SO7kQ8vbZMVCTPjALnEh1hvZBm3bOeq9eU5nPwxrRlwrIEiom8LoI05ttNtRhc
TGrtyWpN75McckpekJorURT2fmDptgDUgqhMPmIvo6kaB3m1qlQ9fB9qQsUU8og/8q4N3QOUTU6z
vSuxQvpq8QYbmfC4y1vWv1Kc7xs80xBxZ4BMIAoLo9P3DV6dukC7B+PUYwezvH90QYS/Q/ed2Wny
ZGjuJ1/gAxu57TDSzjDpvrTmwg/uvKJiKn0yvJceJJAvYOyQXJx24fryL/y5e4eNhi4RbJkCtkOb
7UClSPbl0LBOnt6pN32llveD5lpvSk6qVTmarX15OGkm2OXxMR7wcBU1Hxhfefr3X3a81pB6qhAK
p3Q6cEoI+FLxAevDWt5VNg3id7Wmz7V1rY1c7dQ1bdurzuwzbxBIK85MMMwnXeHcdxZIpioHsYFD
nACbZdWvql8an/9qih3ubOO5g6ECwaD7oLOovF2+/nO3++vY07//cvk5m8E4641TpTYvkgwLN0zo
7DTFwKap9Mbl5dF+npi+X+ns4fZZk+tjYpyS5tNjCUUrefnvz7lcf5/m18uZzjdfLidTGnbsNZez
GlbBdmTTT7Fjb6F297dYxdqndKPtLo957gUCy2kR60mmpDQXv6mc0SxhNImdbf8Musx+x8A6plu9
uyXhvKaAFxDp3AreY4ZC8crgU/tg/jl/HXzW/BBKtVLlxjwFDR1nPN1BYm49M7/yTUqzFNH/3FaU
kuDmsLnAn/p+WzuWskKOrZMa7aSsJTmeKld4q6Q43YpqKcTvJDQdPPPx8p0997YQYKIjUUZwSxfl
+6jY2FsOv8Jp9GU0L9xm28pz/Qq/ePrp8zuIUp+MR8iQqKFnDZqqSWShy2KndYlDs7RdIjTbHhOl
EqWbwXevjHbmcwMBQUQo9Q7QqD8aZJqnDkmdOK7rLWvhI6NIHVXtsjKu1A3+HtRnl/VtoNmLoZpx
AFYzcbSiFTaCP+gfaSoKD4OhFjsOmegghMLcuIKrLzW18Fd+5msPRugbS9fvBBHb77Ac1XwZ5zqf
aYvCIvWxoZOKt9OUBLOxTK1RktuNOVjSxoyK4G1EMr3O+7SCax83Bro4Pee/NhttL9aFuMxVEJ9D
SRExLGSqkGI8Ykis1Ls0HZKXsYiijQ9V78oEf+bzhN1L4i4lK8hp+uxGkPeYJYbr3wzaISBewDfp
9vrPbvnklmzCyMHLquQKjObMR/ltyNkaO6plO9Cbclw/pVoyrgJ0Xw1xnZe/jjMv7sRgpDJksO3A
BPb968g9dluR1zqqCa59SbVjxKOLcrD2EmrSUe95f9y2qq5MOGe+yW/XNv37LxMs2U71oIaN0xYo
ahS0d8q1EM1zy+G3IWZfJK+oVHo+ZP1UDrCBdz774Uq6xYhS2mU23sVm0C98r45wV7rCKnTND4Vd
ullzAkKh3C5zvjy2rIG0F1S8r2ZKz6+tvSv3/9xTnmIi2f0pIpE8s5/ZsHmuDZ2nnP0RxKfIO0TX
0rTOvbpfR5itzUYxBCEsa0fd1Lv0Jtj4DvqebXHlbT0zJcHBYXMpcRlMg7O5vQQF0lP2cJr8Vs3e
EwGBBaW8IrxGYzz35kzJxKIiQyf7QaIVqOz5+ig5fmbihnbv2ii7u/xF/CxeErvMCkwlCLr1Dw6j
0IVqXuvhDS9oTd+S6LWdRnzgJjdkduBSY72KZlq6cEL118sjn3sXvoysTevnl6/CG6g+jn3paIqy
V1LEqIWVHjT9Gilpbrqa1mHS9Dj/AKNnPvurNvgyTmOZwthHjLOQfUR95aN2LDbI55udtEHdts3W
EAHAPrTX6Nrnbi3Z6BNFkWWFN/77BbZlr8TBhIN2XW2hWPmdqoV7Jcs3pdruO1/ZVglwhss39dyL
CUuQdwVyI9uA2QRHv8AzciMnSMQCtJGJu1rNnsAob9IkvvINnNvgoM3431izVcLE8Z8anYigNFz3
9U2K/n0ilESAdHpxaYENytND0oery5d47pvgcdIoAbMl/5jDxc7DkhiLTu+ni9ZkLVKu7DfOvZhT
DinzE9u2H8YT0rKTqPArp9Q+3aw8RV23DFnZ/y+u4ssgszVhykH3w6F1/CRZut1dTW/z8gDn3gTs
6SSR4Z3BUjabopJEhj7G2weUAyxRka80v/oVZ/GLomaPl4c6d8PYlzGLcOiaosi+v+iVqWahoPTO
aG6y4a7iucj/2hf39zP+MsjckksBo9akuKImXlQ3oWQiJqhUo7hRmqK9zRMvsFuz8G23zlC8RLK8
69UM2UleKbvR6zvH7IpP3XXHfeab13aOc9Pef34coXrkHWDxpIX3/Q4EhDNZnaqgVap32jY6BCs4
QAtjI68l1FLD1tpds+z9/wxJx0mloUjo8/RQvkxrWhTnFhAexz01z/lvTkvresGmGIXBaRJi5Bvz
/iqy8uyDnnqYTKTI5/6aqL6MKehpISelxmWqe3lp/hOiLEZwgUWHYtwSeu/mGmDm7OxNT5IGKEep
nxh6XfCqHMQaszfBGuoy/x0jlJm+enxZ9D9O1Q7axSb7uPxGnzsTT/k6/x12to0g/yX2EuY23D6r
6L7fxTYsMEoL6EAm8cC/tmD+fYO+Djh7gyqrs8RYyZ3MzD56f3jWpWb9/3hNs3O+ZnRDFNSqU9ZS
TussRmwsuDUCcj9+7/MQnp4XdpsgM9WV0rf9oisQjwn5gDZH9z1CfgDKeQcxtcwre5BzM/rX48Zs
0RKCaGp8IXQslFs/FB96xb1ytDv34n4dYfY4C3EIspx9f2KGyxjXTswipSA5u3yHz025FLpZlUC9
E8EymwfxiLVCzLFJDZH2KPlKFaR1pHw0+rX8rrMf/5eRlPneSUh0kYYKH6K70ZfYp/DBOQjuVu1K
XRc3ebGAGXfl/Tn/lP57dXNmhyhoYZcHBrrHfVj0tuG7VwY4e/vAqEzgYaKf5vLcJqk4VZuloybt
rhnqd78ydkpoPAnyqNiXn9T575vFihoi9YsfOc4mhyVDKEVH1hYow+sAU97kVANup66612KHAGj9
LyOW//OJ48Mn0RlVAkvy9xk7JQK17z2gS2WPpDuKqyVJf8mRpVO4kid39k5SNZwyM1SoCrO1wRwT
9p3R6PCW7ILxLQuwakTd0pOvXdK5d4KIJ5y6CFesH/hqJR2KIM87p4vN21ob7CTxny4/qWsjTP/+
y5Iz6GQ2xG5yU+qfcRLQ0L6y2Tt3q75ewexW5YJfmVbKSbHxN0HwYEHcy5DhBlfe7XMT0Ndhpp/x
5TIMjleeSwi8KP6qx9+y9DuwpNXlOwU1nT8yq1/xHDBLswVjezzf/Beqmvoy6ZNan67S1FxAkD3K
mbkvlXRZDfEW5U+0bOj82IWZrDxxlTUoUun8Wf4HDbVFlDwOwWPkVstIK5cS+3k5/owlRMMDTXDp
dgJc9nG/1XTzWHf9HrzZpm4rO67RqubDfZI1v4mPXghZvtDVIF2kXh2yP/c2rWHg7gqV5Yiq2wLH
pwfFi05jZakPeBYLEb5w1qyzFkda3oYEcRh/8i54pyybrY2u2VO+sAfDAnLaHF3t1gqOWm437ZMv
ao+UbrNoS91w09fIWQDFIzQ5tU20aqN+URNykabPYijYarPXoC3GUbv0RqdGdlgMzbKTcHFio1Qq
FL7iykieFOiVo++YMkJOHL95sJIF4h/9fOnGit0FO6w7NZTu+FECBBffC94DJpWmMhcuiTwS1iVC
nu0MX+CQsxf0szWId7yF0pIAyKPbwYSMq6ewfa1aiA7De9PcipNhuEPZG90N7keAotFtndz01zpm
vE407KKTdkU7bst8Ag4+Jnm7zFBvWmrK0ztKFXqZgp6wyE94kt2T290q6DHiYJtLz2Z3m6R0ZE6a
sc9rF0rXe689hKhvKdzauvfopr9zq7Z9tbdZ4dVk2Ghlti0VzR4a46GtXTsJs5WUaYe4PHqluqHn
u9HN/Bi4DVRF5JeSchD9f2QlwIdmrQl9nfiRhZ/iXR4wP7vZGwL6g0WEzsIbEDSYeY22SVoa2viU
ByEpO/IxLXu0EPk+97pTlMhrKoKonoR7AvnQLPLe5PmxUo5uo/yOzHwhSuEuyQd78KMVuai0Y4W1
on3GYv/YydaG1KxlZgEkLGMMhyNOrILaFzIQOB54aV6a5llBBhyWt3FdOFXqvxCNezCgkPZW5MRw
YdwMiGjj03MRE6CqbFBfmwhB9hT8vehKbL+6IWxpTzEQ1UrM4/YI/3LZlRGQ/hRjqhkbn53WP8Q+
hmhzPFZlwu8GbRaLO8l4bKKMLy056lMQy5jmG6K/15GFwcDCXqm44hrJ2BZP6nMiH6V+/GxL/ahW
6S7LrGyZZsrOUG4LBCB5ne1EY3hR5MpG/GYrARgA0AJlLp74Bt9cz9qa0ZPWo4zNoPfREguBAvPw
1OKxwwleYFNTfX3RkY1j6rZf1gd0YmArC91OJR1LMGZw1ECiGS9kpUMzhKA5wlyl/bbyftdrGITz
9lCOyUFXWjsYze3YKAvZw6pdgZVlGnChkFZo+7tshJ/MHt5vEVY+xz1y8gpFfBpBF74PTI+4dygC
hbrUsByElrWurWAned1eV8ulW9S3QYroQ3u22hevRllPdT0p/sTIAKpIZ79a2C6hUH7m7cPglhPw
Um+wi4X+KrPUBYIRp5Slo9Alt1YTYp0cRdLA853HtC+6XGGVMcmhB1s0ffwWt8ouMuIHtcQqlDar
dlSdSATdaCYPciu9IGVahUUerDmV7jXf6lelZJak/5k4spRiP/CmhIkDG3kVjT2fqhtrx8hFIeA3
x3EsRFiTza5W4DJ3nv5euJ09Fq9a7mE3DLB9BIL5aAk8Z37iYsjUhWcYlBqrhRWntp79boXylt+5
vbySTGeNn+sIxzs4CFSv5vvYkVQYV+9Vp4qSg2ocA2b/un93RQ4NYXOlTHF2fadhRZzUlDfzN5/h
y8IoF2aUBp3q5AimRfE1pFhx+WLOrryGQmdcnvgN872QEqqJ2nOSK2trncnDduQ7NNEAXh5l7ln6
u7lDufvfYWYLfFTEVuT1kqMb1Bhx+2zQKLEEW6v0j7ZKTu6xwKqrrqub/Cl7wQ2NWBwitK3dXmuk
nL2h03WSJYwidR6rkvdsl92WG+pn93Vb3NQYfC5f67kRpgaKSK2Hvex8n+7SekKOQrEDRVGFEUF4
vPz3p1s1f/2+/v3ZrTQLpYhjV3GkMi3tImhw++utZaNiTNYAS/Wny8Ode0Gon0wBZORUEuH0fWtG
lHfcu8XgCDhnUvGlxSae+lcu6Ux/xpoySTlvTBWiHyUybcyaUBiQ5Phdf1R1obqLdYgAhC2KzVJD
EPqP5QrRVklc9jMJGP5FlHt4AXV/jPFF9BEarq4Uw1cL5dWNlurY9hO1/YUsaNylo5FpVz6bORCH
F5qq+RSJwolMRhE+K0gM3mhK5cAkgNdcxXuXLXE2rSpbXGdrwf732/zvo81qExyLQteQB8cTHxX9
IPfPl5+xLP94p77//dnZC12MMaB7dwJ1FF67AYG02fSYf9QWbkWPEy7O5WDrFZG7a0i7q7C2Ft4x
zLQS8aVY1R95NjT3uuq62zT2i7tEqaKD5kcovdOuvZfyInEgm6qQ2GXoKW0xXDvzT2Cl758FDXCS
VJHM6wBjfxTfeqEs41YtnNLUXwhvyV+NWjRf1d5PfhUUAw9E2bQ3o5Vkq4Amw2usKrcl+/z1aITZ
Ma2oqxR6H6yUUMmekVeh1qnjABgcF/VHdxXhqawC6aBKo4phqEv+SaNc+BN1rv+naWoo4klbvycG
VNrLj+bnizY19slCngKQAErNj8Wd2LvWoFYOUaXqMaLytCgSeOlGC8Gg1Dv5VkYObuJibNkldXUv
2WYlUPWMUd8FpgaZMRjka6Wcn5MC3ysnZxwbEv6LucJBYUuiGk19EyLarFTpOciS3zJC5ivXfva1
REn198Qm/1hpo6B0Dc8TnGHD3gLh+14C2WCc9M98XMEnvLKunymm8hX8b7h52ciq5KCUGa5dD6v2
Nl1PqGRbXaBWWGrv6R46/3q4Cra8OuqsvBca7TAorutoSeoolXvshO7NDJPbtCvWPjLgQGjeZQ1j
qQdLPvHdFtAQSkgZu1/jx+ZOb4JspRvulSLJuUfM3cCGwi5HZGr+Pu+PSlsWeW1BTS6Slx6ljL+w
Qs/YjL0mXVkxpbPPmUAP2jFw1Uga+z6WS1ta8izvhvPESnhtNslm3ASPsK6p0+v/Lhn+/5u4/zfW
bPn0ZFJLKJvf6OG2ISNOsxxXs67s2s7fu/+NMbt3opphD0m5d9Bcugjehv/RKNf6p2dkht8nbeX7
XcvkRKgTliBxX6UrPNMDJurQhqXjrr2j+2DBAn3G3bf2PoqP9J+rbNvpvfy+D/k+/GxjkHNazajN
ObXdrTjG701Aa8YmBINxLej2nIfo+1izF6Tu3bTTJcFR+nRJ0Mq6HQomxPZUAQxd+Ea0Mbr2DUUZ
/hn4TqZ+q8G9t/p6P3QF8tiPKpCXNcSVIlc2Pk5NK3I3VY4hMfN3MhiHMgt3IQF3YXSf1XiIJ1pV
XKyM6MV1cUIWPdCecJNDhZKgj0TgQpLcWkRow93A3Arxi5jC2xaHzdCT3eUB8qirjSSVjtj5Dt/n
KWEfgywSIhj1hdTbG0pxCo0cS7r0kASfSqYAwdABiUGPcPGbm/lGSj/gFa8tCjZBszfGmmgZ81jQ
eZCE7FgIBJQa7X0jZ4A66G1JWLVhrTU+UIwRtlNNXcEYlmZX2wjSbFX9gK6w8eVsN8KZj32Y95m/
d4V8lyj9qpcFXDzyPrEm93a7B73H5qq+7YU/ieY/AvhexKl4L7beLtDNgzelEBT9WlBiQj1e+7Cd
6PXHOjiU9Wcqe5toKJ/M5k+D7TaQ3gXVWDdmtFKA4AemuCn8197o12bknrDRwMAP3q1Bgi0PmwVP
scJRu0FFVojJVo6CP4M35Y3owPopWFWdu0p0bKLErlBKUxdqmP/jaoTgSL/NVr9PK28pZK8RDZmR
yIeghnWPJSkHkSCHG0HGPJwBeUmydVs0jiCUL63wERfRXp2gN0Ip7IchOvZ4P8WRdAaEyWIlL4Xo
PXP7xcSCt+JhgQVrM6rRMkt/i8StSEWzCwN/6/bWkqizZe8m/PX7wcB8hLBpEJWdMlQ5jVdrb2XR
jdD/ljr/VgrNfU9ewOgRFBIOt721qTThtUV82dfKvhXqVemmNwhUlrWI2VYvF1kvojUBrJXCe8eX
JAdwAEcYat57Bq0uDuJVX931gbFohFswalr/YYXroCebKXhV1X86KvqhuOLEB54Lt39bHQrzIYKX
p1TJpvcAK0D5kZMUk92zbESrHCJJEiFjBiCvCyUENgIzQsp3o3zX9N1eyqxVBeZBKMQ12zMKg3i/
hY8K3XnQSKugo5yTmbhc0lTbFQZoO8kcntDRvLGrKBcI9h7zCuY3tPOFMJlHQGXh1hU078aPYBtl
yWS82JhAGGpXOcWSscrT0R6wCCVGt3aRVfr+LSFMizEWbSnwTzLPp0dzodSY3gdzVU1H5zHdJcaf
xn/zOL/UdQiVSDOWFETXsamfwrLdRrBqwg72T31XF9W2xepNkuwugbpfqe+V+ZmryiYl6MqPmk1v
ES4dwyaIsidNr1eWNILvejLSZKtlzSoGu9NYlT1EzY1GiTbpnEpoV+FYOWRB2IHcs7IjQIn4CYWy
bqTa1kphgUvH9iNsDV6xowKzq9z22ag/I/PN7fGxVbgXLXdXQCQalFNEhpJgeL9RTEa2jGgtd/u7
OBre6vZ3OKo7DZdTYAwLtYSMRP6E8iJJz8303BttoZU3k1ExIgCkwFiBmRJ7Cu1N4hIivGkmwvh8
bKHcTOToSkoPAz6+Zd6odh8KjlHnL50hfVgGau6gxzeqlOneTYZjz05/EZkyM2zHqUH1m4fWN7aG
CzMoau8kOIKDBXowDo9+i/1NbY3ffSLdyV61rQPlWNb5UxIJNzHt1jrO7zKJ8ldZH82Bba0F/082
f4klRAQfHkjhILMHqaMth0yikI2iQOt3WUIJW37NQiwGur7N+p2XuguJFmBdC7+mWI5MjsB+aoYt
J69t7q7GOt7I3a8k3qU9RUts6KlHgBt8g6zwwSMIb2h2x36nWK49Cs9Jecc20c5bSIeltE0Lb0WF
tIErOsj88SC6ydpsK/nGlSPntJ5eWm9nGxdBKusuSuGJhTR68iZiYur58C5vuc/vXP57rJ37jzUt
KXCkDE4T6ous+WVJ2AXiK6f96Yf+uBCddg/lFzK/Jz/312aPL2CgoRp0Ewr7Un3KRWWRhW8tfZbL
l3J2VzlhaQy4QXQO5ip6Q6uksPOFv1pH8Ql60rKyo0d/O+kTkpfLg527Jo0rgg+NePNHWQlrToOT
aHCKVln3FXSYGL9bjjzi3zvEMdtggFY1yMTTmW92VE+Qzfuh1jlWXOefqTIZAn2v3Fy+nJ8N4O+j
zNWHfSGITCKdozxEz/VR27aQG60RBA5xT9Tm0lN25fD148WbBrQkAo9NwO8wl7+/FK3UIUPisvSs
Se6MVkv2dV5gVcxJWs6uvBk/viTGmvaTumZa/OP8SO32QVJ2GV0Na9D/8TQ/eLW64Vrq+flz3f8q
ROpMhFDIQtuNRXmToJbRicexgrsUjv9doTWZLQ15kpPySivr1GYIH9M6zt4nl1WwqHOhJS+pEAHn
9Wb0KXtSstPH0rpNq6i/0uD9eS8om/DOTgEDBtXs2VFF1RKhkqXC0fQWK1t26vmSr9zun4+WIaBU
U9izJGRKs8172oWeoFqFw5oeLohTfK7q+AGz9b89sHJyVEV4D9DnqZVos2mlx/hQ63rqSCSTZZV0
k7msCFSx7q98GlOt7dv0NRtnuqNfSvLdAOtA6lJHwB6zG961bXWCPn3QH5VxId9waL3tN8kDAWu3
wb+dZGYjz25kkRR+U9WpM3T60XNb0qtyERRjB8m0DeknX7nQ6Yb9uFCF74NvhFLPvAKQ5KZeaWBs
g+eW7BJK9hwsSVv6Dw3GvmY7+inama7uy3CzGmdUUSBsGU7Mw99UE8npConkk80S7mFSHBJDPQ1d
eUzikdZQ/VzmrtOW9YPVlKuwLD+8OvDtK3fg3JuLQtkAIUJ02w+PUhSWklD4uRP31lNSpHaRuO/w
FWyxGp70Rv7V6da2Vfo/oSw/Z030KmXDs9Dke6kkN0cZr6i0pk9x/jzwLUlQ35j35blSO5SxbpAz
6UhA9kIiECu2jHU+LKb0sUp5unztZy+ddRO8PF5GvGjf33JV7zzJxzHRF3d982DRUxOrh8tDnL0e
Gc25itcBQdbsddaKtChVo3RoJNbWANvArJ8G8BCB4Ed7C9jR5eHOfbcofqkmYpTS5fm2Qy/LTERJ
5zSqleOOcgeSFNu1kQwvFsCIQig3tG2ujHn2Ln4ZczZXZM0YV4FeOlXxSSd3IdaQWNmrXr6wc1M4
ppHJcaqYVNFmBUS9TFwrlitHApKqqaSSidaVD+HH7oZPE3GxIeLpQDs/F9OqauOXQ80IIZi+7sMn
xbUptk38evlCzr0QdFPQsio66vX5CxG4ia67MU9Iiu85BaB1cR+lUb+vVOvNMKN//2zo0aEQxqLC
lm3+OWVCqHSD1jsIxKVVp0gFAYBUb4Icy9nl6zrzgBAcUSY3JPY4P7ZsUeIPJHRIjtgbS71/Q0Cy
ujzAmRvHANP/cIzzfs++pFbthEZnAKEtDqE5gW48IgICOCJ6Ht1ESbO5PN6Z15o9NVq9CclpoG/7
PjkEmpu5Yyw7Wlz+9iSJGo/Ry+tGia7MeOfGoSRMq42HhNdgNg4paJ7itoBeYBxK/afUK7CNr/I0
z0wMNB7/N8r09n9Z0JuMdCcrlR3xDuQJVDbiazYGgQuu7T6Kt+qtcA/i5WQ+TmvfRDxOV/EeMAxF
ig3nSHDIl2/u2Z9Dn5U9PpPvj458kgyyiJL0BuC+kvbv9H68BQTUiKIG0T0ZdRKzjN4uj8nb+HNx
Ie2EW8yhAhfQfHb0VDfIJB5pLnKerqSC8NhSuk/cEXFDEfyKYssREuOuyr07wbDuBXy6xFpz3pGR
rOA1yGq7riguRC1NqmRJxW+RKjDnAnDPPVq0pkPl9Zb20IGLcF0EZHt6UBAHiPyhuQyn7IWquGmK
5NSEA+WkiqpVKi+HmHDHvNMzAh5anDPu8NDKVC0CvfgU6/gxKawHL3PXbMnI9Ozv1HS4GQyFSFPv
AMsJNZKgo3GqTrT9dx4SNQUCBy2XRatF9ij5h9F8y8N8mQjePfAUOBQZ+aj6S9zJv9wyvRGU9ECQ
x7I2WJ9UhPVab+2J+8aOJcG1t6xDMQiPSh3fiwnpiyMkSDe7FwQKaGEK6MBvOKp3W6vRn0Jya3DB
F6dCbQ4tNsTB75478hi5IbddH5+0UnpoCqh52YRHJyCKm7+lwQ1vfCASllDAh7pT5bUepM2xiRvH
Na19D0u6TUmBtnA0KYLwEPbJgwUlpBbcpRjJGzLCtxq1F8uykDlSO4MtKWw6v1/FRkezicNPoe1h
cW3zDhFZbCxEVDtxrtiimfxTSUSfu/mrqet2lohLGQFKlOIVC7mFef8ZjA3ixrh9DCr+IXHdF0rt
x1gYPPsvxyh1zZd+KFZBagV2lrKVok2Ixkw5ZGiF6o5QMar2GcgICjLroi+PRQOdmaRyehtb7hQx
wsEa3MrSoM4i5e7aSsMpAHrPf3fwNGg6U1JzIMh7o1NWg1axUTGD7Mo3+XOChaY0RZORbUIvbL4b
ygs1zPghN2FYBTtKy+TOFVK9wgRh2l6XrUP92s7h55rBiKShcaSh/SbPF3WqcmOUabLTSiAex2wf
0ci+sm84d1ESmg7mcFpuWJm/z3tCn3lVqGAZCivKjfFH77WAbATjlGsuJydd7q9sI870si1x8lKK
rBmW9uOIJkiuaLoopyZScHGfEjthPoAJtqcUHm+tXRlO/iH4JYvm63DTPf4ysY+d2rEXUmiQGa86
BVpMDceBPBXL0U7jvtjpa+NZeeKiVWiUJ4EgoMuz6rRH/r5hZ3zSnsAiU60h1+v7+C5FlMCrdCfc
BdvmRPYa0QLy4ZoHaLqKS6NM68mXq+TUHciQoh2AI6Wbr33z2sb57Hsy1QYklVXSmDf7zTwOSqUS
nUpHe4BXs4z2UvGutE9l/XT5hp0pO3HHsIjRijJVYrJmpw50FZAIU9FBUpc/qkvrxfsF5cgBaCxs
ijXTIkSR3ZUxz17elKyosZ+hADJ7SkEUp1Kn+zfdskdOtYy2E214/JgyHjobnlZzRN1N/Kl1vDzw
fzKsfjw5fOmstlR2qI18f3JxI0Rq7hZODOeoH5atxyDBUaLVRFClASxNrPWNWbr3vuBt+2oXCdLC
pUVjDsNjSbKnB62UttsOFhVi8jIE7d/Xi6IADOwDk+dPDspBtv4pYSTn47CtxnyTeM8DcTdIRdXQ
5p+6fB0GIHiyZWOQ9KMuZGLqXVBNakhqJrwKCucKKGCBQ1NMYlM7rHufZO38RTOLjUybVehyWyqO
jQqAztDTEx2hVzXL1KWhSC+ehphTrFeKkezaDGpq5DojKQ2Vmy0D76GaMilSfSmSSJ6zgyBvpv0j
h1sFinXQoUsFBCHVBzfQD4Xw0ZOzII+3pLgsR1iJrZtCqOIWBFAXGu2+FQL09+KyqgjOFauNjpiV
RRMIMvoNIPaZRfWg820+ShiI0bFV3lRkhsWzDP3Q6tEcasJqQv7JAQ6bylrE4kc50r4q4kVKfTCJ
wVmFC8/ft6GxpvYOaj1aeM2hq3bwxBaD9NKCEWhyBfMAgV7EvCB5bzb4dBdKD8MbwHWI3LCKbxCK
ri2T9RihtiD3i0B0WR051vMH2+ZNlD4yFtm2J0BgSuDWIYXfqf6pjHIqWgmydlsWPgJrLQrbUn/O
zJWsPMtiCI5uE5SnPPldhv4SIfYuG1nnVXqdQLDM8tMwaLlVH1px45twwH1tNZRQoy1YZm689T1j
FXXKmwXWqqjCY05Qhqy+aZG2QKV/qDSCsYWlq9OQrnu6zc6oNovG3JTWOhI3ERuQwHUkkrWsu7H9
5dHhKlPfFvqHmkAq0jTK4DH24SxwtC/4Q5F5h+Rw4brJCvnhQprcCEWyc4vmBGlii/aM/39ryCfD
/4NtIy93We8FC20MHbMELFVVFjHbyarRDYjyEfs5t1s0MmHXYM9ZMq0oXqVGDiVt4+byMqrWw3Df
YdaPOB01KaFg5n0g2bL2HDSfkbLriHauZcKzMARPIeHDh6mqS70M7AJ3RAid2X8tW1rTqe3Jb2b0
J8WRAMTmVfOVfeTtTSLEy4LjqibYpUXP7jS61lIweY3R9UsYJ9ithKG+HHITTUFtZ+D2cvc210ZQ
fTnB7U+52f4f0s5juXFsy6JfhAh4M4WjJ0VRfoKQlBK89/j6XqwevCylIhX9elSDihQI4OKac/Ze
26Mm7CrgIJssd6zBb6pLPN2VyruQ3iXZswjgq8236Uw0FWNT1vdaEvmSktnpuBNnBnHAMjeBHO/I
2miTXRQ8NmzCU4NxHZ0H5OYWXWoQY04yy0x4Bj1U2VbCt0ImWyqEUC/4MGgJD9HXMtEWVgF6zVol
ffTSyuVFbCJkmTXSo4a+MFqIjqyxYTikjeRaEK1mxNg+nCKVwLrkfpmO7bxPw0OznCwGi8azBbw/
5JTIiK8iZ8SKbypdcJLiFYH3ZDWwV4/mAmS8YOY1IXg+S8DLqO8l+XtpbCQC2M18shVV8vVc9JTh
o4PSD/LSGToHbz8KKbL9ekR+51C9QJ/a9lrkdPGnTGguWUsi3s7WeO6Vm0k80azRA3iyutfXZ72Y
3ZqFpyC1PSrlHXo6N24SvG9j7xfiS8rXXLHXHJd9BWc0gNw/titRz11T/2WBCC+Fzp1Lmq9QaydK
wokEdxsrG//a3GYW5zaY5qEpe1UXu1ErXroO1GSQ54JtCtl70UdnaWp2g254enrfxI1TJQr92wGc
38kKFlcVx71qhhsU2+4/152fYjH14rx3lupUx48l/cCaoZDQl0/uk2oXWY8VU6kZfXb9fcKxqEkd
feGbTL1A3S4xnOtJdk31UOTjoS2brSKdBthtVULV4GUeH9tWfbqaaMyrPyib/Hpxs16yq/KVbHdX
RFiSkRtE+HM/OhHng2BMPbn/qPV9NkDsJzSrbiNnzO8shDpGeSjLc9L6khmdI4sMFFQxI66V8DXK
1NUI465I3spIXhspJ/3mI1If24Gz0rqo7nr1NIuDO5biKZ4/sYDYbJ2hfiy2Enmm9bKQXSQfpCRh
SE52Yp6oD4d54lUGkDdT+GFr92dlgtoRBjEJ0ht1sSt4+vdNlzLm1Kvp97VWeeg0YnVica3H6g+F
oz9bmOxgiREl6UPXZJkwyX9fJm8HwBijdJy3waryp7W4WZwAi/WV0v5T3eFa5vj3bsSEOSgpUOuI
of2D62BIXVxq7EamKnTC8i1lKRKm144Z9+/7nu8K/VyI7R0saIXGwpdnV1HgGJoI8AdRhuEVqFZE
NsGGvyQwIOQvgqXrH1nSs/GHC8vf3iFZqRqqxuuO68uBZw4bTddQInepNuwWxMLrDiyobwrNcqu2
DUlHPY4eu1cEBWta1q8LfV72Y0AWdKvzZUbqEp0rErjv2iXP1rnahTdtXsG3itm3AaMMLeY01UQN
PvDJjtYgb3nSwsoS2/owIV92xkirstXfH+ifY5EXRxPv6qm+dsC+bGDJHa+zhcPpkmt3RgO+Bbps
aLU/9YP+vAwnUnqEnIJ1mEdf98mzWC4o2wjVggCsg1xWm4y8vx+oKT9d5MthRp0Yds2iHEcoSGYW
+JC01ko1nv/+xL47Mon0CeFscrz+Aw6RS5kYpoN0jNt6Xsf48FCmla9/v8Z3xwrO7dgauADd+q+f
biMNetIPR62N/JIxF+irRLzTUm9Jqv9iMmI2oq2hXVOJv0LtBICLaZWaEFkMa51bWFCNnIzTLrbE
H6707YO7Up3A9jArfRUfaEtnDpklHTvlQ+n4aue7vz+0714/Nc/rm4Gcw5z37/luaHqjTwE6qeqz
ZBz7bqPXl79f4ZvZhyn1t0t8eS9Nq5di1GSncYt+imzMGUxHChqg3XfH0hXX13y7Hy75XR3iOtqA
LMEc+qOiOwpWYcAWRrKh6aij8uY2tDq8jQZ7HCsk2qqetfm96cg4bMU03y9WG9/+8Buut/Xv2f16
2//5DV+K3OPUZVa+dMfpfXAF29il52DT2dExeKpP1ib44Za/Gyd4Faib43SS/pTDaGWm4xU9dUs6
r8TSkkgS6Uz2rH+/q2+Hy38u84/j+7fSx4yIo8nj7qj1EbotdtECJeLkp9r4T1f5sl61E/GZIuuV
cSG02abi60xrsMsuDEIYK2xOVz+57v+pJ/7xtv6zvfhaB0kNuRDySeSS+pba9/zSHsmz5cizErxs
x9mReJkjm5rARrG3H0C6KiQKzuvEkQ/KJnr5qZL158r57+3OFy2LkUxg77TyFGSfkXEi5WHVc2KL
evOHJfq7Ry1Zlk6dCSYYbfd/f/9NoHFUyvvjcg2FMMnZ47g+JOH/ua1Elem3q3yZZayJrHttyk9l
OX6KWv4aipFrga78++D809R2LT/+dpnrJ/nb6IRtXaJXX9CfCbPfEdvtVzeFi8JQsfVnmgXe9cBP
b2c98xr/u7Lgb1e/fqK/Xb3rq9gapuFo1ON9FQyHrJX+i7X69/u7vszfrlBzrGzFZUDamrmLAYLC
8LTqpyL1t/P171f5MnFFCRRuoYEEtjG3wprY6BvyKT0TfhR1rsA2dzPxon9/c9+Nwt+WiK+rXJ41
sSWwRISar6Jw7bVfFVKLv1/j2y/qt2XoyxcVxHEUZ9yWJX8Kk2zX8kexwCkHiPr363xXg/7tXrQv
X1SfT0EH34VBGK7bVboiQdXP/Z+tU3+6Uf45qlx3orSaUPJ8Kd027VRVhJ2Ap6FXFVjBSyQihM/u
5hRQuvlUhZRWR/GktjOhcw9spx0UMjBjyTvpyNNu1FOwAK17mYrhNpk6RxZ3qUzGU5SuQ+1YDGA4
kuAOsC4yanmdzPUmJjZhEoaTKogrlf7oEuEXH9oXUakICRlg/levjcF+3iDL6gGI7GqsK7/NFXcw
tNu20G9VsX0p+9DLIsNrU8iqRkC9Fe6D0W8q6cnQTC8dAg+sgT0mwz3JE2x7wQIkC3l0wvCyNMpL
JmukQEoPmrEJEeYLpEWUKU704D2Zw2OKtp2IZ5+4RmdCj9aItzo1ZSCc9kSB1UBkLEunpCAKdxCd
UJG3I3r7+A76xRRNK5kotfwZzC6FBYQDabhhQ0uqIhtv3ZNC1Q7mcteIV0jVVW7qStprKHyGNRFd
A04ZTdgoIx3Wnvx5geRCgwxwKlz6QHN2ip2l1e2ha1w1v8fdS2L7NQIX07JAJuF8yqm/hdAT6hKZ
bnPom7OYaptea1a1EIPF0FBkE6pWqJfSgKOjQBMXOeM3H4rM3xJIDBZLV+hDRwTrP6YWWliRInPi
TBz1qxt8EWr4pAS7uFUdISAXHfC/nEUXoSzOaQbkRCUGmdqYl82k/KnxKibNJCO2WK/pVRKUPl6M
sPZyJbwRxPuWawtqsMmkXLHzkGIAo0OiHIk4rhcJgKCxi07GibLJ1oTEi60XcAKOQNGyreNtvPxi
64lcQrLDDLeJlNuUTXld1MWld5F+WFBQjnhLVGKQC7wxHICyer1QSEnb8jyI97lVrTrxNYghoSXH
dGn3A9E/Y4llgsgDJT5I/CfoDHfgn4955Zlm4CTVy0j3VewpSum9jwvXnVvTFcp0Y0qPGdFnXSWx
VGiGNxGt1kaT0/CmkhoJbvIY4N8p7mvJsBeDEp6ID0AK3DaybJMKk5xlToonNOvnTRSka0tIH5um
PslGf6xJNYV2JHSCO6QKdT5CWMLuMGj6mmpLIxPmo/DtdVSviIHUp4seMY7DwemzF9iQPJf3RTId
sQbx32ZuooG5wzEkRiTHYrsYK8NLxAPpDCuRMllU1yR4PMy1ZU8U6uo89cVxpyeakzE0EnGT00uf
s00qpR7JJEg9SPqN73N5Y/brRDpPlNGFxwobgjDjfpItTBs9CaAoAzqW0CwFJwJ4I+ZAgjtGGzd6
RiAtxJ5CfhkiogkBZKQtcGwypshhFB5bmULihTO5PtQO2QTtsBLVtV6/JYwOq+2dwsB20t3G5F2q
vxQQofqNSchtER3D6twHDxNfdv4gU7igSseZ3jaqZ0zC3lJjjIEbF7IdYzoXc5glz2qsOJl6UdNl
LSnpRqiybWRYl4aeUzt/zFJ5SqEdyUHiS+xhzb6mow/9g9a7o2KhkclSwprkSCERQARSDCFVy4LU
TdHwao2n3rb5p1IFL+A+1tPAzVxTSsQnTY8/xGnyBsPctCODqCZ5sZqiXWoQEzKWwYuoMzGYixXY
izI9RANR9a1yq/NRNVW9HmVybOYj5iTXmIy9VeI3BfmtL3bIC+mzmHL/eBDmY6F/zOFF6u6R5rqC
hlU3F3wTC3L1amrvMU89XM8TCUx3UXkzx78sVDbLiiE9t7dd+G6h8u7A+MDKsovslxk+p6qvlMkN
8axJeVLwUEbRTu6GrYK1KlpUL6f5M2dHM33D7Vdn51H38+q2aya7jJycPCptIayaJJfmbAbEnr+a
RuPFlbYy1Lsp651aWSfGri2fjAH68WSR49bt0mV8BQMkQgNqM0+Ha1jfXFtQZIHYzZC+wC7a8AOI
zlRpBizhJcRElKv65mrY0UE9FuHzNLE4dGXpGstzYqmEBa/UUnMISw3DY1m5TXar1vATgs+qP8XB
W2RdJgLWg2xwzHRdqCNzJPMkTaYkdPUpcazqQcCANHR319iniAnRyM69sMm7p7Y6JAhXClBsEG8y
A3k+3Y+RZE6hs7UQOAswpnZsNmlJhcu4VGHoqKF4k2KhnOO3qvg0FlcTToJ5Dd6V7Ua+SyzRC5ZH
5GKp1hHfUDsNrT3t01JPGSvfBFuqfJHyQxnpLh5X26o3Cv0Kui9t+qQu8zstqooKscnK1oIQLLPa
kQfxIGoJcdq/ZEY0pBnkLCXRpMhjbtKx5tXvCHPy5PhYlBuj2KbpUdJ2JQ6zjKijE32iSfAj9T5/
XUyLf/6AmUo1joFyF6TPeXbOVM+IvNx4LJI7682yXlv9IMU3C0XhaD3QFQzdSfNiPu/M61s/lOki
kcvmqq/KUjuW9RYLuz64KesbLV+rIak464zEzpj/tVWRzuC1lwiwjcP3dpDdBq+wUtRORC6Lph5L
ObtJQBbHxKIqCFtSNVxha+kiTvLDazBtFuEs0gtss+lSN8EWn5afWbULk57OIBQrWXzvUvWGaDWk
U8ueIMPXzMj4IHJ0VHkKlCchZILmWiFsMADooLWssb+J9GpTCrjyluiffxfrwVnPm7UZGmslajaU
J90AJk4zm1Cd8g3HNw8ehq1DHRrqbdGeJgO2lniHi2zdmQdDGzZWQLRtna6GZnlITdhSEZiy7tqp
Mmy5fMsba7A1CGZjxlxblTfcpA8DAZn2R08df8hyYEpPeuDP7Soz3UacHMSeeLIYKICcrfymVi5m
k7lpdRdJm2g5VP3ezE918BFkb7qZeVeTV7pv5jVpXAB/iEoJdhYxpDPhngMKn5hsALEmAqN1g8nv
DDhNk+qOnWRbhMODbApY8krtOeK0EM6ORdoZ3r+oKh2zbF0+3g2Lp5drH5rid9XrZO76hYCqmfsq
9vXynmWT0+svGp7gNHdMagnlNpdW5fh6ZUn1bjbwl+QUOtRRCvjbZxoQJcuCSJM7oxddQVU7SwLU
pNENc6/RXMSsTXKcRo8AMFn66JIHgX7qcNG1UxauqtFR6ts6eK5/VdIq1FZyeJ8zhUXkUms72sNi
Te6vcNsuGxpBlXWXax77n4F+shg7rXziOkRnxOFtFr0p1+kbwm1y6a3jQMeGtuW4bvCfZH43v9Jy
bEjBZlFKrTtTXdfNExmLgYrtmRW19ob+E7KVhTM5dOHQu5a+HXuQ+LWtJet62BDU5gy6l5tPE0s2
/DLa0Aw4NYFzs9ZyNpeLm4C8SlrdbSJ1pVuvsp74WsfgVwIiz46GSts+Smxp3IiYjueHa2s+PDB/
a7E7jrkHDCotVyKKdrY8gpU4PITGytyGnHkjv4TZq6VdctpntJJ4fYmE3p7ae/1sKYEvTvzZeVop
y305+FE9emFm2QJvppKfRlLAiHKPjVdD+DAicS02v4Lqlzqkbr08w80lmtHRpH1Jd0u7NGaPph53
H4dz8v0caa7XSowHYnDnmW/KVFZdc89qe+JTQ9C7rLquPuXWaw7TrOmYgXNkAUSVB5Nn9jHt8IRp
213k+7D5LIpNU2DkMT0dPyNKZ9KwMkeu7phjUKezR/eN4jPk7LTIq25kgs3pzxNBf6DLLvD+adKJ
/N2YE0O4Zu5uLYY/+8cpsjxrcIJKwqws8PnsS/FC5zJqtf2ipCuCrewZD3XIezNLOyYMcUy2Y9DR
u8JMyoSMuACkEHBbMuSt3pHrnZYNvgWBu5mLVRRH92GW2iMMQOytxEDgn0xOQmh5Y5Xe5ISB5cEt
NiWOPivK3LL+TD+0FNkQ+Uu3jgHHwREdxpuZGis7ekO6yNIhoLXdZ3zD6WLXPY0T4ZO4GEexdlYq
MemyQdHRFnSVcU9al5uR7NlrbmBELjF5dqrdjMlelV2peo9RddC1JfSqNG4VbbDR9LgMQXzish2I
qp+yibcWyEH1S5q8T5goy+CDLjROUbqgwmXINAkr+t4oz2VKgztVXOQUOVvarEydAvFRM1zFJltR
WTdxt41LNhmA75b5Tqhf0HFmbHcloSIrAu9K54SapwfJ03UEZPUuUD67hQSx7LGmM34/tBq+2rue
eYmAVzm5ZQalv+pkJsGAt6p+KsNjxMzZL5fCKmm/OlPLMI6pua1b+ayPa2Xxadg35CBH3oLoRXYy
4SKrXouGRrzprVezXYuIv4fR1g5BRSsekQgH8rUVPKo8iml24f2RnrIZmt14ZSvKq4FYt/H+6no1
OcLmIXpPAzYAQDwBJ351iIdzU6Ewyv1iuJeNtZB5VulWAnPq5CY5jbvn4UZq+FwHe+l2BApo+xbI
t0HAhhM0rmF53UBCnm8Eng7UzSgpIuq+MgpbTt/N/FzJfhTeItFQCLc2XS0kLf41lJxJd+Ce5NUp
lNzlE6Bkbvp16ijMLuAp0dP3+VaEkCJymmbq8Eig7gjZFuxU3gr1GgwfA/I2Hm7VheS4h/TCvh/N
lNidrjKY6kZrCBx1xXQ16TtLPonGGoojX7NasHn4mJR11l7izif2EupcX64iBkRywQaPKDPKjhQb
Av5O+UiKZCPu5edgPprm4puhB3DdnsT7MsSlHGz0cpMg4FUXRmXDfLXv8W+1h4YTwfxSV6INpyJJ
jmO1xgyttwcV1J9gDw+leq+cYmmT64zXea13a1F8i1ADpKfgJJSsljXJ6K+zggLMTrM1h+su34f0
yCWUGiuYh80ZHQEIzqj1U9kpY0+ETdCvmvxM7KrkJXfzR1Rtc2OXh3z9Nm5vohOh8fY0np86821k
df1sy9cUCVnqX/fak3QYIqdnWYSUI9w2mmeAW4zOk7JfBARXp3Fak8xlp+w5eoU0TeAcWx35gwBB
qfemZMuiJ8j3WnWTUoCV2208ekpwNqudAku82EQok34F7eP0kCoOwDN+8fUUiohm1j0td5H+WMtt
b2zGX5qw5gW166SN2JMTWbUTWpiFW1lYd5WLurhEs6hARoIYsb+uBDLhrAkLmDOZq6x50Tm+42Tf
UCxJ2FzM2E4PQuKKUUacEDIFJ9cCn2pVzftRxxyExJ6yUVC1blJ8jDjONeuSNhsmn2HZZ+qp0E4U
uNgQtqjzWp92TlLf5s9V5FAvLWFLDk5W3yFon+Y92JG28cl5x95hF9V+zjei2XvyAMYRqYYR2AOR
wJz7KsQWoA2qY2W5Qfre1juhXgE/UOfr85RinQBI0mxu2ns+oJz5KpXW6fQyZpcs9uJFtOeH/HNm
xVkkPp3wyES64HMX9uG5f5XC3BHHmHGnneKYvDgmq7JlvtNvZfOi9Jssua85Uk85Rx1U7rABBg55
a/Vheu9Ydqm/pXyN3eAIBrmMfpfw99KtQOLdGKAR7J4EWJPLpLiVzt5y0bdLu5HHW7Y7o0axZgXh
NOYP6PJzi8UBcrJTQQsZ82jVyJKrJou3SHtZvhsM8p/WJo6QcvY67VPqVq1wkGOiUPVtjtR2ul+C
baqetW4rzq9ms1AUBNvOjGftCo5WZbvRLcD8GAsKcWPiCUiU/BTxAqo8sOfRvK1H2ABluV/kO0Bg
m6QN0TKxiLCY6A1b5+5W5OcJ7I/IAFuPlu7Pvbjte9UXBNDiVCwMviKSUn/FIpbXyZhXVqudq9xa
QYHetWnilCTW5MF9GYermPO+MmdA1z/q4lDPHzGJ9lG2XMrCWKk1huBQjkM7H4Wagk0C7yIpftUz
hTqCYy0e8nLbJRHBn/NT2viRltrlcNC6VdNTSCxtqZBdknc9cXhVqpMm+svC/Z+HWHIi5FZidDMM
fqarSMkyXwowvfROoDUYXsLw1CHISOc3ykVuWamrvI87lz33SQ2UB22If5DiogSnZfC176UTsU6l
gE72H1rcVhlFYejJaWq0p0gC86svzzmH0zrJ2RgO7XqJaaEOIwd0dtRqZ/ROq4+FnUWKozMEi8AD
6SZGMjP05BKY5cUD8aatF1GaHQRXpnAWzqtFsVyh3ZWahd3AJFDVZCJnFwgPmoJfNh1ILVsN4SPa
pp5kVMGoXaxOdjOSmG5sF/bb5sOQPtBDYj6NbWJc+d5WlBltaVpnwSMno8j0uvFRm7dUe5plJ4wv
DTm97TlZbkzN7XpKMfmBSSrnXE+R2NasE4ZwFLp2DGix6y6ROj7W7WwP+sGqHgXqpxQYwunQLZdB
kihhb4VGt5OeuOaPduE0l0q3UwCWDjx1d7NAzUE5ijTEES2/FV4X6VzkrTPw+afpTbuAuiH8VvIb
6MVj+haBEwLat9IQQzjEN75JJOFq0gbnLSWuKwA+1Le9We+FhK0iKWGrjIO1Ckc6WCsMUY1pAXDr
WaZxB7BsXemrrHxOmQd6sLkSe8ZhcfLlGNGvqSnvGCV7MowfQeoG4sOi9U4qy4+Vjn6x6TxRNv1W
YtyOyzlidtXbnPoYetucinG9LsV1gvpsqQs4MXLiNWV2tcg40RWuRGwBzUW+mU00tnbMSUinnh2Y
oJCkZ3lUfG2WvTFcbgf5s2qQOpENMOxb6LMFX0ucTO6SCY/x7IjDBhQ/S4oDYc1LdI5iI7YFNdu1
KtnKOnBuk8OpqaHoXcAhGfcWe+os/1gQUF1tWmHCAFqbRsS5rnZH03RFkCWjmxdPMp6usn3QrG4r
GAygRYmQYN7jkgF8FIDcGF9kJM5e0o8zideiSR2ElSpScsmpA/YjAUX6ndCMFJuV0YD9S222UEWR
8zaUxaTGaBjXLnFHfiWIPvwsV1boayyXkJ9sBWytszO+JrvQcnDg0rluWPa6Q4G8UoX0QGFTUO+g
QboAo1YiP7MBESSCGmUCz+pfgcZ/yus3MvpZyp7GcNK8JvubgGnqubKovc/63dDh9tLgjc/1Ko5O
XfveqTsFf89MTDkeNCR+6Ql9vB8Uy9pSOOZBnbgflMwVy+GHPth3M8tVuAIQ5Eo7+Kr90hdhFmrq
Sdb4mGDOqorGHo2fbELfNsGQzqmSKIHEInD2S0s0QwQv9erxGoe4lZGJ3igzrPOe6PWtqQ8xpBiO
aP2nEF8ZN2Z6khIlcts6Uu1hjqOnfhmKkxlFjBUF6jGA4xB/XS8rlBfN5v7vrcHvWpC//9gvndVc
jYcqMcuTFrN4NJm/WMlGC2kgmIr3/7vSF4WaXBBZLaniUbFeFYVdAPt6CIeIyn+QanwnO/n9jr6o
x4a0RjGbaMdYKInDlKjX/gT3/TPVizYnNsmrKPMquVK/9FNFEt4NpZ2PYzqjrn2vKPZm1tOQJVt9
EH2dY+EYrg1QXH9/gn8SWr9c94tmAQRX18Rc97qvQiLlwqNjH/RCzve2VhVPV2ku5ej++tENcDSZ
5UeLW5H+FQngFJDL1pklnVqjcCyhqimS8YDX4Mbi2PrDD/1O9wbEERs6DwdQwZcH1BUkXjS8A/EM
he5/2bjBZj4Jx+iCJtpWT8h+b/IDLTSaaEhZWZDd6NCvrX3y8lNb+ruPXtUIS4HVbeBh//JbJmix
uTkQY6L2SIsnEVdkkUon7G0/cbp/utKX17NUqFUMNJim0ia1TdmRTbxaq7dmSxnl70/4H+XgH5sk
09AMSdNVMlC+fE2lFldFZYBsibvoBABO9/uWGaIlv8IrGwomOe3kWkngrA8z3dZx2ck6sd+VhgPU
aMblh6n1O4nG1eaGEAtVrYQD/d+z3pzpQTRr4jGXAmT/mRmW68FUph1uX/YdsfkooKE+NZXSbyc9
i5/nOTY/iq6wUkcqo5Tt6KgcjUDotxmpDLd/f1zfjUcAHiYZkcAzeFz//nGFAsAaYd7RrOPuJBYR
cU1l3V+DBHS6wdEwrQQUw5e/X/S74WCJqqgggEMs+/UjmBRhkI2BUEUcAvTz7jOJnmKr/DdXQTWM
eVP6JscGQRZrXU3MZs7xIReT0Y7V+anIxM+/343yzbzKiga6x4JrDvX6y4hjx97HM3I0BbNu5ZuR
ZO5qLWtvq07Tz4VYi0T5JqoHkTzbiEYqeW1V6/fDbC3HvsjMdR72DS4ZlZZI2lkU2SODCo3SVII7
lUNGjZyyJ1wrNh+Ukh2zTTO/Ns3mlYxVy+sV6dNIw+VTUunX9WThbuRYRHwcmMVWEXHuT6KQrOJB
bz7zq3Tk73f/zbuEJ4SSC1LJFYD+ZRJRzNgaqyA5ccTL861m7RL5B3LR/0LUv3zSAMoMWhD/kFC+
ripaICsxrZhjnq+uUpBuG3LuxQf+0IcnJXg2g+Mc7pRwW1oveIaCKbidCJXhkJnrIyEVVGgXji5E
y0QuAH+bXXWpbC35kblvzPZhdUj7rSBMdl2hdKMjCWqH8+tOptkuhyEnoxNx1dN0VuobI2WSnvI9
nxRnD9ICFSGwg0i70QTSSigihxjdIx0fD8EV6ZMFV01Vd8J0m0hwPdfSlLpVRYOcc0OySs33plxb
y6/MuJUk3dEJzagimn3Pah/YnRl4sbHWTB+vXKeQR2NRQNgWbIZpgoFnuZbJDprU2EpXON3wVE6v
wnSGG9CP773yMbXVxooeypQfk2xxiRXBS6XoWyo0+NmIEcmUp3Rct6+q6ZPVK/SSLfRP5fBOmU7g
YcNwguA6kbcymc/Tsm8KP+ufKqbKCJbG7Nf9a5bihBa8XhT9YpHZn27zF6t4bpvPNNgvxrYfRk+s
Xqm/k7FTPmY1c/GjQedWwUWTpPS3bgQsneSfqM1tYNx38F1TZ1EuRXyqqCtp8nbIKEaI9OukN1O4
F5Z1ofXEwmzC7qwO+GDrY0lxr/Hz5aUjmQbpkQErLyiEvcIplHDWMk5KZEnxru5MDjzADkMD/2IJ
hBVpk9g+VlFgYM1b1hovh4qFGnkhzbctbM2ITj49WAgHmdlRBsd9Ud9rxc1AAT1+KcsPq2VSvk2I
ugl25ngXi2SPpW6qgoQfiUMaHVluQcBG3sgZSAhCihIPZdnRfLO8OQW+YIXTNo+6txYmUqKlb4Fq
7atB3VRW6NTqZ2vc5jIP5xR2Typsz8BH3kFtQhzvl+y2MW7V4NJwitWUex3FvkLHq1k1x8B4GEPa
BltMp3XYOxjgHJls3tGfl9YxKIsE28KiAo12gcPpRuoe5UTzyswBR2SLzWHED1fXTyQF+D0tkTpY
dQQkSYclvUQ9Oi0q2LP2Ad4Yu0bWWE6FNCPAn1vu1EdalSIMiqC6BP1rXz1m3faqEsgVWvh0C3f6
iJdpXwe/guVmJjdquKtxG6rpvichSktWofo0ZSWD2plKf8neJyRfAb37C9qhfDQdrBujtdOLxUmD
m6E9CTiAU7rQFDI3LRZgDQEpzVwqHBjxBPmFboWir9R0Y3UOjdyBvQcWwsm5encr3WlEEn4QLr9G
tPlgayzFGdlC8muwDlQ7woQQk4dICnw1v8WaYOi/5preMHKPZHnoig0Aa3vCG8MtUTwAP4yjPlpe
s2ljoWanzGquEtymYXRrUaMYHC3xhmatCdu6fUi0Xx1ZwtgfmExMXKhPornvFT+vPyIEK8YxREEk
0whUrt4vddVOz5GyyeT7a3qOJN3Hgp8Lt2W/EgGv61AXxnNU0bW9oadtmXcVtOn4jjymnoY7FWOK
9tmy5jfV7QFvXzjv9FD0J9QieAjr2bcQiVXKOdEmUnTelhpFFUqhmDqtHL82hApZ4aOlPQqGJxS+
2viU0CSmY3Gyua9u8DSKDKFOygzHtfekXNEHC5S9AJJGiS4ztUgSdiLiTKWd2B5VqrNK+TTTtz5l
xk43XiLzgVZFlvkTpSi9vhni3mukm7Y5Ko+58mhJp/xDCjaS6jUxbB1HgEWcr6sG6/GIfRlyxyXm
+J6hNgmstcBxWn6BVcvFlyviNRiZgL0y8QeN+sPmOttVq2n0zdEZr/WFGiUEztiMkS9mzOv5Ry28
L+HodFJpDwBb2npf/A9757Ekt5Zl2V9Je3O8woVGWWUNHA7XoSVjAgtFaK3xOz3qQX9F/Vgv8LEq
I5xh9MxpW+ckkxlkwAFcv+KcvdcW5QpbJb5TWyeltQmow9wPzXtrvcRk/tSPhrIM+qWExogcrxhd
c7Oi4mjL1q7F45s/oPVaScGloW7U4VbwbyRp44dbxaNFle+ThormWmov/Eh2BHNIfVHHV41+bhnr
KqLuc1snG99+9PuLKEcz4lIwXlTlfWtfhIZjSt9iBJx8gVA/gdP1VkKgMME+bVBjcEojoP19p1ln
pb9JA+C8F7m8Y6rpFJYlGu5XggHs0Wfg9edMDw8DsGlbbGNI38pVrgw7vXsK22JR65Vb0KOs1GhX
w9mm2IEjXqkUmsp3STFHtw1Xpn09dTeD/howuLL6cSgseoF7k691kTHOWJU0rNZ14jQjYlesueXY
L4RMI81bp6nPgWSJKvPWRt1gc8qfKPfUZzbMzVvF/K4ylGrzTRq+2d61H6xSYud6RWz6CDxRWC0C
mGW6ScWz2w3juhML5HR7hR/QPkhHOiONkzb3ifmAbwuNHjurkSEQ3RckrPlnAFoWwUDbC/3mbQ8x
u6JbJi59y+lNBJBOo24FCilvRwVjkB4JrV6GIcu/vTTFziSdPmmApHd0AxZ29uiFa8XjAbYkxdEn
bxgJKo2f3qtcv9TXAbtTNYNfDmXvyUAvMRaXJGt0fvrQpy/q6C+UGNt1d9mHdAYzcNHRyijXOSXP
Dmo+eONBu/eijRGR9RY9zD5fZrwOsYMy7QpmusjVmo2gORvOszIS8fzNpwFbKbsq3CXyvmwvOxpt
Vc3FaF6QhaZh3cfT68rmrjTDZVHGZzFbHTp7Jo4DWqtZ8xAiOhmQB3psf/wXM96IEEkTT3GwaDP2
N5a/JgrbiRGaacMhTemN6C9T2i7QXcVtQXWQdc6haWEYKJyes2Sf+KuM05eULn2yMgKmPs5tizhC
Z3ROQ8FHX6CdE+KnZZcpGoXputF5izoepTdQ7TLKYkNJFhpBGOFdEreOqdzUlDxpdAhNXWrBW4CU
Jg82LRIvMW5tRCt+4pb2G76tZT43Sq07EIw7ybIcg8wtXbK2pegefr9f/uqwwHHQ4PgPLu4XWBz2
MDGiuzjv4m8FqavmCWzGF1UrocycKhKxLJnU+s/nOdMqSTrymTKZf8K4WiLVIfwEWWieu7+/ka82
/goNyTkqSlXNHyadD/6GOse41AwNaxfhioTrab3CCj2dKJh89biA4ZgqCBLMiObR+XQUEJyEHICJ
7RaKgrW6fP79bZy6wPzzD7fhx8ICrEtewoTWSrtKq/Du9xf44oRNYdWQOR3B9PnFGDqUWRwVNc8p
qCGAaBnEdcsdDMATCoOZSMn731/vqxHAo+Jh6ViVqe98viEpyiWDsyJrBkLt3j5kg0nx/KYu/+X4
VtBI3JkFOhpfwy+cYKWSiAti/50WcuXqYgwRYRQn4ki+ejsfrvGj3vjh7TScNxEGxxdaI8nXQTr0
F2Ndaie+MycrNPMj/XCVEI3tpBFBr61Ht5RdYqxdsjO39ao8gDO78sWCaMxTsR1ffX9IkNEgp8oU
Q46rBl4RxVFgy+f2UNI+ihdRdd37Jyq+X42Fj9c4qvgmcCDSvtDPDekShMFCVl3ZYrE9UQL4Ed58
dD5XFaiUP0Cw8CLnW/3w/OKUe2jt6jwuY3PZ1+PgZLIKss5Mgr3ZK0zkrf48UH5m4whhQ6s5KgQo
WZWgjxaEO/lOmIBQjQNyTK0BDIeBY9Ee0hFSBPreYoQ1QR9T7L3cbhe0iuju2tpQbfowrx9A4MpO
YBGLnPvQcBVVb4hkba+a0stOFBe/eGcqpmiaFzMR85faoqSRcBBb0/lkS6tBhnhYozorxhMGvC/e
GmBs/LAzPYFV4ugbrFeG8INpusiidmml90I0m4I4o8A/lSD1xdT06UJHwyOMGiztWnORqPBHMtJN
hUqQQtYlm2QSe5Mm6u+nJmWerY8GCh0mTZ0ju/jVxxnDOlFgQ9CGF81SdrotgBakgHPW5cK6jK+k
dJG9gBldjEvVFTvhxksWLkpXnOkTbfn7jzLf2vEngSlFzrEuG4pxPEsGBJ0WauZfpPhMIOYZQ/PQ
RkPxRHyl8tBr8nQlSLy5i1sOAD+u/G+vw7/77/nlXxep//M/+PNrDrg09IPm6I//eRZS2Knz781/
zP/sf/7a53/0nxfFe3bTVO/vzdlzcfw3P/1Dfv/P6y+fm+dPf3CzJmzGq/a9Gq/f6zZpflyETzr/
zX/2h397//Fbbsfi/e9/vOZt1sy/zQ/z7I+fP9q+/f0PpoAPL2H+/T9/eP6c8u9u/ut/5X+7zdP/
+t9/e87e/nZZ/df/yV7D4v2XX/H+XDd//8P8EzKwzbyoKAqDRbWpLPbv808MfiLjruf/ZU9smTNe
JMurJvj7H+JPUyFWki8PyF+bCHO+W3Xezj+S5D/5MhF3wH90YbE0auYf//0wPr22f7zGv2VtepmH
WVPzqz9PBrpp0C+m4gssmSvS7jqa9Vr6DGZqfmMsk7v6Rh6yirZ7AZmfMABJuQ0v2VOvT60a2ufJ
4edV5x0XnA7715huaLmNGIxvxUS2L2AuEImEiVDaVN/z+jaJXwpaXoFGzg0a2Xh4aVEO1hmaFRWt
NUbCcSZAigvTv5aiZ9VE4cUmulM3pdI8mRQY4xKKna6gonGwGrsZGsi2B2yDxHBEyBRot135rI0D
x2BIUhOkLcJ8VDu7ygx1q7fbxr8a/PeWJJMCoNGH4fLzDXx64p+nD7aYJjxCwl5ZYgiWBMPyeZ1p
elsC+snpjipv0l1ZbDnK4VqPUE1xamg5XEStuYBAsjDsnZoTH4zT6vef4fOU+fMjwK1gBDL+tGMI
s6GQ5tMpUF/DZOljg0hQRgTssKgW2dQ1f3+xo5CEX682D4YPC2umILYwKfBqa7EaUX8ZC32P5Rtb
u0+ZOF9QqiYHaIHT50Rb6KiLNl9ZcDYBMjFX9m1x3BdKy0quQkQuXRe4lN6v2xLrjgjnY+1lk9LN
RYTWrUtZbKPg1Q6+I4g5MUMrn/d+v36E+ecfbr7vEE03HB+pz7jtjjABV8fKfwYsco1AY+cty2Xn
VsZiPER7RDHLZDO9hzendrm/vnAexJzkyLOAVHL8woVU2XZFCUugIaq8zThR3pl26MSXUnHiKMJv
/LQq/bzlDxc7et8ViYVTSUkFOcsNYs2NDOwxLgRKc42v4mPv6Wc1btcyHVwPAZCBta7WOEsPdyrG
IjE+yPingpR2F0zD3EoQgaLoVm+D7kxKRlQFk1sRwl131NLDQ2ZQ6c4MbHIAPr1oiblia+bfemxd
XkMNmXJ5gVGy3CvRLprrI94zOxNHNFcZRi6yguD+9juQeChK6W5UoO2qghKF6oxWucT7jsuiR1OF
8iXR1wPNlYnqzyjkhYUxJlEPKSR7VYiVFquuZ6OHjYc7ZUhmdJtrS8I1zYIVTKWInpEYFLpxBjDL
LGaPhsk8VSlsA6mCSdpb3b6PGW60TLm2EcfYMp4KwkAyM9iWzGpT1i0EKthO6pZmNWxHOhIaHYSk
oI5tX4bBtA/VJ4mMsrja2z4vwHjWhgExUbFAzbImUH4/Udi3s8RBZ4e97qXxXkdU+Ro4MwN1WIl5
y5Ls80RDQebZLxhtN4GHy9W2kFSZ54LSfFmarq88EfTsqJLxCMrHGRHEj/HLEOIDFtTCLcHLxVhL
LUUiaWr0nnkuCy/JV6PyoFK3HicDuXu4bTPjvumjpd/iHQrTlciVbahQ7Qei3lWFE8jRpRxMS6pO
G6kQZ5rozqZWOWi5hwg2J2Dru4/zxxQsf8l+ILqPzF68uEjeytnG3aXElVOMy/v3cFoinlUVCmoW
NkQFoDFhesRUaSWl0k51A+lpIsZryDOn8v2lzEYuNYe9MAoHf9+1GJsdsbf3SeSvakxq7ex/k3HF
zdpt0c0yNjwEOIBT9Xbq8nWKAjBudBCSvFDkbT6KWMWAn4e2HibeagwfRZ2siDJYauGdLWnLLNTc
kES73uzcGGm+Jm5qf8cCl/f+eoofg9lW22CfAPVolPZZHJS47BUnrQMU9N90H0KjFLDAYbntWTWE
etNhiE6611Q1L5RiIMcN3KqaURrDk29Q5xtALY/dWRBErijU1SQLimLC0aDVNXW6DSl6ei3GV7mg
YxMuhxhtMz6EVEQrXE+G+G7X92Nq7wJUp62XXQ/D7ex4GWz+Dbkeg3GZUn3iQccCBZ4RbiW5cGgP
770mdgrPR0jT8aKDS91Md7mWbixAim22QUEoDfICoKCFWbtIr7sRfwQtM5lCYdE2uAeQ89mdv9B7
877Fq1XjrPboisbdsPEF/oCMWRXfy5i1Z1LmbYu4X1dF9thF+bdWj+7CgC4RisRMf/aEfOEp6d00
RXgTMZv28VoP8CyB9mvANYTEzPXxZkzjHSxq7EaPPupviUHWV+lzFw0XZQ8fkCYDgt2DoVf3mt1s
BnNwdE58k+yj2sB5UwbrAm0eUPNdHVA9HKoV9S/We3SH6sCd0dwqz6NWPyeA6q6jkdt4h4a8u0R0
MBNefaaSspBWlV1sRnp2TE61vDOY5nothXtKwzbcx1A+A8InLI5B9SyJ9zWkZdMaRmNTorQ22G54
F14LajvCdFkfourZVmSsa8wSd5l4rIR3GRJQa1u4H3T0JKi2BwzmZUOyoxqf5bjAtEFytA6/L47w
FvreFJ2KQTvS2P1YQiyECAQPKIZMVtTR4VEORnC3Oa4WINJQA5x+cJhw0/LQ7QFpFu7g5svqLho2
GYN1kWubdnNi06L8sogp7BzYf0PunfMj2J1/XLejqe6TuHipXeliuGWdvgXsKgDXRe64oT/z+6v9
ujwrmsEBTp2Rdcipjm5XC6ZcVvvXAa+vYV0k2W1J9qWPnivrT+GUlFPXOjougxiIMrN/hXk5uvbK
cI21usC7yEOuXeg1KxCoTug0PGJsKId0SzORiv2a9sHZKenWD4LiP86v82sGAaZheCXrHj3Z8X2z
c+vUvntTcOdZ9WVGH88MqZB2NFYLFOw07sO0wyFJqmQTnNiWKr9uUxQwd7aKdExjN36sx6hT5o3Z
CcoQ8/fe07QqyIZFXuPa/qLKl8ahXRbn3ou/xIm5qx6ru/BNfuwPbCH+CXzYPJyOn8THDzMPxw/b
RMPTS23Sf36YkojfEIrLTBI3T+jvj4hFfz3zj1c6On7UaWIisH/S1vE5Zx/FARggloQguC2QaIfz
lRPscDzhcjwLTmhgTj7yo81wpUyGsPWnBkUQNuNFvm/Hhf5YrOiybjJE0AfzvLxLnfloMK5m7k/g
mpfNetyGq1P8ny/OBp9f/9HBF4ln5o/GU+1WWwJvrhQeuWOAIE8xSjjtvxoB/vO5z+gckgNpNByz
c5I+jA3de/LO8O+QpiyWRsuudDFHFqokKqOYqi+L9anbVD5z6f66LPFefNU0kgSZ0D4PLGHmapE3
z71DVO6ydoqbIna27G0wb4+OefVzStvX9P8jV92Wp+bReTgdD2wTKJ1QaeXwxI/m0d5oPNPMub61
7g7FKl2HTr/KziG4LkEsnPhOf/lSTZ0sM4sz33y6/Xy3qZcMpch5qcNSLJHlGY7kMIGsMtrci/7h
1NM9Ytn/fLqG/qP4bYFVPXq6AVG9vfbXHBJu8PfDPVgODs6qS2+vvWSOdeIG59/3y9P8cL2jo1XZ
+6SV6U8RANCO6knKS3v5/VJ0VBD69ZaO1qI4q7TJNJ4qipsIwbR7ughIeo2b6Hw8NA4gjoVxoj1y
8pJHS5KQ2kbOjSf0RtpVeY9HZ8Exzml1Z1r71J+Kq9MT7pHWer7Nzyfio9ucCjKBrRz/yyLbKs91
vdIA7/XnUB+Wr8qNd2PSCcd4uhOOsUF/VTzhZq1PLPtfDJ/5Q8xYV6IJFGuuPH6c9cs6BHw389V3
rdvfT1uxMdDwOPraetQd0vHQ/V3//vV+VY4wVPZUhkWx75eKsY5IP40hAYUakoCLajjRqvny17O6
kFFlaiY1l883lJaRIUoNRgnaAa0ql8WpQsYRLfmv98ZiDQhVmWM9j7cMRtNGcQw2WJGvAhOYb/uc
aWKOlt6kioQMqlgOPuT30V4ikgiTU9U7NgdffQUthcIpXVBVHOdwGVMsT8L8RrCPM7boryx/FzWJ
q06kM88ikmoA5AHaLEXnCBpDTKSqa+GitVnXlIcofAHlosWvVpG6BYdkCfGhgWLHGDyM3jZAgScb
g05GzLCWhysvnpDcdm5vwhSs5XdJ1tdQjLfsJFHWjYuGpETffrPMdB1I4zJN9UURXcfUUSLjLRao
N4zXnArY2PUcHP0dwPKLIsdVrzQLE9tpkVwO7abDLWOl0U7pjLVf0qGCKS4rER5BdVuQAiTxQVVS
uxNNbBX7PLPYA8Gojzjs46uEBDJutaK50iPADS3wLBXKPPeciBoRRfBUSaQu67eenmwtPHpm3mG3
7R61zEaW9KhrwZatNpasB7vG3y+f1Xy4iY/UAk+s2ttxeiuwtQVND90BvEBK0QxBR8Y+LYbyFJjZ
GZLghYiKBecclVAFe6opps4O054kCIBC2c6o0LXZq9S+6TN1WXmA4Np7ebogYJxEhsptx2at4h2G
HQRHTdv0gnjCkBD4xvEiNCznipGuS6twJkQZZfdcAEBTw9pNAUg0owm/A4EiedRd6TkhBzYN26WW
HmLP2LRm6TYhGxn7aizOU2xniGkNMaHKfC3l9DrsL2I8gag4mc775UidgvIJdYB+VRTVzi5RJ0p3
FgR2y+/c0rAo4SlXGQ5dox1m1+q2KDiPImWahkXRPWbhfQ+5Jwc6IAjO9DQeiErBY3ieE9xS8Fgi
hKllBh7Cnmxr6nSwmuSs1fTLQUuvrORGL1DoDN26QaUDFG8Ja2fkFK9CW4iCg2bEq6mmL18ll106
7Aype5ywgyvJq8Cb3UCIsvrHvOh2ehNtgt7a1C2WU5vw8/q6D8xl5LdLPb31wm4TJudRgoq09w4h
fvPKwtWMad+TLkU0rnDogOi5KEppIRv+ZaOcq9FzoJ1ZSNtq9ZuKX60vbhm9bqgz8MFVZM3AZ2vd
vLW3OizaVtml4ey8bC+n7IlUs/U0Al4wq1VZ6nsVoIUkYZgIXxoAHvlA6Ukz1mMIuySTHHV67wlN
meVMtLgjwsD1un/FXb2mOgQG31oigiEvgNBpLIhF8i0IKRiFh44EBNm8JVNn3SjA+KPvGdJqLV02
vbkMs4rCEGig/iIrw2emY9dXDcRncOCG26AYHUwO8HPuqhTLvkU8Ol170EPCb2BhQIeixOW2kP5k
+PmG6V3HdUrLU9AcGW/rhlDS4Kqh5yqSapV4T6hBVAZ80/gLG1FgQz2uMRAbVnuDGDDFt9d+8qhg
lx8qpu0iXhIXtSpx5XryuZQPlEut1WAHTkQdq7OIjapXYdA6BcdCi+yVxsMGm78l3bRCsb60zYYZ
D+8nEDurY8YzwAOWcHwoXZo2ekRxbaPj8rPhjrKEM1TZeWl3j2LWS9PGATK8nUpqu038JHWEVj20
DZlySbjq+W/am4sYD1QU+sDR9FVEyzXXZXf0i6UVpoeh7zcKj54aKjwLOHTqfWN324RBFOq3JYrb
EvFtAdxMMvozQFt3WlIhna2LZWRfhVm4qu1ol9fGtomsg8cRvAb7yJQXt8MmJsYhKrjwqIALI4y1
aaCCebdm0e/L2UvpdcNFmkY3I2yEulSWusAnJuVLXe0PVd3segyeqgh2UA4PIWtTRFXXQhJsNr5D
YBpYuXRVMenhLN0Ta7zGan4WlrRqB3FeMdlayWs9+OskEU6EOK1OZtCWXSwbudnZM8ewjawb06qW
o9mAAtCh8IRKS05MvixBJo3IkOF3PiUyWCJdf/MIEk0AkdGLei7ad8/WkNLbeCbx3KOVpmSKeBTQ
gq4fWh0ZYviQZupaE/X1BMAwZmWzJXVdM6+gSQwjE2JGsErAH0YwM7XpsbPwoDbnssZEA20zygnv
aINbNkLrhImp68a18GwEtq+Qep22yleNDI4kBUZnw7/S87dYsndl0b96LTAtajWYM2R88hXzr6W2
T1kXAbZTeat+hKvUy8LtpI6v6uRd99QsK6pfTX0dZ8hlKxzBsZF/7+afx8pFQynS6dBGgIMAOcpX
I0XvGjT0orwJ7xAmk5XdAtKQO/NKCaVvSTkRl/DIWOPsTAOCdc8O2mulSrapbz3WRsNHySKU0fK5
zK0UDR2PUnlThoPo77QW4BYtyCKEVlix06skdzQUxwvyRcAWVKuEU6TwFsab3FdckXiuRJyiwkjT
1OoQZDF2HCq0BjUYCroiuSelby1q4BMIekMWLT8v3InvkzwYK+Br2zh+Umv0yymUuEJbWiOV+71M
TVnIz2ZfXoCAUliYsrC+8ivDHdXEjSRcEk226YYkciP0KlZWbTo6j0o0rMD1X9kqWVKjscj7wIU2
6/oecWRmvm1y+zIBIVCDp0xN2Ibk3xrpYzKErsosFVeIOdlklyulZFU3a2ArzCQ1g3lGfZCxmIPM
YKxGd+1wEdWXCclA/Z3orUUSye5QqFsfiKSGfKKl9mjhoq261s18E9dbR7n+BXV1iB/Pa6+9Ev9+
cAeKfV1T8s0G9NFYTJpgY0AwMhmk5XBTe/KuAZ9Si2hZ9S8ZglGSoMZyGY8HlQqsNU47I33yAMCl
aHkHO17KSuYGfuWkLdyd+EbHluOnlqv4/TqLQLbmyiNy3UPkycsBdq1e1dtKGtY6VQ6tZ3PTNhgF
2vtOxg9F8qaJVkVsa7TbWV3RlUmdkZgFnSiK9DxU2WEgGo3w11U4rSvERDnthdC44kgDSqV2Gx0p
fWbQNLlEikKglWAO8Fma4l2Cq0EIeunQfKaxWU0I5Aszdsy+PoRpedXX5dvkZZvI45s+gjmJbqvq
ki3bwpw4eIy3ca/TWPGhvhLnZWzG+lZIzzg5sASoC916zrx0I7Ora0ilmR4a6VS14MvzLWEKNtnA
X+S7E4uUhGyua1esZoA9GJJz0zXxgswhrMFaWp7az/84L/xyov5wxaOSVJtqlTZaXNFbD49iRaLW
crqdT4GMUgqA9EEWmSu/nFRAfHWKIPyAIgUl7l/OYey5ElWRvnUDAFvxzSz+5WOeQlA055M5v9ek
uPr5HDbkaVW19ZNRzFSyd0M7UUT84gxEG1nVVRyXZPn9IhrRUaiPDb+eUGV4RC2OJ9Zeg2PB70+r
XwwHrkP9H6qBRjfg6DbSzGjIHn2SC7Y/yk4vHzL9VGDMF2dw2m4frnE0AGKrhO42PGlnoE/OAwfm
i2sd+lXnjkuOYetTqQknr3dUMuobu5qi4SnapvtmKb2y7KIKXKCmX6vfoYRtTo20L+QXn2/wqGY0
GC2T5kBpuXe9XeAY39UlzWrX2+aP2uMI45qv1snCmPLr+P70VI/KK5JSZIkyPLU79VFfkWjgyFv7
Slspi3/iWl90NHAkEyapI4kiH+eo6FAUmV2NA1Xl8Nx8nLbqCrOaa1yyJN+AYBkP2kZ+8Jz0hIry
11IHj/UfV1WP4O6TreQYXJ8GhU5UFbpVV5yo9X1VFvt0haPSadIFoSKGp4yz9+XwOvHOQrfbULzh
gKS8aqtqnTn62++/cV/UVz7f1vxiPzQikqSuOx2gFHIVUmOp/QHOfFJW+cq/OVkb/nKQ6Bi3BVEw
YJSOBoloRSFL8lO3Ss+lBUcMin79Zb7Nl+PJSu1XdXBjJoPMLnFZR+39+b4mE/S3rT3Ju6zd+dY+
3E8bY2nclAePBL1F2znFTjsAPXPmyNh/QvH2xfcBlbnGjsyc5dJHY9Q2JrVIjCcLUnXRvdbZ44nX
9tVo/PD7j1NSsiAtepyx0YE8UNfgUaIHhc+3nhwQgDvpMv9r9P/UX/6UsR0JPo/++P+s/pNh+m//
Lan8Rf95m/v5Z60nf/0vraf400JXO3d4bKzkuFZYrv7SeqLaFBwnKPOSiEySHA3Pf4g9xZ+47skO
FjpZ8NqPkflT7Gn8iWFcnaucmiAlkxbpvyT1POoxqiyhsmbNakuCnfigR18BXfUSCBaYPB1g8gfg
s9s5KGI680/3YU5d6mgWAYjTjROX0tbN1t77LloDRzjNORKs9Yen/3McfpJTnrrU0R4hkKReiX9c
yt9k9JfGEGevq6yadbIuklNRJfP39MN28ZdneLRbaCkuNz5GWUoa2zlqQ1/P8/Cpxrj2o/l8fB2L
126izTUp+By9qxKauWVG32UFjs4GBC1VDnNOEw1zEKwyld4pDYfpbAwiCUlfnOdiA/uEA23l17Oy
36J7UxEjHHrwhNW+llxJym3icGVUp0Kr6r1JW/BNmGUOBzsw71Vi7Jdhp5MhYHbtsrS0jv5Pjkwt
oXBhTyUKzbKryA0dR86nde4hQgrKXYM8fTVoMDWjPgGOR1gUlm0ddLEVkPta4zUda5iFUdEle8hD
04pvSbQsfUIk5VDvNpouGIRKV1x1klqtQvZj62yy1fdwlMT3pM+6tzLTvLVAXT3XBsOlJvk4z1qM
z4EnTa41RIpTSVpxaxRKeJna07thANlKMAXs5GKmEDY9ULOamCpPVadDZsbDGWbGYE9ilkLTqelT
kOCxEvKQk/BC9eXS1eJq2PmtjuJHrmv5QkFLWrhpH47fkiotpiulp897p6VD2F6WmRzlWB+bpDmb
RJJBv/BrO32O6iJXEXzaIWUQyRfGXRHZ1XdbTbSIOBi/8Vcd4NnBrVROXUga2yTt3SxH/uyqBfZ+
TuEaZ+xCF128MXRfos4yDVL2yJProiUJY7m9EIUUjmsjkrKH1qML4LIOUmZQkfmQsBnU1YsUDVO5
0rxS+U6ICnU4Hr8fXkmthM7GtcOxsqnpZENAhIYo20OKmL2nSF4isxqSWFZB+heZBzbMbG8ToSMZ
ltsp9N2hTKE6lqNMGUbJ065+E75Se7D6EnQs9kg6TN7Fq9Euc0cPzMLQVqVvwpLzhN4uu/Bsiggl
vpK0pv7ux3W78sPWQ4BWZ/ml1mT+vjVS+7vehuVODcQIDsRHdJkbSmpAC8jjM6UX9CbKTFHvIl8f
741Am+ti5K/c5tKYMwN1SXhvKCW210ipqWqVeaVfWjF2vXVSR/je5boKzjGOVBrVLx369Jw3E7d4
DTGpKyOcUJssERFBK2gJz9iXXew9YstBOztV+sbIxbCqifAENVCqsLv1+N6Uo8wp2tbcF1Mi3rHA
9C95mnh3hdz2+6QLsbKrcWsz7inut5nfbP1CLd1Angr6raNZ4ykN4EwOVoZmM1KCu7CsZVonZh/X
gAMg4i1q3ttLFAADMGcq3GKSaxAURm3R3Q97C+JkFKbDtwYV/tLuxuRb2g/VtVGHxFBPVo6LWCmh
sfthNhJWk+l4+QxSdmytIC/R9jTXSKnwY1RCXFhJCRzJSEy122mSdd6XBS0SNZmIiSwHotRDmhX8
TZnVRWV7RfNIKRaynRZ3shQUj5UVyVcVLL27UcycgkiE9U0pZFz5YYDl158kUmL9UW5g4+nJIcuG
NkAWa+VvtBoLoNByH9Ms69px0ye5eeGntvFtFLb0kCqgFhKK2TJ4Dj+kT2PpK1mHlmqpJYkAU5xv
x3FU1mZYhvfFOBOUexMMreYF03sdKrgHgGm7Mppd35W9hlJQIPey6pi1NyhAtnPYABYi7nUmKQHh
wl3xOoie2mUUTKucxbtbFrVSPQ+N6C+x8mr2Qtf16owm07DsuxA8l5mll4mRa1cGX2qYlKa2yQRV
2dCXYWhJVuTURe1toMAF6x4Vrjuo2rCvUr0mF30IXszR8PeKWlQvekJFv6P50343sZNe6qiXqb/W
OkBhYlgYOoEzKOmchzupbqSPzXvcAG30LdgcbTd6qwr1P0aPTEAtitFIeBFaIFEpN0an2lul7sNV
OfRo3ExBKKpSFrRPgDnd1EEePEy52V6jX4WQEHgeJo2mrW7aSi4fUfpqT6EADjWQbbiru1w5lzvN
242houzzwbbOsqCzl2mSEu2TKt11Cvf8bFSH4luT2a+Y/Cg9mxLBvr2fDtvI8iqZZibeeq1Cn2tL
SkpO+2jSYGw0Dbz5pHfGbSXzv8bINpdqpannYZDlt2qkgSKwu6A8i8K8ZZIo7ddR71IQnqEELk1o
SbMnE4WVO1O7fqnFZhjgNo/idcoFln0Azl+TrfDBz6y5deGV5krjK0L2iqX2/DlJN4mfHjTP011v
yLwzDdAR5D+vZKvDfmSrx77v2nIUOxizq2ItIYHbNzquvkwJ7YMuaFr1dtST89s17bMX1PjjIYCW
j5nl0wouDfVZrxrE0KOijwXIiXDAXKZXd/1kSYu6CaYdzEUKqL6Q6oeqD4yN3vv1RuhpC1SG8AAz
yNqV1RhQf4Q8rb0ykJdhTiLA6Jtvei2kjdzJ9rfKqopggUA/Wo81wTULxv10gI8XUDsckmuramoQ
PL5CyR+3GZKltOaEkQFhLUw5uK5lL6Cfa4Q7dfCNu9qv/D0eyPJiyi0MN5qeGVSGRSbttc7T3/uw
V2u6WZ1xyAUTO0j4IUxcX655PUWSVfUm7gMskPHUkiZQ1o1yX+JX2dhV7ZFsIYz6LQhTW9pIPhE7
ix/byf9/rvkDc9eHnfUv55qb9+zdf04+HW3mf/HX0UYS4k/UTbbOucbgDIuj7X/ONsL8U8cNqaCX
weLOIYeK1n8b2Yw/sd3Y/ACHGwpXTj0/jzZC+ROemaaQZsx/ow/7V042pskv+rAtx3qMHAObnDGH
0pkG2+bPp3sRIeQFXHzQozCGVqpL5mPDleloloru2mMybikvYj8l2AcDO7EplpunithpRezf4o0r
ZGdQTbLqNWkgs0UrVdH+X/bOZLtxHO2273LnvIsEG5BTtW7ksOXeOeEKR0aw73s+/d2Myj9TZlrS
Xx7faVSlYIIACHw4Z5+LQVWLX6GDzDoobP3BKku2MgNBGVVhUjWrLZIw7D9JEUQ7S/bqymQLdFVA
CyYMIWRjDWTyir03e9Kwai8jL2fn1Wp6z+2FWyztwjCoN6op2gdZON6PhqQqrkg8v93UuT5+M0sl
+Gk0IR7kwp7yyExXeWwJZnuJQBTsdCPxVu40j2oR8sODAOgRe5hpRE5w3NAbTyaS+E2sVM5FE9bg
aSyW+kwzh0uSoaLbhj9yo/khm7QuhBNkBQp5e4W5gSHY3rgiUjd53w3I1d3iRfpt/qfe1mhFTbYc
fZIYa0pyKiw4op+UxtQ2IzN5z4JNzlMhIu0ZN0+wlbmu/uFEtn5ZB165tQQpdkobVTd6nIS7cfp4
OoltrXWnd+59fyCsSI5shdk3pVceCotVUieI6rQePhP4FrJK7FIs+3YwRuDWIry028EhesEg8Sf3
7Iu0yPuV0RXN1q8DmB14r+8HQzEe/LIxLzy7JjopIgzpzQONca9ouXiNU4W01yC1L3EN0501gQlJ
AlR+wLr2fYhNHEauN/wYba28gGcLlD0TbF3sUq0ubfb49/lgy11m1ixbRZVDXAMiABU8VMlpUW2L
44Sf8mXA55KTkGijKQfo/601HLz5TeVu8sDNfgCkHh6HWog/rIawuULVszsYtuG1W7oIMYq6tS86
9Nt0mApn3bQr79oqsiy57IAEp8sks4brpBDFT4Mcoi1A4HzLVxOnQ+HGwRT0Y9l81jRZVptsqGGD
lFUC7dgmH6qRd6U9kYMiQ3XZ5FXexPVV0nSXK5G89gOUJlBXCUhyCuwpTeFcYYkyly3qtjUerfia
m1P3Uim68GfYDbgS8iAR9+DiszutTgz1yrUqsEXplFVBDbfaZb3v7hoDxHJtFUzMODPWNrXcG2VM
3Y2nh/qFR7TwKpMV2SCGFhDqwD1DEFjk50m7vsHF5e7LfiwvQgIZt96o+iCpW+2mxzrwh1WxGQut
Qn0JJKjwKnSbG09rsl0bqvW2jbXyqlU7AFj56JnY/2SGNiopv8V+W1/WHA4JFYr66s+wyWF226ne
PSFoyO59puZzRBa3Dlk+cbwN8zlTkf2MAvkVF/9i6dmtdR10GXIUp0mD75BsjHduttBBOF2OBIRP
HQ4Mgufljcbf/4fbVGGwbYgkxQdodPpl6hV8h73UTH8qjQ35zYux3Whjl78nlSvJPcnq9NrkMLA2
RQ8Aro18NCql1/3wKDKtI8zcMMBCSUI4L4ctVVqNKP5FOlhP2SDs61ioMmZ8lunzaFX1nReyjyZW
Qbo4a4cW2EJiuw/8rIFLqjNqOM+JFS2S2AtvPMoHay2aIrIsqTYhGbeg87C6tnfDKLtt3teQvrSu
Utdl7cBlH4IM7k+Xvdp5Zam3gy7H2zKI229lJVxI2xXgfi1SSCmihODyzdcy1FGZ4sfWQjLlBffF
WXtdj067T7yOiKMoKXWxyc0i/RkYXnllpVb/K62IFbVipdwyscxt6Tt4iCRwyludAxc/5URGvVRZ
Srt1ruHFqZhwT5WjRxWQNc9YhyLETZLGuEQNZUh4EDlwowwEv1z0owfh3UjYcNm6yRGrGHMbG4+X
kh+RGVGPVVeEAJ+T6hp+ffEm7TwmWM0OtqC4m2ThFVCwqrrofnEzorybfDogoLHWK1Wh79w4L57G
NAR3UvaGvrebXJCpl2AH9AsxLqUIYPBpnXTvOkytr6YXV3dlOAa7xq7N1zLSuZRWtIG0Hz9L39x6
rPaMMgr5wkcnpLYFgVR5r12RGdFMxSMMqB6RXJz0LVCNoriHg8JpT42Amq60qlOeR1yjPgArp3vI
nTR4o6O4iC6GsfxTU9KID2qgkyeSRts8wEec9358m1mcVx1rsK9G6TaXQHzaYgXpIgaoT6yAEFlI
JYjAiDEGl1bLotwqYapek77GsowCDECOo/rm42gQ1WcPhvGj6dD+6X6c/IAB4qyLuMi3xmibHrK9
oP5eRCLcx1XjpBNiP91FquTUX1acrAhtHATxNmrf3upxrVAp6aF6oJnC1BlBdXyqihjild+yH+Ao
Bs478GtVW8VRR0x7VPXY6WIyzT3UCZWxE41nVovRsaILxbL8hzFFqrTsNOndpjkKRKI8MnM9xECw
tbFPr7Q8kb+oGElj7Th5tq7CcdzHnUKZwzSjSRtJQhA3YgJBJzxQJUPYEmnOQ026xH1cjcwKNxa6
w0JgwKuMksoDpZxM9EguEyC+K5H/GAl0DJzplXc7rHpr1Q1hHKzqvkx+McPwcWp65b8NRQawPscM
fesIH6FNR8HKx8HaVfcqhx3+FrNEB6g3kfqdwtnok6hbDndeiZaxCYsCLJ9r9A/saKw7xVPbrXQD
KoKWkld3LafTLVb3zFrWLMXhJkldb5dXhVzxAc+D+0D4tX41RFQi9nbJh/CHPUSWcZFknF0alAiV
ggnFHdS+WZa6isHNUzyJXFAQOw9ms9Oz7mqkzvJQplnzYqaNuAXrUK4Uj+Ay3/TCh551b8Mkdp6d
AOxnmZsEToGbB1IMrBt8Zh6t22IQd0Xlkv4QsQljI8nVdWuA8lZbseEwbOKVcyNOlxkQRdtCZ5GF
lBmXsTeO1nZMRiBzjbS6fhsPJOK5YYG00tXjykCsbYTJKgxb4iuNwCrtlfRQWyIHtkEQl1ZDSEA5
UFRJmsF9U7ENIBKCFrE2PMiW0Oacm0HzVLERTUCpqrG9oF+1dexBgG7VawIEJsYlHzBCeNP0icMX
qo86c9/yKENlamnNWxGGA/C/KCAGXCWMQBvdnDjKdCxva8Q6uKl1xgCL+fCrM8WAG8ROnV+x7iiX
jW+4t8wT97EeRQoHLVQ26qiM2zAarAd3qKjLiDRuf4ZOKt5T0gMv7V4bHvwxAGHbepTs2lCb1IKB
3pUssUyHlU5xEremrOGZaYRHkUbLEFqkdoS/yw6hefc3VYFy+zobRvU5HDt2SHavZv2mJSTe2MR9
2Dy0Rc7pVGt05UXxueZl00VdZZWoNufPgnrQZRbFsb3WOK37l5nmRU9DJvxbGdj+z1bGwCxyOTTe
hhIdJ3mHesMUSdsTougGqUccKQfMjG+5pmRbkY8+2g/pJ7AbI1cwndChv7iqPdQQIXPSiCw59Bxf
lTIwLwPiO9O1bvqtvZZZ7Yt16gu2DNTkcwTgdnxF4SFXNyE1sxfH67iNbrAdiYVqh5MokSM90R2F
jt6bkoVWreI6zh9ig48kqbCN5QD+nI64oUiz50FrVZOiSzlSwC+Dot6wn9IkVa7IRMcd1LG50GM/
FyhtyzgkfqdTQUnEYcdsV/TwMZUsgetAFwIrTOARy2lHPVHHeC07CrIsircqQawYj/OcXczoStEu
5YDI/crkuJ5eoxAfsqXedz9dPscWBRZCOfsBTPnGbKStXaqJ1/tLnWFFyJPmkkcZNamWX2Jbcd+4
l7IvA1sa/SqmfvtSjK76PjQKSiaK/6S9yjSluJ8qbuk8RqrLx+s2qn37py9kvs8V/rBOF+OakxaT
S08oBPqDdjEQZ7EIpBSbPmBrxQ1Asc4o7TyNNRI9BK6KeTMMqodUuKo8+Jq6E02XsHHqSPLfFHnp
x1Gw6/XanACbanrbCnifnifG3diNbKOoJQIxr4OG/4MWjDqjeZCQI5jO9RTZxrgFJWsAMlYqA8tM
2Leo0y1TIYeoCdnEr/K4kQAONWFv+Y9KCWg2qNNnrzWFgVUiC3rk5mHyYCl6Y1+EqvSR0/WouYkj
SZwBQXugpSrTQuvY6JaNXpAK2WGS7oayLjauSbG3W0RAESxMfUNKoX0bqzLQb71RtxaCb++icPT3
ttUo8/tATqvYKN+qukJUpxYaUcjfyVBmfxdmRrVUPYT6Q4x+qLRMA5CKbZLPSQ1gK8cMJuRIUat2
Kbv3XZveW0ZTrFziy1GsN27xsw6camWmgFvAA7TAfItu5QzSuSoj1SeHadDDG8tTiM9uXfuuzRRS
lLKO+GTo4sZ76xFtAqjPuBBB7n5PfYJ4jMTSrsN+EgkXAfupIIOiIL3E2Lo+G2NqhK71EqsuElL2
YXd54ImnpPNIeeMg8uT3I04ADqixc8ExLf3T8Vq+t0JD+m5ipgaMjUV0URWdcZsMvC8Cn9LqTdhp
+hOECoHFY+RJRJwmJFfIXfEZHclM5kHtAgCdQApmkZQKZX0upqrtsithzD/Uq/zSvLWu2ofixl/J
5UCK7HLyySH4OCMt+agW+N2kQR3csjHfUtKZ29a6XjbGWFr72FWfYlt9bzOylQ6qR5/dy37UiP2n
DcsGbERgALibub1WOD4YklzbG1vzlfJEdwOd4sbbGbeU43f2hX8V3rCBOGcxnTkA/9OsnJydQPVM
FBEzoYUVDZCkSm1frUe4kYir/Nv0GrKuetuuxSra6OmZB/2oPvqfBrnxn9D5dOWs9NQMEbvuBHlm
6aovnO3TR64+ho2kIMEJ0xgiMNfQX0/37medixfq70anetiBSof7Pa7+DIs8YBgBuG/KHi+PXzjb
Zqj+Kol+IH0d3rB/+oBcQeuOYwm82jPBmh5zGtN7uQ8FCu/SQg6vt3ctZNk0LV5bR/nj9KPNnHl/
dahuOhLyIy61uejPr8e44s553y3JZSUcq7ycrvXHb+5j+g7hQ72Lr7OdtiTNGuGaE66VO39/TlXw
2QSRB3/D7Jq/1kaHMG59n7TvifXueD9PP+O/ypUMlMOfn3WpmpKEnEmL6oUSvwu/1cmSjQzso2xD
fhqBm76VfiLBFHHKOd3ypw8G7MvWITbq/5JcDZGa1xzX92rZT0ejuJ6sXKbfnINRTqqLf/QLf73E
g3ZmA9TFm0cBROMliiuxJGHzwvzGORltV7CKt+fkhp9OB9MyKTNLh6LjTC3R+76GHkDsB6lzR/3L
ya7AoQIzN89Mu89Xl4OGZroWLR1kojv6HncjuacIG8lWuIwBN2nrcn9e2vjp2zpoburlg2luG7Vj
d5W9j7VIfSvxUT96lIeHr4yJg1Zmg537QJGWqb7vSwx03TcOE2eWyGk4/2swHDQwG+6YpkBe6sYe
wR9prWlKQqk6rlEtbE8P7k/bYeUHnKdqujnPqMEY2kV2Z+wbI99RGN2mVXKdF/YZ/uOng+2glel/
P3gpbaB7xmA6+4jb/lD+8M2ngt2Nec4Vfa6Z2XelCIUW1YrYa8NdNdF+KryfIIYceWb/8enyfvA4
s5ka9q7fNwxpknnAwWHUgLYehLfeEN7n0bmQMCE/yrX+WhikqlMo4K4INujH3uPgWfV9bO99aPux
Q2xqpXENqYG0hz00jtvcFdsc5uqiqCnVGBqMOue67e1H0F9710Zz5Xq3QyuThal7O2d4LnPY5xnI
+A7O+/BnOTldLAwnho5TJlum2c/c4ULHCa661FxXTbZUApZb5zWI3zLlh1M+59hk0my4kirnT41w
Iy4iA9fZwrVdtkRzR3mFdQq+JrEzgrQOHJSPVh28+tDfnTy6TPrvLsDyEZuUypbNajpoDvlt4ftP
Q6ncJ4W2qXvWI1wAG8FfmYfWQlWVhdnrZICqFwVwo9D/U82/FeKbZnGF5GjLCJUSIa7eFkHNEmYw
cV8R8FtZpi8c2xbsdl/k6F4WIWExr64Zfq+QL/W5h7DJAl9OOcwMxxUXZ0hgwE71wAk6zgJm+QzJ
ahFE7U4z6eTKfs8cvB11jajYMIsLX2CEj8l/bLQHg1CjdriQaXengX6yNWujUutWoHFZVo31Sd7K
BEaQwlGSHNNCyjtPdZemy+uDlX6XkY5BLZVr/60JvSiF9DX2zqqvwjW5qXJA0YF2794lEV6OBZbh
kQRTCfO/uGk6B8kVdq/+EdGSNCF7JbSs8Zea5oXwLojxKOVbhpCGCnWZvVmu3Pijsy6JfyjLnSQJ
1f/laA+Ke1tU3IrkFxVAeX+EyeC/2TlOVaBpPi9cze8KXVkHAN9KhzTanIos+RIF5KfU3ifpgH3O
uOfSgIA18zasg285PDg8QBuOmnjF9Ji0Y7d+Dgt5kUcJPLrgEpB9aJHukn0zp4PZeFkGb4iVWPou
+PwuXalmV6UNtm5tVs8yG78F5Kl72gPl4K3qtpd17NLDCXXabpkmGBFrpd9wu3RZhi6++jVuR4wp
5mZUlLXp/OIg95ho7+iO115PwGy34paNIoG4Mrz7SvE4mMYblcp1Lwt2bzaHqXDVRvnlSHzhIk5R
EuD5jryfZkzeZ5F8i2z7SXHDZWBkyyBDnpUQ/dFek9K+z/WaRYKZQAHkgkSRa6JbIUBlF2x4CKus
Fk52X1nXo/A3hv4Hl8OvkVcZCzQu+jIqEeSEfoBMRbfRHeoN2SXtOHHcyFVQ/WYfJP4qIJnov//C
wXIykBJONCfKjB8XHTyDahl3Yi/bzL1qMiVap5oZnqHbzJwdv5e2D63MvqOMKLSSprqPy1XKY9xP
ZhJ/U6ySckX8TbX735BUpyv5+bcVgjP4X1w+mInmx6yKLxFeC2fvIiBmFSuCfav6HSNGTdzH2CrV
jTIEJQUu/MDOyvEik9uttsnP9PBnfwfS9n/W9dnDK57FYVur7+PxTtW4j8A2pRGE+hDlyrNayi0e
uk3juKvTX/zpV/+1szhodbazcOVU5HGdPcqvJ8PHuDzdcp1uYuaI+M9rFRztLIpIBoNotrnURWp5
8RA9+pflZbTWXjrCVBbWwtgkGyNfn0XYfLKJwVXCscdRNZAyc/RZXWU1sbvN/cSlwgndBgv0tRft
grITcaar/N66xg+6Pv2QnzbqCChktGsZ8xBFyESNQUzpPpf6VVwVnHjsZ7s/x576vBWTuAVwQOBI
Z2dzsuzI5ovF3kd2vFTD5F3pg0eq1L9OP8wnOycTHT2VWfIKp53Nx9muelbe6qW9d/LRXMQJOJC4
FSh1nbXdEZt5urHPjgSHrTkzH1DY+UUlev++XOkwZPRr7ikvSOaFJFVvC6z7Z/bSn4x4mpsO4pId
NZiVjw9n1kVkZ6a9b4RW57Afk+CGK1P3zCH8szdFhWjixEgKKdZszFtWEbpGI/e6C8i0Qfy7HpWY
yxT8SGf677OXhbOB2gKion8DaZLBGTRwnA9+rd2kfXAfKepK1NmVacK/+cKrYpEEaAix6d90msnM
pfTC4TO7HDfJvXjqiRF7ibYlXj/L532dKyNMto75+oTf4+8W5Wxw6CPCZnDQD85Deem8VDcJSNMF
1VjrEf0JrgjxILcj0a03+Q0lMhhd6tp/bAknelG3+ap7P3dQ/mz0UB0zJ+Qdq8t8cWmtIRSYRB7Q
qO8bX3uy0PV/qZcP2pgdKEylRhxs6Q8TTtDmMLZNtvIJkvZiLO8Sjv9ohE+/12k+zz4CmMj+eajZ
fO/HgZs2YTwg07pIb8uL5JKD2dU5T8ZnU+KgFXv2KkVQh3mpGQ/TjjpKIXNepHjUTz/Jp4vJYSOz
eYfsIfU9U3+YMjxkdTP1XXeXLjTwiDdT30UvZxr85DiGT8m0JwGfjoZv1qDqGe4QevpDyMdtKrNx
NbRRttwerc+6/T4dewdNiY8rl++NsUxag2cL79T1xDg07nZbe5HdxXsWmTNdea612ZZPmk1bRc30
ut499VVxXk933GfL1mG/Tc0fFAGcUIxFlDoPyA+4BvE5crwH8r52zy2Pv6ur/xrcugMhk2KdZs2/
mY1va/HAsKtf88t+412UzRZm4ypajy+Rh009vzBuB17ZFD540d5HVEbLRXHLIePMh+eT7S3LBryy
ae0kmWc+VHq/sAc2/NxTYMUOFuVdsSRHfOPegix6JCfurIn436/wY4OzAeM0tpoCe3rIQi4K9NK7
CE3n/fRr/OTyhQ0CLnaEBNQNgaN/fI++6lWDUVj7DJvHpbaDZ7XK6cHbbEmCwEpsjGr1v7BkT4Pv
4KVOMQvkwKLEYiOEQ/93wsjB6AnUQQWS7T5oaK6K+pmjYmlyw16BHtKVLXkzHOJ/RLGx8NOezQvk
6OAv3/v/Fzr/H1IVDgbBv4TO901VBd8/6Jyn/+B/dM6W83+5ipvCupB/WHIiE//Hw6nxPxBzZGIz
o3blEBT0t8zZxvk5IYKRIFN41H7/R3/pnA3cnbalAog0pnOn6Rj/jdB5dhZR0LswajTG68dh2tjU
n6LKCMkns9FtrbOAqq2xRq3jxS+u1wtYmpYvv2tJW1DdyqRTKu2yGo3KgA+fpnr87vVmZ+2q3Ij7
Hwf9d/efcXt4QfRxnv7zR83mZ4+mysoQRew4ZkZvplqKp7jP7k7/+MfP7j8/PpuYVingnWddskPb
VVYrz0P/iwWs1NBcG+7mdCPHnmD2Tc8U2xXVIJKdn2gJU9GvFajaXeEyfv62CH/SQx+/Fv/zEIS2
fHxtCeJDzFUUhSq7wUuPjmgbOOO+MKhliqI401XHWpltuNpShohnkmQSLUT3cSb23OA3V1qfGsu8
zR5PP8vnL0TOzfrQuDN9BF69C8OAoEUID3pw4Xaofxa+WclydbqZYw8z/fvB0lgGjjoWnR/vYoFF
6UEifEi2rpBCA0vdW1T3cBESD3dmu3BkZsnJvHDYXmUqZer5mbtD8mwZIJWqcWQb5KLYug39IgTM
71SanWEs1quEGkDqWfhcpeIO/Y1issEfVqqFGp2QgqY05Zmi0rFumEbsQTdoJUyUts+iXZZU31KV
cGKty9VV4/UDtVbVP9Pb08/980H6Z4DO1hVUxQgl7Rjc/uC/dFogFp5FW6df5bEfn60PrsR/aRht
tBO+Ya6CLopuAJV9be7KuZs97itRaC4iGLMah2Vtwt9axIpm/Fcn4X96ZrY0qNL120yGsNyENIsf
ul8PGYDkUIvg9TtpQcH/S700r1bUuROoyVCEOz9qoxboPyiHFQJPsiW+1sBseRC93cdaTrKzlHEM
KU/mtYI1heSI079/ZKjas4pEmrqGq2m5vHYq1oUkC0ykf8qrJxz3xpfd2+lWjiw/9mxdSESAlqzr
5HVq5dnKGApERwH6xiAmRu90Ex9vxP5+5XOya46cqwx0Ld45cYmWrmgfnbrNqV83BJITDSKyHhfF
6baOzA17+veD+Y0SCv282cfYK9Jq61C/fE291vuvrir/eZLZtIZDm1NCVPHR4mUHJlfh1zaEhGFn
cWPhDcnm9FMceymzGd5q3pi5WSuvhQGXzQBBtnWl3qxljBfrdBPHOmq2D6i5NIsVVUt3OLTDh85Q
/NumjR6+9uOzSY5oBtplYvfXnhb0z0YyyuxCs9HTXZ7+/dkx4+8XIWcbAGHWWCPAZ+7qPFdsiQIW
lTTZ2chLHrnPD2vMM6JQtEcf23T9K2orW31D+U14iBXXjXgoi6mQusC1atlvQaxQwyX6txy1OxRl
aZNuT/+hR17kb3/dwXA0XewptlIgNLarX+R9eA9KbbzKOhy/2MBskXAi1H4K8rfrPlK0XSviDm2x
pt1HseJ9baTI2QqBTtJ3ZViK6yHRJwCfWfyBzb888wBHxqGc7RNGLipTrUvrna7WOlKrQXk1x4J7
uNMvYFqMP/kQy9l6UFhuYdeGjHeK0mqmu3Rd/Dc1N5SujvdXTd32Oy7GqP8TnZZqYJQJ42I4dwtw
ZAWf38k7paVUioibXVcT9ZIhPv+Z585erwjYI3A9vDj9jMeama0WepVxqELXu8vD0l1arUYKgTXW
ZFsVb0pZnytYHHtTsxWDQ4nnq2rSXuNhD5vLQqr4hBbwp0RqnvnkHWtitm7AfSBKMC7da06KA1nm
VnmfuBLz3+mOOvLzc4q6kXVlbyuKwz1t0FrrTsEZukk695z09MiLmGy5hx+fQdReU+OB3Ol4W+rn
Aju8v/WBf9tybXY43omcqiFrnHnvRxYXazb3O6txM6TC7TU22PxxVMwBHGag7YnLdc4s5MeeaPr3
g/XLhhqA1a8Yrw2HBK3eRLnOp7shUyvfD2bon1kEjj3JbBHwTfbg5CMEN3mRPCmN8Wi7uFBaT/3i
6ceaLQNjkCBzyPDYtUHwgpx7pZv5uDADTnJdWdmbr42v2fYAprniN4nn78LeqnboBLIriW7i3N5m
eq+frGXWbJ6jFHAh+RB1HY39k50mKTwF909U68oSnTi7Q9IHTz/I7Pb57+/rvHzXicJ3vTQLb+JA
fYbiAJP8WyA9uKs2Cn09kc/4FGHrOzBiMFKemZ/HRtts+ifhmEbCi/1dFrsmGv8alq9TkQeQA4gg
v+5rr8mcbR6KXBnJU4jFvZr08V2V5P6LdEL1zKw8ssiYs0Ug7jyvxFnl76J0UGKseVFA/EwvyB09
/XKONTCb9p7uFZgqAv06A8j7h2hTeqj0FHHmQHDkJZjTvx9MeR+XzliMvr9rcOtstajVMffUENcb
3Vt3Wfa1lWWen4OXBiOUnvo3SQtAZUDXZQbEZko7InG2kPGZkXyss6Z/P3ia0PFrYK5ohGy/ird1
qAcvAzvrM+vWsb6aTXjf7GXp2a53wwfRgfWDghp0zqazvLekkXJ5+oUfa2U270vfVlIn0LNd3DYo
Inkv+rjth5iG0QIlDomJI+dnozxzyjnWZ7MPvejHyigMzbtpO0fgErS165gK7eb00xz79dkkJ7CZ
ezFfqPeNV/bfcXEE2tKHE3NOQHCkt+YXO7YhEtfSEOyF7IqWqhu9gI2xrnGSvtakqJx5J0e+WMZs
lvt2LkmmDL0bNnX+toHmu/Z8/IqhNmTr0x31+9bik/WeQOoPY7ePg0gf4964TieZLwXUJgIxtI47
E9/PRVX3GTZ7UwN49Qf4vLS6MEAOxcNVWlUSRyI4XIXEGyuK0ftBVyy7bjH6iR0Uq9COB33d4LCS
39Wu6oZbWZiWfuUkcRS/YG1TmytJBQ8rl2vCCBCLwRZp8Kebp419JqXoyHvSZ0+nxRy3BpV1smsJ
fKi1/AYzWbwq9QwMXmA7Xxtuv2NnDhaAqoEM75lRfl81QbrIXNk/yE7znk+/oyODWZ9tXAqtcp0g
VrN7YbQZ5svUXicaiKzTvz4Npk8GgD5bvMBcVW2rGMS1OWHqpaRiOJVJRE3aRb+STpr+W4+yUGbb
MTRT0gN8M2u77kzj09fwk8aN6b0ddBymYrsVJOjcFG32DJH/Hu8gibRNewXk6TXW1a1sJgCCSzTJ
6cedOu2zFmed2emhtBDVeTeZqjwF1eCthO7LpYNT9cwzHWth1qGRVaUW4QzKrnGHEVudAs9VqcJt
WI7NmU/CsW6bfRKMpkJmCQ3tpqq1X1aKR1qFrNfg1iNTGCXz1HE1mr5FqpjWmcXoyCg0Zh+IDoli
i6tP2RllHd8bPTyBRSubv9i0Rw1LR2bqXKgnItMI4FR5N8DSsq2ryLtIySkTJpm9jKcn/Nrrn30Y
On8sR5cg512XZ2Xy6vh61H5zAPYXkNcKz23VMw0dm1az/Z/Ne+fCxUtupn1042m3wH7SdaQ1+6p3
nvuW4gNexvTMmJvWs09GNazZD/OIpI2ki0dT2WW5H62sghjhxOT9q6SNLLnQRh6dD2fuxY4MhLke
NwpHLJfhmN/bZuXvG1Ynihyu2l986Q3ps3GGqVcj9bDI710OzpeCextojFVIWl7pfnUY6LPdB4Hh
ZobRtr6WxGcYS5QtyNjVxI+JjYncUF+dfpZjXTUfbW41mk5s0VUREINF1nrZZZWawcOXfn7OThei
iohTy8t7wMH2pYXjiGDmBurlmTF8ZFT9FsgdrM6eaWTaQFTNdTsKezXajb1EQz0smwYzfNIYbykf
/jNL2pFVU0x/w0FbRkgRzRvM4j5xUoUs7BxtG0i68JKgEPnjdH8da2P2tUkKMystQw92I0FfwaPm
uHY03UEIm01LWjPcTrdz5LXPTZcuhuCAgVveB4oY1lDS9QLfCASQM0vxseeY2j3oq4HiYhOLaGTP
NphcfDs1jpO2WnJyj86M3GNN6B+bEKYPb3RwmnuAweI6ka77R1QP+hVcHlwbX+um2UyHSuWbJZzK
+8QeB1BRrXKNB0PZnP71Y4N3NsVVI1PqwausKxg4dhStGMJQE5QS5l0KgdEz3UsZJBZhc0VpqdnP
063+3vL9eyVGLf2x43rfCGC7quFVahFn9jO3XRK87cwV40MP6xEuSosdAFqk9EoHmZLrhy2JzX3e
Gd8To57MU1hoFDChida1z6PfhjbTQXUKssLToe+yVTgW2OkvI+6C1GVcwB62l6Pt28N+GHXfuC3L
LhApE7RSZLgE8pPE1toNKngkWptq4r0zo7ZdjxYO1vQNjHCTmz+ywYWe0bgVFx1pTjFRW2keu8xX
EVpN9jo2ING6ZaBZZXsVlanVfqnwj474Y39ZkciKKtGwYCt8LTeOAYOKyoYozgzkz/cVCKI//r5i
8gkcahLT3KCMrRSAp4ROAuPcdmBi13BbyiUeeDO5Oz0AjmzNfkcZHMzNQIn9vg9GEzBs7zf9RuuG
GLpTHErpT0UOxSUQS4D0GJuLqg9sYNv5OPby1mRDZyVf6tXfmqbDFSLBSukC4mNf3Rs+5e1GXiBJ
977Up0iaPvZpRuZKPVh2dIPFSNkMQm7s1h+uQvbuLWCm0x15ZP7OqZBgeFzF7TMeISHo2ktKf5tx
ebj01OFXT5OpJOjxdFNH3tnvEJaDd2bItM5JPIw5E9jW0k1ybEZsNbKIzdPUlBjit7EH0ta646/T
TU5L9b+XCfn7zvGgyUwvkHqNnXLt2lyzg75pbfGiF5BIznyDjizgvwWhBw2kKMVrYxjMHeFlLRGr
aDk2EZSmcJE3equdWcKPvaTZZ6JqB+jsreHvTDcKnGahljaz+YoYMbPZOG1oqj+7cbD9fmN4nY6Z
7XTvadMi/ln3zVZZ9ramF5VDRXxqmklytLLCNP2NEhBUvw6SqAFujLJKa0ALge6Jvo0lNCiQLmUR
xK8I0itzpfVV6jlnhtDnfxFa1NneAnR7W8b/j7Nv644TB7b+RawlhBDwSt98d2I7bjsvLGecEUKA
ECBuv/7snu978DChOadXXia9JgIkValUtWvv0lMflCGU2CdcigZdpOjVbA4EibUa4npD7yToUawz
3nj7NnAt+whZ0Q9jHKDSDDBMEXjtGpb6jxsAL3T6/csGoFU/EAczcNRNCI0ixJ/509h5yc8KVJ8r
Z+wfdzGecfr9yzOAzc1b1bvkERpziNeg1ppZqN+67iVXDYw/2179kNemC7ruyCbdfONodvWvh8SM
zUp66I/bF+PPttGIMzatDZE/Lc1keqOB1q34jQ9msqaJU1o09M5NwPMDPfuskG614j+Xpm0Wmtgu
bSmTzB6bGrhmtAPX6P30OHQIz5vH0tLPrh0QUMBLFzWWpZg+VF82eychf2NzisvWfV7ckK4DUtCI
mQ9R2PyprZ3yRzIla+X0hdefFzdkVIWkjYb2CEivDPejG4DXjZcOea3Qj7PiHxeWft6KxSAZ3Nk6
AZWVM5S7TmCSbFpuUKaXew3K1hjc4/qSeJ1E82oH0ndhFKoouEEmUm0N+JLA4QWRgSFB5H5+yRe2
1LzSQflQJGGQ6EdZQwJqB7r3OrupGnB0XviAualHtm3hzosjaUAQP8okf2jdwqxsqJOX/I8/xwzN
DH10QvCO8hRl0yINvSuFehbIsMoi9O9BbKw+UdniawXUpe01M3ots6IjuWyPCbgMrjmHZij4y0F/
p3S0UtxYesTcwLWLNqrJNkeTBEEcQqPigD2FDJNVa+itpf07s/EQ/a6Og87oo23lVNxTg5TSiwps
r/ekhuL2K446lUK+HLH+lKw4loVd9p+yR9elU8ZFccx4llznlefuiAlfz2/hhT0wr3Y0OJb0yPPi
2ID47NoQ+9yfrFKetFFBqnZR8AondZrQL2eW9FvrFjItjgL8/OBi8AYTQNM7vGqz8t0foYpz/nMW
9sA8tQ0YNJAsguqjYbDyUVkBxrIBtNeAxq8EHUuPOP3+5VNMk7du7rklhA4Sb2PR+BPrAUAWP8+a
lRVfesTM7AkATYNsZXlUiCfQN11z8SP0UI+IG5Y6a2Hk0tLPzL93VMmRGq2PcqwS6J+ovVKOvDai
6uNItu7hsiWZWT4O8LBVSVsemdTglCRQM7edAx6Qxl9L+y5ZyMzymRkDqRUo10/CD+9CD+E9/Nea
m1xajZnRk27sc+uXJVxXLWNWnoiWWSr2vqidy/y8d7ojfdlThLZ+IBtVHdU0gsOWlGMF4VtG1koX
CxM0z1Tzirjg3ST6iFQGvyM6iU5kGSsuZGF+5uU+3ESjqkDu4Dg2uDM6Emq6Eyi2Y69R+WUGMS/1
JcMIJTYu6yOYLvMNHFQPgWUF7WCdrOGIlqZoZtZyAGnkYOvqCLEe+l2xaLoFRzVdaU5YGv30+5cF
TvyqkCCYLo+k4LgImAT1W94X9bA7b2RL489smUn0IZYIrY7U6TnEmD33V6269HjZ6DMTFkDw09Zl
+thzaAzESduLMIYqq1qL1RZc0X8qAzkOa9B2ZsciSfrD6ACOBAnz4AoyNPcA/v7fODD+P/aJRHMB
0rBQaR/1wjwyLR8LN6q3YFtZAwQvLMG8LmDTBrz7agIooXUaMK220OJJQd+whhFbmKN5XYC0KYfH
VubRRPq2d7I2bsL+o870t6HJ1yAWCwHOvCBAOesj3ejiqNIsuSrQwYqsLYq0iULpOwj9pzpXan9+
Vy190On3LzahUJIZAkjRHRnJx00jok9iTwmtVj7+czM4/5QF7zQvC0hb6DRtW/MYliHabh2n9a5o
ajrop4cdWysFLj1lZt+cDGAjH3tsYL8JNwBfoP8BR3hc8X667IyYd8CGClGAy1R2lMIDP1bvhC4I
skyJqtD5mVrawHMrb5s0H9zJPCqWlxtS+Hd1V3Urb7+02LMjmgDY5CroIRxHbZKY4vC/B3+UAId8
bmOIrvvP5z/ij1lFAt6Kf28q4zqT04Gh/xlij3UOto9p2hSOr7fCQVBQBaBospnXXKFD+hH8vS/n
n7pgNqcW2K9bORyQTlIRwdVjLOVeKofe9i1YzP+554yVM37vPFDRnX/YwjrNE8GU21Dlgyw+7NQF
YIIrqh3wQvnKpyyNfvrEL1ZZZNroQZPs2IuBQR2zqVCeTSgJ/Qtff2b24SjKAhLi+XH0lCkfReKQ
5DrqmNesnIVLi3Gy0S9fQHzXcRNeFGB969KDgjuBf1R7S2WyC4boM89Xb9BLk3X6/cujrCZTlDGR
HYXjDT9DPjYbFoGIe2WqFrzKP9wXX4bHBQM72dL6Jkn0q8wA9qKsh04rsuYrCZmlD5jZvBxsUKIl
sLlJmur2hG+NfSRjVl5/aSHmNo/+D4jIUPcI/ZQpViKrozsCYDYiQ383gfP8JqNdwlc+ZWmyZpY/
AvLWQd4hRwyR9qcaX8feisGGt4PvpL8vMj1ocP1rvRkrRQBUpjxqXPD9LWBUYxaHUzP8PD/+wjeQ
WY2HGl0EyIl2sI2y2HPTPTRQkrgKRpRBzj9hYcHJzLxx0g74AFXfCMfN33mqWR2nrSouy+2SmXHL
DtEDYBf90SqpD+PIXyAFqTZ2yOpNoYQBI6BqL1vwOXepUE01dElXHGWeTNMHsXVQXIdhA6THkDVt
/uuyGZvZOPfqPBxdbm4kdx8lKovbzABddn7wpQWfxe0F9ZCY7EZyNAYCHaFJD4BpPtUSKZjzD1ha
75mBN5PTD30fiCMBkfuEajajYCAEl6bsL8uHzJmEQ7eAyksSdUfZjsE7baGPhVZTIAC64sKqCpmZ
NsRxggTXzOlZt8m9ZZncDyXqN2UGX3LJNIEO99+GTUtvqEVSj6f7mc2uGBam2IZC2ffz4//ZFSLx
/O/xi75qcpkL9QGeic+09+9CCkmFwnU/Xdo9u24rVzbUn9c7nHMOaEhTjEHdqiNLoYb8pAtF+4PK
clv8ff5L/rxjw2hm4ZbYMJoAVn7unf476kT5pnHLHjoCNb+kjA46+tOTv5x6CS1GRgUurw2KTjfG
+rzbgN8WGl7nv2Bpik6/fx1f5gAsJEN3NJnM8QmeenVa58JDO5yTsfd2GoHWbcfnwvCfBhowUOVF
9uUQEQBsL/uCmVGbdCQjd/n4LMJJ0Q0jcnRvvMLt+IpNL03R7OSGKiHR4J8bn6XOmzixEICdRn4R
qBULPDNn9Gc6bguczjHxNOAv4LqM6hjX/XB70fTM+QEaTwyQw2XiWOQj7gBNYuV0SNMuuKyUGIYz
aybGIVnEp/GZy6J4KCbBPhHnFL/Pv/6Chc3ZAUaWBxo60uMznXB5CZ0BAiKN8GKPrqKlF9Z3Tg2g
CQR/qjoVR02dKtsYXtk9HdpL3emcF+AkQAiZld4+JAX8dOE0cjsRIVe2/9IEzQy47yeXQGHSPkBm
8x4y1nYnITaMWHNcuayevP5/C2PQY/y3hwAJzdRZHrQPEnLPcehQyFxGXmPiKhyKk6LJd7+x416r
6BEs0EKuPPbkQv/02JlZQ+cKfXnQvD/yHgl5SGLkW4iQ1bc6yl58CI+sTN/S4s+Mm6PrJ4NdICQ4
FRUbKIqV2Fsj/3XZ9p1bd18C5mnG9A3NbPagRf89lIBJhk3yev4BC+8/B68lSZlUSKByXCtOEU1Y
dUFwPYWDvaiLkADF++/lN0L7JOyc5KhAnMPubddW4iMydahX3OvCBp5zSo5QGByEh/3VpGCThmYh
VJdOcVPXribXlh4xP6brjjhtNY5HYbipb3vP1hBsJ1LTAkrZYmS/zy/Gwp6dN/kXucfcsgqmY4/E
wcGk1TsQVvobADY/nBxppPNPWQif5r3+dsjRfcX69I13PpDpgqOzTFinfYeuJtsZ0oKkG0HJZQYy
b+4PQwAmUdxJcD616qf08w5K551aI3ZY2r8zM7dT1gOvyHD8Va0bbk5K7O02K6dwpdawtPQz+07K
ynFSU6VvRegdUXRFCjfS5jlrC3/FApeeMDNxdyxBqtb69mFKauNvWWV58qtPGicCR3Ed1Z/nV31h
ouZN/SEhLjuxjL0RUnHzLGlgsvccmpbp/rIHzAyd6nbokQVO32ggQJjmZmTr2ubH+cEXLGPew2/q
oMxwpIrjyMt3U9lfGipjWwY+JwDPkBs8/5SlOTo9/UswK6caEhR17bw2AsQsO40KLiTowA+8dqE4
zcUfDqU5oo1BF5FDpzh5Zo37t3SQlkBK8O5Uum+4gN53WuxdVq9s3aWvOf3+5WvGLMnbgmTeMXQs
9DQF+z04q+0nS4PPTnXlGjdI3dI7is6dPsEY2NwoJ1kDuCyNPrNqqEvAFlzdPhRFEP6QnW5P+mxJ
tYYJWFqHmVVr44LXTUO+VDuaxUr6N4VTQ+wBmSGLG82udNKrLu+c+Py+WjBxPjNxKEX7Ecr29Ng0
0PrAkkAGu4DYSVat4nUWZmyOZ4NkBlU1NCBfZMXVTdHUznUNxrDLPmCOZ1NQSoXGsyvfgEDXVxR9
TTdeMhFk6+RaWmLBwudoNggDBKXvjc6ryLr6TntJDyHJfrga6z45BKGzkjtYWIo5kE1Zx+ZGtOyI
xhaoeoSiIG8gpACs3gF38Nv59V44YedQtkSi8YFOKdBMOpc7wkUV+z2FXkbb3aJF7+B2yVp0vTRt
MyMHxTCoTcCc98YNvK6bdVDN4F54cHyZbUC7toZXXpq3mb2zBnDgPNHyzZyAx2ipsei+QEYhitjn
+UlbesLM5g1sUoOE2D7oBpeA0An6x26I3Hhi0HS47BEzsy/QMFs7hecfKfRU0gMEPCe7GU05QBcy
n9YK/EtLMrP2EcQ8gGW56VttinznYTdsR7BH+taOmwAVm8NFHzNHsgEuB9Rq2sg3T9dyB3w2WBR7
/wl3OW/F6v9Mb0LCOZ6N5lFl/EHjPGy6N0qRQK9Efx9GqATpAXyHxjo+xOLdvyESVNxD832tVrPg
zeYItzAAQS7J0dcKgk+6l0nBPyC8Nq1ITy2NPjvmDdqYBXFE9mZ6AHjQMdlBOblda9f5p+fiD4f8
XN2ysLyXUU/KmwR8kNs+mMiOQSD9faqJ99iXubxhXTZBXDsZzXVifcArE9N8kNTNd5A+hRh7k+Uv
bs9fmgkEQmiydS7D5YB1/d8hQQ8pUDulLj+CznACzT9gzypucadZ8+JLUztzE7Jt0Tg+hu0D93r3
IE6S7bEbAC6+siWXxp85icJPhe6iWr4VeFAQN5M3xSaoTL8SAS4EBvMebp4nKTC8Hj2KnJA9CDjc
Da9ryM7nINkxZfpp3aDd4Iq0Rum09EEzZ+FK0YJAIMveIFkNmdvQsyXkVaBxu4YGWjiL5mg4RUJb
d4Ih/dIDcJf49llkZfMN+vPfoSYottAqJiuTt/Atc2AcCUye+qWbvREQu0IhN0UrhQQeds0fLY1/
+sQvAa1FWrCHKozzGhb6ALWl7mFCL9r38+70T4NDs4XOzgbCEXyDxJjsZd7+agZHx22artH8Lg0+
W2WfBaZQRerup5SqmFBT7QIDqd/zr/6nAwevPgdM2AF5caGjaS+CEJosVXeVjFpCPB4y5G63v+wh
J4v5MvnMq120YzWYnwagHESve9B4vfMS7PADJStn2sI8zTvmQtcpa2RwyJ7g6Dz1saeboNSX1CpO
8zTz+6FEi5VHGdlTBzEMnajednV/2f6Zt8NBvkw4oLuB05CjE4c5oMbl2F7i906vfpqwL7NvwZLh
mwwuidbRNzUELgLKi07b0+Azp920Cu5NS7pXlUQ3udTNIfVwLF22cWYue/TGxBd5AHWiybkVYrrB
zfFbT7sf/ngJV9LpA2a2C+LssmBKkr3GFMWg4mp3GcnNyqb8U2B6Gn1mvIpnJUi4NNn3coIEOKBv
mzZQT0Gziuda2PZzJAQdi5IPNnH3GqBAnaKvpjO4I56f/6XBZ4YL3QkGz0bJntnoE/oOkHNRSGNd
NvjMJfNK2WrihAJeEYZbxBPQr5DlJdEEZn4OgCg8CAWmYGTfhx7ioJNjThyQqVz26qfl/mJSCojw
PDe1uxeTi3xYkItH3q3GzkuzPjNYMlRVDvI5LGlXjzcjYKZPyKmb6/PvvrAl53oMyLMRUirf20NC
QGzHVruH1sVpNQHXfUGQfJr7udmSMOx5Av2+seyfdY5qmeuhsf38+y/NzsxgE1+Dr6uGT+ghqfno
DWrceP5FvX2nV58ZbCPr0M/QI7PPaD5spsDubQfex0te/T/ght7NGopGXLo3iqkbwxsXbbGEoAPn
/Ph/Xtr/YA6gzcCmRjL6//Y8c8Z2C0bBU9+9py/8hNk52FRtq6AzglMWyGcXOfNTWR2un/GLvMJ/
QAdhDxoUBhkR9MCQj0IF2c43KCyen6A/750Qiib/sltbK3aiu8Dbt0BVqwR4ick6r+cHX5r92VHI
PJAN+O7koWF+LHeg5iY/prR34mCi+creP7nG+fUQ2j/RzLAon+rG4QX8TpaVMZ/yp6Sur8FDcMfb
8pYhLj//KafV/NNzZjY2CcUBDJZs36T0aRqQhNDmPkkJbmVr2ICl2ZoZGrjROVc1g86alVdmIo+V
LbeTw1ZWemH4OfSAZSktndPhAtaQ6E4Wudz3YLx98Xt0uJ6fpIXNNAcfmAIosQna4HvggKHf3ifj
3z46uFZqXwtLPQcfyKkC0T53vT0Xzb0Ef64WUAwosqdxqmPPspXHLH3EzJ7ReebQznMQYVn0s2kK
cPQ0reZ+l0Y/rc6XczIsvbK0DWeIDlPnA7IKNTj8GW4wl63AzJxN1ZRDEOHli4i/hKWUuzQBEvv8
4As2MMceTIqMzEfhax+40yOz6sUk5U1Y+de9772ef8TSJp2ZM3jKJg1yUboXFYM0MmQVmuyGZYEO
tnVWqOoCHBe8xlz9rPfR6gkeHrZH2/0nMDhFXOISfP4TlmZpZsYhqV1fQAHgn21KCGjESLc3Hv+2
zpS8MEtzmIEGKA+s4vQkaCayB+pJ99WENd1lqssvacHEFM2RBtT0YDgoYG0q6L+r8q+Gl4fTV6Ty
wkWYQw2Y5AYUYj3bh9BoPxR6iJ7TPLkIS3f6gJkdS7Q7R1WSwhll5q4vg09/Ki/bpXNkAXiS6gTS
m3RPA/2uA1hZKIGZjNA/vj2/iZZWeGbHzGRAYwocN8lY3fHaPfSK3TZduGLJC15oDiOYJuNA/5yx
Pei7QAXi4wacdNGauu2Cow5mRgwWw6YA4xQWVoKlNq3u6Ij7L3jc7k5eumvrNbDbgqkFs0PZIiXW
ByPMWLjOj6TU/KMIiiSGsAvf1aJuL3Oqc91XC8Eq2yaet5c+UAtV+ulkl+U5wjmOIPGyjqHDFocy
IQpd5ygDBC4oY8/vooWFmEsDgI9Bqn4wbG8i+R4N6rGfXlQU3tsks7Ea3JX708IyzOEEfCAQXKkG
nGl5cRjy4LdHxE9IH322RfPrsi+ZGTNEoKWipy9BPHTnRe4+oSnq5OypKvgWsl4rK71gdnNEQZFD
U7oLhL/vaw7BdzOMUO3mYlvnXrryiAXTm1PkDOngask7tq/YOO0SKz6LQK2hRpbefxZw00Tn2EI1
28syeFB9+IkmkH0UNS/nV2Hp3WeG3ZOuBRsH3Ibu/8FA1P7mfwGCWNqtM2smfupSCFNjjXPy7svm
tFv/4bLlRj/iXrpiFEtzNDufKwRFURDBO2Vp/pz0aCnSCGHClBzPT9LC+PPqftGn1iVe4uFGBXgC
FJXCQ+vV93mQr3X9LyzDvLhPB6h6gL2N7kmJ5qWxRaM5lCxWSvpLg88szcrMdfNm4ntixx9SpAWU
6tcQeUtjn6bsS/A7qVL0xK38veeTX4lLf/dBcwk3Oo57//TML2MLhdJwhjMNYft4CDt9pCYXsV/q
NdjJgpebU9KoE2qqYTDc0NgP4Nc2VKKimtuHLr2kveD0DTP7MtR2faMHxHWIXrYJ819y98LMcejP
zMtKCs3HtGX7ltg7Q8b95CZgbXWz/Xrf9IIJ+zPbSpwWJ4uu/T2vgpizYh+GldpQaq4jEDgDufx2
3sYWNtK8Wt9TWXdNidCRjSrYhqZrt6CeXhnc9f7hh/jDbX+O/zFKFtA/S4SIcRkM/gLSj6stbfqw
3wPKnX/jpHCeQlIE9SZBjmGMuR6nIO7bdvjpWkJ+tIGh+HvI/WxHvQHyJZiJqd2jQwVkcJAbKfas
PtFZV+A3bViYFpver+zfpIxQ42WgMnwdy0bfgRWqK+M+BecGkMX8xgDr8l1Npox2oOKN7gzYxa9Y
7npb1VEMEoShfvPyyv/GQ4/EtTOA1ZITa+90pAhQB1Jf9UWurynPmDmoyO9/1FFFH0LDqs8SX+xs
FQ9SEFRqnnnfBQW5yx4Bb+JtmS8681cTlVb8BjE/qkmikGKMWY9mlW2j2qABh4qjqp3gnT3UjQ2e
Jq+sXgpKinuw3lQ3siyHWytD9xdXZYsGvFztxagKD8ybZQaEZobMNBpsGhDYBrpFTb2qQGLTVyNL
t8DGCbKlATKzpBpRlWBpm73Z3KIIS4tobxlYLqG05ucUILRpAiUNdDFEHKKTc6sG3j2IrBXTztQ5
KOR5AWK+x7BmmF9nHMZ+o3w1vKCA3P6VKmCsY1Ul2mxEl8nNiH4+9somN63ipOj5BzpEp1vuMJr8
HMuxVvdQxcxvkXYC15boMbUboKK8G4Ly0I0kKd0WvsveiDtSs69S2byMXtR327wESPKmIFN+DUZA
uuGRErfof2B2y1uJVtEmacB+LoomVTuBUmH+hP8vcWLe8yK55X6TXTlZN9YxEUS/Ai+P4uEIhLNE
Emko2MZ1wB3yWntG0NgMosW88rzcGlYUYxz1kcTpJ2rznORIzsWNDieguCAb/oM5FfXj3h2qez3a
8CBd6IfFAKUCfNAYP/qObmxceYhqsUolEyzbqMRNxic56v5ptHix0QRyuqKYRnMfaiRsNnSQabml
tbVFTIK8oTu0B4lPzdHFoAKaPALrANBmXuPPppKdAoCQETSSU2fyYswq5CgybemWtEPrXoPimHY7
NbHsLxDpIpFCmwovCTUU94OwhP0QMM06Ztb3bnIeZdDzCSklz6rxPAhRYPPxHemoYtfh1Epvh4JL
/yh5PpI48cL8mDplkF1FdmRvpvaHq8avxWcYZODvpsixPNEg65u4yXNL/tKGOc2WD80EnbfJCf82
oYf/NCIQm7Ay9V3jYncVE3Mgo+nq3yMkp38Co5zfZWkdHnr0coq4FtQ70BYTFNdZq78jUkn924gV
2K9T1ZY3rVewz9DglBtrKDSMZVhvgXHXyUaYtv+BNub8mxAd/9Uq8E3euLJzDxYYfrvtTZt7mw66
v1mcjDkiafDQjxOojqLwb0gT5XbLerBgfc9JjdXx8I9utezpA5yB3EOosLsmQ1hen4gXof8yeFsQ
labJoU8Q5NC6Bce4dLviuWh6H/QVChzwLLUtv6l0k7vfZN3WaopFBTcgtyhO1PKhYiCcuRVG27+L
jDrYQN7gp9uCZmBg81rRPbqgmJZbkahxurZUNWLPQZJSH6B5CRqWxACbKXmL2fJ0FnVb8LMi8p0y
2T4ZQ6DlJv2yfRV+GzwlWah+dKEKyl9VqLD3g6gQ4SEYe3M16CkEvC8dXTNtCHzKvdcDUZ/SbBQy
tuAHhgTFmMvfDav1LxpF+ps1TvStgGE/hamPWVTOafv1Waf+BqpPX0F2HCxMiUhyvCb20gsfqfvL
NmN2GOAmrxIT6C2AC554xbnsZYewT9G0XQTUSe4T+LWXyTvtmSqpS+gT9mM2XddQwRsOLKtJc49K
QJluG85Bi5zWdWaKDfKU5atjSzL8VrIHNGrsW39PS6i2HEQXdg+h8PsXJLENj8H93D56KUCIG9nn
WReHENwF4zbB5jhxFESbgir6DGbsrotlS5s6Lr0muos06675pNuflshijxQRBNPQj9DQOOlZfizB
c1zteiiWmg1SkQ4ENaKssY9e65ZhrJHXhvhAUdd3YF5voy1vora/TwQIN3K4gB8jKKbe0WnUHAIZ
8A3jASDKrIJcVo/mkHvGWfPk+B1oZRVEk1+UYN4B6DDzzrOaf8fR1W/p6DptDETa8JIMmS9jHhSk
2yrH89jVwPSkHnrInE7ABtmMTC80LxNu4IxOaGgGmH35F+MOTs9gHCiEfCAJhhcZQ+8RqTWniKmn
nScKYBO5Bpl236o4cUqT78N+cKq9hop2vtVN56b3XEB8o8gJJTubOaCo6GXQ3SvXQyqTQgy6uaoi
wH/3SMGjnRRItdJesage5TtiTFfEOYQu/GsbdlXwVAUVeuGVAB6FJACnxDT1DawGpD4/Smbog0qL
/FsWTeyHBVOCsytl6g6/Rj8C2UcNwmnImQSV7aE9adriXWD3uD+MiwgU/HCG/0bevv7tJLBswnj4
GdIT0xcUfqodQpeCxQK3o9skAikRh8dNt4w63QOn3hjEoOMo3IfGVG50y7T1aUwDFbZbqFs4T2Nm
fXNbq5H/hDS3fINsmPV3lZ3sJ4fCJ9Q2MhPFDcgdgeVEmmXcDy6nt+grdN7ByghzRMuzX9+GVY2X
5xRqNy14AD8rUYx045MqA/0zkodkkxC4w5z7xaPWjlEb7Yw0i+EPWvhgHGvuBvPeJxtDE++pnwYc
RhxECT6C7IZ/jJ22z0GDPQe4DEMneg+dAQdn23WvWfPh+0CMbPokzLZZUpAWBN1+uOVVYaNtGkR8
X0UmJ3HmgUoOt4Je3+la4/SMohRHtYiId91KVjwzty6HmEnLHbFFrsGBQHch+O8+gRNBCJk09wWP
PFDsM/03mqWzgwe46LDn0ENsbifAaw+jxEEUQ162EfEUnHCPYUv5T5Kiq+aWdTnWrbfh6GzIOCSB
iWuac8LBfBaYFFApghMsHqzErMOFqPIeLils8rjLSwIVeOlEJoujHI78vgEKqt16QYMlRXOCGh66
iIt81+IVJ7RMljx8zl1pbqAL0H1XrTeR7YTCXnPgEW9e1dQxCFzAgdfIx5Fxp/zOVZsoQk+n7gjb
u6WT/PTVVDxMTOZ3wCTITV/wtEX912FjLLwMQsccLWLO1RiOoYbwn4WcXYfsd7pRmFUV583g0S0k
LpN8V9PI0OsyYOH10A7je5BX41H7mcu3IrNmK3A4MtDFZKJG72Jamj1mzrktIpAI33J4SGfDhxEh
uEEB4pGmEn5SIeJUO5sDDMw6AeKeJh1uqfXG9yQq88/K8ei3punLm7wy5G4IU/fG6KxKN3Ci2X1Y
5/m3yOnBHhORyXjbDpHnNwh/pqAZyRs48A6SLMOm9Eb9U0gepRvwliHy6SCEkII22YPTJDXDZAR5
VhWxNI54bzKinQNaAwWLw6ITP9rUTZ9Av6m+B/C2dmO8CTl0gjvMtEkqJsB54IbZrvd5VaHhOEw+
aNXZd8hr5B8h0dWDSSyOUGEIHEuT94PetyPNjwjGpw8DPHcAln8HgaLFQX5DEwKgvwT0e8K94rSR
QqcuQGE1FAoUGr5Jv1OVym+ZOF1klGlwFJzIzMsNxNzg+iTuPv4VsJJoah+BsvfiEkHmTzNk/IOV
df/DT0CBo0DCC+JsP/osZMj33NNyb8IUsXE66R+9HTn0EsY2HvowepdpoL7jsiw20MPrXxoBoWZs
k1BsWnR/kQ1zJsw1RkOAPkYtLEQVwyv0SsWjLrvhFy40nsX9TOFKUTD0VgoOwmoIqA6gIvQQAW8S
tOMjqvmHb8girYOPyWj2V9rgVXXVjteZ6gkC0SrD2Tp23Y3wdb/nnLXHcND+K/QUsp1qwO7OcHe7
ck1WPIS+yJ4FkGLjFhzp3QbJCxCcUgBQLK+wZmUnrgFiCoEga/37QAIuBXD90N00hdZ7T6tyK2tg
UAkDB50cyonGaSXEbe31ybAdXM99TZG/jHFz6O9TNFDITe2hzqJRNX2pJre7Dikc3qmqveVhi3/e
eCTKYmQl6cPoaMRIYWn4N2YLeJmeVNMh6SntdxZKbw+QMxqyvah9ACpIFFQb60X1dwW+ejRnVOCf
BVAWk45GF3KlSjO8JkXGr01Uo9uhEuxpcqLu3qhW3xmqzQ2iFrWRXT59r8Osje1g1E+3JskhsRSz
nQTIIMiE6a2xpT1CPqW+g2gT3QpOgidWleovDk2HaJO2rrn2QTZwA6qo8qYmejxSrOl9b4B3B/Yg
ebScZbu2gRtCaijbiqostwMmAWTlwr5TRE1DLG3VDDjrkinfMQKyfwBTaLatB7iMbdakcqOB8bsx
QVneI2OM7WZHEjlxUcI/aB+XWsX18Bol/imB7OWYv0GdHLTXWBfZ98LuC8gDHlzSA3ZdQt/unUtO
Yhfx/jdhQDaNShKSJ//D2ZU016lz219EFa0QU07r2HGc2MfJ9YRKc0Mr0QghiV//FvdNEn3mUHUm
HngAB0l7azdrrwUO+DsT5E0JghqQu+TQQma7zMcUKNIqXzVnM/rTtz7u5a9WMYEQPGfZoQah+zk0
uHb21I27j5Dqnp56St78Ngflfdxk+Vm2LUMarePgE6yzSlLfR87CwBP8OSdj84AbOXggJpruRpjP
8xTmcM8LgXCwL7sIwL0wAWwKNCFOFGBQJi4cGZ2QLrkORPvAa+emTeGWwUtdGKc/u0Xllmfu9YS/
QdgvK0+544g6R3CnMCCN9BfZBhnHUO+pzt1vNZoUdyJb2KpI5Fc/fFdwXGnz5H0ZPShLpU6tH4w7
JAIVyh4nFXGWDo5SgTf62TWY5ECy3OMuDFs2KpailBHCRcwZGJh0oJvfUnk1dF7cFvndkgxVqS/7
oj2HIPoWHwLuw9gSd9DhvioSkWHcj2Kjek7y8EPWeshV/EF42b8Z5sSik4xZQXZ0IPFwDmZetXun
lQH/kNd5dnbA5ZjDNFl5zOupW6LJCLG2EGAUfK4RiSItbXhel89gnijKKQVsInF+Cw5u5UMZejXO
KBhMWqiHgyf8NXLgAkLu4m5EOgq8UQspHgavU1TkifkjQi+4Xhl9COG6BFx0EKl9HTn+57CtY/I9
gMQLRt6x/Ii5/BZ50f1ccid/QnSRxAQXqNdeMFGcF2lNdCw++MSPvTvReghoaM1lu+fGV85HIuoB
9SqGg38afBBlnDG8P8YfQsx90kuTCKCgZJH7wAKyJd0nDa72PNNYgUwjIj5mOBVNCuetsHYeQ+oJ
bmwVH0yX1KAXLrO2+7joR36BXjqCc5fnnX9aHF1/FsWonCN1TJ3vlanBBTIHCPuJH5L2QGYo2+BZ
QVOeQsQsAzAiNHH2PMHxTiH+CtmDESHOP34Tz/SJDRH/7icVzKFF3F7sykJWxZGRMXYRZsB9PrIQ
kr13Glwy6HeMxP+I4ftm+gpzYsWBCZdUZ9gZwmAjOFBfZUKm+sRVS57AlQuubUQb42sGhndELC50
QntwyXPoTZKx1ghPOzVyEM3nXa6z1GC07Ryidyn2jNWTevOwK9POJ0P7E0NwzPseFIEK70MWFIBy
Z4GPTrRzN09I8e6ECgGJMQMyVEK9woUEWM38FGVrB0H/SE8tNI/2iDO1+0uyMW4POaNwG9kkSLOr
Ah/h6TigCpC280g5SSWhzU4lw4zgaHLFo5BV9xqOAvUpuky7YxpCtV9M6dKXDCz9uxIJ9snNSvcM
0mNyV1eqW4TBclSKsowM06GZAAz1MgyZHyrN81/CgQZXmZZa0+RDP09mL3kzHJBlwAJpHSEhnaSp
d2Jyk4co6WB5y7kp7rIREEfYYj16BzXDG+JynFF08LN+fMmHdv6lXD9/jUM17oFPlw+BC0TkSKFU
Xrmqh6ILdC4fZR5HjxnBTMfOgNg637tlwk4xotIAwyNQyQs57rZMw+mkWR1BTq2JMbpSVPlSGqCE
DdW9ROjdnKgH3pVUaNQNkadA5S+pdZLKuZPlQUQISgW8dnlkaIs+IdeNHoFJpneQ0fwJt4FswKMO
iNrBGTDsZFt5yMaIk+0HNyZZimYDviyTsHw/1GCndCuUGLyeHlzt6jd3iqrvmUY9NZkFeZjdVhbH
KsYgCtTmkEmypicP0nfbnxA7dB88zZ35HKBW/ZNCWAGXK2LXBkoXi9ZS6R0HCQH5XelHIdieHSSz
96GRxamUfr4jXgUBbqW9E03a+SlsCxSgMhDlgSS1ocM3l43gPGgw9ZOSEmXwYkTREhXTOLqEAp7V
0MkFGsCfPrTOMoxF3V7ejwYFALAuTmenXSIQNdTiqFHVOOMS7x7HvkqiNJ9G514UoIZLddwgR8vh
D154hz2GSm1+gDeaPmdw5eRUjGAjZE0ul5XEpex0cYEu2dTuBEX1KVUzWEpPhhXJLz+bkyc6cOhX
qhApLUH1cRhY9S2bifcmO44EH+V85Mm4/8wH1CuAr8kNVBTSPuqRk4cZ+J69ScT/5Algt1k4Ik5A
PvLaET5zxAoZ+k8INNQn2Hj+yWm77qWkZf5JhTorUu4Gufrh5fkieYxo5QKdHPHRD+PsKwXiYEdU
44L/XLhoIGRhxk/ZOM27gPnNnIqlvg4qu6DdyTGA+5WBE6YhRjFTDQjB5zgyNd8BNRV1uMvyhaVn
xCA4wniMlh96gkmltE88DE57TeW/iWosvkoKaekdiJpR99ECWVtYq+IURy1jez5L0GdPPkrfh9pU
LksndFE7VL1ENB01qpg7JsH5BF3ARrWHKK4r88DArufsBvQGhj0kSb3miCaKfiZuHQ93FPTl9UsN
23bueuMixcuUm7wuamTstQSfdv0Ppvoh/udBIgfAAlABQrOMPDmAJe1VUyLvHwMzfipzwNidIWqX
barrn7oMcVShe3goTNm0+yJBDgElXhBtyhmkx2Xk0Ys/KqJ2EuUwFJllEhDk713xGb6yHQ+znqV7
yEa/NecM8dyMa3yY4G+DGZl0feh8E0cvkfBysHvkWSnv+Fj2fKlO6wxOYwovI68Hc3Rqg1JD5Xf4
rWjwoBLDvRi+nSdh8Cn3ULARWYiYuo8pOww0h020I/7kbsLzAxuQf8OSlvIRWZQIcqiVVr9FM3v5
rqMKmTAKc574TuWIkcckl/cmqPp/hN/hsoV+GPLlqKvkV6kjgYxnlL9APqV/lhnUOsSMIq6GTMgB
Abtb4wscd9fOKCRpT7U7xwAL/qkAVUvwgLJk+di3/uKFHPCF5RwXlgdi4VPdMvE0GIWTGHvkLaMe
7voKE5u/CgBkjy1qmx9VtYQUQcgujkDcCcE7MF/i3KpdRnXhIGj1zW/eoN6wQ60V7RjcPO0bHD7i
mj6SzYuDgTuxR7blfGkHjtrdoAR6TVHbywcByDqISqREpaXNgKvvawepTlu3i9Z31X3hilffgnDw
H/2uJPmuEY73XMB5dC/FrPiYjgjc5LmoxvifMR9dVPRRW6jEwTSB+YyRjIUAgEbunYxa7xXk6N4b
mn/zFyUTcWAg5Kn3I4KP4MwZio5FDx5ylAn5Qlilx8Ad7xK3EWW072dQEAZySeP8vu4YEj5/6hFH
BxQrhAxw7zdjicDeG+LhPsx9eeodg1YERtKRSYHmvFJnA/b0fyGFiatG8g4EULkTzvdOMsQhlHFd
x6RDBP6OfMqq3wG6Mq8g+JiQudaLXipH8PXP4OJS3RWh3z/kMbLYsylYdWZhBkkKnUV3aAxBcgwy
JeyTrKaAHQtnKKuDE3M6ndAQQXbUsaU/d1sjl/7dtRdzBXLUCGAJFrfor2EGaJzLrUm+5SHvdHHt
uWc3ES4iEBEem9n0aRA3xxolPOQ7RxYFcVpX0xGCiIfbvsTCTahETIZVAdQ2FDJT9KICZf5pZIxk
/PoLVvAHoQWeCLnDJbY+OmJ67Tfy4L1yxLdQ0vN2+36trW5hKJAAAEVaJ8FRZPqCuLbbTePmvOAK
NiC0sEkDWOnySovoCAjRG5P10Z/Bp8DklKcxMd9VXN64ExaKQhS8wWR9ER1ZW+7rTHyNx3BjjGdZ
6/dOlIWhMK7sS9AohEeWAfvBlisGdwmG3QsAQW7DJ4UWhoJFpGm6CSAZtMrkgSjc+uUM1o5kQaPd
dJTsKeYWcuFFy9zgaDR8CEvYPwuyFz3Ie0/K5+vvWDlL9vgyFNWzauxg2eUMySNoqwxoubufbnv4
csb+APtMUeRDKwFVZOR3465NBv4BOldblrb20y1TZi766p6noyN4Ac9g42x3mqPgf/2nrxyhwDJj
LLJA7SggxwyViLRNMAkjnPFbl5F5A4659vOX//+xOC5GBmMxhuRokqRJawWNzIBXl+s/f8UL2WLf
KHoM2qX4+a3vIQkNEWQD5JmYMO3G4hbNGeCgbMlv0dW04S3al6XIvvcZ6tJRA6HK61+wtjyWDQun
4qQDAACzhOYip2V3NZjCrj98bXdt45U9hPAIJp6W+QsIh/M9aiZTGoVyS85hZQNsLQ+TiNjP2+H/
fz6FZ1uQ4aVsH7qi3ZL1WvkKW89DCRZ2huEeqNkyVJVgjQzIY3dOgzL39YVa+wzLgoXXxVHltNHS
/3yajN4PQ/0rBFoVIdPWmPfKjeNbdpwJaElnINE9ZqL54nN/B67m1wyzK9P80sGT33agbBmPOqS0
KjEAe8zCyfk3qhP+0+d5c76+UGt7YVmzKKYC6JdloRKDbhV/WIbOeDQ9XX/8ijXY0h0+wvzBuD2u
/KRBLcrFlYwy5o/bHu7/7YmywCALZ7CGEqr3uxq1/b23XPq3Pd02ZJbLhlR4uiv057zDDEM8gOHo
+sPXlt0y5DIZixm6OcGxBz4lRa1g3PXAY+p+U6Fx5XTaPBMKrDVu3pjoOBB1Pwco8+AedpNkF2MU
qXFuBAvbkhwBAc0pLRwMLjIAiNCGAOdiLLaevrJMNsVEOXQRUJUm+c+ZLoBzFntfx0Us+fo2rBxP
m2SibGJILJOZHpENfsMYSYMmRLzFi7Tig2ySCYNyYpFDEww4avZgyv6BLJFQh8SeuZ+v//619bGs
t2R5YiiglEfUSJs9gLAqrbMg2aEls4VLXlsiK64OJ1fGKOti+rtGj8YMJZRqN1kP15bIsmBUpitM
rleAVQUUNWUXw2zFuS350zbcdiVLs+km0ABFfzBkwBV2ufOU0e7BdfhTEYS/uoTv3bxCRS67Ld20
ySfg2VBmFQNumNwrizMaTOI4k/rl+mav7IRNPJGPhntBE1MkHmYBIzbZgaMOebzt6VaqXI2V4/Wh
xm/3oJ926PokPsSF+3b96SveyBbf8AVAE5JTjHUwRo9xKZ8DLS/dEBxQPHtrgnjjvnlXFxuxnWtd
yqXfFvUQLRyak4OqXG1OamTHrvf+/f+XdQ8qUHs6V58CGOLMbhtrsBU5WNWjXthEFNeoSD7ICT1h
z9RbrMlrO7/8/4+QuyRZN6uqwKB7gjYu2kLxvsvlFs/p2tMtCwfJ3ZQ5AhZeuuMPaBtke4/eOhZg
M1NkVRV1RUSCY9VPdepR2ewwXPElL4IAN5668fBad3XEO9LO4Rgfg5pfSA83CNzRLfJjy5Gy7mqa
u6NKnAhTB+4YoT+EfGFSt03oxbb8BpnHah5FTo5QhHspMTi5mxWANNet7v2dBene3+emVREq7pkM
j+hIhWkJUP3Nvju29TYqtI3YDHZt9GEBLS8Hdhp7XgJk4H+I0TfbuKHfvyGAdvv7E1AOjwF4z0LA
74Ov/RJVL7WEwVV76Np+vW2Zltv1D/Ny0SLNEskABAJA7ICAUp2CevML1jbBMt4qYFMf9rPAOvHx
SQezfvCHtrqBN5jQ2NbcyMaeAs8n8fTeC776ZhjuJwe4gNtWxrqfXeNqUPi1eDqV7XiH1ly5l1Hm
vl5//Pu3QpxYZhuCDnxGOxlFzTnJWaohVmeiPtrxvv2RhEKlnt9tpc5r22BZsUKnEwi6EO/KGz/Y
85wmB+S2L9e/ZOWY2uwXDfS9oYKZ4eleQ/+NAUPb6ToAopm8ESfYuETfD2Uwa/P3OR3dfJ4T4iwv
mer64IN6Bt3K7BHgNsgJRmO781H4D5v6pkstpsu2/WkXOmgbvK9D6AQYFdgBZyCmRLPFvbmyI9Qy
bd0Hfg0xlB6oyTxGP8MZxQCEvC66y/VNWXuBZdd06mNSU4L1Gn3khuhyAhXP540i4buEqzA9urz2
j+XJcrClgT4Wjy8jeUC3aMcUPQovvI8L9pQg0pzMR9qRe4wm3VR7i22KDN/LE25c4EQBDmhP6Jxg
JiSIzOH6eq2dL8vas2lAwkU5np77AJV5zg8YzN7R3b1XQLpS5v4JYJtv11+2tjmW7ZdxO8UO5Nh+
uUzqFJomGCNHg/1829Mtaw97DBA00zT84slEd5PX/sAsa7C/6eE2PwbQRQUTEHL8JSb1LaTA01UJ
sEbXH74czv/tAcQ2MQZKY8C6Bp7zsxyr9lRJ5tzHcZ2di85PtoLkZUPfe4dl2M1geqd3aY6ZEuX9
duI+SheOyD5ayjPtoFK/QkHahOMBYge7pAi+JnOn4Y3bm0hwYps8Y6rqRBkMiPxerpcd8HPAmlT1
lprMyrVi82e0GsMIbuSXPzFQuW9QUcFReETL5mXhh9j+iLXXWPZfS5UkAfBZv2Up7owjn91FaNXI
8+KFZwc84tdPxIql2GwaEncWekKD+aFdk6OLnyD2GchtjI+xzabRtOFcmrEOf4o5O3okPKCSgBGF
uvhEouQ2StXYZtLoINpVgnol+tG4gKGrgf8E2cJNSoJebGf4rtfMpZfJ7qGAjIVKq6kYT2wgOkor
3dHT9U34ryRk20yMt1geZRK5aluukvsBc1KzOMcUcubPIGfswm/QRSK4fUmx0J8fmnAExjodmwrI
JtQ8JcZV73yjSfYMwJ6OzszMbj+cDPAE9TcNZesO4ELw+tDDbFo6usfrP/k9TwJ0hC1FVdBQayMC
7141oefd+4AfAUJGUYl6xiRZfAvX7PIaywzGxAMEGTKI92GfTDvMEl+AsX6ZMXeIobH6+fq3vBdf
LS+xctTI8yHbNM/jPSBeIXn1VcDKMs0Vm/k/VQGJqgOmc4FN2Uic3jNtbLZdaimFgaxjj1BBF7Ju
ww8j4F8B37UN8HX1hzx0aFPs+4lEebiDDg8VW4SCyTueeXmxFeIBgBZh7pHlGEQC9o4fi4pG8phh
vsrbOwB6ur/DuKJDeex8MHVjps4fWXZqwOdptq7OtZNu12r4MNdjxBN5XwbAaHyLmME9B6CPDws4
BhmmbO/Cqhtn8aCa3NcOZgDKqvog5DR0l4RgLC5Y8HClaFOI5cjfpZBK/wpIwLoS0K4YVMol0960
VUt/zz8ua2bFkcoEGE4NguJLLQyGJQ3cJaZ5EHrfwOa1PN8KIyFwLPsOaLFn4c/JQ+2prjnwthDZ
/vrZ9tc+wLIgoFox1Tl70T2GLXqu9gEGxEBpPeU9zz8YQO4yjPfS3Ecdv1Fj1ad1QvQAmFjQOCOG
vLJ8pOoAdVM+O+lkeOJ6iNOV5wLND4WUeSfAiiubPR1Vn1wGmRAJYDMEuIDEdVSC3HfB51fRSWiZ
RON5IlnM2a5pBKucXV1DZfGGjGIxY8uJLkPZIa1L8rk0bo67EoDQE5cSuL3rS7m2kpab6IH90I0/
k4cwKI0PqoEoCw/TNKqNyOl9lxrb1SzZ6yApi7J5zss86lI3wPR7PuWYHgTwSW6gQNacjxUZK0zt
g7a4Lh8QxJT71gw0BTaYY8RQm6NP+0eQMugNR/dfO+ida80ubkV+AR6INgkeZsbDIDpGErIAT5kP
fCNAxWKYjHOgfoO26QmYxI6dstLw8Nc49sz/OGrdxT8U8HgNSZvYweDnfqpwxVPM4dLce9WVUhgo
JKBJjuQHgJqVUz/yJgj+BQxRFtFGOLlyOxBr2904omVXOtUDl9U33WEmFty6LUYqUYqN9C3ABxxe
u1TXliyR8xhUzxJg+2wv+wmzozEYipKNQG/lM+xynYkrTxBRlg9R3oYHSEl+5RonYJbhczsPWxoD
79sIset2rscxaIfZ0nuHhvVp6Kou2MWV8Ir9dRtc+4rl/3+kxSAsbTFWnxQPY6adHcoun+kcenc5
re8Cb9i6of8jU//fg0tsrdw8GGaoCs+IazoWKg3Grp67p7F14uSNh1PJyV5pLQUQ56yb+SURpowh
+FkW84RRqFglzYVlfc7BJ1Jqxx0x8OqDGJiNbrWlsfC+u8C4/N9LQfD+RFZ19qVnaFAD1FXu3ZlR
aJXN88aZeS9nx6EklrOASJnj54MY74u8l7W3xwynR3+yCC3lCHd2kkxnScAhgruYUP4qQwwrb/G/
rZ2k5f9/7DR4FITARIZ5qDywW7s0Ax6Ieka9Xj9I7/tBTCb//fi6iBFneyiXAqeafBq77nkKpn8H
b5iPbM7aXRy4G9WCtSNr7VPZMR9tG16ACtHMQE1pJpsTcNkcVHko3+rgPIMGo9Abe7ZyLOyypy5a
6ZUOG+4Hxw+iXQCFgBqzQDUddnE791tx0dr62ZdtDqbuDMp797lX6BlDwQzpxS9TilinPEmq1txR
L5/VZ4jCYZxq40ZZORR2JZT0GHnPOlN8KTEBMHwFbm4ovmDATN8UjaEf8/epYJKOCHmRbvCiGJ6B
7dUXpAYv14/cys7YFU/WY2pZ9C6SvNgxJ4K8HhCo9lmCi2ZjeVbs1S56GkPEyEzH7h3C2+xj0Mq4
+15gTglFsCrxOu8DrpmkmNJiymn4lRdJ4qmNc7dyzO0UVvYcaJyqJ48qBhjHr0YfZELlmAZEXZJu
s+XnLWbzjmu26W/rnIPTJ6r7e8fN6MjS0O9aMPoOeTAfInS3CpO2EF3T3+uRUFSXCyh6h4+DAZD9
7EOvrrsYWjrmLauiAjWom7bWpoMFT0cO7oZwfJCV6LNdVvfRNxCo9KhzTsVWKWLl8Nt1LdN5s1/m
EC6mRY8eOoL0ny6Q2hvRZ7BY7jsLaxe2ZDbrROV0eJg5yCXAtyFpWT4SygwmwoohNiVGHBL0HSDi
G4O6AOQAboNxVod28ouQlPFvGCHDWPA3TRoZhjuHuxlHMN66kAYkGAoJDz5NJOatQQK0RwQSBHeV
rDUTKQIppj9i4NVBdagpXf3MptidiyPoJdrmI8hrhlHvMLFTQ6Ox0BhgT7kjBlUe5nLkMQZ3/SGg
88Zuri205dvIhDaImmvxYJLeewZHBQZWKUQWfl4/LCuPt3lTK9qFAe3V8BANwBt1XDzOECm4zYPZ
tKkcQ9phVMz0Qxk789esaFo/naeKhBtmvuLEbL5Ur4iN2wVZfq+ZyfkTGG16yoB0qat4p/y+aL7f
tkhWoAcldZ3prGrv1axqDB539UCe5oQWW5qoax+y/P+P+EIF0dCxlucPpFuYHFg8AoHEHK/MdlPi
xbeQmi8h1HII/ngN8JXg+M9k9gWhGgZzUNBr+DmgKBRvbMh7p4ksFGB/v6DqszHD1Bkm8fRATj14
zE5xV6rH69vwnlfH022gXzCCC6HG1f6jCeHLwWxRneIhCkBSycZDr/vb2Pd9G+mXzFHtZyXRP4gP
EErgJ8HOhBhGuv4VK2tkI/2yxhNOKar6q486XkriZtjxCSPA15/+3kla1sg6qkOlEzZNlfMWmKo/
GoI+B5LW8Ew9VEyuv2LtA6zD6lZZAgXlRv1wwbK2DyNgsycIFl5/+LtX6vIB1hkttRhxoTreVzmE
aufn/BiFrpcOYCTUrL+gZnefLbIpOXcPYNDdO9L8ImRL4XcFVeXbolNU0oWFDvX7zImPtOqelkZB
kZhPTLmfQHV1iKEpAebKHeiAPmlgTa5/9tq2+X8bTluFrjKQFn7twVc37orCIYj9md9/69uk4Mfr
b1nbOSuFwqSq4gHmYi5TUUQVJKT5oHeRA/KQ689/r6a77J1l/nJ2YwZy6eTihOT+P8GxqMR1KOIj
hjI+DSH5IuriXN84X+Lbxeu2ykErhGL8paexC16HNto7OVRar3/NewEsvsauUAdhHjR+kdOLmrmI
/xUVNdM/KpNxBcrpLPMwGy3Ab9ccm3aczTfoj6rkhjRtefWS6PzpqDMREdM55U/p9YcFTMui8YDS
1GkKxOn61604U7uWXNQicXHZgHxnivcEhzms65cy8XbQIt7q8K6cN7uejPwrA1GxDi+uAPUA8djr
GMDdXf+AtYdbjiKjUaFd8JleugaL4vfoEYAj4iawkW8rWQ1oq3ejntUFjEPfixakTcwPbmtzQt7g
791lWnQKiovq0vPuftLIUEAkeeP14lo2Hsm6Efk8qUuRoV0/gc10V+W92PBTa4tuWXivY2ACIldd
tCcnsOKEn1B1JBs7+r7Bef9Tduxy1Hwx2XtBled57IZXCtLaVLv+CT3nR15jhCaPii2J6vc/xbNr
kAF49HIGoaBXntSj2BWOM4td4pTtDUEjSELs6mPQeRBv1yS5/CfXWpBMpKacLtcP//v3hWeDBach
Gsd4Fmw/+vH8MoJcZR/jTgYw8ff1F6ytjnXJO3PnGTJBI5qFICkCaK0ZUvRd4p+3Pd4y3nESvscb
kCGMTnzXdVP7qRr8rbRj7RwFf9uXFJCe7kDlCQIF78x03u3ajIEjI0Pz1DTVPgDz3MeegSf0to+x
7Hn2oJ8xO3hf54UjtO98ZMWYfLzJ5EC5+/fXUAbgFcTu2B7zhweTtGc9bEUda5tsWTNH8kcVoud9
6QFs7fY/A0M3Tv/KAbWLY57jN1WELuJFdXHwQbeqSKGdHexEKLaKiyuwNLBsWiuTdxUasSz+0ZpA
OfwUugD48J1ChZ8+RWFb1WCyG4XLVQpmX94DOsjzioHZj8ZdUB01ALAk2timtQ+2ruyZxw3pXKzl
1Cd74NmOTn50o60J/LWnW2E9mMQnDL54DRhDpyw/JFNYgXBp1k/VIF3ntnNswyjaEHQKXjI3gIzG
9VFXdfQVgMutptLaJ1gm7wnVt2XGm33eh9ikMAnTZs6+gKN7I6JZe4FlKKwhQdZM4I1lcRk9gtJ0
2odmjIrUlWojLls9cpbFVB73Qg1xy9chnKHmeAAZFLhqU1B+Je1u8JqyZ/ex43QdBuaLoZm7XQ5C
e28H6msH9DE14+DHvG27bHCeO+aF1HkFinFhOp8BugpNSTDUiGYLtbziH2yEHrA0XlEpRi9zB3lx
zVjyzPOMbqTza0+3LAao+slHrpq/tgIlYRLVEmqPtylkeHZ9Us2gkhVTNbxmWc/ig/JU9hF3TiA3
Uqn3w2fPLlCigttqAYben+Dpd5IjqVXr5uAAcaH5HkxREzZnHqEGvgHBXdbErocimLAFLUYNvuTA
k9Er6ZoveTjpdOLsaa66LnWIeWGgwL9+l62d8HjZrT9SjxFl8hyE4/13VO8edQeuOiS8HfhqQctz
n6OhEiMpLpKnDhR111+5cl3bqD9UkQK3Annld0ZAfo6A9aQVA5MsvQMBxdOSMQZ9uIE4WNs266rO
jEuoLqv+u2vMPelm0GWhs+2VzyAF2njF2rG23FAy6jiMYDiv4Htn6dhigGOsN6lY1p5uOSCXYuau
5sB4B2U2FXAvyOl3cc7BA7IRha+8gVhXjY8TBvhMN77WPiR4QFkbTCJtfLlV4Xm/SODZ0lCAlxdB
EY/OBdWj+DH2QfXKwNO8Zyb6TXSR7XwMae8x1eTvErEJ/gyW5X/HguzaZw4KiiTkY7vPDKQXslcW
htmnQuc13I4DCr9kSMuuHZxyb9yoGtg+9gupvisQK4F0KCiVN3r3cuzm4Y0V3Hg/1MTJmMYZDb+J
2i+gj9GC2z2qQPnnoDOBIhGb6KP2E79m+wZqJ5gKU9PA2T8JzSu3Pzg+L1t9phMNy+e47g2Q1dmA
CYc3AN8CGJmek3bcOTW05frUQfkk4afCYLqj3lLEXXMr1lkljguWLlByXIDDgX4CuGQW0yt02afh
AEKzQtUb/nLlVEXWuaU+nZp6ADc9nAtIUkFQmEbOZiNu5eq3ZWzQihrzwQT0Ao2JRzAi3MFJfSSB
v+GhVrxGaAWaHYGA4AgGt1flmtMMtYt71TsgtvJBTBbGW9ielSWyWZZAlAmphmRwX30mHRCIgVJw
bKO360527eGWVU/ojDf4qeoVwXFyHKbBpEASqg2ft7L+dhdJFIyoXkfZZVKNfmuMUznPYhoTU6QV
yLHMTVUZoOr+vpsYqEglWuD5q+u5v03jdMgpuvxwfYXWvsEKR1oSGlJXhXOhU9C1T+481vRl4F0Y
/+7M4IqNEHJlI2wEFwmqxKGDjM/DT/dp2vjtK3Zsw2/yYWi5g17lW6vJnSt/csQDndOe/itY02Ij
CFnz3Ja3AHfcgD53Qi6iVJjinJ6p8EBtWvBdAXMW6M8Av1sdSbaVn659luU0TIWZWgCFq1eKzwKN
7QOn6nmOGzBNVkfJgHu/vvUr77FVqlQfgD+5MPIVGPLfAnBaUEedxsj7lCv+1OTTbQGvLWiHtgIB
V39fvgJT+dXM4DwHkd4WHdLKubK17JDKaiDuRxeMwZjT8kNw5JqQvlxfoBXbiCzv0VYRUaD3Td6A
bLgHuPHf5dHdJJ9ve/zy2j9iTjKD+kiUGX1z+/bkl5+XiveA6bLrT1/x3tGyYn8+XSNMxqx88pZ1
FIJwJchGwa8RMfo0g7XitqjJFrVTTTTiVlfRq8ui2P8XGYCJzrFXMb5xB61EyTZrXTsBJg9ZF9xB
nHzRYBhbbLzx1HEsnccpMqcc3F3XF2xlt0NrwfrWgCcnlvrVn32QelbZWDMIwACRnT0nJsii0/X3
rH2SVadLjCooJG7Ua+NAc2iMH0Dw8VQ5+hOfkvOS0oBUdOOTVqwjtOJ+cMJTKvtQv7r97B6ABUGd
ZrNZsPYdll/MWIJedOPoV0qn+VfstPoHNDhVcE/RIMp2GkTzFxIky1KaTPS3XYah5RzLxKDKr1T8
Frt1ncZO3KUVh6za9b1ZMRqb2a6HTtxUTl34llB55LHeu3XykWImcujd39dfseJ1bWK7EJoSHBh+
/ar78S5ssvM8sP8ahJ4rD0Uz3F1/zcqt9Z804R/mn1ECplg+BG/LrbU4+LpCxwXkpvLEh2Xu0HuD
XBZkZMVW7WHtwyxvCThNSEap3LeF3NCPyL7X5CUw7MPyYbmcN8xn5UzbBHhlAvWXbnLVa44RPOjv
tM5OC21uPACWEwjBng+ZpyF5/T/Ovq05TpyL9hdRJQQI8Qrdbrt9Sex2HCcvVCbJCAEChBC3X39W
p85Dhs805/RbxjWFGiFtbe29LrPjxaHnJNrW92M1PMmMbrzASrMdtpH/jcypl07wDCmjN3cEUBOL
bKiHdzcSn3rpHanAxOX1sQtySFkrdQNF8o0+9driXkQD4G25LBqMa/r2poBhjyH+2Wrku99fdxz8
uYX+teiGzHQlHMH6t15Gb3WuC7DjYGB3eUWvxOc/oLm/Hm7GIcxCh9s3AlUYOBMVn7K6iGBCMf64
PMDKylpK47mtCUPH1v1bB9sRdICouZXG3RLeW/n5/yOKVzgQIWSyf3PLSsUBUa9o4r+cz+PLv37l
69LztvxreoYGV3Zgqbo3PRY36Jw8ndusRgVw0RJ6Y3eszdBii/u1qf3CD80b8SG8nhWkfEHt/zqg
Ewwh/vsGY4sTA0hp/ua2wcPsYOGUE31RXvMNh/7N5Vlae4PF/g4Eh23XbMM3zymh5H2mwopJ/3P5
4SsRcCmG5/omr+rANW+jr9+oH/w+b2YegG8Pj/b/h2rl2kssNjJQWWUFcrX5Lke4sjBYu3hk3GKr
ra3TxbHOoahAp14Hb3UZwOCmiLr2Hcpa4is8K7dYSR+NAUTestrqmyoaaGO7h6rM5Bd4i8ERqU/h
9RDYtrniS5/HWETZiBWuOwVoSgLgPTq/agpi1w/WdPrX///HPj9/8RF6VG/HNnOm+xSHHn90LOyd
PzNY8aYsbmAIRPY1c8Dly1XvOmp3edCPvvx50MXH6XBsADQXqAeEvkmgtQ4vBPOQwQVVny6PsPJp
2CK/0s6Qiywq+QtMM+GbIZzo1tdwsnDqQm8cgCtDLO+dKRCaBXN49KLTuT+SIMyOfwgzmQuh0Kve
YnnnFMqpQJrxQ5AUTJBAUjNHIl8HSX7+1+UhVj7F8ubJoIRfzGjfPICvbD/noy1RtLQDOu6Xn782
S4tYK2GxY/KRw3u0bPNEzPDjIP7I4o5sztJHGTxWU3Ae+q8jQ6F+ITxM+n1Ym+jU9TaSP0nNW3Lj
dJ0j/j17TMw/ZzgjiMe6iq5qGp/HPU/pX+MOXt9q2xN6jFonPE6wBXtuUDS76ypYnF2evY9C8XmI
xe5XTLRk7KFY6YbemMANbVdqWu5CeL8l8My4gZ3gNRr056EWgaAgc+oIrLVn6nfO77qECR3tEcsu
v8jaMljseDYWwLUGnXpogyjPTzl6qd5XqVJU5qa5y8qt5fwHiLvsFJxfY7HxAR5XntZzcd+1TFa/
ews5znuBaJbe4CbszZ8DZ8ioe1MBI0OhUFQxp3+Di7dffwrSSsLPrxiYzj/zTgp2N+ZdMfyL4r5o
/CRvyto+5hCCmtMdqKQETuSXZ2dlEy5zQnTsCqlLP78vnLycD1PEslcDNn21u+r5ywo7OswAxHWh
/0L8nqZ3hQF5NhY1CbcGWPm8yxo7YZ3XKVASX+A+Po2vkNKtooNIq5Hv8wLWf9e9xiI31JkVRYkw
/ixHuItOsBR7rsrGXHfS+otIxfhMYY/XiAcOTQj11U55CKFPKttr1P+wNJdFIOICfKrbAbkgqMVA
HzCoVt2MAmZFl6dnhSTNlqUf7oAcD0R3eN/Nee8/d5mFCDccF6FTcdZfApIBfjvoiSUa1fl7H64s
vTnUhHSA5tWec+bbpb2AEA1vZ/ZDVpNXwWAlSBGD3nTht7CVbGC05kA9r+wIYJUZUST83Ge1D/mO
yy+xspKWtxfSqqDRsF45opc9evD/RFk/8mJhodTwBcwKGlxRgcHXWF5kYFQIKyYIfAPtJZnZh6Sq
4OYdtva6s3tp9DCZ0vYqTMVJFZHz6PNIPglu2vfSz6afl+dq5XRY1sWa0QthuC2y+z5UBsbzmTgQ
Ng5HT9f9PhptmwxIrK58n0UE92G8i5qVdI8+pN1hLju7XjzWxXiE1Hu6xQVd+frLshi0asigWqc4
6UrDk4FWPQwHTeBlQxwG81VMF3z7ZX1snCj8zWElcoSHIaysYN5s7R6QaqA8L3+Zc8z44BRaVsdg
B11ym+bOsWy9GVvI/c01jIvaCG5Xmaq3mPhr7PJleYyRvjmbj5J70UVw+U1gN+T4t+iKh+4DhX1j
dFvAy42ARlIXRebGacM4dq+tG8pgz+jkYYv2TwOF/niM6MiTpnbZVOwC8OS88nTVZCyv9KJvU/hA
us3JSrjTsoLSW8Uh2EV43sP+GziLy+OsLJ6l0H0HhSJnbtP+GFHI2d3kmYii92qAfOPen/Oyvi5C
ectzIkBHX8iuPKUqk3KnwGG8JWUNC1jIxGUbl4s/MMiPVtD5Jf9KLhtYbwj4TTXHMGvgAwrZCuBS
XgyDy4eKBxEw+U/dgaVxE9aZ0vmeQOuGxS6qPTVEl1GnzN9hR4kOwzzXshc7QYHh22VO4XIFyTyZ
zvtRT3bqHhQuFzBgJEQOzee54dKWt76fmTw95imqvP8GGt2dXV+if/gD5Hy0//cT96uM3QjJG3UD
0tsgvpS+Ve6XEkKfZXpwQijEPI9+6GRwXe+7AD7TRQ8T7UOHQsvwqx59CiiaywdVwZG0p327h5Wm
K3/Dzoy4dNekXavefcfLOrYfG5Nl/+TUy8iz9Byd//JCeFXegbjpK1i51tB9/Dz0XehUu2YCIQ5M
f4jSHHjXRn2T+KoWzlMD+SX9FdoG3EuCiMO/DIbGtZ/dVuBNBG1cyjqgx3m2afQEdmDjTwm85Ozo
HTxtZR/c10bq5ntBg5QfNPxb/a/h6KVVtxvM1Lp3OSYACVvp4xz5CkBJ2h0JzKNTsoscKGzdA2ro
8ycw9730ptOkM1+hzZfXet/mtqstGg0jmibGKxygAQfY8BqdhGPnuDtXlM78CAvLPGM7pfqme8Z9
VsKlMoewkRfFcNdjgJ+QKq/yjfW3kpEui1g1ept1qYbmRVdeAYmSCqJIsCiTzj+X9+ofdYQP1vcf
kaG/1ndqjAnqUKkXCB+GPb9TYD4U9HvNCiGAYeXA/SI9HwiMB+CaKSxs8aQgQUnjqDC6OMwqa5EX
TAUf839tn3J+7GCYUn8eQA92dwbB14WUOpwaH3GxhRWkSiM/fW9AyH32YVM034cTet73GrIJdMdl
0I/waJ0E/ULcSYyPaeWevVslLRqAUH3fQ6EZIDr0rZM66AX9PlnSWghV9HBVH9qQdUfhqLxpD3ZG
renNP7/QyVfgI7+nNPMVlBM6KNQkHCmW194hg2L5PeyiS+Hvp3oawCAHEmNy46lu+2reDQjiHRwd
mXPeQ2bqOtjOwXteHSD4ZWEPXVICyyWNIH7ujMBG4Si5gIVnjTy2/SIglyNgDd7A3+5F1ZaIQ1Pk
MGPkUQVTy53gJKj3uLlK5HEC/rXT0Q+byKvuUg7L1TEmUNOqb3TZQLTuruWd6zzRsgXeb+8D7KLM
PkPloHEgBuXCoc7nsK9sYig4hcXL0A9V+Ru5aBV9hokh4z8HGBuGHWYzciObMNRdjROLArYMiWnA
a6sP8FBXzZcQGYU77TJehEWwT0t0DswtKrXwqYZtIGxtbcZ7a2K4pdUFf+i7vqjB8uvaPC1jHHqw
fL+8Pv9QBj9an/S/8ZeKiTWjPwRHtLbr4NMA2gxrE6a8kRyK1GmhUW0iK8EUJ77CD4RdXzPRW/DB
Bl7GQaDHZj9Jt3Leg6xzfLip+qHfv1z+dR91xc75y6LycF6MM4wqybHrK2RkOVQq2TtWf6buLOyh
cyh9TsRnMhm6CbfuuOK42pZ7r+rKaqNOvxIglt0fF5T7hkJJCTjMVMNSFFoNWGw1uaZGf37Fxfw7
GStgdjHM9wE2dwi7b4iw7iY3vQYoeX7+Ip2Vnk99uPM6z75lw4BOA5zTMYVGVbdXfaNlFZ1CfTWg
iJ0vMkfWQ0IeJQWNHosZqvjEswYuqej5ua37KYLJ58ZFf2Vh0MVbjZCTEsYrs4cs6s0TjDYUoGKF
A4NfbFEJA95bx6F+Knft0ADiBUPlmY4MZPVIiey6YsaSRh6h90ThjZE/KA8O1Q+5kmO6z3NQ/PaX
Z3bl2rNkkke5BE0aYf4+b/nEfpedG8hvjTBp9daCepnDbF72IQgjDGo41Y/Lg66s9yWtvHP6QYga
taS5hT43vFIrJ4ApbppuXN7Xnn9+2b/OQ1OOZoDbrjnhdsB31s0ESxwXvncb17c/F+gPAtqSW44j
JqhoBk27ugPHIHi0gPG6II8GdBL1fkIqFcAKBHLmjgfnzKbmNBnGKXwhSg8qiAsv0PgTk5DWkAfr
NoU37aowNQDGOp5opgPqJ334T9kHYwNHbhxzMDHOq5a8jzges2JfAQ0G5TacVCncuCmMeEwCR/Jo
sPHsj7AvLdLQuHd+RXO5z/wxJ8ealKX7VE5mDrdcElaKxUu3G2ptE1ZVTp/RIEIyYdMaTm6QqYau
bxFzOlt5hC2v49M7x6DCdO/i4l4NGyt35Vq4pMenYVlx0QzmxEKnS+B91N1NoRJ7l6EY3tBNd7S1
xeT9dzGxSXdB0/P2BLY2zuusiR6cqKEbSLi1t1iEZi5wmuSOZE9MNM4Nbdlr2uE4LM6Y44ZWb5c3
3Nooi1AGRcgxly1hT9ob6yQ9az4X1JA96YI7VGK3JBdW1sOShT40cCJsZqNPpitKsaNuGep7TjUx
KjYu8dp3vyCT2msjoXgdz0EIE97Lb7jylZYUdWhqQUATjtEnsCmjfyGWOIW7Cl5e5caWX3v+MqTg
JbI+p/xZwI3nrqht+mlucfu57tefv9tfAWsIkb1JU+kTUmdxN5hMH0oGM/nLT1+5yy/J50PbDSgi
8+yFOIH3icpzHQgu2AEso3n+87oxzvP21xvwquyh5S/zFwbTiO9TNPsziEzu9G9HfMHj6wZZbEVa
0C6sACp7HljdhDtpIVt70+a1aHaljJrw5vIwa996sSdBhiENQH8ZDP784CltiumsfVI0r5cf/yc8
fnB6LInp3I4qyqAZ9SntSOdBei51J3KnqYbQJM6JMm8edM7Maz016ShBNq6hEwEV/gq6TpbkZ6Ym
r2ZSHspWzrWOg7NFFEnmmav6EepZHQqJl3/q2oZeNIB44MDMxzHixdZhCCd08ZWNfbX3o4Hhoowg
39bBvqOw77g83sfZSLDkvQ8s8h0g+cQLuvTmyaSITLLy833qno0uSmjX9iXbItl//JlRpvjvkmUW
Gtxjjm0hIf7Dd6K0aOQwBPutiuLHsxcsee8A2mQNrvzkefJk6Y83E0SlsmgPVACbJMTe6gHGXqjM
a0lRmof+6hm2SIvriszBkhlvbc5BOLDuc2qzcnyaBjGHO8/xPP+2KgNZbqAKPz5bgqUo5xR1YTtU
ujmRSTrflAwmNN3kwMMj+J4tiStI2G5F4bX1sYgytBChoXXgPzPA6/ep75C7qTH/1PlAn/nQf+k6
nGyXl+JKOThYSlHafG6YUlX4rGol6ncyGlMnxPNLZhJrS9pD9UEJMj1TW/tdmWQpjKj8A2a5y3c+
sJbFu3KC3txAPthrnQTEHxMeAzpmYqPr8nFcD6JlnKp51pi6ck9FiCxR5/O0H6IWng0o0mwkWWtD
LBIHCeyrQtW9PqF84NxNqjjHK8jk3rbIKK58jUWQwbSi75jmzQkOOmZHGgTaZsQtLned6wQqgyUH
n7d9B4ptRE8Q6Z+fLYSa3nOn2mp2rkzSkn1/lr/sAHifTrwt5V6ONdunDJko2ud84zusnBnBUqWy
psKded8UL3AhUXE69DRRHrr+6bmtikLV+T+409+kZ2MPjnN9pzLv959/2BRHfU7SZEYs3dgdK5t+
KWlZlwSVLIhBnVJrhpgP9l0FJoh15odgIl27/P6Hhy/LnGvN6ImoDpq9aMw8EO0wKAuYcuOuuPbx
FiElDXDKDkGoTrzSZFdABNC/9UglYCaYTqDQX44ma/O1yFzgqRTCpdZNT7Du8mDgM0UOjY3JUE8q
wszYfV/pLHi+PNjaKy3igj/Nug5YlZ5YNzyxumj3KZStkq5iW9StlTi8VPtUEYT/tLXpCdrC8kaV
IdDcVUf2kMF5mXXr7+dw2mJmrr3NIjxAu3hkcyHSE3emH9qHHxXkpeoEivflxuZaSQSW8gGqiVCl
7kx6SifHd1HAhShYEhVR3t1e9UGW6gFgwzAGAaj0BJBIlagAF7wJfYZkbsVWrrEyS0upUx7NREW0
itBI086NyYD95AD133fSHTfeYmUNL4UELORRRMZN8AycW/UOqgXXEWRBrYxE0pGoId/QSPGremPL
rL3R+e9/3ShYCynIHiXs1zoFyR8qMigRhXmbOGLTMfxDin/oBkvQKVVO2U+5J1+FbpvXtNZje5CQ
EckT4/W1A/lkxBlbluSBZ2OIvKY/IzX6xr3Givv8AxZxIe1nlCvQVHwFCbu8F2BbctPoW4BZXi8v
vbW1vYgFCpq6c+RS+crboo1ry7Nj7lX9xpJYe/oiPfBhIYpj1R9f/Jw1v7T1u6+Ip9k1LqXn2Vls
fYvi5JQGcnqpzTR+57Ju9q1vsuumZknVRbt0thRyIa9pWIAj2M01IAt13RUbYWVlAS85ulZ43RSR
qHiF7HxRJmKYcZwwNbdunLUuACVXfeGl9Cuf4Qxcljp6IYUMdxotqduz2cd1ydlSA4G5KXIxZb0X
m1rnH+gom8MA+noNnyVRb9wg6B9o2//eiIP/UULwSukMkrOXyXVN/lD7Q1UdpETnt9z3Asvge05c
XXySqT+WdwXrQpnYNHUiu4ehiEf3Kfpf+YE4vh/tUO0MpphLH5hDOWaECeD5g+ZR5DpwPuFCG0Vi
DwmBfJAxnyfV3bkarU8Wo3tm9pGaZXaDQxMtwimkTvqQQuDjW++2Y3fLodj7ZfIKQx+GIPfTG1SD
UFXW2ujmVedZwe/NkJMJCgoWCMm49spe303+QJqfKIBV1Z6VDprMwm2g58BRe/duJlGM90jlu59T
Gqr0TgRz+Y170nP35Awav2GkliHwqnPtPnCWpc80o3w81E1D+D2S5PC3A6GS4R87y6b4aj0g6Q+k
hB8COMijZp8GG7bZPyrq/EnHA1M43EzeWb1XLjQwk2k839VMkbKEdWOB5AQ+fT9Vq8bmqB2KCxUP
2/aBKR08Gsz4eDKVGlq9p2mDtxayLHPogaazs2OgyU3fWEnr8lBDNIP2e8g1pt2UGHR7+U0BX7Pm
Ns2ms/sMsOo0oRAlm77XYdUHn5mn52dW13N0IxTUPw/Ck3SE0FcQzDdFgYtlXBRlLm5JFip350fU
0JiPc+scC562kAqOSTZB+3aOoDoUMyhSl3ddPk6PA+5G/o2CqWnUxDbSs1axzSE2Oe9oWJZsb3Mv
UAcuPNHfFAqi1/B17MZAoydu6t5/GH3bjns91/WPcBx7dqvPeJC4Cgg0O6iPTOGQQZVPfZr4xL8U
bg6WxOjJ5l9OuhlrAt/7q9POnnOfqn6ef9QWdth3dekNxatBoxm+S2dDZqyIbvraZ3b+ZWHI5Mep
M9p012dzxeOB+843ATGK5lNtC90kDLKYOaQXEMgebOcKEN27riSxhKdqs2M6oFFSw43CO2ShHO99
Erle0lIDFdcpHKMH9JUlaCKpNICi0ElDwQF6jMURh5ImyQiW2/CzAbaiS4RpsVzFNOTFwZuh2fsT
4uH6V+RZmjgqkAr2dyKcPkEZJIAo9NyGuPxA9aO4G6bBSXetrfCKqjnPWRsx1cIrSqgogUVAn+SQ
HtT9bvKAFL0JzhjjJDA9SiKTw5pvxgPGGapSXfl5BiSjeheN25HbAHqtPt5xhuc9seejusogQBoL
drZmcQxuCfu6AXoZGiZt86+L0P7GSzJkxyiTs9yhBO7/KsSAP6Rmho1UKKs2btCWpvdN6hYk8bsQ
+uJVMWF4oYGkSKoM//9Ocr/xVOyBw3NsB5kVT1pxdSIjWIj4QeDK3LclPO73vSpscQcQxERuRpR1
IbDjzPLWt56nsMdUOT80hVP5NC4szHje2yhw+7hQAAI8zOWkT87sGrrHkq+ynRc5Ux6XipRftRKj
iHtV8/kQZbaDauBgUVNIAecEGkk0dAJMtceP9+zswmHTicxbKVu0JlNNbbQThBGDftjg23cUht3u
zbW0/DpIV7w5coaX+TTIQSdZDVT26+Se8bVDVE3HMTf0K7z4yhmJBIgO9w6Mw9nGIbB2Wp5TjL/S
vTSwCm4bmr/4QWGGPaNO5O2KfGjsTRS66hpxAKQUS9EJVZA29/3cezHShegihR5RlLBqi7+/khAt
5Sf8EJo+ftZFYGgEQwLaFH8KHLe/co4W6RZ0d5mJ2io7sbOtjEkBT+QWoK2xC/ONpGXtBRYpl/Es
VI7gO39K28E9kPONu5m8K3P6Jc2HhBYWPn7tvYzUL0+etc6hi7y+SmzWiesu9EueD8sMbUhReS99
QJvmgD3lhoX67Kh5vsbFGItoyfMBiQRd8nLmLx7thqN1OvkARQC7UVuJsOI/SIaWEhMFA3iwaEb+
Ms1Nv4MIhDGIcrwiM1ST0BYcSL6vPOdbH/EtqPDakOdN+dfmg3oJBcbQcnAahmeGDz9ZTyTW+CRG
iJsShJZdF6Cvmg1gFl7OW1c2/JLxI2H4DcylG76ooJAWiMWh6uKaC5wFfVPZrUrVyoJesn6gqMb6
KgdnyoCubWISytC7dWAgtWW5uTbA4oY1cWj7d7wOX4RqAJwyxnPqXU/M/OvyPK09f7Hp/SDNWTGV
IH2Bq90knEDs4CaDZeGWeuhKMWfJ8kkJD0NfCPs6QKtjL4GN/A7eSf0M60N7gI2uo3d9EMqrEL/B
kj4DWlZap6nFaAGQ7jbre2wgGMGHYpNMuNJ3WRJo7FToKOw9+8pF+sv0gQ9W79Cag98peOzM47Qb
h4Z8cpkYr3yp89T+tX/INLZ5JaV9hfK6BQMTm8R2sK/IzsNeXgYr1Zclowa2m+D4BjVeSvnl3nbt
o+I6vIUF2mMJntDu8igrm3JJq6GDkizoefcKtJ2NeeCZozv2TzO2y8YIK6FmyasBUccPwtK6LxQn
DFABvEmInmJ5Rm0MpOpj7ttnPlWHSkQbd9i1IRdFlrqsKtto+X+HJN78Y3JVIjpE1T8jwqWojZXb
xiPW+UYQX9m1SzqJCMoqbaMRTVwm6XScCinNXvVoC2wMsPalFmFhooaPQ5n3r6KHGE4i8mAUx3mU
lBwcdK2uY83CYOK/K1u5hRQ5r7pXkkHrVYdB822auXOs5iraaDKvTNWSQOLinsQcIKqeo8GbxROd
kbwnQByj4n95Ua/EgyWBZKiakY1RP7+SDvk3LHUPDIbOu2KI3ryKPVRNCGHKpnRuLg/3oZgH0oMl
kYQMpp2NDfSrmYZ2eOGgFiEZbB1OpjslZgM1jwwiGKcBLqX8B+ceDT4VUwWETizCyuVx6Bvf2ZAq
W4nuS4aFVYDdyNSihZLN3p3qzaOPqy0wxq68L3n4GRnrxjZbm+bzSv0rCGpUA9y8UxRldMPhV6If
RI2ZpQH9Lao0QcXrsSX98+VJXln+S9RuPebtWKIN9spJkT7bToff0iiaHp2BBqfrhliEDT6O1A1D
O7waK/MnYg3gAcQtpjskSvUWz2atBL3E5soeqWrIJ/I6h/pt5nMaA/bsPNJKD7j++69+lMbdiOUa
5XPw1OVbRksr58kSswsnU0fXCtV8aFHC/1D2UTHvmM9cNK+hdKqhtln77PPlqVxbGosoogHdTqFW
R071qCoAMmkCIqKL2XQADKNoVjpD8DKS6DroLgod/12KUIpH1QaFuBMBISUu4GjMHDz8T48S+Pcq
gUfdPqPDFEPea9g42VZg7sGSBWlo2pu2isZX9P2LiiSotAEIHcsqABI0jjqL+zl8m4kX7dBpcOcH
CS1j8Q1VMercl3VUZ/0uT3U+hfuJeVw+wxIYud7GJ1j54EvmGNdqVgVoXC+2F9K8co855eNgoix8
nE2ASgOqH8r9DmN3HUJiv5GQBftR9C1+yLHPU2TNBQCfDGSKvBJVHLpgfSYsUPWPxpNy+CqbCLjh
pBp0IX8a1laQkw1sJIBgAtYXRY8jAP/nVnWpg8K5k9DAsGTH2kai2pYWBIUT0UGvJohhcNr7EHhv
y6n/Ms5gCGDa0lm/wjetNLua2LqElWEBRYJYu1Ac+1U4pe8AkhTg5gAuBMtpdBJBwNHFBS4MmlC2
4q2s0WtVtXeHWy3VPwaYlzbYdd3UwKF1pn4bU05CcqITvtTewqF7Cm/hOpfRmwLMFNfsi5wwcFrT
NIPv3E7ljA7PNAxHKmMS+L75omDZjQ5iWgOL9cp8GB6/Aq3rOV/B5RB5kahKjBA/s7qknY1zuCs1
z8B/DkGUcKfrvfsxLEr2Lg0YwTxWusjYrRNC55jdsslBR3In4fBF8EtTByRIlKci1ENbrfN2gjf9
oMQnFHUF9XcDFwpm2MbvAnXjMuLpA85yakTiQWujuqvzbuxNDPWQMfxE0wiGDUAu8KFl+6wfSfr7
8qpbW3Tnv/91JjDS+APc26vTxKFARBDGSNU5QKjYU+PVWxLkKxnEkmBFIJedU1eGJxKQroH3ZNmp
A3qFRbSxtdde4zzwX6+h4TIiRzKhZAEM3HwLWdfmcw0Hxocarofjbc7rLaDH2qssDp1imqpiqABH
8EdUtKGqH2rn2DdezzaSoY8GAFBnCWui2iOAE1IDqjF7RbSH5xqBjsjlz7328MVduKCVQn6PS8OQ
IZkhHAlWi2Tj8sM/OvLPv3yR8dZDmveew+l9UVp+EIAE3FpWy7gsRnF3eYi13788p3QHBpqezFGU
Rbir08EkQme3Vz18CUKSBgI0TlSC2wa3gtiv0m8OOhm7yw9fmZwlBolHWjIfNPyjHd2D9sp0L7r8
FcTMLYWelalZApAgUPl/Zx/+o7+QGbAk89RWyWvt4YswIYIeNrxV1h15NJYPw+x8MwWs+q6bmvOU
/bV5oWTc2HKO6H3q5b+mDNgRLdp/ymHYQkCuzf35rf4aQAPU0aQTFqaYy1cDJ667tFFvrhuajcx6
bXoWQYE0Z74xL82RzLpPLAvbXXP+xJfnZ+3pi02bOpUz67TojsaK74wFcPQb5RZ5f+3hi03bwos+
d1gpf1etJnuVkU+mTvWVv3yxXSmAtOCHWnpf11j8u6GTwFOhPeO/Xp6ZlQ+7BAYR3vSzzybvXmV1
myggFFDbcUDvn7Jf141wTpj/Wjq+D/v5ttLePZmNnycqL9B4KQIX94sOvcyrHL6iaIkOmkrQkmY2
0Htb+CIZWPrtWiMGPHyxeQFnL0g15y2o8ikp73q4PZCkIGGzRTP68EKNyL+0GGkZ12Cn0j6Dy3D2
MjYQkcwLF+DH9m42GbiSqbwtVckTwyq9q7yKnJOhjfCxsoKXGKGggOBWQScj4FltuuF+5nkubxw9
TOXvy4vgoyv6+fUW25v3TuuYLMQEBm5Y3kFj71frNW+BhJ8c6LjvSJs3Si0f5THnkRZbvS/73NbQ
KxJxZCGqn3VVGXdC8ztoNT8QaLxtzNnaxlnsekHaglnXtSKGpdynQlflseTuF7+rppvLc7b2VRZb
H9KAvTvSEiPgpIB3Naf1LpjqdCPXWHn8EhtURVWHEriLiWoFm+GHAXF9dK/JlY9fbHtWdhYwcR+/
XrTjF2gxTbsut1tzszL7S0RQn6vBzccAT4+UfcyyAr+9np5Gd9MhYG16Fls+TzPY6UbwDAEvBuD2
veZO1r34lPqq2piitZc4//2vyKicmjUyLxn2vM/uAjcXAJV65X6kqI5ctYaWRihANkBbVHcYAtYl
yOJReDzpEuzKy49fe4PFtq58dxSEcA9IYt37Mu6cs/GSE/yeXbpVBV77EIsNXXJnBvwjD7O4c7t3
oHecx0zgFnj5DdaevtjG0L1tQbcH4TTWqfx19rs8eKLauuqszc9iC9eZl4fUcjxdzmAXVaiJ7o0q
akgo4BKx1dpceYdlyzmF57N2sxG6E8FYjg+OZcFnEBq2sP9rj1/sZCOUVRAcB4tZuuWLC6nPPFZZ
4G9p8K09f9FZggtzy4fag3xHb3AHzCau465NycaBsPb4xUaeKi/TUNL1s5hn4C4Q4JEIna4BVuO4
WYpJRkbLAIkAfrxX0R8Oh9Z802dbshIr62fZQC6CnKHQ1+C3+5rOsMsS8ihFe3c+0K67zy6bxyOv
/KbzDRZP087AH7sVT1JQrjdi3NrsL3ZvOlrAqLxzAApnpJVQBnJ3hNlrCGDn6V9uX9LWQAa66a+s
UHWM/HuKS+tAgDsDW/xyhFj7Bss9bA1cq7wg/VVOY7cL3TS/Cac6P/i1pded9MuGsac7R1pLsMOo
KT83nhcc9DTmG5nKyidY9oq1nIyCexEWkUf4gypttfPhWrUxPSuZ3dLIyAs9gENC+39I+7blyFGm
2ydShA7odFtHu9xuu2132e4bRc+MP4ROCCGEpKffS33lYUzpj9o3ExOOaFGQZAKZK9fC15f7KtLP
92AFvVMOshaQ0j7WkXe8bAfbNAw/pj10FyH8tETqqWGHdBhR5JJKr2xUi5nNsrAAxtNF5zaOMl9A
4B6MbPyAwM0PoVyrR9iGWGb26bxPfLAzlY3SAJ/hMFAZ+eWiEWMzyz5fmYRtjYzzGOpLQ5LIDJOI
ODbqBoVTtJtlbft0nQ0Mb6Y6nrwA/H3/1Cx+0Wjqv/WSsl7p4bb9eMOXm3KYQ4aKDM4BlHc3LpUj
MLRVhQbLy79+2Skm6gjBwiz0EoCaBg6NpxPoqm54Pm3Qb3x2eXgLktzXq4YwC70JjfWUBsDHbZJe
ip2i6WNa5v1vv+n8PXTEwhU0hmWtzHovkQPqaQS6HRs3gBw0sicLbwOeOpenYfu8cSS7mQB0Ek1O
+UZCXHkDmKraQxWU7a77vOHKAiUyDtD0cAKnARIAmV/n7wTZqjXyEtvPXxzwk6P5U5l5sgVz5qYC
D/mmaXW1LxW9hqMa+8gszNYdpAqhBkeQq+qix1p55c8ajdbBHuiliV0X7kzCJJbhjluOlT7picjf
JQkque1kM61sVEssMmuyZT6LKJFAJrF+jL5pqd58zZwDqnov19nY8Oay6EUazrV/4kOcbsE6Om0d
gbzh5a/bfr5xKLuyjPIKqYpTRKFMxvMGhTH1PRjHNb4nywD/Ka+mLVgA8AI/IS0CDM+MzhbQw0Fw
pYjy6fnyJCzb9D/F1GZCi3fuDqdaS7r3y7gCmD1cwYjaPm64MEcbMwqU03CiWfTkV4GL3E79fvmH
2xbH8N9E5ah9FGN2kG2gjvC05Mjc4iks+jWRNkuoNstdk996OWroGAE6PjqPvgmkm/0QuYo8XDnL
lufLF6eBySjI0ZTmBJIKtlmOg0VYBfw035p62PtogxNdfOjmK+siJrkXtDcA+PEZxvJ4se/65CWG
jvBlY9gMbZzJcR35vdAO1BfpmGkQjTdIVpTjyqFsM7XhxiA7RiqViTlHTzxrNotyU4RbyyYEJ+Hl
379syK/sYLqy6uXccw+/v/OmHzUZbhy3OoiyfIrQWFTIcH95HMtMTBow0A0Wfs81ZuKMHt2GxQT0
uiDRtqnntUZeiy1M1q8Git+oBnPnnynpwCLbKnHqHdG8XTcDw6VF3fqcdDNWitcQNssaLY/5IB0Q
KEbX3StM1i8SOUE9ou0Cxmih5RGCFm5L83qNCsricyabVl3JJnf9EZ8XntrXPthKGftB3fwmlk24
cdrwToPp9/Jy2Yyx/P3TLUCJrgKHpo/BqI+etnpA+08012tVZsu+/QOR+fR5HJfQHwF0+B8yjs4m
dQt18EQnwI6hf7p55z+CEPTx8kxsQxkuDrF0ErrzIrA6VMr9KadyyWnn4y6Rub8dBsEPVOg1LKFt
NMPlA/RxT1OVYbR5Km7IRH+BXHG/BHgIk+9dt70uN/kHLvZpAXM69FpzUdKNy90PDt/Zgn7qyrSh
SdQFDi70RaI/i256NTnbdM7arUfWnnKW88nk4oqqjMR96OQf9RihHa1HS9MGTTH5CwoBYoeNV7KV
sGXZxa7h9GpAL49Xz/SDKje4hRx4PaOl00EV8PLesn3fOMvZKBNQpxPvVObFg/C5BmAG59Tlj1ti
rknLBbWTQHZQ1vlAFi47tksjT5kn0SEVOr7Oy13Dy5k7QJ+L4KKmdSJPWZLP31uNCuB1Ewj+HUOA
TnSCWIz5RzIB1sWEgFh5u5BChfXfl0ewhETX8G0iXHTLTYhUKPGFr00RbDMONHow/E5F/NKHzdmr
17QKbbY2PHuO/SVRE9GPfJLiFhGXPfOgyZ8uz8T2deMgn/KqzcoKNC4b0TJX0A14tGcwTUEoJo2u
StcnJnsWevAjj0aDe8og86b7HIB2uXrp/HoCII75t7FxPRtkS6fpJKp53pKqRy4oQtLymuVJTKos
MUAtBDxoYKnMcWnWccqeHVq6N5e//rWnJSYTVlLFzojDwEMrswK+JGJkmjY8BjHTxoukWLvg2IZZ
/v4pZqsCzM85aYoPEN+CuAyK8VmYuqdm9K5LqCep4c8uyIkpb/rmQ4Fvd6Oa3t8PY7kmPGMzseHP
rmyRGJtU8SE60AtNckAxH93Ju8tGsH3d8OXEc8MyArPOx6TmajfGwfQjAgnTykXftvaG98ocKn5+
wb1T7VJ/t+Sussp7HbVaS8t8faglqeHAfhmAR5Em5Uc/Z8mmQ5LmrovIXZR5w2NacdCbX14my0RM
lFgUt6wlovROVGIT8ZGxPU40pO+1c9UDNTGhYsQTGtkxxz0pf2r2CXPmGxoEpzBFP/51czCOZYcP
fdGjsf6DF9l9n4JZoJu8/6UjrfeXB7DsJZN+aorQFu6kJf/Ao4X/rvsJ8NYYrOhXCXOmick7JQY/
CSl6MT6gW8t2jMPPYsGzIzii6qsueEmyTO1TsGDl3HI6yuqDcH6cIXS5/z9UNf4kwv77bkQLyb+/
Xnpgl58jMp64wA8/BBwFevSPB0Qj70cX+ZJT3Yx6fgLPAvgb0Fg6VhO0buK+a/fMY4r6ew+cSGV4
1NBvqPGPGKNVtx0UEOq/0aXfzt8h9L1wEbuFB8BnVLtvtODolofWQRi0Oy8Fvc47m9EG56vKeSqg
Y1W+ecA9ePzk4jqYH32IJs3A1YhwDJO9w7w0dDe1r732pSpmUBds6q5PiwOkJ2Jv5UVt8y/Dj9HK
Ieuh580Hq1S4hVyF/ygKNAL0XK6pIVmGMGFjKm7BB+I03mliKtpPQZiDnsAj7T3W98raYWJySoW9
TsGr7w4fcxJmOx1k52ZiV2m4Q7/DcOCpaYYIEjjeSSn9HUoz1bYZV1mCbctjXKqhRiDQ51d7fyoN
IgAZFngGbosYMgyXo8OX2l0Rfv4y8iffCmLuQExLVHRTpFP5Q7D00c1H9wC563tBGSCU2G+7QOTD
Hgj8cROKmYJIcpi3TpQ/NDXm6w7OFjTWyd6rol0whE8STFEnD6zvK8ehbRVM/29G0LWi5vIxNirb
tOOYHP18ALGDm7OV4r5tCCMIZFHQgRlD1R+QjjlDvQX8oi5rIWGNjPDllbaNYJzpo4fGVzB/qI8q
qOl3VsN9nTmPToOM14awhXpjCKjqjFUKzqQTGDOeojEXG9non5d/vu3bxqWBVWJM+STLD/DaTHij
QraTHQoow+QreWbLpcHUZk3qinpOxfmHGqrxLqTNXej4yV1cFcB6ZoBDXDUPkycrAdYu5hS3Z6QM
HrPlmZq2UJ676uMmFM4PfPTUsGH4kDGUrURYF9vev0pnCq5qkmSRrifDkLrqgwzoBCY9eyAF+rNo
tNaVaNmiJhguBrLcQaeP+mgDHQChMH6vtJCgU1LXveMTkyIrqwmVWvi42Io4+ek0sf+a1jn2k0Mq
gJkuW+HrvFPyH4asUk6z14/8o8xQOo0yMC7mUx2dUNNutyzqn9PRVf9cHsviFiYujkBQ3aWeqD9G
0iV3EFwr3C2uWDreX/d9My4NaM3ynVp9dBOL2x30sca/56INrrvfmhwsLqSMiiyRzcfoBXd5nlWH
pkn/+dPtd/n327aUETaIzxtAgKvmo2TZPyQFL0c0oNnt2lQE9BL+fX6xwSUteoDrjyIJm2MYuu4t
HbzqePnnW8xrIuI8kctSZVP9wXs33vgpCL1Hmq1phaf4jV/cPE36FZnFugMV0nRKXI2TtwV2HvjK
uruNiuKJt+Et+rCD6braUWIysUygJ87xDO4+WNLiFGXsVyODl+vWybinSDcu02iAmcOmeYqD8p8k
ilc8zLKDTGAcZNPqaZRj/RE7cvgDDI1q6R2roawPl3+8bYTF+J+uQMhqoETYse6jLiO+cwVK2EPH
dnE3/b48gOVoM6FxlItuwm22+3AH9pAr8hTq/rsPlJMTkpX7i22jGkd/AlKVpmO++AjiGPI6KYVg
BRSYrjvX/oOOg7RdrcdZffie779GZTr9mCloty4vj239DRceQ78nKQ3FBxs020V5dE5jordRRtdg
KBZHM3FxwEpBkQenwYeTOzc4497QG3uDi9e9kupmDvk/Y9D/H/BZXxoj8UwlIs9DMnzQXXiGIHS0
HSaGFv9Mr6yW5eNm+dFF111KoM99dssJmnHtsA2y8SqMYuKZdUcfrVNTDfGmsx7ccuu24K2Eptrf
TZYVuyuMjRGM5xIo312d5W53jjs8HaA3hE5jDfJygtvlNbsVQxjBKNHoFa+qsDsHo6IHECDLH6Hr
l9d4Gr6+7OJP0QL8/dRPAMM652UfQvxtrsS8nTjVH5cX6Mu9iu8vdv/0fVm6wTSyrjuHntx44/gb
yhIbxiGgFzRo1I2/ea7aq2qNZsw2XGAMF+JdDKHj/jww9tpm9MGTGGagN7VTHGpePDkqvGvLtUjy
5d0MszPiVBahaxzCdd1ZjOUhSNrjVA37LExu5zp4gXLFNeVnDGNcOzRSsWATjYIzmDA5WBZx7wAR
6Jq0gs0FjYDFqct5mMfBuZRy8k9DLYW3RR6nrVd28JcREdnexVif9oCAODB1hNeeQeV8rzyQ5A9g
DNkHZI0SxDIDs+wI9fJMUo4BHDHwWwomxA0rsnmlhmAxsllqlFCfHgW273nZT3Kg5aaCKsuyodDG
024gynJ72Ve+PFixToang30B4qYsbM9pog5+PDynIXvqRYk0WiaueZcumfd/24LQqQ7A5+2do6S7
raas2TQRe+jz5vqYbtYeobxJuq6R3jnRU/EgIfO7bxIiVyKWbZUMF1ckUWlEMvfMMlRCiALPTC3u
1dzc9bF7TT0Nq2T4tRfMMwoJuXeuMqSJQMA6Vzc6ks7KDcoSpUwZIEbB8Aq+UfcMrqA7VnsPfOTD
huvh0PvNzmvDX0HRf4e09lovic0DDRdnSZm4vgrdsxrC4CkFjGG+4eDzHA7o/YAy7OX9+7WjuGYV
Mi7GKMjBnfMO2vvDUMYHLvQPr41vx9Y/qaR+ujzMl6XhxDXrkYku0V6lsHog03iagDbZ1EF8CNBz
XTjjA07jYxytvTK+XjjXrE4yDR3GOpP+u++2J19HL8Uc3RK3frk8la/3smuWJ9sJMsUqEP47lEdv
c8KelBc9Ana9hQzzClLNZhTD4VNQWOdJVjZnWdffaq6/l7y6m0l6D6LXe95ehZCCUYxzXkxpNPet
M58lZCvvgDBJjkXP1sB8tkkYPt9C3LamTeWeadccEgo1vkKMPxYz45FfbtD8/eOyQWz2Nhw/67pB
1pzM53SRxO517R2zQSE7rJs1RqSvDytQL/87AvO61FEo+vlMwLPzmPXSuW2dYC2DY5uA4elp6JRt
HDfzuQtpuptdmYHiehAHNfnT7vIaWSZg1ilFqoGCmiaYesgg9YcW/0Mdhvp4+esWlzBrlD11cG2v
3PnslQQ1Kni3Iu5RQO08mOtfl8ewLJLJaNF2RYEXlJrPWUq9fZNFGlf35aGZ6atSLYlr1imTcSnR
c4efxyns7wsm3txWlys3EpsFDJ/WtR7AQ+ON5ykECpuDNnHpfru8NhZXM6uTZZd6xAUj/3vfN09l
NB3xRv6lU3Vw+QwN+2ElLNlMYHi0m05x4qgyeWeR9+Cl0wOI8n78H1p+bNvIcGRQuWQgdXfi9xi9
k8uboyXgqu+b40z5yk61rZThyKTP0T3JXHqeg/4ZZL2tbE7VwPazAhGVmldGsU3EcGhIOJFazwM9
ExeEZstMZDj8SHAVbYZ0ZT9ZZmKWLWnNBVjuMUYwkf8tQyBu3IJX8nZ5nK0fppZtaxYuweXtJqD+
5cdxE3PIaB8u71jLfcAsWSrAeCRNw+Bdx+xBzy9I0u6WDcthbaQc24Sv3Dxtv38x0ed3jGRhsSBZ
3jMd7UjaPK67g8XKZt0yQXURVOSYAwQWd42ObxwpN/4Ygv59TWrcNsQyq0+/HtztUbwoBb3PJT9h
u05hh8R1uvWCt8t2sLi0SWYxxrxiQVZlP0G5edviZuElE/jj0usCk8lgAc63JMMq+X+WCL9/eYSF
Q3Rf4AVQRWt3WJuNDadWFZQOGk2Dd1b6DxMHzM0JAae7vEJf3/uRG/i3CXw3aOu6FON74UePaVpt
A1IfCd6Py60yTx9FD42oLr4GZ5K4ZvlOt8U45ILU7z5ar8nJb4K+eS7SwltrBrLsKLOCBz3WIU/T
vHt3mpb5bFv4xTgfawGpDwg3cE9zUDhA3Lv4uGr5zIIeKhVUVmLq3nWabSvE9c7By7KeNiMbdjlC
1aDw99WtYIkrZnUvKtoudLuofU8RSBZLldhpfBo3uhkODe6eRZqsBGDbUMaBTj0FZOKYtO+gltss
s8P+RnP+LkVaaQRjMcCdu8traAn1ZoUvC1o9ZEncvutI/5j8+BAhjxGk1a4mf+WQ3rhuFON0l65D
SSvc9h1MG7cddvXcsgNpk/u4dwGwmFb8ybZsxiGf9iCSEGQCMbEA8h9DLezO5ZBt+xTJDaYOGRQD
r5uRERcgb97pEomy93Tmu5z+9KvulrJsWzR/F6s1LUt8MKt/Ze24fQZI4TuUWTba58dsIuht4Ls+
05tlPgliRoH5XZ6TZfnMcqAWI/HCrubvcuEqDZpdvbw84UMuhCb/v+5KZm0QGSc/9nBjOjeuf0Nj
dojH4bYD6+mYe3vptCtWskRvsyhYSemRyg/SN1GF/e8cqkjRRnDSiJUVs0Q8U6BBel0uO14W7yWO
aemSE3Wax94bvqcoc142iuUUNQuESscOY4OXv2d+B5WqnB+ln56BVluZwp/M+3/KtAnYSf99CEEz
lDHPkc6bT+aZNJvBp6Ri276ImOK7rvGR7dwiAcYjNFBlbXNX+02R1lvf95STooNehKK64YqqCgkX
mek3AjxCfwvx02FNEsayzmYTUT33UQQUbHXgXnqjKw8EHCFUf5GRHmi6xiJi8TYzeY8u0xocW5q+
QmXrRpAGHMgn0Ta7HIRfPEhfCvdlCq+iaUhcM4Vfl2lOo75wXiLqwqEbzXW9q9rBvTJAmW1DCfE7
kVapcwZ1LAgOps1yDZ7mfu/rfqv85HB5e9o8zIjsTaoC6cSN/xalLWlvOg49lAOZAbhY2f+WAyo0
YjpPO1F4eei+KcYy8B0QZwSX+gbdZEVwVGEHEl2woqGLejvGEAtbyQjYpmWEd+QCaNtN6fhWVjQI
v6GhwqtfBpADX0XkCK8zrn4ipDNt8qF98/OW/1Y4an/RYSQ/r7KKWRGOhq4aUSOUb7xtKrqbc+HJ
o+qLMFl5hVqsYpKlaKSp4jSV/ZsDGOvseVsvIvsF2xHW/l0TDSu7yxL8TNaUmQT5HHdD9xZkDVO/
fT3G2Y8kANP7r36MI/p8eblss1nCzqenkA91kDT1y/aNBfxuOdAZa1B3JnfLiQ6BmJVQawkwJndK
nUM3dfYT/ra45HK+Lm7J5PC9Tugmc71ti+tdl115iTT1NcrGg/QuVKHOftb/taTEl/uqFGQPacVX
Sn8Sf7qqPOISIwikEprSmQ7YW1rJ9EXqOofYxcyfLlvHEvxNAY2W0jlCnMnfHKzbrhzb+dCm3o1f
knkn53aNeda21wyXF0OSMjRC5m+NiuS8wUJBTnCoHVmiZ6HP1wgHbMMYjj9CvZu4Xpe8lnF6r4oK
Aj7xu87FSri0BC6TWYVyFznAXCSvUGgbJZQQavSj9FnjOY9XWcOkVIHCPSmVz+LXqQWHUezg8UVv
xpmA8WENjGu5h5qqGfHMC920TfTqRSAWEhVaRzPRZUDlwhtxdO3Qqrp0z9XB7vKcbItm+H9Cwa+p
HPQVQoZDf8+hcvpaRSC2WHmWWEweLH//FF54gt7UocuhmAd4aHckwJN5d6k3yHmfR2O5xutvm8Xy
90/DUN8htcuh/6bL8YcvoRqRJvjP5SWyOKHJs0I7CSBRkRQgk9aHxRC8U28DiU9dlq6kgG1DGCe9
8kcHZERl/5pBq/gVoCyaBYeRF1M4bwY8S1z9WKaus7ZcFqv8B4Uwg6e5lEm+J73KNxo4ID52aB3H
/1xeMku4N1EIXtUoVzWRcy6q5i7X3rbCb4fA2VaVag/JwWPW3Iu6vy67Y6IS0HdGizb1qwMebAqN
7pxCY3YI9ZiuHJI28xjxkUs/jMgAxbmyG5LHLPOhnZEx7yR6QBVpQ4L/XV422zhGgORRCnQDhNch
XQkObYFCOPP5KRvF/TyuIsEsvmLy1vgM6rF+rvN9NuJVJaA2uV03vO3jS1z75IgRWOTcYoqKfTJM
P5nC2x0iD2upFMvymOIdaLQQohvh5dUgIfyY3LiEPiwlBjddg03bfv8y9KffHzAvCjhkDV9x4Ea/
IY6cv/Ykl1fxcAJnYIRDHE6gKp1U+RorgPsPTZXMattkAV07yW1LZARC5XhtymRRvkJW8BVd6f9E
hQu1WnJaRxtbgofJVCMKzgsSRMVrSUt9T+YWpONlE5JpMzBPrDXt2yZiRERIB0IxeYyqA+M5tJ7d
x5gEe6AdTslA1wK7zdiGW9fz2Hg8CatDi75W9D8lejMH7nVAE9fEio6MKFI0AN6PtAv/CnGhV3sN
0rQXKK9WxeFyxLBMwcSMSjoWEJRJq8OMYtLW42w8znpcA5NZHgcmaLSl/YSeSUwh8/HubHTKoPBM
qttopEBRN3JCAlOHK08E21SWH/HJ9WJBIeSCWH6YuuI5RFDdc0+S43XrZPg17u0Q3AlbrFNBHvKp
jbZjc11zEBIahldDRZwyPpawNDpgbtWEMyhS6AG9/NMtZ6kJG818ElfQAKevDYSSN63y/6RCU4jC
K/CxbmZcSoLm71ytPdUs/m1C75pQiTGccDsX8TxuvYHUB5CpBccppGukxxbnNpF3oYyiNpji6kDz
LgZBJNS5ZbUIWgP1t0nq9sogYqLv0hJCRIUD0Z0knVVw8kAwm9yQUEVbSrL8XbY5JX9dtpJtSsY7
EGjtQE8Ce0CqRP8axrn/3qShdrZJNfvA1DvpmnakxSlNQF4MzV01+7I4dJ0u7ju/fmJRtc8EyY9O
WwSbOF4DYX4pyxYlrgnOQyWm4+lQx2cfL3ZolW09BK6FiymcnSNi51F56rCIDAwJ2V9eR9vsjCtQ
V1c12Gw6MOjOxY1L6QGHPrhKM/mAG/5xLuK15O+XAyFhs7jbp3DTghYQcu9tsYA5nivVj9sJPaHb
QIibSHbskPXRGjLeNpRxKQqVE/VOQLENS/WBK0YJEGtxl8XZjZM23ibO+5crFg9zWn7ApzlFo/aC
sS/LQ5jR50RnH4XnvMnBPwaT12yCrvjf5XG+fKViHCOaopUw5ilS4QcSz+WmCWZ0FVS3bTjcJHz4
Cej0D4iQHC6P9eWxgLGM4Ap91Cruurg89EGa+ehdLAq5ryq/GVZ2nG2A5e+fFo376MODcaJzDb6P
vivfVcmutIcRFKo4hQ6Zw4sDSnP3ceWwjUrr730d7B1orm/AZbuSmbDNwbgtMVBNuGPioJakS+JA
XC4p7rlXaLVyNtt2sHFTil3Rt1q6KI+C/2EOJUhd/GHPx/l2Tkqx7Vm0gsm2TcRw/wEHqGKjxkBd
wN6jYJjfZRKmV1F+xamJ18szDYE5xweZQiSVt4FeRjFuQFAw5tftVhOy5wQNbnxwtIOjiwkdqpM4
4Dpw7c83/NsBr1E20R6+QHP3Peh5cHLcGWJ/l13ty5Mfq2O4tSpYn7F8QBGjd76HFfjRw1wfEj9b
Q0lYrGsyijgTVJtyFDUOfdL9FZZ98CsGB8ba6liikgnXc4LSdSSoPA4hjo6x9L8jYffog2unduhN
D5bIYeJrajwWhzCpRfzQ0ZBEyotD4mbfxhyJxiGfzxDxPZAAAin6uosrbGJ4ts96D0vGikOex2pX
l8F8iPreu6abBl83/DoNo2R2PQTyWdVNdjPn1Ple9wOQoJd31LJz/lNgxfcNd54ayshcIy5NZR4f
aBXdhG5z0yVlu5v7ciV5ZrGFCdnrPU3DOCyKQ1TPSMmkaPhj5XEALeGGtuObG8drgjiW6ZioPQE2
K38KS1jd8e7GOf4VgosUFDIHlKpXAqBtCMPFNbDjJQHR3iEX3TeksDbZ5NDtSNL9OMXPl61i8XNT
q0pAeUUgUcMOrKm6fVJ7Hq48vPvWp0JdOY1l6E+Hao+meQ6h6eKQds0+jTCNtHyLJnUKZ3ZNuj9G
46gxRANeeUVxuEpgG/ZNATFbks2vl5fIEqlMAB+0Ib1kcLP8MDMVP4DQZ74RbPbX0G+2zxtenXc1
RFAnLE9bAlsv9UC37iqq3mZew6mzgEFdS2MLlU2+pa38WQAPNjbtSsXLtkMNnx6cqsiZTvKDdIK/
WBCdfVf51ab1PL4RRIs1AhvLOCZmL+rnQMUE0yDxcJ8380Pt9piG99bLaSU8WSKHCTKKpiqmScHY
QfXz/ZD3UEmuvXugWvZZVMPB11pnLOY20UVB6IcVuLryAws1QBVOpG/dqo5Xjm3LuWcCilJKIgGE
eo7ECT2RLEpvp6a7bwJ31yV5dwhKCG2i9/SKZDt03X1j6yaMFjQOGX+WQez9pgxi3E/gelLDSuT4
avcu3zd2r5+nPYgfQvGDVK7jbcTQDsX3tKrqbAN2SrLG0P/V7lqGMXZxHaVqlGmXv+hGDltgaZPb
Eope2xz0CmDOXRUy+Mo4GMdM0Ak6lkUCSMVLJpwe6bLwTvXdfekWzc5Po35bxtA7rkF4ejlufZUs
WoZbfsanuKuCQWvh1uNzki3as1wuRGax/IsX/G/kQhapaGAEsyFwb/0qvnJQ48yqe5YNOfP08wSq
gu0ichwl8aMK+DeEiBSRLdsuyPO8XOPWtc1yMeqnWVIEBhdlOf2sFegBlwF5xR8VHaudrmi3iZAl
iGl6H3J0RF1eWMu2NHN8HGWZrili9pIxGh/qhWdISQL+mblzrjjQFtsZB1rGaowB4rfnOumLGz2F
w3eoga3FOtuaGW9RnU1VIiGj9ewy/nei9B8bRaMAw1df/S0Irs0wWhyu8gFYPMzElEmWotVHJ/VL
MhfFLcmDBIqwHYWyIyqzRbw6js3DjIABfadCB7rtn1G2dv6izVRuM4HCU+2jWS1qBh86zO5NE8Dj
Lm+Fr06NxU5G6PAnJ28ywAVfuPaD3RRhLLL4sytIugUoi0BXUqxlxS37zizV8kKksZwVmjnReLv7
Q+Dmkuy9Sqq1kpFlOmatFtIqUJLW7fRQC5o3f1F3CMgxFWEGMn+8+dOm2SkJdsmdlCBwvIYIFYto
1mzrYhhlAb6aF+0l0VbTjv+YJ2yRyyb66sBdvm4ECBdX3NYDKc6Lzvv2O7Jt7FDJCPKDlz9vW7LF
WJ/iDyg2+yZJcvE8eTNopWeYXMwgKZISHKVjpJ7BSihWxrJNxYgKpSidoCjd7jkL+/Rcz14K/sk0
T9Z2s8VNXSMuTEMORumh5C9ZNMbuTU0TCdDn5NcdHrV60qRtNnk3Kr5yfbRtaOP+oFmTQV28US/l
xCVHjwd3cIsk5T+Nq+Ony/axrZkREjIWsrSppHjWwQDaLhVLGv6Vp904vlwewLYBjBCgQGUzKdVW
LwAdldu6gWppWUPjfdFs3AQcZMRevnqF+HrFiJmpTqSCNq6q0qfJ7Z0tjjRxpDLUuxxCCYfL8/l6
wYjZR16ijXsOmqB6YbOKftR1rIZjzESYH6/7/rKOnx0GCjOoTGfipRxJdUxon1b7hjb6GkALwPNm
Qnqaqa7qvileZAW81453kDjbCDcJk8PYRGlwRRp0Gcbwe8oA/IqjkP5IxFx9qxNfbzOXgoMaWNxT
W/Fz0xCyYpKv/ZKYXeSuwyZwV2kUv2Wuw43OmcxO4DyJ6d1Uhqmzywe8UW+us48RBDLmlzrlUfxY
Ex3eAx3pHvwpkSveYtvApsv3TEZILRUvKmbREYLi7o6PUXrDKr6mUWlbLcPjUUGcohbElS+TEye7
P3JA0NPZkjAMtgF11io5Nj8x/Z5FqRuoLEcNHwqhNxOKSOV9kKA0tmJ1ywBmgpqUKQeHjmYvqhnk
UY5Ffxv20JS6bGaLIczstIqE9GtcYCFvmhB34w8g/60DHeb7ru3TlQecbQqGr5dRJjTpR+cZ95RB
gEapyNoNOHvo/vIkLKY2s9RA1QhVgbD72R2iCkcu8W6Tpt2Aa2ErdPnX5UG+DvDEzFQnwpsTGdLu
RYZ9AUZtOSM3dojk0EQCvP+o9T4EpZMMHwqIHr2GlrQt3fL3T2ESjMOAdwIF/UQFV+D/9KEvUEKQ
pluJXzb7G26uVe7VoHnOX4QcJhdCGzwg26xv0ug0N2OxcsLbZmG4ezRrAuUEkTxBTwcV1UTUeQ+B
QDzgL9vG9n3D1wFX7KY8nuMnXifBQ9mNFJ1hdYcy8eXv/2lEMbPWCPNm1rochsxxIy94VLIqvGOb
ZvHENsg9CEdupkak6TdfET28oTY9qVd0ow9Bv2FR2ysQcJQTzV6K1CH0Oocy89vQd4nasqqCZ6Ca
k23i5qBgxpt7d3m2ltU0c9ol9Yq66UnwTKDcsBVz6X5rwyvftMRsSM9qrwQvAw2e8VBPw01SjsW9
35bX6F3BUmYmm5FQk8kT/nMyOOhPiRw8X7c1a8oZwkdr+iuWgGM2pPMK8N8g1MFz1kE1Ro2t+034
4r6Lu+bkBe2VR5iZz44ociVtCnwpGJndai9Jyb1Xv0j74CYuZy+/h7ITFVf07y8LZ0aCwJEtr2GX
sqDpW8KlVx0Gl83uSqSx7SojBvRR1ifzpOj/MtATZQ8xuLzewgFgsvN1u9aIAROULx1ZVOyJEZz3
NQt/ISO99iSyhEmzN532XZ37bZA/Q875/5H2Zc1x4t7bn4gqVglu6c3t9pJ07Gw3VCZxBAghkAAB
n/7/9Fx59DPNW/3O1ZQrBY2kIx2d8yzl3QQVRgJ14TLQu85L1ip1CyNkl7djxjg1YuhfSJ8P9T7L
VfczVF5TrrT2Fj7CZqSjUwxVrd5LvvTzXDwUWeb9JJOud5Gc+etNk2CT0CWAh1ERJ86DhtLqtkBm
tPO8emWG/3VZ/GAXtjnnkydnQCZK7xP3Al3e92bEkaWjquA/YHxKy0eWD0qmOTKmaJuRLt64LK6T
nRzmwT3OHM6rB1rhTtmLgDfHDBCc8plI1Thb1itcC+Ne95NI+6JtoL9cDJQfiqwNUKtiamwOXhB3
7XbsSOT/pAp2bSvtyqWJv0zYu0OeNxBIzMuMnXXUjw99n7f3TVT/uD4lC3mLzWlvY9Vr7jCGHB63
Hh+y/QVmZBqQ7emq/uR1Nxl3YQch1g6iZSOSXCf9C3qss3mCRxVcmFuwqMWhk1O1vf49C3uvLWPd
QwfE86Gt9GjQS95fOO0iy4NUe/BQm/1bzGAu32LtJqH0Cq+pxuhTFvfqFMIgc8O6wDyPpFnLWpfC
0bo5kA4eIKKi0SfD/PLRnWmzIW0db1qJ9tNNY2V3mcI4m5uGNezx33BkQ/89ZLj+tHFA0zxI1MqU
LKxfu90EwcR2KiFd/nmKiZiOPW8F/FcHUqykOwtL2CautwSewJzq9iUM9HQsoAXCsohsuGb9STfD
/ubiamhz2Key8Y0bRN0LyQva301dDZM+PwwMtsmoLdcQvEsjZkW8pqHjt1Udwz6jcE8kHuKXPBro
yt09uCyhDzZKm8XOh3oM0BFJLhoWYuZ7p+7H7g7VVVDUXRDa4yff5xDTIDxAV5NjZ4zu2ODkDdvA
ZCYCoT7MKeIqlNmmrwOp78gEsG+4kU2ViXIrKhLHuxAN647ta3gx3bMqnsgLB2sX7SxoV6l7lowS
MvM52IMR5MIT5MldVAaPzA9hB7k1sjNyX9BM54dJJCJ6YjE8bVYS9oXYslmScaVYGxSUn0HMqUFY
nwKo2hIDN460dmaYuF6Pr4VpDK1dIqvVgJZkU5xxQ2/4nQ5zzxwcx7kxZ7LN5yenQvOzkA2EHKsQ
rWjIQZM9vO2jtSrfwmZqq5VrNGKiaMz1uQXC+1Fm1QuZYverDMuXub7JDgWbqc1aB2s8H6UzZZ9d
QasaDl6c/WSEN8mTavS4skkszEVkzYWG8xIQ47k6Z5Lye0Gd6Fft9GsiwwsLymaoZ0BTuiMP+JnF
c7ZluH2lbjRWd4qxW8yFMEo2TT1z4Gzahv1wZqRInojR+gniStH2+lJd2ENtjjqri6AAK4GdTd43
hKbAjA/BN5gtSshHzCqAnhN4vfGPEdCBVq6E4cKc2Ix1gwQD8CXF8dJ6rtKsrnidwmfEWZMcWXrB
ZV2/y5yMP7pkyqMElnkVi2BH2ncou3a993Z91Bbiwyap++BXGGpY8hnk21c0Dp0H6MKyJw/kkRoy
bTkw1Ndf9HHLMrTp6XEWO9SZHVj5xNFwbBt9nEI4QJkqZ3sonP8Iu2FfKvQTrr9u6busVM3toF0y
tVKchb6QFotSwIysg70nmEnIDJAbXn/PwvzYBOx2cOhcGb8+w9nKzx+nDgXyzw2fyC367wgam4At
Q+2ooJ+Sz2FcMZhXEjWPKdQRbhwom309RfD+Fu0oz1IX+R1smvcQ1EvutI+2Xkn1WoFpaZysdRzn
I/EheyzOfQIJoB654YOj1kzrlx5uJRtZx0cyODhFGDBm274P5RYWX/5KsrH09Mvf34XgpdjJHFh0
n0MQYE8uMv0jwHEvt60fa51ONKo8P6fqL4+k+NO78ZgfQNBD8nHb8/3//nhDYRFYoBP10jPcibcX
Y5PwlBQ18p7rL1g4NwLrVII54FQnpWKvGpaA25hCnB6w/PpI+1rvr79iaQLse8TUdeUQjd5nEsMs
JcUYNTpNRPDtpsfb5GDXgTda5Dj5a+sZ8iAZeo19H9y4QfiX/fDd6uHIa6YKjIiX2Ff5IZYKRggz
gXbKyvgvbHQ2QVg2kGwKqrk9Z3qKvc0Ulk2+kYFfFl+hT6n6tEO9UJ2vD9XCZPtWFE+5qnOnp/Hn
VsXiC86lnzwKii+zu2Yus/SCy9/fj9aMCyKWv/+5p157bGsVbYBJDfeoicwrO/bCQfRv7eXdK0iR
5wmtWuds+jiBmwLfYT2NDzJu4kNLc52qmCX7xpg13PzHKKTQJg9zETW4Y5fBC+fja1sBFpZmFysE
boL7uYHaajjyTZDMJUkV0Okr62LpM63AB9aZe3HUDC8xAaglgx+TceM/PfqSKQqJfVr24X3n4QS+
vjI+ilHYudnZ14xrOJmySLxx6MA/z42Lyjew41iLtz3/kvW9nzUlySinvn2TCfB9Gi5rG+458Y2/
3lrXoKo1c6yYhJuUU+5CuBnxTSJnCEPf9uutZR2PtTuzrKzfJAzJ/BDOqP8PML2lob/8/d3QtG6i
MkAvpvui4jrlBTTAVC5WRuajgLzMa/DfhzcuLlAMtgRvAPzAQ6fAzY+b6jes2cOVNyz9fP+/b+h0
LXk1h+3byDt5l838rHJS3XB2X36+dToxL6ZatgNMX8cRUuJJUh8c9H5unFbrYIJH6ujObtW+oURe
/zOWdVKlQb+qF7swMnZuaUoIGZSw0njL6+K1zyvUgrzyFuQlRsbOK6cx0DTwx+6Ngmid0p7LQ9Ip
57aRsbNKIEQ6hoZl+zZ50ZvpoKxXiBvKvZcfbsUqrlYTRT7cvgkmf/Rhc38h52p3+Awi9SfuFCsr
56Pr5OU1Vsi6NeTO4NbWvgHlxjYkD7/xqvvuEmjGhHz4PECQ8Ka9IbDDd+6jcTCVX6RFUvwxHI7Z
aTOYck3ncGkVWREc5/CzdgoW73mg9D6OOncPPu7aabr0dCt6AZnrEzrR5g2G5e5J6Uo8yjz0treN
jRW+Y9G6Juqj6g1ei8j5BtKj1uWWHX+57fl2AHPqAqRRqrdYu7l4FC5cXk75mPDPNz3fTi1RnI6H
RmZ0X+TopBGZ9wencv9ef/jCCrUzS0Nm4Em9yT+Rmr6IAooVxXBXcPXPBQreGPdw/TULM2wnmKVX
SSYbR79VKDcWF3nioNzISUxrCJ2lF1gBjVwChn91O91PU/jGO/oH/uPRyuHyMZ0fVEIrjCUdhhnM
Rf2GTuzPzo/cf3hJzY50MoOafjSfyg6IGuL8grMaPLxKdouiJN57+dh3h7JXjRllKKi/JdTx91no
RMde9a/Xp+QyMnb1G3uTnVHCrmumiSD8rZCa7UZPAYAZt/5pYi7MFMobrSRt2ouv4hA2PgWON3ii
7HwRvrUQydhqcNJXpucyCx99iBXfjg+gV8cH7OWxluWGKme8T2bP6VJaNv0KNudDbMtluKwoLyfg
lAMWAuI7uDjiDk2tdPw69rEk35NmbPh+6GEnOn9rID6HDQbezZlfIc9pVCXBp6TwQT+PjjOWayWF
he+2GTL+iEY4MPT8jc1AgsdV8uiiM7txhrWNbWGF2JyYpA2kR7Kav/EASPdXqjmtsg2dYr/4zljQ
HzI+1ea2XdSWzNAEsFHRd+Ep1mAvYY/+min66fpSX9gcXGvuiBnF5UTM9pPr+XeZNOVhYPOv6w9f
mgbrUtE6JvTHWU73GdQvUpYnf1iJsldO1hr6C7/+f8wboeYUgD8AI1O38jZlMbCd16z1vZfm+PJV
77YYUedQsqsL/aZF4OkNcfLR2wYRWu1b3krP3XYJ8/+5PlJLH3L5+7t3xXAhrpMRe3TrQp6xLXPE
hVwTgFx6uJWh1MS4OgmG7s1RndawCiNM7OOAa2d326+3kpRWtKUPNRDMc6NNajLzShLoCl1/+MIx
bEs7+wBmjpCPDE8XE69Lt17CV63IyUub009jvEqKWFqsViQUhnhRE+oEBlhVsi9CEOnccCRpA8Wz
61+y8Aabd+MCCJIxGSVwyjRPrQe2jdblC0CSa861CxNt024mSI4NSTt4p5bJr3oWw//HNdhm18hR
YPem+PWs6eKD8C7dJbFqV7/0060khZOhneQYTyddjuoB1wF57qTWKznWQijb4lDcIaXpxjnZ86Zu
0KkoAlw5wlzt2lH0e69f2zIW1qotDiVkgltZ1E2nLOgyZ9tDHPzZoBX+TZOEtOkUTGyEt2g5/b6+
opa+y4psksVTm6GUdwIiTp4EySORNqWT/XTFEDzPA2lWlu7S9NgRDh1caAYE3snHHQqGXvOm7vga
K/vjuIAez383P84Kt8gFae7Dob5AlIPZOQGQ61bboKLi7fpQffwF0I3470smMCHH5CKQCNwjSU1R
1ht6+ydYJ92kTe81csz2MIThaexFpwmJ3d7Jb2nBkITabJTMc6XJdJNB7ocjyYJfdzmU32Cc2mu9
stF+vJiozUQRRQFe1tC7J9EaH6ZeZbHTtB5SklRZGlxINrfNxGWG3p91VGRB1UEyP1ZJA3Rw1e+j
PFm70i4tJjskjOPRQGXTSZb+34L109aFljr029caAksvsELBDfMuo2053feomG7CITqbDLnlrUkN
9Jz+Oz6FEzRIJEV4ypRjDv4Qe1um1oDHS7/eOuWaznEa1MrjAppuY5629RSf0GOXG4A7xfamCbYJ
JzCt8LuqSfAO368+DYaXKav9NdfxhWVqE06yQWs1Ry07CBN/uki+X/KBOCx3fnyTAmZCbQNDEWk1
SdE5+xhSM87Gb9UsN0nQr4nOLuxFNt0kxF2H6Un1D+0wTts6js45Wc1jPj6DqE0zyZhTNKib9g8s
oc0jkcCX+5BKPvihemSZRnusonjrbVNtxbLrF1mS50B2pXmFdGPUtQFJWv1z29OtWHYjaCF3foOn
8zyOj3C/hWwNnFE21x+/EAu2DlLchb0EKbW9hzzYtDcC6gbC76InSDrq3fVXLM20Fct+BfXEToXB
ifgaW/eo/E09r+X1S7/fimVSZH1XCjcDvgOq0Y8khM3gLjZ15T25oxnMyhwvvMbmioTZBKq14+Ju
krfPGQWoy8QMho9r4i8f9e9wtNlsEZJlkMzMGWbZtE0IHC4YSmE3/epL9Y8x4fkyYE1fb51V7ZR/
Kyz/WxehNoXEGBlksmHzyc+gVgVDl1IN3WHCxu5snKyAZgfcLVmMSkY+/RZ6hnY9cN0w9pMRNBb2
ElcE9wuA8G7wFmQ0ggxYBUbds5t4s/yDPKNpAbW7ZJqy6cY+FXMCvYqBASO3rSqTV4+DIsNN3jcY
v8tG+e48FU6L2gvPM1xcsIJJcVH095typU6/NPuXv797uqxUFfgzLQ6920rUJ6GfU3TjtnWlV8HJ
Iaj9vzeFis1VyYqCjAVznH0v6Ytm5Nj63Zfrj17YEm1miogqqJpA+PMQt324A2I2Rx2Xyq2BlDzY
4rhrBGAwrOwqCyFvGymyAFk44Vmyb7uKHMyUyZekas35+qcsPd3aUAovi6ORJc5+kjVPRYJjw6nG
1+sPX5pra0MJk67wexPh3INCTupT+cMU2NVbvdZbWvj1NkHFqLmpY4k5FkUXbdsS17CQhSvslIVZ
ttkpQqou72bq7Fuv36H+98BMeC9M9SNzxHYsh9sCwmaotLlRweghOXDHatqEkKkkF0mYdYvgpUGy
4rlwxrgzXl6fkHZMWy4I2WQoddw0xcQKZ660i73VOHvdZX9MnXipcIKfTWxu6zZQmy0SE7fu/YGW
Bx/aHpvMIHsty2Kl1LywQG2CiIFfdeMx4ewzQPd3fBg/M6DHdkjEb8AA4yyyuSGmcWufB4k4ZVMN
zUqgljai52tXh6WZtYIX7N+hqKpWnGJZQJSaAQPMpjWk20JebAuPFdxxqiAonb0JxtdLhcmFMHVP
oq07jr+uL56F32+zQQrK/DZg4DT1AcR4QSOOkuK1ibgJbxt+mwcCvp0ZQmPEydU+cG4aIiiKrO0P
S7/+sm+8O8k49V2AXAZxmnrY/rlF5+5yw/e3DY0VtD2a/DEcOQuWQmOh/Afy/A8NYI03dbuQUPz3
p0NyzYP6nidOIbzVnzIXXNoIJvHb2377ZcDeDUwbQZ5FwC983yZSbUJRqQdvGtiKuNtCzNoMgb4U
5RwHgTiRARtC76G0DZy42nnuahdy6RXWlTyES+IUjQHEcjwsG0Ehn2H86W/XFEF6fYgWclSbG2Ai
3RQ5wxCJQn41JmN3QHfEUKAanDQTIU29nOq7oCcwfFYqWhm6hRPN5gwIgPc7PYwSV13v4OI0k2aA
SnL3Baq9RweQjOsftxAYNm8AZOTMlHKWB2PQLRPuPO2wD67ASZYebtXdMsncmnpSHnw6fOlBjoKc
1W2+M5DrtEI6RsVbeiNE4/F/Hcpu9I8z3AgPoqEV0i7D9jb5szgJOcnNNAq2C7z4z/UxX1iy/8ML
kKxwHIOILrICYi8E569PQaoDf3ON57j0CiustfFax6exPLQXjjnjTbODB+kXqlixwvheWJ82eI3U
eVWRKZEHOBnBOAehMPRfwIC9CzmkhMxtXT5qc7H6VjWRK+R8LzokRFmOfcPNpr/XJ2JpfVpnsoAW
mtv6fL7XITnLuuhSJ2NripBLD7cSashRiRkX2+YAF6lHuJ7INOhmsrInLTzchq8JP4/yDonEgeRN
uXHj5Gs+r1Y5lx5uha3uVTf4nVMcDcTaNj14mfuKk3h7fdAvIfTB/duGrxHRVfDsS4pjFjcPLe72
/VB/5U1851EI+V1/x8Lyt3FscV2P3PNMc3Dh2grfLi+Vc1GltFjDBy0N0eXF745NHtWeK2DEfTBV
+exeGtvq5pVjo9Ym2FADFpq0J7/R/Z67AE9X7bByH14a/uC/v1wMIy2mkqp707uSHWCHjWwuy7Uw
9VHVrNfq6EQgQd3ATkdSHVjHM0kGOAkBjnHf83Hy77DXxSiDcR6sSYIvzYQVwwASIvkdaYMKTt2n
LqnLi3bey/V1tPRwK4Ynv1YZZJqxjubRSTmcbFMnCld20IWH2wA28DPjlrRCncxYQdDG5RC44Wsq
jEsPt2I4TKC8OTlue5JA7u4Z89hX5Q/VysG+sIhs3Boxflw1zqxO0iBBmVxc+IB2T1yxSS73+psG
3yZEhIw1ZFSdOnEk7QcxwvdNQJRtd/3pC+eXDV7jMYdAatUUx8sWwUNy1OSlgPP8xII35a7VT5em
4fL3d/sEDI99KZRSJz1hAfVexZ6bDlqv179hYZv7H6wa3D0juGEq3GoG8I+64lmg3rVBFfX7bS+w
ojccOqxStM9OcHDwkbtzBr01lbM/eT5Wx9veYQVw2AU4vuq6OIZzxrYyzp+zyvvWkvJ8/flLE23F
cBzCPDIpRmQQg340AMWl4Ojfq4rvBpE8dmytNrQw1TbubAqpz9CSUqcsbMkOkmXZc1ddBACuf8bC
XNuoM19RHbcJ5CTcUH6CgVaX6jH5OuSoI1x/wdLvt/LpgvrQeE5qdWpjJOu19g4KMvWH2x5+2Uje
xYHspaZjFmCvGwAF5RlgwKkay1UG7NKPt85jtMIjNQSlPvHSgcAo8fNi382QyL5xcKw4dpupNzzr
53sYs037llbneCqmlTBe2E09+0immUHIIsrcMTpnhsKBIDrS6je68Gt32KXV4/93/Nsi48XUeerk
z/KrRIv2oYhwcw3MardrIcxsqFYMvX6W+JE69UAqpJiQL5fWyX0b+BtkS8kDCiQ3Zne2YDLXxQhg
2ICIhoUQ8MUq5Q668DffC2ywFmkrj5hBtwfI+5TdoS5Y+Hds3X6tFrgw4TZWi+u67iElNN9PERAj
bjB875X/Tc7JV1euma0tRIQN2QLa3kUDKsiPmYIP1dT5w/Eiare9KZ5tQWTRZh0A93N+hJtWdWBh
aLZBt4bvXlhKNmLLcJi3J8bPj2IKvom5zVKkxHfQjP4O+jFNZ57cVmOxIVusk5Cah3jSIzpaXxkN
T9PoHmB3+ZolkC/Xa/LyS1NhxbfkXRvPcdMe/AuJTBD3eX2pLo2VFdgZDaSaIqXvOfGJgWtGHjsb
A53Pna9IwZ6kU/Qn6s+evO24/h9AssONxplaHGXhFPNmMlC42vWzp5/kBOOO28pSNjQ5c7iKo6DT
934w1TsAlfWnxnXFyrx/PCHEBp2BZtFp2hjvKEEZ/DfpbgZwN28JDWDi/7vV6rrhKnKVd3RJhZIw
+OHNtMnhhfVz5fn/bkP/c4MGHMx6Q4RqVCdcr3iFO3UYH2mRzAVEsmr/LYm86ItEV8d/JaqY1VYO
nnQU/J+Bjz57SaHMSU1uwUD6LflPUuO/TQ9iTvylIlEBDwJ4aWY/wQHLs20nACYE0YJD9yaUsiDb
JGPBntAmfmQ9nZqtmk07bIeJ9PFG8HCkKSAUMHDNleOyg/Jj2NKlcQdNkIPoRP29JrXT7ONsoAX4
CF3Et0OPe/o+8gB43jYDZcG2q+v5z8zq+Ic/lZ5IoTunv88hHOo3rRuMd1VsyGfO/KnaxHJunipn
8KrtmPQGjGN3rly1jWrU+KMhnrsU183JOTKHzfkXn0chJMjZBUhftb0L2S8IC32eeRvKf/xs4M7e
K32J29IUdL9rDv3n/YX3TZCUXuxj0ROF+wQBQMtPWaCE99TmuDh/nwYRO2doIszRSXkeHzZhGWck
lVXZTydAJ+vnOQKzbl+YkITjE6FqCvtNVF0WRkzmINvPzTjwgwOUQHyXdUpdZKPcomKfaKPC8c2f
QDj+rOeARe0Gcx5sSrfqH0JGwn6bKLffV15T7E2BI2SLKUjo56hpoV/YwGgzfAxaEoR35cTKTKQk
hxvEDzE73HuKaZNV6Tw5mdgQJWNz8mOo7aSe4CDKKTkwd1vB131MA3jWY9TyuIwcYIiKgh5mSet7
18vkEKZRxyr5F8QO41yYdvBnEl4poydSOBG9i2s2iEPss7Cr0zJoMctRwAGrjwzNE5jj6KbB7ah0
G9LMqc+awBV7B6Ks5NkZSPwVUHsCmzJa6m4zBb4zpTBkmH6jxjl9MZOjj+XI9CcU20wLc5AykKmv
IGuQQhSFn2vUywGKyEOV37EkS4I9ki2FznYcOUHxK4dYPfk2dSZr/9ZDxZK3GXKZcjNW7jSm0GkN
9CEEoJekFNaRQzpNZtYHBrD4cCyQPX114G9bn2vQnbyNJI0Jq+2QOBr4rtELSBrLEAuoC3z/NwnI
EG3ckkJfREDTBmpSkGf6x0na4iGMp2l8aJMhLFPOKvjNSw7N8S0WOjz5gNT72QRADtckiKpTC5sN
s4FBbNkfXS9S5aGaae2e3dGHMq5oJYKPY9BYmgysaDaqyeP+Neh5HUMewZnPlRjHfCtd6u9CM8df
4HGhxzuYX5Ffwg8Aghq6wb3zRoe6GxKb+JVpN/o6T02UvRiTVHPKadM9dxNVxT1lGj332q+94Q5Y
pMw7GSC2vIcOHnD8+0h1XW0dPrb8UdAs73eAXsvpBdbenXqCaJjHtmE4uN9V44Z614i8AXTQQE74
c93rqU8dgCCDQ+SOqO60noMRnOIwVClKtglonV1F81OYZ81j6bb6k85k8iejpRqh0h+qaY/GmYIz
fdmcs3mCgjeHAsIr69B/2vTaCaMdhVyH+uRNUeyMGzpUtD/3xWw4T9FWSlSTIhrr4EBA4I0x+6Uo
0nwutLPpGo2fMfoDNhJHe9HjpVvzudCAsx4cryPs0uSd/2gMZpeWeVi421x2CUlJ6yf00AJb9cnz
AN/a6jwTegs1TafcQD078lMHaPKXUfXdryHBCatTEmbRiA2PFfmGj9BN83Fv/otx6PRuYHWQ7CM2
FtFWinaeN6EnsXZyTVjSQ/egqvgfbF6q2hDtxmCzDJBVTKOw4TPQmUketHdD4srh2UDSLuBppY07
7wYvIrgko4ChybPLelQg4yqnP3AQYN351CvGh7EXmm1UAnzyJ8OFcu6RE4IC3rViSnZJJSDhWVBX
4kdT7YcXvyKenTp/9Nmh8Ua3vpd4yzcHzi4aO3NP9d4hPSpXqQp77e8lFcW4zSvTvKg5gY+zKPzA
OZReM8TYISXSqTAQ2UHnLNddinJO5fqpBjO03wlPRvAVzXLstWHZF3reIBOONPAgSd79RcBqvXWr
jPxwKIEtju901UuP0+QbTPlk9ZSEenY/G9hvR0czjrLZCi8r/W1ThwRlIhG2sBFzlN8fUFzrox38
fXtnn/hdM53p4LTdKWnB79+iAVo/RJU/ZbsBtl3xHURQaPMZ9YHW+xZmo9n4XYZmdxUjgUrhLjD6
qTFs/OpnYLJhq8gl9ffD0BXdGYAZQ1KnCEb/EKpGtkdHqdm5B8eZQ05IVwFOntRraFwcKxkiomF4
xYBCMxfQezrlAHVvIZhfV+fZjQwQ2JBWQkdlBLBoA943/V0P0MJ6DUXWtGFaNjBM2w3zjH+ZYfOX
d42PgvGu1pHPN0M5Qmu0gBz73zy5wOR4o1r+GpWiOXsdE2/K67DJyyAg8Y9+TLpvI3aG9jiN2EiP
VSUjOGUhdyXycTRwB403SQ0PlLAE5vwbPO3negelDXcyaac5Z+cuHzJyP+ieih1kgHE6q6qY4h2g
ocrcY/6FfozzxLkP4A3EdpHx9O9cFjBlTrVSRbKRxit16icXJ9KyIHCjCFjbU6jJ56FT/PaYK8Xu
AuN7MWGbNAc4mZRwQHM5a/fXc7cPr+HI3C5Z/LsyyNyEftcSeN1RlvcnmD4lmyzj5LPRbbDyig9z
W7zicud894qIdaPsPTgNRpWc4KUs+WtQNWIlL1/6AKvOMpUtqIKT4Hs95zqHzw7pzK6rcofjSBjE
mmv30kdc/v7uI7Iy6qqS0Bywxv6bXzO1jXMUl2+bBOs6Vvhk4CX8kveOdKu7JPD/Cihy7SBXzlbm
YGmUrEuZ8Iioax3ke7fty7s24GJjYEB8DFixhjS8TOdHdwCrappDecrnIywAOxq6R6h7wGouNP6B
qK7e5GM9Ha4P1sJ7bPVUaD7MYh5aWA2CALad3OrJzcZ2G+XNsZzX6iEL023rpuYjrZoxkfme9GWe
0oHXezL3t0hcEVBbrDULOSWu8nkq9lJm3V1QCdH0KVqEQ7NWHVwaJGu5jn2bNQ2qp69RPD55cXek
nj5imB7hoLiCflsaImvRhiX3WNDoYj9LJzuUQVjd5WV0i4LcZYisBRtDUSgLQV/DTUzyX3kOz4gU
m2vUrYTc0q+3Viuubx0KgZeAMCEwQKLNISKpIpgQbK8v06UXWEV+PoIoDUxFvs+CIH9iWEdPTpGv
YR0Wnm6DZOZ8MEFfYfA9ksxOCvmsBo3AORHeLTUDmtgKT1Uy4X4VzPlewucBxzgj25FC9Pb64Cxs
RzZSJmMjG2WEC+LowCErCbrmV0NJl0JrFdne9Xd8WIfCF1xC4/2OzXgw6AIzPDb585zDV3Ny5B04
WPcljZ9B9Lq7/p6lqbCCWQRqwNXWzfc1cka4JXUy5Rot5etPXwjk8PLWd18xFPmUNzja9tDKfc7H
4jxSAzzZkO/LaNUWfekTrFCepoQTCm1eqFwTsB3KcEodslaeW5oHK5KNLGNKZ5ftM230SWTZAZSs
x1JOXdplDd9mYbO/PlaXatMHJ5At/5S7fd9SgT1jDPkxrNqHcN7JmP8si+bYNT1unfXv295kBXfj
5k4TX4Jb6OSYJD91Rk8Ktwy0lHYBzDqLsr8tvbFhNaigous8Xr6J0mhDLnjFQHGxKyUIbTd9jK0N
NWQtb+AsilfI8CxafwMdpM3YeHeQkNxX0yPVa1aPyccTZANtaJ61MPnqsSfWM9LMYDMW/LnL4n2n
wycOCc/BSc5VlH+5/mELy9rG3LAyyDMlkSm4gOL7GwdyAFkKvD+JVkJ/YWnbqlF+gQOjLEpnB2T2
L+iB7bwhvJRoVLkpG31fhjcBwWli42/GFhlCrYQDPYmI7ozi3RHMuul8fZwWduPACn8f2u0uoJCX
nVLL6ug5uL1s4ggNj13lj6iDXn/N0nRYG0HJFAuL3s12IFhR6Hr6zTYq2bjy9IWN0lYmhWqR8eoR
HtESusKHAbX5Z1aY8nUiXQ53ecDEb/sKK/QDCcSr9ky2a7yq/gJWkNqwslArrJGFMbIROH1Ow7FF
srODWccmHLs+DbJhTd1vYYhsCanCdeehakK2D9tc3gPG7YxD2g1jVaQTCNaiS4NC8LWmwMexbgNy
eN/klBAcvwJOss3XNoYm3FMecJD1bpoIG4wzkxDkdh/XpOr/OPuWLTlxptsnYi0hbmKaJHmpctnO
sqt8mbDc3f7EHQQIAU//b3pULZeSc5jlyoGEFIqQFNqxN2/Km9cn9qnrC2+nIbRdPW8GYk0JDMET
i35Y5jmJlFT1y/1vf5+oKgh1wqgiGaHe6XbkFdnZkh+TQJZWf4Iqt9WKOLXt3q5O/Yh7R3qgdZmM
/Oy3VQaH9JGNc73IrpifbgzVEMV0zM4QJGyoyiaJUVlVfbC81P0ILUMWc7dLopr6U0THagsGbFqD
WhDwB6fjaUusGMid6bh4ZXLucqGepNtlR6R7k/j+DJscSTvfQwqVV2MukrhOi+YEIcn0AOjQVuA3
REydY8r2UKM7TFgdrFPWVSHxGiHB4x5d226i+wMwTJQO3glEyWyH9Ek8qeoyDq44LBMSwYNdHKzZ
+XW/E8Ms6RCefsxCSuYqiZfFrk+E2cun2nOLjf3XNIR1wb05u9re6C94v7ZimTH/4KUiuYEAq4so
Eojnbh7zjQdg0yjW/t/0k1hWMtLat2LUOCaR1Tg1csg139m6Fgkyr3XCCc9IcQEe3xuKj1FokbCt
RINhJemS6HYL8YjcqbFOOyieQq1geAJfdPFx6iGQsc/I2vbuIQPtuz2M7NVu+TkJA/uaNckWAYJp
8jWHZjn027w1DBOryePJsexIJOCf3PftmhuHYRd40G1N4hLR+Jv0suHKC4DM77dumnxtL18WtwPC
L09iVNnVl8Yd0wsdc3XJh3LnPqIDd9wO+hoUBbirD+CqkI7Fg88XvOXcH4HBxXTcTuopBX7MLInt
YXKObl9eqr65Dhn5PdjTlpKH4diuA3f8HA+u+TSFeLuXUetLEMk4D0VXXIpmPOHWFQfw5xB0lPfH
ZFhRfyB5KgVWhRpjEmNLj5Pt5kdm2VtM2YbdTofy1HNAWFWhdU7Cq2DyK0NJWFz582HCU3lE6LSl
tWAax/r/m7AEBv664z5PYkI5eISUY+EdJG82Zsk0Ds2r4Q9VoXiaxK5T/GpFWxwS3v8YHeeMkvi/
2gz1L/fNYVpimoND2KjJIXmRxFgG4TcIIxUf2p71V4KLbmynNt+ZFNJxPE2edKGqrTBOsi6LWN9B
mRBUjlFaEbJz0jSHLy0W2rY3W5DQSz9TQClwWSt+4PHt4vsohxFcbFGRvm8epgN6oBpUeZZnJ7Hi
eCb7GdZzyh+qHC+313JM8GQM1Rhcg5kCHuW+nd5fbtCf/e9yq32oV/XVZMVBb09/V4Hd3hI2Wc/7
Wl/H+WYxt0S4nTOEYWzlKow4Wj/SPO82Km3Xb/wzc8N0PikHtVsLcRq0TosvePnP4lZVgHWM6jJY
ABlAZukc1PPGjv7+imY6tRT2KQfYHBHiwAueihn8TyebqB5yKBDyEVC42LCIqR8tACDV7nUlQHBH
PF7CO6+JtUQ0OfXORgb+/e0LCuD/tQkFrQNoktA+p0+W+pDjUOV9vm9uU9Oa05d4hc7tFE2nYJwF
0MhKD169hes2Na5t6oOsmqwbAEIJ8hcynSfxt5Pt/G7dwQHLA3QLTfvuVzJ9lOJC9h0WmM4jRYOu
bJPQC+Mg94dT7dMwyiVdgTNqXyoZRMj/NahYsFhoGYSxrFRwBNHzEslFBOf7NjUECJ1HCne4CZr0
dhirUOAAMgxzCLzP0r3eb96w2nUaKcBsSgZeZ0CLvAEcCOW5UWnULfUp64oNxzUsHJ1MCnqcY1jT
CavSqWNp1xF16akCjvj+CEwTpPmrpSAlZDnKP3aVFw38+4j0y/2WDbsB0zy1ZqJq8TjqHxNGgFzE
qYaMSPE0JxSWHEayJWxhmh/Na3lKWqsAzvropGfAoaKwyw++vXVVeZ9ZGVJCmt+6ODoBnLI2PwKg
9dhzHicl++Ly/wXuKfCqGFwYx5onR8iNbkycaVFp/lxQ3wnGbgTQsxuBpFseOqeM6p4+5tBfu28b
g9V1QinonFcV9M0RjSqGJ7TbFIiNlg0fr1NJCRm6LekxX03/6o1pFADwYX3CyfZ4/8tN7Wt7Mmpv
StDE4ssZMkLSCwB8Y1E7Adu17NEJ9EE9t3b9ZtsvFjcD7zy6EPP8wJ3kCI8756mzUYtp8AtdeDwl
Xs2rHDMEMs+HGgQ23hJEgd09dXMN4pydjq2TOTUFAR59NfGULEd/Ql3DLkpzzI/m2E7qd3WfSMyP
/SQglOLyg9PsSs4wnbqpEaICCBBtryJSLZIaabEx7aaFozkyTm/1QAlhR3/gV3jYv1oCjcc/eTL/
3/21aQhFusI4Y/UIril8fF98qeTPsfnI6tuupnXapsYfxgxl/dgFPP8gw9cg/DJOP+63bQgGOpC9
d20UDszrZ08vvWSHqdyi9zMsdR1oBeqqfkV7IBiIf8blOyCQ16Y5Be58YuGWbJLBrjrSamH5SAuC
db50zUPqXhj9Hfj1kdvP92fHYFSdrqmRVlCQAGOw1XTwrdvUfEybXeSEAdOpmkaosoRj16NxP43m
7rvYxamAhjUfZTbkgBOGc0/mFOlDOpf07KQd/71vTuh/I2QuvFJ5NeZ8rH6UIKCevDZy2UYdnmnC
NUfN/Y4HdY0JZzN0TZ3Qv3bB/FA2W8vd1L62vXKCPR2obv/YBi8te6jJcAQh18b2ZGhc52eipKtx
tIEvJaQGYvbH0sSFpPGuade5mZYWEpPAgOMwW8q/kIX4J/P6FXiRfd3Xvra3BlmRD1nYwZVATmY7
cQDoIvQhovutG8KMDi+rWpvRcMS8U/FoBSc6/d7X7mqKN9s1yi9oFWRoV8z9bWjtz26wi9UAPK7r
UN407UC6YypKNF2R8CkVYdQ7Yt8q9zQHHcCzPaIQCOdK97XDA4rXn2S4BaAxrULNP0M5zi7LV0M6
r7IMDlV5YmJLEszUuOafjgwlcEzCx6n3kdeoFEG9Sr2VqTQtEs05M4+B6GmG84d29ZrVJDv0qfp1
f6EYPlzHj0nHy3FPwIcH05cwzC5T9pTQfWDTP9QBu8ACxVKOxh2/OJfza1k8LEkQ7/tyzTH7fOhQ
AdbgVLTeAUdIyIVH5W+sRMOU65ixdBwg6Q6hmGNVl5dpzE7U23J5w96sUywNQxjgAQ9N585rXnuo
ccoPffDMxBbVuCGHpiPFQLSbSkbRAdhxn0oPSTpcmdqpQ0VIhdp8ry3+Csgust/gD6FAnuEVprGL
MPZJlURJrfIDy4LxHBbz1sNSiMDyTk5Q51kal7pVaVvBFt0pYADh1vLohT+K9NfckkM6TNEuHkcM
RvPiKWduUS0F1qsSV+UFIOAF0l8FNj3fX7OGs5+ue9+DAd7pvdw/esGnik1XT31W/fem/qVsebnf
hcGhdZyY71ZBHrroos+v3vKqHLBHbV3CDStLB4j5ExDdoYW2m9l6YNZrawkUtvxVZuORDFFRbNTA
GjxER4eVqAIsVYVuxvRX0LDD6tw5ruTV1lZg6mD9/80Whkc+HC9TcFBWIypFSfhxmcdruvjPohEv
981gCCA6IkwASTHYVhrGFS+nT1NSDp/ltGwANUw21rZgaIELv0jxoIS6pFYeBSS1i1jMNpuO0AHb
4oIzzZK2G+MRtLXonDJUtMz9OZv8/OLNnB5IZS0nfEHz+f5UmVaVtjEHqiRBUDsszoT/s1jC6ZzT
cYxG1NLYEjVtLknUY+/YG8k9gw/q+LB8GZvA9SYWT0114bn3N1PLd17358VVH8PC3kr6mIyk7dpF
7meodWqCGLSSTZQxVP9CtgJMNSMOq/dnzrDI/gCJtWqcUDAVxGBD6R5cYJ+vVVvm+86mf6DEBMi7
Uf3gxySYyUcvKSd5EWUY7sPOMB0Y1jmZKlFw6x+tbohyyweymZ5RLLZvC9dhYT7pehuKz1Cw8zt5
AlFf+NAuVvp739SvVn8TQkDHVIQ0Z17MSnCgPpB2WpDydLIp3VimJttqPt6QyQf2XnlxQ5fhyPHr
MeiI/+3+5xt8Tod60R4sSW41evFc2uc5+Z41zWMWgJR3cR4dcEfv1DkNmK4miArnxpJ+78VcWqin
5WGPutZdXHdoXNuwoYw19T0N3dhNsgkSWdDpmZ5wMy79jUhriIE6vksiQwaNVgfs7HkA1oTqbxos
Z7uyPznW8r/7pjB0oeO7JAPlYJ5absxowpILGWX3YbZL63mh1Pnk8651N44G7y2pwHb12XK9ZUqz
sh+/QlKsOXJvGo5lmP5zfximxrVwRyuLgF+gcm5uAcXEkz83fnUumVe87mpfn6ZunhaUWsr8ZWwR
WJ+kVSfiO28tlPZtxLv3fALT8wcGznZkBgrd8SsR3iP30ksBWMvBLyAZxyRoFK0alOfT6JLDvhGt
G9SbEDLzLvFbvDDdIGzUfFBc0I+2321B7A320DUIoSCRONAoqZ8LNjktPzRQJJVhXIP+CBpT+0ag
B8HeJgC8W+kTZKXpyfcaeVrK5ny/8Xehsas91pG9mR+OktRpDL3sScr2YXZbVHGoI+Ddn7nFnqqV
3B40uJ+8sPoRDpvMfuun65eNtVPt0FNNvjcv+eLeZFlXJ3co6uOqAXcKoI62MWvvHUDWLrTzjuob
CEyHynomAsrMAJtZoGKAfEkxsT5WVvIDhCjOxi5iGo4WIBufFe4YDN0zsezkU9/mxf8UipS+WMSi
W7ggo6E01weVQJWAv19+pcr+1IvCu8xksCLuzb9mPPF/YJzXh6RurcgN3QcrqTcOjoYlrkPq/MXt
CYjq7dtafthEwl7s8RmiGm2+cRExdbBGijcrEIXpU4/UqH+jS5Z1Jwg5L2FMcLn+cX+Jm9rXIoCy
UMnBoUtwI9NaDMMXfwnPi8XlxtZisL4OoBOuC2YQmoe3VTp4wpsj6DseWGGjDrcDzQnbeEUyDUML
Aw2oVYu6T90bkyP9KBBZv6Z49z/en6T39ke4i86EJZoWhziIgj1Xbl4dZN77MXQnfmKJpc91CWmZ
+92YBqE5vjuTtulaIJPJEMjlxAviZx+6DtWzG0cJkzE0t0eWDbKtHmmeBUvUuecgA3G9+ryoPYeh
daI0X0+ksKF5JckNetBzeGGEgFpnAF/AshG4TCPQ/HwuRc4pxZbCu9T65VJEqWLoQL4ZiIp832MG
R4fLZXWhJpClNy8ZbjPLATJe4AAePey899t/P/g6Ojhuhkph0YD79G+Un40duHyCOrPKQ1EIyR5C
bw6S73YPZeb0KrIwxJvZ/W7fX8ROqHl672buMLR1cGN4WpncQy1Su/x7taLzQ7m0T8CwTlO6cfV5
31B4Dfpv3CI1GNdwI2le5nApjxkkAh555jnRwia2ERpNXaz/vwmNvs2nnNTTdEMUrp5cOpNTn8zJ
L+ifq/P9OXvfI51w/f9NF5ndNT6IhOybnBRtvlWuN4Y3HjbOBtbQNATN46lPgtGrchCp0HQeLpkb
9ukrYYvTxe0CCdMNvzeZXvN7qMf6HnjpipcsYfTRra3XxsLJO/MgxBk0w1advKkbzfuhfgXCMmhi
3QTEJgIGXmWIc4YH1rGhOWYQuRidAwqU561HPZN1tGBARxArFoFdvqik7IJIytJrHkvYaKu+LoSZ
/zyJOTrMTqLwtKZJ1b4w0J9VBxX08xdkiGT+lCwVnm+VzJ9z0JHW/cpk1VkXNfRbRxrD0vgDf9cQ
zw+Apr81efVVFoJf087+tIQg5bi/tg3W0iF4VFHag5XBvjG2MpZwkhyVxFrgqIz8MlK5EU3Xg8p7
c6gFggx1XMJuVf08OyNA1NMElUowkro4N6d57mOzKzI3/TinlcwOuTW13h4wVWA7OkIPA8qWgPPu
xR+l6x1nvsh/UMXGt5A8JgtpwSHJcuqB/Mq/VXj//eD2Qw3+MgjUXlJnBFzjvpUMa1xH6xE/BHVs
Njg3v4LrxKKSuYg7qDNuxGmTebTQUC0ow2yKFPencj0vt+O0Ur+BEqjgp4oX43F99SixSWyMxzRp
WoxIuiXvgfPkz6DDXIKDm/H8yooeO3hLN0UUTJOmBQbpLQ2ubcVyo8R2UKdIPMddIrwaBFAquW+X
f69K76xrHarnDz71mN0nuDono3hmA6lCiFZlOJOUhxm1cdUDTzwa/u7AmJCCxQqouyOqCcA91VsV
mAk9sEil3zIrDIfT/W8yDFvH+DHwwXsywYKXrtXdXDAdqUNJWeEd97WvnSC4Iwh0ibvwJvpOWEcB
JciVb43j4WVfB1qskFyEuZWJ7oUCxvYgwZwZL6KZ/rrfumHp6QC/3gWzTZ1TXKWgCklxNxy65kAG
UQyRx3y+VWpj6ma1zpszg+qUbGyIdoKRktfBB6hpWr9VZdvJoze5/dZdwdSLdnLgoBguZpCE3Xqa
TqgutwgYygLvPAh7A9FvWk1aZKD10rk9KNVuAvyMc8zbpALQKnXsDXMY9p9AiwQyWfXS7Lx7IaQf
L30K3TcILKYRUR4/dulYbpyxTOPQgkHS1WmdpjbGYYmMnrJsHn1wYtaboF3DeV7HAIrO8ZfCCYYX
qvrucSXGayIOf6fY5pZwuaU4MKpz67vFsuGIph7XYP5miRE6B3ni9fxZWrb7HYnn9lAkc3HkxK6P
WdJmH8Awu6dkE9uoDhbEHpoQZRP3pko7gMgQg7IUisShs7XLLXWgIC46YehAgvTZh05lhCmbL81U
8mjE/r3RhWEJ6FhBX1ah7yLOvlQgVn3wq9l6cgbH2beF6mDBAiU8KnWn+gNyauQCcL24VuXK4+S2
EIsP/DXgd9Nh6DYzhM66dt/ZfHQYoW9lVRUErMXRprOGS5/nc/oi5YSXQ1+Aa4sffIg301FmH4d+
LJ6WIbvSlIQCJVMLaP89avGYgTUicv26iOkwNl8pZMnLg69Ic6xUJ/yDSIdQPPkgmV1OclmGHJyx
eRYcM5uO6cFSQeBcVABahY8TmG2GJzKCZORHK/1ZQPQ6T0l/bhVksC/314nJiFo8KgIBMgqajS/K
ssIbStZUCn5Ha6Ib10lDPPK1eNTUY1DmNfVuBS3J86zA0lKkPXua1wrZ/wfxNFM/WjzKnJInYV+P
L8Qtv2az319kI5fIWZCXdMrl8/3ZMuwPOuCx8LMQpNLCvlHc9sdTVvRijiTHofVgL5a3cT82jEVH
PsraWrwQggDPkGyrPqnSd84FFEWinhbYW+1CbSGWTMPRjh4kA5V7OWf01vSdZ30igdsHh4JUU3t2
J6aGfWtMx0JC+dX1EpB1flAtCgAqHsh46LfqFwwLWGfak5lAzVMpnVsjXXnO2nno4ok0gxPfN7mp
/fX/N7sCBTv10tsj+PmBH7rOicW7g1V43lbeymQD7chBu2rgKkPQUc3izCfqh526SrztNK/g3hb9
bd8wND+Xo2ibnLPw1gakeuwclX0r3a7fWLGGrdPTvNx3S1qAwKh4djNcdZpFnThYD05cjoAbQ4rc
cbKtAl/TfGmOLrlDZTgP40szDW6cpeFnZeH2nnLn266Z0oGTeD9xQYnkpSC+DfyflKEcKgqnBSzS
99s3DEDn3ZsTXrsZS4vnAlyEoJQGeUkypf1hAF/kzi40v6Ytjvd9heeHOWiqj/PigZicgKX6QzfQ
5uf9YRiClA6knNuhDrpG4nzm25+yzK6eeiuro9KZ5oPdONa+/UMHVZIQ9MlTD3O7qWrwVsuo1X7r
Cei8z42osjkCwQnxksP9QRlSU/+eDN44ezU5dukNiXymIO89SM9VkfC8303ZfPYZSMJFE3RHVOxc
UK789/0uDfOoQ33EHMxhm9XTsxIp7ZEXHyp19HvAZY595s9TZPHUWjbGZ1p7ejBjNjTU2ny5cSaT
MnaDtD2QmYJyn/sh2bhvmjrRItrcSmaBiAoXWpC2xMj0fpzLrry2i9jiszPMmQ4c5TmdVTYl+ZfG
b+gTRJLAyt7mdvmYAajwtNhJtVURaRqLFtjQ09CFKRKS0PzzIwg6XiArNV+thfHjffubetDiWe9l
eYMtkd36vEun2A+G8BWsc7Z1XrJl2apNMvSig0dxsS1BGuA5N+J53qMivvdYTECG8z7do0iNG80f
GNIMCjoujmGIm9BaPOPu7PApCiuIGmxZw7DN6PhRvwxs0NFT+1c2W50dMVn52SmXIF2PRuEDDN17
JEkPuYRYyYZ5Vs94506gMwwWDhOAVxDnsUKC/6dSYhleUzvnxcaJ0tT+arA3EaeAKEIStsyBgttk
l+pAaJg4HygJp2AjgppMv/b8pgel/KJIW7XcSJA37pF3in5UIPX3j0Xh7nspdnSCQQZUGzj43f4F
/PXecGgSkaCSKYN2bnzfTUzzpJ1foAIQovZZ8g8sD1BRDbK5poqmxdvCqhpCig4elaO9jFnQJY+C
uuVjAUDKPDH7WCDndLK8aiPYG0ahIy8pOC8G1iP700xt/p0Q7P0MwjQbF3KDpXXcJRjtEuJC1uU2
WmUfVRASjWWfkU+ZJTe+39TDOntv1pLoOguqiZm8AT/fRygBraOig3z7yJLXXXbWJTJJmnrCrfP2
pYc7yGNRLv63xk2HLYVkww7/By0f1E8SMjbkBnmG7gMqY1UeqUZO1m82UogsQOjAhU5ggYMHmPkg
XcCzb0PYiL7dt5D/AGi6UnbATQ43uSCeHVgyBN+KfmQbj5L/4pneCVg6LFN0Uz1OTmLdCHWgmTG7
Jen/56YeVLK5WgrvZzUjSQf1LG/GEcdpUcrzGY8UFjtC1CW1cXhzBVVxgjQ8CIaCsU3HjZEb4ETO
HzBFC0zBhI7qWfmhE1WovYtBAh43PHwSofMb6jPpA8tdP2qJ/FImtto4kBh8W8d6+kUAqRvUWd2q
zBogLhOWEfTvSCwYJYfJ2QJKGrrRgYxVXVgCVXl41m5aKW60hWLZmXO/I7EqWB0+LRaOQBt2fi+S
+KHna8cGhsrIdPF4ceVkEhe/RBZMJNUuhDjY61fveePnPhLFy6Cs8Qpq1f5YAQ59HmsoWv//+zi+
Xc9vNB34MUYWSJDUeTxycTWNaQLC2H2ta5efJoRSUefNEItLrNfKAZow3CRLMMy6nsmQIQCXw6CQ
9vMsdc6Agj07o/d8/8PfWz/rtKxB982ks7ZdYf/IKc5AXiSPykMFeXIpyilpVISgUTQk4ku5KWn5
3mlq7W8d5Jv+sqDuBx/kv+eqss8N9z8Qi136oPrcjcXXYZBf7g/LNGeO1k3mJqCwD+SFWnk9nBpn
Efk5VETy7/c7MM2bdjTA5mC3rCAwuB+4L3hjHQ6+gyfJefLIdYFC6M6Fpd0FpM+gFlbB+DO38rgY
awFxOrWL7BbW0By6sEnvkiWRFzlJy42SAupJp85K5w0zvLd1w9p6WkNlda8giTVeRd5OkAi0xjmG
aNp0wSPElnq2qQ/tBWXO2gSMUvl8zXBKOBUCuAdRp//0DXSC7tvasJh0WQGfB6nsnWk8u/lgVVE1
QbEHNXdks7jH1MG6yN44RT+ivhrMveNlLvyfgqm1Jnx6uf/xpulZ/3/TdtMCg05YMCCzkNNPDDUr
kaDiKafJ1tXb9PXr/296AKmUzTsUQl2boc0PavDDqJ74FkukqXXNk5u0YwLUxPh+0BL+7DtAm9dQ
cX9yTI1rXpwFQc4cz5uu4EEgh7mtWRSITbi0qXXNdyuKkh4IxMmLD/mzb34jAEG0espf93285rwk
WWrlQoXswtzll6zDIUplulVvZvh2/e6OQ1vrQDRyuhaF+k79Rh280N2RxUNU0C/tfKmrvqQtXoqt
vDvMdp5YKMuby9hp8eDgDbhWb3iuYfHrd3cB+WGvyArxwIMke+Q8zD6ytIfKo5i26olNE6X5rq8m
YEC6pblmUwPwZcvOYECjOx4x1pnSnHeWwcSE005XMY3eAZDfLs6tetyYHcMeptP/y7Dg/QA58ass
y2dBoVQDXEh6XvV8vEbs4p7HGDQHTlAgEAIVu1x9GjAwMpESBYbtBiLAcJxwNAdG/iJ1vbIaL2L0
yaGgMkJB5CeoEJ/xcvppgsrxLl/746aeZiGKw8rp6rZZcSTcRYwTW2kA0xLSHJmXbRksGbcf8Tb2
xIPZP3QctUK7vvyPVC/QX7aTWvJSWfN86HtGIm/s/9rXuLb3Qh2vgb6sO17BUlF0Z3DnQRXT4ymt
Nh7kDVOjZxeyMk3TQHnqylrg2yJOculBS5d0G8c4U/ua98raHeyxnBW8NxMHXk0vst17KdDTChS5
SW9MJHYXvuJI2qI/eVY1Hu/PvcF79aQCXrhWLUiqriRtxLkB6+wTtMr9WEG8EUyGbb4vBv2RO0Cq
qBdkVFe/L1AxQSU/BP4WpNQQoPXEQSPrwKkHzD/gSeRxRTl8kANulN12rttkYm0XpiKVNrVIfy3y
sI1UkJNjreZf941galxz3WKwEwcpXTwySIgrLG3c17Sn5MkDzqal/7vficHS+h1fLHKlZB3UVfH8
E2SNP7NFvdCqfrXInhwhNhq9WlGJ2SlCt8BSHW16ScD6dyABMP73B7CGAz09tLau3Y6JSsu8LdRw
dVG5W1WAk0M2aZ6CE7OyrwtNIqj67gvUeqEiYFuqnYWSQKJO5YeiQf5AqdnZ2bq2H2MtNVWv0ukq
27mJGOHFKS0zZyNUG5xBL1EkTtZ3ljMN1wY0sVExZJ9myweiMQu+3reDqQNtK+6HjjDo+4Jke1bl
Z14W3cEHlTBoVYdyIx1sWqvahowitKmZFeFPKA/7yaHVesYNJLy0EoUcQybk6f5ITN1oTt0PFpU2
3OBK+grzldv+a+9LdsxyAahSU1Tzhk3eS92uS1dz8Mp1Ei/1sAEVXkWCR8hcLh8JoNXhAXmMvIya
HpWIh4pBB6EJQpnfrGQCnuX+KA320ksSXb/osoYLdUWarzrwwkYJU1u91gKaYPt60DZw7oBSwh8a
vDJzQJjYlACOVVdtPBZJu4uvOvR0nn/qtJSqETFeNVV9TBL5pZlrdeoFe0pxt9sYiSES/1GdCEGE
eiDNeKXdJD8AJDWOhwU6vTuTADrBv6vKYHYVtpFkxeNVEHe/WmTrHmpYznpVoi+TwG1S1V+rbppP
zTKm53/PgVXR8adl2kr2mdaT7v+Q3XIogUAialxCP6Ki6OLCYvnRK0iyESJNfWgBoIGwIED7S3/N
wrH5QAGVme3B+5iqrSdfUwea6xeZ79QspHhH6CX/mfhhffZGVkajX5Hjfa8wmUNzejdFprWBPuIV
7FdZDB0jearapDuSCVuioqi3ut/P+0MBbPW/mRORkyacsr6/ygkVG33VM1CP9eW1a8stxdb3t15X
r1AsLE8EopXDtcJTUyQGVPABGBcc/AlAxaD3r6noeByuf90f0/t+6Oq1iQ1o2mo3LPur6yxFRAP6
DUDPrZrR9w3j6qWIEi8QQ0FqdeU9XQ6NqoBydWEYntkq9kaxVRJiGsRqsLcpLXdQCW3XlBa0Vo8Z
8fLY45DUvj9FplGsvb5pnZZja9UzlZcMabMn2rL+UgngEwEpCD87uA5+vd+PyfaauzNouWdFKOdH
1c8HWTePjT2eOFCFtZAR9G+fF39P8bwfuqHm9XNh0XT0BmzFA/+GbOAcOZ6VH++Pw2QNzePxMrFM
HJV5V94V0GAi1XgAYbu7YQ1T65qzZ03hlEkDyi5R8+AEaJR3Bs/tvuu3q9cdkpw45SigPHIgNZB3
Ys3dZ+64dTwxfLxeWqiyJE8yJI+vM7SYPiaeXTyMU7bFqWRqXTu3V21rd1Csx+2GzTCrwMTXvNgq
6jNEP53ZvwoSyEelOSaeeyqqcrwIJAD4xZAl/WfXwtHLBrNEECuHYM5jwsYvxUKWAzCWe8rfsOTZ
OmlvvHhuxioY0xmTg/n3DhnwZnFVFvJQpsKP9w1A82Dfo4ktE3v697UMxSDVwbKtH/va1l22yZec
iHS8Fi2OZUyBy7RQwd/7Gtdclikns9oCEgrQNQujLpgWKPORrQBqWpeay/IEVYfzLDD1fggWB9Xi
zacKhy+7vl0vB0Tgdwk0l+erSiXAvgO2xlk4v+83boj9emEf0pTIwDVyXTVK5BHN7Pw8170VCeIP
3wK2N6wFmu/6GbU5YwodzaiIQ71AH1ycqd2DKMHq1xn8m67hNXSIcJQktQCvkaDfWlJvLE1DZPij
vG9GRUww1Pj2bIAvsdHxo4qlWP1BHe7KLLo6eX/VVIKP9mqIprGHI3RYEHlQVrqxq5iGoHkubau+
xrlhvgoRfK2awVvRPSk0JrJsIza8fzN1/+DxbycbD3tI7PYh/0ld3vxCfZzdH4GxZfzAoUB3SUoQ
jEWyn5YhskKn2ljDprFpzk1cr89RmzqfJV7yUeTHnGi28vG4kw9gXV6ah7v1kFhdQTO8+o3pz4xy
MKBPmMT7TmiIH3qZH7hMamjxLUBzcxuyIngTHaCvPdBlwzQGJ9fp/hurh5xZbc/nStqfAOG+CIdG
/tjAF5P8dH8Mpj40/54ZhO4dlEFmQG9XxSFr6x8M5xYQpo23EfrUt/vdrM39mbpz9ZI+QT2Uvvbh
jCKXADXeLfk1j8DZN25VP7Q5rl0tPHSjL8N5Va/tKzrw+YVLMp/5mH0qXP+6vueAqf4Mis145s7v
Yeg28KmmrrTNW/a2PVuOP59BMAUZKvuTIBUykuQsM+8riCpPQzfu4DPCUtYL/FzU2aR09uYzZNOa
aAb/+7HL1caUGVzR1zZxKvpiTssF+GNeQ/i8T5wB0kUcBQOTzds93CnrEDSH51BQ6Cfg9T64rOQn
YdHfOI1vlfGYnFFzdZYvEMy00biAlOu6l3/Hnr4HvI0v1zFlSe0tCch4nPRAQhA7eF+z/+Psy5pk
Rbm1f5ERgoB6qznUXLWz9nxj7KEbBRVUxOHXnyf7u9nHs7Pyi7rpt6PejlSBBYu1nmEcX5exu/Vy
OkDA8ArB+kIwbsFllGs/2DEKj9SgyZY0/N44dl+N6GRAKS1/OxQvPWQT8bTXSx8MAdYoWHpJNYO8
Ne205Q/Xw+LCXGyhZgsIzzPnhhy7SHwXFa4pcQTAxdvvf2GtbqFmhkFAdTQ9OSZNC5pzCB+EMKvQ
f+Y5D9LymtrKpW/YhLbgSHukGXG7jv0rbcTH1V6Ltgub4dZRgEF8vp276MzSnXdM64/nZjNLf9ZQ
DYypvxLTlz5gE9Nj3NsWohf9TePRk4SaIxbRVYr2haxhS5qbUiBchxjiy7qZDhRFuQFC1QDrHyqF
S0DlPzRJex+s/sopdelxm+CWBSTp5GApMFkLAGBn0F9haA6q1jdIcD6fd1uLnTd+Z0OObRFnGt72
fVIYdUNJ6yHSUf6G1uK1G+uFmdmy6ES8TFC/JNiqbBqdikLGz0HS+SvxfenXN/E9jt3M2NI0j0Bf
fqAk9nDz8ezr28H3V4g2dsItdU76YtC2L5vHTpMj5UCoArAi9hBt6bIE08FK9TEZWpWhFNXvpsTl
8zj8nJeZwrHgajP5wh6wZdZpStcgRnL0qHUsP9FqpFD5J8Dj2vY9QlznD93EP9UJ5IJkETzoxvm8
m841brj35A5UlPfld2yT3C9DbEVqRP04zvWQlcB0faG2L7IFm73cQWVBXitOXdjz/w/pLIZVtYhL
+ViZ8Scd1uUb6obLrm3k93laliv3rQv7Gtuc793Ai0AEqsH3tLtO+/0IStMxmYXNHUCjmRfS3L69
Di8tgM2GwDivxjJN9YMka/mxKga6n9Yp2pW2+v32Ey6kdlvkmgYmSCWwMX6cOFWPSciDb9KsdXRo
YWv3XfrOfOhdxGGQA0urKwviwldtEW0QzkedjMHCuCn9cNSBUrdN0PAduCrvXNZbKJt0wsawV5OP
qFCGwPFAwxBUNJWl9J2tG7alnckAxbgyqPRjo1HQKmpQ/ocSgDYUW65poF5Yz1tAG3VMT2HD0R6u
XXKUOr5FzQkV9h5u6bYVH99eApemY7MFjNwWoQ0LzP6g00MXrcNPWbI7rgAvefsJFyJmC2ob5xBa
J8TWjyFF9aNKg3EPGHJ13gtIDjBUFO3BJxrf5Vefsi3MbVH9TEIxYWai/4RBDAhQuSe9SI5vf8+l
ednsAGKQCd5a6EcJliNuqWjLNiKlcFqtoXQfhQRegW8/6dLIbTeAuU/XAaHyqFaHpwBqLuePA7pt
2cgiFT2SkAb0XXwVtsW+JUalnQSzuswqCORhMaN9VxN9evtLLqyyLa+ua/RMHNSVy0xz5LOdAR0m
MfMP29NrJKLzgv3L7XsLf5tVLUgjdHOjY3XrBzMjHYyvdbQvvf95LfxRwG7mJF4kELJlNhHzQrWF
joxnJ8uunvaXXv/85D+eUEkO8qzhE26njPwLJIPPoatzDdx7Yc1uAXAa3OISDM36Rvfl92KKD6b0
Bw2FlFr7m7en+NIHbA76oZcSapGxxRSXBfkxLj6AqZ2L9TtbW1v8Wzf3cbEkUX0jvPhOmIH6kyo/
vf3yl8ZnE9PVPKeMaFLf0HDcU+FvtKqekza5MTS5Mj5/Zdch2dqy3DTOc0Nxzj5oNu2mCm3rqrIP
BVca4pMAWvcuyMqxf1Ru+QH87DVT+gtLd4uIozBxiqTj58BejfsY6umDsTY+pZT98/bgXZj5LSAu
URYQGNXVN0s9ne8rUH2ytfn8vh8/741/xIVeOoNuYIrXR8IN0UT4Z9+s+Ib3/fomrgHQjH2g/huc
Yq0eFoaOZhsGV9790tCf//7Hu8sKoiSzT/Du4JPCH5jVI0BkPc3LuZuunBGXBv/89z+e0SUe948F
yUg2dERA7B03BIJV9L7x2QS1rkmpBnialplwZxSfhlbWdbbepfHZ3N6TZijnJKTYMuRZgROAnjU3
lR9yO3XX1BsvRPZ/Ttp/jE9IIPXeEkBUso7Wp2lEqUnxjwrgSlVfwwpdmoPNOR3Kwk06KPEdjV6X
DBkhzk5/DTh+YZS2yLZB99Cnxn6HL7DDlIFpb0EBQYPEUfBY3p7nS884XxD+GKWmJtUKwhaeIYQ2
N+C5/U7UXOxGMFsPbz/iwiBtoW0d1GeqWnZ4hF5jfg8urLgFufkamPXCPG8xbaAweEi6psGRtdAX
ozRP4uKz0fzWAkT39hdcGqTz3/8YpEGZuk+mGl8wNMAnVK30+2Jo+U4lyzVD8UvP2IQzG9KIO8ta
TIQs4l9NyaLuODcDn3auMVP3zvnexDUdYJodixKfUgjse0M6foUNon/iQO1e2ZgufckmuGsCVf+g
rsIDKfkNpIHzvmt3pLwG1vrrfMfQxfnfkzEqMat+hQGRIdWzsPrwH355XCFNfQYyvz3jlx6yOXwW
HGyWNQvbdyPAjCC9I3V6UaZ6LqOr0sB/jQt8yPnZf6wq6PrP0SQo2zcz9y8V68wDdFkgofH2J1z6
+c2iNQDXOxibw4yrLoafugAdhPdT+vntX780QJvl2pCA+liHbC9GHWWSsGlPexuoXKBHmJeJxj/f
96TNinXp6tdG9s0rKhaPoGLdFRzwoKY1DyEjP95+xl/vW5iKzZKFLnhxppE1r4lGltzYO+KHVz+I
E0FWSM51wLefc2nUNtlmIuGbXDdd+XputIQD+NCY7yNxw4vu3XtaafiW7ZmE8ygdob4E7exI30Gt
NcwCifvp21/w1+COk+2Z5KSTNQWI7XTGm31c4UMJsl3dPMKUtL5SaLuwcMNNgDdm7kFmTdxJ98j5
l4DKvBZXoZcXpnp7Gk09qDrKtVAqXaoUCzf8MQG4OI6+3oWC7a+z4S6N1Ca8nQsdMRVxpxRiohDU
BGsTabK8jcaBHt6ejEsjtQlxFjl4NMX1fCpTWGR7n5Dcp+qaHN6lX9+EeBF206CmCR/AZ5FBjcRm
aUK/vP3qFyIh3ES1AQhXhmtJ4e2zQBG5vJmU/5BO/W1Zv/f9N0FNm573DETrE5D7N0vaFll9HZ56
aXA2kezkOheWFP5kIT2cN6Pu80VePeMurZ1NDBdTggsv6YZTSUdwJlrf5jHr10O0XPVE/vsHoET+
v0+fKhZkDqdxOLHgYSz+ifW7tp94i6V2LQOfu8U1U6bk31CIdq/muN2/vWouvfTmWJ5VrOdSFxgX
IvZp6x4Vu1bcu/TTm3Clgi3QpQ3x02iyjmjoyPJ9e2acbsJ0gDdiV+i5P0Gl7j7y0+cK7l0ZTa5J
yF169fPf/0gksF0mJR+T/pQCI1A/krSj4ylqJ3utVPz3YI3TTbB2XRs1s2v7k7DiFLTD1wnUNPQ8
vgKi/entmf37io+32GjpRhIWOuxOFZ+eJocWW1CLW1dezUovDdImYIe+VnWDuvBphkwwxNxQqxiI
fteRFaebeA0hDNxMi+lPg019Vg/Td9Rpr6kMXBj9LTraFio1qp/w49A0PgZham4WOox3fSoAlWGq
vxJcF6ZgC5NOAuHhFJDA28F2tc9X3kIlcGpp+ItVHR12b0/038/feGvDUkbQ0TPMjCcT6KeZRPBA
pV+arrudJb2P6LWb+aXHbMJZwvK7IjZiJ9/znejMt3rq7yx6uXASlTsexYe3P+fSoJ3//kfs1bB1
HYZJzSeo2eyk81nXmF3JrynbXPr5TWgPHGwkhzrbCXljnSFJpTlDzx4tlLq68gWXltcmuDnE6cah
sN3Jxt392W/1nFrHwh+wxj69b5A2J7GoYZLEVDlDv/9FhDZT51uuu1bivhDZySayp4SDcy2G+fQf
d7njEkrc8buAaZCY30Q2H6OWtC22DUICyMzTgflPQ6SGKxvHhfn9PzBqYd3Zo647ddJ8lqb+lbj2
WBJ/TUf8wthskdRNg064Gwp60qQAqalmJaAEV3/9nJH/n84L0Mab47itra90n0QnOdYfazSKPTiX
Ea/22iY3AaraY9Sc3l5C57Tkb4/axDNflgXSDJSeVPj/EDKgzuSqZ98HAehjOn4oqvazQXy/73Hn
+fojrCeIBNjOs+iEe8Fpqf0+jrqH2A1PUJ/I//syMh6Gyh7fftyladqEOcCCqVt9YZEhWHxfGVfm
wzpwe60WcGmZbWLcoVsIJDS1J6fj35NJf8M7uM2qRF87oy49YBPh8HmJurYn2KdWUF8KSIu4ss1x
mKjs7RG6sJ9v3VMc4aW1oepOjrivIWF3am2OuF7JrLXDXQyhwvc9ZxPvAXBlke8wUgbIZzi27BuU
c+Oa33Ee/3885sKEb8HVsg2KmNLOnuoeu7kbQ5urZb22I16YjS20uio8roHtZBCXqK7PQ9Fms4bu
10r68n0rduuSAgfdiM3TZE9K9z9969yu9Oaa2PeFI2mLp14Ej7zR7XiCid4NxV6eTtMr6nFf6/Zd
/Y043sKoi3pxZOLGnIJ01XeSNP192MD38u1VdGl6N/Fc1LxwgDdArXzk//DBVRqioma5Jk18IRi2
aOkChHQA5sf2ZHx6c06Yx04fRI1xSmDZHM3XrJ0uzcMmqgX8mBcFXeVTCMj5nNXVSr7rFRVYdHpV
8nGAZ+fH9w3Y5gwfCC6NrDTryS89z8hSJ3m/lO/MoraSnAuQW8VSt+YkgmjKK7GGMCNpWNZXlfn5
9gdcCLkthhpg7IGnrWpPBNqueTeDI1Og8AqYs7wGCrkwG1v8NF8b30e8b0/9tD4L1HSrmO9w2zyc
b0rv+4rzgvvj2CsXZGc4aJvThHxQme4OMKSHMebvPIe20GkVrxMkhIvmFK1NlcctDNtgE2f3cNN4
F/s5jrcAaukDCysbjJKVwYvrBkDxpXmo2Fm1v6k/vz1Ol6ZiE9/VKMKBJrY9hRSSaXMqLRC6sthr
iXYNHWn1voIxxGT+94QApw27jiauT0VoPkfJeHPuRZzzkN6Za0frhc2Kb6K8o9KKVqBHKrSbMhhL
Njs2wqD3fUO1iWxWN9MKQFt1wob7rCQKfHz9cq60WkXztx9xKfY2Z7awazoMPatOxFbRF5TvqzxN
l+BXmsC5612P2CKmyySACXZMyxOPo/uJzDpHVp0FCf7l7QdcmIQtanqCTedkzFqe5jC6a1P/Q+lr
4pYJ+y8h/0v2vBXn5GUvACQL/H7Wy1qpXRCRhb92aR+TcTfxJFZ8F7WAaTd5y6O0p5k0Z48v9BAa
G9MMlYGwV1nXGSbLLIXYg+tyCThsueznrjByycygdHGE0+MUk50ZBYXBGa97zEUzLIL8XBacJb/D
iKtAPrdysgEMee0wi6/CDk33fTHVhK7kYte6+EU1BHjuOjfNcsrKCAWtuzCakwpNcM+ttHk19cMc
ZpwvZO8M1XdTJ3iDF+3CofpEg7Ht+iwKIg5ihh7ZfJaTHmHwwrKYxGmBpAiNRRSZFPqs/sVVMmij
DKKKbfJQJGJxn6ORwCdRkx4i5EFY/VbNaqY513FSRzEg+jYgRxUWRRDeNiLq5bPCK/Xrvq0TQ+MM
WoeoM+VNI5eYPLZrJ6IgJ+lQB3qf1M5Wa0ZGwKNfcD0r5j5r0MPmNIdd28hURp2ck++COVof5qaD
RdxRBGsVf51WNnn+oXZRK8AqE0tUk50oErL4jMilJj8i56r+yc51G9hcU3amtdKZrPHn1kea+Vyt
2sevQwr10e8x75Kw2Rd1IeclL+veoKHnK5k2w45xq7smI+noz8y5CTr8RZb2ZAX8aqJTKY6l1jUq
3qpUnRbHTqdU04y3Kxc/jQSJoclcUhWRznsAJ/0/ynY8pS+9YGV0X7o1eEyTOcXHAtJfYMBgtHnq
IOrCb1Lo7bJ/xyEp1a90SJa+PlgVmUHDY4Z7CVNtaDOsvxSUwqtPUEKrCnfvkwh2xRkMzErQIEfh
p6G70z5izB2WoIabRrboMlngVTqnv+Le+WXZ08lNkzoYvpS0zwApxSV8YX71MlNYTeH3VtdBavKa
JVz+jkNWTXIvearFU0Bgm1bfhxyGUz+CQDqiDsFoo+K7bdcyhvEzGZbytVjxKp8shSj/8wo6onkc
BIPo7qH3Pbh6qeCtr3KarMxAgytoln7vUX0jz0CXlpXet8BPigbYWdN3bhcPuvCvMexeyzIjlvvl
51J2vq8esBGN6cPCY1HMux4MYEcy4+MYVU4JE3R4DMemCsp1H0F3Yl4fUlO19c9RC7Bc8jYxyfpg
bZLw75Z3cr1rwnVIg4OyU8S+piTQSXKYxkCs/05LK8ZbFnYunndwXC3Hj+CxR8m3YPSlZ/dWhKKM
QRftW3YYk8UWj5QVsX2OsKrI7QqdPP8kBhv4Yzfx0t3Dyi/w4yEIl6h9WCfYx3zqJroEn4siAski
61GvyzjwZehwqQkC+HdW8rhRu4TwgX02SzIOX2OYpBWQR6BDW7zCUj7qf85BLHWawfQ5MjemSCmu
jvBnFy5jvCcTA6rMlt1LnyZpBWpFHdlgziEXWHZLltbUNftmXJT+rcDzadrMdKZ1ry0dR5LVAQHs
AHZEo/0xl25Y7gMu8D87Jodlvmu0JtE3KPal1QnVwCHY1SVUVeUBXmWrePFkqtinlKzNfKewD8L9
E1j4MPzhtZ6rFmt88kP7UMQAeKHgNIOFC/p14WYUuAJCulfwwFat8iUiEzJNbbyLsplBIbbNV/iq
iyMz0Imdfkkl64bsZTnLJMzkNI/dPa+Wzsps7n0Y/OJ1AfumXkeF+Ox8CqOBfirCCq+rq9e4h9T8
YS3tal6mgZG73vEuZYAuMicbSHpBMvPTXOuJvoyQ4jE68yD4Bb9AdCeu2ylWp16g4tRF1XdSaxM8
F0sqoUFQu5n6Lq9qNUfBLgywhl4CAVhqAPNeqtJ/o0bV0QdZxuEgMziKTuYOkvSd+YfWrjZfYofX
+zcWQbd8pw6nE5yMkK7O6AcVvTxQb2NsZhaCcO6Lj1TlDh3hLZvzYhgGd5o12IBwqyoDJ7qMwJ3d
vGC76fQTKn0lvFiSIWpKMBKXdv5XVq7CHZ01YAAdfd8bqE5jYocAvpNONe6HSLxfnkHHxd4OwwLI
IGCpLLKudqQtib3rh7RIi6xcvRW/WxLKbsqTiOv5mbl+ro9hgLB6WhuSNF+kjdbyiZHRDjAUrOfE
5xUsiNxrACjteh+Zpim/QRoldV9JFfD0hq+TnEjm10IMDIrkayNeqA0TUmezL7Qu7pGkVNXzCsnm
kO10VPWICCaYCMFbwX2rydIKZ5PJvDKwfM9QrzlzpeMItBlzlDidO3uDGyAYx58KBUkp/QjXikiq
h6FsTDLfQ5A1mHxOrW0BbchTyavhzgVdStsDcM126LK58mP/LV36MHjCbolvycO6M8GvpmkpyGex
abnOikj1zXGFPq0FgAveuOQ34jeyIlM08DRbkbd8S+SMtdBFYwzOjexpJ5LDMibp+lnHwBwtGc55
hmOn5GUFd66iZdg5GeFs18HVXh2T1SbVrnVgG8d38KhFzS1XsQurMOtTgAPvVMzi4MsIGNa5T1dz
9mFZkLse5n4UkTkqEk7xh7N/G364D5HIrhkYget8nLl2/IC9vly+p40pozwV1VT5u1rJChdNBo8q
Dlk3flZRTdVEk1MBrfSpyxykjGbIofQl4CdZAxl1RPsCdBxa7kPHUttlQxQAG3Q34n5ZG2RDs3UP
M4CkfM2sTKYpOmAyl/GlLFEq+VkKKMUkWQRDYYapAM1zF2sOkPa+iGG/dORx0dqf80w7Zvd9G64N
SKYBRO4PsgoxxgX1Pyg+lJRZuZDZd7smigWlhw7/txJ5G4clOwGhTkxzLINJiWNRka55KGwty2eJ
XcCEaG7Oy6KycayMfVAV8os+h9untLs1ibChJ8soPbpwQaDMrg3NYr4yG81A2adjH96EvBR3BO3M
NM1aGI945J6jbac680gdmzUv5gKqBPmsvI/lrVegHJaAHnUjeYIaGRVHHCs83SHpnItoB5TyWLwQ
ZWb2rFMkqnqXzlazX6kq+uqDhKNJuWQlS6Zh3Xdh/GWaaSVeW9eV67dopUgt8tSqeGY7JwtVVjDY
GZcVZuBOtAa2ZoS1P2IYtk5xZljQJWMWS7/g5u8nS9wjLMOHO1/NDmHaRCH3QV7TAFsLEAkDDtJ9
IbmiLbAQcSj/8X3Ku49NqRW7meoV9PVbqmKSLIfW1dByPjgVq+Cn9GmzwMmR6aWYsjTtVPEYIHlo
/xkWS+2QdbqKjN9RDiFLmqdVYBK0PEUAVvEwRsRnGOlJADlMx4Y/tsjI3O/Yt8iIYS4D+eDwZvW8
Kf9t1rId2qd2hRHCnBHVJOv8UMezjPY2iezAdkDUmHk6ciZ5CG5kMSTYzJ2Aty6/naeKtk/ACQ3B
ibZlVX9Z1Ez0kLVrRYTYzYse2+RWYMOduwe405Xlh6Cr13v46SbWZmWP+Tz5cU2aB+kU6BE7kJZs
pG8pfFCj5hiWUEKwd3CdtvZnzyiugzs1pQTqlmnSxmN/1+Mf2ud9i5kxN7WiEVuREghH/R7ojdKK
Y12142j3SGcG63ErGHmvjxx207U/JYvoabpPo5Fp4EgW5to7tHhtueatJPCgOwA99iOAUFAOOGIL
1jOya+4/JK1TzCGZhwleDcltqP2MOxJVuMig6uHYUuXrORGqdmotwgE+k0nKYfq26mSS8qDHCtlB
5tppLWpkQB6WzhmypL78vfLeDliEY7OkXyhSwOYzPavwwY1Z62jy+9JXvtOZm2oGozrsLRADuk16
OKR0txra2ZYcRj5EsQUdJHCd/wAFLhjyooZYt4PJ8D2+Ylkb8WhWGQ/4kNzDQ4f4ErOi2PISt9PA
v6zEWkxnGHfTP6WStF5wfUstPyyo5gkkgRqh+mtwU1z9KMUoyyQTquojBDOZbNLl0Pipkl+W9jjv
k3JFCrdLQK7jn4mcVP2ixnKon20ZyujraK1uTnoYCxoeUj0luJhVa88TDcA1mosiqyGaHiC9SCag
lLKRoHMd71xR6Rpi2G0/THLXFj5B55F743A5mQM/PNUCblaQZqmNaGDKGTJYP9jZM292dMbJ1+4Z
tJFxl1oqnER0V0O8KjnCjDyG2n9dhPGa5mM7LuKrx86wfqs7Z8cvHsLTi9wNc9OGn1SpU9BFoxmx
XkHhZpI40xe/jPpexvXK/o3CkVUmWxH9psvnhnSi3PsYAiwwYna0sOwlirCKJmi3N+WiMyPoEGIw
Z5Nqm4tKmvk3E/D1K2/WGGdgkxlIjIZwDK55W6AdWiquCM4q0B5+da6AExJxhQyAWMeevGM1lEqy
RlFZ8GxtNVx6dukYp3MLT2+2cLlH+latv6a1mrCPC1xFzD30Kqui/0XTvqwImoptu4SwtKhm3LuW
SleszRxqB136VKK5NdxZhpUGwtwoKvIxJEszhPjU+Oy0ha2uan4H0BqiIi96v9Q876EEpBLkBaZP
PiocHcrmtsQiOVchpiE5trD/q36o0lT8Wzj1hr6spMbtIALWfJyzOPW1e2pZ29OnsQdvxEGVrY/V
Y1kuS7hbOAjDbYaLEbf3cPSDMRTUgCrUg5FHRZH61cUDVmIm0IZYnlU31kjsRhC04DQYMZPcgxXW
j/UREohs/aJ9IiUu8bZTLdQ5JuWGL5RBUXLM2CQTXMLqTtQQJjMhUcH3pAnE+L1Iu8DQJyAEdfAU
sKiCzQMEK8KurTLYnUaSZz6cPo3VSOJX0KvU5GGludr1A1bnhP1dQRaC2SxRCUoJ95a2acgOrWia
IMimfhL/FIGGDdyKm41b8h5kT4hIUFSCIly3pmBo0zxa1nmuD+FMFj0hfWtsMu6ask7cfR27uhv2
7diNMHctelpNPF9MaRL10DQ+gU6Z7wonzR6WgnQSu4jDdd3nE0owEcyXIHEbsowgyMhvEQSxcrld
4i44CuXN8kmH64gUB4kjqDHLIqvXJuFNhIQKsH1kzNM0pdFvKcH7+lphsVT/FPB6XWYk7t3QP6sB
282ndAK08iOk+wuv83JYSXzfUOYGXGQCYsQp7NY2BN90KMsaV3oyStyoZGS65UsyIw4ehWtDhNWM
ldWfIJAKg8x8tp1wD04GVh7joGiiJhvUWFQ3XKLB+VyvXTAvuzJMELx5ZACcJxmcohv95Bhkfoa8
gEz48tASRykEyFEGOEa9KXoF3WVFxSsry7V4BnTTpuVurivYGGR1SPE72UqEs90XI6Fyu+ZkwXhG
x6TvhcXRGc6QqZLGeHOacLco+jvnZo9abV3EfQ1L3Hk1d6sYpoUD1gofmCETRBfIUdH+Ajk9S9Yh
GQ6UQI0PPFIbLh3MICIah18Nh6r2CoHmNirKrE1ZWbC8KXA1jVD9R3b3OsRNW7scdiqm+UlCm4Km
owgGqc/mgFHG8/Me048Z/Dex+vFSKM2ZnJ0LRiyT6dDRz4jBXrNMFC6A7HAXm6UTeY/cFd2MGRLO
zwb5QgWdEwATY4l7VhUAz98h1dS/Fuzj651pO62eS8EIKP6+Bv8aEzcy5IZFn3aHZKScvCTnJHvZ
h8nYll8roQuTPIdpsQi3t4Gt5uDYkyatljsoE5eK7l3PHW8OtCorMR/ZGI0LCki4fDYGeqCFF+3t
+XrGc/zn5Sek0jiccnh2l12yn2ajInKMce3g6mYFDRUIoCYZIVW7m+eR4J5bSmIdNF6jaXQfW0R5
2H4O7ZykOKo4SqjdrbIo0MmbAJS0uX918KV7cTNIGs8CcVOaPILylmJwHg59+cP0qBeKE0sN3ATz
Kq4SeEWdPYPRTSnhKjh4ACT3U7ToGrwLA4AtICxKLBmkWd3QZK3pLPpqTA3BNwg+0EMihteJhnOR
q0jX0W9Q26dxyKq+RP6YxRaUpvbWlz1uyNjlnalfIG8kqh9d62t7J7CIii4vYPaBQIOedOd6fFeL
KuPBEBArv009cho8HvRsFCkTKknwOnlZeoG2txtqmwFeoaIDzr62sDcjbsS++Ahy5Gw+ggzp9C90
GSHhhYJ759y/2mmKF6mhavuxq3k43MccJ1+6R98KGMV9YzSdnyhOXkRXmjrHxizEmVYv+yIK50ge
DK5yas1TMxL5o54CnmA4zCqq/hYvjF00n7hc6J1isCzYc6Za+jotKRAh+Txw1LuigpYIPhDw4p/h
WU5pzMAza9knpLUTxGhMNET9IUFlT6B/1q3maHWwRqi9QfSSLzDiJhJXJ+qQuzS4VXTPrq4Yx2ZI
YiYPKDWg4ZZjclj9lYtwTk8hLs7VL9pg4zx1gWsWl8W4EZSPLFgi8dm2RSp/dxoUBmBj6nHyEIJD
eST9gIJL4L9gsbbLKzLoKHmcg2E1D/Oo5h/a4yAvsk75Nd0vI8p7ENIhKg0fJTKU8EZG8eJ/1BpW
Ba8UHOtilyqd2h04/J3qdsVSMkjj437iZT6jjFK/oCtWJfMXyXHDgc5WbefiycwLhXkya+IQ17ak
rSXIZUYs/b9jXwnUjdOqEj/CtYdWE8UmMi55GmK/mu4KGqsKXUKvXHKHk5+8Nq2T8Q5uyZDq7Xrk
wNlagr+2j6DvGhzA1QjjPGhxmXyAz/Tc3WHNjodo/R+OzmQ5TiULw09EBJCMW6AGlYayrmRZ1oaw
bIkpmTJJpqfvr3rZ0TdkqQoyz/lHp+JjKW5IeOltwQ0RpUP8vmDlILwaIF8njuv0W8of3AKQd7Ou
D3Fs7e953jUf5D3wRTVm9Kz7ZhRxwEXvWtpO5CCiJpGx0qBhwSxp9FThdWF3vBceARHYudglvNx0
l6IlWzFxfTV9BMsa/cz31v3Fbh789e1927LYnuezkhgDXCMsrqre6U6BHHKadDnqpxNp4aHNJ1qW
b8D420vb+uOW5qNyP2hUJJDIN+aBNIdIwz2vXpOofBUqhVMyR4dB5FiKdnja86ERh6X2l696p4ju
RTJsB/+JnCnwjrJHpwYS7/V86Iqh1tng58OfiRTxu1hsgtk3b8hIXIo99hMu8e4TTMef/qLYv1Gf
dKfOR+DDYcgaXhYgiHgZ+1O3W7E67Vvp7JdoskqRFVsvvLM7OTxvsclL+8JrZxhnfVG7WT6N3bv0
N7s49XtDgEcX9F5Sq5jAHXcrtr9qtbeL8ChgT/ZZipGiEjNeY4dQ7ZvRxX/rKx18dtaEkwoY26vT
gjskPJjGq959aUc9+EqB3X5yxqh9Gm0TW5nQ9EY3m9Zzunp+Ix5jNfgv9lhse2LLRnZnZhTxCMDo
ftZOxJFXzi2ZD5oXOKnCyAXp8q3dD8/tIrvurICMxgMvYuBk8bb7TwaWK3jyZyyQqd9Kf4WVUd3L
0G01Xa+TW3eJQJp6seqpBrWWjH6MHWv/06wtXydAa0ubUrXW/h24dl6nkiRR6hTJtByx/ZrCOoRu
Yb69vTfquhBaO6SlInOHPWTzMkXNqswi4hx/OUM47RmQI5zfxDLTpIRpjeVD4MSrOE2CwfsU+41e
wWXC3co80uBWL2EhLhEP2vsKUzFvpX9frY6BIIps54Xxlvts4PNiwiyr3T17N7Tj0LHCP2nft+xs
RKAHc0OEkUlWe67382oB/aW5u/DdowtAkguwr/800wamUlQz5BcEo6/vZuNu3+BxcX2Za1vpsypG
NqkurOv1sbBuHxWohWrIJ+28s7eqvEnDcA6vwvPr/5q1aM3RbWue2pBupIATL6AtbGYy9RK5eDPW
jW6z1oxDgP8m7hvZf+lwK18jL9BjVriLEscxICc8jUVV+cd68YGYRysuvEtEPMGDp3lQziUTzvis
PeU/STrtguOyh/Fza1QJOxK0jPdxZX47NfL21B+X6n64NdOd5MLNf9lXE9wucZ8+44kbO0492zVd
mu9k3iaymULnKeq2HbR1YjvghsZ98rbEfWmzPfSLD+YmxxHsYtjrZ6/FwZ2ovnafSiizu20Vm8rG
uClvPJflfIDlqvIcBJF2Dl4zrhUfHrdcQhyCeHXmXLwWQ9nPD0s5eSs9MY4aTw6c6yty5+4aBaUf
/CjEwqtNN+pUHya2QP7xkdCS0yCNzLpiD/ZrLiV/NzOTfnWXVZaJGqLc+WXa2PkqCYj6XKuA0Aig
jNKtr/CFKj+AeFR2WjHnO6mHic2jRcxVy73TdFN1Aclc8t9GkYqW7AOD/6v2RPMtzRwOWRfuviGJ
RXlcTVPgD6SazbpEIFW7kld+2W3v1fdKyFNi3u3pbbHChUtzQBnXXOoh3CD1vXJwUnR5U5lNU1HK
xA1hOjP+Snv7GoJ83O8ZRdzxB512BBnWSlt+ugBgE3lnivZPvnI4nwBLlEPzCox4MjRq2x6CVYRT
2nJnh6TADsBFcTHm+cvGtLedYwFqlihRQnq0s+c/tYLznAX8dvBzO/rtWbbeaqgVbrYhy2+H10Fj
0f8Y9qj5XTHlqX/NQAbNmcBh+7qvI7+W26/5nuxjJK7ONDcmcdExPHgeM6arMTgeGUHr97UvzbX3
1vkdy2jHDh1bPaM5bdXeKYjs8qvVTWhSo+apTkiJQqFQIFROFemHF6faLIpeNNsFZT9CXzwfGus4
Ubj1b3JcD3O87wZ7dxqV468MgvnsXKa2kP8kAqZnh6nIS+wxdpyjjiB2711USHcF23j3tx+h1tmr
ffceK5r+b9PAmMeg3+OAbL4qtj89M7vq3aPbQB4R3UUMKaMUj0TcTeWx4wKyMmpnR3mAYOUatKeG
m5uhDYUO/MH6N6D5Vmc9Rz570qSs9l/TLVH7r20roQ9N222pk8f+c6PbVlBB3vbdf4vTqODULEtQ
P+YjBPnJgqooz6tReXAeAzbX1N3tLUwlJsCrbatmPLslegNaS/jkHreaCtlzK8zu3alc8yMVjpg6
IyjHtR+ENdchT0uBVkCbULaZKdxmf8gbxhaSbK2mouTWB+w/MY8EVVq4Pj00Fj2yP6Jmaf467G/R
ZVtzLdKqR7nC1L+V6yNhNoCoiBwCjsrcieOrZgyXr3MbVbgLwrisW7qTt93EKvVcP9xPBtXc+Ok6
YTycwJGd/aNfax4evcXDlgwq0g8V9xB5bkrlHxS0D1cbpEHdR7vhuphJshwPjmDRYp8cY5w3dWU5
eIOdosw3SJpu7BrO5Sjv+u+pcvspPplFGvUeRWWjh/fNeEQTXlcfC8HyMEnbHmqU1zHLkPhSZZQz
2sAMEFwlqS/blsMS9m1IBBB+amEkUkKrWq9LLzvnqfIdHJJmRCr0T5rYCR9ZtBsG+igC2A42iwK6
qGGJGRLfbq3yinzEijHCgJ6lddOxqEdM1WHGRCPdbFpvkne23uJtcHO1ZouMwe+COPe40gunBAh2
HdHdB6JEUWCXjeVl7hhpdY53Ff8gq2APT/m86yeXZ748+OuwgVwWNi3DBm4EgNHUnUmg+6sNmIU1
NaUGl754R4ZN/6ND7z4lkYj7N9b99RruzviPu8B7t2OSm5/bIWA/l9M0oM7tNjFcZ2IFDaoWx594
XkhqTPq6Ka2DaqeQiZ6O67eGSZYcCBoxAnrOusiia1RIj1e7cIusoBru0t8m6vtyh7tKZegPL0xc
eX5oXRW272aKJq7SKA9efNpUfujekuIg+zB0aaQYqngsjw7EHvevrruHGrp45TQrtX01ndu0L3qv
+jukErK9tjpU1SUec5CPxW/z5YyM0+lSjd9gFimqBTMfnEi5OiGeGOEMs427Z4hFeCvaFkg8Y0SV
jFZhIOpDHQSFfJyqCKHIPNtchUNREQ+rC+H2yQ1Rau4GbPkQ0Xxl9cGbyPTNlEca1qHoaqc7BwJ9
yv1e1+oF/DL63moZPzSzLelZWSvb/lE3YfArGJuheYsgqL5qcqIe56F0OkCKwrUfLYeoTZ0M/CEA
ALmrX3fYhghd0yb2h65VHKthvg761BLSYEAYqiV6l4Py9o8uzKmNTHnMiy5MF1cX+8FVU3Ft6bit
+sNSWW13JcK8LrI4HKzwzrUnI7/YJOf4utliYqhYJs44+GOPhinwAfk2hSFSjw7BDoHOW+W7Cb3E
8Vtnt/HwCPO7fpTKmvejtoJi/TlsztJ8NnErbcDpMbSQhZFOFzk6tVs3ertlABC7FrmO8ydY6u7K
9LdMJxArKvncYMVGnLV7Ps4wuLFX7dcVzjcgGckYyM11KRdxXoj06u9Yaei52L2wrI66EaNLDoNY
xGml/Ac/NWxMeRplxPDnLjoQydBHVQ3AAMt+8BZbFZkEyv5pCqcI7yBhRZER1ja/B+Mc/uVEchlw
VWRNB6345VLbGqY7tAYtLUx+d9Dsq/mBLWSI76yVxs5TiRhG9+lsohoNHLIPOT7pITR7RoC8Mg/R
SJBQlSimsOqhM8VYHwZlFerg0/Q2/ViArYs/LYujdbXy6oYa9sBQL+M6rveWuwxPFZqsP5i97Cjt
lwW99ay9aQKW3mdx2US+T3dSmj185Lbi/w1MyIO0MxE+euvWXpsh3PODaXP1bHtNfHHXqI0yUduO
SL0ur7cfnsr7nzufSpUuQ1Fmg9DgxxZz3qdgaD47O2L+PxVPZX9e2ajlgThz9aeNFu8VYYh6QFYb
f8dOMb0SIBs8D2hnXlrZdlaye8p+D2pmX5DbZv/Hdge7wFZX/ljkEPzwWMW/c1l3BRh4O7xtVRVH
XzVbtziNnR86KbQiizhwc/Fv6TZgSDOQTzJ0KlxuIHr3tMM//0Nly9BGU8mS9Y3NhjGj17mLGCmO
xYiS4TysaoewWHXQ2+K4uGs/Xumv1rMABo7D8BxVRFU4kLRrCrEz9hwsO8SVzeTFxrXJ5kiSkn6b
Im/7VcS8bzc9b5FNcoYiGOpJnyjvqhvi18dlyWJvbZ6jbcyfOVKt+znI678Si9KdN62grNNCzCr6
YFi9Db7/brCZyjJp61pcpl6r+VKY0NTndW/QklT065ihX34CWHuHyRG9B85sjP3LVByYJUbqv9Ps
KedIiQFbS7MLhmvGRH8/257o7NQBRIwzzx6QaBTI6eFB5oIpAJ7Fe2PduoHBHg2HhzwWRZDyxEWo
X8p1OAjSEqGCwUSe/KpS86Fg+COPKZS9f1SiM/WlnafqodQkhB4LS1IQCgILwl+qfcv2wS22QxNU
TQF5H+z+Gcyqf0NCKEC3F9PaRGU2y35yTKcehuU2A4I5IseTEesSaSJ4WSMZ2A2DuQr8w5SH5Q8d
z8Wc8ouVdmLbKKC9YSn+NYxT1onJWo4PfdC5S7Z5qxQZ8rTqBS67vrpD1JVPkMj0HKpqFPkRYRTJ
rWs4mP5sGgbBYndygP2RWSaKp/JVhTx4bh5vT+1yi3QETg/P7mAjGy/qUjxLf54vRCY7r6523OVQ
agsuAbWKzcalVZsK4ZVNIrSRD3FL9FpidFHUZ9DPwr6jGmRpU0mb309OxhAefq+ZQwGlOsDjtf7D
1wyaHdqEr9qrYdAY+pCHrrM6ur9v+GUmxmVdUmiC2EnbqvMfJ9sNE/zw65mvFPSLIpZrvQAhzFYR
skkABHhJu1fKuhGl4cKSywpJ7oJgboe8Phl0Idxbo9U5WbGLpXl1Vyn/daEqnxt7JDimA/hOxzXm
7+0bMtjW1lLZpOrlJ8tCp9K82qFEraZuvpmOdXQ3oXRT2aDc+rTGbfhV2VEkz7Tu6gOvcM76Qfan
zvKWerVDLB09JC43JvO/SxCp08K8ZbZsizudexysdsQpdGnyRUQXwEL/Ubtt89cK4lHDSNmcMKCd
1pTkTbU/tmU462TTQTlnwIh8O4KYoIeIsu1TG6/bwS9rxuRyKYIy8WI9PDVFCL8WVuaXEYrFofOt
/9Y8tF+3JWguVdnFb54DzsSA7W2HMM/Vki6bEv9VTcOoOHQI+lB7BdGTaRv3s81l6H40db5ZxbGt
nSY+F4WYrWdToFBN24aUcrZ20NajrxcEkEFbVVS8cufOJ8AXVi4tBspiAgjlMeMIc8xDYbXIafwq
Un8c3YAKstWKdOxHuLzKRIG8n7s4hKHtwv5jyYW486EHS+5HVEqJ2/MGaEQlIlvQWdy3tT+gqGn9
6gHwffhrbjH2udWFv/caugXkdSjb4+b40FhBJPOIGmmAohM1EM07OY9+lDb20PxUYAplEnkQ0Ymm
Gcl7AYj27wc/rMLUs3hPEjh5/oiuhaI7VkRlTHd2wdLI5heK/ZvDbaj/2/zODjIvj+rlAYKpVacZ
ZWWiAvI2TwitTXWXb0rPj9oqC4Eu2MF16ZE19CW6App5XKePqNHbr3Jccd3wrLv50Yvn5rurzBIk
lqrMi97cPjyWc03cy6at4lk24TifWeq0m5FsYMTZaLlokFpp+mwADDOozel+JQJtjY8RqOShnWgu
TkLDSZEDFn/GfEZNJrd9IQOhRSvlyLp9imbdvpjcC9/FTIxuUjBiyzQH5lJHMyx8tLTMxF0K0CS+
oxksHJwh2P7GW2F+VfZa/3Vl4Y7IpjqWgqHI50ub13N3HCbtrFSJyJtmqEJj/YTAQqQOAu7wXGCv
fvYWK9DMrS7g8mDshU/SMfdzFHe/lNBh3Cdis6f5b8mLsR3D3grC800acU84x5z2Ob+4RVYoml5Z
oP4Ob7HWS700FyPyGLl46D7nfejeDz3dWkJb1sHzYOGXDsWq8W6/NGSzPaXezMpRVauLohcFKNt4
TU1nXHNtWlV5gu0IGc3XsvbI/kWhEIyjv/zI4737nKYG+M6KjTdDu3jTh0Db5p0GOm3Yh2QbHGYr
9A/Rvn/v/uLActKhGN7dkC2Z4Z227liPkfEbtXA5Qt+5T6j2gw/0y0N4VBACL7O1uh88A97Vt8fy
Tbt+PiMr0GCSTLQohjiFp1/asdW7O9lbl0nI/mwKJUiM0LFPTWeTH+bYQX2jbPwyaaBLiVB6aZyP
vqyVeRpytkZgG8rq09jdl0M08E8D7gbis9mH7WUPOVo5TvkmN9+Z3y0klSew8xXm0t0eqJIZ7mvf
v60Hrdf/wUdQfjVEPXyoCbwxcQKI7mSremVSOVoO0aEwsMcSAc5PMuiNOrq2O2xnRKreby+MG4L9
kK9MjIgZM9y+HYG6qy5rx9qhHbQxvsPntvlceW0xfbqrhxB0s7dcpcZt92cWJHWvAYLv/e125OOP
zWY4U2ReUZ8VcgILn0eiaprNqe5R8qgotfQo+wNubcZBAlHnH7MLz9n5A8mnyMbKdDEEKI+DLg58
ytWQdmpSPKF9733bYvCDjN0mBp12/OHsdK5QB9dgn0wWb/Xf/bUMvhbCPF61u5rfuC6qp5uEY0la
0Y3HBchshYp0nT/SQeFJdmz8o5fhkObOztE1Nv65HRAzrFLlzBWGkU/Wm7j4dazfOJh3QUxxmJ8K
QIk7CPwFnhe11IZIs3LeFoFQJcstU3NVhRthEhFn7ZdGMjYlehrRas2DDYbeeTeaANXW0CZe2fWf
3mwH5jGccvmEkyXnnLcC9UVqSNV9IkPRKtlR79dpzr/2uOU6P1iyto6miZxsjAKC5xHdxiesF6AM
Va+917hqATVz/AQq0YhiDsppe7gZxoY8zRt++rqNWDSGrWFqGMRgHmaSGLvE30s1p05LkHXacNtB
s4fV9ArAW/8JHGTy0Fpg81NsdxczjEAJnH9PTUTsrtXtHP0TvhaT1nBGh0HK6WflNv19WXX5jxhJ
xKuF6I0Hzx7ao0G7eLU6CUVjTfV5GVxNhEUQfI7xDa7OgxUVUjevD5VwOe62spnOUYSbgYTwNURN
07T+mVd2EfeFUc6X3bFrJIpzpzuUwgWQnNCd0zyqwEmdoKFMbFuiO4ZX3R4CXjudNJY///OsHQ1E
MJILH1nK/F7GwnHTzXCDOqzX3D+zPNh95JGMPK1nn/o5C1ywaJyUOAb3MDOD//XDyfqKubAEXXF1
E6UdMN+SYlmCqbPHhmltbkYULfiq9M9aepV/sBZXVokJrOILKqX49ipp/1fmLNxPbCW8UtE4cyqU
AQspcZzLJ/epc5rF6L1zv3v13chf9hMpYP0+5lvzTCj8YJ20XINPGbHH0vBrA2nGbfR3bbHRHFff
1J/TssmDgeh6dHq7Ko+VtYJzrzs5R1nhr+KuWjh3kphjKd23pT8r49pX4rmNSsN2Hc8aaZrEIdsX
diYjZug7TezlpV9ldG+jYflZ+tjhzNhWCoflWpZw3dJ+nzUSj0Es7kEvrbkX9tb/RDcjf5eNP/+Q
egBuxGd1Rq9x65CCn0GwaXpMWg0RM8pM8UPuiCg/9TDXI4ru1kY2Fdl8piXi0JZ1p8m7FJmwdnnf
J2gbr2NdJlfZc7KyKeNsNQu4QT73PHsLx+gUmfoRas/6rNSib/LyyX3kYI+y0RfjnW6t3UmXdWq+
e7cs/k1tJA9uwDjOPgZivHBTADGE+hyjXjwC1FoXYCm0LvDjlkuKQjf+VnsBLtgWthcf9jjWiJG3
HOS7d+MgunNdpKPJAtL5ypg9aUQhMeKKPa+j6FI0TEvQZ8ZkRTDt/9YCgQe8eu+lNBwHv2YnYBvm
g1sepV2GVzvvEMFBhgCzCKaHJvFN2Ncna0RneD+FUKRI5mELXYuSU4xM00Qig/CD57FtR4G7A0+O
PYnFO0tv1C1TQ6W69Tj1vLO4Mv3Fv4xzvz/vQrjPAhzkSCa1Xx62Dj16sjGm3bwUfQ16KoT9wIJR
qPdxnAQtQrS4Or80A2XObxjCvlh0r9bHOHanV2bW9SHa2Mix74FaCdYreaxCYYGUdHy+3j4vP30Q
aYQ32L2mVOaW8+ltMeWYZWD9Hv9vdRFhxYNpbLYOuBdHFj+5p+K3qtpw2UCO9VZYpn5T34RHnLti
ekRPBfaIht1Uh3nQUXQIdVFFr8iWS/1jX6DNV4KUVpQw1bgMTH9hUw0qHduRry2cl/mHW+btSwns
+By2dp+1bdz/J0fbTXFdFP2ZvX8mlD/yP+1mmJ17P/Sm8ueK0eIn8HgYHNp9ZKc2Vuy7d0SOO1j+
AM36lRmgyEvn4lXTFNxxLM+4GpeBJng7wTDrrHvSbH34H+ZAKa7+zuXTHtTSrJmDsoqq3HI0z0GB
2JZol/q6qnV4xPDAhZcjiuZyK6P+AAQm1DP6hZCoTpLy8/jB2RcrPxAv2zv1lTGXCareFxblOAfY
TDvgtjjp+fxlqtFmOVlupGtObePtFbZNszQna2YRPBuYCRdetUZdMfaOLlKLia5O92JvpyMisx6L
z9jFh8CtR5s33rHvKi/onvn1QZinHfl2UnY2v0Du0m8Rai9693eHBbrXEvp/VmEZcSbb+UfcW6yY
7bo/6c7SF2uKl89aVSh8lJ9vxAqhxajI0eA/QWjshtVzhKVGJPY6mCtmss0AhJDDdhpinESJEwrc
2sgLgq+itGEo/L5U98Ec/V9LgiEq9TvDD0cjMceZEmQIJMrmST7EeNZGJCFNHkHNuR3iQ5btIRFy
q9DoIa34idlQgkQzX/aQv3x694HThX/JXpFnhtTx6lizBXt0e4s7hl377Fk0px+sQJiDHvBoHJtC
YHgNuQrzS1nayxHBAuyaFbnPenHFtYJUPFZbw6PiOMP+hJxM3XPCFnddA2uSyd6egP8V4tjUHix5
nKkzPwEZuccNuPwpiECZheHIkSGqzetYisWCFpuhnV+k4Qdf9BrJV8zg5MTse+2X55Kv59Xvw+hJ
jz6sWouU52H14/41XGr9ZAZTI57LPb4N0fExWBLOOIHynLIcGRfzH/dazWm2kuZvRwFdB0zXDxXM
4K8eOOhHhCYWjSYD4Z2mn+YWLQueS/5x+Sskp/jRKXz3t6id4i2eUNsw//Jll9Ivf6888Q9ACuvH
zBPgZO48T8hFob+wo/CkU5xcVe5n5JfbxVUxmB/yOlS7o+nhBoDrnDedR9j3G68njddE94vMq5cK
F9Mp3kc4HeMOWDLh0yFqB4O9M4W/979L3bfoVuc6fhiKwjrdEop/oc5gNJvd6Pdms3ElZT/A6vA8
OJ8WIbYrJ/I8fehpiC9LKYJraKr23BdrfgVmjh/QiPk/WhO3jCzYlWqQaGUdh9arXiYVtVdlDfmp
wc/1PZE8HqIMqdQhrAHdW7ySHXoBGy2RFjTltr6//o1cxbPUdCVCmGUiDRaOhNhKWJojtuGm+e15
7qT/0/YEdIRbSJ6dgOTJKkCGm+gyEibzptZHddDIIjr0+HO+fLh25JwYr44drgPe82b/0SK/fZJs
wykrK692L1x6q6vYl1+4ulAcKCXviNnqTlFQoR3SlDSNNrK480DQ6293kjfqRtyGrwUen6WgJAQW
fWRxbxda/7GqqG+RCtn21cc4dbIazA2ZM29N/ccL6umuKah4BGlhSOUyQgyY+gKbwFECc73N7YpV
PGoCNxGVg79R4eWNL6AFu/OfExHIzEkzMF8CJrEzuv1OCHfryXpO8FKW80HbxomhvkYhf9e1WGCy
gwBLWxhscU8SNYXOx37D5JqSPtr8QYNKTWZEaLjOgqg0vywI0fDpBshwOMdjFGZs85M4hNO8RlTg
InRx5lXD9nELxt/jYqn1HJQBMHqA4yypLYUFeW+qKjzHVlnheY2jUj7p1mfw94KIWKdd3SSgRWii
+Y70+No+T7DTlwY7xXMfjP4MC652Dmcniv7VAasZieYNo0Iz1kV+NqzGYON5gHzbr21kQx023kfk
694/qyni6mkP2zw+OMYXXFIxetsErffIIjQS6/9Y+bbf4noJls9wgbDIWi0LXAOoItRxvg0FaC8X
PmPCGgCxZkY8keBacLJwbyNc1PO8fHEzzvMDDIDzFm4+G1SNEsRihcxrSjt1/LpGnc1GyoKCzWDz
3oIO0y78Ee7OU9cRkjFqb8G7vzVsFt485IeoqTHa7c3qtYAcsY0YVURW/tKWZP8sOw1FaNd8QHFU
2nO6haV+ZTws1xOqV3EqtgGn2gZEceX0oQyhK8KcQsDe5nFbihVYrUAkX0LO1DVRwrpWCm9zX9Lb
VxhMS1Es63uIYxidDgV0mFAJHJznfbyBnc5tbRlRNKS9vYgxFQQGfFmRaqJrucW7zMY1nK4b4uOn
YBjd7TRqAM15RKnP2bjm7cEdcNGlZlFo0wuCaVE58aMfgQbZDXcXV31Lyp+FPa2iZ9CdVcDzPm5F
WjEVOQdgN89OEXx0X8sA8jwwx3/Q4zKel9ibvqNoHjheEO/+GbFEBc9uP7RfbW6231gA2uHkbaKn
cW2Ug3lSRYd7qZRhFruhflymBW9kmbN7W1vthUVa1NLmgBG8CkcOuhWkCVDzjhG19z47agP/4TqB
4+OSjvmgGzU8mYiWUPKNaQdeuW44boElvFSToe2/o9LxRZD1QTX2ErhjKm+uyW0kYLITch1/T32p
J3wjwvFOBTak6g3LAjR7dek5UzrnEVGZVMUDagugQL4Ds956ClrRphH+5+8J7Ul+7knd/C+Mx2C8
qVhUa/NN9gZLZZgb8T27c/NzHF3QOr3v/X2+jzaTEe0EIXdfOVl3TumGEZa5qfkgIw/WysRNfdzx
sZuOsbqBmd/qIP+1dq2O/MyVkXuMW297DNQs7TcEv4H3D1Orq/MMAemyvlp1s/hfRMPMXEBshDht
kza0RMjoSXFh0m4YKVG7NMF4JMYhti/oCKvqCKZYwAGu9k3Dsw/9NxttuFxxrDtj1pe5vti+y72a
R674T27EHiQYPkYeE+IQT7UEVY3cpn7n6QcBd7Hr/8b5enulnYh7Uldy/HdTRP/XkrhJ/QxENZri
1kMo7qzQkU6hYuJR485Q2xnppXfOytvWMHMs1LgpdjM0Z33LGe6xvW3BgUtu7tx0tL3aPzgQkPK5
u6m5mxTnvLHvN7Ju/6ADl33WoJWOnnBiRjLr8T/SN9Y2pvwvRtg8cubmwMBl5KGs6yQiNgIRMIdn
+Gn5t2K0Kw9cGcNjPG9ue+wr3ImJUjNfUIzh/W0hoQU3UsU3PYCVPywLoxAcLPahc1tbTvVfNcdR
/RpPtTM+NeC+SFz4H08h3TgPXmABqoiibHqgE4blFInL/JSTYBD8XYxkFJg7FCBjFbUx3HYdAC0g
Brjw7+8sInGEdpU+rf4S4svcsrBt9Je/9oQzDL7S46nknoVMRGei7/ual+1/HJ3ZkpxIEkW/CLNg
C4LX3LP2vVT1gqkkNQQ7BBDA189hntpmWlKXMiHC/fq9xxlI0Vc3O+RSGscuH4rjVJH2fBuclv1G
5NXxP+3WqpbBdolad06Pjj+Y9od6EzF1x4I+8m9c8j5yY+OmhXnNCRSZO/QiNN8lUjK/6/DVTKRM
fDO94p5d5WGK6O0OJZaNfs/9NE9P6drG9AlMAtuPEdvFi+s2pTyOJtfzeQzb6TEMvKQ5giRovXIv
GQr1t66IcNgwetP0+i4+0WNH2JOhb2v8JwgUyxXHdou7ldT6jdeU+Cj6pe3OQq3uOwdxX30J6CkT
/HikrmsU4HO6QoKocqqeaIluF3r1lve3SPvvGCPOZeCCTS71yDZJ8pjsRXngZDBY6Aw77PLnxQlo
pDp/ukayGZq7jCV24z8EukB+N2HfZMgWZfNTM06Xh9WYMX+uyWcy6mnkmp7LsBHNQ1aJCbEPQpyc
v3irxyjYw/glqjEACBn+ZUCf7E+pB1yyO6/udP0rq1HYn9AwF3HKPCjgeJXD1qFSC3p1ZpYVMTYJ
ImtIXgl3UuWLK91ydQ+hJBJ9rWIGGc95oV2WldqAiUfAdV7feAyjot90Q3MwoME2mJW4PIoxDYG7
1HWw4IveOo+9TWCPLXvdoX48dDwAwYWdJH76DS3B7f8LkHrChEkWx+rWveSRfxHkU9ofxVtibnPQ
BQFzIYYyX+CsPNR5TxkwPjUbTqtqVwbWAmhJ67F8aiVp2yvKYlg9DMscKpcFA3hxNYaZrybDAg1o
PVyLaxIrRuVMyeL/SqJ48s7irAK84nSD9b9bZnNbDzmtQQBBvevi05x2MrmZAncA2MGgJLtzhsFk
/1b8Ad7Ct00J/5USnq4wH2Ceq94HeGX5R9T7nvrMoUf4yU4nHI8fXlpLOPtF4a0Do07D2kl7Bcbg
LeaS+3rsc7S9QoXOsbOydJMXneXWJWHnlnV7D3SGnMf27Az2nMLezaKc9aHCZkcVx3l6WTqYWeow
t+SVd4ruCtd233TBqXCrdd2zoTZoue+qUAlBhn9e4o9+8rKvZU2j/DYeKOOhcVAzt+dy6njCJ0Qf
c81rMzsweOs5ed+8We4R/EOWvgS5y3zhkPRBjfogRDBEN140Eufe9dgAhvcei9JwYSKPap7Yxgk+
hR2xYKSLiz++H7y4Os6MKIdXHNdR/dx2/eDf4hhjLSpj9qU4ZY6n9DOfyfpEhC3Qx4Tw4nLKmeW9
hEsU6r2uCiKWIB18MCe9oSR2S8Z0zP7j9NIi6dpTEkYFSnM4x5dqdgZMKb3F5Vz47VB9RpYfnGKw
Fm58ZaqRZmejYpvghUcYe5AlqtRD7wN/uvdMsZQXgf9ofbQ6a5r+4IZRkx51CfnioqVO+KtPczy1
T7je8pbH3N2m19OyrskuQFHlf+BSNgGHtdOHS3Guo4D8PPiCigER2grjSM7r0NVnOYTGKC5BSUN8
NDXWJP4xNNLtyZf1Xjtc7NjGxX0Yt1Zicqr6PtpPRur1bqqTeXXQlAWz1ATMyXjDaBrzabT46Gw1
e7POKbt8/7UruVESxFMS3fdtxZyo1vjweKo6HE9L7FI2E+B/JTHSRzvPaTDqM5Wbn2y97dMDUrPe
Rx1+9J2JItucknEWj4Jx53qMCZxQL/X+Y90X/nIVVUSmfB49zWzLn5gsuk4sfnvQV3ATaL9WuwWt
LT/qqiO1KSUycxMO6XvOSwehUvYvDrCz3y61FqdOLjDRRmPRHet+4npcSi5akFELI7a8G7Kz33iB
C+JFoN4BO9DFQzLCDz+5TUAb5w5ZegqiMn9lxIMvOozZqUOUbSo/86Uesb5YZJNdNvZ0RixKY2TH
Xej9oSsf70wSgUFYZhcxNyrb+COtcYvu42zGObquM6t+xixtX7owxnUYg9GivKwsolgn+8rlck2y
o85IWQArxXFFkp74Xz4xf98Aa+u+LHrnd+eUGLNs0Di/1byO+sZlorLCP9dEN4idgXOfwIhha4Pm
sGxNs41rQRJ+YQgSxHozGTAxSXY5XNF3QFPke2uRu9MldVpxKdGeXrdz8XYxLFPdpQK75gsjoeYq
y5QOkYqBiFochoG7S5jsvzMLrx4aXArFsRht26OgtyVopt7jd8PJPODNCh8iLRCoMNdy9NVZuCun
Mb3qoVkf5gJH485i6ImxdFZJSrJyFqb5LZ1iEC1vhhjmexMOESsVx9HER4ZsmTnbnFuwPFsywXFL
et1FuSrAmfTxNQxXpVvqy1onz2LxOj3sxwVL+2mlFSln5qzDMpyRNQpxUn1o7FfSydS/MQxgp1MW
zzam8BknfTPEFfm3Aj2akWRV/wMy5WMjIFR2l2Rz9MUWO+eHoozPZOIOKQ9LRySSWfpWMWvrUTQl
yUzjsawg6XjAjNOfA4kV/Kb0HaXf27mLmaOpmqBW54yZvRIG5pnIYFFdM0tRi6UNP8QuELn5hZ5I
UR2sVLkXHbkw51ruGPdAL8KtYqFVNA9r06Re9YIphVzaJDqRlvtqFa5ip2lWzx7wYQwnzMlwEWW/
WBI/ZveJ3Kawx8I0MUMm5SIzExbBJZ0V9HQBaScaY6QIe/F9krz+MyrSuH6sEbuBcM+ESS0PhF+q
5YI9qy9OYdQpF7V5bMjQRla7/ctUkMkoF48KzTLGeGixChWHqUkjDQ1swlfWLQJbBE5YurXQpszz
sO5RLZEXsPMnJqeQ5HKAeWwXtSDzdjpd5XircW1+YBrPzEMzznY+xaWq7Kul9b2r83Q1+6jLSWJo
sEbxrvCmztyC9iFMVyVCDedIDo75TIOOjwAPbeBjMPb90Nxk/khAYhqqlfKZtxgLUOG087edMYnc
Jp32lmPG81i/qZIa7ajx5RBoCJzgFykOPrhorUs8c9LFwVfFg2i+hjmXd0Z6ejrXjjX6PIzo8Y8c
PUbM+3UoF4Kz2BcqHMVBLE+u9rbt5mJM/y5DIvWVX22DgzPC4rjjwWlaxq5Z450DAH3Dl8Ga8Z+j
UGaZ9i9k5BPK76+1B1yFvSaq3YvulmJ9F3mzrPtpcGRIHCZzkpj7KWjYb5620w0xnEXcrDgtP8BK
6WxvYkSIS0lYWEE9cvovPx3HX6id9Bx95YQ18dS8LU+r10zzeSm7lqTOFL/2tcs4b0RDy6FmMaGF
lpR1nwxYg/9WhYl0b+S0EkTspi3F6TH6WBK5fFXWQnxB6cPflm3SW1QEtTp4axrUZFG10r/R8bxn
OWfRcLdpUAZVvunxkoMYXq+EM/0zmV7nHzE799pBOrX3wCMIe5sGc6jxVqRGfELomXmBpTr3x6o5
BUzlb0ye4q4Oy9TWD8nQNDV1U0myK47qiEt1nKmYcElTn469QSlBw5WQr+imN0wPh+A9Oiu5SZRH
vpyYPLm98m574VfS4JfYRYmPQQ11iSutp3v8ZeiISGagLqa7daipbLu54l9y3+bTPm2b9oEkcvPh
OuHyWjvS/c6d0PsThWht/xyp4+ma07+T+yMuXtifxJaUI80A5Ou8gVf0gTxhjKe2dGndlh6XzqVw
0L13Givuec7Q9dDY7G24OtWjdiICpLNQhX/2gI7hZ2E1EVbTUAQJivHAvRdAWbqOVZCKY1548pP0
NZBOBous0010FZ8yRgXejkaVgzCn5n9Dm5wuYb7qf4vSzXMEdugeROnyn5NTF7GiEPFxP20BuF2W
BlAIvKFIAEOCfLlXa7i+uF3n/PMzh8WecxPGzymuxnc5lhz5zMfTY59K70/GdHnd8VNv01HoD3cr
Y2s6EG5Byl6dX1ovM6APuvQoCp+LsV1T8xx7if/Yk0W51aQD0Q7zkimvbgevOkigmk+bRotxxQsE
ktbAnDye8Ub6KfKNU+MYBAuVlh+S93u4In8xAh5g/+CryNVDIyXdbWFCdS2aBnN/XouXkVjVcgSM
uJUypHb1vq4SGA4uEEsAKPaXNSxawDUC5QybZSZnnqYye/d9N58Jvmg0uDITBNrrNHwPWmgPu6BN
xS+/a0bvhHVvGXewg3HzAqoLD103dno3uIwP275NHjW/45jMNe5p/lyPhy9ksfoNP//8HfSm+Mgw
jTKsX8OZoqRXArzN3EOOvDQ6j4IDVWHT3yZjyo8nofqok6xG62ylAkJhjS/7tYkZyqPEFi98moRb
2tjx34EITYc0qLBhmEwW3t+m2YbyK1jBE/DEHCNPtOUafaADL/Aa6EEgFS6+c2vdMj4JVHnoMiuf
zodHNJmNDWlbKbyzYfmA7YcgP/wsb3iksdLFeViKIkdhpwt5IBQyhxzHTfsiBpBQewMK9s7mS+wd
14ilKEc9+EJwJuMDQKffzv3S66v2FNiur5/yAV7qDejEdEQV4UrByKOo3YW/6PIwadxXN5hdUEXl
GkFmVTSXSQxZ80TCXL3hwRI+ppvGphezYgzaFRWMCepY7HH7zhfmocJlCU0NHcXf87Mm9i/iazSf
644lQxGduZO409lOARPxXSqr9v9+QKZvahcwxnV/OyMlxTEsIjtcFsa/5Fkmr5InDMvhK97tMDtZ
DdnvhJyTdnSSBtflR09+aJ7Olep6WjXp+f+NrHJ4DqVMmgPGNpXdTFalw4uTp/lV2pARG4Nq++Px
ysa7Dofv86q8/L4HkfyXf10vh97d/GwdxgMeholE4I7gcFE+4SbUyRvzMWK+/JFO+WyhgERn/Kk2
OtLj5DgTc1+CPJxLHARJacw5GSAWHaDfOD82ojPYu7Wy3yFgTbEyy1rq9FFkFansiYjDdx3QbPCF
aULjdpgj0v4KTwWnC/Y5PPrUvrLAHY7+OGDOhAXSpIdpIyhiyaxxJwXsq6+vIwAFjG94JsIDQF03
eld1yHAIZ8u7hCx8Sgl6pkfC2kS7m4TIwhm0I8mAMuHOpe6KnyLyE2BoUSkpYF3rXdjjW4/nuADe
tFUlfEsF6u6DV3R4IxZZOi/UmUl0U2GL9K9SpfTTdWN0c1ONEdnMNEm4UnaF9iQcoLHsSj7jXixf
YPXiCxyXBVgcryyp9UEArmrIFZD2aMrsvkedQYg1Srp3eu0QVsWAe4TZFCE3zJsh44MuatGYHIgA
yy5aKmT1BCvZ24zccFZDWgtsvGT/jolMh7cIqNDe9EnXggEu+QrjKg4/Ms/kP9XKwM42qlTnglXe
oMlkUL12oy7fmsDY8U9aLX73G5cXXVhP+M7suJ62rE5i5uG8Eu5uHhXSZ3MHt3O865nXHUlPVdHZ
dtHmXxi81oPsW8tnRO6SkVGVE4XHqTCFx5Ff0uyLaUw+rVrVtVs3K0IHsujEzMpXlyK1IZNOr1/7
V+i6qTqR4O5yGKcV1inWUa56F4yLeTJ45bgF+HAoHHjCzuFsCcjXLSN5ht4eI5sxE/3vbrWEQHBP
YQaA0ePvcV2id4x9vvyZV4Lt1w57NMMwYJRn9N72SRlt67tNY5/3SpPQ3hMvDtVjrmD7niI0kOGU
TK37Id0lP+ee37h3+IUUsn9VUR7PQpvihHmFjSVuiIL8B+sDJTHJFflEP1xu6QuR1zeqVRa5unaI
Jj9lYhnP0heICo1fFfqIxFU7tzOW8VsXvflpMXVY/zW2tvFBijCtv5zMkkNRYxFeIcryjNfTUNfn
kEikvoPbxoQGrlDz3WWJuOJUwr7CwLLw963TuN1pMS72IIVfsTgwaMb2uHpje5+azfuYadP1T4Et
mM6T8IvJ/zUqe0tDJHxyC7jHjgv+wODKCR/8pzpP4oElDgJ1mZWa2OHpnPDwsyYRS8ZcnFGLQVbs
0sxPPzCG5tM5Js6z5Uij2lyqMG072H++7OVfj4ILDmjVu29kCII3LBJUXrRxqf8QOhC49kxECOvG
LVG928mMZjrlesXu1kRG5NdWBw6jOz8nGJDytE/EaZbAIZeV0jLNxnPLB2lZh3wq2zyXh95utVnv
NvlFh1n5F9EXxWmEMI/hiNXD+DL92Pus1xin40Rl/2iLcJvEjoF498RAjiOZEjC6TZ6k90GMxPIz
Aq+Kz0zIKVXHAq/BTQOP4BaIDBOrSNb9eGn8VcE2DEVOrGuZKeFP3cr6CFiZHkCEoI0ZfPc5Nc+O
iB2bl/AUmKw+Ybvryj0kB4AYs8iG3y1hevUIvkwOj/jmxJFpBx2bBIeOntzN9dGSNCWD2JXRbSwL
zUUCIZPgU0Fns+1d8Z6XIkrc29Sy9v0KKXGLytAMSsJog9z80RUMHrlkGhvxEJGINo39Bwk7eOuk
R/KiSANy2xlH9C8dBhzfZduu9aEYE648YnRYZbEqptNhyQmsNEj3685OXTlccw0BcF/kLdpL4oWa
8UgrVH9ymNDwRVdzeU39FUMcqNQFtmARRcclqYF8JgMs5H3ic6MAnKoosbwmLb4jopb5LsUk/ySQ
PHGDEu/aAwIgC9IZCvB9U7rjOQkK72liYFbtuTU4iAm4bEbZBEcCH4/BtV7H8/Tckq7ABTGCdthJ
UM0p/j/AhUe1wMba0c47FQSBIXpBn6GEYJ19eeSmx0DjsZDi0yUe4uyKNlF/tytS7IJgkk/Qc+Qd
EWDiX1ENtgaX4mYLxSeKAzs/F1GDuZn6KfCPRgqaAilqLAlcRGVzEvMwZUchEqjMzD+z/lSlXfpo
0Q2e0zaxbzpaKU6DaWwfrNere+1yOuAOTAEm+N4GxEBFZRkDnm/94E0A9U7ALb3fKp2Ag+vOSV+r
FpMJxbXHH7TgSJL34cpod2HyesTbm5QXzs+ifZDeqt7TovK/gh4nGTDBZdPQaPQuXc4ACPTvHJEQ
6VM+EGtJzextOQ0PievkCFUgtq9IRWF7TFwGRhiJbEzKOSClQP3nEzvjFLrnSyu/tPHw05DfU4rX
fPLuOTKIl0Fax1UTNnwLAQ6cak8oawtaZXVyJOa7DXLaDQxjwV3OqJVz9rlMUUhg1XBA7PXc4jCm
cqZSYjxrGMjWOt8XpKaujV9yDobpiLuhIiL2T4Ieio9j7nNEj+Eav+pmyF4qgHqfMcBof6f7aLMF
rJH+Na4bzMEben6t6lX9IyYoCvze+EMVEWkD0cs7xZToO1mD2D9sglC/byKQuruwYwrb4QV6pcqX
7VHX4PwPtLLZczJmMUaw1jTeK6h1R1/g3WBcA1dMp5xKJ7hooSELMKUv/0KAWEHGMBr6FibG9mEq
pV8bYu/fFQtYuovCjI0ojYhkDkWYY1VoJFrVTkbjgBOrYq6v2SIWI2arPmVIF+JRdiqMbuS6eMvN
MpYEh7SPCSMFQN3RxXE9FOvCKVcBNOeC7sKwOsvFZC9NX86PKFUTRyKgJrRpzMHjLJlBKEqknFgX
8DVciFsqMOkbMx8DdG//KFMGpodtH9wXxQVnO8MMYsANx/Kz9XCLYnjkp+lSTEMVd06zR6TnOemw
Cn078UI7oR2LDY28icbwtzR/0r6vUyBYgXcBNIwQmDBRZnVEOBTtcWmb5U9nYiyCGnYmpnXBTmqN
UkCTFnf9re4V/aEqneEL8CwPeBE6AOPCbLOnY+kmR0bzQ1oCy+Jfb5Vy5YQL2s/RoHnxcyJOHpir
MBDphl68J0WQ/3ikrZuddXXusrHIypuUyOx6VjxtBGKdFsL8XOBIEjQiHTKqdurz7FscjXiJ4Zuw
K23Kbmwzm2g35kOQnTKD/+1o3Doudsx6p/Ie9zsmyX7F33XxYBjbm7ozhTmlprJEh1cplmvgCWI9
uGmQSPjLBT3mUJBNZgAj/p3oib+LGBqOxyGeENAJT3VX2JtYCJtBrrddSpVzoumyyXs7LECr1Lop
gW4oetRNM4X2OlvOBxpOfkaKaHVVOTaBQ9fQwSB8OC3wjnRbdxOxyecqMkXJNwCuhMmDNRN3oZql
vmui0V9OU0ultFAz5reYOPqF1zPX8P9pDUKsI9hvijtv1kX9ofkW9GPAJK5/bmWBdAlhVXn7NKVc
o1MJW9ndyjCOphE5E0rnNQhgv95wztTZE6/B3HO6Uxvu4SL18WOQlzgbsHoacWHZb6v7PVg/CeQn
sXybNIWQ3wvG3f/Y+ybZNkZKTqMftyP/AeAmWWYvanDrURxGUQ3rcAlAjEacNdlGIkmSaKIV7Fk6
8dCwdmVBe4xtcVA+U/3xWGEk6rs7Nk4VyYtdeFgfR9fAPtZZjAyMC5TL/zrkjFUeUpjv8tYiSztH
oEq0N9QiRX8eXdh5DfBia+v0pgh4BQNUEbzQJ+GOHaFYwoiM3m8olvBA7T1J/pcoUs40tr+kFnf5
rwp/XkrUpBfeBVxP11cHwaqD5q9YBfqBxzFZ/Oq8mhn0EVOc4u8OAL33HsJqIGUqV5xZ+yqsxpWL
dQahc6J98hw8i2NHXnDkkyP0GWO1ws8DQ4lnNcCwTPEwTXz9UI9i2g+8HkDx8WtumBeZupW484yn
mR/0c51FuwFwVPJTqO2fB88vVE16YyaCit+naKvwWzgwZ9gQAT//MEnNGEAXE88x3CnPv+/aCfhv
WoyOu/Ny1GdckBJW5W0yF6G6i3Clw6JvhgAoiZVBxKaYoczDb9hc8WbIxOtGgNhfsLERZmzra1/z
BWwGj8ZL+JKIJV0nHbbtvam2zly1Iz3uUoga8J8bZXL6ADQ7VU+W6XbxX4rOgqiyzMX6GHSghy9L
62G+ZnDnqXsC9Zwjogai9ZwOsOKeAFlV2FxFXwf3BsK5c50wH0ArhpcfvMqgc5en1AuQ2wQknAJD
dTe0uwB/WndJ4EEhKRMln0/plPvZW1Olsv5Wol2C7Fh0LkUqPELcIvie4jsva2ASTAL4VERT0O95
WJf2OkdsgdgtTjRlB+uyqRDOQ9D+HXlN97hf7PSLuxNYUpypoQLeMNOp7qAbElrScKCT61ijyKGh
K3/5i51cZOMBCagTUKw2U/ewNrI692RwU8batX0ZfRz9e+2L4h0RnwKDfWAESBLp4VQGuVAiSg9S
HZgNOc1fcsLh9IaS4SOZYH9izlQk4cJW35AvXfwMspLjbzP5DThkdoUO1dlb3XUAs+X56pFxmktZ
6dli+qjyui0+kUccsve5gx3lKHF0kF0YVSqbG28Oh5VENIoKYvhIGPymRXUuTjYipJNBWLOHIAfQ
94uFEENymUBM0oZWil4WiFjfdacuSgHTE9xN6cOxjDPlQz7OqCkWikQyVBQsddGMt4qufkl4wQ0o
HqqyuGYPrwLkYyAYWgwI06FbRt87J/OE+rRoL7WfC+FdsICp7tI/ZL7y9IbEKFErFSQMZMCgUotA
jSeyArAhvWdctDkQaZaHQwMBpeImLVj4sSPd5c9XmI6h8+HVGpe7po/3h71KE0YbzPGYWGSj4K7C
mNlTjGC7APvpqT4Gcxa5y7MhFc7E0Gm4nDw2yDX/RO6M4Q2HWvfobIk2oTdqR19sBTzYWMJ0lVuL
gIm0KIr0BVZAW/9j8w2OxYVJpnim28VuGUTznJ8wHUzBzcIIvyYXtk2z0QBoIzgU1RmI2FCk9GWL
Cjm1G3mteH8JTwe++6MrIcRDOo3OLtJxNfxaICiwIIvMQ+7zSMJG/4fvziQ31FRL8+A1FqvPaelx
nvDgNnyiLzDCvPCRPiU7NWAbpwuiAd/4Hh8wtoHRTRv1bPi0VbTzKUoHRrc+7oZgXtMZLuGkUUm6
mJ521/nU2LdtEc/joS2FXOojOvSwHNhohFKF4jK3T3qs1srcsVlBjs/aVlNc7plyQ9bYzW3K+ESE
4wwvdiU1kb2OKEHt38okuOLAS4ikf2Klw8bww3MJ8dRRjL6IAHHtwnBDpkg1+EmoP5q5vqdc0z+s
wcpZ4oHUXC5j3pLeFjIcngKgheLW0Pz3JLtV3903JO5/xgEuzDWlVel/zNr76rPxWNl5UCByze0y
4eF8dkdH1SA1gvWNaLrvHq3qFvemyoAJ/PLcNpkfsxEkyakneCAMBiePw3RplqG/jECDXLAbAzmO
JBlNca8WaodbFpkSgulG0+pv67RO8SnV4jj/Wb1SDTO45CjwIBSFO9nngRrwbTIAPq4htvgr992W
ZclN8Q80ExCFfBVHjzVHzWvnrdP6AOxaV3gnahX7eIzIhpUXUFL8adCWzHcH/puBT5mjt5qIdpP+
Q5SBOaKSJ0CJM+Tv+yBduvFkhzB8paqG/CY8fsK94tXw9nJFidl7KVb1gwWFo59ljaT2i0Kx3MBa
ftudBAKPD6gzo38CnNIuZ8BOeORosAO8+BP987yLcx/3VFH0MT2PMJ2DADI3xKqh9/khL3++vFYi
r5zHwJkadRe4CGMc/2wzyHeUc/X4jrerQJzeILFYGLB6EDVaomedJ5G9Jbrg3ZPgAgYCecUjrYKO
xDmVinzCiyZFOgZvWGmi4by4ClxuwN46Ks1Jd/GjVAFpIxSVyL7lzMvk9gr5cgf5P9kGAPHyE8Tp
RM/bRBzNBYzY/mgnDypJwAAqpilA3D31ZI9XsujbzbD59J0TmDxWtBx4e8vlVfLbCFhxcqw3jjcS
RTAsAnd+p45XMBK2zIovKzZONBXi++MhaRatvmTKpO7kgnwJT3PCtO2gZNxvc6S41bcG8En00wQ5
BAl6UPY03ZD+CzDvWbjmzpH4sHtw2nDoTq0h9gydB1j5teoS1LMAWtO4sxjuPru4a1hixtaao8Tc
XHN3+7r9nVjWvCy4DvHf8xgRnJwDxEltS4w4A6SoAy1W5YFBBCJ8RoaZ2zNrADjR2JDm+Hc8rxzC
ad3J4F5OLVO1hGS7uGkihnXj7CTsUppcNZOYTbXz4KkKWxKUpng4E2GCOB2YqDPPSmNhuh3Hwc0o
GGL3h66gcP8pt2jcT0selj1xogT1WS1YgI5VVSAkiRq/1522FhBa4lPN3MsqRzPjcp8FOR4ffh4M
bBfvZrPk0aGTfjfc4EBu/pgKChJjxLRZMKl5HDbtWmSkhjwRhmDJIJmzEGnVwUMIsG69kg9Q+p7B
S9EdFH4HPL9yJYRAsFzoiwtWrDzTcJDUpEOeXeeTscVQfgvglPJqGRUxjhLoqe+t42IRT2fTz4/w
B8JX09ZWHhHW5uotgRLMzKBquULMNFE3yiCNsVKUjSFpUyMGfqg180IiPlFaN1eEpHK5kRS99so5
m3dP9B007OmAyy8hzRW9sjmJFhxbFkSKBG300ImcUYwq0sX/PYZDVV9UPec0sdGG8V0E9Y6imRYM
FpWlMTUx0awDE/TSu0B0LrJ7MvGJeR6ngQXeR8Q3btGlbJlVjCtjSr5LB4dAhYlVXpjWluOXdBil
/fUWxXPOMLFhC0+NGRCKvrZjfeJmJ+ZDHKGJ+a8RFDqPFf/PPwm/Jboso+JFTWQMTpgRNp0ctyvx
qKBih8/FUz4khq6L1uDPMLoEA9K2B/zVLPHAwrZu5ZGJ2Mt+j0tqEc8DSPNvvI7GHE2/UIGw5QmD
0G7xR+seSvxTCsvMOuOJbdb8sXEnOrTFt0R7R4ZzFW+Dcn8wFm/GvQaOJQV1Jd12bxw/eWRUKJi0
QgPuz2qx/vzAEEGKy4hfZjwUM9nI+6DuRHnGzi4emRul4W2Wt5S6mobyr5030yuntT/+KlaTq0eY
sMjsqDlE5wUeq5rK3nDpVOOY6x+ddOOdlQ0RlD43a3RbuJsTD/wKJaBUFYC9wm22jTDNgB6Om0Un
oNS2qB27D5FLNAuzzLH5f3sdZAzM99YJgrdRSn4JpFLznuZ56rx2ocetR4xcIgrjUmvvZneY2xs9
9Wygg88lGod5b7ndP3pGEwf6UvqgwVDsjBFHgd2F0zxXsdpT+yYDJk1rfvvYYyIasZxLtvRL71fM
5U9Sm91UnxT34HzGZIKSqNKWlFMkbAwoaSBqNOZs19hxlrEz2ccGPzxR8ZCVop7y5dGbAqjQ7Luk
2e0pkcZ7tj0wF0sbfFJAfxI7fXt+MmyvyGyGN/b5lOI1l8RAPot2iAZWNTIDZ6lP4jAqQEiMi0dy
CxuIek7L+xUM+zlukkzexl5M9T75zGFe61aGPtX7wNiW15YHB1kO5RWGpVv8wXPrJbeGine9aWQu
/xGugdAp+zBXt5hOs38Jcb/sFBSRK9jaU/OUdHkvgisZWTd8XipoY58FP/b0UE6z19zMibd2n4JM
m2K/ETTZvQalG7IzQjInNEPJ5jLmxovDVUhYQx+MIHsJywpxDWELC9crwxnFSxfW5frgUeiHZzN6
GIs8LOYYxRDu8PNLaAxVVcbqQ3Sr003HxiSyfmR9Vu/+nXxbr/fTkIU+lKV2ZG8TTd/wz11nyHcj
lmD/AbW0pqsubFBh42biDehh7EaK/ibs5uXR6GULZMD8Z13PLLrqAcQ+CtISNdDrOTfD5TuYWV17
VDBIy1PHhk+1k/UUiQsdrr+tAAg1Bq0hgCEe6TT4j0mfDNiADDASCCrkMhogF07tLzwxglCGmMP5
kkbSvlU1QUPIj55nKAwrffKpRYozCdhNckJe/c3YKxweCzpXZ08hyDEEp9Tzzt3CKGYTetC2FZs5
/o/WJg2hAq//lTo4GbI9FohE3GpTT9O1xoM4PlWTE5a3bLtCyhHu/0g6r+26cSyIfhHXAkEwvd6c
lIMlvXBZtswcQDB//Wz2vPZM2y3dS+KgTtWuWKMxpZ50w7t1Wo3veJmQuI1bwFKnNKME4FSXQw50
tonsFwVIsaN9t8HvuoOSNNX3OCaXAhfyEqqXVA5jcSZailsVvd8xlEcJYXukOIck8//kCif/haOQ
xQ0JKe9HBM34k0LbL+4bOgTUnvKI7MXDu5m8ooLX+SEuVJQ8BDRu1MzBzEzq3Xg0FL3k7G++e9t2
TM6asbStfcSNHShCJeL0wfZa3hepEWtNQCa88E6w6efT4i/rnkYMVtO3ZxCyeDoiGmGf64iJbRvQ
S2MfAqpEmmcuQmRysQelXYCd2bGBQjgIE/8Gh40VyrJNj0sDOGpiQxdmwfOMpA+63OF9mxtsSnFL
13K6wUvIAojFOHAnGdoJBA+f29MzAcOkPhGkIQrbTe7QfM6onQEOK5Jhy86MWSeuwjMw2fG5IDKA
+lxf5fY6EKd+MvQ7PoWZLQI+Wv+5tOz1VO0dZ7gQKuVVMTq5Sk5OBtX2RcyNB8K1BtwIzRna2l8x
MkqwMVgg6ymS6sV+jMvRfglnDwFQ4a1yH5xS8e4aMRv7h6yY0GCFoxGWiqgPBKHJfEbPNDJyL2xL
yE8o/AiUVs5tHz+0nscrGYDX7B/R3EubQ9I1ZbIfvZj5XSsfUaZziEHv4BUJsSs9sx7nASBNvbNn
el027MEB8G2SZiA2wyGdLQ+wdNVkbXubIoP70sOD0xz5s2f3hpN5Xp5XOZLvVenTEdAPDaRwBKdg
TjbEEzh7vDyextPM8tPcWsst7Sfpzl4GYiD2WS15tQB7T/1e99jDgylucghydm4E9j1cMrxYiKaZ
zJ8u/F1+eAnCPNKXjljLswOJ3zo6aR4dUGYBCyp+e+GPmO2m2gnUtRFPy+DdqCohv2LEOpFNpYVC
2XT4oIvJGfSlT2peJuzPszt0hJWiJnWPpg9uOvf2HhaU1XivsatjxUSnqJsV5yspycI04WcsPOo0
hWw+drbJHhkiycOm5TBmnLRExNQhbVRf7kAiJDiQvKbpvvogVI2912lf7echYrbFwwlZHKZ8XOe7
PCmn+Ffdys56yiDlOSfScSi5YiT0v0tx/ZLMzKHLsqxzOL5lnxXDeZyaHl9iCt3gqyczr/n7Wdoj
ei6LEzqHHAYXTmRefaQe53Ao6/1ItxJxMyvMxUs/+mH/Jerce+wDwAAvzJEqufexF0/2qSrZBz8w
1/Tmo9Xopqc8wJuIm47RaDuBFpJ6V7TZClYQ45zdLVw0ZnAY3AVOyRBw2xydARK1ocaKPsmsIBms
yGYigXjA0eMSqv038FJTH3vBN/5YsrOcnzlV8ONgbmvdu7QoSYINJQA5PdfjTDFMXLBeTXuyZHg8
wyW4RopA2XHkx07PbB5J1Y7BiDrAQjxxPnlq3eiJRZQiBE/+zrzoOoRInNqK/bmVT47LPbUJ5nux
RE76Eq8v7z0shiC/ixSoyctKicY1EfjAwCE8Z+5RdhDWqApYAvVIiaX8CtOobl5rOrmdQ99LP3yM
JpKsG275ScdnzkLxEJeQB57anjg1dbQ5Qm2QD/ZvlsjYT0k+Yacb4VIU52AyTnqHG5bAc67U6L0O
UzSqh0Jim7XbwVqOoZ44woU2/bWyJ1xrqLbIzpPKGNHJdJYdkG5noOrCl5CRHZpyca7T3xhgvZA1
mBWqrv7rdJlaFKRhoFUXj1DDXjXXBi2lYRTyyBBMpEAdifF7x/g71DgRS3w6W81vvt3GfFJweTpS
K/B+MSFJ6Ewu1DnS+5H8M9hWrR55XYCaFfBK0732jav3OCaM3IPia9prkHlkSZnLOHip16N5amNg
tNAhnNBAfzTTCnbOa7ego2PM+BhYTvYBhUylLg5Su1H6p2xR2UYfRsrF40X9AGyHr0+/dhW9ui5l
pgC32RyOZ0G3AtMEfejNh4ecN/7QL8OmqG1xUe1b0fNNYGiw4p4iS8MKTNEVmz5jzvDSd7S9mi/W
2MOpyvBUJR+iAcoBiZGBzjfYitcYysw+sQc29FJx6rpoOhIoMcFNt3nqO8mLioOg5gil9XyZYz6R
Bu743sOqWqfHEWEM88My+W19Z/d2H95rujOiO+iAcNFSAraYYvyhFXsfcn4JTTzPvEeoMrN7ZJMN
U7+EtMHu360FgKdM+zDMkNT/u/dYkph2UEsGOiC7jkDgtsa+LN9Vz/7B+aVzC4Z147CVlHaJiraP
chzy0KH8gINwxionaeewdf9SYr5PX00O/B6KDmrrA6AF1iubNTOPAZilstwNypuAo2FD+eX0PMAM
P7n/QFdDZh9ZYsArGO2GO4xL8odcoMVg9QqKB3usbIdS3YnRHSlacpuisTeoDjxZtL9xiempjwWN
oJnKTsi94U0we46/cOrw6kbfIcIPNMV5CIgYLRpzoEsBHG63AXAWryx4WF3p0I7O+8QXtHYjlsWi
iwhd1oUAj7EIi/l9IFXu/zLJugpPKEJ59xRx8t0yJhZrLZ82uh0aOT4BV6q2uzS1M4kG48TC9zLW
GEh2OHAc+eDbrnSHDVBnSim50rXtKVdQDG5LWBgIaBAo95NqEcLw1vnU+0EfwBa/zKJy9yAFEGUn
1soxRoP1+T/FgxHWuRd2ekOiQWxK28XWtyAruz+cXoX96LCYoZG3SJ3iv9Q2HeLYgmmP455nE4Jm
jRj2pPih8bF2zCB8uHuJ6DN/g/rxsqthamfIClYp1PjSjv6yGUBcAzeO7NHSb5kmSUeWetLeU5Ra
4D9PwlN82Dw7BV+baFDFxcc6YG+5IZHN4+Iatyffzzy0bMIicaxPKjFO2z2uoDT3LgrW3B5w17r6
8bCMiKtljfpUw4hL/sVzKXsY3IQ4mjU2Yg9fXQjec2tjce7PyEkdHPxgcmPgIoNdeM9xBv873QSB
1TGbJtOqKnsz0j6dP56JNgZI9upXLhW/9rKd+A+785a2jpsDyVWUBd24vLPSJAjeiLWooNqHk4cq
WEnGxG88LlK+Ocrn9rAMfW6hqqoWZxqUXb+kRCBKaPmhuir23ouIXfawpVoKgVtHpRofBuym5Xmi
qNd6t/sCu03dLwSOjM+Z80SYiIWI8Ibyx2vWk66aUXv33oDodOxqcGZs3ionf8K/zDedFT5x+IFa
guWbElBqW+YpGz9ooIzyW1GPPE5qTCL/NQzd1Hk1RQXcA1yF/YpLwwo/dN10rzmpV5a6VskqLywd
NmXdktWnWDRIpsGk8upCWSy+Ku5LuKtRpdivoS5N9i5NaQzijVO43I5rvRBzYM6wYvOKWa2tajoE
FGs4tqikPo71MLT9I0Aln78j10p+uhmdZZuOSlBUC7z/9T2tQwWBdhkQX4GaBhmUSmhBABZnSBR4
zbUruQawe5ZrQy+7LPavPdMJIFkLa0rEWr3Z1uES45Vir1xf8q4eHFw4MxS8fek1YfjIt4c53/iD
lkcfzWY8eJwQ0EFD3eMBoBhXvKXZKOtvgy0AS5VHdv61zkoKlCOFQ3pHbS4S72z14gEv7zLY6Gxs
e/Y0eQNvq6TgvNW2hV/V41LJ3jfMceuULFCX5CDASIesPjKvequzJPtIDAobgUwL6iXTeAfB+5uI
vZ1/zQ1bu19hMAKh3VUFncISXiU1QeTl6aAbD8jdznQNUhM2Z96OGO0v02ibNxh6c0lDmLIWChJ0
7TpFvY0RhzCE4PZeBM3f8Qg2KOlzGzgeGPsGynio6pgI6JRwt4OXxCEYsfKZn2IySstn6eYk5QTr
7oWpAGWHEFXi/oeE7MGVfvKOLJg8AFos4r5CYMKWz3RScBMDoYZ9iHImHh2Encz54Gs8xD8xa89m
m4/EgX4hVNrzGQzsYm29qDIJruo1A8GLsh1/M7eASKEFR2YTBYIVs9xPyI9AKRDrLqZ5FuTAQT3c
so8uVJsBZ4MhBczgQyyj2lAulI7/bAg41b5zR4qXN7h0VnQuE3G1xxzHjgHO7xJvM0+VP31cYUrL
0Ef9U4Vr+i/OTwBndOKYR5f5XT5aknDrw7qqHDZ0imIdFJjD7520ppAnHmWavvOolhk4H1dibcVk
PBMaoB2hxqI0VIYyLcRo9NeIEDzNaJN19TFf89BPSj6lnL48li1T6X5oQYFe+VVP/d+YSF59UYpH
Agqg5CZBFyJKzBytshInYuKAf2GnK5ThE06QxMbtEPWyu2PdqptTAvmOCmOpkYEJVkTeJeJFwQrc
gOQm70uHN3HhOViOtL+w6k/7lGa8lrSrufXhaKHrT64KbmxxSF6lFdUZm8EdsvYZDyXGuDCN5Zdw
MBnxj6veo9ttFTQXSlghOpOsvlpdjI0uTjL+JjscerZNhWKB4QYVLC7Ou1XKIMTrQ6jM3fGBlQ/j
VNkCS9pync6DXRwT1IGL3HXNX2mRnDinVhpCVC4DwDLY/lh8nXNyZRAF+7qW357ToqocJQUv8Z2l
W6xMppQ8pujrvEhxqqTyUndT4H7r0utEDmE8D0nVcPdif7wxUx1lJ1q6yE/Rw8f7ANkEXZmjmavZ
2A04B+OGOOOpbig6XQ5cabBhRAaU86M1+J6hPgzr1BBeVG6Ngmy6KfyU+zQ541ltnLL0Q1I1TAje
xl8Dg+gdFDgk2I6gcQaXMXDXcgssSLKrYNwsmL4wugHRevGaFml3F0bcYi90tTkzri+0gAkKGRv+
5B8Fw5UXn0YULMhIOFE8e0/QcGHqccY6St8mUFUBt3Z+nZLdfBMvtDOmQhfVax9zjrJVBG0T6wc3
h7rw4zHwsqXKkAPX+2fYBCE39SoC5Mutrf9IBtK+d0U3N0W4T4dofWv4aUt1rp4ApVE+1vTTSVTG
HSgnUs7UnRqqjTxrF5NnKsE3Z1ovj4xgjvXbc9uK2pkYXlOB9IEnHkdO49sT6MraUB615LXDF3rk
mpD8ZqkC5HQzJ3IUv6IOLg+k0LrHqJQP7fySQSKub6mrCcZ5gb/eXUvDAt/lThOto2mVC+vb5WGh
s4cALjYssNwvXktVPcul3un23EPNkU8h+PQ7u9S/vWDiT2Tf+cPDbAVHWtjTP4uTr3cWLZA1xFTm
B1thf227Drcu9Yt+c8cx6oPNAIT97BarZZfcPWusdC3mE64OjihGzs1kOvsAo4WJTkcDDjX0/MU8
UETl19sEL8kF/u0CFIWeS4r0sFME7HAKhGwu6v2qA/kVvN4ta1/KMoakcfmXGZjMk517cN12PZXj
Tb/FKTYKkJyTL9kmh04bkv/3l45lkr3GwRRMFHgJ2ibiwEVltLlxMJa9+ASrlx0LJ5Dnme/b0Xlk
w5LsJbogNXitYB1RJwntZuy0Y/s1YiHIqnGpF/8+bnGJQ+8e/QFzn5XJPznqJt06jOdPkcjD+mQp
mkv3Ltli+zCjv8lXMUbzO+FylkfJ3JLpqWdhr0vAyc56IGCDZpEUBq+xSU167XGCBE+lcebqpovZ
bW96yBJvm+NuLXalSsL04gWLm7JPW/w/HNAWIpsVqeosinYlRhUr+CBydPEaL5ZhvOH/PhGGWhke
6Q5WadhwIWChGpEAc5HU6TVAzF248/0FEoVUpDJMtHHnYvmGM4SkKXINpbWPEUlvJCAAB0Rh5f2O
fa2P0EbG5rudbPfKd9xq0cc6x+zMQgjhwJE7gIsgy7aUdyQf+C41zQRasSVPAS00yyj/isRk3am2
mZIzBqkmuOGD5qPAM9z9IRBqvmnp5r1VLhbbNrmEfnoOEkDy96pCFdpC+AiOLHj5qQO+VA915Um1
rbsARw/ivjQnMJe9+fGYYnrY2z6+4I8B0+s7pFjmwnLoOJGoPgeywejqP7hNmlJxBkyE/8R5HFgs
SYZH+MrW5DU/tWN35XuupPwEA1efSBLkzdPc263zHeNo6gg8lCJCxcKFnaNu0muftXtdyDndeWPa
fcU5R89ROI3/PHJOPvWRR1hkxRKPzLBL8VlHrskQa0vXecqBnfMybyY/+JQpoI1PqJuazYSFLC3p
lGocTNhxxpuxtCNCzdrvcW+PJoSgHSvQZNzMcfn+dxVFMcJwq5Wpyr9N5KKqgJ4dn20lkmfsvUwL
OgBBvl/9g/pSuLgq8ZCum/o6X9sCCHfjpyi0nxB//w/WubQt2uOOnTKuijYkB/ctaC/F9lCzixff
K3dspJogpP5IKN4iYbvSl7I8ZoriGdcPUBji4TFD06QLk1LX3pyhIOjkip1nIoO5lIq5EuYMTRo5
rpiu2yZxZjuPKb+8ARe1xK2xm1uYGH9Ivw/TS2yWJrV5NRRB9tvM0YT0wLayVKSk3Hzyv1ZfA2cu
OIKgPFfWFFOzGHq+dYXIwcNJvp9gxLeUMLU+2MnX1lmiMTvstoUJeqr94sTiee/kycYLfVexyXQf
XSL17bErM+idcYCM6gZOLM5g9KtkRy4LX2AAe5jYQB546D8hq+i2RaM6mS7jIgNiE6y6pFljNxfU
ByAux/l48O1S6gOOtf6TM3nlIs4JT11v+s9AtnzTpxXIekNliUkIL+wfy+PiJyo82xFP4i3jXVZ/
No1LdjLApOXexzg2Ln6SimdavJTce05h/8y0ZwRPXebxyQoItOuckLKNmyMH1dEnKbfqL/QLcu7z
6EiiQukhKdhsBq2fVnfMHvJu8kEKricZi37c/JwvVUgABus6L2GlSlY7+Ih7nbZHv6nCv5NPCG5X
2x7J62VZOi4ig2d++w2SN7Zwls27DEPJXdpE4GrHcI0R+Pg6DmCVmH0xt7HH8GZbU3RcNHXOt5T9
zUYyLVRQTdb905jk2uckqhnz6np9J8QOXm/cWeMD/1/zFkRZcgJZaJoXPyGnBsqfmht+K3U+aqzi
I929i+aCvqkHsPtuNLFSELZWBE0sy3/Etom31R14ZG+xcrlohF4ScwVs/U4zH0HHfu0xLLYXFgxD
iA3fcpH8WbBFyIURJk5NZ1tCOdseFzVO1ABoieKe3C9c2/CDZdTcDx0dv9uERVV1KbtYfrfgFdoD
trZe7TmxuFNiHoV8yvvOr5hNklB2wTbMh0A9Z2UIPNJEZEzuaI4P/b1KbKIifY9XS0DVAEYAiys/
u2RrO/w5qdUd3GZNGPes3eoT8LYudB87I5WyaYN1QTLuWBf3kJQVAcEtL4e4PTNZ0cVotIy+Wdsw
tW7wFpfm6mA1KVduc9tH93a1SkdzMtF/hV93hGAPKsYNiW0pwFZXsyTcZ2AjQJvEjzasYMBwYbSS
eHb1gRtR/mZje/Ivwoh0PCldzi85v9OQzdvUSi/btMZ09pklJEazE4HJhn6YcuRfdpmfyDEy0c17
mvui9g78TFG8WVXMCdsEfmLvpiUdqY9mZVPcSNji3+JUGSf7WfQD4SDKx2oT84k1SEMP5BWd8Cdk
iE7CrefORXifKrcCyUnZtEk3NoY3Jz5Fio3NPjJMb3eIgap9XkQPLZW1fMM7h4wgbysNGyG4eqGV
UbXsdOukXjLbc1MRcY60sOsJzkUg8+pE6p+SKbjojgHMfLrJSbktO905AbcNarbJgcLkmco7vvaM
mV5qY6oKSsNZD++jNNUNXWYYnmg1pkOSM47/aLotuKwkG8wRFNODN9b2v7hIM/OHGZIFL0vb3GGX
GKTi2y/riIboAefpNe58MvOpGbhkxb4El4lIbKniqwQ0ofZzgEfA38WOiIdnmZLjv9PYP+cvDt3m
PoA7wVI3qLyX0eqDO4NQd0KrwTCQU+0kbphe3PQ6uTBpHuEFedkpacY1euy4Xbovff6B8LJ4QKhh
B3cpsX7C98tg+GFTKCf/W3eslms6o1ZXhudg1kDNJz6xyVuIFNQkUg5CN3vNsMTOi4baCtLlFs6K
9zO5Aq4z5RnpZ6UG12yxhcruuvg+sWXXZ33JgdswadY26SdOO/aoZU62BWYj2b+671IH0gPtn6mS
+A/1MCIi9cLBZUVpc07mkcg7VQvBold7JXXcq+mPoYsynZXNtMy0R3gOgZCtCpw1/qvRX8q0Qysv
BzV/hsHqasuKfK101DHFkQN1D+I0c5YZMtWS5Gfgu2xHHLFe9tFXxo+qzkj9Vx2GKPhwqA4bEQz2
9CwwWFaPKWCx8S95LewwOXzb9pNU4tqUwoIGe+q8mi8wWcu7NGtyQyfQAqmY9AXwSmNKgHd9z7Z0
NtF4Rbpm6cDsSbdFmSytzaavpso3pmXh3iVvUR6b/0RK4Yax1R+4m8d0l88VKrMgJ97vQLaH3W+V
s/4hzJ5yrwVoO/Zr7KCyPQuRH3Js64yPtJmKk8/mNzokbu75xyGyZu+YLgGxl5kn9fcaEIyvQq9j
WWiX3RfpSDYgwLLUX6e0/CrfUE7UyhvHr6juCFjOE26fJbF/sPCObymelXzLL4o7fOB5nEPC6sPs
xl7F/DDu8fsOPNKpdckLfRs7RWkotLfq51nabA7b3G4/vDRjo69mAYDXLZtXok2jwZuUsMry2LyA
4LO5qECtCt2XzB1ZxyGKBR84pIrgoUwt+UikWveYbwTIxRSCYjcc5sT3OavdsPqAtlM/jajUTOxA
Y17jccRdi9QyHlRZY48sTeioA1Gd6qTLNutftKAbTHQ2PIAlSEZ2GP+Vh+Y2HhSqzKR+R2KhAZLs
c1Smt8FdzHPAl5Q4G8dAcKgEQhBUF2cZdhRvc1WoUxoJZ9wXfbTlqg+06+pxR6JhA/k9YHXldvKB
RtMqu+X2mmb3cW6xsO4w1/K5g9GdiUmhuR+riQgcmL8Rj7kqLcW4SM/lsLHd1H/o5xIvE5Dc7IUS
HrTR0U5gp40tZrljWkHj+QOZFGs9wUdSuilOfJbiEHixVorQvKfIB7B7aLOPSJ5SsaE4iWt2plHl
nGtvIoHr4KXaxkXnW/drpjc78nPEMMVgK5ADAC7Nk46Q6v9jEdVaJ2E8Ye2FLzjJt1KzLXijpShp
P0WL4v/mWQI+4YbnpS5AwhdBHUdPKFcYWOEBVS7nZjHZPVSt3MT/Zr4OfrBL6Kdw4hvCiBrvydSh
6mDxryBpksDzriJL4fjgQaMw4Jk1bZZUZ7bERXMfYWQYXlBVupbG4mYd6sDMTs5VBWxiMdBpNq9n
QvfMEziKbeueugqrX2PudqH4I+GwzbsgGcTwOGqAiT+u7KF487HbGB+NPXNaEmD3rLl/5g0rWr3x
ulamGCED3n6PLqUShqEMz9gfWzeRnl9NMJPS3wyN1B6TEkP/mxUnSfocE+Nmtka5xuUBH8RNbgRB
y+nSwaiDuIsNIR0xzqsimrfV5MoF/XCoxI3JmHUqYDO/PS0smOdnFu70s2oHtth2pCoE7DLcxnzE
BClnsQUsh6tERC65S8xmk3dY/1DoeF44us+2SDGu9pA83Ns8WUp+ObKZf6VFZ+cnhr+M6gEugm59
Xby2Ta5dAzuCEoayqa4EmGDC2bKfxn85TejVDsINsohaEGRKTIur7W3NZfRLgc0YbhETtggDfH2x
M2K+6nXrXXQYcjfy3XLWd+RZspYDhAEFD2ELBo8Vc7N2BUZh+5Rg6iaFlJfxoSakiy+OEus1CNU5
Rfghad1xKl5RC3NBayfRKZgr8ZEGqqioW4ax+K6WYrxNQKjkKhC47Y8L3Yifjxw3+x1XkC0H5inj
A/E7ABYbf+K5Jraf/eGQ9gt/DUj4A1ka1HjWKkrS447d0gkyHxss767oqUpmv9vbVq7ynAqbdu2j
08L2f/G+tQ/V1DT9fRXW3FQcx8L2CjmJBDgV8ewiUZ1WxpUoiHBAwGaKMQiGqEaUy+o9UjUqbwKo
46tM1ohtURGjBmc6JVS3VZStgywKS/c2tivuJ+aOyl45Qlg6Aoewwxd+ndBMmjmg8NeUKmh3Tsq6
b98vAf7xEkS2tSnJexjoRUglB6vk0gG2WLzAjMX9n7eTmA8xIVkUcT93+2uYzySdh2jUT6TTlv6O
FJf8cATH1EbhsrvacVYTmgpsssHBINQvzkFbMqdQyGwzIxMK4u/UItIsqaZJt48eIcyfhZWAAyed
Fdhd7CIo3qcD/Mdd5LJI22SYfkNQV8rWp6IZshVtRNPjRkrH/PCNddNnELSL/sgHLrAnqApYnYhZ
8XAjIiP6k47R6ji6WcOQUTtuA48WZzswF0gSqQMDIKjCR2Nauzhid5Dlw0gXp/suaPXQHPQ5O2jg
H1bAepllQazftUlbnI2d8ineZpdC4DqX2O/61JfFZelwSx8KmynmWYYjxqME7qi+mcEDUigtiB4X
BwOwvi6JsOU+URwMP8jNnXDBazaL+3dmkZA8IfspXm1umQJRyZt0OAAp8VsCjkO7FprWM725ZEGS
C6UsDDCza+Dzo/3x3uhFWHHkJm2GvuvxUx3ypURD4N2no3u8OBzF7J1mc8PRRNwSGNiUEgpomc1w
7sz+NoLMJWhnAB6NZlDgeUzdsAdHG5qec2ZJYhxC2hH+755pvFm5ckBKfLbsG7rYqVnj+gryiHwO
hzeuuNXqDMpOX9KU9rabcDPIJD2p7pRq0JH/lXcKewEdcp/e5W3hO9u4dTp5EMahKROI94IntZRI
H2Q+V3MCFBiBVvNN9zKPFlx4911a0r2fl4LfGFUZSFLwX0T3zgzM9VvHAZgfImhDd1wZC5+RspMf
vl/MlgHm+t/SycbnoK35iuh+ZUshFFPePiKAcDLj1LQ2PXjbfJvriSstNjTMJnDV/7tjrgCdMhXY
jGqM/fyw0uWLISgP4s214sU3CfS+P4AfWbjkoN0+CvQBC5NnlqNEuAhcW9XU7VdgdHZhA5dYO/Bu
Hs2wjmHTzEtx1mwN4QGhz84kbXZA39DQPLFgfkTBj4NfceCZS0+2db7GAIP/YJ0nU51GTs6Bp2kr
W71+pCuMpEJth8kewXWEWPkU2QAx9rjVmmYX55IbV4lAToVKmfmvKebbYIfviuxeJI31xQ8YvMkQ
dgFGYM4xfE2prq6E+zD24U2Fe4ENiv/CvLNQXG3XvJeji08PtwxUZOC13rcQpVGEqpDI1TksHD4a
DF5leWlpkQXnYDfwfYiQUq1B7cl6UQZEvTEjzFSkIRzxFy7NjPZ1RBXqAdI1pmARzbF/nzvgJLZA
SynuguJbXCUUAnMG7I8MQOPNMIDjxShJ7DO8MIly2EaWRXxQBIrJVo/YGzcsCQz9bm0uWEbwp9NY
n2k0Ol50T42YmJuMbMIbdEX5y+obooI+I5R6FJKF+07IJnGfvAFcCYS4FWgyp8QTCHquRUkgpqcb
VIuCoEqHt8dzZsKADGr5YzSmQEewPSgs2eRK9yBl+DHMjLa+464yT7e4Az+w7lpnllurxU/LgpsT
6o/aU/g3gmenIqs7B1ig6ZvvB9hPRHiYujUxafmispyROZo01XMRZrHvuJLWleeEaD4eZu/Jsycu
iLVO8XOnUNNQ76qxUo+cQ0yRHtZfH9ZlQ87DVLbbbfj+m+TcJq4VX+fQUL+TjywybgmWI2gY+M7i
LZq+/TWTodgZ5EOk4jYjOhdMa+CH9zyRvJntg3rrU6sZ3/I0hK6Whdh/SxoRz8RA1zGEfgvmShxQ
vEfpOq0BLMJI+pNjHSy3y1CrNxNnofz0K8IT14Dl3AtyQX6owoxzOAhgEG5yJyvVWYcCVoHE1cun
G4fYmKOlHp8zJZH4hUns/TxP7cRvP4JoBsSD1Ax+yWn61ekVfhg1LKswMC3GOyoacpj2iNiT+JhG
424RmQs+ZVOsSSJgV09VjLHuoMcWcI2iYcLhwSoiajfg3JAVPmTICsEvRCJaDsAoAFE2FkGVHetE
94SPosHWnCj9QkCKk13yi8pfeurd1panaQXvjHr5FxFGoIit73MqqSHcHft6wSKfhXi4LxRKmlNe
/Je9U9QS4NJuMNiRFvI63iDUXZ4p7SORaLHloNfYo6P2PgY5p7lRZt1lxH7AlSC3g8eCZUQHWMNz
PrXtxPeR3yevtvENRjgHWsWadewn9vV19q2VpmvXnawy2BDxaHmFT3ZYVyyYc+8h6Ba72bSa5cA5
Mlb4iNWD5pmCkeZljEHdbPvBtwKqWzg9mKCi8EgylWQ5lTtsz3KyZdg9qhkDru+F9vi8ID/CRul6
2Pd+29kTQCAVYFc9eVGBzcrPdXsLcZz1D3Ke+OVAiEj3vsShdOjReNU9ecLBOkhjpxOrrGzAhKRg
ctO11ckvQjVjhE5d+Nm2qaf1+QFwQGEwDWIj3m6E+YPrMGg22czmFjgNXxXtNdNvl84QKnWKFP9E
WJCLp9Z6KKwNfblsPv7fbQ4wizxORBNetgERZb+bttYPQ1liUiGS6Ig9GkRlQBwNDb15lFz8jYPe
6s/14PHaJdPGfmSqXcbrGgAO7Kx64LuRkcThpZyGJa8cC37DzKl3daqKyyWmH6vbhYjzyzlgef/T
Tj3G36ZjN36YstT2tg75pl/+PEBNgXdv13/DJquQXamm9X/5ZEv4E/mQUPTg+kUJPECYpucyU4IS
wN6qw4OcXd3j8kpxH24jMu3mYiVdw7EEAKrDN0rkl5RGGbkK06ZjfMpiZNqCCs65giJOsqWzm7c5
AsGHjQXH36OVk6/4nuw5LH6n9PkhwKLY0trpJSbR5xK7u7wUgTWwPTVUbeQPpnHWcPqUgLi4TLHf
yXyH69tDgnEWpzim4KXpJDUE8w3uQL44SPzs+HKut/mFrCWAgLIZU36VdI9TjBRTxbqcTJu1Ddwj
mojGRwgNWDVcsSbmZl6Q4xHSY/EK1Q5TSGAsLE1qHhTPMlaK5JKyCJhoL2oRFgTj6nSre6bTfY03
TD6rvMPWhZ7JGl7xcnovybESgcpcj7W75/bFS4UKX75aNBZMXx7x0181adGFL1w7gmqgQQO7Zdbr
P7oSk8OZmbaxjUxF4TEvswWKwb9Sj90IuHgusIydvUYNFIny0bTtrz5ahBds1nbkRmx9AvRiCwEu
YNpu+4GVMs4HCLdgCOK3qBuMjZDj6CW/8F1wHsq4Grv2jvAp3y/P5fXCbKPHAFM6q+yYljxmEmDq
VY1fdVeCSz0IDJDveO4oY2qN1OdMITYVREvjwnnNQT5XX3UYUtwLLjO71YlnsYHVpI2ko71LH8jJ
Lk/KMdQCUP6DerSPK3+Jz04zWaAu68wpf2sltH/gDhym37iqEKNpg3ea58rtVPxW8LYaP4vWRyhh
e955EE07bHnuW1JA94EIuA6rQS/4+yPN/fYfKlmoDDNF16B46IUt6b9+4CoBXMFgVwSl4agFAmM6
5Np76VtCcJzUA5hl9OT/cXYey3Er65Z+lRN73BkNbzr69KAsi0VTpEhJ1ARRlIH3JgE8fX/Yd6KN
I1TdyxmDA6BgMpH5/2t9yw0GIN+O1hDxYDfp1zaChnLkLerrEM1UTiTX2klYut7SGZ/Kj76pEt5R
Jq5Kko3r0wEIVcKUH9u+dQDytG0pX5FKJGLAAsD7I9aoUqLJhgPLyWlvYuouAw0PM7eI5horh+mp
UwbMXhJ3Zf2ZbkMuXu3UsdPnFoyAjo1Ha/yYdg8KD2qrPvwWDauUh0w6wid9ai3DcolBYmeQ9wca
bDJUmIPoE7xZsYxTa5UgYLcfB5YknbcSVtB2Xx1g2Zq5Hq3Bx6KRCjpNEKQ0VmI7k+ajV26iwHSD
J13kk+cElCfZtqh8WX8wWnGl+D5cjwHT0tbGDSHkrhSOX5X3YzSM0twnXmamzbYNcbmaqy7WKwtE
M4kN32sXpRkuKVk/m8Sdw6bIRfuGE5vRd4vCuXYOuplI7VscoLJdKezIVKRKiOI6qiwOLYy6dONy
z66uy92tZ+ShVq6d0CnpA+gJeWJPoyX0/IFCe0N6Eg4lSYQ7Kcck+mF/7u5Yr4zuL82B/rpuCGOo
jgWbTeUhH/mI3BZONwCB1ZPG+YQ+PgjvUlSsxUNNOEu1k6Up6fbVRfkMlKKxNxiVMJRQ0IdHuMbS
Se2dPmRlvKIia38iDmzNJ83Xqeh5tTIkj37DSnbt88iSvVWYnX1TSttQv9EkhANKnfQnDbYoREBb
BgbuOdOGU+i3QXSyXamg/EtAiFJzsV07eKAXjbV3XVN6wqHcGJY4EyetRk+wtAf7E4QczrAmf6OM
93jNVWsbRaNQd4LtrvJeUO7U76iGIZwubeD7/arQDPeF9g8mhozuu/rMrOp0P/MkyWh7pnWrdsw3
vBj4mVpmWYpIdNKDNa2l6nVSfKnQTTRLP0b0I62H2KkgrlQlIo8D4dCQrVeSECiWT7Vb/fJLPaU5
ZPLsVn3dOvWWvq7r+vi30Ck+SnRu7jdWd35/yGxTPceS/IWB8iqr70cF8g4gGX6vhta8EKrx1I45
SQFjjw7+DtFjHD0CZcqKu65NdciSwOvtn4Mx9uEL/l3U6ozrvuSuqaw0NkNgqpAFW9W+z2zVpqXE
nEV4htsUgNQgb+2b2s0J5+oDijhVSK701FQsNJbipPRMTZ3YjwVaEI2on5UNkxOhURQYt4XMnHcP
b2m0ViulQ6lWq0iWo1AYG0WN3a/ZqCGJQurkmfwm1ZR7JHykuCqmMF5AFzmfsBI0FNj5RBeKIc8F
8N9gMxI4Af+jtWLjtkMkVlKIY4bmK8/jW2GW1V6YC4Z73ZEQCCPwugQbp1BwsPhE7T1tn/SNmrTw
ATmUWBjAdqa/EA0Mx7x0ul3IbudL64f5iXxvc9exArhXkes+CCtxP3um7N9atkg6UQAQFCgpxeFd
T2n47DCpAez3FN+5EZqR49gmUZFSmfAVmzUv/Iz1KKvm3c4KZyJqOtST2OgUO9v3iHxL6A//hDdW
fdOSUrfWdhjEz5N24RNxvdon1F895rDQV25BOPEZQ0TAVipv/Ickq0kY1msE7ewiQf6EEq2CJF3h
l1bY+hHuSoILrvIhkNdD9QvraH9kUU+6y1gT0cCaJ+t/CrX1ra2RUueEJIHT54WEb3fARIRchCOn
aPOp/kUpr70eUE+ZtL7svzMiCriXXPZrh6wFaIxult/UwCxfUx+OB6sZ079vPOzhN31GauCWpWFM
xlvLXIqEl0Z0F2vyEbc0XUintPJ1KhJTeRirEFjGKkO5Mr4OLMe0cN2VYwUmvAYYtS4Dy/1hFlgS
NkFmOcckKak65hW6snVSADRNHRMhJV8EtqN06mT0lnlacPY1M75LdeI11pVrF8UNfZcU75ydBvvS
nlqc1EIL68aNFGntyOqJ7S+B1qY3KDf5qAM7s3/5BKOxB40ht2/oxfgdTahulCdLEwlOe78zDkCD
/B4Oppkpq4wiO99QCHQ2Rja1xwqYapK0T8+qLXI5tCDcgqdIMX55Tn5XpMqgr6kZpMbGTTKzPNAL
wKiCH4yScTaUAAMxcyYqzVDPGTcuRblk3UWxek9Sfb+xYVDCPrcSpz6MqPO+dfBdzA0J78wyeWV7
NfYsGbxITFHJpqX/mr/aVoewqa0553eQ5jHWrjq2Habfyug2ZNDbxo2VRI7YirhuaJtH2JondREp
IgTiGKC0Sa7W8RWmfp17+r507C49smBQDfRJInHYbNhDzLH+bl4Yapp8pTMPsUFmKWBrZjYSXIVR
v0ozsdyV01jKDx3O0FlEqoAj4uvmGVhsC5xmRH1IdzRJ32xHRYWMdRCrY4fwFJo6/AMMoZB3CMxu
i/LJNBsqVXnW0iR2Nee2r4bGuPVidJ5b1zRYykQayqvtUOoNn3wV1RpdsFIYj3EhtfdaWk12h+Wm
Dl/zshFvqlCL/NYy+/SBnRTteVzCpBxB7DAQb7EVI3ouH8ihqRqdHGwiCMQrqprq+6CxAiewVij+
nVY5THu9KPuQlRR6VRQ9Ij0rZezGrFrZxEG6pIdabsOUrfiWdmz66qhByRgkEunO7oveZ/8QMDk3
MrRsIp0TYMwW/tCnum2D2zxmr7YRjRu9ImOoXk02abcKGx954xLLhMEI/YMHHbFQghc3wxr9HatH
1t9nPi0zqrhm7G16bUwQFQW+xjvjNwVinwChuXoXuXpUvDaFmvb3+F/z+iWOch1zchEUTrKinVvm
6BOBqu9ZlZN6i9/ANI+WLTBi+tR0szPCqVi8OKEOEUMW5Bhh9sabuQYKQCah42YNEyQs8ZTaXZ8p
bgTMPVLGDTMy9x9AXi7vQiVIk60aJLmg62MqyAVEL7x7EgmEsQ8RfgLfDAfIWSRqUqvLaNzYh2mr
Wb1FmFNcA0+q4aWHGKIyyDEFK+dawo7g3eE5dfeE/4Tam8T3WPdrkD6hSTot2owvikr5bFOkEItf
xMj25LOLSZ0WbCw9+40bUxrUhQgEudHd3h9eaXi5clfTPAOehVxc22NTjjDm+qyg77G1ZPbNKPUO
QXvemcy7fhRi2LBzO/J2tdFExr7tXeG84t9GI7yiri4jUmM98wvZUCrBOHyP7E0kqUxiXya8EsST
78bBKmGNRUSmjZV/S+qjBgiCfPLNoPR+eOdSZcq2GraJ/Iac0Do52bblcASZl7b+RG16QKamxdAG
3grNLku2/EPer+le5dlrUrdJe8tsl6bnwMuFsYvSSKvMDTKdCNOZp+TVY4K5Tzv1tjq0910e5Okj
3gN7pL8TDbQLWfe7KCiU0r1tEvpKXwaSPbUtPQNSrhnt/rAjKljLXpAoagOoTz7Trxpi2WBYp4ZB
vP04DgmtWytEQMbHKjNwiGJdfU0wIJk/1SbI7NNEKxu2w1hwmzYZDG0DsdGA7nRjdkFpb2l+pAkK
N58e57YHzDWRUqryKWD06ruUaQgmPCLzXxZRPc1WyKDg46+Y9re+t9NPJp2caJfYTttt2jBGoGdZ
AXVDU8KKpfA3oOboc7f8OqaWTd3JsGtcVbFsyeCg1Ap0GtNKvHGlXXkPZeAaD2Xk4DNLSzG8N6y1
WUFEbYNvyeqxxm/yLojxytDXW0nmaYSlmqt9rrCZYkVPWfjirqBOT5EJ09ZaIcnisWA9OMlegvqL
Qq4NNV4aMceCD1FHTV6tf+hSqvLg61EDBz506+5G0WhuwxjwSca2CwIBodnROYCJmTPVMHzolyq9
a6HIGlzqq5JhTPKQX8V0zcgoobxMByy/KVxyJqGHUEHENgL3aMtuwK22Q0Ic7gEmsJ2sAqNWvHUl
qO1sCdcoUULqtNaOBM2VKB8p0hNcnk5tyI6+wJreduesaj0J/R2IO+z8JgorgsCmTe2KZ2o4u9q0
KxKTCz4RKyir2hfbowSzjZxMQC+kpcSeqqEitq6dkg+wFhmJfss7ln/pwmTYU7i22m2BHzXajnWi
GDfMWwoaKbZOj2ruAWkeh0gbYex51WfbqOrhc4nQsSObXcjheygjgxVWbkGj4a7K/obokuABPoxa
PNfqCE7cGcpBP/DJ8HWaNg5AEtqxdd5qK5TdpXxArqnlN5YJKQdAHpkuO0+6rA3LKtXw1VS1CO9D
gW9iTYc9c28CUQ05/rSCWMmVE3ZOcIQuHyFsaNs8QLFg+O9Y/w0NpKwMjpGEY/nAVs0b713ZNtYj
dMSxBaIJyWdjCmGdbSC1bHmrkBWOmpdJfBMPtK1IXKyj6T9h9RAhkr5lYLXffBd7H297F38t/NgJ
HgEAuPGB1Ltq3KWlaT8D8ZH9loQlvEDMkDJ/HamJIh3CYRzjL2f22NuV1bMPIVaVB2FGILVg8RVH
7MJedrTSMOq5I2gE0F83DTU+N/Ms2Fllux05DMEaYHzFphVgal6tyRMOxwlt/o4nVo2vyJxcbUM4
RVbwEpXDGdkUgZZWHqjg5gWF3VPXVmZxF0lLRneVExOqOGLDzLfumLXAM1nKfocjhdg+S9vqPJqF
7LYe4c8dFxamDLRRz7Ckd+Ows5rAsLfV4MCwScgU1V90E1zKD7VQkL/SRY3kaSSoZNiIztCLfVlR
q9o7CV+sFXNlS+DKoDvOJtdSaVN77jKiz3Nmkx0JHcWneNCaX5i+YQNi+LMevRIdErq3Fjm9tIDz
HyKkPPJGOCIMNh011PZHSk0dwnxA6xtUiay8vU5lW92gpYfKngy2++K3AsWmBogjue1S0WQHOu2V
sqFxLLodSiyqgaYZ5MVdihXjxiSH0GERDzYG3SVGIanRfAUB/lMtQohDgMQedDrd+8FJ8/Zspm2C
0KRzvjkFyaVVppV7s87Ea6eXDkIVQOvPSTgUjyYpGIx3+HdbhgRxOa6d/2wI3Z0oaCpCvMTzBEt9
W3sqCuGfa+bA3YjE/NZUuiI/sX5QHwxP2MZet2M2azrIzJ9pFbjI7sb6Fou2BRJR6zcVjddPTGfa
PgyEmm7x5ltbULnpHtLC8FR0io55LAPQp9fWOzW67lMREO1+wJBlfh+YjY+u2lNOaLzxG4xVGK+5
Y5drrExUJWuCL2+iChrSTml7w+Trodj6psiC+lMe9NZtXWOyXsdFhwA1pLn8JMCz6FBNI2uPHirc
ZiohowC4rR0REchqUre7RcvaKmzRCyt8AP/chodMM2zeBmIa162A5VdEoXcI6nEgPxOp3wo/bfi1
iiKArrLQ2TKLEI33Cpw5Wnmz1gOUFwyejnxW2rvUVxv5BWZxUJJFG2BCF5aqyZu8NKtnj9IOEUdD
CBuDigBRfyXep/uezIuyWGF6bX+QPWaDka7h9MNcUOp7QSWh3pj0IfAMR/FAXGiZjSzu6sHERATN
pN1hUh1AjevqI2V99y6I8T1jGRzfbDnor+S2Im9ge2mAlcSpcuQeB+GBLL0I+x1NRKZVwbGUUlPe
ehycyg3gxGltRLWvobvW5SABmhikES+iX9/A3Bnl3ZDpUb4GR4NbA44rTaWD0keGyz6XCLA9BF/9
BK0EmmmXlHtV1tURDp2+x3oEVgAi1+e4JKCDQJBqx4q/fvaTrKr3TuhCt6jYuDELO0ZTHbUYKS5V
FLQVKz10BA2RHBDAJuvigcoDqBFtQ74e/KxCNSyJshkvw2c/gZJdljL9lA+1dk9dr8IdDsfmsxzL
nMCy0qEd6CBhVumOWF2W3zj4stxtQuAwhE3wJsS4d5ToVlomCz7cnguNnkhgHiHSF7rAZH54W78Y
o/t2qvbwFeipKXPXoGpBkniC/9vfVIUqv9JchQY4eso5JEDi4BmDeYOfKTtgGYqGre3jR9vIZBTx
wWDRnH4TJXzGnZ7FEr0lMaHGWincCl4ruz52BVmnRls/omF2gzCeNKfISYHhU1RMVceCaZlVuG67
UBdkrZYy52k37OpIrxz7fVjFXY0AOxy9I96C0X11HQKWXkrmW5YFZk2a5hA5XnIHq74lrYX++wp6
JQkxiu2YG9UpwveId/No+41xRFMN2brSzRPKrZ6FGf8r8i5B3lmq2JiLMlrrAP1+SJWB6mZVOdzo
1tRMriBCEJCKs5Edf++NxFQjdd531YhptiBHy3vMCyBccHEi/xf81fqUGVS8NnkaVrdd038COBMZ
D0oSYQTpmd9JZNDHEMwTrKJNZJAvtWsg8kJCoAIiYdyJrr5FXqfWyQpfBDbjsMhGhqpOBycEpEt3
t30dBM0nPggqwMBwH0ExUYkCdIn+DTDysyTyHtGDj6LfCISV7X7URczOUJiFm76g+FTDZpPWiunU
O3CE5Kxi10OOIpv8ZNfYUmQmSgiS5CvCBtumDXvgZhOqozANoGG1UdQbwTa9ze8INh6TV+KQRfFl
kHXHryoazehvTbWmB3qoSpsGz8aBB1KdETp2FT41so7pI0gf7xiDHNe3vzGpXk+vnGU3tKggOw5r
4Rrus0OMBusCiBFiuLX4Zsc/aXsONmxoNDRGyR6CzN9nrzR17fDXv/73//u/3/v/4/+kygd8Lc/+
lbXpCeFuU//7L+OvfxX/9d/Dj3//JQg7sCEz6arD/7+fn0P2x//+S/1fjlYIk9/mnBE5sZt2oCLb
WFvXl49uLxx9+v9vRweQE+i6Juxzmuve3k8sCg0EB/JptM3g2UaB9aUUqnW+fDZz4WzW7GwNTksK
f8oTclVlh6Yz38loWlrzqdpdPoWmLZxjOvdvVwTPylPTDqaFI6Jg+OxZZAtPuchkIrCLMQccBoWd
teabxW2MdyEIkfAAyK9sH7wkLD2onl4KoAl1Bo5LPBhhlhYrFpdOv6dUm6noiSoKhyutrUL9Mztt
3KCs/YfgXROqTsyLY/el1e/EAH7v9vJVLb0E0/9/u6g6smjNpdn0Zk0uBIW0wH5DTwda0sdOoP/z
BMJ0Zc0+0/gRDGWmP9F3KcKpF0GeTr66fIqlV216YL9dQxx3PVweu38uzfZTTe1tTW262pKevlFZ
8a0zT0muXM3Se6b+81TQJ3x0SLV9rrAJ7yNXpY5JUAfdhrvL16IuvWXKP88QuwbAG2ccnmtd/SVh
9BIDrByGgTZv7SKmLDtsWtjoMEe8jEbZ3xHbQVhrYlx5IaYR84dZQXH/eX6K0o4uyF08al2vw0j0
2XXU4PVScPivXuuJ/jxqrX7lcpfONpuDWlGmtbAr4xx3CXA4jNsJyKUtnf1TKV37yguy8JIrs7ko
DqO8od3XvPoJNTxy4Mabru3GH5cf2cI7oczmHikrtgGscM8K3zFqAmymtELbdln4ePkESz9/NvEo
6LJGQ8/Ms+xK35sMQU3xyc4bQ/ngU5hNAlU20oRAmnbGRdLAkaFdEiR4uAJk8dsEqsgHn8NsLsgd
j9rq2LhPXoSjnW4ZSw8kfuHD5fu09CBm80CbSw7bmsa59FCS9aP4gaRR36KASq581JaexGz4o77V
uyBMwyeawtH7QPvuvobydrz8+5eOPhv6MDxVcFj18GyoGsAQj6Uadd9RhZT9kROQDvXPsW3gHial
MXHOcVFVdw2b9JsS0cfny0f/81jGAvbPo1Ozb2O7SeqjbH2zWGm2X2/CIUxxKJIUsdKzoLjyHk2/
9z/nKM2djedSGUzq9444eSmLFtZQQLXBi2mEvawGyGD4AHzqlQWcHiPrrpz0z0+HvIJ/Xp4LQMaN
vMY+96Rv9C8VK17Equj4x/3l+/fnz5jmzoY5kBWMnFYfn10jwXlfyAfbi6NV1jmICnPrBDrm+fKZ
lu7fbLzD50YZ0KveqUyp65JdsE0Twge1kdgmvQKWg9SlT6v7kW/3lZHz57EJXPqfd6/0kw5dUcwp
fVN5RWEfPIFky0+QHK8N/6UHNBv+CIupnUg/esqrqngBbxi8jGxFrlzA0tFnQ19xWikxPvpPRI3j
3Cy70IqPDdEU8ebyQ1kaPrPRn2DfinD/GlCrGnMTOVXHXrp21nUh7sF5aR+7Dmc2B1hgXBifoXN2
4h4Pc1pbd4C2vSuDZOExO7M5wGgdRL5B3xw1ygDNrZO3xBZXHiPfU1tSJy7fqoVn4czGf85uxqfP
2KJOVwIknrUcCJRA7GuM95fPsPAwnNlgx6puS7tBwFD6GYrrwfoGIxIZtUdlMCvl0+WzLF3HbMTX
ALLxpXnBs+/Vw0Fzq+gdh1d45au+9Cyms/62LM6N3iId2vaekHkaHap0VUHWR1/OSRz1EBgRFrzL
1zE93T/Mx85scPu+NgHtvOSJp09KmTv52E+1Qtn+7ykZt39BOH38cvlsS3dtNs4hl6Sib9vkSYty
JB2h1vOB1Mnjya48/KUbNxvquHp6sHutPHIl2OdzF9FoUdLdJNX7Y5cwG+uxqtq9pfnJk+VSIk2N
TjuR3fjBD4k9G+Ja4rbE3mjxE1yJADoeiHZfPkmrZqRo7mdcCacPXYY9G+3SKNHDK037ZKgjBvgg
zja2Ajf18tEX3ip7PsojUnh6n8D36Qos0nBWba/ibq7fAZVgJhxo82XVlWe+8FLZswHv0ZwpKKe1
r7JTiLmxer5Tx0ZBYHNl7bV0NbOx7hiYNJvEa55ypOEro2el4vhArHX42fTI652ozGeqZ8WVC1Kn
d+kPg9KeDf/SCBH2hSRIhVVlbRHQoZShGXaDKXg9uOyPh3IqmmZDAgGzAb4FHeDKk1s892xCCCGG
WRakEPwwzmlQ07Un8mhtAAfdkHRTrVtjfOxBPK+rlH8JQCAfm4ns2dxAP8tIvcEJngzNuourQMU4
4LzkCmUtVCoQpQevWZssdi6/oosXOpsqaA4o0PsNGGTRoHyFtphk3h4pSBGfSwD93TFFt2hsCxNO
MVJixapB9rUwEDd+YCto+z/4O2YTytBZDSKgvuaVDYd9T8AUchL1lydaGpFQaAzhE5YUDRBZFLwc
iXvlLVtYs1rzqYbMMVchQ/opl5V7K8cXBNAny8Hk8ven0hPp5vIVLnyQrdlUU9pug+S66V4bEDCn
wKrKPcr7dMXnM/vR+0G5vXyehbnfmk06HlERCsXy7lyaKNtSpcTHK827LqPZfvkMCzONNZ9pmgjv
jl8Wj7UJqmPTSMf7QotGvH/s8LN5xioiixDhqDzGWELNeIslGrNOSi8h8neXT7EwlVmzmYWAAsKZ
SX895UVBnZ+iTe2Te4+JvNyIvF3DLzx1KoLVy6dbeiTzyQRjimaZGiYaMzDDe0UXQBgcdzCbL/Qt
Ov3K7nthU2TNpo7SrxSYhjJ9svTqQDw8kdTdd5YYxzaCC/v37KEq7baaljWXL2zpnZ5NHiFkmxTV
LZkEqakKDMMIaWKE0lkhAsIj4jS0j5Vvynj44CXOZgkc7m03sBN7xYD2RXN0+80pdEpWLZEujKNb
VA2fetOkDpwBYLpylQvvuzmbIhSX9gcm/PypbIE77ZVi4oTjvTC+Xr6LC1OQOZsZgPI6jQre57We
9Mu1SmUdb/GNZ7I2bGilZ4515b1fupLZ3ICtMSQuIEyeBqtNXjzIfk8ZmLLLl7F08Nm0AGyQzidS
nUfMMcDksedo9m7U4GpvLp9gYRiZs4mhJlELX4SWPHnCC8wjfIEEGmJFuRdWAq1S/KEfO9F0hb/t
O2JAViiluE0t4vUYOaSPW2Swk+poCrU7XD7JQp1cM2ezggZsSaUpnh8RbeFkRgeIKQ1Nf6jIB79m
/LD4weqaKhKvSRPt8+alyat70aXfL/+CpQc2my/EQNALDA77m47EeTWGcbAnxcb54E2czQ21WTkD
aYPpK6JcEsrKUd+0kOfuEVLk58sXsDDhmbPZwMpMLHuwe08T5wZTavNeExFNANW95lcHxJjqJCSn
AOVfWy0s3DJjNhWkkRMMpmZb3ywPudzBMnLhb2IEPvLz5UtaeMeN2VygSV03AfN5p1SFdEMJshif
CNhguUVS27Vpe+G+GbNpALsKYRtj6p2Qy8IXDYvTFMC0amuWI9IcfxHz+oj160cyGj8/dlmzucFV
rQpDrB+/l2pDAKtuwYOrIZeGthRXFs5LFzWbHXwlCM1eM8QpbUIEeBL1YUAmJKEjk73COrWFsif2
5hlFX3DlFV8awsZsoqCtHeeGWg0/Uq/0H8PB9NepEuR7XyQZjtEGHK0HMx9/qLcXMtXWdY3iw6vd
NxvVx+byvV16J2fziAfQSwd2PJyVxsxfPYn1ExlStr989KUXcjZJ+KjaotZKg/eBpIUdBXdQUnEI
qw230ZULWDrFbKbAdWNjGJPBO9Dnu1DtvH1jg1xHkVVceTeWzjCbKJDyS/REfXZywrzcK2063KZ9
ZcInQXp9+T4tLCn12cxATIANy9m3T3lHtcUDhZWPcufZ0w45FxlAK2P74XlIn00TEq2Ygv48eMdB
1mwJGi0eIg1v4uVrWXij9Nn8IM2QDYRRVyfDawD1ETMLXK8ivfGDhRF9Nh20pVe4VLftU61bd3L0
7h0NGNzf9wn08wEy4eN/Y5guPH19+v9vn3MwqXmCubc44RgwtuBpuoNV8/SFFWVXXuGlOzb9/7dT
tNDVO5BagKzKBMQWhTEFDZ43/Lr8QJauYDbEhyATwoz9+hTXFKKpsXf3Wm6+QC3vvl4+w9LrOxvm
IKoDfyRp96T1CM/C1n6xlPo9DVyyIBFr/L0j6qdyz+XTLd2v2ZC3ExDTpNyP50bAUzsqxGrSMfJh
tQZX1gZLt2w25LWUEmLjFel/rQ1YuZNcgrGAvI2XD12CNh/wdg4Wycxd0lOECphXdw6jKpXt5aMv
/HxtPsDhn6ZEk6SnFI5kCEuAEGBwOUTiPZvAF4ePPQdtNtL5FGa2pWfDabD1Lx6GFlxCH204abNR
7iikivhWPZzKKPrRWnJYIce4NoVMB/lDcVCbbtxvI84ZhRVXYhhO3pCUt4qdTUT9xDqhw83Xent1
i7vwpmrzkV3LpjVj2Pt4ZwXhsL2r/4rrTLtSf1s6/GxkI1o0YyG7+L03+jNhPtWm6Fk2XH6Jpqf4
p3s0G9TQZwIrZK13qic0I1AjjMFEmZHG6yjrjO8UFrjuSh1t6YWdjWgPZzxBTUZzavURyMWoobXR
+/gW7618vXw5S6eYDem44V0y60pyiqweVzERfykoPrVFvEmoa/HyodOos4HtYSfwUxdbOYng6CFD
WqYriCHhjvpk9n75HAuPfa5c9IoppouA4JOG+eKOiKv63JSO/Nj3W52Nag2bNpl2eXvKgV6uSsc6
9SFD+/JPXxh46mxUQyiKAN8k3QmrIo1FDZ11On1NA9xhqwjj6pWpaeFpq9P/fxvg0ybF0GKnPZWe
+VMOVHOMrvlKceeapmrpQqZn89sJAsSjRdcP/jsYfdCZVVdjsdKfCUIIj7luX+lhLj3p2QBPFdB6
SFTLUzpi51J9FyaW+e3yo1g69mx8GxiZJZwbjg22guo47Q/o/9fKvAtLAnU2omNA5ZHZaun36Zcb
oXmL+28P7PLu7xONTvcVgEN+5a1aupTZ2PakmqgSNjFLzrrcaNOmzXOTtw/dp7kikPRYRbdH6qyl
KuQeYp75ya3cazukhZ+uzD7V5MOKtnLT8pRXKmj3Ou8n/mGefExUpf2H9q8vgqptneKbw1x6JFt5
fAbd628u35tpVvvDN2Ku/SM1R8JOkMW3HDMkDGu3bCy12rpqPxTWDia73RwdjDgNBgYrMSXVcm/0
nJUOat770PNRndnDN4Kgaoqm1M6hU3grHzfZpokgnV6+wj8/H0gR/xznuMv03nJC83EgiC6FWYJ/
aVPUxHp88ASzFyBwDIJQYHadI1IGlJMSSf1uxP1pXvnuLT2i2UyoSy8mcriKv2PlROTUZ+mutl7S
vv0UyaDHI1/mm1AJX4a+/NikpUy38repEZZ0HquRE39Hb0esrojIZlfoc37kgWjKbEqMWzMKsCbY
jxqpVMaaoifwQQNn883l4y8se5TZtJgPRK0EorAhYCFKaf3k+e+VLeWtCZDQfPq4DEKZzZFWoHdN
I62RaCD3prSRn7lknn/wPs2GhWWZgl0SpkIsJF5836oTnH6g2mN97MWdqymxZsIEjNrkRORDs/UQ
h77zQQEgcfk5/PkDq/6HnDJUIl9rxva76rC5KyF/r+NpfRAR2AhpoAo+tNxR52JKJSDTAfcqKKxa
iYP7HHYt5HuvC6Ptxy5ktuSRoyXbpALQiSRM4uXhI97qOJMHGxGAbiuHy6dZmKjm8skc/nAv6iRh
z2eN9r1P/avdaSTshR/6yKrubFintU/oSxeGj56vMvDalliSzagqQ3rlRi1dwWxkg2kyFM9RklPo
59ahNlT/sxlE9jUV+TSq/vNbpbqzga3QCVP1huK0Iu2QnCgCOtqfYdUX9U1gJlPg3Nja3s2oG1LA
wYjEtx4adrsjtE774ssOgH6WGWUHArdUYR3L0FdH0sTHkr8JXwvJgW806tPUkrE9jXbe3mPzSIq9
F6SEmGraoLtrQKRJdm8CG+cLUsROHRDJrllgmo28U+9Tk/TarwZ2W9pSMDTIT1tROCndR3SFpCKO
MZjdGwNnY0y8Q+TVTwwHQP7aqBrxT+iUBmuf2oUwQ3Gk8713EWHEuyZs+dMTslxjPmElfExaD+rF
rrTqG61W0jVoa3vzP3+Bp4PPJiwnBXqv6gS4TBQkaDsh9fcoJFHuI4fX59NVqWiBCoJIgUJHsJds
qKpWcrymXv3zndHns5XRWGWcxcOAg7pb9VWzz4P4ysCePtTz9xb893yC8hLypure575QmAc9rim/
WuwiG9u/2tJZ+vWzKUqoSaCTBTvuMsJ7RgNooyev/PqlQ8+WHy2S+6LQG/gBerzr+/owlM2V+eJP
X4jpxkyn/G2dkeqN5xDHNu70vN+L8a6uSUmnVJFda7Iu/fbZhAThnnzzlIdqWvUuVG3wUh9RBUy/
fTYZGain4e2U447t8C7V3lwrvyJy+HuH9af3Zbaq6EDg+E7JwyRPwd0aK2ulr+1bECUbgU37yipp
6aWcDVbTy4TqKu24w5j+bEpBXdHc6aJ6uzxYFx7tXKXtEjRST1ztndLn+16R+zJub4Oagk2VXrlP
C1cwl2oXDSF+sDrGnWXpxkakubYueoNsegC4V5Ywf1pK8pDnOu0ySV0DGAynyPEZGHgLt4h1vW2t
Aw0MWvObqiX+tc/bn2eJuWJba6ogSE3e1S4ctsBHDjK/1vBdehizIWx0DugNUYy7cqLF491M6PQH
gtxK4a1wheZXxvPCcHNm47kceiWccEWkgLwCIdm6eXzlbXUXbs5sIBtkULH9NLIJDedHR2jr7RuY
qpz1du6T+D38yls6qlagPBI3FF+RvC69YbMxnkP1cthKcFbIcGQgVOqj5VXZljXTr8vDZOkFmw31
BvA+SOhu2EHriVaur24gCK0yxd5S/39mm/Sxb+d8i+0FnR+QAKruAEyz/PF9vPFRHO8uX8XCc59v
sckgS3zSsfj69N3bALTCqj9dPvLCmzsXaKsEqUaBMHkCZp5/LYW9U/vuK4HaL8QpXanBL51jeja/
fYXKtnE6ERnDLiKFIRPRTiEPxjWGL5CCP7BFYR6Zi7PxXUmCiYMRBI6/hxH91ATmlTG38I7a0/9/
+/VKCrfq/3N2Js1x6uzb/0RUgQAhtj3axk4nTpzkZKPKcAICxCyE+PTvRZ6Nj2Ka/9ubVMoL1Bpu
Dfdw/UhKsYIgYuwOh9x9iMTGDrs2r5Y9k8bkULDIcHGpKwTOqUQEzdNbq2bxj7xxzEWWTUMQsZCj
KckZIhB3aR49czHekW74mA/i4qvgIW/04bZlZBlyFKfI2vEwSD5AX7tW6ns9A7itIdFBwg1TXhss
y5QRRss6fNGciqEWPyHy0hGAcpvmtmtYZJ3XYEIDmQZBlVMdzN+h7DUDR43Ux+vjs7IN2VnQMar2
odEZmdNQFN4BMLL82eT9P0OB965AbHtHmq68bVHZidBQquNOG2fuiQ8QGwOGCMzFhxkgsm5jN1qx
CDsDGqWTGbBK4FMLlnoP9ZJaAL6KOHqhLze2pZW5tlOgi1D6OVJCkTI8AKjqTg07j7XeugCufd0y
aZH2BpXGIDJB7J8fySym7z6S3T5fn+u1ry9/f7VhFBXAP6HrgqyIJCnnifEJ9RMT5Fyvf35t9C2r
FnMl45BjaCTykfZAo1XnNEZQYuSbq3WtCcuaDeScG1Bd3RPIbC/Gp5/afvh4W1EbNmtqG3IAtG/r
93hntoy8p7iKAcsGnsxW4GltAixLRjaV8fEewZmGYgrdPvS8IPxezV50S1kTemBnLFMzRVOPZ+aJ
+yiaMf1Y3kOLttqY4ZXz0s5XhpMFWmhqxNfb6FOPo//0PxtDpSEE0nJ624YXWseyzusGgFqonxSF
+x2+k1/A5IqNe/3KFIRL117ZgCYsxhMfi7Rw4KgAhwAyS0JNG19fWZ9/JSozrUFqlfh6yQGy8opP
KbJrzii43orarP1+y4bn1skkUiq909wAZDeWpXPsiJ8dbzJhOzMZefsgGcMHeXKhQXomDGmhAVke
PIC0bayhtQ5YJix6icquOnVPggA0FuQIgIcdqbMbP2+ZMNR8w06HDktIbOLPdd2Bt+31fvz++gCt
/XrLgrkHYTYk5MRJr6COTAKVTv+Xz6+sHzvL2HVE2y5+0yTwNFUPUB9V1SlXxJ1Og4d44w1RHuwS
dq4x9NtFEYc6SpTbEHiaIzDx9j1S+DdcAGvdsAwYLi4SgKrGksLQZz6CJwDkYHvqAmQrXp+HtRYs
M3aHMeYG+a/wCOKiwqoU5ORB0HtfgptwWxNL0692itYhUFQMM5akbprdqQnpB6HPoHQZSPdwvYmV
/dTOIgZ5eEYAdqHoedEnmTcPouh+jHOQTPnWVXtlwQbWoawhBVryqdCJLHJAwGgEYeeymcjG63zt
85Y1A4AYAUctGCo1K4Byy/A5LFO68XZam2TLlgloYSlArv6Jl/VnI6ElRJR6N1Wg5F4f/7Vfb1mz
nlDoKatAJxzlHUDDwilLsJaO17++Mrt2YnABiccJBFH/pILmgTrYS1sPQoYNe4IM4i2qBTBlOx/Y
RaJPW6UMJw5yWncul+HnbuzIuyoHS/p6P1ZGyU4K7ltdDrFQ/ilwm/d/jmOIAW5s1yveHTsfWAxB
DVKdHhOTK/XxT56DgpI3MJHzGcREca/Hnj3pfPzQ9ezX9f6szYtl2BpsmhpXDHJitYCImVTkGDQo
AoRedHZGDCfaqiZaG7jl7692EDrA+wnxff+ki/pnEbTtoRuyLQfl2sctwwZlGRDBMJsSN5uL7rkH
5TCFzGoBEvyG+a21YNm2iAIIGmYFeBWjSuud4Q2d94Dz0o1TaMW8fcu8+7BENXGh53Mv6xowHzAZ
SFafGvzn+kSvNWCZtxtDXg2w3Sgpphq4XxS93Qembg+xg/DqTU3YucCAYYI0ENX+CWI67R2JUbgH
GV9czlBocL2FlVmw84FVDNI0L1wNwLWDqYXnM3YTQCS76vf1BlZGyc4ENu4ILX7Uop6UjxBVz/Fa
WAgCSda1WyJda00slvjKECCS6QFW0Po4rXNU6IyFPBnH+5LhNDre1oml5VctkCzykbaOl0nKAniD
ITqGi5mTAtSyAyQ62io1WpuM5e+vmqmbCDSJAhebAArP/3AJXz3EuKfvt3XCMmnD2wl8TEx1y0D6
gtjBBwOq/G4uEU2/rQXLpOsIHh3ZsSjhOf0GRVKA1uqi2M1+dKO/jdhGDTgQyJjYTUEN+iAkLgV1
Np6iUn8ASODL9V6szYJl1xB3B4snL1nCeMrvgAF2kmhmeuNSsFxS33BO2lnAQNdByJDgRHVpA7Ji
A7V3aMSQQ9X7CMMBGg0aIQitN3XFTgcOqAtB4kxOCaS2pxwatUM7HkA5AyLwtgaWXr5asXwsqg55
GTopBJTV9wzB8yQH635LW2rFtO2k4KCYARsu0v9d9Wuc3U/eHH4DCCO/7YZpZwNDX8SLXLk8eAPy
PWWzdwHxlL+/Pjprv96yZwQ+8fiP4C5hRj6CAmOAo/ano8Oa8sYWLJtO4wHy0FHknvwOKqiBmPQB
nsOPPAUi83ofVqzhT4niqxlOKTSNwSkMTsqE32SY+bt8rG4RMMD10k4Fhrr9YFAMGiUpQeLEPnDT
GqLHM4TOIbw8D+GNfbAsugVBLRzZvHgmsQXuqaDeoSvxqLtpiOw0YNMqCsdepBPD6jgEy2loBchN
A9q7rYEl0PFqDhD4kiKQXXiG3jzK8mTl1PJn3CBhbyvpYDkq39iV7FzgAGw+ZoTBzl1CYg1i5o9m
pu97SNbvnDy+zdbslGDuxxQ8K6i37xD6Lvd9DO9Yhrjn4foorVibu/z91SgVkwNnGECV+HwD3UPT
TwbEKmCpwnoIN2ZirQ3LolFynsMnxnXyJ+GGt6Y89JEp75wWuXvXu7E2FZZJ14MBF5eDUmIG7yK6
8hnUEHCzfUjid1sLaq0b1kENPtuwQDfGpC+K6JAOzkKWR/Ht6GzWMK/sG3ZCmG5qpPRD7iBJUWn2
D/SwPJCNQifINmZ77fuWTdcjUCa4p0ZJC7JeCJD7MInLrNx2K0b59kH9lySomyrIyHaNm6i+7BdN
LQbuKrDlQH2oY+6T8q5xUatwfdIXS/7b/v5SCK1zKGdDId1NWqT3PYOeMe6RCeodXI60wVRNoN85
ebX3veE2X/JfSqE118BHmA6vl2Lo37uqY2inHfeo3Ou25KffnqO/hEEVwrpeHjhhojJW7tNacZCR
AAi9PmZrE2TbuyejeshjCpZ4UL+A8PiR5vh4urzrTQzhlv+DbtfbBgP+7n/3lqAJJxDmXLQ1OV3x
Qit09o73HhKFsEGy3t3o09qIWcYvCMTp3GakSdo34Cvqqj+HaaSO10ds7euW2QPEo/XAHJqYgn4j
LghQnUSE8frH14bIupqDBp1NmtU00T6qofHW7nYFGdwTuLxbtZlrv9+yeS2apgQ6xk1ItER4VSiR
Aws801YXVr5v55YF0+zNOAVpIvD+2gFu7tx3fnrbTYrYaWXEmWU2e8A01BUYsc9TG8ryHYPYe7sR
AF+ZATupDBQ88Po6FZ44D8skzevxTseCPIUl2UpcWhuh5dB6dcZS+DSBQS1pQhzSUigxuUYcco+x
m7zihC1de/X9PlOpMbJwwYQa8zs5TXAzBkLlT2MGuvHGCbvWieXvrxpRtI6wzQoKTjfUlwtgdu6j
sWluMzJb8tPkzuBkfU+TXhP9Lxk0SiVjHrs3OWwIs2yYh6NPQW0fE3DckLQJ3O2OmE2n8toSsox4
HrXRcZP6p6oGKbCPnGyP3PRvwHFNG3fxtRYsG2ZAStG8qWgS6AxQS+KEZ2huqaMvUeh+fSdamV87
a6ytICcYSdAnAFbqn/pGjkjyEv7G6lnpgJ05pgjKeCvIqCdiAr6Lj13/YmRmjhoug40m1jpgvapN
qEaAeIow4YV3rnsIooRFF970WoGm0H9Xf9B2gyxdoZOeDkW7q0F5V/u8HcsNv+vaj1/G7ZV14U5U
KpBNMfp9HT60DriBILNsVQmvfX35++uvx5PPqiYIk9Z3emAaCRDp0U0CJTQmduYYkgI93owsTAic
ek8GhNBHFgbPty1Ly3JF2bk+pC4wMEtOmotq18cx0uOH619fW5aW5aYzyuRJXS2LXpl637ppmsSI
s++9qbpx47RTxRjUw0COprgS1+IXKfr+PFOT31Doj7G3U8XaLgYDwS3JCcJb3i41ZX3ine/CRdbd
5l9F6cx/F09AQogTQAMoQYJJ8QL1R53v59FAVO76HKzcSO0EsV4EdV92kJCD/KMLljXkhTNV/mP8
4SPEEaMDoj9yYxtdsQM7UazmXZSOwg0SQsIAKD09E/8+Eg1qja73Za0By4xlJ0fFJZkTGWjcsgig
1s4D+CfOLeXNy3xbltyywB8m3gUJMH5Rj7PGC+m+7PN5wyDWOmBdpQsUz5Z56rrwfYr4E4Wc8C9c
IlS8sY2u2JstiumhwjFEZombzH3v7Xgqn4GQ5uCwTRv2sPb7LYNuCwdCd83gJQpMwK8oyKXgOkfi
toItKCf+1xbaqkR5WOjNuGlVqj2kDZJlD002hnLDGFZ+v50rBvxpMeSyCZMAWRomgvAtKIG3JQMS
O1VM+DQs655j8cCkdj3kznfQjB8/eHHp3LZd22lidZbG3UAAimv/AMeRQ+SZ84jKXO82C/srV4wP
fhE5o5eAKZTvazigd5V/63PMzhUDlDALM1MGCch44Y5PTvno+cDX/B+ekysmENoWnLKwguISmgAh
+j2fZ36GeFh9qqKbxDqwSdgZYzUjtGhkQU5GONSBAmxpJnIowHkUXzNBKnHrZFiHM80qGrThOCWs
DIb0naTIZN3htKvir9f30+V69YaHJ7TMGQQbYOUyAX8YT7+JsKHHgOnp29B08HVXRfH7/7+ZyPNi
q5mgHFg813HxnsjM+9R2C8WkKT4FSNt80dH4cr2VFXVv1HP9d/foWFAiciKcn0NTeke3J/zQTcPH
sAUvL4Pu0x5UkH4/OSbex3F1IEO85VN6a9Ghg/YbXcOJAd4WOoi7Tvg/4ROJNDwA5jZFxN6aqqUJ
65ogMzYUjoyyH2lIn72hZCj/qvnRzRFUEQ3buuWvNWPd8uMeOTSVxhhGTpdDShLi857od3+iE3Uq
ty49a80sf391Y6aT6saM1FPSjSrfx1n9GBUBlF+n9AjI+sZp+NbNZxmyZbZeNVIyKCHWCIX/nGN+
FztOuxu0vy+74R3gg1CPiauN5+/a9Ft7jgZgyAQQlbsQVD6zowZ1sriwVujiQ9NWAgH56yv8rdNr
6ZB1e+hRKallNyKwObNp3/B0OijX/XLbx63NZgKVeQwdUfyYTe3LPRlz+S7EQ+zXbZ+39wAUK8oI
rNAXkyGz9oHFmnhHADfzbzd938ZPhECLM1LO/nevr/mloYOSj4OvZLXhBF1ZsfYLFVf/XBvO5fei
juOFB1/tqyWXClJgDy12t401u7KU7AIn7kL3q3OG8FJMKCUXmJJdPaTtGapN5+sDtdYRa7Gm0YSI
ZlxV36OupMcpWFR8KCr988b7VjTOLW5RrFX71ZoCfE6R+hVe4NGNi50LvhDq490s3JiPtYGyliub
Sab7SFTfU06fh4EHJyTjnxrVexvjtNaAtWCV8aqh9srgslwVF4I2sm2D/OhFjdpwSixbt336LkNk
nVdZHJu0Y331vcpy/Zy7xS8f8DgEWVKKMpLOBMc+6swhreV0Q54HWrSfs3Ja0iL0LH+wjj73qfvb
+FBxKQr2JKDiCcnFKL1tHduvWilnx0z5QC6awfGuM9yFC+Qr7f1merm+jld2d/td2xl4YIFMkD+q
OJx3bgX5hanFS6Ri0NTqRyxkf5q2Uj5Wdl77ZYtoXiW0H4UPvQO0ASiikXH2czDPt9RoLDOzrMJX
Z5We4rRTk8p+eHH1PKES9xChTGBjMtZ+vWXyxHM8rZAy+wOoL2c3zbl/cZpUbJx+a1+3TqWgrGTn
gigBIeamH4+odcj6l3zg1Xibqduv2lQa0WaRcr4jZkBwZsBv5zEc4PBi3+DhX0bfsnXCVY1KABJd
ahdaYAcX0+GjCj7F5X6qsn46XF+yayNlGbwq5VhlSk0XQB0q+QA+UufB2p15S3tjpQH7eUsn30TT
qMyFDvodoPeQcYw6fbr+61c2RPt520+jC7EGSf53NEk13gmUakAc29t2Vq21sRj7KzPoUX+LeJoJ
LlDWSQ91yf9pXe9LyHW+sauvjZB18UQpKfTrusK9UFmq7g7yOLXcBzJDcs9to2QZcuGljgNcU3Ap
NGgrKKfTuxaqoPsZtdYby+hPotkbB4f9xhWuFzYBG7FcKxmll34qJ/1ZRWGl30/MnwBYMF02Qk63
71nzJGUlqy+6yWjI9hSltXJveuZFX+MegOwfLi7jU3UYgWsRXyQj8+zuPNYbUm2MyNqQW/uDmKiD
Ty8HqQtocE0AAhxFFxyvj/fa1617ANwhbc9HV373AvX4R8IZEqbDjT/d2hckipBKKIWZi0s8qCbJ
sRf7KnRRX3Xbj7c2BFeMJJwKL7gs+FAAeRAWhRjkDb46bGp2YZVj+qFGMoX8ngkh941BahZifoN7
40q3K6q0dHxIQcXuJTVTTB4RESXlCRKpi/xu4/Rqy2f3Vr3E0g9rTxBINcj7SZIHyIED9eb2T6hR
eiwgp4dy6iqpp/Axwh+2iyVWNqHA2iPYHPsoSjb6wrsR79/IPUvROfceYhgbW+nKog2sTaLWDAmk
jasvgY+yTDqH3mFi9NP1RbX285dGX+2hS00YC3SLm7eugQJAYMf3erXrq17XUDas22YrtL8s0zf2
IbvQqspd7C3GmJ/FxApQVTxfqEzspOB5HicZjUXxrH3QGZtD5xSxupi6nvoAbsWWeu9rjvNQH2JF
cnI3d3PPP6msd8f4KUJWjplQoRKI5hwLFnkfxtx3go8dziByAbibt/FOzI1hyMyEztvFOBAncg6q
wJtA75owq0qzUwXLf1SVE35Ph266oIaUiFOdYch3M+QRxHM08kh+m2g6KVR5zH4/T7tKxXV8Dv3R
RB9HBKz6p2aufDffhzEcxx8cNkjvneCiLSGvwEn7m8Weyr8zn8jqiByHsP+lWwFNPurks4j/SUNn
GtgJr5Qq8M9xIQMa37uF35Jh4xmxZh/WDlgj8X9u0mz+iZqiYp9F8ScJMBQKfr1zBNjNzqvyXyl4
MTs6oHjw+hpbeboE1sbYI/GB+iyc4fEgbnBfEChb3QfIEfrWTsMcIr0xonXcHRn13Aq+FwrRuest
r5mOtWVqRM5T2qb0QZhqftJ69O+JDreSkVZsx65fg7Jdpl2JftVlyO7lmM3vgqH3AWlwwDK53oMV
kIpn16+ZpjcRCQV5cHNx96eY8w/AhY8fAhre90AeIcH5DpJCL4Z6+wU0WabZlqsSYZO3rdaubasX
QgRgc8434c6MP2QG/thP0cQzpzyywNHhuYU0WX2CAAptE87KNNiVYVExsRsnbt6HVRt0jzGC/3Tv
jLxHfIliFzjQVA79Xk++TF9IH83mIe0QrnhPVQWNFunG6PaLzqUw+dl0NS0O9dCz+UUYmU9nOYCo
DC64mIqfcTqR6qHL+kojOVpDE2LHgfZ0Tq5CgDHdwfmC5cY1ym330IPB75inKtT+MS/SUf52QS7L
xQKzneI7iD3E1QdeAHz6rAek7j8VdMQzou0mbX4UHs7Dd/MAVcQXVqhu/tpCmtA8sbJvqn97pL5B
OjIdmA7DHYKoFQDPedZUzsV0jDgfMxIiEu+3NAW2asgL/0MNYedg31UD+ShHZwnlmqFI99SVxPuU
6UmIz5lT9N5jrMssfmm00wH06XYoRuaqE/wcUjN3aufRYWD3FP+2Z0DsfXpowNBjx6oDHwnpdw7o
OzGuPN2+UqXK30VIOliSz1oHTKjec+7T3jHFv7Qhc7OjNe/VhXRN7D9CKGFkJ1JCze1ciSBMH0eI
OobNrvBJ4N0hXB87O/Qk7H9A3DVoit0E91B/HLG3sfu8BfLuKR2jsXqsUBYkd9TXAz+rvi7q33MT
jUwcg1yP3bn04A/vqjguHhW4F/Uu7XHjdvdD1BO4YQMqK/6jao0bfnAHPUOIlZciZycfJXLRbpBI
8e+PDZ+Cet7pKhqLT1GA4oUPIfQGUgaNityM78csjOAnC3LBMI50Frz62Y4SrxJeR4HYRUMcR/8a
sJLSDzrMQ//BpHH+A+tIAbyj0gjsFS7oPJywOke//wex8Sr4kmcSxZjCSyO9N7wfwOVt6hgFk6B2
kABkstjjBx8shvIAHA0vjqMSxD0zDW7CvXDhaoYHIoaAKvwSQ/c4g/XpebuyLKE4s6+8zGkfOkP4
ZVJVP+55lo7tQ047Zzpx5dV837mF+eiHZmRffaDeIPU1pcw5ZaCs0Ds4NWFzUJKZ6y9pBF3bQ+Wk
Mj0gi6Mnx8ofBv9O91XZn6hfd3W9q/FaOKY90oNOSFBJ6b6gUZPfawQr2UM8QO3w0OdxpZJGQGX9
TOsmIMfQM6xNyk40n2gag81WeWnxs8dhrT/AcZihtHem7bKghlHRhyktIvUQMQn20A5hKixhRWbI
jkeyoc1TDYnPFEXrUUsycSCTE7YIYSI9ZI9V15Bnbvxaf4Boke/G2ARiBT+FgN6d2mdZ4L6wrkcR
zw4Uy5FP4ISNsYMhaQg/eZVDv5d8HMunKCS8eSnCJowPeati9a6W5VB+dEiAE11Cz05eymasyTvc
6+f4Y+tOVX7O4VTvvvW1aSD8M5pM6t8l8qizT7LWZn6A+KoX7kTEyvActmnqHFMMMDlkkKDMz2Vt
UnpA0mqNuIwfhOERJkXFg8vz1oH4tp+ycwqJU35XeBWt7sMZOPc9qmK97ndcNIPzAHBjBHpSI5wo
23Vlo7OHmYOZ+V5FQT7cVXVeNeIEX3DW/UOdHlRuh41Iii87wl546Y9fZ9lFXOx0rXp+GE2l+oPn
udn0FV9TClvqIODgO0EPFq+wQ8zncssFu3IU24XMOuKTT9Ksu8hZI9YG8GdRg8KZbYUN175v3ZJb
SEJXcnCdT4Uy3ZBI1ATSPZnaiN/mufKXhl/dlJGUnfd6Yt4l7KlBdEhWOXlwIFMbHzeO+uWN+8YN
2bfevsCElBFuEjJxwR5ETiR27VSkX4SLVRPXj73K7gD7RZV8XqhdraNfwld3GSimTshu85751vUw
QCEt1DXZdAk8OCTgxXF2JgfkaFDTjU4Vu6q5VUT0Ds3mixJp/IJ9nZUHnD6bBXfLw+utUbTufDj0
47JT+XihExyjyKHsD33J9EG6qr2fivHj9dlauUjbhc0uBBHyIBUyYV457IJ4emFl/b7ts1/LfQxc
VHg41btqSSK/3uDKbdOuc65TFdMcns1F1Z4daYQ9A6m55gi+3RYvb2Xo7EpnQeaKTLkYL/MM7kck
w4MYSnXKfXWIXWfL27/ii7fhR7L1QCTN6ulTUEGLbKd4SQHuctlZF136IS2jXxOw1tcHbWVXsFlI
AZPZlEFf9cJGZKnTHQ0Dshgvc/0tPvfaQrD2BYle+L7u3AfXFZcUwGRWB0lQLEroWf3gVhzGA/xI
twknXVsI1jZRD3M89sodL23H8yPKegIAflFXn09bLM+15AhibQOAN0reDFGZUAn1GJVDa82k7QOA
W+0pzcJHEipzaA0qVMqMvS9xgd1fn6+1wbSeioUvHVPGdHyH61ssIbqL2WI77iBh9q6v6wChTjz2
Z7wh0yC+nzhB5mATOJ3HNn7A2oKxdg+NpCyHF1D0Iy7kHM/cNzy797Oo3AqvrI2tXT6Ngg9RFdHk
PQQ9mAVCv1MRe688stcsfPzznluKpSZP7qNFn++mcbXLqOE1HGendlFTgUUKKBGytaBEt/+jx0Bl
+CmY2VMeo7kYamLXm1wxcxu1JJo4V4NZRjLy8IYbPbyJJU6UcEfz0Pvm17OY8SQELf22qfvjAH91
QNcpd7w2ZR5CJYUr9mnmDvXBqwQSiK73aGVt2JXWAqluJTwU6pOCF9nZwVOFFKjGI86N37d2koLU
KXzTZoZh4zfzji2St5ts+hXT8qxto6VBMBScmgsyK7KI7VoC7/rdqCIaQ8S3HIPpHpzwHOW/rtZd
+FVUTTmKXa4gdnHb7cKuxGZ5aUA8j8YLKvfco0FN2oFBFmkPnkF9uD5HK5ujXY+tXR+IAjZr+JnL
rsRzPEfaCJwH4dyNv6I44s3v6w2tLW9ro5AMzmflSXXhKKJ4cZ2hfGQS5cBDNtV7+CjKxIvGcePu
udKYXZ9N5nGcUunJRDUoO1azfidw7Wtbme+1qd6PdbDR0Mrw2cSmtC39ym1wtrC8QX4ajfdcDzUE
HcBEuD5ua/ufXahdFH7kgf/rPgTLSzlFAarBXkepe4F/4S4ds7tWd+IwF/GTx6sN7/OK6dqF2wFH
fUuXTu2FI0HDALbiFP4+M3M8bzSw4uO0S7fB90DeKPOK5A9Q0A3wIsUMGbynEGdCwCyjj41fb6nq
rHXH2ilkM48uKt5FgmgZTfdFXYjpEI5d9M/1SVq5CLrWXqHbpQ61FcMFsKMZb/RY8QhkGqJCOBY0
IZAjPlVsTqutKOVbw7dkyVrWxCCP3voBVFGYzxFh1SdtckxTMH74o46CJ/hursLn6717a5GjMTvW
RUtPxkUYBUnvsWYPAfX0czGG/n4u3fTlehNvTdDSxNLPV2cRzZD9A78P5PeGyZxkBr5SnouNxJy1
37/sEq8+jgAx5X7jmCR1ACfCcwCKTTl8qt6tckHEjmrJCfqxCNThIisXXEmM3BgaYbeZNLQKbxui
pXeveqGCFI5JFc1J6uv6g0HJz89wuFF3itjKgaCdlyWEOecE3kB2z1gIcuHI/+nYZpbP2ixYNkJY
KrxWTN4pNSgDNIBU7v8IspXwV51vGyLy3yHiYGhFWudz0so6iB5rxqj6MNRw4J1ua8C6brvz0Eh4
37wTLqWXwPGRFzcH/cZZ8tYmstiAZdMiNB4heHmfTTCKgzDu8mSQ3R6utS7xJd+iMa7Ymh2GkSU0
ZPCg84AUN3gOoArE4EZhun+vj9HKPNsBGFLjSkaLGPOM3EF30bYcMfV7Z1Nub+33W+ZMHZm5s4dZ
DnxHHwoT6cuizvX5tp+/zM4rM2uHPoibEssUqsH9icMDfRrT+TvUQcONfKi1328ZsqjKmTpx4J0w
w2bXRoYlY1vMGzawcjLYbjcDFd9uTDVPgt77bWj4ry7n78A9v+Npo3c98R8GgfSu2wbLsmkZpsoN
stkkjTe33iHWc1aZXRCpNsIdSEVgglxvaMU2bD8botAylpW3LKr0Gy+kc6JlTY9lOn6cyKaA4NrY
WebdBxCZRVYKT+pg/OoWP9MKEiAosj9QTk9eD1ucJJBa17u0LFfb7wZz9y1zb4eUd9L0+ly0i/fS
qT4v2uPa81HEKfcxAAbX21mxR9vxZrj0VVNSnu5cpyJJkIfkGM++vo8JAknX21hZ0ravDS6VDJec
ipxQs3PPfcrvMx2Sjavi2scte0daH19i8H7iGsKeJIDBSIEpWfb++m9/652HebDda2k5K07CAePT
0uZBQd/g6CLBaycr0JoRzjwgZI2U9HhMHHfTObmynm0/G8Uu2YuRk5NsUa/OIO4oQqAx9VydKw8F
pNe7tjb1y4i+2stQk5pHagzICYIcpjoM0fyvCmZQBiLSRLddS4i1BQB817l6ngwkb73+pY4Kc+9l
4bDliFmbfOtIN+PcT4g7mqROkSOCmlHpFUdHQFljwwzXGrBsXvDlQC8Dk6hQwSummNDtnsko/3l9
Dta+b5k5aszkEtD1EwOy8t7UIYEOYFV/uP71lXVkO8cQHQ2rOqv9BFnt6Qk5ryUilXCHIVDmAQrn
/b7ezMpCst1hIHOr0vVQqZ1OVbWv0+on3KjtwXdv1AQmtvcrbVVBoPbiJ1ypHwiDmuPoVv3p+s9f
mQPb06Uqqdsuc7xEcjm/04EofpdwlN7f9nXrPDd45FVQsMNPX1SlIZh8QElUetvu7S1demXCSMMJ
AHbK/KTO+ZOkKMBoaUv2ud/6GxlOa3NrGTCq8GtPohb7tLSQLr+8GcNvE0PSxG3jY5kwxAqdICIC
+3c7+o9G4rrfIhZ7m/3aDqwinWaUH+bYSYF42BOBUJ+fbsoVrq0cy3rbIGZFHMckAWSjOxYiEl89
slmjsvL1v9xUyEyahDeRkypi+HlJJCN377TFtKUst3K2/eWewpGsWNnEWPjjO+n7X0xlUgiLQX5+
6J4CMBN3suzDnce3Akgrq8n2VskWrglU3MRw5VCSI1vGH+/rGQ/w3ZhHWy+ltUaW3fCVUahcUL1E
klOIbYMqLQYd3Qnp1XDpIOByfdWutbH8/VUbxvX92O8YPbeIJO5rhiWFxDio1szVFu175Qb4Fxt7
DiozSY+cKK6xgfB8PCkpDrZ6kf3zELC+G5EpueU/WGvNsnNNKsTWUHJ+ovg6srS+IG0QAfMieIbo
97z3Odt6YK6tOsvgWUlneKlVjMLnMEzcGDlEbY/1jYTS5wKK/moY+h9UAbqaj8HGJXGZ+jdu07b4
YBsPjdeVVQwHjKLvweauiwPn4AdCILXlJ8Q2btOeJjaaNm+pUVgTYELlxJ93qYfkkx2t5vZxmtP6
8/XV93Z3PBtQuyQ/jRJpbad2rKbvEY6Bdw2L/C7RCGuLJx3IcOMG8fYe9Bdam9YdE9Pku6c8yNhj
2vHxMYicr9e7sfZx6+reig4C7BNcDUgdjh8A23X2HBUEGwfL2yvai5fBe2WihWJIw3exzoRA3GzP
SSneM+Q1uTvwfd1n6bagwCiHxFvpsW/vCZ6N1Saoqq11i1lRuv7HQHscMUhnSCLf1C+3DdgykK+6
BMpJ1+UZnCdFCDENUE587+M0xNFWxsLahFibAChgYz3WbZywMGs+sz7Kf4MG45+v//q18bEMn0wF
MRz7JpJIAb46p478SaMBWSTdZA7Xm1jrgHVdV5IhC5JFeGm6SFTRfdDsB7w+brpM/CVywGtnLACy
Bd20idTTCBl70OZ9fqOt2UoGSkOhxoNs+Qmm7LqH+v9xdm3NdeJK9xdRJQQIeGXfHNvJdjJOMskL
lWQSEALETQj49d8ic74qH8XanOJlpsZThbYu3Wp1r16Lz9T5vKDQ3G/EcpbVMXkMJGWAV5VR9JD2
wvnMxCoA3kWl2nCyvwPmP72sa/INsihuAuB11zYE5V5pOnyPMghQpKH/FWJ8+phG9K95GP5CHecU
VvIC+N0ljtw4KZdsTpxlPOd5+WH9967TYArdziEjU9Ys+D0yoyxBq6RcaZj3Ra5/cBxAPWRUJW5+
iDNVZULzvE/Qy7bVjf76NemaErdRPKLdmdPwgfl1dWZo+VtBkegoqYqkCoaTGuTjuDyDeW6Lrcpy
q5gUB34KFg0Akum5z/3iG/Pzf9II0Z9m5fToAKC34Zd/l8hfOyaGH2BprHMwNkQPDGFnqnh/BGSd
JG3QvUVniJdA8f3rXAbPLAZUjvGxuIxIUqI58REI9a0uCttkDU9RRW3egzvUO4MVSj20BYcpV4v8
sUxtcwKVSbGHOAK/2BTE7RvSg2ulXS4z9T6rYJQHqEdtodgsFm0yGyJxC6qVMoVc3e/QPQXX+9ER
m+pvFo9tUhuCaXDsi2aGAYGRsb9AcvFLK8BcgBbCr7dN1LINJnVECw4Elxdr51KUdZDgib7MI8KA
IgbGK2/31OGxByaBhINrH1TGS8chbkF44oO/WUz1Dy/y2o2LxzaPdQVf3MwMEHgfpPKYhx8Jeaw6
bwT+PH2rgzEFtlpsLJdtQ9Zz8GKYKGz8uunW5VKzQBrY53dTRx6LEOij2xtiO1FGCFA1pItZt275
6r95CrZGvDL29PKvG2GYvowXlGbUsG73kAJE6gGUswo47Pvthk3TaAJXAOA4POGcVW/FBLZhumoJ
7fu88dpXTTgBLgeeNzyRp/YOsXYKea1xI9K2nCCTH4KWPbi9x8Y/g+k2SJCru7Sh1CBrqp9Qxz3d
noIlJjapIdq5TkldVv55JXyeq54nGXAAQG++F6XzBR0dG+PYJmNE9tJD10U4rOM0/dtWjCef6Y/t
1L4dQEexbzvYOvYLW2BlLkmmtX+mwGue0hZ9hN3gfLq9ULYJGPasepK5TTn7v0WQdV7/WF/CYw25
6J1S0a7Jd1hV0TjzYcEaoSkoBTfwAXn/R/TxNIdJ9N9vz8NizswwZ1a0VAHP5J9xurJjv9brQZO3
sUi2jxvWjGYgvRSV8s9ZNzQnGUf/RH25JVZo+7hhzJXXOWg56fwzX/I24Xn1pdibW3FNskPNhko5
juOfW0gfdelwgGTXEyqFz+3Yfd8t/+qapBB6AVi5inCMFEhSkqycvzWo1+8zAJMUwo/gSkHqgwME
kYOEKP+DO+La3HVwTLZDSsCN2gUEmOR0bTXzF6SFgnqnpzapDn20jgq5CAepJo6vK4oUE5LkW9wB
Fjdnch2qHH0dvGew3kC/h0jxnJAK2rjQ1aRgYAiHzfvMch+bbBDo+HFS1cJpK8lI4hOHHND3Awb0
We3LkZiEhxmLHQVKWii+xeWzkKCudko57txkw4AVyOxLDSQrnsugCE59qCh56EzYVZxwfzfBvnDQ
KMtlKfrM4HscMDjMaLKH8gc7dcMWsN62+saFrEULZfRx8c5t3bg4ScHXeankI1o9nY2UheUgmdi2
WSuP85p5MLHoScP9Q50SsqPTNwHmUqCXNyBoFl/3B74NUlDjgqbJM0p/n/oZwVzZAcSwy5JNDgdZ
BLOcWgovvfZBKTy4EXLBpd7+umUPTGibDtgQ9AFu4T6tqh5XWBFBD08s5fymG518ON0exrZC6/Av
zhK4dX2f9D4k/ZpAH9oCKvJLHv9z++O2OayDvvg4c9C4N/mTf47yOX6kDl/e6xb4+qnYSbLumnQN
XLS926gJzEZopjzMMWSzehLtYBtBVO0bZizyqSyQmIJwbYDWEtVWCi2H9Y/bi2NbefMeDrwc+lur
Ki56p0FuA4VAsA592/dxw4IhlTTzvh+x8kyC6SPzksnfyU7umkg2Bi6MWE3wPzMID09CAWY2O7zb
OJEW12AC2WZW9i0WwzuL3smOap6zN+AWyY4EPS/voQLwfRw9vTGWZQ9M2gDWCV+NUFE5p0A6vSPR
0n9om3ZLAMBy/M1e0rhsGxGswsE1upvXBmU8zCiiaR3k7nHXPnvr0C8sjKACDiJa+NFqQIWRjSgt
dSTy9r1ZTVAbH+uuLafeO/9uHhSgVzuQ2vmy76cbEXRPfDCfoSl8TbHov3Se1cnQI97a93XDdGfW
eXVKi+AMMVQ3gdw7TXKQ62183bazhu1mhQOIj4YicBoi95Flcr4HD9S3xi+WXWhF14Sp0SIFvmFJ
4ddG+SWChtQh6DcTrBYTM7Fp6EZj2oVg+VlI9oG75Yc0h7I1YU/ZUDzHjdzIW1tWyYSn8TDuQUSA
46PQco+XdxBC4b36UZSbrGEW+zU7QfuC0BqhlnfONPnWLxDuCgtwJu46Qn8g1NTK2CEh0SK5/lvz
hYF5YTPAtf1yw3Cz2M+zdGJAJQ3oYM5E/SNqqy2lb9vCr4O+8AoRuDW8rp4pLnU8AggDS3jbo+7r
6F30i7gaTfwZmfqpy6DMjNYYwPgOEYHmdj3OP/ctvWG90EwD80lTl1nSexOAcxK9w/BtWzqSliSE
KW6rAL0u63JcC4rjX7RuHtNGfEiRRamjLe/2KiHOukDGDUykIks1jEue6EnS7DlzeMh+KDWK5pef
pV5xCIO0+DGjlW15mmsvHydwmpRRWFyFdME3eRjiVsztAfKTc6w2wO6WY2cC10iI9o7e6TDzAc2V
VQAmP0/vhLiDzPm/z10WQnglCgCxbkn3VpTaO05InO8Lt02oGg9JQVgMMBxQU88o/5en3MPrdteB
M6FqKZ0I82cKcDheUxRPrmOoFrXx2LGYo9mQ2XHA/CsfYeQgNZgTNUQy0dsaJAKS78d9v9+weJ9F
eHDGnXuO/OWblwXBgaHNYJ8jNFsyJTrDJOR1UR2vUWBh4DYBhw1Ub/b9dMPWocCUaxVIYMyLMYeY
qOhObl7yjVOzHr1XamImTg2tqhwbidYRFc9nqOWF43tVdG9DlIuGPglj6G7dnoZtkw17j+JYjxAu
/xcqLyG4ctQeOE26Fs2Jt0ew2K4JW1uf/Y1sIWhNM8R6s0YzarFA5X3f1w3b7b26ddMVX6MVEI9u
3B2nuExP+z6+BiIvLqQKgnyU1BVOUC+fMm8kp8JJ+ZvbH7d4c7NpUg1T4QQplKUzAUbmuRUfemiU
Jl4fvy0bQjcOkm31131/MYWUlQ7qXC1GgcLOR79g/CGCEsM++zUxabNyx7GXWCAC+sDz7+VvquH7
7QWy/XTvv396NeCRMJVYIJ27/YF00j8tM2M7D45hvxkoj4q+H1xwC7ePgkGNwq02pYZtP90ItPsp
d+axgnMgIRDQkW6bd0uIZprbC2OJg01MmVxcH7pIU3ymUP8VPnvDwEg/U/ozIv6Hcg53HR1iosoq
hGIN+s5wdNCmAT7yEjIXA984Oa+ffhIbdpuhZ4rm8RgjE+5e1xZlcNG+AwnW3XYry+ubQGLDekEK
N0F9vsEyLXpBDD8MEBcu40Z/uL0Ntimsf39hWoxXGYjrcPnKHiFeVY7vaLhc1oxyWe6UZCUmiEy4
EDpw0hkXgUP6dz0Un9bODJQoNjb5df9PTOFa7oUDOBdWM4jQ+97i9QmyL/pzSkFhd3uZbCMYZsxZ
lqF5xUMDoVN3gHYi7esCsA+Zjo0yr20fDEuWaKVFnqvGAL4Kkixmj9Idz5QjJwgG5o1Z2A6TYdGk
6VY6RGRNYSeQHxj5P20IaYDbS/T6bU9i4xLWpQiqaEAY5NfBPQnyu2zCi0dKwKGUfBiK4Gs95xu5
Zct2mKgyEDIPqgVN4hlEao2LniXaCg8qpwHl9RnlqabdSAVYqQiMfRF95Iy8rsWDHLrxLuX+TxWH
T1kgL2Kt3MlVBQacRF3iZNPHbtqpbmJiexlxmjwOFSiD/WyhgKqkog3kcenA1vbz9n69dhhAg2w6
4GrdLuIrEASgAfSShbk4TwVJN07D61//w+/64ZCClK4Gm0K5oAw2gv4wyNBNuOe3/+F4eYO4tZ0y
dtVkzp8FxDi/hDk4tvZ93fC5EJYC1f0w4utRC2CtF3anJe+6HYDF0CUmhDer0RwF4r/yoYobFqIL
0qHNA1gTSbZz6VejeeHSteqXxu+W4oErmEgSoQflDk1T0DC+vTyvGd86gXXLX3xfEBEK5vbjVc1R
9JzlvG0fZtBBnBz0EbMNl76utfl2WAcxHK5aspKXk59/FKBAEq3/QFxQD83hci1BA7LwXcmUdSDD
wFXUOx5IM8HKkRLnARjk5q2eNwv+tmmYHnfFaMZAa36sWPSUgU+ibZCJI3F2zUX9BW/SrdZa26aY
3lekAeviGKzUlVOcaACIk5xQ3q7jzYS9ZQjT6TLVtW7RBtOV9s0jZ+33vqyfcBT2BLPYCRPJyzXU
tEQgxqsPGc42ISD8yN54FCyrp9sH97U7dh3AsGvicD/LFB2unDfOWcTpp3RCikQDsZLU2/OwrdM6
/Av74MvYjqDsVldOAcCcl/47BXHqE8pj3ofbE7GNsP79xQgrFS+Ipf3iwe+4Du6Lucy+B3Lyli/N
4njFxtvOcvcRE60rvVk3I+1weNf6Hs3bNOnBmQFUo/MJzUh5UoEk562m4T91Fr+Niz34nnWfDNtv
8wJcE33DH1oN4pKEqwDk6yHYhLdYul4LVdYBDJuPUtD1EpVmHysfknfCgfIo6JF0sPxqXfqz1XmV
rJyZtzfLchNGhgtIkXwcQiHqZxH4DxH26hTGeITf/rjtJBhmrwCA4sWswWSZNZ96EEonlBQf/gf8
tOXXm2BcCbR07lZ+9lGpqr3/nVfkDtLZu36+icVVXdbEbt+O1z7G7d2mSKvM5VBcQG8c7Ft+E4zr
g2cJDAbB8rFXIbqpeUaCd/M4RR9vz8C2PoaxsxFtpHU9DddIRs1nkiHxnIAtXG2VE2zfN0wdsX+h
snHMPnIg1h9mLlOgG6P47vavt3jEcB31hSPx0ao41mWhII/T9vQTnfRUP7o0Sj9TDR3hM/7XJrLL
NpZh1Vk8917hzcvHCCyDR1oUMqEunuKQ+YiOg7cJ3rCtmGHcyhlCbLqvEb2RX1Kgs8CDRMJG4Gmx
t9AwZnThBBWrIn2dZD7dOSiHJxydH59jH9f67T2xDWGYtM7hIybANT62bJnBrurTB1xTf7nzTiU6
JO7/e9f7Ms5JyYLpOVIaOkVCUHe+q/wm/DKkNKcbCZ5XqzDwsiYuNwOZN+kbNX+cfQ8MZAoqKPOJ
Tb1KEzHTBsUEsHCLS+NMfLr4XbWQezmVIjv6TiP1Hbj3weEepBnLT7dX1nIyTIW3yPVzF1zy6oog
LDvwEmziDqQLN/bNcqmY0N00zsHkBlb0Z+rJ9hxlwb1YuQJ0uvzSTcogTvCct+gEuT0Xyykx9d36
IORuXTmYy7yEd+1Aggk0uUP0sZkUVBNuD2KbkuEeUjWNXuBhSrxFXkWUzRPn739HsL1AvXcW6DyH
cmV4vD2cbU6Gh0i7pgZojHTX1JnqE58BRxPK6d94erMcZHFCpvQbiGEkAyNa9iDCQJ+Em38lHUZA
3s1NimZXQn89+oabYJ6jgL0CpzCtApL0Pejum/Vyu71OtnNseIheqAX07/l0D6cdHGQhyqcA+bUd
mSj8dhPeO4d1O7YRwtdeoaGxd3iMNjCgiSW69t/n6S4w7jrOeuhe3D0zkPOOruR4FSMgfLJdWbO8
zR2wbLQJ9SVIEYDbhDj3YB7JfvNyRS3K5NnsyOR/YNy2WIiJ+W2R1ZRRO073Gl0OCbr+z6BPuIvg
TA+r04Z6z3dHbAHLLPZhIoAZmA3yOJhxW/dIyOO5RE4+0reJ0wAfcftoWd6rgWHxoEmgyHLm6qrj
IjwSP/0nlmF5QgXDQ1VTiCQmUG++PZZtiwxzn+dhHtC1hAPgc925SaXdMk9oNfodFCsgP9fU6GoW
Hnu6PZ7FbAJqHDilHCaRubiSgXkX1ajy88BDfdn3dcPkOXBJIwj+QFG6cpb2Bcphsll+3f64balM
i186F+JoKVIuMdLPaYUqdjvCn6zBfghttI0L0nLATGRwugxxtcydCwGG0XnTVuwYSXDeaBf0Orsm
YoKCMzdyaDmnLsQDlvQ4CwJE3vqSjOopeIgnECTeHscWfJgA4bmFnFM41PM9+OC+ciwWdMd7Bbap
Zw6dhLQjl5YM9G6FMB2E46MX1EkgFrmFILacNRNB3Iq6FAABEVD/lh8qydtzlwE1cXtya5z2Sm7M
VHsDMXJXLJELPaRWXhh6n486lBeAvcJkjrMq0W76BfnL8/aL3JYKMLky57BNMWSE5czcSxbHb5nv
XvnQvxFx8Mh60H5Go/cAQOd7KIZsIf0sp97EFysICo8NVBTu5wLdY9WI9DGE7pyHIawUNGE420h0
2I696RhC7c9ogidXJcMQXSEavbtYS0gZH29vmG0ihm8QbALmT2KAlNYKSUwk5wQa7c8hWKWWtNri
fLI4b5NNM4px5WTZ8v8uaGCPgvv+MylXbB4IcJzJ24JYWc63CUMWI62p1yly/U1wxNicf2h6hDq3
1+s3UOuVE27ikHUWDY2XduEzVKDcRR7VIMbmWIDdPwFksm6/tgr3+52STSb/Vt3gtx/SgOgZ0kUz
aLvKNx4ZYhadoGDqOX9F4UT8dxGbaaWTbBSK/BrxiEPzUl1ErOsOcU+zkSZdzmVOINviVXQPtANR
jomShGY1KfOGpPezkvMPDjU7kehlLDZQ8paja+Ik52wKgAQsuiv1ePNBN81TFYBCWuRzeXd7Lyw7
bdL2cU/4uC851B+dcfre5rEDNG+FhMftz9smsA77IgpMF2h7ydJrrnMksgfS4aXO24Y/hgsE0m8P
YZmBCTSHoBC4AFlLrmypJ9QKIQ7GwcGu6w13bPv+avUvpkDAODVNdUOvVRN0ADoBi5Q9l5GU2UbF
yLJGJtBcAaBYuGD2uVLAhbNV91cX4/tpmMrj7RWyDWBsQtYwsnhFl95DXICcoXZGDxVTWRJGwxYP
g22RjGAPmYYIyWqyXIGkhixgpJ0vdRDlW+UP2+cNF97GgDQptw6uOs0nyPqQ6JerJ7phA5YL19Qj
igrIEFAmgmsvgodViwM3ugfqDWiWQY/NSfC09+BUBoU2pH07YgR8oEOb/hXyrQJoBdBF/aVImD/F
zibx66vEJqtnMrJAaeS0aPCH1oeckdu9sIIuJXLh0Mc6RjTNxTvSFPy+gVzcfNBkqaO7Ampqzjvo
8LCv/pA5zbN05kr83aa6VZ/6Oq713xzlp/athx5ab2emw0Syz0s6ojTkp+9AvZgXn5cOVMsDCu9Q
yPvRLHSImo1bx2IFJqya6XDpfNq0/4YBLUALfRT6d/+DJ7KNYJzSaBp500naXkkzf0yRmzwLPnuX
BsoGz7vOjYmu5tHYOBRd3leW4txAyPq94ESfIEm71aFum4N5Munge8isyiuSxfRUDTiQPh7ahyLb
hIZZwiUTKC2XrkI7YuheszFuDhIcI/cVZ0Hiu+wv9MeLj7fXyuIzTMQ0idIMyhW9e01T9DlFasK1
UAo+bGyFbRZGtRHyfQxiXDO9+mEXAfwKsQIf3NHnMKrJsUb5d8NVWKI+Ez7NR9dhYe/hSeUtAnKp
+LBCwQ5iT9XybRya+c0wbnpCy+6bcOrWHyv0rsTY/Xop3xBXeW94hJtiTOs9/bvwSyb9J8Q/iBJp
2V01xAs9yDI6ISoFYd9vbLslZWMiqtEtl3YzmP+vokZ7QyVU+AWioF/R8snOcSs/TYVm97mziwt0
nY9h9HOaBR53Z0Q4y8wf2aDwlglRXfm87xQbb4tqVroL57S5SsavePZWyYSK8+1v246wYetcDH06
j3jpZaIUZyIICISi0f+Ah3UEsiuxmRawHCsTXq2nIs7qPnOvbTSWEvTTtAxPPcD7UTKlCuqru+Zj
coP6sVPiHuf0OhOA7FbAaRt2/aUfiH8OxmUP2z123CQE9dHVPkF/zb3KtFK/dDah4WQhnGxEI7bF
MuLNPhiRxPRicp0LPGFUXLFvQ4h9bwTrN54VFp9iStX4KiRSN/BdUYDopkN6ka8Gsb6Iw/W/mrVV
/Pae2GazeucX0XMa6s4ZICqIs4tXPRqxyDHAxizLJp+wxc+bSjW+D/wsQZHrCl2fD1Gu0qs34x+3
f77t44Z1gwKuUFM10GvGvQ406nmV/VPEbV5tLI/t+4Z5+64bluArJldgdMf3ZIopGG0QQd/+9bbF
NwzcR5NjXzuVdwUnkntJR5d7nwpaxOHRaTw+Xm6P8uocAAU0Ik3w1dJ5DuL4nuek+C7KboZ2cdR2
GxX+Vw8rPr86+hcniOgB5ycP8P5Cl8ab1nVlBdLxLAT/zFLQo4cHx10xOn133jed9Xe8GK+q66Vj
iHYggFWTv1Pgp9khIAXdalmyLZdh3ywWftV6FHFJPqAxWndTcc6l8LdwPa96dazXehhe/H7a6oqU
tPH+LSNAkfs5iib9cX3BLBAo3yj/2kZZZ/diFAkqLAh0594VQpDAEIiunuh9GhTuzzib6V0gilI/
79sQ422p50jSxR+Kz1mdAtbsgKQ0DUFcePvrr9oIlsuwcOrMOuRSwptzv//WO7T6OZe+OuUluqVu
D2E7waaRg/+6iNO+vrZQn24eIF3vqVMKjtX0J4eWZQ15S5579DiBu87bSkrajplh+5E3LtCfQuOC
kI08Vw0t+iRwoujX7TlZls1EC4J3SGetLrx/c54iwnNqzPgddL636KotEzDxgmk9zFJkLv+cRnkI
gDYq4t5B5YXTbvhe2xQMQ1djPaQgtMItOPAm0QIkMnRwmmRo22LjLrdYicnmqSGMUwali9sPZQqt
Ywiby/mNH6ZfGhfwhNtbYVuodX4vTLGHslw+QrHiGqGCCLk+z/FQyJP13B1vD2A5vyZQkCoa1pPA
TvyOSHTRe49rSO1XKLa6AYpVg97UObRtimHsUrKhdAgUMAn9DwHP7/w29Cz21L8BLTfsverdvK2h
NX+NvG78nXqZXU3PDaphkGHZUvex7Ylh8lUuliIXDs5WqOY3ac6WNCllFm9BN2zfN6y7TdElKkWw
XGWcx+/4LNVfQ8uijQ23fP0PVKDjRmmnRPF5jlOo+XBoZp7LNnXTnd83rnSQWOelJhN8E6SI1EcF
InCAWko2ZHsoqELAOwzbpujQkiEih88ZEkr3YEmtG0S1RP64bREWuzbJOVUdliFaw5ar503stLTT
N03QF+nj1XwJIDe9cTfZ9sG07ALVo64r0XxWtTMDrx8bu7eT0wNudXsetgHWv790HbVbVK7TDJ9h
bOC2ZbR7D9L0XYAfbIJhy9ztFuSZg/5zX1XTJx9t2m/oJINDOTQbUYjFW5jcnLxFO6ePsPPK5yZN
VA/CqyVrL2HItiSFbSMYhkzH0s+oaqN72fTNqW3rL7TKu5MXbZ1U2wCGJaNhK4pEmHaf09Jxj6mk
h2yCPheKYfuuBxMOqPMuTaOoUZ+Rvi75QfIxVgnUmuKn22fIMgETBzgrHhajR7rPirr0DkmDx6iW
5SN6537eHmD1Cn9UC9FQY9iyjopW07HHAEgWvfElDfJ3eiyD/JmCrL49VsFMwo+giXTqS96RrUTS
a/Ni8R/9CjSqJHUI+mPFNH/kgWL3MdRwau5sNVe/ZnzrAMa8ItXIpQ3REygaHv8dBTL/DOGpPbj0
9eur63ph2ji4RYwyLmgXJi4TETcQWd5krbWtzfr3Fx8XQtcaFQIoRmTgrOcg8zpWblAeSpRad7im
9fcbrgngtIWklUDTZ+zrQ+RABZuC1fd4+0zZ1t5wTYDYACs4avRjdgV/kn0R3wfAV2789teuh/W3
mzEG8ZFZ6wGBJSR4iEB8EnEgJ0DFt79F0vBLUbc4mEEGHhowwSXZrMm5H8f35bQJQ/zN42Da3ToL
0zPli+6VzoMzpZCmj50vagnPrAGp+9q6GruHIgg+FIt/P+QgyG02M96WvTGjj3QeHNFItPvq2cGm
N2iiyhv+z66NN1sS0tZ3nLIK0Ku8srRwXQdHqDvsqTFhycywY1QUajDLSt0TMVAjjlHlPIx1WyTO
SptwewYW2zNjDx43vYs3NwV6nzz3cVckaVO/6eiuDP06CcO4deH0AIpB+tDPywrq36VKXFpWG0+i
1bu9cqrMngTZg+UUvOP+WbvqkM2jk/TjKt9DnxwCeOh2y7XtGJkmjte05HXboJNXkDuSQ+kwnHbF
NusiGSYO+mndBU4L4xBL21+kQ/Nn0neMP5Yq75eNvbbNwbByFU1I/6ZLcE6hkPw4s7hbkppU2Z6y
/ToLw8RlHo0SDJVwg8tcn2a0uwu+yWhr+fFm4CGhBUqcHNwMtFPgj6QhgrNNRSaLi/0j6oBkHJoZ
yuaifO9zKpfh2oL369gN6O0i8Z46PdbHDD1443vVQDjkTeL8g+LIilOQOjsByU63jdm2RsYt3TMV
1l3ag0W1D3729fg37cct4iXbEhl2zNui7/oxC84K6SyAQB6VJx9hZ7nYR4kMGqf/DgMc8P9MJcLW
c5AG40F7sC6/5HLn2hgGzBy5AHgG3eII4KdkZkAmlzz4eXvhLW7I7BTgddfjfisRfIHB8we21z1E
LkofDCiWK6W6ettBuH3DjF+LYNdjZJhxmnkNdVf2B7aIcxqNf/2OySLAyZXLnvogr49duQfuuA5m
2DQg93PhcUQG1dCwUzUBvKmn+F0JycgNQKVl7cwWAraQIa8C3VyioP4hlDiBVPRNJMofq0iOx7e6
1yy2YXYQ9G7EeoiKu+fex126SlFWbpdtzMH2cTP4XmoPZRwQrfqQVLnLKk1/hOWm5Lbt64ZZ09xp
kMVa42MNekbtA9FSzf5WC5nt64Zhs8yn0gtyaJcG83TK0H51KNTy123DsH18/fuL0D7LAtL6MQgO
24L91AEUS+Og7y+3P77+wlcu/8AwaTmi8cSbEH0RRwR3sgSKnudCf4jzqdgYwuL1zDYAmYuOlQPo
63vV0viBrBB3lvRtAwW9ZOLM9fmhcQN/q1xkm5Jh26xGuwmrwIuCW1leCO4e1NAhWdAAbbrhPmxb
Yli0Bs322NcCjO3+wh+j0onfDwCe77MEsyug4ZIOTa6QAh3ImMwcog7pGG21zVmWx+wIYJk7QHwV
BETVsLB7LBUQ2K7nnwtw3xx3Hao/egEguThVBPRDIHpe9VI9AIqnOjuVvt56LtpmYdhzuBSiLefI
PY/x/F5IfmWobknP/3J7BpYNNhH/GVdOq/31vVj2yxP4krNrKdEjt+/rhkX79ZCRZtVok6iTH9II
xJQq2qlWS0wUvwwg++KkuKWF7Ee8FqoMcLTNJiLbyhhhduuuupuyAOtQXg2JWnA4G4ozdHtlbNtq
2K4vVen0PYjn0ALjgMe1Ho8+6s3HRmySJduGMGxX8Ch3eA6BMhzOrz1wuEcUN5bE8eItKmzLEplY
/Qo8vQpi6M1FFk2RCAk+79DbBPZafr8J1ZfpEraVBnseW5CG8fP+C9pDimRNhd3eA0swYcK32y4I
VBeAe7TtGkj6TIE3JxRsU3US+n71M2Isul/Ykh1vD2ebj2HJTIQgCnBxoNJ2CNAIAh5G3qPxDdCI
rf5N2xDr31/coOB8pYxGmFHjp/1jEIY//SkTZ7GerNuTsG35+vcXI4hBBMBJIgAQM2yuEuirCqZ5
D1wcAaRnXNKC1TP4d5B5a2fcaJmnA+Qw+DVeEwH7fr9h1UAVT5M/Ijyq2iV7kzG0TkFxZotO0hIB
mHBuNaUDTRmibZ5n4hTFTH4C2r1N8nxwLw0opU77ZmGYdrMK5fQIKM6lDuJzH+qPbhX6+z5uwrer
jqVt5675vUJ9l3k9HqZ8U6fRcn7+wFxD8XEqGqwQ9dApj17v8RDwet9lZrbEZBPAQFWO1Co2ojxQ
RfRhRPLw9ppbbMtsiMnGLoCS3PrLFwiB0bBYpYS198bJAIS9PYRtcQzzrfw5dAaOZ4fmBTjnoDRw
6kTXbOyrxd1Rw3TBZxaSucC7U7vx3coNz3sgJrpueBQhaj/LHP2zbxqmFQ/eIOaqaC5ZgWT0sWUo
mbxtZL04OwcwjNjXtGq6EDdDW5YeiPozfmoICDj3/XzjaqYEKlduF8mL38ofOijE2WObjbC2LTYs
l0ydu+A5AI0B4enDqtP1O/e465eb8HY+iCzMGgXnVqnvvYta3jQGeyrz8M0mqF0PHdSJGg1RirIo
DxCh/1JOfCscspxNkwZc11A24QHcskjBZIYXR1Ih2/+75xSBy8PEt8q2lvU3Me0sm+epc/AoYK3j
XnpajHch877tW3/DfmXjTrMH5vmLHlxy0hGL7xztjBvQWdtPX//+8uqNq7QclECo3kw+Ks4Q/qyd
dg+Ced1ew2jTdiwd6Nakv3ig3/lL9aNv6yfIsX/q0vpp3/IYZqvbfgj8fkh/sZr/o5vh70EBwbPv
24bRCia9iBb5f+4VJQmyaFPON4r9tqU3rJZFEUeTtUPOKEvliR+D2gWJoQ+3f7olaDAh6lFMZz91
8NOZEz1RCfZ7LaO7UnY6GZA2vT2I5fYyAeqUyXyp6NRc2hSdyIw22SnrtDh0bbsl6mpZJBOcnnZp
VlLIuV6AXg3Tld0ST46wa72dUzDiZz/NJXOJjH+BHG4G7BOmC81S5LiibKun1uKGTHR6tQTQ4x67
BsmU7GsfsDeAbF2ZLD5oPp6niVxub4ZtpQxLRvlgYjiw8qIcQCOjUr+nzbiP15+YoHTQUtVuWMXk
HAXNmGg6f9MuVHj2/XLThEv0M3cFOAFAxXySTVQcvanZClBsZ9Sw4SoMaq/zO3ycld6XnnWTSmTQ
ec615kHQbJibJSNustNy7scg5hmaS1/rM3H1kRNy0V7wCBKP86TGdxPKRTtWC1oB8X97bL/svJwG
zn/2WeooRYmozJwNPOGrxwifX2f44kIAxafEO2CIwUVW1An6wECguAQbseirm4GPryby4uMsHUp/
jNYqBVTBHvkgH/wazSztuKvfD/TZf9DVklh2dQMr0CEo+gCFzJK1AfBtSVr2/vYGvGrPGMK4kH2o
E/goFDWXauyjA8LQ+pihc+aLcsEv5UepTIqyTnfJi2M0w6wZKLqaLF9frx5GqxgkxzqVbWy2bT+M
+5mwqfPm0o1+tRxsmSC24afZg+L76OyzP/x+w7gF8uM96armArYNfQazcg1qNbAyBf4m/4JtFoaJ
61yX1aQLWMQQjOyt6DPPgbg4pFkem7lXfMNNrQb2R7IfMzHu6yyrRK6Wtr6kIBI+5hHY2uXY9GcA
uPoPkAcCFX073isVFKeqzNqNKMEyOROY3gaL/Lf0whpAGtMxl3cZBctN8X+cfVmTnLqy9S8iQggQ
4rXGdrvbs6vLflHsbW8zCgFiEr/+W/h8N6KPtlXcW6/dEag0ZCqVuXItg+re7QPtMHkbmZ4GCfBC
yICdTeQRdEnOwTmbytPtj7t+v2XyLS6NsszS5pyjC2UvkkR9qmPIzi15pja8isMgbWgYXlMxWs4F
3lagclfTcEWUMB3W2xUYqO7gr4ib25NxrdQ6yVf+S0STChaOqMo0qT5Qht5IBb7zjc6gP14iPLEh
YmKQg4x0V4Oxxv+FZvW/dFV+Gfz2TcfCt1nmv++W8c5dsQxfpLwKCYFVoomKnvJZkMexnNvP3p2w
G8zGMnzZzyqJx74+T7KNsgNK0kF/XPqYbpWRXCfLMnsydv8/xE39oDqDxJie/Hl8N6aQZry93a6D
ZVk8D9FzG7SKnNJw+siD9EV25Scm2IlDv3uE4vldw9gAMb0sMD6WgKMfHGOP6RQ+agaahqlBqiYD
TcwpC8otkSPHotl4MQadyUUZOLGV3VtSNhzBSXOJGxjM7ck4TMSGjAkoSs8NHQnSZf6ZCu9HQEDz
e9+3rWAdeaa6zNRUn4dWpe/TSodfoTtQ3dPkgNjBBoopkY18iBqoJgk4qx95qqrlKdV9FZ9v/37X
4q9r9sp9cNOluhmx0a2HdxjLOAgq4+6QIce4sULrSvzhjrIh6kAApFUdI5ReYQwsr4CWJefQr37U
cIu3J+EawrJr5g3RNEOoBg69+kQFOUs1HFUVfloP0n1DWJYdJiMvlyUmJ6XAtaj7stoJnNnrkhpx
SFpSbThc11m17DvvlrANW1x8aZJGD56S9d7zNiFdjt228WIs6BcAolFyAAatPKQj7ushmueHDOQ+
G69XxwRs1Fgrgj5RgAScDYoCgqI5vFBVerq9C67fb93cIFCHqmIu63OpG/W34TE7DXwS50Cl5eH2
EI6zxNa/vzIIqMbmPhVRfQ7RHiBABcahRtSN4WMW3pWjQHFknd2rIVjXQCEIyYNz3huzMz3kpNNR
LNeg19mX27Nw7cL691dD4J2UBTXFDMD6lZ6IasV7qL7elQHBBKyrWvmJEnTMEd1K9U2kaMbplLdh
aK5fbtmyBOkxaCxTfJuh8lAEwDw3qttaetfXbTPuxNAnKHqeZTTo6Y2B/na9L2WcksN9C2/ZLxnV
DN2TxPvF/GZWu7ZuEewXM5QHb3/fcf/bwLAw8hHszZAckjQ+qk5U/8lxkTXHxWLBdmW7bLgihyXY
4DBjNLhSJfJcS/ZU5cWBByBjDgz5Xufxy+3ZOLbD5pilHh1rkqGppATx85uUpuDm9FqmtsDirilY
xtw2mulijAF+pujUwHoVF5XpC9VmTzyyxTDvCJJtVtmyq+o8h7T6mTdZeZh0ViEn7r2VcdXtaTqY
w1DGHxhLf95eNNek1sV8ZdvpkC/R5HnyHIGrZD83Yl9mkChBOgcwRBy3jcjANYxl5CWArbEoiTxP
odiLbPoMEq+3QEqflzTfoH5wDWHZ+lAOkCDya1BwGj6fp2EGW3VEDlWH9qkWHbfH+xbMMnoNv6qh
H4E7dQAaLo3xXKbtM56w773NnL9rKpbdmynRBgSz5BTy9Du4B/asLIGoAbdwrMsvt+fhsBYbRmaQ
biFqBmOpMumL0IAk+H211UHv+riVZNNxAWA31QhwkkXvTUrUock38yGur1sXt4wX2nEQ+p1VOF75
jKROndwle4Mg2aaKlT6Nejkgn8ooIyClQSpH5ZsNJw6PayPHoD+ULUuwpvuj6aPp1HhY3/PrUz7R
wj9sg3EdwY3NELuMy5yBHIqelpS+qN771s5jiqb5fosHzrUJlkWHTTuAYR/nh4r+bxC0pvuu8Lf6
KFy/3rJlASggV2AjR66/GQ+01/UVjM75KRH3xsahZcfoio9nr4LquCkzKZDS9Aq2a7uh4Kf7DMwy
4hK8XPFicLmmMgASh5g4DXcdIdldxUee2EAyImIPGc0ANQu8Fk9sBtxEAc0P6Uhxiaot0inHVtiA
MqZmHhZNAmBLOvyjW3TlcD1+jIZA7G+vk2sAy5rXImHJoh7TSFfdb6KfSwQ6h8q/D9OHhVrd7Ks7
ToV0KMu0B6liB+EkQsLqG0fJf5dHaVhuhFIOc7BJQWsvFOkk8dSa05lGb7pkaUBflxTTXQAjTGId
+NUkGBT84gwEHoC5mBy6OWC8nGNWbmyC6+db1gypXZJyH3TFeLXP+UFCvx6NS3iX3t5j1+cte/bq
jE28lz5ErdPwxQdqdk89f0sFxvV1y5RVl5hAdz7JIGItu13GOnUCT+50vO/HW4ZsdNHTVK8r7xdd
iwhGjg/LKDcjCsedYEPHwrrJAzou3mmaUdZBALP2ahpSnGZI2Eb3Se+iPm7dydM0+nXnA6swgIBw
F07puF9Wlei7FslGkXnlPDA/iKszMJSHWoBKM1g2KgSO7bUxZIOSAfE7fBqXwY6W9XneTBO7Pr36
pFdGBdZEIWuOWzLt/Q/MtHQf6+TOx78NHeOmikVcASapB3XuSvowj5LshCcPUbEJ4XB4T5slNYQ4
SDmF0XJiEKPaTR1MlqXAxwY623r3uIawjJeD2YcEk15OWTy2XxYppq9pkl3isfbuOjzIpf/3NhBU
x8GNsqwokY4Vf61ZaBnP1cv//WjGkK+z3L/WILxK8mZ4F3p+cB7j4VrjLj7c93HrBIVFoU3KZ/oi
KHQaGiBWa622GOT/dDzXX77+/dXxLCs1edJ0+ZWMXv5W8vgDOAi8jaqS6+OWyy9TqaDEFtAXvfqD
dIKiajGnW6xmfzo060+3Dk3uzT1IbpPoOZ2rWv1Kk6jkPoLc3C/NaS47wu6pWa0jWd6/52Uum0QE
fxFwNz1EWcZq6CJ2EKu6b4ct9y8ivLuUruhLCVGn722BGHGH9gO59fv/9NjD77fd/5pyzFRSBy/o
BCD5g0ynPjgyf1n6N70Xl8UhA1Znq7PRsen2JZCDShrcBrX3VTaMgh+xaublIaFNSQ+3V+vP0hSY
jhXODYWO6MJm86yZ3//IJ9UGcqdBvGtOdF4SNe7bPGnBENGj4FTs2gaVaO9QlnFTAHhcAyazEdI4
TqB9bYjEtArk7z6KWtDUOyD9MDzOVR9N+0Qwekdaa908y/wHBAN9jjUFh4rPdmk+Zf5xglQuVAvC
KNs1Bj3m951D+zrRRM4sMYn/kicyjJ/CYgDBpZnHJd9YMNfZsBxCyIMqk3gHXWhf6/kgvDF+KNpG
kI0HkWtDLJeQpk0Olv+wvBIf0r6advVj38UeSHrofew/3ObbDhnpwLkLGWTOfP5Mgpql70fRAxLV
LWaINs64a6Esj1AN49DRKC6vYgj1aVVNPHpBttWB5/i6jUcmkGMkRnUgcqeS4GEaL3g9xm1yT5ER
R9aGJNMcD6QZPDkvuR/y6S0bq6A4pxNa2h5uuwDXBCwPwKmioQgD9Rj6U/CUq1B9+l9AFNaYwK4A
rj/fus3pKBqmc15cSVirU9SE5hTLvj6KVYBJtdX8VIZVuEMj8j+3p+M4tjbHdlpEScnGWXwloCDJ
3w6NjPIdUEQk+uiZXGyhb1zDrKv56q5XospFFmj1qFWsvkMxkz/jyRo8pakv/rpvJpaBF4tJsRlz
cfXSEGoBA0Lq9LdCatEVdyRh192xbJy3IMxs/by65nOdn4xENQfqaO2hhR+uMqB075uJdecb0uZd
iMrmVS99i158WR9yXoHwxr93BMvGJ4iqc9k2xRW9yd4eVf9PAeVsv0xb+VfHfv8LwBxGvE/jsbj6
OQ8HtMyVvdozEFiJI4Pc6LzhdB3RhQ1hhlR7Uvk9U49Umult2sj5yCAU/1b4aPxsWb1xD7pmY9k8
rvcGrVVJcaWE1G/kUJDjuHTjA9qJt4Jh10wsw/cK45eh75Vg3gq8PXAeYl+MI9jJx+BX0nVbYDHX
TNa/v7JDShewzoxLdeVFTke4X7jHPWSvqrcNqbxPt8+vw0USy9jbpc3JTEUBHw9lN8OGz5ry7I73
MmzQxjLTkGaF8Lr4KTVN1ze7tBii/DOkwhd/y1m5fr9l5nIMxJB6Pe6oRCOjXKHq3OzA2K630mkO
L08sA+fJKCDuu8h3v1UUBgBJIACupgwcBOLbbyLTwPeyDW/imo1l62Xopf7caPmOVj3f5zpN3wdt
qDe2488HKrbxzHPv+eE0V/KaLFX/kFdD/kQH/4X7zd+3D5NrAOv1XHvLgn6ZWV6RAXsBbQKU89aw
SpGJbjTRrFb87zs3tmHNdORFJepQXnPjn7sBgGze9G9AZzUhEO2yzeZl1ziWifeTrJOmVvKKt8H8
V2sACIaa6rivZoMiRgrllFJn3V27HtswZ06AC6gqKa9dNbbjLih875+8LLzTfbtimbimJg7CBGsW
etNXNNBWh5mUn7pk3moqdi2WdZsTA+RxEnbBX7xD4kQEzROocNQeeXO9T9IvIHveKkk73nSxjXFu
44KSIQzFpQ3mdEdQHUN7dCUDc5rAkburoLnwoyuKyOwiZBAgddKOYIJr8q0Q7M8GGieWNzBeNNRi
SYd3hvLhOPVj8N6Pli3hGZf9WOavWFTINPXkdQklutgrdMdA9dgAzLSZoXYMYYOctQi6KgZc5B0b
0JVvIgj1oenwoeabYCzHEtkYZ7mAOwq5s/qqVJ99VH70dgrH9HL7LLs+bt3uYZV4YHlOy3fUkBTv
XDlMfgCRYJ8l990osY1xjvMCMMqMy+sAzYZ/skKyR6+q9LvbE/idTPmDB+Prxry61QVvQB4Vt+Qv
qhcQB3gUBRq9Aw5v4WbHUeJS1x4EMDrY16qsFd2BDmZgx0JG6XhAh5/ushPrIK0VvwEbMlKuT8jy
hdEvmXRhVOwqf+qyl5yiPxuC3ITlH2Ovo+0q+Qnh+0LXZgeFriKNziOCu2o54xwvpNqhiyYoSxBZ
L1Pb7qmokzZG907g0/pTVfdyzn6kjLcgSru9Dq6NXP/+ahmk0d48ZYm8mh7Zn4hpc5RDsBHUrF76
T2tsOaTcGyM2Zkt9UaCv3YO/HmgogzhhV0Fw8dzoZDNl5jInK/wQIIQELjAsLyZgXxCMxLu0HU9e
utmV5/Ct3HY4HMLLqtDVNzRFmD3LJIozPmhfkdBZoIjoM/2jUcMWt5Vr4SwHFJoGjJakUJd2jP4x
WfRdjJVO933QPUP/DWXpuzbfhmGrSMe1YW15kZQXR+jJsN3coG5/39etKIQscZToQVaX3yygZaLm
715n1NfbX3dsiI26JhUJ2MAmdQl/q0QR/bfIE/9vCG+Hx9ViD3ET0h+3x3IYiU3YyUZqvD5Z5DWd
pyFGznCU5jMocsx9WarYxmFTeJpE+EFxCTkwsyRAICu6TO4Ss3mkHBZis3aCFNLPi6BOnn4Tmg3d
+I7nYK3zoDu7sd+uESxrDytO23Am8hrFZjjFRUQfQgViilFtcna6NsIy8yHu4yUZ8+SpTMUDHfFg
rcCoebi9y64TZZl4iKsXiZa0udCVirxso0+EenLeiRIt4guDPNwCMt0trIZrKpaJtyWNM+hBkWcW
EUE+gcErNUfueeMW+aLDh9hgbCMb0PF3Q3PJPf89TaJK7fIJnQN1O32sxujOAkJsI7JT8KdwTwT8
CdDH5cOkucp3MRFb7fqOU/UvAs8+on1JS3WheNEfJ6gZQuUMyR25JSfh2Agbkc18ZQJDu/KSEg9C
LtPAKHrNWrGVY3N9f53YqxuWtt0ipjkvL+1Q5h9MW+Xxvug02YIEuxZoHffV98UYBlUTJvWF9dBV
ZhMoTqXGo6WCS7xtGK4Z2IbdoBOrJ1nyNGkUHUkNadigHoO7qo6xzeOp09KTXbBGIHEgml3c96Lf
0Wi+B6wRk9im7lQqJ9EIkvALDxM8H9vZH7q9Ad/cRoLTtTqWIccV1WrxfHkNTPuDkSDZca/aiFId
NmzDsUWVGs9k0DzUzdw+pJH3hnuzOvpL8I7x7Hx7ex0HyAZi89Arp4jI+tJOXH4Ga3v5MQyBaR7H
e5hssAU2DjscGYSAsrRGnaflx7ComnfjVLYbv//PmaE4WhfvlQGAhR+ZWb8Kn/Moy70dTXuePOJv
S30QgPJ5+uT7ZYfmoGjqpm8UrDpk3LjyXPtj2XaYQDQ5BRD/mkoknHuanFQ2jwfIcY97jwuyMYxr
hywTZ1p3EmJQ4TNJaPUNGtxveLs0P7tpM8/iOMSRZeKCqcRAxC67hMiuJMBJ63l+CkJQpTzcPmSu
AeybWyZ9HkRjeIGS2RAe0SCb8L3i3VaJybVE1uVtUpZR3sfqmnt4T08Gt3Ub1N6bRWzKOro22zL0
vEw9saC96aLLhRzRfZnCTQGcGLfqQx2C3+iulbJh2BrV/4GoILukTNePbRCRx6RGZHv76451stk8
TVvkXj2x4DmsYgjkjdN04iQx1a6u6h+3h3DEUTabp4ZIRa7mUV2nCFLfbUzbNwSdnQ9KaPXdI+WX
qEMj+e2xHLZvY7M5LVvDizF5oly9XYPCtlFvB9N6e8BXst3sDZ9jv1R3bo1l7lMxl6JWfn5pAUow
Dy1yk9NfEIZLyo3utj813MNR2hhtNKhEUjPmX8ok+UnzjyqOnsDuMD4MeHl2JRCY+EPMNo+0wypt
6s8QtMZdD8zrRfK+ePgdHq59iBub4zCY0LJ5A85VGSdEXVXc+PWOheE//tQu58Tn9ImGw8Yl6TrS
lumzFkraHhH1VUcBnY8N0DlHb9UrEm3Nt+CwrkEs44eq4IBjVUQXLZXUK42mPx/gy8bsGFReuKWt
4NgQG8FdxrFQfeRHF9xl+tBWjX8u0B5wuG0tDsu0kds0aSUWy6iLmsb6cYAY+Qe0R18mVAu+5dzX
z/6yyfvq2HybFTRlcdCKYsweSc6mI++S5hkYrOUDnUXxXYKf+OvtOblWbB3/1e2P/icPIBWtLig4
QvQ4BemN3jOoW27h+Rw2aeO4QSzOgmxI/Ivw4lMIgfidhPwtq7tnhR5LTuFmVj3cogk3ykOuGa1/
fzWj1h/bWkdLcFFLiLR6yJHs/rgAs9Lfdxfb9KDGb8t8pkN04eiVvuKaLMZdwsEYvmH3DluxkX5p
yecQSdDoYiYhp4NaDPhmTZ+087EwkzH3RUU2zI/KKqg6UTQXQbx+b/yqPa3a18EAoaTbZ8t1hi2j
LyNipCphLwbKxI+sLlHmGuP5syCg5J9nviVS4RjHBvxBKzqfm65q/oORGJj6Vg7e8lCrbECDTvnt
rtnYSD+wjncRrXiEbGxZ/pAFHMxUxMWvIe8o6Oe3YAwOe7HhfvjktNQV9S8yZd9XzXM+Js8lrEMC
MalI8LZPq09VvNVy6zhsNqgPzLNL1kQJsvVijvZFSMxOl/FPKHz8ur1sDnO0AX2qnJMIwrL+RUOb
84nVk/ycRa23lQdy/X7L2uWgwcDWq+aqQXb7TPNwflM3nXyfw+tsOBTXEFZwryNPdMqU7GI8XX5n
Y8rO0qug+TvXxZZmhesIW3d9noSDgdRHfU0NYy9JQcIvaB/mOzaV098BXOjGY891uqzLXkBLMfW6
gVyUn37PSfMovW5n4NBOeZf9XMMkXvPnHoRFGzgW1/ZbPqDNgzgMwIJzoVGUVAcK5lf56BXIWWw4
GccANrpvipUmeWLqK0MWxLxVLXCvQMSiNfrlrgNsw/uAHDJNm1TswkxS7UXqRediYPe02iBktSlH
Id+oOs3T/FFHuHLzuTWnKt/Uz3QcKxvbR6TiQwrWnqvKJ/ou50S+r9YuTFKYblfP9cfbS/QbjfaH
SpUN6WN1wGKUr5srSeof0Fr/AMKPN1M5iwOv1AfSgv2vKslBKnJuAQYBtc93MBdvqam6Zmn5AAMO
52Fa8GIyZDanPG+eWLQSazXxKb67IGxTk05jhyotdNge0YL4TQz6TQpZyY0r33WILfOPeLzkKufN
tQjCX+OQ90ePbhYWXB+3bD7UtQfdYq4uQ6rjdMelgfH5cx3+vL37ru9bJq5HCYqrqIsukyqTE188
c479LfIYx8dtVJ+JKfr0Q15dwoyI9yBgkc8zZ1/u+uU2lk/SADQozGuuv5ExCVqhdkHIt3DBjnvD
ZiJlS0z13Gb1te0D3BZeVgc7dOqPbJfTZIvTymV6ZDWKV+GuRCkijLksL5Pf1Sw6sgalkKdpJF38
MFURa5YdoACRLnZay66Jd6KoPXEEVk4XT2mna/JprLLM+zyZsdwK+h0vJZvBFFVrwBa9pr7yoBTB
mbV11J3AS9jrwzzQ5MmDoKx3IAxR2u2ddCFqbABguoBRUVbwATqjy45kMXvxwLhR7WIRmt9qtb+T
KG3YF2fJavYker3F+uvaaCtAyMTEAePImmus0+VcGYg11SWoZ1HZvj07lxFY7qGtotmfJVVXnlHj
r3iGL6RB8+fG512/33IQ0RJ1NdJz9bULWfNOjXX1TYn0fdslxen2BBwe2mY7pXXUmygY5IXFIPqg
fvUJwgfmWPbwoHMJ9tnbw/w5ncVsZKDMDEc0m7VXtkTl428+UurHKM17+jrkEIHTUuwhJbCROfnz
KWd2lx1aBcsknXVzgfnFB1YByvVbioKMgCItTfJQD3cxtseE/Qsx2KKfII6UvAxt7aHxx6gfC8g5
7ruAmM2Cim7iQQEBrq5BFAcHlhnvOeQlv+uAMRsZWDYL4pyZ11cxBX2wNxlEjj8ugLcQJANGf8sO
/2wmkMX9b1cokBwNaz7QC7g180MOKpansb2Lx2LdAcvKwwjSpqUa6stUIFKbMBXvbZwEUm48M1y/
3jLyEkj4tAJG/jrx5GfrqwLIw/LTbcP4s/0xG+9H566lyxz4lwHP/EcTcD18wunNgkcR+lxfwK2Z
bJi6axpWNAD5Qx21oiKXIS7nt2StTu4bMfZbQGbHVGzkHynmqMp8AqxHx6K3AlT0MIc8GJtvc0WF
/jgroKU2/IljLjYGEPzP4NGHUAgcoxDvAdCsL4iehw2r+N1S/O+omfHVr7y6uoepzOsaeixPsqT9
e+kh7/7gF14SvM9YycNfQ83maDnPUhuIl08pC6IHSkP9N8MKeMl+6KWpfgkRz2hZ421Shl/R6Y6b
lhVZZo6eRyf1kaEgBSWtoR3F4GM/0NX8Wc7D1HwBb28Qjrt8CZrukc6ZiDcm5lq2detezYuD7SU0
AzKWbTDRo2789OJDs/WugjGzkYd5qQtT9a1/AYIpOA+6rdgVr/HFv962lT8/kZlNqjrFphwVOm2f
oL/Y7KcQGcspyd7zmiy7VpXjoVz4Q8CiNz2RG6kl14JZrkUja5Exr2ivKmnb96LV0bMZp3vkjOC4
bF7VVOgyCEVEL4YHRfiOMTGlD2Rs/WDfmbrd2JY/BxHMRvgt3qTxCk/jC7JJ3in1J3LEwRzfpEU1
bbgW1xCWa0nB9A5QDmueR4Zn8lhn/8gpRy+s3CyDOm50G9FHEoB+Q2mQ6omKADTmA7lqLtITDafh
jYi85rGP75Iywb7YzKpRRkyoCIJkf0Yl+iGq65h9LiDUOB9vn2THsfoXxg8qveUUBM0zb1cuj1L2
2RdwVrb14fb3HZZi4/r8utKTige4R8H6fTmGb3MSj8eQhf0DzRXumeZtY2qxW3panW+P6ZrTejZe
+ZaBS8jIzrF/aeu36O9+MfX89+0vO06XjfCLAmkWGeAF0UJI+Rv3+LxfORp3SzsFP28P4frxtp1X
aL7QNeIgCmGb4hfEQtjwse11t3WluAawYghRN0UM0QiKvgJDxYFKjZvBk1mxEfG6vm+9FHLGg7Gf
6+aKWH6kB6SzIvnZC8SdBTxm63EzUQLspcblP9GDyTg7TdVmRdWxxTamjxVTHcsmQhyqpik7zDGe
H0m5ZN0xw/W6ETQ4nqKQ5/vvI1q2QcAoCPqejUSqrY1Q9oCmKD2WQTCcf+shhaKbd3qW6qPx/Zfa
bPIdOyzSRvstDGLdPZRDrlPrl1+AfpfPa5IXt8uHeu7EbhJRsjfeMOrdBCGsjRk7ToUNAZxKKcJ2
UOyielT7juDQ8stjN3d8w+YdIZ/NyDoUCY3ZlMeXtgte0on8UmBzOslaPcVImm5kEFxnY53cK8ci
Vt75Poc3nvCO26MpI9nTPmkemzTcmoe/mskfAj5m2X9KiJ7LrDWXkmi08Ep2gFTitFfrASjz2N8Z
Sv+ZSPAY5N6lr0AhWAud3blLlm/IASYmaa+RIQHHYrTPg8r3jlmLUvadA1jOIey6JZlClJKgXBYm
Oxz+Ai6CyK2mOadhWfe/mQHkKiac7sAM4KGUntpJyBYdEy96O8fDshuJMp8nX3xDVPj4v0j9Os6G
jSOkUzuOI5pJrsZ48j1REGTdNQOHnjWo6rM7w2YbSIinnz8kBZLoQ6nRj8va9E2RNPMGNsZhpDaI
EJzbsglTrZ9ZijTPbpAEhC51l0cb9rN6tz+cbRtG2LIUmMF60M8KxUqoBjYfUp+Iw1DU3xQ0qU8T
aFEPzbD1onVNZ92qV+ZKoI8neonDltRt/b7jWfOjAF7lePuidk3GcgZAXOqCDFQ/63w6hWGePUx0
uK4V2Bxxh9FdfpibrTSS63RZXmEVyBUqxK1kuCLvBw10F28keSsDvdXa6Foty/aLuQ4Q/QFKRKFu
V+0WMrzJMrH8ur1arq9bht8jg5cuRaOuxMv5Xg/Cewh8s/XbHd4/sqweGRdVordGP4MtAurWKFO2
hXpMaX9NVm7r21Nw7IGNGjSlXgC3G9vnoY7UAdg3EKMVyKB7JVphbg/hWKV/QQcFS2oIbQFi2ejh
NFRoYF1d1X0ft1IJIC3ryrCn8t0Q5D/DVemlHbYQ2g5jsEGCeMy3oL2PzZOOe/BJdkw/gJnxh0qh
5xVUwNAm9UwfxjW0uD0Z14CWbdOQY6TGIBk58U/LWLZQr0dXLDdJtm9m9gWtROMhWrZe367h1g17
5UoGwCwzHyojV0bzn0bpneKQW8Pn8Xh6XNnlunkLye14X9qAQamirEU3rny3RmUiAcIaPBgruGPI
6Ms2BMoRBtrIQd9UTMYBnGNY+NW+MiXCMRXuvIR/a5sIspk04SfaSPBf8y0oqet4W05AeUlei77v
nn+7y2HCCx1lzY2Xv2vdLB8ALEff0KrWz+iOSXb5nKmd0fFJpFBx9/v6UCAdc9fZsxGEaZD5rUQm
48l0QEUpiOK1OvtJVPVDzP3nGiejCrdaZxwHz8YTtr3qxjyCRygW9RSJedp3kl9CRsHDXLyflh7F
WlTKb0/MsYQ2oJAESIW3Ruhn2YgBelPsHx2BspUMbfvQJwRlKxAz3x7KcRRsfsBh6GaTSwlPR0Ch
GMbSPDaj1ufbX3etmuUdRDnGGt2q5qkNhwhnAbQ4a+phNVglArYnTfhpPdu3R3PNxXIOuYEK75wi
rPl9MbRDfQCJ+xZwwfVx6+ZXRV8D8AFSDlNScUY/7wiNbpR3bv90x8Vp4whjEM9GIXTAryaP26PP
0nbfg2oA7qzXcieLyb/cN5Bt+mHnpVMy6WeiebJHnvv0P7d0TopPt8dwXNCB5QHAisBL3a5LVRtw
6pb1eICOQ71raJ8f7hrChhEKX0xdP3rds1QNq/YQJl1z/uj5b026bBB//EaL/CFMtlGEpmuhMLiQ
7llUIx2g/ZHV8lFOi4933qzBNfEVDfXFKhyRe5MAjaROw+IHaVPSX7yqEa04EBDodEepINO9L8SM
rP598189x6t7kHllZLJwku8m0zfHFmQTaVA3x3tZJ5iNNQSiGSUbLwHSHA9RNLaC/eufeo6mr7d/
v+O8/wtpSGrkoCu/vnpZQHYoBv0YMkK+jAte15AHHTYeUg7/Y9MGClLqqQcDwZXw8Tojf7tPlrnM
92XDRHNaa3YgHuN6X2XN0myYssNR2KS0YDfClpeIsEHrrR+5EWLZISRrt3IDrqc1tR4IZWzi2ivx
QFgBXHVrrlnB3oJojD4P0wSZ2/WtHZvoU+T780MMYqr73KvNL1gmVeuBPlm+48i97EIfASb4GTaM
zbVqls+YWJUmVRPUV9QLk499KLi3iwJQSm44DMf3behh1DZpD6W1+gpFz+iQQ2nsgZfVFj2lI4iz
cYedF5ak7ikgobUa9l6zpEgZ8p/rPbemibIu2f8OERR0+e67uG0wIkt9mnRBV19LmuV7OgFsVcXA
hd+2T9eEVrt95V/ankbFItPkicfJT12RX8Ocmh/Q6coPYb1U5wKqzSejl/Q5g6PYsFbXHlnRAlpv
o5n0rLyOuei+q7jr+53KouDh9pwc15K/DvtqTjrhUwi8dvZuyqova7SogKF98lIabThl1++3QgRe
dTUfRY4zptFgEniV/zewLVsdWa6fb5k9JeCdEd6QvUNN9Sv4GBqoKRf9m0BH/HrfAlmxQTyxHgK3
YKDyAj/IX9oQfX9/g8Q1nZ/EoEX44b5hLFM3+VTXYOzBw2os9Q5AMHAKt5GKDn5dNr9uj+HYChuK
KGPh8YwM5XUJRPk4cV+8YQtBu/59n1/vm1dHSfYy5XFc414pSZi8mZs6r74yrqL7WFaZjUeUnpaV
H3NsdoQ2Yunn4pjgNX371zuM24Yh6joSChWG9nHNmKW5eJ5YmpxCZGrPSN5/6NFrsl//Vbf3Zuxt
kCFA61Oi8lhe0YpR7HKv+X+cfdtynDwT7QttqjgKuGVmbI/tcWwnTia5oWInAQGSOAvx9HuR/8bR
Zw17c2tXidGhW63u1WtVCbAsSAeTai2ENtjHf1CFgUp7/Pzy3HXQjnKsov2N1HKwI+gd3niqNAMP
hY8bCpHfeWxlkL1E9gguzh2rgix8urw1pkloRt5BcWfqQTh3TpcHkzu0J0Qt7ISenLVH8+LBPwhq
dXJBwQq7AVN7eUbOutvTWYh0hz6y4jUK8+5sN7PNt8ULOpCwBEOb6KeJnUHB4e2kM2Pnszoi37cs
VaADCMFZGLrRSKqzPTVRBm0NtHbVYWXtoKDHfl/+xsduJNBRgyHJhrbiamHDyZ4BR52vPVj+ynXx
8U4EOkyQNv3Q5+AWO5c9eS5LtD4qVISPHDdTHXpixduaprB8/Z2rEg20KTIGbrSpGH+VfpqEq60E
Hx/WQIcK1ogGs0qC93QiYMEBrFcc7VQB0Yu4YNMZCnSYIKeC9F2Yw2/UDghJm6Aj465UbI19yjQF
zaLtUlTl7IcVsJRBdwjc1vtez+iwmWookm47Q5pJ+yXLGbUrnFM2vbTlGOwGPBNXEiyGMmWgowXp
DPpi3maoFMJhRwTaWgA3J/0MrZaJMPcwL28E39+Pw9Tt+gDnKwdp+/7y1Eyrp93ks889x0GZ9Dx6
Qb/PnTREb1LHQmgQOABHXv6I4QDrIEKoDEc179PyXIay+VzmaAnfQSl4lZl9ubP/6xADHThozS24
Dlsuzk5nvXULRxRAceclM7W8D8VMyyT36m3wWmRV/zVHFwxCvMjt6ix9x9vPcpAkEQqNXUB21yue
0bRimsl3DlBvQeUDuuIhMZq4bl99C+taqG3brqP6hO0PoUfE8vRoeyT8RVvfiChwboifyrVnruFs
6dA+FUrezczPH+wBCh2pCxa91LblLvT5Gqmy6ROa8YvIntERDAfsjugWq4Lwvu99de3MdXbYdnY1
2y9oQaiHau65QibimuNR3tFuDSto2mYtXM+I5fv9gBwKHfj3SIbyU1y28ddtv1wzbQEmp9jzOByj
VdxYQSj2QRMOK8tiWPj/QPfKkBWph4fGopgclm61L+ryUIAkcuWEfhzhBjpcj0VDhDwzuiSiiRx9
Ou3lklgSU/o17ZujCoabDAIMcMtq5UFguMt1+B40cIsYGVXcsjz6Lee2TOrazvZodKlApdquuEJD
6ifQUXypU5YlOE1geQgZhgmAykhASpYCw/S1ycT9XCJ2QA0EkN72PuzLLWrRoR3opH0C++V0+Mi5
65txJwvH/lrZRRHtRh8t/CtruLjADxyxDuqDKEtPm8pj5w5Yu7/m6FVjd+t4EVSRc/+xKabi5vLp
Nh1AzfIzS3lQjPboQxfP5a6bQrmXcU1eixLKuSvTMW6WZvwCTQ//s8+lSSDsi+dpqRKls1WdrLhj
PwMrBGJRjFaSN7n9Fbqn5ab2hCDUPENg5ZUzIr96Dn0nRQfpEJF2j0ek/3x5+QyeR0f+2b0VwIDB
Rl8WVBxntFl/9wMv+Hl5dIPx6si/zspmITMk05b6eFPnSaaiX30rFVDc9K3o3hQtf1UNXevnNsxG
xwDKwQMewkK8wkB0HyZ1Ser0CnSb1rRyEkwf0O58AaCdD24Ydo76drqHFAHKunnTh/WKtzONr933
nhhRmvSRjajthlwHGW1uQrdaScoZrFIH9EH8QwRkrlHMSScHeqdd5xwAdvFAmQUt4ISxju4habRm
NYZojCxzfPdciWvIMUXpxJE9r365C9KTqjm9HmFCtvo2FnEDPQKydhGZJqf5Ad9zCO86VT5kKLda
A4B9yi1/MI6WR3HlSuk46WnCQ9aud6iZOf0WPUv4U538SHRdXA1Cxsc0n+RzBFT8vdP0r5ftx3Ac
dOCCKsGCKaGYemTORJ7K0vX+TCNKAZdHNy2Z5tVKu8mbgTQVOFWDeDyqsrau/HCCZnqlhHMPRq8n
D0R0K5GCYS46oyGfKRpRUQI9c+ZA7ngumZcoEVfbnuBEi3LoELdVhWLKg5p99R1AUsidEJqzeFdn
c/fghH3Xr8zEdB3owEQW+rSPvTA7dQLXm4zROL5woauoCRJRTD/VPFR7yJPdOX357AA6dXm/DCuo
IxWhoQ6trCZAzqoKg+aQzUNc3TQWb8Ivlz9gsFgdrFiCTce2HDs72UANHuT8ZZmVS5pX2UOKiI3N
0eHb6DkDHbhYZWRuQT/Izm4B8SnWuORxTDf2KwS6+rxCgWAcFWLetlX19yYKbf/atu2i219eKUPU
ESxb9M63RSNnavR6iGEoZFl5WD2iF9U+on9xLe41HjLNodkW6NrbOOdnBqawXY5Wj4JPf5DyY1eU
x/RURe2xq+Q+Tun0M8Q79/LMTGmIQPMKzqB8EgwurrjG+dMC8+cHX9KlLzJrgQYDoKXcLegsJxS3
rCh/1RKyXpc/bTrfWqxD6xQnOsiqcw7ujEM6hfkjIO3i+vLohrheBzRCgUumsVWAmR/5fujhZBXo
o5rmGnyLX+u8Hq4uf8YwCR3SmPIUpDLO8l5hcY32wKXCNlTbErGBjmZM87SxEHSwMxl4ibx7HF4L
6ZCV326wf50DEYQFpY8IB2F7np7+Zp+WeI3l2S8odCQDqVhSBfma8rrphOsIRyuo+NyKip85viB6
8SYjyHKnQECMY1cfgMvZW9n0Mk/Wd+nZ20JSXbmeU8oL8IhBmyUL7ptS3BWesL6FU13tZzu/aUUr
r/IedMR+7NgrF4bpTOgmBS084fUTvklt0PC5bjPU34fSgfbeNtPRVeDrVKU1RCJhOp4LLQtoBHKZ
0GZV29k0A+12JSlYsrsRplnzPHCTLuXt+NQ53lgdL5uNwaHqAEC8QJq2o5ShbFE7n6FdpV4UsxH4
KF6vPKUMDkDH/XVp2IIT2q3OAMBQuqs6lz2js3F4yWntW/vAd6Mv2yazBFzvbgfCatsNuZOdVK6q
PIH8oX0ryQwBLmiBZGtpNYO16ng/luG9XnNkpMBc4yYWcgaVDyoVKMp8I3Hz6jvFwXHWQJOGA6Dz
CZIqQuNCDfUnINvaXRMM461XrVIJmUZf/v5uwUoAv4dpDIMT4dS5bTrw79GKrV3WptH1mxT88SG1
vOxErS7YdyPkNRoHIhiXN9u0DZpxR8EYRX0TZKeSpr+iaQBWOyBXQ4eXoV+PTyNkpsP1diLTIdbu
yE6qvJcBFAP/VhURhvY7qHqwT0D0VEk50W2qyoEO/BuqmsxFzKENulQvbeRw9+u8CAZj1yF/yrVa
pxmK8qy4fPCikID6ou0/QXO3/nZ5UwxbruP9bNAE51HcFaBnD8fHJkRSrfBXZVVMv1+z78bBHR/z
uTj/JTivSidLOEDFN4x5v7f9/mX73xlE0SMJTBXKMU7gRg9FR3pkVx3CyOHy+KYZLH9/N34D9EzQ
DyI/FYXveVcgAyfF09jXVn2FZqJ5rQZu2gbNrjtPTH2JyuI5aksQ3kWgdEtqp/M2Row6QK/j2ZiB
DpCffV/mTxi4ArXJLNXb5VUy/XzNtIXD0rjyRHp0UfpL6NjxQ7G8j7eNrplyyVnJ/Bg1V5ZHFtkX
seNEjxkHC/hKOGfwFa52aadUZVNEAaMAaBXqRXbvXjkumx+WsjQikW269BAT+/cs2U0r67aHrUkW
+BDkjsP6d60clPkur5NhGjoijyI7kTe8pGfSo7ZDcaj2E8iSICpQyWPp1pBs3PYh3aztGmFHLuk5
nZpil9I22DVt3tzOFdo5XM78l8vfMRwrnR5QVcMMOHWRHrt6jK6zck5/hinPny6PblouzbR9C/Qp
k+9RYEqdP2y0YisRjf9c4DLaOYjY1lifTLPQbLv1ufSgw4Tj2/G82Ymg5+VVnEpgNy5PxJA81pn/
QMwjCgZynrMzj5VE5+w4PIK3pflUQMD0Rx127rfQ4bW9DxW4mm24mG1mr4v/qnJmlYq7/Cymyvve
WXb2NWyzcn95WqZ108welXySC17i8nCn6h76y6mTkF6s4VwMnv3vY+udZ69TWRXYi+oc8Ek8ICHK
bt08hGoByIBWHJfhEzoirxtIXbNhjo9/JYcYD37QCdplgF28Xl4iwxHWCQKdkY7K7VN6DgGJdqPU
cpNFeHlUFj02rtgmBxjoyDzCrHj0Ris/20pCB7KOrsdAqG0PGh2ZJ6q6n62wKM4CGsx7Dqd41Q7k
eRqDcMU+TNugGbqdBZkkwZiDns6vDqRX7j4dSbmffQBKt22EZuOR7DLHGzr6NyGgYjt6sdulrAbk
w97u0ca8zSZ0qd8F1KTQ3hsf7Tn91dU5RKumVXYGg8HZ7r/3k58xm1pzmp8b5DaeukkSZ48u/4qu
mINpfM2g0dwPpkwPaVnHz+O9GJw2A+NDGX++vAem4bVbfIDOIxhlgvxM6qn/VOVldJZIHazBsgz5
PgQc/y4PQ4QzTKodT1CGo/dLoS6zIcQ65Hxno7s8kR644m3Bq3ufsQKSougnR116y+R8HZXn8NnJ
+qqi5yDOyGNq14Ltmty1VhzJx2vn67g81ycs7TOkgYOyr+NrPg9tf19DKktu2ntfJ/AjdmDHtMLe
qy6YbrK4Fej2mh21BkZYQo//FtJ9HZenMhB6UUA6z0wG5QvHe+O+V/yZqAL9QmDefInjbXyykPT9
9xwMLPcLb86hSy54zCEOGWXyEA9ibS8M6T5fZ/JjxEutuke+wh3E1xpMlws/yuSUwT5c0BsLSzEy
MfcOmhiT7SdMs37PCxyvagLcJUVQHS2nqb+0YzBUK07446sKOcF/V43FQHaoYMIdYrfxrcqXXnky
ip2IuLyyIU+x8p2PnT1qzP9+ZxCx9HxItKJc0tzSbHlCkWj+FKugWhNAMJw1HZ03jVCEtUaJTyjp
J4Kzu1wxjyRub8ELEKfbhWD825axhEzhvxPyUjqHY9rnZzBr+uyqsoQzHaOWBdvSY/5/4Hn5jM43
gOPvxSxZko2VSkQYQk74c5ahUd8v6HDH+2atDmxaveWAvIu7aCTzLItxVfbWZIH8qUdb5sIB1vr1
Trj8sUDFaCWRaXLZOmpv7q0ybkDpfw5ReU7m0v0Zx8NT7rIvgUjdhNRQReuWLk1RPYLK+VbW1jZ/
rUP5Mu73ZYRu7bNb+92DyEeSIuGohpXhTYvo/buIvvLsxq8wMaBt8gSXNkuI60LneJp/gjO6TAYn
ZftNV4/Oz4fcQRtA2Q14ZLSBT5Wge+Qo1k7D4jQ/8Ns6LR9q0L6MihF1mkZ87zoAg2oO2tXLv/zj
jKMfab6gYXMgrEDFkHJJT2jMPlDR0ESM3l08i7swI/dVv0YBYDprOsAPpUbQvPu8uZUK+LtRToki
w+eBNRLiKDhjJHR2c5h/chaARxGpn0th8PI8DYuoQ/9s5mcpxAWAqnfjak5ElbIpKUp/TWPx4wem
ryP9FIunqqhTZKdQ6VyoIaBd5TL/t+TDeQgh+NyAvWEaNkoL+zrkLwRxfdhZ3v++50xztIdU61rf
oul61YF9LrKQhWJDda769p7jMrV52SfoZvxTW6AUhj7Tp9oHHr6OxG3rFWtKIIYLUIf6DXTu7DFz
o2NaI+qhKdSGSiRaXQue6W/70eWzYLj/Qs0zdEHH2USL9gFUeN1j17al+6mg3JoTi7S+dXP5K6YT
pwULaZ2PRdmI+CQZrGtRAuEeZFsvD25aKS1UaMDT4VmWiI6ARo7RnsgxuwHLWXegI6I5t7fjx8sf
Ms1C8w9px1vmNmgGa4bIOgH+Jp+LmNKVN6FhdB3Tx6zQH/MewI22yqznFmJD01XvBdM2SLr/Hwxf
KBxb0ik6yib/4Y8AErsKUj+I4Ndem4azpNP1pTNEvsOxSk9ocSnGXVNEiHLoOI2PkMnbJh3p6+x8
IIMmHnetCmme1Jl3VUjYqVlinpWXh2kSy9/fxRuiLuthdJvoKET2jdpQderi8QWIgDVhadMHlv1/
9wG/HJyhUml4LNN23PlufPJ5GN/8PzzMDQbxH16+dBo9ZHbDU9mH8B9oilQT2NeiIP1eCPXzsjGY
PqKZtEBrZ5qDswR1pqlIUGHKErAwn5uYeAcnRnvk5c+YrEIzbqXQjTJ3zvDAVP/K0ohfh5s9h45t
s/Pa8WUQhEd75MWZMqf6Bs6/5nPDGGgEZ1WucsuabhEd2manNCtqoNHPlqWe2rLpnrp0IeSoQcMc
LmQBJWrLn9tRFaeUlb8oWQPEGxZQB7f5wGUMkwC7m+jS+MnuUXlJQqtW25C1vo5tQ6ps6my3JSc/
RomW8Y7iYZOzq03br6PZxBzRbh7T7hWPGXCu2+jT+U6rjcgoiND9a4tgWna7DEohD4pA6hDc24hL
yCpDgGnpNUsfOq+RdkXGB7R61Ttw1RdFgh7HcaV+YwjqA+3qRm8wm2eSyQc5gKcGoVy7EwOQfh0N
jngnQYhws2vXwWvUy33FR949uLz4FSl0TdB2zADNX+00Mi2WbugxGVIg/+QDMFI3XQkJqXmQ1iYQ
q69j1DK8SRink31SM6QU7Ch3dtS21SEdh+5hPb9umIOOUWN5CmE1d24f3CZOv4FrP6cgFZ7iNbkz
w9Who9Qk6Ro/H3znlDZR92pz9LUA/80+j3mpVvyt6V2iY9VIRYqFMN45dZFNxxGUQcpL7xxa495K
nDkeoz6hA+oINxLU4r13BXTRIEDtZVtjRG/9uOwqAm62AHoSl32AadbLDfTuwkznKeot1TonN4oe
ow6YvwFsIZ9bIruVu8y0b5obEI5qQblWOSebO/2exegszgPIbVz+/abRl7+/+/1VBjn7rkUCEKJl
zTGTKbrJKV97n5hG17zAMMmoFSNTD7KerLsKGgm7AOx/+22/Xbvl/XJSMmtpefYtIAe7qPGO1vLq
3ja6ZvNNa6MPHRz4r1PJpl0xe+FNzhp/5beb7lxfi9cdpODTdGQA1yEparvBMxTD4q9BTyLIwoPt
llfxiUGN9MpWQX07y+l107R0zF1HVEoZoTiwvLXQtm57n5R0vl0e3GANOtpO1C2F6gV8DAUN6rks
p5csDee7gUDKYdsXlvvm3XmVvg37nwg5DmT8bMdlc01rliacumt+zJAg0BF2lY+e0qqIrZ85oHZX
BQD9dHLu2hKcQA6utB2Sir+ssLqz7XrjlmgW7voBMvth7Z6A/VbRIQ0Eye5ytwGvyuVFM4TD3mKe
7xaNzg6Nnda1T3+jeirJF7+bW7QXZ7/mUa1xgpk2XzN2iVIV6gcFnHNVq8/ZkMov4McP+qRlKJGs
XAGmj7j/TsUlFoJup7dP4OkpE3d5AtHSs49V6ozbXtK6WK/oeBdnkWeffEu+DCNSGtW0saPY1yF2
dlv0QIZH/SnqCDC1UYxsUBK6VrySzDCcXh1lN1I5ppkny3PWRm4yeZVIhoL+SkX3qvLMSzLLYuAk
Du4sUqzxNhr2RMfdNbFV9gHF8RKLNtffPfFb7h8cr3OuL5/g5aR+kFrVlXpFGvBMOYN9gjJ7/twQ
1wL3NV8DnZgmoF3i6HxqCm9I+xP8lP+LRkH82OQEZONTXldfts1g+fY7GyR9Hra8xwyakA+A1YO8
m4hmxSualmf5+7vBmVSTGAB/PNGYuT9IJ8PxjoPiWq0sv8GB6JA7GpZxDKY/cnRD2iQqRnbUthrr
jsfzcG05q9ky0zw06xYdmiZIX9soo4zVPdrsxFMYDd1ascs0vHalR8xntSdtckybQIKQF5Bd3oNX
Y9sOaze6nVV8DGKO0cfUOqnGs05IywefN42uAe4uj2E45zqozlVW4IVgFIRQ0MIb7zvVYUidbFct
0j6XP2GKa3ReO/QPFmpKJ/oqLcjTLuzB0irrL+6So+INOuc8K26TukHqcEyd4A4kwGv8bYZTqkPs
onEA551nBUfWL9oV08vfRCKeUn+mgK3RVBnOkC6/m3VVM4RhTo6dn2U/iJrFW5y7+fPl5TONvvz9
nSE33GY8n2f3f34OZTxoAyLqWNkcw+Wgg+ugZFhZg1T+caFVKK35j+2wNzuS9tVC895H4r5w+ubG
w3+2TUezZ1XHDorHdnBMSSFuUF12H4BlYSsKOabjrJvzJJhdzDZ9BXMskP1cpGBLKUC//2Ue2SrU
37QlmlnT2aXorsjpK6Gke0Ehyn2rgENcua8Nc9BhdRCUA40B1CaPIkrlHhlFO/Ern+ziLt2G3PN1
YF0UyxoCtE5wRDzDb4XoQcs4oIK3D0B3uJLuiT64n0E6rDMKiHyYu3gAhEfVfbALBmdnjew5DgQK
uv5C0ZCPuw50ChtcLT6nlyOyCRBdxjL7LS1Ro7TkzyBEiuz//8wuYy9TfGeCgvGKlKL23gjyPXi3
gnZJ9e7GH649X+zIj1wKvOGb7QHDSpZfTeZySz56+elaHEObxrFcwBvfcrxUky5CvS+qyIaweBlc
C2B4MSk1Kvz02ZZZuBf5HMcHFiGnuiEVsXxA830DIVbo8tl+i5TjHeeiSG9K0H2uGNpHZryM7v27
rUi7eRnU8tifKEeLpl+B0m6bcvYyuObnWBGDXtVv7Tfeif5nRZwamUISrfi5D9Ney/Cao5vG3EcF
Ji3/xHg4LEUZUjTjvpuQ66gsRpOxTk/B1J6GJmuSKQ9+NOMW0uDl05r3I4r7tlQRec06NLyzgnp/
E2zbbE0vPPgg58uycfRfLVH4O7vh4y6ttohX4qfrxQWXznOkRO2/olNrTGZ0lCZ2S39s8hJ6ZcEN
KGS4WpH9USVB7p8p6NUsAh0rAbfhtOqlBYgEKJXObfzb6hlPxilwkiqnb9t+u2bJXg51lFIR8prb
SDGkTi92rJm2BBnLsmtmPBdzFM/h7L52M+A8PAp/E8Aedspj392BFTdziwh5RjYll5Ay2TYjzbhr
SPp0I3Gnt9oPSpqwbG6ObduI18vDG243vcBQh9ID87NFfo++dULNCh0i7ZFLeSrAZFL19S0oAle8
7HIR6A/dZfU0U4ec1xAUID1/E2X+o+35ruL9wQaZXQzIj2rGw+UZfRR2LJ/RzDpsvWyWkvVvcVPG
t61VTtfAx6FoYo3oxt70Db3gYAU2bVkopwObedIObpKxH67adlno1QYy5DSrB8h3OjWQkSDJE9a2
K1qvMUDJXgJmNWHk8pPTXvXF18vLYTBpvfHdrcC1mEUYtw1SCVxT/1NWJFj50R89fbCfeoO7gsrM
AO6L6WCRGyUP00iTtv0q5DaPofPdDIy2k+s002HI6uM0169ZE64Qx//NEn1w4nW6GxY5aqS+PR2Q
874H+Djp992h3audSPJ9tK8PD2Sf77+8+YmzA83XfjpkuzaRyVex4jxMa6dd3q1Sc+wig3IAL0Dm
1MkQfs3JFzqsBZQGW9Pb9Ns8mt04xeK1QnyqBn5rgQnJ5fm3y+fK9PM1U0ZveTMWczsBts1pUqX5
EffQA/f4fuZsi9gpzpdeNcg7hqqajU2abF4lhXDrpAVlw+UZGCxDrxo0UxPTiMzY2MxJ+rC/Iq5c
uUcNa68r8VgWcrkEGAP4oHrYQ6awehJyQHmQ9N4KYNGw/nq9IG/Tss97LE0RvIGcXtSnIIa8Al85
nabFWWb27jkSx2UW0rqDeUyKoTQ0/XZVtiaKY1oe7a7mwxB1IK+Cr5sIVFDGxMM3giY+bNtY7Vp2
ge0AeTGGt5ovYvzmuy+Xx/3blPeBz9DldvxisKkKYVLyK/9iH5w7t0iqbz5EtvbVie+ylXvftPba
ZWyNXPldgBssLOrdOPCreFxbGtPKa1Y7tqUgM8cMJvbS2lWSi9c2+np5eQw/W68B+ILUNAzG6eDX
zfgn6nqf74KCy2blsjH8dj3f7w1uaU9STIc5HaAK+icoyyQt1mgkTb9+iYzeHXiQRqGRMcCh4eEx
G0RS2s+Xl8X0jNI1cdqW9XMdYeQC0fRrcHqcdv315/JK7IctuqLwk7ouTmdDBC6csDQ8All6LPYi
3miruhbOnKnGHhSHMU1XjTxSWSeqyVe21LTomqWSIO5ioOYweHGlrB9kY+Cga92AZh+S7hm8V47q
uXqO1zC7H6aZl4XWTLNLx7gWOezHC/sdHdhz6Uxfxi44Rq775pTD1Tx4n51u3nWWvxLPGhy93lnP
fS+Dxhbm4hffRqfZZaC8pSRha71Shj3QMvz/Z8Y70sugiHwI80PP7to1IXHDk0LP+osRcEuQEU0H
ouhvtOs/S8UPlaUe/DI9DpG7goQx/XzNblVNgsCfsCNuf0+n24puu1/1rL6KGyGCkE0H2w8Pbh3u
gNJvE9AyfI4o+I4u+wbTj19c3TunEwMDp6B2DNeg4pfMakA5gBalFeMyHVZduYajrRl5FDge0qVJ
D+UqMEIlDgqxnl8fLT+67cMKIt4huiDXWsdMm64ZtOVxkAqPmBAoz/aMONCgu6J5lKTkk1wj+jDc
A3rLvDPmdT9OMIhJokbudMcA4JWMspWXgWlPNBOPI6cuGJK7ByhBo1FQ3E32FikheI+/G/Vuuxup
PFAq4pdH/b0vn0h7rNOVy9fgJfSEPmk7J606DO1RsPf37W4M2l1Py33u8pVPGBZGT+jnY2RBWhjH
KeK4e//I8ssmI9Bb422Orv5R4hLIwvKq8dLPYVVui2L1xvgpaqUTeHAOYZXuJmvceXINfWBaDc10
lS9JNIQ4JnX1w2mfp2Al62oad/n7uzOScVA19Mvxs0G72QTT3io3VgH0zveBgUmNpdhAZ6DX8ViC
ZWmtvcl0/Nx/f/Xkq07OEgvNRX7lQ7JVdD99O9+pbq32YrB6XYCm8SlzvbjAF7zfdfCjrMDKsS2p
oyvOtGPBHdEsS26lu65r9lO2RthlCP6I3vHOJXh30IqMFMag9uiVnB1+VXOy49Czt0+VVd12Ub2f
mzsQie+32BPR+9ynDCIawIZOh8CqEsvzkrFfQ3R9fDiJ3uOeOt4kxgim2lVH2j614WHbT16O1btD
L/05H6IZ48aWl4RQg0bObtvImplWIhim2YVfrLubarr3toUd4GT/9xcHcx0yaAIu2ZsHd9hTsvJa
MK2wdoGWg4JuCQ3lobFv6IjDfnV5HQxvVxJrFipxvtwiw8DqFhLi1/T023kKdrfWY7Zfi2Y+dgLo
Ovp3TdwByhh+hEiSTD8m3h5Kr0nQBT2FwfXlSZgWR3u9ekVeu74HAh7HcxOu4l2Yr5Ef/H0a/Pdt
T/SO9CrO0q6a0e+pduQaHLj74kqc8isw739Rn+69a2+3y5PPACkk/vNd9m3ThPTG9KAdxjAMsWJV
dwzl/RRt8mgINf7diQGco01cwqMFjXuEK7hNo40uINJMdUklV9DZlAevCveLAkJI1l5XhvOjt5q3
MNUOPaTyEDXdKWLhN16kB5tOO9TU1hzyx9cI0ZvK0aUf+AMo6Q4gXdpBAOwU1+gTqdeSuoYTGmnm
K9sy56TEtaoCb6FB68qDzMQW5DmJiN5GTsAt2XoeFkjED5mFVpMtKK9lYM1ymQQhqnRnbGrMkyi8
YXDBl0/4xw8CovePDzONhhqsCIepb2+7GUAZp3qZ8BJElu4tmCELcvk7f99lH9iv3ju+qMCWVYW1
IU/1VXmb/QgfxuTaevFuxVVxGz2Lu5vgy+VvGTZZ7xUfy9CrW45PNQzSyZ/cNfdmOJt6jzjPYx5Z
bYb0IujqiyDdFfm5t92VG8A0uma4FBi8AnwKSJ8Fz7R8a+izvaa1ZRp6+fu763sm6ItxKgwNQaSk
aX76Xr4b6MbfvezCu8Et3sY1j+HLLJ8fRtleF2rYRfm25x7Rm717xytZ0+JerIfoIfTYwRvX+AxM
50S7cplkU12k8DXuxBIgApK2WOWz/rg2DNjUv6sSFBMNAKqWh/Ysd+mP8qa/sXbhId7ND4/snt0H
u6fw+Iu9Xj7xf5NBH1mXdvNOo1twe3nt2Cf5O310ZUIebTC1XPFEvv5JH/ipPlnH4hTu059rrC2G
60BHWw2ZxRCUw5fG8B3gYrBjMILXn8i4PAIGtqZMYVhJHXhVg0awn9AjdKiil6y5ZxF4tZqn1Hmh
8jpo1rJ4Jv+kN4JbsbDDTnnykFG5C4L5OMTptTsPSTQM+zhyP9Uw+CYeIYMx3fMovXPTaDdzsePc
PZBy/jQp63B5N00Lq3kC9LyjVz/FT3GHlyLbd/ljZj829NPl0Q2nXgdspRMrEBo08sBsBqFWeYWn
8spz3vTDNVfQFxUdhkwiQKBVvG8sbw9a0ydZ305gCVy5SAy+TAdsDV3YW20K555Z5J7keZOIlN3Z
RbYpX0l0zFaQtSG4ROErowhgdsjubMpXEh2sFXQunrAM1jLme5feiOxnER2GZiXyNq2KZv8e+qsE
qXp5SP0U4gz1Jyncq4lXK8MbbFAHZAkquihtlgtk4Q1F9eI+UKB76e4slRC5EhQbQhEdmDXOLnPm
Yln5on906/7L3PjXrfBOAwNIuHH2l8+/Yal0iFZddRRNVfhMru5YeE/nK1qsmJZpaM1wS5V1w1RO
cPoQakwYCmBXoQIXd0TK6uryrzdYr979jSBQ2SOIjg9y+oHGjmnauCqa6dYFr7xuiW0m/1nFX2Vz
Qh/H5Z9sWhUt5vYqv4cYD+6mrru3PLRkPVbbMkPojPr3lh1E0JXoVJgOatrH1n23rbpOdLgVnQpa
+csqu56fkPQtJJuyh0QHWFXQEm+sGQMHFCoDbY8nyMZoRsdVsTTncpwwtK8OlffJrjbl24kOqZJZ
XTgqQJRUZ+zKiZzbGYQWl0+GweJ1TBW8bOpbcY4kjftUzEd0u1nR91C+OMNaFthw9nR0VS/CqbIk
ggdui//L2ZVsR6or2y9iLRAgxJRs3JRd5eorPWGVXefQSDRCiO7r36buxFfXStZjmgMpCSmkUMSO
vX8FxfJRNem/mk/7ltPEVwVhunojPoCgQTqn6WHstmByNtsYDllxngJy3uJhBhrM1EHbfC8JmGn0
x7GUR+jybJWhLJe2CbQCt2dZ1THHRCU5F2K+ofS7Vyzgfth4YlqOrMBw0iaIMl5QbEyaqx+AEdb1
9O36/rGtrhFkp+hTiSAfgHxTE/3pwQ99cAu0kUwgq/l+fQabcYx7lQ5OkKIXakTJhronpxL61gEw
/0hBz3DKp2pLbcdiIxNIReZS1ZIjcPbIIeb38ZYSnuXiNjFUUGev84BjcUl1I5CkKTKQf403DZGJ
P2VPQ7nxALHsVhNQ1fMWpFI57BShqz900scsag/ASz41Ob8tqmFjGpuZjAs2ACtBJ8Eud/Jl/Azk
eQUdAbaHuxdJFlPWpJEElGwhnHnw8kMeashtb5xzln1qNlqj7W3KookOp9ZP/NI7xsOlA4nd9S1q
s4lxvbYg9E7JhL/d5BNYLXmCZM6+kQ3HHXQ4jiRYT7f6g9K33bQRwr/Xb7Ya2nDbpiLtINpiHVcl
YnnIkYorATLWWh4F+Sq8z2La4ke0OLDZWO11vT8yyDGewmg8oOKVVPxbHH4ItuA3fxv83nl5m6gq
gS72OO9X8/94UQf29GV+uokeH9zjnHx1gAbfWGXLFjLBVVNQu5OPFT5F6p6oHyPJE7pHyh7rYXZR
twJMoX6Bsbl7l033+dbL3bIzTWCVN4FwVywYV3WvsVsmQ5duWMM28mqlNzmnWNG1ZbXCGxYs1Ljj
kz5sztc3/buoDEgBmuVuCawviMHWxj4XvDseIXOyAu5XRZ+57sZEox9y5P0vkCeMD3wQP67P+94C
r9MaR1um0XkPfVx6R0X7469ePfWqH91At1p2bBMYNoOM9eSJiaKlMEW7LaH1j9StyoPvgnXp+ie8
tyrrJ6y/v1kV0FI3YnRV/gJCofIFOiazSFpgdHa8rtbhjYOOpMEAhvslBMeHYn8/wJVlfShVviX6
YfsA48ALhGygpefDRJWa4oRWvO6TCefghoHeuyXXLzAOvj6SLqs8zV+oIsQ9OgHC9WQgWfwLUbC6
YROPooPTzN+vr4dtxY3ghTM+Uj8nzUe0z+vEhYi467vi5K1CUXtm8M3q+dyXNE750nwMmP4lx3E5
xNU0o4awycHw/pL4ZrHcnbWby7kCpzYBHxlom7K7nm1SBb1vId+sl8d+2XAPlFe/hnSlKM3TNimF
Rz+DMbP6ed1Etg8w/LqCctO4pBl/qUiYf+nb9jXq0nAjZWIb3PBp5paCNOHYfHRJi4OQgXHBSRf/
uO+vr7O+8WcSgsa3mGT+i3eNexuha18eqCfcLdIW2783HBpCrMiJRSiiMDrJW6aLCHFAlTZfrv/9
1cLmzRy5vllRb3oyuBrMbD+bevrucvDOSFp/cBxoe7SOIqfrs9g+wvBppyDl3PiU/YzmoHjgoncS
Hebx932jGy48i9pdhiGOf2YEZXVn5ORpJFV2t2t0s6bOaJ4BZB7EP1f2/RlEYgdKhy3xU4tvmbVz
xv1YTE2W/gRkoj8A2fQkuhD03VG/JcBuWWCzil7I2SXBMEQ/Cx59Gwt/AY0NNn9QYYapzulG9G5Z
YbOiTseO+CSt5WPVkdy/L/pWNCfWgp1p41qwTWB4sRYpRW+OG/+spA6PYdN7L7KS81adxjb8+vsb
Nx7aGPT2oo1/NlkobmMV9K9j7mz1ubwXzMPLzIp6NfTV7Kuqui/qdjgG2fR59B85wgymx++NU7rH
XHePzrLVsG3bVsYdrWO3irKqiH4Fiqn7RgFCycCI+qOL462EhW0Kw6XnKOzd3G2iX17Ngtt2icXZ
Q+7+wFt0Ul33vHfhPqvZDMem0O/Ox56JeyLpsdDhP6xsnzR7ImBMH4fxu1uGUHSun5qa3ZIQUIWl
ulyf2vJ1ZiF+GLVEaavOX8IBgcAxT1d95RLUykXYO87x+iSWPWeW4N3GVdpDj9WvrKLktUEG7pMf
gfRvX9xhVuJlKouOch8IFN695iTLj6AOfokWke/8/8atDYk/6pdLyX6mZaZ/6tZFIQJ0NfuMY/p7
XzdoR2D8uWTMv/Mm3VbJ0OTp1uayGX/9/Y3DF4t2aTRr8TxXkCDJ9NAfBWTZNraubXTj1vZ0CNK7
ehbP9SCCE/FylfCx22L8fheQCceIDP8GGJ1F2on5s6uESJBnO3TDeOuXMk/8ZfoO/pCbtIvOQ04f
wH9518st+LTl4eebJftes0rrSYpniGk9K6VumRt8yrv6Hq+ZPhmy8Tz647Fzq9cMP17fCrZzwGRI
oQqDe47gz1Uw3M4+4vTwr7ISSZMF5QMwpEy/84ErtPjlaA7A6SBSvXZCbr1JLOe3WcUvaToFsiX8
WffdI3qnD1pQ6Ldl4gcQvUm49uivdp7rrTY0y61t1vO1N7Va+DJ4zALnRyOaJ5r35JSS/msXIFF/
3a6WTWpW892szQp0U9T3UlIXFRwoVIyh0+xzAZNQxfFSP8Bjmj8XcdMlWeewpxzUlr+v//d3U0pw
AbNCzyVqfIS3/HluwXW/boe6nc6o7pz/+kRd+oeuhT+Uio4HsQy3UV89TEF0oXl9HBtcUiH6ta7/
GcttQY2zxIti0jpuBaIPbEB+aOsRx5Tyeu/32DTRBm7ANolxpCg214SN0n9U/ZqaKDJ9KBawN0ZV
sy+GM6v6KcSEgqCJySNr82cp+/CjqMC1t89GRrzQeClBDnaMX7AeY34/syw6504ekFOOnsg9ed51
VxgRgyvCQUZLGtwRT3xxO3CwQ7V+K01q8RezwO/GgQdyDAyOWy5AvXr+zVO8ZHbZxyzsg9ONTE7G
MDjDG16Vzg/0ZqhTDV7unTOsCZc3N95Yok+8LTED8ds0SZ3oyV1vva6C6sn1b3ivkALrm8wrknMt
vIoGd9Lp7mhwT8CW2kTBqQFNr6Dup6ENNsrl639+59lqVvh1QwPdouB65+J8VBXe9WgdOkBS+ntK
yT+aeRsxlOUcNglZtF9C+iyqyG/qUxFBM75qE6/MgkOQ98H3VMxbaWDbRIZ35530e11M/HnqdHXW
i+DJwBqdSILQYZnZn+srZDlETCxAryBztbQzpgmz+ZYW4gya//YxndOtyMf2IYafu0MFFgJK3BeR
gzMq6YQeE1Uz90A7KJaj3WgrCLJ9iuHqoz/NMoPQ7TMfoCQufR3dkgLd1JHK4o39bHF4Ey0QRyyW
Ice13zZD9sPlnfMhHIedZ5WJGSgaPqLfqHdfkBLu7yg27/3qJLsW2kQNgCetcdOgFs9xVYgvUzcX
d7QLxWH/DOsGeHOcZAVYWVXnlM/VFEUgtuoeZ6iR3LXxJnGtxclN4MAQy3wswYr/Iid+nuZg+UuO
F8sIHEhQ2AMP6UYwYVvn9fc3n0LCnuve0/FLUQzejZSOWx9qKZctWhzLuWiiB6AAV6Tc9+OXPnPI
ufQyifq+w+6Z300QbZvT48yH5YDNsAcnjZPYhBNwHkg2RVPwm8WU/kR/7nzHUlwnTIh6wzks/mdS
s6TTHHs5XOLFmWh9M4Ga9NT5dX3CV2QbU9jWxXDxKp+V1IvHfg5OBkIhCMe64CJbNvsoLOObgIJZ
jL3Tg7f/BYvt3ShaR18oYDU7cC9YAxNWMLtyaDyHBw8MJaVvTLpNhU62TekLi/1NNIHDx8x3iqV8
dpfwkxtAwjgfB+eOhF3w7foZYjOP4eFEjWMBnQDvRS/9yzKw8dDjYj9fH9zi3CaQIHAhghaxMngg
8UqxTQ6uWpWrOHi2B5U9x67c8j7bZ6y/v/Hukc0pJuvSi0DLaH2uAoigHRefBRtfYlsI4+pugOZI
+y5zXlQMRdM0QmArfa/KkiHPt24i2xzkv78hHqBGX8rReWlFV38q0ZieeL6joJwRbiX0bGYyLm46
BzUrRpW+sGEQX9gUsj9ODuWJ68u97pl3AjYTYjAWdeQ5y+K8yEHpc96CY67Hw2x0EIH2kE/aODEs
05hAg3KgolClcl5y1E0OEHYLofLF62Oh/nO+8o2UhMVYJtKgAatcL5Q3XXSpOveg0zJVn53JL7e4
6C0LbsINxqHTUI/izkvIB1Qkp/Jxyh0wewH1vhHa2j5hNeEbt5CQoENT0xjcjfOifrfMZR92i6H5
JplL6S2gnVhY+lKo1jmH3qh+6AmqdKol7s41MPya1ZrEABcGZULBCnfj6mr8J4fR9pUNTd52PUNW
a57y7BUNL8UvzynpTQ9m/j/X/cG2voZDjxNfPFQlwzIJZOz5B+lwZJfmXt4BtpGfrk9iW2LTpYdA
QQ4DbS/JjGgNOUFnbMtHByK4y9aj0hLamMQuINgiTdPxCFO0C/k5SPCqNip8yFYK2nGssz9NXcb3
YVFvZOYtqTiT6WVG4+NM22i+IJdEH9rWKwkECRf9oLXuioeqRironC1x3bdJP6cdPQpe9lstS5Zl
M/lgCjmpli16vsge27pW6ZOTCfYhH8DtumvNTA54VbAsl8LHmmU1WGP/Mowjh7WxqS3LZRLC6B6i
gWPRw2d0JILlyD2UAbk/idtRoJcmTIvhMKVDHZ7Bez1s9erY1my15pujZm7iWrt9sVyycjw7bLkJ
u4sAfUuMuD4Fe7offpOk3XfTmIQxsnBDNbZD9pqxMj67cXhyx3h4rOrmQbSTOF5fJttGMC79eEoL
ycMlfRk8sIHHqHfOx6mP+Jd5rKtoYy/YJjEOiVhzRSs6zZe66EKQgSOdWa+pJ0L6nWWQvxWGt0vj
LrxeAs9B6tIZZEIgf/KDuvik62aynEAmWQwd0KbLeZy+yBSQ4POS4xN6Pw/3cLEixjYZY6oly0qP
ZH6ZkHokpzEEdEcDFp4Mc/V6/RMsi2AyxmSV43Zd2TgvJe3Z92l93QQRciZZHuy7yP4HTMdTRWnQ
o1ReQGKj6g+p7nt1GPzQ8bdUTiwuaCLn+MTdkrcheagoe2oI/5b2KKMXGc6tYK3cNB34o4tI3i3V
tMWuabPc+vubvaWQi+3nhsUvrHScy+xF35RIm29SQnTq+tpYwr3/AdOVGR3ntmN3eqqPXIUnOUBU
28/H86qwfX0O21cYns5YVXp+76Y/I+TfjxnIlA6d2wenWhbRPi9xDT9vZBP1jZ+SO+5CMBTXaX2M
omwLsm0zkhEFABPmoQEoFK9zEQ1Pg478YzkGz1WG3p0kBiRkYzFshjJe637TNxrCNuylq8fm3Abo
Ew6yKDvmYIS9vhTvnybERNK5ZT+F8+yTBwg98uNMfH3qyebbwTb6eme+2a6MSwf5RE2BEeMuP4wu
rkbGtgpW71uHmCg62UeKxgtJX1Y/4DWe61kVPvQFynrXjWObwIjnNV48bj7G5C7LCPA90N8iEsnW
eOFfrk9gs8868Rv7kGpSogSf2Esxohx6TJuwbO9KiFeUG19gm2D9/c0EevbL/6TheA2Ryd9sAsvY
hwwx8VYDqG0Cw5Ubd+A+R/Xj0k3+eLNwQW6dsnm6bp73ExrERNJR6ITUtB7IQ1GrRz6gqDI2KDXS
tD+tujqdivzD9Zlsn2E4NEG4HeeNU/wiRanzc5MtkUriVI/BRpRom8DwZF4Ws1Keai98ippndCYt
/XElDNyqEVi2qgmpq4rUQyu+A3nmiBen1K9TaG1EIBbdTH9bFsPE1fG5KdwYxa479DVkR2TvSdJA
1v3MR9S3x8aBfDlx91nLRNhxRnRWkzh7Rb7Mic+BcsL8YXEklNKvr7cFdEFMcF2BvlAPr0UG7anx
TNz2Ht1Wn4qifahWylEt76qg/zp0VdKl7Pb6nO8/FJBG+m9flGOAIDNW2eucA5jYh8xP6rH4qOpF
fQH9Wn1ayuJ2qJ14XyBKTE6bANfUoIqK3QWLRxPSQt2l5dU+eB8xAXjSCXThLZJc1rpwnkJMpwjE
1vpY3MVktJHSLfxooMh1CFZ9RTRdg9vJzz5fXwmbsxjePtdFBfaQPC4T7i2/AXVJj4Fmj0u2CeWz
/X/D3ems/KkoHO8iiSzBeTLQe2fpgo1T3fL/TShdswBMWQaBj64ZqFmjJyWCqiKyvEse/9llIRNH
N09ozwzhIBcCiGuguEjChQoQ23jzed8M6zHz5mZCmrqgSOwixVtEX1xnFjfr9ndA3HxzfQLLEkTG
5R1Ar9TrIOFXJmnndv9kkyiC+BALUHVvNa+/HwaSyPToIHY9TUdyafpuOCCMTZMZglff/W75XUq/
3YXzINH6hW9MlXkB5WkxF69B5YIXfQ4gQ4DmWTCdQVv8urFsO8q4xmM3aHrIY5CL8Jf8ppp5d4q6
hp2qdtzCZdvWw4jIqyYCSxtX+SvA5PIrtHYadGZBBPxu3xcYPj1qPlYu+snu1h2rXPffIIzzQxxu
CnHZFttw6XEKVAUbkUun/WcoZ2aHIASkH6RnzVF0m60tlmlMXFwx1YUv/aD4JdP6UtVjeas78pMF
s7gNtdgiT7IshgmG4z5tmJIxWMFdFir2XPGw4j/TfLM9wXLZmUC4mdXRKOsOuBU3+iZD5t4xNCwe
eIlD0BkgxAzSzoNTFFuaOLYPWs35xkcAk567GOrbrzFv5TH0g+4oSoj8Xd9ctkUxHH0MxEyjqgru
AryQjkWbsn/TwqkTL4a2e65VuOHplhjLRL0tYTHmKN41l5ZPt5GQL1kxIPzh03lIKT1Aq3VfHZiY
dDbSpQM4O0lz0d0ElLenAClZui0FW9t3GL6ex4SW0G8oXmXbQgDJ5SFoHPwwP0SyjD96ReScVJ+l
p+urYzm8TIobXjmgAmsEzkfOw1uSMX3KFq7OrQ+5z31TGM7PB60Wgnf9BWC+qTyrKhQ3UTmV9MNM
SLQV9Vg+xETDjblXpnwsozuCvlKE2EJ/SN21eluIrYPe4if/g4kLnTD0ZOVfZs4i9K3Q4i7kfXG8
bibb6OaljtiV+EUaXEKgPvRv3yVDeB864EPeSk/ZTGT4OToa8jqPUhRHMg2KgcRtwWGwJvnUbb6I
LeVCCxqcmGA4znSoO85r9Mt7P4OB9edySeOvferxQ5QB2TV6/gdf4EXq+Y3+2tB6Pqc5/7PPjKt5
3xxmeKSjT2Lsq8sM2uRjyeR9GJN5w1tsa2Rc9RUfZ/SlR/SuytofsiPjYYg3RYdty2M4vnQmWYZt
Se8A8oI8zFClpxU9KNARuiuzS0yKHJ2jWNT6Bb1IdEgcUC/27+Oq3RmkmDw5qmumQBR1fUndvvvA
HS2/7m5hICb4TVSDrGvU2i4Aps6AIA7LCGaMKtsik7MsrQl/Y4zVc7i45Wvq1UgIUymGOlFRMW+8
mi2rayLgRln4FZJf0SUQ6S0y9vwQ+t2d5zblxgS2DzC8e2qLBmj5vLow7aHY6PgOzZNRsmDfm8CE
v4H+eppHUC9e8Jz1qzMBgrq8iRw3WH7u8lxTmSz0azz7Yl6i001Ot7kX9V8R8vYbe99yrZqgNx2B
nGeA+vmr74xumhSRj6oji5ohUQN87eBEXftxIHTXhloZGoyDyAer7H+YFOb501LfLVvNe+9tpHVc
4wzCI2ko3AiEIen8OWr6RDZ3kWIbd/V7m2gd3DiD0E1dOnEtwNQX5QMa2eavfr/JvGT758YzI5pG
XzTgVcHL6Ik7tzz/Iuov//+9s/5vI8YAnMr1pcTQbfDQhF/QbrNrXLO875QsrdOFgQFXFcdapydo
/x2vD/1eCQx/2azdd1pDP7v9yw9c6nPvOcFh8qjIk3BM67PIQDbgg9X+CU0l/rGG/PaOx946rxFn
eKUT8iDFEqd+9RXlMAXtYhocyRRsAA3f87R1AuMgcibBJpY3mEB1/mFu1CUtQn30gny5BwRCoWgl
w42PsezXv+04b277lHE865cYc7GPqv/E9om2UrNq7yrpV0SD/w6ayDdO2d74m89HixeYyu3cV07n
gODs5AX/0uiEfGmixa/re8pmDsN9NZpEQd2F7SqC+l85TdOfyvWWl+uDv//Hw9g4eMLY493YQJKS
hR+Yeg7nZ8a+XR/6/f+NgOy/g7ZGKLQISw/c/P1t5Xxx5z/Xx7X9ZePEadFLUnXghDnp8q7X/5Sg
8h0+Xx/a9peNEwcFgimlAhR75XJunHPanq6P+/5fpiYCArIWATrK4Z6T+1CRnyr+rl2xI0RYPdP4
z4U7yHQmYBbr8uLfSMdoR4r5Bs7lfXtQE/qQ67JuVAkezSkViZs/CW8jf2A5TkzAA/gic8JWlstM
gG+iOgTFa1h9aOpfddZs2Hw9mUw0KOxiIh6EEryYRvz3xpHHYLz35gsekpqIZNeammiHpYvQl0ww
flqys1+OCRCURzmrjeFtpl+30ptDsOGILcMRdNughThU7XTDwJa175+vU74ZmoJ/qGJ4pJ8m9ofn
fwiFAvRWe5ZtYY3zZOYKAeWEe6J3HkESBP3z9ljMTzEehrxa9l3gJpZhcvJcx4IMJ1dFp6bFknbj
stOfTG6gFkoTqRT4gqDlwRPp1XjT98jdbayr5SgwNXQA9iRYSZyKLXpNqK9uhpwdIYKwsevft39o
whdETiNNPDA/y+bDkH5bPHFQIMxg9/OmbI5tijXD+Wb7tOjwi0O9nuvtZy5uJighxMGSzL1z8OuN
euf7Vgrjde43cwQ0InUT4oyPso+Aeh6q/IaWW0GabXAjlvGGpeQzOntOmuWP6IK74WIt4u4BB1IW
xuu0b/57OVICRCx2Z1zK80SGez9CPRgCIFmd74qQQlNUJ6/bLBp8rHLh3vM4S7xiS0j4/VMzNMvm
QYfNk08w/BL9jsuHen7J63+G6WbPyROaJfOYLC5Yc3BmLuN0bMFS5SLnBoqvjc3//pkZmlVyZwrF
XFJgTOfUoU++3yOhJ7zpdd+fN7ZNkHfjBNH04TSgPx9893n8kDY/941t7JnOb/PGaxF4BPV4Zloc
B82OrKcbh47NMMaJHztT0YOiH+EpZD7ZxzbbuMYtnmSWvGdGWzeoMW4k8u+eQHlsqB+aoNw4BWx/
m/y3JxGRNyldN6NHs4dIDkdgD35fN7htaCOInFuQqI/xgqERMJEwTbKp3ridbEYxArJWxb3ftQXW
MpuOIF95ocsCGHKwAyuI4+V/at06joaMguGVBBd0/1fBP7rcagH6+xT636ApNMvcQZW57tKnzp+5
Al0Duph+lC0jiYj8D3rGLxwoo0I1lzpiqCWOC733PLBU0Mr9VMvmaZp2Zb7WzzRugKggkYwnyAu0
bQcYGzI6zpbEl2WBzEL42tAGKi+sfRmpM6ES4gjNGcDFfYecWQSfFlrXAH6AZp2U36NZsCRGhrBR
3h6OgNU0hjen+C0YAtxfkfsHvSiHod/KFNksY0RvkjhVHK6vwQFNI0t6zLI6Ccun6y5nuVpMQpl4
ySJaE3hz7Mf37oh6UUxvinx4EGO6kQ+0eLXJHCM9njty7PGaHQOEneRn2LN9T0OTHwax/lw0EFIF
a6N3bGN6DEHbfN0wFqubFe7AZ+MEwZPhNPv3ExRmffmgp5frY1ssYta15yCis6PX9z0bHlVY/V7i
dOMZYRva8FDIbqYg0cRlPtPz0H7lw7/7/rJxzy4xQZPbgHG9+AYUnfO4hxYVPmLSuYTQQ3KYj4Hd
7twVn3SzEY1ZNrZZpA4mAA3ZjAM/QpND0gGUfJwUfWadJ26Dkohv1+1i2yaGc05RPaRof8fTivxI
+QeyTOjr2hd/mLQsXliHsdvDcboBWjFVeBpj7zHdTAXZ/rpx2xZ05NCW1NVrMJRdwoPqteDQPoXo
3s7/b9y5sc6E9tfHfiwfaVsnSwyZ6w33XN8179yJZhE6koo7nOIm8r3p7GkwSTMCHpBI6SSthvOg
i8tQsi2AsmUzmfXocIhUQyZkkD0IZzbJFJZySuTYgBE6FNMZENy90bgpwMJH1/NHAB1OeaiSkMQ3
YCQ89LE4Xd+vlvPBZGqZOz/0ISoMt/DFmU0VSNGBbts39rrR3ryxZunkSqzrvbDHWv0k/Pv1cS0b
1eRikVmJSvD6sGLauZ8niD2wITsMef1n3/imD1eLUmSGnw2sSJql/kFZd4iafaomYWgEzA3gtH1D
YZaxbk54qyTK9c7X/7ltNQ0X7ujigF8LQ3MdJXkEclW1pbBhG9pw3h5v5HBQiGg9NieyG48q2OIn
tAxtFpj5yERW+YjFGsgVnMZhJqi/5GQjJrD4qlleBo/iGOgBfLBjNj6MlN+wHKodg3cc3GyrAhy/
f/qYJWanH0B5OWNH1uzRJ9lZ+a9dft9FPzyIxrbjB3frCngXAb6GkOtXvvGpsWAA5PIp+yfP0VMQ
x8gcZWgQGtu8TmoSLbcld7ykBY3CkBJxg4JHedy1t8wqdJdWAYFMJJJW3ZnWX8TONIlZfE4pGGIj
UIGdAloeAq+9nWqy8ZctB4VZeZ7RB9MEKTaW392O8UM3vqKxPdlnDsOLkdAXNIshrsEitGoNRSsB
y1Zfrw/+LtHhusyGI5dCLnLMcJ112nkljQ/xTJ0o3f/u6XQMUw3pnCbRCz30eNcHXQ+0tqYbb1eb
wxiePgO1G9YSc4dpdssi/4kjb96n/LZatijsLB5v8q3EWpappFgYWY03grhJqOd962KSrfSRu0wi
x+Fd+PcUCSC/2Gqfs/1pI5TuB0YmPiNKd9TnVP1Km433kMXevuHSvAwGXy3YSf2wfHdS96kWR4g0
lEzti7tMhhUVAJmVVohWigXsuE9udNtt6fRZPMzUaolaFq1sIdVr3MT0vllFd+XYFcdqoDvPHd+4
jUcJLjln3Y6Rk9+wEhStdbxhedu/N3yYhj738wIeNGRVsuiPzO2SONyISG3LarhwnoKtPWywrF75
vY/vx/FbDhXAdPzn+hFh242Gl9YxKSt3lb1Mmw/KeY6Cjb9tsYlJnCJjF7jUVQ64ANJdZd0hBZOq
2MpFWoxi0qW4XupKNCPiCUBfYud76KObaBAHv/m9yyomW0oGCvts7uD9o/cYIOdeQ9Z138iGl4Zq
cmYeYGQchq2sFggi7uqMwWlvcqTknUJM28MqXKhkaG/r4uec70sAmGCoIatdPa83SdvdBdUD9U7X
7WHbJ4ZbhsgqAxANf4/9k1N+muXnfOtQsWxtEwpVjXOusxztkqAKQLdFn/8KoLuysY62HWi4ZVxl
OfBKcEvoKIEwZgJGOfXokvAs5IkOuj2saOuaGv5ZEuWmDSv0KVbtbeS1dwO60tvZ3UjqW2xkwqNq
OVF3KqL+1IT6binpwVFbMGLb0EbpEMVgNPcOsBBxog9enq7q7xudArahjSuU5wFF/1SmT+lYJQzd
J8AFbqyrbWjDPyeF7hB3TUWnGhjewm2Hg9O16nB9t9sCMhPu1Ddhq8mCiKXwnD5ZRBE+5Gxonup4
fgRhlncg+fi9b73w2Iw0PDRD4CYliIkTFS9q35qbQI844xBbSuFy2oMs0aM/7BzXWHB3ClqvK1h/
yjsO0Zj2kEbseN1ullUx8R0qDIQf6VqfQpb+9PCuTpDU/7VrbBMpFvOp4iTCYxdMAO2Htp+8X60T
ePvKWiZYrEvrcBppg3++dEkUTwehtwDPlqPz7x57+4YbO6eT/fqUHsOLUPNtWSCtM++MgE0cE+vC
sBkiDB+ln4KYHrKJ71tNE8XEh6F15wY+FrfLcqrhycdYbUqXW8xiYnUU9KTAdOzo0zJniVt8rL3b
WO8pmoDxzeTBjBXKoLxq+Osg1KqtNi2JL8iCeMzPNqzz3s2yTmHcLFkPFcd5puHFpU77KLosCh51
3M3BMRj0kB9E5Q1yR+S6zmXcLqARHSLu4XNWtoFkGOmfuQj4gZLqy//fuTCB+UJzUbfPJ6g6vEo0
s8sDKNvS6egXTbazN8l8p7WtgyRSTujFx8egTKq/jnEmb9jQ7XGz9ROMyyZApR4Ris9fIavzp2rQ
bUEd/xllWbpxKbx3uK0TGFcOSblYasqL16zWYXPTiDDIb6OWq53tbubDzWeSL9TNxKsL5dx7B0TB
n9nSlBtoYct+Nd9umWwjX2azeG2wMT/PpQQ2vyrrXy3N8hupyi1cpc1MZqSIltDZCUVwqVooKB1V
pr3mbpJZwzfet7YJyH/nxIiXZRC6y8tXIrvsVAdNCxzrDDDkdVd471xal9nw67Cpu4kBzHpJfcW+
yF6QOsknNj7rYYZm3/VJ3ssgrpMYDk096UcrFvduzMW3caZ3K405ZOqf5Bg96R5vU/VYZ+Pn67NZ
LGY+8py6i3B3zvlr2IVuDZ1kARRgwcbweH18y9Yyn3mVE/fh4AXilcxEfcSxDhrRcj6sifWX0hnc
0/VpbJ9heHg5+gHHqepf/tIldXM83es+2xMWYUlMQU4cfJMvaMlfkeFbloOaFIp5WSH2ZB/W8df9
9iYMyNwIpLqC+xd/QG9MAykxkVc6iQQoga7bZ7WDWRRbZ1jt9maGSiODJ6rcv2uW5Xc2hV8yUt+k
oN1befGhHrgRP9pW23Bw3VWDRnUgRwMXaC9CtjjJnNEfzgQ2c+iX7AjI1o8xvDxYuqZqchVeMqUg
L5VCbJfeTL2Kt5j8bLvJ8HMp0DeXQqjk0oE5/m7tM36N0xwS3NcXw3KMmA9CNs/hLOB56H3CajRt
rZ5qKHaAGrXYKHGv8fo7y22+CSFsnItIOOUrHYbU/z/OrmQ5bhzIfhEjABAEwStrkVSy27IsL/KF
0S3ZXEFwA0Hy6+eVZw5qtFicqJtCB4CVQCYSiZfv7XsxZJ89ivMvA0OIlJreBSAancHgs0VYt7LB
3E4aAsiRtSkVf+gL0jwr7ubZ+Ca2InkeOb5kCTf5JFaW5z/dM1pU2uM4DNs5I/0ulEEDCsHayI3j
cG185zSPZAcpn7ZUL5B1aD8l5Yh3RWF0+3x5+deGd7xdEIC1sqqtXmhT0XFfReD0PdZe2W5U7dfG
P///ja+P3pyVpsApW2YFliET5e+Gte3GxX1l87q3IdSP5ah4Xr4E1RkWDSL7EU+iac/5IxunrSVY
CSTuxUigNzNkRoTPvtUypbtoXrQtYyw0pGv3ZbZQ7sVqaUgabbjMmtUcn6+pDy4gq/OXIknmMNbR
mWNMhFIO++uW3TnXdT9oKfA+89LadmliEgz2aFIQxmzkoCsL49YEujCqw4Vr9Tzl3LsL2qppdzyt
m28grLMbc6zkJv/pA8kVKOWqqXzmA3jNz9GLM7Nr8Yh90BAz+KO6lY8QC7Xedc7ilg14M049BdfD
3dzpb30l0RoaRaMsN37QmtEcVy879BvPIDx98YfgqTtnuklUHP8fN4OVjUwcZw8pDYZi0oDSACe1
6+rgexh1zfeq7IJd3RhxvLy51n6H4/M4yafazlw9o+H1O4I8u1eDFbvcLvPN5RlWAryrIg1wZxl2
HQ7dCJ269WEI5v5WDAk0n2stQL7BQI041gW78sbjNo2ojI4QxZjSF+bXuRdTOdyNfmvqjYVfcXe3
bYThcKqN7sUzBMmKT6kesidPR/Y6X3e7Rriw/aIDkPnkksmvfY93qiGplmsqnCGhbteIrNpJgzX9
fykQWO+nCMBX6gpQVzma+zWyxQYkCLgDZvSUyDDMSohO+QOaAGokqte8m59/xXmnvTmn0sUYqF1C
I88mXn8SFZmaXQWimq2K4/s+QSPHtyMowSJ9A18d6Ym+raBz8qBBAP27GlBVuuwUa1M43j12tRxn
umQvBWn79rOBIJS5TVIJxbEYrfn+lvOtzeO4dz/MpIjavH4BMdTfedJG38BQ8wRS2y1e3vfDFHX7
SjviZcZo0A9lhZI3wF/gfZKIYWeE7m96MExvGOx9t6Nuk6nFHcR22SCfRUPFSSQkQNRAaXKLXmXt
dzineKdrXBiyRDyz0HT3szqzp6Vzulemq0Fx2w0bF521BXEO896rKl7pKHheFMtu+rF8GgkrgG2j
18Dx4B1uZ08CLnYJaRWax2aEYuBTmjRzsx+yJmi3HqbebR84z3G+PrzxwEQnXjN4unqeW9ScQf8G
vSZIlSSLvudnbhjcrsY/ZzqEOx/OooKGF4/1GKFM7X3jeMW67EUrm8LtAyJBGia5NsGdoLP+AORA
PYC2cljSjVj/p9793+sQ/Q9ZZjPWvlQopeRWLx95M1Qm1plFh4otvNLfZbmlbZwiLRtjv2PVuTvu
rEUYDmCpK6RiWx1PK9vTpdAs2SAlfh/9aPOl3ElbLDcg+Kt3i4pevcYkV90AqHTDhZ8tHS1K8Typ
2kwxFcb7p+tIsXEFWFsv/9/bxgM5QhvxoX6xhp1lI6IpF+Znv4CpeqtstOJfLn+m8cpwYYLXL3UT
3tfAYO7rWsJsobiS5p5KJ1T0A2lC0iTlc0vbYJ8OxROwu1vfv2YiJz60YsZK53Nwl5C6A1cYCCjx
Sq6Olx1mZRu5PUVs7lVmNKwjOP2E7LW9aW3ftkcZ1icWGCM3cr6VVXDbi8as9FBh8euXafaanRJ0
vDM10ft0zuk1KH/EILdxKAUFzFLwIHhuajPaPS2LrIk5EtrHy7ZaWQm3e6j3myJLi04+26QhkDzP
cm/n6Rn6KpfHf/9KRN32IaHMpPm4oPBR8P6rsvXU/Q3MN4SMgnlSdi9DvP3uoPTlgTFpwXPTp6ao
Q3MFpuNsPcfTifY9b+bIwo0fll+Bo8unm2KkKtrYae9n/TR0XN0gMua2JsFdyttxZ3g6PLWVeuyR
IOyLSPdHL/Gircr32rZm/44rdsopgR7U2ZQ9iKVAZpynIPKclf7gVe2W7MHahnD9PjfFWEfntDOc
/1a43+9oOhUbHrP2Exy/r1QBvSfooj37RUAOf5S+M8Tg2JZ22PctNRtH5sq6uD1IMhkrxb1Kv/TT
8neiQFOGp8H+NIwq3M9eoj76Q5pf9cJI3Z4kiZpC7wmO06RvspuKtP7/kYayzSfAlTVx2TYb3AXU
aOvgea58FHaqrMtPuB7UW0CWlUDmCk/3Hi/Roh6KZ/SQfkk5hQY72w0LufJC5rYqtR3UCPMgAjFa
1Ix7QzQuxIG87rh1+5V6q7oAwln8uQdD7xGdLXNshvEajAAiiEukOXmaSF7gTQuKOMo/gpk5UQ9J
m5TlRmHt/Vo0dXuVsrOSpp4D8UwL9SrkGN7asTgkgz71ZjwIL2ExB+TtuguGy6VZT72pJ4/qlzqi
oBizDfe9B0VB8/96Od6vbVXHw0tSlzOrmv8tdGtd4wGiwWXgmtZvLIfbvSS9AIznwojnoKnEgIJn
6ul9Zz1+pYHchiVTB2lXSF+/gAx/jGttq1fFgvCqch11e5RUlS51qVCZ+CNZPSdRt4+2KdtXoqvb
ojQORLE6MYh6CoCNMRp4zNGI+TnR51tqn6gfV62xy54JrpXCgBFT3JVjHsXgcGK3EyTZ9pdHX/sV
55315tbVjkkKuE8Y3J1p+8u6a/eQD/ucCvkxage2kZasTeIc3Nwob+qjPrxrOZS9SYFX3aTPXhPA
p3e0CX5e/ikrcdVtYCKiSzSdaHjXF/NXgj7qOJnaj1E2BNe5s8uWmYDqtVTNGN6hTPd7jjI/zkT9
7fLHr3iyy5Wp86SbatUn382Cx8q8zSAJ1wGR/PXy8Cu2cXuZ8E5nsoDZ5DuI2LLPVk7kyIJhqGKU
JpbPl+dY+QluR5PKOKT2PAsViEbXU5xkYkoPtOflhonWfsM5/XizVfmSZ0nDQIeaF/z7n/VVKn0t
TJ4fLv+AlW3qNjHlDSRrQ4lnQ5WeS2dqTKvo3lewEDqLWB2Aa5lE5ca1eO3XnP//5te0AlI4eIpm
H0WbQ9dsEj+FWJKbLNr0urX1cFyb9z7L81TKO+gy9DuGYBXTcLzqWZK6PUzGB6IMxZr0R8aCCpTt
s893FQvkVshYM4+TfnPeFQ3RIJbrDSFH0bLyJFuR7vGSvJWHrdnHyb1ZxvNWo6XyoxFnZbkBuuBj
6G0xA6/9AOdo7mWw8AHkah/xA8C+SpJ6eTC2s8Vumqj8ennHrkziwuE0xOXSOVrCO92cY6qK6puF
2jweZLjsL0+xYiUXEKeXISii3HrfbUGTT02ekQ+N7NrjdaM7Pt0bWSZRnnjfkXB7d4sOwdFdbxHA
r1nn7OdvXCwtAU+bFxHegcu32eW6zWPQaT91dLiyXuAi4XTnlaPqkX/lHf2UsLSN8Sx05d3QBcKB
i5VlqsTR3KN5UsR6rGe7uxq5AMWXf5unLgtVV4Xxvndjrm5MDsYpSFN+ubywfxDo75Q5fceBc4P3
GpVz/wNONhyY0UeNjo+bRIQPtlD6mDD1zKZa7kQijlNIbgYLfvmsQGKzpGh+mOhYHxrVbeT9a1vB
8XUCgTnTj5l6jUqPxTgzppvQntUT8k3Y5doU/3F4nzdTE5Wvc1FQHrfD+JcIeVvtKmSmGxnIygnl
AuTyYAhl3qXqFeCmooytn3zDyST3CV/8R5qJp8uLtzaNU4pXQ2BL2Wbibi7FR9X5UHmFbG7aJM+L
h5fV6yZxXD9RYRd0YCN76cOExqUQ+ttcGmJjz4OEUNYNyzWN3LjG/AcxF1XFNCwjv2cEuaACeCOG
iiTZCGF/wCbv7HQXMJcwHIN9Q/w7noRh8TGPSMBSyEvIIUfAiWwmvjGStrm+79K57e7TqE7mDCJ+
IfAj+0pyNf4j2khVc0w6O5DokJTBKDYccSV+u2C7LKwCI32VvBZFmTSxNZV5Dpci3XCsteGdIGLC
nje6NPxezf7c7U02dRRKCKy/rt7jwutaDQQRoRW/l6En6zouO7Pop95UtgzjpZyjK4mdXGxEnwTY
8SwDsSXJf4Ic/EeQqr3Ps2B3ebu/VyRD45UrBRp5VUc7D+0PoIj9hfefBcJADDlTGAYHWS5Pcx+0
G1O9tybnqdw1gXhd30diODRoVrOhuQEcZsNp14Z2onrptYu/QC0dyHjwizQlqiUb+fB7Mef80U6E
XkQLgZEyGA55+WVaPpB5isPmWAYb+2jtw53ojOrkUAcSw08gHd95UT8dIcu1JWT+/sdzFwNR5TZq
6pShm3HS+yFHKP4Oyqp9cF2zMXdhEM0g0gaNFefuwORL1gafPPH98rZ83y7cxT2EhWamYekIjqcw
2jcguY6NR4eN2Pj+psfT+b9TjBLb0JYa39334gb0uTe+l94M1RSzYtn7YNW47kecj+Q3iV5nU1Us
Gaah3qeepLFCM+zlkd871IXkLlkmEEQQ5BMF2iUhupKOLYmTejpWTf96efw18zuuCqA1Oib/fDnd
98U9FCCvG9fx01ABvzItizlkZASxMC4gqPRs4dTWVtVxVQtRz1JmoMYo9f3UyriYHrKm2xkwAWXT
hr+uzeH4K4WSPZkKZQ5j81HKQxekxwGXm6SLOVfXLa6LagCkwY86iS5AswSP1pd3IoFOaWm3npBW
FtdFNFS5VqAI8IZDqGk8QMN+kf7D5fVd2ZcuSkFxbW1f4tPl9FWSe5X+VY9XVPix5V18QrAww1Dm
N4fJe5r9b4x+vfzJEZzRTZPO4zpOOi193rK0hCtNf7XmsZUPWYrH1b6NKf+rVt+RoF+5ruf1eBMO
wELVzj76ww5kuZv5d979qPItoc41wzsOC5BkMUdn66jlZ1RRnIGvzWYH5nuvE2cTOV7bWNx/qgSr
2tWfWvojCR668Ln3fweG7EK10bCwcla5UIPMa0Ar0aCDdEzJjQc0iQ9io9aoY9tNGyXrNSM5zmtU
1/g8BXHA2H6WyS/Z3+bXpQncRRukQ85TXA3hsyL5Wg3NI61A1BvYPWmijWeDla93gQYZMOXlgnfS
wzB0caoem/lu3mRJXbG+izBAA3jQB6BcPqTcgGbuVfvZFw5ZOq/aIptc+3znzF36MRz8EpkfZA4+
9rP5IQfvc+1vPcCuBGYXYqCrRedZBQew3ng78+wY9K9KerfLADr1Wd1cDhZrP8JxYdv5o6YcszDW
fQwruhtsc6wL+nh5+JXI7CIJZr9MRynRsh7QbM/leLBs67K5tsCuD7ehCTxSmUNJP489iBBS5Peg
ax9Uebz88Wu2cY7fImo8Mo3wrm5sj8BUg7At3YnB2xh+JU6HrvMOoVjSDrap1HTfZXKXBQ1Y7Kpd
Bq5tk5TxUMxx2F3T3oSY54IHCgqxbQBhzYEEdbSTEPQ+LrawG8FuJaK6cAFrPKU8tLO8IJdoY7Da
2V3ZRx9tOfxoAv9uCm2+b1CTurwyK77hIgeWDIKGNcq9hyD6BPW2mINXoxqONfd3YXQNmutsMMe/
5WgtKCtBVtGRlkFxlOc7GZZb8MQVz3DBA7kd8zmSC/Ytg+Dk4j8AcrO/bJ21oc//f3MsB9CtA+wR
Hw6uULBSmn3qL1fdeLmLGwgNFaXuGgydkYMfzHfSbDHVrnibixjI8RakWQ8Wiq4bfptKf0cTxaGx
W+8oa8M7zhyoJErDAEbp9bewnfbhcpPwjQfRNYM7nizbsCHjkplDYYI4AO3iNG3xFqwM7SIDEoui
UnmmNfHD5aDJdOQ6u24tXUwAn8Pc6/zzCam8v/xk+Vh2w0ZquxKbXUBAiHOrIRWMnbEPdX4DACyA
5Q91uNVEsLKYLiRgmiE52zZI+CFtqfbhsKAdidp+1y3FVm/x2hTn/79xIsAM5rnvUNvpAjbElaji
ygIWIFm+YaOVGOaymJIRXsn6M0GQ/mwh8Y3atd8/Zvyzl2y9mqwtg5ND53ObWiIQJlOa7hiNfkiV
vaJJ8MwWeI3MN6KkCwYw0HkKCvT0H5oA5Gmqi/PhNqv7w+VQtrYKjtdGAHB3vYFnZYvel3OxS5b7
djMGr43u+K0NfdOiCWIApSW/rZLogUhxYsx8u/zxK77rYgGKJJjrRqAUpky1ayKzN9DZuW5o5+Fg
nFGulQ1SExQgIvLVI2R+avXkbT2arxznLqFp2Ca4aZY4nehkqlg3N6Pxf0s9H1G5Lfdzxw65iIaN
RV4hNeUuHoD34DqsAmTSg84ObfNSJuwg2zQ+039F6FGowZ/fMH2Q9RY8bcUzXDLTgdEiBF8Acnf7
UyXzbumqXSJuBv31uvU5b4k30aMZumYoQpb/4mVj7tMUmPCetlt345XQ4WICsDITga4D9m3CTx7Y
g8E+ekybdFeB7FKUG5fLtT3gJNgsC0qdClCM1dYf74MkfyRRNe3ZrB/GnFPQg+ENqZqCLWa2NXdx
fN1CIcMn+rwLuPibjdmxb8n365bDcfSO9WxkeI4+pLK7F0P6zyD9reajlc92oQHDNASdOdfTA9Cx
lvW8h/5ufPmzV24ILiQAjcOjiOagfiVDfkvMS91Bl2EebgFAvAE0FOqFes8s20CVr8123m1v9mxV
hqHowdxxCLro6Puf8DjgNzkiTArm2YMA0ijaooFc2Vouc07qNXmdF5hqVvcZ/22rB5F+M+2Tzz/7
YuNGsrYu56D/5udAkqMCBlWoV80zurNmrg6LIr8vr8zaD3D8OwjqISskHw6Ezydmyhj6zjHkSsHG
TBDqg102qI00bSVUueiBXLVmIhJFNqWTv4HZ9D5Npqd7GqAeswSi2IhYa9M43u4XY8Rz8FRB0KG7
DRZ6BxmoTwFTx6pMNtLktSkcB6+gM+lH0Vy/DkHdx2lXPjXR+Jv40bFjW7Kkfyhm3ql+ukQ61cSJ
8DX48iUDUSd/hRhOnFkSj/LXmAbxBAQSnux2NSrFUOR+1OZznX6SaEVEkfTGl3RvvV91YSBMAiR/
94118sDb7KCCYS+ZH9viezjyOMjI51yFG6ngimFctEHEurRiw4xcM1H3fRB8mOuvwqh9JIPfl/fr
2gznffzGGZRfATE74cSYUlodixxPFLMfJne25mIXoTHi23XzODFE+hQvxVEDx57Y3lRDDGSwB0NX
sc/JFqBhxbNdmEEDVl2QQGCSJijLPSCc/yT5uAXFPoeHd/aPCzLIrKgtyWbIFlry2w+feLM8ZkN0
uGyftdGduDG0RGYtJNQPmkJQMyeWnlLgL+LC78T+uimcpJ8bWpIsnUawp5Ib21Q3KiluxzTZwCOu
/QInTiz9VPsBhw5On4uYzsMpJeWOmHrjOWpteCdG0FqgMF/BQH0I0hpfFh7YdqNXvgxbNH0rx5zL
wzN7FZovR5CYsA69nnrnT8knMzwHxV0SpseA3Ipgq4a+MpVLyJPqsR1UxRFTG28vu/mma+uHyB+f
DMTG5qR9qdrwQ5QFx6tW3mXjaQjlICgXIyqi5QFE4vlOsejY+mYLFbXieC4FDygsFqoLiCYuJmq/
jlKL6HEQtt1C4K9EKVe/evGiIBiyFPySHATLmunjMEW3aJ/bGc8v7q6z0nnnvQmFYJFZ2inCDhv7
k/bvpfdzNhtlyT/0i+8ED5eSlFGKp0KOsZcP1T4/5PHd0/SheUrv25vsqHbp10f/L/KJng5gz9z9
JvGXL91NecziL/iz3N8mf91WH9O9jf14q8i8clVwiXsWttDMDH+kIk+mmnZDcF/7xzY66/psHOtr
u8KJCFMv8zQV+NFtRdHZU53m3lwXy1wq057WVRkofD1Bybod50OUZzvwEF05vHMt4NHogy0YOU8m
fjbV76p+nPrnq3aZy8tDmonVlg2QCyMhWp5ueR3hQT3d8PQVk7uMPCJQeh6qOX8xM8iOWV4a9MVc
Q76Dio5LviNkk3g5G88BMsmHGLzHGb09U6+RDTdZifEuAgzSe02G2x6kAnb5ndxtQabWhj0b641j
p96y9NWYQwfbO+bjGNN6P+Ybn7yS77tIL110U85kn73YXiBnzG9FEux7ZK1MVs96eFpqvnELW/sV
jjdJ0+VVliUQ1VU5M/Hg+V75u83a1j+oxm6HqnfTHN/V+bNB4dshQOlrhJyPhrzinF75suHy+LYy
aSKZQ7nRDwnGVri5lOXLZbd6b+OfEaZOetCTMFA+g7FbFUy3toJgb56pDZ9dG9wJB+A4Q17MC34v
luox79h4h+LgFjnfyuBuLgAhJjGoPmpABOaFdMeBRq1vMiVp/njZNO9tUZjGPf35IjmdlnEGgw/a
Uh/OvB59TpJP81g+aqg5Zju95BWwfkAYX55x7Sc5yb4RrF26uaS/Apow3OGK4Laqsy0N7rXRz0nC
G3f26VL7XSTYLxwnqf0L7OcoRCym6crb6z7fSQR0UUf1rBh7MRlvRcwk1OLimurr+IepmwyYpgfd
f9PQlwApR0wqz9sDl+rvA2urK3KZ85o7uT569EHMMEj6Miii0XTZhCzYNV7Xn5iXb6Xkf66hblZz
nsUJSaEORh+tO6SIp3Ls0if0YjbJAavf6iYuI0H1cz+qoqLfZ59NNjiA/0qT4obV49ihmwgPhuQW
/fw62fG6s7/UxHW5T8shXL4yOnr+fUqLgaIrBcKDj4zPHfj9UNrUGB4Pmehd3YGjrVJ2l3Z9lixg
VOi69N6kvBCg4tWWgn05YEk3j8de8kocbd9Y70g96ExvbJb3UlPYwD2zckDoF2QL7D6h0NOdc+Db
SyqzE3SUD167SRK6Ns3ZGd5s+iH0OU5Hb/gVNG0dHZbOs1E8L6U/Fruh0DJ64Ew1365yAPdQKzMJ
toWQ+PcsCeh8U0Zljzo7nvHNRl3jzw55Z+e4dG5EzAbxZgHjug6tLltcqosWQWhWrS/9ve8vkfiB
E896+W0ZVWZiRzLqLOV3eDbphLmXaHwX+d6HpFNR7pCE5PJ43Y93ThIGUHKSVBp1+UU8JgPY1ALV
bLEyrsQulwkuzKGo2CpV/uD9/I8JEFcqghmu+XLiYqB7ZrgWmqhTW3XFrh8rqJwv3caSvf/lxAVA
g8Og9HjTRXd2gaxZQrncoxHaXvnpzokxV6SrpBDiXvfQDkALxhJbyzcOwPcyp5CQ/2CguUHxgIv2
JIvmIZkIO1bLeNu1Irry650Dw1OUJ5Wl7FefjiNDkS4P2F0kwhEFnMtLu+L+7n3HJtjosrTinsAz
Afn3dnljvuQl/V7TbCOSvW8m6oo4CIk4Ato6cT9rbnfAZh17C+J9eu7au/wr3t9D1L375Chw5VOA
WKmqyPC/+4H37KCyNKw3VnptgnMK9CZKiiDHyopheEFfcqgPuarr+RZixNMVN9pzsHe2aanGEWYS
7B6ybOBFt3be/z96y9a+/rz4b76+CI2xiZz1jyUfv44DFXEni61HtPdXl7g4er7oaAzQ7XnH2uGf
VKFlWyb8MVBlvhE31yZwUg7mK+qhaViAYkCVsc7tj1IhCw+C/p/Lu2dtAvZv82hVR1Ndseoksj49
EFo+GaUDENJt3bDetz+JnMif0jwbBqgqnGbr0T3poBSkoEh8+evXBnfuECwpmJqnXJ1kIsWuhSTR
7YDOoMPl0Vds4wLp86HnRpcF+6XnDhx9RfAgg8j71lm6xfK2NoPrWiYd9dKG2amfQI6KjkHcJzoy
RibuuL12Ese/8F4WqbYaEzTcjlMskVGh53GCH6AL7aoYBNzGv3eRaJLINCEvTzbq230/JwRv/GIj
7V5ZZBdhnyh0llM76ZNGjn/gCq2tEAv4+7o1Pk/6JjzMxC5er+b0ZBg4PGQKEjkOArF4qqfr2GCI
dHxYy6FuBaQTTgKQzFjT+XfTBNcRsBIXW898iIfmnkZqfG4GZ8amsVEhpL6KrcfXtT3qODDxOw81
pAIJ0KjRNiGemIB8KPXza/pVkElIx4nntvWKejDtaS7qElJEM5R1yqyPC42denmVV7aQC69XPQ+L
vCqaU6tASlUC0rEzibfF8bk2uuPFuWhBGwp834mw5uGP9ScOVorrPt3xXtVKPo0kqE5ktkfBF1DL
ZK3cyLFW1tYl7jPZ0hgy1+pkeA6F2xL3rKQoy5h64xZwfM0456nfOJi0LWSsqV+d+g78BEoun5ox
32qJWRv8/P83g6tFKQMtj+bEohBswL6p9otQL5ctv2Ycx2/7BBr3VQrjoHra4ezF6Z6q4IN/DkDX
zeAcvn1U2DDFoxXC//gjtZwfz0fjRABOvG4Cx3f7WS2BX03ZSWa4doHOmHCb7IckLA6XJ1hbAMd3
U82aJrW6ORma9vs8BDlpV01fLw++sgAuhl7iTgTM4ATzzAjLUqZAjvWgzMU73zWP24g9LpBe5G2n
tFeqUynBvJvWwb5Kr80fXNx8io4b60ksLyvMPwIUwzsbjl+78+l42UAr1ncx8+i4N8uAYvVJ1Nog
7hP5tVNC/rg8+pr5z/9/41xt3mfAKHvZyUzyyM5BB8RsN8X29l/7fMd7pTTgeEnO61uDJ2HXwsMQ
f3olDpd/wNr4jgOjoXPpcEnF+Fa/zFPLds28WRdYs47ju7mKutrzhvqUzuMPXpLfpT8N+xotOBup
/9rXO77LKtoHXlHh3C1bCC2BH6gjWbi/zjSO3xpmaQfVzOLEfbb4ccrrdvzuF7XHtlCTK5//Hyj9
WNa9MQjNvm28XSjC9PM04Hp9+ftXrO+i6dMSjFayCNVJBUu1F1Ye//gXLgSP103gHLsk0ikDC0Nz
EhR5ocZGOvFGfqQMMhyXZzjnxv+t1hEXVW8jOk0tBYMohLTSeLYgyJJgODieWecr0/U3l6dZs9T5
/2+8GLJEBH1VuGJA5MXuzx1CfBiP/rYs2Nki7/2O8wZ4MwG6gfWA0KPwEN1+MBaMVuR8ks0EvIRF
uURFTLUar9u3gePSupADSkASy5KOX9CEsOCesUl5smYqx6V1bga/8Bh+yfmqaobuoziTqiSi3nht
XPMJx6V74w+sBeTpZD2ojv05DCKwK1xe6LXBHZdup7YKZBSVJ44icAzKGVTucZ2/anAXXG/CoMAt
rK1OEni/Ewnr6MMo6+K6NMWl2EvwBBHUJqlPrT/mfwyfcl/sfLOlnLViGxdgb5KI22wu9cnMyBO1
GdrboUq6/XXGcW6/CqqUeDqT5Skh0BCYQ5Dd62mrB2xlU7rY+XZJgj6b0vpkknnZ6VY/JAScwGm2
ZZu1Cc42e+O/reVJVGYRbpAlyNZUA9EcEJLrmDJ1HR0acRH0ZM6WqESOAvN7w+5PpA7xQ66zvuO1
85jn5WyKFM9Esz43Ji07nGPfrhvc8di0aZaxTqr6NFfj4c/SUrGZPK9Z3vFY4oe1LTLWnhgEoWOV
T/N+9ocvQ5lvgTRWzhgXLa9GhdInm7Az0yB7ZJAnPLIy9aAPGXwY2mEL2bPiXi5yPoEEcmnHc5pS
gIk/6Zbya1hvvuWDmPd8k37njHHFZaXNRqRauGaQSeqfwCC0zReDc/ObWTj1DgxiVa9QoSnqI5t4
f9sPICBP4kUssqpjZTtSAXlBh0kc2NRUWQw0QHPIDWwTF3mNai2zUcn2fZ7l9IBiJVOf6KKn5qTR
+FbeytSUUuHxhM08PeT4Yqm+q7mrp3LXh/Nk4rLGJx4tFDXYXvtTlu0Y4Xl25GFa/KVzMhR7EJMu
zVG3in1sGVcfWafbUw/5EXtvkWffgb48n3Yq84pDFAbNM66f4w+is2w5pMlC/yatyT6HjPif2imh
+zli/uOc6eUz8ZP8SzrW5Nb4SmE2ZqKdHY14MHXhkRjw/+IH51Vwy6SnyoNKBnO0qlwIyrwgDqSz
DW9lPdrjqAP1S6hS3BEkO+MNFFIL8Or3kfxddhVo+kRQDljgaOr/MiU7WyxLwLyvkpq/9pqDXXdB
SQHqYYBe3ulgmX4KtPR+x0VIfDZQDzrOAfgB8JCNNRBCgeh+tqkfy7ob2CEV5wswXpk/g4Q2vUeX
cdPseqrQlgQK0WFXRbXw475I7FOa1emRMX8Z8FxLq/sswZtHIntv2rchtrUtAamKUx/rzv0qPyyt
yO8BLudVTPw65KAP78yRtG0fxtyz+nPaoLUgJkvUHEF7PP/sQNEtwCpW5kgAwaOJAsOA6Ng3Pe1R
JWynDyRaoHBikmn4pJsZJCsMVzA1RD7bl2HZmpt+kvwrVKoqdASL0twTXoUc9GjoCLxtI81/6HqG
Cko6TpQfE0+Z7xGsQG9xOQfP3kjm/m8yVE0QSy+j8l71ov9aGuDOcK9MgW9NGn1fi6nbW99mz6of
6K+U0ik9tXm51PtKtzzY+xrydB+AE8GbOekh+FAEXkSOaVUHt5Pwyteybc2zWVT6P5xdyZKkuLb8
IpkJEAK2QAwZkfNQQ26wyq4sMQkQAgnx9c+je1M3rKLyWe76tvUlCaEz+3G/K2bsMafzsHSbtm/J
FsJR4qoEb+9LD7L1OgVUAXmFtWG7J5PBVZ3rNY7TNW6cd9AiiMHKANf/QFeMpO6rxvDxCpSHntsr
URTvPfFOc6lkglamr2LdQ/gPzqJaEiBkYlXbmyhBnygb+yK+VXTCuxBorAGs7UBChyW4SLnMbzBy
ydyalPdaMs+kevInMHhTE/3Trf+KyqhSsxyqTSdOo8k1wxWtgAIBK+1U3PB2ZQ2Y8sTqp9ism7DS
NWBknjNngW/SXtNGmzos4u6GMDvUWyEq2DaAaJ47zCWnL2DEqvTGb+AOsqlx+OeqXTAy9OIZa6uh
gvE+Uq1K+VA7IQvQsc9dkGHrsWAZmoS93kuueffIFtyg0PbzkyQgsEsTU6BxWyE1ZClt6rh7swRm
m8WoWscmmyrH1r0XDUV5A1iaNyP1nUadg90tEI8oLaDQCRUHUabz6IVNLlHnykwO04TPVmioiUEw
1kabKFmiDhuw4IjccX/CWcThCDW5ooio2MXgmmp3toFjAgUdA6tVrbSfgk7e36+QlR62RIXRCERN
N9AdXnZSOl2FkMxkBeOFf1tJWUUZnUAImEZB0HQvrh0kdnPmuQ7XlLdTyDZzsHod6AqUhx1NSqup
u7WhrFDm+gU/sATLsk9VgMZYaqVdpn1L7eBdL24ZwjIlJqxBBBtNLhy/x7Pwl3yWPvH/EUrUC+ar
bp7HlDeiS77xpO9Qg1ACTchvYA6ZzbVwK5arSFXz+GopgUlymzAyITfp6nsLeUWzFbEYZs6tve49
b/K3oloXdqySBuvgG2ug2WRSH8dvtgS0TfRHg/mB+dmItlQH9PdBPJZaUttWpw7krzOixiz4Ew2m
Cpupjo7lvlpdm6DFPTbrFfNWJze+rPWclVEyeFvjeTrOpHaa5+EYWv4d2xb6trFrsj40RoFpEQVX
o9NmiLCILQ1RyyaEg7WZ9qtW5YBXCXPPy0h2ma5cwa88E7H1hpqCZ71gvtgyb1h3ZYRr8MMN62yu
bOLUvEXFU0ASm5Y1qDEnEKUfZbcEOp/aKYiGFHoOI7331iJxX+oRXCm7hCVNtWwSWQz6PhIgnoJH
BMcJYisZCnoEFGlMfpUhkcF9UYiE/0IHjng/KlOWcmuLBGExWpPK7CDfyO0VKaXXrbCjZh3fnUgi
8YJuU2O3AAQJB/mNurJp7EQ9P2vml88YbTn6MiXS1F6azLWvO9TQwBNiL7OakzCtwoY3R9QSKspC
J9rJZrLxpH0uPCu7faXBVb3ktgXXJTgkFwURvknypPwhEokAEtmiohlILP3opVls0W6cWWH0hcNO
3Y6acKRpBbc45K6f2mcgluIQxNdNyff1OHdlPif1EuwEHIu7sarux+vICw2SA+K3V2CQU8OAvmY8
13uotKHMpAyeLwNoR3W5HzstMtwS5V8NFWNq42bP2Bs+U1lvIcJG3CMQjfVwpePF++FzHfI1Daa2
HV/Wurb66EMTac2JMXiTsAnWUaY9OPav2yYG6p+PMTKmjFam6GBrrWaUpouoTy4sGDSLU6Ht1Czw
ICD92LazSdZjGLv6rZxoEe4kUBMaG8sGm3FsKY3a8ApsWN/55EXJzTqaNnljyZB4Npd1ZPhxruco
2I6BLtq9YZ2k25hDIPmH4t6abOZp1RHLXNwNbtw0HEjWQ2uDxP7q6RRcm6ibvZsCl1pcYVmr/I4j
XKpgVxXBFCxbxQDzC1LUMeES70CasUYPFWRU1Vc/Aqr9oaEgbvpS1AR1CJhxBJnvYtt2XQ6FBn9A
XTURldw1ja37a7BYjs2jApot2fhdHM4FjLWrlx2VXtHPGe+mYYWWgGxGvO+AZeZ35vsKPKd9Objq
O0NrR927smUjSAf5ZF9jx5Fd8DCRnsA7ssjsXMWD5kmgnFa3nHeCHfXic99LYVeDegOv9vRPKIAy
vZdClgBqeZwEFotME4RBVdkCUZxCmIi6fcGHOcn1enKkqpqZf7WYEUJIKhBY52gZpgxbtUx9cjsD
VI3Vu2bpqLviDchbr8C4FqGibBfrvhVeNFosToP0VUI1ezHR29SuE4JEOfRiglRlEk46o6Cvi7d9
WYRHFneM7FndLnHu2l57oA+D8lruF16JOMCrvgFfPuQCs8oHt3aLCANxAWMasYkp69gTPQHdb1XQ
LzbJxdj3b8A1JuVVIFn7qAtT9tcS83B+FcvAhsfZLq07OKAi4h4dswpTefQBi/FnC+iewv6NJuOd
R4KgeB00xe3UvBxBnxg3UCDyk6F9XkIT3ghS9qbHnj1yn+NUOgTdhdR+cku0CI82GJjcz4Cg+Fs/
QWe6zAsr60SmDgMyOJqmaRusACyuYfEEYbZgCbYVnR0zaW/jzpW5GGrJvjNlO+9lNSUBqgVc1/U9
ExAiPyocWvhFczPWfRqsXVFmzeAjT7KdD54UeGJH06hvsAJMa53g7fyICL4XVeuRH5YoHR+w7F4d
FqcwvEvbUSHqsrlqEJpmf1FFnKmu4NUVKMgpS1c6LuELKs2g2E716tMNuJz6VxmPg/gRQ+QMGung
GBC5i13XjWlcdcvzXHaVupdyLM27rIIx/mUHLqsHrzWhTIlb4vo60SVvsz6cxLKpoG5ZbpHbavmd
VyzEDifsnL77DACcHDFwFTd+G2j0mnURlLeixhdK46UbxyunfWD2/E6u0ZPvBfH4FpdBPW6wLtKy
K8YGN23jtndLxrCIoW78sOT2vVE47Dwa1aw2bbcYs1O9ldWLjqNAYA+L+jqnatH6K1YsCrEnXolE
iIdmRPEB5UM2blVcIRPdMTYtr+OIGPwmTBsInpoy5tUWaf4knu2csOExiOS0HpN21CDxBkGbd42f
VLCnEAk/hfNaCNIS6oq52Fkvqp6wnazLu8rnMCnWBlX/bRZTDFbJkvdBtelcFb8L6wFv6itQiWfO
tG6cU5+hftqG4OednyuFYJOJehri6wTnvoq0xgKpRW/PlrvAlYO+DppVdZvSBDTzSIj4mKrEjSuW
aMmypn5hbLCzSSJk1kwdalMajnbOxkWXFWLuamTOdY1Ua0ayAqrO0FfiGPY1VHT7srH0KgRs7af0
YnwfqBESLLrZ0XmpdR1SvBEZ/bpZw2T4Klfj17sZhfGRDhZJImD3K2wOToheNaCO9q4LOscvrh7g
FaEf1E5ZDNoaeeQowreiY0ZmKIr0G3TkGNs3nk7GJkUEZF8MdInN7TLx9mtCo6H8WpZh8BiZeOxR
g/TzdV0ufnH0vJGv2yliptlJIeAhrIySjJUnUI3EtuG4ZWY4tc5M0mPahKdmyp0EcR1mREDHjBTV
BpisE5rT2UaPccxFsymwNcjukTTAoikrEZjZoiNApdoa/ww5YwC0MvBZxeuD6z0QMraQksoTUURT
nixl0j1DWjT80gcTCpW+YwgEzPMN2YrIN7fxGnCX4x2rpyZS+ofzWH8/GzrwO3T9mva2B9z5K+Ln
rL/ZeMY6ddSc/ttOsX6H/FiMD5LwCFX/OkRQezAVJArLDspSJxDsCI/cFQHqJIxn15u10bXdU09E
Xm4cX0muNAxYsdai51dUXlbgGoL5ZVm7btNUCH3fpoH33V1fcLQ0ZpRW8W0XWbqhpHFjKqGxU6ZB
6YBkZlHMv/oj0BxvMLpEZ5YNwXUzBPUNSfwl3swNsq0NrAzWuXbACf0bzcGBShb7XshTlCgmBa1a
jvissIO4lFXeQ0yM5DPTUPkDBHH+WVQr7iL6xAJQJjF6cSoFHUa8S9/2ciNMuBab2EMFNffBvO4w
kOg9mYKSh/NHjeotzkD13AbbBRLn36g5tXcC5mBVPtHtFe1Ox0Cd0O44JVRdzdTUBuy4DVLbIgiM
3lIL2foNAOPl9wbKVO8Is43KoeqBoTSKExRebQf3+2qqaGo2UWQsDD1MmjRAcnXVoxipMnRf2LgB
l8wUbzWZcJ30sCBSsbbQ4bYB6v3kJ73yeQ0dmdG+aEiLVINivTDt4xUXv6qWMt46mCOscdGwSSDY
i3dIiC9gZuoGjStXjvhZYXRSRbREoqobcVfxz9GANLobxuC6QBJ0TCrgU9PGunYPBjaFW+QReQcS
+zXKGjfVd7wNo+JQEH9SOZMhzAl5sddkAmvUb31I6xmterm26dhGcJuJXD2zt8FkvZ06kdfobvVQ
oxipCPLcFpeSgVQBLxJAvCd1CTp2AtJ0Mps8qkewPyHS7IrBM99sGeCe+OOwyOd+gX5oLmImyp3g
FLRNXIFX78Y6tGmeFR/5NTSfxvoAHkcwws8V6C5zZ2uEq2pCe0n6Du2+Lgb2x48cPzS6qHNpe/Sf
TAzphhg11xUpWtCeEqPRGAK2wevS013+4pBK5r6kKCyg0qcPs6n5LgFK6fvJSo5QufVvQaeC9hLQ
LkGStbEFk2BP/JVkoLrjbxR4vmUDQqiqO/YQYBSgAXD6ltERepxQt4b+TlMI3Amkhb6+YuUQqExw
WNrcz+bUw8RpLFquN0jq/SLvGlt+Fb4RX5patffIDk+RJNHNSxNrtZ+5NfcrRwtWEWZCZAUloccG
de+w4SiWDnypovHYIcwibBWBaSEQRzokzf2IyHyNNYXgBrKX87OSazekpavan23kxneYSlRfY2Mf
qr3aler0FZDUiWWhJUpSB2IRcPG8qcLMT41QFmJ6E7E/VAefmU5lLO80yNYN1maYyGIP6ycYx4AN
M4tiud77iY2Awi4x/YTuknziGp1YWY7JF4rex8EkJb5Ih9xzL9ClQ9+k8dymo9BPzxkLltdWkxrJ
T99Ga1aJwnJk7miC53yu6R03UUnSrqL6kWNmc215sQyIjkF1y8I4qvK1Od1KDmWYTQIRr+4QoARD
GyW2P8plgNQ1du0OvfGmPseF4e/TUKwmFyzWm5qB4RFalMGQFaWGrwCWDe0VrNfX+4HCVcQ6wLOX
kg/ffeCPdZYUTq0Z9Rv0vFZw7zaIAqTMbELRFGyAUf7HVrG5pZhzb3sDm/a62c/gPUOeLVL0u9gL
wyPs0760g2gqLMjwVYIqo9BfKDDgj0HJ9aFKDBL4rqVT7kDV+RpPi3x3rlp/jYutf1C07JCowVFl
YIGCSRUAZ13/+5+vblle46RZ3qSt0Nl3zO6G1QowlbhobyI125SPNXmbwV712PtJnVsLr5Q7XqFn
wBxStbyvZNxt5qWRtzoOSoHFFN0dwOSCLqruEvs+DCV5hWDRibWJDB3Qf1g+YwtlL7b08D6wbaNT
W87jN14uimbYXamxmSRV9BgqYw4oTPhXtAqaw0wi+gU/ItxVdbT84w+jvKXYYitTStvl2aFP6e/B
kln8YCiL27Rqx/a5YV3/wAo6fitsD6+BHOcUBgO/6cFJEgdNqsQSJdeibet1ydAtgzGu5UDqvPdQ
MqYKHnpKCwhaQziAQpViv5oV/Uow1K4/4Z+K3Yh1UJZhQjEfqwgrNwPuS3lHZTzFN9I0PZIY2sYG
kzf0uLukbx9bf+DjUc18fJ8pF1k/hJAl50Vb16mPScs3tFpw+b2oQBl/kg++p5yo5gWqjPwBbtrc
BxEDN5z0fKSUM8JgD2kABc2ahMXHJKLzT7Tdpy/DUAUlupNhtGtXS9EE6z0cpkHXLysMEitswJZy
B50kEe/ABlZfQe5DF7nkIARJ46GkRzJWFc+B6Szu0E2GJGEflTiO6LRHUTQrqlBw3tY7NyUx2bYS
QIHURzfGbQN0mZ4iUgUkNQuCTD6NC6Z3a4J4hn9NH0mHdZkMyzA4cMua5LYGlErn0C5bnnCnmy2i
wXTl/FKmposL9Nk6hwuz6B7VUxwSZzJGxYBCpqhfI0wJAtydWLxwkNNfdQ30W7OxaxQElCJ8JNRk
8gYReJiAjvOSexWfRNKkmcAtBNeLDIBAv9b3rX00tDf7aoSLQpxmW69KsGKleAxBdX+F12t5OT1D
4wtY1iUYyCMFfnaP5iIavPCowS/01qfv1MxIB5fYQ99VG7HuBuhbDcCHWbjCcVAOPmDhMoBIehNb
9AakvUEHVm090JhC7GU59Ysjf1b7xRBk/aJl1VPXg6gxA9yjvtPofWZTjIq3MlB4PWUIV7zmJkRj
jIQ/YFy/YqVhBf4Qx3IDOrjK28WOlJsRGTHZdXOCI5Ukil+KosbXFhAIF2lSgi8E/59B3FERAdqB
hQG6H2pdv1Vtgr5fXVK096Ikfsb6nEB6zOZdCZ6GF8ooS/KeqvYRv3n9BX0sIrD/KdCt9mYYEqZm
wd08KiQADIEGd4H77lcfWv0I1Ed3FUrEg6L0418zF+1P3rX28ZSR7PEVgLuKSLLnbUkeSTQ0w7Vg
EgmrIMkwPkY+70fgyha3WeNVP6LPjDy6A0oiC5eebJkq4Hk4pYNKB58DqjoSgUOjENZ4cj5GI6PC
1G12PeiZbMd/dG3oP+Auo/3QkgrjLbz6Y6IkmqdVkGARpybITp02YGwDP/6JxduaIh/aBaE4CBU+
cS8S8YWXHDOlGCOYu7gKqmM5S/azAE/oqy8n0CT5Gv2TiMa997LQOjD7UE9JhaoOPeACsvD3mEWX
7zAhLEUGyC3BX+YVV6JHV+hBemjdgAbUL2gaajn594z081GiMTvlxDtdFK3WetzJsEO21dsy+an6
qIb39P2mxuAohItxStO7ZCzR7e69UW+7MdSHqO0ajdaInqIr1LroaFDiDV/7iphyA/RShDzQqKfJ
LNG+9RsUFN6i6XUyci/eDxIMg47gYtKB1jyls5yT0+pb07yOhsVXWGZHQdUoSsVVUHP2PM9u+L7U
I8cObIL9bW9EcZs1clBPXQw0aKIgNrGkdY1dnLzgnB46gt0kB3XOtwZIlTcRsmnNF+2XjyvayMOu
gQzUBqIYBX9aUbDfYfpR7BB94RJisih9hNJwNB0Qme1dqW23KdDP77EXEJMiFxaKqykDHoanrd+B
ybCamFdnvQWVw4Zyz/00NhkfsJAMWkXN+9de99DfkcisNhQV7iOw4fEtR7pzw/qqv0LtPoc5iEx0
j3rMR2lfmUTeraYqg7xWZD1Ga4MoNowFJmUqnBAaBHqdiTepJRv9wH/wh2rc+OU8P+ll0CCQk6fC
HJbfYx0sRKHmk7J5Ncsp7LWVRrsQTS/+o+lZdbtiOh7kiGKNyLlH+39EjXyVLBWSUZDlNF8wfUF1
IUyN3HeJBEsr1IJ2A8ROs+VlT97afgYheEIDtqaDCIFi6K0JrtcYzdM0FMHCt54oOeR62vXnSHHf
9wRSUXWqPGhqD/jGXkoiPpXbGMH9VkE8t9n4bkKShJiCVoTsZL2Pm7r+5hPe/wOOBjlm8Qg5tWIM
FM1d0UfzcV7W4Xsz438jZ6pu/52SItEqn3ssPiKIAitLkPmb26jiw1cooNRQpQSHfyds5VCt8naP
q4Zi79Snx5JS0/lvY2Iwvl0iE+ltu1RNtQGHEcPOP8oarEez+BuJi4DtjQn6Zi/DEBUAYSFSNBUV
kCEdutKvHknBfMxlMG/CZu4APalUOa+EW5P0kUkJIwdUtX00K14uIOg8plPIMX4wXrP+7HHF7J2/
FvSR1p78SlGrPoVRpL8MZIjntIzikgB3WpM1BQ0Esu7Kb0EXFVRtTvUy7zC00S+Wdmo3hgOmC0KU
+EeCbLsdFvedGd8rb3qBkVeqq8ldSYA5Xn185MegdZj4MhH0R7Mg2ufV0pAtMkoM99FBx2dUobkd
kAArgPz+HQQ0S78Gr6KGx85jTD9/IXlS4ke/VBA64dQnu6ZeIa9CKvePXdXENn3jmaJONbhR9pNR
0Yp8LSHdm47K18Kbu2QnDF546CV5RKm/oiR1Eg0IZdvmFImKDWqx4atYZYUAm8wYTKvIyCdXhXrv
6br8jva0eoI7Ea8D9zARxZytfIeKH+oCHdVtkFUYF95BSInmMwpt9h0je3fAqL0naeQFJt6hbxm6
nLSA6bRQ3+XNSyyo2stCo1nHLbF2r2sPrAMlqpZUGyzc73vnI/SBhkDlYtFq2OsBcnP5MkORGE3t
pALZquYArySCLnemLofmRvqM18+khBLVDoPQ9pGVQsVPJVi0kkzOXvu1qVtcSCTFkBe0E5no0Ye+
a5hjTOTftFXJ6qtoNcX8DY/wpn3gIrFiLkMB1aBh0cZfoqlbfnZR02Vk4LXYFL3FlCkpaZHcohPj
d1kyzf7Xbl0pqFbQOur3yVCvVU7citkxTLq3O9RN6MegQ16J24S18CeoOjH6T0rHBnDYrLiN9wBa
zN/DmbeACaJJy+YPYOmXwEZnaDufdtwN8yz+23jq0YzZr2QNPoflO5e+jJux515Q9IcGjfKtWk9e
qIzgaj94/gXM17n6pV+0Q3GiV/gP9VsFKsyUPz15jtEPwJSXzucMIjvL0BqFZg7otgCyOzqAHija
GIATdZ/8AmeIux6RNEYB1h8cwUbY6SdAINBln0LcBWeIu4qphUiGA2J1dYfAptP/B1LzEo7sDHGH
7K9KUO8ARxZCftdXZTchhi3ezi+DXmJpbimRzUWoQaAswvjnEIrnhJO0WpDyL7EEbhY7erbnQxa1
9uHv53XhQv3LzPkbfLPwNMBhdS8OCAw8AwLtO3zO/RTEH8nuXfoDZ0h4jhLP97Exd8C6KH+A/Knb
9Fhy/EWKJP4EyyG2cM4pJjEfMAFGiVjjDQb06hlGSP4Y/n8WtS8YhX/6cb+dUrMkp3FbBKNgKHRf
ODE1e/DI2n+wo3oBaHkuR+krWUI+OPKONECjY08xdZUewF4ONVLnROT+QatlBRjxcx/9zMbRJ0cB
GwFqj9zpzp32xea1fvx/LNZd+uhnJk4tmUPGCbliDjv5lpUdckj1ljTyI7blS3/hzM6hIypaHrZA
8mPQ0acaDDqZEXNyvdR9+/z3Y7r01c/MHWpimOD0oj34ycIPYD1HGr3wOZo/8FUXvvo5y5RoMO/j
E0NHKyQpw+fNqIX4V6fQEEcU+dwGxznVVI+EWLkF4HXlDUCzBBzwyntn0YuL8lWjMvkIx/6nT4KH
nFN6CDYlCZmUu2YU2gt+DYIWN4MMIKqRGv39i/zpxE5/4swOKeh2teogo6oS8AzFkUSXUwJQxebb
SH5q3ff0V0734Tdr5zVpSVFH+Ct9/TPG+DgHV6f74Cf86ZTgrM5pOcUsFe0X2R8oggky0O47mGHg
rD5ce7xwa895OfspCJfSE0hBihVB6rRxJGXw/vcPcOntzz4ApvGlp0gHb45dBdT+RUqX5Uc9frhR
+Ud5gdP5nB2+Yk2gWNEZxFjxKsLqjoXPAlTgAFs8AQ37Xahy31n3Y/W7TxrImTfkRniDIFhOqZLe
5Kc9aQn05t7AJ3/gby99kjN32MweYLSTNNhULJCo+VGD5n4pqL//+1e59PwzZ0iLlmNM652knCEB
R/Rb73cfJB+XPviZD8QcqvDUWAdHp2P/PgaZlzlSjMLQSp9C9N3+/gP+ZNf46OckNLFfduVSB/6x
KT26BTRMhJgP+nZcHiY19BZ4UNoPH20vXvhN54ScakHzwYca89EFWJxoRF8+FEiix6n4jFrk6fec
JT2qqOCophGX2C+CzMEa07Kd3v5+WMmftxnOKRs5in8yhNV0mJMRpBwLqC3jn4IEjxaU/6wiKRph
h9bH3/z737twu87Z1IDqcdqxfjrYpG0xLWZDRtqP6CEuPfz073/ztcCaFmui3XTQMZa0FVqQedt8
SFBwyZucs6ZBjKa2PKrmA0ZzmCbAn2Mg/nQ6LKi1GvSO5RfgR/dR3O268ZMl5jmRGhvnAHg+Hy3A
GKTqMgatDMAYcvv3z3G6Q39YZjmXhEbnLelIseAnrfa2mEEEJTrkVypSN6jdSep9uCV7odw5J0aT
yzC3AoJK/3J0zdgUB8UDJD6NuqJ8yhZUh5H7FI8tYu7psv92Dzhm/pQM3nRglXtR2MDJQbHvf5Bo
/emSnQL66Qf+9nCM0KsoqLr5EC/grPHn8a0NsH3x9+/xJ29yeviZrQvKC/Bdq/nQROQLZpFAs2so
OC3Fh1urf/wL4Pg9c+9z5bh2itvNmvsb9o/6xDrpiTr4zLUvcCPo99aAYNkoztpJ3lX98BGt2J/f
GUoR/3vkPdQ7oh5yQBsgrTEJGhaSWoRvNMswbvrEwcfB+Vf1QPCQ9AAgYuaEQX3wVTjAfsyvvz/8
TxGJ4+FnX5U4t3Y6hODXBMgrVGe7/mut7iv5Qdl96fGnf//bjRyEKko24vH+DAE6cnDsvufYIPrU
jcfrnz7Lb8+30CouMYueN12nd0uDhrL7KFb/0Zjw6DOPPZ3aEazAsWN3ZoMlibw3H1zIS3fmLBEL
fUKiBcP6DbSMsD+axUJnK3n/+we99Nr+/56IIeibYQYwb1qGhXwGSPTywVW59OQz86zLCBwsWBkE
B/5w3c7+azV9pHz1p1B/uoVnJmp6IAnGEo9W8kiVAxoLk0ZAGuNtMG5xWRb2QZp34Tecc5VhVkkW
qXD0J4bpwRNbE3/Usrxw1c/1vkeMnEEXoTX2PNymrUKRmhk7U1209WXwmQwbBxWfmSsHbrnvTl8X
aLi8iBRAPJ+z1HNuspCYSQ7+yZJgnzM71tgs83wIgXxw6S8dz5mlcoyLALkbsRYG+OgA4vnY3U/i
YdAfNXv+FMVPR3Nmr4k3gBgF5AQb4u4B4S6xllP8hC8L+P2H1+eC5Z5zlI0zEPSjxPFP61cNwVER
/WwKnv/dci89/MxysRsPTBPQrZuFLWnEDv4ooNr0gVu49PAz4+Vt4tfF8J+F4eUXio/gffvci59Z
r7R0rP0eRqVDc0hsC5fT5x04PP/++As2e85KJmy3YFeTuo0fmtdiCPaFDT64lBdO5Vzsu13DSFUM
hPN2XlPWYzToeBZCHOhzb35mrZ0bywh7DRAvM14eYN1Yf1SrnJ5wnhzjsp8zkvUJCbCWhKFV2QQR
YPKRPgK8kk3goj7YlYtt1X8UBy/9qdPZ/RZipV0Dl7S4OTSElqnbiuZ4uj2Q3E3D4OvnDurMdmce
NejNMwe1Dqwqc7mPOvGBx7/0+mfBVii8ujlJ7J78WiW/zsl7XL0M3g5+4XMvf2ZaHjpR3ghBk403
hleDvldR/cmbf2ZYFiNj45UQH/SWer9O3nZin7v455xhBUhw66SEIwMcJy1B6+vHBXaQPhmmzvnC
CGgEa+xvAFzRhUeVeE8h9kf+ftoX4sg5WxhQltADBFcwEL/HtuhSVh4BzYKiwydP5vR3f7vuFltk
QK6evqYPoPr0HgfvRq6fcwjn+tqFEb5YWhx7NUWZNlhHjn5+7ljOLKgLCeCRCtccBxEF77V8MGGI
x39KASs4l9ju1qJfGnS9N426PyVniKs4pQ9O5YIXPhfZBjAQm5TYRD09/JTDI+3oIP7x94M5HcAf
PCU/s85iBTIdS+0Q8ESBk0Q8T7DT9vdHX7qKZ+ZZFliwJPQU9+KvyDhQ2xTu06XTOTOYZXhrgLOn
zeq9e9037ADhXD7rtM6ZwQYQfILA9eQWUThFfMg/vIkXHO65zLaHjXfhsf9OBRXfybn89+4l/1y0
OKcE65tJEewwQgO2DrN1xgL4ZyN2eBbsdBBgH+YU7Kx6t4PKl+SjZuyFexieGSg1jUNHEZ+TrQ8S
pdlJr/7v1/CC+ZyTfS1RJavE4skGN5ySdw1Nww/T9ksP9//XHbZhF7h1wdeEbUIt5JQ0fjabDs9M
E6vpNa9k4Da1GO1LAWIGlbZYr3joTYLVm7+fzqVzPzPSGTNB3njEbSLhvnVY4u+j4YNQdOHR52xf
a2A4lnQhGMuAsfO68Kka7AdR6P+Y+7ruOHVs27/SY7+zDwgk4IzT/UBVuarsOLETJ07ywsiHA+JL
CAQCfv2duLvvcbRNcQ735fbohx07kYSkJS2tNdecS00bkbyUNmD2YDBPgqahvQQ42dqptdT0bLcv
LrgqUaJuJMGst+Kz0un9tKoUsLBZTMlsXlUJ6sBgPXhhuOoJl4SHu2LTOpoEX6mbUNRNhHhal9MZ
pasfUYN7vtz00rDnmXoxI3mAoGHquzWIJ5AziYKCgAPDd4RV7mpQca297xauC5PeawSngTNWOLZU
fwNramYNcfG0GslbWlfDUpM5gcUHHAMDkc+n4rrbsjRyw1AHno3WpLGuuOiK4TFwH3u8l1bvoqXm
DRNFftgevQrN47oAAXs0gmQZ8bAQ4Y3LC7wwNSa/V1XmXcU8GOrsdqUh8Le02m9r2jBUS2pUvceY
dVwYVYLCNKdZOV0W4hkmmRcLGfNHGahDwE8QhRRPdqYiK0MFeHy1Gi2cjf4V78jUvE4VCpJYh5kZ
8aSrnLtG3fnVHc0eHedq2wTNRvfCuFAtHjsDB6tLDY5id+eAguIEaIPbrJwLC5vHRAomLqpxVKBb
IMeLG1bIg1v/qgLk0NfSB0vrYDwgCZc5yiuwOxGb1OJmqsAMirkST/8PV6FrGK9qSlQaz3HJiqpz
HDbvetAadXF9d3kRFuKrJloQ0OiuB/4ZRE7FrwklJxFMuIrvmtLb1dJ6S2gNtcnHy30tnKauYc04
4PxiGHF1ZRVKaXHIwbP01wIFC6ttYgSlS7QVu2i8cyuQuDx53k8cQ556ujz2hYPCRAkOUoVVCfIt
ENjU9t5jIEmKoaq9slWXWjdv3tAfy3aOwc2JnDGg/wN5w6V5mX/+wspQBAqqMYV5CbvHIJs5oaYI
LIPRVgFF14QGOrmyq76dB48My3xCb296nq8Xgwe/Wx7w59BzXkfP6aFKHS4v6ML5RgzjdSzotGXI
ix/wJu77X/PtgsMN6S0e1is3wFIXhul2qKr8ZygFL2/wMkV4elvFE95q9hYgMYJ9pr4keFlAeVMj
amDX7vCRtfn0vZkkXaNOXTjgTO1pPtP3g4XxOXSQwmbTMTjhLYt5Crl/CtNfl5di4VwwUYAzyVff
oXj8IJ0vEHKNigA6fd6aOsaCbZnoP1XGkuDK7H7UFUpVwTgwPIrKLd5cHvtS64bldmkC2VC3ag91
lwbDQfogM7sKHAlamW0dGPZb2F0YeBQdNHOykY8gjPNPl5teOBqceT1eWFeOQSYVSjUOk+CPnWu/
g47rkfH01KRi22vFxLKBnLVRNsHou8HfubE8lrCzy6Nf2jWGAQ8JpDCGXqJ8Xbi7cMj3tG72ufa2
eYamimRdUT0VqRgPbgh8UVDtOu6uNL00csNpBgtFEYLVqT1AqfI6B/nZkAz3KFDaODHGNetmICSz
chRrap3Kz1JlTf8BhbgsRKmLSNXK4baw8e355y82j+piHioUxD77h3OCxEZUdNPKmpAlYOW5RUZ3
OoAKT141gxfsmF0lB5GJtSKJhZPNBCgFwuKJN4AiDAGFU5zKN0jlv0XQS0fORJ9KB1RBTuk9bfse
Y717SfjQQI0A/rp3asCaDc59MD1t0aDBJWCiWPLAzoZauaggjAHU4HelLXegBl1ZjNfXmZgwFgWC
MdAvDe0hsZ1ryMX8YmpqVgxhqe15dV7sob5P+snV8NBB3PCGDyLb5VW59qh+3cqgX/N741PTgR60
Q+OZovuE2FHFio9FUz9cXtTXx+6agM3OzlFC3o7ikEh4U4GPIq3EWtOGXDiZ/4LPLDOvKWkxHnKH
JqAhlOFOefS6VHX9kUBg9PInLPgnJkZzhLsc9g0oPH3lRB5vonE8NsW0I3Eeoe7+cidL82TcX0Oj
PFTMAvigJb0Z7Wnf1cHK1nwV2zjv/HnpX+wfS1bD1A0cHKQ9CHNQpboHMcYxGPSVGpwzqCt2AmQz
7zT9RKh7uPw9r08aMTH+DOSYwu5gDzxHqFbcwx9K3WqP8q3V6OfrU0ZM6BLoTcUQOn17AMsC+H0b
HLHjypQtNT3//OWMpaUY3QJGMec8Ae66s3J3JVa21LRxH6eNP7q9Ajt10wwfwIV5G8YrW+h1ayAh
+X3QpPcdvIAx5QhDJCn4c9VTPPSHVj5eXtKlkRvnM2oTSZs1mBS/oo9+20Y1QLMrE740duMyToos
hyo72kZ0DLsFUk9RCN8Qbu7KflzowMQtMStELcU8eIBb6v6GsTsZXtftGlBhqXnjiEZ5P61Vi+Zj
jBo8JjvAT7R1PaD45PLkL9iTiVtqkikt6Ryl4fQK1AqgAIpndBH000DnHK9M0sIKmxCmpsx9B+X9
ANCo7G0uAThsipUAylLTxhkEbpJW8AZNjyKOMowYDIHHy1MzN/HXEBwxcUup0zEK1ub2kANxJf0r
IDDTcmXPL62rYa04Fvs01MCk1eE1Xql7xPZwhIEba2VZl8Zu2CzNgP4fK4C6QC/7HlxPZ0/n79JC
b3p2kcAwWaYRTMJZ1h40ctmBF4Ip5vPlSV+aGMNgQTdHew1ql0On+QHV+xY8BzrRg87WYs4LO95E
LU3gGKgsB2O3UmsObBPnChnAqAHeYjUrv/AVJnxpZiACaQueGNy+p91xPnbwah/oh02T5M+f9uIa
0RJSEoAbPh86BehXtQM+Im+fAHVxuYOF7WOimFzdtJZjl9ieTgtiuQ/QyDsmattN5RsmW/vctzwI
ZB4GQD2p7Z/chl5dHvfr7wriz6fEi4mxQWdpgzsTxLnFLyqqI5YXqChNfuagMaVruKKl2TGMF5AL
2oJO4LmXchRRieqH1WjMwoHmG5YLckYPLO5Bc/Bqb68J21nc21+enaWmDav1eDlWme03h9rLTpYe
r1AvuXHDGGZrU8uNcSi0Bzqo69JO3gHwtgOR75dNIzdRUZKz0gbjEp7smO4RRaTg8V6xpYXFNBFR
4NDqBVRM4H0IXpzIXPY8QR8E1Br2uCkKAwKh33dlj71eUBW3z5guTZLbutgW4CGmgiIdPT6UGUN6
yy40aEXzryLNVu6ohe1iYqJGDnqQirrNoe/bGpw8LATPc7gtwEPY3OsLU23ZmEy923pfAoGaeQ6F
jh2d1p78S0M3LNSisXLSuve+FCGIj2q3BI9owz5t24yGhbYBOEH6tPO+ZG0qd4rqz+BN+bGtbcNE
czB31RBB8L74YCeIWnAPgZSt6HfbWjesNK+blCGTYn21KHiyfY53TV1DOOFy6wuWZOKihKjVCHSE
9TWooFIPIptpNwiJWochX7uXFtbVBEexSaYCMrDjD4CL5ImBseqhLRP1/vIHLLVu2GkInhTeVtr7
YtlQIghQjkfAkrxyQi41PrsKL/Z7mUBPEuCR8fuMw4oq2oLCtk3Wzt+l1o07FWo1oAEMQTmkuwYE
ZmPohIAEQZt95c6eR/mKL2yCpGLAf3MPohI/wJv9uepBHx+O/huVtPlucMqV7bm0gQyrdYeiDwea
118pEDbnAEIdJ4TewdkbeJsoAgJCDdsNpKyLprTrr2BVeJAuZHcoQWU9gNT8w+VNNG+W12bKsOC2
lUleI238oy9Y80ZnoXc1TAEYwnqegfQrL8GYl23R4GT4HMOgR3CNc3Dwlj8gP/LYqGonfPoGIgBv
fLkRMkz+AqayZJ91yZB9c+uxP3egtbly8u7j5dla2LemcmKli7As8jb5phJUdI4AaoN30E3221o3
DFqDgZC5Dc47MBs/jJxokGGuqiYu+JompspmXRFCJ6D5jG30YWjKnQv+PMTbECbM3mdjsSuttaDX
gvWZECuccANI0n352QNDctSPzpvMQpDNltkO/tzKARW+vnG9eYleHFDgU3cQ7XSRstDuY1N+lAx1
cCjmTnLoW2Xqs+uxs86y0+WlWTATE3NVpR23Jvign0nP9o6vTiHnX6lyD62OT2DiXHlOLu0vw95r
SNZx2y3JZ6YS1HVbeeRBcWZlxpa+wTB1aLXEYMaR5LMLdnNcRnc6pRDXch4lLNECG+7lqVraaIaR
I27igCeU1Z/DNHjiKPHjStx0orkFw+hTnqWnVqxl5RdOYBOPxRrQWYq2rb6pMNb0OGgZfAQHH8id
GSk7vjJvS73MH/pip/ml140UV9QX6gpwXbg0v5c2nt/aB2f15TlbWHcTo9VABRcKyEX1rVGO3kEu
RIPcLvFXVmRh4U1wVu+COZ6opPpmh+EtDR076gKwHYR19z3PMwjKVNtAssSkcwtBOY8LqlNfQ0j3
7JMGnK9JvXapLwTwiQnRQhABxMZFVnzLFXsf2OPHBLzc886ad1UyZg8+5Vc85ijKpNsiR65xxyNj
TItMk/LbXNeP0quyvwMDpbWy7Es7yzB38DvWth3X9VfHK72IlgU03xEfhORNt+ZDO7N1v3LBm5At
G8JPAHp44dchKK6Yd1037q+Y+XcpYacUhxmpS0jB00ceq/uGBivn5dKGNg4B6fPWD+deIVxWR0VW
V/tq3EZrFBATvZXkDrAyMZm+cFon5CnwwSPn+amQIIcFebrHhG2tcKUt3GUmkkvmLdZmEPEXRCRL
/xD4ziDAoU8KsB6rXgQCYktIG767fA4sWCqZf/7iqPGgumj1oxt/B4a96CAMnL5PM8H3GYRJPzay
0CkUOlfjcku9GT5+Av6Tymq65kdq6dPsjiVWfy+hAJHZD9DWu7v8TQtbwQR85WC1tkpHhd+f6b09
K+WoV4fTv631udcXM6YHKstZCvXR1fln8ILZEHFCiu9y40sTZFi/Blgesolh8D3xoF9g6ftO92+5
6E6t7O8ttTFrQoxjoFchVGaCKXiEKOpjG+M1KsFo7HIr2csiXlmGZxDNKweBif4qgzjpai+2vg+O
cIps10gQL9o7CabfDiI541BWzlULacPigwcJutGNOPCeYMcJGog2fITwbgU+9E71uY5cVEMI94a7
dg6G7Dyg3Hm4POWv25tjVkajjDtNIFRS7GvWf/Is/wFqjPdNCy2DZMz3l/t4fUc6gTHfuRoFkrJl
sS8tlUFGg1qAjEBFdU0G+tVjPWQmlsBzAmAbWeecxdjKPUFoLmKpDRULgYfV5U94dWeiC8N0QXBu
N1DWcM6xyn6Cejc7eqCXn6ImrVsUHkNrD3oF0PS63NvSB80/f2FkDGXCGURayFkPXQqpkNDZdxqq
ApnH+UoXr64JPmj++YsuyjIo2lwr5wx4sZe8h3YpqIh53gabamDRgWHLJSESgmA+OoBOy02MZNMR
2kVrTu/S8I0tJRnoG1MQAp8ZQr7QTQPnU2itnaCv2gSGbjjurIwdVKjG7IZTyLqBE63e4YU7b1/I
qijA71Y21dJHGJe2rUQBzusiPbfMaexbIGjZUz6Cberj5W200L6ZfMarbMpKsCRd6ya8jWWZgQhZ
0v22xg0v3cqzarCHyTs3YGjN96jAATk4JJ79b5fbf4by/eX8DJmZei6D2gGSA0vs1TihbTd1IMSd
tPscD00x6Y/cr+C+QcZyB7jYg0cbKGbZ7k1v+2tIwIV9YOal224i2dSE47UGrWCU2/FOQzuHpe4T
JIlXPJClNTJNPSNDEQrpngNF+/uE91BqtqBRvObyLn3D3O8LOx8ZaMQql6ob0lScRm3juY21G2ML
8tmRFQxu1x8yqJCVatumNi8UnMBTZgMxf82RO4mYK8nOJ/Gny5tiabYMs2dyaLTXtpDKTJx3eWoh
byoQttnWuGH2o0hJpZmgN25Pnvqgy6NcFB+2tW2YegeF1bAZwTOAsjSI6oaIZrkhQGmXW19YZDNn
bce21UtIVZ+7gTb6eoyD8IA6uPo20yCXR2Zz4241E9djW7t5mBJ6Zm0pTuOQkvxUKfAlHi9/yML6
mplrx8ol2MmLMYlo5fRv0xKqM3zKii2vpJCZeevSbpJ4gNboudB23Xx01VSK+95yHUts20Nm8prV
MofwLLRjpeVAopHQ0A52AMZCl2/bDBn2HIMmP+tK1zqVWSYh2YrXa5+FP7c17v5+WLRdNkLhI0Qt
5fNJG4P7/srNt1ApwoMyU9cAPai6SAikLGr9Nhc8+5y6dvG4beiG8ZY2FIOy0MHQoXeR7zs/aQEW
rrYkmDF0w3y1G7ttCRazc9LhkRDntNgVNlQ6No3dTF/rAZp2JWTeT/boUKjaoMrxG1GQ4NjWvHFT
Q0GVOgz6Uwlk75vwKvdRjzgJO9/Y/Owyv7hh7BqKvYXD0XwjbO8wTLE+UmDzV862hSPBTGEL6ETk
sRTWCeK909ukhV4wONvXiiyWWjeuX+h5YOY1RAGjsm9vvQn01imq4FbGPrfyigtjJrFB1Rv0TYyx
22ElvH3QuOCljSFpeJVug6+jttSwWR4MyBXGhYbIbZ3pzxP39a4JKus2lGLbrWvyfJAwhyrzBBKU
SEwtkhhIgkYFTHd/eX8uzZJhuiKGAG+cQvIUAi1w8mIIqARdYO9C/MflHhZeb8wwX+lq34cvzG7K
0jlqDv9HUBtifcHtlMCzy9Qas+pCR2aOO3eVRYNC0pMNOPXsMAazo9pXN46ClvOqG7Rw35t5bkh1
5bEH5ZnrJESchPRXgCLuR396l3kbPS2TDWR0Qek51kN4FtWA2DXeKWkSWVa7iRwsZCYXSDc5Eiyq
ub4JRhCN6A5mnaXTytthaRkMqxbZ0GsPyvQ3MocALXtoM/aG5ezBq4PbBopyK+a9cHiYWe+RpiML
ldseheyh69tBO26zq2Wyg4y+FsCOzPLdJbLEqNxsIU+tpnz8cdkmlgZPfj+2QZgcJjRp6SkvMtQW
CF4DEpd2j9taN2w6cZpkEIEvrwUKnKJWe1COgLd+ufGl5TXMOZez3DqvVBJ5JDyRMX+fQDwysgU9
+613rcJtLLEhqAZ+nyRI4NljaWX6xrPrO3DUBihhg0ZSmo9rSZaFZTAz3GTsWxeioeooVf1mLOBY
TI3cxKGE4c8T+OJqLiGeSazJ8c+yDe9Ip+R5sqDTeXkVFo5tM8EdB+nkMMhmnYMYPpEdOrPWbgVm
ZPHGpV5db/PZzeR2nEGwC+pRmCBKn/KcJvsUP9jmu5hJ7YALr4daYnzycqgu7UkcQMySAA8Wf7w8
SUvLa9zOgIbHvV8oeuKQDwx2CLDeg8oUolnbmjeMWNR2mBXEo8jGQWMZlRGkvEUpm3Pc1rxhxSMU
35KGJc01mXKIjBOEWCiBp3G59aUNZJhx3BVAnCLvwSNZTNOuDHFkQHPXIze1mnXrL/eycFeaOWuu
JAIfpFdHm075zqPeDUQUUc2ZBRDwdKZ4/HW5n4WVdg0vW9qhgOJbBs0aaMtEoLx5N+bVxn1q5qtB
WFbN+mbDTZ5LCInbTc3Cj25fWiRfWYyl4c/T9+KoCAIJyXuRBByiztC+Dnp9D3W8tVL1pdaNC1m3
0GGrgeE5sQEKzscqbtPjENtsDei0sJXMTDUvsDUtl7NTQuHPdR4OCNaUn/wJmlHbltcwZF5WfT0h
G3O03f5z3kGQDXrva0njhQvNZBGRLO0S4L/Ys9s4+uC9jCC8I8cdpFe+h96sVG+hOG8tXxIsTZdh
18iz0SEIHXaCqHBTRrLzEbsdhp65EFnXabWHJvl0n9UQzwVdhITAKCQcPX2wamzwowuReX3vo/L3
VyUppB8xyrRBGQbkFqVT2fnbmOM/EzhE7o6Ek4SDNBKwbJUoVz3kdRbGpwxEk5+hwhhU70GOwL4L
MbHqyiPU+oLACX8bSwhuRA53oDXuQaoApXA6JF+YVn6/m8Qsr9mlzAUbcVjZ7W0/pSI5aOFNcRAx
VsHfjJ5FNPaSqZzjyVhDdJ1Az9ZCrQVeAL4Em02We+k7QBy6HArvle5m8uoBHN/yEGTIzj14E5R7
Hxjkn4OdhiIc35XeFLQ7kpEERbxNE7a7ruWI8+AHMSS3nam/Y02KH5e57b6f8l5ldwWSevmhkkj7
PUgHSmBvISEDLmWHdfHwbpyCvv7iVxYE2oEMhJIqqQblQi++Gr4LTssnXXH5mKZBkl7rkgFrg/AA
ZFlJDA74qHdlWgJK1nfdfgpSziGIHUPAsfCViHddEKTkUNipE6AyrPTUCkpj4Uw12TlIkWZVDlb+
k2aoz1bzTkWdJHRO09i/om0hrW2Xv5mpjfus6sYQNSB5bjlRYPnTTcWyaeV6WzID8wLKpwwyY4yd
Yjvld/GQ/ozVkF/XtLm9fGgsdGDiJoTMOwjCtuzEsWS7Fq4Y2wc1Pash0+k2F8AETECKSDdOo9lJ
8vAukL1CJldvPLdNfIRw/NH3RNEdcwrNWM0QOdJsE4lzyExZvNhzuzwbKDvlXf6gfQbtXZ+W9h4C
hc3aU2Hh4jHBEKOy+lAGPjtBLP2RcwCTqbUqRbm0vHOnL+7M3BMpioGT7sgtVoCcxrNuyZj5X2go
7RVLW+rCOKlFIfohANv1KaAB27VNjni44PGsbUAOlzfp7KC8EqQyaWTs3gt1w9GF5w0fA4toYCxH
ZX+1G1xyArt10AG7Al91Zn+/3OPCopiMMoGMC5/B//qnVXtq/Oal+uO2tg03DHHgULvgHOSRsCH8
DLLUMUqBU1xxAxbWw1RHE5Dwpm2cQI5S61xGHmubz2OMsuqQ+sXGPgxXTJLaEUmb4hMYK/NIiPj2
+X0r7W4FZLW0APPXvdi4EsrEmewb0AW1iKkyZHXIOysBZfXKubfUvmEYiT3rGqkhPLWN+GGPVrrz
dbgGxVhq3PDEIMrKKATX8fAPHei6R1zSZ4XgYVD32/aQ8arqygTy0r7v8Wc3WKfee4shPrWtccOi
7RjUqaqcghO37ILvJHNSf5fl7Rq0dWmHGpcaoY3XAJaFwYvY+kTmYLaYwk/O5qi2ya2RKNKGHnjT
j8+Roy5BKBXgGBVtD/qbDBtdZ4dFmo76BvqDzSH2EwkIILrYtAQms0bQZfCjHKJvxrq97UJEdeBl
rDHvLMy/qX4WSynitnL0TVmwr2IAIncEk9kXt5lF7i+Pf8H9Mok1giCwa2QuwjOfZ8fO9b0ORfxu
TEB0Ac2kw+VeFuzMpBACh17o+3YWnks8FyImfbWzGrX2DUutG1aMAFpFOkd0x84HWQFL0LpfiLvL
Q19aA8OAWzz5LUiIB2fE7tzoWYOsrGbltq2qWszUvBJJJnNo4jo8giq5BIacIcWWHbOgI1521Vhe
b2/zgU0CIbsTMkExPUFPA0fKd2jFmwpJhk1OMDUZhLhbDIg4juKa2QDXkLaUV4kHLzLz63rTTqKm
EJaenFoCnBycx6BhB7xy6kNI2MPltX59I1ET/BeEQkHD10pv43Gktzmqwu6hGaY2wXOoifsjgJl5
aVjgNO2U5exJChiYb6WblpaaVDIEAsoCb1bvnCRudxQuS059ylZcx6WJmX/+4pIfyVTG4RC6HBXR
9MnLneJQ1FW/3zbthv3yvgwDqAJ55w4uxG0rAiYjMJFsnXfDgoOB2IHgz4Mn7mNsN3JXlbpdOUBf
Px9QgfH71NhhPeo4DWvExSGwORZQfYYSCzmg2HW82jY/xjXcZvO73s1rnJ7oQta8jBCu+3S58YXx
m8A++M/QD3eC+gwC2Ouuz5xPeTB2xx7sR2uKF0tdGH50IjgBdVlSnxMEmfcIPoQR01mzGwq4pJe/
4vVrjJoAP53YlErl1efWKcZdZ8/Ua9KKvyra0B34QzZxXIV4J/2+2iXxxza0y/qcy/pOQ7o3ytxV
b3Rpnuafv7CyXFgC4iBZfRbIoEVC4s2RC0g+N2G+iaoa4zcMWatC5v6QJdeohK+ibs5uKeDiLy/C
wilhwvWE444+XNDkOgeD/45RcUKAc9slT03gNws7v/EJgZ31nf0uyLuwAyiHb0thUpNmxs6dMVE5
bMwjoIIZWfdhbOpNpVWYdcOAyzj1rUYo7M7QZo8etEh+9aVW2bbz8y+QPZ5NKc8dG2cD4jaoI692
iqxGJhZW1cTp2a1bEL/t0LoAmU0UFxY91n1fHTZtGhOmx0RJAUp3Rx7ZnvMrASrkfe+Ua/wpC+eC
idLzwCcWcMsqzjNaIxfiGGPzJE1w6zrBz20fYFhtUiYIq1SyOZcD1QBp4IWa5tZaFfl8Rv41okJN
mhlZCD4KCB7dQliBX8m+ZQcOfzHyQlbvgBVQ+1l3/rYPVgGgS+tt3Matj4JfPnnFOS/EDwLE7yHs
V9Vpl9bDuItjd+o0NAaxmUqpwOfU4XxIKj5eg3D7g9vhhbNtUYxbOYdysDVNsLjOqxI3aklM/ahr
pmHF23o9y0JNEF9As8AviM1v276gZ6/15+P6LvbSD51IrPc9R0Jw05eYgD4wl4CFUEucHdmU3Yp4
EB8nxyLbcCfU5KSJLVYrHrvFWRI3AJqy5m8aTd9fHvvChWay0UCPpkZtbFOcxTC5Z1027I6HtH2A
/OOaFNjCbjUhfXbjaA9118U5sPg7KfDiqAuHXF0e/1LjhmkLa+pcVjnFeQTD6JtOI6DfJ9tQS9QE
9I0FmxAq1d1J2wgYyI4+ADm/5lIvHBsmkq+kYcZtW4LkeXQfedae8967yZ3uHpSx57n6rcj7FVNY
WmTTpDMXCcei607j1JFH8IUh/wfHIv2iimpN0HapD8OcYwlaZgQZO2AT9FVcp+pBVcGdX/z7nviP
H8N/Jk/i7p8navuP/8Kff4h6bHiSKuOP/3gQJf7/X/O/+b9/5/d/8Y/jk3j7rXxqzb/0279Bu//q
d/9NffvtD4dKcTXed0/N+P6p7Qr13D5GOP/N/+kv//b03MrDWD/9/Y8foqvU3FrCRfXHv351/vn3
P57pjv7jZfv/+uX8AX//4ysvv3/7rp/+8k+evrXq73+47p82+FYBAATvrR2QmaFZP82/IfRP4vqe
HeLJw3wvmCNHlUDQ5u9/WA79k9kodgpB4QEOKjr7DK2Aajp+R8ifHvEcO6A2xa9tJPz+Pbjflue/
l+tvYIW/E8BgtXOvv28JCi4KJ/SBCPIDaKOCHnC2gBdOswyQQQ57jUIIgYfLqY+zYUazV3j0Oe0+
QfFtcNfFWqlDwjRV34QGQDoSbpbLg2NZODpmEi4ne6PdAKpCzuSK9h4ZHgWmRJaO6jgCeyGPdu45
foHIIWqy4aXQtr7q6xJsQ2RIZ6F4mxXNXo4BCh39whnscw345l2f5U78g4ZKl1GcAbRwZyGcU+9y
J0X4ZWgIGJHAvgQGbyDavP5Qq5Tw6xr2JPd8LCey0/HYdBFPED97o9KqUfvJiifrNvC8cDxKnZfN
DUmlPrOsC0JUhFeyiuoAFFQnuy+5feQB4JZHj+R+uM9LKGdEfZyHzZH2NfArTRDDcwE9YUo/h5Zu
SkARhso/gH+lE9dysCr7gHE4VoJC8NG2oyYh/GOXq9Q/pflUgXqkUZh213GvKX/OKIVA94Ba50ZY
zvN7MpI2aYedTIL6Z6hS+l56rlWjQBXv8nMgBSnviG3r4V1ogSX9SMCQmF0lvU6zG9RTA1IdgXiz
qu9LBhDsTS1Vz/fuEFL9YfD7uj9nQUbt/djnA9krX3b9lWeD4yFKWllX0VTHYZVcSVSi2wwp+c6q
74aMkygenL3D0rbbyxAlu1d146n4e5dBMxX+D5i8vPomG/Dedj1XdV4U28COw20p/LR5N/SokD9Q
t/foA8Vq1UCHxmQcoH7b9fUDSEj58MVCSUh+7Nx4oGdXygKkbCQV9dFPrDT4jgUPqw+2JHYFz7q3
0+zK8+qpuRlczxr2Gnz9eb1jypUo8sklOj9ksmnHY1bYnBwsmZXJoW9Y2591GofdXBMc1McgyWh9
YsLPsvOYDW79xkpG1/launrgeq/iiaYPKNjq+r2ryjx964DGgLMod8MSdM0cpB/eTWUTkVyFha/V
cULKtrD2tKUt+VQCRCo+M2bZPwcHsjtJNPDGKgsAVknjRHY7xSRy7cxtT56cuu4sWSztPZRRnSpF
hUndyg8Tn9Js10+y1w+9h/wOxLYQVr0qwbOlIjvOBUoLcyu7qTxPlVcsyHX7GfEP/2dpU7fARtR9
37zVXpm3N1UAPBP67fPgdhyhf3KdZRRmTOqJ46mITS+vlSy1diLX9Wib7EcQ6YDmvyjb7pFrPMMi
WluATbgeSurPSYuvvqHgdmR3fc5Kp58rPxrypajbJviODaN+eSBB8fYQqVTTzq0Dd4B7wGvyOfPG
NL9uXd37B11By2SvbBeUwxEDJSSaHoArep8DDaN35SCDFpgO4QCoOY1lAwSTauTJLqCvefQ4hb3u
apJwTPzgT+WxAoP9eMMtt5Unp1JOCAZg3fGD34AN5Fj4SdL8TLSDyO5uqNLKPTQIhX/2qlh9U14L
sk5LqODjxF3Z70OwM+pT3MTv1TSV094PXPpGA4zKr9nohVCOQX7BHs6tXdM6jGol+wnOM6iH+ygv
ZU7fBGIswyPN4iq5Rz36VL3JnJK7SZSJrBtw9PFW721/4p/8hgOd4DHu9fthbLQQO1e6dsMin1HV
ndvaV+GJcZXGv9LJamukHxwrQ4Bu8OUni9dNy6JhKpzqWFRlCqRU47bw5z0UBkZBWf07j/O/cgBu
+Y9GtOKXMq/33zyCd/VT9UE1T0/q9ltt/s3/Hx0BB3f3siPwgT81zbe/vXkS1e/OwPzP/ukMgIf1
T+ITm4RAOfh2ADmSf3sDluP+CT0C5oc4RoFddmZs7b/cgfDPEP9DWXhAPOIEcx3bv5wB9mdIHIp2
qOPCwwCH1f/GF3CcZyqn/34lB3BRMDBcfXATPJRt+xj6S2fA9zuVeE1xrLyJf2mCjPwMw8q7zjwB
pWp3ABV3XpT+yR5CCJS3gEmFkPz7PKPS3sS+oIcuTTuc/P33sW3t89RBFRHnURexLMt2ftY2pwbZ
553jTefGIUdltSUo19I3aR/fTbVX7JKigcVIXRw6UpAowUm26wsk04pCqh1x+/rAFKpdKArOdy7v
vyeitHdpqfNDIctHR4T05In+G1ye7+A5BVa/BNoHaHSyczp5BI0t6umGFAUOMf0I7pIscoL2Psn4
vd2RYJcCU7DHrZP/H/a+rLlxHGjyv+w7vyAIgAAfl6QoSrJ8t93uF0a7D97gff76TfXM7Mi01gzP
80ZMxFwxUwIIFKqysrJsjesHUnXwpYnh62AZ2ITpmi0q8hQ3wUPasV0RBHyDMd7Gcw8lm60uJYCj
zpgnSCED49zMlaE91TyV21nkeezRLoEuU0wUZvLF9STtWWYcchdGdNNyjfgiCpPElvAZ30Mag97T
RAa75qmou1tdluz3XKTE5iSf9pUeFU6RW9E1j4zyeeIIz6rQit2pndoXXTeI3c4yxLSFNICXI4YJ
F0ai1vIEenRvSDIZPwQjOfS1eNpH38FJj+g2jOZhq/DoVXYXZjpxatEUjxN4ovcma+fXKu5j9PTJ
dppcps/avuBjdg8iXIUCK1DcWCPEsOtAKx5ZNWambYWsvM47EIvB8+s11PC1VHPabrBuwrnN9hGG
PlWubmitZQ90SjcFfLDbdglOYByNys55YGGYpJiHyckGGWrQNg36TRyT8mcS0r7yJjWE2PS83LRN
mN2bdArQP0Z6Y5eFWb5jFoYCgPrV3vLQmmq7yo1niFrRh6FMrZ0hYv5i6RbFr9Zacp9kgj8NUMM4
avpQHnlXQVo9UNXOgv7NL9wdjCmt+sCpGT5vBZFFvNI6CJlsbLR7rdGjY5GFwquKPr6pc7RNQUp2
n/IieFZRKQ6N0iKEWHn/iFRENXYlISQ+kSa8n7Kh2GdlZ9gWYuCN1Pj8Jeds3taVHPaJBsV3nUyd
17GJD/ZJlPm5CmZw2Gn2A2qSuccSCrXCWepx76h4oK9ppve/2sKanLzRyp8E2R8GB9apsGPJIm8q
Ex7aJiKU2AGnM8QMuw5hpiNUQO0qCIdND31vb5S5OHQVKDsFgMZbjFjyYzzrVzTLjcmmdVzd1LPM
t2yctK0e8OquyUL+Yx4owsJe17akaijEurV58jgt432WldyNezI/BBHBcZ3CyEnjNPbqWg/9Ej/9
Z4QR3FcZpBIPQVAOVwzUoY1oQuPGjET5zKaQOJCl5i5hxnhsspYltoEBho6ZjPK2SeTA7RJUud9l
pyrMp2GTg/HvHeKgbnBnBCMuArzwdbaCcCMqBBl9bRX70eytn5QAKHK7OiVe0appS2qjPiTMCu8w
vZBF9jBVJ3qIITZJIvg2CutpnxmIuanZjfcY2vrYq+QlFamTNUZ2n8pUbgzR91fQui790Gz0TVOo
uvaTxKCHaq77x2QSxX1UBuDOEMTOBvWbNCGBnRWKbQOMM4xHDPgi8d0Uy5+sAvsYc6E6825mRUGP
czRom1wllr4FiSjDF+nHk2ilEoFb5brYhpaRPkdJqneOOYt4PyHwv42VHF8LqlduVI0lmLpp0duD
qmdms56NW0g85A+VNWS5bc3970hP9X2X6igLJQUbMTFQ0X3Y9bkbTVZ1lWet/qzylt1JsB81O1EQ
14JYWO7G2sjcWTfQeCTLaWd02nCrVbnlFqoHbNmCGmnnJiluG5NrGYrp8XgNdCuBj5sr8VWXcHTo
ZjVeK9UlB8TXaqMohcpZPDIQn0vDjcpCIMOjwQ5BYz7aQtcjFxoq5g58OXJTIWjvkaoG1mtmNd3t
MBshbnFCjE2Sxe0NEtbExRxsSDKXhvAGFPdvhbAApYsCJSMEtlG+xzmZZifsrfIRHerkmhHIFduB
kgoVellZsVPOZrKvzJzd9xichpn0GQB/vFBRuFPBHF5DRMgctxHN+B3KCniJYrC2400nozrECJBy
6CHaNo8Q0+oT/XZE+eM1xJz4Iy5ZfFBJmX2vijLMnAGPsquXPUQee0AihziuhRu2JD4YmcJUoEQ3
Y9vqUP+qgrrZlVnyG5O4Zjdg4x1UqPZ9nkJKnNkqVn7eTjtTH2/6ZniN0BM5kGFfxg+FXu0hVbVv
Ze9Ck+93Nyd2NB67cHCTojzw2TwGENnBeAULyrhFGm97o7qfkbPZGhQmShr/MtXsThiOUA3RUy0b
NwBNpalehpy7oDK6WoaSH8TQMMn0NCUP6UhN6HczHTEvMngOVeoEw+gUTeRAAN2N29A6NE0CyUmU
OnlK8fE5Jshg+Cag7q6tr9p52AitdIBKuIZFXRG1ezWkjio1G6KL0KTAzyLfAq1zywy3l6ebqS72
HTf2eY7EEB+bZ8/I/+wc47InBCVgSNh1p9mItpyMVTgqukOaZhvPpVPq0SarG8/AYgmKl3WU7tL5
SwoWKIJ8pw57p68KZwh/gddvF+CnD5ralJq8Qs0KjPXSQ1zkGkr4ActPQbpTx1+SujDtidKfcBW7
LEg9LTadNmVOkeVuHiZbyqSdoJU4jxM/g4JhOI3O1P1GOu+mxqOcWx/Viz0h5Y++5Q9QmbjLYzRP
N7FuJ+x7J0aIqRV2Wo4Os+KbJkEUl7xSA/kQcs52uo0HxBpE3zUoLDPxzYLDzTXtGFamh/acTRFV
Cd4qQNz6HNlaMwlPWHjJ5lHsIC2E/vXuxsTULlvHkwKWu51wcSW77rc2BRtMqdqLcHQEvj/Y+PAH
/LWu2mus56iyZtdhLlqvmtgpQuWgA8/mVv27o6KyjRhhlZuicLaltLCATMXV66hBEQ45NkZ4VWVy
tMrc+KFSq7nKEUdtSFfnt1y2nWXrcWBe9dFjvB2dMNH9UhhOIGaPNki6h8bPUeaGt9vBa2Lc5FB6
jGOWa/QIoOPAMIO4IJbTmYFDheF3FbX1GZLqarIQ1BaYX2WQB0MIpww0v+7wqXUt8/NpctBpEDb1
RmnqbsTJnGoDxNHwey2+l6xx4yFFd57C22BkbFNrDycfQcpko5rJjdD/OeAcquYrL8xriFltzJ7a
aTScssYvXd4eggQHOjaf+q55km3jAYmTTombaUdaeK+airm5UBsDcZHW/lL94A7R4Ka4THoQQzAn
c6G1uZ+ksFsM+B2znZFq7iDuhgCNJ7J2a/lcJcyuONAfxmzMx3NYV+7FLDxTe4SAqpebEtdM2vDl
GxJULgm1TZILr+2hywRgbmb9LdpNa0cri5+avGW5ifEg+hGY1T2Lck9T+4FHTlhX9qx+xiXiK4Ln
8YoU10GXIkZvbYAGNo9SN8aH6oP7CurbE7kHIufqpHahQWC3QeWpgewNaCm5XVwfatodDGnejGPM
dryxHsrC2Jfkri+yZzKUbm6hI7VNrzpOXDPtbTxpm9wIfLNhX3o54SIGblSXTxXXnCS8MjDcLqS7
chI2S9oGiqEjgrXxNZ1Hp7MmN+5ir5H9sTbzO2howO1hBET4HKV8CzTDQZJ1g868PY+oj0Fnt234
1J9IS/QhJceMPkxJ6kY6pl2T7C6lWCF/AS6xTcvuEZMCDyLIXRTT7d5Mvg5qQK+chh88Yj31huYV
gg3NS5nhlIK6HLnVyDQ3ax8jyP2nYe6qmToSUjBVnT3rRXNILGqPeODhEW77HNgmRsBocfYQm1hN
nZiFDajL0cYnSsyDbpZPqZVdy4l4fdK4WtUiwg6+UsN6Kqxio6LiSsjo59DlqNhl1gEYVewQg+du
Y2psY2hN62VazTatTqrrnhX8Zxzkh4wNDg7t4EUzpblTcPmlqUZ/7ivdpg1Iq6BZ72TOvrWmrA9s
1hHT14IAvIlaf4RKnzuU0egRjIuOws645hNgUJliahmeQ3uaMY05awLLm0kLUltc4FYM1u1sNHyy
rcF6mIeOeSekGarbAeoeWeAEBcWE9DERNwMe5WNMTN3JrOpunoFZ4RNpIBtUfJvkUenHVi0P/VC1
e10GmWdE/eNoDhYuCQLnGPmMjYtOvZFU2y5hcDuQmEYv6IDrYMkHoyKTbRAgpRASqU4JZ440Ov5W
WuRaZoXfiulIZd9682iUm2pIjC1kZbxCVr4qO0zVBBmnIf0jGdJHPa2ckEw/ZGBG3pyg/5lmgO7T
zCEZGqAADI7MB1do3yIRANDmNqnmcx65iA6cjtxrRoX5J2juaHpcc2ghc5DcvDmqb2mh31pWrD0Y
+hT5Umj3Nc9ap2faPlW1P1CoyVss0yUQwDi6j2tu7jCJ09p3QV888AkYZ9+3A6aKMM0hHG5I8Vzh
Oo2F04862rmiAC8cwc/O5tapFf8VnlomDQkhcYC4v8F+eRap+R1NIt8Hrv3O5pTv4aJ/cd5h27rB
HF0MiOzsoe5jO0M+yltkwWBKYpJ4VKDpn/f3cLrgEOT0Bqi/W+bzNQNi7fG5eB5wl2wjLLdzZoY2
DZlLBB88TapjOxdumUYvzTAgOGNoks8VZqt3EnFGHly3Bhrc5vRLWItrAAngQxX8sTXqq0DRJySY
SGuV2uAqeRqwEfQ5bimfELgVW6tkfj6MLk34tolvZlVsRlUf2YQ8dioOQTgeA1ydtmS7TH8dA7Lh
ofKy8KXo0cUg1S6JIsx8n/vHUuOYeFIOP4Du71HAmOy6RyZjGR6AJvShjNOukxoyIypvOHAN5JEa
d5pTklBHieYY5BWMpQMJhicIW/p9PDiVFtl8MD1d+zH23Q7iKPbQYmHW16CQrQ2M26Z8AIUKHUxB
nULHB+wVqBQ4iTQzZApjhie6Nu+p0gaHj+Ojmhi1oz66yqwOCHGuJxs9Fjv0Ih5LI93qWf5ozGKn
0fREg8/gLEBl7n8PZXXIYiv1jdH6khs8cPt2DOCnviPNdYziHoj7HaAUr427x1mbr8hkZkiMO4Cj
hS/H9CvRzd1Ydy0+TDt7Bth3cVA5KRqB7DGFVIZBo8YOckhC6i2/Up1xHzHzSKvn2gqgwvZ1Smbu
FH350GhF5Q4cu0epPWHyTpWUut2m+mAXDE4b8gC47uLXzOUJSijVtuvYtigZPB3mUg3trNsRLooN
4vnPWGa3WaJ/mebqO8cJsSGm+p2q5LnMoh4PaG/YstNui6h+Dstui3EcEGcrrpihwQFGd0Gge2H4
whBtduPsFhnoKkRsRTkhHCBXuuie8iAPj2MtNgLBotIx7i9MTAsMI0r3c58IT0J2666Nw/nhNJnU
b4IaziAUSNJKodzJql30Sva7JlPW1yTEk4/AtgOVEcVKKL1uCPo0T6ECY+oujpNR90aVGvk+L01t
a1W99YPmHLUmkYN6jYSKybszBPXvauV5dZK8LU6e8Ei0KgLgZCguWJwvhTfMgvQKKvA+t3t3dhun
L/xs+GU54Q61vnvDjkJHzaVtrBDw3lb935s98RnOaqKA+/KStlAHj5JXIPONbaCuUCGCNn+An5p8
QR0GMzvqYUxWiN9vaT3vDZ/248ww8ss20HDu0jjTt2nTtV5j9eY2QQ3Dj4f8H7T+TbX+fIPfEjP+
tmeiDg2Ii1KAyW/tyTnsQ61IfW5oV21OnHEKvn38CS99QdSpDcOU+BM+5lsLgKJiwczcL3Tz3qyG
fS26X9DNXflga1ZO+3q2b0yg57YKlc/yAzcjR1kHHVjhxyu59G04ICALLR06eTdILwBePhdW7uvm
qQ3Gmh41RJBCm0t/LtfGT5HLxgRgasGE1Je9bQkwSmRKqT84iLPdzB0Ny6l7b75v3Ogec3qIXZeo
wk9XKIbNK50aa7YXjACMQYkxWSf1MasRCXBkl0OCIhYQJM39eEcvfjWcvX8WuVB0iXlaoYiA08eQ
g5EgardWG2u+jOV/ciT8X1PLxsp6DLS8RlRc/kA/t5G7zKF+eswO2eDy2kN67U9+5tRrhNWVrVze
ryozIkgFpP4MKD6O7qwYAVlXbmhdf0r45a+LfL6+BYmIjxgrlLSpn1f82wimi0MsRPZhI9d0Ct4S
9v42xDDGxzDhmsXSI0dlylhYZH5gPCYIM2bOnq0CMaGcbrQ5WfH/l9wTPzO28MN1H1iFqjKfl/mT
ycN8E1IZO//hEJ7ZWDioKCQWM6LMT2UG4Vyo3PcxulRHtaZCefGwn9k5HZUzF4X5I7lC4uFDEQbZ
egG+41H0u4/XstA3//vrwBFxySlmeZoLfz6LmqIinQF/tdur2S0fRuJYm96RyCbt2lZ75bA1yZiL
H+nM5uLooVoGDH7KfLB3X4kRP4CiveLd1ywsqpL1HHVgMWV+2FLk2jta/P542y7e0rMVLI5ZPrfR
SLBrWpQe4mK2Q9zWluhum/4Xz3pmaHHWYpBNVNIjkAdLwtHj9rYvo3STIK21waD6L5dH4FnXmTTJ
OyV2FDlYUec5IN8MeTIbr+dMf/j8xpmEctMgaB0gp0r3+ZkeDFIEfVn4qV7uyyi4hSznby0Od3Et
nz62dOn2mIaguokaOcfxfmsJ01YMnSD6M9LymgM3dEBsMp1KlCtf6KIdii4Lakkc1GU3D4RQxwoS
+cDyNH5Vt1mznVpktl1jJZ/qYvvrqpr/WrIWPQ0y5QyjSQq/S6qrgtTX1tg+/4c9A1OQgTxgWPo7
2cAixuCWqoQ0sAWtqIhrrtkUXlWan+v+/nspJxohwFDB6JJiPUWYW4AXzjcB/CHxFI/QqflU9/pf
JoSUAtrjFH9etpd0ZU4qrS1BH5BXgAFTO9C0z7VXvbexcGRAOjOcidIf23gLrtzdPPG9EJH7+a9y
vpLFnUkrYCCdKH0gIQLsBGRTWdij6q++fmznklM7t7NwaloSxuXQlX4UNs9tUd9TrT8UeffAgCP/
B0uWYVDExPADS2E+BmIprYvKz9X8KtT4LGgLHXOa/Q5OUevHti7dT3Bk/rHFF7cGfkgNGohe8VT+
li1CnKAjTqWna+0il54cKSSh4NcIE1zQt/5mbieATpHy66q/j+fplxzKYGUpKyaWS2ka5A+TyP2U
xih4gZu6U2E0rNybS/t1tg6+CAiCAhpQLFf+jJrX0AXfaNjvtE79/PirrC1lcXNSkBSLcVQ+fEsN
3AWlIEH7ldR4bSWLewP1KYhk8NwHGeEFJKkrjDX/ATKB9x9WIgn6OAgloGGdwt+zKA082Wo0wgLh
rXkUQbEzSfWpeVd/eRk4MAbegrDIO0iDq6ICJwWC7ZPyCxPsls5Ahccqs5X7/+envuVyoVMOTDNQ
y0EsM5fuP8OYjC63lK/Ga4yc3JS+mu/0/FiCa6HiuwEkQassHaNs7AFJHqaDoHwAvm/V3EmggmJc
+X4XU9rz37NIK1kZYURRr/xm07uAVEL9m1RbTfqGPCg38oQzeRMqSejcTL01XOXPrLKPNmNxnwG2
BSOI2b4+N/ndyJoRBcIqxrAf+mtqE2lbjSEbuwSlWrh6DNl4W2AQUGX3reoJ6oWoNNmQJptrECXG
YkZBeM5fK9L2lY2naTLdNI1AvG0Ho73vaALguwoSuql0lPVBLk0e+56rLzVSOLmpwYHexF2ZAiZk
LL1Glao3f6P+JPStmFoIvxU5bfYGmKIrZ++0xW92AWMhGR5QQBhCB8lvcbppClk5EAb8iKF2OAIq
xN/aUVRvIJeEbR+DLWBd9+MbtZgZggMPoxyNChIwE6XvnocZEmh5InWfp4iup+y+R8dAYrbuGDKM
XOodkGAdy8oOVIKbHVAnm/W1o3fycst1c8jcW9IgJmjKi3VnstGgR2/4idzN1qMchB1MhttLTMSt
973Z2WgvRTGDbSrIuH28/Hdu67R6Afo+I5ZOMPf1rUNRKuD6FBDf7CbwopUcwG9IrefQJPmXjy29
e/D/WMI914nJdLIc8kNnFN94ZfiUg/cz3KRF6LQtai9rScyfqP7dblpUcDCvKDpaFp5YsoZD3Q9w
8iY17X4X7y0nvhJb8J5TT24+XtR7L3ZalSWINOEvdazr7f71OputOWJ+7wnoqdv1Ywuq2k9I2/vC
6TdWuhvVJnRSN3S7lS+3GLX498E9M7141eYS02syQf2YTIlDRLlBxXXfhOEjKQp3nnZUEeImJQgQ
fE2E4nQgF1uMNEcikcd5xfu9ODUZyAL9DMR+BAllY6bBSxXBGaFBvHPA6PwSAhpc2+h3bzhBG5Ip
ARygtYjKZeZTTU2gh/iqEqysCI24VQGY+xGKEnaiP9D2BiWSqXxCn66d9D+1eQeBxZVreuEAmwJ5
JIJsjhBveUuD0AJlT1J/Bhu00R0Z3yp+kNnnrwlY1vACOkjYulye3nqE3oQMuY8Ov2knrVxcT1qT
PCeFaehOr4/tSgT2R/Tvzbc8tXiBcSupJRjXlx6ApsOEwQYFrkuwNUKnqq8h35fdKk+iCohWH7e6
H47ZQ/RAUW461sY1yM+ZZ23QV+UMkKxQB13amrsmX/unseuj33X6HGehjqL6rNoK5WdXd2izq57K
r/Rr6BMbKckRtagvUOds2SPzB3st9H3vQhZ7snDIXIvmFgyRP/C2FIfTdY5xnbUJox8c/iV2xcor
dLow7xZLgd4LQcFfWor29mXbCmYVflJrL4GQk1tGKPPVxkBXAsg1Q4soJ2gmEOF7pF0G9A2robsf
xvlmYsHa57tsB1gSFahFiKXu1AiSKgjGpV8k+SOb9KdGzmDMFf7H7veCFdwRXEqItKLTfynoo7io
m9msoCv6ag67Rrz2w8vHFt65HfQ5oqSiU0CjeEyW/p0ESMFCWOB5OO3NxCr3BohAaxjlpXWgZZKi
c1KHZsFytwL0Zom0bPw6y/YhaV4lDbZV9jnF4z+hvXluZXGjEkzKDKRZ+1E9+tYc3FlCPuei/Hy6
bYJRww0DeBhKo6e1nt/bugdpuG78AGKv2wgNQ6k9QoPXCSbMuLQHNEqs3J13fhmfCCCfpAgqOPZv
ETsDHYXiftaiHlQ7iaruohzclZLdQtv0y8eH4eJnkrCAF48b73xzrvd8tqLOH00VeQ3NTd8YMEjb
hALF5pOW8NpJYGOntw5KUss8TyZ5xszS9EHGL7yph9JxVzcut/oVPPG9p1sYWvgDTYLex1o0k27l
VnjFVhXueGfaxFGbwQdHVV/Byt+XAIDBWEw/4aGAF+lSDySkECPOIEELwpVb3KeHbpt4qdO4Eq2B
dmLHbvXZ80iI1HGnMP4XJSG6rDmQPMisSAU+Zf1L2ZEro2boCWxPA+f0aAXTfncUF7YWIVkEOj+E
vwM/S77V84Nof9cGWDCtXAn93p1DmAGcDdgUR//UCfz2iuGfjBo6+fwm/xVnrT1BT5qvKgZeCm1h
RcIr6QyB3jLIi9u2q5I+8KFfrTvjVfuzustcbdPbYWxHuUv3aAPw2yM4TuOK0710SN6YXngqg1gV
IXXgy8pjezRtH9It6uUU/E1H7A0cEhBff358497n/9hQg2FkmY5SgcAfbze1M8coQTOvnxXgI9rV
NaCcY7xnt/2++zq4Yl/csufs15o47IX0Ew13BA1yqFkCml6mRfNg1oBhgOTcaZ3Txwit8mPg10+B
zVpf95uV2/BHMPdNpEHe2js9eGfuOY4CFo+wlz4lj9FPsNSpn3j6i5baEdq+rK3YQxBmB+ZN5BjX
qrI/Hemc7HOTAvExEHAuFUGhTwV6HWSeYjS/lZVpZ/OjlObKk3BaxHKRFLiSie5DId9hS1xTnNdZ
u2vAEo6azB7CFaG8C37TgF4R3gHUfE6Z3+mKnm3jiLzPnPt6Jx7MLYjdvuZkh8YF8LKpt2jqXVnP
qrnFhWiyHgkJzJ28JnNO5SU7/Rbs0JzmjdsaMsyfDazwlbiOHNo0GXQel8szwm6qx7HYBWguBjct
QW8Q+r7Hl3lOxArOfHFteA4sanLcA+Qgb7eyEiME9aJyN/4I74U3fQn3gZfk7rjpt6CZ4RR+fNEv
nY1zc4utZIT3JIVYnbBUdgXCJToptHZtFNb7hwD7d7amhTNRhWm2MdYkuqa0s7x6NXhzM4ItZg+D
9fzxgt6/BkD9CKUccSMgjyXlIS+CImlUsxuZcobpNtC+h1Ow8uJcWg/eT4FIHjpB8I5vvxHClL5C
krLrILyA6Qt2JxJbRPuKfbrIhYN3bmjxglbcivDiNTvTeEQ/vQ3qn52zlZT3wssGIwZURRjCU/oO
9NJBjJ3aqt31nrmdNqZTRzaKtU6+DbzGnVyw4PfZN3CD1076xV08s7s4enGF8Pu0i8Gxutae07sm
tfMvtf8jv5q1zbTL7jS3Qeyw+fh8/Pk4S28oAbpRHXkSwQFffDytN1FZHXf6NrzOTVv+nq/qF3C2
bMy4eQgee0f3yvumt4OvyUH35XX8+vEPeH9AORANBLEWcJtTzPLWfjwqI2ySYTdaevet6ojudyGz
bjA2+/PgCSzBI+M5pagpL4dYYQCUsjBsYocZh36eTin6I4Yb9LK+kGJtTsOfXXu7q+h0QxHGBCBE
TuHs21UZDAoHVjbiqUycE/9T3/DSDTc5YlmIIzAHtHeX7z7eyfcHCDbRggeSgTTBjl1AmxNUzmil
xh3PO2ZnQfAD01Ve+dDcjhq6Aj62deGrwZY0mQEcCtDmYn0qGJuxKsddO1EXcsWeWUdeRHPvYyuX
V/SvlcV97xkZuIrHXaQRAdUOtZfaVG76XOZ2V0QrF/DikrB7cGNA2d/FHgrzs+tiHne9CVxWC256
bl5h1NPTx0u6aOVE0YAm6Ymncfr3Z6HBXI6Dyvpph5EutpH8gqiPrSVrgv8XfBjwV0kQoCP4AFi4
sJLFNKKaSXGp4++ksJvrYg+k+z57bjyFdGDPrupv6iivtZUP9v75BPjJmYlcCrL27y5zOUJWhndy
F+n1vTWD0q/Vcvz80YMNifcMOwigdfF6Fm2NJGqWO6oxjIolVLUdRFJZ9hJg9Npfj8H/FwT5X/yk
J///FgT536r9Xv9o4x/fz7XB/vxHf8mBIG3+V/7j9Nf/yH+Z+v9QfBiUPSBDbaAMjTPyj/yX5P8D
70tApcYDy4Flmp+R/Hh7lfD/xhkgkCQRJ9AAqPvC35WxVs+1qNQRY18fNIlJSAojeDDqe23mywnm
+NeZ/20I4S5K3rqOUtzixEH2qNf0Fr02hei/oUz4rWD1owjMrd7RQ4AWpjrSV3z5xbWZ2G/glhC4
WPrXeUoCFrApP4bz0RjtSf/Vrylir5lYONdAxdqE7vD8qIdf+Xifdfd1+PPszNz+tUXnDP2LJsDj
AXIt8cT/Ce7PnF1U1miWi2J1ZKZ+R5Tamx0mqdRrnvvtM/H39zkzc/JKZ2aapCVVGXbqqNDQie5a
NBmC9w29k+THx+tZM3Ra75kh+HOtBMdLHU3S3KFrYDdnKZrBMGAsynT3Y1tre3f6LWe2ToTbPI64
OlaJH0DyVXwX3Uqou7acxbk2REMjo5xgIv9pQTfAJEB+HcMsV5Zy2v939+fs+yxgxDHKyzItZvSq
heJgUqBDaJf+eLfWlrKIIrVCkWKusRTBX9HypQh3WADm46fSw79PmgTBBug1M1DifPtRAqPuRRU1
8AQdcK4Y+uJ+bWaV9/FiLu0XE3hA4SwRWi2nfaUUZNFw1PKjYWjSgdZbcJ00Yth+bOXSloEkRMAQ
AyEetb23a2nLqRwLpFGY5g4Vkjk76lAeqF5Ujifh/z4cF5zAxdWc2Vm4aZ0EWYh+P9zOkjxDUGjT
9Wv0nDUTi88CRoyyMgJXhqn0AXGDfMUbny7C8gBjk1C5ADldB2T0dqsCHR0tspTgH1VfT1NGrRSk
D8CAaFpGU8TH27VAPP46Y+fGTt/t7OJrbaNyUZ8WMyIDBadoI100vFU/oIDg5Z7l5iuo3yVPw7Gq
UzCPnHf51mBQRxeNLdhVGC7ndzx7AIcMY1rW5ghd2sRzM4vzZlVmaRRmAi8QSbvotGkzzwBNW3ko
09p0C4l28I+3cm1hi5MH0ew+gdSnOg6tfBjQi4GexUH3KO3Wxgpeukvna1scQMwe4BloWjkaGiFK
kTupmW36b2P78vGC1swszmEdk8ToZpZDOSi0A+sBxVU0+u6CyPvYztrGLY5gGlgVzWeciHG6DoeX
Goy3pFrprbu4FtBjkIrjpSTLML6cAmnEJdZStca0qarukVdNa5eWLB342ZWjcPHwnVlbPEG63mp1
k9b5kdJ7xXZmXToc56EpfGVGm49375I3QvgL2TsOkEFfIhpzbE4BotDkOCFCGCJQ8f/LyUZoLf40
P3Id8q9vfUTdTmPQTX10LKeR27XCciDAFjljHlorO3fhLKAshj4+YBnggS1juFKMAeb2WeoYTh0k
lYCagEcYWisn+8L3eWNlcYEabpgdB730CNVmd6Jb4MvOFAPe09yRPHz8fdZsLW6RTGdot1qBOmo5
/T+kXUdz3Dqz/UWsIgkmbElO1kiybEm2NyzLgQmMYP7179D3fhYH4huUdTfeuGpaDXQ3mh3O8bi+
08hXs3oplXsayxqoc0wTHo4LtYS0JAyjQQHycHGe7hq/PvCdCbzSu/RgbOtdu39HIMdXionKkmmi
hCkWneoMaHbIK/KzaoCb1uwfo2nC4GfxjvNbipmVXjxQZABuRT2FxTmcoX0AkAVkXA19FHMA0I/M
cdfMbylMiOFUJyXDRGh+LjFYpRh7MFh5XS/x2DUhcxuYolaH1E4sYE/WgF1HS8/PJvk+Kg9T/TC1
ko2ZlXCHntOrCOHQEptGYQaO1XMKOgXV9EMy+JHjF+PDdeOWyRHOy+mokmtZVJzb4jajm6ZUvKDd
jUyWpqweGbAJ0FjAmgHgQC+NgAGVUgsnDVmd842FN1ijcc1Oci2rurzKELeMuA4YXSWy8vNAz2g3
1Va64ckd45l3/cxWAjbBN+r/dBFZnCa9C3IgesJv2MaoD4MsPZWcFRXuHnCzxoDlMHxn6YdU+R6R
D7Fuu9d1kJ2VcO8tVdU6MXAfjQUEh+ispb8q+k16JTJVhDgdp8AF6kL4fpIA7cFR9tpYzbAg2+va
yMTM/78IMXZOwhCwcMWZmg9D8kk3E5fmsvRQdu3zkS6EjA3AAFuAXZ1LM3K7unGHRPK5KLsU4ZkG
XVQUNrPTa1hl1ZWNPk5+Ot065O8/5C8MWMhuSFEC+0DDG62Tzy1BAjVZhbEJa2OujObK7vrlaHNx
X3zVlv4i+D7wbdSiGHE7yU19AFvYCZRMLjbT0dNQJK30VUNAHRntqXk6R6zxcXQdW5YZ+OCeziN7
DhOgfMrcc9UOMAqA1qWF8C9+/4C2PSIqV/Nz1AQ7DHEBhE5GjyH0g35/1BFU5P/IEEJAMRpKFrMB
evzqN4anucBufLH8/rOx7f1/RsDD5+vXtJbmLEUKEWEMY6w2ATL0DITvTW31tywhgOG2DgRYmkba
ScTNl/7GKBYaCpFBo0DWrCjqVU6xpY29HzptG9nxtuw3labeAPzYNe3+cF3HVfNYCBXihN6M1OIm
jjXNJiyHH5Xie9O9xwQXMoQwoRVNXPIC5tGaW5B0+0lousCRlWy3rBrhPKg6d+sxQzjf5iIYpV2W
AYoPBayyPljBnuuSN241FKG/iiYvEsQ381r2xAGZVuMNwuRU65VwrN2U1Dk2ueoXJ44DSea7ejEL
ccKhsbwxO2XOsVsKTiHrCbAcG4P93SDkv161kCIcmlmqXcYHPHp2XrpGfHYwgJ01kpOTqSIE1ziz
1aK3EIK67nlkB9ZNbh5K7Fh2O0JEBUJvkic6nqJQ243hPk46FxtWTZFLsoRVK3s9MDGjags9SNIa
TmrPZb/a+jzYQD96h0/OjDEgecHekJhMl0PFgrxHkbwvdhl20UzLS6Lv12Ws6rGQIYTTrstYl004
LzsN+NbowGkb0T7dXZeydvOYtzdUVMawmSQuPziT2oZFhJs3gtHD4v4TQ6XCsoYP18WsXf5SjOAr
ZV86cdvE+Ei0QGS/cfraBX8fbT79NzGCs3T9MEzOBDEaIBVQI28TgIsWwJr7+3LivKXw59QEfwEc
Mrq3+uwvzb6rAQpe3kz053VdVm8GtAEgATDwuSZWyPM81FnAkuKcpuYJtvYzC9lN17XvUQVT93OF
CnNN4roNYBs1rRkaGEDbAoEUY4+Gq9HNdV1Wr38hZLb1ReRnAcdiZYV3WqFgQImOBRokse5R9nBd
zny/4gONGdY/ysxnupATlc2Q8PkLQRvvleKuYrkPSoOg3Oske0cIWIoSLDpIm1h3AjxmgcY3nFQ+
dHRrkONe12gtCizFCBatAIsgmWaNyHSf0rPB3xH5l78vWHLhBHlkB4hkRpbtdDPahkp1TxPj83U1
1jKnpRgx+IdFoWs5mkoaU5+CstlnZvGhBmcKaKVeMIa+azOgRBJrlIQ3yfEZaOIvDULpk7DLQ9xS
RtJtFoBcCnCD11Vb9dNXmxNTa4UmRTtEEDH05IRK4oxXfXAcGfDJWs8EAHB/bNvQL1WJypFhJQqO
WvwavXDPdyjBA2evuBl9ONNfLmT9k3csxZFLcQzYrJghhrghv5s3Vc0TypX/7eSEqNBoeqnUFFkn
pcco9kt9z5rtdRHCdPlbNcSIEKhWRRvUPaLaH0E8cABG1VH/FAxbdVv46Z1skX3d0DHDi/CPKW+x
Pql2NciBgAx6Hkv9kYFgdzL07VzXm4ApqSugnNYn9ZQ2veQs1yPsq1zBOtIBhFLagLqo2Y3eMNgA
lCCAp1aw42HvJWcqkyWYRgQkb0zcQpa+a580H1YfeIBafzY3wcfxJnEBBovpNSBTXpe77mivKgrm
AnycIowwuor+hrXhteqVXeAD2Upykush41WMYDFMpzrYP3CDTXBHtW9l8/dNIfjx6+8LD0c9pSwa
TFQW0EPxDTO8tWpgmekU245cNfz/dmbC8zEOFVhkKpxZCeSfXgUGWOmqjsQgZBcjvCGTnrChziAk
brbg7nC11HUm9h9vX3hBkoJMCg214tzHz+PXAsDKSSopZUn0+L05ssgeYu6kGXWy4lxO91q3rflN
TyXxaD1B+XP5IswhqOZGvYwb9IDiQwxY5RbEHvYumG5zacVXoo34jZIC7kFXAmhj679QXyyqD2Xx
8A7rwjo6APiwywb4hss3YjDDISs5UlSrLX1E8tQFxR3wEwzJxawGnFc5Ihlx09mpDvYnzCTpn8Cw
6FrxERQ+Xt+nEndZvZ6FoLkquLAAs2VGCJxyPHr42prYdqRPeR3400+DvyttWIgSwow6dBENe16c
g/RjCWMDBnrxHmMDe+O8F4qtBXGnOij60O6yqjgb6MdYQL9unkYGVg5AlwMx9D2m8CpLiAEYsEjy
LERzU+cPRrEl/KGIJeqsBuaFOoK1ASWPjZGDZ6cu7poJ/0oC/6rDvP6+mCsC8d+wOgO/H5Y/RsZc
0AMBLLqXHJRECzFdDEfdiNtZSlX9AJbzp545j//pKsREkQVhRJIe3qKNWyt7KAc/0SQfjet+8ue2
f9PULfxED9Wp5AreMLv8VDcfOXvhAEoag7ukD3fXtVnPexfXMh/oQhbK1sZQ1gxB5uzsjE38odlr
t/ENOZJNuVM+DZKqnkw10S+7EEufhCLLcHZVcj+14G8PjiAWa6RIc1LV5ri3UK2IFLWMQ4SbeRfR
3PIduNfc8TO2zlyk9FvZ+o3MwGfVF+LKnEYAcIJqvf1RBRGF8VVRJamAzLqFMEDqFtRq1lScBw3r
k+yLoktqyLLrEYIAiDG4EmB465yiXEGDT6i3YlgRFIS7QTbZu9rQoK+WJwLA6Vqq0cSCI6mm2290
j7vas+OTr8NDcRPtyx17dDay+QbJAYp4cJxHTtMZkJmCkYE03yx9c92f1g/QtjGrDBSiN3ubY9Qy
uwL/79mhz8HkDcA4DUw3Kk8A/5YE1Pmy31RjsOD+P1GCeU9KBtIvhgpm0Jh3mEh7DDJw/xGr8gtd
9xXSbfro71Do/v3eW8gUbJz3JQ1NOs5Vs70df4rbHRh5r5/guhv9Uet363DhRo1aAeSY4lm1MRav
0XgDVgOw1miS01u1BIA6OADdmPm/yaW3an0dWt08iJ0Ca2wsmBtnuSSvkomY/3+hSWQbDJQaeIsK
vTyiPeQxIvseXo9xCzWEeDrYZalo8yRN/Tk/KK7mFo+Aoyrc7FD40QZ8U5L4vf7Fb2FxAihqKn0D
A69HitnqAzxoaMExjuH1GOTcltNvCsBVhJVzdsp05m65twPmh2l6yGtbYiGr57r4E/TLc9WCshyr
EY2oPNrZxrlLn65b4KpjLX5fMI0k6eK6mIsaPP3IjG8F/DjgXwi/mQY3n8zddWnrV7gQJ5hJZoZp
wwOcKN3rpqtty220dT6pd81m2PSHaCOzmVUHW8gTTUarMVBQl/jUy361IGZP44dGNqskuyIhNukY
t5pmsNJzaf3KwzOpH68fmkwHIQ418TQMQMwvztw+NUbmGsBRBCvOdSGrsXxxUMJrO9Obq32OB91h
GL0zDhH5Og8pjbqXOe9pqwGH5Y9bCQ9v0k4s6TvIyjv7bKngglMaSRd65U4MrNxjLRFbAfhcEc5M
z5OmrWt8Tsblfdh/pNr2+nGtuM3F7wvHlYRBA4hJdG10bLMEEXO16llPvhb1pjNTt6glUWDNb2bk
EIQg7KSrb8ZK9SzWelai62GdQbu01faZp93WG/AKb5JNKJ0jWctX5o4UUKCAjKJiZO0y7FQht3kJ
JqezFm7YAU1P7jI/8INtegCTD3sa/caLNjI8i9lThFf+QqoQ7ECHMllqhYQiYfmuqp6aRNvR9lvh
SG5vxaMu5AhBr5s6poJKPj9PzecSJHOsity4f7puIjJlhFDXUzWYmhhHWDp3NtuGTg5+6UPV/rou
RsB3+Z2mXCgjhDgg14Jkab4q8hF8F+ggGh4Dxmrjgl6Zt56yY5twqx2uS10JFxdCZ+UXz32qFSaN
bTwbHdvm9XOH9WLF+JznfjC+Y/HmQpTgyh24XlJthH5Bzdyw9vSa+TVeqY5LQqDMKgSfJmHtZLnR
o/aofUhNn/NjJMPnkNmEEPmUye5Ym+I1T3PsEFngon3EwKbbATjj+v2sxr9X/yVCs6q02ypWdFg4
U46NcXAayf1LzooI8WEaBxaRHBml0iV7ZYj8THE+D1SGjbmqho2dK4rWNT4whLvXo1rp+6ZFAhYU
3jiFB6U0JKF1VZOFCOHWMXAIlsQGzSlQDAIqdvAS0Ebb+qfr97GWSuIT6VUT4eaBy20ZgYkHw9ih
4eZxZK72o3a0tiCpS1wZlt/6e/EqzhLuv3JAd13GHcSdB+ZZR+IHh/HePKeFS3fFNty+Y/JwqZ+I
DNaqeYlN8wEGof+iJXE70296yQe7xBos8XmIwV03w0qfNftAu21AJEmDAFv1byhdnJrwLqhJEGK0
CObWf+Cb+Z1VH0HBiBaErx7wxjcbZafv49TDjV03D5lm8/8vwinMLi3UcA6nw8eAPIyBf/33BaSq
t5oJj0QVWCMLBvhrdAg+gBOp/6o1buCDaGrT+8XNsKnu2KPpdU/VNtrIgH3Xoh5wJUH95CCneDN+
gqWOvANYZnZWhtzyh7qavCwtvmE7+FnvzFJiJWtPkw3wcYynYhPiTSdBswcK2nSkfgVx3PITS+5s
68uQR+4wfr5+qmuhYyFJ7CUU5pBUTQt7BFezlm1t47Mim+lfU8ZxMIUIYgWK0rtwbyaPe8VQ8GDg
8ywAkTNKAxWJQZh465TD5ro6a7IwiYR+IqAw3jK8BDVY2DuKNyMDyvWBNqPhZon90o5wZzZoX5Wu
lfQv1w5wKVEwe521HePgwD1zMB2Gceg73X1gf7mu1ppv4WsDEC/EAmOJLQip0rxXmybrI9Bokj5w
rdGhxM2ilEicbFWbhSDhrqxEU2pUy9E3D79leNiLn3b2cF2XNU8CSiFIcQjgvYDpcRknIh6WSa9h
9qXRmbPDrlwOtHovabAJqGDD+rqwdX1ehQk5Xt13hTb2SLwU5WtJgMgD9t1MMoq/KgPtwxknEGA8
4ncamqSREs05l8lHz3HA695Em77KJFezem4LMcIjX6ZaN3ZzJb4PercMbwz1qZ7upnD/1ycG1DCd
Au3DxKSdiCNTd2FMKsvOzh14bkGcRhLuqlxyZCu6QAi2bzC/A7B5EaKMAllkKgZ8JLE48ezAN4GJ
g3wleceSLiZSDQ3T1QTQJOL4SYPtWcQBRLcUFNgk9p32g2WATj6WTUms2AAEzRDov5HXxNZvx3vA
zzdIHQb1V8GO0wiO23z7jpsBPACay8AuBaD9pePY/cQT2mKbetCean1jFB9oL7n8lfCJNcIZiBVf
6Fg3FXwzt1RuRSkF4mQFJP4JqPGACvnGik3VyOqSKyHtQpTgmfFEwLtSl2j8bfB9Pg8iJX7nDh+S
J/YEkkOv3Mm+zFfvaKGccH4ZoNAS0Fjge2JKvXbwVHqkxTv62BdqCV7qOI2i92aBrqzux+GPsPo0
wrbfYQiwJ5vA5mZss0tDaJUiicwE2ATRdN86G+J8tGW98tWzckAlOEP6v+VIUms2plUNNarslxZ+
CdudIaNhWrW1VxFiO8nMM1KqZj1j+bQ/zarxHNB7K91nJWO3hS6DIliNODNRgIY5NBDA6ZdnFpoj
8OPrDM4zDj85ZxulxPSjYe2tnEn8dNWyF6KE67HbCb2cDg/c2IMunKQHJEYSEevX86rN/Ccscm0V
64vgoYQpY+smMu7C4I4RSTNk/XpeRQihwKoUrdFVRLQm3YblfcJP0XPXPdqDJNWdPxqFehlgFF7l
CHHAzBorpjOkEzB1vmnpzHwNZo7GBAVkNZ3iGt0xbAS7Si8b9ZVdkxAOwjZV/qltkfixcW7Jz+tO
uvb5CsWAhISnh76FfWOqGWQ9R7mz8fsN8YHkq7rGoXG7je6nWw2jkJKQum7irwLFkxwURQeFGop1
MVbmwtZV2mLDg7tAhhksEyScHJmKrOtHPEQAoC0LMJrUHk19PU2960e4ekMU0DvoOuPDSxcUArNh
4qRz9bEwmxdsOXuJymXzJ6u6LGQIuphWU+UUXGBny+7BdPS5tW6a7pErj9dVWaudALXhVRfhXSjD
IjPZiK/jEQzJ5jbdRH5wo+10wLuEfvFyXZpMKaFQo9dtVaQ2Dq60p11OfJu0B0s5Grpkw301Rrwq
JVboSMbiqDUYDIEfQYUVAAqAg6aCFlsO0qTrOq3700KYUK5LEhZ3QCae0x+X3NG7ycdK5RZAOcNG
3Zpeug021yXKtBOejDbsU8UMkDyaZAOSAnyhuInjR/FNahyuS5Lcl7h0AlQu1tAaT+GgPjv6d+p8
JOktU2W2LlNIeDV4lIAi0kIBpWMOmAI/xYXjhfSnrhCXBr+uqzQ/D2/C+uK25v9fvFC0sRSznF/3
wdS8hI2uHn6zMy65IpmU+WAXUtqiDpMyx+d+oan32Yjx/ya901kseaNkYsQgkQGwRh+QDZHyjCHr
vj9FslFLmQghPsTAoRoKBa5ENMu1s20KsNCKSuxs3QCALmiCugQMZ0JcyJMYFNUK3lpFBXAMG7aU
DB80NCKYMm30ZpJ8TazH7z/ixNVDBLwwwIgVap1W4lrmS2jt3mNkrwKEkJCZ2YQPIqRBZLxX2W4E
ZkBWS2SstRERuV+FCGFgSuPaaBIcGuYf06f8MG40F3Dr1iGN3Z6AgWCefUKtSVLIXY8Jr2KFLLKP
Wj0HVt+cF6WniY73wDF+Uiows+Waf/0YpSoKgYHWKfZCVBhffwyBCulVTzOmfLS1fBRkitovDnPK
IsOUXwMVuDjZ2ScW3jsmTsl0BRlS7Q/+HM6HU3Ok6PXlu7+juvldO74QJQQK1lRpVTVApNOqs27f
WMFRbyXp17oHv16YECS4oeS5YUObIMVkXNu7LRY/ovTvsHDfaiIEig7ESaplwhwjesdM7KkezXeg
I8xlBmymz5DZhiVoEidg0EbeZUcuvAszhbpVfbVDRdZ/XQsPSzGCJlOcRICAwoNOjHJn0PRUkXYr
sezZOcVnaClDjHh2UfLIDHEpj+2mPuTbbs+/zJjuYNHZy3oEaxawECbW0nkJfHCzRRuu13aO9mx/
G3tJUJBJEAJeUuQEWDi4fB0MAtNxXl+J2afrZ7YWeJZaCPEOWElYsC6Q9pRZvDO+oXm5a6Y7vfl1
XcxqPreUIwY4HlKtC+AvfEO2WEPbYJCZ+lhj8Mlm3GMjTPtxXaLs8IQoN2KpfywjHN5kwEFnpvTR
S3SJxc2+ccXg7PmPWMQ0RzHirFJxegT4BBq7GQGvCgIDLwWfUfKOmcilo9rzVS6EGSXpe9bii2/s
ihdW0ZfCkOKKz9dwTSEhGHRjOw0x1fJzcjC3A1YsN6nXYZYZ9HdIun3+0smAXSVxwRbiAgiN0zrU
EBdY9aVrWq9RZF2B1a+xpe0JYQG8zJZlBSjZ67vykPvTPg88jhVI3R9BcO/J1m4lLjVjZy/vqegS
00gHfDA3fJNZ95M5uZpyW6myy5JYuMg637Ek1iOGaDflCeZmfFvLfSaLcjJlhPigVQ3FrAfcyG4y
8Iwm+gtYgUF50DSTi3LlO8ZNYOPgnMH3P7BtRESGGkRWygRa43MLSOQqvcfLtCPFtlRkkNLrZvcq
SHCmydLDyCkCmB3oOOaGefd0Pf6sH9yrAMGTnDoz4gBz7Oc4RcZNbkZNcw39ly6LCush6FWO4D9K
CqgZHBsuSHuy8o85WroNpo4UP7ckz5FMI8GNFKL0+AJD/o2atxdNtz0mXCrjIWn96yf3/7wVf1QS
Cw2ZASgbLG9CkOLkhw5z9Ps8oltHVei2u7eSHedJt016k+250nX3BIUwDMDk/QbYOC/X/5h1pQFP
BW5oIEeJ+FRaXKVjS5AsR1bqqmxvTZGXKxtTOfw3OcJzFfVlOCYRgjvNwHiWYweztgzPHluP5Prz
f5MlvFrVCJ2medQmz+PdoE47Z2TfW+cr2CAlV7nuZa+nN5/u4slyaF/ZKpiJzqZzsMZ7y9i9QxOA
4FpAobHmFPby94FCUadJPANpJ8cefDqN9VXVfxnF5+tiVtVYiBGCYNf3TgTyTHT9lXvVuYtkBF/r
v2/NzDWA8aMi2kllOGkFfCg8UKCc2Yx12ntOE8oaSevvoAbaNbA+YgtbpDkYjRQXbmF4oT86oC2L
j6mnf8zwtRdtAk820LX6Oi2ECXEJw1VOZmGw5dwA60ibTgCy9Yp+e/1iZEKEkJTUfABIEZ7aKfyW
pB8cZTvpkm2/1bvRCfCLAUeDbR7BWSLGQ3TI8SJZvDsV+XA0s/eEmIUEwUnykSltj5nRc5/f0+pT
6Xyxy8R1mKQLv3pWCzHCg5Rx/V8jy+PHoNvk5fcyfEflTFuIEO68TcEtiw0h7IwV5aR706jWj9Qo
eLZvFJNKhMkuRrj7yFGTkQKn48yLmLo1oMaBWig5s/Wn6FUj8SNvSrjCEg0u02zbfwv55cnGDBo/
ZChBy8pAq4/5QpwQz2bX7UMA95yVCkAW9THKbyfgVlrjdugkD8768WE7jWgIByCdvgydptGZUceh
WUrJrmutXZBLJKzNeYPA51XE/Ccso79pZrU6wbCDRxa76a0xs6ydxy+oDxc3+W2zc25tSY6ybuSv
IgVv1aOgniifG78F8Ub1AJgJt1G/Xo86sqMTHDbtrEJJUuhFFQwnqopngxfvugiZHoKzholuszo1
sY4N5pawrQ9mUd3xkkrEzH/pm889UFgaKA+jhSxOzDDNTgrVQPykU+FrdIsWqRcYP3QqCaKrdr2Q
Izyget0HvB9RkMPKWQ68m0Rv4p1iNt0urzJysPo+/2lNCZNYwxxvXtWbqXWwfgJcc3RlVRDCEcEA
J0vrem4k0QnTANvcUDzO7iONYdCpPXL6oveyT02ZQMH8oiTomxR9q6NqdtvGIluVfib9uI16dhc3
lV9yQ9KUk0kUbNFiSpVERRydAG/nxmQ4GPYzYu95dIaN6Xzm2bS7bplzWBXPFKTUdB4bwqaNI8T4
3gmMBmXJ8NQO4OQ1FW/qbg0AkqjIj22YT5rlbqwYEkO99Id/btLSbaoDyQEvDBWkOlXb90MPNduI
7lKg9ZGB3I5Rsr2u3KoYzMBguA9OAYyQy4jF9UBDycgKT1My3vSp8aEA4ZBOZGPha2LmmVWMp4Cy
ADW2SzEOxjtNopXRKbfpcRyjjyWtXC7lwV0Vg29o5HuYuMBdXYpRoj7Q9CaPTpgguu8z4I3p+TjT
sX+8fmqX8fCfy7EXcoSX2EijiJeKnpwc9rFpHytZw1Sih/gIU0CUZ5MBPfTE6l1uxQc2Wqiw8VwS
L2SChOeX1F3flJODA6Oj5fERRGNWVgeemYGO46/PDN8syOdBmwQ4WFMwgXGahpaTyT42VTvtqnq4
ozGpJS/wZdj9fTF0xoLFEBQBA5clvPGl4vSmFrT0iKlMb7CMPWZ8bu0h33On8bHg0UiUkskT4m00
ahzDy2l4Kqd6AxwsGjwNo7mJtWwXj9S7foKXb9e/ylkzX/e81wjmtkvrphmAhsJQo0clCTxapT/6
NjjmLQhca0sGRLhiGKAwfZUlGIaWD0QLgp4ey8BK/dKwNnTIR6/S9A/XlVqJrheCBLOw1IGbRcTo
seDlM2CJT12RI3XCUB61AaFWTH5lV7uY/h38y7+Hick/jGnjI0e3hJszEzXgVl7SY9M6P+3euCkV
su9SGZbRqoFgbhYVAcxfWkSISEPDWcHbmh4ZjR7zBtTykwrzSDGFE26slEvC+aqJAA0XNmLjc5fM
/79MQLs+SNMoRIyNNeZxpz7SlHQuqScXCBrvEAZOmFk5jP5gmeNSGCGJUfdprhyxxvap7w0XC4f+
pKR7ABlsrlvJmjkuRQnH2BZpw5KwUI7tVOwMxdmnDED9qi3J2taODwAMM5c16Fkw3XapUV1oRqoS
1T6aJprfPHdRDQYd0bGoZG3ONbugJvhEZ1wu3RCZe1lqmDEgZuBfhG0n036oKHvRknRnZ9VdA6o2
SexYO8ClPEEzTMaQoeaRckRJZp9P8d1EOk8pZFnL/DOXuRLmqi1iwK1sbPaInQASgfg4BYT5EZjJ
HuNgX8vIvi9VP1AaHwi7m2HUv183jbd3dilSiFRpxgrS5hh2tsm0DejotQZWFDRjW6CydF2UTDsh
VmW0nYIUGKOnMX9qjJ9qaWPp5geMY2fR2kPM/uvXBarZ87A6bB/EmUKMAod624UjjARgLZ3bBpk3
RN2dRsqbzrZuwMIgkffWSGZ5toaVckQPVQxWDiY6tcpM6JGnEVo4kb7LmZJ5NBx/vOMgHawMY/Ya
G6Pivg/VB02pGO4sHKLbSR29KDVAtdMYvtLE21Gp/R6EUO/QDrUxdFrwfFrIQC6dO3B4mY7z8xlm
GMevm62aFceu+PsUBDBvCzFCCMZuw5RqWUaPiUqfGNTiVHnOonIfJv2mC8nu+lHONiB4HChcsXU2
J/DIrgVxGuqn42gggc+nCVPfFm98G9t72+tSVix/HpbQQfgDjkgqdt4UXGVFYySkSkDcMhk3yLT8
NDYPDS1dsHS7WS+7rreJAb57FiIFZxvnJQAD8D6nERM6rNkb+eQqheIZGnaA+x4YRq07DJ+v67ni
ARdChfxxMAIwQUVVdFKdIdoPFcH8OWdoBrNAFipl+gnObQCZaarNDN+xFfXD4mdcPwJbwc1iFZhJ
qhsN5yytJC6wdo0zNMXsBPi4FDPINADPtK7UkGkAg8Au3GLqtqVZekNvuxUAHZNKhgUuEymEZ8yn
DJFJeHTixPT0zvZ0zu5YU/plczPqL5mt7f/+Cpc6CnaDBgx26nN8appB/ZyRCGlC+ph0quRBffuA
Ew2bV9RBJYmY4JK7jCZJblUDhy0dBw3Tupn2MWz1W6sx9zoJAGGD+ai/V8uAk6PAA2ZTzN1fyiuT
sLa7Hl/Pjf7QBUboRl14NBq7lui18pwiT0Xyo2IyClUP4fh6Epopnwx6rIJuV3amS8piHwIpvk5k
otZMw8C3LJJwVGSJKhxhnRMSKQ5KHECm8szwFHbcI/btwI6ptcl7yYfGmmsb2NC1VFCRUsue/XGR
GtdgOmhUgOIdk4H4WmojpiSH1o796/e0ahevYsQMKM70ugHxJz12ebQ1WmzIcD3E4qyCrX47+sI1
5+m6wLU4ghQcH7Q2thktsYJTj7bDg4iEJ9Me3YDR59JiZ+YkN6jKbXr7rm+65yQGH9R1sfPliO/O
UqwQKdvaxB6QYYcn3VYar0+KYkdjQ/Z9vWYiSymCiVhBa9uNyqLTkHF/CEFvqeQe59Sv8g78WS8k
fEfOpc1piYbhbopVKsH+p4JgmbvBe8rQlrYGH4PRewtPjp3Ubj507/A2+DLK92ArBm+ooJ8W0EIf
VZyiqqfbiCtbvepDTFaC7DDMZSsGKx6AjrFpGqi/OHMp5tIDAlPrbNBiIjKiuuiq+khApjdGXhP0
MuzJlShCUH5GquWoOE5DcLaI4OW0SRafrEjHns69YpRu2xw0/eN1K1zxtqUcccnOAda/qRaQkw/b
nO568zmMSq8v/V62or6mEUIUoi9YMzCtLhye1bRgCAPj1Qlfc27cOG5oPGQg18pkjZAVx8I6ED4+
kcwhTpni0fWJUykqSnKNEx16Jd9mjqTHtxIxlhJE4BG16zOD1mZyivU7I/KoclBbDpwbw7VTy6/1
zs2oJklThWHoud5CyDzehGKPCjIVQ3i/6GAlXZ+w+tSAk3sajHNi6m6nvgAMwI+ThzLiZ2Wc3I4+
xVhEuW4lv/MaIViBCg3vmYEEFp0/wc2ULKIAQ2XpCbNDX5LW2LVlvGPdqWL1uc4bP+vDG1IGvjHK
mukrBoq9bHtGa9Cx1fx7QmHx6lhlpTopSAJOMX+Yu90B+OtUYD2NgAXDEJZEzxXbwQQ1rHMuYsDP
BSMNmgljREXUnrhOdvbEfTWNXBX5cxXemY3p8vCjYve3dRTdg11800+aq2QK0mpZcrv2h1jgS8If
Y9kz3sJlqAFEmj3WJXZqJ3vfqiddNmux+vsaCpTo5ZpY5heyys5CpS5NzObU6segwTLyXxeCMAO+
+H3hFajHAjda4vcdem/N14WmamO7BBnK9Stbs4950EKbF94xjT6HnYV9ZINdMJ3joLL4mWSda4yY
ej6aQLvlVJIArZ0Z8h6MDRkGagmiB7JmrEy7SIuvU1RsI8D5JZls+mnlhbHmtXqUzyzdoWI4VqsO
lVynSk+B8VnnT+qAIoyscrYSvS5kCFdfo+OoDVEZn7hmuN1UuyYv3UmPvSG/teJuGyXHfAwl1yRT
TLAHPgaJnXBEf4pMOOUgAGxNH2hA++vWsPLIYHUbK9xzR860xDZZGIQpS3UlPfUYH9CGzk+tmyHu
/CSwJAqtnqIJ+mu8Z3OxQrC7nBfAO8+m9ITZGK56se0O00MAEMHYTkAG93fEFL+jP6bVXsXNbrAw
c95OITOrAeKqvi/dqMmmAXRdpPsMivRRNmG9phzSHLgVpmqBJyOEQcsYQsVug/JUB3TXEn1b2d33
MJn2fR7s6gFVO8N4Uib+cP32Vhxszq7+iBUsM644dk1onJ40545ax16RvNtrRrj8fcEI85oSRRvw
+2Zi1hskpr0LZjrVy4dQc/9eFbzVqCnh3UIlV7gvuy5hgSYMMVVaX80Hr89KiQWupPYwiVcRwhMR
pYwWfJqKU8fN0K8Ufl/aeKjiYJObSenHeZVi/4xIFFszjaXU+f8XhmhrJcf+UgBDTPiuzV/64Idm
ebT83g3fh/GQRLLvJGEG8X+m/0dPMdtitGwr3irZqe3Ko6EpblVmLmlujSj0m6j42A2PVQEIM/VX
1JQe/0smlbfyBavMmcbtkkBjPjr+/5F2pc2R4sr2FxEBAoH4CrXZ5b3ddld9IXpFLGLff/07eN6b
rlIRpfC8iZnbE+MbTiSlUrmcPCkY5sLQnxlRQZgXLdff07zgfQvKPjeDj309lMEfk29K8oNhruh1
vVRcATleKqO6ceEdl/u4YFq0jjHva1y1Wt85d4Yr3FzhBqjEzT8/0RYxsFgL0zjZR8lOxA8E2UAV
P8SCA3BqNGQSABTQJktDlmyPoVFAaKxEhH6hodmOwLFYn2MJ+UcXTiwIka51beTOGAY02oP4AmDy
VTpzUz1rcdumHK2lY8C2tB1drnJMl/YRpOaAlDsuNV3Z9aDFkCZD2NR7vWaHYYhD4IIQT1doGtle
V5AlPTyVJN3vKCdm1Oas3od2nnsxKV+tItj2YG+Pn65LWopozk5OMmCWHg02E266Zx98v9EtRwEZ
7V1khXa/TOEZLO3g6clJ60riJDdokIo9L/SvGh99vYvvHfof8hH2yfbJDpwTjxlGbDXNXuvQaB47
PsuqfTXVD66mUvylFc3OKGil8ELbchsUFSSK4yJP9uEIatU0rd7jsQRtbKLK6KgESVs3BCWucd8l
+7xNvvPcXFV9ATZcle+7qHl/1yPHXpkepVnSwfe13NAP6IepRYc4HCpVhmDJZCCaxTOGuwT6RMmi
p2YQOmmbRXuqvwFS43UtgHDGhHaom5wdrmv50iuNBBWCZswldTGZ4NwCWklJCvTbx/ug/OW0b86w
CjPhZVXri/p9aJzNdXELZ+UgUMasCoaaOHJi5+LQMYs2AA0uTjzYaz44K43VOyNW9UItinEIM5FK
R7JbPqshjicRxQItufZmckFV87sOcsVTtaAPcD6RSWdgmbOwoPOlFLFuakBsx/vCGRm/I21aG6+d
mWuJZ5jcdL3EpQ5RsBotL8x1QAoHbxupt3OhUY+Yu7CxMAcpS9E/J+F33VbA0BcXNuMgLXCOW+hE
OZeBh2niRQcbUQntseTVBj7Vg1O/1bkK9SGRvX68VyhE/ytK1r4QU2QNkibVng/9e6q9VhZbd25y
k1vGvtOKrRClbznJe0DJptUMv+ntFRHaF6ezMr9stccsaxVu61IuyTFRy0eEC7pPVEjOl58UpLKq
gtT7XJjbrM9hsb7HRvvTmL4VY3E72sbWjoI9iQqV86MQjRLNuegij3LRp0G/B5L9zRV0hZrsVu+a
wmOBAa60SDwI0vRrDZkNTy9CVQ1qwRjMZQZQG+KCUl0++b4ogsbUEFdRN5mxTJRUWld5UWw5z2M8
6T5tY+NRpNkk9iUdP9ma+Y86mJgoP6PfGOJkSbv1nrLeKeoGvxy1y4mMnpY496UW7PpKlZhZukkm
8GGIfQBmAbzpfK/d0NWafnCBR8swgX3ku9Zs/Lwa1tcN3pIXMSM8kMICuNgBb8m5nCAlJcvxe/dF
OHxH9/tjGbG1k3SPPBj6DQFr+7o3fxQBmimzNH6LnE5TaPTSfaZI06EKARoqJJ3Pv6BJNCePeiRH
tckIwHjeoBbHb2jEcq+LEsV6F94u0PGi2OfAE0RGQFruYPZlYrM2gfHI+cZN7MEPNB57oTlG/qh1
zY2bjNnq+iYvC539DLCUX9ZO02pihcXgAVjW+KOhtmfQfpOm6aszjrtUOYhvQXUYxjJgS9FBCW5W
6RFze+HqYVAgCzbmeXPXp6XDMPazDjkyU8JRFfUXzg8FTVRsYY6REZWd+skYywFmP9l3vBN3rMvT
ldkgx2xSLn6DBCB7u76bS8tD6wSyVPPQW0tuQXRcHkcJ0aEvUT781sBr54vcJi9aZXy9Lmnh3OYm
jX8lSRtJSzJ1Bjqe9knx1NTcD82HJNxWPapj3a/ropY28VSUeX4JYkvPe2BsEIZ1+yLwNBO4fner
nASxYEHPViTdNT1387iawnbfEYzTsSs/Hyuw9r450Y41bxl9ur6qxaMCOIEh7esiOp9/fhK/Tjrh
/2T5dC3cWrGAS4XYr1cZsfmrpfIKQEEofOFVwLWWexUqsOCCZM6p97bYDsl9ruIoWlwGGjCA60ZW
9KJ8M4VDMA0FbDELS2TIs+fE4lsr0jbXd2tJB8ALbKNVdAYGy9nXpsQotpySZu/W2ZqYm9aMtgmA
K8X7dTlSj93HOwbz8FeQpGzpRGmd5zX2675bRTtjB6BztonuZm6gYhuuSL6+LnFpA08FSmqX0IFP
oVPV+zZx/RREA737GHweDmy6GF8Gm46+KhgGSUhlJSMMg8ZuJ2xhl99PnL+QWHhBowKzLtyiM0mS
WnNjcJOqdditVYJfGRMC/dbUDl077gya/OHivU5UALiFHQTK2TRQo0f1HAs8v0kj4pCM1Yzd6jF5
yRq2TukIbLyKl3ZBBWckNR5jhgYu05C8jmACeJtnwG+DtvG1D6JbJGHvrLBftalK25dWhD4x+HFw
5nB3JT+25lGNQQoAe+puuiVNDJyi8YWbxe666i3YBjjwFtZkoPaKmtr5xhmdOZVj3jq3A9hVh3J6
IbpqcuPSpsEVB8oewEuQBkubNpZwS0WNzhIr6zBwsGGxN+ijiUKr2HR6q6ptLrxKwPegcR3GaA7R
JFWIkT+buqzWbjUefWUaqk6166Vd6glgI0Pn+fr+LTn9EAdm/I/C9QUmvaZm5o7djFvKqfUAENC9
yKpmbYWJPiOqqTdkLqD+xUEMb8QJVXdNWi2gDvBNUTkniP/hpso4t3qKiFb0A31xC65V3qin4Q7M
RvVWrzrg5IsyeSt0kn5Oaz6kolYPwAB638CMItkS1yZFndcxfTEwEnFf1sihVFqVfFbKXGIDozk6
BdExdpEGYGC2bUB7yV4K0t0wwMJC3fxczQZshoDBmDAZcAMt5LmkhRAMazBrS9AXvcdMUad6KvVs
TQW49a6ryazjJ08wojLUkIFInJOrCFpkpcwJbXgKNvgXpvV8B/Dq5FWpaaySwn4uAi18dIP8jbph
tr0uV7reH6AzF/TGBowjjkuX7p45GQKc1FN+7PL+xgno2uq+XZcgF1AgAiuyMCEO1wDdkLIG6l2V
9WlPrJd63dwZq3TFbsz7dqVtKzyVxuc8JghDHR7dnmDUN1AVldF07ZC6VV3r+Re0efcvLE+MLyAQ
zzZml6lKsJdbB3gUBOmovyKbJ9cyes2B154b7gvGrnipwPgxRzVE7eLyOsD5gvhiTlMAG3iR50qF
lbcT04EWxbQ2d6K7MGwEulrSF5K4Hg+QJbp+WtKrMu8fYC6oc0IXoIryxe0Tc+rrvgteymzyYxqu
TYwNaUoV+vZi7xgeYrTosBnIjD+lazUlTZtnLIVO1D+K9I9y+PjFdZp/v4NR6hQM7ijpSpFHiIme
BbwB6yUVqGRpmKhQ3TQOW4X1qq2HdRQrmpoX1uPgkJz51XcR8civZFHUdOhs+pIHzSYLugcdqNvr
J3OhCwxuLV56GKIZeyfXIbmeg3ElJPlRd2p/yqLXFIDsuCOekWW3FcVsj+vy5CUR+EoUzb5zjh+a
J+c/tZaaI8V41pe02wb8LkgUD6P06iPYpbikGDiGCwTwjIysQh4B3Mzowf3tpKIrbkyeB86u6rjg
b4E1Ts2T0YlG/319UbJ648EAdgaQIxu5BOTFpdS7qPIS+ZmSvvAK1IR96WvFph1erguRT0oWIikf
yZOaZHYaci/IjLXIhcd4snHspzgQGzKUih5geSNxU7F/mL3jwsVAdDV/zkmQOLpBU9YgYeJe14Ca
3tbcXUeqFQbrNl5uTetPLk6SJj0Yem/19sCskXtObdhvjS7AHe/Coanqbhy8Br3nPsnbz03+wCQW
Sazk7WIaQhaj7ACxDNWsdBhWNG7WvcuO2jCCN0A1aOjiDM/lyfHCANtUO30AeTytbhnPUS8JtwQc
BUIbvTYeFIn/RXlQSvoxO/piDHLCwfGeGybkjWN3T/XEL8bovgz0+7m1I9Td7fVjlG839hP9RugP
hlMIJLFMEoTy01hX5XyMxBB020+Ixp0iO1yXsrAqDLVBXgHs+KjUyJQtaDIqmq6cVxVWYm0GNtD0
5g7xxm02VH7Po9f/IA8Fh9mzx4vsXATm9QiMbwd5FS34sYhzwLBSjT+MRpKu7DqxH4AMDhQog4UL
iLZ4pESR2v6YvnZ+AbUJ40GbqoLvFgWAZW9rl3tAy3ox/3V9eXLiYb4FZ5Iky9I0tW4EcVrjqufP
RTVsTAZl1B4c1MEw5smzQOrp0n3gun5TvCH08Pq4VWjOhT+Hj0CHMjJS6MJDOCMfKonBt9m2Bf0/
f26TbPUv7crCqAB35ShOdL7Xp36xLGzW4xPjZoKXKQNICvAG9GCztPY6c+3Yz5kpfJg9z/hNUTZS
7PIcAJ7LRP8A7sU8xgj8RfKUobQuUUGJIuwy6t5e5Wib2HxileXVieZlBt3kBsgJCnRYZs3muuzL
5UI08pjox7PnLiHpfdKizky7psYkPcp1D631nlsZKMv8ElbgBRUAY/y+b4JPuhZwkuYKiQ2nCSLR
DH6+yWmtB8nkBMAas671ouFrNOjbuvoWAoLhBCrTerlGWB6oMdxzFIIMee5x1AdWVrZRhecxb0Dh
DNoFMXpTnvlGRzB2tlzz6Vljn/VsEYtCLEI5uDQOsNXSIl1YgKRFGzP3tCxpfX3QDjyfJn/KC+Zd
P0XZ+5REuVKGAYNbM0Oz5v1EE4iPGuxarx8ysnLQZEk7d2saqs7fBYkoqKGRf24NBCRUMnxdEGGo
dW7qWJwwsr7yJk3kmOXLYrMwHq0uGK2fZt7HPPXzsq4QNkxO2+qKdc+X8fziIHHozC8KkuQGUonn
egSXO7KFFgTca4EqT+/Lbmir2Cuahjbfr2+xbIXmCGUGXKPpBqE5WvClPQYgGzMH0zE7mqmPaa9b
vkq6df8zfgj9ym/f03h1XaBk5C/kSTcztnmVug3Jjh1Lvb65S/pDhN6RqVZ4qNKT+SEHOweCM7Qw
MWDjz/dQBHrEkInNjoZ2pI7t2aT2bHsLc27Eb9eXtCgKFcu57uTAJZaOy4rwZufdkB0j9hBiCr3N
3uwwXRnhZhw+56P+s6oTUfPunphxTDgcTdCdZseJfWcR+EjRTTdlHlOOYZGOCQYMPccYD4hQCX+h
K/Fc0Fz5F5OTUsTHtVf9Kgt3TfWdoWTjVcmR3qUwBj7Z7bQa+CCMN7Me0SvlkWA16gp3ez6D0yuF
1Cso+9Fkj1mUAAzIZ1SlmQPjjPwTkvB2c88r3xGKs5HGK9jYMxR05zQydg38AfJIRdftI9JZRcSR
BbU2oTbejoC58vFn2earonoLMeVcoElQELyEGLyXjCgza7YvGPF5QVXP7+zEnC95/hz4FvDhPoig
zo8whLtaNHqNzwEX1cbkwuvY+AQ31YvcYaOFaPcpTN+a4jXvWp8U33CLVN9wue34hjmpg+QVMnNy
jdTCjBatHUiBvkH2nUYvxdD7ZZfDmcyOnOoNUi/tq40+jLz5FgaT52p05daUrCkIAtCZqzA+F58D
pBiCOzSIwi/B/8w/P7k+JWDpKXMT+tJND7H2LYpW1efmqYEaDdsNxhnsPFD3BFlVSUSlG0VKAyg0
zx4tTALX8lU8M/mYgBR8btThpTApiBwjEBRH4QRhWrWLDcej8bZyFOZN9jPmFc35TaTn8DYiBX6+
IowiNTo6VdAjZuXcMzC6Lxj8hmMgc9yscrSaDOkvoERUunMpF24xsnbYRnhwF1e2iFlQcJdjdKPV
uKChMcZN7ZbrwBG3htM+ZeKoxYCsufbKKnLq85A+GwW75Y3zOlbtrREHD33Yoz3myR5/5W3zWUcI
Kao50wyTgrY268JXcFINpHFBRl8sbZ2B965IbhrNVrgC0tsCdToXItlHpyhbvTasDI4GCC1b42YY
f1EQRKGXOudMseULO47biiM2TRN+s/xmEqA0LLc3ISyJ3sci9wn49gwz3GDcnBe4P8KIr8Fmr1ii
/AR8LPGvVLlLpSdcGBjmDIioMHJP4ygLDKugwKl+uf5OyyUkbCaG3SIXO3O64LmWDTRCbLfpXcCu
vdAGN2PJUtAJhoZxYyeltdHAxfIjBo3ZTVll48bpbLLqU8xEuf4Vsg1CTYKAFQjpRx3/YNrz+XVq
krAUYcPpSwlO8eYeNqhpP1lsQWcuEKoIvJDPorYte7Ftg8S+nUIzc8DDumxYZanld4OqpCn7jlAV
OKlYDDIEgIZdRCD5kDkF2NH+ryIRrZPt8Fyv+A6jJJURrOyaz8IYXm9EsjNES447jAoApW6EsGbY
xM02IlvMZI+Cl9H8XYLZ8/ohXegkClYzrgdLRNs2POTzQ5pCkZHC1Sy0goGZyqP2q6E9hdZnVYHC
W4DSWcjdumhWlVShivQ8c2IsCUmVQuzrX2J8ub6OC2VDgRZ6jgNCGGyjVHC+DiIaN+s5g4Q63pra
yoz6DWYFfk4IWplRj0KBD6Nq0VQps4sbwAwXdhGitoe+ibpIb/B/9EJ3UFgneS0fYlCoNIC4hQrI
0XVfMBGjTgmXtA02dZ2tQkzMikOm8BFkPUM4jXIUQ+yFnnPk26RD0UECyjqCQ4mo19ZPIM8UovWm
ABXLFUFd/freXdwh+Iom0rKIHPDI4lpKcYpZOoMWwIM7yQKRLzWyQHNVT5UFktb2T/CF+gfQeCjG
Xnj1fIw1IwtC1D6qHxgZkba/p+yXzXZpuu0+SSH0v7KwOCArUG+RlTsPpzTtNZodsxFNvQ+Wu2Vc
US1aXM7f2NWQbmloYeR7Ys4x3vSUdXs3eq2zzTSu6/LRwODV6yc1v7Qn7vQ/6zkRNn/Mqe+IltRp
zMzsWAqyQjPlOous5/+fCEkX8tjuwtpCINnXGuaKD9uuqD73NFwEkNKWxWhqwXsMEQmedJKkIBv7
rus/rq9j/iXyVqGn4N+AWNqq2M5JmlktotRE9wR9z9q31oo8pq0CZXuBZBXmBc1sNqiKQ83wt3l+
LG5ctaKbI2IRJT5NDN8g89QdVTJTehAuxEh+WNhlgZES7Fvn/Czjp07szepX2P/89MadLUYy10U2
oTUtmzfO+ZqJbxnIP4dsxfq3PmnW10UtqPOZqHnBJ+rsWlUVCdrNuvbbCcZ1mauehYXbeSZBUjWW
kbjnoCQ8dl25YozMtNjrEVa1jLMtD6ONIETRkrEgEi+qhQgP9hTvniQSjN+Dy5mAyPp2THe9+d43
92DLtNsHM/3c0zprxJksSclzQ9PRHIY41sBkLBBOrCdEQ0GqOqcF/T4TI9mEIRiMMssSJJfEHwck
sObPoFXUzBZUgQIhZc+NMpjcJAd4Tj5xO8SQk+OkJ6uybb8kmAuosJ4L9weFKxC5gG8QdQ+Zb56G
cT603BHHuHoNeAP81JtN16LtVtfVenG7TuSQc7XOsc4sQhX3WAxfXJZ5doIGie6TtD7/nP2JFMno
IHfS1kgCYDWaQL+ob5Q5cMsoMnCiWM/S2cy056i8zm1MF0WiYUxEPTYCWmav26TbWE24u75lC9Ya
pcu/IuZPOLEERaJrUzvW4iiQSbSnwDfRcY6pjV6XvHfZf7g1p8IkC5dGokFrdy+ObKzXSX+XusiQ
WaXCuC1p26kUybgFrKoqU6/E0aU/GnMVOHzF8z8j0xRarTodyd6YeoJeEYrTScd8VTvDLilVQ1tV
S5HMTAiMJZtEJ465ybwheXUr4jfu2uBv/z8tkOxMIJyKZV2Lg+marSm+OXkOHnTMExuKddeq6nPL
Ogdc4QwF1NFHda5zrEPY42SQNjk3Ifk28deh/0WsP6xRYfKXDAI8ULQWoZMSHr10Vbuu6klOaXpM
Uu63otk4VeRZer+9vn1LmoBeTUDmcFOR/JXEAFaBRA4p0iN4p1fUrFa287mpf/aH0TkVId3TPCqD
SNhlCk9n8oUw3ilI1stU4VMv7hd8KUAodIANHUmlS/xnwaw0PY423QDS1IKzj2+0XkUSsqTXcwcb
cWaGRVOOe3K034PRl6fHAWNUGr6dItvPzbtcBfdaWs+JHLl1simsjOlTkh6dSbsfGhScGTgAdaIp
DNuSRgOwhFoTWpHBLDp/x4kVRQPk0BRCS45Fsx3cR7PbIKsfjQ8sv7muaYsLgo+ONuS5UClrmgnO
mF7wKD3W2QPtthVqvsMn+2U+VG2u7uoo3SO4l0PtCTXJHk2nybFsTK+l9M52v4JiU+GtLW7ZXykf
6bqTLeuYPtIU9DvHyv4RjLc6/0nZe1E+gKDMv75nKkmSudExWjLSSjc5TtnBACF8iGKgYF8r7VdD
VHi/5fP5d+8+Av6TVaV1OtWspsnRwvB4UEGuHdquG1qvri9pyeCcHJFcoAvqzgZpADavYT8MHj0N
FVNYgsUb6mKGDvIh8Nnkxgjw5LdoK+mT41A803iTYKeK4d4Jfl5fyOJ+gUkZOSpMlbHkIL7torCd
XCs5ulNyE9vIzVoYujWo2tBVYqR3VEetHiOISHLUjPbOGmu/id3BM8ficzm9f67OyXKkd7Q1ARVI
OORw/pCZR6R3U6JKRSjWItfsCQtyNlUjtgwQcN57ZbTSPstVIi9EzoMh1Ca1ZQzJMY/RULImbuLD
yCkcqKWVgIjWhZohYEOi9dxquiLLqsJukiPReo80m5pgrJDKNC8p8qkQ6eEM6mYyUruFkPJH2uzj
zvVLe206KkY21WLmn5/c/LwLnX4QFayMG3hxhhkGMbkloNu6fmFUy5l/fiKm5WWnkRqnX5eY2ZX9
sNFAPKIuVirgeBfLgSODHkDQGxjAhVwkCzFbbzTdtoAc9qAlvpmEnqma2naxFkmGdDRViWknLIYM
Gn0l3b1hF3jMVgZXdDPIlR8YsfO1SEdjcpKyPsuTYzCBVsjy3fa3Ff0oh/fOfLSNOz15jImKO2x5
/1C2wIQaqJ+cAO3RHKTxFLqdhODfdj1C0ExZKZ4BlRByrgxONjI0rUO3pzq+jwMD5GHRY4tw9LrO
LYqBA40yDxAuALqcixldDHCJ+iQ5ZsW9k36LyvsuVmQhFlXhRIS0kiSgU1pxiODxXeRgmtjLkNxo
mQKksbgQYBJMFFxQBpQzRGPTiqSjbnwEoX7dPTuYdl6qQGQqGdJTU7SUtI0bxMeAvIbNI3O+TsGf
6+dx4dDM+nyyDOmV0YJSj7pAi4/teJPXm7C4K6xjY96CGeHzgtBcYCKqgQkAqer5wVu2WzbWZMXH
HuNzUrozk28Fyb0y24Sfm5uN+AZrcjBwYx5jgnSgfDShxfoGfPHxMUQiLW7XTkG8BPNnDENh2JY0
7VSQdD6jcFnFtS4+atZPtDcXOfcr89VWZgdUcqRD4pMwG1TU42M3PlXtQ+gMm6j7bUcqmsclfQO1
zjy7DlVLVw5xG5NwO86a+IisqKeLbNeGL7qdba5rwvy1Z0n9+XhOpEimejL1bujCNj5GQe8lueMD
NOjZXQlQwpfC2A79q8lKhd++uDLURoEenj1DGZCQhA3wgiZOyq2/jfEbIdyr2SdHfP2jd3+FyPgD
I2WVMxRDfBQIpfIBbYIhAjeF3Vl8gZwTKdJFipKY0TifIAWQa5pNN61ZIst2Q2J0lwAtaOI/m857
W6iGPyv2UO7kC3MrsgFPjI9T/27UX+wGXMfjt+u6sajpJ4uT3LggHJ3IynTIcLaD8KsuXFUDKliq
tajkSDqYB5WJiBRHRTjxHMMv+c/RAT1mq8L2qATNm3riYw0UyPyQYtNyjiChuDXaeQ4WBaZLxcmi
kjT//EQSOm8JhjDMehE80LEGJewd7V9C1bTQJTGI4TDTCGguQE8k9cNkhCCs7QK3t0FOT9ymzvNk
fRtKFSfbgrYZOiyFObeFA2on2TwNgIMGrZXx0Yruew2wt3o11arO84XFAJ8NkBLawTFKU459tbqu
K3eqoAYYkdzyG8O6D8rnoPlyXauX1mIA6w6+jbmHUw6AM2d0MsOO46M+PZZF5o3sZiIq1hqZ22s2
P0gX/StFphq0R4vzTEvwlCNfUAWjV4sfhjmsBiq8vO98XRxCe1ejJ0xPv7rJq2a2vu181c1+G6I9
7T8seY7CgXyYWb3ki4zWSTd1uuhojY8Gms2n9IsW/rkuY+EhAcv3XxnSJW5jB1OurDpCIX30Cv0O
r5o36c8UHGbgiPcZfexMXZHLWPCXzmRK91kjVWK0FDLjJrpN2bNpfjPb76Ow1n2nYrpVyZJutBg7
5Ilj7KE2PrVoIDKaVeKGHmE7t0m31/dSJWv++Yn1cEJmVazpcV5E9zILUN8RXHeRj2Hi60JVu1k4
OMB85q6leXYtDvBcmDuyMWiYiOABOOvUikCIrP0ZDHLfWP1jN+i+XUFqTj+bWYXreSpWCgxEyZ0G
7E3RsdFMjxX7MXqwgaRm06afVHNWFiwLWlvQfYymd0YurrwRoJRAgjQ6ouj6gjT/Ux8Ou674zXl7
c/3kFiUhVTzXQGCRZSxi1xlo42s0fgTyEeii50xwTPt86kuFhizJAfEiCiBgUUEFVtIQEaNUmcY6
P9bGLTjbqTl5MX0o689Hb9AIF51PsPlofpLEZDwo67Zp+DHNQj+pnrJs8LTyzVb5UfPvkbzQMzmS
715qdp/bNuQUIl7ZLsa/7jU9w0hb+AKftxlnoqSnDCWdVB/Gmh+F+z5E6yG/TczaK8F+V37+oQGC
ckaBoXwANKVknQoKX5BNNETtgO4owwk1bC/IJ0e9zi/NmRjJMGVOy6LIYeFRa7N1XusrQ8ufeDQo
NHvh2TwTI6kCsesS2IggRCnsHR13RvmW8Z/XL49KhKQFOiJsAMchghg7fdTWltgYpb65LmRJ1cAa
AWgjeByAZJHMXRSVA80xB+yIHjBM2ttp8bM+/5v7Ci6E66IWLimavQxAVnD+QGxKW6ZVaWFPtqsd
AnS+atXWGgy/pWvWK6KQhSWBuwZvAQzq3HYqqXTQdiClwPj2Q5T/7Kp10aIPNP2t4b1IJ+8/LOmv
KLnu1gUlr3k1aYc0+lrSdw01S1tb5egcuC5n9hYkg4Al4ZwAkLDAVCNtndUVLXoHOu2QUH01imzP
4253XcSsTddESNpGJ1DVOWEJZi30+wGCX5RbUXdeH8CTdm5JpHIJVfKkU3KnFA0zWaMdMhG/uOCi
DFvkRXNAUGu6m5HjiasCTi1cqNNdlNv0iTVwuyRYIpvCFdPYjdGFN6icKl4JlRjpSgGd1cH+Vdqh
t/s1Jc2KYsgS1TuF7qnESB4DTZgl7BYbGMMjoix950PjRWWjWM3SrUViFyNK5lmEF5VYSytAQqA5
1kvZO77rih0h+Svryn1lD4qU1dKKTkVJPvOYmE6aOgXOx9T9EkUl1xhXFlO5/0v24VTM/Bkn7mSY
wEcmFcQkyRfAmtzxrkDg65LXPlOVZFUrmjf3RJSYWtMemlw7iIl8Bcdqsqtn3BGYSIP19eurOibJ
QhBjqCteZVhUNYIBgrzrSCG1OblhlXi9Lmopy4ORZX9VQjIVaaC3GhJ82oGU9mrMw01ptf4YZZsE
MRzwhA8pOBvstr/RwQmk0PolS4hK7Qz3hwuG5o/zHW2s1i6rWkDreb8a7WE3ik/O5Zk9CAwp/itC
ulicDVMfZzATBcfcrnZPMStsSncVwpvrG7mkHaeCpDjUSuqOih7aUYNE3gayt+9tXxtVPZJLlhb1
jJn7jOJPuXPBjktqlT22rI3IrR7E29LZuM5zVOi3wp1WtrDerq9r4YLhTQRdOLgh5z+kCwYsc1BG
YD08aPSXNWxzdOcX5b6L95QrjNOlJOCq0LKHlx7T3i7a9KeiHsnUTfSgde+Oc9vaGKthvFvmD4ur
Cl1yDwPUAt4EOnPAAohxWugXPNc8Ng6J1eJeHGJQaYzaH9K8mM6E7olu22Ekz1jtWntbk12vPeaF
pfBpLs/wXLhkSCKNtKVeQTirIiCImG82aybKbVA89/q7nk8KU7wkzwBWAf2s4GG7QLKCWTDT9Rjy
cqfaROO2wAC5OniN6EvRPiKqU/g3l+c4d1/PRCwYIXfpGjZT2kZlPuoH0mkeRq4DerondG0PPzND
5XioZEnWK9NHlxWJoR8wIdxjIa4CQ8Wi98T0q1C1wX2AFM69qvOFSV4OjGTNi3DSD3r2BllO63oY
Em7F4ybPrdsY9MOI7uOYb0GfjZbtNbOOONJEPKMeFCC6dEayM9OfOdoTr9/Ry/cCH0aBfwBUGd05
8h3t07Cn5jDoB+7e82hVN4EPZrC+eL8u5oNP/GIDTuRIikuCoSJAXOJk+3GXdb3f12+lna4nOHt6
ju6M9tnKydqcbt1U80bNQALwscU4HMV3zLb04juQ0kEtb6lRx2gYCblT6IcIhLg5twFd8B2MX8I4
tBLTySJnWE/mrsgeWjfy7f4nUyV4Fl5N7PjJF0jPipnnRVo0lX4wyvssfY34V6t5HMty5dh+yA4d
APampnpiFo4ZQ6QRC4E3BC3bMuo9TmDWuNuTg9O9D91mBNlHRHxdFXItmIszMdIpd1Nrmc0EMWZV
eva4BpS2ih57M/ai4N51VRWSy4cTBKkmGvqRuoAllnN0Yeugg2iixoFXzY3NjdvMsjyaqKKuhc07
EyOdWJ0Frd4D8XqIx/GPhhnEZmj9rHpjg21dXdfPS7fmfEWSK2AylFCd2DIOYSG2fVC9FjRVABGX
VwOEMEMjI73g7alKYVFk/ozDUH8Ly41oEJR0L5P757+s5F8xH9fgxOXNe63qhwRiAEleBym9sR1H
8VosH/9fEZIPiDcrFnGOc6FhvhkD7b1MdD8UKjjI8pn8FSMdv1EktjYJiNFbtkpDuuoT1aTJhbcI
0HCEVsiOguhAxiEjVER/O0YDH4CnKstNGOym7I+V+MRVvOeLWwamKPBkgLXjwiUredpOzhxVk+6u
Qa90qX2PWLS5fvQqIbMGnhw9hreAshbe30tUPvEx8fLge0QchdO85Idhz/4uZd7TEyl1HIY1qQ3j
MNX5JhziW6Mha3Am/DKqeMXb/tZN8q8p7x5LqvlO565HrorwF6/SySdILkSn0djg02gcSlA6rETr
/hxJoPsW+mnNxFJhEpaV5O+CJR/CHsAxllrEOAT6qxlhZpzpWen3cdz3o/tfbtbfhcllOjSmk8oq
BuNAgi/6UHhZezdan6+ewtadCJGuL7Gj1Kja3jhYwUMQxn7yzWoDhZYoTkieypGOpl5gkoBxiNLb
KHkoxM2ElFb+9brCK05GLiSGGNSSWgOkDML0KV134SEwfun8xZperktaXA+629FjDJwiCG/OlZ42
JeYtdtX8FNm+kYl7TtsfOQhq6czKeF3W+TUG+mkmIEBVG2TF8/gKXZJVFv9D2nUtx40r0S9iFXN4
JTlBI42sYMvyvrC8DgQzmACSX38PN1gUhDsoa8t+U9U0G2g0Gh3O6VmZFkl1Ruk7dhGWJPmDoUKR
UwlZne/mFKPs0NDJC6pz0v2pj18K8ya3Hy/rIQAg/qsInoUOHhYABxAOTpYvZgNkteqcleG4c3/y
Q74PdpiV08fIAPfCeOwVd6xUKywf7ljg4wCK+bVWQZdPjtOP9dmsDrWxRN70ZW4UMl6bwj9abWSY
r2XMs5bkRaJX5w7pCYtFs3WXmk9Tcbi8enIxKASiaRk4WSISBe69YiIsrRG+nWs9LpGzx7ScryxG
ypfslxwR/i5dXL/lNeRMwdnKP1haG84qCAqFLiKHnpE1Hs+nrj6nxWNpRnysozSL/UGFy67SRdga
oNiRqqvG6rwEp1qLp/zRt46Xt+V1UPLv7r8sl3A4m0wrsiWZqnOdfvXaR7tUJBpUKgjnMiPt0AC4
pTnTTNsN7nJKp/YcjOXVZTVUYta/b44/5+lgESNtzqT92JX3VXteGoXLVK3UahQbEck8mcuAuflz
QO/96bAQBciA6veFOMQym5TXbKnOfnPrTR/8Jr68REKg889Wg8gFkCArcYdYMA3Szsnyxq/O+Q3q
CHvjmJ7dm/5bcGji+UhUU57SHdlIE5bL7xPeFDmmUsAcdADk5qEwneM4TAqtXl+Zb5USVq3hzpAz
34LfB7spRq50J9SmMbT7GLwe0eUVlB77jUpCmLZMWqXPgLM4t0vxs/b5oUECIPK5EWbZb0Y1/yoG
xBET3h9NW8LBJPNslwks4tzNdwMg7xp07NWKUyM1uRXd7R8Z6983Jq03zjgWFqnPs6NNd0ZDveeG
EKLYov9jeC9ihMPpLvMwYWAJt9iBxUtcx02kRe2zuW/25aHbv2eTXoQJdudqqVOOHYT51Y/MvQuG
fdUganu+LEVu3ZjzQ8kAMH1i2cB3m9qhdd2cO6DFAyqQL5FW61e2kq1IJUi8AnzNwiguzMBojTRC
ChVt5F5wShzVI1huCy8aCfam9fNKjgONsqL9QBk7p1wxTyI7Piiig+FpxVc0xL5kN0gmixEHHqHx
PzPwz1NjOWWZ+xlAyAojkHmFjSixOzn3utSvwftyBsYNaZ8JP+j6U7p0GJNT3J9/kSq9JAL/Pqdb
UUKIllgcqL4eRI0n+B7WhIAtJHd0D6TKQ3rT3GQdsGFDIzJDGtWRClNBpahgHu2AJoiZTPUZePiA
hURhJD0AROqQ6SDI/r0Gkn9VdVaAc9TK3kBWDRRvObZGo6m7/BjaNgyq8UeeqAD1ZJYImLdfYgQ3
21V4QyC1ATuxnWjSrBszaVW7JrfFFxlCKE94YfAeMDFn47GdQx65JwteqTiYV9YfHFNHe/MIJjVF
BCE7yy+KAcb7tbt1QTFf2AZdyc2ma2LMHzDKe7RMVWJOKgbMS4C+X+tzIvrFVOkaiNkR0Bvm9wlQ
/v5j+Xvv+n8sYSNCuDi0Pp+dwYQIHci9RfDUsSE0HUUrmfS9BRxiDNOteJFvUL4cc6pKn0EK/cb2
3VW1y2MWgrLaDleuOy1WDXCvhvXmKL/IE7tvzKAHLVbvwvAwkh7ODi3DRMOZRU4I5hppgf7AVbx3
8s36paMnuI/KpYtVc8Qv3Mh/BAGNrdz5Cv6Y8Pfvq81SipQ0Wc2XZuGsPpezF7uacyz1P4itKY6V
dAGBBA4QK0xtvCEDSeve1D3wH545QXG7mfPTsNQ7DHVG2bR8IPMQUmv5elkz6UneyFy/aRPDBIwW
S9MO9bk2b5zmWBB912GWVMW3JHW0GzGCw0gIA6x6UjTnyS8OgG+MQZp1xfQpalBeXOzfQ17+54C9
iBNbi/IaTCbwUXhssOvC+miBgmBUDcPLz9dGiGB7blMVejfhxVGCgq4J3YO3z/caNArLOayu9Lg7
5IfLuyWNBc2NTPHC6qjRTCnONAYQ9uZuldd/cQ7unh7K6PeAHN+uohDTUK5rNi1g9VlWgNpbvyon
M55nTxFGK0xQ5K406yltXAqdgJ6zy+0ja79lYEswR0UAJfUVm7Vb/74x9ZkhVJ9t7NfA8odJ0zCS
FBwbpmKrFCqL/y4bcC/RXGu+7UywM6NOewrjKzuEEcgV07hED8bO4F4HWKDuDC5o/yFl5nfCMjMc
puzPy1YiiwDWtkT4EBd5ahGtA0A3zTCZDIk2Y4qwuLFPfw+a7m8d14QkWl7RBPmm5NciB+75YwBX
lefoD5uOWZMcTKhb977C90q1QQMLoMKA9goArNfbBiyyZuB94f3s9Jrsfdvpz4k39LvLayY3jpXl
zgI9yhtIv3Yek6EIsGkTOiwzcrItwB3d/zcZgiYQnJQBQ7JIy2+oWYWERsx4/G8yBCNP/LHsC0Aq
nd38cbTu0SUT1bMi5fl/vNDLYq0nenOSCDCMZ5fBwNrqACbWKwR/h+6aLMd5b8b0oEIcl1kABqd/
7c16uWzEdalrTQTvxbPTd7uW2KBwyhVXr/x+ehEhXIMguy4qZFkQu2gs6kBwXN/o7FHDfMSi/XzH
DqHOD5RXjGBgnvq1Ng2GuwoMkdTnxZ1i3ll/Bty57zCVeVnMeqOK0dgKcIFeEpyatwjqHphSC84R
/TFXPzhe/9ATx7kFn2hzU1jFR4AoM6BjdlWEVqAvl2XLDtNWtmAfg9vjpRNY9Xkc8i60QeZYtNkn
qgXxZTkyw7DXAiqKI3C1YqhuOkWZc6PHoQ0+LPaVrilCaNnNtP198cDWwA8MJlhFH9yx5Cufh2io
4nJSnCfpcq2gtfgHRGtxTrJNHCe1S7zsneGw2B9G908n+HF5pVQihLhB49k0BfYA10MB3dJj2OMn
T961Wi9qCIZNOavwEClxv5L6Dmw9n4iNBqMgJ5Fbu/vL+sh3/kWWsDOZa0+ztyD11iXeVWmlQ2jV
xsNlGfI1A347GFCBMy3WqwxS5ra3llx4dY0lA4B6yOinyzKkQSRoIf4V8ubRREbD6Sg2Zr5nzx08
aRv5V+23KUrv1gDSUXgFmZ/bihNi1r4lOidTh3QLb84mRmZiDqSg2ivdMPDGr+iviC8rKF1EzP+C
Pv4vuGnBd+NN4w61iSPUNLf9GNMGlqEQIT2lGxGC73aRFbB7167PdmZ96XTrU9DYh5xpYP5Dzfyy
OlK728have7mKlqq0qzoCK/aFPSO+V7k+PNv9Yb8E1oBLxsdtAEQ18TGVqLTBlPICIebtN53c3m9
dN8cm+wuKyI3vI0YwUcDZF+bEh8RnFeH/OTj8TJdT6C9AJVQiELmLttTVU1DeiVtRAq2ABJxUHq0
ELlQcCDMbTS6e1v/AfKMMA8+Fx06AhTlM6m5b2LH1To321XQoWQW85HNbjC+MF230/MM1vok+ODq
ipMsNfSNKGE95ykoE9eEKN5cV9UDAIBLVX+DSoSwfglDjOplLrIQiOomsiswnz1qistIvmSozqPI
jBknsQcKGPfuwHN4CNuiQVQOXWjM1hO4Vz+MJHka++o95o5Zqn/lCad3qNvJcGZ0HrTj15JlYdM/
t8q219WticHQCi2JWAEsI3BGr+3An+Z07PR+RlbF8w+ZxSiyvcuBpgHGt8bImetjhU9gy3BIOAD+
S1VZReY3th8g+A3wYjQIYVH7GgrnkLX6iQ88unyiZdaxESECtLljlWWs0uszrT8M7GkM4AN3l0Uo
tDCF26NCJD6NCBnPRuWWkZMnQB/2aK/wsdLnxVYTIVhhOht8zlD7RPPYN3PXHrQovaJfgW+2Q/eL
YtnkOvmg50JyzUanyGvTcPIZ8ZfWeT+TiZdhPVQO2mX7+Xh55WR3FDghf0kRju6IXFHPbYonecuu
9cD4MJjaLUnpXaBZijTH/1m+F1mCsaP/2Khy4HWe7YOVhdVuOvp4xjjhEqGDbMePXhZfVk5ueS8C
BePu9BX8w8fbefE/FBWKRA9c1QSl2CWxLcXzuoATCp1y/1OSnjTr439SQWxJMVPA53YpnubTEIDS
EqFXjsxMrwIRkTlXB73fIG8CYKsrTqwHo885dZb6nIB1yG7ta7O16rDRK4Dp2UC9bZlCL+m6bQQK
tgBoQJ5rLQo1k/WzTx8yS+ERpFu/+X1h64mzYGjBWF1neVN5N2N/dh3FhaQQIfq1vuubOpk0ZKhT
PZrT+gtvtSMfqKJ/RC4GuCi2ge4qzLK99gNBRrFhAO49zyvoGA3zzgo7FSK9VAhKSz5IlfE2Fx1o
opVFPaAocvbsPCTfvOo7wEcuW7LU02xECM7TtMbewrQrqowAd8KzhQbsADbcwf9xWY5KFeG15xtp
29GgRZjqsGO/NFcGsT7O7u8NCf8dDWPY5teKrQa+ieB4TxZdWxMzdZ0ciqyKK5096eAN/W/aCLuf
ZGO/9GsmAb1VOz7rR7sfrtrFfEews9VGuGyqkrGJtEhBjx7uGYC4/5yK3gu9afr0Hn3W0QIUm3Hx
COcym+tgQV8vQm2fX6NlOfKb/LbH0P1/EiO65dSatNxb8HpNnWuQIlnzOVgUIqQPFSR3/lVFdM1+
7lvJVOAZPp40MMIdxgPZe7fzHXky9+Uuq8Pfm939x+QAdG15PqjM3gxoNqz1at1BnyqtmrDCXNis
Z6e8wwNiAITz5QWUntaNLME/ayXp5tTBk6gpcVe7hAP9GkLIOLhhWnSKDI30+tlIE6yCcWO2M7L6
OC2jEWmsmOr0Y0BAeZ6mJMQlu7us3vqDb+LuXwLRxPz69I4DwDW9BqmGMaNXIKU6g/IR9Imadeyr
OQqa+qOVo+2n54pwS3rtbeQKgSpr3cbWDdjl2A32yc+WcU909sdl5VRCBE87GlbHkwAxyaKZz+Oc
PGZNoDAPqQhMVa/9IkgMiglOLchLwwEB79mePhT+zk0Ul57q99e/b7xrqmXaMuRw4hN3wsYfz0Xn
3l9eJek9sVFB8KxTkuPd6ifoXmszGvZgZXXqKg2HTFM4CqlxbwSJvrWlXTAbOLYBbffokw8X2z2i
t2fvcAsgwsvVf9NLiOiBTL8EetYgo8r945D0yARNkW11h8tiVDskOAg+zyMg/tF1Spxux7vxmBQq
to/1J94c0s3CCV5hqtD8z3q8TVPjngUPqYsZ3I91a4VZtWeZ4nWi0EeszE9D7XdjgUAb7Tef6Dhf
27NqNFzqdDAj7RouIOTRrCsYNeAaUU6xMIiB6sOpsapTmjagFOX7hhk3ad8fZjACFzl5j0Vs5AqW
bqFUoFWZWZ8LW78n9Itttd91ZWOrSjvBzLXRKydURPASunL2/aE48P3K26fqNDAtmVWgeo18CYbU
wMDxehVN4M5ogz4uwMbvs8jTH73sozYuYWI9ttYcW+PJHb6Ufhp5rRtWxa60/qDajgOwv5vnw2Ca
8WBP1/rYgFbZi1J7CbP0PDoqyB9DmtrZfKfg6rXW95Z0KNDBXO7yj8VxOup3lhsDE/SQ7VWNb1Jn
thEmuPygXwJn4NjilC2h4x2LvEEbpsIpS8/jRsi6Mxun7JGycUEb0JyTGgmWvC5PTtdi1sPAfLzH
4jJhZwvTopf9jDQQCXQUoBwP//+KwjZCiW0HrT+hURboxy1UA2u4DfY06uWhYzGFU5MuIziWQUbr
AGZARCkfs6LOZ449a+cqbOfnUteAcabKGaikCJuVej5LbbpenuUjSWLq9VHd/x6ZwN/BIgbJ19Es
jPFipPv1ZunBDFhSrUUnJDip07KMxjzA0Drd//72rGMHJgi+V5JYwUf7BsuSmsNHt63mYLySfu4n
Ww8drfTj2TcVcaJs5TbSxLDe7+uK8sVDB4t26lci0mXnBN8va6SSIZxbj1YDYjM0F2k0OTDXOU7W
dGV01TtMbauKYASNb3HdcKrqXLHsukmABjaxT2TS3xFwIp2DkwPCZ8z1C9EA2rDraQ4wCDgYJt6O
sLRGNUMp9XTolscsg2WvQ8rrim6OaDN5mICnSIsuY7i2c5J9/Tk5koe15ULl6GTXNGh1fXNlYcdJ
FXzQSDVgco5dg0yvj1n+ZYhHFwmqyyYg7ZTaShFuantuuW/3eA43VrszJ3Zoi4qF2VJewQneFi69
7YPyjgTdVy8xFSdK5mVRj8FemQFeHW9GEJC41qsCL2Sm2YdZm3dpGrK+2RXON1p3caMK5KT2vpEn
GGI611UD20N6XjuZ8zMprjxVfUjiw8HN5MKproh+b8Yd29bPiFXDQHQQL2djcBO07jMb3RgD+qp7
V6LOK1mCOjmvhlTvMZg2JUFkz6ckHeNRNfKvUkiwQoc5jCcT3g729Ec5RMz7yJCSa42vl+1QYuyv
dBHMcOx4VWsesrKtzY0DoPpTzCO6KqAb6Yr5lg1uDhDdv3ERnTbjYgcl5TnRybnuyUm3h2v0qCoc
nsSuwaSG8i1IM5C9EJ+M8+SP/lIgozCW4BB3nrPkB2+vKhpyYw2CVS9UmVZbccLa4aXN2tn10CM6
lQ+WU0aLh44wqgLkkIrBMcWADViu3rRGj0sLFmGG11ad+qHnATwyXXZmS6LLliBdvI2Y9e8bF9tq
U+V3JjrNirpKIuA2HwB09cTte5/n+7buQ82ZZ4UXXK8G4fmFWr+Buri9DseJkZc7I8w2qYMIwv9a
0phZzsmtwwJyWuMd+bpXsoTdstthRitqhgNl1uFQ1idifADbqyJjL8CL/xUUQYwDRFb0nXmmGN8N
c1GUKHL91dQSmxEgfthVttOiLGI7/7GpIoxMXvu3KnchNZKNWMEnoVfLzF0X5cmFX7Pgj4mNUeJ/
uWwhMpe0VU1wSXXXZJXeQjUcpxDPWBPuL9FDw1RAqcmqeEBqRuseeCgQI4ulon7q0X20dnqzPYuN
uNixY3rjhtqhwtTfrHAa0pXbCBPsfqGFh7yjiUclf3T5J8oAA68K+mW3/SuNhBiWZWxux6FBh4Sp
F9eTBeS0obpBDQFkqT7BJZV/ASvHnzT/mS2BQkGZi9+splhEmqfFJR5BmD4XR4/sTS2+bBayLPVW
ObGyA66Lqs5cZBybn+bP9NijZk290DnY++LR32vxO3piIS9AbW1F1YWrf+2pkg7ZfRes3ed0zvDa
pb5zZJ3FP19WS75sL1IEf4F0cYBuJ5yobrmdECa5u8u/L7e7l99f/77xt3YDLMFhgZEnaE9FKUxr
I1v5DpQeWYSZeGuCv9IQn2iouNdWoqEGSjDi4tyQ+ntgHDXt6h2qbKSsbn6jSlE1wZj5eGjMPWhq
iBc7fXqi3qhIDkhXbCNGOKkWBaskcnkII604TYqob08M1Nb/TRfhpAYUuAkFm5F09PSPgOy49YMp
HvJUcWgUG2MJKabUzCfUv3Gpk96KljoHI8OZZ7tEhRMvX7O/eq11Hwh7ghWXIC9liI2zn0tR5POT
483ITtWUkvqJG5mj6keU+wLkHnGX/yVPsOp57BZqdli+fmfs+1vrmMRcC4cQ+eH9cOiNqFeUFeUL
+SJw/fvG9qrZycicoaW8BSx9z8855p1cSsNkUGRvVSspGPkA4A7kHjChZpbJs5FoewCfgL7dGxR9
eyo5gpU7hA2gA8ZjCayzB9JWsVugec/4PdTFf+KUzUYJdl7yiZoeQ1aFzkZslfc90nmZh+7rp/ec
pwBI+HgAgnZBWDbsDNUB6A11iuKJoxKrJ1PI0Hh2Wcz/MbwXOcKy6fXU4cQSVH1N7dxzH6wL1W3R
3hY+u2dTAjqhdsHUHbk2iB8XI/JH/rXmvO8udF8+Q1hWlBJam64FVA8p+Ng/ULSWaoidP60HoNqn
+0JxTa3r9yaEfhHoCo4ExGBW5bS4fC0NBOLBzrTuqGmjESmirsIypaLArwiMfow/gzfu9VFLPY+w
XEOjgAl/FXjnZjzTfox0/SFpFFpJD8FGlJAh41VH0mTEFW/01slO9DuwOKwzrgqrUYkRouZhohWb
FrSmOb79ZfHzLKoG806fgJd02TxVgoSQZS6ABDF5mA/AM2/HdO9qTthD3RiK14c0Ztksm+DtUS0F
AQpqjOc2Ow71YVZB/kid7eb3VzU3zjagQzHrKWqmHbi5Gp1FY0fDoTj4gcKrq9ZL8OpznS7om83r
s4sCzOjE1A92bqaqlsmXywX3zEqC+IarvqmMpsH45ZpVzJ2Qk+JPFIRUUITy14wHUEV0AgLr0hV0
WdLCSTxWFT9QAN73tXm9zMmx0PiVVbKdXYKokGrHunH2Glme13d9UqlGvOSKvnzCerI3+5b7FdKN
A55sxeL8sIn/I8hVzyiVCMH/LmlbJ/qMjgCzjr3+prcUMabq9wXHmlUmsIsHlJ8qwk5lhxp36zuz
4piuH/nGmWKm0wM3CFJV1voRm3XShiYfHWvyv1saFmiqyPSY+0NCIr33krAysrEIpwVTkgD6Lu7f
4SI2soWzZSX64gOXH4GM4ex5vzeqDiMjPy4Lka7iRohgiwlNCLC2cT0Rqu+Maf5W9uPzZRGG9Oxu
ZAjGVmVBkQQjbqRh7x+CZxIBCzMewuJmeRjjfy5BVdSu0kuwvtTXhnz0cZL7Gpi1x5ocLysl//0V
9RCAhBhZEi4Ko3bmySa4j0xC79rWi0EAFV8WIc8c+S8yhDui1UhSV34BmDunWE5uuXzDZFywS5g1
XbtoVIgdxz443C33GNkCo0K1tICYB2p0jcdw6AHv+OCZo7c3Mfga1vqgSntLr//N961rtDkc1Qg8
IfQV4bIM2IeBkm9LXl+1lHzvTBd9TKoxa3lEt5EnHAhP0zIM3OMBbp+zJ/dE95iAvjEOy2naNTHZ
vSursBEnHA102trVrEE9XBYxFj1OCxWclcqKhJNROAWKS+skYtdfzc5dryJQXD/xrft6sSDhFJB5
CZhOkcKdptu+uW6tNjbNkDcq0Gu5JYBEHlPpjquLUN5G0vcUcGbN2c9PTrUnDTC5zJvFOIIYQOGR
5Uv2IkrYlYSnBsbqgc7Xa3fAKfdU3MRSZwVPv1LFBrZtCUs294lFEh1bQs3vYGpdChLqwV5xsteT
+2ZfNkKEuwu0uq1lpigUaGg0RP2yXiGeIpeEfG/+9ShQXZbSDQpcdNpjmh+cCcKqDbNe5XaxFheT
MZ7oyS+/crsP+QfqKd4E8uhmI0qw6bFO3RxQ3rDp2D7puzI28xgTWlF9iwy7HWqKtZTaw0acsF98
BvIX8E3W0uUpN07aO8Z8wELwsnLCVml5RRqXrwmzEiPiHmiM3PdksV4k/JUq3rjRgGbVBJQzzEGk
x9m8HbWoGJ8uG9z6kaK9gRcQreMrAy1oLF576sXTC5Zq6IMnaeNHML8Hn3c7nQX7cQFPcNI3R8On
p7EZP10WLNudjWBxopfpCdgNJgy/l+zA+XXKFLu/7u4FxUTII86SIEjWKUAgYbTxsow3ht+fg/SP
gZlRNdI2Aqe9wgNJLXyrlHD3T7jyEgx7oFEUMDPRcFXdA470lJIYVbhjEKtOlMwjbcUJYcDcZb03
9cj/eMQ5sBwJBC2NODjTL2+VSsy6lRszBJweJgBd5H9m6z7JMN49liEvVVTpq6O5tGHrV2ykVMDE
Ms31gZ3OJuh9vNCanX3dGofaVCWhpXHnduHWb9nImpwlzUcbL5CMRN7jsvf22a6KdBqmV9of5r4L
i1iNoqdSUHB/pJ3yytRhHOhcz61q5d4ZGLpg3tHQFWyVE/we3sKsqX3I8a2PfvKt82Offb9sEarD
K3gNYKEWYNHF4TWr7OhMbdxp2sd3iDA820IFFOPdIlu1QTriFisM4EKWOsxsZI/sKf/9Di6QR/4S
8sbBFhlAXZHgPtvIPNd2f2UAxM6Y9cNlXWQ9SQEGJ31gUqOKY/nC1rfogyTQAHOt+xUGJj3Vx+bK
DPVQi9+B1fhKlLD7upckaBPSyrPX4n0zVWHXTDFJynjm1yYddpc1Wz/8zaHdKCYawuIwzAPijs2a
W3858OJbCjZut/lgZY5ClNTmXkSJ3XYJ9TvadahNcgyJ4mIC+127PF5WRyVDyCWODiDl7CStz9Zy
64yflklhCFJPutFBuB/oEFQzruH63HddnI9PVn9T+u8oPmxsTexJKy0jo5pWIjkwA1GL2VHTWBFm
JxWqyCBJYWg4nxg6Ave4I/jrjrKU5xkG3MI2MB789KNTgUiCu7u5pcj56t/wBtzzobzWrRQUmX77
KSmq5arxhwhAF9c+RpKqIriejfbBbDJFX4DcLl8+TnDwaKZNrKrXWkxQFMFtYfMvppZcVbUeJk4X
14mviNTkN/9mNdYP2twofrEULnAUVthrejVdtRHyGCcPde0q1mLVMLbcjDxw0oL0zwfw0GthFkPX
Q1GjIsjwZqv4kWWfE1UfgvwovMhY/75RKBs6AK5kyODb9W4wTratsB+VDoL5pMCSIozjAeqN7BPQ
52+AX+aGXmGFl4+09NY1X/QQLMGyqaF1KziR5f0EI2gEmryQcoBj9aZCkjTitJAOtLElwKYTnEeX
Oz2yWSgv6roea+1Hh6T71HvwOw/z8l7YqDhOpSu4kSc4ExvIsnqxAitO3qnIbh3jwJT97nK73ggR
TI2ju6JrHdyQ8/0Qr8/R6tDwyPjDO1i7+ajP8eXdkt+UG3mC2QGVNymXGu/fxLauSt5+S0BRkxTJ
gQdpERaBE2mNpu+mmn22jCTSK1Voo/wCwTCpPwzWmGFZgbOMrqw+Wo70uKr7rjkJJNpfLEa0TTOp
M9bBYrLeCtsuyjonLK395SWVmwn45dESiGKj2CGFoaiu0XV0h3q6EVW02msexraTendZjMCZ93eV
GFTPv+QIgQcGZNKlWHNw7jl7MD+1EQLqxyWaYzMsgMEO5grFs0Tq4zcCxdjD0926NhEQECv5bFO+
Gxz3yExyP2bjqdVnFSqB1CO+yBObo3Rv8JulWVNmWg4KQDJ8XcpFsYrSzcLtjcF69FqjrvDa6yYe
0DXMDN5KS7VdV2KQl7VRQ1THTKrKRoxwyhJMX5SGjkp7DxbBhZihch5Zpcj698310djj2BQlOuP7
dArn8iGnd6mqXCY1gI0WwvGpS05cvkK5pD1aK9wcLRaMfA1KAgZKSrrYgE0ojFwuch3HASPwOjv3
Wi0n6QaQrTooigRh97xi2S4hiZOP5sf2bF65YRKC2+3GPPoqwevGvwm0MdPirNALbwmtDbQVBWaH
1kN+GnfTTb3XdugVGPdG5KJZJtlNXy5rKrUQ4DsAqglBBsZqXytaltqcNByuqeruwApxgrEq0oEy
C/HQ+WMAJwyzBW9a8yyrqA0fmaey6L63fXsICv3RsPk7buWtGMHUDV6ZvJ3Qge95H3w0bE7tOQHr
yUCf8rAwP11eNalOAIxHnRhDIcC2fb1qNcnT2gPD+bkznsCYai1fmKq8tBq1aAgewFEAKIvsI7oa
X4sgtLaGAJzZZ78cjiQncec2d/miIfuY/PkObTaihACjGwKqNy4crN7gtWKZJy/rHsvGLxVbJF01
DxVvjLZDKTEHCUJThvJpjRcLsfNTn4BYsJqHveUwRauA7PR6L4Le5BwxV1AB/Q5TtfSc09jhN13z
VHzrx+/vWLiNHGGPuj4ZNW6iElGnVTSYQLoesr1dvMu0N2KE/RnNtOItQ5tZyvzHwnSLY1LRJiwJ
7/ZeQO5Jky87vVS1Qkhjwu0yCpcUyfUOA7Fo3NOO036drtWiZG8dgAYUZcoOXrlxOKBD81BuDqx1
TzcXCXoHO44p6xobVv/US38/V8MfxFSVQVRihOglAdB6l604LQwx2GgbYeLmyC88XDYM2RPBQ7v/
v8oIIUufgLF3TBDd+t2eDeM+n1Hdcf+s/LDU6j0hZnxZntzgf8kTx8gpyITGrERvzIDXdo0mWKIh
75RqN7nDo8ZXtBRJW9fRlYSRKtCOv8VkRCsOt/W1Gd9qtJjk9DixYkGquLlfFv8R1+me6sNDmtW3
JFClj+Ub+CJbCAZM/OrEV5iJxjauM2aFbjXuCrNVuBCpGOQMMQ3pOCA5Xf++Mcfe0Y3JIbgXBwCR
zFYben0ZIpuscImy6xd9QL/ECNoUtEe6cH1LDv4C9ul5qCNzUGEgqXQRjhZ6yjBU4wCfekof0uAp
X44GU+RFVCKEYxW4CfNd4O1hpP1aWx7QmQOAWEWoopIhHCo39+aJ5aiCjAClzgBG5nDMZZT3l4+S
tMdgsyXipP+QzlVrULwLh5jFNt6Fzacg6uPgYMZ6yI/G1WV5Cq0c4Q7hzE8w4I6VWwY6RONkPHRZ
Me9BVqu6RqQv3q1mwj0y1V6e2BW8Eu0S7d7KNDceLeDdNgvQ/x1aaJHp8zl0x+W77o4WZl6GIE7T
WhUHKIxejAirZsyNGUQlZwPl9dLPb6xR1ZUod1EB2Mg8BJ2AuBTuLrRtDfBQyMQnPf2KAuEnvUTN
x5wi4jS3pAcADjxV0TSI3RzFmZZGbhvRq/ob12EmXk/SGpEbS4q4+0L7ameSuCnedeReNFwNayPG
nnTe9A2Sg2V/LK2rvN4BtvP3bdPXAfkEvAsQlYpgkGOlV4A8IAC90O3nhO714GQH77D/rQzBOWmu
wcd+fYC03TdUy6LMPlqj4kzLzthWhuCdKp4CN83C9ahndhHawwwp/GimKuZllRzRQ/Gsmov10rD8
DxiY5cYNeLQub4nspt+oIlZHAEo016zH2bETOl7Tqspu9Bykm9Hc6+AKSxcGdHl7UTV6KTQTUceY
0dYWC5Cv6Ltih2Djg13qYeoZh8vaqcQIHiqt9JSULTaqRVdxqKV/0LwNwrzvFEYnTWJtl1FwD06h
t15TIesNmBQbbF15nMTak/ulvtY+aYfuvv+smsaUOb2tRMErAMK1LcoFs6bUfOLjl7ZTBGWqpVv/
vnEHplW5zkJQmLBLaoR0IZ9HDe2iSJ18v7xHsth2q4gQshhN5hlNmaImzAHRST9p/a4y27DMn7Nh
NwVBfFmcat0E/wAIq6m1M/Tg4eInyeNkK8po8t8HPRxm3tEYZQtnNsOkWtMjQQt88fLY+OST5ReK
WFJ+Zn+JECMKlvRawR28r3s7iWr7Bk/jOAPRc2OFZfl7/OV/p2fR3fWvPmI80XLkQMq1vYL0R9J+
RsKMvwPDLNiKEE6pnc3BCJbvdXLh2FlXHVpfE8WSye7QrQjhfOo5s70509DbQIYvrGsOVnkHasRo
Cp4vm5dK0Goem2PjahnHUw3vQTvHxOjOIV9QDQt7/v2yGJUJCKezbnMXzFEwgcCs4i7QQrflYaWd
HO1Yqmqick/wYgHCAc39tgCfHko5C5IS7Elz9lWhWDWVCOFQau5MhpGjL1nvb6bifkk+B6o7W7ox
YJPH2wuH8i0ArV6kVoa5/HM3PE+6HfnTow3A8kLVYy89/xs5wmpVPMuDTvMRrdXzM8Yx8rCplvjy
7st1ccE8agGKxHIFaw7gLz02zR1BqF3HJeYGeBo5RnnNVIi60hjfN15ECfZcpTmABkodonqvQp8Y
QK+H/5F2XU1y28z2F7GKBEGQfCU5gRukTVqFF5YtySCYc/r191AOO4PhHZT2c9lWuda1TQDdjUaH
c24T9ognDebzf3D+aZz3aOs5xipK9k2dOJEsqTjBBDbBrAK8nPFYi9SrsptZdVjb9/aJEOm0yOBw
sNchPd4FtrcEhocG96fopdr1QfEh22G+Sfevn93mskBCg2lpG1RY8rh03Rhmhi5wbOjc596INnpT
90pViWPzUj2RIhlU12hliuwC2oGJs0vYfbncW0vQ5k8kbn1NRUi0+TpyiIkRWROQFBd4uKjaLKW2
8gBTR6ALr5gxQDOCj8ePqorvGM26T4VjgKPNqOKjMXXNs1ku7/Ehb98gR7JDT+OKYRj53naSdj+L
CdMnKZl3Fuvq3XvOECMalgnUUMqkC2spBbGXBfg8XoF5yzj1rMmr31VQdsibFMnKm8JkEe3R9gzM
9AhTnsNR/8GeV15qvqeKvpdNj3IiSzLzuMJUGh0XPG+nFjWbwnPm5lFrMj8a0vc4rxNRkl1j8tEB
XwPyIaNxo2uvgNxC98bnvpreIwfceQxczsB/kWsq8TgxVjG8bCbzp7AsL7a+jPNfc6xoBfz1e+TC
CrixHBe2DHhKdzXFkxsfPXNNry8EBm0LHQVRzQdinV/w0tPRMcxzMHQNO4D/HcT47GQv1AVVevbC
yc+SvrpuDQbDvRkfK/ZJmEckTTyjOE6zP3DfiBWh6WbQcPKlUmgaa6RtxDqiR6xuX2iZ16a7HAFj
w91Dlygirk0/B7gsip4W1PDlmomduN3Sxi2eXhmHmzuI6p67x3fY4YkMKdeV6W2dA/Qnuy+B8s20
J7QUoofwfxQiGXtU0QnXMHxbQgSO2GsBP6epcFs37e9kJZKtl1EreqOFv56KMSyWH11mhxUbvKJX
YUarzkWy9MIlaPJbh7nRhgsCYSOYStSDmYq5YFPXThYkWbkFrLTZWesibuH4NA8M5z5neyfDf1jM
u64G6ydfWCAGEWzgaqKsJWNyTY5bshbYdvcUzfthzBPtSHNAp16XsnlEJ1KkjUvybF6KRQBsu6/B
7jwbDxXPHko7eq5wA1yXtX2hAgjJQJcPJixkzrp2iPopQQ36fjTzj1U8FLsUTXVAv0QyPwOj2iGr
+BeHF+mubfPFH8dG1bWyqScnXyCp/WJrEVla3AjCpF5sfMiTtZ6v8NHb8deJFEnvM66n1mTj8Y/0
TBX2B/Go+Vni4+G/W5vpqwMP7B/X93ZzYWizA60hQAbQdXHur8kyoExuIK6s2tpjfwhQRRjv0sgT
GVJYSad8YZ2A82NkKoJ6cuZdVmnvCiVPpEhBnsGdbrBnJIZHq/Kd/s+5i3dMxbe7qfYnQqTrjTgN
Eh0U47xj8zS5h8lcPBp5ZqTwsuuvubDhEzHS3dQTCyi1KcRUGG9oup3u/pUkrSf6Xa59z1PFpa3Q
gYuWrEWbRasBK2EdwRqqBm3hN5P1+bqibbqltyXJmFVcdzOKBBDezZmj+4mdfGeCPl2Xsb0QBDc2
uI8wHyDZD97mblQzbBszXvLiiSwPw3v6bRz2JkLyexjcEURbE+pUv6/Rw4Ha5aJ6nG9uFcwOyLsW
1Zk8tJEWU2THBkJd1B60+f5d/fNgBQKkiEtQZ5ZZ16bJTN0OXX/3AsDSdgzwqD9KXRFCb6/hTYZk
KMViVbGho8Wrysc/qyx/IQgWrp+2SoRkJGMy2IOTI02yNCF3PtbKKtfq1C+s8G2fHAl+RUvJP0B1
K7QS85O9bnrUG4MVA7c9CoWBbCrviTQpfCupNXT2yk0H1qYgN7KbzL3V2TsoMt2Ts3eki6xqTD4C
1R+pP91tvEkkfxq5sSswz379cFSrkUxRJ3FMa4YLc2jj2bf44E1x/xKPy4//Tc6qJCfvjbhz8ihL
4VYSO3+Y2ND56D+xPDOzyO66pE3Xf3I+64pPJHU11et8wPlEdRQ0P9yJ3YnkY513ishKtXPSbQnU
zmQqI4b4zfrS1t86AzRuh+tL2azCn2qBfFdGM+9QCMcD91N0v/ajA6XwQX/OXld0fx6oIJMUlupI
ziA3UwNYMlAGdNp9FXrxsnIiXF/S5o3pEAwFYDTMRmPp+enUyI2hlwoxRpPz77PQPzj5dAOam9uR
8o9N/FJaTnBd4uY5nUiUzomaPepNUYkupKnw6E+ic1ArKaxoPYcLD3QiQzqneokwGbZ2QvL+k9V+
mbqfFsKAIdul4uX6ajaP6ESSdEROP2EaJsGdMK1dAybeWqroVrUWyV0bzRA7c4b51z7i3yLbCmI0
ZAPkA8goXWCa2u76grZ1/G1Fcl2oRioprVsE0+1uCjThpcAwNz+w5+6V+90h+Tk/XReo0EC5NNSC
GiKrNRRVyrnc9Q7msal9a4xumNdLwJt6b7WZQgU3XdLJEiVnTtvO7OgK2kSWMHb21TF3PpkqHieF
nsv9JB1to7zJEPEIXIiPnWDVxznRB4+4wHy+voWbPZHOyYJWLT3xsVOqD1UsMHW3fGxjvwqrfXmg
Aa2D4RcCiYp8SylP8hoNccAEUQC+K7tzDmawHFO/35ch99OAB6orUamRksfAoMXk0AxFavN59vmx
2EeBvVseV6C6ZAeygOP13dw+ODA7MwdzhfYv0pWTzWStQx0gTBs/5ijt9iSKud8vI9mzuVa98LYL
I6Cl+FeWdHC0EEWnA5X2nlR+dCj203H5kAoPYBuB2KuAXLfV/k2YdGp9JwYUlbGP3MkCZBV1vdsJ
44EN7+kfdE5WJR1Yb9HMiGMHaZupCDVWBX2vamfa9rtva5E8fGSy2RxXDCLbGdsdyyLNHyPVjJtK
iOTc5w5ED3qD0MXp+Y5w/sMY9fe8IR3HAegkME8vWFYWiib3CUSD93jcg9LW774N3Fa4h22FfpMh
ubskMjVaDlCyND228XHSHqJ4f91mti+pNxFS2FrVdGqqBDsVE82PF/vONuYbs+YHkqB5qqgVbSXb
mvwmTjKbuK6WJZ0R6+VZ/dcSzXhPMtv0HB7vaIfXxvXF/T/u7k2cZDijMMayyFFsQITsHOguCTRf
e+Whvrf86mAH18Vta92bNMl6eG8NUSdwXIv1vbC+VKrgaPP3gwSFrvQD0DjJdJooS9KpxFmlFTeD
mI7WPQEarmIVm9e6i7w5EqoAUXClPXPNHmAkBQbyBDMAtixym35qaWMUPpo72SM1ovo7stXuE5n7
92AJY4Fg+jEJeGWopPBmYfUYkU1ARKB9S743VYd0u6IwsaWBpyIkhZ+4PUZ9i01sUOka4eSA4BCH
CeKl68qwKQed2MCkddFvIOc09DrK02lFLRpz4TnI0doUY5Se9p5oZe34/kfOr1TyyaWHx1Oq6/0M
P1Q+sLIOcsA+cVWb4PZigGClEyT1kbA9D1Nws4o8Br8ubjvjr7xa4CkaQHKiQlG6qgf7tpa/6Z9k
RawYJ7MCVdH9uOyKaNerEH42Pd6JfktWZIpsttE+hbDVeR6zz0vEgyU5jtFeCFWL9Jb/dkFYhA4D
2CzG/863DYSJbpmgSHXfsvHRaqzvrpv4DdMUcc/Wjp2KWX9+ogK943YtMilIPWnLMWfzYzm9Z8D0
VISkANloZZ2drO2AsXHgbPR0xo+Gpdqw7ZWAEo/YhgMvIKWEqCDW2OqYtGrKnH8QTbWEhZF8vW6Z
KiGSkxk55lBKG00fUYJHUp3t0PQd/m8ipIPPpnjpOwPX3FRn3+00tT2jJYpByE2bRLL0372STr0g
CxWTgaeylUcHO94B/PcwGI+xSru27MU9kSMdPTNTtBZNUGJRigBYuXn1yeJlQNoj5ZXCaaqORrJ9
N43jCYP8yGfz7i6KjAxTaa6i0X1bBgYtHeYS4FhK+2ZMUW/PWT//QB8g2CoercTeXT/97R17kyDt
WFpXgkc2XD8aUHaJteP914FmgVa+atW366LWXyXnS4Ar+N9ipA2bq5nyaCWlGgFuA0jXgeZ+WyhO
ZVPT0EZBKJiVtujXODdqvmI+L/GHgmY+4OODliMgVUIebR7OiSgpcO/ispiMNsruM+dIxV2qcv6b
+3Xy+6WcjKsBBGVas/Rp8dBEXiI+g/Lq+pEodkuGS9c7kxFzGtC3I3aEPJN1im1nNCpg8U0le1uJ
PNCbkxIT2DOuyWlpvLFhr7pV3g2uvl/K+abprfc8DUHv8a8SyE1PYCVNyjhFizsgfXURUFUjzfZ6
GBqN0Gp6yb/nGGYhnBQnk/CIokJjjmB+Fq8Fyfodb9HmHHeaCtN3UxvYW1gjWc9YgUEbw9K41Zaw
BghKJ1BH/XFdHVQy1nWfXM7GQOa4MDjcdOJ+sltQjQ4YSM25IgaQts/UDZDSoc/JYWDwsgmRxOSV
Q4TbAvJuocTrCJp7SOzBGcRDEGu/t6R/ZCHHAg8KYi0Z0bSIB9eaNFML3fG27z6a+cFIfq9XSRYh
R04O5S6IZQYtFOWrmIPOeZmWrzq/XdS9FpLLuRC1HuDJAelgnGW9PkxhzyKfUdNP0xDJg52+tLt4
+itzei+flm+zRgFE3zzowgyMsfGsvFVs6+aHoOPeBeQKAVy8pI0zXSi3q6UP3eoxTl6q7HBdEyXH
9PdCQWoEJw48el1+XNXFQBZQaWthzvpdPJdHfci+D64LnOdC8cz/9RQ9uZcuZEkBUD9gckMYaRWi
ZHBAOsbyKj5/0dCdtaRWWJcHl91YyC6kQ4+UOP8pRvTFcfBLjM4wei5axVjGfNa2CucsPW7l75L1
KuGTlXS9Ab1Kn0X8OFd3GT0wVABM9mFWDTZsbDi22cDEIJ4bKEJKm9Dg2Zaj3VcLDQz9RuNOIx/B
wcMXRSAoeZh1TWdiJNNHLLPoaV5oIXhW7vIO79mSHfKxDa6rz8bWQYwD5wzGUnZRpC/jMa303u3D
1HYODgrpRXxwy/Y5rR2fjLGX9z+vC1zvYkmHVg5jsuKV2UDKlwwzxbygRjChFrI4B69K59f1Uzdk
RxLRQ92NHk1fRqaiF9owwjOhkhFSJ5kzrU+00DS6XUZmr2W2wg7X87i2Lum8ElNzxzpPtZCz3Leo
30dPhvuQ8BddletQSLpgxkkmwKVRLMa2XnMa77MsEPHoTdW+m75cP6xNJbQcZIwcEDZfMFwzIzZK
t4LDRkOvOJj5YPqGI9zjlNq5QhFVoqT968sBhTUn10LgIR0jVxyS9U+hOqZNMaB7XZFmHAcM3ef3
QknrAsvF5s3OiMugBBob8QvNUXikTSfxJkY+o6YYRhsPUQ1abqGTfMHQJS9vq9L+UGWqeGdLFmZv
wfLJ0CnpyjBRJfpHOOti3DAF2Wn9eGzLl8H4SAsVsv6WrzgVtFrZyZ3qsqaMnQWLmvLE15rnpv1A
y5fEPBB6bPGqu657WzZ7Kk1yFGVZTZ1wORSiFH5maId0VsFWbinDqQjJLRALhVwhjDIcOYowr1ax
o7kiZyBXy3758VMZkl43PMlqUQNpg79mYXQwj+mBPGd/RkfQeu7jm0EFfSHXsP4RCF1wQT6EqWyp
3afKMtKaWlSGw37emUF5mEdwaIzBCtFXaYpDMrbc+d9sirAp5EOl5VU2Bc5HxqtQf1xnbdbGlZ27
A03l3RzkQR+Yfh4Uh8RrfB5YCpexqSFIkiIH90v2qq8n+ogsTNRYOjQkMYg3MOZHhaM4vi3bwkiL
AZAt9IOjE/lcBMPED0/0MQrNZjpETNs5TXOXstjPM65IYV8qIyIH4L0SXIxoaZO7gyFgiCgdu9Bm
T4b+Z9veV/Wn6yZ1acAQgUqDuTo/9JhIiThz4E4lQHcWDmDa83nUvjZFBdSSBPSyqciisDDb3M8L
u/3tbQRaGUXKFGoJ2DL50gc0pYXRhFF/4vWDXTTeYN1O3xrIur6+rS08FSPZc207aMjt4jYkRZS+
8jqOviKpZaSe0GL7+3VZl5qBJbl4lAGICGA1suKbAygfUq3Xn0rymM9fkHMwxt1v125hzadiNghk
CgdqHjWhoXMgf1is9yqH/S4L3i8xgCqliAJ12wWYw7meC3voo67AauLmizPci776EiVo0xXdT1Bv
e2ROg4QtIUsBzh/HYSwS31lKxfFd2rOLlPrbR0j2XFQLrUEb0oR4I7LPvGJu51Ex8J/XT25LS97E
ALL4fK1l5mIHzToN9Qb+kGkm9bOsDWtX/+0QHuuxkPK2MKBqg778XJCeZSXwUisW2nkL/zdYT0si
snuTikzhO371t59FnwQuyqGAk0Oe5dKym3IotKSbu6dx/KY3IhiGGdj/vZeAyYVmN/V823VjoOVB
m+27yPLEsmdk8Xvty/W9XfXk2ndIe8uW0m0jzbJCu8uo17DkpU9Et69Z3IT10vDHBXkgVUH4whSx
eMwnYmYWYyZA05KUVxsY153OLZ6zKLm3G/QqgXxrROkZo8cxEa+/v8RTaZKWlqBg5ZhstsJCNI/m
WuxGWevOWHQv5ePtUjFFC/KFup6vTm511XkSZ7HZW2EHilJf12w9yEwW75pxzn9XYVdRBtJMK3Y1
A7f6ucLCTS9mTlornNpsNxgJ3hTmns+q5/rmigwXlWAAVqPVRrKLUhvbMXGLNBy6el+7CZaSHJZG
hc+5qRYE3KE6GPSILnfOAQoKTTEkZSFxJgQk4i8KqlcA+4PgyLWP15Vic0knsiQVdAkbHdoLLKkm
OzGkqKJVfpPMCjGrbsnmBX54EGnixtEZkQ6oiOYZVcmYha2oXqdscA9LYWWftHGp/AqtqTtummJv
GXV8eMf6AHIKghtggILx6FwzIrNExpNwCDaLxp+rIQ4nmzmAgcKb438Qhdq0FKTEo11w0pVViC7l
MOuGXRWPB2saFJHrxWWz6rqFyHydZbQvoDMbOrRzj0nmkDYW5uzX6mfSqNLrm2pxIkTSdIHkdu0u
NYagwKuaADnC6j1q/bi+YZdPDCwF8KLMAibIim4qaYVmNJlrEdo9NfnXWN/HlO+Rj9yZWern4O8Z
0Kowti9VY2GZjU9mVOCZUCiIPNyGa/TsI+RJbd1KysXmZvdkASsRb/kb+EivxFhlWz+22cvAyM5p
p2CJFHHY1jmeLF4GHWoxYZQUpmPh9dt3QTH0jBw0Y+nH3w1hpfVJm1xnwGocyq4Jx7JLQBNtlUni
JSifxwcbo897EteR6sG95cFW0lwT5IHUvZh2rnMR5VZhWMhc858F45jQ6ivP7Uq/Kbv9dS3aUlVQ
jf6KwBwHceC5hXdAA7HEWKy53T6Imiwo+t6PDVMR462OUPZgDAuigAvDE0RmyuRjbrHFzqtQ47bj
13a6d3sgXdQIkOy+PjqtqqdzUz/eBMpPjzSaHA3NqlVIjPuxerR/c5Lqb70/+f3rGZ48QsWcmF2U
Qv9AI9RVIPjMtWNcmk3j8ZGrEBS3/D+8P/CmgX4KnZB8o26MRO9iCEsr+6WwuTeT6XZwxdd4nI/w
AneYo/29wvrf61upakDZZ8JdSi6MdE48YY6vCgVa6z3gsh4rV0Xvs7UsZCsQcABHDkGsJKPQ16gx
yflzleKPTwAZrN39xCNrtkNLgDLyE/oyGwr3mWoG0Pl6fWoVpakNU0MmgTHAKOsU8ALSBd73WpsV
Qw5A1Clk4zF1/sBzqwUGz3Ur29BG0CCvA2s6/DSydefaYhu9saBaTWFlgnmmMzTHmOWuwsg2FnMq
RZ6dTk3aD6Udl2FZZi+m+9hxIxgtMMJrqrK43Iu5qgd6ZVGfxMAKBXCGrJHtwgphCO2p3YHBBtmm
1C8sjJc53ppvKlTzMZv7dyJOsrbcjW2jY1Ydsu6uFLc2UTykflVUJf9km4ByX6uggG+9CIHZPMZt
qReh+9yE+W4FdLf9Jkx3pa/5zEeqHUCf2etKJYpAKyT4d4dRo/jQYJbuuq6sunDxKUwHdLiJtx0e
5ZKuFIbdk6nLwg7vYA3judotnbifRA+N+RJbgZPUCr3ZugNO7VDaXZJOORuyAcuCJwjquc3u6mky
8BTARM31xalESfaW1CQe4ilpQ67rHPmGggRNoQ/7EXdD8A5R6M5wEL+auEqlm82e6DRbWRk/j7zW
vI4N5Ufwdv+Y7Gp6x/sJOKKY/MA0KiqEkjGAUxCkUQD2fO4BVIDx+iqbvTr6dH05m87yRIj8xB4T
VsWktsIss/dzLWwvLmmQO+KYCOotMfdIku2vy9xwKIgM3hYmbaE1mn3ksAyBCMm+9878wV3i+8kF
06VQ5Sg3RYHuAk4FRacL1Py+nEw+pxWeu5NLg2EULBgwihS4YmwPRju3iu28zJcjsAMn/H8CJaVH
KaurXBA144KjQTNOu8oBibaJlo6pdYKOmUfb7fb95PrUHoO4Sp+u7+2mJWCt8NiYOLjIoBvt1BPN
iK2wH2hgJLOv9SRIYhV41IbntMDg8J+YVa1O4pSuY5XVuhDjIHzMuBXoM1NoyVZsh/ITXiCoRSET
ta70RMRg8iXp8xiGBnQ8Ev000uhu+lmsLTiVqit/c9dOZEmnVhvtSKpFWCi3lq82AFsRle+ryVLc
B5vPmtM1SX5KdFlptkyjIUo4D7SKPIB47PUi+ZQ4/EC1GdDA9ZdhTp+idlS0W2ye2NsS7fXnJ9tp
lMsykAhGJ/rke2Viwl1fpnj329oHekg8f9cQz7ygWyBtEs2shloM1hTUo75PGWhLWhXgxIZqoAUM
HQ3IZyNNIve1RZpjj0Om8eek1QJTTz03ZT4IsvySv7aJStrGzXkmTXKRzminsVm0ZjiBGCq6t6PH
aij2eBt6i/0hG76W3aC4Y7be4AyFKDAhGKZ7mUCf05IzcwLQpVaNnhN9Lovn0RzxsEEWtM9eezN+
dvSfVW56STkc+4I9csv6fYU5+wbJxOtyZnrEGIJLLa79yqzKnVtARa9rzObmnqxUCktiTN5PbTE1
oVXH7nhoIqOxj4VAE+ZPl7kCpWGy1IQmvqu32fCUOXHV/NDqsooUIcSGfSBv8198JEe5XZxnlrvk
TSgaxvlngSMvPjsxII+pIi7auiNOdhYEpOemmJm5wXheQ6E42aftDyoc4VUENM92Ch6tuADyfxM0
hvYXK5YjmYwv1/d8w9thofgbGTikTeUoO26HrEJ/GQ2rXNxUjvZhXNpDkkyKdW7cvWePIGmZtdva
Y1XhEeRquZdZR1bdzfRHRH8/TELrD8IjVG1RkJQr1CLtUBRIqj6sMjfl7r7hkRbvFj3SXfNIrb7v
frPXGa8UJLXRx0LxiCV4w0pe3AZRDs3bKg1ZPXtuEdb9MaofZ0eFgL3xHEKLHwV5DQCe1lKuFCiR
OWeIxuwIz6HuzgiyID3oz23wNx6B/fK7WnEuTLJ3N027rsjdPByRAv/ZxC6JgiKmJbpFZ01JZ70G
r+fPERAnMnSGYmkMZTg5uB24OVoGT8Jc4wcbzXXO+Cm1XQ+QBR6DWXRx48Xml3b+XquqSutCromW
Agse5Q4IDiHaLscX3Tj20fJg5j8msDcO47jvOlUb9qW9rRU7E8WJtS8OSYlze09MY2hIYsfhKJoD
zvM2jvNvo2m+Xj9AeV3IgoEZEj2bqBICVVpOOthJujC9yOyjBjw1iz3pve4X859G9pNOt1OnSvHJ
l7AkTn6eAO+5zHq7sI/C1L2hCzvxlcavzVx4NbBzry9tQxb2bm1GQVBhXBANTj26iZsJS2vG+kOj
fZzRPzaX+bHWA6f7eV3Wxjau54TowtRN5MUko3OBzS2SunSPjV0Rz+AGqIdm4U9abXit1ppHbeCA
LYhU3NobF9CZH5MswlxArk37rAxbK93HJPPdWJUBvlREwwUi8JqTQkHOlEubdh6btOu1OjSG2mv0
2cv4iOFNQxW+rJ793MIgB/Mmq9obFJLOFR5Ic24cWyBSGifxnAmEaH+WURnEYjmaje0bWehM37ta
BXYmawn8MowLIgHwt/oWyS+PJDHHWasz1FK/LWz0wXboF12+AwPsqJzb23LOyL05YEvDG2Xl3jhf
ZMcaY+h192/nTHZ/O+duR/fpngf55+tKubG0M2GSzyojIhIu0GXg9IuX9OgWDh19zwHQ2Y1fr4u6
vLZxu72tSx7iGAkBnuUMUbZ46ofHosswALeLmEKMvCK4D1gyiFKQecbFLetImQ9N2zpo4p5BLmbm
bhDP2uK1NlrO0+nWTExb4UPIGqefaiV6ldbbGk1RiHrWN/r5gQ1C7wreO85RdPnoV9zec5qgvurw
x3lyOz+LzPsIQ6shq2gJCqv8QyfKZ00s96Dm4R4zAUzcJhSEuM4H1vU0sGcnCRarOABl3QhqUNz4
6IdR4Zmst8PFZ+Pyp3B9BE1CklZzfUkb14gw66S34B+10ZCp3S4k4l6JNpGbfpjvaI+vMdyJKwxZ
dknYMUuHMvyCaDXgnc53LM6LOirN1D6mc+IPtL3FkK/i0pLhHZFBgwwY0NqpBmFyEcIZ0zJt9NE5
pnzZzdF0281mF6Ag5jH8315c5y8zqHs8M+0j5Ez0fUSaD0nG60AU7La2+0yhJxeKuX4QRfMhXpYU
hOqSmljlkoDXAovm7mfmAPsPGM4oRLppSOzH66Z2cdVA1JruXi9tgM7J0xY5cIFHmmrO0caE6dJb
R8yd+k5CAdLe3QHnN2W/nYFYtxsZabRg42l5WRwB3jDOYZ6cI8grn1I+7wWa57UqD5ystYOmygnw
z0bMuFBwEyzL8fqC5Qtolc4MJHPWuA+VcikSyujARr6M0ZNeZz5yIMEkiMeT8h16eyJGBhaOUj6B
rdBwjpgO8826/uyCJkfxcN1cCkWR3EDD3iVRet8PetGkLjtmVhlYBjs6VRssmapfZ8P611I8vCTS
injiSI6f6lZLeV1GT3UFRLcjn3gPxJqhbZt9U5dO5LHG0tsd6doWKcfBBmZ8x3XF2/hirUjBgR4W
NTUD32LLcQMVwqqnGibBynHPxHwjGufoUtVE9KYYIAdgOMAwLwm04qTXk3qs2DEGxkxgpnPmmzSa
9xZrFCOxv9A7z5zquiKkHdD3YuJw5Fi5LpcJry44U5oWqbcg4eK1ibnctdai/2jagu3RglPtwYGZ
f8ZbPj4MejZ+6jWrfxhL/Y/sF6YeAR6zp8cpDzBqMofIqfFbFk/sQWhW/TTNTqtwlucb9KtsSnGH
odIHZ4x9Wv31SQ4PDh5YOENp3nRjHbok21ma+4MRrnhRn7v9v8UAkUJHSRjABHCG52IKysp8RLXh
BtEiGAEyYwrHdFJVAc6d399ScAvb8ER4CYJ141wKxkhtUNqb801ScpBjfTWdKJgIuD7bsI8rLwPH
4nXnsyEQhW6EHIgSAR9iSwJBJ1VHs1PMNzwHUr7eeCbn/uyCIcPMA91oPDDjKu6SjZ0EnzP+wh2K
WPhiJ82JTVbZ6jdxowXtou3S5a/ri9pQCUhA7xnK+AD6s6XkZGdEwOKYGv1Ga+L9HMXfG5vdma7y
dXLuh36dlgWbBIIsusWQdZV0YiTNVHZtbdxEZr9r9PzYAdQKRXZvnN0AtA4oAvyVK2EfpYT5pdh1
+Scaj3FVc5wMiF0Aj5KBP1Wwr10z7JLGCSJAXo/RJ31AR/GiSlBsrtfGc90CZD8qR9JNNWYYYJ3L
xrhJAWQogJ8t6oe8/mOxC28qS18kSNIxFe6V9Kb4Z7lvUi8uLmJX0NHIuCFEOywDumsz8CxMDppB
hS+6PhDmFIi88gE4H/Yz9SsrVtQoNhXq5BOk8MfV0e2qD4N+M1jZ3l0b5qjuR0LFsXX+yrhcqaS3
ep0Y6F6AZRQUQIAxmoNajpcv2CQ0PbhuIlt2D3gOE+9C5EZ0GfLNdpG+MowSqgsmHBuQVYX4WmI6
N4ITLSpfs5VDM+fv338X9yZRMhY0HGJGa4RE3rUf5lxDbeKzmS/HrqQHcP54dQ+oO+soDFXv8pa/
WSGSQe6KVCjy2efmAhZR213GDrsaTUGO4ZKZdMfru7mhHxgORq+JjdjDNOXOPK7bokZGT79Jifhh
i2SHxtjcszUVg+yGggBRGnis8JsWtlTKHmNeoF9L7eRmbIjfJp9FuRvAZbZMqkBuY8+Yg0AOIijY
k2Wgb3Q66o4VF/RmFk13Z2mLSzyKtHmkCBi3FrRGcXCemK7Dw/f8bGqrd0yBDuabaXFf6vjFwjCf
12nszkkx0PfbhwSabGDOYQYXiWomvRmZyykYKEGr7ibFYcwSuM1sV/Wq4s2GLpyJkW7UxgbDZelU
9MayKubNxTx7DapWXsxHFbrUxinh+kSgjfkHE/350lOUxnYqLL0wboaIJP5UOR3qUkUXXN83lZT1
5yfXTVfnADR2evOGxVxbDq4uHECm5Fo7KgRt7tzaVUV+TU8ZkjIYQ9dxsL6ZN1ZDDhk1g3Z2vrlZ
un/HepDpsBHOoUXekXYN1F9uxDlHwKi3+oFoibNjTvFbKIe/vB2OBpUQ/IMst/w6SIhOh6ay6A2b
lxGNTDnl8b3Li9jxGes7SzHBsOHOz8RJShe5mISZKk5vyiJ1n5pUn32SIjqgZYb4alimWz2107C3
Y/Pl+m5uS0YrF7r/kboypZigpC2royilN2PJd2jY8UA/DVAdAN5HpD+Qcva72lT1+G24DSz3P6Ey
z3oziEYHZaB1U8bgFMmiZYfu9fZ16ZboQRTc/vP6GjfFoTcHdg2xmN46twAgiM5L1vXWTZtb8VMU
g64YXM12kCxAVilTohoFUMiT3XyBgRTqlvBUuAvA7sqDaEqO3Hxig2pO5Dyv84+anpjcapIntp0l
dC6TgkGSlj5MaFtntr0r9DTx7KU88KhS7OS2vDfbk3wJ+tcjTgtKboY+/zRTbVe42YfZAAlUgzpX
15QK7dx0KZj1dNia2SHyTmqgdE/NEY9Dgyz7asiDGtGViaO7riAby8JFaTBoJPqLgL92vo3DCAA2
NlL7iRYBZS/FcBgW1EP0Y4GWkuuiNlaEdkUkPTDwgrSRnB7DPDUnZNGsm0xnO5AN79GEsbNL1btw
Uwyw5JBfcdYYUbos06bPkynL4fSRVa9E5VmkD5dRBa2iEiP5rXG069yJ4YuTYdoXxnKTFIsPhs7/
I+3KluzEle0XKYJ5eIU9l7HL5dkvhNsDQiBAzPD1d+Hu42KruFtR5TgP58EdlVtSKkllrlzrWbCN
326Oq4JRUleznQU8dX0+s52hI2735mViAgX1lI3stZY27fOD/pUZaTWY8a0sTqh5acr8oWo/8Yne
6VRF+78RHfDlMtDPRIkYOZe0mBjPoMGvYIXx4WxTO+SkuAOM6TDkqqR92xSIilBhx1td/lTGU4Pm
qjmYl9TszrX2Ksn5HOhTvasmpij7bnkCijfQbUIhxwfh9PURxbPhxJj/QEgHo2Q5LqrW4kBGVeNg
a0UYzzYclJhRwjelmwpmcvxjW8cPiR+a3heCOvZoHAGwUVxTCc/yr8sBqwSiJ5QIbRCZXq9nAkKc
N72DLKMZTxBLQpcvrs0Drwrjw2iB/Mkt+ImVzSVNWhowt54Ct+uY6gS3thVMHAh+HtrfaLZf/wyw
2ptVpgvn0tjlPiPTK5YiyA/aj9tRaSsAIqvWURQA8t6Xo1JqaJwyZpsXEidTULg86H2rDu2q3gmN
3w3188R1/91eDLmgIGd4AAvJQhF2N4B50YnNi0a7NwWn50orTpVrHG6va8tdMPCFQUDdcJbrdr19
tE0S1uAeXrREf+thhiJIAWxpqnrPNfHt+bYWBgQAdhCr4J/XtuIW4zq8Ecjh6oqG0OLNgXJj7xOe
6bveG0+3rW05Bgam8T238Cx+krfZzBpxaL55Aa/9a0vcCaO/L/RGUevb2r+VFTlR073WyYB+NC9g
WhWBkaKJH08/asPaxYkKkri5IoBvfVAgoydoLb9llctQl0Dtw4dLeHETgq/izkqHnTWqiBY2zYAx
zgG6Ckpov6tzKzN6ZtG5SWf7wurBOQvbbd50Zq7tup6ohkws/OLHgvy/Tg7E8h9Tkve5VSEGkcMU
L70sFK2en1B8UMltbJ7RyooUEntvdkEvjgdr64+v53iGzKb2MXGMAIpQh9tOpzIlPb2gjYfyNkOD
1ugKkQTErOxXZo5aJa9aFE20qVf433Jnbu3gssOrw6pYkThN0liXmjS/ak1/b4kyZOAw60zrY8d5
EVR99YIsYCmbYMgF71h8qa9t5jTvSJsT55LkUH9OIU7aBoaryGi2vHBtRNrJFFLpCTSC7ctQ8Vd1
p58NQfdapso2t+I6+MzBlAoJLsR2KSY1RZ2k/lw6F9Me7uI0Y7sp8T9nPS5zXEOaEs2C2x6yuS7A
IFCtQyENML/rzasLYetAGDiotNrtzuLifWxQfjSSD7ftbF0tDFr/sbP8jpVjjHOld7QDmR6JJ3s3
uFVzZ/QQibxtZXP7VlakkDRNrCvBLmJdgOx7m5X9a1RsTiLLju3AL5hmVFQBNjcPcA5ARxawivwF
qeKmHvQkdi6ogrLA6x3I28EH3Vq8xMUN1AVRTYPGnTyGMJJsEkMH7+vzpACVuTiUpXYHqJFi/zZP
CTAAdBuAzsJE1PUpdbo5mn7VuBdel6BlGW3eormCt/7n2+e0uXErO9I56cIQIC3I7YueeWeNOoc+
j3+4SqWhTXewfVRUwfMGwJ50abGdBAKKiAyj+dDQi2keu/Fznp+N/vvt9Wzu2+8UF4ouuEjSelCn
Tq1myJzLxNNTqpn7RitfsmXg5EFUQKsN1fXro7G9KSZMn1HmzP3XVPdD0bPXbFDxDW19MfCq/mNG
Cqaei1HYftSsS9q2r+ZmwLi9hy5yH6S6d3jBpiFo42GN4rYj5w+eXVSVyUbnUrr1WBzjwqzn01gQ
lWb4prMBs4lCATJXENxf71zplfD0ynEv7qxjBHw+slo/Dk66u72cLTNI7JYxZqTIxm+M0SrCpXo7
e/mMBK8rMRGBYlKZuztTyUqw5dMgs0UbeJERxh26Xs1MLJvypLcuWgdtDbFUIyA01d53hGl7q2ji
LnCMnigCw6ZVH+1dwGWWOCQ9a+bGsysxIQDZDdJxl6dfSNHnoVvXWZii2h4llao1v7GfmK1BxgcO
HHDH29KdStq404XJAC5L3V88yT/renaoctWE17YZtOYWqjITXF7X+8kY1M9iD/eKl/ZnmsVvPZAF
DwVROPvyZ6TECKt5NLNs8Mo7qmnoS2vABjaWdU/AtsY8/UEX3mEqvf2zHRFUa2iSL+wVmIOSTDHB
2rSbkYOB/XwMe1Z8ID4Ibr1S14K/syRlK7Y3DHVjDPYF4mAPZtnus5y8cboXHRFgIGCeAsMCYt/1
3qXaqMUxaCMuXj0cIAl+wH977kSmSPE2jwh9PoBxMLKoPemNeWSuKBXupa/Nu57m+xpKJf5P7qcv
OSAUB4CesRdEvnSFEd2nfqa1e7GN6d6y2VuRlZesVLncpmcD0afDr9EpkCd8REts8Ggi5fK87ERF
Ftp9uWf5j9s+sPHpA5QbsMHfVe0n8agpupxW+GJd+JhmoVHrcdgP4Fm7bWXzbFZWpC/5CI0aNqLA
dEn6NOxScjSo9XlALOd58fwP7dWCpM+FJ/SsFiSzL8BjhShhH5vWCxOve35Kt9AdASiOkIqpoWXF
q4DQGWYP3laGu1PGmODWL6T6phGh2LfN0wH31e8XhQ5VnGsrGYd85GT61oXGzt5O8hNFC/sFR7My
IR1NYQk8KGvEaY1D5s2kzU6f+0vi+ZfC1063bW26NEK1DgyQtcBirpfDBjPD3FqBomUy7qxi2o3Z
vI8rVcDZ3DW0MADTQi8DeN5rMxDHygQjuDkDOFzmorigkHJ+wUpWJqR0rpkIcYYCJtrGOHbePWmc
85yp4OZLo+zJV2dlRdqvfi49vHpi6+JlXhnEM6v2vBJ5oNkVMjpiZjtwPuoBvk31e8Znqsgato4L
9WVMXyCqoqItu4bfzsDXEfQqC3Y2WRdknrhP5heAGoDcBsZgYXlb2Lyuj8twMuFREMhdoHtpBmXf
sLu27tqLS8YfZl9oipu75R1AACyT/AANAuhybW7wHUyNmZ5x6QZkeUCkGztznNlL9g6kKuYCPUFD
W/JBIOnoDEY74zKP7o5zEiRzuXOAOrvth1uB9TdMB2gSgM3lbxEEZtK6FOg7GaJ6lQ3pmTd03xmg
i4lVnestU8hHNAvAb8xNO9K+Ebzxeq3M0eJK9BCdtBCgjUBM8TmeFZXdjWx1WcsiH4DJZQwgXJ9Q
CXxQCUE95Mi8CZJevCs9IoKxaPaD5UeFZyuwqssvl68Z6scAG4Oq1UNb8tpeFdus0k1U9ID37UPL
aVrM1MdjQPj4TrQT2XE6fesoUQ23bt0vFF9RUQbx2zIQem23dNngaGjvXqjOTqkodkM7HtJShWTf
OrilNORhcAX5pJwYVYPTtq4DsIPogFgDbRiY4PmnbGYHM3YUbq+yJSWv1GoI4MXUujRTdpgTDOOU
dgSBqhBgsuPzXR8DLRDvwgwHwofkJaJw4R496td10npxaBR8GoPOqth3wX3m7wzNqV6QYuI5gwIB
6IUMKOFdHxjm0VA+nBA6Rk1814b8YUDjrR7NT47LPt9e3aZvrExJsbdcYF69i9sGfo7TrDHQzmZ3
U/k8fp3fJXMfTwygwUFyizeHdF4Nr8e5WRrKQ5p9LJn+oaTVye60l5zV0tlD9QvgJxl0TnCvYkD2
zUs+Qc07y1MQ3IOst/PifZkQxXXe3LqVseXfV6mZjz+vm5iAuXC9+tQWlo2RXPPAJqZSkduKG+A0
R0DEYw1pjRTj+ZBnbW2g+No5kAFO7T312Lk1jbuOZncZyHsT2/n5ArdYmZTyjiKu/GEoGxMF5vww
cDfI0VRpiUqtdXMLV2YkR+9pYtWZV5uXUi9Oep5+rVPrmCfO6fZqtj7FKA5gzhKAPMPxJaBQZ07Q
rDOog0+K+Z7ozisifv2NBVCcXfuCxow+czvfviDLAdHlkNV7b1ACvbe2y8Kw14JgczGIJX1ASj/v
9NLMUQrLnWFfpsWX3GDVaSLj8IL4CsqApaSCi49W1/V60lSAGgVNapQRyzf2kO9B3faNVWXo8ulw
e+s2FwVZVqBZULQGFO3aFDRxGpAAIdjV+eDtx6y7G4eaBz6E83YvsIRkfXkgGvgIS4siNeFQnM3Q
Wy3SHXR091ZMzzMa439nRop1HKlNRj2CxI94xyTFSHGXP3Seqjyw/Bk5m8A6/qxGcoYKjubbnQAI
ZPKLPWdQtkZdZAr1ov0HOO4ysAxs4+2lLTt0y6Z0kWKrSzBug/s6MD0P08G6K0ldBmDdvQdZs+Lt
s71ABygX6PMAUSDdKbCtc2AMkLbMZVyMAaVx+dNIqh+FV2Ik1gT2vq+5qrO26Y3gnfufUSnwmS3X
8ekAbrJ0mNjXif5OFNzadU2seB5sGsK8EtTz0I8E5uXa7UvHBppmNOGMU/sxqcz2SE0KfzG05uvt
Q9uMfitLkj/aHYTDRYe7XFnkMCTp3tTL420T24vB8wPDXouGmnSHh0YkUCCFL1Itd/ZzXMVhZvAv
DpJAxR3eXAym2CwLVW0g7SSvt0UTp6JvF5QwkhRR99qOQwfsRVYARl5IdsCcJ23ZmDt5b6YTPn8Q
dq8S9srtVJQUm1cJwjX/MyEtxBp7KEM0nXOpDOfOHq1zYY3ogbfxhzhTlSw3Nw1bBpkStDYwVn7t
a97sj7Uf46EzZ9WJUD8JbO15yp3/ZngYHftjY3GRVTZEaq1NY5S2L8kUHxIo6dLePBv1rPC0Zeef
RKCVGenaED0D2mdA+8TEWyah3k6Ugh4GPw0s6P/QyVC9ajZd20WzBghSRAVNOqciRj9tADUfpN0E
mChjsAy2rl4G+VioVCC2TC1D/6iF4I1oylw9wslp2+OVf0lK50Gr+aUpEoajsh+ef1uXbjSUXRbm
CZmqJ21T1+613r4Uc/KPlmWR2ZCL2TyPSuZfj8BXHV0uYPfwepJCaZz7JJvHFllX1tzNFj86bfHg
ZFwx8Lvl3GszcuzJinnSC/QxjKpx9nmtaYfOSBSlgs2jwUT4wkmCt7JMNKHNtZ54I4YtSDle9BFw
eq05DKkKQL9pBn1OAxBIaPvIPZnEcHu76mpk+m77oM9QayPd27QZX/AZx6zgHzOST5eQZuJzXqN7
C32mN7On6eccnJbgaU/a3cRGlR7B9rIw4QO2PZDEyaUwsCTktl0jaGesPZVuf6BUe+dNKimCrZCK
/B4EHYB2giBK8oRGo/ls9nA4TYiTXwKep3n3Q/bNNlQa0ps+hy4gpnt+C1BKAbVqmNblAqWOtHDD
Zq72kKU43L6km4tZeIVRE0XpRlbPTAc9j8EJjfZcCe0lbr3tLHrurWlvdNmX26Y2jwfjVxbQqHgl
yfXXHhJBLSVItOomiYwWCmcYBXQ1+v0FZhDWoNeCkob9G5p79YUY87lfhmEK1x+CxOcnmoNJvqfl
8/E2GF57NCT5QYUpSl2viHnph+KBNXrYkvGhyVUTsJvbBt7I36PnAK9LZqyeoahoYj1NPwdEzIe8
4g/2UKjIljY9AUAbYFBR6EXd8PrLOhUc4QLt0os7GicxuSF4iUiQTWNUWfrzxCH+C9qYZAQvF1Co
mMO6Nmb6ScXd2rMu+JZjVCK20gBI8/gFz0u0aP9YkbauSvw8adsUpcJ0/jEYYp9m2ker6V6biUrg
aeuUkMWBIQEP2eU9e70gTOlp07gAajFc8Bm04x8qJElhk06KJW2FhLUd6ZR0YpDRyTAAUoFZNODM
F0cUuPn++XcIMRRYGGTZeDRIq3G9upjBbmFfoBNyzKm1b1t2zLP4cNvM5mIgv7BcVHTQ5Cxbs4ib
5XivX2pMZKRpce8Zz0t2ANKF0gIoOv7oY0v7VRS9W5f6yKOGfdSHr4IGPTGC28tY/sZjsvifDTQr
sBKM+j1hURJ5QeqmIzyK/XeD99HNkkDPzoWmigQyMdC/izFwYQBQAkOHzJrHO8fklY+3wvhmqgN2
b4UiHO+Me/KRvyJH7047ec+Kcf8tDcB3lILAkY6q/rVbt7RKGrxiObCegWa8bopgGJ5V33xqwrw2
oWvj4HsNFMy96Uz1+3x8KLvTCw5otQrpO2pxUGvDSXhU5mlgp4HD5sCw9l6leDVcB4GnS5GuDejw
XFCsY7fKbO/SOKjL0AFjy+3FqIxIHq0Rm5SxnhYRUP15QDD1M07ZW21QRRqJeeHpaqTXadqIppz9
iUeoXh3cgzj64cLTvZt25SE/ms7+9rqWbPDJLUKqs9QCkbvJMQfqNnViMM4jx2YhRhFGfqdZ79j4
kIvQZypagM07u7Im7SKmzlpkVnMRAbkTIFWcjDQA4bRmKZ4N1w/J/23i46qkTWyqvKsybyyijP+s
mrM1nAf3o1NWQdapwtC2YwAtCaA2IDbye2suaM09LUYYyi5dDIJwY5er9IqvI/b/lvNoQ7pJXWOI
iVu4SR13AlDJH/ysU9TjNk8G/T0UapH1PKFBBd2xPw02glxc1LvYuSu5F84VC5RHs7mWlSEptvVd
PwqgYXgkQEh/MePGPZi2KkncNrL0o2AJWFnJiOe1aRo7qfbTBbupE0Inoet3WmfGqmfwpqMtUNz/
DElh1CpmOowZYk8OVtWs0H4grIIKSwxOWNTVt8RWve423W1lUHIFhxg+1TjcDU9AANRAeFGlflDa
08PtuKDaweV3rPL5URQ1slVWRMVkHUDoGtXPnKr9z6tXS5GCAfNmGhPIikdzI+4y2w9AshMyx7q/
vRLVjkmxYNLTXEC0j0ej0d7VP4DOPvJYUUHYjKKrpUhvbpx54SfxzCO9/lzFR9fG8ZwpCCuHdJ9U
dXB7Rdt39dHppEK9sBra63oPpyNzWNavGqgtt+7nYnj7V3ZkpUG3cjNO4w52kuyOU3xW/eJVY+hh
bD9Tyf7fHOtxA23pZRJnELnlMQ7JcBhHiOt+WaXq9aPYNrkXxfqpqrQcIS4b0MX72drZvv1qOSpS
7s2QAN3yhfsVVTh5Vo1MRWoSv5l+6MYDeqo1kh/fvsu9V6PyBi0H/eTjvTIl7Ro329JkwuWR3zuW
APNVXQJL7FvnzBnMIO+hYU56wt/3YzOem6pQjZZtXq2VfSnMFtwxIKtj4AZX7/XuhznsmuwlPrgy
IQVYQ7hU81OYqEz0quewwNRw61YgQVV8ADcD3sqQFFhdWsw9CjXIuU2rpnduplFt39djpnrxqzZN
iqzdlNWQf0Gs8F1orEIxQg+dWMGdpfJBKbQCIGnpwA7waKDA/OUNOdUZqNEWqqYAYiYHMuiqxFW1
LCnM5rWhZ9qAgyJoRE2ZG6Dte6gza/eCmLQ6JinS0qzEFImOlRXmd604tmB669279G83UAqxadXq
hWu3i2eX856kdAq6OL7roMbeWKK/2ExFDra9f5BkhywWyptyna6pZ8NLxwof9kHcecLJQgviuOhW
fr+9gdKQ/H+fXfQh/mdIcvQMSECvnZIiIqCtm33wuoGDMsy6/A1LUXpy26+544KFMk73w1h+7Grr
ePsXbN+0xx8gXQB7gNBTHuOmtZ4gJ7+ZKciHBhXz1LYVAGpQIMBUh0zn2wmtLbu2hqNMh9mKcnq6
vYrN8wLoCXjqpVQjwzX43EKodvDziJjiB9eq0NZItqtH+u7v7EieSId20mLDRCkFWgTFRf+ZqvQW
NoMFeCHR3wV5+JOpMg56s6ZLKxbp/aeiv4j+LHSwTNMj0RRhafNMVpak7wXYF6gnmpxF3MgOGH94
m3SWIoxvfuTBMgW6ZAfFBVnozuppMY4tZ5Hpv9Hzt974mjSHSf/wgkN5tCJnRnFjTHXBGeIrgHXg
nQ/KkuwIEbu/MyN937UZeUQ/Yb9sY9wRdoBTh4n26e+MSIeCs0/GevCyqOtMfV+6kN+mRZLvBjM1
/3I90se8tPUGo41jHgmW7QffOhYQg8CY3P7vVrS44ertUhDbiNuxZJFmtA8cIrYVUGEarxURQOFq
thTHJqsC61XeZtEAOkBin9FLDkYyBL2K4mb72vzxaRmk6sQTrY04YxGSLXvPjbw9JYOvApurliN9
wCcAsyp3xs3RnfkU59/zrv3HEW/G2lYUZ7a/QLifCMoQZEej8vp8mLDI0ENg4odblIGds4NmvZ48
TLNaP7UKMkPfp/yVAY3S0jbCF3jGyrKUPXhjLObGjdMIbbFfDDzyHHDScawUD7TlzzzJy1dmpJht
MaDuWEtZlFAjMLJL2x9yATLHKiqdffuiB+6jNVl3aKbE5Qz0YRHo7kIACEMI1AVkmBS3atMLAf9G
wxjodnDkX59a5jSCOD5JI99pgpFiIXZ5uH08KhOLi64ursGJ11tL8KaOEzCQpLaDihxl+ZVPj+Zx
FZLvgYAAb6G5ZdEYHwtcXRH1VKUeu23DQ5MN6rHLwOL1Mrifz7XRpEgeLbpzzKQMtEz/1rqeIgBt
b9ejneXfV9sVa4B6MAd2UjKFPK9CTIMqPHnZjqfb9WhCOnQvKeyKD04WjY1RHsFcTYK4Mt+26LuB
4mDOzpqRJc8CyP+XoAJ6/b/tk7zAqqtcg4Z9Hml1Gs7GvaAQXRs/9Co7qu2TXaFHVkeTBEUbS3xn
dfE5Vo4JbcbU1VKkeOP7iWcyrAdOZr51R/+g+WSX0uYb82LFrqlOSoo5KEGX9jxh1yyXhTR7P/Mf
tgYx033mKJ7km+6NdjUmwDFbABGka7fTSs0fasySRvlgxGdo1P0gdWeGQzwYu9vxYHP7Vpak1MQR
7QwOmTKP0jIJxLBvuvdl+g2QvZd4+cqOdGG1Zkj9+ncE9T75/FD3B+gaBI32Ou1+3l7R5imtLMlX
dk5dLlxc2WLWQ2/uAtc+2u2HrkpCV1eAUH8DGZ9cXnChAd2GU8K0yfVBjSVPRcsm/oM53r5w84NL
Lm4rzpZ+qrV/UvG5M1tQqFuBNtVva9BepvW+7IfLSD/V1StNxTb3u/J16/dIt0GrKBgyMCYa5SBw
CoTZBXSwd6YHnB+GEWyPhRZ33xJvCAix9rc3fvOyr/ZCuh45d9p4hopjlPPps6fXnwZb1dxSmJCn
9YyZGg3l+EAyyz3OsY2ygaoLqTIhXT2TQwsXp8qiefZe8VY7WalKOXX7zv1xGhn4QkQ/lrMuWARx
oRinM3+xjJ1hKD5d2/fg0Yp043IfUBdWwgoVNlSdXnv5txLNdQ/0AYXC1Ha4ejQlXbnMGTmEGBmL
HLOHZFIKkQ39jWaryAdV+7b8jNXHuDJGVIQx9R5R9tUrX2le5M4nZr677cZPF4MZfkz5LeSGgPgZ
khUbPF6tXXTwsZbuhvQXqjNoMDxvoGv5Al9bWda6WksK8SudNjyNzB6qr10twjrV74wSREC3l/N0
064NSRHKqvqWj2UPQ/RDIw5GZuyrMZxyld7cU3db7CxwLvwPGye5W6x7XcyGtPlaiLONfrP4Wgxf
m3SvgQby9oo2HjfXpiR3G33utyhz1F+LOA8m/WSXeqDNIMIFpIfdmbkVGv1Pzf+U1Y7C9PZmPi5S
8o0un3KNm0kaZc7B7+9ItXdAFKXbin6ayozsHEPcOMzyaGSVr7v0taFPb7t4N8W+Is14GuuWjQTI
DgO8y8CpZAeKygMIE/3ya207oeaDOz5phOqlpjIiOaBZjb5I0cSN7M4/mKO2q5pOcSzLV+36q4d1
QKB1qRXiLWBKDlGVU57bVV59JW6/d2i2J3kS+nMSzI75fgb182Akv2474WaUWJmUPIEUTd8xzaRR
62jvJ5Z+mkkT6lZxvG1m+WbeWpl0Qk0bT4bewROqzkbTLmZhbM1nvfqsJ+Wuz8Frw3RILhKF2e0r
htcBIPtgwoWQxnV4aqHhN5sEV6xyHihAHZ23ywY0oGiQ1AO6yOau0k8xIQF4aQ63l7ws6emSH01L
gcR3S3s0YpZGc699cIDK6II8d7UW2Qy+/rvUscju7yxK7jNMBfNT6tBoGEjAvpMcgsxQrjSeDTlb
vPRxYZLL9ODhE5lJaJQV99m4i+c7I1Gc27a7PJqQ3KUtU6AwnBheqfH7jvbGXZ5a1XvTq+Ojxakb
2AkllzKFGpuAIm74d/so3XQBmChkMmHdAT7Zq/+J7fspbULHO9+2s33dfQB6MY+KF5K0kYQktVPN
8JB+8NBJce6Svn49xtohz9wIeOXTkKpU0f6fC/FoU9rZBrKQZdn5NCprfw5yMNkmzP0lMn2ZXhZh
WjYBpKjByeO9K7kI0jhWoAm3r8XjD5A2N0Y7CzOy+AGQMkMNNNvlFQmF4534NCjSOZWpZf9XuYmw
TALdQIEb6OvvOuNz08UXUlQHt7UVHrP5bdAfFyU9GRY9pt7WkDh2NpSXOrqvwXpw21m2A/UfE/KT
oa8n7voNbl1LypCSKEk8sGG8+zsj0qMhoXUxFeOEvMDI73oghQZqBZ5ZKRx/82AwEARBcsxzQo32
+mDyefZbAXFpVN0FKhC68YtyPGtZ7O7Gqf5ye02bZ7NI/yzIX0ztSGcjoGsHoMWQR5SXl4SWh6RX
7Nr2cv5YkI8GoDLUUyzUUwytPXZtDm0xEJdiwLKY+sNfLcaVDigDPrYpRo1FhaYXBwDNtaOZAxn5
d1akr6bI66QePbT5OCjABjDkxx5RVPYVpyL3sLUGLEA5x54BLR9WaCDHIPu9vYrNG/N48K70OWwn
7jEd7IeRU8a7Ye6DNinSQCT9P7ftqI5fCuOYTW5TkaOH5Ik2GIePXos7el+U326bWQLjk3xitZzl
Z6yiGUbmS+QUfhYBK73L+aEyv3a8D0WH3EURODc/TCtTUowevFJMfTPwSCuzYNDezOZJS8sgTT+M
3q7mqmlylTkpTjslteqCAc+A3sRPlnT3zmjtuOGhUJ116JeKezjk8fZuqvxPigpoNlHoeWI3c5OG
DvLd1NH3t01s+h+GhjH3iNlMzFBcH5g/z1DKquj0o2jGQ+WawHZ1b0Dcrajdba5kZUYKphV1hDP6
6OmI3gh5PB56u9ndXsnmAa1MSDepr5wCdI1lBhzIHbF/ToN2qPU2yKo3RVIes+nXbXObnr4yJ10o
iN+SgeQ4GzFHZN5R9n4sPgo8uJSet3l1fxM/gQoMc1UStUDX54zkkAz4ypIqHMYQMuL7mOxGX7Gi
bVdY5qj+tSOF7YppXqszFONqEp/r+LvWo0OfqrIQ1Wokh8NK9LZLZhZl3IV8Gs3A3MbJW60ud3GZ
vuRtv9o6ye0aEJyYBYXbASeCgvu55z/16i6rFJdItSbJ9dqE525rFSya8upAxwM04s7+T8EVGYnq
gCSX04g1EN1Gr8/u31E9C5rkoXrRU3u1Y8tS1wEcLTjfnZEk9r3hB6Y7velB7mrY/fvb12f7tj46
mxS9W6TXrQ0GzAhq8IlTvi6dPsCuteCaFrw89Ppf7p0UvjvgSdPSRK0+nsmxAaGAj2aF1rSKZ6dq
WVLE9kfhExCoo1Pef+P0kmMSzbUu4/TGqevAt3xF9rAdhP7sokxh3AFMxbUCZWeTsVCbA1v/4DI9
HOxXZa9iJFyc+MmnHVO3QCGh8gtQ4rVnoCdv22id5tHk24Ehhl0x1Ao81aaDr0xIsWHUuzk2UyRD
mE06umURNpB/q18AQ0JtYGVGigq+X5c2aHdzVNC7c5d6OzB4hHGiegxtRoWVGSkqwN1AJ5dhNaWW
HYZ6DkAp8LGEsjXPk5ds3MJjh5l13wWL9vXZNNqMjBEqbJHr9rs2H4LWsEOtVQ1rbLrAyox0ifI2
1nwoUyJ2x/kxBW1G1/LTC+LCyoR0gWaKp7CGLl8E+rVRn8O+JKFH3rrO6zjrjg35/FfmZG23PE1z
ozcbdIc0Uw/YRC96nUagaNi3HFVnPgaVp1Lo3by0j0uUWe9n2kxiwixShA/7rhvPWf8JlLxBm53j
RhGOVKakC8UTq6XAjqGJk2sBs3OgYWngJA9pf4cRj/D2Xm57h2uAZ+A3faN0rRxCqT9RtCR72xl2
XYESgNMADf53VqRb1RuNjQJ3lqIdlXzpTHoe++fNLf/XLrIfFyJ9Z624iF23gYkKo5HOT7vjgfnz
9io2vxMrE9Jn1uCjxRoMUEQeOFHDpm2/t6b7JZmRDJmmG/TJcDcX3tvbRjfD68qoFCV4Y9I2g4xd
VPjnmb4fyM5QieRtjHsitq5sSCEiqSGYlKSwkeZBt09OzZHu/BDCZNOuDdODSjRxM8YuAHlQAAAE
JcNjNbDVFvlgYx+Lj/Fw8kZtT6fd4KhIh7dLko+GZISs6P2uhsQ9jYyjdzR3yaU4lWcWZLt0pwIu
bgxoYw9XtqQv7Ui0zBY5bFV+oB8ivh9P9B8/C9q9czhluzi03992jM2bC3Z4MPk4BupdksM7WWEj
SKBs53tnx48mVX686Xirvy95ezraTZXVcArK8Ghu3ORIKhM1yFh/HifNf1cXyn9IUWwoO8jNKahQ
mTPQipi7al45oOLtSDhV727v1uZqVjak3apHMEuDzg4IdlsLi7INy+p9Oqoar5tnsrIi7RmxwdJY
WLyIUlc7jDEanwk/3l7I9mVd2ZACQg9S8LGNMSxd52F1Nnfs4O/n1/7XcQ+14YNKkXbzY7SyJoWG
fAKDQkdpETGd4BHLD8zQ97Yrjk38oSxU34nNyLCyJiUSPKnjys3LIhLe6wpj5kgrgjEdQv95bNNP
XE6Wp3MrzTKYqIvIjUs4Wx4WVbxzweSv8ojlFz9JwB9XJCfgbKrTMh2wonpKnaDvs0tes/u2HfcY
qdjZnoVhXfZpqNJvt91E4e9yiQggfV50CeYMoevWnUQ2/ELE/V46sfWSLHa1QCmBYFmRzU6DKQRb
u7eqD9z45bDnyZ0/PS0pfchSrSvqCXPAjPwzioEFoF5SzbNufdzBIOZD5wXs7eiSX2fjzOgqwsGV
9MMWZgjBzhP+ExCGdDvLCosJ/1e9pIm0tihdrXLGEMqcZhNQhW17FPRHnr73tWJnq6D7W7dqbUi6
VYMmYksvEJU8rjuQb6tf6zT+VjvN0Uw+33a7rQC4MiWXvdgMUObU90XUiyoJvMr+QmpFeWjLs9cm
pA9tr2sZ8G0VYsRcgCX7SxEP+3hU9BI3YIIGqE/+uMPvKLwqqWStk7hpi7gHzuVddkou1Uk7mPv0
IE63d2wzSVlbki5QC+C8m064qaXDybD3ai25azs+iCBBjSBJtSKYBMsjjMc4FjAb6PNzp2/OBWli
VTl2K9rrIJpCYuaClEdWGDbrRWgNYvX4En/L8inwGjecs/JEgM8cVUD7zYOEaCeKo6AjBGv39Y1z
Mz1OUx8jeLP3IQfxB6ATA31/e3c3F7SyIb2l+tJeWPB0fCyn7JVFdMiPuK+BIg/TTjtVqoK5vpyV
HO3BzfN/pF3ZjuM4sv0iASK1kHyVbEvp3KqyKmt7EbI27fuur79H2T1dNi2YN7sxmMEABWQ4qIhg
MJZz/lFJ+pbMWsbArrF/anr8mO9LD0BN0/vJJW6xLzxSObrirag6QykyFm3BBcDVsU6u+100gdUy
EA/mPHr/7RjXn3HiDZplFvmQYcfb1vOkdJeaCb+q2vJDHSCH0nNd+10bqif3ZqZz6hmScnMArkub
Y812OATeeprJ9+X9eJj2GQ6zUL2Et27qV+5JoF8TQuVe69BgZ6+i2P4f+GPMHNQeHTLeae1TSvDA
649WoPD87bCMYay/BUr2b4yUhlQDbEff5slRb2jijGL4RvQQ8mwRKOLmdmj+I05yhVgDXGpsIRMJ
tPYuiGLETlXrdVujf8KH3H0fuRWUIsA9DVDlG4DXOYRgZSJoH61Y0eRd78YLR/sTqOQnQ5pFRZxg
hOc+rYwBgDrWFzNKin0/ROsL4qbk0bEs+afrXqBST/ICux9bM7XgbHXx0/5l55XDFjdXbSarpKz/
fuJrkxnmZY2dl/t0eZytB4Llcm3cAcNwf12bzdBxcoRSwhMu3YiJQfi0NQFQDNw7NbYGVTTaKiHr
dzxRhouuz9oIMb7hmZN3d4CidpU5tkqIlN+ksLZwznGD1vpXe3ixG4KM6l856z+mLT8Y4hyMt5yg
cV3nCHi229nvKbuhqeK+Uqgi34nU7oUx5QsCbXGbmfc5B2yUIrVRiZDiQA78lKyuC6RovRezvd3u
dRWyqMI7TekajENzrPUZpqVldI8vQvTnRHermu+4uS8SxeWkUki6Jtjc/P3oDicr3hEb8MkNwFLZ
FN9c95jtCPrHBtYfcmLMiDhLOM4IOmbGP/McOZEmJsUGlcL7ZQaBDg80YbTrhR5R4qdpPjoJGlIO
5dNyV/Ph13WVpPwIu3ggWAXjJNBMgTsMKqlzlXg0RVZtpczPyLLTMCgzW9xvaXoHHIF92quKF9Kn
ehW3Qgah7Ac+KUBQn4vLGzYbLfhTfLThwSGVefkU7eZpVnyoDa0AHsbQWuGAZOQyzHWo62nWzIvt
j8H8Yx4fg3K+Z6npY4tr3wgV17OUOKxKnUmTYhxw6QvN6EfbD8xp2s92pDnYKzHfmZFGAUIS5PsR
E/FuU1aV04mc7K5/wo0zPRMvRb/Kakf85c72iaHdM225DSl5WBqhOFP5RbSqyUChBq5ikOSCmVL6
dpgAHnIRRsLPF+tQ5r/K/ns3m26C+6mIWyzk9vsSfYpc9RSTPAJTLgz1TQDbUYyy4v9JwSQztRlg
fT3z+wRLsjw3RneOu+AdtfPf85LW768f55Y4QzfAuwlKppWr+dxEqdYD/XBumD/HA/J3I49NrKQR
E6CETfbOSMNJUUDZFEhwtiY1QOXGpe/XD7TBSwg+QdYB9iF8KNP2uaga4HZFuSIHlFPq18M0sMqw
croD30UuGhcEY5ctKACehkN1Q3bZbvDnx8nVvMYLd0QhTboGLoRJwaWd0RWZ7Zr51miFO9tqP2oF
+yjq6W6mFgi1cswqJCJV+MOWVFA3gE0LsNY6xvDPP2CpBSYdaMb8GuQoMTq4ZAKkZJumTx2aToX9
2VqA53/daC4CDmwUNKro4qJ6JLD9ci4zjZOCTmPF/DGtDhY/Rmb0HtXFXzUn+15rVVOUFy6/igMR
wkrSA8Ym2RWNOc7TfM6Cp2VguyG2AZJpuunUKU5SJUZyBbAehz0ZcTnkMWoBZt+N7hI3kxvOzRuh
115N5VQjKYbOSW3MNZjC/Irzj4mtWa4h0jcWHP4SwhCtUeTDYjeRhBhzLjQkPrY/dL2fR9SdF+Mx
DJv9dWPYdDIQnYLJTdcBFS872RRqeoa19OCp3Xd3ppsdUk//MLnmIT+I3RuBc/5W6o8wycnQ1sBk
QtvaflKT3h301I0YARe2bSROWddOI7TP1/XbNIsT9SSzMEpdDJWJYyx08THs2bG1uvsQFfu3i7GI
ASQtDFhjuGn9GSfZFhr8dalxmISou/RgDnb6OFXi/RRpKjivrYhhrR8MLgUeZDkrGdJEs60gsHxb
JJjAmOz7pFiZE6v2Pk+7L2wob7RF9TLaChlIuzA3DoDqy+HxMTQHowwSnCIi8jsxdp07k/q3AJH5
zq70cW9O/G1I5darrTAdmR5AdkHSKF+lAPxeUiMLgyfW+iYF7PauV4Hebt1mpyLWHPrkq5UWdKoN
2/KzKeDOINpbbaw+5iQ5hAH/F/Fp5T1FUgCgBipbCNC9QZdYRra/ZAX+fmcS3CcAIh1bJZrPpk8z
gI0CEh3oVNhSOtcrS5spTsjqZqZ9K3jkJOJ7Xff7pAGkypi6Jb8Jams3jS+N/oVYKjqIzWPlSMF0
BHwMDEkXzEDyPl/G1VqGZJ9yDFlhmsNZ+srNR6HaR7xM9XC/MLC3mDhTUHbL98uEuWnwn9fIn/Of
g3asigOKtU6fFLtAlH7UPGhJ5mSa5V/3+FWJk6LOX+YpsLuBWQTsb+iSkqaRpFirK22/xNMKzFuf
5sg3NaAZg+Rzzgw3q+/0RbXNvqksB0YKem3r/f1a0z2xWKMmbWgbje13DLDdw4PVpl85gIeJ9o7Q
20BvPDNq9ilVcdZvBQAsqeA7gdIUcHuSRYXGmLX90OOQY3u+QbI03VW9PuySxEgOeVx2N3a/MO/6
Ea/uJx3xSvwCrmAg/GOzVRLaYXAc3N419TGE6AMzZBcDKfi6iA1TxT4MWFhWwmXgCEr512h2xB6H
QDwFy9cxvSlBjg3cEb1vFXK2VDmVI0WaurLiNB244bOMfsj09jibqtG5jZsOqsDboYswcJefO73W
RksMSH7DLwGn6gYa+Qg3FE4WlB+vn9mWEYIBysLOO+AhwH8sSVq6YWjDEleQiPVPjbXCOAPGNPmd
TPVdSX8DeMuZ6mfsaChylc2PhWV0AhpkYBQK6S7vRZx1lCOumKztD103xx94xLGpN5qA30M2u3DF
ZyObh3oiUsrC2gVsnfUEBk69CZ7i6ZtO/GlondIu3CVs76vafLBSG0gkpcunwW2KBnnaISMVQq+h
uhG39Mf+7isHG5DA5HMfYxhPvDDLz4uJ7fFgadwUIwEHawTZIUAVO4X2G6nGGljxoWFOFAHn3KKQ
PQ+gpeGWnyTf0gi3iGZ7Rrc4/Xiwl8WlIj5ct6yt0+bYXxc6ns+AoZS9sQsDpNQ29Y1y/tZp6WOR
ogcsolqh2Jaclft8fXKhsCMXLkODxdFK2fw0EOali+UNYLxmSsavre91Koaen18aDuEc8o76Wph8
DBeAJ2D2HUPUaJZ22cubjw6XkIkH1nolAZjyXBYvDV5FKVQqM79p/1/Z0sapnYmQ1BmroG+WEuFY
r9M9eNYdW0wPfa2KY1s+dyZHsoLJCKbBCgn1B32lwBW92PEuz/bjjAGbVmTRDkM+wG5u6TfUN4lb
B1bv0Cz6OY+YMiqGuMJbgn9bTBR5rh/yZRTnSGiAXYobw16poc4POTaCAkCwcIgoicpd15QrZ9Ng
K7zg0u04xsENivx+xeKXE99FY5pNO7h51UwHLXrRk87hReHUeuKTMHIa7cd1tS4+LJ6YQBJHDcJk
6xtQOnDa9TbTzQpsSgFtdhozMldgANYRcRHtrou6OMHX16xhAuUbhQeQ956foDWkc2+IEi5Rm+w+
CLj90rNCxQV74XiQstK5IWiBCkrI30mkY0niJYYUPBnqxPTzJHXKTo+duFAtSGzKwmIzKBPEyn8m
HV6W5i0D5DYOz9JvujnYVxkWGCyshYUq5pHLi3fV60TWeron2V/GKbbUiUb8YQmCd0mPlSMMmNiH
Kh2eaW72e2poLyKzMGtn9to+DHTV5OiWqaCGg0oOhWGibHX+C8rYMsIi58RHjv8wNY9lMXl2nSis
ZFNRJgjq4YCERzCTHC0VWVnjGUH9mLPeHxqWuy0r0n3RgnO5tDLwyVhh5xh1lrmzXmh+VcyTwtm3
Puya5aC4Soh1MbJamAWGcaNFPBXIZ5DtuyK/bewDoO8U2m75xKmg9YecftVsYmajJdQ3J1K5SakN
u7FI3/5OgvFgcsVG4oSSOHCLz8VYnUVrjjbqE8hPO6fS6tGdwqR2SZU8BC3Zc3v5Lapc84hRDQ5Z
VGBfq2ufZfOSfMl4h8YAvWtvE39usOQO4tR3Yhl2bGxXEpjYqfBfDu6UyVDNCW2dLwfPDNg918Aq
I0CJoZxYX0Awi9hhDi2vtGP3eljbshWO5y6yJQMNKnnhogZ+ctUj5vmkyTEizg5FyY8lfZrZm1Mk
nCJfCURBnyJwHlIATRPStIY9iidd93WQ5xQCWziqOdDNE/sjRB5FD0MQCEA+8e1sOeZT/XWZTMW6
7sUlt+qxknUj1VvpDyUP760GZH0hcPXGnkafTWv5AjoQ6yPKQos3m9i1N/Wp3xcB1pKvf6ot3QSa
QujrmZxgePLcDWZjthM9mmANMxDpq6iKnVDL9Zt/IeW1ViYAuXNxh09pEXcth0H0WAakGvqG4+Rd
F7EZJFf4ceTngJhF9fFcE5BrGUvGcJeyCfRqOj1EVvB5btMHOqePjcUPWq89E8AlqtfGt3xZ4LmM
6tzaQZDjs10uJQ63oKjjigcC2nig0++mZbgvSn23tM/jQn2QpSk03rp8TqVKj7GOWKIZczhyk1T+
YDGnNodPizH51w92Q8xa40CGgoNFDW3995N4nId2lU497rhcNDdBX32pBnFTm+mv62I2YgbECEgh
CMeorJ6LaeeQ8h60gH6PMWdcZ498Cdy8bR5ENj//N1FS6M2GYaFzZRA/HKw9CYf3aQ9ytBaoAnml
ajBvqmUi+0IpbgWslvwrCNAhB2QwZGFkvNE/x3N/m+rUC/pgf12r9TtIF8qKSgz7pyj9XSQJ8wTi
5m4ZiW8Y0Sd9Cvchsb8DWl4RMDYUgpi1O48HIyqJ6884MQc64xHXFgNBNdN47M0Kj9P0ZeC3ZRYq
DG8jNIFSzgBf7yv4qFzB0eMCdSIbCk0k/DVrxUsI3LN/cWaAaMHHEajPymGXwwwWg9dwoTg+Digg
hFPiF4lqXGtLE3AxojW9wtow+UUxZoJN87jACOKk3tkMr7cCk4rXdVEJkaxaaEOZohAEPzWm2gcs
8bwLdAAPXZeyZWWnqkifvyxJmsKmAUs4a/dpczcu5e+5VW21bRnZqZT130+MLMhiMBMBzMYHjYoD
CoN9wOpPmK0epvHrdX1UkqSLN7fNMQjhuv7EQ38EaFiI6OSg9X1flaYq59s+PFAoC0y4UHQxz9Vq
dK012wrmlkbj71RrKmdhD1FgK6x6UyeCEq4JDlXdku/0bsHoNK0b4uOaxKugao5Gyb5lIvMyK3pr
pw/Fd4j6nywZO97qV57RV3vo613DAZk3kYeBqKB/N0/uRIx0clibomPCoNKsl56lifdLFrlFoOIX
2UjDoI2JdxYG6DmXS3x0ooMmMIPopxaLDh23erdBUdPViFntbBDNuCIbv9TjoHr0bH8yJLA2EiR2
0Q6LkSHMed4hxUy7Twxk1EWPsc4mIYegyZ6vm/xlRWn9ZihgEo5czLxoJKTgzCsIhQ+XNgocekge
RdCmyJ3Np7wM7c/TwO2vS5BiOMjoidPiNnCNQCuPkYj6nRFEmqvpy+gsZVgpYv7mORhYKcAVY2LO
THLHNAnmka9BbNTL5xls1rUZYHxBtE5UtQpZ69+SL0x0Ov6RtRrDSZDBlkanjev9QlLrY2MMu1qE
t2OyfGFF8slgb8TEBQopTn2dwELJDKuZch6Vdjw1sQwlnlhPPdZUPxuGnicgmK9/3Y1c9EzMesIn
WmHZqqk1LSd+TNLZaQzj3gjGHRbZPvMiccPa3Js15ni78NN1uZseiio1Q0EaZSb5zdcyLSvjRug+
GYdPeUuOwzAFDuKQCvJ3UxDeEGCkR4XOlt+v4dRVZEk03e8NzQv7cZcxJIpGcbiuz2XXeP1eAggP
MG90Fm0pIQ3MqGIhGcRTvc8fyC7er5Mg2CU7JPtQOQmyafcnwqTLm4okGlAD1NEQ053UogdAwnyw
yg8lM1Xnt5knnIhaz/fEQFjXipTGGfETCjYgTDbWh2FSXnVbz7HXYhGSK7QOLh6WScf6uYjwmayh
dsMwdYeYY6MaULxWjlInAOXJErsYWz3audhf/3Zbpwn2xHW5GpvJpjxcgJ25DNzhiKZrFAlB5dy0
/IOtA10JfZrrorasEaViTDDg2YLGkHSaAlXoLG4yePX4ubHf59XHgn64LmJTmxMR67+ffDA0SDJr
5IHut3V2n1rcpTO5i9J4PxHVsuamKICOrokDzJ5IrxWzmkYAFgBj1Jj5t7h9mZbSFX35PQxUQ2Nb
5waauvUSsnDhysl9NizEChiUwlwxaAWxJ2F3j0akwm5fY7gc4y3k3eibQ6WLYhfF2KA2Y0H9CfQM
mdNV/a5k8ZH2Se6KlC+uRftdb+iqYummdidipU+2IADTBV2E14kTuPYj6L72VqAaP5X3D1/vFAvj
AGhY4Fq5uFMya6pNs0Xti5jNr1pgaAc0xVkknCbsP2pl4tAq2bXFFzyyDoalWrvdumpOpUta9qJD
XTXjum+ETwFmC1Pzcx58axg4xuh3PfuitSryna0rG09OrF0ZyF0v5j3CqY0ZgJt1v4y7HV9exrB9
wFMX/RkDZC+L4ip9HSqUrQeNLQzY0xVkRS7v23OjmSFGDHyMT9419lM9+pNmOHVau3nOD6zdZVrs
Y7nuZsGie9t8MzFmg8jn9uPoahHIZ8SAtOrpejzYOgQbgwYcw1Pr8qUUcrBYl2OSOSW+HpluDdKL
PPqQA1m2ajoHg/OKB99lSADWBzJiPPfXlEwuYOhAStUM0s5+hglMpzGR+uZ6j8XIeLhfSJorXrGX
noNeIiYakCDBZS+OPJrJ3/F0Nr4C3H8HiFEKMPDrJ3h5BZ4LkVq3kSh4wOkwY5UhqN7VsRm+6EOu
mk66PDkOBSjDKNZa0JK/05wwllacDD5tvldD6OTF1zY5WG9/s5yLkbwQ43kTpYsx+KyNAAK0y/vS
MRPzmAMOqMj2qTm9v356l/a3CgTVK77TRtOr1cNwTHnXYg7ppagfqxycG9b3GvRR3awa+1XJkr4U
qRZtKlDW8JvOcqJ6X+ujE1o/5vyQzYPiKt+UZaFSh9Rh5bGXLj89rhs+FVnr12FwVw+LUyYx2OXY
jT2a+yE8XD/FS0PHKf6RJj+c6wmbExSTK56Y9SNd2G2i9TcZCxXLlpemfi5GfjiHYoxBUDB5SXAT
zA9hpdh5ulRjjY4gR7ExsY8pcOnQtDzJaqwVQ43q/TjepPEz0Huvn9SlChi0MzjlGK2yL0eywxp5
ehBBhDW8K5PnOP1y/e9vqADvROsFDEewark6l2K9vS7sYfBC85hGnwbq4XX05ii6RoD/ycCS8nkO
F2ShsbCBDp5ISod0tzT+rs+3ypKpFHJQssCNyyhyHRBrUS4nvq29YHohaCovyG9Z5KH+B5zuOzWB
vPRJLuRIMUcLEpa2fZH7uX1Lg6fCeNtezcXfX131JOWl0xDThua5H5YgPy99g1au3XxO56c3ffpX
Obja1qkSGNEl2auNglhEtMwf6Cc79EMaOnOqCJeSef0lw8SHIVj8Xg3sXJe6ju1GgGTPr4E5l/Fj
TCgIk1UMZDKG1YUYKVKWY0CqPExyv51dAGDuWqf3ci/0zA/6D+FRwAup6icqxaQHcj7UDdC6YWx1
+auaE6eyuTN15ds850Kv1RRPTEHrRVjqY1152AxyCP/GsNGvic+8V3VCpafChaBV3RNBYdXOU2zi
ABvj04BCJs0ecmva5d2X2jL2vPp83fS2XBU1xn/MQnIhcDQZ7cKryuNZ5EQM22P5rTXmThuPihOU
0vS/FEOQxqAKwTKGXNTUp0xU0UAqL6dfw3py8dDi4Y98+kD0L8x4jynS/XXVpIv0b4EIphiewlih
HIXqps8ioExkPmYNdot1hzFNF480J0yelvCNNfULYdI5gmkYowYWhA3sZjD8PDhi/uW6Pq+9x5N3
wIUMKRyFgWFwTEVnfnAfeL0X3ETfeeG0O8B2HUYfIECWauRAdYSrsZ4Y41LqRqUJHd8s/tyZ7tI/
jAJ8HN+6+L+en3yBN3VvgGIKdli+06x7M34eG0UBQ6GMjM4hZoHlH6D6+9SYd7r9TrTv8up+SKkT
aT+vf6pNr8ICAkZPQNKF2dnzcyvNZjLNmGfYHn6Xoqkr8G3G52D8cV3MZug7ESMFpaXRyzKoWeb3
xbs+dgv9q6mCU9sWIQyMZWCWjspDe3mejLodNvyJaDsjTxz2UnatIjKoZEhWhpb/wPGizvx4+IEJ
qP08f+htFYi23G74y3vQ9PyfJpKF5UGYN0kEKeNQHfFtdnVU3dV55nG83NsS29V97KTaN17f8wRw
I4jvYbXjDQryqlRy0xL//BQZfRZXVjvUHcyjm8UndOF1/mmuBg/EWnjFZ4rTVQmTLn7MIPeaidk9
Pw6wskXuRaG5VjoeMHala6prcvP2OtGMnht+kBaL1XZ95XXmz2b6FXSVSzIAgIIIu6zdJVfN/qqU
kxwts9JuqimUC7sX8CREy9PU/s6jl0yZAGzlmqA++5/5cMnXBmOMkjSfKq9IuFOJcCewK3bdneVC
j2yi8lO9N+ywXLlv/blPjoT+ai3wipfTsRqOY6+7tta4THxOeu0Ydb9I/SEeyW7oDlo57jhw4TPM
yzfFi+JHrUd4ceus6x3Y50KJ77X4d3IH6L0+mrGZVV67JwfbTQ4VABUDN3aHPdmjcNq6WOq9LvMy
fKIdiB4kuoIYgb7IhwsWjgafSOlNUe6QonN7/oyBlRx90DcLwqFjKAo9AmQk8puLzhZbJjNNfRNJ
8ZLfWeSFz81ToRdvezyuQjAThvoVXnGYC5OTH+yMmVbFk9TP69LtjfSWRIMiPdg4NIhAPRJ7b9jM
ktOdMV+SYWm1BBnIi9HeN1N60Ac3mFSthkuXgyqoiOnYAsMFJ69pMGtIYHB24qMC+MgnMTkZVnCA
eKgloQNO+h/XP5FKnBRRjCGhrdmJxLdaL7N7Z24eQTzocOIOCJnXZW1kWOjSoLyIOgKAFNAyOg9f
Vcl4qPdG7OtW4HYxmISn7H05PxbLnZ5qjpabD8Db8in7nuKlEZWfNUsBrbOh7tkvkMJMFzAwhgsL
OwVTsw/rg2h/IZZ5TerUw6yIN5f3LnwM68Pr+O1KKrr+lhPPTjWt18GvGPstMCppF76zq/BHFtsf
r5/qpRisZqD2KGxAAuI/0qGOCTF6QbvYT6LmXZ3ZO0BxfKwGFcHIphg0cTDsi5FfiDzXJiy0sEgz
iKEkfuyXeb/k1u0MTPx/oc2JGDlZEaEBcJgk9gkgqcK+OkyJljqWoUIKunRnG1g64ClZ1z82THEY
sB8Pni6/m+wj7zI3AMgrqvH7kqiwbjZEgc0QLTA0wix0sqWTaxJUcgIeRD6vsgcW6qEDxA2kI5Pu
tb32xno0QqF9Jk06QKz/YjjUFJFPivFjgKliB4uDv6eUItfiqnrEZT5yLkxK+iqgOE0s5xFGYvlT
wEHoVrSpa9cTce0+XVl7yBPQMxWheMMUgaeDls26fUIvVncSvYnKxC6tp7LMPo4hcwRW2xyzyxX1
KZUcKVjQKWm0amYR5oSiwDGs4lhWJHBL440wHq/fDLv+DK3SdZdbvif7eEyw9VtFflSaT/OSPVJg
2NDUVuiz9bWw1Ig2NmpU5gW4gF1XcQcbiPAQWBwaNc6C9empmB2SeUsIxuv+jZszr4qdSpROsET2
wUpWRn7bZA94exBnQicLK7OqVW25R/qXJAwV4/rHFhmGRs7DU2OmcTBNduSjKpE6w5S/I1M0OqWh
gcWz/SQws+0kjdmCeKLY6Sn90plMAaaz5edYQ/7nJ0hXqYmNnRrT/zAXlOicOVn2QGKfQUuSuBkS
9etx8rLcg61mgvRACHTRLqhJRI5ZGC2ZIn8a7b3dRO9EQV+q7IV0Zo2r2wYEqFXshhStojcLxsQh
YFMQNgFSIedBmjEV4ZDpoR9j9RbAvlE13nbi1q7uTZAVp3WD8p1qvPp19+I8ScY0FbqhCKNAbLnY
LDCsoBExRpL9wKpbh4/BU5X2uyx7Jtl7O6a7OTsO4MNjIZ1RdQWG0AAkb9q4dJocbZg/VkblxslD
nd2OQNNLltZbiHEssI+BXbLCzWcPWMJeQeqPRp7vojJ9JihidB0/ksT0ojm+aTSUgMizZQFBC+7l
NkaxS5PsrjGbWzFwQMBpThFxR8/aW4aeHGdfU54Do9SInBm4h/Vnjofa9U+xes/FqSBoAK8N634X
e4U1B2BobET2U19XhzyIjkmkAl65zJdw8H9EvM7/nOQwltFlab2UmjcUAW6rbwWPD1og9tM3zlQL
jJeyVoI01HQwDY7odPE8o31rjE0svKjDDmO2N4PQCcBvWWCsKFZhlm0IM8AHChhlpPNoCkg3V1Ng
FVOboFiRFl4aOq3BXSAlHOxO22VEVVu8DA0MI4g2FvgBbbSOCJ5HJzZSYPJg1cFbgOQ5hB7pfGBj
ubaKC+CyPwCyK4pSErrRW7ggrF+G3mCA1WLlxzi7SdBIHejPLnmep69dWO0t1JiS4TkIngW2Q2ny
XJmKUeGLg11/AUZViI3+1yVmdBiXw8q1wj2xVGhL1ztqRjdJ+22xs32cfbnuARc3GoQhHQUQNgB6
yMU4op6NQPxsCPe6WHfZEr3Xh89NF+4xEOpYSEKyWvWGucgJVomoeFvYoF+3kKRsO65bwBNVNoPd
RLe0LR+N4ilO3/qcBcACxl9s7HjAXi4cO7GSRRS5yTxNHJvqqHNFAnVxeZz/fdmrWxFiOSGgzIum
1K1GClL2+SGfk10XPCTVvDOmbJcz1TDYhROsUjFbwtdFPqTekhPMU7UEWkBsLzdnb9GXvdkYbjwb
u2DOFApeGuG5qPWnnIStqql4qddQUAPwTxw6S+2RXHM79A9CVQ68IWt95MGtMSuB5eD1309k8Q53
gsEX05vS0hmiygl06lj6fTS9j/Tf1+39IuKv/eXVLLiBlcsLrAjMjrOER4HhtWN8WKjh6alqtXtD
BFZ+UH9AFmVgSkJKpIJsTCr0Wkzchs2+Cppbok2HN2sBEbiz1jIHgqF0YsZsWXGPGOYJZNKtDjAD
cJD9NxFr4Dj5KLTF2hxwikyPsfwFoEUGwiD5dF3G5Ydfl6P+qCFdITQqUpEQqMFG8LpEP5nA90+P
M3WZCtd6UxTAX1cEAQCgyQ+ErtP7pqtgY+Nyn5ceZbhFkmOYPLeAgriu1WWAg1Ynolb7ODm5AcOU
7ahDq7z+bkfHKRiduVU8RDZkYPYGCSyC98YsBuKEFpYdEpehegQfvRN3fq4cxtgw5DMhkiJ5tTCK
fSzT05NF96gOQkJ7AU3gm48LQwUAKyR42NMLWKCsSrlWFdzwlmC8ZfBGCta7aFQ9pC4vOswuoGhG
gA+AhW65cgaKLHSucWd4FUhk06C/CazCrxJ7P81W4xr9k1EZb46h5yKl8+sZD6wYrx2vKIOvbTv9
MDTiBU10l3ftYxElitC2aRMnGkq3Q4IdvZzHs+kZPN11FvOsXDsuwaD4XhuedHaQ9rl5E2NgltlB
jNYIVDk9e7hvq2hP2gNJvl83jfVPnaXnACs7/WbrTznxpDKx+hQZoeGBSbRu3Zg0tpNVZvq09EX/
OTZtFXbzuW4ApuWYl8VjAO/CNdNk0gO0gTto2GfrjnUD2J16ndXwmGY53boaUu2ua3f+vS6FSYkQ
Ak+w6OE4HgeaejWoGChbvB7Pv/8mRrLCzgzLLBFZfySxzrwxaBIny8RPvbFVV4ZKIckAS1Y1BFAf
3VHEd2Z4zOkdVbnUuUX8dWYo7MOJUaLDyoRkEfHC0e0d2/GIZ8KhXgaYg/U9sJ7zUAUjvKXMqSTp
/gPC42gl2twfM212bCs6lFmZOUGxqHZrN1XCzBP47ZiJMXHp+4Rg5rWYJrqjWbzT6S0HOoNBbnLV
9J5KjPRxiinPM8PAySE5ui90NOJE65fRvM9aU2FxKlHrv5+4rZYSkqNC1R+Bhg9ss9SrrOxzadd3
1dS/6R782x5elyoxQUxxi5yLmvS0j4I07I9LFtyOhf5eW7mmGNEV49brR/gTif6WA7RGFLvxUhLy
MlUD1MqiL5L+2PbxPhG1jzW1/XU/3Ty1ExHSqWW5ZthFkUzH1AaUM2AuHCrqdyKu91mlqVJulT6S
Hw1ahxqCVvTHrokOMaUHO492/00fyYEwMWHQcimmoz1pHi8ARjXZ3zvGnTpRcXZvawMQQ8yQw/Fl
SictnrsSO079MR8Wd8nym5G0N9e1UYmQtAmnEPPHAQ5saqMDtbUPvSYU1c9NEevbDk1StLLlgooW
hFVXN9F0LEpAXQf5kN4AF15V4NiMa3+kyENGTYQ3eRsO4zFGySsd9ccs+9mM2r8x5hMp0htoqK1s
CLANckzj7KFhABaZ40ejMz/QWDWUsHlsGNvDrD1ePMjwz0OAVsJF9BghIOpQlGzyO1Gqhjg2XRMZ
AfYt1lk9XfKWKs5ZF5RVf9Rn/R2rBhebpT8XW3fyYdj9Czs7ESXZWdvoDFzmGKnocjY4YgqbW6Md
3ta7+zucnUiRHl4mwy4/qsWINWn6Pg+mAwi2PmGB7m4gg8Kqt1IqSgzUuhnwN1GAPv88gV5Y1UwJ
Ig36xWnzKe/vK1bexpiZGH5cP7st06ZolqB/Z+F/5Kml2mDtWBjI3qYZ49BY3P4KlOHbvsgO1+Vs
mcOaHaL9iaFNdHPPVeo7bAhjc7I9tqLv9jPnP+apnZwkJtWNLWYVfo1KnORLIsgWBqT17jjmwrpD
FaVxrXIZH5bK0hw8/t7/N+2kHFhjdVHOC8cp6naJRZIOtc6kPZhGejdGs+KtvKkbRncAYoE8Ht51
fpR6Z0RAd49xf4/VvgyG90mB2d65SW7zsPjyLxSzYRf4duuulnSOBWVDb1pNezSywY2iaGfHd4tx
pPzrdTmbZngiRzrAuIuryB5xVaQAKbgtjK7d12Qe/ZRlv/+FpHXdAxV41DgtKfSxDp2aImqR2kf0
5v9Iu7LlSnFl+0VEAGJ8hT3Y2C675uFFUUMXiBmEmL7+LtU59xRbJrbC7reOdkTlTpFK5biWb72z
F/p5Lbyb61L2HOyfpZL/SpH6bsI5GuZT3nvWkGSNSMLKv/Ud3UqRToQ0k40ItpodWwEzl3RLUd2D
dXxKcltXE96zNaxCgtYFe0t4LZRr6wYZppMnjKo1ZffYE6DZ2VP/uRXodtaGjmlPGq4aMG6FKcbm
pYQ3i+vxpBFrtAa3pfvYDV8zdPx6ci7pP9c/0Z6TRb8AQQPG0mR54/L8JmKsberj/ILA4Ad/6b47
IMrhABZAwlJhG1GXTezZOPa/sNEdQig6JZcCKYg4sjZAUrmQDOgMkh9+7oCg2tuuxsb3TEMOPKHh
ASQY9E0vJdk0NawhK4aE5Vnshf3jWKVP109vV5mNCOVbLby1h96jI+gPgZ166/Z0fEfyrBRnISZf
o49OmOIdnJUzd+psWCE30VJ1OxG1Mzux5mVlyP+88duDU8oLDop2bUqtMalCcejsb5lp3DnaeEWn
jmIIORGLsA17AuXznBAuvs6pONlOrsm/9u4uQnvTAaYW4i+1Zz633J/XDhG+PQy/+PiIBfw2+li2
ukhvT52tHOU9co0h7Iyp44nT/sTAEQbvnzzr48vNDTCIGOpE0o9le0VGXy7ZWMqcNU3zOiqKlEYt
QVN8CdiqycR31fkrypV/3/jVUuR52dZ48oypPg4+ecgafmeP7EUdy/+Y2kYjV369jZi85CD2NOAN
ct5RMFe7HJOWBDt2j2vqF0dwET2Z46IrM+iUU6LyYco6TodCJGwuzKgD+kOE8eR7Ur2M/vv/1cOW
hGRbA0y24h8y0M8GfmWirjXdreXD0Dxpl9/2HDgQOOR8LBiWYOeXJ2j5ABoZqCOSMXc/8Lr8mJXu
/ZoWt4DFm6MCTIbXbXD3PmFaHBVPF3iT6qRAVpomoIwsL8mCj0P2VfhnD7LHt9el7Plu7Az+T4pi
F8LPDeYEK0/CwQUvMElBcGv47fG6lF07ALUYbpRcIlczjMIfQsdwkdGWqXEMKoCnrNbRn3Xjm3sv
Omh6kMEA3hFjzMq15SYVdjiMIjFYtXwLXNBScdsobwfUktE5dxNu99ljM4PZ9rp+e6cIHCrkKmiW
O3htL22jzEXZeGU+JmnVAVcH6BbH3ql14PZ7FgEYaoTHGIjCTqzyXIwEI0kLGTHI71l3a+6cPJRu
eOBFXlsdXqHQRpRi7MHMLVCAsiFBRB7Z63AXpkJTrtmzia028u8bj1Tj0ILe8Hnihk2MoOlI2uJg
ObqplH0xaFI42BjE91FsYjTYbPQNxDjul1X8ZvNnc9Yktfvf5a8IJVW3rdHkKQt5gr09IOB5wW+x
nkT7+fon0SjiKVGWMRqFCUwMnlQ1i5xaRKH4PoGs/BVScEVxh+R0jRqmzvZQYnqsGpLVncA9EwBk
xjlagc65KVPy/3HYqKRLoFlwQiBsVL8+n2uDFVPSH8AxFZeHJi7O7tGLjLOkJ2s0RejdC4rVfkwh
I0oFVvaluBJs9uvaIkGnVvelFeInsD81ebJOhPLWtaA9bz02I97GmipYrYF6nXuu5vPohCjWbJNV
hAGtx6R0g2+V0dpRYEyaUGHXnDdnpZgzRnOLaq3hzELm3k6YDGaucc+8+lR6OqzAvTcVdaD//yxq
5tDXht1SPHOJk9kR1niixskRZN22AmSpmvuzqxYmK1HBCFxsKij+pk/BrxYMLXp5foERzqe5O3NW
xXOhMbXde7qRo5gaiDTA7WcZPMmDj07xI2Afl/HTyy+pZ0skXkBVWKY6aWe3+PCjh0uKKZaoNH9U
TRtl6E7+OymKIjYt/YAwPDe8Kh+8jJ4YTe9a92U4if/xBNgbwMg2eL4w9KP4tcCoMaLIxJDwEq13
ATbjnn0hNI2Hjv1zXaO92yMJOdGNAukUVtYvvUAwsSrLwmZImjz7UMzVxwH43ddF7H19zM2hroBh
CUmmcCkiZJj7JK0zJUbLzos1f0Dv65QVOjCwvYsTeqjKgaQsBL6QckfLIOeiWT1oAqQku3xaqkdP
dFE9HnpPs020q9FfUWrs5pqkFBhoG5I+qECvOz/1a39aBnrz4oOTULKYjgWopIPw5vLgGuCMD+1Q
zUk6sR+kD+7WnoKnxNRtl+7YgBzcBE4b1lTQyZF/34Qd5SqmLrVQh/GqFVCgPuapdfCY+yIkxJSL
RQfUfC5F5MCjq1K/nBPW9uuT05r1W1SoK8311ElRjHktB0AueKjLDlTce9lyT2l7esU3QdyEfp2k
P1ARcaweqXFVyU/f0LOf5jeo2p+7TPeo7VhYKMOz/4pRSQkohrNFYeNxFmS6J+twGIL5tg7t43Vt
dg9sI0bJEdcFA9lGayEJcbN4cMOHluhQ7KRLVEqKF5ooRmwStKFcG6XR1GGPoBOKgnL64RGKrLc4
X9dm99DASgOEJ6SjmLS4NDKnLcwhHBBugMTkAIaaI0e2s9S6IumuRhsxipWBltb3p0o2u8AGZ6aP
4wjAkqrBTqH9cj8Tym0LD2PxLkqkytkthWcufbeiSdiYx3Aq3k7GBxYGGpCnHceJ4hQcswkWJmzU
Kq+NUXpeRXmFJnH7IcMcQpr+ItO3CpRMgS642T06EN2A2AcvAQiZL78Qw9wLNediTnysVZQpFuHM
BRxPdh2BK+U11vBXltrvWgFUEghgQibAGMa4yOd+bt+Uni6X0mhElBuEbKPjBCEBfHR+Ngz3CKK6
s+1hvNrTXdZd894opFiDXaBdzEyIojU5jXl9XLr8zeS9ysMBnA8Q5lgtddWUel7nRgyEzUm1sLty
qA5Q77EOjcP1y7rrejZi5N83j45weSOCFF0ggnmRJi/eiErnRPdEgL4J0Ex4PDG/Lw90IwKgz2HT
Vqh9TMTDDnpdxVNOdI/n3u3Bs4ZOMSAUMRap6EFBmwSm5WVMwOw1RBVtIw8LntlUHQvP/zIMr6gf
Yp7nDwIKoOaJOjhg9iOol6d1SgAxd5pB7tMC+b1ydMAxe2o52OUIsY5uS6bny7MrMmKaK4VauTMf
GoCFm7P/xWn4oS7Hm85lmlBn71NtxSk+tTIMNJlAkZSUlX2yvPIhD3RMJ7sagagDaQ54NDBwc6lR
mdatsN15THrrU9oc0Rs8UuveWj7y2dHkvbuiJMgClkXwgqqZ/CxcPzVIZsIp2PkhXZ3861D41j9L
NZXxZBvTLzPsS03JRfpO9aGVg0Qg0sMszrOJkt5FF3ICylWSrUM8er+q8mc+OrElnAOGJqJl4lEp
xOH6Ld5zf+C3Q7UCIJhoTypmAvAfNwOYIr5bbh5nRMB92sGhp3niDOuHV8gCDiGIwCEKfbzLDzgN
WVBkA0iapmY4YEz5tnfW9ym34tlyvl0XtedqUWFGTgyiXByo4tVty2ZAvHTHpJ0xZRI6h8yD1XPr
9rqYPavfilE8euq5XJQ5GRPsSoNLWaCfRjUidJqQy0MDGOrc9xYad1Xm3nnO29Glbxaum9bVKSL/
vvG0+TLiHRydMRGta8dp6UwRaB11MIt7UmQehBXUEGTfKmjS7GaoAHj4KsKhJweEVsRZjte/yN5x
bUUofihwV7Cxlh7qyf50nDhgUsLqFKS6R2Pv2mzFKHEQL3sHTVqISYnhRCJAJsS65lsz/+MVmSa8
U1ak/1QTQILzv2NTqwksyMJ1cM05MTwnDpl9ounbjkyRXxXA5TYi1i6xR8S97z/19SvahhfClZtU
iH7BpoI/Jlb4UzjpXeh9tstCo6LmqwXKPSprO8xYBvNrXDceBjuqUhrbtg5iYVcMoOwwrQWn8Kzd
RYDq2jgTdHEnKuLJW/4ZsOYeDXWvs/TnkkAVJz0dUHhRTVAz8mAIeh/gUhhcmb2E9RiYov5D40/n
69b+3Awvxcifsbm2/kjTzgBzL5aohy+0KIaoo8PBKugx9FaNS5U35/J5upSlPL9r6k79iIGzZLDK
BlRcJI1zFNBSfz6ezQxgN5am6KhTTnmahtICak6AM/TAU50bbwvHuO1qHgN37Xj9GHVfS3Eafoe2
5NAhIaxT8pa09FYADx6j3adXiEHg8gclBQ+u4mT9fGrKWTRjUszBYZ778yzIsS/6F78Y+FAbMYpR
UNJhk2GFGBq+acXvbPiRY9bouiq732YjQzEGwevJmJZ0TTwkaXMU1qH71JKcLDdBEzg0Whan0HGC
7n4lG3uUcl/BBDbzpbH3lUeasO7xEgL5oh0zsJc4GGv6fF0zaVXPzHwjRXlvvZD6Y76gG9Etxl0Q
fFkycTs6gCkxTHGYlkUzYbJ7qzbiFJsYsxr8wuOAG1wAcICCE546WBKceXEssfoDiM4HJ8OY03Ul
d49S1vKwo4xozFQ+H+E5pHkmnLpZ84j5nx3Z1nGo+3Rdzu5hbuQoV5h45dC5FZKQrppOdWEcRn95
1xftbV+g9N52mmfkeXwBy9+IU+6x5a7Y7Oo4DjNzP02ZeRhr5+a6RruGvxGhPPwE6zhe7+FyLW2J
ddEVi6Mc+CRveKexQ80nUle9R2u2OjhzWPsU3gZ5HjVz/w5Vs8N1fTRHpqLYoaDjj6jljJhOrWLq
T7fmuGr8uMI1I+OXi8/yh8pn80o5RVNlrSEQLC0DSivWhzC1qojYy1MpbvPCWaO6NT4unXvgTfnp
un66Y1SuMxY/7IXJ7wUa2phUXszIeui1x6gTo1xjVOXtaeTwTStWm8hs3w2ICL1BRyKpuU9/sDw3
J5laS9hQBqMIzfVggd/CeRhMfqysSPgfrh+cNORnfvCvoasp8OpM3TzSDvbnLInbckBCTSIqVn5K
uxqLQvm91ee3oEc/X5e7f5Iy3JUEE9iVv/Tyhu2XRlN1eIu7+m7uXPum7NAFcieApV+XtHuYSLiB
SoNSJlLSS0m1NQ3VVPgY5FrtePCN+4JZHx1y6PzhUNPf14Xt+o2NMCWMXoMeE8I2ghnX+DZ5T1UY
xv18LDodH8jufd7IUY7PdusOpCjtnACV6gkAvGff1E336c5NuVKV0wGxnQcioYLfDRm63E3BzuA6
T8ohPCLG0UEm6c5OuVw+9YFnnyPKpbQ8YCmNxYNBgX3Zf1lG3ROy+x5vzk+a5/aGMS6WmYZTkmFv
ZLY/lVh4KLwYXSkgDZ0xzH24bhf7znEjUCq/EVjbBWbDBxiG0zIe02HyYisc7cNIxHSLOdffnTt0
UcfrB691nQMmaz9f/wW7Fw7T29hNR98dQISXP2CwQcU1dBR7A7w7t5YflZiXs81eo6hOjPI25xbA
G+fREIlgc4TZvXONpsEo/NO/00Z5n6c2NBZPYsNSgz+VBTn4tDuH06LRRprcM+/499DUUpY38nyY
CQ5tXMtj07sP2BPTxE67IjCAR0Dah/lztU4MwCEn6y3Uie2O3SCSAq6DDp5r92JtRCjGPqMiXtAc
Td1O2J/GaYkpN36XlP3qSfb+Fd9lI0ox84FaKRtLzPbls3VwDHBQNfUdgJU0Pn3/0DD8idhf5gnK
53fWOfdSY5lwm/Lb3iMnO9Skwbt2DGLD/0pQR9YwIw6oJqdbkpUVd6FVnVkKbmJDt32lE6O8F31q
LlxCVCdiyc8tAJIG1sSYeNfY8b4F/NVGfS5yK0/Lxl4Su2GHFbbccfPEOEC+zV58fIUJYJUCMAeY
IXF91dqqopwzA5kVAeBAS+gDt4o4Z/x4XcyuB9+IUSxtEQA0rwK8gOP8BitXkTc2GFqzY4uYMahE
Akw3XxeoYHf9N77dSFQ8aCGQyXQdAolxcA8sXw9rHx7GqY+E9WEdz+5aIF21To5lPawhoI7pY9h9
HLXrorsms/kZiof1h54Wto2IzWH0OzpD58UBcvto6Hzfrs1s5Ch3rOj7ZcSOj0Afhr3t67cLKNRI
t0RF9vIRayQOSPhdoLT4ErPw8mny+14Q5FdjEljlHXjG3lRhcUtEqbkEuwHNRozy/Xpr5m6bIT+h
WXEIupgZVjxVQdykB9rMGmG7X2kjTPlKdWlPUx3iK9XjFBWBcyTNe6Oj8XWb3JMiIXokF7yJbr1y
chy90nFN0TVgokqyCvPbQY/l7nz+fV3OM1uQ6FlAtJLLXwgg1Omzyhz7Yckp1hnRQlr9X6A1/x74
v9Hd0hybTpBidG4dFCsWlL2kzYH3THjlHZagaqOitbO4DLhuFMVRH/g/igGr3gFAI9j15AFvwzJC
DI/kzEnc3K2aqEirZjx4FGM2mhfr2ZdSBClfCm2KpQSkHEkmYHJOI41p1x3Cujhd/1A6MYqNs8l1
MzL7JClQDoqLCh04RmXekzu6koJOlGLhLE992k/QaOHj3bKIg4FEkRuG5uB2v5BjY1oQ2xGA81IO
rs7dMK9nz0m6cIFW86nOdUDgOhHKoSGrz73KrNzELPoUmKxFegPE6eCld1VawEYR5bysIh0EF1DE
NuZ3VGCniM03Vs40N2hfGfxmD4MhwbN9FSzDt25VD06Sp73jHFMjRZ2WeNR4cZ1W6uMRzDy6mNx4
NvxarE7AjdUCy9XSxWAoPPerfQDR9M11i97VB6tRBKtEaCjaShpqWlnIRGZ5SUGtRM5vYJVAY2K7
TmcjQv6EjROwxVoQZ7K9xHWy7zYA7glp78txiMxJxx6wd2nQkAIpE7hkMIyiBGKVYzA+9TA15kxv
1xXv9jy8m9mLO2D4NrgswO7DoAs2kpWaB/I/GzUdhyTpuBw87jx0DsLK3H/pntcfMZhxROYCYEWi
3E3TIE5GS2gzOuXJHj7Z7vqusn6ubna8bgR7x4Yha0QjmBcGhYQiKKRm7vOqcJLRo1EjmtvCZZ8w
Ev0ytDiEeFKhjRzFExSVTbMK2qK+16CM2UReNZ9F8zIQ/ediFFeQtpmLr5N5GE8fzChcxHoUpP4C
fgcdw8fuwWFsHG2oAKnMs7Uyp+q6hTAXg3xjEVEXSzfY1A3iYNFNve3d08BGPQ9mgN2YZ8zzlFmC
eRTuwKyPtiCP3NANQO4qg/KZhwUy+DdVBCZGAx/72W5izB7WPse4Fstp7V6cXEojkHPwGF8IERIo
xgb0S24NbUASzu1D2XSPqW1q9lR2D0sOpmPkFq5RxYvkFfVGoJo4iZc7N41h3uW9e7p+ZXZFSPIY
8MjArNXWdNd2szPOJa7M4vEDS/kQlybTndXuJ9lIkX/fuE4qyoqkgMhN1gLxWhdO3y3EN3rAA3nm
F4UY+U02cpRvYoetsdog0kz6On9XViyMq8764fUYEwT38s/rR6dTSvECGceM7yCvZ5H6w31r+v/k
JQiXC7J4x+uS5EW/ppbiCLAQZbRDy7zEKyUNSR5jdiouxAJsbcCWtsGJMOvddZG7dgF4WmkUWClU
Me6ywm5ZuOASLaX894k/n+nKvlwXsnuCuKFYmoWF2+qENxwzhgdM7mKapHrT0vmJY39/rXXYITox
yvF1IRYhBC/cpOPzR5vPRZQx2keNmetGB3ZPDdt+WM9FDOd6iiQaFvhOC/xov+T5Uy7IesMpf/G4
kbTyEJ0KTyJF4j8ub1NuI0Xlw+QmNqVv+mkCZP/8fk7pobJdTQ917+gwTS6/DfI5qHUpaikKZ0Sq
4CQiKH6j6P6L0u4urdfDdUPYOzdEh1hYQbSDkEfRKFtYARz32k3aaXjf2+W31nXP10XsaiK3b8B1
INtJiiZYwgrqFjomjYc2I3feLEV5YOQ1cTV29P8nRslMczZQYymol3RtDoYBGzusX/+VIup8fz5m
nDXAXU6EN8cwklhw+5R6xfG6mD1XulFEnZn0zNUHlovrJCHADRYxHWxaJLn4GVId/4H0k6p3Q1wI
XBWkIygdKH4UnGCBRxn3k2K0XfCOyjXM4X5k6y9JUUCFDt1s1xI28hRLsAFH0Yf94CVTYZFjCWSC
WCxpfQxY/5q4CjjzEsgfvGmw7MvrgwRhqYhT+YkYxHdSGcfUS+/cVMeMvHuCGzGKRk0pWt/gcNYe
rk7O7SPWMG4akj5iRDomWf+KFBW1EDSJAGQNABElO3EGboAvQ/iJ2aTlee6nLjY4QMjqFAybr7DC
jSglrZvGjCLEMqQV9kldu9Fkpu/d7p+00lnhrr0jZUCrwApB46l8KmO0RAWMSw8gYIaIamf6jFr4
U7Aga20cHZ+8/CDPTH4jTPlgXVGlLBCrnbTO8sXJgZ0t7P6uB0zFo8/BZjL49oJEzKy+Xz/OXdOX
8T2ojAlA4ZXjrEGVnPttjRR2MIHwGqS/iqB7aspAh4eoEyQd/ibg6xsgOYR14AGaqYnmto/AQxBh
1/Y1lrjRR/6MrZi0b8raMBEgG/xmxjRga7X3LtHVMHafp40Y5XlaytE1y1LeL4O0hxKbfFE/Bp1m
MmbXAuUimhxCsFy1l7TkgKacmIMXasWYV1WcKtHfe/zspLpZh/2vAyRE7DQgeVEBawlrvQLLtJhF
nYojHcy4XZujV78Y/AlxCuaU/ydGObYhz4O2h6ykB7lRLt4GUMZuA01ZZlcZAGWj8gwYIztUpGQm
F6HRQZnGqQ9tExwrB2QRTEeosCtGLjghHXNkEf3S1JgIqxZtFBQY8/zXMI4f+hlcW9lYna5f0V1b
k2V6pONY/lAnvSb88nkZWzjXknS3aYh9HR7o5k92lUGICvgnbNAA7edSmVaMY84HODsrr8KIFC4I
aEcgyNRDrkNq14hSx9W7mRlFI4s/PgYaUracOrs/srw/vubYAHzgYCHZfYYFlw11aWXrbAN/Z3lv
lEF136etjnlt950Ftsb/C5G6btzNNBOMENplkHR9W3wOR5Z/dRfH/LpUFHN/GMYoSVQHXfD5um7P
jxCBoiXxRLEOhPKM8lqkeWZUxFuCxBTV0QrpAxvyQ6ONi6QFXz5KEksP7EiSMwRIBYrPdq1iTNfa
DhJ/6oCo/91qZhaVQGmKTMp0m0bPdYJv2Bylcp3MpWv7ki5+Mg/zXW759+iUPpVN/ePlR4ede2Bt
wg3JQvflFxvIYgaoOrpJ0S/ZQbDyxqO9AApZo8mXn+sDEhH0hzA5htYx+PAuBS3pVNI8GN3EzcwY
Q4a3lmVGk5aMVF5M9RttxSimsC794NpjEQCGld1Qq7z1AdM12N19trZvyMhiq2P3IUdmcP0cn1s+
1JO1ALm/4AO59FK9smpKY16on4CFb4ja5VdhTl8rAH6OBokbWh2vi/szBPpMT/DLAj4phFB1BWTN
ppWQ0rKToUcg1D4ZVh6l7FvrD2+9dTha1lvT/tEIcYKHOwfaY34+hxVKThiArKO8hmEddQ20cOC2
ZjGHiV/Vd4abIyAs46XDNISVRqAojjEGBpYgpHizxmKfh4bgbcEN9FGLk+VYxWKNwhkCihJm4hTk
PgjW9wIbeO1ovLPL/sc8Hqbpn+tn/fzBkQL/JN5g0wG72eWnZRxRr1EtCHyxivrIQNLQxjS1wbh4
Xc6e6W7lKDdEYBnJI5MbJKnP40mENywPfkD6feubMbHKIvIZO9AX0n/KKvqlfsqV6fzaoBVoRjE2
MEZGK86TEcaC5Zp3e897Yi4BnDuyIhs822bjYZF13eSjyQGiNitixnBo/afS0zVUdw1kI0jRZ+VY
R6dY8k8MdJ+rcvi0cKzmtSa2wJh5brzwbFJXcx/3vNtWOSVeqEMEvoBbdYEXmp7GMgDeND8tRnO+
biKaM1RjBbSl03L28CgUVd5HdVne4nZ+mKv1RzDqeji7skCeiu0vhKhYars0e3ttUMbqbR8Yvwvw
CiSFMBiXo3opjo6rG5LdPb+NMPn3TeDQ9D3oQ3PiJaSebjPJaplJNErdAqpOJ/n3jZh1nYHrmjsA
VPTSIebN/JVZNYvr0mGRVZi6tGhXKwd4Y6je4o6p1c4i7TBeV89BkoHjzq6KJ2Bon2auo1vZe3uw
iY9CQyDbFCospT8Os9kNnCaOUX8F9NDZJYC3ypGY28sUN4F3uG6Fe44KViHXpjDs8Qx7ap1Z7i4d
WlRTN95NfXrCNuW3Zc5PtOWohOf3RvfER1fj9/cOE+jjqOja8kh9JTUH/UUdjiGkIg87ghL0uDoc
vUXrdF25Pe+B8jRecIzYeoBSuDSRqRcdbXgXJNSdjnkg4mysT6Tp47X5HQ5NVLqh5jj3jBJPqFyx
RC/7WZMZE2dpEWAn8t1IQ4zchVFqGu/b7g77RW+v67YnCeucLgQBYwklWEU3FBInE5uJyZJmsY0J
cYeuABZNo9Fqfr9CFLaTJd65hYhZcYgg5RGLF6ClUBMvTuXiYz8dMsd9EOaLSzbAvwGotiPBtoDi
oTybANkipSycJwtNzy7/YBrDLVsnTXy3Z31bKcrRzc5gUttw0KK3qkPavC8C+3bxdATZ0rjUqA6Y
NLhTwA6TBIiXH6ich2FEEYgm41R9ckrrI7VfDLKF134rQrlGS10WvJjRlOvWPLFof5CLnF6oW7Xd
Oy9MGaCka7toJqjVAMrMkCFNxOtRj9VDhuLGMhl+4qeuZiNwTxAGpWVrHsVxVFsvjyzz87TKiAFD
A5Z/39SxO3u3dvfyUo0NHK8/nSsghKAPfCnGmJzUr23qYmlD3CxOc/IN78bIBk0MuKsNkMDAWgHE
B1CwXorpK/xfsH6Aj5nlsbdOB58bCXh6jy+/nZ4cEgUaA7JMFXG6nZagwcUJknyx3oT5Elfz+jiF
1QHhwL8UJX3S5sklleUtrpkHCbHn92vLv7fYD2kE/Qr8Qk19cO/wsD8OzBPi4JV4toPlpwvaJw1N
someB0y1czM/tUH2CotDjQsYdZLr+BnwCEpfnNRjCYfD8vvaEGC8cx6q/DXBA2CjZKoDjDUA+lwe
nBMMPfdCFAfdrnsAVwCf7RvXqV9hcBspak2VIB2emhnFQQCRPI2+OJdOemyN+eN1g9v9NJK+G18H
/fJQeVVDwyrC1C4Q35EwcTmJvbK5nZbsdF3M3uMN/B6MhiMzRD6uXB+PjKMd5ni8wf1yCzyBIyPj
PTZ33/sScdph9dEztRT1u7pthCq6iZwGeVHjCLmg78wG0xTBu37RjIjtCgEsGjj1iPMcUNAVgNan
YUiTIhwfFofxyKzDAyCaP73iBDdylHfOqOp5tMIsTEInnZPWtf7B92xOuZ8/0oB+9kX52cyI+YoQ
CCM2cgAS9xZe9tLWVzR7snAG0htAZ99UN0DoPDjMvBsKXd1k74H1JKSFb6J/8KyEx5B/OhVLQTft
M+NUMf7TyiydNnvfClcWWBaoGqDwrmhjc1SgLLtFmNWF8eCE79F0Oaw1eX/9U0nPqQYLWHZCvI/K
HdCIFLvzcmIWZQvParLsnCJovOFrUcVLS8IHw9JhtO4qBfxdSewO3FR1dD0YxyZ1S8N559IP2RjG
Prtx3fx4XaW9TCbENKyNDT9opFZY09XAbl2K2o5XO+2BUB4JIe66IbgPpuabKYz4urwdpeAqADHh
olGLSogSO1pk7bOgQ+3dFsO5of1bi4Ek3NfR0u1Vyy7kKLeqbDsACNQ9alapdQpWLEBNX+oCa7oW
O3jIPfvuu7XMH8QLCcL/1HYgWHoNzK8CKFYewOb1rUQNmoIx9MGP2X2Vl3jAotfYTHFmhjdN5+gQ
SfcP9K885bVvB8Pwa4oMw4Ilii49c6OIukzXzNgVAxwGmX+GBDftUq2+X7shGyBmHN0boFU/zhgv
bCf/5TfMwkYDGAttAEYD2/9STDGs+PkdLnLD34VF3FSPvndn6ELlHZ90IUW5x5iISos5RNMkxzzU
zcILOA3u6SBIdp5G1KaR9YFO3UNrQQkn3ADsssPq+ZKA73vT8qyPhqkzjRjX0XhYTIBSHnAEtIrW
ynp5xPRXNurGSnGcTZW5Mn9wkxBQOL39sV4emfH1FVcZ47IyEUD6pAYyBgaijNUv/GRxQzD2pKgE
i84JDzMbye3LReGVgtfFzKmJOepLs8AezYyRdIEA0C9OPtDS6GQcAl83K7dn5LaNETYAFXvI2JVT
E4MrBmvpaUIn69Em7Y0FdkbH0ZnfrhjMJ5pyCQFeQrlLtW/m+eSidDmOfWTk1o1noCrWas5sz8hl
6wdtMzzx2Gm8PLN2crsgm+Xg6ZQ/2LS6yfl6fMVn2YhQnl3W1HPZ9auftF1WRfmAYRjEo5HVlxpd
dh5e9B6wLmsCgkAu2l3q0q/rhCrbGCQhGLWzkjyV/vrTt9ix51yDiLt7bCjXIMtA2RypwKUoUM2u
c42yCRjd7GNo16dqrM+vODaMluFfR78Roi5F0M4w25ohs+VWcOAARRMGkEZIrSOz3bWzjRzFzlbH
Hto6X9E9NYd4cptTls3HkJuaJ33vxMAyDIqeP1AVas3Vdeu1QE4TJGWxtlG6uvTQNObL52pkxQGz
Do5sp2Nt4/LQpq42QwGU76QJAj4m7jpgiDWgfjgmGc/h5V7+jTbiVHjsqhwNg1mZkVRu+c4xgHgU
0vG0LvzHdTm7gQqMGj4ajTWoprg2myFkHnJ00u0V+E2jPa0HysB1XVnWEofCTQ/raCNEt2qwbAMe
7lS0/OXjhzhb7D1jWATvO1FLLZ3Bfa9bYfPTaCQumc6oUt54eX9zXdc9e0QOgJuMqRjswyjutQIC
dJ4GUHUKSBkFpoj7IKiiQPDTvxOkuL6BZ9UwcRPJDaN3i/EpB0JMv+hQP3btfqOO4im6ugaGZwF1
PIeL0zQOnwHcnWnObCc+R8lDwvO4fig73Zdm38CzN8aYy/3Vwn/TN9y9Q5FiuplRmDtUi51hl9t8
MZa+3InaCFVskgQVARdt6iXzTB4RSnyd8lbjA/eCIyQ2+JWSohhlxEu9SpctFiZkSIIfcgrJ8CZf
0ybGecZVANiZJrvlc/byITOp11+hyhdrwxpT7EAWw3JZ9ob0xdeSzHEZ6nIq6YqUNBEZNfqAKMOD
XUO1c2scjdqTBdKZoPKWiaa9CTrmHL15HZ68abYjx5rN2K+74ji21YsBIPD1tuKVowVxDF1Mc8bC
Lvg8nXA5MMf7OYQvnz67FKMcpggaVmEIkYDcLj9S0nzI5/RohLbm6d9xGjaAKs0ACEgoH/zBNtjk
Uy3LmF8PwpELgTejkR7LJbwdqA7mZucyX4hR3mR/wqR1M1eY6gWW6NE0c3K2eyvXPJU7ccyFFOVF
boE/NHVkhWWEGPVv7b452WMdxG41vwV3UaC5ZPtnB1oPQBljqlJ9mQkm0FiLlzsZ8iZhfgdAVv/N
POoc4a4YoEOBQcCW3SfFXVCrmXKzC7C4O0yfBaY02qosoxIIei926+ikScxktAlhCYqckVp8srES
+E6WxbLHcXgX6nhXnkPZIllDM5Lg6gLUAbssl35psjqZOTZhYlT03Ij7wuXYqge4YthFfdPEBnYo
Uu8mD/uosF8R41wIV26uxWnmN7PcSRuzI+YNbgsQGKDd8+INGqkjXC826W20vpRzdJylsTlekQRo
3eMp/D/Srqy5bZzZ/iJWcQG3V1IS5UW2YzubX1iZSQbcwBUkQf76e5iZJBTMK5T95SGp2FVqNdBo
NHo5h/I0oJoAiDcyJsGbtwx+EA96XCcorsnpJVTwYov3mf/ISejwk9aEmWrLNrwtStOYCPMxvYnR
YXnHuh4hJ7XJYzYMXyvKQuJNdwzdqraodzVp0VHs70pTVWXZuJgJahKgV/TAQAgY9nNDSTGGabZ9
6j3q3ePoPg9+5IgB0OsJSJNVEAxbvWdQbgG7A+46HKHka4ekjUmNrrBHcUgfjd18zMPRCIrACM1d
HTlvn6bAIxgpOhfDTwv2urSk1YR4GjQ0zvc4s0br2W4mtCuFbVcKFiV6kvm+4mSfLybyBx6aNRB4
As8eauLf88VsuhR7mFXsVHrevq6TqyZ17iZhBF3Pos5RPY1/ft6fG/q1PGnzBjNd8j0xO5FTv7cO
1pGFNKr3cxgHPEwPbwM7eS1Oulz03nDRzVaUJ+Hd6/rRjptAU9GEKHWS7ha9z1PfBQfBKbnt9/TY
RVpY36D6vyOHHOR+TFH6U8pb9nR1MfvtEPOiNdkJiTPzQ31l7bKDe4eJ8+6LFpXXqCc8vsWX/FpF
QFZjVgS5Y7nunPoN8zC/wU5N8c9s35blXRr/dVnE/6PUHxnSQcMYwswmwcoT/5tE7RVe/5F3S6+M
63lf7YrI3l2Wd35z/qfSgnKAfBNyaPKjNneazLcyiAMTeVQ1LGD29NAxTXG8lq1/Ze5/xMiPWUPk
LYOPZqfCu0rJ3VyCMbw4xbqK0mM5Nq/lIKeFdBPIq0xp9dCaAmjMfipPHbpd9PojTnVwecE2HQUa
dxY4H6ToZH5eOzMH4reQ0JQ/ivR+LvWgzJKo0Xe+8fmyqE1lHFQq0BoABCFTuowZI0ltABz4ZBSH
Wf+Yjc+XP39z7zFVAzUwWuF5UkIDbrc0CBK1p77t7kTOHqwkiTRT1XiwrcZvMTLbozeDubtq8/KE
TNRO1NZdajs/LmuyuSl/NPGllRoqzFEWPgdR3ZyE5URCkD0+lSzzAre4sbpe4XkUCycDsIIkMzfL
GD0uQx8N/cEHMR6JLmv0E6dWtmQLhMaIM5dck9w6i7LeuHTTlKcpp91xbshXVrRjmBnJx3Ys+sBK
qmrn1MUtAOefwMQyHepkykMKzpVpmBAb2q0eTK6qVry1mehTwhfCZBEibuliTjJWuMJ0OQhQXPo1
02MncPNYVbiQ8OL+dUtrMdKGFiTPHG0wyxPSRRpGuQf9qm6nr1ZdWLu8t9DNv0uocScSYu54EbPr
tNQBXjy1896P6bTP6ipVuLDzfMF/XwkhOTqc0Hbpy64Fg1RTY5h+eYrbx6q6YXCX7Btb8HvIbsaw
4uX933KYaHxEnw6cGGJk6WwOQ0yGWaPVaWq1657+wK0mQtAzvym580up32Lks2l3hskz12KntuEv
Y4EkFY8f3bEI7L4Mha/IbG+dm/WuSt45rdKmRIqJgYJvac4uAsuIevPb5ZXb3CcYKPrP0L2FwZPz
qKDGucydirGTqMfvZWse6tE5GO7wUo/kaW4fZqA2XJa4fSY8xODIkGFCQjLWyiZZaTLAz1rucdav
rUzx+VvezQJ75K/Pl5aNZXFdtiNswfBF9uxZ4OWuJ8DsOonpHGhZ5U+NV6jQ3bb36o9QeRmBkzgj
v4JYp3xIx33fXIHN4vK6qUQs67qK3xJtqFMb49Enr2X11QCOwT0FXh9et171P4pavspKVNPZJfFq
RG658Ty9WLEN6JOvl7XZjNzW27Qc6ZUMy62thhscMfY93y2RW3yVfTbmwAmMsNyXkf62sscvJ/ln
ixa7WQlMioQmfFEKKG/ISpUGCBEG7+/Lam0at7kMgKMSjJBXEuLmYODLaIMgYej3iH9Ptu8p+pxU
IpYTvdLDnWkBwsycnWw+Au60B8OgUZeq6evNU7RSRPKott6LcYBbOzHQ6Oy0Gbld3aVXfdsOt73b
f+R1wt91ZQBVAT00IFKVSegT/NwSrcBlaev/dN+KOQuE/nHSrj3+gELYOzYK4+u/hEn6TSlpBr1H
wGB4LxqdD2WiYpvZPK+rG1Dyc43DHHcCefap7GHP/rxDk/Y9zxUGp7j55FhO5H2u5bxkpxnPOq3Z
2wlIwZ8d78Pl5dpUBjzAaBrEODZirHOjy5rOLLsWN1/P4qDRk6M7T4c+GxWhopQ4+e+QruRIxm1w
7hdoFMWLZD/cglthj/TQVfItOerHOFRhY20rZWOqAJcFEPKW369Oklk3sZv6Y3nqizhI8x3q4EGj
Qq7bPK4YG/glRPJz5QBGxjazoJF7M5Q3qSqvpVJC2pm0F6xxNYKbp6t3peiCktXfskTVSiclWv/d
GdQBUdD1gI4HjMTzxZq9ZqyarIG/PsTR8s5us5DdjrtqNx3T9yRg1sKkRfP5iNJPAnPjtRWmTISg
Uwo88z333FqMtHYahrfAOLq8f10gcYI07IvVMLEfx/Hx7cdnLUgy63oB9AKfLXy26UYUPMSY07nX
wFd3WcyW016LkZyaaaDRqy/s8qSL4Yu98Cc0w3dMNx7w6DhN4/zxsrgt01uJk8Ph2uuo7k7wcBgV
+9A25W1mJ6ckFYreqM3nDTwPHhJoFUKznuRJLY0laMCeF6fAb51vVRjvaESvwEwepl/K0N+phuA2
FVsJlEPIoWhGe6jKk0uAVvXJbXiguW+rx/13oFZCrPMDhcJ7No0WjE8vaBCz3WjcTvrD5R2SuhVe
C1m808rFMUQHGfpm8GJx+g9210Wl0EASkp8sUZ3wQIpil30dEuOlwoycIorctMaFQJpglh14OJI1
+kLD3NFolKc5I34oms64GaaRAfBClCAgwgRCl5nje47AH6GyTdqF0Vl2ThAlVyU7mITts8x51Kj+
5Dlg+SpiVe1921YwfQaIM+AZyTdjojfIq3oIlDitxkNm0e9TY3YBcvLW/vJmLusl5ziQqkPPL7Jc
S3XhfC/7pog9j7rZDzR6DG53aLsmcJrAp9VuiIfQTtGvaGWK9Vw+9JLQRf2VAdEWMC/aPC25ogdi
ZcHUPF3WSiVAcvXUirO0neCz+Gwem5SCmlYPLovY3KLVwkluPgNenzE6uOd5Xt6BKuIm95IxaLL5
bQPB/502GDp4YgEdC7bG88WaU3PSuI1MV2v/PZD7Mrtu6zuuQm/bCPkw+oYzhdrtz96IcymJz7p0
Gt3k1BVk13j+fja9g07FTZM4irBvY3POREmbg+ZoTuN+Tk4mGAmCDhiBQJNVmPWmOgu0GZjmMaAo
uwmcZRRwxZicMq0KjbkJqZNcIYNlsqs3m4GxlK3QzIRG71cxLJpI+QQS+uQENMkfmO8CEzIKyzeW
plWH90j6iRyLOQrgZJ3vUKOlBTFiSKrL5lQB6bvWii8APFPY9dbKAYhrAaj9KWbZvbOzGVOhcyOB
cwchxNcCGBaDtgfBy2VtNlJEWLc/YiSrrsrcdUQskpOf2rfIIYKZtjZvRQM+isl9sYr8aDe+rbg8
Ns7smVDZ8gy9bxsCIzeLz6M+fgJ0fmh709tTbDA59HxjVA1JShnRseJu0hTlUL8MkwFk8Sp00Nxh
iU6hzNYxWouRbsK5w43AdJg46BVCsKDdityKLm/S5nr90USGdKwB2mAAaS45VWN7cN3TpBlXxFFx
Lm1a3EqKFInpQ9INid9DCvnSDEXgIjVk9kZgqkaWtwUtoADO8uTQJUEjOmEJ6WDaXgGEivGDPrZH
0wiJSBTrtnGpYrwF/cOg9kF+Qcbs62ZOUj9uk1Nvz7dp2+46Mw2m9sqwP5DspQe3UGoqrGFzq1Yi
pccAJdlQZxgvAKP9t9xDt8pLrSK3UImQDE7oXZGVjCcnwqu9NqWB2dhH6qs02YjwDOSIlhYi8GwD
svTcAeXCMqopXYyutQKnvLWTnejubOoEoMtROLvNM4RzCrYf5I0xCncuy64Z0POBXHrS+sjSbmtV
2njz8118tg40D+fV+7ZFry2aA3VYnK7dVGN9NOOPl4/opk2vJEgubSmIVKDISE4jMLjMoXlqdPsf
EFXeUdNNFDa2rQ2wEjCBAWZ0OZfW9HzkmGyqX9p42OlZd6tTVXewSoS0IVmc92ZVYUPG6iFLnx1y
9Z7l+q2CPK7iG2MddyM2BM+Xb2B+uO6BqBloGIpIe1PxxNw8LyjSYZjYxEy5DGCEkG4yxIzlQo/Y
wUvsA6NaMDiqno/N87ISI52XttHpOCPBeao7I9C7g2fdJQYJYr5/T/YR0xDAjAVQB3BVfElUlriW
pzH4NT0/llkDEuDQy75c3qGtHP6ZEMmTDUg4DDlpktMUOZF96CIW2vshXB7mbZjsVbwmW8uHghjI
h4DHhuEF69wFuKh/WILBceq+qR04dR+sSvtYVLHYMTt+Qnj3DhNEA5cBgEuAHILj4lxg3QDv2R6g
nzE+8eZzKkSQZkFG34bx+/PdgPccepnRXLDAfku3XUZ502Q67AKA8F9TN4hHNxK1EV3erq0Dixr0
8kpFhh2cHefa+CnXSN0uUYjuXGmtQEu/Vj5dlvH6IAHIBPnbpUMGc+zydYqfMc1zsGK1pR36qtwl
nfdkp7kir/HaEhYxGO3FxCFEyUg3hd9M7lxUsATLDj0Rzg0gikyCOcqAdf9cVun1sp3LWn6/irLL
tEvo2EBWbI4Ptf7ZnVUM4a8vBkhA5m9Bi8O4nLz9Y9ZkIqlqxLqzieCaZYHlDmU4iDrUSX14szoG
khW46IC9jAEWyTGASMup+gTqtN59a0dmoyhPbShz9vmST8BMYG7oU5mcWDwGjD2Rqj/2eQiw2DcH
BGipWCkimbND7awfXAiy5wdd+9BVx8sLtXzR88zH0t8IPwPOYHQWO9KhnBLNAaIJdkXryn0tPqf2
rs6+xEkXNvNdOrxnW1bSzHMry0hX6+UAf+0A9Dhwa5/t00r0Cp22NmcJcpd7AVNZ8j3Hcn32SY57
LtbLYKz6wOwwU3uahu+X104lRzKyorfzWKRwA7l4IUA34n7Qe4GumjVYtljeorU6kq2VOmfU6LBF
gLftAjY9Nzl4itGWlTH0zmNiLyCY2Gw8/uZnI3CCbdwyC6IYnJ1kGsSdSjINRXKi7B8v/wud80Ck
ehvQzXIpLEIwoqfDBgEHKtl3JWY3sXsc1IT8TX7YeRJw8x1Gh+cVwmnAQmEAXjI6k9XcmklTv1S5
9qnWCBJj6FC6bAob7nOpGv2WIV3a0+AJ22uxVm180sRfRvl4+fM3bhzg2MBrIiGK6qTcwMJZnQPb
yqcn0du7PKH7Vq/2Ln17hxGKxS7gN4CdC8IrW7oFht7jHnqQ6Skz+iIg8YByeP9g8ObemFS4Nhu3
25ksKezAZMic0BaeLTbuXTZ/rXpwt9XC+tQy1hzsxlW9rTbXcKXccpxXV5zBMRGQ5lCuSxAmfqv8
fJflu7fvk+0hAMCUFWDx5OiDz0ClB4goPVl0iDAXcOdagIHtuPm2Kdqf52aZoEbVAbDkaMSQfA+j
OJ2NM9ETgrdDRvWgIuxD3nj7y/ps2PWZGMn3FGYLQAAOMWYx7IBBG6VvBD9/rYnkAdA9oxdlJ+ip
5MkuMfNAx4hziUTY/6SJPD0wujXhcW3Qk8bE0a+s/VD99Q4JwCIHIgCMF6M65/Y16kZNhoHTk0/m
e9HRK6pqad0odGGe2cYbHR4ZkaEhbYdlL8PMw1y9+LO78wSNBnA15/4U0BzrlgwPjs0f4rHeTQlX
NC1snZ61aGmbbD8pzLjHcQVp78lx0kNP/H967n28vIhbYpDwB6IWrHpBjDtfxMHQs5qyHHcqxwAJ
z/QqLAT62uo0HaLLojaub4DgAysQwFp4Z8kFV1dUNneX+w3QLy7CnWYIZq+qb/ECG0FPPZEPl+Vt
qraSJ91DhsHb2fFpcprLez+5d8sb8vbkP3RZiZBWT8Rty4cYIhg4bMe2uNdtgMroluIsbbnutRjp
mpgw7lb7U5KcCj5izczvU9x9zm3vyzTbgZf0io3aFgeB6DjDQIJcfDRFjJK7HdMT9Wlo2oes/kys
RxE/JNXbQx6s3x9J0vnywR1vO51GT3PRIcmXhLgng8ZRTSSoFJLOkiFKt29zbJNtPeYYNcckX8Pu
M7ETvYpVYFPUckdgFg2MDHJ8PzZTolMNl57GMd5jnzJRBmYMxr/dglTwDgNfyZIMnAm3yEBWn6DL
lj/pqfWEzrDrcooVlZpNlRbGtQVbiyAxe+4i8rKeAJBB6IkIFpDkk1ve8a4IUqMI2NtLg4tzQOUJ
VNpLTLR8l3XMMHgOjwcP9x9g5CsgllS6wq9uarPgSQLyDHCSrtQ8z/S8YQ4j1cvE/qHkAWVVN3mm
cWQp8ek2/d1KkhTPTxmanecOMSTxuutUZB/BvxbN+nA3pM3+siVsi3KRxQICD6YfJVFGXjdZvFhd
zjVj1xVtgDseTfnjAXhob+9vwh6hRPxLmGR2Y+U3eldCGLGSR5HnV32VPfTAt1WY94ZSGL5YSC2s
BSNFfkcATHIGcI1dvaQERFh+ONYkMPwn5ZN84544kyM58Uq0easVcHfaxENKf7S0+i7m/MvlLdqS
gpc/xol92ARQAc4t23dTngIYiZ4qeprEaUEfS3pFwnkjesTrDoXohZrABVjEuQxex1SvXIuivba+
EaPYt4kKxnZrU4Akj1FbSAFokaTGZJWtNnsIuKeWeTue2597HoMno9YOaMFXlYJU0iRTszKvpXTG
ohkeezAzHhpI/PGZ7ZmtypZurt1KMckKRMopN7xhOa2luMZokRY6vavqXtq0gp/0EQgqAXghSdEp
hv2rDlIsrl/P1RwhvLwZqYoPZrk3pRQGAlcTrnThDbOJZAg56VGWc2y8VgrxkPvu1TyQyHDnO/CW
gUMhOxhZ/Xbbw+ixh4wjqLRBCit5btdI6o4bsD0MEgSEuzvNVREMbGzRmQg5WqiG1i7BKXBy2A1w
pw39ePmIbnSjLjPkCyQ4qrdIZknLhlB46CkIC06NNoQaYq3E9a+p+cGmt4U17bhJdwyIGjy/slPF
tbTRo3wuezkKq5vPB2K9Vw1Qri7C7Nk/ZActJM9pFdCHISqjSiFvay3XqkrbNTl6SpkzYruSBLG4
FWqjqt1246bFowJITTpQ3TcmdT2vH0BJRk9oKTs1S/Wb63kwjP1VU1r7jKb7y9u3qdJKnuQsJoOm
aTbOMA9uHSYTbWxFsbssYuP4nqkkHV/uAXSH8J6e0qI4pajhu1n+ybPGw/8mZtF0ZQtapyW5QSFm
Ku/6PODi3nkbrvbPLMCZJpKpe3yqgBmMzUnJcI36eJCI8piX1XsWDPkZNJbpOgCipWir0IAvMDdW
9QKikwCAhzs2jkE7dwoxG/cEKo9/xEi3ksNJwa0+1m4L9F+leKKD46Qto1JVU1kWXvKrZ3IkE4v9
DIhFtafdcoxxB6OJicDG+Pvtmw+KB4CPAJgXKU7pZDZxXOeDV2NnAGvs6O0dL4oHNqhGVbZO51qM
5EyNemxiNsJf44Q+J1V/55V0V02tCIq5PCZ1EV1Wa0se5o/xhEAWDa0Q0tEBCv1c1AI2XQEoLijw
xktM85ra6CBpEmDSqd58W0cV5OdABUdIDOhN6dWi5z3wUBvIA2FT5Bnlrs+re5O8/QELhMjfUuTX
BNFmOoCVHqsIrEjD/e744gvpTUUkvGV2iOodlNZQRSVyB2hT0xQwRLiXkIR8tKz++1CoaLW3lgt4
q2iqBpQJCmDSCUozo9U5LfHwqlBjTSnNA5TB7b2TGZNCm01RyKfhjgXotC3vDM9IkXY9tEm9pzh7
oFYXDPGPt1vbkrP7T4a8L5aL27uxoA6feZiNQclvKNjPabPj7G3Yu/+60rUsaela3WkBeokD688Z
Dez5Hz2ZsmBwVVkgxbq5kvOxtAJxnd6gJqGlD97cHuLEiux5er68dJtikPhB2hOglDqRAhEcUSTu
dTy7eqMK7ORr0eSBn70j/ACfzG8hkpMzgHA4ORrDXZ11N9lchBZTcXpsORzcCKinoddioRM9v0TH
JB3SJMkRUHH72DTNNcgXr4qpu2pj/5tevX3wAhyIf8TJN12njWXLpwy7UxifS0oOyD6ErNDf4UZR
wkNuZFHr1e3gNKPg5pjgReSjoajUyvsOV1+QjXQMAYDv3Nvj/OWyQWx6n5VI6aawinIcQKCj3frC
2edO+dD38f6yiM29AvIlMheAfLblPHsGRija61P10nQgzvvkzFdoOA364jnHgPplUVuhAriMfouS
zCJpNDSpMGgjtOvR8EJzetDbKHFUUHKbx+iPHLn+gUAhi2cf9tCkWRaOZWKHeHQJsJX7qqt1e4N+
qySnFnQ/7tBuivbFpPQxU2SXX1mjirBUMiTnU+o5PI7AsvHOP1DRfq3iWtF+oxIhRQhFgQlxlHq0
WzMuonic7+e4UQTWKhHL79eBtVXlRj7O2u0oPszd/DyZw7fL5rVhyT4KjugewvEEnKt0GeSZxUjD
hXY79NkhpwfhPvdeETjW93p8+6E5EyVtiWvghjMyU7stpxZwWeaRseRvUQBzJx7uRqNXrN1yMKTY
90yctD3Motrc+4Z2W2VtEDdlHWiV8QnpoJ3WDM9ioMBZtb5qhA7he5YUMCcWXB6COenEWmgyzXNv
0m7ZWIOfR3zJqykOxzzX96Y3PHLTfIePgKqOD4oNZFAQFJ2bSS04yo7pUL243lHjD7UQYV58cGNV
XLfhi87kSJ6VlkQbmrnXbvXc/JgDohkNo/d2/W1wq7vLa7jhjc4kSWvYG9YA0iQYftcPT0SzQzz9
vw6xqpdy43ytxcjINBPw5sG4MGi3XqoXO3g+sZ8bQ9VYsCkFDyQXFyA4FuQGSpDZatRusGyiA4OS
l1x7rFAY++bOrEQsv185Cs8RbVxbXLvVUh0pi08sq4KeHVpLsS/bclBeBpyPAzIM6VDZemdZVQJ3
0VNLCxmpuyBth3wvwNMRAIvk62Uz2Ba3QDHCN+FykryT3bDcw+QmXCweyb3l3BhEhFlaHcpGhbuw
6QgXhg+EkOA4lk2Bg1zJacWIJ3khfuQGu07a9Marxr9ahCukYrvLmi1H5ZV3WomTNAMz7Wigf0q7
TQeyq+15T6j3oRy9G6TcD3o+HrpZFbRIItG+Dciuxc/bCyzHq34t4JJRxrhpRVX6Oed/zc1nR//U
W5+m9kmFGCsd31eiJFdv1FNpVpNFIs3hVThPo7NzRv6FU031OJMs5KckICihAW3BGXmFXlDGRpnh
QUsiCxaf1ccq1Xd1cUQ73Nu8+r+CABEHs0fwCCyr8xM2xDErnKS3ImP4TNmRZn+bQMyi9lGozpjk
Ll5JkrxsBbqqhPcjiWjBrjR/2hfJh8vGt7U96HP7rYvkXQ3Czc4csGgOiK6TSgu13oMRqli2lo9Z
2bikCJD8zpfMquMUL4LBjLKsskOu8z3zb7w2Qwmm+J4y83NPX2Lfif4X5ZDqOJdaZE2bFeAqj7jr
I3dHpyFIqNhXtv+2+O+VepKRA74pHd1uMmHk31IXNCKxdbisyqYlLIwewE1bOtYlm3PnctbboSJR
4447og+hbpYKs940hZUIydh6wH6buVaQaOIxOFCM/WTtLfbtsh6bQsCAgpY3Az2c8tRSZQo37tFn
E83dVAVT35c7krt/mQkKv2+XhG74n129GCaQV6zzKm1sPUhiwEoX1XxwnfmuHVWjjFuudGGRBMqe
C1w3uQsJECDd3GXEivy+fGyzLgkyLbYCTc8xttB134ibfSnL+G2X70+DW0tdzGV1yfdN3/WTC8dg
1noeTlUOaofaJaGO9GtoiE7Rw75lfSbGPTARaOP2ffVMS0ns8RTZSAtAXoAiwWT1pLC+rXVEthM0
36gxI10oOSKWlGNqF7H9mAtUjqoJGIUD+cqb8ThhVKczqjAfxqe3m8hKpnzR+2NvsrnScQ3OZtgA
cZklFMyzzv6ymK3Vw4yOgRH4n+wf0tml4MUrcNkCkL0uql0JQDlgW4hGYe8qKdLxTdA5WhQTnF2t
zaGj9yenU6FKbh3etSLSHsVT2mQ1OlojHXl2Nj9XLI2SUoneuHhL+bLA2Acy33jHoF/DOjdui6Lf
mOPoPi7wJsau2HlX8wcRkgM70J35eHlzNnVaCZNOEocv5WlmmVGX8NuBfOTZeIiZp9icZYtllTAS
aoHZAFBBr1ootMl0eQqm1qgEr7wz3htL97pbBx05CjBEX1ZpKxAC+iommjDUj0T1ovLKOUxW6hu5
W5uRzexbn+fXrPb3QM+/rqx0d1nUltERDyNH7tL65MsNVrWDmXQr0ayIz0ZYjPG+9VTAa1sbtBIh
k1FwihbCvmvNCJNaO/BSHOrmxyhmhfvZWrPlhb4k9pfhNumMenExApegQkwHqqHGb8I674Ku+9Iq
MYm29AEkL5ypt7wD5ScgumMnC1RjZmTE+c7x02vT6SNKyPHyzmyKATQ+QCUXLij5eQZvSu1xYYGg
TfUVgzMvc4K2kEpVRdoyAMwD/hYjHZ/aGnygxjm4zxMt6MrqZaQqRLets7MWIZmzayeiq9HtH7lg
W0mEH3GBBruyOgL2scSEm6eCR9nSaTEEWAJCY+R1z89PWQ5ujKsetpDaYT36CFoHRWPilrmtRUjO
WjcazCKZEMEoyFRoKGYMH3bXlWpma2vt1nIkj11xmlj4y4p6rWiuaBfwMUIvCogye706JiRX0Swq
BMq5Y9zV4yAq+B4ACz3o84e+aK+ske5izPTW1bS7bOSKnZLjEhesyhrw2bCMVXECcMsDrVTdBoqd
knF7Ae8g0iSuzAjD1iEBB1PvGWnQ2z/yEnt2WZ2tM4sQCA1q+IMkh2TpiZ15I9XhGnoqgrzlB46O
mngY3+Ea1mIWlVf3Q9LrnZGXOYly0l0LNkfZXO0Nt1FszqYpLLzkBNjwYGOQrnHKeqDDj6UZEWfc
FWUTNLV377RkPxX1PmMqumOVuMVWVlrV2Ty6leYiRk2SGz+vrvT4NgeRn19kKGkmqghcHrD4GYJj
2Pa3etJmtRkG5G0A5kWlbsTFrhi9TAScl74WDqbQDpbTxN80BzFfUOKx44VlnHhHQHhgJS6bzdbj
ev1NpP1E40Ptu2WKhZ7igznldxmHaQ6V96kpk11HpvuEpYfCEd8vy908GqsVWHZkteKpnblDtZw+
0n4nWho0zReeFCFPPr1DDqwIdJPgYUFEeC5HTCAcKhrXiJDb/JTWj33msiA22z3PB8W7atOI/oiS
g40snfHI6/Ei6P0Ks83uS99XaeCIEt3P7fPQ6YfLqm3KQ6+96wEvhLwCyKq6phUt8s6Rl5C/UleE
QxkfdWHyoO5JQPCfy/I2twxjR+itxDgY6gTnS2k0UzM7Gs6k0/VhMpgBqsm3FvmapLOivWTTNf+R
JLcx4GrGjHiBd3HhupG1UNVSR+FgttwlMiI68vZg/nv1Kp3BcMBRFcOkGS6Ylr4wKzn0pioyXK5i
OXRHthQtr8bS2CRH06PGmUG9HKkr1G0CnsQfDNKGVoNWLYTWzqwdBv1tPG+wP+Rn1zKXbVydrIyN
uQEgCStC/+GhBsxnbYDTa3wbbeJ/YgCGgmHUhZNHbs7B0LvNwTVoRbEBsAo6BWAQQ/ZUNU+3ZXTI
jvwWI2kTuzn6cVhiRmOZHrMxQydd7QRxWgeF2z1fNvBNm1jJknwSJbSrWEHxWuDNFRdt5LUTHiaq
rPamSmA0wlAyZmVetQzXhM4ziBUQ9iLp0tV3te2GxM2DjHy+rM+Wg0AEg2jTw5jgqyoLQdKXdOh3
iZBS5FfJbLPAJrc26bSd6xrDfmCqIGTr4GKI5Wc/NGogckyV5z5FJrA3kUfoPxS++bU2VBX5LaWW
RyNBcwt6bOUEuu4D9YUVnhnFIBJCaKURNDvlh47c9/33y+u3qc1KlBRoa0U1gGUCG+WXNNRm42CX
qk7/LQex1kbyqWbTNRW645FBEFqAeZa9mXUfnbgLW2v80trtoatTVTfvZbVQtD93EKnQpsIesYK6
iA8db+6yVlWj3xaBySlcuEC7k7sefc3H6RSI5EneJCEcSB85U/ee8HqBoP8lZfkWK0/HYmILTSCG
0Cb6lHaf3NzbuwW/pVQ1RL6pD0GnE9gEQeIsX31pUrtaw2IrEoTtihl0brbzjiSCZy9Iioh3QQ8r
hYQLs09HKqScvZFdz8awM5tx79r5BwzxvSMjuxYl+VQK8H46YdwwAjf759bq6n2pD6pxqc0ls3FA
MREI7js5h0C7kvV+UdiP2eQANqJy6iOK79X+HUd0JUUygaFuXVtMUMVznCM3+6t0VIEVbN0KoEL5
rYi0MYVfUJ5RSqJevLj+186OA1Ko6iebXm0lRNoSi1VZAc5jEo0DCyz0ltgfdLwZu2YPH6QI+eWZ
i58RAqoOeCwCnm0h+j4/N8LozXgytF850nyfR/rTQpXGQJWmypFuvnXW0qQtsktPzLMFw65pd1/n
2tG32t2AGT0dkDxo27uuSB/xKQ01w/h62Tq2btq1aGnrHN+v0T6MVZ3KB86PVsHDqXkuOlWGViVH
3r2sq4EnLEiUAe/Q9O9avFFLEPpWV+/RB83kqBtjVkeuc2imyABFCX2y9CMxToRpmF+YA9EzhTPa
NEeI+E+QXNzIWezMboZkfe9/1hkNsuGHN1g7G6aiGhDc9BOIT9CxihlB4B6eG2MmJr0j4AGKXDru
PLs4dIMKSXhLGxTXQEyAzn8EQrIZVIPvAyQUpRqgKBl+BIr7sC2/kzIwvH8u79CWs1iLkizB037V
1pLCO3KjCcfReyl8f3dZzJbBAWcGz1pzgfqVFw3lNkf4FDXjokbPNSmKMHHjH2Y8Hk1a7y/L2lAJ
nSyYTEbTB9BD5btcaLXVjCBNjZq8fWJ1HBhubAQNV2WWNnbpTI7kJ5BZRN3Ohk5ELMBdsxWAELTf
x9rHOtE/scJQrOGmPOAHojS5IDjJFxSogfW4EUt0nM4ZyM34NdJAp36ybkaXHHwvV5yprXVEQhh3
IRp9gUIkNRQA1j/XcyHMKJkxq9x2R5E5wUxrhVoqMeb5eXLAWZAbBOVWok9eYMQ2iFK5DVTzNFOd
q2VHpNftwiTgoY8F8y2v0ILsrPBZhsnIyOuzq7yYMW6p4hna1Ab4PQQFPRih7PH8WRMTMvhm5Kcd
8NI1Efh19RfPWsXmbBkD8Cp/yZEdHq3w5HNSbI7mf6TkTiN9UDcPRfo3U+E8bi7a0sOOqNgGOuHy
TVZBK7BzLUFjaER7a582zcEQqgfm9qIhcYowEoYtp4LjdiSNNeoERQ8335s4vgHo1oe9a3BVLLHx
fsHWmDpaMqDPKzAak1RTEwvEX7XdkkfHpgkLNKfaM2tOnl1eoA72f5xd2Y7cNpT9IgEStb9Kqq0X
291uL8mLYMe2uImSSFES+fVzKgPMtMsFF5y8BUj6lrhc3uXccwoGaIFy/yFigmXUIcDXAQTFZaoZ
pZYwc96xMPyLBgc6ZRUj3zECWQa3WLeurucrUxdXKlZDy3AvyMHH9uAgoEJI37j01ujWFaee4E2H
0js+J/mldZ3nduIDuowHLlMEm2GNaKKOZPsI3Pnh9z796nFHjyhPMLN8xm/9fAihDkA2tqL+vEA7
bqd79Y7rnlRFSH/kqbwHL+ju9wavftsrgxfvImh1wySYOEordkOZeXjp0/ygWF7Dx+9/b+r6t+Fm
YfIS47eX71VMZLx5DPMc1vAlp5YccxUmp4mMXSWXcKokQGS/t3j141DJifAZGC6+7P+K3tkelMqA
iqWiMuPHtfseJ309bsc/t3Nul4OAFmOlv8Ttg43DPrErFtGlyfs54Os/LBSKIQCwW15Nprs1nn3t
y2DnTK0R5yB3uSgVZHEQngkCyGFrZU2APemFvh+LsdpEd+PduuYXX5u6eB6RH0q5zEADZDbd9cPX
IuI3lu/awQACCdBVcNhhoPDi0Ofz2R1b9E274n0Eil32Ite/lbx3+Y2045q/wD1FLAsqF/CFnH/I
KxdPJTiCdYeQdrP8MRjzR67Kp4L2N/oN11YsRl6LAghKbhAx+dnMoMDjpxCWH8SSHWzuj768hYO7
tv+QbQD4CFWPCMRrP5tQesy6RfXFc6kjTNiAQ8jTeyL+YoBS/P5sX1uz15bOH/tqzSxP5dYyQGk0
ROyjogrisW79fzhjr41cnAC7bh0ktGEESiyH2WAk4KZnvfUd5xV99R1pj4LELMroAMwOxL2cKpuO
zfl9kGbtjTz+2v6//pqLY1bGLY16jxcwTRZT9wxcMRMZbg1r3PqgcwTw6oO8diU1eQBxIzD2srav
jShEpcmtMc9bX3NRCUUeG0aBxN4AbXAo9XyY9K3TfM0BvFqwSxL0gNhWZhom2snW7Y945ZWNvk32
YPnL70/z1Y8BRhXMjOAF+UWGZQ0DVHYhkHIIhWgmyCTp+db47dWr+f8mLrWZCERRFi0TciDlCL7m
bXrqSGnvopEmexm0ww3QyfUvAq0lkKPnaO/i6kC6BtzdAdYutsUDN+6FyuDGeb4WSyIAgiAeqLsj
sIj9fNLWIUyBninIQcwQAY6PPg8qX34ScVVA7jn45/dbdPVcv7J2EdQ5pj3kkkI8bXKpBsUeyMBB
BhB8+w9mQE0UZZBRD3+RxEALY11iBTOLDE6xMPu8LXcDu/W2Xd0e+GdwDBQA710ms7RMKRciT5+t
J41K9Qnks81/+JJXJs4/4ZUjWPMuGjaQHB7adKxdkTcjgCY4fP/FDLQDMkR+eHl+mV9Ol9UQjVcN
xZodJ7IGo8Euu8kD8W+edZm8InmIz5Q3aGBeJkmFEWxA8tQ+o+Tw3cfF31FBHwzALBylfdHb0+gM
Blgn9RG/ctf1iamDLa5iDgBuHH8Ys+JUBsVjfzN+vbqVr37YxQui4rC1LEKb3dCo20cpii2aDP/l
9L8ycvF2JLmGElkA71HkPmyKYTqQVMxNUN4SqL52zXDukdYgGIee+IXfgNxxREaRps9FCQL2kOyH
PNjna3cjFrpl5mLRBCbQF0/QeDQLP4SgYvKtf5+ooP79Hbj2gqBHAycIAQMCSPvPdyDobbzlFh2n
AWX6Un9azV/r+mkuHvroxqzDtVPw2tLFbVsEN8jtYWnDyD5YhHaiuMXiee0FeRVxX0JjhnIsdBAj
nWB0aRyx9wulpzU/z+/Gz79ft2uu/XXofbE9iXQF8Sm+Zgo+FcUDnd6vaHizdm/NfZK9/N7Y1aV7
FedfnO0i1xgUcYjzVwttS/Q2S3+L4+m6CcC3EE6AcexyOAhq9QMBNuWMHiE1mJh3xU11qKtLlkR4
bnHazoi7n49aDKUEuSwoWpPU7XWivwMi9oG1jFWxDA5dXuzC4A81fM9R/pmpD3y4aA8ib7lYOYxW
j4WPNnTT2uwIuZgjTUkDLoIbt+jqwQO6HK3UBAWcy6Ke3II4iFURHZykz1Dgq9p0uJs9v9sCc/gP
ZwEyCRigB/vBLySeyYT5/Uhjo9YyrAEdoJWhQJv93shV5/P/Ri6zZIJkz0QcW5Vz9QxKXIB81gXc
FI40f24IwJHkTNOPvvrlsbMKxdZeWdCfFNsuEOOhlGUt2luB2LXTjROHKjVGaq5M5xZaZTLt8TiY
Yo+mzdG2t4KJa0fgtYnzT3gVTBSs4+U2AmqzgbrBpE1pp53yBzqoG3tz61su3p85X5dVlh6dEjV+
7roprxy0THe/35erRsC1guj4/M9lzBKPHGHZuUA4RGHDrdv3N9WVry4YtPUA+ge14S9lY7+mQ7j4
EojRFXJHQUBP4RbkjVXB26VYbp3oS+cDMRjUcjPIxoN56cwY+/P2tKWKh5wCQzYVPHqcY812Sij5
CZ2YZc9RBkNHMEcvrb0pVXj+y6/Dsn8to6B7hkAgNruE90CkgYAQeYoO6DkduQCLMHlvUlfFNDn2
4kMKfrt8/fz77btc27NNOOt/MZRwR8VF4uHWzk7mjAXcTN7E5IODNKseecXCr783dBk+XBoiPy+r
aJclWTX8a57QrErFdBipeNBbdkgk5v5S6v7Q/V0avHhExg3A85UBkhoatmexg0LWLa2VS+f3r4lz
exARO5izL/sZ2bidERIG0Ol5aMjSvoTMV9lNgpFrewT1GChfoNiFwYqLExmOaJP4CR1p7YcmguIs
7ckHON2qzW4NLN4wdUlpxAYMRaQjDn/RH+ax0uVW5/Joo/wPXdN55TDThZEuvEsAgV24JjmmBAQf
MnnexuRBoFdcpPwPgbSXJs6f+srNiq7o2YBhuUMJjIXtSL2I9Q8f80sTlzFDAs0yjczoAOB4WIsc
2EJOP2Oy4thlfxo4XNo6u61XnzOkoF7BzBBec/VtSWpBWd2WAlyEfxh8X9q5OGxgCNRuhLbhYYE0
0Tzb/Rzc4s265udebf7lIZNs8KE9t2l1Fy/31rVTA56zl4xFpDKWkWpgk6tU0JkGTeNbI/WXD9a/
HwiWRWS+Z3zoZfI7+HWzAuPiB8cfQ8EOmPY6/t7VXblEBGCBc8Mbf/+XDpNa5KiMpgQxnui+LKCA
up/jLalA8fkNMfWfAvTwQaBtQ2/kTE2BTOPChZtMkmwIFRDjS/miIOxQqTC48cpf8XQ/2bjw3pC2
XaZOY8yvnz524PKMyFOhbhF6/AKXuvySC5edU3D++IHhMWK2CcT2olv/vBL/VHBQZ4fLY26XUxKl
x8WHNz7wyplEuoEu7rlmmSHI+Pl6QShnJnSh60GiBp9CiZZtT3rQVcTK2sa+4cOXMb8l+X7NKLSf
0MTA8PavVb9sI12ZWooOMvBu67nvzuKmiDWphCB7Mg3HdS3fbbl6+vMD+truxW6WXs1KEcw4ju1c
lQPZj2qr9NCfxuRPp1DPWwoYJNg/C0BIf+H8iLp0jJKuBbLFevDcfEh5WTvy5z4LYD4kOdk51flF
kNC3ou3yAO+w12XTB/ZoMGnwx0t25lkHATr4K3FOLo5mu4TB//IvsLar+VhFMj9F6xM3t+BnV27a
T4YusgMap5uaE+zN2v+Q68cOc8+d++f3H3PFBf5k4/wbXr0lsYUcWKFw7spka6IcI5TbfPq9iauf
kYLhCEM6yA4u81ylej9x1B/hMHJAzfrKguGvi/I/d7U4XP9n5hK7sg6uR+M0QIozlPtZDdW0yrdp
F+2H9RYZ2hWvDskc9E+RfKKadymRokHSOxKUx8DAMb+f1/XYM/4ysieS/iGr9VmO8idLF099Z1Ni
B4tUlzD6OQxmU8XkloLs1f159TVn1/TqCKx2pgVaJUhCx7mrh2H4q5B5VG3b9OP3B+FK3B+j/I85
jAR5zS8AAbuxPh3GPH/2w9McvulnjoZNo5YnfqsrdF6Wi/TpJ0sXy4b+eeeQXKMnGMpvLiJNYYCq
BBJiKtsKer0HdDxucJpeOxMg54ULj6GoBCjYz6s4R4UWdj5Pv7dgn553ZQvauHAD2dWfn/Nzewjx
P6QxMAV/4X62ti9DlaPMsoQNCc7jyA3qOZO4BdS7soawg+LeuQuFYsvFB3XtIicOUj+M82dVp3xd
iJ2z4ZHzYr+g75mCo+z35+PKG4h6G7hRALS4AhjIFsisYb4JjkIzqJQuVTfv27w9LLQ/CQ/MGwPQ
I7yRG/xyKM9zaWCTgOfIQalzmVG1tOuLwpThPuoT9RXkf65ho9B3Xk3TuwLitsdepuONNuKF0fOu
lZiNQMqBm/Drax/5EUBV3yPnEcv215qEX0aTTroOtWfH3LfmPRGd+/z75b3Y0F+MXjz101CigoH6
yT7OjX1ZxrTfT1NATKNiNCU2VNV2LNTjX8gubolCXoZzsA3McQQJvXMvGAH3xTOzxQyyC0Mc7imP
29MYGY8ojvO40Uz5Rwq65LdW8vkoe1dWpjDoXCjQB/5+AS4c3b8/AnRJITRYwAsORMrPV7RwSg4w
nDx7r04ZUCKRkI+U5vXvzUA57delxiDqK0sXLzckkwRBNQyqq9Q6CeaN/k6IqGQFmPC6WLck2gqT
VOPa93i0fgTJnCgXNyGVHRqX1EyYbUc7NjbMOFGnXUtTXaXzxsWIv6hMltlaxZnq6ZsEIoiBqCcm
0+IZqng2ETWn2ulvmSgMaaYo6Phf0mxiepvlIdr8KFX4frjrICOWD3UnIpV2NeSPJ6cOOBA9p40b
tSg+STAaO1mZeBhYWeWYAqemGlCnT2nDo5XQx9jboteVmIJSpZWQRTl8D7aZuwcyR1DWAaMTHRK+
U+26sbJBrbNnfa3yaEqO538xb3p0q7r9nAxl8FYuyobZ5yK2Sp3ClXOrj/GyotbGIr8u3zdY5h+Y
HVr3nBCTFj9s1DqPjB4aY1kdaw0e5q6K1drSnaLGHZMkIOtUB6xgbq/EBFSzdUFCxX0IySTqmzGM
uKwnSMWF3wQU6liHQn9i4y9ROgWaQufR8+Iwln4WviKJzkVe91HsykOqQzaJfZoJfFHE+o47UC7Z
5WM+oaN0LG0Rtm/8OJRgp8jmUJETtSu6csRh5HafoU6KveRFNLvHYXIEI8R9Cg3CZgQ+w4ExOCpB
3+TypN/+8sFaaLBxa2jHnjC9sbQPPbU5+5u3TLgYDaQegNO9KRbBHqHCywJzZBOJxg8cylDRpyjT
A9w3Kw34lCfJWouZt2G0DdcQEBvqVOsMsxNjME2mq9AQHos6mmgU/L3qiBkMUrOp69FxSWfifpQ5
D7isRDiN494uBJxJmKcc0uUOIMRseVSWl/0c7IYecrYfbWanjFTj1gLJXs6jeAb+MYlWPCMk6z6v
KBUL0LLLTAbvFsgaRc9jN9toz9M4/VLoJKFFwwmdZDUCL5mxGmQlQtzLTrjO1EsR0WkX0bMkZzcE
fL7rljkODzbWIn+m2i7BXz3lRNTnAmDyTiZ6C5IG0pSOP2edHaN7MRnT8spbSvyHKQlZe9/SLRP/
6DLgywcPWneoFZQtneAwAu6m5WQL3+q606EuXI1jko1ZPW3dJt+Z0KfT3oscU+dBMMXbUaYZpJ8q
glRkejZ86PMfvGxVsiEKzofwYYTiRI85grYb/Z0LOKAFVV92uGlPGS3K5cWm+fp2ppm4W1Kdmf06
8Ml/D0oW9jVBu5d8BhVFIJrQLWv6sQd0RX5FPboD7X23jEvYHZOStnI6iDV3ErwKxVRm1ahCtu6Y
EZ2u+IS57X0wSBaDgCAPt+VTJhLINTQkL2RpcK8BSn+MhYzM0aGR8IynY8y+9Ylm/HntI4HizIgp
3n1rZkrv2oKL5MR4EKiHtmOB/UdgbhAs7PPI1xdUJrLhIE3ZB/MuLYOlfwZdWKT+wiimtSeQQhbL
gY0KUjvVMs5bUbFx40cSjpi60VoPzboMIBYKRTe+cZMKwbHXW7XfSsZiWkG6q3OQRbQYVP2QyjjB
3FjUx0HyjBeZZB+GWRNoGjje58l713bBHFYJm7Q7GoWxiz2i/V5+CPFV4y7kUJyGECu1DARTYdH5
oCqnDAJhsdqC4gkuVZKnKXXL9FdbYKP2yWRi2sxW+qLdTXMM2aA4mmSPMcZWLPPJukJwUkmxdu0+
8gHJ32GosgyAKBz6id6BQJoCuoZXuIPyfJGOHFTSCoxxP8i8pMtSTWEQBFU++6yZMwaW7HYm8+eM
A8NhQR4Ri/IuND6IToGi61uzGdy2asg1vO/Bd84O48GM0jDeLLnP1qgCaWq3Pq4CvOg/sMEB+B0x
cTUCIDz2g6EFaD/y0Th0+YcpLCr0ZZyWDyMrFaf7qHAjGsxtlrfhOy0YYVEVl8oxaFcn3KUN6Bjw
6B019TC8tQF5jDsrg7nOiFA6rD2bQr6DtPsWq3oDfAf/Z1sSOqy17KaofW/0PM+NykOfk3otgVyk
VbhGPF12HZioi/YOcn6daSsxx2OxS4JNxgYaMLOLTu20BO0p6cGttQ+LZd5OfRKKpW0yMfbhAVe5
LZeq3NRSTPvVdp4+Anw1120owvcAyLm7INxSX8cFTaMXjucseS7ZQjNdLX7M3BOO4Tw9RSVUyt5M
XZa0x23ogUJLBTPq3mJUgz0u7eBBp+rLUEbV6qCwemBT4jFBzW3r3J1uU8rupha41jvlbdffY18p
f9qixaUAzLXMzT+QT81CQ3oWlf5mWEc4vGrNV5bVjvIcGpNyXNth5xVe8vhoZGSdfkraKRjuMIAc
0nc0t+1ylv2Kx6+Wg82I1XMmsGZ13Pl4NVWSMSI+UT+1rD7fN/eUQcKS7+hcNAMmcNEcK/jbaeoj
TIshLEixQesq03+8MWbYuazl7VcImAf9Q7xxkrzte7GJoQYz2xqcWo8YhO+ivhvEULG0D/TdZBfP
RNWxNZ6+hJjiEFvdBqIDgoDQAIMSh0hCyvCDCFI7yt1YxAwkX0vXej3t4FILRMtxr8xdHjIwDNXD
DPIx9S0y8eqaaWmn+aMkPf6Lii6pjHgl01IEChLubuCiGoZet5/TzuH/sauZw7BC1EEX3oBqiVq7
E7FYM4LRFIY5VNOmWn4DNeH6BfLmZX4cDBS7kVGsj7Sfk6iFz5ZJx6qCx8PyEIVjhzEjGqCtHIC6
xg1sF4+QIH2J53Xmz34rFt8sQB657UAUT1y87zK8qgcdj2Sc9mXMI7E0WVE4hMLxbOf5MxBKSarw
g8A3+7WQ8Km8QUSQLicg6wrenxLXK+xL77NW7mM7YlWwlHnZl3VY0jn3dd5BRjY68p5maGV34GSO
m8zPLnurNJ6SiuToDN+NicnNO83anFRLz1uF54nGgn03BgOsDtOJy8IfAGTJiscix1RIXvtJbpY+
9JYUK99xxLkiOULuV+XdTvWpO7TKrm8A1py3Rwzz6TXaFwp8mBAUcEBDvZkVuNyfIKlcjr7prOm7
09CqsrdfwWpvlp0FFenkK8CWeRxVw+iCYXoC3Ug6qFqkSPTfxYh2Y7mfJbEgtpsx+qA/aD0W9DgZ
xx+2vpAkqTVCzGGuEfRBN69WbgqXY4DbaHbdatYk3UGdJsk+RrHo2hYdVpuBzjdFPhS4eqAj6tB1
oSekizUNwykcG0Gs0rqWESGLP+JxmCg66ynim9ThaTNvmE5SPVUtPbeEzhoKk9zNEA5KARw0iOr4
edpkZENDVwSGeUNL2ccfggIn7p1GWop4aWUKXrlYnfLTrg8pAoYKhesBU3oJIr57siUbfTubSPu8
wkno6FqDm1oBbzuBSkm9xZ5w9w/BfTXjvlTzOoi7Yd2isauTUm3Y3wFIuPxD6UOT/UPB+QtmfwtJ
ujcItRP2j5Z6DZ7Mlvb5fYS6y0wRyel1PXFwDfW81pGPe9PAx/I2P4CzCXpL8+LWJKkdyF666RCo
KEKrVzuM5L0RWzEuZc1Q8Z7fxnQrQGO9JIXf/A7VriV+zHK3mPssKmcCVyu1ckFtO4kx0EY6n+jk
DQiJ9eKfjRi7yL8vQx2nhyCflvQjRBEslcco78oRQy5pV1iK+NvG7CVDIt/Lk5dZMByXGPFZVzG7
uNhCybYvy+HEcm7TbI+kZw3NcQ62iJyj4jl5jzlgqbs90pck2ZEpmN0z2A5t+COT8OYvCL9XqqsE
2gth0EyZRjvrwUomxS4LXc5Zk7Js9GXdxYQNKHfl0Bm0rLbGoR1wh6BUBxEKU5vMDiYfxXjXDb3q
39IAHZ2tyUCCsPU1KGiG/KsXYhwFpEojKfZ48Nqwh3Sb6RBEqCUmxlemz52oHAuB8ACLoljnQyB9
OH0ZWYDDqmwbTg8WxO86GuGdrATpYEUkMaSnlaBByt+AO6dIX8zQ2u7zID2ZT32LPPPvhKnC0Soo
pyKr+mRVM7I/X6xGNoFBHXmpz1cG2enWtiV9KVP4MbpjQxvNR+g4TPSDB7AaDL9tTKD/Q4AvoF1V
hj1l72OX0eQH8rEl6nZRNBoPoQIQA3vZbMokOa1yW6Yj4pwc9IUOhyosZrXPfdTJaSdmOsyPUDBm
+ksJEXNkStCd30jTu4ClH9ISWIvjmugMj7jigq77wEAk9VFtsjDguVF4cu5GEiQxauAFy4NjvK59
sMPMWy6fQ9CT1AgzRV+3m8RoX2UWbYWsuHMKF2idSqfiR/h9g2h/w5y17+rRQKHjHRDDcX+XCuz/
391IV3iNPtLj/AURnXHLbp5kjKa3KVvEGjO0W8mR9BtV+riVLVlk3aUIKFnFRU9l4xY2t2FlZN+7
hy4oUAQMBERlkDLyTdqPkMILhu9LDx3q7zMiS/llXU1iPw+6FPNHvszz8Ck4I7Tvct2iJb8vM1Af
v51wDKYPHixoct/h5urt2VI6Jw968sUSVK4H0uX76IEewvPpOn+Xt2ue3Hce8u2YvELrW34N5+Ip
RSyWs9D0E25TyMR84g4MJaZuFZQ82kpRRlZZ9/mCCbhsnkOtdhzsPPa9HMZ0tYAREjL2DwuCzwUU
orOKt1O2UbyAp0lj40b4mxyCN2M1UjvyT74lBQ92TFi2DScHna/uLohEPL1nkJyTege4Gw/+Dlc7
JcsBqPGseJrUlGztDmNxKyENhxMtfeM3U4TjQ9b3FoUoVOJw9aokdT5MD4nmhS9PCLulCppyHeh8
KvM1TOeGznA/+5wR5GMW9OzRjyXhLA4R5/A+MLhRjiI3sodYB6X9Frexc/sIpG8IqlQcLALEzLRH
46C1CaLvJkUTo2SVCclUfHK2IJXi8jhFpfo7wW/RtF5pOfdbRfNOW1WjDcYDc37h2fqAqNRCnTBh
4/uNMJu/TaF40+3AQzOIpBELRxmiW4BvfAn0Qoa7dVv521yueh945EkRI62potBmsmEsscuHcJkn
tKtnpH5NyF2hgdIoVN6Em3ifSjrfuTPc+TNlqIxUXdvbBoqgejfwAte6SNZZPWzJIOd3w5g4Ckdr
8mSyuxXLaVjjdKTD73QZnEuqLphstSlH0t0MqGq7VGHvi+RljREBAmLKZKjSeovYWDy3Gbh4t6aI
TGpRtMrMIFBjiDFGvlSzNUjvqyAppVmREXCegquzy2WGdU9XnufgqTapeYdRRdrlFUs2I9s6TQOw
hSGdXzvJj5LKeFHNEnqXIQdyJGo/g/lmiZ+C0QoBDog5ItFHkvJt+NTr0mwvHajA5EM7qzZ3Oz9y
I/BNcbmA/I5OfoWjNCQzVIBgHPpqS41ihtn43m1+LOZn4YA4fRBpgoSoXiY6JuwZrTQ/5F0dDpxy
+T6lHvvdJWcwDmHlEckQcQsKi0ppZG3RspKsoiJFbUJsCnWWHtVYcOgQ06eVLdnsm94k5p808sK8
idOegmwrMOsdCThoYzYVjm8y3qUVhrcyDDsmJk7J31BXCbfubV74cduRnJXigaXAiZ3kEC9jWy/Z
WSsC9ZuZ72KMr/d9U3CXZ6Jel5GRjxkWBDWNIgtkXlQbQwAkUXGSAvgo4DLglXbLhqD8bzms0XQP
dbNI7kU+zN8JLVuxh0fEDvTpku43lkuk1TrL2LcuVupvlMqYe1hDH61IS/BIZh9QVrM0xfA1s/Y7
wn8pv9hhmrM3o4BKX6VXFky7tYQbhKQLCl9d12SdEvZEymXm4x3TiATAj2JS9XXyM0KUOxQgMQl8
SIO+bH3NUKiJx29gx5xQEmvxfgNijxZDZpN3GSkCL04BIK/mC/LEMJrfpQrQE1pLhHy4u4otUfkj
FdZnc52iDKpqdhbLyZh3nzJjRvNedNaH3W71mbInB8Tj2DCdkpXsAMMhGwQ5yDrSpphGFDwbaza5
cYR9fkQyGw3Jir9mUGBGDS9NN/QP3ytExvSjDOJMuipLZq1U1eVd4Z8mT5EvNSFoTlB2hqbcEAW7
zHTe2ZqYEO9dHUXS06RZQZWvH00iluk0hKFavqACORXxDnUznTy1FOFvt7dBl8PxTbNPoAo+ZBF/
Adu0YJ/T2S89a9TMmH1r0HKJoVkQhYhqmg4tkL7JemBjvi59OfBDHm0DcuwRXNnDfbYWCzz6nGPG
eQc33S52n1iMiLtd5LdJGXyRmNkPU+oUtGEByBmxlySc+3OBhS8bfQDLLNs0BC3R4ekaD+Cw3VCf
GLIsrMNxHKAvj/k1G6wouC99Cn+UGP62XHxC74d18YOrBIolyz5JGLYQeZXrPmZxHzOMqA+Aua5r
lou1WgJof+3WBFu2i2Yj/DsqHR0xC+232e/XjhdbWsUx5wzzBUWOYpcbJ13uxQAGG1eWZfcYbrZw
98zpHNOFfggK/QaLmuljpvu++FrygRtZD8i6xrhS25gG30DKtbGdHHWKdkPKRjibOnYcSKAaEW63
Atax2BDFiVCiDBhikoJn+lNadrMZkeJMovwMyPg5/Ay72KGfiNGbqa8zPC9uBQgLpZn7bcAQzVMR
zyUvqta3lMldC0RO9ElMCpWahrYzW0bIggRdEqBCN9LtCOT+QB7M1MbjOw7tA8xNi5imbMY6F2p5
FDFmbR7EUvZF35gQBO9RnaPzgOiwJDzI4h0SJNGFh1DLONMIvzqbmQZ3WvBPNHSk/cAVevH9S0m5
WacKOR6zuH4LQuLvfraCHE0P9MPH0KyrOoh0S5IqNnG3H6agCHdxxLhDHMhyAVF5h3oD54Dt8VlH
b7cN7wLGos0Z2cFjMd9jMwAKQfQMJqCHXEhWfEUisyKtYcSm6/sk5DM9MV/EAv4/RYrzIw3nXGwN
wCpWrmiY8mmNatTQy36q/LxB8qbOEf5FqHRm5RTpClXryb0FpY0Pf5TZZuwjnPQ6Ivkb+/ldiAjc
nLgXijzRTZfpe6IN4Bt1GCM6t42yUGp8QSuD632osmypemb0ZuoYPCvQygo2lR0lcEbksZgQ9Nh9
Ni6+aEBlPMUJ5kMYiZ94AJLMvOkCJvKkwiMl8Ua6jUpAjrVGpP4RfAXx8GZL2dI99Bsi348Ip5CZ
1yUqd+0psnMUs93/UHYeO3Yj25p+lx43AZqgG/SE3Da9lVI5IVIpid4HyWA8/f123UErtwpKFHAG
BZwqUeQOs9bvFo90rfcwX5Qv92D1Q/NarzAw1106Z+12dlsl1TadMrG8ThN0RBUbY2skNxN1grkr
C1PfMkvMZwQ6vzEMARjEi5J9+hKWRQi/U3KGA8oqa3xw0TV3DQfTuOwXwxS71E3kMLzMzMPJ+5gM
PnT1ZjOu1Xsz1Etv71KKgiq8dCYvq81oGftatY/JlIRhvZ9WPQnKJHTharskRV79FLB5svsy1GaX
r9sSG1z+3DK6NnxondIufhIl14c/koAo92+NgknYk6JXdne6Uav76umAsCo35fSoLzA1hIO+mIvC
A7WS5TxaOzkm2fCSjq7hxQOGifwpZ8F61Px+NRlPczaW88WoMktSDdkwy7EBGWIcspUJgEUECCEL
GUmGN3XUTn5LVNU6MyfvrbRpJ44lBb3vHQ1yGRB1zcNout9B0BzzMq3bKUBY1PUQfAaJRmF8ul3v
c/Rb4haaTsmBG351533v2MV0602hcsYt5Pw0MwbQ8/Zzw7V4zfKbUBuapVzfXOcUPbFpW6s19lax
GNdVOba3/STnp9P1d8EFp299m71hctF6ASu0qMFd1oNXTJr6IS/S1mXOUB4WOmqLrhKXDC4rhkun
ax3k1Z1geE8v14Srxnc7FXmFDJoudlqsAdeADc0K9AgQIO6hhqzkPpi8UEd1xddLr7qkmfE8Q004
8p14/0mtmyUN88zaTk0qu19FtzTzDzDw1dtx5hjOtW87Zf3d5DUma5PzyxfT48Bd5L1lWleDFZNN
kpK66DhZ4u5X0eTapQ3Pwu51Jjav9ffjkq8J9ETmgyK7hJNbTLkZDRPHugs8QUMMey7sKK0qm8rI
zohGf+46Yt3aeAWU6LmzIWxB+S0jhOeQeqiNeqsTUuzqOKibwtxafWCmm6lrrWLjVguEr1mvTXuZ
VotvcrjQ9Yodw6P85cZo3M7f63zKeSankwriqveSdJtaCwLEqpVLzWzwrmTqmAXR56RANLMinhuP
gNBhxIETzrHt09NcA5Z5inKqCsATEa1X07tRASpMUU5HgXHPT2Vb4QL3aYKrja19bq57O7FE0+79
rM0rLxa1dKq3oZpmQOFJurm9ZQF7XXkdqCAs7gMtSFKManNVdUQJU9WgSW5zUPR6oDk9ypED0JY9
Wm9MyA3hVjkMWsqDnmmBnR+N6GYkzYHIFCW4NKQPd8fYuNxpY8DKFPp4NoNOxlNZ9zTiwExSXuC9
dpuHNHel7DbCUVP3JctTw8ljzbor1W1u2kuRAqXOmpNKm0W4qoh+JKyWTTPyH/9Ma222VZQHqTFt
3LGQ6pCQD2REOBrTet2hFw+4P3vGztSRjQjCoVFoBp6/Mdt1cd+cBfi6ieHJGZtMTRDUXg+5uMje
3+bNVP9sqt5JA5aw44hlUyTdaTaBY4Z5v2+DIQUfC9k3EZJxT+yMQC/NRUh7JesdGHKv4acDQLBu
w4mQJ08gwWHzBI3mZLADtaqS5KqdfI/hacmciJ/KUkb7KD2SP/zYKXxDjbup44p7qYpWOReT7ZLx
FS1J305EzdD7WpcyAMm/zMfUd64TLuT8xjLnrNtbq9+bNAONNRNGwJiArdkOdnCcF7U2R+iJxbsS
aVbWF3aSKtKA0tQJvtpazAOUrEOcnXUF3JSx+Iq6GxyaqtHqxKUyvHm48ftsDEiS9yeoFsLO9bpe
rRwE8stSAAox3A4Qf5MFEKf5zgTPPT2fTTgCOlqFlCqiSBqpiErgNPWdRl+fQjks5SlxqIo5WO60
r6ryGHiJ1FdyXso5iJyZl2X6Um8FDYGOwq+xRU6l+4LUz3jImLKO8XPp2jcydNxdnq1sI0acolvo
6Wz7qzGQ1fvqgUxv53B063tPMRqLKJh+bbdA3ml9J1tPT12U03QbRcwFluc12gPy/XwqwMxEz7cd
c8Mg6iejFIOfx+Pd2ThNBYhTt02rLuzegzYpamQBiH67Np4qadp3dbmWuokWYQ1Qf4W9rMEbFtJg
/G5XynzjQHQ0FATYgcdAgNoZzPvSStrwa4VEoSyOnU/7uUZ92DbTm29ViLWvZ6J5dLOr8t6pnlKV
EC69GabJt4iQVY2vUZV1lTkcJYWsvplQYVjdnWPKpPaezGFJAi7cwGnq9zZNCSfYW6np+C+p6HQp
yBAvy8re2rL2myoyvanLHt26MBzrqq+p+LPt5NHDTxxbZoFVy06KHj6Hxi4fxm3SUcS+1aICezhS
kHfZd+g9Jw92Jq0ItT7EjDKfqqAT/bF0NQUtFEKSeC84vdfw1oTvXXf8Pm0gYjGTBOdGRaEgHyK4
KHfuaPItb4nh5cD14ro1A/7O3RRkYfpr5Gpv/O08El7SXUJo5eWzAVWcT1sYXE02h+kVi073RJiV
k0KE0sMQPJJ05ARGj4Ngdadw2zDlMtE7sxfr8rBOaaGyTdgrp3XiVIetmo+BIrkm3MHNFkFxCGvf
a8SVSUUGjZDQOzpxocNFpjfBGgLExEvnwXmxL/J0LK4rQ7X964TTrpi2nenWOPIHO6NfOyTrMPh5
hMood+eosnLPOHkkrSC3GBgXWoLMqYn5n/rOgDgJXgxqLje5lslSTf6XrnH8NLursqa26gORJ46D
BVIDqu6E0+jmofLT2teva81GMrtobkLC4/PINRAHzNeWoZN02DUidYdrhZ0NvYPZWn3bxo42pPFI
2GVfXQRtq4KNJRgofkcLR2O47ZiDY3dR2XmitRDV5FXIvzZPxnMHNosKvgkBUXalQwX4Ts+u++eu
J5XlMpHSdmDCQzx5N2XHJME3MpItK6r7k8IiUtaS2UlM31/R46D97OfnebYoxxBqCK/WkQZq+m57
yvEfw5VfF7S9c8vsYkkMpxguTNcP+y1Vi5E70dAP8PtRavVu/bXxaFuvtTU5axYXvRrY06FwUy/Y
1W1dQ1/XENtNJDjol69SOpn1fU7DNs+IKqqCdQG807bBsvQMx321UlWnPwPNgX3rKqbupdHYc2ww
xmD0jIewd0b9Dshuya8pds/xZx72jXhh1vxoUkCWSqz+ySrvznExpMyvhWo00yte1nPeRQm+f7BI
mFJ2bI0U4D7UfuVWr6GDnP1YdXXg6k2SmR0sRSeaNImHrrH9e+RMAU4SumUxmBdmUpTr3TB1fvMK
5O5O92rwqnGbjWk5PdWqN9SPpWis4Qdd/gkDqfiKsANqgBD4FRST0/+U5biqC0f7df296MKggZ2q
bY0ErYGNVcwDHSQpmymjiq03f7IU37U2l7F8yZxmNV+Xwk7yO8Y/mcmw4WAKZzRAjAhZnkxwHedQ
JRSeOq7LPGsYYmBkte3CUclqOqrMydWdmabFlO5CMIX0ixv0vv3DSrypjPmjvM6O1nU2hd4aXiLk
EpVrV5fXnAGuX+5RQWn/4NIslD+cvqgokiYYm+YCRshv7vmjcL3Go+JNAghPFTbPvPRCbbhY1COc
wkgrg72T0I/sbLGo8qcujbo7CBl003ttVk6GpA5dxy5AytamsICNsW7babaRU3kGPkdxAFuhr7go
jKrAizIXSrqxq5ZE21ezElnjXntOadoUs21mZzu5+jrwNtpTpX81Dx0Wm53i1zMBmaY6uSiFDZXI
Ecw5nQ+5tm6dBRVGvC45HVaUtL4PgWWPofaf+35UnowqM0mSdy4ZsIt+MUv3rdPLpB9QSXTrD9mD
FczR5BNiGmzXHvDu1kO85G5qWyXONwqClRvJd9ZOtzvltyPyAB85hb1uu95oqucSJhsgTXeOMJ7b
ou1PxzZe4O5mgrrVe52suGQ2If2K1W4N/mxxBf2cOWA5XjoIeRyVrMpfIDKp86hEl2ascWJd3CMf
zfHeltawNTy7aIdtziI036vcy3o4dz1j9F69VegDO3yZv1onlIcoBTqcYDMpwCCm/tRkz0YgkIiw
YuDmkdRt3yqG4nHMJ4dKxB9CuTJVAzEm0AqKwP6qrgxIK6/DT3d3Qgig2xfXK+4tN7XLp1qEs9rM
bm5O37KkC/IfLQIn730166S5brqhTy791XCmR69mmNI3HUoh0GCqzrrXHAjJNhGUMXfA2NyzMmE2
xq0Jd+N4cavAjmOBp7l9zi2432dvyNxgv7ZDoZMoTF2lJ/hYcYq0mXSpQ07yNAx/VeTrMXEHXH51
jnZVBvZbk3YL3W01UkJx62fwhQNqKXHVq0VMX9IySFeO49YnYMBQhZ8/DHWgVgQBiiNxM6IHK74v
aY0nfVv2yqufOVDT7jA3koSorA0X97ozasN8BViB4xI1dzad1Qnk6LZGZZoLqsKgS7xYLv4sBSL7
yUo3cwf4s+N2l91AohXE1q3ql364lSc66ZBJpzYyasfWXr7y0lVwh5ZhUV8Hy2imKa7Y8BSVptUk
66ZhMoA8JnT+UxGFhoUKwgM+qa+H0J/zMW6nZl5f3AYv3CsQmU+Jluo6a6OkYdl8S7LVW556rVIq
naBeNNA3xgPyzyJGyg36Nq+HGonzxLdfjaGRb2qYEclGbdY77hgtQIzW9dStg3GtG9QZ33ozT+Up
5BCOHKdBkt4jumv9p0HRrPFXSFT3FfImMQ+Jzdm4U/MYrJvCKdJiVyf4bJ9no+kQx8hE/EhdN7nI
dc4phMzsFlfJXZaVrX6aptVcKfbX8HvSFgX9c8b+uCsVClAIjV0SWjcMnT7aILibuvKN6tJ3AVwf
xqSU6mpFbdteOjgR7WNjBcceaqgsYuoXHRSbhb6b+WIeSTjWLkSHNkTmHPbla5VTMT2HhXI4aqys
8noZicToRLkBeQ8AFYAsyv4e/cPkXhql7STTVnukYt2mBXT2rdarsO+ddehaGP2lGlzqnZJ05gpl
ir/rlXksCHRw82gFqAqmTVs5Sy9jkZOzdLEMLqVF5CRzurwu67TOE5GVRCu9ybSVWeybpLlwYY+d
T+aEl7B0I1fNCapEazL95CZP/ZLUDiDgqZ2uzKBf/EjirO7jxpBThFxhXpm/arfLZZ+jqNqC5bjG
Re/MbXK5uoZDtWmDdBEm4FOp6rUe2wh1KDBMhq4QJ3E5QTdR3i/N5WIL/p0gQS+Npg/Fw155zBSN
6RtRCyTDMA16O2chkOPWN30Nt0D/qJvL5CQUFMAr/tQ+KjRnxg9tZ5Mrtu2CTpA8gX4JnSUKGu2t
36Sjk2XepVwFVM0ERq7+L1CHcn7BxzrIWz9DwE18rmSE0CFlsw1pbC2VyI5hQsc1HTUz6FW9txh3
i3A0dSsfkbMLq9Y+meNYjT24fCEmuQlKVBaAZW0yUxaVlHxmsJVizBFBVOVQQ8h0wtNmF/tLN3s/
+fO5v46Dz3F472bZqmjRWDz6V1sOpX4tMcdMj71XF2O6MRDx3PfcyPONV7Z4N3+BvLhVuFEV+rtf
gbWW7UajmpyfB1caw3XurXVHrWP7On1GdYegpIBTdAvgTj3W3SWkH3/rizz1kuF2ak2FStiSNB8F
0sx8btZkbzac5xUqACHF65JPi2fFLapAdePSNPZDZEPVtEgTO5Paep6avnl0ipASKF4ri2DGGNAd
TDuqC6iah5FDjJDiNhWIqfjl5WSbkYu+bwaEI4nLfMxRmlXXwuIwXqDy0q6ycAVVPtKXeW1XfeEM
cijUhcWsixV1emWQd9wgVavIPva5IQjyHQL0VjGC73LMNooDfgQfahunPmlMScR7QPoAv7ULO0YJ
PM5wTSLZ5Vye5sFP5nZ5mgRLJg6hheAsAn/RzqGWpbe+Qtgo2URKGhwyUb9WutwX4I3iDfKw1OBo
IHVBhixvzdbuCiH5EF54g+d3dAiKDJjNaqal+tmomkXotuHsgkoYNST/GgKYEzMCdO19Z9IHd4mf
WYJ4mwGDwbo+B4bvG/ZGSnTm39yxyn1ro0lMPqlkMmUFX6DRavmEtEFk1+julEdQLZv6JVuTukC2
5ZBUd++YxaQ4rp0B2eBI/oM88JtYmb/VI2I3GCHdl/Mv8FPX3CG460OxbXI1MYkFk0nS7Ll4NF0/
FbKT4aOxB8VVkY3E8X/LsqUltxnCJ5Hv6zCHebETfof9ZDfXnT2JpyStbS4mW/K3PkDxOO5zroKi
IpkDwDPWxVCLG8din92g4G/cA8n8tFjl1PvVfmlHkYvINmqokWhxEy/8XuBxYmg8UQUmxxZGmJq7
31q8wfiJHYV9GHUmCv89NF5vV5fEZlNPHZY+sHs8yJWvf5h+nus4m+YkGDcC856iPtcA2Md0bZA2
k1A3quGxX5fOeA/nkxIp8tA6B2acZ7DRDTRLiSCTf8lVezNYNOppSKx1+lIjPcpnxPFNTRvYnsQM
DMZL3Vpu0T8PbbAtkmUBgp3yJIzyupL5F9g5W82xsL3JurdqcPeLioxxHSe0OXNwNeV8Eawh/WiI
YDuM3L5Ig/KhZFK1kaxk70QYO7L1mEMYhu8d+dPojHo0W2v5wEeQfUJmjtLZVcv8Lb+IMKK5gp5z
tGuLQbo4f5arknpcfGmbgTbb6lbH/8lfqm/KWJWFZeYxY3V6zghggtYft1KixFi2bYjeX92GZuH6
2QlYGARfsp9F6G1rz8/d9Yg2MaifgQraYRMYs1F/m+XgVz9lD6zcHKWZ2g5zpCXr7p7NUIV7KiTR
38MazrjjK6wT6WNq5WnmbpJZuwhXPTHOjogyqt0pRewG7A1y6mGfpufy88rIN2Glq7SKkvIkKo2Q
/8o6285lwpEQ24mBHCOu0260rJiTHVfUZT0zkh6Lk0Gb5W2skfhFf58zNb6rLnQiDFMe2IQMYVtc
iPs09sjfwEnSYj7/4a7gRI9dmuT6opYpg1ajaa5l7m0KaitzLwsOz1fTHpKJNi41Csva4MsKwu8l
wcz9JTi3C8zbZ9VQMS7PAl88VlXn9EG0kkvmoDg1cc9Ehm90bbeti9xd2nvJNygEQnPZ1rcmReKo
4hD5YXOtqYMgNnF5G8aIDsceDHfb9n7Rb7VkZ5w2jdnNiOqlSOdrGm4cYBuz9MJ02rdNUpmHia3o
PmB5shdnk6+TMdw4oUbtsaG9XsorckkISCBNOCjQwuu2TSe6G264L1hNRHedrGlivlkAz5OBdBj9
AGo7zGf4gRa3PzE4Q99MYuNPtUIhDK3kB7HdWNrKr1LXHIbkPjuFJ2YxowqzFp+bkZRhfQh6dwit
7djnZVFvA7ly9XILNY231SQnrfd6Mp3il1NVbDYGmFVl+LMXSP7x7lQnhZuDyo8yTc1zXw5xHzBM
6yJFemQ3ETWJnx+rQhDKfXSkGsZyG7SCngQYs1TJU2C2TbWzZprDmbgG12suK29S1qPpia75ttaD
adJYukA1+lbXJFyiynFBTFHXW50eb/MSF+FlnitLxx10OPSHIdKidGPCxW0UPTQPwxhNALbBj6Xy
SXHj43eD/qGphDDaNQZH15Xmvx+2fQqIhp5hHHCBUSrLcX5eUOs0dWSltTm2sZ6RE3hbGoTEPJ7E
tu5Pn5yfOdhX2nXWl8ZeAlBpcForeR9pvYwgqoJqETDDaY5dCQLIX9vbOZGtq6PZDsfVPiyrp9uC
QTKmTNNI2KlnNwcrNXyNxsvHq3brJrkPM9AG0yjL6zJTJeKCnD8JgQD8P4KALbaIGo/QYtZKvFhO
55o37dgo/9lpoMa9jQhHIp6349pqmy2R05Wjd5JEZ5X7XIJoZTd4GABrt0MrDVNfNp0ewOtTkTjh
JZQkqWT7sCbuDdRg9D2z2ta2hyv1ypIe3CAvuNrzRVgDfoUYgoW71EwEsAFRUV0vRd8wcV6KpIwr
33O9u7FFC9CiIzAyGL/UDofEgl2UVHQRjGvguzGCzCrp4sBwEoMAZE1bVH4VmVE36RbThc1it5a8
4hdjISp3MyrTs4uYEOJqhZIdkBsZRI8xO/OkVDuRzidhKpoX1Jum1V87I5zPl6YdbcRA8TSYRfWA
jshNEALoihWFmcwauc/soqju6W5alGnNUiAtjrzUWWtA5iLUqAJsRpCD9+W+Xz0K+Iecc6jvxQJB
0lhMvE7Zx8njCisuX8Osn2Wz6auicW9P8dsWaXJrCKrU4fuqvhCaQerWRoOHIsOkjrSc+W6cu2HC
9DyIAIwEWra6sNBStXTq2vDrFt3c6mOaCBZ7yOV1M/oLfdvsgBefVCvBNw3ddC+Heuzqi4FNbi1x
x/9Na7l2cu6R1XnFXIybwYRtgAUtYZHzmGImKNkktDATdsp+bJaL2WQbZ9G0rON61WWY8rpNp9Ih
+8pDh4T/plDh/ZQ7szK2hcTLsWy48Wz5SgUJpEo8i5LMnaKUNQ32yuLbWU2PmLYhYsdsta9XpMtL
APqRJdxdo20jYkFq6ja/IFYbx93hxRPIfC2G1vTgGkPbzq9Da2fygCNvHJtNO+dVYERlDej+nNf8
a2mkC1EbqLgywNgfZNZVHm2Mgrk1IGhOQII59VZRxJB+YzHFlg7F+o7eTji3YY+45gHnkFlpWAQE
tz9pTVlKBNy0y3iHIAix5AbnyJLer+j0kR0Hbl9ntwAGTB4ANM6mIh6Txa6uaa26HOejag281b0B
OMhBrTlej+OC7/u5Pk3BXLYujBVBp0GFvfCAsmBUZD5kBXDzdizI18/jWiXYeNUYniAy0FS2QLm0
aXFZ5lSv1dGvnIMoL0gO3tTDQhER8VVm465ZEKneloDk7f3KoGoBCAKkkEYJVpLwS8IRgROCe1oC
luf2vFZAjvYUDj/kEJjFpSXxbqT7euzt5hIpvlHSVpi0ieqwoBsw1cWkEQt5ryvi0cILOcSqHJ/J
gu7SxPlZqu40vbax2qXZ5LCi3c6YnT6FYcT11xhUm8XIp1kEUMa27MATatwdDQt1mnbktZELyl8W
tbgYn8qGhCWErhLRpuWgO9XTgoxSOdLyNo1Xy34v6sAy/KOZjpld7ewudFWfY6iTQruPBdmHVi9e
ldk5Kv0kPuCjkR3KyLdpywgH8dCokahysp+/vz3kTTr+v/9j/V/0UPOimWn0MKVPEt2d1fyS9WdT
1j5mFJwe4nimSZGMCtMNgvAUePHbQyqduhqxZPiwujvX25Ixh5loy0CPyf9vYdenR5EyEZ5yH2yG
h2Al+/go7SLn7stFPAT9+xKSctM/gSd9ki5hfYy64SlkFVvkOQan0c20S2cvlGbs5XHAgbx2XFg1
WnSKEd+ZuH5/IQ6PHL/azP0PtObx4BobVhajcKPK+fr3eIA/visv6JAqBT+Dt4N//PiyRVfm5uJo
+WBRVegU+SoPEacZVSgH2k8e9sdKYY5OwP/4CT3cYv5Z5EGD5i9AymY8+OPhVGA3eMGw7/z9jf78
sDTH4SkOms8qSHn6+EbMPm0QzzRJGjEeNPtu4RAgYk8kcDJ/f5D157cT3L+naW9Y4T3PPstVWILW
rJqGrMD5xdpNCD6i5uhs9EEc7cf6WO+9q/qo9uWu2P/9wX9+RnGKaQX1R80ODnf2XNuYTVIQsuT0
GYfxJms2k/hkGumfj2D2H3+07fghLgTnbHXaLW5Um4hwknPh1N0ol4cMwdDf3+NjLsVpC8BHejb7
mtFbJPCcPSRP8BEg1hAPrXhRoGXW5Tp+s/MrQ21QmH/ysNMf9v9DeP73YWw2h7QPUnHs84/m1U5v
e0sjHsyKIIXq0s7vgrqN5vaTBJd/eSkCNwlN85FMEMx1Np2nlyGXN0f76zjmscgu0KZsA4SWBjFj
ZE9FMpj+6/kbegivmCsmfB8s83wLq6U2Z4jH9jV1nsC5I266pv4sw+hsrbME/MALMLUJpjt74nw+
cVeHYIRShA8YfCHlrWPaEWckDvbQH0Gdt39fGWc/FhvYcgkz41g6BbTY51eKgQahysfEeejyq966
1lJHps2Er8PfH3MWBMMm8mwuFR/2H3kLC/1sJ81mIntAR/PB9ObXUPmbMew3c2rgV8vy79mYX8Ie
bwEc9mR9DJu/P/2Pl/SET5ouuBSRjK5pnt0zATITMDujea0sGiLvLgiuRXgryk8y9c62MqmBLjHY
PlEBLkOq2Agfz8O0NLH1dK588LzLMH9a+ntvef/7m1inM/W3zWWTn0f2mO/bmIyZfXm+6M22J86m
dMIHIJ4rc4tlYm8+yq3e2od04z/9/WlnL8QnMzGwEoroE2vDb3a2w2aB0JN1Ix6s/ql0v9sJJMUn
kwvONvH/PuKUkBkE/DNBIR+/GTZlPeObEA99lr3k6xtesB0Za4egDQ7Fes3wnU8W/Gmh/fYBecg/
+eHsYMsyQwK7Pj4wPAk+s75PHgIQRn+xI60+y8M+W27/PIIY5RMshRmIaurjIxqjoLNeLfKGoFnQ
IErvGvM+Pd4n3+7Pn4dqkNfgsznER9pny3ptF9DjPk8elvK4TqgMzcP4X2u0f14Gaya8teky+Vuc
fS80KTiaE9yT5oCso9j5atw2xX9c1qenkM3kMz8F5Qyau7NPNsnRILcnEQ/QbO/pYdwHRySA76eZ
zPkm+GQJ/PndUGwg0SF10yUUyjv7bmLJKXtdbsPS22Te/SKIfvgkjvLPZc0RwNwCh8xynhKcfTU7
7xvO8N7+KYHNnWsJcLheNInXhuWG3iQw7rN5HPx7G3dodvDtftXlJ9fw2ULnCjmVFFDuJjYO94+a
qZrHsfexCh0RfO8NxhtCJW7+fj6cveU/jzgNZxBU1jYhzmdvic0ktKayH47IeN4wAGOHbaF60vSS
/2u3rvUvxAb/rSQ7PZMNjAafp5L4eX5hUS27MwPv5dEI0mYLvXvrhKo/5IP6LFT37CL+50mEfXoc
gaflcD71PtB5gnG6q445xQ7GZst7Ad91bsKcDIEapGuDZCi9/c+flMx5WrxTz2Jyxn88OxDMwVFZ
Y3Vs/O9eHx4sL9n0uEiLptwYXXcLbfnJj/gxfY/ugA/62xODs603p3h/i7QajuSDHBfG4eCwiZMV
RycaXUY1xSovHqXVf7I8nVOO4G8H8em5p2ArYRLdySyX84oAgt6rXUwnx7bTffuKRySzdqjgU/ca
Oca4pBv8KEo8Ty3Bh2s8Y0w3tiuhPPrLaHlT/iBakDO10ROo4L40bGKdkWDPxKpMGNuqG09OtYEb
2wSeRoreEB8Cml+vMbWKETwZXmoYF/baD1MMge1NG8DvefmhKKOdZmvqsQWvrIllWPe6wuYwcVWg
E7jJZOlUvzLykpr/djD98UlOB9dvrbdTjLrINT8+mqMnP5R3oW8e3bn65Bc/bcvzL0/NF3gk5To0
NWfnH2OYV6DIXB5XxzWi3k3bGyyG5ifBmGen7D8vgzSJI53VHJJa//FlMEoqMaRyRqmRrwdjHacd
Uf8ZMMKwfPJC59XlH886+3BhMgP1TSHqu5m5CSXiiSMh4mSnDaE9v2Tk6UIcU5pFNaoPOIbwxCda
QMN/37z/9mF/f+WzYkat08nqxV8jUc9G9558VmCeFRZ/vObpxPptfdSZnktP8+f3QN1uIBEwEupi
bVv59PcX+ZeD3aNUpqmi9AN8PzsTmMQwYmFM5FEzPLkk208cGIix7TWpYeuGISyfRCf+y4uFNCGB
zXmArDw8W5EJMiETq6BBPPD1YD9Po8nP85DRDv/9vf5ck6x35ihQRfN6fnh2uhLlJd2e4u9Ifghh
7DgTdqVneJvBwSf390f9+Ql/fxTJph9/K+msElsMR2qW4frzB82YMRfDqbe1Ye/JZ8N/LLZ/f+af
n/HjM8+iW1UTFA3iXnk0V6DYRDKrpLsBg0Vc4utPlsjfPyUI3sf3C/vWbVOzk0ccZbteyt06qIuw
KHd/f6V/ewzVoUm+PcGydKsfHxOUdMoysJJjGGS/mrwkWS59N4by7u+P+bcv9/tjzt7G5CqwW+Rt
x7ALLIZqBMZReO6wQ0taXSIxND6pYs77OLYyddlv7+V8fK+utCoJuQKMBW+Ma/utg/cIS+eqO2kg
7GGTFowZxKzuqV++32+wRn/SPfxZ3nz8G5wOs98OEzKlS1/CqhynIdQ33f+QdmZLchs9lH4iRnBf
bmttsrul1mrJNwxZlrjvO59+PmpmflVlMYrRcvjKIVuozESCSADnHFudXL8fk1MzaslZGiAqSvX0
lU+j/7tstOxVHi7UQH8lBRdGC6mgUmjaras48742j4Y07pFJAMe+RSq8urwLS8KJMgwSdoBoO7eJ
aoBO2WnQGho0sJAPPT3+LTWT2yyK3bwwJ5ynFIwy7BNx58Ksfuilt37yGW4lmLUAiNCLq3xIPZOt
sLllVDjCKQicHCB350aldmI2bmfYEGVC2yZDypBLHxR6ptH8zx9clYuVLjf24gg7ufdHrYLNV1bp
AEHQGRS612X6rra3cn3lNke83tXl2l7Yasu6HcIIhqbJU07KoTqHACyehoNyDL162N1f2LJb12kR
7wkGTalPUQmjSnptrCgb0/RVv3Dr5iFu3ijxxoVbC2WkXQxz0pHmKS18vdXST2M4TKHFa3OQ5IOh
0u/zkTbM03YrvCxfF3Etl7aED2oRjjFZTyy5UwSusNAgwpFtlykBr3UMr7SNo90ED1Eenhhw/YN9
tJZq4iIpZVBTvN5HLfDtUsviynVGfzeER1/bumxrd/vSgvAZR2+ujuVuIg+an/UQni9dPUXZV8U8
2Ym0UWX+xQ4tbuWFMVHezjfiqbfQuHfzSXkDX68Kfb1mvXMgQfIZf48A/uS7JnljyZ4peRIDNK93
S0R9QCCqfAEpd19v52Tq8QiQVnJV50OvvR1K9/7fv+aWDpUwDRCUYliGsJmmlAUJgxSlm7XDKVgg
xMM32FIO962spUMXVsSaGMDFhX1mhKOjeCOlb+Na2ue/EDj5TtPhUGj+ZFUKEZk6HE1GVUi/AiYl
oM6YJJe2SkH7WfsmS1/uL0lZ3TnaQ8tnnDFWMWuNImWQNBneEZtI6Jefp+QcWpmrROEBcPD73C9f
jLkG4lwfuzF9AI/gNYzOm0q0h6DweP/XrP4YOAQoCTOooGnLn1+ESovh0LZpZ8mN/fPcf28cN7d/
3jexFiCdCxNCNGY4BWCGIZMaQUonK/Mpz6KN27ayCuqmDicGF5kFM+/1KgKlS5H1BpUZOW9K2nxm
/QWKgY0AtZLsKTaNo6XvgX+Ywo2y4PnQnZrKmAKeb/jqOz+U6WsRv7u/W6tWHHSclxo5r20hcwX1
MxqyRSIpM/XY5892+JgHz+m40T/cMiPsmJ00rWr1Bl+VuNnV4aM/fNGLr3CX3V/NytlTYv69GuHj
COui7luyJrmQQnqTMT+o88bRr1mA64ahCodt0cUmDbRyfgiYO/AMCEg9G3kSqO9eqSG6VLv4AC/V
X8IC7LKqcCpw/sEAWxVwWJYNTFfVOSjkI3MyG0F7JdxdmVkWe3Ebu4ZB2oIRDW+UId9upWr8lLVm
+j2WU/OdlSVGTX5mgJcPB0lVNoyvuATlQ1oCtImocYtlWeaS6kGz+sBL+7/i+Ftc8Y0qH63+432X
WLmr1CiB2+sQvKDUK+QYigz8EfJjyS3GZVL/HW8JJuFeX1NZ6hCyTBNeQ6tDzJp8uIQqAzput2id
t/Qnnpx6Kx6seJ5K6kfHGqAtU/zCt8KED7aCPXdw4eNDkG4+hsU/97dqpUDFQA3KYugLk2ipphCd
OxigomwgruXBNzX6N7HGMxzAO6h6YsYnSJZ2Ea34YEuSYu2I8AOCHHojS0Xn2g0lxh5nuTcqVy/O
UvQgq4cg2ihY/+pqCvmRStvGoGHCEIMuC9F01KtK9UOtciXEy/6Vs6N/Bp//l33QoVM4Q8DwGH2U
D/W5e7i/p6tr+21X/MIDuirGytQGNx+cg8bbqk0SyDCMw30zq85xYUYIGGik6NCJs4Wy8zmaQWRt
3KJle+5snyockV6M8HtaKs7HsCDjlb4+MYr7T+E8NJstobXAcHFUqhDEzZhaPMXawR0m6OQ0SI4g
DKq+ONO3+3u2dTTLnl5EP+RPVcitsFN12htFTRfyqYXwZSPOrQXZy+UIl0q18hCYIx7QJT8r+W3d
HcfuJ4Difec89N3Gd1ZZ8uB7B7Vs7sWiNMbKG6PGz4Giv8yH5Cjv9b2yI19+jxjiHp6dvXwK9smh
fN4aQ1o9NxpRJBLohlNhFkzHMKFrIQHKz19Q70nsGkTQuA+nfmNH9cXbbhZ5YUl4DLRSCfmP7FSu
UX0J+ve9MR6gOtvP6s9c4d/aY5m8jcEdgCsdwPZAsX6ENnqvtRMgA/mhnmS3ksoj7CZ7QNAk+84T
nU0+tj8Da/yiogsdwDQapt0+DGsYZ+uz36mHqYWvR/7HKjWYoEKIbfXHfNSfAz06VHJznNr+oPQy
0MInv2l293119X7/XrEYRmglZjmzPIObwlsR+tETSgzH+yY2jk/MOQAi1wNwTjpd87PTHlsUy2Nm
voPB/49rEWKJPBkmjTNOz9Y+gvkNtI17vbVXQvxowN4MuYMfTibgz7x6CHJzwwO39koIHdDK1VrE
wLprd1DIa+Uz2BVEGoB1B5AN3D+X1dDLXAPPQ+VXnen6WiFJ6Ogd9GLuqNYPVig9gU4/lLYN88qH
KUBc7b651aVdmBM+lAHD69AUEkB85Aqs57776dfwcG/OUixfpJs7fGFHiBbAZgY1G8bKhRofmtls
J1fvzRyAUT7uAyfZJ0p9BGK1D2PNnTfLFWuVbcYefu+qEEIyGfkcZY5q134GX7xvzsmPSuLK7+RT
deLtaJ3ub+vax0ZX4aFUTUYOb/KPXk58248h9bAG6a1uQ3Zig20Jeu3Tq+3oDBHzfFgKazdTPbMe
GzJ8vrULNcfHFDR6MxgP0pi9fjkMF6JMp//qy4vVM6glqxRYcM032n/fpNrZjG13lqrDq1dDrotW
GYKp1jJ6de37catZam/m+H5quCXjyHk9nOAnP983cxsx0Cq0l2qqyRAKbnFtJosTR7JLu3BNQ963
eQ0T8Uab+fYSX1sQAgZk/IMlIRngBnV0aptzDLpaBXbl1G+SdqOCu+Lb18bEjKMsqmSCm9JtJtLc
/BQcW97c+/hz5WYn6F42nsS3Kce1uSWiXKQcFVJaA9Xk1u3DT5HOCG1N/7X7wVzDToUnNgw+lI28
EYA31yiEqcS05kmGdMwFEah72gG48Iv27Pwtn4x9efY3vo23Odz1EoVgFcANQUOGhlBSfE/hTxtz
Z5fD7CilC4EMOHT/+32PXOkpXFsU4hMYDuAbLWcYPvUHyOXPxnv7LQ+UPYNm/3EvxZelYfsDpE9G
4XbGrnTBbu6zvfQZelWXMZuHrb1cuwoAQ7jNy2QjMfHaXbo8jkAK07WP6n+CzAvr8aDHf0/tg6ls
SdGvvPoYwrqwJexiBTqdVENmIdN+PtHBC94DXd/7buupH4pujyaOdEZ/otz5W5u65jIXpsWCPPh+
I0xtYkrnlU/GqTkDUlfemy/5Q3/U9vySt7HHuP4hfZY37v/afby0LLwF6xTPmUYs6+dlRjE5I5J6
rM9b6f6qi17aEYKzXkFQGQN6cEO3drWn+OAf/AfnPHyQDvHGbq4EaHAV1DxsiBuZOReW1MjglyzI
cFw/UF4QVHxjBdHGF23VBDUIh0IEXV9ViGKhY0N67isUQiGgibXsEZrjjc/M8ldcpzy6rlBfMWjc
GQa1XcHzWwBsSUgR1JJfVOmHBsOKFf2rQXOyETxu+2oYYhbBIWUEUKFp14YmrTLgiqPj2rXfZrPh
SRLuGt3eF1P9FXb0HYk+A+bNczpPG4Fyxff0ZQMpgsl8sn/5zMW3IIqTIO0nvgV28lNRP8vWSzmh
kKZlSHl9kdDXgyXq/mLXzu3SouCFvd3JYwju3eXtCV9eCsXlxprWLPCiZTjVkIFyiIO4Q9w3ka7h
51T7x+ZF3vK8lUhBFsWD2UL2FRjPYv9iz6xobKoU1Qy3jv5WOK1MqvZp9LFTfjjlS9ltpW5rR3Rp
TsgO4qzpOkvFXFxyHC+qxYX6t7J/pItoyfA1U7eqzMtfKLo9bSebcWZQe7Yp3KwKGoYaPk0qsIH0
Bd5fa6fOIaJKVadv+MKKJQb5cHymNqnOW8LS1EyG7q8PAk+HAlyFagSdMc/Khg0zK18ww7IQSV76
keBfhOtFk2FGA4MnEmDkva89T/oHa/5qtemu36rrrfjGlSnBNxREXx25CJldzoK9TRM8LoLHwfHP
AFX2Eah8K283AuGWSWET6wDWsSSzKDVU037KPkzGixr9E0Cp6kjH0Xh59fU1KJkzmWXAwq5py6+5
cP6oVhBmauhyFcUjZGK7DuqD+xbWTguns3h4EXyJ7dcWrGksG8RrKBZZIbMFyiEOi0Od/+ugS2Dq
w8burTTiGdz7bU5MpsoYyQBf5WHZHGs3OdJbsXaIZe6qj/IuOvh7fd5Y31qSA1ZTp/+gMETPkPT1
AhGxspKqYAuTn/0heg/XxV46VoC+92O5n/ewLh0G6BYOW1LvK3Hxyq5wdJMEfX2IUorX5nGwU2EX
cZF5HjYcZO1O0/WXZWReTRgwhMuGiCbU9LYkuRronijaa9W/COdu7OGKEaa7weHJnB21cmELYS3U
UQ+kF+XrgHqYrbNgv4yL+XjfFdfMaAviENAysBtLSAD0MHPKwCoH16nVo+XHLryqu0oPNnxw5WC4
Sb/NCNnSBEFFMJf14I5+8AhL5Is6dxsmVi6VSegDIrykSromJNYMw5cpylyVCwpqh5LXTh9gVa0h
rjNPjKxvVLVXF/TbmojwItVZSBSUwEMqxLN9czd20eH+0WyZEPZsHmy4OKBudEtjeoGR/KVWt8rW
q6cPKgRcPIhJW8yN5AZGzQaInzuA/ZdL8408Ay70t8Zrt8wICdEAKZE6xmnoZfkHq2hRD3TH4Pv9
3Vo9fsoygCMU0ElirXjSCnvUDUqsUG3vTOMvq/lZQh4JN4YVbCGEzNv0Abp2G7wpvU8+EMvJXXwh
IKdNIS0MRtdoPB1eERuQGlwZ+0rb6BGuGrLpEYNI5yEgQgFm00EnChFVFyLvXW97Y9weFOoXzYad
VVe7sLMc4MWCVKNxmqSi0N73zgE6ZncwnPP981n1AUpZfFrJWlVVMCHrqEzBuUstn/Hqokgeih7e
qlk6/okZm1c8I0x8xIVP67RIxyJnv1TatXObDI8o3u7RIN8ws7ZhlEwNhnqINAwyXW+YY0p6Ypl8
Uv3mKVSPs/X64pxJTFYtSoyOaljCh6xibCRWoAt3G5XvtPIwGyhNIAUcwvaj/EE2DKQPeDYFTXPp
418vZraCQJ+gBXOTWT9oo/UUT0hjRsrGmtY84NKMsKZkNroa7pDQmyr9oWwqL5erBy02H+57wOrR
sHk2QEIZLKHwHQCcFJoSzNFuxjxCH+3getn4NK8lVGwYCSLvIzBYhnD6SoP2r92SAg97RAkP0bFE
TGZn7vydfGjPzaO1Uc5ci22X9oSEo9EyNRgaKvVy/w31oB5mJAMt0PQ5aMYNx14/pN9LE0KblaM0
UiId5KX5eJ4buPuMOtnBt/b5/imJ5CLME+mAy+kKoL6D74mhDeWBokCQknFkiPcf8lN4CJ5p5Euf
+qN90h+Wgk2yNf66ujiK6jJpG8HbEc6tjeADHqD/8qBHPEJ7s8/R80QRcX9/bSvPWT6mv80IxyVB
xmypiTm6KVJOe0WZwuNCpYpeVJ+9TfvwPcqv8kfdN7rDDD3ghneuOAvvWpLGJfsm5xIiYINqUIk+
iPRxbh6c7EvWvrXh8MyKL0j6Hu4vdOXzdGVKuNF1E08INg3Sx6D5pxueAzM8Ipi9Y2Eba7q90xDv
8qy1ZQDGCvWw6wjFYFveIpPcusj2Pvp6BcBjK6LfroUUiG4m0FEVZK4qhI0BCYQJ6tnU0/q/BmcP
PnzvjIdx+nJ/y25WYkAIsAxLaZbG4LBYNpQM9O/g7I+80JaKXRuhpafp+Rbvy5YVwdGdEeFdGGgj
D2Hw0+Do554Czv2F3OzXshB4V/hokHDzVLk+kkJxnKKsMJFbjE+yFhpwqOklu0Q/37e0HO5Vseba
klijbOWqrhs+hm6Z9Hune8x9DQJ+dRcZCCFL/0b1VjHlNr4zXwp3tELORXTXfk20XKRDYZ5Rw6sk
vu6VdvKV7NjCDqBbE3IRb2rETuzkG3PnTF5ouxDqNyQ11VfyEJHryQsfBo+mpWlqGYLHQ50XR9Mw
xB7iuEgL/Ei7T6Px1/2NvQmHgg3hCCUVprWp8in6x85eT9X92CyItHEjSmyYMYVwiG6c2cVqH3uM
wOhISpnDjzT7dn8pK95IOW9hDeDIyPqEtxL6jkwRmk3vqnrxonf5P3Bmu3X9VMb6xmq2LC1X78I3
BojUOoM+iof2xsmoILzPofceHQNNZ+PD/VXd7hzy20x00/5dWCpETHuZmMoo97Ls6v5wNIPkaDiT
1ynhxgXbMGML0UKbHPDdTd+76J8bxwGZhT20C/GT3M9bX4x1U8SMRfYeMJvg1ko9QuDazrI7Iwuo
ZMHjPCElBeXe/Y27jX9sHJfGMRQIdAyxPq4w7WSWQdK7ShEfxrg755J6/E8mRA6v2I7qWfP91AOs
ffT94lCNWxdnYxUiF1kG3bFvIJjl2fCQ9or0GARbYNtbb2ajoIMgjDNoAALi2ptV3riSj1aUV6JJ
HI3HPkAgp3zIKHve364tQ4KPFU2PjJ6FMJkTGW4ywJQflOMpAOFRDnC43zd2+8VQfrF1OeD0eQCI
5UdwECh7SGbmDSlyi8EDWvJ7KYKER9lravioBMbpvsHbMWUyrl/pAyQsDOKL70G/VFJlRJ7abTJ9
P8L3M9fB44jcjJW6MoMO0CHD6Ut9PHl33/LKhcIwQ8p0Fww+WEL9bi77wAjKbnSdtHUOYV/PD1Pc
I9NQIfh339Rtd/XXIhd+Hma+b+kP8iSD5tpsUQEqNXSGi+cse4Am8h+JJIauHwOP8Vlu4n0XP1mZ
v9FCXnEgJpVg91q6lLcRvg2zIndKifm2Clp3UrMgABcCv3a8UdlbvnrX6YZyZUjwVBV5xDxHLtD1
Z0SlA+e51NtDGiIRkSSPcdh8RT4O+vtiC/23sr1g/5Yq6a/dhTbq+i7OgyIlYSeN7shd9IPGhbQS
/PtfaVl5PSlimf+0lGdYjCGI34pmt4u+su0IboQSJbjAjBmtSLaOqvJMv3tnJuMebdazlpg7C8Hl
OFA3vqW39/TaqhB9pHqO6aL7I0V6/wmBnyptdxE8lmrUn+S6h5x647ZsGRS2GPpt5oIKtjiSx30X
BjvS9J0Jt1k9f5L8zzNUmvfvzK3XskJ8FlAWjDgE2eszNdU0ypNUAzEFbDuB07lPDlPyd7tVIVg9
P0pFS78KWlARM8XUuO63kl671dCe7bk9Mk147BxzX6E/Xc3fk05zZe0PIsKyvN9mhf3sRn1kxp/l
GUMNH90HPZV2svnQJ8ck+1ZansJLcCrdGYnJ+/u6EnCxDBuoYTN8AdxNcB0gIRDF2l3kTSHKt4vq
NANeRraTnHz6XIJS48WL6HFjZgnqjI597MgPN/Im6yZSXP8GYfVj2+aKkzi1myMFQ/ksLcadPs8H
fcaFEW28v+TbbODampBGx37Y+LHeR55Eapsm81mrx4033cr1WGYk6IubFkRKYk7jF20T+Y1P1ZHx
dN089SiTFXV4sMdHRqKNKdiwd/vxokaxtKv5RgNes5c/v8ilFTtWkKY2Ys/yz0Xw3bYfEiDB97dt
5QZe2RBvYG6H6RCMsVeFA+SJSRcd9Vxtz4oUtacZbceNvHDNMxdOTZ7FUPjwsVp+0MWiZkg8FVRZ
Zxfy8r3aaLsu/BGiu9UX4b5M5v0QfDOy4BDPW7u5ulId03w64PsQY3iRhJEf1TznIKx/q0bq5zhv
YHm3q53iTK+tSDJ1gqn/2RKuX6uVfaki9ubWPsLR5ns1mE5d+s2I1R0s3xtbuuL5UF3R04GIUqbc
vrjtxY4WFAozqw4TzxkC6mmQEu+jgRzrDxzlf1ZuUmElkuIwy/LE0xPQFbEpvUUeZ/xO8CiPo18l
/9w3t3bXdAtoKCVxGm8i7Bgtbd7FVZV401ShZetIMxUFSvTTue8RaE2zsv3elRIUGJNibBYJ15IN
oG2/zQteih5LbI/J3LojRZV+Vp58f3yPHtkXkNC7AdEps41PwAv3CDntGjLY+6tfvfkQ08CNSD0P
UqHrIwXDYsxKrMRePZtegYBgHsVPrbrFTLG2yXS2KQogBX7bdIK7V8tmO428vq0gc/C6/l2gfLYU
rx++pltlo7X7x4feWegAltaT4KZGkeujBreap0KlhSjPuyl3nqI5dKdy3Lh+K9tHm5MmtwzvPSMC
wvVTmzK309KEZookGN6zE1HuuYq2WJ9Wsgo66aYDnS71sBs8LI9oZS6UNvZQpX2TZj4cKaF9kiod
zZHmo5by0c9I1YbGcl/tHupSXVQZgFia+kI6OjPPJJntkHh9H6R7vdG6UzsMvmeg67fxEV85Naq9
C0cEcdOAt+vaExHORq0SFVEPvbIfiOWdYGl5mzb/ZmG9EcbWDo1aHqT4+AdOIizKNBcWfMtGCCCr
MpQEv7Uy+S7M5q+/W8Dmf9vRrlfkG00EiYOTeHlYnIL4X10d9orx9f4JreQ+V0YEZ08tR/KtAVUD
Ky28ESUz+AcQIoQFUDbf5La5xXq48g24sid8xvNRQmYL7WuvStFPoLTD86ir0tP9Va06A9VseAdg
O7uZUlXUyVeQKGC4PfmgTP/GOowl5hsNrvs/sfOLSZUmJdfr+oiUhsCkx1HqVY3ygMbz42DIR823
35mVtpE2ri/ptynRv5EXhU4moK9hTshjfUSW5CA7J0356/6S1ryb9oxu09hD3kUsRJQqUkqyTkhC
7PeA8tmh0MvzUAYP982sLcemIkoDD+JjWRWWg6L5oLQwVLn0g95QettHUf4y5sg/U4K7b2rN5S5M
iSPLfQlTR8Z4tNcWww/E7iGKTqxwY/JiYz3a8iMuchuGkxukmjmeWA/QOJ0zNw6Vg41m0tnQonYj
NKwuCXzDL5JlKn5CCCrTDB0qWl2uA/QbfQeoa5INqve1wEA6T+XVpvbKUMH1gqJ+Micgh4ln1M9y
+F0rR6rWe5u3Z1pu0VeubB6lS3II7iqDeCLDT2qiggzNaOpZxVsteuvzEtQmz5H+IFvBzjJcpDm8
VRxhTbGZx3HQwkJjJh/8+E2svDPrD/edbeX6XJlY/vzCD+i7T22HHLbHnObOQJNtQhanareQLutm
mBGm/80/IqxMZdZDVhpIIYLgJCsfnAglvpf7K1lJGjSYqOFvZjCduCP4GO1+3W/kOPHU9lOqfW6t
97H2oLSfMu1noT8Z/etLOksjgWnuXzRy4gVy6kotUwcfiLrpobT7z52ZvcxjdBhMqz+oVn0YrPEP
Ur1lcndJjfBy+2Y8R0cKfpaozCPe9clyfF5zqsfIsAfz7kbAWzuxC1NiVbCm3jP3td651py/tXr1
kdefZ+rtxqmtm7F/6RksdDVCXB0Ge/IjBRn2xCiflNHeZ071MqWvngQE0cjAM3ylFqP3cJxduzkv
Hk4SjlTPRIoXsizUr7L+wWrVLXT6WmhY8CakWkz4Q6N7bSibcjWXM7V3zTRX1ZcJfV//Z+RUtXlK
uqwsrR2CiL62RZK/to0UTohFDIct3nFtNu36IUPeG84zPTk3FDQaLdxP0hYb5Eoch9yFOjGXGLo4
TTytZA6CUVNTL4eER/bjj0Wffrp/jVfiOCYg86MD/asmfb2SLiq4dAkrkQq9fiyHVDkFjvWtj9vi
EBq9v/ch3txIi252jw6URjUPgiFwJ5rIL2XHaOim/dzDZJQc0Fg7Z/EnMAyH+yu72TzBinBGOcNM
TB9hJQlRW9f9D4q+9e7cMiFkq5XmQIxgyL1XKeqhCIB9pGH04z8tQ5zcDsfO79OhZ7Oijgpd+DjN
WyDkjfMQu+oIS46j0k6914/msUTLr+/9E2LsG8d+c1eXAyEqIN7KvOMN2iie5a5wFHZL0ZMPrR++
ix3nW92gRthHG82d1RVdmFr+/OIzOxq+Pw95MnvtgMaeo5ybMX/kq/HaaCqsaFnxhZk8ThVfT1iR
H/+VIe8rIQ/eb5z/zQUVbAgxgHGo0GwdpfeYsfvIdPWxletin+rFmzyxKhiu9dN9h9vaO+HemDXN
K4QRMNgM9d6ZkIRsHJ0mTbNhaMsfhNvTpEqd6CUilpUx+wdi7Uc1id/MLa/mxnmllBpVhivnu5ku
ctqij1P0bYvCSRG+bIxdhZToIbX9b/f3bzUoUIyilMnTEjTktVOksHMwMcRtakMmv/zmQYmKjbbI
6s5dmBCOyCg01CoRBvaihLmvoHzq7fyDGgDzdYzP/201wiH59AWGsCCKDpPzPcj9czC9mqhqOZrf
qxEZZorEUrsgDWUKhJr1pEnBB6vtpg+KFG4hNm9yVsGSUE8bMkZe03FAMLHIniS5ZhSi2BkMD1ul
uYOL/FMlfaS+7t7fwo3TEhmsUIdErLogSjBhd0bS74By4d+Idz7T9dr45q3e3YutFGpCsQrBuNTh
e0GnI9iXfl60+6y2fO37UtjH5QpcxL1q1vNJT/A/ua6fuyw/12b49Q82DQ1vuDoRdFLEUVA0V/0E
Pi5cHFVhbUICu3suF5woHer7lpbLcjUIsCzmwpLg4ZrWNVWTLPd1SvZFVp/kqvsC0REv2+w4hU/0
dj7dt7jqEL8tig5fonFuGR2Bb4zVU9LL+3koP1bI8prJVh1l9evB1I8GToLHoIgtj1ImZFQ5JOwN
xVmT4gcKHQ954CD+5hyZnf4TV78wJ8Q+e9IaKJs5tZx2YjbA6+nrh6pxDka34R9bCxNCYGUbUx41
0+gpeXzoLGeXNExq1hW9vpdi3GLLXTsxAGdAy5fcRRPfMxLXqlcW5RSYAN6aAzp6jXzug+zM/7Hh
jmtXmCFABfnUZdZHfFfXU1yNNsyRXseYzaTJx7LxYSVMj/d98JbGBLdfihwoKtIXv2kjjp2iVQ48
0V6KqlQ3jLNr9+p8YkAk3AX++K+TRPFxzFXzNDlWcUJxtTrXvqqfy96yNn7MyprZWTB99DMhH5GF
sKVWs5z1vRR5WSN5kzXt7Tj1DJRV76955ct8ZUYIW6HtW1rUVIHXAHxx8uytWeYbdb6VYPLLR8DX
IOgHrc91ZLT7oh14cdLq5m1tOdlpRj4evrYPLaJBkTU/ocX45f6qbnt86C4vfvn/bIoYRTmgwRBW
beBNuoNsS1kfZv9jp+XvFIQe4TxGTPh9ZiRntC7MZCPRXrkYQH/xVB6PYBHEZsfkTEZhZ6y3Vz6j
OXSI5PpoVZ/nLXbBVQ/RAK5SsF8eqsvvuPjiaGbLTH+fxF5UKccsNk5JVu6lodv4ft6OhC97yTjh
AutANFK86P6Y1ohrI0w8wRYcGdkeRlUwMvHBmZ+QkD43ecJolv8pjSH4Q0G5NHK6uelr+37CrxDu
g16NVZwWWey1tn20JySm6urBsl/NcYUZRGg1Xv/kDDfjs1Gh+Ubu+4EX1eYZFzrJkvSEUPcf3G4I
wRYUPHS4TJ1cn53jO73DekLPQNYyHP1j1mYPo5M93L8Hay7CdxxGDptZYFQXr80wPJk3WoSZtNWP
hp/t6D0/VVp2vm9mzeNhzKAYjeAj7L6CJ9p6OdipUUZeUGVPpiTvk9D8iErzQZWCDW9cWxEmdHij
Eaq7CdFx3SMKFaeUWLNkro7mlLfgE2o5b58dpvS2EEVr5hg+p6qPHjLSY8LKYkYvmsSagO+2eFvS
nOIhcHM52sgR1kKksxD9MjcDJa7YQZpDCGIYrQ08J5yOdjG6dcfoAZUgPa0/+f5jI8O6ev/M1laG
j4MZYM4e/STBNcJaay3oHmIvjNJDlGhnPRwOWf/qqjv3adEJYHCW8WDEHa49UB8KEMIJYwhTrx/m
Njs0UeHJcvoHjr7k+JRQoSW6Gd+K9EFVBtUMPQsq1zlqTiO9BF/amtpcc3TkrRgyZOsWoOX1arq8
SsJa6kMvL5/Nee9n5Q417tLfWM2GGZHR3mQKtmvUKfYGvTvwK9xuHL5Gg/Z2VKtXl6U5oGX8nYR/
Qe6JrT67aGMEwoCoOCVc3ENZUdqI6umkZs1Wz+rXA0V4VkCpA6U1vUWDLsnikxdfLPRvpzDzF9nl
eVAPkm20i4NrO03lA13FzkRTLlQoq8jFYeqgpgHMVxz5LgW7RCm1ndXCUY/+748xQCN6Hnr9ba7Y
Bf+Z9UcXX6cdAAUQAhri9VCpHuTgPyMPnGGzH5X8jRH5xk4p9L9efw9ZAdsPxzcgcSE7qquZyfbK
CT05td7klrn3K/krlIGvD9HkXnTyIHdZRkeF647iRK9N6QTXWhWEL2Okv7XiyPeGCCm4obY/vXpR
5ArMUi5gBJmZ8uuDTmo7UJuJ5DWvAKGM+t6S2pPKu+cPzJjEl2XMiVMScoKEs0eHJAmhrYvOUWh/
T8tur5fzRmlpJVSqC+KPvEYDWyMCFx2lQoRahsioMvTDWOb5PgvzYyhvEp8shyDcj+V9gwWNAaAb
Ic9Onuw2cuzAow7zzxCNsDlo9dbbfnU1kJEtbzZipRiRSyWe/EIqYy8f1HOph+dZkc5B+Acl019z
kpgAjEQh9toF1CLthlIG5Jw4AQRaB7srDmr3+mKzCt6XxAbBFpTBhM9zaYZWF7UEr75zaJdkByeY
3lf6FlPM7WArXfZLO8vL+yJwdW3Upq2vwUiToBwUPTSBRsb9oip/afkAt/Zz1oyHAiaj+/695g9o
TvBxXlSBgdlcm22lmD5VZIeeWjG5UjsnS9qitFr51KjLQBYdCKTVblK3utS1qZaYnHUyW/+8PGt+
aGVZvYmDPKh3gJUADt1f1BLQRCe/tCgsquqqQXMMI/DosTwm3Xu5eOrKv+uuPGhNuk8C+Cc3+uRr
Ho9YA4MzOAqySEKY0KIwqGlkh55vMtQpz/u2CE6582pYME6CnMGifonqIPDZ69MaqrgoZjsIvQBh
+V0xRv15qLW/B6f9abRxd7y/jWsHd2lNqNvmDeg235ZIRSjBxLPxph/Ux9Yun8rU2DC1tn86ZAWo
QdiWrokjW/4QJ2osN5Fn6ZFjPoz8S/GEYwQH225frQOwDFEtWFa65cRAMTzRIvdrhrZkpuqCXTE8
N/UAwev7+5u3+Jjgg0xqoedCOQIuVZFhKmwkw4+jRPa0LPwc97MX2+Wb2mHaMzIfi7zcAvGv7iDF
RlQ8KGGRp167BnlrZMRjFHllpp4Kc9orc/4gMTj+6mWpy5wOqRWFIwBj12amaK5BNZOeZsq7Cd5Y
K9lL8JtK7ypp4xKvRSYelMzFgruhYy1kLfKYGQs0PfHiunrXlNY7OZo/3V/M2p5ZCnUHxn35gois
BGU+BuacLCj7Ijo7cXkOe/PQILx638zaSi7MiMywMYMQRaSFiH4Ndmi3+3iO4izdO00c+x/vm1r1
OryNRi/jH6aY6k2xbTI3WoGb1bLkADTqZ6PwosytfVokn4p8q5m4sjSozf9nzxRChO4j7zTnRezp
0nSwkYhuI/n1H+ArE8shXnwY69KXzNzOuTgSapktgo5k8pGy1SZf8QViK28UMnKSMDHR0+R2SJvR
nLwqj91CV/9K8+6tivvdP6B1M3xul9e+ygzL9WpQWJpGqwNZpSzMA81Jq9839cbHaCVus5T/b4Mh
nWsbahEBaJyYemx4eL+Zy0h+7kwp/lvOdeVUqHH74b+siYB3bS8e7H7mhJjXSqWjbIUnp/cPo2Nt
XKO1FOlqXcJnvYWAXoK5z3GHxjwE8Lu0U/c9Sj9Rpt05unS2BvXBom9VvX64nC8GyTJodxtYBwO4
1ys0ikm1VYOpu0bVY+6W/BwknbPT8n7rrbxydkxHoygFFMeCAln09kSuJd1kztJQX1rlW6E+GaM7
w+vw6iOD9mKhV1z0wEj8rheU950vRYMxeaaRHyK0fYYqBHqgbVQZVsID83sgJklHIFnTBW83YPag
82omXqA4TbcLx7T6oRmVvhH1Vi4V31hkEMC6QLQskvI4XT4EncZbEHm2vW4XT7YWP5SdugGSXjOz
JA48NheZ4BsICrMtPVUy2ZMzr2uafVs+xaqycTIrW0b6Q32O5SzMTcKWobnkWKGhhF4U14fSbr5G
lvrz/uGvtS6Y76YB5QCbJegJF2muw/9D2pc1R6or3f4iIhAzr0BNVNlu2z36hegRMQgxT7/+Lvqc
06Zkbim6v9hvuyOcJSmVSjJXrmXUeD+iE/KQPUndMHezXWROnhUfIoAF+/6i9Y1XjOi2oVhz2/qG
h1/dJcG4k7isMl3qniZeHQuHebrVvOvpI8TIJJa22gpXpoRaWmEkNc3zCYGQlfsxsu+q+LFP0qNS
fNaccU8Tduj76aj0/NBW+xqDvYm0mry12chs8YWFlwXZmRiNFdekbW1HmOEwu9081O8MEHMrMVQM
RigiW3kIrZ9gsoqHPFI/q2b3dHu7N5wWg0wgBl+yapThhIStaSJXRVkJ+WehnMapQRJCd7ZKJTd9
61TXZoSAUpuR5ZIMV7Czz5DZ8lv10PbfmCpj09u0g1IIMPZIr6HLeB24nLh1x2KY05BhxhxEY4HC
0GqrgJJK4vHl9tbJbIlRP+M4nrLLwlkxTqjP+fHEHmvL9Af7HxAkKPygVg6lZ1x8cTaYR7GWGDrG
BbS28xMtDbJJD0qiS27E9opezejXuzfrJnXiJFVD0HMHThl5aRmdxpL73GklDrHpd6sVLXFulbZF
aalMJMLmuUoWdkUcxCW9xIq+u31GG+ESnyOYXsWeoZUtbpzWKblBepaEtZ3yXa2AxHVSLdko/pYV
3F407VCkU1WRKmjmaV7Mbk1Drk3nmJKzMv81CzdSjJUJ8Z4mMc2reExQuLZNrdM96Aii19qW1ghs
FOfmKSdaVe0qpZiUo9rMo/oPmekCScAoog74uEjLFWdjA5Qo1phxaDLaQ6YfM6icB3we0v3tQ9uM
iStbIhSn6RNaVwn6vSjUXDDg6LnxQS8/lar+UQdZhV6QXZZ/qVvuKYx+v2186xPJhMouSJ8gSPKm
EUZc3upVHiNZgDq9rrDDYOjoJpLQmZNPIKaV0dlu+A4yIMRfgo9yKMkKjxCGJ4CEr5I0xEwPY/5o
kpF4Y6saku71xt2GhwK1hWwOX39i+Z26o2r2Je52zSuMMwx3gARBs66ARFn194kQ0pClYAkkPsFY
w/XdJjobSFOk0cmlJPIdK0u8EpLTvjsbn//6sJA6oqCG7A5q57+FAddRJNa72pmS6JTGXTDpj1X1
EmssIMNXfZTh45eDECo2qFmD0Qh1ftxEW1iVqoLyrp0xNa2BA8cuSJAng9emmBvjX0jzMjTkdHtx
GyES8wXLiMtCz2C4y7+vFtdPAHValZmHsQaizKTel1qzw1icJOhvOLwN7tmldQk2ZXS1r82Aq4Dn
jR5hBpcovjNiomb0Hf6+Nh4dmRLV5orQZcbwIBAO8IxrUwk4hCiZUPSaFHW/sIQDlHOwZ9mMwYar
2xD3/WNGOKl8LFrWLQxUPEvqoAD/A7Q1a+vYjs2PpLH+AbBxZU44p85JCIW4RBEaPSrITA+qtjhn
tNzddoeNQOHggwxz5zbO6w2vllVkA1AGjRoqEDZJbfq+nhtJMrixcVcmhJUMcf5fE8P00COnaTF0
oD8yKN7fXsqGHywXCGOKqD6A9VOIebGj944+aWqIW71rymxvMy0cGu3/aEb8ViqzqgNbISji2U9H
f84I9RVpWNg8FoeA/hDN62Uk6Nqn84QqhtM7agjubS+Ov2bOX9P2YWIULSwNwAK0SABBvLZgTxqy
Wnxchq2eOd0e/NBKsy8sPH2XQVULdf8Ph7MyJ+xalRTO3CDLCUFF7mXDl0W3LZklr+xvvL0QTdeL
Et+IFBQffcRMNURbyZ8D4iU758QelfskPkbHaa8GqE92iOSAzkku0tZ335Vtwc2p3rTzXMO2diB7
XFdIYjVt0PtDoAU0JKkHsdfbe7rpJKvHVwh8oGvRKKd4fNXRCkpNvSRt8VfvOxhhwASFdxCoBtCD
gXtRu/YSNHvIgu9RLm6JcFf7Q3EBTYHXZpJW9PVS/msHIFXMBKEd+KYQWrgatq6xlEvaFzswfR8J
kKG3d0ugp35rY/kNq5ePd/aYRG2vXIiZsiAjPAnm3km9qVA+NRjRPoxOTn2imARD9STedSTPvSbt
hvOgdmrQd7N6MFNDlqpdh63//SyU+sDS5AKYJ1zEfOBkTiOVvzjFPSYM0xwVkfTvCjxvjQjxhOsz
H7rGUC5KbpKwjpL8pBhFLpN1Faqlb+0IMdiYG5q2sa5c2rQ4aNXkOcwCZgk6rwDj+FWiPVfqNxLl
4Huo/q4t8Na2EGJMF1hwd8QaUYW+j6EfXxH7cNuHtt30z1mJI6h9rY2xFsOFILGigCF2UndJbMpG
+iUeIZYb0impWRxhEy2NmkFaVo+oEiX3ZExlHdDt9UAiAF1QcLKIpVKF200fDxquRHzp4uZj0ss4
kSQWTKESxFI16hRoQlyUKXqmvfbAuKysLDMhVGd4T8o+7TLlAjzggnAPKf15+9ivM5j/edafbRKj
YKMWCitTRMHBafxFJDnJ28CJ+LPbKL9um5ItRojpcdTOfWKnysVWaH+qSiU5xFn0T278up7lR6wi
YUTako0ozV20dkwfZ4tkvh3PMrTfElNeH+O3uyY8iC26+FVj4j4aFnQ+NTfz0MT1YtSXAPv81BqK
bJxCmHN4a1EIpfowFCikV8plrNsE8HEV6Lu4LkJS0uqLNRn8rsK3kR/PQxfqTvHTzRg0hZrJPSiO
FPQkcxoh5AIm0RhWTJRLrtin2gCHq3o2mF/KhF5kdoSQ2w92P06jqly4OTJUJp2jPc47BXCJQ1Il
ko/wzTPF1+PSiTBc1DOuPQf8Zo7VgtXiohbvFAcckanXRagbaeEEYsHbV+H60/i/p7myJXipnduR
MSsIHaTNd5QetOnziBeLdchEqDeT538why9WNKuhaYk2yPXSoqZi0zROyqWDLp0Pju69Y+PpTwAu
h3iAw8gnJh2L3Yr0GKhYcJiYy8e40bXNHFRpKAjN0WXSjXd995yW1l3sSKLXVkhZGxEchJddUVp6
vEi6t1/6uv0euTLs3ZYPrk0ITy8ETStoIETRJangDNFhcF3fMnesON4+o+39AlgRjWagDQwhpDRT
Zca94WK/7MTd0aKyUCdxnQfLgiPeNrXl6Wgf/jElxJIWhLVFlONVgTBMs4hKHkiWfdVTuwaqwTyX
litxd9naBF+oMSzVlAmCsgqVc9Ah0/ygtvpPFMQiiaXt03pdmuAQg1ODtCNhsORAeFE1ggn32M87
7YNmlbNkH7e979WY4BolyH9td8K10jLqLk169w6fvK0s85Tsnphn2FGjz9TCu4mouzNLPUS7+8es
d59ve4VkNWILG733rmLpsMQk3Q1GlrcPlGr/EvlWvifmGyYcbDArJ7pURnTfp/3eLK3H1rEurml/
MccjJs0ls2zLKYhv9dqiENdbXVum2XCBdQXDGYoSFh3ko/V2P+h3jjY/YmroOelniSNuH9pC545w
C9ia4IhtYnZlM8/8peHf3fJUz7lX5x//5cRebQj+B0bTArIfkYuwrrwYpf3VniU+sX2d/lgQ+woF
A8NnphsIfgP/OCfJaR7JqbSnb9Wk7G8vRrJhIkWyRjVFS2M1uoxWMewwt/bI2nQKMv3v2Br/8/ai
JvS/kxHn2C0eDXFSTNElj/nenX5BVuS+1nrJcjZ37veoMiYKUVgVntzBIEWOcfAIX/1G541mdVaK
/J5a3UOWRpJO06YtwC4XaCS4aMQRl95l2dBZ8LVJMb3CPdEBrVwwPHGJHaHN9N+tWxkSHI5ZvWGN
Q2xdDGMImvErI+dKdfxGoXBu4IT4l2z6SIdHN5IhkDefLCDGARUCLR8YMIVsYiymHnTPCpAo/DzF
n1M2JUE5K2eO3qTRU5ko1mYwXNkTXixqt1E6FRxhqvmu1toBFP4SB9n0d/CvouljQz5HFH5rAKMw
zAZR3bHyQ24/9Un/qWya4+1btbmOVyviV32G6RvLAk/kxTSnx9TMfS1Rn26bkCxE/KTHqFJR1FkZ
XeqhOOVumDjsXtFljJqbJS7Uz5AZLTPlQIdde0CZJV3dtqNyKV0jmadjr7tlEUPHCRoEH9I66UkT
UFR61SOobKbsmzXVI8n3yZRb7L5z3Y5hVK5UMOzq4AsxoiD4o3P+nKIg1dSS0uL2lrz+VsFb1ZxN
HY/ReG0B/ilATzwZ+V6Z/k4P9b/XcbUlgpM6BLTLMy2iC9j094xkpyzbV1JK8s33c2VFeMn0Uk2a
NnFMfLa3kLHw8LEHkrrmoXACq32nFf0O/Q7/tk8tf/PNm72yKQSaOa4jqsZaeuekzV2SjjtO6A9u
WXtAqH0+JO9jzAveNrkVYQCqg7osUNjL5PS1fzUGH7Ukc81LRgzPGoOkdUDU/2ssfpmKbEhk82t+
bUxwkBwDRSB+0MxLNxWA+X7r6OwX2SOp+qAf8mOL/5un7VGDekY3pl7ipN9vr3Zrg0FNvoi6YTAX
Y1/Xqy2NqovBLWVcjNYIBu3FGaedAuvm3EEZqvCrQiYPtHUnAPZbes74D4PU1xaTuY1q1hr1pVEG
7O/7IXEAiHu8vaxl30S/WRtZwuGq+tNlE6Q/QGlwNpUXtTzrqIOb6tHpJbv3e/zklh1h+5LJHmk1
T/Eln7R3pdoQz6x6P6+03Zh+7Wv1U5e272tm7LlZfKjb+IzZ1GNvsfNg8V9s1N9BIG1uvsXD4Clt
sick2RusCTTDAj19BCTFfOiHYUeH/B1LH6gy7rNM2fPBPg1JdqgTtE1d5/PtvRO6PP8JJ0snBFAw
dExRJ7jevBSTq/2AcsuZ1LviBJnYY1x50AufoIGOjBni6zIE8tbrBKZzgPjQrgNLgXDNuVpNNVBp
6rnJPrXZs9X4kiUtJdg357R0gE1wkWDGR4iQM+bfc11r0zslTw65ofi1q3m2Nu5SbYdiSVCoZeGN
BlT6akfycbh1wxbR0P+ZXv595YoGJs7zubbNi9tMfmtgtKN1ftB59vr4Zxyrd3NhSlb7Oxt/s1pw
n6NLjPEIVywhzIxjxgRwlkvbFX7XQuO1mLx2IGC4/oCHmVJrlzZq5ul5u9MUCyx/WVBUGtSXHpu4
ROsS2DVybAzmQY30bKbfbp/GVoRF7vbn5wlBLy3dXB86xbiUKuCw6iHTBx+UrnWMKfORS8L55vZD
f8HBbBcmpMXxgyxuO1vJYSxT6rOpeWYJyZei+1z2H9TM1wuZxIvMnhB5DKI4EThcjQsZeIDGkE6/
lBYwG+ZnPX7omExeZbMbhbF2eBf4UgDfFK5O6cwZ7zq8ygr5oavPORQDHCeI6Pcsg1j1+AxSP79x
ZPRzm/H11apYigCrTlmXHTxsNqlnp4XPwSlSlWEifS5+Z/RvnHllSviAikoT9cnMQtpBLA+8gWla
ejZKYWDxBQoG4N4QuEGwVVoenz609tcENE1zT72+GY4Zw4djWeFrH1SWgMzaxdE14OCOtXPzbK+P
nW864yc+yFg1tnKlZZJrwT1hwlmcsXKGaSb6CCgaH17smh1nzLU6TPepAt6V+H7SPriJjMR186ts
ZfS3q6wiTZo3aVYiIFxmjC46swZk6DNvVB8TlB5njm9p3aG0eq+aP05FJgk6W5d6bVw4JtcCyQtP
KyQSPAMHHXSNqnGH7wFoGd25nS251b9Bk6JXrM0Jb1RJuqwYm8m4VLXt13w8ZO1HyLp6lXkfO4Vv
Uf4upqlnV6ankG9pPgfIZA5IC4KaPtdTie9U7uvU9nuWHW+Ht60EB204TL4t5E+2SH1cDR0zauh1
vQyQoKjm0GyncxZ9uW1ke7tfjQjr55jZIzmqWZdZpcx3lE9ZCehCndVeDWofzZgkxTPZooSwZlk0
czNNjy79hLpjldieEqGCO7o/b69L4Jn4T/KBCTusjADX+ab8DfpjoAS7wb3o3N1z3fBmLd3FdraP
k59xG/ltavkNUfaawe6sJv/SkfIwjiZ0Ri8lAKdej6I169uASCm7t2KeCV0PIP2A+gc5wvVDDtHv
pDRnp7qonTbtII2Y+sbk8i89G5KTWTuyxvVmaF8bFPa8nqq4SUGXdnEK95s+saA29TuMo4IF0X3W
rOkx6tKnCm/6qOWycYD/j3EX6CwM26ITJtxnUyumwQHq+9Jini4tej/pn/r2zPgHbaaYwgaCQ/lW
RD8kx69tJGqoRFhAni8aqL/RT6sYphqtqUFNK7oMGiZYtEnvvbaEvjoxEi8Dts+zVUzfGnwOhjoF
54br4dZ/Vo0u3t3+JcvmvgkwGC0BmlkFdlssyzjFNEYJN9WzU/+o4qcUekK3DWze4FcDYkWmoWXZ
kDRXz4hEXsaf2tbctdND/H3m+eG2qc3LuzIlnKWz8GxUdqaeFePbPN9HEFaPFElN8I0NF/O+YCRC
moWBX2Cprm8HqDX6Mpo7RD165xbHkt/nf0e3gtAAE2AtBIx++VzFx+q1iZaVXU+bHCbYEfQNNd+p
rST8vMneFhOYXMcIqYrYI2LKh8EhbVEMqKD2w4Xw6JQ5ahCr/V4rrU/EaEDPT/72uVhMIi818Fy4
YKQREjjQ4EVx4pT8xc33NVJuZN6R9f62A7zxtWsb4mD+OM995xQmf5ljx+sZEArDY6X9zKeTrj3f
NvUm8/ltapmTBgUANIOWC766wKYGfvpJG/lLl/9kiYbJt6Ojfc+No5P2HlAIEbDfty2+9byFgAeT
gwt/1MIMcG0xNnMTYo5mAYuD37TDLq9KsAh3klre24joXtsRVmZ0VUx4aRcvY33q+AWDl55KP070
A2HvKP1hjoFVSjbzbUp3bVOklp8Ty026gkUX0Jg34Zjp58EeHqjdOLvKVpiXAXLvqcN4R108AfqQ
3TcdwvPtDZb+CvHizXRIptiqLwZtMSxg+gw7HCv3RPtAxuxRpXCqQcfM0+wZuoSRcXPbofgGyCVI
43TkBNfHi9E3YowMJRaTZmdwXnqJ23talO5akNNAwNwH7cXBao+ZnkjWLT4BNngZUZHAE4wvKwsS
pdeWucY406nbhBGNAq2zwjRyX25vrZhTLCZAsAZuDkCULfjwtQnLRJ+1t6YWPRrrLsu7B3MigH+0
6odJSSWvgBgERFvCKfamYlXlpHYh9tiPyYkl9zqEHecxaDpJei5eyd+mQI8IwlCAu9++4p1lY0oN
O2aXj/XwLi+/N+Tb3+7cwhIKWhNw1IFmR11+wirOYFoRdKAs6UJTL3lYVXWxB18wvTj1qPml3UjM
vd08mMM0ybKihRNJ2Lx8snjWd2MdUjZ9nubxxxDRU2pO/qjP+5z/bdvJBtH6ypwrxJqiTfJUHWEO
HaOTOWa/uiKSZPRvvfvahODdkTVHbTY7bdhBUOKI2jCA3EBbP94+preegL4PJuFVkAhCTFtsso58
cOe+HWqQjSCdZ/wUp4anIYe/bWbreNZmhEdUIVbfjq1uYMYOU6ukoftCL0/61DzWZvarV2RCohvL
Ai0iZr0x5gb/E9uQ7qxljZZXRtgmM5DUGPZuMihean+ZVMENrswsy145uZ22DiZyaAnK1n5faMOd
GRsHCLNLzLyNQjCz8EGDhhFUQWINqeh1XoKHAR92QIhbmea7akU8mhkB0/JPf3tSmMVAdVkFfyrQ
YL/D/WpJKeaLsqrhGrhgX1ytPXbu+yb+ij6E55jJ7ratty5+ZUtUXSsph0yiw8tQ701IPOtGSb9k
GH6UbJ/MjBAbxpa5oI/KqnCyknmnc0rfM0JkvcTlr6w/SEBsvd44sUaOJKDvSkA9wxjNDJd7se74
vZ57EcKs2j5bainBQb718SuDotRrabFuzExMzxTVY9GcNYRy893tA5KsSSSfBXWOPjANIlSpczS1
D0ZpeP38kaM+bzq1p7ayd+ltmLheknCfhlZrB971xSL9GIApgSkt9rD0tTKo2dPttb29VNe2BK9I
Y6YOtgZbTf/B1L8CP7hHXwMEy4fbdsSE+7df4OMI7wX4qTCecx0jXKXQNQYy5VBRar8oM78z3qt9
F1iWX1RO0FYJat6l5PHY9I1XoyLzEtKZvkoLaGiqxc+++hSb34fhx+11bd6qlYnl31eBoi1Q9TVI
xqFbwC/K3N/1+Xi6beJNbinsnejiuRnjgEDXGk5lBsDMwXTuhuxElC82JrWTYT7ZPYQNv0usLh8k
b24yQNhou5p4PMRwW/OyyCzFIZCb2Pfue83+GClH0/42xpcqObTM8GvAhTB3cdvu5mV7NSt+oRsV
nY0yckk4KJWnqqeI/oztC0lOQw9iftnIz6ZbrqwJX2Xg4VXBJAprKnpPiLvgnfMtY1ca91V1ahsv
zv+Ow8+Eziou3KtFS0hosslAtSy3cbmT7KymgCIV5vfUVgMjGiShcdM3V6YE36zyIkrUIeZhTyFF
7fR3StRJHpWtG4ZPWlAjYFzMxVN57f4KJJnVqCIsNMv03qI/01E96bUMufoGTbNs2qsZfOBem6FV
xF3QA2qh1mtBW98xmqBT+KyOxxFzrIoxe+NceGBU8wyoefP2l21/mhPJM3B7rZjRuf4RfTX1vZZg
7LjQf2vOZ4x7NW292/6/FZDXS11+xSqgxGVeKozbLAQkeE+ih7l6Vvt0P5rPt+1sOcfajnByNtFK
oEpNFjpp8VzkbuypjSEJ+pIdE5MBZKZqAlZMDWwtoIDSvD7bYSRNsmHLDxXj1Goh4us81xqvB2oV
IWoOu1KtD0qKioOLXlpbf61ri0vsvUHDCM4odumrCQRGLfLPMO8OPeAOzbhDghxy9tWyvkf9uAMh
fsCi+0rXPaeQlTlkyxUe0gmFZGA5sKd9yr052eloIoLeLaDoq/RM8oW8FYzXeyt8sAxxqzMLDAJh
RS0MP1feyCtfyS0/S4cdq+7oJGuZbboMyM/B444kH9qc1+6PiirJCkBPwtrsLlXxnVj5HZllpebN
S7aysvz76pJRWjLsmcvCPgbZQ0WTc1bwz9D5CxxVxu289cSAaQ3TtAsTPvAE17awe5ZiQoIv1OPS
H5tnZtjvEvph1r50JfAzWgVMjUxRY+tyr2yKRLHjVJBIr3G59Y6rnoI9jOJZEg5lNoSTslMCaDyB
b1DIWBTvXCWRXLQt51svQrveuHjUpiSzkIBwULlP+TNL412lUr8xLU9zvqeYCb4dEn+TOYuhZG1R
cHdnGIH313FUVp97OiYxnJQgF/5eDpY3LYxhQ+zpau6V6alMnmsoJphoIzOLesVwTKRQxi0vXf0c
UYQytZ0mMiLcBSPnPzpwlylWikduj3HE2wvfunRrQ8JRmsqYVgNkscO2fJ9Xz/b0MMgkaySHKRI1
uZXToqwXkTC3vmX0kw4WBTN5P7aXqK89Nhn+/21FQsIAgYDMcAeYM9tDBHHVaW85kti4fTqALWFk
DJV9Uaa4pnaug4iHhTkQH31VemZCdlHyIXO+/MNa8B5D5AIlXtDgXN8DpU0NpSfKMiz+MFGQUBi/
LGQ8t41srmZlRHCBCAT0EeWIiAOjMTRCoy6IFdYFVMEIVFlKqaw3oyLaLzZCPHBPhpB+0KQdXY6e
QVip2l3V1M9dYT7Fsf7YZM0P4Ij2GcSEx6r7dXuZm0Hr1ayYfaNbF2XOpBJ8Sn2Pc6gkV7L0YPMu
rSwsv2D1tHQZMKWY8mbh3EFWM2H32gDukEwmRrl5n1ZmhFA1l5M+VAwO3mmG1+h3ZjNe6vRzDN64
nFvH1C12t3duMwe3Xi2K0Wicq3TuANwJrQ8pCJ9OepAG7K6NvYF7UwCpwKDwU8k1lhyXqJHr4IvD
ygEADfU5+WpH6uARBvJXycqWh+RN2HdQAEbTFhgCEeur93nCEcy1UK/AhDqect2GLMK+q19Ayn8q
+29Kcz/8qHrwlgwy4v/Ne7eyLbhLb/RpqqGhGoJEbEd1vCgJCYZF+VVGlbdZRsBz+WeZQiLCx7RL
aYrnZDBH7UeK2RzPclvTYxVQA1bP7ms9zU4xBUatKXQwRqapjPlj8zzRDACgGqkQsYWwnE48RT6p
k1AjITXvNBmz3PZu/vn7jhBVQHCUR6OC3dTMM88OLkn8KX+sW0lElixDBEU4YMhLoEDCwoiBl2xU
Z/2UQJVG4vxbmf6ioGuDd9CBmI0QknvmQDUVMyKQc691n2Tai63wd40TnfvahTrw8FlyD7aX9WpQ
OJ0sGiEZlpX4mOdAhmNwWLPOvf7NAQWRO/NHgAyeiuxjbxX+2PdemiJHUp6BpZS0sLcP8c/PsITQ
1sXo1aQM5Ci0MCDb6gz2sexHfAYoLNq5YBHY/9/WLUa2XpvUaCgJCZVzdBcduoPyBOSm3njdHuDA
XXFQ3o+yr9Y38PXlK3J1umJoK9WJ6zVIU8N81o7uDB595WtOsFRL83NFQ1KEwm8THZnR+UT/zozc
m3VJgWjzrXr1MDEpS61koGB9Xg7ceIrU+cXsba9sZWBjiV+Jt37iRKWDCjNOkymxn7pGTryGtuP7
2wcpW87yO1ZP76gWwF4MLg8H8ECjs3auXcerK+dw24zEP0WqgLY2ajQ58PRO7RNLP1aq4uvKj1ZK
0r35xK9OZ/n31XIapW8ix5kKJJjAwZat9WgU1TOigqep/FgW6nNbZJK7sGkT5J9IkJe2+O8kYGVz
mOO21iHdvjCdBpG5t7rG56m9M7XHbOgDKpt23tzLlT1hjRgELYfZ6oqwHvKdTbVjP/G7GVzhySSD
aGx6x8qUEFZoYbaq3eNtmDu6S6kbRLFy7HMi4c/aXpGJmjk0EcHnJqzIqowOTIw90qRo1xDIGsMF
0zP4Tf4lYXfBvQBAOfBExvI7VidVGDNahA6e0hTaZTTdJ/RjHB9o9PEfnP3VjCncKXuaAIWykKdz
zbow9jFl0UkrAGWws91tS2/wO78j4srUcoCrFY0jRPt0kpUhxWSmZisB5+mpq+MgsaJ3o2GGbfw4
2/cDXh1Zo3yzpgcUmIbcA9g2gOoE26RPIzvJrafBJ3vLT3ZGG7Qe2lP7+jAOvkwTaflzYsa5Nicc
XkrIZHfGwMJppveDQd7nefkPlfmVCbH3xTklY1TBhE51vNTTbDXPtjE0jTcPlvb59tltOf3amJCq
aEZRguSwRkjUHQ8Sma4Z77T0Se1kNaHtjXNVAG/xbQ1EzfU55bFu1S2Ey8M53w/WxWkkt3fz7xM8
E1gNEJau4AdQFa3KEgbCVqvOVaJ6hfl3Co//aQCBYHmpGSyKfGJfDezDA9MTLGHSHqFw5Nfpc1E9
ydkxt5fyx454c40i5kpfYima/r5Xv6jz0+0z34ini2wYRCoW5TIIi14fRaOibIRJdoZBLedzY8aT
p2nvIqeRIOs2XGttRvxiL6upGQCpJRjUftbn+5mPkDa/IzJI98Zurc2IUCZaT4kV1zMJx/q9495N
/HR7tyTLEB2rMLNCrTF5DC1zO4V2BMjA7/uq69gBHLbZ+yEluowKSLYk4YCMmWIQGvJuYQxF7AoZ
rMUdyeHITAhvKqG2NQ8T3lRWNd4w0WNr2JIbedvN3mhdk2gCSWQMN1bok1NcxuJHnskKv5s2cOUx
p2+BktYSwnEMaEzuNiUJjQFdxMSDdhcKX79ue8Cy3ULM1zGk+ceIsFdp2UEVUe/VkBSl1+VHNPUq
91fMUl+tdlw73ra29ZquzYl84AqI8syYxIiUJIiPxb4/zqrfBOMuBxmUJ0NtShYnziFoJleoa4BF
PS643/CdC3EwDu1V966qd63s+1tyXuL3dzn3YLds0XVuc+PJcujPpARqO5//PtFfb6FIFZFXGWMs
T+B67GGqP2pD7VXZxek/So5qKeC+8QwQJluIo+C1FhG8lWYPJksZImlrBhUv9zb/rGQ8KMHNFEOc
DiqbF4WeGMQablveDEorw8v1XmVc5eTE47g8EdNg7pK085uuhd6wbXkKWKn+PmEFEvF1lcuhroyR
GIJEQ4EISzFKrxeVV0/HKv0wjJJ7tukcr3ZEsPKQt6zHFB0JM9Xelf05m3W/dWQMh5uRb2VFCK4z
dwC/VRoSut1ZBZ0RRiJun81WgWC9X6ISENgnO7NRsY75IflYnso9DZjfgOsgcA98X3wwJc6wlQPD
IIDKGKhfxGKEJG4mRjyr5mQ8xR+VZ5Q/D8aX7gt5rC5kpx47WWl3+5herQm+N9mWUqQEKaPTlEHv
vlhufB5GmazbVtX6alGC1/U6YUNU4nNsfp78/D31K58Glu7NB3aqTsY5Dvin2we3fan+LExs15Cq
mAFUhUXSf8rGILIMP/lOckn2te1/f6yIMCkyNW3WMLy8FsSjtZTv61yXhL/tJ+TVIcSRlSJvhgZ8
nSwcHRT3Oa6RQb1peBh6cI1wxZ+WUWcn9a1ZCSIm496V+aPIvRYnRLGLxTxVySUpGi8iD3U7YI5W
8e0p961E3dUEiuKMeDkUL3NX9pkmOUoxlHQYV0naBOC+Ws06n4700Gmx7bV65/G8lWUhSwLw9hl4
PVIhpNiTGQ19zItwLiygIU09aOrItxOy1+Jo39PqoSuUYz3LRCM33+7VMQuJCYuzhHU1XoFE/8Kz
86A80O4+j961U0jGz7cvx7bb2qA4JgByA1V4/QgoVqfGmTvh+6qLfxg1gx5wtLttYjuw/DEh8oJw
mkBCecL3VayoL06W7eZJ+zgkf8tmhGoFAsurGft6JVAug3JohuxaLapjEn8iZflVrWQIqv/PHXw1
IziFVjlMhbgdCft9dg8Vs+P82AWRx4IkUCR1d6ktwREK3U7GtuKo07J3tfEjc40d5rV3QBud3Z7f
FSnaYpn9VLXjrsyn4PaxbXoGdC+gSKiBe15spxf15GSmAe8f524/8f5QqZbE+ZYjES8YdDXwvEE8
GZ1M7frIkjJps1hFmh/10b5CSkAK/ZI3xG9YdFaYrOy9FT1W5sTpC5RE1IEk2eLrhzJ6T7X39nAX
y8DiW/u2tiL44ZxHOUVsZstnhd8Vuh/FMt6brRsFsSQLOjUYOgXzzfW+xVEFijKFAZKrOe+cvD6w
ynrWahnyV2Zm2c9VgtiMFZD1E8z08ROIyOLkBYM4t51sM6laL0XYraixdYaJORI2uz5Qd3nAfcWP
/h9p17Ukt44sv4gRNKB7Jdl2rGY0pvXCkKUnQE/w629SZ4+mG8NLhOZE7O7DToSyCygWgDKZ29yr
DsU22hoyvKWr/RmeeExHNsUAORiMjwPeRVURbYuGYu7rpou+U3Y3OPw+ZHdh8mndTMlKvmv/0rLc
7CrcrUqjsnZGnJg3RW5Sz3VCWVV50cnffMMSAnrEaJtmHR5+NV61U/Z5VG94d3DM3bpFi15+BiO4
oFGXo5G0sKjoOh+9DzdDLXsMLUaHMwjB/fSc6HmMaHC08yYwY9MbFZ16XWFuk6k4oX8pkdi0CIgC
gWXOJNc4TC793bR5zDEPgxMEBGtXtCYOZMiLxCMJDb28rwrPrXGzWl9IGagQ46HAh6ORwiF741oB
uVKavTbTC4a7vaqRVBcXXePNPlHreIigL2TNWZVyHD2Fek7ebrNXa5T18K/jQBzych1H1IXp0Fba
sUIrTEhyKPVAuWNqiy2I82R9Uouf1h+j3nWiO4XrqCnkrfBW36FHCgMYkPFc3yIZhPBJxZFulLYF
R8x58aSzRnmtlfqWV84oGY9ZXDjQ/5CZVNPRRY5K3KO1muk4oHLNeRjHZpNFVZDyeJeH+nbdpmWo
masNEnrQJZ/d8iy2R6ZOnDFHFtci/b4beRBbwz3oMPxCSla/6OGgZtHwhP3dQ3wJZYdJwjsN+ka9
g8K6FQZW8YUZbTCGKgaxI0kGdHGzztCEO8XYaz0bHUs9jpblVSQ5YoDRd2m0W18/mVFC3YNnvOZl
RdUjzmLPoAd1fHXcJ13f1DKtCJlB89/PdqoCm3aYYtrimCJ3Fx205iGVVfoWneFtzUQ5zXQaE5vS
Egf9UPl9dh0mm8htPZVLUsfLi2YZKMY60L4TNagiu6ItGRLroaq3XbbBxMMtuK5UZfSn7gMd19Ah
fcMSls0o9byLMcZzJFzxbMLAvcAkPrC8M28Q87Ke7UxPG53zDjuTZW2QQJXJysZ9jjrpuqstHrVn
lggnRIo3b1mhRgq5O91Hj2ug8FoCIdkYkeijGePpn0No1K7LovdijjEo8qpR6Dv9+E/WiE1UI/gc
odptqJAa/caK8FNnui/rCBJjLGHn7UopjB53/SMDi5ejfdL1bVHEYLZFOD19AApUKxZeSeiBFZtm
wQLelDzn5kOttN7Q38T2SW93Md9Psum/xU/0DEm4m8T52FuaElsPbMxABfnNbustNIMHDJusm7To
1GdAgrcZY8nyzEIqv1GmRxQZtzxJnrg+Sarhi5v0BiPew7miMaUNJ5Tfkh59VL80c/JU7UfJbjXw
r/0nk8S0WRFpSWlk+IAGPJWMtntyIWZmxKHkeiVZObEUTiw29h2E/I6Vth+I6TXRDt2ckh5EiR+I
RWSntLUSTdPqsRu/KNl1Xh6INgVT2UnWTLY/QmzjNsHxBo6rY+3sk+YLSUefkOsElI2sfFjfHhmU
4HEhyFTavsENbqLxtreSwMrHz31kBaqFW+MUSy5Zkm0S32Ith+6S3s1amEZzbNp+l0505zSDZKMW
o/abg1v65eHAqWrggoWNUpoeZ2q7yTP1sL5w677wrhKru7FRZNDjQ/Ou6cfmRnV+KdU3wK3DrC8Y
5qYuLRl0sAa6PU7SsP3WtI0/Zvdl8n0dQ2aKuFpj13RxON/a7D6g2Q8QGN12GBvs+nq3jrRoDQYd
oSqEMVldTHg2UGMe0XiGSTMTjMip7aeQnW4jmYD84vafwQjfD7XTyp7QNANujOZEqernZSaJN4ul
FLRn6WA5nTnUxKN0phC1izDHUz8YA+I3/tzjE5iNN/qaH3q1H94qyoeW7w1T2CimMDONQziD1We4
IiTBoHyriOw+srxJbyjGpcuhKmuYKSj3j5w2oGAtrRuV2LtOqv0ow5l38ewGV1QaqKmyqTyqunqw
bfXRYIkH4amPfKhvGyWWLXrwzORWhApU5b7E9s60ss0ILvr+A0NW4O3+s2xiB1AEmrberRMULMzR
43a8iXi54a4pucYvfqxnMELABjvuVPcjOhmqLPI67RMnjxNvPUolWTMJjig7VuRFU/UW8gjqEG6z
5IdbjY1XJSc70p7Wg8LC14o0BVKpNmRd54T0pR/A2cAFGiOSluOVVlyVsgfWUprzAmB2xHNHayq0
mHUAIDtjW2zibf5SgFlmx4NyA8GVnft3Gsa/m9ouAIX4Y01upg2osiO1/pVFpmeWv2rN9NaXbWGD
LkDmk/3MKsWIDFDYzMnbLNpmqfudDmgkL1KEBop2iXUw2R4JN2CWV8MUGgDTuXNV828utySxTYIg
drHo4BfKiYF4mg7lFRk1v0+lNdQ5cgklj/MlE9vaRqOuBxYBY3psg3m0IQ7sh+Gk3w3BXNWfZGMN
6zZh1O1yi5qyUFIwaeFpj+k3jPvctKbMCxaC6JlJ6FO/hHAzsBY0c9RpU3OX51owQWQ+iWXzbjIY
4eSp64rGeWKW6J7jR5fUO7s3bm09lxTdZDDC0WPT2K1VF0GH5BHmLINGjz31b2XmUKvEkoEF30Bn
v4P5q8sla9CE3jkMp2jc7TR6HNVoW/JdY8mKAYvGaOgPAu2wi8eaEAUwsFBorIK3sRoV7Ag8hLWl
f44n/WX925ThCIEgrkwElwSPRpKk1+jm3mYKx+BoJvlAZTBCCIBONB0MNqnHop88y37t6fecyqTD
F4Pa2ZoJp1uaR4WR2ZjysNsY5PFZYI7Gi2O23sRkbA7zsrwLBm9QYsBxwiYvywJPEUh6MTWY+udc
uY7RFShtXpIYJXbOdUWqmOD+xnEw3mlKYCMNXwzb0P78X/zgXcdSGpqF0fZI7tjTPfT4eLwBC806
xFIXClH/LBoYKS6/nU6LIDSj4RzIX9sAab2dM3i9pz20v8hW33NbcsYtBlDdVG1weWoqZN8u4ewu
6uMQEx9HLeabFAwjLPnQV/oHAo3ulxBdSUlKE7QOORFUXmiz7SH95FrKfn3lFr8eHcEGmoIgRBZv
oVNKUmYzELNpXbWNDEiyVEpA6ny7DrPoamcwwkdagKbKKRM4tQVJ30b5GWW9lxmBGT6s4yxvzB9z
xDQfL9tySFNcqcxJ+2aZ9dEcq/+2Yu9odO0kNNQKrkbaxO8wcu+Ed62sDXnpGYeylQnuHdCmo/Q4
79vZLUqjYPziKTwM7POvKIFvdXtjBV1AtgVUfbzWT7ayzpJFVziDFPbISaO4bkyUZFLKwNuUHS07
flbiTBIOFrfoD4wjFgKVUGE1WmlR+Ym023BwPUdRJOFAAiHebxSjqazM4Ig4xnNKXs30ed3LFr0Z
pWA8pk28sMU3yJBa5jCBy+qYu5i9teNPVNNu+yQMejuTPKs0GZYQ2fRwiGkEDZ7j4Ku+7sd+ejd0
gRl50Q20eDyksbf1cIiC8fT3Nuo2SHHB/GDjRiLeRibLYk2L2whXGj/H2JevRsm3UW1fHDWMg3Ww
JddDKEV1EzONmLcVgh34CixUU+ETVYNU1Qt0yEt7sw6hLWKA5td00PRrYlj78otyrBSit1D5eFB3
09bcansFw4VIKXogYg/0IN5oWOEIY4CSs0KCKzoLWICVKEFjzrGnqfvJxc/Yokdi8JVukIWmJV/B
dmmzYCeGl8SZbEwAjm1aNMhiZsci3jf2uI06UJjL6pxLJAUgB8BtFYyyUENShavdSKeMWZaTHZuh
83oHdLWsDGw897PoIUevKe93TI38pKw/sphvwOI5XzZFlSXMUQ6aOk0k8RuDUg5euTxlZR00HLLd
ku9gcfuQEYRUh4kpTnHm0Ia4WhYpmO8vsvyGgsZ2at3veulKvvOlWx9qnwZ66lR0mfxe8bN4TyzK
C9WdBwHr7rZI4puymHYs1r7gqRFQjElLFnLRVc7whB1Mmi5rqx6TTowO39TyJeLxVV3k921k++sf
3vxdifdZdKrbBA4B2mZxENtUapN3Y4lA0lwn8aNS7Rh9cdl3hV1bkFFaB1s26w1M+MiboQ2zjre4
Z4T3Wnc/hLlfjxs1lfFDLp0wZ0aJbyhDbZOuwlYek7jYxWxCymvoJJ63aAvU3uYJZbwKxcaPxEpI
41JgqKC2ReautX19RFN33PNfhuH8fe2NGGdogkPovZKFJUHsSEfndghdn1VFEFMQn3UR91mtyuQ4
Fz2eOOqsvKSBN0W4Q1eszcNhrPD6iMA5qAQu2G1TdHuy7STjjljcrTco8SwrIP5sDvlsGzP8KW2/
l5X2vO54ixCmMzNg6tChFCGmPiIktsMCiYghiFD2D21ZmmgxEoH/3sU0KkKuWDwKY27GcV+XR9MN
vbZotqFbBIZUR3QZBlaA7gniRCKP7RQqhQKuXDzbDXZdN/lTWQy73hj3H1gw6w1G8Dca92bqmCk6
YsPiZir6q3KSKTUuWnJ2WMx/P4upDueak9iY2OryubUN+nngRjQSc7tuiQRGrLhEHa2niYEdQenH
LdpXDqmugDiDbf4bzOyBZ9YkWYyj2NTgxJxtShN6iuBYUo1cEkEXHflt0cQ2YktJusGpcd+cxqtG
fY70p3UzfqsuvTsP/hyoeEJf2uFAFj1vO5Ydba4FrTttB8ZSbygeWa97dYdKX615ehTvI73ZZug4
agfuOfrDzGyBSrqf5j904wO1JVxo/j3l8XFd/ihmKZAHzsAVlA5mUPIsSCiUnxPZWbjsKm8wwvEE
YdCpihWCC1rrXMUuv9Pc/gjNmQ955B8YR7i7hwPv1DEDTZyVDrtRiTYmypnMYpJPeP61KzvpCDvZ
F7SkLcVOdnXsmS05YGj+us9df7A2PSVXVibTmVg8M/5sE5S0Lrcph/ifaqQoMo1Wh0SsZlwxbTpi
86AwoKi+McUSExdrNG+OAdEJAVEbWJgzvEzmybQ5sRRt6r362PvKLt/IW9GXv75/d04T77eRlcdc
zQEXlf3RTUfP0tzd+ge46IPWPOMMhhMQhgvnbm8pyP82cA6tcH4mnfuJJRhXzHvZ6OD8yYjeAeIB
aKWCsBCnlhCvyoybDUtjxKt6z63t0J4GvL2gmLpuzjrMu3RCAe7NISNqeiQgqC/cK3343BbmI0ll
TAoLQJgRmPsDZvYRS5TzgrRuNIV5Anerv/XJZqJHO3mxEsmlb8EBzlCwR5f+ZuHqDyo9ZTrysNuw
soB8s4zMbuGzheYgFK3BoYcWAREiqqyWdK2FuTHw1XhDAqZ/p9jUeb8lTX3Vl+GrWUWSqq0EU5xa
ZZFGUpVE6HwYvtnNVYwacRveD63PIzPoP/AOxsVFhdISuALAySZ8tErWG6ERhgnyP4mXVE80Il6H
LGoiyTMtfEogXwIFE95rkJQWxyoKvVb0idsTmpinHfphDlVvo1GJbNZdXAYz//3s5FcHq4tx75yO
Wn1ArvBopva+VxUJykJsvTBm9v8zlFwfOKRxsWh5eXIz3zGroHVuG2OT647kjiEzSAjjRpj3WRol
6VGJvtUdu3GmZxXK6uurtvi9vm3OO9q0lFoh+orToxpmL0NfPNXVBC3j8jYBYbEkCC0lRM4XT7zU
NHUGotQCdIyEJhsrpM8R5UHhEC+ZotsogbuPjubVmM4dlA8wiFxgCyEDacqpzjR4oaXqL5n6PDjj
/fpSLu8XZLaJCgl3VVQgNkc2RmqNg77QUgze0EArtU1uGxK3WIx9eIL+D0bUd8rqOOyjAoYgFt03
NNlNqUxZWAYhXFkgageFVZB5HntNC7qKbLqPkBpjOyBZCLU3cGeK71rWYkaoKlh+LGs8B2wI3NfJ
pusticst7gl0gfF6RojDqXT5uU44WUmU43PtFde3oF3KNHLfW6HkK1qGIWAbcF0XX5MAo6I3wR4b
BO62dQMQo0AYrd5Y5gc6U6BujfYh6KFBHkwsd/CGhQOhKTh4ozyweu25MLhnpN3hA458BiMEntB0
E6fUE1yvJhZoffPY1F3QjTKm7sXQcwYjXLEaI23z2gQMYc8xeAetz6l9xbPXDxiDbgECL8MlS7yQ
GIlSF01a5UceKb1vRFCsHnDz97I2/0C3pwvWNdDioG0A/xXWzZxaG2/CIj/mTRUUme1PIB5EBN+s
W7R0BJlzykG1QO8DNtVLn06R7tIzg0ApNTngKgdKOz9pN3b5tS2f1pHmHyxcTl2IJc5XICTXdJHX
s2OsL+1G48c8/zI6N8w5aeWtYn6O2L6kEqz5V7/DQiDQIJaAUXSxzK6iVlxquR0fDaXfgAww3YaR
emJ1GX0gflpnQEJwC6HUENOyyo5KW6eHkI4UGvFuLzkMlgbQ59kGorsOxrfQuHG5S2OsF1EIGcuD
06S7sT+GKWZp1HjHB+bRqd6E0VXWXHV2CL2oPFjft/fvMQv6na6D+TRECUxszS50dktpHU5qSJf2
R3T97MZE2SpW/6Bk9s624lOD0UKdoaTohsl1jtd7PibfnaQ68EiTKcW+O0mEHyJ8Eq7NB2pVan/s
itofoLfLtEZm7HxPvfAcC62HiLpQpJzLwOI9NsGgv9Pyjjywej9zy6QBCGh/QijS3ukB2zmb9cVd
MOkCTjBJDUfVnqoWGQmNe7mJoUm3ljjPu2/h0iLx1KIdOuiyDPWbybA2gxvukE71oHK/XbdkCUZX
cQLr6N7E4SU8AHKmpUnt6MqhiSvMLeX7nNf+xGR1sHfxCtacw8wLeuaMtKoGOo1RhBbeahc23CMD
fSit0GfpGNSOrBa8bBVBKQp1IgOTRZdwjFplG0ER8DiBLSzVWmjT55uS/PXt/LdVbzDzzzizChyB
yK7EjXIY1DJQR8drtWbTtTKJHJk1wpfcFLqTmxa8jfBkz51iPxhk04bj7gOuoCNlDl/AJUaUxHYh
YUzaslYOCc2ezRFM+JZT3Q56LHnhLprzhkOEzUHbTN/nddUfB1Z/4Tp/7NTW19T2638yR0zPotwZ
DWkCz1aTeGcr+S1yoV5I+80HYFD1h44wPFx3hcegZpeQDJuIcghN9Z5q9raz1M9MkVH3LEUcA09n
dFJA9xQjzpeuZsfKmOedEiHbod+kBr0tylpiyXzXEmPoOYRgCbV1xc7GyjwUXeGFYeOXKvGt+Dk1
X5HvDVIDnD1/neaFNeeYgmsraTJqhcqUQ5s3PhRbgi4JURCKJKZJVk8cYQt1c6gY1FyPdcdvm767
chxF4m7vbrKXlojsTgUEpc1wzkWS5qHikAf7BXnLhkjGsyV7JA7JqfbIcnDa9ceelVcZGw9UcTfW
qO5cl/kZhn+mNtymrawCubx+Nl5pSHQRHLOX3lc0RYnAneAGwyCsVhLlWY9kDHTLC/iGIYaFJk/0
tOyjY1vrX0M21puR6yRgKQNJV2v+9aD77/16gxM8z0bpoo+TFCsZT56Jhs5G1Xw3tfbr4UFilfhS
Z1WpV6Y1p6jHlzD+4dLnqryJWkl6bdkt/hgjKn6g4b5ldKzNA/iVAo4ikZP+6Hu0LGPuMC8g3q7+
iLJK8q6eV+gtXsARcLdULbR2orELhVzxkM3GISyLuNdOBrtRs4DQp1GlHjMGr5TRqs/RbQ1KiH4m
NUaS6Y12IoW2o6N9Rao06ItOEiZkMEIE1GkGbtay005RdeuG1LPTw1QTybJdfkvvl01wPIejyTdK
Wu1UR+rOnvo9U+LtutPJ7BCupzV6ZKYGkz8nBToMCTGvJ+OTorSHdZRL135vyOyUZ7cfqB3FTaTV
2ql0b3J6sIbedwq/5rLH2rKfoWCL7DGq+eKARNxnnTWGwHEHGujVDzW9DTWIBNLej2RPtsXNmdms
0Z+ARl8xJVWEnTGYUJs7uczZG1H8ABJYSZ5oCQJvMrwKkfhykJC4XLa+m5po7BJAgOfPje3blsve
7IsQNv5x6BJDlkaU6Ku5rWcUJEYnsNXsQHa4z3go8eLLiPPP5iPL8QdC+FTacahtBX2pJ5a3r+iW
DriqHJS+nsvB16NDD6lrQqhPfVj3uSXPPocVFo+hdd1yuhxfaJrfJraXlsXnoZPd6ZY8+xxF+H6m
sOQUTy/1NBZ3ZetX0KvmzS5Tn9aNmf8ZMaqdwwgfUJNAIF1NYUzM4o1efa/aO/Tm+W6+H9inbgrW
0SRGiX1zUxTFbYTn/ckhELtBJ75jFbcK+9rktmSTFt0PmV08IebhWvG2gKNCGVqo65wijQWFMm5c
sFmuGyODmP9+FntIN2lqP7jqycz07eTSDUt+rSMsbs6ZEbMnniEknTWVI8bqTxl0m+v2EKVXaf6z
yHsPfCsplLvW4RZ35wxu/vsZXAE1j7CAstwJ5MgQC2F7x0T/WlQcSup8W4da/IbOoIRvqGSUWtkA
RzAqx3fsdOOW0dbNZIfpUtg2XOJC5w9aoRDqurSIjwbvXcVQT0hagM90V/YdMu+fJuJVyuu6RcuL
9walX0KVcZanZqWrJzf8okzb0syDTvFd7XEdZnnh3mCEW/BYpxnTKlM9aWTat+43Yo0bHe+WdRSZ
MYJrFwqyoDUHCs2yAE/lbWmE34lWwytk3X7LUDjq0K9rzgK1l+vmNvmgQxRCPTX8TmFB5jyP1XcX
6hrrFi2v2x8YMZU1acU42rmmnnTTeppo4RtZ+m00/q5R939HEtTd/2eN+MijTlUQV5mwcLrjDU4w
ohsqDV/y7q8YMP7BwQiVg//AF1BTuFy1Qeclrp5YNcdinjoGFJcRQ6bou7Rm5yDCEdTZRj9BX0E9
Ydpwr8SFF/XkJrU+cocnDib/TAgRo09d8ADTYlkbRwxyGqnrt+4uch/Qm+mbP9tuv+4ES+HgDEl0
ggbzoIoOxq9TYeWB0exL86iDGQfqTxP9qxnUfzbIRAGGzLNaEFYRjGqcsmncqUTlQL+3EsMbw9DX
almCfekIwj8+y32iYoHuiUs3iBWeUdvO1VNHeKCyHkPoLFhfswUnMHHvxfjpfCOFwwkQISlUPPjV
E5QMIc2eb3TcRLSU79ZhFrbGMcDUj5qliySw2JbZNlbfcbPjpz57oni+pdpTaPQbTg5Qnf37vcEX
CrZahJu5Hid8PGmcD8ThAz8p5alQftjKvdl/+oA5GBE2Z5PmvtzLVcPIlJGmSQ+I5MvU7Hj0vYXu
krFpLYkti+s2U1dpDkxB69YlEASS46pnBT+5JEV0Pjg19eL22p12Zvf3NrkuxlVAiYI8vypKKhRQ
Ce0USCSeJvcuse4halyg99MqbgpaSJxuwaoLKOH8GUuLp2iyH05d+9XoPUbuSH1ndF8TaQLh/Rdk
q2iRQGXMNNDJIN4QwAQ+hHHWDac02rXNfSyLA++vcPj38QBCczZGA9752phUpVk3xXCKx0dFfyir
jZZUnmpHHmEgHpS868TDFPKfiAaO66KcDS5wR4gHfaKSQeNqe2r5lZV0voq7SKb71Piy7t5iUJhl
RpF2Qd4FKwfWDSG62d00jC7KsqeYEq83Ot+B/htqnYcPwDgWHt02qJHQLHXp3I3d2QxNYexkjSVa
Rp9MjXpF8/kjIBitd23MYaAz6xJkzCNdVwqAoJDjx7Wz0cNo37vu9u9h0P+BYhCK2CjLC7YUnZ4o
yRCx01Spz3mifo8NelMYg+R+KPrzvDPnMMKZXUKuEY0GsAbUNEHfuS96kfxVVfAfjVlMUdrarNJN
MBt6uWBkUmvDVlx6QsHJUn9S9DB0P9YXa9GKM4j572cvESNCmZDgSXVqphADQYNb7sABKhODXfha
jHNDhJ3vh4ZYmA+jp2oqPWreojro1dV2lF07ZDjz38+s4eXk2hS5vNPUadesQSXcUby2i2/HIvmI
l+GsxmmNbol3eaoscuvCmmJ2UlLMSnIl9phi/ULVXXLsCC10/zrBG5Dw3An1ugQTD9wZPuIXSu1p
XR9tynr4VtrjqUyL+8GYdm5ueMTkMubBpfCDvoK51IV8M/7nckELpRw6XLPJA8EgB7Qr3HSb5vFN
wRvZnNWiI54hCZ+T2rmx1ZMRvk4TkHORPvKpYspeDTJ7hHBaW6VJea3RU5S/DE7lW/xRMVzJC0g8
U39HBpQIcTwQxwVh8OWiacmgxVFtAMRsfBXM5YZbecgtROHX2Ja4x6JBZ1iCxzMnU7V0gkGjWnuW
qtwrZetFvJXc5xd3x3UxRjMbhKfKpUk9mODHhA70VObmjvAOE3Ay5YulbxfqUThOQRKLk1yAaDLH
rUITft7W8Rb0oFmrBGOzNTtJUW1pd85xhO9Jz5muds181NXRQbdeINfs63oTtDPJbkSC9fgqs0oI
4Z1WURsnBT252s9KP+Suu+n5zoye/xoGWqpo7Ea5GKeeeObVRR2XNrouTuNkBGgYDWj3mjGQV0hu
puIlC65tYwwdgxgziitee6qmcYy26egpMV877aZwa68uf1D1Nh0PnElO2IW1Axhuczj+4BfijTub
1CHqWIVTo03x3io8Qr/kHd1ppuxhvPAV2dAuQ/cWKOEgryH4XtVWeg+25fJkp08ubb0R6uHq1/Ut
mkPLef4XS4c3nYFJZmQRcG8UQo+W8Xhwsqo88fIeRvSgZxvLo5N+cZ3A4t/rQTK4KlBl/D44zgFF
YfAqblLQbjflqZzuFXTXcXJvl7dTeGtFnR/FnacVB8e9tuIrAhqdOrtKVFnzh7bgL3gt4ew3cI01
3p0fZUlLNU55cXJ5DTU4dqdmL1GaeWrGtq77I3b2NSsCkB/4YfiQoFGuw4DbGFHfNuMgRctrPQaJ
I3tpL52pFz9LOGwsjM8VSIXhZ0EkNSkHfzIaz22vxniAzEQXMEMN8loNQMcuORveeRqYHKCXQJCD
w80K/amXgZS2yhi2Wtu9dvSeRHs9fmLKw7qjCaQ/2HgBQ7BuKvGwTHVgkF1/PcsBR0/Ks7mztsUj
xr5lPA7vtlgHMRdBExHu9UheiL0qpZLkTZTb7Ws/WhvNfIidT2bd7rrhSnN9LtVEexe+Bbg5aJxd
8SziZslYAc4oHb/IryAT6TGwj02TB3ooyW69i0Am2u4xVIz5fNiIbvJLsMzN3dTJQXlrt65n5fe6
FXpUu+/K/fqWyXAEo3hvG21uW9l+4GN3jNKWf0KCk3mxpvebemzobh3v3SLCLnCY4HaC9mWEV+EM
NErS19NsV0VvsWux/hXvMq8u9hAolizhO/eYodA7gDc/cDRDME0dElfR8zHfx/xxmJiXNfkutk9F
e0haZ8Mhtbxu2rsPbMZzDSS3EMohcSWYlic8I4MdsZ2Fvu/e/GLTHy17+nsM6DDNyRmEclUc4UtM
d4x6K2M7Vm5b5ZWaeyI7+5Z26BxC8LyuNRo+KCnb9S1HVmGXpND8mR/lJQ0y9HqsG7Tkf+dowiZN
uVuHWga0pH1Q7C9q9Vpmh7T8O/kRBCbsDTIzOvIMkL8mYh+7baUx6Oaxbnl05Ri343RXGy/rlixt
/zmEYElZtFmZJrCEZ+CVP3H11sokF8hFCF1FXMDLCG8/4cmMnislpAMgBuu1HVKUuW5653ndjMUN
OcMQtn+oa63A2BnM0D/b7rbCuHc97SJZg9kyDBp65hMa2mUCTMpzLS5HmJLqz3S401rrQMbE003Z
BIMMaP77WdTW85QqzVSynV2/Ouorq78Z2t75O7by//kXPsl/zZk/qjMUzC8Rp4qwaq57Y1YvdHyp
+8/rG7P4XZ5BCGermXT1oCkJDBlxocn3ZniVx3dd9WloJLffBTebZeJRckArNe6OgpuplE5KVXQI
ZOZjnnweyDVBiWvdmoVtAYapo2cfk1Ka2MaoJqgUODhowGOBgdDyGKN4G/GrdJA8GxZWDU9HHDjz
cDUS2oItNAqpyycNfkYGX88PI33p+8Izm21JJM1x8z91cc3GDeQcSnDpvGj1fnABFbL7SHvWDMm2
yEwRPJmmGRKydlLszT67G4wmqKpXR980A9nays/17VlygXNbBH8mlKdJN6FDxHDvbOuoZY9D97cp
RmG5BH9GLaNL83ln7PqmJTs724eydkXZigkPn8JsS83GVWqfVBh9CQ+hht5IurUws+H+WF8wCZQo
zcKhUT5kFqBoeG93R6MtAru4SrKvhMomJpf3Bl/HPEytItF8GWu4BRpfNJyznYkmkZB+ddDWzrVW
8oHKUITtMVI7NpVEZTsjPBr0OLh3UynJIAlzS7+jJpKYeM3PVybMTQofJ49LsBsWZr5PM/2Q2qXf
E91TyH50TjV6w3P0HFdq7Efhk2tIPtZlbPSEQ8ELVzVdHFtCT25jt9SGnjwG6Fh1xFyy37LHYnxU
O8cLFcvLuBEY/Z5r7HndV5ZiH+odf6CFpVWrYmwa0mJcKHt0sk1DIFvXbptJtoX/j40uBhLx5kQ6
Q1jfkGuofCk4lZpNuDOvtX2b+mjUvbW2+L9kxN8Cnd//dhNdOP+izR51dgaafZNAiQQnbV7FW2IV
29H4ZeTZtYp2+4goQVlOvtHzzxMhnqbsM1vdGilH814fZFMbrK/x7+rru2h89muEaGmqPXqVm5zt
utjvA91vvO7JCeLUzw71LTQrg0y23Ish4AxR+C5N8DZotQpE0j0R9mtizqaIQd9aIFUua3WRmif4
ECj2czfPAJYfoj2xoCnh+g5a2X3HM/0syC2/kSnNLkYEC0OGeI4auEkLK1o1qtr1FOdPbvzQ6L5y
v5ay6ZNlCPTygYMM1VRxgLap7FTnE4KOnj4m7bYun51hu+4Yi7tkvUEIZ4KaFFY3jXGxT4qfmrmL
UaktYsezWk9PLH8d613ibT7i/sXC7Jt6+UU4etRTWqfFvtk4x2LT78ejstP3MgX6xVVDkXYenZ3F
1ATHy12IbKYuhy8oX/r2auI3kXVYt2SOFO++pjMIwd3wKrBCQw/ZrqyZhyyI343f1xGW9kWfc/yY
akbGQ1wrnjtVGKPTaZdFn7o09Qx7aw5fTfMlTyQF9EUkxF8MIc5PKTG1MuRKMxRTVO0m/XnQ7/Rp
YwyllzgHIpPNXdoY/QxJ+GKmLh2ylhOc1ORHPKYeIZAt6XrJSb0YCzAmqmMYHIeoKdLHaHWnN6zK
qp2Z9ttYMTBP120y+16NfqiQOkTvHQZbwBpoWj6+bfAW3jXTt/XdW7R0Ti4iYYUcn9gTp0KrhyCt
w5DWeWaoSlJ6GmS3uXm1RB+Eh/8faV/aJKeOdP2LiACxf2Upiqrudrvb+xfCyzWIHYlF8OufQ994
r6vURPG2ZyZmYiZu2FkSqVQq8+Q5/9kg16dJG/UFNWXY4N1Pnj5DbRHX9In1zc5+btoB5wU4ng1z
vcyu7eT5PFLonOE4kU9dec4yFhag5bc7N/yLTbswJF3P7lDUiUWRAU/zN5AjOe17I/v6v5lYv9vF
nazrY8PoiICq5B87+84Rz9VeHr9574OV+L/9krxc04p6orTBuKhffG9j7pWB88hST/8m/OpDHU7H
CeJAX/63hUkxjxpuZVtUQXqq3ZnpOVW+gb30tok1pr3yt4t1STGP82XmagU/mCrX57V5aNMJCJXP
Kdi+F2vyCLR5b1vcPEUm+A/QClqTe8khlqFJzQHMhRFrv5L6O+ufynwvS9n0blwTOoTcDYiJSh5B
JurMI4awI2q2fjnE5nQ3LMyzy50Ee8+O5BWqPtg8rxHPu+TR1R7XlrebPIC7aWfPNr+SjS4AkhJL
xSTAtYfTtIMWSEq7CONU0OL1hFZ6vJ2Ai3nqcY1U7p78zMbCsH0G2kq4PoAxlC71gaQsSXIsDGyB
Xt59zrsfY3s2d6X9tu2gcwfpEbBvyPgrRZ9Y2hY5PhQvvSyJJpGCaTFe9pQaNq52rOc/OzJgFpSl
lpVbuD1s/iUzYovvVGB21iFfDbxJCkcI/P1dO3t0ejfVd132tFR7ChAbh+dqHZIjVBrErNMKdgr9
a0k+FmUD3hWy422vW5vrMxXAGxMNb/D8yF8FrR+3Jpx3kfZsv7O/gDk8zALqG4FyP1EP2f4xj24H
ha3vc2FR/j42LVrbATU00FE/xsXX9kiNN5LUyxXJ3wePiEaDMhCyh3f6YYjGM43tEznuAaS2spQr
O/L3sQxM8bVYBw/nUAs65PheewaALdTD4mA9jHujLnsbJ93jROs7A+3WLspA8tUAAO6SnUb3lstd
fhopXg+NsMpkxtbVzrFy/8mZn80795xEzvryqr7aNiles8EoulGBDeWoaF4Zawct4JHz+OJ3URsW
xGuIt5KPpHsTInsbKIXw1AbrYTHgju1B0lx32Ukh9uG2c2/vIAYDoPEIBkdD+kb1MDimnQ9dZKwC
wOe8/mdYnm6b2Io/Bu7S/2dC+kg92P8oY3CD1sl8Tg4NdzBwO3tNVfu3LW1cRXgegxwcL1fbBJfR
9VUE3BVwYxo+VZmUnjl/AvqBtad+6UKhR/2eFudW3nVlTvo8tp1rVLVhDoIkB+5xfwlWbUnhqc9u
1Bzyb+lhj4hk+xBfLFFKu0ipczsbsJnDaQrpsTxYj+hDrbIX2ZGckRhZ4e09fQ0pWAPuhUUpC2Pd
MI2jgVWC8eSTEeYH9zv/oh5IMJ/NINlByryMyUs5H6xhWnatcuA5KgWpfimJOs7wRwAzDsVR+ane
lwd65FHjKw/kUf1pfMEszofWryP1aD2Rs7lTFd94nF79AOlADNTIsnINKcMclkYsMBlsv9enj/m0
8zLYPNwXK5WOxaA21Viv10rRPg79u9LYeWVrm/fKhQHpNFBhgKq8WFdyMk7JfXqsDwnmV7zyLE6j
j1Kgr3rtfe5X5/8PP90+in++o3Q2TA06KRQCSlH9xXqfHqeIhvT+KXlUfEwG+q3nd79AshoVn//K
W//Ylc7HJAYAVdd4xkPzixE2UeED3/eJeKqnBHt8vtvJyMUWS2fDWfoaFxC2uLyj31N46ZL4S9Tc
dXerSKEZw0l3gulmvAaulDgW2uiqI1nsJ4OXQ1p2kcPuiH6e6q9iOt7ew00T9ppZmxj/QFnjOooq
zNbTqkR5pjAab8qeLbUARGzndbLp/Y79MruloqQp+ceU9gnoTeD9vXLP6beUPd9exObf7wKtChaT
lYpW8gOSQEuYp3hl2eBeY3S5hzrFzm2zZ0L6FCOagaWWzDAxZ9AMFKeuTHZSd+S1r9/AwDX9Wcd6
yC/qBygCVyMGbLuoQnkzhFj2GNllmwcWsdrYQXvIH/nYnUGjnnrqVLe+VTfUr52ZeAWk3ENMYA0n
OmdFyNzUiIpOM8FOl4IXMWG09IYkmY45NGTCGm9S3xgdzQdXYn1UU8zvkrwiAea7Kh9zkOy+0Bse
4qVke5ma4A+Taagf3LH+LCpiBczqU99OuRsaOV18a6qHYLFE6VdLZ39AD6juMAGYs85LVaP2Nep+
UEcVoKNKs/rjMlvqUVvaKcrzBJDpGZTBNdBsoeihi6aOrfJjzvKH0hlpAKLSyqeZSvxx1Ia7rqNW
MNvjEkCqhoJV1tHBTrIs6DM0GHv05gQyRnPbVJ47lFXQQMrt3szaIaadJk6t4aDT1AB/KMq2OeYI
W8+DyJeAFhoLenMSnjsu7cEZ0D0BFrqLGii4gs+DVI9CUeYAmL/s3rCgYj8sQxrrAqqRrGNJYLVV
5i9FxwLgHyy/hbdgJW0tfFrOGCDT+x7wR3CbYKan95zKJQGtmyVoQIh4dEr035ROFGc30RW/6TsW
9pleem3O8wfTUsUBRVzngUCG8zMyIsfTq158ForzWQCEHjmjsvg1639WtboHct9yfFPHoBWBnh+E
laQHuKolGBFrF8R25V3SaR5gXt7t07vl9eCoBvxhhUG8AqdMFRkwVoO9NqtDjqxjOZTiy/9mQgpA
Zp7aoLSBiZ58MvIfbvPQV38Rqy9XIcWgWeUip0mFWD3PhwzHBq/Zk0X3VDDWOCOnTJdmpDg0z1Pe
TetKFgy+JB8b9UuhxCRHOopj7pKdwL3uyytrQEwDxYWwhCK+FJAG3aXmhIBUFJ+X4oNljkEpjkO5
x2Kx6WR/7Mj9/NKxlYxzHYlgKgK9FUFV54e3u4BtANK+Us5At0u7XkqPCXUouuH7tHPhVzTHk0H4
S7aHkt1y5ksz0n1a2wWqwKszKzye1d+FgnmDnXtiywT0zSDyuY4pO4bkzK6+qGaVNCjxmC3zxnky
fVGN7MmdanVnKnHr+1+akpw6JU2V9i6+izt+ptMdHWOFxrq1c33vWZF8mjLSUtQUUXtL72cA1TXL
6527fG8gZNMMBg2AR1y7dzIqMePTPCp6i9dv0/hq4eFF4hfDKdnjrdj8Phd2pO8jDL1OO250kUoi
dfyAFn3V7JRC1n2XzyUUkoHmQgcK/J7rebpIFPQB0pQLromo6emhy381GvHy9rHuHvo9SNfWalyM
6uBfK4JMRm4wMwOnrclQgsM4dE4DkCB61N5Zz1ZUuzQieQBosdtmSLCekZnAWXpl+lVPTI83X4fm
6CTGX9w4K6M3MdanJyAp19tHeYMiPHW6SM+/QcvWs1Ah/QvssAXKcGSjKFwiF5ECQdLnvTo5WBJK
84HlZhDna4IEN/7tsLblCZdmpBds3iU6F7rdRbPNT3M2n8wG6LslPWTEiooGydFte5vucLEsyfOG
ZFaGosLWDbkWVtwOcwhpkN46vNkMIISYiF8BQ6j/Sl/InjSuNWsmzPsnQh8V5Y44H26b2AgHVyak
u82k1HIL6BEBctUHIo3AL+Ib5J9+if7GDiZACFAc2DnpC9ULhJLphHBg8ns+vl+ch7Q7NvreCMPG
h8Fy7LWKAiwnCirXPm0sTl4TC8sxne+5fW9NhW+Oe83vjSrDlZH1R1zEHacitHIsPIHzhT0pPGOe
KdRPS568d+30W1EW9+A0fob8eHh7DzcXB3oJqLYgsKJ6eW2XMUVhE8M9VI1gRrCS+fucOB0mizLz
7e88DCb+sSR/LRUjDP1acrP1XI9Y3bG459PbuH9fysxgE9AIZvABysWI0PV6WjeblDQbcWqHKlSc
xSNOc7TM9G9O0YUZ6RSZZeuwvIEZoTt3SUr/cUr1mOjG59tfZ/MkXZiRTlLSTkzRDHydurW/C8eI
eEZmb+wMACXfpt70aufk5whBmDPmBLaY5Z5soM1UMtxl9p60l7Qk1Fw0CwVy4KJe7gn5A819loFO
vijOwGNOU9xiXky0Z/D7vS2cvthxoAsOThuMP6IVfe0IY2LVSrvUxbnWHwHm8/hyoOMeq590ev41
AjJjx3LBLfAK56Ung2YrXd+ftawFxJy8J256bMd+x9ukq2g1g7iDpATZlQuifyk4iMkuQZoM6nuD
HRpxh349nnt+NZ/r/Mdth3u9oHWaaRWLRVFs7Qte75oDN+GJRvLzSL9N9mM1AFW2xy6x/h0XKRZW
gyY3KNQh0KkjaFvS2XELhfaKARuDHjXJydwrPa9/Xvr7IWoPK6tQExom0t+v5IbCMMjAztDqDlqT
e/mM/7iozfTEL+fKU50kuL1trz8Qnj1rMkLAywGNEekJpNqK0LQhL86N9sGyPN1avET7hxi+yvbU
WTZ278qUFLBHe2nmslpNueLJXikx070E6/URxWpQS1xDKJoIchLnOkxpDTDBnLtsihyFPJRijqZB
CQF/Dm9vnNwWWZ0BOSi0JZCKgM/kFeZr0otqnsribKDCxDwn+leLwCB+/0n3WbTXhd5wcIhy2Dry
U0zuYZnXDl43fFFcQ3TnhKHlGfWZU92lNrVn4JZBC7wThLb8gji4WTG8hzPlrP/84lZPrL5VzQWr
s0DrV5xnINhKzfBKclaLPeHgzZVd2JLcnqszNAIggXDGxMvBMNKz0lCPp9XbZrdePhg4FTGMaK+E
FrJz0GRuptLEkiZue4s7eIw0niv28qGt1VyakcJ3K0biCL3CnqXwivTUYDhgLHai3ZajQ/MAo/Ga
BXd/qRpffB7TSjoKdhB+dpv3fQaAyhRYRgbZ8b2O6tZqLg2tP+TCUGcy0MYJrEZz7hcb/NJdF2Tm
jrNtrsZcr1YV+Q/gp9dGmD7lWisadmbd5Gnku4VyqCYCvjcjtuXUxoUd6Y5oHb4wqJL1Z5cmZ9Zo
HmAk515Topx+Yb16vB0htlZlgs4CywL3K0a5rldVJIvdDph7PHPTii1FfVJVLXA65TDQIrptausr
uRC0WhFleFzaks+xIksW1nB+XqC54p7zyqN7TNMbq3FMC4EHvo1xETkggF3PAQpmKs7JqJww3e4j
avTBlEHcNNubr9m4B69sSQFBNJpujLWen4UqMtC1658KewpIqz72I5AXTHOige9FoY3rCdUTQHhd
fLTXA6qg0p+dhfccU+WJr3TDJ/Am7FTpNvzvyoR0mOxGV6DCw5FBMmXwDA6MddOd1Hp4YOgozNVe
IWBrSZa+8tWBHhGj7JJbLHnbmmMzF+ce6gtQrlmGAG+xr7d9b2tRF0Ze+BYuIoTKNWWZO604D5Me
5xlUqsjsYzDOaKYPabpXspXxD2sURy6H2gm4ZkE8IMvdMmMsMZVEoJcJXQS9T3yi6D8ad3m2jfG7
lhZ+AY5LYL4DLdMwAKaFwqCBqw/Pt1e9bp2UqrkrNRvk34CZwR15fbjNNKPm0DT0XGR9kIN8nbTp
Qa0+ZTnH/NT4ZVDuVeRSt43K40Tr4kHBAypuXF9gn5NJwaCEquVmTatzNh9W4d08cEGXFIqwCfL3
f5FwXBmToqVFUjIi8heQ0ACVkV2GunFy1L05mg0fvbKyhrZL98ndocp63Mp0/Gjpz2n6NjjHy5aB
twbQVB054auZGaXRcstqcIGhNBFk1j3Nf8xQKzafzL1huo0gjACMzhvGAkH2YkqnrQEwZ9LBqnku
MASreGbV5YsPLDGBjkZZ2nvOsGPuFQp2bFpiVbw/271xsNivagKVdPoX2YyLJgz2TsN84KuB99I1
Oc+XqjrnVj9Rv3fqofHLzOb/gNPG2GktbS1pFeDFEw4zG0hzJV9oUHZTTIOfUxUzlhhFz0p0lCtS
Hx273ePk2bjQ8PpF2rnq7GB10iXTCIiUDXXan2fDOY9iOjVUiVthPXS7RJtbPn5pSloX4G95MqsJ
rhaXRYudP+u9socq39y7/5aDvun13jmj7vJmUvjZsodwTNvQ0ViYjm9TEbNejpOz8gK+UECBHO7a
TM2GtMonyBVDTPgw6syfSX6cxB4h2NZqUGUBVQ4ivKMT6eN0+PGA8WXduSpV9bCA4CpoRWF7tZp8
vB1TX38bkBNBw1ojYCgCh410J1eaDoUOyOGeMQv9sZrbwreLZg5vG5FxQtg2aB+h3oWuKQwhZb/e
NnMwpqyuKnpmevKcGf+0VpS20PMBZn1Ug7QUfpMod6bxzKrvSfkupa3XWm/P5depPgfQeQOoHvzP
6x8xu31qqkpene2mTyPIJ7NwRJvfK/De3GnebNxUsIULEmxh1gtx3LUtlg5u2rWW8cTD7FEPaOiG
UOmLVlRUshcJX59kTPJiEgD/BQ0MbPS1LdLUc5+PdX5WQFR4BCWRiCre2k9AoHzvVPbGQi2uXaJD
vB1gWR0VgFeZ8IRHOHPtBPARgFXKgd43ULge9D1aNzkJls1IR0A32olP9lCeoOzogXTaqp/cbgwq
cWjmH/0U3/ZQeQ9la3KImhaDZ3gUx4J3BAxh/IR0ewGbv3UECcGOd8in+8UYsQEUQgaHhqV0GoaS
QnC2n8cY6HBfndUoKTgIAfKdUycf7RczONugOyer5LnkF0kh6mxaf70+0UeMoBfHOanfOKP0rzcA
YvZS43SBhrl2vmLGQI2ZJeWJsKcFmFgn1PgDde8ndr9U329/pM0FXdha9/UiV7LzSYUaFxZkF+BS
VVmph7Qoyp1t2/w6F1akr6NhXH3pq7SCdvb4oGsAZDnJAbTl3968GLSpce9i0hSB15U2bizMkVR2
VZ1KovhKa70TxZ4k1+q0l0k6HABVTZCQQxZ1xbZL+5WVVcr1lIjYUCavyfJTZlA/r2ZvKT4rGcWM
ZOFn4o2I+tUjID2MBVlIBfFUkQ6uo5WqPef6GLdG4b/IvIgFpHfL4fb+bXymKzPSiXXLvucqG8e4
mdJTKqbDzJrPCP1vfLO+rAYkF0DvI/tDJn3tczMlvTY0wxhPSwWJ6OJ+EaobrPxdXQGcXjGXH2+v
a8PJ0c+DPbCF2yb4nK4N5hlG+DGXqcV01LtA65XiASRjb81j1mU5yMlM7CFOqExmqTp5oeSzMYLp
Sj2D0ctTm+zORe/69mI2wqrtAsa2UuzgcSA/E4mRmFVrZdXJXQ4dhAnEErbpryX5edvMli9cmpEj
XadSnab4SGOlxEY5PiC1Co1S+QuXA0ACyQyyCHCNSs2CgenqyNg0xi4j0Lo3T4VC3i+jvhPmto4t
EBgYRV+VaoFpuvYAxnKjpXVRnegwH41uCAebQqa0uMstBKOlrPzJbn9hauWtOfTqFJeG122+iK+a
LhremvhaRW99sHQaucPPZLaKnWf89tf6sz7p5M5KNQyly9W4W5SoNtSHSeShCm3o207xKgfDcjAh
idY1ioIo3cki26TAT3c6iKE3dAa6qTpC9AwveHCq4P/WBMOMsxkOWGbbpt5g7LHxbRzkK/NS/VPL
SJIsUJ459fZy4Ipz75BqZ8RhYyevTEixAsr1RlXPyFo0cJySJX9fQOIx0do3vktf/AJ9HrL2F1GB
kT5YZSvLZCYItZY+PbrzDK3AJjLHPR2ljdWAvRD5OaTiwEQrM7IBqDuULTqA8TI3XxyKaUYx6Aco
t3y57RibQclEbr6mX+heScthek1dsxNIv3qcrzTzwID6yNin0Xhr0fhl4/5YkmsU5qLmFZDcWjzS
aUDvtzbz4iAWgP99VU1ySClXhfib03VhUzrEhpJBkI4huVwy6NSp5FSBaky0U3h7E+Wy58vSLPLy
lFqxNVL6okCosoDMzhhrnGi/B6oOkTB4EdJEBfdOozheng2Tf9vopodcGJUCMKBJhYKxgzHOoATR
5fSuMn4X5XK8bWXTP9bXDSBq6F/IN3DJJj4y3lWYNpz8XA+dxfQa56Myvj21wJttZUWC6APmTSQ/
hO6RZU7NUJ1myCvNDu76xxmgReDW8+T37SVtfC0HYHXgEAgUKF6Rnk5tl7djaVWn0QWba5sYnyoX
YpnuIDwFWjjtuDe5ubGHQOKi5vgCGCDym9QRSqlYi4I7zC6jjrxTFo8udjTXO03NrYVd2pG8nU5N
bxdg1jwx/Sfrj9NgH9TsY2qfOrFH6LRpCmk0elkGYHjyWNBEkBMUil2dUI7xLPc306hPskDRH0ay
h4HZ3D5w7kKWZCWFlxGm6DmOY7e4WFbzYZjCBlTNZXtoyI6nby7pwoyU3OZ2QTBvmIOKe/nKkpi1
wjMwpjzzoHT3qi8bS3Jxg6wEpSt2/mVa7yK5mLihZcqiaLFBG/FQlkIPoL3R4g1MQLJWOztJ1Eao
gDmXYAoWcOBXc2I1ylrqCFXguLHn2VNBpu7RwQBGAbJzb3/Oo2cGYtcX4Aqw4ddp08Ts0c2VTMRK
Sw4Jbc5QCozr2tq5hTc38I8ZeSAAQpOqRnt3ipsiHhKQzytfEqX0CmcP2rF+denZiFo3eMTwLIW+
j3xr4dlbu5rISNwYid/aBCQ3xZk8CmOIO/ZuYe4Ozcnmp8KMLViXdLSnibR/WlOAXSPB/nVNeS8y
I+zz5E6Yxo6a3fayVsQXCnJIZKTLg/LaEBUmiuKCDF5W1L4gyymjnzv3SJfp3naVv0hAsZF/LEoZ
4FTSTCnmScQlWi61BhyE8SPXlhAM7B5Ep0Mx3DXk48xXQqtftwO+PLW/vsKvbEuPiNoUZk5cIeKc
HacS95jjBHRyQ0KqYMg+DWYXKMw6AKnh1cWJz7+STP1sJC3om45t2wXNKMKdn7SmBK/8CoghAzq9
KIrKeZcAH3ddJJTEFEKjtv6p7Vwv6aCSqRJPjG5s5Tnm7HSvq+iX26Y3PeyPZdmjR8XQOFUZPgTk
kfysnjUPXLnMV4A32klRZH79fzf+wpbsZmBCI5DPFMhRJlyumr+qHVRu5zvkZw6p06LrvGm0Y73f
u3M3TUNiaiUvQ+7ySjSCLEZhumhRnRTFPWcmVNHrH1pl+QkwhxnobU2SYnZwCBy+E5rWTEX+suBN
QxkBXVkMk0gnmDZ1WzulLmINTJJ5Xntd0QZlVfiumwZ8BJn76HhM2+PX2Li+gNzESxmjeOuIn+Tj
i1AWowIlMupbXUA7SC1m9n1aVOiZ2WHVNX/xcL2yt774Lq4wte4cvV1UPe5N7SFNq1DlFqZOhz0G
7O0PebGw1Z8vDIma9E5uYj9nh2aeUALT0MJMNM/CGbzctI68z+5Y6X5v2j3MxCuAAbrqAN+Cexk6
HXgbybzIbV9pVWmnJNaeJ5/FVeh87URE/SFYmxdO7iMXuX06X3WHZJPyd1S1pp1LXDiTP4R9rB2L
j/mP8lx6U6CHdSQmn+9c2a/vgnXIBc0ZTXfBiijfpbpbclsbVCsexxwc9h/0nj7wZQqHtnyHzs3X
suz3QF6vywGrdKKFshvgEkgXpGy/KCyLdVZjx+3Q3TNV+cBSJbq9ka/DHEzouENXXkG0ZiQTzE2Y
Se2MnVzl/SjOiwnBsTeSTyG8wQYAXRbyHfSqZVQXJpLzNuUFO+nWx8o4O1nvjdPHjO8BMDe+EOxg
EQDvrDRXUhhtFUjnah1lJ6N+AMLG06dfKXPDukq8VPmgtPPOQ2LjwsTCkCmCVMBwkXBIl/VQZ1pp
l0KNOf9RFu9KVq6qLU9Wm3vI/jCBnWNOnIU1er6FawbtMniq/S61f2j0WUkSPUzKPQlRefj9382+
+E1rSngRB5pKcctMz/FBqyV2dB5SN7CtDyAQjZTkgyZYBEDV3UJOqv6djxlIbTkuNhQa3O5427Ve
J5/YnfWhqiErXBPd61+i4j3XY+Dcji17ueuTn3UbkGR5WnUfbxvaPCaoegIujwP6SigxJWqei0rY
sSoAF2wZ1cKCup9uG9lcDS4qnESMUmHO4Ho1Y6loc1oq3ampokwPOxTaUxrQsQhu29k8kMD9Q/4V
RsBlf21nHqa5QLOZnYAbbECEyTOvWqadU7+1GJx1eO0KQ0Pb+dqIy0Rba5XBTnPNfJGeiTg5mEss
9a+3F7P1ZdBIRIkO8zloOUhRmjQZ0VLLYadcbQJTT8CXNezUMzeXcmFi/QkX/g4ChalDhZCdmH3U
tB8Vf2eyh6H9/BcLgYet3Jpoj8k3XM4r0WmYy4nnojwOs3HPdluvWx8eT0/0dvHYxQy/FInVEXKE
us7ZyWqi0kn9IX+Xu9nOvblpBIJ063EkJmgWrnfLhCJ72mmEnUwQJ0AklxVeBzLh25v1OsdCKwoX
5cvjDO1d6ZMU0IpyASJipxJc70YT9d1zDwRF+WyzvZC/+fUvTEmOzLLOog032amos0hj1r0rujuq
Jl5nau9vr2rTl8HfsIpm42zq0ta5WaLl9uzCFJ8xWN3EU5fv+PLW18F4MCDDaK2jpr1u7IUvOxXm
GBQyODEd6KHN9YAp1aEtSHB7JVvfB7kMLEEqdWUZuzZjatNSaEnO0diY3nO1CVNS36sD17wqMU8Y
cNjJnDaXhcc6Rg4xZg9ds2t7bJhJb48zP9V696DS4rEdLYwos53d27r+9Qsz8gda5gX6DIgEvPw9
NxEVL8UpdXo2ll9j8nR7D7e8AfhIIEsREl53KRdU0zVKKT/pBBQuxZyq/uCUe9Ooe1akLzWh458v
Al+qavTDYlOv5PpOJWWj5YWQBnU1wAeBLUCd8vrrpIsDvliOa3ru2nhc2Gc2/3ZT8dsoEt+eeSzS
+SuSx4eeNqdh7nd8Y3OFF9Yll28K9JRBlsRPiQGqno4HQqjh7U+1FSPAm62SdVQd04FSYG2avFWd
gvOTkn1ryL1ROqCjedeyyr9tZ9PN/9iRITr10JfNAkmdmNp2qE32nYVS29zsYWY3T++FGWnHpgpj
oUshnHiuQa5a1WOwOPoHnWLcSLUyv+/3WAX2DK7n7iIqFYWJhi54RU7Ifj6B2M4Dk2DYOKL3S50d
6qT+/r/to/S9FuGUBfDT/IQZrR+u8o6QMvNsZ8fvt7xiTdtX3DGgLnLurvEEot2TgjyrPlPld6Jx
D4QpxpuBrOvj59KOFJXAjUf6GpTucd2LSDfTj6xoHt++YZcmpBOMvMq0eMUQXzGt7qT/dI2DYPTh
tpF116/rNdfrWL3/wgtcOoKNtLTduFxUMGHZ5sd2FvEkjENpo/ZPdM+erECpQJt92/BWhLhcneTv
eV1afV8xNy6qIshNLSpMFt02sXVzXJqQPLwvlBkP1ISdBgZmDrVJvRzyYZCsCwHfCJBeHkFitcfK
u+OAstLfAsHMadJqNx7NJ9yJZgmxj/ku2Rsn3opKKCKgcY3r3gRu9/q7tRnevQ4bwGqBynwyOx7v
9ZPQlJ0guxUkLs1Id/zcgtyEctzxdvO+y2KNlFB+fHa6d8Ld61bvmZJO1Ni1pBsg13paqndDEy7D
76z74QKlpqZ/EdHxwMfOARACrWXJ52npZNOUZ0nskiFqUifQQfrW23sEpdufCLg3tAjBqSM/LlIn
p7W7pEk8kTlouR13HY+q/O3oN5zgldQC9StAjGW4e1OBojMf6iReVM1P2RzkYxvUwArdPkwvkiqv
IsWFHen7KLwFXwv6WrFb1o9KO527KT9Z7achod/x7omFxYNFvdf1Fv5Y+FZCITkzRES3PWZ1HvAp
fxNB0HwFpBHTfpj9vD4CC9SeHXsx3VhVuN+pSjxaYif33PyEBlDqJpooaPZKJpp0UFHmRT90Aqtc
bSZBspbSd/vJm0H4wowU6SuDJwXVEn6aRjDwZVw9ESP1jWGEhIU42CMSAmJBmrd9I5/HS1UJUnT/
rU86CW6dKaTqXDeeqWbEZZ2q9yrje/CrzZAIjiTUPF0ThAHrP7+4Y9KhUERJEeprbgc6xo2nEW8g
C8NiX2776GYIgfII2u94qeLf14bYWNoGGxd+EsbTMn9yErRW7mr7UO8la5t+8e8klaa5AIdcG0qt
pbXUIcUHG2y/tzFaN+ensdvTbNn0C1fF1NGKqsaI37WZom1mW+kn3CXzwN9rU2v7NfD2/pKLH3W2
gIq/UM2P3DGV84Ba/s752lqk+VLgUUGfCDaJa+tEX8igzbjJHKbfLY3lG7Zyx0t755beNANuD7RH
8fJCUL42k5qIkdzo3Nh2MzBD0qPVtv4yqn9jBrVqyOECJQLsxrWZoqw5Mzmul4ZbuteXxoeFLFOg
jBi0vu2Fmwu6sCQtqOpQRGQNijGVdpq1M0mfTLrTZdtKnswLE1IurfYZM/MBWW465ic9OzOT7BTB
NxcB8RwQ8aDMh4Lv9XYBC4KXfTk6cVuNB6NIg6SbYkL64+29kqXRXyIQShaYV1lZREy5PFZlmjC7
lGux+Xyv/3ROPEoC/YE8f9YjJep95rvBLztIdjKArdYWYMioleKlAAFb+WQNGFoBcrbVYrDGal8A
PfHrQBytX0rrFx+yI/i0d77YVmcLipwmeArwZMVcteQVOuUqMoVqXSjDHXIcsFD10fy2nJZwXWd6
cD/c3tuNT3hp0ZJSxMrhbChmrNEtVW82HjTxLRNfb9vYKjOYGONaId1ou77SoBhEwfGy07pT2dGI
KKoPLt2gI6Mv5qfJ+AlNIW/Juzt7iSDEt2N7zTikjOTStqxGMSdLOtYcOKI8HuPiffJ1XefjKvGe
YdDFQ8KxN5a56TcXy5VJYtislskkYLINlsMSFCG42P3kYHgry316aHaOx8aFhnE5gPQw6m0Cvyxd
aBqoZc0uWaBHrH41ykfifBLsqR9Lj7l7TAObS9MBkULfAPJJKCZfn/iMj0My1CX510FZvJ5EAgfN
HnhcHZTgb9wTEynrWx39ilfEHXZS1smYQGvZdcWDtTS/RtWpAt2xgx032ToH+GMYoASLN9J+KVgm
bWbUGe9J3P4cfwod0gSWnwdKmH3mrqdlvghBEH0wnnbMbnnnOmCIeTwV48Iy4dOU0ISlGiPx7M8v
cgjFeyU0oE6g+e0JUkQ7qeorFh5UJAD4MNHFwFWPoWvJV8aeGGJWIV7q3KcP5kE7Vr7+gNn7oDnQ
w96mbuwpZh8gaL/25pAcSMY61ieCQtcpzhcdnc/sOM39M6AK4e1N3MgcLSAf0QlAHoJ+o/TmSKg1
JMak2XipWefC5aFelKUHwKDnDG9H0IPl/cLWuuSLLNUwe8FmBbYA4gs75kTZoIdtvfeO2ty5CzOS
N7LSZChLMDtejMyJ2YLXbdZY4n0xOMlOyrO1e4BIg6ELOniYLZOuHLMx0c/g6G0a9v+RdiXNcePM
8hchgvtyJXulJMuW5fXC8DIGuBNcwOXXv6Q887mJZjRCfoe5jGdcXWABKFRlZb7XRdiOn4v25JWK
M2ojF3HcpdyGKS/UYmW6MeiLpOhGDu5Z1Ggd7cBWzKuAD+7kBreDYWvlLg1JGVwhUu47pc8jzEUF
cTwG9TQHIjH/ygy4XZylDwDcwToOyKQXtpvl3hkkeKFDkzDTQVbjuIoUZOvj+BDIBG4ejGM4ndZm
emOkNjHQafBzDrZdvw9zYn9N9HzPldRmWyt3aUuKuY6iQOTYM2LO0O+hpvxmsn6RVgU62wqECyvy
e9ypx8Zr0gkdB1HcW3F5n3uTYtE24FAgEAJFGRBeaNfhJl6vWrXokHUjSnoY6fhsONMps5w7wCF2
Rd7u4sl+Q03QFo8DxL3+ooPvYWZ86QwBiH0FI07mNHGruY3PwsMQT10cemcRFtAV19XGlQ9lYtD2
4SxCU03O2jyQPIikhZmpoz0IzTCvabqk2k2xSAJjNPgjHQby9vbW2krjALOA/DW61BCnl2F7em27
HYh0/TP1QWcupiDGqLXZYdSRnTCHeOwgV6J99awP5JXk88sDwMckEV7soBxYmOrWX3TM5h56DsQ/
18LfmRXdtwMPQOGg2NVLiEu54sqMtAVYVTaDO9h9hJofkNK6/xnvdyju9o9ezs74Xz90mbknQsV3
sLH1Fn5ECEotzAqQOF27ZxDW86YY2sgasv1Im5PeoRbNs9cfwiszy8+4uLzyCoX8IR1RkEjGoCkr
yDBbChNbMYI6BM56zI8jROQEI55HOytcv40ELcI+/8m9X5X/scyg5DqVO927y5MkNJkbjJWqTrUE
gfz1AG3QXkg0UemUtv2Atn+GzxcDVSr2AwZikQXEWrGz6LdighyqikR+4yhbEhsdhfVlPkHu+RUW
MTKj9czzaJBdYrfgj+ZPt7fcxvkPWP0y04kth3tTcgn4FkvUI4rQZgI1NWPcNwPTA9LZT5OuKZpi
10GI219DXgi6EuC25OUbG1A/cMNDiaUGflPXTkXvB7Ru9rddul61tRnpgi65HXtFjYL36E6dtW+6
0hZ3YGowVGJD12u34CeXeSkoDIMJStpUGU+yskN2HfGq+1GxLpxG+oY24zGDZsttn66P44WBBxG3
ZPGGY0rHUy8oM6GGIqJG78Hc+1kj5lufdg9+Zh3x0xTn8IZjl9ZkWnSncGrbSxsWcTrumcmOdWvu
KTcCnnLFPbNxlQIvhHKEjQhcZi0kz9Ik72K3bW3oeqUh5lYCwuzTnPhfiEY+5AUvAjaxU0Htu270
X4+fRlME/LFAjS4oBbl5X6TAsJSoN0diwoOWQsRH95+b9PW4KJgBdhRzbsstI79pK48IbEAmojL5
5kCcuWafS5Uq4tbmwqML3RcA0MHTI72bG0OLrcKHDbMmjw5pgr43Hw3KD7cDcdMMEmyAUlzDQ7Vs
fcL3VO+bRcYpImUa1hwjWhTK593r2QCwYhdmpKjQdZ7GVod4Hyz/7LP+LXAJd1mqktJTeSNdx5PD
KdWtmpy9eQwNI93Ng7Wb/OQvTqQLb2SOJoZ18jBHTM5dmWUBCGW/1JPqbto69RZ9HjCeYP4AcKj1
h4ntXthsFOQ8JOm9w/Nz2qpofbZMgM4HXAOowgPdt6zmxe3uCFLMQnjkXJV+2NfdoaSqSa/N4+DS
hnQfmak/9H7siChJjTIwtOFtZZrnHLVye6Q7TwcYwCIfRFbh3WXEr4YLvVDX+yaGDDYoqxtRUNZD
4vOs9c0uSTV0h8Rf7B8XfTw0a4AlBuPOeg1JQYaEtCmN6jbfV4MVuF1y13Xa/9OMFA2Z0OLSEa6I
ap0GrvWNQuzeb7++/ixAxoAeF3jLQdYlnQVa3BlpPOY0Yp0GWQtML3X07Iq/iWwkWxj/M5aGidwA
SktKMkDgEsCJ6wPmQ97FJTu/3hN4ABIOJJRopEmeNBZrdDZUIuLm0YghWpydLSibv9rIMucH5CpG
LjCPJaULbRd3cY6c7lzXxanp2KMQ/T8QXPt028zGLgXD0gJGA+4H5L3SLh1MzFUDUCyijsd39YR2
Z64qGmxkI5eJj5w0zv7QaBhOwCYFrESAnSr5GFML2I9Qf/27bJ1jSd0DfeR1nGsVOU8kDrUu3+m8
CoFSe9V+AcsIPsdScAb1FZ4kkE5fb0udCLz0yxI3dH3WQHZcuqFn9YoAWM6uP8+HayPSl6nMbOCV
DiNU/1IOBwtT/ELsjOn77QBY/porM5ghQId70dCSn+5dYhtjIzxojNJ3dfmztU7z66qH/3oC/g1Q
OKFX6suhnIEISORaQaPEz8Hp6uzHeTroQhz/whPUDDF3A3+AXV9/lRryNb1O8ShH8v1QYcYFZYmH
kqhymvWO+c+b/5mR2a65SDwK6k5kgdT8mua2ey6HNld0MlVGpAgzBtMGh5LVRw4GStEM2JM+V5xi
m/H1Z7nknW/UOmaUuj4+s1QE0GWE8hRH7Svp4wGXpQqHv1whV2F2YW35NRfZQFkbkMIeUCEyhP4I
7pwptneTNh9qOoSjveOTKlnfMIj8VgNHCk7QhZN0bdCB8uMcawQAEQOIzfkuEyeeP1VQfnQOlvh4
O/TWR9xLTKyMSaFXgOvS1Sa8i3WjhR6kaLUdixMRUPQ2gjwtnCCpUxX2TAI3XVuVrm3Nyfsyq/Q+
ai27D307u3ec+BkiF3u9soDgA+q8GxBCQDEb3fiPxcYTCCBCbrGPIImKSjL84yXi+fZSSBWXZWwb
uThIGQCKAGGmdzXFN3l6wsDTfWpzGhjxe6cx91V36NM3XQ9dCpKHZvOWxt9IP+xum5YjGpbBXmCD
JATXGVrk0r2cj5B+tmg9noa6SxgmCXxqU8Am48Lr94zTvHkyy56rRk6XtP8ytF/MAssFwY8FkyQ7
PBGt8Stt1k6lWewK+rlMoJjslXtMIAaGywJC/mH69P62r/Kx/WIUyix4W0FfFqWYdXjX8+j0Al3W
k0fcPKoZ7gjLqj6YvPZeeQ8tlixgDlzkU7ggZNJqV+sKQgxrOpHJ34G/4ZA0goYkdu8gMaFql2x9
wktj0q41m8FmVgZjbjN8Srv6NCb8sU7sd3mvUjBWmZLu1zgfeONYzXzKByvdo4Khv/NInb9zUj4c
RTGq1lE+I3zgGiAWBk0gDfGJV9H6i41am4+s9cdTkfPHPgbgcBRPuQZNybZ99Ab982sDBMANtFaB
AFygljJelLZsTO3GGk/dHL+nYGwo7O5BaLViz13HIcwAb6NhyhUZhHyLVBm4ADrhjqcKVWmH2B/M
vg+rTFcUA5fvvt5jyE9RQ9CXviBEQKStPWtehRGyyn9KMLdqTtr9oNeKXvT1Nl6bkELP0PnQOU0H
LdRqKHeg8vqnwEBlNnUfp7qE9vjUiLCJhyZIcvHp9rd66QBduYddBnQe6ltXw9UIbnucyTieeGZb
Hxbwwd3EQGkNIDNIHshDD0BnOPmsDmLX3VnQfCrG+Nhk9T8NG+5mt3sq4/zNPBjg6GJvRVPs8riO
g4lXfoDj6KkUWRtYZJpCTS/S0Ozz8hhz7cdtN65jAYA/DNMh1QO/Lipk6wivwBkDAuYCUgWCnxtI
n/Xl+I8/tE+3zVxvXECu0LqFkg56TQC5rs1YKQqmOfKG0ywYWBoeNJ7vGvoZOXt425AEf1qussUS
CmTLfBoqJdKWHfrYqaGEJ04zHXaV/9kdfsZOY+BtzAK7+U58L+jiOCyTLkjK9j1t+zBFzaFQTjFe
xyaoKZZ7DYhezPzLSfoM8eqKurbAFcOCyoWaZnXm9Vcz/ZQXp04DQUWtmmaUoBm/ncc9ihoyGid4
50jL7LapXQwe80EBnT+bO3TYwsQPrEAPQZN7KlXcaNfHI1y8MLd89YsEMW3L2Z+YK4Ck7IAUOhmL
sjj56tJDrip+bpjCSYVBedRVcAnLDwUvttnkT1hNr27Aq/ieFt+N5HsK8Qk6Kc6tK1OLBJyNUx+t
jKUzIy1i6ohcIHj6o19qYd3p5xLJbmMO7wcjQSYKzZ/bIXu1Bdf25NLEbMV+3Yxjf9SQ0Aeum9LQ
nikADn2rqXbHcuauDi2oMeBCW4pgYPq8SkE0g2DvxEl/bD73ey8CJ03ovqH3INoIvVN9VE0mXF0B
kjlpKbFoI+DmAOf7JLS8x2xSHCvXiSsewEBcgcnuRaJEhlxldZplouD1qSTdLkcaCRx7SOfywwhR
TPQYwlp8n5L6GINOYfJGxXLK75Vlvv7CukxEzXjZVfHQQgQip4dMi/SCRQOIjCzjV+34AQakFe+/
69CEQZSxkIlgQPSKFRNjlgXVy7EF7+GPPs92NneCojs54l2ulCO7OrKXzGA5v4ByB8JdxjH7zdyj
m5O3Rw3jczndGRoP9OzMXMV2u1pEgK7QwEIevtDOoaaxPkS6CvXFXusxOJw0GLuuMfF95xd4cbRJ
mOT3TaEa59g0uEg3veiTYCZhbbD0tF60Tt9FnUmLAPa/kt4/gH3le0LJGYDnyFmegK/c5IuXf4zK
7xwBjTSNTeAwmfPqEXxB+6QUXyZXRZt6delIZqSESIdioVWbM1xA9jh0OJWND4K2h6zFldcXwRh/
tPxa0Uy8OsBgFIwDUHMAPBca1dKVW2ttx1lOwdLgefuBjEe/c47poALWb323SzNSoPSVYzg9H+1I
lI9avu9tsEoyPxjiwEDyxFX64Vdn14tXC5P5C9eofA3oFWvzusu7qHJ8EWaUdV/BZFy/vx0XV7tM
srLs+IsrFP1yby6tqosKUwt6JyBl+WhOdUCVOLDtrwQ5yEU80UV3fm2JQseoqEnCI87rO9cZDgMx
3louf77t0FYE6oC6/2dGisC5KozYSAS+0uge89IM8+K+6lMI2LAn03jHky+6q+J5VNmUrhkyz+M4
C8yWA7Z1KOr0Q5J0J1CTscBB5cieMeQ35rgDwDV529mtNcUzbSHxWYoY8pqOWaNneF7wyCnTAJTt
oC38SujPvzCylA0WtVB00qW+71AwywDXOI9mwz2ROtnrEyBTdqZ4S23Fu7XIbKBxhXqvjHVoxBC7
8xIf4CTeFab/FfXS17F9Iz9FtIOccBlMAGEA6srrGKyNAQP7U87BMdrv7KJ4I0YHYtKtYlNtfZYL
M/K9TInlFozHdQQp7j1kv0M9K869wY63P8zW3kV6CNQwIEMQqJX2bj2ROZ+bgkd+ApySVZ9mgzx3
oxaYTvLxtqktj2wdA4hAcWK+TX5MABlqzqkN5TqReaeqfkrT4VCYinN80x8DAwCoAQJjIJOXlw2Y
V0YwEERJa4SWdvI9Eeraw1wdbjsjcUz9DgOAaf5nSFo4AAwx6DPaVtTpP1uR3I3OvnbBM+9DgpeP
e3+eQx33V6WlB28GF0tVIQF5D/ePNlVpmm87jYBHgQJASLkYIqyZTGi5VxGb9R3IkQMQ4WXhpLmY
RqO/bju++RWXZspvW3JFRDNGQF8MakUDd0EBUwRCs992rFV8x62Lclnkf83IGhxWVpdT2qT10oWy
B9yQwwMnX3sWh7ZxR83zbacUC2hJe3oewGlKkrmOulzb42cda6v+YEF5nHXsx21TivWTETC1x7JR
65w2ykDN+OSVTnNIMWF/QlX9221LCqfk8ZssHXtINMGpZnqDKqYzpjuD73XihLftbHhkod8NMnNs
ORSjl095cf0XCbWrokdEFHirtGwKarMIrTl5/T11YQbF/rUZ4G1TBF4Cd4ivBRTF4cDp/Z2R9Yoj
8bY/0GpcGyJ5P6AskVlRLrLHBdql++PHuVfRN27cVRb48rBbgexalMHXZsB1pfWk0Kuoa58bw36b
6tXz7Q+jsOBIK4Yr1x29mNaRWYqgHOfnstE/3DaxuVZ/nHCktWqtijUVm5qoRjOvL4+kinezqrWz
rMTqwe9alyslV4TYVFdN1sMPu7WgYnUmhH4wyfxAIC3TF34ACcOIs0IxhLixfVZWlz+/COsRz5DS
nBMr8sWn1ooszw9N48hyFV5JZUe6SNzO4YKbzIpcWod+1exJmoAJwwlSb/h4+2ttmsLxZZoQukd9
SPpaht6h8uh4VaTjWbUbOdRkEzQrI5OkX4rccBSvYpW5JXguVjC3nNShAgdDhdLa2L5P7T6o6kem
SiyWFbqKjwu3pAPIdxqaDhW+VNHe+8bexSxjxs90iEqmegJvbqkLU9KmhfxY6oKf2opaZt8lugeK
6vPtb7S1ozwdtV+gBYB4llnRiWCooHe2iSJMHrZTv+s6/32bZz//wgyyF+RiiFxUzdffJnPyZjbd
0YzqGZer453G5qPJJgVUbdOZCytSBAinNVnvDGbU2nGIr7TTWxKJRNUM2goAFM/+c0ZGFeZpLwq9
M6ooHjEu7JHxrkznL05jfwFfw9PQdiqKcoVBud5TNGSGVAMxoxlj2OahJxiMBOFpOpxI9Sr4GkIN
h9+Fb/KebdPBSfUBvnETFGis/D5N6R54OQXwQ+WR9KUm4PczA9KskWmBTdhBUZV7x5InhzFJAiSY
ivRuMzBAFovRJDwGoDa0Dr/e8cYShLxmZGdguHYxGlxWAaEqlr+tEwgjSMhOTDxsMZ2wNpM5E7W4
7vFosPUyEKmAFsT0xvLZr0G0ivxEYUtWOq8TqCkt7NNRXX6ZxofackOreTfP6e4vdu4fn+R0K9Ew
j9OXlolaY7frUORzRuOUeSo08OYXgvAE8J8obKK6uV46APzRc6NaCcLCe01/n5m7vlAcdZsr9seE
jGiy5ql3knauotatgwFTKhWzApEdy+Lp9pKpDEn3nplVLuD5WhONpBdAtnuzMw0fM6MoOjOsk66v
frEyYfzdbbObewo6EMtIBKYvXGlPVXVeo7FbmpGR0AMpH7zM/VSBa30PZC30BJWsHRtvJkBBMBUG
PsuloStdTuB4SZjTzmWU6M/CCjtyx9xnNj0mkO5yG0W4b8bHH2Nyx8fUG29qJotHRe6HUPzBEZ8f
QNWoUJ/YXMM/ZuS6LAPESauMuo2Y903nNNTBA9xD8CCz80C8Uur238P2wpr0xRy/bCdUSZrITROk
tGzH3e6uxqTW7cBQrJ08YlSDI4wOApdvozn7pNfCikCQven+n2akQ7ZtE4xJxbMZ5S3ZAQ32Ju2h
EkFVajgbORHKOkuTEfUWAC2lk0J4ndnyGmGuJ/ax8ecHvX0dUPzlu6xMSBke07NyNKvEjGJd28Wa
ODTT9Nhmxa/b32VjA2FOGWkEynv4R57yYXbRFX7FqsirPgr9LTM/tM59EkdG8RWnhGIDKYzJcwrZ
7Mf11ORV5KQd9md5GJLunYEqc9V5T6ltfTJ7nSgiYmM3XTooB14JBqTY85oKSoVu2ICVHdNSFrD3
3D55hmLnXsEEkbmsjEnhN+d6BzYw0Jqa+s9igc8Mb63ODDIHIqqPsShDTj96TXGw7Tak453nPLYu
/ivT2JcqrquNC2D1U6T4cTOXaM4SPw7N35gu4OC29t6ErIdRv07m+d9Q/RND8rOeElamSVI0kfC5
xgLP7N2PUKE3z4IMxeH18QpKOCQWC5EFUKfrO7ouh2H0Mo7cEPD2cczCnN41eGs5qbYn/ptR9dDa
2umX9qRHA6p9TaslhhG1Ov/cxOb3itaKXbH1pS5NSFd14Y/16JQOtFiG96Z1X/JPXdkGTfrjL1YO
yecLzfgy7rBeua7UUzr2No9cR3BUoUmAUYFPsdsfS6//WY7eJ62IX58OgJjjj83F9YvncMPSyQTy
r4x880mvv6AbF2T0yXJ/jCrvNu4XPB4BwcME1MKWIKW9JRLvfpyMMrKtp6x8Qspb9YoEfisUUEWA
bA2mIrHPpVxj5sCeVz7SQ1b0u5TOeyZUXMLXoQBeHeiPLpxauFzkecRpNIe6dWpUK+r42HYHjYNW
ELCn1FBso01DCzcyYFcOQH7Sh2FlMQ1C68toTL4WIJsBVHhKdlryfDvmrr8KhpAwWQztR0CA8HXW
3390m84lvl1Gc9XumG+3QUYo5ivqV8cZEnZ08xY2OswkeMbaDmW5g3mEWo+y9NOL8A06IYa2c8xH
wnLFdr2+UGAL6S3KScBYgCJsbcvknW80eqrjEvuUWW8LZwrcLOjnXeeq+pTXEbcyJb8WtJY7GbIL
HSotjgW6hQxsu5aoFDfkxke6dEgesXFq0jZ4DcEhmp/yioe1LiK/V/G0SxOEyzWx9ka6kZqZiwY9
WT3ibYHB+f6O4sxBQelbWnYfqAEwzFiEKbcf+pa9uiizNi19Mye2jLGI4WIJQSQ/TKa3rbG/Hepb
3wovnkXHEkgfwA/WYZHnvS/M3tOisXKP2oDpDrdWbNqXB8a66geA24UNadfGQIHbZgsb9vv82T7w
o7fL7/R3+HKH7JAeDUU5eCswLs1J2UwJ+aHSZZoWufq9wZ90kQZgeFVsp2vwI8Liwoosm56j+kIy
vPDBj7lzjtYeOPvnxj2MoR6W++nEVOjHjaMPzx2AwxcxB7z0pUXMDDLSEbirCDNadmANuR34ghzt
wQ3NKXtlC8fUoBIE+aPlnMARCHqFdVhkLWAqlrBoBBLXvekX5zwdQjAIKUJDcmoxYyOBXwhhFtVx
+XI3ihl44WaMz1rb7AhzMBGBA4m+I6Z3vh3nUlDIluRmnpPbdUbsxDwbWndsK+2dU9rPemz/um1G
4ZDcyYuBqU+ceeyirPqZVN/S9jsZw0J1JqmsSPfGWGRJD70i85z1OUBX7lPt4BHi9FDxzf0vtz2S
DoiXhfM1QA4wmoepRvkT5XYL5iu2CIkk2Eiscf8hNgqot41sOLQAtV2wSqMcgvLHOtx4Qac29jBp
FlcffSt0MJcZYz6JxtnrjrvFG3CyYo4VXVBwbMiiziBF8TDUFPtnu+W7rIfIHcTub/uyEWkrE4uv
F8ljBtJ3UtkCU3OlsYdw4M7BZLZDVZxRW2aQNCxgb1SSdEsy01ICQQAb/NhNLUJrZCfBaQC5x91t
b7a+zIUZmR2Hsin1jAZDxgXevg6Z3afWrX5SjRYsKFPzeNvatVMYDjCQokB9yVk4qdZr1whgFMeZ
gyydtIdaTD+MFH3ESsV3uW0GrKyIBgymWFK4QR690QuvwDBem+5jMp6SHAPBugqxc711Fm8gsw0A
HFySx5orp7PacXBRERvYTs+1n/Y8vHp3wgTelBgAX7hAPCkKGo4iSe2moFI2eKgTvu96rvgm1xGw
NuGvv0llF3ZGy6qN2sr7JEr7iNncx4H070xRKY6Bze/ynzcL6c7a1Kjz1iZl7Z+R1u00zOWKjB07
pbL7TY9gRrrchqxo+8IDNTP01Zl7dLQh6OiB24p+0Obnv/BGCmbRVhx0a/Cm0MYwa8SxhGjM7f2y
6QlklnxgqDBlLhOpalY9u1OKwk0DTBia0lk57SrzPgOr9W1Dm1/mwtDy5xeHmjmPwOvpIMkCzZjz
K/ftNA2MNvWqMLGmWNWg2Vo5zO/gQQTBVQAEpfvN1XIEO54Q5wGjYjlO6LZ3DrcdUpmQPk7mxKwA
TzxUpXS01rk4unH1uuwddw2mG0DMChphT0OOI20cQ+SZNeKJec4rdhgM7URmuivtdnfbk61Pc2Hm
Bf528WnGPjUHg+j+ucJfD1r1E7DfgM5rCjObC2YgH1ye38to1ToCUocbhNsZvokz7UZD30+5rTCx
6ckfE/YS7ReeFD3LmqZtsWEYqhR5teutYtfqsyKWl1968Rz5/V2WVBoFi2V4S6q5jFarU9q27tla
hHzTBJNojgbt4MIKc4u990ivMLjt1x+D0tJRw5q7WOBWK+oW6Vr1ALRPirva+ovjE0UrFBnB/w3g
k7RtZifuqQsi1mgib23nna+/a145GPV77S5MSEfnWOZNAe1F/zy39imL03eUAns3JsU+F+UZaiEK
YMpm1F3Yk86dRhdxTRwQAFIkDAG1J2BEa/PTX+wgjAmCgwg8ACiSrOPOpTZUzCvdehLJQhkWzOzZ
Ft9u29h25I8NaeEqmwys5I539gsMVjp5FJNEsX22LgPvwg0pzEZwXbLZgrCBUVnTF9JAvAECrpk3
BxrIeY/CLFoFFGHTIrj+0IHBOYbZvPXC8Xz2ydDb3lnzmzMvTcD8ULF3+6+drj/fXr/NPWS9jFuC
1x5xuDbFMKzWUGb4Zwt8Lb3P9oM57+w0U1wLy5l8dTagAYziInDjGEdam6l1M8niGULNFs0fDOOL
bn8r+mGP9nBQo6GlWTyc+CvrZb831R+jMsKnq40u5h7uor5pvACaEcByTLOK6HXzY4FrXQPFIK5V
OVfQ48ZLDKu3nvIKU0/GAy50oNQ/oEanOIakdtlvdy4MLVvh4hi3hdW1jQkq6JhVc6BD3HtmyVtq
podspl8EazEFlR9vh4fCOZm4u6NekyQTaIebynlPU6jMFc0UcD/FSBI5/f9sSf4B0dGnFCr050I4
Z4c+em75tsQAIBQ4FNG4/E1X0YgZZohRg7gZs3/rlbRqfUomo7VBAvCRue0daiWKCvTmtvpjQZ72
6Aerz+cBr3tU1u97dzqO3RxgRPTj7SVTmZFO2BiAYOT2IAbnBFilihwsvTlxYirWaznhbqyXL61X
kfcc5NMch+yUvGP6+8lI88AAqwEYaw6a2Sk6K2tzIOrEmw6FBFQTUL5aGLjWn4cCWFYJoxBRppUn
Ad4U0xZQAarqI+YLzjxhu9uruA7ya3tSJToWejM4DHxP3PQghPswDCIs2WfQct22sw67azvSIeg6
vUmAv6GR7ggTWOG63ltDrNK52LQCyRBMzwNu5cqILxQTk57NhEYumJE9wOaqiSqyh3XY/evIhQnp
A7nuXCQpBx1jmqDXWlvWKR3r58kuXxV313akDzOkFm2pgB0WPxL/Szp3OMXfjQzq269DivxnCoLb
UNwGg5V8VxB0kzpP46jHjEaocxJiRHHneXR/OwS2V+6PGWnletxIMUXN+dxrIKPP5t0g9MBh9fG2
mc2IBjsa7lqo/V2JvHUWH119Yf+MkwKP/jZIdQ6abJKGPBHfb9vadAnNVn8Ztl+AhuvdmnZmWXpt
J6J4qjCk4h50IFATSPT8jRkwY4NfWVsm39dmaMwMgu0vIC3oHtyEv/XH6hiTTFUy3Xbnf3bkV0w2
1nFTJz3sgJPYR5InNPGAoUNFaG9+oeXJt8gGo+sgrRomkzSH2lxEOlo1889ce7biQ0lex0rwb1hf
mFm8vcgZ2omORmuigTYxPcy15mj1zT4dxateYtdmFm8vzEDxy0p8HTSw+nzohh92AjjLj9vff9kZ
f+6g3ybw2Zd2Lp4TaOyuTczEFznrUcrOEx9gyR7P5GFfgCymPM2egfOg7GY6Ppht6is+1VZEoCVl
YmgAKwl1nbXllKEC6fKYnGNRHR3LDLVsPDHi717tICq0cG3hfAJ3mnQ7+CTDv60geGuN5EigxqK7
Afe+JT0P8vLptq1lsaTFvLQlAwsqOseZXY0Q8puTuznjj4mnonDZWDUwDyyRbeJZ4ckPCwENiR6j
Iv6ZOPMpJfzEZnvP9UYReZuegEwUydzCC3n1sOBTPbhag5aNoKQ9TR3mUSN3HHrFO3M5Xq5WbJkS
QGICdhpf+joeb8ycZEYX0SY55ey+NPuwFB8maFWzEehFVc3htr2rE7yf6nFEPHRRzj5UfQJmm58V
qAF5jDmS8gcFH9HtiJD6rr/3F3JhtKRQv7evkq7ETzO3GBoReekcWtUcpnl26Osq1OYoBSqt5fRY
98ZOG/Wgr8+VSll4I15A2PLHvny+Ez319MolZwstXo1aO9rZIDpQ9V021hUoeJQjYMzElpaOkcxv
hC48nLuG/6nT02Dw5nPXPJHxQ5r1uJUVYbMRnitz0n2fc5PWSZOh3yvaFm95ux2a4+y0xPqLG//y
kJJKBkyzANvIsXwe/2fsk8Cu3jTTs0tffwqDIOK/bQBg9/osdPQOk1I2tgHIrxo/CZyZhqOg9351
9FsVZnHjW62MSQevkXgAaeJ5ETGN7TC4v2+9X8VwZxaRTaGGl6uK8Rt3MnA8noEdgIvGk8UFmySn
ljl61pmJ1pvv6QQK9S++aN34sUyBhQZcySV69/rEBpwAeOZA2cHDDKfk5bDUljwddJl23R6NPg6J
1u5nTHHd3uAb+wtRj6FwbG3URK7Ato6e2jno+c+12x+cLo6G6oFx6/NtKxvxvrIi7WIPtNkYrAMT
bDnzwNTEr1TMf5GhAfEJiTbUQvCxXtiELpINFw2Tuegdck6GPrRB1mOKrwPoJm97srFeAB956P29
cA3LTUbfEaKAHngS8VgcK0CRjNiC9kGhMLOxYJj+AUEPGFeQDMqCEa2exHHiQtmgT4ZjmzX4PKpG
xgsSUbq77AUDAGYeDAChTrXetB5G3Vg/8uls5QLaEFlt309Y3qCzBebRLIHRWFPnJ0j7/kyT2A46
osd31iLrU7tetcs6fMvKo+KUFMOzOQ0W5NsEDSrHrYJ40lVyHVtXEbYg9gIYLDxUQaVDpujtOC2N
cjrX8de5Pqe9+1BP3U7QDrJG1j2gNXf+jMZSGdpQ1sUbd1QUIDYOntUPkLYkMC2GI6p6Ore6uy/1
Ty4S2g4Lo1nZ/Zi4AaA3u9vRtiFsCkbzC5/N9TeisTGVHD36c6wnRKRn26vKWgRaYbjNQyr0zPli
+rnDzCBv0S0Cx1LaDjMJMJaQ8ilAL9/qgbXm7mDs41qMZRnO4xx7PxxoXoo32ghGSrBMtZnhfXJ7
WmbvbLsCMOi2G0sWJEUasnMTQ5sATgAFsGyqi61JeGoWKQi8z23Z7AwKS0NotPkuS4xDn3+A6FDY
sdeBG14yF2SYqBotrym0BaVwybraRjnPw2xTLHYkY7sk0R8ariqFbhwIKzPSLpqqxoG2cuudIVt6
GGNnRwXbx74KALdxCa3MSBlDX6dWN+IDR51NtC9Z2vIgWQh7pxGMkoxpniLx27C3CrzlgLr4ZOB3
8Qvh+ebZKvoeVd008Hn2nVnsgQIJfDs8NpbQBqLZxj2EfQ0Jr7WtvHNAoNBAYtYg99zbs/ZesxUm
JObIl2iAFh8easDQbygEz141mFMHG/k9ONv3mMh6cOrA3fe7aVfsyJcynOhfLKHj4vAGvSy0xOV5
xInUOlhlYZIMZViCdCUrgtR8thLFPMnGp4Is2NIkxslogaZqvXxGabMGonU86jQnKJ0fKY4hg6CF
96oG+8sSLuSMqOWgAguaGqknZGdm1TJeuGfDYQ8Yij8lnRd6rkrnfePqg5oOBvVwXKI7KBcqY1dL
R7cajfOYtI+ZX95XqnmDrWBYmZBWjCRxztKk+Fek9reKsvnG/Frd/1ZR9nfVp9shvu2U/X+kXVmT
nDiz/UVEIHZegdroxe522237hbA9HhAIEPvy6+/B8127UBGlqPY8TURHOEsilUplnjwH8Q8j7ID/
ChZVdXSA+FUt+IIZ8L4KUZWXuPhGkAUwbeFoQ5UAQCghx+IDZOeI0UwnMD6cqPpVt5IDaQYQQ6tP
HbrGVP0+SOujW5cyivFgvF6yR3wuIU4okWXNadZOJye3H4fRCMBw6/PMCrWk9ezYOGpZed+437N5
wBS46jNNRkO55f6L4DtIp1DYNsVCYw46Pxa3Djl1HaBfFX1WHNwss7PTYvvn9a9o4yQJ9xgKF8BL
oh6j4rgJ95hG7aErowpkXeojcQuv6Y5xfNfMP4zx+W8sQWR8faZzgBgY+moYItXBSx29Ls/sbHqM
22NRyHQtNr/hn2WBdWVtrIla4ozuRE7JPQYITwViYxsO+ylo/WR3uxivcbaHF2m6VQDdaoLj5aTF
6RcT3MQltf+xkn6PWop3fRMFJPx/Eet8YcKpyyh6vSUFg1sEIaIafdia2EEDHJ3eJt7UfBkMBtjj
9xis6a2yK8bR7wpJz176G4QMDomagv5wjFjjoU0aNBCNzn1390vrOyikAs5bgeZ8ycJ5tN1WH9V+
ME96FN8ZzAExnmy0RWD4+m9bARtd4hj4ZzAIv/YXkBYg60dCdzLf2aCzfnHfNd8an+4UnzxGxi6P
PLA2Hp2b5gwurS6H8ywjoTnRW7tR1JMClrSBJOD/aydM4EeSL7aRjYCZ+s/qhDjaJEPR6BauOcNR
/akeAg4u1oHKZA63wtZSMAQwGmBCKFatl1PMcztPDDeCMxVenX9u0wgTQoEe/XP9EGwsZ5V7C8lV
otgN+Gyg2juq/GCbfDc1xYtiyWjfLs1gEg1IEVClg2MQs/3r5RC1ocqUoENfYqiqV/SdifEgW0sk
vdLLS26ZpiaLeB0GkTFCszZj0pz1NU0g8TLyHgNVaothoRD3oqVQDyV5buaeg/t1hMoU6csPLFNq
8qmtVGuSPAYv7wJ00BadexBVYdWiLLZCDTO3K1qHFgmjGBoCaOSrP93yHgoCwa2fEGES6s6gEANq
H/wF60V3lsPyfJoBnuQUxBaN10y6D2COxMwSGta3G/5tMIlZNjEAcRan/apY4XEC4OmJ5ebJcSAf
mbDd9ZVsbBqSfBUcZQQawRjCXK+kL6e6QBGtCZXoq+t+LPRjREuggT8nkeQC3VoM2twuULpY0UVe
omaJrpACACbozVleNaEJifGhWrJllxUBdBhU9H7wugUaXJwSAt9aH6kOBmpMpdtz+q00TE8zkp0F
8fdxejHzSWJwawNtUO1DsGLBuotU+1SJnKTGhPwpikG+kDQVu1d4XQEUg/50EmXaDnPPn69/tK1F
ntsUwr3hthmw1YN7QgHvzpmsQ9sYj6VufOqMn5BSf2SjjNVAZlEI9Tk1BieqMDAQxaOXp5PXKM9J
4uy5/Tinn5yR7K+v8DIWQ9T2l7SnS5B8iDSRxdgaTrqsEHOqDwzE8OCGC1qNf6tnWUt0wxTiBpAs
v3AYqijJELfQU0km2odNXKNKA0KusQxqfp9Ft6H7l/vSXFkSQiWeCA1mWSYAPqqsjXZTPMVkr5SF
kaOzrGaDZA8vPBNC6uoy8Qx1SYjTiBz+aQeAW5s2JOzKT7r5rihq32gCt3/Sa8l79+KqgSUoSKGD
iPgP/hjBO5JSw9CCXWghGJUhwYGehu+S1xs9AjbA3oeO0KIpiAWtA1VZxYPOGoz/9flLCfalin5k
7HtFiCQgXoSptR0x9Tb0gXbxDKKC1lomy9wdAQnd9aVsmsCclw5pdnRCxTKvVWCuUOcTZt5JGSQq
cAW6Lum2XnyRtas5Qo7rlpSjgbgI5EbOY835ITat9wXmkK+v5NIMgCtgIFlK4sCviC6m50kfpXFV
Q+IPSsoWRUXPPGhGfbhuZiNlBw2/AxJIeACUGMX8tiDmTEoHEBmIQlcBGRw/tvg9XqDPaH4CzDl2
vWf1ses5CXs3mNNXBJAOzHr9S+Ww6dZFQ9YYzNAGAtTC3izmiWnVdRoBlup54L3zk6kp2SFDnWJQ
6LNKkl1dbDB4jhdtKSQBEGYHudXa69WImKOt8jQsbAus18WdwiHVZspEoy89ErzKeNOiuAMQgC5m
AQ3a/1mXthmEt6P71HIfoqKSeORFmEUUgswSqlUIsaBiELJrkJspkJ5U0zAnL1VynFS0L8admX6/
7iqbZpZJsKXwBp0dITPjA1WhBKqloR5Fp5x94PUHzFJlvsNGmV7fRea7rGgZR8bLBHwMYgWJldNs
RiBNC1FLD3JQf2jpezaCrJJnqAR/VIwPTvfp+uouruHFpI0xYbQG0RP/VTc4e3HhE4Ipt3EzCMSC
9i77UQwThGBeufZCknDOCklu8+v8rhJQ2IPaEhoFpolxigtGvxl4GitSGAjcQNdl+daUmurXGnDP
4VQXqjoDSJY0sfW5wewqyT2NNr2leO0wgEaswtcpdS9JNTqFTUv74qUYc5AXe3YEYhvi96kS8QeW
UMVKPAqN+VmGqtrwBrBG/om0wqVBckuLI9MCcRFKG4n6StLoXRnNh94gtwaF5dqwHTw9FjITHNX1
QY2aLDJGSNqFqTG9t7LRwyzf53qU6fddxgOCrvcvDnxI31iie1d6PzESp2VYzFbYttrXRG0eDVWm
a3GZOqBPs6B6VWASoewkPFHLEnd8P1taqGujh+w20I3GJ8W/1pQAWCUrd11+pbU1ITSQZizmyKZl
SJ1233cQDWfzp8rI3o2G9eX6Abrcv8WUaUM6AxNc4B9ffyYTAxRd3qR6SKP2pSk1L9bbhxytuOtm
LuMpzqa1GFn0LHBjrc3opVUWbTprIRptoMao/bm/3RMw+IykbhG9wltXZB3nGdg+cgUr0eLEb/Ly
RIZ3OK6SCHC5XwgAgNpip0Bwc8GOQe1uLConLcK8jneW2ftj69w56izZr20zmEVGUxDJnRhKMV3b
A1IE0WvNeSzcfTJ+Zb2kiHT5SbCShb8a5X4weYouraTpPJkTMGeIR/smjh7RTHvLKmwMHBt4TQPn
tkTvs+hcE3SiIWeah1wtA877XWJjKDW7uU61BOUzM4Jz1WZk6DlObpjN5UOl2iGoj44qp4dUGST3
zWUcWJkS6xx63Bo6YiW+i7nXEky8KqfBeadXfiwFXG+Zshd1P+ggWXiwCCEnJWmnjdNIQqCGZyR6
2pfYqXxlCGaiSL7TZbyBYgpQKaBPQmPmQratqsEQ5Iy6Gkb13m3RddyTLIEajMTjtpx6mUs1AYxA
E0R8sfQjB9RWj8EPphN/dtgD6b7OjnO8HmoETS68KuEOACUZDkSB8H8iUK5pa8JTjKahFuXHx2Jf
4NmSe/rB2Of7uPCIpMq2lYK4KtLehToAbCxCRkrceezpjFflpDgnPGKCUqUnx2h35awlOy3N/SHK
ZJS/G0YR7PC8xPsYqbeYBpuJW3aV4pJQnY8ueHqi5FOUazungdqjWx15IgPFXjYkIXyHG2JJiM2F
HXD5uGdnWVVoTyOSaOHgDzvNZ0EaoCdRDp7hDUHt1X7xoMimKDZC1MqmcLAVY1LaHgiMMEseTPIx
Nz5ed5Wtf99aRMxdxCeMGQuXX5wBsOYapRYWYJ02D1YrccWNc4WLAg8WSIsDISMCo7NhIJGaV1qY
A6rZ+sr0nbd7rb2164AvAwIvyOotg3zAya2/DEsL3S21iIStoSHTNPyIBCRhNz9XEMIBsF3e6ABH
X/BKFA5r5rwpQUha7dsYt3hvvXNRarObWhInLrdtuS0WJkE8KyEVK3yWzoSwzaTDlAMJNi2mXue8
a4dvE/t86+df7ACLDMAPhGLFSuVY5WNRggE1zCDjmCf5T6gufL9u4jLkAewOYWt8IdziFyKtEbhy
0N5LOIZ7u0ApWz+3lf00ygbYN838wqvj6yAWCY88YNg1pcFIU9gp8SHlqjdm/Mesdh+ur+Yy6vyi
4kYejAK5iWOz9jSy4Ni5Uxphlf9k7YmnxKPDh8Tak/iDNkhGtba8AJgUtJ4wgY0xacGtLUBSGrUE
V7YDidShjIPIKd6PqCE7NHm9vq7LOIB1nZla/n4W2+IaJG51CzkPE1GgmxOIzVuSiqDMxHLbn5lg
ZpWVQw+G8Rq6J7yt9zZ4gK6v4jJhwCoAk0R+7SIDFu891tRJRdBNhk7X/cS/kZh4SnOfGUcIh90e
DMC+uUByMW+2QIDXq0HpJGZWatQhiI2OTfVsQbd+7PUdlyWpG44NtUnMuiJ8IkMR3w11Fzk0zU0O
aUtl11jjHS3SwEi1p+tbJzEj0iCrLENSkRk8LAvIQDESzEb85Lq1JFXY+ELnqxFJrbS0AW+ti26g
29/xJtDG1O8tfadASzZX9n+3pOUsnzlcBKLKDoJtPMycKaBR5aP2vWvBlnDdzMYpXS1JCAmpW2lq
VuADufm7nqix59T/zkb1ldm1ZEGblkxU1Ze3HVxPuBUQDAYjK4BsUe3+a1pB3nSRz6RVdGqYDFq4
6Q+YEYB2PciaiCVsHmMG18wS2JYeyPYGnNV9avhm7+6ub96mP8C5AVm2UM8UmdS0WHFTALOrkA+v
zIwht/6o2p/mFhymg4y/byN2g+bsj61lyWf+gAmMrLDVCVKBCSB4/fs5fcr501je1ePTlErO08a3
QlkB4QicqagDigw0epTiGWBnVZiMY2DULPOUgQXKAEVGEkvSn41NXKa0UHjECwb3khC8jdzFO7kA
gsZh/MmejdpTLbTkeAStQvasRew2LqLlfYGCMEYfEffwlLlIG5JZm+2ipy3UFab39uAeSo3cfqqg
1or6gmv/yuqWNZ99rGjQhloxOFBc5GfBj2nNvEkLmtszR6zkzIzg5iajuoPCKQQE08jPEi0AIQiU
PGQnd/MLod8GDD9AEejvrFdjcK41rgbxwLxqvcI9KPocGoN2aIdp17r/3nymsCaUhAkUePCthK0z
3CpmtoEwkUIMJXMDZ/Bc9aPefqvmf65b2jhReDVAFBGDKSBLtQXHo12p10Pc4vQW7zLT0zHdb+sP
bf2DpD9wJrzr1pZ/bV15BqD1zJpwfqu4cWd9wLpqg/jo6b+gOP36BhPIFYEWWM6SeAsCQOBQaMDh
O5XxvkgtP0PH77qJdWDFaP/CgIWSBhDOC3+FuwSOM8cu86hM8JapwVn6rjPeE+0wpS9/Z0Jwaq03
x9TqgCaaBhwbZQKyvksesX/Ht9hZWip49puaWNwyu0TlDXKk5yb7MPQsYORhoKZkv9aB9P/367cR
MQkGxCg1okqBbLPdqYFWUOa1s33UjexpcgzJitYu9j9jgKMAY4Nc66LxX46xymgG7riCVw+N7Tx0
9Msb9uyPBRFv3mQqh9h27p6SgXzXI7IrYvXn1MzBdTObu/bHjMhV61I9w0sZZtS0uas7zZvs+C4n
GD3pZRw6mw59ZmrZ0zOHLsD4oYMwDDR4Q/sc8Ts9pu9bHr3FDc6sCIcf6DgFSvMDwMOse+w6fQel
gHB0yR3tZR2idVT7zwnQyzUxvYRXI6639YJoWhAwMGCKw2jLA3eJP6Br4JUuGFrGBlUMe2ey+nT9
e21t4plNMWZrRpXwEvIdp74vQPPGvZayxzyRiZ2s76FfS0NrACWzpWi2SLStl4ZGuj1NDZY26f1D
b7rfcjs9sJY/t0N6yvMou+kWv7QnbGXdlo5eTrBXo+wY2+8Z+qDEvqO3sbNc2BF7YD2Gq7RyjKB8
A7CBCiKDLpfkcxsfaEHDYQATxT/Ml2rrncO9PkAMEAR5JBu+k+bBjaGCZCnkL83oazN25pJUd8DW
Y4FbugSuFTAyrzBuJ8pFxexsNcJponY16myy4OJZDIKy+0L91hcfrrv0Rixd2RAuujgarcyGQGyo
aP1H3B4HahBJlJN8FJG5WO1IPYKmDlxrIGbxbIQ3YGaJ16a35W//86/f+4XawvqzgNmKNLiJ6tA0
v2dTQNrHsf9R5EdXxiX4q071J8m5tCSc0H40XW73VDvRSQ0SPcbs/rfYwbBa7XqaOnotO2U68zIq
y642boyzz4UMZL3E2cS8JMb4wWndPpvTvaX+TNgRqg+SOH7dKy7o8cpObYjb4jofNNYfGsAXwsIp
/73uetf9ArQc67W0SRK1io21uON7he1pRL1WJruxGUrR70BNE//hGbS2MWI0qZgbAxMtGNevxo/u
FO0UK3sa48+qKWPL3N6138Zsobo52yTWQROAJMj4t3Hyo1MkkgtoezkLZy5KmFA3F6sYnVnPZsrq
kJafTAggDy/FcF+p71NFNnG3/XF+WxLvIK1QWt7pzDmlqXI0jTrAhbTXqf2WqwcoNICyTTTCRPlg
RDe1gPqjc+oq/g3eAHUh9lAkxd5ADfoN7nZmSoimWZ9YZhvh6zh1+8PCNnoKsG/U4jchv/4XGwDx
QT1h4bIRaVk4ZdS2xsE5YRYzbCFeFJFlWuANGTdQongDLapoMCYsB+l+TjvWOyDPxfyl0xyU2Nlb
hRuaKr+dDnoBpBoALABMABTf+hAVkT3lEKzB+G/heNlg7AFk2l3/OFtxDWRaBDhzaP1gxnNtgtcz
ybNawRu1OxZQycmV6R614wPntuTC2zpCwOPhzb1UsvDIW1taJlJGvIgwbFA/txyV5zs9+9eeQqof
ry9p85JAXQ7oZLj2QmmztlT1xuiy2FVPOmR47KgOGK2PSdZ4s8l9vKk9LYp3ulUFI5C3EttL7BQv
KID2MEcCJtAFOLG2DeEk0sWJZZ/6eHiGel4wOOZ9NOl3s1k959ozjdVdqvFjgUpHgj9NBhrp13/D
VjTE7APgfAvaDiDI9U+gU14Tpk11WNFoF4PQCfBEiYllB8VVAs1JAOgEiyseAWsTALjNKmbR7JOr
si9pOgSJUr7vIXZzfSXLZl0xI9aFMrMZXWiYaCe7JqgLAblngVywK3zF4lCdOYCBTLKwTYtA5y6A
VaDTxL0zIc0H2RJcWyUonRL6xQG7qlaZ3uRkXsKf1ayVnL+NnQQzFjQk8OgA5YfI+DHPQ4JXVm2d
9EJ5p7YggunLr3MtufE3zt7KiuASc2oqUzZb1gk9Yl+byDGNii+2UQTxxO+kHL8CFOBXJIY5B1Nh
IDJfJrrX7sGjwoXyUbPMJnf/OmFziALtffMjO2n71q/9eO++XHeUjSh2blCUatEi3aVQCce8G+3e
ddjFYXBfWlXfN4B7/p0pIbFJJzCZzAbTTk7x04D8IX+t+d2YSBpBAkblvy0Epgak3AtI/GI0i1Lw
U82zQk79ftrpQXnAFDS7Mw/Fjh+S/g1OiGYGOhlweYA3lu09q1G0Q1FHrFUwcIlpIwyNJMOBT2Xv
1dRgEiT/5sKAw0SyBrQAAIVCrqaTbq4ajjOdxApAX4T1TfIBmMqRHgsHQ3cfWswqNjvHBbv2oQUJ
nnFIu4S7d4bLjeHI7VyxJWFmy3twKy21U8ynuWIzp7TL3hmN1DxF3YTZZBMqJeyT1Tl+X2aSXsTm
0cCQOa4/F6CtC0rJzExinlc2wdEAl2SLQWXQPb0vPy9j+6afBfKx/YvVoUkFQKKFCAPAE0yuP646
zVHbxlEeNjO743Hp5TN9spPRYzdOdsFpBVOCH9F4VtWh7ceTVvzjuoepK8HsDS5x56QQ2bzGxS23
XG4InJhZQ/MfgibrZbESSkzMHbCs7kfXgomJqZqskSNMlf9a0MqIcM+5WloOs27nYddHXTBGierF
YKN5opYauvU8BnNZP2c06/xxqL7SWIfoWpV8ZaUUWL7xFVe/RAipYCYb6jZXcsg/hzoN7MT1KuUB
QvWS8HaZPC14eXDFAlIK0C/ICNb76uoVIJlZPJ6MgQM1jzGrgwGQOsoH9IVHFt0DxsI9F82TDzal
9aHSFZkIzsVttf4JYnWWJibEeuspD6viLnXQPRm9cn6vUz/vDMnbZGtbz1brLl52Fvm0LkGhOQMA
ta7sgMaggOp/ToXl07g7XL83tvzVBiQCZxB8IKihry2RaVZSNwGaNuttP8qyR+LIYuvmYgAjArpj
AZSJi+mKvm6sguehYTdf9KnypkF53zF1V+WyBHB7NX9MCWkuWDQKMLOTPBzHli6FZvOkmLIXw0Vu
tPgB7kDMAOIfxKt7vWUlgZf3ZjaciJV+1cxGDbnRveo9Jcfr32Z74/4YWv5+5gVlHhNat2MeQujr
m1l2h9iuPoIVxC+kdLIXCSbWBACWg08EOfcLUk9CWmLpc5qHrQZxiqnzs/6h0f4ZyAgNiSfeSlBF
WysDMgrYRWTqliti3h0lHpVUxVFqnPFLXhg+Z025y7VxbwymrEa2ubYzY8I2Fk6NYfkMxkrM0Ee0
feGZ4Sl8vsMw2n02F3dUsWXzdFux4nyBQoRWMXzY9gyOSPG+M+nOzT1iZrvOAUe4jEhUYksEEqSp
0YwN08DRWGhHbUpfbcI/UWKFmcKhQKdoz9fdcuuQna1NRNQOdjbZTuTmISvbz7NZ3uWpKol/W0fs
3IRwjiNeE22MTISM0Q7rtmm8JDOCEjeD5F6ROKIp3F9dq2U5aE/zUGfDyzB9SSdgAzV7sjAsE8tg
M1urQsjRbDzAAUW1hdwAzOBoLpt1Hsb57LdTdc8yNniF6chUjLc84tyQcH1AZboFb/cMWl4MWVql
+x1jXLu2JaPvFu0xSmT8IVsecW5PuETcHEpDVoJAVSqNry0SVAaXxMLNBODchnCKAWjR0opjTZk+
PKnOHYaZDL9v6T7L6f0wRq9o0XLfrM2j2d82bPRfvnVuWzjNXBt1CwpbiI6oEoIQcVdE7pOrNDeX
SBCFz+yIGUY/c+gS5stJLtWd3th+osqoHiU+KF7GhZ0VaWkgs6is5qlMPgAudJh7mYDPcmxWFRJh
IYJDGKDyNJCMDie7KA6Oa3izqriAKuuH1pr9jhl3k92ogTKj+XM9OElcXwRquAabNWB0cKD5E8vv
SaV5nZEgfDw2txGPXXiFWAbNrLpKtMLJw8kenqzZ8QdHBoa8frBssXac9TXPKcMjibdQ3sybnQua
8usbdt0hQEaxTjKMssgxtQkTUfc8M+Jn5ictu7mj/MsfgIPFAM2SYghG0sjC1Efd56HL051hB6n5
MGuqV7DXtyzmjx1tvRjdiOa2spYIC5J/o5oCYwZCLEkSHlw3tO1mfwwJobyPUGFvdBhiBBOv1b4A
FSh1mBf3YS+FUG1dUmjt/d49IZx3Zd6wpKY4TWp0AC8pKGSbPjTr4TU3XckOShZmLn8/yzkXvlO1
GhBmVa30IGBrdA8K+wlxBl5IcPLbjvd7VaZwx9t96w4VxfHR7THQKuNdMudeMstojSSbJ97wUWYV
JDFxw1epchfxeK/NTQBththL2unnda/YPq6/lyS+DOx2ylCahq1M+1rMzMcY4+66hc3VYLYSTxwQ
1VyMoil2MjWOm5rPFfSY56A2NV9l+yK5uQ+3HNg/dsT6LzT+8Loe4d8pnNoePpRjWLi9P00SJ9jc
sTM7Qv6llwNI8CeUS/IOs1ldf8rrm6uIv5YCxlUMI2JaRqSF6TV9dC2+mKDDIzfcD7bd7hNlvLXN
J5gR3VkB2iCxlxDXsZ1qxw/5XAZT5UrMbG/Y79WIdRAeRdyaGVItx3ipIP3S2jJRsM1zuTCy/7df
4sCUY1Keqj2eLlBl1oOJFmEXN8WhAf/0dV/eDDUYYcMAm6MCtrX8kLNQk5cT5FHBdhfWgN9XzT7H
q9YeRj/STxVU6q4b2963P8YER6Olbld8eZBpg8ZB3gw+XMJYJpkA29w7sJtYKNkCmS42oJRZwSwb
q41nNfpAQXSkocIxyOBgmzHgzIjgaZw6vUbBjx4m2ntcAIGbnfrse6vIyozbdizI7KFVgoLH8vez
70NjkqSopSCatd9mGhgVFP3MnRRzv/llUN5GTQU8BSi+r81UZgFSKjzDUEKke8fpA72WTRhtfhYk
bOBEwQgoGAjXJtqyqkDgo/SnxKmeoqh5iYrkiEdYcN3HNjfszIyYFGiNQuzU7k+qDU2BLN2NJGeg
DpvAFom3yXVjG2tC+MeKQEuMoyqGNaM02s4c9R5qL/ERNd9dpHYHV5ERIGwc0pUZwdlmkwLHZFbI
QOtjaQWFYu4wMc5Y4EZ891crEnWgmt6KtcZuUbxT5l0P5SQd4rkRKsq3m0EKuoACwYTi/mqFnLl1
70BywjJQjpxNEiF367STtXTcO6WSaXBuFepBlAOCDx3YQ/A0CdmUnqWtzVXFeG6D6JDv4l3aeun3
3h8CTE+d6Buyg3NzYv6R47VjJybtT2ZdPai8CHKSncaR+kxakF++u/DCOzcltm8g6kn0blb7k9FT
f27GnRE19Z4Yw65Whh019Qcoa8sE3Ld8/mw7Rf7qVovqnsZ9f3KafGdUHTIT/SGOs9uTEgM5iYqD
tTiJOE8wUa5aVZH2ULhN/dmN7k2rk1wUG0Hv3IQ489iZTWIzfWBQdVG/oGr+NXZvRsUvTv5nFSLn
JOVg/LBRKT5VlVMfVXP+GBeJDMu5EfJgBHksGghwb7FiMRS9a0emkoV5oYQ8V0Ep2Owss/rH6Ohb
tmwZXXIB6USXUryO9AmQjzZlIQVVc19gSNRmkuRq07/OTAhJQjFZOD7o36Fz0AZpV9doq7n+1IOJ
4XoM2vz8fwyJjgzpeQ4VEpuFDETN8GFMBb38lQUR8IOxUA1v1Fo9aVUdQGnqoBW65LqT7JYo3qNq
kCHqVPjwXCdBph/yvgzQ1bm+DokRESzMtWisGeHqiehwYms86Pn7sv/5d0aEixsiKxwty56BiCl9
dmnsY1gZjCWmxL02D8ufry7W3lIFA3o5S3DzQKhd811QxpPybgbh3PXlbNrBmYSQwDLkI9JDAHDM
ZlR/yamx1X3K37lmCFWTnTa9ZT2YcQcsCVNk4ONZp1U9ukOkUHFhR/k/Mbub8UB0nZ3FP1xfzqYL
gIsLjXUNTUoRsztNwwBK4BJtsORQQCInZ0+G+fQWG5jOBXPDwggsZIgMgDWgc5HrOka1GzvjUPd8
z0d7/wYzkOwEngWDPJrIJKMNGeKbDQ+wGt3TIISmku5+bpJ/rpvZStrwCAEWdPkq4NlcfxjdqEe1
6HAyHVDcN8YTYz/TlnlVvuf98bqp5Z8S84CFJQk6BShPAoa8NqWA8k0r2xpRufhUlACNQJr2uoUt
bz63IGSgTUJaMFIPuMfqzHylbuPucifLjvMCru/aVAY1kKxIpEqqWF4rU4H3SEEM3wayjqns9vYn
kAxwACBgFui2sGlpVdZOHmPTlORrFZ8G0Cjn3S6jL9d3buvgnJkRGX6a2e2KiOIOMFkX4GoLOieH
qo0rCTdb3nZuZvkZZwk1iIyKKLdjoFGsPR/IPu8/0ALFHNBC21Zw85LQo3ZAcqlingPd97Utt2+J
WjsdCzvX3WU1Dxorel80Mi7ojZ1bmRGXpHbToBKgzCp1ACeN+mPi1g5tVQmQesO1FzpUPDdQzkMK
JeYbs5WD5UDpoLYcHTNTe6W5+SVXMi/qokqScmwuCaQu0LtzLBfyneudm7Sc6mZZGc9Tp4BXyji1
LoE6VSsB0m2cHnDt/DYjisYCO5y4caOxsJ4/TVr80LSN5DrY3LQzC8K3oSixuCObWDiY7b5tPtsT
QEHjnatKbjfJhon5ZpGiCz2wAnas/l/ezsdmUHdJmkpigcSMKDGUkakYbJLgTdMz6EXPP7je+5rK
br/gzr+LmKhrVWHbBUXG2dKdaXYe5aes++f64dx4E65sCJHaBstSOXflAnAf/NF6NvI40N0ucKYP
Gpn9uZPEN4mviQqxfRyXJQCN8LXxH6VkuYe3yM24WjCx/b8/44ITQ3XLRtfth1+Z+j3XdnNCPMM5
ZpaMOvOaGyx2xMCm5TYImi2shZ8YfyVsR9yf1z/P9sEBiBzoxIViQIg2TZODeCQn3amvhte2VD1i
pPddn3/M6+RNUeC3KVdYjTKgxJJrVnfCKFqOWfbOb7P0379ajnhwVHtIphaDDWHWUMxtlBWITqBN
7gzNARXA/XVj2672/wvCpIgQPbGdVlPCDYqiL3c9YJ7vZnN+Q7sXzvbHyvIFz27SrFX7bEp0HFL3
B0Y9n/T6DT3rlQWhIJVS0x1aCxebzW33WOSo8wc2U9ggyQlk+yX4WjUzM7OGGpWopdPW0Wk+0DKR
qdttWkEtAKQPIIFEbXe9X5QYMV1ouJ45LaK9kdTxY9Tn2eH6t988mr+tuGIIIGQcTBDZdqeIObE3
ZfXDBHaYAT2Et1zRfwyJ86pRa2ojNezuVE9zAHxGUNf9navcJrr7C7cAAgsNyA68QhYc0nrX8oLr
0BbD60Cz1a9pPARm6r6Lje6QTF/esHN/LInilC6rSrXTW4bm8ReXPeBm87rxNnHa/1/O8m5DWoNX
ohBrhrmKyayUHcaJh12iNScTYgykY6c3rMVFqrY83RY1tPWuxd04FyaQ9yF04Lw5LoO0nry+kmHE
Nl36zIxwh1ZD1mZ1jlJEP1URCCohvhMdFB5N364vZ/MyOLMjHNBWGSPelciiKkfJgpq7kT9HcxRM
vUPQgemj29Mc0DxifsnF2C0wTmL6ydN40ucYjWuKAG3xnnjjRJVwIo5s7HZjaStT4hbWWQ46qbQ7
xbR76cvKM9Vi8o3CDCjAwZIzu2lsUbLQNcxJYXB17RYWz9KeYPAyLAn/5oKJsyDlo9OOh2Jqvl//
ZBtxaCGbWIAgaJSBI3ZtSs/ccu6nKAv1ufWzCLVW67sJkrTrVjaSuHMrYudfoVVc26gggex2PkYO
ZDO0oDdmr45ewZL/aMWSGLHh8Ct7y9/P7ryhamsdTHm4xjvds+1sN1HzL5ckHF3dntMiIxocwkwM
D0j05zieoJnY6fe0tr9CwPYlrbPj9X3cXpcDOlB06TDnIhidoC7oNpqRhVrUP/F+utOSTlZG3nQ+
4LX/Z0NswsQm8BOuO2WhZd5h3KGCFEOhP5HKkDj5puehmAQQP/wPzN7rb6SB08twe80Cz0lSlT50
ppiLESmjUz3NjXRVYm5z687MLcs+cwnbAQ5tXK4NcMfWhzYjp8wpx90bvs/CC4uD5Cx3x9pI4uSt
FWdmeyonuuORuqeujHt4e9t+mxA/DxnVzGGxnYVTank8Hn5GXbsjZXN7uwqtxT9mhPucjRhRKIeo
PWm97c15uxvceH99s7ZWAnwLJv+guot6hRB6Ens0myhzkc9jNN/IWs8yp6eGsDecGbTdMFqOEQRM
vi0/4+zDG2pUT2mCSymir2P21MpG8bccC6NmEC9BCRYkf4JjmX0zaGmEVGHCKCEzhgPRZcDAzZ06
MyF8DDRdUZCdO8SaND9MinrHs8GPVFeSk8pWInhv14EBMunw+Elr+51as8AeSomJ5ZcKlV0M+P/e
LBGzOXRVypmCkQmoNRWnymaVD7Bodl8kcX3HrLz1HMxm3l50WRnV1h4AwqgZ49UoH/XDq67wYKhy
vx/ekMuh779oywBuDUJ3wZ1rYzS4HS2Jdmfs0J7flcqIvsUbkGcrM4I7awyiwGVVIsci3f+RdmU7
cuPI9osEaKEk6lVLLlLtXsruF8F2t7Uv1C59/T0q94wzmboiyjNAY2a6gAwFGQwGYznHjsv2gzyN
J2QT3T84nOh/l8Gohb4tvqjQTnNdWh3SIF0fOVlVvnQp5neMVrA1W5cNcpQ4OZieRuaaW7Ss1Us2
U4ZgHhH3lzkavvUSkAMkdO4draUQcVVvHSTgMqDcj15HjKJzAaOeWINUDEZ3XuLZ07XGkTTQiUuR
t794WwcJAxmovAEyYL3brg1uUEFjORJc00YEBF1SnIkk4pffOkhoayKYYsYb9QaVIO3DFOydWnfO
ktiZ1eEQ96atNcYhrk1UGkUQ+1sLB5ywFXwaOt2MciVZmWdZo2R+O+ghGNxYbaMNZLLpJBrf31q7
tUtUxcwYamZ8iAO0iboGsm3mR7AEh80L8YZsEIXzIimc05b0lCrlAH0WDLO0YfOYGSJAh80lu1Bk
3cGLe0fJ2hGTCDACIpd2uXxfqtgeho/7lra6ZN6fXqwW5Yo+Sp33oabHaPmYmRygf88Ay9I0v5Sq
Ubrl2OuOVi7VUxE3cmBZoeTuixcsI185AeG1NeqVlvnV+Dhh+G2k3dO+BMEq8mBr09RaNKU080MV
XWKyypgr1So7REWnC+KRbWWAhWcQRKWGxjkHlpQ9VaWCvGSqD+RhXf8jVX7//ir/wiB6tpjUCPvM
7xPjhdZ/R0R67Zbn/fUSKbGu54UQtCtORtVnWK/5G5q07rOlePmfJPAonCDIkYE7/rbn1pcFM3tO
gvZ+QZywpQaOuoUmt7UPQOMOjw6g81HWhsy3yDIHfdYrp14pBBuydflcCCFcXNDKE9o36dSfWQT4
rq8zCMdI6kzAp14edCBrWME8mmr7aX/9rqWuLElAg0YouiJdgDuAB4UwxipfZot1gVp0z2B+uteZ
hhJADZ7H93ntX6LW7mQLnbYmcFm5VeytiaWtVWRBDyYWPTXdQu/v2lATHJzr1/2/YpCmQA4L4Q8o
RK5tbkaVZCZ9bLzUJvVSqtlAtXCsNrErsDUpfeL0xSR4nly7hX9Fot/IQiwEKAYeu2aEkeMBnneB
NUQOrvWvA61sqoc/3r1XgHlY+9YhC5ASnIXgipcljU5ZMKsptaUFOKPF4GVWaPfj+K5z9aYSZP1i
GNdx/XGr2KaWnqcA3w/UFFGQZg0Hjdb0XefqXyGgYFmRqcBIzHc+0SHVy0xS28Awm6+KWjh01Ep7
f9E29gbo1r9lcNEPoEq72VisNMjnjgB7fAQI1crBI7dNIbA8kShuf/pCrrVIW7KgS8onKknu0liP
ZVJ4+xqtS//7lv131Sy0CQEBbeWX4cSMsRV349JnAYnq1M6ixV+MxMsNWtjzIpos52BT/iMNMGXy
r+7HVekLF07apes6sL4HpE0ObfMjr89Sy+yaLgejtdws9vUsv1/k+7AJWOtmNLS1WDRrfu2Abz+C
s0atkec4rWkbWK03Tl8q9rq/pFwX8y8Bq5kg0kNYafA1fUNrVKXJGAuyxq7P9SHywJphHsAh55Ve
eZQSd1/glqmg7Aq+4xUfACA716u69HJCGCnaIM7Nv+cuOnbq+LQMurMvhsP8+Y9ev+Vw1k+lHE1U
AKcI1NoJj4BX8Ay3z6FV7iUHEXqISCneMJtWr2PYS6A0mhOy/BhKg8tUEXXTek/w9n+5dlxkFEf9
bNYZdGqU71Mdo+4aA0UziNTBpsBq2l/BLcu7FLb+/cL82QCwlgJMqQFeMlId5Go5AsurBDbGn1gE
GuiBUITsEEAHrwXVcSRHrFC6oBqSIFxkTCYud2OS/oHzwOUIBHHAg6GixO3RPEZkXhJcVRJay5qC
2mUVA7qaOFo0C9zhlp9aJwLQw4TeKfTpXWs05DElhQK3IC0xuibtXDFtyXooJ0ElfsvsLuVwW4RT
RmsV4JmBZnRe38qHSS1PNVXP+5awrQ6aQN/yg+DR5dRBY3bHWpqB1lifXNRAPmbzIHmWyYpHNOi8
q5j06+CqyKr/RxoXLBULbVprRhpKiqwQqFGJ0ZuuqiUq+zpGMkns/025Nai6MHMrs+TMAuVJoJBM
H+xarUHUARpiydPJqKSO1SfSp32R6mrR/DnGrCgoideeV1CxX8ssGIpXs8nGoJx0t2U/DWZ6s9F7
pvEyZoab5MzDE8VVdckryZd2CI/totoG5oHKSHIIhvVaTfF6eXAr+kxE2339lv21AZdfx20AbpwM
mhOcx6m3SyWxB+tjmlp2x3onGoB9bTJ7qi1BJLllZJdSuX3Q5ZxFMxB+Aj1fzktLvSXrGzdOdY80
ZiPwbVuO9FIYl2GtRtKxLsetOliPrOxtlqZuNn4es5/6e6mu8cxYISv/3WvA11/vdaQnSAGECCfr
rDrECXtCE93XMu3cLJImgVqbl/n6UDOQAF87kTkfl4Rzr2l53gbkOHuGUx2jT+NXYg+e6gJlLhU4
7tW93JjxmlzDcwNZd5nbskgf6r7RwixY6il3qrl1UxmIOPuHZcvHIeL/rxBuqxZt1tCKjmtorpNT
EocPFKB5U1Q97YvZeDutD4v/iHlDKLlwA+gILWTWTixYssIpqv6VZsVxmWZbV4GZV5cq8PLn477M
TZO/kMmFKGgUW4aiZ21QKuYxGUDmlAOcUFeCafy6L0mwiG92c6FdbwBalza4kKoisUvZnSRmN5XA
+kRLyN16wMIsDfiGNsj6b2pyipKHKP7WR3+HMZjLRHD5myd4bXFA4gBUhjx8ZDHX7SQn0IiaD3Hy
Mic/8vZnER2VVlQf3dol8PYAnBX0SgYgLq4P8KK182ymcIeJRZ67ZXzF94x23LPHXtiNtKXVhSw+
OAZ+CsknFQHemOpB/mMqznJUAb0NddLv77cI5I+xeGg2AAQz5ynqHJ7Cyss2qEA3IIPRkv5TJN6+
jHVleP9AMBqJyTFAfMJwr1eO5ooxF+vKmeyLHD7ExUej+pTCOOagLAI6veyL2zLyS3GcSmYdmlOL
REtgmWjU8LQyoLog4HorTNyqhNFBIDRoAMfmbm4rHMYC45FtoLNzSD0Lo6VpB6TG7632OhqZXZae
Ft5V3ezM5MzSUnDEtjwuWblO/xW/2s/FOc5DYoIeq8+Dak3Kl90kO63aVPb+Qm5a4YUUzq8b0ZDn
Q26xYIyJU2ASc64+LUPm0c5e0CS3L2zzeF0I447XiDo6uq8WFlQss43sKI2qC7yVfPqyL2fbOv67
dHyGvs27qGj7mQVWWduq9lVacgwbiXIugg3iE/F5pQPONsXrVlLu5vRBNw77Wmz52AsD4NPwetw2
c53h93N2H/cfe+1YJsBcVGMb3bFS/GNfmmjNOI+uIl3ZF0W1hkknnRlul3kWywVRhMDa6LqkFzbd
tOnSKaPCgjh9KVGfM9rZi3SvI68p2rz2FXrj+Ns5v3yjnxWWXVNrdRuYj9phKO30ALJo9uP4qjia
N5+eMeSK+p1A6Op49oRyTgNYoFWumXAa1c/BHc7tMWJ2btr6UfGyQ34/iV7uom3jvERd0CLDOwbb
Rl6qltoTWEPKT/tKiXaN8xG4OfRpzKUmUFluj9PkSOZizzhai1YBf1Fg9iKNOCeBHoUeXVaIa6n8
PA/nugz695Wkf716QOBA0EGP2S1kgK/NMCNAoGUashCD9KlKTI+mn5KyOu2vGgd0dyuFO1FUZo0s
qdEUaPRRLg27sz7GGDfIsjvVKm1zWuw0PqlaITDBrfW7VI47Y4Yy6krGxjygTXIienlPM8nrWiLo
ItgUQ98aaEHgqPItOE2VLH2c0S6YyI+UPFrNd/l9tFL/LuCFCM62laqOKwRp2KbxtbSehvcNCN7+
PmfXEWUsJgt+P7Ie0u4fNRFkN7auO6DvrD3Gb0vEWXKNcidy5GYX4EF10Mvmca7D2F4MZieo3gi2
fes2uhDGz28u4aAYmQ5lllk9Wfr8ghZrb9+iBVvOt8j2fV03jEIfNgFSrCFuE31Ji0rgt0VSuMNZ
zVnE+gqK5Lo3aI/yFCwi9Psth4ZWTgXc0ejBRXHh+vwDICSncal2AboJU5uggE8T48GsEzua1FM+
i7AatwzhQt5bjuji2gtHDSAB6XoklfmQxIiuyvgAtlinC6nA67z1ufAXEDptEPygaQTcsJzX6TGR
Go6TNMOoo2NJF3BKFBgUqu1UIve0zg66Nh51Hcn/vL3Ts/o4RsxLQd9gl+idNNHgmDSZE7fDw1zo
LjUTFynbn0n38/22RFF6A60CAZEt37VJrVhPxxQTH3i2HMKfVq+dx+X7voz1/PJLAXwJ1PXwH0DE
cG+SQgrNdKRzGoSG/NxNsVuF8WOuWU9tvZwnGrk9zuS+yC3jtTDDgio6sLBQTrq2LLSAgEqnwrsk
iVmBzDMuSACQvESd+bIvaPN1cimJU06qotCUFhzGKPsA8ld03z8qNXUjUh7jUQ3iwq3pndSh5aq2
vJrSB9S/Bba2HpOb9b1QljupfW4CdVcHiHovT86of0dQl9SlLXWah2Ziux8cIYTAZtYLkN3oz9fx
nAWTyvUCDz3NFHNYEw9rCavw0oPlkY/EnjwNAZb5B/HqpTTuBiJZHyqlgaAYaePPdd3b8ijZBejT
+km5GzsRq/2mwV4ot/79wk/omb70WtywYEjupPQbODbxSnJaDePxFCwH7+Nm+nX/gd0AYHpoLsNJ
5IxVzmNTT2LEjrV0KEavY9+rr5MlMNQN34fzt5LdaIDmQpHpWqdqiWMWG4i1urzG0FXxapjjS68O
L/IgAqIUieLcujk1wCatYgBYxBWTHF3Ks9JmIGNKwEkRG9RVzSYSZAneACW4Q3CpH59M7MIlN/MI
wXHa6BhQeZIi3Q7BKCABcy81wLwoHWLle5L/Y+Q2GWGsi3InwzeEuH7Y4DdF53ZMP/SWX2fnSgXy
KCZTBb5i3ci9b+R8xUAQG7AMZqwt46h8zeMamf55Ju1wqtK60Z0ptELTW8J5AZGVKVnZSRqjpT+p
Vdq0gjN16yIJ+mNMAAWiroERhPXvF0Y+ABwSExWj+Rpa3WFQwW22KO4si8q0t/EQxGgo/2GgcCWU
5u7Bis2g7+gH85XQwQYLTBB2iYhs5WZdTUxsoIsWPGBvc3jrN1yoomtAjq2NsjnWmWzHauMkGOZp
wNvTP9L6K+aj7CK87/r3If3i3HJiuRXEwUGiFJ0dx9F6bafUyVli01hwk70FQVdGw0nhPC0GBMw2
nCFFfywezB/IjGsH7SQ585N2jB+K3pHuV6c7n1JHOqnvThVx0jnPW4yV3sRxg6Xt5PGR9inml3It
DbI5bz6U+lwLSlI35vImb8VHXJE8CD8YYXSU9XrWYU2151g7UUOwnKLf5+5Kq7GUPBqH5tjID2kJ
npz3Rs3c93PmXuRVVah13hwT9X5sH9XubI0CV3fbJMPJ4MzdjCZaKz10GH7IjR1/RFblUTshjfdp
7o/kkHuSKzrFb2+KWyv8vS+craNtrySoTTZHSVXGA9p6e29KusiRpWy0u97sv8mlSTytlpuHvDOH
g6QUtYv/iw4QEg1P6UJ6j+ZS6spSyE5Ek7RzWFe6m3bJjMGHyLyvWzreVYh6D2VYyx+1uGTHti7l
53iES+9rMtktuNWOTMvjk2TB1AuQ5TiqNL9vAvbtQr66SzgjiYrZDNFM0wQotdnpF6P92jGRz1p/
42pBQZomy9RALQpzOYRw93EaASNxGKM2SM+jp7iZF7r0zngkh+ZoueZ7T9UqbI3U1v9WwUJ37SAt
dbQqJqPGka6llKOR/SW42dYfuNHmQgB35efA6lUSI0G6Df0kC3tORq/oUwdEEDZmnT5rEaBRhsWm
AK1gXxr5pZO/pZJ8iOBDJrfrTN9kopmUrbzjhdJY7GulB9LW6pi0yAurTvi8uIqdPePtMTrEto5h
MLup3RzT4/5KbMY+GObANDg6NzBJfy2UycpQNmorv9TUxyd5kZXbxlIcNVQt9iVtLTmAe1B9kVc4
TN6AzF4uiD4nfdAmljOpkjNEBa6fUwc6p8koUXr+e1/gxmtdBQ/qihYEzDWVn6ZHa2bXVTUEzrly
SkiA8oRrxKnTkK96+O57B5YKRFEgzIJlHBRHnI/LAPSLlvQqCxhtT2oJu6k6ze5I+5TC/QmW8jYU
WoeNZQz7oOsQ7cnceW9ZmA0KTCXQSwTek4MBRon+3F+9TRkrFgXyPaBt4ltc85LpWlGtDyblucwx
hFU3bmcIvIpICHdb6+NY1RN64IK8bp1Z0k/ZNNpzMwsuuS3TUy904YxcK5Smrde3RFE+UPVrWdyr
xd2YonFncjXlfUBLv7wxCO0QQqJXDQbI7Q5lE+DlEg3ShuQU59SbCnpo6ub9iVR1nabHHBuaRwhv
3kY6mM3AIMZUXpr0i9wHYyc6s1veAWgxFrrSV5A/PnNXzNQoanWVYWbAJpJsaUjtSf2qT7O3b243
cQ7Oz6UkbtEkUk6lHKEOvPTUA/2ZB3TmP3B18HI4N5g3R+sY518tpWVEiyGimacPeHg2wP5loz1M
4JcGKcm+PhsrBwRwJKjQ3SeDD5CLq1o20tpC++prP+v/5FrnSjHakTEJBoLhSKDYdsgNWl0D+Xu4
Ot4UWFZafTsi5F5bemKn+is+DIhF7ivH9HqXHMrn5j7O7D4oXs2n+F2wrL9eFQQLuvYvQWE+Scka
LbdKgkgLJLKRa6rJmu2gonrVG5H91Y2NIBLNn2BPBoAZplI5VxFVfZQXy9gc8zvzMTqBHp7ZqWzr
UFBxIqd2yqNqZ27kskAUjdzezJxszn8MjCVo94fs4RAeDWc5LW7rVE7hTM/yAR3Q/4jv5duEFSeT
i1CGOkUXO0XQPPvKoT5UR+Ou82a3c2IvdCrB6dsM0S9Wl0/p4MFWmMkMDcmR+ItbeNUxczpv8MhB
tWsHKc/3XmHX6vHDpPJMoymtoZ6qBzKQNpWPTEQtIVpCvtMt79RhMQhk6B/KcwKTMZ7KIP5cnY3D
fFJELGwiK+E7egmI+qamwxrS+9GbP+cu+gUdvbU7v/MWlI7rI/uuCGKc1Qp2TgUfdhRKxOR0PRXk
GJ3aY3bEW+dQHNrTvjfbtg80syA7DfAblZ8AGA3S6qFZQc5f0cuvqjj4bu6jMwOAmK05sl0fs1bg
QzeVMwy4lBXHFO3Y17GpAnw3LYqT9qiiZTlJlCMdBrfWYqfNSO9gzrWwM+A0R5bxz766N5fRapy/
BfM3RWbM6GLOZzwerUdJAxSs+we/b6KETAEmhCiB82Vtm4w0bAFtwQYdE4zDU1ePiWDxbsvIqxIX
QjinpVUlZXEtIXOQAqyIAAHljtJEAxhb3NpymaROCB7Zr0UzdnaHRlMvjyPr276iN/Ed9w3cDmpF
SIfEiNtjMyajDeJMQJGm1fdwqHWBBxNI4lt3lJqphLYU/qQKeu1p7JyoFByCmyt9VYbiNgdrMdI9
/C075Qz4t/q6oH3ppbX0PYxU9FY1ig2Wrk5wp6+7c3OwEbLKQE9FVU7l4ofasuS2bmGCsfozVx6U
5E41nqw8ts1cRa+VQLW3b98Tt56Ii4zkVPVD1jQTlu85/yL7soMeG0c5hed+tKO78dB9Rsbuuyh0
2Ny0CyXXv19I1SKWAY8DUmvyQy1dE11xkeCFsXmUL0Ssm3ohosr6JdMkOMgpv9OMZy15d+5ltYoL
AdxZZtk8hlIJHdIIU4edD9tx0+nj/jnavlsupHCHGbT1Q6wZdXOUnweXOJk34TrrTsmd4jR2g9gn
9UTs47eVQmgGAwTLA/h54Em43UGDC5Bp16gyPQ9ud26daHLoeXBwlznNX/Aaobev5dZeXQrk9mpU
CrSDrjFBpn8g7TkWxXFbB/jy97mtyo0E47czIlUqfQg1VDKA9N16+vtQP34FxJdiuL2K0E4VKgxq
DDr1gILoh2l1WEYRvtS2NibetQr6czGcd23ZvVy1S7jG3ekCsOXxKcK8ocke5kUEMrW9Lb8Fca5I
iTPNAN94c+yHT0p9KrtMEAtuWjc6Kv6ryvoFF4cU8yxAfBmwYulZ+qB/IY5i54fiqCK60LziY+Tg
LwL/uhVbXIrkjFujMeCsciiVLcZdHzdHZYoe0cXgVXpxqhXTsWTr1OTz930T34xJAaKlKAYILAxk
w65VrWPDiPTV5VkfRs9EWI8quIt6iJO5kivqH1l/jPfql8K461epciZ1Ci4RzfjbKExAm5SnImw+
DXHkoXPjoMqRIHEr0o9vZMiSNo7UDCKBY3wuCjv9IDmNN/2Egr0tuaJC+7pNOxry7eN5meFFr2A5
qTk96iO7K/TGy9RcFEytlc49OdxhKxdF0vUMckbHQKRdHtA/cWZnvI2Owlh7/a09Wdx5K4ulSYYR
ssrKnh043qP1sBxbN3/BM/cocrqiFeTOXiixVKcLpKkD+uGN9p72ktNNoaAItPrWPaW48wbgnUmW
cogZFuZk5Kktvmfpp2r+qYSn/SN2W1nHvXVh9Tp3jYRjWXYDuAuP5RfrQ33WT/HBcsrXzJc802m/
yE/zAVPYnnyK7+cX/ZwdqLf/BVsOE3BM6OADyIKFZiqsxYU7i5KGzaGRtUd0kEVeTUL2gH+jCfTc
3LgLKdzhXidLlbGiCAlMDCR9AUpoJBr83ty03yL4oHpQ685QJ4TvZpWC8ji1AXmAbgSjQjqdeE0+
igYt3/jxbsxkBcDALA2yzjxrDSAnTQ1gxMjyaI7hF158IBrSdLb2AO7Jg3pQT6WTyLYRREJnubWe
JlVXiArkspAlvN61vuw1RvJ1PaXkB8tUt2DGBzNfBAHpxrUNxEHw+SjoQgLHJrdtqRX2yYgn2NHU
w7SIHEDNMLN0mQ7EitjFiyltShvdIboqqsNuKHgh+WbKkC0WtSQpao9V/9JVpzoFBvj733uAIEOC
AKlPkG3KXIQ1K3MMkt+8PQ7yAy3ujOYeM7r7h2tTiwsR3OGaQ0vSQhXrNxRfWXKS0g9UVDze2CKC
kWnUjAw0m2g8YInZtRHwa5vqNE4euHnamtiE2tH70PIBGA5wmrcucvQxonuA73AC5EdX9AoGvi0U
QEJpeu1iCq7iHMOFc7biR2h2W4uImPnl+yUUSGcUJYq16Hdt5VIVq4nB0sk3B/UYgo9bVjoH3sp9
3y7xYjhDCHOjL4cxGwBtJDu5oXltB64jPT78b2I4YygmTbJqgGj5aS/7bV/akxw9D1oscLXrz1x6
pTdtMKK7ZrgBFcq//AG8W+osL3t/aE+N2dto1PRM+Vmb3L6ebEMdBWrxBsjL41ZPYdVEKBrA/WQ5
TdUp035knTPEn/cX7yZDxIvhVk9SQxScWTT5xjyflsL4xpTpY9bSOxZrQdkSMBDELlUq18iG133Z
Ig05LwjqnqQn6jCC6rF5ZJbp6U1/0Gn0keSGty9q0+J/bx5fnwhbIIiNLOz81qodTGEfSrTO6UDA
3xez7smOjfBNw1Uiz7ncyiOI8J5UtO/m2cdiLJ3KOhMRzppg8fjybwSqHVSXsXhdbR10Jh3SrPlg
DcQGeK9Aq3Uf9rTiYtE0kRADyEbnV3NpJ6pkp8ZRST5ayWuU6KCKP8faO+9HzihVLh7t9JkWJMV2
1WUZZIS49TQeG5M+GaWoICiyjPXvF3EaiyOlUhfcs5nRnA3rS6NXQTH/3LeLbd/xlohFhZPyGfoF
xK+tanWjn6vsuWCKB5yx8zyiilMie1OBDLSfRA/qbcV+y+QUi9RqAgAu1rBc1NOoSl6vqCdMXgte
RXyc+2urfotZ7fRi/SxlJvJUsd5PjebUNlWBa/Ld2Bu8EM4XFuCXBDj93PvVAgsMkyMhyXFQe7tX
ZkGv3f/jEH8rxDnEtLKKutdxnUjpckYoesoxwlthkshtEiCksfYD9tJJohwDvOaPfTvZXkw0x6xw
YmCG4/ZsVId+mJNpBFasIrmS0qAuNqgihuJtL/VbCrdl5YSZYAD79oClSh0yNvfpkj+zBNMGlvKk
ERHm5Lbx/xbHbR7rZ9ohhdj7ivGdjieSfJ9wfRbWfWQeQV3o7S/htl/8LY3bPqJloy4R2vmLhqm5
WTnXY+eOGCcoDJFf3DxhSMyjDKAjVuQvlTGTaDjkSPey+nNjPifsPnkfL9S/4SHA7NaeKSBc8lhE
Cs6sYQ7Z5E+4iWkCQKrZOtWjaGxqw+5MjPtQBWTIFGP+nEU0fQsOMrnvfcBR+bS3GkfpsvcRm6y6
WCr6qS0TLGeYG+BHnrsZFDPotDNeKoZaAqU+nTUQqKTvfBusYvBsRHEGgALAieJuq7o051aVKuNl
CjvpmCZoMIPq2RNhTSTwfTeJLshCZQY5S8BIY26HfySkVYw+E3MhL9SMHG2uAH/7QYNxS0YQjl8H
k7hz+K2ozXNrZTaRu+d9W7/p+YB8AP8ju4CqAAZSeT6vualWUx+bGEf3qZw/4PFgh9mjtiDfVt9j
TsKMX8r6eSKfmrS1mabaVvqjIV/o6Mt6hlpce4jzz4KPWhf4OlxAdIw+Howro6cQzDvXN0KInnUQ
MhICumviE2dtkkAyyc9t6Zh70UESZBtvbRfjJ5jlgUHBvm4IrRKQ6FpDy6wXM5oxhZDc5abIg22J
WJ9pBsXYEMogXFZAKuvakmKki0G2od6TWvbj6HV/1W59soX8/Wq2yFuB2ZBzkmMfddGcltVfpv6D
hXhPlB+X5TRLwYiRkH1Rt25rnTeAzUAf7M6bUV/c2MVkmKaE0cu/+upHEdkY1LczJvDCW+pgxRTM
5mE+FQfy2gYaTC73i5YaLxLN7a49TajVE9wwIDpF4ltwDLcUwqaYK4ciWNP4XjtlCMcZo9DaC1tQ
4QNuzfhciCYabmQg1Q+sVNlEhYLif3MeMkzaqLCQOPIny/Arc3CjZHSTpnD39+Y2+ljlENAYYbAK
bLO8LnKcTwvtMstXu2/IP9lz4rOIusBRwyiXCrSLb1Z9R0YRYePNHb2KXRnn1jLmbRpC14shqhuF
+npHDqFVHMby2ObpJzNCN4m+OGEownzZWlA0kZvrDKcFHmquEQ8NtBgxT0PDT2orAgnd4oxleMxL
SfCU2JaDvpGVGWxlSbm2xCiss3ggkenrdQJc07H4EUXFIYwtwam68RFYQYC7oysGsD4rl+e1nDZN
khzVWeKnSgnK5Qmoa3/v28aWJmjRxi4hr7Z2xF9L6HTADoRJqvtNo5H4CwppSe2FvVYpdzSyEhGc
0c0RxiVqAucKNHcrC6q+KnzhJtJygKMYZ9Mn6QBmvTkH/n53omr8k06T3y3DYV+9m1fmKu8NzA9u
0ECT0bU8iUkTG2XZ/Bt4kqDnAZGfFh1CRXL6qjio5pmOE9jYReSrt4sKqRTJXtxVSPfxEbfeNKiq
48j5pd6cikp2FUnx8YGnfeU2xYA3RSdo48ANwik3jSk0U2PDZ5PuKVntxX3hNaHqvV8MukXg30El
q980oBdMlvo4LEI/m8JDhur8TKQ7k0gCMdu2/tsSuTMFtl3DqsKQ+IVcfU8aLYDFuu/VBMfpLbZC
6YQiM8pZA6mXvM0X0y8Hy9XM7qQW06nOFEGwuKkJQRrUQPZVxTzetZjekJq+mioDF/owBbMZaa8y
5ngE67VeDlcR0eobLqSs1nFxlCoaL9mQtBgYiSOAbYf0ryHRP3R1/rEwNMH79fbYIobA7Q50Aqwb
4MiuZeVMmwrCYhOZUOusDaNdROlRHxaPGNF3nIWn/X3avLDwdlAMWDdwt/mNwgUhW1ME3Wo6Dl6D
E+5lstJ+jlHhOPSd9LecZpKj6Ywc2qKeXWmqRF1uW5sIrALTwCAVHMfN4aJmns6RbCKHPihOls+A
HjBaUTP3uknXmwisF1AamyAI0QB/zD0sM0vrJFlKDX8YJFdROjSPtjZNG4Gt3N7EK7YMMNmBObCC
pXMW2Ra9NEfSrPvtnPrjkDtmHr/WxuxPXX1vSvFjWLN/9vdwSzPwhFh4Y67tF/wrRrKmrB7bJvTp
FPlDodzFWf9qVd3HPxGzdqiDCM00+ftrNiq5AQg89XtQoI1qdTDjwU2i7Lwv5qZlCbcVMGXWWB3l
LXCrc74WlyfrVJrr4GjEVBFbCvAcp+lPsizWYcB70cmXDHXhGQRpkj59CVXQzelSUTkkTKaDqfTG
cf+Lbo8/JtcBMA3YbJQUwTR0fSQTsN9K6J2n/hBj9JFGhTfULaBZSekM7Xvne1ft8Q+ibtC/YJm5
81+VXapETY24Sm59MzwXDWovqXLYV2nLZN7enus1o99YqQEyRaWLKNxzg6jKXCYP7HDfJgAV7cvZ
WjoEHwi94ckQLnJLl8NXluUUSb4SAgmH0lPR5R7D1IYxFIKr4NZx4vW1XgHgpZRxR3Pn2xqsuMLc
eujnTXJGgYdN9qDO5X2l5z1zNKmcH9W8o3+wkHgeYTINbns1kmvboP1S1ZFOQ78j5uAhFPlcKnri
0qj+8gcreSGIs4sIQX3RgVHGz9vKX4rlkJujR8rCqXJZMAyyuWkXotaVvrjuskKvKpZY1K+TtrJB
FHcy26Z2WFkd9Pq9HRCrvV8uILdtgykZebg+mFqtvgtL40FOQ5TJzPe+MUFIBt+IkATA43iXcTrF
lT6RhTHZn6rYzJ0MUZbm6eY0t05ONMAZ7e/WRjCsAK1UWZ+16+wdl0NZLDUZ1Kic/bj6yNLMTWRw
8442AfRCLA1OV/3MwIu2L/Omvx9LCWiFdVxSRxoCscP1vqm9BAutS8UfU8VjofnVnMqzRMGmTWOP
qPkhjbt7YEUBfjaY++gEau+nIi3sqOzev9r4EnQ0ggIFp5HvOcE04LKUmBf3I0V2B+V7KqHrKfmw
r++GD0OWCu9P5F3gY/iC7tDlSmeM2FIl7l0MZI12DaxMqr4XQfVtWWE4ID2B3aCAfL2sAAzuUtMI
Fz+JQi8b1DuAlnsV+Cj21dkIHPD7CP0RhSkgWeGC8nlCIyi6QGcfVGZ2nby002lmf82tfjKVL6Mm
IuTasFBMLmD0lGJKDpkP7tzNxqhFnVrMfo2W50rXnTEC+YVi2ABLsUOkO2sKyD/RBNjWnl1KXb/q
wrX8H2lX1iQnrnR/ERGAWF+B2uhu9+J22+MXYjweC8QuxPrrv4Nn7nWViih97fvkh45wVqJUZiqX
cyY9HQcDm8rxUpdHWpiANs32RqlEYlzPREr2zrWTAdEcNL6dHiv1MWhpA8vCkleuH9ysRO/YCYyy
DagO4i7sS4xWsiPCDFNbP3GWK6LDmuzd+hnSk59xOIkqFXpsF9WBm/q9pveKW684R9lsarut/XyG
pl3SBujIR20hAl385BWuam8vtL+T6dv7TRU3zgG9AspNQFq5PEXKOlIVCW5emgNtoloxSe0X4jZh
r9X3Gs12RuYrYtKW4ZyLXL/0meFUPdOyRYPh2GQKltq/Y7UZumWvuISbYnAB4UQxv4aGzaUYb67J
xOdiiUWX7iot241VF4FQR3FoW3bh/xIjZ5Rar7ejtmrjlMUH0g9fdMqPt89oUxOw55gozoHuUS5I
F6AkM9uGknjUNfdAHQxERXaudSwwAYokfue7nUmTvImZzKxtMIwVW0OqfchmfYo7ZmSRO2Pj/LZi
W34Sj5z/KiYdUWcTv0xLxBbdG0K2gPjK/apjwsumQAaovtbzX7flKT6kXNcCAs1IUxvyxpqHTL9v
axLOvxMwcZPAvoh0AWOFkqMgaBUPzVQbseMt9w6QmBcqjm2qQMzYVuWXFCnEaOBftvSyXmLegWmj
TQLMqn1Ab1dhDBuZOLCXbNcDECHeF3IeUjU+Jlo9KNMBcnysZnRdPnKEZ4z9hUgKwnefD7he0DhA
DRCdVtnV06IXHie6HotWf2sRSioKBCZf9ZLZuLLY0fAx8Ak6XR+chZeeYakWt3Wy2QQTuA48Ebqj
S66w7E0RqGHCz6ETgYL3pQitzvqFL8KIPYHZ+yF1vkHxQeEXNpJ77GKicA9K1lWZ9UecOVKzd7Up
AR5ATLo2mvM7lhmB7pZRkapWTjYuKsGzCGPAwJqBFUhfzB40W+tEb8SoDj6gD1IsXbwmF3nehPmY
BENSKz7gpm6oGEAxPACvSjymsJlIUkNH0ZFEKZhreF48VRmWoPF8eb/VgdcKJTqUaVfS3svP2ADl
2a1Q5Y+9LE93GXXNgI+aCE17Ub3Vt8ziXJR0Yr1jVlNGYeAGEonc7V6zQbUmtnVj8XKGLhiEAIa/
9HIYvJbMw9wacdWlkZ196vQvbgeOJjdekEnc/nKbZoEiEjAvYOt4819+udYdWFIl3IxT3Zr3pJjr
g2fVxq5yymHfVkaJvCybjrVNka79hmg8FoDxZQA3SEYkmhpS9naxPkvsJMysIbCTPGiTvxM0ORnp
do0KGmXzuyKTgBPEZ0Vr6VLXMs8rcIlD4NyKYPA/iQkkOwO0Hl84jOW2dlt2Aj+nI6kH4cNVyR1j
yDpo1mzM0HrdhxGskzuWZiqYio0QgglamIqPyQjEKSmEWAkISLMep4djtGLDm7wPfJywzCgYVdzm
TX18uEGsWKPxIk9IZrkpcrfUSazTPD2Rjnv3QK1UoiasoVXK0UEKCtA3qKUDo1JyU2XfAyXShzII
Ijys3QZLCqXrRthrdcOqa/PHfpies1K3Q4aBzZBbQJIHdqauSKq3nNf575DuIChR0QXvbaRQufuh
mNdxD23v58jg6W8UQy5Ulq5gZnYYkC4EiVHlYUcGYr6ooCK7m7SlPN42yi17OddKytZGZ2n0bkRi
ODrtl6ZsAtqILwaoSm+L2XIqKDVgNBFVOHJVCyg7d6l0vHTjcuDGbnS1uymnR3joIHXoK7JQLWgW
VYd1y0DhMVHrdzHCQnzpxHy/XGxWQrcGnouTLA0mWrwXk2qtnaKTgIRlBaJBr/PShcwj6wG23hCA
hU7a1wLkz2VkzZAWGJ1XZcGU6Kp+wsbHRCMBBWgsNqDgId/xniV64mFuJc4FyKSGOcxa+tKlDg+m
DkNHTvqMhe+Ptw9wy07QlAH6FjITVK8kT+n2KUOJs7Di2izH0MPck0v1KfKpilhjUxB6XUDAAM7O
VZlFMDJX2tKSmCWZFSb9lO0xICZCgQ7C7rZOWzcaVW9g3aDjhNGC1X7OUi1W+GVtCBP2gadyUfqB
WZSBrdUnExtlt0VtBRoPeRbGqFDMwQDDpSiSzc1SdwjgAHsNdP0BI4Awxhx8TH/Qmv/GZVs3a9Do
Qp0KbYRLYYavTbnhoM6ojcCkGB4rDYjwmEIahj+bdm8Dgu+2cltHdi5v/fvZd5xcrwCA5qTHINM9
dAYICb1xpw0qbtufDSw5EpzLkSIBdRMKxHCOLAjLTxXYxwBG8ZD4HxnQJomTBSOdAjH96DBd4NAe
+O1jYLBkx22wfJhjMNXfK5vsG4HJAEcPB/BVDcnvfAp7zZ2QOcF+pfDrkYJb9mLpsZYO+zonh2Qy
D6jQ/4Y5oZ1IMMEEe0JJ8vKLpxMTc18uZszcb4XxrfI/D+TZJEfCFasJG1fEQsUa9Wq8EDD6JfWH
3CFBi6jXcBuJjY87kJclrwG5ObBd57Wv77YjSwf+DRb38CJBs/lSq8wb7SbpkCAVqMblIxbCjHWa
nx5vi9nSCfk6NFrnoq7e8nWBlZh1tC7OhpyBuHG299PY55EuKjcAA44K90MlTzqsqa+0PtdsEk80
w2JlP++qtnjBGtB9z0sVFeDGXYTPBKQ3XpDAUZEz2myyGWBNPAIqLMb3IOkwd3jkOeghMNVmwlYY
wmvEAVYLXCjec5fHlc4uIIApkmcruW/sv5AcBbMNIvD21dUfJ9XY8UYdFW1t3CuM7uPQ5EkSFzSu
btbqZtw7aRbyibRAf2V1YE4iCbwWXZNsrLBHWE4TkGjr6nTbaLa+6zoztwKjARVSRhOiY4tUwkK5
LnG9wyh4lAzJq5a/l7AW2QSwS0ww+vpALrBkNC2rSKe0bHMSOxbtIi/Pn01wYwHganb2NTfE/rZW
G2HJctaByBUfCbg6UoaEmbqaOX5jxTaA3/ognQxMv+Wd+YB5GzAJcUAEAlHvx22hW59yDe+ITyt2
kr/+/SxcDLpTAD2amLFT5J9Y0ocw2X07+QrdVGIk8yTOYlaUIGPJpibG56bBVKZ1yI3fqPBjlgRT
q5iHR3FDnsUdXUcjjVfhzMZ2J2ztS29qdxlbPrAB/GncMMPOaV/Agf10+zuuCkjhENsEqKoBTxxN
PHlgRscY/tjMrhkPhffQJt2hLfpY0+ZQb1WrBRuZNERhfcFBDYJYsmdmmm1NrHNJXPRFFmrUrcMi
By7TbYU2T+xMivQW0TOsSSyCGjEXbtRgM6hr033DVBW2TTEoFKI1id6kK1cZUuz/cCeH0fMCvQO7
Ds2ZH/3FVdjf5jc7EyNp4w1V4S7taMWJPehvgtg8NjJb1bDbvMH/lYLpl8vLZGlj1hDeWvGYIrNs
s/mP3M3+5PPw0OV2HWBUMrp9SNtqreYG3w+7k9Qy8f4mZekjCQPU68jyDwlTDdBvGjYmtP8VIVf0
HZc1Ccr6ZpxwJ3KdJRod/6vmNLGfdIppvi1bAH4sRgAwh4sJ5vXvZ76ImwxbD5MFUlk0e4wG2+je
cvR11eytSozkixZ3SXGRka85Y72bx3IvavsOSzS722ezLcZG7QAz5jaAay+18SjVG4FZwrglVZSx
PqbOMbFVcwxbFoDhgf9IcSWT68waLC+TgZJBZuzLqnk0LP7uoXJMDAPAF7zcPpDJ5bWsYXCZW5mJ
HYO5c08T/kzpuON0Upz+z5ey7EIxALE+bIETBKiiyw9mdkaHyKqhpuN7IHwaDD9ccpu8mnVVYWSh
ccOSF95TDqq6SGuoH4ICGQhCKf2a4TGiWLTZMvvzHyOlvxY60aPbMYKNY/ZQaHNgUPeDOwKf43eG
2PB9f+ktGYrfZp3u1AjBRJTHsXCOOrVDJ2O/kWmfifElS2lbLRm6BDmbY7GQeX/b2fIGqJOoWOrX
37D8s5KIJKlqLX1MRtxjktDjaKffc4+/lNT4eFvMpumfiZHagBzoaWyiqEWmhea8TsWQB9kwi7fb
Ui4NAXDjmLjCBCcaWXgKocojSWEp9sC1osjjxjSP3TJgpFE7WmYVmqaKj/BSoWtR0tuEEjIOZm7k
cdp4gelMUbK8b673WoRkaxabtBIdjTw2u8EMS6t5zACZdVcQTQVKdBkLryTJjsk2SqugC8ljq0Hb
YIhM47uefQKAKVVtK22e0DrbhHUlcCrLz+K5wl7i0PR5bBhvvD2KFJWG5omjqHPbEi4d+r8ancmR
jkf4GAN1Z5HHorJe0iXZuYX9nGBy8n8TQy7dYJcmS0k9qEPrZOebxbOh1W/YYX5frfRandUaz6Jt
p3VjkpoDi9PxzjEPGpY6/fxOqBgEVaezftUzMTXqh3M2p2A8AL81llx8+ug3/U5/J3L7lT5yolJ5
QKOYsREd5+ah6L83xisS/i55Xx37WozkD5wej5duscRpMUHiknanRVdtnCgMTd7iQpQj2H3COLcz
veqiw4Dnybfa6LaZbTqbX9Ys4xv7Ykm54FMeeykPup5/0HxDMYa0ffR4q2A4G2UQObef59Qbe+Gz
dc/uh5jbOMnsQz3xzyRHAfS2OtuyVi/tYZgSOwWXZqa3yTIyN7deCnA5WmVQ1lpg8zenUFX7VILW
v5/Zsw4Cq8TuiTjpLH3qhvJx6Wc0suc2sAcVbeC2IfxSSsqIOuFVs5XD1khmv3HXfwB40klz7N8y
hV9ipFyHLT4gp0EBF3dFEbK53JmJamtV9dWkuEMHkRRz6bEYTHr71l0OS9g0YdO+a2bnP5fzv5rI
VbA5XXo+GDBqriXlMacGFuvASfGgCaqqs2/GN28l1ME7D5M0kpvGtLw1VGUDgwO9s0/CUWBQA3OS
fnWwNFV3d9MQzoTJvpq5hjZaOCHaEOPVY27LwkFjdR3wNjVUdO2XtcR/v+KZNOkuAXCAlKCVzmM7
M14BuP6hdekfpHTf3DL/YFrTo0H10+3rq/qa0q0Cz7Sgiw9X0U6PnXEa/R/aWAVWd/QmVQq06fh+
aWdJoggb2tmsLAQkfwnc1H2rNEMVW1UyJHOfFpf2Y2PiRpUgMDRz9sHsp8PtT7Z5pX7pIeOOCo4h
ADuDDJZ9srCJi/Hj1P7Dq34r7UGrGNUZbNphPP/S4dn+JHq7gzXg7RBSwA30Xhraua5wQpsmvg6t
YvEF7WF558DMeDf7GcTMvRV5dR8klrYHm+DvxAnQa+LBjN1iIK5calODNzRt5o7FbveQG23Q6Ed3
fNbGL7cPZ8uesVhj4C0KUAi0/i7FOLbAcLo2i5M1V0fHOFnUDBdUJIE5HkzYxbotbcsUAJmOYRbM
3Nngmb2U1gJjpNJrweKhPfl97OZ56Fhhu7wPZekfx3Amx5McQ+NlQ4VZF+CKVnZQLAzYG2Ah6e3f
yBvOxUjqJLUPdo4+wzqb258Wqw4nLwN5UbrzGtWgogTE/K9K69sBdD+AqJQXv7ntU7SIeR4Dw1p7
wLJyffLtcWrDrui0iJDGyKPcK+qjl4oFXKUGcqZ9NnnF66ib9HMFpI4k4P5UVGDEngcQllh18/be
4113xFFEslbqK6DWXB6vhVFXBs5CHG+1nNKyfOq1oQgaYJNRo3gfXOJ/PshqR5gNRuNPuiAa6Yue
G3keL9108DACG9iMB0WNqa/3aoUexzok+q8gKaal7VSOWoqHgTDeUhJhRD6oaYQp8ttiNm/imRjJ
ZnvWLUtBKB7V+tPivtL+1Sh/1GAVMObwtqQtD4YuJgGp3MqXLnf7iJuWg53gdrRTu8MG7TMFv/zk
ewrXshVb4FTWHBfpO/a0Lq1hoTkjpEamy71u32v6Q5apAAS3vtmZCPlFXWiNqOeRsDhZQIjOA90Y
g0p/FRouQFEpHP+W8zoXJrnKGehFfktHFufLsSR3Fq8DDFZZ3Y/bp6MQIzfzqJ7PtLY1htd7+9Zh
npBrc5zZJHBs+/ttUVuGsA4gYT8cID3AOr08IbsFvzLKFOI0l8sDIIuD9ZQM/PsbYhxsZ2MGHuV/
OWIaol0WWnrWizXuRpAXVmBvVDIib362MyHS22CwGlCAOi3ecNpjp2GChWN+w/LCuU4V12fT6M4k
SXaNXheMeo3MwNgLCxIAMnsy58i1gkZVOdxUCizbK2CWjdlPyeScIWv7AQtMceV/MiYG0NlnEx07
oUoDVXLMS0NA10vXZ6xaxAsWYxbSPNTp0+j3B7/JFTV6lSTJ5PqsnMsy1VncZacue9DLKtLnz4b9
Oz4OfHJoN2H9DuuaUmj2h4RXrl5bL5VeGIHviSksx2x5bUpif7xt3luvkHNRkuV1XJjF2E24RTON
qvFpBhC3MLIwNSbAqbvBMKr4rDY965lykgUWIGTCstbEYh24upS5O6Ylir1rhVJyEd6uJ0fvZ3jW
sswCTIJp5q4z20Cfn0z+4Cq3CrbMAqkuesXrgL8uV0VE2lGaufiGtTPuKksE4HUPUJWNgLfwG94I
V2rdxAeFpiU7PZMMVVvXsPWCAfajX9BW0/IHzxk+3TaLLed6LkeyQJqU2Dpd6/G5cMM+SXcz7hZ4
yBTeSOpGrXkQki4sLHgmELEdXX72oF1sebWT8NMo7hfd/mg0U0QHO8AXDZbmo+t9TAAEIJK/7eSt
HdqX92p5kfLJvt2hU90NBUAxqgSwWM2ItlMaYLF+f1vMtTmuKyeYtwSPInD95NfQtC7QmMU0n7Cn
tRvL4wKMr5lWWD56LOkHb3i7LW69QL86fP9803Nx69me1c6aOu3wLG66k4VpUqf6Aer5ByyH7Azz
D7N69s0uKnVjd1umSsX1ipzJpJyvfCA4Rwf9IZN+7JOjVv1NnPuhFBjEOt6Wdm2dlx9Uss6Wl+Ng
mwkDszBB8pcuw12vWRhCtktd4UokBqurrynj6qd43OrY6EYl2mIBmKo/EU4wD2/fdZjJEhp2eRnY
eY3ePVajBmI3zQrIZDzlbXU3L2zfihNLmt/52lihxDYoRl4BfXn5tZFildyauuVExynEiHZgza9W
5+8KXh9E9tD2lWIm8tpn44OjK40ECCOEWNG6FLiANnii6J6+NG15LIs5WpY/bx+pSsL69zMDMkd9
cN0aBlTof9XGh1EF76/4/+UqOasSH2P/KI02RrXXS32PYrri3l2nVucfCQtYlyosS16JsUTuO2Pc
ttW0T3lWP7mDAbCDrAAylwrPar1TV/f8v4eCLOtSHgfD1oSBEkD6sI9svjNYhX72iy/+uH0ym5ft
TIx0MkPVz11Ww0lOYxsK1wkt0R/ZqKqubIsB5BIAClfYICktKIHhSATQ3F5q0cXcTV+rhYfcqt4f
QddT+q8cuaCX2KPXNnOZxXwujzMZHon7pZp7RVq1fTa/pKzanpnzgLKUCaZeRJbmNcuOfvWmFUeq
QnqRkLL+dU5AKsXMOyajkSleilkYyfRqdqwXM7P1sEnLOaKovwR91WUAyLJJuPR134XgYiv2bVLR
Z+yk2IogvnVygHrCigtZMcnk9U1S2R1rMtQy0pqFPXUx7G9gi6Hf37bDrRuMXQIcHTDGV2rqS11H
sOWavo1OakPEjlJxsIWIbovYimIgzwBIyJrKgarzUgTv+sFteo5H8vw1te+z7Htr3GfWj3x8GuYv
t2VtRWlAzAJdDM8TrCRLPnxhlYvGBpLGHASkhD/46R89eK3Kzg+AfrbrmsfKV82HblklkEaBsAEY
xhU0+VI/XGU9XXRmvYz+Z+/vGm/lKT+N+fNtzbalrNTh2H9Goi/Z/rjCaWgOvqJZoYDJtAPKXxVW
bGtMTdmKDG5L1loyx4Ay9uVQq7nUSMwlyHUqVID1Dohb2OKt/QlUddhDULGvKyTJjW+dFgXxOhfl
QcxsBx06beAsGIZjy+v0IOxedVZbtnimmSu7XTspCm3NOwi3A2NoA3/5O02XB9t61ae3ibeH26e2
5UtA+Y67hVuMgrotHVuRlKblFRY/gXUbybB1Jwp6ZMMSpK0WcA0AeGQJ8vq7a0/H3xFNkMdgcQfM
9vL0TwNIzjzttenEe+uhnD6VE9BRuh+20wTM00PQhATjcEAVU/Ga2qhLr7A2vwTLF0LQIasEdO5F
EbQNUvLhz9nzgz6Hqu0cFjxETzVs8i+tBtYcEff5azMv0eIXu9vfYMO8MAYPpDB4BAAfysdt9YmV
pz7LYr/S7zAsH9KapoFgD9xTNaI3/PWFqPWnnMWmpmuZMQMw5WSnoF+sgdBS5AyvfqvRME+rdeaQ
qz70tbNDxwkQQvCp6Ju4RDLm1M+HBh6Bnxj4srtDdrAP1l4/qgjS1tt+mRFhKxeL7xZihGOjKnip
mVMMrTvyPANZKrDBCDZkX6a8C8bsRVc5ueuPuIoCoASCHhItT0pXWM11s2W29eKCL3W8d7MwUW0q
KETIVYyhKXpUhwvrBSVboz0UoEut97et7jqmnmsB5qbLDzaT2u/9pgAQggsqO5OcMNWv8Cu3tQBf
zqWIvM7rfhm7FI3NU+W+LtXBLxVvh40qwqUaUiz1Sp85Rc35aXmcQ36q9mnknNjbymqf7VXUkNc3
9VKYdPKGC0a3FgWfeGIvS2/ss3LvFU446gqtFGcj4xTqfIY7YPAIw2weMpKfEqoqxSlUkeEzMfho
dYsz4tHFQVJjBgSkHYb25nWWwgi2BWGueV3RwtyxZARJMgPdaDKzuOzYwStEHYGijkTC0niIsKNa
vZZg59a8GGcEHgv4gXUnUe7eYBVUI2NuTqdqce7syQlB32XYj6Pmf8XY7K5GY4INnwbrFRF8Z7V6
YNR/LuT9XfCLX0Gk2zUaxkok1vFT2/h/NaP5mHI3dNImXJQV45/X6Mr1YX8Ae2mY6r5a1up1alSV
lfJT8kn/oQVpuBKkWkFShHZY7mn0vq3Pf74wevsugPTQMvXl9NXSl6WxK388IZHeA4jmaOlO2FSq
kZzNqw0cYKD2AUIQaNqS5XjL0FAGBsUTCJW/kIjGWeg/dPciBNFRqIqMG1cOs9trAMYbFG8iKUxN
aeP2LYGv0p0KG+1GuDTKiuf6g6WDcg2UO1ecGyyWy169p11leovfnkRk7EnEosJ6zMI+0iO281nU
J6Hx9G4nvyLCoMGOUQx0uNfLeRbvMXLGy67uaNyN9WExxqdayXi1cb/PRcjWkCypvmBejwJQR4SV
e3CBRVvUf5NUUYf6GZDkrwdSC1SKV1gFsCVe6kI60KLjJdCeiD0H0/ChmzSMsJAQteFTunxrpq++
F/VOFk4zCW9/xo3kAkQaK5UBQJ1WNOBL0Sgc2E2LrCzW9de5OmT05IsssIQR5I2qS7dliOeypERm
pkvaGjYd4JjXWvjfou4Uqa9KGylk+gP18FxPaWz2+bPFOV4z6HQGQst4kBpLcxx1oC3e/oIqraTI
WRo5M4c6HU553+70YjoyN/3fRMg99aZNGqEB/jbuANozed4BYCkqG7x+maFG8MsQ5EoV69rBTeq2
PTlfvYO7H/8Eg/1OC+fv2tcxcvZZVIU8yCNgzCsusuLMZFLqJW/KdvZaGmvmPU3egFUUdgJNadBT
ilphH4qzkl+Di2MXCb4l7IOlh2wqnwFNrlj+2cgMz7+jDF+W5nrdsh5+acyeCaB9CVBRqvfXfS8O
Sy4QMN4xq/JhENz9Jsb+LV3cj7eteuPhDJiLFUwDSKlgZpbbf8DTaGbPFMPJ1p6n6WNj4+1YfLey
pz4DIIJ1D1rjotb3t6Vunc+ZUHf9uGdOXWD01ln3uE7ga3qmicCalgpjfMvczkVIDs+kQje10utP
NQG5cOhpQgPRZdl2oSdco97ZIzKnqFtYebit28+ypeTlEabWOTF8WKxqS8pxrS5p5mGhPUnTcJre
Zrd5EVmF3tmfjW7vUMbHiN+495sJpj/4J3PSoqTlO420InAx1ejx9mWyVVQYGxf/4mdJH6Qa6tKy
Zh/M6QAQ9KbIrZbIRB/PxTCyuDP1WhFxtqIdBCKyou4N8AaZSaR3qekAlZO8AMvnVEX1YcJiz319
qqP5KCqVtHVh7OqrA+YPDex1N14uJucteKP9sUlOptYeHCfsUBSg82tX4XuSH63x2apPzvjX7bNe
v9mlUACfoQ5qYKtoxaRZjfDMjgcualAElmivzemfDoxNo0DiRWk3rNtBsft4LWu9qNhZX/XzUGm6
lFUP81RzNEVf+uU0Z2/ZCB1R8rGT6LZOW47tXI5kJ+m8FExzR8Q54NDOzadixLH5f9wWolJGCuBA
UrUcxhmNews85tRqorluI9pj94s5qvXkDcvHWDLyYtDaARVFPiW8t1pGTWQLFsB02iYwnFi0oI7q
7vU+JohDt3Xb9Dxn4qREYaqmJkcWCOdmpmFhPCX1p7bQg6r6mKnKngpRV5OpVedygbr/KR+B5SHc
wMTsS/EFQK6Rpb3eVmvzyH6pJceiphlSSqdpOPkYha9KLyDmIx38IF++3xa0aYBngiTbKFrDamYd
EUnzHnxy36NJ7XuK6L0V9sAtgCo/ypaAE5QLO5wg6Llugp4w2OaREPfDH1jtPGUVCcnwqW13QAUK
mJ0pgsNG4MPkJ7qEgHnGCIz8qNZckIoTZ9ZOk50frASJsTm3qibhhlUA22KFrv+JEiLzzeeWhyYT
cC1OS3ZPdfClfLH4o57em+z53ScFvkd8RzhcoE3I8zxT1Q61UUObwqQdqOy+tE77bcWAuC1m4/5e
iFn1PfOyPDW6XqMQI7xH3z/l2lFPn1Auxbsp5PP7AHl+1gYupEnX19ZrhxZYATihm5sOf+f+qakV
1vcTqOwybqzNgjVyIC5iX4JcapRZtGA8txs0foCpngWAaLC9nd3lnf+aVRoKt1iB7Wr2YmOkqHie
21rjX+jgFOXbwvOqfp7mpEhWztjMypKwc+vMeFyy0TY/DlO3jh/5BA9LADLNpbZkARnQMGQfGEsx
Utb5NaUvGq2yJrK9vkgiXTOsbl8TvjSfbh/d9V2+CJDyFGU+tW3Ss0qcqG5GBgd3GaZKLP/9MQti
ALX6M9VAMJa+p5F5XTFQpBqzy8KGfSF4SWeK98v11QUhJS4VMjtU5VAMvDyzRow5n8rcfJn8mkXI
1dwHnzaqPvHGBzuXIsPg5kXCLO6XqIQ1ZG+MKP8Dl8wZVFOnElHqauWrNmDQBZoQILLlUkSq1dil
wsbJC5k+c+tYTzQqi4+YFmf8I3Hop4wbgejsb2jAH3N2b5cfikEPOvLVcPbL/GXmzhckJJ9vW8v1
Rb/4UfK+qWfOeT7WqThly5AdNbRjduOU8RMHQO+hXQAL1/slOdV9o4rZ15/98kKuh3/mYuqcd5a9
erJkFM4HMmONIyeAvfZRfnr/2/Ti7q8/5UyU42Jlc8pa7dTjedAv+g6N+93t77gZ3c78iynJANRv
0szgvjt53EeVs0Q4eq2NQm+Cyej1JRLCaz+SvFyQlthW6mHWswcEO2lmrsLgvk4bLs9U+ilYcqvA
Rwq6Qtcb70q7ORoJwFF7vtcd43Bb7fW/uvSqEAW8sRWQGFMlcp0+xzAkmXwUJ9GxQcvencLZK5Bd
2pYiw9t0Bb8Eye6mbjAx0uW6eyp89GgIP3p6+r/pIndUE5ASDUaHinjui0fXB86DoB+B06/QZKPy
vn4zLIngi62wcJJXI+il5kNrdSe6nNyP3sHasT3YVYGv9HXYmVG+V3U5Lw8JGGlwoOgToygOGDMw
GkrhVS+HhtEMAzAFsL5TPY9MzIxMnmo/7NKVXImRCSEc1FqTlozdIZ+tiJv+V6p3oTFVe5sbP3q/
2E92oSitbWlmYyAGII+AXUU4urzYIwhn+hSR6FAv1XHwvjalcbQLV+E+VFLW+3bmPkrw5BBiDuIw
lnFbaUGXgtvAaxV2cWnh/3y+c10ks1iWUeeAZOwODpmjjtCHQtcVFi61ua5lSHl+slRJs5BFHIZ9
c3JCQBmcun32YAVesLbX/afs223/ILVjriVKtjeXhlnVCSQaj+PO3rcHfqSnMSIhDwESpPiE6yf6
5Y1kYaYM9MUAcZM0vBEHP5vDChM9eIMC9XQPHMKgrFTXSqq2/CtuHUJHa2FFEpdOrCgnUQIJWBzA
K7ns3T2mKj+n5WHeGzv92KmUu/Tq19Kks+uSLAUlhS4OuTPEo6g/9zqJQN96ssb3rTBdi5IODUMu
mMgoIaosuyDlU1Dxt8VRJHfSoPSVFLlfLXrHLrtyFAdiBHYaLI8LilYkWo7O92ZXvJVFOO/NiD0n
u9s2uWUlWPEhjodtGeAEkMvrbIECsuh70RwdomN15Vtj8miZHqfyOHmq3v+W6ziXJSU5zVCURZvj
Sy4A2bGOC/tMreNtdbZFgNTRAugndmGkwyrYOAxMTOLgpFZIBejawL1lTotCzKa1A/H1P3Ku5tl6
0dUW+HwPc2zs/f10FLEdm0G2r8Je4XCVsqTCW1n5/WS28LhzCIiiMA1p3NzVJ7KbjyowD6l2/I8Z
YpfERHkP3QVA3F2aA9e7zh1d6MX/Ku6BgLOrY/KtEsBLjcA5HtR7/1SiQ9Pf+Yon6ZbDPxcsKdmQ
vjcrHYId7V4fj/X72rjXipmXik1J3rXYshAHq7aOjTs9opyguEqb7v1cB+kukU40TbNAh/Q0RVZY
4PbmB3Iwds4dVbr3zfB1Lk26TUsKCvi0NRGIw/FH9dSFdaiFbdTWwYh2eL4fj5qiDrJ9uX4Zx/r3
s9DvYPeRMG/GN8TehMFDa743xKAy9/WKynHrXC8pwTDZwmek7HDtaBMcyp3WBwTxpIjMn6lhszPB
L7cDcpaz5wf/pFJSJV6KYwstBm5hHe3ATmRf7Ydjv9cO4tCpPMhqDLfUlCKYljLHmGyoiZy6fMtf
msf0I/kAtBSszeuRdRyPqpipOj7JNzKrELQGB8ch7//sm0+udu9p72og/3vLTNfGHt/KeS2jmfOS
poaZ4pbR2fqr90oWul2h6ENIT4ZrIfI1M03KhhTXTOz5vbWrD2U4YARkCen/K4/a/GxnOkn3rDG4
VwkHVp/Rh2W+d8US8OR9iAb/6oTRYfRVMJeB9srl1aLNlGmpA53y5ZWPf6EB14oft0PjVsqEsS4b
eNSYnbliME1Ti5dD0YlDX3p7yxnCkS19wJhzD87Ul9uyNr/ZmSxJncTXGs3ViDjo7p3u3NvaLu9V
GdMaEa4u0JkMyRsxy5snXcNFXf5CWNx1B+/VPrixCJuDKnHZ9rVnsiSflIEdZq6xbgBf2+/YE4mm
o73DHHs07ShmqdR3dfuwAPGKUbwVel4Kh1rWUzDxIFWy0FTpeg9cQ/fL9JWmf9w+qO2Y9X+kXVlz
27jS/UWsIsH9laREibZlx46zvbCSzAQA93379d+h586NBPEK5XwzVTMPrnK7wUZ3o5dzzN+ChLjY
OLpCkjUusiM/2fvlAGr4h+Rk+uneDd43IfYfKz8TJtxcVe2mBPOYXWhbh9QNkuzzbW3eWtvXNvFb
G8Hu1FRdSuLYsDvKdb/LOlTswBezm1kVB9ycMVuCCf7AKuMsjG2WYK9CB+EyMDqDwi6xe2O5aPaA
WdFPRgwGaLMLZvD6bqHYOTXHdvTqlhpeqYJ0MZ/nwS/7JPV1dFCC0sVUIi8A5adyvIitruaAmyez
V2VdHCD1aPZ6aibfyWBmnlIrXZDlxpelMQxvSVQrbFuzD/K6pMdy6VAAgQEE/YgxrX5RMA1G0EcZ
SCk7r80r9Pu4hCtkjFhZIDXMWm2fc+W5jI+3v8e2G/j9+4VrYxcp1RfH7EKiPjjjh17pvIn9vC1j
Oz3GJCC602AxAAr0peskha3MzMQ37wLV54ckyEN7Z4f6ju+ZBPRnO/ScyRKupalk3URKZ037l725
1w5xsDz3+8U3kIvE/iK5nW910it7PpMn3M6irAmfMshzD0bohGQHkpIAsz4HZac+rlOPn9OQRzxM
vsceot+rG8whwK9kKdnmd8SSGpZXccK2WKyvrNwq8e/qJNyD/ehE/QPbz0/s1+IrOOg0yEIZ+fsb
I8mV6mcyhaucGN0I3Gvah/VOeaQHI8K057455GEBJ+WeuD/s1AD8nd9cvLuah/jk+LcNS6a0cDmq
cSpMgDr1oVaNP7JhOM5A+h5mWb4rEyPckakvObjoFYRlc0/MJ7WL3OHDbU3Wo7p1lEJKq7iLk1U2
NNG1X3H2vX8fLNp/3PrZpxJS2dS254HV+FSZGzLzwcFOhyZJLDfj4ZkIIXcdW5OPtEz6sK9AiJyQ
ADQjnmkGTLZYKBEkPuzNqs95osKb8Np65mCtr5ImBFHXrnZlqE/bj+3fSomLWyn46QzS4NxMz/kw
3DcvPPWaO3q/upPxyxhQX/XGuwk8q5L0bNtnnkkW/AoZkzzWB1hEdh+H5sE5LiHmKXzk7dJR922f
eSZLCPpJZunj1ONEE1AlBtUTkNn87M7ysDul7VIM12uSqLNt7uCEBPUYwFkMwdzxA9ft4zWlcY9N
cUgWSZ1d9vsFc1ccaiwsQdRU+trjGnqTEgHCYt1/LpS7Qv/gJaVjm/AypNU1Rh4KTEbiDUoPRZB+
U3y3Rba5+NY+fYz97Eu6lxUCN/3QmUzBD2UsBjO9Ax8/FF/VJayqn2yShE+ZCOHD5E5mA9QSSa0e
Pyjz7Fn5tySXmLZMhvBxijKdsqmHjNK6K1bYpPqB4n+3Herm/cHX0WBjcM7Au7v8QA2wvIt8wPsG
jDufqVZ5qv5XWYGv6WFgB0KO1qvE/23Z3LlAQa1uABK2tQosy9kzzCeOQoFEJ5kIwcVOxAAmsW50
YXE/71qv2K/1JI6yc31EgPVpIKO52hS4rm/jOQpEZLH1l/O0ywZjzSpG85gwbT9RaUluTf7E0AcK
0P/KEM6tscuBTqBBCuMH7AIfmrtxv+yKKPMzSbbwhhpyS5J4fF3Cy2mCNl++WGFzZB/5AXnKbokK
D4kKO63FCfk63eb77beC2Ka8tMSqcsGc3q0PxZA9Vfs8TP3J50/Eq/zRk60tCX39fxzTuTQh/02Z
mpXVAGnrJmoedYclWltldC9LOdfT+t+nqYtoII0yqjqmA1ZjhAfcO0c9XKtwMprkzRB8rpAQnKaR
rRDj6MjNH4DW9Va0XbeKqEdDN2x2i6/tGr9Aan/7st02fYT5y69mJwO1+YAQspg/Y/0JbeLbv3/b
QYEN/A0ADYttgoMCdG1juQ2CbrtbI8h0MP5K79Fp3BUhnrkSYWTzY/0WJlyyKjNa7HVCWBNMaFAU
OECQTj+o+3LP97okuktVEy7aDHy1JFHxqDS9cUdQZadRfFD3BVST1YL/x6X+r2bi23JRRuxxMLy/
+Oz9c73M03KKj1aQ677lxV6xc4+J7zwQ6sleQFuZKJAE/v2E4r5KvoAyh+YxOiLW3qju6/hQZ/dN
/2d+/0zO+nXPqvrUyKcB5PVrbUv/mZ8wgPHo+sbL4o/3ySEN6F6G3LlZTTvXTLh0QNrvuTW+SRwC
fpc+jyHe7Fg689InYHsd7KNU5Porr/3J78MULhzgj0mclghuq4mC3HpnU6/zLI8/Ub/y+4OMKGgr
DTlXcf352aESUjvKlCMapAsNWP5l4pj3luVT0oMUcjaTMKLnGNDBp9P2ipdBsxrbVO5u8jW/f1Ll
/cHNq4550ZVyHZSKqnDV1Wow+Jjjqndfxl131FAuRK746Z8JBpmX3LwBZ8KEm877LC0aMHuFirLP
nBzNd4B6YxXZka2mbH6t34Lewt7Z11qwYJRUBOfIlEjHOuISf9L7g8RLbprgmRAhdhpMnXSXQ5vs
+K32MK78Ofexb4P6CYt+yQLb25zmlcGfSRNuNWHOzBiFwRthR4Lp2BVebXh5FD85QX5UELYbFMrB
gL7T/TzQ1t5J6lnPsiKKMGn8n4zh7O8Q7jpWFo20H+BBsYEcdMH4yQhVXwuyoPT5Q7Nzjp3Hj8k+
9fn9+gItH7GP9Dn/ITn7zTTw7K8Qrn9Xaoq6ZCiyzJHqG34b2qcRgynkIPvKb3ust85duPiTOTWm
k0Lf3PGboN9pQRGMu/iXsaM7/tB/iffzXt+pd7Gf32H40bPubRP9vmQ33snOXmbVgndocwVk9xru
qoqaSQpKC2P0ySx5mGwnoJgUWHmnTA0UspeersjngbMWCqv1D6UHdyZIam1Paz6UgPstUYAHsQDv
7qz2K+8lda1t//BbtOAflmJBs3gtEdrJa9efZud7TEMTODS3rWf7HP8rRkwC+gHZjQF+6FCnzyC8
otqnvpI4h/WQrq3mtwjBN3CjHRCHWR8OymTeNXrTHueF/1IGFntgqZoDIFLawbwYMpZa2eczBT8x
zgldsA7Qhyrqy+u80fxkYQBu7f8A/CC4fZLbHwx08IAed1dGkktbcYuCuVYJi2TIMpJ90T0BYCKR
Eaysn/3qMHXsmGOthqBSIti9Unddn6zVakC+HIFUd7AxglFJO/hbygCJABk22FUwli+k2CWgjYre
LVCbVx7c1MUuRA1a6Meiki3hbtnfuSDh1FTsgqDrlCMJLUPd4Tt3jkop6dqWIazwczr28wGHh0b0
5bfp0A7LqhkV1uSo/oKzQBMl5d68X0PEKE0k1t8mfCNw37qYwyWAG7oCptCyKmUmRwEy4c+a88LS
3W1L27hQF79f0CarMeIeU6c65Ms3d/zkOH+rrQZ0JuYN9AWVz+NtcRufCITWGJlayd0IcQWTc9Kq
yvBvH/JB+zZktW/Q4sPsyHBiN6YEQQgCxEIXOCWYXhanBHtw2LeaG1eHSqOPqbqb7emOuf0PHkeY
KQi05MXmDJDuAG3GtkQxf0mqD0VS78gbMLD7+bbW1zfg8q8RvFbLErT+sD0d6q0d6Oan2ehDAkbh
/t2nC0BeFSh12BbBUMkVoPfojMsIupVwXnSQe+pBn6s7N5bhXm+po2FlG8aPUhvW0S9vwDjoGm9b
3ICK0VPK+W5qbQxQt8e8YpKT27htwA8E3AzYrA2AGIrvc7AzL8C5jXsMlYbaXv1e7ZPA9S3rMO3q
pySSTede2+elOMGFWJQMGDRANtiX1DNyxSv6dCXmkETKjbf5pRwhIhsY3YodatcHZ36sXPx+Th7z
KRk9Pe9OduI+KvET/wKMM+65eSkxE5l0MVAnAKdZR0JwC9mivaqAE7edXVO2TVjWSD40JQZEx2iY
XjOU5V7rgNc2Gs37dsHWjPfiDMR3e+akuY2stw+BEHk/6Nhtqsu9Ncl2QNajvPSgl2KEwN0Oo05S
RoewKbGFaGGCvPzZj0pgOA8c3HLcUr0q/Xn7wm/0ci6FCtm8VrQsyyqnPujF4E2EANFv8uKyPDYJ
WMSR/oGM25vaaZdBPOzt5JTp10ShMjhJmfKCe6dxskwg5BjCIVXxd6SAV/h7mlLAZd4rCqBc0zuj
k62sXYeUS93XO3b2SOwxwmGrFWQ6ZPI7M9SBD17NkT3t8a0d56PkqDfFvSXU8PW6Jbp6hZS1BV6G
AfG4eAKeANu7QDX00qPuJ55614RJqD8iTQtoICuxbXqLM9GCX8+0xKk7iw2hwu/tZK+6ncfcT7f1
u04AcJpnMgTzNTT2ny9oKg9K/zq9v2F8+fsFS1WmDKP6Fo4PMdNTlc+V8drALHMZ6O1G0LjQQ7BE
hY0kcVM+hPpymoa9huGp+ATcQYln3fwkMAITwFegkNUFB14ZLVfU9ZNUxWOj75x43w+SrqNMhOC7
B2aOgzFARKx97at9mXxbZFvvEhHiUtS85EZBNRyWPZ+m8gB+oGmUvAk3amL48L9PStz4Vc16WsoZ
amCRogswOLJLdywA8ZwWNt/LgO36H7I6lUwtwZb1JZmLWUfcUeLHSn2lcVi9v615qZVgzqU2TATo
6EiB2udqfALqgtfIjm7TqZ6dnGDKw5RiHypZDaDjwQyExrLwh/mH0n1PJh6w4ocbl8EfeAGsqwFs
FBtDqrhwa/axwuL1liaJboPoUMmCppSyCG9+H7yg7JWzfSW+uvTcTs2zuOpxeJl7tMHpO+qBwiT+
bNMPnMkQbKCtzErPCGQ4zouanhz9pz4FtWxwY1sT7NAAugE8h65gBosxTZxZkAI+Ravaq8qHeZCw
9GzGHSDK/CtCsILJKtQe76QhJPNRL0pPx+fg2t9gmveK9G5WX29bwPa5/Ra3anwWVemEWhmpoJEy
vKhZqFedN5S7Pj/eFrM+xq+ypTOt1j/jTAyBV3XjaTWBsvL6ep+iHloMf7XV1yIj/m1ZWyoB5WUF
tMI/7tsj7kzW7JZOYnEYdWp8RBHO663nfv6ZysoCWx/qXIxQfwC0gT3o9aoSfQafB4D8Thwl3tZ5
nJYFUMyyhFOmlhCCVIcZpIxhGCl96MqjPf0oyp2qfb99eFsWfq6VEIVam2lpvubwc/vDTL+U8SPp
JBYuESFmVvEMTh0QcQMSe7pTledJ+TzofyKCYKoBFJ4oO4u1oazArjtpIELNXsA35OUo+bqSyuum
GmcyhO+hmGa/8AxmRgcQxGkYRWoqD2jdf5B5gCduRS7CTocqvorLrK5KArCTMNPvu/lZL0Iq25Xe
GCsAXpYDEu51O8F2xeOyLabGlQJV8oLuifqNpJ+AQ+i1wwv6aGBiKD3TOlX1KIk+Wyd4LlY4QaDj
jLxYoJpTPdEVvtx6HInE8WzdUsQ2VMcBx4Y5F+GWGpMzjMyBjL6xQne6M20eTICCH00O2FzDN633
4Tv88/60Ub8jCKsm8NmFSMRobnAsdcIu3Jdk+aHSd2/q4QsBwAN4Vo6FqyJMnLjqMKqmMqNizKYG
b8wZa4GO9e5PgzCNNBfQtQjZpsiC4E41imAmGcIOYE9j8rNNvtHh6barWSPZZUyADEfFODOGx01d
7FwAkrHouy6fsLFcgXFMLx54QV5uy7h2mpcyRHdWWGzS6qk5oDThgcbK12rdy5VHDMZLTkwiSSx+
DByoVUuqD2HBvhv0r2x56ONHJnUHG5WrC43E8kYTT9mQY6bqAHplz0nAT1XfpVmLHOEhm1ov0bB5
WEyH0kKtpwYFgPNuf3QpXzBvJ8kI+onpFBbLibSPTh8aMoKs7aMEPJILPD9sRgt+AQscoADRsilE
HhSM9GOJVI61P11LcpM2/J4Lygj3DQYf4HAisP+KtQoK4RIctrU7+CBqPtFi+sjA+1FqsxJUPPGG
wgKoEPfA0CFDRrl2f5fS15+f5SlFmVidhr39kDmPZf4yjo031+9+VF7KWI/6TAbPUKVqE2iY0R9V
bXlV/plrusQkrpO7SyGCj61Afdw7RjGFSQqynuTJzp+mafHAitzK0lXZmQmmUVlmFw+w79CqTkn6
ZdAj231+v8s4NwrBZSgFljQ7YJ+H06gFcfVrIP0uNygwut4dmi6OTXyNszZONQ0GhyW9JEBF/NtM
lQ+2toAFxvzkVsppVJby3bnxpUzhKVZ0uTLmLmSaRuxV5iejzoJO/6pmX24f4tXVeuNg0RFvwSJl
gpJa+FApBmMS0hbpcbJbwI9pQVqfrNT2YqvwawxvUZXtbPdTw2WVmqsq9Jtk0ESZJgHYNWbvLk3e
ZCZjfQ1qoLSmx7jNvGW5s8b5e9Lz06z/LNQoJaUPknUfkAySnHC1jfOQtsp2ENSA3O8Q5GvCdbNr
DtybenGBDW1UnqJ2v5AmThiCbkKAm3enfDQezDTrvBq4Uu8MQG+ygawDEB/0MzQxMGAu1Mj7oZwP
BI8e/pgWJlcOVVqk9kurzJr6vQfeii4p94gxHL1kkArj8QbAecwevI2fnPkXwvjMp0K1DrpeOD/B
W+AANSjRQKF1255Wc7k8WCyWoQdlAjrLXkHLLj8qQf2tqWrwMqbOYPuFsnhD3jyWU31S6HgYTTdC
i1gSHkS3Bt0s4NcCJs0BSzOQVy9lYlvbUjhUOZRJcj+OCtBHFnqo3fEuyUvTm8DLeltJ0bm9fUFA
66PBCGrEqxawaRUuqx1rPizUfM3TUT9Sq8Xwa6m3Eju92nB4E2UDX0KFuZo2Ea6nyieAkPWVezCV
4n6pHA9cVJNP0+4jy9KvnCTH3s4POrftwJ0/jqNTeCvUgA5ClH2voqILQCnJJxajPlZt17V18CRg
bQStXOFP4rzt8jEx3UNmdC9pidjLJxISZ3qgs/3t9klvfFqgwYLcAek5yAXEqe0GRG2ZqmT0OFeg
2B3+zsiBKxkeIMA1yN+t1wr4CW45vEDAKSa2GoHY4y51mfHjQvIGq+uLBzaRvzo13tNF/Xxbr+sz
vJQlnCFwrQZbxdbesbFfebfPAacbcwfNqEUS8jfuPYrhIL4FfioeOyKlZmNqDfitCD2yrrhrUu3g
ujJIvmtfimcOkIzgysCPBpTMy+sXzwOuXDYQ7PxNnpO9jMrLHE/g1bVCm3wphq+D9nL79DYlAqka
UDuAYNFEVPKYGAMZbUhUeAIfg2Up4E90J8NJA6cowiXbFWor8doymULEAMwtxtWqmRwa6ngEgADd
kgZFqvnlhHXL5GF0PlpuKXE0m0IxBIR1auS/lph5ZHU9DroykoOpfaLFcVFrP50Tn5rDTqkSD4xK
C5arbx/uhsUAmXvtnuDVitqc4MGVRMvSsmX0CJyZoK4x3eLIqtkboR8mcyZDyG5YuRh6PNgAmMkn
89G2gHA0NJhQ22tmNeURTXnWA8sa69+ejeUXkLC4hVv6ROsL4o1g+JFhV8mUFmzYbIH+2tgU16QE
LJyqHlRtlJzrxpW33vDHDaSI5Oql3tMsT5opVg5A1PdTbV5h5AsvW2IQz9VMcu2vIhRZiaCJBcow
FAUAnHx5J0ELnNFYU5SDCetk1A7NJvPVSfYyutJJECO4MRVB3o0Z3HPvlncAkH1wc83yFUDxgiBR
hhwv02m9LGcpDMu7jEwxvpGj6Ac6mn5pTIEFFsF32v+FTlchJ41RAUkqiGkGFiwcLTFE3dsiBFBX
TD68yVirTsBiBmGdYG5qaVcsccHtoldN5PL+K7LwiE3UJzl/tObxazoAw0qJA9K0ILpJfi7Nd5Bd
htTod13l/DCzdJcsys4xB6Bmdofbf95V0F3/Onh0uB2wlGLO5/KgiV7rS7oG3cqNbPVJG06sexoo
89t3UoP9cxAWUPKBNaEZK9nJpShdw2poNRT0CP65UXugKMOoKAARKoOW37LUc0GrcZ0Zj2tgrjmO
gRoxY+h27r7lJA8AZO9gAuT24V15EhzeuSAhTozx1FSpgRcNdUy/Mnu/J7IGw9b3QSMQ1Kdox2Ap
UDi0xlzqMW4aJCpuVfs2d/zYNn9p3fJZcfhLUnJJfr118eCvwRfp4hGBabrLs7NHc5jLRaMAXU+B
taHuzO6nQXhw++A2peBiAB/aUF1kEpdSMASWxVYKKQXNfToWnpk4e5c2Eje8/pqLBwrw7pBLQxOA
+WECSVCGjaqONHqkYIDIfTU/LGnqx8ZPNd93fqfJ4sqGUhfS9Eul+qnJJof2/DguOvV0N+09fNEK
Bo4hnNvnt2EVUMlcR4YBjYRq3KUopaJGNRYuPdqpDVoLTNxUYHTsVTjJOk7vtYRV7/9i4HIkIGtA
CR0wsYIdDtzmvGpiPN7RByfduFtyLWybRPIG2lIMu8N4A6AtAEgmQQxJU1vFdhA/Ws4p1j+ioOBx
CuQY4zFOJIvXm6Jwp5Aq46mFQ7w8wxbxu6K2Yh1afU5CbS6yI7CFvqlaQ/0CRBj7sjbTH7e/24Zn
Ag4sFgNwxRCsxcHyqncbxhzTOqiDCxhtnPUjV+y/Rt1swiyNB4mKm+JMC8QhyAogVrT/VJ2KpY/Z
EVAlngLuBMYtL5uDPLUkN239LsJN09f8A4OboJVBe+LyMNMp12IYPDuSmQTgnb2zexq+/+wMMD3q
DsZdr1s4ekMpoFhoejQwXKRyZATa3IAphyhp+ojWS5abmOAkNppjtwVfeRG8fkEPh6rDygiNPOtS
NyWeNGeZdfcAfsmvJWY2eZ19qWrk5Hllv7jV7KkJJkhvC70a2bF1UwdbEbi1beCSXbnIOsFCWafH
KAbwqd1NKXuldXXn1CTzXNU4xvr8QbXbPZCUTH9i8QMp6d9z0eMBlgEplRR/S/6e9QtefGG8lF3A
bmkYUEcHV2RHUPsuXVSljQ8JY4cmMUASlvpUIWHT1CCjeumr0Z9rQDhj4v+26I3zv5AsnD+p+7Ed
WiU+sCTxJ+fB4j8Hjfuq9SMpPjd2srst7urSvCmK7pcBoiT1irEdCKZVbw02OahG73R/k7Eoc2Xn
di4Q0++spQVtR204oO2WfHHxCjnYM8DOBOoMa88XbcpLM+sUZ3bnNq2OJG7ubEs5Zcs7xwhECavm
Z3kRlhS1YW5AY9CYQ6/7Kuvseg+Ghjh+xtIIlbU5xINcuUfg6QiGPd7ySyEeYjArK2hcmpEDnoLC
t1pAEmKtLZa9FTblgBgGcIT2Rm/XUpu6NNqqi9QCZfoBlPAxqtkYry4kuZEYMd4UwrwMeKdXUHZX
eJTwjjtDNlVmpOePbrfry9cMbGGDekgMGc/rlTHg7EBvCleKEieQGgSbTyZsAi+120VsqB9SljxR
0HS8z85XbVD7QrTFjpqj24I1uDGwM7qlMSO7eFysB7fu/Rzb6SArui1HvL5vct5gh1FBXI370upY
NVQqM2gTzRVmy2tzeOxNbG633V5N3dd06qNCiyUdti2TwMKOA7PFQpUpjoSBAqcDbYreRQoje9ZH
fat6xPlOui9/oBsCn/XGv3qFrMzreHAqxeqiZlJfGQBSUZ0yALeG6eAwNur+hGl0hIliGI+3BYu5
5tuh/hYsxlsjtxazyuouytSJh30bJ2GVgEbGbN/9Rn4TZWiAdcEjEc0jwS/lTZf15TwCy7nIuyhJ
VRVQgdZ7h9f/keIAkwQvxOuCbDKaRcUtWCPHsJtmp16nZ77ef9LjeTfXH1L2dexlb6vNS4by9r8y
V8s984fWNGGkD/DKEdfMcacYaNh3CzB0/+BTnUkRvAaiOElGt26wRG1/cM3kpeTDB6Uvn2+L2XJO
2J35Vxlx1MFRU5NoWmdGQ1/4WXewu1PStd6SRtx4vS1q83bB06K4Za4ke0JFD53QTKnVsonG0noY
OravFbj3uvxiJW7wJ6IMWAcYRNDSEkS5TYNR8h6Hp7DCc90c/E/ojZaZ15fFn/gMOPZ/RZFLa7Dt
lA0xQM6iUX0olh+9Bmrx/EPHNImczat7JkcIi93QWUY79qgFYSOtNeI7vVw8x5ABqW2LgQdE59E1
0eW4VIf3k8ZpDdc0ofS7d8AsFUxKeygA2nH7E8kECedWJzMZSQl9sFkIurFfrNW9JJf1NjbNGx0o
JKH2uie7/vzsrs5xq6dxW5tRoXzrnbsMfA1F+mthX5rKlASs9UKeZ7pvruhMlOAW0EVrLbebgTk4
0pdlBuaTxQ96O0VVt77mR3TfuvjZVVNJMLmqlL8JXjVENR7rDOKrPuccnQeV95HGWuOYzrUSoF4Y
mp0ScbU6sIUPnpJjgMMxdj1FX4wosibEqtuV7pjvAQm7Bk6ttwmCs2N2crPWeqI2EYwGiA90V2HY
NNP73eyCcHIoH5QuC//AfkCNh141mh7Aer78smlhxebswH4moEC4ez7emZPkym06emxKrksiSEhF
40kbZtVKMzQR4MmwieUe6777AxGmSlzHQrMD71PhVuc0GW3aKgjILVX3XNGLO0MhRHLXthTBBAPK
/Cg7ogC03sWzzwN2gtZN9NVCHHZEwK78oVP/5KqdCRERGFW3KnRziLtomObSW1BD8Hjc/mIYPubT
CPDeSvrEluhlCT5krrXSsqiNGKlhCd6aXifQTN42s61bjQHNdZMb5W4iHt1M7Vnvk6SPaNdou9pK
f7XlGLbOgt08Rbsbyj73Gd6uVtlLTGPrTmFY2EXRbB1/F3HxxmUiazcDyrFXsuzy8lljj8R5rLLD
3FoSC9nyxmfCRC7LIlnsBIEM3phESnPXNsd5kjyDtkWA38VCVQkJh3Bh66WwtXHSmqiaf+V29sLL
L4vTfrz9ubZyDEwp/VeIEL7opJr2SJcmarPFr6a/Wu1Xpn8YZBtxm4Z3JkYwPFYzB5TacxPV2JAs
mXUYOhkn+VbkMkGLAjQ/YPphV+3yzmYjkmcbDDLRkrMD3iQfppjt0XbyWfuqlkxibFczXmsQgRDw
jGrgKkGV+FJcUoxVohd4VRHF/AYEn9JL4okFFUk80pTfupz7dTtGlKv+zGXYYJvHeSZc+Gq2Ghfo
bMM09OWl1ZfDOIwS/TZPE4kgJq31lTxYyKYdcBDOyYIAVWvpycp16i/EKjwQO0UdhsjwoP6TC/Vb
oDjZ3cIIDUNt+2jRUHpcHK9y6Ed3mnd/YO+oruNCOSBvfcPkO/PsdZonXFdzKxp1TBDXr8NYRc6P
Dhi7t+VsfqEzOYI1gp9wNo0OFMvZ3B3tKr/vpBxiW1d3nepHMFfx3hcDumON1tRrFh789rjLG4DA
6aAsY2PQLTJa2A1tkLBjLAmpiomO+/qnnJ1abMG0i1YfotzQkh9lS81n9Mt6SUK4odBbLRDYuciL
HHHoxeWT29kTqgnOnH4myS/Gi3xvu/PJiokMeW7DvhGeQIeNmSF9nYW61Gg2jKawinSIusbYoXfs
Lbx5AcLkqxU79+nUyFqYm/LeqtvwGxbmFC/l9XHuJL3Ou6jtcw/gALPycyw/oo2Z6Z9vW95G2DCx
P4d1mXUa5GqfZZztzrI5HJPdZK4PUvh2T2l5pBxUg/8/SYJOCuALag5ShQgfdPAGPtWeOTd7q3ov
ggR8LWKtitzVRrEOY3KXhzfWZLEG1OcjhZd7GyxosWbd6XYRvl+ftSiNBj3IsfGRLsUUGI7KKksb
I9eKvWaJvalugtmW5X0bGdJaCgQ6kGGjvCkGKrfPlJgZbIqKlOyrwtoNNdiJZ+0Yc2zQqdmPhQH6
016+/YF2GEfGKaoqbrNwh4usNAiq+2PEAMelKc6HFuxuoIH//0lZ78GZp0i1nDcAGJ0idIqjrupO
KRwSc0tJeNoy8nW2+l9lBNPrMeNQ2CBqRD5RYnZlAL6Y9dTl8f62NltR3tQx2YtZSXRjQVx/qU6G
Bq/WueUYDZwCvqebgtxgOxPF4jYxd12ihW6unJxq/FjyVvLBNtzhhWzhgyVJtUCI0UW01hJPo+Nu
ivmuXehXYCS83FZ08zxRwFUxRoU+vlikpqzIcs1p+gi8uV6X5jP+4wS40d/fL8fAcA5iL1lr+8JN
rpR5Kiw6T4hZ5SdsgHxSY3qwe+31D8TANjAHD6ZVXSQWhLugRdJBHatLIt6lmEZ39s2c726L2QiL
qPig7Qsh6PqKASspVYvmzoKcxZ5Odew8DIjC7xZhwU2YuLNoIaiqYIANK92kmVtE3q7WAo3F/W7s
FtnewIYiCEkYN8U+EKr4IuFuN8cl4mA3RIYTTzvQW8X7dKCyN9OWFHhWRHdogxeHkFPGOh3URKNq
ZPGk8ex+sU5zB16L2ye2YcrYQ0RShHlAtHNFwKbJtQpHUXs8QJf5Tp3UsBuq53IaJe/cjYCObgS6
iOjVAvlaF/L/gg3AeuM4stwag6IqHnKKxlvaWTvaK89tWrzf1ta6Cv6BPaxQaZeeqHPzfsmaZYiS
mBY7PdO0+yTTMomUrcM7l7L+/Mx9cwqabMMCvIfRjPcgzg5tw31g9L0gLwjoF8oIri2f7MqxF75E
JKs1b9SKFHs/Udw4f5Ci4O2CzwRUDg0eR4gTaCmXjc3VIdIM9j2b3LDukwfwMUoy161jQycbbRvA
/mEUVXBrqj6mHYZLhogQ8jWzAF+MaqCHaptEzpbRncsRjKAgQNWscrDONjlIx7AYOLp+031v57tR
hvawdVnPRQmWgA0TtRxKe4jwyPDB4PKM0Z7X99/UcxGCFYxp0zAUc4ZoUS002BLPacpHfa7+wIWe
ixFSEmI2vVm2DvItJ892RqdhDJTVn2/rshqSUNC1VmJvrD6jZGiJu0BKMyd26uDLwIP6pKsAmrnv
wNYX98aOkTCrJGe3aQmA/FtX/B3jaieIJaisAUNsiADuXPrF6Ab2uOxmdUh9c8jv9VhW291KhaDf
ipOyjqagKHXpGmZVH1ozsaeorXWv6ZIdxzpMluYefNWhNNmxAZjFjPoy5iuebh/uRsZsI/qhrIeC
PUqTgtkvVEHFI9PmiMQAL6ZfgIblxekPh4Eqrbc9Rqiv0E5iNlttAkgFNwS22vCUcgS7qVqi4gFq
zFGj4ELbc1Dzv4nyl5rlXuNmIQULRr58Kt2vrJiD2wpvWNOFaMFttWxCl5mROeL94iX6L71tvAzg
MYMCKIRKQbdR9ijZ+rz4tgRPH6Q0qGwJ972MyTT1eH5HtCU+XSY/0T+Zwx6vLI8y+oQKpaew3je7
9zKDIhZcCBa8gJsZJuXEnaIa65H72VUUT2V9vge7oiT53HBp6GlhEBbLenjf6UL+ASsycvCddZGe
DPsk7h+XmEnmKiUixJrMYsDVOFm6tpYsNbJppZ8mUhkS89i4/Lbxz1dCxQxAZpdXkaW8bCwNUpaM
h2nr+iQuX7oxu58XO0RxSxJ1tpQyTJT0MJKKtSexNOeUgCA2UqQe6OGbvuN2/8fal/XIjSPd/iIB
WqjtVVIuylpsl8suu14EL22KErVvlH79PfI3M85kCkmU+2KABqbdcCSpYDAYceKc/L3Vo2522+dX
B5MiqItMF4kbmBfwyJcccEoTVO2ACTslywcG2h/tx6IiZlWZkFwNksXj6m7TyeuGb33VfLYERt8z
CxyRt9ey+YG8tSiHvGOF2F5+oJaSbF6SHmvJCzPIyy5oW/I4z+2L37FdJgaFQ6w//Grv/tiTlbM1
imgxYkbxNEypCHW0T1MfaO/Z498nbj3dXtzWLqIFt4L2dHtFa14urjMNDfhrbToNxRJmkFIqOGSf
BVPsocqMdN84vDRN4SQd7ps8mKFO5s9l4ClpQ7fMOOjwWRjiRa/jd1w8y3jTZvaXiZrDaW7sd4nz
ONbFO5IqqiJb3wfxBhABYK7xHl1P2JkRkoGzws5NVJ052ivIQb6Oy7s6VxD/bHkdChXr9Aseo6hi
XVpJ6rLnGUY/TuBc76yHFMgsGkA+2H30Bm0co6af2l9Oqdn/vN0hzu1KxwqcU43IvGECvgdk8i3f
L94UuXmz+xszK8OpgXlx4/cA0Nkm5rk/60NViRPzWRpkor13uDYFhjYf/sIQPFxHFRoQKfnR0Cc5
ppEnvTuh9BNwuwono92N3VuHotaLD09hPFPXQgiMXX4u4nbEa3gG5Ig77tDtePEXXSVXvTaC5MCA
OUcCMDfexHDxSxsJtUtR+MV06vTG25lumYZm4zAgy3I39vPqR0mBKcIs/4uO6nSwWCkN3dR8q87k
76We/QzpLFNh1I4G0b9TWUw/lxFKGn7jAdat6sptHuYzO9I5A8V7z6t0xAmotDwoa/sHyfsCaZqr
yg5VltY/P3NGZlUm+uhlf6p9QP1TIgLUtkKjKFWvl81DfbYk6XDZY8UHr53G05iJo5Fk78ckzmny
OE0cUV4MigRmK1KhrLEGdlzBV4fMqeYiQxybTm25Jy7w8IC20RA6zX8R3c/syPNw/kBspM3FeGKY
b8GoaCy85SOIGBUxY3s5qAOtJX3UaqQzZk+p4XSe25366tkFoBKMH0VyEKaKqGzrK+Hv/58dqSHb
CIfrM8Vl5YzgfuEfDOcZzzDQZKIa9M/bo5MLkB7QKSjjQ9D60vMSZ0xz3wTYtvFQC0xJVBrlsZjd
420zmztnoqy5dimARpVSGJATtQxd1A4NzMc+PXCQIEz0m4Pr/radrYMEMsn/2pG/UMWhYwCpieFU
awUqAD23915RFMG4jIUiS1p3Rg6GKNbaZO2AmLr8gq1raOSNI9JmT2sO5mJ/wn+ruOhVJqSPw6Bs
OvUWoC0pB3uTP+x1r1c8hjc3DA0JBHV8GSTll9+/co3Ea4iFLpULgtm02FnCibmlms3f9GhA5DCB
AjYAUAJcmpmJcDMvz/uTy17REvWSn2bzxaT3I77NbQ/Y9LQzS9LlUFFqJVOHezDxhwhwZBBBzWGu
PxLy9obKSnCACS0wF6Jov/6Qs5gtEr64rLXEiUPXOkz05CQyAiyyBlqPbNn/xarOjK37e2ZsTux+
qNc3mk2ecpDf6DHY/kLAC2+b2fSGMzNSpcByRT7PvjmdcFwjb6xDZO1HS7iK1WyawXgJSC/AGmLK
+OA+SSBdn+Ibuaw6Van3HdLRIVrm8e3VbNZc1jms/9qRvE630SMYxnw6GUZQx+V+Vd1u20DseghG
qQbOtq25qAlgPBHNIvkdDZUbkfOsRna0s/bFLt1jAN585x+qSItdSxF91i9xFX3OjElfilusACE9
ciBiaRDDwvNsINVpaskx6a1IYFeCnOeKDd2MR2hPeRhuge/Lfb2SQQNiEhyiLUb/lNjN5777Cxgv
Zs3x96NCYGI0UVpXxXMDoxnldOpBy996LJzEF9t6tu0XvXpZsrhxFJ2XLV9Ec4cAvEMcA4OKlycr
NyeKPAulT4B1T3gBhEVmP5NMpRekMiOF8tQfwUiCzu6ptY9dExdNVKs4+La+jgeuXnQn8CgEHdHl
SmYvcfS0gAnb3lnkS60igNyK4ed/v3SHu3i/9CRD4cav7MfCxRDl5L8I3YqboviluZUiSKzxU/bw
M3PyUxqje2aft0AYjD6UGerEDfhkpIHVDe/aJv8bL/izd7/P9ll8tWfMRwJ1N50WbfzWN1pc9V6O
1Gv6ixYSqlLgZVrb/wChrKs+M2SW7dKbHT7SRNNXJynvMmbsWdOHt0Pf5uYh6UZ/FCzhuN8vzYD8
SmftjMTbZvquQyNs5uSubLvdnKgenpue7WDvUERch9PWPz9bEV96DAdSE0NGk/+s68U9F2ODkj6N
bi9JZUfaOdsuWq1mBuZ+5mo3esaBJsV7dOO/3jazuXNny5Fu2r6fKGML5gh6bTkMTvkAtO/Xwvru
DqgO3DalWpF0YIWvd51hiv5E+C8TE2cWp4E3qohmVAuSji0Fg7M2JBzXUlPcI6Xc2Wx8qYv24Dri
+K8WJE8zESttcCfBFdjE3hnivcvNT22l/dW2gZnEQvKAZFJ6HS2pMSATwi0kivxusZxPNgq87qjC
XG5/nT9m5OTBSCp/GRocoYU8jO4Slo0PxaHEVlSqt7/PHzvSBdT7iWXnGuyMdrOWUhqxn9LC+DQJ
Zwod3inaFptRfKVW/s/uSZHBEZXnpg0GpgbbjzFIekRJ56kh3YEb3p03sy9/4xJ/zEnRAfRDXQVV
ZcxnFWkw0Czou++zpziz60GRrwpolqFTjnY56KmlT6VNiz57HbLjuvuiTzzmprPngt81WRL2lt6A
U1xFUrK1jbhlV4JBoLbxAryMet7UF2AUXCFj+nznua9lA/Zrr0ufeG4K9BDBQHt7I7fcBBU3EBmA
aQLvdSkuVYh+etaug26CRLX/XAstSOdPuqUo8m25/bkdKSh1bCl9TwDsVAor0rU08jzxmHuZ4mmr
MiNFJR89SVHldDh1dNz5rhsmXXk3cfKvzCApuvxMaZ14LKkwFeMvTjh6ZmgTOxwWX3HdbqVePsGo
LTjEUYKVE2O9I7QnOuaIHBO8ejxDe5PR/G8C37kVyQVcb+iWpfAQXrMXu4z16nnQFAW77c/yZyHS
19czcJA6HeonWTPFA+2CwTQe57JR7JfKjPT156GuzboBPD+p82CcfiHghWRR8e0ovorcadRmABka
ZmCQPJlfXG3ATHfqHm4fy83Q8+fLy+yN0NO0NAfzfidBsqPmJj/qaQn9ClxrrPuUg+16EoD+3ra5
GXvObErhzplySrw6E6eh1U6d9bxYR91dDlYqgtLc37alWp90O6EQiezBAljaBaNh2k+BjeqdWQTE
+tkDLOFpiixvO8z9zwHlemTDkZ2kBioQmIgK0J0pRpActztfeZh+00hdXRpnu7j66Fnemrjekk7d
NJ2s2YjsHpLxqbtH79ZfUha2KIQEdJ7ArzjQQPjz99Rr3s+QifuL7QVRDWgw1hkSGUbdeoCudRhV
OInyq2l8E92pRWl0TKrAr3lYgkjptr3NI3FmTwohqVORCvq/6E9WRZwysE+N4+62iU3vPDMhhRCu
zU4BAY4VLfstsyJHnwLqfWvpvqQqtvTN1WA2ATy3kBBCGfvyE9r+MDgpR2M8N8wIjNGPU14oHoYq
E6u/nnnJyLtx8UsMIDa2BnK/4gH9t/j2hm0GQyD98PUx648m4aUJoMlGBqXF4WSRFvotPChG77Vn
usLM5slC3w4qtbhE0Ii8NEPGoS8xqwSw9Lx8s1IeEbuJdNDpBkhd/uYU47bFAxQz0ehMXtoqE+h2
mJ4N1CzNo177wMv0NLdiL6iv+D7bx/jMlLSsuUgnhFhvPmVoVu97MGrtKcv0PalsK3BJ/Y+na2WU
eqLa9UP16I1avScLF0HmWyoE9+aXPPst0rWGgSOjaftmOI2Nfd+upNPcDrmS6FZhRoYF4Y52qG0C
29JUfTQjdTcTMND7viL0bxxkMBsBnmeiPIbpcumaAZUrYWOD1L3tU4D3H2x376GasNiRpaIL3lgR
TOEMo/TnYRRb2jjT7hwgRPFw1N3pfaZN+6GwnyfXU6xo28w6Iw+KQUzmrH9+dpgLkkOxO8HbvjXy
g+4kp3Rudr1mH958oLGaP2akmGE2Lso8XosSgvkPRDECjf9aQCR728hGYEJuAZKmVasZZRfpiNl2
YxNhocJTtto7vcoe5lpF0aQyIR0tLa/sTqMtapaGNt7bVUbu22xQzc5txKWLhUjfXqCenGK6cTpB
GTIooMKi9wY4hSPP/Xp7x7YNoQOFyhs2TR6yXmoI5NQe7j6jd6PJE8dRAxyx9ewYmJ3Pt21tetrK
t/YfW9LZsapsdmmBBwEC/jPofb64tP9aJOTltpn1C0g5DPbujxkpO6NkWMcGCOaj0szca6hRHSoB
PeSiajDx783TvsizZAc0sWo8fjM4nFlefefsKNVGWWc8x6AwSV9q/zClzS71X5L+TndVz57NRUJa
HTOp4NpHlnRping9qfRink4YdPuV9t0ry0S4jPYXNopdhgmjnHkK7NOmqwDWiVgOjCIO2KVJuymH
1ihGFEmKX072wyBdyNxDOXSKd9CVCjGgLJ5ugz5uZQu0gCq4NMR1p4XCJ8rBfeQdlojvqxAoqz5w
Au1Q7Js+UOFjNzfzzKC0mQM0bCqfctzMmEbU/TRwvOMIgb0K4lQAmGdlv7/topsnYZUt+U3oiuGJ
yxXaZmvNyGenU9Y+5NZHgGqCUakpu5UFeMAb26BqAOTzaiCWZ7lYavf3PlpfyK46aJ+dwAi9fR75
UXW8vaRN78AthXsKPKRgYL9cUlKmpd85uEYGvds1YNswerErRz+uFxU/1GYIXtvLSCshhSI/hyav
M3rkzXgOmVkCQVGX7EdNSaklLwicvphqwzAQ2q4QpZfrZzYjdS2cJY29sjnOJhDhlDynmnZYLJUU
gbmG8/OQ5VrgjPGdlVRBx+tLZqQsDDcxwZ6axWZt7cHQuW+yLvDNbm/S5UVPBGj5ulevHILBJUE7
AOs6l5GF+gAgSiEdnlnPd4Pw7tEkhNgd8LZED12zf+K0iJpxidpyDhIIxfj46YubHh28x52WKlxA
Pkbo8gLyATAfbt4Vhil5ddLkmNZc0GAVc3v06scJMmVTcRiNr477YCiHTq43DZRdgPWhXW6tU6pS
yZtyAm4aABaPPHlFzhIC4hSIPrYHqCqAurUowKUwPt/28qvYBC5TAyOcaBWjT4V/ShdzYfet3ix6
ckxyDR3FAsHCLNKnpGlBfN7cZQmazmTCjzFplFK06Bq8wig+CXO8p9u/Rb5t8FPWGAnkkA/xmat2
VgashTXnUFlI0imk7RAkiGCNf0jzR9RBd7eNyRELxsBcihmf/1CJSjHZokjfCvAJHE3d/9HpBNQb
C9VDXk4qL7oak5BNSdGY0HoCN09tHptkCvpBHApv3DMhAjMh4YDqka1/MZIu9DWVCtBVxPxtGj6F
Dwy2WrS+pSCGWVMjN1vzWFl6mFpAQ9dgOmFaGoDrGCqc7JOG36K7Twh1kT4e/DeXeuRfIJ0hYKdK
mgL+fUzbJeZFUgdTPn2nrY0uWKqSc7k+sCtD15/lSjFb6NCsymos1ydF5HZQlBpguDTCofeeCsoO
nZjj236k3GIpRyLM516NwZ8jBmT2XWoGjGfBgAJxSuoPGZgb2qYBuuaTs3xHGzcGc1Rw+xdsHBtE
J3QLQEW/kl1Ki/YW0aZmN5hHtO4jh/3yfaiuu19Y/g7Y7ui2rc0NPrMlLVbUPW0w0rMS8M6nwfrK
9Z9uzp548ijcl7npFYf06sqybEyPAQQPSNla05CCUzLYidcJQWPb5vvW3FF66oCvZpYCH7dpB0UZ
MEkD6QfS+8tjAgCCTr2VjN5NquOYzRiaBoV0S2xUaRZF8X0r4iKuoIUAlBwYAuQXSs5nFFSaIovH
Ln9XzxOEFNFeAvm9ve+z/kEzso8ZaAnCLkvtEJwjPO4pRKABsk328C1V4i3fOkgJEHahaQ54IxIr
uYpjl741kLFLP+U6GLudT65252tfBuN+AWegk72bVK1QOfJCBgVUFiA0gbLNeqlK4XBBa8/uzNyM
F29MDgVrvgyUDnd0VpKNrN54noX8tgRAPmjPV9DCVYLvNnQYy9KMszW1sLjvYxJaqPDCG1YIblDg
eIEPROorVfbKsgXZggYZiCwtH7tKPHTz+MZjh4WAIRQnATOFKwXC6r9n7zBCy6qkjgcTeRX0zbMH
le6ltgJjfqVOEUAK8fYx3/hEaJGBKwNsCCg6yPz7iw6ggmOwLHZHbFzZIKpRbzQj0UBg/bYpOXph
aVBwg9gEiLXR6JfFC4SZ6jPOCU4D+VH2HxroKM32d8N47RxX8Q7bWBV0M6ClAp5ouLz8xCzZktUl
SkaxLboybklFjkad8r3j8kURuK5MoVcMqWEoMqNTiFKsFFCyDqWJluR5POjtnrfWp2amuBC4orFw
tXkwA0IT1LgsEBNh9y79YrSotmCwz44zSBfiwberXL4bfeOuz8zQ68r97W+1sSoYQRyG4BeeYHJ3
emxcNyvGuYkzj5Zfm87yn0ZmGw+p7yeKt/lV0oShPoCnQLtuYZjWgAzW5dLSKjXqNm8RJUqBUzsH
Wd+HM7hLMVV7n3TpjoxZpCFj6qhSFmvdtou4sdpeR65WBAVCo3TcZnu08zGzrLgEyrJmkT/8ow16
HnD+qxJ3KWpKuhbrmYqFQr6Ffi/5zKy0ZEzkpWNRpuBdSpzjZLrv51oPgNYNxKRSPrqKWVghDh14
O3DfoSQr5QwgyTcERrNJXCyNAaJKM3ukREsPt/1lwz0REAEZwxAbir5yVaCd+rLIKiwIML+AzCiR
mYHTmQdUrHJTpZa05TEgTHcRJaGaBHo96TCUwzSyknY87krj6DQMM8g/6fCVDvkr67TIKz65Q/u4
eCqWjY1VogwMfg0cQbzfZOlvL02pmbt5FZvd99Y7Gc4pZQ0eUVOQVZ/evKF4Ha5EKOtEILgpLg/F
jAZwl/mTHbfO6O0LN//saoLvEjd1d9xM7Q9TVbeKj7jhlZBJg0ksEoxatuQqlUUNMliYtgHl7LHm
y5HPEwbCBlD6twpUyoZXYmXrYCWqPPBQ+QtWfpHoXlHHfQkhxqliL3bPFZfAlo31LkVSAD0UwDgu
t1C4Ncb+i6qL5+YXZDIilFQVl/XWhoGiGC6/YtKvLs+2s2p/amsnbqC8mE9VIFr/hdFsp3kqfPjW
YsAKhic8qIlRMJAC1TRlfd1wNsZeR3Nnb03cFTHxaaXS5NzwcQR97Bm+CzJFuUtE+p4VbmOlsU67
eChpNJJ+nw2gg+c/e9w5t918YweRF2MadRWOQLIouXkh8skA0W0KEkRx6PzxXnObgyDNbuj6v7hn
oOcBUCsyRPzPX7f4LLWyYca1UXmJQV50mmkblO6h9c2wmsb9tBiPBflHR4pFyzdzmhNUxs4MS47Y
ernDxqJisV66n7Pkte7rB1b1v8r+zfN5kiXJS7K5qedeNDx2uokdidO3e4EcPZy1RQ/zqqcKONbW
51trf4jFeFHBbS631NX9yppNn8Vp/Vzooc4FyAY+5UqJt/Xvka5plHD+2JFehwb3e1E7SB2rIst9
6ItAWHF8mEYOHu68M0rnrukqMr7YhEPTuam0rjAUZ339SJc/AYNB0DBD/Ae5NALX5VKH0fUTgy1O
DFinFXc6GA6MtrejtrVU77RrU/CXP6uV+8G1meMG8hMRZy1ejKzbG7WxIyxV1DO2Tvq5Gali5GGT
Op/j4xnWj9z6upjfBpQEW6MMmrFT5P5XqsrIeNbcDlQ0uDpBESp5SuJWHkhwch6D3pcNaGYZSerY
0SS6dPaRO1u99lpMRT58Fdx07zRqUCPoDbMqw4I21oDGhptqzWtX9gK1wjoZEruL+mwu6GNmGpQr
3u4b8XZt4YD9E4EJ6EwpWDBaE0ameo6tBjXoro1sWyVxdPUcX9kqz0xIYcGtwGnbJ2kWexhCxrRP
4OfvMlBRN8VXAe1l4p0W+vN2uFWtSooPELHU28Vo5xhi7IGWL4dEV1EDb60K9S/cIVDoWRvBl+dk
ykZoUuTrUUUJ0hYvxfLcQi3LLdvQGp3IaQ8Ty9+euMAWXs4YSiY4OpJzeSUoD5dmyeM6ezL853XM
2koenVpEt7dv48SgTYREGoULkO7Jl3Cd69WEWwz6F6Cg59EKYwIwxc44/g3k3qsHseTls81HR4V7
3bKMoU50KJBsQJdbypdA3GQn0PXKY50VMV0J4VM/LCorHM0v1fT2qO6cG5M+IZ3dgU+lm8dsnTpz
XjT9w9w+E//57bt5bkZ6OVcOxGyNjmQx7YaQJX4A+HUw5ieefsBQuyIAbdxUF2uSwneRIaGoTFTY
BsFGK2pzDeJ1owHa8dDq/bK5w6TabCoy0OtAjhfXb3LGlWwQvBSXZ2FAos2HpXLiKTcOU+4GFu3u
Csiz3d7I69sRZtC6QmNnVd+Sm4oN1LkzzxydGMC2V+rWQaLl4eRMZYxHb/lIBOSk/ZFTRQ5/vTqw
UqCaAxJwTBsjl5dW5/VL1ZS+EadNlz34U9WHLe6tT4wxFS/3Rty6MCVt5OwYi1Z3NqrD4DfcgYDX
D0cwqik+14aPoPsL6CFaz4jL8j6iO+blLs/MGHMuuxp8xRipiDxW3ZfKntS1qZUUFPyTqMOaPtpx
l3uHFM3VFlrn8YLZKlBrBtT6PHsfStUM4XXcQBkHLxPoOa2DBpb0jXhGc9JmjOBdnu1N43WuyCm3
frjTdyhSKrbv2g0vbUkfaSp1UHQTbqEGu+yFvoc+wSEt2qhLUE8xxrDWUoXFaw+8tCjtYqN1cwXY
Vh1X1cGGsKwfavr+9tna3EDwsWMoBHIVAPZefiji82YyfNbESzoitA9aR9EtZdQLiEAzPMgcZxyi
LNVzFR/BhoughIlqCsYPCORlrUvL1UT57FFeYURW8MAoySvkOPhd180prm3y9fY6r5QuUSO6MLce
wbPXEbTgE0KY04BqA0jpaQgwGroTerRAeMTR8PwbSSTajxr5x+DGQcuPI8pVfKgVn1S1aslh3abR
isbAqjmgANqhBk0G8/dj8nR7ub9L9Zfp/OVyJWe1Ez3jKKlascOAJ7CzUDPvyfCATDIg5VNdxJb3
aOht2IGloUV3fuyKKC0Obvmxh9RomgKrb4JGyw8HviiyjA2vBg0dmhkAo4Cdx5FczstLzeu43cQs
teiHtOZOyCeTfdeaUihuxeu4CvrFM1NS4pSDK85J14JWZmlhmr7TNRV38OZiILuB5gKuQjQ0Lt1q
pNQDoxC+Z0uGwzranjlm0Je14i2zEXsuZDslM05VCJr0C8plXdaGJbeiIYfa7tJYmEMZ97SZ74k2
KJxoy1dRw0JDDdPmqAZKRhFZrWJiRYcCsRMAkhcU3g+en3z65sGX36KkfwxJn2kubGdCV8aOSTWf
SA2El1F+uH0gtr6Tt0Y4JNLo+spqclZHfAE6Kjt23fSetuZ0XFxninmSTL/+nSXz0iMGqLOPPoPC
6sw/Dv7n3EAYSX/ctrH5ZVA9NRC40Ur7DVo6C2a20/RUh/RKXGMWxB3dV5JoNKCOC/WsUUVWdP3i
Qe8CdCsAoeJNAAjU5YLA7EwsrqdOPC892bdM80MIa6Mr43MOTibeBzgcTZhUZh6gh6Ir6lqbX+7M
vJStixnSsWxwsFZneBwM8s4t7XfEmfa3t1S1SumzIV2xwRBn27E50r1OkhMeQs+uyRmCoROBRuK7
Wbfv5i7Z3ba7sTyonaMW/htxiHr/5e4C7U/8tq9wx4sa6i9Z0NValPkqnoqNSHhhZvWoM4+pk3mq
nTbL42Shp9Tw9lNGFVebyoQULkyzpmbtrH6CSy7QjTw/IqtV0ZaorEixosA0QenMuRObtH0dUuiX
2OjMRH/xUVBr/B0t8OiWcpPBN9q604s89kY3rCBGlwsMgwyqtH/jGOOZDVpfE0SZPhB6lx8l9ZZs
9hwc40JoB0gz7xjCUWiXEDfPzbc2whEqwJQDBCgK+qvyxqUtsCZNjSGSLO6tdVn8naAgmPFMxUW1
6c7AuADWurb35X77oDMmSnDAxmYPUOvi3o/1EvZK9M6GF2AkSMeZQWxZ87rL1RidWVV0aNs4F05U
MP8TSG3fHnfWXh+a0pAGQElP2jAx+Mxko+0+ud2RmI+MRQNRDANdb9ZlzVWKOZjNdxyh42ErRj+A
TNJTVv5AI+b4VmfGQ2xN7YFGwYtclwIoMwpuzURrYgoEK0uaaEjZqS50xZm5dmZQaoCQG9IGQJui
Yn75SWrQ9Hm1O4BYkc31Q+IVU6TTih1LDzQELSP/3F7VtQes5iDwA1irawBvfGluhHhhJlLhxqnu
VA/9zAhkLmivKJNufKELK5Kf6SnmISC908fEgJLqczU/Jub32wtRmJAp4IaE9XrajO4qF/neN2YS
8LpFs95oVbO/m5ZQ3Eer0Ccrq93llomuNhc38cHmU7Jjw3jIZ/9YDKqH3Ub7Gp/mzI5017Ahq+aE
Wm5c58mhBvdqSOsajTaOOk2Rmz/HvGIRM7vslNHxfV1ob2bVA1f6+Q+QXLGYR/DQm1hoxofI8dNd
oY07WqoeMpsuuE5OgVsUg2cyJFWHy1vdxNvYqUcRgKDV/gCaSkNRrdz8amdWpCBRjZgw0dqyxQtd
HAsCIkK8NoZERRCxbcYCiRXgyisB5qVz+ENf65qGj1aQYTdyUDfa84fcUQmHbEYJdET/a0b6NKJq
2mIF1MUjlGUpF7tJM1jAW+PYg685+IujdWZMihEaJOBNZwRPm0bmgJfZ3VxY0ZTWh39nRgoSos0N
u7XSNtbrKpx5d7Ima+dxZ/c3ZlxcAJh5wHiFZEaH/klmlLSNrUGL3Lo+gGXxMDCyv21m8wv5kE/D
ow/EhzIIV7P7hZht3cZumxyA4j+YKBHYPU4sSRWPsivEMZiloEH3x9Z6ws6yUos2oGJycYJaMj45
wxQCBHZgEwfCuTx2JP1se19YRSMNROV9PjzX5ptnH6VfIMVEq9FqqmH8cZ2FifqERIxC+ltTIWs2
T9fZQqXTpRuY/6q558ZQ67UC0izQm+fZh8afVFIGKkvSAau7XgCI67sxhOe/1otTYtoE0t/LYJsK
f5TCH1gxAWrD5Qs0FHA8uPKlj8dMV3SMVQ8L2xFtb1qKvEX190t7Rm1a5Wljlw/uEJrO/Wwrsi/Z
+64WIG2VBt1LDHn75QMY3L0P3qk7JNE0BSjpaofsVH1vFSdL+jT/Z88FtfYqyYNDLL0q3LnxKAJv
+UDFazk80vlRJ4o9U5mQDpRtCXskflI+kKmjwSisEmQQPg99a6wUzz0pTlytRvr8XetAHLDF7hX5
R8uA0ANEbD5N7OvtaLSG6LM65pUVyQn8Tk9Hxmj1UBjPCRA7ZHr25wej7O46FFBVqDTV9skeMZvp
aLla+dDR7GOfz+HgJR+H5I1z3VeLku4lNritBm6D6sEfsh3aCB/64T4pVLAcxdbJRHe907p50QzV
Q72AUQBKmIFvGO9LbflYtUiNfGs3MxXeafPM/nFxOYsAiAXa2NmEhBwjXonn7IlJFadI5i39vXtI
+4F79jAjgjLyZdzJ3CwjXuWVD5j/O1gRPfUnlF+DPKKRavpUaUtKvkoOely0JcoH7Zh8sPfGkcQV
C+aoiOheVdmQWxRXC5PiQzYnJQTR4X3ep/lUx8aXJcp3aeSH+RDWn+fIPA5/ES7Ot1Lyd3PImsmy
0/rBMPoddHGCvOVg1VYNUW4cKyQtqDuseoSAyEv+7rdIIdqK20+2f2DssfTDflAF82vPW+ugvmtg
Cg54yCtcX91lAHuMyb05DoFXt1EFjEmfLEEthn0PeYapNQ9p1Ualbe8H96kU7WNbeQdwqaocdC3b
XMYsQChQnYC2AZ5ZgAtfOqiNXuSMSbnkPmvNPkCaVeNHGCDkz1P8P8x7tvX3lNEXzoZwtlQDzOs3
u7QODXC87wDVR1cNW3FpPSFTAszh3N53id8GDLNisTUREgsMdgQ2m+2D30A7+3aYvroMICS8KoED
O4wigyPnplOT2KSbDfKkd/djezB8iOHa+4S8MbsBhH3txdvAeaODDUSlVDFjeTlrBWIMCwxxN+mf
uXnwFlVWKrsSRmTRi/CB3EW7HIAU6RwOwjWHsS/49waU3A3OO0RFiPu+oLhHQcxHEo5ktAOX1PgO
ZWkvazBbRUIxporTeZWg4IcAqYwq/6odDw496Ye4Ka9N0lvklc71vdGVTzoRYe1Oe8JspOQOEDpF
qPni8zLysGjFLqlUj3n5w+IngKkQrB1r4ZBcdRp0nmdWk7nkydKyux5KIN0gXuyO7ZPqrdOlWOOF
LRn2buW06LvFqL9ZxlQ3USXS6mDxaf7V+Zb2VWtyAkrGlGtfBIi9YoYy1kNiAGL7tlcjymTrRL6r
ozALANu1nOGQggJcG42nrs46UAna2ru5qpKnshKzIru52t3VFObKUZGFogFw4pdnNR/TtgL+3Xga
V4+ePiPTiZb0QzXm0e3zub4Nz4PC7zWtzI+YKjWh6iK9HfPeG9I+gSG3mQJh7/SlDliaB5DQCkwz
DXyRYbJURfwmx33Jqsyv6raYAhEVM580W/859VqG+YyBB63jfbu9vKsTi33EWQVaB1IvQJxI+whQ
ObdLkGo9edVnrX8stbfVgn+7BNAlGCtcK/V49lx+J2xrl4GkE6dgGI7NRB8x0/3otM3T7WVsucO5
mXWZZ8/hLBN2wzUneV9137vpHWQFo77+lVtM4Q0b3wVX8YrLwdsN2jiSN7jCKLwWcfzJqVlYOFE2
iZCp6sEbLnduRBb4cc3CTzrfS54M66ft7BwnEHiSFGNg1hNGn06YfHr7wb2wKHmBwJ1rlTRJnnoS
utaD1oRepkgzFDsn60KYtGFzOjDt/6MJyddQYvfsvvifCVKEmQo1taYAUjS42CjJzzDU0TTJLIqv
OuGERnmP4ZTAgjoEOEiKPnX2mcadh7nNy4+Z1iXzG5MFhAWYd3ClQZNmzVEu3bwczL4vW5M8mU0S
dd1rvqTvlrkIHFBQ3T5Qci4kW5JyoQZyXwV6as4TSwyU1P22DHKzQbliAK3L4LEidLJcFWu3feR/
y5NVpxw77wdztJInkjzWFei0jA99q8J7qoxIXpIVTCx6bSdPBVKCzOcPxpTvyiX9+K82UNYeLXKW
LtbYJU+ITD/t7uDUxufUmt6bDgDrhVCUuq8TnkvPkJ+sjQvOby+1vKdu19+bO1TijvrHIVp2/SEJ
i5fba1NaW8PxWbi1WCKqsSb/Z834f6x9V3PjutLtL2IVExheSYqSLIcx7YkvrIkkmCMYfv236H3O
NgXxCseeW/ttu0bNBhqNRoe18Nb6/yqNs3ozHeSehbEUjD4NNC/xUzcxAZw0u3iIH4AK85facbbP
ijG0I10PA+Z3twqgmgAhh7XU/dyPPPP5urRtj/Jq89yN0lt9WqY1nH2s1D1q/1rtDTTrP3Yx8Ptr
BoAZiXUElIzzz78SzIcYYQXqgijqwkCdnKL4mNu3aVJ4JXPL+rOlCbz/4hcv/ea/WhLugiExHZhc
qGHQTCdt+KZoAosUHOoLlJ5yROpdwZah5Ny093EhLjmLjJ5vbQgniirp9J8jBrPwFrNoYRbNXmwW
GwHN2tMT7qIJG63JjQwK4W3eOrHWAZKieZrBDh2PTGDwos1ZFnd1mo2pjNWGwATTWqKHclbjxmNT
Yr+RD3aJBe2FVB289wv6A1/nVsG7PKBtQw8KJg+7VKe1H4bd43Wz3lo4VOoJGpsVXJV8jouxPLUA
tEaCSdP2evwLEDfP1qA4uR7+pU1zThCF86KYQ9xWJtmZ9geFfriuicimObdnRYZSorcwBC7PQQ6p
g+RPHIoiP6FVc86us1g5jFgcOLvFuc6H1C2IozuKq3rToRgEtiZSinN3xWjPpazlUkBtV7dSdwk1
S1H3t0ipi86ABDB1Zky2bkMQngs8uEAlvpitRB2A9DvYwVw+KAzlUtulQyKI0LfMehX5Ger5GY1x
3dpqAiE5cHbNmjlSGR5iTJ8Nk+L/ld3xPEld0edGbvSwCOtQxQ9JdjDavzNtnrQm6sAFEGmS9f4O
oRdns14wzqkpqLsSOU6lvxWhol0DvsZCWZ7z0ZUU5tqIdpr/PGn+l/fGRWb7JQ5fyeDVsPMSUbiJ
l5nn/RPYSTtHfup28265dkSR3aYtr8RxPi2rkkQiM55Qqa47FQ6mUn1iTFQc2HzgrqRwnm1mZS9Z
eiIFdlw8mqT6EFnzIYxUkKAYnytqgnm100AEJaqxbMZaK7mcr8sB6YHORdzgSaffWal+MCXVs+pn
EseBxFQ3K0Up5c2rdSWRc3cmScvWGLGemJeQzaMlYrPa9nSvAvgozrLCGTBV7B9PJ+/+iVUX61AP
4qBEYB18FIcs0pwMk/Hi6RLpS956jSbIF236uZU+nJ8bO9NgpQSktgToU3rXuFVqfe5b0DXL8u66
nxOunXbuU3W8BKe6bf77iqE79vJm+ifOT98Toa4U45wFG+QJwQ6cBSHoPyHNsSa/tSnxrusk2qHl
76tQriK5Ove5YgU0j7PfWaPbBzJlIXWzrg0FDwjh+nHOoi4JEIg1mEPjpff/fSehGuan/8M7SaQZ
5zPGnA5SFGOzWBrQCCChxr4YRKTJm8dVA6EeMCGB+skDYdI4eQlPkN6bXcvcM3Z4x/a8/v7Liq62
p1Y1iVmtXj4BjVh1EQV3bmn2xpNayZPA3jYP0koUZ9wyiwAyh+RvEM5fFQSQUufS5KM1vSPnj5oP
uqqQikfX98WoS4a+CbWd9IBVDyWSNTndq2ANece6Id8FanVE9CgPnps1M0uJNqWmB0pX+6Ud7lmO
slEjevlvrtlKDGdjiab0UlzFCLLIyapf4tPaunlfKhTTh2h/xESNwg/C29QIrVLFuUG21ejuEDf0
okHti/L7y1tLA1wPXkJomFE5P5rojTb0SlN9nLTBs7VAxcxTOqG+23tt1vkgINsBHcOtKj/Jv799
s9C+jkojMuXqRUXTtFOYtNLrQcYGVFGtfTbNjonWy78Swxc0iVHNldqk8ZPOblMbKaH+m0nf2AeJ
KBINRyiCaOjYwjADX0dsJNxHyTwZgYQuaVwVjpx9jOjzWzVZhCxS8C5G+y2XHOnsmZBmCPWg0mYP
0847lFKczjLffDeci+FMgiSKRKw6NQKC3pmqQF3b+NJGb2yV/s+KvSrD+R09jqlsTZURpObkhdF8
zAcVYP8iXqlLT32uzPL3lSedE6TfSxtixvYQW/dFKUioXl4357/PeZwBxJ15TEojYFHiZVHrFzZG
PSVRG8mlx8ERQcRpY8jgBb3vXA2gcS89Gdj6DNPeUhEfk6TbqVa6T5VMcCEszus8BXcuitt+TSpo
FA4RCQwARCjtYz5lt3aje0mbOoYmmoDc2h/0/8somwIPDWhs54qx1OoL1qCuyMJId5WkpY4djSJs
463l01D3swDOLS/EvpyUHhkYi1E9GLo2dxsgb1AJcUGN3pWi/fHmUwoMNHRoLH2bwI7kTqketU3Z
g7pgScegFQe5UnErzobVncng9kjVQ7uTYmn4PBuV6kgL06Ccjh8sq/RN1IMdqTH8Sbe+E0s5VHnb
OUXemo4sjU9KTn+lGvAJ7UkTpVM29lKDH8cEDOB50GnA7aXahEVdTjaqTqHkzaj6yFTyry/uy53H
WeeZDO681X2sV3E+a58xuO/Y9o+0zFxNUp0Zre0Zbd22aAFeYTh9BjjEqnPienT66W6uMf2hVYc8
LD1jTg5qdN8PhltTBKQ0vAXHpj9HGPuNTNeOnkZNA9aVtavL+kbCBY8xJY+MAN++rsxLrx6vzAJf
t3Ceo7rOg7iXkiYNo9aQz1GIDpfW2Jtk8LuC7onxTZ7l2JH7wlEqwwEIPgPrmGp8SM3cJQx9V0Xj
tLT0FcO3rK9Nn33HwoOf73tjNo/MlPcDnDe1mEen8EMN9IkYveUYejHTO5Xkbik1TqQ+jRIgKnAZ
xiXa6pOv9dx5qvpTyvrjbA6BFn/KlOihUsdTmplHtBwJdvPCjAGogosMUTT6yhZ09fNjOczzNM5g
KA8qggkFuz0pbemWPRNEABenfxGDAWgUKgCrAzy/czFhayJ/QBEV4s/PcxMeplq9Hc3hsRqn39e3
9EIjE+kdkBkAOVYDeRuP19KFCUX2Dd2Mhf1d18Baoz6y6ct1GRfHjJPBqdMoqOKaSlreDUD52yU4
4/4wym+kpUYkc64JlwNJSVsWzdIqWRf3Yel21n3aC+xfsFj8KwdK1F0zsfJOHb8Nqp+QL+2bgz/z
n9lPfSGXwM25mMbq+o/6yFa7WO1PzPhFGmBQpLu5313fjwvzWmRg19EUB0RsQLydy7Ca2GzNchpP
wH2lTg90rH0RNw81U/U/Skbpz+viLkN2yMPAJFroFkxWTFCey+tKkrBwHMqTpDQ1iV1kqxa6h0rt
QLugJkPauWZmSc9KaYzHakgqv5haKj1ZOZB4bpJelwWB/GIKZ24MDUEADsIAJIH+eBCff1BqNmVi
kaw9ZT25VwCvM9Zkr7F5V4xVAEiQwMQleH0RtkQCyhJvB1wzmLfj9pWllZRFilyc1KRkT20Ht05N
7WClys8RXNAYQ7ITh1mjiHJ82Ute1bVc7uzZE7BT7M4YTzTrPJI9YDDJ6ejgt1PqGsM9GundSo/9
68peHng0XK2U5Y5ia2OCPc5odarJcxt+VxJBLk30+5wBV2GFy6WaitPMkGu4QRL5+vcrm6uGuioI
fxY3zGMky3GWm/LU1KdUL0GEy2ICCpbeBoa+TvPiNjYS+UEdiVQ6iVIRd9QHFaUlMpEns5LzYwGE
VidU5OrzlEpzi7Y6MN1J1lTsDQCGBOU8UQ1zBEMsONiX/gnrDgNT0KsKLFveeVhJ1gASyaxPfXGf
l+A6aQYcb8HmLhbDWxSw4OwF/0oB4c6yOSsPlUU6sPRDpTo1SfugF6GvMPNAzPRPXLZoInzr+Ar6
XOE50PSKhkhcuXxFZY4zZpUdUQMzD/fZzy6X3A4ssdc3fMuggAKs4iGMfla8Qs91woRHlMy50p8y
VvzRw/ZPaH+9LmH5BX7VcMOieRiZAzy8OZMF8UqVzrJZnkw5ckLjCxBaki7dWaFgOvkyd4n1Wgni
fdsUKiGNer05aVHlNjHxauuT0R6HWXO70ZOMW70YQdHuKTUgqpIf17XcMkC8+MA6hs7dhXzmfB2p
ojFWpXZxgidLb2iY36Zx3D8YevTnuqBLdwqoE3AGApkUKHAXaPdRpQK+ZYYHkDXmTLHqGWl+NBL7
y1h3n+pS3lFbYgIj2VhaCIUNYhQWpoiX0rl25Th0ZoPpNgBS3RZHfbf066SKx4gj+9pO/my9+Tij
/RdvE7yfl+YCeVnt1UmzJKMhVYjVNO3kZNugmY712yQzBHpdmibEGOB3AGEQIIv49g9bx/hD0oX1
ydLKx1CpnYkyD52sx7Z+Iy8RYjTAK8uAFwWRi4xUGncb1dQaWhrR/iTNsau3P+xB9qTxcN02Lg/z
uRDu9pknjSmR1XensPjVAmjAjgUthFsLttaCO8s5CUfkujoIyPaWgdGN/fBhqN+x+QgUDGQAMLeB
pvPzze9HXZq6FG9THZywc9ndTxX4RObo0/XFujyxWKwlwY04SMELgDuxbRTpVlzp3cnqPkboxbV/
x7ZAk43471wGZ8cx7fQm7E2s1zc87w71HvyAaCdQUOgNXVUQG1xeTxhVBwYrkk+4OEBJfL5ualqZ
Vg6GeRyYh0jRHeM7QcNlDBa2NnlzVQXmDIIKkDgAERJ8GJw504iYcROO06mlaY4s10BcuTPenKrl
pHAapWNepeNkQKP8ayzB41FHE85KbdnBWhXOphNSdrPJSHOaR22qXANIpXi3A+RgvGvMwhycKpry
Gz1j2q4r6/hENZYAwhT4DZU3zEb9sSwWNE6Ab/qVZeXPGdBpf7/dVFefeIERjfQeJRrO9ayhCuhQ
dkgUQefTxsmG4SiA58ccIYhZOA/f5PbYE+QWvhXzUzgnnh4+FNFvHU3q11XZkgMeAMBuopMDzYPc
qdOHcraVPulOIyZ+K1Lc4k3mTTLo8OpC4A0X6zgPPMCBoSwj7S+NYzy7Tp5q4ayXCG2Mxv6Rmd8a
Wb6testLEUjNg32c4kGg3NY9idwvUGABYgX1eDbwpJ+mWAbb0wmgDvaXaLLinUzyXLZ2KXCgxn2q
TzL7wUYgS+7HKqkCO09ZWoPDqJKVD3mtJlkAqCVwRQm+bHMttAXuCNEkQII4n6poHfJVOhsBnR4Q
dt93shOWz2V/kw+/5lYQ8fGYJ8tlByf0Ko3LqzIGtvRSG8aTyYALbdfNTtGp1wELNy36naqPnqKg
hNXT3WBX3nUD2/CCZ7I5Q46AthrFPaB3p+mgpG5ZBNH0oWsdsxNRHG04DkhagFaX1kQE6ef+NiE9
GBVl2Jeq+xF5CqtHMn+5rsz/YyVfZSz7ugqEFCvvSs3ASo5T4odpvcvL5q6ss10F8mvkOV0TZ7Ug
7fMgi0bat9QDSBL4h3CCAGO0nOSV6F4FhvEoy/0pHyQnoYCOsd1I9MbZssu1EG4Nh7GSowGQxScp
bfdy92DnSI8r7U6Pb0Bhif8r6FLbcD94ngNnDLQ1uPQ1ztmzstWIxKb+NNvRobMitlMr+iVEpSZv
RJH6pjdYCePddljqcTLpc39KNDfc65heto7JD0NxyqOykw+YQX+HtSCp/0LkhwlJPt1kDHAnLWYg
TvOU7mdwirXNPZDh3DLvnaymflsknj3ftMMbGaRw4IkBtioMoNtYVRRYz22lq9JOpfkyciZPXpT/
AoGCz9I3T2qZ8JqQhccPIOfBKHMuhel9OGsZxi9n9VeXoYG++Jolokz/pYUgLwjSEDzmwPsGCvBz
IUOH1/AAWK+gK5/reT+EnZsZ98IC8ZaYZYRuecwhQ8izC9n5FE20MowAIY7Tabd4HPvgVEKoJiKC
vzzHwJ3GuwPAJArep3yRqwU/mpIukuQmdeB/HT1aZkoFtrcphSz4mwDURtDLFZTkspYypRyNwFD2
tn1SM4CrCR74l68bKLISwYUOdOjRMQuWRdQfqeo1efyMQXpDcH2IhCx6rrxew4hMsxZ6VPbUHWq1
7/xaScZv10/q5mqB9AO3MQDI8Ag9l5Kp6ElRxtoIBqvw0lr2aSQ59iwfrou5bDUFoQVM+F853Lmc
cvj1wkTJW3/85/2R7pvEbb/qT/a+9IZDB/518z2WgMcb5rQxgnox0IYFLKqohczZOOio6Gk2amJv
BDWDE1gUexXC3Ys07tRckws0cczNrlFLN5UBSD/Kf6kLd12MWm7ldGkZqEfUZIHcnie6A5gzgdFt
m8O/2lxcFGo6JzSDOTQRs5w4U3KP0nhCbdgWMT5t2TfibuCALQOHiMLPLa8rQymeh8hA99BJ6n6V
qqDAsKXK+ve5qIFQpYBN4/dbVHvDyD6M6BVQqS1IRFxGeUA/WKnBxQ20rak5lmh8kSb94zBQDxhZ
AJUoJn+qR18Hd+31k7SpFowZlRPkiVCaPF+2Bs+MsULHTzAkn9PpRp0aRwhTvnlajQVgExCOuBkM
bm8Ms0nsaJZJkGUuebL26q68I/cdqJYe2EsLpu2RX2/Xa6HWAxQ0Xn6YGD/XqyiS2aDA4w3gSffI
0x7k1vZDrfKvi3m5ZM7fYguzzqucxSxXbpUONvogJqyfxOTMZ12c7GNDK3bjONceIDkpCvg08dQB
b4NJKlEiwmAW4OPQ6VaAIcnvCNImaC8fHTqCywBLVeyomrX72qbhrlKMH6E1yA4meKng0zd2fgnu
kVMhIGK2Lc7SIpt2oUkxHm52itOr1SFiuq9nosmgjXjgTAzn0PAgrBo0SeoBVcEs1+0UTKGD0qZs
BJfoZcCN17CFswP+HAXXKbfhmAqTgSKF4f1QrxxWVY41di5md2ZwmIOHJSdvBSmBpz4TyO281alp
WTIo1pYfFOkLaX172F+3rs0tWunEnRuMnZRRomIIDbikdenL9p1NBcu2uT0rEcvfV/arVJpk6hI6
hTotcfT5MKaKO6m3GXv8O1V4a2MjSUBTqgdS9JF1N0aoYVZ0d13Ghi44iwtqIiID5Fm54CNuK1YV
BdwMoQBEmxLHKD72KrjqJO/tgvAaAXIIHlqAJ+aUUZHqLhIdsVSdKztzSm9Czf49SMNNUrQfr4va
eGst/SLgroVKoDbm7bpvpiZjtDOCaNAH0AAYh4im4/faspp7va7LE6YvCcbg0nw/xclPVmT9Xs9z
8APqlSD9sVg07+tQUVhooxevwedGAREwNJVlkgCDwLs8Kx+qWnSKebLxJf5B1gE3OBI6KMrwXe1K
TBUj6jESWXzpvObY7/P9GDn0dvKXUYdwNwvezVvruxbI496HclHLDYXA+BZPrgoSx8N83zWO6ndu
sRdRzG5kzs8UfPn76sBJQ1srcklJ0PnL03k8dDeAaQOu2eCIoMY2zgMelCgyoeiAtAA/Z4++FqoB
SpSg96F00ExPhluQJziSqIl6wy7O5HA+JJ7DLDUauCnJPKbmp0gE4bjEIJzdnf0+d9wi4CZXRIYe
Spa4JI+Psc4CJY4ZyFDtRzByH7I2+oH3yI/rZ29z/V7eGcg5oBWJi43GuiqiokLDa2TfT1HiLKz2
47c4Ej0slu+/0O9VDj8XJcmNNjMJcgpMXVm7vtAOeVvs5LHz4l70dNq8U1bCOCeJJvSBRh02Sxnv
Ab801z9SUxDDvjQlXFNIPb9Uykwxaz3ChsHJHya3ORa+FFie5WlBeOg9NI0fyOCYgjZowXbxnrLW
zGiOKMprctI6REX7ZeSOlmuL+qC3wlmENMv788Uu+Hn3ZMSclwHIg0B70veLcqFHArly5vvJN/z0
QQbDvSBMF+nGRQJKHRdyEiJD1LDPrYx2q8oxa7fu/esWLzKO5TNWzqmmMhqHZxhHPJ7s9o8uuaEI
r1Jk7NxhluQe5QUGERZ2ic0g5dXdDrgYIIFXFeq+R5/XGJdbNlKAnzOZ0HWJ9gzUyd3Q3uvCCe7t
RXsVwi0aTlPRpglCGxnVtpt4SiSn7+3uLoL/FQQem552Fa1xwXRuosOwBdFW0GvlPYrWJ0MS+DyR
BM7n1UAlqssWhqZ2yR4j/XeNVQuU2FyvVyX4gXcVa2PnEpQo5efwDwVba5Lu3rHvKxGck5MasMIW
JUTo4WcLcAR29UlnP6/L2DySKxmck4smIxpJAUOe0OJN8x+1mnsjIC9EDTibB2Ylh3vYGGbEbKPD
jvTpwaxiN69+zfEzA+6lJSTt2tYJ9KOKDl4PjBaen38rJSnmVwHwqFV3pLrRW+bUBO29osbebZ3+
lcPPQ6V1lWFKDudSbwnSdUX7yTbHwKTRqV08D5EEUZ5AL54Xqs/yRA0ryKvAWVHdznnuoVkSs+rv
8TfWq16cTQC5nXY9oByDojmw0NOSG7XeXze77dPzKoIzB0zP9dkEgOkgRjd8iEzaLYD9rosQrdbi
I1a3wJyg05jhMRLk8kE1b9Uhco3Qm/56tRZVV3KiWiJRuEypGDQBZbMMzma8CLymFgUkW2uGFj08
XYDzqeNpcS6IdJVWsBxJmnJAmxyuONtp2ir25Bh53Lev3YK/CD46SAKu6LmovgfVS4qukaCVotlZ
aCu9uVGS2Sk0zOlGE6iiBRI3lcObFzUkNKxcPEZ1GnZTNUA5ICN6jY3KfNlglEGLLYHD2xRk2cA0
R1cZuvQ4pwqsjayqQziHSbnT2t/tr6j/c33xNiXYGJGQMS2BLA63eGpngpi4ZiTIDeBJWcqzauqH
KLIFF9CWfWPkBaj2oP1ZuLzP9yhuajsEhy3yBKnfa/6EC4KBrFs4kLl1l2poCQEIngk8SR5DSLHi
nkxLzqMwfkbVnZH415dr8/dhaMjcAlkUzV7neuQt5v3CRsKGlKeKnHr2nt8HmDN8CmB40bN2/vsZ
UftiBG4t3iWJkw+frUbgyzY3YiVg+fvKAQxGL7dg4IJbjnovVDHpC6jk5OMsAmrYum5Qv7OXrQAX
JV8pjJiayJrB9MC2ZtQlm2/AmP1j1PKnebIwZSwqGm8mMTCFu1RyMVgFGzvXq56Bp8vKhAT6ftpp
Xrmn6Lhyao/tCoDA2Xgp/LpuCVsHZy1wsZTVQtJCsagup3iF1AlG7GDP9E5OH68L2TS3lVacOYxh
TElOoVUxzL1vN018b4+VJrCJTSkgFUaWCeDvFzxWqs50iYV4XJVZ7ETUdGJdkPLcXKyVBO6SJrZZ
KFgvErDmjgCsG+TZhYi6UaQFZwEjhhArAFroQWp3fpHP/jCJJh1FanB7HhtlVqvLQmXAbLbHOsiZ
7SVCnIGtvDp6Bv7dD27XaTQVxZDAyQz2h0pxEv3Ytph6TJ9QkMjQWXzdxrakIemno8ZqYl6Kn0ZM
Wm0o6giB+5gwxLeHCE9sus+1X1N6K7xutjZpcc54xsPDQeL5qelZX3U1msqC3lxYsmMMJvbH6/ps
bdJaBPdgw7R0qIwF7GBS28dhwvhmqv5IDVFxf1MMRhHQVawAC57PVGXNCKKHpdplhPfqTBwwLjVl
Idib5fblszposPuvED5N1ZSmXtjagC6VjMi3jZQmeByEzc5iUXzfxHHiZ0ZqurlZzac2kuyn60u5
dVlgUhMjZ+B11S4mKA1wuCgDxiACNb0pkoeWFW5UezHmbP9ODrdlcjdkRaO3eAMldhe0Vlz6hOQB
Gkm7Q2r0jXdd3PbWGRg7x4QP+li482XkXR5JQ40CTPwR3m7UMA/evL0rA2E0MlYISQ2kV7i4qiBT
SDDTD0NnvZNEmSP15S7uBFI2NwhPxwW7H//xwCe9lGcIGvMldZA7LL0dMX2XGH40i2BcNs8tQZCN
LupliIhzrnMIvme0D+rAm7zLtG+NaBZtc0tWv895VlAPZLYKyNgXrDQ0CifTTVwIkpUiGdy2a6hU
IfaBDFbdReV3xb6Pu4frlrW9H6/LxEVXKk0lBbcEcoaNZ0xfdPmPqrgK5tSvixFpwnnRVh+LQUph
wGF+istjqd6iIe+6iM0NN2HAS61dw4zQuaMuVL3BcOuMnDVYGb73htV+QLpcBPe4FSXCpP6Vwm37
3MkRMhDTkpd6BCpDZI1OpP8kpd9YkWDNNrdmJYrb/abN5Y4uQEQ55gc7yxnG+1ADpUboXl84kRzO
BDIVBKrJiIM/gEbC0GunLYHKOZHuUEbRO8Kq9fJxdjCGtQwQULwWwgHt31G8UxgBwKSSiY7/psGZ
wCRC0wp6//jnW96qYH0cR7wa7O+kOFIMT2TJp+sLt2lxYOVAq6mK0RMeOz+vUckFVJ0ekPke/Qa7
2BDxqm1GOq8SeOD8OezHvDY72HRho6/nhlQ7NmfI6ltezVzlPa0EyHz8VyGTeyvOpEhSw8atFie3
/XAk47fsPfWXtQj1/JTaWoxouoBGKD6Puat1f1rpRmkFXm3zlK4U4XxBtkCrJeUSBoQfQvqhMjTf
lJ/RE+2asWjSetPSQHMMZCUbCRa+4E0RNcZDimOadrchO2bFLx2wF9ctTSSDCzdUDFVbQFSDpY1+
qvq15BuilOHmexSt9v/qwd3/amdVNO3hPxskvo6VPx7QHGE1u9ENnWI3HEBdpD3/lVp8559tTSxH
J6ge1FHuqcV0h+PkarkuKDVun9N/NePfC0oVapgjgBgbk0vsMW+erqux6UBfV45H+R9Gu02JCWvL
uptJ2gM82XCJd12GwAJ0zqK7tBjRyw4LMMp7RdnNxYdmEDzdRSKWZVzlB7oky3K1R+iudft82mfF
qUsE7n+zsWFlZHy3QUQHbYpLbIWkugWMLPGjfbPM0ape6r8ZHwxxwFoYd7F1IE7V0xT+uSanUvWB
CqOKpjVFW8/dZ1SqKeZTsGa0TBwp3mX5Uap+9qLYRrQ13Pk325aaBoWYoQ2y/j4pP2hvxgfjFos7
/lGnyqmKKamgkHwbbbjJIRd1RIlcDP84TMK+yVkBF6N/+6fgH3vMyU7DT2m/tO1M++tnZrMGr9to
J136ovAS4A5N3yCzWjcwgPB3eFdhcrvcNycQEDSVmx+1XbG37ksRFPCmRaxkcqeooZKdWSGcQUs/
m7NXVZqDXk5rDP5St8VkVqe1H+pC73Psl35nPKpu62in9C68rX/OrrQHkvLD/PUvJXLHCbFB09aL
m9PvzKcKhzfaIXnZuexG9kuv2uv3QH4SyFx26CKdsFpN/nwloHRXSoQLww34w/3xhJdveDAcNMYu
V9KH8LdA4OZJWwnkTlqp5TKKMBBofewbR79ZXJQqOT/1p/xIf0Vu6hXC0WWRyXBHL2mMLu4kLKxZ
3tWtMxDbG5HSMp4Fui2x1ZXF5CeIEoOkSVPDZBQFPWyoQvvR3fQrv104Vd6Brbw4lNeV5AsPM2uH
sOyxkiz+mGCMqBidWtRvv9mYtxayqLw6BXU3tkYzQyXmK/6SRJ8bd+FRWVLo5Sn7IlhBgTlanENR
JisFOR506r7IbnRQDupXE+D4R2TS0JwX3rfTe6791SJy3kSd2FiG6H4JNOuuN04G+nnU4ZNAK5Fd
cK4EoLp9Zi+vDO2h3y1z+nPkSKlj7gu4yHhvfBTIWz76mh1yjmTOC50Wi1LW3egBS/EAtDjJmR/L
o+pUbnhvPpuitKTgWPN97KGRal3T4ybQJt+WUDckD7qIEEykFuc6qghT8spyjOsZdLr7ajj+5bpx
fsKKatDCjhAQfmx3S9triHlGh9pgDrIckFucGNoPf1wXKlCKb8KwJAk90i1kpkp002rzYxNXgizX
ZlgAKmwMkGAaUL6gUallrbRSGZujvNhf5iPJ7s6PSw9g7tueiHt72QfO/CwMhSGRijEAZCK5Q0yH
sgU8P0VqQIuKHZHHP5mp5Dd5agMEc65DxwCYsKeNReZdX8stb4VH6TIeD5y/SxjBqIilxlRixFjM
dqQJN3VefVWzoDPQqRfdWOCf1c3HqaNOPoMbBSWU6x+wcdGs5fPx1zwTJUwbgCebOhCIfldz5gKW
cWELvS5n47SdyeHyCHI4ZmODbHbQF7/NOWhazZmjX9dlbBjmmQzO8zdNq5NEk7Qgnn0jvi91QQpB
9PuclbAR2RD0sQNoet6B6VHRBXglW0+hMwWWD1hdXUXayPpcwgzlx35H/HZv3ieNQ/aq9z8MR2/a
/KvlkWXHVsKyVK30EO/gwAaYaIy2Q3RrxbA6w7gZiz/yJPAaIgPgPLxF0Set1BDXtceqp04iu6n+
9koC8vpEealXYAyACw3REzbShS8lkMPPse3npLhnrbWvgTd63dI2lVkJ4vx620VJXWNeOqBS5AKf
0yM9AGOfrwvZNLeVEM63Z0ydixrTJAFrbzL1u5YKXt7Lv+edHnBF0aWxVMcu2tT1tEtD2mb4/cn4
keXzsdGsIx26PezcmW01GCvrc5JWv6+rtWzChVhMrANoyEKPA1+4ikx9Uuco14KkNJ5IwVw5pi5R
6ufJBkFKZwquyC0z11biOLuLhjaPEjuF48FcuUJ2apI6U/69n2o3bJ6k91SigdP0qh5ng5qK2mZm
Ql40PegN3cmdn7KD3fZu3w3A0/Kvr6ayZYoLPbAJyFZFw4qeH+NaTgACUGdqMLjaT8Xv93HssFPq
jpU7+ZGbOMk3zLZPwXWxW9eGCXrOZQ/Rb8H3dOW5RKQRc/zBNN9l+jEB5D6G6RkIiq/L2ToDazmc
S7dGpP+KFHIogvjy2wxS4usCNi/gtQTOqU9tGvVzZCtBhVkXl/jage7BIbDQSi7kQ7pg4S63y5JN
lIrQViQbJrgkzrdLm2tDC3Ud+fROcmNQ8/SF7IyZiDPn0urPxXBWn7KJltOE6a+yMj9hspllz8mY
PYKa476XTLCEE1HEtikRUG46WBEsRDOctzLHCaFuMQMnoIjcxvg5Fl+aAqCQsTsm3zryqaGDI4eK
F/W2V9DSwxk55OQjCf+QpN2R+Ncw/ri+tRdfZKFqjZ5DfM/S5shj9FlaWKQ2OJiCvJRutLo7KSVg
7rP0mFu1zwz7aNbF1+siL3wbgFSA0W4BCxPd9CDvPt/dGnR/AHDp5YDlD2N9B4hupxrYXYjsf1Kx
/XVhF2cDMGM2msXQkiijf4PvemwGWe1SCW0o/yORyws+2pmnPhfAYyRVgxlbQ2J2gTTe64nhyAsk
B/praJS6TTe41DhoxefavgObqDNaqiv3j41l7AFv68whjpL+ocDz4LrWL8BbF1+lAqN6wRlaBgrP
1zjKJTtRItIFphXf2NUjVmiXF98jMzpEdrbryeM09ieFYSAdr7pyyh5au2h3ysR+064+An3ezeRD
jbleNXlo5K955yZW87UAUGRbO2q0nwhQ9npMzwOJeF93UubkcvYYJylw90TZ74s7eFli4EKgZQkT
58ATP1dmbCI9siYFS2zdpVp1Q6fWNaunVJFclgHwPnVySzSAvGk3OkzHAtbKgr14LtPqUqPtlmZz
a3a75FBqh+s7dAmZuyi1ErB8wCqyJAWtqiwdOxjm+JHWSIkMR1v7xnrlWLbynuh/1Kh38/GepTcM
pMtz9qTP0mFObwY2eo3y0LStC6iH3fXv4l0vtEVbJR54aKrFWKO6+IvVZ4Vy+X+kfWdv5DjT7S8S
IFL5q9TJstth7PF45oswUVSgROXw6++R933W3bRuE54FFrvAGuhSkcViscI5XQzY6ekXnYYNqC/2
86DvKnSoXxYjLy96S4D4ggF5IPuieUrGHBp6zXNYi4pp3S/L236UXwnPU4DtLTi4ng1QeBmgdsym
oXIsLX4cnCkQMQNKgZ/xSLGJsiezgZu4oMHDo1ue+a7XOa4qbWjHtrlzhuYuZZgqjMw95okDbgyH
ulK9g2VfLYuT7vnc8PKqJlZ3l9cvGbuK+ifPeuDjl/p2GMzg8gbJdiDLkux/MJxx7ksXsmY77KzH
ZJ7uOxQ3/pMUeT44zqphdtD3dQewu8005DeRSf18dh4vi1HskyNdu2kTZ4UYo+6uNVPficBEgKEL
rfGn+KuhgrFTLJycLJ7IHIHzKO7vWOX6Tj0EfULDqhUK5EWVGClVEIPmuJiRNbtzQQOasHJvV4Pf
psn28srJIew/ZmDhLAFCy3pHYMGxboNegO4AdOx+EV+z+roH1MSkKcxN9geyHMm0XWs28QJxiqOb
jj66nHrVjbhuAm+KSPZsZU00tCIqjqAzDszsytWfGd23yyVcql4by9qfXr6yMpJr7+x2mHMdysAZ
3CzJdSQM8gn4bUvtpWgVrlS1RYulnHhsAww7hSim8iiiOXCqresCD8xa7FwRlav2SAqXSytpi7QE
YUQdX7fZY6tqcVH9vnTNM6SONPCtl8c5vZnFNon2l21ZDiPkbZGutr7vcjux6/I4mS8Oyuca2Ehi
vxIPVAt5eTDcP5flrR/RN5OTvI7OIwxK9pBX5UBDDPsEzCf/TYQliZh7h6WEV+UxR4pAmAeTCaC9
K5y04ujII6U5sgCp16Xi2I2FHzvXjfe71x/a6FaoUHUVFiA/mGdNcxJSYcWM8m6ej2mmOCqKHZFf
HrTIMvTXjiUGRj7T37rx0yUKf6laK+mM9LnJ7KLCYdQBYUpHP0tuLffWznflR3HtJGuWocHrLgOj
XrYc+/JuNF9yTbHrqrWSTgsmlS0GeMDy2A+Ps6j9UT/iurx8Qt7lFWQlJPs1stQwBhdChPEKZIDC
TKBXm2m3IF0215oimafQSW4LTNJiYuhHKo+RNWyYDvzVHzWebJeVWjcBpOwsHf0TyBqe+2PmstnL
M97fAZYtHzGTkNjFfKshY236Q9JP06OX9R7KoHY+1U+XZa8quICNYaQMYza6dMuVANKo2DSUx5E4
GDCv/VKg/5HMf3Nbn4iRVCzTvqn6RYyWMiBtFRsyfnQ87tUyTkRIlpEQ0SQ8goi2LRzMrnHqo2Xp
o+VNSYocf+ZlOuW5BoIi8JEEA1D0ygH8BBH7G7/zpowMS2NVFk0rF2KAFRMWggTdaNzl1Uc5pmVt
pCBKz7MmBwF9eST0RutSX3SK86owL7kCqGWuwzVU1o/C/JnnLxOi6TRSXGmLh3wfPL0dn+UbTsIZ
a57A9WNj7KBpPlG6c2LiIxKwR1VOc1UX802O5Kk7I8ri2KnS2xrzl2M67zLnZ5o528sHcjkJl7RZ
nMWJNpnldnOR2lixQr/uXG/HJhXAjUIRTzqMGSla1PPwhuqne8cM+qzxldkKlYzl7ydqdHgfOD3y
13et2/omO0YchddIUdlbFfLvKUFy8FxIayd5H7eI/zoLGKDD92gw8GD7j0Kkay0bDN4w7hXHku95
fZt6tzTa/cWen+ghuS499bzCtPHUEFV505Tki+slisv5Xen//KgjlXK+Vk1hWOYIOsZjVvt0775i
XblPQ+fzG3O30ESooLwUmyN3JfGW2VnS4k2T9J8xPx4DTIn/t3VzJfcF06rMenlrZt2N5T5WqpSb
SgXpcrQTZy7AqVkc++j7qL2U+v2oYu5bvfvftl5mBxmmPDEyGyLiMvqVWNlVUSW3efVTMHS55rbC
ClQKLX8/OZWtmBPmMET/unUdtRsUJVv7P930KAGdi+jBPlqklSiPzBs3wBXZGFSV1VJpIR37dIiq
Kc0QA87kz/St8n411tXlA/ku1yqfFunQ602TGdOMbaH7eUe3yVbbNrsqYDv0YaKIZe/qYx6Uh2or
9tH2suzL2r2buG48MDf2yYyrHyxyARieWWAV3Ak6SlV4wO/ads/VdHXpAOlDYbHKQ8zESp8/u/sB
jU7mffM1vppeAJ21S4+eoqC1er3Zjo52cQejvnJbemGamjsQXNag38GFANZdYOhcXsDFwt7doKhP
ARQDdEuYwD23QHQoAyJ8IdzUuBu0uKbT/dB4fukpDtO6Sz0RJBlJ3vaYTCXwcPWGf7d21Z5tSs0f
wzmwd/o1aKy/XFZs1TJO5EnXRG0PAxHZcrSACKoFQxOKv3rvvomgksebW7PF+2p574pjYR+b5iWP
Fcu26vGWMirKecB/oJKDmEurLpkxFXdN4UzWyxybmrG36AwyaIDOJDT7PhvlEO1s19Gax8sr+K4V
6NXg34S/G1CZeWlGCcKSTHjl3rDrGzsar4WXo4Q5M+LbFdsRQ9tmSfOpnjw0GLaKQtvqAUArg2nZ
LorVcvAF+j7A4tHcZj4IFOZ415RAv7irqz6eFE5s1VxOJC1/P3H2nlGLpTuoOA5VtNHaIpiG4lNZ
j5vLa6oSI+1nOuhM81y4StfqD1pqbosZNWBb9bz7/2zd28JJxzqJ56RwQEV+tPxhizb8YD7Qq4UW
Ltmp3P/lPSLySGPLcs9yexw017s1e1AiK47A6yvxnYv6d2sA6XK+NQD3jfpxKtPbQbQ/J8yD+UXL
skNPxG3hiVAvtTSIhXYoeKFv4mxWgRStp1FOPmBZgRPbyIgeVSRGLsg7FKUP2jMMbNibFl0F2zbI
diro03c2QnQHtBDAKSLL0LDMszcNbEaZEJ5yMu0rMExdJV6ywZm7bInvtk2SIlliByD/ujASJGtc
u9uh15re6ZVQBYUqKZIdDu7EimKx97gadiCd3dSTig7gnYs8V0R+/Rsap3NfL154qre6c6OlWeDx
PbHvVXzL7w0BzIfYFSAEUPSYoFh+bggkJUAP1uMUxHTOdV3Rb17tXQ8Y38wSZ8vn9JgkYmuLLGyK
9rYGDKrnFtvL27ZckyeHAfSSGFNFb9cyQGxbQL0//4TMmbUpa+I8TCrMubRXc+b5JvnCjKcs+tGR
zx+XBjZL9COjA3qBmzqX1gGMubS8EkVxnl5p9bizAfbOinnTMO9zXoSAeVUMRUq7+arfqUSp8Dbn
iVm31NDDyX10nN+ajZx4dCTmQ8QsRSZROmevogwXNyVgUmz0rkjKuVqaG32VkZCL2yabAei5pQb/
CyFox0H/OOQAd275iBPfAd849hZoEMKJ78vk0RpnEMYreoLXbOJUhmSWNvyjNtSQwYpmg4vMj7pj
W4TAsI3sn66tkCYd6ddlO5Emd2uTJI411uckjEex0et473DV+OKaEVg6GqYARYfxODn5zpAG63S0
pIQV6a7MHH1Lo2/Hz142B0a6/7iJA6sJ2WSQYTtgsjnfoAQN/jk6zkmYQRb3Hq3ueqi+tUDej3m6
yYgiQbKEnfL5tXBuLeDEmQDhlS4zRhLkWptUD3n/PbWvevfBjDOUZJ/bcUuRzu7a35f1W7NyywVy
GPLVSyuFFAd3g651gtQkLAswetfHDNgTlaq+vGaBQIkDoREmF5aJ8/NFLOecxpnDinBKohtHgEeP
i6CvnCuTTuieYDcVyT9/XC8gBoLAHXclHIJk9FFDZqd1GAn1mR0n2z0UTRLwVlVuWNXsRIzkbxHX
lONUUx5GcY6mLbcNDCBd27Tecps+iJ4ceKUi2l0zf/RlugsaDZBM5S0D4JtuCxeqZeWt4e4j89G3
asO3e+Uc4/Jkla3xRJIpWaOF7DxGn1MSmntgCd5WAQ+acTcG06bc5XvT2f3FnrnomMPoK5od5E4z
klAdqGuChDYPKflVdVst+vlxEXgwv8744Z6WGy5FXXOqcawd159aGvTOoxMHfyGCoOERkJWE6O+a
xzEpVFAjJqHXP/bMBwRf4ymc0tqhRei39AQbOLXy1YRecZp3NCnDmYi9kdN9VABq2ClLxatnzZcD
0h/0mMt+UG/5jpPbCQ82LXdrg4TA543c32Px/fJSrVkymiTxcMNYE/yPZF9eJwAwTEqcnuRLYnxt
m/x7UVx3AMcbvC9/IQrwYeBjeeWikwKHvG+sqk0oCS3yJ+XG3VyaBz7PG8/QD4mS0HJ1g06kSbmg
QWSlbjIsnFNycI+gk3fj2tM30xk/yBT3et0usGj/00tawqKIeOf2PQ+ZNoKBsd4Rbdga4B+6vHwq
hRZLObEEMmrmgEAaPqe4HvUNdfaNsb0sQk6g/aMKbj6wXOGgg9L2XIY2Gy3a/QQP+52x41u+R9SM
dmhgeWwp5lTRVIOEgpLcVn4L/59YiNPRsuiCwulc7BRHAEWzpzTUE/ORoNXd0+t9mi5MjENY0WaH
0svGsZJDGrkvaMFRVMVXzwA4/v5PvBwvtWbReYMAwyOrDyO77rQ/+F+bLNlp9vPlBV7dwxNJ0vrG
DkUhd9LTMDWNoxmVAfHSbUWFwmks6yVfGgsmLPqFF9Be+cEPq+cGqa08TPXan+vRdxI7cEAcAFiy
zWWNlrhBEuWB4/6VBASjWbKoCtNAQEwCFLVHf9Ve5AOMxddRd0+cfMvKe8r1wO0jRci+smF45S3U
WxYeWXj3n9tLhgosOouwjFr/OFXPGOXGPNohzj8zU+GzVtVDGzmELXQxxhJ8nBw6cBAz3lFIavnX
XFyVrNoCgt8f7M+xfjug6ZowS3EFr3h8RBRgbIRHAQ6yHO56bT5WPB7TcHZ+iiR6wOP88fKerZjH
mQTJChN9MLU5M3mYOKVfoSE+B0ZYFjT2w2U565o4CNsXolPdWU7DyeJ1uihIgkUK4yHZ6TjCutF+
3NKhypuIRdUTEfE0AdCTkzQchH3LvhiwPot1QZqr7uH1NXsTtJjkiaA0Fg2fazcLWe9sOqHvTDRp
jXqQCMXmqBZNsrjCbjudJyQPdd5VQY0eeL/tVbCQKiGL2Z9oo5d9L/q8wBs+80AXFz/M1Qepvxaf
frozshlz4IajXZIurs5L/by3NiX4boM6MwO9nDeXLW1tdwBxaSyTbaA3tCQzSGPmCm1sEVN29mbQ
9a07jL9i/lRa5gcRtV71OhElJ1wmO4+tfICottS/xo5z34n020RUvaCrGmFoDiMIFnHALH++Q30+
GTFGWDnEjL/x8+DlrvAQZYdMV8VlK5fSMoEARGRMeVAgeZ6LKuOcuRVB/GJnSLA0TC/91OD1VTID
7f3yPq3Z3akoybhNZ3IK0NyTsM5Eu42tyt53Q/QXGZ1TheT7nKMmnM4OFLJGYxORbmPqHfoQSsVJ
ldPe/5jC28K9m42Oqk5PwAITgrx+y+YssOo9jX65TN9kxdcYxabksWv+XF7ClecusmEYTbGReNFB
Gny+WxEHYBjPXIRo+XSDdMmzPtsb0gNpmngoHRtiC87Kw2WZqxYCfmwP5NggiZNnYniH7FXBzTJE
9KLTYPSiLN0Z3PGGjUlZYiha+9cuXWQyFyxggoKa/ELskLMs6pbz0DCzG2SPN7QGfSySP3XrBAar
/Wiy/LgfFGLl5PE/+3kiVzpzetpGwjZHHG0gY4QFYG6sLXkYA7pD8KsEGVOKk85drWn6VM0Q1+/M
MDtkCLfNq/rPwkQX71QgTGtb6KJYgfwSMmjvo4oumZN6iOAhi9BpY8zwP+qq+35VI4wz4jGJ7AEe
EVKmLpvSIS1SZAUxSLezg3TX/qgP835pMNAPsxVctso1F3kqTQpjWFJac9t1PHS4+9s0w36o9zY1
S98wYoVprB0697W+uYBDe5Ykys1S4doNeDKF0d3w+hcXhR853605Dk0MG3iKB8nqZp2Ik96uWU27
LgURcdh2mDJ+SMdNYSsaF9beXB5e1sAlx2sccAiSKx4Tk/Z6g0MWYTIjNrKHjD4Z7WNtJMHYzkAl
5mEZ5Tvg/HNVwnNt405FS9FHRyadz5mODJObA3PJae81gcSqg60btP77ZStZcyYnwuT7ukqdDsQf
izNhaTCBB4zbUwAIjaCo+XacO79BP1Q7KC66tR08lSoZjF0MJLOSugiBCXZv6P2VQ5oH15sUmf73
doms+AKZDuYZbKHsmDU3J55AiSSstXaTlnHQcBAf02sWNUE5MV+vFO+h93qdC5S2TjRO5hUlK8N2
Tl9Ms9yLOL8f5kllne/Tnmdy5BceYhXwjxheFSZRjJfrPcnusuS6N5/NCNhSXrntsm/cmPwe72c6
qNq73xvoIh1e7JUYlchoXWbr6WwyYxpa6GFsbpGfosbBaj/sVCAFA6YLIwHqDbJlYvS+EbnL6JLQ
IexWB7mz5ewqwjZN7vlV9/vyQZD7e3C9ncuTIocUTJo9S6CVfXQf4kOz17bRoXmx/aVh0tuUHw4a
FnGYPUVlw9PfZUi9vHVHWkE9E10HyT1Pbwrv+bJKq9a48H6DCQk5WG/Zx5NnDPrh3TwvUhpq7RWa
Z/2kvUIlQJFseO9AFj3+JwQMBedCmmLM4mmEHnqYALgt3v+DtPPxkgKQrGwkYJG3Bp6VTLKQsSwe
bDYUgJMK84T7UfyrL64162ujAihas27E2Ca2BsGc6Uqef+rGGCxSboECdbJd8PqNOX3Upz+dqeIv
X9ufU0mSt7AypxlyUtKQ2J9Nce0ShjFAxdPv/ZMC+Lxv2sg4Y7wDXYyJwclQsOg6odGTPdq7j5vZ
qQjZmZOx02mJXH9a063WJrddGgVEfBBt+PV8ovICvnfQCAEtRVotIzNy3SsFDdP0brZ9a1AU7lfe
K1gqE7PtIEBBFChPATtVxasG8XOok/7Aors2vsmiP44ZbXjtbar43uq+RpXq/KxEhYtYmwD1QwcU
jCnbWz3mCelm+Lnn9sbcAq7sJin97IoE5WY6tIbivK4aHXg8bCQCyMLLdn5eqWYJdN91aH2YC58A
U0N3f9imwnevCQFoCNINqJtg0EmK3VFBY2gHHIuwq8h2iJJQ76sdUNf/oxhp6UCrYY+zA6fQo0Lb
Ik9sJ3pQz9P2soGv5P0t0CERMDkjBYAk7qLuiSO1tExYHfLIoSCbggcm2tHibX3gL9mNWW8WcMUi
+CDe7au5W6hEo3nFRhuB7Ia8GdzzpYU6Y7Vw2XVRhhbu8dhO7nUmVM51bbsAYgauHBeREjiYzvUb
anBcoh5IQpoekm4zkZu+v7q8hmt+6E0EXpHnIsaGDhHwZZYngl9Mh9y6v/z76yrgDqfAzXCgw/nv
lx7nc+sgIURq/hsAWF/rufw1DIXC4pafOc/nwxIsSgFxDVo5/HMuxsgre4hdjYQjTfwSBPS0eRZA
SLFBkmQAJbJ1A5QXFEd27UY6FSqZed81vV0zwAQkveGXc5j1Tyb71CK9enkNVx49Z9rJaJ6FOQMG
wdMLQIigT5s0Yr7rgPixnXK98DsRxb7LenFNjTTedIaZbsEUZASlx4yHy1+yGNz7ZUZ6Az00SHjJ
qXFO8xxBAF54ZvKlAbhJn1TByCe/zrbtbO0vC1szHZwx1I9RyFiesed7Wtod4O44LhaefAHEaAne
VaZKnqzKcPEcBxQdEr/ynITW5+Vs25AxiTKIYTvRdJurcHAWO5BXDVQJ/wqRFAEIpkeEg3jCsH6X
6dbKQoFiJMD1EgSwtQr0cvW+PDFL2UOlVsqHuMQmzbzZDPGL1kZXggOkyTB9wK/4HfFd9D117Mfl
/VKaqXTWwTFYpvMEX9I0wDMF8URr/kR++7HoDl33FRCZ3AdK6UuvMb+yNcVhVHgAOaAi4LxoeO2i
bScZ9qNl+yK+IcgKWBaguNjWcMbAZfX2sspr5oN71EF0gJYaRKXnJuoSz+JOiiYeUbJdnTc7FnWb
ylJNp687mjcxy2ec3HNVRIWoI9w5mXfrZpsBQKlt9Wy2qoZklRzJi87W2I2sh7PWYkC4BXqr+1Z3
ow8/L6/auhd5U0eyE561dhvrUGew291k7AC74uN2mG0XqA6K6HHt7J3skE3Pl45WBWrX3SjCXHDL
2sbCSKZNTNlUBKZdpE9t76buHhdKzoEoknuqIr3CQhxJ/uj0rOwyi4d6a2yd2NmbbndvUtU8g0qM
nANuSx5bAnlSrO0EIkJMFDZ5VW3tSVO9jlYf5CdL6khGb4muzGuEkaE7fxUN6N+mYGiR5XZmX08T
AA78aLMvtpb6mYe5rKnb87FTWNBq1PJ27uR7aKTa2AmDFvCo/TM3kj2oTLeXjXTdn7xddZKWdZ4l
5YyUamikQC1zuK+Xt2gy87sUmXU2BnxAZPExiNfX2PL0opACChprTlvXpgizgbrIFaXl3iXVdBxa
3fDr2DV3l3VcO++n8qSDOPGozFiE2XZKvrrGozV8G+iGoovqspi13QJnFPoQEC47eMSdn8Fqnl2b
x3gOLC3EYzVdFXGvOOZr9v8KGmYBohHTXpLnckDPnPZzVoaaeLKrbyP5mgKe8LIaa27rVIa0Wi6J
ajT5xGUIFIo6GOP4ZwqYS6DFUHReA1UTuLn7yxLX3qAEiVLEtOgn19Fqe75yNU28OW/wBtWu+119
Vez6w3TfbJbxELFX0cesWMOZMMlVTZ1uz+3yAmXF1yG7LivLr9qAlZ8VSq2YA+R4QHdb6Ifxn3Ol
SGZ0aP0nSBjcJN+NBdR1Ux+G+wUAnR3qY7RVTeytKgYIdLwO0HrzDgzLqvLZ1EeOREgMGrurVM98
FLD8YhYKC1nfrxNJ0hIyzuigaQaSh8duu/Al8CC64TfThm8K5X6t2DxeoW9qSetoNPEkmhxq9V51
r/Eno8g+62UVXN4ulRTJDzpzlhTAk6ThON2S5tE0nlO6uyxi1SBOFFk+4SS8MRiSzUOEVavyR0t/
yMTm8u+rVJCcQ9nk2HJm0XAunwD/4gMx1Uy/XpaxEmdgMxZMVgcAsYace29po5kMeCHo7bo2x6AD
T2LCNpH2i2RfLIspVmztDj4TJ+2KFoucNuAox0si2hsVUOReqvzLbF7l+lOGiHt+idqnXPtE3Ts4
ZIVJrO/Xm67Sfok2SlFxxnO0m4xtHRNgkX8QHGO5CaEf8BnxxsTssDzNYCBWAw0OrowG1E/uVxMt
5Cpyk3Wv8CZCcud5ZeYRA7RASIZHk+d+NLvBmIRUfHA0U9ZFLpgg+GRdNyHpZg7Z1hj5da6bGy3t
ri5b4OqueGi6WVq7dTSFnp+ixqxs7qU2DWO678hjIT5//PexJ4iIwJcIgHNp13kSjbqdY71K18Sz
oN5NMT1cFrG2JQvq7TJ+hhrvq3s9cQQJncRoCBjWaPyKp6eCfM5xr1Kg8V6Ws+IQUEDA0BQwqtEN
Lx/W3NEMVpYx0p9W9AlPUd0H9sOVFhu/LstZ0edMjrQlAMZLEgZM9rB1+K3n8j2tRuaj32ArslqR
AVvTCXwiGAXD6MDSL3G+/bmZV6yxehZm7Mi7YxUdhft8WZ0Vr2MjxQaMWaSPTRAaS8nCmafGVLNS
Dwl5rszr2EsDsJH6TI+fhSV8s3E2VvEj70TQxN2+cpLNUH6QnQCnyUYqFKACKJ/py6zTuZ4WRo5o
OiP018Qxt4+j+Gmr4M3eL+W5CClfowEhi/YEIoDP7g9x6nuc+a6p6vd6H08uYtDo7AEsHWUN6UB5
caGZpF9uVrQ7e+KqSO6aqPUZv7ZJrohMVlXy0FeN60nHPSUFkkmSz0KvUJiue7rnAMziFHnySJWE
WRb/PNPloAK9TJEuQybveLsjPMUEy3ELJr3YpMl8AITa5rIRvj9T5yKkN9LAG1MH9jVWjTK/tu5q
c9g0w06rXcWSreoC1hqKjhUXSXjpQM1p1LB47A2MnpF9hnImIapR6VVdTkRIFlDYTOuALFeHBvBG
MP/V/8yBebtPh4w+oCOpUtwQ740AS/cmTm4wrL2EZImWgnDDaQD7QeKfma7zrVGaqqeSYu3kxiNU
uAE9HWPt6ETucsd6iPCSuGwHayIWgg+ClkLYs4wJCHKXkqUGRMyT2OZl91zzWFG7WNsew8KUkb20
9GEI8dzVNCBVLubRNsJIXAsb2Q1+Q4uXtlFZ2vvYEYNlJ3Ikk9b5yGIg0JSh4CL2xyTfRzM6wjkZ
DlXv7Oqm9WHln/9i/TBqtvgD/EvOricC7AUDoonQ0r/MhbvFW1Nhbqs7dCJBUisqGDqArL7GjBbG
OWw3pGOsaLhZ3SFcRSDFwS5hzvZ8hyw98RDF6UZYMUCFE+eQTPHkg0LOr8GIorC41W06ESbp49i1
JuyeGmGDZLqVPQnUYtLuM5qPK0zrTap2s7XTuuQy/qebFJ9WA03HzB7L0OTtYeqcXVuawVSpotPl
Z2SXfSJGTmEDXZeINrbggyaG+l9kxX7vFPHeQKXft0U6b8wpvk7bsdyZXdcqnOzqmgJ/xbW8hWxF
jvMZ6Wmc5DrmEZFxpvde1/gCmC8oFw5XcfV42eRXV9RzMfiNetKCMH9uLSNjxMnZWIegYfZptsli
FIgNhZD3tzomHlFdBxskBtLeNcS0hTloNMvMMOr4FecYNY/H33lbB6ITd1Utfl3Wae0EmEunjwFn
iEqxdAIS2tWd7SVmCNY6v+k+Wf0YjNlBfJAuF2EXdLEME5RMuEMcTwognGk2tJRUaFed24CM2aar
qh1zmv1lddZ8xqkYKYHS5GQ2sxE9KninB5iv25JoUhzjVRFo8sXgqGlg+lE6V1rUR3Wkg3TbmcuN
m3VghnMUItYMzXwTIcfJdoJqUWoV2JSabIWVIOZP6kOhWYe/WK0TOdJqcUqiQbhRGcILX4E35DlK
tQ8/K7DvbyLk3ughtbKp0LQSQ4YtuN4r3ynKH1WkolxSbIocn5YAmDAchk0xHPpA5xYDXlmraE9e
PZknqkirBTZYm6Fx0QyJ8ZMle77A7LL7PnpEB5PCAFZEoR0FXSJ4xcIT2NJVoc0lpvqNsgqjHj0i
/EfTfq1jzDP2X23V4NWKB8VbH61RqJTjySyDx2kVmgAbbuHERDdR/CLKF83Z5aDNSPtv9qDwNivb
dCbMOPegmZ4i8u7QtM6QyZ/tfG9F4+6yTa84tDMRyyec5AB0L4s64JabYaMfs3kP5ofHLravWa5i
ilEJWg7xiSAzMeK2di0RFq4OAkqAB9f59NXlPPDcdHtZqZVLFox9sAaUP0BnJkfeWsRLUtSuGdZD
FWjGjZHMu7qeDmCEiasvS9sG01QAE6t7dSJT8thkKNvWa9sq7MYuMPLoATC2j5fVUomQThR1mUdm
1B1BdBPti6i999JUUdhRrZxkcR6A2RvqiCqkVR3QurzKxjIopjryUVC9izLLb41+SwHc9ldbBteH
JBFBIV8SbMc5GmBsV4Q0Jg+Tmd03nnZEz+beLUyfaiYADaudUaSfLy/pqucAdfv/xErmXw64z3PQ
YyP3gH7N2xHYIMC6zepHZAuCy6JWPYflAj4BtEFoB1wOyMkBqLSZ5Wk/ViHgJ//EjD7V1Dyk8fhQ
xPHgjxwlR89Rcd6t6/evUDkZanmY4DUZr0KzuJ/5DkNvPi/uymRLYxUM0+oBRyMl4A3RO/qukzvx
ptZ0K+iHihPzLfvZaDGzB9ga3ed2zDeXV3NxF1IcjRbopR8RpGWgSJRyY57bpLkmkhYT5X/iKb+h
iX3Lm0QFFba6fidipFOda5mWc8MWYeTqgTVVgI3j027qyUYrtH0cZ6qh9fVVfNNLOuNIKhb6OKRV
2Iyar1ncz9w7dLk1TFU8Uy2gdODyQQdVrw7cPW/EM4PrPQvoVD46fOwVW7W+hijWAGYFI/Iy2m9G
jSKhJWzQSVzfHh508a2fQMjdH2ehqOivK/UmavmUkzMGILyy1llRhV7MgzTB/N/cXveOilRCIUaG
s9SKohrGOsepcvSgmukXb3T8zEwVczuKhZMzlnGq04lrsPG+YZtJPwzeH1Khb9QIu1Lh99fN7t+F
k99qrjGOTONpGzqRh36Lw6RTv+eP/QcJx5Z3DY7tmxxpgxpMq1ezjpaL0W63cPHgiMWgPFE1sa9u
kAN2BxOZJCCCLX8/sYO0BvKYVTRtmLjiC+9b5JNRtJ3zWVWbW1031MuQsgJHoykjP9SlHk2Vk1Xh
ZLqYo/pc0cfGZEEb/b7s7l4hCd/5uzdB8uBHZJDISTq9CV2RdxVIllHWaF8AoypyYKrpTtnb6PYz
WnLtiTwa7qjb2h7dCJFV2YjGUdHFt45W9vUnzWxbywfsYMs/WTyaxWbGj0RIqeRZpDOgqoAwpfe5
wPM39sk81RaAH1g7jtc0IRE3A68C4NF3Mx/S7KnmWRJfgxMXIbOfo1VONeW4GpG8KS6nLEqOap5V
Omao2WZQpVcNP6TNELg128zzFWm+TUhiXF5sxabKORoj09ox6eCwkEvwxUSu0im9Gyfw7xazCrpr
9YyfqCdZ6twjDU0beKw0Hu4crQOLg/7JyLV9pHu/Nd0cFLqtxZAo+S0FpYXUQZ6a5o7oR8FhsGZO
tl5a3AzTB7G8X8/4qQjpZqmzPBojliGmiprkqY5tbccjSh5RMCUKt7UWUy2PPgBeY1AJ3Kzn57yy
gfvSTYkVNtnjzD/32VM8vuSwV0LiwFU1Uq55FfRboxyGbBYqbYvdnHqVopxGp0ZwPJIRCUhwY+UU
1Th9e9n8FGLkPHjXiY7mHsTU7ueCfi/ZJ0+F57Vm4SeayBOhjHKAk7KuRe9RfCs042dUNDcOm661
Do2El9VZ3aO3VZMTQGZc2SizQJ1Kf7Bnzc+o6ecdxjeGKzv6PuWKDMragTpRTU4GgcTStatJw6x8
dKtb9w6pA74MKSCAcmxNEdootsqQw8O2Nj2W1RWgR5+d9s8knrr+1+XlW9NngfhB4cABXoV8YAcA
bXhTxLow7miQN9GVhmbT1qk2XqSFAzM+XRa3ppG5TPngXxj4li3DK4iBGYusQ4t1su+K7NYZtL3H
m8+Xxay5oVMxUlawSYqij3qnDqsx24pZYFxeRda+KgLnH8V5MBojj3p+WoFZ4zQpWMbColzQpnRP
8ymZEoUFrHThA1vfQOoZVUsDxXLJ2409AyKE0VihKRxf18B2n+9A2LXrYiA9mvMhTkVAstuxHra1
ijpv1TZOZC9LcOKQXJgGEI4R5lRD6fn/j7Qr7Y0bV7a/SIBWSvyqVi+W4yVtx7HzRchk0S5qo0Tp
17+jvHevu9l6TcSDwUyAMZAyqWKxWHXqHKfoA88rnoouLzY8Y2BSSloVaeLKuMP5ehcHOrFp57Qd
ed07kEvOtkNS+gyS9K49+7PotiX9HpMX8AYFemPvr7uMarFS9E09m8fCyNpwdIZv5TB728brD5Ak
OkBb0I9xNSse7CqDy89PVmoW3ViNcd+Hpgl0YTwc0Cb07UIAkEwbCJYWo31zfYlrYRkIrP9kk3Ld
ypoB6/AGXM45WgpW79cgXejTw+yqlLbWYvKpISluIWutRA8VDHShHvvpa57vU9SAc13g3Q6aBcWr
bAWniaz/ZF3m+U7aRtePTYf67FDbvyFN7YM9cNhoFfEh1vvYsWxjN+6xEdVRoywAZU3mJy5T+M/a
5qLXgaAGtju8Q6SQQ3PaIbDVLd6G9WZKM58YP+3uFYq9igtvLWM9MSRzWlkMDJaVvRjyvtfdnZf+
bLSbZPpGIow3hxp/vu40q3HOIcv2Is835Vp+gf+JueOxBRIJTVk+QXP87+GBOPMY7Pxf5muguM6/
X4oKmWOU6OSV0WM7POrG7zx5u76K1XvnxIR02AyzyGzSmk44QxR+GDvgJZ5z1diiyshyLE5OtJYJ
K4cOaBuaBXg4+xEy6TZ4ilRrWf0iJ2uRPK33nLICv3sfkoSWR4Mw7/vk2CpEhmIx8v1WzU6dzxNv
w8SKAdrTfY09FpOqTLQWKU4+vZzhjC3a1E2k98AtDKPvipZteq1moeGx+lihlKN1mXcgrEkUBNuK
TbSkmKFRbkcDt/rQaMwtc8vHFOnqv/I5eVBiLBo6pQkQEwwc3lWzIdW3XPw9ZOL06Mgyl7NlMT6O
WEZFUh+oltrPsrkKUDTCEGn9kRD37niWdDej3T3lrLdRxRmTYOTOHZT7AJioPpe6apJT9XmkkDAT
Ddimum+BtYSoi8iClHi7659HZUIKCSWlaVyP+DzCeXHc/lPVe4oC2+qVcLJfUjwAy7gJtJnTgxAw
38YCVWQ9fhuj6JubqAgBVYuRYkKjFVELydMe7+5i9CfmkUd4g6p9ozitcvu4IoPArGnXhnEeusUn
ADYr+w698Ky9x6Nccc+pjElJRMpYF2M2B+VJclOR7pl5mDR1emjtQEup2IzcuOHLEOq/8gpbigtI
a7kzaPhmXWZvZsIeY4hSXzexurAFS+KiS7OI055fE+NQ8bgZDLyOTW3XQr1zEhuoOYMawLfpEHQq
R1+L5KCohagE5mXQxpYcnWUdoE42HL1Opi0X2hsbXydLxQK15oGnVpZVn1x+Rud6PKYuItFg9r6G
gN2ZRBFR1w7UqQ3Jy4nWgPOvIThQXXaj530aYEbtRmfO/eyZrSI/VxiTe1ulmUCTtocnaJpxM8el
XzrmuI29ErOYSojBujHH9dBY9ihmqc53T/PctptsxPFETzal++hMXYhukxez4LrzqQwtn/HkM01T
FOVehnROpN+od2O1xEeT0HcwC3nd0OJVckUZzBr/XZF0WZAhY5YezW1YNZ/b7LkauD8vb1SUPBVL
Wvfvd0vLkk+W1KR6x0UD/7bcLxHmHvn3KlNgR9ed+92EdITqXi/0Bn3qsCZAb6LYNDjJ0/X9Wl8F
BKOBHjUx2SadH90VfZZ12K8aHD+F9Zh27ac+/XXdyHJALj/KuxHpAHUCbX0elySMq3sn1/0urQNq
x9sa2nDODK7sKdDqeH/dqGJl8iz/0FiTgck2ElIIPJo4PvNuLj/SSXVAK4Q2PpiLIAhz7gTY0niG
wmMbko4AUsCHZ3MYXmZvfFxIcXpHRV+9uiiAAl2C2WiMNEn3RG6IyCI5zpGdokqQlo8j0e44mLKv
792a4xHIzjh/xmgAcjtfVt/bIiqRyYWCTxuLDduk0RXHZy0inJqQjo8TRS7pRrMGKedt59xHdrIV
kA5wVQOpqqVIZ4jzwhJJy7qQ9clUoOVsNO3Bc6HJ/YHADSQ5RqEBokRtc/l0J/FgqE1jjITVhehv
mD66T7c9A9lonuiQd1SxgayFuVNj0u4ldRR5KTXssOLNbdT+zONwAW3mPNnW0/MHnAGSwqAyR9MR
xFLnCzNSQIjj1rLDEegZDdphqbKqueoMFlrpf5hTLwg5Da/DMFUEE1ZUoMO9N9HSdOjXKFY9/FSG
pEjEAEEeuhbYs2p8SsVhzjufVH7XKlCCa8cUFFz/WY98iVe00SYcVMDC9ObGnbOHoWmDmKfH619m
La4SJHPwNhRrHRmDENGejFAWrtGnHUKiuS9ePt+wwd47WbuvGXAdIuqO3TgrEqLV5RETXCw6wBSW
zIdRsmQyK2dsQo+MwcQ99CDwJ7Teri9v9eiemJGyE8opxHst1Lq7pvMju9vPvepDrZ6jExPLr3By
aJuUAi8SoSkKSne/dqt9ydtNNxHT74QISpIprlvVkqQgkef6OAtrRme97Xzwee4gb/QR3ztZkhQa
GivjfTkAT+d47CAwOsVSc1dYKoyAauekuIpEa2ozL7JD4X5J+q/cyzcZee0z148zxW2kMiXlKMiy
IkbnrglJO1YB5NX9zIX0ORu9atNQF+Cl6OYjnofZTsDabFRWpTAh7JabdAH3pFPpJ8CRep2qTLPq
CeCcNwG7B/G8fJOLVq90XNx1aHOyTyP2BCU+RdNwNdidmJDOTzn1rlblAPQkvPHT4c0wH7zqzSo/
MLAHdq33pUiHKDUHMDbF2K3yD6Vxc+B4Pl//IKsR58SEdG6EGJnbVUDy2PQVhIvfBgfgwrn6ct3K
+jeBbptDPTCEyl2vRmvqSls+e1G/EppgHMJWFM7WXNkFSMGC1g9dNKfO4w1UfJElL/FmYPWT3Xr7
ck6+cwz555zcpLZq2mhtQafmpEM6YfhwNGd4gFc9jXp8N5BB8URZ87FTC9LZJHOS6pOGdpIdDwHP
QJBvozhSFF7AR+ef659nzQlObUmnskisfDYT2ErMATjM+dniaQC+juAjZryFjAt4eEAxz79RmrrC
nTS0v8dxOiRdGSRsuB1iXRFjVlcDtkHAdBfwGJV2zmMWnqkTMJFgg9wilvFgmIZ7XQDydH09qz53
YkjeNlPTKzHGTsiyG5b3vp790/bfISfQOOPuuqkVbyCYHgDn8UKTgke4tHV2BG4BzezDIvvU8MBC
km3UtwQlput2VpYESVTM6pmA+SMBkSJOawAnZvc1D42Bvoza9DUtWBcAzOZ7Dv9cdJoKYKQyKMWf
eeSaVQmDhNBWQ4n7N0JQUxyt9NVAh/H62lb8Amujy0zloqsuA2V0q+oqz8qHsOuLYz8I33ayHEzt
3et1Oyux4cyO5H9j29RWwTQeZl78T1xhaDSdxsN1G2trMRc0MwUNruHJmLPR5TzlmYvH11zcYvLM
hwTeMzrt2+tm1r7OqRnp6xROIiBcGo3hMH3VoCORPtfOK8bA0JH9+0NLTi1JsSHW5wEIQ6cLDYic
oC2VAZiA+vD15ah2bVnuSVJagB7Bm8psCCHAdSOq58lqn4lmK8KcatOk7w/Au2sPcdSHuK1B00cw
I9dlCR6sjHnf3Mp2PvUaoYpH8vKXSpWgs/2TYlHuxRFmHke8VoS7qUtg6Prkp4uKvmHxWzfVX9Do
UbTc1ncTk4cYiFg0rKTdNGZiR2laDaFm13saZ7smqR5RYVUkWyoz0na2BgeqAo+UcNa+memPLv2i
Z88f8Yv3lUibJwQdWxOXLaZJ8JqsBaAUot+1mHv7kAP+19AFYgOKzVOcUdSCo682fxP5Uz6+XF/L
uiO8m5BuiqqvY+6UWAvE7jaRuIu11Debm0i8jNYLTRVZyrqvv1szz09UHkNtI1961yOkPeoUMzfp
fJfZ+Y6a0I1oPxb23s1JiTeowPO2SxH20uyrCeqPiv2MUAq6voMKh5NjK+NNnUVz1IEQT9xFYwFK
VveV1x+gysCJfV/L8mucBCPD6B3gqYsBAzAthFitbS9QTJ2bOMjc9u+z/DNbUnTNB6AYbCFga6i3
EJfyWao9VG2uOKqr3mAADGj86U3JPH8lT9qqB1IzLJIvNcn8TIOMO0+CvjgM8a/rX0lhS66v2yDD
68vJ6wB0/FKOX5qxA63XQxu/krxROMTqkXpflvxodV0quiJFbO0td59MYlvk/C2e3b3O+609DXd1
T//+ObMIa/9nJ+Ua+0ytSG89fQg9yh5JM986pN4bdjn6XRbd2mO1u76bqz5/Yk+KGgSDXzTrl92c
H9iARkL+SVSqXqzKiBQs8JjJPFKkPBTM3Lq59smOnU1VqrQuF2e+uAoN8I8uugCYWpBaB5Gb1RU4
SLtQbwvfG+96wOLqKshUXAKrboFnBvJk1wSaSgpGHh3wGh1LHpZt7mvprsnB/eg+9/HvgiCvtA7X
P9FaWgnF5v+aW35+Ei/STjj1PDVDaM56upsdne3SyVa1+Va/kQkcKCSpdJAxSovSM09Dp96A40WE
33WMO37ndtk21UwVVa3KlLQgcAnEzmT1QzgVpvCFR/wkr+mmSHRFmUtlaPn5yc5NHG+MscJhGkUZ
UigYaZR+B5HaR1LYk62TgmxBK6hT8gYvdhBYgBIaCCuEwFxFFrUa+IDiBUMzpGMvnoK8Aemj2ddu
aPSfO/6WGa7vVHtRfwGVWvABlzsxJR1Yy0rEPDR4DZr0K7iQ/OZDW3ZiQPK2qS5yK08xTxuxl6Z/
0OhX7n7k45+YkLxsYGUJOkMUuFJhbmZm4KX+HRUbRfxc/ygU1WEgKsF+KMUckrW1DnnQIXSm6GtF
5z2qp5Nn3syTg+AjTMX1sAarJqb1bk+K12UrSGpm2hii04jJpmL6bCDhx2hW1e6jOI0DTIQUQFUv
/OCedWhH9gFw5NlvIPnGaMxuwZMa2A0N466aE8wseS1F/P26C64FWZDZoIyLWQZUdKWzW5W8Gop4
SWcbcPNXD/bwpumbCXXXETvLorfr5tZCxak56QynxVQNiY0XYoauvV3yTWFpzxVNP5CPLVS34F3G
E96zpAdHqsVdgR7cBChhfONG1tZuov00qkZp127CEzNyE130g+lULSAvGQjVi6z2HahBpPELGV7+
ftscMBsurXOw68gTrtOQa21tT0BZWfSQp0MIZZ695VX762ZW13NiRnYGbvK56dIJ4cLapqbmM5YM
fjx2D+1QKZaksrX8/OTSAKNPOs9lDlsJ3WhGs6nH+kfVsL3utCrWxDUnX0gTbZBqgp72gkg642DV
AeQ3jGOr31BI79WQHkd+sS2GBDwb1S1js2Ivl7gnZ0mnNqXzC+7q2Ko9uKDtzPeg/Fzo/v3rn2vt
MC0CQC56mZjzp5KJbBo8K86aKSzH7tYtKnrADO5dU2Xu7t8Zkq4RKILFvetWfVi7/3gYTTXTL5GS
J33VIU5WI10kJKor3pYokjc8CnQzCjUxPdQJGqiJ/uMj64FqBZSTwNgon9s5jWO3ZgOHitGwT5Nf
nET7XhSK233tzoLwDyYTdYwi2fKk3VzG0ASf0eAGgUfQj95hyrI9n3Tb74keEA+0aR9Z1n8NXkDQ
41krJzcV4WQU+9KYv1VzFKSQ6lTYWf9S73bky7EjfW015gjiRryXxq3jzL7b/mCF6mGo2EEZdG7o
FUTBDBiqxD2ibDOAUBwEXOg7mqNqTGT1MFngQ8DoGEBKMoOsM0Z5MXoMAPc82zhGsdHs9iYq3Q88
4THJ918zkpfbNW28zLFQR4ytclOydqfV5hfSF6GhlRByrRTp2WoYWi5CvKLQt5NHcr20BXY2ghOm
E032eWwb+97FEb7ueasf6sTKEoBPgrkY9KY3JvAG2OWvsny0+7ve+Gx6Bz78um5oNZIvdKSQA7BQ
E5UMTbZbmHGMizCpptemIkHCxwNNOPJa53aMcVG1pqpeteruC10GxpQwq2RLn8xhTjv0hkCKNDzp
5j4HaUtEv0+pqlWjsiPdvvagFz0zsimM9WmXew2akf3WLOsD5oAUoUllavn5yfcqaWTX02SP4YQJ
yRiEuJkTNs3niaoKsuuO8b53y89PDLlDzTB5yTnmrL4O4itxHlE02BJt06imwdc9492S5BmR05Ky
1dHBi0AxDgEko903w2fevlr1L1vFBLa6LKTM6BaCXA6yGOfLQt+70esObujN8L56a0ChxDX2GX8o
vfRw3eVXv9WJLSmXBePcDAYIB02VkRyjAq/RCXXMJoZ0IWv2122tBsH/2FquxvN1VdDisBMKEIQ7
VZ/qmT6lLfkcu9FHgiAKSACaAWUPitlzM2NWNhV34X6D+w9xAmt8iZL7zH7zQDN7fUHL5lxkYSeW
pKsqtmvLHIClxk2f39UcarCu9z1m2RH8vPcdREeBGN2RSPXN1vfxfYHm+QLnWXcESMfGsK/731k9
A8Zk3pl5o0BMrbvGuxkpL4PiQt/YJm5GYNogj/1JsB8sLTdaozrGqvVIIRAQCXT96xk3funck3k6
mPhTc1V0NOvHCp12wJeg+iLfwU1uNnpmY9siDAARMt8kdRKUhbWvdfsJAh+qKSCVPWlZoNoTOV/e
BVF2GK1bC6QEMT3SMpzNThFx13fwfWnLz08CIasxl475c5RJgEUtRbmzRbFtwRV/3d/XPeLdjBTY
nairnVhHEo2HwGwi0HZ+Yu4nJQ/9sjOX5+rdzrKzJ8vxTFYkA4gdwsrMN8zinwhtFHFPtWNSjM28
ItUBFh7BHNE3m4TPg+911jcrsct/uWlShDVBsjCV4M8JAdW7TSMP3FHmzUQpLIt/Z0ruOzhaA+Wk
th/D2HPfOh4/jnrZBpXVBbOrq/oBCmeQWWvJaFSpSD0kS7yjh5HQPkiA3AlijTQH/B6GIqyvfTF0
VfTljQ0KP11yvsRNXFO4Dgdognxi+jc+mY+G8Xrdw1VGJM+LdJI1cydGyFO7r57DdhaxCkDqht3f
2wGc7j+xSH5cz1nPdA5lntDNvsXab8176mNV/Flbi0MgdwzADPCUco8tBw0bhNBx3Y7GWwob4tuo
SphXQxwm0W1MpOO/Ms1hXusDzUSKzDwCKXOt35dZ+jXm7o3oyZ2b54pdW3U5EFtBIgMKCKBXPI8L
egZ0E7Mx1SbSL03+0gMcVrpgHvrQOTqxI12wjDVmH5kzMECjETjzTpB8C4ioUiZndftO7Eg3rEW4
cPIIN6xpD35W3Yn8bsKjN63uuPORmuWJKekyKpu5b0aCYb00vvOGG9e7j1TTz6tRG9ohkNzAYCM4
x8+/zjyUZpnqI9L+CQq5JGrjPTW5rYhxq1YwS2IS8D2ZF1yQkVYIFKYyESJ8bzrb3FXV9BE3OzEh
uRm3BpRrdKR1xjRttHzemV3p9yL/anrgRv1AIDixJbma58adWy1RVENhAPOu9zkES2ZPVe9fPTl4
Y2LPKL6Pt8SKkxu1bnUjhsYqUm932JZO8Ukb6IayeJdX3pfrK1p16hNTy69yYqrTUHoC9Q4PW/Nl
aDDFlPT7cc4/ka7dNsoUXGVt+fmJNc+tGosMMQ9t9sLZUUfzpNO+zeyYlFNwfWHrnve+h5J/G2QW
GRlskDP1oJiayaalKqqW1c9EoVeBIgRwZrKGPLGF0RcFH8MEAkqsXzR9jZDpVlCbnuIcrd4OJ6ak
1XRVkZdcx8Y1Jvddr7gT5Y8J7H7X92z5W+RMDsLnuK1tagNYIiU/buU5Pdg+RKi12XbKt1rj+m79
ldJHN/6cJioA7NonOjEnI7Tyooqp1WBRPUa3PXd88EyVqPvavhF9qbjaZClSSsGBalrRaxPKoHZn
B2Y6HbQseYzcDwxw4159NyPFBaLFLXKdnodVR3cz7W4tV0U9t3Z0ThMq6Z1czIMO6Q+wf5UtoBaR
5w4BzeieNNUD0VvovqhgMatbd5LBSVvnDnYWF4jfIWvGXUv4hqTaFnq32+s+t+oEJ2akrbMqbcIc
FszoM2Sy3XjbgC/rugnV1kkXN26gTkx5LsBxZH4HkdM/xNIPbtz8BkOmjy7QB6aKELrfc99lySdR
LhUV6wVB7puk3SYmXy333msdSI0HxH2+vrS1EHRqavmIJ6ZykfQWH0YOkJ77QqcOs3LtK/DKe3ce
/jYEoWjsQvUOLSbHhuyd9KGQyLWZkVdamLmxvskdCHRpZXrIlJ5+4XiLIcPxdNx9uABlGokKNRrS
YXQJtKLanWlGmz7tbvtE9aa8CHaSGckrAGMYQbpquSHYWNybBvPdAUCVpd8WHvNbL/+nGs1uWxng
jL3+zS4BBZJlyT+g1+yJzkko7orYS5wNb2mrQw/YSYjNfAbg/PjUmUVU34Mjz2S/B6820e0w0kXG
PqowLvm36ebyCyFHAxm5o0MIUDrq3LJ4lGqWFxqpdkhK/R9PZNuW0r8FMUtmJA8acz6VAhTzYW82
97qtHVw6f6rR9r2+vxdn4o8ZgvY4FMtQbZXM6KzC3AvRvRCDl/de1b04enUgIOalTaT4lKs+ZC00
hphkv1S3iKBSlRHNiIDg4sFEs2DMfswo72nGGxhVoayT3HxgbaATA6exAf0EGfVp02y0oqrRwsKr
nisRfzaZtdFZtyNG9yFT4FrBUYRCpEx9kox6zxJ9cEOo6BHAnrLNOLLUnx3vsXZUIXr1mznvxqT8
prDLxh6MgoazY/5qc/1QMuhDYnT2vhv+Gti8+AdG/WywxWLmWO4bjalppVlbagB19Tfg8gtGMOvN
fNh/4FMBFglg6UJ+QaVcN6npnBqNQUNbNNmmKDFZbNnzk1mwIG4nxcdajZknxuT9qwoQoJQzDZ3Z
uHeN6EczU2DiPMWaLnUvl72DozvQygVqTx74JLy242posSgzOkIc63bM+8+gK9wXdXnTt+UtgHmH
uhwOhT62ECWkvu7GGGRpP1/f3CUTPctUl98DhC8QUsdIBKSzz+896KAgXuUOQkkUP1i1yaAZCBUA
Br41ridPVT5kfseK7UxSFQX1evg+sS3tdQt99YZqACXEaY+55HHfsc6Pm9kfqy9l7xwi4QR58Vby
x+trXvvGoLcBToHai0recoZO7npXF87QuVComCjrtukkxi9lTEc/1sz453VTK2u0AQDzQM6BBB3v
dimGYkVGxZb9hcjIP7lbvwjMX3fzcE+rYfsHFu0ZT9mc7oy62163fflpYRrXPggTl/lV+dNmqabZ
kNqG0trc+vUwbD28Egdoeg2i9FP3m2f0PjpGu+tW11eMtA067BYGW2WEcc9SwwDdJcw6mS906rO6
9MGl7ZfQpLGqyE+MbGNYDfir//pxh8UuWGObeohKuJnOPyzeQDwvtcQ5woehjDTcjWPix5D8ub7E
5UycnxmYAdkumIUAHgOm9dyMptHKHEakHW7rGv5gaa8uMLok458q1hwwL+pft3fpr4s9cO9jTBiB
VsaGszYtnclINNDKNIeh7bcp4m3OVMx6l2YcsFQgYUQ8X0SFJFet5oYZqZ25PxtuIV9r0D409In6
/TCpmPXWTNkA8GCkfhmslk8F+g7Qn4pi50h5s6nYa19HAdH/WjJ00aDB7YTzh9o5dvD8O82aI4q8
z6aflGa+TtuHaWyO1z/NpSvABCClQAvA8UwZ9GR3mqsXzhwd+RAFmHfdzbUXuCk5MN0I4tQIrpu7
PNIL1zPQOQv4CUIj0ieKO9vTOD7h0UuLZ8GSXVRtHW6ITZvd0yYHL/O2i0dFMeMypcAAPMheIJwO
XhFU1M+3MRdz4U1V4x2N0diwPvMb3fGh2B4kfz9sAcgdXioWgc4v4PzyF4uaXLOsunCOTVcHOtj8
uCu2IL5SZJuX7ofCPTCfkCgF8x0ymPMVRaObi7Ge7eOYHXIeFAbAXdvrX+py05ZHAEiTLLCM49hK
vteTyGmmerKPaBCVoWWDqTop+HAbOXyRUXFUl6nsiHByVKAhXAshn+XfZcknd1rjjXndaNQ5mpNv
pAPQhJuW54ER3XumglFS3j08JheqJnCEuabuAgl8bmqYuZmIIXWOVe0PXezrkV+oWL9XbeB5DJEN
JH4X3AuJRVMataPxk1QVDQTtUojPlQ+kKnfXv9OlIctAiHDheDjHxkX1XvS84WWsHVmabIa+3VXN
oyu07XUrl18HVFAW7iSwhwDgIjeMIBupJ8lI7GOHdynAOgFtNk13b813DCMX1239CQKn1xNF/QoF
UkgMG3hQQAHj/PsQI84roDDsY/xS3MSHbq9thb4R4RhYW+jDVYrDJHs6RZnTREEDzoAkw5JpMmrM
6UHU3LSP+Sg20W/Uvf0+bn2iIg283EMI1+IFgH9QVYVm/PmyZsB+vcKD2zGh31Q9P5i0r/x8GN+q
ZgbYWQlevKC9x8oswNzxQsTQOtSAJUdvogyC1iV3jrXlpjf5INhN3TwlpnHbcEE2U17woNanFAWp
qfWbskRnxolVCDY55lPkGRBiBIsCRt2weClY4aVQ2TrK1r8Sfd4Z8bApq2KPsWyoOjcboKyR4jDx
t5xOaJYgnABRCXASaJ3ki0Yr89nzeEGPTvxpJprvaXcGaMuve+rl2UOMR8kf7BBoaZlyGK7dFB1H
OyPHOKVY1Y/KaW94pFLdW7GCCGwi3i9lDLjOud+UU1dXdWbbx2SyAo3aAY+LYMhVDHbGUmw6P3Z0
URzGLI0NSChgjed2rNSonXGq8l+drvv26G6s+K2eUz+1Oz8vvkwt3SX6A8hxQHvA0OF40ocOmtKH
63t6cRohBYX8DXJxoCpCGJCq25xY5QiaPvvoevlND2GQWaeHzkJq8PefD6YgTKd7OB3QWXaXA3ty
5dhuXXouijRHVrFNnv9M2hSdLhXe4jKcof7rgdEeSSn0oakcX/QU84UcN+yR/aYP8aHaRUETiGSD
idZttXcUPnl56DGqAbEdBxENXPCgbDxflQMCY5ZoE2gcyjEOWqvzTfNNN59qoBGpDgEBjWKuFdN4
ELU2TcU9ceGrMI60Do9SlBGXvOHc+FxDfLe1mH3UygevPIpyP2gKB7l4n0F2XvdQzgMRL1gQLqKa
aJyoqrqIJNC9sjFnn5SuFhj9tPEabw8eF3HIQSKwzUhKt2yK+EaDCtB1J135pvgdgM5AJ8nBU1FG
8TMDArNtWljHmfvGrt6JA56kxNwAYbqptuNByTh7ubGYPSS4nBw8CPAcXg7vma8OrUabnj3ZxVzt
e4zAHqpySjC2EqseoSseBJQdUBoGUj+o2cj1/dYZ8TaDou3R3qdHe1Ps+kPzo9+SXb4Tqsvhcl0W
sj5YQobuwGOk4+5mmshQyqTHpjzgrrqvpwhSQKqh18XtzkIbRrqpiWYOxA1NuI+0e07JTNYYOTlO
vPI18wHCU47+hvc1nbZxpkooLtaE9h8SMZwEhFMDj6rzb0Vwm3UChBPHJI263Tj25s2InGYHnWUV
C/bF3bq8d5fbfRFkhbaddN44x9SwBUG3n7U1fdYc97Wcv/eUb6A59FSQIhgj65vILEWGdhGj8Z2w
LMhreShAI8M4X2A+iXziVETHig7aV71z9HbjxYZVBmYBAQJRR2amOHHLnp19QfQiQKeJmxaBGr2J
Zc9P/B8NLbfQEw0vHlqkYHWJtTraVF6UqcZYLj7eYggHGrEL5ewLSloTGHhjMBN6dLuDbd6nacBt
BSLuYvsIvhYis4sBS0hGycKHTl+NonBr+zgMt7MezH3n192u0H5eD1IrKzkzs/waJ1vWZmYrZtfS
j6UBLJzj1DeW3T0Kxrb/zo50jbaClWyOqXeEcCSEonvnaUxJfNOQiuyuW1JtnOTtQ5tGMe9a9o0z
XF7x26zFm0ZMfqQCiK9sHbFcHN0lP7h8xhcTUETELO0jR6ZeP4FwgiV/+whd/npkW54OEmADcyvn
XyczmRgiFLURJII8K3yr/2R0g+KgXqwDRVOCt+FSIV/kkyUj/WB1kNjU6JFBbq8BCy3p7oTxdP2r
XCaOsOLBle2F9wETbZIDNJGJKikS12O3xSKCdDscul0TdEFyyHdx0ByUN9RSJjqJBuA9QuUD/Ro0
HlzkiURqU1qdN+ngfrOPVlT3TwlJ2q3ZefZnkva/QaRRBrWW9xuiV9/7JppAQoE0lrWx61uzm/9d
ZHJ1ayFsAMkvpqVNHS+d8w8ZZyLiXlmTY+IJL/EtsL5AEKofy5vr2yx9S4R5XPy4uiBsaOGjyhFQ
DK7eGwkSY32kN6ALDGJm/DCz9Pm6GSnQoiSHPhWa+nBMPIcvzOTAEompxFXpRnkw1zGm2J3NX5tY
noM25lOXqtwFTf+UFvbAkF8IPajnm8xVzOn/uWBP3QPFeDwfMOW9gBRQ7VnWeBL5alBkawxp6q3t
FIFh1Xtr2CdpttGpedePLzG/S+L+ADkjP7HvrHxj82dm/B5MPXD7yJ/GW5EhWPY7NMg3jVtu5+HZ
tn4Nw9+1rrDVDkbrdRSiDKQLIP84/zUhkMErASaJnwQ4Hkb5FuJXG1J2h4o4GIHfQ9EUoJEouL77
F34E+CWCAYo4OEaAcUj+GrVTVbBU6Lexfjd7uyx6LAbFBbf8Fef7j6OAHgbAGybWRqX8oGC4yh1h
G7e4Xn/lXbPV0sYnlnYHPebNqLkbPf9+fVF/Wgj/v0lUcs730ql6eIJmGbeEvfS25eedF6BzdWjd
dOM43B/HfEOFGTA78W1yF7evdSP8xnjx5ua2yn1u6n6UG5saNYpaOQkpXVzLl0YR8A9Lqo3allw+
m7TciVNr0m8zO34AgeZ9TpJdYvfgZbasj2w+WOc8QHMQ9uV5X2twey+aM/OWkv7WSNjO1B/Av8h8
O39Gj8/nlUrmfX117xYlP3aZ8Djhg45RyzyAzJkfp3d8sB7c6fX6V5affthHdOqRw8N9XSxPbnym
XtyUrIicI0RrbytubUwCpeEyCQxbe6F9c2iE+8ltfg7joIgp8ovvj+mF2shBPQ3RRX5WCx1oJAG4
/P9dcvkWggWfQUS1a/dxoAJzXQZhCk0bXHHWwmtyEcDY3OWJExH2VE5p2u7aKdKdgx31rqlIEC5O
KorHYPdHxYcs8VJu/xSQa9Q5xYbaRbzDQICfN+l2SjKfF8nOLqdP5lAr/PPCWxDoEHbwfkbXabk8
z08qWkClXfGKfYutt4y+zVWoGXsmVABt6WWEtgjee5htQAkQZ8CRr+WC9xASh+Te7QIsu4OCcwZl
r0n4/dQ8WtywPkFVm382hNUGtG1MRVIgwyP+1zz0CzFi8T+kfdeS5Liu7RcpQt68ymaWynSZ7uqq
F0VbeUtZfv1drL3PdCZTN3l6zkTMPEzPJEQSBEBgYQEBHkz8+SqtrCEKwFxLrDzPvvE189Cs5LOm
KE8N6zANzeD61bjQGCwXsRBiPORZmdM7l1fMVWONSrfE1hSv2R389vXf39lOhrL4wHzgqWlyJn3d
GtpKAGfGuiTXGAnZW3LkLNviFbSvw6UeU8MdVZt6vVo4Xu7YU3j9A3bUBlEJK0fBuKsYa36+wLVG
H9FWjUvcTVHRR4Deu7nipphpel3OzkbiIjjI6jqgDL14UZt6htnHOlnicThmSTyLUhF8doVphoNZ
A6xPHRlBna9uqFpjKP1I5ri5VT3iMr3oDluoBV2UCbTwwtWzpwtMFjYOeTIQGJzvWZFPmkE6ZQA3
R5fqrrVpJGxH0vslEsCCfduThWIXbjXQGqgTcQoo1RrG4IzlEpfzZ329GboviWi47O7WsbQKg9mD
l4ivJGQoVacJWvJivfOSqA7qCENIlczTcaWSoBaUjS9NvobwFJ4GzMUm68biVG609VlaFogrjsOx
Cec4+65Ecqj628E4pq/X9e7St3HSuAhmyypM2CiwgXo039ZBclQiNTQPIJUShN+XNwnLAssJ0g9o
pgXv9LlWLKnWlkuPZaVb4zJ6otRxVQSduQDkyb8LoenngjgbWHd1myYrbJLh5vdO5iYREqWx+ZL0
/uSboXyY3PlNsIuixTGHdxL6q700KBmFTPpAwy0wPXQBeZmXB5KXhPqD7eadW4ai7NSl8sOP4QWM
iBdp6YstXYvE6nV9WmOaDN9IXjyMcvlap+Tp+ur2xHwQPqGkZSENzqlI2ztLNoAnJHZqNUj1NpRQ
segaUSVoV4wJrA6qvYgP+KxB39i6ma75FivNQ9UeJOm2NwSWaecqIxnLGkxQOcPt4pv9e9paRZWV
FNqOtzlLoMtHljyfH7NANDOJ6dnZ2wDkTirMH7wXgkaUe851YiM66bbCXuNV/+nMX8A/7rX0U/5j
hee6fkCXXpJJYl10//Uh55LMFgwvigHn0a7fKvUwrY+w87Q8qtLtZj60vchm7Gg7e68jew6wGt6Q
nLZvulQ3GmZJxEY51iCky+K5WEPQlbwVOa1ceckkTG1Wb4H2viknoF6yRAHLt9k+0WRCfzs5tGql
hDn+6V/fiZ0vQ6IdE48/JrsDrHi+Ew7dwJav2iPa5xu3BTmKtU5AWQQ0FYGkdrQVkti5Ip2A0Jx9
ycmNt+tR29bOJHE2ga7uedvuByGsZ0eDsL1AEaGSjAO2ORmp05XW6GA1o5a5s3m35VG7vC5jMApJ
Ffas5pks9i0n65GTrC70TR5iiWaeYf+em4cBLQluupbo54gyQwumqvAJJgFa9DGZiht1G11LFRmb
3RM8WTOnW2YDvEe6OWMsjcNTYw1oXhlHV8/V50QWZWx27g3A0cARo+UZt1ThossUcKZk0JQBL0gM
t1OC1Mz8vr5TNeo62msvv6miLMiecz8VyWMSN9KUdp1AZJq9oNgRKpN23CTN17TVq9LfVHrMqzsF
wNNFk91lK/4u/ct8I54/gG4xTKRzYf/UxLLrrAKCS1JuFTVY8s/GHFy/gnsXA5lZmFfIAviSe2ht
49J0JuqxSDpIYS+DAUReH6WCfLouRmVehzOvkIGaDEJMwAZ4zFu7GEUnk2VN0TDTAvq8uua3eYjV
+pc+WjeTVqA7KMi0oyK/FOqLVnwvxiaw5QqV/Sgre1CUHLLUayQkX5Zv4xpd/7ydqwtqPwMPBmRN
YZu56+RIrVW1AOQwXJkj924KRIGuBVruafav66Iunw6wPib2ADgXNOxa/IbLReXIEqxELjmBVM0v
fVMLHs971oFhepAWYDWki+dJUy+LMSfWGJOgUP3h2CluX/oITg9sQ73Um6to1F1RgLPzntWQuULe
Hc4aDyM+9LDkPCeT3Y2I5cxICeugjbZP1LPd0St951gIYtQd3T0Tx7kPaW20Vja1ARlE8P6BfrJ2
1amSXKfscoGovVDkTBZ3bIqTZ1mTzGMM1klEqHWUHJxIdTtPHHoLt5Gt+8S4m+Y05nm3jHGBnFUI
euzQfEO7sO7O8Nb+4HWf4Z+va6VoKznfVel2rxdqAkM36phY0iW/6m7afGpboocF8wicIUAiCTP0
NAMhMPAD54trkoGUBVVojHZrtASai9dnExBe7SGf11CSzdsqyQSPtB0vdSaTC4nNHpM9jZpMsVll
7pC/6aQKZtObkPL9+208XRynkaZVzeVMe4z1qB+o6vXpk2QKNHF3/+D72aQmQLB4Q1o1ZW10LfaP
mtOjNdmILhJAoJavQ0WOVjaEeta8X1/VjnVkbJd43cILMXTn+ZENQI5mfan08WrOfpvck0TzU4se
NPuLksl/v4VnwnhTnNaNmhcLjceu/lK07fOcW5/rVcSq/xEtcHp4JoeLXFqMuluWZhvjxXMesk/U
b3zLDvt3E8/AZXF734my2i0C9TWF/brLFcE57ty4M/lcNFO0BZIU4zDFRvfSp8euyd1Gerp+cDu+
5lQG/6bRu6Xfege6Umpb3Mntl22ro38jAqxbmJQKLBlPFIQ5OnOPQcFT3K3x2NwrbXj99z9YpC/P
6Y8A7u6O1Omzdpym2DkYCmBUmAeufdhEx1uLA/2teSNy66L3wo7FAIYKqUwZkCNoPGelNhmvonED
MjQpabAmRuEjjwm2N8szM1vUFrpzv/CE1gEiQGyEciF3vwDEJtWGqaWxlZrq0XTQM0067TDJPTn0
Y6IEA3VExYMd9UMqGLg01Pcw+I/vek3nPMccbIvEEz3U5v1K78rm6/Wj2xOBsgHD4TAYC19gRV2+
7UCE0caj/bCZ7lo8WyKW1z23jLAYz1qMgkUCjq+ZZd1W5VbugIgkWH3da3yWInCi1s/DTBBV7S0H
pwN0HStWYrbXuRWUFGWY0Lfbxqo8H+py8dZlfs6X33+/aadSuDhjXouPftM2lg2MOZocfyHNk6wf
rkvZUW82fc9AYhm5KJR0ztdSZAS50yZr47TsXjGE2DWc/NAV1UtejQLfu2ODTCCrGfs++l0QFp6L
qkmdtCqmksdSt4Y56aOuEdWndrXAYcGuzQqnFznYoUZ1qpysPs6O3VH+jHjJnw13DlRfxjTYvzfc
WNAfYZxBWmRilROsUqxXTXGrGN33TErTAB3Wi3/9lHZcPau3IQMGAB/KYJwrVLQ8X+rCIHGT3GUg
zZb03NWqx3ZSXKM6tL2IaWDPDp3K41yiYddOra9wibW6+YPyPBgPU6kG/XQDBpnrS9vRCnCE4gEE
aBs6Ui6QqrOy5p2et3Eya69NYgcdKCIFkcSuDNxV9KJDJS5Qo9Su9MRSsi5Om+V+SZqDvhLR4EKR
DM5PJLIyaFI9k7gjw20mVwfijMH1rdrL+cOz/lkHp3DFtjlKQZc1LojiNtszWWzXWYqHRZduMyCK
i/UOlSSva7If1yXvWLwzwZzF6+zR7AaQI8Q50MrFl0H51sp/ORyPpTgYBJ1VT2CNlIvngEkxeqiS
m5ghcFQi+7YBaHYmHdC0fDB0PH6EQ4j2l/VHJLefmpXNGXpA4W5V6nfo/LA615q+X9+7nbsErWPP
b8CxUNxlinPyhgPAAoQhikxiLA6FUBikxvSasYhW83Vsnafr0vZ15EQcW/OJuMSQnAotWSReAGbq
u/FTUpmHwlZfTEdzF4wA0TAIKSlTT8uUz9dl716BE9GcgUevHphIQOgZF0np9t2L2gmc1V46A8iK
j3YTtEYgUDpfnJEX69pXGol7K/EUVOs3IFSkJDkuvR0k2+NmEK+VC9/oYazq/nky8Z8YzbHKnZ/X
17p3qsigA8fHet2hQudfAprtwnJSpJElWf+8aM5xVeRPyLv7TVEfZ4xRvy5ub2vRDIZZQsjGA8/C
OQAM3kwqWOQulvLVCK2h3EKMHi7c61J28qowj3+kcGZ/zhezVWwwDG/rMH2e5sEODWOrPltJn9xK
qtF9ARsK8Zo0cYJBGmVRM8olLAs24PQDuKfQUE7KkpOMxKk5bsfKntogSdvk1QQM5Ka1prpyu6RJ
MXi0WkGWVnSZuwHZd5P1tuO4wBO3blaZ/eYV3YJX1Dp2wag4s0eTovdt8MB6gz2pnpqr1vP1rdvV
BwxqQBsiUBWXFJnJktSEkDGuOgCA1SlWGzm25tKvO9lrqllQLN2xXJiOi6Ni0FaGxjlXv2quiC6N
vYyXFpIzfZev7gImnttF6kU8W3sx1ZksTveAAug3ZUQub7v5T+9Kfku9zlXdLPjLUVPMB5yJ4hTQ
wIR7uR9UFGeM76r2puLBXYkIG3ZOig3k0oHaxzML/QHnWzeUSVLnBZRcU+rkppiT8mY0bc3tygpd
o5qd+Ulm/Yv8/ZlQ7rw6Xc37hCCktovXOQ9NCxDCvyTmxNOU9UwC7YByr47uGO6cSnWxnL7TwS+6
Ptv9oRPZIF7n+N/nDkerQXqVbEV7ZzcbzPs3Y7RcUj1ev0e8oeOFcBZArtc8wQCD9q41URW9V0TA
JMHv82DiZMSMPEee27vCjIYClloQzn7AIU6zFKBXktGJqMHlI7uPmPZcvRYtX1RgxRCgj+SrZNJI
MgdPGr6S+kkhvetQAEqrJ2V7rGxkxYv7VSrdLY9Teo9YACAwkPLrIDv1nc05aBhTBpO3LYU71G9z
+63SBdWYyzM9/1pOL3NCc0OqLYzbM+n8VZWTG7BUvDS1I9gWphtnuwJ3DfQugOgK5mHDxJ/vClCD
4H7JrPbdHm8BbXVJ8jRilrjmIKXylNSSwF3yy0IjFdok8LDFCx3tmjzyZ0Xht0qGGjhFRw431T5a
yNmQXMQUca5MDIqgM1CiDYQiHpwXeQ0Vty1DDUd+Msxhde0CJARTQw/XbwQ7gj9bx4SAJJQ1t2N4
Jevb567dkJpNWjVoLhkl6qkK8TB/BUQ2WRXnnSWKHlVOGBox0VgHsKwBh4kD4wJ9AxM5Fw3t3x+w
VTXIgzKSnyefBh+ptdfrKzs/JWDzGEkt8mqM5hloM74brXRqu0FaUn+qQE9HyeJlRembswjaeSGG
ZWqQc4B5ZFzcfGFTlYelT2A2n3rM60qsJB62ItKJCHG4Kwa1NhBWs3oGn4DSiCyPoPzXn5TZ8Gcw
WulpjWbTMby+aVwalDWywG9BqcBxhAAYIcf5VcryzKi6tNaejDLUjINDvxt2CrT2zTDX8TLelsV3
x7zXQF676bVLwLZUvSJuEdhpbrWo6CFQQ/cKsjkIfi+e1AN4B0s6q+271T+mS+e2RViIEGGcDGAR
QWEMjBTe7cA/IoF4vlLdKhdiLqvzZPZeUt/S3EsNAeUfd4NZJR2oaWDtgSlSsQ5uM6emlDrEc+17
3oLVw5Bv1Uk0rOl8FXhv4yIBbQLfDCQiSAW5VcATGADr4f6WtPOzRYNnq7xZzwR6cW4mHGAhIEaB
9imgTwDwnf35ybtPG6ZeyoBs+llQ6ivDYrlyZd73NH9s5k6EbueF4VAAu0DexoREdHBxwnpKnRT4
+SGFjjHmx61LEQrkntMMPzsz923AtaB6ype6Vn+XWjV5KJpiHu5cGw+WNH2TcjMiZS8HgwrXc/2C
sCP7Yy8BBgEzB7rKbIbhQhmCB4wvGXLcdFLkJytXiLvI+XPam1+6Lvta9d1rY6K9xCDRdZn8GQOh
y64CwKxo3Ecgxu1HMmr6oOdoUcpkdARlyaIHSAW+b2pCBZ7tPHrF6ljXHM4X9VIsElbg/Jgd224x
Cslu3u2SgAfjuAB4sj5ng1eOgieGcrGROqg9GaIHSAiU+/gaPjJNKMBRIj+hbqQHRj44h5ZgKKvZ
a+jWa0okOpNfc2+XHl7D71aXHGf0tB1bMh1q2v4GqSCwE7azBnOalQB1mcphXFXrbzeE8VmCaVLB
wwHkLxcsXlZJ8paUxlOpyb4BQsF6075Z2RhUm+mVqqiQdnHSJlQKGoTHF7sDvDfGxZM2pZC1J1mS
tBzUQ11qunVvvxtwMaITOPfG6CxmzyGMN2LlXaTF+KipIrRT02lEXw5Y5e7bm/Ewy94SNvdtyOAG
gyS4Onv5lTOBnB4Dhmq1dounXv6le5k/FX7rgd3GcFdP8VSUQC3J/RdoyzOR3Kul17KRkG0a47JQ
U6BTcpBhb5qyhFVrZfckW9DUVtoiFMf5MV7uLHeNshJ8TqsJ7M06x4PxpI53Zf503SbsJFPQ0AHc
OW4rq0awTzgxyHAtW4IsOkFPwIujfqJgP+lo4ypKjJa90npJJ0F9ZXdNJwK5wyv7NlsaVabxkDdR
uk2ebM4/bPuvG0uZUp6I4Q5sHdSyKyxK49qWfamWvjaVEueOKTCp54buvyd0IoY7ITU1+9lUURXX
sqBvjjMum9G+ZWMddCKGdC6kupTFPTqLDmDCNocs9a45mt47uUuDHBetfrm5L/3UF4FD2En8cVG8
vIvgyclTaWj0FdmADnN+1xIzYWhpTxFaWezfXU5ECIM9ebYMEDizIuB/4KJ6NZ0bpx4V1uoTrfJL
iarRGlIR6GtP/06lsFjrROGJiuYztYeUJT9ubTQP33Mn/Ps7hfcWaq7gFkU3AndQhrmAPnZCfkiP
UPoHik2L2NOEHK6L2UN7Iqr9Rw4feQIkkStmCTkDYFc6cCD2sYknn3XvOb6ocWR331jvA54miHJ1
7nRGmqyAB+pTrGP4mhFk5V2ZCC6TSAR3NLOe9LXVLFOMOts0B9LyXqZv1/fsPJL+j07DU/2zCvYJ
J6evr05Gi06jsZ05Ud3KN2iLDf5vIjgDlxtI3AE9McX2GErbAzBq13//I0zj7+XpGjjT1q9FA6wH
krcJxoM5NKzHCiCxwhuSnznJD7ToXWvQ3KFEDqc33JYch1z3UHJ2tdIfRO2ru7f2ZEd5C2iiI3DW
VBq3ZhvPiGWVeT5Sxf5EciEnA9Oxi5Uz2AliebCu8fWFxG4Xx1jsLdYwGreYwLJm3oMd2KUbyAk2
/TBu7d2YHbWp8JzhV7G8Jasost3V0ZNP4JZbLypdjRSna1kHqT5KSdATwQHv7uiJCM58oBO4kW2Q
QcRW27m0OzgYXApvYi2CV+We74LL/5/d5OeTaGtROkSxIKdJPUv2SYURL/Jb1Yfyv6i52aeiuLKz
k06FSWUNpj0FrdyXSfKv3wnBlvG83Y0m5zPezltso4lO0b0kr9x0uzfJ67+Qw16uyNrhMc6znjU6
OKEbNdliJ427/EFxXkGDb6UiKqK98ijY9/7I4Sxhom6tmajoepVv0phRRVZfcIu9xhNNQdnVgRNB
nD2sW2VszXSY457kXq99BUTEzXvUl7V4KgXZ1d1DOpHF/vzE9q6jus6YpobILzFem3IAaVWVHvIE
nVg9nif/t5PijKS2yPOK1CpF71DnghX6q5XaN5OsYyBloQtksQt5YZZOFsbZBIxhTgGlwCbOIagS
o/kwheT4v/D3u+bvRA5nGBRlLLV0ghw9ag80zA9KPMTjzeTL/hxJ/r+A+Z0oIdIo5+c1TUrrbNTZ
YgxZfVq1XwlNPVMqYrkAnkM4IHDXM/+zOGAszqXRjrbqwDRx0h6V9ufWCKIldgj//0MCivD89zMy
Jqaz4OoOau0b2pdEiZcKiPEiQQU22CzRi38/OjtZEBcwEbMfklHGHQaLfu2nB+2QR4wSaXCVoA4d
Xwqva/xH9/21FXJGY03lbgNx7Rybd8WLFhK38ssoD2r2OA5okN0DeuplgfNyXe6u9oOTgHWqIRVg
cFpZ4dgo6rkzbFVyQ6Iy0iI9rG5EFJq7luqPGJ5Ck9Zt3vT9OMdS607j555G2/RI7M+ECl7Eux4e
yXgVvCGgOOALlKqS1znKoBM6jJ4yPL3lt6QUpKV3n3JIz/wjg7cY+v9YDEznCBT/+J9++Ry9Lpp3
/7+J3ncPCQAfVEuQi7+g/zeKqun6EkzXxTGJ2JOkC6RojESHtC+Gpf5RP0NbKKcLeVs2ernikPSI
URyPByMCGjiyBSH2HhjeBhn+/8jhcS1bmXROk2M5ajSE6A29ye9RuARJV+YbUHiQHz3Q32zYELra
FUExcteQnMjmDFWvqHq7qdD3YdnQdcXC/Ma+l9OfGdV9qzAFdmvXLp6I4+wW2bo+mxd03C7aW908
ZCJO4X07dSKAs1N1VyhV32Ivq1vo4i3aJO5nr/lmeF1UeaJXpGg1nI3Kx26yRjmb4zG569bbWRMZ
wd3be7IaLqAB7kZe7AYaWEh383SPt7i39DnmhgGcF9jWp7x/d6poUJHi2g6p9E1uGbXj5+smkUtK
//eZefIVXKizNTneICt0xHhGq34wA+qdeSnKlBbyNeySD97iq+4QifKUe71YuBmsnw3ZB7Cqceqi
kqVJQfQxffR9qUER0tpNb7dwwF2QD4lHfwqWyn7wwuuAJg7zFIGHRJ3t3K+Ogz7Jm4nQfvClB8UH
hVCcvQ6gEAIPqW+8CKRd6g/qYOjrYfB5ZNH5lEehSEZp9QXwco/J43gkUe0NcXIw3exeD4sgDbXj
dYmX+gSQCiq/FhI5GPPLN/FKxBo3M8HtUNKn0nDTMZJkwQ3fObMzGXztTanLuqgWyDBn1Suy+2bs
3UE/AAiQAwumOZ+K0VvAWjA9SEjNFubfctMjg48PAGSRvatRpOCVZkSnsmRUIO6072hohPQgeSSs
jynUNBeGlZc+ggkDcyKYfcAyztcmJrq0jj5DmHwzHIFqOiyhHo6RJTi4y3jhXAznitJKHrURBF5x
o0noOJ9cw/yadT/yxst6Qb/Z/gH+WRJPE9OBGteRSxabqB449tAA6XjmbRdb71JUQSl1Ucnl8iWA
xSHtjNMCm89FF3QuqwmGL27Yw0iPVt8Ki4fi1Yhsl3UQpL7I315yDzIFOZHHWdW0t9LJcRb42/ZH
JXnmTN1hCFr5JbVMt1ReViciVmiDhIr0rk7scE3QkqZ2gbb+KMrnWjp04xNShkst41+P7pLf9onI
9F9aovOP5IyuXiZD4RgwuiRQQtProyHOYfmUgNm9VdDqvoM3PJfGPTCHeVWqoWd++aY7gk/6o5On
PdpxKrwxe0bvdPc5E5slIJ4Y2Y1Zknt9eV5FPWt7v4/CPPwFyFQZjuHchA9626W9g6uiabdW84mK
yM33bOjp73MH09Tr5FQZfp/UGHOVhPaweer8+7qh3oljgPRATA1wK+AFKAefryLdaqKgRXeOMUja
rO/TpUZ+ofFLO55q6s5E9eo5ko0S3cIPZP4pkM4ew+du8Fw6d0agakvVoccZbc1PWzk4IAgoJWwl
EHLZ3VwdnOxTtgqeER9PkWtCORsHUOjsZATXUqYElN+mqzv9e9rfV0R10W5zmw+222XkARhcFwAJ
d0RmhyZ+bshowghtjCXOpS5Ye9tX7PVBxszdQQvTanZtACPkPrKU16J5XhXiX9+tXYX4c1QXXny0
DWqruDtz/2gj61hn0WIKNmdXBij50MzJ0Md8SrCorGaeZRwIgNmW9UiSm8kUJLR27w2iPIb+YUyD
nMbZtLHNfMMykFFI5VgSoTT3PCUGb//z+5xOtVXZ5vZE59iBVS3gVroXzPzr0BMuWeiamKNU+nr9
YHY9GWtyx3VFg+wFPGyRikmyauzaGmphf1OE3cF4NyLG45Z4040meEvtHRJSPYhX2cRKBFjnd7YY
ixYNNS0iHzlq1dCRoyX/N24BegBwCAAYqFxxEbEEIsQKTe5QNsdNDxMixtL7AAswgjXHF2VU95f0
Rxz3nNIkp5XbQsadlG7rypfaLxiadf2U2Lnz1/50RUwvTxKpwA5ZFaZ+wR9gzvzcYK60CS5vYr3q
lvFay1II7J9ApGhV7M9PRJrgCUCAiE20m27ziVnbwTZvGJjilEVwfXW7hvx0eZy7qECxbsyLOsdp
PbQPKSkMrzTSaNHp7HZSn35SVnv11q55zLv8Fa08Q9RMCWAfOR3/njiRtYn/OU1OQdc1nVAhwX2g
eu2XphpsqyhT/RHeXztO7poTObeM2sQlmEPzkaKQu901t1uge+aN6bWR6W9hiYEgpqt59H17FT0Z
d6husEZQQDEOKAaX5LxI1yRyP6+pHhegoXVbS/k9rrYEnOG8uRNBgId+2OGITOdBH6bftB5/WA5A
9VqBYSt4aS7+puP/ywnIuvKePElJa94PRUU9EJLe2Z3WuB2I124q0xAA/HaV8s+H825ERlFpsktt
jnP50De3VnqH6V3XlXFPBBiAwJnPoKxY47neGwCojiqap2O6gQao1NMjGm0xRisXjdPd03rE8aBU
ZjSGoPThzJTqrIQutKIxSldTMBy1QxnRx+E3e9ZWkWi8wV74eiaOM1M5SEyqaoE48xGpYk85pAF4
lB7tw3KgAiO/4yYhCgEs8qkGWKdY6HRiO8ZtMRNlgqjGjJY0mkQMmuwO8veHwcGR3ARDJzq3z3+f
KjniGg3mkNC7rfST4cECaB/z2zPQM15Xh71T0tAADJwUmpqwFs70SkOHKRAd8g+jL3vqNwKeUzAg
PCje4I6ftbfr0vYW5mDSAQCbbIIg/1I2k9yaJQnssKb9nA/3dRbURZQ3D0r267qgvRNCTw6bFg3M
JgiYznfQ6pzWJCks7kgOYx/NNLr++zsLwRxjtO0jrEDalq8kyUULCinQ48eDBC7tcY4UtQhn4DIr
TfU1iYrYgT6OnFMJIOmBomdk4cCgcjlatLxbxtauemzkaeE6fbXeyn1XuLpcjS7mAB2bzfpFV7K6
mKvwVDTWi0qqm9qcJr810rc1t+5UaS7RprfcS5lKXYyFrl2wZbtjK3/tpNUMe51EaTPdSRLKOv2M
0piRgl5G6jH6pGe9f+PiXd/FHVt0tijOQvQDLRDmtmusKm/SdJ+qGYqZP67LYPbs2sZxZsGRtzUb
rXWN+x7vJ4camEExyGhixZShRBahwUUr4vSOoPEoLxJljav+ZQRqUx186qyCO7srhPWkMEoP2AnO
hFcbMcyy1bW4rRyP0gpjrAq/VxaBjovEsDtwYuXqtNanrjIt8ETRB2I7mO3WaG/aagqMwgfV/cUR
nayHCxcsg1YLcRI9nm26eGqj1Z6xlPKxXJaoQ69lUZV3jZZZ3tw5N46RIQptG9eYJMdr0wITLieF
fFHRq+rOeqmEyNKY7lK3xwb0IGjr1d22Uhwf/cjdTVpsqlc6C3VHGd08vb22bpfPgwvQd4icae4u
VH+9roGifeSteZOPEnhptXjTpqOhZlGb5jdmWoTXxeyUkIBR/7ONfD1xSjf0bY6OFetmFVVLOwYT
vLs+16mbyHY8TInqUnvDNA1ZivvOflByIyZp+22UZwy4XLbfdVJ/sxKgFPWhjSaaYTcAWbv+mbu7
oZssnW8xxhjusJe+n5e1BcurNL/Ow6NW5SBVO16XsXvnT2RwO17IdtLZtW7E7dh6ipRWrt2uoNfp
PFJWs8CIsR+70N4/wvjKHR4RRSklhhFTyXw0nc1X6iawlC6uS+czlZEHNqxQkxtBNmDPw6FxBhUD
dANhXCG3xrFtZ7UhDY0X+x5JEUnUaHTt9xEY8B4OVIzo6xrB/IvWJqdGPsa/fkZ7gQfKK6jcgmwH
RGo8Vb3TGctQbLMRq2p7z2ZmAreVTtudtpR+23dej2QOsVZfUUChSspDlYkG1+9/AggiEPZgzDVG
QZ9bOGeyiWRjbjuSzmakBgrwDNvPIfjvAFuRD99LRYCl6x9x/AW1uiKZHKug8XRjRnJAosyXP6kv
umu7LB1BRaCrvat2Ko+LGdR+6YhubAjAk96VyNdNNoG+E7wndvVExbRDGZR4wDpzsTCl1ABEgwCW
VLYuXkxe2X69rim7Ek6ibW4ZVYEUTtnVNFZmz06O6fB8/ff31QAjFB2G82alxnM1QBdJ3hc6CO+0
Z2dyzZspaj0MRyBBf2S1DlEBbnc9wCyg7w2TfRChnovL8lLWM3WmsTQ8Nu19kx2ur2f32BmlD3yB
icQxF1VpYI3PUgl+e86z5wlM563FnrWiASE7kD4dm4aaJeZZAPphcOeSkNUZwBqH+MDpf2bL8G2R
pTma7OGt3EzDrVJF9tuWgi3TliWvIJKINmMHH3T+BdxKnWJsSzbnIs7UCQ+WtnySayqjAW97Klb9
bhrBx1jPD5uSyN44ZzdkXX/VDcCNdo/8aaX8kKj0edmMo44RAgK3wPwY5xaQm0ODGooqjFiOUyqa
LoVaY5Tze2KGi6rAyT0W0i0xgzTdPLJ+v37mOx1EmDiGnmj8jd7rS5IvC8wKRZPrT7R40ihYDtof
BXRZc1wt0f3GKA+quWEeYxekxpMxEy+1i6M6/V3PL4MJ4DNQvkO7LBqoLl6TGHM5Z1lPl1juvXH6
raWhMQkc387Ti10edBZb4GZWeLXrsqmF0dO0GASO97lGXRRG/WEsfplJ7fatcry+szu36Uwcp2OW
085LPoDMvwBhgN7Lnul8NyddoC07EYuBVAKgy6xT/4IvmADkoBg1BTJxNm+2/kdrI/u3beFEBMvZ
c0KQhNZC/MWK1Wy9J1H9VG6j2inwec3kTQH1geJ4B/u8i+zW5pe+uDoulMjdhEJv6yzFPOpYS4Eb
YRLpd9vXUSMJGJeuGObJ3DZ/9U6XyD1cmozoejJ3RiwPdtytmMZtHKgEPkKtuHX63FfHF3UZBdjz
Hat+tq9cXKuMWbtJOXJCyiLfzDpCmoUIlGRPFU/XxYUrc7qOAyIhijWVXvHDIL+kf+HNT1fB1/2d
uUDiloUoo3NnGZEuCzJnOzhB/UwA7zQqY61lWhtx12hePnWvVr/eVXr2zSlAkaX0T1oJfF2qf1cr
4uWjA1Jp/cekQDlbyWsS0Wh4wanxXax512vWquLerSgFyW9W/fT31gPQEA3TYzEM+8IeUhOth1kN
rRjXAZzm901buJspELK7CKRY4WcMtJnxcaXhSIAppngKgKR+NiJMBLm+iD1Pb7Bsnc4ItwzASM9t
xtD1OppRqBk3TfG+9dWL3WNQhUp8YPpfx0Hytkl7t+3Vd/JFoDB7hhE1cPBUIF5i8eW56C6zJtTB
WhpXCRogdKOAT9s+DZLkT61UuYKFMu3jLcepNE47W1nT8exYzbhLhx+zPOWRYdTHlcyL11r/j7Tr
Wo4bybK/MtHvmIU3G9P7AFeeXhSlFwRFAyS8d1+/J9lqqSoLW9nSzkSMQkOqbqW7/p6TbAJV3IMC
bYN4ubWtFKAxsjpx2jCWHvnxV2DszRioQpSkNfQIWKA0DRA0RKn3eaY/XF7r0qU5lqOcbiyilEob
AvjtqFb6dTB4c8mLr3gi6M+PTE2mh5pQhog/Gkr5R4r9PPJiqiVVDywJWq7GWDhyYaci2rkE91MU
STur6A5GUXtmmt4A62eVlMW2zEDXrMHDCwivirYsF24dqCEArfrhjh0tDcU8sKRL2D1xi6GFdbk2
0BY8rXltSkuhCX13P+Qw6zODSh6bEPrDup88sNOtShQBYid6Hr3CH9YjWV2+FYvG+lgg89SzJk2Q
PoGNiSzbvJ3dxpnXgQutJd0qW8mLtrxoaMlPpvC04P4DvuDZYL8VotSbyDhBVSXXrZKt6zHwBSKg
QjqvpXm24dVyqmyL9/JIJGNHk7BCN3w6zjt5eG5AHZL2nAiMI4C1oiTLI6VIEVAK2iFovOA3anja
0Z6xjGd1HedaE2IBevep1r0Ma5h4zsbi1QMQBZAVKJEFEs2nT0vTS0UcZFw9/WB+JEcsTztoK9Gl
ZNE8Crzz9wTDhVYt4HQCd+ksJh4lcwZmRCftqrZ9xC+6YSNuh6FyQwn9m/LXWGhdXeJhjC/cdoiF
SQPVK6Qi9j9dYxnlsVbGmKkCAYLyJLkVbWl2SpBn2MUD7WbmTTh/kMafWphTicyuBib4wFTY0l2v
5kQoHJPErW7ZRJfNxE8oQN5XaUZzx9NQaUZ7VZRpYjwJwlAkKQhys6zpV0NBRMEjvVxO264MkSkH
M/KcJb4QldV4V6b1IKJbCiTbRLM7IReQAK4KQUoK/NM6kAqvr5J0BF5tPIla6U1wvYLPSlU1zWbq
Ri0gLkepnL8HYDHgfQPqHLjd4Kw+3WZgkA2TlOowBJ7y1FzlPhJfaMe6R8+DFzrZff5mPFwWeW5F
TyUyT7zQjWysBTosF30b5+uhW6cqF/qcmkj2LH8sCxjRjG+Spmbc9hqWBRxomjWKXHXTfTG+Uta8
EgPr/ZffWBQm/cE5IaHZmAWfDJV6GrNJgDMpbCesSFxrv17zAawLcMkRP0Mjn8HcCLUWyUFVBXe9
VIHnJ10D99Q2Mx4a4IJHiUZfvGPUaPEf9OGe3gizLgDjEswgYkeFQHKIPKaoOrQOFo++sOEWvsN9
omUIEcpNmKb+r28kLaMCHwokOcj5nUofyslspSJX72ITIzZht5njxG+yX28xArUtrT5Teln8L2NL
gaIxEj0vpd2U4dFJ4li6cTdKm7ZCt9blFS1pMmDjQFlbIKoCOBRz4WMzUJqijMRd/zJ3TrjOfXOD
vYyehVvVT9AVxuuBWLAP6DxD1o9WAkBMotBHf+QCVfmkh5YQizsL7TBoEQ8xpqQ/zLeyX7iCW3Fi
kAUVAhtEE7QKBQFiTaoxkbgu51IELEkVryKpHZHMyn8dsBxr0pAHpvklwD0xL7qHVpT6AlKs6WWy
XoNYci+f04JeQpAG1HVAMiKiYQGr5llGKk4tpF0uhW/A/NkAenUrleXbZTGLh4NAW9TQnCDpQN87
PRx1ztFKm2USYJLz9yotb81x3UflhgyKVwXtASRA66GQPgfKgIxt8QSILe/yV1g6sONvwL5wU49N
IQNcjSlu6uYu+XVMAUB2IFNmURQq4CYyF74C+17a6/Abe5E2RJjZWwNL6KLe6wgCD8eDfhij6Y+F
sRF2F41GbInA2wE0cO9koKKZommlVPn9FIa2PFWbNiVXKhdC8Tz6xSLR9oG0IDA1zzDs8rwrjUqA
BunBRgXkee2mKrUrGHg/I+anywd2nleFLDh8gLoGbB5SFqdXJprJgMGnRtp1hnhriZHbq+JV39T3
JgZ8TVJyIo3FpR2JY84vAqLblCpYGjGS91Gr7cgIZ9tMK5foJufVLd7Fn7LYtrrZHIgaJHC62lKa
tuNM0EaTiDwinuVHh0wPaDaQmUbl5XQHJyh3q5ngD+iU95iOzYv30q1+TTl0Y0f85cIbzutIGvPA
5kjppZCCD6TWYYjWVnp/+T4slBROBTAZAlXMRL01IUAJ3XJT+nBWN0SwqxdaIZXdaDvH9shJ93D3
kB7lkVVp51qr4xFwNpHg5xvDBwKl28QoWzp/Dd7ywJPorT572UC8pDVgWBWZOTNkdAQpooqyHbTA
nUz9UGtAjNAz1FAaWRU8JdeBwZ42Xzi7Sz/4kmDm+DoxNayM5NIuGK21ntRPKbrI+infVIngREFz
E5SDZwnBlZ5FjZ0BWPryF1i0REcLZ063JTV61QUkZywJsTaKdP1LoBGeW0JXcWmVzHFqViynXVlJ
O3MqvEIuNiJgFhQrdS3wUAaC8TTWo4/ymZ3G1grHvm6H/ne+A0orMLqKgcIHW4kzEgClkRKWaPTp
FFUM6kAdeCBO71E3veOllBevsA5HhWY0dDhHjBORj1IkSTPUAJo1QeV7o60jFyOkaETeiBhm493g
JdePAhUj34QOTvWsfA3+m1joC8Q64m0HMgYbeXNP8NotdGpgm2s+UfP/sUILQ6Rw/oD8RO/W0SMV
USag3Z00+0VZu1PfuJMVW73WtqApWQfc1t4l/a1rmOcCvABYC3XmrYApS8uCoZd2iqBuckG3J5D7
Sga2Nz3M4iczLmypAM5oEvq1uQelnJMBB1zQOWHD0tcwQNWFc0XDA+zk6bKntCNWlBNxlyr7JL9W
JY7LtGSB0U0KIgN4KTRyOP18GZismgiS1t1UXZXJYBtAsDHIozK6es6bkF14/qAoB68apmRN1FIZ
a9/lakASM1DvauUFgzhZLdlWzPHZF9aDmrSG1hrsGDjcGBlVg6aBSKQ+e1NtBr1HB34creTIcqxU
8UaVN5XHk8e4FNpUY3zRAv+DQkx7yl1hdjvpsSI5Zo8/X9aeS0/geG1s11cyKh066QsRrUM0OzYj
Bdx6pU0HjPm4hQsX70QYY6TSrqiKcAopgtFwZQ3NNjAzjpZccMdo/wAlVUFMhz9O7x5m+xsByRt5
N0sRhlkdkO3Z7bwekgfOxi3YPeT3gG+r0AcNFt5TQQlmD/RyxMYh7vFVb1yb+84NsHGRx+OLW1oT
CtwIiJHeQ06RURutFgG2IESEOlau0GxnZRMO953OKfwuvaRjKYwhnQdpRB4Nh5OrqS+NnY/S+3qY
Zo5yWLpxqHTJCIAV0PmhIHa6cQAEG4uwxWp6v9/TMZoag2zZhjpioGx/unxMC0/pRBjzdDWtN/Sq
IMoOACyvatN5lVFvySS/ESt1Qivi3IqFCw6DgVE22E1Q0bCxh9kqndA2ibKrm/hQd5Lf5Lx89sIx
YQoQSJygwJYAb85YZaHTBUBLFoBvF1XLB1MM2YQtLHRo8oinzhaDVji0ZWLqmGIHgQbn9KB0owZ7
TDlBDaF83ZX6PTJMq8vHc3azMUKJx4pgDWxxlsU2ccwD8j3lGBh3hixMqyaKMeo6qHuxAZRQIgWj
86viEIUCAxs8SgalzWZuQ9EMQSLEqbLT5m6PrXV0QvZCpDoW4XqM9LmceIxg8aEzL9QbF1FaY645
ETH2TNROAcljoD6oYMu66kp5cJIObrkYY5YowcSCrY7x176Sbgsx2pKkKx1Zx7IjTBRwFOP5aWqY
wlFBIgZkAlC0M7o3T1MVwxdIrKH36jqL502XcTqiz182mhspihGCEEytoV/s9MI0EshGowrztq0L
NiXNJ1vLEdJV55p27gmbgIe7e/YUKGUGdLyIo8IYDhsO4041pTyl4i7IH/vXguzGlKMTzzcNEZWK
Yg6aezGaqTOHWHbFaLRSjRU1G0vdGj1nTnlhBRgjhoONR0DZBZkLKZeFOYnRiM/vdMcaE3+As6sZ
vLTPebcKriLAxlUM+CBbLbGhgyVVaCxMZO0uOExeYauw8/U3eVO8BNft3bpcVeucR265cBvANQa3
CWRxmFyE6NPb0ImAHVVDWb3r/XZ/SgViufLd5Zd9tpFgzQDdCPrwYcJE3IpTYUYYgmly7Cku2Fpo
QjRGeiEPKvNMWVF+BB2pJRR50eHGJorrvAKba1cLERyK8b6Rd6g2OkXcbVtN+uux/tfL+N/hW3Hz
l55o/uc/+PtLUU41CYFSfvrX/7ku3/L7tn57aw/P5X/oP/3xq8xvHshLXTTFe8v+1sk/wud/l+8+
t88nf/FyDEtOt91bPd29NV3afgjAN6W/+U9/+K+3j095mMq3P/94Kbq8pZ8WkiL/4/uPNq9//vGR
Kv6v48///sOr5wz/7r7InlPyfPYv3p6b9s8/NOnfCA6RDKaFAYQWVIEPb/QnqvhvFCbQkw7zC8Yb
UG788a+8qNvozz8kCT9ClQQtpejnRH8F7k5TdPRHgvRvlE3Qqog6FIY40LBo/PH3Vzs5pJ+H9q+8
y24AaNc2f/5x6mygjoWPR/UMsNIYFEVlizGYnaB0OgYqIzueFQMUlH2SrjRleNDleA0sdWlXxGAC
8i/f/FMV9V0oQlfQRyAIArnh6c3vBxRT6kqObJIOwO0cdL8fAl6UxSAbf5eC9hBkqKnK1RhF2FUd
ugIx12bH4KVyUclNnehG9HK//iw8VoU9yW59hRYfV+Mk0haXdySY0ZCS0A1FHkFwhKzq0Fd2UHJ0
/Omz/r40xAqgvkABD+WS0w3Uc3mMAhWnJrYjpkP6DNEPDmyoE7AKZR2vn5oj7mOI7Cjn0NVtp4F4
BDE/+WSU2zgX7cm8iUVeXozR+WfrYg2+3Es1QFewrv6pJ7b5PjW2sW6uUhS4Gj/MnK71VKiyT9zW
AHrjfno+54KZcKVQ0VQk0fCrf5reMX+uw6TVLobhlLXgBX4mI53T3pkAiyQ2xufjO4BMOcTnTc8z
XfXn34MJaIRMnZS+BF9avBEf9dviSnViN9wmh9Lr3OQm/GL6AO49mBwnc/HG/rxPrJlQgI2QEeTO
bIvAwcz2Wsdt96A7eGmHqTU8ukNZFqNY1EBE686+hEQkltXb/VbZJk//IE22fGWhbykvHeIA5vGL
c5dN8B4g7mn2I4cOGIGzBXlHAE1ttrVNKQ54NWdmDP7v0/splH34SjmVSgyheoKyrOoFGwtYQQ5N
zeUrgdNJtazfkAn7e4mMEsgEs8uDHNIQSU0OhrX2NYJRZFhVt/esyike6DKJG//GZaHj9wBHAuEf
1M/pSea6nJkNmYAHL8fAYehsvFjvsoFg6h9/7STqioAYgRWE0WQsBJpxpLZq8A7kFeAO39G34krr
YAOuOVf2u97ho4CeemPfJcJzRpyqAbmKRfRVOjUKNHHAqiTU1PXDoL5nCae/dPF507z/30KYrYuz
Sa9qCULayh192SGhna3zawHgUk5rGyt0YhTgGF23q+T6F3PVHysEsx5MLgwi4CcMRnhDObsIAKRs
9VC915vcj93EMT4pK22rOeKap8sWdMqJOPrzowcvT5NSGFRcCyuYWNe6Bhfqh5f13ZU5dl2Y5PvH
gigXLNhnabEMXtKphFQ0AsEURprpH7zyZhTd1NfdwSevzWt6i5Gn31jSsUC2ESJXcwU9k1hSAXQD
sQfZ7S9i8Z2tiW0vHJIiFdIYIujFz0yA8YVb1S0fLRNwy4mbO7/Y5noukTF9ZYTETdnRc0LRj7pH
sZs56kOxKdzoK0/ax8NlzMDJFjKXUDbnCtkmSNPs2TeepHqtbsc96hiu4Ol7eGXj+/w+yfZV6JSO
k+K/ly/Nwq0E/6KkInFDe5BYXDedzEgIZJBfq28JBIocrbygRk4+nzEBmgX80mHA5w9D6QbyYdYm
EAZx3L8l1X8ihbn5eZsXLcnpLoYgWoCjBM41zJlSqM0R0xp2fjVPtpZ7zU3NRWVm+se+XxiF5tjQ
rYM+F2p6jx62kmrNmNUQLreKrZWFrfWRKwyYJZLuFTJ6ugrYoRh4D/Gv+9VY9U/BjE3XAkuvMrq3
wZx8EjR9j4aev4LYkxj2WKcsX4+fIpjjQ4emNGU9REgkddsczl5yd/kCLvm4J6tgzo5EsREXVES8
z/fCdXqj+ZKNqiHmwBLZFgk8TZlbqKQfevbsfm4dWxctxTrDvYRQCqVNEbsHkArUK56NWdw+xFoi
bAzyiGcpDVWZ5FmEGK1D0NW1sdcPHc+IUhVxtpYjIYzCkschrQjlUOz96pnsoDmAwTY7emEjSWmH
Lk9lfGSaLglkdBYhuRXr0sfm6aYzFzZ4uYSXbJ3Ktpza4lb00n26Se6ytXE/AGwpvykfgO4L/Hqn
wFeDt5K5zWa4NmZPKR0j86J0ncg3v8zp8P1pHm0NY3PDMQjnKqVb82SgLhvZ1SFwewej57Oj7msn
PfBoHRb8bBS+MXCB6AFMTiJzm4VZAmMPtR5oAViHBrS6ZDiZWDlpsuI8nMU7/FMUe4fDgeKy0dgI
Celn2VGdMT8UK7Jq3NHTnPHQPirP6RVFGtcGO/l2WTpPOOOQkr4RcgBM0AfUbroDxRnWfXXHC0QZ
rO+/TxDeGSpnBkZrGAUUWc0witqHnCiwDVSYVKd8QHKE7CQ7cHVXu42STTS6iiMTFziKPM+bvp7z
y/7zCzAHmpVmn2cF3WUg0UZO4o1A928fwcaN4iovlFi+PT+EsYWhFuTq6PrEasUktEks3ZS66KAL
1UlR6Lh8gMuq6aco5gAVrZUTvI7ITicwWuVvVvD4/xPAqKUkSHM0Z2AtmRQ89Vb4kCT55rKIZY8X
A//fb4fJaKIIcbku0NtRuxhJUmyanegdZQt0GQqunTo8cMjFXdNo/QWtkEhRUnfnyNaTekgyYYRA
q6vscPgWydwGE3qjzy7ckQjGnciLAVgqVETjzX6/IXfgNwForP5Oe2nISgItwmTLAN0HZCF473gk
E0sxmYXByh9LZLyKcYjKpi4gf3DAG9RrXpW5lW7rkG551ZP40s4O4BKbDcJOmT9lRu/dpeUzD36a
4Y7KHw6jM3hQLehcRPrJzm74TsDy9TlaKvO2VTA/NGguoG9b/egeqhzzRvNA+PYs2pHHm41lyinf
ldlPeSwnWIACYaVTeTSTpbjoMLNVW3mnaYnc4emSZcfqSBrzwtFXjrYQGp2NwGEQwQMeK5jaMyok
tVLXTN7DoXZLVXSBRWOLcnyFvi5HDDZGpdiNVv2Oujn6Mow2AB3y3CH/DE8oSMCUd9/zkGEZyKnz
zWV0wZRXZIzpu0Hl8jq5Mm+ttXkrPmLJDoBgHDqXdq2tcuKILv/VLIY5gD7CAAkYgdG3f6oX5KjA
SFMLbdrViZ1mud2h6atUc/uywltSP5KIySVK0iChPeFUzNwPkl7RVJNZ5p1HpGx0iNbytOqSFUKZ
jCZmaBWYzSOQtBBUi0oZJVfeji4G4aFXY8om7hi3Bdo8KF7x4EwGZ3mLD/JIMptQMFMDrT80GhbW
wW2wxfwNnFnxOgVfCugnXJ1j3D+aBVhlAxZ7g3LMUw5pRteqWhvWAz221kVarYIPpUaO+U6uknVe
u+SOrGvEJeAb6HwL9BSq06L/rbBlG8nnh/lRtjNf4DoBVMGefSkDBTLUeS08PuaQSSHE5kzfrTjM
hy59FKxdAWxELZhcLea1FCyGzkjx/ZDGuMhjb9WTmEBavIGLrAR2nzgF3PRVa08+OuMKp/waAJlx
9Q+S0kumTgLklgnsSvR6sWWbLEpJnFMXQV1Fr9p19Jq/xq85CB7UzcuAqL2xW92u79oVXzsuvSRM
1aBuCNYrnDyzyVFYTgjXUcJp26fQ+JzmPODhRc8VDwilTgqearKxn4IwqZhpkYiyUIF0N5nRye2W
vd09q4+Ukkp3Z2c0nozZAVNa5vNc56UVKiJaHyR0/wOugDFuzSQoGcDUoJK64ssgmvtMTZzL6mjR
xBzJYEOQFFzrADfGAbYvQeTUYIypP6M6BA0hXiPI8lIvuONFWEuq9lgmY9bCgRCU9+m6gs9q+KBM
GAPoOfMMi5Yagy6Y7qIQEzjAU0WbVuZsdiGtf71Y16A2BPEammCzfbSWQUHBcwwWj0pC5ysS/GhK
+FCLR16lXORSGxaQ1hi4HsWdHPEwApZeGj73hwTmlWP+qa8ntKnYYT5haB/dr/CWAWXhlELojKFm
G5O0vnw5eItiTGIriTkCOnpOlVpJvpBKgWLHsQzYjMuClm/h0eIYLR6i9NyYMyQ1Xp458V6/pXyA
/brx40e4PGCHvo08XuZ20VYdbylzRQySJYA8/JCaPpQ3qVs4+mvjSk5yU/ggRvvCWeWSVQayHQbT
gVEoymz5PqrKXlbnD1s1eMV778JGwVCiThLcqzZwAp3hnl+BpVqCNUbHUhl3vEVWC1MnkGokbTXY
phW1nkhm8XNapohEoljE/9d2XtE2ka8Bh+038sfH8hktJpp/a7FMM5FT8SL8ofB4zc6uKop2aKtD
9hv+m6iKzOuIuhqHmViwuPHg6NV6IryW5nOFQkWggKdiaIAmiZnX0E3INoY6xgRqtwewvw+cjh3Z
oDV8DyoTft18cUVH4pgnYZolBpapuMYDmkrmIB+eeNkKtdfIaU1Xtksnf+M+iTMtwyySeRKp0TRy
ggZFO98PjyT3AtNR3OQ2u22/tTbZlJXjtcRpSvgYWDTP4J2/SCqejlBLIlS3ydp0scyFcqgxx127
+T6862GOTDdYi0+zV/n8p8GVx1wbcZKQ3q0gbwBwGXzF4UDd1YA2ZuR3qNdwERvOTN/HAkEEignu
hXSyDiSBuZqxv4lV7slQ2tZguubMeXKLdwcdAppsIWt9nsJsyyHMc7yGUhttOczsJLvl6LLFi/JT
BOs3ZFOhxDN9cNX79J4KB3H2xMztNxLlRnNVxekNV8tXtbKliZzf8P4+NvLHEj8aF44Mbl0oWhVj
gAYp+dQJ6u0Qfbu8wqU9RIsuXFv00KJ3mHkJwzxLTUnQZjho0ZVe1tug59W8ZFYzYw3HIhjN3GMG
o7ViiLDuaW8FoHH2uj168Vq2ic9riGE4yhBdM9IYPYz5WDPpQkijteXZXIdX442+ah+sJxFA7jHY
cEPPcJL96AQgB/Ciu3h2qh6pBgeY2avLm7uoTI+WzgJxIWbLDDmiX+Y6upk34TbdUW9Tgr9JfJ6/
eWZ3T1fOtl5IAiZHygzCMPq1qYNvSfyqNHtrbDnP7jzxxgiiB350KftQS80wCGg01D2Go1vOfv36
V6Aw+Zrhxqab3w0Pz/wy1bJoDJMZCIgACcCucWiCNhssrLHxukeKB5z6JWrfw8r80vkDsSfXeCxv
adR/+SQXn8mRXGbJuSW30hBArix1tjnd5N3XywLoOztxX+ieHglgwjy9DMsyzENih+Oz0nwpBZSB
BcWpStGuZc6I2UeS55Iwxh4UXRnreQhh6kp46W/G3i7uhN5WNbdGa4thj2vdNdGPMWDGSEEXZIYU
9bDuP8mzP1Z++Yn3Ts58N7p4hHjodaZwZKzP0VS1mc90d6NG/yxW+6I2/XTey6LkYr7dbYi4arlx
7+KRWnCnMIMAdBg2eWSJmSADDh+qXa83ZideoQ7Aa2U9l4HkO5CSMHSiglWHXZhmpaD+ltD5OJVB
vEZcARx5PeCBqS/Y91MxjBOFxncpLDSIMRM7exa9ZAdsN294Af/b7GUAFuEd2IfiOr1BpxIZsyEJ
4txPRKM5A9EZRmAa2hEac7eDJz82dqPaFhqUdIqPGul+YEuNLX/mfYnzcAqtIEgx4vAQOIHVmn0z
YpakkaXQAkBhH+hQbY6mZMQZxkrcy/a0lu8uP9JzDQuBlBRNpHPRJpupmCejikCRCbcR0RopR0+p
P+tk8BC0cvTN8pH+FMU6HqFBSJMl2OB0j4basodXHHq6K20HDehPFACWm4Y/V0FYHfYRCVXg75zp
Vn0aqqJMcIsGp96PSEWjlgJQ/t287u3GbStnXNWNrZmO+PAPUmyLTwVjZGjwEUUgYDN2WzXbJo4a
LFjcjpE7AovrjtLqmG78aF6Xz7WF1kHuDVo8UMzamhTyBTM3zDUGqhpQwXIIHV9Ao1LLtEEg3OFs
Pe0unuxxsufH4Tp55Tfj4LosaHwMBGAYAJMCmEhjRlaCpJ3ROw/90w5qMq9GfQpn4oCHWzYGWwln
FM9SPShuo0bur7Wg75vPGlCsoQ6zIcfD7upah08Fq/+cDHKyyQxg1fihUZeTI1hhj9xoGI4jcpOq
3lnXLREt4GkUwpz6kzXIX7IwAlRnXZRSYq20NEoVxRHUBo33ToMiSKw6RdShvdiVCQFOqmuFiYyp
assAUjAwmUQBytwV0QtqT1K/0aKyGEQvnk1jOoBLRKwAdCrHcyv6Vg2c5sqPhmQeiGvU8yhpTtW0
Zjy6GvgYSsHJkOIERbciyMpgOOpsTfijldQYRfRZmo1acmiONJfsUJTz7k1u1G56Gno0U1l23OLy
GLYRJYbWrEtRnMwnRB8j0NLCTA/Q0IThDaGtMT5TA33SDgOj6EM7jIilY9rfBJQbGM5ApYu6PcYT
C5wCcORGWL1RIaE42aacyxWal2K0JTvDNAiY0JqmZB32spjfSZgflGc3k7VZBoiJAo4QA61C3bc6
qYnujUklAvPUMDO9vDJj6JBvQTJX4qYas7S7yyaSaJ2ThpjP83WznDO/G2j/TScUJoSiwBF3WIEc
pe3XKowHcdMVqow279GQkvpL2VWxjJb3srpOC33Q1lVKFB0uSmB0jlkHM7DMiyyzPFyoqv6sgCev
vIsNncSvZIoxS6SUeg4iHILUots3bVp4U5hV71Y61/J7pma5+qXs+779Mgz6rHjpZGqtM4udlThN
Y4rDJzHSB30NhptCu+26sVL3jVk106EpxhilrFKfp8Qe6ixvZadNklR/RXpjjDZhPgbaehrEsnoc
JsPoU1sKxaxVbayr7HYVaYPpPi/IPF3FiiqMVyHAzVTfDAWrujGzZJy2LcBYVYz15mVibPAg4EbY
k6GFo2L3plqlviLNmX5lCL0Q3E6aMg25kwlxPW2TvMCUom0lpkh2QhOh9OKoVik3KLzphdX7AgI/
7ZsCigOlsEkwmIqnK0PfP6hlJsoPoEeailvosrZYxYaprEpAwyUOtkWXUMecg8ALgIyltz5qX4l8
VZWyGW4ULYgBpZ2pZvkkJbiBB/Czkgelm6ybwRxMzGKGMT4wyiSKxVChE+GqMMZw3NZDPa8BDiCY
7jSWytR5VhNhhttV9KrJJyezcPM6u00zGTmT3oqR4FOtLPNJphPdaeZmlhw17gxz3U6SGl7nlTJZ
thwbIoipzSlrwTenWWMX7tRsqmZET2lUaH4plXr9Rc8HyqCVZEaWoUvIwnW8jWtVEt5EocJUmg0a
ueRrocVZu5MqKKKX1hrj4CtIBMIw3ggycgDWXkn6RmxW0gD1lNx2IDAaptshMFJt2KuZCla1+8lq
FWJdQUeYCVjq64GIHXZZaDEsUzedVMtegynhWgVRFEoa86aF01U/dGWhCtN9Ba4v5GyIQtEfKhnD
ttfog1DVdjWn4RSX2yCfxgl9ArNavCYZuN47FJSLKMndmY4zlq4IwObmoVMxiHkIUktG4lKeTLzp
VZBbYt2u87Ys1fthJmmYeWToW73/krZ1TuR9rxO5aK8rEstBcIjyKkNXF7bRAE7mZT9kKb2CWXYa
sWPUEuW30wCsahvSRh0CMKEs7aJGdUbJ3Sn4dlnKgg/yMTL/QwzjVhIhLvuohRhDApyhN3ndFXhT
D4EP+qgw8wufP6KwGDEbeCoGmtMWyl2KAU54NPTT8L3zolcYtG0L76N/nA//QNq504EVHkmjPz+K
ZMHPKheGCGmNJ0923TsNkG4stOIiKYDGvwekdDCuytnWcz/rVCh7eok1gmcPQlu33gOg2/o2IgFo
7IqD6Y7bidhgWgPZ41t9+K3E4/F6mRO1kD1Gn/PHervUlr0KecdxiwTIprZBXsylLF8K7DDVL2KO
UloqLXZBSFIL8qCqN5nXoyMtueG3Ty4mfY7lsOF51xlFZUIOsuIr48lSPatzENailBlgviZHg7WO
2ZqSOP1d8DTnK6NyjEf1qbjJt7+KPEJTUBS1FTOSNIkuGTpT+Ms0UKWFIsIEjGfZJHsRNB62wHkx
nIqgmAyUrwZ4fozjWoeFjtQARNSqV1ROfDMcgFVoh2ilrRyC5Nb8rjiZm69Ia1++vudP5lQyk81T
28AQBxqYFHp0NYrTuiZP/z8JTCTQzchOGAHikLCVMdHXhKJxC+Bp0b8sZsn3/7mFgG09fftlngFQ
J8VC4iT6Ah4RoAcMsJCZY4a8hBm9fmy0fCyKuRBN38AJmHFatMIuuTSU623jYK1SID/xsMF562Le
Qop+wLHSIAwh3vOobQxBvNH1yJlSTnJ8SRDGrWglAxjFSNucbmA/CLQlgp4TvNG8Q9TUhE68G6WQ
Y+7OtQgC06MojblyTStHfQmQXXR+0Hqp5Skr1f8H0eC5WT2Vw1w85BaFPKJyGi8MrtpN6rfrukaq
en7U76u9irbhf1CcWXpQR6tjYTJLawpz0kOqettkrgIIyQcJa9RuGzAJohcfs5ZXLT/0XV4s2IDA
JgfOIbYRLJaqDkmVj2gfTMbmu/wJNSHvRb23buvn6T5xrU3DqwQsL/WnTHqjjsyt2gLmW0pxNfPJ
jwFyAe4z5OMz8IbFj4KO6hdG6DxuYzRvpYyu7OpJkHO6UnE1+/lNf5+6AcBPrwzHvBZRYZw7N7zm
ZlMW16pjnoIm/wCPyySnBrOsorLDsdauvqph/KR14QgObREtbspt7vBS1OejlzQddiSRfqOj3ZWz
qqEtf8iibmDcDWJnXuybbuemz+Grgr0V3F+eq2NEMq6MSNLAkglEpsPkDHDYrF8EIvzLmB6virkz
Cu4MSKqxj61rrgqAD/rFAQG6nwW2HqA4y6sNL96Wo11kbsscl0Ygg1vHJhJ6+LtdC5rDnlelWnCt
T8+KUWlSn5EK/gO9HcVzYrrNLUZJQRaLBy853avZ2vmqWF82eAu+NRWqAhkXvZIA8WbMUISpTkGj
Wzk4vQvHk44TqfbsCO/qmu8FLadnj8QxhshEt4LYU3U6vxjhij52ONcgCvCi2RmeZkfu7fEQbWVe
S9S5f326TOblzYkppSOVq4GMgwCV7Wl+SN3ItZzWi+/6Z1QSACDxDzKoiwYRLXRA8AEiEeg5Tx8g
0PoFOfnw+9TAjpJnYXjV28mR018epMLZoXcXLLyY3gHwMPPsEA4DyzuCHjUPojO7GiaRI4wE1160
JpjJ597WpTdhgSYXVOcinFoWOasF3bQiZxhYjzfKi/Wi5h5FBDU84TC+I4knbPvVxB1DXrw/x1KZ
l69NUoWZKEgd0GCf3MVfqm2MfHCFwpSE3uiqQ/n4t5TosVDm+cfBFKNUjQ436x5KNLvqrlBKcZLQ
01YK0u5qgyK/whmPXLo3xzIZZRDH4KnQKOSBgExcH111wgh+ifX/Mnde3Y1jR7v+K16+pz8kguBa
n32BSDBJakmdbrDUQSRyJNKvP89Wz3FLaLoxnnNzPJ41khgKO1XVrvC+wNz+XgEoYudP/dA1lwXQ
4IGvBBPv7QZtjJZaUhLS7JvCrzfqzRLwPdxRcTZOrRnckJ8K/OR+4Zw6LBWteW516L6k/yXa6w+l
/vpBJielaE9tm4pZ1u56W6OHePwSesT/rPSTNOsQX7PEr4VNTouuRn2ihAhTU2I/56VVLx5+P7HX
z8fPeZ3sVILVFz0xmFcJgGKHUJ8lnZTAvIhG399LmhvLZHv2OHKtGooVVBU7yG5SKl/+3yRMNmO6
OJV6Ks56qi+89dpp6pP7FySwB8AuUskPTBOvXV3qSQCLPETi2WaZ3cpSYP9ewnXVAb6ALuHDUtky
WXI5V7iBFwzisiU0+gRqyXDs6INyVsfS1j5WoRV/hD9lTuzV1XkldrIPzuMgd1WF2Nqhs1rh/ECN
Q0++mTzl1EgQYvkTaburmw88MoDuKYOipuztoc6rjPoo8LgRur4ho4KPa/ebknBH/74y7B/gqrN6
UnzrL6rkldSJcdfGGOTYGBMUn7XxW1tGt8bY2uQi8l3fGeMhKPLGbDsddO7WP+tS/GWIL3Ncaf9h
nX+OfaLQyhh++kqMvbKDu/JoxPaCoiKAnFurs5fSjbBLgdX/Jfv7avBiH7zytNsltCGawN4SRYsn
Gvgk4Jx/CFVegI6kzV+6xQAt9u9lnm7pOlnHFzHhmjewjxJLeRZ5ygBO0IEYUOpGolRyvjnrqs0Q
MSbKM8AuMyZyId8+p6RfxBQXPlmF7ihgJlbWyqvI75+ge5rLyl7d0K8kTk5R1alVUAuJCXVZxuI7
DK9WWN7/XkVccxLBTfn3sCaKdNG31VnRECKdPmZSZeq96qTxeJcpfhHMON5XBgSIH+07sDih9Ka4
O+oYgrqjsnQUNXlDn1ktZaXK+uH3I7qifN5ImWxKOSu6OhZxn9VFTj9nJNPdUEqVmb1/XQr0IaDf
0QszLcBa0YzbRylSFhpxefmoG39pGOhs/GgD/s9JEKaojb5TCjFZqpGZp2GwjfJk/PdGjuIhIPhU
gmCUO09W/3TWs/NaHCYwfXJHXYY5P+Xf/8KCvBIysaRyqlThDxVZUvJXy6R0Zxy6a2HgN+OYTBaZ
1ZhsHuNY3jT+6utIRZcTbhfW1/VBtvQzd/4/g6x95ey8ljqNWEVaSFpPLFGlEGAYPp1JRraPbWl1
q2jGV/gVmYvmPgCvIcUxIAvj6vpW1SanCBdHXAI0r3xa7wK/wS0lNyoKw+cUz9W9/UrW5AQZLbUC
gzDfFP1GZnZu7pK0tX+/Ka7qAmJuawDk2d/TO7iSRHWcnpi7YCXvZOlUmVon7zPYWme2+LUQA8xP
PyVNLHQo17Ue/XBGelBYm/3wngu4DTvrnbLa6Ir9V/qUxWq9kjlZLfnctHUqZJ79+n3+jnINZ21R
T/9EKyuoe3MX02tlaG/kTVZscanzaCXwKKXtAiq51KqfKu6/h9YuHih1f7GOwcIdJR9+3xMwTPMp
rutnkDAq1gSeaSBB3+7Q06ULkmjsBJSbrILmdtp1Xv09fAyt87F8KG9IDHvzYaprrg8FNj/FTqxk
UCdKpgo/PX4u9s2+PKabeNtv1pZ+r1R250fOwl76f2HzAlEMLK3gZZ7q5u6Ur3JYm/HcaR7W+00f
j3AxzkH5XN25nHRddPdzPZiekfWiGC80wfxIlzTN5jKCjrewqNB229wjtjIPInft6MPZyf8Aml+D
WP12EbWoXwtYYTZSknoh1X26MQfSfU0E0WA4grE4axqy3orIk7o+rQtKtvQx2CeFtlGG018580T4
4DUR3apgsr+Voa4bPbyE9F2k70Mu1k4NvaJun4+S8nIPmL99XB3UT4HTHJCsFvRZCYFt8EXNTqY8
R4dxXcBKg10R2hRt2p9gnPP+dMkQECWpNWqCX6ifszFi5id3GcEs928ZE0PdLvSWSBMyhi0FYSlH
yDpTBdA4wQWCYom4+dz16ZoVoKKI6mOZDtHV1Kleg2cC4isSaZSxpP5h2T4a+tPvD+tVDfFayERD
LJrVKovF1K0uZn92iNppunm5G3eUKdkrqguNj+cdWX93Fk7z6qK9Gt7EveKeomWpaK+qn2WXSlJU
s9uahZOLAv3iOB7Od7N377kpnSziZVC6hVEJmQ51fCdIOMwqM9UPhq962dOpM7UvVQ9m8KwNEnb0
l93zarCTM1fDiamHYi21u/KpPtLKFZmXyDxzf8kA/gmpYjLpExrNy83ZqSUzB+2hv13dzmWcZiZg
PUnHytFZIq3AcyT9vV7ug/52+CvhJ0AINCiH6T7EtZ3osEVhQDW8QIctypOV0c1zmZvOa1msNyLE
3np1t5a1xEiKk5hOb5G458L8EZ407pPazY6qE98H1lzK4Pp+/TmsiQk/n/O8HM7IbHLl29B0fptV
3u9P4/XV+SlichjPgbLoTitmrtGrzbmqH6ht+xwpqfN7MbPTNzl6hREtLqOYvmE7wA4LGgPwBG6/
WQkY4tbLb0mxbucOn3L9DPwc3eTwLSgbT+nZoVjujmRyazd+/0BcpAhMjfLZ0pL3sKpiiYaPFS2O
aw+cSNWwx8e/VNKlv9k/k+NYrTOwBgMeRb1v8YMUTwDQri1I7Z9WxQs45Z8QKsb3iw5YC0pNgsBg
KUzPRbzS0n4g5aR/pmKFcGP7sPxIqaInsnqWejd2tFur7ymNvQHk7C94ZVBg/Fv45MTE6XmUE9r3
TJgR/It6EtwOzjKdCwxf28EwXHIjXxoSpUeTMSaScTFSiZ0F6JKla3eS8i3U54S8xA9+zqRoPoAx
hIJ8KNJEeGEKo0qdx3guO0kSOUowRdm88MBRlG+INAEU2I2p0xRkBQ+hP7jhLQFOYlCFN7ejJz7o
r88xuT3l9WWdhJA9m6enVXBTPIir09oZtyM97CCIU0Fm//7kvtVBQqCCSjUIWYOhT1PSZHrHpkyq
np1ram1jypTqB/EM/8dEN/wqYrJRqozqX7Vmbg1BTk+7jECRurjJUTBJFaDEzSpzcdjerqYwjKAA
QQ5Mfd7UPTzTVKBENUxztdPbBMWpbaktust8zY6/azbZ7ooIRXyzvtVT8zLnDb/VSmK8b6VPIuPV
Sa/gzLromBLVlQ2TbftpCQ0nMFYid7gu5gS+DYq/CJQFDRjkbSvwMaZHZBAF31pDE1L8nkYoIjEn
T/oo0obzHuTk6vurrMliarLSkHOSCq6+0Tf4dKkhBbRyfUxWZkLJ0vm9/EzrhwCXW9kjYLONOedw
XDmrhKNlsLJoGiI3/AJ09cpU91m0SDJBLpSEZr1r3MHBd+YpvOz+BJ07kelyfw7Re8mGUsRD+WHh
z66xOBaTHYbiEx08EKBAqjE5Nsu4iBerWlPYYfjuUJ96NAo5A5taJD7m3b0rO/qNvMm0p1FNiqdE
nsBjrUFb6dw/U4sm3IHpsDCYkIhQ5S3oR3j91dQu07RcLFsVM1kYgZMvifcvDI06rbXmV0mTzLkN
16YRWAkaryjV/fXieJK0sIV4kKjaR/mrqFZKPXzY1ePisPASSmSl2auqcEenI3wl8RfVUOdBI2lZ
wUQ2vrqj7M1Mfd2NtnNRvQl21stJES6BAs4Cp5LRTeZS0StJz9imnRXcVWdQ6aXKXH+N31Gy2Nry
2Q5HQDqXu1KUZ32Q/NivRis8e31Jv8qmomKErTSb5Zhcz359rIl2GtOLoZ+lGrTXrx2VBsQ4bEyM
FaVeul/fLSqzQSefH6U5IqtfTRs9duxhTdQnAyg2vSgUVQAr/EmXREXV3ak2w80IxQLILGcbeCdS
lHO33V8ND0QugikJWHniuGDpvF0BZT0WCT0ry5ccUnkcffDS3GqnoaekB2M3H5a4Msa3EieTu4rL
uI66y4IaoNamZY7J7Tch7GD0Snjn7VzN7Us75pvdrMNgTRczAQoJ7+gFifjVeSUyZsQjOKWg6I62
lCuYgCXtNY20ts9qR1ChTEvzvJCsoOm9qNfmLM8vpg75aL/1khikQIYRztsr+UOkFbRVJjmNVmbb
7xoAKpqNeqdKB4klzWb74d86g2zeibzJNUOqqybKx5UB2JtqjovQqhadOapz6v0Xp4iaI8h5gaJZ
oQe1aVguHousO/cM69Ip1io6NJyU37tdvxqxiYiJQm/UpO3XQ1liQGi0He3MjnsCQKUVP0qPobN6
p9+P1skaMjO8D5y2p5nQmvP9fj0gOjxSmgKyn6JC6DTtZI4ULu9VragvpU7luzHAjnE/2g627Jyp
rATiZNbhnJQDijV8K3SyZ+pVLkVqHBR/VKXTzuTE3skT/AHSlzktPFV3NNkAi4xEA9+egNdyckXM
llFDrF4WhloQSpdegDq2s93SG+zSVa3GW9vxXKHRdHV/kTq5Daox8JMcWvJg9goAFaLW25Tq+0S2
kto6HbLN6WE8AjY0mAx6E8BapJplY86S6Ew2Ms/BqkJQzNhJAqvTkHZ/4sSMDfYcHlK7SzYq6ii2
+qU55Kbxsb2L7eAYfpnZ2pNDKnxuVD3AmBTnC3zGyQIXcdVDW6JQ+Lu5PDd+e7/+qG2XX+mNo3Bg
9a790JiNc/rUExrQ7ks/2lB2evpImsb5/YNMtbGCT0HVGeCJKKcVcKCTB6lPlH237H9sfaSDP5S4
oDY6ce2HgSnZgupm7uYx8Z9+kTjxn4ZLqwXnFolZblhhoKJzo20H/VVizDR3vDz8K9X/i6iJKgyT
KkZbvmxsw9Po018fL+5ojz5VbS/YWZ0tboyxK7Rwvb04EsWn8zGYtyEIEvGTOZ6cr2a5puU3xoPr
603dJ6AStY62+jwScy01w4zW9UxEa6q0fkiE5IdcPXCyOOFvbc4FOvM1yEzibJ0fZAqZaXa6OzkF
dn1wh71BSYozq0YmjuovQifqOtZiqlFGFrazRjc9Ci7k2i33vSO8pXmc8+kRepnVV2Oc7NyRVnGg
8xC3LNbhvs1bbWfkbelqgdrez5ySiQ3/Y2iY75UGnR+QBG/n86zVVUv0SpyS8zcxMGIdglbizyG4
K1ePCDx0sIxDCfULpmkYhwBinhAXGla8cKqPxcWS6XwZzfEhPsJYbACvk7kign1hPW0QGOALVceD
Mrjnpx5ckXkUiKmaZLrpmCNzJRxFHeiwt1PQXtJkmcZoLD1Onhay8i6mjHJmmsV5nJxXZABgSSMk
XMNT2uSFAY4wZemKKQO+3D1lVIaLEr0R+MWLXTgt8BoCwvc8d1yuLO8buRNTtArruuzwkNm5vb1S
6M4I/OFmtFRr7P9Ea8aVnfta3JQRla5spYwviFOyxe6knD+udHIQSqfPFARN4KxfFM8bQRNXuwXo
ucgCBNVOFNwIkhIRpetk+5S4beCMloxtX/ngl10q806ZBdm6NlDBqEmbKeErVZ/smWW5bFPthP4F
j/oui9qbLq8/jGH0fmbfXFu/13Im6k5rwhqgwpf1I47l0xmeAjXTs36Xm2Ezt12uqHO6O3+OaqLn
tDQflqViKGZzkakeysL8Js8XnrZqb1U1j7aXZACLXWu+/n6Uk/CG0EFvxE70HRzSQNpr+Clh/Dwq
3/oM+Iia7r7uOQ7kz3kVvFd1Y2YHXTv0r4c6sdXBUPelvhgVM1p8zkIYibI5J3/q6v4yrImNNsbT
oghpYzAbhW6+JbSihV+FXiZ/WK7eq2pj9Zrq6cnCWdSP1XnY/H5S59Zyoti7Mk6iMpeQHhf3Jz3f
n8/ECJtI2XTLlZf0tHyv84vze6HX1NzrWZ2om0CNAIuIGLI03ijBd46JGQf0TkRLK03+oBD+j+xL
M8KmcOjrMQUxReYMgp/t9TXsgmlCf5aM0EyGAzCpv/1+dC95/6kWfzW8aZ4giJd9HpRiRW1xnQid
rqPYqKGf6cKdCVI8XzUz63yYu+nPjXSibQDdUKIONB+zGmsP6l4Cr8vEkYzy0K6Ux2U/R6h4zUyD
ik231kr0F/zSs3HhQIKlgUDRBXMp6eqTPveNk5Q3VQ1qxV6hO4VonWanvkx0wZHbL6uFEzabliBW
bQcq0JjQNszHWK7NhEaxCc1WCjx+07rzRD6Hg1KzqynPMLj7y8d6uTho9egDhOIl+ZxGvHaLIMYC
zteK5gH4jyc7uq3UrggrBLYfJUL47wXnhmCWNKqNbOWMcPZafk0b0hhOrgt8UTTj5ODSSRePqxWa
iasqDZxuGPkpEUHCo2eX8q71PZx3lJovB0cE+UWk/fe7/IqLBgIvhUdrOJpEfPutOwSskLzq245b
THr5XBtLc9ll96AtmO16sH4valLG9sOML4k8GC89BBTfvpVVNKQvW2BihRl/0KzqZuQmASGFqLpS
nehkUR9N+dxcEuGa8n8tVrz+KnC16qJYDgfEpnVma1Lw2HTSXCnk9Wn8ObTJNIb1CGDNiIxBuUsH
LmFdZZ4BOurTd7+fRPFFU6X0ejATS3Y+ZRHVj2K9LurdSc799ar1+qz1fy/m2s2LffFzQOJovpo0
PW4WbdkzIKETRPtU/PkcWwaEYaIxLncv823qc0ObHIVoWUSLYSnW6QQvi3aQgWsqxrkM2lUpMoQv
MqACIsj4dmBtEF+0NkfK+dyG7nABSsA4DbeBVn2ZmcKre+KVpMl2v9RyuATlTExheDxldnXZSu9/
ROBBhlUtdGj6ABLYfKnhVT22fCV6suWNJtSSRka05o2UZQGIC22HreRm8PFkiWqzv3TGCC0uqdwB
5G7KXqF1p2ZcA5xmrqoS8KnYblp9Jrd89Ri/sMKT6xUh/rcLp0ekAZuMhTstgdLRFu5Sm/Mxru4N
A34KrqySQvz5rYhF0HS1pvYAA+bJRj5Hdl7XHpjvMyAF10fyU8zkDHd6HCYhLQhm1C3cBTU0a2UO
z+KqrhXV7EsioSJTPMmHAM9RAsmMDBELBX8rPbmVcgQfLXTEIVbAOOMC7kcgWP6l69Jr2ZPrWq2T
k6gGZAM1dlCAw8tk6vHy2YjnNffgtZzJUR7oJAbMDzkC86S4HY5Ssku+CmqupZfeyk89qbfH/F4h
L+3NnO1rS/ha9ORsV2NWhWANiukNvOZW+57oFCCC/YOZ7iRbUrjez52xq6eaVmxCNyTDf+2tHZpV
NtYKkfreDbystM8kuEBg3avW6cKZPmuz+XdVTOHU3LwWOVEkRbYcl/oJGuXOkixRz7HYKdvBMbx6
20AzR/3Rc0/yK3aaL4J/OzsOtz2ToLvrO32v3ilusaUYZG76lasr/2omJgd1FSl10y+ZiaWpe4uP
0e36ptqfv8XShoqepVvdjzsRcGme2/f1bXJsn1UvARC85CYdfyy8uejz1d3w6nEmB5rivrYqYjFL
WosH8KHT5iLAcxIm5jjo9LJahi/7jYZxaSNtVTP+kIBLrX/P6ZCj5iXHkwLYkD6zxF1l3vg+LEx9
M6/qr7oGr/fExE4bNbgj6zWFn8k+PyrOCzGVc3HrfWBmjmgGmou0iy/83SacaH41S4NzemZ6E5kg
d/phtT65cf1RaSi27UvuHzPRgusjVLgFYANEk9hktpugLRd9yWyD+vvUXCxRhpEeip3s6WYEmjsM
ULO4aVcH+UrmZFaXUj1GsdjSGa0WcL9rj6svy9q+3Mk7UQHSPFWjWX4yYkuJrWj7xw7+nzfX6/pf
/8vvX/NiqMLTuZn8+q9D+LXK6/y5+V/xsX+/7e2H/nVTfM/um+r79+bwVEzf+eaDfP8f8u2n5unN
L07WhM1wd/leDe++15ekeRFy+p6Ld/7ZF//2/eVbHobi+z///jW/ZI34tlOYZ3//4yX/2z//TssM
NX7o53/TxwsZf7zh+JTy2fvvWfwUX/7m18lT9q3+Hzt8yodL8xT+7e6SfXvKr37d96e6+effqaP7
x5LUC/qY7DG1iyxb9/3HK+o/6PojWii8IuMlIwUIbHP+59+V5T/IWoikGXRYIjjO09X55Y+XaN8Q
jBYqFTlkBbS//9+puf1xJH6sGlP1x+9vGKtfujF+Hp2FqJvS6FCfgrctx05bhW2kHiI/3JXb+ri4
WWxUs7CLiNI8ZSt+1Y7GUXdWoFm6tbXaDFv5vlIJWQd34bF1Ayc7DB/obXZ6F5Sfm84LoYWs7Hob
7eOnxM8gSAPcczAp0fYuOxHP7omSyOBlxLYCPZ2+bf3YAf7FuvBzbyteYcfvgq2ABOwBQB6sclPu
ai4XtDXvVPvsLzaw6FBKC9OcPziNK3natqT+KcLSLNx8o2+JbW1VGzwJauDD3rwcZDqGCwB7liRq
TkeUv+yqNiEae3GANI1QhrGPD6tNeVS2qxvdK4/DgSJhagPHbXIMfdAC3ZTDnbiaQwZza2zzu+B2
cUzu4+36mB/STbkFoMsJLZlxinavxWHpURvqG525Wpnp4XyTGGbQmTrQpY/B7UXrzP5LChSh5sRg
I2mO6tbmd98hTOI+EISz0CF2iOEMnnVLoCcVlCqKx9BAb+Ib7NITZJiamfu160i3wb7fhl7uxZCA
g5C9uVBsfHY7t/QhjPaqHaEor9ron6pdDW+aaum2uo33K6dzV17sy153m8H+dPG6d+nd2R299d2F
SjrfcM93HUWusZduL5CLCzYcKk4HXMMQ1opoe96iZFz1Wd7Gt/E35ev6c7PJeY7arszLA9UKHRH4
FaZ+ua338B3f5L4GCntLfr/YSC6Zm81lv7oLboY9yXdbciVbtTKztPUbCDj36bfxfYmfDZ4gzqgC
a5lVHclaOsujelwfaj++Lx4zp/T7Z4nMJhBz1JhIVOOed60nugqXdJ8RiXJiNzpoh6WdeIHqn8mu
aBRRrG5XPriazHYIpErsjjEgjKG9BKQ+tKUP2qbYKruOWsGUciSFhzWc5mvIzwMZeu1dulP9y2Yd
gTptGUftnXzLToRNOXQTB0KkrcTfvl12yaN8G37h/PDO6G7lD15Yk/ynqcANb+L76BDtlW2y1w/5
zngXHVacgGof+edttoUceqZPl2qVN1by51GfOB9dflFyPS/lA0UcAhOidxu7oMCq3lzMlVnwDJX9
/Nx44sKuO4lf+CNtW5IzWI29eFAJYtZO+nS+BY7l5WrYuBSW4u3F5vvQDt0LRlCxFGdtUMUl25XP
CXPjjbxZ4VbjbK8E1Qko6lTg26q7cmPuF6VNqNtudtppm3rUIPAPnEdED1Kv3+R3yx3cNiDNnygF
Cb3wO3VLyWq7rK36+/glfWw3DSYvfqTJRRRUDTcFWHXwuOdWu3u3ABdg8V6zK/7WbIJPZ1f3k53m
x1R65I/GJy4cvnw8hXuDvXTQb9iQ/slXHsZ3y3crp3bb7eqQrjYnv92e9sluPAZu7WqQoar5rcG7
RZ1yZMqH3lsS6QDgQpwHt7Ug3OLvzxczsZ4+JebXDK0gynzh0KDqWMIbVs1vzxGf74BDE+8NLAOo
hAFEDr7Jqf3ltttHm9aLUKzGsdw0LkgakBonhSlzf7nw5tDNSGxv1uxHEmof2HF2YT2RoSUECdKH
KR7uGzp8r3ksymGxy/bQItsXBz/FuezWt4m15Lf4OLoNJRbGO41KXYpeCrae4i0JHoaUQiRQw2QW
YXN/cTNshdzkMHw53egAltMOj8jIyd2zwxHwy03uiDJUieLqmH5oUK2OtNnCJq07tD5AEop74kiW
SrFz7HZmZ1buAA+z2FQLUxRcP5+wCK2N1jd7O/OX9to+AX3kR7yr3Ejvyk1krR5Wn06ULEhm+FEE
OYGc9hdYIFEnGDE0g3Ko4B3w26ZqKt5iU/Al523xCKKY9crwX7GY8NK/dbV/nqPJnaJbhYDPw8hw
KB39MGLKcovmCu6W5QYO2wVrUtkgrODdMgKm8mKt9mdWIsNW9UzFmvDwfYwBujhLfgyZjfcllxFK
ls1vGbgZFzM3z1bgwVZnrqCNTbbD5rK7cAwbt3XFkQVc2+7tz4YHpomLaTYXFDGenBqrWDuVm3Sm
2DbCSPICJEM8IcaVeh9X92QXipFtgKKqaIKmEMRJOMLS58s28cUX1hudPSZZ6bF3S346ozRLp+af
i1P1O8O7OLAgWuJP7KAnsZ/rzdLO+V2CzTJ+p/FFpZNv1mwJBTGRT5aZwYovLx3Zj9gsUMe+DCTC
UWjZ3aKxivYJbogXJ/L51MGAK3dllu8vjE5h++gMhq11ZNIw4qqL9mLknA03f4oe+H7mlUyIFTi6
A0WLOzKfsi0KyUIQwvAqtnwf082eWtwmjwHchiWPNDyzLDCecwC/cAE93QOTfX6sdyV7h5gY5Uk1
Mc2Fpfsp6wymAbqzdzOWc802XbtAOMm2huIzPIIL+CpsdFuiu2Dg4EB+wMqI18ScXUwOmHdyqWDe
JGT2QYVhI3cUeHWcRg6dn2GCxFbOnTWfk+0cIRljSFNzSdcSWJE2SQaGI1ylxr3shg2agNUb2C1M
EO9YmGLr5RsxeZk/fjQO3XZgOmh6cA3WHn/CC7xiT1P8thQbFUTIxY1Y6ZU9bDJ0wIoNTAwIPNjK
uk95+gVffyGB9RzzUGse94xWgNzlZS6WhBJiN2FWxCQ3PDzlYyIEgOFQ3QJES9aZxyF61Hj6Rt80
WOXQDpz1ZrFDB+0Wt92m3gzsYyFLw8sTZ4SgiHN+2ZgypqLjQSOo4SrdWvgUgyBNcVacPLElsj26
aZOInYx2kdhiZ5RH4FRewxTjd1CMk1jwwn8cP5793NEH6ilQV5ua6zCmLqKasUR30dmTsPMkrHL5
Ze0v/cqlYYu/nL2O2/HlZaeGR7pVtiDybyoXNJ9uBzIp+XZxHBreQpaP/soRcyCql8+4uqhoa7E5
+81XDTW83gtdlXgXplRhS4uh0v5hZ8yoKLikMpBdpTCXA2g+nEVHujMeuzvtiE5jrVNbPqS2mO9C
cC9b8Qb31+bbyKrBtIrWoyHRLF2KugBtTMR8WCHvGRh/jkYwvI516Y4ynxaKX+UzhX/hJAToIpWn
ajEUnAvcaMkzDsuvOsdXuhuIhITo3cEunhZejlrL+QwElvSW4FHjBoiWmg4dDCMLh1BIXtMBobBS
iY//auG2bSixtAt3zThPyJZ9w1nblDryvQmT3LhMrC3iFUK3SS87vHdJqHrC8ojTCqiBUEMSS81J
JUQTmAVDT81qXy/ZJAu0pqiWBT3OlkEUl93mzDTi7girx6O0e4iqKe7vTdmM352/iagEH9guedCE
aUB78npBXBDnxIseAlzs4ib1ShyVs62in0pv3I36AbCzu+G76GSs3QbPJsRdqTZoDo564Mm8bX1c
p2a741biQHLqxQf41jKUtLzh123mptt4e9rmXjLsF3zupt+Vh/pQfxf1KoO7Jn4QWzhBkpk+Ji5X
qg3P4i5oG9JMyWWD0cLYedDgmOGBWxFtNgDH4nUXLhX0eFA4t/g5EVcKkrQ0oSyYFhlM3ZD/nsU/
bmNK3xbWiTvDGhhM4bcUQFRk7nC4HPu9wFQ07MYZnTXVkQCzbwrDrPl6xVG5lQS+GtDfU2xUT9BE
UjdpSX6xWx6Dh+XJbPhBul89lvrjUDn6HkeMJCVNgCmFxCtr6emqxS3ADJkWg042/aFFmfgNiCr5
I/PLRtFs5YbKRS/bKbfdAuZ2M3zUfAUPTv2sfTMetNvQY3p4b3QPtIavfwq/Q9Ww029Tj5JaN42p
GiEJfzpZpztKKZxqk3qYSNxM4YfKowl1kbdwgCt3BYLUiT8H3JdSoAZb4pOB+bWhKFY3l0ABtmZp
1SbxyuYpe6JJohmceB/uAThfwXGuEnQpHNy8DVEDrdxA3BX668/LpXnmYx+V+0Cyl+wTfsgfeDM+
n1heuOFdDTeswl9ULYM5zOn2kFkNsW5rvhAm3iet3y0+456yARfEzTa1bZinB/VkKn5Y+SOh5NyC
+/uTaGn92rOIwdcOTMreeaLrFqVAlw59OpBQcc2zVo5GFR8hVy5nBXtX1PQNtnBDW9xu7cVrpLoc
EaCipvB3cefieinZa09xZdnjr8OCOt1nOBAcOJioF6Zr7vSgfE19WP6c83Fcuv3z4FZOgDjh3QYh
fRWNUyIBOEey/yTRkMRTmGvvZGwWRH51t3TFYzT4yVFtnr4l75LjcAJXO8e4CbcOJwi1FrCniw0X
0YNoIH7pEqSqM7V1zsOFOx+8PAJ2zMPmsHDsXeupIVN8IodBKpI3FUgvcLuF0x26wtkWm5s+Suvx
OfKEPyumS1xBBM1Dg5ABE11Y0ocFOko3261ATK4w2eKhUCiUQxaMaSBuLfGTzEWAXA3/7ZgyUWa7
Qv+Lcm7hRxN530UWRo3LaIays4H1wYwaolaUSRf0DhmVo4orGkMqRhKg5IU7uMaJpk/YMdzyIUf5
r/3Eg/6Kxx+dhSfeifkFWG7JALTNess+eih95guj1Dn1+9GN8T0qC7YV7hStZ2wKbhsYUk/EXwRH
PWrYEbPMFQCljFsgeL7yZ7oQ3IVbIChyoIHC45dAqxXFrThS7tmXtuEx8oWPbayYUMXkBqLZPYMh
o+MU37lqY2HEdXG+HoJmhP9wjZ1kGoxFH0KFWsgHnFQ8zXS0MgJL2HXnG36KI9DlsSGZanEBYAHg
RMXIkuBBf5/RaTEaULMgisI/E27uaJ82ya3wt3pagbALwJQIF0smloRnao43wWNwCA7VntSBrzit
33nAZ3trPNYapl4Zp7rbLokZ1e+Th8E5bRo/wN8T7A+qCymkCNRs0m19oARxV20y/tVtlJATHpqd
7guNeHGN+1Zc23jC9kP/oTdvVxih1KsfyYnd1Ifovv4uzID8IOxbSvCGruqNbOaYgPputevNr1RY
o+n7F1W1Jt2xxPSj57F2pDfQDssNfNREhjEdISqYLi+6iOE1FpdKYVcMu9ot0IaybWz1ZxnHV1Sj
Fg1KOwLFEUpiAWW4ESZl5GLZ4aIiH7j00KLDERERnU04ra4wSj3nrbNRE7xH+GjBXe8K7wbKdOE1
m8r70Ra+gQjfKU7hgg3D0kCz5ay8hae7uT2+DIc0Ek5hiZpiRWrMiIZ1zv1xm6l3tc5xN3NCWS0a
nSpPPGk0OXwpGb1VFRpXv2foqAE6oZz2/eJO9M6oDkx525Cr/hKr3W4wzN6AvlQdDgf3rNCN8JUM
r8f/qUAjwVGlZWnFTWzAtg+MQeVmv2xoEy4O0ofoLi02oYSrFx06jrdQIvQ4nCwrxQkrrJBWHbZg
ZYs92fFzxVVrB/6T+xjhKV7gOgE1CR2R3PUgvWwroUA24mrL5Zoz27GOOOYmB/BGuIgX/B/h4qlO
KblABBVbCr54IOEY9kzcxce0oksKtIZw6QrcMiI5OHWFuheXkhXnMXrRXOixffCV3tTbzu7RSSLk
kKJmMryxucTMj97Xa/FlcYpflYekcbGEGNFYHYLv8o22Xef0wEEx5tFM+G6818EePLR0KAhH1kA1
CtdSBhh/cdMRZW4+Lf3wfnmb74iq3Y1fkz1/f46PK1elbyN1jK2BS3K+CYgfC+8huD1ts/t2JxIw
6nZ8zolvnvB5APMnykmPvq/jGDZ7LtC4MVyN/RaXmEucW22GmwRfQ7+tdqtH0ewk2ZDugCsdb3O2
SLhP9zVXzMMnjCOq35aOMQpvdJyMoItyq3xqtukeK4RDq2DLAvdCkLMkNKFvIBe4M05297UdzNKn
Xn9X7tY3iY9+R4sTPifypt4ox3q38rl6O+KCH3nrzUvA4r9K3DzkKf+f5mLe5HD+Y27n/8OMDdhV
r4I2v2RrHi4ZYJZPr5MyL5/4IyEj/4PuJ5ryRfkLWRlhX34kZFb/oI18DUWQZBgUNomU0B/5GJWX
xIeo++BTNAmRBf8jH6NK/1BI1SxhAKWliiYn5b/Jx0zqS3gaAy4o5ADisRZdLW9PTaMrwEIucGLH
7Izf1Kw/nqXTbao1g/lqRq6Gsd5YUQBCJpImpRHBOi7kk1IQgyDVU77jckLnsXSjekIlpG63myud
vDo0wOnIg1FAA13L26G1yygJ9DHBJUn8MK3Ns7q0TkE2My7xLT/Vzcuw/g9p57HkRhJs2S9Ks9Ri
C6CgSrNIFslNGkUztdb59XOiet40EMBUdvMtesW2ckSkh4eH+/V7KdiBlqRr5grp93MrTeijiRbo
TAFp+qZytp7OiLH1Oi9h1MUXvzAE74DhMU5oMTQpwWfQ6hssJ2Q5/Tb8qD7YKX0mgwS+3YevTrLy
X6hsbYGjbrq7dpeTOKnLKIfzgv7fizXoHaJSBk+J8wYHOYmxXjS3EDAkQOMzynzTfV+8zuG4mvoj
0pB/sLF8O8EHwMi2aUnxfOoZFwqRTqQjQxqRf/GVe8P44iXR+n3HPC+u/t81ndiRsryuqQelr7Fj
VYwE6TEM1vrCUmQkvvB9xnj/WYtUyFWi3p00sZaBRJaCyy5F4nll7Lzj9CLygPdXpItDK/vkqTnJ
8+e5szV/xFzM0+GZy/iGKScqZWRw1Gg/TY/OzvocpyuVtgyJfXrTUrb9+xY4696fNnrlCZmLNUuI
BSUdgwIAKu9tCmXuM/nqbfkY0+l0GPIqUYSvPxvfk63By4as5/0dEIfuvQ2QkAuDrzvt7LABivY0
qul6jK3NmLyoTbkqlW9hybNu/PG+ySvR5uwTS3HAClGW9SstW8VhtGs6cI16fpPZ7dK2LnxbmdfB
KOwya7opW421Wj4PrQHuSuurTTDa4aFCE3NUoq+ONu0zq9vmc/iFufwv/3GpIB2h5+A2Q8kXMLy8
VOgro9Zgqa5SrUzz2DqkOcnH941cnplzK/J0ha+k6pCVWDEeO1J3bZ+/hp//HnOg7LsknyKiyZnH
CGs2A8MqkZV5IOnITF1qeX2CNX2nwWFFx383P8AOwes/voke//PdJJmTDkeGTOZswli9MkeKioq+
jrt2hb7dQiQwL4KbZEc6CIXqxlOtGdkKTb1Vn2ovjCpDtNTxuO4Y4piolldM/Q3Zhynrj3YMfE3X
bztvXidufbTybjt66DJG7S4wDrZNUdD1N7r9l+J8tlo6c0H1HBrNqkPDq4dJw/eDTdY6q8Bx1qWJ
sKTbbo2Kz9faG3feqfB9xH21qhNn1WovtkHXqXNXdutvFI/ejzcvBN7LS5P1A+2HRMFzSbzkscek
KVA1twhCQJg+QtsX0CX2Hvp8Nd5Gz/VtS/Uc3AFzFYfhTvCdNLyzlvrg2sWRlX6EdF4q35pmrxA/
IlJ3Oqoc0Hux6V7/3UUjlh0BfNFon9RW37WNBs2Wmg+H90/TRXQ6/wmmlDyosdWUiUpATGx17VmI
JBcfC8tY2u5rpwiSA8eC7xXRUlPKJns8em4MVgr5ZvSQPczg/46oRN8U9x54PMpVB4fXi3jIU428
d46wE2+Xbp5rPn/6I3SO+kmSkgscdaax1tyw1/1Qbtr46f3d1K5u58k6xT6cmEBb2LKsmXXWGxNM
kb8DsQMSx/yKBCUSmwAR/zvIEXgtvnxiVKz7xCgzHGrvjxidH83dSE+mWqPo5m+Lg6jqMbxIDer9
dS4tU/z7iUVrinKGkrhrSgQizbrdVt1zkeoLV9pFBg01Djh9SCJMCwCzPP6sOrXiMflMLz9TVw6Y
bFS/17r2pPnKwnrEQTsP8lgSoo0WE3k2d9j5elBOR5vUGTKeAvld3s+IxHdUyNlSt0ZOSs1uJ0+5
j+rUWYDCyBsJ2T6zTIC/HQG8czUpDDe5afl+DD+OoUNG22frUAM4ECyA+N/S79P1QZyFliBU1Rqv
BOicpVsFzct2CKMwp5Sjg4wLgYiFG/1p2mo36bOoJb/vHov2pGVNYWikiThpo7bhDJDXqcqu2wZP
CNbtoBX5zwPChrxCKZSWRVO10LeQ2KlgXo2KDlvADNCYPUFjvc7Mmv/aBa+5/HjkOY7IDgRbIeTj
514zDihV6baZr8wsWqljdjeW4ZOiLpwCGeH7trRTM1LYiprJGDsLMwX4dXG4Ie47+FSRrZ12U70A
LFmI1lc/H6GamSPrGm+2p5hzE6VWvhLgEv8o8NrUmj+LgYEM7MASJP3aPkLUpFoExyuk1oob1Vkw
5DAUV/rLMA5PaJMD/Gum5wW3lF+pwklODUluGYxV7hkzhvLsa2NGt3pYMzIzbIsg2CeKfheWv3I9
2GWGdefkdGStdFWV/T4L6cka4XoophdtUhcOi4jO8tk8/VGS58ZO4ZQK1NQrS4Powb3NveEP/PTE
gi7d8YUfTXPjYsGFWFLb18qdUi7EMTlUSzsrHwW3yyZrjmfSp+HF83cDcNvOPhTu1/e/4JIZ6SiY
Rd6ERiw8xabzh+wfEUYt4ZX2k78i8z8Sd4OHPveXt/7PyTU35jXyFCPmzF36FNY3xW50aLhGT+le
5Y28SpliAfjx/hqv+wMi1rp1jQxda1wHyQhx2yX1t1pxHrpM371v4voBt5FngPLOgZNGilyTqjVO
PzkwIq8EZiEHn+XT+zBX4s2P1OaCd1w82d428sSe9N38RktCQ5T43kaQHukA7eeHVrQOd8MPb2kA
RfjzxYliKppBbI/orMu3edAZ3qjSfBe9hmBfP8JxRW8oohWeAR+6pzV9pGP5V7zWNMFw9f7mXo1m
J9alB2NhjzDJoASwMvq/BvWvLN5aTbMQM65vqAvJHnPQVNts6QMaDdpqdhMK3JYo3wjgVQh7mJhN
Vg5Lb1Lt6rE7sSZ9vtjXW88X1kDfPgxHR9kOvxn7Bkci6HCcBLas+kN6XMrXL95Hb25zYlfKpou8
aKJMXOpMBiDq2e5FU8+k4w74Z+HUaVfvBk9wMurQkl2IevoGs0J2yrGzv5UFV61Ki3b6VNzbT+Fj
hGiLEq5zMUyjHJaypasOc2JZcphYGRO3nYgydhJ8Kv1bbY5unWZccJklK1IKONZzoVoB6+uG5Ebz
hpUgD7SUwx84/8lapBt21m3U7gzWosXuqm8+ukLC016qySytRboybcvJnTpnLe636ntym9IcFgON
8zE4iDePVvHKWnryLPiHXHUyOr1OdY2VdUG6N9twFYEyt7riplWtmzpbcMcla9L5bl3bp6QvVmg7
N9AcrK1yn1Uj0j0FkmlL06kL++lI53sYq7Z0hW80pfccGIi6Jtb3oEoWXPDqzfaPc4iu1umrcdZy
v+hEpuM11coOtk5d/4EFl1QcdT4kxnlWnVvopwz2JVHetcvmSfdgWZqXfE/shXy5nJiQuy192dsJ
1xk99LeHlA1YY2sD/TFuoPn4FzLmYlMu7UFIgZodJJXy0zQLomicHWJvvQXswvxPxCSCthvfIDHK
Rls4wNdCvav/Y04KRs6gVpXncntFv2sGKUA9AvutlnpjVxOQUzNSNNLaoq1MxRR0x9G+I4t7KXYR
wAltXQarRiBHF/v/SxsphSbFUKbYz20xQsaM5Fp7pfjJiA/wM1AOn/wH5+P7oXBxjZIzxqWhdWNo
lavxi7tzAP6BgASaBMJsL2oySwu8crrEgB7FBEQDEFSTTldaxMkcmsz36Ho2HmMnNg6NXrkLqdxF
C4k7mYzR1KE4JP0gTT0/YlPZU7u1oLqwwCJ5r+lL+8P8qmg3ihidEuiD+Kb8RM3adlb1Mxyia+MX
1ZuFrb1yCE9/hCW9aBTXnyntUq0F9DQB8hWMze3xbVoMwN7OvnnfnnAN6QwiEU9bg8oJnVZZnyhV
W3pmmZeuiubDOIMZzo0tyQJDhfuQuauhtRfi2LX8zsWeywsAKqGLQNbkWWpYpXjZoE0gyA89kvPg
iXo0eLylq+2ap55ak2OaPY+VbhdYC5m4MjbB0QMsLRCoFiggcPALq7viqS7VKA1dAMTFLqQzJr2a
tUSf4hVik1kCELTrNu9/sGuZI/yqgndAh+vckfPjpC7sxu5YEfiaQ/I8Ag4TetrxXt0v6Y1c3b1T
W9Lt6UVjHHottoZjfiC0AMT2bvRfKN9us21+ry9xxYsTJnnj3wKQgDwombwN1528Slvd8po0wp56
nO9A9O2zO3PLnOECh8nbVz+3wzS5TlkLMlMHjTspB5nsQQkmhSHcSQfxW9LARLkiG76aCClYLbDF
eFs7+jq3jKU79jJUn1uWdlTvU2Ss8ypGQ0qwmdnDQaR34o6FKjz6GR6XXjjyrWcKPQ7RtSR6ihlo
KajNDvrN1sA9FFu/Rud32Xwe3MfK/fa+V8pplmRF7tAq+egp9eAw6zkNweeUpJ8LVpk3Xt4tKRjI
EevNlCYEGAVX14UCj2H2aVWWVPDcrHp0tWhf+hS1SfJex0Z9cYbaXmmFseAx8rnGKOkoTPNC3wR4
huQwDWKXnh+rXKce3AMA5q1k6XF9ERhlG5JrhI2fhSrCqm8P3+qDARhbIOSpJABdXHqAXnGLswVJ
VyqMSE1Z6fRSukLp10Va1psuzm9Hq/s29Z2xEBavuIdgxGbEHiYcnTN3frOaRud77gDiyjJ/9125
a2Jj349LrYBrH4lOB2osKvf3RSugRDnEiUeCr5kCEHaPFfkW5ZgJVSxw8aBTx9WyPOelUcEfIOR8
IG+zLyrlltfFWRMyYmErv/t0V0YLWcnl1om/L+plsOiYF1x4tRXHk1Z22Spx403SxWt9vqUEs/Ao
u3SHMyuybkMUmmU4qzH1fie5H33tyaa1oBj552CeF0xdNBI5tDxhBDoQVWZqPJLrVfMQ0/blmaEz
g+n/ZgIQ1bKeJqLxWX/TNl8u+1+kdsIm7iekBcgkL7pgjp8ZZWgxJC5A+0x2MdSS37avybN7mJ87
Y1Xv2/QtXUY49gVkSaTdFK/vh8iLi1v8BgfrkNCDjbLlF5zX5a6OAoFItWq6xbY5bqqx0cEDUAcr
18ngmbwdNRC9q0ixg3QdmJ35ae4sbdUo4VwvHJcrjksZWMiJkUZA1S6FNKMsdDNsuImKAJ5441eX
fF9YsJzKsuAzC1JA87UgAGUGTo8B5VpMjJHqaTu4CJjYWEaAXSQrpqZyz5EVCfkIwo1003XtDN9G
wBxYDcg5FFyZ6/zHm4g085bW0xI/6Ftv4TSJ+Nse/JRAIVHftKSgVsxtZDQWZ4ZxWwYgqBh6n9vX
OV73ARnZAFK53Ckf3WwVtAxa1+YKpoJ4IX2/vDTeFv3PjxC35UnG5NReHKR/L3p8+xFeQd2SljyI
++mHFq8WvulFoMCeEGESTwVeufJ7gXw6CLwgz94uqWgffFCF9h2f1t0YTEQzbNW8hLAYL1wgYi/l
vT41K37WyTLVzB4q12GvvTSmmD8727RVv8dedJxUa58azaf313lxOMQyLc80aJ1rlzJ/mWv5TZ3y
ChMCLyjtreZp976Fq+4qOtaqoFSlSS65KyqUjTfUzDEKdxW8trHFeFoPMLjekQRY8UpZ6B5cLAp5
Nnq5wFQE8MCVkSoU3gK3F0UqJ1FvtBDoUrlYvV+yIZ15sx8bUHnYYDSaic+4WyVMtSC3tLIfm0PB
6NBiC+bCN1gWFPIikKmWQXZx7htZ4fSenbORSfNBjX/Van+wmQyxdZhRgnr7/me7tr4TY/Lz3Gkz
34sMjLVmulLQmiyWoqbc4iFq6ridEPgBuHFxPWb5rOexPuTMS4sGjxhZJQk81vdL9G1XlnJmSPz7
yZlq1FkrC1Ug2gxrvh9qn/nqYTYWIpTY/bOTKy1H5DcnVtRe74JWYznMgEPj6zKGGe7x8MP730X8
GckMLwLgbgKsgCdIt1nmDjYaKIjIusaXcNiVJSPS5uv7Ni6DLTHh1Ijk3EFb14Xl1UhV3iG2+nc1
odnYX/5d1evqklxQ1Db8U1AvS349msMwu33DoK2hrh2zvTEG42BOL3+yqH/MGFLBieJaW/k1NE0t
vBp+ioasGMlWt8pvc//fCyR4N0IM/29RhvSduiSfXattiUET8liGuTfmZOGNfXXfkF3ndehyVA0p
v8ysmiX1mCghauufK+9HUi14wpIJ6eiUmdM11oSJpPqrsZ76/oftL+T9V04nCyDjF8Vxpl5E1Ds5
N+Th8TzZ9JXNQe0fmYNoDro1ZQtJ4EUlRHwPpF55u8A6jmKT9D3SsuoLZRQTKnRbo310NA/OTmQu
Sw/Oq4cHdCRgMLEcVE+kBfVFWLdNBfkKRCgqHAD9bf7abJVdtlW+Vgu7d9HXfVsXSkggDXi2X+C1
GyOee6/ixRnfBcwowhqQPUfH/ja9DVCXPw5wJ9fVqtsvlaovr3U21GY2xjShNfZ435wvc7LizDSU
XLzi/77WlXit9jce8E9zCzFmf79Uc7z2oDozKe2s25RQNguTcMFAQMFztzy6aHKODPzFYgpZcB1l
Czt8zT+R7gU8rkHtZ8tP+mKYIm1E6GtljNXK1e6y5Ov7gemKASqAnGDQU7i/TFMep42bweYZr1SX
GW7VXpdLkNYrV9OZBelTJWPTuq2oF6SH+iDKLcOWQwar2fsLueaLZ3ak76NWJYKJPSsZjipUHsm+
v6toUMNWEe2Ub8FH62j2DIQs2b18oKAlcLqDUtI8m2mjT2IHO2ZtX3IY+uINjRr4B51V8bN+m91F
NYJGRgWhWv7XYvFdBA/pUj77AVIMM4J0jsucHwB//hu8D5qPDwKZmT0uLXbpW0rvIJ30UE9LTAXF
52B01sb8Oetf3ellVtWNQntZ6f3N//K7She0E7ZpqQj/EbGzh8whWis/TVi+f35Agt0HyUVtebXM
Ky62TdpWHuxoUTmAuBBlkLfVTsYk7nhX68WDk4a/uxRSu/lBcT+HurvkvBcby2gIcrs8UcBTYVK6
TVWTcQKCGkMv8I+ljDq79sqAN057Zab9JmgO/XchOzk+UTnZDs8LW3yRDGNdaJia4IBg6laloxP1
jjJPKRoq6Z3wIHSW70X+uFwPvQyiYgTGtGkA01YxSMHP43YRx5odBR3Vgy/dtMp1aKaE2ka/DiGL
QfriywQ3w7IO1uUFLNmVgtAQu4OiRthVj/VHAy3PCAbH8f5fSNeL7PTMbSRL0l7qeWQVCEXldInd
eiX8NFkbu+CJUgGUd4tSsEvmpOgTu2GnT0pUYU7bmsxpzt22p0WswxkXwe3wccFVluxJpwJsmltC
HS/KMeLihSiBzczBVYkO0uSsFswJf3hvN6WAkxR+MRWBSmuMe76ONt19T28MCs5t8RjARbA4mHCZ
QEnfTwo3CRNcTpX/z/czBA3SejxmhwE2kn8h5SvcQVog09YewH1m24yLaoFhcsUDRaLPcl98NuAD
gLE1XwticX3b7tTb7haWl8N/39Uzo+Ijn2S9QTAbauYBto0P7cG1HyoILOGtvEn3EdQC6U0JldX7
JsX5kpfJCDMvLAOlGVTizi0q/uB5cQZAKDWV+GEYuuDoFiMH5H0zF1B3qoXollmegxVm7uQHqtFX
vlm5SGqYO6gIb4zbDCLNduXD2ioii6qtHcqkH963eiV4nxmVtpNW2azFEc0/Ebz/J8NRlzOca75y
ujhpE1M/9dxYLE6gGa1XGHvXEIYIJiKVIZ0kgaTGvvmjxRmoWiOCjOKU/M4LIq01pkzcDRRKtNu/
Dx/jbAv9iisOAt+AYFrX4JGmUnfuIEasFvXkeyQxOZyCab9R4iWQmvgTkg8azJdzv4LF8GhenZuo
vTbwDFCMq9xDKyTQb5PmSVFe1J4z0PXr933i2nocjZICs0cwY9uSsU5Nk6ZHMXBlW9hJN1pbLli4
4g10Wv6xIEV+zck5xp5RruYUwsLWW2XlF2dJgedaOMQKVBH0c3Qd8aTzTfM8K3FCk3gfw5L1UB/+
ViOcGHzmPvuDPh+lU4AC5CKi2M4RPjc3TKObtQbbVqUHjXBRxP9R9gRxYiwQagXOiS8jw+GSKmrG
KGdBVfA8p1/8+mDTSXj/41/9NCc2pE9jT0ZbRSngtFjvjIeptusfvaeor1qsJNv3TV31sxNT0rnp
ArUyy4TleNA91nfa8PH9v3/NASiLMVxDxU/AxaXShW9BQe+XAPhqOJAEO+EMX3EKG5u+SRaHl69a
09GhAyQmFFtlwSLTrYx0yhxI2d4KJaxLzCllB30Dpi+AVOb91YkPIYUE7iSqF8BvUIOzpd3rvTCN
lSqEBC+CRSC9deZgY8+vbbsgsnDlK9lCq1uUmlz3ok5SlwzpdJMH4ShU6p7xtRv+wOUEskwk1oA1
Lt7xujYjIDdxcKJiWml9u7HCo73YXL10bG4AnfPpiNI5UfT8eHpOWpum3zClsy1y2EujY3TfbC00
zu1tflPCTAWJ1O79b/RW7D//SMwosDaeYoLRRvbAzNaSaqoTxvV7U8sOqO30yspuyN1za1y583e6
TLgncK7fpeeEd9ZUodHXlUiiJ9NsroMhhBBGV/K1m7jejduE8cs01sYuynRvq9Tut7TLLQiEO9va
N3kHwX2iNL9VZ3pom+YnbfZ1MPnWBr1S5LqqOIAbq4QRLpjIDPvKWEdVTy1vzvObpI+KzdDoxRd3
dL1f5mS3R60wAVKqGjMPXu+Bx/brj7oWmjvVbgImsptumyCDeIgNrb9T217ZDB4DO2WUagt37GXV
DPQvc6p8N/GkpX97/vn0SNfaLKI3Ds/pTbjuoJl06WPWUM/3yBosTe1c5kXIMagQDXEJMl4sfzjH
CRkEn+iyiaZEgrZAcSfabotVSJFfSQ5yZkfKv/zZyXu3xffjO/sIZQAqhj/TVf1dkNUsRYyLMQ/y
E/JLtEsgpTeYR5f2cBzN3Jm0sWAPG5c6k5inhPcdji7B29Z81FIwMEJ1bHGo8vLw8fRArhHKGiA+
jGyffz1G8AY1Kyjtwtv8xWk2THiELzDPI0AEGeJeG9dO9C+u5OtmTTQzWS4pgBQjW83UCjWmdp0j
2B3dBPpLHy3Vx8XfOP+CYmkAvmwqEOrFwFVQm4HdVbWYD4IWGSnIYRcabwUQE5UFj9KHt65+lcfi
sSX7XQgwVy4drINftchuuXfkGqjVeEXTajScZvhABP6yh1jUeRYAiuVh+8tDcW5MXBUnby8uIcvK
aZ4AzK0Pza69FVw99WJZ8hIHIx6qQGThJBBlazmhbovEzxLhp4KcfIYlEfJexrt0GLKXHnfXN/DE
lvRK77ogyhMHoGd6MJHDi/YVYIVhi/Q4OhgZhOWLp/DyyIvVueIyAhdy0X1yfJoOs8OclaCkF6uL
Nx6kKvO6fajh2n//Brqylxw5kQEDb7KMixxoTovGCYJEPLwYTSW8IDVyJ4ha/8Xk+6V/nNuSgpnu
BK3el9QfUK3XkrX5myLLTpRY8s/VIfsaKffTl3A/u2BAajhJl3b28rSfm5fCW9FQjgCDWa2y4sFP
bi37ozn/AbwFIyAkVAqBNgKp4kecnIEwtwffMDFSQU/qdUxwoNkodOw+xg/5B2cHXwqcsUuF8kt4
Gjn/qVkpLXeS2igcA7MCSmRA4mg91ZvwydsWTMQIjrNkndzV3zP4J5mv2IQL6NYL3ioT+/ynMcEE
25oqB/A8HkdjFFAA59FBMWLaVg8Njtvv4QSGqLf46O5n9BEndDU4RIvKYlfd2ERMEigVw/muXGTO
9aQLtMQSxTR1rd29QV8fzS3Uncu1CuEn5xFdMKv9Y0sKc2GRl3XcUxMRDAAClNbDVi2aIQasR+hL
rN8/otZlho05Xilwx5mUEeRqfZM2ed/PTDnp2Yw8wjS33Rfbn+MvrtaXn+pgaH6VZadXKyefrE0y
m8bXoiM6UuXvV7T8lZ0/hgG1IqN6mprGj9dZVpTPLcQzw2o2rXldGBOye97XIilWnVUNj3HtMjvS
O2053qeWYQXruVQjUI654h/ryq7hlptHinlWMj6EJuQgfglUb1PX2qPhRiG6EU0ebZSyg8+iautD
ZOnltqdTnK2DNhmVVWJY/TYCCZPy/M7oXvlF/exFrn1sBz/aqkMM401gMEtYo2R940dulm4nZc5u
vLSNv+iJ5e/rUm0O72/2lSrb+WZL8b7IuzkvK2JU6T36yA5MJJNOQxpUbTT9oyi0LRdmr39gl3eo
Q83jImb0Vl5bUwImPA67576q9qmb/VpY15XYa5GDOK5hW1Rk5QPajHTv+5ADqj5DLnSXHMe9hp5L
eZMwzDJD0824HL0volP9V3rfL8XFK7HXsj0sk4qQncuppaEpWjNkI1wuZrTqwIoE6bco/vr+Iq/s
IwU2QVYD8Qg5nRTggyhrC+YoYfjO6npvVnm7cYchW0CHXEmThR7cP2bEzzgJ8Vk0VRWVvnIVRqvq
t6A+NiC8VW6cZlXkiHup0PzCz7dGxWSJD+PqMwdCI3IeQDA8dqSMtc9NEHoxzxyhYTPd5Bv0AlAP
beGBD29LFKr+645aKgGdq4VHAbPf0lJ7kjnH0gFFkW19Kc3iU54uMUmKA3UeTSFTAYBHtqMDfHCl
pCBv+zdyOZI5RuGisv6SVuOtH+TrYaICPFT+bTot3VaX3nhuU3IUN1OVJOlAYAlRXSta6Sng4uCY
8FysPw8wbgFPnW79m/c386pVvp0OjPxNOf3cb9oppYySAsdiYm6ddsqmLau9131438rlIWBtJ1ak
/fQBy1lJiIJe4k97W282lhk8vW/i2kIgGHUEPAokuvz4bYbOK4PEL1YUGD7lCrJCSN5DHrVU1b4S
jGHWc/j+ukMfyZNvvjEKWruwbKRgKdAGexilkaYQoVjctUJic+I6QWbo/eVdy/nPzEp3QBo2+ljq
uEdMX6B9CcE8iNHU8oN4+1YLGfi17+W4MI3oDIBw2KQT3WmNZjUjRF4FA8U50l/DgkNciRnoeItR
J0pngMxlGGABrZtaayxHf5632p3gSErWzbb8LjQa/kWb+LLyiD3iEHkY02KAmM793I6afHAGTZwu
77FqtlkEBwfzcDSm/Z9o93bwo5MpLRcwrvglZTRBN0Xhkze3tJXuEFRaioreSu3upgTK+wQGdmfJ
O658MAMIGjtK1QCYlvgVJ+Ef/hK9zodOvD5R7rFWonFQrFFBiSIGQNq1mNCGw/19n7yyNPTYudR4
VvAJZZRdp89BFdk8Cluv34ywHcYo82jN6n9nRYod9HuS1myxoiKc6X0ukjsjX/LGS0AG+eLJSqTY
q2dVO9lmUQDpoR4B9Yx96LblwzJq6srFgs/rJkkVPMiARs+/U5bCRhCaClKiKuj7+EM2P8+GC/XS
/WDdz82P/7x1dBCQe4UlxRGK4ufWeK+Xtdri9IXy6oy/XOO3Hi6kN1fO1ZkJ6etMRTI3WhRAP9Ay
O9gnwzd6CpvRVDelpS54+RUnp0+FcDIjny6nWXJyUozG0HKzWFEfWGvFXnfaBY++FmWp2JJbMD4L
H5FMrOFHoZ21GufIeenf6ir2r+CA+gtlVARPFhKZKw9EqOFPrEneUMZm7wY61lrEC9uDCIL+nUWn
p12ExV9BAp3bEpt7EiHaRKu61saWetS25Va7VZJnD/EMkzEirdi29+Gz+7A0V3AlQpwtUPpiCtVT
XJB7v3Fek0CHzThdV0my1GP8/2wkWR9BHtJEeX5BKcWgqyjy5XfGtjoyUrhukeUpnhDo+IPqJWv6
x5bk8Y1htKMuQu1wbO8Ek4HgQ40fBLswHY8/cPkTY3LDLJkUxYdhsliVqX8sgkNbLxHBXd87gjcV
N5O2nFxv9ppRKxOPMrd7bx87lJKY67qn9EVFZGlU5/rxOrElJTFOmlMYgEtklX0eKSIi9PIa7fwX
m5pI9LL4pcTxkbJ4rvp/Viaenycub1V9PtfuWwEfusCb9KfQJxOUJcVX93V5COBKTsP0vZB4cFF5
AL0hHeepTpPKstGuRlkJoF1Kpck+CMGsN9q02yXmlyu7iT3Ggzw698R4+d01JtbU1Sm3Flp1n/s7
SNOOOjEYqTAQ0vjjf/f8c3vS11PrXlXKlnLMgAyPicTlMCBFhMQyolv9sF9iW768WoQ5HpS8miGT
lV/OSd5FXuGkKG13tBG7Tp0eCritb8y4K/bOVHgLwf/yesEeqAvHQt+DrydlakPfNZrus7wgBXpm
Bzdq1S4c56tLOjEh7WDm+qadGpioLNhB8hY+bsSLSgSR2qWCgAhD587PaujwMBmMHMhF8dFSFc/w
xWCCYPAThK4ac+PohNnA9bu99uv9TOON9/Y9c9L1kjFBlI0O5uafHRQ9DcJ/QjWx26QP1U+8En6B
B1HmrcrNPKz87++bv/rp6JC7tMwEA4uU6DCSG9d+gauk/bFOqrXHE/N9C5c3meA0JusQrUi6EpJz
xH3RhJVT0InPH3PnGLmfLG0hHVgyITlHolhqTlMOaGLjbilcPuU5UkDpH5SKQFiTPkG1Igb8ZVxW
2vmNPeUZOU4IroC045m049dgoMD1twopjESve+tp+vD+Fl55OZ8bFqfjJB67vp8j60QmP6EjJdRY
f9QtQolJh4xZuG8eBXUNpOYLVi9vAaxCq4Gwi2BSlkkuZqeqrKTFN+pN9DBu+o8pGmUeGGFvp6Fa
sdT1uPYVefHzdGbWkcAl/v1kkdlkF26VYS5vvnTpz8r8FSgLOfe1i4YIxdVm44pAwqSLZmA1sFYy
wxu4a+RWkQb1N+WtUa6rCHkpdILRXl/YRYZ8LgPKmVHphI/QVxZab/3M0qBHaCxW8+yjEZXa/NCX
avDKgGyq7r0sTT/0Q2KhrabOlb8W4IhoVw1lOjxkUWjMz1Y4048pk77f5qSH6C/PaWVsdZoJH3yt
8tFDLcwsWIc5BNFrnn4sMh7rNlrrYxO5q8Tqo9uwGLPH0uhyyFnCaqiNW8/Nhmln1nkGSnNuFeU2
DFX11YA6Fa+mwdDt7aCblBtP05I7J8zNR8Mf84NT+wptoFLNNn4XxvsgqT1vV+URSddYNslTpnrz
bZr57taOJy7XegxebKX5HjtauK14LTAiPou2wtSuAapYq2jM802Uzv3a1xz0vt0UOabRRPJaH0wo
VuyflTaFX3w7iGlnGIL3lInqMltXTTkEj2UfGMiCjh61LLqjRmutxjRy209OV4fWri7KytqoVqeW
K29UlGDblq2HvHFb6ExsegPNizQM0ietoM0Ps0uYHb1Gz1BbbKG+3vC/lUhT9s2UbavScpGyM+f6
VS2VPtt0qh+028wvrcexb7mjmtyN622RtEp0n+R1WkHzEJXOA4MaxteqRRgF9j5gsNocrNMo8Z9J
jpvffKfmA9CGoN0Ng5cHq6EekHg2zPLZnE31Lh/GX04FcfrQJtk2jPVw5bqjdszZoZtqdqetHw1H
W6kfmpnxExi37G2sxZSIeq95DIzxfhw04Rsak9e9/3UewB555UclslhDilySHkyPBjwU6wz6nk1t
BeVGa6zoxtTHD8VUhdVqysdgWrUQUjTFPCBdkdu5ula0Md3GVl8h5Nj4SGZPSOy1RZ1/s8YcaqrB
QgGu1Y+lPyEXrlfNuqly5HVbb+2680Gvm1XbljeR13wubH9t9eZfmRDDUPT8d+Op/UZtVeRBSg+F
PzVkGD5t55suH8qt0bb3fjsqt9g1dnFDVzRCiDTxt36Dbm0IZVnRuM9qX3SbOB1fs9SvP3SOGbAN
kOTaehQcg9Qfd2Fg7wNL/ZkY3nezbRHjAGC/CrXy4ELj0jvN1u38x9zsdrNC5C31QzIFH4TRTNGP
aa0crIw+glN37YERxA9eWcIyZmWoI4eJ/m22XTdbUzsEwIU6w4bPuNYTbad5JWKDpT3dwysdb4w6
RzZcHa3dkMzqc8w/w3M3I5YUxatmNna9Y843TVzcTU5O5dQvnrI2Ouqjc9CyZA++aW9b/iYLbKRx
tfi+7sP7OZn5TjH7TblLP9iagkBppE7rpGh+dF6OMn2W7ofaeamzEYnIDDCrl0/Gje8OL1o/2ntH
615SnlLrNCRwjF3VrIwsA68+dU+uo6GBaDrzjaMou3Kadk2AQrrRf7YDNM6VWX8dmqTcjUk/3qWx
ad+4WfTJj+dv6K3tw6zsDqXeNbtqTh7LUjHWZmveRKG7Dq3kld7nj8LsP0Dks4nUENJE7yVNxrsu
8DeuEPst/PtRg+tCSZ217k4cMPOXqvirLgRVn/ebwfCZmDetH9o8HobKe2rU2rzRDWVYFUZar6uy
QW997o9RCgcNAfXD/2HvS7Yjx7Fkf6VO7pkNcGafrlqQ9EmuWQopIjY8CimCAwaSIEAA/Ppn3jV1
RuXJ6vfWbxcKl5zuHIB7zeyadZLiH/D8mlfyJKguZYNgS8lhXxUGr7g7UYH27q7rJa+UxuxanH4O
ZXDow+leTfCumbLDpjNVKrU0VSeG/Napudi1HkmcESJ4yTDemCDU1dxSWG13XXuisw4OczoclEhf
11Q+uriTx1hizlHlw/yYINWg7MZu3E2R/cwDhIvMji+1Q9pj6SF73S1N0pyDBfQHEpjOo+xIlWJh
34koP5nZHefEPa0iqBj7GBUNgJy5GoKiKoVovko53xmslxRalSPUfzDEycavQbIexnT86rr5SDf2
CDebIxft53xiu1lvh3wI8WxQdgV3v/MQyLhKN7Lg1HnwPZpcxWNsygmSxBJQRrXluOGDFV+j2JBd
nL1lAgv0gDk5td50GATf9yO6TDW9+hh6xXZ7VWRedlHbdncRg4VltyWXbIO42G+cqB2T5Hlj6DgG
+H9dERHhIsWIYAtosSMwK4XS/Ib0kEw3C3lcfQxjsOzsc4RKp6DAkGT34YfxGIzxKW7EOVnp5wUD
GQjmCc7Cty821Ycm76/j2d1OfYy1nBd3OQs+twj3zLoMDj3K32aCnaWbP4mUfB5p0e2DRO7ZjMc7
XCP4JmqPZWPSyZ0oJKQqGIwF597v+qC75D7roJ5idQSQdR4ukoBt7l+aC0fmNBwYtgVx32l0P2fZ
Ie478thjutDshnx9QxHaPnCcH7VzmeiGm8GOFrshC2EOtviinjCkVyuBYLpCrthB2gIijjaRVTAQ
tBZD+81wJg9ahOSl7WyLRFbiO3o15Il6yVeNKGmIpeidCnh/yBZn6i4s5jKRPkZsNPf7RSG/RwyS
Vt2w2FsvtT+EcmmQvzdmfXdolMJdSFZexePAK9i69odYiLyiKRIPchUj09nTDchdPrkvNGDOlMSy
/PNiZPsWAeyvraZ+F2duqkNPwYBdjPDFlJlbES3DJxgj0TomXOwybclJhGl/Qt30Solp5pJHaq42
ZV1phICKpON8OPctlmc3w9vIewlngzalCB8e5qIWwdZ/3YoieAVKxnndR2b+5EUDIlgYj1htkYW3
vZlbxL02EYzAHRgC2QYCVGOKq1D2yLbbSpNL1CS2D6JDsLUJjGkiqMLRbtYzS5Ai3TKMuTcCi2+a
9fdtxMcPpgf10fSoCavJb+qxx7LyTIslPcSpdk01CtPrGv6xst2jvUZ5SDLmEMWbeYH8ar31kOFu
OatsiHJBgXkrA5a/y25B+HaAPPLMAbih2YdJIg3dJSxXuIWkxmenNlhuV5/H5ZRujyMr7vMNV2qa
snfRpwf4Qdk998VVv5H4qKCOKosh+xbyNi059yEmHuztrNTeRctzpp3dmQCdMgw23VmYNH5utzY+
zYDhdtlc6L7EHNSKWOsBfoOo/+mT8MbseTC/O0cORg7v6TZdAWvdbW1Gr6IoweTjvEXnsLWTqyBq
q9pkPKyyfexjOAbI7TQsyaHXzc4wrAvTtJdLUK4x2Kl5PWESN0Vs4vS8dtsPQ7EYttYc4sn2lWA2
2i+OmEOqFX1YkhgRXz4jO2wh8qpzGvLozaknjGj5A0kGjzfvphqY9/MmsrcgzWzd90VTxbm7yLrt
sHPRmtRFotxVtpkX6rE2ohA+mLD9HCvEtot4JifYdGLuZTraAedJS1Y1Qj8M0XQ7YDtcdIv0HXsk
uiM7MxdmrMQ2vI6C7Aomv1J4vJVqCe963zYlHE8WrP9qOWYrg3KB+LuWZs2pGEOGDThZS7LSY2Ml
iqPsZgjSpRQDD6qgWx5SbCdlto4KbjhdWAm5nL22R97JGz3afZRifMKNdwSyHawcBz+1Cm4jZr+p
duesrkxjcLsP6U3RXCz1kB1E8xeMkLy3zfSdtfFXhXpqNsEdjdRap2YwO8ma5SBscx+O41tXjPdx
z8AXBpDqLlila+t5ugPEaUo3iql2EcXTxWO5p818YGmC+PrFBGVD3XrNpzG/EVbh4UpyV47ddCMd
xDbFoLrSJkhncyjjDTmG43RYAWzbrNipAQFOa8+/0XhGdLEfdFU0pN/5MJOfsJA1hyaBTCEcd1LQ
c8+QHA0fxHOolXnqY9/WfNR4sEcQAVMprXxIWdO8tUmC9T7X96PI+7KxWZmgLK90yPNycK09Dt45
iB6GwiD+W489r7rOunpKicKDwKMu3kmZpwblhB5e2MzvJ5cd2PKxqfmq0AAYYFBeUHlE0FYFD6pz
aucrq7YfcmgvgjB9UEO8wFTa0n0oRHIwKUefM7Bb52S4hxKkXgLzmPVpdI6o/xHlvrLZtlQkUacc
eZC9Aa3AiRm/UrME54E0Y90JigRna9W+aLZTZlME/pikr2m8uVsnlg/pSLYXZinKPtyQ8s3QpW2L
/+w3I4rSYUQb+rF+AamVdKsHVi2GbH3jIP/JGWvfsB1QuKZHkuIk+MFf1qgFFVaZpm6Eh3KXodDC
Bkq+oZQdv8yFzFw9TElTNbYRMAheUrfHtk5RFnObHEmz+JutS/S1GBTq65Wmu9Y5txc2UW2JK5xi
IiNb4bKKnBGxokhvkOWdShOeNEGvma7T8DbrYjhwOzWHmMhmLXmQm+9LNs0vGxFIvQ9bGb+JRaOx
xrgDTNy2KBqHCiaJTNWhtvNxUJYfxlGvOzQaENbzKT6McwKnN9LwJ8AR0QkhfFvZL0gJADSRV30S
+wi9gfXIaC9W/0Aw8duXgehR/+BIpK3iZbX9ThA/3TtHPcQmm+XPgNHViXdzlJR8iexLHuTdWZBl
uBuymH/miB+5iXPVXPZfuS8wmna3JDL4Por5Mn9ixZpVSQgn1qyLxhq0Y4uhSZ/rx5y4vAykzEQV
9LF78ogMEijOdfg1a+ErUiLww9g61bF7I10fKOyGIyRgMAWYPgXhMry2g2uu/Zi5UtHpfgzmdp8n
Hs3usnzKsz4+F5lwNwYj/Mhj5I6fAvSouwEOKVtFZbHAj8J6fUZdTD4iNeaHtO9WKAwWF14Z4iC4
7zhEmmbpbnvG8Jwh/qRuI0bPKuHJPvdrfxPOcKv2SwaoypHhE7ndbLAdRSvRQTiFACsM92MdU+gy
ponx674h4Qglfz4cUzJCLmRWzHUBz+6uV7vC2wlTM3toIZdKeUbjMsrs/CNkaT5dBXHL95kc12vM
5tn4DCtytB6ib4NHxNSxl2ycQlXKbE1g26TbLCu5ysWriT19ZCPgqFLqcO5KoVuHGOMQ0dhYzXnj
qxETWl8X2OvBzHnE6A4QjhQVTReP3U07Y9Op0tFOYd1cKF2r4M2tbPOhmNLY7ee1jvtxuTFD33xK
7IzIycIzshfpMr+pJPfnZe3cLs0GFC2SbPojRPfzvK4df5l0368VQct8tGMOf8Y2BcLpTeGul4iT
m2WN+3rSHisheiNqgQIUvkQN6Kt2YohELiy5LZqgOXpeBEdY/ISmRBWzgunutvm6z2hRDVygNMNj
09WLtuwc27E/BlEY3SQto7BRu/gEZyP+A0GdWfstbrLgiDYXq4BLLbvGFUYdCsOWWzpt424m3NTR
nOvndBqauznz0/NIg+ndzKBX3EqD+zgczFWjGeSx3QJr8WREnmff28OKNeiqyEz3uUh7JBI3SQJO
DbXnteJTf+cXz5JyiBZ1zTDNfY7CgNytTmtS0m4a24vQB5FCU+xfubQKoNwSwBe7V+MX49aobljX
0ZIUWDCBimXJV7YN+fWoWoILfQnXsLAofXIozMIKznUa/puIwzi2A82q0diXiQxsb/NFfx9xw53N
FMdzRYknN32hF7AGwi3vQ7jl59jBY6FKXGa+YkGYX8wQ6Dsl4wk6JzbP3a6JpgCpcf2yHFEoYxLb
4iUdRahRpMjvYT9ov45LTE5tigzdlA+0Riwr1lneD9OXTY7uOcDS8M6KcTo6BpOhckbC+FbmPvef
17bJv08RW9EqUP5sFmM/6Ym7OyaaHrWL4rav09gn8nyBs7GfzeA7AuDaSPwY5uduiKWrgIIO5wTC
CX0NS2XxIlCbfO5zgwSXduZh7YY5vEqxrMEl3qbmHsR8dsgzviCnlk/dYQR4gyUuYeYmnHR3JCof
P2NKDYVikTT3CiV0hsZLAr8JMqTaZkODaVTSXYUj4bukkNODcXK9YQ2Nv2xR1j0mAZefRrbEtPLN
uBXY8PL8o28YErFgAIxKvEeNXYYyUtfD7AtTcZBhy21gABQVLhpuw4LCrS1gQ29xDdiw89ar4BBL
u9zKHrYY5Uqs2hHOGQFQ5+AxsswQBtlVT8cOmbI/Eqi438UKOAAhtmRmABoDwJ4dmw124RkxjuW2
xbYS7RA9NyPddIW7FpmuMPEj8jjEbYD11uQj9psmyMAbYNVJn6dtRW2FYn/oTz2b5SFGcAkuUoEk
sBCDiSM2wkEFDGFgE8na+6jFJXoKaDwANwFDrNIr3kKnfJ1OSoR3DKF20pYTNv1O12APwmEfTbTH
tpVPMK9DVk04h/SJazzj84FrmWV1oSkmkE82QlH8499A779DGiIgHdZv8IyK/tVZeOpQCUcU9vEX
KzuI5Wq2c9+K2+AFSMFugoUiip8Kavc/Puzv8Bg4XgFf6xh7F7Rlv+UxkII+hkVL4RWqvhGKcqNH
zOX+j4/xO6plTOpnMRQOoF0xJf4TQ7/kXrRzAFbtEmuGUHNMZwRZKb/Rh/DkwGNf4hP8qxjr9vXf
HPlf6dEcmhBC8whCrBAD0L/9eoy3NnI9jAEvs5L6CXmJMPPcqu4Ii5zj/8PEZH6xSQZdA4Uegil+
Opksyhu64vnGENpF9xCRUkCggobgkO77rvx3tpEXpvC3ZCwOdxnXgsPJZYDqJw6KCxnMFGPqJVaZ
kfmSjDdUfzBMQGThOVy36o9P5uXT/3S4iztxgrxDTPujh/vtuQyj1eMZgI2tEnDFmdpzk4ibfOR1
4WagYePTHx/uclP80eF+IqKYzuImnYUsmRDZDzgYLKdsttshoYF96nLA7wlj0W0fJfKqNcAa//jw
v3Ny8W0heYRvAkZtf1Y99pFdcrfh2wIDOKyo4hnBEpWmuu5Fcj1QfuVC9W/Y/N//yv885uVu/h+k
YhMsZFwbHPNytxqMp9l9d9T/1hTkdxhaTG1DxI9IePDC4c/3KTyzNEFKMNwNwM3sxKO+x5hWHdcJ
ns96e0mP8H7+v7XvhSAXowtgSzE7CbnHT/dqtEXa8Basd1LcGUy6N9G3P75ev3t3/o8D/MQ6D2sQ
toGHoYJBGgANnl1L62W+SqcH4eN/8yT8zoIGeTGYLRiiw23rX1ZN1cXhGjatKMmhvfW77YRBLCjR
6suMm6ouJl8MLpTZKfjrSvof7+4/2+/j/V9v/+Uv/4Wf38fJA3zo9E8//uWmf1fjMv7Q/3X5s3/8
2m//6C9303f5pNX37/rmbfr5N3/zh3j/vx2/ftNvv/lhJ3Wv/YP5rvzj98Vw/d8HwSe9/Ob/9sU/
ff/vd3n20/c///I+Gqkv79bC3+KXv710+vjzL3D6+R/X+/L+f3vx9k3g7z61b/IDapG/vtc//uD7
26L//EuU/HpJoSawc8wj5BhczOnt98srYfErxmVgcECxKqcpubgboivR3Z9/iX9FIsFl2BUD5xhA
Baz5y5+W0VxeCuivUE5E8I9KMDKUwSaB/vL3b/6ba/TPa/YnacT9CIOT5c+/JNFFl/LPpQx6Emx6
kCvCOJ9exmqLnyQflvthCdPiscvaJDsubil4RbzpbAnfB3KTJlW49k+g2Mhd0tK2yuiSHiHO78/x
lkYPcWfmu7Q34iF0XDx6PnZfXJyb+9G78Lkxcw7GMmwx+gh4SgXQTinYwfWHBYL0xzhnHco5VlzR
XiV9RecIx+1Zpl+ggqF5KbgxDwZ7KKqwbbtiElDABLD3cUxoc9NnJilXE1sYP9IMjjtr1tm4QnuP
tMlOK3GCnSwmAwdF2WvnjdZl28bonGgeT2LcbcmChfNhozFn/VpmIELjU5Otbn7e1stiV3bNNIUQ
63E9+yc9cvQN4D/a5oFSQfN9zBScuJ3id1tTgKkd3aTKNrZyB7v8aN8W8+pLyGiSRxRl+haKDa9L
U+TjPVEwkKx0QMkbyYOhnsINzQ/g93iP2Hb14M10NeBiHngxbV8cXC2OVhRdPQXcHXPCgkovku1s
6PQXbAYG3Y8JMvR4YELelFP+Q4ddMlRxGASvK7djRVisgYFPCDO9CPIT1QM8jpObcdbLlSPo/svI
LzmmN2mDwT7d6csMft8JXo/OJrqCJSO4TzjbpEkJDRmw/m4ooDVIigCa+5YW76tMzCVK49L0j22h
cC6A2B3XYLvw743mdB9sg/sm9TScUFVPFch2uV9hRYR7o01FsxvbMKTo5CZgSCSeICcBWFKclxE0
7QE1DJh2A4HcOxUg6ljMwJoDv6bbUx/yUHRlAvb2mnsurpxAXuXGGezeJ7OS3TzaV99ueV/5buUn
YH5U7zMPdG5BkXmMAE1UxOrhIXN0jl9aweTFX9YGqmzaMHrxoWR3rUCjOKUJbqoMfuIY2kXU6LXK
KOgLNiqoihUmZLoKSEuCgNw8bkBiwIYR8A4e6K5mgcMbiNhv1zaY+89+SeUnDXXGHkga8Lwocgiv
WGeqGwjYBDlu09bdDkz7L+ivtiMNcpZWzsb2CxxyR1MirJwThEyn+mOCWiOpAhmkDZCobvpClovK
Xy8gZJgwHEjbmGHjERKbPFzW5XjrZkqB+6vCV0uRMsD9ZHyJ/UhqK9fxDGjeA/Zb+1IjAo9SmIB6
lTlfqhbDoCB9++lKmiH/ZrnO0MbM9pnDYv0A48WtLYs2YbZcrIWmOwQqUtoiKACJA27DaYJm/4dc
puWhNzE/StBU39Bf0HvX4ZMeuAv6D7TqFh1dIbseSoh0fZbTGj4S4DYkqkVh5DYhVc32Rldrhiob
8D3Ur80Xz9qC/2jFzKGUCG26mVPbt5icxRwp9GaDjbKaFRiiKqWS3W3abxgYWRIYgt9Em28OE2vR
aEzrCjWMCS74Xrhesqx02blt3smpy/Nj2mBSrlIMcK0u5k3dZRL2M3vkC89Acilxh82syY0zLBOH
hEu27xIC2SFEOUv+mLiBy4PtfX9lGZPvpqMan6cvWAO+yG6mP6aLU1e9pBLluerQ5PqWfxgjYI5u
A7g+bkBWqm0R/CHA5X8xYyS+UqxFRyg45ls47UENa1t7PUuUhWIN8ZB7ZU9rvCKVvM9D2e0Amog9
G7TeLSSad4FFzFPTWuAQNHK5LMWy0DeCqHWwbGjag56y55C8tjA66UZSyuBpSF9RVn2Aat7KzAzt
c7GOtm5mnrpKq2x4Fqpvbn3A/B24aogyp7D4kUScnU036z01hTlnxm+PeJRpuNMT2JqakRRjX8Lx
DWNKcdoBkBsBm19Sb7oq7IPmpTAQbvQuXd+HuNNnmrUSNc2cFQfZXQzlZLqaexHgtgZxB7qadBMm
drr43c7tcG36dhaV0GDqgabhZuycNF8pYYLuiO7lDvLO7bCBdevKuc/RbWPEm08l67yCRZA0jwOd
lq8YJZ+PaEZWPIUNSe97rE7ftiWBSCb321XXp6SGLKZ9xVbijmBys7dNd3WOi1TqYJCVEjFQqSA1
6xl4pYFUpfPfVaH4VcETKfcawpIS4Tr6VkifP67EjVBDzatiMKwKcthjTp1gB6q1/9GnvbILVj7W
mVfU6i1kYosqGAzJGmnFI+kyGIaaidk3NhIGDLwbgO7NL7kMYwzIp/q+TRe6L9YhezHbyp76JFtr
4wqE5jTxIp9cGEBLvmZorwz279CofreFUXul3NC+XBzertpIDN82MY2vLabSwSq0QKfYFDenIS2A
tUVDhLiP3p2jThbYsdhW7Loh4/vJFGrXmE0cRMJV6fMCKTPo6PZ8bTGoaTiEVsbBqCXN2EGl4KYk
TLzKocXToqG6qcO2SHe0NzmoU5HWwJHiEnhG+ikFg7hjWGDrXF/umbixO61zV0100rVPVXyGPG+B
FTY4cC8gOSiWydShKZKjCa0/jq3c6g32TjfD3HenZQuDO5sOZNdP8ztjcJgKxpVDKysAiYRob5mZ
zBXpU/o5HLPgMW8KDrxy8OSr2jp9vzm7HJuLNxhW1rGH5GRK4wdMpzZPVIfxMcVj/qzdypo3iMjs
GUBrzr4bXM+1hAzQbaDHqNnTreAZlDmh/GqnnHxe9AjzXh80Dwnuh4d5wSaEcs2Bd974HULvL5Kr
qbnHTel/dKOHcqtizoV9PVrB3zzWh8qNZDqGoSGvPRC2gx5jQEu2AXafYuuCtkl/s53D2rhlRUdO
ZKYN3bMmy7872mBbW5ILaEWZBZcLOiytVgOMEypLGBRg9OOL8ZE8LC7G5/YMbgFLvO5S1ygJKRRL
KWJaZvLVhw3C4Jgs4usuyyCA9JDa3wD8Qm7C4uxDjjfGvt6j0Nk5H0F7GC4xBBReDOzcdFP2MilN
P4RskluUfPSMuGX3aYFDIEzB+uy8wU3tIY1VVkc9Q9Nshjm4i2AY8UOtMPeKac7TMi1Q4P4VzPr/
7RHaIzTM//H3JuRf2iOYoLNevv1p/7aMv22S8Gd/bZLCXy+dxwVbwHQsiWC58/cmKUh+RVOOaNrL
HHAEKXP6zy6JorXKI+Sd4QVMGMBD6h9dUvErFt44Q+eV5wkChwAd/v3z/S+aJLil/KZJgp4/zi4h
Z7DKhgsXwczwb8EPzsDlmjmEk+zIQVtyQW6bTgPy7YtYQM4SRaAfhYPJKE9MALosXOF1jcw8/SPP
efcGjjc9Q981wlECkg2Yf6zxskOFCioTkmLscFR0T0Pi1wQ1uiju7JaGnymGreE8F0wR3gt520MV
JCo8qcTMpBrheoICwLvk4UKgniK4jSDqHpCiKLHWJXfS09XWSMSUHaxPoVdbVRx+WTSknDlXrQaJ
BElBjfx60M6Mgfkpg22dv60rUtNQxS/pA10jfpUnboWrtGMX91QBv9ugmz4DVoMgLSLwfm9bETVl
MYn2y5gvSC6NJpk9ipi2910zogQURhKIFiYPKpNEzZsSky+TNoNFXpJbeK+kxahfVDQPmCMCzxTo
fRyhmk2qAZx+ZZa1H6pIWvwzMGBKk66nX7Mub/wLtTO5XiCSrINlJnc4i4GDyjBFgdSoJl1OYAOD
MlF++uLClpNScSeuoI5q7xM6u6tW99tdiLUT+XWRdLcctlNlMAt/BenMS2bhnwOOJOU1SvugmmZL
ISEOIadBZYQB2nGbz05QcWjGvPiEmjb9ouFC+y1JA2ybHUW1X8oh8/tQwkmNNwSeClEyjPcm4OoQ
WN2ehpCyO7RW+R5mguF5UHFztbIEpsX9Mr+2W4JSBftQ8y1KrHlBb9Kduklr8Oo6B0Dtkvk4+bDA
W3DYeiQd/NXjGYEOLm27HzYTIN1AyBp1wjKavMRdhu1mP2Ei7dLWs70DIlaxjkNJBCkrtJ5t4ZYP
P2NPlOCvt+IRygvsrc6G4edwLSim1gMYncdBd8cCQAflGpAcIxSdScIawSDpNd0WAvnJOl/PTWOv
0dm7M3Sw+R7CPFLzUAlIoPv187xSDH1QSBl7KpI9CcPm0QYSip522rLvg2X9TbqK9SEeoE02GdoC
hQL5vMzWvUMjID6GIIYHMppAyDB0UIERmioK3vjJTv14rUlDdhDjJzuZrBrmlS55W5KooaUvdPam
lAm+gLBy14Mt2hP3GWD3ru0PjCf5F/i5y70KQOE5obpKepCca8jCPVla2AOAvt4lS79+UwkeN5Te
5JuWkMyCCxKvQ6Kbe88UqQ220CvU9NH3TSz0cYuFqkE+Qqo7hYFDL9CIa6Om+TrfAnqjCpyLZgzT
I7Lnxp2fM3OdB+GPiKRz2a8q+qa6jt3FU2KvGp+QJzxt8Q5r4FSlQ8LA/WMqYcJX2OUYUDhMzUAP
M7Ko9j0m3J4vMMsh426phxQ6qy6LUF4F2jwLiomGsI3RkmN04EeAG6nWpDWnnk/FPuUUzi3ZMlUa
kRM3g9zgkGf7vMZ5mO4heLE3I4/Xu3XaMClEuvk1URYMM7buOsb09ynivbrRhbFXHSjRqOoa2nxp
x5Rc8vwsdTfFBP5930bDyGGW0UR14pL+I8yFgW9nXtSDSuXBQ7F5sjpS760stloPbfadISTlBepY
fxNv0FjB/2W8C9YIZp1ynYfbqVDFMQcigZsHokGeVysfTEFLdPbRbRwkzX5c2AIFiRe3XIfLfjEa
yDngpBp2fZHA0ughH1B2+NrPCeCiEVR2EBbb+yo21mJJJuZmFttS7DD9zm0dBYbQMsj6C1tEYrhj
tOH4ukLyBnBpkPaWDZG5Q6cTI79ejRJw1GLg7Q2NRgdZEFxIx90C7TO9HkdGMFAgWWDG4jiMzuR1
qPKufd0cKFi4N8hJHmE34t5SzYtSRqx9LGwuvk12hUjHw2mi6kzT30JUCQ32YP28b6di/i7nIjnl
ocKwhOYthhDUxnrIutE9YXZkzdpxt2KzWyE/TAcMZ3XAUsqLN+xUxTxIj2HUdOEVKkscpSmk60ra
QitcdzxO95aJ6WQpgZqaD/oINnSKb7Wf3FgBAh3SOoDN92NhePE8inB5XKI0gEQwGzdREbRmEK4a
3i9oyKIUfSw0LH1aBF3J8eLRtNh8VI/5k6BLkzeIj+avgWk2FR+xfk0nDT+t1zlrNFzEMSGy1NEk
+FL1Ful8lS9of3LtMEQVtEODKmc5dhGe5vA1ln3AqmIIkWXSdcXwpd2AFeyyrMnmtkLaakDf83Bg
5KSzcUCjC+sfxaBnXYPumgxw7zElNhM63eDmkwBY+ryx7tTIQnKsLY64XaEo5FFk2ChE23PmMnXL
vZ7tiW9Z6p4Gk3D6vSOyy74njYm2a2LBn33SARRmot/stUbzcgSCLLBAQAlXOZVD5SFJF92M2zaQ
/crb8eyJSue6yTE1cpB64M0h0bmCGVMcRu8ZBEdfepkbPIfDcJOzMfyUF+N835pi/awHG7yEBCd+
l85+3KGSBoOASVtgXAPz0+3WqvCjYMGmqpWx5BtsXjH3EQ/LFDzqdIaJHdGbgnYo6jDagDELf2ij
MQ/K/8PeeSzHkW1Z9lfaau4012LYLkJBEQABApy4ASToWl7XX9/LmfleAgEUo1k9qraympTZS+KG
qyvO2XvtuTPwQGR53N6QWNPlvq7FyT0wXufLZCwRVo2oGV3D6no8Fb0Wb4WiYG7BZPJYKzTRXTzG
6rJfSAUjt3yKpo0lp9Emo5Seb0t1aW5mZEe7OUzn2zQMQ07YzYLUzpyIKDSTSd2XM6+B0cTJQ5Kn
4myYctoKeBcCXR6t2Y2jrhkonEra5Sg36k2eN+FWNEa9k5d4OuTOGN1SBqgupDhvHpRm7B/yzMqv
kbMtGZaeIX/uxtS4bsoRjOmkFELzsnzC7ZCB40IvuspizKKoB88WA1kEUbWK78K6O5cryak8rU+o
wg0tnirEPON1VTcOyKXOwR+ScFS+pbRfwLPCb+YLK0NmXCh1sTcXjna8CbJGpmUOozXLW+eBjiyV
Y4xXtyF1vQJth6Da17Ny7w0Llc8i9PKrlUYOc8TQF2gWwtTx53CKnhwxQ2KA0hSkbG++c40kMVJz
Mb4onVlubCWSNJejeXhTwmP5jjGiE6zVNhXWRFKk/TRSNd862lLnW6t1VJwMUU2xpCng6Wki0h87
y+xus0k3z40xLpqvHTeO2blQLBJOdRUhVIWpy8SaPC1sXbt4vBstNXsp+oLjsYMIUW/0OIArG//k
KG/faH2fb9gJz2cqiiFE3KUdDJnVf5GNKqK+ntmRh+R9urCoo92HY9HvGr6ig2Yu2iaD7rfvW7O4
M4xcu1iUaT3J6q1vOYmluqsWcC84uXsFD+sQUc29tTWJuhf/oWvmvBYCwzYlTwp68pKJq0zEBnLD
JfGWTJ8vFQPzoVZTIs/mUdoYg5XvQqcVXyc5bIizTaRDRXtiV5pGSj1TohBlIcuKYiTJ6SA7z+xB
8su4iLNNSmDdRkHd7BkSEZmxZOiHOpHyYIZp50bTeFgV9rNILku0LWhvo/u6KNii65yQ/LBMiPvI
UvO8pYB5prezcWkMef6ihp38daErhuHMSahYWBMai9lu2me7l+yLlIXixW5Utq09+p+zplazh7ya
5xdaUwMS0SmGDFaGbPKNcLbaXdb2cjBSgQCiW3T2eW8qiHI1dTFfcuKqQHAqWCn2HNu1Z104Ohqt
aiS8S4qAnJQVXokZ7nyQoWX8kpph8c2snPpSozwZeWMqpKeoZVfk65VVPSpIbFKekjNcOVqEyjse
bOYbW+5MVkFj3BdmK+/Ywjm7bp6Wl7lkIjUXigJ+OiZj4y59YwbNmPZXc1fWvj7EFEZza+Z/XsZD
Covnak7r9kJhI3+pR2nxEKpyzcehdxtZntMcD0VsXhXIiALHqKVzy5HmZ06E9kulKOlWZMp8XuBk
9Kista6U0gHTpAHnMctFcs5OtPwOB0B8xp6XBVBnUJ2qJnUx1CquYiicOqRU2xJUpV+ZVW2ziTB1
XCFCsbdGWVj3YL7mO05P6c+OycGPhI0zpDPYjutOZtxaoUTlJFPkaxSU1WUxl8ZhbuOe5SoexOTK
zdzfFUYzbK1I6x6HsG02Fkqle8fBHOg6SKJ2htQnn5U+H+7VaKIERZNj0D1Nb6PHln1ooBOtEKiR
oW+6PM03tMEwTtpycodGw3EtpLdfDJkK3zCPOrat1r6rULcSU5/J57bAdushHCs3YljEWUTPaJvr
2uj1SJg28oxwvGDf/Og4QtnPkRwFkZ4zwzRZ4sYjALJ6QPunqNN1jxjuh5VgiBCDLX0L2VgGA+rd
rcGlbLXWUAMjz/MzWA6EbOGw8c2spYw9GdajnKty5au5YkZuEZvdi9pK4zdpKuQHLKvjra0m4sFW
4+Jemp16L3PYjtwBNe1DqcbttRSay2FIFOd2KRW94IszBIo5JbnNnSnbZLwP+F4RVj0WVqLdpmlr
3FilaL9h/W0/Q57U/aqt8x1HFvOxaXue3owEwo212FQ8gW/wYZ6c+RDqMkStqsfyMknZY5cv426R
TCkwYrTtLaXlqwrvXxAVfb+bYlXcE6Amvo6oTjne05chxiGz5HOKJcQ2UuW6jcu4n/2orrGrlcZi
+pqaki+cxFpzWzf0vRCRLI+ZJMXP9qhlNxlSzGf2RiVJiEwCgT03IVPd4OSYvUMrQjg4LzLH7ayU
9hTgcKpk9uTcm0KtbXdoJNsEwjOm951kUXPDQPYoWfHwiNewXDASp9BF+WsqUbO13EreOtlCAjci
58JANRe7oWWtTgaaWK5e5pgN+0QztyAmhisYjbZv17F8gQM/44DQptS79UJlieaLaE3PzkE0nKkQ
APktSohXLK6NL7FArhu7HQeoIJEFX+ivUtf/VP3+Q12LYP951Q9pRPKcvFVFrP/i74Kf8UlFggYs
FFSSo8BY/VfBT1E+WdTuwMhRdEPRpf1T75MU8xO1PoPcVmp6hGqoaBX+JYtQbf43B8si5UBmWChC
f1LxA0z9puK3YhN0cvG4SPKviZbSjjRB5GPSM4t4h9qpjDjjl6HSShdFxLElyMa2cs4nXBQpvnTD
yi66ue3ks7ibtMwfs7EnGy3JbXkfhjXu8qnHSXJGc2SUznqwg7KKi0KAU+xuS0GDXQmsIpJy+daJ
TS1W7F1VJFVo+mpsp7l2WEh7Y6S17WyNJFrGEvkXY14BzqAUF+/Ad3dpoGhzb+0Ua6mfkXKwhe1U
J8QaEOs2rSBcjktghJWES9+EhHDhxFZBPUALE2I8JHro3+NyKn8MYUfABmt0mV4niqTeouhvQnoO
BLLd0hdvmwBOkzaxtzWE5SoJv/6Af9lkHyCbxTkS7CrnImNH8zElNMneSiVbxiWSdjrngL5pWNE4
u4E2S2bIyLbT2bTtm7rU9pU9Gj+yKC/oq2mEUG3qah6HM2r/aLxVij0K85RWc9PtWX0wR9V6bByb
DjSa4RmgYtJY7Y9YkF0U4D7u9HuU0hZbiqhM+f9jOVMDtdUb+Mp91U1MuVHSyzB3eaPmWryUEuEd
vlnFYYh4PcMFTPe8cCLngLgm3pqplj2EGKIRM474jr70czFybh2tptiFLRkH0NPDfrgTguYMFZDZ
HgPCDxtlg/cA7fHM2tQE8mwPkkdhIAZCLiUd5UhtmqzRpTYezd+b0uponifYm42nCdG9dNt0vax/
11JH+zF01r4cumeJWgc9rDDCyYv7o58tq3O7OCztKgvMRJuNq/WzEzubI9zgN7BqFTeSW7n2K+xa
VFCovkXOteSMpQ1dllSUu6FZZPozfdun7CYJl1octW12g22OAH37GdlA6+szVKJd01pV7HNT6FUt
OFM0v+6nKEN8L5XOoaYMkGCb4IhNEHVthS/daE79vapgtPEaycDuGC+xIn+rS1zO8TrpC1iEotYU
+QuXJC37fkAZghmiTSUKpwLuw9NcYM6kCJvEtfJi0eEUW6OfBJvyJne661guRtQBUBeUQNJy0eIp
wsprWuzScIbKeDiLsd84TimRYV87Wlmg6rYSUmCUocnEy6LkNvIXmQ9wgM7eaun0dcZbZR8Whagd
5LnDks5frHlxUAmFJHs/lJCBOUZGGtAtn3iaEhPYOAzhfFk2jVKxA2uT5dzWUJ2ctX1kVy8pnbJ+
38Z2ZQRdY7bZ1qrLbIeLYYIxXcp0NasZf8shT23FutE5C2BLtOTGjq8nDCV9ILdxq3E0xQR6hkkc
zcucVb3kCs3i79ETNdXsmxqFhryDLqGHfkirs0Cgo0tYIorKjPF+455LsoMRqqPhU3BsReMN5jxO
hymbYutg5PAGzqqBQvp5Y0qhDghDt8VZ0YWT9Sh1Rkf4iZhD5WZMqjzdKEpToFCXmBiDegKQtFus
yR7PbIn6up80SlZvJL1TloMxMfG+MLGNyeQu1DPsLTK/pWVjHOuEVoCKtL8s6SisQDhOb7mp3OGV
1yY0Fl5ZF9L4EmZiqK+GWeCPKpDRxSh6xtwMqSNZ8uQDfbBofg7xrGVumKZ9sxkxvs0leoUlzW5w
k/NeQzywzUL44BfUaGPZQ/QwzZACKA4Wovlc1HZVXCCqtblQFDbLZhXr4dbMOcX5bE/l+oLcoUX2
gL1KJv5ThR5kWko5GcCsaQ47ij4Mob3DFvckzv5jgBuWkgqU+kTdq0LgBCtKjC5By04OkEcs2ALn
7F3ABdMTnpIrXoRoOg/5b0csiln1YCiV0R04WpTxHcy8/qWS6tAO+NzEs9UqYXQuob9LgedpOBOu
BNXDmAP0YBc49jPRfHEi0ykUmka5Hf7si6jrNjRgqEBOkZY4JwTDRzwullCyr1YwqyqTPvA+AQsv
Z671ecUEfCg/jwE0lUPsTdTp999NDPre/F3aqoQucFA/GXd5pGr8a2yaugbafqgZxyA1zpol0kkO
sysnLn8UhJNEe7FX7k6nuxwpln9dJ11LPArw74A/H+v4pVlbWKBCiPzEpeneBswfvZOAgh8BWdnt
fHaKgvdWiv1+wKNuZExZmO01A65Znmukg7bFNHA60OGDm4izFcEdsR0cRH+Fa7ySfBvCHuYeEMGv
caoD8jVv3CzBdBH9adLR39f0aqwjeblayNQmZVQh5bl90PyB9EHfCbpnI+BMGMxnkQrR+s/Qlu8H
PXINEPpaJ63KoJrTnEscsPkKdq92vX/3kl8LbH85D17pa9c38c1NPHpYXRVKqYlg4tebaB9ML7rO
LurdSuqm8LA7ldfG9vi1nPfv4XjtdVrm1rs8g1CMBWGHbKlM/GL1tsksltdnc7o/cVnr/vfdZZHk
Ar2N4AQa82874qldki0fG+tLLx/GwNiUfupPZ+Z+BfwVn4tNfWF8/v2Y6nqrjsdEMU27H8WyTazL
2zHnzETF1DFJN8G0iYQbfqvPp3NnI+6KxrUuLY+tqDdtFW8I7FvxhbBKP707nVt6BL3867V59Tu0
9ezw6rsYVMy+KIcgRl10DD+dZZ7p6g8rNvw0vPuD0UyOQgREcFxSV1PN29HyJQI60dDERy9HrEq6
oY2deOvsku7wCZ3MX35/l9+OdyQIlyerTtR1PGlnb1csOmWXi+XGvKXBFcw7scPH+PsHewQGXm/o
2yGPHmwJOAuPHUOme2oce8LXyefR9/VPcmE99jHbODiVHqO+O+AxJkc82fzYXEa/J64zXYrgD7Z7
ajnsX/x18HVo60bdK9ecvIhH7jJExWfj11OQvg8vWl9XDLT+pmYem3i0ssHZY3HU0LfaBnzePu7o
uJPtNvtrzpR9OUcUet2T464z6duviAt/Ne7RTCucQqyYNP44mfP1Z2Vn464pgd63RLic4rMfpbD/
9Wh12p8odQiykPWjR9sOY9hiL4hgPic7TLrxBmzIft6rzycju95PfVzYP0MdE5jzbO514lwiIu2d
c/0AHbZ3SS7FVJfeSBeKF3mkv5++wnWReHc/Xw27rqKvZoM8X0OPWoZdg+wUv98qX4dd41d7+jDX
+cXJTMCPxoP+zOurUMt6F/6wDHNVO2zQeW/mQHj1lRR6axADyN0N0lLn8dR24wjP/NczpE2sWGyo
bJWZ9+0VNvSgpzpDiiQXtwk6x3Kgpcm+jkYPnaWNhTFf17C3x5vp1Jz/0TNlhdHBiv01Bb4d2qEC
a4mBw2Ez2RsJMF5pVduy38fa6P8XJqHXQx0t1FkTm8hLGKrz0WB/LgKxTYkHo6rpj/vxPD2AIfFO
jPnBswTVrOgOfjckbMcuyYXmWz4icv1lPm0u1zW08BIv2q9bR+nx1H7nozmH8XTAoJhOLe3YJlmP
gurP3K3XCNjAy4LixfQbX9ra4K8dfzedWLKPzGi/Xp011QjzMOFntDDWG/Dq48hy/PCcwdaChkmb
gcituH+xtGIfDc0Dpx1k4vSDykLHqi31OKp0+jJmfbCU6qnIhh+FDVgtavoLuhcnXH8f7Nt/JS79
+7cdPfAxI3mGagsf0gU9mY7W+rbeRIHjqY3vfHOu0116fcpq+H7bxJjcBmdN4+DBH22bWgwDDprm
yEVRT2dY9mKUyiod/RMv1rpIH01KuqnSVViNxRY2srf3vWilco6R6PxCLyuUzuuNWT7H4QZ/zh38
yX2+a6QvYgRksVWHjXNyQ//Rhb7+AUe7CK2vh9gs+AH87AC9h0CWXxfz5vfX+X6vQtjOKvzXVo0o
/qm3l2mqfSEbpf5Tnh9T+6EwTgUivZ9+3vx9+2inF2eFDohT/zls7O103twUB2QAcHvN3pt9tmE+
7K+rUzP8+2e3VsA5UrIvYmtwHEmWzFhesHD+tOInQ4bw1gHJKq9U+1sZ/pQhXP7+Fn4wJ6zDYTV0
ZFYUkvTe3sMpXqoWUDdMI/Je2/AwTXQylcbXGqpGeDy0PNALw8OyZa7fCg1KMK3e5GieQmjDiR/z
0Q1XFIVsLSr8nGCO5ot5yJxYDdWfk/pzoFDbVDhSxOJlSXyZSwlhy40r49XvctMvVZgtg72vUtAn
c7KVZrgo/dcTP2j9UN5+SNwdjsCqigCZpNijD2mucRgRxPSzfNCvo5uVOP9ruY2/iofqQTmEbuvJ
z9IPauF/PjBZEgaUvHVkFM5vH0sfh9RODeUn5X5ks+xeLIim8iOxpIEEyLRMz9r0Yp4u7f5hoIZt
FC9VvZ+1CzU+MyTzxK95/zWvYRP//Jijr7lY1XhtrP5M8q9hZnmNQXNwOPWxffAxMwhQcFllxeer
fnvFAPinyi6Un50ve9GZ/pId1snYZP3tf6RBe3cKUfDRRdFMMtZQJOpUx2uTlaaFHiXtzzi9aY0L
vcYGcAKnvlp4j9+e1cTOR8XlcEg+eoiz6AFHjsnP0Sv36r0j/ND0ElpEqdu562F1ActrBwY1vJ16
qvz28djrUk8M/ftPqV5qIeYFEbBn01X3psILjU0M4KJ7toLsPBab6Z5OS3ayqvLBwmpx1f+MfLSw
It0SWTQBWyFvdfFpTqteciBeGdIE1hBEmicjbD+6VgPckaVS3FXYUb19dYo+TKWodV4WCQ6ULPkZ
hLjFgWVJy+L33+W6ohzNBxDFCIokrQkcyvF5ZirJ1mT//aOvu50SD0hY7yLqrvIBbBUN80dhnwoE
+uCkusYK/HvI43MNevgcVpfzQ/2G8XbrbJotJr99hUUOgAcw0i/lJb0sL/LVi9N39t1H4pAUhTND
1jUFMsJxzQWXJUy81HlWIwxF+o6aLpDc5cT08r5UzAYYRzcfikoOoC4fPT8t0dWl0LOn6bu5xaoL
Q4gqcb2rA/PWCExX3eRB+y27Ilf+JIXl/QW+HfroOEzTUmHXmT0h05l8UKQ+OorJjQmOEP7sM5NO
3NVTS/z7os7RBR+tc7YuIYoLs6fOp6ZzR/OOdppnbbVgANB58vM4iiFmG3403NEX2WWWFjdW9iQC
uwUrhBPYLW6WLwuxpxepD+oRDQqqKnd5Smc/fD5dJH/32Rz9gKO5vU2SJrdFhqetvV+W5rPMjxjU
XdmYgFNw9xmjm4Tdw++/1XcLytGg66zx6vAxCQFjRMmeVBWB0Bf8H6de23ebg6MBjqb3TkNkKkf5
07AJt8sXjaJr5dHX0s5in3ZsIPsxqNfK63ifvp06y72vhjL4ulRatsoXYx2Di8YOXUBTrq8QyXfn
5Q9F9dq9OOB5/RWMU96K+dDtQFnujRc182zbbX7oEGs2p+oD7yeot7/EOt4lr0RK8KRPaywk+NH6
WrBjvXE2xUV+lhHtQbeNZMM17XslkLBpPjEnv9/CHv2Ao+kDHHZULdX6ekOdtM/Ce0HRUrlRDu2l
rWNE9qrb8PLU4f2jiePV/T/OaYvRbmJZyp7STArox1wk6guR1F9//wq/30EcXdrRRJHbndpZTvq0
0qmiM/lufmkuHK/xM9XtAXVsKpK8Ycqe3H9+9O28vrqjGWPgpfs1I1sopJNCBYpe/Ve+ntdDHM0J
czw7MgGfT0sPK8CPe5xlQaqCwvC7L9U1VLjOtS5GfWEatnfz2am35tTzO5odEqUZTLXLnhRRuwZk
zBp6pBqemulPfhxHcwQiiLzPJrioYIJvZwqE4npNf1mTRp2guFP346bZ15fw4K+dz+rN/+Prc7Rx
xzAjZVqRPa1t0Pke0zlR8KRNL80hu4aq7CP4rp/ZlGW3p6KzPlziXj/eo7O5U9mIi5LsybhSNrBR
IlZ0HQhRuoPZcXqBOfE0j0/qICzSUY6zpzqSd4ZCAnvdHoT9Z0Ggf62jr67peJ8pd8LAdcmcG5Nc
YF1OQxEgYPz9M/toUXk9xtGGZKp6ELM8Mtg4no62HyOfO0MHzUBkjnhNfj/aie/cPppfikIy1ZKP
0AgXX7ZnqCOK9/sRTj2Zo5lETjtzyZX0Kal+KONmSL5O+alj1voj32zK306SxwCvSSIGQ2OhBwnz
ZGyUHbYH175dF53/m+Xmwwui+2gjvDYM+/jc2PSimEdIx0udXsgF7IDqHPbs3e/v2rsi0HpJnC8o
PaCRfBcnJo31CqBInuR5ImAkc7WKZJIkfTQ16XxIwwu0XMHvR/zwTUDzaNBjJNN8BVW93i1xCIim
hEUUsqQHV8eztNvfD7BSq94/plUloXPa/mXKfjOCrVS9nbBPMA23z3az9Dkh6KTdw6cnyWJbqy7g
9o0UrDHWWOjctjvvpEDLvlr1D+Kt/dOHmw8v+dUPOpoda0QHS26lT1SkvFHDd1Zvf3/JH0+Cr0Y4
uqnWTFu3z7Kn1oeMnnhim21XxqN8DnoABIL/++E+nDr+Ge14ErTbAVuXlD6B13Z1/FSOSVDBaPtN
zLG4evr9YO+VDesripgJES8ygHdtIVHhGUeSxtqisfF8El7jkQEWJP12uics6XBqx/vh03o13tHE
mBhNPqMLfaomE4uO6Q5s9X5/SR9+2a9GWF/gVwcG7L8SkszkKdflg1Ze9uhcDdiVvx/k48tAYMxv
hOJ4XEGYAZ5maRg/tc2X3PqWJM+///MfX8O///xxtQAyjChGJ35q2B6GsGorU3XBZp64iFOjHO24
y6JMZVQmTwLzRq3eSLIRTO2pF+zD11n751KOH7iEV3XhUuL98tDcN6arnGeIZyz6Y0NAKIUY3NDt
OFDoJ2pn78pJvNm/gJCWvPasjosenRaaWl8kdKAMMxCmtdEgJbl4mjH1a626+dMnttbfVdpBNDJQ
yh3fy1pvzdnsvyWWzPJ710yOm9qnGnHvL4n+qbKK6tm5GxSU3r7a0aI4S6EO30TQB+sudA40f9kl
Xno/BOqGXfc22sR/zX7/Y374D5bHV8/4HfIkEOMToKjkDe5k/Sd/uR809ZMCC1J1CNzAY8Aa/y/3
gyZ/QubNq2DZOv0YUCj/ZkJKqvEJitmaDEsDkWqcycTyb/eD9Yl+LsVsODrMxwYolD/gnfDevV2p
oS6zPKOm4Mew0YEb/PZt0aJBU+spJNOtJB9Ln3CteeVQSvO2NahZizCfbkgRlPe1KJMzohOWu8rJ
ix8TXp7vUtwKuL+OmvqWnTXq3pwhy6e9yVkHt7xrR2T2dQa2UaDSmdsv3TPMQDjpdQw4qLfVc0FG
jYuXrPNMbLAeuvzo8zyIW1oQKiSSVr/XhsJeAgSspLqE0jz0W42jcvwlLVTY/YlC7F6ik1F5i5w/
Uc8RSMcXBklkriwZEY5OnL6X0ZrOAF++g8a42Km7RKlRXg2Q3mBrSVEhFxcqAuXkR6XZVXVYgajE
y0mOJAGdwIIJ2m9wwtYHrK5cVLHSnHdmKPW+nBGb90iXPY22SaYOuVtzKikDCEV27Me6MV4sqdVr
ZPBpY+hrxlIR/6jgt7tUk0VQAxRj+Rmj6AhFxUw3YW9H561g1yRB1HDNhPaxPFAzHGVJrCnE/aFc
lk015bWPovGzVLUOgT8x0Yu9paZuqxa3JAMZ12NjgbvSpP1idk8d8KjAGpYFeH8ebxypqwkDWZZr
rXLKTaxjV3Ghf3EyTwuOCH4364Ammjlula82DcPiTrc7ORUYM7ill2SWaU3m/fpq/mgC+W8Hi7WY
ev9zX9TtinH9X7f9j6e3iNn1X/09Oxif8DHRb1ToocAmX7FG41/EWO0TMhjaHAbaZQ6jK8v1b2Ks
ooKMNSEnMcevakyTP/f35MA/QgaKPp0Zg5mD//uTuYGR3swNdFj4CbCn2fOtkxiT1du5oSTQt6qx
c1S4B8fUg6gyNS52DBuHHoRGqTxjthimzFOqFZ5JDpAEOrE0Jw1arCNFt50GngLjukFKqVvwgRee
MWbV/UjgA2rmJKlBr/zCMRKXN5Bjqhsi94gViOYRW7yQic2wlFEUlx2WvfDR6iG/NG6aIF2Cl7AQ
qEfjYC5VpqsyJNug3+GTxIcLcc7S7H71GOvkd/eaCbgCBIw57PIMIzgmbJ22CtDuRTrYedsZN5EV
Fs1VI1JI5vRBJsACk+0s0qZtEo1SvVQPiic7aSwwTZU6ua+zWPhvQwcP0OA2/WDhiEytNk+3k9Fp
BLrOQyT7nP2IWygJ6k2/o3wsh70qQ2mGIBECjyXijWCg0o5JytHISgpaIIzAjPQlb8lGUrMe4wEC
Dy1n6w00arcCy+i0wZuVgratiF/KhpZEWJm8TfMBLzE/e5qTxi8EEfGr3h++zwF8bl2RpacZ4Y8o
i8uQnwilCcqUGAa/jgdiPIEhOd251GITuEgisTCby9XkBPVYTfpNKtpxOC8dldpEWxLCewXeaiKS
Hbv40yK1bbQJxzS1bvXRakmf7Ye28zVTFNYGkG2sEEKWKLMXJlrbe02rQiJRIrvNrvDYtPXFUFel
skshKBMaJoftl3QEA+Tif0izw1TaS+4rmgzq0Bj65nYcTKv0iAcJU8/pbQMeqBAySd+1MsYbEz9P
uTFFb6Y+ZFSwOC1Y7m5jqKK9A+3H2iPlwiHKoEqG6bM0q0N5tTIWhnMnrnvaQXjbyyBP+Cpc0o6W
p74scVGHimR9lno76/FUZR0uGEQbnt4IK93ocx+NG8ikk0LuETX874OoCl4kfCoMzl7Sz0MjlfWg
kdWk/qknqrJsO3KMs68zfA3caD0RmqmrV/IkbrHIlMlmmecECW5UTCZ2pjqy5IuqTevoJcTirB5E
1DQi8Y16XP/6soTTHMgQAojklNQxbgzPzOzE+JZwPR0oAXKryU9bLOszNF9HrrbFtGB7bDjeGd/M
mthfnPeGklk7q5pL0W2k2pIwNkMLtc1ns5cWrHFmkVjZJqyTjOxEoCxyVsOywMDt3MlY9qn6CUVY
ph/Ba0FDMjV8nfwhTevUywwKNNyMGQMSRQCCDZWYSJNKVtNATg3DwEuFxKP2nLgy9UMR9xa26Ixy
hbVrgFqZwWJDRgbdR8KzNBO/IdsLFGOp1pXRjwe+PFJlVghNUNSLog3eDCl4+BIOWaw+zmlplJ8N
zOvVo6XUzmOdlepVlM0tEEJZv4Bacd3GSyAbcz2f5eroKFvqc1Xo6gY0F3duVNK5kIO7HcYyx7VZ
BvEpk6mTyLnjqyOfbSI5SeVr5TzIfgYiq9+XHcwPIpJrSXWZ87Jr4rjCKsjzqGy4byLjbLPUCuYY
4AtoZqU0Gs8qNZwJvXZSgww0UMxQWZWmfUwhtU5ehVEQJprVE50oS2N81i5GLzMvk70MTSIl3jMA
YFE2MDsdMjpZgXbYVfkuMGQ5WrBIRh3tpCgrJpd1pEbPLlplU83L2B6qxQbpY6jQb4LZmVV2CwUh
yjkY2Nlst5PeNfoGHGRq35h1D85UbufJugwVu5129dJN6pMUkby2SxES4R1hP3WRoQ6DkTtMI8Fg
8ZRWm2XJ9dF1lDmH66LwDVwYbJ6srWGGOWnfTEcyDSa1B0BpYOOsAzBCgOnmsZyyH3M5QRIyh6ks
AmTAgnVE6FP4GTdoqJwVBFLyGZMVrHzrnDxDHrzCH+8i7k4djFadE1daRXZqARjCRf7SkWxqX/aE
DRqXOAXrZ6aANN8PhhUaFK40udxrwE6KoIPeS+tgTpxim0a6ksOdy1Nrn0cO+WUiyzPpUccFRoZJ
VZftJo1wE2/72JZmKJOENADfI/95Zt4fPUAiFKHYYVW211QZ0cJVCUvsYDq1jX1TrfXRd5Rck9zC
4E30wasSWJqD1WTlZeUiHTFJs+VKztYcHZbTPPSrYalv4lBK6gu21y2NQokg70DP+PvAopPwZ4qZ
pPEECCllM4w2oYhz2lKWM4WmlfuuSDDy6cm4zppVUzOHW4vlys0yPNljORKcllXOAEUnxbimTiq3
gL3LUm+mKm0zb2HfiCdOxrbhQa3KaURieCNWVR3gmiS2kH7aKtGgV5ZWwV/WGrixaVuuUBk2OzZk
VU2qxmer7Cyot/qMsa+V5x+jLGwpwDJX299Goj/sQ65PNjDcchHP4VKFmR8xNPrG2o4H9Hqifgqh
OxrnobDjr3WCF9QzYUVFZ5pTREgUQ812tljQ+cZ6ByajC6qnXvaN2Q3isleLsN/MRoH6DQqO1FCT
jfrivIPLAuedGq6+jftqyC4LEQ3lyi7XxJkmCFV7AAOxJm8vOtwZuHljh2ejKclaK5ui2JA/tlgB
pzAdEppWmA1J0ZViMEdWtu6HTq9q8DX6dLrsCeRES1N1LXFK/ULS5ij/0s+Ws9ibSmNj3gVSSfW0
qNUpWDJVNameqgTuhrKQqu3ck1a4I4PUxkWrJmQmLkQ1tUGpiTgKKmEWlTdCJsY4q0tydJh1QTOb
6LCEmDI10kSQOmo2+WYEFGgz23HWwbS0cty/EqbXQAI5j4zX4G3bplBY5Z3iEIZE4HM3asGfnwz+
/wybYIPNxlqGYUB9UFGpDFED+M/PE//7eX55U2f48N//TV3gL/19krA+4cfgUIAnQ0WaJlP5/tdJ
Qv6ErQBjARUwVEeyQW3g75OE8wl/hU2irEnpQiNZ98+qDG9LUuvvxHxDdwNSK/D7d1W2KTLCUaq7
b8zdtRnoQ242rSfIc9MWoF8Wy7xemWW9jwWn3hZY00FriGpIPChzrX0jcCTkoUs2al63xK1VLasy
tmbQvkiNBrJGy4Xz0Pc/f/H+ux1JOaH95gX6GcVPZSK6twdS/s1fL42lf/o/3J3XruTIuaWfiAIZ
9JdDMn1uX9vVDVE26MmgC5JPP19K5+h092Aa0N1gIEFoQNU7a2cyI36z1voCqOOu5TgmUlQcf//9
EHkm2bzMo2hIcSp5WGD+/RDZwT9oDXmufB6wG6Lof2ZVYE+Qowt+JpH8eAR99z9pRwED/akdvc3P
XP+2srrZGQQ5hH+Znk6MVgb3xkZeLOs2n0HUOUUVGefNLnNnI8crOG2wPg+Z1qx7fnRisG+D49YK
0h90K2GH3h/u+Rdqyar69NQthb0hg0HFmBdMImP7Jb0l14cEdxNyUMzxSIwQouzMWEwnYh7ULr/D
oPC8535O3eyRW4Y2sQlS3/wKz8H1nj0Cv1r+ZGPVlKIKAXNlExZ0Xm+u+geCsqBYIHwNJ1DX7L0Y
3BAdR1uyzXVmnLIeC3dEykRzW5eNqO+6wq8J+lsXoh9z12y7mFyxLTzDFN+2h+YW4fmOZd6R3zoT
DLaMAHBMy11vj655JuxBFDEJwIzANPLY8hH//6R3pgFj86lybaAPwDE1/1wT03DuMlI+aFgDUBmV
IaZwV7kpWqqcbluSrdoPaxSKWfLWy1of6oyAUnK+yj548s3cEnc6y2TMSiUzEo/IiPKz8Np0PJCK
b9S/NhtD/DV1Bi9/8OqgRu3h6wWrrw4a7wFkX1a8zGTQTUnAOwpFYaJujDICl36qqXetxLXm0NxT
ROmGLCnw5Iel2Ppvbe9lzhMzg9IgZi8zzXM7NuN0IlRd5rE3mmDLaz+oZt5Sfct3IUEJNg1v+G9t
cOAktezISohELryvGWEDtNdTZhNRl9MEo0g3Z0vtZh68jAme15D557pweWWfLzBeDJvzJ9dTUz9A
SB9HYtYpWY5+qSBIM+2wiP91LJV9L10s1mw0XJv4tCAUgTajYcjJQrCVvfnfLNdu8rgqKGePWoj2
tWzGUh4q0v5NovdHscSekVnPASOAORJk48o4V1NaxYQyCtTGFTf9jomLpQ+8RxT2G+9vn3jLyszE
mj3mgrMsKuDYuYN/tWrmed+Rh83YUvWyY4Hupen74OrV2yGyappdT/DBRIb03JNgsGXlEZy8dfH6
vM/j3gwn8zlsyqF9qkdzBUUCGcc69XR5ZAePdtYf0pmdaAI3M/XuTKAlAwWULrK4Gqe8e+wah6x2
r89mItk6xhJxBVXnMa800bWDSyF+DLsekmKvtvWFUamzXIKu53vDfNcxDh1ZUaTG8zHkJ+mu5lUw
dCpi0ajxiwV2ElKmASYkUQgSgwsflFn+Vpn93BeAZaJNQzGCOIA2MyrIFEwPecoReJtcCOdzafMC
KnzQZv3ZFFB1EsLZ7O4w0opDgmS5AzPWzBr5RY6r/2vTes5fmaXZFosjduJ8EftygSvSbFLsazKt
/IhEDd+IHKvR6b1ZqgHyQb85c+Q2S64egNwSHUEv6Ax7Bn8E7pPfPZT3wQbOKPY2MsVjWrTwa1cN
pOFVagjSiCRo+CN16gtaEN7n7UImHtEcQVVCMZ5pPkviTdvWTsqhIQrQQWgQ9ZkW9anJb7laY24A
8unZN4jEHTyTpsTzOh9AJyyJ2JhWsrmHTuLu8VxahnjlzCx3QVPy52uZVoQudiuzZm3RNt/l5Tq0
uy4M5fY8hqS+vXfMpnbuoKYato3U38mQzl8tFDwjVgdJXloPJeDUKMP/4XRO89OrOvlTDFb3QwEJ
gN7CGR7uCtPEMquyKVB7Z16G9Zpi6iVd2hk6MIO6VJ9gl4QZFTyb1ZUYYd5cmkKsr6Kd2vIA1QOY
jR0QQx473ZSzHcit/qtizgDoyK+d6hCwAWhira0B8nVFqPZdqJdOPhNKvI3PEzX/dQ5t/Fusx3FE
iNoe+VnabJgC3FizSV5O2fxCCsCIokHLUNsiYgABSFhm0lMnO5QEm5veStlNTpQ7/7YX6DmMFoGJ
koCzMmHzCDaVgbifXahTe+KMyqwkK7UmbY7a2rKON8S1flA8vOXTpAnLJ0GaAM6zudnDuOsA4cB7
dfJ8e856TVi7XRuj3OeDNheyXkorPYpw0WT+ATcd06TxJh/EdzoacJs8wibCU8HUUHMYNt0U1x4z
hFtWvP6AoEWeekfCzfhQD1kZ+1mnyU+kWwAzNbVWhOEIvvDqAZlpXPC3WHVUC36yKWmx7H4CnBTy
tQLjYNhE5hdqcq09J5dvxMSlADAfPIvcKEi+nTqQbg/QG644ccm+4W5+MlQuAX/c1pb3lZh6xSTN
Nhqd1GQ1vxpWgTOmzeq1hhHbLPJgT7qfL+jDtLrWkrHgidCenqpzYqeU1rL9vqx+QNp2PWkSmZiR
9d/nTt8iiHOzFjGrrc6PZxLlulsAf5uT3lIQwluk4panYw0MMuPGKErre5taNWdNKEu5HwjK76BW
6I7Y52gUTF2LaBJW2jDuTvN+75IM3h6A3i/YTcW4ujue3C1I3HR00v1EUOP70nX9sz3mKmQeZ9RF
HjdcyQOxYPhjEz+vYKasvjl/aA1VlkDAsEqfR6vgq41+U4oHxiIMWUGOMEElV8jzjkvANP1eOtm6
JUa+EsZLgqxfkjJYmtWvvFFVcQyqtV2TRWGOerCdfG0jZeEhPZnmBBt8ygxD3uEDXMMHO2dymxhh
Ifqz2qZ0fK+21lZnoqEMIKdtxkjx2JTSzBIc8YoUQofk54+lSdfs3rcLZzwKy7DWF3S1Bg/bOFij
mTCStNGsBwQJEYpbtZ57c6+a2aw+RxkoHpnanL3xZWEuRnzsYAwGtJGqGogG7aw0e8k7c7WSxlL8
VeTomPPzQOoVodrK/iLzcuhPYxWUBY1+OXMvwi2+MZ4Av3OL0Df1w1M6N3QkAmj6wPk9le7dDEOc
nGwvE+FbHporrMVANkZk6G149gNQRw/4tMr1HEAkIHmI8BjeAWDa8GXI0bLCh2EAfA3mxCBMv9GE
8B/aPOSXqTwh7DCqtt6GjOcIJc8crWP4YI0YlE8NiVEW9zvrx+Mwyco9qowffWpcApt+BGJW7czd
SZZ6NPNtA33UbtO0az3yy+/dzPAYHWqzro5zEUz9QdnSH3YE1xcpC5qxs5LQqwJeoKrFe+sNA1zn
CvDL3TCQA0fZ2aT9ni9hO8Elb8huYj7Wsk1Vug4SUzTSfq/RvQSnTWBsPrR+bRUvLVHRDDEV4071
08c3Hr6b20AsMelba2Awrljc5Uoek+/f99pv2NN0OlBB3HhDtpy1S0h6IiuSkG+x4l1Y3xPvNbcP
hawoHZNpa700Z6nQlP3zZJFetmcQo8PbjVsv1iktJ5c9U9/OdfWaM6G26+eGjdl61xqQfw8lIVTZ
E8NawpBCPrr0HG7c/IemWcXEc7P0fXiBPhHM6q13jWypf2eE1xvFNVw95aXfBDXQ6MTKbIJ+n7Vz
8Y21VU6I6ZQS2Pyfd5//f449bmvG/3uTGmXTX/tT/vy/GtQQNYVwcGJRlEIK/MO+NAj+cWsNSZoU
6F4gXTLK+K8pB3GRNgMIdLYm8jWX1vHfUw7h/YOu8vYfMjk8pIr/0ZSDacqfGlSD9td30Mm5f2lM
ZdqkzjK64lhKtSoy3Lq5jHP2accsyPvzXC/UVd7UD+Qo0/aWbBQ8D7G9XVvja86Z9BZkJiRF0Eru
75Eg87d0rfn2b6U9DXEzaRfmRD1XcVj7s0ZVyI91k4wn+XOBDPZVi957XjPJemgq+zunr8PikfEx
idPOLRgltuyJvaA9GfJ32QsS3EdWWXjZHL2Z5HqzDolMYupvl289uLFscsdPtqqgh1ABy4ijzbEz
RZThfP+oLTUE9A0U1JVt5dzuIJ5R1KGp2Bk9XfbO2Fi2xINHIHwy1eHcEWMOvQHGpqKyt8FkHfNm
9g725jV3mbVUX2dPrmcI9uFVEK1+rMlOQy6ybNAurdxrv+uyCh9Uv9HZZBW1o+UXUNzHoBwS5dfE
tVmjqImOsOr2F9iS8rq1+AF9h0PgUOUGtxG7j69DY5D9aFPaeYXw72Vrh88+N8hrSskfWUo7iCnt
wi+jLvCbB4gseot0kM8H2zPCpOZgeB8r0z1zXfZlNFRe8VxBhvnagCx7rktn+WLKsCYpkgyIvXY9
9d3LOu+n41TTnjsqINE3bEWyIqZ4DlZzYtQ/6+JxG11AnXjm1MNiVA4FT2DehywuVNSUoX1yHGUg
PpbIIaPJ690fwiOzOl6LbIt7z26TlkCho6NbeQTUSVQIMYYnn0YFI/5gNEWCC1tdS3NkEZz6rBDc
GqB9ZLjaJv5SATFI2saDYyPZh+ZX6CLVkphGtXkxFRtJeYw2frMoI0UvV9oUx6wUKTtexxvfR2Q2
5XED0rrG9AOWE2+Zsh9My6exhemysqamT/s2VsIPkCcWNiPmatWXBvbEXdiYVR7BrV3O/tZ3YeSk
MEKSAKGKv3dYP34STel8yUPP2A7UBwDDSEMdzlQP8rfRb75TJyuuanaVqrDGGNG+LXYOq7R8R1pc
c5WFL57nsgOG2vdZlcW3IDnihKEJ3RmLqJiC5P5zzj6G/J1KzgNTFsY1eJank8Ij0p1gBjjHJjPz
k1qNLZ5akf2qCYejt/Pl/KOffP3OQqEGodfm7o4sy2zc2eyEPlJ7WtYkbJkBf9T8YY8deEvpwlp9
/AZIU1hJZiGm2KWusdDIEjT5oBjUsqBKLelGPDuiPBj+tPyA+ArINGATFw2jUT0G1TadwJRSamat
9ObIJCH0U9hu+7BRWj2RZQC2QtewS6xFOju2HPKu8+qbHptsWsIJyVE/Yni3T/Ps0rpbPcCj3JZs
zYKiHWPkW7nYdVidVdwo095ljVivc8mqJ6q6abwLTL+jSstogqN6tMJdC0mYhNK5k4mcU7ZmrBMe
2baud/DTRcWIrbVJhc3S8jn0R3gbPnDTS1DX47K37BvMHJ5fGNM6BHQFzfqYFWM1xYHZtV/DJSOT
RtBFPnlG7h3k5vGX0U21D83ROFnG3KOkbMjeHBbbvzeDNX9YHYG0wSJot8VwuD63g3gV8m6EmfHR
uunw2gV8P+faWzgOlxKBQrroX//5JQ7fhP/+lX39J2b24Vd740sPf/1DN/XUv8na/28AsrlX/+93
9//afvXfv+XFn+fL/Cv/ur5d8x9sOrhtTR/jNnlc/5Y7Oc4/fIKX/wm5Rh/7R7mTY/2DBCROZ6wK
HBquz1T4v5YUjJ4J8AyRSRKsLv4pn/pPpJB/1iCzGsGCwfYNuSVpLRajpz+rnYpt5AGbU5KDi+Az
3QbvgXjbm8pE75QlDpNsjoxT4gJwQ7M5ct9sE0k68wQCk+BWEUp2jUwjPLmoWFeDePvDW/n4L4/L
H+MF2eD8wVLx33+9EHM4cDq2Nbf//w+K9UDSMPdILXfbUjyO2gyfFl3dY09JYxfJkQD7il1753DO
Rn//yn/Z3pBlEPqkXgoqG1JKLJsP9I+vLBYndbvRwOXa/g6AR0/tk85wti3+/u9fiA/6r78knycb
Mcy6NjlJ3JJ/fimJfocLh2ZEtcaaaDfTd4Uni7NfajFHMGDWb3AHQCiIpr9TYprfikEBkiHw9Yeo
gdZEypTNArhZOvd2sC5PBfjvQ1bq6pxuxnouicZtoszd+HE3F/yb11ft93CY1he27kTsinI1Lm2Q
izoSnlgPMxPfLGK3OmNDkOb0GqaWLeLFVjoust77JK51OxRF6MepUxW/feUYX5hDEuqG9WZlepwV
u0J589mpfKqdIuhwfguiIDqEJ+O4ipgJRvMDn4D5ZDaQgCnZaA8ZInOsa187P+guyKxE13JvKyBd
0Tjb20+ugulcy6E7Z+iuXoFBQM9dUyQbUaun5RUKtX+q88b/UmronmB+3f1MRut5ahYxRB1jN9Rc
ZXmYuMX2DVCEOWLSTPe75fIlrNb53bMhZORFHSYGgo17UzLQS8wiQHzKN3Xq9j3Vy94Jt+qX1QTd
3YAwlzjunC9D4bsukmDdfF8rZyPOK9su9LvraWUs6162UOGDBzCx8+yeUDxb2/tsIe1Q6wYmmtF6
p4KNU+KnwjmNxUwJNI/Tfe2uxos7mLAgVNP0r+BI0tjqZ0QOy2AwbdnWCyHGlEpui9zGKfRTvy0o
MkB/NJ9j0I4Hv7HA2m5m/wu97PyBzME6SDcs9iPmgP1qtPUpH4f0OPZEi+MKqV4aW60XT1nZ1auq
Fk1zcWTxvTzXSy8eJ3vVu9DL04Qj4kNnFEF0LQJ5hl1n136jt5UmNaiou/BFD119RdGWx+nsWIc+
bLz7IvWW45wF21kLG6Zs2OT+rzZX3fOqU4Ze1Cgn9hKjjTDMSik8zPrkWLkVg0esElWO86MyPNTO
GaypOQrsRcDEGOenXvLk7cJuBW6U+dZPT/PlKG13uHpDuhQxc1eyPBszuEAZmWfiz6dKxaFcwWYR
x0+Ur2Z2bLVN/c0YgFR3BZwJ/tU+Ms3G+dptq30g4B4MDqzf9WHjPH0oFvMxJK8WFC0znxL12qXs
8vSMVnE7IVXpH9B/IGYqN1JuYHhV55JZ9FdYugUlUyWtj0z46VunsNFvTh88OnbjfM9K+TsNZ2aW
f3/a/MXVxIkaoq2/2Zn4fcKbnvbPhw2kQrqgsRE7+Mp768t2NHZlbJ9BiBHLmJ2NL3//erStfz7A
by/H+eaZglUoh/ifX47J3kD6XSV2adVdkfcdwFG9//1L/B8n9V9eggv2jyd1KhoCS24e7m3+4IOI
TX/9Zpfta+91x79/pX8mn/6PEfNfbx6FtUeIN9mzCMf+/FKIUDHizg3wFT28Iw2xEtNVzsFhzbib
BuNi0KHWKTS4IHuwihG62o39rg94JKJe/gSM9YrBNh4yc5879SvfHsObn2sVMMxxd2avniwz3asR
6jIZOivxs15j/azUkifrIPz4738dC3XDXz8ekqg8HDOehdIQT+Rf7tdqyke6JL/bOW1YF7EVLOXH
aI9rhhB5JfC2B/a8LKq/KjAA784W0MGnuduxmN20430LantWSTdM5cnqpb2znblHWNPWe8Uy7miN
8vvt/ohBULKhNCvjYvtjeOdOYX00O+FzNmIkeWJd2ZHjOw9PULAIM4AxA8YJdWrcWJn5LQhL5p2t
KPUt3Ltw9nnrk7mzmOsFkMR2rAngf510O/yu/dp8gUjW75FQBtmuHM1qBKvWbWMETrP4beVy/Tq7
fU537Ybb3jHYr8FNdOu9ny0WAuLWISwv8IYmRrex/tZjOe5kxXbQyTeS5rbQV8csz8MnE4IfJ+hA
htkSLO57sJEByFzY2Y2wtn4YcmBIhtRQRmG5KXIrIPEcdI+7zyq2TiUmkAM8mVU+IbdO53UfMDWO
Q0BS52Dz+3has2oPWU++NLWBtTy/Kagl4uwdu1sgWAQ6frhkrIETCr2H4p9b+cCeMI9ZU/cVQADh
xbkdPKQryWKM9KYkQ+NwXQpD8wS6SIaHxYmRF/aHYCl+sX0OEF9bFSdqYWr1XjklAKsiQOxwMgy7
y3ZOkDZfGal2731QlD+tRTWf2+x7Z9clas/bJghmdp8VObfSxHWrWlpJ2B/hHhYAINsM2mw+TnRz
NB16WdUNeyHQM7Ar6CONA2c3egoR+VADxkx9nQLuTOcjy7zg5PSV8zGNhfhiufS/G8jbJtvfwHor
JkA3fOxl3ZyzYoZUZBUfLN4vnS7qA7vO9MkHFlKxu8vKz35h0h0FWIAf1TSVU5S6AFojUAGM3DFG
LiykQIA6U7K61robGxAbXLkoOoNkheFYsCAVPhhCNMBmT7g8qvp75LxVzNDooyaJfwdk1rqVFBcI
ye/UEh+5aOcdqc/zoekHB7SX3b/UPInE0igj2vIhZegNL80fwEV0bn+WboXqmRFU3r2nlXFmNE2w
lbfUjyMHyH6r5YMy2mc+rOEaiKqCUMvMnhokYKwfBqpEVFs9IRSNF9fxdyrc9MVcxRswgnezyT/D
bWyPdce3mYpJJVab2vu1hzuvdbdzNTFMGwreQjHw2XRKEB1i1AQrY34POcCM1VIXuJPc6eANE68q
MmefOqlkWjS+Z5ltQkaSJCmPaC1CFiIzU4oymGLkqJEi/Ghplosve++gW5N1/CiSkNXWCtqeVctB
Dr19O0LRIqaXTBWPk7E+odG9T3m4B+SWDjN/s1qevEAd28GFy5nOsd0O5sEom+9e3m4MxeYmnlPY
paWCq1LmK3tjaBLJCt3MmtivVUOSDc6HdswFEMv4RdQjlKw2Gd3m67TkbjS4/jsp4OdSFFssDBlb
kuLEq9I7FDtvYrTeysE7uli7M7P/zdqaJZDN8tVZtsNG7JnmlDvoejx4s8takIdOGuEJC8K1L8WH
bJ30YOacvM2caCcHdNlfso4hPdOksfDesU38bKkjiK1LllnbURFOb51hPzSI4s8kshgAZRST/zoH
i+EDPytHdZ6Ft3fUDJjFT7TBJ+KUVqQRHndu8QEw+6dU/UNfs/fnjJZDe5F1cR1r4zL0AqINomQk
ZQiim2jQdRor11IHCcQtyrz+nqxnzYNmGkQjWu+pCL9M7oJ2eGZqqWK7Y57Xh06MFGCLC3N6QjH5
0rXFfh3G/hlSnU0Q/XrNSiDU0pjwhy3DHlTYBn46/A1K5MnyW2xr60vgLjjs2urrgHYEScRumq1d
qhn8ueZ7O4+kn42jfaTrjNNye5sN6zqU5XUZWyB1YPgC1HRxwM48Yuz61lKWVzPalW4bjirwrn4O
sXKxvcgPpoOiIGf8frdU7eMYdPeF6R5dYDC8lWnSq0xFpbt83cLtFLoWk9GyfEnTIgHcyMqcYL0m
EFG4Zt/SvkE2W/lnZwQl5GH4C1cf+024y9J8R5vwRZbBORs3NpLzJWRW2ubiMvfOw+oq89HTGvWP
XJ+noSguSOzhj8/bic7wbc1reEb1w8LRGnVShbx7itkSiqZraHYvM2KLrpmS0envtePeqVHv3cm/
uBOhr9Wg+n2uw+XeVKqnDKNn6CY7EeyVkVCJSNXE1zKTjp3VtpMwy345tVOcqwFC0ypg2WinzPba
qm2QnPKalshtnN46MaodsQv2e9vKD/5AiI1T7sexom9o5Oij8Ledn7xTb0gASKCRy5sngjs39+gW
hw97NR4QU3c7jof0U8nNOUvg831UdnNwXoYBKKY6hBiFos1yjqvK9zkLY+RRd00eXEsJVG8d7811
e89E5ezqtp12tQ2od1joRjwKKvDVyCxdIsFwTSzWoRxY2eX1oWIBPqVI0nSwo6ONrdXposXKv9Kl
2tdSNN/zqf+6WBg0yrrhJDdVdwnQvMWjgtKiqlLEWpXZ3ZI6KvYV6RWDebvKyubSDHqKLCPnf+R6
LyccFmG7pzA+ZFAUp867DrMBzV26dG5K/WQAeSqd+b0Ys/vB5q/NJBwdRbZCFM2zFrLu8uFN7oVi
zNpx3FV8wRZnV1gN3/Y8NrF/8J0w+B5yS7VlNrBlgdyOs+AozPRlcLouLhv3EzvlkRmpu/On+Qs2
Hn1tLeb+ldqcezqZNB7GG/HOIbbBEtlZQv474KmAx1nXZYzsPZ4UPjZNpNAOVRasGrq+3RBML+jt
91gp7sZy2PiICu4fB9IhLbTTx12mHunjy+ex78pzbjW7tPBjsN6w7INmlRQaff4Co1FASp8e17U6
6MCLF6+sv0JI+jCFrj+kyKtzZXUYubveu5ZN0d3hRemicbUygOsjIwCxvE1rdw7S7Kx127NhyPuD
Q0Dwz40nPlrq4NxJUnmKYAcsFNpZsF9L/9p6xVFmFFeT597h43ilOtWRWhzxURR6vg/YwL8ASPd/
F5kHWXwc0x1oahNpPdFfFiTxTeXLvVMbbuQLI0+MtYUaVnp2LCbHj90O1aJR5MV1W1Z8sob4EYzT
m4SxhCRPzrcZtjnbT36mml/YCrE4YBpK/cMEPWzZYcnt67hzZmeNkPLX3nEaSvEpWcaFlyFlIHwq
g1KQrSSttrwWDDU4t9WWicfNzIv0xyKlK8vEpgQPDiWWzE+voFy6qS7uCx/rU1NZ4hSSopSf3K5L
24u5FBQFi9HOL00/VW6CpKMnjjXP5VuHNxIXRybqh2qtW/+dj3b4nOUij72/2UyY4IhfWz9dXvhe
CspuiLCDwrknqsX5gRuNfPPWQEhim+1l7jqewBa7RcoXY5AnzdX+2Dg9ATBdGbyqIg+eA5b8j6Bk
EfR1emXoPszDd6bh4V0wp+2n6DqugtzV977P2VErk4zfTdX7GfXcw6qAZUVrHXD+rH7Zv6xBXryZ
fjE8jpbNEV5UGJlYsgdn6RnWizTD7jyj1tlDLNO/b77lu8BNb/eF/UpAbC8ffDHWj5Xq9FmgD7qY
spgfVlvhkTFZ3bKsY7sFO43KeyyCvc6tiQW8iZCpIxH2U7dB9QMLGNQ9U+sjOQxmAtO52DfMm1gg
0lWthrI+UCzlZlyMoK+jGvXHxe3yxY6Nckj3PXKnxB+m7ckMmzBml0/buRYlGgZ7uky+272EYPmm
CC3LeK9obyCECVQ6eDbXDpWpZLJL5/GqB2t7qauMrGyjZXxlApp7GtYhfGuaskqoZNKLavJsg6AF
6z1cevu0EkJ8RWLacMTk/YRUfe3mK46m2on44MK3ccmaRyNz+8etGoFtTjTJnGd4ECnSNfuZiEJF
IErbWm76dhJnZYUhzOhmCL8EyEYvK47Sc5eD3VOONIIDHwyZnFZj1gnXVc6ZFxjlpSn9DmMaG8tH
z+xbAIVm+iudxvDZkHr7pJ0w424jGiYMqts1UreA+iCnOUHhJKJ2UWC2thdjRWRuagfUz5pRGAg5
c0omv1AnsRiausUod5gC2SJrY93h1pv3UlrYsVx0TnbG6g5VF95djOf4uOZHvVIUrF5JROGWt3Fn
wsgCSFcnuFWwnGVD/WhOktlLW/1YfPumXbPYKrPyegboJPaUw8hbXdgDeF9DKKxFHS2psO+H3inj
eakg/DZDixe4pmcM2223YrVKMq8L8Jpl1a4TOn10JJw2WXUf5ZrBIbRrKt5B+5x8Sw1YfMl3RtC0
KMmC7pAO1i3eLx3jChtWokfJ9kmu8nlUo8PO3W5Pa1VW+6X2uFt1UN3WlGGiJ9iMSOiKInHMtozV
rGQSVtuXZVzMp6Yov+eDUAcMTG1c2Lc2IvCAN6Qj8vBoM5hlEjFGtTH3RZJX/USO4pbTTIAw9DBc
xX5Nwq0l+ua3VvX8jEDC2jddsOIY60hYw2sUD4UOz8LVUzKg3jt7Akaj69vLaQwLj5ACdAfKy8UX
jChD0qUWd2NROcaeYSj4YRjIF19jR+OUG89uwDuzIbJOHM9CYU37dSHKU/L8ane/1kN666fCZyTp
KuYpXaiMJvfgZt0SryEQY9hOmmGNTWliNZlKpGUVrzCmp0fcSFhAVNq+LHVa+0dwus0Xlpq0TYGz
rJ+iX7K7gVXtD4YMpMwY/aou3HbmY7lN1TtHoX8pvQ4QBv7RaKP/ZWlaQjkDaslVVYQfFNAny18e
O+zZfWkTaNDVX/PZwvBbF7ckRcxyYGEtM54L2z+OuHZJrS+LywTFrztzgUGH7re1+4LyCb+UVSNU
Pqx5gJ86WCzcoVQQ9lFwxuPJAtcWI9lKn+xKW5JBQjN1Nwu7oHgFhjeUagXh6G8UCwWg953E0vI1
ZA57VKA9Ma4GemTfPAa9Shoqhdcga9NXNtHFU5+uxVPJ0NID0muxTpct0/9Wrut1zFP70ItqfHS8
0ontvOyuJidDlDaO+0znkWFPxOAQKerTd+QD1WmdtdrXpTZf80lVe+yG+uJ53BIs7xllrH14SLfg
BM6cHI9tlRe41GPi+6mTEOFdYHG0pme5aNzkU7uBnWwr/TLxS722HFwdrxz2V7eu1K6+rb+j1me6
qUAKnoywL+83URtfaCGG76BV509iRfTRAoxIr4DWuczalgHQwK/CpuXAjGSlR52yqw/P8ku/bnZH
sipeOjctq8uKS/mwoP2PW2urAfak7XrwbY/aNRj7o+UpzU4h7Q5a5dN5clIuIHfOzCZmZPa/2TuP
5rixbM9/lYneowPeLN4GJi09UxKlDYKSKHjv8ennB1a9KhLKYb7q2U1MR++qiievwbn3nvM3xT32
4MKNIET+tkNT9SGFvcibRA1AbOLIuBfHcsRIrihxfCpgHmBTFIMhd7Q2gu7WxfqRRwhIvDoXUNBV
I31fBgr23wCAvsRTE98Pk5ZsRcxXb2iBhoMn5NTNYtbVsXgK5HY0KMKvoGiH7QDsx8uE0XxSZAFb
2VBKvLi2zH0ytsKmgmNi91HZbQHFVjeoOxkvQ1mrDzrtD1h7FX0RGR7fNT9vcHx+9q7ibpjB+LaG
HxO5/bbu9eRuzLW+dQo0Gzpgf12Ruz6FSDRTa6m+BU/I9RV4DogTvxGcUBqGmyk0YD70tQ7vo1Da
8Q5wDzSHgjsGq59b+xQphcpTgrK5Q8e3KeFrGaMTtT6ZzQJJfKXDbTnqgmECkx9Jv3lltJ+VNpi+
IgnXun4l4AGtgKPZDVqCzvM0m8FOnuLMyfy4/qHH/mi5uVLHX+RCE/e4qPf7NLf0/VimFE+yFuvm
tM/xUe1iFZpqCztlr/SLKCBX0GcjEtQfmJCGTgDMcjvoVelKY8hLJxzgg0i6b30F7Q+aXlcDaq0J
QMSH2mzmYzqawUlrAVdT6ZHwzmzSVv81aS1CiTlyBj9iJVee1TRRASniYuUMUG7vYTu3t+Nyb3S6
Oer3HXetzx1wLmc2p3abtL4i0TSWrTvd0PIv7OTw0Fu1fLts2KuUbue3rEaEA9avaszLEyh9pmoH
fgXVATctpwoISN0+WpX0fYQadK8GAZftdqqu4RzXp0JN6+00VPIBj0gwPNxP62gDq9aanFoqxluM
Z9NHKTZ+NTpHEK03qXDCQosnNCjqkEv8LO/Q1OydNBGxalf5jATVH/bIxGSb2Eq6DgeAygrtztD9
HRULH8iYiBScJXIRUEvlUBQo66DMDns4Fikgph29B9mHjo6mAoWC2E84ssNK+CH7w/CQZIiFJEIa
604M/uNuaEHau1SEmh0LPHxXDYG8uLzj9lQMk9EmWZqOVqU1zUvpR4SHLJBhfdqZcSA+wcGWjmbe
BOC/+W2cSZKw6ZDuOVJajJ25AVYtm6HBqV7jbeGPc+vI9VTvjcQ3bkUgydRoq8w/IpiBbIFWi09J
Fcm23hv+roGO8xhpbbz39U75NSIZxFXWQNlAabI4ZrLz4WtoFWB7dUBGd8B7gnszG7LrToGdSH25
KhyhN+LahgBmPCP3EWlgiKb88Fp29RN1/izGhrGRZ5UbSl8Is0fztL4BOF4ftTYcbiddrQ55yNKm
MNFBucoynrFAwfi7ojsHr4DAXD81XIU/pYBvbVMI0FWUBhBytGmPSV5qt5x91gMO1zzlZdlHGgWq
nO/q4wg7Kpb0dmMIlbAf607TnaKlrL7w5ooNqR6sbtCK6PWOyDIubfBpkeqIBBn8cZum+7mD3m/4
SnNrpbzBo3HJm2WmI1wvRsW1nqJCEEUxd8hAb7fwq6bW5jFJ5ziAdIyCU/qDmmx7VCfJ+hSWgB0j
sRvIS3VygrUSPlD00W7bDrdTHrDTLRIQwvOQQJYxAUJe+0MtDbj0hhi1iGV4XQPBJxM1PtTqNJ21
DYTopSXdNVQSKjnO9hLH/K40M47MefwKEH7cRDp4gGpEnqpuhisoRoPXdn60h7Ob7ecsKveg2UWs
iYzWEzp4Iq3Eez5QjMAJ6zn9UWeKcFfG2kivgh+qfwnSSujY337I2z/LMpBPSlyDpSpy666SEy7N
jSCJttlVxTHN6BdlBverBLoAtB3R+ArxqUKooBIGW0Icw4WtySenQmpauIO7qUni3dSH6rWfWdod
8GTqm02IyE0I2lwONfFRQVcEyCV1yozNK7uJ2lJpjEFP46Ldy8y92nZUbdsx3rZkgtzVxV6F3E2C
4fZAx/2zmJJw8EuKICtoWjm5ralUIQfFGPxQjKjcZIBi4U22A7cH2R8hzmmzBs6bRAZbVCSbVR29
VHroto8o/BczFsyNMsulOxuJeB3l45xg7zJWj/KMxTLGvY16y52qdFqeGRsfoOGXIbO4phbhYoAN
bxhaykijGcpBFF5L5Lk7q1HTl1hMtfskVJJfPk1uKpVNVn6rR1Pf0LWhrcR5iwHySEdLpT6DMlBt
oXHxcRdR+Q1CtMCIXzFOQJgMZa3IKFhd24KNBykzCJJrdqXiQcQyM9tCxuYmNybrAUGl3KnTHoMO
PUq8up/Fq7LPbmEAUftuctpASYvXxLBNByHaKpYkV85yEN/i1Ki5oyg0j5Mw6nsw78N+opnVcF3q
aZE3UXuLV2xGhWyiQ4cyMmop1hUA3R19zxe9h5YkDFPnDTXbcUj0fNsG3A67CormxxOxEkP9ozss
SpB/tcWrQ9RXkCGesEoUiciOSY+c+NvF87D5OjqLuwNvtAvRfuvc0vVmNyHwr6lAyIyVhF3fBb1g
Ic4B7rMA6UtpHq5uVtT3VHhCVxKG4M6fFZNDG6XxCwM919QHmaZInNC6Ar/9fRtcMYUmlkIG2m46
T8EQGP0fqmqm27iLDWFxG45O9v3joL/tsmW8b2KuJjfr4hDxO97OGo0UUR02XOITE5oID0qJau7H
0c6NkJY4GxvLHuquC+bgDe4sUjp051Rmt6rr/Zg2m0hLLgzo7HZ5i8RYraCUmSJ9MWIsxoo4L21o
2PobVhFD4PyT/vDxiM6FQxfAAEO3sNMtbTWkkiKHoebdEk7aGKhIc9G2KfFvJE/cWYBh/EvwggXb
UaRTUOT7n//1r9+/B/n9JNIlyCoYzjLbw4ZL4y2epzj3ishxXtYGPje+BSv519e3wma0wTiXMpQl
D2iA8igfVC/yTDeCLkW8/4EL0Hvew++jW30EVCf9meY9eGEEoUun70z9GVwBkICWe+KgZMOPKB6/
S70sfmuNOfwiTMZFu56Vd+Ufv0IRFylL0NdoTSyfzZuNysuN629SS95iRiTilznv5P1itBJtwgsG
VssXtl5OdRGyQNVAo1ewZKS3oaoBPauELxBywh10Txdol20E08+PN+o5OM/bMCtISp3Q8U9y1nFQ
p6NgLInfv+1NcQPz4MIOfXX4Xg9JQ91hKc6KWBauhpS3PKxlaKdoR027uMmaXZ0rwm1q5vUTYlM8
Brsk3+l5qm9HlOquyknkiEqVhWEIO1iRO93W9XG+TmejudZnmOYuOHdxZ07qSOu9HhH7CUabxll9
4dg9l6GQQsV9eyl+oQb2fjXmrlV54hi0Rfn7Gu0y/fbjdZCWD2Y1OWCDRVHEUFNRRG31+eYCRAlJ
FSRPuhUd2ck36aPv9tOuc3272FDNGP75kfYu4OoLjtoEw9CJgHGGXQ7PNnUy7RosA1gE1w9vR8qv
F8a4jOG3MS7INFlB45tRvp/FOo5SCrgqIffA5t0EGPTWckZH3WSbjgflhUU7P6fIeAAe02VVXSv5
++UM9bxWJNB3ojO7uZuMCJIeLCy9aQWAgHhqpUtjPJOogDEDPFeR/ubOsEr8TRzKi6Lb6xj3+WPo
/sj2XL+2l/LDuQz8LtBqS0qx3tDBI5B46Pc1um5ua49OtZe80Ase/Qtzufy135buzbBW325pYv7B
M1fyrGrcaNDdm+GYZPc0v2z0Oe2PN8qZ3PduaKukxO+aW8TEJK+GPFQJL9H4SK/z/y7IejPyJjfk
ikq1B9qMHj2sW+o5iXH6eCjnjgxNRkoZURsRSsL6mpqK/WQqbS96ym3nBTsuAjyFEO0Pd7QDwgu7
70yaehdstflyQVOiTiEY98XhXgqoPwpS4348pGX2V1uBD1gEKYjqErj91Vc8U7jtirJjROFzWemK
m5sb1DSFbNrOAAPsvqNR1u8/Drry/n09et9FXUFbI7QhmxxcCeKJtnClbkcch5Ek7HeJk//iYTNt
9E251fbWYF/yHT6zHamdWTL6WYu01FoUqKyBi+p1jqjJRBV3UZayrXKI3KpBAfHjYZ5dwDehVqdA
mfpzO0yFSJMI6wqt8CS1fvw4xPkd+SbGKvFLyVDFlYzUtWAdlovicnETjS3qHqd6e8nO61wOhhCL
sBJ6JTzVxFWampuWJm6FIoy6RcEAAmXzErr6T7xuJjdzWx3BEeef2dD8sVdgPvBeon2BxPCyoG/u
TuZkdpDXQmKip7otzSZ7DrqgvKDrf26t2AwKGshcZwDvvI8SwWrI9KEUPXQT76VMu1+ETz5eq3M7
722I1VKZEZczI6oI0VHd6Fxq3zYasB8HObtE6jIEGDgmBtur3N6i1dFSzaFfuy1yD2T3TncXmfN9
4eZbxIH/B46Fyw9f5xDeerCioVUt+Pj3c1dMkT5bDS3iBRcfHGlTbOMv3UZy9I280x+yC1YcZ4fI
/U0z8EVH1kte7UJtbFLIFB0Xd8meeY8Nn+iEbuXO7j1e0Jv608V9v6z+eoSAB2XuujCNDGPZPW/2
YNzpndibRBR26gGxiENwpWMwoTkx5YlL7nHLdK2C6RakD9iXio63/WrDK3Gax12Ujl7cS3Y9qU6j
BuCnHrlyg1n4Vbf99uM9c+Y6wJDgmSzFl8Uu+/3oIOFmU4rgjTfELQASikYjhme9It5FRXGiI/7l
n8cD8IeRAQx7Brg62Hy2UaWE0eQFVdg8WKGCAL419NsaDSyEpIzJESCyXkjG565Y0AIR25EU3vLW
OneFrTHqgkzUcF/vYY+6i0fq7PhP7TZ3Lq3hmSl9F2w1pRIgb98CK+mJtfojVdHVtlJpstHCfOCy
dB92/s+P5/RMcjH57PmfLEJU1lbJRZ+rtGwqmpnEuoVovZ0Q1a20+EKaPDcuJg+2I8tncCt+v1Xm
QtNjC/0pTzaqrQJeCP+x9moQxqPeal+R8bjkJrNyDH5N/8g3oHqvLJoL+lorQdSCukAAa6D2MnkU
yDcijgg8IherJK79zfdoQ1Hl48k8l2HeBV2dBllItR6Ti4GMttSXcIzwBCdxak/cAFHf6Bdm9czi
vQu3mtU+6axZKgnXJ6h7AVJHcAzFqZbeyccDO3Pbexdonce0JBqtZVzK/OhLX/rC0YThRq5Gt0tP
mXxCg8f9OOK5z+5dyFU2m6DS4WBDSNwwMJeJPISbUMFb7AW3luZoF+JdmspVbplpPxWiQTgheJD0
1OlBFXXSpQfUq83PKke/G9Xynbw5EPwAHSs01+j6uOAH2B6FE1R2cKC8oXnxbfx1sRlNHJW2gStS
VOLR6FBfd4pfiWgD4d6M/f5Szrk09FXOmSo9joxEGGghxDu1IeUkmECjvvufrKiG+QsnhqXI67rZ
VPpli0bPf38csAo/1Ud0NfbZxkeB3/k43NlRvYm2HlVXYi5Dw9erdW8A/NR3sBFM88IXv2yL39bz
TZTlw3mznnMsiIayjKlI9SuTu1m3n4c9iftSZWj5ub8FgstuSTCjMetYZZbaQIy2XwLp1+hf7HI3
8OrdGG2WygkAlwNoyN1wBKELs+jCwslnqhlQ4/+OvUozbcQNJ1liI6CwaezUlT1MKu8aG1jSRrwz
94YTPndX3SOS50PjXLKgW5LLR0NfJR9QZCnqjnwzftwc/PpaMoTdx3vl3Lvy3QiXzfRmGVESiHSp
ZoT9JrzTPzfX0L7o/e8TT3gwvNkRtuGuvy/DXXcp8pkb4rvIq7yjENkPl2MK+xIes5CHWjva9kTM
NimWkxe+ivNp9c1arhKQ2ZcRhQjiLS2J0JF2ubq3HHg5u/6T1u/+o6/wTbjVV2j1ODwYMxNbd+rJ
j9JjHj0Gfn2pVnT+4H0TZ/UdNq1f5dOwbNEfqBC5Ki3YF92FILdJgUCiJe9d2pWvt831tlw6O4hM
cIP6rRocBKOJdhczSS1C2gBmSLYZYkmu4cwO4pyK95h/ywcv/vQfPGwRQv478GpOQfcWldQSWLAg
XfW+o/b+hbT2+lb4aHCr+YwTxOaskfnkwX4DZdNRdsG94Aw/FgfUzE0TG8zjhb25iDv/9qH/PTBD
XNWU9KwUhcog6GJhb36WbFRJQe9ViUuBuj7yYXhCtTXdlqpBAU8IVwxbvilRI3Dn8EVfLgb76Itx
YS7Opfi3v2pVc5KjAsiCsmxhpGE6Ldxp47VZCK5c+Pcfp6FL41/leAnd0ohLNHT5IZoPaQGcVI0g
I+jmd3zG3KmbnUkSnj8OeuZmbvG0gahMewk+2Gp4oiT4AN/YTZ24G+OjaHl6re+y5r6NLz6Hzw7w
TazVAIEydwqYyNfk8yR6uduMSAm4lVucsn2As26eYLa+ye8jN365tL3OXQgQ9sbuCkK+RtnyfY5f
OFchnevRK2EIWHLkBlm0rdE2/ng+z51Wb8OsDkuaKUEmm4TxkRGe7DLCYQrGGRKE/0EcwxSpb4n4
Z62NWY10SuJJxYLGkl6iZKZtduFxcfZQRCvrrwirnRG0ArJOIhHMTzjpHXBww3npUH6RbqacW8fo
tU7ohTyooNN2Fz663xeLUpOI0jGaO0u5ZnXmK0uTNUzBqEnhVhagHAElH4KvH0/hmYvN+yirY78M
BiuBQ4QXz0HZLGazw7ba9sgziPvxAB7Lk3kp0pK6Ufbh/lJeOTtElQo6nb5FEGB18odlD4JKVWev
o1ottPsOzDiWMh8P8czBSD1PF3kJL9tEWYsNzXJcoq3cYGz4DC9hh/aEI9FuA0jviHZ5ffFU/P0T
fx9vtXCVNdB+WOKp23afbtAAqPfdtuARHHDPGJ0FrKJ+6cCVORfTy3IovT+03sdeLSfz0GJu2M3c
bYRbqHJe9tzv5+MrRia1v1jwhG369BTfJtG+OPIlf6yi0xsgtVDl0PU/JIfe3CHRRpHwjqNqr+BO
b23gmzqVuzRuAydxtbsL6/p7mkEejvVEJon3AM3N99lMxWkJ75hkqagHu7l8kodd6IIM5n0scTPQ
H8tt9+VPeMk/Mk/8f1MrVOKu8YHeWPZSRz+e8//1+JwtntaYNUTttCBulv/u5blp/+tf+PiY/+YU
pcUholdivXG1ELCQ+DcPKAtlUJUeAa2Qv1RDBYl/hLIJFs10/RWRItxfumOCpP6bzI6QgrKokWog
v/6JscX7i4xO5dICVWBgBUMa4Aeu83meUxQLEuFRH4utgPTNIiOYttZ2Vr+8mZ27Pzb9Wwmx96nt
z0io79MskzmZ1lCuMqnyfvYj4RErDWycAido9l1ZuB9HWZX4XsPAxAdIINKBZDzrt0xSR/0gSt3J
uB3d0Im+aUefGpFy6G843ekh/MMM80dEnSWS0Y5DhHXt4gyAepQ1/AhOFKUciHE4F43OfLS8blM/
AyO1ZVs+VrevFtKbi2+399/8n9HBnmBxQ6GW2X3/zWdlnqFPKvYnVbPNQ3/K3fGY3fe7xqVxB7Ne
5VJ+EVH2Pq39HnR1bZJUyxgko+lPrbs8UHM3dvud6i59oenLxVLDMoS/k+if0QBW0TEBIkJd4f0Q
R6FVxVaR+tN0ECfbuC2O5XW3M53eLW6So/W9OmSH5NrfdfNNftPfXG5Vntm66PNZXBHRvyPFrvZU
XEUAykbmOB+OVX2jzjUY5s3HG/fsOr6Jscrdw1jGYoxaxsmQAzuK7gzpwu1pder/9zT+PYrlpHxz
FvlpJvVFUC77VNoobrzBa+21abF4m9+Gn+SHj0d0JrW8nbU1HrmyurISsE05hdovcVHuCz8nyIYX
CLB/HEh6f8b/NrJ1WR/dprSUlrlr3UX21dEBcZqu8K2nVhNuIke4bq5829zFgePfCBduU4uL9pnt
+de8rvFZyNXC+GvZHfK2+gyDy7qlKnUISQHddeiqLpSOfXUVP5ib5DbexXa0ufg9Xtg864ZNh0BZ
GeX8hJoJCL/Cx1sKxmB+rtSN8hIfkFm5kGcN8exXqeFqoplcyenAvd9OiopVRJMjY9Ch7e6/ihyh
KpPqKXqF9zJ6gHWUe+NwU8gaLL/vaZDZiVXbk5zbQbyn9GOHpYmWC4y+bJtbsav1XzTgr4n4KC8o
Iv2pTRV8un8Fpg+DN9vpqRead02Odh2mBL3g9gZ8cdFVg9GLpE/GNF5HDXh06T4K4JNVNFrEr4l1
FArac3Qn1Hx0lfRbGvzqje/4sDrJgN2r8mmav5uoBeTjT11XIaMTv4VkVWPqJ7J3UQxLnnWlf9SK
zhbjl8rXCjeWfsz6c4mhjxXWAnh22W1QFZqQnelycK9li8LGs+RrLgcsAtQPvnia/M9z9k2b9o1x
hyRdV3VILU1QSY+t8ckvthBJBhhpcf2gdTDnqycDIqCCg6p4MvrATgplI5iJo02TE/d3avEzbJtd
0T5K2ZU0mIss1zFSRsah2lFtoZVYMuRrAJIbE68jr2R+Sr/2UNrelZiXIzPWxI+5GG56yB1NNmwU
q3I65b6JHuMBoUdZttPW3Ka+6TWB8KCBs1KRmdGyu775kpvS1QyOwlf8zdiGXtX+QKrLpie81cr8
IAzidc2fzcZrJIJxEN2ps+hN5jMWmwej96FKo6wlww6HUIR0joakd+O2UubKc+c0AYYZooUX+zYf
mTikfmb02aCDR+JVnDzE0lUa+dzboUMiWOlpUbAP+MlKCiP8h6pP+9ScYIgraM8EDGmh+GcokcGw
lh59pbUNobsKZBKDFLtoFWyisNnL3c8S/E7MepW1BIdHu5EKsA5IULflpyzIHas8TaqyGbDysgam
CkVrRIuQLYwc5H/xq6nc3jKvGjO516aXUKerH1hbdLxuJZScuCPY6jRs0TLx+iKCJxt5VVnYyYj+
X1FemYUG70U5hL0JolfCFkR9KY1npf5aikfZEI6q+F3QHsbwRu2lW78s902S7VPLwD+kvoOD4Fpt
hh7Il95UmN7RlebPiajcSINxNyviaWwSZ5G5RAJd+eQ3zUEpBU8C2RZZ4fVQPnYphgff/AKUhwhB
KygdId0PFXJxanHA9mczgOaLFhpHcmpL9saUXYUCzvaG73SQ133/IEiyM02ql6fKps+t3dCHGxUA
EXaWLpQyu9CkXaLTkURQTJ0Pvo4msrWb5k+d/5xUB0HGYKxPt0n5FRFcRKKdCTkGABqOVeNmjNmE
iYFk7v9oa6R+5IcZRdA80WytRuWmeMZpDcHUF3jcT+h8O300e2FtIjIlYysp3VaWdlVa6q4P8Ok0
h3tewFzUegRhIqcIPktMO9YUjqXNx4RQxSjj/Pq9xl9LwIzJoNqIFac9zOG+YOLwJqenKjpqg7A7
ai/D98ICNiKTo0a4Ycng9vK0sSrFHifUKH2kzJpoE/iVW9PXAj1xDOPgJs/vm1K1/YzefoQS9PCs
advYn9xmHvHtVb0+H69TbI2pa7bgymL4dXWmYsP7KKafjRlmLzJKVZkeZGqiYp7ssmI49HGOx2d8
Uw39zsJ0PPcxRkt6ziJ21Yip2DgruHHOMA+plcol/wLW3xQcFkkjeYzuWkDTEuTZMEDL23pIAniy
1vVsDosUolMGkgvYYhOiT6zh+i1RbI7ELSnaEYf7pr1W0SUZ4BIlCPxRt53YK/WATFJhB+RJwbgp
RWzPn0NL3FbYERkoocRN79Y1vieNgohca+vRldL8DFKuC+LPED4ga43W1AuObaMQ2bN8nc/IKen0
Y9N88RCG4YbuyEj6ZYeivOJNsnGFc7mDsYajycEBxDNF485Z8sbgI6oLiztI0FFHT2saxo0afZWn
L6LVu7N+qNufQ1dwmKl2Z0G8rF16JKwkSQSxOKvB2Q2+uVTfAZmyBwFia3JSpNvJ2KJQj+EBau1H
xFFVlFHir132YEDurIZTreZon8cb/IlttMu/JKVFkXpwMHbYxNJD2Wp7ckpEIb1B2cOUl0W/HUZY
8hD2i/Ex9KGfocAoszvm7HpQJWe0sH3BGkudntr2xedu0cWeiRQSZnZ2Gt+mqrUPexyeDWoAVeSG
8eSUfXuEO7+dcH0IihPDsnusk/HcaWP+cItqQzfA48RsOv0aEVrMe1vJSDS97BTCz1E+AJc22gdl
xhYHiu0o3vYY2nfi4ArjTPP6REc6muBgC4FLf9Xx28PiKB8nmttWFO3wWQ6ihzB9ylTUEbpfScOv
Sg1nHGDKdqNXmCgvFwgxXqn4+YocvIau7MUmdpIRQTgjdcRWgxro200sf8VP3W5ntDvje1m8mvR4
GYONoRebfadhSK4bym07ZN7c/WxGUCaIR2SI99aa5mDdcETY6rG1pAM1/Q0W2DuMhu0ylGEBis6U
h+T9ei9VJ5+kEkjId+CmFlWJY21jytXDEWwHwkfWRpU/TWqAEzKlz8C6HgR0ClHsWCS5oKFivoDZ
VygfMU5wuhBU2yy5CCNCx5MdWYthL4dcgRqnn9Ciw7/YikqAFF/Rz70Spcnt+2vOWoizfCjFBi9S
pxuoJINaw77MNuannDlE4csNmdJu+sVbih2EkoC/j/NF8PaJiuN1rk1bHWCuqnwOp4PKmYmoj6OF
ykbB0SxT+aLhU6QmUsFI6c+B7JrF7CJOZOfwqDmf0Bpuv5jtL2STsKuL58GVpYgkX3g4dizOyTsz
a1m/fNOKpTsWHPL6LyVqt3GKhAvf6CBchalhm/CzrfH5wkPg7D34zZ109Yji+2ri0gz6U/A53y/9
KcmtHFh4N3TfnJR31eYSgEE++zZ8E3L1qpJgmuOX0rcnpTevVIjfGVZjsf6ryI66eQczcF+XwkY0
VEfzS7SoUYTshqvF8lkqwq0/3gQ6yfsqqgQvt66MPH4urZ8IhUN7QKUrUC7c21/xjL89pv/+va/l
7zevwMiaBDjEYnfSv+X7/Ar0Di9B49hcp3eA3D3fLb2EVrO25Tqwle12K3wd9lifOeHh0hvibK1G
f/NbVrWLwm/ShpOC2sW2v2r31ibdwFU4+htjK6OFCcjlP3spvQm56sTQ2UqramSHDE50k/u2sYlg
fWjb5qo4qRsewpcfZ8uf/GjGl037ZsYTf/bRPEs6QnIa3uEisS+uJnepAAPPuNhdP//OfzPEVcUb
R+JmwMfztR4F3izfgKfb6+74Ch8Q9tbPjz+61wrTR+Nb9SxQw4MAXsbdSTzkJ2PToTF0WL696lN2
CN0EHIG8ydz4gL+o9TlxE5q3l0C8F96iaxCvonZGL+i8RZcGw8CrG0k9MH3oEu6qS8WGCznmtWH9
Zjl7/I0yHb3aU3qFdKKreillfeWm9WZvuBXtfHvxM1my1m8TjCjjYmkGJPp1Ad5ErLO68nXDb09Q
0Lf1Hu/Bm+IbIJuv6ml0Bldz1NYuD/l1dywuDXbV8/+ztPIm9qr2lszhaKVjnp1QNkDOAql2/U5A
K3/STqp0MuYfLYBboy/cLvmc679yuXiaUHpBcVA6tbjVmohPyHNzQGH1ZghMoEjG50g41eiqaWJ+
30fqva/NB2xuDlZZHHlKuqnKW6qIvbmMrjJR3SUzCaEMj4qCAXE1pd98qTlitvwrg8ceifnjzHum
RXjIr38ZmbyDhrkb+L/0JHQ/zfSb0d012n6KUAojz4W7grtr4nM96kzjh8muwb8pcdtCVZEQDr5G
CFHPYnKPGtMPv7NcqDt2KzX7QH0IEgWewvcQ6kCuSMc5C+8CUMbw25Wy2YTlY5w+VJOyGzqgZVJu
CzVKvEVvB6jl4w5m1/lNWX63ZJk2s3isu5epeUkQaMHi3m6BaVm8UhHs3Ri9eocmLFpgKrLGSbI3
xVdrQoxAQw/lY5DbHbeS4FtSo1Wiz8PLLGA/Oui7IUaYJmgtlLD9rVpKF/rYZwttb3bDKntqYcyT
OKW4vnxnJE5vAdMkm+bCtjtfUtN1LAgNDbLGYk3/NmVibWVif1K1p/bJ34KiAexMmXneQ0jBtmLX
0I+td9kVF8W78ZOQ2vIOScALJ6V0Nqn8/SOsFfLEiPJ5thR+BNUHOgncGZ0FfcnTaXtJROD/8Jn9
NWBrdRKioYRBp162p/EJ1zJPP+jEQ5v5Yd7mn5f0Wb9c7FucrVu+Gd/q0870xhrNOe9OFbz3+Gdx
QOhZ+lbs/WN0Kx8vlUnPb52/R7jaOmI5170ZM5vxvt0322Rbe9RcLndjzqbnN6Na/vmbZJlMKQIT
2Icvp62J450NLnKTbNuDfutbdnbSnMtgyPMF6DdBV0euJgbToEhSe3rl9O+qh+k6dQVHeDH5Ej8X
builICDDvXW6zA44fzr8PbGr43dGaBYLHk4H+XqyGqT3CqpQOaKb1Q18NDj/l+5QS2H39+Po74Cr
wm9STkWK6WF74sDaq93kJtlDhzQNVGtb6e8/vl2cv828mdpl+G/W0xrQv9RDa9k3ycOChQy+IdF5
LW9kumrC3aXBrbCQfxx4dEOpm6CooZviailB6UAhD6OMFMc5ZGzmneW0XkTB6vV2eLF/d+52+Dbe
avkEFL4SoTJb9uvCRJbs9JbjyflR7HMvub1EDliJxPw5PNnAkg+0Ey3S1WcIen3hgRrZCd25ABnX
9GSI7SPu5pODreOzofqP1qh7tQ81YXHZrkzXz1tX94tDKra7xMyuqdccDb2EUp8Z8kYzhAdVKEVb
Q9l9KO917VZPcUuKOBjiRzpAdmhRfZHaGz1Vr4PiYI7IK1WqM5XqJm0YN0BFPRwvAJVeSbrrXYr+
/18DXeUBKYAE0uRjdsqN74lgOlHZ4vqjxddt3jttOuDxapZurMYe/gduGFnUN7ufLc58Xfu11/Wr
nGiIt7Z7X06ulEHfav2EbrV0HWnd57gKnnSrpz6q30Ps9iYperLkDrOfiHI+pbX/4Ct4O5rfdmVm
aHPEsjVefPcH0lu4QQDQQzXWa9H23H4ccMVJ+H2frLZlZgllVyOQdkr3we6bnrhFZmcH5Yt1LB9z
0xacH8pB8fwnfWdsSTiVLdypXH5fEre7fYy9/CLg+2wiMEmi0HYARdDufp8IOiHr5XLZua31yUR0
bXzQqlNuto4/W1c++kpmc92IAxLIcCcGxWn6l4/nZIV904HwaCi2yDS7UJcDWbBKfGbfssLo4j6O
mnxnpXrnlkp1nAIJrb5pN+SyK9fKo26Enp9MleNb8lPp9wdJz5ATTW/rVEGTTjJ2GKj+sVz/H4Pz
L+b4AwhOnb3k0fNb7A3//h/QGxV7XQVQC8Icoq7+Aa8ZXhZQjqr8W1XhJloG3D0AcIsl8J92var0
b7RrVAP0HZAt0DfcYv72+wMJC3AFtrIKV02z/hHsZnW7NESdHaSKtE8Xgh3AoFV+qvWmnXDXhHSG
Q6dTBfW4m9DZ2FlFkXpahWSlLfiFgi6lhfuJXIiNA1u52rXhLD9VoSYc9WLCXWE0BIw51Eje55GM
GwkJ6CC3irLHWAArsHoYrU91hDMvooeLHmBWjoabxHp2XS5ygY0vFLe6kqMtXvRS+JRmHWqeiTxf
DXktBv+bvTNZjhvbsuyvlOUcaeibKQCHw53esBFJSRMYJTEu+r7/+lyg0qokhkq0rHFNXryIUBhB
NPeee87ea2P5ATrI0Vr7xzQVSrcNSdiMqRQStQanOY7eGo+mH0u2c0MMKzzDpS/iS80peS9UydS9
YkMfDkpheXBWo2DcUGBFWTQXMRWEg5pt5FtvBMWYPI4b2+rlz706A+Kw4wvgds0n1P7JNFM5SMmf
gfNrQGWMzDQ9sPdw/iHHGGxjpXbh/MZylIAI3+ZvhMdchuuv5LHpMQ0Vu1HVlksJqcdb39CQ2kaJ
LDZepL0I6x9JndpzveEkx2XRjvBp06BZSmsn+q67lYCMXrb4SMtt7bEI8HUz5Rrb5AweXD8T6jgy
hIRpWesEftoG3XtBMngA+Iv+a7/hL/W0UT+XrRNdzCKeZ696o2Xqmp7SrZg2iKYcNXBtsvbT2NrN
OQUVBUFWXb6tGuS1YsNxEqZRkoAHojNDDPuiq7W5Hohoyul4U80/x7zbsEzV7nFI6J1PRAgcibgt
n7ONApq/AUHhm/b7qNUqms3wQolIpV0/VdqnCQDu1Xxjim500fgNNGpszFHooOkjsnDlaugL9IF+
o5NydwGVmm/Q0tiu4k/dG8l0Y5pab3jT+Q11qm7U02Tjn8bxyOqsRyOt4WKMOUEbWxxszKx8Jcn9
pdtoqshGeBuzn5BVsTIiEQWDqVyel0+O1movljDS58R0FkitG7RV2fCtoNfjkCKcCbq+4V2jZSV+
xtmgr8QV948Fub8vqpqxYVTOUHjGBopN7Wa6ndVx/d5tHFnc2vxkXUCXBbMNaHbZmLP1Rp+130C0
NSi82+kNT7u+oWrhXE4Xe+PXrqTMLK4B0PpWyGS7SMqGuq3esLdQ9UHgLm84XOKN89t1Y+Q2VTd/
38pbxl7xxCdCsF9oaUJ/ydVIP1hvsF1Ravq9GinWa2vC4m2JV9wnkWO6+UbqJa/WORAoBspvqfOz
akj2ZxHBH5dKKL/JVFLjwbSE/SulReWpeRG9TL1MiJayYYLFKpi2buhguzOd51xE6V7ewMLtG2N4
3nDDfUZkorkhiLM3GrGuR5wT5zdKMeDs5jzKTvGNqRoADJRaNYqAZrlfZwsJobaMN5bS525SZfmt
+ZOE3AxQkSfZ6I/WhkpWN2iyuuGT2V4bAh1AKtdvdGVldPhQN+SyucGXZ0nj5P9GZDY3OHOnZKQi
bsDm1hbxPmsJ0YKiXxHwLHWBuiGeFaulHojK8Us79f03eUNBA6/LLqaaiGO5gaLJbocZ7SRtswPj
354EoGIIxBte2tpA0+k0rf9IYo5dFDLD0cH27hVp9U8eOfYnoXbpwd5I1fPGrG6y2fY0Zj6nviPx
XLdn7R775MoFWkyKJaas8YbAHkjYflyE1gT5BsgmCXuV/YR09X1eliUBzLKyPub2tBzURCPpeuQ6
ZT7wXTnK+oNhF/MOAtlwm5W5fF4KNDZdVdoHZZrpZ6cx6+Ay2C9jt2b3INHGo1mU1q0jS+rBNpzq
tlhMad8DijwnWqH/INkxCUg7JuCqGcpbWWes28RqjbTFqNpdqRoMpglgPpqWRR+PngF4vLp+VKZl
PWDYVm+UqjAIInDK9gd5VsBrlQmFnES4sletRROkxjgdzd7Jd4AZkUYKJotWUgjiMtV430aQpRyS
VHatNE1fibifd4SPzWeCmZKTNZORQRBLV1+QN4gMyYwc0+vq6Ai6VFdK0KeydMNEMTrMc6FuuHCT
IBSjD8xGdSjaJwD0Oq2w+3nMYLZ3ETxOmlg2006Ut/uxm4zXYUkRgk9kVvtiSWu24m5LZu7MIvta
pUmzhIh81zJwYsK6XUUVIGnFDAIzNWppZnJdctjnpP3YkZZh3UTqLB4rq0u/TFathZrljK/tMDT3
8rAW33Lydl5MSY6h6E+qXpycoWtu7KaKjxpHlpNoVfkq55yaFEmj1p5tpXpctEk9tRaZ4D5gz+VB
cSQ0MvbYHIgW6W46udBIqzIGpEF2/swKpJyiWNWPcjNXgVL2/aUaa/W50GvLr9sJIRzw1Kd0nrOX
vLXtczLyVUqrU54J5QM1hmJkyxmz0NfQUlS7yOCmrfotGZIrcZ+8sIR2tX5R9sae5CBK3sWoH3s+
hpeiiVFE8B2kaB1SSAwTEWCaWgw79r/1C+ig3qf4Iv26y1AYjb22I00vx2IkpnCRyuks2YP2QAg4
O3Za2QTYqhoJPBJRHHEFzD2i3YHIrO4Z0a4TR0+QusudGSvDP3yHxU0js+jHFnziCGnzS0mMPNNI
myD1dlH8QS3ag1mX3WOd1YSlKHGr+0aSKl+leZgGTxAW9ykdzeilG3RyH5xxyu9Wo7LNHcTu5IhS
c0UOkFQnOvbGfkiV4cGqpAKqvMF6Jar4jriO+YuWW+J726PA4eahSQSzEuY5XmA9m81buyecywUR
in/MaSJH87J4Wa6JUFZQnpVC0cXE9ccKa/9gre1Kmpxkg/gEpbBv6qTZk5vR7mISCS5REkt7hzcj
RG7pPFmdE/nTnPXnchpRQs7z4NtJqV6byayvta30r8oqgdmHTPxSOPClT8O4VHfRFpM7b4G5az7F
1zy2WBeMKa9hBbf2rs6L5izGtHiVZGUKVmXL4F3TLY93fcvmbTNLu8AGdXxASaCA9Wx8Bl6c3DkC
mNuaJMn3VLWXS2L2A9YWtqO8Jqahws0GLXGqW2IRzAJhF6nBDdCNQ7klCc9vocLaW8Cw2LKGC1mu
j8uWPxzbhfyDLwKebKoTGFZQW5xELIzvc90Xp65W1Eul5eTCyzZRftooim+tZS8vbW8CODdseye2
QOR5nOerjt037NqSdgD8oAW+OCHKpdpKn5wtWDnZIpZlS9CO5aj5Ja8KJHNSn0PSkqVvgyCaOX1L
aYZgTWKzYqoLWRRbjrOyRTpLypbubHfD8mBskc/xOhpPJgBouPCxiY0JZ9pyFFtQdLJFRq90Lu4q
kxjp+i1RWnlLl2aVWb8Lp84DkZG3hbunOTtbIHVB9vALaSdgpMtaT47jFl1t2gZQX6XRvr4dsf7/
WfM/VJph//fDpvtSivzlx2sX/3re3P6bnwdOR/1PdCSmSVPNBmGJFP8//tfPA6dt/6dMHbFFzDMs
+hk9/98HTnU7pSoOcCWAsCalOX2W/z5wqvJ/Ykx0kJwTCYsdXP2fnDc3C8ovTVtL34hXvLgGP4ez
pvnW9vyljVoAfDNjyUlC5DHMs5rkkTOgW1jSjhBpsXMi0lxLeZ53Q8SRgz3+I5Lvu/7NRkYGmLMx
ku3NbWI778YNDMwyKpkSenhkzwhpnB2BifFd37WuZpI1upQLqjPJlnadU6IVLvvR1zT8C3NnYLxX
pG+/PL3bn63AX/0ov/fNf17P5iZUbJCTDpap3/tJamdPw1jppD/YdRWUudXiy3TQ6ikNNZ31TdZr
JE1D8pFT+10b6e0Hc/AH3arhrOWFedfRJsyB0FQq0JCUk7QCc9EisFh10NSyo7vOVHzSemI1JpPs
KK0I63H63II5Qu1q91i7CSGP05tlGMbHh7/fka1/9X9appYNQQLTISUhrwpYwvepyoO8WtOWSR0W
OkrHoo+kkzbU0a5QEJqZlSBzvsWa+Pcf+gaEev9TaYXooJA3GNb756Blutk18VrQdUA0OESD6XeO
ZO3ILP2cGq+raEpyQWzUSQ3C3tVUPo99/cXI5eR5ls3K14YoP5b1tEep1B1VDT1TViBW+x9eJm+K
jVkSyBTQp3/3awyyEqbcsEl5mUaycvQcnLnueKZgrtzmHYz+vPzeTSGTIJosHFsvvfZ1dmyypYSw
Lpk/mTFqCMKTzrV+0+PeCz64wq1j9K8bidGQVcYh4Btf2O+TEklurFm2itCKauNsFV9N+Pc3WU6I
9DTogydLSOZ1jQxIp86CBuVfVZfzw7ii3NAH6awI5/D/ckmmo0Na4kRCOf37Ja16PMeot4uw7JXn
vOmUIxrzu47QAOpDsh9suSEwdpQS5OHRl7mLP9taBW/GqNFjVg+sl7d/v6K3+cb7m8TTw3Bn6wBn
3uPChGEqRb6aVRhp8CDaSkG3MTf0KySUB53i1OeRqs8l5mh09ZwM1r4R6B6I9ouX9kfpIN+WH7K5
7U9IymPi7Az1WDuRFo7OmHoE5F16EYlwI6D5hk3PJ0bUQQoZwV5kq3yOWB0flfqYVcTQABiATh/3
7SE2gGVTUtV+lWQz/judFON10YkkYeBN1dyFa64QvRMP2FiHTA9mlYXJVDk6FUmMPyJOshvOt8+K
Wkm39FJS2jLSeJTIn5nLbDqu2/84UZvvBP4FUjFpoeP46+zVuBqlIQWzyfxGbwzTg+ZKKqNRqNel
TY6LMr/YpblcNYVEmL5g7Sa67GKU+nQYc1WGrtwQBhEXz4nUDN7fH5f2+9R485mrIAjoyOqWBclN
f/cCZdNosCAoTYiW+dW0UNizoBKJNBTzQdRqSOp4Quwe0xxtMUPHqLVbytaBk5E/FU+qVD1ny0DF
nOmU2e3dJKQ+ZKvMqLbN6SSNqz/ZieWrZA8iMO+xrxMoSkfF+EyaeIk1wBtt3s61LtAkV1LoFFlH
8J7OzlCP1YVk+6gfidxSGtBMmSU/pL2hfbT0vNu7327CBooFJAn1GxL0719RUpEARUuLm2DHxGQ3
UuEnSbA0L0YDiblXdeJuR9gCdv2lyQlw/eAZbBvhr58Mz8A2QN0ZFrWIzAzk9x8vtb3NIW3owriu
00Cxx/nam+p+rYf02IpuH7dpfakHnCeLBTFf2Pq9uVo3oivJe45jPZxkpKnrZJKvmCDgd+z6KMnD
chi17LGelm9EBedeV34utdTY24rUfU4aYox7w+urRnwxOGWh8HJCNV/3eso0veybe6Z7iv/339T4
0wa4WSiBUMOko2b7/Tcl8ImzvlNUoROzE6+6/Ejnnt77tFzJpAO/pUqfl0X1akwnn0nJaPYYaiyv
1PvPzVLPT3PF4Thpf8z5UO6xZIlL1jXs8HaGaEiLm0BHUTJT0KihpsfHqLKT06goR6uK03MhCxGU
BHy4xdRYe1p5g+v0ghBl+sc7oWbqfYUS3+eE9W07Mtm5opMTZEb8gTQL8u3dyLrEOhClSwKgjKq0
nL06c/SANl3vEc10zvQp2rWWbO9y8oPUk752+4UZ7aGy6oCJiCuJCrBRaifh32/tH+8sK66FCVom
amr797+Un+ukM1MopTKctVIP+H/oO5XS8JaJ6G5ak6ihy+yDF/edMPFnPcMhiJKGgQ619PvHGS98
DktdhRpJijg57MyNiOR8IL+sCxoivLJeKHuNBcNNa2kkvbUN11TA6qmN56FXiCuuLYPmBzvAHOdP
kp60hByO5FRPA0qwRq1Osf2BndB8v+RRhcm8f+ZWCikKLOXfb1UxWFUrDVEWtn2ZQ7A0rYOoUvgF
uUvbfEGAdTPpLUMeNUJ57+iFP0aLCOo+tsIlJZ1LAWTQ0l04WAua4nxLq3NkOmlRd20UETitlu3g
K2Y2SKTRjwilxTe2HBNSSaNJLLetzola0UmQyimqmBwFeu2s57moP+dxe+NMpDM7Fpsf0NFlX9g0
UmIzOyyVGQWQKoliTirzWGvVN/qQiCNXtQkAIYSUJ/nJtgkvzBr9dsQyuDVUOh6ARjriGuGTK3r9
xtYm2eWQr+/WqUOLnk6qJxvaVYO5dGPHaHadvKEsXpKdKMbsSzyR4RuNVXTmne4OpCaqH5SobxSY
X1fA7ZE40P1ZhLe6/X3FjnJAqZIyKUICDZ9HyyoCwyyg8EX6o5ZYmE7ZBPaNhuFuwl/rjcwdT0bE
uqwV0ad4pbect2bmybVEZKy0zEc7mUgwryyN8GFT2RNZX/sjiXC+JKWS3+j8yubanQe5L2/M+CFy
5vJG72lZplpf0Jakw09z1DxmWMkUgw2/n/OHRF5ookk5GZkRbN7FUdmqc8X0DYN4Jkwrh5bAaXpO
mYuEw2PQeByj1r6bUMHs417GodukRAB2BvFbrWY+abUgIJFO9qbTeyHe9cR8xHa7Nm8vVkkUk9JM
+oU6I6yTerxNeYImqomLlNgPrSRJXp9s/bSldoJUzdCz2c4JB6EckgFlteRX/n2N2erbfz2lTS8I
VVfBj//uc5fGKSKIJs5D0Sb8AIwu5kBaq2zzpY+J+cGK9ofPVGGPIPpHo8DlfP37Z2qTHjjMXF/Y
AKD3lgFstUR3zrUAMwcRIQDuSg/pzJVGftpxnvr7L/uHBVWRDVvZTiRUse81wda8nZlafrxWVOI8
N08TvjuulRUf2dJAxNkHd/edRPFtNeW4DAUakAWr05sR4pclvJjJltK6Lg/Hkrw6YtqT2Lm1JlO+
UjQSCly26T7Jkz3OTpvAWarhOOqOzlSxN1XEnlOj3K/2RwzE93yw7dCKJgQSBvURtdF7+gJCLkcm
4rgI82kk3lufPCPDbbbKy3AQI9ztcRbTycgak1ZbRGIab2dQcd6hI6tQRkhOuPp7c1LaY51h+TXn
/qT2SkSkXnmb1ma8gwVEPI8z118KJTXuK4dOuSoTHh05KN4qffrgzfrjnebARDfJ0CFYvD/ISZNp
paOc1SFBql7f8/WavYYz1dD1Y1QQLanm7UFKsdtapOH6lTAcvxnY2UslP9NjlALRajgZy+EjCP17
1cLb3eYLA4bA5rQlkvz+1quFmTGzsetQi7U7TZJOdAxOeodh1HFIqjft4sYNyc8lFspW8g/W4Xd+
kZ+voGkjTkKEw7TafPfTaag2XVNgWOybNjoPw+xpla7d8BQcjlH7gs6WXBg8aMeT1IY0cWuu3HJq
611b449VgJl/8Bm+s//8vCSLitG0aF9wX95dUmNnpPzRWA/LkvjsWusCBjCoIwSuN2P8bDOJOyXi
OrSzdWY9gZFl4WbGqSb6HLcPDvS80QLCJo5kKUZHdZgIr52c5ZQNHFIE1l/UZMupVoD6TMPj0EYf
QUS3K3y3bJIWR3VvbGyLf1VJnG2jcbSNOtRj2aQ5x3Bt6QVOsdlN8vpcDYYnpq19kLbVUS+niWPn
Ik5q280+sasRac7yR6LPP12TgzOIDRcRDllSv79mNiWB3HR8Aa2FuU0CCkIOTY+pkehbLO+Dza3J
Ez+XIQFMtbH1DbvRU+SZphr9+rsW5566YsD7+6K77SDvbxXAHkvmIMS0833zoFY6SvnJrkImx6zq
9Ct88CuHHFukXLTP5cABf7KaDxo7f/ip6tY7BZLNi4/C5PebUaB5MLAa1LSW6sfFzJWTZWYFKAPJ
8TMzpaqbYYUJhml//23fNyq3j10lkYkDEecZJi7vnkLOIi7V0sQ6NH2TSNI5yTWnIJyv+lERBmPA
oc0CjnnM6xG7qNkie3E3sCJyUBboL2lw4JAWbPmevDavrZR+tCD8YROm9uBoimQLCPz79gBqiIzh
DdqBTupuo47BXKbUksuE2PHg+zphMQ7JJ73rbhy57PcDacq92q+HeRxvprzUTogbLhnG8UNV0v+1
1HbcVYVI/EkykZ3972HB7c+35Nd28x+qE5UEBZIUuKPQQd/VCxKrN+KRssWeYkr+MsvHuFZ2C6SL
abStjzbr7dG8e1OpDGxKhA3+77x/U0cthSOXcZ5p7bj3BoRiYTmBzJOGS8x8Lcmkq13dTTTeg7Ws
5wNRml6TD+NHD+h974BfCrIi87VtxUZZt73bvxQNmil3vV7KFc1d/PROax5BMR5brcXJQTwbecwy
pZquf8nEeBtT2OI/1/qjgAm5E3H+kX/lD5/Sts7RaCaxEea28fvlEDhBdr2a5aFaJsKfx/WpQR9H
5y0WvmNeUuF8d+Qs++AD/sNbCq2L5rbC3ICabbtJv9yERW76clGXPCzXgiLbXu/MRfsGp/FK9PK1
7/G8gxdA/z3zef39rXtL6Pj9RdA5tNBEY203ka2+ewAFKJRJnqM2jJulwIft4Hh3Jn9ZYrRt+fJl
zDmPJ2v2oncD83pSTh0j1Y5zPuGKFJwP47rLAhm8lc/YUY6LrzlMaCY2Vn5ReaU4Ocvdvm7iHlmX
Kb8IxBEoqObyfiFO1u3yKnJxmoxPuOon7bsBbMGs6a2JyRKhxGSc7qYWwatsM6gJpk35mppnu4me
jbSF+RJLuJF19TZD02euUh6QE00s/VDad6jm0MDJEp+t0Zy6ZKqfqeq0vnQLueLPKGkaTqqkuypG
18qe/HrQfvz99r69v+9uL8sPpZqsIgtVzHcvVKMvnbHQ/Qul0Xxul6GlBk8PdewQiJkhkR8h5NzK
Su0XNF+METBXqVeoyHUdY/WmRukgs7Ql6eVDsxrHWG448HY2aeDFbUm5e8iUSMLfB4VmnAeCmheO
GFU5igDt1InzBxuj3X2dteyMk+cqkkJ39TGNPFhPRDY7NNTiNOKQj9Cx4vv2zYTMVVnCLM8JzBWL
jJwlXpwQwcxeCOlLo+vSqYqmM4m5634yPx5//ftr4IxGrcSciVP1v6ZMSo1XTbbtMkQhuTnK7dxj
yNT7Was2mMvhhyEQYhMR961E1LW1dp9TtDPY3UXlgzlKT3PSw1HaeAEV/bB5QB6LDihWp/mD5YsM
it8rEdowNI9UUyaeaJN2ke/3+7frrGqPiESpQiWhILISp0ZDSV9ydY4EbeOVMJL7Simla7IWdM6b
+ihDY3IxGbSPTvRlIVrdSDvrSRuN6aaPTcObK+SETmQhOlWC0qGbeI3BgAzSE0iXOr/qr1LtTwxq
k9BGbgCOdtoPTMeKUI63Dt140cxrNvr1+hoxVUpCnmvsBtyPk62e1+Ya1MuUw1mhOQPYApTK0cnI
MAZhJvtDOrxGGu70Ye72kVy6miwxeu2N6VS9VpxxrnlTQvsVMvE3bf4jnWgdENLkWjUSNtVub1IY
lnnJI6tujIZeTuUczSYBQtGttZfYtxER7PXquKYWXxwx+QB2qdGcOLTHYcfp5Vwq0QE2wE2i50ER
YwOd7GcpfdAJj3MgvsTWDlSgqw9nQ0efinuqF76aIZ5VBn+sNd8ukqCLy2tqGH5tx/tgyFsPeRgN
Uhe+GdMJGFD1ZZBGMAv8I9YjxuNuXYHfSTn1JRL4lN4t6tfOgHFitePi2tSWvjOcG3FSSJdka2ju
Ws1bjpbhqcUZPAIMKsXkmw5Lh6lsqKW7bDgtma9rfh15VGKsp2DbwkCkZ9+Wd7EITfnOmh80O1yX
QILAIVyEgurkBR3K3/hOk09KecdBMxiKvRSdZzvspsc6Z5y4PlXJ2XIenTTImVe0gZqcOWueeTE6
o3HbOpzp/5r4WUPJOOmOn5ShAqoIKi+J0/llKv3cOOXF1Zed58H24/jCDR/W6xzvEYrjYfHX+Tlt
7iZSUk9dsdML6b51VgCtzrDju3W7+B9QPcunsobF3FyciHmi7pYblUT7XKo/rPpTHEXM775Epb+e
mKbcO7NMs6dudnrdqPd2aXkCq/Q1tTV3NKDJS4anDdKzZmd7WuWlk/iSiHe2VKOW0b3WXv2FblEH
lako/jERmPV4hBfZgMgT9j0qQpEfoqoOotmNJ7xRberSknQlZd61CrSxqj220t6irUQenLeYhSeB
H2rWc2FYHBx44kPnJohzBPpv3ekDsdBRLVPPJxX2On8WyrL3ZVGjOzpWKGoTWCS9pG2p8w0VJe5u
SCedKm5ryUCyIAuSem3pWDcwMyQADll3WGbLbcR44P3/1Cm2H/h+IREIOxzLhjqPW9U2w9ckF0ep
Lc95fSfk5VE0Ub7RkNYFyMZY7wMCd86JmgWjM0Mhm2nhll+Sbt4Jo0ZPqQT463FFo9i9j3ghDHBf
Ug8Pp3FLjmrdtAZZdm6j9dpnOapSSGgjiw6jADn9MnackAfhtrBxwI1QpbrGcBfLtDG2oWBzzfQv
6vC4WvvNELAYia/Xz75JbJTWXuelpfUIAqnob/uELq7u+qZyN/td80Osd9n6RRNfTZk4HRBvUX6j
RV9UTNBlyt+JaKfq55lZ5vSwYc16eihjE1q6EeYF4jaDiXhYpvcyxQgD0AFEaE2HRU831Mr9VN84
7edkfIk1OJ7mD7l5zfrEjbpHnWQEvV/hjG0Qp9nPmsQFRVYTJpCOkNKz25XsCdBHSWJuY3ovkxvc
OXdLB3VMZaFo3cq6W/kDqlg8i155rT1kEXpAhBgrMkH51R7+WVXtOHQsE4vq97HY563hrrZxwD1G
fnxglt3Nmhv7YoYEVyRuJz96Wmc+GYsc0NW9Ola3X7EWmCNzl/6rr8vRIczm6FAkko+DxYtUDVo2
QLwJO9fAF5/DCEpXpkdMpx31Qnd+kYeggnujNiDtbcQHMLZV+Vt+luSRESwat6zyyX9napkVu7rl
QsvqiYk8Cci9m9HQz+NL44ARWjjiiK8V+mxiE/28K8Oh7by+qDH5ZQcLEp5aPKaLny7S1+aHrM1k
bo9+CaRJmg1vwgpW4MNPOQAnjIDzFLXDxLJatAQFW2dnlcI21vZFaVBieFaU4suik1HetbRJa99e
mN62xqXFKKHuo6SDBAPT0169lpl1siw3+gCt1USHJ3fhiOtsHGGkpc9ZfwtoEaI5pm/1G2Uriz+w
ogTLpJ3yCrKdgkHQWykYKe1NaEMMO/y6iPbj4rg4Jhgxgl3CjAFDx2UK5er1pWtvJlH4TnHtqpTo
xpKtC593kxP3OXgK99n6UUVeBE+53tlNUPUsda7s3AztQ00XW5U+TcZZTT8J++vcPqYVuStKFtT2
N1EQYXusf4zUw166aDcKCvIBpSISY1BPTly7ds1f4l25fo8b2KWfxlUB5fToY4DxHHX10QAys5bd
hr5/1X81BIrCFDEmKvJkdCsupCHLLQAZ41XtaUNqoYpleJkXrEwFsLf+avQVauyXnrJSPOfzxZoe
YPv6SXfj6YxYq3bP3MWtHzEuFm0LGQEyEGqjY8E/FdXZbImsGCHaNLS1yZEFj2bwhtFmnUuvjV4G
QhtHDTdnmCpP7O+u6O656WZyoGETaUfDujd6zWPI4+cS723yGKvWvsaXoWcae2wWsN+4iXktx2u+
HkXJOCNjFpgmgVkjjSxVd1b4oIR5XdPbUVaO7dKFGhQvaRR3c5G56WxAN5z9VWn2qAiCaTWDtZ3x
ZR7zYz996aPXrH1uys+deuvZw75RT4WxU/onzOHfynhl4EJZYGR+iR4tbVE18xmq1qdMu0Ym5LtH
qaWKgv1GT7/QA4evpU9eRdMFlfy96YfbMrP9zHhM9O21KUHmwSdoqG0NX1/1fVKCY4CtFtUgnjJv
AQvXjcdIe0GdEYcp7vQyu0jxZZjwIMzhqhEnc5bHdpdmPJkzptuGpy2CNXlFUu7Kbf6ax/bNsAwn
U0A2NUJhRocyfrCkp0j71q6fJgrIhZpel3ZOormbeB5VgSdnvV+zS3YgwAR/H9dxoM2XjDACfVzd
glfHUnyzvCmhZ0026alW7rbdTliSW1sHJcq9p2YYPiFZrkPOLG4vnuYEct2scpYc3DJ+0aXkOuSH
Rj5XT1Hfek21iznoWUntBtbyWmb3Y/upqG5X+WlNT5RFCr1NcYhF5EZpmEBIq6FfkPnEhwgiUOJg
/DmN77mDKt62XuaF/D62d8wV/SWJcVd6q8RNZzfr6+lwFhGTKetGnZiPTSd1Wdy4uybGjcwktTGC
xfKUilexYz0aWcRTNk1/DJJcPfoNevf4NU3UwbMYoHtsWp2lwQ/o0+Y4ZInHFCZxaxLXq5yMzVVT
utspv3XarD2BEuoPojdPU4pFJjfXxO+W9mDnWEQXwznhXSqP3SLsMym4bIYoM3fgYyjvY+lYVVoN
iK8KRaz8Q8SycxpsmgIUqFN1o9kKu65KhfeoliaL1otc3bfskrS7jaq5McwXDnC0eY4zfbZQG51j
LpVf+SIjlriZ/fauENquimyvtb7mVu/Vq32I8TOt01WSSnNnb6i0XulX38pk6qq7yB5ZB5wHc/g+
j+YOnYyrK2HTy+WOuT5lJE5wZZ6+55245IHRc9c3WXnmloxgpSgFRVK4qj5djF7lKRFZS4Me4lWE
/t88V81pFJhhlNsZTJzm3S/xEe190AAOnPonqxxPozSfFfaprrpj/Nmvlyl9mHTDs/fF9OLjHnGn
BGdJfzSYtapst5abjwbeNQXNQ9H80Fv4ahOZelruxwvzzdHaK3DLzH90ohqp4yaOnFLyOK5YRF6V
BIj7aVQ5RN1RYpjr3cYxE9QEcgI87dHMj4VIOy9f+CJxAAkCVy+O/ZVJOvW2QzGh/6D3ze3OVzbW
R5PBtWDiEECYgXE7uxPNiWR5Ee1jT+kz0jIl96NB3LoaoVV1n3oujcMjR3hv6RIE4on1aWXm3Rfn
Zj6PbMO0P9B/ulbnwz+Usx9KlXqyMj/pqPLZWERFA8Y4RXyQ6Chdm+fnyN+H3naDdeh3mLI8TNEx
fMWy3A5nNm7+ap/zPBHIeVqMb7r8ITTEaelKa2Uq+//i6Dy2I1WyNfxErAWBn5IJqXTyrjRh1ZFU
BJ7ABObp+8se9B1U3y6pMiFi79/G5VySYt6UnILePbE2hFYaXA8rvr1ww9zpvFZeyF+WpQJEgZZ2
WyFDGHsXZ6ImZFY6960aHosePpLH98nLpl8/UJdqWO7Z7v9YMrw3rJ58syxrk2x+R1iXjKp48+0O
VxuhSgNFScs8ZQfLz3WSZnww9W3urO9kJv4iG8iPM35rIT6xTNhHTUm3FMUU9QaouJXL75pSnMi3
R4v6JWDpXMR9kDKFbfxpI3H4EO1YdozrA0FGQxWcHZ8dnMg6xHBDRNuQsTOdlojidDxbg7ezmbsW
LKpnCyDTdToBrY7dcjPcFzoQ/Svc0AVNQ840zEoRjv5j1QVuYtYciFdvEcVeSILyrMF8HYsRg6FP
LCIezAhEyTmkQ59FLiPhJvz2Wrbzo+huh882XDxP3+dD/2mzG9YpLgktY7vKZDSo6dvyGIfQx5E/
aFzAGO1o9shVLW7f0qYfU3v7NAPWnbIpvgMD2dHsFEclzSeZJ1LiFjIIGiLkZicbTb5SdXKFcbGc
/6h0bCOpiD4VLHTFUBMQrEcibgGud36LsyutBtJZxUWY6LY8rH0stqQx9kLvs3Sp9gNgIKFKzYK5
Brt7BrMAUMc4UZc5kXZZti/xDp1MqT/XOt9VpTi4Dt9WbrW/oYt9wwp3/pY/gkQ8OoGod4yxvIyc
wG8sSZ9l1e48puJhQ2CGqLTeG7J/3fr5bJagfXorf275r8Lx2QXarthZrj4KLevjSHii1xN6Siv1
n9mpXkrbe7U9a7cq6zGbUbhNINW0HEY9ak9uooFticvSDACkECmp+nszcxphApOadups0XoW2JNd
J2IaTHcFnOXenL03LC/6TnPjV3gA9/7tyev85rR1pFvVQ33Rqoureg2PoZHuW6ezd3rqmf5yhLED
54+h7d/Vc76VM30A2b4aquCzv91CmkRHY6Nd1/Q4Cdz8gmCEdvWSJB27Pg/jcgyD5jPM2mcHXD+a
8ic5UY1uuDn1AKiie5PJsJ3k69q3xB97uyDlWbh90m1q8f9hf7hWOEbNpnM+2/m1m+p30HqCC/Li
nBP76zTGW7sg20VS8e1ZN/gJN5a/9K+uy3eIY+0rX/2k7/wrmq6vOSzI60aKid036lbzHKQ8tWoh
yzad7J197tdZRHIZvlJn+FiN4GgMLStUKP9szIhe8Vigoo3srnxZZoYrpzOxfRf3ribVsyb61kBO
p5oY8WjIPb3ESnl3Trckcy5+lO8lGgu931lAcuQcI+63XwtZwmiRSI198Ix5st+24GLfJtIsZXTS
gI61BS1hBxVwiQ3kY1ny4iDroA7waKzFRCGmuKp2eZ+s+Y33UPEvkwfdLxcD82Q9mU+utd0Njpks
RV5Hdtb+E82aAYMRLGqVXeST8GqS4TUyIy4b9lySMa/SsadIZCWIk5wSH2sgJWbGgZrFdzK0QelS
k1QobtvOMZ4ybzwEY/2yaPkxoUiIU16naHbBlyxTPYfkZoOliCAKrPnHKf2zwkjtYkssPDy/ayXR
r+lJ7gvZICn11oIBAwhA+gW8NTicKzX4SmbftiKJgXLOf8wFyVWZkpi4rae5QTVX4rxnnMcQGsxH
oyLIciRyzJlL8uiC0dibi38q++owCdljY+fMVI1kwsPj2ozTbvJJzW7J4UnqIPhywrfulm/uO0YZ
WcLHob5JUjScmALd+zToP7YAGFgtfI35+gGr9LxtRK86IW44PaJ+tBaKu0rQlNCiBG8c6z4ph+ph
wAhK3mt7LvztFGTBY7mOydxx9NbF+h/G1+oom1Lugq6nDmG4hf0WbbibBDiu4o5I2q06Fp3/O/U5
WPXIoOnOBO81LNc5predzNNjq0N73wR+sctcLPv4YCNcaDKZsN7thjAnpu+WHZMFhXlZ3TcEn/eB
N1/bcnNik/tFypXvymvmg6aSKc+aePNQGd9Sio6mTXxpiYDKWpeJCHPS9+QCQDUQPLx4DLyEAz7O
dUpSrW3lR4/wk/KGUSlrYGGu170wK7Shy5Lus6x47JuuRZnWkXEeaDJyLcboNG+uXW3O59voO7Z3
t9AJTiINysNoKfCCBqp76oU3Ii9VfJm9eEb1D7zbpVksuoEZQIUHbyRPvVMcCuvccW+aR28gf7fq
G2j7yj+3wIluV6IOLMx7A9+RpTfcxGs6sVcg7nagl7zskUABBl4O73k9IADvz2RmXxSvbZPpLxcZ
6Xlrb5KTkXsyBPGKTMLuPL3g/xc/bD1VcBvzZ7IhFs//KOUNudcsk3Zm36+l8aOWNN4y+7+s/Wo1
He/UbUbd2LwM1Wix0zfPXlEnWADOQeO+m5Aqu2Z60878NOYrUfeucZxIRg7132JiUDL6jr12MWPO
1kRupwKsJoJlbvk754OZy4ciXY5+2MbDUvNSAkYbZfcL/G3adX+WSGDj7FHIv4vTh2dY4Qlan8z/
9NEB5Omy7Se9BVZn8wQkIGJ3Wc/hskXVrCbaCkbGiJnNot/EVYcSyXUQfPL28IWc+06e2qk5j1Nv
7Le2uGUbrPvJB10jF+WqDDtSnfkKVSOjvLC/pkoltpo/qyB9Lmz3Z7JckhyNfi96LqbFcX9yTKw1
2VDVVJ9Nj060rY1rv7xrC/WQ4XBh1G/+ZAFFAoNzvxgefm2nPDRb/p1azRsf5/38f+5v2HtlO94X
rnrW7cZZrhqw361pIszQDkH+xTWvAhFtqQ4AMix0oDbUtS2eAqP5HccVkiGUED8hDoU0o5GAsww+
8jZhx2pIf9FmoA/1rPehcJ7MjCjbjjnSM6YXszaaQ4DtOy5zski7kpKIDI6khurqmUWiIU/59WDw
qCoIDONtbQ9L6j8oQW7UFBBHvbkCTONB35odnO0nWNKTuebHECfzXrfY5eGLEoaCK7EPRmS1xsdW
mjvDJ5sAi/B/ZD28bLMAvPJRJYfdz1rSSJZ59s4jH9M3wj8pttujSvtiX8rQ3POb04vQPG924O+n
oK5vS9ut37vwY48Zp2m2pFvwDXvhIfA4YHmhS48/tEL5PAWlcfPvE+Y9er+BD2C2+OX9Jh2xy31q
irSb73LlGSHtBINBjjqgMET5w+Y1L6j+j940/KYW8rnKkle7C/5NzpjvlwLf3EPohR20oXL23dKc
+m5IL6QclbsJ/Wtp9xdDotTR3p3o6u3itGQsIIxKVk5lfja42BA6Z1w6DckoUDN2vcizB6JjD+7H
lt1Im4J7b1Zg8s4urZo7pKrWwR8L9F1kNAy/zuT8tSvXjju3OVVW/hqE/NXtmn00KaEl88R7w1nX
v4ypzuIhbVAHFt6H1eQnY3RfSwG2aMANR5ZeUcj33rexuVRjSGffrOUajb7/W3TWviVjYD9tytwT
pcMQNYR/GhA8QAnXI46erLUhORqYmpGYKGxFnXHM1gxuu6pQ8nOiz1nPMOgH7TUt7PWuHYqP2edS
7Ks/XJfJtrUvLvXNMwhrlzsTwDcDiDUAha48St32jqLTBXB1gBY4TaJW5Jew41CyiHoPA1CHsdBv
pTOpaHLWvwgZ8gMmYUzk/QLxQSXcSgZOPj7XvYAQcej1TsN0p8ttAh1xn8N62lsNwDcn/HgoGTtk
t+zIa4+bMvyrAKmJ/B8JLLempy5DSO9n80O3sKSteXaHPpmaKcO3kDDMsUW3l+y9AMbL+shHj3X8
Qji5z8QI+OGX8tuT6hejV49As2O+67meRzsZA/N1bUh6GR2BonZtV6g14HXCY2Z1i8xma9I3Y4a5
uEPS12DDqBiOYg3CvVG52w5GkIBYSk2WVi7xIJc+apYbmK9zgpCy4tlH5Xm/ieazrMGHyR5VVMS4
Zy5ZasDJYZ2ptziafYmqS0GSTOJ3s8G7QyRlmDPtB+459OXVPguqMhlxaNwGdSaCG4UttTz0veDW
7G+1FAwBAwsVuDMqF/xubkLgwnAOhvs0cwFIAs5eWdFKUyCEQPRSfeTp9E9Q02fB1RyMXBhxRihB
Es4mvo+5i2pkSokDiZoVm3Oe8lt8n78Z/NDtceK0Zj239+u4XXW+xuR5OOgEeMesTv5YBeHubPEy
KvIBZw1a9kO5XNiCulPnqMdqIxwpG9jXwkC090TBv4i+HZ5zELexsUHVU6ioJt9vrkumszHfEcIh
SDTZBkAE/VhDUR0J9QnB17yXZmbnMY15L7Fbwbe6t5R+pzpXsHU1STZ3he+9SPKxAN4EwMaAGcC1
NQAZe2C5q5+l3zgMFqDxedkVx5SUKaBEntlQB8HLOk4HUyzeflyL3TwvNLo05Q5bvvGS84QUls2Y
jxQU+THjI8AmuXEnkgfoCzPgYJfa+pF59p/arKe5qslxAlN5MDtkhrKRhzEYVPRVwZKu7vbRG3dB
e7LK1nsL/HGNM/a9pJITaG4OiM1zFgWF9UTm6FfAWZSUK4PnNA7yRkYlPgdXN9tgJ9Z6GgamHun/
SVX+KnNIqKZ2d8bsh/tixvicZ9zhad+QjK9sCpOsXbOFNfz3CHBUe/fa5HtArv8LYXqyGh1GYb5y
TfXVXWq4zqVqFZ+1nOm0rsv+yRucO2T92Ukw3V0WsdN6amOVTunO7DPn3Pn2p2EKWjKq+jL7A9q4
qfgTGjaRRdt6LiRhTQjfX3nxlvu5eoWLhEW6qT0XGcIPmu9lGB7rosBZOHpPCCCqBINgTgeDzA8r
SShyVu8+Ht4oHWfA1inTu95q8I8VX63FYe/a1bRTo7PzoVpio6X0IujnKz6BWz1Rl1+7/F435XiQ
TfGKtWGJl55RIuiswyLY2O3QgqTJi0SugM3O0MJDUjvTkUN0DJ3hpcpDbCQ+PW0yo0nGbdiEQ3bs
G2/iaodCBY8mjdKUj0G44mtchv0kCa7GCSV3wmRFsNOw36HSeu7WII0nQRlCT7U3iRqjl4hCfUgT
vDp1konoKJIB27vcprrEvFmF3CI99aMGw0CGk2EnHJbVvsgJAbCNvgjXDGqCpeDhQGUZPnMEx4WZ
IuNkoT0uRzAj90LbQ7sQ/WKI5qFdOugo/SdlVn4JGtzHUzPeL+N0zpySpZLaQcueLi2xJLe8MOcq
K/McZtSlVGo8aq8a9vMKNV5UBkdCWAVJ7jzkNaGVRMgkC0ahOqOChZfur0HiTpSJlBIljToFFAN8
0oKLzeoZQVCHA3ACh7XW91lU9xblYFFZLf4OGWXiBtl64sQ4ISSz46W0Xrdtu0MQ+mqOD60cTsRo
iEPG3lL6M/sYAS+Z98RUBmLtzM056KurCeCeUxgR8HqHZcv2bkNLbUN+bjBggaAvPEQ9sU8tUUeX
US4ns9yvHRhTP9zSn3Dj7QvhfdZtsb4IqnqdAqxJNe9hP3I6u8zpW/XeCU25yISxzmqtnW4Q98ON
+6Nvn/yg+hRqSVam19QmeKzLPYp4tsNWTdUdYgGaHGWPI9XxHyY2XMJfktQ000tgHJBmWdTQrKQ/
Ge4hx5K+E21FNsxqA5W5TDOOv3711i3Hu1FttIALCzGggsnrOWYQfCGDiZKXdXzXLWFaiwnQ6dmP
yjpj5/laKm0kfqUf0j9l7RRJj70tsSbIsZyCgSMJq78KE+a+EpSK5IHdnDRwlYE1huy9uAafik2b
p1pYVXdYFfQRdIfSiFX8iXc7NLN32LmMyKmuTyw1jnddUN7pSQTXsJhTUuwoM/JylR1JJrhxqtaO
TSxjDXHSUzGHdyrjRwTb/McZvPxc1EHiyQI8kvT4aM22IakFuX9p/75O8eDm01Pe+h+d5ItJ5/aB
oDiNiKPj2PPf1rpwsAzZNJqQk3ccFCmtY98dSimsWGGY6g2SKmwljzpNzdgf2riZQN/tsADuK89T
6W87ZtanKd1utTXTxXQUnqDaoDMynw9hZTDz1NUc5e72hWA0DltG/SIVsBo+2CjFPG4wdns1t1x8
cqPSKiBFCQWnaIYTNn/mcC3Su3loPzLLrc9NjTcUfZ7R9x2t5bRZBc0U533WJ+5AtcpskHTL0LTP
QhYdBnTzcaIAxi3o69vwU5/LcrSOZmqARSDbTdwFjc9CqgFa9sWjmXX5a1b1L2rOIDH7zTveRJN+
YYRXz0r1pSozPmgcCJuu/k7+al1dQaqHMrlZnJyZDfO7eSBuLapHa7jmhGpd+xrtTReu5MdBzVgY
9VwDxdligdrBtCCrz+I+V+B6LJQq6MjNI7jHFhXSJnVxqw7Znb7zrSU76VAN+4acRtq68Jrn/GMO
0nEfV69vD2Jw8p3PgwhYEnq0HHlDTPb/sLcbsHWP1WyctgYq9OYqm7hJGWLeqZySiDjSpWhidybn
jRPs5m3r4tltHqe0m5JpWfp4aoDTNQjixqtcosgne8x+Hermb09qYRyImcEoLViHEd8F+mHugwd3
Gp3YNdoj6j+ZrFuF8DJ/yGS3Hm0j+3TU1CZ5AfIYVHafLEhk9j1mjdxt/qUyRzcxFUDNMzCwFOtl
q336fnzKJXPEsUaAEsuUs75sHRMYDq7LYq3ondDpbaMaHwOb23Se6puOkAAzRxu73ENklhWMaFvv
A0M1vkeu77xcy85brk3jvpiDz9rorjEJuc3D///PalblQ3YYKyqicIsqjvdtz9tnPWeBrx7UtH3C
fNRXotmySMnaTSqzGPYOiP3Y2+YhN8Zm51muxFWP/5XchCJqM8Z49gIV6y14RY0CzdMqczcNt0rB
kW4jba3J2iISZW9yayM8FZJcUTEZKd2eJbRs9602JBTbYjARwf3hbjiwuFXx3NA4FYb4aXsBaGi3
tXXMBpNKsPoQtp19ZJDaKbkgFXA69D1mrxK+czsqgeeMCZodNgCaynjJxiyp294+wRGJt/7HGfo2
drzFAl81spgYgEEEp7YaT1hTl6sqtnMVIm0xHelz3W3i0VzlV02KEyObDzs8TOeb2nRLB9rs/ZkG
itkd9qb3wbPO3RT0d2JS4FUbqRWIZnfVfrbb58UM1sgi/g1ymUsxVRiMalXySTXGwa7Cf+YQ7hjz
D7qdrpi2oersJw34d1hy4N8gdPL9aqT9wbFLEK+bnkM26xez2mUbGJftvv/mH5DutVHczSs9VHNJ
+DRA+6lAVhUQF7jXMz4Gg26sKHOIQBwchUZqyk9l193nrjES020LRp4mSQWEbopfmhlQnSc77OKh
LcEy6EWVQD+5IS4FlECXb09F3fwTN6VGNkhiwJfbVl2dwdSeHSXb3ThMlyBHEIcU7QueYJeZSIbc
moU1mL13b5EtwgdyXcfsJfMl8pO+FcncryfPMVAPtGPMFkpIg/+e1ysokXYMVj5OVILnIruwXucu
FXHmhJ8Y5GKVhXR8FrCd/cY/ZmyKLUF0x0nVlF48i4R0b4u/3gvjcYD9HOGBjMrf7giSe6hlakbW
OBUA+SjtHfqZCMDJOIXtn0xbMXEyfiQD5SNs8j4tnrpovcl/fInmiUWNMrZ6IsU2P0ILw5Sq7o/v
v1YrxZOZ0WwYaQ2qE8Inn+ayQ+EiYWi2dD/dNJMFsRKBZa67vuThypjajaJ5afHfD4E6WSJ8RmG9
a+vQvx+mX7sNfwJi2KI/FeLGvAiudcdowOxwJS7x3mzlLaQSiqLiZGFhiMPCuSCS/uDLg2lf5k+x
5c996bJVAhlGK0GB0czkJ4Fk6nk7maN6bjqvvdTwef0tgsRX5Xtv1yfulPC06iIp7faTdfcVNYRi
+EVA2/XFFSP9s+ll+qnqoGVFc5jxnUcG1Wa3vCK0QEXgx/BgKIAqtvmmtVgHx2BP8h5XdfOhN/O3
WKr7QQmWMyFxa5Yg3XYbd3Sh74eF3yenFPPSj34Yt/4Dv323CV6A6s73M/OU3w5oOMILfJSMB2el
TE72H95M6kfg5BcJ++MOTI7KwLjQbu5bn4lIQNSdNQM6MZT3GjGIkIV+scf8MZ2fin5Zd+CHmOW7
7U2XUERarU8D11YvcTgMNWLAVCGuKi4N3G3U+BPdZf58IRKY/JoJAF0MsefxAwlsAhOvuj9zJz6I
Jgap8oOffk2JHBYT3YNzH48AcrpR82nNzffZnm9/u/uIqyeLSbo8ZxPzROqnrzVSzVGnFNJStJLI
Pj9U9r///3q8+11UcDBxL4ePE5pSztoqfIVFInHIE8i2+yQkTpTPLn9RWe4mo/+0qjExdMATXIAW
BHPxd7M3lpLGOJuGvSXKDqAfnc48lKX/B6YMgslL71SKLghhGx7qWKYCrqQ9eJvw4mHa2JUx9mfV
t7kUf1PCmj7N6sTQSwovmUjo3HirLLZmFBNI6ILNz/caw8so/nC1+7vB1//SKhzPtAozwAVPqwmM
Z6vzPPPy1EqPO82XuyyK/at7Iy9aYOloiih1Xdp/O/FWQlFCzOuuvhKU/Se9RaKm6O3k5h4bYwIx
VmAi1V9Lq3PtNb8iL91zP8t9Q6DIqaoINTS64C845jZ21LU5n/QJh8lQzwQx9/kz2NEApMALQpze
T1ON7pn/6gYJ0F/lNCgoAzztgF27CfzNRMIeWZMH0FMgj9vKU5EvfdJ41a/tO/2hJhMSpMKM7Ru/
uFnfKBdJYXKdRz5jWoHqlznVD45ugG1ukZikIjNj+gevsz7aJX/bsvya9uOvLEDgArP6hdB6rN0V
vk+BbLUtg3K1prD6zYtRoBxcXS+uW/t3MWIM/02baoR2ik2h1cemM5+qSp+zwEP7mvWvWEbeSJwg
3wFVq7kooJbF2wG8/q0rNFy2aF5BNqNpRi1LsOleCLDWkJ0difcnPRkLrymk2ycn2pdWpAUUNcmW
RqsP7iDuJ4IPKU5FTm59mRbr/sC5HYFWI7IhzjbSN/2qbZ2cmVxaQTjBELeKNFI6GebBgcial0+j
0dfKHQ4Ipf8Vxc3X0pnxXLZiN6TZRxFs7T5gMwH+WEl8FllcKRyiWY8Cx1NLXAe3ms+GEknlKt5Z
E4aWxOOa2E4XoaH9V8FgUChFRFBQMwyHBL/O46czM8p3XonoukBiqTWQEkQ4E6zn+6jmAIyhsNke
tvKu7Be9Hyw+63mgk8G00N3AQ9blrapp+5P7cp8y5j1uTLKVITVtUNYj3afWvSuso2wFkb3s4Pom
t0Pgok6uOpNEQmmkQlNUaoounWI292vW0tLapC91mEJGOZ9aG2XSvmhT8KhaiqfrFpqHVGRezUNr
Z9RHucOzLaCnCROXHFQBel0qbxHzooYawxRtIV5xk1WvNCS0tE9sqyJGYCHHCJ8vPbpdD1WraoQz
pnF1dZo4Ltrx3hDO3h4JS5kZEVEfXWoRUNfqbc+eqng4+DZZrN61g56oCmt96boqgFSHc9mIUo9c
KUpARQRBIpp8SQQfupdYNuHOK+HwjJyUYBxoHCI3jeWwUcBaE88TBWmIskD9AUE4cK3aMcw8b1O5
Dfttq/+mqYf6EhlPG74XdE0TTXxnUSFtlfthtF0iZInbNNv8Dj/zdvAL8dK05hmEdqfN5W9HYn9s
D+XXuCCAkAujOPl0cCfaeEEaDNY+Taegrf62S8/A4dVvrppeGw6TWBU2v4twfivHJOVT4Wsc8y/b
Gvc5GYAHq+5bxJDi4Dgr3+uQPWldvfedh4MpU0tUenmxG4PpkmNUXTMD5M7DdtAH+95b30zHYxXx
Ntrf3OF7KDNyGkH4uwlbWPjoppywIUmpZ6EFH6hG7Nnlr6MkB7tEd14xRdS6iG1iZFo/cEDy3CkG
xKgTOyiODrccMXr6QRXjPRf7mWgjABofLnijAoAro9+Fk/pdnRD9MX4YerrbA8reMVGq62iVHjly
cBvMXvilJLRd7uclIrLlrZ/xeQTuveHa7gGvJ+9ElVdRM4SEpXFMiLTsY5PtmQpupM7aZK6XVbYz
+gkPR4mkcizqKAO44w3+qNy7zkMksU4jylnymIfG+TcreJZVvzi0nvnbSnmlO77Z9hrTWLvD3cVE
HtpAx+aeOOXd7T8wXH0k3FCfGo6INLS+Tbz7Sg9oNz00NlipSFZY/BcXHZ9Ei37K1v4nGNOz8jCj
DAtPT33xGce579SjJudibxLGUyC/eckr6567ct+M1d70wbCRmrZ1XVztLfiUs/VhoAthFKwYEbr/
xMJeOUI6KtK6uf69Sz73ecL1x7R6RQHTUsszn/upXE7WcuKF1buw4Os0jFsOs+Zkt1LvS6TY/Jyj
cJ17hOpznj4Jf0QQ5gN4doYBqOG/U9IDRzDIp8oFU15Fxqz52qntviuMM+l1+64I76fVfnYok4o6
lSaGvN1bk3+RdLdSq8XtAD9eDQjfJ4e7UZglOpA8xZTQIFPpf6iKB8QmomHXNZwlE6kwidFRY+2G
9EP5Xrrz7OwXFzQpVvY4xDTwvBWORGQOjLoLcHodcpBvwafCZdbxmnuSLoOSAHhtx6KS3/gpPWZ5
pZLAKEm7NYIf18Avahv+fsn56bzU+VGIX79E8N81k4j+5uVoH5U+hJnXU//83TAoB33LuG/SHx02
sWoDsTMc14i7ot53egDlw61kEsNAMPmGhBuMVIdA+zRsn0dj4E+MCfZKjTVAAL+RU1UvTuaCMlUI
383a2a+N2fHrDWdz7Od44XkoFfS7vFfd7TpNkyadYZjN4d7ZyDPv6uVL2+tD2Dp3ud8kVTpdhc5+
SInyYP5N0oIyqIEc3Mgt+i/t6y9ngMTx67eK8eT2kcz7snLiYXNe16FFxuSXNg3lNbK6zH/sBx+h
nQH54zkTh6N5dQo28CZFXKotndhF+EPVRZIpwVCJtq9tQY1wIkFs1ZE7uJ+yI1NBdelhHcxTldHY
2gQo0jXtnuvwynAdL2H35cry0bdZTas1/C5mHn+zxrokMEiG4FqwL+tDJrY3lM8ItKmVXJF0qsnY
u/5CjR92GM/CJNM3QOtdtXec5TC5ot0NwKq+oWiRrz41wzgg5Mx3akWIULxkokpy1wCdJ64mDZmn
kbCIi+X115bwdIi87NMk06oz7B9rgPmzCihKM8yCPSRw184v9rRwWehpR5HMz6j1l6JzhAv17Blk
gyPjBorZjX0PQq7d/SbEe+p0cchaFPVl9kTBiIE8vecD1TaNIqip1grQcAPOoXHZ2Zlrv90VHv9m
H1nnkJUPUwEwMo7j61oCfrr4dG/T+hj0e0O0LigWeiY3c9+cNC49q4xV7X6LAq55miQY5vroNVzb
lFjUu6oYuRXLGm3ekj0ZBdIgNDgPTGAGl1eHbt8DUZ6WD3w533Y1fqgS168wujmSYcgaNzQr57et
iS4BahT5NStlC0m13Q8ypaAavVTE9fqvrxR+ynSm5sRnICEUJfHN6uLW3t0kkAMXkM2X9Ma6Yfru
vOoI4cN5wf11XIX8aGBVI9VPyYKGTdn455zW+ylD0C9j5I+MEjhB9tZ9EWrcyuPyOWwX0gpylHXj
07xZgsQtn1MJ5G5VNiZ2t7uOy/BfThrbrk9k7tpYVG9ei8zn7C3LPVkVibsGAHhcr3R1O5/EPcZ1
XxaJOTWY55BIRULiww3MJRk7gD7POcyb+tC9aPY1mit5w99KHdCbjexDp/AT6zvftx/ZqfD22pfY
5rPm2ylc+2B7ZAavCPmTwGounTGdHS/1mKOKE86A+yVHk0v/fI+Lmf95ECRupFDUHbDFs7SN5tkM
17vGRsc86vUCw93wwPUvtoUrsiotZuatfpzast8RjqBRotA32FdWvGQOv8/GD+dktEoqfBa+h52x
8bE63oZFhXdbZAEBXYPS8UqJ1V66WyKbj0Day6FdEZW4NAXOK3o7s2y+RBP6+5bhlV8WlYql83iq
b8oTdIWtb9yuTf1m1P9oUBGJ6ZsfdUsTbtuFUdoWGd5KdRyLEvNhbtzrwX7pzfSt3v7vQlcLM6X+
t07OO0J5m0C6/h/Zw7vG/x9j57VbOZJu6Vc5qHv2MOh5cLovtvdyWylzQ0hKJW3QRtA9/Xy7uqe7
q4DpGaCQKEHKrdyGjN+s9S3eH9rqpdcCuLRpSEcmCjtyWHYM5HnBcqRkJSORxdzUv3SMdMLKjkQV
YUMZGPqIyRXsnNu1MIkwiUxkqTW09JUYkulQzMWn1xfPUlqvRWIOh/a5uhp9iHg4g5BY3sY2cT0i
rWujJb0xkDIfoV8a98jDyVNc9sP4aFVtfcrGt0JP8ypmc7doZvGmrHZe0drlS3cOPgnrQL8LFWGT
uxF7HQJqeGfabNm11qYdrLs54T1ulPPtmCRTsHkaceKk9MHygqJcQZIZwZhU8xPKTZJTxIqh2m2D
jlfAj2w8jWyAPAaXTer+mg0q2njKLSqhCkWntcrzWyyZjjZdr39J9jy7HKAhQpIXZVPRgrA59B03
SgEwcemb2cFmifNICfyF9SVeGC64RCQd4Pk6AwldkTAZJL9E2GsZeuT1hG9Gnn/lvCB6NOQ+FjYP
mDIzHDQ82knZuynmzCE6Sm8mHT6zcziYv8eoCO6JtBNG+Voph1RAc26XMs2BVg33ypptKGGInDvm
RpsKDoQFSH+d6hiQbVcR0EGkQFaTitPixU9LyWqnx/zRyr05h0yyh/Y5lQQAMYRYKY8dX0OTmRrv
kmQVcwZl6GPkMgq1MmxWTxbx661yHdpc89XP+1d6X/Q5TYRpGKHBjjweazkwCJRms4+KWawdhPAr
qvr3JCvfvBmHOpBPdymy4kWbtbciiKZmyGkY1DIcBoPd7ImTeLGiEvVceTMjiy3wTyp/LylXpf2Q
OvntBXN+FOP0SduI8LWrgw0v+clg5HU0becXndzGC9HDKZZSg3PqW9luU1UhsHLXqZpOXjL/Gjxc
G6ErX4qSEWxhqGdYYKSsaAirmLaZzQnQfNmT6j12Tsje4LNRE2PAdVXMDAXG6lrzoCvPLGMyGTBc
OR4xVexGHZvGV5vtc1Tp1zlJTr47kgRoVVuUVK+RqN7cqIsAYRvLGh2ijT8WU1YHiKzrhlVqJOvE
/rAsOe2S2XoftPs4EDhyU4Dy+wW1JeFlONGnXZSYj2mg3H09jszx1GlgL4hZ2yPCg6mNWXd3ZjUZ
AAfZDxGE2HLa+jk6rByPpTleRYmMVETih5/CAlA8/dEjd5kNxJXp6bbuWFsbfRMtUtxCSS236aTl
IhiR3thx25JEhHsn74BKeMV6LEJEB8fets4wXZotF8e0mkuPTamdH1rRrLuBXYYnVlbKwCBD0YkD
YU9U2c+iuF1VOEGqAr+xiPDyKmt4L+Ir8NEvJ+gwzvQqI5bWPjgm87IE8dBJmzK6nQPxki3WhdyJ
BM3rhk1VtRnb6SfIbIUgl3uUPra2ezYzo8AKw6RIkCSI9ZJuGfZSum5sXnV2SN4qLKvvHsbztZwB
E88NUwHf6Vnppj7S1GHeNmSKgAWiKh7b91F3IFwqxoA6MoYbYn1a1i52eC/gIwqx/LkM9DlcaZMS
doh0sHduGaAkcZxu4fZHWwM4IcUHWiluVScsdmKsuqXTqPlk5/GqglJK9I/90w8GaAh5cu5jdvZt
FbprzZgYGOTIKskoWV2mPQ4yfx7ojIOvgbSvtZeb54DdySIh1mDpjgwImiHmUOX43bqk36yIAIGy
rogrGSXJAo1/NpOEiLLMpHhLevOIcmx3c0BmUyj3k+F+i4iSqXC4P6c2nTQJVQiJkjVT0pbdBLru
XMYOvtYCyhaOoaQ2aLDidjn7Vb3FrW1QbDgLjYbuvrDdNze9zfbkRdXolv3aeUVE+StmM822ibt2
L7E/sU7ddtAemDOjKGt9saljBBnMjQw9Y70d5w20OvdkxMVjcysOUXG8DxWsAijhLetkeawfte7i
vbx9XNzcvOSKAy8XFIXOYMh1YeLKBdy3GkBxHepQniOH4yadmSKlzvIGqKmmlzyGjqD7gp3slL6S
5Ftu53FE44Vxs8Z6ughjn3ctfKCCABwDXk+3nMf+mOHtkBVLcvKl8Oox3Cr3VOJ0CN34UTrZ0sfb
zMlnHaLOveJ4ctZOIR9if3hVkl0WozRiyBzFOSvbVVuGGzL6EP2a5NVZXccw5Vq7FyiSP7RR08IF
ZBQp1rx2eSkmwEjov+lVDNbUI0zfBfeP18SyYNOxhiyR/6/MYDPn6Vs3YPIZRz7jyD+iu1y1z0kd
PvS5R7K2LfGbnRs/OHf5Z1/jInFRNKhO3tVWcvFdF0thYJqrps/DA8IBbh3ZXipe8LTwvyxU/owU
JpaYQ9Iuq9ph0usNmMrFzYQfUCt5m3TcKsvZoYGChOtNd2VM353M4WcnGAtCyUoZyjgQNpKnkgti
VWaWZDAU77qhclZILiXV7a2WAAzgpv7jpKbXECHs0rHrYjlY5XpQzRlZOS7fNKTyny2GkFZ0RIBv
rrvSNlmWc/mbfkXoLRLlIvmMtMH5wuUEh4i3DoFstpr89o5S8bu0k2Kfqhdykciaspm00NPfNrFv
MoUzlGTeIlP6q0dPmxsDFbL/RqbQV1jXRDJIsZvK+ssk3WeBnMmlBCm+x1AA1rhplKoyB3gLad7q
t9YcrZWTEdrA7LfjsmQq2N93UG0MuUgbDQhDAv6mz7L7O4PWzh39Oyvu9gM94k24/sDh9SCxZcsh
2SSk+RYDVTGtMflmC7chmcK18MiX8KHU/AYLkw8HT45mBJN+eilqC3apZ7x41r6q2ctGDpKXypa/
8nRG2qKnc9+F7VHY41cv8n2H9opJs/oeYRzsJpu501x8YQ2R65wGcllKlviOkAdStzygo2G/1prX
FkwL8nV+degtQ+LORtrrUgYMPA0ZrUr/icYDdEsGks2b8YOF8X3mCneJMIO50M0cwC07Hd2d27CB
KmR5FzUl7APX3Pndz3rhRTzdbMAJYupXIGoIYUxOP+79iPP4IZMUpKFLngyTmrnlFufnA6ZvjSvE
ZnDVT/FqcjSjA+OzmOSrIRkfpOl4bULSNUz3PXX8xxKNPAtF9PVy+paaFtotjl50kC49UV+u4Pjw
wYM8tWjM5M1hr7iwdIvHCARDn9jHOIvX9LxvXujdawJ9F1a4n7z45zzRHjOJdUvZLqM8O3qhv2zH
/NGuErWGbUHzXcQLb7j3vOYQ4e9Z3D46TMyGbREiXbP5HDM3XZE06K9HnCCLDpIRzWLUIJeefjqN
ZaLOQn2bpLjL63bF0jheeuMnE+5Fo/MfKMrABuj0l05AVJgzImM32bcxwtopvcPbysb7Zt+NgIhK
zbGDxnZCiO4EW1P6jwpl7sa2YGU3NwUIAlArnsVimLCp9/LnEBU4EyR0CcNJWnQFG1wfYnjl3Fio
UDHnx6eQOEOzMVHMM1b/5TvVL2Fsa9tECuvdJHTuOUIAuZjG8h2f0cPoMSePkMQM1bWJPG+Z2Le9
VItnpTH8HE1qBzzAQCpkVd131Q5ihbhlZ1ImriziNwjWgfPRZtNjs8eJ18PSnxFxheLJjuvn4qP3
6nhZVUxA3Y7bWN+600Izkiom/yLiwVhPdvQwTeVrM0d3fIr6Fe0riBGaUB2CPAgt6t0+JuhbQV6q
Lfa5w6z2uYnOgMlmxucEacR4k34kotp7pv8N+4R2t+cO6g1oUnSwuYHwMNU2NM+aBFU3+UjVjJ8p
mPplOTwMYZusqEYuTWW8jY33HaY5fKFK5Jgo9EpZ5gMRqJh5a71qPGfTJrwcM1acGG9/0Q56PXSo
wmdc3aBOtPOAJuAhqngJey7VKeE2KppqH6jxMmJS5K0KyzMtYM/qAwIpFuBRs5Om/3T84WfkNjQU
ug142mejNa5jF+WbZJyx/9X3JuFbiOEZBmXha5pW7XFEjZ51LCBVS59ofigv/04CFl6jszEFIPX5
Y8Jhpa0z93ofZAzrmRobGb7klpOIz2DYcIUX9hDi9g5QrXnTR51/ZYwOF1OT/MDcynySDfztV/ue
9aMu/dPgdv564m6wHOPwfgCHjfRq7ye0BEkIZEF04ZGTLcF0lXzaAfYDeHqxjfCHO8Kxy2W9cQu2
udag1m4L96IzL9qzsbqVzz60fuTrHZ4XhuCsCJlid2hEfVN9ZvScuEyefRMQdetaP0Dc73JLqRVZ
f+OaN2TGeblpFc+S9m6HrxgAGbYdN+/PaGyavyMAO3fXatb/TpDDtG6e6140qwoPC3Xl+EKOBK9F
MAskBkvZUCv0gyLFtE7Wzg2RRygm1u+S9iVQYM8GD/lF7uDzi3G4y3CNoIiloeM9VPborqqkBnlF
YCsFTfgqGbgtAjeL8VRsWd+nW7SpMN/wmSKMsuDMZJuJRlwaKOetElNPCSfFq85Wnf7Kq+kb2f5F
Oph84mKJYry7qF4/Fl12F5QehRauOdL6MDlZoNIc/NzIlW6XO8LlId3UfkFbaqtmzdPDdOIiSLMr
dvbTuZnCQ2DKestAh1ga8FPzOqri7yliL+zHUAHSZFW1+BclqoFhykBOFfcFKJAy6C+o6qFR5Xep
0ZIF7G/jShZkDfus42z+/R0FLe0LSaM2pMo+39lGjfS8q9x152MVafISkbD7wVZHgQq1WL4NRbv2
kSKlU0b46VSFu9660YwgRC8iAR4sSXHIeG7SbKQ0ViE7bTiDMHZKG8i95WbrpPnZe/NHwM6a6L1v
YVvtgrYHgZALUzdouDZA8VLstXg5Jj9ZtoNK1mZxDX3eDIFcF3QFHUOiaQNq1/kWCgxSnXmv3oSR
FuVduzWxMF4qtO5e4fcct0G2nkiBkUYc7u0Yxg5EXcSp3RzBXsovDRZYeHPtqePWFQtDnqvaQsTl
BclhaJ3+MYHQhk+5ZISZh2ujMbvtkHn7uoFdENZNuJo6GB4uPL95gL5lNPJFyX5+thH2cMuQKZmT
Rm0Na4Mx2sbq1EuaZQcjldFreAygWGxzHTmHCZ7PKn9qbbv9KLLgPtUyO0afPSwSHMtYQ5HLiP3g
sm52jLsRMmAtDcREZVSsMfZsUGnFJ92ESwXC4ODAukMekoh16WaXSssChgIruQSvLUzDl0QTHMIL
b1OmG3e2y6RbVOVdbMNbDnSf3MKL5JaR0py3bL1STqBiRiORjCZKVs8meiJGHS5Evced/olmP+Tf
5D7TqwMQZNWcQ/ngFdMOkakPQrj1KcYctoLSN0MIDjJwJsVVubToI7p9WeV35EPxxTg+tmU5XAkJ
I8tyRvcD0x+pfup1Rz/xziadzwnh1bJyY+NchNQ8jE7tY9uo1VjrT5tolDHCghZIJvptL81La1GA
InjiUIwx5uNhyJfIjOezZdJSGPP0rIcHzdguz5yXWeftEyMCLMpDeJKN5NPuGFscpumq9bFFGSof
twkb6NGy5uWkpDpVwvmKyTbfGXZO8ncVOacKBdBCBs693cJHekm8uHtgmZKsG6vo10SH9YtYm8VT
gmS+zF1MCWlYPo60xU0B2sIFTHm0RnapfgNjjn49OVZCcicdrildDPQk37lgYjgYOrzOXIbHmVFb
IaJdwSabOA000TpCZ4y7Ut+3+IuxhrG4wpj0kWXEX7r9SIoEcKpBIvG5kd1V2RPM3jEwQf7NssWx
L15BZjE54c0eDdAFSUXEBCr6CvS723B3MEIFMqkxF1VXh3szgBmLejJe51XB3t3rhkvpude0LaOT
FClctjh5azPWQ6RQ0bPNcGAnP+AxO4ehWodks2vdbecymEgIfWILOb2CJ7kn1Ls4hkot7YhBjnEZ
cAdXuRhuqJdwRVznVy/nBy2b+ZRV3OdVKr1lNNnrFCl1O8I1TQI+kpbhT3v4ScaJxS204V8QY5uD
VzLb1VSKW1GNEiX++NpWUXbn4lfbjG7ZwUWoimBtB6Xa4Z5F82z5zSN9K3NXB+R4Z5af8EkGbs9h
cNlAO/2MZizLJTjQzCmhSrKH28pQ35JUQsx91iupiT8iCxUI+c4neDfQOyRE1CwR5Wq6QbnmgDts
lMbOOm5OXPbmQHOXT6NxH5YYssyuPfZ5cqEKiy5FdErBCZwst8mPKcU276+3wwK7EmbyHg3FU6wx
FDmtD+HCJRNO9vYvs6ATSU39wzbb/piIVzUJCUR20C+5DV4hN6E0lUzkfUhQhWmpM4kE6xK/8RKF
m9p7YUZ/VtWHsnL1uVfO+OCWCfUMLNtkpBxvQ7pMnLPs6usBQoPDirI0HZA/tb/jOLTOYgi6Ryzo
e7RTB4sZpz2L6v2Wkuy/+cEX3iPnzjSgEhgCeAMJ3fkdA8YMHPvaTduQrffIlVq6P0lHaXahTdo0
9ftj5JblaUB0A0MCXBSjzR+hUYMZ7Ay4R1U+bYnf9u8Ckw8kDBgBcGYeV33bffeOeGHhHuzdoq2g
zDFlT8l337YZQq8ZRXaNxCWY6vgOudlPFZVia3n5uVZzfOdPP1vLMB+MSoDOg4dnzcwZkkqLY2sQ
bCkpgRezvHm6quqB4eDPSdrF42jEdGnh1GMsGhA3Wxsjh9UnVHatQygtTdghCDfABnB2cuIcyvxb
znm2o/DLsAMa5SWfj/HN0Rq4CiEM9e+itOPhEmb1MTf6H6yz+l0aOFszk+HhFhjPCRtJOrZsaRcz
kgPI5IqiruEjt/2Vq3FRtjYTwOxn3Q3D0TNTSmIV+NsqYrSX2MZwR+DzL9Nr1XlwbfMK4QH/yWwz
DY8tMEnC3ruasG5Gl9SLHqxBy5bTXhgJZm1zFpeYbql3CwyC7EuBECKXdRDALHOG+qs+c+w7j9Dr
qU8eJ798xB+DcBQ1MyU5kDSHzOLk70NNhn03QaroYmy6bbQQFjtvhlMXzIdyEwTA6oELDCSUGc/p
bZU6B02LDo6zTCnHPKngrvNBuQAjBKefPii/D+9+/6wIEgr2vzs5Xe2ixDKerY7/AanxwYm0gZgS
LEvPsDesvz8tm3uVUEKT3u4PB9NGR5kkA5P5CmXplCCPtTmFwrjYI/ouqELn2+5qnA4E4ZHsG6zQ
+dg/KuxPs3kToICUf9KIqvvefown3/qiNKqtuj84NeF+5rC04Azz2Z6dcP6AB3+LAYtBskXyuwux
5Lc9gCGvFe1DMWU/mrlcVLMJzpvN/NKr9Vtmw4LVEU7Iyn8agsQ9zDPSBA/OF2nl4KDMrWDHAnqR
bU1WiG4/D9luFtIlC9sVWzXYb2MGtcz1qwMVw7yKavNp0Jj8RONWJz9g9CoGS60DJ36xRsInoYJ9
hZZkbSWxSvmgQ7B6Dd2SarNbqJwxyiy9bAv+KoCzAmuWePddU0WKcZRs0Y9N4fH3PzClroeKuBEr
jO3nVjPQy4s+PUnQeXVh4Rk00GGAM2zX/UhUlml2Nb+l9va5wT4uyhy0puoGAlXheOjF3kKdsou8
lPXdjYdC3L1Ne+DYaIiZ0BJ4JRdMip8hdKLJHNN73SlBPKnBOESUr2MxBFsn+Kk8jhbUKz6CsPA+
HFoXUwEBrw1z0KlUHjgkzDINf2+Xl+mTKoyawLf8bWq1cd/U3DyjMTrpvnwiJPomzB0d8hdTxdbs
PhUd2985P1qq/AqC0dyXIgahwty17/pdFwIfyPrB2doxE3k4rtWOXNNtyHT5Ava0QZUXjEdP3SDL
fXzsErTXjRLFobeaX9yzddHnz46ukk050p8oJzyMsfh2QpT2rJhcyHu1WjtqZNxaXcYo6O9z9KE4
s7dNmLGZnvDsArpG1ILcPyaYa5c07nukAG3mZMqcE+TXBDJuRIHvNXARnCDYTgpSrrBohdOvuGz1
TTtUHhFHBbzhd7kZrsYxeVfCfzF8ljBk9OFRjCnqVRw0d7LvX9oQwbsPDTK0+k8/RIeDpqW4Sqye
NL4iPnhmdco0zUTcSe/BAZvXUzyPbXaSuv/yhuGjLCDjM0ke7lF7j73qrwP17NS044CpUlx1XXok
9br2SQ/9MevQzZOQOQCZ0fa16A8NY2q0Ch0yKzHMd1HAmYttX6xdJ3UINgTK6keEqGCQRJc/mnAv
8VYtR9wmWZ/bjH0tA12qFxxpSD8FqJGh0uG+HBt6cm3c0hSN5KMLUMqgU+N6T/xzhywLxM57IqMf
pVLt1tFBvy9cVoHC99D+ByTlFDZ3Hi8kr3P0tyM6ULRUjcTDlwPifTCnmSwjl0F30HretpvKtYII
vuoZWF6G3L6XQ+o8kfbEOnaYT1XcURbOe9n4/iqcxXiv3KDaWLWfIHBAwuXn7za1wmUmepCqztU/
XIJDcFHAJeo4hBcInu4GE+kuLFru430/HAL8YNRS8SEUyQY4zP0wJAhKsunCQpipUIuzxYi89sRy
7dB6hrei7G0OQQM+33KlhOtLe5tOFKp4RpqTztJqawt+rVMLpq5dU5zAesQLwE5yCz0BEc1o1/fA
0pr7Mcdd68fWk9DIOpwM54NOo/QI/Y7Tc5ps1Ai5eUTTqCGqi3uItPJglw95OVXHGHohK1R9W+Cr
renIcWHMpUK4fPUTQp1Vjg7LL7x3F8IsN8XuQBLyamLYviexfTvLTB5phfm4mMWL6cMIcPN85+Zt
iRyepcCtePDm8kArb+6JfrU3jpYfUrjFCcq+2BuD2PYDG06QSywgPbjuSY3/DGfnuChKFDJ2eNIa
vpyroksacuEh8iBfGn/cmYYqWLVhrFk3iHlV26Rv00jhFGxoLpT/oe30idGQ3syJWrasn85YWh9c
OIlXykrctOKENAYRRV0iuio1ZHJVP5eahFVvCrnjiSg5JlX9M8UUD40HgkY/YqjIbf+BgUF8kJ75
xhaBSaqZnLKpaK6ehW0AWXw1mcOuMORB9g2tUFxfpkhcgk55X1N+KlCyWvnMQjk+O1J1x35W9xiz
oUMM1guzwF3JoCvH48n8nwSL1nP3oz/ckXp4rJpsP09hs42peJd4D306iKPNNpQPirYOpuh3mSX0
g6RIVb546oBMHsSU721NEyMGG8N7Ep9k7oLv66ky5Ci7Bw/pAT52jUwjwrxXhzARjHCtuUeAlQqn
8+9/2FZurGj61M7Jd54E2DZ60J5I7kgOroy5ViVjlywZrl7Ugrno9lVGxrDZiunsxWaGezlt6AVZ
HTQNsqjInk5Yx7dWjlwt8OLpUthmvxe8wA66RXxLsGh7C6D8739EbbuNCm/YU4jIU1bOKKEyLPF4
LAkXy/y9lPjt5SQncLnxyOi9uMfeEB1JDng2vc4+RWl/ngiO3jmMancEoP4ync7fFiN5ULOBpVOZ
WfODwS0HoX/UcR2+a91MkDF3TurLY6RuwmI2sJtb4DeRI8R01MTgjA2V5XAbNgMoWKMBZTLvBOLU
uQRqT0V9sGoY0zWs3sLBHo4nCyCiQbGJR3pYpuwNk3Y6RUgt+ltSBDpn8LeiCrdhCUMnisOrQwbQ
Uw7MFzf4K7KBbtngvDq0AZgTf0HCm3kRBtOdIQisxTQTXBchCOXmQ9/u3UzxvXPoiyh/FKNNqADL
egZegA8cIIaTy49TkcdMmm2y/xoj2+BtSFZg0q9e5V0nfNnLZHLiQ3pr/k0Ir2ErUsAEpthIB++0
JQkeCMb2GHpDFUM6/Zkmh0zCM12UkH38Arpd6nfmnrK1Wd2UoG45r2fXuc7hMD0FE30yu2Tv3u8w
30et3kcolbc6GKfXzsyvxAGJB886YunpDlGTuMz7/GaXe9ygknrsl06LeoyzaUSCJrAze2FyYDgc
Y7UinSbE9/BqCrQtI+cmehii/hhO3CuJCwkYd3qRzZg8dYMeQMAJcDv2hPI4RKbLtPQnHb/YhSaW
ns7V5cpqsmeG/yjuZKF/1KiNzjzEznKrXzjcgN+r5CY4qMZLUd4xYG6IMoC/tsj6uV1pz0SC691c
IG7RLewBxgBypMPUpJginZsnAPP4xpxYz/Rz9DIUoMbCJiHJSuIktTr+MH1/fKHR5QEBFfeO2lrZ
KK8OK6Uh4aNVmby4uWbbU9Q+Cs44g8WjBVhbeF38OtQ+garO1ACI2bdtpdBkAFxB4N7P7/3kYFnr
r7MgUjphvndS0w2RM6FlyRA3R+yx12RGEgQ/KeDTiRsvNczJQ1TERH2MsBGw0h7mCOMhknMCiSNA
uSzlp8QWb3W96XqvfQ+ByuNgMIkhtqvuvQW0FeC49wV0mgxo2zLJwBbF9jjiaxXuOyZ2MIh98GDO
UJisGYzSqFPGVG5lkSLoJYjBau8V/1mTt80bmGK9d324KSM5ozYtB0etP9MMNEjLA9YSWnD5KWOk
Kqujb6t2X3yCiJgIjN6+SIDWmkVxP5WyvrOs0HyIY2fDGGUTulF9jQdF133TnTXobrPGzx4NLBOl
BUa4ztnWqiuCP+vNCiDzWpN/FdL44WjzJbSM7h4JE/QUPD9lZ/l7VaEsFVGYHesOeGfstsPeHZvz
XNjG800Et1RO8N1OvnkOw16vshJmMDhs4ISDfpJ4TKhHOfWmzLikacJNoiNlZshwmiIGvwQmx6II
WtR8M3YyUMLt/OVallgKmElvQ4vfOuUcSvMKztKI9aAFN7DEaIHSIoumHxaEEVRRnSGSu9//CKfw
RyTQBLOBNVeWSXgoh+vOQNFKJROsQAuy2UK6cMhZINxFZIW0EaTvYSCiC3dThuIBNYTBGnhd9/mw
l068D9hAPXJVMCGheWJdxMK9ChEQssLfKhveoaG5Pno6wb03QZ+x+m8USt1TncDpY990iJ3UAgBf
N2/EdrGzC3ywdMqiQsTn1Aw6OHTpbKzn5Fv7bvGZJikh9zfUka/tYeeRb7apqwz3Zmc069SofzLm
6A5DHtRrtHv9fQymaO1i2tqiA8Hyn1vVMx9/eLzudbKlsR49LsZR65HrPMn3oqicB4GDaJFZTrhF
cGSdLWBLvVOFRzM42M5kn9mz1qfZmnZh6iLLCjhDY8Mms0V9uASfXdmf4W5pptM0l+HKnkS4p63E
Vjt6n1Pm2xszHh79gZfN8hqGhRJjrd/rT+820GlLABBBRg6WO4GN82GBLFUjx/vOP9uWbI49KmnU
rFQOCVM25D7PFNJfEifNtpVUiRAXBJvYu7RxALmBDlpZrXnnNIylKRrY0pKJrT7Ud+oOCMpp9h58
Pe49ltPnHjARsTr3VWLBUjI8tBcC3lXXQas2omln1SVaINzANKoXMcVQwbqGbsQlOlkAmqqS8Nt1
Su+x5yaMYIztI5KehdlGoJsoOzezqfpLanXDUfTJfVllP4uY2JbJCahQ6JixCE4IB1pznSEHXbl2
uif6gcl91nEIowqwG/Dy/Rhs0UsOqEkLAlVmGW+qVO/IakeBZ2fFtPk9eAo/V3NSsInYw2HlRLNw
qAMTJn5EA4hf8rHU2bNrjuE1RB7KaL51KJc7zTbfMhFQCMRrkC/Rh4xM1lYYxm76NGzcfptY9yhh
dtxdk1XHVwzC619gX7KjQo6y8LSVXJklCbz14BNNkV8C343ouxK5we++1uzhfq9xAguAAHnSrN3M
2T4abYP66fZ/wHtf9NBlu83sc0cfBHBrw+C8MguQGBpL5MGkbKdoiNgS4V3sU/QslstaIo9A3ZKY
tBNtdcZR0h1C2+LtNPdQE+SjBc5+5PS5s0CEYrDD1zrb6U6bzaX+1dfZpxrhJROZgsBItEejn7CW
8085lF6/YXq7i2uje3V7pHTGbAeHxOVuWse6PGhZrq1K9/fJQORRmWWYx1HjpDYMTIO4GQsGTZhU
/pJEruhQRcxzOwccDdm3RDFoH5PrzNRXBRkzy5ZpcIadzqJG+ChbpCZqrD5YIZTEDJXNxmAwekq5
bI6Zabobq2/rRyzo+0A2nwo8y1cjzzm3/Ktpeg8gV9O7UUTvEUrQPcluL0ZVK5xLqttnuVOt+h4u
Qtq2PjMJuAhua3YXLcLmwbfsnyjYxdWMuj1petXGLhtvnVYquPbf0+x6OzJc0oUwyueq1PMzsgOc
Y5U6z0Zebbxujv+etPi/vsb/jr+rf+Q6dn/7H77+qmpKdYj6f/ryb+f0q6266pf6n9tf++eP/fEv
/W37XV0+GLn9xx+6VpL//vwjf3hYfvs//nWrD/Xxhy/WpUrV9KA5yh6/O12o3/8JPI/bT/7/fvO/
vn9/lOtUf//1ty/woOr2aHFalb/941v7n3/9zSKQ+p/xl7eH/8f3bk/xr7+dp49SfrR//gvfH536
62/E3P6F2YNFGqGwPV/cgrqH79t3QotvWIFjh7ZNdKVzS1srq1Yl/L7gL67jB17A91knUvT89l9d
pW/fCv8CK44FmM9nhyvNDbzf/s/z/sP796/3899zOv8Y+GaQderDFGdl+cegN7w6Y2s3NLCtV0Df
qHL5Wtsl1Jp/ex3+8ev+/eFvgYD/Cgz818P/KUu1zOoY201Oym6c1ScgBdwwiwkmyaovQ6H+H7GP
f0wH/9dvEX98EolV+X3d+fXOtRrulEUXqNdEVmjb6w4lw0437uwS3mSwHP/Pz+v/9rL9KZzWGjO3
8pq52iVGiIdvsER9TPDEzav//Ph/Sp7+51Ny/zdnZ9IcKc617V9EBINAsE1nmrRdXbNr6A1RVd3F
PM/8+u+iF9/r0mMgIpf2AiWSzpGQ7nNfCoCv7pImEtlcXqe08YZr1xtOe7XFUn3XBuroVhLt+C8F
MuFnLaNq21ocmDduFSXVgy7M5sv+z9h4zf8wmy8QnhoiCiFEX1+Hin36nZ2U1DiDmM+PuO4b88Ne
R/RFA9HQ2U3WyfKKR/GAhaJr/E6y2hV3Dm5p08H02GpkZdS+aGSq0IZHDp9BfCdx0VFFmfuOLTBC
ybyBG3ZbV62Nv2ik6/jgtKOyvqJKGd65dTW+t5fCfNp/+tYrrAP04ullXHVD16yqhCYWz+lMTZGf
4LstOPylQszfb2VruJVkoIdeZDpuAEuJy7r7pba5OciK+ONtT1dyAVa3BUJ8QDrcpPcfaqOidjOS
jdNc9p+vgOT/L2aUNGBQUyRm1tSrwx3xCBUUEtlDo4WBdUGKjS4dd+6SRZ2CPQ5Ebcp3TC2KUIl4
Mtaf7ByzrgvHjVSqscZW06nTOmA0kZ464cFP/BMG+n+/UEkbcwzhBlhudQ0WVwNQXOptdOEbTOTc
gGle+TcckRBhRFBU1htHorG44MRhLgeg8XXCv5KNhZJUbIE5l5uG9dUpG5cNWyA+cMWOYffsVE8a
x5c/90diYx6p+OMeY9U0GRMK2Mqw+JhrK4EBEWTl3pZ9hZI1wrhaUo64qmuG+QwYDqPIn2UeuQdZ
byPYhJIvutHpJ0jS9XXkXgojZzv5pFGZ/osdbn6QLbaaWP//Ip57I2wySjXrq8bWGAUacql7vO1Q
kieRlLeFs1CSRrY00isit7riahRTV2Rb3ASASgMHvj/OW2+h5AsWWzb+AcsD6HOjvSD8qrmyzlt0
dWmsJ19va0XJG9ioiTmTdrXep2FWOWq94XJ/Nw7Z26nFD+K038yfsOz/H5tCyR69N3cy6PTiKuS4
lmMZIu0+SeAK8q+CM/0ZXCEc83ukDchuh4yD0hvngpIUhkivDQvp89UZ4uKzjA38X/jcqj0cHEJs
FPZfb528r8S+pcQ+UsKxm6wR6BZWgXw0z3yCaRfc+yAg5niIzxwlOd38935rGxnAUvjbA3a9ZsAF
3rVvK7e4BFVLRffC5/3zbc9XMsAEltcSpcm2NWVjTYlkW/4jMj10D3pr6/crKYBq8kor6ri6xp4H
E9N18OVxsuyy/+s3lgFLif5ywk2k0SmvGA26BK1DaMS4BSCtks/ZIhbnmsatvd53J5X7hIOCO6ND
gsx5sA5sxO1/9OcX2acwOdI3KCq8atXgfQswyvsHrwUoInnnagdtbPWgkhscDf143czsyZtyxPN+
GQWXeVL+vq0LlaRQcFuvSyuvr26Mr/4d7g7Cu4RIzDgHLeNsLQyJKdsLAheIQp/O6XcZONav/ca3
YklJFdEUp3Mt2GjogWHmZ0SaEVjDFDXLh7iiLPSTjLqy/Ljf2FZHKumh0swQanbGVBT58pPTiPBZ
byZKd/Yfv0bMK3nBVPICnlpaXE9dfe2yWeOWkpJ2LJ4wLca7oy6fMyc+WI02Jp2ppIQcoE7P3Wd1
dXGr6C7WNPQY1ZQ1LmeccC3def99tppRMsNs51RCNAPdpaNZ7GX93KGBAueT3diAkhqsLEgw5WXw
KWzBRsGBSxecLG/II38Zu/Tn/mtsDYuSIsya082Y65YrVz158WxEFhC0sMy57OooqJL3C1egqG8L
wV3HfpMbE81c//8iK+RubJaWwf5cT4ziI0eYEFn0wUIutf/8rZFRMgLymYRrPL5hqhksxAlvP1QM
boWdDvfEk7Df7zez9RpKZggzrmy6wKhAQ5YunByHkq6+rm58CSX0y7zJueEmGrHJs54KiUSyQvfw
uZypvNp/ga1+UgI+cLqYyxA+V50C2AGgs/pid+MnrY27+/0WNrrIUGI+MoRba0CrrtWEZ0sjIXY1
dWgcPH3j9xtKoA9EdD6E0Nqt1rKeTLJJllHUhAH80e556/crMR5pZu3lmE1c4zSqf+TIY0vKUuLi
y23do0S4W5ctX70T++Z8Lt+VtjZfag8PzdP+4zdC+7/P1xdx5iyaUZl8YF7jefy9BJCk6wJSMFdp
WBMEfxVa9G6/IWOdMa/kdkOJ6LlIqQwoC8a5SN4vZvzNDeZ7023et+n4phpyyAzmbxZRimSxZj94
va3BUcIce8iA8xaPk6skfvQS7eeCdGD/hbZmlhLanWg7QItkkEgKgCAeNvMGTqqnhluWg/hex/i1
LlPiu59QOqCBKVEgjb5NNd65s1qHumzvXDmi/r7/Ilt9pIR4V2oDsnP6yI10XK+Rk57iMq/P+0/f
eAddCW/pDXFjVWz1yxozeg2rPTxIkzODTcWxR8HPfjMbo6ErcV5gjDuAUOCLAiUdhmXcoL6r+cJA
4W7ofXrbdNKVWNeQSLdY3OBm6DYXc+xx7mb3f9to60qk11blyqg1GYfwXWUsT8VsnSjm4d61PRiL
jZHW1857Eeygg8WAsKW6UgpNvRWS3GnAMd9pxuv+KGydFOtryy9acO2a0oK6Ka9avmhYdWK82+Dn
iKFsAWgBJMJHCzfAd26LTRp3Xg61VbDQbRTiX/d/wdYrKgEPmM02mqIkZLpqJumX7cd+Rta2//SN
bKkrMW/IqR/KjMmMfF57Fybc3OOQwh0dbg4eLqVYuIjv1TJRDrff4NbrKBlgjnqIQhHIWzM1ACdQ
7pUAre+I1vv9BrbiRgl+u5GUTq8pxnM6OMaBXV7KGI9nO3FHf7+J19/B9pQMEFGuE4Gh5ljddTDl
a3Lv1HZFeBD4rw+J7SmB33F92SR4z/ECS/IppxQg6KijMereL+biZ7qW2Oy/x+uZDLvEP+d2VU2S
SreWsYhm0vG4oHiT1vimC0X4PLGhuOy3s/7y/836FAv82U4p9MjLxon+wl7liuNdc+Jb5VshECd2
3oelnvGJrTv7635zr88Ae73UexmyeTtYeFiiUI/iKkF5AHdihtnljs9a3QXtjZNASQyLNqRDEtJ5
kza5d2iRxYPLZeNB3tmaYkrUd62IYOoyxYh9eV9VZf/gAfa+KUZsT4l6xBqD5RUk5rDHUbAvGvvM
F1F0le50tIncGgQlzk2Nki3LILHMIjbeONwPvMfHDf5cho/7eX+gtzpJCXXcSOFyzTgDtS2V0yGf
uRdMZNqDTqJa4PV56ypxXnGj21opWHYz84oPgx3SUtKn11x3lzdm2rfYSEJR9Rbs5eoiw0oTpe8d
fNr4x4Sh4IpCxWjwXMsGOXDaWGsFeG4JjMBr3E7LxF2Lgrtg/Iz8EPaCmyKmspP0US5V/5zF2P4E
+jA9xZlAxSFb8xcSjeZ5aMbQBplumbgR4ByBi5yX6HcQ/AJuZDNt+Cs2IwolsmqROGuEeHPcuWyI
HoteUMSectv1SA388mgGbvnOELANqZfBigudIQaWRpd/Q4tkvYvGYIF+5Wi/gYJiOwOnxfkwmzjB
X0SVZth1SoyYp7r70i9TiQYmNJ136bhkz+Fs/41Ptv6zTGMqjnFD+DufI/er2VG6rLd2iKiRcwm7
QCHPC7IJtL0AeuaoX6O06XwumPSn0tHTB9fJXJtPcowGrWUxPyJ+xwHfcKpnJzHxV4i1aeSMCv9k
CsS5yqXCx6LGVkhYCrGT2CfHwWMSFrGLbQcW8Z3zO6hQgJh50puYZrvAE6wkcN6PonTvM7uMPuDR
Ae9wji33S+6g8HrQIq8ERD7kwb9lF0dH5wEbAeIq+WNqhXAXUeVXHOOWs1bIlU7nhRdLa7uD/dfG
5oWS1j8zYeGlmDW2egaRydLsRyrsgBksi8xqXw8ng8sxJIzWg9nD4vMTN6CMuFy0cbpGczkxZ3GT
XKyDH7MGzSuLwKrPeJmVq3ayUhMd+BX2bPe5K8z4LQeYP4KxoVo61sEMVSM+ipRW1N7boMEz7WCV
2+poZZWbOTooYB+XV/i7OnUkYY2UjHLAPMnag2y91YSywNnFiBg4jcvr0nY1Xm2hOZ8tbjq/uy0O
yje+x9r4i51o2+gI8a20oNAS61aT8pt/Qi+HWoxNy9EtzUZGdZWFAT9zWxtMkV0Xp9dNTJNkj9VP
71bfb8rYrrIqQCaKB0yXMODQ3ZS6FhcHjAjR5v7Tt6aYsh7M+A6PcjZThM3218BciTKjV587N8zv
zGw1j8v0/r5d/8wSCjn2W93oM6msEoHQ4g6nxeyK0VlIkdzc+DY2TQer0DpLXwkbqYQNtVGaUxs9
6hS4nNMdaK/un3isjQ9RbQnqr0a8nWpKr8eDPtyYylKJFi2op8wyl/YqplRPcG6sBxfQV+rCLsfb
48ttfaYEjGHHI5K8qL1inGQ/BZnM3q/c0J/7T1+f8lqfKZESZWKyXS+CM2eHeKMMaKJBsaYwftI+
kdAYqwQLnv22Nk6BbKnk8cJ2bCiXmUbts4mFm1VxHYc775JFP6Ysesa9/X6Ky+qhZ7c7iu7DfrNb
k07J7ItBzVdUTgGfBBlOuyF27HXsNgcvtTUJlDSQ2rDlgeQ2V516FtzMcze0LxR0eyBh8iAoD5rZ
7Ds1HVT40nhx1VwFBcZPI5aG9Q9qA6PqyaWSIsAHnhPg+wzCFGy0mILZhwnPouR9H03NcvAj1kB6
ZbKoGqnKoeaHi7nyWjRa+3e8LJl+knUUXnDh5Vxh9cxJHae7p1xFTAdBvTV6SqLS2LfiJtxG17Cu
xWdMonBJ8o5ia2P2r3LHl+sEBlQWn3N1RMUH7qIp9c1ninjiS8+Fe6x5X/cn4MYUcZS8ZLdxb8vG
Cq8pVbYCBEjUfaf8cxTnMsjF422NKMnI7Xrb5JTA80Vc0kadWRhWU/KCA2153m9iYygcNRONVKXh
m+xBYy+GL45laVRge/JgvdsaCyUTTXlgSqGlgR9Iw/42lIiO2PeblCeM8O9wyOeAtTp4k60RWd/w
xf7Aq50hdTXd9esidvALYverod6Gc4EJ+35nbSxGqpzVsJAydBUFpJMe2PG/cuDy/BHlUTH6ml5Q
wF1zkt8/TCN7k9taVDJRm4dpUnsDliwavMiixdTkRDkOqgGcdFmTYBXCoLQ8BxL7fotbE0LJSRQe
RFlkJ5rfpgh6gKcMXXWXY6RnHKywWw0owR81U4B7FAkbHgHVhAIdWgoLr86XgwY2JoIqboXVZDbg
NwIf7WxHfVdKFUPUT09uMtyYwFTlam2bZTLNOZ1UQzduh9k4J655JODY6CFbiUkK26Wje9SwUJT+
FUQSC5wzFgcnnlsPV0JyGaZ4NMVcXDUKkN7Z87gSujx50PdbT1///yIIU257ICtyZKDJBPscT/eu
XWcYB3NzQ4Np28qyj71HbusBSPM+dPJvndTEHTzF6eSlqLGjmr3gLCe0jRblU05lmE/lknmPMhmS
a+fGzTWeUnDvHsYG4XyQEzZSnK1EqFXbOoZnbn7l+NAjOGUw/uzMOPyQGqnz7xDGqXOwUm/NayUy
XeyPsFLlEKbCkPMuCgP3L6kbArZtHNx0OWzbSmxi4uJpyGg44hEwLLj8795ko25+DkNIFfv5ZeMt
VJUohzKIDcicVzFyENNJp0AKnOlXfO37gyHZmISqQDQwR92l4AG4Z4EM5L7IMCmh/L3A8Xb/HTbG
XFWI5k1v4ydCA+BjMWIYHOuqsV26q8BEvstK6oP329l6kbX9F9GUxFTg5VqA93HaYB5KRelY4yiP
T9hBT20Nxvr/Fw2UAMl7J6IEa1gcqCERTll9Jg1OcnN8zPZfYqsNJSVwvlU5ThbE12BOivteF3p2
1sbZnvFHdZwftzWiJAbZhJIjvYARMcoIXYZTJPHZlCs90QpdS573m9kaECXYRY3ExITPeIWogRM3
zhMADaR742goAZ46IgtLvFOutpu4bzpqqN/xnWh8yJLa+XbbCygBbg7ehD8ATVDv9wOqWHwKa/HX
Tc9WNaAZlWiOKXMYW21bvXcnF4s8HMluS02q5nOcUC62jROzluOzj+sXXmsgyjQqm73EgBl020so
W+4kFHBQKi2+OnqEg33qulCNCs1yj65sN3KHpcQ0B7bAbWw3ugah+OG1SwvsKHkjpuntOEzmwVKx
cRKkSkBxjXHdmaIU3sJ6uxjjv2MBIhR0wrl2ja+tZspTmHwS2vJ5v9c2YlyVfFbpwMdrtJZYYnyc
4RxqWE+6CLu/9Xm4TZZvW2qI67aZNRq3NNMCKGUJFukbjbs87L/BRmRbSmRPZkKZ6hhillAa2tXA
3u3KxbN10D9b46FEdqhJI3SykBumpfYgOkw4XzzGUS9+dgYSY4xto/gDRg/e33Nu6FAOZ5fD+uv+
q20NjhLzHQbzFcZj4RWb0+nBbAbtQzcM8VMRJvJ5v4mNQwRV5mlYzWBjZRshnekujSv/LSYIN+Hc
/fBwnTvNCafZAu/t24JUFXuCakfUwqHMlZsQLF8NDBW9mZrgGx+v5IAy0yxdZswATSTek419M+So
oDzQTW18RJpKApiCGgPBqgyveWq8b6b8vd0CnQ1161u0yK9FKw7a2Rh2c/3/i7W9cqYOPwDOQUrN
KcF0Nt1JDzgHoUK7PuiorSbWYHrRRN7PXQzYgc/7AoXGyfHy4G1Ua0AKYNtAmN+fXFutKIHfCGFi
iN1y1KLr9VXOZYtjnpfD+ejnrD3YQGzEv2n++SqYq1eD5eCtYlug45a2fmON822qYc5s/ny45Dob
/mAPvV6z4VHXWOLnAlzjHDzvd9HWr1dCHLOPwUlcGjDbEu9xQ28gLUz1bdtQVdDZZNU4GIkGwCeu
4zfWtOgPNVyZg7Vq47ergs58CrOF4i3P77sc9p09Owg+gKPc1DOGEsuY1NrcFBXh1erK326Zgf50
jKOz062froSymcC3nrVW86FSR34VYAQidYwS93/6xrxXlZxWDekPWgo+OFgHo7jCw6I+a3nEt20X
yfzoYnLrJdb/vwhiLgeXkSoazjIcC7NcfJ4uJX5Dt20KDSV4e2p6LS/BMEomSXIJOi/0x9wsbjsg
NZSoNdypA3sckICamk2BPSTdhEVMPZhwMFkWDqbo1kgo8RvCphyijjznzPJ3OMC6MCvjrwq31YMU
tzUGSvwystCHa3A1TYLhhdGBwgKUd1shna0qNuMiGWqt4rKkcaBmpKLH78z2KiwDre79/lzdeAFV
rSmXzs3iBOvosRo5nx6qr+3cGbd1vyrSLCv4VA1G1n5thM8G1kUCX0YMY3/u//aN0VVlmkFfImTy
svCKZQeEGjSNT+zBlus0zEda6a0m1v+/iDFvLrtldWHyrX75EM3Fow7KMcPW57b5o6o0IZymjhXH
2LLh4PymrPIZ/G+zsgb2u2hreJUoruGKUpbC6link/0FGyP7Y1dDvbvt6eafvVMIjNqmCDe2qFnC
NzKHTRn1SIr3n77xwaUrwZu78zhPE2ujVoCvQCDEpVAlpzuMV4rQKA8y0VYPKRFsFqYYjRiSb42N
Acr3KqlPYTxP+k0jIFTNpZlis5PnDSt8kcYPQZz+NS5xfH9LFwlVchlP9DZQRc2Hejee4Cairwqc
DwMZ6Q5rjYOzh9eDgLL3P4fZrNxEA0++TiK9+15WRtb+1eaR6b6x+fQ5qjh7fSC4OP2zlSSrrGHE
adTPyBZ3I97SHJXK6WCYX9+8C1Vb6XiY0FHzQ0/ZnXiwcfH+UMdgnTD2vsCjSp9rww0ONvCvf1QJ
b33DF0nDzrE5hie2Usjj+FxpafPooWN6kJyCXxyjGB9wfJkxjy6sg0B8PVSEp4T5XJAKYckFvrCd
j7bFXVOXhfeAqN7HnjhS3W4NkBLtuNDoqZdzJ2i6MYZmvRGfMzzFDqby1tOVaLfAW2bQzzV/6LCY
TVqAu9CZrYMt2dbTlSgvx6DGebzj6U0l/cCh8GvIrOztfhhuPF3VWyJwgc9Yc/VmFaE9+ZwoF4Db
ZCCTg0OODcGBUEVoISYUEW7JrEPB8L0vva+dB5rI06BCjPNVYDp1rkYTW83kUQ+m3/uvtREzrhL3
9ViX3hIFmk/dVtkgUaVs57ELUyyPkzwS0JZsaQGNnO3JPHjRjVSDedEfodN5MH+LeNT8yBy699gT
jlddaPVHI2+O6lM2YsVdm34RnVYXWwtHkB6wjAxAs92Z4IPzoHW+4+dovR2LpTnov41bL6FKJWsX
kkOysHso9dqJPtaz2aQXNP4Ayyu9zt8HGn7MD2VaVMCyRlnlpxbXvQlGGIX/fphzB3aZ00IfPoY4
U4KMciLwTehMDlVTGzNXKokjwHBzLKXt+aCgQLIYgIVYy48KCjdGUyoZY5o7QMLBaghq9W+0LnoC
l/A4gwnbn58bP15ViTbtzGFpCH8mR/j/d4OHO3hQ2ZVf9h//+tkfNlh/ThSc40MD6onnd6F+EYv4
2UiNC4rkc7KsyFEj+NAVc/VWi4ebTsqFKjIUWPQPkagDv7WKT0s0vXW8+u1YQ9PZf6Gt/lKSoMU9
el7lneeHHnVGpr1kvqZ57cHTtwZ77cYXcVUjLm9DVO3+tNRwfd0PTqZ94Mv66IB/6/nravvi+Th2
2eMMhMIP6uwjJoUPGnbpdlAfBOvW45VkN8YdEnc3ZZ8W9M6K3UowOQKAO9XVbQoNIdeM9OINnHGI
pw5oKub37a/YZCI5zcH2ZuvXr/9/8ehusGy978k0WuBaFwkc4jqIAmT47IUHs3P9lf+rN8MX7s8m
ygE/ukAv+BgdI/nZHvX4aknNew+u+CemyUeX5RuLjlT3AWWQtUWFGijUQ+My1UDykHKWYPXi7mIm
VHSaYX+0rm5EhFQiwo2ioBZNxeFhFRnfTUvmP+s4kAebjo1BUQVtSdByT2dSIYD4Uj/j3rzccZZY
+gvkqMtNIa2q2TwZggMbA9evhFN9FsDm3umcCvn7T98YC0eJCdMRxVhozKpmqTHrqPrCu05h03KK
Gw7nFFgFIOJZagcZZGM0VElbrpl9mg+EYOg4s99MFRkwE+VBV/13LvnKBHaUGIkHLoHHEJx5p4MG
BSaa2Q9gx6d/l5Q7g/sknN+benVxZiN+71m1DB/MKACzPnmzGfkUtf2SOPk3b5IKMLWnGQ74Okf0
3XlZGkBebeuKg5+6/qLXfqkSagl4276actfnmjT+OtaJ9wkpa8tBfQuPZX9st9pQVv5p0nD/jmXg
57Ho7z0BwWcSxXCptUNN0VYTygIKHi1MxmUglMc4vgu98G0zyt9mmBxsuzcykqOkitQV1WJDlvZF
E16GDNonByjLKR2GDz2GDOf9jtqalUqOSAdjCdyEQw5pwMNI7am86LFd3930dFXzNnQyMWAHBT5H
Hewl8lD/FOiy/rj/9I0AVuVu3K8XMqh6DzJUcmfj4HuKQ0eeJrnMp5gPodYIv+y3tNFLqhpZuqEV
5xNpW2Jx+kOPww4GShR8uu3pysrZi3LUMEPlPUL3i21X07s+cKPP+w/fmEb2On1frJ0Vjtp6brAs
O5H5NBfjG8syn3rqzsZAHEkbt7pn/f+LNlpHKzV3ZusFZc+8l9hf/TUtvf28/wZbT1diGQ8Y09QT
tl6eJVI/TyL48lXgXfafvhHGqlBuWgbNFlWPlDUYuq8WfpM/zKXXnupGA8h1WxtKKGtxuTjt6Lnw
eJrsocyhkE122YNfwQP+tibUOM6DuSgL2+WsLHvECfwijOy7zOuDXtoYA1UeNwooniOYEz8DdPUU
Zl32EFSpfvBdvDFHVWWcSylI7aRsviSW0I8Tjqh/jTg0PeTGjNiFgyTvYMnfGGxVITcmXKNKLedI
N2x/5CNEdF1/Q7HLkYh446NKNVHsoSViX5ySTauqKO8WG/k6vHtbFn5RpZ53R7ldbD8wPnpzH1Bl
AFS9qDhr2J8EG6Ok3uHDDxO2MUXw+kx2l14+a29yoC3vb3v62qkvorwOPCtNIiH9VYV5rjHehwGT
Ggcr9tYcUJ7uOQHHCQ1ItRAe3ylvJZ8pUwf4xJk+Txwv3vQOqjuk1sPGC7QFF/uman6M3bxc9WWY
D75Ttt5ByVT5ZEyxdAlCoWUPYTIBnpLa1cuoQApFdJvME5nBn+MwD5qZi5RbFTMs3jWj9wxH+G0V
mJ/7DOHfbf2kZqzIGTwT7Lwvcq++lLDo/cZrmoOtzcY8FUqyWkpnMZqgJVnV4cQVeG5eIif+ctNP
V/V+FPCMTm520h/GvIU5kMdZgvADg87bokyV/IXjMEOa610/GqYA4ktb+1Gedp9v+/nKV0mlZc2w
mLXr9wD83tjpUlycwbjNHVWoMj9ON6cwlagaxqiM75N4gKLRgr697bcrMQx5se09h3G1GwA1TluZ
/urvenDxsBFdqpqvLXAfb9zQ9cE9vbcyYzi1jfeXkGl/Nzve99teQQ1h0bLbyGrp10GbfDWqyPow
9lV1kOQ21h9VztdYnF1ALHeopdcmCAdRc9bQQa74peZgiduILUuJXFPv9bHSIzJc61otdO0p+uLk
MfLH2zpIiV295duxZWL57jj1IUxFqIgn9I/Nwfzf6CJVs2cFkSEFbGP4Rr39fRGluM6pGz5U0xJ+
2H+FrSaUs7Yu7GpBLQRLDWvvp17EsHPgxJ0hjx4pTzdGYSUovFwrSym82LX4YAD1XJ+SsW0hilVH
J89bT1///2IlHgoyW7uuAFYoL3w4/G3a+nwwvhtRZioBIECCZcnEl/OYd30Iy9mMHmJj6P1y6uDo
eOC9bxsFZRkbwj5d9IqX4JD7Ok/yAtf2u5dbP/cfv9VHShykAbCxLl349MQ49EteuEly37lmkx2s
9etkeeUUw1TioF2KbNQSzqYcaZ41DZa3O/2ql+w7d9bXzJ0BpBq3bbxUoZuRhA2yUkdyaGil+cnS
GuA7cxHp+m1DoWrdJIShOC/5Pqknoz4NUe7PhnuZAue2pKqq3cRkFWM/S6Jh4jzmHHkdqigMfsVt
ZAphrJP5RUD0aeNmXeOy8ZJDcYLULu8irz8yx9rIF6riLbVQybghwcxld3TXu+m3WQd/Run4Qf9v
xJxqWdhafVIBgnN9S4qPU9EO9wUO/WXnWA/arB+sPRsBoUre6rTDRwIinN8tGkVUDUVqegB0Yj/c
/uvqV+JB1bwF4+xkeTBy8Zh6UYg9no2n0xTKuTo5Bo49Ty6ErzeIlsE3ZIWLu0RRZ86XqvK05jfl
Dea3cKywfg2EWz0kKGF+CdF4xsX1xvy2OhlLlXpQ9zt2LoQH39XGBbCwcCcIh+N4VN/wehdT3vrn
NJxT4SyNldgcEwErP7n6bH/vMyPXL/udvDURlZxW57015AsMrqKkLvUsGT+YWXbh9KdaQhQ5WAJe
fw1kuX++ho0p4ERJF8cVYC+fA8scvucLUPKbXkKV/bkNZ79haBKrdfSWKcOBnRU/RXH3cf/5G79e
1fy186w5VVu4vp7NDp4fTv4FrrB1kPa3nq4s7C7wGUNHL+RHANG8O89LwvGuGuXiHQTSVgPKHIp7
x8wqzHZ8jp+8f9kYzp/dwhqe9ztnYwapzoxZIscFX0nPr2a3erTGWr8MSY68MHCd2z6xVdFfgM0O
9QkRx3VBGnYU9CDMhrkIify26albf07P2eROzqNm3y9xRPHlBNmhyOMj94utHjL/fHpYSy8NQCj7
ZQrYObT4yACkGR2Zb67z5JU0qcr+PD0ze6kXtm+Uy4MTeNVdlJm+bOrHKG/Dc1SNt21y/3NPe7Ek
WlExhUOg2T5l86Ofa1x+pELo71p7qW+aTJYq/svHRFvirGFZH7Ph2R40Iz1lce0Bmlkm7dv+jPVe
7TBLFQFm7SKtKBqlDwLRfoAZLP41u6bV76pBXjSvo5Z6/ERlV3Aayzy532/09SC0VD0dDAe0KC6N
6nLictaquztLq46us7deaW31xdDUohaTuUrNOuNLkC1YRXVXL+JoexAXrM3Pkk/bxjjUaL4+o+Gt
/dlcNpvJ3MIm9IWA8HAauhFLUa2ROW6pUhxk9a0eU8Jm6SErhxPFGKLMhvvYbZurXZnj3/vj8d8u
4n/DxvKUlc/lGlgMruv45dyfelu/n8f8rs1+zFl3gld5cnvx1JnVw9K0pzJs3nCtdZtMHZDdn92X
L3zGjYlcm54Nbgks7wTBAhOrtglum26qws6Z46xqXOH4GOrDGhbWP0Hq3eYaZKniuriz6tLqIML2
eVZfcMVs75ohyE4sKgffJxvzWVXSVVMp5g7HJd+yg1MdZvcwbKtTaSeQ1XXYO9Nbb3HPsXV0BLE1
G1QdHRvHromA5PqcX6WOn6V6UV6SPq6qk7VoU3IXA14PTmmVeAtm+005gR5dqJdz9Lx8HlMzoehs
1IP5JqmWpYruMj72cyrtOXJ0EPdB34zu+PQ88uzcCC1VZ2dTcoFKLnL8emzuWei+pKI9OFLberSS
Gigr9obF5qw0c6b5gtnRcNe245F++79CsleiVtWYOXpRz2JhK0YNm9tf3DnNw+94/mHg4uL+W5/6
WDPeO2HcaKdAiiB4AAYkx5MeNbo8aY6ma3ewugz7HC+tadw3kYc/XRqbdvfYLPP0U7dcedZM570d
dEt4WtillncjFpPOZT/xbOROVbTWxAjKtNi1/bKpr0aQfYmnKTqVpn00l7dGQMkucSl1x0vE2kD/
y2CYT5yJ3FYgZKkeeOl6VBcujo3PUYs/ofsrX8JPnuH+2u+cjd+umuBlsrN0r+GzfnDtlrrdZjxr
mX5UWL1ueF+ZPKrlHaeApiGbxvHBQnTvOBxKo9OEpey5xGLtMuehd1v2VYVrdtwmcrElO6VBmD9r
bh/1u9QKmZP73fTfOc1rb7JOrhfrPXWiaGKxsvBDE8TlRbOLPrszUHR+NnBLeZtP2Syesrwruq9a
EyfhJVvM4m3ikLnOUEOwVrER6cwQk2ZXu+ugNBcneJEDxOgqyl2sUtkSn2ErtQ6AkXk8KnDaGoF1
3F/8bi0yw1gEtu13Xfxlnfzr9JHhUJ+iZLjpe8pSJbpTGCxLXJjSTykMWuA9OWZ/J0ytO2IbbE1S
ZWNSWoOHcJPz6rYTGPmy4wFXb1oHS9/W05V9iZcOIRAX3fYXjhaxpfOKR/x2k9sudC1VwTfj7cdS
t35t6kn4a6wazrQ4S9aPXB820puq4ZNMpW4YJ5s1S8jTWK/6gUx6JyPQb7sTIs//OYkwl6beyOkc
P4CBbZ1GXIm+R1WQ3nSVCGL4z8fPEvJe2nYMQB7WD1Zkd3fS6YoDVejG8KqavQqmkj51rU0Bm9U9
LlOXXRnw27RXlirZgzyXFeiKhV8ZIjoHmmef3UW/7UPWcpTodVuYNF3B3LGw64twqk7y8GSWRRw+
pnbv/N5PblszSNlBIIJfqLjjvqw36+GTCKX+UZpz/Auju7C47Lfx+lG75SghjBMkYu6UBA0l/Aeb
uQzHUL3EK3jJU8HOLrL/7b0w/tbL0RgO2twaeSWwEcNxzc7a7I9eFNV3uYEDOFvmRvy7/04budVR
1n1tqAu+9bkJhHlYu6emb23rTiyL948jS/F5RqTwZb+ljRFSNXiU1fKtFDUcSqZx9zZmR/O3g5L2
Y5A6xW1BqArxUtuRQV2Z3AlqTv9gc6bH1ZqR+re9gBLihVu1c66bvMD4/zj7suZKca3LX6QIkBDD
K8OZPGTaTjtd+UKknZkgEBIgBEi/vpc7+qHa/bkcnU8VcevW8eGgYe+116D4XLTrVt/C3Cz9kaLW
/+SO/mCJvfe2g/xExEgN5XjdXQIhe9z4P62mUZRzP7rk3PhG1jfbjC+Se1CTPouC/mAZvGfnybRj
WFgOx1cTfYlHfbvIpPS4FFEPd/8nvx459P8/ceeMvzsJEA+YZkJtwJziMPvCBhsdRsk/o/N+sFP+
H/O7KBqwklHBehu212nUhCfb8v6Tffg/42XsPT2vNcO+KhWyo1OJLSx8Ri9xlIUHxGfbal6y+pCl
dfeXW+XdpmdR3DkFU3ZQR0bpirYVei/hQypgsAtaxmdRRR/tyPd7f3MW5vUNO6bYjG++Gw+sl7IQ
e/p3+/E9W09GDfdds7LjzIU7j50YEYITfebO9sELf8/Wq2W9hzZU0THQ/XjoV5DIky2YDv+92z/6
9He7fYTvPrJ6ZXR8k0xOORVr+G1H2PFnQp6PPv9tJ/6rqO1HmL2SBp/fsvvIJ8Nt5FP9dzhA9PbC
//XZYEGYsG06lJnzGoN5FP02b0HHf/fDvD3Qvz4cgDccgGZUOpvw3VXYCwEtvY4/+eof7LPo3T2+
6n0P1QpcOjB68EVX9z4Fe017bIYocvyQBEv2vV3p8vLfj/OBYIG9p7HVdSysD1N27K3QKXjtFs4M
AFnJmr/hVTdWpwPiBygiGk05MosIDLiyIi6o1MJGax4hjcBUtEWvlGcbjV3RxTAsR2EwI0q27gI4
PUE1yi7psLS///tLf7B42PudK2YFKAPR8xAJLZWrA17KYfo7yxP2Poy57eC0hLxWdtwSDPryfVT9
kse6c3/ZTrzn3RmJMdUQbDh4lm4up9BEBVFqL//ux3mDB/+1QGkXEe05Fozf6HqCKHK440P/d+E4
7D3rTm5pAt+ogB7hbTOVCOdYLspjfNLL7jOztQ+KAPbu6NlGNP2TjihgvP6LsxFIZlTcxLP5Vitw
CIdopYfx03n8B7fAeyoes6AhxYliRxjqsPNmCS32OhpOKZ7q+N9v5IPq4r3f3tphcjLDMR7k42xI
ikj14/csqPVUMNXBQDAKYvPZpfbR33p3PBlY6Bg7sPCouLRlGgy8CAbqbhhiEF7SlblPVtlHP9u7
gypulrrb64QejfcLRhhwFlnyNDMtK8ZFmvXvTtv3TD0Exi+reVtuG0a8J2Rv1GULbsknD/H2o/wP
iNB7kt5gAwiwDAuOZEjToo3ipMS7+Yy8+8GreE+hk2ZvTIwR/hHxVwqGIu7OBOtWIi0Cg9LPTOA/
eIT3ZneSyMQg1oei8d6jR6j3dZHUTD/+98r96NPfbUWXtn006CA8xnO3Po6R7G76ffgsKe6Dy+49
T35Vab97bcJjms0i9+MClHExpLY5MU3wLWindYVAndSfSCU/epq3tfyvk1Ewyl23bvh72wZKQmSH
AmPm5fzfv9VHr/vtr/7r0zceIYWyW8JjvwhZRXF0NUl+2Hjr8iQBBfS//8pHz/Bu37mlSVO5j+Fx
Is304JBr/IWb7TOM9INd/d7nbtYJzZIBz+CkEze7IOlVoEM35FAV/SX7573dnYfqYkeqDUXZ3UT3
zbzImzGm9Off/T7vSoPWpuuIuiU4IqJdHgZgXWXY9p/lIXzw+7ynADJc2mESp8FxN8ofZJZJk6+z
qy8IG4FI4q8e4T0NULoU3mShDY6bDOsyRn7alY/Wv8vOw9f9v5dpwufGgB0QQmkYjd8b4tUj5Hqf
QqUf/UJvu+NfuyDdNNerrrHH+DYjm4ybckMYHESAXfBJW/XBnPM9DzDhHRpbteEVkzF51KhJi32d
mjwm23pFBFOIXAv6ixnX/tEy9xnT9KMne7e/EyKbUQw4CwVyPGg+TxN/yVy4tMWO8Lq9+u+X/8Ep
8p4e2EaGNLD/wpXkmDuH4SYqAvXKYfPNXKl1sZ8A/h+cve95gl50IdoJEhzDHhGNJz8g6BbCcWX7
qraJmir4EnQUhsBvJep/P9oHR9f/zmH719Lo4Yy3jkoFR4FETUBHcPNabDsf/u7T3218nyRrGjRv
5v+7ab5oQ8In6dz2yZr74Lu/Z8tZMTTwgRP0GCZ2ribeviCW03/yw3zwzt9T5fg0UQP9L/aMTsbj
HpDsNKjeQ5eYpLcwkfo7w3i41P7fe3NSUCLQoaHHeYiAn01Ov1mhfwZ0M/6/mQb/Qz313iuPpCoY
4ONLjztrmj9BtHFgquniOmlhdiFN/0VMgBPOfO/XPd9n59DiTkT4h1oZuZaurefgC9+SjBZuVsNa
wcN1B70PHXFdwBEFqRGd4ZP5nkG3GeSx66K1DIjt8h3WCkvbBgUMch6QA/aPmd1VndTD1Zax+i5l
1t0hS8kUak7WQq/tns/p1ONiG8OcpOOWQ5Jz2YX5J5yCPVdZ0xd9u05FzN3r2BNEKM7Rdol9pkHJ
1zfAdfYywxirrPv6tEW2zUlPpjwedI04tYRWKkOKo3ay0GDjrkZ91zwgh74ff61s22F130OTSJo7
sfnfaqrfgvHCJ+7m30i5/M6X4HGhW1z01Pp8DZatCIMoLvSyXStDYcMWRsOBQADNKfJvQfNVRdPx
y6rJ17hlc6nW+CsSV5d87uZbO4X3fcgf5QivEU5RhMox5sWcTAhjjoOtaLR78c0+XUiwP6eQSFZJ
hrDOJVSPqeyf2qz/suLfV4hbncud7utxXFRWTNIxlffOIqiO9DpnYnNPzWLosYlwo3SNvdlr/lCL
nZxbeBkDw2c5jYO7LrMyh0n3o0IUaqF92mCqOk1lmnCSm3UmB924V23hDi2iQOc2iBcwWJqLzXaR
iwQGcYa9dLzeYO9Of+s6uguigd8SbS+okAScyRjIH4L9DiiZ4LEi5XFZs6t63C/SZhcke79y6X8R
E53nfmDHPVrSXMQSCd+1p+WOwjSHtknjEfVazG3/c+7SsLRr5PKphksdcou685DANx3APj8hkGW4
tLtpy1CIvWKs/ycR7bVRJs3jJeQ554jhiGj7Z2ujPu+obO5sM97DHKoDB5EPeb8kU64xhM6TbvoF
hyZXLqNcq0QGj2Oy7gVe246gzd7mLtP7aTe2xoDQpCWzUpYhWrt86ZYnyu3DVM9fOAlB6V2A0WIf
pZjlgjBh0/ahQcYjxtOmL7mHJ3YAc+Bj45eHELZiuZ7hVqdbP+VjEi7XkZtvsKl+J2NwSpokLeY3
if+K2KY8YBmtiFFrTtXyTUYD+qdwfLWc/4R2C7CQ5bqAGSr8hineom3Sf1Y1mEoFfViNgCgKEbU6
j7b+x0Qz5MUSC6Rl8rkJhwWbTv2ONPo8sIhv5yi8W2WKwM3Vn12zqiJL+mseZQeYxfRXfqZNwRmQ
yXolV66V/jR786U37b0n0b2PsW0w+FdHTXDgBZP6FTaWgTKs5oM2KWpbzQueLNmBxK0tQ9L5YpNg
L41jQ4pY+teFrn1O3gzzEX7ydZmCR5FkdyN1SzUgdzJvcTwVNgBpZDNgf5tmiQ5xrX+ZeevAWZ3B
jRkFR25atBYSLie5t6opqINyN6WOntgo2lK7qD0szroiRMTAeQrjGcmfLijIEN0OcdvmMk5etYuf
lqmG+gRG3Vgp1uYrzGWOYQRT2CzdxQPgJH4ZLTEinwNIR0ZQ6b6HYM9+n+sOqaVhHcJ/ZJ5mcZch
9TEq+Gjos+CyM2BLLfGNM+l8EZZ1BwMqyf084bSxwTKsRRIBwy4SOD63+Uri5oDt37iCBSt56lbE
cScNmxu8BjofZbhHpxHOspdg0sHJIKrksLIuwo0T41vU3vpLv79lxdchDtAdFIpzHEXLA3f9PBdZ
Da0ZBUUSyNvo9HUwzsAaRcNFlLMNHKUc7rTZbWBV/8e3Lb9aRnA2cqMTfdQImCwj/FmR25i1V9xS
cVoXmtg8REv+lQDy+2doV3MF3v7wJ2un5m5OR/4QNmnnkYUdhndNZtytYqhmi5SPw12UNuRX5Lb1
W6O2BG83JV+4F/1xQwxLgzuOd1fGgcKdq1G5m2Tujb4ZEciFKB4eDyRfKGPXWbJsJ8PELg8NMeyU
+cWdqDX+25pm9nFB/PE1cRDF5wh97OJ8aPa6nOlblsXouB+qmabT7wRO5zZvxT7CO9/BZHC39QN5
07/ihLhtN/46LaCgDJMZilBmXT4u46urp+2+H3dIQhgif2kQzF9HZLld4BN0A6Wlyxndj2lMv9eS
PaRYQDnM/2ZcXngmJKWpcrTTE6GClrC4AeZtsP54qp59S149FtJV1Jg72ykwp2Dq/K0PaiySOBEX
ZHDUOaJwaDUGYZAPDmIJHOP3vE8uNadPUF7aQzrALVk45S7CJGM+bbwrzIR4XTlhJg8x945jV8xf
wZ+OSg6Oa4Er76fpxJeeALWO52QsQBQOr1w0I/IzjX3BuL7rNAItBz2BBK8wrGqm4JbHVOMux2ad
kHN51om8XRBLCi1H/W1f+IDAalpFgPjLxY4cF/g6F9QLl1OjXk2TQe7q4q6wbl1xqA8L7n80IZKY
48C0KHQ8kRxBqrfSL01R95IUGJmT3GfQpw2aPQrpTOEDlBfa7sNZt9NPTIYRSNVg4DmgOskdW45b
jMJ/So0vBOdpsSEArQRf+dvooC3vpIdvWCB/pmJFZLRemmrswieYwPZ5G4YS3GIVlRvfFMDSbC0G
Mv9Y6vAXrAOa3PTOldlMTjEfUyTN9125dGACwpfwaYA3Uq4lvQ9Cpi8QVoA+unB3Ew8yxU3LOgez
IPW9SZYBjzYnh3Zn22HUY/8Qgd+a+2U/Do0KDivuN3BM6psVrNTf++bnHJd8cAIxoT0QOsaHaZb8
VLeUAMOHpiWL00EWqRmTQxMsyGREkk5TImNbdDjlXTfe6Z5gX0xiw4huQJZAf8M1U/MphW79IPzb
dkFf+JZ07hr+le3BNEIzADfJgvcmucciW0tKTXoGq/mtdRfq1+qn7hy3yp/ARHWV25r5ZxC3Y5Ho
1H5N14hdaC3SkxNen6eM+4eA0eiLobu+r5HT2+V04eSlFkbf72FU38KXMz6QbGqfFbSyJ6Rl1vdI
3V3KBXjHlzpr1W94HbTV0E7+Js3YcgXLxQaOQhPGzaoexqIOukzmM91wQoypf9AsgpNbqoar1a2b
wbWMGPHNB9lV0NTBEcY+W7XBfPnOObGVNpM+wsk42Rusdfpsmt58a0bUN6PsUIl3bIM0z43YwnH7
1IVz97B4SathdSnUsUwWeCuo+zoFVGw2ml2lxPPD0vMQS9btN40Z69KyWD2uoUgvUvNW5ClvoWHB
TX6tGzGKg2e6L5uuSQuW1LSAQLMr4SHWHGAGxTHypraivmfnIaNjJdrl51iT+lXZfX+VW4PfqWG0
ihFO+5LFW/YlAyKIlWH7xwV5Nffz0M+HNKt11WeqPYqlH8u393yjEOGFyiJRIIjW5GT2djrJyULF
Fs2w2WHxdoGCWaLY8aCwYkhetYg3LVDy7OU8DtETC3x8tWLvlqlh+nZcl6kUZNkwhxjCrwuY+oV5
M6Sz/ZaAJxjT0iYxucsSHp/kgilU7lWGI7Opa/pkxJJNJxjyIPV9iZetQqivFEgyTcY+z1oTfI8X
uBnlHgLSm65LyGUIOgnV4RhsOa3X5mvnN36HCbL9Fe1L8LSFnF3JPax/7rQOv1MRZOGT4I0G4Osk
RQKAcYL8SHr8mIcpdLUqCDEL/dFloXSl2LP2pQ31Ot6IcBzHSjuoBOFMDFe/QrScPCPmtZboT5r+
u2A9gQ6iAWhzCVdOZCUaq+ocxTqLStY3dr9gmcvpwlKEjxZ0Vi0P8pHV3Z8I5Bwc5aSH4lC2iXAn
xE8GUW4yPrelcVDco06l41RtYQYFRK/bprCRnegJ6QXw6bDIdFa/aY/s8yuzuq4+yXoNSS5Wsf5I
kHf6pU8WDq34tHbxVRO52B/mnYRdLlD3tfnsonG9W31E7T8LsPG9AKMEdZJWZunOqdJZmG8kGQyo
mhR3lkKIGoImxZtwb0qTHlrEpkGLhLz5MSjdXu9Yfj1ewT3BNQSH2nZGugJk8Zk6hqZNfkkYqm8F
xJShvnYUPIiyjtpsuES2T9VFkyUdczWQcCmy0U/+NqpD1kP+qbNrHU4oDMU+2+gukgxKVqT8oGXw
GV9wayaLCIaKzKbDMFYS/5BNakBOAmeYa6cs8vYgCAujwxrv+z0k+4S9gJWKkTTlE/KwEc8bddWA
8l0fxmgn/V1HJsxR1N7VdannMBaIup+6qVjpGs9H9OAue9mWOkngEM9YiNbDi8DewzSPdZd+HgXG
OxMcYi6pDUOUcRuMbR9cL/f0MpMmHI6TMxNeQjeIbj+rTEbhuZbjkt4CBkhEmEuz0azYso2Y3DK8
thw8ohhBja7TLdrPYf7VjolTN47zxd/SWCFCPPdB27oXpljXFjVJcSAQNYfppW+UTfOM2x0MISTV
TfDDwfFe0X1BZxDABqPPe9LK00TrBsR0lAmIedwGi7MLzsN1JSkBaxQ3IXZlI1bcw+uGyd+Db1hA
nt9istnB0hDFdNB3DG2vG6OvtrYM/sgYX+R8I2l9w1xEZdkqnBsnbfy25hiKDz1We7dhUYkmiys3
d4YA7eBKn1NQkYOXGjEvN7wfApMzpAKjcEr50uKZRvgReRlm7hAgFYqi6Q+VwPL22bTm8WSzDbt3
hNcGTv51PJhwWf4YwdeXZYaTcrnBsrY+dQq08FsuhgTtLhsppNhzsK85yji2XyP/y4clMWOrbsQ6
8AUOEqkczmqph7Cy+8oUQtTm0T4lnQvZIzUMZxhu880Vq2nSAFGaMmkuMWewN44I/lHVMD+n100b
6DvTZ5hrot2szQG3Mvo+xmzf3XTEkeRiUXB1sDTokQSOLZisZ6jk7LfayPg7Ec3aAqmhhhdrUGMY
USDDozEHdNKje/Vry6JbDE/b8TeCQkL7G6br+HoauWkVTUkmXqmX6mfI0R+WEEItLOe78+stAfZh
v8D2EzHdJk5T8hXxv7Mp01pYgZIqUBiWQ5nscBnQCPcC2N9AmHbdQWO0GdWUDrUMjgIrWvEV/hj9
/NwEMHG5CNWML3uXCXEXKTohxZDPy1BppeRSpK7W7uLTpQ/xouZeQugpHMsd3Zi/9fW4ueM6KEcu
Mnb996kRS3O3bvPKcmu3bTzDoAGVFYGLQlMiz4TvVeg3vR3p1Id/2NgGv82a4v83hCgSj00o5xrd
UrP06L43nEV+sJbfTCt0GmfLFx1cRuZ3f47mfl4PQVQTdYMVE/J7jBwssCtoxaPC8niLqphOwpb9
FqCXZ9jqP5A0a9zvIADd91sLUpPPAR/30TFlcQZPxMTCqX2VMg5AdAoM/Iv7dpivokWlvgzDJRFV
vO2jueax9aIAWZakZ0mHOIAtnk7pcQxXNAMZwBt0HsRs/tAi1u9XbOSmy2jUc4Q7yLbyGjPuhV3M
Pi7Ywx73VUmSfogrnk0kqZZFa3sEMGdx1Ne8X/PEtRRRgDAvgf6lm7O9guRjQpMAUweSY6IQzLmV
gGGv+sTvAshHE7zsU0wfunlbfRlYEkUViIjkdp2kEMesgSQl18K3mFaCimhyo4K4u0LlPC4ntIaR
Oa5Mt66UOPXRjSV7I66Eijy+qtipB2Km6j8BI2Sr4m6iqhS6l/9I3jVPEOzqsGidpn+SFiy1fFht
t5RTm7CpbO3G7qBjmH6//Y+ofZEx2VS8bUlfxpFunhO4y4a5j2P+zxIF/XzeaRuP5eymFedvK0k4
Flwa9gfK/o1XK+ZwM1r5GsgaZS0qJGCDjbraYVUwHJLFdt3RGD6KC3yWYrwYRI5aWthaL+Kgk6yN
fd5hK7XVamDWc/+W1dGe5wYOSjh242a+sxkCnAoMhsL4xu8ayqLGmZ2A+LAHDCKKZZArvaAZ5kk5
J3jeg4GlLcrwdJjRQwm4L2ERIiIFdtKTfxrXrkVgO7r+OCci2vmPuYfa8SuDHeF+iGBV0z+Apxom
DeAy+B8Us1jsfdJpUJE4h3/RN9nxbj7JBjT5as2k7M7zBBfLXyFv0vCSwWgY4qdw6LtnxF3L4YAz
OgbsOCsKO3psSl2Rpguistusbr7gEkN0dEdIqlUOS1V4y+cIQbH8StKlCwqHaAuf8wxN6i8ByGw/
+j0RO8Qt2usrGCnu7O00dO1QoEbU61u7Xf/OUHDi7u50t92h46TTnNcd5jOHAXjiFxR1ujnMQJmW
3C67duUUgyJ/blEwhpeIqGS6aICr0WWgIjxlU59cw/8s7c5aKhw/ljKPDnSCmLNiKkS20DRyhrmD
5rU6LbPpE1CiNX/YnB9Rqkvdx8BY+ALEo1/rOu862i9lHEYcaOsm5/nXwm1ASvyYor5DeB3QQqUj
/qChyte4RQB0VqBaNOEBs9MFByPkY10JCzJhLls61s8CN2p70yPUNkJ/KqYkh0myz255Jibwv104
2nzM0rVkDd2uEKmxDfmiN32aTBb+AigefAW+nTzTwekY9+c2VXs/rTC0l5O/e6tzde5aBa6SiAFM
J2rJ7trJbTqvxwT4sYh6ZJPy9j7jMYPHS+BeE5U2z7hZ1qsOsXjfahIGqHKFmo6j9xNKys74Gj00
nAy7IWwOlLRJFcMK6ybYdL3kOJiweSMc+wgtW8jVHG5YD4Ag+7aaZd29dNMGmKR3S3Ldapi+FMIS
DgSx3oNqqANrcM1mQQUNtH0aQqos+qKZP0kD+KJewfusurkjVbKY+dLjvWL+kM6ByLM6w9DedIih
hZdscpj4vqG9Rk4PZE/GfnGMTo91P/gDB0yhLn3dwKs9tBbgUkToc9ZYrw5mGiSGD61JKfqCHdAw
Tal1KHpSd4o9urG7MRqmCw9rtMY66L4RXSN8hIjua60Wct4JxTLMUnXT9BtHXkicQtVotmTFkafo
bSQwRGjWMPiJYCh73Faort9O7ceu23npMf++4l531xR/F0fN2D4k087uEDdS/whm/UeNaVusW7Tb
PIM1/Glya8By4JsbIOAtwxlBkmsaaJQrQ8fvex9hTNwGsYXT17Re+44mL3M847zpR37Imsi8yEWZ
H3ZSzWWJ2uWXTFKA8XtKF4hZ0QTle6r2mwR9ys9etbY/sC5MXlDZvVndcN392bdZHpwZoEyGyWjD
CposoysbD+EWytjJRrlbOfX55MK2PVuRyrRSc71vZ10H+3ZAg//aefHYiWiuoLxjt2HsZVqEUGdV
I6j2qA3RwR2SUS9B5SGKTHJsPwrE2G0PqW/6550xWWYLTKmadG0f4CKt/oyYyrymfqG/lPQoZ3cZ
9Lig+FwGk5HomuQ6n9stuF9SgrGvYK8UV/cN6GSYQovIfWe9mItgzgycEiJbSsZG5DANWRFupH5k
iXjLw+2dr2Zn4SPYwqAKc6Q19wRYUyLj8SQlywA1IIwXXzc67GjdqkzVP8bA1RgPbulhD7wAnCTk
ATfy8gx50nQMwfK/bXx9SnYeVMGOoAJOfJ+vg4VcXybrj6BvyPWKn61fgu1KBm47WatmW0FDQDA7
Qj7e7zfS4AuFzXhlIDKsjEHK2ZJqfogJCaacqzR5hX44zpBGOusDjpyomklkry3idM5TorPDIiZw
SVQSFZhM4r+uZX/pRUwusU3NGfO48OQGmHPtJpTw3dnjksq0fozHzJ6zIIyxSzna9Jhnr0jVVkmO
m9g/94R5ZMUhrAP/sf/FFM6uUKGdSTDyyDOYWucYSnrUDwspPWqLY9CiXV3YaL7GQdSdjfUGkTA7
Nifpoy8KUVMSk7d0PCJSbM8HeG0OoEZof4+inpcK37iy29q26OMJ+aqmab1Ks4Y929baqxZtV7EP
pMu3fkFLTTu1v/rUbyeFJJtrQsnLEHbJ07rW+zdlmrs0Cixk/hiGabELdEVIhxL4Tg+B5M3Z8XEq
0nmYDuM0jc/A+9Ovjrf6GWMgE5XpynHNIFKzjOclHqqJryb4prsBaylYZ3lME5ZWMORoS5C6FXw8
eTpXKK2iaiUTu18kz0qIOdWl7axHFZqJvFNJCM+ZN4SjNhOGO9Fejp6y22VsbDnIrb8FTKmObajC
Msz2nw1qhBtk2bdffb+yEsoDe2pnuleDQrOjQpIVydS+1I7dtmZCVxP2rOj13hcSUVJvNt3NMaL1
UM5L11vkmCfAjlUNqBEou8OsI6AZWjyy4TWWUdTy120i7U0me3pZ6nijAKLfxgAbrQ8UZONSYESH
rybquFjt3P2a49bnMVv6p22mOKYwczqzZKl/t11ormDvMF6m9m0ml0VR9JS4nWFytKK5L5KxgUtz
vYX+Zn/L9OW7BJMEjeh9oFj0zHkyWnSXEPEXCUMWxS7ot7DTDwNPfFukwI8Ae4tpRZRUh0lMsuN4
yUcFA9q8YbD3ysNxsjDJkDCEdraZfyG8wV/RtevLadexxezPIJgeUMx5TlmNLGtPD+0qz2lglwcS
B9lT6BrzIjpM3yYUq2UKE6Xj5gcCqZ+Yb7TFZoRuUV0NEUnOg+1aLJIFI48eIM0DMqokviFB8qXE
R4P1MU9VLWMM/FJtqoY2D3Bqyg4b2SOH0WCaXFSbZYAnSMeqFAXRDx2FcEJDXFfBgV3CtCIht9jo
c54A3H/1EQkeJsXiU0RwEM7bll3QkMHCDq39lWckuQEQaG60Mxg70f6ECNemgJGb/wm8rq0Cu3Zf
AyYfhyGUl72bekzPzfZjnuQdlPOYe40z4rPAvjlqRdbztivX5U3o40Pno0eNcyHv2FSfZosDy2Yr
/aeVQ/jo+o3Awn3sn+Ook0clwxB1MuYcoKS5n3UQsD9BnP5eYOaMWcY0JeWb2wLmPBmm7Vk3HKwK
zI0M+XbgSK0qMj6wW4sTHreTboJT1xlZgkIDAZTM4vGYvmXrqKDTVx4Ob2eQRpofGWCvu1XEcG6e
bP9jZ8t6VCt3D+kWjxcfLqTqlBi/ZKMhpdMBpMt9VvZG+CrRAsSjrHtG+lCdg/ohypRgs1KxAypu
UWVT1iVf/hdnZ7Zbt7Gt61dZyD3XLvYsYGddkJydZiPJamzrhpBsmSz2fff0+5tJzkHsk8QHGwiC
OLJmQ7Kqxvi7gehw3kbJFJ/zSL65jlneu9UVdpJGMx212HWO2ZBBBYLk3FuqnrZjOoL6K2EWQUUT
vEnimjvr5DbprRb7IKgdGBs2rG5D2EH3FZeUcdGk1LaDo/IwlTMiZgrkG2nrDqMK3PVZh6+jt0u9
U0KI+3OdeBXzebWNyTy0sDBkcTJ08g94EzP+UnreinncfB3TurxUU35fiMW6TQ2m1bSgTycIBHvT
FlOyt+zIfmbqknyx1y66LBl0ZaGa6oCvcj0zxDq5QYupb4QoN4hO3LuU0nCjadW400tOR99oMQeL
EqKlGqLPwDzAieNcfa1aoJfZSkFhyqwFXByTzWqV+mZqIQTLpB+2eWZHJ/pPd9+BOW5ZF5z9QFOH
JpmW97kZiFNsV/s4FRDbacl5LmILmUAzOAc7X0o4FLUdmyXftkVrbi1kXJ9U1wNFpd6z5WRyjxFp
vqCtl+GatanfDChx0C3A45CT6W1HNIiUkct4BpqsLpmZdnvNi7Nj6wIedkNe01TXOeuBfLUKfXPQ
yREOwlnjsGAI2uemhSxpVZWHRkQBRESBHkwLKEPC6XJydPmUk/aNJKdrTxrUwkM8MsbTBxwcTkYi
09Ncr69um2hEvETf3EXfVK2Zf9BNfSWEC/ZDM4TtF6tebNGDgNuv1GFJ0m1nFc371hlfm1o2AHyd
EcBiTbt1rZ0LvgsNZCwb8/1aWdqmXZ0vLJqUdOK5PslODHvasYlSIst34M3WgwZBdcAbD6GQu58y
m8GfEW52OgmGK46UrsEilvag51eqY4FImeep3ESuPfgRjf9jURid71CpHiRNbTCAJLyBJkEgMx3h
k5t52fNydasngoCWKOu0Ix2Id7Apke+nMdYPLRvTlmmd6Gs0a63PYy/T+xwD7Cd3HtRdrpiK2V41
WFHclAcI8vys2uZWlyMOqGb92FAIbMA846BobW3fR/LSOYvcIp75Mih3CkWcJ88aVcdtRuDZNmth
N2c3H29mSIO9SqxPsc7Sj7phNAiGyYoQGrwOPc/kHEr6/B0pVrtLbFgrzev7/aJNHBNYHOOIAhcJ
wfp1qHLHJAwhdW+UJ0t/WtP0fa1hxfQqKTeTRTSZY/T5VofgpBJJU3Z3GgVtWuKDMNFE5cAyKT1t
Ut5OjglYHTtjgJ6rA7kz3UDpZX0qI7s9tWkeHZZ5nHdi9EiTLxNcd3iGT1jvat+zmGuvO8YcjLGm
72hMxN3qMVJosh2n9l0ghU9TCkHt5qUWzkn5cV2M7IsrZmJy5GjFR9FMHkhJd4/OxfWdPFKhG9nv
5ky4kmO4666L1RymPdtc7uUUpWXfbVcxt1srkp9rD41Sm8op0Gi9ALfq4Xa4ftNZlR89VYmtRyTU
B6+I5LlbnTZw+h4KTq32jVzEZ5vOCbS0A2+IioPAER10mrqQKEmFqdd9aBYTUCmZrlRn5afCo5wd
1vaxBYUM5wlMCzn/GkalKl5JFaxuvTqO/NUb5+c0Iw5fN011ky1adci97N1wxpjC23lKpW1sXHM2
UaV4TWjW4DqdUYmNUaPNKwnCOc3RsNfI474vmUsXktKccmSx1CYRL4g62EzGkcgZJ5EmX4c2A741
C5x6TPYyM3ROFyM7mdoM6KJzjguhE2Rmp++dro2BnXrxB12wfxJhhdoumt1hu+IsC7uqhTVl8Fu4
IlY6FCgbAsBXxy/zorrprhlUXT2j8IOF8cGey0M55cOuTJkn0bU11puSxJdEJB9IaNNQkpTtcbYt
cernMX4xDMmvjg3gW0u8eGnF0XbKnOh5KPDPRFFCNqbd9/cDx/hNrBUvjYTt7fsVJ4bKWVmryMO6
sR0oGS8/5prx5sz2R9OB/5ljW/d1A60qEoSNlBEiNgTRnBVaTVJTqY83wjKdW/z07nm0M+PMiPgk
UL2471JnPFjoDkMlZRUurVUeewFuYQ1z6mMzHfy1G4E9YtTpVlYYnJO540uINSQTojyA9qId0gkd
NHVa1Njtxo2w0BmUzA51pvIlSlEmoH4TfowYxY/RTPgjholAwxFPIVnE504N8pRyCN6mTmbvkzma
PomK4CL4D726vc6F9Ye2GB02pwJYs7aH9ckVig4tHo0NoIhoT0jx5B1yMmQZutESIRhN+5XlfQOl
t9yRrZGgpRRb1A3tuYyjb2Oqx4+Ic+zQHTgMR0NPjwmDmKAeSZ6L+7n9oAiCDLqarO0+0eYtSGd0
gsbUfcuGaVO69hZ3wH/jVNHVz3FZEVJUzgUCKvJWkWa8DXzZDxBrzSEZYhXYSX+vWm5YKoqnbOqt
XarQzbMV5NekvVcYjTRwHO3oFXRTCAIw31v4rOYXdRVzDM7Y75ImyQOuWg4RbFvIQNO3KwcbMHze
5Kh3XrypebNgXy+ekxYUoPXRcfXL0JLXZNezn2f102Ku9yvpZKExIXoxvXbrav3HzhVPjRhJ6Zop
M5ZVu6uXFStTXkJty3K48EiZcAWmGdiV8162jdq1nqYHlgkszqTE3i8RSu7SLjkXs/roTrRG61g3
vms51btgtOGJ2pfJmCgzLqbXFDS/yHw/edheH8s57wXaV0l7lmH1HznTPupd3+28Zmz2dq7kBo7F
3s+t9IJMQ5aBhBORebBmq/paqZoU5TWZtMCCgdxpPYjp2saDfhE9/GlLx/MNor0+NwVVQSlMJ/Mj
bapD+ZuAzERvlfRjy6jBrIWEspwQIZkB/mHHQKy1279I4cEQ9wPtwVKOHwRUzSuJd/lrG7fXo350
jm0MCIckMNJulqowKW4W1Jqj3lnvklkk36q4YhpYhU6YA8wZn/UCSwabjMZ4eq0bDBGy11fbSEYW
RP9I8IKplfPryJCrvccUMZLk3OVgJSPKHWft5vu+dhqo+6nZTlaW7aI1FgF1ZX4C+TTO6Typ/TK1
BSV21qFzZjhJudXNyPmG5kEd+gzqK3Xq9mmUatinmoswpWRrbTNp3leU8jdzh+dz6qoptNZifHQm
sYBY8l6hZ7NUNXT+z629JF/hGwkHSQspwDVhXj5C4pRPjJ2sn0Viy405WGk4VNp0FELUvV9N2erX
cd19HeVat77Ti0XfmotCRMaI2HXddOhWiSLLVFP4cRm5e9we3RfmcADicjszmmiaMSqJ5Exrph01
JkOegChzJGxpbyD0XqXxukjChxGwphOxTpm6jRxIRk6dGuEFBecl8XpjV5Ds+yFuOuGGNmHJIEop
OAfdruF7SZk/o09qSth6t6cZXwjAOy1rJWQAxFNJBBxZOe2h1qrXORb5cyXFcFZoD2juVsSy5EwC
rgYQkyi0naZwp01hLxJixHabo1X0dC3QeXrsi6ZP4HgSIfNNkuZxHzRFYy3PYqLmhdDSYzdYAG02
2VJQFCYstT6w6swE47VTa6sb0zjQnGTVF7SubnMNcjZoA2p3SAIxTQMjiuLeqcKs7NVmpQ4E+sl7
OgWK4mHfWEN1F3W2u4F7NC9VAaN1iFZXukGNVME5DwKcmtKU2L9t5ZRC+m0nsxtZxjzAswlJsHHK
ETDMZEhhSsE8wWSzYLXPKQBg8SGLEnintuSmBB24zxg2eW1XIUbG0dtOjBMdttdK767TK0tumtZs
75C+y0PfxW4VlnO7Qpsgv5ZhqmuQxsaocpNyslevFqNSbL+mAC83S+7NE3KXdcFUkDqdPLhKOS7p
0FhZuSB5HTUR21srzS+ITfvsXgGPLT7CHsM6Ll7lGAGiM2vcMKctKoLRTcG3+qpPBzi/tkAQB/S7
XtSQVe0e0X0++wBqXKeIfXwOHacyo6e+MrroYS69pfqcpMVoFsgWpjzdOiUc4idY13nYuYpiqGcW
/dKku3LNDC+MxlI9p3He3FUE/TyqMkGgoQHiX1pN8SnZVymVbC9xi7DQK1Bus5nbZ2gjU4Wgnu16
GJkvUgfF0iefulQ3oqBh6st400xJu4SimF3Ibjl16ReIX8u6d3VX1LdmJKJ8N6EMI5S+03LoBMdB
xMmYyStvMhkeh2k0XwXeC1U78zPr9cmaF/E2VZnaJVpjhbrRGOTR9h+yIuGbxCLdR7IsQoJ3+kcX
wWjY6809Dfd8dAh92bTW3FFwdPdpVkVI1b14xipgl9t5SIVfon4NmXcMCssHDcCPq8s66xQUWbEw
/49RpLezXeuLT8UG5gyTvIHjnj/by3jPgZjtlTGaj51lzzfWGHu3HeMVsPM1aJzWCAK9ttlyB7N/
WoHYoKjnl0EgCYszpMplMiWhBxmLUHPW/MQz0l1GlNO1RiQFLquqB2gpyk1rzO5nXatDFArj1nOT
NZzzSjtPVo12w8aePY0YLLUZIQrVRLUVaRoxBta1qF3d1lguPf3FbSz7adrIxtU/Q1wKdtgKVsuI
6uZTny7joUYfQlSk1jQnlJNaG5RorY2AAr0K06HzNppHR4A3hs3Oz5sofkH02Z5URteHxkifLtJa
GqT489C+KwFkrqO11INBekrH/pJjMchVOyPr0WeOCdlNW7OzjVsJmwFOyQMFWzs+xHbXb8aKKTY4
aSzcAHn6aAxNfGidpTi0S21/zSqDotAo69tySepThDrrwbGFczSSkVNjMvKOQ42GxddHq062lbJq
MvaMccv8bxo2hHWMrybWnfIfWu5ldo2Mtsqr1mM7j+uL1QJp+fayyNknqjMKU1i9A4dht6FXebYN
J2rC1hkYWscUvrc2Q6RT173+YFF50h8NbqjPNgm2LtpqOxbeswsqvzMUI+mWXn2IpPZCIEoGQ5cl
W9J1L0VF/bEuq3uwiLndsjMeXIRwIQGP0UaAXNLlVdy86tZt05M5lmKTCiSFaTkhaROqP9JJYJTQ
XZuO1XytlELoXxn5rhq72k+t7k5a1RCudZqGzjgQgTN457WkYm5knN+knusETe8sodZ3Lrae+uIN
xhkp0abOzXK/9tm+TaYwdZECVm1nXkguuStL5NWM9nrOkwIhTF7pHxnA9rrA/PvWWHuBNiZoplz7
Edpz2mhEbG6Yxv6K1OjsdOvOHkr3YGv1qbedJw+pKzlMcwvVk5x53hcw6BJ3URsb/hLp7d4EY4qG
IQ49M93YU/44aNlbmwiqMwgR5peBlyYHw05OUYcEC3faGTra9eNGFwevXpg+xlbX+1CGbkhSiQVx
ZW0iU/WUetrdVZmKEp4lhlPZbJrDUCfJo3Kqi7n2Q8Bo3CzQzTilPqnuoxn7VxWjWJXceX8Ga4Ue
6ZLCTxtLbawGoV/DCQetFZvbrrvuPnYm1JkK57WwFLgZp8oG9m5El9a5INH0aWZWa5xWwO9WNN6U
rXWuq+nV01UdxnL5LNENJvCoUNWxeVByBeWbXJvJEi2WjqYGt7BUEyyQxAc4eXOzekmxGXrsWeZU
u19lCbHlzriBCPI1j+Rf1feMHugfnTgF7RpnFZIIM4TJZC3oVuU5rZaVxW7F8nmQ9nNt5oyZoGka
tuhpTqPQ6yfNzc/eUsQBqivJ9GZHfF6cqX5LvHiiKiv1M2x2np5wU7AXwlCf3MoGGdYoFZdoSbdG
hNy/xxiwdPnHTjbzHbIGuGSUDMHsxPbNbI76ngjs5WVi93+ERIvDtAG3l8q4HfBZQYNNwu8tt4Gl
VgaSyxpPUZO8UmBjDYu7RH1oNaHjUcME0JVuMgdTidD5CKQAW9gObz0qxhsLg18/Wt42Sg0kV+1w
nyLE4JjznqhdEY9oSNNzxVp3If5jZxn21tR0X8vWWPe1ER9wvp0t+pa9biT5JUVeMtfT57TKnkRU
f86q+FjW3byT6IzP5DUPIXj0GHpDtXzm4ulIOSYVakV/dfDUvXbTZEM1+GKxjXNlYGNMMlapWyCN
85FAJCcc5CzJvsHs2FvItF3TCJdc2vtMm+xT47nVCaKbKj8Z+i9uLeKD1jnVt9Xm+XAMz7m47EgB
Jip9ixg7CbJRs8Ajh/qUT8P6rtwubQnGBs6DpHRQPMgoufGsVL2MJSkU5cAgp6I0q09FyobouBms
mf0NN0N8XNzZ+IYSYL6pkijfl3SLCClJ8TaJR9z3c5IFNoNjLh30JG/p2QelYWTEqhHnfsf4zpM7
RjQ7QhXWy2is1BwJg2B3Ud956bnA15IHTCcX34rVBW2ziqkZPsxZq6MjSaV8novOfnIZ56v8pqqX
c6UV417CNKpd1oAHQZ8LdWdYsnzjwYnzo1uZ7ofYjWcH7aGNtS4iuW1wJkwc10SVY4SA60QsmX4v
0PJXQVnMM1FFSkyhLcsGS4GjvVUOA3dnLBUL/VZsZ6Q5mcWdyovkpaen3o/juL5369ScMpmlQ0jH
7n0c1VqLXZosCyBDikp2FO6dwUPb+VM6gI+NmBWoh3XrET2YtIOqXHWEatB/1GpJY4MXtM3FQHf3
mGkAL2ZX5yecC90BrAYtGW6qcxMZ2nnNmEfTJqqJsL+15bzVo8QJa6F1LdfcNT5QdDozM06k+myj
pT7mlugOqrSXnUH2NUKd3jPPtVkV9+bglaHXTNgd+so8a62rnyhR0SUoYhMQs6CVmXBPYtiX3WNJ
gRsm+hXVE8Kr72oUjFkw1aMTdkOfB6thQC70CsLeXj5bBv1fNzf9s0o8bWsv6dVJNXn3KZ0vLY4J
WTJhoN+W+fwtdRp1n0vsvFCKUf2e6jXVRIe+nmqetIxYNGfdsNSNneTzjd20NkFDFj67qJrPprFq
W56RbGM7HsLldTXDngia5zRfmO/I+X8LEf1g653ao+1dUemoTt9nwhrxswLDo9P+IqwSkCWhHVvt
fAq8EUyvwZrh67nzILDz+/XY4ACcQF8a04gf0fnYhyxejQciXMZN16CJ16exD8ZchzxKLBwLlEP4
letlg3LOpFnjOrTAC1elAnBewzejK6d/YLt+HE1RhEnFWNI+RttObV5R8jjxQYdiZdMAUDUNwzgw
HBggwVn6IGL8wV2r2/PiY8DVv3IMzdsuZ56EPbSAmBpNOvO2Z/qK/A7M19vSmJHCDweEknBCdCGd
k+oA3ZokkV+YRHdFxaL5JNsEfaQRwcwyW3lL8gpVugP1nazDpVgXhbzXoXgg7CdkBlBKXy4hWJUe
3aLXmALufLIbEnGK0/YWwjkFDkWQlXYdJb/jmQ/WldDLC/VtpL3xyzkj4nxMdJZjp3bLWJi+wMYS
9AKlE9ppfRNjSeRfkXOpK6NAQCndy5TpT1KOblAhurqbuHwvaD++mVfTShnT2ulK3I12mWxdF+Ef
uBDQJx2LrzfkSHfjGG9SJJw0DJ4GUuIutw4ZmVW6JuGMVbO52jc6fVp9Zifbfit47K0cbC5PxzP1
ROG38UQo77R3ZpRpsY1YT2/kvp0zfs2kEbXs69j62Toz30kF9Yj102oIE42smuOjdr+xETDqqZiL
98L2xp21Ol+ph9vbxlRczhWgBf9Ffxxj/M5tJu4Y3uLt+8prDkpFme/VVUO7a3Qc9ai/PBPpDQYo
CiJYnFLLIx4vu9MvOZLAXYrCN8jmBQbvOrFcTSQbzWv9KRuK69QlSsiitB57WkAeECfdTVJJCByU
uSst8g3z5T6RWSgDDrcjEPTAN4/LEHFCsXF1ZsqgUCwo+E1IfOZJXVIkkK/JoLmKKqW3j6Y7NR8I
bdRuOZqXvWqHlg636X1ESTabwYSaq0Qq3NOr73Dz3XvohY6a7eUg9blF8ato/0BeD8U0lh9m1FZD
LGy6JPYI2YPIDqtlBg7uCJ/6SJHYZSNPwFm3c71EY/VKYX50xFIEcB2s9LKaYesxEtS1KIHgVvdl
lEu2n5hNdFmRMH+Y83EINYZEXZzZLbdkzjKtlEYNKCHv+M/ZGXFfFai9o2QJGOGRXWYxxxRuaRka
3rySotKbezKNHoa100Mxy2tiQWWfLSx0ARpncGMDZxttfXLTqOKMdurWzup8q7o43uWRfpsVzVlD
3BaYOl45b644GAFnDp1A3rUor/9oYJaDaCg65GBFup8t5fqjGy23aVSl+EBLysJp8BWCTnY2MW7Y
tc9TeQX/0dl2LcKZssjcY7+6xmOf0DbkI2N+e1VDDS1XC3VWAW23JYByqg07UKp+16LKuisdMk9S
qx/9VB9u0Rp/1CZNbLo80nykaN3Z5LqHrlXcVGbyER18F4jZ3kS1TTnSLv0F0G196Dy3PnWkPtZG
9zI7stlm2H2B3RjqMnegn7HF9PjIoPqI2DTsFZ0YTpEPM1toINL5iWGXb7biFHeSud4iexk3ZVaM
OzNPzpFlmZvBsx/seBjpPOTeyax8s2ZSbEVcxdyO5sly+XnNVGNZlB/bDJHmZBvLpgUrsF0sdA2D
BjYmqpS9u2QKyW1WHKIu6Z7c0fy0tmuGngHuobR6tJij/KozMZlSTi8Dy+XBW9YMxzuOX/ziOVuE
jOt9bUnwMKUezHluX1OrvHEMtbxi3cqOUWbEN7qReiH+QpJtq/a11jODxs1uYVsX85ZJE+NbO1fZ
dqXF/Jzm5ngscUFsK6yKD3mLh85ukWjHmkAlQ3Ir/gzrluQAKG4J8wcJ75v0aZxU+AetQQ8Mx7yl
tyhIYgAlHBmBjVtp70TWHUGo1DvzrhbGfaz1W3bGG0Tiz22XnPSUMw7tnAq6GhUyavsRaV2/wfH+
JZ7LjEO0uJ5Uo+/pWRdyrl4w6yJCFenFIP6CRo6NtY4EttlZO0frGOJS2MhkxHsyaBdmmdubYewA
ZXsDO2W8c9YUJV4+fHM4gYnmcOfNQq0Zzqx7n4HxRii99CteKhr7nIBajIgkhuSZXm30fsnulOpP
eeHxBFg8VbHGhcC9+tKsxhN74YsNk7qNBomrL9GssHMGlFi0tyhQC7XlHF/hO7N4E8fST7vavEgz
gQjU4yfsFyySfFiPXuY8mPUy7eJluddR2hHxUKHqWeEc1yzLadkxpNeNXh6p3Zqr4SavgByj8VkN
jBLoDEQEurEi4p6bz57qvhEwgnMWCaanDSgc8ig+rRGWUNRJa4AdEjdQwxxcl+m4e6t05mCICwEV
SAFT5FhV9LVC3oRQyDcroeC2uqckXlOQvPVCG3YtncY0iKLK2Nh4qX3RmSesJa2fZHCYzqLVQYk1
wge1fqwqU/f7yLhjNDvSkxzMMbMtfDlAdEFcJJ9j2HcFop3NAfW2Fij6ro2Xed4WvXoZ2EXxHlXr
8yqdfMt4kSvhk99aymgQhNZI7TJ0rMrGViqjBhrXWLe6tc63MlucIKFsem7NdQhqbYxYXUscmg10
r9tm3pZUlPoIs2b4OPOdbd1iqYfkxVQojeMSt+4RZcEEUZaorUAXyK40vTXTFGE9m/OdafXPY5bf
NcCJ/ggodvXnq71hNK+IhZ+SZMCkOCVrQExnzlMNlb2Ia5JG9+T1brtxrRHzz1W2Xxv01UVBkVSs
z95EJAQdHnMhIg2G3hbtbkVpxZDNFIjZGgtqtLZerV1edGiAcQxKM9QWqgV/zlYWiabn6jZxBTcx
MZ38Cz7M7gUkq2yh3O2YKNXFPeIiYgfEMal/UezpY9iaVlvstKHR9HABn6p2RiOQ/cSjRgaN18oe
7sou0+gwxclAuGym3ASNztxwHzWzlTvbHip5sabYno+63o7PU8Tj+5g5I3ITI496x68cMxq28OSq
g3GQK0sN/NwBbxaIvlB/qJ+lgP9d2NI1getPQVHRYOum4dJcO1qDalxKsbx5OKu+/XNS1N8EeYnr
2/7p5RdtnedZ2Lin9bVAHzWPJ3A75hQl1RL881voBq/1V0lIP8T0xbkx4uRF5aaEJfQ9RXWq89QB
cgULAj6CfCrVMpWvdNQrxX79pe2bxQHTi4zivOpDUe8IcJnv//nj/F3A1PVT/ukbM+yBJQ32tIuq
ivpLNhxs9vSlcMbPq7n8JHnvbxLFfhypp1FSZB40/K4prYLyMYqeDcAa5eexhVu3TjPWuN6gPf/n
L/V3T8kPgV9x0rgZUtR1h/EN8ELL13CwWuPhf/Pqxo9D9XRhTtCz7borh8YJaXmsvRCV+kni118/
gniCv78hVAMiNlKHazVCkKE5FbiLADtdN/pZYvtfXx6kgt+/Rd7KSngIS3aVLgummWFLMagJ0+Qn
SdV//UwZ8vr///RMaaVeYmjCvZg094kx7DOrDhfKsUn72YzPv36gjB+n/0Gi5CR2FSuJbuaXJoIT
1C/as2lsG9VW/6uHyJA/7AXIlwd0EIyJbjMHDGKxtY0BK7D/54fo777BD7vATFqHXYt0pTi7Ut12
V+0Woit2KCaW0G71iLCRpv5JcuDfvdkPizxDL6nsnhvSjTYzDQXWl4GshJsljtXWq4sS6GqMf8/D
+6/vhhl0//lv/vwFzK1VcdL/8Mf/PFYF//z39Xf+79/5/jf+s3uvLq/Fe/fjX/rud3jdP943fO1f
v/vDBvK5X+6H93b58A4A3P/2+oxbuP7N/98f/uv9t1d5XOr3X38hPKzsr6/G1lf+8sePDl9//eUa
N/1ff375P352/fy//sIEkPJd/fj331+7/tdfdN3+t2lLZFPCtHVyZFjt0/vvP7H+LVzbcxxHSkMn
xeyXf5VV2ye//mL/WyANEtJxpaUbnnVN++yq4fojfkcw1JDjzSLg5vqCv/yfz3X3+xnz+53466kT
P0yE5rg0ERcbuPYtaXjkMvzwqK+1JhJLn/B4u68p2aixvrwVGHMgzeQjczegHwUhKoKQLMPNjzM8
khik2OV59KlokjJE4npBwvuTWZLf7x9/fCzpSZoNm0Pd+mHYA/hEVkSRKsC5y6M0y6NJFW3Laypf
Wv9ku73egT8dx7+/mSmkYVoGVCpX/vtNq+lSUyTFUBx6EX1MLEqb2TiR2EeUWOaGfeLcG4seTqTE
RRMkRQ23zQXJT0XWfXFS0W00PW7B2oCyyOgzwNd1NkK/c7SvrfeNmMLIrz1q1MYwn5GwRz/ZpX4o
J377/MijAS+EYwlh/DjFyZVatUiSfw6ZLr84INMk0Cxv+VgYIRr6dk8ayMGzTS9sXXoVRMc7rGyb
Pz3wfzxY/yqH4q5SiEd//eUvbth3n+GHfHkNd6y+oP0+TE1FUFdmnKzZu6fnMwPd835SsXy/mf0/
X/jHyVuDTp4bDEF+YPbs21w3l7LTXpPyAF72NVfO0z9/NYOV990TwrowDNcTzm/Xlyfkx6DPqJWt
6OwqO4CoQVAJutwujc51fCnKd4n9Z16vkQ4kTtYYMY1l2RVS/9ZGB7vSNnF2A0L7iI8DhDPoQRl0
z8igubxPniDtDmTj4jrGLbasecd+sXXNaNORc+L2Hi2gFQpEbVtCEo+kzigwoFYOwZQozy8IBL2Q
prmxHP0z6Aq9M56XsSRBK7n6Ju6XpiiDxnIfIpMjLCLV0/CW7kSex7GN1mczijfkUOxVTa2fJrfK
LU6T11zhYcr7BLQHf3BXg2c6PM5LFCx288ABhbJ+nyTjExjlvEkcfctkLNrT4TgpAIRVI56sFPTI
8rjQSJ3wakAAMubEpkOOIvehBEipuuWoNwnDI9NDjW9o07O26GVpaiUu4VRfm9Awq4NbfYrSxQA+
B5peTaGOtB+nBSTuBtCx22KbeozhUqwijBYVrsnyPnjmQcexGWT1dGPaT7OBkLfEaDmSV1XIMsiX
+qSN4K4KrhBvgpru4JcfSHPdR46NvbrdlXrxPKpe2xd1fenIHOz6MpSztaOtQ2VPfLcxej7c3wF5
4re0wEribZS5bZdk3BtCvnpGfs6Ebe0YHXa7FPAchya1Lk6eENAIOB5Y3XSn4UezohtNx1aWF2AJ
9TGPmWVVQQ0v0vmcL7MIpsze4Glyg/lNW8MeI99UaQSTiv+h7sx2I8fSJP1ELHBfbkk6fd8kudzl
N4QUCnHfdz59f8yunq4MzHRh5m6AyEQiMyMk0Umec34z+8w2ixONG7WsfnTZhn6EY6st6okQuXqw
K+t8N4skV2oRlwdifMDZODyFloBaLtmi2L5ZtHZo4FdaKHpW9Wtqae0Ks3VcmTvZ+gyWOQuEhg6S
w2x4c9951XSR8quu7hrcfRTcg2zrEWDYi7m5gi0tqV2pDI5JfzbgtRtaaJf4KJSEu8Mhb/1DU4xq
J7e5ujMcD8R10fya29ehWKYTQuQIiN44adQffahfQvysK0ma9kHhxzYOSKYP3IumFl2KWBQWwiGu
MMYEhMtJrqMdmtric6iYWY7wBjm2DRjVbFGXVbsjD13hjfQ/kA+fy5dJSnXfa0QoiV/oRnnKOFyV
FJ5YikXAC9qjr8XPpkqeQ1sBb+ftmZ2zjvFjFqCNpX5o2tI0Dm4fgxIMHmSzN1obnaoyeCizeOgb
RpwYxjAAhbtcS76xKtrsiHemhOm01u95VJ1ApqQILxzb8fWjfekQEbMbSh6UjIusLXw0UVLtWtWu
rdGvLey8xISmr2FikptgV7OlIXWHigugCEgLWU7sHmbOcyZ7aSfpXktNFOvmC5k79igw/ZKN/MTO
zyQnztyGMO+GmKHAqdIkQGyu5LVrPvfa62MfvB+l133+cPNHsep28pN/+M9fe/nZfmR70zGdbB99
GcSlKLm0eeGkv6/pb7CQX4M9bOBAOtZH4LLguD/5bzId9p9/uRGs2//6RbgU4pSdE/rIll+DfWvO
mTceb4z1joUHaGBdk+jcRZQxmd9QUGwjVx1jSFZVmd97cbJsc6B0IqmEayjc44RhF2V0XWbaDf9z
ph0ANpWAI+WLVCCW8okSB2DtzmwDhbbpH4XJQj08C966QtzgXX8fOY2HkW6nJnP0SdoXkv3DhKsk
e8CFxVkqXCBOOP6VQyAD79L2hvxdUu4Go8VaeNfKl1NUY9i6hdGdnk7+2EfanKbvuL816VMQnyFM
jjAkPgkf0Jje0vZdqL6nRCV2QxZOcwbglQ0kSQv32FX2TxYt0RVJLooXNgCAHCH61eCU9s2R0t7a
dqp+p47W8jC6JPydEshRwreF14j7LPMqpDZrVs+JYnDqJgP+HZEKWgRqGfkkF89ddZ3zd6xEI0hQ
w+mU11K85VyF/J0k4TbcCkSKFe1rai+B9CUWjz65V1hJNP9hmK+aslMAIJB1IXjC1D05o07a/sTK
hmm1I2KZMwNf2CplVNJouUnqq2QmXgF5xtRW4Waa2qMWuJXxwE/UFofl0pjmWxR+JNMvAqSeUmuO
P7yri5nFvLPywxai335jDJRbx6wd4keifjWjj5uJlJTyVYiDM820AnOxRH5WofCIgpnztcObQ23d
1O0BfqAZIGGUfF+4EQpGsL61NeMbkQWETGUPW4mMQ7VnB/duktboJFxq1VYKv526JLyJuy4l3kMI
yYteofNK5bURBlvvfvtOm38txmNojCyOYKciDqzXoDBO2vTog7sMm5BYC3bqXatfTHkz5d8Mg33M
O0ayssaNUbwmBBxM7duMczss38PCjRA2ux9N0ID38XQYD5VoKrSfRMK75fbmp8qpy/QaElLGK6M5
3AuXpD4m8aosd+JwTXNgutmhaFdzyj0NBpGNzXiFDObh7nNSY0+6zGqtTfpY0ls5C/Z2Hq5KGxPz
54EGZiS5uu9Z0zkizKBqv+P5qiQGxkgv4xWnIQd3DLaSkxgma639qBI6NWAL59hYr1q24r1+DETX
GHcxDRKkg4RyPyxiDtOaaZVgzB1vOrjceBM0664tbVFF6t4YGaYlhDanq0gRfRQKaR55JU0PvYJ6
vRNJGetrgbQQyE4H/xHmcG3e1tUruf0pjFcDT6ksEhu7G/F3YB4FHwq1TY+WnUoXQwQy4KnTpkru
2ehGP7G5ajWICa4oXwgnmNJtND7HcsQO9uh0VLjQHYLvQj7IzVZRbasgBhitxpkxOUpB5Dl6bjtx
/9JaK58LULzDEU4RVLtwqyiuSFQoLVyz3I3ZC/Y910kxpKd42PEg+gDl8ovebHv9FLVvOJWg8oKX
uUf5W14joJ1SE/KLdh55sNvktz+cx1BmqXbNml2TvsoCXNmanfJz0IBV8gbrn+wrwmZy3bx5L9vD
0G/MMHaVN1eAohdZns+tOaoMqa919DsaUNnJc886rqt71wLISEgaQzItCAq4uobxajIcKNokI6SZ
fJX5jdsDpdC33RxnbKxNNgZsxNNyB2DSToKULFtGRBp6NrCvAhA3FDVU+4l3UdesCcLTFuqZgeo1
DKRr5KHeweF3k6p7amLGMd5MDlV6sA/Yb7e4UnF5wOzZxulVU28x8Dd93xjHlBWxbgFjtyzVFEJW
qkI8SXYaDd4NfuCYqDkbB0DgifrejwzteVNabIPcRnxxhGXXG54A4Lj1iXQCrIE97e7kCBL4n8Q6
hMdQiyu4P+XUO/70zHP8FU7ucwvWK66gDFWkbh6y3tmuoF5VMIRS/d6Nw8ZofhHlkkDl1hgW3cbC
aTbtZ/3SHw3JTeq9Vn2G1UOtuYKVui2mgyh+liOqIrvWUpJd4gBAHMPZwzrg12sIRZtRV3H9vFnZ
JQNBDogu2qDQwKuATb0uXrFceRpmukD77tc6aHrCr5pI5BS7gH+W9IMRcBkIqXHMzwz2X3XKIsB7
u3DTJdPHBm8gnC3K7hyDeZNte66+Bin2pn5nxOusv6nEGgaRm5udadYXG+4juAikFFhnkg3WxCLC
UrHXQ832FR3kXO/kWkQ2lfTzU8ISoZh7HNxOyPEJ3R9XTsCuxFj9WkxqwQWliYDNskEysg+r/qyU
78ow7Dn4NS2ELbatGcZNJb2SMFDBB9mq8t4mCfoVLkYo9mLkAhKk+wjYfevlLGNduPbNctVCqRzi
eAX+Cds2d5PTTua5nTssGzslqOwqfbOS4QFK7cow7iapF2ZAWETk4FtJ7/1nrutb0JGuUvMpsKAp
TeaZeaOsCil6qiE+p2p26bbGLOXVan/ldxOWmJ4TDDaUV/8VBNajKH5CXqSTfBODQHeyFoN63ZNc
MK8lNIm+P2ZD+TGK6RmGLc91+V61xUp/xmmGckoaBIPQOzSsnyprj1UHkyUndgETjNF6bcUnr/Ur
VGLpFCQjr3X/6UuQ73qCdSDBNjVQBxvMaaKoTqwBZKtlD76/XWEii9rLlAtOSUhZxt1p/ihyj8/I
LclJiAECKWCbnCgjloDe52ZlPy6lUN/R/YEd39JAWJtivNet8toL6W+IK07STZsatwpL3Xtcl2Bx
hz0J/M4SHK0U3oq+ljZR3F1LyFKJvAK26wCEdYkB4zUWg/X/fKiXtL+mBP+twiyHephNHJx0Q5Uk
S/qzX7sU2jEgcSRsAksstoWCz73ltVC1teJa5BFGTUONnspslU0rn6lQ2WwTKIUuieVp1Qc5hwZ2
n/QI4YCLxosGSH1fWTkWWRwc/BEWRQbJ4FpFMrlZPUP+YK6mKFHmxWYfsElDfodIY0fVeFXI+nYv
osD6IbQvGIxKbLTBi5Fre13ndJX9mBLn9m3JktE3jj6uo4jTbrdvw6867gjEvknRcJ/HWGYzRlRD
7QcOmzvISNV2MJQGezS5kUBekLrVqR/F5D1SrXMu8w1Ion/VAsM19J3KLts6ZUq9itW3MrhCsvMU
mEoFnQvdQwRxUJsaQeJslQ7hheQ3nIHdoMtsJ3MOIZcO/KVoHUPhIHDQ7bo3cDmO/g2CLWp3avgC
Bd7jdQRYEVP4cFCzDqwXx7vyO0ue4vDam6+5cAi1HSmgUabeIUR/BQoKzNeesvmuol9vi14bKMxD
NKIdo2IHExbYOEYwHhMnTpIv80GztmBwUgJSx2Eu6lWHvdUrhtoNUuxcU9Qkq3zWtqo1NQBY8YYZ
BAXwLnOzibqnOixVc3nu02eCgBm1tBaIfDm49kl9mXGk6kH5GUL5tHO8S/k+6TcD6ai5dPritHwG
lKoQ4AWgZ4vZSyZsp2ZX+ccURnhgnX2ARMU+TsEIen39UiY7obgE3WCH5OSVF2v+jLvfkigR+gDX
mz2kgOSGVK3U8CaF5zkmpmFysI1PvUKKtPLL55xV1354L5tXTJLaua92afBs5ZeIkLrNSpiD8noh
Yl3MWP4mLT2oWv6d4Nv0VL0mwlAySAlhw5qMR+wB7AfskPCQREJ4sJIP8IDEs/LGE8nd2LIiAcVg
1SjL8DyaLOg57Qi2KeevQly8hHVlq+pbyKjLr46+REJGWAnlayt+Stalt4J1nn2X7aXVjiNYkzF/
KLg4TbbrbaSuhCkN1w3vb+NU60/e7LH8lSXfNMPC0GfgIt61AphC84t0pm11D61+i8pTzkBuLj6m
KXtgoeVNFhOTn4QPqf2BQi10l57eFiJLpMels/g+C2eGgHZVfpfVEfULDLm1YlZZANHi7AMspPiN
Ac2udf5T/rutjl31PuW/y4TvyzYbxaNw2talq1ZeWfH1FZI/9x57FPySaAGOb5Q3s+CdK0rhcTQz
yUkFjFOKpdYvIpaNXCH9JLa+2+LRfjc6XGYzszS7jYfvfvKoa5GiW9vsWME8on52awqubE0DK9+i
1/WLyeZFYwRh6jAUZ61jv1Mf8s7y91WRfJB94dDDqNH03/Mh+qmLggm0TvayOqUNWwRxdIx7VbWD
N4nDM8wSDYRZ1h+1tMfes0yIdFFlXXyBsorDegmsIfmzmYJ6QnoPsjJZe9YNY234w6psWijrJjxj
beB3VVRMGvG4MvXoHpb9xBEItk0HaqKY2kdc8MEFofVt1IzEhWVglWOEcLCv6uCllLfhxwB462YY
TtZZLO8iyx9BMkVXRmeqm6ndW9KUVxOwsKvCxtLjIl+RZyRjoBKxAz7S7rpmItNe9BvGfqbdQ+Hi
1cvUhuYkMkbWeRE6qkA5VMXwlTEvVjL5MM7ajSKqVd4wm2tusA0lXjjZE4zGg8n2yQSnGQiYNUul
YXpmxBbVHdjZUotBVxx9VkF6jyXsJKVYkht8C8I5A/C2wqOB+tPuxfzQ1z63Ycn0pVERLgnK+nua
v8/gNU3sYWazAr35BZk1O4DkKbnphrcDdgGVTob7EIXpK+aOU1TCPPHFCvxKK3/minVXM1kAlcaW
06KFBpLcADQ4eeq5esObxqE2tCBysHlWGnNXpekrdHnJxfiYkZ4IHks02Ahrd+LmVJLuLHZN6YY1
s+pICshYxXiBpHiySTw4ZIruY1pDAWLkV9Qs/ZSIwMRQAOWHpviY1G+xecAx0z4kQxG8vseRnTcS
Gy1//FBGII4MGKnxzt8CKX/BpcN5Gwb4KUpKuAiS4XUGyDm1kjn69ezkGMXprBB9u4swCrO06LTm
0LbG2OYJCpoC2HkLS036GNIcciDxkTkqw6MpLFhPPlcyLzJy/bKVJ3WnekJlnETd79YtuCCirkF1
I6SmEL1pu+hERV2Ok3ZqPVz9xikQgk2T4k3DuCFu2yjLXua49Fe4+xy/pDGCvrnyEhZFiwt8+DXn
WnXCoVjA/8OYL/U/lhKIezOQvUhSCzuB397kFEBYUmRtTDPc1VyAXRDxwFHVoDuwE1RXL0DPBWL2
AfhqljapfBa1z1jcxcm60Y6aMcKrDPaGBKxyTpWVmI+HMCHQOdc698WckkQ3tR1eUR23Of3NJ7rq
34aIgWAaGN1VoK4h5xAsW2/y4MNYZtIsJ2zex2TDxjjxiXN4w4B9VvDDn0KiPMrj/GZMjCrDKhG9
gFkrRy+12pNfOTWWmOAfVLda82zCEf3Qqs+mXn7Mo5mshUnKHByC5bhCO1BXCuSZesQnOb6NsaE7
kUAfwzgcLXJTUNvEFUMx8tCriOYDscAZAgn5nHMUB7mmgmA1ljmjhAVvAMDVM8TpKPmJNukuqVbG
mIeXpC+IMcsw6QanZLdEQnaX+4caPEref33mfrPKBPVIvhRt5COzYq/2sboKCvmFsA9plY+DVaaY
R7m0anZu5gVRdktGerKJMl/nmKYEL4lx41lS3Dn5LBzrIWGRZoJBqWTK9ALoMdP5uL3kb1kUMvY+
Kga9uzR+aNI1NFBbUHYsy5MtVyVypTd2XcyPmWgLt6zMep695ykcpdED2mJ30Dl8cH/MAqEbMEhv
w1e/nzeZQbmCawjrIvQoMVGMFViKcVwT1HThN35o7EYKHIQkyS1lzygppAND2ST5Rk3X/vilR1s5
W8Mh0aUtBzoCY1LB/Hgn7TNS2R1/DlFeSStXgtMNb1J3whSmZMuBH+czrjyel+gdiXTFayhfQ+lj
VhOrZAw9XVoHqDisURI1PyRuk4FwvnTH2idmu85gnr+nimprye/G6MniqmC45g/9FhDWEofosI+G
lHqM4zayxkOuv/bR74DAgTRcJYNkzQmIaZDbvJ8FxLXgogdfOith4/AvEa70YmdhOAFtDKyvcbUf
i8zgYlrmh3TmT9CrUCM02YvJj1blpsX3h93c4KetT1ZzcyxsN5M0st5uxHBN6H+G6MPLr6UkBeco
8ZOr1v2q9JrZ1xIzjNwo/sCws5Z67BsRKIvwVc2OYbgjjdX7m0hnZH01unM9bs12W4bJjo//HMc7
ZJblByWBJn+pBZU0PKNZudHNZzW9z+TNJgc6jzPg1qh2PlwN5bMOS44kayWhl+SSFRwT90q/pRZp
xTnG8BnsPFX+1HBb6ezBQ7fWTrqKfgN6qfS04Tjpa6U6sCmklqywW2Uv+Sbrc+lW1S5/qtpaNd/C
YDsIxBS/q6W2GXCwX/qvnfJFA9Nq8I3nAvFtKBnQQXYNIXdxDdqDrIXmE/NPi/UYf0dK6wocN+jg
ahLV4zKn44qoTShuCvCTDUsLLzflFawk7kg8qg9V37WyhyBJoZVl641PNto/qvE9tZjGs+vsRSa1
nAlThifTPR6vlT7suoUmLQTgbN4UECxxdy7JLCkCc0F+EF975sbkdDoX70eQX+XkOIr7RNsp7ElL
yueGq6wdG+Zf1K3NATylnaxulWFrjB+kml2SApQ2dOx6wc0XwK3l2E5IuRhgXA3xCLvSrg5yfIOv
mC73T3anLmLfSocIXk54JubOhu6SJ++GXDI/+5HzIzMcTYbqxd1JB6pBDKZ6NaQ9l3wS3RRIg6hT
CCGhuC43ZmJt5/LSS0dLhLgLndza5OlGKfZqt2sUrBfrdHoz2EZ18RmgyL71jPDUNKe0pzrqvUaE
yIafuT0vP2te2pG2o6WqGw8V7+C57LaBPG1BOOFSnS6BrxwnwbrwycPPMcKdahwhsJx4AUuEcagy
dER5fBJ4YsfvZpVk1yMD1OlVyIkCQdfp0G0xyjDMEi5pBCX504p/ldp9IYh3PbkmCZTSqGzyARCy
Ob9ldevwZUDA+szkeA3MFld8b+lenavrjn1uPq/iEfveIbM2EXJagdze7eZk0wawFWvy//dh3Gfi
qQqIDrzB1Nmm89Oan6QKV6yn5FPuGm7v4jTlsGj8i1VcBOIdxDn/Gib803f0N1vN//Iy/T/4nY7R
r7poip/2T8PT3zxS/x+5ohafxP/ZFeV8Zl/Fd4RR9D8tVouPavkd//RFicY/dNkwpMVVoZKZwZn2
T1+UKP9DUSzL0hXFwNaCw+m/fFGS+g/d1Plv5KYY4Jg6zpB/+qIk8R8YpkTD0oAwshMwjP8bX9Rf
BqP/Hg4ZABBU1cRlpVCIKiqK/ocnCK9TPMdj326yqkdwYazdZNXbaIzxoavVYtsNBgKw30OdC9Nm
G3StCFlsJGchMlmrNHMDJxO3gzmQ247A4ljkeZjcZhetBpg1tj4ijz/yB80NyqmZ9uuIY8sSCX1A
kW1vnQZq0ZKs1YSgtx+SgKPJku0vqPtF6tIrJy70rWKU0VqVENvBi6VrtcGfZYXtHUIqYRlN8v7l
A/zfuHy0vxth/rosxuJks0xZ4+poizPnX/ydXW91YIPCZtOKGhWMerWJ+E0udmaKGBUqM1KBKW5D
PMSFWaft/7pWBcFn/OM9id2oevQknQIoIrg3BA7eCG5ZW9wjVI+mSetdGYF8UyUZvVWUTvDZ0V+A
vXu+xDtiTNhCUUZyDEyGZ/ESFZSraulCkQ0343O0Gdjmq6wYorXST19TbbIlHYRHbwnpwRKJv2jC
4oXaBmqEtiOPidcGv2chWscJdV6gmG7Y1xNQbMa/MUjJf5iWljvK0LD5cUfLFkDPP5yYfCKVGAdG
vVEtQ9vLXT6uxAo9jYZwlY/RUQKsErrZFtspn3pv7jJSYVS6CvKnkkaiF+X9UTKQ4Oqgv1n+EADu
2oywJonOKWBa6IZjsjKl6Dn4fPgboA+6I+DGqpILtT/9N7a5vxdtL7eCppo8GaqkYJhStMUR9i+3
Ao1YsTyGUrMxlq+sj9GGPZGAWFaA+8qkdyrfKCjRCErUvfRvCpf/ajv/++OpaSR5MWMYPO/EC/7+
xVu561pDKNtNQ0gREFkm78AEveXLB//XjTPNjz5WZngy8YgTKlYvQWslrugX1WbIpx+dD4Ax8+gJ
gtAf84rlN+84bv3Pz4u0+BT//D51xdA13IWSqf45Y/Yh1gf5zPfJhZKdYRBmCG+CG1Yocv7s74mN
m7ZhMtnJWTpAUdKbpIrRvwkcQMX7uz8PXyeYRmkxjSpQmExJ+sPnqZepmlvUH5BGTXdifsLkN9ow
aU23w+C54i68+MRz7LEbd7oElyCc69814F4GjzToau1rkEAjiwn8HfVZ0jf0PbiVjO9Lj+tFrY/V
lFPI9CQ+vYRgATcM9eBlhrgthP4hDMq5TfRDTyGLHZkVBxuDwj5Z3hF8HEC/q+FhzG8igep9SUxt
25RIyUVrolArtZOOkrGlA+uuw2vFMgb6OwziWxVZNfv4dtj5oFswh/BPZY5qNZlVQwLarqCezHW0
MgQcPvieUWRapxGzYluV1QJB4fSjmIgSZLqUu6wxegt6vEgwNtYT6IdVNZMLbhQ5Pxcpg94oaBLI
riA5B3KUXjmFdDhA+pmyZjnTxVdmdAHHomGVsPR5WLgo04bP0s/tD+7TV1WHJ857fkvw/DrpCFwd
kVm5Q8yNxfIjq3UISNH4SMVA87QvKEyJO1l4KJUAcbjgXnUyc5lvS+zt40KQCekD92sTKdoAilNc
vyv2OJsqD7Zv78hSshpHNJmsUY5mWG7niRoIeOQoNSXuAaNhuheH+DLUhlFJoJkkduQfNVUqu7CC
a922Txa2GDRrSwIT7o+aovRYmvIVF2uC4dWqH0DdTtrIkyVcI346zIaTb10FS341lKldpyLZ0agH
aJFBEoD4OB1bvj6hWuUcLEJGjtbTI81BOLhPcU5H1VD/phLhszGs0e1TOPkaL0q5BEEYQv9grAxW
KZdQuJfoRaWr96haK/JkneKgxMxjVYMN2fEEKxihLxNeVcb36BxM72dkQkW6yVJzm0vtMKZsPtsv
X9Y+MwvsZieVtGaH8p6qvVNtgcENzxDYNkyeMIq1M9DFrtGJo6s4LlPQ4WMEOw8eozICtBD1JzRS
3t4tAjQIiFm5SN3EMaz+mC2Lrb0Q4YYc8htMuW7NnEHIw0Op4Wei3dHYpjRMTMwNwYayimE7GBP1
hflw7AxBz/m6nDnhVjRl5nMLIHT2j/yt2BuE29VYQDspA3boMkyAsAkvtOFgPVQ06uIUuMmWVXOO
C4fn0DfFOQ5ZpHVs3Z2ei5sgkmSbZtvnFCk9PoqCiwTPGsq/dkFUZNT03bOOImQIMw+EcSRuLK2q
AheqzOHL7qSUhkBQNZskDcjkKSSYzEY7BzXtw1MIKlCozLUZSrSspu1BbGu8NMiuxCE1u5en91Hr
KEgQiqOf8X1ZGVYBecZpV1bGXe3JqvHqGah7b0ebbykf9P6kZ9Z+wU8eYZzCuzGohxRgTlo1zafd
uC3y9kuwoB1SdsIYN8CGF25h0W8poneI2CLFRX69Ic8H3uk9JNPrgTn6FYfF7yYOxleJVxUReQG9
YX5oY3FXozZbpwKjDGqQ+qew1ZtikzR+t82nSnPlgDIXfPQfoySONmih98RKfxjQ04umIiV2JoOW
iaP0UGgd3xSxa4DiBC79+p6I9SOMya2OMp3kWaavzaI/CuZCe6HnLzIlwWktRA5rnj9GpCxZnofv
FrynnRXiVc8Z7sc9UeNE7e59OWAKm2nCNRuZOG3mkL5KNkZcH+qa+6Z9pMiOLsZW1fOjkOIJdcH1
Sj3wTQEmpNKrEI+L5BmzjQXxHV7l9GRNUr9XcgTsXLOT+SqKdbrKKgjxk0yWd5pRKOqE4R91JpuW
SiVnyhMaoJv+m/aSxWJJXqAwnhTbZrHygPYH+h3N1dU0RuGMVTcIjZGSvxiFcDMY8DQMfFLdpSa3
XveRoq0CuggAtIGCEmtKTTEJ0uA0X4bCQbKT66jcjpFW0BfM/P+N1ieDLtGwXVFjClpEI3ef/WLr
yZAIrLhOAbzdkWZ3BuHa5gJueRDS+Dg5dQtJ5YxBa7Iy4iQhzuj5RWaTZCy3rJUUaqNp02IHzVhW
eUqt7hQbRcDorWcdpII2tgbwKLHX6yaEPWKxLhPe+2hVvD2D6hGs6K8Yd6jJBuKG0Nf0eJfhJpnr
ZOdDHGmRgGQxuMUIn1qXvouG8WowfMks/7OqTyiEUPJm/ZkY1taiRvHC2rBqeuwcAB8rt60zjZoB
mgvOUQ2atSunb7OEk5W2GVbiiLwKMKupLy270zhfJzRg4gq1fotxq64kEL4y7ZTrpgiSrVRixaLb
IxvNanPJqk65WiY3W7/TBokFD4tPiYFGkFl54I6d2XbgNC9lnGpC+6bp7TEkJW+Lg/+gJ8U2c+UI
uUDE076aCadXaa6t6dKTPCGXt1KlvbU0mruEAlGmhnwr9MarqkwDc/jigvePIm/jMWvZ5Eo40uSl
NCOUOWhAdFUonYJUMpcucGSoHFCvQeu9FKAOT0ASNQsaEf1etVvm0uDQFdF5AOKAH2gTwAANKUxC
PCytZ6hhmFNzcXJl3SQGytyt9qxCob0wlXD5hPOtxz9lEfIwSiyFBPprGOxBdiys0XAtdnd0BQzt
lmwdGB49WxPQl/dxZVVOFujLS3Q99DLt0THNPT0D/HGOA4xY8Eg0GO0bn0paT86oCOuHWT10xNLJ
d0eHUO/9Q1o26zIZiIlN+OujeJnZd8qW9/ovK9SeHebVdSZyx+aBqe9pOKxx4ZS/Uhq2EwNjrZjs
Cln6EcIZc71AC1+tGgydxuJYm93NHLDDmwbqtzaDnyE+H9BupxGzLmIMcXA0tBmTrxE32NDVnxgr
ywHo41OJ020nM+aGO49FLmualZVSyJCaFJ0vEMc55YRcDj9TJeFuXHTI1BFrhogjGBlB2AN8JmbX
oS8nCrcscFNK4hnRAcNs3kG8ICrgPVPp8oliYb4UZp+uu4Ftxah6pEdfdSv5tALIyzrHZFvRw1st
9wL+SfG75OkB49Ct5vKFng6mumX+rEH0WBBtcB/Im3LcG6n4Alpy2Gj+CFpCCz6sUdlZdeoSBnqj
6WqZ6Xcu3UTsUAxcYHismQBKjMqDaEvagPIcg7q1opPfA44AjimFV6RfHqXpEbNRmVo+jPLH7JV7
rTNEGzr6Hup56VaR7EyXLpVYnWFGPuPB+qjM4q2IvhML+V/1P1qLYWQ2KSWQq6jaIS1+z3PB6UHh
3IjxMm9y1Rvrhw8h35H9GN6xjH+LVMKPkNW/xK79SEIMpn+tEVPY7qR4YRSEoHY0KiN9nQhGB/WW
6e1J4MywGirk2tpks1qFZysLf/vzWZCGc5Z3X5lQ+a7QCeZKwn9vayPTb21QOfdTXOHm8Xtl7cM+
v9Eb7jQq1mytSH9x5p9M3OvpLHDQSGg1o1Wq0rmxGsY77NWsPbZlWRLELYgx20i0NWBgoFt6k2+1
XodZnlcNfV/JWaywS4LCcOWiXsdl/dJK2Dm1pHutooRbWv6ee9Iv2oBO1N1oj3qMs4oc6JPjzyUM
w80oeRpbDOChlrBOAhw75uyJJcJwpuIw7ARpDwiN96bZnGhnvRCRxdmcFaCwUu0SUmLTj8aBlNOX
L+J4HMXXVB2+RAONbMYuZ1njrsp8Dhs6+htHYGriMdelIbXB0UTr50ilnyPRk8kQm31mF3+02eiB
gz1QaHSUYuWiWz6vh4JllGfghz3paJdddUx09ULCqnVnARkxTw6dFeMLTIczhQK8B0wDkCnHnrhE
Q5YjDR6SnADSgbFFcI8v1cu3Tq2SVSOiXMkBpVFZ37/SQFnSXcZkWFfZXIZN/takGMxmDqsvnbrI
cj2cUCAOTt/i54AzY1ctDJeoUcKNNSQbHT/EkCaemTBrLibsKlkL2xW2nhPlGcB+iXI6y/qVBgOD
3+/Jj/Z93VuET2LMFCLHpEFfZzw7ABv63K56QXTrkCYKBPMqbf6Do/NabtzYougXoQo5vBIgwSiK
pBL1glIYITZyaODrveiHW+XrsT0aEug+Ye+15Wn2UHMChwoM216lXHtdhn4OwjU84lg/VDqut1l1
9z2/tslmQEBjDenbWtawspSkBh4WE2bogo3amBhp/NYAZMpzXzei2wjT+StAK0dj7vISFFmglwoC
jXrZtrQHRjzc5rh5z+vkKXuYA/Bpnnun/NDnF7MtMZoU/R5LfwnYk53HAgY3+22iEVKUlbCpq1Oo
q3CXXMtq1sownDyt6PYenqAqGosjwWf+gBCeTSc2JJP9Ju5vEmafYo99AVAZYKtmhnR9Wb7hW/2i
pAlnFp/xAAtu0aYDRyNo1oX/dg4Y0nZYnJWWewLVWPuIMt/6dG5W+f9xPa6FshOCPzmVM2Fy2TNs
ovfe1dxVMat1MI1XNa+XZ7G3mYJ5LUJfCHr1vszxCs5oMeFvVY3h7LSln1EeWpTLoxvUHF+EaK30
CucQurInpamU/ThTxZOrA4xTAwlXNAB0sDcdjEb8ZsQBb/gKd7YRh8T/HRWrebVQ4OTezbAqVmHZ
ydHtLhDxuOPM4xcShqdjeVJb1dlrHUetMT3Tal+Jo17ghFjrglTPm6HULEp1wrzGx+wh7Rp5JfVM
Xs3FJx2Hzd9YFqGnA2BuXAugXoXvoC9kTuwQsREx50qrtu0mFXZ90BxQq5UHGBSRRLmt8cA9S6Cr
XRtHGMbSQ2co+6melDVbdhu2K1w202L7PD2GCkuHVyiXgbsAcgZzq6/LDOuoI5YtSZBf8UTuNmys
mE81lyFpnZkP0ITRJdf0cTC53wbDhltEcdyMEsfTYPy0BedmrhGm42rtSag9ARKDOE2RECFWwNEX
UX4VY1Jv2snlGGfX2y57h8ECna+un2t1fCmqj4pkggupUwQtpNm0X4S8oTcmkod1nG3AUsGfEE7S
RVqjj86VRIIjlD+mbCyjsMGfkJbDlkkxoJQOeXoTzT8nClFoDDnWSztuGNQUq2GiFK5n7d2WnH+S
CwhaAu1MiqkpYsbdPyAetZxXRoqHSEl3iuArs1K2hXEWsWNkmOzhR1HM9rdUnShAoLtpDeUotCac
pWS3ZPu5glR1dmEkvdgzWK62cEATtdWwcfU25vX5M1ubxX8nVgC1+XS5UlbzbGAyq9t1bFCxE7fy
qasI52ZExEmN+Fl0LJy8ZS6h/8QverydyPCiE0QBbi8ERPD7aBqLRDFGmxTDMOnRLdNmgykrIuEE
d1XYNgnr7FrcHCXTuWWiz5Zh+OTqeOpSx4d0ceeNXAj3JgkN5lnJjKwlcF0Zt0lqvZICNQWLytaf
Oc8LZtEDnQynac+krKPwbiLWo10NU94E7czWfcJcU/ARc9hTxjIoXskGCf0jTNUYIQ4qNLjeaOpo
CyFR9aA+1yRUEo+lTOSZZ4GwcrK+G2ZKI+UV7RrXiYFwMi/2MukriPjLSatzhn0FIYdgUs9lqaxH
93H3up0KPCTSfBvcW97+E5pu4bFTkXDzI8waw/r0OeuY3sQTsu1oqb+MH1Pl6Siyabd4JfymGSoU
XMKVqTSIrzOwRUlr3xNjafdanH+OOgB+p5I0NsxmCGrFYTyaiBIAx+0GWcZs5fGt8TAcMyCb2yRu
WNQnI4rDBmFKHYHnj0TYm9SdZZXunVSA6K7vjZejWlcddAT7oVYjMiOYChQCsbj65A0FOxms2vSW
KAZ6QuJRWFP5ym7H2QAl2HRehFSCPh6/0kLkSEYSRKoG9o5SHwHR6eWfrmQWL7BxEXRCAcMycLPC
+2l6ifwgAcUauSrmgdrdzCYKQnkdtfZD5jiM7L0tIOCOeHqYPmbzfREaaLwN+YCgmCPvO1lwTsgr
kbaI/oExB3GT7kxnqjYwul613iTlZTZ/wIZgx0FyDNFJ8rYME1olltP3Fv2ccXYQ65nktGJ/wRnM
RaA8QtdIqvROWIX/rOpQEYhCZuUJVAx0O8RgPl6vLRhSfTVSM67JIXlq7PnWFzamRuWxWCepsNKZ
63Gbw/KDfvXEUAvxTg8DMAv4kn21/9QNlDQPSvi3iB4WkiTec1Q8IZxBXt6BS75FvERj/iGLS9py
iFpfm7Zj2Glc2/bWNdfyeUiWo9tONCkYkpSYz9y2uD09Cp9gzsC6gipaJTSnTe+aT/msE16Do9jg
MwsSHHUZuPZ00ggOFOIHq7y3sZWILX3Zm+R8dsZqaQE7Pcrqwm8Ku9vKxjkpC64f/DhLycy3rCKu
5C1GUIr+mqutBNBbjHO7saqxDkh082o5hXNz6RNLZVTCe1Er+ktjRTe9Mc8EiPzrMWjzDfLL2jV3
4VYVa+D6fuzuclzOaI31gQIrXWuD82KaObNq4WyXKQldvfvuCCoFGYc3ZE02Cb7U32k8JziVhuzX
IhdELPe6vKQTlWKjEVOA0nW7yOe+YJb95IjLVDzXFj6MZ09UK+w/fw1jqQo1lEyeFvtcOPxo3XvL
YqSnar1pcloRnYtV4M/oPRcMgvZPxxRmcra6qA6jt57O0SbIwcOPYT1Nw/zFlNxaLbYbGDO2lmZx
X0EkoqWWCEr1RH9ajAeSmJiG8zhn3xNRPfTNQHUIbcFvM833XCbIL8yW+aIggKy4SEZlq8SCRFE/
5TbmvsVwXlFwzCxVE/YXaXyPk89khGl9morPovktu5nhSrF+YNGiASAmHEvJjCxr0YMmL5Zh7dsl
czYgNTv9Nta5PyTihhpW2SatRrYA9jQ9Lkmiw6RlEBLNtpanTaHnzJH2Q550Zk4cZfbdXr3z3lgs
jKOYs5r55tY18mJbJ/WTnkvUwB7mD6uo/brZd4/aJvXzOfOt8YPF3cpzr3LuEiiORmD0864zUFrk
tnNw9J0dYyubcXLKX5gBvpdlWzLLSYTzgsd8v+QlkN8xH0DDy29YBqmBLRpFJpiEFPXy15h+F6Co
CvlsiE8cZUIMTdISfbcAbjdyW/TYHtPyR2k4p5q7nZ60x7VGc2R0V1X7m8dDo4SLeycZTxVHEHjL
vJsQvLvoZSWFJt9WVl66ZeREnfLfJHf92vyeOXtK5nVtdqcD6hiCRb9Ei3KKtTh1h9UkXwyc30as
PS0zCviuYRAhioHzSDVI9+HC246JR70LlTLaxdmenabvts8dkdNKv9aQaDkI+FAGRlOQi0LHCKsw
Ug47+znlN+9RxI7RJY4fyhjsTh05IKUNHm2Ziq84EYtv9RE0AP4DamVehW296swH1pS0bJCSwQcZ
CWQ+RqJP56PIBoz5mandXsT5CpUQLr8F5jLOebbtqrwruAQ07a53DrW0CrWPKOmQ9PNwsc3dOL62
3Y81n3IHSfp1rE52/tswpSWsjiaTRxixFqJO+uXXidUqcvL4sSxBTup2Z1XDPlT6G1E893w3li6w
V+WXJPqJgTbAj18p3rJiVh4MPLcu/zNYO0wuGKybwYxsJIidLqbRdx2hRm3xN1nPS3Z16OEH4F+J
SeSn8c2F+uOgzUkl7zjmDUUmOL3o33vlYiyYAstlvPUlfqXBMHibmvxnjvdlBuMBdyAxAhwIMamK
pnpI97DRGdxTfMC5qAmGiDAYPuIQEv5aVh1I4cjX+VZSMq7RJWl10HtOaM2Sj6sKNEibvyg9rkrh
rTT1247KULbjmdCeXUqdBASa3x/W3sL4jUupK3+MqA3SYdhl+SO02VpXWCCzRcMCOBnhoB/qx4xt
MWmHFpsjeiBJxofAevD4ilZO3+dH5sqFCMhjYEFZiH6fD8uykbr5a0PaM3rCb+vaQzZJEgY6syWh
LygxL6guOyxZEH5GpeM540bkiM1ruTXdnQS7xZjcY7yoPpzLZBD7beTicx/8gbaDzVvxz9YjJuVM
36V5SG2CA1r1vdLbM+GxlM79tU26YuWu7Na8uh1JBWaimfABpB6Q05f1l7FqNb/uaEc0Ow/GwWWg
Z5RhTT4dxXLNXEe9YG0ed3Kx4TG4BAW4Y4Znd6l3BF8rhHvCGM6cixbN16gpDs5Jt57i7tXEIRRb
t1gK38CwYWZvJsVEB/GmBeupEA7o6qvKYCbj4UUd5HZCpNgEGC8Ym87TGLYpPlrTVP/QWp8xQnwN
yLTZlG6JD90Yg3uohjSMOSx1tJcHwFjkuc9kCLmovtTXymqqALNWzdWoYfjh9c9gv6Ctv8Umk2Sl
pD9RRvD7JYY+nZXlgjhgTY0EyNNcd3VGTAv9nD48TlN886rdXoyUWYauIxHWyyu7GhaKORRuSfLC
CI2WRSOHNGeUvVp6PItjNry0hAAh2AbjwGoNNxQ/b1qoz2n07elnyyl8ZEkhKd+7Sag7pzbDeVms
AILYRUudf22vnyuXQxzq8j1Dmmr0OHANY9pDv2TFF7WrfiZjTmXJrTX2NTLT98hmTC1dRiYWSUU2
UyMUFfQ2Dxk09M71gtkQ5WcjDNqYcrOA0vRswsoU9uW0WYpmMFaQVKyEUkdbM3/IQOKw4+KiBVyR
WD9QJVS0iGaJBsX8SayBzpa2vVK6pw5OcFY1XZBGGp4zhJ1rHe6NP75O9fqmY3UXA3xQWflDweE3
MR8acpbDlnItc3XnpTYLkOcuI6AKc41ky0GgEcoYnFoKOxWnJLvCGQVRethJuFm9goYQcdOaKI+9
ZrvbIYk3pAeu1VbnMkNuyNs2gj/gGcRDlaJaFeso63cL5Xc8ETXtntAgBOzWNkuu+K1nrlJordxi
AT94oIsJjbZ2Ljzq6lkpVJQHD5KLyqc/TuQwItUguUs7L+QcqvY5H6YDXqKwEv2hFYPfzH/SSw5t
8lam/+gngX2HdTOsL0Nyd1XMNjo5VpA9K6veES2xH1gZ2/2/xIGcw/03sBUSPTsXrmMdyWs7vmNU
ZudDIlgLSpAYHHePEGJ6yZuwEaHqPsGeqrVNOj67bSg4fsez7b3gp1gc6MXfpnmqGNw4K9bNpK2C
4MhXU3qGahBrr7G57fMDf2eecaglv3nxUWY/OX/XvJVZ8KalBwYh+sMd7c/0xXrx2UekU+ol/jWs
M/Z6Jpl1efeGa1kfFuovF8UpnuImv5rEpSQHtPJj7LBaatmW99hJIlYXystks7YdvwrU5gxE+A9d
PfOwhCsLr9/0q5R/mX7Pml+zPFvK0chuWnZDOZ2Dms/3GHKwAWbdgTyduVIuto1rayhQzIgCYju5
xaue8xpzDSCE0dEJrvbFaG1NanELiEShrtXO4l5HoYd5C2IyslXqPSIzBT8n75ATXRwGErxCBOOR
a+Y6m1GLen+QDr04TuNUCFRTaMcdg1DAf6V2tqpnYV3z1lvX5NO5/7SxB/6tt3evi+BOGSm7TiRk
Zsl6Wb671Avo9V6KZNnOVc+wxvUlz24GZThGaCsf+AuFKWrAkz/rbx0PH5RWmLiN71Bmj5JZinvv
vDdjPsUSi3/BJWHNfyxIXgzGaUHKtMpoiglD9DZFVrHJJ6gd2lvZsv5PkWT5JQ6AJcqGfWlsU+Lm
u4wFBHtri9c90DL7giljZ0scrIUWDMsHSsdN21JuIyIUKO+UMaReLLRyYy0xCsaGdaMVZpl9gGrO
pNBbPxbxg0D3kQV1cp97fI9WG+RxHZDbBqEWSgDzqVgp9jRgT6k6r21lNUUsfSlgCeBaL/bgJ7zW
uvE0xVGQEzSqM3cd77WRf8+8VHKIdkXphEWM1JxhMhkyiGlwXKXF2unkSlLnKIpOdAvtBaXQXH0p
Jp+U92+qXpeEgmClu/qmZ7As25uC5j/XDv302/Rnxb2DH9KSu9XeBuXaTS9N9+kVp3L6N47POgry
6F4UL03xpGe/+XxZ7JM1Y5Dubo5zUSXeQP4QGV+3suobCQL+QzIuacA8/SYW3PXpDe2Dn6Q1DRnB
Rz0mapwkvXJ/FKLCwd3HRDDwMKoayzEtDvmDoDR+jOq7a96b7p8ln+uMjwueDjXIKrdRLmPIngFW
2DdEJwvb1WnZZXr7XS/vlXJr+51h/0XiPU8/3Cb/F+tbozuhpCRdFgsU8bvTX4+Q8AGMKtxNlefP
Upi3R1KRY1bPqfFQydgugkPUmz0bP7b5iwrwo85308zcb63DouGzsTr1Z5iMvRiJ7JtNQVTTnHzk
HqZNCofY84KCFVoqsF5qH9oEszvvpyDmSZMqapYmNLOIUw5uNpFR/uQ0/VYlOJ6lndwRTOKUr7lg
tiUuZowa/TvtUe+BKFYShj13FnF2gh8MC1JA6ILqV/OHGp2yZaeUPyRIIipb52YXEIAW5I2NFyU+
zrnuWwM5oszYx+7weNFo1FcRpWtN4kVU/3Ux0V0qECAE4wbDQlKWk/GvYp4DX8KytiLfqqw5zKYI
SZO7IeBku18/i0BFi4BNb4rhpUf/2gfbGgEr+ax+b0JdgTVitUtg8lkMEkuk+14txspTXtvloCrl
Kzzui90iz/fYECrja6F+kbzIKemsVtqi71VhEQC0YJpO8pdEOuArGIjMeX0EX60O98I6VdnbI9J3
FJAtazACOitqt6byV55NiD9tq45htzxZxFtxeOfKMW7gc6gNlTJ0OPBY7IVF9hy3TFxbKMS4Ud9Y
uh06vmK/YPhTPDHfqFPWN9q1N7cwr9HmKHO+0zP9S9Xm01wVH3G2bpV1ob3I/BJlYdeQqpFdh+zY
iKtVbpHCBihA0+JVNY7o2mp0XN4Wf5SLayxO7kb67OZ0P/ZM3u/dqn9t820e9gbwFpXalvGO471E
VEO0oZFxsxvSdLugE2cOFPD79PNUNuwx9oC2iHUif3k9xaCy+2s98VRcpuHTKzHGf5GbXtCWVpeK
3eR7V+O0/2erH5l9crHSFD9O/pE5n3n8oiKKkkrp25xtMGaQKqjDpcjOnXZQrYvFTc71iICEsOxA
Zq+q+TLKt8m6VfqHZqN7oJVK/sXVsVGuMt3QIq5SOt0Ju/RI7obmfiVpAh8Iv+v3bD87gFVs+ZUO
57w+TcpuKawVwCOUmRXsX/ems1q0jpVxL4y/qHivhyfbObrKetBDggy8iVsFw6V2cIn05euxm087
+0O/89yIs0G7EMf7ecA+UfvmAvpD+Zw0tNfpv1whsYRvB8vyRJIPN2ijvdn1tdyo3m9nJWt9Phbg
GvgJxFdsXh/OFe+mu6/gmys4ViILEztmPe4+R+nrHF/zx+NZn1Lz2WGv4aChTMRrmZq8r2c7fesY
dozei8kHh6CKfIaQQF9/HXeuv0Qxywv89+7dkVc2C4o3hm68rSNfq3YLKu0lRfpONMeju2HOPe88
prYuBXOrf5fLe2JhzY5f3Ipo0bzt9nm8pVFzqCYX2NImmTM1lkl6TDKOwKV/Q68rDbB6cAAA4H56
GWIi8z1nYBk/CIclFCv4bmOMU5eeAicbnA1w8kHNPGw1Edgh2MmZvLeucWemeMz1CQm2+cwsrDee
H1gSzt3vpuWkKVVkFuNc3ZXk7gF3X5le/lFgH/SFQyJOPZQnz4utMCWiiSGFfcZvvnBgjWi/7QR0
Z4kUD/spIdzMxRo0uX8deqoO+g74xdXQUmxV5ipG5xB3K2Zn2SkaaOTZ8dDRPAI/LSbdKDQcHtvp
uojPmCa1IpgZ9IEtT2N3EvrZWG6Z81tDDiPU7gkz+cqutTfhDVPgprh75o/pQXXQp/ZXVeKjXpKO
vVS9s6rEuGHcrhxG3UALhizK9ohOY9mWTkzKdVWSNhQlG4MQZjxci+2r5Nxu++hWu9of+oeagPmz
piFBKWvzFEHtXmLbgB8WEyNMit5kjsYpER8ppQRZClpQ4EcPxwXRwGh861hXo1Rn84kAzK/diXPG
A8ID5MJ3M2/HiMIIMt272537bRlO0HX9u8nOVO0fJZg1hlXGg1dp8o1QbH+uVWpDXCernA1fjCph
JjAyGVv81RGG//FU9SbSRr3XfUIkoAuSNrGVHZt4ZXB47xeq5wXhaWjrSuzb1bCetUg9z+AqY3uq
TnmZM5+fz5XFeIHxsuJwNGqErvtLf210b9+PjziYxGQtblVXE9gs9C/sc7abf6QD7tAWeMzW66/k
f+bhwATS1zPl1jiKr83dhC+6dtdIqPxExlwfgqSVZkYgN4zyrBmiX0fqh5eP+O+UfGTVzZvXtsY9
J2hkJwYaTNPoWDlliKOT2oc6DiemyWJAXgvPm7FfOkSZBFQw2leyBEUqguC1SV92YJVPhJX3RYhh
vR1rQW6iAqLGRO8DMdgNnK7L0W1gxo+0bmPmpBzHEX5AoEN7ZBz9ptZGIzR7iQc6MUnuidV/CXtU
fxBTv2rTGYtJ1Nxl9NTO2b1mpAUi4uowelzpXPb5NHmrkaki87oSojbDmQqrvcVChhV6Q3xhupC0
5/F/F0yZjhy+FpV/sGKyMJBNFYCHIZLeJK+kqR6zqiTQbHJLE0swspd0Ira3X+yRu0Gkd54CajJn
wv1XzIEBwiVcBvfd5fPnj6x3xSVG/OH3k3GMrXVqtpcyT97t5Kfoc4x4KcpIRbxkbsVBaO9JP4Mo
GeBXpBLSmVrpqkJHmj42W4v6KtDa+v3iTkc1efJkqYb5XG1Yz3UHD+gf7uWvEVHUKjVnCFH2fIUU
FBJ8dJEpfwq5tk15Mr3kLbuOQy2viXxN3Q4iywxwvGhrLoVab4OKF41BZnL0qqn0NUe+9fojIwIK
CmLSaDNlHDOAHbg9sdQmNQMk0rkLjpLkayl/u4KzYup56lOXkaCHt0nAuutw0qopswVA55rvCIAL
bfnSlADR7Jw/bpsum97Uoy0BXYwktXvJMnItq8wN4xYvhiJwQkzK+FYyZHtICS3smM3TklLeq2xQ
PJnSJrRMjV3cxh1sUbIHzbU1t+GMPZvxoPoeSw0dju1t0qwA96QzrHVHiJdapD1jH/oXZQULD/gP
ceolm3HSfrExoo8SMdnNiZIhKmTXvMwkPhryWXGrS96PvNw181cmwpsuZZjJjZhVBS++EX/nVsyb
kjhvC0WxMcoB3AaOdln3kKOJ6QmIJPuGOhVqJDFuMbtTu1D+jGi2a7XPNtGYbRzVk7vOYQlJqO2m
hGDAXdf1YYdIu0ppANWJW50tf0Uyx9pAczD0v+ogo6CWD8ALOchzj5qOZQmf51ITwoZN3BDWYcrQ
v1Xac2djAU1dpQoqVd1b/5seKtLXiGpBlgwAU7OaT5HMe7fMvSC15HboqwWheXUcDIa7ukSzEZuP
3RJPUx4jqEo8VAGlfVLsfjzk+eeccWS0Q7P4TebQQAwP/rR6UczsWCjsjIkgJxQpR+yJj4ypa7sm
ePSfMZKz1QHL0myY/jGYAx7HARFc2j0/eF8pMsh5gJZcl8WpKFvv0KX1VuZTqEoWwQbi94OBNUXK
bDfnRr/18DHxbY83zx5hwDKcO1bLkwmj1R8mGHt4UNaOC5MBjdmmM7w/8sLWY6r94zVcLTOBzkac
K4dHKhEPbjiaGK5QB99jlzA4IlzXRRG/lcwg7YRce3XR+eyZHVpD9uPGtc0YhBuldExyX4gDn3h+
yVCZuclygRC0CaeUqF63+yl47ol/G7BX2HGyXawbwuUi8MqSjXzD6pBIIsTdn06TaiE3Etw1t2Sh
acefRk+qLDciu5Jx3bjIUDvNugNEJcMwGdS1CeIGLbQXwWiElNmCnopaYzV1/By69F5TG0+DTnNf
04sKGyhxRK6bt/DS8ey9ev1cEgTfKNRq7byubQedmwd30HVLhLeQKrQu+VRz8btEU7ft2otblk/t
JHqffTIJN52xa5LqpRVORWfR0kYkgtzEHKmC1P7K+dyppY0fEAGGo2G8g66MVbDtzdWkCbA2I78P
oU5YyWs7mBQPLXhfnVmfdytnoO10PhUD7eNsssEiiPFFcfUTGiNjdc89hXC/QQs9aZW+kjXXWQr6
wyH0kpjgbDQQPHA2WE4O3jLNmdrHbJ343tadkp2jgQ4cEjeBbq3iIYzEGjG0EZ8PbdDijFpIi1yk
r9z3277TjVOmsuSqOBbgqXAVlN1W6SHnS3fc1zWpY0ank1/dOZ/zRCqyQCbvN+YDbAqESiTSz7sd
6tcviKn5nsjHuwEPEjyhc0xLIsqpbPwYPGtdoBguJUKOGR6PasuPiXUTNknxE/dMsPOUtOVy+uod
reCiosBQWcSuBa6uuNuRJkPpOLaIKZG7Ax+Nv7aqZd4NR0KQdx6hUDYK17Ef0Ii0G9RblJFm9vMA
w4c8zQH4IHADKDFY+S3lBkgUfMKKCsgTHmbXDCGShSOHSxt1tHjgPTEewElln90xd4Y48sX0dwdw
PNq2RXpQxhJjh43vwZgRPCMgYi0HBTnuLnLKVcRZmEVMZch9tYpuHoM7xK9LgOYyBiVJLT4VNyo5
9+TlAEYyJneztqc5vUdZxcDK4k7hGBn2NpivNS4BdfwrzCr1S1W9kHqDnNDy7qggA2eMsxsJijs4
1te0bdGAOc17t9iEhdnuzmxr7n4UCiZhesAKzRfK3ABNeqg5wC3Qv2Xr2U1P8BqNDZ/PSYvhgvSP
osZ06UEixnCrxGXUNjXiXzrOX55X7VAG4dZ0mj+vimBYJWFKgCsfh0pYuZF/OIzzWRO1YLMTzvN/
KB1u7RR9IRM/gTTrQsyRWHXm5S2V0RzWWnpPVA0BicD6IDC4OIq+ThwrIp6ZgUMKQsypmy9p1DDp
lvYbJOob/V8BsD6B6GMo50Unq2e66/ZyMGvxPszNUT5WdTIpt7MBhpaq1fTqsHU0BJ7qpISFTdcT
dVy0rm29uduugwczFe2TWuLJ0MVbMWsxubezymOlEWynayvETJs27/vQEezG6XalSVxWPHbalqgw
K5BpH04zMv/Ksn5mhjns4iUZxQs7OCsd1iZ3LkT67wbVRLi03kddWoyzPVG8RSXZfDLbDCnDcBBj
795IMZAaNtlU0C4mxCpgJz00lBkuH4VfG4wvr0vxmlTNp5Z+S5PzlohmFBTN3igEsa0J/+JIrOLi
SeXJBsDmjN1rj9cbFrsoNwRmhBi5eVfdPA0EjXIfs3VR8+VqoubjLEUDBb2q7bS3/pF/3oUieSgt
dPpmu32fUh0SIjPB/BEoxmuc2eTGy/5xRNAGlTqpkdi+4xoxVGrZfAZTJtakMGaGmm+GZiCeXO9D
G8j+0Oit30RQ2XINzHLmQCtONlad6zvrS4ebj1GBs3SS6dfsoE1oIECKWE+R6qO0jyxa1hoIZ1Z4
5TofHx7KJGTpZuGBlyw2yzWOAp0tC2JweCpNoWT70ajPA1JCctWSo2Co0BRJesi0FrGSUpAoRiyC
OiV+JYidqOvoX7qk81rFEAb5KYOzR3OuTlkRRKiyAH2UhA0rIFu9qDgvNZe+7aHiI6sxNJzRz3To
HW5no3YrkSeXCf4EhVjoZDxoBXvwyEWImyKXxOmxcD9R9uE6ZGBZ7vW4+NEBRZHct4w+7f4uKlnF
OYv6JUXi2yP8zTiO76rRa3DomxI+G/EIhSXpMUDT6JPqUfXQaJhbxdJ4jAjL8z2H8z5iVWg26bVV
k+1IxUDPzr6qGuyv2RjesPocjOnFaPXs6FqsHlsT/6udCWzyYEMHRgVFC6/J1PadZyaBM2SCo8Id
/cpMHiJu8a4+lluo/+ADR2C2I4QzlqG0R75N/pRtUa6xWeAc6YddtKTjulLMfIMXi8PJjG9VqlV+
xCWXFqN3btnuzo1ab8yiowabKifA9hEd0M/+LeyS/veSe408S6gCZ6JXe1/BibJGwTtBjs1J0q36
7NCS4qAnIXnK+qU/xWLQnpz0r1is6mly+sAa9RelMqxDJofHETigEU71FH8REBzPIitRF6fWqF+a
1BmJhdabsI/BrKR5b70Mrb728j1f87u1cDHFoPt73WgJjHwoy5Lq9P8/+/9PGqFxJNoAawN6DytJ
eTPwMKxiOLY7TXpMTLkDAlw0ULMl8uoEEXE/nfQOk2gj5bQDSnhNePaOrhxC0TnKTukX1IFgC0yJ
zkQbZvXgJfuiHHrWFDzJD0KDg9rZbxaQ9HXsciAl3a7V5l/w+t5emeicTKdctyVeCaWEGvU/wkEm
XCaeHr/bj0V5ynB47Q3Mt0TO/BabIkX57HRHQY7HwPhGchPjRS1PVfzCv2WGCR4oapxsubWiPH3k
+NafxiQrkauwKQIxD1WohmaqxePnyLIXr2h2UYv0KoZUhogw0Sg4cKmthVKmE5F5xO5S+mQEMFCX
blDhAgsy1mBBngzPWq+9erb56mSiCBV5MKS0T3OU1Gs5Ze2609rF182u3MhRNAGSXp2I4w+NFwfO
WWttuin7ka57HMAt34p8+VTovw6YpXeqYPFXYfYWWW5dUgErr+nRo7V9GtZOX+/ziAUT7LsnmArk
NJrs02Ni7z2mmrumZPgaw0i2mtp8igg1HpRBp7zLVwo9ybpUsVH/j8IoTUTb/OOnsnAheXf5ymuX
+ENlL6QZWZD1nEG1rh2rkj+23VrlTrjThjgdsSkHrQliEzKQjt/m8ECmKWPlhaXKZkdDt12h2hsw
/GIpKJVNQsw47lZySiNEF3x43vMs2i+JAmDyxIvV/sfeme1GbKRN9lXmAYYNJrckb1X7rirtuiG0
cieT+/L0c+j+MWO7Mb8x9wMDtttuqySKTGbGF3FC5/fBhqexaojkk82TCj2Y95F5Fk2ztSPd2WuU
KzMNSRt8RIynhSfZAKU6b34Evwy/OQZIWDm4gepl5aZZxYEyoOOBI1/RmD9TCTo4y/sCFhsYkNHO
b10D0KgcWvzpIM5Wozeot8om2helOAtLls+6awsyrOQCeXw5+tmr3IPm1cwXFCwlMApbmes86t7/
wDzAYix2Whzs64k3TGz5wa2tkg2pm2hXmjHJZ3AtS1m2ahfrSKI6Pnmb1bcQNVKmsL/++MJDhXhS
OMVADR1ouAaqBRZUb9xEOS/JpqfhkkK01RjziswUmZBs6sEojjwRkeVnS9McAErJ4Q7ea4GJEO4h
5/FWm5xjEfnLLkrMpUA12hHCkncK8vXKVmJf2EV8smZiCu5TYjNjwlJiZ+4uGPwVWseti9k3l9EH
NJPkZkPl1waOm4HfpKsaZtJ9Dj+SVzkxQFCJHk3Wyz+oJr7PMAn3+raqWI/dhtaKGdfi1w3396UY
AIaPQ1EuaPQtthDvjjrv4YVtlt0h8zBd4SwBOBLYW0FkMc6w4mhtzD+OhvFI5/p6ciK8ZGlycxhy
zrNQfc4PjKAlO3G20EeLwGAy0OLBjRLrjKy8orFeXrmP98Gs4o0dqYshhrbsl/H3lMAbz+a7a/Ko
YwkRnnFGZO1Opt4Hk8L7LNajcyACRDIKNMAJMF2Y/+/lYJGVDI3Vt8ZNd2hbiuuKiZPz4N3sHkFH
goSLHW4QLQwZYZS8Y9P2XtY2bVA4yoIct7zWk0rqg97ep315iGISYuRU6oXlcYf4tYYdIg51jkXD
JTIxXjduZuHNHB/Nsf4skpwToP+WYK/8NyPj/zOc/qHZzrAA0fzfIU4MaZqf7/9xQG/8LrI/o5z+
+A9/yAzTcfcvKXVJix0qOlwLw/jfLCfN/RfKpQdpmz8skjszJua/Su4c/V+uI4QLJ04YuhCS/+q/
YE6Wx78y4buQPnd0yZ//X2BOxt+oRZCcdIg7AKUMKtKAsfytcbFmhXW8xhF35NB3wxLmfcmGS228
hdhMC3cdrbMXm2zKQjc+kv4ZyRk77T+gk/4grPwJBfPvb4KfCc6HbVmgfv+KrEkjb6CVh2+iXXVL
XPKbsQs2PUbzhbmgjlhAdTKwuZBB+wdYjvE3CM1/fPLfWFZW0FtFpfjkauluGCWzhU63csXYfzUu
eSyX2iOGNvwTw4y3vBryCrrHXjr/QECaf8D/uACWbkjdwHwh7b+xo9zIiqOcbfMdup9mW1syT/+E
25l/kv/zES6GaksHsGQL17Rtw/7jRvj6uHHzUlkn/megdN7VsQ9Nx4D2etIKqR6h7+NsidVoNzs4
VZ3aQbyptXXeT1l3sBJtxGMS6OP0WolOz7ZMf4OSTa0ji5Ou6XG2FGmijH9A8vyNx2MI7kLWTGl7
YIFcT86/sz99p73RdokoMYcRITomNDywhdo7Jsu0m/zDR/31unNR+CjD021zboy0+Ju/fhTaex3q
nHOR3XQ2rW568EYn+odL/x9X/o8PMT3HsWzD5Lf71w+ZUpp9eHvzurDQMyFXQpx9Ys//9afF5/7f
v8o/1wzSe/nXX7AjDXteSQTcJ1aTvz3JXtdV7AdG8I2yXncT00w3ri9TxLyU59lNplPXprv//jP/
81dF/FZAgeNPrHDm3z6TYU3ZDVFukhmhhomQyEQ5VEFmIo/Hu//+o/7Gi5p/V5KfDb6aMCV/FfP3
8qfbIksdHFpDiGfe9xYjtG424cOhQxMbuxfffxqKo58dBXvQf/hgvvhfgV5/fLbLDyhBfjjcJf9x
S5KLC1SOMMyswc1WAuN1uPSyqmro9849naG3FSlSm0pL1hCMa0RpmZdf0WD5ECOrvnvvIz365FUf
FKuuow5xAS/KhI+PMeazEz2SpDP02TYpTfnlDspjG9KSJMAPCzfD781Ww9JREFhrGPQsGtMC4VaS
+lsxxnFYtjMGjHPCPt50FUQfBgUTeZ/AjtxpyQhSUWcWOkm/BQDpP3CkhXsg2zy4x8TDd1skQ0Pr
ep9K+hZb7UErRQclqCGUb/fAK93IplohbbM5lNO5JJO0NCUKIkYsHDonSXeTCR+LsubE+aMZTAYt
F3FaEgrSDRJBdq7NTi3kE4SgHu8I5tFq+Oww3ZMurfRIbn29IZhcuNbMhG7ZnaN9FWPECsZW8xKO
bvam/EruR0SRdQnEoEfUXuRjixuijPu1GKd6abT0IfYZCHqMum9Z3VYrfYCL5ThEy7rKgi7BYTyO
l01U5peypIF05QSDRWYaeIWckUn0AUYQXJbgSLp7P5GBuShs6fmrrKy6lUGeexvwmzC2IYHN97DP
MnD51CUOCGZW1e0ECpuDku2KfkNzB1yYzGHMzzEDxx8uZJC+JmOaL7wUD0ie5rWzau8BKEFPT2KS
b6x20l/L1AiuuYpwg9CMk2ahBN6jcYxKAgdIW2JnmzHBbodbIehPKkryfq+Tkr33lF7vHaPx9pQW
MIN3DHxmZt0s7NhPH5vARrErJlrUslYlwEqSyOuRbSMpFm6b27vRsKoT92f40ejQYrZhXRQkVqEw
rgbfB7eVMhUkn2ZEjsJLOUiiQk2XXt2pc16jUvnfamynIzwJcKpNNzEsmA+fMDeiXWfrpiJnqcfm
JjDxmLQNCet1gYn2VGsKrlQYuFh+6YAkCid/GgxMejjyKEjLuUAJzJm862Bts9jVt22X5skGtXro
lmmVY/pszSTTv4PMnL3gvqop+dCwIuetTybU5bGe9oyTqNNE1MUnFExEHlKY1o6O/OtaSTDh+G3C
A7/NSyaieOu0ZYyyDhQ5GS18kzlkGD0jzyn60xxRt4PoKcOlQ2qm8vciGYk7eaGJHt5i7iLyX+jW
t6G3N4fzjFHUr0qa08otwxfDyx9aCXMFd6tP4QaH/xytkfCpYWQ2Wd/G+e175S10ydE/5dSJAQ0C
HeM7aCfh3h2IURhCobaGTrntCseCT6aGJRdJ3xHYoGcwc3ZNzLShMRp7hXygr1xSzSsxDMYzaJs7
t3TW/tDVm0l5TOspskZNMzI6ReMOxaAVQKAidQwZ2Os53kPwwjjLEfOqboLG6ca7TlE/qaYrsVeE
9s5VC2+AUCGCMVhVuk9cUz1y7zvrqPCuOlMn4eE3HjoymRzLKw7I6Xxch8ygGPWNBUaN0JuNaz32
nbpqsidkLW+nmnad+EWxkkkZ4vmqh+oqA+bqasQVOQnqTZzAYdhc65zCosy8DiNTRd8EFVzXPJK2
Ztq/omvNVzMR8VOn6oyDrdVwGhMe2amfDJPRaFJPUlO/ZBkf0v6OAgNDNyO5BbHlYw9YJo8yqlRo
eajHVVQ8OCbLpnXJayTkiCO2+abFAJlH13h0zX7jQfDOFKBi0R5MdFWvpM/SRMUYfAmbNH3w4mLZ
SX8jjN+Cs2RKyU4/aSvuKcpgRl5qG8W+M6gq1PGLCm89nh43dBHc6xdMLN/Kfc6FOI4pk6wY5Gc1
BLhzj1F97iGs8piwtB6gp6yyjB9OygXOFKYhWPCJp/Zpeam8X919xVSzqJy1679WI4gbP8QIyixy
mN5NOjA3pfti6B9Otq9ncAssdZf1SxjZ1cBrP9bxLuzqZWpE1zTqoTbjDeU4ca9Gxt9GC2MksYeX
tnqu5KsJdidJQBWi680FFcS6KNrdjWTTyNt9T9FbC2diqSHO3AVOcdXR4to8vLWlRt2X/ROS6Svb
7pxkv61LRhL6qQ/Sc5oxK4r5NMMmmrA0RdrGRFUZtEORZU89XH6SDNHFN8xdnxefAdwFJ562cr5n
S0yco8B8xIbqIcbCU0HE6pBRyZG8VflEEHstgv7ijrcCZgDFbWX+Uk3uLYi+AzwIFbdD7BG1tLBA
OcU396P9WI64nHtzhNviIpG3aU4tQkokcAqM/o4BJR7O2P6k3ZEQl5966yTA+oAPnbDvqjOele9u
zMg+WtPGANASS3AvYfNhhWVx6dtYPHoNDi1M3ghesdLFRvYhnQJ59hi5+YbGhDXOuZVSPL9MWQlp
YKcuVxX3pG833A0G9l4KgcYYDDe3tZXI9A7m57EeA0AmOTO3ms0+i5vdLwbQtNDiS3FQXV9thQEI
q0YzCzSGl01+sMbGR03GtRjXySclwEsNUJfVcj9KbzqKhmCKNCw8tDETkZFIo0UsU28MNkG04nL9
YSUwt01hnCzqIToyH/WXWOQI7ZLStNDdZqouMRiJt7l90X1JjAS7O8UrOBmbcSRJ4mTrcSK6Mnj1
VxylJ9BIgA5WKFnouOzrG32pQL42YUiJu4/xoC/Dr0z26xSORN+YH07ZMi8vW7Hi4Bnd9To/hzkW
7sK0jW8iWu3GnepTrSAOC/bRrqE9TGNPkU7sxYr9gxOkyyFD0hqDtmSvE1Hn6tHQAsgyklc7IXMf
xkBQ+gmeVlFVO3zieOBDKjRUu7V19j0zH2rdDGjrxlxeYzV9+VX5PY/A4B0LzWlXsG+ql7QEzjBV
drMtu3o7TXiyRKtdJzFQh43Y2dgahXH3KqTqgb5DKgPxao8HdwyBTAj3PSsyHgfYzqSC1aZuGHv4
7rifezWqrAbYA16KPFzvRg+TevJNXi2M0qKuWjPEL+EYl9cO17lHVmaEj8OakMU3ZuHXkHqH1HTu
Ctq7wlRC5dBPTvQrSlLatH7oSXdCE8fCl251dhGG+9hxVUa4LAyfTOJY6cDV9bVFJIPHFmqS8HDZ
dCWB25vpDJ+E9rkqisO5R4Vzju1XU/fKyBmrhIcgefMmjMnuJRZfyRQAm7txFLore3ob/YCyiOkp
1x+JlTM4w3IcMoWwe8LFsnqlBgOferXQy5+0qFcQZmkdf0nrYiXI8YVufrYB63k2DU9qH2H36LjZ
u47KrRrnaLluwHLq9o0E6avtj/wIXEFhYo0utjasoCoqBO6Y8SzYRwa0vxZJdvIoLa+bYWtWdCpi
sGeONF5NejlcFWAIRKeMEzya4zqjwUQX1nUulASMtczIk7nug+OSR+jTqwntKrC5KBawVz95betg
yW7ibiibk2Ook5qQ/hn8dD6Mbm/cTz2bimAOUM+B873rqa1JIr2KtaOXZ8ec/NPkbEK2mGj2t5Cy
FGLQP5UBxqQ3OgodAcnINHyTlAFZ4ylmUjXU05fNQIPRG5UIoYZ7uIjFh2SUryienWx1HQKs35gz
sKtqglAXXteC005/G4ALLtjyPTnQau/62n4dZbHGpsVu0nyWxgic6IeswyEKuLEwWd1xUFr2EQh8
wtWVZywsPb+GZXbMGvayRSN+RM/Eoqea3Qz+uOJO6K/91Py260IuPHeeyZwltKN1XBUf8y6jrCdW
6PYRd8DKzHglSDdHqLbuXe6bQHvLkuQWWP7LpIe3yoqot/QgPOjj8+jouy5hr4KH0dYvMhRznfSW
QMUahNxhNrA2gYemzXVjIfX1ngvL19e0apviGi3w5RGHWY7JZ51re7d1n8YpPhmx6gGidxijkrLf
U+twX2rTExLVNihnVCgLv4dJUHN8JJu2wgw0cUgT6jMEMaC8WxZth7EiSEuSmiY1J37o0smhJvls
9f0qjgyyitpegs/0sY0o2BKoHr76kkb03Cv1koXMg3gnnN2+fEl9FizeFkdOQHsGZpxfzPtJms+F
a+xMM2Hm2FpPXVO+TNHStDUaWjx7l4G51iZ62kUFGq7GzhMU+WWsYZoESOl+v7YxHFiUtERzf7vG
q27onzjispGeA/CqxKkzDBM+IeU+tn5zL33xbNCeYlKDNvDRUkIdVtA/9GZB9d3VMhi5DvGvPeoX
YQNABApu2+Ee+tuqmzpS0/4ZgXatihoUAVAPnFZMotkGkQHMaMW1BqtflHPYIhwcgkc27VWE7T35
VmHgSCyIL4Jlla+5UkGbr4VG73TdAIGJU0BhOU536CgeHS48+v69zr+IcBt7VGtozaucxFnvs4U7
RJeBOGrf9jyvGoiDEN+vNtT4rqxPnU+tXZog/HQjTVqGyPK8Oa3YsWG/eJpsOYU7eK+7uUBzrxx/
Uw8skKUVvrUBI0GiY1dCVfghmuzTT/rH0G21VePm2252BauWHH1EwxhW2os+kQ6L22Wgbg5Txjau
QWOa/kHZt4be1t4pDuAJnwbqYnwmDdokcPO4bGYjsDcl7ARrtJaDx1cG+hALSGsD2zU93PVlTT67
5mDiY03yvXBJn9vatkyy+JsgJwQbgcjhRNX6sC8zktBVQLvgSOBy1Ia1chRb4WFYBmTRe7i1sm45
q9vHxPN5DYK/nVx/51H7aIfVh7LUwZp6Y42hrmfkBtMMeWTFmc+XNpRh6i7k/chMPgNclYm9QVw7
DglxcfS6M0qxMnmc+hZEchwcQF9v1ZRe0sQkoJ4fmxFaRNasETBOipyvHvnbkHjxwA7B809ikic7
pg0oNT5UPLxnzbgdp37j+vlbKLmSnb6YkzeC10TaurxfYPsO5aKefRzF9NiU/luNh0Q4470p9e92
ru1I/fC5l8Um99UzEbrHTDB/Mig6HvSzbmtiWYXOGyqOBojP+9Ha/iRcjQa3SFMwHsr1qEsi5/EO
IjcOTd2LH3sDo5c906TyXA+2cugMOG3EOCKdxLWfZwE+Snpgvc4x924cj9yK+Kud1F3hi7jCDsY+
Gjo83R1wBC/LNyUheUg47dahQyagUiBq0pPqvW1YYJ80Ru6wnm0j6SOSEbWr72arOPrJYkpLyh5d
RIYgdNpDbpH6UPij78a2ew/T5EFFbCKGenjne8H2pgp9M41quhNZrVaZf3acBiPbD513tGlSfLNx
4mjPyRfGBqXWVjIcahmvhgRcAXH5YIf7olu2uR8TwarKraVYCYpiIkJTn7TGPlXAkvwqO0jrB4Ib
6UxxlyRPE+cz5sY73ikkMjlQ8sLqYPWpESWPHx1rE3XNvKer37Dm/I3/zEk51pRrb/Jxb0/PWoxZ
MpfHCT6h8H9LooWQWKluvweqBibQPbRm9zOhRshHDeZLE39Wxo9J53hgmjubja2LI5rJpzEMi4AO
6MKyFw3GlCEK14DL2KSQ8CEDHsmRBuBXKdU9Nqm7zqk38fA9t+i1xZvCpWXV8Ubh6/aSFpTQd96S
eUXFTNnkFN0V0TQfqOEiA1i2QHmDbhXJ6U7NS1h/Z5JONMjKOkSKTP53bFV7aiUWbl8fPZDh0OdJ
3SCda59l+zZ0L4aPUd51jkn+menZK/bvdWObBe7znlZO37zv4Z5EHHo6vQYwpu/M3MZHBksxdTd+
TTKpMEcQWgF+OpZwOYGR8F6HbDhXxAugm9LuZhB/DleFE5wUeV7fxdr9aeh0pR589KQ+bTd+5twL
sz10cUTpV/DeZ1TAAoL6rSJ7M1u2mdpimo3KMrmAvMarEuPQHgtn3RPJsONiLyjgFqazyGWALuiC
nf4NJrSIjAv75FOgwf7XjGgpUOjqvDcCIqzqIU/gfQumAG8O9b53ni5OWsD7ZMJbsbI8PjKDJnsn
be2jClPUu1njKt8Lp3l2uTOXjguVMqSpiWKHO63sF0Gn/UyQSxB1KR4d0vDFE9mnhD4rKHbEZy/I
9ctdJ5tb2Bs8RBAlRtf5dXj5LKrcCdeglD9Dop2Evhnq6EazjuAUFhFLqjJ4MyO1QmYwQMNV7hYy
XPcI0BB/DoSNdt4tatOrNRGGx2ZyS/KCcC9OQlrPk9I+xvo4bP0I9IRlFauyzUDRNvlVZZJCKEdZ
N13DxUe7WV9gCi/1xDhQlBg5BAcDr1/3oAI/qnJonqUs4IZYdqvR/2RFGNg07OjhMk2twN/kTvkM
xNBYaqTR+fb96KJhsHv3pNvph6KotGnN+U4RDOhkyyEIj0Khbai0lWz7NdBjZ4fso/U2tlRySRHV
hA0LcNKRshhYhPqb7iFhtoahrUVsD8Gaze5Ti8lhlaqoXCbCoPV8Uum596iaL+hWhAA1ttV410gc
dXUYwTXDAgC4CacW9S+lezf2EoQWRHeGIX5rB+mROlhSmQZB5qatAQFV9ATi6qtXpvTBjFRw07gO
FqnXKG72FHeoD7cSOS2LOYzqDs3gMSLe/lFVkdyE9Bx8TOOUrHzNLFYZBRvUI2odTYk0M25MVHbw
s42wbqRBgkPjSved8cX0kHvFTJqLxbOmfAVliQJMA2PkfsCoeZ44y6NmmEmNQb0tkUTG4SmmPGAn
wPVlK8598mEkWHTu8jHckakwlx3QWSS7EmrjGAP5G8A3lI4ZE6rUAfRkNqUId60+DfixremSaJm5
4Z0bgKoJ24PrTaTNQk1QbG+OzJdWBeYFQIC60NL5pYVERO0q5olAAkobAnVgB80usc3nw1LLgffT
barkFJYBGgwCa8ZBmwAdbTgo69So4TS08NE15mriq/lstdJgBDmEQQkPocPjXcdOcK55P9xc/q5E
fu1I+1lmAG00PGsmhJgRYkFXTxv2F+XZRCE8MBzBaRPa17osV1NWs9OG/aOVRIad+oStjvxW5IFW
hMbkP6lEbEIBejLF6ibs7FHkEdUhMw6OfIpt1QKF3m63zJDsh8bTwST5OW2E5F4qYkGO/CaAXJzw
GvrvyYi4ADSqWZaiggqD52BBi1TGFMge2B8Kc4lBBpKQHQl6rasmvPqpMo7UojdXV7ThtyjsALoN
eiD2ZbDVnedsKpY3tAxR8aSa4PfZBWfGaYwC6IHmujUNZ2O4hNaBXoafOMHJH8ZiiC9WPjoaWRkF
adSKXydhUpPbZFtW0IxroZ/qOkLJJMq9ysZGfDoj0+QFuYxE34gEhU755iX3GuM7Vy3pkKwNAWXa
se5GX32gUIkpWvCJoprB0ZI6r2uDNY3DFGEpEm0ypNEp9439MM4zqqZRMIbY3ITblN32WtUa0Yla
tk/xLDhHFuXiUzD3Inscj8fxkdZcH88ir0CzLMKnWqmnTmYHntEHWZQHL+s+RwvwAb0teMVprE7i
bV+128i1N3Zg7KlSeMyn4iSaYgvI7iDqNH0eWXQWrPA4KnVgmVKvV5NX2GeNbf1zTGzqg4oXpC8Z
DdTeWghBIEo43ureboxrfzP0VXrog3wWZeoUsZv1gXxiY1KGKSwi/ZyhvcQ+56rY9iw+mSTZX9oP
pIl2TVMqLrf50KfGu6ZSztAuHjcCu1FdEXachcrWPPQOIGCnil/iuW59vLigTrWNYSW32FyW7qNH
TZd308lpdAr3qQanytp4ZHVKp4WWpX+DQyVFTCtjvjXReK3svYBa18iPNkAaga9FDrvor3mDKnu2
ovvS3PfRvQ4oZORoeQmQy1V8sUW4sJNHdzppNvwHDRTiOqSg29jb8esgrowcZH90o/sIxdAEV8Zt
p7tL2iGoA2TMTcOAi9b0Y0OPtfFm5ynvgpRe73RRNQ5vtU2GE5rWbnSXtfLedMZyGbvC4CN2H4Ls
K6ZYnWcZ4k6k6dvBBdRCmBLeyaZHtfL8cxrxPlH6gYnLYpjY8A7tys+o0OhHDOb+m95sYbmbaLHw
JbzcWfOuXSY6TGBAdouOScnEq3bI6bj4LOiUjAKyN8R9NayAvHnBXZUddFb7NjEbFb2xSVFitQzh
+erSTpWZ+6H/okw4K9YBNtX5ZAejbu7bOegJe56PJvs1aP+sso0ISZiNZOGKl1iFu7n6u1eLKF3H
pdxEeP/ExjY/uhCHrPdht3Ps/tFT1zh7rhiQjZva3brRzh5+2+CkVcwasD6/6IJb/dnAjhpTaVm/
Wj4v5/yRJAPhKeSU8SHVr4xJ78I2XUWc/a0IQyZrfbE17INHLrP9LCikBH0nP3z7AXkjHQ/ZxFnF
Ow/0x2RfGtTOgp4fR12TnpcsqNDedncOuMVAsRcu4K75u9aszlZ7lK657cTHvD/Nh33qvsUCHcq5
LztKv0jRx09+WBL2xuzJhTjRgnBWmfFuBaSiZjhkBWy1+pmCYS2t4S6N7TsBXJ51G9JfFacgvOyH
SMa/vkeaqKmbE28MowxulkN75dwFDICdO94AiWtj9GUlAr80ngrQtpF4bptPm+S6Wf+izKbxy5A8
Rc0lSx6IbGAsRcc/6MZWw3jPCGUlMJH2xmHwLmNgP6rIP/STQySVV421GokIMEoyoZW7gU3p1Ldq
f0uqy2oO/bFer4N8Lht+GpJ3zOcrGsU8Bq2czwcgOTDDWS0gSepzAW7grbLoUoFDyotD2z1O5t7B
4kuvBnjSbWJf8JYzLV3FpbtCjVyK4Ql70q6OXm1gTxgNSLnnebeMsmhdzuVvv771XPmEeH41/aYD
hPUfrXJZQp7SHXLWk7WSFBJ4r9MYbzXLuDPJNRKIJHAEmOCF+NshHEvKvRitA3Xr6FqpiIWY4Q4E
7SZut4MsKRZ096wfyL2g31994DxMpPcGO4HKalaDhYmTeNEIUtYo32u/WBsh1ozgFOUQKBnZRmAi
enyWHJFSc2ummCHe4uCj794kwe4uu47exnK7pSe/+RiUao5JWn3tzEs2pAsPsFoKavARfBFo0sU4
h8gFUYj2roJE4ppoLtXHzN2zBHVK/U8qamBvJ40VJ0ah6Ov3xHjR0UTBF0NOEFD33nMobAbWXp35
VEfYClGSADA2DWDfpfZTR8XGRvpyRmwXIxYE5vyH3gOlEqf6V4W2MsVnr/lgMV+r+AV7/baDjT9u
BdyHgHyjZ7QbCD1eh3/PyGYQEu8UZ8Pg4IKNgHCKs+rgRPphuizUu5m96tYtLN+wvGw65z334B/Z
l8l/5eBdaNuUX0cDR3KlqJXtEygwnrlo0ocAoBaUkTIH2lpgMla54voyw1oNpTEsNW9oVlpFr3sV
gc6qI+a2BBRKO1vVjUyXqjfPZldlaw7uD0BdoQi+zuAKDoUHW9d3wv3WYsRp3y+PXqYdhQQFH/hA
ch6EzBDHTCTvGBplji+3jVtADi1hD1V0j7UpX0x6E+/Kgkmepp97K9pQJHhvjXP5u0StMt1z3KCc
Dynrl5HuC+qp73AbEGyHahfwXs+0nV/qTPwU2BAwmUWx9qAEZXG9bOWAkKoII5PBndjvgOcqR+Oo
GFPgYuDRNHwWcncgvyWTa2++9hgd6QaP1kAowxI0VkhMycCq3A/me9fL94iWhwwYXR3QomEKqnim
4lbmw9LT0mtIiCDG+xZi8S3HBNWhOfecGiAbLiKTmScb1zPdacQ3gf8yQaNtBxOD5+4pTOSWQBhF
LltOLaP/bs6H1scKfK6HF6aMCPZlGTIYm8uYLb6wLm0HPWesQuO9JY0vyccyD7Nx+Y9OurZ7bCkU
WuNzaczvdmjZJ1Q3ASITzOy1y0OGfX3HaRv6ShMy3U1PtVtZAL2zaWkb03QobBYvMGWMi+ktKr30
vZoUpc3cjHLyj3ZQaZsKiw9Vkw22isQ9i7R8bqaA0oIgWNYGBySOLAd9dA+8qDkgs0ezB+bVTfng
+LDnBLjlxD8DSF9owEwmj0KlEGxlX5/DIfmuZXPALrRq8+o0jE+l03us1C1QqlaPTl44TveGk1Y3
J535sAYeEH+iEhF5ExvBYG+m3kwfyyC+BF3t8KLrMJdP+8Dwjq0c8U54Den3QL+3fPw+dSxudj09
huTZLFd78CrTdpex0qwN+nm/wiEENUsg2VZGWt2ZSQtHjmrAbuIokCRUu+l6b1xq+AvrGlwi2x4E
fuojbYoXTP0zowTLsO/tNL8v2H55LftHf15ri0kcUx8KJN6JDyH7Tam/TyXxDvQjOS9d1pcHTazt
ipXLaV6atyE5NYlcO37GSvTuGxsXBGKekd1rm7NnfVb1CW41IuVmiO4HmAQ8YU1ZIqTcIudqOJRo
ZUyJ04oVufMB2ttPo5W8NgSr7uwWP2D/k6PqEutSgFpj/qrr9z4Aiij+/aMgjbvQG146aNNGyImd
YAsyqG57c9UHhcfg0DkgS6BJxg9WXbZjzl03QYTjojQVwQf5G8UvZXyYx0qTdwnspZRsaKkfGC4l
OK/yOgis/sUtbbeejzZMX+pc/QW5NfLLNbeK1usrbHTRdIrSsyqYEmawfJ9C8wOKAcy/DkvGOoaJ
MaUIA+QPANcWv2E0nGHNrTOBoS3EydEzj2kPjXakWZTH4TDTxeOyXlPS5OJEm3f8EJIcXHbC5xtv
mW7zypn021SQvH0rymPM/q3sL0wQYc9B5T2ZeEWD8sAF7G3yvP3VlQctZ17zNTF4nSafqi/aZgjS
tltp8wK974Kz7lylOPv6vrOO40CIdeWkm6L8HdNPk8pFCsdoX/gA7NGobSZWU/5ac4D2Htmo2P2Z
8CQCN9VGKUctahUN3D6uw4HDWiihLwbgf3261oaviGljmd9VzbKZkcx2u0HYZkR/T6gQcIKJGr8V
reBh+6yZ9lcT8QeMAXMSIn03x5UcjuO0M71yW0AUl/Uiid4jQsCdDoiEOW2O4Ttyf+O6xCUGNT/Z
A1ZS1GkC8Sno4GqWquD7YmcOzFg32UYr4qLWfU+RFFJsPCZLq+xRq5NsX3YwAfN3qW+N8BvETgh1
txL3Xk3WvV0JDW0Fi1uyq1FMJ4PuXhiWLY1sjL9XZVkxiyDEGDKpAxYK9TeF4O9zJKxFtyXSfUxp
NkdKWre6ARKd4lnoB2xiAlQ7P/xfHJ3HcuS4FkS/iBH0BLflncqpZDcMqSXRE/QGXz+Hs53Xr1uq
IoFrMk8+WFGUA/yp9KC8eB04Gfjtbd8+TVRMvfkXmzsd1GKId9Esd9WwScL0lMKYAaWTud/5cGsF
C72LTymfxTu7K1lQYL9ubTz4jn8XmbnqgEoAEnWRk5ISxLsxfjLnfBCEDEOJ4KHwaSi/2so/S9iW
5pkhyy3A0otdjMXrMm9+JXdsGjMBLsLdFO5rnzW86zFZ4tFkbAPbM3eavdvGR5yQ+fiCgA+cLans
RCI0/SOazpr4R37IkgqkwMEscAEbs3kfSyxv5MTf3G2mBFsmXGyKAgkU2dgSH5LU+6jyIC1ts9Z9
lvP2W6TfnY+z14zE+NQb0NQL+Hhxxs6tjd9D39oxLkYQFNx9lEZYbr3T5MDlSZOvVJg72eNeJg8l
PuSaM+6nXr+ZvXuLCUeITXlvbBqhXks2sE9Ynb84fv2DjhL1ByIMvt147yZkgerdRyt8oN/ghwJ7
jp629+6k78Q82IvL6nmq222R6W9umaKZYkdRWOGFS25nupCH56e6rolvwsGfs66Kv5QQlKNj8K3i
8Mdqwj0VzFEbYj5NMi3m9zBoFrnCb03kjN3pzjIYMQPV/L/bCByhE+2DvN0lqrvnwNNqJtsLB8XG
sZVhthvxZLlT1C+RfDJ24ANI3LVlcXoERr40Ww1HFUlLEFW+LZX/ToW/BUi79/uR2WX03Pfj72B0
d28q1tFgzWX7duTPm7q3ThxnpRXzVI/NmGWeuzQhfGLWhbo7CvD9iFG8C0OUhhB30mjNTGk1eM2c
77YS3TwHBGab8zvBC8yK6OZoJnILBaEdNibrhUvQ9uuQ5CxHC26OGP/QZjEp5dZ2PKRu41LVyBJb
66N2088ae3pg1OchsZfB4L8HQ3DwAlohI1iGDZqhsBxOWRtgvBvOeU1bQq+t6ujEfngbsTiZLWM5
4SRZG+Jy0MRd4hF3QqbtGVZPntCj4VabONTWA5DeFDLUQiOaxeiBbs+M3cL4STvn4EXZlSl/S4QR
mjoDZBSSC4/9BVfHmPlnp7HORLyhaoTZPN+0YdZsmTF9wLnKl3aJZAuPoRjySwvZdDC0uQyhtARZ
qzBdhy4s69hnM4HYSXJvOYCKJKvHHjM9tryB89j/EBqnVqQp8oiRspBAe/bY0E2Bdwg6/xZOBbIU
Gj0yYkTJQNbo0akShXyxY+MtdMKb18MYC4lCS3XYTCrYKA1EoB2usr6EVBPfqqlEPeasDQHikWGv
QnmjRTBAHD155In8MFGoOBTTfQjt0/fSi6wiIBf2aqjL59DvNuTrniocoiJu8DrKvywCHEnoM3Bz
LIJs7KxNHzvPo+f1t6oJ73lNwZgoE9L5P80ksmzCplxG0ttZrs+4lKnYKi3nCEsTTKAPfog/xLgJ
5lLOs8msnNQsB+QNYa2EaB6AK61bB+XqaD8sfPz1KE5Vq6Hb0lFZIH9HIF+krzgo8bCbR0cDJNPL
ebEW8+i7k/VtESw1qvFv7OavoTUWLrSQRIY7O20uk0Oct288NW238qMSSBcoh0Y/lj5a8Dq6s6i4
C+Q6nlmnq0yL/+URsL+azAawTyw9OpvVujO5z0Swg+XHvRkOB3ja3Rsbl+E5a15KLVynaehcOkdv
bolWNCe7Y63CgBWtR3vNa4PBLTixAfaUn0QvrU1cZsAaowNedHVccBzoK9DhzKSjprl5YiAHw+ak
8w+VW7yGXra2+3gDt3HTC3WiLr7phffFCmLt1v7FrctTqrdbq02w4MRzmspbGAfrtjJW0g3A4RWb
xM1WhmClLzGJcvbnB9BGGwjdIUOH5qoVfoLIicUsQwvTBJCHA1eQtNFYhEEo97XLkzMOAIy4ebgD
Icd9Mdy8mTEiau9t0sgjMFHCRpZGsgUmfxn1u7xhQIbM/ZFrEHeyZu+U9U552abFa2ohm2s8f4ep
KloUBj81IkY8wevIcuBYtcyqXlj2IGNF6JmLy6AjMadkhF90jfXqFsEfKoKWEWPyFQgNDZU543ZW
UT+C/Iualzo3eQCYKDGZgDQCsrN7GvkWUNpsYlYi/LrdJqNMDUG8jx7hwy6e8sq2bbSSXJuiOcYD
7yV5TaDoXtDQrIeRysgP3wjnQxBePbm2v4FbdChbKjJDvXkFMErsswG+VuFK2GPypbH7kwA2WHgt
spL80YTWs+6/SwAZ/ij+itRYY6Vau4YN0QgUR5vpP0x514MpGAR73Oq+2qK4WfRxxKa9/6o7FFJO
kn9WOSKaspdyD40MYGq58/mfBYOvXLWLNAi2qVDIZ+36ywEE7nXdL/5ayluXombernvuhmi6twhF
KSJotuRilgOl3jHXqk1ZDzyQSFj6GMEJc4rYvocgY43YPebck64zLQPTvNID7wSB57Cq+CV4HPz6
gm1qYvrd4AGxOZ8S94V/YzW/UlEXv0vfpR6EQeGUCMTqcB9kxQ4Kerx0W/MxZtplUsFrksdfie4/
jxYEssF+qvSRtXbE3A0ds8GztrTIylmEeb2NdW3fQKiopPmVRC5JKdrdJBtqaZsDEN1mK0ZrG8PA
7RznyUeTTuGILDCNMAAZEgFu/Df52sqlCbO1fRpDmhiNVRMh7dOmg6GIGSJ6HQjLc1gUO7PzHwNT
gkSUL5aNIhYG2DIlW2oKf/v0nDKPthymLxzB9U+Do352mvSmOpgJhTXfxEm40S4usx+deGW7dNBe
lDzS6C/AoHq93CLdPyIG4cAftA/S6EqynJLngoP3CXvTX9dgsAbVETc4rid7jbliL3vnr+infK3B
Gsd+718aPEy+iJah3W2jKQcrflFg3ivkgwGsB1RGVHp0C+jsWZ7yNi0lwD9bkye9MZ7qcqgXbmav
igiidwp0s511bcbbHAqWu/nOxsgsR494YuNXCe0RUE4M8yMgq61LFkytl3ume0usBvsAcZnQQKe4
aJFUeJO2z6AAYmVX7ImWw1NARGQRHI24f+R6sRdhvMmAsbM72rlGy+JabMuMcyBT8OQZ0niOTsuW
7ydU2JCl5ZUH/08Esb30VN/vzCQ5tBEnSWedo0w7W3H1omkwOKzpj03eLNylbGyE/en76UX01ZEJ
Cv4q0YTuVas79wetUHBwWFLyF9IzekTMk4Lo6a99Rr7emgOWAEdVZdU5zh3IC3mETKzo550u1JMX
0F/s0+04OEjTc0+m10+7oAnnLVwD+TvOWehCwRDxOVAQunobVmHiuNpGZYM89VlmXWrKkxd3Shln
DkjnNJ3iaSo/yUl2SECmOwFPv/Ja6zmd02najlt1yi+mZtbxLQ7bVwfR2lPgyOwUIS5dJYmSGEOk
YxwSVrmsyjqGTC0omiUXY6Yh8k7suz+C3w0GwTiqnBg5ky1JKnOQWz9FXD8cNVV7YtpYkGpYz7Dk
RAois7I0luND/Witrjk5fchyMG1JPFK9/xsBXVyMLZyoHn/PxTDaYlnPaE01NN0jBVuJlMHTUA5o
7i6pfHkcynrcV7be/mtNloQBieInS0viNyeOOc2sBIOLD9oEJQ3JfSWCasF52CNM/T/E7pC4+Czm
KOVs0Zt6ux9sx0b9ndnrPJPhiVxe6NjEk8leoIpL63/kuS0j4PMmjW3IBqtAK+QjD5u2KczDcl0O
3jfRAfYO0BoXalNFJeRG0lty4oZ/4sQZwCTnj8gVcqv0RNvDXdUdrqDICEERTeM6qzwSFgOLmoBU
w/iMoBq3R2UQYuwiJmNZYBFPFxXlqYhi7+H7xYtjUE8Jz9afMTwiLPGHr2TKCJB0a4383C5lmcJO
Mc3FuG5KpLvkWG/JMSaVfhL9B6T7mZoblltrfqxY84+QejBJnds8f9SRYqhJLhRoCbvby6YEQ9mU
zsIfZqaHaV90kdw0IEPLqHEQW0nF6AiT4xJ9RbZoiPTZpF7aYBvrenKGdXtHd1FdhorAFFLs1EpJ
Pk9BoyGDlRnIk8WXSFb8dPJsqXb5CLwwViJGvieq49inNE+ad8OplK2itNdPRdZ0l7Bwzb1AcgH3
qNZ2adzYRwiwRTwHMXXNPdUzi2DC0d+KNromaHKPntkuGRtyekr3o6s9xNgdEuGOQALdAz3LvN03
oI6jPhh3ogv+3IHUcHYX5QZpCwUFnwfGA82ie/YwuDDTiMGkRhXPsNvCRnEIHEeTCheYoVRluXvQ
XsWDstpHRxisO825YxDjJi8ERyVkZE278hUjxCdGldguXarokCixSwQx6YoFzjR9tUPxKvlvlu/t
C7AfwEnUVZtOrTU4APqnr4SMESRNy6HA1OFTk0h7jeB30YMAWfs2hnxdw6HBQxwASAeTkh1Qamw9
hxmIZ+wz3iPOqqVWiVPY3itJsIIRsvUWe1g3+rIoHSI7EIGo2ngS5ANzwI6LtNMOVafb6Cv1Y2q/
1YJnEEwIxaP5FOlsX/WIwyt3Pebc7lzrNmRs5NBfuq77ml2Ffam2PsSlbvJZyTbMZ1iVT2hlxsA/
ZJy6VZCs00lR6hvGvkXdFRrdySX7jXvZ2DZs+gPviTdhn9jpcUjzfYGzhmX6QFwIzoYhk8UNcRFI
4eorYarmaD0zo8BhZIV+Im0JeScLLiCPY/Am1i80KQvbw9VbArifOEnDnGpP82WO9KU6u4MIlqPP
TRzF1h4nxrLHVVZ39a9sHUIupvyrLz+mRl8KZ+CugSKH9bff+vgQegQhWnCNVPU+GOfeJdasC/e2
f/MQS9PSHYvOvADKXXvMQVGhbWvt0rsxJxcVRAyzSgIUVwEz3zzaWkXhrIZq6C5eN7E6EBpUrhTo
99PoYQnwUK2sEpu9lWUOb3nQIoqX5LA3J/zZjEAJoNw27C6JzyLwu22oc/LO2gFktNCAslxLq85i
ych3i+UkWPld8inq8bVOFdFkLa9XXinAN3iZlkWnb6IYooTnmJeuzE9tUD0iu7ibFtOytBvMZd+Q
LCgZw9oWLNqKsTbDBawF4Pm3TlV590R2iA41x19GvfrIpULalnn09QN1SdE5J8jVLoKiOZsLAhun
o3E0sIelrbdHInpCUPb435TI+PrW5vJZ8djilzK+e7TViAjD9MbBktyGmPQiQ1TrNCq23OsXEZcH
x4scVkhhxyLSHoiqaQH6u2gj2zDfJd34Jb16GyK+BuXyF0qi+VqC0krSrAu6h95kOlz51GsJ+7Ea
vfBIQz3m5ndgqGe/SOiW4mejd559dubM8Ax+8YQSMxuQ+066OoVzVByCa1rpguWGUzTiFev1MdZZ
5BnOfgTjFkcMMdCabAgDGe5RRkwHr4K7wq/H6J1RH3E9yV7J5K4zq7Wm4cVEq9d6A8xwk6yeFCWF
3W580b+Q/fmqVH/nCEWGLoESTuF4zyQyKlcw/ggygJ6JznQ1KYlzFzJkjG/JV1MCWVdO/Rtic3GI
cfNNwaSrtQ8ZebY8A5x/btK8gnu8lrXIN3YBVmia3VwDSlXToujj2W4OgU5R4oSPzAwQwmTMqfVi
2xT9UYYaGRaZpKw173ZdHeqx+Qrs6Nj2Vr3pbGM3kl2SSLTXesW1GUbOBukdGlnj2UndkEyw6VoZ
ZEGmKThc9KUU9miG7A5MkRqH14SgkxgRkB/u45lQnBGWfpLp4B5VlIW3bPCRo3aN3V5sN0kJroH/
bYmud1ecxmrXSsNmnF9qVPN9vEvMFj0QstPETK4GS4WKTh1DQihX1aCjxAneHWPCWZaRyjClL8EY
pE+d7H6RULufU9D9gMp+ViMqhnGi4iqG5ln0EyzWHutR0mGfsIxwp/HazlCPIaYlrdDpGsyNCC6h
1cyEQRaZ+iey8JqC1wjj8NpE6q0ETk/LSZqjyVtHxoiz6KuCHyJ4qecvzYVBCzozXIoGiR6/JWuN
Tq1qrn6njA+Wae8KPd2S5p2d7XGiMctLVMRSX3d+TWerzeFIzLLrtHuz3NmljBOChHU0ef4ne0F8
F1OBBQGAV51mN73GWVfbxnXo1XdrIUwPrfA+OepvaApw1BDjcsP5DHUK1STC9KbIjIHpiZhI83LC
dgRkTLcEWg+vNifVoap3BR1fSEgXzmmqKGWzyCNjL9c2sordJzKnv7k0gSa25Kt7eJO5wxLnbBq9
/c5xXy7z2vPWGucV8nBRtyCkaie7DzoORU8O/bixe4yKJgBCxDToA7n3p41b1vIkO3RTGMw8AglF
/qVSlw5vLIZr10zaNpbTlC6UNhZfckLtwknO4gMbdfpk5bRGRi+nnasmMrc4k+kdJSQ3J5R7Ili1
X28M2q2ieV1xoGOaxL15Sh0cGxWRa1GTsv9O6/Grcwm+bUDH3+rA6A64RfrV1NGSTnBs0Qv25Q6g
n+ANdJuHpntiX6fpczabGRIRw/qXfX4yA1jYyOnrxiHATk3ZvvR5/Qc/nPylbMJ837AbDgqe3lHT
UADmhgE1uZ8i8TTz7q5elQe8Tby1/BqFcUz7JHj4Qp8Q4EcG00xmq5ghmgCDioZftIHrRsYaa3gR
OAU9pykWSVtpK7MoDtATVkEf/hZ2f9BaNEckuKAsG0fjveyGtV8R9hKLCAsozvIaOnKdy3fOfgTs
6VNZjMzGsb4NSi0x9mCOKp6SIjlzpnN7/zXILVloeswX/UvGrMXTmv/TP3NGuzmnFGZxVg9LJo7l
km55Tlh0P5yeWi4fFxWeHYWuOWZC5nnVKmfqKDEH2PPnlIIHC99dNZob1eAHtAiypPsVY/LpW96j
ggPOMPq9y4JmI32OYGkJltqZeHeD8d6KCqSEzN955Zhc6y7Fs228Z4b23CAZAp2hUFLpK0JLAPXw
JzrOgLiZcOGqap97E7WjePYra+MU3SUOsm+n1pp5okPBH5l7AATvXlW8s30+EJUJolvft6zZEsvf
z/t50cb7pMsveYtDQA+OWW3p3EyBTkFA7uDCRIpwF8WEkHZS8i+dKpCbjFZ3WGaDixvmDnJKfERe
RWHOEj+Lkjn9SDASiNOXNEPbMx/+G428ZSJA4/DsNjD0CjqElRIGp7XdqovSqmmru1G8mQKeyK4t
TxbETLCk5YGwiNkgaBnf4L2xM8fk1lRhaj8ppZ9q9jghnY6Md3lg/mKBzaOjsvaNvpcpnI0BjIq7
xgrIbG0DMPgQuoStRWTSVXI7JMkfIV9fNc9D1OO4IzOSlaWl1xsA41hjwFV+V2hEkqOSb3M02UQb
1bqS4CkH730UOUtsSESOjihPmtjCTgU8uTaHTUVdxYQYbG5T/nRu8g/c5FB+Joa2sRpWwa62YnmD
vX6Zg5lwOs7JvrGfcvIFAnJNSJyRDr7Af5U13boIXZAOmIWLweSWMOW4qZGXJBn1T9YvCGTe6Izi
xvZvInu2vFED1Gy/Bqc5MHMSRM03dvhbodxKvXFbOqwuCE3F8oNgkv1H+GiF3OlVv3LZHuCtIiOw
WzFxO+QkqeM7QvSFak4zt3PGG4JdLbtmREf3Py5pVx0TK9LkF7Z7NyeyHN3Pei5Vc9Q/8kxq3KJl
6lorPAYbpMZLmoOS5NtRY/985jVDe7scYMQS17hsHTQq896EQJy83Y+CdT0bXIb/flZeXAgYyT7G
LjSMoPib7phQv6r62NSv9agetsdCHN1/tkhbwsB1HPT71KQ7wp3iGpvM96HDVktl/wvaBlGTnC1w
sy9XL18nm7NuNHh5t9UMrCpfXf1VubeQCHc7WhaWuW+5OV2xTkpIAGnyWUTDGQP9vCvCFqe5WxS2
5IVt/e8a5W2WefvIcE+Vm38ZJJqghEqOnaTca7MRxWdyL82vzEWX3edb2X0Jr/iwNO0fPpPSpHUZ
p/hfYJGb4JNwNMlT5uCzR2wxVCfhrdoezBQ0m0lbU4tAlNTpmzBhTs3dUkw22CwtqBIvvUfiB0zf
GRI94Jas5V6vml1rxVtXqxY+0ANf3WvtbtFwOQiL2VJmIl356U3ot7GwtozGFoWgxVhqacE/uGUw
rsSXg55tJDHO09CXdtUaODwz13vk7mQym980WtER3PsGdQsaYzZjBuFx9kJR3AbJZ2qtBT7FFg0c
uALcSk3UHTJGlWmMmZmdIjnb9Y5RzotG5LZoSXiS5ZtvOqzIOIkdtGxN3Kxd3yDQg96btYPNv5GA
IIm3elPdPeI3svyDy7io35mVfPkFBKSi51eMMboZSK8ni7ROTDTZu87TR6DFjzdy0Ffdewc9k02B
i8pzIIvby3FQ6bvcBgZtj7u+ZuEQjDli2/Q0egWla70yPaqkODzabbAp2oMtgx1RB2+50meCxr7H
3m1rPvliqJateoe55ttJjafIxaYXowH89pgZPiSs7UPOkon3NG8i5lZTEf5z7bLjxRt5tRLdMLGz
sb5H7B48ojrkTYNfXa4YMlMr0hYPr1oshyep6OtjuyKlD1IN1oc6/w3rFHyQNmItx2MP3TyxHkzF
tfLH8I/KqDcwMdeFmtDX4vWv4t1cOTZletSy34qHxx9WdfarN+8ai39PXSyr35UsrQ1SBsJ2T0LI
JupOg+Nem2r41icsrshErBUFiU++Hh4QVcZcW6l/rvFFIJeDelQZYG0uNmqvQGV33e/vjeYfalaH
zGf+TewlcZbE7jqUV8VjwPsRh6cgOunVRyT/GTa9DF4XFyINOotewCeY7nZ+H1rqDqLQppKZg0Iq
h3y2ZL4Sj2IXpD8jx7vNqM1R1YZ1ZRcw6kAxVjLdYuYhm+Mgn22mN/N/mvJzng1/XZ1de+f/CElW
RafBPUgLAoN6bpQ/oJcAUKVpP5Dv+RYuejMeA/lduf9y7wwhdtGJ/ISLaG+Y1ols2FtepJjhxFOv
cyWn5fBpg16tkBN3Q/3iNHfhMG6NFCTupNgQ3fuYOu23nIAGBNW/EHKp5C0V/kGftN+4iXAS5Lxl
yp51JSvYuRuRlC9ETA3LRpNHq632bhusEA/uA0CwhxbHOdRR7rua2BjEg+RtoSo2040JKwGK0PfI
5VmY2rLTv0x5IkwPSUOSfcUjQaTBi0i5L3TJNBFp0UBSukHaB2MXSIMAYfyQQN2e6tTa0IlWZXvL
NXH1cKN5qIZbzeUD7FdhkF6Nke2Ck48HCurX2CCKlHIuax8Ox44t3oNGPBu+9lTNdt2G76uyTTYT
hrlyWpU+VUaQ7nSj+GwjdUNey0mQ87mlwP/TlRszI2TUsiV3zNvmIJ92Y43xwJb9eI1t7vK8QfGu
Svd1HLl9k566qiQXGUmpmYLZZ3OxNtSUy5WZeM0LdZHPOxCa7jKejKg9uVSZHNSyQCHvMAuqGQcy
x45Bf3BKhf1vxRqSRww00vPohvJJeLI3V5HWjUcozd66UcFFU2Oz0DNRLuIeeStIrWON4mThmT7m
oSF97SUgEGsczoJ529VptYaRDVSFRWfE46YbA4zwrq66NwYcr3lWMJfu4/C1NN1fWWJBV+RWxBG/
a7IOW4TPtsmXLoL8p/U1OG4GQVQ+ygOF0CGqjA0ZcncHVcvY1ufW6IALa/uRaXAvnpNG/9AAzRdl
yRMYe+sQhQ75UjOpKTsMrjvxZGPRrk2fG4m/Eo/iMhk5Yx2P0q8oYnJgmpwIEzwqg4Hwrafn0qHc
eDKBtYOwrqYGTQukikaEZgbu9zXO0o+ycqCHaBDzabW3QcTRi0C7EOOWgm1pFdHGrVy8lKjzWUXA
OcPhaq5h9JB6/1RS71DcMjoBCMMdwXzmyKrhVOLf9W7A2TCrvEXHMQRS2u2RDeU5thDm6npNITb7
yVdRyHaZyVBQwVnO1EJ+hcnOpo+JCnDksD6hUQfdhjhXmew1BD/4csFIQYuqrrqxokE1b0AkkuFi
5Qfd3/AQEthmuafIupPOGzpbSURi0oKnJk+5AdsDwexoHhoNVQvL0tcs+yzpKIfpXXlbvfuphb3W
SQwIQU4bBPv98HPYpJYX/muHntzg5VEKSlvnUm4YK1NsTH1NbBrffInGmFBEzhT5FDsb279X4zZ6
ZmkijXcMnh7hvvLZapc2q7ZiE9crX64TRJhHRmeQUEr7ar5K80DIjjW9mwe934XRk8UGxPv2tC27
dz6JgO/WQ2yFw5c39l+YfsYD4wU2upH8qcgupBD6KV2mDTQ7bszH7n3pzW5sUU4Bax6Ge1f268LY
u7izY93fpg0hyYgPC/Kilj5vLQhT/DB4d0gvFGgCIYpFK5NfNGSVMW9yzKsbYTXGTMEk1m6wPWSX
NmU7rbY6iBxYTfMX7CWIbgmNbLh2R5+5pgh+sdYQ8e6VDqMkqjtgXM+Qe/ZdF117qHFd8Sg1krB7
tcFLvWHNuQh6tunFVZhfA0ZTK78O+lvvEzTMWFDZuPyfAk1dirnETkKLADPtaVRQGkJra5uwE7JS
fjIeTREe+tLg4LE2bv5XhMYqcjqKlr8k/XDMhxu9B/FZovxqjK1bnErYIyAGdvOwgfToZYTBSOt+
8uErDxlhIx4LlMfzWNJweNtSK1c5gplAXFT2FGV3W94yIlzYPKUw12FCpskl6e7KajdVpK8JZGUn
/0GUiRUBySDBnceCQJuxYzTzVDvDbmjGHV3OSQZqZanmXSi1n4P3PIryii0ggrSlArcPcWc38v1r
htraicfG4s/AVJfF43KsWMRj+8vamOcjSRAR4ZNP6m2MqSbh0km5/P1enEdyhdmw0D/azLjJBp9I
kVcuLd5RVi0JO5gER2+VIIOYR2Qd6Jy2N9FcWeuBVYWOCAYK2bipBmcTdPkGFNiqnAGBjMLDYVp1
JVldJjlXjnuwfbJz+gDh/izlkuG5Z2cRVsURpcaqLPd1dGEfEzBPMlFHiig5VjFwfZa56Mnq98rS
DrM4rKkRSrRhffZqc29quHQjB9aBf4itkiQwMBxmu65ZuM9DtAnLJ/rUDF9RkJOn2XTPtibQvK66
tKQJSi8FEzJJvBha2F3ZtH9ph/T3OJXZcnDKZcYAvN4bVnAdi/qkoFOMVHYweddyTg9C+IVmnPyw
ADEZ8sdVH/70nJe9TyM8G598ZqZwTK7g17BJuOU1t7fKu2kRSbUvmnWxah3VP+6ZDPyAQDt/6qJN
YeGR3Gf2v6xYjvKfzG1yZyEANkjATfIx+fyDXyGq9zFm51NufKgz0SZJXyhn+vAqET3qYBlMAhWG
tVZlNuUB9ZbejiuC7DfCD1+UWZFDAfevjG8eYrXamf1w9qHpYO1NSj8AMMV8YmJzy9C/XBtN/Y69
hfIkGpFyxtYS9PEhkdrFD5MXFjRQOPlMI6JSgu5fPKWouAbSnjrsg3H0yWJqPSJ5Yndxjkw6ZvD2
iwj4blsM93TEGt/32bZqw72nTfdGOsfIhtcf+ukuyWjLWP0t4mLcC8C3C9e33rRyBig6yQ4r/3du
RCO0Lsk5Kg4TUicGf/TyUPLH/FVm3nLSBN47q4Fwo4wFFQ6TNmPpBGgn2YRjUmLPmOOyCSiAMKGu
McH8WlV1I7XqBPajhtGHEV1ELNRmzZHx2bfht2NHkHVNVhYVNmBloru3a+S+gugyHNsaJ1z2kfZs
28Z8YuZoBBDqvXNhEH0YawTx6R1YnJrP1PBpq9myfkY6NA4SFcOejNo4+WASv/Ir5P2UXEs/1tBl
Y6TKGDe7c2K0Zdnb1EUFbZK6nFvtnb/bRzPLb1Kw0l+5U7WMiY2QTNsWxH19OhExJg1JjAwzM6bo
zHcXgyZfgQCsLa3CTwq3QNbKgI6gG1hIMKt6nyGXBpO+zxrGWd6l7OT9Y2DjzppERDAeZkXXfjT8
2IGPYIGNmqKnIDRl2TOAGWh/Ckm6X+3oj3iWj1P/WjlCBDR3jpzW/Uj9a8CO9Y13zwQX0nojNQfH
Ukx3X4R8PnVqYjqNXk3LfxuC4Jd/E+Aa8XY91yNeW9QtZo4awtF5G2sByQvvperg7hlJMmJQYm+O
+nSBlAVCrz8vvdt3gbM8U7+QelZNoN/K0rvFFuKkoibyG1frAMnLmnM+YQ6ZCiRIywotQ+8Fe55o
ebBi2MItSXXAW2oQ6TAoCeoMMXbpPnvttK+7olxS7uHCaInjMw8Fes+aoUHeOxcSFC4qsll5eecy
vPi1/lIg9PF6jt/4qMxXfWxX6dxV+ytTu7kVDq2S12iVoh/jgBlbwMgCaQrzCPEIjA+H+nTcTNRw
OPyT/ity7238qamz6flrBjgJW7rhvVNbyvcdUQwpn7CVfcxeqXlDYYwrzOZTdKHwM+ycML9Dpy1H
619sPjpGhgN3Jnpwpe5lvam5QCKDVkvDi0v/jaAFu3eBuBrcsK+fUjaRObGimf5d8cnau8l/jqZX
YhSN/r1WpMWDQJ0CzJWY6tEEYcNbjmBEPZMiqtyU5QNW4wo22DkND178aceIuOdgaAfjV4HwxtzC
oF6WpbnuKC91w50T286O9+hClC/vmL3oqlCZV58ZYdXUBdhufgo7XplM5pLxFKb7tDno7rsqwBWM
2y55jflxhHO2Jbr7V7sXR51ev/8a2cY4rEy1ALMUc18uCt56hizXvvY3RfoQASNXBpVDuG/kNffe
oF2tHVaQQQxik0uZCagf2DsLMvtEdnPlrPJ2WxH2+h9H57HcuhEF0S9CFTDIW5IAcxJFSeQGJYlP
yDnj633gle2qZ1lmGNzp2316bH1ndp922neYbSofkzgZ1IGipGZNwbg9XW2qJhn8Gv/Nr7IzhMpU
vtYYZHJ1p3E/TP21XRES/FaIyBv+v6Hfg4ElzLdt0iMlMyQNg4mBM95H4s+PdmZ/G7DRawRiikdv
850AW4s3fCq6fY+5bwHCKRxKp4CBaVqLIjhX4VPtr6myYa73xzM4sDlOA6EiAHAcdR+SXOLR3lXW
dig+I4SeaaUA09j0PhgM15R2U1Eu4cWYLG3t94xtTGdhDLpG2cUovtMUwzJBu764a/Ulsu8mMbzY
JCiEJLcvi1P50LLXALtjkl7ddGiYpZDDKjZ53Ax9Ng8lijIkpuxsjxAKpF3kByufVb5I33DfdKA7
w5F2VMznSU/dHPpS4W1s31ylAJfGiVSF6Vb8VKxnCwGabeY2++JcGde+uU+R2w8uOROtp139QFse
fvJFk7/8fiNzVg+fCgOzhA6cyVfMHWMJq/IXW5nE+xet4/iLn2wK/C5scnKM0Q0RWbheK5PlgcDg
JWuBY3qkcJjbKxNEKzcznBYNmch8O8tSSeQS3PfFXuKxkqjfSgHuJf81/KNGBMDClN72tLbYJ/TU
ST/7+UsEv4UFHMn77DEMkZYgxfhXjB+G/5IqLmFrEirLGmUEbYF7JO5/srC5C9AtgVcOZJRKGGgN
3ncX8dk89hUWAXyufFCE/obXvqVuNz+3A0cipZVwISu8fNl4KKRd4B9FcKyTNyF1RIW+gMN5E6/j
T9le+SQM06P14cpCqBWfEovxovmSQRGQyWvSd5vne+dPjpw4sux6k5tUEDk/E3rYrfFXwlathpti
5gd+CBtFMiKtdO4jfva4pNQbMSRrDgAhOqIQ+vjjMwUWFCvHNzXYzWtpVcmhUXI8QgLrnJgSH5Qh
rsyBxHrxRO5OKbEVOHR1Drhi633c7wHsyOU2n8j34M4k6TgxIHNU8axBzo/o4SIjazjNuaaofjJW
er7SU7AhR706Dda1wY+dKQ/zp7Xgd6zL8eS18NDPMAPhVJ4MPrdq8Cbj4aXpsuXJAcpxuFgRTEbY
t6TyV5O/7Rk9WPP07WaSKOxxk3k8pRB0QYBxCNiE76GmlwkeUQZEZwrxZ7J3dzP0esVlbJfVU0yT
vPqdY/XR34RY6wHmTnKSvLQvMsEEYtAcZXFiOQPMSg2dPjpR711PJ7880KuFFiBNW798K9nQhh/K
APMSeLbKPpG9TURqK2K88tF5q6Oq/EZUdPaC/DzWDcenjDX3F6jEiyHLnIbsPBxYeBSIb+GGngAU
ZfJxA4hMKcRN92Pp48aub6KmLXUgO+4vdf0J1IiorDvzIJJa3tADshvbChMF6sDJyun+W4E2Ax/d
5I92phojLpJ6jtZkpXA8r0nQlncozI29iuTIVYEYep+VuIhmYRBqVCjrCu8h9OmR9f7KqJYdPxqL
OSzpES2NIKjEu1DHG8bZFuna3lI1p6t/Ijxg9OVwNYJHJB3xKDfYNuZ1Cy8Ku6bQNcwlqoAqL40Z
/eTdaG+ljnPQkVWbLb6rIb3p/iHgFSaXGm092x3qTdFtQPd11p1IQKP/8u4ZdD/JqDK70lonGKUh
nsnt0UacKLgHyrAy672Q32WRH4mNJBlP6A1Zea/a5egO4/CcgRMgTqvs0fa7NAeMZcGROQ5srdp4
O2LaU+Vt7BEe8e9BtQ/jW2STac/2ZvVU83e/PufGSu55rYjjjqex4ZSuU7xjiCPd3jBnc+w2kC85
DxtV+8t58rCJyL6HwKHJ0dRR7XlZLAqw7pP8ntq3wr4kAckM3jzaZY2vhBySZhw0NjKUYlQPntQ8
FUn9vVslvwexi+/B/vHr0KnGVQlhKN032hvdDTkQwfEURrC96jO5iPlUIvfq2CasqhjRAzigKr3X
FQbgnzG486RjE7NDVVP0fcufjYINPaaLsXzBNlG7pdphXr3x/WvpIJaOHRXWAXpMvtKsjzzfDxDD
DGQPZS/MvR1ubPs70J9BeGcMUrPvxEJQvZNsJeRXa+da3fvahpR62Fzs8iiDa7COSnE1ITpy7Nd8
NxJ+h+ZUNocUz0H1M6nQX/nAtOJRdL+Kee05n816E1YF2GkCVsTVxUcPGRvxSXozGHN1Evelde+q
I/ABwVgxKQ5NjnTFh+W/VvnwLKCa6kvFKWLfzOxE/zMRGYI0gu1ixxBojlsxbevgg3alZTMQxXyX
erGOpWpvqi9K1jXI/IbuqNWwLnEeyZb/mUXRxRPnpNwJvAQKsyhthSDwtiofH8a97I1zSVOxPrAI
JQ5VkPS1W9vthgPLwSUO875scCG7xOkXRMdc1XqMyV8zufhHnRI2J9fVplq13tuk/BX9q860pVx8
h9TGBTIO1eor8l/xSCosPsr5Puk7Pr2s4PkBGkskFPlA01zBH5CLayXz0Xv3WnVR8EWMlEsdXXwN
3Ej4RmPxSq2DBweYWcOzoyS0Oyaya+U7tXZ0y2WJmGRH0LwLwAx+cUmM5yAuMcZFBZxmwS7X8TI3
R9AcseqVxzqmZ32XoK6Ja6w+g/ggwrUZZYsZ40m4CNRlWL4Yawx2LKhJYzZHlNNl2/NsREZUma9i
6JYj3kkgE8OHwQInDv7JIA81P95XqIq5FTlcWTEmVvAzTD6xLTOceTLy1A2mN9wjFAHQvrY0WiDI
YNHNH7vblf2tDo5o6p13tpHlAA0ErlwffBoHcx/2PZXvYlhQ/g0QqHXVeF01p7xYGR6bImLBFxnU
SHytS0SYqzJ369HXxk0TR3jfbsvmygy2LqV9bX4o3kW0RwTZgYrboDjYYDWMdpfllkMj4qQxhWAA
XXN2JqjFPY6w7paINdslm1vaFC7j6unZRyudFmTIMN4taI/FngqK7aBIjsgO+FmL7KNic1ewgaAq
fORI0N0Y8BHki3UoXAjxdf0UqPQyF9TW2hSEb0hUwl+gUpOHnH4pWJkmP55x76c3HX4IxgNL3HJz
FxWcgFcp3UmW2xflSql/OjiY/MYNku2hCjY1krv/02A8JnSgC+yDnjuWPJcFy/SrEnwihXU4D4vs
nzTNqhuffebE4UC0qrCuKjN4pNc8auhQ5BgmGXAspW+asfXSSTrtJ/YI+aiYUrSmAz/xhLpUQtCu
OgTBYjfZPx36zswXL7xxYVSakwRQfR0IhIuStCAAfANryWPQeRT/JKjKPZhGnqd+SlPKNgoU/lzp
X5uIs7zH9BBqGes8ozlQlL02a5CAeXfBlQouVVP3icXRUDeI3nU0OlE/rqn73SInyas+7WnUxFWW
ZOe4rHYsEdql5oOe8/Od3nKBN8SfGY9rdt5O3QeHDgxtovAhH4AuKv3dtxqkZI5BtcF8xvk8jp2r
thzeqk5QL6ejGg95h6MAYBiHQjC4EkqHLrdvQGLgDmdbDDjfXRv9q73+APL62Nf9tUti/BFzesiO
DESGhk2nEXTXaNZkw/qcAPbDrAqEcvrWmHm0aGQAtuWtqWivOG7/xorlYiZXXzEii2/Xutt2bB7o
2H41+Dk5PLR/OqvuaibPQFV7tmCk2KbxoYjRRGudHGYDYcRDuI4pWods+RvEGEoLrQEhBgVk2UqY
iAO/P2UUNZgtwES7E0+B1LfwTfU75rFD4/Ymkeh+gTQsA0OMDVoiRI/fCCvRFOo7BVLGolLjzylW
VjZp/GSyP9s+vWsqUkDo9+zyx0NrB98jtpmmjH8gYQzhLUBSwTJFAornhzT2OzMq8S8WPDYjphYY
UVo6AoMuiQfm41UdkSpB9zLJuJHZgpvywbmE6DQIbYh+ysA4JvBSSfKhs6OzOURfo0GPt2xs7CE6
DWHkSKFPdTzOMrWxPuwc8cu2xJ+dKK6U4C7SI3x27HwyXeA6z74yeRpXUT+9k9f5xVK+tylWaqPx
0GM+MHqOmPKb7Ay2EZXdowfBpwlwu7MDmArlRgk539kBqzOfdHBx1IlcR/5XUz5QEbVDuDWWBphN
brH9SY5ThnoOE7+4s73b1F39Ljrt3zCwJTXro9UJZO/hX+q1V7Yjx1YC/lICo6rxpBp0iUWh78IO
3zLOO0RJFowhADKdaKbd03AQoJ82z0rzt4VSHEYjlxcyM9/UNQffmmlCtkd2c/wlV7Ea8If4HGas
A0pMdfj6ZsUdjbfrmBCnNdtS3NzkJ/MCFibr2TQM11qezbhUVtHRiZjCgKLITrqt1hojbZC0x8aK
DtTDEKrwj5Q7OZEPEqNT/mCXrnjknuUUrarTil1RJt9iqhkEVLipZO9oemCTFBNQxgTCaoOem5+6
T6Czi/6BhxB/mgcWrORwhYBBDynPpajaxXTC+g3KkEZS25ajXaaNFlI8YccM+X2U3zo9vHVGQJMz
LWB2CaCuIQJMNUYvoAArX1lULuleWrU+A1Rcf+RStg2TcCnsYWeXOteb5BjKKNqzdSiIXDRTh55U
7vBwZ20MfP5w9xrQRab2pAFq50nWJi9gg6g5hmnFxFJBqKNQac5WYpXleuWzabBBbrVKfQxaWKpm
elYTe29n46lh4ZHV9QrgFAVC7KUGKYck3G9xgZAQTJpbMf4L9Jy1NxcpTCpT73hDuwoL/2bwNK9M
f13QbBSyo/T8lrdwckdUXhM+DBTJJfYYmGYe7hsUVWUfkcIfrHE1g3ZTE36qVH4qss8JBY+0guPS
avADuLrM7AjYwRB60RkJ59tRusbxv25R6FO5cqrOf7Mk9mKDta5kwY5MX3slhSq8x9SfLdK4gv/k
rVJ0iSFqqKlP3sFeO5LcrGrmOkUameuKg8j4AAchXC8d02KFKqb5ILLxOt6yyNsAEl9Web8GIb5R
xuFkiundzIxzqyVbYbHIVvy3mvouSbcuvcCDEjfI12NwsUGjxD3e5EoKt0EW7MBzMB7FrDrnF4/s
jyk/2Wtzr9Pmjg6HsxT7NVozHthWNLvJ0xYxNpiBy3BXKZs0IpiQJS64Zi7alrZqLV4Nkooin7ZW
IO0KSdrrablrRHjUlGxbQtrzzGYXgZEsajQgS110ZfnPsmXHtoMnC3x3tCNHHSiu5n5HPHip0oyS
8899zDdGqVnamjsaGJAX2yMYySP9QHxAlE0TZy6S8WYuM4+VipFfOPKU3I2C1XUHEhNvmSU1WK9t
R6IDGgLvdu5WllJM5ZDEKomr1nTEEyaYYfrLbKHVLW8zwToqlfJNj4arX5u3vN6O0q8iYH+to/TW
yuCzHwr8SPlbyucNjTM2JrsfmqWSXzPzrihPE98AUDXRs4ifBUpOUT6iGPI3uy//txF/NWHc3Gno
lqiopG6vSvIKGPK98UNC6WlAquxi6isSGlO8PaTjKPwtJmh88G07BiJN/GRoKV4ar7tohwnGrTuE
DaeAXzjF2U0BLyitO/hStugvIzHZYgOlZJn71S5VPmwYY96nzVa3VdFoO6bOgk4U/mUPBSRne5kN
nzHwkO7U82KW5b3N7mG8hRrhdgGQPp87OzOzLZ8Kz3fM5CMQbHLnGNSXLsxDke0pd1t2HntM9UVB
UyrHS3aJU4TwmYDmwxYitkoI9+dRtQcNGdGfN+iIhEKyMfOsBj5femYzgW5y4GwDO8Bua1ZbyVSu
XZm4fb+GDFDDSYStacJUj5Rd32zq2RozR3BNtmtikbQsmKBiazQmQrZpv1NrpXsHzKpsnLUxvU+t
yw+LxwPrK1I1QK8JcqQF5AzvULYk2F8l9Mz4kJH+pvvdQFILUkos3plHnKnG4kXUHWJrcS+tra+o
SwKBM60VAplVwuYj/KhBKRAoRRUrK3JtYfyRp281uyMgtKso/VfqL73klSm5XvdOwyGgNL9QBZhu
VyK/q4IF5LiZNaHZUD8BvNgRhcWo2i2tci36dYqeB2egGt4wwi0tlGcPpRsipphIMPaToxEaEF27
SQBpWcpfRKvb/zTE4pzzGEJQabjJ9PZG6bnMTiwL/ILgyZtt3SZOiKy/+R21swQh0u6IJYs6z0uP
z2XUPxXWc4PgLe/RPwA3xT9W8Uy8E3tzRwF+UzktjDQx/VXSV1Hsa45V75M1JEUVRrMF4oaWzMO/
a9I9sICjik2OzmO0poiKQ+h/Ay2OwyA9u8Ha25W1quJiG1QEgLnXgq3C8ALyw18CIMN9HsanhMRX
YxkYEN5qdTgrqP2SgUiDLyqFJjuNRzk273G2zTFWIc8gj/tmean6ehGzQaiFTtDb23UDuoVwTRvk
0Q5KCVS9ZWf0yy5eqIFT2UfutRrQxsQDdwJO8grXeBFVGWoIF9YuIQVK++QMsGE5HhMAsXOCA+Fs
0SWjn7vKZM36vhG1TjJbkPBQxxLOXLHTphCaWc2WQMalb3DpZeDPJhEt8F8RFMD5K+JDp+BY2TS4
LMahYYlO9oSna1FQ3zHKhzb+irKfpvBfQDOWEZk4tTPWpXqWc9COkAaJ72Mm1XMmWcix0UEEHwEn
RZFupXQVt66tfykB2wRiagiKpBtC5PVWukvNDbvm0hz3GaTIUk5WmaZhrUmWsoTsIq/IT+/bFvEj
NV1Ex3M0Pi31U7POQA4egaSvEh6wSbDr5LteleuK7FqsnVPxJ4zvECBeOb119lnHsOZH/mfOkGQM
Dz9NLpYxnefecgM3iOjsJa3RuMZrNqNHEMQ85jf+QINmP+1H643sMtcAsTfTrU02tuE31vuvkm+U
0CiYlsd3i4VsGVaOr7xDZdCMwJGyX68o18TfGAYLVAnsutWonS3hH8Ak/kNasnIgO8N7NENA498S
vzTfnB4jbSIPy6TF2zqaq2yCDukBWRnjaaujOrSYbeSJNQCX8sqbDsLItqIQ2zyQrgQvcjPeDiJ0
ATCs8wr33qAt9HLY6GHqNmm4Izajx585F1MirDnfd0KQy7yYPqecLYfRsEcjncIo0/Ts1XNct0mB
u+pEnzVLeAoKZBX/qFgLdToNrbfu0mIxCC6UzL35MPLGofzwR9jMyOUry7iR+/S9o+AjkxDdWsV1
wSLY2oAn4GEUcxvk+oR2quARapTPsJZ2WvIQ41ccwuj8DMOLZ7ZUNv7LqpXCiyggU5YUv7Bkdq3s
1+dvPf88xigb5EdG1sx0lDD3weaDEGr2EBU4aknugDk12WzNtCtGXQLYfXkO8T0AlHJazBMiFNBd
KFZNeIwCPQ0x7rcMp2zGGjZtXHgdlLOtZd/K+lLl3l9QsRKpMUsFLXNnv5XIBVQd4UxoR6wX0g/D
fO99Nqazqk9UhW9E3v2Ywyv2NCcmaWNEa9WcYUfweecAM3GqV5sOOGaQTastgzaqEsV74u5J7yMw
AMTjLsJUh5G87BuKId51UM1jWG1atJPIcop4dAyjckPJWiqBWHe9zqfxZrOUTz0Uer592FcrPjqm
Nmtv0bJMvzT5XjPEBBQeGwRGmpqvYU3U1F5gxKdG5Z1Am6mTc5UNvBiMgPchumOeU8bjpHzU1QRc
b9cYzNh8iVTc2PK9869efdZwKIjPAP9ZXT2k5oHOWb8ynvR69WpJqmnACfhfEUW78VR11QQWebNp
1SrcCMqz0pw0rJB971RzHyTMqvgemMnGiH4m7V3KQbsPR9n7p+cffOGwcc+vtM7L7KS+vVLYdZhD
sKmsg8dbUjOry/JV/RcWxUIp9N18xwm8EMccnZOsVrNXan8oJeyzhC5hFS9FSqCUS+f0LOpbPBBI
x/+gfSnyuaFrNYHLluw7+t+AfvnhIbGVtUZ3o1a9io7WGvWJgNGPMMyOsb3XgpPeubVR73TqRmav
cMQGT/oCm7gsg0+sSvC0PkAscJWHJwkIqDJfYDuU5iuU8jd5qJY9lj4kym7Og7O6wGDLMHmyKKQJ
ADvVw61C4g8h0obTOg5PdlyvZPOgal8pm0OKqBdZDXUZiH/w2xJnjE15JZTXrI2iK6vEba1m4c+e
R8ZKrLBB+wOMwi1UEEBBsI7HS+NJC04Opb70miBSF7gdLa9hQOlGNQuTBQm7dNXAumzL6gj7Ct3H
bfq9zXawbc5B+O1L3FfSY+xtAJDRWIxB7m/kaAaPzcPgpmrbgkHUs3A0VMRK4+3EljGVT7W9C7i7
8CqDo1imsFU0cQqQkGnOYScqlM/MWJuJt2mQ02subBQpbXiPJKzdc1oZh+4kRVuD5dVYJZjCHxYL
Ut0zAA7IqEsGmEtcCfzmc7mXJT+L9Jiqn4h3vkVSC6WimA9v8QLjrXSvId7J/aMDOtc8W+SAkQ2f
Qhq4+JYjUvXxwlavOkjVnI2wSMI1pP/ce1L7ZVrfJdU+EtBEY7jW2HKZYyUwsinbU3IPKDMsjLQF
65+mVbHIWGAhWCDlf7ND30Sb932SgCbYZZAZ08heSdvn9UbgzvDn4Tg5RPpREf90iL6BupMy+iuu
dvdA8NsodLMqyXkYpmWUPXr1s5hOI7VAM8jRPpc0ZrAGVv0vCNE9JD6OcCm9SvK5jg4Y4RU4ag38
x7PSUuCKC1mNdi27oPbP7p7c6rpqr8ncYwC15AQEScGWcbFS0JHtHkqSDSl+wHY0bdtyWxvjUui/
SntK0j+/d7nTqRipzbdBzAPeLQERhZzYaIoDqqzoXiMapn42wys9xTn3UMxAMmDO4tNQrpn3sKvY
iSWWdMNTUvYNdYy0N+AfIiCh8gqa30T0J3K2CUNo0oCeovc4JReMXqiyp9HH95wYZtoPwUL3Ebd0
qMs1pyHK4K8Bxl+ZWelPXfwpiluA3+8sHlzTuQfbkK87xGoghAvZ5ybM1jAEUoq0VqN0eket4m6G
gSW7G9qbNj0GG3ws3JLhoOMPQiXCOa5ybefLTVMEDSgdMANgFBu7vffFVx5crGIXVWDcgwaVIt8q
AWmjKEAQFMsB+QSGjXfFRgSo6u77GISKbifo5WAdYlF90cbjsmOWkIMHP5RjnWSa2l+DxtU7n3m5
xAa6SQwX8cmX9yHrZrtizW19VHQat5xEtUpvBgI2ICqILISgoeaUU7qZTf/0twyDm4vfpEth34KB
gCFdG8NJyv6yvHJVAicD3pKERXnzg6F46RXWnjk3b0PHr/+l2VnSjzn0gI7lZjxdaVWwk38GPjVf
/8mCR0hGXpsfD9jIgaVWkbJGyoRkYG9YSCnTMc6jZQKwtq2sZSW/e4WTU0ppPES37biXD1x+yTv1
0N7bHf7MhmxniwFGqXyi2y0FAkCbuNL1xivEpNw0Fo7OHwnEkl10Oqvo/kQ53EI1ecvnWESM54TP
vAVEhmtLHe908ve42Lr4EGLJ8AtaKCAGQBdTwj+tOVl2uyJ2gbnn2xbFxjCbP0Oqt72aAfvvuR6A
6GORGnHm0LCAJuXv67zEyeWdOoVPVmg9pOlHae65Nay0DIbcqaCKpa9P3Oqi/IUvSyu/Mu1skx2u
iGuIQSK7Mz8BwBcEFL72BVkH8g69+WGnHrJosDFjPPAABSEtGfgRgfjIH0pQbzPzpATq0bA8Rzb4
JhRNejC488f2bydotWsScETckGODSHW5qqbxU+H+pqf6etDhsGkNq+bIzSZ7qajZNS1+G0MstOCf
Bp3NSN86SVzaCbGpDZwmQgum8sZiocEGy1KTfZVYHMBcoJKeBqKUxc1eVS8tAwbGH5sW58Rjf8L7
7VsXnf2jYNwzWcToPFwIum9CgAgEdA9tw5MSraN+k0J27py+c7JYLeu1ZP6Z3suK/0IjP8UNBL2M
+hB8RCWapd7CMC71RZX8jLK6JTxzTVPUsQBwFt4GqD9Aubz8XW3+NPU1Be85+k4DTdjqmrvP3C+s
XzPREbqEMw5fsYKjFDN6o/wEKVnoInfbVj3Yken2TL8ZJtuJO/zUPPy23HjGh9rYJAzuSqMZUK13
gwH4bibvf8jiFuZ/ivdu0hGPVpyCC4Pa9pDiJ5UUCe+MJr16igvt4V9TXybMAo3219oHyYNB8E5/
5XK0aEEFmoFUZo3nNvpNhmgXsVwTw9PquD5g5QqeRRLNxXEYenCbWPHeFxPLgfMEvXKuBbExw809
CCWPpUne0GLIrZd1V2t/N9ox8qFZB9K6+T9l1V2Sut9E0Tn3UwAxA151BJjxy8AOm23ntHPBgDTs
jOETCS7khSgDvBLflb3Wp4eZ1K6XWJSo0qmhHCg7nfO+4aYtV3UG/Gmdh0dP/kNLVfsDCN9SqJxx
Hn5kKFXxzERhHmu5LLA7wFiFqoCzTOUNGYWriQcgZDb/EZ41N+heRQ2ZpSQJRVpmctPwV54cP4Oy
TeL1q/Te8AHbfMNR02gaXGnaPxVvHqzTicbtMr9iVUCF/IGUw3bhQm9AjgmpDL7SuWzD3NTRKWTe
KMg+zV+rfhcgOKhpnC6gAyyRwpkHJeMq+7eZmZoG0S4Gmx/L3brRXrrRgtX2+AJe2MZ13lFVCRay
BzlU7A+4WY2nBKWghql+LLWvQlcX2oBPrJQg97yPLIMMHsuUc9bHBpe0pu7Uaev1R0/w9rxxiZhl
HaM5J+aDmkiM9m+zPxLcFJ63/BPaj0FuhZpqX/rtmi2TQi9dVCy3QHhiXnKVwArbXSAH6sxZxU1P
FaNMuCZ0ONjpEsHQ6eBZt1lkVqaTN09JY3sOjk42Pm1j02A/tpi6bKtZFnr3AcOMj8EGHoTHuUSg
VmWFX1YPa0K2YhXbTg4dZDec5q6QqCGHDdRpPD2CRVs9rV7jybOZoAr2MdP4hlWa0iHat4dWhdev
7ltoT8RsgGot0+5LJnASzEZD/EQTFdfsMWS8c0cDjUVgt+DS0Z0bsjuSdlMIsf0/VSEm1lcYyXl7
67wcbtDKA8LV3gsfXk62lrqHpoK8Np7zM6XyX8qAi1E5CP1s4Xyu79RcLRT9XVWdpP3sBIEaxDMb
Z4MK+UH6a5DKCv3h25OL5N+bfOpkJpmp2WhW+S4o69LgqQVkW70MgIefXJv2YspXE15TVLs1c7hc
ZY43KzdsKUkMi/Csp391/D6ZhWtMEpdetw1hrc+qw6GRH+hQUR87teAat9O6JxvJSv/ocT/63mlk
XuNCPAJdSCnAs7onVDi6y75poYxs8z1pnjAh/9U83qEHrs0C+5C5kZpTm2cuIfOSm0ms2js/Cfbh
fEtp/iIvWMZ2/NcOx7S4h1N6z6ceoo9Onhd3LHYElmXfwu8QQmg6k6xtruNOektjdYW/rgAt2gCG
9lHNWbbV7wNilMLv6AXPkb8YMEHbXnEtrVgaYu0bP4LLcR7gOhzLw4iJHpaJUwE8ao14G4AWrypE
vujSRdA+mJZsoJJDtB003YXT4Sbcuyd5W/EKGNNHoLSL2guvrXaitOPZhunSmD0RNaPm7KmsbEpd
2WZ5DRsEKHWEVhRZdyJlWsgIxqaBxhAsJOYrfVZK4kOAqKT41i61sm1C+oRLPx96YxkhP+oFcXUg
hnIjnxTadQMW2LnwUJbTLVXPs5h1T6f32cyZYgBuhLSZUGgtQEizP1cx3/OMZES706poO+KC7Px1
T/6rmPtJq5Sl0HLOVvoSj0nyMEg4NZYX3PyMCvC3Api1X2HPXkVrcFpKGIQeCjqDvi+4pQBfI+eZ
uIbhVslfSVUO8bBlMqslrPSEwMqp77F74i2K8FF4hKPbqN/HiFu+JS9M8zTIW1IwCheusGOazas3
2z7brKaJaSymbA2nn9hO/FApSBfw4eYa3aHXaEsC6m4wSTf8y+VOUnjDs+xNw/SoenC++SIBFevT
fVAMGD1OqknNFl51qTzlNs6z83zbgIOQ8FwCVsAD2HYmvlF1FK8VxL+6G79JLd2M1kOdVdyKO3xl
hzjBsGCPjBUZYZ5h7pXLOQCrw2wGwl61jNA+SqldtQMxBvBeYgOWjIhaizE77lRAleQJze5bcHGC
OUPG9FPo9iazP5uRS4d0YbupURKC9x4MlTX1B0/Z5+mtQVrFFSXdaHqHdEuDhWu2JzEwfHOd0c4z
JnmE3on3ktKbNHpO0lkZTkNzo/JkFaugn/U3i7k/gaDoNfucQyLg9lqw/4GJCaY3dLpIoA0SZ+NR
07erRD+0+kXRsYa3R0t3fe81qntK2lcmhHmy6h1IbeiTSkdBUAhcI16nUsawNrl18uEjBHOqM0/1
G9ISS2qO6ZSaX2h/q9cDTnlyeNYnRYl84nGzOaH625jnWKW2jDSC5uZUfPn+WzV+EK4qSPhSg6lo
+xj7UsH9tzE5IBFP6j07LUzUobLV8GrYJBgnPMYR2xBf3tTS0+Bz6leo18FOCbdTfcvyc6l9lu17
wcQZJf8s8qT2uIXjwOUkkR8JP13L38Gu4Bz17Be+yNFntWTus3o9tvDcB0QEbdFiCKvps8r5D2QW
O2DfgMYUOc0rFf+EbbutxUEcsEmoZ6vBwUjrDdizpLzV3BsquHKY35NjxWLLwIQ+OIoSXIdQQppH
yDkWuHjI27RwAp2GHCKi3R+0cAeRxq3xQvDieG4wRHCfAQCnn1U1EfDtVCzRP+DFF/ogrSysIh3g
AhWWv5edPNyTlSEtc5zxoPiXNgeGVGzHvmJBjnZrxVggoM2ECi+VDUgPUVRexZblBI1FKRCx6FE+
ibDYWNRmdGEGChr4IXNCm5ABrrWCmDDBDvgkmgl1Mc9vQc2c09G1ixJo1QMLeESHju/HhA9TW3Ka
bXpucnkIQwgQCoSfrRFIl0bmPkgzTdjqGxoat9X/hwNf5w56R1mkGzmtPz0V64IN8GYN0BnpKXcn
pmLFZKjPbC5q6rKtqjdVUC8Sc3ud6zm8rrpPNKQYeEdWvmb1/3F0Xsut41oQ/SJWkWB+tbJkyZKz
/cKyfWzmHADw62dxXm/VzB1LFLHRu3v1KY251IkakicVZNs8F/uc3IkV/7hLPsf4l6rsnIXTakqg
KnoNDxmzRguYjuES4AMlGILpq9glVIzNQBIU51WHZ6Gv7FUDw94xcjCcnwXG/R5MOATalTCcl6wj
hgjhTPy/bsQQufR4zwkKMztwgAss1Qntc5tt2YaIlomDKdZshgMo1hJjs9sRiE3yPYqXScisV+mp
YzIHjnFt6mHbyZeBdz3NCncLySVsSeYRQay6DgQDtXw2KM4+xYDA7Tb257faUE/JUKyBGuMpKub3
2rS2hIJXmW3Q/KxWlGNuUrIqvvHc4l8iP7DpFM1ZvoLIlt4T6zr081Mjq5cs5Qh0A9xVJEA1Iayc
6E+TMKPjzc4F4TAVHi1mjBqEusENra2iP2ivb8IKn5UDgdOcEQ7Yz+luX/LXslCdlsKUgC2i4LnJ
pNh39H7XWY3GN/oreqcfHWO+GyHKcs7jrHP/QPy9gkFxcbJHPzaBhkBVrw7tyoEun52+3OvAvBQa
A1jf+WdRFw3MC6j5VOJyC4Xq1hT1LvTbTZ8bD03TYgjCpd/+MxhNXCTQoJrlE+ioay8xGwnqwbQV
/pINvDYxTjExl7euy79gAqwME69n7V0S818uim3tJl+BEvdWs0jc9J3O/Gq6fpfk5uuQcfhjmrtr
zPSnBIguWVr68SICesRK1LZK8ld3AmpC3BASivcQFd6jAf2GhQc6DeaWjsVMMaKyMOY2WCg7elxk
4xxt5gXDImhHWZgXdTsRzMxU422IfM7lz3zE3QqkasQe2TvDecAPoMJ+7+sIqirGdtN8zaxkX7G5
SFn7xn14E6yObaI7U5fxQBrtqtE4ZRkAXEVkt3J3Rmaypeb2wSTRwoRVEGZTnHUZ+rRNqV3P6Duz
pZGUGKU4em1xaoWZYpbuyetCcXSdfUCdSSTCo1FCP5PEU5zXjPlioMwTojBbDo/RBPc4fgab/ogw
6zcdSIcKxVWXEn8c2kNHMtoiqJUl+TZZNLSZGqu2Wtl2d50GShua6iGZqZhWMEFqlO0Rv0s8uUsb
1yZtMbu3yuWLIA9W29Td4mhOveV4e1pQDEL7tBg33iMQjW8nQSH1oaToCuZQ5vWb1CJhnjfFMTfp
RDcmPj+0P3op1n5cwBTEFUR4W7TeNq+WQky4BX6Oicamx2aW+2l0XqCFrthWnwu7xHbtHnwtftxU
EmWgyJdAZQC7jOeG+5VJmlfL+Kvo6q9B1KinwQ8YsI07p+dupLS9Lf+68rUcWPbhTSx5fQuqKRkd
CD8mKWbNbi9KtdfSu1bB/Bzm7UNm61OZj49ajaeRGcPAY6RtRghVriqUuFaqjXC7vZok1//xVneX
LkWdDuJ8R7T2mE0ZRGZSpHPLz7TZEAl5s4f6GGn6vNp4K2tEa8tR57HCWOEKDgXscUS7i/LbzotX
aMEfdmGzCNbI9iNkwgnrse8vRRbiUVXv7bLkc8aT4dvPbW4wiPerEGvfxB9rhT2d83xsZgMq+V+n
st3i+ow7iGF8/LFRrSRCPJXuj3T7YLkAwFwxqqQ5F3mcWq40lvQodP955zLVUBCghHlYStCbFtrY
YFGZaTyhxr5OUBYq6Om+bW4mIpHoJvCb1CYl+BazvTIpxDF9i8mbWz/SYNtyEpdflWXcla61qQJ7
o5qryX9J3LUnjfqOrv+kkSvrgkoCXI/WyEVUdBz9VvfoKLFRdNyMHSYH+rLXbR3txqrbIEbtzZCF
n8tj1geHKc9fm95dGSE/OZckfQm1qhI2F0QawDC5dm68p4xu3WXOb8IlZYTP2KpiN0z8Vqd0fsxg
i93xFtgpyyW1kG4zYR/yuPtMBAFVVoJGbOwgc11skb9FQ7CiX2Jt+O6W6+JbHAOLsDWPf0tHJGIf
muKWUWFrFlD88+JcjwZmWdIMtLNE2cQduwHiMAHUxngh8RaXrm+vRTivQ+ldHOjYdmkhVNtreluo
ReF9R0cxC2yoOZQm+Em1zYlj2gXrWN3c+wbanMWLumRyNOX4yY0JTjnkpaKY7rGvXlwzeW3N7pi0
DRHHIMPHFWJx6upvT9ApS9aR33qMvlCCO+rIghXm8IJy+ue09YNwzA+WG6eytlfG0LI7Sc5TrB7C
sXzlSd/Rdbun9/uuXIKP7GVZL05nd+BNFrNydCf9lw1I+aieXNUV3Tlojzn5GKPoz3qy9y65CW1E
/JyI5PVB8mVxJ9Mp5Xgde0fd/uY420iCBL/8hFZNpb/Sgmsq7Q+cRu6Jph9JXbZNBL6l06l6d8Oe
PMj8buTpS4Gs3oTltHZDdQDbeLWz+RLGwwNQyKUZGdkkLN+9fEmCTersVkwPOdBJj5Bak27tzL4N
OGGRzsfXFpULouqz5zXeypswFRfB+KUia0de/803nPvW59pk5r8exbKNZT8wBf8bW8ZMculm71kb
tyeW3UYUX86a4asMiIf5rOWiggku6zBiBCO+6XSsnUe/gpaSQdbg7UtEKKMVDZcGAlEb909211Un
19ZLdTrT6LyxeAMkNekI/DKdIRh6G5wGBeA8iwUsmug25fIPeZOnM6pegPbvFGmBuGdzNDu2tVZu
zJXfI1LKnM/cOjXW7+LVTIMhJEQQ7WNp4KZwg1eTmHlL8M8I7B+DqlKzgbTb5cMTxv2Dh59fFilE
4ZSBJsnMXyPJbh09wOz6OfawAlX2/O5n+dds0b4SxmdPxB9WR8STZ/JCH8W7iL2aYUH9tYajuKvm
BaFL/rmY7Zjf0DbJrSMIwm1rtTfHxjLKRx+XL7GxlBZSODG6/pWaP4xQtnMdp+TYCfRDPf56Blfc
BAaiS8dz5jMqxeaHTtMDZD+W1+J+9tmiNnFIBMo4D5Av+Ba5jA1DAWUn+wfHn1SQE51HCkFWPn66
yUNy4HwNB+AwxrTzaus+iOK9WibdRCB6uW3wk0uFflImm8JY0rYJLyHHeLQqijCTFDOcagC2hFev
KvncKG9zDOg8zSLzWu+5yYIiphuwGiAkUvytkO9EbV0NHqUs8O+TEemXg4UYab6dVXrW5L0SpMHc
C+9MejTyuj56XbTv3YikP/4bNqRn09d/U+3uMnpJ8zi/4jle7rZnYjp7RwG+RB9SdL34LEq9WOw0
vemNJLs4oZximL+ze17OXfnc8Cb3SeKKPL7PfXeddiCKrOAQEfKKoolFF9EwJhETo0Ab5s/9WK34
o2+D9s4jaJ5ScZB6bQNQj24Jj7pjFj46o3MnbK4xmv+kuNOW/XXCeBIzkmam/9BTHyXYyPGU8eNv
e8yBs5uywDH8nWrS9Uwovos1YIg4OZq8uwxPHXDEPc16Zq1iI3iWzQEp+19Ibou+dEySODLbq9DU
M8AS5pdM9QmhUyNqjrXq6Lfh+lbBUzOKJ/pigOSMm5qZxKbhACrbNtD9BXjXEVwu2WUxP+nc2Mwe
GRO8RGdQFs+6KY+UzD42ZJL4YNjMAlXLsurehAESmskFLy9/7TjQONStvVIc2AlSBFQSkMCq3pnB
3hQVRknn27EpC9YvrjW8tlXwiFkK/T//Abv+ltvs/oiamDSWRZmGtpVbXBhT6rzHrdFxJGYw6BcM
VN+y1cGHiRUwfjBs+UH3MI4WG6xD04PwxIiHbN6TaiCzh5FCNx56UnTvhGi7nmrv8VN96pB/noW7
XcePdBLuDWDpsER2Poy0wqBFnn8/hIKNa+XMuyVI1faJ/kI2hwO599lIjyXcPwfQyGpS/WODwT3r
NdsRuZZzeRqH6WlsugebftM8x0DeisdB6Afalhpwn9jtiGVntrsJy/E9yecNEs0GLvVKYXr1bPhH
IhOgTcXKaxPIEBTqEHcIx+ZuApY6FzMBFMWdf2r/Yku+RgLNh4annQ9W2WWGyA1K2u0sWFGagcmg
ePCs4pQgUmKKVMmqtprHEvev6+Kz9Mt97JW7Dm4MzXKuTl5zyhx5Jj5qhx1QV6jDbCBvigrMQOgY
ewmvb4Ig5zj2NSjUfmEJBKyW88bcdtz73Qr8m5Uw8Vj3WAPX7gJNIcgN+3hjW4QwhbfuALYV1XfX
ppu2nrdTx4Ssu/A+48cyVwvSnJvC1OrniuzC5Kkr6txJiAmmh3/hjCYbEz15ZHlcCbK1XCCsCakc
7ZB30xVdGoAZ9PjJG4C0hwh/a6WAMjbvNP8dzXI8WDL8aaAlU8rG3nQuH1Ntr4j78e0RubIo9Mkz
qtygC81j8TjT1uNY8VkGhE8pR81Et2kq2mhLklBxTzNPdqO7fV3r+M8S+mwYWG+pabyUTkd9KwJg
CfIpTtAzQo6pnHh+KeZbROWm5TifaBGuNX311CxXsn6b7Yp2S++h7qy1JHtn+2xdqupfOONVbVED
gUV+QlPhhWj7h3ZJe9t0Aujii5feTpAAT90SfdEDu1VDvJtuZVxfpBpIFaenKiJpStgptnhmapaQ
UkgQbolxClR8Cek4dRznBZwOxUnYYGKWQZaPLSbFjJonwMRl/+sM/iaVwb9U8D6LXOI5eAy7BE25
qlCy5YdV258zw7iZlkeleMVrbOJO+AYrm8K+istycESHYxscIhYPP66IXwObnb7kJGVJrsf+e/Bp
sJ28fW82u8J6CpLuAGP5pQSTUMuKsNRESI9ZNG3tIzAdmrr8p2Ut76hy7zb2rsLpYJDbJ568UREU
aWGduubbjs3VQEuVFsNTTBbfFVxbs/SBz42BB52VBslNM+idZDdVCufAhPJmGA7Igjpct9G3RJCy
DBB+jmGfbTdheQc5JFFPYx+zZfH37ZzeZgDsWRJ80C5ydPz6xcUwmAGBiBXOtLF8b2eIXWSf0Y7Y
fOUMOTNUjSVzWVgYDJx/SjMooB9xtajVrwdkdUXtL2k6W73NA5Xlmbwqt1FrLhnkShD+k8DW27D2
YNGSKHD45slCegtVmios9sk4/QfZbyoyTngA/3dXPOJUOzKR2eyaFsqfc5MmB/1cOe+pBQ8shdQ8
hwhGM0DlJGAhMZnyNR37d/rqNz2L5Nazrjb2syBE1W3pVAyJdlsh/R8CXFz0oT3zEzEdvQFMtpTn
tC3vA4kJRtefmSvYeLlsZD57TIZNnD0NvP5MYqWFWLY78QuWm5uPvYt4yNooaUWvqxfQ6Ni82D07
8nsc6lOMuTM0sZuQLa6HhPZoPFOGOFoZwC8+UYFiAGHzDsbPSfnyXkAwcodP25pN8hRkzsYYnIik
lkVIeaTg9U7CO4+n7uYNCcWT4UfGptKmrMDgR+q5MCa03WHwm1aDh8koDM5O4L3DynmJx+rIHWY1
W9aHrHgNZ96KiUxi+Ij5/3HwN7WydVazN+2cMN4sxMzQDEir2Js6Eb8RFsrOLCixVfEHg9+7dMvD
5HCYOaGBa23MV0FqEwKI27/EIFwvI80bKK0+mpBUUWF+1gCO4mq69lNMCLC/mcQw12XL7pjpOcZh
r09pitaEmAl9p9pIIDqkmNa9SbIpucKc/W0nfa6MK4yoI3ISLuBo39DsiKUtPk8qB4CCqTvvt5hY
VhZxnLyhAXSi+EkWcuV3+bGuKoCztv9WTkxFmOfTcnioYdsbRo01FTnSVievCnqgl+knlLCNjPnD
YHDVdAMKOqD6IrxXM4YVTFgROejJoMjKqdVZ8fYTk17bTc4utNkz/DNWw6usPwoY2HMBWEpf/PxR
mPLFSfSdpbFnjD/lPL6zEFxOUyKvnBZVZL9SKXgiS7QpCdC0xSkM7OegINgD7a+VNbpCdJqoPrYQ
1OfRPpRZfor4GRoupyhtD/yVcBRyvLzchLb5sGc+gNHoQ4YqZowKPQTZXQwzmSw2DEcpywQ6Jbm2
tDBQrfQudDBol/XZtbBd+XCLqHjZV4KaMVP8zjUicYF7YgT4X4n0krXOQc2IFXDQ840VL91xesRd
R7qiqcbHhnJstyMmaWTyZrgwuwYaFaCyhqr49Cf+7toWT+bg/8KaI3wbxfb95AQkWGOAntRMt2EE
fgg9NS+CF7cZf2xeWrwLAJBK4y+e1S6S741w33UYXMzMUkc7ptWCNPdUjDtegNNaIY6u3OlzCIgr
D88pt11jkveZo278XWQ0vBaUQu08k/zJN/4wFawpIIaNHuVqCF2Wj9+OMEK19MYEwuMQdQZcMyOr
bSskoGhwUczkT2Cmz1ZVPXmF1/OSCvYhwfu5NX+9oP0tKpevofvNneI2Z8gybs47baTml9fYiszK
QyH7jzTz7zo5lf+vdioBV8aTIORgJLIAmHellW56+uIPgWGdJ6gHLqSfWCvnPmIdNNisDJhPmd2B
DKV36FObrGNP0FvEYeRoGRCWm1vsNe8ScA8eBOtMu+neDuuL5yQP7jBeXDINvba3JR6d2gEIG5JO
Quf2AuJFY67WPiHbqoN83UGqC527vsj3qR8CaQkxLbtIlz4FWFkU8CROm0hYxzwLDsL0T1qWrymc
SUVMLCqDvceR6bbpVk3VMTGKndeZ68SLn0c8DPnQISuV88EP0geH87Any/sYC3B+BPcMLC+h411l
a7EEi2qy+FH7ReHc8iKDw0uQntIf9SJyh6UpKck2pYpMNPNf2fCa7Sd2pl1nHMOCSJ1pHYiN0nsQ
YJAZjvGARGAaz2ZgvnZ2QX1stp969x2tkD7BeNppfg66HnvQ7QHARQxGtUXpVvucldz5rVEyAIJR
imoa7Lz2ahuszlT/JAsemYxzoWQLFk3Bq03EWQl9XMpa8DkTaSoPQyGvw7iYNLNg42b2UXb1YwDo
dWVYCa0VMBpxTzFeBLuppRn3iAcULShvatPHmqR5w2nBxIKUktYnTV0kQNeuAaFTCIXq2mlw0neB
n3BmIiCj9TUQ7iSf0ZF/KITpDyCFIzEqPkOjOPpWdxPm8NjZag9E961EfJvkyHA1pmePMTHpDQ0N
8ZeDIzfljjnnICow6D4w+LqbQLUsPy23DN9HLzjmUfbAV3hovQbIMDEHVoApO7bU7K5pDNzAjSDo
02T0YpeSFJu/ihcds2mfUs87Zcu6OKS5uSu2U+LS19vsZwQ/VRCGB3EuMP7QuLIbdAyBc3Eea0q8
+OmiOEvXYpYIMeU3JMH0z1Dp09QOWxr1QBbR80elt9Us3VkNvsvc/OlINwhScT7+1IybcAvIvkjL
swY46CTZXeuThqzEzUpBRMjwEFP/RZ0T23wQ7Am2F0LaaZ48tGbzWVEl03Yo1JN7yXME6f6+SYGG
GONjbIyvPnLakNFBERlvleHgowkMdC6XpDBsIUmKIm608xhMCvcPR96/NrIxQYFKB7Df0gWi9+6I
efcunihY5MVK+oAPhRhIp4rq155bCecrDVt2mZ6XfmcsFoee0EyerXvK21Qs4Mv0twb4R5MXJw61
rY+n1Mqri2atPBTGSSR0EzN5zPNGFuZxVhdr6dfBpKqMHqSz9zRGoKc6Pm7lNc8BlbsddgyLQ/sA
OZPr9tHdJbfi5pIXdBzWT3GZbQ2rRzIKP1NjTjiy8NwGdG2wIV8WOtWbT4eJmcMgMKlK0BA104mW
UMmgEwceURpyWUbxHvQvoJ7evZr2aXtyyMj1v/CA8SzodM/F87EyITnLETDx2Ax7PRQf06w2PmWJ
K7LF15aA8uyAZ2Y5gfrLCtblN5Qd2ob6OhUT70JJ2XXtjFhL2q6pv+yJ/wQ0TkSK+eqkDp5szBKg
JUMwUvYMFynysJ+mC3huRZkTv8ZyFGxNz+N0CyqDVXb5msj6uhxCOYkhInUIxnJG4s3slnIPjTfH
TCGU1PPMLYo/pnJjtmreyYCrZEQDNfHpDuckvhqjfJtLqAip0fh3U5Z+jviRVoi2Z3eeBB+r/+O3
zhMP1a41kKTnYL6YVT5t2FfuB9UeiPHfud3zyHraL+Avpc1OUSAheUbOA0mkDdJLhmJVIoHfub2w
9F5TRul0lDsr62AmDZ4ouek1l3xJJ0t7r/oH5ZbnHtHCcTbY+yL31M14EtQqcvqDytyHyKpXLuxk
bLAez9bcvLDrMvnv5W0cFdbGN5fMFUFze/zJ3bMsOYxvrnhNmzcw8fiZSkxcWJZsfWVFijeQo5TQ
81JKHx262dm2gM2s0nwRGWgc3hBjOx6bkD1Upd8nMGZgLy2CF5PDxTKM32JHbgc3p8tmfCZIy3En
N8rAk4+GVPbRhjkXrYKUH/p3/FQz5UhKBy3aZSia/Wjb9mjlP/1srzn+l4qOItNbZ/GPsrqZ46th
fVXxPelz0k6KRQN04Mmjtv5tcC9Sn1NvN8CJXKj8WzzOEzEUXnRT+NfDpzG2cXw/4YiYzfxgG1+a
jLqIMsrNvnNcS7A8dgLVzsfZB4duHZgQNdDm650yq7+ShGWYHVN2t5WyLv6QkYtwt6bVkPJMzD1G
9eeJW3LOMZ9KwGzG1bFfDWrUDf+qnW2ImYyM6B0J2jD7WqB+rREdG4rJYpDE4OY3gS1e24xCn1Z6
754JkQiPbk3TFjU+CGN3PtUtdXQfGvJvyst3y05A47qYqrrpxyAeY5cpm3CEZGnfz/gRWUuvR8mi
x8z2HQsKxd8YEuJIg+0S21YVO8ckfjGtP1CsxFlCkv7OzuofyQkF0oNDiC9C8uBglm4geBrJm4ud
va+jo2+TvFeUerb2Y58Om4karEiGH/jLDyX0CB0YJHi8BzTZTSOhx8YT6+tiJzrav51ivPNwgpWW
v7dsCwFx+JpIo+REMHSn6O7A2q//TNGtECmsxINmDTfgvc62Hg4DBbZa7AakkonjoxycS0AFUK3+
koDru+C/N70AkT1EdUXVGUVflL+PCZJsA1l6knrDw/sT8S+v5Z+VU0ACFwr4wjZ381tvIyswctq8
RZzk3vcOs3iunI1T0gO0b5oXobdBux3yXT2fmfXm6SNrfgOIP6YM9gqURxlysiXrlDdQ2pvHlPTQ
RHQMyc7xxNUJ4Dzy8RPuNPLfvloW0IJ5PGPveKavtHEY+mHfojjXg4lz/XkA8DZfp/ISEkV2LfOw
lDHRMRO4B6uyH53JXTnjYinCVUrDX5TPgNj58UcAQeGeuQkcsYwXkSinveUQFQibF6vqHkrX3Bg2
/RwwaOnsY+FIGq3v9wq3UYXXRscpT0q+E1ACzTleWZJYYwEHd+z/maScgupXJ3rXT1y9NpVv8LUw
DkUgdhkkWzhObi7eIV+8Bu3jQFwhi7Dv4I/sU1o/oNSKGte6S1roPuSmNBNQnSH5dCw12uFic/Yz
YOxqsaNyVvvhJZ6QI6i6oJ9zbdfBNsCcVMbGZvSxB0tQHsqwv5PJZYudmaceKY8t/8bPAojcKZip
6b50+p0noqfOog4dEJwm6hjSUsbW+iY0ix5tvU8DMeSRnUmN4JxzYv3Nhj9ca5cII/kWy3ZWGSbr
l64cMeBzL0h4rnuKAfTMZNw/IaY9pPPBw1WVJ+Q83dcgOsjx2tKoV0agRpKdzxw9YqruSfvUlIe2
eI5AGKZkYuvPugJdcl5KjiteXAMl1S3L2c5x+dgBfro+XD1/7cD2m3mbOvOjAmur7HbtY+2tnO9i
zva0DjA+UJCbpzvTCncdW4zRsLaZNWyjAWnBoSumoD0dBGgBoDznMouVYyLM3r5JESEhGBef/Kgh
xFvNEqFhd0sOf09tIe55/2AWFCUE8kMzHCUMbxa6HXuthK09cIUi5SvwKJDn2wzITkqz3XQQ2koM
+7xhzRNck7XZIIcM4aHQBxpU162p70TP88FQmxNhGNZZUt2UMj+cPDvZbAaLEQQl3ied0mZByjll
1PVARTn6OEqCzKQZRlLzTfuiqQZNh+8BNLaJPRNsyCpMIsgw4pYG9anOx13E/SsrPyW3z5aVjDGs
6fb90xQMucK6yyQBJkQvkKuAue8GMl6p/R1Wz0H17usekiDGnvRF+rcRe8N8dfkB/3+g1RurmMkw
zgStNFeyHBTptEdOm5JnPn/uN6zcwFsCQKuh/RAwL+E4LsCvxYVZjv6xX/5CzKkVm47U0ReGxHXg
YPxSnGcus7WJEk1W1QPo4ojorUqdJwe3ltNC6+7TM/SOncUlNaasVeDBoVdHPSSQhBhW76o2Baz8
3VuvDVcKpEliiy1Xi/dq3JafDpUPeC8Xu6QbTKu8eTbrmxeSPYOAgrOM70VBGR3Yhc9Y9Hxy0Cxq
9KqR5CPyJ4pjwVqAxeezuuurh1JWK1pgtlEGiYXi3142XAUhvRdELSf7oLApmiPbyhekEzI/WyPF
QIgU4t/N9EENLiMfnYlKA4cJsYuk/kn13zKnB/qexxWIaB5useoL/4UYHcuYO5YeLTs96lXdIwM7
80kYbGqxzmrIGd56YBzDHZW6hOpwv0R3TdCui+a+Hr4t6zeYP1PnMMRUjJ1M+5r6e/R3/lT13WDs
a/LNEqHR9xP9aMpd1/kL3X2BC1Rp6c1dxca2cQ/CfhrIxDjgXlasL514k1EdSz4Y0YCq5ZHw7K9J
R1+0Z5I3oLvbn+XSAk77Mz0HLE+YMPFeVBer/Aqax6hB52Bico9oL5VJimmccFedO5oaqaujVmpX
2x+uh92zH/f5Tzfty/44BoTLD5l1Lrq9Va59990EzUOTEozdMnigXRrnVPDQClYGQXiXtahswX0X
mNtmOXgjRRJN7emcZdL7plT+MPa/NWCUKr8WxhPGFHxsxwzaaD1bWz3A/cWs3gpMdsGXjLCGttW/
VHbrCdLRMEyHOfhwE+9qDB7BSg003NlNdXKw+5RUrwsE1uwpAO7eCUiHDtQdu30edPNdcqK1TnoU
eTCd+tCFdz+SvfCPvHPaZkGi5UvG2VYCZn0Rgms0kYsTFx/wuPN5V+RkSJqIlKgfzljPyAKCHjZh
Rw4VsgE8KZVitifNoGf2AM0bsvFKdt92K9eud2Hvnrc0wb14QOGJw985OJAkSE18LlxYZ1ymyw55
/ir781Q+dCP5VvKubQb/UHzbEPoTGucyh3QcjReYeFQD08B7HK2/tmK/amMMv9UsA736t4CfQMsS
EiKcTfOUCODeEMeaMaURhpMHO51jsy6h95NuHcwiu0V8YiIrZ4pQ3Y+RTBVmgU2Su4gF1H8C8+YM
DM4KR8BAbcXoxydtUL5WG7eEXMoshkdv8VSbDTtjRpIqWbqsDx75bBEl5ID9Q+5bKOf3iTAuakZ4
/Nbj8FQmP1iFtjVOOfRFkjecLeGmG4YXmQA682DG7b2qZ3/Slul0aJQM4cNVuH1XvRkEYPFnC1Fi
9ixMKB0BAKyaie7axyzHGouxlgHZ9eIUOmg+BqCzqzk6jA71pZivKmGeO+VlX2XDtgVLTP1qBfYS
nxuN7GbZPc73KPNxTtE9T6Rq0LXPIpZ4CXXnTtPcrAHx8Wc0aXchmgBA0lT1iEIw47s52vAiCALQ
IPrHSpDNvKIddNiNs7EkTSXVKUyAy8qcfj26Ggaeboqkge7R1JAU/OBKDlmUrBeV4qcLeZXn+Liw
yu2plsxwFcCobQugapF8azrbwuIKGyZj4nxxGsBMNHFJsiqEFcm9ifiZX1j6lHJEeCcuAc6/pjHL
tZ38T4slyYnnBr16XWmYGKMyzD8rIA9WYr11LS1pRqTDHnyK+nU7eht3fBHOczTE1ktjwAxemDJB
t+mcgixHFFjwlQMtDHI1zqheTSsAx5M1bIrZMadIuxXs/S4O3pFOPjND3HoZA3LwnFtLcfB6sDFN
DnHPJrFPj+1yjx2s+CRYhXnKOFVJxm+0KwidBaW/XHmc41DYzEERPgboJTXdesMTzqWFhAfUkKvt
JWJNcgeQ6JhOxiVPjM+oz6ncHBX++EDvG1RwwhvLK03NMN2H6DIk4ltN3rGTEBlsbLwr2ZDjCSi4
xQqJ3TBBz7ScN7OzTAz+xjkQuSZQiNeiDcxy2ytuwEbnPRUEyPI+JHTSMApB5OLCCaM6FDTPJrxu
Um6wpsb/CdQQGAH1C5ue9XbO79xHF/G56fcc0XdT75wGy9waFccRhT74hAFt8BvVqW3sRJPgBMbh
urUl7U4Z2CCvocArXEBA5ZQ8TmaPd4tnhDX6P/AfM9kfrGa9xo3l1pTeFHMf37Kur9CtSgbuSAIj
h10J3bR8tcPg6LY+TQ32vVEaLcrCcPSYOnfzHFG8IafnRldvnrYO0gnJC06r0J7Tl0Q3FdW08z0b
XUovTY8pfmL/5EehvfLZnoSBZa+NXq6YBdeqBVEkuWtUiWoJtMBuGpPORYWw8/1QltE+cSFZOGXy
D+sGrgFdvDJnMtexHQ8yp1/rzOg+UlIKqg4eFmd9Td2HSy9Vaue/fubuWtMhEFZ2BKsrh/1aw4Y6
hMBbyO/epoy1YJx04pc0Sd4DCwqFYR06X/xw6d31LQaQRqQHneUgD5YEudmvY/Ht0D6ZCg3Tikhx
TDQhJY0FPwbHJxmkYeAnBe/wjrTszbMfFs2W9PityGzADbI4KNwSzfI6F8G+NoqfSP5pDF1eM221
Ox3s7HsCZgthyYdmXKf8fp9mWnAqHDAE9U5NoBhR44voifzNaoQmx3r2PuA6S23weI58+c0u88WT
XEJjHmHEe4qnsGFzLVtwyzBC5jC/dWUbwq+n72OiMoZHt8foXOpLZkZkBux7nnjsLu6aeia+a8bt
ou5pfbQhPY1PXodHwjl17LmUy//aIlkvTs2JGwr2Oa/0dyJlHxGlHz7lAmH3mhvzMQUGy1LUeG5Y
0eLNVMiGGY0TeEzWvGiQWwSCpMR4LR9aHX9xDvIpq/ozZuCx2nbrmg0Qiv84Oq/lSJEoiH4REdgC
XtXeSa2W10uFRgYKKLz/+j3s48bu7MjQ1K28mSc7VcCi4u5Uch30PBMPlvyJPSxWNmYi1se3tCVX
yCczJwBdsdGRU3hA4l/ZJeVOkCKwj/axvQpb2v5cATQjW1stHH3cPrbrbdivrErfecxMcarcYpX5
yaa2C2T6HvoiuxqbIF5LP2gYsfjCC1qy2+FtEZjjiprEbQLrPulqXjzuvyIiYW5U0K1Cq79i9rnS
a3yMAXnxtpyOIwnWAoJbpod/XquRDr3ah5DS4kXqDl5iH6oiP/KOpeNpKu/9HHJqk7/6XM4zythU
3m4cHDhuRCaxyXF1s8MDR5Fxsa1SD6cmEdh0Zy4dllNNahRYyyyLfUAaqPOHx8Dmmsz11kFMiiLY
IDGex15dguw3hIoFvNSXzYkX/FZMXJ0JZRKx3k19uC0RcpkD2YONQfxpY7wu6PBzo/zNzNyTpJl5
k9CY4xfAHvRP6PGhhycFiMB0UjQ7rGgZcpiKeYLmQmztXr8YQwOttNhZxDnwNfFKapGYGQmkLO6k
5t2DlQNYqMncVQDFlER9q4+Qbr61E/ZPjjdQzPBHD4iZvOSmJocFazido1/Hw1XkmeyJkSVTLB+z
eb+YpvxMsNnu33mOdh7rRQmlD7TWyh/pQJ9+RyoNxw50VPCPEj/8G8mu43Cey/EPrWADLJPlFi5X
+unX3myNoEZStDALrixio38J89fOoMRd052YmD3HIeb9YiFmyH/sB2j6tdw/DmhRfQ5G92iNTrvq
kJL8RP7vgu/IZrYjWn6P08xVuJzGHr0r+gBIs+X+g8cBJhiALlAoUn0bIyUbVtPkXwbiT+iJZi1a
vCnZeJXx8CnZh1fxP8A5N1tmF86ZFxngNupau3qIunmfhfFFZtA8kyawr5aqjXXn8/Bn1TkOS/8g
PPqse0yudZEfgtEC2NPOOz9Vt7Y398WMX4b4m+6sjyaKt0PuV/QdgNVv3WwTVc6jTfDdKcz7YWEt
9SAiVdbIVe0FIMfAS7p4f+yin1c5PSq07J180CqERXpmI439pkAsFU+95zyZGkOjbPZz5hFQnvdO
NH4Ia8nhoHbmsbmiLZXrsRneFchNdlAM58rOhjtHcR3qa3LOM4RURrAeSo1G+yu/Aq//CmqO8Zz/
JHHkUxw773Mqd3OCEh9BI2GGZ627SuH5DNnRxFFKtF6CMkO82Qlwo5N2PmIMoLV3H0W/gu2I2T1h
iNzqmI4tUn5RDYp5wmoD5i9omEDD6cG2fhuPeSHkMhLXu9ilfDL4dh2xab1gHcXqT/e7gYcw5A9k
xh9M0jyuEEvnm4BQm9cvLY3STbbJO9bUy0hgyw9+DnvNiSMAJeuFHDKw43d7WoU9aXfrpOm4MGND
ztzmlDUIiB59tIBEh6E6EOfbhrWgtf01HSgp0FMHihLVgQ//eHEyPNuFNDCheu1dWZA/s6P0mRHY
WPkVq+apC+hoKakOtBvFEcLCMRujfdTbkIYaktd5gUW2tP6CKGqgp0BHccjUgmcxtkpY/0oQJutQ
tYzcbcD+ambV0xloNY0GNryMjV1pbzuuXYINEFGkIN2nvH8atq37ujX3ptseO5/wTlw4r6NeeC5G
RflLi5gEkLxj70ZTNl3FXHFY4O4STNb0W2NXtdkaVn5IusR29GHsg18FrJBLF4gFtrNs83l7ErMZ
NnHECNRl/dugs4vJdZLsJXQ3rqcvTfOTVLiJx2oHsuOJ0ZWGhfgDc/uRzui1W8BPdDFiaXDUrqqu
HabSdY/O1qiA1Vn0IOwvj2EljCA5qxjXxeJ/7ohBgFXAxbR1p1dN0Kvh3U6E30xCYAAu2CWq3QBM
whDYD/0rwcOewVpXYKKrlojT2aRWtG7CLar2iuvNNhc3FVKLWcfEtIjFw+7oyyfmLlYNE8w2Cf2W
JH/en6wx/6NDbav1z2R9Lmi5uGk/zZFGEgZ8KnrvxMI9gHIKyF7ZPSPbN5Ml3V3wDzr8hVwOFIAY
W7+2mdik0YMlgad55KioPevaO+lO69z40vU/e5juBsq7hvIaBNMWDisX/QK93B/u5cKDGfBXjPjj
3Y64J+08w8fix7FdPlL1BmfZmmIay7qF+B1sFqde1Ow77qEVg5LLl4EUsNLgveG9VUAVe3NhTmxd
783HolsNh8jaTeojmm6eF1MjA1ydTRqaObuYVeo5MEuI9tmHhcEXDK8xJtiS3/anqq/wSojP0U62
NA0qHDIPkr734dGH8ztQwGND64skNrPbSNbFH3pGF/SWeKO77DrCZwzpYdVsPCxj28ttpN5oLpqZ
6Z0Eu9JS6kbMKIeSANqxy/+cHoLkCLSUrXDUfYXZZ1PYN9ah22lWe86jtbYCCJzJZ5l8OWV9TALg
81En36n5dbjflSMcnRYWVcAV1xFg8ZvyV5tybWpic/kM2qCHdoU63TrwHYFmsmGN9TOohzvFxZ5O
YXGb/KeM/2TWIPgw61L03fzY9dOEj65CvMgrsVvgdZgxUIVevLnd1ctjh40PuP1KoP0mqsA2pR8G
M78Jy9vPvUUkRW7r5SRqqWbyp7WH438ZR0c/eswndoXhcAI49EQ6d+v5JswpstlcqzzlnxWeE36a
rJzqcyublWf85iFz058kF5tKGr0qYzPx8/D9p8n4cqzpZIv41R/keZJqnRNvYiBhzfJSuePvQHHR
ROp7HD/MBkaPj0l1wZNB14Xsjr8tAouLNRXbQmed8hwgIw8Q7iunfw7tj7QIVl5ikLP/WwRJMcpd
iwo75sm57r68cJOwg0k93pQKqAteMg3RHZud5zioHdxBrVcv8bZGXxKOek7nJ2fEYBHlySWnrqfi
ka2n6NhK83OexM7GE99jz3e5CY/j7yzw0dLCPD9FQr55k//sxAeWPbZD63j4OEU4lli+WQl2gLKX
8LPzKzi7h6FnKKPXsCfrX6l732oOLe0cY3YENnQn3P5WYZTKjeHqL/RPtHVBjZVXddukmHF50+gW
XzN9iqr32j4B3geaQ3EL7R+xBc4xrfcFwkkkvsfpqQ2eHDQ0I67wzOyT6d3tT444UnY292+lJElY
r8jZ64gRlUsBuZS1I6gZzB9c3944WqBY8TbCOY5fhaedCTjkPO2qhkA7nAs+NnFq3BfsieaqXc/y
VkwZFvUHy8WTm+3NWR5l5LMprmBs9z8xDoq27HYQzg4qZDsh62ebRQqbR+/OBB2QieGpD8x062JA
Mb3yHeL4uuDKpMlIZl6OdggVJB8INCp6axOLw8chhAyA/CNY5JpRqXDV5uWbIadv30Wrr+3wOy1o
H06Kgw+nXFVMyo5ucEiLf3Pt3OpAXnM+vKrOXz0DTBGO1FpQPWEaDIcEafghYALTNaGucV5jWXkY
JvlkSpoB8Uy4PtesGSZ0ORkIhf0+HYGAuIolPjKG4wREVi08E9ivYy7YiUVHOzciWq+UsTJN/6ef
6UIY4aCUGjyJiQAzGcEtKJmSuZf2hFxi/LVlODxGMRIE0m9Vu7e5AWGXsmoPoBz4rXvta+iGAqxY
jFFVhw4PmZZ45IyPxKvfqpDcttsXP81IONPhb8xL6Pmlcw/w/z0wpg8OKmsVAYy17fi9kbNgwClW
zWx8N01RvVIpDFUaq9166S6FB+3029hQezwpZ+HraxaSQjKnkFM7unlJxc6dCiDdzsYlLdHPA2y8
lM+IQ+hBlWARPJCea7uCdnXvo04RUlu1AQ18y/yMkk3p7V0gbobbfxCWepmaob3WicnNLndhphRf
eRYs6PHxS7c46fmHvaViiLlD/x4jDK7w5YSgIMyngSpJIrxbGXkuKUUPDblnpceWdoeb/iFyRLBV
OOqHgjS/Cx/N7XkFszOEQKPJjdkxvrE7kVsTPSR1rq6mjiqgnWbunl2BlHX2Ce0C4MI38mvKzprX
sWyaYeeY86S2oR9BmAMQGP+1jsbIVGMpvRi9yYJGslufgpS9D5XHhRhPfdv9JuEPC5ZMJGOD8DkY
8k6XiG708TVOeCh6mgqOicpY+8MIKumPKHIuJU2CVAuSO3wpw+ihj7PnWqlM42bvmRTBCpdQsCj8
C9Cu//HUIWf4vqPNU+kHdrKvVJFWe1xfTbDvbQI1lMNR002SseCoSuY+EffIxkJtCwc9ek8a1GSn
lKVp9mDmkGpKKi2ABoV6xoIQ2uTJzCg3no1S+t5dYc7eB3UnmltJ02v90KsQX7vrifoXLaT5topw
ZC4ivUhBOq9SBgsIHYr7X08oz4/KOjxm3EZvHNhEJdibD8+DHJvn2m1jvMCu/Jo6mVtr311UzNFv
2y/LnuL6SOenyi6V6hmKhWRq3uZlZx6xFKp4MwEgigt0SLGMYk02D2yTui+jMh5NL3qceVC9pZTa
0DYvViLmiXmXuiwU7gHfVMV90m5BDozpfR/dyv5SKBBBnJSngYqu8hGITOg9BsHWTJ6gVxC7ZnFR
sQKjXmdDpGGbeViySCCp1mYRo4g2Z/a2pnYewPc1cZ+8OL4ZJSaQHlcqBz5W7SxLTqURflUD22i7
PcHq/AsoVrME6oVTBljrw2aHyI8ZzYKJp6Z47c7Maj281ElmxnfSA9VZ2P52FqcPUcmNvhyMdsty
mmRehMLatcz2QQJeo1PNMZ75dVVwp20nahiQGird8BspEK+5it6s8YX599CT8hBzjgs8euFF9OIm
E2sW76ZKOFY53QMimB8kZbDUXmzcxsL3UL7ZlrGMRpSD11N6bLyMZDmkPn67RGoBdQ/xdLIgGKJP
Ia60jvlELMDej/n40OLRonSRmTCz1VNucbwW3n1jD/02SyPihIvJHyrIZsZRRgs0cfmPTMDVpu6n
TZ8dzmTDN9Y6kfex7u4WIrZDZZeRgG1CbrR9mmPJCwXQ/ZnrVkEWbPSsdkyaXPC5rUkWeXgapQ3n
L0QmS2V3H1klCSyjNTfo1EtJhHXN5+ZcOaxV2eYOaBYxeZlxM9V0FxYzvTozmwDAZ8GTLufHIg72
hnINsJigEytKFQTv7MjsN4NF3DMkv98UP+YgV8qY7soRSlsb7G262owMDcuwmJGD8zgMn6zc7tvI
+aV6mk08Q8GCR2jLe7cXl1Lmb06HDz3z7YswWffb9sGW3ioO+4aWXJ8WzpGHwOfvzgyxwmv5oVP7
YGj/ofSMjQeqc0+Wioq5eLiYSepAs8C+VHFsJcauqMpL4tt7v6nx3ZCDKtilaafe0Su1qSznkoCw
Nfz4gQfiLIzohcjDW+RD2SUhu8o1bhPTZCUFmQR2mP2nZT/sNd0ppkrOuRvdD3QIGdw6HOrfk7n5
HZr5d0iS13gO+fX1JhHIfNNTUmQysgBB0iBSOUZx14oVjdYji0T6Tkvizpb9WeVkEAkOQW2xrw5U
STdtDolAzm0qIuYlAw4+byiLUx1/Vi7E//4IjmRT4uYcIHc1+bQjx4sElkdHUWGe5cu5n7rwHzrI
ZjCnbQyJrO+mdRF71xiHRZeqL5C/JxWbsE/qs6UmuFJ2djDn8tK2nDHMZ6VZoAdzuQfIV9Y4bxk9
dAwfzqUbJIoZMF3Z7/wwBD0EvjeJ6NuFwOyL+KHLLMiKHlwAgx4Zy7o2ymdppcSrQArAnPDnFtYe
sfmTLQPMwx56Q7I4QJv7SXWvsQ8kGl3k0ojihjvG302Z8lYhNJ61RukEZ2X+a3ODe4HaQkaBK6LF
PguG3zwj6+ALJFvPBXlTz39GCs1HuMjSBPfZhiQIDQxOcBLqO5mUG+afIwBQ3Y/HtmjfhjwmBZ/e
YvhrSBwu0gzO63ByUd9768PMye7Qb3MtcFdqESIbuEuumraYARifHf6zyCxs/brdBzF8smhWr31C
fgELjxEvziW/r7nJw2LEMarWyzfqNc56nmqcJXpj1P17MDBXUYcTZx7JDFD+xbgvw/EYs7yxDAMH
HfzgUg3nMZOKeFFIYjpAn2OUcMH8DhipAD0c6szZcfbv7bD48AAHE87gjQFUvfZnhOvkMaFESk/B
w2hO76MDLzdIq2kfddEL7sCjZVVXPzdvrClP5Vy/KCCaJuPWBvvhLrSFs0qS/rEfcYxmWb5reTfa
If4S1WNIqjfsV8djH0LNzByC03NSOtDFvWvrhW+Yp9+jYKlxGJqf0HJuo1mfc/FVeup1mQzuZM2j
A2WREi+hn6pyPqUzIKoOAxs9BNSydw6fsIDFfkq2T6YEkpY7se05mNe9im7W+HNI8u9+4RCmatiD
M5zI7vP2o48UqqonLpE3LVs90J5Tm8YH1zQPU9glSzj1Edf3FUHvdfASUqwiodu0eG5t0C8xeqPb
mvQgFuWjG+SPwlXcdGJ6UYoAZLbrInZFhU0bCwzTriJhCMJE+KhKMqC4KhDhSUbclvy6Tiijqfh4
99R7zaKkPlZ6D6mYur1lEO3PcMXSZ0gVuqrkdGzCOFoxh0XrLOR/Odc0YUkHxM/cVlj0lTyURTbc
ilFM8M1JORDPJkZLqRPnyPiYOe19rhSwOWvtZulC8ni3VfKjLYbwyMUemjgWMK3sh0jAxq7mj8iy
dxZZUqlxUCrzXE7k5iH+bvzYwIjZFi7BGi5MaTdn1Mq0kNx75Xb32gz4VkI4KG1cEV5HtN0ZGTKD
pdzwW2Z5e0u1G6BpTD+DNNu7sA7Gu7Ys7y2Hz4Ys6TQiiEI8I6q5U8z9vWjIBeBuIys30SbURWGx
K8cZAltEwF/bwAHdIGUoagIsFyOmfD8vsT9Di54N+dQPxRNTQ7yy+gAmpZpfIz2+VCkTSCLKp0EA
hCQyd+xNqttQuRdbklQNicUJYh3ox6FoeQOSFfJF+jll2QZzVQm9yYKyhyjS6Kl66BqIS0S0oKCb
CWHAaAAgpHGqlo1+zXHksnplzeKD2Q2LvwGdfTe0qNhh8yxMOEUT1HI7+EoZrFlo0bDsAm4YJ3sd
4cUK2II6M54Ai3aNpq+X8FOP+TF4ge93ER4ewrzsea5FexGz3AT+bD0aFlZdo7ReU+bFAauTNtsd
k/SZIM8ppw2mDLx8H5sAqUy8CQ3wFuzbz9wXn+ZaP9fU1lPS9VKg/nTu9GlRk1T0fMjK5TLSXeaI
CF2CLwcY1rWzGXS8EOa8PzsQqkw3P+dtBdO/yDVRXVBpZPiqd1dSVFD5+mLn3OonlfWntLXvbT/4
5NdVPPDYhKu4wjQUF9o9BHXHWdVDJDTJNhOrt8AJ8ZPMjkUMXUuX8jkdPGwX6N8jK5kxfqAEzlEH
BZnSHREa2AmDJVm7YKcgY34F3XQo3HgHT+S1pAWY6Qfj07TPa8q88xJVwD5lOBHthImqtY/5EF4W
Pnc9In8Gdbl3cnnRLhnUYXosfG7rHlRnsPkF0Tk1rMnRncw6wqFinHUx3FlJvzeM+IFjcOMLVDv7
MQuukhROzSLYZdyfUqhLCeQDvrERY7eMz4j8jP11+zFV5kOZBY8qfe58wqB4RApmqJ7V3ihxGvFe
laFCaQ3XXKPv1PyHl2hdMCWPQ/fgGXDZiGErapIRDsL6U3XytIDTnFg8WiG9hvR8cyK6krQHKkBU
jqcCRVlX9UMWq43VxLuZlFVWkL5ZwhEae13Xv8ULct8AB4YBsBmPVgdguaVlhp0RCjNWyU+v4z7P
cDt229SndE3PRnaXTjMoBB4O9qjCDTYD7taBsI/LQtDuLFpJr9peEd4YnW+MX4z97Z7rBDElJkBM
qEt/uk1HAx0DabPiKuYCZayuTrERuYnLiV4OjL+G9RAT2ohZfeEvRMZ1d2NLz0TDczPjlywXjBOZ
LBEgynQ/uJ0OhTRPWoNhg+SNv7jtNnG3HXlj0/legCMvwNM/VcSIcOyH+twSFFMVbyxcBni9tTga
7a0tz5nPKqoptgBtuIytKyvGDXiSTFsKK2TGn5pRVqrFY3MgLFpKGn+ZSQ+O3jXQ/OUlx2oR7xOf
KCxLC5l8UtuECFvDGm/XGkIHf4HSjxGXAe/S2+RuLkr+m4tfXHM8dESLcK80R2sY1rV6nQFsFuCg
KFuCZ1vSynOO+0tsbuT84dFVrsaz0+5s4yQb8MA63TcBFfUzmVzSFLy/wktD0M5cF5S6LXuZrs1J
RUyQW3YJryi89d0GNF5V7RhMq+xikGkndmEznCHzWUdZ496nEtd4w3TbcITGRzrmXfcajZ/ReOLX
k7C5LvZyWVjA8LMoIqqfAtZnSdl8q+ZCW4ObRicZPNvtBn4mi8JoPsO8LNxDNKymYh81azemPkKh
RXY8JPjBMeGTS2+w2F/zmqOlv+QaQOy1RLDPFvTMJSf9IIs3kw+K9Uz8uvRBhaCCsEG2w0O99HCG
u7GDT8V8/lY14P7RUlxAhqp8jdhTN8cy2TXGuahBhaJK3lGAQwj8goCvoKW5f7pDRfIQbgliU/tJ
jfI/GzP9eAaqSIOw5lkmYiifi2LdA8qyD2QfrQAOMfaElZKfY81ijBjTHkBKpjGX5xvD/q64I3Ka
lBdvWaiOjyjfgTKAnyERR1fJP803wqEOEDP3JTcOxEp52tU36nmZXAPx3boGSVFy6PIjdQCalCfH
fx6mkxzfc47/LNlo91gZCO9q5Y7nOCZiRrN8Ix4scIH4clWAWRW9x/hse2rMyPw1SJm8bGxS/suq
y8a5xYQvxl0zF+tl+7n43p0epHNKddL8zxxPPj6Fxvsh56DUm02NrSTbsygo1l3oIZwSkfQwWcz2
D5OfQUxRS2/r8en0IQynfLMNn2jtD++x9F7kwjUSz2W0X9rrUqIhZNtzxg+zqFf5EvN3Lz4RnuBS
W48mF8vB58BbYgATl6Ex/migDQnq46ekjra9Nb5x0fvK2DeUW59X99D8OX5A283XKLozlv6Aa4ol
LmR8APGC5MyC+wqE8LbyeHcMhDCcDGVHy7UcMeMHk5WAlSRhqRnFh2NB6kEXePH+5IirWFSQf9g0
JPZ74tzEfK1Ni30Ej0Fh/Cuj8aI64xx7z8T9EeKmTc6vaIHkWNX4YcBQzJyL6HFbnN3g1cOiYMY/
fQTKwaPg1WFcA77bPUo6TdShadVjgqiStFhleuIotfsdB8OVYWibeCwCUcw2Y/u3aI6FeUrUryRb
VOSYTESkxZpTCn8ZeZG2sJN1QADLcS34FRxnsf/m2hqnXMw2f6zZj3hcVzoI6pk5g5eTmBb6dobH
h4JBN/TREJDg0uw9NSp8A277aXvwMPuZqvB2WsWG+dm1/gEb2GOXL/+CItrQzWnPcaud32b3sYwJ
A1xct/oWbrj1cb1kHmvprspiEuRy4srms69sH7XtXGPizWmFsR/LeJD2EJkUHnNWtqSlefsogHw2
xXIIesRQVfMMaUjcpRXW2rBKWdu5IT2gUfzkTw47IbadU/EdDi2HN41IQ9PcZBB9jDUFh9bMfSGt
GfgiusK5TnssL9W4aumP6UeWW15REdSb0bcbM9+zrV4H/k/MvakGhV7P+lN2rLfyxkcVSgNKxjoI
3zZM70TzNZXtAJhgeGZqNlDpyMFm1x7nBW0HWxkv63l1nBt2U1V8w429Gsz44utmY5U9ZBUn4go1
ftkZR7iGPeV27SbL8XXp9C0p3b2JHy1nPeRFBTI1iGuqcY7mOAExSbqXlMIQxPL+gUTPFzjM69TU
RzubfueWghaC4iCRALSFAypZBg7Vop9tZMRlKR2+pY75Gnqae0PZXCiNRrQz0YKc5jVsx9U0Ke+W
jvY1JGkEm9al1jWO3yrIO3lt3ypvOMVddp/2fClp01c7j/S7MzjYWXx8XjNbmk3n8p0Z48Zgq50W
YMooFr1OFlM1bWB4d7G8LWFYEZ8CKvd2du4AbSHPc6yrvqUvOF8RX71ouSQfmvq9dXiS2Sqm9Dsn
Nxx1uDGFcNcy8x8gmnzYkhOsZbmqCELvUORvrqu5ROnxx2/zXxEydLoRhvI66Q627e+8wX2gr0+D
+MhPEMwvaZVfYB18zZNPLYz7Tjms3jQabw0QaJXbG99nNLSk7/N2sgIMuiB0Gc5vNPqczdjfRKOF
3EHouc52UL+s0xTz6UKCB7igLvYU0tU4cPhMrOrNCveJr/HCZvN1Iiq2CgkSzuZkrFoWSLEdAeZI
CXR49GrdmX737s/uXlBF3s/RYwRdY21jdaNy4jTVjSAcQssE2b0hDd9iTy2OFXHUna62cD9Ongyv
yhjJr/CxJsnj0NQz7ybCxJRjP1iESdOwI+E5D9vAERW7JUqHush7Fj7+Tn5YVqKvjfECRoxECt6Z
ICChSgiKVoeBCbnbYGJdrr/dYagC4pX11sr8XVeiT8+E8t3SOSvbvRAzO+qmgJqg2qOf/uYtgf8q
rM+hjeM6NwG255RJBtLmSJKgKUgEyCTey8D4GjQdGV26d1R1K9vOh3qa4Zu02V+Gk6BoyhWvWTmZ
aymdaCeIbxSspkTBOxaLrLIkuYFg49ju+5SU2w5FO8IXcgdKY6MpXSMmf9cDJ1ReTkmi+nBwWCh3
bA5BDO0dET6TjDOJkUV/2p6SPYWv0w65Obq2btTuYUSYP2Ft5jt2jsF7TlfEayIN8VrODixt2In5
v2lUDdPZ3O2n2fgkax/DL6/yQwwBgg6DrlOw44OB21U8RlTVlrlNytqMeyyvE7y1hOrpYWVpULNx
7p2qrg+u4RhcjZBGLZmKbpdw8/bc5YaJCYepg6hF6DvO0WpDurIch0qEqAsmwMI1mAXGO+qijCIE
LD8Wxg2kdnAPz9S6jEIBna9hC3WDJ/9Ju4/KI2ElnhHC4gSyeffcKbLUl4B1y0cVVuZfE6hoJYXP
xa/02w19CikwOrK/dtNEa4vkAtYuAgCPamicf11qTA+UwfxznJRPA52WA7V+y0F+j8ftpIMPyz7b
uhvv9OjeV66RrAcukrqibDMvDlmtMQrAEwJhmYXreqhPdhad58TdGn71mmpgAmURlW9llw5nkdB4
VpeZdcjjRnM9MteTi92yt1OmRGhS1s4QdHy2HisGMWYQnQbKyUKZ5GyNqBoXdg/R1lTM7IFSW13i
ZLUXZZCOC75CR/zMipICJjuZXJ0ay37hO+IRnk2yI0RCU8QM/Q6meVLUOGiDSkLXCb1zXTniz3NC
ygyToO83s5TDlQYFeJ8OfKEq6P86ftZAuoU8dpjhSB+7sBJmT6DWl4TKNUTBAnuTqqFSroy5imj8
8+wMpIiS9tkJEzDnfMy+2EK8tl1XYMiNyaRwaLkvXVkutWpAYJ6FTIZn/Bnyiogf4sEojSciaDao
oNT+x6DBPigHY154s/9RBw0AyGrgE4GXGerTqqlKuYonbZ38FASpNzDhhCEuPCsacCWoYuqZU9PZ
ueW9owlW4C++S2pY9JG3lFTEqMah+SOdZaDxHaq4KJsLE0AcgA4oOAwxZ1shYn9wrxb2nVdARhJV
dKodarGksw8B67OhWBKNZb+3g9zjrofbmgkxDee3rglOGPA5j7kZ1P7RHilLdnV+arvFADs8U+TL
lZuER8zSbwllv4cD98QOXRoS7Ka3aOQmaHAf98FExgvtNLay8+yyYYwEnOLOMAlxDY39FYr6MNAT
kJI6G7p3s2FWJGnge8raijIijIuV1mznB1jZAPTyHOP0aH0GS1+jk3UZ2eJ5PRcRC05xoroB1C3a
dCTetN+RjAy958EbWUW1E544afGVVBN5zpGcm1TBsGQScWvgshny7MFdug8j/5qZ4C6NmcTOQDCz
sNqjnVPF9f/EVY3LD6YIb/NQ/s4eNRWtIDPcDS2ml8k5k+4HfmRQ2zpm9KeXLDT9ebn1OnKkJQ/p
nb5ddhDVixHYZ3ZDW8twDp42N2lJFw/NTc04v/odruVUQSWgUwAzq+vt6zgFwmfYyZ+ZT6w6Sa0d
qXAMTn09/zai/3Dy4jH0mMg0eQOydbIvPxKz+W7wljj1dyDfuyE/99JJaO7jJd/Y1bkkiGjUKY/K
52jTgcC0xiqZu+6LlV2jCObJ/GX7xr4v5i/X95mZFT5fp6e/RQX6t0Pgs7NbHyMbcFE2PZeKLSav
vFAkrup26+ZyQSAJeyPLBq0YRy8hNAusKXEB12TtwIZ/l82XVmGZK4P8iXVuRPgcVxvenxgfZTX1
W1/g9hIFzxL34JH0ayZeI7YxTP0gyk4T+h91q+xC6L6yKOeGzGFCzxAT/EcYLIYHbwWBgjcMdv1y
79XqrUiGh7k3aGQysLwR2aeTmetb0awcetj6kPZWDEnoOOZCmA3pwIJq53rmfU7b6UQDMJvDueYY
YH/RQRKXrKhk/67q4exU1TmP4j0rnDPoOCSJcAcH5aAq79vJg3U7FAciTbynNBFTNB4ADCMzvrF8
1EyIPa5aZ4651rrZjXyeSZHQo3F2schoLPCjWR6rAj4uoMl1C9wrnwO0ZLrOVfbQjPiBpuq19se1
ypdeWklJuLyrcRNIOB8mKJ1V6hNgZ9mWburI+yXINByJUnOrLYQoLm0RgIZDkMaesKrdBueOxCZb
r7B0XQozeFUhjOwcB07eGndxPu6d2HO2yuNyDR2Z16FFHJbWI6AfhiTncGmtvwntuiygnnRyjT6A
O/tkDQWcI9wXE8Nx3FYvg8WbP3gVmBLjqF5p7sOO8PesGg54Y3ZtGRzSsNrN/5F2JruRK9mW/ZVE
jh9RRhpJIwv1auCtXHL1CikiJkSoCfZ9z6+vxQtUXcnD4Y6blYPMRDYyJ2k0mp2z99pcWoJW1i2t
Pfuny9Z1tkksbyrTATdTv2h19G74bEvtLHjIfWB+HcJpigzrWuIjjI3Lmqy/ykm5aXhmcJhPaf1g
Dy5H7ZfGBtgrqQoWBceXRMxVozS4D8v6qqrxluDCFp33IOl3xAm5B2Nl4zDg/qTdpmx0anPmHZQy
8N9d9JMG77bWhUDISe84qllObfq9K3+aU/+i8CqR8o18lzf8AjsHlqUDvKmcEPqbpbzOvN4nTseB
zqbH4U554AHj9nZISl5vjXImEfZjb+L1LVrUmpdN014gSx4vHbDQjfdeB4TWOFn5I3aa3zqyQ6xb
+ABRpWlGeYVs05/0X0mR3/VxDnG1uGt7KqJlj81WR+6PXB4a8M+itytgZdXW13HlatolO66NP7k7
oZXdWptFvM7EZ1Q6LloGN7oCfYkYzkRpW+Nv7FGga3l6rWf2G3s2ghkCECWVDUdt2oDDRbIMEqMH
g710qshA4Ov9LBof3b43r7ytsdcE/IwxnaZLJPQFvCxgSZ3erPsBgaVTIiOrCJBJQvmRtr9bjwIV
kUy4i3J0Dabq74xEfmT1uw1Y2MqD6U4rKpCX5BoFqjd3WZhc1Ha/kVmQrUy/7ddKvkfg7cB/34PH
wXQUU+LSVjXiStEPiGfs6yYenyMr+U6yEXEiFGeakKrWT2t4IiaBIFoDR2aAFWeAV++TY4jAYExN
IiUVVXJaYpj9AujydXzVS42YivKSDuiFwGBRFt87N9wy9TctMvbMndEa4RU0oWA/KvHDr9CEhnNw
XvBk88dITuVoFl33oNA4kLhrq0evO0TUmPvnbIxunSHew9oUj2zpwZ5PyN7boGOKkgU+qnTuqLub
tr3JGu/StcGn1dOVWav7RB+CVSXRazk+zTMLlqKr+0g2kCsno/fTN9ksOzQP9Ora4dYYtX2Tyuxu
Cih7azbOgNi8a0fjqTbeJXBFrRc3g+n76AWxPiIqni0FPiLwhoXPpJOIvoQhqZCkvyiHQAodVrnw
1i0ZN6LPL/VhuMW+ven4ZIQaomZJVTgvG7K82QEsCseFPpsRSVD08J66elCrQkKPSXvyqUcNm4xH
DQ/FynOossvenFu+FDmzuZ6ML3Ldw/wfCe71YPrWAo6nn92Pun8hh3KDSm858fW2qzsgMntVOtHK
pfEQ1zjBJGHFIY8rpPt+U+SUnNrceB/gjq2Hyf01mYqtYFuChAm3LvyUKhkuCygRaFjui6SnvkeT
gOWZcDmZsdiXZINU+Inox96rrnTn1X/XAhWq2xZrYqhnN6J3R2SIkqo2bEDyejoHEpUwdwSD71XE
Oc81eo4+fbxPit/d2L5rIc7hiON8UeZ3Q+GmS+wBv0xhv1kD/cZEjG8ZLuwQdcpYNETbOSO6qmof
GyiKq2avCFG9nSzc66EbU/LH4P4tCdhIKdy5lZr7cQmWKshMI2X5tjR/ZGGg9pkr9NswQvYWxvbO
k8VzPysMRlFWNDt8gns79YiqG/WOpV+4Ma9tACGIb0rjo4SGBDeRAdKL98EwtknWKeqd4bRWHkq6
APCZTHAQT6wNFPKdS1v38WjBNVn8FTiDKo1ogBvbMSjpFUuPyCxXUyvOEIQIkMOFHgy0zHzzHTD9
SMAeKBNhdOx8exP1OmGdXVcjmjbfjLF4TyYXJV9MlEqfIwoXdAPwpzxDawZsaLH/aXMAexRr1CrU
fR53aPA/YQYNA1nEA7U/+NaciCs4sOI5H98IlNGb8Rr3DwhoPG4o2RQ+256DtWv9RLdG9DbgNaBn
aKqp60DBcRcTbAIv1QfwNdlPAGGveTJuEEMtXHGNtJE9K6xOvOPEzYidOyF4H5ixixZ5EJMK6RKV
Mo3uWJ5kqLnJRdR+e0QpJdFGmVQ6KEPKIbkRE0Xo4GIOvAtph0bkF4qax2rftNG92aBtQOzVQl5r
tWvRoTL4pQfGKkg/8A8vNH3cNNRt0zTZxtK66PNvERg7HzCDKu5zinDF8ICAZlOzBR+oFWmW/kzY
MhjTxH8qS2ThsdPu0Z/Rq0suXQ2qDtFWhAd4Wvw49Oz49Evf35RgojVAytNGiHo/EyNGBGroSake
vJDPDVg1o1pcoKVx7LlpRl7ZIsOYohu3HsXVRpATk87I7ia+tKXamLVxjbMMjJSN9l97VOqy9dM1
xLf5Q9s1BGdwGp2zVolSwsu7bvJrAKINbVrb5b1xf/N1XgeBu9VSD9BGfmvVsEUH7RsN4W9Jh10J
ae1AwU8QZhf42YWDGqGNvg/lXCIk9d1buv63nP1Zhwi2II81Gu+MqU6XXk9XtbAbucJA8CA8UutE
S93YUh0bLV2bflo0paDWaYAiFplNqKyBntwAx9G1LcqCxtnXQIa2ssJZptU0Ecy+Rt9CgR/yWdvh
Z6N6OVH15jROz00tWwEdImBdZUtLYmKNSQ+7UbSmlVndhkaWXbaoYaM2o3LbwwKMdEkjpbtwMYG2
wcXY8dGwZ2wo/b+kuhE0FeAAgwMx922OnHlgB+pFzqa3pgcjRc7EdMHpSueFtl89jPdFzI6VKvpj
jcQKyrtElh3SMOxfUCSQBWzsM8+DV3KBovyyC36B9V24FFyJptBeFJAyLaJ/TuaOFTu344QtQBOP
U21p+LASmrU0GCtJBES7azV8QvrUX8dUHjq2WwPHSEML1gNXWMh26Q/I4b20QYg9sixwKsMNSB7S
GJsAA7W7Nn6Lwm95bm2qmUWfN0/Eg2xnrVIFB8u2u7XyuZ0Wn5G+7G4Kf1PB5cymajPNYXTIqiEm
E7YQx9VH3s6p8HJCgIzlM2J2ZuQwxqjHqdB8c/ufQGTXfQdvTdSLEWsKwN+roVFPVUUAxVNpDasO
nX3kd+QrO6QQm1ve3ZvOQMfIu0ew1xwFsC2Th6Gy32v1WPTEsEAPs1JUMyZZ6+0LXt2L0sHj1qPl
h+m+nGT8OxmxEhfVTZ5Oz8YAZEewuzahwuJx8JHSVUtpfuTjsw6nsRxKDKguOGq6J7HRbyacp6JQ
H6Zrm4uG5knFZzwt9ctGUIqs3X1B1Z/t2Eq5xXtbmStiz1FEoFfLWEmIIlwMhRkTBmHc56YGlg2r
SlpeZz2w6H6CuKCBFCr4am2nsaH2Qe5Mx8G2VN2FR1Phie9VfAn5Ql1objXsoiZ2gVP5a6c2na1u
N+hXyZX40ZtiZegtYBtyqEdMm1gyNoJqSosjoJ1ctAIu7eWil1v2I8Mqy/v7XI50YWj7qRYBYafR
MTDyiKmAYy22vSeLVnlPbuvWg0HJB6ReTh2xBVmhXRKQwZmKlT5UNBFL67ELf+cEsqN0IQLZ9gDO
BmSFLChqqethQqqZSqj/rcn7RkqYWFno4LdjzQrEyw3Yaiz0hZZTdh/KFvJPKfChZV1swOiQeClt
H82vg45zVdfl7yToKFujMnVfW4f0L+HmCJO8Dt4X5g40GoZTUh/JKCvO0XyKYoifdBuXBuYyT/Xo
G/krw10s2+F7SYogZ/TC7zj2QAIxOhS+nYz0t7Ruza0mgPSMkReh8hXJBnQ43IYBHZM3y+MjpQUF
Lp04eSjmM5Hj+kjPajS9el05WG2CbDuOiNz9McPfOjiJ9pGLmOBtlgna+6nR7rTc6dYBRwqkFvDz
7Er1a0BZFdIUc9rX7TRuRGj1IKSpCpPbgATBMwI3XymFoIiidgzWIeKvRZKAND9uUHN1lg4eqDCM
6Xrq++G9jq2XqTSIF8gvMyAYy9RHPDUmAWHVw4MDRHbTJ75xq6dw3XPbcJdJF+IPb2hxVjXdOe0i
5dSLTsjdh0mLlKtE79UlTsLm0gCt5OICfQLbZt2KmMAlV47BLTQ3xClsVEC+7NwwvfXgAAaq3tau
uIOHsh9p4CzyutwV84c+jlz8n0kFbZO2m9F+SBZoGBI8PLMoLtllITGIwrXSM35s94OkPPQ3JIBc
tJD0FgAfZkpx+kZt4Gcx9cCBFD7xbJU1MblDvvaS+hEmMGjEH2WRIYVIIEUl8DLQggwjq29v3ukS
aVCDdgan07B1tN7b6oj9aKP86FsqETbAml/kEihspEjYBcYLJSIASBUNjbKcdgZdrcAIrlIMH1uI
yJDaB8LuvbTdjyhc/ZFvtJwP8xT+CjLcy4DernPtN9n3PFFXgc+egi9tJ0gmzTybiK3uOgpb6vKF
tsb10lyYjr9GTE41AVt0G4/ljY42e3BM1FNeqW2U0QZoqXo+Bak0MXzS/83MkMbEyAegTXiSLkTe
0PnexarHaUZJUw8pNCkPWHE6WjpHYC/no+0HZDVNbg4V1c3qy8QIwKnZYDyNFdosBzEmQcGDwbcF
A447rIbRG67rhDXU0ezkrk1DVGoqJlgoyQpieiK6tp2V9tcuMFF9NJvdoFnFNz7K49NUMSk9Vw2/
dIzRE06ZySTFOKHea+V4R7UkJma6rfNHQ3p42EJ6hUMXQVRlF80u4lYJKpOFHfCNS6UD/G68rwpS
hDSCpVhiRvb4kWu+qr+6Yn1C6oBDW79H4E27p2+3lUvSRKx16a4m52pVddkjmgNzFbYYhKVvfFAa
kHdNxQLliAnxCioGo+BTqGcEwUS1aFc5hou1lcIy1Hs2QQlULEjfUG+jxoqWaPq+JwrRbTV4yUor
6bVXvgKtlpPAAlSFlAidBJPEcVig9eRB2QPhvvhNVpmAY26OqLFVE8Iiy3/5RcMGgQP2Y1wyVx2d
3Y6JmHfNM2JnCdhEZKm8g9yevMrCiB+mwbvXPUmNqRpq0LbF7NQLbE6n8bgaR5ZjiqndtgomY+dM
DqlFOsmFFU1YLEV18dT4ubgsoBaTJpUiG8tjmG205FfNbPUNHNPemKbnbQyjfO1di20kLXFi5csn
GijpttEVJIF+rGnTysJKX4Cj08YR5m/LysPLCgQIVUHh7AYnazY9aWEritftxmxzWknW4D+htNa+
TTqyEj74xI42AEX4jWhpS+PDKaaQAnyjbVXPrXIsxBS50MHYGfUPhP3lCooSfkFnBDFA63QRwDLD
Ntc4l9TFCE2ECBWUlX1bIkNZxaTZbOLRsm4mJ+1uWhDw+3BCXJ9BTVn2ZvDbtqG6eRMw9yHAks3h
LqlAleOst1NsgbHqmFRuU14ERgNdDr7Lysmy8N6dAwa8EtZq4wY2/XVPXI4ZbLE+Sy3IeQCKd2w+
wax5GpmzCiasTszbRvGdQ94OHAgboI1sDbOMy++9m3DxrNVAVVtICMuw9gf8+/m9hxiaDrAvsp20
C5xoo9UTFtf2u0RxrSPZU6yyVfeN+gyY/SBA1tNn9QWWfbIZHU6dWg3rUVfYPicjHH5VBBAiBWmw
QmUIDBe9UEhNTUTdKjVIfIga7XubI3IA96Tg+HU/7YxA6zKDHUfziD16zqFs0GN6ZmMvNslQgxKB
t73iJAeRXrK90xEYr8fB/u0nI8DDTgcP7LDihDnhdw3EaVYw2eFyoZwTNZ1/RWuOpLAA74zfhOEy
l8OYABhF1mONonuUTlfiu8URnISsMHobiL0c6WBZFlkxOcawB8sW2m8QW/EvWRA7B15NQrUaRLy3
VK3PO6ZMUEGx3GXGirflyLINRw53NF9+1Clo+jSgUJi6nHAVgUwDRMjIh+kD2EeaIqUALbAPTDH2
xlY6F6Eh3+hZ2cignNemj4aLPGvkDk2IQeokoURUgLtHUCvuoy+aH3EDOAwjAqUMUzg3dUxgyLqD
pHdjyfK7dGOCIyoreBjKIngU0pK38RwYMxbxe0sF3xQoNaC2cY8MirFTz2ZNomdfRJbe7dgZFc+B
D1HacIvsRoLyc5C3S0KizZLSKo7b6xQAy14BkPtmIWK5iqzCsNcc0DXwikSvupxHmjr65WjOfVNY
DyWr1uBar8UcZ4IRa0kbju1WRlFD7/T9WPYlHa5pr3fJrQQvpCHLsCT+Z3yNj7TIKfrnFaRKch87
mCdh5ie3oSLZIZKUhYhOopEnZ4V50xQcqvOLNubETCwiPgIruU7sor8yJJutOEV8WRro0ONB7aNO
u9dbLd6hJqE8DmlzEPqb33Y7KxjXgz9R6szWNX5cszdWZUeisu5AkSi1gYqdj9UEfgGhl5EL4Y4n
DfhiqXWAjTyPfK0uYvdfFRFHl4w46BpvpdbcNpV7G5BCi3+bXCQK3djdp/sxDe8DV977JJVtKwgl
FA9TxO92UWzbxkbKr4lvYaaKVRIDopGivK+CocJ0Ejc/Wb2u7Sbk+vE5EvPGaabSEKGFRCrD2YKs
sLEr1lfkNAAsYFP/rAywg0W8RaveLP2+p9kJRmVbpXS7anPer2SXRkjRbwgxAnqmp187shiwuFkc
bU2NFIwcyoSNtJCWBUX7Fiki7vO7seiJF9RpabV1/Gi7wMqZ1tveRRQfdASSBZUMkBlRDomc+hae
64VKyOrGfBFs6kb7liQ2gSQemyGPM/sqgGfeR+GTQkaujc2H6om1jM1h5yvx6I+O9ViY1YOOGek2
kcZHZtQZ4GyLz7qlKIyPNkEaDhO5Mg3yBcqfZYH0hZI/Lqkqom3hOi/wCO8qm8N4ZHpPSetc822k
lhbGaMehbJhxM+0jCSDLlHeeqX4EYOXcoN1KdKsqjSBmc6iox+RHaTZM/LG/0Ibxd57JbYtvrO9i
1inyJnjue6RD1IN8vpUa69fOh6tAE9oE2z8scdyyq+m9q9m5FWrZ2i36OUUKoUCzDNBvRkCNNA8E
YVDXvwqjKm6JM9lQ2rmqXaDDAxkkt0E3lVdUn2z+H/IqBeFPrSOoDHwLATZLvc6efDNLV71lqAta
WeVqwreVowM3++QibS1yy4r9oMNZG8bZP2KByctJIXK3Ix8BJ/ReTJ6E6qKrXiDvwJGHcQs1EvYo
cNA6KBS3cq9pNd60Ur4ATJYb30zbl8CsC5Lb8YzXiXvDSrlzdedtIPwxZlH2O5+SEa9M43CaMiVL
dh1MLwQWqBuZ9GurQ7sT5mu6qVuX7k9dIS+joo7ecCXID0ZQuaqL325EdEDgP4WE3xRm9xzlJD1y
rlnq4X1Zzs7GgkeueMGNZZFU20aiVcOlecUKfyWCmFzS8puReyjDtU1AtG/iev128vO7mrbIKqSF
vMDbI9cVjj8oEOo+mn6QL+UtxjpWW7dsAf227os3tU91nF95dK3mpeB5zMZ1ZZHz7OBmCnR9ZbvN
UyC04ZtpsM0zMJZBjjTkyPcRUXEzYxx08uGsALpypJEh3Ix8l+0Se0E2Us/TuVVWt0FdXyE6SBHl
9pxzRp8XOWyAgxnWREGiR4Q8iSqFbuj02Q8/wGVPWhedamXMReLIRk6UGo36wS40IDzEwlTJ+19S
uDFQaK2klxhwWuuk31oOtIw89keOSSmkhGWWafZeIefbN2Zhgm70hteky5LHUkocGRrhYW92E6sn
YhQxK7aOFYMm6JAdtXRHOfk1TeRd5QbkzI3yiVWbYup0LtS8YuPi3nuhjo3BNhCCvOmiYh/i23HJ
Zwu/wM++qYuLuiqLN6Ns2suSE0R+nRaVeSvatnl3E9P6VaucGiFpUNHvULZ0JCatA1teoZzad0EN
Os0WXrLOo2J4tK1idBa5KzycF3V1W+ecl1MLQdLQK/cumIZ4q2p2+bE5E/+rlI50VmrYGDDWBmEh
f46ZeiGJKp/pVOpOxEb50uX9iuVsbVlFc1UOc/vXQ6CzUFCb71phU3K1yJk0CQ3UpgeOP9rNSCYj
oQISwFzQtsirJI2RuyqFzWM5Q763+hTGf4j2BZlhtakHZlxmaj+CPgp2aa0n27pScwZXIwJJ4h/2
39Y2q6uKoE1qfTVty6rsi5s8QWBXJGGzQgKr36DDyl76KEZgAejhIht6hA8aqpIEmLKk/sTHQLdX
yvPMjUBHhOOpnFcEZW+aunexsunytRnZBdCI71Do520CJ73VS2JkhBj7Dwluhv6mCyCEatFUiEut
LEpJRrfpYQwc2QNxPEXzTMlHGtmuSDoWowLlDhfoxb8KK/tuIpl4dKPMLBYc5Hp2hAR+4CkWGXkt
zC5JpQQ/vk/y4WpoR5OaZVzZDS9n02IuY1rHaBJyR8FJp1OGr21sQHpqtex527scuGah2/XWSSsD
hLqU+fa/GuLNSARHp1uHMexITKEVu4Pe963Fv//1P/73/3ob/qf/kd/RsPDz7F8QwO5yeID1f//b
/Pe/cP3N/+nu/b//7Ri6rRxHmcrVbVuR6qrz37/9emArw/9Y/y827o7pAEOGqTtdNa61mUxrd3oI
9ecQrqmT0yR5Wx3TFF+HyCbBoZZSEdANtXDko1Z/DP23glO3cXN6pCMX45qGIorNtCxhOAcXM0E8
63lJoE6gR3PkeEOM9MPpIeyDizFM03Z10+KeSapXwv16MW4beynsERwbBUtmedPkL0ZbLkZveXoc
6/Q4+sFNK5UGVMv1kKlnPjub98i9wZF2egzdOTqIIwz2/qy96uB+5X5Pl9fjYui4UZNIf2u3dMev
ik3GtnVJb3aNIvCeNNmb4PLcrNDnP/555v11Jw3TAUtrmY6jH9xJ9Cq1U9ZUvIDZdfD6nvV9fF32
j/EuXkFb9M9M9MNZ+Ndw0jKENJQtXfNgOCuWps6pLF1SY1xk6XvqV4sif8uKu7K6On1fjz67v4ey
Dp6dJypvaAOuTACpomG7T1W6Atd6Zpi/5sDBHXR03iiBmtEweMe+zsWqKG17lLTAIv3ZJwYzt9Kl
1F9bNFiepuhFPbG2rkbAHaev78g78GVc4+u49dhJ0URshpT8kCkroLgVwJq17elh5idy6vLkwTCh
hiQ/YJjCI0oZCJq9lsOrqZ7IcnTzvTmMZ6bIkef25brm5eXTWohzoAIezf00iqu5x6/1O298PX1R
xpFp/2WQ+Ud8GgQneNbHSIiXUYVcbVdFKGzBcdrP9PRmvGKIhC3INlRae2vtmGpBsl1ASlNjPgb9
N+HjAX3KEF+IQD9z+Ufvt22xbJKHijplfoM+/TIZxinuFH4Z5/AG2A+NKI+gTd3nd716vYR/XJ2Z
SfqxW26aSkhd2Syq8uAZo39kT+Bwy8nf+zAJcFp0F+XKWsZPlJKvSARc46Hy1qefgX5kLXAQF5o2
KCGc0uLgGQTsbTPNQCA6bHC2//J+GuvpzSUsbuN/ZDf2Jr2lBC93ABHOrOqHHygWIQaWrpBIUQ3O
gl9vcaJz18lWS5EKPBKNpwcXp6/syILOlDAt3bUszlLuwe0MYH6kpZr3n02+bWOKVNcG3DNPIg+6
afQzC9DRh/dptIP3RYiu6KZ5tzvq2za8c7Ntn+5OX9DRG/ZpiIMnRb8jAxLKEFJdTuSgOdWZSX9u
gHmt+zTpy9FuPC1kAGWstOm+kS+nL+DIWulaJpJiKV1DWu7BS2XaJaeplizcug7XlJtRtiKGE+u5
G/j/N9I8Nz5diQMDJJokI7Xxi4he/wrt2QrvzDM/dj3wGA3boDYiXPvgesIcU0ONbGwZ4Buo+jfg
W6sIUhHBT6cv58jkQqP/90AHlzNqedJoOQNNA7jAH3iXJu/36SH+fPaWsGweio67XPDSfL1jmAuj
LvDRw+CqJ5rI6s+8jX9eAn9fscwwhEUf52Dypl0RVh5ItGWdApbAj10AEHTF99NXoR+9DEcoRcNR
zXPs62X0viny0oLEVslnlzLYsOmrZ316q71b8k99nEU33bBeItzyw3/89ljCNg2bL4ZJD/Zww22a
lQ8bjCusIh1x9rhOxPB25vL+XKwZg38oQQSqbtkHa2aTZHqZNBg2sW5ZT2LbrcRzeunt1TVBvljy
r9N3yt5XpKSuzoz85weRkZXQhY3xzMUG9vXGTkK0yNp4o3LyPpHyD2P9kQQD2vCqKSe8RnKKH2q6
PB+C2DcXW73VXdK5zO8izfYeyjKH0QbsrjPXzpShJQpzXICIYnI6QYDi5TdXFfqDMQywFU//9mNz
ghknIODqjiRY4etPd6IulmVL9HkxAmEI8W5ED6dHODa5leRDY0rbFnxuvo4gizYpc5/306vTtW8r
Ss53nntmtTn27D8PcrA6E2ZR9TJikMG97LyrqX8U0RVkWaqL7//B5bgAhHQOJDr/9PVyoGmkvU3H
ngbKd3jSrQMA8f70EPOK9XU/awk+yf93CPfgWKDKABW8YIhSXFfZPcVMxM6xu0+wx0y4+k+PZpwb
7uC98bTUsU3qq8vypr4X2Da+uctx3W/fk2trdQ2AAund9kW/WPg73Ev0eYsl3sglPZc1Rqb4zM85
Ol0+Xbzx9f7CPvbcXPJrRnDnpKP3d113ZkYenSyfhjiY8w0pNMMwMUQ9Lv3utm+WAv0/WYjm7vSt
1ecf++eTZK1Vjs10OTx4FSEVW41W9rLmsGpdC8BJ0UUdooicM4vAyP0o6BeElIBnrdvpwY+92Ugs
+aBQ5OATfPje4d7SoAolS90AsYJ6uNLPXN6xR+Uo2+AoYFMVOBxBpWZH/ZDouxzxlJZet+Yc9Hpm
gTo2O23KtA4LrM3m/2BtxbKb2GZUcRm6GZMlGEIszuADFxErpE5e3YKyGzNSUFE+fQOPnMBY1jkt
W9xG6ViHJRzdS1zNrFgbo53x0/tFctZeW0SPOG12pCp+76i2X/T9IltcprfmTfChbU7/gD+3UF/G
Pyzt2CHl6tFl/AqPkG9T9t923otwtqeHOTZRPl3mX/WXT/vBKfcmq+0YxivuyOpeePqv0wMcmyeK
AqLJMmIiiT14hHZrI60xumQpouHOLYe9TwAeXs79Px/GUS7fYb5lQroH65iJ4zl2I8HKQQskQrxo
ac02gdZxephjq8fnYeZ3/tPt6lVm0l9iGLp6C/gPpY4pr35CILdQ7n+w8fw81sFKFQ+NHNTEWEK9
WNNu7M/8/WMzzHWlQJmjlP3HxrYg46qiQZFgqhL5JuwMkicqDV1ATWJlbQbaf3Dv5oqBQWKCTi3v
YE0ywS9pomYmYAiS5h6vNNaouNxV/Y/TD+nInNaFoThF67otdPfgK+05BRJOm4FQU3Yr5FuAdUZt
OrNCHJnYOuZKNB4u+z/9j1JhxOk5dljeiVcZyVsQiECMDZaQ4MxAR2qg4Jz/HumwUqgPLbs3bEQ0
SqPdNDRrPcq2ColOBRCIbtHKNYEAzxjeITAecL6cebfkkZnCD2Ca6A4nIOuv+synWV8RXZ7DdEyW
vS+MDF9lCzasz9vwXY1gVNN8FNcB5I83KsjeYnA0qAWGMZb3ZVNG5cowhIdlxYgRFsdJDofI1gbj
e6Wb5YZs0uEV4DHcPqMZmoyvMW55RDgDJ3krxt2P2R2PhUp+aFPeXeZpq13S56JxbflB96yZZfpt
bIryh1eX4Q6nGnKwDETBqovS4b7sfHDzVURoy+k5dqQmxUNBN+qo+TTFCvd1JShMbJdmbvF9aNkL
UQy/yPcyWhZXiDaNhbul3ZRt9Uf/5fS4R+f2p2EPFiAmXD7B0SGMCTWe41zHdXHuyuZffrBv0XUY
wRA0uS7nsPwEM69rysDkVGCVZFerKk6GZT/k7u+uUe5rHg0Nuu7IoXklRqSKZWW1v5XMsqeGU2ay
+ccXbLFWuBxbDd3g3369z0MU471tSJ3ryeHLoRZE5653XkcPrhfRJBpg9hj86+G61DpG6ENNZJ82
CzjdJUhYhHAWISqyenDyX1WCJmvvZLsqx/wXn9uCH1tHdMzkNNdosFH1/XqBfisg2dXEJTv+GDBy
qF7DMW0vTIgYt6fv5V8HuoNL1SUP1p2/lIiODiZtSH6jwY9gZbxvnyllAhthgy920yXyaarFT/XF
6RGPTdfPAx5M17DpukzOA9b13s8u67Pv4bkBDj6SjT00eu3MA2B96IsO7/mZ0+XRETi9OpaydclZ
9uvzMXOhSU/Qp3HGflOpYpeW5vM/vkuUtvmUzPVtPlgHe6Qs7cqoj3tQTx66Q+BDtlj94xHYyOrU
RujeSiTWXy/CKwK+LyUXYUP5k5i2cr06s1c/cp/odyI9VHxxKcYePAnb8AGiz23CvvwdQ4NG+3b6
Go4U5K0vI8y/4NNnqCN+aojAwC/HLUpDBKDL/EFdJbfeXbhsftOIiAlp2iA0W5Vn5oAxz9ODF4eh
qV/xiOYG9cGLYyK69eKYi9MfrUeS3tbaOno1718t4PkLdEI7dNBAc9LFMtwRpXsRbdGNnb784/f3
759w8CoB/07qbtaDK/VaZrckEp/++8e2GV+u8eABRiLsLDKXkiXEhBCQ1QLl7AIluUEXad2+2mfa
8Ef6yvPj/PuCDh4nFsOgi+YGKFz56xxA1MrbT1sYC9Mlqtp7bTu+YN5cPsun5swG8Vgx9MvQB68D
FFKZmAaXWn2PdtkuJGLrBakLGTvzRFpCGt7884Xwy4jzFuvT3PXDUNjefLENPBtbW09Weub5HfmO
fBnhYBGJRERi0nxNmRHvMjGuOucxL85cxrlBDr7GAIapCIxchonVynGxA/vXeXF5eiYe2W5++eQf
TMRxKkqPuGOan8PjzKeQ/c9G3vgojk6Pc/RiPm0tDibgELU+bzpbiyS/NT08q+YaOs7pMeavwx8L
x6cxDmaaZdd+VneMUXp3hV5Si7lqpmujug+znXB/+cOZ7dK5e3cwz3Be47RymAU9yVBEUrSlgAFy
hT789HUdXY0+XdfBbMs7o8eIyHWZ2BJrYJxk5pwe4eiVzOdFDOvUjo2DWSD6SpmkhvLJsimz0F8m
P2Ep8AMa0+vpkY7t5S3XmI+MXJFNx/XrywlUy0bPyyYCmP4KIPorOEtQK7jJFv4tSq9rcPbaolid
GXa+gsO58XnYg5cpwvDCpeNFs7dq010MG3+xqK6GZfu9fCyv1JlT3LEn9nm0g30MiE8zznTFyaHY
Fua1f/YDdex1+jSAfVC5liZZPOE8QNAi1Ayew/x2HN5P37OjH+LPgxx8iHWthAduMAga1+1A38pd
4uO84cOP3W3r4Z35TqTYKnh4lJcVmolVXwG+PrNwHP10ff4Vh9/ioS0aL2DCTLc/cQBek2S9DB7d
9YexqzeAf7bwNtqrq+HMd+v4I6TWYNPIM1x1ME8t0TglZ+kENujGDt5NdIKnb++xAwJvwt8jHEzJ
ftKduCLcftlsupV1AZV/SfLiHkL5AqH8xVm91dFNx+cBD2ZlW+muUesMSGhAsvG2w5N/n38fJjKB
FiAWzrxyR6coRQidjao5Fwu/vuiJErGDipQtjvme+ftKv7S1p9O38PgQ7H/JmKNaog4uCHc5tOue
ZUtXv4L5WPJgO2c+wkengfx/QzgHL5qv4QNsJobQwm8JdsMMD/3pizg3wsF96jmmjFHK6h5wYIvD
vfg/pJ1Zc9tYkoV/ESKwL68ASIraJdvy8oIo22Xs+45fPx80020SxBDhKpetdoWqdZj3ZubdMs+p
Npb41VFSVUXmxfb9Wf18IoxYpOa/p7W4ab+k0BVU7b1Fc9p1K9bzOhRp8ysFFX3vB4qTTVerRCjz
esRL6ww/GtICfBh7ErstfwiPk1O8DE69cVJY3VpaJ5iLCDIzuel0qLOoGlJ/QTa0M93pkN8nj+WR
bpa9dtw6Fs0OdbGKnAAuHC7RmgpKSwDFg/+afgrv4+OwKxzx9fpgzp/7Coy8cDqtCAO9r4Cpd+EN
BIr1njrvfff136EsHC/KArojy3n0flCU8OLdz6SArnK8jrIxZO+LzIlfmL7sNQnEW0507x3oyvhc
u90u3G+tuCullxq0wv/1v+UWppXUxo8GcNQXiQWeztQd7RhfkkP/ct2g1Xg9AZq/f2JQ3WlmMCqz
Qd5hHG7T5sP1n78yYGyLeFuhZtqgamz+/snPp+JvrKyRsthKeYVEIa2NXde+etqDBYWNIe5V5dN1
wJX8AKCi6aQIybDk+fungBCZdhSrcARAeFjT0VosaBUONraY83q58Ol5tyeKomxR4rNcDiS4LGs5
jbnaSendKWF1ikJaaGk/qKbm3p/i79etWpmmMzz53Co194Ua/WK2tDUdH+Z+aH5cB1gdNp1bCjKe
xS5hET5V6xWJRZECHLoQsSBWnwpPU//nuZsf/xtkYYXQCKY2t306mnkwtee4hcpnI0C37Fjs/WlG
iAUInVl/4B308o+tggjRRsxsYSxiplPaqW1MzEihSpfG7xZcRcPWG97ahkqXyQBIGCq8JC9vd73Q
SDxVAkVlRrQQoU3x76i4SYUDMiVa8W2gYTq7q8Onof0k5Bv+vWriCfh8xDqJolhQukgQ8bcBQlfa
FH4mivakdsbG0rByUjuzcbEttYqqUtn3UxEN5buKEM7DIH2dEBG87tyXMNxgGqpIeSw6YTRYnFuj
IK0mtBOEnNyQ+vQyZ/c+Fc99V9zE3oZvXOa7uWRDllQFNJ7/F/7XVB7STZMOWdbwaCm/MnrB2td2
apxeOUJeEo0fr5t2mRjmOkmg6G0mspZ1Rb3fxzXihRTJRx9jKH6mrY39pSecASyrinpxCA15Buj7
6MDbtdvXX+jDvm7Fyt7nvdxTkWVkD1BenD/Fib95kkWaRl/NmSTaRMzCSX/BpXdHp2kDV8834UH/
gB7yH++Gz0EXTu5LhhDVA6D1UMLpLcE6t2HXyqETCFPlgUaRqJJbvvXRuO0HiKnFTrnLPqLR6aT7
6JAdKco6UgZAuyH6Tm/GoXBeetu6jw7W/VYfzJrvn36CRc6dig7hgJBPUHUoHN9I1UGuOWL6X6/P
4AoMhXTzK4fJ1py8dT6BpYVIb9eE7CWnG82664R9Oz4Hwka+eH8yOV93TUPBQxBLFlWDOrpzGLGW
rTJNUo5hdvoav9Go7e8iKhBt+s1vw4PnIm7uO9FDt/P3KV11f5pIaIbRaNWTKOpXFHXppqI6hRn8
qbXTKa9SwGfwviEtjfyce30059E6M/Mdh8cWUaLsFmvPzQz1rECHFpys1Xkvj+vnWqIvOBx2UwqX
1qxh9+8AF6EgS03qDxQEQP0Nt/4Yf+FU9Mmaio+diJZpZznX4S6SymwfEhYyD7PcnC1fxoyYWJm0
qHaM8fOY/2XQuNc05oZNF6lxBqGETRHnEml88nwQZeSqh9bCJj+n7zv+hfLUP7BCF3nhE7kCFMVF
rh/DPtaNHCtksbstZcaJ5Tn9dh3k8p5jNuMEZTbzJDVG9CQkUGfMRPM8IkHXnefx65gnjymKuBC8
Fk6gQQBsBjuqMJ4Ez9qqvlmdrJMPsHBGj+5RKU95W7T09lmivpKa889I7z5cN3QLZuGCqokOpezN
diq3ofas6t8za9hwicvKyvfBnGtkLUulS2axE/C4mZByOgycqY1/BqnyU9BUCKT9e6t/bGooafoW
RlM0IXq6dcQfQ66g6hT9um7pRa48/xDLW5gcniS0rOcB5XIfCjUortG+kM14dx1nfUTnMlL6KKi4
XPhnWCVaPzQYi66LnZrZjlcemz3L8TrMxfn+3ZzfMAsHraFZ9FQVGLH51EDfMOUOUrZmYjoNfC9w
gV2HWw1rCkf/Y9Vs9Uk89HJgyuY8haE2ON3IFZAewKF2HWRr6BbOKCRl4AslIHLyOKACoKZfGqqP
roNc7BXngTMoOrSoUSEdLpzRbPReGGCqdlBgd6rhpzI9mH2BVPI3KB4zWFkLuDKuQ67aZdIDRgWH
aF7cA+cKrj2gBu/EsXcvwl1tpd2dXwQbLrFq2QnMYpmOYN2EPgEYZESSEDWID3lYPE1V70JmZfuW
ga/8fd2y1SXzBHIxmIInU1tQAsnDEEwstBRTlqKaCeJ08b2UIoVxHW81iH/jLYPYbOTEMEIECGA3
d6oEfdroNikfs83ihY2xXJ7M4Q4JoyIDyIppY5amwkREG9Z2DoioPI8oa8AOzQZTyj4aHWxw183c
cBhTPo+2pDHkIZ/NHL1HX4G5Ab4HM+9211FWB9Piksgy6C9U3s/CJzEtJYgpt1CxwEx3i6xTK/w0
EGCaAmNj0latOcFZpCpf7X09gijWGaH/S5FvVMTB8Q1hA2Y1RXF9xw0RFR/0TZ0PWl2kCXp/DJo8
jPskLb6OirKxWq6P2G+IRYKiLDqZoJyqnVbKP8HE9bHMY0cTh2PKldf1ydmyZrGPqiMh42qaQUP8
+KVJswZhsHSjpGM1ek9GbJEw0FcWRcsviKb4kyb+QlCI9RCFC5/G83ZjdraGbpEpYiMY2rxi6EoF
Jodeh652hHtS0bjzGrc62KR1NJM9kqHI5PsFWuSnAuWJoPVG/jfCiq4m6fcKpJR133/KNP3O1Ou7
wWu/1/L3tFJuhQ5dSbV3wwpBBK9/TOKtvvfV9Zpywf/7RMvXVj0rS7FvGGu/ePNgi6JImO1xA88Z
BFlQ5wg/rvvPWtBRTE1vKpWDlHAv/KfV9dRssorgNip4ouY2e728oeNuw4fWRvoUZ+FD6KCguT2g
Aj55R4itUIQzJ0QaxWYjJa5uIk+BFlOqVWYQtSJAcEdF7eOg35dcVLTR44CAQiijMvJQp8dU/VtB
HvBfjeWS66RvxnjoU6BTy/oZjTpS4Yja9mJ9vI6zFvN03XHI5cFYNJfdd1Lh5wo0hDVcNVCC6dlX
yZw2bsrW3PAUYpHBLF/RvVYGQo3g3FQR1jChlHiZhGcpfvPEv64btJZgTtEWTohjZHIm4fTKCI2p
+mFSpF09fhhTi4KDjWLZdYf/PXgLR0yRTVVMA8uSMHJESg0g4LS2uqjWZwieUepcaFq5aHDKgsRK
BKKqiUt30PO7DoXb62O2HlC/IRZ2wKvVt7Ja146mm7uh+ohA3X40BTjuhs1WhXVv+I21iKlJUTMx
asCaULntED3SXOgRTe+YiE4C9+p1y1ZnSOaNiHskhQaFxclImXpfU3sGDzmPO4q5oB2T0Mn8eh3l
8laTDT7PNv+FmefwZFszFLGCyjpGhRocksAIiuwQdU7U7+NhsE24zuCCyF/RrRfbt8k/9sHHjc8g
g7G8Sjr9DPNQnHwGP4Krf6pnU5F0qlGCetPNx/51RLtQVJxa3uniXL/2ZG5FweqMnhi/iG+t8Iam
nsfYl0077lHDSnbQoNnQmdoTTxpT+Hbd1K1JXYS41aIHLCEY6jTmURRulEE8JmXyTxKjbJESYb+n
GVQ6H84uaKsB1SCsEkW3hmAO+Zx0y2/mF/HLOfsNMs/pyZz1VtUYFqMHlf9bL/3lTbtCSW1xQpZE
PtTNo5n/aLau5FYT5Ilhi5AoBQQZm9kwwYtdHQWACU7TskMx2rqBnK7eWMhWvUORNV5KaAvhTvfc
xDToIRocMTGVX8z4rp0F0fq7AsJEsbnhXfi6a2ygLZdNs4sbOYK/DIFR9KWhrTUhms2CxlayCtow
p4y3mk9WnfGdl4HmRV1aHgF8hLtiSQMxNj9MFqpGoo40gndz3a55lC4c5QRlEWMdJMh1RxOmE1K1
G/GiEKjIzpiGoyEWlUVfGtiEI/8fbUJOUBeBpnBSy3lTY7Ou7UILcoSwOoaIoVy3bX0ELW77oRiY
WdHOPaQdTb+WBjgYrO4utO5H9RUlvesQq2soAP8HYSwqUxAjLPO2BWIm9EO3ws3RNrgOsWHFsiVK
gxU1EHog0qFF/jN3Udbqx40d9qp7qzIVupDAyKa6iF3Rl5KQp/WKhVr72kTiJ/qq0IZJbiY1Rgwv
Gci/3sYmZ3XsTjAXaxvk7ukUdqjNDYK568P2aI7G8frYzd574d0nEPPYnqRBL0oKTkKYFVTDrTBB
YWjGg+1V+WHytsiptrAWkeRpsNuYsytQ0vvGI9dHr0F4MxvuGq3dOLqvbwvgM2HjppMalixKbaCm
VjMxdEk+3GRy+2zF6YMqqAcopR76RIJKu3KzIX7pYwnZ4LT+rvbshWoqjtC+uz7G69M4FzRCIARP
/SLK1CEc20gzK9jxh4MoiK8xTDX/BkIXF1HWFZmWTAEQCG163efkzzmW5m3We1HmbAMns3M/ETNF
8BCHrCCoo3ehVqGJKnb/zobFiky/aKJm85SZPsTjSCkhh3Ud4bLka2HFIogzJBzFscEKI/W5VIRj
mVqFOLmtK9NW8ufG2CFFi4Dq1ko8z/BllP3HA6ghOB+93kwCoYSmGUVH3Q3Kz6gXeP2L1o12IL8o
MFD6P69bupoST6ZrEdaN4EWN4QEoxR8l5aH1D/CJbozmKobGReJ8mTjXnZ0bFec5y+I8Xym6QJFU
H+ns3ntF6l43ZTVrnMAsskaHetsY6DOM5dNmKtrRmKHO+5BBw/vvkBZrripPXMGNIBXSLwWBbiF3
k+6vNJH+pUXzUnOSc9HV7uuwBkdN76L+IOWxbZhOWH6+bs7W/CzTjthZkxXiA12hOBAg7+RGeSrj
6e06zPr8QHqn0I1MB+MiM2iBGVNTTerRix+K/lGMXZWqQA9G0Os46+b8xlmkh6YU0bs2wMni4Sb1
lBex9A4xvXbXYVbXedbw/5izSBGmN+lSYFqVEyPmXD6q6IRr4Q1CBnaJ5sPW8+Ec+BeJ4QRt/v6J
K0CNKcVlDlpWvcD3i+TAVl3W6pnjBGERpVw8BZY+MGyJ6vlfwyn9izcNVPkghkGSNzM+KLxebrjE
KqauwChC8z0NxgtMKEVMNSuQHZeUFmoky/EFP3L9zrgRc3Gny+XWQ9Gqb5wALnKEJAgRikkC+1hR
tlUKcbq2vK+MceP2c8uu+fsns1UrCmT0JXZZMjJ4rzVXj0KtOkNtB2G8v+6Hq2F1YtIiSQSJ3JpB
iklS4OpZirpHxcPQN1ToNrLeqgueAC3ShJajeitPGCVL3yY/+CwO2vfrpqwvu/+FQN75fNy0CiL/
zJjHzTiW8Y80+h73HfqBT32LToT4MQpuwrg9bKDOCeEitk5QF4lpQC5Kn1JQtU5xe1S/Oj8RduYg
2jIrSFMVBz2FKLnz9o0lfB3U8nlMRWtjdFdX/pMPMX/IE5cJzEicYu4QnWz83KAEYb4EKLeP3q+h
+iRSMlM2G36z7qM6ZMwyVALUX5wDKtJYFBX7P/JXbefDrobwP2Q3JUy3GmV418d4HYwKbUo+uWRY
1hiprRA0fc8QC+pfufqs5I+Bfttbra3xCnEdat1N/wu17HAoEIzIoxi7uhrJth7BFn+j1GjDmGUd
oeV3WRlIINAT42h9jVbjTa10u7y9iaiA+HfmLPxCrwTEHFsSfxNo3EhKn2DY2giA9aT4e8QWntAJ
mSfVNZMjTg8DQsDD8L1ptzjOtwZtsYClZaf15Tgvl53qCg1+loy20L4gIetv1YL9P3nkt0WLdSXy
jEhSJcBC/TMU4bY5HosU0fQBfcf2KR33mT5SdbHlGOup+Dfs/P2TGB7FttQEaHlRRYA2pkKGHmJe
/UEH9p84xe91czFjkR6gBquQLFRU2qU08p3a4PnpOsi6Nb9BFjNWlXXS6BZukWp3jYwsUeUGxb0G
/+s/wHlnhZa4NLmor2xNozO8ksmyUAbK9T1S9bZp3BT5RufsavEeDHRwP/wv0GJ6rGLKKXqY49Y8
FPHH2nzqquMUPNGGmaBvUiYvhYUcU/fy7+ybI+PEK5Jukoeww74pNm0vfqv73BXHnwHa09eBVuP4
xL7FToA371o2aoCK6Juafxqsx6k7XodYTa4nEIs9QG1FelIoQHTxdNS09qfUyhvTdN0KHjzPh6sW
akGIw9kdUM6r/dtKfur1v6+bsYphzs9Bkji3IczfP5kS0+pkJAwp6U2b9An1odeq0Z700fx4HWY1
gk5gFg5HLyPK5socQfmzHhyrqnODBAkC/Z9M/AnOwsPkEV3qdt6ZRZ6OaEzwY5JR6xqrX9fNWZ38
E5iFf6Wj1A1+Q9bxJvGIJNuxEj33OsTqKnECsfAvtEGL3qywpC+QYILMYTDcnI5Sw2elNf64A3e+
5fmNpixcLS17NRzmIxy69bQQoUS2Vcq9ekicUWaSsfnce+5oXH1kDe+b1N75t2r9N1nHS1qUO9Ef
/tSh/H599Fb3kCdoiwlqDDXBICZIND/I1Se9u5OtN937ZiqPUvo5RB3qOt66f/+2bjFbce0Jap5j
XYnupTXehepjr492j/TSdaB1z/sv0LLvRSjK0deQJ3T0JODN1rsbBOHDdYhLMoB3Z/iNsTgFeLVc
t9mAMWIivhCqiKwbdWtnole6vd98LztvcpB9/1R7sDiKFCX7Zv8UVlLgoG4f7Yok6xGYDX9kHe8+
/ZjzNI+S5sZGerWECXZsqN1m7uIL+sXEExoxNeZ6ZaPbGWl+hJrkgCc7RTndiENW2mr0Cz2kv9GB
tmkjOFZ+f4i5Q/L9xEXr+gESvW5jejb8wJLPvRwmrbEeC4auaqY7iFLsQZgeothwikn6en2atjxh
sfMxTPSOkb1mG6kIh8KQofLfIvRYz0HweBkiL6L6kjK2SAbBGiWsaaQ3a4zhB3Uq9Dc07UPPtvW6
Oav5AWp9+Lxk7vuXrw91qQ9pq+LYbaAjm/ispPTPRJ9FWnLzyDYqdQNvdaZO8ObhPVn4SktIM0XF
e0xd3AtquCvjneU/dFsti1s4iwU2SIMxF+YxrLTvGqJ+zbgL9Z3Ubnne6kJu0ShrMniwZy7cIWml
JjM73EFOPutcixX5IYbD6/okrRvzG2QxaN4gIzufAZKVL9Z8R36sFaSI0SC9jrPq2yfGLAYtgc7K
q2Jw9OJO12LbasUNS9aHiyDBuRXYThcIYtDpaL4xLejTBTVa56bvxN5WAP0/OYpuIvogDQgfF+sC
wmpxGlNr4yDjFj9or+Oz/rF+lJ+9veiKX5CWtxE4839N/+Qt/J06+H9xl+t500UhpXIMYJ7eovUb
h39N8ufrc3RJKM0ycYqxWCbCTI+7RsM28WDR72bA6myrzmTrz+lteijurMn+LNrJp3KPlnPDHaMj
bGyQ19zx9BPI5zFsTVVMPx5WegPSk0ex/dgMrqhutDqtucopyiKytNTK0O0FJY5VdwzejO6pCMvd
9dFcXXRPURahZZqdL3dzbx1XUKi12xmc/0hXoCJsB5+bT97rXaPYcPO6f3k7f6s9XVnLvqfoi3CQ
pzgU4a5jLbV5kPqoP0dQSBi7cKfCTegzeS+Ra7qqUx2119IVvjW2fjzUXwocuHDqG9ZRyzVhFr9R
vlZ78UW4C7cCdi0lzKIihk4bM0fxxf4xkKtYmRL6sGL5Fo1LR1anjZSwjvB7P7GYZ11AaToZWRHK
7ms5PivtlgzSZe/8e8T8RljMMY1PoTppIIj+0Y++j+bojJa388J9PzZuazg1BY3B2yQi4btHO3vD
x5YGUo3JSo5giaFA+Uit2Hm4dP2kjZQUqch8Pg/VqybcXPfhZThC7SWq9BtC+YkEB2Kq5z8/Sb0x
EQNYJ1pFdCsEdtnqcxFk0xG4MVVrSOgPyMrcmQGR7sISQ0dMxERWxE58wRaLv5LQs9vuEBjaxr5+
uQOaTTIRmYNEaRbQW7Kwt4blIZc7IhrctE7XBbYo3QbN3dC2zjj+vD5884c+vXyXZlkDKOBMSIHZ
bC0pTYU8aEWULuGBHj9oyk1U6AfdCDfm6F1abImioynD9LzTmi5WpMEQ8r4MjR72N4SUdzrCMoMr
2IKNmO0O6hjXcy1H50/pdk7ttm7v0oFuUwBHpAtujyyZ4WruVjfHmvHoHsGjjvoCBEqLGR1Ej0ZD
nY/VlTCtPkz+Q51sFLgo83JwYTqDS3uvSWvbcjJhDxR7wYRwD3k1TO/czpUdmYQr2fDH/td0w0EQ
2R2ccT+zhM2Gx27m+K7nGOS4zS3CPOBnn8qA3h9qd4NeViral4lN6ovEM1OJ4r/xGCa25LuVZZPn
9A/1Xnr0boT0TrdbJuFTYH/4uTXu8kUoLeDnleFkH9yJUKF7EfBcwnnUoL9Qppcdvz0hvWf7isMW
EhLyfXHzo4M8kG2l/Tjavyjfc7ay40WoEcnkJcoWUKUiUy22EzU6x8ZQ6bpdj/lBi+WDSj+D3fU+
p/cePUljwx2WS55ETxeFnsi/yvDKyMs+bHqHLTmwWGlrqX5EpsWlJeO1btScRgnzUS4jxK63+omk
FSMJcEgQZ/p5onwRfXpiTUkdSCzvon4rpaotFPFDXGjfI4GeiS45jhmlz0r1aIgCJ25NVtnPNM9p
hViIOTxlnGwrYbofo+n1evK5uBJ+Hw7ODawQDIi2lCSs6nFM5Woeju5777GZkrvbUB++F4bloB96
rAyKw6XsSYEgqcYy5zr+RfzPszHLaXHtzAdYXg8ZciOO/iDScJ+GL7yQ3YSt/FKaW+lvddJPYBbe
bjZQ57cZMJp3COXaTcSPvfF9UD9IbFhKRD3/nVWL6RbTse2GDjhqcTM77TJbEPMXQbaO13EuVnZG
j9Ax8AfWKabvPIjjfkpMPVEMFkHPrTtWQmmrVvkSAn4LQ4EPm2XQRKPuHIJuxKYRGsWzgyD/oil9
/JSIRv523Y5LL6D9nQ5g1nX4cFD6OQcpUqjSGs3wbCEUDxIa1lXWfm79rTC8zHnAvN800EgEkcX8
/ZOclzdstZvJ8mxDekOSSYRSNm2/GIW2Mf1rOJCPWHCssPMiu5/jJFNKH2bJFmXy4YuJKpQUEm/H
NuIhiOWNIpzLzIK2j6wy+dIsGbMMoDA0vTSWZMjFNLhQiw968wRx7r0ihrs2MA5/OE8oaOME2GQx
epa+CCNBGccoi3RUWjtLvi/1OHH7vo+doBHd60gXZrFa01M/7ymporwgEhJCr1WbyjIYPdGWFMmW
y/vO13ed+lVlt3wd7ML9ZjAVVaZZSFSlAuh8vtoyTWNfBCyPVCeEumIianv4Ff8YBjlwOusRS6Zd
Y7kImJkhqFKmK3aaPYbV29QU7thtRNKF6yGBp6KEA58Em1e4zc5N6bJ04ubOQOB8fOzCr4V1ZySf
p+HLdUsu0il7VfidFJE7QjStlkIuXaOMppTIKmKLanWfD+no1nUSJ/bYar+6KTTuZaOExKjvxz+s
PODdkkVGpQZ/ppmCPevcPqTVE2vgWseOZLU/lAhCO9okKz97o6yOcOpzo6O04gYoYcSPPdusAYsG
qGxosIvhj4thLdOp7pQy0m3Xde9c98G9e+Bv+/n3fm/vj0fb5n8e9vs9f7OP9qGxj4eD/Xrgy39+
6byIfz8e7APfPtqv/PP+3+7m7/PFmX87/HLnL45ju87Ly4374t7c3YDlzl/44/D7hu/yX8x/d3/e
vb283f28K2AF5bPd8fvn3fz/4GPebQTlpXNBOcvVOxIfqIzA2nA++Gob8D7QSDp1pYMNSyPlv9Fe
rF4m44+9WOGykTjh6Ao7hLgIyFjpIHVpZN0u1JqXr8mehvFOtzJU+7auNi9jn+VmjhkdJWFQFzbJ
vpnEKbWfdumpz1UT3BrC9FenChsr9bzinzuQMvdGIr4MBzikVHO+O1l6vEYeo5EeI1vIKe9Lv3dB
7CY6SiXVIegMdzR/qPIG5IpldEIi9qHBEMVSNM/mCWQgxUqhRJAWTJ1a3SFAZznVqEX3g5BuESZc
ZmsYLqnXp36RTQj7uXMoKnR9VatjaF2MWL8J4vhz2qYDFxwlHXZtV0R3kyFt8R6+j9n5mMJ7NW8b
SNpwmVmL1ajTgkwcktS0NTu3v/3vYU55alzD5q7dRmZu7yMKkzp/9/sS9dKd92G6hbL0rrdb+61w
RfvXTxPqV0b/douk6GLXNF+DcL7jyxwny+f1KRQ41dS5aQdDtqtg9xv5+5/m4HOIxfQ2EzIiaZ+Z
tp/mlttlWeBYWtXDcWJwXdHFvVNa2gRDh6hvbDnWHIuonJcZY6b6W0RnWpr60HotRUVdaguxM8pQ
h2cbx7Q1lzoFWZhXSGZrSFXHXMaG+FK0bA4No5ljJzUdOc6Dvan63cfrYzr/0HOPQilq7lni8ofd
1Puh+SRk0sTzArUDFDGFwEk76V5IWzRtqzdx2urbX8PiAZMHR5H9gLxsxTJzpQr8iTNCqHuOJNzW
8v2k3MwkP9dtWhvIU5z5duTEJitrGygVwEEw1NXC18j/atG5EWac57ZOk5duz0EScSv6XqgqITLP
sWodyuhEajhMRsXLVHtfwmFLzX4FAn4z9k/oFM8ybgvn64M488KEkzSywpyU5aRBYHyrTe7yVIwE
8inKwvtkaEsUhOIMHiB722j/7qwPusIFUo2yCoInAs+SYftXXbtauSV/Iq1bOLPXiwzhhY42/d80
ovbU7JXxh0Z+5o3JKWX0AMbn2DsO5UG3Dkb6rNC91N+O3qHs3647zMpShe2/8Re2q1ETeuHsMOD7
yVEJH6MYRuH6WTBfhdx4nOpP1wFXDYYRT2FTjO8stxVSpyu5XmFwUYnwbfblVyHdkvlYyVmU3c7C
UbN7ogp37pk5ok5W5g+G7dXG22iIN+2gfS18f2PNXQlq6DX1ue9R5nikLoItLkwlFCOF5tre+Kga
/mOQCI9xlvyIfXWLPe7SJA4T6KDQjcoKA3HXuUlCLyO5LTJPLYUAZWn+UHgiaXPr6/XZuTQJGA7L
vKiRpKi6OIcZu2AqRqSebaPp7oMhdWmO3YX5uONWYqNp4H0WzvPvnDRmkg+NqyBLnT3lNFepQl0W
XWDaZpLkzZsBbVH2uQymPNlntV4oL2maw+lWmF78sVKmSnrUisz45U9h8m0sodg6JnWZF4dYSbLR
UXudPlCp8V7rPFK+W/oUSQdTLZTQLuXS7x0UNSm4NKcEDSCBqgeetFVf/t6piTzs4qYQX0I1aJ6E
OtW3aOMuWFtoIqbiAYF3eGg4VixTpa8WCdRxGZCByAWs/CmtBi7BhWPpZXfZpP5ImsZRxPq29QM3
VhpHboqNJfZyZnWVrROXFLO8A8/Ui9GupigJDcGz8zT/CvQD1ztuJOqvctZsnKAuQxw7VX1+5uAI
xfSeQ/lxoQtyKwp22mryfQqZtF0MQ7vhP5cRMV9qc17g3Dtfti6CvMsaL/c7CzHl3ti1ZngQtcAR
lPzj9Yi4hHl/goLBbdZ/Rd343Jg2NI0hDkvTDiHKKwMBLgt2YZLmXoe5HLP5YocyFPyDZPJe4n0S
DJROGVWjQkOji/pxVLLvZZ69XYe49AD4rGcv5OWJayRz/ggnEIxVXJe1xTbV4gWiuSmscK92sMiX
G5uQNVtMhYZeuP0p2xIXSaQYoYVRotiyrfKYaDd99fG6IZebHIrZEbQjmLT5cn9xijOjNhGMLDLt
JFOczhD2XlTZ0vDdKoq9qG4F7xbaYtgmvdAmKwEtzBqXwnCj+dmJvlsWNx0VOH9qGT6NdpTJHRUS
pksuurjIlHAIA99JmgzO2N5NxfILW1SfbqfSg2+purkOeOkTBj2q5AT2cOjLLC98pzYbO0GKfaeQ
30ixzmhYbhAa6NhkG05xUSUzP8e986Cz4YZnb3nvRpat0lygoPHuCzpVlJG82ocfn52d87KRflb2
VLTdoIrFWy4vumCdO3rAlsDTMitAnadyuaY5HO55BLC5QtkYvDlnnq9g50AL1+gVeYjH0Auc2E7f
n1ornlsjB5Ix/k3ByPlPyj93X764D9bu4WlvH4fZ8MPzD9W+R7zP1XbFTtv9sJ9VmwoMO7E/H3Yf
nJuXnz/vtjocLj35/OMu8rLGjqiTYsalL4vAHUNR2PPSbzhVHhW2kfuI8EXlVvf6OqhJlEK5zF3I
4pQw+ZKadRJjJOfKx6lpdpPS71UzfGkm9bYwwsP1OblM1+Qd7gcUzqtchcgLuKKVsyxsA6Q1h/bW
EmNkC8f+zlSk5z/GIUmz9bM0w5hpI899DLkk1R8qNXASPeIWsuJh8T7UNoqSLl8S5zeYE5RFJk2L
ahyTUg8ciSOwXgb05P89lE9N+U2ZeLCXBwdu0xupv7eGR10p7KY24HoyoNRLbLMaDlRObPj85XkB
7eh5XSe+kOJYbt91cawzqxlC6me0p0BQnoZK/MG98Qtrl9Nb0pdJgTKALff14V56ETIuBuodGpM7
8wRZi0gL/a7PdQ/BLc0IfsHN7DYjRd6IwUGutjdRKLwOt/SiGU6B0QSFY55weS04n91xGqemiseE
/cRulB+kfnKmbqtFbHbF0+zxDsKxdv7Fc+iSOgJRONFoBRnVMlF36jqym/yjlmR25tUvZfiXVm54
0zLXv+PxmGMqLDFcbC+MksamDboCEe6yUPZITO30qL0VS27Fgo1TxDwbF5YRFpKF7zKEi+DIjCys
hRYp+9zKv2dpRtvx9PnPZ4g7KXjw53Kki9LO3Ag4wdQSqrqt9NL247e+iekD2BLGWnMEVYIIH8F0
RF+XHdvTqDRNaKAhr6cH3hrt2Dr2yMRft2XNuU9B5ok72ZjpaphmVoktoqBXzUGTjFSx80mv0WUo
CykEfCf3f9zbhI8zehYKy9BgXTQFiZEvlgLK5w7nq5e0SG/a7I/Lr2cIqtAUApcXt2WykH1W4bEC
QqLhLXSjipYae9SNwdsPikQ6y+O0+Pv6YK7NGNcKpOT5Vgf/OB9Mr6EDqdaQp0xUeDF8v1FtWY4d
yi3cfwDEraxKIw4JbbkLFX0h0iB5YPxyyFJIXgj/NeltUedbW6e1cNLmu3Zg5hL9ReDWamWpwyzI
NUTpVy8dv6ixvJFfV0cNpn/WG9yc8TsfNZlO706uZ82v7GfZh04R9oe6+nB9xNYS3vyups410jMF
0TmImQvj1E/o8xmC5Km3dSCI5UObTEVhV5UkjzdTMwWdy/tGeBeGobClFb0VZ8txjIqq5HBOMDfR
URxvfS0g2bpaNjla/If7gznZ8k5PDR5PJar8fud4EtOJ11o5pCDMmaz78A2291oNsUScCfvrg7pq
1AnQwt/1gLylzauIl0a2ZFIiWf3yphiKic5OqtfrYGszSAMhi7+Kvu1FpXulDIKYeSwhmTrtJyH9
BE/HTSBK+yRubkZdcupw64Sy5pk8ovO0wlmfZ+jFWhKU06BFqINBTVTu1UK7MSl/yExto8p8ua95
ny+Ko1mxwOLPuW/KRhRreUs0o7EH9/1NqFu2l32Uppy3T65pPpjRxsPKWlSruAbOodLNseQIqIJO
MeHmJuQm6jIr9T6frI2T0NqKfwKx5AagrSo0Qw0IkSZ0idnS2l0cf8qiDWdfw+EOj8mZS2gviLx8
DdkzGUpYJx88Hho886fFpYzTCSFPD0N9+HMnPM3wC4+YRItbygp9TCXIbz1Y2XLTyOmkHg+Rp+zk
Kfkqx/GW6valifPTI8RpVIxQkbwsRuayTOsL1mk4kHTbCjJ79HLXbzQ7yzZi7DKgQaKmY74ypD54
iURhPH2nVvk/pH3XjuQ80uwTCZA3t5LKV3s/N8JYeVEi5Z/+BHvPv1PFEoroWeAD9mIWnUUqmUxm
RkRWQarvK/ubo30U1r5I9kRKq788WueW+JpPYlSSzw6pTFiasR7mrTwMeZnJ9+tfS2ZECLr1HHdj
wZfTKW81JoRFZFfIpCiXbKAhjWME7BAA1sLhTd2eqpiUUQV5TUO76LelU6wNpfzyJYlMHWOREIqA
Sr9QhYTOUoJehVoFRql/R09sAyUx4ndqKTm2l5HhzI4oDVnqht3WxlwFThcHyQwQM80lS1k04YFi
8ckjA0j1/NNb+pgNSo0iz6CodUCUGEL0WSLL/y6FKSwN4HpMqQQWAvMCxCeHrinW6OSQ6YyLGNCA
3Ne6Z1KlvqUcmuR+RnMtQrFbkXEUFo4QWhioMWkQpwZmSfA5O2VJFnF10CbPfswdu4vqeE1VZUOa
4RdLHImU50Js4IgLFL3xZWwMXTvfzN6Is6KbUxJEEI/tjR+QeNqOQ7qeLJli4tLCTiyJnjEqrQut
RFhq2kfL9RBvQRNim25aM13G5b68ET9xJP+3KrFljZG2Y1xS2Mr6YNaegAw2nVuIR9v6W+q4K1Uq
uLRwigH44tgS3i65uEVMI82sguUkGA3mT8nDqE9hwSSP4MUd/K8RtOPPvxUltVpHNl+VZoReyeWn
Iz9t3z311VW+rM2D6G2jZIFDwMO5WCTKO0AQ7QYBo1D2mJPi2+PvLwdXC3NgcO8iKebPkPPVRFOW
5azFMVYjp/MBd/gGvXw3BOC9W123tBAwUHzBiwqFdxwrEeOCNg/4mrpTgRFT+8aws1pJf+rSgAqV
PMQLLsmMbotwiDBktHM9BY8DtS8GfzCLRzdX7fD6Ki59Gn+cN3HwCMHlKrJvMktLCrdBMtnY7B5C
qI9jXaBlEL33I8LgHGUB5nIFZaZKcr2lQGhBHRTtNxt5rC0+fTqq5jmNEJGSiPb7wZnfzczt94wM
+znraKgUw57QUd8YijlA39vo19dXfrm94MKgy4oBu9iAC5Z3Vpp2oucJCdCau7GH8bFEacP/sg0b
cyZRkQGCHC9i4VJpUEsr2kmpggivuCp+oZhPfN3CQoiABdB6dICtoK0pOAmmLzZlPcWg8ejefnbt
DWU/ump33cgnb/a8fAXqBmgj6MIgpF++twtzznQPMWJcW2vl9scYlt+ZT8ELapi/mX7St0e0ze6q
wzG/o37x+qQ8J/v6G6BlkuVeuiv/IcBn8Gb85au8y5pKM3Is1yAZ5III0CkYazY3NKS0g1gafWzr
fvYLRTZiesFbYJhPdQVYEh08/h1OMkPC2gqyDjDc0mz0mT4ejTmW9G9lNoTsMy40t1A72KC1hhkc
061OzI/rX3Jp//jwb/QBkLdjItL5MvKM0dyO8CHt8c6MbvvqPTV8D9Xy7rvm3KeRJG+7fB1rKG/8
Ncf//WTXsoxaHeZhkcBTvuv9etTCvt7R+mdvPIyxJOe4aHJBy8dGKRxkKqQ6nOR3bizva9QGaQFj
W6XduA8qeH36Bx4kdmiG5a7f5D9/Xd/NpcN3alFYHmbwTu2gYHnNPNzqurIjaXLUo/HLtXcNEFaU
WkFxAFROfPBHaPW7VsHJvy5bTSApNRREPa2XPPgvMBl8A9EowjH3wA9BifJ8A1tvyEd3JCSY75Lj
uO53YB0H2jdyNH+CDihxdqk1wdsBbI00SNfjRK3bUNnam3SjHehhvuXYCEBUr3+qpbNlAJKEOTAQ
+b4owHuTYo6m1uBT0db3cgyzkmmWfz5DxSB5akI/3z4HRBq8fGACdI1i177rEAUA5AOccS3Mj/1+
Dr6DyC7jDy4tDCQRTGnmDT7Uac6tqhlURonNkGrTR5L97HrZsVo6w5iXrEOMk0OcxVnCkUX1iI4D
piPvsjv35tn+pe8gLLZXMQM6cH0WBniXKWl4/XstHS3g0UGHQt+JB5DzZUWaleiN0ZEgZzraMYaf
AgFbMFkWsvBQsU/N8N09CVBTFTsJrXvEjDsC3aJV9YsE7rPe+fnGuSFH+mpvm4O3m39dX92nAIbo
K6d2haNm1cpQ1SWWp2++AfcUznfVcUDMWhtPxM9/18cG0O0ek3C2+h0ELN+U/Qrc6+L7FE6+tWu2
13/OZ2Xt2s8RzqKtZHas2vg5LVtZW+cJwyQOdliv9KeahGw9rrzQ3DbH9C5/C6Bpcd364qc2QWd3
AcVB4i4kSanqtMyr4GBW8wGoMB7ALySTnc6FD+0YQBPBDNIl3BHnH5rZThZ7wLQFyQRMfDeFLblH
KdD3RlUSrZcsAWkBrCW4dgAo8iv4xKVUp2+TWB1JUIzZu9FVhyYFC06DGP7EZLpvC4cfeSWyss93
CEqm57YqQ6ujJFVJUHfE2uMQN0BtYxDr9Q+05B6gaeMOQvsXDzeR/gMSRWyXELQK7Bf3m3PkFAMI
mt17qb+2wRjvwnmvaz45ZlvME5XYXvCOM9vCCW3QImu6BrbBWP9TvtJjcW8cysZ34ZceXiiB0fj1
i/p23ezSxp6uWHAX2gCXURawmmXH1HjSa8mJW1wVCiRweLTVAXQ+/3BZYhvRAImkwFFBPk9fy2gf
Ve/X17CUEDn2iRHhQqrz3GvrGkaUg71pj9rROcwHb6X8ZuEUppqvHphkWTzFEuIInqy86IMyE+cU
ni/LychssAn+WKjZ1qzadVa7vlf3KwwrW7nFKMkhFr8SqEufmDq8roSvxIZ0gGytDr8sk02ikptm
kOHtFxJmPL7h+ejOoS0hvuDSbIyKllgkSJ0ySFC3SHcmO47NqnEn3EeZb9iSNGzJNU4tCl8tt8Z+
bCrw8fVoVvb61PT73nJewWZ6ue4fMkPCFasRareML4315SoB3LZHT4Smspt8KR5yrIDFxVGg5inE
w8lTMd7Vg0+0Yxu0tRtAhDfU0ruGyDTHlhZ0YklEjALOO9QgA+Miyd0tU80wq+a1miiS3s6SGQDc
0ctE0w/NYWHfyoGMTYNmR2Dp8Z09Zj8yp3xyG+v1+udZ8DwAOcDIBf/cBg9Y2Dc1i7Qa8+MR2wft
Jo7w8q70Q6ToK2rZe6MA74gZv5OYSCLfBfcDr4BTu+IujmNvl2WH5WVEexvAo84tdduU8T2G5x0Q
zVYdGEh1W6+9RHu0U31zfdkL7gJ8NHRaLJCrIIohhJCEolAVsbiGLFnjE+99jixfj38MU3jdzsJX
hN4GIE2fvGcgMc9Dla3FiekCKxaQAlN9rM1UfFeL5+s2FuLTmQ3hKBeAqIIBlNSBCgDBmJqA48je
NZ9lRiHkntkQvDFu6lHVGNahPNHK1+/JN+Mx35c39G3KfBNCyj/nu2xTrulaOUBnxrwrxkBf15u4
gEYZkzwWZJvKN+Qk96ENNRwo9dfB6O4LYzegoKw/Xd/TZRN4noIbz4FowrEoB60aPBfr9aZ7l34b
rfdillycEhMivZvlrl0TChN2sXejxz5+KKfH66tY9HLUjVUL2ExQ1QXv60DoHFMLGxVVyWMBRdim
U5vAYtNh0rN/2DFebodgKKqcuujpzogyNqYq1EGs1WHE8seY1f7cai/Xl7Tk7FBFAOsH9EGUyYQl
tQMdPbdq6mBQh+M4KZt4/nPdwsKmce0FwEdQo7jUekgG1ukAXOCpq9VFOE957+tUJytMkHah7OWZ
D9ftXfqBDiIY6i1oOwM4JTZRjUiHALGF/Gmubgb9SdFuegxGvG6Dh7Pz4wsbqKqi4AIo00UVOo0w
+IQRpDB1965V23SmYJW/JsjWut11S4ur+WtJjOtO65Fe7XE7kmyrYAao9WPKJRt2eWVhSilHmKPE
AjErsSUCDhWiXWsjdcm307CpUYhL3mi8bYZDlWwd9nF9RUt7d2qO+8tptGkHc464uXSAbJW6MyBk
0zhNwOJ7PfuqegV3BFR3UGX3AK68YAuBkZjA810UJJTikDTl4zSwDRolX2766KrNUWfQggFCTmzU
MtPtQBtAYIjr1J/axjd6SY6+5AfIJ3DzoesC7pwQQJmm0DEd8jro6E9rerTJx5B9+d7DIsB3QuaC
BoslJs2QU/J624aJ2tsZ9ocinYmx9OVxXPCXgQKE6IuQJBQmxmwMTVYHhrex6xfX+9V196q7M1qZ
vuxlzNEh+fDXknvuY6lSKm5d8LtA0UAT2rH2zsJ4AjZsrvvy0lcBnhu4WuCDUWUTvkpSK0xXE2xZ
NH1j9XHKCcDPsglPi0agNGzizgF87BNcf3JgnIoCyT4XuDvHW7Mv/FI9VGAR/8NKTowIO0ajVo0r
E0bQHym0wjeV5042zfjyrsFXQfsYOSIqhJ4uJD1VXTMnT2GDUb3bsSp9VdRJkxwU8dPjnIE085en
ITpZpDit23CexmxvcjZs1abdVAUeztCzDL+2aUDZoQ3KiQ3AhnAa8LmbjbSn6L/lRZAD6Zmk9p5a
ULeeGomXifv2HzNQEQXEGYM2xFTALRkm1dtlEXSFegsZdR+p/vofVgIehAldO04DEVZSOrSxWqXi
mHp7U87JY511z45FJWYuPg7Qlrg5PTwQgJ0Ft+58w7rOK4o+MVPwQGowaNxqeNIZrcOeQFQ/hbjA
65eXBYQTgPVQ/gHVzhU8bhzMrs1skgaVagIymFjuxshzO9RMIlMsuOS4YG1oycOaa4MuKm4hiIou
GxhQ7jUUs7XEN2odWJ2fUAnf19O8xmyqXaco67J4Tp1VMufPE31SrVvW/XGc3UR211e+/HMwC57X
4i38NGHpM52gBWXaaTAzXPurHucOepUE8+78fCKpHWDkYo7ZWXMXq2va2MW3MfLovCmMfmQ3eeUh
ZpaQLZpXlhLHzaqvu6RBXT/NklWnZVm7yswm6yQnasHV+esRGwhEKRJG4fQaMyTnjIRlgWNE9ww8
Dz93ZBU2MZ7iOIFPhXY4IgX8QgzaqtF2DRk02JiqIDNWA0cNJpIi14KnwwjK1hzJZ7iiOJxj5GMV
p3oW6PUPuzr2/Us83tdfFwLCWtDfBu8B2S52TDi3WdEi3kVeGkQZxppPFDqIUd9QiF/iC0qSnAvV
Z75xnKwKRhpu8AsPzyarIU6aY03JoL4C30IbNLxd+tssqfe71XHr+pk9m99nNrtHhnmyT6Vmz3dg
vzLndgCVB1UrE8DrtUWrPMFsvVzxfBCvpme0DroZ5M0YXNHrB2Hha3NEGzJcFDehOCA+cCIaTWgX
FYGXTqvGedMTFehuGUJq6XPjwQEVBdRSUNgU/LaI9B6QcpoFaVxwYKjyQAs7fYizGp8ibWV5x6I5
0IZw80C8CECS8zhK89z1OquBOcfe1lkVaBXKqTVE9H5e372l8whhCBVBG11slPTPDfUpbr5WjXjA
xmg9Z96oUby6bmJpLacmhLUoJG2T0YGJJFZW07hVRi/IKMdgf3XQEvdflKgAG8JLgBOVzhfjmVAk
mU3QMaCbZ9nQMMjSPznKat9mO0GgvL4s/sdOn4gwBhMcMIqyGKAnQvzFyCWDjmgmBf2Yexi27SiH
OYl/mCg9+kZh1yvc9DL5oYWvhYf831ucb/VJpti0sVdaNm7xvoszCEZBqGetFYS+XF/awpH6DyMe
qECU2UVOiDHbXtKbbgacKA839GYCTBkkIkm8WXCMMzNCHQ5aURhfmnlZ0A5PtZsgewcBz35yKknp
fmHXzuwIX0qLcqdMKtihWbNpM7op0lLi40sm8M7E49oD7v0iPKDYN9uxBlgeQsjKTPo96WQyoUsf
BWhDQPKg284VC86/vdGD/Zx1LEdw283zukV8tYyn6x9+YRlcLc0FTRiURQhdndvAW7shI+lyFLfb
p2RyIUQKKZLrNhbWwekxKEbhgsGLSgwHhhkzasd5MDrtgfSu30zOpmwTSX604FzA2aNxzfERnJt8
vpSq9npWV3keQJ1gNYGnGLtjGOffM1vSd1jaM9zQ6DngZkAOL6ynZQ0aiTUK/1lShYQpIQry6+tb
dtEyRKzB6xN9Xt6LB+ZD+C7eHKlVjCs1UPpsNXmPnvtieWHazX6LUTHR3og3Sf2qRT5VN00JcKj2
1YEHn78A15HJ82wOQzrfTgzXaKwUw78CL9lYc+trgzS/5leNEFCh+PHXBN/ok+DWjQ3yRQYT9U8I
nprglRA/PVavw4/xQ6a+vuQd8EE4BvqHBjr157Y8gNObgsCW25W+VRz1IgvHKpxl1b0l50DR6JOu
xZMq4T1UtI4zmG6TQyeDvsS5tSsBUr/uHEvnCSkoNHPw9AIQQ4gL6TTFcG2YqLsJEHiG0pTjx/Qf
IgNCG647HaI8Fw+7URuVLm3HHCNczKC2UKiMJE6+sFWAciK10jSAOS9SnqnS5jmvINtbsghyIlGg
e18lj8KJ8fttILIgxgP+g+DEbBpmr26wCC9PX5NEXTMbmvZslMArF77Ip0oorxaiEiIqGKmsHTJo
fuRB1TkhK/d29gOSFuGXP/uZEdGDTZX1TQYjk9n7TskCTXtWMZXvH6zgcWkj8YWirvier9VSm9w6
BanRzncK5AyAOF5HrUwMYyGXQg6PvgsuNvSOxGBtAMtmti1yeBqppk9rFU1cfQ9iDFQ09TkEAlNy
aJacDQplnIkAchEgy+fnvzImVmoaEilIs+wg9XaTGvR/NMFD0Ek4m6ykj+sIJrQ07XeRlY5BpSXk
5foHWghkyAj/LkQ4/ZDaTNPWg5Vat/1ZuZnNdYIRqiyWrGbpC/H0BkUWOPQFpUw3RhCyQUIIYqve
d5ha4YBAmZFyS935Q3MVmd7g0hk6sScSiCbXSIo4As/P7LNmi4pSD6xW+6uKzN/XN5DXPYVbB56t
4Q2P+j4fvyV+Jo0NdtKAa03ZwWPfc/NXpIe1eV/Uc9DKCF8X/Aoegk7Nccc88Qq7dNXObWBuJnGg
oFQa26qfQiOlrD+m6ViCF00woEqSc12gB0Szgr+bWh2rGIbDlRvUdZ5sqfdkZS9GeYxd1ydsCua0
WrMvC7MLixWOgB1BpzQuYVXJNeYzljwjZbspRyIbMLZ4nE8+onAKdFZi2E7Fd7UzwH1I1qqUIrXo
kCcmhPq51Q9NnqQw0Tfo0yJ5CGbd+q3Gzuq6P/KM4MIfOSsFyBye6YtLGeqIdAaDLISdvbeFgpll
qf4I8aZn2yLbPn7vyWNJ/iHMg8kLvQP8hzqm4B69DnXUrm6LIGPDz3GadlpSJ75pGpIX3+ImntgR
HMLyUBxuPCwOOsTrGRIymRqtbSZTxVl0B/Sk0cTH/XsxvbFsvMzNxg7BanRcVKHU35qdrq9/p6Wl
4KICMQ4w6Et50JSqzdQmA3RdWhRPEvvQu/OxUMe3fzADmAAEnHiBWWypOHWvJBjPiA5EZlfPUR5B
yg3q2tqrVeb/YopTxuEBaHaJuWpaWLkZJdASiuth7UacCF34GZ6Z11e05ODIiHlfhcPjRT6IYhSl
aihzESRufCirtljFWt4EKrHYfa7ezuPD2BHqm4WsVfxZET8/WoBAgLABUiAAmBe6Qo0341sZneUX
jQZ5F70nx7SHSnVsRd9GfdZfaNNlWygPsrXS0yTA/PMSxWMPM+eUvPRtVmiSR+qlo+L3YCvAoMdl
p4q5+2CgLQMkngkByseh+9BaCYn0Mjs4//tC0Oq9Oc/iRDOBK3kYxrc2rv0sOhZABV//ppeH4dyO
8Mwps8qNUtSvfWX8rfTRijR7VZFNy7mgpkBLHbR2/Id2HNoHoryMztoerScdYnS57rvj+0R/TtGr
BbmBwXlsvI882g/WJk8fy9STLHDJNvwVXwg1hc/Wxfm9XTk9KRoDrCWVHJr5UbN/jNZGBY/EdZKV
mbPQG15cI1635DazZBWGhe2FccgfgkqCx5foJopNbHfs4bhlG6/0KoRqvV+3z5r2ELuvnXFD3RSA
SlwZZO3Wh9Temum2TF7LiQWFxZBqrIvpUY26cHS6IBnm1eDigU2h3mg+qix0yz+tCYHK9Ma0bjlt
Vin2evKskdgvsoMV3WjGhlk3SVKHDrA95S7Svw/OU5N8qypZBeoyHeNx4e9SBY/F9DGT5AWWCkRR
SFzN96AKkhZHBxpJs/LkaZnk6ls4ImcGBdetyhIimQMMDinYRyYmvWkernYjsHVZn59f3UL8OTX1
Sec8yf0wsDMa6himRuiattPk68V+VqxVQjCiJP36nX62kyKn29Aw9MCrenhsYgaNhpxFZ76XpZKT
oeuLq3LwJsCDmg+ROD8Z0TRFdt7BDofHDPRW1Q80ejLV18G894x7XdnquLOUFjP+1ClQzA1EInyQ
2vwBJfoy/mZNPXQdHip3jXq9rygyXUd9Ichi2//+QP7vJ9selZgCAVV2y7dAg2DFwTTfa3tHk2Jl
2Yrvkdca8nysxUiINvETjA036S3x3jLziHlZvJcaDmUVmljAaN/XGCQ501ta6hj9GX+/HkYX0nR8
s08lPzxMUdERkj+Ggv7IGPayxClPpwLSy0lgq2VY4eelY+xn88++2igDSvO2I3niLUaZE+PC0dM7
Oy0iD8b1TPdjj4SOfhi9P9eXeHn7n69QOG6qS7qsiAbLz7vKRYl51u/MSW9CVFihr90Wnk+MFKMf
87jaVHokEwBa8AU+1ZHn1cBaQALo3BeqrGtLJZ0sH2JNW9dMDo1pbq6vcGEbgX7iRiAYjlqp8A2t
rmgw1WW0fEX3bWsf5wamRckc5bJWivEiJ0aEb1WBecTGCuug0xubysBMQ0If2Izp0WE0/Cq6x8iT
BEpxXRxph3cJKuoYB8r7kudbR7ws6lgEvKoKxPRsQdESYChIAnzRC8/NQPzg3EyfN7YB/ikwRPa7
qkCh/mB9ncpxupIL0qkdWU3XDTChubjK3jRrXaev151AvFU+V4GmJ2+kOM6F/pg29cxNqhK8tuRl
SN5ba1+SO/Tur1tZ/CRA9KlQGkXDXsQgJGZUD0aJhQwsXcdlusKT6qm0vi4giP06McMXexJA3Wkg
xMthphreqv6+AJO/6yRxQTyY/9mwv0sRTg0x2kwBT6kOpjLd6tbwmowyFpTMhHBmRsvo866DCZXc
l9kPT5amyb6GcEColccgO+HvR9QNo/5HVsRrj34RdiLskwiCp14xsMaEEa2zn+LByTARLqpXrHdX
2tBJCtmSHRML2dOk6Nas4MhbnQdFwGM9SOKYzADPLU48S3XLCXMc+Jb1ZEWQ8XkyvJHko4jKnlne
m3ajwwK62L27tvS9LpPhWDSB+WN85hDkZcRniTnWal6MMJFXaMliPp9rZX7ayAZrLBDZcQxP7Aj+
m2hDCl1s2NE32rrbp7fklryABbx1Zt+EkrKf33db5/kfQgwEIvG+w9MKMOvzLxTRvMlVpwakN3kx
mlVR/u7I9rqJxVh5YoI7yYkTOMnsqHOEdTHy2iVPeq9i4uFLYRmSm+Uiu/o8OyeG+Ic8MQQyLmvL
BmuB6DReUPpHdaC+c6Ns0tDbxD+ur4p/jdNkXzQmBE1m2KDGG+BdxG6oRT+NtAsVvGHYtLftHbqP
sjSct5mv2RMCaN6OzGIJ7KnTtlypQfpqBvHKue33dJvvvBdkuqt+1e6VjbGhj2lYy/r63MC1HyC4
p9Kx0UYAh6fQbGUlrwPLMTt82FBKAvOrMzXE3RVi7eDUiTIaMDYbIKHV3R/m1ZuhriQX7EW5XrAj
PtkUC0L0DfRLgil5sqqwLpCax2FZ32COh2/1W1Pp/VlGPlkOKP89c+LLbdbGxKptGHWK6r7WvcDj
vMx2lpw7yQf7HFB+chwM3LmVBR19VC+VHVOSgKo3OvsYSuJXXizxz8VI//fsXehhzP8XR2Zjwpjp
4hGTMR6unzjZtglxRO9StNdK+ESnfpTFFoB3v06f/jcbQggZigFQKO53Xbpz2ltCnkv3438zIQSO
1G7nbuAmSHUA5CpKj7ns9Ehik/hEGd0otrMeJtyxfZ0n5THrqQ9Y/TEuptVoJLvekpH3ZCaF6BDP
rLXdBCZ7w3xJMvpcowzlONO+MNN9YqUHt44l/r18ryD7dvBcAQ2dR8wT/66iruyMlt/LSv3c6eoq
Vce1M5GbtDUlWdmi6yEBQHkOkCZD1A1IoE1VNymOUtnrod0MK2ZPvtbLRGVkZoR0yexc6mUTNnE0
gWUC97ZX8luDxY/XPfBiAspn1MOcXrTiAaa8mBmBME5Ss4QqR/RNSfz0W/mAK+uGbmNU/3a4QPbQ
2tI+sp0sQ1/8Yid2hfU5pAYALYFd8Jcxeh1QN281wxZ0w/4lHJ1YEtIaRnrUWiOGEAtP7F4y9f36
Fi7G1pO/L8QipwPokDcKA0//XbkPPQP+DHjN/CnSJFnNsk/8/VZCRMqHTCElV1CZuu9K/weqyUxG
NeCX6cXNfrIYISJFVTVqmCkE745v1PidWYFaHEl1HPV9G4fWIFnRkhfwUWsQYkX1BJPAzs+tp0Zm
mTd4dRh68SsztTXEvHIf48v9rJLRzZe+E+fFoh7EKQliZX0yvVkxe9jC9KRDqrlrzPf0GZ/RZRYY
02TLWFgye8LaNKWqiMqrG6Oeb5I4BIUmxLyjYJgfUxkbS2ZLyJHKhlalnmBtLu5D96B0f2LvEYox
4WTLIN78Z4sewisQ4HNACg2jQs4/GRton6sQNQlschiq10oPWg3zBnro5Tfr3mnC66drMS07tScE
CkxJxOBECnux7fqOufOiwTe858m9G+vbsX6py9hvnK+ywXhYPLUqBA0zAZyvNvjHU27ccdOT3HeS
TuL9S+f51IgQOQY3mu0KTLoAIxRyNYiNW6X+h9uKk4FBXwFV/6Lbb2NaKbJa3FZJmu6npkSv1bo1
x682Nz+368SMEDYsK0oQzClWko9bkuYrx60l+fliqODy4yre3mDoCS6u9SQaUhdhFmV7X3P9UXsp
pm+WbEznsr/91w7Kn+f+XUUapA1GREAzpt/m9hm0j8AYUl81qD9Dwr3u0nWaReC9fhXK8LmJ0FsD
rwG4S0/UY51AoEw0xr9V9kK9+1FfXz9Kyzv49+8LH6npPTsm/H2vaXQLnMOtl2eZb1dQhSSye2TZ
FsRdkVQYQH8LXwvHJ+4zFWtRUav0Lat4pywNE3SIOkuXXPCLxwgKDv/flil8Maj1GNQ1YavvjDDP
IflHnmNdclYlCxLTPtUoOyctYMQqet/9XnUvaSIpwS2IfCHogIuF+hKazxj8cO56fQEZ2x5ieMH0
gCkg0UM4/iRAlPrRutxVb/Fm3FebKcx3kOHbywToFtd3YlsIs5XCWgDxsL6ppjhcCVQTIzNHj866
G6RX48IX0wDDA9KdI1DAhT5f6DR2Cf7JgeSCvTL7h15ZedHv686+dI6BngevCgJwfH4G/w0nT4J8
qiq7tCHeY2LAhDmVG8Ou11aEkUnU2U6l/mBEkORiNOhIIglVS8uDOhFE7vj0CfzvuWl7VodqyKDf
Y3ZNF5Iszg8exk5sgcqTVQr5FSHcxlA3hvokB5Zwhf5zU3qFYYmRhhBlx/VLa1UBnVAnlmzl0nrg
leg8YA6Pc8F/7GeL2WUHZnxj6jcFiiJAKNyYdbPHHMcEsEK12wGiFIXmNPQbYEerEEKGENzD0O8V
WIBoZ8YWMjqZ3OzSz4LwAA4Fh3nj9jlfezmwubd4kR9zXOeNg0gTghBorhQdfKnrW7CQX0FBGnMW
AJWCUojIIegzswB3CvkVBCOApDia5KFTWr+IH6iyuW5qIb86MyWcDdvmMxA8mMrJfd+BKaUTTOcN
qA5eqPId05wkgW1hF8/sCUkIHfJ+6lu0r5Cu7gfH+02zdmuYyT88wwD2gOImGMEYWSLy63OaYGyZ
AU8t2nHdtu4q15v19a1bWMqZCR7jTo58B865WtswUSVutinU/CMjbhIOfMjDv1gCexYVAJwHMYBl
4MjWlOEjpekARpNZlJtmSiHM3aWykvnyov6aEr6PbmOsI22BHq6rPmiMtdl6YWdsr69nwb85Eue/
6+E/4mTnZh0zyZIaTjAAH69jPLVS711n8klRBqkiuecWPBzvB8xBRaUGHVkxMiftTPVixIq6hFSr
yWD9s0nSjRsDvJQW+bQhtM9eVCql1S2sEq4OuAVemrxIJMRloH2IMkZIgFwIjun5a23eJNUfLd16
yeuX9/PUkjjkiLTlRBwdlqZWwfzsfNcN5crszAe7hXybq6j/EKBA6QUOAdEJQFVxiADYOmnVjQrB
I8IBlYpOXsBaDBVPoHLrz0OLyVizdNr1Qs4ALXigYpGQG3hVC/uZUsyVpzk+pDONUIx+7AqML/vZ
15JjvdTMObUjEgRm8JCg98Hvn8wFDsG1wnru8aTu7+0iDXM9etPsFsOPIJitKM+O0UscVrJO8ckL
jkrfdjHW2Xdl5Zfj6Gd8JGZbAjuTzo/XXWfRGJSBMFkMCG0MXD4/iqXlgdDMFWISnHfVfdfSHKCk
b4kMDLd0CuEt/7Wjn9sBMIL1mQE7bjSEN6AzVnHgNfdKvnb11T8syQBfH7VRpLYXTQ5vpCS1EC0h
hXqs2EOleru22o8y2uzC+QZ7CXkzFoVDLuo1RlZdWhrvzppqj6gctRv8vzlQlSlQy2D5MSkymUTN
QnhG3oUh5pwLDMwm/00nkbNLTTIWMZ6L2Wgcqg7T3jN2AHVYcksvegXKs5zRhqlmIt29Y4w6+Yj0
vGo3CNN4Yvuut3Pb+3/4UidmuNOcrCbLKyNSMYk5GF2i+h5jawynIT4l88pQZISzJQ90PBdiBGg2
Q9ZEyHQas4CSHJcqrLw7RQn09GfOtmx4dp3Sj2QVMh6LxET51JhwjaoEghskg4pUlrt+P/0w8fR1
tbc8+8i7P1V71GXzZhccAxRe3iLgTF4oN59vZZ2kvZpxg4qG4FvYB0hurDB3TxIclxzD1bnItYpd
hGDAuZkIU+USxeJp1UT9qi/D3hlCo/4+Qffpum8s7aCLD8XH7YA4LpLSiQ1QNql5FESkUNx01U93
ffers/ex84gZ8X4V/7pucXELoVLCB8SgJCIKTbakjYs5whY2Rv4w0foOI7b3mcHC62YWn4qfIwL/
Y0cE2rgjFBCqHHvoxMNKbelhsvQfRtG+1HG8SiuyS9088+PCfHLV+PW68aVDAIotF4PDqPsL0AUZ
FGXMVX63xbbfDc9quXPm+zxKfMeFwnf3Dwf81JxwDOLUSEFOgDnDftHV3RTXYczeoy8zIlHLQhT+
uyz+aU8CyWzQoje4/lw+31HznXx9BjL+PtrmkDpE3woSwOd/P4HwdDe5+PuVqz8MafkEeajQSmXF
br4dYtRwwRREGQGZKujw52ZguczQwUbJzNypHmhSVSsJ7J+p4BUTYqpYgXerFhg5HDh30Laqj+Mu
30z3zbu5tp9s/3v9R1uBZLFiKxdYYN/YXXe/xQViFB6q+ZjZhSxLWOBIYhDxcTWDixG0xhR6hqQC
vejgJxaEPIP2heFSjFpAwfSlcXZlEeqzi36PERT0PTckZ3kxZJxYE+4UvcXoSMwJQuKNtmJV/O6c
bSMDgS3uGZSBQJHHJLULCbemqxw35h2Jqi9AUMFUPzBXZdDipVyGE0AgNoEnJuycfxgoxg5TwuO6
MdUr277HExP6TD/V6tmb3r/uA3y8HQRWMcbmYoDVnMfQVbPhgT3GsFa/6kwS4pb26+/f/3+kfWdz
3LjS9S9iFSNIfgXDZEkjyQr+wrIsmTln/vrnYPa96xkM32HZ6+u1d6+r3Gyg0Wh0OAf445eqjOVk
pImBv18KfwDYBE00324rMLfp5wI4Iw4IEOCyCAJG4prRMUtsoi5MMy7pwFmxGpdiiDnywqr8u8m0
B7JwSpZU4Oy26Lom9GT8/UWcu6SI3bExaVpEfxEtYCQOsThQG/EGZ59x5pbDugMLD6uBVmpAfX+T
qqmdCrsueby9I3NRybkc9udncpJQQdJThRzMM8j1Lz/Zph6x2niJPIYtO+88z+Vw0Xcpj/FY9Fi2
vjXv06p2skCyvUp5HgV913ej1TSdoycpQEzCwk2S6K4qh6WPmDuq5x/BPOC5smJSZyqrFbZb4d58
Go+dLdFYpZJOzZW48dajnTnRN+PVWLg7lgRzPmJUtVoeI6xy0EuvOGF3ghdtxtF0ijzatF12vL2p
C+IM7hwHRtG3Kuuv9cPDMHxMj36yH0GcIz3dljN71n4bKY/MPaV1QsCnh+McqGsp7XdqulRVXhLB
HWciZeOU61i5vFipoo9U9RKIzhVmI4uAzqyCn5WaYnPyfWYV2n16l9w3bkkT+yFzh4ZOPtVZC2/9
0R0Au6ctjcgvnD6DaX9mkKWspkbNROPKlbvjpKg0qDZi93J7n2Z91tk+cc6knLQ+T2uI0XtlJ4TZ
DunFY2rqf+VLDOQLMbAMlBXOyquyyceS9QzrcuptGsMzMbWVyODMK0sAE3bJQvVmZvUuXvTccVYA
HPNPAbiIvxuNO1QyDRWfaovjiDNGCEEYTwbdA8oK/BU/ZmLoTXWLXpsKIz2DRaalucBTyzbnH89F
8JmzBJjGGdB8YISusu6t0VGtgWY74dudeN+/+3vFkp8rqhyKlefEFY0/0l+xt+ClFtTkE1qTaXRS
GOEb4h7tB16I5NnC5Tm/Y/8upM6dZi9WmiDLIQFlfVorR980LbE6Zt6CJZ4y07eWk7ulu0JPiwDo
CVaZUM2u3PSu9alyPzqZK640u7XIUd8Na+M4UaLQh/Gn/+Bb+iq330MUbyO7pKM75rQOqb4N7aVY
fuY8Xmw2d+w9bdSlwMTXKZ1JxQp3ULda5JNcEsIder8INDNPIcTHyHCWV5iEsEj9Fy3EF6qwHT/z
YBpwWtRkghSJPBq1REvpx23fNWOUyDsh8YQnD5rP+FRhZ3iBklesz20idp8bVpbo9LaImYcPRAC0
F+OHMDweaCMp+8gkzO7HRFrVRrNSwU8cAkHCa3pnkIRvqCUu1aXm1fotk1u3pAlDvCehVq8gUV6g
FPp+W6mZGABKYUJEQT+RBOz6y43JSOGFg4AunKg8AjC4pYPnCimGOJZYx2bsDDilbP5fQz3D4JvI
0fFPJjQe4JFVO/K4DfKXSfi8rcuM27gQwZ0XMqi1JoUQQUwgsOzHWsWLcRMmC2HTkibcko2NOkZ9
jj0Rk81YfFeUY9stlejZHcg5JmCTIh2BNBIwm/hkY5IKXS3HE/Yd4y4dNa3sB1iC9jJdcuZX4AgI
axjopQisZRlUJidaxbOTGYeEJHkgwdcexq3/ON6FIB8WNnhKQNrSUNoVGCInjZ/J0HOzAHuUiOzm
PlhF+2IfuOHB2Iuuv5pW2qpaNQv2PXeAsHzAJWOk1NddZmov5MB0wqH1nvIQm/XnsS2SlP/7+6+6
y2I5NAf0RcAYhIdu2OfVQvAyvz9nAri3sCFMeu91TIHjZI93qFORz8oZXe81+C64gn37CM3ZNuhw
gdAPT8eICS/dAViA5W5iXUMxiAKsoGwSSnIjxtNSXUJlXhDFhzJDEiiBwAYZyuKn1D1k0asQL9T5
5jz2mTZ8pCInUqiPbK5q0gkVgH847JLIbePv+bAvxr+wNEZhhgIq6Fo0/iCh+bhC6zOavdSm9u0x
lRpHnwxt4RKa83EIm9E0CSEYjuDMYWzxmDLZPdeqoz3g3ASxm6gAial7589NAQE+Qy1RkRPjk/Up
qRSSeUiVln6z1ZMSiGfKuz4tNcnNXUDnnTicQqHnK4LAHh2B/q3pwNFavaoqWFQEqnkL98NV3Znd
O4gP8BtayFApZN9y5utQA+uALonx/gk9VWB5B0nZr0L7ofgtitBugvZxvzSpCe6+rBHd28t5Fbrz
wrlnSJdkKH3UED7mL56ylYEDkcUlSovbIBRsse7tSX00xF3iocQUEDtSXhVdYJPB+M/nxEst0xxo
mjT48tdQzmhphjYICm5/5v9njXDxABmLdaBxsffUCGKi90AnAPYGnbSNke4D5JYEwG1EJYjoC9Nq
jcGq4cD9pVuPdwn/LBF6cAD1iT5qvqPfNzqSd+EE+IWg8WiDPI+Fi/BTbYRk4Q2zJInbDGmMRlWq
IKlsQIKaBuhECLdJbyyc1iUxnDtN5TBWlBhiWtOzsry0ZAD8qkO9IObUa3UeLnALx1+rptHKAL0S
NQpASXvqLM2oaCg8EDlZgY7ZHoqfmfEgl0dRWvvhrujujG4HIhG7MCcrNg65fixM1TJaA2Ggk8sv
TYFJ17UUvywYFzOeq+9kwJ0GwAJRpGDe7ewAkrzScnC3YoMl89dEfkgoUOix8JQU6UjTrt8MQ/Ea
xvkPtKis9KbJ6aAs9UlcVQdPi3X2EZwX0IZWFVO0slLSkBVJWktvf5XBLstjq89bMJ1sa/EhBXTR
beVnbAEwv+iexlwI5tr40lNVjVPvpzj/ZePZZiQckOlw4qxdAEyfO8CQg3ZzUJczwA/uTQveBoJa
L6Bg/FAw7WgE8lM6AoKGeIbotIL3XiiJuNNb8Cdi/GiiRdnWlMTTEiQNs21ury9gTjjbz0kcTakB
fWuhhs2Lq0LcKsZdFf4aWmdSbB12enuF+VgPG4shfsaGQFD9Aq/EpXWhoSI11BGuazB05Blje0qX
mL6YgV4pdSaC8xugjRiTkYnQSo2q7YfaHj3gK+RkKQc9q8sZ2A23i4nijVGQQlBW1T+0OqloTTqM
8GvgEyd2GiAN7febWDK3mYiyctw9Cx7yxUroal28kI6ZOzEXyDvsY8+ObZNLcdNozHSRjyHdo9Qf
J8wHFf0eyOo00kSM1D4L5bfb2zkv9myxOQtS8rhszALeM8Y4emPuMn0VRj+TALQk5Q8//erRfa0k
q9tSZ4/pv0IRYV3qmkRpIjUJvENiCq4KvHY0764zoVqo2y+J4cKeCVChIzIiAAHSHkHm4w+v6lI6
d9aEzjThbnLwebHpP2ar2KQU9K9G+frf1ooz0rw31Qh6AD4M7Z4F6I6NuNoCbdW5LYYP49m5BkA/
atp4EsvAMbrcEr8cBEDvYkvqSnHEPKRqfsiDb2Li9vlWIEv40nO3KS4oxrUFvED0hrO9OzN3zatK
JYywNw35VBNplzXrHteQOLwH5j3Ap+gIMIgU5DFBtBf1etVqj2a/LZA/q9s7UfnsjZ8dUKOz0RKl
1u38gyB+xQESh9OfIzujyH/2pdx9CmKeLCmYFQl9Mu080Uytemg+BEPtXNFroo9higGYcXs7Zhw7
vCuuMgYahwZ6bjv0Npc8NZCwDKmUO76v53YeEG2vVP5oVyaIbwZjQHa/kNBOmdTVgvg5twCWI1NE
FM/41k4X4Nn29BVJp7ZRWLDzGhYjuLzAlzW4PlB2jY1GQnsw7gRjadiKaXXu+fHKJ7A+cCiAyQCG
yNl6J/ZGXwqGTqVqkw+iRUhNteDb1D3m+dKbnz+5rNAEOHX0SYEcDfc4Z4CMI6ebhDyw3twPd/P1
8NO5e/KRjb69j1eUUUyMgeQHbkoGdcVDBPlCobTBlIbWi0YPrkvpnq5W1HLWC89wk781mSBAtSPu
QA0NbcXc/SF7cpLLYN+07IN9cN8O//xw3YN7oBCLn/jh/L9/8C8ruqH46Z7++ecPHepkdL+37PXx
uP51XNu748vx5fNlvbAmvHHjU8H4AI4M9tO4yiOnZaOpAHEOrd6qLdd1Q+v0Y700PXHdJsQEYY4O
LEQiSOD457WIUlucAjDLsne27doulHboX+wwQ09QRcwsAQTsKiJSzDQFtgFIlehu97KzD9/d1etP
lb46C1t8FXWe1u1MEhcYgeJE8kxwc1u7wwHbZjlLqsxtjIStQfIDIA2ASb50ymGObs86nJgA2347
uF90BXOw1vZtAzglvC/PuQnEyd9yOEWkLs2DOIecw/fvH8/Pz3gE0+eBPk74Hbjh7L8g2tk71vrp
V2E9/XoCGib+92ukIw3Yb8fbX3RKHF1/EfLzpoHWoatBmwoN+1nAuAttdlw29xssL7Vs6L62rAX1
r+4+to+YHPlXGHej9HqG/EjJhNmwfuo+rnAyIcle2wuiTq1oV3qpDHQLpWDjCngDaJk+mmJqJurA
TgCksXPPPAH0g4I2+/k3i3kmlAuKfDMe2rpE0cZOqULxS0zxPqIvUDe2Qutr9bp62D/s987CLl4j
gLGFPRPM3R9t2WGWLYZguMCcuu7z6t26W/Iqcy79Qop6eUp0NP8VFatJYU3RrYIVfVjBVL8t2cl1
WppTh7uiADdaSeJJ0Jvtblb0bknCqSB0ZR5gUz5RXyNfwB14JcozIQboN9upnU7RLee0ju2uHn4W
zk9YJbORNTsGC7fvvAc4E8x5gFjx0nSSIJhZSEzfWuvtpXZ63AhoP7Jrp7NtHQeD4rJUaYP/JfjX
14QOVuMMFhLmFLMkOKD2wt1ksqfHrRXh3kNGBvhnWf1nc9lNah/+/cXFvx8OuEjZcWW/4Ff82OP3
02nCWuGHzQ7y7QNF2IG58VF8r7VQemUrXnzU6dNc+5/7m30F+xb8xJ3Afix+AfcBeB1cxMCcnQDa
W+/EHDFwUI4ZlQmgo4jiF2tQXo42OiHrBY35i4iXx5kHwcSZUgmQV2foTgN+eQYwaLVYx9JXG6ng
VnkRFplE52NeRGonFHHEUNzWYyZFyciAJ5DWIxOwjRLDQiuLcZfo94DcBfj1oDxWRNjc3tw51H2E
+v+K5TvESNxkROsgdhqeWvSXgP1BMgKriZ6nbOeDx1mawJu7Voq7sh3wPFuIKpgTObet01KfvTS4
pe48WW+jFuKzyKDjuMU8r5VFPxeU5KNTXgq3tlLieZE+QorQaGuAvFAjfDfR7meI7yPouDKgMwri
JiRAWc8iAMx8FMNgAR7QMkHlGuQ/bn8O/87452sYfQ4cH1iouMSAFuU+CUa8roLoeyq/gbPJLkdX
HD8TYCveFnVKt16v729Z3GXY+jLwdIFHTIfo+6i/hyAuN1rzYEiG1YzELpND1uugL03p6K9qb6c3
bieH1Bt3g76QtpxVG898ZO4QDgPQB6Zw9qjT46KWfAFq66RD0jKkddrSKn5WzQ+5WnxCsmvwSvEz
aZxhTYANGIUKindTtdaFbZm3QA93p+q9VSJwp9yJzSYE8X1WxhQ7QNP6MQ+WCqDzh/rsKzjDawok
opsIX6FXb543bIxBd9VeosN00GNH1J/G3kRhalwKpfl75GRiv+XylVcVIeYAEAIYPEbeC20fRpU7
Vkck1VLVjfJfQfwBipfbtqbwS84CSzQYoDcOOEN4b3LKAoU40VQ29M6uB7z8Tj8Qyj7SV9xRd9aW
hbP20V16fF7JRT6YgUOBGRNv6ivYiDIuAyCvQa4oZeg70sODqI0L2dpTIfncnpAQuBDCRc1NlAlR
YCh4nOT0HujaFIUrq6Nf+LeJDvjVZy9rB3pSqLvaP1iPm8fVxqHbrfXr1/ETy7FxWZzzctytj/bx
5WV3XLf0l2/39HOpp4g/aix7wRYD709QNqr8hKOGtr0M9QmQXk5pWaOLRS9AfIlMQIdav2/ahqdO
mQPQR33BtfHuHIIJpsMx1IYRe/2Kx97whHKcVLAESvIkgiQSwhXPk3fJNJEF1zYriiB/golbVcIU
3qU7KcQ8kaIJbIGR+SPTv8zEA4fowgjB1e140kdHJxhLgoHfhIuBAwyRxioT0ukfYXJoyoOkfRnG
U2q+1WC+G7LXQbKE6d5Q7gZpweSuH9xsMc+EX5kckPBzD8LDGPAxxuSK/TrLHsbBykHEU++SYp+K
uZ34C4JnV/ZMLueoT0mTXIbcOAk98FOEbmk2hxEJ7NsOg7+V+cXlXLQZ1pjYAT2z1YS97eX7akhp
AnIwY4kLelYhNATIsBXMUWjcLpZj0giegeMQDKXlBRui1LSrXm5rMysEE52gqYP7I7w9SsWkJ8Cy
BnFuxXDVnvTKlcfPv5EBKnUGwgBYLc7m0z6qAIMzwSIwaJgotpb4dCze/5sQLmQIqsCbKjKCsRT1
xNgJpkwogPGIyttqHNRkKdc8Z+YolSqg6cY8mwYIt8uDHPuD1wmhDKouDAxZuo7xD2EsA8fL9JR2
RfAJOJXMUbUMCAylH/waGy9zcqJUq9t6X3eusfMGAKD/rS73fi8DeSpCVQTrLEguA5V6hq15uxZc
I83BDDdKshGaH4J4IPoh1KxK+sNQ+HQcTODvyCAXwSAmtw5E83WjSyF+wvjsFIBdpC5csVuo9LFD
xd1jUPK3FH535T5VhQJnQcbIVfgwGD9a4pYYDxbNdW7+R5W4FcVbZ2yLEir1eMfEj6zlR++c29s2
60XOFGLRwVlYqTSSEPsVZMRZSHtZoHX+DBatEcn724JmwoyLleO8CMCzwRyQYeWI3z4GieQ08tLs
6sy9fSGC8/iy6nVl3LLNEbAh/WYC64oPphfzrm3d29rMu6vfdsA5+VHxq6lmy1bEGe2EvZ4+eUsR
4fVAzelE/RbCefhSIFrUChCSmXR6836B/Xg9fSQf/ibfRI9wk6v4ebT7D82+rdzcVgF2EGTcmmGa
IODgbCLXvXICKQbGngiw/t0cY2W3Jcwt35mEU+B/ZnVCH+dD3UGCTjzATKbgOIsBZ+It2NyccZ+L
4XxCmQVm0ZRMEWI8KZPqDMgNhUb0FozH2wrN+QVE72AvY3PtYN2+XLJSjwhKfuigHIvPBhOroCgz
Iopxq1bbhf2Cq51dvTNh3JlF+6mAPCaE+eAyKsPAitDqqNcvt1VaksL+/GyPvCHDdOYAKW2jU318
CU1EM4v9zsxh8g4V+D2IehUNg7/8qycIs1TsG9z7Bu7koeupFoKfULcmw61K2TGCp8js1m3lNMpd
0vz8CxV/C+cn0ZGYyolYQHiWdrSSHZP5QLKwW3OnCaUyvCSAHYsiKWcaao2Fk2OQ/crDN9O4C6eF
xMDcPiG0ZjkBNCReNXAXopeBIhaJJ4JJY6V+SrSOJmShG+O6QglfZKC6i7YpdHNfvRLHXopQPIeU
WlQS6qnm8NaSKNgWtTGt4UXSgiotsD4itfDcScFLsg66wInDonZMuRAsIrSlHTdV6YSm3xzQU+W5
WRzkEqbcyoh2SdPtJ+A0r8YMXSvIMQ+20nuSbA0qWgKjJLjr5VQH2h+JIF/3JjrqGFLeAenaX3WJ
WaL9QPb2hmmYbqoO46qQIp2OLcHuZrFOvTD50CXQpooiIkx9SLKV0icvRC3JFnbpuUoT16s87iUr
j8fpzpfRSW7qnezEUoYG7072M5GWWi/thqbLewCGtcaqMGvFVgNtsGvUhJAL0WL5UNdt4Oh1397F
k4BJtFg3wCw/xHe6WtV7IZV19CdJxcaXJPA/gWHBF3uRjkChQced0lg9aPselB59t3JS7KAqsQwC
VkghUX1aCUR6HsoQ8Ydc5ru4z4ljhk1/7Nqy2lR5N+2iQq+sUpbivZKXcg82NXN4yhKR7LtKbFdm
3vSbKg21nKaS2Ww8SQ0rWqqZthPVtF3K4szYp46mAIIsNJoRRL6IXosRGuYDICZrjDmmiWiBDQOT
jHP7LF/5ekAz49mMrjZ2CK4gG40Qzr6P29Qi+p2XfU29aQ2tjDB/6e5SZyWZaH5Byzc719ytopue
H1QEkmonsfO1ugI1lSvZyb6TabfW3LeeSq5+H1LzDuHUqkWWDIXR98BRkPMA0uhOcuJNdmdgCouu
m7dxH7rdy7Ty6LGwvUPgLPjxK/+DhdHQ8geSOeSWULK/9ONtXKOnWu2xMOLGBOFt337dXvl5AUAl
QQMDUhf8060OQXsHeoDUAqxLiikCbevJ7VLNib8mmBKYHGBlZ6SSCOdE+zjJ/YRBQfZ1ZoY0xB0D
8Jix1fUFM7pK+WIAh/V1o72aCZNOhItn15441V6Vj5BUBKs6u4sUpxe3fWyn5cpPkPox3Tzdk6LC
vOHb2G/AWS2Uayn5uL2mp3vv4l7kPoOdqrPPALNt6IPlObXil5pWk119lHZpTdZXu2KeYBPstYfA
MZx2Te7GhXfH7IYCYgbcEnhRwvldyg7rdOhEA7JTAz316bGRCvu2euzree3ApgkAY/D8sZj9UkJv
Cm2f5SH+9rp0NZDp+ugl1AN5QQwLVK/EYFAHOQXw+mHs+FKMr5EO6O2wzI6gqO1M6SD8AvlxC+4e
NUb+XiRl2lhqP3wmmPTXLV8QdH3Bcq+S2MygUMHHyUAeDH6J+wglBpplCqA2S1iDcQLzgx8DsbXK
xWxSRpWFe3puYXXgmrBpRUxhnvhMz8zGLHO/VeIutXR1bSrfS4kawKX98807l8GdxcBI8RbHnA2q
PTSW19EIZLbo+baMK+JVtmrnQpiNnimCWCcLIh+KsKvJ0WmHqQ7avb/lqxS5YvKZr3QdQ8lWYgn7
ydpqn+N6CeJ9di2RjAVXPdoqNR6dHDA3OfoV8AmqPnySPaJhJ23DhRzpkhB22Zzp6afC0KkahJR9
X68K4INuUkyVUT9VlwZs5kQxdmmMrclIDSrcoUuBWDYRUIRaRbSf1PtSOAxL3nPuajwXwb1YlUwD
0qcGEZH8S/D2prDVi8bqpqWhzFk5Z06a81B6H5SoMUNOPeDONP2DH0ZWLPYWSZaIpJZEsQfM2Qbl
JVoAcyCzWlXQIjli6yi2VRpSXMWP2yY/6yjObx7uXFWlHsAtQtJkvk8+Ytfg2Bnfg/IJf2DhkInl
JsYIxm2pbNN5F4mmw3+NnDMKL491wc8QHSTPdX5HmnvU1sTofolaam4Vz8VwhlEMCVrWJugmmPcx
xo5N2fVCzIgvUZDMeXzM5AGAXwZjAkZoLndL7fBq9bsBu/WW5pYRUPk92nqPo0895/bCzZ0mgIPj
lkS3ATwulyQpOlkaZRGS4njNsJflo7GUAFoQwWdJ9F6aprrE3mAgru3e6+mu6Ne3tbgaujv52d9q
nNLLZ+Ytea1Q4QJkt1Pt1LRpqFGAAJUCvjyPnG4HjqKVeo85Op0ad/3Rs8yNjocTFTqgdyxcLMyn
87YIPF/M1hKGYM9PtxVZ2nQhkVIrU760IaPSsHAXX2VpcKmgo5dFdmhcvYIe7Eap1QqZYM/k91Fb
TYBRSnGq5cJHAuobxqAXFJo7XOfyuEusDzKwZWqQJ4ATWs32jV/Rptv50lP6F+hpBqbTMZXFunNF
PmbrJLXyphTt7TmmEjsxoWb61ZhgYjefunAhCX7dAwmHIZqYgMRFgqyNxtk+IKv9NqwwcDlaqtU9
9SpN0QFR0v4l3DUbxU23k5U9QvqQ0PLB3JirFm9pG5Mwjlpb0cIVel15uPwcwsr5ZzZMci/OKgG6
Z3tjRazs2Xfig7emwiHYKdvwSXy8fWgWBXLXj9+PJQCnoD/yo8YmpIbtH5s1EE6ehhfPSjbF6nNB
IvP93NE4X/FTk9mZilOfeiD4hcQe5T4qUNTJtpH7AJDabQbK1Ni+Le+6+ZpbUu4uCtq+N9IS8hq7
2St7TKKBI5eCO/FetcQf+Z1PX0ll32GLA1BKwc26tz9gcYm5o5MFVU7q/PQB9aGWXdgYcX/621fZ
QPaHig1t6RJM++mlernK6KIkBGPj4OogmJW7NCTNT4B02GEcHm4Ce+vZcS6jv8Rfa+GjAfjcXnsr
pJGafmCBuSseU1p2a5TSj6ZfWiAyJOKLX+bUbzNHqBJ7UBZW5foWZd9nGqywfZr0ufw+pTQKLwPJ
q6XlHfVEMPVY6UiQr1oi6WSre7EQGDEm4M1B2Cvi8XLqTD4zt9oUJlIHBM1sZVy7ea93AOfWlwrL
s1JMTDGjpwmjS7zPAkJAQbLQSKyhNOJNNMSfMTBxF264q4gAqugyQWsL3kQAluQsuVMaD8BkeGqS
TLXaVjkkQmohlOpZfl5J7EJcgwxgIaq62igIZW25wBDFaBZw6i83KmsEJdHSFKEc+Yqk5xr9jkHg
0yBbineuQgQIAuYa0l6A1JJ1HlNBi8hIQq2CoIY86b5/XynFMzoDFlzszE7h1sSsIpubRX3jSp9y
VFQhS4FO5L8nhnpM0J9y+8TPLBmydxreWgBYQ1TF+dQqBEEimu4hIhGRnlURyv+YkjVJKufPBWnY
HUDtANEFZfPLvakGIwGos5paWnEk6eOQuun00KQft6XMbMypLxSAIIhDkZS8lDJqeM6FuYZHsjc+
jEFu1Z6JZG2/kKqZFQNMGmTfcH5UvrggCEYdIZ+Fm0jTLF2s4ZBUJweR759rw8CH2bgfQij+EHlC
2npJl2ZWGnnUKL8EH1iz9RK6wZyVIcOPFCVaTYCOzpkABgfjaBwhpVBLa4zaO+CcLVzd8yLwojcZ
VCFarC63Rc5FtCZoWWaVo78p6h4Z6a74eXux5iwZzEEScmdsTISHDdd0zGJOXgGUsPynMRwL/T0H
PoQKWbflzOmCDcGYITaE9Qxe6uKr1STJWpVZZt7uewkkKUmzcFbmzOtcBPdsi0DXi9wuRBSG4E5h
tY809dM3tT/NWiExhjgZzyl0qiMdyMWT5ugBMa+FGNI8htnHBCwIw1uqQ7Dl4O60MyG4Dy6XKwlq
tdQ6CBHQrlEUm0LS3ISgPT18HNoFfzm7bv8qBPywS1kgA/ID9DtkVlAHbm5Om1jNke5P7dsWMGNp
aJlC7Q9PUAZSxVlzNnhhMzTAo4MLsvwBNChNTz3lxRv+tMaI4PNcEDPFs3iAhEIAJAoI6tDl+6i1
obdBRnPYqYk8urd1unqjQRSas9B5oOkAg+CJhkZdSLpOgRNQSfGMBnfLTKqRajWGmk1v74ke5uvN
hbtnZrtg5RpSfAyZ8irhnWRA9SyCNrPiqqGoGtExiYBE/3VbszkpMDtGWgAQzKsaRqh0PRLu8Auy
0G2zxvgVJmRr5vVCwDPjFoBShpgHbeJAW+LhLWJUTbMqhjJDOVqK9AjCCee2IksSOGuIjDg3SdBB
kXpcJb3i+KaxYAWzIlCZx5YgOkTz6KXBNWLoi4MEEQBcfFZM3dH8/s+djgk0xP+J4Ec3BsHTWimB
iEQjdPK0j1yKns3WW8g5zLgd4PXjOmOFFACOc5rUQhf4lTFlSIkGTpSWNA8epvF7L+gUrSt/szPo
fgOhJkquKr/3pZKrU9hBJ0CgHr262ufT0gTdrBWfieA2v0M3A2kNiCCGb2V+B2ZS8Sjow+q2jc25
AbSaossFpIIIPbllS00v9AOwCgKnMHGBOQkAloe8jpxS6OyUONVSToP9fdztgMAWNWqMGuN3PpDK
Q/zfaQ46QW/wHhPzp55OttJ8ptEOLUMio2xJmwUV5ywDJIOoirNYQeaJTMKk67NmHDMr9B5q8hCE
75LyXRxfWqlZiBRmJTE2XGhngEaC7emZ+0YqZ2zzUMqstvPuNKOwlSp2W4O4CukpuNAX8kNze4c2
Z3DWYinRCc3tXTL1WdarKkxE7LyKmkqhbeLOk7aF2VVr8PGWllapEso3xdttq5m7EDG3gcALUJ0a
kumXikKwKKQjS8zIR8kD8D4G3kjz1qDH4raguVMAcAcweMM9gY+RrfjZimZZ5+li5WPvsq8o+66D
e8HrFjzHrDJnMtgyn8moo1YLhhyv1Xa692sM++geSBFX5iJP+KwyOGcYtWeFLpEzD7Astb6BZKUV
YqyfdQoI4N1Ao/bCLTurz5kY9udn+gS1EheejjWTdJTNExqLxKqGtdL/zbohlCSIvmW4eG5vfNJX
6tiGmaWbWy846KEJNK1VDNf7FzZwJofbHyLUmJqII+iDbmdp2gmKOwnRwqLNHV1AefyrDHeW0lgT
gKQLZbzKNeXc0lAPlatdFTwGwfo/6aNyAbJY13FbCTCDGlCWWfzcazDq+M8jYzxW/9WHd3oNyZB7
06APMZ+y9iEu3vMlVOi52AGYjBif0RBHIk19aWeqn3RRmCJYDT1xE3VkY4zlgold1+oQpQKkDY9U
Vk3FOMGlDLSjAOxEwXUha8W2UoBAqw/+vSmoOz/Od5k/bgavvS8LcTUV/kLgMmcS4LFDskfDDX81
jwGG3aoIArxhVTGzJX8CApayl7r3sN6ryoL5zbkGXVNUwLqgExh+9VLPQheacmoSsOxWvbfSpyi3
9FDs73IlIfZt85vbNpTuAB6jmMBW5W98tBD6WWxCrdgM7/sieu3a6NttEdfDEvj79RM8DWIKgoj/
Up3ULLRRZW9AMc7ccNK3A+YTMKW61bR4nZACbXEvRVHdI9ViJ2NENrflz3lAUHsxaB5kBnV+NYNK
b2J0TeKEaSgTVKjqTo3FKCylBUVPCTk+nDmXxEVpjVSic9yEJB0kKzFNpEmbUG7tK4xNor8pBXVZ
ZmYOGUaC/L0nNKErman0rjV9X1qA55NGy/fQTves+2X9PqFwFm68qqkbtxHSfCcjHXxfit2wLlMR
l18L8DPcum07NbQMJAkU3oYRveeBMSYHzL2MgeVrUhk8oGBvdgdTbZLUxosz2KjgczZtnZSlzxpF
092QDxKwDNDIiE6PLtopgm+nfiOAGFjNswSgSmCaoCIZqsEWhcB80dvQeE0xXGDaiTI1T2GZDsmq
MkpjWjU4vj0N+xZUoLIZToOrFUba20bti55T5lrh0bzVyZcuDiYBMJVe/kqGcCrXXYM4xk21NkaJ
a/LGJ29ovIJ1vhaHsM7yp7gmPsDgG2R6HaWoh7dAQSsHlcPIyBZO4ZLdcGbbylqIv5Y9v2Ukkoq7
PnzoygZTNl+37ZP9PVdWA6xZ4PPifYqpvcvjYfaFpBcsOyYon3KDOW/0vfbDfxTChQGjnFWS4eGB
TzCXV8hlQLugOFam+v22MrOLhnooSvTofMSRu1QmjLtKM2PIadRpjU23B01460XpVcRk0m1Rcx7Z
/C2KL9QbfqfWOUtcmqFKteYpSYilTYfUc9thcG7Luh6qBBY9HvYGur2Z8+fbTw3fxC1dldikOKct
cP7iD9KUVAVz5fhYTRlK2Vt0p1Jdt4NmpWTCH4c9l/Lly3UtCa7X3of8LkjsQGzsqK5sFR3et/W8
vg4gRtHQW4GXLHLC3A0rgAB61PwGvlKKnUYdt6pU/nFWCyJwjaLcx8bq+eLJ/5H2nc1x40y3v4hV
JMH4leTk0SgH+wtLlrUkwZzDr78HeutZczC8g5J37Q0ledWDRqPR6HCO33cGsOHyDHMuCrlP1bh3
pSIy9khLiWDDF24eJguDhwbAptCAwF2kvjIkqRLj5klLTFIA7W506rhzdBnAgz/L4IekPcj5baV8
P0g9l8tdBAYe0aNBsFumGWypYrw1YbuGtr8dO0IMy0IjkwtSbf75jH70rMpIjUONEYo2qLwhn1xL
mQRGcemgmBhUh5geMWXDGUWK8S5YPzOK9LOqYxfNEF4mCRzUouXNhHAGXoVxXdkG1pJOO6nDRIio
f0AkgLOFqJj8cEyxCqLc6Sl1dFVEji3SE7frlR20aALFEoKpX9Vj9pKNukv1SeBimQs9vy/Ot4N9
jNmLTo2qtpHBPug2/aHp3miGDuVhJxmRmySPhVoAiFvkFi69Opp38Ly3kRZCPy2Pv69LpRqlFrKb
NYCc0/TDqk0vl26oJshhLO3RTA4PARHGVWSHLCWsBOjr0MhtGhHv+x5uLoI35iHptFaGiDLtN6SI
97UqamFdeKdAXYAuxJgCmBVxtZ/vUF/2RSSzbF2HxTwrWqr/xkcyR0b8Ko+bKCxzskr6TpOcgg7a
z9bUugOdqD/+xa0x/yDcoerbYkqQ2UdFJMnuDSl9z9PKa5E+vK5T4YK5s6Vk9VSMPpTKZnaU+klR
Gi9pgEJ6HwLiuS33WXYcptV1qYvGAoprJNtZBxbv3AHcGBehimRlFFn+mpayvkdKRV9fl7J0qDHo
Bd+HMgViY25pmPX3JTuUsLTpZEkqcIXui7QWLOUylAGCEkAvQcMJQ0AS79xgiBU2DYALclezX6fq
Xi9fK8D72Mkjo1n69nrgPnC1A1sTHeMWF6Bhegmg5k2Zu2Or03fD7NEolweZettg9kB0Dy4YBgZH
gFaMXk3ga6Ihn1sYLVTGgdS4+lieEqrdNL6+Zx2AiRS8kba5t1NjO8T5rhL1vl7u27lkLk+Up5Zk
K3GEPmgTY8+aXkUP1ER7UEGpiFtXJIpTaWcOuW+nWCRJ2r3fxk9ErVe6KappXNo7WxGCMxk9QgTY
mee69MsoGmSA2wEE6XHKV3htXbeMSyd//vOZ/Pm9gjnQdBjw8wedZYk7d8qOoPYqh9/X5Vx2mSFk
mS+Es3ZFDXt1ULAN4z6tHP9GWdc31u96o97hoanvtW1yTwVr+xogOr80mUxmg+jiQssG55JtZYiV
LoLM5qldUS93mm0BFJTAidxpa67IBi+VVbounHBvnPCNI0a2DuSuFjGOXY4YfS3+zwfhXHIZW73S
J/gg+m3ivsSHJHRSw1UbzzoCutwdt++xV5SO9JQ9k10oyKBd+plzLXAmpPSSUVoatjiWb7v6MRw9
Jb4Hyo1JRcWPS2BJbp2cNeVDFdt9zhS+LjxQBG3e6sHtttSzH5SHZgXe8XEjGlBgZ/pik9HDDGxs
vDyRcjq3YKQnGUZ6AsBvNb4rCnKM2sQhfnWDyfofYW44RSM6lItnfyaS28440Ac57mIklMhnVI5e
2g0AwxNs27LRzKRw+xZZRYwWSCxM22fHm7pyujt612yNp+qAEX7DIW60bn9L3j3dG6vrp1W0QG4f
A9QO7DKE6MlqHD22EEpM7qiLmgEug1pY5myFnE8oKzBqDwXEpBkwHZD5NLepHziWSh3DuK+0B1tU
62Qf/NJYULJC6UpjhatzY8FPjxKthMSgIqAjsdZl1f64rrtFjwou0f+JYN+fedQSqN/qRJjuSsCC
F+tp0pzOXgHS7bqc5aWg5w1QQehJ5J/UANZpYh18fKyD1ovKekPT74dBbH/+FcFTufR2WGGhEJGM
dzTaTNlJSb79mj0XwZ3eYCj1JE3AfG9GD3r2ZqafubD5dXlH/iyDO65WYWajomBHaGomu5bGP/zC
KF7HHrmcPBImIJYOD5DgAXaNsogOl3RuAHpfD7U2Ykm+AjInkGeom76Wp5Vqjb7g6bQkar5BnIsw
sxAohjY2KOh/DjqG05/65u0vzIwx1iEURiqMZ/XWzdqywxEuPQlCtJ/Eceil9iCtrktZXMhMCndo
osEOuyKBR41GC/hv1kZlGdjvYngCxhJQcxilwNnH2BLfK2xUQWGWzG/XHSKAzHAD86OvRJHh4sGc
SeGC0ElrQzwQYW6k7OOVTcN6TWt78q5rbPHam0nh4k81tppyCLCWynwADpMzyasCMFDaIQ+8MNQE
0pb2By8I9E8gCrUvGi1rSSNmEsGmMxsMiUAUINQ8TnX8F94AI8Qa0bSvrm7OntMJhaSqgj379msW
Sl4ISoWuTwSLWbp25lLYBs48NI2Kgr17IKVXPYAXjKBxB5pqLm99cqf3z1P8cn2vlrX3Z1ns+zOB
XQEgrwRE8W7Q5OiBQsLYf22IiHJo8d2FBASYAnD7AACFEzMMYFKz9BwBQ/2gmiuz2mnmJs4Q7io3
qT468rQudWHMx/aEv1LnUrmjm+kSQDQKSA2k6Ija1ZqG2lNUBk4z0U1dkW0N5NA+Dm7Tblx32uC2
SbA2VMP9Gx3/WTzndf3WAPelBAuNi48k8KboNW5X10VcAhbAf8w9O3eyu9Sc5CHAmG0gqU9Zm25S
Y9yUmKtPAU2bgxi6t94KOTrg1eYkfr7DxeMBONCTtclrOuVY+ZngibO857PLhnMDYI5olBiJQYZj
6Snl2k+2yfhRxfuyO0zWY2+sQAx8XQ2L1qyAshDtlTZOKqdpVY5KMsrQQl/nG7Un26hRN4NeCHwB
+zEXdgU2YKS40Z9u8SQnNkZYwUmFQ0OC7L0oFC9VontJrr3OjO/HKRRocnlVf8RxTqFN6GR0HcSF
4A9qBsCkStpGKjOB7xGJYd+fuQLJV7t4pNgvGR0FUt2ttE73DL0SiFl8PCgz7XGnskfzh0qR+XZL
zEF68RbgKP9EW8lNj9U222aWe6c+WqC5dxK33Y4Pf2Mhf3TJWUiRNUGf+FhkFAOtx6ardIg2kl2u
/5sY7jhinEn7v0spLz7DDjM/GJOYuqfrQti+XzND7oB1QOwFzDoUqaUr20KPW//9Nk/mVf7VFj9T
mZNG9mX2gDWUe4NuOvs0RgJNLS6CtZth4gdk4XwzBqk1hHETFpFkt0Drq9LH60pi1nShJFABgT/G
BicKn/FrKuCkTRVcQt6qz0Shj5kZbtC9cqxz7cd1UYsHaCaK2/R+Mrt2VCFKRmxQSls9/93r38WV
ZX5+JoPbcxmNYLExMD9vnwwMZPr6zhCdEfY5L1SGFkDw5wIs6IIOJ+7RwKaREjIY1HmNpkPUV/bV
EJ7CIcTcI7kxhlTg4xbNAOwmwINBx/pF04HW5r6PYgAeQvbOyN79/p/re7N8GwG/FgEiQ6Di88xF
R8sRlV5sTmV5dvDuB/s6egHsJYj51tm4H8DhrASCRMmi8f0R+kVVMXOpE0b20L4MoRbgjdVTBQC7
/DMB6+j1xS0r79+18XmmsOj8wELk6HZj5fT48aF+f13CV+mWtwlMegM6CvMEmKDk7C41xyAYw6bG
3IwTuvLe2BvusDZGJ9pGTufEO/2mX5/o/scdWDvd9u2xPrRectA35Rq9CA51MWQvmHq7RIfBWZh9
Jr5VsZD7CuTLde1Ot2/SCvu5iW/y++SV3BSH6URfo920uo9lR78jO8kD+sOgCyK7xdQx0L90A/DZ
Nt4fXI4groqMpHZbu2ht0vZkM3ih1xdOB44T6sR3xFE3oSDGuZzKZsueyeRyBmPid5VhQeavYHKV
4/Aq34138lvp/UB93xtdxam8cK8doPWtvrtuB4tx5lw4C7lnFt3bhNp21mHBewZ6lq/80Y03ktuv
+zt9ozjRMTlZa0ukZ2ZeF+Y3WzM7ATOxAZ5/fhFDrLSdvAKLzPcxClJu/XEsn7Rby5E848b0ZE/d
lIJgbzFVP18yFxc1Y4kiKYG+yS24D5wX83ZY/3oA8Nja8JS9fCff2i7ZaN7oxK+P7RqNZqL230u+
Im7LmZ+ZLb/Lmqo3fHwE9YYoMLFm9QDA/LXkfh29bJ2+FRtzT1a2J9juRb2zQUxUAU3A9nHbjVa2
sQ466N10KLReI0/eOt0bWTeeCdK34kBH4NrR0k3XvissTiz5NTKTzu161xtAeLaYseUvur+Rhm9j
jUCvqHDiOGEAAyMK3PKCtLDTLhuA7t8QBzMDaKsT3ACL0S4adPHmhfYwosJZD5gnexqBxMtFllzx
yi08dPMLhnP4yF4K5zPYBU8o7exbN3mxRMWdpYBkLpszm9oHyklmQzZSCg7t1yGIYapI0Ij8/1kh
rINhm2IIlVOi0VVVXE6QQlpn+rCdGqWk9D0AOoV+j/pZBb6wzs1/gAWmd8aN0CMtL/KPeM5IepQh
U2NgCsaA4MfwFt/QCmSXLroKZMdy43eCh0R6+/v6yVi62TH2gQVrqI8Dpez8RNKmo37Zk9q1lRcz
caz4M0BNvmxFM9eLl9xcEBdUmhHpw45CUBU58X23VRzzNvOyQ7GLt8CTMYijnHQAk7oYYgbwCF0F
uKCfNVEuZWG9Oh66GGhGehLvXv6iI6HhZyUK5bGPuVltE+SrVv7H6gXGtLCZyONiHN/GdDZGgTkx
qjpamaGUFfiLxnptTBSIqEorI6+LWaXrO7jgXDAJBQxb1oKt6/yACEYKizaU68rVpGSDsPSdxJog
ahKJ4PYuizrE0jpEKHXpNDkyLaNonnlJYXBiGPtH4MxG88/t0ArqptdziNAtoOxI4arUXuT+87qq
FjYfzIMoGJh4DmCanH2I2fWTdm0q1W1TgQn9Zhg/FfO+lE+QLLjll9SFog1OFBCFMLHBrSX0665X
2hZiAmmV+cWuNqlg0xeeNljJHxFc7GT6cjzaFCJyeMRgfE70yB3G22Y4BoBNCEV0TYu7g2QUDBlg
UxgoPFecHYPMRUe/vUvLmx6962r4MIoGihc3B/wt6AbCyQHm2bmMrBtpnnddhUbL+3aUXTOpnZT8
UuJf141gcXdmctj3Z0bga7Tv8wZyOuJF2dHXf17/+QvNsQQcvug4N3Eh4zLmrEwyo2TwZViZRppj
NAbxdrQwhW1ZY4WRRbvakiSwN2EuF3t17DtMJmTpCl5JdKF91Q65YBMfBDzaGAFFbwavUUXLiK/E
Q+UGapb+1oORvmZNXd2qcWR8YJLHmFyptOyfHboXfoE9KEeYb6B9HW2vY3NrlkNKHCsBYLQTTdNd
YAe1E/ildgJ6t1E5SV8A51kvM+2zGvvkp6xlBbCCaQYKM8Q7zaHMo5Ufp/Kuwjh+7NWTHP0TBUr9
u42K/m4wjKj2rqt+wYTwJIZXh/9ABzSPdgsSx7iqcI1j8p04/bQCI4Bn629VIOJSFgnitriRSS6B
dARbrIOjrwBRZBcccwwvKUEnCNsXjx4bPsWLHxzYfFTij3KllxbMtU+bY6JUQAc3T0ltfL/MCW5o
cGzj9a0CCZqLAzJ90Ow4mnAqaH40+8Gb9AB8MioRvPoWAnFweKNwguY1C/QC3CmfSqXvzBTLaewR
UN9t0m5qkPx8Nim1XNnoJzf1oxZ1FBMXsx/3j9ctZEn83ELYxs4O/wRA5LTXcM0kQABhlQzd0/qj
Lv+qmk9/+A1Y8f9okpxeg3G0K72FwD6rvCJXHAXDNpERHkNZF6SeREbJ3dJJFqX2aEOUnzeoie+M
7r6sgWlXvl7XIfvInFvB8cL9CVALA6RXF9cb+kmoDLfSSUibtLJT5Kcq30bVkzpk6+uyltY0l8Xd
c5of4uU2QlYZ7Wh7yG39CDA1N5LS1XVBC8cMlOWoH8JtAxSKXxTt4EinAHapd5r1oIeFchMHE3lG
uTR7vi5q4QKyFTxnZAv9VMBzZh9lboNmpBUGxZryJoEO/WNZfR/hCg/KmQjOzDs0/cAUcN9YxbTS
p2BdGt8fN2EiUKJCjItIhw/YqtJoFErhMCb1RfVLF5FUHYgG05eynWdSuP0fJjaQx/Y/Gx91OXaG
+C2Td4ryTJKNbg3OoHoZhvKvb9Ci0aF1iWGtYQiEn+qdQinJ4oQtzagdQE/3NZAKg1OiieZRl7wR
kFowpo5XtQ1FnltC2pVSM1ZYnVT0uyAItt3Q/sCM6jEi5YGQcgPUiFVlJQInuDB0hf0CUx7z+CDa
4hEvlakJ1LCCeSi1fsyBGSZraG9oU/ruVwQ8gc3DEEcU9BCSR5Ro3ffdjobVBu1Q37910GaOATAU
IBErXXS+0FHyIx0KMLNmpyuYXsyHvZILIr6FYPlMCncaosnKWp05LLsu+tOURmHoTJqR1U6tsKlt
2d4EJmAWikH0DFw66mht1wzQwKE/VuNuO2qGpt3XsCQlSNAL15+asBa8NEUi2Pdn3iRJ9HAK2Dk0
u/i2k9MHNRbR2iz5RpwGTLKzWSWdH7tA6iyezDbDIWySVVNbq7xs93Y6etePHVmUA+ocPJkxEUV4
bZUmEsKqluOujIcid3KrNR67YRp3WYq85kobrOLVB0iU4UparAAdri5J4405DrJTmEa1wvh6UxyU
xB6KrVL6Fvh3CvC2bDqU5pQjAXfcZ19rUYu5HvgUh1Kl2qLLJ3yfbENH+7KsNj+NkdSyNyhlknhS
J9WJIxfkJ9DckPAqUe5F5ktOMIY4FTbAdqtx0D+LssHlPsRpm+4UNQstwXld8kdsOB9T1pgsQHR2
vsWRHNZSmxeVS6TWd9oIM9YYlQjWsWpFRwmDwN/OtzF6HNBfqASlTDhCLmhpbSup6xq3U1ZWezMz
Vl1UHFSMGF/f8It1cWK4gMUHXs5YGGDhsbCzTh4PrkIqZ+isQ5+agvzlhW1xsjgdWj6jRu0gi7Sl
M/Wo9Uh3hv/jbxYEW7HB50wuaLuDNBprIkMIqM4+25q6Ss4wmau7ftIE054Xxx6pkjkPDXcx1hhs
DmpTTtwp7e7Be/NAsm8nlZnKgJYAFl2T4acylc48y9iVxCgiWIEd9F5i9Z5Nv+u7viTA1MD4iGc/
b2foOGHkX9BXiSfauqDmP0kBMPrrm3IRrjIhDJIPGAlI/vC5i7YE1QHeIqBtBVcmBvXddnzSG8sj
IGHohqfrwhZNGpC2SOPCjSEBdK4zvJ7bcpoi6KzvCOOS3oVpy1ouGVpWIHCYCzaAnlGLIXegL/8i
84fJfJ32IzjN0iJ0Muvkp/fXV7MogPVN4EGIaJ93/HERkwSvQgDnprITSztlfL4uYGlvEImgY4KB
tl9E3WU42kmhhchr6we8P1/tRHaDIHrxdWPV5rvrwi7CABgCyiwGfqEuj3nz870pCzUMQ0oTl/bN
buhaZyRvmBuDrz9OcuskItTnJVuYy2PanZ2frghQxk7iBBAgxbvRrnpQzmm+saeJoIAsEsQd1Doz
qm4KsbDJAAqwHHpyTj2lAmpFubmuwsX9Qm8Dxs6AcYy3y/mSQJ47BcmYgqYkzDu3T0wX+E0newgA
29xI27H9NiIs2zMQH7DZLBiJzgnsunbqmw4C866iblZjt9Lpl6WbAktn7v/sTcvkABSGTRSgM4Bv
W7a1pIqUHAws6jS4hn+kDG5rkDAquGvlF206+bngQlrcNJa2Z4AAGuLDc1VqUT6CRhArC3zrzgTx
fB/so3ZDqYjcc/EQA/aadZcD9Jbfs1zrQhM+MHELBXD1JI+2fgDSueuGsXS9AmT8XyHcdURlM1OB
GQFPnkinvH6XSfZkpiIpi0uBx0MmmqAh8wJFYTTtYZLgj0ap/YwBChiOoiB0cSEzEdxCiJyXMsar
0LKnTAgfabtV7ToDYqeoUWhx/9HEgz0xLYBgcPuP1hQpjSQIMlPAgobh9JpbyS4z8BCLg/L3X2zP
TBgXaZUpabWghCuive5lxVbDvyYRzP6C6oA9gQcCAkZ02PC7U1cqXus+bMAcdXAjZg46kwFdJ5q9
XlDcmRhuhxJ2ywOdBN6utR3aomBo1m5hy44iv31ba4AwBXETOr2BUM9P5yM/HeVdD5JFUltbpIQc
Q30pfdGUwaLaEG0zvjkN+ILctQRPk1t52uEOtKiL4XYnHwFBMIkKbAuuG0GJhloAGxeGLz33N1ba
yvbkw8Nl5rNRpzt1tTPtlSGHgsB0UQ6MAJRMyCRjVedyZAkjIOhcZoE2CZ04Iy+JITlJCxClqBpP
hvZt3P2voiEKrcAJRbWFb4gLTLM0LZ+9IvLiTq7arWKL6gpLW4Sk9f9E8O1vVa0WeoOnIMaNVM/A
rGBTrFNRM/ZlrostRAf0OUCwWfaOu+tKW2+bYurh3QBZcCg7PXxuMrU8jIl2r8ZBfS/Rrv+QcFF6
dTiCMrQC1/DD900eyK4MuBrdAHhznu+eJoV9oXXgXzfzH0q4Do1D3giilSVlzkVwYRGYTXL0LkME
CXU3qCUU4cA28Xl9HQs3hTkXwj7ELPZKgk5r8CJA5DolmAtUvaYQ2LloGcxNzSREGi3sKMYyIoJU
RXsb+q9xJiiWLK1CZ62BIENAuo6/IzACgHyA/0UpEb1KSrKq60LUELEkg7UUK4D+xN+81fmoQ0wa
YKpdQopg37RTihEaRYhVJ0MdXICFiSyQLRD8E6Qk3IbIDTUzsCTiBpL9H02PVGcF3pOhBZNADqCp
8RaT/uu0swEBGAkMbtEjmbbFQBlUuHLuXHUWkFxSZnApIBky8yYBqhQGSsC66XSiRlmRLO5yAt1m
GeUGZKk5ku7Tc50fCdlIoPfUEFFet3GRLO6souEcoZAFGyex7/Z660WEnqZsnZd32vDPdVlL1g4H
+K8OuUM7mE1v2CARduseb800Lx/DmNz0pR4JFrXsBWeSOEPRgVgM5CWCcFX9zMujlu2oHDk6iDry
TwyyOlaz1yXBy3AppMDDkLFpgVGQ8OM2slXUcZlBk1L2JNXbjErrKgidyPxxXYtLOwbMdBSZGNwE
EqrnPsOstaELco2FYcPa1IuDRje0XltSvLGEnehf2RP+yM2kffXfzjxUTknQFJEOH5jdtijiW6Wi
O+xybEi81shwLMM1Zn7GjRE9gUTRJ2sZ3ZF3haeIUCKWfAwuN1S8cKlgNoKz1CxSABGF+TwXo65r
CmwgPam//5xCwR+VOw3ZBPRDcWZjx35YSQ220JATG0TJgwqm0NHsd7ohSYZHE5K8Xt/MJaMB1gtm
MVCZx9uRdyulNGpW5uPJo8bk1KronFbswj6Uka15ftDUgpOxpER4aUAwgPPyMjuOoRiL5iUcda+N
XgbGlyZYX1/RknnOJXCHXBumWu5R/HIDaoQrwJeuw8HY5JHmWWF9a0SBKCZdPOxzidyuWbRKQKYI
iVaQbszmRZVvtH6X5f0aww1T+ByDIjwzBDe3upAIMudS2c7ODkaJ89ZLKnbOSgDVuQUip/7RrY1V
s9bupw9k/EegMbi5K9/limc8StqaokvadoIn8yfZm/fpEyC6HNF03KL2YcPICKjoHOLBBiQfmER5
PcIJAXpJNlf58JhMvyspcFMghH5/p+enhdOA1jaxiocuAlpgZJfJR9c+a/1NiuSoakTedVlLdosY
Bo1weN1gCofb42rAhJpe4mTKU4sfb6/t5ttD53AuGJxHIgXle+uC0KkJ6ZRXJkTo46tNn5L2ITcE
XV1Lu4MP98VOoqCDhFuFlRNUvJnrTol2pxnWoezNO9MKV4kankat+RulAekT/RUEeMU8cJWMCLlJ
bfjuqZ/ag6JI9jrLpefrO7PkweAy/xXCWUGHXJFhthCSZLVH1PdsHDBiu+u/jV3Ktoe9JoB1t8BR
VVhD0MkU/GtVId1Kpo1sR/yoNFPsmHL4cX1Ni/vEhqPwjELWmud2orJM7SayERRpxgG5vlVQrbus
doOseesGZXNd2pJtW2isY6QHwOnnKWtIYfQoBqVY2dRoDvpkB8dM/M/rQpaWNBfCPsTMXelB2Pck
Q+gsEcnNWswf73o4pCCVVyWA568LW7KJuTDOzpuktsY4yLEitV5HzS/N3yax7caZCNuOxTp8dDIX
xBnfRIaMTJgqcM04DR0qjzuqA8uDJu3Kat/KyFqTIV9JACW+vsDL9kxY41wwU/dMnZYmgbiUqTMF
+HyP4UBgGbUYx7Ee8+wfy3ovi0NaFYAhf78ueOnWsTSEl+B/YSU1TrNIWoWxRiA3VOg2MG3Hzv2j
Sh9RiqLGL9oJPMjyRv4Rx+mXGkpQqBrE9W38XGJCvgynvZ9WzxL4cK+vbPEUAL4XpF2sH4wP79BQ
awAyuIBGk8br/E1RFevrEhaPAOtyZ1CBDCf+fM/CCMRdaFFBrJU+VrHm5NqDSjEfoNwMouhgUdQX
ODwKDmCj4sI6mfpahxlL6A0DAgbiR7ou2nVTvghnEZcMghUcwOtgIM/It1xOVoHyMCpEbp1hLmCd
TCd0cARTiTLH3mwF5rC0R3Nh7MPMrF4BpmMQAqcPjVRxtClQYLsxtUx0bTEb5g/1XAr3wInjqdRS
BVIm/Vmyngz6LBmj4AAvyoARoGeKISTwaWaltlLUt2ALeq07EnpuW7tb0fLhusWJpKjn+go0gDSP
YFZ0KXyBRFInkW+1/vd1IUu2xvgu/7cUzqwrA+ysYQYhE/nMyUODFIGiPNlq5hBT1NS2aAAAs2GA
kQB14OtNqZmByHVEXjalkRNY2yQUPd0XVzOTwJnYiOxNO5SQUDWS5dSteSiHClBxtRcp6m0S+gK3
s+DhMCqi4CmE5cD1cA41ZMxk1EK+NLWnd1mTJ0ev5GPQdru8kgWyFswBsjCZALRslD35s1oyMLqQ
yQKOgGN11CVd4vjfZ/NEjgoxkk4AtQdyB77iEFF9nKglo/pEKFKw5caMY8WxRus4FqWovwNU2pfH
lWlOw7WEktdFe1qcDao2EeyYvDGdcYVgQl7FieMdvJtD5R0OB3VDd5WXOocUX3w74Lf35h1uDm/4
Azf4z5tD5xVHoD7eePj19vUH8Uc9HV/w2Jfwy1vjO95P7+YG/7XGX87awe+dw35//Y1/rdjv1Q/X
ObmO6xzxV8K+gF8ufjurzWqzwZ+5w9/sTx7xy1E2zvFjtfm/r3z9y8GXV6sjvs/+T/YbX2b//+nr
hzjHjYuvuOz/2BydInSTk/3cemRFbv95Ft2KSyaDEQSCuhEggS7QB1Bjpk0KM0FI/SolR9ZwFon6
fEUyuCOnGFJfkwIyqlpBAxXyHhLZSiXZXvdTC77Dmi+Fc+sZsLcTksP6J8l2B/k5teO/OF9/JIDp
5tzdoiOaKNmEhQAAy8sHoJW3+0SUhlp6+LMZM3St4x825kTOpaATVStJhSe2r/oShl36NuqdQjMm
MM6Miv4K0B3gcOdlmWubbIpr0IuEvmE9SPhSsIpoLVn7trbhOceEYGixSEnACLzTEM+zwSg0d0Kb
wuhNnZSobtXnsrnDrBDyG0pZJOZmiDH5c2xrhtNilWEh74wmSvubFj0VoNwe/C5fgfQuEUGLLXhK
sGGxuQ6ccRR2uFiwQQsxcmMNeJWTqnUQDG4iOu20YGwd0K6+XDeWhcAekuBTWL8VOqg5Y/HZJJOW
gneLJvShjNNVVykobEryKZTiT7ukO9/sHwvN+vZlinBABUwj4kMFDSNc4IakIAXOOWjhmiH3xsx0
kPlzojH31OAlk3Lv+iq/nnbnoQ5ubQtNa2BfRn8KDyQxpX6uWRFIsdf0Mb0p4Li2h/uD94/tbUX4
9xfHj2WlURJkyAzI/vFNZaot4fyZ6P+0qgwTCmB7GWynCaPg26kaThAX9CSo6he9DkG5VhxJWj/K
1bS5rrcL62AiDGwTQQsHbmju0u4HFciNbESrC+V1N6kfWud7oVWs4UHfa5DCSKq80yQRb/rFCWBi
Zy20LHaZhb8hsYIkrzGPq093OdCJVUwX02SLbf2uI+MEcR45bemQmh1UCBjE1glMqVubmMu5U2hX
CLonL+ItiEJBCwMK6OOH1XNrkoIBkxkDZkCzNjz2qexFnelJBXBrwVxgidLPImncwobCMMaxw1Sj
oXmaVDqyCojc2AXKnJPaZH3dStgPOztcX0tDARcVA5CM8rnQJJeVOMyxXWUKvrs+/gB65c6Iss4t
rGCVRsU2iOLNdZkXdymTCQB3tFLimKEx69xE8nFQgZOLnUuzMnMUA+TDtVnmHroLTIHzWLJGm4V5
gPtQAEzF7Zw2lABw1rA8NQmxXfmIqfgMFGSK0lXo7w6H/yiP2zu7qBTSsml0NFA4LdqZujRwkOlL
s911HS55qvnCON+f9bRrZR86VMG5WKatI3277P61S/+qji9qyYE0VmoK/5HmJ8MPHck6/Q0XOTOF
P0K4q6RIRhVDMNDXBJz2dNBuarCoXdfUsrX9EcG5WllLCz9nmmp0CsooxQPxsCoEHlk8R7OFcAEP
nhm5XaRYCJJBgDV5s+u7BjtT58+RuTH9f/7bmph1zJyskfegJMAErlsZv5RicOLqJmwEels8Ogqe
Rgba7NE3yW2NjEYJ2aqwIhsrKpNTSqk7kH0YbK+vZVnOn1FiTk5CukGacrg7Al4jTIWSznZT+WiH
L/9NDmcHNcXzrDKhs1IjSJyRB71ND5KRH3qpiQWZk0UXPhuP5qwhHtrWRLMcbC6LP4xAsx29y3fZ
BEoM66ELrPvrS7us7p17cR7bWqFEHfqJedSo2cqFtkdH3cGs+kMR59uhSXdjnqx7g0Gg/wVuIVAK
EJ2hOgu2NN7DDknZ0AjUkm46th4tiVN2QMa3RaQ3i6d4JoZzrOZgWy06djFOHJceyZUdwidXkQZB
cXtZDMq+GkajWG/l+cGyMLZWBSnEtOh9ndAvpfm7WgjPuWjygABDZQQvhYsxIyvra8nsAPJQ+MY6
Ge3cQVnNGXXLMadEcIyXwkDMtP9Pls6999JSz+wO415uDqJFpfvo/HWtPPZ0N5YlUEjvks5cX7fG
RR3OJPIHuiz0xCSQGCc+aA1jB8zRTtoKBhoXj9hMCnecQVyUqYQBZRTTYyA9GPZNqD3W2ko2n/7b
crizbKtdEk4TE9QSb5I8Oaz2JBaliETL4Tx6XEgMVBNShlo+TDTbSbX0QNLwQcnoSyb7Ame4GD7M
tMfZea32iRLnENc1uhO2sRcqQgRntgMXoSWb0ELelfG9cIqLNRTZuwizrzHdKsVrHz75xVoxn6i1
sevQUfS7xnxKmoeUKt5fbNlMMqdMUo4Fyj9YXRKc8rRdFfEhp6J36aIKZ0I4FSItQfW+ZMuL96Qa
VuUoyvEvugk8fRWQ2gJzjE+7ZrYZKbRlA6fhAyqtyCW/S8F2ALfEX6hrJod9jlk0Udj52FUF5FTK
J7I5gB55j+O36zIutaWBs0nG8LHK+MRUzikUyjBiWhROwTbj28G2MaQlelNf+p1zEZxHABpMQGKC
XZ9UCyDoMTJo42A3wCe3ReiCl6f1XBRn2moPXtmUIdtItPVS+qLUmOfejd3eFpWkL22ASUK9jwFU
owjDSSqSwKQ6QXTU6JMX9tketDQ/ZKV6MC0qIp9ZVCDLo/4/wq60R1YcW/4iS5idr2bPPbOWrKov
qFZ2DBgw8Otf5Ehv+nZN6ZY0Uk/rqi+Qto/PiRMnApsNTfbvPCvVLtd21jG9PYL7CmISkA/KAOOx
v2+F3x7zbZ1m0RCLFgokXSx+qOwaxqPzXUJ/o9v+uEYAjDQLlvMG/Lz/vatvnlYWhoaxRlr1RgbF
YXNfTzvYPxRhOTV3ujX8xl7/6ZE4rMCo0GzEvP/tz/84SFVL1pkuOnCCtYiEvjFmvq91iPve5b95
Qf4gqwk/UMwZ2QZ4Kxgg/nagRsExT12bKACh3/kUKHczU88YV96aHjDjzpNPqTuiOPhl8f6Dtv07
qv/7ud9Wj4q8tBdofEPf8d7eVLv1JPz1OAVn6oJhAK3HJgSgvLNS5rB7w4dj0lWExIebgw8t2whn
xTWZAsVXvuNQpZRX7ePv2+sH/bt/v+G3I2Nz3o+tdnvDYxZm9+3V8jMX8kQ+3mDb+tIb2LqxmXpp
2CYLNTb9pvH605n9c2m+XT+53UtSzXiBqo8G7dVsWuYk4Nq9/v1D/7fk/Pd3fruAaKuKKVnxmEb4
VN9rhg/TAqbYgViCtv9tuPe3j/p2nCCfVTR5jv3Wty27KZOhFiyd/bT8clH8dIYwogN1TQy2wKv4
277W1D4vNWLhWl3cGa0Dpy7cqTNDu70vfxPF+O1Z3/ZyD8OeDhPZ2Cm6YHwILPN5Tnu2Jh/rb6De
/6bhoMzd/LENpPsQA/kWGuZ2JhnyYQjqzMdFiRv5DrmT0fmoOnCBn239F3jopxirgyVFoWNwc13/
Bg8pQ1eVvMPjksnL212SvRjqb9aIP33SH8/4DhBJ3OBzA0tpl1bFaaxVKAeZj0X33HTt3lbbbcpV
f52t+pcI9Ntjv20Q3kG2QA63TxuMQOhqoPA6MAcoTIFsbaWpX40ra+bf6qif9sqfX/ttr6S63Tkl
x9eOK/q36tcgXgor0tanNPulYvtl7b5T3aSVaoPR4wMxHcmgIOO18+sK9PLv0eO37/kWpPRkXqG8
c/sZSRPm+uKq8IgXVur3CiZHpuDvT/sp/fvz1/sWqyqpZzpZ8LR1OQhhMwyJ/PI9P0XDP5/wLT7N
lZ6MVYsnFNOQM7O2cYyHnZYTl2vGyShbsLmdX/oCv63Ut0NdVPoAAoMDtHdOPSpVZg2WS369c39+
DOAIi0LkFMpZ/04rzNTMs2nF1iuyS6cGtEhYD0D27yv0U3yHQ+x/H/JtP4hWS5K1uZ1mkXmJcrP1
kQdYGbujHH4BWX571LfNYOQDpDM1PEoRl4Zs16SIm9a1CjP6+yf9HCn++aRvW0KI0gD0gedoUJSB
JADhM5Q17rjxmWfHHsU8+rR/f+LP2xy8LJDeMTX9vTNqz4LyVU+F2005JLqschUzq5Wy/Y3T+eNP
CF0AEKQxhgEuy7+3hFaZY271mXDrSfeyGaru4mJO8J37BWX5Mc28eYz9/4O+XSTJbEx5KfBFybQ8
z4p1HTOHtXnlUaXeYggrnE39asqOlcDjull+aGR6HO31bEp06lsw7dZfb4AfNPQxyE8hHgCdHgzb
f29tLkXvrMWQQ8BZ2ZeTgl94YD3cV0UGg/fTpD5AtM6gvpa6FvRnCkwsT/lv5cV/aFzfE+E/X+Lb
7tLLZWylipewjkfzeXGzsPeKWDAwonR32LYGk54Sc/cdjqzsqydMCUqPBBUk19fnv2+7H2P5H7/H
tzg0dSBDYENA9XwcISEqyxetweRKrUe80jxtNKxfgsWPOfafH/9t/1Vp6mSC4om9Z7EmgMzX54tz
yFnyAal56LtDoBz/NFmfumlgxCSafytEfjxqf3zzt42pib7IMcEo3Mm5t/tj3vyG4f8Ydf/Y+d+i
bkK5hL80dj63D2YL33FIX/02DvfbM74FXZqlyQoHMeHma+pVyXPaZRAvUX+JSj/GwT++5Fu8zbRK
tBCuwfawPHCmmXQ+ofTIaigZO/MTfErH8ZeL8ecN+U/U+HY2OO1qtTAReXv9kRSmm/TeIk68j0bt
t61IVYS6/z2H/zzr2+a360kaiXmLUMbWGtGnbI79+q70jb9QKHdVChPtnVD93tkU6y+/rPbzw/8b
ib7Pq3PwSgsoQsMOIBS1DwmLELlH/AYm35vBtI/FTX0oqRFme3ncbCZ/YLMrn7XLO4XfLY/BffZK
7zc+HICGn5f8n/f6liSPYtDs6fZedffI1W05fJl0a5RoNCzbZYLzWAbF2VDw60xLBiSLtcJLau4O
lHEzwy6JhAHsR4lb59IYoUj8cXrsUCQV57r0V/rRiyTWVNzauivMDe/f0nTjpMelOBX2pdR3C4mJ
7aVFAZfkk2hBIj9DdLBTXmW6h5BeOC1ox2cpIzn39NzjE+hYGebx/XaJ6iWcrQCTAqWfVF7Jd2V2
Gx3Ttitk4IBKjTEF2dUrpdujraXVO70PTBT5+X1VHJWicecqgOXi/F4hq23cfKxdUV0qa4Ucftnj
A1eMI6uukx0cCeF/EndLPH0ky0bPP0wSjV1AnaAs/Wy9cBo4VVgtkLRz80tXHDMedNLr+ztKGRQk
qulr6VizXvrn1PC6eWNi2cF0ayD2CEmG2JCQPpQu7v8xc9Xy3MlAWd8QDEF5zyGnmdSe0W7oHOK9
yMjGNrD6Ow2pQ9m583WwzlblrwMyF/hhxnUJ1flrng0Q7GPrcKR9IJdweReNK+ZQKzZZEyt4mxaE
rJ0Of+4HxbyfpgiiYnUbOKC34qU6NcpVzNGLr0TfNtbCzJ7Zzc4c76m2J28rCLf156gejPw4LKBH
H8o2qPrAgtE29SFRmVGojngz8sL8tBI8ZqNNPo6davrqjG86lEUs212PTozJ1JqZxF0aTLaEhubZ
w8l2kBsFwxSt2qkDT3NLn5XFNYpDU/gO3w/DJs0CQFr6GgrtWZOBlvo65EdF9VbhjCWbhviJCiic
AZdsB8hLTo/JBKp1mOKGLfxO++iGsM08bjzZG70JjMIVr9ioVI5eulzMOrLVyBk2wx2Iv2UOAhYm
cZs0UtF81t87vimK9wlCX8Z+yg8zCZSF9Z0/YprWjHM1KFdXL7ZWFYpMdWsJccaCzU00g6DTzUF2
6CH3Qu+4umsWVFbMypkz7yoFTQ+3wySjYMWbVkRODr6cLxdW75c5SPSLou0aDrJjFqrO62Qf5tYn
WqjA2u42n0gwGwF9BWbVcS2ZakWz4o7Ch3pzPgV8fOycvQLufLknuJCd0HxY7VhSQMXovU1+nwVD
EZVjsOhhgU704GmaX2owzLMes+aY0I0xhmnH9HynJToyycgpAxgFjSYcnwtfZopfYd21o8IDh0f9
8Dq3d/V8UIdw0htvfFrVmaXUZDgsY+21dqBodwq9Dkkadpqr5qyBabTlg53va4pkZWAP4VDnTK0C
slw4eKBp1Igvzh/McfTsYmVp6a0mxlKDRfizOCz1c0M5oxBeG8IS5p85hWeO9Cv9hY6nYblAMGR0
Xp3ZrwB9DnHehbTzLPGIKUL1KmtWT0yF4w8/VQmEMDYD94AL1/y5RYUNo4WiDlMgTYYL6La9OKaP
7vmUuX25v4WmGkgDvEF2ab6h73RqXL74igEl1y0lMf6/nmAEzlcf8dtka5A840VEPIttIuPOuEwL
oFiU1uiBYm/ZLjmvM8tekw8IFmIeYVJ3jghtZZ8UkWlDkhvL5bV9pDePSFkzGeuKj4hmlEeFfA7J
lU93mfU8QFCbO/tu8OxYPdfcI50HU15q+GO57Z+T4tjkzEpdu/YHHZawCusQNawpZ4J8av121l5o
qnlK6o2E8X0rfMyQ9PNXau8aeshNNKa3DSYLUm8pIqwurdmsbBBs0ynWuGcsu0l9lckjqWO9OIz5
VuaPLbBHHU1YJhxvdh678mykG/i1VktgKxuE8GY4ZNV57FxFDxY17ta3pNintW8VbKndDPZQZVRo
oPPNrJ/DLHezPIZtgLZE/Vd3usWxd4WfDXpfHkvsMQUjKa6ixQg/qjykqp+IO7sLs6RxKwSMFd5H
XbVfe4m4tNPHUyoflfkLjIGx35r6yNQ+ED3kHMSXqT2loyegkYKf3fazzbBRnU8yBIN21+XPdD1X
aSS/UiNMio612ru2nEwN/Xrw8UZPB9yU8k1HoRvv15teD7O7ymL0aueheIVDUFYR7LAUUlo7I64z
38gOXQm5Y2ULwb/DmAUk3ZDlSbEgY7Ffu3tziTISa82ulZue7qb8QVc3iN413xacCTVSppPQIj7v
VmcjKpiUPebFC0UsMnZWHxGOmH+Hm1YH5DHtLdRGg3407ceOfDV6aMLsrVIeLC3qLkjbZ8tNoClN
iidtHIM6e29HK5ZHlUc1/lfvRboj5S2wgsO/JMcZEbeUvqY/wNOh1iAQETRJ1OlBK5lVeLK4y0av
GwP1DWhIq7N2jbBQJdIeC5vcVfG7qIGzPBXNbgaEkeWHUo87+nBbvnJvKqynAWLUAJdNSGCYVlCZ
J1vxyRTjj1t5XobTkh+52TBF2bQq0+vYmky3UraLsdEtt5jZ7ecFnzwz3ov8Bac1r1ijetObbfq9
cOkNgUXH26WFjz/p88OKCdbe2jT63aism8oOBy5ZLauo1Xkw3dpTuQXhdf2GW22H+lJxFHRLAnne
FvbHsWXUbBxQ83VDUCddQKABrqiSaYrvDHArnhV/aV8si9mQ8NN9ul0nL7O8OntsnZBfzJPReEL1
qrfCZuMjqO5ZBv3dMAXDQMFlfmvPywfi+GOxrZPPAh7selwSrD7TqJ/LjdG9mR82Dyxcgvm2kSFy
KCNqzMi0PLF4hYykElL7S6u2SuubLRYrzqt9QtxUj6cE97CblF47nqY4peeB7uQaNYo3lfsUc7ZD
5MB+WOKlIoJwtnoyp0yNKmRR9+vwjMsdPSYE9JW1EsmmQxgg9RDFe9hPnZugKBtlH9TWfhxMDCp9
dhp3F3CPV+O4lDiJ19mO7OLEawdp2nHRSARPZdIgMVI3EtlD63w55pNcPbMKLeIigVjsQ30D9nBL
lM7KkuFL9HfF7FWjzXIFNhryXJHMvTV+K+cyNAj++ZWTY7ZMbMGCkPqYdwAFcW4wPYkrdSfJRtVW
LCBUCi6Z7hr5W4ZTCK1qMb6CtsULrOZCTrLT3RJPSITJVhI7whfKm4NcgdghUV4F2VV9z/q+Y4b6
2NDPxEggABImThepsIpULFQD9gHXlp1mroEfvZi2DvawQJKsQMK212tmp6/liAa5eFutIibOoTEF
cODd1F8w3egmGfYeuXbksULezPsPS+u9VQVKXJwV0L+c4Y6qyFVt/IXGZ+HMAV+PPRRZRXaGjpLb
2Dmj8lqTz3rZq86lMF80sjITv0tTPLfKKRk7H2ujyl0vKUuQ4wDOwvFXPH1dAj19QohfUVaY/V2C
VYLoc6APLyUOrsrDQV83tFJ8kUdWZjwq6jUzQ5NrAS33wvbKfNeoj7Q+V0NojwNL5X0BTvMAPXIt
0paBSWgz5gSgAW4EaT2K4bUX+5E/jGgD2SZ+hvsKykV8CvsBRpJKsFqRIR+bCXpnEFcYiNs5pyoL
V+Ewq0EBs9X5aw1ku+xTv7GJO9mTJ5O7JmkYMZ8zeXUMOIrvhhW7uW48qZx59zjNjWeUGFVan+c1
0KHFPScJ1O+PScpdkuj4ZiSeLXZzFWnTo1BS1uEvqNc2TKW/DBciDklxXVrI5mtok9U9UpWV+OZs
+ra8UtVgTlv57U3j7CaMAbid9BbSuZd5fWn7uym5a9ugVZ8b/alDKFTrZ1q9gRMeTVR4VnOEqMbt
DipGFFAKpoDhR5oujzI5cvpYAvYxs6gdEh/8UDZVLeoYhG/9CbY0i/opxqNeXOGt7kI9MNRTV0CI
QM+3ef1RQqlydXTknFu1CMHVsBiRnW9iMofPyMNq1+g+Etvej/ZzSTYzTsyirN6svfZWCYHvS2Ia
SFxO+XqyRqS305F2mZv3wLuck0PvkcRmtT9/5SiwcghEuRP6DM51TU4lLpzqKc/v7dlPHJSgQQLL
MvFq2ijhlU9bQxfEeuYouBJnY4twdTxkIqvlKqkvm2Cku+raBLMVQYX85s6q1q8tQocC9YgM+uLz
i17AHOik8RNGiyY1go0PqwnDkUz7KEMyqXu9umlmBqmgKUKOlDS7qo55/qJkJz6drQawYgnz8+ED
/S6WvhhLkINb0gaq3OhTVBJW023iQPYnNoh/C+4ntF9NvObiFktwq49sxtt9psRGc9IWT7F2Mi0Z
PLnVYQ/JhAkiDUiI4DAPJ51tNRyGyuPrIYdDAIrDJZLSlSpuSqa8DlmQk0DCgbrMWGe4NYAPWT8b
5n2LBnwWzM5VJ56VBRCPV+29WiA5QkkTaYrrLFFOP/PkSygqRPV0luOgFDqaZc02R44yFJsRFFz9
oYYx6npq++3anAgGFquQ6x63j7qCWSqvWl2O/ODeDITCnFuTlnU4Y7haR0g3osHjVUU05PeK5psw
FsNR9EYcyGJvaPG8RKirnWYzW9jKHnmXJFgKVtdfPL/P6xB2WgYFRn9GHVjL7YDRzMpDGti8Fc/6
eK+nD90LJFq0yHi3nM1MYrs+4BqsksBBjpvOIyYYIOkCpiNmwbwiee1s1EhYtIzgreHmjFcu+cKq
AuEHCSs0QL2xOVHpj9izXX1yzEhLdS9VzzZqLQoheuQEOZlCrridseXTh416JtWizBj2DsyHOwg4
cDUm+kubICPWQ9xfg44uWkvcfglqCnEb8MCV8WsaMk/VMQmASeflWhgry/jRQHHvlEcbUW/qfIqT
UOBAwu1Jr1+5+T5N+6mzWO6cSV8D0F0gyuVbyiYhcwidejahwEnXPmrTi12jPkTpI1PPtL2pOHNy
opi/mZPZ79cWZdGJQNTCgu4bOBnOnqZomJqffaNsk+x+WHaZ2kems9PQCs+6aJYJw7Qeq5ISsxMo
4QabTTiCVqOFjp2hAHdYVoL6AU/0koJytYJbjDBbq1E/blsz4txCDsSDZHhP+aOSPPCmDYpyW4/x
PF5GR/UW/WVxzm1ms4qHQo+LXHfb7M4YX0EP8noTKd2rMvOg1jNkF2eBRC1HLsA7hhEt1lXbJYns
MnDUrYCOj0zu5fCgJZ45PswZNuCLlX/QRnPNKRwSQBUp6h8zdnTkuo5r9dsin72phViXwMjvrstV
tiKZbJ7RvPdJce1q1NQ668zV0xbuaskXB2yD0Dj1UY95N6fcScvP2/NSc8wnUzaQLhp0YFw2ok0f
cOAqo7qyujjYCEqd9jyokEFPQdRp71Bjp+OxgYg0zzcCJyjN0TnvogQpaY7TgjKY8v7OcvDSyeNY
UJ9IlJgrQrT0eTMiuByn6poqryMlLk1SpqUqMxBwCyP3NdtX5DuoQ4zQLErXPV1exLrrHNNTlsMk
9LAzjqOyWbM5bpU2JM1XmVqh1AZW6kPQmVs9jeX4KsFo7B0ffghe0ptw3Hp1bOvctBqYvS/9vIEm
ejzTU2miVEOqQR3zrIrcRZmv3tLTvGEjkqHc9kEs87tkq3W7mo4+Nd9s7bwkHyo56Pn7nGC+Ox1Q
TXh68mKXZ0uJCroRDQptAeXCJUQqL+p97Ui0dO9hSYaN13jWCo/s6qlGdDJ6j6pbBbcVJGRRS8Lo
1gFMGUglToZb4hd3jd/puFXpVksGLxs5jJ39Rb2z5FOPOqOUqqfa90n1qlbHnL+TBKmoDPv5GbZu
HuTRW1yO0A1Z+HuBPmJDqNcXp6XaEEBmdunZxsjoEqbzCzgJDEWqySOybltYOpudtwwPSxdMt4s+
n1iHq8FGsmNp16a3XYGszEh0z+ieCNBFNXfzYblfyLlBXTEbu946Q4XJTWTnmvTcoPyq+0dTgSCN
nbq6WPwmXVwCjmuF95icR9U69NlnouGQ0I2KEzmJCZCPzQD448BNiF6gYiuVNy87leyaOWGyzb0F
Xb2+xpWPykhLE0zm7o35flIUb1ne1yLFSdnnNMpgVExR08s2LvqXZbo65q4vYhOFi/olijOyeUsI
cBX9dYzEEsruqUlw/OABjxyJYA6ihBNoiaZcAtBuSICXqpjyLxHQDKREUCjVDZZrBlbWdItyB5AC
7TvdrboXVL9W+mgo2sapXosKdPl5QrWYAYT7UPLSQzXj8Nio5shG01rvu9AstmkZO2P2PtAv0+YH
Z3rssSntEhVb6ZuW9GwlUgggZgmM8ZABw9WBN82AmEWHXSJZCtO5lR+17FmMl8zOwkIx3QyIkZbY
fpMTz6APUNyCFAsCv3Oo6teFojCQ92Vmegnw4cIsmTq8tTeozjjUrQxV/ZqMVzA4/QoPMrFfROXL
+mI2MC6d7kRthgqK6XJ4SiagI4Ba5yRIcp1hDtidaDypGpw7AVEDTjSa5FisgOwMoH8Z/u5bisA1
j6vjzkoa+DjdTSlgX4F1h8oPQA8buZotkAsAUMyKfevg2na2JVq0Zs8hqxTOzpbKJeo0iimmi7M+
GcoRaW7VPvZA7BVA6UaFW4hcM0xT6d2HA/jbGlSmmFlgNpiOxLoVCtPsSBRrJNUywEAUbg+/VV6p
yt1KXbwcBYkxK3ExIe9dr3mi3mlQZBZj6/NE94W+xhQVick/oHfvptqyIbgGRoN/Kn11ybsdKVas
2b2VcF+2jlei1uAiUtJD4RzIBOnFhkA+IvF57anmzrHvBtRNxfswnRte7HNc/C3gpQKv0QIZFPO7
aJH7nuz8OIr2QwNiohVADNeww/3QTIfM1HyOk1EAPRItWhW6n8+oU5zCHxCqm3WX37JnrI/yBebR
bkFArtvcJ+JpdMS9g7H0sZPA/y3WASrvtLCueSwwGavznXG7d4tt1pz0/kG0qa+QmeWAR40FuAz3
alw7QCC4UQXT3Ho2mDPjqIYGlqMsUHjImFRQ/9aA1bW2Z5ax2tmg8x+XaWGUHPXkIzfBi0IfQTlJ
GxB9NbtW17pN70tAozdiuTYDEhFLvNyuHmIiYwFuqsDVgNt+LYmv4jSNgOXSdAoy3C+IQjZ/F2CU
1dgM0vlw6ifB76XTuOqMPtIB7YgSzaaR+52QbJ7fFRq2qR10BZphlwzeg0r62iGTG9azxeEPDkBH
bZ65Br1Yy9638x3H8jqbDC1KS4BiDV6BOGdohmhL6WbNHJrDQUVIq3AaumzyOEDYJblbrdCUFGpa
rjJdZxJpyIXT/q5z7LBqT6TcqjPxraEIDYI//jL5vdUGqYaT115zCCES8BUMviMzHlJfDBynHvVd
jSii5e7IS0Babp8CGstYtV5G+9PqHtMcJXNKoi4rUIi9FPQwlxr20wpbA8Vfy6hWtP00vtoIxA3Q
BL3aVP2MntFe4h4y2m4z5RfaYpKenwwiEBIufdW4GZo0OaDXRt21gAoo0uOLmF/mOs4Xb8pM36zB
w8xQ8phu7hwdgsZG8YoxebQrkFMmzjkvHs0qzgvV08x7h54JwnA7+wNEwCp8TlWeStSIKhQCDFSR
X4oDYzIcXTKcFEwdz3qcJCcTza4hn4G7P0zk4jSYuWofVsPxpO1hIsydUWEVygEMFSQ698OtsWSE
M1HDFi84Ps9y22TPEl/kfBU0FlXp9sm+NQ7F4CNvcjMkmHDfFk+mfZ6Q1IG0j2LimasbjNxju+kA
385QUnAdpQ8TRCi6HppbVqberNJcdUw8jPPCR212SzhN6819pr/iJKU9bhfMeKY0QmfIRDwVtMPx
xZbs9jkaZHT1y/FUA1lvYX5bTRTZC/TtK6+iFuvx+VxUngq70Xrelxm+00ACA34c8D2cWpr7VdOE
mh2s6uSn2r0sKPK2UEHXriJ3mHRAd+pJtYCKqHByNT2wt3CHIantHnJlz9srKrCJvFhIk0h/mSfc
1rdeYeeXXaBqT0N3duhrBcUU9Dmy6aHmNcMFWXezr1MtpOu1WpqgAXgixme72qgZfhbg+Ya8tsU9
lFRZnuxLbAXwSvWp9HjxoljAFFG6rXXprmtclge7+lxz6mkdsrfuJXf2BsBtkZ2U+TKs+wXQeJvX
sUAYtcs7NIBs9WhgBBQdHsuK2+rNBs3OQqM1BQP9CM+6RD2kxHP045jvHBqkduM2txSUBJzC2n2K
UNwWzanAlZ2uAFmvrQ5/dzDAoJVb8dSVzhoPArC6fuS46jj5gqLOvs42ZnFVuhcTcHaexSg0PJRm
tg0DBzWWaeMTCF3O9EsFn1x55uRSDp9K8rl2FavRv+QZyhDUuDbupgp+2mVpvQB/5jxOTVyHQF7K
KXHzMnKaV4m8xcCRaK3ShXE9axbHVemXLEdAJYiS05VoJs7Ouw3Z2bFgVXYsCoC9V0mh7aluNBTA
K2aO8C/JioH6EoDvisL/Xmn8qt+CLc0JzuqnOm0qtGNg9Yit5utgpaEgTDVgECi/VfEFAU6mGofF
QLrUoaF3GoFVzMqrZk6+oglvHWkA9VpXGnRvvRo4R+nNywLy3oYTmPxck1MmA0MD84bueq0JiUaZ
0IHu6tLl8nEc5B45+zTF2bzN0TVUAWriTW9dNeCh+vJEFjUYkBqOTVCCWOZchLNViT+jpkGiJPHL
5UYChAUoi3aReiz+k4B44w2Xbz/MIe7Lt35564wQjZ6pO0+d9As77rWDqcKqa4fWYTaNHpwaY1BF
oHKgMdPoPJpdVfy3BmTTSBdgFhJnx3eKo0mCoh6Q6uIEpmEO/czkkvKLgmnGGvSmPUc9htkYt1px
5XUWkMbjsm7z4jRMD1DnC4w5cMZNxg8ayhcHytbOBgIH63JpBwSn3QAZHxhDE9uHSaW/9hngzU+a
Pksd7ZYs0oS6M4HP5unbBJAP0JUltwa9Eols5h7witmHN8FuWFBp9bozEzVcsi0dn9vqrjN3nfEA
p2dGx4+ii/rqK0OfBVPVmjUyOEPGUs4+2GnHHBJXkCcNuGF5rbbV5EbI6wRvSKq/DPXGTACArgAp
x2dn2qYD3gwdWoJ8e0hYa7w4yaF21Bi+7uUtSCrq9GkDva3K1WuqoLN8tOFS2zdGK8qmHngeil/U
Fa3tr9zX86NuAwIefA0n3vBJfm/2FGJsG4qqZUYAQlFbInufnIN5AwaQWqxtgBYzMD8N0GkFK3k7
3RRo7qzIJawUhW0qod1jYvtOYZVtWgi42ng3+4YN2mgofqDar28BuX+zxMVW0oAApkEIrPSoFQN6
A5IlAFEaJawQCoCCNM5Xsx6FfG8ghLFSv7T2CowvCsu3KZLtsyF2yQC6Vgo3+GgBVkJ6CRHZj6EC
FQJsgP8j7UyWG2eSZf1EMMM8bEmA4CxRKmrawFQqCfM84+nPh1rcLlG6ovU51Yvutv67kpnIIcLD
3WMsFkW0tQBXBIor/Uh3bq4oqsmVDifhsW8+ejg8SCjiwg74t056KLxhhYWQm0zugAq4LF57Cmzi
qm6XYnY2p/28BPop7oizb3zzuSuOQ3uoZbdNAoIaWKem68MkqBEVcLiKatP1BaXgm/m4eUQf0s6S
t42l2d5wP1SwFAZbCvcA3iuiKEmzJUDzYoy2KkoZ817id+f9a+n1C6t18+DZyHbtcDvE2qoRGjBX
gGrrNRSeLAtCpDUQZbGf6Ip1rKyC8HBXKkeBHlxAh0l4qPl9kfynjV0P5E1yRjJrQD/DHBfaq0G0
AmYWWq8+tW7LXMWkfQWZPYA41TVv4hpWjrn/qnXLunxq6p0m2wVxYxjHdsmeVPR2aQwDYWzzEOvH
Oc+FQJLgJelTLYuUPxOSFWMthi74lWSu2qZmq68yadWR1cKOkIrtRHUjbbOlHq8L6Uz7tMUQ+Tuf
ZqmqthKkV4/grKnve0A0czoYZbpSO4cSei52S0np7RFwgD6dar6TlJugPmRUg/BcRZ6ubWK+kKV8
JNprBy4DJhNQV8CtgWBwoqFXWzWO359TSpklCBglH+gyJUUsgefKkMIFYUOjjEt6HBNpRNtwelSA
mMxpFQG2jZ635ynIwxvLc2B/eOFb1T4U8VGINg2Puao8RYMzheFS5z7rPizSkEL6HRK5Vdy5hi8A
lf7mjhIALJvhUZwTAEFaDip01onYRjjoILY+4R2xCsuwqpQHQ9v3IxtBWfjRHGDVNOIbdFrWSVhj
+TtJd4ZQtOWEqFvn/Mrlcn5hzIBiW7GqqsDx2TF0V6+o05iR007eykcPYHBgLKME99IIga1z7p1L
GcCJ6rtSVIT/5loW33Uo1m3C8pryUu0ov22t8BCCYRhptVOnepMNu8p8GOOXsrTs0nJH37KTQAVf
8G4mby01M+TVOpm600h6QiU5o08vxV8J1ekq21aw0vmstmfeG8JbaN0XIUCyRel3uI9SlW3A7UTy
LwtrX6LFHLXNlICufYh9yw2np7bYtST8evAUFGsv3Y/5b7rlrHKvtrVuDt64vKvI6fw3k/g49IRd
WUwIIKlZT889QvaqPsh5wqFRoV4JdkZuMNPKK92JiT79dB3yMgfWbwOkJklzIPrHQiqcDPhVrx+y
tCSCW48ytn9wNaaa6rjg9PK9mt1EM7bW0qxuWk01yywsMbGTw1mCCd9N85bafEXQgdkoF71Q3eT5
KhYecTcnh0jWeXjWzQ9q1JSQILSB+JTFC1UZMfXO9fAY8LxGGuRIYiGs352QMDcP3/7C/xpgOMr5
/Jhy2PuMQuL7hCNip0HZeq0jLb/t/OZYlKi0tWnXVvVRmGAFqh3HO6zh8cUTYX9e3RRGRIoyDgSr
kd8AUGYa6VwjL2OT+rnXR1u6BLxEIxlSSEiuqdPT6EkgDMOD2v6RfZ82sTMcbZJVRcD//JrqVKm3
vijRKnh0dMwmBe21ZUeIvej4ebYNzHQlZfGa6HYCyzCs3Akp6hTmq9mdIEPfFN5DR5Id+bkNQTHN
bqRpLj27ghY7vu/q7aqydh1hJ8lsm3OpbOpSX9GQgkrtJBFRUdRSD318r4GTua3iDspBTd1IJqvv
2DMyISAh1AMw5MBRaNp3rTvj4VwN9lA5QuxIyTaHayec/e52GuRjB/+T7UpGWpbaWg5e83CV+jIQ
5bbRe25Ewe27W5PkpAn2jUFxXxIcn/86aPJiaKnCmrdVfpTVcjGG1YIuvMtJPA/AbbUk2lW9U8jO
osLEegjgKh7ExSDVjoKEV0GVkkVPFUmf3sWOkTdLIf4YRYVM4D7jhunE3xLBvyns9Xw/NWfK6XNB
VOU8DyYn7KHnpst0d5Tei+CNGhf2DgBN2jLo10XX72HBBDzj+OmSLobV/RjtNR/UTrzruKEj9hT0
Ull40zpaj4IRlPdF9JRzzMcW0g/5a7EQNWiIhIS6Xq745ItSePFBv3Ufup9RL6z+NuOF4yptCmKV
Y0pnkhauThamy5EazyS6Vvw7lkZbMROnBcyPSRF51pD9myU9xWWCU6JJ2Rn1pNpEhvEaBxQUsnGk
JbUHZ0jXZwM9uoE9FuSK67bTiI76kcJCWVCyKOS3VDZ0SGXesEZhNO+SIXwzBvagYdXxW5LT5ZrG
ypOdZ1wovReBCmlK/ZEUSfQ81b22bS0r2uuciV9darbrroiDbUXTaioSkOZwQqru2iChHGimQOwt
P6ozrGxvxLV4Zwzt4PZxDo2miyXQ+X4dtGc/lO4FdlWlFCBpq5S7I4eg0YfF0lMtVxlfmuEXEfHC
AvFN1dgdtRcluU98qJmSimnaboweVLNZjWZk+z3dw6TfZXeW5XxV1JWjW1nGzRpvMYzrVzow8CTr
5SazxOkEUhctLVgee380za0RQ0aLxi7lsjZTWzTraBEnmKgklUAPFCkS2FitiANJ90dqosAhPe1c
T2uaQ+tT8La6BP5GMtAMsuJWMWJr2A5t0C01oySu4Pa0HrxIXlSg+2KTOgF19EqN99UowMMsWlei
rCHAvk1LPBAjvzvk7FHUibdahI2adfAVwRl76jomrEhs/hdh6bEA0cmM7tish3iuLUTdivbxW2u0
HE9NqmWAyi+tKBs3Cvl3hUvS2vCKEp65+Rbkj20mLcX0pqeLjURraD08pQmxH9SOWgnuQwIptXlK
ggeoH4u8q0maHoy+WwT+bTeeepJ/K/0YvJBDVixU7TagXDRVnZ3le4u0WlNpd3Cbt08JILLo7yp1
k0CxnfBM68QMFli9kHmBhMK3c0K1Pn8NqgdhnCARbiyyvGlX5696hOuLyOudhnvZSu06etKDvSkp
kJbgv0KTDCA78Lno0DvuYrrBymAZmdWsgorzYCoPSY8pPWBgp7wo6raKfg/ToaXYHJsf6HwWNWi4
wb7r43NbsPmbUz6KrgC1cZjuvGlV69ZCZecZ0l1L9lzpb6X10SR/Jm7RMQEBzY6yVripN2PByqYy
LbupEuqMA61KMKkhipSzQxx1S/SkK8kkzKh+JdaH0eLi1nrQkPNFrHuLPDvBC7KzwZGges5FIEPq
eKrjbdILxJgZQYxmc3Gt5Kp/83Ifx9/Moa/b0vA1agL9Ep6Coe6lwYJmVC5ETAUNnrw4OSUQWvyc
DJauntIci7L6klgvY71fYta+HMEVivBpThYwFtv4yaNlflBztJR7IRScmnpoTTLUTLsqno4qlPSS
JDrgMwp3EmWcfrjtatHtYQKgyVwI4ovI51cDYT80Kvx3AJNZzV4rKxk6hhbKmxAeZgVQ2hX6sWyp
9BsKPIjU9dAyp1q9mqI/rRzaUVPCrFc5puZdXsJa0kFsS9WhPTfARgyKwveUqe/Wh0Af1jU1GSsE
6YIBWw6RrU2OmDWrLn7sDajudWGX8u8ACggt8dyKKDxRBoD/aDmy4xLL3AwJmVOER0UirK2p2yqA
TlI50jGZQAkbZxHMOrTyMxVxSihjQ3Kb3npNew5C6s/ExSnBtaaHW2Malw0ZqNq+wLaiFNPAf/Oc
SOCxHf17yWy3CnTbMjTWZZ3cTU20CrRfAbxxUqmsGdfTOL4XoU4qGltnrQ83hk4IXVMk5cKw1vSf
RboQsnPp6SwOT7Vk7PBJOsRNc0R7ghYceUD5NO54K0CV+nbaFock28faoZegQpA/36QWzehceBsd
YauZbVoVkQvfyoKkSeveBZHfilOAaJ2vvqjI2D2lXfYUF7LiZaSkHvZQc0mH9fGQS8+N8apjiduM
EcU4NM3rkMCkCM8mhyFoHDh4+siT58K2y9BBJGBEYfdY7mp4Jfh7pa88+FS04/eSSFpUo0UkOFPw
q1TgNXT3Q/xUC/xY8FYIwUlP1MTeC9dWMiO9KdxnxcH3ewtKEWbnmmulh/M1WM9FFW+DDgycW8fj
fFliZnsldQ8igmSETrPx58JmInj7TJxkp9eyEq0DKx9EiEzy+SP7Yk6MgdvHYtCjZ5yBgcJwq0gK
6NogCYj8oJ55vOHx5E59D+02WEXmmyxSIJg85VayqpUQGKKbxfQ4lX3FjQPP0bgf87a8keLajZoc
/NFAkdH+CvroNec9LDvNrsC7TRNCVEQLFLEupBUy2rM2K66SEGqLagGsVrqL55fiSB2FTONAU70b
Hh+v2uH35E/Wbm4sPfaNo6oZqI25tF5S1TbEm37Ab13+zUsH+TJfDd4T3XcIAUjlzpFIPhFKK6or
7rhv049GMn4NMjT7rVIc+1n5MLwXKbD1X2yyXKst0XIGQHXOa5JA7U8nLU1KNzFFOa77nme4WzRj
9S5SKp+fsBT6Mnn8mL4jSZhMumicKm3dl8dOpSZKYcjIUmqjCkyfOZv19oVv0OiDu2eG+L09UQNz
aiksKgoG0LbMkpg3HvX7FKKuGhq06q7OEXdSUJA+CI/swAoSZnbTGHA8zIXa78pTqeV4MxOvsyMq
e4iW6ghuBTMNdlo5mfb4of2pSahU7X0CxEwOgKhK3lGffQt9aImACnqxS+Dnci4s6mKoIZplUN2I
Fry8OzW89WjZS08/0NZmG7UHQ74LjBdR+JOLO5DkKdlQjyOviWVoTOshXFKiU8nntFuj2RbdLlOk
VUalJNbXbeAQxUjZVnuvBARKe24jtETcHV3gWMOxDt519ZBqj4lSkSbsIISX1lkl5c5Q0OCWLeAx
DeFmDB5Gfyu3jt+aEMsVe0igirzkTbwexphbk8Jo9UcLnqLqrHaDE+WKC7stEu58A3hQ95aqcogL
+K2zoET3c0dLnzxrWE/CrinWyXg3tEeE7HHlRgrah1PkmZug5/4wPVst+p0+tit93BvU63lZF1r/
XHNXZFST0A4i5liI7/VHhQrFAx2iMIwKxTagawxQmtdaDWa7tLxlVS4Vnro97FY/WTfUh9N1FOqL
8jawHnz/uUxdfLlnXoNJ9zo4n2rhFjxPlrDiI3sTehwKRoG1jc3nlEq3dgJxSVLHMtaFcDKUl6ZE
OAA8MkCf0YyT0iA6OXbSs9qVfO4bnGQob7pDct+1tBsJCDH3eZ3aPt0s2NhS9KKER1Xd+d62Vm8t
7UkVYRnsZXPNWVW959FYjruAX6gYT6isGTzeaZiFgO8U0gjT5rdhQWSQVsF08KWG635GOz3LnXAV
N+JgGWj3ogpjfDNq8LBoX7do8p0X/QrVlYztLTKwzp8cD8SqOfSWbdV7Ui82FahwKDUboS9WEIkL
eBfWuyQCtvUZCYQb9s2bIsJDV/b0VtS6RSo8KhTLW31niqdApnkdwdQDrpMkCTuZrDC6HRLP1UXH
JKSOScQULu0o3WreWi+xq4RsdazylTwrr4EE4dVBcFAOKaXkjn9SblcimY6/nYmpNTW8G4OwXYLi
AXIaLBTMYQvDWvUeeBw3ro04oToq2WslrOLy3Sh++eqTziODPpRMic6dMGcleFSwlOcCc5JQU3gL
UCZ5Tgfdslv5o6N1wJgpDXPrBVl/9Tryf9UZNYp/d/IR8hVRI5wPItzpdvQB3bS9acBPAA/SuOiK
wW0GhhxT6urSoZLWGcleVPV/vBYIq9ulcAW9l84H9tpb6lbO1iatwTVy4fl0t79o2NDhWBfNsbDg
kjPOfG5F/114I/TaZ/oT+6MABnELjFq1J6s9dT2aiJPXkajtjeRW8t+zV2pJtUQ6cZRL1h4gzin7
Q8RpTo6itBJKdyQJ5pmPF9SZCEcaeH/KRoaQ2vb30BKh+kLzR//wu6GpUn3X0KBW9w6h+sA/AsxD
icS6Cco/EfbvQksyje2dZawq7SWMDKpZf5DZGDwA1YRCDmYrruS0/fwjUAX1FfpECDsjg2Hn1gap
HYddf/ahp4LeLf34QJRdQCDzzGNWalBHogUaEeUj0JfSPWA+ggu8JSM7Tt4VPI4q4INDI57bbC81
R6H5I4sBabGH36AP9RBli2uaD2G3DnpUadQ4xXJNURvZgwHjJUAjsOEpFNoHTXGB4lAEVtPa36bl
W24RLKi0ILEA6lKXhDVL7j05PRijvEshJoYCfyME4TqFLikgGy2cUNSdWkZTmUjSjTjAEVY0d6KL
vYBYDeCaAu+xTuT71HiOzXNImoVaZFmPKrhMudLLEx3dAfrJYIiQV1Jj3HfmvOeBOQ0UjFKK2k4j
2DKkbZ83tp89NMU+EygADKQCFF94EYzQOvYWIPGJcNE6auXa/OOz+xXjlSlMdkXWMP0ZCTbG21aD
I7MQKwhFFnqCRXsrAUWCuHtr+XcBm/djuCny1xrgEm5D9KcLXU16n4snZhTjbMHdPb0Kv3i2dS70
P6XyOmdg5fCGbJCfpEV2O9qj5DTBOX0MzsODQuB8lEC6bD1q7KFbJtZGyBbMyxBXyvxBOljH4SPL
UI8UhhZysEbSoyqPXESJ5caqnb5X6SIiSlTljSW6TeF41d5oqQ4S4WO9dQ4Jyg/zU6Kc+B+jYJWf
tdsMpkQOZfkRAWCo3o9QA0g72w8OW9buiPUN/z7Vt00GzVQ6W8Ft3D00vM6+tDGlUxlt+3Zl+ne6
tkefKXuL5NXniEF2zUC7grccvxyeKQFF8tbzVsDHZeUUxXsNYSffdqBPPs/9kobB1Lq7/pBXTkhS
oiKLRawTbzTSYlh9md1wDQxtj3Y4RhdbQ/92fViSM13snXtzKJ+s+BT8Cs+IY0FTNH+BtKlZtHfd
E2RQcZncyvFOQuPae04RQJ/iXa/2BIhN50izesiiKL1AzWbci0/lrngrkZ4MN35Kilvvcr5e4m9U
cmsuZBpKFATEdyOcqkdrK740e674WQhlLsyb4YZs0npthaV+7/9uhuFXDG2rsqghCn/q4s1DhZVF
ZxVPWxLSQoSS8VLcq62DWLSiogA3EGvBY3jOH3TAoFVokm8tKKwgY84/ZEoqoGuQp9bQuOvhCPeg
gjn5Ie89PpYbsKojFCdb5ZmX7GbPra7YRsjf/kS8qVfkiis1QlcK3Rk+47JV8S0H4xZ3JACZfkuK
XUebBOIHit6X4WUS8NFbZE6vIPJYNqMNTBAMiCm34BARuqr9LMC7HeEZ64i2FvXJkBbx/eCt/SNi
www5zTojUyJAv1VgiNUIRh0QQhwNaYAnuELIaiLTWMZPxcckbrpgPcHoQjofLnsAhEJc18IuEtq1
UoI350evf2ha+SZQDmX5OxFuzah9FutzWUHPT3ddY7qZRI3E3IhGKXFPmggzkUKxn5veKdCwdjDq
dfdnR46/9ntfXQn+I8CfjQP+sQJUAcqVWCRqkg/hHcLul8i+heZov+HP4co3+Sa0H/udsRlXAQjO
NXuO2dT3p9EvvCvSoM6tbrbnMN3fLbf/OrinPD6dYFk9T47pRCeEccbeuPGOZPZI+q78gG/NmGiE
ouqaqtC18WJ8cB1LVX00AXKTq4tEEG5qDRfxvJ2p+KqwCyx9rqJ3+RU/hu/HxRLRnJt40Azo86on
ZpTSlCUlkik4IKlOBhYHqBMrBaTf19GFRW0iwzpZ//y5v7Xjsf4z7oXfhT9FNJz2Gbev0v1Mzg84
wf6rrP9fJ3hhduGN4tDERF3LLNWOslJsrap8HykYwFVx28m613Llyrf8bm6aqClzswaTnlkXVhJC
ElvaoEawevvdNAYoG5yUVLIFT//vF1ETTVPWVcxKVONioKbo+1waGEgtyPJT8sECvmiENOSKwdp3
u0TDGE/HIFqHNnu5O1UPrkzJIgodWr3kMAiozslsDHUVApgN1ZXL4DuXFw0DJQUTZFXSjIuPNrRK
FUg1mbQPIql71sqPEMRb/ZVpfTuMQudGei4xkHwxLb/TrD72gDYkaxPDwMhKqODXTva1QS4ca7LC
UCxFZpDRQyAdmZoJA4ytkHhQcX7eD98ORW82k4bxCgzCi/2QBSWYh5zXywItP83bg+YtN8PV/2YQ
w9QUtjbdbOcf8c89HTejPOUxg6DfXfTJRpjFy17o/N9GubgfUlNF0zhxP9BYCXwv1zFiaeBbZolf
Xlm1L8cVMzCd2WgKN53ENfh5Qgj6gtiXgCla2bdTf1PB8SXtT4ic/ss5XQwkfx6IR9UzhHmg3EAP
qpzM/Kwq0pXZfNkDF4Nc7GlT63OrHRlEzj6CGAYNuFJ1rdPFl/vg7yAYYFvcPNziF3tAwiYurAOd
mQwyhI69gSi3qR9G616ni3JzxaxL+vI4Xwx3sRkKL9GGxqAZNO27FhYlEKxTahVzh79oBhIxMd4O
/ennryXNK/UpJKBwJekW7qPG385kF5M0pD7XVBXHu1LMD+LY7doX5H0toFkAGiiC+DbJATHJXVRU
B63R1lJ2rYezNO+9y98g/6dhmTmvzD+HTUsl2sFL1AhraLYo7YS0O0HmzqPtGGTxTRdjan0j+l0J
TaXJKc/qqQSO0ENceNAVrEx+XpMvJkksiazNTn0St7ImXSxJ5E/gZt2Q4knetxs4jy+aoBD71/Gv
JA9vtcSdylhZSEP78fPAnOovKzH3NGNki6tnjlQ+r8QUN8EktQCYcRXVhPyGNpoThjAJKK+Ig2Tq
Yq7kn7Mm05XlQJmP2nLBjbjT64Kgwitzg7JaIsTbMRmNFe+pJb9kmpzT3daTR1RQTZ5ktix66rkf
S/jqDUQa1W4MlS7IvVYlOewbnZq+Ocgo9X1d0TFEwBXUuoktVBL2XB6ftkYppPG9PyVJasdFnaaQ
WSJ0yFEwtMaHbHoARWIkG3upNhF0FopPTQT6y8wAIEJLnUwp5cTlPwreWtRDa9xVYy5gJyHi+u3o
I8wSugGUioKEskxcs7EQytIVMNJdzBunciMXc8mkC4yxvvO1sp9JMmFy1hQtR+FZZzOY1075c1wi
x1hMRjVBskinHFZgl464wuYlItVabOG+akVOZRu2KZz4IO8kY6nlA69+00RRfSu2WtVsxkhsertt
0XrJlRfjX1XosrBE7BAdQMQj9MK0W5GghVkCBWbyuOfUlCFR91lbd3dimpvmSfekCduDsJDkY4oN
r3Rs9BoukREkQb8UVC/w3LDMAoprUlnX9kjfQEr+aVDl2zBo5OzNNKvoQdRjLcP4R0ksbGv65qlM
jR4h/4iODA5I+VanYfJuThI04VKjmq97QyYs4nhQDDuqkuBV7FTxJsuUjOtFSjOnYee8555l+Lsy
zZuHLA8go9RNg/nQlCfh79AX+8aNkljJINQorYjmJ5zVUrGaADnySQrbTxuIvqrSVtOykBWxQ5id
cZ8VEbywMJBcaVDg7AejJj+zMXubFlBV5VitGRc7Cf4+ymgs9INlJvejidMP9YjFqAxooeS5XRd1
jgSkLMxLJQZuNkksBUPtyd5r/IRRvvhSaAflIGB4aQXtB+ao0nucdlJx5YmTvhxTxZLg/JqqoUvc
msrFDVHHXtcWggHUgrmbIzooL0s322l3MNf3+NqsrFO/HtzIia6MPIdRn27Ki4Ev3ohUxrytEhnY
KOiNDX4kl1dMWK+NcBGUipKaeUxeQPV+TuBCirTt+fmW+2sA/dMkLi45wfDo/qkyBDd5uZC3xUq9
bRYLf4+vkL4wF+d6nbknZaPd6ldu9vm7XIysEP3AxzAMiw7MF5OThyLQJiq9i7I+S7ljzqXMh59n
9836MQSP2dz0S//iU65PRUljOdAQA9+2AGZzBun05yG+zGJ+n8igNUOUaMRlzk/6P89l1pewk0Mx
hWtsPNSFwIXfUgi45mT6ZZPPw1iE2bpBnxFdv4gYW6Wp5LacmTtoNLNyCzFraehEwbhcvfw8o2+j
EIUcUlZ1Q7SMLzleT324M7F7ojtkEK3y8DHsb3rlCI9Bo1yU+BAKlJsk3HT1i2Re+WRf11MSyfsM
SQN8MTX9Yj+KSTQJopjMxSaszYZN31Ffjq9ErPJ3o1jUyg1CSWlOZj9/NSGxUmJwtry9Otz8mv/c
0Rt5uV3ej4t1sFivdz+v6TfjKUyLhoqSQTjz9/f8s0sGs8zwsZ+vXxglLZ6CRvSYla8/D/Jlt8vS
p0Eu7iNdbGlTNd/xPsVc5PLU8K7cFvPf8OnI/h1Bo5eFpCmgABdHdtLDnpYajICbvN3gjpEZJ9Ov
nSq5Ymn83VQURYTfJqKTVi47XgbTqLXKLGRNB6E4FaVmbAL4zlemI83pz+V8FMUgGRNpzSvqF4cX
UpFRDxbD6ONZK8RVr/unCBzW0rvngYzJGL2FFRXH2IcrUaKC1dLNz9/sa3grKVxNikHML8oAD583
YpWP8piKZbrM6ug4Ii0Rqmf6+Y7QGuGbhdV0pnji6JSrfx73633yedyLvRJB1e30pqIHcgy4q+a2
MkgimtziPavHV4v2Kz+P990BoMMULZBVGnxyEj7Ps49DTy8zDGrk5ANPugKFsYiy4/80yN+37p9T
FvaKoQYhg+Q5tyM6MtRWqn7levxua2pErhrk7blt1sWegXssCIJOjiZMMWl1tozHa30ovsk++Tr/
jHFxPSVNL4vjPIalTLYo7cViP80E0Ql+jzYzsLZsVv3azL7ZE6BSPMV/e9Uw/OdvJFtmWBtqDps2
/YgqtxssV9OXbb1vhMT5+Ut9c5GAfSl02uA+lPjzeagCcUahNAWeiXCPDeuETnAZ088jiv5XAxkk
j5ImWzTi+TwQbYyGTh1KcHW8mZK9BW+yHiDfCk8/T+i7T8aM/jPQxYEKyrarMICgqhNu4uCQd/CZ
XgzBllF4puTHQnKc2sPPg35zeaik6rOTPZ16Gf3z5EQvLGHKUjyrkm4pmqOdUnvscU+QDCjjWFdq
T2F3xTX62y/3z5gX7/Mg9NjaK4xpwvlDJC+lHkXNLRqYK4f52uQubgwt6apU6SmTdRq2gKgss9tM
PNbleZY7xwEIHdSgn9fzytzUC+gj78ci7WXmhr2e0tApAlvdsP9jUub8eaB5kS7eHZVXR1QsAhwN
RPPzhxsHsau6iObsZo5SH1pGXO2FvEJJOqxKLC2G4prd9Hdn+98RLz6bprVh1hsiDcWlwq2HVxCD
ZW/qqzCAXIfZwM/zm0/Vp/mRGSmaqRBYEaoSyH2en5jJ9AJt4G/7GfrU/FxgDJtDR/55lC838TwK
QT3d4AkVv9zE4ihnre8xiqg/tUhdA//PzwN8mxz9O8LFPewFakNvallY6O70Fq6TzWpaYxm9EbbF
Q7j83S3o+E2frGwJE/vK2f6yRZicTsdv/gAT05Hv8xJK4LZTHs7JZQ1F/CGKfwlxQx9NJ+ohpyNt
+HmqX07bxXAXX6xq6hxEFYmupt5hIZZob6a/Kuo9pi1TgfghuHKNfLdD/p3excoCojVIJufplRuU
Wp5CHb3+b2stF3O6uPujIk0NMWAMHVaj568i5FWt8Pzzwn23CcnJAB5EwDJetM/fyRi80ajn79Rj
XKwQSdYfPw8gf78T/jPCxdH1pDbRonyehmvsK2E7LTAqdFHL28qqd3tnWCPKdrSTtsx2gt3aIVoF
DKEX+GusITddrRtfm/HFxRwFHiS3mt8zIsUP0MVFKHl+nvOVIS4d+9uio8nRvKgjf3Wpn/tm/fMA
328/WtVThZMB2y9ea2+Q9Q5hIp7/UY3ZnBMPT7J+9/MYX/Poef8BS+ERYIrUMC/2X68HuqB384c7
y+5TZ8cPCUpyV3LjTebW6/LKnKQvz9fFeBeTAohoRblgvG4l3UtP3ZO8vIuXiCfl232/l/eGjU+g
fWWS8z10edX/O8mL/Z+UXWWMOitZQaerraNCnxsIopG21VOMaKkERU890uq8uiv7K0fj221Cuduw
LMoipn4xdmmogjdUTBhUNaig3O5/nty1v//i5NVSZBpFyt8fRugztN4R2/efR/j+k/1nBhdnqS1i
vShjRqjCM/4mg7/LsGcRBOfnYf4/W+P/jWNcRDaV2gpR7zMOwIrh2y/hadp36zf8TYOPbJcs9FW6
Ks7lFdTj6rAXYX7oWeE09AxLu5Tx7pR+iEsYH8tQ3PXPj4Srm7Nlp9qVy+NvLvllS3L0JM2SiUEu
k4tWbAVxmic7WYtyq71h9eCah/KjsX/dYgGFEQonwbcR1p/F3TVU82siMJ/Cf0afD8w/SWhp1VOp
ehwIrMenwMkfsPaucHh0BBevXffKh523+Ne5Qv0AW5LnAtnn0fI0pJlVwlyjfflRPiCzWyY7fSO5
w13+NGxhBi9RcogL7cq5/25c7Euoxev8MS/vNsnTKqkamGWOH7AOARG7h+ihQ5RfXOvU+c0pJK/S
Ra5qXF9Z289TlPUebUmG/2LhHUT/vtF+/byG6rwLP60hIJNGPV6nzihCSrqIfajuaDXCpmC5G2wT
f3nrBitjN7K9FVTyVbiLnWaXnqC10ii1WU4Pt72rHXViP7iet/UNX3bnOerxOLlkfxv6Xtjn5L8N
dS9+4rxG/2yqllJgXGQJ7UmM20w5hd6Vk/pljfn7wcdJRSyRf6kXayzS005UOzx0YWmKCd1kroR7
X+65+e8H49Lpuasb+uUSq1VDntghvGrl56HCxmPbB6t0ujKLebNffsh/R7lYJd/yqDb4mODLOd4h
3ta06GpwLVL+Go8xl78PjkJhWP1St0imuk6UnFYxja0/IF5zin3sKMeXgi5b6dJ3/4ez8+qRW0my
8C8iQG9eyfKmvVotvRCSWqL3nr9+P2qxe7tYhSbuBTTzMoOOymRkZGTEiXPqU3CA530P68mdel+8
WPtkRZzdCi8Mkew/993rWKeKhijKCvVYFe/92xz74Bi1YGZWknboYFBpWGvVuvpj3QdPDLqOx+JN
v2//MLDxjSv5bdgwC69vPrd/Y8cvzM9uyDjsi0D0Ma8OO027n+ZwumjhJXTDd+it4JMa5WAZzeZL
31fqRtCUGhuZ7sFjyzzEfSd8KcMF57lxBD6a0WdXZEP/JYt7zHgyz4Tq0KoLBm7tFe9VhXINIuFX
uEc1qtIuZ2zO6Yu9NHy1JvZAayFOXL9Y8YePRqbN/OAPTVpB46RjRNglrxpTPq3dA2zfFk8vD8Pq
d2E/COj2gOTVNgrX/q5bWOR1SX32A2Y5mZWaopjljLf10F/BQGEjGrHK11BCDbItEF/H989d8DrN
nlmc+SCEKJUU91hkViZ4FYBcOJAcHL1TwQWo/tJMJ18tmLzlKx93eeaStTBylaiYbJA6OufgdZzf
lsN00RtUBxr8VslKWA0Ld71ylWqrIpU+zgB6pUBF5k0khInzsKmg7/ZftD1kXFuSqj/u1nztfpQP
T1zATrGtD2CXHWbZHOarT8W+2XkO1GkrxjtCu3xl4mUhR/7bipkFXX6VKVsKbq0RGC89ThH0sU17
pp3aVXFHMdeGZ+A+eer5Gd0m/KOvPBvJMjs6pXd/lHVn38UObLJ3if0DsPvPhQ8zbfxnP2bm/maZ
VFqdGcigOFD22pa/Uge7Xo0n1fF/1mt3k6J94WQr15GhLrXdhbbVjVB1sRcz51cYV1EVD/NtuUfm
0yhyGMwZXPcW7Pz91J+tc+bzYZTJRTWy6cNasRO7ugNIv45fMid5qnfSbtx+YXxzA8PhGjjRnbW1
DoweONbCt79xDEyK+CQMlKp0QBiXn76CdzAYM4ubkLEo4YGBmoXPecsAACyezhJjz/IcLQtvbdXl
I1IE5rnci+furs1XjNGO0PvajQrZG6W3V2ajFsxOn2m+ux/NTj/rQxAtPVkUgxqz9a9KAwRsQ+F0
9NYMeP6Ete1e23oOEkFray8tXec37gi6qv8s+OowBYVctFiu1llst2/qn2YLnZqNoJt2Fr4Xpyog
l1h6syxt8+zUjIqoZhAyQWsNJXryoOvvn2/o9d8HvUe5m/hFKfMquwz8zlKq0iMJomZ/CD2LaeI0
EzafW7lx900gQdC0MncMEXK2eeAl9VAYfahGTwoqr8m6W1trzj/1AVvZhn+8F+PcMphjG6v+V+Og
brLwA66jz+UPmO1jYOmJ4gIfcxJb2Qi7ER2XEyQTp7d3yAgO/co79keVaSCmd+BxPkYvqmyHjni4
q2GidCnYLVX9b278hx2ZxaPO8D1PCSF4UUoFWPPeDZYeZ9cRT6KBLut8XjIa0JKXR0VThiQmDkTO
AH+RWTB1J1dwH3z3iufPN3eKaJdnEkNMnOiAbUBOz1v1UQFFjM9QAC2Txnr0lDQ8apoXPkKopEJp
FLVwoY0Q+7fFUj3h1iZOKb+B8LYO/HjmVoKVma1gsIlNGTguw54WvIOfL+6mCd4mvEM10VDmozhe
WOgxQgMgqC3zIcqDr2UcLZyO2yYUk4411zRrufxQSW+pXdNQ/knGc2/tS9AFn6/h5vGbGjH/Z2Hm
/XE85lHTYsFXHNTHpr4ST6Tux1SphgyotIdNaL9GL5RgPOcd5qulX3Dr+NHAJnyqhkxfdLZEFCiF
CMg25GjM366mpEO99x6YP/v31xJjIh8MzVZaqGEcywGGtOeYOWVnROjCzo/BPnG+yr/kjWnZ7kJi
/xcIMvf/jzZnBy1K0lGr9On72XDVHmB/+Nawn7/N+8BhttdOfi6hKaa/OLfIk1IEjG5x4V15jJqP
NN5gbvYi2EuhhLUeXGOluQ+1tPvcdaYPc22JlJYUAqGEvwWaD/etnHhh3RXwsLTuAc5KOb3vl2Dk
Nx7KE+CFKoQGQnQqlV36v1EXQt6KFDz17/09WE1m0zfUdxAs3BqWA1/ves2YMeE4WS1F4du2KZLr
uA2eOa9gmXrZS4FZwzOzQxuuf043lsNg9xraDljeHGQhfwOIhgFh08PVdGz+i+/QaP4/+/PqrxgC
tlB77DeO+2jsdQiCHSC9TrYdN0+QUvkryVkI19eoXELBR5vz0m/fho2vTgVmxmj28LUejDeYZH8i
wfqrZ/Erf42S1Nf8vITKvY4CdILJSE3FUg0i9uygICY3asUAb4kAs4EbbFtQLIzao7TTNhFMpbw6
jIUKxbX/XpqcZeN53Us13P4RZFPivpHfaY1Dkb/Qzbzxzr20Mi38wympA1ly0xEr+Ul5ZyT4LTmo
e+Vc8tBZMxRH0WLhWN6I6BcW534T1hDCxiIWUf9Vv2c7OLDvh7P31O7g7T73Dkmpkz6Km+ALXB7G
IV+Ks9cR6NL+zIfSUHLFQMe+vxfurWeP/lnxytTDyXwZvPW4QycDqpwX+Q6E77+NSJeW5cu9jkez
803Rh1Q2fU3V310Hhbi/8EEXvGb+eirdoAsrJMacoPXfKtn7KajfzFBfOvzXGdrlUqbE4IPb9JIf
Re7knOK2PYnhDkW3VfB7QEQCleL7btUf5CMY+ZXy8h+2cCrbMRloiYDKLu2KY9COpcoWVtKLgCJx
9toO/xYeP8HvaN9a/KP7Po+rcuG1AkxKCEFLXoYoXvTVS/t+wcjfdtHl7UR6C1BnQprQKZ5nnkrk
1UUFk60jFXGDWH2rZN9UVah+C4pWPSVVqpxFQYe8Jqv97KmXRiaG3Cwcfupy1ChLn/PGmdCpn9P1
VEWFJ9Us92hDI9J8dAV5ITbr8Zke0yY45F/TfO1BMXkc9sVz+AUxM/Vp6XF6nUHKF5ZngdXV+4TR
5prTaD7lpI9lu+AxSwZmYbRr8lAcVQzkqKYJooEk7kLdZMnCLITK3Wj5lTBZiBF79xCNlpdi5uTW
c2/hraCQyhgGo4qzPCNxLXlMa7RJRKfbBk/xStsUzrjTXzeZYzntWX9DpvsQ2uamOn2B9GG34CA3
o8o/Z2Ieswc6cxHIA75S9L10VwEkR3mwVOSdauGzRX48ePMJAYRDOS4KRlThhC5W1f9U6ZAXFiRH
xbmS1mP+S15CWC4tbBaS/XC0WBw2C00YNlo7wFkgF+Zaavp29XnouuEmF8ubha5EdNPeyCCFUWFq
a3802UJIWfr70//+ISQPYSy3MuTFTlLD3cWAaVQvfKEbUYKGkCiBaqdlKs6fQhmKOGqmTbQ2Y4rc
HIVA/96AAdkCFqJKC5fldC6vvOGDsVlIymTJN9MOY1VA661cu9L3MN2nsFi5+rZIlt4lNx3hg7lZ
HNIb08utEnPBeIYUc0QZzUp+fO4Bt5aECQuUN3h1XuWXX6gamxDdLmwIKuSPjIsg1icY8DWF0J1L
K6FSDn650CO95RVUyJiEkkyT7HUWnIrA1QZJxmafpXcd6u+Z1ywUbK/BCdyY/9hQxVmTy4tlnyER
CI1ciELNoKNyQnFVXfsoOA5oTeU5AHOYBMfV5/t565t9tDvL5CyEtky4BPHHoHzVcmHTZvFdYpYL
we9W7g8vhUyTjTrRVe7fiT4lqhAzYwERU6tA1Uv11h8ZZVPgFsmM+9IXtuKgLCzv9r5+MDy7ugql
ZYy0w3BAs/ZFrsUMfUn4FsMRHsVUzCUo/QN32wVNfWBmYKKzCIWFM3/lPxPvB4UxzQAuigfNzkVb
BbWIOgzSqohlmxnyAk23/vwzXoUVTFAKwA6gWxmqjMtjERVIhyYiISWBg1A2tkmMhkh44mFl6/KX
z21ducxkayonaSLEYlBtXdoSBEuEIAaMdAI3tZ9UECB1KLo1m8/N3FzSNHijiBKW5NmuURZzS3RF
iZLh9wCSV69BqfE57Q5+vTA4cnNBHyzNfATK2UZUYizV8u8eNnV9pE3ZfPt8OVeBa9o1iu2ME+lQ
nc+b5cJYxlU6LUfoEvB4vUqZuzpYSrb1KuYCdPGhNrzt5zZvLQyTIhMx1IFxjcsvFQSa2VXdNIZQ
I23UmFsGmvaoHa0/N3P1kGFpygQCwrspYs6/1GhGVh64JXIwJfoVmoKOnJDBj+b2DYRFRpo9f27v
1rKok0om7nejnNgITIwpY5w5YWtC5VqocDVXcraWUL36D5YkWQTeZFnM806/5EM+IKSMfaINl6Hi
E0JrAkFp29uZkuX9AXR6qS5s5I2FwW5hmSbTWBM8dfa9GsXqfWFIIfyEUbyXedL4RyvWFg7WghVt
dtXoRRQYbcEglm66XDevk0iGSrH0X28dfQGAOLKmqxD7zqKE3rdZnymQ/vZhtrGQ7BO42DIYtj83
c8P36PfT7GRSXuYROPtCrZ5EgzEw7KXE2raT34xCsXvUzaP07T8YMiDWIA0AlDbvBASKb1ppA6EA
0PWNPia2Bg1fCY1+qyx4wa0lTUwqjMASLq4Gl/UM/gDZ01MnCDsHcOgqsxCAujeLhehw41piLH+a
e51a48wTXzp3EQcQdot/heaIQLlPu7ZXjQVnu4admFPnjwlDnGEarZlZSVtdFXo9ypzc+jHAecRs
kBQ/ZgU6vuVeyL7ozVFpHtE1FPvXz7/Y9Jcvst+Z5VlYjyRNRwSUMBGgWZ5rWzkFcFLfi+ZzHO8+
N3WdZmBLY9jAokkkU5KYpVF0wBCbFTlTTH0d6HyhO9LS6SjAKZryURIKdE9KJM2DfacV//5mwTat
AIbCdYb2Zu8vMhetKXqiRmm5zyhdQ4gKj3rcrSMJDfSoQuE0XUirpkA021r6uAR8MIkGX3W2XLPx
4jyNOHVxJ6HNVW47iHjK/E0xH3L1Xte3HsxWn2/xja+JSQI7mFamqecHXa9J4wyUTqEYevO7BzOZ
VFvuOu03tciFV+Ctr0lTnOnzCROpXOFOvciL5DEJiMPKuz+RQB2b9rEGI1PBdftQaiKkWkt8Dze2
lCtahR+dopmmzfMDo6uFSogLxmOtXQeTrQV0mGqLaf725dbpStkpYdP5fE9v3AS0h4lmE63QdMVd
RoDMbFQ3reERlKOdiUS79UVZ7KDeXNf/21DmDxuzb724KrDRKOKDLMO9jxKX2+nn0JUPwyh8i7X6
ndGpZGFtt6LbP2sjzF2urSxisIkwyzt0Hp3U0w9UjZf8ZPobs2PAGxRqP3aQlHheSS1iJWpGSc2c
zISceT2Y1eA5RZBS8i9DT3+T2gEyV6ZT002lm32DsJEkgb0iBdwTjQrh6+ff88YZkaaEnCcWcy1A
7C/XLPSD4rvedLMrwfOYJD/h1IEARUf32o3XOiLyn9u79W0hlwPgzrNmGva4tBcgahVZFWcy8t4G
P0f+FQVi/75ot4byrqXbMFwoE946mRMvJv9oI2k8yC8tKiLtciT1SDWr3cTmXECuGjwlwbsryzBY
H+Qss2tpIfTcOibTwIKlU9idetiXRseg9ArfxJV6JfAfwygP7wJmpPdWJMkLLnXTFKUNFWIrjRfp
bH2SgiBvAHuXk4ioJOjDfQBBuCh5C+WGG2ZgBDQohvIotXhfXa6ITErv80wkgxap0wnJOvaZCcrL
hUbKdYWeqDLNPwNexxrJ8qUdE2E4FxEzpMMQufK6YC3VvzxokH2R+WvVXEdp7lTomvkV2tvhEuzg
5io/WJ99N68ptT6fsncBQcQAnq6i9VeNm6w/PwXTImZRgEWSEqo8ESYc/eUi0QyiP5Fw/w4mj8fK
Ex8GuIGBepx8eYkZ96YtQ+aitxRoZ8TZCUcGE0BewpIM40vVnuuh5sA9CeNSN+Pm1k20TTKjk5C+
zNbUmIlbcczIKcwcom49VeCR686x228/37xb+SFvHuIzY2JcuvNqgtknfSoLWDKikHH5HQKebS/b
YneE1Dz2Hjv53Re3Mlos3b8/1sQt3g1/qUUVbXbW3FgeAN6ga1crxT6qAtivW+usW8XLwhJvXBO8
/EFJAtowGIabGRpcwvKgSgh2py0qXfDVjbsIbjAlOmjV0UgQIfuaqLVdwD79uekbl+CF5Vlq2FpD
GNaRnDliBSksUG+plBYi1i2PVOnxwf7IN9Tn9yyCXqbbuia7KLRrXoKOqbeoHyAfMC4xwd6K/jIQ
kanUQBYIuvXypGmNqrVqjSCGXorh1hVhXxaGSHpSu1ZAQ6/XX1vUphg3R+ZeSKsRcaFk+PepL9+R
fwyxgQu7At8MkgGAgo+Zaeg0xnGz7ZJgnSWQ4Krp1gLgYGcW7P9NvfDSvRlMQdgxtUp4JlGcnX1D
7XMoC/iYwgBpfXhoorfQtQ1lVbTKy4CkjjpazCoO5zFYsn3Lj/i0AFV4kl4PsyEdIAXIVbLxnkI2
pVfNFn02fyGQ3go6xICpyq5RMPi7AR+qLZJR0ced0qlQlXem5O/CLlkrrbkQcm6ZMUzqR4ZGLQ4i
rUsv6kVFCLUSwXsknhGn+fVbMI2FldzaL+ZhmH0F6nJdN0qHQAvrsOByy7xKWWth4IfrCbmwBIe4
kYERoUniVZ4MVIymtX7Ysi5sG9e0mtwRykOWrQlk+fhL83Vbk7cFs8zJAqDmGnkyvRM+GJzCwQeD
QdhkrRFhcHCkVfnVs4Wnn1HBEIFpN0eo+O2Hg/9beEB3bpUsZJu3vttH07Pr3ITDMBfDNkfR9Q8z
D3Zs3cnxUsts+iPzy/yjkVnRoCUOa36OESgs0NfQ7SyuN42BIJng06sIFqLJkrmZL+Zq30YiLImO
KTxr6FrlybHPPdvyvoTe78/vApqLt9ZGLZgWDGV1eFMvv90YJqGRKjwPkkEdir0aKVy2cT9anLjR
QH0LoRkNaTGhYkoNHvZ63BZiEqoo2LTdsY1GBpSjvjMfYj1B3kGrS1SZhlJuRaiY80rY162bhKtW
8wrm9+sw+zFYQtnsJL/L/TXd4VbcCEY1+FxFXTSsTGYIOgeK+fS972U3P6F1ZL21Ga0ap/cTEYWN
qkGKXpZTXbd7vym/l5kciGgXKF2OXmbcr6GrEL/nRm+MCP5K3XOpJQoMvH4hH1wCdIxCYmzVD0Fj
DpP8toukk64yR2Aj8aq0K6rINeMxihe7a8lL4jfBqKmW6FXd7IxusPKDZ8nDnnkKtDWLLFURUpfw
w6Pmy2XtlL0VxnedDszMqesYYUAvD1XN6cVA+95UUvqcBRng5zFnpXarDanxZDaNTF2vHUJyKnU8
NWNlfkk6FBOduFWOui8m72Ldm+hRIvKEIocaxBuzyQELSG5eKScxhl3UNeRac8Au1vUhqRr365BK
0+eRReFsmgPSwKY//JbLwYWZCoCO6iiaH6tOVSm1cJ+Pcv+UdjWq4a40KdqmfcG4cJmGUXMUtFF6
Vss+AD1btFQ6ZYVO8kNHBi186+XKN8Hs9chnJVEnJQu33M0DYTCzRFKoaoA1Ln20LGuY7BOo62FZ
2SnBN1lEeTpZpepWNIN/b4vclpqZaRGr/5dm+EMso9jpdkLIhdrE9Ul0TZylZ3pYsDZFzBxS2v76
/ATeCNaMg9LKgb1YpWgwO+yWH5t5JDeUW5ytdhJTRIoRrXdzm9rPSjaXhuFuZGYT8Tv/oTPI42t2
3DmRajJAG+ZkllfBH4MI0hOaUGKzdaU8bClgu+GSzRsxGnZAoPgIUaF6cFWB0KS4yGuBHCW+z3zE
58onESmhz/fxRhyjlGzS8ESCQLtC8rijXolejiJGVKo1t5DWhsOajifswp8burEa6mLUGsD/S/Ad
zhJ39Hld1HpRMZZ6YTX24lZC4XAQu/3nZm7ltdghJYFRUTWvxnAsI8kKc4QDSkWNMIS1zrN+5/om
QvdMz3ZN9ZS59/ISyvGGe3w0Om8D+QISosOA0bjsN5qIbKLVoW34FLffPl/ejSOtmkwIT1yO5oS/
ujzSo1+Da5Ax5EXPunone2dZJBgqhw7q7s9NXe/kBKOgsM9LfKKHmk9iSn6MCKpCu7/QAUz0Ttvs
QuMXWgtDuhbycmWkf3pvofh/5Y6TTRpdNKkh4LwqhsulGKExnYFdS8wz0FjY19Pt5+u6+laTCbxD
AzygmjjK5RYiWptkMY07R89ezWgbKe+WsE6WOu43F8LeQSDKW5U1XVrxA8HtUiRLecLlh8bTtkK5
1Di4+YE4SCQgBrR4IBYubRhxHkhmCOhVzXppq7kMLnhjLt9ZSvFb9jrFcUvkrgpDMB3ASwiConG2
AOe5Jj+hyP4RCTjLYV1Xa3rNAwk4rM/uyvoVHMs9WntnfR/eKYxCQ899+PeTfJc2Z4cg03hbZUkX
OU2RTnVgQz1Fhp8v1Edv+AlDSoAMgd/SjZqXbfpYjnqDWjSqzyJkUy1dGTFojq2grHhPLbFh3rYG
yRvdA87a/LBpWRl2tafh+EgBNvkxjJGYQDSoil8+d/+rixP3J0WhUEMZkdxgtnltLACmKyHGiypK
laWBVmYNqrhGhS7f+527kqpwLWTqwj1z2yz7CPkG2fL1qUOyNzTjyKlN2K4gITj6RvFIvXOdyr6/
QbMZ5QFv1yAh/fl6b2wsg2Agznif8s+aHZJ8yLI8Hogog4y+pqysST/vsrTdtOqwsMYlU7MKUd5a
8TCg4QL9/FjYWdWtMq987XtvrQnZ6vNlXV2nfMaPy5rFl6ZWNb/usFWbP6wO5YH8NVvCWk2ucPF+
m9mYYtyHnC63OiMqLWxA32/R0Uaa1LVWk8Rdt/AUvhnKPi5nFpRzwZeMwcsjR6uKVY/gen8/MjOE
dlCR3AP6Wslox0rP/2UPKQGBveIiUCaf/bC+sAPv3uqsTx9lBs7czml05Bctc8GOMqFArjaSpgfF
5gkzPG8RxG6jC3LMZYCy51cGOZ3X9JSdeXU7R2E9OO7eOiGLxxxhcmb023Zf3gpH3feH4MV9K97V
hTv2putMNQ5kp9CcmnP7DjHIi0HkAkxdA0L86IDKg61q/ePnu/t3VVerZqAUEgcQJVCsX25vNs0o
aXEFDPMRnP4mO3jr1lr1jrxhtnwTrXjFOf8aKYPLTl8STPo0Hj3P07OcURpkqyPH8toQqpZYqSWU
bccWAjyxQcTw8zXeOCHcEf9E7SkifPCgNpdjLxdVTkiWHms8FqG/X2Ltb9CJ37RG8h++HP1lVki2
zvTXbEcbyRqqTGxZnXX2+r1p/Yi07ecrupW30H0hN0IXj9fV7EwgWS4VosrdmjFuJFETDbSFRtat
KMkY9eQSFEH5r8s9UwY97kWXjAF86/3QmDY0BI9hiTK3mm8+X8ytS4fpTYMjixOCEr805Se9mZYA
zZwxf+yKH4O/TeSjbiKveyfrp34JlnjrYH00N4v/fi81sASNXK1xukkyEVl0pAzEYP/5qpbMzEJ/
6AWjl3RsYOZ12RsvzwLC/UTZ9CjILDjcDf8mmaLlBnOYzrU98walrkD1VqzIisX7pLFORms9Zpm0
CqRoIyJZ/19W9v/m5tTEUCiEnZ+KfC/kW8z8VKa+rfkLa7q9ff8YmTmFO/RqoXsYEZCXjZRz5ar0
y/qFpdzaub9CCFOPW7u6W4oxEZUoJJ9z6/pLmXQrFrZT++x7YkjQtXT/tnNE3Ptgbr5zetuHZtRi
rrcGBi0SKMhOQnwkpVxY163d+2hotnt+Q4Qle414gO5I4gSGsGTpx+dusLB36uwcWWLgT9IZ7F3y
Oyi3moq6uF5BhLLTl2rwS8uZnSWj75W2mUyh76R2PwLJs8V84bzeCKlctLwSUGjRaPzMbAyjmCOx
xTOtdDd6CFEASvSfb5hJHJvdtND6wRClUyoixZ0d0zIey0xpmRritVztGyPjiaLJ3jOzCClXEteh
b2XnMemXhB1uLY0yHFpuMpgVqgWXAdaIA0sKDB4TFuBhtNGcql54YN64LbgHrAkPPQG55lde5yLE
FvskhoOLUkXx1aiDdWG9REsVHOn2Uv4xNO3xh6u89AEitlYaOcoz6uXDFqVfW/2Wba27kYH51+pk
rZYG9W443yQnaQBih7Uf0rdLkwggZAPPE25C4RTr20B9T5aQfksmZgmKJnSR4NesitL2mJzd4IuS
Pn3ufNIt7+OdTBsZXAotzZl/h65vSFVPPtnAjiV+Qe62tdVVCzcXQ9Mn816EcUA41pt42/37YDRB
YenOTFMNV7TUnRm0ZqmQV4vjuTJPSv89UBeylb+/fn62PtqY+UWWRmqTemSx0Arbwc5by9/cU7Ox
tlxND0hLL/j7zQ9GuY0HOjHjCrY+AfB9f5zqRtLe9X7p5Tbzvn3+wUBJTBH0alE8eQxmOEnOzdm5
rcO+HKJAYKi+05GLI+j1A1XE90x+Douz6yEhf4jNrQu3ar+pw63irbP27DdbobaFbqvH9qh8oQZo
m6OtZLZK/0k/9tpDl21l9a6ojlZzgCbMTqwHS9iL0jaL1q54joC/aHaX7moIcvu9BuagsEjOaNUh
TX/fFND2vgNtHxKmLZ1RBZNz8lw7Qwtd9w++ukFfbVWbqAfYUX4yhT0wDNstN1q5jbofSkF5dyML
2zQ/VP4e0e+6WbnCm+GvTRgSpNXgbZLqoEXnJHhOoj3K8Eax0in+jW/UQsL63NPvF1dmclLgleu3
Jf8H82eWMf4jbzvraGXUKWwFB898fzWYoaNY25Dz2yb7ge56d9KQgkeeOGZDYTpC6yBP7/zYtZUh
3IbwszNB5XjIpDcIsdfDk1Buw+aHKR69LnTUDrYY8ZeoAGRZhxGju8WvMLdWTftlDEUeay8BPTFF
gedIXA/eYWhPKhXg7J1Hlg1b58rL/FOQjnY/7d5dIOyy6nvZ/ZLFVzeuVkF8VlTbyn5ZSPTlyblQ
XtrirZF3ofec83MS+nhDqW5TFEeLw2S/cp+5TzaisTP6laLc+flJ1l9c6RDKgV0J3SpgRbHf7Efl
wUK0OPbWiSbaSJ0jae5pzB33IRMLR7CaTWXHCNM3jiUclfA0xD/9dq2moNVfG7Y39dEHT4+NDzFJ
EdqtDM3mVjd/t/d++z4GX+piOwhfPQhNIrxNRE1FUEN7gPBCC5/L7D43vrnGuja/WMlR6t5hR6y8
vWLspe/0uWr9IIgHqUTdfdurK3Tm5dcMVlN2ITw1xqmJHRVF9yw5DN0zD2a7TTI70Y6j0TlBdEYH
0C5htvLP1minNUNnwrqE9Rsa2a75ZjYrbdh40AsID119VspVp66E7NEXV624HbX1X61IamtrYVjF
dD+gPbMNX7TdZKur/toyajs3v1SFarvqoS3fGnPjefxp7TE1HzOzt4ezmjx03aqlk209tpphy1C4
hPcxkgLGKlZtrS95xW+SlnO78cY3L3DQcqhaZRU/W3Bf9hvxR9V8iaV14T6rQehUwjZKmIlJ33Wh
4nA5lbeTiulzlLB1lo2tBkchi+xa37b5OR2cscEr1oF+GKRvZboToF8MwY43d3L6JCX7vljF4WNg
3Znuro08W2LwUTzIpe0NGynelNld1q3pCbsomiDo2GwVZRv7VHS+A+FSkMNRdxbxJVrpE4ngijZo
3myGclPnzwNIq/QlZlot5zD/MZsfKlIU0iktV4G6SuNN69+HsBiXx9aHAjLcJvW2zHZFfTKHt2aw
veCdkkOVPxTCL9U6pyLfYFN+q61jq+5EmC37p1h7jYunIeIG3vX1IRhXcNJp7lHU843fHSmIjuxS
ra1UIpe0BidrWE8YE35KzZrBAMAT6msBy1m6094oZw7pDggCbabnvjwE7UZNVq5nV+Vm6miL8kqp
2a2VpDiD6EgvVkUAcaxykwr7RIw2rrvulCez65Fatcd+48M5KB7a4AuSPpRsbDfbuPW3shycodmV
Bi+KbSMdfHMTi0+aPzmZZz4b+osQP6aANGG/kMaNUe45mwwzBAa8GMljOG5842XQAcYehXLtAzVJ
7s34jybvMjRQrXPv34NaKBU7SuDna9d8RcgtBmHbIuaZr4KcCNh8C/tjp9iucjD9u7h4rIKjqdk1
iwRSWQ2naYjMdyTzvndRhIMlVSNcngNzBY+F3ZWQZXp2SBQ3QtTPf1XSQRfXSm1r2TowHUOipJLY
w7ByAYYFm0rb1MM+KzesQkqOsnSoRkYXNgXElzG/UT+Z6husWHaqPoT+Wm5WsVbZabA3OOwgevLa
aQcUPvgS8aoIj4m0NYU3y/0tF5sy3sjiW8vVpvuvY8kKD0P+vW03aXmUsxe9YO5u36QbuTHwzN+j
tU39dlPU8apuwXlU3wbkP6n9OYr6NKhfAzSJxO45Ur82Y2Nn3aOhh3YMOiDXAsfQnyzOSrQXqzsD
IrdgO+TvkvylFe4l8yVr040+cE65GfZiaNh6UAC+O5vJQzqe3JJFfk/MdSfAx3XOpVcjeVK1lVB/
8+K1oD5Y+qEFCtkgiDQ8VdZJh2yp3Kqeo/qbVMW/PDtpv0j+t9x4taBrz7QHQzh3rnc2/DuqZYax
qwa4NkdhbdVfTYNfL79A9beqzOYM93Hn/5F8YxsWMgX8o54/K4THcOfWK2mUeUofsrRaU55aRdw0
va7uPO3R7ypYgu56GbJeYx3Eu6G+a8Z91v3J1YoLJ+BufEents+/C+45kY7FAO0OAsDcJIJIGWWI
VkZE6yUs1rHwFqEsqGoI5ILHwrNHXVk38iOnos6+5oPllMHJhXYwGWAr2VTCnzx9NwxCTP6rqr7r
ln7S+30tOub4vUPrM/7WRsM6lB8ZODq0IDoVaKOOEcs3H430TnSfpfFXax09C31gcd0gYzxNxylf
9OqXO6LcmyqOkqQrj6+bSm/1xLs/7oZuUxU/hfJl1CXbEv9Y3uP0f5DU5zHIkCxcFXG+Kb1tQqoQ
0zIOj1G6jsdXyz/KhOV2HSWHJp5yoScvCFaNma2b7FXL92V2Krofco46cgvtP610KSEV2ej1trFW
gvqoD1Dfpv3Gy+9q86SGhaPFa03ajLJkC6RV4SEbnjRzpYovVvRVV+5TsBq4o7Zrgi9i/5DWvu0h
PF7sM5DdJtRy9bkiRxESdAEfRPrao/iSkezQ/KUZnGyz7tQWX4riPpZVu+s2LfdKnJ7iYBISBMTd
f+8hx4q516tuq5bHuLFBHwvhXu+Kk2b81MwzvzVI3A0khxC3O4JwJsOx/fosp5uoe+nCs9DE6y5b
u+mur94YsyM430v1XRltLOlpgOrHWIcVvc7hrGjnongFsbVNJOGYN/9D0Xk1N6oFQfgXUUUOrwhQ
lpUcXyh5bQOHnMOv308v92HrrlcWnDkz3T3ddyksVjFvntFvWsO6qqCAeenJ9rHNPuwawf6HZm5M
FYtoNgM61fCLsvVJNKt56UYJH26bbLjatXvDrZRAVw6S9bHop2RQ3IyiPlY2y54X+oph2iTKW28F
wlLcaLhP9q0fVLqyzzr0JhVV6V+qfKnLRgybcPl2Jl/L/s3Fwph+SHpXUW82l6OxqeK3LLHYbVPo
L4gl/dbJZ8yy12r+6RPOhT5CwnyC3aLgekSAO4VOnS7vNVspyt5pNnOVnuz43ZC8rJu8MNzM9XEy
HiYMimE/F0r8wlxosA4mqdTz1lG3hfltcakl0tMTfOCjrKbu0+z/NRXqtagImmHHK8YKe2CnflW8
pvJxdj56fdMXwhXGuTSD5wJ2Xl4z9T1fLov+bvbrbtgU1sYegihnSKAZtiILHWXjKuGmG4Nx2cb5
UZTnenjRG8d1lF8LCmZBDlVz29pDSoYRtTo6FfmhlYKGbAKH39Y5puG1jvnLsRsuG0X2O/Ju+3xT
p0Rn74d5OyW+PgsEJnwv1jNncmhs38q34PHN+FZEvjYdRulUj0QKwVSba/im5qnAPZCt0qQHRf43
Kcclvfb6ORHbpl7HUjCn60Yu3KII+kGs6vq3a669anJvHyLtJCtbVf1h54t9hnVFRzZHbIAdNFQa
ymL7PVUgG37zbpdOVL/jEq6t6l+qcXe9OBwpO/s07T09dC3hpJC6y/BOvbGrS9n8KP1PVP0by0PE
+prF6ZSmYEJEyPvt5oXD9R84ePQb/PjmlGCaLeNLo469Hw0tUj/U+P2hLre8GH2juizKrpZh1yGw
0/rKT+sba1OBUeBov6mNkunkVJofpBOyguyaij+Vn/xlmo8KGU1vWDS8HbrG1pWGXaq9K9U2kWru
VVTa7ctkLCsdZz/FfmR5RUvP1PR8ShMqgFT1l/DbYfBpM8K8TXNl54QHLAK9EZNN1qzM6l3unZ2G
l7S+HHlkQn9Dlu3o5+jZdWxMO0h5ezi+KLA2oSGQev308z3NnRUlvSpeSpIJxve5Xk/TvmdB1cH2
UJwlJ2NDgGaK5PjeBfTN2NFdhluuJ6s5/3Wqc1Vpqzxi5Cw3Bc0oY4Gt257SbKP0XsWPQpe8Ol4n
7SnWhFd2G9TyeIqsl2wnRQ3eOYGiIDWqV50e1LFBVuy2qt+7+LWY3nrenoJkjfrkxDN0B25S9ufY
ED5d7PT6pwyjlS0EWcp0e+Ve12tOH0+h/ZDloNG1daMaKxHjY1hFa3nZVmXijYM3tSMGrXullME8
SPy2HOofUkodkcdLIvmS9qUk/hj+M6tHjlxy/JGts54FRcjNhoxf/ldN2MfzVkZI9WybRRG8eRTq
d3Xg01r2xhnezeS7JqPdHJhQCJ6PHVdeTh1+aon0N425K4oPRs6VkozuaAwMd1wNyuRG6SVULsK+
NYobWtsJ3/Z0WuUGYbP93lxo8PBrkPqbpBwaRne7+E16lpfL74hApYZrfkyDuXoNaY1046QA+ioG
+SNO48rEs+eEXojmgkJtVSmaO49+LxcbGZK4zG7tuE0dwcNj5hx+7SFi3HzLw4etji6G5b6RLmjH
uYblzutn0uVG/rxLfUSE/lIwfs8Ih6fblDwWDFUbHi22RaX9wujuRvpa6j9Mbq+YBk0ZKVALU1JQ
Fr+pvi01asRVSWVOH0h1f8q6eaUKPnP0Y00nEmHdxlx3y1k0NzlbfJNSWFnlalHupvQXKQhzWuJz
SL/t7beq+JsLjyj5TD5KoStyTxVrWxw6MlnEsSghhtutmvqLHkxkDSBK9Zb4ZUzPsu5H1Ssh0lG7
W0irT61r3X829lUf2AmLD3BTbjLvM9aqmvpSUjHKW5x0tCX/FpSTEuCtLq69vOtLB3zgYdq+RmVO
cD2Zs0uN0/187fp1anxZyWs/HW31MVN7LflkqVuT6kj9TDRpL8ZdJvmxzktarphllhw0cG45pQwa
t3G+Li2hltcx21XDeyHUp9pemfaWZeEifxbqg09ndqe5jFycIbLpp+RfUZTvNDyXizfW1wh0xRj/
FgJOJ22jx0c0xXJ+GOs3XX/v8PbJ9Fd5xC0JVERdK5zWaYvpcM5lq931gaiIcFPWZ5sLPOqCBbvO
LnudnV9jPDbzJq69yqqCNKp2ihpI9j2Jr226LnCFtGwvM3EvJTnHytyk2NfL4Fr2K7pud1F/I/3e
NE5QyZ6pvMrGvpz+strgi/21lUs//9OS71EGvaKH9jReynLwngmHfbLLlQdBcG4pb/rxh69nSllQ
lpuTglre/jTsl1LDUGdUQU+uRrp1lFujsSW+y+Ifxzk1/VZW6WVvYrwky9ccAUvxuxlpCC51CIe7
bl6WaN0oe1k+FuGVP2zNj0KJt4Yz3sblbujNqsWZO0r3euGQ7DAze90LY4vW3OWJ1gzEinHN7CBs
mWSU3+fmcTj8StWuix4As2BetivZL7X+mIpPtdkZ/DbLs1n76cSXatDgkD4dj5TiYdtVx06/wd7T
J/2Y4U4pri3OmyH4xmCt6r5x6WSqnN+v9FrzqnEVmyX4w63O1jmQYl3vIvnTUL9roKBZ30HizT1+
s+J7pPey4h9NWnXRTpr2xvLBbOiXdu3F9ubZT0Ty1ujCbR7iRS5ceQCZriUvpfDSV0vZh95ZrhSu
ZfMkMPSSs+dKWdlfn4vcRbdfnEcbm7TG5VYI2UsxlhKTCQZgeZaE6Jj4z3r6qZ1bxonvEbnWXjHK
jHz7xtq2JoEVuj+w9JdG65oet6mOVXwfrYttnSft15zWQ9L8OCWPb1ECZ4ncJLwK51L3/a3XbqK8
FOPVDrtV1vGOsiIylZ5KzokcnqXmULd0stmpJuls+BGSejedlST/pTTxLaG8NQUmetOoT4a1Bx2c
h1PblRRgUr9f7A4PeaK1oorRM9+oYRiDNb1r/VmP2AcTXLn8czbfbmds6vbfEK5kUbE4VgfxAiW8
N1Q/z692fUqcd1W9NPHZFI7bqK86UNZAMgrriBOztlbxFpyBYyxU+3N1dqhgZjOiBHG4gfLt2OQH
NWZKZWJi/DK83NrqZlBOXBzZJTWKzZyDT/zZ5T/wvgIAoYzHFfq1eApCZ3IN1mAXB7RGvxqT8DRq
mojZ+1cwxNip4z9iTHI2Zgt11Q/vdbSzs9x10q2FaQvwX8RAmiXrilt8Sciv+R7tTUpjV70YVsXk
AyqbbYuQxSA+Dc0pwZPFy2A+GNJWY3kKOwkcZVs7vkFSX0H7HxsdYUWMhkwXkfQ1yaBm3XQuAezs
+YELilvbH6XzcJzUlZajWp+U8k8T41oF7zXLo+KMXl0m67jclUnm6QlfQ7yrneP87PrVDdqTS6YY
QW/+y55Ys84D5XKylIvcErE3rzst8ip1g9XT5Jy1bBuGC7Cd5amJOOfLu1EqX87I2dGUddLTE8zv
RZMHtXmsY+tb6x6xPK3iSey01HQXqXatuT05/Q+JFX6k3ub+FA5frLpophb0o+5LUQHG3lO0+q1u
v1cI4Nph2C/Rm62Jnc751wsRu1X/gXKBYhY/xuRiK5+iv1kzDo6gVa1Ivc5aD+Vvylms5nc7e/Sq
6o3zdsi2Gd3cED7TFteDeKmbGijqOtg8hzfu08mCmMB3RROBIKpsfrGXj6w6M9QrHBe571d8PlU/
NwQSyODnAiiRGIOI4biHXCxpa7LwbSBORvWHGsu9T4f3o+MmQwCRzedm8SrnxRZHACXi6OgqOBmN
tTLFeJoGxdWsYGkwuPgnPbdtiuPQJNgTHJ2UrpsBqfkQziv2cwlufvneXnwyZQ6IpNxEBlhW/Lj+
l2fbtLhSIY1uU3Gey0B69upFUE/Rdoxuo7lf0ouUUwmb73REHDdBO/QeXYZqeEZ812kEs+W905+6
kxlYOHZTseza6NgvXhIFNWAbFpOBzYCpsCSTq0iDpzcz3o/5sm1VNm/So4EBcVFwYXTrrg6q7iHj
uJL9TsvX9Dwyw6pP1J9ST9dxQsda7TDYwXlxCyjmKdKbzFDcjyr3z7gqM6q6oLUT498cftm851ry
3lY7nd4wDUaCW8FsVOBldtYJmQXae59pwou6CnK5WltRvm6KLS1l/fw3jEsLMaOAEUhPTyca06Em
fazsDjmAcL34Q/yZidFT0t6rbXC+ZFdkspuJezRyxTXORRV49ZtGYFnYHZgzyLBD07dr547Z5aIt
PPT3lHwHhVIgp/RN5hVs1SHGlOkzVbdI/F2pQcTWGJthCNdVf0F1KdfhYV52Mp+c0IGZUPTYZNQG
viueRFrVRisDWCnf5OW9Da/JtGnaa88dnZIkNhmHao62MiQJQFLyKkWTm42bDoCt67ZVZ3qy0/w6
berbEyCmZL2G+DQLWT6FKkRPxuhSZzQnPUpzk0bsIrNdRTKklwCeP+3YhZOvoYbcCBW/mQSpGAOl
Hn+ixFlFE9f9VGwrUonrJDsrdbSKrSyYTD7CTbLMs9Z/VPiQSeWLrm0Ju3YzMyFOlrxd/V2JO+BY
9aDQHIrypCzDA4NAXzJ0vx9HrsDF2kXsrWR0S+XwiMbaL1V5m3d/i1i2EWjouOjrNmxvPTI2Kxdb
fM/WGRJTNROBoTlMJCwfKNpaZsrDqMONjHBXJXdeDbcwTHe27rqSugZEYCJFH2q+zbIze80QFkcd
CN2EYbNXspF50rAR7bcy7pvwihYMglJUl1ipVzEQ9ShlXsr6RFg2LF4zslYbx6oOUWNsYVDXcap9
pvM5RC6cKXeLaV37g5Yd5bvejStThxQDfKl9M2k9i955gLEU3YuZy25CWmxYNJuueOjZizLmrxHq
fPshKbehOk/5SwxyMUZwJRmI+VoHV+9UP0rh8GTPcB79vIs0/VxaOxPPmoTdMsvaRk6yWZzuWGZi
SzF3G+bU9hpmb5PW+cO4ldiRbVe1fSq7b167KgJ00d8qpdno8sZJpger2D657H4oocEU3Qb6ft+x
CCjJlwGMSLJP1fhWm2I3KYey2hZpAMTZQbZFabxO59dFuzZlsZazdSa/ZvgkNuAiuJVQOgpaI/1L
EG+QGYdc+ZSfXydXT39uGJND6ZpYkFVh4FTqoWvpgy3vCQO3wzm1o1USwvEFVSOOIVuGWQ4LFq6K
5dQup1F9CcMT23vuiGLQsV7nxFsKdesMNyHpCIVuleKPGae2+83mOwy2kN475daCdjXJpdLPg/4r
Mh8GQitfpfCkCNBN8Ik6esmLU0vYCs4dc0gqreVapJ+nN8a/p5NOpwZIrBe6pOZAwRpKcKA43E8L
FDKfHNs357lgfTRRLTeUpLk89NHgqTVd+V0b9JVUX6Raw6jrVcnp2Rm7rTd0C1x1+mrK70Z1XMqd
0m2jiE8kHSLLr4Ga9ea9oKGUxke85IxC1kWnSHF/Z+lG1k98cfgbbdjmdGflLTeoZP/sxI/mB/S2
1Vxq7ZqU/qBrrsZh1UksDfWMkuBsLefVbCBrC9k1zZtIR9DiXyXSV2bOK/w9cE3q0mbijkxpEKup
f5jVlwLD0YfAF7o/1a9z3POlYrqIdlhLDmgqR2W9RMyX3IJZC5eXh+syBK8cJV+t/rq89STnXsbH
gmaCcEMgTra6txWwQm2/asOPJHT3yX+nVBgJ3mFmdlTrcctMOaFO0PIsGLXjdFY/ZVg6+i/uuSEK
Bm7PZq43mZFs7fFWcZFG81/LK2mxf4VSimKPnwCFzzJ3Bg9HpUebu8TrYpB5aM+sHzcGnjs1z6Iw
9mH1mqQllVINJrW7iZ4qTwsAjNPB+KbJWzTrnoO8t6BHlH5VadyrzcUx3sFCvYbhpJTe5icgj+ZY
fLWlsaqnbBsb/xb5oNprZf7u6F7s3t5D7kZWtYrIliVYDlDS9KvxpAtlrZvUjXmTMvVqVhtQPINU
hh1GOWCV0Wog+QdBBkAhiDdgAyEsbOs6K4t9M/GV0/2pngxmBBwEyyzLm6aABeWEIT5oAHP8PjrK
7Uq1T4l8MlqgjJgxlD3lk5oGTbsFumAOpqg7m2z0jOkdeH3uXxngtW41p7ey81ErRbBwGkCxB09n
3LtzR5NKDGNPMBJpFJ5iebDmeXdNHH9yqDJwCEC7sbFyUKaRooDzeRpIA9TVGpcuQ2PmA5ZfxdW9
sUBmbk9lgTxwHa4ocJnmKQ5IB/WDEfHVSDx9P/TP0IIZ0XXMp97JVI+UUsOJKaqg1P5i+SVTPPBM
SoLd+lZ31Fu/MQiuP3CBhdqH1QTTsMfcoTdf536VdCcUrdrAG2e4fJ558WeaqET2OBmlvm6+8IaQ
JAgnrvKtSF3aelgBVQnk2Z+/yY8ZuboQCOUbi6lIZhpcL6U3zaflT80865F8M5SgR6mB2eH9nkTT
u40SpcaC9SXKj12PVapnA4UnnlmvkY2BC+6cNLDuYeOFJOE4p1ld1c5JZwEP2gUKkatL8asr1HE8
Y7qytdvVbK1aZZV8zhHT89CzJv1vzGDoLL6utfmJgqKpXsLq6FgbLDFzwr6hAQVuWyvGJ5OQX35E
6SHPCWlIdb/O3pnCEsKu1LNVbEek1GUdWJnf8cJr6YFvXzsIrAAhl6QveF0RP598U/1g+BbDr/9O
bwtIUO9GvxKBZN8WCgNN4CO2HcXaYZayXMXagAJV3El9IL3nEZwlQwtE/WrOdggG2viYgb/R6Cp+
H4OPJ0GYAYccxLCuQEVVD085fWEi4bl6SejOrwg4THuF6m3BOPUctr76s0SHQVnzuoKEsmNkEpEz
HBdptyh+i8oYWrkEjo/oxsdrAhx0dMLO5dwpzSFhHA4Flbt2++okp56I1hNlSL6FP72ybhgwNWTK
oIqAFp6ea+5Sb+LmgWzBQUT00f5i5xoteCxQzvcNwDdSudyLn/FRsjtkK0QqilghJ9Dbwxzu23Rj
NcdEvXCNz6aXF+B/VDuWiHalQBVgX9nqQy9fyWvTeWUIkeXt0IPJcpsV69LikjvF77T+kKT6uNfm
974ksiyC7fAa2mE56NW3OVvDtGMfl0sbbd4uMIrokGz0U85zLJ3Yfk+4ZzNPbjwQ7zj/61GFCIhC
hEbOxlKDXHwZ4pg0H5IEGAIvms7rpKGoQ8vqgWywBFHU5CkFUvshrEebbpdubZroirSgXD4cWjqo
0MEKKm0TOS8DLU+c/2bj33MWAnji0FVunNw5RtX8VYpP7jyR7BdxgmHWlD125YiczeU9J0bQ/hc2
27A8jsVnqjx7XTb7C68d7wYvibICSS2KjQYX1+wjmFfcsri3EhU/ZMUt+nN31vL9OPg1NTKz9jnN
i12tWwdyxE/LrT7AvJiHzNhnyD3a9JzFeyVDkTwzwSZBZeZubpI1ot9GTsd8iPVlp4kXc7hTVKm5
db+uxkOhvYTU0VnaOpPmF+L5TApPMfbG+Fap6NuklclntyEtdaR5SXzrgPaSc4g/YlWTu81UJU+8
bU+/CGdiOyo7RDLj/SxW0Vz5QB6grDFSvG6Fh7BfUnlnZp6Ubixl5T926Un9sRlBCoTXV/dw9keV
i52pZCGSabin5W8c/S3yr47BJqx9lJ5zB+lt9ei7gSPlJUv2MvazJxDor8wk9x12X5J6uYXPfRcz
/WUrxZw3pi4uebZpx8p3+t8K+KyKpe0yDcGsoOjQrVWZ5tvCIeJSNqijP7V9K7ptMh0q8VoB4kSW
spb1yK9jwSX/YpmkR8mm2yhfVvodtQcr3mEQZBjfirPFFs0dyGMXzmOJ3xQ+gS4ZbogFgCg/Zx65
nXpc152za9ULlqLbxB7Pg3izOPaOftNaxVVaxHPEoifXJZW9KduX4pZ2xwErV944tIzp+Gbmf3l3
q6uTFBrec2zIu0A3NlJTg/ocDUqO0N619DS31znHMhcgItzb6Sanc8/Tuyw+rMovakGCdeqqk7YN
jfJY4O20MK/NEq5xmltBCton3A23bd1gwoRpD4/mxRFnwucLYsOq2ZtoE2EBF+Pw1DqUH0vyL6zQ
veQvRfhnF8dQOmjSdWLdHcqF/OjCuEb9STN+5G5bj4dO1jyDQbUZN1HLJMiUOlKxJyDUsAWULBFy
8AEH7LNmcKqs3c+56jb6ixUPmFTcFuXKSpVr8x2oh0QiOoDRueZreiev0lUzKqEt73LjJJaXKNoh
INFHlJaIwZRtT21btgtTanJWK6BkfXYdkMkWLVEEi3wPO4Cy+vC0nKLJM/KNnBln7GAhMwwon+Lq
tPygkgHZ/scZ8qz27oT7fP5aKKmDfnXCw5Id6u6zLdYqlwIjdvUM/OyCFOVH9TlzSEv1oKooInJ4
9Y9KD8pxnUKuMolpOGVgEYwCDmwG1keTHzGredbdcHAMONvUc4SGthEo7W+Z/FTjPzM9m7Q9IkCm
ofebUoYGf41juB7ZSxA+knAq/Uzg1EZ2VJJtZWy0+JLSxEPnemMD6tja/Kb70UItCl6iq3+TrK5U
ZqUJ6M6SL8bTmVs2fLVdWzQ4rfY2NdcpwasFaSx7BV6nHCd5Z2gXuWncdmzXUQLtDVAzqUAi011w
4Za2PzTCywHH0up9AGxd+B5D5a2WNhnij5ZyNPUVUrHJ1cBoMnNcNaKnE7/Pre4r07+y/ldEmauG
fzNyhdkEWYhGr5drN5kQlTJL1FixlREwch8YWbexmaEaJGyauFYkgdsV6a7h8DZCagqWUyxpnYwv
BWtmTgnuNCabJIqxnM5fDJrEavmdxIFloIAtJ68B9Gt67joMcVVDd1XwNKVpPUoXDK+GWhXsHYPH
5HWSnuTaMek/tem9nu/Pzl7KnZPWEoIsFJ9V/Lum/Smml42BPfHGTzC9Gn3DOKyQddWILTpx7Qbw
r9+J3S3FWCju27nFTmbeKw1saz0FCe11uqT0waDXT/LuW1He2/qUpixwAkKhJ7F7GJzs8AQh6gHo
yGDayeOuW0PwXjKAhRB5WVqgOkWgpXGSCstCs5CfuyE+LWH5ltNLTJMrt8FQvSfPzvE7fs4X6j6x
dG5aHRvwcyiBuj0DBYfdMO6U8BilP4ZQVlr7PaKlzqm7WvPtjJ0bRtVmMqVXpSEruXf8Ud7XeN2M
yIhmIOL8NqrmbsSkRh5NONjR1w3+5bZcl22ybjXU2u1dyjeLYbs25PEigVKYMfTL5C2VxoBxqqfX
rmeggGBQd20N2qhizmr8S2FVKkDuT+gz1+lejE64nTzsnPZPi6FogzJ8lPLeqhC4HhPjO1ayK/wD
ij1eoPG3no9zpARzNOwnhgwTfnxBZYU0ui1KfxwrnlG/mjVt1SEm13mstC8xW3Fm4g3kcULar7PZ
DgpL49a/SzUgPvfskkI1hj0Pv9qpwEB2FQc2l8CoHwudvkF/7dpsbYIHtKbuj3njmQDMjjgp9cbS
HNrhgzmw1fBUSUfoB+LK7WIkL+pHS+0S4Uep5Q9HQgWX3hs78qfuVRkCwZU14hJF0qSFdnMBRh8r
HVkIP1rVGYNKDokNImZ5BcjHgtWGMXtx95zwOGZVZfmKmuyh2RKHdAVsRmsAuzJGyvOcl42rvXhD
VXsif3fybxgFW3ksBvdgYm0Su9o89RhYJblNxOWtcCKfH18gmmU4rJ86S4qERIBuVsJ0t+1LGl0m
/RHGEsCA7qHSYqBvArn8s+mIJWsD4G3Gvwaixdj6coz6VMA7P0PSp1k+0io3zS3O4ImQ3U5T95Mn
oXCVsQJj7EeCUk1huBZ+jkFLV1+RI5zFC9YzkdcvuwXc1tQvaRRT/1hpa6tk5GWEVDdE741Mu3Un
Bx3tbKM8wvmzIPknu4SD/BRPOYjhZOMXWyXBF3ufY+NQCnv7LKBZxTIPtD+DmnEfpOklZYopM8vP
ddIxIVdN7bMe1cnt4xBRnhx9J9jiTrxyYjoLBXISLwgJobmifS0tXdJS6te45j2czIpw+j5Hf2Gd
BahtDjtQNTvYxasp8CVCAlJEvPxm7OvLAtJoA63WQVY6gTIDwEemv9QfEryqs56Wc19HGNYgBdDO
C5AOlpYTYgs2oZC2TG6r21sZNW8RfWvqn22jqAii+q1WX8PinOo3Ub3X2g0ZbGGwWBvhpa6He7yL
9nYceXn65eTXgVli6KKtXtxTXqMQPTBWbeS5rBx9a2JYkKc7Flnp/jo/Kc9C3HNh+Nh6PiXFaTS/
iZZJ1PxNzQsLxYg1V1boZ+BYoLOR+CMx+TiI6EeJ5T2ev36RMakTSKZPTPTyjyp66IG18ryD4aun
VWuQZA/0U+g9Rqm7JqrcXqaF3gw0NM1erk6CIEh9T9p9rPRbaQHSFmCbMwbtTfWWx2owdKdR+hJZ
sDALzlqy1qWfjuWIsPzRMuVdsaHZaLArnGu7WfnucNqomUd6dL0qene1Td3YfpOAEwqPu2/6WcZp
zT4faCyXm35fpMSfjVss8OhDgqfajlc2SsKhGizgjcEu7ZWIxHVxRPiCORjTKDFsfmxFCMLbcOJC
r/rbpKmIShOL37Fi5qkdAFDJsj9C/fnaZTAz7WSjb3JC5pYFuqUcq1cbFwkXyzSm21ab/a6OlTUK
S45Do0+rCip2PSJy5UupvGnUrKOahN+SDC1jaEN4CDV2X4rBkVwnH65S2eueXE7AlybAtVyQZSzH
dXdNuzHG7acrd/0i65u54JDgtxjy6TvhTcW0bNghjAIrHTJOqsLYFFn9P7UL6fcwJ99NVdNdJQc8
Mp16mS4xIS5YqG+DpCqeoy06dJRWB/pUDKc5Ai+ZRJPjXYe1ENla+Jx2xu/SpwX+nzDkUalmmyEO
H+pccTpZVvelboEeQqLgdpL1W7BD5RG3Xl5RKXfsFZhAwXUISmwmmnmSKeIQWjGx9iV9ombD9jRM
fJDQWNeVef07pIN6baok2YVWtqxS25RXtdyWxy50rEDJ5Z9c7/7izOiDcJhDdhDK8eGkLf+riKaL
XSHjlTU5+hwc87doGxCXqq1rZddklfpVhvIMjyfbBOLmk1ctLD5IhTBZONK+6pAZOBrNy6QW8U7K
qsGzO50r3sjyFyKqYp/sTGc9zuO1NaVxp7V1HAz9AmHVydXFTFQziBPGV2EKNlD473tcWbHbNFN3
SWc2BMJYoWQP6sTeTqLMP3KCNiXun3h+EnEV9IrcXvJWA3FqIqtkc0qZdh3eZ/6oVLXvhEkc6EPx
a2aG2KsdHTK/obwNM4UiN89FoOkVYsd4cGDyntsMuW7eoDPe7FEZg1AqviS2eQCrsJnIWid0Y2G9
2KU6e6zLVn4rymozjAqYeKYBG6WWtNfHEeHYEtZ+rSr9KWVRGu5paNe2PT1a9aRX8lsp9OmmV9OC
vJei/cydegq+m/QmDA6aAVVOvwjIoMtgt9pTt6ik2QVTwJb9YaYxTdgtiyo6wHSSVpvcwO+QDxoF
3fCfo/NYbtwKougXoQo5bEkE5iiREjcopUHOGV/vA6889nhGBPhC901dzpy3Vc+jjD9+hBa2G1v5
oCamcGyx6ETGfvHuTKJoz5ZhSyXXPnqNQNoNwkgpW+yLvloFwUtBZaGEkB/ajKYtAixS5rWUjycj
zNFY0FIjqWbSNSL2Hs0z9ZFTUAw3/bbE7ehKQhzZGYrvQdCcuXm1gYFCEt4bcXap5Og50duUVziI
WAAEBg8oRyqz6kmWzhm2qOgXJYfO4MeHKuxT2soQ841SCETdGut2epVIJ2Rs1QzXWNczGMV4E61r
UghE4J6HxdDkKBH6Kj8ySXWNaGukVWJ+GtV7gjQ7MePtEGl2ayX7duzsottLbQyWgKYnIKilSIkb
rCenwfYlJpeSGzuSoKRmqmHhFIoXH31CA1Ua97EzG+09EvqVz0wIYZROo36T8ROO5h8DAEDT0LsY
pGfRUwvV79DRejZI4aZ6PQQjK/BpqT9GzF8sXeq0hfzGvjTusuXs7SCg9YYS+K/i3oHpwCBEnUhA
bTOXnqnHTmVCexjyRcwrWvIn644vpUN+ktha0CMqniHdMnuW/nwfjh+Xj1xHJ7NYQpIMW6wiV5J1
AraWxlc/BuCvgtg6c/RdFzgi+9qdDNML8U5JkqtYBVSDtWgV23UFvjxyU8/9+DZHjI/msCzpJYo5
8xget4YRdmO+jTRT7ak+jIm+mQGVo+7Sab49SVDMmd3mApLdp5bd6n5wwlLDaDGvrLRzImqNcSRs
ctIdtDnESh20XFiP3bsamrY4AL/LzXbRY0Yp6BaWmHAxos2m6UK1lOtsQLIal9vJnN9jnG8Z1iUJ
fJJan55LCR5CED6FrnB0GIolvTJpwidTkDaleUgmy+1iwVGHymY4E6iIstHUzOmz+W5R2basy0oG
YYj2fe6RkraSK2YcmOXK0k4mFZZGm5oizy2Te40wXSrDZxHWeIQAcMRm4yP6xmXvyNF0INjpU+mA
HAJuQwMVt1Df5I6mFICDdFYviUInFKtNBALZRIeu/5CTNx9xDZltq3JIIE5OJuCqgJ44k8d9b957
5TNrDWqramMmH1pPidKO52DKNsHQcg9KqwJkCOnJddBeLUKx1kSferZ4qClZqYvrYqdV1qGZJzcM
GggPyBUNPH+0JSqWKZK8jmetSt9Wetle6DZFbS4S9rFpil1VpofKIB1+atT9Wr+VxlehPcTxl+nm
60kqXK29qfKT88XUP1V9F3alO1W48VCPB9ZLNr/j5N+AiWRusTAWv4XUeTpqtXq8BNAPbcyIuRKU
O8nOrFlPpQOe2buKQgASGpEWKX8ryvskThxcYCjSNtP4KZjfNIZbdX6peXvDH2mPYgOIgIAmt1UU
1YF6G6jmeg6b+T6K9br6Ffj8oM9STj+a/AsKWGpio6R2p3V/UcaQTkaqVtK/2M/WcnuMYb309MBd
icXFm4mgzL6MIUSgc81UPHU8gLWJysSVoUI649mTHtxzInLCh+J3XsqOryPn/ZoTiar5zVIO1H4N
JjMhvXXCqeu0tQr0RFFZY5XIwOzmrcXFV7aXCqIyb+H1eiesf7RiJE/2MCeJXbQeIb+rdqFRQIT4
ZZG+2gi/JG1vGFxBYFocgkjg4pbLreLbFKH/i59GPAvlXUMsr1X3Xr8l0W87/BRAcn7iaMpxqndq
e5HmL7FkphtcWt5PdjGVqyQ9iWxzv8OoqtFdN2s0NTUWkglEiEAHnv6nNkCzpoePUn5ukdtDEUXx
q8x6B8a7S259fmO4pTtW2SqoRxLegE6DcdOarLVPQ/yrOx8dw6NOTwWa70UvKXu6toPuF7BjJrnk
JWptA3UOAwi96qMFRi6LUXvh/IYJP+ZnjKJTzwtXkcVDgQlVB2dpraXq92oYFLkvV1HE4NrOd33Y
viI5hxBpGS+nCk4ZPjulzlYk0bq+Jh4YaLPVWSTcea4wvA3dw2g8oTr2FWkSVCm4hhh4sVbGd1E+
yc09B7YNIWb4fnEjGsq20r5TdKmltdfBrqzmSxZsszaoKoHq+++cs2iO3zodKbz/3lNsV+CVVhiw
NAd3pAjuFyy9cuc5eRbt5yRmrsDLLet8xzy0Df/Z1lK8HtotVn7SaiMK7TpEccM8Ed3zK5y5C2vx
iLt5BahIQueqpc7sdVsN/g3k4MbD+9iNB8I74IXHVZbCCofisZC+Iz1xonKX+2hbz2MUwwDo2yyT
WHLtKu7OFDDLNBxUPL6nDM4wtZsGBqsagE4LATk87iaqEiNvbYW2H7u3Wf4Yw0Nrr0aH4h18fcKu
XYWdCyeOYPQnwA1r1ned83GavlPjver0lYkEutOtnQjKLok/tdB7NbKGuLqj+S/VY49B1Mo6QKy7
0X+ObEBBK1FuZRA4d9V6l3s4T9pq6CptAKkE+c4QUZOSaz1n5v7KOH2oMyYUO0p2ylmfRWFr/Xvd
b02DXRuesSrl+kEx6o0k7+XZxeDeT1dNow2rb5q4SdWjBonfmf8YDoYCECeYBQkIrzv9Ik3SQNyG
4p7SMnQMmfcfchyuE3aQqnCqIpnXZ44pC2f0YwCSbSo8X6+kfDcQcICeuL5xNzg9aQ3DwHfk8Zph
IRTNL12+W22AVjRwfBCAEgB9/kAoD8bhTektkF+o81SIRgGsiW6Ub04NPlJCDmnaKxi1TID3YU9M
GMm3Uv5WFz1JoyiNpE8twDtmLlFRpq2guplaEhgLuqpW/EfKC83+zdJemvwHHFUGFb1tswD6Q/k7
Ve9t8ZZRFfD2G3UVYwsGpG6wpfI8KoYARbej3FEhISEmhtdgOYpeEE+WrqvS3MxthiBI2M8oCoZw
JzUA8NpEIxk4OaI5Qd9nzXdp2uglOOnuAktBGNwu73bMLBD70rb4DmB7U2VjQd+jR4jL91hBZaLR
opqfuvwrgfUxU5g2FfFctEtFr23IAf/Ux2tZ/EbZLda2Y/kvyz6N7CNv/xIqNyLPtfxv7s+RLCyj
ecvWtwd8zbq5imhmqB6qGOG9JwyglPJaB+er9X1bunrzpTI4Yp5Igjg3jIuS8KdamquSXSBFsm0E
72ZwMlDESepTFh3gFavfqMWPTvMQwPD0aFB3MhaeYuJcg+8XlaOkr+PGbtMvS4KgAi2v4peRfhrx
ZTQqp+n/xp7jELV8nZ+sZp+J+LFQ4+fjSojOEnKAPilRqfwpdHstmoa0P5f5Q6ouVFJa+Ugzt0xt
aFgG9QrSzqJQhsVEAMisA0caHgm6C62+Ji0xEfVaY3xx2WIfvEi4L5ovXyNRYnZKiXknXpsTUPMT
qsDwhDOYNcfBZzW9B/GjhVIPoaXMXZrguybioTkTfLVVGpYSNvfJ7TB9Vf5O7Dekj5O/dtc10h/y
ry5+6cEPHpiBX+TYV/C5meQaBKixIlikfZvApNLpTPcs37YjFp3mI2gKW0CKWFQsQIPbOXQThpZT
viUi8i6Mzpvlrvgm4GGxvDMzvsX+tdJhPUF9UON589GCjEFLjlmRAxgH7LDC+lP/NNJ7rq7gKJlk
06EyqPp8PUT7Rj1lwxY3zQSHXa8zZByxp5fHCNeStYIFxZRKmEcvObwdAhqa96LfjtpRzL5BG+dv
nwljWmETKUCNCiFMO6do8trQtpLyqI0dKKfV2JXhoBgdqi3S21p9z8DwlKyE8slWTesZOpZCERUb
V5R/jqj2ZuiyaVPkzlJ4ii9zeMN3Khnf8uwJiiuWD1PAFXUfk2veXHv9hbJ4kiUHI0kT/wCOpOJJ
4DThL6gk9L9XDQIg3yGBx5odakfF9PIl/QHxb7s30EENUHjaGB406BaCaallvsXpAtc6W3ezR85B
REp7tFoEhN13CXADiVCyUMGGrPkHrmlVjG9SfBywFYw+kkfXNN9TaiPFADgxH3odO0JEeorpiKZX
KHzt5DmM0yHu6H9UelsCTvRJdjtQTB2XhSgfSP3bxNWzGbO1iIxFQN+YBrxmpLUjbU2rvEmA3Qpo
cjeV6GaEkzhUlCWrnvgMLFyOQZJGZvY8HAMOuLNT+sAgQzQHy6VoH7W/j4qrnr+LIm+KlrOR9pnM
ESNyoIoPhZnYKqV6WH2DbJpzywOj7QXvz+d1k3S7iuHYOSxWZ76WyFtTvzZx85XlbkSDKQr8jzAd
Bp4Q/jUDpcb/UOnf/0eGbGg/F5GYheJr8acNkF58SMTuKzX0CgRdpfaMMH2UCxZt7Xxy0kA/m+u0
3AtY3IoCybLt1/XO72IIuUfXu6Ug7SO/WEkS0pBFwMpr1BcmAEe43YOoa3IF8XGw0h0zLnBAo6/W
Cdtqkcw+Y1rR8C0Mvqg7ZfHL8L0+pGXnRE7K3mmtyEMe7URIbTL9q0/AsLmxm2CfoZ5LakeOv3Uk
2HW06SkYFr/hOOyYKZgpfzHqdkjMxBhcUYKsqsdVibAnDdvNoJy64d6FTlxta8WVLOSbYDro9AhG
EZR7FkbbVP4Qit8sM2kzVJifQw8+hMmEGT9ZPSCw+pI1JlOdppYOHVXjsqGAudtjm9/q+NeoXn2I
3oXx24p5yogVmE8AcYWym6etL1IRY1+rJdo/9Iw9RlfLTTH9IydiiLGZmwi24Tc4c/zorc1/6/7Y
cS4Z4jGq2DHYGSwmfpnDwycXoWrYZwclPE11t27BuBV+HFvGwqiVF/tUZ9lxEaNCz6mtxxrwl5kd
UI3ZuSJjLcaWPpVYg5UUvOqB5MOyLlOxGaVPQ6Jv0KEB4FsYeWnYFkLLkIZ26DYpzGX4LgU7FT3B
aL1FEK8hSbDoP+WDyKdr+ZlUp71/CXsUY5uBWA9DffgWpruBGgFBSH7Mwo7N+Wbkl5CmyXpYjWsq
H1P6AbCJAAy/SwTfMXD+q/YQv89hty3U2S3i2jGpZeGJrIHz6rcNNwWUVUj/rcUWQqKYVtAJFIxZ
7OM6RYsWXvrOM/FHBke//wQId3LBNX32jHYs5p0vbyvMkIXbFPuKS9Pi6BCVTTljVWnpA7aZcCBI
m/rpEgSo5xQwB/lQd2dBQXFeC9CqG2V4MwS6KG1d872Uxs8E9WH61DnSZ4GHMYyfFVRfkro+mvuh
+Ml8lYOejV95MnVtGL1SiPyEhnYCXCBZ2LXyN1ytJs+rBVvBOs4hgL+4S2WK0UMl4qZ1a9pxLCgA
PyX8TCfADhZ2GiDv7BCRHbvihz46ED5y7oi0OCQ4g7pH9yv2BXbrnwDiDD5c7vYtV38TohoeNtOS
L6M5aoRckBfOC0PbcNVmSh0lszs46cn86qJbK3h+5iqdgB93XaMeiDrIyO5P4tIyyHpl3QUky4gn
ECTwgUOD17brTiI9kNzTzQwHIfNM4kdiygR13Le0BlV+nvQ3TdsnjDxY5iAwGb39SlKiTHTeB2aO
6SPjTyY8s0aFY9J1AgedBmKcZgX/hvkIrAcCzjK9WupHJPwlWGanmnfVB3YodCTb6Ajl0cxgj1H1
Qyd9ixEo7SbVr1PkzNKvrH0wBxLVBvEMlt02CLoPDYW6goxuyGB7VXtE9hBDokTtny5eh/488TyW
9m0u1gnrVJa7tF84rCZN3QiUMhwPXbIhs6BLqHxRT0jbeRkwo9mVyIlEf4W7OGd6mICWVA6QiWir
QInWNS51U4HF0D9CHUU0JygYOvlC7F1k8JRc3KHrYtxkADeLQTYV2ovuM+8XxjMF5ZoHLxcqV8AL
blnnbMjWvWk6YdaTe0OjZNa7anzpUnwPtE8SmGLs26wTqvmYVjqm9VIpJSZmzHTinoqCybueMgNF
ZGdMhDjglFUE3U2lq8Ic44gxx582J8J4FxAbtJC+e92XIasR0x7zzi7zQyJvSEiaO2dk9kjtkD0C
nt9fCfnIRSJj5N+k2BOkRJKXGrIo7IZSCJ3sQoEl+yr2EGxqFDDq7NX11jA8ypNwbeRv1Ix07HFL
MXWQm1ssniRtbeACo/1Mrjgs2O+dRb278j+sYauY5HYhBT6blkflHUGykCV1NNrzcFZRulNUake1
wAyxNutzG20DkLjAVQVQSLjp3OVpChKxrOasoMhubS1Zobgrna6+RflGjncDmtqcv/sUcuciUNW/
rBlH/Msg1YR8IlBvxGXyfpZ3YYz/+CCVyAbJXadg+pImFKuoYlA4zNiTQPFO47jLb11lE8nh76Gd
YXPVwOYuNdudSCoQ3qa3oXiOaDam5G0SDxnIq5OLez0gnuwr5Uej2CKFQLXOLcV34YHcTvCAhjfp
O3IPGOkG1B/r+/QVtU6NTbDZYCHoIidFxm+FmxmprbChqR2eNVUKx2dpU0glgzd02+DNf5pksLW2
2DzV4tNH8VtvlZSsin3+xZEmEnSCJz2zI3g7GucvzGvmz3xPd+LoGInTaRibxg8xfqVMktJIFxit
3zJXbVUaPAFLPXJC6gt/NNYpo6oqxjNY+r7xSWiz1QECrjjX+Tu23LIfbAEpcKfdc7oThaC/aPrQ
2IT9aUzLDdR3GbnKW44MpBvs4A9edkS+pXXeLHFyHCLGfNEFhqtRWpMHh1Um+LJ+M4YjI25bE3QZ
DdzFfDk71Ma8VMSI3UyoEd7fVb2WWjv5JgeKV9zaDXlu5wiQHVnyX3cqJVRPbjNtYuRD8hrUCkio
w0fbXFjbGiOcEPvh1F/jpWn6zXzAcwPLC9oLqgLaS2HUYWyMwZOtk49aG4r1j1ydaR2YdohVNVdu
ML6Y9gbEWXbXIaXvn0IGpG8+tWEfYSFFZpSjvbfkQxl86UOH4O9Ri98BB1AweaEUU3gcoupninbD
9JIyYrzMLScMnl1gtSq5U6dZu6jwSLaRYi5atjfGEqou2gvJd2qip4Z9RZYhG3fmrlKPLEkwzlhz
0VUT9UoeQsP0MRjDsrsUwVbDFzVstfCcInZMwW5Q6crTLlQmAhdbe44OshPqO4AA+DGknS0dqFtg
aPpBnDCnxwjCLNmaLZWTG7zi+ihdVKfZoA/X9BvYv1Wsir+pc1hW/jUqyB3xlGbPrMqofoXmVn+X
WHm9Axu8B9/GlFFaK/MffbEAqMHAPlyBiATGG948NEWSegS5ygCogk0F/y06eL/IPvIMavrxZRgP
XSX1xVZ726h+TGKOLmjN49zh6rd+wr+J3va4KLKD1gGyZJ6Xfi/uXX/Biy80aMXW2TM/5U/zrJ96
1TWUVQ75j9/7r3mKjvVrXYd6z8Fv9jYos9S9KfJds241d3H41Dm3EiTIc0+Fhit2i8BWQYi1YnFF
8OukUwF2qmx9r9F26dXA01tsUA4yQGky4OJc88NKvfarnY8gpyKBhxz2O01Ebf8x/bbWHek1ADRv
UY0PMzYIDMHmmThLC8wWoMhmg0vWXRhtiPpCWefX8dY9YRayb/hDtIOkKkoU6TOWBK8xT762s4a3
DHiPimHDODdzsmF7V72BnnzVJNc2uYzIDYVPQ3GMACJRpUHcDKzWZLBb7jDmmjJqkx3sJTCkc0MU
ZfTyK7Sv3MQ2MU1R5SVfDGHk+Zr6AMehO8xvS9kUE5S04r96yLNYHDwtefoJUHtqobtEoqn0m1qh
IhALLyoJm4OgY+7cTZLfjDY+5Mmj45pBS5vp1YfCILtu+tYaZW/UlGFTvMgk1e9APUYG4GYNIsBp
qUsc8OW61zRXrqvtWCyNHGQAkQ6bSJU/0inbqbV5HNuvkfsjmytG4FG5WwLHastr0xBwAboqA0oR
+ry5dFIdY0EVQJPIGO+IaQSzUaGsjQSEj2ENmUIkXekaMlx5mb312C1BTP1iOia4azI+QZU4Ma5m
E1iExFU3VLXdKGivUhB2Sm2SvWAywAtluvol5HzeGQYkufThuIJLcpXAZP4ifF+6CZJDFV98UI4u
ox0F/w/My2Sh8ubFCXvG3BgIjWrrSUMmkyZNE5fW+GSir9goV9qEe6jSV1imU/KZIAx1keLwJpUv
NXyfxoQe0Gt9J+PgVwkIlABNZmrWGqLB8n/V9itTt0OL98PrIE3TkLxO7eorBwW8EzK4VXYdUIsq
XRpkX5pEXI+2i7OdUJnEdxDh9520O8s69P2PTmWAxBlNQTifJsmBgVxFGNfLhfwJ7TjBkNPTYtpT
nq+bZaKvgEHcJMRQ4PNT6AnFZy/2rg7UIVfgLVcr2KjzZzl3QGjkaxJtUJshPKEX6ngYngHhSQUS
/d5ARsPPadwS0GYmVeo9LN0YrYJkHM3os5M3uX8s+pec78SFR8vcWFRdctO09NEWpw5Z3qKMWwCG
x4yUBdJTV7Y8GDl11vCK+l9JxxfN5L+GJvZi1N9F8/TBfGhACTxoxoue01c1/7rQVhMCn+7ysEwO
dCO6Few3DKxnhDAgbkO+EOarmRnl1ti6cnnP+udAAdYsqWLnkW44sm49NZ5ZS5iGIO2jN0AY3L8O
ae+EjzQEEbUrC+0AjgwAGU+tMRrZovGtDwNZHctssAfaMEl8CMY+majEWt7ehzF9lLOnoAtsTnO7
TRBe8S1JOuGUhMfXs4qjQCd67jnWF7Mm3/Kal2eNSBWt3Ju8gpL0s/a918GzvLF/j5NLXB3JeeOj
fGtIrheGIRhPC19bHEvRkcr3wTwaUGC1TsdxqCsGe1NW+E9d3lQyF8slgE6f+JD8bo6sV6lCUm4P
TbRt+n8NmLUxbprqR43OMTh/a0GskIaWgfVmyehoWCU0ca+S06szWe5Daz4N+R/GrSFC0ngItJc6
4Ywot6W/KdHJNaeyPQzhm89Ja4Sb3Poiv7pWf8fGzRACzcGOEoHmMV2P5U3r4nWc7vTkQ5giNyxf
Y35BwLWywHBlDRUVApTZZx4n8iywWnQRjkoZCjE9N1+BaG0swXJwjs0sJBMbpdLdxm47cQwo0j3t
LoyUQulb20l604wNupuVoc52sgiY4L3BMszOQccOeczQJqDgAZ7dX8nlPiJbR1AOSXGQpV0kUFh9
mcFHsgQNZy+J0C51elXGwTf3YXsyFt3PDn12YtwXCjqFuU4UnFnde0LyXm55iXGwou2iboxcRGAr
BbjDFD/C6BQgrAa5NiXCP/mNkX9w1g3FFylVhfwBn5P1BwmNqHQlKpIoWMXai8m2Cn9K6ZL57HbN
AaKjlyHTAG2EaoDWPP0cwJvJUzA5xNBy9BfbsnGEDJvfiHt/CeUdUFO8YlTtpP/Fn3yrVfRPXcya
4MLwELjVXylhnILBOPVjUOBFt/ALlo5vHSIymnptI9CJBTKuQq132yrBBA2Nj9LZN7tLDAViouAQ
xjeDnrMziXy85vrH2P603F8a+TXKHSdsmRwRBWXjaTbtSdsFDXUW9AMtPFpPETxPu6Q9nZOIEiI4
JJg86uLdiJ6JtRu0WzpetfBWwGOmB214ogbwAdlUjciiixRsyG/NiNbFlqhmHrgkYigKvVuCQULq
zBWdhUatUIVXStwZA9/UUHw/pXxf+o94emmjZ7SeDLpbXmrd1eQTA0nXReSODbbkL8nfEWapY9E0
iNyAnNRUab1EWluIccWiIZ3slRI8SNpEd7YAYa3oUzJm+oXdAkg2pApTOfeAqXm9rrmVBP8N9bnR
Yz/bm9x9k0iXT3A+CWjKgElpJMqW4FR8q/kmjDvBmyQySoeoLOxqEDAEzb7u9Ap9SqybkSvOZbeR
sJ94eqD1dmNOwz1Lra2Y/gXtHzN2iRg36R5+dXDj0VIck9Q1PDFaHTk9V1ChV+/G3GxHVXKwKg20
kYnsN6uBgcb+Ryjq69CMnVC6VNNO6gLKk18TTaapQiFxO5YJFqsehNPWsZDMWmDTEMgDh9dgOibU
scTNL9WvSCldPuSHLw3XANFDs0SnkWls0CcgiTqI4rtC9DKk50xj72MmmqPm0qLAr6gExywmkBMC
jS4oMRGTz8DKvpNMrtGlHh58rwLJxekrIvuLLekijchxJBJQOgRDfYFuoj53hFuYCYhOTL7EcJkz
cM7yKWcisl2S/ur5LiP/SZGKDQu+2xqbDAhkgrfpEty1eoIHKglPlkyqlEyLmoOM+zIISR2+kaMG
WBxtukx504zeUa107wfZi3wNEiswJnLL4BnukdBgpxmIuGN0Cq9Blz+l/jnGxAJgC5nPag+nIK37
VNjEKdVoJOAwFYVdObE84H+H5rJkCLb9I0zhPxvJC3u0/wduDDMnu/GdfLizLMFGxriQWx+BFycc
fjs6RT3+npVdmDO513D88bJQIAZVXyGwPhFFtIUCmfQSenMXWbOTtDD7tFt+cw3J3MC9oghE/xUl
Ne2zRVzNUZcF8FRJutY4DsP6WxbGVUFeXzsQaZ4eB/IUe0QEbTbvphqu+jHMh3a6pErmRO1TYY/5
RrzJUzKJdA6qggBERuJktG8yvbUczLQCmdMt3xBygLia1xkCVSYOU5JDudf5pZrR6mQbyb+M43ww
u61BveL7tScViweJIeQYm9PmQtbt2oRAkWm71emrgFVv9V8Ji2oKcddz2TKfAZUnUC3iABkHrQhN
rwX5VcISXpNlnw3YQ32LuDyfrzIF+2lHBMmdvM1G4HupdnrSvLtcOE0aN4pwEcqPGhZNHSMS4Yii
IWfDaFmyyZdJAg6b0TJTMgF6WnYU8ei24uCLnWXHQ+pZtUWu2WinMuRAL2xqHnXIjENfxtBpvjsS
hI7YFDw53OBK6SmGTXPLfGUo8Z80fO+p/ECgY+6kSp6oGi23oWkUhk+1QCkolsSqf+atdpVydjr0
D6k014iOoTY/lgzcWZ4RYdAdpz3iGHgQgyB5QsxotkNl12MYTKXYy9OTxPIyC9fI0JcjkKjIhg9x
aJopsnzT1cKSHKojGUJDRacpWi56sZELSP3NyQBgzSK3o0dDMJcdp34nG9+qAfvnX6KajJ9LCidh
bKTQLf0Po1VWJhEmvXaV6804krKAv34sIVw+lHxAV30KR5/IGjAenHZdfAiy81j+zuPDXAJC36Pq
M2ImnHxMdGzhe1+hnjCcwfyt1XtqPBL9HOGgXHS0TFpAZXcygvso2YxZwDjodyK+VmyJ+sOgJSdN
qObUNfek7paaxOi7XQ2OE1cFxTj4gJOPmNOJj/hXYnmPH5boJthUq6Pio2b1/HlLBg7ic121OZLA
cFA0hug049v/UMO8HylMFHUbjyewSkaPpL7bZP+M+VclZCHZalBvhY+T1Zw8Uh7UEohN/ZGodIoT
KKlF9Z2a1Bek1vdU7FsleY9SYoh3mNEb/zkaV6kmcPFYDUeLVNC00h0r87G8LebyJfEGBgPTSDa+
kYmO2Zc6l+63zQ5a8D6hUlBTT2AQNiEcnVoCkpqc/KQSCPq65stUG6/AXyagHktResODrGC4koVm
0DZjy/3uVd2HRYg4DUsPj0GOnJJ54Yhp6RXErKNyV2AZg7XuR3CosxBdJs4LVcU5LWDe6k6dBPTg
Jx5idHcMWEIFGNRUrUbhMhkZZjVy8cbS5UyU5syRzIOQ6/Q22In+YqrAorOQK11JQoAirdTjPGP+
NGkOmKqcPYlJbPFL1vpTJBa6LN7qEHf7wNQFKPbwJcJYazW5EICV9Rat7rpKP5a3Ik7/Qk6NQEUm
3K/1ZRXAmqtra852AzpTDfxmIOKB+GsibNl5uv6dIgKtsF1TigXhiWjqUty2Pu53pqB/yQi0Wnre
DHhiuohttAnmowYUDmm7eIBj18ejLyD5wQRQVx8pVa1SgyNyindPJbsJZAGHA2ke4WPOP3vhS/wi
Q1YLTkP8kURcbqitrfCtbblyCT9j0Cdj3++Yz5r6ZCobBflEAFGH2Z7+awb1GTC1HAkTSbMbTTJh
FJmGcuQuaDZKnlJ7C7pjL3+18Y888keRzM55T7gMRV/gZLeGnEyr2eJE5uUC+SXtJu+y75wtEAMO
qJmBymjp8ERjFxrFql+CW5ofK/4XwwXrZe4x+BhSmvMyD8jp9IiTHf2nUf/07a+p3dTqiStPMRFl
5ARmyjSMwrEzzVuIJtwIlaMWKG7Gqx4B6Evy9UWJJTqDgYO9dAIABISyEZbeTAh5BpsavaekZwHM
C/FVhAkfsoPum3ZA3qIFpU+MyYaSBTfccjuq6c3I/7SKKzwQTwXtT+TrO4PhKz0Jez0wuQnyPqN/
jJcgCsmyubiB8Pv4ibwt54bGdWqgKEmaO7b3Sgej5DJCf0BCmumlprIds28jlAjsOwgoEsAvtKsm
0nkm+6bb6sxVCQhxiUB5OQAM9NoS+GX3p+lPlB4GSSCBtjH1NyVkPEjnKOObPt1J6tdBukqS/sNj
zbfJ66mXGBCmkPgYWqRVjfEO0ruTn7p+mzF8K9sARwZhKOluwkii+BdT2mPDR2/OFXCfq1OmvWa9
BCF/qu3WAi/XiFPRSe+ryZYId4126/H/YFxiOi/0WAfIF3DCoq1Bam9k5278R5ZRi6HK2Pima5hn
kpcVMGwEim1rIF9/R7yFZSCyzgnac7MCYaDE7rmay4jkFGvLfJBSfSPe6mBG41oi85cZloQxiPaA
iT9O/iPtvHbk1pkt/EQClCnddu7JeTy+ETweWzlnPf35ZOA/7pGFFra9ARsbMNAlksUiWbVqLXdr
wkIiIKFPYWnSDnL3iMCcll22yZXvPqsQ9YWvgrxm/W4yCW7zNphPvvUgqz/ahgZQC/yudQP7ZC6O
Tv1FoppYjQhXkiqSdVmD6YUnnnYX3pfXoLVr3qXJt5JQ6A0VBdUYAO1dLX3T6YWim6KWvoYNueWX
2vgRSOicAjQggLQNmLXkIAA+x9oDvULkGOF3IsQmkAmBS2i/hUC8RySaLPGRxClZ+OtEf5ClTVFd
ZNYWljIpea2tpyr8KXoaKoGveh5sSxcEkcK7aAhjWbKtoaILaFwAshKqr+i68t67kPsrzikuF2z6
mjKVClHQXWs+uQVUEAc/3KX1i6FcZxTvDfpLkc6RMxRaPcCN5T08GEdNuS77HyBQS+k+AZJhd++6
fmTu3eFdBoRFxssBFqoau3AsDdLBl4dAC8R36k8e/V5N+srrMKBqbeqPeX3JhkyC+y76MlQHN3jP
xdoxX8oQhmz/AHTcj7+VOidtv24G5dgmiNr4F0r7VQaZrj4mEEyD4+p+gkeXuyuIM1SVJydZZ8gq
wf0o7n1OFXCQrw3OG5Abavs4Xqq5MAcvfaPxJr2Eb+jGA0AHwZcb3voQ70X3sfsQ2k+F/ZiG9LTl
9AbAfk8nDSxOXxMtXTvuTZMf2vAqIXViA4+88aEBy2i82FXiSrKuYTasw5ZqO8IDOgTNl6lbr3Ja
ENru1hPhZU8JoybHqOTXFjl8717xyAy6j4rr0DII9gLcd/Feyw8mnd2Gd5+Jb/ia6r8mkKfLe18m
y0JAaf2cjeXtB+hIVPRjYLbnOGnUexN8sbOywmfTP9Y0DsjDXVaYIEy/dtk+EZeZ/2wj7lNCmHAg
Kq18ntq2+AKrV2ddJbQjyh4cvo9dCVIM0NwqcW5S7SEJM9jR4LbVIACAkLeC5hTsE5nuku6Yit+h
Y20d1uRipVdDOiY8oSqZmgIdCs+KfaPUh87tV7r/0EJs2j7mVAOrW6Bgwlx3CepYl/RS+eLe8beh
uFCB0+gQsV4TC1OaDqloZcldQgVfLYxrhza3Uc5PHEGF0ddoQM6kHdN671Xkj42PILkO7b3V7n2x
h2vWJZsnK4+htJZhNujiR4R5nIYsAxWWdF+MtGXisTLvLJK0+ZfQ2nXKsUe4xQWZTAc2jNLoLVm3
PalPe1/mr637YCrryiQBJ4FWpr5zYLG5EMM/e99CDarsq/AJrove+jkyQNfZZmRfMbjkUmYnNbyl
zFEjwyXBNJ7n2iElsdRxk4e1cBXXOSAeqrQk8tU3W7kcoG4iAASQWr9ClyIMUOluuvLLnhP6Tq++
KNID/G5Jv08HHl/1WlC+TEjHyRKPpOQ+9e4i68qAp62jm69D9Ns07myVhL0Dl4He7KIAapfuDlzJ
1gMwlISvMe0uyY8xp5TJ13H/otPJA//PRu0gOkCyJ+K7DkN6TSUQqJie3pVkMT0JIMo3J3qiP92A
DqPeFd59YQN8OcAEBNW2Et7WJu7hcPjU10F/iP1+6yYPCTwbdHpZ5Rc9eQnzVwdYt3PXQ3/kGGTD
fcizkBcLjCedS2lDir0eWgCbQPDbbTEAN2OXVxUjvCglGtzkW8cHakwRAQ90ILC1KBMmGpRbpfYU
5seeSYxSJDH4lDZ6HoHEEL3SK7mxPZooHG/bgRMK5XdXufO6dmu20ORlsMKmcO3sI+OBRPjY6ZYF
l3Vw24XQVb8n0kUOgDmWvyNBC+SrAiiobXvfBJ7J5Yb6RvwQxvcxNVp5Tf/ZFngYzPu0t8MY2rzp
XHXJ6MEbKZqnJroMuXZSYGDmmuSQmh+SeVeDbJR5QaOfksNYXHoXhvIwaDdoKDTNfS/dRRG29hSC
bR3+DYMCCzV9nZSfSviWrhzvAiy3ab8Z/tbIvjr9VwdJEOsItY8q35b2XdS/mh7cfzCuUfduqP5G
Y41IeUpGDPRRSm54mMf2W558yNB0SgDw4E8S9aYpbwc6hUV9zMIfFEb78Eij7TrnMZ75+8p4SqUv
ar/rSAGjVkMF7zop7ks8OHYeO/dQtd94tylcTbsKvRMQVe6zrB2TEvrVbQfpIUdWo4+N+ihQtj8V
n9YbsOcuD4bumxehU2J/Nzk+TQDM6WOe/HRk79oTxqvpRD3vWq4YeV6sKhqKv/K6BYpmpB9JuseS
DcQS10EWS97UUIjFkBDtM4q+sDNne1hve4jYaGLiaqAcS/0Qdt+j4TatXtv6h/mzEXvnBSidBOmL
SzPCBhUbuKk87TuMenuymoMERdWL4ebQj9IrsTHSB14PinRsIesAwe08t6/jFXlUcge6tC/sazC+
LWUGOnWoz75UBRVAEv3oDcr0/W6s8rLVKfzsbAcwkEpLdE+mYZdwwrXrKvvQOonsDw0EUDxsB0ja
tXu7enZorHbWVno7uITiB+j+tR8eKl7ONkgfIFszSFVZ5FHr6iihuwU8K3ptASkAhC4D8K3Uwi76
kT2rhCTygq8WFEXaC9jfe+OaL3CaD9rda3H0gAB5a440x7xsQXV577VgS9wa1KBreE4fB/3JTLfA
chuZh8QtbB3Q8AxkWvq3Di6zj5xEl+8/ai3bFkA/N+LN0MN7tFe7Q+sg5wDN2roGqJltyRxQvc6H
HS1VpCH16Eni7ROLCyW/t2K6XscqCno7u5Eu14GxjevNQ1EC8BREKu5G0oUTPKCkYpA1iwhPys7k
kgwceriz2fB5/lHFT4F93Vuw0dzn+iEZdnDARvVl0n7QPEoQh1LK8Ll6XMvWUwNlCUJBNSIm1yps
60SesbXpNYfQ1LweGohj3s0Mie09YN6A8ERlFDAYnWJodPX2FawLpnegbace8/gHOJwTuq1SFL5o
ZoixsDegktPTm6bdR8ENLQ6hA4vVOglubF4mKW0coKM0Mni7tnvw2Y9OdwDqlbwLd5/GdxAWGRpq
CKjL3MElk9DUKFDMVuAdV0O0PDNxFCiLKB0tVt7PJjpWfQL4BRGe4rqX+Kx8XRg3hjfSjdkIepkO
LRrAnLK1SiN+A/bAW6uv/g/OWPrcFP+HFdPnemnAsKbuUponIF4i/dlSEv9iZnytg4zfOjBeB2Uj
2qe8vuh0MKsrVsdOt+UHDUYoY0KilmmXDSBawC7WOn/nyQx+UmRvXNej8kU3lX1rQWW9p7nC+AWa
c/du36+U7LEF9QdzLodpsG3SbxnMmcYrsTAvrjsxvtW4D5LV+nC0H7SaS3huWj9rusztZ0F1XZ3V
7LWodthCo9ZtTfSbeUl2BbqzvNRXYGp3xZfqeNtuOS/MPUxWG0H71Kr9Ul0w9n32kzGv7WddWR0Q
5FC257VOZ6Sk4QX6/SkTbVrP5zKrWQ6cFhUE2dKXKPhKt4PSQw5sH86bmtfBtXXbUExLlmVlYkvX
C9UNzFGFGR6EFf0klEt9ct5kli69O7zkBmkHbgB3zU8f8p0nOvTOf8GsduzJB4wSxycSxk2pFLam
8QGuFX2NgNuKFqi8pSyYUWR+Z6oeq8uGatimrBiKMk76iR2g8lqpBL/WF3ZnAIicmwerXgHRv/Xf
z49pTlz41NZEfjfnyVl3ErbsONiY+YEqXg2llatfhqEMh0O2IKWtjM55bnATLe20QPo0jTFIYV47
FB/xBbX1tf5d3gTbbp88nx/erNPosmXahiEMTbcmc6nLUPg4EuLg6n1xRfHveAst9zW9YPTortU7
8qbHBPaWG/dWWtim40D+HOhvy5OZtYuBbrfRXdE/zI7RT/eK3r+XYC+uzg9RHcWEzxmazGhih74D
rpmsAAwvj+nLbtgDmVmRhl2ZH3SoPXjviP/cuMnKvFFf66UFnQsBumpYwtB13UAteuKtQiqgm2BB
r9OH6taicLZSdjmQpTUzvQ6+pnf9JRR19iZ+PT/w+bU9sTy62sk+MWwvtb3RlaovlrG6lejW3Zu0
1azS7xZ44F2x8jflpf+OmgFSYccF67OOfGJ9Eo58iXqXl2A9f4FtyT3c0ogQvbSb7ALytd3SNM/F
Hl1ThQ79laoixv15rE4uwlx1WGTL/YKSR5rf5vn+/IjmFNpPTUzCW1ybVlq6PhljSnrNM50O539f
XRrD+O8n69Wnilo66rgjdvRwAAv+zrLF6WVz5X9zbUCgdB3Adbam5MCzv0W+BJTMKzmylIyt+R1K
BuvLtyWN8/lR26ZC6LYtYU12T+GVUjD4451FugPhnZg350c9N2hDtjROScU0FXPy+5YiD0PVAKWV
C+eqzYBLuiiMIsj7T2bEeKaczG0QdY0W8t+aNIFZ3qbWQfEXRvLrgJ0GmpOhiMlOJ9lrxIqHDRD6
I14FgQAN6ld0KCU4MfTipob71GWo8aBc566xL7xuE+vqxb8NdbLtg9z0LDkZwcnaC1J8df4Uawub
e84pDMUydVNolqIaE0/1S8/3KohEKSICOA4ejPLr+THMXeEMLm/UMjSNouXkWCoNuYSrFhn6GCwT
/b/cfqHzoCBy3sys8xEwTOKUohjyJGoUtl9DA4fKAyQjKFVBBNK19/9mYhI1mkSPO3UUkvBCmKrf
BnUP1/d5E7OrcTKKyWqIfChFa6ED70nvYXrr9wuBaWmWxsU62TuFYtVlNg6hQEkYkmEr/eoLsTo/
CHWc6z92z8koJksO25HnmgZW6OVXNtJDu0V3BpTdpjpol7T13ohD/lz+cHb5XfHQXgEYjWgiXUf/
uF6Ta0ld6kql6ONkensXhF9pvMTD+/mxLk3oJOZRtLAkkTLUUnoNjUc5vx+khTVb8Ilfd+iTNUvT
sO2DAhNSf+fRd9VkD38xBh4bQjZk1TTEZLl6uQ6hqgC1GCujsGgW/5Sdy/Mm5gPqiY3JWjQa2mYy
oLm1eR9/y2/cm+FAt/am3lHYgQz3m3xYMDg7aycGJwsTRoblquOgqP3ZK/iRDnfNJaRxd9r+2d7I
V0uH6zhJf/i8ocmyqQtTt/VJ/JGjOqoSJGQpen8p2ruuvzYAtNTPsbYwslmPOzE0iUK1Fatp4WJI
jfYepecOlFhZLsSh2YeZYZi6rurEUk2eTF8QxYbZxFhx7oNbAeSaVMUF7crqVvtwFvxvdql+25o6
uGmF4HV8bNUWymQ3IvibDSRQ9VE1hSe1PhlLW5XtUDukfNTksm3pZfC/n3e22SX5bcCY3EgMre7t
2OMMleQ7X3rIs1tVLMSy2TmyNFuTVV3hz/gJJ0EgsnNHtasR4+B9y9WfNGP+9yGYpm2ptsE7jsfN
59+Xuygs5AbG2bExue4OLt1uvbyw0ONET/fIqZGJ68pSUMDChhGvrLKrRgVmFFYJRId98Z3AlNC/
Xo/6qIU1Vt+61V8MkTSSiV/Lwvr1uDyZQlkpnLBWiQhl7R8KyCdoPSzsL+eNzGasuEr9vxX180QO
g6+LwcSKy73egwsVeNrK2DzGK+s+/Gbshh2Qv5v6BlzRNnlJfnojnBEK5pUM4mMVHoOFK+Sc45jC
FKRXNJJ606yAFkVw12pjuIDast9pzYJjzvn+6e9bn8drJzZMax2/X8a0BZLbTagTaPQ2LcyrMuc7
Fqkwwb1cN8TEQXVLSeBuw06iKq+y6Hbq8FxU/lbVVUgXACQDhu1gHhZQ7HghspyadGNEHTrj8cGG
S15F8lg3SZ8CK4EpHHUmej6Gp/NfOTsZJx85cfCqSeuhHifDdr5l9BYMlMNShOvOWxmn9I9tdGJl
EgviyiMfQKJ67WklWX+Q4tpHWgMTPqrpwaXb7Ly5WQ86MTe5M4rKjRJ7HFShPLTZbbh0N5ifNI0l
1SHL42H62YNoLoB5Tq4IPegaaQdEEWDd89fnB6GMX/nnpP22MvHT3kz1Tg2YNNBWiLXBHH9Dd+IW
RY2NeQsJ8Cb56T/Vj9bSQTo/e7/tTg6fZhCelI2LBdDWv6nuVDCTF8HqAxmnjbShoXUdLqzXwkjt
yWlkK61TZykWK+Qr6S1U8leo/6jfL03pvB/+/9DsccueBFSndUCB2zhGdByutEttA+T/xl5nWxpt
vsvf1RU9gwcDbObDcHd+NRcm1Z4EWcdG6jVXcRnPzw5ULC+bUNqfN7HgldMsVJRAyJfazKKJgmTa
U4tL1VVb1Lt/MzOJGKKSfa1ymMNRWMlqHzy4DlBOOm9kabomAWOQWrvOTaZrKKOtGApkqBYys8rS
dE2CRFC2eimbjCN8sa/0e1Tad85Ru27fqktnB9XMQ79acoIlk5O4wbOr0PSSFZLYzYP8gc7gqtWK
hd00e2exhCxzKTIV9Y/oVJt+Z0Q1c/elvcnX4VV4hyLP2n89v0Tjx/4RnpBL1A1dtW2uKJ/3EhS5
QdzpmMkHl5sJkr67Hi0c76vRWwsjmp03e0zS6bJmydOrpEqXQ+ggxr525euAVg6ZxhBoG8+PZz7e
UrVThCZ4EP3KaJ8EB031u8rM6SY0r8l2Cndj3wY7c+/fJ6/GtYDYZ891R9n6O7E5b3ku/MGEQ46T
5LFp2JOA2+ual6pVxxksukcjT44icy9roBC5T+PbeVtzG0tQldQVRVcVMU06tVLcqoXCIOvON/Kd
3CY5TbP+KMH+F4aEassUIFUZHpXP7lF2atbptoaYTX+TWG8Anc///pxPiJPfn2xfIws0rQ11smed
fExjALtpcBMN8sIwlsxMtqzWmo3lD5hRKre4kGpASnIA10RkxfGCG8wsjVAheWVVLJOKzWTGKp+m
GAqWBKQeftoEHRLTXAirM6PBhDAtW9bYt9PQkEqKlBcaixKlb21wV6UvivTzP6/LJxOTW4ukcR3m
UQh1j3aFcEYLUNFc2KlzLxahyXy/LkgCG9pkprKuiUM5MEj/kImJPrIr/6G/eJLW0WV3MHbFJXjo
C7DDt+oquXF30uU93AerpQrX3HKdfsTEAaPcHoxy/AhLeaO7gpbChcVSZ24rn4Y58b22t0uRh1gw
VhCGbSmSHoFMb5srNJzBZqqrct9vV8UR5PmaqtMRAWEwKWSnrtwN+uXhylzYczND5qGomEIoisn5
Mpn3dEiqWq0JVJbIV5F8XZpLidjZUHhiYTKpRtrECRT3hELlQ5SvEXexuniqxdt/dtJPA5nMbDcM
ZtqOz3ofiWknKbc64oESNK//ZmayF+TA1Es/xkyc3g2IsaUvWnM8b0KZe2UKDSCCJls2yhCTw0On
c7RENptjGBGlK32LZuKV9MO4aJ/qS29/3tj4W9Mjn5qLoY+VEZPczueY3lqa1VrNACZA/xA+Iojr
JoDIJHlDOwaGEj1ZKMTMhKuxxvM/e/rkXaBogZ5LUPSvqyrZmp28ksB5KVCunx/WLOzh1M7kWRDC
Jaf0OXbUi6JZP5VgrD8KGnv3VMxoRaWjeXfe4tLA1M8TCVhXqdMExxDQieoHL7xwh4X77ZIJ7bMJ
7v06WX5MqJBJxEe3v3SXsE7z4eD38oz/fnJhEr45dG4s8xKAUAgkWBssoW1mIqApxgumIuPgxjRN
aRaoZhCMGASwaqV8TbJqBUHqiFeLaPelbf38usyGH92yDPKKhmJPE26GKKOsTLCnw6kHb6TSdOs+
fwrqt/N2ZhfnxM5k/auw95OhGGcu5mCC/UMHQPp63sa8V58YmXhAEgSSUo9cTqG2z41Lu7rxxbPW
X+k2OnQXirtDLhy9H89a8LzZYhrXF66ZNgC4P14GThubSu3gerWiK9cJj0VIGzNpE6BGCelhYrhI
gqD2nKVVcdEZdB5JHTIMrYsGALqLaNVVQESs1gwuh0gde0JhD3I0NVuj0ihtXDTBr5EK6mh4t2k8
VQLgomEcLwS7GV8QI+oA4Ay+oE6rwDp65ppjqqxRZkHEqUJsmKKofTQhvYENNAwWDtfZ98fpjXZy
WrRFpvSq4Ob0gFiucQur/xtkXjQtX2r3tAhu1QcC0uFv3qSnVicxPe28jKY7Lrgxqp2yukNKphTX
511xNlD8vqurkzjeRF4oqzk2EjjgC2CXhrtwJZzdUCcWJhHc8/j6eBxFCFq2yw4qLKW9cXt+GEtG
JrvWjEBTDhYLZFqPwto59jWq1edNzDidKSxN5Y6lEu+mNyzXlY1czoBPdMmt0fyUnDu6jlr1cN7K
XFjlLc1rmvAg278ix0ngVsIOQTa62tcy6HcjyrYE4JFWS8RoxiL/9HLe3C9M5PTeQPVCVlSd3Js5
vTckeugNfkqFob23d/o+fRgOtNTrx2p71W/oCs1WV8W6RkBmIRLN+R1PXTawLgPXlCfXPMdEcEpy
qEMjbPHN7/PvZuUuTOX4E38OTVjcvBB6423z+QwscvinsoEskjey2A6XMZ1tNN3n9rvH1eH8PM7a
IhjRzaGaumFNbEmZkagZGcy13hEVAmnt1f2hbwBiwVAd0mp63tzs7Bk4CK4ibN6Mn4eWNk2BRgUk
rAKyv0Le+XSNn7cwt6E4H0bEsE019ddBcuKH0GmXQ1WUvCfgCCrprEcbYh8N6e68mfFD/1gjYdgM
RREUlSbBIcxE7DkGOY9Ud++9orzRTHOrGGDZvazetqULx12JkLi2sF6zw7NUi4yOSaHAnKwXNaag
dCyu5oP2vXNW0nAfqQuH1LyJMWnFLkb5Z2Ki8wYt8TWOWjmxdqo2MvHqiGb1Cws1F5Ys67eZ8d9P
FkrWIisV431FtmCt1NSRni1wH4xhweWW7Ew2rFb7jp9bXMT1HH7Tji7u7GtOd3pj/OOAJmdt43tW
1vXMm+VVCBU+DvKDUpj7Jnw573qzA7LHBy1yT7SVTfZQm6RNImVEPg9+m+ba9S9p4HbThdNvbqfa
CikdwbXLUKfX1l5vssiVyI/GeYQuyT6BD+D8OJYsTI6+RhsCxIqwIJnxvew4MFUvRbclE5PraltW
6JfFY7iBA07pbvN+4YI1d+oBpjCEresK4WayFqHcw9tVsB1TGvG8+DnuvxT97ZsR33QLu3Ju1U8s
TZ8tahC7ZjZmMbqhgrIWSvQb8pVQuSzcq+Z2/6mdSWAL0rqXjQE7ssj9vSz1NJUIuuRClAP/Yv1/
z50xWf+u0W3FHh+sCrywZjl289yft7A0lsnyw/sdpI7EWJB883mwwLZV9P+4LqMLnoQxSao7Mxhb
oXgZQzNB/635Dll5bC6MZcHTppncxkxtUbTYocCzbgd/I+jacHw0FLVNCgdhC4nG+dkbA+PkiKPg
oykKBRmb1P5k9tQ4s8pCcMR5jrmTMsjEryUVwjlYPB1tISszM7qxuGTb/Bnj2iRIO0badraDLR3W
iRbZ9BLqJVFAvQSReD4EkAguXeRmNhRwEBOOIPauDmD288KZTa3Evsq5IFOTthih9erJXw1/wT9m
fPCTmfEzTvzD63V2lIkZRw4uSj28qfT8Z59W2/OLtTSayQSm6LM6Xo0ZPzX3MgSOAXIGwr4uoME/
b2nWLVS0YS1bASg1XSrJN/H48dxOTONVhzTFq3/aMEV49X2fGC//Zmxypkq61Bp5xYO5pyPRzh9X
Kw0wSVD991eYkLnPcyk1Fe49k9nzA2FVUYmZIJa2LZz/AsB7lIULMIhZXzgxMxmNQUu6lMuYyQT4
UjSRLiHVOT9hs35gGQZPFJRmuF19drcwNhHAElDFxDUUzT7kd48dj/C+XDj4Zk5WISOibugkbS1y
95/tKIkTRbaFnWqALMQ8BFBWnR/JrJ+BwxvLSqqQp3hcl8OuB77K8VAY8DfC1HnrVQ89HY5L+e65
OVNkGkK4TzNr1mTOXLdTJRe6H+hxkp+tgDJfHoqD65vxyvaXIIZzE6dQj7N4/RB7pg+uoDV5t2Yo
U5g1Pbxq3HdojXjGX4SDUyvjkE+iTuW6EYqTDGksSGS1foVW9dFNvE3hp3/hCSqwJfoNqBf88Vot
oy6qspD8plkUj0LA59ybD+ddYW7fnFYxJwuU81iMUp9MjNvBzyRtg+CCtN6/2Zic454UD07fMQwE
GQbqYL0J3aH7478bOc3/TQKABMYcrn+qb4NQun0rD9auUWR57+m9uvkLU3R3jdAGi2002aCl8EuB
JCiRs74aKPkn1kaCafa8kblKEYA1Uyjm2EgGOOSznzWqNIRFyoCEXN9o8L15EYI8KtJ5DcrKCGzm
MGFFrnqode8izXNv4QPmPEMb36gI0pg8hiaeUdWRH0XmGO46CxY/+BjQDku8fiGqLpmZOAdf4Dtl
KdhOTXCtDxqqgIh8Nub2/HTOBaLT0UxmU9eapB0KRmPK/RMMQ08B4ks0IN9Iub6AHZtrRaDE93vm
JhEiVjkMB58hjR3Bq1QTX40Mul8DTdSe+pvhXPKWhSxZuza1bqMG8qGwuocuF4/nxzwXDzVT1k0Z
X4W5djJmv4N+IKnxoBJmUAPu/+YvCjCg0n9bmIzUJWVSRUiD0irw04VDBDlEYa19/+n8QGZ95MTM
5A6hybHsd+NAilqB+u+Lo6qrHIqW81aWpmsSQWI0qr0Scn2UJg8GXWTQPa/PW1gax+RJm1ldJJKe
cYSx++pk9lVnjcTtxcKVa+54P1kVc5K/R95W6+0OM1TnuUb210ok3Qy589A0qKtb0Lv807DMSTyM
A5jY0hh7UjtSpsC1AQGq2+gLsze/PhqnuyZz/ZqiQUVUZoYdcmup5WJXqREyiOr2/EhmowQkDP8z
oX6OuVnnt4bssHMdzvSg8S4Vt95FebctAT7/m6lJeE21ilnrGY3eu0e77I+JJa+VxKI6ay6sz+i4
09emJnRV1mlQAQwwWR9SqZ7oPRt/QEBWjd9yWPFkEjYj19M2WMqmzHrfibXJHBpNVZFlZ2C5QLsK
5EkP7Tzq4LJfQ6L1Nwt2Ymwyi3JSa4kzatOalbbLu3vXrzdu/NwEC8+LmZw0MMPfUzj65smlz0s6
r7VCprCGUxUSUwcJDr/YOv6DJj1EqGlbC4fIrLOPuMbR1bU/umZzDv9WTzHITfeQ5/XRcrT/nobk
aqlTLFV0nfzAxC2GPkgjU+Uia9TOpURfjGjKvxjFCLu3ZSGbMt1Rn6cNPk3dkPQ0Qg8TxRanirRN
FuXF5vxWmlscA4wL7YXCUOXpw8xNbauUDayILi+eqh5RVNHm/T6uKlhpkOzprDrdJCl+GJuZsT9v
/c+YoQFts21BKxscI9PdZXdI95HBjdY6eUo/79BiukAzcQXP3nlDf24sDNka3VmaTZ17mpyuWwuo
VUTKGJkMKxyJ7q+gtZIh8Q2qt/Om/owYVDOpN9LsrAMJmCYiAt1PheuihJr5V5p7p0NWDIUSGADF
vEnKheNqztU53Klv6qwgr97PTpLZqMroVYl+eJsefROOnTx8+s/j0XkWyr/KmXS4jR50sn1B1zta
qDds3/zFSr5lzT2s955arP0GjZh04aD685gntc8DHpCwJqjbjv9+Ym1IiiqMHKy1PTSmBZKaRxnO
6fND+nPWPhuZXL0a2XPVMiGtl5qIHHw00fv5359x60+DGL3xZBCS3vF0HjUdjQHaKw5zxGOV7CqA
WvS8ofnZYv+CDJJtMd29vS47XV0xkDy787IL3QGavrBz5sfy28Q4lydjqYbWTfrRhNG9QkxpoQhd
vRfawhkxtyKApwXFV1ocjWn5mpuwEedNx0Dgoq9a+5Db2X+Op7QwWbzIyAYQ56aV+aEcOPAcEoRZ
dpsGX8Ol1NPcWlicKMJGkpN27cmi114e+r9ygop4L/FcBTq+ePiLBT81MrlnG03dqemYDpCjiyr6
Esn3HK8Lu0MZd/TnO8946vAcHlHHBjn2z0ve9VblxCbgj2LnfFW+pNa6RS1gZd7ncAhusm3VbmCs
VG8H3tT9On3KLu7Pu/UvVPPkC2hsJlGnWDD5gK36/AWmJDK5a3hOsGl25vErba9ik2/hZAUGDEpq
9XKtXmg7Y0sby7B6jQExNhcggVcoEdJnEqy+OVt37V33+2jhxJqL7hyVsq4IdUwvTeJTQT9GQj4Z
zHdlPTRhfJf6+cGT9E1fWA+1qm3kVFrq5Zo7vECh2gp66nQXT3d5UUdOCXUHm8NHoNR3bzXP2tk/
lGvNcxeC/QwyC4AtlQeLKwEHy/Tdm6ZRGLYjDNGsnOBN8Bf9+cKFSdw1tKpFQ7zISorUfXftdFmH
0FkFAa6a7Rzd69A2DWz7p+JkcJ75Zgd3fJg44TtYZ7RhzvvITMT4dMxOdoKq0CEsBCd6pww7pYLg
RV3Kvc2EPkrMOsQoYx7pj0eTE8SxpsXcTpr+JoMPA+7QIbxBeeC/b+pPdtTP3l4YJaAeZp7HP1Ut
Q9tVPny0sEyfn7E5NzodzmRTdTCwyLaLmVF3IevuRr5qV0GmK/gIzaVANbdPSPebNtQysEVNASG9
Zg9d2VbR2gqQfrhykbH2zHvbvoHYs4a65/zQ5kIWfePEXlokYMuZUtUpOTSZhUb6OoezM4OPUcrv
5QIlPe8BSc0SlYf0eyHdavKFGVyhCTLk+SHOHqMBLWBEC9BBkt3d+W+a8x5qHaZJ9wZAhSm+LQyT
rDE0dm0cw8YY9nvNDGh2hsbfE+XCZpibbSoEMPnohG2Ko589SChOglAZTznhkFO1hmztZtG+kIH0
pv5VNcDcXWYLFflZmwQlHU4pgxvbxGY3hKVUDzyBhN0gXREfokRG8Sq9kmrt2eigHM7c/36EG5xK
CnxFXA9BAX0eZsLpO8QODzvDfW89hDDKpef+XFShtDwWDGBdojv+swVLhFmZNQ6hNnm0gycLRdLz
XjHD3aEBy/ptYbLZbbOWZKlg2uSXTN26z9q7/NZvVPNapxy2cFgtjWay40uhpUXnYiseDvzPShue
F0Yzfu30oNYoT2o2pwV57smKlMXgD0XJvksMmv67ChnRWjGvTJ7gKHag5pd6DQR8UpWvk6gKgId1
6bpVXPHUVEO/EOBGY9OPOQ0CkyMhLXNNSl0PYZji3ipvEU0L3I+FAc/cjeg0BTU3Xo4UqkufHQSJ
z1LxjFHBHTmixEcH7SapIWsO0U8fNrAFZwgdGLmFzC/0teKhtO6j/LsTXYniK9QWMCCs4+bH+Y+a
C+yn3zRxqcxOEy0bxx0hYi28lR8cetQiK79D4PI/Pzg1OgawRokQzpbpFszzwHOsUUtr8OQ1KQpS
8ofzo5ldxRMLY1w9eXCEZWYnbogFuG8ggbiCudkRC8u4ZGOc0RMbORKqNs1d0TpshlVh3MpwjOr+
wgEwZ0SDPZXMg+Dvaf22KMrGdDN0ilK732iKcZeN2p9Jsz0/X/MRxbB1ecyxqQTHz4PRmjKiOY/g
r9komKVJDFNJp9l3TlYPay8NoHSPovDC8pEpSPwGXflB/nn+G37B7qZbjxigcvRwBoEB/PwNjmF5
HRTz0brPPLiOez9DcLO0U/OlMBwToWoh2dJFkeeWs81zuU7WSexQRGoj4y13fRsB+aJtkAUpa/cZ
rhS0NCMDWSFHCgLIjZRaL47xENvVVhQQ97tdn70HaUqG9PxA5rYSV2nZME2SYdShPo+jrxvkX1Ju
lQP6YHJw1OhQ1mlPVb55/oKfz5gi5fULwUTNXUzvB17Xl5ysmFLIELnSXRtuteALTFUkwhZcZOao
/mRqsqXaQHUjqcNUGBzzCk3I3FxZCKCr2WOI5Af9TOdncebc+WRv4g2cfoZUNNgre/RA82gTAJs6
b2Jmc30yMYn1pm/Ljp1jolIrlL22EUrAvfF83sg4L1OvJmVok1sjNWFqk3H0IJdiaZQ0iYPorjT6
mxa4Tx8bx8xbapObWSJ4a2EO49k1Yn0mpoLG1NtacDmvbG+diCev+WYOL6l+kGOUzd7+YlwGPfEg
ZP6PtO/ajWQHlvyiAsqb1zLt1JJaavmXgqQZlbcs//UbnN17ppviNjG6wHkZHEDZSbKSyczICJAM
sI88O24bouVQ0apbZ2X0HchcZa+Jhk05tIIskbuEqB4Z6IMjT2CR9WOTYVxhRDUUTUjw0B9k+Ult
H+ZCUKXinDgDYDndRrcd6RXbRpNrO8pt9E48y4RQPJTopkwWmOCcuDMTzC0LvhagI+iJa0viGz2U
J83bcb6/vDN8PxwNEw8UxMYGBZDSTpHlJDkmsfTPpSzbw5j2i6DYxplaQ4sTdzdqLKhTfcOVRRgg
UdUZrjTmi2NeE2krg3xakX0lPSZQ3U37JyoubLa7LN+0UexriQlI7xqaxou5yeRVOMs7lYDfSA4G
aM6068urQA87892d/T7m45Yt8GK1CQ5NA8Vzp4WgWbxrpLcKwpS2iDmeMzt4vhg04zvJBVKoqeYY
PkdwjIApKF3N6dzJaMFJdTCMax3sVY16n0bLDpKdBqSAL7tK//r/31VVlhnr4awMtQzrywAwM4Rc
oRhjQDpjsp/7FjzkVBam/1HwBK07cPqIOaj3nBs15mppuxJGywZaUhBEWEpwoX1c9ozzvWAT/zPC
TsJZatvISQIjY37MitIflvXSD4LlExlh7uta1rO6pTfbkD425WOfBKa1uuwH7zBSrBLFG1vAlTKR
uVGaGlKKeHQqUDXPUfFqrdyfMgjRPFQiIjXO50+n4dASw2MKmD9mYyZ1qHDcZ5RolMPs3CbWP7ct
UUL8+/fZPbFB8lcnDf5+GB7y6DU0BdGetx2gxHAwnyMj52VT3sWpWmOURlR9inWff1jpFiJZl7eD
u0R4n5syXueYpWK2o+3yfC4tuKDMV9kEVm7BEvHSaUzi/zXABJ8/dGcQocIagYEHao/GCsJKavcZ
osY87fMIkQHyzped4q4b6EIc6AOgTck+o9FIHB1pGmAz2yzzZ6dAzk1ws4hMMDlgK3epSiqYsKzr
srxZnMDoH/53XjBb0yWFlSg9TKTJW9EcQvlp6AVe8Hf/70Ixm0NIM02VAhMZQYysn2c18y87IbLA
fIKREo+pRNdpzCEfTL4Kc3vZAAeciI+QslWB0gVvaLY0amZSpwC+guxYg65gaPqDSVZZDH04Mq1N
cNM2prXOawjuxMlOUgfBWeNkZGfmmYOgySQbcwfmneRxmH/n+UtjQAC2OV52kxM2MTphqKCywjAi
aHDO75gkrOW2VQwMaaHEXEz7Bmp7DsauIahXdKIlpZvC3KJgEgK7Pd6fGIJl0ctWIc1tWJlI1F3y
1L8Xgfah+fEvlJpqN9lCayj6FbvVc3dtX82CG4hzXmDawguBIhi+DaSFTh8PJq4Ej4Beb1g5ohPP
eRgAxq5A1UK2QNXAcv3iedK2aSzh70MD3ZzWaXg7QwfO7m/S6qYSMd5xDseptT/B8SQZcnD9GMMY
QvHbgIZODaDOdun3cvFy+XDwFu3EKbbDOMhRZOuFg3tCijwoQ5tQc71sgRPuzhxRz49fGmqLbTdw
ZJwWt8HT2nmuRkEezV0sFKRtOuiN/WfiXZ8YUdtnOHVOWO7VyvI6gmaCae4L898pwICGODHFxL1Z
yRra1Ub0hgJoGn0gbECv/vMHa3ZihAl9sQ0iwrGEkUlpUSuGhm1muiC3EHwxHLInHRVwzP4j/cQD
hC0WOXFT2W0X/enurqHT+FCt5127JYG9hQrsY+Lpt9EeyJwb6Q0AkKBep3sfJ9IlQeQLpgS+H5Pz
n8Ks64C5L6W0IJ5SQayxrv2wgRKIaPiFawR9WxlPOvreZpLUEnMIUjzBX8WGmii0JtPhPkofLm/e
9zgBTygkDX0g5HjsrBDpOwJdFrqo2q9yxoRamboD+NyB2jDv9eHpsjWNfj/nEffcHLNwCilTJQxh
Trt9SzzthQTHdJus++Dh03GXl+T+syABCH09lMPBZKP7yb528111jFZLoAXWoVzbweXf9P1zPP9J
zPFVs0mOIMUNqCYJ2nIzODvSvRKRbsFlKxr7YAP6o4YOJqygOJ4Vnt1qBKqPJbBRCOCQN9RjW3CT
cnryp44BwHsey+RZicbRhMnRayvwo8WeE3QfueweZh/DnT7AoeRK2oi4GrnHFtyQVDAGBVG2SkRk
J4wtSNIAM7wNTZiRrrux9y9v2vebG76dGKHLfXLhzMZYqJYJIx1m3ysI1qE0KQNIYFcbrXgd9Dsi
+lC+3z3nFpmobTXKBPAeLOYQV0wxWAM9y8s+cZ4Q1ATtxip4YCP5OXdKn1J7GXKYmJ0b651Un6O9
j+sW4vX3cvIwQTRYFywjf6/+s8jSh8WEpKhd0L0awTKSeGl9MxSiEUuREeYcknkxQDMCI6PtmxpU
M1GS/7i8dPzj8NcP5tpWJKm2eqohVs43xnSlVEFRgBloIYETQkAcj68+++c369lmsRBKObFAra/A
q0FdfGkM3Wl6CxcRR6ho7eipPDnnadMXUkuPBAaCau02U/3pB+AweIL4j/Kdje6Fzpzstq+ntHdg
Y9Hfaa7dlb4EecnLO8R15MQIE/jLQVLr2YKRpojdzPTCFgq3oscqJ8iaCjAxmqUqALWyiKcQEkJK
g5IuSAs/MKHlxKqrm+vSFJDmcHyBEhZgswY6umjoMgsGuNZg6FmSe4YFUerDkEFI/d9P15kJZrkk
K26kZkZjTCug1HFjlpE3SfeXt0TlhLQzI0y8mRpUSipaNW5fsncdBWo3d4cnlE1X0V67gZ60p7vx
+67HZU12Wup+fclvueBcKNzFtBDykOegFM/WMGZww9hTj3anorha7+preye/Q1goe6rW9h4Q5WU3
fU1kpbqXvRfZZW6QxMgmdRlgt5AOJsS0NWAFc0GayEmugCn66xtzUPQBnZTaxAIX9afpfFm4q5Rq
Z2pfSnodhf/OpUkRTH+tMWcm1+dp6lJ4pE2/dWnVYxNlgUPcD+zEBHNi6ryujNqGQ3nyRswXUz+G
eJgr8+MP9sZWUQqE9A46w9p51CvnRrdBM517kvY1d6/9cvwBIQwW68QEE1gzp+17k1BAwnIc8qMk
bS67wPu2sBUIEBT3YbB5tdUl2AqQ8f0hjTOyr0RUM+UbAC8U2K5Q9mUf+BoG22q0ILDbquQ7Q36/
QPH9Bz6gGkthjECjsfCwXqqVNK9gIqw+w+mhx/PusgHeN0jLvf9jgLm2c3WWbLMs6CZcOUmDiHMg
4+dlG9x1OrHBnKXBtrupSuGE074s5VObBZf/Pu+TOPWBOUh2XjV2m8GHtn6I9NG1oUGS4fFLfhKw
UPVDYg2QGejvGEdUgEprsqDV23bBjCStKO7a4eGyM9zFOrHBONP3YI6QNNjI7fUc4TUomgrh7viJ
Afr/T/KZzrZGfXTQGk/rh0R/qCHRPsWCY8u1gUYonb0DrIUtlPaZZBR2jza1DkVycqVqv3r58fI6
iUwwl0feRiTTa5ggbeI30qavG78E4/RlK/R6YB7LoFQARhJ4D8w2sFdjo5HCGCjUIys2EObwzPQN
nKRm/JqCmOeyKb5Df00xDpFFqvpwgSls/Khs9O51lgUfosgEcxnGdtJ2Ie25WekefGwuYDrZ+IN8
GQw4pkIH7Ch+mLmg7MYpMPWCFrBWP2Rq5BntrzQVwEm5jvy1wWqVdo3pKEaN0O5MqwnwSNK9ONrx
B/txYoN5MzVlHSZzDxspRkaTak30ybf/nRwLCZeD1hHILjA/w54vuVbzNAExGmo/ro7EvwWpQi5C
rnJDyokR5mSZclWQWkJIkfA0kx8nEZcu5+lHmRKwq5RmGRn5eUSxiDVhJguIcWds/L5Wruw089NG
WhmTdp1ImCXoTDBFYLROAGnkcA7oQI0otIqPmx5zbueW01IDdrpbANS7Ua6KNYb1fFlyO9dYa5Mb
BkvqTgKTfxqtbEQ4NcmkeMD/9E1KYFJdl9vk/qHcRsRVnh1v8LLERVlnHd8od8obdG39VnKlX/9+
KjWkM5SKkv7HrHWvFrmZlPi6onyXOF9JHziiVeVdp4Di05wA8yQ2S0FXybUi5TYOvqEHfXqlR49p
vPsB/Ri27q8Vln6OADuBfjT9hBfdU+3rKnvRm204HrTyVvvJpXpqjPmW27AuFo0as8hWrd9GWVQZ
5wUkMNXQfQEdE0Ynzg9iqw5LvdT4BJSmczpfcpql9itLheaQ0cvOv3OSYvFQ4EZR2sBHx2aeipy0
i2ZMgNmARLEwHFfW9pImglTynPozDYuZO/CasbSxZmbPiVaMyA2NIcjqMWiAZ1HVp8snmgPj0THw
jaHb/2eGCU9JLKWV2sKMtAmvq3cJk8v3ehtkewyrHezJBYP/ZYu8Sx3sLlQ4GQg6lCrONwuCBzaY
uWck1fZzCsSOnFZuZu1bTGIOgiIC7/mJqQfAwoAjBh8Uc/AwJq2FED4AyqXZpqq3SC9Kfa3329HZ
5qLSC694CUWgv8aYXF4ujKqPOxgrlXYzxNK1qeeJWxDZrxaT+CDmdCsSBlLV+k27vF5eVN4lo8ND
fLV4EH3To57LyVJL2pwG+a8bRwbuMUuQIYlMMKE3ttRIrTMZN7J1Xy/bdBFkrRwKaJzEEx+Yr7hQ
5mUkCmK7fGfeKVsILKl35HfRuN0mfbIhufwYRu7iJVCYE7VAeHfoiWmNQZPZS6NGMsUPYevKefBr
/S0PD1G5ks3Q1+ZbKf789/06iVhs3RmlCpLZNGKFre7a+paIEnTeV3ZqgDn61mKUVjbBQGLWbupY
nmleh8kBWmmoBJeCT5p3NDSUTsEqiVEiQEnPP+lJWxQ04WFs0GyoY0dKVWGkUZ+Lh8urxnUKWQ7V
9EFphA0dGoGKVJvDThSNXmnvovI9dHK3NI+ZSECIbwo9HLRa0W6VaXQ+eafJhdYPjtMjxtu5v9Q9
OL1AfYUSgZeD4Csl8/tl1/hL+NceE4ZrY1HHrgF8Jix23fjYl4JyDO82gXg5oiCQD+ghMx+XmVkQ
4sgR5tOiWvVD7XV5t+l+0urA1fifGYf5kEJlRCnIhBva5DzkTv0I+a3tIC3by6vFzwNP7DDHuy3t
Rs8XejneyrEX3ZeDR0umN06w3CReso0enDXI2EZ/9OMACJqt6L3I3a+TH8BE+9ApkraV8QMy7QHK
FK5Ya44Xk06XkvmoLEkupCnFUk4rZWUc44c49gdf3zXr+qpJ3SX2rJ0XvcovoEoQqs/w3QO1CeZv
8PpmhxSLAtppZgzjevrVa51XOl+Xd5D7fQGF+D8GmPVDVWrQYnre29Ct0hetec3s2wgkfZWIX4ln
CbPIgOsCMY8mP3NUQM9XFm2Ie2sMn63sTtLeVC2BRnIgEVFqw/vIEC4AdgX3DJIbxpTd5wUxwJfi
DagU5umtXcoAnQjuSa4RWg2BO0h32a3J+4hUUapi4mGRbs2w+Uhl4CxbRfCJ8U4AJsX+M8NuEFBG
CmjxkBeWhadOJoZeRCS3/NzzxAZzxAHfBtQ+VPCaa42r3kKfxWy9qdCORpU8aiU6ZJIy7HAh7FMQ
UZpNsdGHWOCnaDnpOpwE+soww7lq8BvqeN2nN111Zc0vl88614QJCh2Ed5RG2DJyVLdl0w+A9Knp
s010N1quFlFNhttGQkX/PyPMfsUFnhB4saIiF5QveB3fxsOKeLYfdT6CIRQJPajPVR/9D65+EEaC
Wh43pWGzHceh7Qj0CHHku/lQKbdTL0o76cXHvvhPDTD7U+SgejNrGJjDAQDZ+0YDmqP87fw7sTOy
zxNH6CaenAOiF72Z9bCjZ0cdePs0P+qSaGpB5Axzy/douag9fSNM0luavUx1BGLfPJBFg0rcE4cZ
JR26GbYOCNW5M2VX9G20UGcwyQg7xNXip8uHmuvKiQnmOdCAeiaaZKTMyVi48XDozJe43BD547IZ
bhg6MUNvyZNt6VvD7MG4DRibM7hw2E3G35ctCNaKLYVETR6m4wwL2bwAGr0Om7vCXF+2wX/boGJA
YcvgnGLLsno9a0us0bdNcWWthhc5AKQXPJ2pOx9KlxyMtXns/XfQVwi+T653fw2ztdo513NilzA8
ZdK2V+pNKuXrvJgFlxJ3m07MMDdf3dUAg6TUjAZZruRtFjJV0MzxWxw4scDEtwaMIpnew4JdfqVK
7hagKM8e4uqAxuLQ2m4pb+0quLxt3NThxCZzP03xIJt6BpudtRSuLaPE2KhmUCWUV05B9WJ8vGyQ
+1GdGGSCHaYzx8qIYDCz/dR4G8FB4UDqTNQk4O0W+D4AvqWMCuC+OP+o5nwicdaZuCssT1Isdx5F
vJncq/3EBPtVlUYS2VVs4al2kwWTC3BBuEoeF6iPZr+GEgO1gnMuNMicQLPCA16mINx033+V23A3
XGE+d2rd5Ut2wYMkrS5vFe/DOnWQOY+GGoVQU7fxQBwe6/lTsV7yQfBm452GUxPM8XOIClW0Gi6p
yi5LMRdiIh+6au3flz35g7dmPy10tw1AsTGvhVma8+OAm29UCN65XrydA2NVghbITdbp0UL5tHCL
DP+oXrTZTfz+StNc9Mgy13rNH4HavNZXEIcWJRVcx//+IDZoqUveG6DzxGcwvU39VWotLqlSf+hC
wakRGWIOjT4rSqUoMFRl20paF6PsToPf9oXADvewnDjEHBYt7o2lHGGnUHZ6FnTpppH9y7tIN+nb
JjoUcYqGKSD8zGHpOklv5x61EdAOJuAQacudXMyz70Az8Lqbevm2Jk2Qav2hTw1Rx5m3juik4aUI
7itwzDDrKEMjNy7o8I8jFVDvQ0cBIn6a7MrIqy+7yVvJU0vMShppa/ekhaUeeimFAWap9rOxXi8b
EbnDruVYLX1EB7KKGSrv1ehLUXFTSJnbm4ooM+DFYrRiUH5HMZwOfJ9/fJoG6BdkMXDH7BW/Da8S
ZZU/oeBfuhhsrQwXzCjecsTD+AcunpilS3CSVxVKHYPpf8J12j86FZSnptWcK278k7cP+DWoBgxI
KQGzPLczQXVhcEYdVfH0Ta5WdXGVToIwyVvBUxOMK3obWdngaHjBpaknyfE6n2TBqeMdiFMTTD7d
2q0exym8qLJNNa+lHswWg9emrcAO73SDiQsve3o5o5d1vlp2OxlTTOexBrtzG7LS+nBlmSLUEXfB
/lphh5VKIxxUIsNKHyeeOoB2RxecLr4FE3hkKgINdspzPyRH7/Qxwc2lLwGgfpn6ePn0Cv6+zZQZ
nbAnEDqEB7K2KpSv9idKCHgMUlU+cCli1N9gPKg7kgKsAQuT9mvM17X2nms7jJu6yXJDxl/9vNL0
my45XPaLv///WWVZ1PvIjsaEPuK1DiIp0WNVvRb2w2Ub/LX7a4OJ1fYo1XZH4JmUvxLpy4ruLv99
rg8OlaqgbJjQrjnfe0PLtRlDLqhkZ8eUHBXICjeC7ed+jicmmC9+7jOj0CLUpsCmaGbP6rBB6cMd
JwHMWaWXCXunQgXjP1eYzx5c2H3rNLTU1rvLyjo6LjAGqWvG7mHvPj8vnhvsg8B0N1r9kw/oxDLz
um5lkNZhBhYBZ3pTQYjrTC+Xd4mLfT71jTngaTGmDpRycNRuu9ifHiRPupG8Zh1dW0HjN7h1AncK
ouPol4/6PvJFD1Puk/jkB7BnvbRbSOdIOCf2m3KMbqonxcfAU3r8Lb2Rg3K36/3Wba//ncyRFnn+
21KW8ESdq1TqbFityt9WE9T1YQi3S/WrFZ1R3mcAYU+oAqEfi0Iqk0NUXRiC6gufGajBbx0jepxt
E3wcjSBi0G1ijygVA6aCKRiNZpkDWmkYUytHZgnhbDCNl66ulG5kobVzLScfTtv6ucgz3qv41CQN
MCepg54mlRT2MKlWs4srBEjPva2s1OWmtEUIQG5XnVawaPseijRsfTEtSjVVOgc3SeFbWuL17Z6M
j/m0t7TCCyHp1EAmuBb1g3ku/iGHBjSM0rYxH35u22VRmrDqlJr0K547yKWAB+AInXK8XKXJ0taZ
Uuj/rtWByhDACtBOwWQssFznK2tK81xLSlSgwHnbKo95q7nqMAtCC+9gnhqhQe9k+zAklILPOS48
I7yOnD2Zb9Tk9XJw4V0xpybYs+9MI7J/+KEWGCpoNLcKBTh8kRPMGWz6dO5UulKOubOkFSiy3Qnq
0Jfd4J4CcMOB4J9+XmwOkNly1dRtWnhS1D5pvbS4Uo+RwbTxbLNfE7X7QSLr/LXHRkQoWEyq7CTY
/kkP9Gi4qeJecKVx141S11AxOTDMMicsszp10XKYWNK3pJPdLA7U4dflZeM1Z8ECipldtNtUHGXm
6ynMvB3kpikwd7msnL3uRbvod7uJn6O7+gNFGe3erl31l4qWBAAdJULxNnu+/Bs4fp79BOb+xGRD
ZDRSXUDudg51vNuGSgUOMkxUDLYb4+RfNkf/HBOFgVU1gKJCgwfZO3OZtmG0aA1FW0S2J89gunHN
bbS33dkWfLy8tT21xJZGemKiVi3DUtJZD5Wmrki8oGCh+rV0ZypHuXIbzNFPcRDZ+c6U05VBjOvI
fFRD2ctTEJMPjhsv5oGEw22OudvL68BJzM5+HXO89N6USwUqvV6fIVauRuXJSXywsly2wl1tsHCh
ywoFDvRZzyNYpMdhTWbgCSHEqT8BtK2/6KWZv9TgfLhSa5UA3VCaGPmVs9hJBS5yaEgM3OgOVEAB
ekW7jdlrLQklPaU4qKbfO8oRjwMpu466oDJ9sB3h1eaZjRebx8s+f49FZ1ZZYEUGyQ17HGB1jlBk
WSvaB0h1SuUtEVFMcBqJ6OI5oIrBPQQ5CZZLqckXleA1jT3cgSDcz1f6q3IzY/wsf7Svf1nrd0G4
4MCIzwz+OfInF1IPdcYitemUzZuhuKPsZU/DleKCaOe6B/bhC8T0oj38vpr0UfoH7a8gOWN15lJ5
llpjAl1x60vH9NDcDMfU8sG/W7uDu6ydN8XL/Cb0NMOT7y9vJL2ZzkOFjaE3iu81ML4N/PT54TWg
wKxkYUTzwvo3BMWsNTCKueAL+f4dnhthHkiGNquxqlGOadnZ1U21a3P9WOGizHQRvJ1jCsM4SNFQ
dqRCKsxdn6Z1HILdDwnaLLlV+VjZjx1Z6f+u6oPcVgN6A8BRzLayaNhJmbrKongsp0+zj2Up1Xfk
w4kiOBmc3cHgDDIviiOGIC6zOzkaJqNJEWaTEeQaapmVCDjEYSWAmsaJCWZvtDGcoMIFE04IDklX
vZ69D1z5lqsenNLX7pptsgekZ/uDg3dml7mVB4NgFJzOCTSgKHSG3o1mQXIhWjzm0iXD3GZkgAWq
na2Ou1jE6cNp8gBBAVkBCK5iotBhM7IOd29VUgooo1KlN2gLog0R51RTR9PbYqVkGh5cyRRBT0Iv
jeHXPNnlOukScrU4s/ms9ET9/c+fM34RaKkgIgOgIHv8Y6W1nUpD+VZHnUMCZFU0vvf9srP/jAWD
owkPV4N1eTR71NbporbdmiwvEzpaabIF3m2Oam9KOsEHAKHc7wEKUwcAZ5t45GG2m7nD8SYvnDjC
hFo/SM3iLlM6X1mlQ/nxp1b+KJdiXC9tZkbgfpG1jR5GIH7Ul85Avtca1VOthdq20vX50bKqbHLL
aOo3cbIUJSb2oNLn6tbs2GAamdvZtzDsILl6YWFObQ7z7rZ0UnNHnHZZjcmc7axoIH6GkbwjXu72
1ZTYZDuX+QSeVzl6lJoMvIJ9q9UvxFDidzAbFypQAlHyMdUDiNWB4vyw2gq11LiQb0CrXNxp+Zjc
24qBTy2xbWAF+8Kevbrsq49QS+3GtZEarRMl71bokIZ7glLc40Qch/i9Wg8HQkIldEdTMvYteD7e
dLnIFm9K2+oKugFG5eZmYd0SsGMuVxVpu/aAdTTupnQEfiVLB8zL2XZqXS/SrG6mqla+dIyyTp4p
Y1k8Saqk7VJL/Y1pNOYTFBni4xSNxr2iJ/EYmJIZuiXJ0yBpoOLhRmM+3XXt1L5qsxWt2wZjUl4e
2qkC7meTTJtsdsrfFaJN4Q65Wj6Ey2Ac2l7W3xWtT1bRaC4feZnP8gqDaRrxli4cg6GejRfbVrX7
von6lzCLtE8EDPU5K/N4XyDfQkVXIxsr0bXG6zpnKCH12aYi3gze0ccANNCqFsh/kOidX5UJJi9i
qcHklFosnj7V7hz1a/CPb6xMWacKuRELQ3HKYojOSH6grAZ05zfylqGAqC2kWVAdPQ61W+5fKs9a
3OJaf3iIboarxDOPBjramLQ6FB9xYHvFCs1lTfAV8r7B06hCI+1JSpREsd43Dboz6lI9ARznVV3j
a+FHa5J/Bm7QiPo3frFrbE/LONH204ipsVq+syoR2IDnC1jeIAFJ1/MbQ3PiJFKh0nx5hAhfq19r
BIJeB6Jv/j0QYwQIGlJAXyJuMWFLlZcSfOgonaNFJ1v7vPnB5Xb699XzLXGKEs/HFNdLFFebaDJ8
ZylW/zsXmFQKcsx1XklwIVX3ToMo+HH573N3wgR4HkhAXCRseSkZZnXAN4W2ZlauMK6yIq/hmAZT
Kq3/d4aYtQKVPQKDhPaPU5brwdjOOfGL5N1KBVUgkUPMgk0KrocsRCWymkK/M6FVPn0khezVxb9r
fqKBicAAiKCMjhA7+Dekjl2VDpbOqCAwahwms/bMEVAn8s/ceOeGmC+fKJk+lxIMzUXoJoPvaC+Q
+h7yp8s7pPBiqw0wGhBpDlSG2Arn4BhtPNYDbvmgD6yNc/xdeM0nQl1buIA5aWt5M145m/pldHzR
uB4HcEIHHSg6EQytyOqZJ3Q7ANieGDAOUVjNK44omuSu7NwAf3dfebp0kG1vmyRuFxTbeJNspV3x
gE6Fc5dtFxTfrA1gc4KIS+Mc8yw7/UnsI1Q2kyZEogJsy3TMhi3yxFGkKM1Lj0+8ZmtvxdIuTTbD
a4LKwr5rmy4AycEsSEg5T9szR5hvr6vrKMlyurHy69j8CivdBdbEUZ/zWnSGRGvGfH5pU9iKRN9k
ybvzIN8UprvsTR91mWhvBdYNZdu8sVeJIIpxHcTTDHc0VKtQBToPxIsmWUXVo4PjKBEQIJ7eHFBm
hiTldhKxvfBNYfSSFgkgRcU46MQgtY0qHcnAENouNKLuwlg76noPxncFSm1I4y5/ljyDEKJC5xlx
GMpAjG9qo46aNeKo21o7eMtY7STtgJFWUBItRN/2cS0YqOYa/NOiApKR8pqfLyYeFzppMlw5uDTI
4BIgbLe9adUvwyCT2MuXth1WyTA675cd5XwLKN2Bz9cGZzc6HUwEyBxNDmXKl2pky7aUHxEqgssW
OIfz/4LSIZ8AQJTOeCblo2TrPS2mx53jpw6l6QFpha87P5jwB8s56h8Y2HZwSlg4pZnntjPRmN1k
47q30BqqBc6oPG9Qj6OoEFpeZgmBzH6K4oLih+3BnwP9OvbVLTjE9vMq921/Ac4fPVwP9RdvhOrw
2n/feXYgSBX/hGUmRtKi4H8/grmbEqs2Wp1Cvud12tOxpA/nKvTJdbKtts617Ta/st971c1ua9++
v7ybvPNyapquz0lC3I1aItkN/F/w2EwNXBSToGTGEXdAUebEO5psnJjQmtYebDqXjLd2hlG/tzdI
aL5+Gjv7dtkQqHh2e9Bz31UP3c3yYUJ6RveUIPzBd3H6I5gAMIc2KK41usRQCC2KvdOLRhAU0VLS
zODEzyiXS+DCYMJy89eGciO79UfxuB+epC97o993GVhGf7B7mI0GCsyg2ERm94y5R0yb8QSIjBer
dzy9E8HZeCkFhv//mmB3L0nkUlpgosp95bZxU2lFAsm1bh9Sy/2U3fjLfHhuXcnx2qBYNz4Irm2U
DnA7mTdAmIqerrxFBpcbMGNoHQJvwLxGCidUo6YGJi1Stw5575tJkK9w4BN4UZnInTB1C9FnNocy
8qKfE5rMV1Xd+3kvJeUqQn0qiJwYyuNdUo9fSqkm15ixSrI1AKOm5RllN/6OjVIJX+dcq0O3BsOO
jdl0TKhjZDNp4t1sJJ0KEqepE2HCv6ec+K1UmB205sBFsDEMhMhR2Lb4xVpmyME8lqGnE2io6GXY
unNLgbdSqF7FSx3fXT5/HCAPEHXAYNDReAXk6sxnhTJZP5K6QXT0ygfnttpMvqH4VDIK7Vw323dB
uMr20dr2UfYN8B08l2vRm/77kTj/Dcx3VyJxidUBvwEpvgvKYXes/r16fW6CuVXTikSQuIWJRL1L
h69wFmR8AhfYMXkjHrReXfD3o0hZka5bJb0suOk4JoBtonwyUJ1H1YDZKb2eIbJSorHfL0DCLqjT
H8mA0dDLB+L7dYqjiAQETSDQ5uBCO4+Bk5MqaZkCA5H3wFdYCrTy4tq03XaYRL0mnkNouCMKINEB
2RC7JzW0FcecFF5m1dZdotMJfGdQdVFfgWOHYkd0VAnAAgTMwrlLoBUrGz3E3kiptSKlfWeaovF7
TqcOuceJDSbIDl2bl50EG9ANi4P0UDzae3mrQqR956xjVwHv/Q+W78wkcx5IYsWoZMAkUlG37B+T
RHDgeIH0zALzXUaybqLoAgvt3jrGGEV1dc+4132oL6xGn/iDZ99au9KTBS99zhP8fDWZkwGGjsSZ
gNP3IHV5GHyKhHs1rtRD4tlbK8CE08p5Up6Ga8cXyeVwIjFoW1GOQ86Pu4PtchkdUvyMwLIZP2vh
e6PdLwARGC9kWFf6+vKnRjfoPGmElygyIN5TGjdWmQsh2cl7qCZ5mA6dhwFdp8wDb8NoXfdOs7ls
i/sNYPzaQDcSRWO2GTNr+dBLJcaLUuezt1EkEIlecfJw6s1fC/QXnCRPKKRCddGChe6luUEqCskr
F5Bw3ZXu81W3Md12k7vNNncV4ha30FRv8QZur5cjCUSzKxxoHEAIINxATxQlKZWd+CBGZ6uYNocE
1aO8q4+LEnyqq8Z2kTwK6myccHlmifG6IWSxrHAsAbgAoiY+pvMEcU6R9DXfIRxMPOsBHtL/LP7J
4ibFMEvmMGNxu/WIAUnp3Rn8Z9UtPcO/fFA4IAes3YkpJpJBZjdV4xamSkyR3BTX9q94Zfr9Sl2p
t17sxtfyh/wmsMk5nWc2mVCmVM2sjgpsVkH8IK8rl7ixn3lQAbiObzp3Z0eiHJG7bydeMqFNkpVp
gAxe6VnAL3/KT1nkde68nV3iO0F4BJfJrt+K6O/p0jEf/JmbTFgDEKqZwLyEi2g5OM5dTdAeSVOX
aFvBetJL+oIhNhupisEwuz+GMEEbAHZFPMvTj+VV6h+sO3KMBIeGu5rAZWJBLdP+xokRRo0KrK9c
eoM1ekMbe4r2Wqmi4ui3U2LIkEVxIHsLAD1GqZhTgvStHXs5Qf3OkjECcD8Ogmc8JyDjSkPhzIAP
ILhmniaQh3VMMmDErc72sXwvhVd29NjU22ERKSZ9cwX4f92CmD2IyE0N0MXzYBmpZmOV2VB4U6cG
RCvvkmIR1AU4aKwzG39iyknMgNxjJS8dbMhT5cbx7A0oDiz1zSj9XqbaU0gw5m0gZ5HbiHSKue4B
lPx/SPuy3cZ1YNsvEqB5eNVoO3HszEm/COmkW7NEzcPXn6W+9+zYNGGi+wAb+yVAl0mWisWqVWtB
2BkndVH26VvMU0YEpsfEcopQOQqLGXB8XL70cQzUYRQIum2oCdKD/H1iCWOUz4WT1H5TPpjZTZq9
4E2pqa4l/ZTj4yy6Q3poB54OEEOZGMMbCk4NlPEQDqZHePROM7I4VAvHeBR6u7KnW3PrZUEWIGrN
9uxb9wLKPqO99PazEPAuN9begnhmlW5aJYLoioElS1M7pYAUYIbRjjGiPKqc8MG2AC5JlHV1AGPW
r/3EcaAbZlVTBQtK/WQqX+rsco6ObQDBAsVBXDV0t01Fu00vJFyYtXaTja5ll/5gT/fJXn0ECAL8
nB/yhpcAyYzgu/Jhg7QHqBHg2qiPeyFa1Wk1VgVBL7vfQV4GssWgoUP87+3CPgyuHFh3ZKPchZtm
hnAQ3iWOodmRE/m8H8NKcM9+zOrcp1u8FA3JW/wYwJwkC+o9duhE6CZ1x9RHCUZ8Mx4SJwqBZ3Hu
vq7vPuvFf2abeuH1ZplIWQnbw1v2e965UuTVtnrs3z/NryWYNq3TbcZb3bDTeyOoKltyeEk2K8c4
+wmrg5wsv6/VlDTrWVSe9ai8DXaNm14L8C07kyfs7+V7wmkfsDIoEHxB/xYsEzJ0raiI2yPbHqMG
iAmpC+bYmb12X97Mh7b1suPEMca4DtfKFnAggAvhEUHtcClPU1k1gFhrnRfntSNUTjfwxvoZHxEa
L1CSRvzD05bOcU2tqhNiSjAyS04nQGuWF2lYxwRUAmTC8KGiw0ujicOwjNuyMgqnvWuD+BUM5uGt
3Nvi4zF7A4w63QDbxStXsj6NM6NU/ikLcVGaBYyOThtEG8k28f7ctO/k1djLG/kAydTGj/fFjVQ6
BSebZ9TxLUxmYlBcX5FleICdO6Zh4WYMC7NwOjcM6n26BZOeak8/5SNENu7Ll8TVtsl79po8pkH3
fv3DZAQoHaSfyGt0iLXiv3PbWhFqNaZPSpBx+mW5n6XH2tyCH5aT+jL8RseNCT5JjEVBE4KKgxDU
xJseMAdnyJ6T5q0yORVFhvOjagTRRFS0geKlC0h9kSVIe0q8NM3npvTl8pCFnAuK9UiH7gA8f4UW
4iI83yk5D1V9XOuFi/6rMIMQ/XCj6exmPMz9XcKDGV4siEo7qacC6aMiIxPSzpGkdtK/i/KLpbxe
P3uWDXOdAsfTHPAqOvPUYwTlYoLkRFkSO1bc0jpO+eN1Gxf+hXXg8lvPfdUIoAvvkmYmBWi9MQw+
SW5Zu6YFsN+LPP/9UhCQIBe0qsEDbrQu9SS2Q9oik4aaAJUJevIoQRlg+UEGjgcw9gsLAM0wlLBQ
6KT3Sw0rk5grmWJmjeBXKmzwB+zGJeZ8Kzwz1DVNxCYNZQhoOLqVbczeDAQhvMui5m+LM5Cyx9zl
OiSD00cl6HzLjDCXp3HlpJIMFNzBTW6VvB4eayUaCv0y8kNQdl40YsNOn9HJR0+EfErtdp08U0bO
Mi6eT1gGxnzwQaKnDG4QKnJLjdAMaN2jc93GPnLkm1TJnNDSX4Gic/t5ca7780UUoMytP+fE0eTJ
SEvSAkolLag01Q9L+mSYg2NYL2F0LLrf160xvh4M1fzpyQNjr9BJcWw0pFtWbHov9k46Em+SrQAY
sYeu4Yk7rsd99npHjRrpEdjUwRGAxh0VoVH8S4xipbcWmtqvlYDouz5xc/PR6n+HoLsoq4e/Xxu0
Q6Arh1K8Bnb1851cMqnrMoIqa188anNsEylyq+Fu5k0qsPYQchWroK4MhR2LchC5zPKlrmCHpAIo
qaLbtulbO82qIBxK//qaLq45bOIKoBJNSFgqqEucr0ktq3bUBnhHAX3Tt0xd1KOQqDyXZ61Ixgt3
1drB+AVdkhhls5XClW0B8G1HlPbgjLR79ZfIq66yXAK0vrhT8fADszqVUVpWNsNd0CAkyCAwGBjt
F2BI7Dq3jqNqvfQzoCh5tJ/L8u36NjIXCNQvFrnWdejbHHRo4xIS4Agls/6C5E8AxHVtS+rs97XO
ibY8W9SrAPzcxYwmHWAGsvGR6BD4TMytZNTOFGlf15fFCIdQkPpe1vr3k9ghtKpcWCn2c5lTvwvv
JQldzr+uiq0uiFQLGB5gfNHjOjdSVV2iWyuSJ1EMDzAeuxs0LzZNzrZdwhYw84EsHRUJdNVRc6Hs
xLlSJ2mKmYdqKqXCEyWhm512FDBy1xUyGgvqEoFutSHQpYXKM8Z1jw10hisP/+wESMMUzSsqoFnx
9qnyowF6jCdQdHG06080JMBz0E1HYY36iUSIrClfMuL06RdIC22TbOLhfpw4x3pxA61mAAHC8w7S
WjLdRyeYmWjKtCBOZIDaWzuMMTjwIIJeB/1Qc4qFl/W1P8bwvrOgsWWg9XF+vKEoRMsiVuAgip81
y5/rRyncEWGCkLzmSjGKC9FHpLxMxst132WfN0aw/r/hi0HXCL3hVoHhWOtuhM6zrONMviQwJjbq
TkuetGWTIzdO96l4SKJ3iTtrtL5Ezi6o85XTczCRXqtzqOEHEGL5BG1ioXE18SMFK5rSbLJppwh3
JuGFh4tvFlZlHQyR6Jbpl1WjSagByFNq4owWxGq1Q6L/jAeD8zFdBNrVCNpGSMdQnr0gA59IVeGv
MKJZmz65W8ytmf1UxsaX+6MsE6dUeciEizQGFlHHQ4KKlMkCN/K5GxVzmGhl1hEnt57T4T6NNKfM
9kS+l+XJ7VSNs0DWl3hqbv37SeRT9EHJFxNzwBpYMWrdONYaenU56papyWvjrnkD7Sentqg7WK8F
Acq4sGVAQXIKiiUQAG+qxM0y4NrvPq3qQajuVZ7iK8tRQBS1BhpkvMZFrttpTUrynoCjrAAaLrX7
+kltuDAj1ldwYobmcaxN0VogMUwwdKzYRNmO+eMgAoIXvlppaWfls5brtoHqxfXPn+0v/62OLp4K
gCW1UoTVKdONXt/kbaCjRjtsRfWhMkuOt3C2UpPPvQWMCBom6mEsXA5R9WHIT4mcc2ywgvbpPlJ3
QxgOI2lF7GNLPhFMHEm9GZYDoshQ/76+dQzfX2sSGlpImgFAHJXnZk0jgDhkwS2UbGfTFQfTHjBL
EJo8jBvLENrCAI6pKp5CtAf2ehWPoQApAalHc2I4hvm7MfUQo/avL4ixdZhCxGTP2g+z0O4+P56F
hFrTdGjmQDHDrpuvQnVzwfKK0Rd41SmG22EwfKWuMNfKJp3pSuB7DYdcQvSNK0F3aoiJyh5kg8FT
Ab3jaad1kAlzMXVidu4kGQUHlnSRzgPdeWp+/XknYateFImgGYSbPTHfw6jZFh0PX3U5frzaALYK
mQp0fy4qY3iRRU3aY4kgTwwKXfDaevCSMdkU8gj1W2s6joAUJELij9kUDAZxu3x0RGg8hwZ6qhHZ
ohoRXD9hxge4DtvBW0GnAPgX9XHUUpXLdQFeFcypyTehuGTuYg3hczOQgpPQMLYYY/8o2WCSG0BA
Wrp4TKACJ5oZGBqmSYc3LZlX5EAzX18Q49PAFq8kfqBaQZpG3Ql4pQxWLDa1k8VxULWaV5upFxHr
ruvbv51LM4GUA0cR6tdIjsFSc+4zUjJqc9LCVNwWm1RsgnIQ3eurYe0ZiikAbeIblHBM5ybCWBBr
FDtrpycESBdDbp2yE1PvuhVWqonJB3QuEFQwLEiXpXVSxalVj7WTxuY62bod8sEvR2Oric1GSUc/
hlaZmig7Uyh9VWh+c+wzrjqAQjD4iSY+zo7OUYhKNH3SMWCUKL2nz42bJt2+EjI/1Mo7cDZ4mlWg
nVYEIKvgSYqxthgniKIBsC+YjKLS7FmtjUqQRTgMerHolBm6K0uzzqn8s9zyxAp9mfem3rTjINVO
ET3WQnMcZhD9Qo3NEITX65vJtIRlyLiH0FNRqUjWG8tsoGZQg7p4DhJT/hwxtF7M5Uaaak7wYJkC
ohiyYYhmSIjobw2IYnXRMIicx8ZxrmWgmVWHVNP9MEQcU6w4dWqKWpUJaYooQnbutP1keGFJmkdx
rshmUSOZ880xvwZUddaJfzSoAfKmPrq5AtnUoMEjzHaTyD9U8BBC6ai6Wcr4OWyMXS81t32W3Vrx
9GtQGh4OhblWTERgtyRMX9PgDdDzzWZjoS6RRcJblaXBFMv3umjx+m8cOzSAA4xnZlYmZo2hAODY
q7ksDm1t1a4hmLyW/KUp0HitvC+Y80BZlS5VyBPk5tJqQoARm2e8CmZXUzHkrVmoWFx3f9bnDCZt
cDRCmBPzHJRPynNnKlGLRWHKC8RAzXs8mJ/XTbAu8pXEE6k/YrKMVO/cQSIhbOM+w2utEDdyI7p9
tsGEqi2Zz3Gn35Tl1tBuQqvxUuv/jaoWywZYIhIFFU9BYV3N+QsITRC8I1GWwHwHMM7nv4Rog2Aa
fYLSjF7Z3RhElW82I2YLPhLj/fqqLz92mAJ4CZgKgKlxh5+bmqxBGZo6hak8xINccKY8sldm1lLn
XOEMZ0GTEoYMNBJWddNzS9jZJM2SnDiDDp2G8UmeMXkKEozr67l0FHDngG0GdWkMx8i0FWvS1NEM
UTIS5QlRazElZ66Bfr9uhbVrJvh50BZDM+mCkK3tBa3FGByeBNNY3oSSKBzVSZadNh9f66IuOMgA
1qIQODRc5pjtu3iBIEsRQdWO8oLQW3ZbtDtIFnEiMdME5jKRra14PLpRkecY1x2gq+s0rRurPwQM
bF3fMrYB4GoB3FmVdZXz469R8lLGAo+bQj+WS2eLxeL+3yysv+Ak2c/koa+V9M/zqfT0Tt3NncQx
cfmckfFgQuomQZpHxUVybgLNdnFQS7yc0gFAfV1z66yx9Wb05GU5JkXvilVWczaOFQy+bSJjPLfZ
5Wata92ImCNsItMfIydWMASsJ07d8AqujG8UJXsR9yPgGxC+pNZXyVLWV6OCF6jxLIx+mnVuJbxd
P6ZLfAg+S4x2rs8lCQJLFhVyZjFNLalD9ptCgmCOGmcJCxdYElue09clLB+F+qee924W3idj/z6V
6k7sj1Kdu2LLqw6uC6Ii7dlvkc83F0OsXdutmXgO3KmloiDZ3/RgpBan9kutfsR9d8DnaHHCB+Nb
UAFBBAzBAIz/QkYVHDVJIqhYeS+M0k4JNcPJ6szgJKeXkC2wASD7RuMH4AAk4VTElSyo+o1G1zjl
rfxjsU038T7fUxcpqpc5sd94QIJ7/eZ5tDX7ntcEv0TkwDqmeIExwgsH/6OubNUUYk0e+8ZpASRG
T/+uPC4wi4GwaD84youS2xPEpYunTcbVErnktQKQYB120sGUj3kk+loDDc8kKGALcuQ9uVVsc2du
M+e1equ2eH14HIdenYRyIiAEAQAS5fWtRfcPJiXs1aTDPguPrVNh5q0IJqfYLh6Q6ZuUcxewl3Zi
jQpzcW5Ei25habWn76KdYMeH3I1zW9i/qzdlyol4lwi4dSdPzFFOZFh5LUkYVHLm+8YlwNxhQMPI
XSNIAT7kbOR6B1zbyPXaPYngupQi2exha9z13s/pJgv6t/pNt0U4yHTg4t0Z0e5saZSHSmDX1Ix1
ad1b780fxs1gDztMfKs2saPHLmie73lQsT+0F9eWSL14SnBTjVIFm+Z9sYnd1m7c2YlvLdsHOV7t
dp7qT8F77Il+Gbz8y/auGGBcYuCjpCf4x9wS2hkEWo70aX1lH364lzG+0Pu4z5ZdteUeJ+PmAsL6
2x7lqRqGGTOyHqe6h4rJYXRAxIO9rp0oWKC8fVicys33qcNrrzOC+pldymW7cbYKoYbd3iE+ppZ+
PmiBCOw/z13Z61vLW+jFoEVJ+U8uySSWrAERbicH/a9ir4A0QLDBoYyZ6OEj2X7Eu/4G3QTOOTKu
D6zv2y7lQ6DQVlI1HRunecs+QMMAKajb5mfjSYDBgm2K2F+88hvzSwHMDJxhwERcTEbpVZ9K5eo5
Ytxt1Lyzy1ncAsPgXV+ZwoykJ3YojxkWMOyUCe6M2VEdUGl7B2k7O4eHt9AN/ckF9/WdvN0nz790
e36HEq0d+UF8k7jqnfX0zCPUZy7aAnYHss/I9ejy2TJZTYcsqXGy8BiOjjo8SmlwfcEsE8CjgRoT
7Isr28V5wFuKsC/LTMMXYoyuJBeOGu7HjtdQY7xWgF4GcAHcLkhc6YqmUKVSlZVqg0kzZ94lm8WW
31Vbu4fsQjVidKm+FW3DXY49T+WFeXkgx1tlLMGhA9vn64vVuq/bWYQGqT+YG3KMkHh4+kEIEtG/
vpPMNZ5YWv9+cnUkYpFIxQRLtTeoTuVAv46XtTFN6LgLUUrFpCeNRpCmZpG7HIfVmc/DgOtP2dTJ
NtU4K2H6BAa+8NATkU7Q2YSqTiMRRrhdOhzleqNDU8F6uL5ZzFsIRSh8ywCLAddJ7VZmFmobQgfH
6T4ndwRxRRYYmA/Ut+YtMonF63axfQe1pE24bze8OV3mApEZruM3qLXLlNOjtA7xHx3uKFbLPpzI
RkX7v4xr718W+W2HHmcrFqmo+wl25p1cuIPiENkWHCkoc/thDCwPb2ld9bBKL5bt1LFmT8boDydY
X479IH/CCAFkatGtR0q65jwnjtmXSSxlFbxG37cf5kNUgBU58Ux3/jR8ULh/KIsN8IwXPYnAxZPP
xLd4U2NMv8UjQ9YRZkydVnwYocTaShN+Qaj643Qf4i4uq2CM/nqy/M9Kv+1QwXsuanOuYtgBP2iB
Fvb81fJYa9iu821i/fvJZiYo5qdmDxOCkIJoZTb8LumfLOP1uuuw49bJllHfR7uyeOjrp26EH1L3
LFYfreB2neyY8nYxnQ7qzToPv8nyFGOVq8C44jrXTReoU6WeAbEPEaZnuzS3/WzXC8aOKm9wq1Wi
/Fb5Ud/2voaReqDK/c4rdTvxeVkxY4sNINCAtsLrHPqqlL82epJKsSDgV+StvRjvkO3NhQ1nfxmJ
/kr9CCgd7gUROsfn50jkCDCMPmlhxJZ8clC3oG7ei1+dN3gAKO1ly+VYvOxFoRF0YpE6UUOee6st
YbH1crdy5ON4tDDQ1dntpuERkzC38MQWlRf2VRTXXQFbuf4zMxyCiSWDd98xcsCz9VA5oDy0S1dE
sEGsbUo+p4JzRTDaJecbRkXpgkw6tJriFhqW2iF2ey91hdwb3cc5ML7+5XCA/cYQzdpEpmkGlqLN
xaZKWzxMcCaCvWrD3sZQPAz0/fLOMcbIMZHPYRITpjBoQHclIaBXk0jLIfEeWAfRW25C33IISKA/
UjsNkEFct8c8qBNzlOOpi7nkXVG2TlY1rgKk+SjwfHs9a+pNebYiyt+yUAUXjlxgWhs0TPdqEFd2
6oP/XEIpApdc5yn364uE2NVt8lt7ur4+Bq4QjnKyQMoTQaZc60sJ60CqrJWlu5+DLzrhEUiZR8hA
OfGv6waZX9eJPcoxIS/dm0aFDVWs3VT4eZM4M+FcAIwrE6AVZGBgKYSKubUe6sk90+lGhZp7hba8
te/Ippa/qsQdRg504nJuDMPOp2aoMCgLcr0IMszoexBmjTs90LzD8SASm2wmOwpyeyfbYm+HXs+l
MlirrLTTnNqm/BI8hIbcWbBd3UMH3Lac8JAFg/cbevO8uVWWf56aovyzzqAsN8akddQf5W186DbC
XrhvN3/vFqdGKDfs+iJOmgrrMdraVmq37VwMx/xDNocTw/Q9hifxMqRxKB3kfjAGC0kS9cfiY+QV
MCZbtSHIvG0277FfvVl7+Sl+mG9SFAWyn9nMiSZ/HhmXx/b9A6hlNlUZRdOIH9CWX3l5l2a3c/U5
QgF3/FTVz6W9U0NX0Rq7lV8ybkbNPshv49Sn1xRLP1niunrMOM73eiDdmAHwhFvxq9gOduPFPiay
Qf0l7RqkJkZQOnEwHSz7xdjydOdYcfXkJHSqLVI1KpraM35L3NX2oN8XDa/QurrlxVavoHAwPEN1
iWb0zZqkXhKxaZ0BpQekKkFh93cxcpUoRvlT3UC9ebMcxYD3ubAqvGDF+DZMnXEpYJSonWB4pWfc
injSis5iJyDjQDRPMOkX/MOnc2KPOlZDS0MDpA5rtENNXkbSKYQ2N+ljOs+3FRp/rgliV4oGDiwx
HOhHRKUbml6s7TSlsmUUP6+viXktnWwi3c0fojZNhwqL+hHtEBF+lbaML3UBF83sYtoG2gscixx3
Mda84+TOKEjRof2N9Y2qXxIQsx+1cJvkom1VnCDAugFPl7Zm1yeWmnmW9bnD0oQokJuDLLu6zAFO
sl5Apz5oUDegNtVFr0mwkd6KTv8rfMpvhB9Q6rxTeMhk5od84hfUJYhJ966pJOwbEZ7a6E4uNxxP
YF7mJwaomy7X1S7S1u1a/HiLx9OuRIPGimww97jZtvUbe9zIr+rDdbN/6jSX4QOkYDKGDzAmS52S
VucZ8gisy3qEpN6N8mqhMtzaxwGFFtUWfeK8Ilg6Ocq24gb8x++Cf/0XsDf2+wdQR0hkQ7C0GOs2
9btcuY90TvrC/PfR2EMpemXX+YOnOXFDZUzNcuqwQAGCDaoJfjWB08Fk33YgRYArYswZL4NzT48x
/iP2JpagB+h2OelXDFK8u+QouLmXB+OWN3vFfPUg3P9nkNqzPjXTMLZgUIO2ij2P9uu7bLeP86ba
8MolbAc5sUU5flujQteEsFV5YujpoI3PbNGZbHXbva6iuHYBWdzw+EkeIq9DVT+7VRyRlwcyojLE
C8BahOI+JqD+VApPDjHLmjCvVyjOvGwENd+UEUh6SevpC+rCKtTaW6Vxr/slI1CulPzrOPFaaaAr
YnmvkgVU0rWjzZUr6IHSHfvCXwaUpfTX66ZYYQw4HSCGYVFce8HnDgRlFX1pQAHlSDrZS22fuWM5
HcTemGy9q5/rIh8cy5x+hrMQpF3GiQGMQH1mnbrIhwTKMUkOyB80KG1zwUOitmy0Av5+Q9cJIIxO
o9eGhht1f9dpCPLNIUbhrZBj31Br0cO0jmaXZIgehFopHtNKG7ecrWU8IICWA6wfOFEQQ9Djv0ml
lHMBVK8zTNlhMUI3Tucf4SLdxWYn2lKb+VERbiKruKnD8W7We054Y4R14NWQlgFEASQFTTPSDTE0
c4UC7Rkl6K2jYr2TGbQ4wq/r62R465kZ6vZQI+y5ocJMpI3guD1mAvEwUQYVpnsMt/79zQ6RTx04
L2MFh/yBzpx8jaE5zFptoqOISTzo8dp150A4iZOosDbu1Ai1IiPPNRJ3E9yFSHY9po6i3Ku2IvAg
ZaydO7VDfXsLaCNmI4GdOjwmSwCppk2v3UoVROAinsoWzxb1pRG9madKREuUNIqxb4R2K4cTMne9
7G6rCjPHYtnxEMWM+w+RZcViYyh4vQTPY4s6xV2varBphMGSPKUgXb7ueozwsTYOELdA+gYwFrWB
aWGEEOVd4OHGW7P8FMhdOj5dN8EAva5yJd82qI2bwljKFwIbcxAGxe/F725+QpbXMTxQtj5GRxKo
Eepw163yFkbtXNmU8pBnMFqQX0NyUMaPVOU0PVmH870uVPrOD6dRYimZytVEeBfXgRj615fAQrEB
Sr4mJUCaiphQPjcQlcYSQh4P6LVDBbkVr9iPwYSkEmFXx1U94pFhuXhk1JyciLV3p3blc7tzD8Jj
sYfdOkLN0vpRkNQVe87usUIEMMEKohB6hBibPTcCFo61TovWWRLdy6nqLurbONV2byje9W1kr+Y/
Q/SjcFGWQU7W1SgNABq59JAmuC319P7/ZoY6LEPQ82kasJ60ACFpj8MBlYT69yrnAPOBu3DFkANB
Dlj1+baVQ9quUolod0+PxhDbUG+0x0Mr/qx5qkbMfTuxRMVwOValLktgKR9M810glrFbGkPqURYy
Zh76Yz3t85cMelLQrkWQQ6TAPM35suaiMsIwB1WF8ai8drbuEjt5KgODM3jF6Eqf26Gy/Qm8k2k/
w066hdawdDtkjuRDLvcpcaAGvAV5xObZ9Mo/hdEw8Xl4D/kyFz63v8aUk9s30qNQbSfYH8EtHN+q
d52fvhdesutupodhs+bgBhgbxW2yvfs9P0j3srt4yc/wbt7wtpy7F5QrVWKZKmGH3xK99B5wRegZ
t79L3/Ky2/Rn+0ZekK/ePcb70UmDanP9a/kDXLp24JR3Wdqsadl6EPNO98IATzvrZvYksKqtciTm
p/QRHswNL4293H7UVDGuuAoaYDyVhlMBL5rHUYoy8RhNQN3GflrfjmJxE46zLcs3aTFxsq3LKHdu
kLr7lDReeitbq/yFEdT55Iy6VxAJPLuCd31HL28jWPozJonZVvAJUp4NIQi5yio8lUNJ8BLxLhZ5
Y6iXAeHcAuW7Q2nNGEWDhbnTG+hGCYrkqQZRN4ZIoElyfTmMZ9W5Nco7rYGMg5XAGlrFePun2bEQ
CeRAzTtLqLZDGHtCmGwyq7C1RuJxTfOWSnlns0xjnlnwk9jcQnZ6N4yQjBw5wYjpG3iKrVNNmCSh
2+DpAHaWfDUyD57VbLC5G1U7TFLlc7ZyDZ7n39q6ld+GqIMLh9kwR6CkHMX81OM+QGUPfLt68mLG
pqubKG6HVfsWyZMtlZY/ab1XgYnr+o/gLZY6zrKdBzOP8RuiHLq+phsKuj0qVjBkPBpB9tl9r5Y+
u8aC3LuEba0W6HXX7hL5Lagury+HbQTntvLn6Eiez+O4MsplqCcdijhaAS6b3O8BdS9jTvmLZ4WK
HhAWysY4bbEUDYqu7QvJspUvmWOFHTm+10JlYpk2dIPew4pYRm4IGcY4Go/Xt+vy7bR64H8m6CHW
wsykUi9Rh5oHN07eWzzOhFnyDahPIAPmuBrLmLVOTIFmH61VOshnoRJVkBRAO6VaXrs5OdTK5Ag6
8TM9PVpJwzHHOqRTc9QhLZpcZ2WBEL8A/WFLS9sHLaa6bKWQEs6jhvURnZqiTqomZjzHKkzFpAwm
OMMySI6uxS7YHrzrJ8ZyihNTdNFu7skkT2vfWGm0u0mRwFPES4YYlVAVDEX/HRT9viGyANgCQo8T
9XFmm8rsKQUIl+PYC3Xdi8PELcDXZySLWyyTo2Fe8voa2dsJaXp0WcEfQROWmOLYC7UGr2xiw4eM
nxNCU9lUhoexXHgVEfZ+guMXjBhgmaKnRWSk8lIUIv7BIACxFmgu434Z/unUvq1QaXRIwjRCsRXp
BtEUyJsrqT82XHVgVhaFGhLGRvF4MwEjPQ9+0pxAHFjBvgHmktqy2AdGYrjxqjE+hU5SmQEZDU6Q
Yn5lKB6vlSsFKB4q4OqLkGjGGkESAg23ZLwxtV+1rHAasjwr1LesSpjfnmaEQqGVvbpstglSixCh
47rjMZMboPD+Ww31IStlJCz5GnLT/LZp3lSQWXT1r3z4mkOQyzxjTraAHPh1o+y1KRgegiAuvjvq
gVq3qaBaNa4sqFVuzNDyR6tzNZJwshqmo4P79n/NUC7Ya/o8R+pqxix3oN08oLLKuU3YKzFAn7gy
IYOu4Nz/5Gyw5hkyZE4vvRHMeYb5k9CKnO1iBgfUR//XyPr3k5caKUX4AUb3wLDqhdJe0Rd7KINu
5Gn78RZDOTbEKUUjX11ujjDTNajgj+l3CCLe9dNnXoony6E8u4orcBFUWE6nQ1mh9rLEsKFTTqLf
nT79df0Icf3EFuXdcpl0mMTuURudE8sdpM46ZosW3uR6ikrf9XUxYxEQdqCIRZFRp0VJDTVPCClg
K8akp1jikMIgL35X7WNOfos8AQLmYX1boxEhU7tAO6KGtUraFvEvK3sNQRh2fUUMyBa278QI9aFG
mlWHYjviqACHdCIv2YRur69dO1sLPoT97LaHxSvc6FG45UFeeAukvt44KpqIVLAdD3Kg5akfyumm
yRNO+swobZ6vkbpCFk0aihL6fk72oWLGUPZUE9Vg4s1++VADfjIBgSLe8J51jFL0udk1eJ181NGI
Z5JJVrMvFeTQXGETQph1fFF/FUG5maHC1DvN77S1tX8JWYi7iL3AoAKCem54VpaWKCEM98ZdiMH3
ufUWteXkM+t3Rb/zgCT6zwh1eFmRdWq/Oo5Qbnt1n8Q6Bn4Sd8pBCWw6gul3AndH13/zmk3qINOh
njVhXVid7bQJ1aP5thoe6x6tZasMhPTNGIdA7EO7X7a6yOvJMC+bkxVT56kiN8wrfILOYnaRPVVj
QLLy5/XvkWdj/WROfAa0+6TPS6xQQvtPQkeOh+rhGaBuGi1HXSWeYSDVf+vqp8yj+mB+02DmNaCl
iXou3aCuBtNolUxE0SvbNfOt0D7k/+Te4BGBdCrm2DAOfr5HcxqiKC0jO+uWr6k2doacEx+8FTxy
BOYtdmKHusWStszKSsNlmSi+SLJN3IX2CKI3PSVeqmv/ksqcWKPuMaisJrNuwpogEg0kLZUfzdq/
eNe3DfpGiUsxjocU9/JQ6p7V9S/DDNWXf/DgExtU8MlKaFz/KSPMyehMVo2WrFbw8iXO0ehroDj5
TOa80xB8sFld0brh3Nz1WftJtGyT662rpdCqvb4oZrAz4c6mvDK700mg0C9zPs3YODJCpiZ8D9tb
NXrqwMSlGZXdp0dNjjgmmbnGiUnqQxUnMx3LFiblkGCu61FLNwo0GM3BFrWDUXC8j5mArrTEKma6
kAVScQeDTmoixbBWWfrzFEuBXko34jjtsppXjWcu7MQUtTA0xMDTVcKUCqLgWZk2uh7ZqGZ48Vg4
EXkskmz7D6d3YpEKGEsjiX2/bqWqEzvX9kt8NJTfSWE6Y3djWa+E14VmBsETg1TkAEe+nlQDDIrT
1gjJcb2hUqHnvFJ5Z0ZFjIiAa2yMYGUgU7CEkduMkSuNG7CIcr5pznr+vDBPPrelziRBXp9ZGvTH
AbGYXokIYabW8q8fFMc16IkxAVxLvUZgJyyPDTo10RaPbzu0oLda/CQ9TzuIAUxGhoaanwbZadD5
0VogILrsezFChj2Xsw3goZNNkZsQ6WGSkFIYyTZcUNK1okAfuh3ET9zGMjm+yT7E759ARbI81LKG
NEgqJOsQR7sq3Yvhsq2sbnN9a9mJ/slaqdypzYmqlSbWqpH0QW21BzErt1Mpfk4t4HgA7LVy7mum
8KhPYPEGbUxtFJ+YDPBrIvyectU1GrWzpbj9SuLKIWX0cP0HXobY9RT+aEuomBKmW0qCrIQiSPzX
AbB9MbsWhAdlxW7iL018qiJXzP6+RHFukErn2kTNGjmEwXF0Zeul0cFBxPlCL/0ZJsCrBBZRJERQ
LDi/pmq9wcZ1Ah443a4P3zKQY+rWu6G+iZ3TRAbnK71M7WDtjw4MZJsAsKFiOGg958Jcos5ZFtWf
UyUoytK7fkg8b6X2TIrrvCi19QGsdbbR/25QEGnnrw6Dq9cNXXrD/5D2JTty80yQTyRAovarlqqu
6n1zt/sitO3PokTtu/T0EzRmfqtYQhHt8cWHBiqUZDJJJjMjTlemYIsymIaKOxuuMPGBpI9tXXgm
zvVq9Qi27KRi3lR9neT5FJLbvgpy9WIuSTxiJUagg9Hm+dBFCK267GFTZpngEyjyS2oT25FP0qPF
ApvdQgO16W9yFKg27YehlJI528h8o9gKZT0mGuRt5J6FsRzBzqooC781lXddqexYehwH1Xfb36Ar
beI8nGlYQoGkSWTN4hsBFtBQUgFZKlghIMsgjCmaxaeFX4HrSfGi8V0vO+Rxo4B1EGzDvRspeL9j
b1Y3BBlof5pO4kZbS2KNL2zEA54qKpXjtxZNjiii+midRFa4ycfv9FYKIyGGg9wiilbB0XpqpKvr
KDw0dBxGp+vMuIrrl2L4cqoYEOjP4lRtmEZHHMe2wkl6xrFWtdubjCS/Is6t3liGJIRsmaKhbhr0
Lw5eD8Q+ZmsYKc24KY52ZHCHxL6ilayVZWtS1iDCQpssNyZxbPC17c/td6WVZTllAMJotXmsT5kJ
KzLnmMx38fDf5eAkGyXBq5am7XPQcWGU2DGJmK86IHT7dhmDD4LoVOtB4mFkFY2i1KSUDMAYi+dM
e9WLa4qG+f7lX1D+tIWiIeFMQo7zttULuDP8TNn141UcPSV0n9fPl1G2x+t/KGJRXJTMzqwyoOTq
R1Sical+aRqZ657HVex+0FPiHKNgzFSFVRjbkMoB+SfC9xCjAwsCqAPX+Y3MX1baF2+JNlY/SRfH
v8cM/3k9LerHy2Zuut1q/xX8ekRBfK5X2H/ZsgcLvNcozL+MQGQQgmcvKYTHZr7FN7vyrt5Hh/jD
jL3WBDtbmH2DZIZv3V0vv/RnOxjfHW8GDUhzg9B7+TM2etH4SQM9y8iBY1sRCff1Wl+suEo638gC
cpyC5MP63u+qK7wk3bASJHzui1JJQDedaIVJTheEQWqzzVza+Vl1O5Ew63eNbGveHt2/ZgkuZPbU
zLMIEHH7bTafBhmPl8wEjr9a030xLHHj4PdbdlTMQ5f/Nouny1OzGTbAwQiJGPRpgWr3FEIv0saZ
U0AgYeUVy25i703bQYbjcBlnc6hAqQ0uGBAIoQbsFCefqkGjBpZ0nVqe3iY+k/VKbQ4WuFvRmIxy
dBD7nCKUs7GwYrGxdZc/nWHwFFR9tcO/RNkViOBUrhq7KQqWcPuyjub4rCUvbgu+oFbGr7s5XCsc
wbOgVBLFig6cWjtmLgvrRUbmtHnVWCEIvgUKNRq1PRCy7BU9Ol7pvrTWFbFeWHoz5/8w+4Tf1rja
G4+5p3Ojsn6KUsqw/t3JfVzQoAMJ3EXT8/DrXrbGEaano52W412o80nxkLNrK/mH1bL+fWFaStbr
U0rw+04RtpCqKtCh5s57cGZ5lw3ZcmZooIGCFodh46z6zp16tbM0XART9SEBoy/Vj80oS4rKQAQX
aGM6g7sCm4Oi/6w6nK6aXVbImkS2AszaEv4RqxiWoARqdlFS5S/1oVCDpp48PEwu9OspJ/CdcnUM
8JKBRoUIO52TD3xxAmdWUQ4e9DbzHenrJ/8R8ZC1BhEOcvFCB8OMAVJr32czGPHaouM9DhIjvSGr
gN4KAShhAc0GfxmBHMfpwLWa2VuVhjXjmCNe5B714vOyj20Zo+PkA+lkLsEh0rk5YB5D9mxBfy7T
QOMwItNDktqDjl2o6M61qdiyfp4tk9aIgsMlrruAZRtvPSVuylVV3EfpJGnc2DQK+RNOUI3eSpGz
MKYLLeAgSDiAasejDh0Do4WWAmkG/bZt9HFXGKOsW2TTLtT+wPFwB4KDnE6VCp2IIU6QGWq7Gdzx
y02bRZKz4tYy4pLNXGAN8iyiDnuqTyppJ1zobLzN2osX56igqo6kmSQhdCsorIAcoW+onkswlVgA
0tVWGz2Uo+fPypRAlZ1ERiW7ecnQhI1hgE46767AEyltr5xJZ95oVmFfLbK6hc2TMBd7wvCh0xev
gKdz1BTMmnO1Q7C7ArFYhyr+2+5ghK5P7qtrsBUHmYdui3DZH517+vSa+q84G0vGdmsS19/A/76K
hc7YZnMFvm1MYr1LbSfAu6RXgnpXWgF8hoTyN1z70b+EvBckjoRxZVWpKWYKwvwO/AuL/jlaUBtM
blkvZbnmv3QSEgUkYcuFvE6aLVoFObexe6ea0Xgqrhclm2/sagpx5gzGPj4yDcQTVX9nG6OsxubM
hfgHaLjD6VA9ANOAMLFOWqGgwYCq4jirQZJHQTtnv6g6SB68tmF4axNKGLiE9unc9VGkzKPSQCfC
eU7n5z7dL5AmvRyRNzEIwXSB3JZLcZ5iEFSnuWyBqgJaznx1RPmxnfr/IMmMAQN1P8I+F/oQqz06
6s5onwIKM83/+sy9IU4TtGlyzCvqXzboLBrzuVlBCc6xlMtS9j108LqYql5N4tDUhmPvgLfH1u4d
KX/uptuv8IRAjJZHrAcFeHZf39rucDcamZeB/BK8BpK5Oov5gmnCXkZpY8y9w0cRid/hlchuGpu/
jwwhuFZxfDzrQKymcTDaAke/FA05SbtXpCem8zwvN+EvhJhmiTto0Y1cpTBBb9MuDlvk715VsLaE
WajcVDKek03vXsEJ3u1SK0rqDBbl5nuvH1uQUy1jeNnhZBiCw7HIHIyh5iYth5Ees/YJygmXISQT
I7KJ5tABik1+JreLwSex4Y1Esmq2ENCQjL5ahHDwUgh3ZVs3ZhvUBZCqdK/Q8BBN3y5bsLUqobuL
WIYmVuipCNtQHLfTTCaIAqJAyYup7U1mihNtF5D0OddlB/PznRdutobjn7Pa9fql08ueAm7eT4H+
NlwbLzZeE8oA5FkPOch3n4bwFZcb5QGJh/ZKufbj+2II6x/6y2W7N5wDBuvorUNfDPLv/O+rD6kh
mcPiASG8iJq3lpagfaPLz3TpZKeajQkEmSPyo3jSRw2wmO5CH99c1A1iQ5FXV2mPnHhbfrWKlZfp
rSAER4/Gzi6UERB68V0xH+3lUJeSx8iNYHoCIQRTorgJRe0q1hIkkhfyCnndCalBI5NlKTf88QSI
D+dqXhanLmMbJYh+pjcvWqvsnDJvPEUfHsshDRXy5YdcYewEP8gjPe2KHGOX6b/G6FeMK/YkOS3I
PEBYYnbVpaZTw6RqIVe5A+l3l0ieeLZHDY0Z4D1BL55YOFcVi5ZWPA4RtMklb03x0WmGl/fvXfrz
8rrZNuYvknDrbUgyxKqBoNq4n1X3WbDw8u9vrks8Jvw/S4R4p9UD0sYTfr9z6SdOWVd4yX3rKhmv
+FnG68+0/w9GvNmw3AVzpg0YXAM91Jsa6u2oKb5R7wtyrI39ZaPOc94CnLDdJY015b0FL5vi0Dkk
oVp52lVxnRz6EaUjfn2vvExIwHfBZdzNySIgJ0AlL15vRUZ9dUmqriY8MDR1YFX9ITUSyXxdhjgT
ZLKMOLWTnlum/7bQqG4N/3Cm13EK/r9GIA92GhGm0qnVbgJCl7yW/T1vqBkk2/jm8llBCAE0g2iV
EhF4wzS8aVHkuemjY0MCyX22U8l+u+nfIEHDxqPjXC8WA5YWYy1pIGBVQPhtgLA20VEOrL/9y8T/
RRFCjhkRI2p1xANQZ7v2Y1dLQtrWcRGT8heAj+gqTEcDVJPzEWao04xq9LB2UNrK/BIdYyoNif2i
0LcOd9r+q8ljvpBWuEL4SXBbsWkHw6rocwKZpuzMuBkXVr8vhp+sT1uF2xV1r0313ioPjnVDll2f
teAvMSSHu81d9S+aK+RXFMdSCIpqcV2tIc6kPJfas9JlnmNLtgcZjrCEnCZhtoo7pF8guRcPQTN9
uCTHA72sflfi3a6wkNw6RlqvBZAFxmWr9lqbAkx2pNpcrjru+OhohqStzb9i5XyTGiVmzO8qKV7z
oBEw/Uy0GwNvCf3j5WW0ac4KSFhGqqGg1XNG6MnKl0QNh/HGkRGrbsbPFYSwkJS0jquKn92c5ZZ2
v+Ps/9MEYcE0o4tbhYuxInniqSwOFvUqkdU0bPrXyghh1XRI3RU1z1VooxkUOjR/0mCcw36RhDUJ
jrhra3OloBoAOJQ+VdGugA8XyTFJJHyfkjkRj+xjanV9wTMV8/CaQFLI7iXr8VyMjoexvwPmCOtE
sx0QYvIBs0E2fTWCGeL+gzyk986DdlcH6Rv0hAIICxlBe/OKDvSiBnOSjBFTsopESs6xT4py4Se5
FAWFhYZCgDRsypvKvJbHhfM2UsFgPuSrJVvPC81Lfhd3RsdbFi1QtSUgQ3kA20LAYraz3CSs63yX
z9nn5UUsHWwhXFBUjWjpn8TTTrvRdhGa0XckHH/nfjoG1mHZlzfRdRMW39TdY/yjPX67jC8JIo4Q
RLpOszK02vMcQX/XmhWeiKn5uOiaTO1VBiSEEmKADb7mE4qn+zL6zbqr0fj4/7NFiCaTkbjoAAFE
mV4N9bHonqgTXoaQLT4hlmiRSlBtg6XRWNC2v0epiHcZ4M/rn5ClXi8+cdeddbsq3QVGpDd4fdpr
T4k3htODw7xmCeLbeeeYfvVGdtFT+ma9qZwQ96733eAVRbFBLhNOk8yamEvWW2dilgJ7l/K+0l6j
6Lj03y9bvD2kIFdFWS+X/RAcw04HLUfqFR4Y515k76lMhlEGILhFz6CfMzgA6IfxI2L6CMkWWfXw
Zrgy8PlcyJJfD4UI0pgNyXUcLVoUjETG4zwWvj4daHpQZdxL26dblCYZFo7p6FMUsHKraPMpn5Gd
fGq/oaajQNb1pn5QwIP7YNy1shvO5vCt4ITdYFZdJ9NsmKaov435WKmy6uTzblIeflcIQvoG774Q
Py1hkHLlPM6hepscdcgNvlUfjacd0n16ZA+mL1Ow23TtFSq3exX0JxO6tkkF1D49Lu1hya8td3/Z
tbc3FihTasisQZ/n7D5lZGCeVBbcDusXjYXEeWvt6zYGCchLXNzP7XtPd5chN2drhSjE86YnCtMV
WJXVuX5Ddbu+KbKv17nyGVuhCGu2gDBYny6wiw32XW4ptxo0gS8bsjk9Kwhh1bK6z2IHfeJ+Qm5H
42GpH+JOcrE+r+EWzBCiOYjbzLJwgZGV6NWid0O5Y8o+h+ZXct2Pz3l0PSAtn+BJ/l9yoqj9QuE4
p+FQhfEDz/lUoCig4nyr6PTVFzRuSXKimxFpBSGMXw45nW6KNdyBixgE2T+cTvMm9ymad0MqsYb7
1NmWtYIShrGhCVp9Ilgzad+K5Pswf5T5Ic7/xbPRywQaYfR+G6LGw9RGDvi+uUPEo0/MH0yRnHs3
l84KQBix3kmTkdoA6JwfzHkdq+CyR/NhEIcJaRwQYfDN7qyYHmrrCnViBFK25Om+HZs5qBfCQjqN
7ZEabXKdKxRqpPb8vZtIJYlFG+uJK4UboHLCSwp6mE/DnRLPQ4PacehWEhCUdSP2qWZIU6/i5LuX
Dd2AgsaqjoZSMOPgrZv/fRVZK0IblpeQqo2sd9t+VNK3ppQcm7cgoOIMfhQUahJUKpxCdFY2O3YM
9fPCWIK+aQ71aKNbVlbWuuESkPrkj/YoaAFVqDBorWkTJXHMzO+UPPbtUcn9KaqYxDE2jDlB4V+x
Gq9FzaessIAyRfVDm5ZQGBofFUu9ujwtW8ZgWkCtjjILB/VapzDWsLQpmezMz9EnotrTW9aYkhP4
1lYOZR8DFMsoanLO5NLdeTHzZHJgSnZjoX9dCxJVe8zc52X6r1o+ovijIqGpf0faxc+M5779ntGw
ljWnbQ0ouORs9KZBTRVfcmop6uVz06Ag/RjiId0XbdxA1HxW59+sNU2Js2+NKtjrHP46Ce4UsRIi
iRcSd2qR+1GDkiDn05wlC3cjuqKXB3T/OERYmipWjSBzYRu1gqomNUbB8NGcfzsqivlk5OnaxoZx
giOcHPJaMd3FBc7MjmC90KvAVfZR9Rlnt6Td6cvPJDqYyntN/GzsPYLm9GRfmweQ3n1950cnF8pj
oDeK6jixXXIYSN0ONUWexkyhTQn1GbZUBngJZKznWyOLog+QJ4N7C4d34SAdEbXOFDXPfVb/Gkly
1MpPAiIEI325vPA2Aj+aF/7iCCfoTDdBg2UAx7bQRkCv9JbCLi8dbC8p7yr9jnXhZcTtdbiCFNd6
FKdly6P9mLNs8JxocG+jJJ8+J1eJ72liF5D2TiBruzOHEdyfRmXEmsfSykKKfEhsfJlbJo5vD3ps
PkDxrwF/18SaMtQ0Ko0a/GuEnRGuhzZSaJOgEEwsIGVxYYB/Hq6X4cVJXV6q+tlmD1Zzb1VHvBfj
rt33oTa90GGPJvDLQ7W5fh3sxjqCuYad+TRWaFGuNLqGsvh+mAavTiaUS2GMJKexPy/2ookgKoMi
mQshBF2k6V5m0JTqfZz7+k4x/OigQdnSgADXTy2IUdLSP8ahfrRR+pZ5BK5xTA+pV4f51eBlhwmM
vsW+9/rwmdzUz4UvS4xvOejq48TyGnQ82zGy47m/GNSr9efePeAjVWVXOd5o32Yyxvet+LzGExbe
GGPtK3wwUtpoxKPVYH1TmjZ+6kmWyziSziYYpSlc1xdqG6hIxZ1ZmOBWXWzC5txP0s70M7WAmnEv
qxfeekOFztP/5leUlKryxbZyPoTWY0ND7ZpAN3jw+8Qrd+BiuotCNfj9dcddIwpL3G4dK00YR2yf
FnOv9U+Xf/8PNeUFl7X5wK6OJYZZQl1mBID9/J6EywGp0A/i0/sbzX9Yrh54KPOMG8jahvHuMrR0
NIUN3Fyg64MaPCzK3/bL8j7c/wCn7t7xzOMDyN18Jsu6nfmIiTWJ6lPsNypO5+JOQFojYlGPLUd3
Us8sHrRKMpj87nA2lrgxgziIQOHmz+a7Gsu0o7nCGpxI2q7auebBUH6pxs9K/VDNVyurJTvoVt4B
1ZJgP0NpLe8ZFHxjnNqspdw31JEEqZ682bESFE6974jrD3UNgbp4uJrzdFcMyUEyeXz1ntlKEMhx
xoSCvXj6YpnaaY0OcCQJ4p2eWs8aWLV3Iwg1/aVyu5Ayu965zJrem3p4zrXeCrVZUfzL37EZZFaf
IZxnBiWbp5QfI9ThE7Q9nhp9dvTXP2DgVkVwKYVwhdh/XqRJRVuW5iDP6bVb2tjOTinNWPGjVumk
5Wn8wfVsYCFeAoI+CAjhFH+6IImZmJnK0UgWGKbHPmMwvjeJh4cZ66WD6FsyeLZ6yzzzuWq4qAX1
JfZurpPVFwgnGRotTV9U/AvQG9e2tadE3y6P6OZWBHJX1NGgSwENcqc29uALT9qagS6H2emud6or
ta4P0Zx/w+i/gBv1rsiWg0neL8Nqmwt0hcv/vlqgmpaCs88Arh0H9MWpvJR62e85rMN7onhvI1gC
tdlrD+5hQKuBJPPAXfFsYnl/Ly9Z4EW0p+AQQMzRrYMDYmf8cpxvWEDw1sf463JCPMytcPj0rows
JpYXrs4Poi7oGVot0KvosJjV0XRlRStn8whGBrQ22URFxsYgYg7A6Uw10vK+8MF+DAIEaKzWuTfS
cELlduFcT81T1Mqi+NmKR2W9paJr10bVAi6hwq5RgK26IUOMBItl+n1UoHknOqSu9tXZAgwoEdCZ
AS0hpDkEmNlpSuriXRxFYAvYBO61lkBX7yWSkS+c74IAcgwXbyIG6kBRJHU6XbM1VWi6TlBO0hgZ
AZGFnf2ndknUBU4UM+0qxxaNli5bz94ZMZcY3Z2mel3RxoSWyaIaM0qF1D4O55mqioe+Iiqrhzxz
XBycHc77jNIqXLb/rKqVQ8VU0SZSqIWvDG/M3nXdEDrKFFC040jWJ48sJ0tEQBLGIhkcpc80IBX5
gOq+Q9PdmdZV7YY5mvXKPWG5lyNnt/ysEklEOot5HJlrkKNnCncTsRZXa9MZ6ghGgSew5jVe5gcD
F+TL1p1dvTHRmGbXhMCT5kLH53Si9WEeSdOj3JfqrUeV1zQlexCZBaB696A6GFxG25i0EzTBf81k
ZmqV8OLi2g2q/MUezHBSr9JJYtXWwEEhxOKicyqkJwUcUGuhqEdFZ4/mJF5bGtfIpMky+GdnDUzO
GoPbunJA4nZs0WNg2OYVHBUNRPVN0o1BpT5WEzYR0uz7qAyH8qmXCY/zzxc9kiv5EURspAjFOoym
Vu0hw3HOb1L1yVAo2D6coxvNX24ThIUrGGHLjXEhymPevdF0txRacwa7odOjPrw5s6RsbsMvgARj
cD61kMgS5iuvcerITVQCj4a6U5l1l5N+1yXlzo7I7ssuaGCP16BniRcQEC2cTpsNLRA901BaZkV4
DJuTUIfcY2WMXqW5h8tQZxs795AVlOAhLdLEUzkDylzeIqfxXPU40qBlt1V2NRFZnNpYyYYGclAT
fEQu0hnCEc1gCVnoiDeEgX6Y7VFPaJDPdlD3vyZDdsrfssy0kRBEgxTeFMR3YEUtkpLGrPYhNBla
U/2MflXVn5MIFLUlDG27XV5UPy8P55bXQ1kKaTkcd5HKEGYup1PpljY6biJSeAVTbuLY3JORybr1
tnHQXIYjII66roCTuUnmpB1wpvxjMW2vMb7P2ZffGOEbaFe2YQ9uZtCPOXVDPUJl8pI1EHBs3qHG
5dVL4ScoZ7o8ZPxXxECxQhGzK5DXbCtdrXEUKt5azFCFpxckApXY9sriVzeFiawf4rxE4NQwkWEi
6Qt3HCZAar3uj061i615jzV2b+uNR+uk91Ir+3CT1kO5/kM1zl/fYpDO49ciUOPgn3CKjxyqa8uM
gS1HBcqtLOzV/oY0yoH2quSat7XLrKGEg3uMNCUlFqAKneyr2QKv4iyJVluLGi9nLkgh+O4snivn
xjGZyis6Ktfovaolv5jBnjsyhzTpbhRNe7zsMJsmrfCEkMWivABhGfAS8KMuaAGwZBnXrdWFbKfD
34Js0L0Ljt/NSz6xuS38GJWwRoGG4qnxhuT3ZTu2AtQKRXT8gqb9sIy4A9CWHDRnfFYs6yYpLF+x
s50dG/shVvaXITen6q9houMvObEZZUMBgoD/yoSFirqvrXuaPxeuLOW3OUsrKGFjTruEqAmHotHt
lL3EzffLpsh+X7gU0rRu4paPXm9ovWcYDfW6WKadJRsv/hGr81M5TLM2ugAxkK4YksqLnX1jPJrJ
T8sML9uz6XN4F+Y5MPRyitQDo7YY9lxivJQ09Y1iQpf1f7b6fhnkPPOFyAeKt/+hCAbZJdiFe43f
O2ecapt2p3TsWFUsjGYapATS7bTd9brl67msWHpzLFfQwpZllmYHgVZA1+izhHhl7vy2q29pht1f
VpO1PZZ4UQKVA16nxfqROW6djNiIEIvVoXG+QIx/MtmXuzv5WJoIERaYN1xXXEw6XQq9z4GCVgCv
1MBVU/7LBXINISwilULxrtcBMWhaYIIgkuk3MSlR8Xt12TE2V9PKFmE12emCaoIGQHUX7xoLDZ2z
LYHYuq+fjJfge2MxEJCOA4N16WEZHpz60Cy7yNnX/f3iBMY0e4N1PekfzLifUbldd2+XjTwvaBJm
THTBWsmRK/gzY16W3GlJ4fWm6Y1N7VWgLoPsMV78ivQ6akODSMzfdH9bR9mHDoZWkAGdhhLFqhkK
tmZwUTjKtxLllpFr3cRJ5kNWHZSYXXmQGHuWDuXGOkj7gWmEWHiAPwUcLIJKgwhHNqJZB10He7ij
o2PODuL2p+rQzzqt9s4IKlIiu3VuIaMmBIXwyHqABUEwtdT7wcocmKpF0NdS9KCwLI8WlHhTUR1j
k72PYwHxre6myUEKeNnurbW/BheWTKaW9bK0MNuK41B1/3OMG0U395dBNk+QaxRhcDsHKpHJyM/D
Tenb5ael3bbpTwrNg8gIpiGoJ7zNKw9aLqPQ3DotY2LBJYX3GBWNgaez2iK9VTp8bBfye4ze3ene
cXagiww6ehz0p0X2Mrs9nH/xnFO8xcBy6Wvg4QGxrkILJd40QKI2exwG6TPQJtgqlySc7FqttDto
ExV+qtU+BVNaqjY7NL9LDqxbMMgnIeEBslOklIXjnU3ypUiIhsmzWOZb08y8TrXGMNdNmR4b/2Lx
cuOi5Ac8eZzQTnzYSjIrx16sgOtWGf16QMqxo347lPdWWgaXfXIrhK+hhJnSK5LFegwoquRNwHTo
dw9MGyQomzF0DSMMXoke8oLlgBlG0yMGWu+V72n0lqjQKHqu9QPR/kvd69a8NjpJqmdr2tauLyBn
pWNB05a7vvVTwb2e9e9KLSMTvQxy1hKrL3bU5hUWdk/bgz4aPipsfAWCfZcnS+IXfx6XVwdLUALC
Y2yMooJOUr06mHPpK8b3yvyXO/xqukT+oClxjLaP49JPTYhX5GwHUo17rarDf7AH+Q6uII8eBTHk
Gzg+uvmAN4XRVA9dbAetvuzVigZaIyt03Ry6FZQQ4NGr0NSODihV0Y5jx3bgFQg1azosTSfpJduA
Ap0sSp9Qm462BXHwFCzftnMwS2pXd8EwZHNoRpZXjLaK0p9skJQHbqxgNHlAJNLBYQuZF+6bK6co
qt6ieQ6OfbNMlKemKtygxnOixPU2DiJ4moF4I68lcvBaeYpS2ahoLYyh9Dsn8uz6emn21H1z3NnT
JpmUyXmhFRi6wE2JnB/eK/HiLZg0lFYx57Va+i3tbA9MxHs4kFd2btg3nMHNuEJO8KhpWbCkahhP
xRtjMxiojB3IMndqzILSqSS+yjGFmIxvgnw1JIRAYikmci21HJHG1TAAbRtY7Qejn9Yy+pcXxCYI
XhNNcMnZKJsS9mlN63pq90bpI5j4LdoBU2iLQolTEo63JhMQ/4MRg/6kQjpjAUxUvJUu9SLls6xC
Xb0rShn379ZiMC0b75aQFeXtDad+Y1bqVDDVgnfG+3guvJRpwcLeHHDYXR66LSDkZHGp4uHk7OWg
itrO0qqx9GcHvDyhbiaB2zwV88tlmK0ZWsMIcYSqvUmxPwKm3Cv2a5G4XlPJbNm6cPNwyIurdK4S
LIzaHE8gvE6AUi3PFZIs2tx4RuwPUenN9VPjRH6f39CvkwFr8Dog4rWCP1gI3lcgk6QsE4qIB/Yd
JfceIz/i8i7WP/9hCFcwgvepIFDqiImZGjI0hrb5S7OUkHtsJS8v/GfEBbu2RohYs9u1qtoDxujN
cAbHhxKDdY9aoVUriBv1S4LnzsuWba2rFaTYZkiiOTWmDgOI4PYTCiq/+4qGld4/K7GzK2gjWcZb
94n1hImNhEpW4WDlwsSY7I3iSnFQZxW9zLg+tPQV5ynDeqHaxyDb4Lbd8+8Mij3/LSOdFtnArbQp
iN1sn4NEZ+ysZzVyAp3hftyMfhwtO1QyXF0e4s1lvoIWrlBMt8BQWWGI2/HT7p77GkUk8YfdZ5Kx
3VznqCtFsZeBh1Zxv4uzrBtQYYXzVYt8A/NItNfYj3+w5S+GwW/Eq53bRKHhaJvAcO0myJqnbLha
Ik/Tn78MAwoVtHVARZrLLwoLoUybPs9UBJMmwws4aZ/cVrnumOMpqi1pWtoYtTWUKKUe200d6x2g
3OnNhC8UxTGaIkmk3wQhNpoQUIJ6XmFuOjPJ8wanA7bcl2Xv0ew4S1uGZSBCnLdsapBJB4hTPhf5
L0L3UWxKDDHOIxTqeP4aIvhyalQqTfgxx0I3mcMmP52/3DWEV2fwB4MH33bxni66cVHPbsZsnFrU
+k53FlQF/0qr4utrBSAGymrQ/4LzrmhHXFOGjpTS19InNf2R1Pfq+PMffHgFwYdytVRApGQOVgQI
q/yVaB+F80KbBdRKkuiysWdA10szodqJGAMq+VMYJE7KiimAGaOHfnhSwSM/km+W+VjgYXYaJGhb
PoZsG0ge8VaKrhph3JbWanRnxjGsycwgAelDs6D1fJZRQvGPFjZCy0YYQ3ccjkVnqmUOqO5I5AAm
6T8N/XEwbmn5Dt6ZyLoyu5/MkWW4t8ziZUsOHsGQ4RbbyLKMxhnYK3GIzSavgVsng3G0E6lOOR+e
M7v+4oi3YeQRmVkz4JjIkkSYqqw92sMUGMuTSm+H4b+iSjydRL4eH5i6B12JZP1uZTXQaYr7CRSR
XST0hQNTG0NrcYpNHAa7JvuVJQvhTG9j8Yisg/IQKVplhXaqTeO1MUVz4uVDxoxdZy7d8G1sRwR7
3LdkrzUbhxA8PxJ0PqLxAzljwYedDhRT1WyXoH+JvaHZJ+ljM9VexiBiUvaSpb8JZpro00LFDsrq
hDDJWqRt8xZgmfFzrq4V8tmlNWLZR7nIGvo2dn7ULFhoQSOgRD/LYSpGU/Y6t4v3/75HhlEEJk2v
q4wO96wxv0ytgXpyDWVWnIIfN1+RXy/ulzRqMJJ+bI83LRTm1Knege7xyzHAUPkTODYztK+iGe00
4jgOM5ZZTSDjWt6OCmq5u9ybYqmm13ly/RRG8NR+zFsT1biQB4p30O5Zxm+WYuER4b1NX9XyyqwP
LfnyMf8UksfaVchWUCrWWTksQ6PdESU3N81SPdpj+vvyznAebU5hBHevezhnZMOyebk1tdd5eCbS
El8Jhniu1wtSL20EDDV9IwnxI33BcV7fX7bkPE6fWCKe5t28a5Ji5K6g3TH6c4rerHFvgxXIeC/M
O82JJHgyq4S1OzIjVWMKvKK8n6uPQXusFNkqOj/inNokbHEMObLSKTFyeTVc2bX1bqSxJQnDMgzh
bAAyQojKuMDQlChwreq1A/3qv2CgcAk7KAq1ztoni9ZpQXSFsaogKkLVKPvmGmUvOeScB1MMFkpU
8LqAawf89nTFZGRaoIoCEL2hQazegzEqMNws1OhvVbclFsnAhFFLWnccoyHFqKWoyzeP5nCbOt/z
6BEXHwnUpqOt7OJ/X0UCjaYKph5QU9R5M3nupg9dlrvYdIIVhhBHWZYqydAAw22mvZo595CbP1xe
n+cb0On08BFdmZFnKZ6BF27G8qxXb/Fy57L9QiVOsGkIKmCQNENRFDJApyhqb0Wl7caYlxEioB3U
OSzJlvMnAX16cIIhKwhh6tEXWikZw4Jxbul9c7VcIal5yG+hkKnnXoMjtpcE+gGvDLf5Ts297NYJ
iSRTQrgZl75B8ImuN7ChoyvFH37egw4z/uZ6zq/3F2L6TlCjyc/c2/7iz29O2Pv6cTH9bidrmPyT
Rbv0DYLPLBObcqjgQFhw9ooAVNTm03Td7oer9Ef9kz7qIatCtG5q4WU/Om+LQUphPf6CI0FkB9KM
NXDT0nMUr/Sm6+6K/Ip+9bqnup67R5fqj+yg31d45bHDXHJJ30ivn+ILOzOOToyB3BmCL8+3aFOm
b9HNmIYE3Vy72XOe+uvoidxF4Ab/cdnwzTiw8jthq/4/pF3XjuO6sv0iAQpU4CsVLKcO7jwvwnRP
j3Kk8tffpcY9e2y1YGH2fjbgpSKLxWKFVVJLRlnJsOdSv5fIsRJsbS0CtwLxFbk6O6NRDPoZQ562
lJ+iYkfbhqGudsWeLZrOP3LM01ayykEhPV04KvrxYqr7zNM+5RL5+zqwIyVZKflfg5MvLUI6qFVd
DoDTtQ+16FnTlWaankLxVEajc32LvjPnXerm/C3vFymaiKcFHEzUQKOO0dRBN4K4gaXfoAOmtt/E
99pUH8t9tqmfSGQm98JhjZ1hbRdnBipIx0BMBSiKKqCLXpYdAxXf3d/HkS6OwTzIDoLuwVcnUWnd
YbAoZWLzuw596/qKrtjzr8N4ppG1X9dK1gMly17L4KOr0hWA6bResWLzYgFV6KtUnyxp4oMtXRNY
w61xsOJ+tFX9IfTXEmFrAs2sRyBKGOieQqC0PPTJp9au7cuavs/MRF3LGQVVBe7ZwG6NRz9yjXif
UtUS0jVu4ZW1m4cQ1KEKwVAwyWLYQmPH1FKlw9gnLoiO0eIarRiOtZt3nhouDHjYYTXt1dbrmbxL
E1Yc6j21ExYeuRMxrpinwXlKNu2uYyrTV3Rl7er5Ov5n2sgz3pfGdPXDMGrhXnyLyKYUQHttNarJ
LXiCtpYy6Q79DlJ4p9Rmbmtrs5gW/SgZbVkogiQYbTLzcNpGUMGnAz/KyJ+bYKvTfV0+07UupjWU
SY3PJNVKkAf4HlB8AWRQv0h/E/mOiiDb9eO9bKr+CDP9fgZT6l5dFgQwbfuAgSBqjhkW6kpv5PKJ
Q1EcugERj5iHIrye9EGgxTgQGOOUGuDcrldcguXF+oMwO9NGLtC806CXQ+HZuYjc+gjL7iMqKa8l
Pb7mC323V3+wZsfbwKBiWk4RD6kUXZoor0U+HEfcMYnQIZvkiRrqPybHzDHS8LXS4Z429Q6ucnmI
wrEoWdylwnvCp3acoCmGzMaYN7iIVNKOYxhHNjj0qs+G1v2T0FXCq5z2qOcVo5TcRnXSb/UhMnSH
Dp46OMiEjAe5k+UnVfZ57Up9gpjhdQ2Z5Pkmr6KiKAjlDOhEnq1tPyaBUlLsXqfug/amV0+FmDBP
3dLuY6C3aaCsHPJF+6nQaWoQomSopLhUSXxDyRWeIo6Aemmt10zdC49ZkN6kYnhXNMZKucviCTiD
m3Tr7ARU2RgNkZxBvvanUAdMkbbUc6+v4aKdPsOYRD7DCLI87DQBIomjsh3kXzJYZcJQZPLw4CE5
l6xN9l06D9NUDYr0KtJ/8mzPcBRIGyvYMznN78Vccwaeb41asOQ+WynfWYTSZATMdZS+fnvvZW2r
N4ORYHig2B7VLnuKNO+9U/oHUYpXNHFpp4wzqJlJbEkQZx7aKzFYyLPU+AEsdaz31vR9TaCZ+ukV
SkvyCcXPP6OOBemr7FGzp4F9XScWou/oQcQVAj4MVJaAl+lSKeqEimFAC3hW4Q9Ze01lO058Vgsg
0fY+2/RXpDKlb1gLO1En/2otUXQ6oaM7fh6r8dM6k+W8Brjssxh1ZaEasLBfCQYsHeWpTfp/KLMd
Q5HEkCldBVtJaxaOG5r3lp79lvOXnj5fX87FbQMBBnIGUxXZvLzVp2FLpQ7HGGkpDHTQbcE3teSz
TMbNdaBFLfwDNGd07wc/T7wwRyjN8N6VpN3JUsHSLFsp/1iRZ940KtGi4BGFPJIwDQIVWDlgULew
D1FD8y8EouCoRr8jaHXneqh3Is2VEJskyrEjBblVeCVmaf99qgXqfgYzCXxmA40YhcB6BBg5uyH9
o+rHG42nlqpvufT09xLh/gC5LuwR9G9Wiu+BjkT3pAaGAoyZSOqzqFftbM0TWNqhcxT5UqBIBFGs
ynGEcnrjxTVLpJ0UHqPk/bowS97TOczM3Wy6fsRscMB0OQbwtOSG+Gv8wEsqfQ4xO6ZNFIx62gCi
iJ5o81uudwFfuSbWIKbfz3Yf5R2BGIqA6PvhtxjD6HhV/sPvlZWtX7xp4Wj+v685P52h6jVeyeGd
xVRkHi4I4j97+jZXfxDuhui8vr45S2JNWP+Dm2laEVUVCmDgPidNzwI5ZxGSbENr/jeUmab1mHUe
yhGuc3SUFDAFnvykNI/XMdbcvNkGocpCTP0BGGPwJOm/YylgxYjs70bg70H34Mn2dbzFjTpzK2fm
wO8kv6Md8Kr0VtffRS+GYXgU2q3fPxSoirmOtnSIUKHwjxM7c8ASPUTD0OQQCcJbqHyIw1p2dwkA
l46KDAvKepDCvdRvtMURUpIWMVFv3AhZC5LMcCUhuWhvKBL20/WGfsYZRFHn0SA1gABDUmVyIboX
Muozxc83ad+v3HIL2zP1ikwWFAvzjeDEyOFb0qSqzEQ6qIZ72zQt0zQXOeW/35kLoJkeUGXUxlDl
FZpzLSH+lKK/b0YhAAClBMrgdBTFzOynUicYI0YB4HHdRBH7RvG1H33lW1lJVp6h0w7MnkogbPni
a0GZmjhno64zVMoMZV2ZRpg5CY93MRGOUXaoD6hKPV3X6AXLc4E1c/Hjuq76VgBW2N76HrU6+hmg
2vU6yKIWnAk0e+tmgaaBMw4gUrktyDYwtgLdJ7RzlIygkLxdUboVmea94TUGuBeFBLgcM1yHgcX1
Ntbur4u0YOfO123ev0qVbPCKChgBTzCbFNTXEWVJ094KCUZpiJ9i1zyEoJRaUfNl1QCJClh2ZNUQ
Z2qexKiWkeSmmqrhWaLFdhJ/+O2v1Nhm+tqk2gVbBBH/YE3fcnbXxrXmC4beViaRXDxkHEOr3euL
uLxRfxBmylfUJCrICGmGdFdk26S8U/nKs3xpn8BLDaKqiTflG1tEUCVB7XsdDF2G2ErZ8P4o6cGA
kWaaboP3PbEKKcCI6QS0Uh5ofP+FKmI+KQryMfEOZWDTCpytYYPpI0RvRxzlsmaeL5vyeKN6v68v
49JGnYPMlIIj3MP7dsAZDgKEq97qtYz8QvfxRIv/R4yZKoQJWBfFBGI02adm2D0eD72BZ9gupEda
W0F/8IcPQXEU7dDXTqe/XRdwSevP4Wd64nW+h2gO4LlEMMrrJR1Gq4x+oONGl9ZKHKbFmhtfzFjB
809FzRNoaC53bGiqpJMKuTI7LUIHgNlI6FmKXV3YXpdpKQaNSoo/QNOunqkGRRxFSFIAFa1q5b3d
Bc+heESJWivuA7BpRockPgahzAzlrjO2XXeIdAvzEuv0VxWuxW+XLPT5x8z0lIdCLVSNVJmCujWS
U00dn0usqg2ma1Yz5n/viUro4kZbGKiF0B82ndoz2UGk6yWCDjge8cqiIqbdFmohMbUGHc/1dVYW
TwdijiBZQx83dvQSKwFPZ1wEWGeVQWvs3lIZZ4MZs/gmZuilBxVyZ4e7JgInY+UOTniIXj4LO72V
b0JrIoYVXxIzOIju2syGlQ9TZnXvWlyLTdHiw0QNfboJ61cztEv2VUZNLUyfPr3IZ7s6Kt2QJJlS
mWn17FeY7ZTeSajNvL7AS2Kcg8ysT0ck32uUSYyRjWGJV8XaFq4hzKyPQEe1VgYggDSYCcJrG6xk
FpbO/LkIM/uS80CJ+2kn0OVA9GdS3BYeYvEroZhFMVC0qcvoK5oGdVwqIu/aCBRFQIm4S8sHJb67
vhFfabq56ZJlFLuCAgV+6pw/yyOBKgYRtjtn5Y47fIN8Fv8INy+D1TgILlme6TG8ZVMdA8ZzDLe/
jr+obWfwM0WQDMSKhUk+GcQ/inpsJJlx+vgvQOB9gwIU1MPQ6stFBDEJKNACyFhjXnX7NmYBE/B6
+W8g006emSdVa5sQC12BwkhB7+FJKGLonXsdZKF9iMCNQ2XzVM6LevSZKJ2MOcxtjghxq9coOrMQ
zkQrRwWDi9Y6m8u3aSSyKLFXYKdYwkxL0CGLACdK7hHTn0e1UHiImut8QLypeFa1ipWg2tbae6FJ
mZy89/Jt1VttbkXILVxHngztHBgeEAh60M6K7oK5/utZXEmU4OGZauBKvwmqAKFVNFUnNapWHczr
tAZJe70OunDoZEylUUHAj1coKDAvtzKMWl4PVOMITPsNGghVpw+DFZ1cuDxBR4uIMbwFxMDn7api
J2kxCFBRDxIYjCiOUUoMySbWhDYH91VoONdlWjhoF3gzc1WNilKMGP5liqBi9vUB8bbkJjT4yjP0
6wKab9hEeosbGrNBEI64XLvAIG3lUexOt8tZ4KC7wMoZ4vux1ezyTRuZI8vtdxSqMfXUmpg7YUbM
tz5SKz4opsj0t2pF8AU/cGKD+N8HzW/MKPIFvBnwQRg3w9QINCVoewPd3TB8aPlaE8yS0ws0ghT9
V9fI3BNs0dFA9AxoEkaVMsFMiQWZP/hr4NKYvWF2aa4zNFxf31xlOvbfV/0P7Mz4gEoXEWk0PZvP
KahTmV+yZoNqf+ZtyV14GF3qtHs4C4za9Ad6llP2k25/ctdDCIf5Dn+/yUerdobVmXZL9XJYD0w5
QL8ZlH2eSvDrUIxqDx/mPcFdO/hW/dGgycHyDpgyUbGCDQyeBmZLXF+QpRN8DitfamFRKAhRKIAd
ZILY0VPHt9cBloowLwSbGWJF7NS21IHQf7SW4hI7vMlvolf+hHGLDyrC/sx/IK+IIzDjnVi7wI7Z
7//4CbNNT4sYc52RTTNb672xw09+Q6z86S49frwVR3XTvXgmNlqwMKbAGvbGis4tFeRcrMDMUaQy
mDbptMaCe+xv09+GiWYIzTW2H6/5RoyYlzHhB3kwHuhGvx/Yr+vSf9VmfVf5P5o18xz6CnUwJIT0
6u2tYWqb9l2yehSE+vcfkgkubFsxq56tmLclqw16fcxwQqs3BnHNrBuNixCTNeLaxDCsGC35elpi
Vt9zR7aK99CvZXkWmpSBoxPEjr9oy+eRAE2NCG87LPGYB/ZQNkwIRIZrC2xuZq+4VUzMQDr0xk2g
WteXd+m6AFssmKwksEyDR+fyACU11YKhATJ2VAk2GToPSuPtv2HMDmmnKaLMReygFBsuMoG3guCP
CO3JKz7m9xG26AlAh6WhTfPPURc+EwZEWLWkTqpCbz0TkYeNd2/YGGPzaDxKG8Vt9/1JOGa/H9Rf
peU7jSk73BpYb/KXtUOzbA/PPmUmM6rs9c4XsK7xgFPZWgnH4zJyUrOMANjDD2btRnTGnb5isCbN
nB8X+DKSgg4MsFnNWcNBqygGEolqOFHEUXW+QdOkhWLEkWm9eqM1/CETQ0fma7QcS5YYAWl0uOLU
oFNz5sCB4R90pT1OTEK3hvSCkM/fK9FExoFpFyDMhXt6qajioNLOn26+ujOQCB1y9KDaDc9FMPyn
/t+z7hD5HG3mRaUaIh50OpC88ixhKgDvip08VRYoa5XSiwsHuVC1Bp44lK5dCuaNei2CLAMnsIwQ
7gFFQURXnrCLOoEHEdUNxJS+cWVN/PuSIBcwL+BE8vLSjr18X4yJm8WBWeqGS3vJBu3Oynn8aqOc
6+LU+4l0koLqnXlaRG5TX2mbCoegS29L8BWJfXUshmQbjZFTgWbCz0IzFZVN0gzbjPY2XgG7QUFE
Rci3qUhMEmguARezT7R9ipallattyfjpSKIgYo72RXhVl0svBSk6C0FuhLT388RIRetTjRzUdcVd
ukrOQWb3V8YzJeQcIKBbYSEKBUZKEIzd5ejJr8KDp64NMVpSqHPAmUKJokeirp8Aw/BJ1tM7zVjj
yvt6fn7b2bOVm50PPlRxbXwJVb76A0piK4yDAleO8RKTfV1/+rkPwg1Tln7JdKuNaxHJpbom+VzG
SePPHuGNr/lDM8mYUGrG8r6pQ5ZpJ8+gVq29GvEjUdCqYTxxlDjVp+sbunSadITNNNhXgqzlzCMU
Aj+LdAltRwF5lv3CknyTpPCIWBduJvolkN5dB5w27NtinwFOG34mrIJxmUpOWjhg5b0YBIxmPfOD
fdsXTG1WUiILRwKkNnisIruD2aPz2QkDKC3FVkQSm+ex5RN936vRjnTFikVaEOkCZn4o9HjkfYBi
xSIg6N8hbu49keEUyzeGsiLR9Fez1QMUyicmxnok52eHXIsDkqEHG7UtSW7XOsrX9eSej9SK87V6
qqVXIcULCG9iVAahKnKmGkWoymOroqCqUl0ZA9GF4YUjcKjdp9G2wBT7/J4IFvd/5nLCcroV+xWL
u3D0L/BnmhIMnSL4FMuaScJLlVW5Q2u5Wum1WVSRMyFnC6qoIHnsGwgZqaMTpwqGigd2iDKr61q/
uG+oWKToJcXtMeeZ0KNaT3tQHpk0FO2xRAI1zh/iQD6EUrG9DrW8bP9AzSlZCrGReNYAKhxyDApK
HDDLr1w1Cw4hmOEQ3sKkJegggnqXh7ivciTuKfJw0YFswpPq+m5ipRuCF7NLHtJthknMLNog0HZd
tu+7dYk7U8kmRrmCDLZPM/ePkrCXo0O6Roj7facuIWZaV6VEM7iKDBz1MVnS2xtCbpHC9cr+P8oy
07wyrvWgmICq6Akk/0xWnuXu1/X1+q4Ll8LMLBNNAjjuBdYr6X1WiLeV8nIdYGlDYIrwtAT9vU7m
I/KQLyNx9ZUuLT/GMndr8Qfm89j/DWS2JaXUyUGP1h2zSR644DOJvMVkcx1joTcUjj4mWEz+OEI+
87uChFIaDiMSdZWlU+TPbvHY0G3sil0cPRtMOrRj5KT8CyXQp1nsIKGZ5nzNHnlV5Zd6rkMJ2mIA
bUliq1VxQiXm6bp0S0p9DiNfntdEQQfFMOmBV4cmeioY4W91+xRHf9+KgFU8k2d2QMmYaQGfgIYc
06tjyoZeefYmKqq2SKxQwYPxumSLCngGONMNFMhKUSpiAT1qy41VZc+kfLgOsbZ4s4MqyHo+ijE0
I+yTk8+bLcYHvozomwm01ZEjSwf2fP1mB9bQetBtJsBSHiyyw3yHV4Va3gN30Bq9zTEmlK8NGVlc
QLyv4R6BvBRexaVq9EEVejqd9L6sMViEb6okeoczbF9fxIXI1/SQ/oMzkywfJTGmAjRD3PCTYXZ2
u5f22jZjxPUOmPFqiZa417fyiuYvLugUCwKFKTgWvuWAlDANiESQf+f6Y5sUP8ukWDEd399EXyGC
fyBmh0tSc6OsEkA0o/pa9fqmUopjPwqbspcPWZ2+1lH9uLKa3+ldLjFn50zxJWPMQMVvKpp/m42g
hyfczoTYDtrB9TPPVEniqB2ximxcOXHfVxR5PFCKUwU3v6zOYxdyqIIAVjJwp1B9UyrGNizrFYd6
SSdV3QCENpHPzssC1Vqu28rQUI+lgR8aFTj0IDTuyhJ+99qnbp8/ILNXn1LGPW8zgOgIS+7LnXQS
zNDWtl3Exvtm2+5SJ9n0b9Ivb6VGcFE6FGiI6NRCMHYunUiiIdem5PUgD5ae47FXd42dSt2KXi7h
IHT1j15OG3n20uJ51iVjCRwBXYS8VljGUzuIVhzoRet4hjJ9xRlKJ4CIHdzruMHkDyl4qfMAzzlM
cXu7vl1rwszMR6pGcVlrk8KLVtUdPAUDUN6vQ3xXbJwphE5gJSZe5a901ZkkSpQVSAEimtnIR1Ha
68nH9f9fdjHOAGYbMoyGLqUTADmOr3rDlHekvYWbcFe/aNv6vjhp8G0+BWsFdtFWgGYGkSFcLd+C
jaGvc7wnsXSa0dn9S7irfvPkZ5szPcEMgp9DvnKylg4WKO7+wZsdLLEjTRsVwCtjN5I+erUBx91L
Fd9VGC14XbYl5ZtGpE5NK8RQ54UmQ4l0kljB9I6aO6hvJDvRsWGV//dz1GR6jjMTqVCVYYhz4NTk
o1P2JC9Yl/4Lo3eOMYsCpT4ZEyUAhiGkTiCXu3xo3JSuBdSWDtIZzPx5mPt5hiGngEnRLhujb0k6
Fkr3b/YFwRUd6VNklecmrqvqTBh1FWUlqFoxkhut2wkKYVPr5nUFWJTmDGi2MXoJTqNAA1CuYiA4
uCMGx+jWGhzXQGY7M6aS4vfqBMKRniZHWsYoYfs3b9uJvPP/12xey0055iZ7k6dCwobYUoLiex5W
w4l0XDOvr9r0wZdRJKgzuoXRIa2jAWM+uAwsIl2Xa7j6tCB+poV+GnrxMQ1aixjdXi991ManD1xa
46VcPK1IZE00AKgfmftiMh1TP+g82PA6sOJ4P3hg9a3deK19fnG/8IgD4flXwnO2X34uVaAh0Csz
lsRt1I0mRWtjscZZsigN5pWDZXOqUZ8/GEMd76hixCI27c9QRqMZuHvyDfX/lfad4cxuvmSsdXHo
p81qDn79pktHo1+5+RZyG1AIaANoQxEJBhX95SVeyWGnDwVWrDvSGww+kl5it3DDY7VLniR0zjB/
6995tvdJGzd+F5zr6riQMb6En51ihQdchBrCh3DymyZheCVm78le2IQWd4O1ktzvG4cgEfJ6E50w
6ur0SX3O7nk5FaSkDtGClksbrttacOML1iBvrwv1XQmBMiXC8KrS4MTOXvZygluQDKh5U6OfrXzL
DVfI1kzGQj0HOGtRrD454+CVnlN/DhgH16etAhqHncBCG5TnjG+kvXIj76hT+yzfcDBMOWDoDJCb
DS2UpO1Dq1ypL/juOOEr0DCEJq7paTDPPOkUA6uKBv+dDo9Jcdf4b9eXcu3/Zyegx9jIMlUhZZY/
KtqxM1bU/+sDL+3hpQAz9ddaESXqMQQQ7+tDaWpbw1E2LZYyNGu3cfxNYBZ2vMlQ+SNYka1uxY1h
k+PaW3XBQcSbSkYLhQibLKJl7VIzyTB6HSbvoZP+ufrQbAwsHG+1DSLvn7qdudGLepR2a/OKF7Jf
l6CzwxeqtA/lCbT+QH2dpbPRrQ4hI1tM/ftR3Qzu9c1cOhfnMs6MMzg/QiJ2gBtlm0u/jexZW+Vb
W8GY+zhNIcslH4HxXGyNo87Se4FJ6G49vNBd+FAfpeP9fxJKnR12RQyVtJsAy8iN1K0ibtS162ZJ
pvNn92ybiN/IAu3x7DbybpMpfNsksNDduHKWl4wjTrGIyD4YKlBGc6mCOkqj6rzGHd173btSdz4m
IJPuroPXaBqZIK14It/fCrAYBDW64HUwCEzYJZzf1aTvKJyeSPgxhMe6qzZEsuVub6zSWC1K9gdq
XlLplao4NC28OCMe3FYtwG6W2qPQshSpuxW3dNqMuUGZanbAEY0Aw7eDXJXotMc0OzzxVfA6idzt
A+jfULSPfeedGrG1olx+ua6Di9bjHHSmIVwsUZUg4hZNGtnWNeGQaM1H03jI6epm7IcOalqQqRuE
ey3nNyCj3Iw633pDdRAQVSxi/3T9gxY19mwRZntb1uAhV1J8T90IjtdUNzxVmdSsyb2oQrh80Gig
wLGc+y4DZpj4aoeDkYtHrSZMKgKzMX5xXWBJZF8XaVGH9MmBRegGvvrsnHtoLI/wwMbjSUQ98hC9
1k3GMGH7UEVrPTPT6nxToTMo+fJkdIGhd14DqKYK7TSK0ab0miYWb1yNHArhYxxfr8u2dMvi2f6P
bLOTj5kRA6Ul1jGkgasmtZVG9K9jRTjtZxDTJ5x5XpLsUyP0cCzAIM44KFpq4TUCB2ak/n1g4BJp
0s0zpMGXeaNVWL1IQE1cKFtj0GKspOTK9Voeb00npt/PoLSoz0k2vQNoea8QFxVlzCPPamWs2JTl
/SFYPhWDPVCbdomj92DEQmsPwnkhcquCd1QTbSXjvnhiYa3+BzHbnxIHTNULGP+ijkUrVnPJpmJk
IFlN1ojp1qBmG4TwUNA3DaTp4i3HvLkoeCVCav8blUZBqDGNS0bA9XLJ1D4bqSdApUH26ApdYZVk
jVt10fpgyIIxpcInT/8SQi7itEl1LJkWfFbaSSlf9F5gKe7Nqk5XLsulWwWhG7RVyToaqufFH5ky
ovkvwMMlGHuWNbtKtDwQeI/Z3dC+VuSvw9QKIoZ4p6P2Emwd4sx8ZwQsVVGGB0zuS6rbVr58S0Pi
78E6uZbOWFJtA/OvdBUMyGgSmu3TqCblqGNOt6k0gZXI4RHkUe51VVjQN1CmQBAZpPsoh5ztk6+h
VDeMQHNCjBsZOeS8FJGfjJ3rKAs7hIAAHn4aYgI6aqAvtaELsjDvGuxQQxIr0cW3kddOSEVUWuYS
C6hqliR5uo5JpC+OltldgQonXcNUiqn7e55FjnIDnLHxRA1CPsr6Lmz4Iax7Ww52TfZLTY8dOiLx
SGN5rtu0rO1Iz1jZo9Be2o66ZJdxyHJyY2A2upEfhFJmTWLXwkYun8TIzaaMe/JhlK1d8l95IVs1
/VVxxU0xCi3JBodL6Z4jJq+ML5X8LEmRZZCRyS0Ezn5WuitF+75808oHPvSmkI1OiPfomHjIOD4R
7tT1m9c/1ujgE7O7Rt8H6ZvXcUb0t1baBB4YKccdbg1UxKEIjppdEDMKL64SMeFTelam/t2bjBes
oXdC9FigCHo8lh1iwfbg6RbKwHuMOM3JRmp2fiixmjwP9DkLbDE+1oMDXubNkNqo9mWydBz6wVYM
lvWxFXk/aVswrkkMQVhW5+6gO1r5i2MscQgiQn9bDjZtN4PWmINHGJcwVOGFkkPb5YyTlLXZbS8+
CIo7NUll2tGjt37nYcDbXVsXthdGbpxtgsIdpYOSu7l/r7Z3gnhnpADs0HrU/E6V+6zb1Wg4ElxV
teuJnOeT94dIMEcQnhknUdn2xOwx/kulx0A8EOEzSGqn9THKrT4ojY0FKDSzHF2lf80LM0rRL0m2
TXA7pg44EWVl342jCW+iaHZa3jOh3uoIYGFBwvykBS+BummDE+Yg8WHbiVsUB0q9o8C4RZywVvpU
uCt7B81/MbI7KjO15C7xMcFWVcxS2pUgFq8jJyA6o8YmE3/G3m/ZcOXGbTWW1pRpwR0aE1iZ3dL6
pksdnYY2hqWbtcw0/nOkTlWJZhK3TDXwEi+R5JQYLgmP9kzPPkhro5fbips7LbwHDzTz++ck2Gj6
gyqdmuaYVO89vxlgIfv2bsBg9NyK3/wIrdBKaBYlPkpxc4wT49JD+GsoyK7q7ni09Y0fUY58nGFS
7HtS3GfhnWeYI0YzYNBmiZLtzOHppm/vy9Qi0k8d3WGVpYk2lMAzKlZJVkUMUPo3D2V9SosDtKBO
Dl3x3GIt4szEe+hY1vIBZ8sfNm0qmJgqHlNHJrbaOgHm0Mco+Y+tONrE47ECatdvk/HUeT/aH1xz
PWE7GthLUIPywgT7ndFQs5IPUfvo5XeevFWMW+M5Hk5h52Z817cta5/CemOg4Ud6QpaBYWKdZRQN
KoJuhMqOm8BUw5sSDhJGQ0qJ6Xf3AnkfO1vTPSvptlx8SkYWYnxqepCFk0CPWbcNlVsSsq5/JRzN
r/qxo5qVgL05+qjjd1l7jLjFo5dY29UULZaY7q2TEwe2n9kGWKXiXDGN/o4nCatgDnLyQoKbtm7M
Kd+b6LtEI3CsR9bnzymaC6V3Xb4pvccQZVhGy1BdXVSD5SPxHfHULKp7AtaJaLT6xk7QQNP0th+j
wfmGtrdFkuPOKqyu/VBQsOzF9z1WTWOD9HPku4RjwmK6EYcdMrbWUL236UkimAGTMQmz0ENiCrLd
TK2+kD/zbrVp+QSUzo+nqDVjwTW0vQQGXcWHv4y36ybI3CQ0FS+2+8GRQhg7tx/fheaB982+hleV
76oEZufWSz+TQkJGyaSBQyVLQuI503d4KcK4bDD2VAsiJhQd04pDGb3k/u9csnTDiaOISbHVQ3/j
g5TeK2JiFqIjIiEhgFg/IjXrRjfSFEyXcpoIn4dy5qzqwGv/FOS3hVptBGFDi5+a7FaJ2fiOl3z2
MlrmT1rltMGb2O55/DwkJ1XepN4p4JZQYQXv5UA2BZAHGNGNkh3ExB6G0yiAv2lnEIv2jtFKTg7y
FH43DPc5uS2AWwRu34iMeh9etE27H2l852d7o8U0mifS/NawvO2TWLiY8mciyrcbFe2tgwXJlIe0
+dXWoJOMA5bRk5ZukAYR0tskvg/8UzEQtBaljiaolh4/BdEtlw2zih/y8KegVdtAMI3oRcieVOGo
NfAn0MOH/gd6NxiWSn/hY/L4d1xsApTYxFYpjnYkcisqCiaWmPHZMX0ad4vDeZKrU4tFH2/1bKvw
N83H2NlDXjiCoJgxRKsHW2wfpcjRxsHOVCdRFbuK9xH0N5R6Vwrfcg00sEh2iE6OtrvuSEJUebcB
a71dByNP77XJHnWSlcaWJAQ4fuj3qTsr9exB6c0goyz0jC06YTdyoWwi3jEEhW2hh1HCVPc00E0q
30bjM4VCoipYMjV9E/eunD2U/B2NCtHos84Lba/UmO9HllT+GONNMtpaDkUEB1+A5ut3oT72ielF
ViPjq9Gjvev1CIYbD13P6nJ7IPuqNdPOYKGw7dF/0ehWlT/5oZmEewUDEwvP4klvVtqmS0NWNCrT
ug9OYKwMUNhj4N3wLhobUE6y2se0idzDHafhW4u9Xmw02rAyOGIuE8vV+2q4S+Vj2aJRu9yLCofx
+CnLnROE+j7EVpB3GYs0UMH2RPTiGttAvYF/z5T4pI2vVM02HnjYDFBJ/RgM3xkR8qOb4f84urLm
Rnkt+IuoYhe8snqJnTj75EU1+TIBCRBCIIH49bd932amEo+NpbP06dO96DLFWJr7J29xcncCB6lp
8nXSuKoQJUEgdZ6F+PKDj249j2vJ+wPvokyYd7Uiqe1//GWoRkRSxzS4lr1b+MgQTVRGFuxKcsCs
DUvDCLft4BcaWVNbnkHKOGzS02rhq5H+SeJiiNtD330v8SNNrqM+DzSHs1UwPvPxlXbvXVNGEJQb
Pq04E7QQ9y8v8RcI8qeHXcwlnPa6EFfCPrmohiLRZXOTFp4P+jy7rjBe6rZjQi8ieYohY5viRPpx
GU0PE8IL6iPEe0GhwpLumWRXWDblg5grd4Z+FCRQ4v7dEY8gTGUTCbIRjtkSFZdNUeH8IaiGXPgW
RvGDN9eBCkvUjKGAyVkjYff0tawvfYs07T0AVeoQBnlS+9GFY6OzwbicnVJV+mwq9CKLZasbLFuG
7ZC3DGYk7ZtPrxADwyOCMLmACV/8sK9/duyvzP5tkW/gk/j7D+3cXDZhYQeejeIz8j7sNuApP6y2
ipB6G7JUY3fZtYfdFJu3/EFifrWZYrxLwtJbFH1Bks2bDzKsl6Q9AhBEnrgE3oQa6LXVv3J9Gsxx
2w9beIZP73UP/JMSXmGYLKMEZMZymODR8m/DA97q1TzH0Q18ZJhs6YcdAoBEf47jA7U3Gxcjv67y
uoV9FlgsVbthDu+2apjek73JubkSJNcuhk9bhOXyWR0dJP4diqX6jQ6nsP+Noj67l9/sZ/eAmzVv
IcJSEP4AdrqHjlaEuY+41dvXu35iMj8vzVMizgEerb5R2M5FM8+H5Wya58ih9TpCB0YghEKHjP/X
qkuc/ulc/qjxoHpzFk6lcVOg05PRmSHQupmZ/8yaHQKoZ2LEn23qxr0Gkrc0m+ckd1YnM+nDGv10
/ps3v6Xph5c8dXQr3Bgqw/e3LGoVPq3qGG8/ym4ZRFItnBbb4OxRURrEIzNnyr2qYClIA5zUgf78
r0XsUPa8DlGpMckfnZJ7tBwipGn2nyS16776KHsWmfVre7B4mT2w8FroMhLNhasOXfc6cVMH7CnU
J2bgS7vQTCJV4n9zY7Bu+AMLjpA8x0+s3hH+j7ntvFzgPCb+ow+eVNO0SJEnDpFweglINZIcwryF
jzCN0U3mAFZS9ngPJ2K6CKMr6x1CKBHH6Wc6BXnsfU5sRB0icjOJr97LwvRDsy7zUKs1yxPHSqxJ
f7r4zP2u2P13nvoniTrcgKuPCmWITbmzV5pUWv4xKnyBF6kWVbjfWu+vE53Z0CC6AOQUmKTjP4Ge
/r3ZStNyC7sinT7c9iuYX9hQC1DkpypwwGhyyziEd0l7kOIgYVWIXiJBs+1gFQHyT8X/WxyF0IPj
2qEKjBeZ6+2rXZKLXP9weqD9a+j+SWeRj/rbQxG3Ln/s6mYbBNlM9DA6P95u62j+tRyF2DoXU/uP
degVQQCR7T2Nu/kcuqWjptPmrhfZiYe4//ZwHQQ2rmBP17lZgt7OpuUMWlSyw5gAf50Cls3rYUwv
vlOYhmcs/icbcWAt4k+jqpgjd/ZQB4CqWUBY7luM+ttzZy4gRIbsqfdf5+WStqoG76IaaHtgPYQd
eueUtGBN0hVazhMEpeshnQqq7lsu5ujvTrY2v4QcYSqVIzdGOio6VXfebd2Q2vhD4FUJHNsZSfJ+
dh5d6lUw88oj+Veaj1C9QBG70hgso8RIvasMKQSPPagcwh8T5ibqmfTY+V4fR3Q/LJXYOpfFTm6N
xdOHbFGqwmINo8zEe7UHSGZNzRJWsKk78QR7ld1/2IzMO/5s0ShbSrO2PSlUWxThhCj0lk8LnIb2
pdT9bZKm9JpLLw6QEkv4DOsaXkwxRCvAacdiTEb8P4vzuyGQM/w6g+DWMD8Yt0jFO8EgPllvZgiz
MOQFRWsfkilP3E8Qb6C/BkKCYKXHRhjKHyL4mLqpvrAUVu9de1li/3uDHfa8f6eYO4gVaqzhgDYy
OEo+5CvSuZpsYaLnmJ0YvqYYn+GQqo9oJkWrvrxmLlssxxLewAO9zRmXmeDQwQ3TyuIWJALN+dlz
WGnmQxTudW+roTtjT6AM57FyI1Th2MhUIRqRYa+SlFXJvh3p/r16LONpdGSiPfVsyBoe54GtyPwY
+07dInQtvqk5igIt0GB43qsd99xpn8b7V7XP/0cL+PBNKWYqcq76AJfI0QUGSm8dXF+kA3Ml+rrJ
CMm16FDuTR1UX1DWumHRQ/tqoa9DdwiYW4QKHVEPE1HEF9Oro2zdKI+s91/gwEDc+HUULlep5q92
NT+wPDssDr8Kn1OIyHyYXtdyv4glrGPvA++9dKb9bCOLov623Gvr5eytKJyVOg9cXZReT4m2f6M5
rjbSZQ1rUEDjpCDVVF70G/omX0M09v6Pg0kfNGX74HkgeQxz7xB0JDboeh5R8ePrhMDTUQX/BdFT
j2VB6r9ENs5m0X4kDpq7FQ2p99N26YUKdAwSRPk07qeCjffCiNdkLhf7udunvfkm8/3TJa8MQhuO
RXX+SuObUhfXfyHOI9WvsIcgi0Ds9ssEVJQ9QiMmh0KTv5L8xl2AhpDno8kNqbameQTUBr8MnYUI
YbE7HbgRX8EdwhhNbZR6CVNdt2w49ht7UUOXi8g7DYG+WJJ8bvi+fT3kDsR1UzxAsX546StpADn8
C0U9kO3dUC+faJVScWXu300mOYVonF2nUiDF0wT0AXvx5nPUvKFLEM7naN6oQH+GdpAgF4j2yfNQ
n4PmkroQ0ExCJLIZf/4wSOw7LCra6OAZaMxvb1HjPfjgnDXJByEa89eolN6KpIcwiXIHeiFFxOFA
ZejjxuNvP21/pgZaKot3lCk6WGgZwrF9KWz63e2vav2Pxz8O1dUC2A2PsxgWD1nX3Mb1bxCALx78
WOc6QGomGW22TwgFS0hhHT5L+tygZMwFrAKDdf1xdzSh0vTwHnJ15o/FJGKab3P8oZqwmvHBIyoe
HYx38y2ieYO7nNmFlC46xc64uestqC9iF/+K0vMPdNv7w55ai2O2/Tagp+HGcy9LZjywjlm8SYBZ
HoowjyPwTbHz1JL9ypfmp1uCsRC2Z1nMw0zdZ0uBrB33g6VAVIiZCx/qniiwAKsZx/6NIapTgDEI
gHEKYazSA9mQTIAvk4LUGWja59OsSu2mFQSrxpwzpIfUDxE3uwRV4nrT61gNbvTSDA4pFljaZUMo
qgiHYIF33iIYmqbpjmTGXRb7MAyLp4aWzaQeE43jG7uWvOoJ4+ANmhGhWg4hPHs7N/ynu7ZeRGgz
2Ea0mSXsX7TPP+AvFT2nRylwN9AUxWMXAPzpzqPqcpPulYfWWa0Ezi22HFLeZ7PhL3PnnEdqmhpL
WRmnfZnIpOKWoVntxu6h23ds3jrtqbND8D7O3nHZHJExIAzaxzH0WvcGF8/DgOlc3rT2F+98AFc9
zGeTPKDw+k8nEOJx2eucOteImKoZd3xGJOvNF4c98J4jPp5Gf70kC6scwAITSuJ1ZlULC7PRcwux
bvc4Kz5Su/tZGkdn6bgFI/KGrbhSxM6hN6LEyuSvN20c/vJtqTYst5ukXEY4PwRN6UQT2pGmL5rA
PhLX+2hRPTUt5DioUoXfwj2Kr8HnkOjjauiMJgnQg2gBYqAYsaS97dQ5hXt4FRN/gmTpJyL2RfHm
5Cq3miR0oCzMcTynSC2s+ZxtKzB8kQB2FRjN1L76WHyNPH7YDXSIdn7RTvRXAwzvXXTxuD4nxem1
j+YPN16ehUcek2COofzIS9oAxU1l1XoMmExXuwC+vC78d3fHERDjz+U8Pe1R+jQZ/m1Y+g8i8DsE
+ccHoG0Fk9sDxjG1JbS2mzzuPP5rTAR8XnXPfjcAymaygEDLufXx4w4xJ4aymRpoLOFXgnj6HCTw
0mVl6FUjwAfLevDHHR2qGos5Tb+UQQkcruraEJhCUE6AOQchMF32CN7lnO1Df2JNgj4OSUYmhzAd
69adTstswkzPHIIo0f2649C5Y1O2wKjQP7C5TDiO9zKiwdht1s7TVAiXfqx9BIx3DGCGTuWcESKg
3hcCDr+zucfFHClmDHnAdcF62AgyvMg86lsvxic3DvpsFV1p4r4y2nsfQxdLL5hZcLKUUGc7JQ1Q
yQZcd3c2H7MnnWwj4h+i+4O7WlENO3wQVxQHQfgflJuLseuQN92Ss/gch+2zv6tqQKpIfVoGvffK
2nGq3RUZh7jHbpqeu1B+LG539CU7a91fB7U9alDfiQPD+mSZv3ebitLFGqlvkkJPTb14K6DiJak5
kkSMAgjcc1C99PTPDQGveNOYfE2TvCsQIOqHiFiZD4w9pOkPYduLD7hg67wi7fhNJi0AinB/iVeZ
h1RDsSnBtWL26s/8rbHqX2CWE/GTB4/6j0yhuXLsdiULoKaBMVRk6qFpjM2I0/rZ5s7VaO1xX7aq
H8jfEQNg3fM3qvzzKghIjPTF0eyzHVE8oT4FrecwbQ7EyRosoq+1XEWpx+EFnrmnwXPqZde3JEF7
zJDhPDJXmx5eZdPfIFl9tKF/6K34JJ38XCOkQ0LMv1jNUxYn6OKS5bCkzqtS6F7G6BRwsKsUQO15
N0WD6slEQb25KNOoepWLPVmuXpz5p933UrXhwZvIYdnJO/H3GuKgZ6H7v62fvIcC8VCNBzdwKrO3
V/h5ge4KgzIkZnlka/TBG+/ah+khmXG993HxgSVNLqDgCDVIiJzYdeGv72MEJJuzMwMgWRbxOcP5
3VHsc03925b2vJCQY82InQ9zpxbo6iJ+bm7wMbCBVIKwlxU4BnWsPXeOH+HkQuBm3Xg1tuQyb+Ga
M7WcgsTeSDqvF43bvy8BWsQJfJ4tYjWT8VvSmsPUJyjv0x/TpBfT2s+txRxtwOWWfvpLqf6JQwNJ
K9SfRplqm+gbOqVD04EJ4TI4fyWvbm8+ZOuURiKiNMjDDgewqaoJK8Nm6x73UGXGwiM0aG5jHxVh
P1+McIvJoxwvEP2Nafhk9wHrsuxxpBS4JTuPsf3wAApi6R2GtkMOP4F3peYQvdl0k1wet57XAfcQ
B8R1n7pv4chakeVpdyyCvRyrVnT1CDnidG7KaW3LRaAuB8gNLCCcP7T6EZLBezPIW+3nMCooHRad
fcYKsY2PcHg/251VOuo+QW567R3HQL/DPfTbcmTcL9oEWuaDyIQAdoI5d7ZqdnF3/9f6LaYaxspq
mIGyp3x9Gjd6l8NAv9GYuRxpDD9wQ97Q/hTQPkV1YHB49P6pxATcmO74sIDgiRE5xMZOnqS/rWmP
DZQZw0S/xG7/LVeA2ojgJ9PGt30bbykZaWHC6OxEjMPxY3oOl/550s23s29xpmn05iuYs6XykPqe
LEnXXR3rtbXs1VNMLXq3kUYZTtpp6Zr7BsmLb8h10Ngy8jaFaOPigUTzT7P7H5AJfjCxeLSb/8F4
+LypUzq1qJ3NIWSY6WBb2c8RHAqGSmAYl1uHdk1G+FBW69OGuE7ZfpMdvXlC1t5kECuGp2ijtes5
R+NqgHlNHSSdzCYfin5DkFlf4kFMGQqA89KsZTNDBQEwfTi5H9ZACsdv6e0u9B6OoCejdQGO+jTt
DGBpfGhUmre+/9/qQ/IJxm9tF18dRAONnVLQ2VBmJZReF0CZiupi42NJ/f6sWgcZjLw5SfjlII1l
KcEnWpd6Xslh27yaevK8eBhfS3IEW68IDdZurJdbZ6pgMnf0MASe+/a5bzx8JdI5aisOHSGlt6wY
Les8nuM6XNiDGXkRm+FM+XCUm6ixLIA4j1WsbFfbnx2LT2xJXtrFvc6+83fvobDCSTWwBJqnLnAs
ufaohpaHtA1vy46OddaQxXYkBtL4FRaoLKD8iUTDG3OaopNeGUI1EYdrvUCoAoUWqbTonjgHSwOS
5Wb1j8mGntyHWeuE6p9iFdWyLgd59O/iTedxTL9DXO7eib+b7meGkeGkplI7a9kN7Ym6mEhoXreA
04wXg2/qZ4PLbxt3K5U4IAsm9YC1jXXEuKYhtWb27LsO5hSkmBf/OqxxsQlVBo158DsuMj6a71YF
+U6m99GAhK7gNzVTsL7MY8iD0gMZzMOEiO9bxWgL/Het/GgsfWd5HJvhqcWkvwFwjgnKQS3xS6/v
XXib02Y9RUA1gTof97ivbYj1i5nXgofVTseLNk6pWVzIFLEoXGwWuNucQbO1GPr0PfDmk0Czrfhe
T2TAhLN5mCNgsdK1r9Fgynnhha/lFwwdgFS7EwTL+SmNOFAFiKzJFUpaomj79hMd2vO2g/2++TVk
Ci5Dpy8BxeJC2lVhxz54jEO2Jv/6Zv6KBcAAZ7u6wntb/OGBJaRwveDcx+ygt3Eq9sEBcLteE4AD
jgeueYChSPcjhKqHHV2bZCdpHbSWnZ91Y3sbKbu5QQDJRtNBv4Q9NKP8nYfoaonfnVpCZAE8Ft0L
24Fzs4+pZ4/RFmDTR7xIC7aNl+Zu2p89vSKSYu6P2WA8ps+DYugHZnkOkw0D+U08Ew3kw4tBYsAk
TU+yyYNRYUktvkoH7d2WBtlu0pfUQf3QkiceJnAUlhjVuWHdLKrAOmo1RYjwHegJe/wTMBD/JueW
huYW9tPvrhR6Pafa4hThc3TOJEEjB5PllMu869SZUnSEwPRpsAHl7v8YOwCkcvKOrLfEx9xqb27S
ha8rgIsYaXL2MNVjFHNQI55YQ8GhH9mpERgFKj/NuAHTY5zoZ9eIz16jScQ74zky9XHk0YsWkD6C
t8yWk6k/rTJ65cbxHqcIlaXDUd8v8o7n3Ovd1rnu81xoeE1OABT35A+wh2Jr4KsaWZh1icK6cQFw
s0gioH/xi/X993m0b70/nBPZVGAm5SH4OM02lIOSH8wjebvYHLTPjEw2tzGwzzUoRDNUCiMr6wL/
QSEr9i5XEEFl4XCyG7DRdC65SC79gNvWYuxqNuBETbHrEyQgMpl+IZXlJOAH3XkYe58MKCiGDM8m
mq5gjhSCHls3yFK9Ztq8UIUnEEeZs7qnBZqRm1VZ3P2LO8jvhSvg11eKzMjV68zGaklfO4TiGWLK
8UJQT2J0g1AVa1v6Hc3Y+gqrzqcInQaIZUWk5kf0fRVBXAi97tg2tkzAFdGmzyxg3QnVKJbFMF1d
nl3MNnbVAN8h94YXgCUwcuABrWZ1ckeECYDBO+HO+xN6RxCfASd7KPJJjlfKHP9rbrZCawCuGBZh
zbIwaGpXuYBF4BQbtp1whOf+EzSjIfkzMqBZ26vEIBMDIOzQ/FOWFLHH8giKZ7T9zzRA7MBlQtLf
JnFCtevz72YDSjbRfOUookGLCgAUxqKvwXfN+qkpVfSbzmhsFNT4gf9xTLgQ1QqTgsOxgGuVQnXb
fCn6X9q8eagz2/511KziSEFpDPsTFPkSA8TdtCdPQZsUvYGDrnmf8AF86GcBDzQtfVAJlM/HjwYX
ZYimQra3DVwD5qlDjA36EVIm/a2n6CYI4ALQihM+lV7wK6P+vDuqkFa/Je6/eAnq1ABeB19l6s6L
ABNmpjCgECV6EeQEr4DdI/gU7gl5Bph3UzYpjpN5AWsUULou9pAVSuqDGMEQA3RLEEIaDyrCvn6w
7nlV3zu0vkRyanu/DF2kT9h56Hk6piPm8fapc3/pVMYGAB7fcqvxyX1oXkYbYFaoF7IVXx/NFpwR
yv7zw0+CZ9cDmYrn89oB04T/0i4J/IoKj6cwGzZZI6ciwjSEhiee/oeqNWvJWyhAEZ96oFFHuwGZ
b2GClmwVdcCubF6XHUyWD4x7sy18b0D+srTB2Gk9xFDYBC1N2YvG0BZ4KaBtTJ7bOkLFEw+8iFA3
KYXZ1TJlvv1vB0MobmBSuWOtE57Ezf5Bx2f4eRUL+UrGr9l86s7JkuhLkRdvfItGbBI6IUjfO2YE
aIf0emnS7glSErmEWy0FPcqu6oHIlxQzKKl5viBFNVBdnNwNSET7uS99FmKUFwo3EzA7By0RnOsR
vR9wu7XFTw+gx8cwvkjIM0xKiwTwleq2ogcnisB20k4l7SDtSQzCxPOYgluy9893WUHmfWB/Dv5G
fW40eHE4iqH3PHg3ijLOmVeUMZi8bV0epQe+Pwb9XvU4kmht4jZEIzT1127xRiS68EU3wYG7QKoa
/6FHmc5hMjX6e9WaTwRe8BX5+p2sYblhTMEI/EsFn4p1AaWukYcew0y0YVvWhX65r+M3A6wft8TU
jv/pjuMXpGcwkaXLR9OrnwEGZgmgz9bCfAP16buLGBlSOAdoWa1zuIEH4EJ9B6Av16BAOV4BSXnU
cailwXSbAYXS9rJ7EjKT+8W4Ll7aOU47alov/FqwydQAiEw7dMUQzgIXZrp6FB0rs2A8JC+yQx4m
3nWSoBVY+6e5j7JES4CKBndw5zxgUAcb9Gcg0yfuTaWLLtQ2btU5MMXaYpltvfMPMvnv8fLhzmu5
NDh4DK3ZBqLn5ExPdryz0ZKHQGCAj5+fDC2xtfPc7X2pAWe7WDoBAlOlO1CgfjisUBxFZVuFYI71
o/5IwvRfx3GtF3IeZTBmkiYxJsbwEUH9nW47kLKhsojTNGR/hWo1NoPWf5Onir7p+6pf93IyG6B9
W1B/uMFvCczMsWgU6fNYmttGpnoL2L8NoIKCytHAh0qH7ERwnRs11WP3FzuoD7ALrZwVrg0DXift
jo4G7rJQMDG7CNYwkIVuksoa/9iu4VWO/L9pkwcHDHLmxrgH4IaNKUQiCO5Tn3kJRLtnAHnKWbOk
Q+R1XWwX2RGpEUX84IL79Koi6Cy2aAqIwo4YDI2Nmx6o1oU1AYYg0Ji1IFDJ5T3YvQoQySnu3gXS
RNPp3ACzclf1JGOEdTEmZyq9Z2JosWNEGgs3B3YJL2H2h6ZQ15ErRghOMSQgLTBzohT+72o8uslW
bhxNJEa4TksLPfulkywdUMD4AjWlZzurs9qxD65NYSSQW2gpjVhaJRItCwcza5sAVKcnS5DkxuRC
AWov/XJg6YB+TBwWON61GOCAl3heYuz8hLzExKLwQ+fgWeTLAfQvuuV9iICom6PBA1q2pQiRIIWI
q4EbZEL4aCT9YzxDiJ1LssFiKnlxEJ+sADWOoAQVIWrRCRw0Z4D7KjI2G4bj3Myvbpf8tzimHj3x
EQ7dZe31qR1U2TvswXLxNijvRPax5ODtJUtbDpgVKqyHrGioqX9vkUYMRKnJQy1qzGJRr2wHyMPm
lNJSQ90WjeVSDihJIUH0ZAN2a3V32CJ8knktLEcTLDRO1HJufAeJqjm3KG2zMPYOg+/XMyLdNP1C
7iZjgYCq/HLUBKVCgkYHvYaLs7Ps9NRofpiRTxuZFHDmqGi81pjZlC6SIogtb4A1Mxckhw583xkD
JhJDAouk7047hUUA99bRR1W+YGbqQ0JxOY6bQPAW37Eafh3AzgDB+U21CqWXzZoBLCwMcle6XMII
8/c0euvbuUKxg363A2Ou0+9JH56jUeccdJVGbQ+0VQ/asAoBr2wjC/Jtd2T43kOwBlw5NtlgsBHM
RJkuEaSUt1JrFO5h/M4SsPNS9ZcLDSFQcdjiAMUnUFwOrMMPAM62wWEZunqLt0sr3Zs/YV7sgYIC
AAwPOAHldy28uM106F5dmMf6W1rToS9du9ZdFFXSb5GTG4T74YTu8pCEY8XukFoUX0D7fVzZCIbe
eAWL5vEOzyfBngXqn+kAe89RIX1ZMBoWKCm/tXWrZpKwK3Ldi6OiSmHQCvIhsCVZj0l3FMCWN7Wd
Fq3RnLfHdYP9dbLNP/6CwgTz3UdH4VCjGJM0uEZNnPV3yGEBgrh28UMMatOwqIue51dwJ++csQdK
SEUb72LA8FSO8xyK9POe4imJKxCA0JCO/JnFCy40NibIPv2N7ot3YQ8w8NuNcKQpzyH2V4tEl4HQ
b5bpjC/yQgZRNWo/mMR/b5v5U6XNwYBsTrvoz7agy082UMD8HCqnlYPZfzDPVyfuqn6Kqy7hBzch
ZzHDb5BMpdL87+bh9SI/68flPM99PS6i3ra1WEE8lqMstIpeBmUeyQr8bUJBP4E6EhJz681w8fz9
dWTisrXsvLE4pw6ELpKt7vAwW1AUZhBvguTJKl1FQ/SlV43BP6Jq33Q59ZDxvOAStUMVIfeI1Kln
FBh06Q7Mgd8rEPiUruCH+YeEzM8jssq9qkMSrPg4PZoY4kTz1OWJh9JcBdFNQLrKx7G6o68TCsNQ
SFyJEbM8MM2lfZ5w7zGGldnSWdgsDkFJ9vS5saLPeob5FnXgKXknyDkevp+Jgf7pI9OA67PD47oP
bckkJxjICV1gH/sTRShogqp0oUh13pmp2w1Xpo8xw/C9R+0Jgu0FNFaA3TC6/4NmbMimFHOJWBbt
qk7obc6M9CcjJJgWM7bGQegZHRdE9KTEgPQETQ8MigBXYnD6Y02Lbj79a43zOxL8Zu+86g2sdMhK
5Dp2L62Yv+Z0PqwboJxxKR1iHyDEyLOIYodNQVmH8zv1DJlIIqbujn9jWwMDpGEFJ/QVERpfzCDz
CHPxfmJHqelBg1kj9+7HoE1NUZAT3F7XQ6PK2X1lY3V++7F5jIO9bsxSTd5QYKqTpdh36DV74qOL
drOH0EqXD+j1vBCPclmuO+abusfbgOZfC3RSpGPppQci06e5oVeCDxWoIVN0LCP5K1GATLH525jh
HwqX5zmIu6IfUYAvTggWCSox0NVCoNBziOeW4twz8PNQxCcp6HEQ/E6coJYYSW/A8gnqWD86wCcJ
ZYiodvBSw73BDkiD+RKY+4HL63iXwFAZuOxkefEpWo5JFV6CEh5jKRJMl7ZzvuYQTmieW86NRMGZ
OFEeOAaxjVjQJ9kG1itJ+uO0JZ9eqoPjpIAe02FPEWi9EQNT7NE4HnigWLZ3zjRGeGp3uR3cxsdw
2I7QILYN6ObSmLPuZhQGQvFyFUlQpKl0y9FxdO2lwCk3Db8V3tjxaJXB4u7GsMdh0D+sERB75TC4
VZB5f0h2QP1B2KcXZ0DbCYvOAAZR/yPtzXYjN5po3SciwHm4rXnULLWkG0Kt7uY8z3z6/dHn7N8l
irsI2w3YbcBABTMzMjIzYsVapfSRm2waN+PBHFVr2K5c+h9CGhQGjrHomMZ5+EdyJGnphYl1mwmA
5M0QuISf31m+cc6lZDgeyI7r1qrlLXQ2fNl6tQNAjAXJzOXAJb/0faFaaJ0FYbQlD+qBNA01Teif
gij9zIUw/2y7mDac4lHSeHVTVzdPqSmF926TbFNT3+dFfOtEyavvyLtM6XmiZPKzofJ7fr7mlUMq
Olp4XXnMMn4aBdWbpqM0lId01yFaf+sntnyU2tZa5+TRgFrb3YcpluG9LKbcDR2P2ltWVCsL9pxd
R+v8MlfioedCVSjjUa/qIr7bdKzyUdH7+4gavBncG/aN03z28rZv7kPSUE776VDzjD1j45TKyRdp
gOnpm4pvfPVFqcytKh7SQgEK5Swqvd4ZgD+Te8EHdFmvTQpKSpbyzcP79SXSCbzqovGNpWgrG5v7
OhiSHLSucZMBDPMDdxUp59Y2V35FMcVYlvZZYAIpZJkk38Pwt2k9i6jfgHKBJtykkZ1ranpOxG3S
8fW/fd5YSrbq1BspTg5xzNuw/kjzfjEAdjzn3vWrpcfNi26BANo++Yfq3FDtWav2Scr8lR/caPpe
A2qjywUqYOxjY5UlOvlFb9Vom7jszr3Nu0dd5jVV2HecY9kK7xX47r7uzm53n7lci8N7h8xH+cEj
FNwkbU3HJKuXeSpSAOO51PgHm1xI41iwr4CQwofosrA1IBjy0efWmaRvNr1IMhghcyhwk21Vbxsu
2rm7Eu1dUchLNTxItbIyzRNVWrG2aeV5sHLnQXLNVUFpNBuivRhTUQvoAPN5htlHVXlVu3rVly8G
G6zRjRPaEos0fuvbN8KtXEqb2goXZqn+pH1z7+uAU6VTav/MfYEueZ7jFNrsJeUDUjs7x+0XGqgQ
brlRuTHtlV48cK9Uy72V+pzsGakrZSN3yAWYzyEtBjwjSb1sWuAB+Q0p0HsK35sgBQYC7DkrnGXu
RmvyAJucPpSYLCeQT1G4MxPjQafSZcfOLhJWmSaTGTxk4Ajc9tgTA82PtiDJBCS8re594Ei6J211
861s0o2o3iotZ75xr+TUGOy9YFubIDb2ltVvE9Xe0Ni6scVk2ejbLhQ2vSfe64a0a0nndxXvhcJ/
MkXvaHIFl2t9UxbPSO/d92W1qjtwl53yI++7ndTGPC0T8CEgUuJ8Qd9jCewM9sgzLeWbgKqw0O4r
QOytH69C2g3SODkG5GPDO71rDo3EU7/cxsHRqjZxT2m9HXDNG05zKa/Wvq2warcNlc4y+RCzW0n8
k1V4e7COJW+fePVTAyTSEUHRDlexjJ6/oM4eHDXhsL6VjWfMcYMSQRRRB/wLuF9lqrLQZI2SHOnc
EzkIA5xaUkC45q8t+y5uzomw590X2u5RBcTVAR+iqhpKpDZVDjOLGlnXVrzl2i2tI+tQcQ565Cx7
KM5s4J4+d1DH3qVGeoae8znnjhAAmbPk9sGsnspgAFreMhbZ5LITnqmrGgQE0vVHVyx3rVBu8Ycb
rQXEalCfy1HizhXwffLSV288e5vVP0DrgcrkKvRYafvhQVoUFLceE+MQtQe0J1SDjIB4DEOJvrIA
OYpP1ePeCR6d3I3NsSCnNByAZhTMlSic5eSc1CtBI0P4FBgvsvvowREo6/sqPksJmBgqZLQiWGsT
QGvz5GoVfRwtCTS4I+K157347XumWEs9uk36l0yrIGRw1w3YGC+SN3be1MvMMWiJsteWp1BeRv9V
+IyyXZ+8hObRkboFWI4PN/QPIY2ZCvWHqI5+GkG4Uw3nthSfI5AntPCKlKMCNj7YA1XbRuAdILe4
lRTSYqGorXWfdBtHVIJzkgM072L1xpA/fV7rEiRgTs1jRQhBuRNQgh827WO5cIr7D7cBIABAWTyj
ubYORYqEoBePMY1Wrr+lTG2JwLs3XrkXhXuNa4hSkMcxqq2TdDQY3JLwJBUgLYPsVonBvD8mAbIk
ezM7he2pD4+hTEdbeNLaB9I+krWRiju5/dNaf0LnCcy6J71YvfvQt+GDadRctXeeRPZfOhTup0r3
luN0pDFeQ9aA/gQ/GTIR605DFmPRuy5QVUfgFVB23DGUvL4LlDB99jrB+sxEVTgUZQWfkACeqWkG
6jq5RvqJXvKF1n709A3GfwLwgsbg68DuPyvqi70kbVyu3hoLnXOxsUF/WvTwidJLbISLSgYGbzqw
wIaHVunvVEdbZd2xz36C7r2TKQAnwG6yp5ZjIUpyXtx/In1HzCn9l8J8boJbW9+12bOgvarmfaq/
uulTZgsLDTyP4tKqX3kkJzmweA/1eAp8VskN2LUl2ek8PrpkMw2zu2lJ0IdbyyOhS/Kg56naI1tB
2dmk0biOVt2g29wDdyUj3ZFdrJGTI0/o6VQ5dJoyj6K7KU3KHXRvONEZwN5CAQhVD713ZrJqqnQl
qFvXOWYpRzQAgtBgv/bUlLJtI9G86Gz1ABKDgoYnkmcxEE5vE8svATD4XF4V4p88fq2lP6qX7yqK
lREdkVYH27F8SmlKpKklSsx1EL67Mn6cDm8uUnTe3ipWlpoRFF7wtLgVtz7VNOmZBqDCOBXVr6ZH
CImTLSnOOlnZBBo91+dYp32qpAQGDJBM1jJWb0HdSGSI6/a3RAnEowEncx5kWnr09gci1llvHTNZ
PJk1APs5uUhpqutekiRYdywIrURxxFnRWEakmQUSDl0FYqSRQWv0dPTSKupT9nKV7KnoUZKKLFBv
1WO1CA4/9Ubfp5n+dL1JfoKkg+/4+0NGzBaJJAE19IeneSrcE7LIaCg8JFqFB/gcc8ucrREJQCgJ
oRm32BLpL23qfFWlFdeBKngxFevH9XFNSKvC0gTBhYFEB8S12oilQRAyXzYsWv+zDgXnvnhIpV8w
ot+pQXdu4/pA6px2epJWnn1/3fQEaQPK1lDmwgkCHc5fpGoXvCeOHkVc5DOkSPLwLjHcNy2cI/2d
4MD5YmJErdK5dQW9Ro77eICY3W7bAqXy6bQ2nnhVte6BvOj1QU1ZlMWBRkgeBDGt0XRactbocl7g
J4270WL7uRhyxUX2u+kyXgTUDW3pPgvfrlud2iayqqGxYsGjp4x161x6FBWlxKqYK4tGzRaODEqV
jqHrZqZWTIELBbV3mFyQsvrKTsGzLGldGT1ct79rrWRBd+t1A1PjuDQw0GNcuATvLxnsIgbkjuuh
lVXqnWYI4qaKxG5mLJOmNER2dYg2wECPFkqXgqgQVFAXcf7KNVR1HrpgxsFnTOgj1fKs9mJ4UjHR
egBT5YNsWvS8zlAizRkZU58UhhhUMkZo2k8T8s7PljTj08OyjtlBkERXQIYRKWgu+LoqSi9oXRBI
mPDcaNFq9V7txNtYpq3c7R5tlVr1dTeYCoBIaEB9KeJs6ljz3ivRwzZ6mZxfz/2w1RGA7NdFCIBi
ZoUkeWpoBjI0DM6U9fF2pUQJ0yvdDMv0NV4N97/b/Ae303W0T35BCCDsrw9sarFUEYJUyZBMKNxG
M9nmVQ9PDceZnH+K2bss3tD/8s9NaKIiKaZFJLDUkYlYjOs2V/AHL//saNLLlJNBQPhvRkb7FBgM
9Fi8WgCJ5DehX54zXd20qjojVjUVb3RNNE3NHHbpmGa4CizFrBz8IDKTbabIOyOu/sWK6GgQQOQP
MRLcQV99u6tFNS0cHECoSJ3JDWQZLSxjy1iGifH6pE1IxyqSPmwiSPYMVbJGs9ZxOAhaZEGItG5f
DXoko/Wx3GZrddkf0w3dZvfxzlgbz7Cvoui4yA/xDEP45HxefMAo5jVWHnD95ANqMBx68xrOaYH8
FQrGoeLvIaLh+HU6rSZT2qDHgrAji5Gtz9G6/Fks7S2MFfvk034q7pof+bs/Q2wlDffA73Y1ghTk
RTJasF/taoZa5fGA6SzyxXu/o/jmvbvS0tk/8gCRd3RpzXIODz95zeRoNRWn75vAZqjist5LO8C8
+l0NJmgNJvkN+dg78SjfCHfizlxf9yNpKjzq0C0jn2VpKA6NLsUytQuXijZw4G17kp/pC/VX3tbe
gdneykDiFvSlbZvjy3WzU7Hr0urgXJdns+bEqjkUYjJ145jrXktpr3JmAsvggd8n9e+hDR9xYaQ3
67ZDupzq7Ym+3/ro/4lfvA0HjPTr+mgmI//lcEZXQ6rSReCB31hGoAZvytf45K2FddJutK11KLfB
j+v25tZs5KASySfd7TCX5NA96eC9fzcAvAvt/bodaXqP/z2DI7fMTTs1JJqVlvAv3gB4X2brV2gw
xL39KG4+SArMDGzyAXE5kaOgouqtV9cGBpVPHvrRmfeZzHP4tXhy+pXyNDO871oUnJ0INsCJCts4
BNlfHUTVEsk3MhykC1fla7GV3+A2Ppu32kGb85CpJTMknZA93OR5onw1VfhFNhDOo2y5dx6UR1SL
6Xg6+a+QhTyo6ro6mpvyw99aM8fE5Pa+tDvyTC/WlcAJsCt9IsfzEq/I7XvAAh8MfaUt5Rv13RcW
4tY9z1ERDq4x3nyGoiiqJfMvfXwW6rzt6SWjzSB0rNhblYXX3tIuh8pI3njpggRDmK4i1VCe1CRq
1ZmwNuW4l9ZHjptVURRyheA5qKfA9cNd18xFzqkQZig6wA6eaDLx8+uKZqLvKQ21r2XQqwOzA8wz
jR0sas39ed1Np8fyP0PW6Bjs9MJ365aZBCq7SSIDVLS1vW5i2k3+How1uvi7ulyZXchgmkN6kn4V
5D44/ESaehbO75Nw7j/CPyI4wJkIPe0kfw9N/jqHJZrsUkr7Kz02IOkVe0c+dQONMYK++hDS7gVb
nYlpM8tmjfZ8J4ima/fMppjelNmPTDhE/1xPm7CiijKXM/hVlfHFPM661jRsJjO1b03rJQQlJL5e
X7BJn7gwMfJvPbKF2u8G56PWZ6b7TN5dNzB5CYJ8VeR5IdMVN74ug21sRJoqicS37cYFkbQwbsS7
bKV/ZhtrX+3auXfa5JB4F3JHJ+PBxH31BW7tmtkmhH4rfer8bSj8cwZRydDRATdEWZU0dbTwVR6F
MnVK7o+VAcMUFCXpr1yb05qZdC8UFkTT4lVGsuvrKNo+FButYRShdatAI5DTwjuzWSdNwObJG4OM
gzh2L5c2AEGuObUcHaIoq9hm5HzJAs/Q706ux4WZkYvJFIeSdDiKS1eA3+hkGnPSF3MDGc0VVQDH
zcLhTART4B5FSrJzumozJtRR7FSbouoigblK26OYv6vhu1jM+NXkJQlJDdJYkPIpijl8w8U1U6Bd
WG0ylzaUD+BUEJO2B7rzUF4/eCsaoCAtAScZL5W3f7NDL+yOjnYJyIak54PdA2yQt7CFrdoj+Lvy
XK7LZfk2N5fTIQFlK/4g8yEpo/US49wWktwrl152J9Xk8zOuFfmJ9oAuehLA08LulT3Ckgm4/bfp
zUWkydva3+bHa6lTsHbgRSqXhvGppT8q+xF2qwDUjZjsS/8+ou+iDFczkzx5b7swOopKSi41hlgx
ZuuzUxfWD/cRePk5cBbAEmn/Xwa0mp3FYwKeeuZsHC7x3y5QF5ZHZ6NTZHYVxAGcFSp689VLW9Fk
eZskyWp2YSd3yaBJDpjM1E1t5MGi7xZNDsHGEq6b4iweaEJuD/26uzO26c58DM9Kuohu5YeZuR3m
7tsILdKmuqHLpLhH/qQkcRZoPQ5cruiFX9YL+9HZ3xRHqOXuZkwNweqKqbHv+I1pOXbPCNPXaq1v
sxvtZ/A7OXe3bb7oNrCT3QUb8d15cxezT/vhXLlmeuxBCIcn1TDKesWZs4i24dG4iXdvz/YyOc56
zfRN7u9JVUduI9UAXfK/JnVjLaTdXb30zvXCWCoPdAotjVN4jn5Wy+vTO+0//1vI8dEqe3rTKjFD
7JyzVhyF7r2dS3ZOnkZDEhJtQJ3C0shFaZa3uKOwgK0qgMCRIDSfS+LPmRjF08SD3ErxiS+1a9Jl
dgrUX9enaSqWgGExJVkXNQ08N55ycVAEaR1FpsOOFqFoS2x1L4lUyimvx4AqrpuaWpFLUyMvoEWv
cdwUUw41nFB1Nl7+Blf0dSOTCbpLK6MrFe0uvuPJzBg0zHuYm7Kdtmg5hGh4y48U5AHlHoVds4jv
27kNPRUdL00Pi3kxlymsBnGVYVrdap8yvZSIZAdra62CfFha9ypqqc6+X4P8nXuzzK3i2BMbpRaD
iKmFBpcG5dB4apxtIf68PrdzCzhyRnoeNTpbsZK069h5E91tVM+44xBex4GJ5m+U1kwZmfGxdG7b
9k4oDMkdS1s7Ar0aMV2O0IUHIA7BZ0f+wZiT+puau0uTozulLwVkXIZkYwfwrHsUofOqYGb1qnxx
ffqm9rIlo7dnDPUYc5zVhMe7EKuWq2UTH2Xhl9Xe/7ffH7mfkBe1LAy/T+vVnZlnq9BtNtdNTB1Z
l0MY+RkdJxqZE0zIztkKP6DKcZI/bXoorWalVTPuNrEw+IAiizKq7wbHx9ftRCOgGMEECgjZe5ek
n3VUrnuYEob+o+ujmjMkfzXUCpom9iIX8iA1bkzgnkrk7WpgCUJdra6bmvCBL2MaRSeSJpLl6ZiC
xpmuX2XrqNXMGs2NZuQGAQg/Py4xYavHGEYJMEWdtRVhwPg3Q9F1xdSpMSO48nXW8rQLVbvjgJXt
O1neOPbz9d+f8DWm6n+/P1ajggrUjsuU07Uz6YuA10Gsqr1ZOzel4W+jwDwYVTD3bBpcahR+vtgc
uVzTRx0FbWwK3jv4ZMc9e0K8zDwAjHutp3cVOFV3Z8rr60OdXrK/hzpywD6MXNeEXnnpkXbyNHkl
9fqpBUZrONmMqWGHXhvhyAFFMfz/30sRXW2Gky4CxYWy+tf1AX13c3IASEUjASVRwjFGVpRYsqXW
GxI1YrxXNTgFEm113cT3w1YTKdUjRC1K/DOOpoZV8QaJcXNRa+jRqWhtk6UEsrdWefPrH62bzdws
vs/cV4OjfWWXqqq1Q2I+8yLw59UzpG6wDaczucCpqVNlTAEH03Tur1+3lV0rpdhXQ8FeD4Bu6hs1
+ufFbX5e5hmHaA1wmnGW2DKEOCaZST6ocFexvo79ci2rH9fX56/9/9XTkBQiUcfSAHXQx7kzsUj9
MCxgwnD31q58lc/Kij6d9rW5oRUKaO2nuW82/Y2+eI7P+m13192+IUO0oytmoSy4Y8w4/tS8Xn7O
aI+ZbST3cFWxx3r4GMFGKvHPmRF/jx5fRzzyeg8eH9kuMaFstBv7nGzFO3ibd7AMHao3+CkO6ZlG
ui10SrvoFKNWsrv+AVNb4nKIIw9txNBxCxH7gvQrDE+u/5TnOqTMyoJWyeumJopiw1hN0YAZTRlW
+Kub+tCQ02Rdc9lQxNeBmDvo4lXUKztZMvchZ46bDQTZNWTiDSIn161PbUU0kLANEowU7DARFxft
0Jb6TC0I00CWD2AOtllTbzpT3f43M8MJdWkGMHZXSJixwz9WdoC0c6FqMwiQyaEQKMEJkgTmCfbV
hu6YKXhO3gwCGe3oydR/9u6v68OYcgvDlBGAlxCQ5CL11QQoYx+QFibgZPi0C2Wndtle9yn4Zc2d
YMoz22BqowFmlbi4mRAAjJP0giDLAlQIPFllmh2gLbSaGZTH5Jz9bcEYJVA9Ra/g7ouZMyDajg+3
RIDuH03NM3amJs7Ef0WKGmBzxtgpuvnDWmrpl+siKduUSgF/ZC2Cnw7bHvUHwebEQQTi+mpNDY7S
BkhHUURcdHx0OoVbOnoLU4Xrv0OtRgugLD5cNzE5LgVAGA8R3iNj3TLNV72klYkTUASlxd733yTn
rS5/VuLndUMT2VnATaoqo5cNvIm/v7qeCxTSyZqcHQTYoaoHVSBo5WPOTxIN2kZR9vS5yu0xr560
YD1jfMoRL42PwiHaZYog1gUhSt38apf3Ar3pG/P9QXgx8zVMm/nLv9hopmZYeD9QK2tcXgYz5oEv
rIb4i9qFtY/aH3H4WluIwcwcrpNDu7A0ikydljZtN1iyOjgQxI/KmbsJDyszPr0vxzK6hkDXo7Sm
jIW4XGsP0g6KnUV8UO6RzIa5/g4mH+3p+nrNjOmvE+ci2tIeHkr+YDGHr9aj9dNpXq5bmMgN4Y46
CE9NM6kVmaPrfV8YSa0m7ZCg0ZfSTnraQM0CO/at9O489kt/m92lyxh+qrfrhif39IVd+es20HMt
zmyjwW793Nu0Pp7phbpuQh5+49uCXdgYbbVaDJUkELAB2aC8kF+yAzSYe3NfrKhJPEnNimrPkl6V
lfMRLo9QYy+rxfVP+P6K+Tq7wwJfLKAWWLloQh+5FLTqzkLRNkLERE21HbQ5++um/oLOXxvtMOMX
tjq4Fju9ZbTGo76ll/oTHvRggSrVDeSUHUQLK3xoK+5NWGO7hfoKzfPB/BQ/3Rdz461mPmZ66ofb
NMKGGkrzXz+m9AxH711CNqLWm2Rrb/dQWiMbsIHNZjnwDq2hZTgpv6U9zFjxlnbrZ31mv0572N+f
MJr70KvpmFY5ElUaY+Q1PWmJ849rrywvCpQEcxE4sT6cKhdT7sLPkgsxo7SCZlWpNPBX8owHTY7i
wsQorMVFqNd5hgm9KeGLONclDcY0cl5frwlk3DASTdIAD1MOH99dgz5oe9fGDOwGb3U1ELsqp9bQ
jtAqo2ooQ1zlngsPSnA7OCt6u2+d4On6Nwwj+ea/F58w7KWLyVSLyIZsmlol0AB6Wou1AqCx7uDE
3plgpqsZc5MTS0ZVkXha8uQbbReiahKqUDRB3akeUuUuhZjGL7Tl9UFN3isurIwGBa9ewsWP0x7+
J5SR+a+tWLwq/rY02s11U3MDGjmjLbdmhGgDsQZ2iwYaNDcsFm49pyg8GdIuRjRySIBaUlvZzFuo
6xsXYmlR2AntrW3NrM+wPb+5A3kSAghXRir2X91BD2vPTFLcAcoZOvWzRRzOBIipkVCNAmoi8/T/
BtDgvtcaqLjzZPLfXWXlu4BbG/gKzJmjbtIOyG+ZCx+1kHGjTp/DSFbZLIyY6VvtJMNQ6Cf62UID
7J97AFiT/xkagvLFDnLDOskNlwHVMuqK6JUOJDX/5ul0aWS0LpVp63WSYgQaErO4bbo1i7SIspWp
zLw15uZt8JCL4fQBKKRGwZIJODAL1qkiLqPwBLnWTPSb2jmXQxrtnNxpTB+m8OHy3x5SHXJmM/fo
90Vd7voCTfk0OEuZjITEOo0f6bVVqGFTcZ/zw3e7yMjbz9TbpsLNpYHR5tTLLEUVgBREFmkHkDBo
AB7bIlqnNDTPpVb+SruNd+ilsdF9OIZt3rBrRoPuh/mHToroVVmJ98oPjR7eekH2UXjpVuJOvuGl
uLHPzuO/mE3SLAbJTvCr4wjeRnVlVi2DFQL68yFDjIof/83C4KEXHmh38InUw3QGvrVsq98Do991
C3+l/L5NoilBj40MuEyL3VcTeaS1YQ5vDvQgd21gopn7WsRbo/1sTfiHhKPuHzT/hxzN7K1JT7ww
O9pbdd6ktQQNz1INVEg0jZVgvlwf2dRxbl1YGJ2vvZ6IEGhggc21VLuTywNQMGlDLxHjgVpKnGtU
nNzFFwZHi1VnGpKJCTMpd89y/+oU5LxnZm3ChET+RiYNLQFD/5ZgL9q0byVMhGm6hDBr7YTqwumb
mYfLRAc0v39hZ7Q6ThDSlAS797IFivIokV7Zeed+K5zVO/iOoz1kvkfrTZoJHhPxFni9ZAGzp34F
cOyrK8qObSlaTVIMYikLaJwO/bLgQogkrq67xtQ0XhoaDQ+OqloI6XVH8PYgN/etdtT61+smptIs
XwYzcj9TrdLcG1BonXCX0BTUQP7j7u3gWTTv8/qoxXeFd9tlK0d8aIQZ41MPT4yD0bJURaXPdGRc
KqBzolGIM3Ll3Ci3kF4+Jh/q8gHa91O5cx+qDVyH9i44xeT6D+4zmovXhz+9lH9/wGgvlJAc2LRv
kjjQdna7qeyXqr8ZxOSum5kd6PjkzEQv9DTsoGRM7xwMuSit/XI3v4PTp79Bf1haeXvnDmjJqVp4
T+n2Yw7IO/jKKH5+merRieeVCEIFFuvMo2bpi09tPXN7m3bWv6dyfMqRV1I9fUB45Cc0gSQVoXZi
2PWJnBnFuGs4DttQM7PBiHhOsndFn9naw0eOZ8lQVfo7aKvkgjgahFYZAWhrEtCW/EtST5my6eNj
165U5catvWVbqnMDmpg2WbJwfkWlAZKy5NdgAithAR22SjCRfuvAE8QMubNtnu9DGYF4Apu8SMJ1
AmUsVJOOpe+i9OjU57baN+WDAJi9+aE39yrE+Mm2C3oob/eiMQh6rBvxGLk3fU6/pLr3TZsjUqUB
LkBWBA5XROQK9NbcdJ2jEEDVhV4vOpPKoxHdSRXMpwn4un+OL9DoItBo75U5x+XxuUBmIOGZp5EZ
lE9V9txA6xqWJwnlw+tuMrGtv9gZBU7Pa9pCkbAT0qwm7euKl0R+52Tb62Ymjm6ZPyLEgPyxxtWR
RnLlqpcx07Q9UxdBKaUvSukVsF1SIbwyZ2/KVy7tjaJVWMFmkg32NP1WNLKVIj+FjvAfBzUKVbpS
QkapYcSRUYU13ZXdIPpprlWAGqlh7n3kt65P4/CLo02nQL5nGtQU2ArjHJiHn1TAeNH8sNYZkiRF
8rseWCrDaN/PdTlN2YKVD3S7pg1dGaOzO4oNOFkcC1Q51FBleyzpCI2hBHf1TRPPXE8mlku5tDXy
wlRSXLUQYdlB/reFhQp5q/rl+tRNxMMvJoZPuLh4I9Je9FHG1EWGCHn4wFs2c5WbtEBFn1QXwUmX
R+7Qd1qkQ+QH31Se/tDEdF/WyuZfDOLCxOhoyk2/QjJvMJF9eoPOszGTfpxciAsDo6gu+5pgWR0G
3PgthVqqQwqvmYPbzhgZY47KPrWFTGMpEu1olUcbsZtAn3sYzxkZnRayklaKEA9TpSU3MPquO0jz
IF6/viBTWU6Fa/v/XXRF/upWZqWoooJo/LJOig8lMPaxisi9Vm0bZHUGeTO58ZGzcVY5TJ49p0Uh
lffXv2Eitn75hNFGVevMIL3KdFrJk5k8ZhFVpOIYGbCsbqq5i+jctI52qizaHbpCjNdA3tLO1EWS
3lvFr+sjmtlJ49RxKnDMI1lRLWGQuW1Fc+NCOv7fTIwOCFeN2rYWMeGZj71ycpEKuW5gblVG0UD3
wj4OciZK76zPOtbezB7SeD327zTB34S2uOmL2Z6VoSY/Ph8uvXEUH7LSsBRoKKtlX24NK17k1jY2
7gtjh6hxS8IhC+9F5GKuj3TiJvhX/omznaT3t7Q3DNJNJrlevbQjHgRwUXOhgg/QRGKSdLF0ltP1
dYNTJxPdVlBNG7C6gl/+uufqroM8znZpwamjQ6Qp+yoR3+QWfQEYd7Xu7bq1yS1+aW40qU1pylEW
MD7vCFoVae7glH4YZ/vxWX7IP5MZlpyJNg6APhejG4Vg01ZDX4oxV3+KN96L8RjcdL+RR0+PRrdU
1itt/6LdO6uZQU55zoVVbfj/F8djasjIQlHgWvKuXDd/aPXXzureDReQZM7dOadiyKWtUWj21MzN
Xdr9gVA7KyWlJ1M91P/mJLs0MgrMPW3ghuljJEoL6FCrY5b7q7ast9cnbipUXZoZBV/o+nIlKoex
eCoBGKZEfc4hhp8Yb+pLE8MnXCxNZ8L9XA0mhB2U+9v81X+KT9IqPiav6qNPQnYGLDVVwL/0wHGu
wVR0sYbuuV4W8YvzAc3se7mCiHftAaorkWH6nR7lpxrS8/tw5pI2RN1rQx1F5QbZwaDMsJy17435
IuQIfFsP5lySYXaE3yJIIAl08ddL/awAm3mXFuXRO2jxCsEp6z557Q/tXbCCmkTemjMlorlwoo3C
CWKiutsOYwytRYY01626hCwWpRQEat+QydnO7YQJFOEAdJJhwoJUAdKgYT9eOBCdxLGLxDZgV9FY
ycGNHBUrz3/ssjMZ/AoVcmPd9TMr+T1GDzYt0gOqTDl0/FIxQErEDQqZpB+eBGGZIFRb6jD5Ovee
Ls3sQWgGv/nNV2ujLZKYjumRrSng2n7RZY8E8V0rw9J5jJJTnr269r6TPuTkEyHtOn4unF9wdSyq
PrlJY5A2SLQVOoT4j7ribHqYq0vvOatPrfmSy8LS6IL1wDjbuuJS817syF1AcBtr/qKq7nzy61mS
UBgNVzaaRq6LlJ3mrLVuU8LFqdU3sZ9uFfm3339a4nPhnfP6MWjPeooU4Cf6wMSM+6TeOQji6sLa
itDu6e9C/zYOProeAbW95Z+s6GzW5CUebQMe0W1s7tX4gXuXjkQpDwLIWdEUyndpCZ8z6lkkBNND
Wj3oySkOfmT9L7F9Lmt7WfY3QXRGHagTfwnNS0vayS4a1AigbIZLQPc+0UWVVdQX0GKT14n/ltnv
qTzwt8dL1Fyk+in2H4XkQ+mKlQE/fmcYqxR1PTVTDxlt9SWZEh9m5O5GTA6etU2T8kau/V2aIQeX
PNvZLiu2Aahkq3lojVXSHmThKehf1UJauNmpzuJFpn86FX1JwVpvN6qS7tM6OylOt9Xk20E6rheb
bdw8ARDZWAF33Gj/D8O5BVhOIZOsDzwB9MN83SphltZxSyljmaS/3PIYlp/Xf//77v9qwByds0kL
FtEIMCAitbo1chHl8FCwV3Ft/Sh5Hyw7/6NW3RfKHDeS1R4N6JAdiKRnPmMYx9dAC6BX04HCwiNn
gB7/Os5Ic+xccysKyOkSrbp9vilX1dpbhKdiUSIldAch6XO+TvLVI1849wCcqPMxxRpNC5akkdUe
R4csRC0mH1Bo/gnNmmWzDJbxbY7q0eLHo35yVvHhk5bkH8U6mzlM/8JCjgb+xfIoUujoRKJ+h2Wi
b2Gv5UO26H849O9UEHA9QJt2TtfFqdu5e3x75W/RYBNXzup5Zv4nAtaXzxjNv1sXCfqzfIa85IWK
aYjbt5wBzSZ5febevrBWxilYvFq/rhsefvfa8EcHrGuVrVUblNCiBFFDfVukIBSi1+tGJopNX5d3
dLzSJNlkhjZUIBfRjbpUju4mYJTZqt6Wa/tY7KqlPfMImbU5OlYjl96p0mRGo5ds4e7jDW/TfK2v
itVHeb4Jt9qymfGlwVWuzeUoVsDpL/9/8FAEDhJ91/QPM9M43IP/3wbgLf66SYPG8DynYEgqumgy
UrAoyi5MX0JEPH7q5NdK6DIo+5EKlshH+8bddfvy99vY5TJSvvtq37JCObWGajzXzntOCWUT7/1V
cGOvfqLAtOofOFwXFGIWxcZc1MtmQ3p3RW158Xj9Q759BzFTBeeuKwpUgHDifv2OzHX1spaR3crR
/wpRCMykP0V4G5hP1+182xzYoaOKx+zAPUhH1Vc7vhtWaKojAxdC8G7bn0l3RDP2uo3vnCEjI6Md
COE5wPYCI6g2mfmi5xKIvuA2/j+cfdl23Diy7a/0qnf2AUASJO861Q/MWZmUZEme9MJlWzbBCZzB
4evvTne3S4LF5Ck9WpIRBBARCAQi9t6jgPRgruTgF3jcWsLk+k1XNamaRUJBlEHKpF+N8jZhoHZc
mNb5/79QVW18zfoEClHRdotZGWC2O2RplX9sbdCGZciTossXiPIw+SobF0zkNc1AhwxAJDi3Ua6h
aeiQ0wbZw6wHR847pXYDed+bT9xZ0Ivfr+Q/Z/eXGP0uaTEVlyNWz9ujKpMOW76LrgAZ562ik3sv
78qjHaQHGyAa/oK2/Hb3O0sGPgYKCk0biHXavkVgkuq9OIVKHmBwB4f4H2tfbcwdGgo2kfSX8Bx+
f+TWBGob2UXAu687CORBewL1DaisV/Y757HfDjtx5V4vpjvOTuw3zXk2Q82LAhNY9o6AwMreDmvE
5z4DhoC7sraANYyW1vP8+Rek6eXvncwKNRJIG9b0xt2pb3i7a8AMvDrfAKcdv2kQA4lV+wWta+N+
6ZB61cHgHgLkODQu/NaGBJLgiZAph3RhbFy5cTz4bXTBLyjNq1ZhEpei/x0NiPpDBAdND7jGJdhp
V92PbkdWfGOcqqvya3jrbOpqhXf722gLOtYFua8qq/mzrfIc1ennRedOXcRdyAXDxTfrHarDt+C6
+soeppW9qm6WOtdfjaXtZ/I0s7QNlrVCFP3KAQXxHlXMYGxYxbtmDYh/4ndArVtY2d+LE87W8Uzi
eQWe3aSdLsx4bmCG7iN4vaodOA7lFlQuIDxagzcEXNJrZ2cc0OKw/wHC7sfyyjglf/eZ6fwNHA0W
5IwBBsT9l9+gHKXQcwNnVIMlA4QOeLFd2MdXTfKZBM0HoKasB14lnHkDIMfVGIKDInfS21JYH2yV
7xRIMId8AtuQrZAdNOKl68HvQbo2Rc0nqNRNK8IwRYMf+GP/ZfILFAbfl/s70K/u3W/5NmKoAjSv
hhXla1xE1/d/u9zl5Sfo0IsC0Madd44FQsvyTXpPUrCWfUgLtbDYr7oE5GTcc5YEFzFtNxvVEreq
4JCiM6ki71ZN4W0tx154YH39CHPOiB9gMkBjjqa5g3TaaDy7WfTl2qDlvu6ut/bRzP3xM6r/H2xg
1aJANd7W28vK9Pr8/pJ7DkyeWYyZ8UnmDeTi/Ny38Xg7dGAedZegWZbEnH//TIwa7AkJbIjJw490
WifxgS69vf52ZYZGoMwFNS9n8AJLjzWcsvYIM/B60oHwhjoJaNvvegnm9xE1J+BUj1fuW0z9uUjN
wTVoomZjWsEQ4dzaHIVQfxuoQJuUpha0DzsvzSBBhsE47PL4fd7+7YQnZICdw/IojiREapqMMbIq
E3RcuOT/oCAcWrdg6ALR1uk62SW44Ldk4V72mi54LipkTIL2M9QevtQFL1chH0tktiqO3tEUPNje
iqb/vhz9z7fh/0Xfi9t/xwzNv/4X//5WlGMdR6LV/vmvm/K7/Mdt9uXb9+Z/z//x1x++/G//2n0v
rr/kv//Ri/+Dwf8jHBfSLy/+sZFt3I7vuu/1ePe96bL25/j4zPNf/l9/+Y/vP0d5GMvvf/7xrehk
ex4tigv5x39+dXj684/z3ep/ng//n9+dv//PP1YiPvdQ/nuk//759y9N++cf1LT+idc4QHiyM4wc
cBX++Ef//fwbx/wn6qnPEOPgyEAsa8EFyKJuxZ9/2PgVWpjxQo6LHUAMILwpuvNvqPtPNA4h/8bx
zPfHfz/oxbb8tU3/kF1+Cz7Ytvnzj5cBnwGvCiDLcynVSyUwS5sllVkbQeuku47QbaTqR5mgoC8G
mWo91o3PohyT/bUa/xH+fxF2PlCfeZ80lUxykFQHWSZL9DsBPZ0297UFxknXqE7l6N10oMy+LOzs
Of8KZX/NTIeumGRvN2llQZjN7yMXK+NVd5eHfhlA/jW0dvC7deeBeIobgRG5n/IG3SsDL25FZ3yQ
pfvusoyZjfn5NPNsrdymB9Un4FGC0ZIAjkybeA2YjGprcy+/Q+DcrmNPgshxApPg2ySeZ/tMojOF
o1GCiPXa7qytiee0FQemv8mE5aND7HsFRitjqVh4bgW1c6gcsrzNUJlzDZLqaQ237aw40Kj82Iiq
FbiUl3JQc3L0YzXkgE80OYoWTYT5WSH9OLN3/dD71mLJx5wMzW+jYL137NCIr9242w4lbp2J+VlC
O3i49IIzJ0I74CJUurVR64SA1SxvDQnMODveWDxKQHIYrS5v/8vz+y+l1jyBALHNUI/SQBq96bZN
yKSvUBq4yeBPNlV75TZ4VxhyFGQI2g0LOvfyLPpLqOYRkrqiJFEJhKaxDcY3eVumJTiRR7JgqjNe
QEcXsKY6K1mGWbnTGH9MW1DMgZgmXAgbz0flKz6GaI5ATIOIPCGMoKPpxyESJ7cv9wXoFa3WvTPK
euFKM7NKevCbx67qUzF6AZkAU5CbKWoNRLNWebZ08Z9RMHL++TPbZx0dkzBjXiD46EvWg5U2cpBi
EMRdu9RbULG55dKsnqMSFbAghhtYibXKWYrSVovtzFFuRShuOdpxFtRqTpBu9rSraecoNwiZ4Hyt
SNufOle0n9tMgsrSKsptHWZ/rw3mlxLrrHnAfRJGzhMPzH4prYGcPeGFtfIEiFM7ZVpPl+1zbk6a
D0iB0ZaeC0KubVFf1SZaC9Jil1vG/eDRDx1b6mmdcQN6cqLIqyknFGLcYdw6qb0vmuzOTI1vU80/
9ZX3QTTyyMd8Ifqdm5XmAAZUO/NBFeLa4GxfmtlHqxmPkcwHX4qwWQs3/nB5+V63IbTavNRwLiOw
SBtgUE4z4RfqrrQ6MI8vwdC9bj9oMHw5+sglHcaGR9c8c0EoD8JdMbCAJsUxctv122ZwXsJnNhoV
Xl5ZWWYETSiTnUXL/OhFwjvFyq0Ol0Vo2ff/qjLi1Jcyup6L1AIJ1HXkoaaE9PU1jautMaZbFE/u
xhAMvBXJ1qmp2jUKeoCKUQJdfwRdXJ2IKzJGC7v1uttGAufld6QpzyLWyeiaGSCqN8pmWnUte1uk
gwLxl6ODVFSwkrhGoPLphzSKWzMBRpVtb/OpvxG0fgeC8zdumhYcOC2quMqxA12v22zc1PkYutk2
IVOy4Onm1FrzCjk44eF0GOL3ui59lUbbciyOgxgWNoK+HodSnffCjdrUJZlnBEJ062w4xAY9Rg09
Cme6NUk+goT5dqwSf6Snik+HPI7vZddchQruFWmctQf++pUzlTsQrfz7bvniavn8GjFnbJrPSM2o
TApAZAZGPXwaorC6SvLB8A0OvpTW6a2/dU/+ZQs6MJ1dd2ZoQ1UAmMO2eaUU+tPVw1T1mwVjO+/R
79EDcGZfqiGg9MxIsV5c4653k+fFp6i1QfypHsPI3ClWFqu26zZ1Bti0JEI6inS3eN25f6N0zZ20
JsolxBghBE+B/C/lFcpUPsgkfT9Jfmyj/LZO++tMDGu8BXyP0yzouqUar9edPnU1L+OZIIG2+jK+
jqqvrf00xl8ZDWjrrtvwx8LsZhyI3qHsllEC2jyIoF701QvjFfP6AwFUkh/G6S0IpY8kYnLN7e5O
KQGS4a7Zm934GDt809vZ/vJnzBiPqzkag3axqGkUX5vRsFdFYJXmfsquKpahU+QxTbeXxWgtzX+p
quZlSuXkqNQxxHXlhs6GsRi0aCRW2zyS4io1aqQuPVLd1pmnVqYjkw2KO8Azr6p6d/kLZkzS1dyQ
QbGdleUiaiAx4C8GUCB69bBpS5n61EwWjqe55dSuKKQqOs9IaXQ92Mke8M+fS4TaZRcXfuL0H1ob
rPBuKxeC1TkN0rwM8KWdoacQhmQPuupb9tFE8dXl5ZoxAL18KulzY0itGscspz+YBP/20O7smNEV
tY1HjuK4y3JmTgdH8zDUYGWdDzjO21Y+kBHVEbiXKMv+9LbhNRfigmCjzwlAcKXnAUM4vlZxe3KZ
cXd5eC0p/0utHc1PgAKv4lEbRdcKZXVml+5IkZyUGo5jka3cPjwktbqpHXdTGODZaJwfTTM8GIkZ
pOl0GBL3mJTj0lPzjO4h2/Yi+nKNwuNtlqGp2AYDNrEO4QTiEkz63qnkPq3kLurFwrVybts0twHW
h9ZLAGkbgFzuRJNmy/pwV8np/eV1nZuK5i08r09qgRbSoDfjremhNialKE4pyr3VhldpmO/kZP09
Kpu/9lDzDLS2Gjw94u6aouhyFdZRuEd/mb0ltMkWDuoZS3U0tzBNISvMsvAC0KPmq7rMoqC0qblQ
7j3j2nR8x35S6ZhMpRd0ZbwPHetr4YaHCSQ5Y7e0ITP7/RtIZVLkIfKuXhBLuTVp1fgyFQAS4ks3
VK3E+dcucM0RJF5p8CIcMAnD+2bScM+i5lsRRoFjjycJmJJhHEM/rkBJEPfOktgZN6eDdDHcgeK6
5V5QZt61F8WbrJKoXbXwvg6biRtzIVc6owBc8xMOC7vMEoYXRN1wVxvk02gtPQzObc35588uXYOR
lWbUubjbp+XtWZV9I6e3VbZUxDb36Zqpow/SzQ2AuQQjz+uDmRTxRknDXDjDZnRXf1ICLGNkeGIK
A4EbQorQPDxTSp9hQsNhCchsToZm4FOSyXjoxjBwumoro2RdVNMnN3YDCf194zw0Cx+hk+5EDaAY
e9GEdpiJbND2BkqhsRpXfZFsLjvGualoRz4yUmONvi9kbolVbUnt0l3MgcIWI8t+a/DGWHrBnxGk
s6GPdjyNKuvCAE/4jue3VR526Aez8EZaFkb/GTQvvdxentRccKi3LIVJPpGszt2ADfFNhUu7asuN
UYr1SK33tG7XU5IHSZKt4kytbCN+W0hoaQmXZpgm22tSNwBo1Vfg2KHNTcADjPV2IMbCTXDmJPvZ
7/DMOkVcNYXKXDdwQZK4mizn4JnjbiLsyojQouA1e94t2dKMJ9D7Ucysl6lKEtgScdLUJ0ShyTuL
8yn1TafCM+rl7ZoTo8VUIYCmO16aSPWbSWoeVYV6z7Vrl6G4slKHLiE+z7hmvTfQMsN8KPCuADH5
KhmcT2yK7rMGZ2jSXwOa7cPl2cxt0NkAnm1QbqUZqI9MN0Cfy1NY89U5w+S7NDvhuf6rjYLOqpQL
CsdmfKle/9pNThRnHTxdpHi9GhJwBwEaoDzkRQp5AoXHDo8/KtBEPBAlqrWcPDRP1I6zGUqjWAsD
XSxcJcU6Cvt05Tm9tzYknsDCvDZ2Iqynbe8OSLtLG/A8Y1j5bS3bowAQzcLez2yKra0WzgIDhJOI
A/BmkfqGg+tArJD+gi7Xg41ekr8H1PkrHNA710ROST2ddztn6t7B7bjqhqCajIV5zOy6rR1qCvwc
tVW0XjDk7r6MlT8U8b40hnUEDxM37l55bOFKOLdk5ksF4wlrTLSKe0HDxqtEDb4SJGhL8Ewb4a4z
jKfLejwXQNnaKQdUOtqJunKDJkGbnRmX6boaM5TReXG1d6rK2ZCch+vIs4ZdlAr+3hTGUn3t3HJq
p19FmqRuRhgRJ0B2w33nqsJLOZcMlXS028aCwOUtubmZBT1XITy32CkFM3DoJgBJhJtb24LuElY8
5bLd9kxuGpUvXO7mjFXbuLRrqsnqOAqCLczMS9vkjlSyeNOLGUrGXs4iaVqAZboTC6SAutFyNJ56
J2s+ArlOfb2sEjOOWofZcVgatyxkLBjb8juzrJtQFTdD1Xx+2/BaLBJNQMbopc0CgSLYnWEU+SFz
lY1WyGaJqunsVn7LPwJ4TNtq1Xo5nxJGgtGp3ENrFo9AMOo2cqxitOk268sTed10IEbb6by1Qtfq
CQkaz+uOLUhTN4nMvo5ohsRRcM489vibDyQvDsoYsy+iidVCfPDqHkG0pgZIjqtMThEJAGTvoZmT
8IFvTddDU15c8uFNLzMQoxtoS0ORDh5wZqXMNqzlbGVOVbYXcuqWVvG8Wq9tlqYP6HvzRmegUxAj
dYonoISuigIsF0PPUepJyLCawN/i14ZbrfuwRIKxTvmx6xga8aPUwZu6bYql52Ktm+g/BwigDLTg
rpxUFaNrfAo801ObJlHhdze12IGxKV+zWCWTn46uArfJFIlNjUoo3yMxALhV1W5SQP6vlHLxfJkB
/kpNyVIN4sx+6zGaN06tiL0CDaHp9CPnbBMP1o/GtRfU6VWfhVmffeazaEZa3O0jKqdA2dm3zhRf
qsFZOMfmvlw7+jMyZSjFEhNKirxqO7Ci3iYsnu4ZMkGry4b4qmfH159FP//6MsS52IQT0iTJA+nG
m4RFj2Jo35PzEx9P35KNgRjNq5A8skB56EwB7rZ1gmZXofA+k8s3LpTmTVq8d9Xu1ExB3lTmVe91
8b3HB5L5nWEOC8Y2t8+a2+gN6pQOGpCCVnCl1qUXDeQ64SVTm8tbMecT9VPWMkezSqqKBX0xPeVO
vavQthUP4SlV9TFKuq3XqXI7lWqdivht2mtpKzeSulARgcwG/Fe+sLqDGsYPlyc0o1v6eRsWLLLi
rmBBWdEAfFubsQHr32j/UJW7rWS4lIWd2Rn90DVyLwLeXGTC76BBq+KPAM38eHkKGujBL5+mM+B2
oZJlGZZTYE1d5wuGTnxiHNpq2AOmPJTu1o2iJ5SgX2V0eG8IC9cMlDUX7acw9TaEgGOamofSpQ+X
v2fGI+jcvyRPS6+y8inoHKPdJl6NMrxaAqcDdR8LHkHrEPk1Zb1WO6JDW5QpzkeCQqxVFg1BbDmb
cx6AoLtHEKvxyya96h0w26S4VyVgDjWWUCZm9lLPS0SsFo3KSoICzWpbMeuxKt3ef9Pi6ckHFOR4
aTPC1xk0PbVhss/AMuMzNOhfHn8mdNITD2MxuLXnZiyw3Sh/X+YRoCFANHFCk1q9RWbgx2Uxcxuk
X9Ntq1RoUB9ZUA1ZtbJld41OiAfRDl/MynlIZL5Lk/JmoNlB5u1tLKrUL+jS+8ur9w4gFmlnUmnW
3FBtz4KiGQDdiJ5QvyDGlSwiviEs25x1xcXl8fJcZ9RBv70jXnLGpOjgnsLaPUigLfolqIkWRp+Z
i3n++bPDD2gprABqNo6Nzpt8c3SCrKYBSquvRDK+YxnZpHgrXdC+mamYWpxgSKB/iYyPQVUPxleQ
JocfedMs9XJoPYi/rNbU9qWwXStnhjuiprH4aniA8xRRoMoMPWvhDzivT0bcPbCxvI89/r7u1ZU5
2BvU7iwc8OcY75VIVEcdw6UtIlMxDMHYmNduX4M1wrhGSkysWG0k68owal96/Yl64/1l1Zid8Xmh
n+1eZE0mA3v2EDiqsSe/RlXntxoIBe8axcwrOkpz00kQCJQ9+FVKaajPsZnZR5jC8ORWMWJ+u7a+
X/6YOb9svvwWgMcrYnghO2VlcZpidUOzfBfZS0/Dc8NrsQdaamLSSZOdyrhbs6bbhJOFJFW+vvz1
M47L1K4qbWmXjV2O7KQmvsnzyU+GbUHOKI9L/BtzPkuHLWwsFKa3njBPdslr3+TVCbeuAGW+K7eO
Hms+3I2dWlHDBi5j6qLMBL2lAs/elyc4o5063m7FYolLhcFOsXdPhNqc5drmNgNSlyzvpsb106VS
yZmtYppPAbdEQnBzZScatsdSZncem3yrXwIhmYmp9PZUOubcGxTqqppx/JDa4igta5PRat+70cbI
rIUKzDnj+glv8My4GhcN/Wkc8VMCnPioin0nL/1qDIp411fgGbkxRMBRNZvfDBIAOovUvXPLd/75
M7mDiHnBbcFPQ1sCTip3rmnXBBy8dpc1Ycbl/0wTPxs/b4qQOEnMT4WqV8JWa4b6lEYmK9suQQVr
H6PFN7C5rdJ8QkkFxXNHwk8GUkzObmrSU9pR37LE1QTwgrfNR/MMQ0hzSSjWy269R9JV3RpNQddZ
lgUAtA99EDdeGawr3yhNcxS5N4E7cyz5yWx3gwtwM+GsoBSAOkKX2hoFLNu3zUrLa2Q5CttrqPrJ
qbAtMiahT8JkpQyw1LMqO9mJ+S1tl0gbZ05mvSkoHs1mMNrIORlOsffKtFklrljaoBmF/llC+Uzh
UpEUDY0i+1Qp6z5z5T1pkHMy7IVzd+7btajC8yKeu01so+CXf1euhzZH8DRd3oW5C+nPEpxn3y7R
HHXGrbRPqFf7GGd9IBuyYzzeFiwLQXtlPgE07cBLwFLbprswo7kF0z2ARwuRAvgCAAreyjDaPQ2t
K29YajKascqfRc7P5mR00+jYhmWf3JEqZMvKU2SEB+H0OAra/h3p2oV6nZlD9adnfSYIoOMeEuUj
P9Gy/zaEZlAP5UczmtZlFL7NTH4ets9ETFlKq1EpLJVVGn5htQXAH/IdFwrQX2CZS5R91WWFsxAm
zO2MZv1AZjB572X2aaB+BPSV2neXaHPn1FgzeB51hQ0uZvuEUKf3iWprfxiXEF5ndkJv98mYWReZ
ghqfG8maQ0RHN1onNR0BpmbL4boHtN9S79JcoKN3/zAVlkD3n9wTEIg2oAZftwKM6VUYHacKeAZ9
+xnw5BtldT+INwR29GCwJWbMmUXUO4KiIm4NgaKkE2jbUiDRezEKSu27y85gZvP1ZiDX7FmFchcM
Ll1rDYBmdsUmLoCiTpfYF2aiNB1XrcuzAXU1tnsC0G95Z+WZ9X5IeHQoPDPzNpNQrXGmJpjEKhyb
MV7Had0tweO+XhBhOXqzhg3CXNGVbDrRcVzFgq5d4RzKocv8uk1X3EATGivv6rDdcSu8t40lwKjX
/RGYWV8GPIZZMsPigpzGsHgny/QUjkkgAGpnT91BFt3mLduH1uCXYqqsSIY8yoYTj7ybkRq3Lbon
wH65pPev695vDM5gRa1qPBIOqMRk4RZcj2C75ohCLn/93ElEzmKfebqQNXlfg576xNSw8mj/0BXx
R5CZv5+6bN/mQGvOAGkoLLYvqLcQ7Lw+JRDSvZTpxmPH0bprngge930Q0gPuNOHryzOaMyctbotj
VqDHvLNOTcfXwIy/z3FxpKi9uzz87IJpvprYcVmWlI4nl447F1Du/kTLz4yKYzENiBHPWJLRD0+W
12blLeFyzK2Y5sXrupZx5FYTyKWS+AHvxSPzQ5hx8aZFc/R2raaqzMzqpgmLpqajgZJRFHrX0brk
xlLrzKtTQD3o2Tc9U7R2CkFLIWIWDNKiKyCSxkfpIZOwsC3n7f0tTYLhtdshG6RtV3FIAzSKq7Vb
APkmTtcNyw5Wa66Hiq3SkG8nVXwclbMdh+yK55lcUOhX/SuEa66m7FLbBjwmWtAsYCfxkNwg9/WF
2zH4aGsPHWrdExuGdanI/vJ0Xz14IVBzOlkoeiexSjwAtOHn1CrXaW21ftW4oA8UPy7LeNWQIOP8
82cbVseF6yH2pUFP8v4zAWf4hjmx+ygtVy1chud04vzz5yKYy2uUb7AgJmTNZUpWGfRi9bbv17xM
BDBLig4QijZe6xaFd0dBjPeTt1S5Mfftmp+RlRd7o4WspktQppoP8kuC3PDlT58bW/MxBXpzUxQm
U1Rr2N/RdXiXF9b2bUNrnoSpPglBy44GIIAcbFrk8XZR12aHy6O/HqTZuMK83NHOJc3QT6YdVFFT
rlAstLLyGBg+6px82oKD+6HoAZlkJKtzbUtog3NgSJfCnBmN1TNEaNqno5paOwCuy1WOFBvCqpuo
sx4uT27G6PQMEboc2o4kox3w99EYN6veEAA2cPN3NpqdLouYXT/NsIswJQnAvOygVy5aQivLwmNU
VqhVOaXfQ9x474WX2P7oNbUPpNoWVPOq36J3Tph+2nnugkN7NXbCNmq2n6FdwcYrL7YRUBEFrwMi
Dem3ZhecKzwBgrFwJZ3rOdGzRqNUdUFTCUHgPKXIjO2nRr6PItRORDJ5MKJsB4zDVd113Ld4s7MB
WIEu7C11FGgPYBiN50trKdc/Y3c/EcCe+SN04jslmr4ZimjHGNWAwJTv3gYqAcKpl5ZRtD2SLZHE
bXWSB8k7XCMo6oBx0TNI9ja/8Ru8TD25OekrKzBjkGh7I7vicrq9rJpz2q85DkSfoM6uCwuF7dm7
GoeBx+KnQlo+6oqWXnLmGqL1hJHtIjdpG8pCjVRR+mdgHJkU97SMe586OEDHYSP3jKTjxu5rEPHS
25GpD/0EcPTQ/nB5ojOHuZ5X4p7XNiUobQOvcraEoxMzByyPyCaU0wCDP5oASt7J3ZRU2YK1zSyt
Dj7j9VFvkrFEdXDF7wCudf/zdkR5U61r27q/PK0Z56innFxH1kwYtRPIBAnn3qxux4idqrTcXR5/
btk0l6FAJcqsqHSCQhSb2qTr0LA2DrxFyKa1lB+kR1BtXyw4yrklO1vwM0vlnkva3KVO0Av7iqXs
aKASXRbOnZc3C2mmVxPaNtXTTJxZ3jSkEBF7zbuUADg+D3+gTfjuXLxPCvsaJHULomb8zm/ppgTt
x2EIUTxGfXsochSl5EsP/69fwDERLZroTUSmIuFOQNqyjXxioUG1yHr6oKIe5FMCbFqDDfIFGQ3J
tqmBcg+uN3PLeeYs6Mbcbmm+w1KIfvMIhaeOJ+xtmxQ93oTjYTvUMds1krCFRs+5qeoJqbwE12xj
dW4Qib7ZGW6Y7fA2lt13rauubBVKv2yZscPXmBtu9vnOo9aIyBOkA5etYGYn9SQVd0QLnCDmBt0g
u0ez6OhtjNfp7eXRZ2xMz0NlMdpwxrBzgkl2ZDs09ENGRONPIaUr1tXvkrzfCTcFBXZJFyY0J/K8
pc8MrbZZjkrk3glGRoSfhskhBhi0y47oYjjZPE5WtQRdFRqfL09xxk3pqSpw19Y1d0qOsBrsDxkH
JD7pC99DB9tlATOhjZ7wsGOhUuHkEJCQe6eVyk/d6Os4ilXvmLvCnqY3rpx2/+gUqrTGybFRpOUV
27ArLF/ETbeeHGsC5wm1jjTtgV0UWdlGZr1YmN+cBrKXG5aROKpoy+yANGO3sdloHhq7L9eXV29u
ezRfIkgIvkyX2IE0p+5OwJi+IhmfIlhzl2BtZ41Y8xZRLctaUcgw63RV0pAg0rWumEWPVcq3jDK6
nfLkyqL9tmpiQLP0C+b1+uSIngVRBl7P09yyg8yJW992nWY7jajUSt03qjfRk6Gxii1mJB7q8A3j
AXV8QTSyHV5OF6zn9ewU4JzPWv/MXO1qKMaYD7g/MBDrNOYRD2SbXIGlS00Pow3WjEE4HwUanS2x
BCo0E7UB1uGl0LpqRamKyUbdt0HWNlVrz8l2nYxvalzyaO5tFa92bVavx9Z4stAPGw/sqaqSTZN7
C4p5lvV7/ofoEDYoMwLQqkCDQ8NT4pciq/xa5I/n+LdFEuiy9r9etIjlPRvd8+UlHWNtWiAmyC1+
8MZKrrIeuVnW8fjYJAw8BAkabwaHtOtscvoNMXrwxgzN56bzxgMHkCAgRwDz5lpW/o4Mk72XzqKv
fj1iITp/SRxRkieJxQOA0rQb3O/3XpvfjJazRflasbLC9pBlzkJ6ZU6Y7meYqIkVOuhcGRLnvqvN
cZ2OU9P6g9uRAwnTp7Khw2YC7sJSmm1WuzXvk4atGFyQeAQqco5WnPwQnbsCIvO7gvI7ZzCDKTXf
8049VUP5tLDl57FfUyzNG9Vl2ldwFRa6xa170+qf+jbcmpOxSyS/EijWqHApmZz4vurGa8OrFpb3
9WOK6HA4FknBgJsbVsBbkHADXu2uLcR3t86lH5L6mzMuARGeVfeV+emwOAZDZxqKg+ygNXKxTXqe
7b0ajwyXl2/Gpeqw4KGIqFlnGJ25xXs2ZtcuVa2v6FLH49z4musB3ktI7QTjS+xQpgAVkPY/Oikf
3/b5Z7HP7H2qnKhuvN4CUB99MuMMhQzTNzSH3l0efm7tNXfS2TYap3hhByExvtdJ8jll9puue0RH
1u6ssMI7SzodOWpad6ZE1THu1Rkgyov/gA7PAkPNrb3mAUpTZnUiwQYFFBjnZiKDQcCFgnYUPP6O
VrZgCHNSNJvndKS0dizc8Ozqc5oMd8Ju3xsue6OCauaNXDYqR2UJTKYe7YwwudT2U5OUP2po0sIU
Zs4mHX/G4GEMuOHMPHqm806Z3q6ewk/M5vswr95d1qQ516hjz4DXLuJxiLg8pemX1q3Qmlmph7gz
9lXkrAZe7mPU+SrT3IO89NtloXPz0oKNarLBIjsqdmxQob1FEqO4Fm0OMr9mECsyYIKX5cyogA5M
UwypO7hxyI9T49yUbYzm/cJeWzJ64/ialSclM01ZDAxknPK+b8gjODI+O5nz+fLnzy2TZuWJF6KM
DE1h0GD14MjwnVc41zWtA2QY3lQ/ZhPHfOmoUBjpumVu20c11O9JRnepV91krvgCLNtHL0WIkQEE
YX15QrPKplm+gxeVUtgRP9JsvDb7MUBcu0aN3GNjZfe0tb6CcnTT9+Mxc8jussw5HdDcQA164qxx
qHnsbedzydGOF44nW7a3bxtecwNtHqMng3fjsTZRhdn1hbVpzuxZYbmQ6Z45z3XQGTpFLucS9ok2
LSB9Oy4Q4L3xmg6VsR7/P2dXsiM3rgS/iIB2UlfVvnW73d4vhO2Z0UaJkqiF0te/qDl5+JoloE8z
aBhicclkMjMyYlkOlTe/KwnsmOQz0cQJi3k/X8K0CS6TKKGUl3nDygvDcphNkhlH6oDPc7VcxsU7
ubMGGbeYxIGWeZ1MLR9WIm3bct2H/+PiHX0l3AUJ7AsS8Lcwa391OdnMEs2Pg/MFdKy/Hm+75QKO
TMt3hiarQxA/EBLtAu08R2O+1rVpObFmvy/CQ177MvIuecPnbddMFxogo1v4w8qRsv14w+Y9skxV
JjrcjGT6VabirPw1vVTbLhsGzia/BOVCry/ppIEJYr+9Rf81kO7gBAA8PF77t5HQ0MsyTDoeZ6gl
MN+7sDA9MydA8MDPS7cj49ImHoRhJxGcIeX6DJTSrWvYriYAFrJIrUA5bJM0bB6vN1hhG0UXMcSf
7lG9A7LJIC7SpIUC++NJWg6B2blbDVC+XXgMs9fB0RnDWz5Xt3RZA5JajoDZgTtWDUUjzUQvbuZ/
6KLlNZzpiqHbfrlxudf5EkE4iXqXnk/noWpvanI34Ff99nhhbL/cMPCMStIEckG8Il0viT3vn0ys
qdrZvm1YdSr8hRE1eJdBjxe3n453B/v4Z9tW5T7kH36piBiwdIh2LuEdrRtI4pzB36DQ+ayH90Uj
oWHWVbDo1i3i+VJWZ9H6Hzu97PxRrsGmLZ7VpNaIEdaOg1ssUDjZl7O4AgKw72eSzM4vN13r2rEN
Ypg296p0nkAZeZWq3dUyOJW8/hI7PAe7CnSJ6bAKC7VtiGHETtzmnSsxEmLrbc8ULu8m+qtFBXvF
gi2HyextXPJIQEVk1te5iF/1TA5ttKZFY/ntZltjT+elBEwFnx6qKSF9/Bw383Ndux/fdVjNdsYF
wpEdyNH1NW8AxkgdWV6HsgHzauatUa6+XR5wzKZFEDG0SAer6QoBcXVqUy9PRg/04kO5KVuxnYlT
7YIs+gCi+xXMkMVrm42LxCHQ/5yd6bqgT+2yRNOUsAksxG4UqZeIgGPp8eIxWPQbeRGzZ5z40CBC
3ldf3RasCV7aP5dL81zw+VdOmn2+OKjRrV23toNgmHzQKSlkiLF8IvMENJwbObu/fLoWKVjM0ewX
H1s/5k01jNdhCZ+L2nmWU02SuEw/MSqfVd3vHq+ZbR6G2VcOhL6ako1X6O1tu7yDXjgHPcYaIa1t
Goat5z4bfV6S+aI6di6DSu5ySPsdIuF+hoAq3dRt5q6cMsvum2hFlP9jmbUKsUmPtIDM8xuJ/YNP
2p+e8o6FFLciXeMzsT2nTOxiOnWyWATxLrKbukRF/qYc+9e8F3wTxc1rp3LwdxY74g9bRdaQvxY7
MjGLC1KKHMVEfREF7b/SKHY+oL1Tf81041YbNVedd3h8Kiwe1AQrFqgPAYqn62uAfqBr45bq4rjV
u1hCsM33s/jHjVxmZdi2OqivwtHlbsiW4AAtjfLl8W+3rZJx31MexzWkTOQ1pukVDNLdoKEBz49w
Qys2Y1sdw/YFyDPbBryX6AcMxavX5OLYpHot9WTxz74RyAcOyE6FTJurEvXeI/yH6zif/W78OMX+
CxnVbapdkVSSf3i8XhYPYDa8oiO4HIJmaq4Z3qAJbWaQkJIf/jiv5FJs3zdcgBdWoK+JqLjSjvxu
a1olETamQdHnfde9CWC8N1u3eS8rZHoH/ziocCv4Eu8fr47FgZkAxUgK1sihwMeH6m/fLT7MBNIE
8ZxfRASZGWRL3juN+y/4wyrqMfAKdHvW6PXKym4HulMVHUM3StfaOiyGYbaxhnMee7zvq6uTBWky
yOhUTPTHHPHvzCnXILy29TJsm88LsgAkrq6t2+1ly/cB0XsvbE8u5Lbz2F15i1gOlQlCzDxazC6g
l1dFyI4X8bew6Lbjkv1+vOv/Hv43QgkTVkjLGLgQt8dmZF4iWJqEfD/f9Xznb2PsJ0F5DskXR+E8
extedAcXgGK0Azd5uIFo/Z20ayfUncP+1GXQKyz3vu8Ag5Zu8I+CKtuCnwL/R9LizKqPS7sPypWF
scAzAZ757zFyBhRX2hzHaIny5P5lcSgoYCBtufFbtgkrkFp/8fziMAYgb0V1uZiLpMM0hJwTZ43u
xoKKdUxc46ibrIqoqq9EP0HA+EyhZaenf+dfhV+CWO+m+sWP5N5LxwR9bivmagkCPMPZ6KZjcaHL
+loPEpWTRnyJ3SKN9gACF/3fcuqC8kfpy2ULnNi84n8sdmUiICOoefRB43RXHSpIfzk3qH9dCzk/
Z1m7UtSyTMsEOC5tUM/aS7srr1Cp181xCIOt06qDj6F8R9xCNAM/PvqWy81ENupSdkMENPZVOepD
FLi/XTau3My2T98X8E8P1xZQzOir7urR7EaK8bkt9Urob9sDw+2g1xsvM4ZPO11xrdNwP7jNBk0c
31Fq/vp4YSwgF6B9/vvzxzbotTcTrAxhH0TgnbtI7VuigGgOjsqH/EnvOmC+J09LSCHanI/vy+uY
sEZRNniYZYW61mV8nWDdeHgueIHWa+JMlpDDBDOKYG7HmqcKDWvU2QQFtAZV8NHl8YfckdeAVntE
hGMiyPv4yJ1/l/iPk0Di0QnSUKprW48/pddXCQEJ2uN9stmK4QJaGlTAieHbcR2eXBAN4OK7qEp9
xjPkFIMDIFJr4omWW8jELnqQ1x7FotW1GPp0oxvnmNLcS1LurqAjLRZjYhNnXVdpN2LnY8AV9q5f
kWOXev3p8UrZTrQJThxCnjXAhHcggGi2XUHyBI2mL+44DYlcGK6O8uIOAgLhJCgTGrdT0lZlu5JM
ti2e4Q2WpWnLQoSIc7vsB/SmssR19Ce84d7nbUxYIrplpQhT0lyH2f2Y1vrYgzf88cJZvI0JSOTQ
yRxT7bXXqemT3K+3YXilOGW4bh8PYNt3/7+uRqJdwx9iPt8CtwNVb++0uTiksobyxOMBbDMwooRp
rKSnBNwvCDEAflrEPqOQLhvkAOz0Wv+EbRZGbsEhHcQwtQBxsifBzwW5Zh2ofuWesvgsxzDz2c/y
SmaVvjEZojCniy+hIO2Ouy1qztOthC5Kkk9FmYTtGnLl7Vd/EJtoQ+FBLEAtbLr1UfWZdXJX+8O1
b/0PVT2iKUTnB2i0fg2BTEWne7NGpfbmTDHq3dH96SwLNI3WbjvegHeQW5anp3lpd4Fy9n4EgK8T
uM6mjNW3gq0l7N50oRjReIpIIEZBb6vFzXcybyPryvkKPrdgS2lXJ9BRqhOg04YvYnaL7ePz+Oaz
ASMaziDWQ+AID50bUQqZDTIh6vZUd25a7/NEhu9OVKx4VNtARqDgFR5UJxmqU2ieL5KUgVSyz77V
HZhhI85fS3eNTPJN94YZ3Y3ij11LuacLJWZxI215dST6Qmh68t21pmbb5w0PUXmtgvQjovk4JoCV
L1syiI+Vk64s05umi19v+AfqC4laLm9uNSt/A9sLODdt1l66bzoffNz0C9NQQNumb4CJb7DX0Z7O
zV8+F9fU4yvxoO33G96BytBrY/QIYIhg5+n2iVfZ18dH1fJpE+bnCVkVnC71DZWlH+DvR+1xyj8+
/rbF8ExkX8ZQwq29uL6BivaY+vojXZbvIUk/zWCg7dt8G0zi8+OhLAfIhPnNGoURAI8aeBX2Cojz
Rwhq/4K+zUql2/Z5w6DLUHLAP+4bQCJnXynxoayAa9btu9JKQWzq1wFWJgZBXHkbBViyY9XsXAlv
yNp6974FMgy4ayibCzE1tyltvgPM1CYVp0ftTSugD9sKGRbc+IrEYaQbKA5N3i5rSo1brA72Ui7v
4wiITdG5ppmZF+a+vMkwj4+8TUHgMXH5Abwinx4vksWUmWHKZVRxIENnCPcx71Mookse5JfBm3tk
RcrD4zFsBmfYctpnSmqVDjdZeM0HGeoMfX7BmsikZRtMpN8cyTSXS9Xdymz8e+IgW039REZrMbbl
vjFBfiLuwQjV+0COyYIdoWsaJgLO+zD7oP67h1s1hnu8Tpa9oPef8MeNc8dg9LHXq5vTjBdJ56cc
DL1NH53KdlXG1xKLmLg+gKkFoJFtf2OTTPcg+KebIQ+fUVA80UWfKsFfIt999Vn2PisxVeWmxp3R
/gMASRv5p7JerimrtpDbXbknbGtmGLnysWCLDNRNlfyvKW8+hXVw8gP1FNf6y/u2xbDzoNJ05CFV
t6FAc28WvEzdjC5xsu8n55/3DWHc1mJ08zTLsPNAUbhJ2RT0xc/QQNSKnu3KjlQrJ8xyPZk6cnPd
FaE3uJjKKOa9ast650WZdxpdFlwBzAkTp8jd7yB9XGOQ/Ddx93+J2CA2xeU4uJaaEczZNx40oOKs
cYPs1Vwnqf4JoXLBz5n8zrIXkk4bSm9t8UPovYB6V+C/SOfLKJ/SAIlhyBG9a6VNTKBfl66SNGhv
sw5eOfdSqPsqyArH5Q9J124ei88w4YA+cVMeeXl7q2j5MoP+AjJlPxpn3oQqe9I4sCuTsRizCQyc
4yVA0ixubpIF86GbY2dDodUBRr6+vpVLF+89wZatk1KF1pSYbR+vocXjmmJ0A/dlycAjftNIBm7n
MvhHQ7XJD8aVl6Ft+e7j/uEHdQOm9Tt3PGx6aLe0rOVGOy5LIkXJFcFUfqVl0P58PJm3E91BbGIG
qUK6VKFZ6haI7qDSYt/245JAh+rz0AXbImjdZFkQmFQ0+83D8qDK8Ksg78LYYnTDucyZpiGbdHvz
lZc1SZZGqDV4MStF4rOCLytLarmCTYCTHzfA7Ex1fGV8/tpn/IPvRyupbYsHNsFN0xKPbkkidpVs
OE0su7R5BZFndOpMIV+r2FqOnEnjziSVjkuG+MoLzk9BOS1HnZb9bkIaZ+XFZBnCVFKRIeAnhIy4
6KEQAwbNi0gXlsQ6X5PEs1mrEWr5qiQ67afuhsawz6WYLrIunsEqDQW+Yo9yxn6Q8hLq/uXxwbbN
x4i6+nLExtS4GcuqaZJQM2ffFbnY3v3x7vEQtlN1n+kfhur6s6CswhDUY+DeipGyj1N4osdft0zA
BFryuPeLaizi6xJHex3x52oqnpZiXnngWLyMKXXikrGOc5rDo6RUJI1fRbvUmcjLyIbED1P+zR3S
T49nYjOR+9//WCfA2SClNHbgAlzmT34MuklNEBAF09dintduNsvdboqf8NGLAxErdu3LDuRFI7rF
1XOKpuSx8CGG4fs7PbBfjydkOcqmAkqYVVXbLTq+xg2kzu51jFF0nxY9nDWPu0TU/hewOExJ7kzH
xyPaZmec5qVYGO8GZGM0IGgbyvVyU6ry9pCphaBrlNUJi8LoiXdrKiyWs21iEAn1vUJHC1JoRZPt
s75nh6XJ6fssx4QhdqCDGmcQat+EcA60H1+bkX9+vFIWszERiL1HfZWTFhwqYNMdwDrt6Gwn7hCR
ve9U7VooaVsf40xn0lkQ/5bVTXtVfkObAN8V2l9jYLRN4v73PyyG5T4lMxTBEALk8jz3Kv41Qmj5
WYEYbSV4sti/CTaU0+ioRiKRCIJO52ePfMROR7Tcx2Iiry2kfe6praJfcQGW82tK01SDKMEYgfyo
3w9gqKPNeShncDP76gwxnt8QGdpRPe8eHwFbntsEH7rhjGb+2QNirpHf4mg+dar7UE3pIeydz1ND
+40cBCjQge0Av4T4+nhY26YZF1wfT3NOkCm6jVH6dzXMW3cZj4q0Kw7bFqmZ8jXtiNzvMDc42XT6
AHmIKhnU/Fe+hAedghOj2bjtHtnUHQ3jXTwg/+b0r++amQlNhPDh4KZuWgO6hVoFpMnOtGrPi1uv
OW+LNZlwxCYdl4n1RX2rlvE17d0vPZH7x7/ddhhM1GGfO2MbT351I9r/cV+pos3O/hAewiz9ysLx
BWmmo16Kl8pf6waw3A8m/HCCiDEaLzhEdzltT2hOdyBhNWLpdDC7m5rw/AQ/Pm2EDsUmmBa5EjLY
ltFwGyhJuwL96tXNleIX8hgk8cLUW3EYto/f//6HTyoDNvucS1TCAvKpo16R+DFZqXnbvm08AwpW
LClnubz5cZdvVTz4p1w7y4rlWOIPE5E4KeYBMzPVYAgs6qSbwycRLnHCy+y5Z2tqyDbzNHGIAXjg
46pX9a2LcnYqG7zbPaH0HkGP97zcqW7rUO6zuh23aUjIJUOVaMO7PH7J/TD6tHLa787mjXyDqc0R
KumAm2ysbzHrwVMH4THJxCXu0J3beu4ZOKJN2tcnKcc5kRKtkyL/+/HQlj00YYx9UIMAhOPw1bMk
p3AOy23g9sX78mgmjtHt0yhNdVOByw712DY+xmV4gXj7yuctR8QkWqxi6leTcqtb2PQnNHfAUvkv
peNtoKu1rfHe3hoTvzgAarOgR6WCFpdKd/kYq81Qar5fCpZ/gp6pl+SR06GTnbc7PZXhEdSS3Wbo
o+jQdIO3cjla7n0TBRTyYk5z3ec3OkWbNkQbTlCTZ0hRy0Q57aVD8mvFG1nW1IT9xCCurvk85LdU
VNu66vyklk6+Wcag3oK4f63p0TKMSRw5snqJkKJGaFyov3MPDCSd+4MV7SYeq9Pjo21Rw4xNuKau
BdqNS4wh8NTburG6+GX9E1fvR+4URUKd/FUG7rFtyosD1+tEXr1VfbH3oKg71+5JFmuN0JYgwwR2
DnmMRqN4AGJOF0/+qHell/2Mu/7n45laToeJvlRFo7p2pNWNkwENpOVVRmrjhMMW6ZPfvI/e9zg3
0ZX1pGLdO01903nd7FBdFgdvAGYv5fUaqtHmjowX01iNvAPgob6lfhNeoJyQHWIeZCsJJcs6mZjJ
vF4cKnlTQkMn2JDM32YF3WdjenQFkhoBWxnGMgkTNznMQ8EoGjFu6DNRiWgl+CJUv3+81xbDMZGS
BA/moaRTcZN4/SM3216F0Ft4hM+pu7zvYjcpIEnP0QhGp/xW5RTKNehgHMW2YEG91slisYd/LfaP
qIQuk+6Hxc1vCOhPYRgcXMIOPZTZHq+RbZ/vvvyPz2cqFVFYLujFAbXZATRMy84d/GVLtZN9kgMp
z3fVifdFWCaqsOeCdVOV5rc6nE9Qgex2TknXYlJbHPzv3/+YSpq2WY/GXXGT1SWf8/00tOciHr+U
y3joNf2ihn4PjsbToNlKR5Nl8Ux4oQOoH7hsmIQGKis3JM9e06o75165C3r3KsZ2zRotJ9mEGRIR
i9mrMNCowRlMRbefHW8LFqAvg/bW3iiWk2aCDUNIxeqaSNTT721/RCk0H3InvEaqWNMwfBvQGMSm
MEdR9rrhWjW3vBBfc3e5DgpZ90U+B3X5swyCTTQEu6KVu3v0Q8Lpy+NTbnEzJtQQLoa5dRjLW5dz
AkG3DgkttcZ+aNuc+6B/nLuyGxvloTR5K2feAWIczklWoRhW10OzBfl/+L4EtinxUNIxqkeQVN24
Lw6auIA6ABRKs5U3sM1+HMMVuFAT52DUSW8gBXkeRP+xJOULxGi+dER+HkX75HUzqrvx92BcxZja
NsZIKcxq0o2qovQW8vG5CYcjVyAqeN+mGxckHcRAPWjDQko7/MxV91T59bfHn37b8JmJM0xrCBAD
X0quJHTTTcNUvK/K4lNIMp148aS26cBXIglLaMb+D11IRsiHeDG51lOYqPSsA7JxvQ/IKxb+nNxV
AXPyeW5fUXfN018MrFHV75aulSDfdgrMRBo2vm4bLgm5UqGgmaZOPjTO0rleebnaPn+3qT9sh4Pd
GC9UgT2a2LGbgxP1x7MnyO/H+2Q508ykMAR9Ax9V2kJc1J1/lDV4XSO0CqmfzfyZtH4CMMFmyJrN
jL8+HvHtzAgzUYVtAWH5qMjTG9p2yQbe7tiGKtopj22yqmiTaYIY2Qh1noTXa4kz2yL6/11Ej0yO
Hhn2SOqmSFSGTgCV0ldcDyuPx7eTm8wEG0KHeGTuMEERyvfnn40rvL9I0MHPpR0rLo7ymy1+xAwG
xp6uDGmbk+EYXD26qVYDuZZFur+fO5WlH+iwxoXztt9hseEbvGFKq76B6GwVOPy5p5U8A2dfr/x4
y3qZCMQsx6GufHxdNFH2W4dzDV/NgleoT0LeAAAZfQzifHhOl8bfPz53lvWixiWUtj4vlirm14WK
vcrEhoXVdwC8/3n8+be71gJmkmGJNgzAtwVRMAjCnamoemj2djpLT3XHaLufg16NNyn8Ca/HLm6i
c0sqSZ6XlnvZJkadD/39jU4XoPHB57wD6jMM95VAynCZ/XdpDQTMRGdGoBeo+17BVWpXJaxQyH43
y/bxElhW2MRjZkE85iTDCixldvGX/ixK5J6cduUh8XYUwZjhCWdCJ3eWYXpDzbJN3Fp/Cxr6V4Fk
mjtE74pXmQnJzEDxhloxxlBSDgna++skJuLbsPCdQzme+SBnWPGDttUyzuMQgPQrBBc6GryrUwlG
gTBb9jMUYx5vhm21TJfnaZVHbUau81xvoZB+zl0oJgRtf+lZvXLz2qZgxENB3+dcOyG/Fpns0QYa
99A/yvpjX2drz1/bNAwvF1WjAg1QBqsd5LatU1xKJdqL/W9c65WVss3C8HRNkCm39X1+Fbo+kYmc
lkLdmF7Dflo+b6IzRcWiJecLv0Ks6eNYsKe6d6AmuIZrsVynJjqzoXVWDvdfX0d983dR5cNxwHWU
zFMY7ykQoTvUo4pNVTNng4fFWj7Mcj2YSM1snHICJa0U8udxmPikOvM8fpdqF1ypYenONGv0byIu
DZz57NPonyru5OaxXVgCUxONqTLq92PqIxRYhiwZAnKqJwKpLuFvgsE5EB90b49Hsi2RYR0Knbxh
G0QcXC7OgTPxOiFUXHEellIDM3GMga+iHm/R9CapC+WLSaWbiob1FrnI4OBTDBQL73cPruRDNUJ6
02/gMxuO5u6xK5qV1Mi/Saj/LzXgkfjfuCoQ8PYe71IAQ6GzxOttNJY7AZz24CSdbJORv7jgHJyb
JYnHH8wfznGQbjl99tjLXP6M7tKCa6kTi52ZuMYM+NTGq4VzGzqkGjTRXUJy56krgvddbyamMVUp
IKpu49zCmt2C3N8HeInD+lauN4shm1BG6CGCUSTkC3i00XeeOGU6bGqvHfetK4t9jX6WTe7mUQLn
1z95YbamA2MxCBPLGOV138Xob735QGxuuxlKSyX7OgTt7yEujjNb46K0ze++b388ZLImr2jv9u6N
exL9/MFVl8iXkvCsc/2Vx45KULiqkriovz+2P8u7EBrD/x0xbsEy3U7UvXj1U+WWxwkkYJ74Oku5
Ex2KYJW3qwCwrVvYTwH6PQ8BUZOkeZyU9H3JSci3/Pc3tFE2hU2d60s9sY0/BoelHi9ps6zt3tuB
dGQWA3xBud871XSB4MhhCPaLpBf8p4v6hLnSB8j4y+PVfNubRWZZAKKcPe857y8kmOWT19TjsexD
enz89bev+cisBjQyFJTk03jJvWHnV86zQ3IE0Tgcg155ctiGMHzVAC58KYBougjhAmk9xwUw4AG9
9TpiW617tjKOZaHMuoBbjh5pY+zIyFV9iknlXFQ7OfvHC2X7+v0c/GFFc+/LGbKL0wXajx9JQX7S
OF9xQJajZBYDnL4TUEwP3UtHa/bsQud6VyuPbzstP4tQZAc0yhTnxYv0SrBtucQiszTQacB+RSGH
C+/j8inlBTuINsC7aZ4CaPU0fLN0qHcw6JPvXKcbn+Ip/55B7vnJ7ab8x+MVtZwLM+EaO0gMsA79
Jqmbb4qm+1VQ9ZrPxY8uRRL0XWP8X4liHhwKydvpUpFmfm0KQK2SAPzlbZJ3qY6SKsuqL4+Hevsa
jMzibpeHDWqBk75klS8+OkvX74AgG0/QmeFr8jy2MYy3hRsEzcAHNl767v6KjLJfU1cfFPM/v28O
RuQUUrBqaRA6XMCD4CVVGEnoesVkGzXdmtKB7bAb74pp8F2qxnK6cH9f6oJt5gFsJyUBZXUcJFMR
ftbsfY2EkVl2CYMgy9M+7y+FDwhyUfXRLtPkWy7CtfNlmY1ZZpEwzL7vh/FSOeIJ4LYX0C5eKj8H
iMp/KvL4FPN8rWv97XghMistuAWGuiyW6dL7SNSRNHtW3hhsdB9sx6A8ZlO3dne+HTFEZrnFYSAY
FxQs+Xh5OzIBsRRSQ2E8bgkD0XQ3dBHCrwIMzRyVUT2Oa0kSS040Moshy+jDF1JHX/KRLv4BPgrA
hVwWL1nnkkMEsedtQer+OlCg5bcZWO223bSao7EtsBEylH7D0pz5znkMin2nu+eUp0eV5VDskTc2
th8eG5ltGMOIwTwQq3HynHPURqcmDs9z3J8HEf90HPeVMbEyjG0TDVuGjtY4lY4SF8YWdxNpD2po
pLnU3XTFoT2njL54QvwalnmlCGSbl2HZfbCUNOdFfVFDOH9Evrd5alOwUAYT+MMLv4xOjm6Cldek
xROaFA6YU17IcikBr/IZOKjYdzaqYzPp0+NNevtyCs0yCvUkMpaaFJepUWcf/GOhM25aMoGm6/B4
hLf3JzSLJ5p4JQ/duLiMQ4Gsh/uSetOuo3viTruKkmcZZ6f3kYIEoVkrWVo5egWtljPly67VxQsD
serKHfv2vocm/0ILEdJujkh9YS5HvOJcqh6V4NljT10WfnJEtXKg397y0CyYgB48w1NjdM9jrxNO
yx9I7ciQ/fO+7TCMP2RoR2btsJzHcPSTZh6uolMAaCmZb0jfvhZFi/bIEQqXoKN9fTzm25zo2BbD
FYQebzRpXVwfLiBaAuw8saJ7JOETFDo3nu9t6iY8T7rYjgDntHNYJWHMRcLdZi0UvEfh/59JCM0C
Cqgzpoj6LVqCWn7Vk/+z6th3Ug1qG9Hus6erfSSLjdfE11Lrd+kmYt6GqyA9mXkYIVQnAwP+V6aQ
lV3tRrGdx/tM/4jUR8RHFVScBhDwu7gndXl0ef21kg50PKOsOpRq+fh4/ywn0iymVOCJq5xxmC61
Q8c9HjbFwVeuONFMF+/yc6FZNxiWJUOjWaouEwKK2vf+acr5WLnx18czePtVA427/65VFQ4lQW/e
cAnAA3uRUThvCZdrnTOWnTALB/fnd8T7YrxEgfxVVbpKusjFa6Y4Rtz9K/XL3++bxX1//tjxoM7R
n+X4/YWySWzGsUlASB6u7IDlsRQywzMAMdUMI1HuuSmKLUm7z03QXgDERg9DcctT/k8QyrMK5YmK
A7rNr2GzNrTlEjJVnaKoImMpl+7ixfEcJUQW3aXkAzmgR77dulEQfX+8gLaNMmIFIkk9LCydLm6O
DvBNE0xQFh1HZKTiSW5JLJev7V1k6PFotkNnWH8QKjZVlaMuYz+xRLoE4DQ+r1Ee2eZimH8H6epW
L7gmPPqEtuStoP4z6jGJP0Y/WLoG4LOMYhYXyihHRjKmCMbrgCZgGgiTUITA8QrvK6XBfAxH+a4y
SWgWGvw5HqULYPdlVi5/Fjnpjl4fZNupXcW6WALv0Kwq8BqxeIl6DARk6JHGs5uorgFrzLBLW/Hi
SFKgWZ3+bkbUl5jrrSQ+LP7TLDfQQdYNaCL7i1f0x84fT20nn2e6xuJmMR+z4tAuMRpfo1pfAIQE
7VRYkC2DcNLO6Rq5rRUb33eezQK3q/IK8PV2vvSZG+C9kk5J7aCL+rG12BbJiBHQmVN4MkMis4qm
4oIQqDv6SN3ctJreF0yH1DD/PqA9FGmlf3Gc7GmYxnOjvW3Mo4+PZ2DbB8Pei1hXYDp3h7PnI6sw
lPIzqA9J0kfsENL3QdBCsyJSsqJvQ18NZ2SSmqQf3WM0xOeqWasSWCZhVjlIqlg5pl17Jg0YIZxy
AHFcpoNt0zdXr2VrOpsWv2LWOnLuQ3G3HJqzWCaaMLCRKrS2bEgkb9lAv4Nhfw1T+W968Y3Iz6x7
1CoYCzfHUG7fIvP3k1XlZkAWeKnICbQYnuqfeXaT87JtIfI30VMFyjb47Y1KG3CWBqdgXEujWM64
WQoZBExoGLvmXCztrWTiNHL3Y1MPa3VN61yNCAE0Jg2vPCAjsmrYUr6HeOymqD5m6bSV9bKjQX9e
qjkBAUJDC8T7y6YHTx4eGK2fJ9A93jpTuX1sDZbbzyR9YLHKSu5H1bkInI++o3b/4+xKmiPFue0v
IkKAkGAL5OBMOz2V7araEHYNSEhinn/9O9mrenyFiahNd7SjIwENV1f3nqGmxfvnP71ypVwqOtAU
bayeqeKEfsGOdJKGMk3hBCtIKIsUaMBi+G65Trp3lB/8W3haahf4NvfIzAtkQAP9qUy3p+3co+tt
go386z/a89/W6SJ8+A4h7pQhxwJrJiXP4JF10IiCeHrt3wcTmjzRTHGX2HNfpCoIqwJm8Hw/a6G9
m5FXvtjnvXKxxMv0l2Oz4jBb1W/GUjDEwiDVXp7slZ+4qHxLNN6+tDMsem+mAdqsLx61CIBBUOw0
Q5QEamYxa3AXwlOmvA/SEHZP2XiQhaDVQUrpHYpqdD+4lUn2UJRlcQDurShhWp1KCcvxch76ILKI
w1Xk95mwihCcQccWkU5bp1YhtXrmvKEwIGUT+YMaRLqbVc/HNJpJl7ffx9zJ8mI3zwNN5G4WGVHZ
qUXJ9t1UTkDuoOybbQmErECiPbZIpeArXOu89M2D37k7PZffSuV8FCpwIkHR6k0b77kP0DawrfyQ
95AtD7YqtysNbs+7LvE/UvpM1xCMRD36UigRzoLsBgdke/spZ0/CmSOr/MjQwOZlcB7d4Ui6L3NG
o1a8lYU6GvgpZFV7mOhGp2IlKC/lIOQ8zsRio76ITADDGE6aODI7eMyHzwUccPp2bzn9DPeD2W3T
ZCNQrCVlS5kIMbNiMmA+XVp+0Py9LJ8CqMnLJgvN6EUA/MSZFiFq6BuJ5t+L2Z53Pfr+GHNYLTbM
smt96RI4E9S+bOPKzfzQ0Xa1C1qWRkMtEEU6eJp+HrBW4v5SOALVrzYtDdqaNYTdTZfGcF3OQmS3
GyXJtS+6xuA/vgj+9brqvdpcC5GvAWpeUe842bmBgmSk87nHo6rhoL0hOH7+QatztsjW+sKfAeHv
DITrnZcigNxpI0iHf9DHEdLfftIdzaxPVpPvZpZ/fP7UtfW5yN981xqdJhvNpa2MiGQucb5VKjQ1
GBKy3oGK9fD5g9bmaxGKPTbZDfgD5lI69asg9e90Mhfgnd4+//m171jEm7zxaE1raS5MpY/2XD5X
RbcrAEmFhNCzCfTj549ZOYGX+hokhWQEPGTMxfbrXxDk7O6HPJMb0Jy1H78uxT+W3JRTEGKMZy4O
LYDFtJxwbvytatDKAC0FNsB3yoUFu5JLrsv+roUh4IsgExxGIb3VvvuSo3JIq558+Xyg1h63CAgE
AHWnhOzFxZOeE9aufYN+2rlTyWGGMGTH6/jz56zkLUuTr7JvGb6qKS441O9b2rzznJ6rHHHdoTq2
avsMGYS9m6YbedLKMl7qb5C+rJFQ58VFcjjXdo5d46KQu1HdkeLH55+09ohFHKCu77ZwKi8uDZyW
RKrvWVqxEGC3jSFbiWxLmQ3aD3ZHBuBrgHsHYNbimv3oGmNDggI2HnnslH5hYiJSl4UBnfi/daC9
JZ+/UQ7n3qTLi6+712F23lPwF11CN46glWFbEvm9fjay4X5xKXNozN74hZ2Mew9qOG7IVNZstRJW
NumScs74MGs3UM3FnZIiJGmzY1a2BXRc+/HFrlEjQ7+wC6qLlffuiVN0/y1Yzjx/vrBW9soSW5UH
pWsDb1ddiE5vC2nyiLT+d6tqXpDCnrtqjFlSPGqyJVz+H8v/f9NvvqSNeGZkwI9BcKnNs8jldYjM
OHKgkk4OKYULMFe7QNyN/KDGvQyeXffDaqcocfuoNPcUhbd6DqJrAc6pyEmOe7tK4tRUsXYfreEe
3TvcwL419tZV8j9K/9/ed7HzuFXnHR2uAlHpRy+cOIW2HvBN0Hacsh42hW1MwRNyebqjfXnMyetU
fEnEEzhKAb+3+wL1YwMk1J2eXubyjU+PAELv7OAJr+7QZmOd/4fe+ttbLo7sToy1mgzeEj4GwERd
wJmy5ypWKQ3xplzYYQth/apLwlnugtQFdUFF1Gf7priT1XiRuRcZtEzwn8Fk7ZT9RDZtgP6+gPmy
O3P1I7Ot2YZfiH6epiKya8jNljIq5jnWDHgA2AKpPYwrD1hye8/dV3UbTsHG6bxyV+dLAoyv7Dmv
sjkAu/MdZQlB7Agm90lzYO6+hedDVT7lPZhK+a/Wv9NCxeUEGGweYYJSs8WfXUnk+LK3481tYSvS
Jrd+Sr7aguS3wkp+K1hTRaQMsISZqo4S5jp3mtL61KbBVsFvbQCWPZ+m5J0YuAf1ueLLVO3/EyLF
NYPpXVdBNHTQR9tjSCnfpql54jU7gB0JNkl6ybB6rjssePo81qy0PmAe//+TmRT1oWkCAujW9dUN
XoUnRUznRw0QPaVv0DOFjcCdnc6xZ3jIrSb8/Ll/t9CifNk4suwqdRNkUtCMBKOc2CFmPwjmMAdc
FN9d2MAoqsu1FmUDZmUgrIJNU3tfAyWvq3NKboF6xtaw1VeIXIZz8vNKQcTWn3v/cKUAXPdYPoca
A4b/bfvN/34s8yWNRYMvOvKSJLe4FL6ACukNzwN2DpH5AzpIu6omG0P0H471LwFk2ZXqPdr4udeg
Z0tlaKqnevqa9DK+7kirt+JysCLhib0cy3gEhdBoHmFkEKPhEBfW0x0R3zF3fTqf06Tbz+1T4991
HboKtN9IUVZncRGJM4fQWkgwJHAQXG/rKb0I+2q33YfdnMZ5cLT5JRuGezzzvgXEpgFvtNy53g3R
XWQDeYTofF39tthhcq9MSKyDlPObOhmPBAFRu6AJ9d8pNKrh4nSLtf/5Avx7GsL9RXTOM5ixdUnT
nL1pn0CojGvdvNc6IT8+//2VCOsv7lFcBKI3XVADlli85Sy4q6TnbayMtd9eXKJcCN0Yx0e7qJMT
oN2pd1MpZwMt8Pfkgy+7XqItsiGrvAJrxm4jV5wdchVgLBWgEd5wXzqSQnmN5diEW77x16zpL+t8
2f1Kp054tKzNuVTDS9tkbzKFnoHDbBS/mi0LkZVtyxdxTsOunVjGBiRLH1hCdnZanbm5FJmEs8d+
LLut1ufKwlp2vAI0D0jAuuLsAE4HT0NL7VCBCHbEss3GtluZ/2XXq1ENyyDZZJ8Sm30BVPDcQU7y
39bWstOVT3PfF9zpz8E8yDZ0ubTOleJbOrgrBUe+pHKy2mVIb9G7LemVD43ilvEOEpZS15jh6va2
8m6r/ijS/qYpbj7fi2tzv9jrk5Qs5ZRVZ1Bq8iN3pD6BfyvvS1ZW55Zr976HHFrokqL4J6A6X1KI
uNKmGzCSZ1jV3Ge6fWXJlqT032/sfNkFM7lI4P9aA3HhJD9L0d5JDaCAN96kozlnWu4+H7OVTbls
hs0pz1y7kOoMeb0d6GhxQ4JfsyQPvpP8G12d/08nrGBDnrcW7gxZmVyEmzN0Far3PJdVPFVGxoPO
x30AWNtBd92WfdHK7lk2xRLbHXU+YfcEBtK8pvGOMzMb1ci1315cDN2OWGWCfPcEKcnngFovvFMb
gXntp6/x5o+qE5goeTHzhJx0kx3hKB6DHfby+VyvZcLLhhXsoWZBEwxJlugR7DbxZYDvV1u6YeAP
0MGUe8sqo6Ye90qnG/ejtQW2SB2YXU8Ekk7XBTbq0EpgyOVmqD13tZeGAD58+/zbVvb+snml9ZB3
rS/sk5gulMNh9KqAAHRhmow74jwEsz58/qC171kc+L3tpMyDfsi5z8mhgYReMz6SSZ1BI9gIYysn
y7JXk1WQssto25/9wd55U3lrvCDqqd6AaqwssGU/ZvDqXOYBmAGeZz22cnzUY/1vc73srigHHKB8
avqzZY93aizmKJ/rr24K3IZKnz8f/5XRWbZSMmucPDb45ORm4wdrg9vC5HdTneQbB+PKQlq2TuTg
9LlXU3IqyyEsKxMPwRz5GeS8CYs0WlgwX919/ilrM3H9xD+2OuCfgfGVR040ozXchG0IOU8beena
MF2f+cdvFzVKIrTBZyhY3s+e++RI643BbuHzV1/ZBUsrAMjmN4HXqOKcZeV3MMJe3Mx7KHGTG/l4
/PwRaxOxOM2JyZ1e28Dw4+oA3+VOQGpzesmKLExKAZ/KjYFam4TFfq4hxppVCSYBkjfvop0O3bTV
E1tLgrxFAo+A1OW5g7XaDtndTMxDUqLCb5EAVXd2oLn3BpDWAwVaQ8zjwaF8I4Ks5A7LtkgmHZZY
qbEhD40GK+gOzCdfez94V215DPwtf+y1x1xn7o81Jtu+b4PUg1CFyW+Ad6/zPRu+Mm3difTn54tg
rW6x7JMobjk68R1x1mitN6oFzbyI+1Hf87k7FT3U8LIEhsijc2Fj0oVSlvC8qMeNCtbKLqKLcz4v
alsNcEc52UP9Ws7eW2PPeAPU9D7/vJXFt2yX+ELX9QzS8KltiHto9Wy/eK77b/I2fNkcadOBzIbj
uPfqO8HKuwALrWrt98/ffWV/LsXIk0aqrGow+8z8DCYUh/m+J/sCeOm06UPasY0xWpuDRRzgcxl0
edkUZ9A09dGvAxGLxJu+ZU77j5chuogBsCd1jYa37lmVw+8BVIfZ3mqDrM3wIgSUPbSaLOBJzljI
D9wicNA141ZivRKFl4riJpMFTcpOnu1p/FX09Y3vdIfSdy8lLOU/n+WV0V9qiqetsaZ0bq1T6ZmX
Mq933O12VHcbQX4lhCxlxQXNbG6ZwcIRaH0XfRN7nbTjSunn3LgvpnY2cB9rI7XYyFILWDTCOe4k
nDS978tsL70kRKtV3IIku/98rFbm2r2O4R/xsLEmzYTfi3Pau69dXqHRWrf/WAxyrw/948e7ZPQo
p2V6zh0xxlYu7py0mjf22FqYdRdZuh+0HQy4AU0FXAk38jTgeziA3Kf+xwQty5apuAZg0mVeGcOG
1nr0+n4+Ok0wbWTVAb7iL7WhZTOypY5TzhMu0lT3JPKmoYbyE9QvKgXiTlL98JXYeVBiCVXVRJ/P
1trKXmz6Qnk2qCsWtIZzeXSEDQMQ5+scbEnirH3RYuOjgouGGCA44FJZXyyQcIrUOhBfp6BZBt+C
2mvDLM3TEB++ceqvfNBSOpw0vl9AcskB/rHiHzlVDQJ/xh3YsQH///mgrSzxpYC4thKjzZjPJ2h1
MTDDehKiUrj7tx+/Bok/lriPyEX92c3PhUN/Qqvz6EiyUahZ2f9L1XBlOSUZjQtHRJOi0sB+dsQJ
4Q571HmxkSusUMD4sp8rTA2npLSpzxbPIb1HLWNdGi6+FxVE2qYEGooUaj+xz/V0Q5wiuXi24adU
tN6dNkULw+qg2UjP16ZpESwg02ZVwJfjZlGrV8v2f1fDsHHsr62yRaRwrrCYWuJiIUy+q1IeCdJE
g2Iba2CtRrEUyZgpZ0OnEKlNCb80ngYCcq3VnjGQVrIRRXwn/+Fk0y+eBDsuttzo1gZsEQwC9Dbm
CU4tZzaUD54nHn3L2+oCro3YIhJMrpw8OiBR8jv0vVo7KjISKvz7812zkoctxTI4wCnjiAraOR+b
4rutgyRyPNjoqabwSnBPGQFuLGCWQWIcqGBjnlYGbKmp7YrOagPs1hOaK7EuRhlCFnzrrFvJCv5r
p/4RCDI4EraBDSOzjmowN0070kyHdoXmjQyHyYPggFRpkxxqHyIqG2fgSohYCkwYZ+R5qUt91pmE
E+jYtzGjGQ+ZN/9uEjnG/zZdi61Z964F7T3sn2AWsXHfKjhcTfpbj37wINyo2GQCrRxAS+OAzq+G
0e1xf0Y/Dh2Qvn0GWTMSyRuw8EL+oIpvnN0r63spQQJBBjBZRSCv3J9vHD1t3sJrYd46p/+bgL/k
Bv/lLH+shhE+ibWd8vxcm+K2LOsvorZirf3I9uq3QLgfY9HA/0X4YermT4Vofjh+d5n8FhgayIWY
5uvnM7f2nYsYkWdjIv0eRHKnCW04u0Ewofn2+U+vRb3//v7HNw4NaWCcGsC6D23wPUd37EbnRD8p
UYgv4KSZqJxlGk0VABzg3teh02w5UK+sk6XwhZWUDHkICs6mtR+Lurw3SlyI6SPUiGNl+E6p8ZCK
gm9sgJVhXIpfCOEMLqmlcwq65Btz1JM7toeCj/92YVkqXkACjCT22OXnYS4H2Njp4eDYThImhb2F
3VyJfUu5G4tYDtyHmHeiQ/K1sopnuMFuVFDXBuf69z/WwQSTVZuzyT81CuJrnWdNMDVXNfJg+9/6
C2QRf+a29OcRd9JT3UpQ9LzEPuKatTU0a++/yA5yd2CFhQV1nkeJaj+B3mfhJACez/r5862yEqaX
AuJGTLTKFEoyNR17HKWeG2YlxPGwZ4CG0M3u88eszfFis08F+MedsFH5SVo4UM1Ae1tO8W+yLHyp
edHUk3AgPeyfiPb3fg9Rtcmpv2rXmqMxmb6oDOe3YZiepNhy8vj7zLClDEbuByPnUMc7wfJM7yYw
Q2XY9Wn+OkjoO3w+aCvXSLZUwnDzlKYMukDX7ns61JAQZ7tpBu8GdkohaXkDQWoZ5akdqSSICEQ1
pa03ZmztA5e3h9bWlU8mfnJofVM5zcvEPRPDo2qrXL/2gOuK/GNvVqVtqVEQBmpb76NcP4Filvf6
S2908fb5AP49l2NLYQx3niuXCM1Pheel3mtiScojDUGxAmkIL6eQ1DQrIzUbxMygsUi1MXh/31Vs
idQD1KDri7mCQkXgB3Hd9NX9CJrdKdDQMSNDslWZXmEDsSUYD+1dEKg6m56UnQVhXcngQB1l3XVW
ryEl6spzkmkNDJy5NHX9AyrXA/ClQRfrQPqxm04Xf2Tg7YO5NMMHd+cWlr1z600C7d/3PVtiLiBx
3eLMU9PJt6v7zBuxYstmI3T9Pa1lS8wF6SdhufiEEy+dLvKqWu6hPfg1t523ua0PfTY8fL6M1lbq
IsbbFqfuNS07jamfgmJeH2Zw/qOUBVvU/LUnLOJ863gSmpOdd4LJijp1LEcZ2Kr945So5J+OQhYs
6r6e6G3aV8o7VY3rXzms+kEWrbfL8rp+/HycVho0bImPJfas2myAy7TrDz1/5mMDh2Bv4mUTMeAV
5mKy273wnJqfBB1qeSN0a3VpmLtIQ70EWo5fPn+TlfFcwmXctuI4mLvh1AnUKNtMhcHkvLS52eII
rzxgiUQtCACwYHLOp8qeLRrpWiQ/wDGSoEoQUPc37lArEHO2hJm6dV/LhikMaGZ1IagLJz+XH4mq
T70LMBlN/DbKp/dUzymY18kLJBCqiBTZe67tyzSkSei7zY6aNhzxIylroPqbvfC2fW1Z8CbS5D0Z
tApT44JEKur2OFagFiOTyZEsJVufsRIElqBVBjOHARJYaJykZdGEudd1+8x30o1i9NpcXP/+x0Ei
piargP5npwYxdrixBURdQ1mCPLqjIEsW8b+tqcUGAveV4Bi0xhNPJ3loPVdGvTu7NxAp6zYesRLR
ltDVvFXwdKuS+cQIYF5Ok75A+H2A7V89xX02kZ13NVX+p89ZSqjYoprE3BoK547EjtI+rY6DAZEB
jLlqK38JgrWQsASMzmVTaonC44nUojnMQnkAw9AfiTHwkaL+HjP2m5D+pgj4VUmjMqCzpK+6cL/O
tnkMlPracO9D2Mk3q4baExOweM3ZjUwCHXk5vw/6llxo4N/WJGujoLtau7gAehSleKBEfhuh0wK+
sP0r4yw9TgZbIS2KEprF+c7Oxl+17cWqKUG1yL8W4/TMbCS/FaGvvCwAe0nGu0EDX0Wt02D7r51I
HvO6RJk5KV/yJjjUutjlunmxRfFIUl/urr/DXX4oExLLWcXC7h7LqXy3kG9ExuPvhkyRIuXJR38M
DJgDZFKOVYNbeEtPHfegkk26fS0h+1Eku0qIWHnlgTMR4f4aUc89U0qC0DDphtf3Ft48790Biudd
bfMwhX8d5Hfm20Hy2JEA7TjqvuvYSVbZjUqyW+V490k10dAK8oNU7m2nvRA2FKee+bvEm3f+kN4I
Vp9EPZ0Kh9xAZukVKNBQ193l2oXMLPoy9uzdJM2lo/Iy0PIB9QQIo6bzAySijzKHhWggzQ8AovbX
4c1yJKW08l/AQMnC2VHZzoPOZGPG+0BVNEql841mdTw1835U9Oz39FsJnq3nD0/G6b8CR3nX+h4P
h5SAY5DMfVyY8v060tczXroNLnQabpW0eCa63lledaTwKWOpgqnKoI6d5yf7oqjuDSGXrJ5+Br5/
JxTtdn3t/OxLDYOcIdQ8eO2r6qxsuYeAzM5LrAiMi5++TPdoNkDeDH80iXUG/xIFCwCioOEHCvak
xriQ9bMLPfv9PNsXK7NfkBowKJLZPysxQD3Wd771XJh7wttb2276W+Y6LyTIrJ3NkcWnHRwvM8HY
vpfuY5XLB3uSJnZSxzv2xrF2kLrq46y0JSoITvkAsBzUaAsCCYa65OkBkVtGvBzaL26mb0yd10+i
gXYYekD3YPw8VFWpT7rN1cFHZWTXQvsfc5x/Ay+SHayZ4Q4B1SaGhltITPbd062/176O87Hdj50T
M9tAXWCcwqwqnQjOfD8Dk+2CiTxkLHnSSfGLWp2JfGdoQhBh9wpBF1Clg6Wy9pBMlht2aX4k81CE
k4JcYF2Qs9v3R1eYCKVUGdHAyr/jUvsiaqpCO0gO8NZ4hYDomwOT9APPzGEYkCgEXL0Qq3ttdHUY
fOD7nSl7yiCLG8910EZYt7ed43yfrkKwXN26Movgi7lTeiY7aZExqgJyTKZkDEslDxVgk7GmzdVL
SN2a1jMRSS0vdGwbloN+CR1RYT+VJvlIsXvDjrWnvBxB789SE9otO+HdvqJHaarQGQheE7r2kSRp
mGX5A2mhiT5nTgzaw88SXpwQKE1CmblDWDfyHg4JRSjbQeFnZxbyyUlOVTbCh7AhEMou1YEAoN62
1cdUzRNK0P4UTTqAW3MzOTcGkRJFgOH3deH1/vgMTaqnJB1ORZcinmXsC9TLrHjukqNV8d95IlpA
fEh4JRKHnu+c6oZ/9arkPJrglWdslyXFiwXKJzSvY4QO3Bjg8RUryHuWXn7LsBNbbl/lJPuf+N9/
SW/AfbNKy306VKga2j4PcdM28PZtESpmiGiMUweynTiX7ejvvMI72kODLk4PkCrNzHcGtkXcqvJQ
pH4Ftwa2ry13PzRN7PIE0cIO3cEcrbS6gUGbDtOmGPfzVHeQ6kxNNAk0M9CAVsd69u5gwuKEFsuy
k3ChDNhyiPq3QZRX/oFQGybk8JDKaBlbc/6Yz8V3bqZnR9ZH4tYopYDTlQNS7TtRlRYi9FvWnb02
Oea++dol4sh5+4SSiAZdz41cmtahgsfqMXCqX6RpZ8Aih3GXXkM+H069GW9TKKnAFwQq0Wnf3nkg
ZvkwWL6fZXB26zRmXn9FBkPFMIDy/OgGceXQLswVeXfc+Xvvz5HRA+g6eWCwg22wV8x4QAII/QYz
OsCWChozH8QQVhJEhuCRj/KuCaoT3CKO41X5IDGQp9LVk9TqsdBZcDCgjkZMzDoyEorWXB9rS+81
G3bM7pEb83u4aGch000f+b56525TwAdYO6GGKXlslfNPW2HRt9N48ov5xssY9n8OpDvMFLuozi0n
7phobxQ4108mKeTBMzgTcN2ETlays/vpxpekfmCNGzdsok9UzWFtj3qXzn321iUKO8fOwWfCxBHu
XtKAv0AW/eIaP4WPg53t3BTiM5muYFybeD8Gi2ShaCDY37deH/pe+yqnOQlJBX/k0uUmLJiRsFrr
vpKqc0IhEMcmVdaRO15JMVT9ciwFgASxpyOlNL3R7sgiO2vQhfPV0QXtYddagx03tePGE8T/DtM8
yQj9hnu/rZ0zEgRsvTlyHPdualJALRoWTUC6ZEFVwVEi+MDN9wY77wSbLQhkcvaDdCPdQfQ1eTBt
Lw522RdHZ7D1BXzY6q1nfXWb5jBShPg3VmtGrFDVpHxJCCtjn3EZ+sGUzaHKgRwJrZ7O6KmoMogG
Alcg10mgR11kqNUbXAd6RRGzDAjqcYOfVzsQ1hsDDmeW3tcA2e/Lth1v7MxtcuAwTf86YD/FSe3b
GmHCACyQg6a9G4KsehE+R55oURa70mkjCEcXu87KzMmj1fw2TBqmwkhbIyEa65gCe8JC5RqEtaJU
hQmHkdJfWZKycOa5F5cFn26ygajHJGu6RxM4dr7r3DR/pjMl+7wM2ocSRpz4RLtqf9LGzt5YydQE
WgV6vZPsBsgOCUKTOBA5gQJzJ+XjWIyH1uXtkeZQzPPsYRijjCp01W067vQk6tc0hwavp7PhmJRO
8sty++KXTMoJajUahPS5GrsiFKgRxXDWmN24lhXolKqo2HTtlrWHwXOr28C3sl0DgY6wsfp2JyTz
9qLM7X2LjPWEe2a243OS3KnM9uDLatMDtNXzd9pT634IaHMJSp1diPDcXWCReSe4/ZTM1A/LVLjf
qPadB1zAvIj0CdJU7LZH+IgOAcDdRH8ZkJ9GdtKJq+iZ86prJB91gean57vzjiWzH1o4hm+nKpMf
XSCaSPfy3e7Lxzot3qm0Me9Com81t8jYxukDOO9hrzVzUWBUzz6EwUPUyvWb74x6T2Y5wSmxVjHM
wEQaMoiV3Q+lnx8g/wOtLxQRdhOdGCBqSfrs8mqI5OQKddZO7qK9MnISzj2ZYmkF91layNjVE3Li
sWN7exL0xrKFCXsxOa9St+w2n6/irnX1C1pfN52TiIeaeg6CP3/upvKDlWNwRh/OiZDMT8jSR/Yb
OvYmTJGOhQk0gcIKQtlhNiRYdLl7xeFb5M6F9Tugx7Lat0mjX117rE91EeTnMnAdXKqre8uhbVjQ
qbsxRjhhlQzBgOJY4mH7wmUOGBr9WyRzFU5iEvtq1AOAM/IG75WAMdibVzeZggfd536EwEgjKN2Z
A8Rj3TtWqf5Nw2ME3uocpKawu1a9eyfhe451H82+ZKD/pRkMDnMcMX4i4yap06jyA2wi3XSRWwUI
s07XfofyYBYFsxpDQ4SJU16Y7yrgP/yGj9FQTNBh9l2s/ZnSGzaN99M0eV8o1teN7zfZntqFPqCj
8Fiq9gsRbRuS2UlfITqPQylVH1iRw9l3PH1CBfECFmiya3tIWdBUlRgn+KMeRtXSo4KU69GlzRTp
pJanJvegiVd4blThJSNtNyRiZMzP2uvh1gKdnlhXFY+nVtcxqnRjrG2UYZWsoaUoKSR0XeTp4+iz
o2P6D+qQ9mAn9cPUVAKZW+HsSqgYIfHq36Ys80Ltc6CpIIDUecjtS1lnINnqfNdXfXrjM+dFCfeM
vLRE3IFfQ86H6t3k3gfJGhUpC7iHtPS/4ROtS1/X06FqxqccmlahIESHTe88FiihXijqYocW3n+/
Woic7qqOfu9nHPdpT4YvPhw2YwYBqD2qD7AyEuPwZM+JGzvcpqG5Ln7lCh7OZeuCK8P6qMmdMRr9
GlUbnPvFrV9OiF+GyOCSkHY8ENF8T3JdhbqhKmpNSXG1s8sq9DJI2SMxLCILKx8QJEfEXVJRIDbq
8jBL5NRjhtSsqk27z61BHm0ryfamgFJhYwJvT6GDhEDpwKO3a4ErmJwPaHzAb6QY2lstaxmPgnkY
GfWrQ88+rP6PozPZjhRZgugXcQ5DMG2BnFNSaqySNpxStYp5CggC+Pp382160V2lTpGBh7uZuZk9
XKuNN9e31WuJ1I8ZY8qOuqrqk25mnYje/e22jeRts8ywjwZGwjbhv4xXi02Yo53V7xn5owuN9Oz7
B7wr3G80b9m1X+fuWXkINq2w8vZ27hgnF2cjer8839HF/ZjNnacLWZxWncgxG7P+lkZv7RrDm5Km
nN1zt4y/W/Qf0OPW48xZuDRQV1HXdNVe2EPJSfKxYnC3P/0aWElaUJTqtCj2HgN04mkWQWyYh+fa
lX7sjam7474hqio120jq2ThIVXlXd7LDKN2M7dZyJSaVXc7/yqoCw+bIPo4GaT1kVw3WteotSrXr
/mrI5zuCRzODt4tzsJb+t5rG6cLqT36tLam+GkdLoLYufDEmfubkyW9Pd0OsOj+ITOpw1AZ6+Qy8
NP1N9EAXD6xZ7rSTQ8LbTcLE/9H1Sx8tHchAV61rfVNjnbGDHwhnTyg4PCrTRkpYdzS5GD3+yVun
GAgKoHk25M6eZgrGgOmk988IN9mAOQTa+Mt/K4vnrm+0HGFERk8dxdCE5nVbV4q+O7vhrp89L5oy
R/1ejV4+KJaqHobNp0Nty8q/2uWmniysah+cGknYLlQe7on96D35Xpt5+zoEkoM75oPhuI55ruXF
sz8MO8ecjX89yWqPivHrldh0Ux5DrKlx0jHLVUXa0iJanIL+VU8bwzpOSPtCqvRJy06IKPBzZgVu
WANmV87mrkvt4NN100FeQ7O2f9BS6T3b+st3HS78LF3mxKXj4NNHTtMheN+kM+1VpTXdrapPE79q
Go+2MveV1TUAlYGXFIsGtEAbFI8G/m4TJPIuX7cuYWZuqd+gdV26AquTKR2XoMOHJQ/647aW6dmQ
snnxPCscqJK5Y0aD4+kmSgtPvueht34pLteMUmGCK5h+KVFp+cvDQPJNzC6hh62YUbmJOZFkicS2
rB55ly0/7oopPyxduv2YzIVHK8uaT8RjLHT4gdiWo1FPU1K1wbQTtI51MvdGOTOY4NbWzGF/zuzS
DKLKE8Z0ycKBOcTNhfwxi+6v6YzZXoTrv9UFKSiMbn0J8t6b99Ifjf+wN7JputYyA5LGAu6vsLzg
CZM9V0bB0BW/tjUQLLKr+qNkCn9oS4k3py64spYN7/4pzYp41LPLeoGlybhzeE3XbHrwR90deLdw
w678jI09E7nQ0qQPGMcsTiRtFV7XjNY3A7zBEYQRIjNX5iffUHa88DBjlkBEMhGkkiceX9J5w5/6
NluOF9N65klrt2CdrVYH2rmRD+F0Bz2BKZY9FgFa1yWNdjgoeWQCrK8g+UAiRtXN8ZRV1lco8/pU
mqxPNF7KZW/QJ790cxi+BK7VHmpbd3tf2GwtFyHehp1nRWbQrndxUHURvlV8VZUM40lKBnmd1vPL
Wq9BNKVVcWGKp6tAT4Clit+c67Vf/hvo6l7CKp0fiMw0HkOAgwcKhQNqtPYXr027uC/6+aioh5Ei
9+E5N8b6PJiBsVdrXrWJllnlPPWhjR1z1jw6Y77+Z9pGu5uywD40g7U8h6YIjkFn/+7HHK8QXc4H
bynGc+XMoA0ZGJUkKe282IW+6i6tz3RC4/NIrE/i2UYWyXzu3u1url9g+9rTuLH1WutmOsjQcJ6Y
CHRi+rL7anqaoH5U28mW6ka+LsFxlZDx3Zzpb4MtVGxtXO9WWbRRx67Po9eg502lMHbtRiUomjyM
7pEy+wGTxz3udVwZTQNwV4PUFV5hJJY1b3FBpw3qs0lwCL/AAMbXu7JQvwaqzJOzyfFgZ6ORtJ7z
3ziH3ByGhkXJjdrdT0VuX8mc9wasTcX9aEz2NbeLf3qZzIjlMtZ/FiM/9fYSgPzR2jyWqdfhHJGR
TOWmnyZOsDcxk9njeWv5ZAndXbZK/2Vi7Yiwz33MR1m8Ytf9A6vl6ssSTQfJl3Wv1IvxGSvM/DZP
dn9O/c34VXuT+MFH1LplhCFAkVP67HHUv+uipiTT4+yhNxrmuzR8ZCWzS6plYBANjS42N/wHVC30
q1sG7s7Rk4qwQZVf5pbnvzK9Gtd6ddeLHYBP5mvrRkMoqXGy26JGiZ9ODu3BVAw9YhyKvQgamzwC
YR4GnNviPuz0N2MfIPMwpY4VEfmYH4dJAlUWIj2i2DcOo9nNSUqjuS84+iCX1odXLCFOnM5z0+cb
PS+W5E/KhohnkRUjl6quY1oYMzJtF6PZEBdhs0wXfEHT+cQEPhA/aP0ep8aMaKx/VVvJEC2b/JMG
c4qbXmE/X5r+RXZ2t+NssoSLadolM3KxGw0350URG72BNm996Fn7rbLVvs1yfEjcbuD+B5C/4lep
dlzz7vtqlCF3/WKfspVn3Wpz5o8wb2928+aIZThk1lAmojDGGDMM82p2bVXEYW4uj6OzYMxhEPW4
CNKVOIUukCgNSW85jDyqC3HXGjAdWYCePfzEr6Gf6p2dlsXNqPAMjcrNyD/nWXEZeSrfbU4WgjW1
PdB97Ym9XYU69joXGKXzx8TKGq8BS7Tzr76v8r+MICVzLVasMdOi3s0l47jtEGUNDKxje8BXaimL
/D+ZGurmFPAi47qoPera/MmZke7SLnkvEDHBj5lxvHu+sagucJtN8Rz4QwPgHVq/Xs6F73gjzEu7
fNtm07+uk9Qfg3YynOX7xjz5ZQvroUG+e+wk3nrEBQlLs/4+HJrqxVZbtaeK0/R2NOhHfqN8l4JG
PfRZ2/2YqzdHKz3Nr1ao4b0MrOCmvRYQpF7mOklnnFz6vKyPKt3MT7/Q/FpztVqwCeGs850XFi36
AHxWHEXpiLDk0e9GWlf/5hKpqyjC6bXKCGtKcWRJJnC+aDJ9+20ep+LBsdz6F8ae424Mlv9f0WOZ
7u8LZm+hO9VXciqrY5uFNj0fvnm7YKt4EBtbm4NB8Gk/6axKXEOEZz1xFUx+4/+ay2o94D03HMwh
dW5943gnXQZVGa1mkF/w6QG9yBXBHOhLy7lNCse13nib9WHBzrJNBq9U6x5rIG741VXH+w+Elmg4
JukkX6wqp1LozDpAMxS3xs27s1RNk6gJwXxpVacidKaL9rZljyzY/SnHwXzsrY7xYF30v0YgNyo6
Y9bohGEdToVlgKOp1BPXsJNz7GM/eBK1rJlzxlp6sRN0/kvn/12tBbeu1MUHv6LIDqNaXouqLRO/
sbFaGMWlGcInpxlHyDEMSloSJ232NJdJXMbKudRG/VqofIoqAG6A4EdHpG9NWu2nzj/7SnQAmPJt
CNcuAhnjUhJAw1xRqsID2M2yL5uGnCZzi63A/ax8c5/74q1y17idjV+sCjCvOMVJe2xH0YWB8SOZ
hMvCEpnNkvPWkxDLZBg3ITM39SMz2xa79DSpC3WVY/qAfRyYcon3K+5Iuxo6IBYpaw+KEKlOJtnQ
f9QD1juNyTjNIFKW81/pOL9l7ZFoVUfCNOO1mn5N5XDqBvngW1Ws53LPeUtEvZxUYLwWncVrY1WH
zTZpnKzdSi5fVsznsIVD84LTHSpequHb6Ikecyr5aYTpcWyrnRxgptvmtmx3W+fhlOryaRSGF9vt
iCGa8Zvdtuvse+e06V/KsHyydTUAH7Klt5i/AMT+pUXzFAjjXyZXGqucVkiOwPAoN+LWmoKT8vWD
zy79xetsZzf46k8DrUAYNgmc7vYUdOmJxvgkKP1KNy/hRux6mBH23HwMTnBWof/aKC/kLNV/SgN6
NHCQZFWx59aPc+plSejk2wEAGwG326LKcv0YaVgd5VTYyPKMh45V5chqvIPJ5Spd8a7T7DTq7J/A
b6+V8850IcIcAyLHlbhPh+5BS/9aV31+6HRxJX3+j11M3z5v4pEGXUarko8OFnz08nEzTKfBw6zY
yTz6VywcrCUo6W8cnaiMSFaCJv/LBuLCGo+Jc0nzEppke+83bN9p6dJkLPmLY29cJ699zvt8H8rg
W01Z8yO35o/PPw7G0n37wZjMrvMlO3m9H4IRjXLAyue0yXjE1skY4IbCovvXOuJI1fprLPeFAIJT
u9Dc8b/cTbxEaU4HhZYfnXYX7Duo+zxcjm2pEysvX1YV4gzd7rD0S5RlYj7E4fWs2K6sBL3bvrTo
maCqCDiqIVaF4D3NYJuNKb04evzKnZJtm8y5kRjUQtHS+5lUTrRjiQoxtF5xNtJF8HeU1rHmIRQV
g+yWn5TqccV3cAgpnW5nBWa4J1liZT9w6BGVNh+dl908/OMA6OyA0VSnh27qPkn9Snl0yxvXGstq
GOdBA7gqNsf2te9H4+Dauk/MYJ2o4dbIEl1tQofXL3bHsgwv98mqVbr3xIgroMPNlbn9K0B0EVe+
R26Dcm0wHM4RD6w984apyB86J07xcUvUbN54vPflm+DPOi/P/rjsl86+ZoVJu+4Z0PdDvGA2aOIv
GnWzPpW5MHejm8awQq9dIH5IpHnA7qPgHPZJH2hW79Kjn/r5iS/MhNYDPswKMPzMxllzHk248K5z
EZJkt64MiIAQr2M23QLXvrjZ8svcrKtAozfS1ALp5USDL1gmYOTn/mFlcUg2boNvfqNrYS8Pi153
tt8fxm16XNMRTCizjdiQxY/wmW689scahz8Fjw+Q3moOCK7GuAOHi/q8O4RwhYXXf89t+mKmgQcJ
Zj+08/hkrV5+bPTwr19DOymXDsa1MSmm8sUM5GlsvCsv7RT34F4ZwEfYP3iVyq/B0j2XlQIowJr9
ZM14eG3sl4DGDgdlKETwHGIAh4/NIeymsS54mjmRE4DqTlCmK228HKafdlkuaMb+1I69M5uAy9DK
2ngeIez6AB8JqzAvOabvTTVeZyur3vTCzqumTum7VtUfXj2OcZrV31NgCqTT9kPVevRC+gUlyt6y
jWch6kvYDp+qrx+CNju1ZHsebBZhoiKt+qQBK4rZEz3nqr3iINQ8bX4eT04QZ1vdJ7Nhm9Fcmqcl
dS4FV04BiKijFC4yciVmmm4z7rKepgrgt13ZgKmhXMlTCP3suq7ToVLt78JOv70OSFBWfyYXu3wN
MMzGThapVjhJ0awfORQGONTOXSwFY8RQqiV1yKR6XFLVv1fbRiffmUnQ1mWkA33rW5vJanlozPSk
nRG/PbAasQWUVR4YGtg06hY97yB7n4KseZ36+jZ09Wuut5xNvsmLFhs/PF02P9003+VH28UfR7Hz
isaKlqF53arGiHTlbwcaUP9W+wIyD/fupaQuiRoOqERchhArl2RGSBJ1ix3Um71Enj1/kqJbHCGD
Y8J1ds2M7IKpO9KTS6Z4sb1axQalkT2Pg/WpzdWIhyIn/s16yEJ9wjP1iGwxIZbnkN8/ah1aX3Q0
tBLF61rQDkgPSG8xxLUM7b1bzcNZrxnihgLqr3K5OcvNfQ76IZFp/9kIv/r/tzWgQYozt8Tivc5u
DdkXJxlKrBHkA/PIhgmOd5eumyQmUTn5Xe6Perw4WKEOWf3LF9DTGLC91x3M3WKmkLDGEJBO14gY
iL852XMVxGkVeA9+3k5HM3S2aAntLMprbDrJNAExIh3VDX9mI92zuuLupKM/CjW/GX23b9MNYZsx
01rU839G7v/2Q+BS2WF4rxoXfMlx1U6JNaTxH/6amIfEfBsftbcEwCMQvHrx/kux88mqae/U8DQi
3DFlPWSDfDaKhq66wfM15Lax/Oqv7yPMDkPRRZsyGHeLa7jRRdEa13HVtH+tcH0ZMgpEu373oXhW
lvFVzegYnOAlWPFDFeX6mDeFhBSYoM3x3aNt7471uh6mLFsSNmy93VBv/8J8usNzJ/SOB29Wj/m8
+nFoq5PPO+HW2PX1Zok5Za7/M2pcz9rK+RINFr8+9ok3bxn+sR2a4efXhUftSCOaaQHLtnkG4ZH4
65b3eMd3b+4fBQc/DfWwKwMTDztj+rWsUEZict5VxStSc4aidLbMY8gln1im/7yZBsy7+Qopfgj7
8qMq2f2r8vzR9k3GZs/9Q97BqZL2C+lA32FlvdfULWcO3r1lfq1NeaaUcvkF4HGz6PfptP43FeZD
3s0vTuqCpCEjktp/sgfAc6KMmYQ6mlwceS9Gb7Tv91SFP8PkkgK/2vYulMM72tv70Gz5r1Mj7xmc
gx0Ha5PdTJWtyTbCW9csHX2vJuNwZWYIxdoMoh6Q+HVDE7ZbMP0/NXlQnt3F3Qe4IUZG67BiYHh2
ovPKiuepTnfj4N8cx0AJZ/TwbIMgLtBzHhywx8gDLmY6qMDJ6aACenGFlQg/qKm8sqeJMy3cyUQP
qe+keZTP2n8RrDAU3AU2VkxQJW/ErXA1+J58ZoJCy0reRVINrfNJgIe3Cwvdfy6Iid/QtVQOeJ2x
QJ+2rKbk/db/h7Cs+QWwle58zN12mde9VWnwufHpSAUR+gmIokqWcejPlU2lHosGVdagCOHsMmQC
q4mURHMRF9byQmyEfWsNfokuLd/dZn6ch8C4eZLOreP4QomMMSse6X4ErDnOd/NN10vrBHGRf664
ccR+FnPHLt2WxUhbjBczA24cV/R64xRipz3rfg+u0sc14ASLCLY80sF6r7g+y7PCnufgSX89y7bR
L+VKSaDxWWPfz/VbVoTb1S+77YMW96nPAAycRt13oCHkCZg1Dh1T3ptniOw2tNUtrM2Pbhiy69Ca
GTzTVD1h6hSw2KN8yDc9e4cm6xm2pPjW0/LSNaI8zD5dnTUIFbO7W2EymuYJbNU/p5AtbMQMYmL2
hGzk9AGk26DvmOtvUw/Xrdg0M9gMvlUb/YnUl+LBTTN1KZnLj63ng9wM9YQCp0KVNrG6b4k8pSYZ
L+kA8QW2cR1S8YxvwH9yWZdnWYTDPp8n89ncFPMHQoNd67jtvjThqhqXnqivx+wm0cueirxNvwJd
tm+W2aIoc7vsULfjcOymWhzMCX8Z2ia1K0aU2U1oiANZFJgElZZCxgU/1JbdcKjxSohcH7KVIBGU
PNY0v7St2CB/xgliRLjlLWs9m/gIvak9HkfEV/Ax+XJLc/lNPtXEk4H9x8ll2BWmO39xjQiusfrD
bZw0qlcmS8aq19SXA8vX5cBSUlNeoaQeh9Y2LwO2Xtd2HPmSBgejNTBp48Fo0vRcp0InuKoAuOOA
vbc0rr1juzrHKszfu3r6L5sGKyl6hADDZs+oaFK5B6ytonqqJmaZgbAmQfM5hSjOZp9xKR3tv4Ff
OZHtOm/CnEAdXLs8jsHg4tEVpKd0zEbgZVDFMLTrZGmtPkG+Vr1UsyGjtt2G2FoVFjgKlhKien2o
SJS/9Q6kVbmijKjzkMTEkMcyOnMRrw38YLfUL12aofJa+pX4Ubs8C1sJLiJgvGhBR4QtUTGhpJJS
EgLkpRL1zcS/ONljGz7jj/Sk03R9Ku9neRtI9pixXm4XC2pb6A9Dy/fQKvDS3YR38vLwUpX9qWy3
tjlxVJbvwC759CRobV9dNrhfZjH1YeL7iyBG1oUKj+Dy3XHXDXB2d1tlVA9470atJ8wy7mzf9RM0
MKgEjPW+cNWQBcTHbz108ygsPYLAMIYPzsjikMHqMJ3qA6iZ68a8W6X7ZODPgo6ApQgUnEHqP4uW
+x/RxPS38lAl8cAIB024I8YptrttHKNaWGqJ01ZlWWL1hRdEW13nedxLj2ewSll8Da4aRgjbanJO
MBv22aHTWXahMBVp4H0zAFzbJdR7KRbfQZbF/jpjYkhYIj6Y1m9nm+svVZMSh5Yin3y42FEsx6IL
l49lGe+Xfts35RH00zaugSvQ+/FXaoPfv2Nes+rM/4badONZuuEYBYLHsgtZPM+ebWuh56uKCsHB
pPqc7spwlDj6lQ+WQZWAmuQrYzx0hVc5J6Cm7Hm1TONGUoOkuZfS63djPddnz6nY4JwhFt59HuZy
7XAECaIg4PxGiuG7iYy8VWaiHMcioa2vgke3lcgZlTKzF5mH1kW7Fei/i317EaelW//O6rr9MFHY
eJHVTx1/dun7/mbjTfXtsp2C4XKuAyCptFkFYwmKsbgigc2+dHZghFyKAVIIZzDGs6HAjWMC6GUI
iLAO9QHvEBapBQFdPVdWtQ6x02skd9AdTJnCm+Gk8PR+MsVEOJ/QXvNe+9Z4w7MQpaYuSvmrXMC6
z7lhoKcbzZSMvbHdckKRCx5S4o7a/VmrbOuTUNrrf20HCRW1uTW8jqv0kfOJlgWwuWUiY/zmoraI
KzDjPneAfItlDnJCB6xG0MhgLRN7oCEUd9P2yyvNN0iU8PT4mfk1ZR5uiIgDvfIa73Pb4JYtHTdn
nMbd9KPZLAlWVZarcTZsG5GQ0+cGdhN4fjVxp4giAw/xamyDmxnRhAhRxDkCuP9BernDyzKYQNgI
nK0xUcLmeSBUp78V0xqMR2zLygwr81YPkfaUwCq79u/bJNKGOgpCg2GgnEvXSsKG1aKk035kunqv
QytUYE7wZDsVBIDoqcvwELuVz76b9LOxjN1Sz5/D3DhfE1L48HxfZBpiwfn+XuFpc3rS0gxfhNvY
H62qy/9APhHXFWsIV1Ggb6apC+661M7UTEdOq1ugkroUxzatRZMww6LcEcXUvK1k2ztwf7OlGH1k
bcIILfAhXrdNB1pRd4xoKvBFLPJt+0t2ZunsfOX5v4F43Wk3ODmnR+jSO/jQOXenHTPXCXCC3vac
0uK9CQhYicOgnF/Dji1VFKEA3JCngXGooO+eOrctyxh3X39Nam6+P5tVijzOiRQSu6A2SIprde8+
9nJR64mhlsfX1neReLqo8jzyu2NTUUpVQwdbKDiQzGxvow1Aj7+8ced2zWFp4jIcj26LdOpo+YMN
fWttFCYMuNvPcqi8PLGgYIdjPuEjG3lCK3zYnd56bezUztFxzlD6VGtiMBR7ZMhzxMjWAOgCpFMl
ZoDiUK2Yl+BFhXbd6RwaE+1U38C1+Z8K3BeFGOi/nTQNekq0nI7MzumotIuHn5YsbdVCFbGdykld
UQoNFqtUyn1TY9sJ8u8Y3fYSZY98goPskZj69B+YqveBi9erYbYQPSJsGDpY0BCdQe228hGc10VQ
AOy0mI3cFZNjV0hITceKJ4NEOyRpjgmsxU946QIVkIJUKMo7LUz6lM4DxcX2mv4t9ZzxZAUdjJjm
2f4JZbs+Yt/U/9lCt5TxuorFjmtVuZiwZzPgUkDCHUuJW4rE1uiERTof4X5t4vQuzgOkFSHtm52+
zW5pY1oedjnSRrpSe0b2nLYTghYMvcQBLBBFS2Y6JMjNq4XMcehxUri5c5NGpTOhA1WKB4AjgJAP
resTstcg1bwDmCHipXtblQMvyku+6T/+Vv9XKW4L9vw+RtyOYGYd74auHcVDWf/tjPXVKOmp5oKS
Fgw2rNS8fTEZ37jmY7ydrqpo2wTmbF/bK0hfg8xn3B4YRK8wT6fNsi9Q8wdheh5YWfmf35oPerJO
TUZK0n39APoX5aHFDFp9BwYGYmEtjsto87pMfxDSo5doUF4sMO++vWoo0AkZGCHMLtFXfTG/DbhN
aqf9pL29BaG296Hmlagq4e9H5EcoPhE7V4+Qym/m6OwMwBDLnR475TzisvMNhTcw8SCyWzhLGTs5
poP3F4hBDCk27mftXUzKZgzJ+CjJOaV6T8iUGzxY+6J7ReHxKCfrTefqUOZ6SiDUmGkx5Diy0rRG
9ridnTz/nEr/02zrx2Boj4HRPbbG6kV895+gRMfUqpkoUuC1VL1zo5QJmoAlDhROZL1KGOpQUy9y
oB1obnbR0OSwPWmN63yykbaTMHScAsTKQX/SVfgGvg96GYZ7MZXHXHYvVr8uJE9al3s9YlUpe9lm
v4uysJJxbjNpVyVY66CMneNsDY1bQUvBpeO407OTzucx852dVP1PQ5YWJ/wnc+dfszeggC4Qigx2
ChmdXWkIPmyerZqsf7YLydEgTOurU4sSVKzmx/04on2ZdjzLV+3zIQfsMGIHyiXJJIqgDNW4rKzX
+4aKrMLfDnPlfiq774Ljgfyi2q+KP7up4VQjxM4kbB2RSHudY8LYpcV/uVgPYmseWI9EwWW858X6
F1vVc8A3yMgbUmnpxaLc9y5sYDzOjKQEcTbH0jf/rePaROVsHRZGOsxHDJlo464LM99cVG2ZY8J3
T+pxQ6ra14ETbWL8Kn2YJ9XVe79CAc3UdBaLpiXmgHqACWQOfmvLAyvsm3eELb+QHXeHwTBep5G9
ifveVEwC3rCHOUeqN83XtECdaHeGir1C/1JleSvqAFzXQslky/k4aJzlOwCLwL+LcLOdg27zDuks
lu3C57teczTZAwrQ71kgsWU1Vz/014gjkHyPn9LVdCA2KphldY+FdF+2pT6ngX9rfZeswekiuW+g
+Pun2sgHmtHttQ6a58BxL2JGw5N6toueXJ/51j7yCdLdWokmbFCnswGwFtNnptw18v37npnbv9wP
BD3i22QxH2WKOJzKUPCd+JcavRoRyldvXZt1+1SMl0nxAtazv0SAsjva1DxqLOeQTssr2+vqRKV4
W1zxVFd4VaxsW1bG/O/+WJCag+lyve8YoC+tnvcw1Y+gWK/CzF9sPf/2MR7tIH66tfuUangQQX1m
eyYOkRokxrz9g7M4VY541v2kdnldnbXS5qFoZ9YaQaSI8aCCVV/tZP9MRskHZ20yr7OjpZxbJcJv
/EsSKFcUSsWns1kfSuirBCNP+n5+wFz1t+OiWHbL/VSPf3MUnPfHmhbZaakDI0bLRdRUP33OTvPi
w65FiPEjiHckbwGj69j8q13oCltn7+YdBLXy+RGTQLzCloun6LHSdu8X8197TmnKjCzbDQ0g9IxN
Htne06mcvJNa1jvX8rjeAQ76jzfVFk9FOSYmg/bOuZtAb1v2oJa22Nlie8wAUseRHcpMfrYsBLbr
8quYt+fKLZu7sx+oABriyj4aRfkyGWt5V5jt1JIf88a/0CrfDV3MPsp0+J8qjUtoNA9IxuQOiOnE
cgDcLju132GdMqSuy/iT6bY/WmVWn8J8IQduDp2dcLjAaHzfkfXGoi8vXbC8B3fmoMOdCBeh3CZ5
Ly//Dbm9E4O9u3+gEKS2do0jct0tEnZHh+s+1oTJkPB7XIbwwYAvc1ckilbdfhL4su91/trM3kM/
eDvpZq+d1bylC0K8oDgJS+9xp7+G1b1tLcMbbt/7onTZza6r48K209zNoLksOES2N3yWVYncprza
d1O3ntGZuvERdDZIIN7X7Ced1876ESkvktvvx8q8ui1Gv12OYmg6Ac3RzWXM6cP4p6hnlgRwj2/W
/iD5Dd0V8NymZ1cp7wN0K3sY3VE583UNw+d+QLYZhuWXnOQ/SLAXQn/3XdG/1xK6dZw8AXDrJn7H
sWQmYlojICr3m10NMBAhPxTEZAOBeWH6i/Wu5H8cnddy40gSRb8IEXAF80qCnpIo25JeEHIDj4It
FPD1e7AvOzvRM5puEqjKvHnvSU2iUlXoEOUQk6PhfRi6MxmkbB8sNXhXuz1DrkPRLQXoxSQkrGNd
5l7eYnqn1MjeyV9csQoxeNPBzZtnK0KwBZ7MoLpKyET46sSi9Z1RTLek0LesEXiMhnMeeld8iWgl
SfJfA6OCqHz+as/hTyLsPeyOTUgCQjbiDgYyxzcpysbF+YOUWJMnmAP5yFaOt3EWfyD8nvOAsn7d
JbS+f1PlHFzeHF9N56qVF2g07BiC42w0h6EKL/HUE/kb2ESaemW54+dUm0phIrVT8ZBZ/GmFnKqI
7E93HIr8nT0leiNSZmVJ7067XsuDBTBi7wiXXJRqn2lmjxb73TaFXyOd4puPp8cyrg6WGo+9hTEo
G++7ub4nUfNRjsFJy/Y5nLmJRwd9ORzfey/8z2Afxo7Q6lPpxqdA1HdWwCnBducxMub0kaJsS5m1
Y8PmM0165LqGjDIcDM9dy5REkrVcHf7ridEkh94uD35brJjRPUwsdhVV8WeaevKY8MB5XgDoODtw
BF211TAZka/5RPXJJxUIZu1p9yCleRqd4Nm13TOqxWFmh44TzLdSjA+i4cxBRZvy4ZHW5z0cqu+e
NRuZ29+1HclVHzizHrq9nOannMfM4GkJwZ4yjyqPlFy/ukiPvUESyS0qoEFers+YE/8UNgrCaIdm
YjdM0Lb5p2Xr1wa5MmqJS2AvplKSfvJg6PiloVhpSi8EM8dqWSusIuTj8qPGmeUImIomu779LP2T
aXDleb+OaCD3Se0Gl9m18089ooP66mno1A3iG4lls3lry+ZN50a8q1MyzgouLdVzFc4X9Fe0suZa
eA0pyKC44tXY5QPxlAFZk33XZxPvghFQWQU+hLOxApBaVYeKQG415ojYdWRMDY2ZCtGEWFUoq0Na
4+PmmyrHaq/d5GqKgjcEmlWfPUrqIkJg6SFULtlp7Z8bt523xtCzLWvauRlmKVq6+9GET+dBdUrU
fyYVGM3nlG4Mo8T1VRC90B9u1bA5sPX73QB3gNyN/4Ml764qg+8y9g9puBzXLX5KtnubOdmGvoez
WGNGH6JhdXkv9DRVan4uopv3qcVMvnJuDj1IHFgfy2CeVW/sK2N4WnInysecqsR0T3VsPeYeB1IZ
57/ZumerMh7DaqFHkekDI9ijGsaz3YgPn+922ztiy66LvZF5u/WfbhKmvDK/T7GQYUPMGfTG0TRU
eCzmnVcVu0lV4OcTf5eSY5yqLkLDwZlIhVgqfTfi0h/dCnysem3dLkcAjG8zslY9vAdJ+RnPw40i
nr1tjT4Ixh04qZAYV5xgPv0FLFiZONxh915N7ETYX4f6nOsgxLsnDqZhPrVcphj8H+YFnmdQoZ/5
ZOTr+qm3kn8sHq2IDHcCJzTPor9l4dhhffOWztgbkoeb+HCUJ8UhtJA3h745kPV4jMN2K3TGykBY
QEOAJTp4RNj+XDLj2adDU/S6/E527hwTekdokKrY4+iDGQSUwHxbUnubMcREvjAPMjcwdtfHaa17
Q85dZyix3YRPRDG2vsbZKJTj7kRW3LE4FU9Ei6MQadou+Bu5vOcxex+D9jDDh1ha0k0LENGu4fUk
P/Ib8hyWVMDVaJV4HFGea9z/hMeKtPvHANHY0rFj7GzosLDIqXR1ToXGLdQsG5H1dhI0KNJf3iqD
3Fft3gdU5l7WH8jPP2szAY3a8j0v4V9sGC+5jWkCC5JbI/N5+nko5MEROkKVjozS3k2Weej8YNea
edSzqUOPuFqpwKNEZUdIG9feNrdtEl9Zp3rfNWxri1FmM3mmwr5vnQqzTnheH1qcOIjw6tGlmmy6
4eBkAEFbvesHe2bqnxxUP72ysPOI07/F+TVu9QwVOSVmONZknSdMos5Op9mxE81LSKZ7Xrwzt3cE
upQjDcdeLtOTtl3CqgFrSjVvvNBPrWVvE74jMUhOgXTnYyRvkB8nfwQSytGQcau3DfKjkL23nUoy
x7nxsF5pQgfmRjtNtN44enSisu+fO3M5BLH9Ipb8BRUo3ztsEIpyRVPa2dl5FmaEwRxmFbdSWCrY
Ar39bw2/xtp/SShvABYduoW5ZsYZyQVm7XB6ATxwaBXWgNUwWVtUm3wTThqG2MyK0viSddNLPCR3
iAfT1kyLD6/MP3rm4L7X3KTw3mTRawJ+ytryaLPmfBpPtp9cfAaJgruIed61SMYH7qV/TRne5523
m9J6H1r+OxL1dTHtMzLqt1kVx0l0y+qmPSwUsnHn/AV5jIo59g9ZqvYx7tN+DPodNoR221UEytGG
Rx68evWnr4dn2/NITorYGDJoTZA5ttdqpNyuP1DbkMnEWsoiyb1SUay+o2E71dU1DhVG+BA9AY5X
7UY5Vea20fnJHkrURxfPrenfZ0uzq1uBN5L32eb1tGl4LK/ETf3SccJuKKjGbahvq2Dgh8TBq+Up
mWQUpI/rR0GydsKYYDzYKtmTChkxjJA3EMOnjKHBES4QJue87cvfXshT1vaXqfX2vuNRCi+bwFIv
ccDYw2kYZFjErd3h2KPpAF3A8ZbsyAy9cdj5ufUyD2Sc7OEUtOYllB6BNMeLTDs+ooevoFqyhX3q
DdSAXIdzvA+MBX+Ud53p2cGxMgcvYCFNV2YMR7gVIzat6cNz4tc2lAdyD2Ad8oOdqa912aKmxDCK
5FAVcmNl3re0V0LSz1pNiFyQPQnSc8BRx4N5E9UNeZ5B8dBhUhmOjI3RNDm8+PV1z0S1/kv8PaW9
sTFINQoMJusHH8/LrXGDYDPh52xWgdKcdOQX1X+N3+10v2AALL3INt4ynPPXTFU/qoK4okN/Z/RE
Xod/M0pq5ar8nAinoGT1jrRPydZZHl0+lECm3a4vJvw/ciLoiiSYu5jsZbi1esPcdHnx2s4E2o03
iY0I3cfHYIj4g7nwCTfzvmj0VwXxeW9jL9kkIkS0yP271OGRrOV5cNoLkb9N6yaP6xZJHvhz3WHh
UmGHUlTuCp5i/IF/bIk6C5QrF7OK6tz3buS1qs1mJ5L6snA08Vk/mGWKuFt+URy/sQEkxBtrf7EM
dOzKnUF2pUkMUsHmhev3kPIqNyGey6YatpYzIZPjw+LLciWr+6CjF9Z4S7t83y9iFxjubn3bHHOA
H9Nda69+CJP60+xIT63/Yj4YAIHdXz6Y71j414UX3gj7B+geTP3sXQJDIhEd9WGzI2+xtVVwMfCp
JJN9aerynC1fPAhrj/Wx3n116h272nwyS/ns2yyVZQ6/wi/YOb0ZWxssl4qydgGd2eU8Gjp/0406
tathPcXyi1XgTIR72ObNzImPNrZm7ssAr5r3/yt0PUFL3bRbH2Gtqrg2oY5retZtN2XVJjObL122
l7JywB8xdIVB3YKXqb+L2v+vCggm5wyAMDd7GxWnDJNx6+L3WcxY7p1Gi4uD3/lQyxnzsIcrT5ON
4F51nk0533VljxslqJxd2Zr1m+FNTxQxfUQeaT8J9C12ROVMSZf+0GOGIfY6H+3FGCI5NLTTcNBm
ZdHXGyZOzQULCVNIRCrPPVlJ+LUatmFrN8ey0fUBleity/sPHGwHnMEUQOYmGJOtmdHkVAtpHVIl
ToXhrGLusa3DeYWH4CzrsVVlWXvXi1JsWwdcyaTho5Tjg0tBM03qech6RB1NubGEL3PdvhY2mncv
j4QQf5x42ldC7JlhA3ACOqzG9LtKl33HBvqqNK+KbOOWFSaENLLpTuCADWzjqSL0tNW1+6I5+Gea
+baUdG8MeQgS1Tzf8hiYKM2VJTb5TKcaGm33w88HZ8PBQcFOhCIs9CkkJaTpHzY5hQ35kieQpF+a
gBWFjXPPAN3YZAow0Zz+Kgfd2cq+VVn/m+HZbSq7P2ZW91ixsQKAy4vlgAifkuSIa5mysEaHse3y
Kucek3W3PAgch8viPduueNRkTDZmE2CjGKgLiX/h3+UBJGjKWzaUlzxo/hXSEKfaGN/bimT7MNHq
EHS4WpwTBJrya0cNEyzjQRtybwzBiy7Hpzav7u3Rfq/95DUmXsYAzwPHUxCnbVX+l3v60+ZpDEX6
Zyhvt/YpXN+oAWlEr/4g+4Wij6S17d+QhzNiEAM2JSoyBOOi7v1N7wb0s6P9XZFbKO3mMjkZDnfu
UAfvUZ2OV5yFhyrwPnqvJCcpMbWOLjF9m5Ymb/grv+mpObbNykodc6hE9nryL88opSpCNPxnhnO/
93tm5+zqU61t3cmFxLDTEc7zkpjZ5oxVRvb1dVT5eIplGW7Wk6mp8SU7/YvnIcsUSe1vBJntCLdj
zH8yfqD3wF1aUGoZlF1ggrEAmWaEgpLvFt+4i7l5WakYeUva7HKx4DnjYxm83sVCo/OLa+BWMwvs
YW645Jd2xKA2exMxUdP9oENAeDKyX7MsL2TPL0mefZo62DNqv1pArrkaWcQduFgrk3/uiOs2NAKS
zoX9QAz6QEwsZMzlv8dheHLKBbdMpmnw54e6R+MmcBIO3ourKzhpxg+Lhx8Y0x4dpV4FJ4rmqE+0
Q0DPWnaVzHZjZ7bY0ZuTb1fnZiL3nsIXQpE8sLHr5g/yGcf2W+OiyZNOuWNx4V+QFedZI6vyT7w6
pXO1Yb3U1DH0QazzxuN2qmJ9cdEDZn9BvoXfo0AM5GmJZBr60TI47nZKhmhVGcUc3OKO3cjYybsd
1rBfr1OUrDUmVHzPN3+pX/Jh+BKLUBh1SBKoDoFHjn/0nAeIErsht45rGTL48TdPyy4V4qINY2vr
Cbzi+lyFIvzKA+6nKnmu0DPssDyVXnEKZXyebLJ20NZwGp+t0TsVpXM/tyR9ib9DPmFKMTsJLOJy
m4/NS7dMILj8K9CyZOsVwUglOfVbw69uVdri8c2HF/LLiKBTfUia3MAsO+AtwutIe5//rM2f1/hP
A5JLWuoXb+Lncz7hEPjzcyySHqZMhvt0ylB6eMHPsINw4oTeS9IwkVycO+FOl3p2H3TjP1p2+dAH
48uUhO8xsH6ase6atZRO68drr14WRb2dBtU9sM7T+ruHV5FsMhvA1QqGQjd0xjbqmaLZFL0pri6L
b1Tq5XlIm3trhCwHqimmH9FBtmfWVO2WKTxR6T3KTH6YYXCXWHgMjc78f3EJAmKbDe1DHbTHtT+a
qdJdZt8ibl7MBnOpgGkbO/MR8td58uXVbRE6qcb70L7yztf3toNg1zVLejA7vOO9xdscQ3Pbue7Y
MNVpi8jquvohwBt97DIFtEcMww5rpv2gkzE5SDNPrzrO/ScbohLeXGt5yzsqZAJj5klpMt37wDKS
HwgEBOukCIqo1VPwLyV5wsOSjPV9rTls9NycxCihKanZBNUUrt2OvBeYnFVjvXuc8BtPifvRsSGr
rY5KW/+lEktPw6WwygAw+3EgUpssMFJ465l+25xgZqL/wmBGRu5/vSE+x6Hh3xHeZyKGYSbKY8JK
ox6fQcuuhZ7z5cbx81QBD2OLCgdVObvnMhuy/9pwwvtBybBdx2meacZY2ZmNLBPdA0urvemocX0w
tUm/MeCqi2OvW+dp/he3urQhDKKsTw7GDFFrpMlefyXph3f+wAzEy+BcFvEPYsd7OLlHidIK7q4x
NnKiMKri5C40YR7I8iOfMoJyQRNvbDhLamy+Qt+9ZD3PMLkQTKnp/NbqQe1nY/4cdHmEhHdhKPHg
42VP3eBPBc1HKacHiH1/q9TNNuk38vJUig2YAtW/4u9IjlR3FJ0D89BUp/8I5b9hHIRs51Z4lQuA
Z1P/E3PROT0jl0T0PwQimQwi19XWMzn809R598SEcKZ1e0L3VxxC4/+vdLhEL2kW300SrmqXTfoa
us3Rn2DV4Z55TEJ9NdFki2b8NEf9xVEV7L0+u2E6uMY4oVJnDQfMkWznOwaD9RYf0ret8icx+Bg4
ZruHxePvsBU8xoY5HhBSP6bFucAhIcRIAijqnSmL4BnthoWLnkTjp6jyuwFbBbzSjEHfGN5w0j8m
uWBiPxU1jER19tIZVwKkgSg31Ae7/6xtHoS/tY4nZvvtagGnaAv97rkcwpp3obSwBNJYN34PTHBo
ydBybG88POg7V2YV5pAGxcNrxycKM+tgBMOjK6gEYgtOJcgDvlEHqIdyxW1WJgMBKl6MpuemLP9p
I4EkuCThKffL7iolwR1nttd4OislTcP6D4z0Z7/YweOUV3ekXIOzN68NHd7fbd/2GeQryQiTkfKG
ldya8mbqaT/9U9e5QDWa6rkqum+FbQ1H6z1OxTuk/ZKUK5Y6d2F+mGKVjpKlak7GVIw/trmYB29J
gsNYm9bvmHRVuEljHJ2mrZEygo5RQ4klVrZhdcu8yjyEtXyXErodgi9VL3sfNhLq6qZyimrDbQSf
J04iVQjr4Bf2m0X3+2bOPIYGEZTUs15Ga/irEHU58+rkXvYEQFgW9uoox/wPCG314+AkwGkC6B5e
2iy3HZXp0Tc1BVDgPaWa43IaXRAeqTWfFBCiDb9GksvoYf8U8aNT5YB9dPFiMwujZKynSDDqSmfF
zGZ2kIcNvqtxqcZrhkbzMnqB3ge1F1zNkuBz4swt5a84L25J9zQOYEUDprd3RRs8tsoC65Dj4rZl
SWhZZDFoytqKMVO1d1lBobyMLqS8hdVNvCwFw+f5uZ6p1ZNO/yLzMDuZZPhMPpzZVBcSeygm6f2x
1vFtUN2NwOOtwfwA36nED6EgSZmaUUc4ZK9xm0AJGag1+sGtdiGobmBHKAjA0qfDkNU+HWX4nJmY
0XtfJXdSyc+yd/5zggBM69hgtTfZS1L5Tfvs5OOHxqThuclxtJaK04OCnq78UqjF3kwye5gkkXs1
ES4nM1vtBzeBp+X1zDIKr9tOWtsNtDD+DWn1uMkScUIVvk2JcLFQ1y9OaS/bsKK1J37UYOdPizvG
8M6ln2znPfRxH6V284E9xd0lWv96Bfy2jPqjmJnO6bkuPuZxfrXt8eb7YKS8rmjeuyqX19bBry3D
hBFbzRyzaC82VvkTStrNHoL8EDfORaWyjznLyWm0I74cqxYFLlZMG8KeSxi4S3s26wGDt9FeRz8X
TJnEl6aruhdmfm8E2K2NpDw02Nk2RDj/G8b2z1L9AbpHA9qsvNllRvtnwZHVvwtHA70IVGMiMwH3
0kYwlUvG/Dkp+4e+s2+65BIRI6oGEUe5Db3600lpc91heEzbAYxb/Tck5h/mzWCHggMXThi/Vbc8
GmV+15RQQ9b/U2U1tSDlHCShR+oePMG+Q1yCg9oTK8MAvjJeu3r1AUFXo974DKsBcTHmy/DLYYkg
3bQXJ81EFJCzavP5OCS4uSAskkWJB4q/o0zkwdSdX2GtCJ8yVnmd0JjSVZMtt34YWF9hsBiPPQ62
sz8HqR9BqFyGbas5qeinsdxBmekiEyf4pTII8sys/tkGOCsudV0yHdCuNxAxVWywyMgX9Z7hXJ0E
Lu5hmZLmcWrz8rPsTIuJGwZOpsGmbxb8vJnIVWgZ5OGZeNXvpuGV59yW+g/cFmndAUXfp/mFlfbk
Gk374rCiJlhazNBdaBW3qW9Uy8kfgpG1B5NkWzwyTfMy79w5vvmm1KwwxZOk52vW4xmzd30Y5ti8
FE6QPagkgYcyiOVpyH5j/jQlnp/S/hLKGH6E7pjnBHZS4wsYzbYnn2BjAhaeadOeWvxPUJRPuAgz
rMVKTZD8APL8K9cgKHkl0IL3KCH0TNakxAlVoNgldsvjW4Ht4V6XWX1Phv1VqJ64dqFK/Ge1kexV
Gstlhw9++ieR3moc+VtVhpwvsKe8/3RjBvepHgg04vkK/jNBTMkt/Mpyk3OMQAHOJlZZlcMIKSQ2
E5g3iCJGhWHW68LmS7Xoc1ZCV+0Da7oNOAxwiAnzn5wNnaDruealj1X5auYdo5pUzDEz0wnXG+nL
GJxC5vX/mjkzT6kmDikXtTSkw83wmJe5fYKeoI4CqDuSrm1hTrLiMCLcGJwBQWugLZ15TdRM1m1I
/b9x6u3VDj27PveeYf/n9S3Hc1ZIkm0TTd0AhLqwM/3E3JVwQUP4d54JfBk4oBhrEWB4SkvkiNkI
kQmE8B/xOFKbBlbqAuwkztb16UIpb0mM6b4MbYxR5h8URTIYTPwEmlXDzeSQBbi4KIA5zTrhzqn3
h4eCobuUqtnXFeaQZlrmswKFuuFTDZ+WJcbYyrl8JNzuf06Njh/GcJKnCu1rG8c917szNvpsT0ty
NknVfbtTglLg1Pq4mJW/9RdFHDoL4qc597I7Eq/L2SYPdnHqOQM2N8zptrBTVGpsle/EdsFuW/bv
0ODTjDpWjR7Z+zYSUPDhKeeGgWFsLuIVjda/k1NED3ToIreD7+b7sJmKu5Sn6I7AYEyLFUh371d4
LhWxdBTzsJrvhOMBJ/Ip3M+OS5j8cSlnIPtpM7ZQeR33Wy29cZJzGz6VpVJ7PgzW/BSDJ07BOGOS
Yd9SdhaCeSSLpMwOJHg1lfhOizL/UgZb4pn34rzTU5PuZqFMhlAGEkBoLyO+BCxp+xTv273wK+6H
DEHyNaOXhI5pgtwM3GL4DlRLO1+ZPjWOnn10UlUb1VsTp0awodTSQTTntnoIRpXFp7HCjYSzDH9T
B9OISDxW2dNQZ6W+H9ssFlAqPZ2SG2VL45r1FtvMCFYHklit/t0co2miOuTEsBbDYkMLpyMNfR6g
irFYTXlNzvRfO8SOSxKkTMPVVSwuQlkB/HBrLKG3i9tw0fcL2sZTjG13a5uziaUiyeR+zHzdHEyO
zKhJegTnmKOpUY16EkJ5b1Vg1E91YBQvoYMsg5GiPtRauZ9mWzqbJs9zluHxswWo512i0KRqwWzX
STR1Cw+l9z6B2nupFlh2aolhxajW/5LYn9lmMfaNAMmxOMNh4GIEpmAFeZQ7bbcTAR1q3LAi/cEX
fXVVZgpnpGf139Zr/XmL52HdjRDmZFZI1g9YxzjQ9IJuIwPR/LMdr3opaXwI29dEzxRrvBuiAVdt
hCYuRbgxXTvXO3skbUGCzwORoobziI0dFpg5/kCsCf6k6daPwGyheTjKvXNC0nxlOxYbxl3OrvED
c6sy2W681moPThqbb4RS5gMf5sr/oMDvKgwy2xi6+4ZcKXJC7vccSuFfF4eATNFTN6PRFXdDR97z
QdK93qTnqXmXh6DBFAT1vZMI72Y3bDinBikfQwtqOglm9Sxx+DEP9sm6phIbx57MSpntfGyUB5hZ
1mfC2XOX1KQTPSFZAJ9DL/p08RBFDmP88+RCTe9NNPwUfZYiugluhq/yO7sPDKLwVnWxROY9doWC
mkQ08uBMmDTQmyBeUBR0pyIz3OdUsznV7M1y7zJfemvKIsP1no3VQWYoO65hdFeDSB2rRWpScxPZ
+D/PN8L/xlFCNiE9FV6lkBD4CUBHymcXFXtEOXdhq90s+DfogDplk+wMnrMvymhwS+fXH03jiSwD
OPfcG6PMRCr1UDr8Y5A0JKWFqFqeRyJx7kJrI0aKjT2OazsCooeBuW2dY6oxb7YmnBS3JaJpIyjs
bdK9UbpY8ArMRh0mPyl/Mi6lPSttUXHgXG09X4Ir8wk+GARJAY3WnRFGvc1ki/iKE7UBLrI4LZih
2C7CxjqC8bQcwbpMoiPLl/bvbBaSN5MtreMx8Jr5NqdzcywUzoxjkEPUA0rPGNFScBOWKSbG6U2y
P4BRm3YyS7KHOOvsPxAcBEnzzH0KzCV5BA3QEslsyoOYfAPleNTDUc0d8LqY7hlXx6AMdid4y/Dt
OENR7VuaYhd34+if8SHW18XvUX0bDyp63jKFa+fhPIiM1s1hGJcJ93supuEElYtyXDBs9Dqi2K47
MB9uAKoW+VIejAnqqccQ81bO5N62XOxrXlGHz60MP3M8uavnxHzO0VRAYdQLMwalRZT1hnff5gT5
+ZIBvYyLHTl57OOTVX/uGJZnZVjmFT+u+Z7PPihIWlDqvjqnK9hkhLn3Xmm0kS2qMMqSdd4/Jd7r
HHvjizstr05lFnedMQ1Mufxy14s8QCkCPhqlXdC/hHnAvCeQYxpBCZweam0Q3bEua62CLDq9DyFD
WnvCwmDRjeQdoDr2CMzGCsAhnqXNpzp7c8xg10G+D+sGGngM4s/9aWVHxxXg3KvigEp6nXDn6Ztr
5AiSDib3nGeNiyuR5t5bRuL7/kg7W0foj0R7EreNeK72WCUZ/YUO/yk0Y7cf322G+zyq8Bn74itP
9OfItodZTNZGLObGoErIyEAGIJQA84rt4oDfGj0zUml3S5PsKpg8YY/mjnkmPwI2zdryvm1t3z+G
RXv2jf5x6GI+Lhgks0E32O2Lvv1uwuTG8nKyeD1ZsmBbDvInc0hbNeln7AYsXVBLlJLP4KiieYpZ
Y+ABQyGjGfX0ppWEI11q+3nuGY3H2iKiljwzaTsuRVhzM7KLotUnyd6I0UoxvC87k8UVCQ9lKS7k
fPcqyS6mni9LyRUAaJ0c4q0L7nTG6gT1XcO3XnR6s6wWF053Ncd/Y/WPFuVSZmGUZ8xAWX+8OJgK
8wopHkgfll2E4HacVyvx9GLomUZDtvZ+znuSLFBbN0snulMnAveBpqAEhJyMwXaWTnPVC4tBCqZt
iiIST+yYpMHDUrcIM0nllvvENqx9b5lLhBYFrK33rV8hXHnLLapaU65lKcHRjUrgYAz1kF/KvmSv
A/xWYsDwLMBfkZPusna+ga7Lj4EIeuI9efzUeGZLV5ZhbSoaMBbOOGMV5c3eNH3Tv1eCjQ0D1e7J
rob5rpzk8OW5yMWlUyyPi2dIqNPCZQmAibQyG2Z7n4iquSqWIj1q0FW42gaUmqHGoO14snjF+g5I
y1uW19SVI74r3T4kyssPBOvivWEY7XEAgrEpa4iE3UqAaIRjY4et87+sKoc9uuu8DXrWP+UDTPfY
mbjCHJKnC84HF1Ls6G+YqX2avuKQBdhd7I1+wemh4t48Fyz72AF6c1gSX6+7Axx5CppxIBDZWQfw
sAaiHWmk1IWll4J9v3gBcCHPr8S5S+rEJEoOrjwXfnhMy7La1w6i9ziFzZOYPM3bkSfiE7IB+0Ls
qnQ/0dmtCBxZwkAWxN3iun/NJNQRUEmwRf8m7FF5+G3CeuLeHmQ0waCEeuJ7iCqaSCBeVWyYfrrv
84TBpGQSdxDgVzeUVZBK3HrYGP74oWx0J4PE2y7IJMlvcCaU+DxZcDoNa8vsN92PVQ5IsiLXmddo
oKUxTjAnyLTJuCtOgdPByCi9hMImy/SCaV0TZhiSZdk5pt+fCEr7d+x/8t7zsSq/ap7/fTUwBc0w
dL9NAeIWf+LlPYb4TQZaTkCts7nZqcX4ll1ZcHL0Pxa0gSgnpw373cYNVfa3qg6sXdNhiA2l1e4a
g5myM1rfqIT9Fpdwv1scvzoFpYdBpWs89pC3xT0w3PzoapO1ImZmEneu6n9ErpzHoZnQRjllT0Pp
gIk2mF5VYRpfTK7FrzE32205Y1nAmQwkPchFgxcYSHCC52bTi968xC6lnpGV2KfmpnmUqrTfuoHr
wo6x2zmZ+Ws2Tf0k4K6xGqb0Wemh0q30XBOp3VQvTBH6k8mgmPUBNJ9KFHJvm65B3wBYyU8aDJCh
GPfjPKnIJGZ3dcgxRslIyFBxk1zI+mPHG4hWWhaoljZ1pzue5pLpTMFKCyJI07l30uoHYl51m5TT
bm2deBQuIj4U6aiflqwAhDIlaaRljZXSwT9VBU291S6VmZN29S6WPqFZszOfpW5y4vljqy4kLDGa
1UTDYeapw9izLGgYXWenEma29mjN/ALz9WX2lptdFMZv2Jf9Ycra4dqzF2bPjNK8ZxEi/m26gwuA
Axw6gulBOIbjPf2c+2JjAN6laYejseTL6CyVfBpVXb/pIVH3gBytJ9lwK/iOQ5zWJj5xP8zKjcjb
Gk913AaR66S49kIQeWRMSH2IjvKmMeaTg5YbWe2iz3OZSVCu2HNUMrwX4dAKiL5MXrIAwyHfZOzu
rKJQROoMJTfF7BT39jBUd2Xc1/9j6cy25MS1LfpFjAGif42+j8g+0y+MdNqmFSB6+PozVfc+1Tku
ZyVBCLG191pz6V2y2jd1qlUoVrMOibNcy2CkzsPWVD3bfK3XcU76v43pstaRgct3gsRiIHYdgBhk
F2ucJALE5tI0cKtM8caE297Fvf1tU8SdOsC+Z2z+OIMM4ARGCfkQBFqxLY0aM5KLEydNA0oHeahU
xDEFvS9lJS6JbTQ0OzpKGIpf427aebE458H8PXt8LDugkC2dnyzo3x1uVFT1awdQDSTB7cJsm2Cv
vYok3B93r/93GKQ8jN4h9X5VjU/kaP1F44UWL3KTWZlv6D02krzTtrpO1bCtAQ8g4/fzFCyOwlU2
0PGbr8ZCyDNvRsw2NGHs80R/CEzAaubV5wX06YuJB2O463/aM5rgFJ10Jux+D6gUZaotT2acvg2q
uBYxgishzK+YmKA+ci4pb5gKMtDS0CN1UfYa5rZoiXeGc0tqdnOp2bL7cHiB5LGzwxKlc3xYkuJl
5gfyvD9ZDtVr1YbjqsVwrtIUdYBLg8BoHujZlgk21egiCorOMErWNFjWlNO31BBfpmDPR+vrZQ1W
FLyxVLpsnASRqZ9cEeQOUIaBxDazil0E4nJjmNULYxVG1tAcegca0VXZ/VqkV9UFe9CIdP3Cl8ju
kTfnR5HCyG/R0YANb1sS+yrcfHoJpRhbLZn+NiBUbkLU4nG0/KQDzP7QWU/QjukYIN7oc2xiy8Zy
oWwtoBO79n1cHh6MJuabH4bk5SBvmTVuLSd6FwOTmCU/GI55UGZ8MtLwoCZ8FB0wHxrSL4T0DEf+
6fr9Z8F3LLnaaEBqn6eA8PS6i6n9MteEdRTiCvLPzjzvKAMQrP500e9afFTLtAGPi55K66Ozf170
QLJ0QVNIsIcJPBJNii/EilVUuEB9m1GdF5O+mgavAjrE1gQLDCrGKnT4EHGGdWLYLhg09TJMTf9l
yqZdbj8XcDtTVnhgtcdgzr4DacLSpmYd2RA/5urbiJvVZH3mdChNvlxSZi4eQQPgChHPxjR72Htc
Iz53jHvnQUKBZedGnWanj4G1MZX2hd/k8287Y1mFCjXzOODfFUQpoAsdEWX74RaU9NYD9+Al2TXA
T063BBKyG5l0DnttS6x3YY9IIqvat6AvXnjFbat+2CocOktc3cJBobFQLA7tvA/yG44qivV8zeS/
y74iw9rMajZBeHKUGOGNdY9xTN+TsSeZwf6DUfEI1eMjqDPBPmOy+v2NiYaoQgLOAzsG9sEv+iet
f0tGBKrk2ldFtcuMaW/FNhoB0mcmWyOTjPWYBF/5qH5Vyni1rbnbjr33rlckjUccnvzV2bbuNjBc
GOv70MtOZh+4R4UYqinml95/aZMPE4rEKsG3bKnuw9LJmRNctxjl2H1QGsHSyjcCxwkJSInLjDVz
EBNiuFk8ZHajD1t+rtlrscpMJtJUHBz+buIxxhY/n9MRDyvJKhRoYfQE1dQ4O60goccO7y0UocDJ
WFJZtpmU89bm8W0eUO/wFtiVmUR0K2+1Xp/KiC6cw6xN6bDHTvaEaQwTUpO5x7AnlrtVyFddzit6
IYjFuxfL9EkE4MHRgp7CBsRgdEpLhQoN9ED5g21Tr4YsG/fuABUJ1Gex9Ffl+mhpJiajNYr3TVUl
6C8bydhI9tWvvgnFE+XzfEiEV2IvTNuLGQ+S6o2jmRVyqog9qOFh9NJRJ9UL7XkNL4WzgQMGsbk9
1rxhHes9IXqGHNHemLeFiIHmATcnGBD5fuX1b2B4LtC8T2KJYYk2+34GRjLYpFxj8E+Cjo5bMZH0
h4uahjBtR045LPjhLtPiA3oamPm0LXcyYx+UiUH9rJ7CGc+9BAKxsTHLrD3mxvs6dq9Nq+v2BG0C
d/w17vELENFF3dKt06r6SayJ/AgagKy9YQx33BuMyUO/9zu0gUJ6TyTTc66DkE2EDCL7JM5OWH9e
iDFYEfj3UsVkUZEGgBrjr2Wgn09VfuW9gmFRXBoP6DagEMGAwkNdyUmZ8AN6z0GHBG/xmBhwQO3d
zFgT7TwSrTN9MZH/7fnEJkYgMEi+q7p1oN+OFarFFRE1f3ueftulTRca2i5locAOt8ak2CiG3RSP
yIkGj/5J8g6BwFhPMmNBN18RPX8QQKdqRpzZA9Fr2A/63D8TeLDPneQSm9Gdzs4zB01aZ4GoNn0e
X+PJ2wWq/Vgy7tgwd0hhxmqr2DEqs8y2WJp/YIhcmFdsFr7ChqgT+junYmrpfYqzRSkNfejTzik7
pHkeQ0L4SA+jF4aViBwIlLZlevXG4SNcTNKUOpslRGBgJlGtG7QWs57pgUa9uBP8AXa1ySKIYGrb
eN0G4YsAhtxk5GiGYRtvK3YNOB4hb/R6IsXJojE9xy/6Q4Dk14qm8We2zTNHc5ZiAdGA0nY6cloE
B1AFezH0T9EwXSSXXzYEJqGW3sTB+JJ2xjNomXTjRDPchpE61ojFSjqA8Qx8nWGFPr906a+w58VA
nTkk47gv6aCFEakTDYIMEorAzWfYaNft4uCIH157ny5qyeYzDEC0Qu/u5syZgA7yZFcDkLmYU0fd
vNY12NYlNl4DhaDMRSkxxCNxLPnwk3pM+k0r3JKjR3SKB7E2kupKZxS06IygVkXp3jGsJyIC3xLN
veJ1t09qxMHSUmsolh2TqP5qI2P3TA5Eqhl3E6gv2zA+nX5Get75+4JXaMLZphnoYwgbTbWKMXG0
+cOkFyPZ4TJi1knf3NNBJXi0emN0dHD68icI+rPPOXywQl3qsQVwfrfXbuvn6B6dM6tWkvVXPiRq
jvW4jOoaNKPYDgqXeyushs6gPW8DrTUMwvhzMObbXAaMpZa/teBAOC2LvClUgw71YY4rktTDR465
NSgazF28Pmov+yZZof3Vo/Y+x9X81RCu+qDD7uOatG7C6x6ZbLyTQ9bSl0zH6FWUDpimMEa6GaPb
ARTOJ4ookByRQAOIUOf2QYfWMXlEM9junslc4GB8MZAGMVy2+hSBahg8zzGRXAtGnq0f9NZKET4G
PZkTeQIFvLm60lM7Ji4VAHd+glDWU+FkoJwcwidtxYO5nAsLELVCqbYKE1xN0mEcWmK2CQJNvKN8
o3msBLpAEIn67cE0D0EM4J1BdOtoGUEjBxK4hiluA2OybcQ3QmbnGkHNlgNhsiIJldGGV9o7Jw//
Ibn017Fjl4wE5gv9ibd4MckzWko+kYsnBHLEZ4V7oOns9wYEQhq3PQpz+SdKx99sSMnDTcSzp8J3
omCf6UMfPE/YuyUEjj0k9ksSWaABrI0K7acCMgsjjYOjQnClqHdnRIVdHBmrglCjPQh441qKfsKH
hebawhTA6hxU+qC70W+aqUQnwbBBgMQnhoUWcRjvF267HaKhz1BrrV03+IV+/jVw2yc5ex+6+RuT
0CihxGPNhuGZyfwqaZ6rdDmlXJtrj69DOpgrSCCEsZip5k9Yj9nR6K+w+yjzMKbZhpSqG3nhZfRF
7Tzbgx2iC1/CSRjw0gQI4csqPdmRTS2evNFT8PDFkuHcmYEPQ6l8FrMLjMKAT9GZPQMOwEt8sfIF
7ngJ02piNF3xtDbJIZqcY92mHBuCeWt2Trml5/2UWuoJPXJwDIcR2IsCWwIEhe8o/UmX6FcZur9U
gFpcqetYlw9nGi6xh8LPGYpDvFgvfiD6bzt1XiHpbbWO1A3q7kinkFNBcBvk/Dw2pNlaxNvZs/G7
idrhKbSDeDMa+a3Omye/8EHuG5yaSF/JjKesMMdVygw2zAvOn6RZ7hew/44x3nLXrA+tYMyV/veX
ZhI73ThrjmzdHAnSgzekSJN7BFr20lYbqYLsMPUaxl0wJ63jaUuUA82jvmVAOmF/Iiu479/9JG0B
JPpg18t3aww/EGJt5yp6qxSSQfb1d8+WD2QApzaJj302XdGtn+clvDEp+LYrHo5+cHaLnD8Qtvw2
aW/smM7faOptsHa7zKoyaDiI8oLc2uYgbhfHPSWcalu0tWlJEUNHnLHu2gltqGucSlOyXVzd2rBs
67VpqbcU4ajhsilzN9R513ts+OVm9jLyz8g5Em6MfsxkFhMv/ismxn++TS1vR2tW3MkvEOFDoXsY
mcdR2IAWODHOogufgBwwma16bc4k3vkk5elkTky3lyDfhQln6bC/0qO7hnlyDMTC8R4BcNzP0Mcc
0qDi4Q9dGUgL6Yvj5GeEJb8SrEubqik/1QT/iVOAlBUsFKGY5tnganlFgMH4Z1bkX63CwpvXk4l2
v3bBynvSNw/x3BGQsHTuoXN0Er1nQb0hQArxVVHSUBjo3Rchs6aqMnYC/8WOcSTCIkrYW2WUJoCT
CDKdF+m+lG3OqB+YBaejqcDEloKjsuK2l8iGjt5/x9TMDxjAMb76FDkA3BjkHIqMcOyfkIHJG1P2
GMtUI5ud78XtYcj9DC8UDL71GKXm78atsI71ieE9eLuXn2WZ+4gvUMX1hJIjptGApqoiBjlz3HY9
5aGzwxwJSJUYl4nvhddCvTgw56OoX6PJRjVp5/S3XLjcnuX3xTpB5bLNQzO5Je1k0fnrxLNKG2Of
9ClMcW/yj+4AQF7O1IfJEPinMepQDFVmcTHh/xzYbuxt5IVonYal2qPtkFuErO5lKQ0YJY5NsTTq
SYQBqJ+0V3+3lAkAdqdp2g3/+Zr43gAHoyvSM1E544YMD9oT7eRi+kiqz7pT7H0gt6mle+PkZjNh
yx1pGjqqee82MbhnPwA05PXSY2a5DHvDY9wLwBzFIZPpXVImy6PqePJ6I0YRGrrGU2ezJ9G6aVhP
VrcNYaltpWIyNlj00JlCJFthDwRz2mzU9ghaxMoKD3uZo0C9NNl9VMMfAbaA1ZV5By82ImfTQrh8
8TRBQUE9WBl07rb9XAzn2hHBRRojwosiKO/TUupt3KGpkSxBDeQc1OqKY0r2OXltsGev6fZzFi7b
Hskm7HwmfVbGu9RvomIfm+Ffl/eRduyWPJY+bA704DP8kOTbYTaxqhv7YkY2ADRmWTxNFUOIKdrm
etzVhRyA3aOkY2aw3UGQvMqg/ek4EaEJCP/ZcQ1/1WsOXuh9dWN26sb8lNokm9MU3dn00ULZQOVM
2geqia07otKFX0Hco4WlJhLpp2w6Z1VG7TYA0Zgb4uH06s8iGjzOOBpWozYn1pE2yUDcYxnjGQHs
Z5ruOQebg3w3Jau9/7LRCmtD16ZJF+dkDj41Xd+/zX0/oUAmrcZILpWvM25qRl3cCySrm2LG1a8N
GRXcXtT3J/jim8Z1PiaVrUdreUlFBXEg2QsCLVTPtNZtXqE7/+1dtFGJ4gja6apExhdvDi85WaFW
bVzHTLcR5cW2omNbV7+TdlRoJ+VpTrPHlNEVbbxnWE33sbe+2mV67gcPez+H0pxgpS71xpXbGt/a
mOLP6YugG5TY1T1fnLtfu2hl8q8OZ15nBHunVTdBz06BnSErKrnMEJd4N2IXTOu1StST69m3erDw
rov8s80ZHAGAgmF4oRf4asIF9kfhr0SR7Bd3PI05DAFzqRguGs0xbuxnUYqdv+RX/f/dlPOkAH2f
jzGdpPkaBwSnoK7+XfTtLvbHe2iaV69uWAb1l9KMk05O74EcLlXYhjr+yASyXoZ7piH0xDo8kv1y
Qud2QlTCsHn4hVNkVxbyiMTmpjxzbyM33oW2ZPws78i674L2loeoCK0Y/Jwqzp6c1Hu0anlY/xlf
xhvhnc25zfqQg65xoRzFW6zow/3H8kgVMqIGGb9TeK+LS+4HDx6zJ3IImTmhp4tU9xLPuf+L5guz
qCQvriM6raAH6xYp78uqrKMoZ/BQFtXKCodU8Ophy+HiIGwv0ru1jOdIHInhvGW896yy+u/W9ggG
HVEAG4EZNRJEmaTUOHKcmYz5C5CCDm6bTdlNad0xd6VlbhWMYmMnfBJ00AhqJWfcz8gMhwHrGiUW
Uky1npyQuxiUKDGpPQgu+zO6AxpA3fgLkskLqExSvb2I7VgLWWrT3lnUH1DiN2NKNFhYyM+h8tci
GPYFRBFNzwrw3rr17xG9HMxniLlxt9ad5rwNxGUQJlR/snJ1Y6GJzXztOvO07ybQFJhgUzqbgzNv
S6iUDXUN5k0iNWjlAiGH+npixPAVTgacKpzIdb7lBbPLbODXEXKayD5ZZLYzVz91BuEjs2Ovepo8
BaOvs4qtbTMkH8RJr2cwB7wTeCX0nPosnSr+1tdLgGmb2azl5n8nVnPERtxZYMgKSWumsl+lBZ5W
zuVB2yHk5CHdT3TuiUrhNIwkA8mB8oEqioOAoatNs/wSMnu4jIoxYDK9chEWNjljssiX1yrBG7R0
pwG+DVX1AjS3gKhhO5iMovrSYJtZpvTHreRZ90iWWVwxizz9N0gGl7u1W/9uhuRxx9hSwqFJ94iu
d0vEu1PR1WzEsjEjtN5dysmf1pBbgzgAGLOOLMwJjohewmLeuvVyb+QAh7OYoCFqkfJyq+x4g6rw
14L2xS7wqksMAwOFQiHfy6E46etKogT8zzvN6yuvkE1Q5G8RYv14gtzlBFRxoPz588ylNjCdRy51
4C+d/iDcB7K75UN5i0XAmRdwhJEdzUqfVuctb7StcrCz0rD6j0tj5ZvO9KnUyc5F4BOZl9zqoO8Y
cU5gR7PJsEIoOyQnl9lvlqQbsUQII4NDnPsHl6NSjBScfFetR/eegsE8qTx4ql1rh6EItauwsUU4
3VMtiK7PrHNLgOjSJcciEszcyDIEvDze0bTAiiiCtSM5JSbh/JFlE21eNzj7KMBWc+28l/h+VrPE
NmnPawv7tl6h+A3WPdc/giw0K5w2rOxoXLZF/F7xohuEuxU8thx0EQTL98LBTpqjhrGaAmJ8sPes
wDkEXQIG0GkQJWB8SSi/zNo+AoV6JIBgxzb4GlADcb59JSBKR96zJRMiP3kfIIzvnqz/QMHDWMxy
14+KFB7OdRKyI3w2pDANslruZqr3sWDZycaQf3C1GfxdfGBZig62pjHvTSRLwu3MqR5sZ6M62n7k
l9CakeGfxmyZsqd/SxIl6eJ5a/z4R2mC+mW2H62sGoRt7dKbDeyn3mmfrcY+N3gOaZugbW9yJvjL
JWxqZ5eyKJqueqVltnNCKqWlwtzhIBcCiLYeu/QjcHBj+YN7QjEFhhslBQeNmlPE+BY5nFWpFx22
HmAsXXNkErczx/IDEQQAr4wQ5DHKvic/ZTl15JwxkGRzR6mvivQFRsJBEu0KXCx4ixJ1sQgTyX3p
QYnvvv1+wMwM1X1rWzGfcir/tuHskr8zJpvSznGHY0zfjeH4pEo6LJRH+hXLU6y+oe9dhJzfctN7
BC5tW/rBBcxz7rlrVW9hF13GRX71rjmttAd4ihNSQpx7SIOqC6zntvXIlA+9Y92Vmso0kduOnMwY
HoBsnqum/VPRGDV4e64Iq36pdPCkEdxk5u+rhTdpXYgnV3X3sE4+J3qwBw/Z/IMOhYvGF7pmaGMh
92l7Tux4UjFwkPPNGBe0GpFv001GCVZW37Gf7QvFoBH6LWJw/JN0hKvSOoYKmHpQhm8dou2V5+ts
pNasn0SQRrfYwCPJqX+6DjUHqE66G4GAaET2woorKSv9aEMRsWZgfaicGCUKko6BFgYwjHRyDr4u
A8emjFFb+szYSGO60BsX+2JMkmdmPwvlfuDmd1BVLt1kwEulb8+fHGxJ7Ei6eHwRo6ANO0hoJ3Wd
Qe+Aw8vM1RhJEnTbq9ksX8pDsTpNuQ1lgHcYkVRHFgUQo/qTIl8w/RDGbhrpwRpM2IIw3yf+/NWr
GhnsOL4y33gz/CQG/QINdeC4V48+x8XYQAfk3QoSU1dGV/4Wjr8ZTJsmRHsfwpRJKh4Lm2M1bZxb
Wqtr3ZKU4PW3kObKijLwIPrhCQVute6xMPjNWG4aJBWUJH/yFs8qFR5KqOdOypMB6h97UeK9dI7B
rZZitp8XNAVnpFuzpk05b3UMIbyh/3Lo+ax/ncplrNVnIaN21JTo/V1EV5wzM+jR0t3jVi9/BUQi
fHiSioXWPO6tj0oOGGnahEZmQdQpxhvvj4rj5xLWAMjJ3x4kMOkx6U2nBwIjTZSaruSDvmPvfSZ0
9LmBEBBHpA1aVXD3WssiE6DnWA/M9U5v0nr0M0lEaaXVbWhw1TgEPFkzsg3+Y2jzj/1iHIjopIVH
zrbK2p3VQPu3UdWg1WDKFVb0J9pDsIxXRQFucMriGDhwZmW4Sy45r6BygFZhd0eHUqUVzQ+2DEJt
6kNs5JeR4z4H/EugCSIVmijZUd/EPVSZERHWZVR5y7SFWgmP0HRwIyt6jjAzcbYg28erzpVY/P1c
Z7tgQJBXhHa2EWQPJrV76mSb/DgLefJiVi+CxOm00e0Q+skdh5dNxYwVQX1Q/bCHvDPxQFxk2ct5
bpD6zGUx7IAGRxaVUn1K2xnoUgkgsSmOlRuGGBnKGs1sY+TvGjzBHAzF5MC6MLMUTgrmNbjEqKYd
oNwUeulA9gz1PzzFrT3PX45bXdjeDiH53zC5jv6SPYYi3WV9f8c5tfETMZzAZivorvCD0sLdZuTN
b6CiGCtaEgmve+YlnOoFRw6qiIM1Me51p/nRxvScsgKBNuMVZjCtE+PqHtBhXNPpOjpV/pqUGbMr
b/hZEPkc6EfpjnF1N6PuKLrmT9ymL4GiKkEWsysQ+ef85tBpjoMvnxjoHmeJmmAc8vZXQI4etSNU
upHR7iA2OBruraOj4VK6csGlcrLP3qiu7phyP71dVNifrmxfZs3/idjqQR5s8nG6O7FxAOdwBku3
99vh3E75gWbvaxej1IPmVMBW04TssdWi0ZSCuWKf1m26KnvjdI7XK1gvEjxHR/qdRVEua507wCxt
6IEFdZelqraNR4Mub95IVdlYmf/Psl2k38vFaPFapTnTtCwv0WIQZIGbkZgR0jJkQjBGy9veNlkE
zmZAdl7Zmr9TOvhdsXKikHX/KqsbdfosgUvInFYY90YOrIF2ONY+IVXqkXKFwkPf66PVnSaaqmUz
rnxAxIsAS5sCVg1DGPFRP/4oVd/RSXmbBQNy0457oh4oiXRrq87irRdQw44jd8UY9+CVP7ROZprb
W+10cq28bjs5aIISHOIrexKHhriN3MgP5kIrU2kJw3IYBA5GVzNMYoVvogQ4VzPObVODGYftXBSL
UjOzN4EJDSzEJ8Fkfz3D/JaM8+wxPjNJ21saB1/gltrj4CC7oQZwAUSZABa9Q3gNYlUqT1Qw7R06
Nplo/hRsM4IIcViu7H4gpygN/iHtoUafE5y1arkMNi3YxlbMtQvrMXFmypZ2xCYLUiR3jWPiN/rG
25+qg8Ji8fGSfjs6kIyAxmcu1AKxUCxFn7MYb7aLx0hfk8dHXWp8+YkBP0k8WMX9CpEWMCMZYtyU
LTgEuudG1LwuhHLuRRzBwolb5lSS2xZP/xSexqZx901PQh0WPUjUB3TF28QMf+Mh+mDjRkc38Las
EUTVAYCPeHizfevuN9NbzeTKnabPKufVVYYfAcYzWPEvRcMZcnSoYYXCMtVmanlOJlA289gh61lU
/2MCwf6S0g5PxSDinTWH337Z/lQo/zgQsaUNfX5cnOpMhg83I9vhpsUH698tPlkulscMOi8zTHqy
w4/+NBnT0LJd8JKX10Ilx8rPeRUt8SM1mwlGfX/WX+WMWqtc/gsHZ/WKay2XfcjDGJo+NqH2GXAg
My5jl5t6WGZHpNbFxyXS0UiG6YBc7T4g1n8CFLvQBiKXQk6HuHfPDXFMQqZb1zHeYzvb6wdiDBHk
sOuhRrh65fIJ5ZenqBf7cArRu1i3Wa8tVl2BCi6gzpBt9THp04WqAt4ZJH8a6XJgEIeyNtg0HRzV
FwUCNpWINq8Bxv+xItChtH8BVDuLwXmU/bHn0ZFH9JwIUYiIbdI1Bv21sl6mkUtNj3oROxbibHO+
VYwwnH9Z/dJm6TmnA5pxDs1BsgRRzYpC0cXvjmzwGa6g+EBsi4uRX841lJjghlsaHbSwPaAiw1/J
yNy/odtfl6jIctouKQ+N17HDMYN1ESxQSrPN5U9cZlMypMWG1+0sQx6ddt7W6itHOD4iMPCt99H7
aJ0ffp9V17t5pDXMtfLY0q2G+IASht6LdyGFYOtkhAejheAnXJDafgZNhu60b6frwTXRQAzr1JTw
7V64YC+6tYAm8LLUdCJdEgSJR/HiNR+HC8WR13Ny64Y/cfWRg+HjHxUcH35wmSxEkPjiPIi6/vNc
/uHSC4RazK6h2ARag7N2rWm18GFnDsYBHVFV7nq//Qs2XuB/LI8WBii9wHuiAO04vib61OcfyzLb
24CTU0V+pvtIQlr36Y+DcwwHGZt11R9L9jH9XzQMTFqN9x1HhxD76ySOaexzYkoQQXGwtV64CxOO
84QkrCG/+hSJ/HTMqpXs0PwL7igUTdztn2M5bZq+Jpn078K4JJD+aga15o1fITPeaWZD+r8vjEVj
Smevv5SeVxZLEsnt80JVorxvYjoDboQ86k2IH1DU/gY0MP3Vx9lbKZa//KlQ4mYzDeid/LCgWRPa
t0V8enAZ2z+aOuUBsnF533uc0WZYw4FNkKRuxc4nfWf0YgrrDwsBGQBP/Xt4Gli9EoQ2+oPV4IvV
lMNZmJmtMcXgLpAZtg+qGafDyzj9JCVE3NLbsAaN4bmRtE70AiRPx9xlFQaRbqewYJA1suHjRsJB
9ShpIb/Z7puLLs1rvgNIaxblx2B8ZjFDQnFQy9sImxIV3TGBJNJVwGXExQdf7BSUV4Ti/f+FDtMu
S36z6mc2aPgXRhhqSgsNAU5MHvgImHW2984YWP+E09vMKFB3EoQCofLENS9+9uoE0QHHFfCKo2uk
54VMdQoC/T5Sib23kP/yS7VsFYsPGRnEK8XJC7+s6QJaT0DXGMXys12LlpT6WyQ4C6xq4zTfGbMi
1jTXp7912lq4deXRYqNg9n5pcJ+QPHYw/OlUKkIWW44UWpfTA8AR8+/QAyocY4IP//BMdeX8q6UR
nmcf3Np8aQ/KyjZWP+srjCfzmFvPCWvDD+otQ5GtflS7ITw5xUfW3lidXAV0sysXoB83vXjHZ1Ke
zvwB4/Z1zeM1sR0EZkIb77UCEctPpFCThvGDapfTaLBNem/FwuLGCerdEhRARQjH8iCsBR90Pa8W
7xUNzrAQROwDZkOVvTg7nvKC7ZK9QTk/+pcPWnykmRr83qn800LoQSUAYNc8F1AtG9HeC24I4+IP
vg00NFsb4xmLPP3uUKNUPogv6x7KF649wZJDgOl28aKjn5btDY7Mnjm1WnFfOKrT3Ou8e5Xl3+Tq
MVaKOWGS4/GOTu04o6HTuzGOvhPnT97Hy9dsewduZW6bl1KfLyWN6QgmuR1HnwxMmrS/1Wh4E2PZ
uNI98l1wt+bUOsXIHSP267QvNrSAscP3HJzf+fAzt3YMPsmlWU0cThlj7ZBWb+boqSGDdRiSQ8yb
xKSpOMK1nSdqQB65sv4BubciP3gbCt4gfG/Yhx3Amh33qs+vvf2lv4Whk6dAEPNM4Za2ySOpyJkr
DWY1fDizPuvNvWsQUKCH7pQJZdfeG644OlN5j2dbb4xG370z+kdCl9KwxiwV59verTYsErAVW+Ee
iX0kiUN+883/hzbrj2Pa+SiMYRzyFA1s+MmrMN1Xjz/hUv1aJ+rJTz5EyvXwd8IGnCkqVt9roRx5
54nzUYJ8d+RMVBG46Xe7HE5xOuXbNPyIU8Kne4KIFrobKAn2dKJplkWwLgGtxuAVdSmrn4cKmBAL
VYnqMQRAQxFT6dcKTty10+144+QhKkUPCaBgetvtaiZXNa+PaXhhHHBJ22JltB9EEul9Qh69wN36
lBF2chsgaDQoVEs71NFFZ/6tXjDky6/gG/GEbhzvvaCA77S8GFNnkVU/BnOehga0b/V71gbynUC+
zBhF2MiSxNpD7dtEkU/pqzZEcm1sI/xZYof8Kho2JdVBWsiDpeon/ReqXq3YcT0z3+fIuKN7jpMt
wOTK8fHIJPnQN4A6rerqcDLgzTlhX9bvCa7U4vAQwOsYtOCaHKmxZ7KQe8s/uEzntCjBEHrGjr1a
ptabiLoPtzLP4MpfK5F/zPb8zK2yIms9NdGXfjT6mWKaR21iyhWX6t5b3ivspXVX33vFI8W0Vtcx
3Flpoh3hp8GwMMWidjUzqvzuBT76jVf74mNBMRhDAkVV4kjDEeqsXBeLzqD+S5QVEXnMWo0LcQiH
lBf05GH/uw3Bsh2yyzCf1AA6rrF2qj+atfWkF0kP3Qo1JQg93trtihiXA7dAv6NHTlpG/aSfnEV9
0ngCHwA/eUCDkOXuwSK5qKKnWOTiaETLRuC+cHrypwP2l3meT/3S/HPQQq+Tpvkh1OvQFMGz1bk3
0c7nODQ28NMJW4WC4o/tN2OoWz7Vv+sIIHJFsqkS5gOk3sBpAqcSVelEnrqT4cyO5pG/AvFrSGdU
Vu5FCIJISWA6GXP+aYbx0YzcUzWIt9wT9yTy3ZWdg1hx5HH05jO87+PSVcdQph9kJu7J8Dng+H+k
YDrKMP+hY8t3ZdmfsmzPAML3TRQdbXYAemb7BNjHCtfTegryu+VIPhStYDcE/VJqtR2Lo3XA+7nz
9Hs0eXIcZxcPC5kayd53FtZyJHZQ8jaN1Z98FU/wkCBc8DosJmVxeiK8cgyNaeUn9R/py7NrNK+T
JBoocNTvkVuRpebW7sjWTtu7UpJ2w3A1p2xYG6Lb08g8mqSme8rax9otidvnOS/RJZZzcFik9VJA
adbF5YgGjkHPAQvz3mb9yh5HLQdkrxxvbvNtkBKdigfPtimukfnW/I+l8+qOE0nD8C/iHHLBbeco
dStLNxxbsskZioJfv0959mpmx1q5G6q++AbiJldWh+OEoAWpfIjYmr9Z7YfJralN5sQ7Z2ivAhAR
LkxgNImqV6sGT3alVNY1TS9/zHzZkgQlRysgzrPwIPq8AqPZm5gVuN/McFYVgMeKIUc7XIPoJxne
yXzkP31jZhZJJjLwQ37HmpQ1nHaggxwSfjls7LXXn1DJE4GzpDQlAjOZYzfwUDq/GlRjii6BsfXY
53edYzjwOnUY9fi1JC85fzG/lUisj1rC9BSE0m6RH3G+6C5HTwd7UqWaPqHOsPRiKZmN69jy9xN2
AJb64IPqp0MoFAIFfVTzdGXNBzeGl54JTwtKp/5woWRnoMELJHqBX6+Xnj2+faTGwKWAyt40i7PX
UUqWbwpBGceldkyWq09loZgqEJ1rG5pb27OBMQ862mI0trGGtwqEzOz9ELRbwcfkkuonk+LEzKD0
YrB04L0xkWKiRJ6loOM3SzKq3nosIP+NBQSvCSsFWACFg2uf9N8/QVyUisgavle0SbYDSoLfwceI
WP7Y/T3MB+Qd3rismzBe9jy/CquN4S/WUoDAdHslgw+P4j4q0XjB7EeXmUWPpDeBtfR/67RGw8Dh
4UeBGq+qMoYGxENpo01s33gnpFAw01A9yPyPgn4jzRKUfL7/+926btP/vwXIdK3Aw9Ma2f4bT5Of
DovvMQGcROk18pYQ0V1n4zcHw8nYSNrHMseo1mfH+MARgMiu75aO/rZ9YLx/5sUM1rteJrU0kG1K
1uKbBEjkjcZH7uW7oLxZ5d+QypzfmSTPCzt5IAErpmT4uloHm1NZomzLKQjkQjC5SPJWRBEO+Xw/
ZleuBF1za6IvZDNITF64JlmPrD+qwGBpD+yvNgGqpxNmYFMOT7mCQoF2hoSokt0Mpth8Rl0WMu48
pMVw0lVpWWUPasq2IvqpTUTQcI4A6hRPzXXETpYzcMC98qEdtIQ/XqzgDEgV9fKUZxw2/902Y1h1
s9roMOHAVdHrsk2SeAe+pOWzA+UCjGl/0j7wAJvP9LxR/qD7FyQQ12hNbXPvUfjhp24OVYl+gZFo
Z3BIBC+TeGf3hLhC+Y6NZLEva2c9BP/yn75XJhq8ZmCsEgHit5pBV/PZsjl70xED9P86E7/dMXig
yWV9DXelecwIAqU+6gQEVfyKUbHv4vKU66TYle+I/YDHYxfHScyutB7hYF9D395lfFujjeDMUDJN
0ZoTHw4hsD6kKawJzkm+UtEhTX5P+l0Hb9rSGZF8zk4s1rolTIJqW6XjKsx9OFvls8WUDV2aG+t1
wFwEp3zbtv+eQcjjjxBJtAKqkGPHJmClG36bZgYuxlK693H07zpNWIO6iiI5ACI4JXwTBgy6nvWE
QGiEhTW1ozbs9tTZRZITRN6DykDMp/aOEdhG8Kmy9sgb5R4StHRTTWTR4T2S0Vr/z4maJqehCMeT
QnaVT8FPo2u20X9brvw1vQffEeL1v3OINN5mCJttSvmSMnvQgV9H3THvj//EhM1d7X5bVb9eSGMJ
XgJEmdL8/0nWR48DxSEPO3NLWOZN6wutok1Lm+vyT+5pgryvDRCiZwsiHe8hHPTIKOQp6B9qmFwv
BAn+E3djoWAjl6OEADSW6rVnEujnwyGST7oHCLiJSHDcqJX4e3jfdQqOsHzWwbfijHTWe87tSrk+
+rDn5iOxhwelDyo/7Ts2MAlNCfkcxj8eUxV9eU0bgyOsOupUSx/sGkZcuuXUlTrDUf0ICYd+9MNZ
nOW7I191ZusQC08ooglsEXx4PlDas3emUP83Fik+54kiQyvAW896Uog5LWoeb3U8QRdBQ6/oXhd2
WQMjdhDIehRg0RvrHBigm8FH1sc302tuQE98dIIZn5o3h3UCb0ltuw6Ed5pe9VvqCnHQ/yyqfJN7
MDc+LIiAerii3y8Znw6NMUf3C9nmddigOsjAwwciOR71kKMg0pm4Begg6HhHp3Z2oOS3ifxafIHg
GnwvmgjSQjq+oIYMEkQc1IQ7N4KzGQM8nfMakjoIVjqFAomCux8M+4I3oR8IX6R1P0cbugQxOswf
kvxD/5vuUNAnp8R90I8k8p8USVonDL6sTt0zJS5n4t/irvLWnDy/eqbHd/yrEvzR+Ict0d6q+weL
SsjIE30sybH6NOiP21GbKztlD5pteU9EUmNimMZllRTG2cAvQrMLuVsdOJi2xQD9navLbeJSMaAU
qH9G871HqJ7vwXmok18LWjqTa24sMiWlADsUYOA7GvU83+mPzwmskuLB9V5LEa54jxVjujYDOKxz
X5dv9YRGvz99RnUm0EM2BoH8pB7i6UPMyYZksmXY+C8jabgu78qnfR4T46xnhXwUh5ZU1sWGeRQb
CWpSZ20bDtr43BdyQWpj8/AeJm/86v8XYGNY6UlUj8eQxwujQAfrdUhBTArA2FQ3up6gi3f5NREK
M332rpMB2wawObeuRuaJSGUXFWSq7wBXs5w0TU4NUMPURQbWVgeem0dzR+8ycG30tKlhZDYeXUnc
jvdaVAGZ/1to+yz94LBRWnO0cBzVAyqdWImzF9INQ9K8x3ul3DY++Ct+u86r8FRWLNahdiCNzPPX
+cmJrPlFx0ZeIBxia4PDNN49hfMZFFQ6ftTid14WV8dWC8j+qnrp0ZxA3iUEeCq3pmOvw3i8OZP9
GPSw+TXO2gvIGmFfBwi3UI9DAqmxfVhlYwqLFNRV0ICPGgRSEgHsFK9A0SlKkxdJSyGK6jaFuQRM
GWTPs+/Pb4EtK8wRRf2Am2h/8Lv2keKQIVA63McyJvSmlAvtvEOBepvl5XXuGKtosgTyemylvOey
SI8TiJ2VrNjM6AJOHyjl9acFiUciib8Ynz5dcG8Pr3kjeBDaNM7eN0yHZFdS+QCCS6eZAQbilpE9
bYSL1xouU3XMYDBZngqzgrOA/o8XDzc9mJ/YH1jK2BPcbiMyZL7sr/q26cYR/P1fiyZELxn/+/n5
ZGX5o2lMLxCYEDAau7cwDD9lAKPJZ8qfdN+60TKs6Oxn6QlgPoMEZ6+G/BK34rVCF2Nteg9mb11Q
yj8qpprKx4BBtUePoQPYw4dY1J+NO72HfXKKM7nRpb9uWgoKrUD0t25GD2FQxgmhib3+j3Nj4Rbk
W89JyjCo8/tbwu5FRyPK4bNPePax235i+Xw3TGYshAWgeAirJnULdEVlK8tEviLPu3I9F4jEQ4eB
CpikiBPT2fA3+IimLaBrcevZq4A1YDUptOJj72Vq28chxLx2Ke7Irp30a62nBWypq1UG5bWxygfW
Ng94cmMjJI+OVOk+ik1YEC3FrOdqNqSXuVdSkNoMfmff87J8lHWPIEVJ0zznMrjnhtV8x2hgw7I3
mHIyk0P6MKeRTZi2F0i5ofCNqlRhGdspQcTKKGrIg+5bn2bPE7WHCYAKqgz8zVRhssmQAjLDQ9lT
uOmho+oqQA8MW2YauCGwD02BO2fOm9S5shY2OKWoefrXpllKn5V11CPtRI31pJPeKEOGZJIOB2wG
dOppRrjVrWKLYzb32zqH1tLSTNq+uWxxMLo7hnzHJxX8dIFinEUhhp4SlPauvPDh5GEaXCYeMXiO
scVVuCgQoYnhrRsg9qwi3CJVjZgU3Wk2/3YB7rMqw4gLqYz74Mbp8wwpZm6MS1+CKrQY3N6cMNqG
Rr2fx8S/Nawr12bZeqDQ/RBjoYAlIyaNcsJzvZ78hSWM+WAG8klO46te58vKu489hGqFJjBFLTs8
7GaQzH3u7FGTT8YF6yIbZcwo4HhQrEzO8BOmdgkVAXy7845CG0EUD2t0LnXMHAOEkPtyE4Jdi6AF
6aSkx41TdZ/ostN5woFWE+XHl5qqGy1e6DLAMSU4CodS2B4/mFST93nQ8lcKEJZ9NlRUdhgVDGzn
nR+w7G5PT5d6eLEhbs6pMRjighLdUr8R6y0L3VFtyOYg2FVvdY6mvqEY2SaUhhK2DAWRm+mFDyxX
0EBLj3UEAbmrFLhze2N7zStNfdWiBqVM480c1aYOv/UHM+O3hqqPTDolL3oagJAIZhT9H0kfV1Ue
pLMEOz6wTHOfcUKcY00CxfsZpEmPSyMETJCjA953lMBFcBuB/SBYSwNXr8zE5xTtWDWDf0KiEyXI
fCmfKi0lX5FD9K8OOJYDpjh8Tb0CggJ0atlHRf27QHHEpUHWg0Y9E+MndJ3ksivQfwEm4xfFy2gQ
TtB/TB1CjT2MrzXPUKDVVMgE8k2CNUa/bquZSQKvIcKfjXlczVdOmL71GRVp9TNFdxuZgJat7rqj
mycH5pp4BjJI74p9qtUuN54oBHzTQPHuPkPl7bIGG8MOR7Rw5TH+oUCR/rv+zdQOEvAoZlpkV2xd
aoBgtFL6n3o63+CpqJe7lLAJdgkqeWEgaVBm6T+MxxedUPTRMwd84F6oHnTeznROhu0nTfhvVX4o
I3D4wjowMDh5qMcIfziDjX0juas2vvJLB3Zx+mzkwbxDo5AdPU7u2fyG0PCGv1B/Kb9EVoVKVLdP
yVhS4et5xLPmbKvoNnnqV+wBhkU8KuWg9d68Z+uYu+bNNcmTot25YLPRS9qPJOiCGQW/QzHBcAbY
CyXDt1Arc6s/OBh/Fo11Hbv81QjlG52QKvDKwRiPs8zvDOGGjmhmMEln3jlu+Ra8bvCKa5QO32yO
tm4T9Ec2M7kHfwJykJQrxYAFOT3Y8C5Q1Y/JqA3KFZBL3iMWGhTv+srqwXNVqH8HgOFICJiAR8vQ
3JX1qy53SvGhzOgK0eVS1M0RTZCNfv6e0W/LHHF6HiSTlK1+UmFTHWM4mrov6yFJllC2PIkevQFf
+xnC7Sqs//qoAa4Gr3hcKM59NqYeI0wkKCwE6fMFQHDyAosIXEogvyjY9N+VItS3rjEzcPlLBEIE
ujPgysYc0rYVB3iUB72BiElzHWzdaATtCNFTlwA1UiKwrtYmkReLQn+jteOr0IA1UF268iTD+gLE
+kEl+b9+EtDEtueIdgw7Y3EBK0Bpq5iLdeBeZ16fvmb6vOkVW0p+1ptQHYBa9JrHscdynsGf17r7
wIb/WozfuVDP+onokKUjnQm8xqJOZkyWW2JPOa//77LpT300XBgs6TvpNzkX2t3pZXfTvLOmCEX1
2kmUm7LkWVQLIBE8xDvZ69+jD0qf/u6UcSViLs3MTbnnome6zES22Iqa58amlzcbMydomFfEHFD+
1LCzR3bUoV8CU0KWWWDSzBCEr71UP2gmkL/eJOc3Yliml3O5hZgAHsdwW6qdyR/quroIJnRVmKhl
DtQDtE5YV4REHYJmFyEAnEAz70vxOJOc0xa5gKo9FSgC+lbBSAveMdWRvgxcPNomgi5uTFR8jIMS
0T+DTNZi4GhDzCvQb0yWfxa8y/36hLQE+H54QISn2oyOXAz9gNEswp4YReOmSQ8Zgnclkbp2xGGy
vN9VgVxuS3SCaU34zDqwW4v/07aYAshkzxBrF3DD57pGzK97zmx/i847wJ6w9bZ4hLO+d77axMOL
wjg0Qfdl+N2zNSHVBcapmb03w17+ahmexJJvYkq2FrEra+x7i/E7ChQ4ayRzjoiuMx69CD/pdqPH
qZU/7ubCBLrbwFwrYNlY9c7MzbvlLjQa3oVFCy7ozbEgQNuUWr2TftAuicjcGqZ1yNoBmTMdaOZ4
r3MuXJl9iwweAf0gpPudmHQanMKa6MB67l960wAt1RvuLuAZb5skPAbc5DBLFTg3xL3Iwan2uwz8
3eS2J8NHHVm3MTpQ6q20Ts36KrSUVX09YcTiHNoZrP7EL678L6Glv1SY/eiTU0vUZKa6FVhYTqtg
8p6BGaRG5tz7+IuJ7bZHA4WxwsFB8O+SRtPnGFSXKAZZ3qJa03fjteyDtX5JfZUdCCi6GtFDGczd
dpwbjC51UKApjCFZ+YV7xidjr/NrjVkp4HXjl9VUzGSrhvFwCOLNYqJnMAnuw/zVr+AGk3R0x8o5
AlODQDg4IyfYmDHIUf69c9tdzxVjqglRLl3rnIme2qfeqesSUy8s9N2VjCNQnthV/HsTfmeujSAS
Povyrsd4vHRPRNjzsUHlsKae86i/xJBdBQqnTes8GM2Dm/PrQRowW8gSe9go37unRoV8aH232Fr4
llSbSQ/KwR4yMoyAg+lvatnyXM5w32znaAoqRRcpzCxgIe+QECeohjwJIMTcRzf+SiVOkbPj7Aj8
6VwBq/jQH2vOYbHQIOSDCfSl0ZCmij5tQEMMkeJVx1xbRw/GibqG1uEs4k1EfotPB3HRWy6sXWaG
z7pW8Ua2wgxktLlEkP6SEoXFKspRXjHDF98GaRBXwa4Zx78YryKs2+Hka/ngjbEnKKHrounUMIll
mb+Vptg2nMW8TmmnIQd+qTpzn0bQLQMzJei+QKkX7J5QDeTlFRnbexwlk3g+uRmfF/kV1xyvs00C
avBD2VcavVqPlmYcxzjPRf1H3mAA7Qlrn+T9gwDIo0BsiH6+FLg6LlTkZPDT5BVQaHy2n37qQlED
y0g0xENgR6rzT05a/FRBOG5R0B+QjoBt2QMECUd3749p+ZyYAuVbsOAF++CzPRsWCBDwh8b4jLTR
2pRQT4YRgfMuHX5a0g754cl0iz9trsAF44TQO1Bqnea5c9x3oyweItPjQQE1x/PZGnfwT3NeT5Xe
3b4/jD3WSGH37qSYg3Sdg4HbYm589B+RGsYIJ3JjEBhW+Oggi65TakfDsW+rcbi5xLs58vL1gjz0
qlVYM8Lmq2OJf2n4aNG7mCRxV2Mz7Dq82pxrnzjuufKUhhCGAvvFq5oLUysySMSo0swmi7C8+Kui
CeWmdoANG0t/rKz+A+Hzo87kjikfKVLOsa/2zJDWvVve/4F7kbddYv/MyhuRsYUSexw3xD38t0Yw
2jMuH66zl05JhEV7hcM4yifDGj8rmI3exLS5THcBdTMGU2dO684S7C4Rd4rC6uCN4yd4Qtgmy1kG
6V83YVwIp4nbw8yZT1G72itizijDBvsLiDNwBJD83gTsQJ+X2gyYhbSfuDBAMKxA72V/6np6dihr
4LFs9BtIUHt2VPyrLQHgeu09S1wQVtO7nEMBGg6Wqc1HCjwOQWJBGGSfJpt4gcaDYSzMYcjpl6UX
v2Zhn8e8uOU2T49Zx4o64mcMIWAVzTOyxJ+6Begyiw5qQUmRu59q/xkhTvpyhvhjulH1RsWE2BN9
f4bpgsRGoMnVv6NvFe4zx25bG9Fz7CQ3B3+itkP1XG+2Bry68aE5lvzdMRVDLJ3vXAFRLjtCJKLG
7O66zejhuNbqgrmwD6FbIwrTLWuznXYL1W5UTFtlNnuQ/8iNschYwKbA237XLUuS0Yp66SGGaOVz
kAKuVWfQ6lXLa9CKDXqa0SoNiu8MPE3URD8VMmE1UrYWFa2S3UvbxjcDyW6G6dQ7xJ7hXzGzUFJ4
yZuXAv0x1U00KVX+ru8nRsfDFh76vWTkb2N23+HQHvUbhnzwyJmwdFvbhzld/EGbHPMfc5OHiMjk
FVODXq4iII2okPFGEcIxwFtrAAT8GsT2srVtfVSyvbiscsRggkcO5+ukKuhU1nFIBaIQSY3IY+08
2O30h8PHm0c0TcyQ+5hrxNskT26CJeXYtmxZABfQzaD/Hq18Q7LsofdB53xr8opd6fwFgs0NdmG8
zKz/at/Z1z6elylvJp404SpAyiVEQGNOo08rN6BG2J+inQ7ILa9RWbi18Dh8iSJGGFFZjoBXe8ra
LhiZuyYeDcD8sWDmJMUY7lu99WJIgF7/H1rcFGHi9p1h8SbCaIjHHsl50yvGSZT/PinTBrbhi4NW
vGYlhsaaD8ikP0cIVnR+sGrptiJvP7FLKcER67+X74tz9MYy/ZUav7SD2do1u/fYxxoxBH2kf1ZE
DynXyDGHR2oASMNnxX9tSWPopG7GLkGZpkWrOShh8QMRLoKDcqNtLF4tpRgOjj8lLXrUmk9F5j/J
mHElrqNJ62zbzkatLv4VogaDZUO0akbGJozRGflmEokadPbXM9aFQqAFE7srF3JHSjJLYVnmjodz
Ce1x7aMjPGOskufbZEbrvGayzpmkOeuYAkRTjlkxo2m6oI4Otusu+TjsR8P7wIYSoMaJJ2ko9y88
ZjDH8pLF4743utMkmP/rHRBJBxAF/9DNCP+QjOupgQInQBEiWKO9gmRgjG7Usl00SNjLNkjBIW2U
b0LE43SdQnxsGRQgN0pVRSbjQZJqkMHBIoqiKmmqkakckgo0JzZ7IH1NJWb2ujio+xQdsmIU17yR
DMoDtJC86gLRggdpvTQDKou0Eq5NnRv9WAgHG5n30VCAm4CSKncaCObzzp7VmfH2zvczXDl7tByo
vdV0C5v+FnQsrrso2Fjk3wHhfKRPrEdLy5CMqmcSXWwdNnYNo5CiHC4Dsp+DQUvbze2xDfvDFKBF
N1mM/gClspnnMwc/KfAuy0zvPCq9USib+XORxqFHR5S0O69DXGGzrLsF0NZXPDgsDz4XNgvtJ08n
ztCqduB+AfqkwmNTu3PJdTw6itiXmkZXKZQqKrMt1q3A6KAtX+05vegQBU/3KSXGRZm/ypf4opNB
oNyLWySnzHVO4Mf2Refke4nFwmgEsBW5aIMKDzPjMyQ7D85YgMEipWYaJ2cGihxJQ9KJ+wAoADmv
mwWKzDPUU8ZmPR+tb69ftmE/PQiS8xBQGqbtMWKqEHcZe3UaqWC8zDwYP+5QvYBsnKXDJfLBRYCf
tRClyah+1FhvDTWVXHgwou0RnX0ILAjEjEehJgTLqFyr8ex50UYWmOKNMZYy1ql17Tey6UdIxg0C
/9KP4tiK58RGZqhgTAFS6RRkZNEmodyMzA/HhpUVFhde8t63cQ6AG7Zp5+5q0tcOlsfebMIrC9g/
QyYeJ7EzAxvCpU6r8Esx1OGYTpZ1MXnoQ4lQGBUBindrxgK/yqZd6XJbFxHmaB0dSFvIUJFhjN9q
BKYCeQdrD1BniVqBPTjhs7CftWRu/NareS8XyBUNF9WU5XuP5i78iU3BuZIgxgYLTgBbzXHodyXW
Z6LtP5sajSUbcA5Act5aaW3R6deDue8Ssdheyl9L8eXAl9VRwIvkZ7449zhwPuIhe+HiWLQMlYfh
69wUr3BHs43fvLs+nZ7t2i9w7taule4mKg7eA6MABFkYbTJ5E3F+ljOyUqiUQWEQkXrnpXHc0d7Y
mnwL3ReEtA9wc8/8AIM7j9AcMRGtIn9rdg76BO61iue7xdzkVvPF5jkAhyU+8no+12MzfictkANc
1/Yu00o9YjEcL6UsRiSeVLhZ/KS+hLT263KC+eG/od9CWQUq17Q+GtPo4LAgO8OWQDc8hlc/G1TX
7O7j5rcc5mrnOx5SJ6LCDtOYn2HwkNnUb2u0anwW868WCGgCOGCkOezkj75WSPbvcuId0P7ZDX2t
mPXZ5u2hJX6Mrp4v2KV6wlQPq+dm0Jq3nDB3Gf8Yk7UJHLF3W3HuCCElF3xVAnHA1IOYZw/18K+w
xRkPtr/yH/PW+INNzm9HVL+yqfhWtH12565z8DOLw4QkLFBQ5BWKEd2H2EBChKEfzZSKBDO7wqVG
S+ZjSSX31Dj9/NRJeysmy93NcfZooESF8rKCcWxvQ+lctEF6Ln7jffjLRghzU9B9b7AFNw+47A0H
GUASsUH7f8nUSr9sd8yOy5IZaET6rBoElt+ct8lYHnOXjDv8A+sCYQhgSQUTWMJ4wSgxRokMKNmE
YsU4aa2vDOdlj9itz76Zx0ckK5kLY9Jqi2vsw76LbpGBvCUyKnXYfTYKZfXWr+RWRXcU+4Bqs+xA
I/MdUexvs2/PlWjObTvdVUBBY9Glb6Fqf7sofneK3ZjlTHwV5AAMA9Bp4HrTDn+m3ylwapSJL4kM
k0eqrj28qm+v87L9OFbIDDC5jsRYrdGwPkMsOiI0x4yBo9ADUt3FRrUl7ChmZN0RDxqcpIaAM4t8
wmoA7GiDaYpVQY6zLtNcHDEku9sT6cmbOkH94mrRVK6wrniEG6AiZ1QPmRxxpSiKr1Yg6m0uT+OA
kkIlmDCMVdZghqceVBOcmsWWLKpMZ1141UseoofoQyd9aksystn7LwoiSmEPz5Xn/U5lI3dRFLFL
SNGtHp70M4f5oT0vuxEbKOMDtz2KnwgxeBxksJ8xKwDhNnUz9PU47qyN0fdi4xcVuRrVXJQ+wF0T
wDpn+FJ+AySBmOtPwI4DtgwFpN+hanclXDQgIohemM3vzm+Rt+amqrYA39+gfc6w7Kty1S1HnjaZ
WP/1koseDTpxpMZ+YVz14KGBDwocqi/3z1YKkPw8MVULX6MgVOsoCZC46YzwGCOdvm3llCKSw/ho
Dseb7QWnpcivljsygERXM2VVDKkq3E4BgtKIWTTzpRkJn8igvxoJl9XEb1cNkCQGD7+MIPhoiuWe
FulGjfmnqLMnewJFXLV/4mDYNGV9qVw072blH3gHGSN95E9Rhj+jnbnJla6/bDQ24Xix5UtWlpDJ
WzhnfMSYXQdvr27pEuudj3o8iCMQKxEiVnTh8Zspxj15AOh3dvFaf5dBxPMYpI9qPgV5yHRjOfld
uTed/KuYkN03veIAuXWLRsSuzrx31NrZqC/FS15VOKtVd7T190sa/IrM4bDU83dsWKfSy7eNsuBA
AdZzg9d0hr5DudQ2Zr2egrjfRXP1vAhGaV4b/ylSgXajYQGcqPu3yIagWPtndj32wfVGyPy1T8If
qK2X1KYSnvruymLuufAU9CtvvM14EgAM5nBaWPu1wUSQb/Jd3S0/odIYMlYx6Ga62Ybe95wZPXth
NDPt3iF6zSgG9oyLc089jvb4nkQNjKXipWjr6sTAkgaWkc1kQuUDcy03TqSg7rS7yMOujYEj1EIm
xut4cI+j/iGWzZvGpT1QDROs3MrRuarrz1FlFbK85kHbZZ1MELlfgkcSih7WG/4fuIZx+RDsdXv5
bGCKINDXWgl0a31zfoVb/2hb3g1vbto3HsgudkYWyvH0R8zILzodDwcS4d6JaIB6x/8qFve6ZJzR
LmdFitTTOcYx70GCQgLtTIQWarmkM1EttYxzNznPs8i/RWUB+o4Bl6kOMVoJaQ1JZuiQMpeHLPKt
XQhR4zvuB/D3rtVjr74wfw2U+MuG7cXG6fZIe93QeBKYZRQi41MzzMKIZoPvobkaKjFtEom8tac+
5qGy9l3tsqTmxsLBB8QdOM3A0QyOPcpqadrcgDtmO6+atZ26i8Ey9FFrmaFj4diGlVotoFoabAvR
VLsOEpvNDhudfBB/iiz6K0b7GLj9j1mwwiTriShlfpHH8i4RdTTwlFmZMD3TWCZbPCCfhsrce2Dv
N0MJ2jIH8wlnnqwIs2dkTDjVYXbCdyO9NCbFcow54SYR4d8cAS+vpQKd4dKjrQKXFEPcm9W0D77p
Pbt9yoOrITEWvs9wvHaTQz9zYRoHB2CaQiJoFJqHIalZWUT4YA8K3beGu4w3K0j+OIrOIijfRIzM
WechoDsFT01r/9iBH96WMHUe+mLUO4/hoW2cm6eWesfs6lajwbyKQ6bvRJ/IYSw5itjH9isA2Y0u
GUz/Bg8h8aOS6UUDEKCqVGsZu1TrM8rdixL/mJJ+Y6EivphvUbXAJaE4p/dmk0OtG/dNpUV/1/0w
h6vFQCm5MO1bU+tqJS2nlSvcm3KSz0yN+yjs53VfDU8NpjJnr5Ak7qCZVkM4owjZB3A62icjdP8Y
ors7vvNYe7RdNcI+K2dQ/Yo64eJM/mHJAOKpJt6rpgYs7szo9QchOivC2w8kiwaRyX+oKERIjcHY
t8N8QWHu4g8IJVUDrGJ3WmNxclwAQroBam0doRnK6brvUwRrapSFMNNjQd9Nv+dA7pIoZv2ZnioI
2a6HZpuVuRusDh/DxNxJWXzqLaNBzVt4bs/4S22C2r8Jk9bJEr33LRLjJS9N0gMCXCaLFjcMOT8o
/1YRXuLeHzNTf3KDyVuKWVQintFxeWKk0mwNkWUPgMHQRW3pNl1ohX2OZUi5B29zdDyCUzRgsl2v
5zAtTqr2uCkQ44+BpNh3akIaRyP5wIakpkNitx060jpQOEb09vln6jLyEyI7shpfCUc+h2VzjhYY
7bmDs2c5fEyRz+DSxmS+GOJfBd6kY+ngyFY/kSL4WLI8T2wRVlWfP6KPSLdXWOfQwCs3DL+rFPnr
lAmQoUubHmm6sjQYuIfLp+kgHQkXQmMl2al2Wo4CUIpvv5dBjWuy3AAII/M1Z6uszkNd3Trbg/AY
GAOi2KF1KprqarG6dvHA3QaY3VCG9pfOYeHjs0d2uuy22Fhlc0ShELd/y0ldcVZ8sZCoLDKDLW5M
8RcURvZipTYDipJbWp8ZnAQDQwYHM4oehAf4JsrS4RzlmhRa39lEIqSm6ImnS9d4f0UsBZmlfU6d
asHph6A7orc+d96ZwoX0Bsy3xuJzJQKIkTk2V43It4VFj2CZ+Cq0XY6YlUtvgWiICVITPelhQBjP
LOIvZg9nEtXf2hlokstTYrR3/dsLHC38yX+I3f6UJpRfDlMmV5kAP8pjjmB1tMzwQVhFV0Z3d5v5
udXfR/9fByc3Bq0ejcmDDSrWIGW0tveiUhQ92LjciTxvkMrA9UwwTtWhqL2NF4cnOyc+DQCPmozd
Ud//1S6QWxt3nS7+bgD55OSglRLtDaYeWK6p2KcxXmM6iuAQu6rL5HXqy8dK2L/qvMPNvNsq6Pg4
9RSwvOQ3CgXgKsLlKPP5oqkl+tv3fnASpfHuYYb577Vm5NU6FuMa6iwJw6JM96qNYc9Mk/rrYHgX
pw6uy4SAV+VPG6fxmh/2nfarnw4IbhTK2yOe1pwYXYFSzAZ4AW0md5l0gsuYSRS65pIdZtQrs2DM
jP3cJo0Ge5/7SFkjl4AcnyVosSyU33om6hi7BlgRZ/nfCv4+Pm2texkrPMAtt0MzSRlf5sIcK7dC
dxNaHSoTmWQtaC8ArxMX0wAHAdwxGV5jGUZoPDKF7MzpTzkF+UmlLsyJajC2dpXLtbVY3QYpJPk7
zqsA/aRiMk4BQKZgVUCs2JdywrnTdmvGD6C8TFyN72EmsqdUpKiUIAUsT2KqxGvTMyCdog56dtJE
M9j9sYkPSFXWO8dny1C4SXqiKYMYPUnrZswspZFXpP/u/PnVLj370KfEUYAAw4vNSqbuqFTNcmBk
h5170jx60R8EkiBSdSfsJkaXu4povmOtDEQtVX+d7KNSydbIMoxpNMYPhoa3qg3jpXY/B1V/VOWn
/gPUS4/6T4okQZjI8F/rEMk6AEVsKbWcQvE/js5rOVZkC6JfRARQ2Nf2RlK3TMu9EDJHeFMUhfv6
WczT3Jk4V6fVQFGVO3NlVS4pSPDUXw0T/hRAcM6/1sOrdN7dhta3PvoOltl/hYnT2Yz4WKpTmLX/
YgrGLa4eUfJlFUnEKWzPS4Zm+bcGN4bAc+fhBgsjLJPerqxuHbQOZYQ77FAGWbuquSczM7ATnpNj
DqWliqwdqalpuI1glLzuj6JYzibvGtyNj298QDBwrCfLxkDsPY/a2BfJn2fRRCw+XVwDtqVImB0D
KbeeilBD8Da1NpkViWaB3j/4L8sH5JezivY7qdozppOODpAMk29SgB8LolXtvONpt/jwJWJYQLk4
7pS0g9ai2AHXtEvwt9BotqZP8nkoaNxVRNjN4sPEW8fVyXmXlEnyUmqU6AC/QPQ48SvCQuOW5xkn
YyjAFJWfIeRYwkPgynJ8sIsFi1D5h7BoEqxONl8iX5wfOE/8TLsFGDuBlA1gjAm55w/0g7XPp3Dx
wC0fin9oBzqzPrEokdY82rm3/ACzWXJlLuOQ9uSr+mqzs2xzjIbghrdK8h/675EaneXrq2g4kOU/
nOP2hH7JCIzeKd6NEDIaVO/FjDC8BYvTKlk0ZC4ol4h/J4DG1pCN8/xNJvLA4WK95GGWrBX78oek
esq86onT2hFGKG+a5tTL7jh1/YHAwfeYJoexcnZcVWXc2eFLPQITqE61qsgFMXb1XroElNfDPBBM
93d8Qn7Z5Y1DqdfOEkx7gFjZ6BXgdLBed/4alu+64UsmADeJcr08KK79GwzOM99IxUsXoWidmPoy
iN+gMvDJyO1gQlquTuZwLRl88Od4W1On0HBC1IQQEdyd3MYdGtb73g9NpuNHgYRW89fUaceJ/TE0
gEOxe6fRLXt2DPjudcrA5aJ4U9nIktxGPHRpiw0/AiDF+df8qAg7Gda/Mri6ebmOUG56ywKuUslD
33UlaSOyr5Unh3UQI3yGTUpW79Pmd1weblM7G4vqY9pVV0CY1m35b/ntLKrkJEbyAqTnqVPlrgs/
ddlsbBL5DqUMdZnvGzq3NP0A3Cxcn6A1HmLztvzM5R8QExzl7elYBjuM+5YxQaK5iNbydKkKnoL1
T7KlWj7HsriA9PtgfeiWTywb+zYn8E6l/2iOTNznZ4KsloPui0MgaKaj4v+Zt/V++Wu4zsviwh9C
1U6ndo9wSqdru9zWXA3KIGGPmYdMwJDpeAcuv7GqAeA2b30T7X2R3PEj5ioiM0iVSvuqmwjRZ7fc
sIE1Yww8ETNCe/+3PA+plYyAr6KnpR7vMMPsVzlBALiZtbFNc4czWhO/L8azJDf3Jkw9c6xJ6nBv
ib7Zj3Pzz8rm1zTV31OCFVjQLwNF2f00aOkEZ3pQet4aVXFJJz/ckxx26Km0Q/IkZGkSD5w37ZGm
DM9VI70TQ7HtgqBxqc8w6/mVrQdPtebH4kmhrBd/foS4qeUtLU18QLRnBIIZQmW/q4hMV47oF5m4
ScWAR7w7p7zp8VbAHxC/04jPsAmOScZjP9nfmdDXHOh1mWckIJg+WvpCYcZK2BqZG87XZMHFbP56
F7+LMbTA1QgWj77HCbOMzq3VbSh63w14SDxff2FzSc7ay3jx5B5RBb5+ik85QuxHkTErc+sbO2Sm
7XJG96DPq5MlB1595yrOI+mcba3Eh4gmO3c/9wED5mIjCLeW0rRORg2lwhi/HTDxvJpeE6obo67C
1gRbKaTjiTqDZG2NRJqhVp5o9D6ZlE7OaKWmgJI0QSszgCM3PEzNfKc744X3MawXtplDf2ym+DC0
8VY3ZCLleGcZDOoNdWh6+pVDf9w7c+OfB/YxKnXMx4rRyZQZvJ9w4kXyURnJr+7Y+iwv0hrBGRPa
qUhYjnLNjITRRebN57lO9/NYnPxufhYzUCk3ui6l6xV4X2mkkEQQ8gI85sYMfpfV3eGLGdCWDpay
oGkB+COzWn24fOgZrknohut00ud5zreTCQcx6Npn4bjIJ3r6IlPyYycB459uDRH4OLrtpXXzBz+2
bk3fbk0mxYwSbCJMvCmC6iUI+xen7M8ZFnbTYFRBqGmlIvMxtoZjz6UESbiuUsp/TTBPpsr+Cas6
+7GkwBLXYx1Vw04aHx1EUXxO7puUrAJmYWryPZr/OTfsyRC1Hbp3AZGjC4OnzXcDx1+PAulwoo1S
M2foI16BoPteMuC/Y+g+csD6G/xsSemFLcev7CyTNy+KsLW2xVOk22OX6wdlpYe2tTemFkcuO3Ec
0kpjdDb69q7zMdYR/TxEOYrBQDCCq7aLm8VOnr36VnKejTggNpxWd6FuChBxNGS1y71slKU8hLb7
3TnBfRxTo5EqbJIZE0IxsTPsOmI+hsvZpeQy2u7wWHc48tz6wOW6wa0HeTu2G+U3eyIDq55dq4xx
XsmhPVc5a3hcoQ6TJDdxr1hbNh5bR2QcNzoXtEj3Yg0jtT7DXyPMFwNKljNbe3ws3TqhdaeFjLou
rIk49FSe53G4kIWGTmcUyXs41UAcun00LeYNCeWOAMiAvU1Q0eu++kI9CmphTw2MWb/35CGnroj4
P0QUGxY9Y70Atp4o3xGsd13a/DhDBNaUhz5iMACysqV3pHQx/JS4fOkOdlMbI25yHzD0yjO7IX5M
wk5i2aPsB1WA6EYW0VEipuDJTVW7x2rGvevRPo89LCdbOScXK2DnOLnQm/qtDMcnr2muBXeKpd+0
qt/zcTrELrBI9mmwaYJjNgwvPlZZMhOXPnM5oqBszd5GNyPccsDHsIVG/nsn3FNoD6c2T+96vdj1
A7rtsaZ6Q3Bw3X6jLaRZkRqnyHJo5zTqUxna+8kTP5OrQVRm2TdnY9ycur9MsfsbelQw9QOAu8AW
3CZ2dPVK5013DO6BC24ZYRxU7T7l9rhPk+DZSYbzGDEeM82XpI12NGvfgx1EOUBLbHD99TZD/eUe
ikv5b7CojJbFxuxgHdsRLlRYdC3u1Hgi4VIfu1beCW96DD3/fnb0Y5eEryEScVGHp55Ve0izm4G5
xGS3Q9kv+yYLV2xC/G4GbOhJ/Yrz7CRRtz0drynkYPYmzjNL5NrJRbDj+hgri44OcisUSLkaj/uY
/5Vlg2JhJN+MGT79xtaHhmNqL4BK8KMCCjJZOLFPG5sstu6o+GVQkqP96OaHtE334CfMdSjmuoWL
6x/8Yv2SArBfmSbIGpE7AIQaDohRMxxbQ53rFsfhlEomFa6vSJ8vDVBd9ONOEdtAZuskdMggy6W5
ZPaL/n4as2YTteWfJYffMW3uiI7SsDL2sHW9YGIT9n+HwtaxxfDruI674WLHhFJn97nyDVyuTsv8
WXSKts0WmU9O8w6x0wPs2MttL/Eey8FniJPR0WoafrfVFKxv4RLMl7gwmCjqJmGHr/u3omiMc9zw
DlEqPHZNdFZK7oNG0Xjm7qqIxRUr5HvVgZnpUMkEDzrdEgeKYU5kwc5N4WE4GLJ95rAm2I6U+xBm
H2gcg/KO0sXPmXovBROGzq8+4pY4ZeVYj3OTk1a0IRY7DlwaBFpLgJuzK1jDU8AxP8nDpzavcRXV
NdxRVV9Su3Iw380kq4rPedI8WUFk7y1Vy22ce08UpQHuMNuVUWdfNjQEEE4aytHUKqSRllk2QHRh
d5CFF/l97M5l6VxsZf6WMAPioLyPM2jHDAmGddPREdQyrjBbNh/ldJZReybwiP0N31q7H+hx37ad
JvwaeXc82XjpKD2qu/fQD59qLBVdXl7wD9zPVc50XMkEY1Vg/M5qfPd5CInrbr2ipoZUE3KRVJ76
5cIjV+9OE7gMx9WVc/jCf7hHKXg0Wgq9WRLJeFw7g2D8PH8gfj8oE2JRTZvReh5sopCJ2tl84m4C
8UpDw8nQhEsFJDE/9unsJfuAB+Sn9HlXBNipuNm/msT5SnomukWjH1s68NJ++Kcs46HupOb2dWKE
eNCKAcNKRgRVQQqSaiQPwF/etQ+hROEREFK0uSH/vV1w7d5crmNyp1Hnf9IUfpI2A68kCrgVIbGD
Zt1THX+eoLwtxx8naF6zQsEnoVCo79GWi3yHUKT249AYOB+gNHqGOBpKUgrB5oPNBJsP0mqNE2xL
BkBpXjL2Qsy08ptgm0n72AMb3vmN5uePQUUfvleWBz3XDFdHJtoFcpjnB7xYwtdorH4yjJVh1aNw
ZC+joThD+4eigxZeG9QNoW40wqVxmI4aJj7+U7vQq3Th3EWDLvaCtRo+h/EJUlrvRIruMNlIvACN
X2Qudr6HLOyWOeW87V4PVK6K8Jib0yaY9Evrj4wPqqfEosahVHS3z212KwyWywGqBth/HmqfjlBV
Y4v3AKY4mBb7gLZLYXvOntHRk2F2Ozfr433Eng/f1rTpDPNJyXbRA/pDLOb7NKmvNBm80C9xTQt1
8aP8yabIVtcETWZEUGPS/P0mZKGAa0ePJFzB4SRc0opL5QDg9i3AbvbB5UzKUuPVxSOIUtZn4x34
zs+Q70A5xUc9q4ttFj8mFGiQxvD1rIQ3MzRSg3HZwICRKYdB3sv126NJ3fC3T6SXB3HAMW+1DzYf
0kzolV08JH7yFPO4Kx4VwYrTuOqQs0eNTIvoRkoG0Mnrw1JBmobWk++MpzQOdwYT1qPJOZ386K1j
cfIo1+lzes5GlxJFK8T67By0O/85mI+5ddGlHQ/b34KYEMW5SpNf1yXPULv5hD1MIOiRu+psVs2+
R812AzI01FlgCMU8xOcxp/i+9PKjmSD5g0qyuM2tA8o0ev3IdIg+j5VSERGhgVyKH4EPLajgJPzw
OhqEfuphP9U8EjxgU9oSQbOfC4Mt0KwBPlmzvy7LDJFP9PRD1QPzTwwA0l7zbtiUFvDdIO4OvqGd
reNh5cYTRuGO8pZwpP/GYYGhzuCdBtKM1VAw8inIU7LlPRj9+BGYHaNX38RgPtx3Sbdl/L+zHBrE
e8UYFrNTbr7qEptNuvTPze5Hl3cVXjksUwb9wFN2jWF/x8s+MsyMceME6UtSBhfiGY+lU/MbBQ6U
z5GT8VShrIMt7NYhOy9nlul6ik3ejYY0N74EAF+D2z4k5QLyFdhGeBt6LrWxhvSig2mNxTfHJfJj
tHCy6joG4I6YxKRpHZUSu5LnFaQhtdMg2TRR7SSd7gzRXsrKfJYTQskcHcfEPyR+ccAp8IzHkxOH
oBmYZtad4lSFhV5tXUDHQR3sOokrUw008ib9fR7PLwm/qNDJuWkXHwphtMRB4pjwls7Wjbtxnbbl
RgtFR+I4vJUzDwktEJkSh1DorcWOQs/xBXC4fO5xMxAVgoG8cLnimDSKAkaQyfrcLOksERXbqWVC
5ubiWhjWMXUjbEb+ccyilQinXWOaBpNChzAoGRW2/YyysjTdTxPh/qwWI4me7GG5Oevco/UHKWrC
sZkVmBSX/zFhFje5iJjDzmJg9FLGwU60Ktiofj5IPT3gwu1o/XJ6bCPtmZnEb+CnH0WJ9aYajUPG
Lo6ErUCJR9KL01xRchtA/miNdBvH+EnjTDGwh266tYYi45DfPJusiA5tCVkuR/T9Bb/cdMLZhrHP
vKJCOTHLeeL7HJ+zdHoO05gR9HBrq+BFzP15hDvJS0qcbfbB0nD+ebTRA2dir5dZcqU6zmMqYV0K
3a/CwriibfOhcKytj4wPeX0V4t1SJfnXjtdZ0z8xMYf9Gt4FYYAPyNqlvbUfI3rRvFrC4PSMAct5
XJz9wWCI1TI5KWePQ2OpXlVlApANsISPUf2ZUYc3jNljz4Fm6ea5CIfeYPpDgP3LxP+HkPeXLEJP
wN+aV/GvoQktKnEJeRazYL6ZQW0/VBkKP4ONarFe0Ohc4ADMGTU2if+XTmiq9RJddetXhg7AH/0O
BQgAG7zq3WyWO79or7XnMoGCJMHxCN+N1z/Bx36D7E91jfnqKJ5fCeK4HNnpzfGTaMaTU2f2Jo9y
96Px2JfF7XxvO/gYazs5j13x2tHYto57lgAZkIq3ZBUeI79pznMeIq8xBVkpn7oxa1zKLIwVsgKg
ctsntlqXf2yFnwS7O7IC/HJhxaCWbNrSRkYmv4rd8txQzcPjOQKqsIhVUcva0yeeKRe8m8nCMDMW
05pJg7apQU0gjxvsWEAgszJwOLgURu+dOIJ9emKwAF9YqMyjZNHsGly2MJG8Wdwk5xQvHvde5+xj
HMOkpVg357DmtC+OWYMy0bn5Oec6FjJ+ZyyJetjMKLeDgh3E20CwZG5V1r47I9W6rEMFNNIy3Xvt
1NKF2xGxtnwgtzNhmiI8DF52aDL/tYMTHhWo8zZY/k2/oKbteLzZ9kwHixW3w1PBaslJv99GWITd
vqec0YLuXaf/uBRPxIDE2XTMI8YaLA8Aop+aumBn0sbH2IoisG80rjYyNw9DHvzToeUzOpvRwqkM
xm3rHePKurSBOnUNDtOooWQ17Ntz2OPgzfJipn8Go6o9HC0EsEimqLvR8FcGQ7jPec7nMIfy5z1F
NqMS7AlMVxT+Gd9Y4r4ckAH6n+koOrqmT6kIfhwcSFCnKLWMdPcccKikkVTjdDVPvN53OsbtZiTT
Ok9gRPdO+uPjyFspksXjQqxo8xDN0wDFAyanoKNqVXjq6hXmHsWFZJ5r/rX0c9qZS+LPu+HxOjIj
D7i7OODnqWAANBcnI6QZKJrTiwVqgz+LF42aWJelFYmiOuqexJZd8uR0wVuUlNcpKnb4f852nOzS
vL6bfTya5ezAGW6xYGrRv7gJNvaotbwNk+sCiBXLhc938lcaU8NrihNzusSl27I7apeC9l7Q/1xb
D3GRUkVv8vbBPluwi9h7zESPrdkQoG7He9OJYWAtx8YscV8o1d3XdniRcfGg6QOAOYIA0HugxSoG
Y3uDB2Ujyz6gk0rRGejRDa1S91ik8jpq56/EfJ7IB0ElI7YYRA2Hsz+vwxA7c6+jDUUe66WpK22a
56YOeWsuyc0gpbXYCj9c/d6VzGXdgTko0fD4ZrAnaVvgAqO/pyzonM5iXWYjknJ8wzW5GYL2bczK
czkG2X5oKW/U/8qeF8eyjNv/JnZyXsxgo7F5XKr6TqOX+gws5jJbpSkcChm2X25kHloz34ZheaCf
HRiIpelxKgXUAirCKx+F18CaZWB7A13FHpkSH7Aj1j3hILkqav5zXS2NC970J2vc9qrMHmZUqjA3
PgMXwumC++bu2NrlMmiLLnEcX9mpP1cGegOyMXlcq7hZDDRpXXpsl/tIEIamkzDP6zWNpt+SqPkr
UunNSnjgfQ8mi239ELU6a+Jgs7tI92xY4gCQCBY/o8N8jLvFw5JAJYkHq6udkP8FbmxY+oADNZhh
h1FDMKsNCJVH6ah945d3Xjz/FUTLmGoaDCIC9tPUnAW5+8oK7st8OzARDqfkYfkukya8G5N4O3U3
GdO5hbcSyNhjMdPTopNrNU/gVizoe8v+pCgtIAEDUwO8pIQn+2s4NeNOJfVfHpU8hdTuaqaiFEPp
7MdZDJqsklELBCb7wJp6rmNn67PRXw71VmJshMWYisoVmsX35uL9J6EZFwjaePZkd9aT8YZLZOu3
hI4ltiJBw6Uxo9r06kTF6Y6g4StckYNlRjgTyDaS0qw7QJ94XqGpOw/LDTlVBMXZk5WGuR+G8F/e
KObAKAqJeCpDXA8pKH6+miQJ96qz8ROTKMqJCw6Tfx6zcccT9lv1Ma9/TjYl5cGeb1Keh+FuBeoB
3xI3Sl9aRMKWhDZqpTIUc4TJeU6M5MkIJHgeGfac2C2GrLUP9CgykUxCpg3JJPGoAo/CZbbRRNB4
uPeTqD4rk7XLa4wL7pZXDXdhU05tegexOyWgL/ezH+LQCeZ5E5fW09RUDwN414FuExf4pU3mcI0w
Cq3AhueDAcsqUoC6vsGCiANv7dCbvqGy1T30Dm3vrYWDEOfkpzVF952ZIH3XlfmYAFbBWkVnSAX8
n537BXQtXRJmFW0cv71VYLFMmMLdrUeE9vm0RLJILw33Kg/XUT2kH1gYsKziVEhwR6xc2+Psz4Lt
LktDB6qucZ7HCtvz6EMFrt48yhqoW+Z8A1wDOxBD8w0KPOMwwTClji+5+TJG9FKMw5bOt2uG7sRj
QlwjvyQxVq4a8dAuvhtF33tBtt4sskOW1V/FZD3FOCCwzDMHX0Tw1l9ki+E5LhncsTjenFZD9/Tv
Gm9Ca8PIwFqUTeGOL2yf2/9atvKdqN5JJ6Az0zTMjz/I0L6bxx/IgKvKfAmNDjDS35yqzeREN0mR
CwftByuN2Jy0CJTxK4vIniwD8X33XgQQZFGhGH8kq3pqaaH3tyUj2Zw7shUc5aM7QZB/OXoFDZBB
/CJOMCxhhtdhdM91BbUx7oddpJ6hRUHpjZOHKpFXHJHM/WtcyQRBxl68hG3I9N45LN8IzrlTwVPm
Qv1053mnePUxfuBQyeUcUnw3I1idBBvX2saPvc4ab6GEoxqgZuwK33glpXnR+KA4n5Nrdu+izFjY
CaxMhs9HRVJAkPL5uoXCIVF9qlT9WgERz8YAiQjm+RRC+TgHQc38Mvb2MqKv3aYRFzN6GRg7tPF7
mZinSFGX0FOqXLc3IrUICMEBMBJUYvfRH707twLtWM5puRdz+5mbnrzNkrZvzyRzxg66AM6C1myn
4FyksjcseofKZn7ftn6/5m3+A8T4s2ViTSJWXHLXpjaFBj2VxWdM6BenKl5l56mVnU2o7Z2W28Y1
7jNiixI4FGou4vXoR2ujE+h/EctkrLI979NNXTS7zvPMvR2xyJKSE7ptdm7UsGnlgnm1aMCWtx9B
bH2BSd2OcUjRUfiYRUNAJH1aqaLfu9WwxyG+hnPDwI5End3fBJmWFIieypqr0BhDDI7J0V1AN62f
WKeqGo8K3iG3ApOqgcNsPt8zVV9LWm4VP6PAaars/h2VeN80NOPYfvySFOO9yykgUPTiLGn36K6K
ooNeXlQGzj9pnBN/OEoCjNySGdw3J8y/7PnNlFjcepuTVb3DSbSKKbdIJGJj/Bk7+W81Zn8EHlaU
PVMwW+fLQti8BcXy9NHRSTIqu7SYYb1UwZIxT3nJgKF3vrx0gUUmkkxaQcwQMmq5rZuIELYipMAr
dzsXxUWZE+N6SsgVar7OoVBAx7GOFDeOdP30PgY7IDZm9qVsUJIGe/6pSs5kD87KjX9i19hpiYs8
J4DVDVRSVx3b6umua8ZLE5lHlxyshECwLpjDs/jeccaia6Bztzn737EsrhYLUKLz14GnYxX42UPc
21+UY0WrjuWwbOGVZRMeetqFcr6a9lsD2lryFRx0OPQWjlku1SgvrPdc5FAmsELAFWpe21jbDj0g
Gpe/ru3d63LrI8k+EqqhBxxPBoVm66qxboJynXmK0WnBDzALt1Jz2Ao/pbakVVst7JtVisM8a9Ys
KkTMivaNSk5fjT3T5tc/unj1Fh0Y6W9a99wIK28ZViKGPmVd9tdw0TbEh61VEBQvsSKPB9gDDYDP
4ruK2jTmPyvNZFm24m8ouYHqCrMoou5L5mJp7xd6Xy85uuJU9KgESfwz/nJy7Qjh7HcCqXElkO1g
YFOsDaahU2995YRgFz5pXMi/LqCklQGW2wkA1hSn+JoEb7Ab5/CUMnUemSxHXso0JWxuFvlIKJCO
b753hrfVsf0nnOTPpd7wCJXyzh9JrtcSRXZZ4AHMEy8fNjLQ9xk1KEY7Hgjz0vwzqH1VtCdK7O0t
iDptLn1e7nfpk9Ko8D37iYMmz/NkabbIgwT1gnF5uRiT9ci8j7kH6PsM3FM4s3Fh9JvREBDM7m9a
QCpcjhOc1PYAro703fG02j++MXyETbBvl9r7sgVKx8ZOZh991m1zxjNdHG3tyHkYi+nVcsMN1u3T
opqGpIpM3XGkiPiCO5OeKc7+lRPyvszZASgeEWMfZiGsl4pFOHbwsUs3vJdl/Djb3g1U2z7pUPZG
p3ojlsJFc+eCU2j1NpH/Q/69Yyp+jtg6BvCOyTCDUKEl3Cyxow6ajU3avfuDU+xsXeFc4y01DAUu
m8w0Nnbifk1yAgYVDTCZ80swVZeIee/Q0fJp8qwEpale6qBg42J7h0wPe+aWLkNRfFqC/hs5mS+S
2t2CC7rzHeJ3eFu3NAiGQPj4cxq+CcxYtLSovaX85R3E5dLvhn2i6nnvIGmQEFFczGFgKwTDb5J3
mWNjLnHnn2XbiNz1EPDiCscGsLN6xMpxpSbxxzXCdZCWP7YhLxwWhSp+KOp4c9xgWyflTUod7eQ4
qKOR6Gsmk+s0MWGRA/2LFQR0IzwFipZkNQIV55T+3rukmjKQUUO7uDnHC4mKg0/MbeVq45tyIA5b
LprILHED9kz6IXN0lbOxO/UM6Ye2FXs8yCL+GDxwmWlDTYvxzw7lQejmaLWlC/5xjuAQprtooU+o
pl/qz+l0hX0FM4eizq5qvlKZF6tumnhr6m8rCh4V85BVVNFDm8MvxfFEe5TE/OwX8QsdAd16JDJp
dAjQVt9hRo2MJ4+hzbJ9REx1PogWbyNLspgFsIkrHOrVEH+4CwEqD0bS6An4T+NsmeohFuPz8tgn
TvYhI/caBc528FLeIqTp3BBQSi5DZKVvIwd6mJLobaPqw/SmryHljCDSR4tsFQ4lhskW9dIH3wKw
OKFX2KH4hM3+s7TBLo9Xm9AbNnB4sPL9cpBaDjA1R+KditwPg46ZWpDMTAIeUc5T+yHksWwjOjQw
DDxEgw9Cj3cHZOzpFiuWHcpkAywz0GLb5iwwZpPoSq+EbM4h711RdsiF3GAY2AJQ9VRxWtj98dWt
nB4TJv/MTQQ3t885lDTHoAv+ogk1R3NzuLTUade6j9LqZTTbD6P09o4uua1d3pjBuDejkeq47rUQ
xZFhdbv2RCXuRux/UITJkU8QDjjao++3JWjBRuOODHJjk3vqyar0jfPRUwuJzywBmaSLAZ/HxGOS
kf8vGqfbvipB3jjGCPePAVvLLUz9dIBRSlLL3honww3OVNbpgynba+HFxcVD+E8EVklKKtd2THAC
EiCBWLtd5bC1lrrhpAfnoRJxR/7YB0akCRvT17pelsmSYJpPN3Wa9w/I0C91QfFlWPEsWEG4x/q6
B+J6bizryxz9B9OsUes6dJRWkAEe5bPHtxqTtl6MOw6FV90bh34WaW3BX8vwlKLvXW1Ke3CxgKhN
6q/Ir85el3B+r+unDokwmGMY9B2vTrxTif1P+/a/ZevZOtGDbeAGjFrIblZ8Muv+11Kg/GvE+sGJ
KTKTB7us/aORt9w9xa/fUU+dFEQuS5tHpt3AhPoRUnyEqenD6BiuoGV+baf8siJw/TyNGGxQ5w3B
QJBT5TB4WDDCVefzolkWdTxWf5AJSQRDHIWWYd+WrdVYevfuYiEC7UVSxt3W0tv4EUf5moSFFtl9
GYa7eGqOiPnDijIcmhpzkL3ZZDFVt+0TOiFw5KVejCJv7HkrT2C9HCU7+a5jQmjn3UvvYl50+psZ
qQu9vIflBtahjTTKVtIdWKQoIRW2KzdZyGOi+gl8hBlsAqXeB93+xKL4HTRBBNODUmXqu3DxARlj
mt4VorsDwEiyjN4YBFIMcJx7k579em27v5bJ/jiT6TcgKj5aG7yVHkNtc5K4VQJw4HxxPToKA/4Y
oCHKSM1SuhZ0zK6caWaqEj5bXvns6wBbc+w9ahM7bq9G2EmYPEMs8GuHhbgaaEOup6sP/DBxC8x8
yUlMxZn1GPa3iJ4c+Hdr1+lqVrDwWaOIlRSQbCIj23tqxnGSPYT1cJ0TjtKRHb9pZ6BShZkSCJP2
FUftCxGmS9mM56zHS+M5E9I1XuTWYYGLpqPRyhgPLhaxImG/4iTGq4IatEq97hNfPhj8wcFAOuzt
pWGlC+4adhkRVIRl32gw3K0zcrBF98G9gguHgkBmAXMOD6YyNZE0cUU/f8tDYoCT21IXHeWXsfep
d8duWBjPOUZYpzIBQliUmer1VIrHHgtUnFjjtlI+VA+T/1vdk26iFZ0RX4M7b2BCsMQjxTbnRL9J
ffuGDSSCvsaONupDfaZ4Uh8Cezpbofs9wcscPCReTeiq5eEcNc7FrLu5OQPNocsBocbjI+L4W91T
pWEVuMTGQjHgt519FdXvErBT4iFtBHD+ofmswZmvpyFhTMGcDkXjXgz+VzjXFyxdgIt88bL8VgqH
6Sp3Jf7niDYLwVAtu++CEPWwWHwdJ5/vYTVg/1w5w3SYEuuIxaVZpRKcxtxcsL0HNKiFm3TOr8pK
HhZrnO0nD0qhRLNRIGZzjk2L4ip3Kg4tkAkcBOzaq8UXzEc6y7Z9MQEMsXRSn0CdQ8X1s0z7h+fq
WIzGdRlRKDgZEiNBODG6NCCGthkb4y4LrvbyHug/w2p8MvV88aYphOQHBSGrXk1CxtAsLlYT3o9T
QgUFi0Nl5ws1lvQ2+wfGUOEz7/gD0XAa2otPH+uXmQ47hNcrEVTMP+mdOQbwYCjoYnAy0muwyHLL
wRYx5KxVea0QGyvW6GWtjlrCe/bwPfTxycFzRrxqOy3Oxqn4EUG27cN5k+TV1fDJ75VQ+JESP8Ok
wHAQ+7c8QwKXyyUhwfcsZyI/fo5AEUGgCaVxiOfmKFy189lSlL55HLoSaF5JeJKl0ubN1dguq19z
rRr3xe2Cd93Iv2WN1EiCi8rKiPeuw8Qk2o5mCkZuvgDRknAiDmP7IQiTx1G6h6HBlB+PeKNs/8l0
o+9oqJ9bFX+btmD6zv0k6vBQOoOz9sMyBx4B2qFve/qx/uPoPJYkVbIg+kWYBTJgW6krRWnRvcFK
9As0EWj4+jnMasbsVXdXJhBc4X58CFkfwA/KTAk2yblx+zJwwh3vDmRsdRgtcGM8Boz52cmCVVyr
hFGbls101+/rsjxpQfGU9cAATBtf17bTS+N6p4y4iJ4V+JpB5dghKiX8sviaecvkhDilcAYgCDwJ
aZ6KgkZR2WeeNQ6UVG1TF0Zn6zp7bIzYWJgTJFXwz5ughK7/JczyfWyF/5aUNtpX4yky4UPCFa4n
3hXIZV6CLrwv4+RdY66vehfVF7SQSVwZadzPXn5yCrZyOAgEGy5mGcf1v3lsrIYZ2UigDtGI9bhd
ThX6Yen2b6EXvU8cGNTYr0NNIVxQEsaGfjWy3od1JjHU32r5siosP1KxhDEPus8eMrYbSx78kIvN
n7s6dRSTeoMtXInnOZj3KSMyYB18GsT3kZgIO8NviRIE03TCqx2oXcXeTY3DZaFQyhNWDohhWm6P
hXGkXeF4Y4QlooCqujm3af1kGnnzgwVwr3ta82HXx5FByCHv3VvRC2CZ60vR52PlN7RBYExL+wI1
95IT4wWWPNtpHii04xjv+sy9DWPxUuM8vAM8StxnZ14qJ76unVA4DXsTEFAg/C0rnb8VuLCJk4FX
1HsVyzuh2WiOuXkMSdpN0vgDdghpHvFzJ4enkL8AJPnL1KxON1ied2a9kZJE4SQlJSCO0lsCkmXt
Rqpm+lmq6buj7pXrbd70bwykSVEAEKO7msI6u2gqJ4YQP15m47iS5SEIis9Us5dJ3HM7jmSD+Y9D
h1TO9I8NlBiUuzuL8IQBb2Nd9LswM2dL8hmTqN4bgmrQWgU7tkEYIkV4H89NhBC3ec5d3oWCtiGw
IQX4xE/Dlh8Q0S8NoeAMpr7azn1niMaYncN+HrsXG9sqKI70uWZUxZnKTVEBvND6Gd0eqFgLdDbj
GiHPawFdNeJ+7qZL05KS4BhgJdhj72bo+kU7vabF+NVmyMYD367u/TT8f1nxb8apKF2yRXKeFt8Z
Lz0OSOoEvovavgpNJz72Zr7XhU1ny+8V8epVHtA427nM1ngWXf8emfEQptBMeQOQlcK19nP/VPFL
rzey26nnYsl4Vy6/g1vsI0ch5zH9x/rLpjx+fi9KprisCnDo4hpwj6GOv4zBWhUjLwyrkl4DWuId
vq/9/32XqiuwQ3vq003VbVLmp7fdXeG1H45NjrXVtPU1VXlCc1KNpzIKvufWMBYYCSz2+/OIRM1Y
w5V6875tKGD8pX5HUHFoV5xa1T1wxuGKGHGrM+OFsjzoa+SnN98ySG5a4LMWpqUdaIqJQq0bqXfS
H2RfvL66W+TLzyW1wOQ09WaR6l+fS7ZrHZAnOR87h3Zq7X7TytpUbnjveM7RSdiKmnrvmOmlTSMO
6Ymecl5VE7YVXVoT7twe/9miHRpeorfZuzWPVYlpsEJv46v6ZZmS+7avP2vTf1ZNa91NSQ/kz3Yd
ltFddeuWJAex7bFe7NVTatcvLOCYIYyfgS8e8xAVIGT6azKVD2knX3sALDTpDsoLnqXBNy9tpdak
s/a/IvIOWYg/Lka9GXlSHirAuBm5mVuBN3Yfd+JJEEjrLCiOEdwwxrfqx9anvgE4h5y8LqHbd0eS
ddLt4nl0xKUfbp2Aoagusgn3KAg5O07xIU9kGsBuGxf30LfVkdqUwEGKmUY/DGiliHBpr3NOlt4k
thiZAPm5f525uCQuiBZPozOYOiZHkunGEo6vaB39J1e7DqsfTf3bLfcpimSsb+rsBCxIjeU8xKhC
C/ibfcS6WKGIX+y02IAF/pZIN/s+/sQeim6EjUztVddB+BefV8/EojaMcq7l8uC3rA11TfDkQC2G
Zg7efvLccCC0i3wlzPQkG8T7Myct+0NCGL37QTgHts9/Y3RjxGccxMhrNB8pUwnWQ37ldltyJi99
3u2GBTVzxBnSA82CRgBOCMhahV5FgFwX4AM8DyvtKLpy72rOpWppHrqFTiac0v+MsV51mF+MKyqm
WwgB2D3EYiJRsgA46MCcwhk2Vh5MI0r0iWcG2V1j32Uygd9iOQfBzGIs2UEoQhPIO0xQKeYdSdIJ
FgEOTc7icsG9N39VHto5K1vFHPxKd7YNkQnOl9U6jyNPMzELb6GdqGtqNfJOOv1NwXfCwuT3ewkt
yM8cqMfkgLMIKDzv2eetpPwYn0PxLgP5W0W0x5S0Q55p2B5cHT1JwPbjY531D75fIRJo5rPrmH3f
z4Qro/Xzk13WKbLaapgd7tDi2nTZd1pLklxweN+KeQVj9awuU4PmLfp/FTK6HFjac17qJn+R48is
32fC5hkcIX25kFoJHfX/B6hbisvoig8zotDzJs6tofWrM7O6q5WrH6ejKU4VwztHAGxPmbEVkb1v
HaJ6mhE7aQ5waxMkGLXUbKZVI5A8chiM28BtabGSD5FWD4GX3Del+42WASFFj0HYE0rdj6bpDlhJ
tyKSzMyhp94yAsrJj+6AKkFKxH1cdsFBVcRmMnGvdxWosMdJuOHNwzzAAAwV1qEu2hWIkZT7oaK9
wITz4nLstb7z5nXii8UJRpLc1jvX5dBgj/qSFk6Ii9NmST/BS0XIdOxqePMLGIaI2VuNw72JdolD
dC20/51J9FvaBA9F3TzihfR5/tCJzll375XBc8snGITmDJ2PAY9KTjhEL9EekUQUzjA2lLNzJ2c7
RgVDQ3FaN4ed5xxQHFwjnNdqnB6g1z0BE14VrTX2BGwiJaHlCutxZgMhJYSoRpmLpsJVmJCQE+KP
gIeEMI7I8+q955W7rRksBJbci8jfWql5oVr5YSj4zWCRJ79abXIFA+95ij4EJtpNAEAaaD84yKYP
96WVfitRrcERNctp9YXo/5wAYsFsGVzHzNtpPLllx2wj6dyzi5y9jLOLlxeY/Kb30NQnn44YCyvx
IIJdQkO6jssDMQj5s9i6ZG0RfUem/ohd5xqMy2fJP1B6dr4jZ5XouRCcL9VaMkVXj7nhxNqpzb1H
KGIHHXtgri3USfMFpRq7ecSfdQdjWzqmwX5OPQptpObR00VI2e85Phuf6cySbJMW/Suf51wuxfNQ
tO/kuN7LZib4hrM4sssfKN68iYN7t1FnPTSP0EQA2YblKWPj8iQ91DLNHPmU6HDvHD63aHXE5J91
IcaskucgPyAxPzZBdZ77hRa21QypGXkyIPT2vLM/XYSVeWm9Lwvw0WlaE6OqdDpHS/7pdHG3c4fk
JQnTUxtMT3HgPfXufI57HFhWxCS0NkQgThZRF5FAcBKOt8rPT7ofCBMdib2earxuwnEUfO0ItdCq
EpzBLGG0tghwRI20XvRqW3gmOWVZcHG9fq/T6qkN8aM7g/iNl+kYaf+vG7GN1h19PIKHl3TKPhwi
cxuHBZoeu1d/jBiDlt7XKMTJIhrdneQ/u+5vVid/RlEecr+5zHVH9AvbfBYEjwZc1MYD83YNdSgo
x5oHn3U/Ny6JQGWeYCFW4jS1cu9UjbOvh5kteTkVlxE99GCCF5X1l8XQhc51eV35mcrXp6Uuj0Ge
Qpl1s+2KLrUy5yWwCLOwh4Bwcc5vFfsMfxFJo/57dcruBz+R3iR28FNHCBlqoCKAe/ZB7D9okrUi
yfQpcQPYPfGPV4z/aoeuo43Gt5KSKyqFPMCYyXZFRB+cZumvliNH/PAcaGJZchSMPSQiFNfhsRu8
S5VQLVfeiiFUX2Od4DxmuVQPT4z2frUbW5vc6K9qQm5pkyOkApW/NaOmQ2NDSCwm35SvmKlpZzeW
MoedwlDdH9a5Z1h/pF5w8n2WT6GnjkjK43VD+TzyJRpnOHpuf99EsbUlagnpiAtoUjefeMPeBlwp
oP40RDuxHB1IC6trcmsEnsJNBOCi6nhtRl32URXetWhTF0SChipkVWefrxsj5DloAjxpc/gdLd3B
1RCd1EyjmgDabOzmyadYRZOTIyVvOcxU9FGnoXpJHf3bx/5Vjt3fTnsPTsnEqQTQtK/7+f9fjK9Q
lnRz+rl05qfD12TJ4TRGw1/CDk92O994EWw5Tg4532BXFgAa0LnfaqhJHsDnT7eSj+VY4Ecse8Bg
zk+ckjUXjuc6ZcVUmgevhJKq/dvie7+2BWM3TrtzsMbElvUv8n9cTro+9iUlNIleZ9uWbM/q5l25
ZGIT9LR3MI5MlfwJnAWAkvH/RoKhNUyk/VgT3AGM9NFdfyRCaTnn/1rMO/hhgReaMRl3RTO+L9Gq
/G+me/SkG3sa3jLZnRZE6UlZoyeZNk1GxAmSDiqgkqN0kMu4c+bsBaShe9cwaWVmyqg0QV0uI7mG
gIebuQHBJHi4B8blun6axv55/QFgW69ouYghQHHJOnJbcbjGodn1WXBMhv5lidS9jJIdO5l4m3SQ
S7PEpoZKyfBDdsXSxlgfbj6DeoUwjWTAS9aFJ74KdHMHhXLLq1poTD4CcAyWzMwG9cq7AkyipyR6
rRSlNbJC1957QVV7OxNaIicQb9bxzvJnGP2ZTWyaX9jpQeGEsj5ITMj8P0iQyhKhbl7m4GjgZlve
jsMzrV/tTnbxA1ZB+tYhTmRFeFyRKc0oSETZQy/FOjdAh54mZ5COa9tLhK36zZHOuHyfceZbMOTG
QL+0deqVF4mEBZWkShcjeMDIe8OZ32iyx1ipS+zcXt5GCS82T7LhGPJu2uLdYYzFwW9yNDSLk28F
qXEF3nBV62s8OlG9bVoa2a1llehPjMSnu42HKevvTRqI9Ms4upArlsNncZCruYue44Iv8bdXARRl
3B2rbTmOK4vI+FyrVTwUVQxttkUxZt1NzSH6VS+lX2P17mXyEoeTeYO163k/XmLn/pcvEj2fndiP
8e7roZKkACkYf8SsuauU0bT5tLGRaiLnHScnB22Sj7hoRvaXr0R7+bw77AEBkxojKe8B4EuLYLxA
hMfMUYPNBL8p1TwDp+35dFkqJsQD8MOnY2XX3NG042H7FMfGjf+EVQPti2lQj6BWs6RuyNJF+oae
h00kdwhRMQXjh0ZzMlV5hTe1sgbD+xT0Tn4Ho4JU9ryy4FLtZMBg8F+dVNG0DQLXs/eD0lTYEZZH
76XDsFwx3G4jzH5NAeb0MNtpSJ5xrSqGlEgc8p9BWSWahsjpESAClZAmuuW5xVcUFImwmCLDFoNB
1voho8+i696kaP3x1mhrii5sSFNu7cHk9rLxQz7lisbtrPhPq1rujK85ZHlqNsaQXP+TUoDcjTyJ
SaOkyXZd2rWwaUKuxaBxWbQWR0heFGvWbplbeJ9nH8TCoy5wkf1oKPSsk9Vsr1qoyBeLjXkuUBVv
hAk9TJevMMFS/HPiGBnHRuXrzXaQIaAyuEisKXEjTO2kQFdYPv9kCn69IVNgM1uMGFm7lWNg/Tju
YPuXBhGIHl/gXcpZr5tlF5Os5xDs/rb0le9gipilGD6HnvP9o2u9AGNUm1uErLaKLwir2yRGy9kW
tkcMz8a01HYYWJx6EXzUDF+8xV1Ta+c1mO2ufV7CIWomJIXB1N7wwlrqTdRAbo48wxMwZAWRJkYx
ycZx8rely1cNjqu0KeApoRK5yDt3bBZUmni0Kg7osAaKMpIFY3T0N8WIvGCyTsb4AYd41bx3ZW2j
OejsZjbPUkVO+OV1fdNRSRIGh8xnEXa20t0SUbd/s4axw/e09C1RCw5vznHvO1XvzKyWkZ/9KCxt
4bud6DL7pKC3x0ek6yaO7ynU8ZSqRLYsx8bOKSz+yISAtb3r/VhF0OI6j/3mlOZNFe1lGonhZfZd
h9aZ02r2ml0cxuWEToN5eULkA+qMnMFvStL4qR8hl/a0LAbrPBNk/ngPPFG0OVy1RsU1e/6pioa3
Pp687imvmJ25VFvkIJLk102OF+GsqT2SFlNrwLt2lyVLyby9GxiL5aQ+itwhc811gIpsUW4kqxOT
s0ZBGPbR/w3bAsEymDOTJyV2wJYN7ztSR3d8Gp3ZX7nKiOlCJua25TIbhq5VWZ/hZPfxISbFfr3i
Y+VO+X1m8VlIP9H1AKmKI2Rl0oDYai3/sZOR0ujhUNdCqnPatv1IBDg3nLtgMeVPqQIxYlRQvkt+
lhJZm+7p6Tj5ScetRqAuwswx44uoBOeBKGSwm5EYmsxNbevUFjY2kV3YGxjlkPSYGh2ZVyRtu26z
O8OwMQslcmt/xhDbJZ7X/nT5GFePnRgkijJHeBMS2tLHNR1tOHS66lVn/lw9E3eVz+ZUt9owfJ5X
ytTsiZYxjIqq6qFiggNYcDK9DM4dJlpMvmFoh5ie4shjuXpnt8ESNIQthF4H17MWUCPR72UMQiyv
h3+6b7w8WftSO11zqekRNT4Ht3GCuMRKDdKSMBkW8bO982yG7ZLzIAMVD+Rw6A6s8Ni9B+4Qx+yD
LSbF6yQ6m+QTfisBVWUqEkWaoOnyeTi0tKe8HhdRe51/By/cpcY1vFbWzWMmcZPf2Y1j+SAvddKG
5bZTthAovcwM3+Woicb1530+x9LXt1GqguZ6KH1f6c3Ui1mbrUHZMM4HKx2j/t+EpUEyr8dels0v
YppQ4pzdIQBG/WgldVOYc+xKVTf7tmAAdM0bgT3n0JJM5f8HW0z49hkN2ZgCmg4t3yuvxvZDn2CY
CWDRvnPKNLR3ix1UFeP5BOLMmozrqEKZR2PiGQ74PsJeVg3o1gJ4/igkx56ZHMXB0vE7UwJqeqk+
dGEKQTjNxLcF0FjeMKZP4fNkaZSu4HMoIdicWGMfuwfb9xI6agd57ZA+DaTl8Mwtq310sLGPloOK
XdR1mWytvD84nO2KIWCUhRTvEK6Q1t6x8k4yDAQIl+d6Ozhtk/yXeKNKGIC0qWacVSpMV4zRKlM6
coOBVVk9E5ghbdnANbXLUqhpJ8B8O7afuXps+6JC6Vk7Qo/FNjBWXfnoHQtu8dwifQWy/TCSvoqK
ooRtG1EQeIeyJtQnJULUCH0DOpWmO7jlLU0CWbNAw7PIdqevqUua/juHI7qmpQTUX/AA0qUDkS/n
JGs/S1mr5R9uqHjNXWqTyQoPCANYqwONwiSpWUXjj/xPOGFbneQ4Y1XeugHUj5oTrNLWx1RXJMgw
LSlqGPSRxnYVWWCr7X3R4sO+H9TiN5gvLLjOi1HK/7EjQnJ2YBxCgF0eeSFTECooDtzfukofU+GX
4gO3wowJko394jwnTuXO8tTGGcQMjGp23xAtPGG8ng4WfkV9aPquJl6egq/jKPaHWtYPyCqT+C8H
CQgfghSLNvp22Q9iGpJz+q/prKHD4Mkj7i/ngO1HE/5iQ4hZiUFkJWsGpXERw7gqZKST91T3PTCl
KgjCkSzFQIkRPYblZW2CXXduMa6ZvmjSJxMn6fLdBcYLlwOmI9uTmLxs3ORbGMsJawon1q73gE49
LYYdFVyNJBWkuUPsbJKMPROCFlAj8eA6xsrQ+y3C6IYhV3cUiu2XdYqnskbOkQymi/9LEQxI527g
MAT+xoTMTZiJh/G416bv3PSkGu3L4Ug94Fpi40Eu765VyhZl2xkYSMUJc2wrHx1ovMMfI4wkzzZP
1fhuCZh0JAk745CUO7eVEsV8ZIbwLa6AmP7NUk/xRsI9p4j/1aUELcRYvK55cYPt6cOfaLRVjtAw
YqRK7QUNlZ0x7iBOMtJRjcd4uYz/bwUK6kyWDz42y/oja+zO9phfrHPfTTrbktA1SXmRgMda8t6i
9MAVoqIN/8PyGUnhHHJAoBiziAmLRtaE9Da9ENPLBC+U01/HVZy9EPQ0Sc3Seu5bFuzT1IqC3CjX
zX2I9kxp5u0SJyXSLjJwCMux7Jb7D2BakWDFCpmKvA+FVCOUJu317hNxF+wtLRrv3wSZBHDILgYo
bW/6YuYCHICwNQNJSpzOxIbNU+31F1ohZ7ilHQHdCUbe2PR/wsBfsB2ReAwc/a6pceI7d2FSFgLE
7DQYiJtzPCHepQjj4sT8jkx0nC4sGNkUYzG3wy5y88breBmGsY/cjMmp+OMyuybecuip1sE8KhFj
h+sxRrLoZNHbIQAbuca5e6CA9YZ/GT85DgzJ+eb/LK5p9y4iVFDqxEbaf3x2IA09nokitjITDnjv
3bIlHeTGjv0cQXYCggWGUI9lMeQ0jHKN9bWA8wBZtq91Gd+4d0xRbEgMj1l+BdNcVv8yppfALChN
mDkNjnCREi/p5GiGNHNk06tOyDx5yuasWpk/OIzDlNzgxlnK+7lcwu4+dIF8PXpwU/A1qRJR0S2x
ZjA1o7sILO4ZXf/c0S3W2jcnG6U+PEnPodjDR2s5g3PfB0avnvfJY9AOXqasIPckXVWu3qRgxnbh
FB234ZZvYgy+eF8pQorFXHr9tVgCD/tSXOUzMtDMi+d0AAiVQVtDBUF304KrK8DqpbHS/4LWirmG
vb2m+HllVSs2bnju8Del4bxaGtM0qs2dTtuqsCnwKIuC8wSqx2RnJ+cO5y5z2azi565QY32rEJYQ
2UpeEphvvt5xwBvBTDa/T5RaQOR4+DThLLCJ7+J+29oOncaeT8NjxRFCqG6w41cT+a0wuXbDYz3g
WH0LsbFjCDVdaLt/5zwQ1HitzGyIoFPmJMxxqpGXha2x4W6yNp4fFIyepAXF1iAQvzMMMOgzi4SI
uTCMGKQcy8Zi6n8XoqxY89EdEMxvI43rwhwAMl5Uw7CaleWTEkFIGuOcFgHyfKlqsr5gTrQxIkvU
5FXVPQEeCcmdsNkbVIijl0pFZy/IsuQwt144/9OhXOkRijyN6JinOgtRM6spy+v7IBaBuAZtAzRq
w6xyzICWsSku47uyLQfrFwu34AGsk8wjjIfupwblEhM5gQM8y9A83w11MrrItl3+eUwT0BxvoNQp
KYOEnvcxU0NcPSUMvqYvnPZrqxSPgSB6Uab1MtMqkGAafhNQMXRP7FO0Ib61nMtiq5oUreMdFyLP
JnZfRRX9Dk7ZY71iSeOUcJAHxkaPmleTK9dpTa/+6dGk3uc0gLKYsboP4/wHHWscvuX+0kkUDloE
ZcDXrkzwQILwJP/MVdrOQGHoGhrvDydwDLeAHs8NeoZZpWojgJARSxbfHUDd3kkCIKefPMhpd68E
/CwaefAso/GfX5WErkElzNRPMcYpBVrox7nUL4RHJN7vEHumIJHDGmjwQxUK8RC1MhwsSJOhIv+d
Y1M3gi0Bkn54Srk/rBoXUDKrHZwYAcZGCyojSVHWgzzohLu0FC9Wy8sY5RnJ2nfSL0TGgNAPpjLZ
dPZcUgMkUhiEb4XguH7J6IFzvs49+zZyRcKIaPUYsbJyGaC/NU6fjsDYfaD7n5aHYGDEXF50Rh1q
yy7qBy/OMv3UNMVsDolIWugu9QDfiorPq0Frz2gJrqVuWqwpE3Jq3IE5XkfzY3h5Zzfs3VpQVdbG
nh89J8hYRjAlbBvSO0nvQHFToIIhPNbRnnpiExP4/1mq61NJLlRIn4ZerBpHs6ttL5j0VnU4ShiU
tVZJ9jjrb9bnW6EdvbIzxwJxeNkXIjl3KnESDMEJ7k8yBMfXIKdD3qDJzKsDpEbyXJZF9tFmSmvq
ViZYOr24kXTdk18l+F0JKLL6TUbaBsUGYxkSAyZGP/gKivS3aKBcasIeXOKZq+JqO6V7P7NmvmKs
h68d5NT3bh4UF6rL4NGksABsXnrrZfVrpqddE1yl14G5XiRxtXfu1FSPfQnTVStaDrw3uPxMWOBI
wTUHQKPzimmf2hNvVOPPD55XueuAkWFj60GBEUHcntq1TtgmDE4ejE5IvJDOxGXo7rsYXwId2LLN
65pIXe11LqnMHConVTjFf4mfJns3gj3bxF13C8aYp422wvy07AAOA4OCr6JlSQ6bVrJycrC0Fzth
wuhW/N8SVpXB0xDY031pyuC7Hemja8WWgnYn2QLJQa/ep+LSACC9hnbdfDkYFZgkFcMQ8zA4uAPZ
LTODHpmCREkNWLVJ2z8j07LXhengDgxRcaLJNRDi+6zbIlUsnjzEcDA68QMdyqx4q5s53vv+1J1c
sNmwm0pUsSzuH5KWRpaIoeSIvIgtssAuR+62uHgcLgzICndPoT7t0mzprjprMfDOIXuyxLTvQLLc
R8+gBooHO9sgyMLpNFiaRFuvgYEFO2adMf+zlrI8zMswITotiV2Qk7Ke+WMe84c1VCG/JjkiBuF9
piUqGDnCH0K1d2ojsJq4zUPCKZwhu5iuxicesbji4CAidlkTPhXSKZD9rKKxk7r/d3D2VLW172xB
su68WtKr1tjY/qBOPidLgj1LTn8TP3weGlqXxKMvBj0s03PqlscYvCKLWpx79WsNSGGVbw+iuWJC
/lMXBIMVYXVa96u9KQgm9uEbQo6bKOlj4kDTOD/GjCH7DJQJng4gGFxe1i55pR8kkdK9HdCbhh0D
gvmSKhae1gCfvCFZEehAPD+lPg4z0K5hwmfQ7cEbFrSH/HtTvAARtINf2yz4A1k2Ay7svQBLnbUt
+/nqYXlZUnKPeQcjET7Q8jyLGXZEE1kHf/YABY3bLDb/NRVmw5gUDyJEcOvly6uXRoc1Cd7JCB7z
SNjzmQB1yYjomM4myS9d4uy6XB851V9s9jXwRYhl6tiWjztpOTsK3jU6e7zaon7Mm2mb85DM4l+6
fCUlgjUwIuRVbxO72jkmf6vYp6GKnslOduBkukc/qg4xV5aB3752flWMvtMWW6dmi1+AotRoI5c/
nMfbMm1uskdpYYCE1ySwrIYxYYdHmlzaaNnPOOLx5emPcaRmJtgdEw2Cgql59AQ+KKR9W9kVxxnE
PTCpFTrnuC9QqYhTXLIPizBiGroNL98DSQmHxkYCYFaxkf6unb9j4u+yJjzlZD4Jh1ipaRE8lNH0
O0hZbrrWv3IzXtNgJGDVudiCKKNlOXAOXtwpOjuWfVs1n6rgTQJt5iw7/DgOSepdiO+qWoIPMnT/
NC1JzWAq4hkSgPtRz+nRm7pDB4e67LMD6lkqDf/VBetfj867rao3zl/QxIYgl/kT4/gpjsRucCVK
Sm5lRmyo1pBLWzClYBeMcLRsNW4WZmm953zWff5aRuHr+oOr3DcsJXQgF2N9TjPkHZlQM0n6Is5j
q8svsj6PFjDlEmqJYleJL+BufY4DV9zpCAGE7J+X/CuznHs4lwddTr8MKI8QAZ/6+m0Jxa4rx3NS
paeYFTZh3XHob4N4Pk9st6bA/YxW9addybtBEZAVBVT4g8UqoPkj5uiKVfac2vqn0SOiQX8Ny7gE
mg8T8MNT4pCUl7DpWo7VQuonudWFKMkNgpk3cs3s8TfASaCJMSpKikdUsG6ONbsjL8MnQRTDNU75
9Fj6JSLK6aueCw68YdOY6YCC7DHFw+oCeeBu1GT72M3nsH7rHEAg50Dx18wfbFbMeXzfpUQr5tl7
hYzBb6cHhobPQvi3qAx3rbF2/kzEN4JIZjibLtOHVUTgAv4QQf+ALO2LsBmSAOVB86xNyAUTpnRF
xYlWykvKQ7UiHWCfo4+NriFTZ8/9XkFDnhtt0VJvoyZjG9rcFGbe1K0h/SOZrH4FfWuU+082dPkg
DZHRdtuBby2rv4mJP6sevwabCyaFl6ApNg1sIiPne5Wlh4SEjFX6CeXxylzzrg+sg+uD0KvhoqOF
02l4WA+MiePb5P+5bYtD2eNQQevOvcKggw2HyV8bx1x9Mnks4R8ZjG3Xo9mQ0M28dO76hxkOq5sG
ezHYAKirLU/qfW3q/99fKcwRtmOf62fvkdetgBSAlmRVczZyOjhxsGnq9NUGfS4mzknMivbqpOUp
Xb/zbDIXanH4sNFJpv4z86KTy7FAv4Dkcr5WdrASHrfo9umV7B0ymS3+oRNz42OjrL+jiraZxvzE
2Qcu/TX2M6wsYtOT72s7+t6mW4pYYIHI6r9RIZ7D1P5YsJ/yS67kJy72fEeVc+K83BXkEWH1u+f7
3ksrJ+AXNHvoH9gLIteX4OEm9hisbEt6Iy4V+OHnYHLRLdhHJRWoXDwS/H0dhxwZgGdfOIATCS9l
F7lekxkExXp5DQtdZ0UiZ+w6vB+2xKcg/F6wxBisM5oVAn/Da5AOT16fvBgRXioFM58VP+XD3RCO
rKrjw2Jx2kxscYG64GQ6iTHarv8/HLJ7wUHSBnqPm72VBBIm7ib3aP9RZ4QTXCO8cAhR0DpUG9d6
h3dwkyY8rGfaemblOoSchTKWVzjFAP969CHluGvoNvJwWYkyf8q42xbIDwueT6cHY8nxsb6trPp7
rR/yDprXWDX3ynaPBu/m+l27LmjIDBLi6NTPtmwwtGTiYDMrves9nNWGl5oyiG+cVKP+HP1XJiv7
oQ+uQzvv5QKB2mQ9cxLb2w5pzNtv1snRdP1bxocJi3nnl1wty3oOyWRf3PLgRc61BLftA8t35I2h
07aitkiha/shulm0wD24DisrDzYhw2vdUZbphnEoYFDnMM7VuWr9zfrAzdaMXTJh5pclioZkDiQT
++jmafewKhL+x9l57EauZOv6VRo9vsSlDZIHp+9ASm/l3YRQSSp67/n054s6k6q8lSlgDxq7IexN
JsmIFcv8JovrvdN7sLXgkXMqD9247rt8A67zSdF/eOTNdaVxoEJ1ymnkQD8U3biR4gZ5D3+4TBic
Eq0NFk01pHi8A83i3mTIBGGApn3ivlsYKlx1fFj8ZvaMkBj17AUJqxt0i0KYW3m6NGEr4QLwpxgb
NODcwRdmirgdRxN8U7g2R/Mlr/zbBH7qRDURdulmsslRIB5sVaDzUQV4Xd7a9/wXhqcrLQhS2lHR
a6K6S3mqDJAP9KjeNbmM5OXcCt6UJNrrbHKp7k0Xdib5S/LZ5LrHe2/pRPdMjBaCxZlZ7YN8w8xu
9oY5Hcn3l3WmvEUNnrgpmvu1k98FvnsnSchy6TKSuqrxVdBcfP7sYiGjaU6ER+v6YCPCIZ8smJzw
ukwYaJXaOsHAw4yHN+BGbJeGQ41eTI8AV4pUqkZIytQnSGlHXIQXcQ1REky8imqkkqEgbYz3TTPC
QMr2ZYHiohdrixj6i9pCWYCyx9iknSeIBRk1vuRYrkke32ABPCWLtJDj6e1uXgPpshN3nTvdLSJB
i97H2sNB/7OwZiWoRpnReqZYqQE1OWQobSpnko9kBTAi1WI3RZgu58lm5PUrgg4z6UJPJw6ABe7G
EKfwOHDCwEU/rtk5PY1n+V2CpqM65K3Ly2kgdcYOsrAVuJu06O5rB6sP0ijFQvjSy38UJLpVbd+G
YXgvo4M8NC3Dval4awUgErowN3VnzJq+27hkHB1jFHqAAEKcDVbOJFDxI2LdayyYUWefZlZrLAbd
QyIQTSlMEYZB36ZSJwVIPnCCxQjP3qKgA/JK6KvmId+78JINX+EmkiL9+qc8gpGWWElGI/aav3Lt
scx2ZYcuAxGXydhVMqDhKNNtSHQex/qUNq8mx1PVhvs2Be7EkkK1EK1KqTwRL+20RTo/WkdpvFWA
85dkbJbxA393FELFoQIUFSX5vshe28aDpGFT9+LYg836Ig2m19LxFiNx003ruUorR6Y7Mm4WkZTx
RtyAYx3/OhQ3wM13zqGLSZNd47qcxqUbKPdVHO3FFGJwhDNXZUeI7mEYDqUqIS55g7EdOcIGeIaS
mGH70QaHqI3h9Juwl40cn3ko7V9QDIdE5ndYHcr0x3SbrfzIkgAZxsMSxbVrn16uDJRJWt5WYf/i
Te4c5P+GIwcvS/29QxGhdbpD7hlreS43SfIM2ECqSDB1uZd5CSoiPyt6qG1PojnWqEVmjyp5v6k8
JQ7vJEDB3TLRFu6eZCArkITpGmYZXBHZK/mBRePuZGRh9LqhNfOlgo0Dy7CQZyn0I+xTcMamwgHy
uUuD7r0Ter+0kVVpk+RVkQo0rFJmtWtZYjhpvhjiBtiyDfgQ8WQjG5gGA7Oh4KzZvFUM8QWBKKwi
MVhB4y33kdErGK4gL0Sd7njZpsjh06rGviElYDyJ1nf4aXYaGVRNJ3JaEgt8kkh0oBZ2a2yqVqLt
gY4jx3crg3+b49bKP2Vp2frTNgebiaLwr+0SYh6NBOtWbmumzWtmpGCQdIiOlXnvcbxXzYg5jzuX
GfuI2JJGlJH7na7UjQar+Kp2OdWMFDKRVy/8sll0MCrpXc7a2tl1zr6impK8S7+ipY1fmyiB6Mfx
DwfVTtPOlxrqoZqNI8VwSIR1P0xiXbJ/UxUzkildOJ0xD4S1kAWfOQ7XzBmYvsTbiqmUQ23HCHLN
4GKrQAI0M0DUSUb/2V+4YXlUEDuQJ1qDGHLLA9vpQaaBEes0AgEoyBiTlqoV89cZx/J1QcjX4vAn
w9GFPHjlarEjlBH5qg04SblGw/rJSpt5alFiBja658ZMXk+njhBUSWUJ25M9CrJ9Fw/eHvA3+ztb
uXZHk8xcCeiIDPR2Nh5LbvJQoiIllwKDjmcZLmJ2v63e5rLZ5jULlNxl9tNV3ULRNFjTWLkAHsO0
pnH2BU4veVl/YHVKUmMtQ0RxgnbasmOWNf3QEqC47dE6IXyQEyyyYDhIMYWMlCtRkpVqWWDUjbn8
9zDznfnwA1QBGjE9yi3BTdRG3+hpSSqO2AKbCy72MQ4U1M6ja8EQO4NqK41nkWzBgSxXWDiCs2x6
JP/Wkv4GZWVKvGxmFBFzyWAmMJKjd4ZNsRSmkfpWgQSGmIP9KONaGror1jILwfG0tzrrb9LG2lsR
CJp8L9NceYwyaIXeixymfNNkhxMac5CoaMBs83jkKWyDNemNP6DHbJwATlTKu2RxyMflHF9bvXOg
VYcAp45hovzSyVdP4yXRiNjVXZ71c2XSdqp7q2XhkoyQ5YeJEbKQv5KUehD43n4YpPxKdZCxs23E
3aRFc5n1K4TEghVYVP1TRRWB8dgKF89loLsPmMfwq3X2JkchL1nGZZ3CA0MMWdSIenyVRaaSjvfy
UnLTyczII2XJ6K3JdIoMMA4RTSttnYFEfaBIWVRRz7DWY7CR+JuUlk/lpEfGr5Cw7JkavwOk33Aw
hRS9im1uAYzsZXnk6tj2inRmSPFYgMnTpH2ZVPERbUhTqa95K26SrWR41aZqj38PodGt1hzQm5Cz
FhV9hrrV0sFrKK3VFxOKtUsUdJF/CZhZX1m00ywErIrMZX406R/Cne4icD12xeAj3we6chOgtxha
5V3KYctwaC2/A+PVt9izcOoJNoMevdpociRADhlILz2yRMk0Z9WJPVFoPvrpi+w5UDwHmrtVI28n
A4IMwapt0XssbiwvwmOFkFfKrMObFnQSEvQKZYOBYcQS5swKqah15I8vBqZvjIyOyI/dyQKsSKhZ
+S4kCQtdL2lMxUfTzYBLOdQKw1Wfjs+NDr6clsaQTscg7X7g/LtsekB/gZ1uTTcnD7M2maFsS85b
tyxnwRQ+y2wKAAxSPk36qzoGZysrdwH94SoPu2Wbp7fYC9/xd8H7ohvtdt2u5ze13A8s0J3hlguH
jghrAqnCVZygkgjdAOE9xBkm7yOS1HI2aF2RlJJwV2kcM4+20lub+UhpaeousNwV0B0GXcFeDf19
22Q/6EetRPm/bQqPICnJYLInWE/Ol6CiKNSGLDo5kqh/6YO30RwG7CEpvlvXN0VRatfAAzZxNd2k
eqfNZLzNnfZD88M9SJeNge6B59r3Im83tQf+CTnWZUQPgt7izEiVo2wtygQw6dIVUxukOQbaap6H
nrRe+gdMvT8cDygAkF6Cav1UBsxympqxpDoYR9mp0WprJtMpSLU4rBgchelq0nJwfBCLDdeAnFAi
bx5tPXqZjMLT+UjwGHOd6Xv8xgBo4zjtHaOlK0c1bktX4VSvfyVsLWrFle0/yVioq9Wzm8PzpvPU
UwQG6NnIBCQwrGPrFZ+yDO85LxnV3OhNe0A1D+c29nma5HOMX2bgTTd1DIjAUTKDUVLzLNNjI9GP
zN53BI/90EefmRIcUdjYcbslnaJXhpczQQsBkaJPm+rL1Pu3zAow0VXNn2NU3zrs48zQmxVkUrwP
saCFL7Nr1PQ56+F9WvaqjMejVY6cJrh4uxbr0Et+vTTAflutsNYuvqdquLVs+7aOxFaJu0fAnXsm
su890ru/au4eAhqmZhwXMhn4dVCjC4o9/Y3aFFsEmcYFjlGPKBM+CfCH160+3dFlnMWKAZUu3moV
Fpt05nVq6Aaoomx/GEaAo2ey6ihopRRsTMrdNojEK7IJxUkVRP2H1uA/J/t5xH9kE2KXXl5hgUQf
1a3rw9SxgddcGZYFk9e7Cwv4sQ35T1QCmlUQw02thab587oAAuPw3wDpvanr8QFDNFYNiao95NGt
4sLnQUFjX7VS/sQyP0LFXNWtBw/TVa6gIO7yLNt5Q/TSdyggNcwUTIfL5gFeUcaWFH8NZehXMBHQ
7uUmFGX4KCuqpNfvfFZLWuJvwZz6pmn7B8SBBWSB+iB7StCx6BFQmsraCGgscxX1Dnk5dks60V/n
CLAEin8O53LRZl8UED+UCsulPHvrxmiF0h4qvCXDSxeBPqjt214Yu4pg1uq1fVVAI0WUs1j6Tfel
iPoxdJudJ4yDRSuod9zFSE1nJ8YtzLwleNK5XDm5jeizWdt7Qx3teZ9rn7mIgaVUs8ZNdZxTp6NB
G7EPfCZz5ULWNii7v4ZWh504hatpxu/Z0M5sWp1951ITmpvAKABTpoiiaOhkk42YoBc1aWKu6TAo
URlB8wq78zF8HoSu4cudPZcR0CMACD/Agm3rms/rxBF+Q1364iTKFo7OU+/jHCYUlJ6sul9KYwYU
jYw7D8yRVoWPA9jAK7+nS4IrCayetomuywBuZZrXHrWii9WwFn1NbvKcZP1ragnZ00Cktma6jJhy
SHVkfjkmJoDKgBFPmH9mFjh5EA2PAo8Vb+jgOIHvuAqBDMCYg2aR1bt6ZNgGXg4pxzJ/HUUN9Dp9
ykUFMKlniJmpOtDTEl+3KUiw2XSYzssYbwv3UVhVtCrDCfI1aCNGHkKVlbPlftkFTJPAgahTj+8G
NRVgZ4vphjq3u2mhj+adrdUvsh8mk2ITUC4ZfbczkYxVsm4GfG4z4nhmu/Fy4DBj5EyziHJYtpiH
MiO0sSxsLKo1c41CNrrRDVe1AdskOgJrmf+M9u/St9RxFlrpS9UmT6LDbRe3A2j1AFdEhdIK8ROz
iyX/e4kCd1lVCGHGHIkKMwUf8TAHigyUGmbpMVhGhsFOjUg4DSLqMH47jp7pQ64Zy9F2HtyOzrML
Z1ZL0Wmx9VsDnXMwnis8d+hcprz2mrolC6DJJSgL2pjWJVMDx6rdgBHxZnpWAqCLG0qGYIk1Or5D
OOYw4U8fAM8sNY4KmgncN5g5DN/ajDQqj3ajXdzo+Pc0GBLEnYW6EmzpiQY7NUxuMNrzOIv1ZCeP
+7Dvj1ib2Fcg2tcd/4FrGNlcycGn0y5OoaIt5Lnqe2giRY3bL2SaJTticDPW4Bd2vqIsh5yO4uCm
SMUG697p2BXxSk2GlUFqLe/I6sMqy4pvatLpXBmhBrqblh6H52cfiSH2vjmsTKt7AkD2PqQo87sp
gGNSkNb19z7MaMmPDa78Ce53qlJjC5sIL4dOyILhLL5KcULzeqBzUtepgy5zXVtMWyXxndXzjBPN
zRh1wSwXxVL+h1qqv0bIb60z1dm4KFnQiY+OPhm355C2OgJVA5pTkaC0oZWNt2J53RWStkg0Qi2n
vHZqrdqhjPzUVm67zBA+gz0ebLG3SK7wSHoJNS/lAGQyW8MJpJeAAHm5iOo2AwwWFTttrPwVoMzy
jsIgWqZhQJbWBvvWKDa1Gv4kLgnZQa7vnFDM607rVkGS2hvNrJ8axKNRI1E2doKxm26Hh8wPv7RO
3E+qgowEXHGpzIh9zmvmFQkKiOWuU3Tk5Gsb90Z28p7u4yKwy4NSB7dScqRykld8A1Zh2d8lSHBg
MngsTe8916mIMbkCQe2pT7FjPIwJRoLtYFOGabiKyH0Y6TniM9MKu01AOTYqRIgBXA8qiqnkMw/Y
s2OqQHmrNtNtb7k3JBJ0hE3zcyqlckCb3VVh+1UH/bKdEDcOLceYJe7U38hZcuXTz7boIrR8EkQA
qk688z1fkxbx2hihMApePN+VdwrjhSNqXBZJ/Rfm6N2UU7CLwvKWoLTWivqmZdIl+7c286BATbIl
FgQHRZ8YCeoJRuXRkTMVYdoB1dqGDqKm345N8wHzAeET40stg10dIctohAZTXiOZgdIDceMQaoJJ
X2GhzvHB6Aanjnvabogz4qsUQ10eHGQxaVCsFOysx3rcQAe5liWZXCldNy48vyJ9wQFXS2DAjxQK
Y6DeFwqyBRbVnhyLgO/JrjBAuk0ZjcPWeBx9CN8c9lHPLDGNk3JVSyH8NgOfp/f+Iu2CfazH87Rq
X7Ms+eCX3VeCNARPk4NuqUgHN7O6KX9GEc5KdA60IV6jn32MOwMHq4I8I9aA6o2ZbSxLBYyzkq/V
cbhDFwD8P49q4QPslRuLfw7S/ajSl9BuKEW71TDRZmMTmz3yb8GoIFca7+wsID1pPoqecW4dBprE
zgAiQDGOYV7WODdepu4ro3lMW8YSwP9fFItceGBMrnFmw85YdhnMSLNZZS6wqrGFHwEwzDhqQgsQ
pvfXDklLryPBVjsuFqvtOpI5hvxpQe3TP5N+C2i+rTwclK5LP5YNPvcOo8hFkCPyYVNdpBFmYHGK
UEwfEfdgdMyzwLwltjKKtKW9F4QD9JHqENeEWqWIzex3YJHwdNwfMa2gMRDe1ZDJ1dAj/Cq6AXsO
MynWgmfWr1UnLdceoK0n4BEY1/fBRjdj+N/qSzhGn0ps0tSIta8uSoCeKRY+KeWoX4UFHWYl5TST
OzzWgxtDN1Z6QZtCcwY6cWqMGQYysgGNcs24KyLx3gzlDwawL2FHFxzc5TH0bXEFHdjadVpGh1F2
ljAsxEOnfMormCia0xIMTPAEDWJlomzeJt0IroAGbRQsEjM9uMXZ944mhQdRJrQQdVFKivDoSx6g
mNeljEMSumhFkS6bMVlYtdUxU+0fBaop17EVldeeQF9Ys6GCgwb6zEznpSaT9tp0z4DzFdgc1H1R
HkiBbys0E+kmKI3UOAIcJnPYqRrffE1Msk9921FpBh3JpiX6fta17aHR26OedyjMwWKF5fbAW17r
Yfk4JDYdnQ7TM1elW0yDMVG1Z7PWSYsZZ7g2mqJgDG3Soew5sqt7KvWlgFHb0ev2Qo+5gJI8VXp4
FyjRug3du5Gp1hgo81qh/qsUk9iOJipTPVRnClhlkWmtTTyZfSJEVqr3SQPWzOvs26S19kjm3mRu
tVGUYM0wdT9h2yShHweUn59gQiEg5OV7D5lOvMjEtf7LdS2c6y2dKMB3L1FtrcBxH7LMRnssf5+I
/61QX3vLofOn7jhIvyzRPoRMFa5CCAudLkbmFeLgJeFyiBgz2yWKHozLogQBsrx+rCrz56+15iTl
vNFzG5lx9WYwjI3bMVoABdtdi67GJDHyIBJmb1EbbdJE2eW2BgxhgifSJikdiCCfo9ueXVHaHlNs
R0A+Dw8aLuxXau9/lgNWsUaTXENh45FV5UnEWTRLRuM9xBp679AoREti5SMFMGQ5eBEI7svKbrtF
B10890HMCl3HrjHLtnXu/MwyGndp3Kl0fVUYYOht5iBY3Kh/6AtjWLaa8ZQmyWehIxHdWHbGwnaY
fgE3h1cmeOs2WOPBwSKga18YBexiW1+PY3RD0hPcAOttYRu3r5o3fDZDsdBqFS/pbE1Y3Sg9Mk7A
VRBoKwYOqKzG/6m3QWxicDo8tShuXAWpZv4o7CE5ZoEPGbuf2NmOgpKiAwrgBtsBZxNYyCZOUjhe
xAktSKePsUNKKky/ptJa4PZQvffFaPyM0KLZVmGZPCQoVexK+GHxzETyDmSyR5iutZZPasVMPbC3
iaaHDO+6edP6mJugXPRRhdKdsgit8dWJ8wIoDPgbC0MPlPN9/HQcCxiY7Xn3xP1eOksoRwJi/4pV
DwNsdvOLaZj5Ziwn/0GxkSPQSwXJfqyrcNgyIkahJXLXIHXd/KnJq+ZKazvlZayFtcSR0F9a/JKr
wBVrPsahdlM0UAVYE4Rz4S2iIcEsmwzPnMaPwO2Z52touj7TSV1abvimlt7X4AxIQFGSQcyeB3A4
Na3d+kRp6JJPOcOFqK+PKJiWRPNo5PSs0NUIGT/2qwZuL+oJC1HGx8xU1ZUv6neo8R8RLXIIrjc4
Cz/R+3tzlOGWNGHVacq74uoPbQo9r6gda6tPTXqXQvA78OvC+67u7jAFQ+4xwQohQYDMFfDgC617
ZIOkq4qMAfoAqSkNI6z2PB1fDDdEMpNOrEt+fqWaaMeiWnnrGnDT88IwlvwfBnmx+95gezxL+vYZ
5BmAKDEdHLN6jVgpTRc/j3TL4NM96R3cYT1dlk62TCzx5jjERCGlrmjHI4wExjNh0MDEuptAcXMg
4PkrdKwHmDY71rizIypNQ6jzoYgOg47+VtHDR4o659hYWC3jQhQHlLOllYpNpqtU2CJDoUZkOz+s
StxZbdm/M0o0YGnN+khbhzgyA+/51FqXE92+6ZMSIwRzr3o+tD1wKSisaFeiVu9YJ5D0Y2tuTxR9
KFPRAY2ou2zDXoZMJLxo2lS1uA+LbNep5cxBGixwCEdq1d0j3bgkKq0Tq3hIRfY2Ds2dG+ivDbwq
dFC0jVPXe3qVt9iFrz3eVe8gkNKlyXBj4SVFFp2ZVwM985XTazOLiRc9E2uJkAmzyiqQ9qTKvnHz
lwzURgOBwMNteCqBTxUWPwfufaM4WLPxr6PPf20jDGokxs7OvSdkc1dFGBJTkvGYxOLR9oNjy0u6
QuBjQt0GQzMI4sCTlQe1tR5EgJAqZc6j1anOQiglBtn8B4X7kJctIjRFyZR8XDiNwWCIFkec7CHr
HCGGL7Xc2THQpPvvqD8joawGkGGAJFnCIO9o/pIT04YsWmvrJp4LWSKYQz08Okr+lSnmtIusrJ3F
De0Qp1kjXLC07A5xOFjezEJKOH1e9WIr5os59h9uw7BdyxDirqSOfEOL3lFnESqmELWlg1v+oGbB
Sh+nFcpCtxpA8GvslW6mBpUURk7ZFQhoskOnLNCPtKAtpuHtaIJcDPya3uu4V0o4P5FSfSYCOGOf
rhIBKZHOGwgn1Xs1q35Jz/aFUHoMlA7gmseLU/R7BeHtEbe8HNdFBOq3o8kIXk6ZTS1SKQajNeuG
6UjjMRYCeZj16HsYtFKRe0yYdwAlE3ShMp0JI4bbkf8YDkx6kYbcIS2+b50J8nYDvbbOGcOE1Ruq
UNN1Njivui7uC6wyryAP3Ei5oGJU4fam896BRWAXNHlHgZ2Iu6RT8Bim6IoB6MaKQGGe5fBiwxjl
1Nx5g1mNx0ZRvyJAso3j7iELQ5ClwdYp9R/OUL9kqv3AEn7uUsZYpmeDnFWIDKN9/N8XqvMJsimT
WigP1djbK8h/9szW0JEdzOrNqzOgAFGvAtgrGKhAvSQwKs9jZSh4ECDf43iIe/77X//3//33x/Bf
/ld+kycj0sr/ytr0Jg+zpv7Pv81//wt7N/nX9ed//q3o0PlMyxSOxt8/3u/ghPIvaf8Hu1B6cBbZ
QzbBUIHFNbnX1Nj64+XLW2cur/55+UrtRtHFpbkZUuZ8eVdn24je1dwy1eDH5VuceQLb/fMWYW0i
s5JgQelCiVkFuZGtDOjp88tX1+Qv/csLsp0/L28ofhyJJNI3Q5JsQo5S2c9BXehoVel+0PGnFFb/
5g8OOliqO11fvu25h7L/vCutfEF3otQ3NRx4PPrIU2FQXv2zi4s/Lz65NFf7sdCZvUWvhWjuUA3f
Xr70me9tnyynsNPgo5tlt8kafNHtxsoX4RiUy6omEF2+xblXc7KkHMOL60arO1yBAFsN7oBZ04R7
wOWrn3kAcbKaIrPUYp8SkBc/fQbIW5NRM1vrivzjn93gZD0pZT5Cv6tYTyWqfFO7CQXyc3myu3z5
M29HnCwc5DNbfSgCfWMmpPS1p6yVBPusyxeXC+Qve0GcLByBPFek6462yVPvR6G384B+Dt2wlQ1D
55t7yB/6t3vID/NbQFK0FPn5uEJYHoooDp5y7lzPByGAq3sM22H/XX6Yc29K/v23G/mKp3pRFesb
v26PaW/uoyr/ZhfIb/m3ZzD+vHSl5WqgRnaxyUYV2YR8aCE6Yz7/mCAptqjIpLHRaUSFpJro/uGH
1/+8p2lbTJbyqtgILf6ZZMgAYtF4f/lVnfsmJ7vajZtcmEY4gqRFtKPKZlUD7ymJ5yWOd9bN5Zto
8pf+7a2dbOwhbh0aQfhtW9GwddIGWFyNN0G/y8rkutQj4HHdksN3kyhAoD0GOmnMSXz57mf2vXWy
7w0DPSUdppv0efjCZciYTWOClQHJyDdxS17pL49nnWz8TmXQmLW5tkkCZ29o07ow+51he8y/ctrJ
wUomKjCI15cf6Mw3s+Tff1veDARpZ4WW7FTjCDEi0kznrVJKqCUpzmXBN0vj3PloncSEWCFlcQ27
3XjGwlDLPdBWiUkxcm1t9PuCCTwd1gz02eXHOvedTsJDaVA1cM5ywOgNTVi8WmuUvO3m8M8ufxIU
9B7Nk4j5+DbtUQSkocaA78aA+Xj58mdijnUSGCL0aRwMHdutJbx4WwjvtVX74fbyxc+9mpMIAMYH
n1017HDXHHYm4Lk+9Q+4Hq8uX/7cgjoNAqqbJrE1tlutwW41SExnmY0xRLK0Ule2o6R3g2oP32zH
c5vlJBbQ/kBPQw+6bYiZ34F0DjBK0ZqIDUfxysePb546LS6oNCavkPsZv7ntmcBtyp/z26aBxVzo
ajNwWzEZiy7tniPDfIcak1zFlQKkGuGuK9y1vi6/0jNPaZ6EhDwyuz5o+GJBXSi31LJgXU1Essrx
Qe3XQ6k/RTqefia6Lu0/e0LjJCy4bqBajKT6LYXHZ2zbC88cD8VYPqkFXo7QjuVwPfjmZmfyBfPk
ZoNq0lZy6fyknt3vlKmD6WeE7Y8e4YGNYgfxy+X3eGblmycxyG2GelC0fNgW44BLIG5HG5Hq2sJB
vPSb1X/uFvLvv60M5ps08Qev30ZTam0AVwSz2gjdjW0CRf1nT3ESe9xKRTBUKP2W5oK7cYMRVpoF
tEirQW9evsWZ+GOexJ9U7qYagZptCOllT2+ZGh8dy2+ufu5z63++I6O0mAuYvCO17fJZbVcSdt9W
WzdHaS/HBOCbM+BMJDJPIpHNpkGdyOr53H6zSASKHnGYfiWuSO8t5HWuVcjs3yzhc1v0JBBprlmY
iDQZWwHTDjFmZBjmiGGBT/+IXeXaxhE2/ub1nQk+xknwqXs7NMM6HbeKai8r1Xya/Fy9TibuxFBU
aXXkfKPom/Wsnbub/PtvCzrzM3UoIWlsu7T6NCf1PtOAhHhdCqkuPKJvUcKPiVchY6AkGV7taHrk
oP+ZwWGkzUPnKWZWak72rLV8AG/fFZBnVqgh19ZvPytROjQyMlPb4taMQxyKGtemCM3l5fWvndnG
xsk2xk8oqIyQy3sGtkofqEBcGeZd6oM0RHLYCfaVvZCQdskekC7Zo7UAXlpY/dPlH3DurZ/s8cjt
zdJESW/ruPmNpcIHaVoxn1T96Dn6e4tYHrIr4f7yzTS5If6Schon232okwLmbtKjYa2kB22wux0m
KIhNasy4ClcXjwW6NtIzILpGcIIG3qRh+6MI4W4u/4Rz7/skJNSjCrMkE90WGTHUwUBtMpLN11qZ
fPNFz8QC4yQWZBoDqDLmBlqPlRDQXFr+xpPu93d6jx1oI24vP8i5D3cSB0BkIhtXkbkx2TJnoqh+
cn0QbaqCc2hi5IhxT9O+0UrIR5fveCby6CfhQAWjlGo9J7UbmfpcqeKPMsyeYbbOorp7N9LhPdJD
5QpDmrvLNzzziPpJRHBwGhKQNHsOh2Y24eV5lQGlHvv+kV7/rgyqjeVZPy/fS27nv6xMXX7O37Z5
SwskydVJQswqZIltGO+pA8QEwKpVrC7f40wo0U9CSeC5rqIOVr2FxVldRfpAJ3r85tp/f1fW6RFE
NVw1CejbA7JPd20LD8fwYcpmH2jZ3WMGDyWx+kenHY3RP1+VwyzOxGi9OBSFtYO9dESaE/6N0a/a
PLlHyuubpsXfdxLUtj/v4xYhMj4iLw6RoqDjNCQzAtUis7wP5Al3Y6PML3+WM6/OkH//7dN3iKoh
0Roj5pj1WP+63R0qKY96m98HyPR3AK+LRnxTzv19mVmn2S6+qYoxMIOANQ3sifroHQXsdYIwP/O2
7u3yA/09xlmnR1aLPmrXirY4wGmfMxt7FSZ4e035prFz7vLy77+9r7DpIhPl0eIwJt6LEpSPtpff
FrrxzfL6+y6xjJMTyegcgwkwn70tgrtImbZdDdv98ps5t6ROzh+jiPs4LVKWVNpNiCkZBTB/Q3ns
i6CblcySr9wibr+J0OdudrJPNKySAgcl50OSOZSI2lOYKitbHe4KbZwXbvB1+ZnOLN/TsIxxGg6S
vl8d1LbV1m6qiBVgq3Smt2k8y/rMvS+ryfhoEPd6uHzHM1/oNC4bmMtNaOZUB9Ny5xjXbpM8+7x8
6TPvTD/5+H7OG6uFVh7c4Sbud0FtwoPLF+jeXxtm9s0qOPfGTlZBUsXh0Cu5vEmykKNGRorhPU49
10lCHqlp2dpR+pfLT3TuZel/7hYBmBHhs6k8jOq0x/9wp7T16+VLn3tZJ6mGnuDTrk9qedCFO+L6
Mzg4UlhR0SFvYNT9HI2vGtALCNhvvs6Zna+frGgkD9PO67zygM6VPkMtkxFjFPUzBNbV5eVn+nuS
wTj9z9eFSpM3qrFfHvwheAMffEhta5+iwFMiaRHY+ZfbIYTpQJ6/fL8zj/SrGvktmIGUkzLjrAUL
y6FdXU/9BuNp7DsN5sOXb6GdWQKa/H6/3SO1oi5B95eIVsGq1TCGbALcAQAs6VW3aopkP8X9FpQF
9Mh2NoXTPeqrdwZegnqs5t+E1XMPepJ8pLarRL3dlAfUAg9Znt+7wgQs2q8vP+SZtfirvvntGemk
jBNI8/KgtYLmuAruzlYzcLWR+sA225mF883pdu5tyr//didVWLjeZkN5EJFVX+m+tYZj+nz5Kc69
pJPI0Duwj5uW8NNF+UYd9Dvg9MvEVr756ecW90ksSMoyAnKrRwfwXjDh9PLTz8IfSSgprdZzPwlo
6urbmCRPlx/nTL1l/fr7b+8qmgQYfYGMZ+FqKMtYqnaokaz5tD3RzYsWQqBr+9V15aH/h3U3cKFG
LzmwRqBPl3/CuUc+CRn2iDFalDa4Epd4lndx+OCMCO4o7jvY8mdfgY+DIeVVZtjfDU7OrET1NILo
hV4p7RhByM/BO2KMqjiLxgM9pakVbou5+CZ0nJkPWepJ4oiWMjMzYUQHH4ESE13PfuwXuqmssRBZ
pbm5sQL1AeGwVTpO2yIRL5yX95df65kjTD0JKVYbdpnbspLA/aKdEQbPsaHdYT+On0aNhmDh7sLW
+WZvn0la1ZPQAecYulBVxgdDsZx3DTOLZOaElnFkWuy8erAdo394J7kvf1uveOVZeOXp8SGuhf/k
eOUItzqzsNSp6RNrM71m0PfN5/v7U5nuydcDvQ8FDvnvQyT81dRWmxzDPzFE+wiMzT/5SqZ7+pUU
244McFgHTfFXmhm/4jIgNbZgw+jHgXxDhUV3+VZnF+NJWNSNukJtOkoOrtGsExM/zlHBbsJd5CXa
20CuYOuPMwvH1DhRd06sHIfJ8b75bvIm/3/1bKkncRNBYKFGBjdPvbyCYyVK1bqe/oezM2tyU9ei
8C+iCiRA8Gpst90D7iHpdPJCZRQzAoEYfv1dzn3po7RMlZ9ykjqFrGlrWnt9bkfXtmzO+UsflaCF
ziwdxx6eg0UMb9/I9Sbg40HcaaWKlzD55nlAAFkl0rWs7bywewHFPDTUfypSfr7cvqYaanutEXB2
jtGexwsBK2GGiQpc1Hp2uvx1w7pja1ESCMdkWnBZHU+yf2mQSTAXXpyV9KrPIzdBm1YKxx7PKwos
mUhgQB6pAisVWWOh4u6nyzUwzSYtRsxqToW0ffTPmQrnhccApDqv6A9202wvF/FxF7ihFhyQ+gpE
rx0WscRIuA0zVp7g3Sj3l79umEBueC72XeyBAK+3xIzJunR/AcKvEoxTBv/sSJBqz/3w0zLQG3gQ
Peey2/Vy+pE4ciWcm6qmzR9YF8CjKhdFLEbpHHyP1ztXNdnjlVXTJg9TIKXwAUhmxeV3oA6OSDzl
Eaxzj8p2kMPQP6POD2EHOTruEPddOX6q0nx3ufSPx7YbajMnHdWMXARohPEwldDtJKjKIQmvXH/X
Kjn6r5eL+XhFdAOtCVVejXCSBR4YChfkV1b2n0wlC67PF+RG10VzPzCr+7aUM5w3L5doqFigtSpM
wwsbSIQ8TvpmQa5OhqTA4k9WTyt3RR9vZFxdCRlQgIwkaKtxkCb3jZc+WrK6F6S8yQfkUo1rodUw
9gIt9iD7JlAtgb3yLCtAmkMHUtKOXddGofbxYXQXmCInWdxk3q0dhr+byTp4rIiu6wItsDkJnYbA
s/B5ZMtt7LrbA4FxQlb9yhWOqW20PQJoWhmyyjLY4MNq1CIAGpByZck0jR5tb4Bz9ETOiQzxsIyQ
Tlt0wY1NAgc6Jdfe70xFaDGZCF56yNvP4xFA1gm6c/hiujCY6A6XW//cyv+uyW5wLvddxAwhiEOC
YpLHVQhD/KVdTgXysTb+Uh1qSNeaApxOyJqB8ZUrw8mwDXADLUinswiaoME2IG/G41K1SOyCi8DQ
iOPE6EOKPD5YsqnNrPLnigIlkkMbCy4bbJHzlZ9giDO6upd3KhdUIJyBcLMlPL/But1j9g+AzrVf
04LCPbRaCdyGCKBLfTsfCro6H8sY6Mtdy8Bgpt19jbxsOD3APxt02ssdaRgoTBuLSC0Y22pqy1ix
Hoa03vwdumg4Q9Dh7boCtJHozSOSvqgq47lz+eMyFNmTWHgBrwF5nQ4L6sL/Dkak1TSWD1uJuBfh
b4X36cwNb0sbgODLVTj/1A8GO9NGHu2Jh2Dfl3HrZFD9+MiDsk5Z7T82HrLML5dh6gdtDWvcOevc
HP0As3y4lkzdEEl/OA9jwpCHel0h5L8N1aoAtsq9glvYmG7TEC4bkDUiNPjItLiuBG3FR+qTQ1mO
rrB6Z3rsoZDc4fSrnocJ0OrLRRhCD9PWlRZGT3RAWkg8OwoJ9sR7ho3ycQndgxPmwOdy/9b21W2n
+pWVwDAVdRk2nlQaBR/BKm4H+w3Jam80kA+u7d45VgdXYHf4fLlihvDin//9fUwlPKtUi8fxvkQK
IknelCiPCke5ASEnx9uayFp3pRENF5Ours3ubRBXkG5axWne/QJH6g/S6T9ht/tYAAoskPNbjQht
FJnsIXuqAvHMBL3jArxlzvfX1VeLDCXQXqzuMBpnZEjIAmbbrf2YwOIkhd8JjG52AGatqA8Ms8vX
IoTPkJ7LSvDYgdJ5zNKGnK/d/GX+BJrvnHy5rj5amBjxMIK0lRFjf27e+FIBFwTkhlvd+8704kq4
joPGerkowxzwtWhRJ+kAFw67ijvSbJH2G4WO+iRnuYdHHlAYcCQp+D34BCszwNR8WtzwYXHowZq0
jEkgeDSWgwUuTJh5v+u5gs//5ToZoqyvhQ5k65bjyGmBOnHvOQhncF1h3nUzpqn3DF65vTLsDJXR
hYBJJVkKXlER42n5NejqF2AH3wC7WFm4DV2j6/9mMG8CgNZxnivES1oA50zc2zy3HwQM6sDreyDT
tO89iNYvN5uhPF8Lh1OziLAsvSJWbuJvBbXgc9rfgX/8XcHTw5nxZ5j8smX353J5hubTxekDtmAi
W2DeTSaYJrsOpbuCNLB9rt15ZXQbRoKuTmdwMezBPC1iZFMF8KIbkaQc0Ad3FvfAaq0csQz7e12T
7pQw9ZUDwwWdHcZ4d35oh3FtMTf0ia5DR9pOy1p27pOc3eJ2YVc5LbLM01co1GMJWD3ELC+M0yvb
S4tuFiiDPqBFmDmLv3O74Sdi3XZMws8LMlav63UttlVtWFazNxVxHyx7mYAhRif7Ubb2dQH6HzF6
CXjpMHZFDBeY5ZDYg33bw+Nuh4t8sjLvDdkBrqdFMTVCU5IBMBSnPTLny26nOvZDdSVyonE+wmJ+
V6XTD5B0kV7N1rS6prGsRbVRLYJkFSoG45sdJ/Lu/CxhEf7Y1svhct+YitAiQOcvdVlWuJ/sWgYL
ofTBw1OizK3HvlArRbCPd8C6Fh2gSzeD4gu3iJ1EZq2Y/1jI6rW4/T3ksMiEl+hVVdFF6Jww5PQO
OOPBJSP4hLOrd1O6YgG3WqXPgRWsZYoYgpirzRhUpzyTooo4o3J3DtAJ5V/xQvX1cjVMn9dmC579
ax84mSIGMKV/8WzfeirtBHinsbxuvuji6TooCPxdUMJ5T8obH/7G3ie7t1f6wRDAXG2qeB6edEPe
Y43M2ROQcVHpVc/US+8d7K7hxhMDPQ8aX5WKlcXf1GLaNJmAXZ9p4Zaxy6p9OONsnyC1vu7c75d7
xDBHdOFaOCMrvVnwfZ+oF1G790RMr21PjhlcbK6LkbpozbJzOx/9AEf2FtgywF6RGw0zoiL/fFUd
dLGaD35eO/ZhGZfIWeB7R4XwZxnx33BXLeAz17MMxkGXyzKcRXSxmkVk5hcT9uYQ7cqdZSHBvinr
6YHDJW6DpwNQoPjZ3hmr6EqJhhHwz9utQ9KigilB3NbwDj3fsw9++t2Hq+LlGpm+r52uYImpuqpD
lJSp8w078T0OiTB6ysRV0jhXV95VSUigt0PvL1X3M8+LI0+65xwnmcs/37Bd0cXis+iwA8YIiAue
vIU8hB0fDHGu+7YWrrKMwrkWVoQxbPG8r2PqAmKDBJnj5a+bhpJ2Vilq3sGDD788zcvbDi//PXYN
tg3PSgpraxg9rb83mO4IqRa3lEKWtIcUzZinFG91UKlOoPXCxFio7GFesiep1MYKhxrvVG4Pu1Wf
RVnmlaAD0vK5qsEzvFxpQ7zRpeAeCbsln8osBuiOR60nf0E4eQqa9Af32cqIM5WhrfuB04EF4RZZ
LHFnD57zk92FmyIIn5MyDFfqYRh2usKw4gj6QHpn8bSEn4WEXbXnkbUgY6iALiasfdFMPSH/r8Dc
WXeO7z5W8F3v3bVZbyrivKF5d6fi45lAgY+XwVvP4nUki254UI3Nxi08ovp+Y4uzldPlPjdtMHVl
xjwzv08qrz6vjsGOgZM49sENTUGUWICCFFYKX2L21At+nB1n5bxpLPVc9XdVlEgCg4EWBz/VHeSz
XRD6vfJkuYe1IWAPuObYIG8mAM4mHO4DOToPkGmtJfYaguo/snYxIeOGwVAyBXSI0OYXDF9xJ1e5
+8tNahp+53Lf1W3Gjf5ImJ3HFG4sd/Lszz7b6bTyddPg0OIe7UZQOEeIeAApxgEAdoYMriUwlnM+
+R79dLkKpibSwp9aAKD3Rw9bJlIAKui51RHSRxh2CVFvLxdhqocW9epqLsMgWfJ4GNULdCZwzGEO
3FUBw6JiLFdCgakUbYtmtz2MaH3IuVLO+igbbQo/mQSe4Rkkzg5d2diaelwLanUaCui0cV5KoXPa
J0lKgNhFguPlljJ0hi4xhUwWZp+kg9iiArkJnBvc4h8FuM/BHcodh5VIYCpG65DBydOi4RzHizCA
N1T+4NZOAvLOaiagSbGgq/taB2+raYaDUg3L2yjBnWwLS0rudXetVd7Bcmvjg0dU9vMdhXUttcV3
2vOny41o6KK/gejdpCzrRM0uTLLjqocDXtdXt2rO1oKo4aSpi3IpY8B1MEgxYGj04NvgNnBwQ+vy
zpvKZ0/lK+cBUw9p64KYnLPzCc5POZXTjiCnG4fzUR6hWV2blaYizvPoXTMp1YyibOfzRaCT7jO3
qCJrXKatmkl2c11PnIt+VwQBZovApQLHZWwEVFQSgfsyGO7CAv66As5D4F0BXpq2oz9hmIU26N9+
3bxJ7q1cwJl6WguMZdikZ2YuAuPoLVvm+jNwZLX3NI3A5Xmkk1FdYid6uSKGzrC1lhrArIDBZl3H
cBW7VSls6IXHbrFPWqmMITjaWkM5wsJVOCNVHM7hPg1RgTy4yTvc+AIHdrkKhmmnC+0yVgyzWzpV
7I4ZkFAArs3FWmw3biK0iNXMnV2BRNXEXcEfPKLarUzBDCvzY9dWL4ouN9PkH9qG7sNerbSZqU+0
BQWZV8PUjkkTW2MGSznICI9pBsPAzMv735fbzNQt2mrS9TzsuZgbSPxlflR4NokS1qVH1y5e4Lya
rEyTj4uhusiuGBa/GEmPxzQx7/o6f5zD5TGcAHOz5+r5mqpQXbNawlOTJKzAs+fgf05mBkQ1aOZV
vcXZja+sWx9PSWDK/zvdAcIYh4bjUZA77VtaOw8KcLPwfInhT89pu3ZUNhWjRUafWQqIdTwSdwPg
DsXgFjfQIOQ3BXMtEG88smE+rXaX2+3jUUZ1qZbbwN0y8NMmtlX9s+ubG3jMPgfUXZmVps9rgxjw
zHIYZYHky2QCbTuHqXn+Q5ZqRb5pmJhUVz4qO/GcuZ+rOMGdsdOKl6KEK24h05sgIE/ZMu2mfgC9
YXmAZ+FKroKpf7Rg1qVLPRMbdXJsset581jn/R6eyl9pKG5DTraXe+bjS0YAav472oKeFITXfh2P
ZZ4eSgSDyHVTB6yvvnmkCejfMCBJDyEvsdNkXbgykT6+j6ChFuoKhBd4WSsRZ25/Y4vyUwhrHb8a
QXSn6lj5w41Xs+sGny6AlGkHK8kQ+ZI5hW/b9K3wXjs8Cl9uP1NFtOBGcYxF5OwEnhbaYmeDUwW/
tT3jEEKFldj5WIHoqgmOaZyfO/HdTgDMxaJrPBTWthmNXAYjfnCH5riaVqPoxwscDc71fFdEywKQ
Zych8Oxn3UpoIDrkTF1uKkOADrTAhsexBYKqqokHyV6Vwr3T7H4Wo3MQq0UY7p5ooEU1XM22yVCI
Jsbd6TZp7RgORD/h6/nZbfNvzFaQN5AX7gIXJMDpybPbFndRkF6t7HBMkUKX5JE8tFpSDE0sy+xQ
C/dTSudmw9WwK/x0D/wArJHL5JQjqU523XUXXVRX5cHX38vdAMnnpWz2yP/6lmf2qQwCJxryYiUI
msaeFii4SKZR2ucykOoo3fJeeM2TVdc/Lg8O0+e1eTSkg5ulCQaH07FfLgfdbmksQFP9Nbcqw+jT
dYMueFC4l8yamAvwERKkTPfzCFRPk29xqF4JNYbZowsGee7gtrPA5RPcP/8MEznULbtujdM1gpk1
+rA1InXsDjDKLfnZBlncZxAHXe4Aw0LAtJkjO7xVV9Su43PT1Av5bdXWDo7B4J+BUTPlIYDkZxhu
sBINDIFT1wvStKpFaGNLMC1DuXWcUezGipUwMa6DLSFkiPIEUQ2p1GtyWVPnnP/9XWiTvJioVCix
SLq94/NvTapWRq+p8bTJkQwpQBMFBtfQWbd+0D2eZ3zdQZhazYB3lCNgyj7fLoW/MhpMddHWz27E
4KIjfAwyOmUbXKKmUd6wL5eHgiFtEfdU/20pq6nBR4LffZzVrABoUyT38MOudxRvTtthoDyCKoxF
Xj12cCOukevuV8N92szXVk+LBkuO17Uxscu/70Tcqn7UVbJfqdy5T/4VklJdSTi7pIVceirjvm/e
qrF7G6vg1qvDTZcUD2ev+fOqB+kICHHTgQOxSxQMmSt6vFy+IQ7pAkOgd1lIMhRPAvLajB0eDxXM
kFnsA+yxsikxBFNdV7gsJUkA/MKVhLWwTQC4LU/7767Nni7XwfR9LVYIuoRjGOIhty7ljeUmR0CQ
7kOcVS9/3rD11YWC4cRs7ywVjKE1x/ttPvywgvyU1PJ32NL4zNu+rhwtIMxtgXtnuBzFuBR86Bwg
Rkm9nylIg43zPIk1zxHDXNV1gvCcB6x4UhmUy+ITeuRP1zsrNTB9WgsDc4JkzW5GGqprwzUnSaof
cEFbGaimXtCCQCKAEYUVPgTX8FW0CDt0SFLZhFn+E7SDezrk0eVeMCwEunYuQco3fFigTYelnrwH
Y/h7CRQESx0Y8rfYLjUAACq6NrYMQ1dXzvmsrwpwypEnR2EC41d3ZVDOwMCotWsIQ5fourmM9U6i
JONx0YCwVTmht6eju/Z108/X9tBYXgoO+/k0Htn8RXr5TVnLlx7Pj5f7whCcdM0ccgUdIQsKRwsI
DsqpugE0JQFqEfY4rFoT5hg63DvX7d063FqkGiCdgRPCkIEENbEpyjNw+mZ3fh2mxsW0T4sDnKTl
7nKtDCPZ0+Y58R2kMAOUEKd1/TDOLQjtNXNvmoLKGynr5oEAw3Nd6P1HQxeAT9AFsBvJc+4AMB9M
VnAzUKvwIzUg83d7XZW0id+B8mG7iexiUk1O+MVO6VhEqserfv1QpmR0XpumI1a5g5U/a6yVwGwa
21pICIDTBJumkjHeAIBK7G48vHVcrpBp5Gkrvlc2CymhP4/r3GJw+VZv3Aq28Nc8kxWKlV2TYfbo
CrpmSOcAvoX4/STfz1J+5q04ZEm+sqU1ff484N8N7ACJfCB3C3hwLMCgn2HWM5h5lACJ/Io0icz/
ermtTOVoQaAtuQpteKXF9VLeesiK3XJ/bCOgza4s4NxJ7yqS49lqBOinj0urYD9BO5ge586JQ7f5
dLkGhhCgS/+WtmRiFvkQt/O30XNe8/BRFbAaWJ6CNIjqnKysLaaW0mb+Ir3EKguUM7WHScp9Bq4I
LNhX5rphOuj6v6m2B2RuZUOs7O58HLOjnK9mbpqaSJvhi5zaJAPCEgY8Ld/a1kSjIvSQaEBF9obH
0uE3x6XWLaggqbNSH9PtiW5ix7ylB0vGErGHXHg8YFs5cF3BCDuZgMGHMkxKsCcpIGcLF4jcuUgO
oV80OxifgCmXNFaECFutvYeYOk8LCQNhzSyQ/x0nSGfPe1DpKufQTfL18hg0fF5XCqZ5r9oaiDnk
xNn3ENo9jxOIzE6wdiljugvSpYLLwJfUorBS6iWXgATZwP0l4+som6jmzne89CyRO4H3hqeDmuRr
qVmmemnRYaYekyPHdefi85OtAg61kPw6VauuGoZQrYvskgqoSQmebgzCMd2E+RCAOwjO4gYHRWvX
BZ1Yk/AbJpiut8M5Iygyd+xiVi/AOAKYQIYHf7T84O3yGDBUhWiTjEyclpYHHp8SxdKAl10s6Wbo
Q4Dgai+AcB8r6dqFvqlftFg021Y/lsQRZ2OQowU+2qYMSbnplzXSh6kA7RLCGvO5C4gNX8iE1F/J
MoywsOiyW+Zl9Z/L7fXXaeyDw7Ou7UsnV3XIJ7QeINu56bug2fleKsGyd6sN5QXwhzP1N11dTDeu
grYmVOCKs3LKIws+j/DfFiAB5x5N4Poq58hK025fSz9uO2vazpWSIBOoX5d/rKk9tN2K3wc8CxK3
hjQvC4G8lOBe+7ZzrFObrZy/TEVoISrgPfeIjfu+LCDVhliAHzvWA07yK2cwwwTQlX/OMiQ0SEY8
nZaqebVE4m8UaKIrey7Dr9elf3mQ9p3n4NYqa8hWDN+Z72xmcBYvN79hAfvH0RUkLa/v8fXQKb8n
FUSzjD06pL9LrAIsEj6JLWdrx7rw40sdXQPnenIZKp432FAcEljyz7hTDDEcse5T5wFnvU03r4ij
TDHj3JrvNkdIby/yip0f5mAou5kEnMRgk5puqtAGnbKuV+7bTc2nhQuYZUjl+RhadRq4J3uueSQq
pPxM0wJQpNc5h8FVMHizM7v/crnHTKNNCyBLIO2ZthQiRpneqQF78cC+sjbaXKRVCwMph1exxwlk
OPZ+xmLLwyAKzpDfxNsEQX/dLvwfk8QQbwlqOV+Ug1rm72xwXMWOuaxvIi5dsIsvN5ahf3QVW+gR
EDXyqUYiE/V+ubIcfpFgnB8g1F1+OgwUyZRa4k22y9SvzCjTvayuy8oziEbtJpAQ0lb7hZbfR3DA
RqGOcCI7tMKNQJ6MGIgKGxsux/aq+ZJhdukGisXYdQImmii3dqa9WxRA3E9ziCTUxN+N2Iq6Nch3
k8+8qHaaYqUjDRNNN2VqhFPCrqCeTiKwxKZyMa1DZv2Wi7ivu7XMzY8LIbpqZIEW1wdIJDl5IICK
bVCB3bsTBfXVRmL9eCmaslvb0Jqa8fwb3kWOZXTkqDJPxh2btovTbXm7RJ3vLRtcot+HUBLhjkDu
WsvbXR6jhgCvm0KGDh2WgjMZ99T9PDTd0S7TiKnq2+XPm6aAFqIyqfopYaFEsuv4DPD1L+KX+7CY
D6koD4R48HJeE96YaqKFphRvnlMXln3M63rvV+Hb0FRPfrZmbWW4Ifqr8HzXM57VcjHVUx/PTRN5
ffjNbaabPCAgTLqPIrU+XW4wUzFaFGxzGEHZ1OnjseqBgLe+wKfhdab5NpyDuyEZni8XYzp5/P33
d9WZ2yBoCgDXY0WLqCmWvZiTG7gkHdPmjF4Z74pJvPRpDR3W+HK5TEMH6ZlDWHztcgGMCTuV4DCU
GQxcl9/hbP+5/PmPpynVrR7bIumDoiS4kcjSg8ybdpNTD5YIedQFan+5jL/T4oPNrZ46UFWi7BYV
ZKd+BlI0xPj1D8TF5XeQwbgv3y4C07akuzMjufIBQIbLZHucnDfbz1Zm7N+Q+tFv0GLEmaxs2Ui5
P4FLcZME46ZigAnD6sZdvsBPGM533y0AN/Jpjx+3lLhemsWGOD9H5LI3kJxSvrba/D0EffRTzl39
bhRVkqb5qNL8FAzDb1FPh8Gv9jl7lqF3x5M9Ts4iC7fI4NpS7m3LaQ8b5Nvzb/TpnufgoEAy5ORL
BGnCtlWvOau3NF8DM/1FVnz067Tgk5dK8jkU+YktfZRWOI00D5XkO0iWN5bzCq9/vsnrcItmKuH4
iz/QZr4XguH8xuYfKQ/PuGmwgUBaVi+FU+5H9+cC7jIMX86bxTQ7njeQM95w7Ta79fpHhr/i/ynW
Mh9MU0aLaROdc9l3dX9a/ODegU+Eq+RWOd11d/m2drbtKxIqNSbjKXeHRwjHdiLzH0kavPmyWDme
mGqgxTPHsUhP5nY+tUvxqXOLp6HNIzjf/1qZkOef+m8fE11uKUvMeYoD0Cm0hkdJ5f2Q2/c+Dp2y
bNxNWw9vHOrxvu1uhn65y6uhgR+xvE53TXQhpp26MqeNxU6LDKqvi9cUSLxa4IS5Mtc/Xg1IqE31
Ebhxd2IsOPlzO97bLXAluFsHTRuP09HkOZAySq/+fbktP+4qoksYB44nVbgeByd77H1Yg3nzHQtw
8YEGXHOA+ng7QHQDRzv1bdImdnDqFCyo/TDwdmCFDDdNScZDYBX5nnOBbTEcWQ6XK3We6x+ND20G
OTXs+dKyC08ddaxvddY7f+qKFiuH+4/XHKJrFNVIy5RbbXgCWfBt7ubvYWDdFiOAmsF1r0VElyZW
c+2m+dSEJ9wgH8DBOGRu8mK57KoDPtHd/0pcxtbw9QlPg43rieZ8AynxUj/N08pOwzCqgvNO990S
EbiO8uArHZ5cKUDGA5o1K+6YWkuwN8wQXYzYlR6gxG4enBDFwFnYhnn3PRfBHbRu37t2bZ4b+lnX
JRapGIIaWcNgvkrIuVMqk6dwCBL7COs3l24H7pTXzUJdnkjnDpgbXmGKdDO/D6Z52XZVrr44DvRC
l+eEYfNHdAmibwUioZ1Eo7VZfmdRy6G7ZqkF3zhNNjk32TJOM7y42w4mAqX12QrbZN7YDsiJKwc3
w7TU5Yg0aVWazIg1AXIcaz7iqjv4tFI7w5Kg24zW6YTnNCfxT54ALdl1oxKoLIJRp4J6D+eKIhog
HIykW+9FiT1R3+efgyRfy4wyDXhtUc05dPKwUfVPNFHPQApCHbc4B6frrrpcAjn5vxMqGQI8wHCP
nRgrIV6teH3rpvYYQgc30wPQpms4AsNbD9FtRwOI/9uuddgJDqfbrt538zEAIbQHx805Bq61CyoA
f4o30Ox48uLXKxU0jA1dhlmRpM/hlc1OQdHetqT5JgCxuDw2DPNYF1/SPsQppBDslOPZ784TGc43
7hhGnp9lj6NY5M3lcgxjQFdiJm5Wt3Y5s1OLztpVPJ1e0xxn9gK7oF+XizAcRYiuxmxVYvltG3an
ZsqPs2W9MInd65JEU12dZqc8tnP4uyyyXW2DkyECcRhw018N6q6s3Lu8FtuVH3K+yf5gidVlmjVX
ZKqp1ZymoT52AmbMjDz6fDqKPNzhneQRKc2/gax7UN4agMgQ9XWnx0aq0IPzjDoJCBw21K5cscmg
RtyRpAo2Sd70UTsq98vlGppK0/YQxOcJrIcWdep5sIFBzAmPQDdyqHEuZw9et+YbYgrLTIscXjgB
8Ttb9WlM+ZciK7+InG27FqZHMFxLIzUXn4chLzfZ5C+bAQaAl6tnGqxaQKGuNzoLzIkQsNrHwa9f
w4WCAD8+Xf68IQcWaeD/DVhNBjNRJ29r7Cv939xrHicbeImaPwqY4JW5O22axd7Dp+5xYUJt55zc
9My6ru90KWft+GN/NsA9+bXqD8koH3qVvlVFP+2Qir0HECC6XM2Pb+6ILtoc6x4pqVUnT+XUfnV9
egj78rkd4HPdLLsksw6wJwXrb20GGIKkrt/sOwIqZF7JE8jQP6HkfHTKcuXOzvRp7dAxDIK3Ckqb
Ewz1sycY/M07mPywlXBhCMG6cpNTq6woyeVJkuwOVurP1jK+qLC4k362UgHDKcM/V+zdllMpzw0b
3vrIbwiFtwEajnUbq4dQZUMkNIubyplqAiQSy8SG4rp1XhkDpoK1QFFTeJ4nTPonBTc0a5m+zO10
tC0cCvPWLvYSTst4DFxZy0zdpEULWMMmnWhd/zT4YXrjyTC8GSAxv+rcDv3bf9uQjpNaghCLMG8q
FoERQzc418o7r6vWkvxNFdDiAhAVVsWF7Z0mmtqbvEyLTarW5OGGrtBFnEjw9MbFcZyT8NIB1gE8
2eHmZtjNebXsUTHcCpJk2vKhsVf6wzCwdVUnW1RZzhUnJyyI2Ua1bSScTEXCV1EzBGuCIkOw1u0Q
Q8ub3Vbay2mp0zviizeHtCc4BF91I0T+UXd6Lg40eUlOregfaRPETZPe23MQuTS4zn+L6OJOqpCF
TRJgO/2xwwLAwHgWlBGIh1Zf3kytpEUAt8DzTNbbzkkG6bJJ01FGVRXWf13Erls1dRXn2GRKtGQh
py5le4i6jmoc7wtFVlZNUw202d3MlLTUmdARjDz4SXnvNPMrMotXfr1pemjTe3HGdB5t5Zz6HIrt
TDjTZuzy/Nay5VsdZiJquddHteTZSn1Ms0Ob7BUglByPW8spY80TUf3jkJEoLJYvXLQrIctQhC7d
dLq8SPliT6dFzG+cj8nGE+FNG4Y7OvWfrlrldeNDvPMsWWLx6VTlC8WJq/nUpOUuY+kBpk5yU4f+
/dADyLwMOPddLtIQJnUfXGiflZjOb5yOvdSAf+D+oYJZ1eHy1x1Tq53//d1iWS1VJXs2L6eQPtu0
2AVyuZ+q37gJHyzAAXKYu/j8rk7fyhQqhqDdOEEOsLh/W84qGsqVdjVssXW1Jxt8Z3aybDlVDGiQ
wBd11KnwW5guXTSILts1weStNKhh7LtacEAHQqU6WUlswS484tXys4DHp3JgyhkMt7V0f/A+S1a2
BIZ5rAtAbem40PYu/KRcnm8Klb0EE0/xMBS+Xu5AU8tpgUJSgRWZ2ini0IQ3F7V38gkhL6D3Sc4e
HE5XIsbfM/IHxzxd+UkKhxUdU9lphmMiADUYITR5hLPJ37+ouG6Pc7un2SNeWWY+Ijt4PNRY05W1
bOokxMX1z2FZIpI9WP0cOcWwGdgL71/qPt2TlsHiD6dVtcFlwtD1N33+dXHfxvFrlzxN1desfglY
scWnUTKeZ5bKiVCa5csodRbk1vvR2NAoxGvYXHyaSbrDyNl3XfJMizZKaX+7gIjm0X1etlD87Pup
2HApTqjE+fkmILeJ9WdSp5nc93SIWpJulTveJ2l3xGPOMOOALR54wR6sbsIzkvM5w1sWfnSHTr3c
j6Zjkm59yWRWWDRrspNXWSc/nzDL+yfbt44tW8aNS/iNO+WH80NTA6tK/Ja30u0/rxRuOMPrSlfh
eYEDYWCG7VId9dNvvHeheVneIcVjj9l5lK71PXOz7eXyDLNC171WTROkddNnOL20J6sXh0Wph8Be
VlYCw5zQXTGT3iV57bXAzLjBQ2Z5W2W39ZZnbb6dwBrKJ/86ug3Rha6D3zMfIlB+KmYIQntadhuP
TceOiTVWoiE+6wJXi8ulBP06jP3ERro4IHVM3aYVeA1KPl/uDdNVks5zhiXVYC1YMOMW9neZ1RwX
1ey7QR0dld+5eFDDK+0dd3kU8uoID/PXjPAfrd22G8+yVvrMoFwif19x3y1ESvmzEjILkLc08Q0e
am4at/0tfOuBpnfFOP3MunafNNVwvqTeWQlZI06bWliLoKyymtmqZBinUHSAexLDbu6+LMYH5pO1
4InF9IPYqdtMCoifsGsvfNjmTsE34Q7ZjVCOf8eyCrsGiiG0rSYAUVb60zSbtc1WI2xHjGnu4t0z
hDdb871ogzs4Dv6pluZYBx5woiqBT3u3G4rwz+VCDa2o61CTFE7WYz/ROC/Gz1lmHVlvRSqYD/J/
nH3ZbuW4suWvHNS7bpOa1bjnAq1pz4OndGa+CDm4NFISNUtf30u+1d0u1tZWw8hCJZy2xS0yGAxG
rFirVFeKBtbtWRTBqPI0kUTvdfksZxaUb/QfTTLZ5TTueJj7tTSBj8YwX01A0VYmcsFNifhUVY1Z
SscCjbcqTqW6f5DT8QkK9Csmv/T4eSo/WHzZ1hEHXYwBvV+o2vOhAynYfPQVazmppT0lzyN/GIGj
RUPtQtqDV4lYF5NCmNfOG1IdyhLYh0HjndMkBn8dLZOgwlQFhz7toRYwq3zcN4uldxSDrSkNAEec
w4HePFRDcAl0/Ynk0kp4tWR1QsalrUkCT5D25762fhFr3Jh6EdmjWT3EXFnbvfNnvbF7xRYAVqZS
OOlaealZP9ReLFUJ8sCKYa2xai9EpLJwG0N9SuknFuEi3xSAyfSjU0pmdkFDIvsedhDlzUozfUPq
hb/cX5WlAQUHEXTZBJ7lsbwoRcy2WdoSNwiG9pQoDBj7RG98rSnBTDBVa1DvhSNZxMICaxYMqYwR
LS0s3MlkL1QfeyfM+sIPO/bWEn1NM2dpqPmlPxh9WRhDqaq8vIAjJP9ajecqQ2jY95q6l0DAdNR1
/ZOSVrIIe42NhPfQwM0vVCu0PThb6LFSLLJrUFRcCwwXzO/95vbhfTTOI512cXQBK4xlZU4WSV4U
/IrZLskVEEZQR4oB+pa+xo3iBHnvNikAVpn+uS0mIkSjpu4btH1VF1oj6E6UaHSHNqndEJXHU9N8
+5RFvusffXhJiAbXVjmw6hIZ+gFNL281UuVqQ/ZsqDdmEz9CXNa7P9TCMfJe7vwwVBR2tWQQXl8o
yiqv5tAnh7CNQ8/qpnoblhXdl20EbOdoJVutztdEvRZc1T8ApDGqLF1slJc0Va9hnj1YzDyDdDsD
E2S/koNc2Nfv58CHV9NKWlCKHqtLn0vnuJNdHb01Wakcw7pBHx6Yp9S1btylXSa4EB6iblqwhF+U
vH4u8u4rbZUX1TAjpxpV14qKldVaeCURNaokuj5FZIBvzEuPDOVb2gX7WWozNTrimvjHhrBf9y1j
qQInYkh1ZFeCpiqqS0CRPqqmvvN6kxM/jdtmKw0GkEplw7eNZQw/o1zOMzuQ8jWuiaU3nWf6w+JZ
md6aqsGbS9HS2lNKSXetUG/9vkvohvUd9xMtl22SFMXKMbCwhkQIQGTQ3Xak7JqLqUbA0HO0BuDm
Uj8iZHSzIC/OHVqiVtzYghcTmT2roZChTGPUlwjKRNs4rIcjlfpoJTRcehMhzBh4C0mCQbLOXB79
HsyBSQ+99zjZNxlqFmZO3U9aiBBwNChmxm3JrLOi989ooXiW0vwqBZPbalVkp4r1YgXVc6fV20Rb
uxotTZ1wQSlLKEOjAhde4ola2Mpm/zgBNbsCt3hvgLoR3hAh+jDwQSEfH8BhWK9D/mCl8nZsB88Y
BpfpP1v9ldMnnvuhpO10xr83rHBlFnut+qSlga12P+qROUONxj5CHVnb4Xx61sfINohEQAqt7/N2
JWBecKFiu4cUWZXWN3CbRZ5sQNNxmD8HuKJPNAIX7f0Vvm1JVOz2gM5ch8YqSTpDdfeYxyFSRKbT
sekEfpNnC22zK/tBuxlUUhG42k4x1SQ2lBeiZ/UsBld963oc3OlMQ7EyxnuS4J9LS0V8KgetiKUB
tA69XV/NKyDJrDOxitI2cuJVoNhXx+85+6ZRoJyT1C1ABTQMb3rS2UHU2+kQ+YS1mG1/0J8VaUPV
vVKO0KF8btvIVzvFhV2w/MVofDMJDvirhxaIlFcAnz/rxmMvryz8wkWGikBYi8d62Q5Bcel59EhQ
wUeB2uOTtIkHMrlBpe3V1nLDsEaapwBRU5nHa+Hk7d0HMpa/u2VIgFkyLp7FRTeiitoTpF1eq6Dk
m/v2tmQH87AfvD4xurDiUpBfGtA0OiyVGzfjXe5DMGitzfz9HnHLDASnFVhBJEkmxNj5uCsVLbex
wKaieVSNQdyd9C4WSmcoAck7op2Ldtfl5Dzgi2E8NhK0egfJ7QnbIgFsh3G8Y/Wa2NfS2wuujQCf
b7EiY5fMUA6JMjB0PJuO1bV/fm52Bd+mtzXVc0DVzrOPCttn2nwBQ+FKZLxkGUII1CGRMk6BIp3l
Rn3oKt01DYgh3f/gC6EIFXGzXWfFIdgvpTO2Lpro/drobayMRGJAm76USWFrjQ+lrZXxFtyeiKPN
0HEOTqVJOhuG8Ti10z4LzB0HSAfh/yaE6PAnx5nH/2Du8gTJIs3qpfNsb2P+O0MlvqBPJdtPWray
pZbeRQhrOtpaGjJP0nmwMh+8OmiQAUtg42P6ynptwpZckgiipaRN266eRwnnPtXIrprTvHWSUxLG
IDr4Am5kQNOI88njj4qgWWhdhKlOBulcgYAMy1Sh9jI1sQ1JrhWLvn3AUhE6C61saAZEsAKODgqi
4sCfYpsqss/4WlPs0uIIOz6TlVivUg07Mp5OclJskdVzkxgion34LW6HlYBwwbGIKNm4DcKhAMLk
3c5wKUJoNtpQal4x46XHC1tfzYNMA8eZdJa0yCmQToAenh18DjNPRQSsZMpG31ZYBlbHHjrH/AIZ
Etzt/Pu+ZcFviShYJFFBcRkR6RxJQGRGkSHZCOrWgo73K/uN00YEv+aKNUg9kaVzCKV5Lj1NxY8x
emaGTyTFhdNKoKzC5gWpbWwW+IDZyD73ZsLODyHjNxZWI5210gwdc5KOVZZ8uf/shSUXYa4pUzhv
Y3iuoRi2JQTeI7ye3tKVrbe0KEIcgLxr2FZBJ53HpNDs2aRUU/6c3Dc1hABAsziIM3LMS6FqJkKY
4ZrPAxBjJT5b8Bv/QK62lq4adSudaSmjAls1/mBIGxmtJba8moi6nbehIuUoNKGUWFJJcEZ6Mi6f
CLo6aXDFF7PzlQrIqazdM5YOXxGyqqZAv3S9YWEDDg/BQF0psFFE9lrWbTVteAiN9jxqbWpX/Uon
0YJ1iThVPaiqFNTQ1nmA7ohtaglBBxv9xjUer+z6hTUSAap6gYJ8yFXzPCVt60zB1SobF9oHqAis
zduCbxdBqaj8mJCBoebZkl7iaadpmYezXeoe+3hYOduX5ml+uw/xg2UpQKeOtXmWueZrYWXPzkOK
Q/f+Jr+dg0E95O+Pj3MTWcAox+MJOxqZ/KDhbaBEiNpuYe06iKvbQ6CuMF4sGLSIUyXa1LdKMKYX
ue3lc4m88aGVaeMWRZy7koHLWDLWupdnoZ/mY7ViaQuORuQalaiZ9qrSppcR0CsEkdEIVkBt2N6f
wCUrE473lKMsTIYmvYRm5pZGdookhjdQ7LKSV472pchLxKaWU5byEJygl9ac4qOstf2DlvHiZ9tR
5nFNs8eyPweRviFJva2U4kRjacX8lixcOPfNEADisdIBgikTG2ec3YOTDjelUuf2NK5hbZb8zz/Q
q5M0qJTVCSgnvuBSJk3JdcK7DAG0gsvTOJJD1v5avV0vWISIXK0CVNACCCBcGIJJs023ivU5PCn9
B1x15AFqMXJyaVopdlEE9/O0/xpGbeSo4Rqga2EfiaDVeAKXIpDPyUXNFe1q0XSyJwk6SCnAa5Aq
eILssu53FQ/sBqjglfN6wRGJKFYJXCAGgCbZpWB2Whh7Wts61Vb26MIuEulIU7NKCEh7swuAfwo6
WwggTsPoD0Pl9dz88/5WXbBlEcFKE1rroYI3SBXiBHXqpeQC/lEoLgUOCoTe/VEWPKqo5k15alJL
1bNL1bSWE2XGHgSAYF0yR1yXjaMW1qlTsbXWxqXRhPs+MEyMhRrNLkbDDxQHt9Y99PprlIa+LgU7
TV5ZoKXVF/1A2g6DwrTsUodVe9DqXgZMMs+vcafqa25udpk34mgRzxqBDDad+iC9lEnkofH0pcn4
bynoffgbZGWr9q0qpsJP+K4IqMfbt/sLtuANRIirZRZSBhnpFD3N1gjKxuZ5dqP3n71gciKWVVMy
nTToALlKmYYzlZHKjbJuuHITODBG9MCFquDaZWBhjVQhVJDaIAdHeBZec7BUGF4/6Rn16tLMiMNU
Xq01fSx4HxG6qinQBzG6KrrGSXvRuugJXPjoZiCvkTYdzX76Wqr6Y2zGa7H80hzO6/YhAgrlcCqS
pjQvcT7trRSy2JUyom9e2QNB5Q8RXaklLk2fcGeghhZUQyOF18AaCyfLwSFrVMjwV0mV+ffNYcnU
hGChmTpmAvsUXnlVS25TqZJf9M0a/8fS0wVfkHbawIKOmpe0mlLHaJPBbgO1XDHld+zWre0puACS
SlKpa71y0QfNa3GYASmZtm8dKqAs2adG7aGI6MXEtM36UdZ3kFe2Jz2x9UgBBueh5CCQSfaZGdtG
9qcSD65Z7cvxhJ+skn6Lv7C8oG87NUaChGjudsn1/qwvHC4i1jNibV0aZNAuWtH8Gej1CxpJPcht
fpmy8fVzQ8zu+YONQmS7rINBVi9GMbxWtNn3hTTPQwalhGQlel6wTxHkCQE8nXLNAPEd+quUfETN
ItEAJJV/3X+HBfMRoZ19oVuJ0Ukq2pNKAB/yxhygDYoLAnfvD7C0DvOLfZik0JBTgIosFU2s1LIb
KT4VSrKNAv3PUKW7+2MsnIcistOEtGHMVSyE1KK4kCd2nuyBeZ4JnpK5Ne5zjIdUBG9OyEimWqJg
HEKetSBAcNyVT2GUv9IgWDlzlxZE9BaQ/TGMIJcvECOvnDjiX8teXitELE2U4CyI3mahir7zi9XL
22L4VkTTDlsklXNnTLdZtVZNWhpH8BqGJI/mQNFgpY36rwiUQqBz2SltvjeSzG0Ga1c2/eb+2i9s
EBGRWbRTOMYQ5r0UUgNoZBCpDnQCi/00gCjy/hALJiwiMnO01vICreWX0tCvtMmx4RVTc6AOIzvx
kAYvnxtmPgo/7BQQuU0cJLL8UrfFDwjQ+XEq+7g/ELuw0rXDaOld5n//MIhBEQoPUsOB/UhA/B/u
TY6DDsgTbWOlbGXPL62JsOdltA7IvRIEyC+ov0G7Ap8oq3bBtb9qff/j1/A/w7fi+t8HUP1f/4mv
fxW4csaQZxG+/K/NW3H+wd7q/5x/6//+1N9/57+eC4b/xB/522/guX+N6/5ofvztCy9v4mZ8QKg5
Pr7Vbda8Px2fcP7J/99v/uvt/SnPY/n27z9+FS3MBk8L4yL/469v7X7/+w86i7X+j4/P/+ub8zv+
+49tkYf/glh2+K+n//X4j997+1E3eARV/0NVdc0wLcNSLXlGIfZv//0d5T9MlVBZh7KHZhk6Vj8v
qib69x+y/B/gMieqpRNdkRVZhd+pi/avb1GNogBsWTKYKyF898f/+Xx/W6H/t2L/gjD5Fembpv73
H7f8mg4zEw5LEkasj6qOHBgEkzIEEla6cgzfsrb5ycK+6caa5VzuyYEmLWIP6VFPVRAuBdsPE/3X
i3z84Df7BubnC1sGVcHRSNOaHMIfLWiHf/ed235vX6qf2okADpLYJV7IcBAKr2BVbsXa84DC9jFJ
mcjgbiUHHk4eryZQSP1WrcHV2ANy/RLN7bh7u/9yS6sy//sHd5ArlMvBhKGkEGS3V0Ndq4/c8jPz
OwhxddGiaTSWVXJo2trtpcq2tAeEqTbAICuH/s0KzDyEcFLGigngFgAEB/ZlODaXPLJr1a5eVaBL
rtm2/A7JzhyyOb/vz9RNxu95OOHslJI4GElZ0oPesmM66Zsutva9UWy1tENGYbC1YXCUIdzizb+F
tYU3Lo+gAHjM4xYyYeouqdlTEuXo1Cc2D/nPoV+L0mdLF4P0+aMJx21RamZnFIQcBi35OgbEBg+J
DbjTTES/GUNzZScsGIt41NKso01QYMKj6DtYGEm+spJLzxVcQ5iD4jmr4RqCOkNz/J+rygYL8yJ2
NqA2ipY5gg8MqTY/IYWjNK+FFAF9QTZRsnKDNBZMXaTcDpsCAg3ZRA6a8mYqE9DCgC+i+W9IT2aU
gMjdMPbpKHlG2ztWr0DIKdsXRPND2r6wNPfG1HJCyAz1I3EjmjvpVO/avPSRG78YXLeTvvDattuw
UPJiNT8lQe+aZgrtxr7agmXEmVFCFnnUFRN2loGJOzlWpgbOh8yNqi/D+GpKsddkPVrqXur6e9kk
SBhF55Hkl1YqgGICmDowXGR7zv2QOinCGqVVvCHoNjRsPOBhNkXDnRF9E4BH1ZjHlqJFkR5UUALG
rSvxb4VM7KGKN0n8iyUoI5iGiy4Vu5F/Ttbr3ETcKNXD/Y244O7Fbo+8T7TInBJySKcXPX+ZgmMV
f7n/6JsgQWwkWXCHSdIhSZdhI+kceIqJ2VYX/Ulr2UuMN60D3Q6IFQeOrd3WdqxGTitHfplrXkia
XZxqqAX+0FCBT4zw2MxlB03d5ql8aI3kYDLlEZfF7yHojse28+5/4oWjQhbcLFrXORqHYeFdVwLa
vWfI0+oJsfMwdIrq6zSZdqoa9v3B3nNyN/yMLHhcbNNholJDDqCifB0TiCMHtS0l3wNwnU6WtBuz
N5oYB9Zql7Hqzx0DYpJpu1A3DiAqcIMwtLsmdLKWvCJ4/s6t3234koSFYyj6ZkJXr9KO38Cn6HTx
5BSy6aBX31K4bajf1EJz9KaFFiHQyKyGeGxoV13vUN208/g5TFU3Z8VGHian0U0nJE+QfgrMyU1q
E4R/NaQh13LiS+5KOAgCyWz7lmHO5dZAYW6wm3Rzf4LfbfjWBIuOnGbTwCRKDoaMzl+zdRSENJb6
W0q+FZabgHWq659U/tiM5zD5Sut93wLRj7KtjItvFVl2bP6a0shlDehHeb9L4oeEVU4xURfcjWug
oIUJELtcQPercEO3xgOC5i3uk6dEWslGLDhskdcdmnrtrOSH/cf2ZgHlUOOUqrFdmHtFj1cu2Av+
Q2xmATNOEls9TptGusTxbzW46NZa/89SrCh2saQl69J6hG1AzWPX7ZQtyjVX5ZG7k5d4+Sb2IVa3
du7cPvTFjpUyg7Z7STFUCgByIgFmooFslEQe+CcAfvictxU7VnTI6nW0xijN8KpKb1L7CF9239pv
UjzD24otKgW6HKciRJlPOvT7yZ/c0p8O6SnexA40cP3Baxzm9wdzhfVlvsrcCpPE3hRucdMg3YB3
kWW4b2kDZS9PHzO30r/QYThVwWQr6feq+KoMfhcmbpxZpwB9wGnjDOBKiKXapWrmtB132qDeyFz2
sk47gM/MyUzDU5LUR+ZmW0yW3QeGExfKPmyuJmtBMoX6Qm7X7EdNOMj1j/qEjljJ8OaOHKCWe90u
h3HlUHj3/jfcyHtJ+UNUL3XGwMD7RA7JMThZfrxPnjA4U+0G4bH0p8ZsclWf+iMYoVM7M4+GtOXF
tg5c0IjrKPT9vL/A7wmSW59DcGd6OUJxJmaYcNfcZFf2aPnTLj2wrbIdDuBx8EKv3iQ+WAic3pd9
+Qh2U8OhkBB7INtss6bWtxCgic01ZRSAC5DqE66ejd33qd913YGWP8kqaGfBI4odNbyZgPgMUhzD
0cZguy58uj+DC/5QJGJvWZxgnyMeSWMZ5uJG2lcVKAMZLEVTMa0d67e3hdgfo6pFo8XQmD5k4a+u
PlQTc+5/+iVvKHbDlEmF3CVDvFC6tZeew63uJK7kcLfxrA11Qid1Q//+WAtefc6ifLzI9qgIIW0q
Twe9Lv0cQt1yahxk9eX+099ZU25YMhHiLEXTqlqJMUelC0yyXjqGPXqSbfi6kx6CPbp8/PiH8QRC
+uZY+qkHCkqn2l5VGyjAvex3XrjLvui/jH3uac7gKXt+tB6MPX/W/cbJnDUJ2aVZEAK0MCVBQVJr
wk0qtVuOC2AAfiC0Xd+fhiVzFCIfQtRQraASd9CszDbS54FcNWDrFah3yP3v+2MsbSXBZwDly1pj
wBhl97WXmB3qa5S1737+n4tI/tH0UmRVO7bwA5ULsvRde+I4abp99mjilFk7lhfSEkRseYlQ7mtM
hlEaF7JpDrWt8+N8oLVuAWuXjvqKl18caF6lD16+bHCt45Y24fDUH7Ir31s+dLo3MSxr8upL85Js
PrMkRGxLGawqHKoMb6RzlGGtK6j/7j/4trkSselEkstSa+cHo+uL9fuwPpVrOikLZyARSdizdoz7
rsfs6Bvd4Ztig85iX/XAFLGrDnSTnHHZ9rITrr1+s0n96NQfPr0ygreQQbwnJbMJyA+AZ53qjXbo
Dqo77NNnCR4gfxm+3Z/ARRsQNzybrLAp8ZZgEz12z5bPPLaxHOI35+iA25Jvrvny2zdNIjK0g7W/
rjjHSGDK8fuT7oxe51fHYNNuQPPhpTtlk167x+kl2q/N421XQETW9pQjTq9qDMnCh0H5zvu3+7O2
YHZi0wnAZXGgW/CSfbYHYYNNyksWrtXjb/JJ6wYRe0zI0HM1K3BUjJvem47lE9R1T6rLjqqfox5u
S2vImdvemIh07VkYge2pU6cDsmZBZvePwRfrwF/MXb4d/szPUmazX/RUnZLTWvv6gg2Yc4D1weNE
cT/mRoOJK3jmRGPikQkUvTWzK612hqB2snoCMfMascfC+ou9J2ETBTE4gbCFyaUbvqTR2jn2zjZ1
4yQQe0xAKsTRBl/inm03LrN/o+kIfyyb2z+pHbm1/Ya8CWKVAf/P7VfoJeKP6eoIXEobf5xsE3n1
tt7+zpzUVux+5YBdNB7Bc7AoTvGfMh2UpzGzp12xx/3AM7z6q/61eyxf5JW70JLjMAXH0UoQHeYq
Bur3IAc7JU9VY1eH9Ej3+jZ/MR8zh73e323v2aFbky1EDcpEuaSk8Ibcq3b5VTle+N7YJr5+1R5r
zKixtzaJV23ip+RhtMuXdiVdvXD9ICKzO3poaTtxazh8OYwO8qvOly8Qf7C/My+2Mz/ymWN5sdPY
md26315Qx3EyfIBVRzBHLDfeW+xvmbm/TF5giifrh2Qg9VVMflP1zpDFbh1+leKNSjo3bq7353nB
q4n9LimtaNBVBnaLdmDjLhiuNP/5uUcLkQbjfWk0JTxNEiK1ECiePB7yUlsJ3W8ineEx3xPrH9xK
CiBNRkLE7iDnd37+nLDpBoeXnZPYkbfGyLzgTMTGlkQhSpkbWI0iRJ+vK6u7+3Oz9Nz53z98+CbX
eR4M5gQtDtOupGMcff/cgwVXAGpUnSKSxIPLa852QbOSdlmyE2HnV0rLEiPCYoJaN2vRU5J7NV+j
/1h6uLDXKzWsFWv2XybEHmUWIpP7UKRrXXXvGcZbW0q4HBBD7kNzDnkBedsnmu5EYIqR2BZspDZN
qWdpL1Zo2RoLbZViK0OsO6SPGd0M0i4LU2ey4k1L93G8Bg1ZOBHFhpa4jQtJqfCBWuvaFn8GLLXL
CMwCIbP7PHcK8tooq4fD0mBCnawrYrVsWTYeNHB776X4O5Qe7Mn80bjzNYM500Zn3zJEAyOuZznd
KxvTRqLLvW+PC0srtr0MXaVBzhCvGrN9kP0M26+V9PtzjxbiiqZGcbWdTbJRqBM0zGfZYyzJK6Hr
0gEktrtkhg4ZmEoeDnIFa+kGe+oiD5Lq6HbhNqeaBwE1G/GVp5BXeWwPpOptEoZeqcRur0LZpDRs
DRisgsZgCZDcLEFRTtJ3aqSszO3sLG7YtdgjM+kAqbMeez0iqBolu2FcC3WWtozYCDNMBs9IhUcX
Xumi6+asetWTsa1P6SazN2D0PVKcwMwtT59pwYI71wUHo04QSG3TecQRil7PiaQhYbLVmrVXei/f
3potwcnwpBpziFojdoGtx+qDVhfuUG0TvXAkE6J3Ub2xlPSnBCBgB9pUpv2ZG8+09ymK9KAidBsI
8XTqLg3PcXpSJ+bJTeOmarTherPjxDhF3c9qTVZjtuFbH1ZwWRVg5eDTYONh1CB7Pz3n7DejjaNS
xb6/eRZsR+yiQc2y5bVCxgMFlcLQ/JD6FRjKQn6eiB0zmQZpoZjk46F1UJrzh6PqpF7kDg51erfy
Xo+KA8G5zx1LYg/NBLnccCyRKza6zum631HzJWiHlf215AL+0TyTlQMdEqwC91pP3Ze7ahdszH15
TbexB1XGo/7V/Grt2x1ULOwfsbuWkFtanNmZfogOFApKsaqlEzSIZScBaNCU1zgGlsImsX2GZ8yk
Ki+wPF6wiW0IHnvaJrDP5cb07pvW4hBCDGJ1qlTrEB/DtA0ueZFfUO72iFs/0Zc1JprFMQR3IQEO
MYIFYB5jcqXX+gGO15u86WVaH2M+IW9sQk3wGBbYZrqUB8Ohw1GJwg24vQlKAUwCVj515O5BdVV7
dJnfHnSwAedy4cvNVVuxvoWTUxNcAOSUQ0BIgVjo4KSkb2hR9sxqWrnlLN3kxAaaNiljLYKSGfIN
gz+4ihu4AVap8/Y/Uhf00ytuZulqKnbMgEfRaIoc48ze4CLZiYt4apPbiHqRv14dZp6UG0slNs8M
oICCScyv4+Qud9jGcCqMkK8a9cJqiA0zPZHislJhb3l0HTT5O9d/BF399f6OWYBIgDzi7xu+0pW/
NnxQFw43v0k8PcbhAwXDWFiHDwUHxpQ7YXXGCWW3VuJF5luPdrSEDF4A/Qwrzr2QAuPzDGFXh+en
WH4uh4fJejGy3m7o85gA+AD4iUHiwwD+bEmC0ouZoztquoTxTofosLzPIjDShhJ4vAN/NAzAAiJI
gCHgmfZjpzpS/YKmJDswGqcmDxVZefn3Mv2ttZu94Adv12gGgwpxP5vIuKn8xiUOgBdesUFl0eVu
ujNtxdEckPWthHY3W0gRa4jE84YVx3wMCWqJKtvrYFqPQifSWh+No0XAfRaBDr37Hq4W+Bf8+Xtp
+cMbRgNpgpwjl2FKXp5v1XEtmbcQJoi88ym6H3PVkpD4sUcHPDiOcpjscA8ImZvZCBcODDe13cN9
K11cKMEjGdaQhoGG0QqPe6MjO7h0FxvjkXwL/OMRcBK730Yn/vP+cAs7TmzFkVhCx2w2i5yik33E
uxUofkOn6P7jlw53EVqssCnUTQVvU7m9p7iJy0/RxdypV7ZhJ8mzHGMTOorH/OxkPkZviOiLFee7
kIIVoce6Wua6XE3DgQLXqYIbHcUxp6+eM/qnFlgr77e0WiIAGWrvCm4tyCjPa9W5qmP5iptuayf0
IHu94Ttg9TbJoXTWkv1LCyY4MW6QukOb2nSg09UAUIFwiA50a0zkN8U4sGnFdp0UwCamp3gf/WFw
hyOygT/LS7f91brtrr6OT8Mpd9Zq/+8PveGTRCBykJXAlzYtVH6TH1lcHHWwu7HaDcZnU3+ZCtW3
WOXKVWsnVuOMjX7iZupwTd/FUWQXGuoarN2wKD3wkcJoR4gqxK5usQcZOHBW/YqyDP1Sb8Ow1fKz
IXs0KO0p192uIQ5URlw14WvObsnbKfLf/ava0c4EpfwMZNBdUNl7hpa6cUncLvueBNSp+W8osmzk
MYOWFbrQgsqOstoJrOM4TvbYFrtiBBJb+ZnK8S7qUxeyGn5RILijP+rqHKatMzSeTCaHGZrXJD1I
8HatFLo9mAijqnFaPJl3z5xc0ZHiafwJoud2mP2GvBhIQsjjMFKfhuVDSEs7zSh49Qw7AtZfl3Qf
JOBA5XcOiflVSStIDKpunX7r44Mctl5sekn1Ox1GN81B+tWjXewVHbRQm7Jr3BwLCy2FjW6b+Tcq
DU7ZHPN8D+oQW04Lu+uOWgwQZvOYZaXdKrETGYA/ctNRQoAlspdJuxoFciRmeE465HmZZefRJYDg
EwtVNIRr59b8Eodn2KRNp9Sr68ZT2p1a506WxQ4zm62Z6M6gS94Uyk4JhQWjQPaYfuki84peCiej
n5EqnjeHEKpOYEGOwbaME6Y+dsYpbr7W6oq3WsgfiTBxAPK5NjJ4qy4FbQAluJb3PitPRR84YxW5
EfjJevOT+SIRLR4oaYEmjHE45Pk3lpw0NtpG/+2+y184LcWOLJPGJcQbsKmDeLDDAgy5xfNYcUfv
1/iol0YQUt5125G0nc8UiDnV/Lue7vr4R7aWFHgHFN/wSiJmXAZLEdqM4AI1FKBGZ3RQF7Q5Kk7Q
BvckB6SFm94NHYJqROzmTo8KU74aYy8dmCKEmmZxpqQlRo+O0a7GjXi+NkiOhHqI5ZUH7mqbb6Or
OKiJzFdhaeWKv/jWQnzYK3KrKTryfPAz7uiFB/4YbyMntH8Zjrxr7G4eMXDgd13dB//qVlq9iC+c
1P8ASpdgvM6rcDwg0+gOFnN1joknzMnBojuyeO2sXri+vE/5hwCxktpORXIJQKHmK6jeCL8GPbFR
6EF4oNkVRatQ9iX+DPEjnIUsOItCT9v/zdl39rauo93+IgHq5Sup4m4nTpzyRUgV1UVVir/+Lge4
wH49cQwcDGYGs+dsq5EPn7IKulzo0JRV5AzS78w6BPLvVpp47aVdpInDzGv4snfz2lvokRbCYzqE
MtSuWjSLZGNEepgF8S5/Mh7+3tXu76XfJa5YywtjZud5nZo2O800F32KcgGYvTjvFsxI6KwWN77T
T8z7ZQNeIo3tOu3HQkeYdYyNi3NP8TQq1UPFFarLPmy8dxjduWlCKji64rTCWQdoMukyoJHTlFpz
mGuMVFMTwpQ6sMYSp9CnA78RBXSAyuyjFodvN9h+6WhBkW+mqgv/fktXSArqT7vunyUmbPgQu8Cq
rh37wxId6URCu1KH37dLK/buwo01nqCq1JzNdI96ubebTwVCccKZaVaCmyJzoOP4Gm1J0nXCb4ag
hJmbqhxFsbPVRQxKyd+3eqVa+kkA/71TobitB8XXtQmgn0KMm8jhc//pt693kaBKM07AJkUZVgfw
tFohhATtOt0MvgHMcEPNG1PyKwfmT8vln/sHKNItHAjaw0jkoXY3Qg3clKYyFNqizpfxLYeUa6/p
/JT/XsZKGBMW1qKMl7zVyIAM5+8PcC37vYQ8J3WbtpOCJ3CUV7t9cyrigYvXeq9FvTxbFPZhF4OK
6Xy48WnW86BP0qjOxlUFyoVIy101djumYQziMJqBasHi4RkeWXFnU1l0QRbHcCM7qwOFVszBHPKo
qa9YdsqsmQzIrf5+jGsv6CLM9fATgmO0KteeiqZJHGIO8/cPXyFcqD+Z9j+vPi7+//tpfDVCvwLl
Y77q19pO3MPbSu7GFXJhH14rpIrMnQL4p7FvQzfwln/fwJVK6xKa7DItU4ZztjcU33E3+XGzTIbD
37995a1dgpLjHlxfxs8hzv2o6oNyK/nSfgQPf9l+6kVyJHuVDdJDQd9qOtHbmiTtfT69ltqeFdTI
4RYn6/eqDQf4eMWHonm9s0isrgz3ca5WQ7ormpOWvBp8BoEqo5lHRvyXI9VI11XiKjSZv4sJin3l
WzHxsz8nwKYvoqdq1VILpuQ8ypKKGF5Neq+mqTv4mk2Hlibf9bhO2wc7QakWj4HSnNU4tmL+ipWN
661Ye6dZGMT4WoN8dN1UW1VuC2vdz199u2jMUFNe7PyYyoPSdWnYTs/cTZdJXp88jR+UJN9PJgug
GkRt2wu1fgOhRMfJ7yykLl22gpec/tDaL/O0z7KneQhAxvKyo+W+9u0GwsnJ+KQ+IKCg0mmp69qh
O6NPC3+dIV66DNhEbND+HoLIuPmdJbYyW5uAfYuQDXu7g0z9Fp5utDdc3zA90o1gUsW0Q0M+eYeh
HWHglab9w9SvTY1MPEibA17i3Gw4lPQHFNfJQa2OstrwGHbNu7xaJOWm4fuZH1O+LIqNzSCADe0W
4YYiW+povWZBBsinN0EhIiGyfczNdWN8VqiMi2wjqyPsGnze+OaZkdh9MjfIJYU9NLWEs3My7XnW
qlcGYSqUfZ1yh+c3h8+/F/fv2HLbu8SiZXqhGryZkKCvugCHX1SuICT2lFMjAr466CNzYd0qBn4f
ouJiF+dNN4tMpvI85qcYH+FixdF5H77kE8wrtvlBRO6arbJX44VF/0VECqvpEqLGRiPTYKSO1C4H
R4Oj6zujFnYgupya0MPu2Y0X+WsEwnUuDp9kMubB7RnG+t7kD3NFzfS9ck//8StddCzqTlpq4+Ar
jeG4nHf1qlxBVnbhRQbN1u5iXqR7Fv19rd/hXniSi1NCqWNoRkGKaq1S6ZcL5WmKgPKi5391VBKF
AhRBNPpYhlVgL1I/DUu/CvBvFByK//dNXHubFxmzMIwhkc6Izlnz0po9kcIgyc366fzWfou752L1
n9NqTIyJ1ypOc7aBMSd66xmGPViC9Ktde/dIQwNsP6r7PYgVbpA+Qbr378e6dpRcrH+zRMOrFrjw
pK9ybytv+fJeG+Wr5wv+80QcRFKWMIH1AYqihzQ5hXiPKX2OXqqBpHSaHya5yPhRk2RryI3ivCjW
hyaBxlSXrD4l6LKqartjFYh2zmuhdSepcKq0LuF1ZBrtjUTq2gu42CWx2k9NqgFcV4qRWEmoJjc6
Gdd++GKDcJkaWQZa7XpW4OcwlySebwEQrygWqJeWJ/CGy4e26+VaWVjEAhehI+9nzCNgrOsUuNYW
ff78p7vweatz/JPa/7ZELzaAC3lAE/qx5zlG73vPGvSqftJz0x9CvnFWbtjtq9WtHtPP8PF/LgfM
9jlz/2f95AV8D34wlgmQyFhJQT29tlaUevj+paRN9d6Yh9RrSJvv8T7Q+uN+HR/gHenbTUpK9h2r
2xk2uSrSvV5ieDR/NPNOZBgdTcSxGWm6Y9NslW7n6YzOUCJMwbYfi9yfC7mRbblU4aLruLtcKJCa
1qPJfB/Ud9YdpBmCaugke8vYsRRpxi1pjV+XDJ75XD7/88yercxaGZ/xtPzeZGs0DG/s8t85E/jl
i7wuG4WWmwlW+Xm5nMkrlZ8HmV+jQxNj2ntGykJXIhqjhrJVTA0Ml/8TUAKXvghthmUbSnmu6KT6
UbODXd9SHP+1qYAfvghds1s0yqDE89r4mK2noaaWC6uHBw3Cys5N0P+VsH9JNqkGkahTNyMZcZGT
zsh/q6cRkeLv6Pv7AAjPcBF9WHW2vrZMAaovJy1z1ubkpNRpmJ/gItz9Qjc6UmpoCg5tQ63WIGVe
+E4GbZpWqQ99o5M5UV6HzsJ2hP7A37d17c1ehC4JolkJ1uO8dqHdxx3zYDxpEuULksasWebHv6/y
O2sLD39xrMOwNzctDcc6nK43Rtjv230a9YQv7XDYlzeYSL+jG3CVi7iVuHraGC2uUm2AAVudZ2tI
szFbQyMyVJY3k5Tz7/0SsC65J6miyDnLkUkaz93OWWsLA/9O7oo9zOh35QGJ/kJs1UWzdZaerzzc
eIdX1uclJ6U2SpsrNZ6OB/3GCc/Mt3GRgyhkEphZLYpVWZE4+PtiPyPr3x7xIorAyXNo2IBHtNvP
eGyoZz+6woRK0iZ3RmJ7L1699DK0utFrM9mdy2zfzr9ccW9hyCM5cAmqGlpttUnEo26vjAR0E7Gt
9Z563RwV7rPZjwG0URSFo6uUBlO166snqe9kfWAObF2XgxbN4GB3+UM2vc31LajNlcB7Ceg3ar2x
1WTA/KQvt8zwAte5xcG98oEuwfsWhouepSNvtI2XSoIFAeKOe2uAfC2uOxdfBF5IJhTY8OvnuC5C
Gc5BR+BNESBTCoCvAVho8oG8RT7Q/swaipuj5Gvv7CKu642Z9Dw9J3g8x9guhfUeu7HQroXFS0h/
GteWmPSfyMCDLlADRsXC9V1MEjrfJTsLiX1Lb6lynV/WL8vaOT/hP8cuRnVZ5tTADfXhiFliRcDj
z6l2Czl/7UVdxHjhzQXkGfEw5fA+urs5uYUsuXbfl2FaaVuP6wOKhqUVAhkbAPkaFeuRoptHvjF2
3caBe5NmcfWjXIRrF7qLMDTNz5drNtYzmNF+hakWiLaBHnbLloyBGqIJjXnW3/HmdwCh7TkXoXt2
IDNgONkZMdaRh4QAmYPP/jjdhr5dCdr/i/K3WhWitvP69KqQvSCbhmTk++/b/7XHbHuXhhUTFPxk
YeK3VcwAE/L1snu8hY76YQL+smQvIftxVyluA2WL9WQ1NIHNAsTbszfPhZBRkTxZ5rZL71B/BW49
0Rwy//MsqG7HxHUPDWQE4SRUR5V50PWj4kK7qtyW06uc38bELznwxm4FzbMysLzx1Szj0MUQpK+R
csQDtXowAVvWb3UsgvSxMkMb4Ld2aY07Q9+o5b7WIWgllUBVy1Uqq6XIgATo0frmJ9EJJ8iZZRNt
rkyqSSuhEnx2WfVESZplnJcAZwyLeYzB7jDKTVwDy6lXq0Zd6t5aCDTg1ixZdIUe6R2gcprQOcEd
UjcpgiZOD3Kq16kS1LGzMDJzPHsakNYelrWHO+QQETQ0YiZa5EKao5q8By+1oSLLEntRG7c+zs8Q
4bePcxEZtaETZTbhwz+/vj8kwdfTZsXIMQFk8++FdS2luaQ91CDUGsxLsWqfX1NyH0XR5vH78+8f
v5L7XRIWzK7x+DAyoGqk58/e3ime+cQCVryb1aeU0d9XuRK6LrkLVh8bfOIgvFRNFzWyCmsFmJUM
A0H7vpif/77I1fd0ESBTYFpNkeFDrNGuJR2ReFcS0XFV0Rtv63ckPTb5RVDMtdg28zPmtLZUmsRl
aKfLEfIAha8EGvyX7YbACYEKpPcCx/A5OP7Hwsq+iI5Kp1q2qSqY4cLZJ/Hum8y+scCu5CyXxAM+
wIFWBc9+ncdHV7jEtDpSQMzrxmc5v/5f9scl+wCYQV1oA27c1qIkBGrFqffsmD7ocgcF+O/Si/5j
0+6SeqA7cmaJSEBvdF5FhXaThfxRxLeaZz+Il9+e5GKnlzHvpirFAmv8MdQjtsR/npuSxATycoKM
CHT6UF6bfr9qQaSHMl+I9ih5y8MGzxjfeKFXDhrr/Bn/yV+UuRa5EmOYH7sxJiyqnxp3QoAoB9Da
hMVn21nYzTeBENdWx0W6lAy1tMcO0ATdWOnTTAoDXrnKo6I4VIIdV5Yt4UUVWU0LXzwRNL3qq/FI
q+yUx/6NJXTOnX578ec//+eRDbuepi5FBOz95/f9w/3hxSWPxxub+lfbWXToLz0/2kyI0msQA5sq
jqwEvRDtxIxsZ1TPqvcl6pnmPezHNEYr0woaHESFjIko9ooF7ytzJdnkez2kakEcNbST6QrQ+pbK
9FFl97kYXzwWk9yz17E2vk/jW94dAYNQwQlPpwCmAiQb3BvV7w+S9H9fFFSw/u+LYuAQxHHjQS7d
OBkKBAoBdYjdJCjdz9FRIE+1gBA9zlGNVFghHrBw/SxAm8Loyls1uU2G8i3TTYAgsi50IOUBhzRM
hbJFVmNigmEW5lW8knRGVtA3IoKPGmmMhnjx0YOkvaVExaT4dq9RDUnAf/z6F0E3K40ZTjktSm3t
YOnHjL/ocee3g42ucrZt2ZfSbssOVg9jNBjLVL//+7pXDq1LtkfGLEgLZKh4SrYdMK6xsKubY+Gt
J/e/Hu0/7IN/FvZsuXaP1Q21NNL6wpfk6+sDSenj8e7vZzhv0v9dD94l16Nts64oDFesMy9G6+ge
nnp///C1SdolvaNOZOrE08+dn9P1zIc+Dk5cFAhoNNqkCgqyQ80WzOv/pAxlw4Tn/65tDinsDNAX
DLimgqjVmxCP9X9SEsFvX8RULxnSpjLOxY51nxmPmXi0/4tjMqLLjxLVP5+4a3I16wsJbRxtr8sB
NkL3bXXLAO5aQnLJm+jKdpoteKxgAcG6FfWZXLhnuHz08fLIAmWZ7JXDrYbQlZPgkjPRlnPbjBo+
QD+ujOyhL5Zcf7yxnK799sUeb9Oi7aG/jBEH8nl1MgirOOxoTy20QmQ10nYQxEgh15Waoat9etyE
P0S90sdhW2vyxsl6bbdcRM/MTbQ+s1Fhq+6zUp/K7vj301353UveRKqmmpdoeDi9OVXGkpWLv39X
d39HYtreJWXCnMyqLOoKiBrsv9YfymhCEM8DZaNB4TYn4iW5533IrZ0Z02okTU4U1IOCADNmj0Hd
hYl7MDJfB/yMLRRGZRqYg18YbzWPik26qKctz1e26zugKHjR4MJ6nfZJlKehl5LRxB+i5CKAcWgf
qO/iepFlAfzSHJsq7LPV1n38yUaivLvZusv8wST6Y6YTpofevCm9B1gddd/c8i0HYhQBsEcsJ/pd
9tmaj3XQToHYT9pzg6YQCoY+sr85oG2A7UGo0Voa2T5L4awQdKVLOiUlfdfSYTf1m8KlI+rCjnAc
rw3RgS0/ZBaguIA2aMvkIIZDFZNm2KHx1zarwg4Go41kPUSKDHmmL/iD0freXWKoC1NAZUyrN+Np
/naMMXS+gQzUn3tvCpUPjDabeVPY93ZSYTsgH6OWnJda++F4IzHqTQNZtXrjfI884FlUwM/kMCWA
79HO9eXSuYfgD+cHy/5Q8ddKPWghrwsJ2AeekAIKe8q9WxlRZb01B/1uiDIeYEO0DzAiRsaHYtat
qIStskoaHPTdq5GFOaoRHMg80PHL9nHoPl3Imsc+/l4GOAwwswSIkfIeNzbtMDhhGDMXdHyA+KgA
gQDqwx2Q3ssyCfSJlAWEf7+myfM951lgW+b6JkGrTFqR9p03qwTgOcjGhdanVkMigurvXahuTPgX
3WUOrRbeRuPEq4IJ8pD6Vjo0gcEZf80nSFVsZnY3dlHbL5QWUpuk0H1e+akMWmUx3XUzKe+TcOyf
ZRIULIIgA3tJgOFviWS+rP3pvlp7T9zdZxo93wGPqjIwn8XryGirBNPB6ncupIxBSUDXwB4XxeQ7
1VLzfJjwACQKQ3lu+tZTzKDUzXfmHMgydDxSv6cgo8tgRoGXL6Z7uLXqGqS/5oHo49IVYR9TiHBO
3Fd2BRDOHp0K2tdLWyyEt0i6U4UVlK86PPQ9YKNd+xGXPrxXIXDhbXp48tSfeb2aVTKsUoDS/bk6
5Ri79EieTnG8FcKvq60Lmx2+lHFCeHbXYYbn+hnE50uS5VFVb1jujxoZ3RN6PtYTuu3s2YYoHY/m
0s8+Oiz+hCqg98oAs86pxl/E5iFavE/u2oGyzm/4dubAnvgCK8e69xzi9REwQPifSnJvhQAPsZLC
WaTR/CQJIXNtvxXPObRpneXkYPst9O8aqh2HcmTEzfE2SPLkvWPsnbTUsSg4YbF3tOEDOGI74SNs
rO6hKwIsVx3CTJ/1tIzxrQviPUtjyTlRh217vmGKC7DnUftsuoUUUXxq01CZ8fo7bVV+FUsnjVSH
YrKTf56ZmPMdPgWPv7BbrD7qTcoN6MIcFR1Wx36rPabzqssjxKd44bIvG4LSNfsUkEbtIBJhkRQT
4DTU64E02GspnYCWYqGi7szutQJmfwhaa5voEQQIoPvjdhEvKQerxcPwccdHCnUHrKFp2DcdVcCj
wT+jEWiSxGE3nDH4NfpgRE9NROKllMtuJM7ou1pOu2wj9DtILlrKsi7vDBcSZvtuWtdZMGbL/C75
yFzqDtvOIKaBKBBZG2cMcRvNsMoS30B7C8G+WI7okK5dg7oYjHOqw6qrAh+HWPNiznZmHmX2Z9zM
KA3XI8CeoN2gQcyfWohfIhB0z4XhD48CttecOjFAQxBqXBgOFLtDFUJOLrHfXMwZEqJ+2TPV1llL
zn/vafwcTiWwuhLK9QHuy9urW6/Yci2QPa3mk2MsQFPK3p11EqFzPIa9AfwgQdBTqkcVSpvfpuO3
+wEYpZaUC1Mh48fkBGyiLWgK9Sp/Y/saKztfeBjkCzr1QZWvTCcqs2hu9zKjo/1awB+zIlL35SLW
6fzIwQGfjk57X4pVqkAt/cvOUZH0BXHnA/ceR4D4jXV+r2zgHfAAvReKfzC3qXM+JZHCzs8lihu9
eZPFprGADNi0bWDdu3fjE/uc9TUXi/ZTDhT7HMpp/pTbPpqYaLVaMNtqiNVgjRstMVkO5hQUHNvB
Vx2DThYSGOz93sOo00N4Ua0gPR8NXQureugUJ1XYFfiYuNFiQBS026gA+m5IES90QXR9Da9lMuZf
Dk93JqZhKVJ5y76TULU3x5jahY0z+K0Qkdmnfj9YC0z/9+Xsd6rPMSQIMvPI7V2ffqT5acxgYXmM
k2PSb9L4Li6jAbwoJw7mYVfXj02+092oLNZCrurxAcd9IHk4qn7rBXSwdqOyLeeBJgnuFSGi8zam
7H3p7XgBARaciaBECwAwRPXt6i9Se9fjF9eNxvhljl+04bvA/+dokTrUQVqPq7k45HFQOhvmfJgg
IzSrWgewOflETsLUwY9xb7qLpM8LymRfg/wrUqi7YVsZ6i5GIVvUpa+5j5hUhInCFzkOYCf+6gAI
EdC/HYCrdB9kvM31ZstmaMDlQFvl1VIO9yAz4k6nSIo68qCvOEYFZDGqqG8KWpvT0jRxjrzPNTwA
PB7KoTm22BhVhUpHvE9Kt0RbK+jxnnHgK91K4+oCPsJnI6ZlB7/QySvp5FqRUFs6F/DIG75iPDvI
rcRJ94XhrbVx6okDEYnC0egwIO6aFmwtbNKqD0acw2DNIHC623jpwYJPlXooNMQbHAKO4kIJpaQs
NbeNq+xZpyzc/my+/BCjf1dkOIP6jYV1MBVwAhfLVtEoy/AgaL2XzWcrcqQBRYTRDiznXd+C8P0M
V+oCJ24Sm36CxLuCV5WtTEQDQLQtqlAb9uMEWBMqftBuFk3+UWgmNTN7xVv0v7hLphafKi5pbbym
CiC9RU2cYSSlPhA3wTFrcWq0mxzP7JVvZvVd1ZM/DnrkuFgx0lhX6U9zCR7WQTciHUViYg8PRpcu
vOGV9XuvWmcYG5iwtsvEMcncN142YCxqxGkyv3CzQG/dsMlPuV776XCnmvwpdca32XOwfJStaBId
+FcXMrSIbzgA4nZYZGpB00R70SsDA+jklBgObBHx+MPWAEWQJUrUYB7CGDZbTpIkh7E1aJboNEgo
v+HJB15RLtiqxl/U+5aanEV2GwdK8lSXfDNmQZ7vZPdgKK8Vu5tybF4QKduyxLwF56a24mq777yl
0N09j6sA2jX4jqcGC7hoH3X2xPDM4/Rod040xxA4STrfsp8ZNqnOqsADndceFRIbjS8rDSDqPGL4
8djEgapGqhHJbqcroKWd/0B7dH5aJtoid13agDSZeGhAJfVjarxWLXT6oT2iQllI+YaODly+7jRl
74jXofnsrRXrF0PZLntYQSYfDSx54uxYO/Cp1ZayfVW0L+E4a3YOgOO2sfFLYxXO8clha83ZthkG
1sZJ0Sc6GxMx208vXrnyXkfFis6KqWwaZ1WMdwoIC01Oa/j/qNlIinn6kMBAxxMU1wWQn7bmTxBB
z1dG8zJnB1NHIQEqely+DwNiBDeJIr6F3OnZadQOYy/IpEx+CjW6IhHLxkBmyBC6vK1jZX6ZQZhu
7h7HsSAGYl48fhbJrgUBFaSgcUSbzN12wOyqNRQkNQzSMFKvz63lLK5olx/72oR9N7LtcwqILzCL
dNMPJ5Hdl1AmLzZaD+z3mgk4ZiJpMaIB8SsGil45NZg4a29whymTTSVP0j6Y4jFXXmqwkJX3OoVb
y7pon2zthdsYYBnbVtPClr9MUHmzIXcFm+oghgi7/qW2jAyD+dUlbFGyZMnx1vQePt8W8nRky3am
rNv+LRkVv25N0hWQ/FK9hYu3YrESL9RZqta0KYElkrwKuOR7z0XnDl10mICwZW/kUW0tvXLvGQNR
sQSTVGDP4Fj2ukiZLKo7U5giTMKS25+QI0vnns/3Telgg7zWDACRORi0MTxH9rnADp7aXQ1Baziu
LGpnJCn7zuM1G0DLfp3V5yxdW/OpMHBvSGu7JIuS5qvM7iaxFahRso72woA704ZniOcT3kcGF695
NSH30fuc1EnjO4hcc/yZmagaLY005nuTo4MHbeu6XvVw1fBMMKCnrR4/CXOfQmWjXmYTCEHl3hw0
Mms6NOj2BayF7HmlKfVuNoZtqYhFjcaqPjF/BpHZyZiv1RKUzhkj8R5+6o0eirq7b5BMDV2P7ima
MTJ/7wVfiCFwtAEpMSw8Yr4pp4no5ocHQEusNUFnCdI6LwzoxjRNfbeHQ4ihBHr8NotvtQIATP/Q
taWnIb00txDh3BmoWUyIKmEqvOo7QD8bQdumpq4ZTV4WTn1PNU3QrFhDKgs05xlHCRgv9hM3WDhy
1Zfxp40mQIE0tTaxo5qTzVdVfRoctpCoRVT0V9qu3k9nrncvYBm0a2IWjSghxl4JGt2jaaMHpd0f
XYfBXcfERtQpRzUre9jBFjy0iz5QkTVuux58SUMLXPQbsh5jOeQKkkXo5HoMZ/ucPrIRgkHeKh+2
1oxNMwnky9tePHrTzisXfQfd5Sw5FF2CpzpB8xDGDajzMyNEqZcb4yaVMej5AH93ygZldIIuvLNU
REUT7gYCkyyAS1FwGmGuzD43zecB52iJNodi2kg55wrmb2euud8VzkGZdR8TlLg7mDxf2k7/bE61
D6sUNPByEPI66g0b4zxgLz/mJkJy1Mw9pMgcyqa9GKEnj+NwQI3sVBx11njo6nLt4B3onhEoGagy
tqAqSIVS3IuSRUWb4PLaajSdhcnlSiLDra0Da7WDaVWRArCr2g+rvDJR7qDObdcjshAwqYAw5lQy
4fPSXQobysQlkiPME8wWZY6e+ea4UhBtszOU0VDRRFB9I14UqUZ7pTsMLjIfbm9TpwIxni08ifc0
aNQdXdqh25ZULqpNQIuQjGQaAKS8gMxktTK1KoDR8mpK45OY2LMzTX43FtTMB1j/FMTCia7VDhlq
fZmAK2DOiEYA7EJKoUgK2kHULW/GfW00QOD2uLuGygHxY4qJYQgIzaknT+HPE5IDeKGhHyNJXyIY
PXcG0tS0JBp8iiE+snDOrP7hxOoW4411kyuEcchQKE8F/sQYeyzcFx0RihdR3J/6Ol0VxfhieCsx
LwvtSVGMwFJWngi4XvizbSCyPHZxvvIGh07sI0M7oy9dOHZ5fll4ixqKEQ4MQ1EWSmjemm6g5wbK
z4p6OZQiEnUxop4uE4CvPDsUKSTDJ76bEWqMqVsM1ugzHdpUlr6QRkUSBlWhOYxhDcSxVqzyy02Q
FEsnOocBS0UXrM4x4Y1z8TTAPj3pIKwOhev4aHGNOkW/LU12gBGj79rPFY/c5hwK+QKKetHQoWPU
zc5DCa1D8Ou3RrLH1yKJRADB2+ha1PFGEsaon7Rm14I6qqqvNeRUlEzUKIrPA65PJ8UMXUBTEPym
Wk/DEV1YRS0gLDDhcVtw2sdp0+rI63R3McaIGXMeVPhqjXysauRmnQyt6Vi4epDUH30lj8jFjirE
PTvhUQFIq63gNYZw0wOo21FhwauFlVjG3gAZDEGtaVk6wHw4mzEeEQI9qusv3MuDwRup50y0Am+X
xYK44tthQEKie6WMyUenG5sRvTQGz0UPTlq9rqw4iDayPTu6pWGnsMCu7IcM2UGqevt4klTztlm5
0WJrrdaonvsvjuorVnp/tAsqexQ0wsSRn/qaY4CB+WJCAqxSaZ+Pm+asiIFGoxffteip5n29KIzC
j3PDr/lEoee1SHudDJa1d9iJwaPe0pRtJ03aNDsOTK8ROtUugVwzGrcectH0ZJl3snjBtHOa7+vG
Jswq9E3W5H6mWatpMo/zaOxiFL15XRyg4A0OV0/yc3Yvtdc2zn+S/z5PtkauL217fLagpqAPmFsq
U0IEVqTWIE9rDjzzAAZKgfk9Bw1s2aEJM7iaW9Z4NwJvjSujXQrqWon81om3NUMFlwVaP290eBqr
WkEtrq5MWHSQGiW5qlShAIvO3Iy2G9gNDgkxk1Y6vjah0M+hTiFsxP5pb7X1pkNX1kF/Ru7VbF6O
qHcMTwEOj1O1t+4KtBK8Atlj1TVwwqs3qh6j96KtXIPvVNOGDLNUkCU5uxavaEq+PJRdWp7TAYdK
w+4SFyKucinQITGQubGq2HYxeoroQyj5ysGIU60GKImgaIgxafh/nJ3JUuPaloafSBHqm6kly3IL
tgEDEwWQoL7v9fT1OaMGeakkXXEHGWSeQ1iWtPfaq/mb/HUoH3NOgmmiTpC1ZVK8xzhRDuVWlHaY
+HJsXe06KdBBvRnbkXmjCgIyC09leFFQWolb0xbx6AJOvciMN6U4YFKOjelbI9VLkyxQSMlYtBng
LFozwq4Z1wU28p2prPUuXxiKujCar5HKi8QUHC8KSwOupHOx6spdirBBKbzIMtjLq21f0ttaeWAq
aUs0RPFeWhH/bCWD4ydE7qx+WqFsm8IuTaFIabT9Zfi25WxbKvIxqOZ0WrESC3rUR9WPiMFUrP1H
guBtB51y7PahX64CnfqZhL6TEpdBoi1H6ddIo0s1nqKMg7s5SWVrD2p7pl+e1neVTuc++DQNus8i
8g+5vIm03Av7T1miAxNmS5zjhXkVW9BYymytFNUmFA0POZs73dh1AzkN9qts+itN1OQoy9dtntkd
1Yo8wOgd5v08LnPrNZfoVoj0s0sdkSb6iVHw2GHOqeWvZRx6OgycPvZhmU6ONlwKwpw1Rhche/bj
kqh735uql8Uxo4aIPOxXjapMTxzun3GWl+m2Csk+IV2T40sjbTXwI9qrJu7liCKbRWZVxTIO9YXa
9Id5/or80m5Uy/Hx8hlL1ZEI0UXs9jT3rDDYiQMHcT4QvQVIk1huquUml2hK9cOyIsxFWboOSdBS
a15kDQ0InTlePzqZpJC+aPxELa4SdxnM16I33bS5dDM2keNr1qJw69+VEUoG+R1Ww04RneFX0lYK
FyLdzaqNd2Yvwn4hoRcxsBD7dasmwBaouSnnrTaxe4k14yOVqIriOsHEMlZ/+bPvWebKbGua2nxD
A5DpSO/TiknsIiwvaQxULc0Dbdvo/qYKp01LuzIyZbdV021cMf2BypslmluOHR1ylnLYLItitAVD
8jTc/hQqvxHCumrWiwGfyRHwHqvQGzPV6/RHrcmceg6cViAQlK0zDupBrJidqG/CTNAROicq0hWp
sNuI12HSsBvA8Ob03RqlWoSK/Cg36VkPPkyar70VuQWQC+FKHwKhZQa5o+UkfOZXbby2zXMcXuuX
9CVXomVeoCOhaYuQ67SNccqy2BGbYa21wyZpzH1Gqi8iDkYvYVuh5pfkAyVUvC9F4D7+uGotY58i
dyELa6EzN4WvOBWzMKAyjjGiY0v92ssFMwVa4VnQ7+cc4YYgXLVt+yJOI43r5DEUraViUWSopb7U
2vq1NRQO5650JDoWWTw+5X1IkXetBY0+8jJ1prREICqTYdyJGBHJuK7FD/0c7JqyD1ZD9gqucjXI
jTtpWDsmy0BIwoUkhG5KLVZK8KH1TTFBui3lTVxsLY6uVjrm/a7IX/rxRW3ehhrxjOBZmtECpO2i
Q6nyM9kVrPwllngs0kKjc0t7I9bzZegvgdbnDPSSw6hJdmm+leJLxAC3VlMnaVMofRU91A9hWkcM
HWTenjls/XFjAdtSvUaOKFlU2+jLzy4dlgWbCynATj1Zyban2zfDU35I1KeenrhkPau9heEs8gZh
/lYEo23qEj3J0JtSZlbiKF3wYV72VX2ORPFhRFhKjoR7rbmXyD5zPVpGLRSE8SBIw04r2lWuH/15
J2Wm6yfyr3DYpf0+Y/RVVd3eEs3GHuRCd1Stvg8wimUi+mjMGknj/JVlobFopKdy9H8lecfG62W7
ryfH51iwaEDABR+z4lDSyrYSeUOexmOo3IbCyEiwmkvPaZ94gd4eipDONPmmg3cpvXNCtP8QCinM
xXudiBsqzVJogUJoNXOHmolYk7KhmGBoNX1vdXCDuvBk+TgzOrRK1yRP7y2xWgxdAiBofNSCZBf3
+ZsJDX5MOje05PXEz+u/ceR0FX9eV/xsQ8D+/BQFKnzCSIc350KvtyXvpI1yze671tb94mkGaZwa
wXsYa2uhJwMkpHVi4loBHBU6/SgVMe+I3sbScHzEBhQZTYaS7r9O75smCAIjThKg4rJFbgz4cTa5
o1KfUfnyOoVeIqNEihZXLqfT2GwYqK9RCbhOIy1zYhoz7vywAwZXI7CUvQJB08evyHwOpvecUWjT
SG6rlWCVwWtSfanBWyEdKxSzrX458SzrYW8xDFJb31Fg75iCa/Dr5fypMGSz5glZasPViFcCXx2r
g0XO36e6o+eDee8+0wxbkWYnJ/PEt4FRXZbvsvZXn75FXeUpWA22kKmY+pr02HqK5cg4KukhD98C
jgq8Qhah/lFrE0l4x7gpO0uB7wgDWeroRw+9wTyuzAUvm8NDaKy7ck33umBqM7TrBs5RMNzVAkmr
aF6ECCnXYD2XXiwbq06g8RC0Tl4ZS535oxR/DCjlWeN5ZKmO6AEk6mVSj2ra3Zly78FfcdIMBYKI
Da4w3IjiJ5mTbHHNOo24W0pJLC+EUl3MjHSlQHG7eS2SCQjpph+2/SC64lhvMLVcERqF7uqf3H/p
xL6iKb1ZeggoWji+Yg3n1ynqHqghVKry6MNMMD+K1Q+lv9aLag77TbS285x7eW8SPkWcl+YjAquS
bdXxcsRnkYi9K9rkiF/nbmiSnanPXhixjvvea4etUFObatE+05W11GGoQ4yMR6r4uVp1qraa0VzF
8VdVfgmMr5THZCKVe2+kd+hGAQMISdklya4FDDF01Jp3wCh0/ah1h4o8QA7GO4EJjcDkL5k/4uZi
TZfU/+REB113UHuvC+EX32lM8Cx/rSe7HCFXQJq1RPEk3QMakGrmd9W9KdybYMoscS20m3E4JvU+
KA9qupfCfSTtxemD1+SI9bnpIqewAneK4lNYvObBtJvFGPUIGAHWBPK+FPF9/NCn50pJF2AP7wuN
TkmVLVOmlXT96ADqp6o24HKdI3NdhhuxYupLpesOJv404VmvEcZgSlklp3IUFtcpwQzpC41qkuaH
gVZOp2xYt76FQ0JwUuNTSdPaqh5LQz92nXwKpOwuUD1x8Ep+pe0VnqLu+NkXqvsUkLtO/Eim4r3J
n2PhODOVsYxkNyKim0XqKiScWBC/hHKfmte3iuWychCQ6wc20T0mya8Sq885oKO5HRLqurpeS4bA
DgYiUGX9JpQAsszGZg6O19NRzyTG2DmMoth664rublRr8uTmdaw/rOq5NDQXP0k3sJicVU+6ec6t
nHHeexNmxzmwvOaaYKW5U87ttslCnHvNjUQRpaqfBZEQ8+R2Y4jkxJm1acSDaR36GGrbQE4iIuAc
luiJKA9i3tpGrrmDX3lBfLEw7AhiTy3fjAaMlqZsZuplMZIBViFUgpAKWMDkMYq9gn6zeK6ulSaw
Ejf1AeIwAAlsYpxBd4m6UkjXUuVVxTYTJwcfg2mgpU4KbNdVSYtqm3MDY3yv+Z9yrL4m6amhrpPv
RJS/nshLetlVxXcFYAM62iIUPV2ed3LpMzThrL5wDMePswXShzMmiE/asKibj8ro7DL1ZMtLpzfJ
cISvUHUz4a5NvPaITKZskn/b85cExAWv0sbW7zg7BPqGKQgFOy5dbKf4JfnO5AljLg5MiTU4w4nl
5HqcViYLt7HBmQbGHoQpcS1FAHuAXOLEjDu+Zp8+6lIYvERTVmoeE6qR11h06lJ/rxR5EbS2f+5p
sZTWU4bOQIkd/ZJ8ai53TcFfRQ6jWNrBORSLLUNQMliyzQQnS5323UVI3Dm9TttpYTavzZufbOV0
A5xZS3b01TqGe7K/nZ5wYT+YyrEDEYWeQmE4YbTthscU/flkmULRiu1SOgni/diQxqEifQyKTVdS
Y9AptaUEmgJKZNGlF9ZG8s7RzaUrp8HAaTOWv4Kr3hd9E5BNth9iMPtoohcrPlMQJPqxHY4a1Xa/
lDqvK7hf+XGkEiAvF8kELJfgmhReW+5ILHwwEokNCjm6G1+LfjU/muVSNR5SzY6oeL8apDBvKUFI
P4HdrnDaP/COahg0dTcAdps2/UOyZYACdCLd6ufwZG7Fdwp3/WDd4MT9dK1vkNCYTIoshWuZDYXA
VshvQH9/EqX5DRX/4ybEKBILbeKDh010MDf9PWiZ/r28TPesq7f+SAJfiQvp179xfD8+s+v9/XG5
fDQimVkuHR87Xs94kWabZhU6DNkW4dZEQfHrxoV+wDQr34D0QVYpY8soY1sI2IOp1CPETklnAo3T
Tht0ntTRJ0xlN7M+TX88VxMtSNomIUiXhAYSWFY2kXoL2X19T3+BJyvyf9438lNaGl/ve1oVy9Z9
vmM2Y1//MBRxDuLieIuk9dNC+QYv7ZNBN5OC9ylmh1BdNcYtTsiPr+4bZtScdbLGLEMaby8Cl6jX
9OS3VykXVqRzlVhIb7h4/PCsvsuwRkptJr6MCEiP8Y2BpK9iHiI/XlTlLZeIn+jF39VYIzFohT4S
hq3h341AnbpCWgmIIOCEuDBltH560IYSx8eIBw2NUhre1L7VcgApOIIJKbSTdRUjlqM7NRDOlU/T
tC5prpU7NbuBFP67GIpu/Vag+WOvUB3NYhgA0o35hlKLzilzMdmHgo/JLNrPxOk9yplhd99r5wG8
DFrElH4MtKdoYZbg7mIGnepJspai1Dr/3lg/fqtvkYg3U9BysuDo/Vb23lyJ2SDhXbJ37JFn+16w
L4HdrsKNdeuSP+zl31J4fzyICjvyphHhojGZJQlw0cOGDz46xgKQ6DrdXZVZ2bGrKx2peW6/KLKs
o3kHKshN3FvWnj+tf/lb6BqKujDqmW/x1DsgsFYzJIBgcY9FgV24pX0jcP1dK5O3/i1wGUMiqYKl
j9stkLtFuX6V7TsGSIvQ/ewXHxcVPRNOMmdzoPX1bjm/jBtP+Xobf4lQ8rcIZdRqUg1RPW1VxoJZ
mnmYqNxAm/+4Zr4FJWzs5Xzuwqv4JePuxXAVu3/BTPHQgquND7LDqGnRbY11culfshvavT++sG8B
K7QokIN+gsK4BPHrNMTbzP7QccM8tLZ3a3X+RKr6zRv5Y3VKkSwY2mQgdaLCKFTiFScqwJTcqUfA
RkVPMaUWay0RdtUUe11gfmigZVUj2ab+jmFZaSxr2TNomDa/dKriCKM/mTlGI+m7lNNIBAuRDeMh
sMikxB4Rv9eZbMrKh/uglpdVFaGTV1C3SDdygh+Yst+FZg05ZsI9gOgo8xedmemgAGufguRF7uT3
qNTq38OoG+Hkuqz/sux+0z3+eHpTomV6WrHsegeuv917VGjb2GlW0RFVhI18598hsO7E+6qxi63g
Wrvixvr4ieT4WxDqj0srudrlkhqhlQohCTXGfbOPNhVCI6MHmtD57L1spS5M9rd+aXGlnbZXkQmK
llW6Alv93+2734nZH9+i15HiQQt+3E5mbytGG9rtzDzp34/X+OnxfgtaGnw+SdHYeZox0QI5AakW
1YcOCEEV03VQ6RnH93P8wrg1x4A7fw/Dd2aUHB904a7gl46Rynjx6XaqzbupH8x4k1YW4BYGaTrd
ZUHHICpa9lD9JJpy+r1gfCgIgum9U7B48+JRg1xfd0zE2ncVWEzIQCotntsIlNLOEt+j+BiZ1IP3
wnzses6U8C4yLjjdAk/5rLLhzvK3inqoGPnLkr7QInif/qtPF1eKu5NuVJvSMBdJxOAl9aQp/JWk
b9iLIQ2/yhTGYdP634/yJ9L17//+x4vSYdS3cYeEaAWWhO4GwNbUiTNxGTWf6iQsp3A1hI/5nK1K
iitVGB0rCG+kRD8E599KQ39cmzlyIQxQwrZjtQ98b5CXN27qGt3/tv2+RWa5CNRQyDAa1BbA9TjX
xgUv1nmpF+Li17+vofz05b/FYXXyjWaoofEG/kUEGAH2vMhxf5bnRd7ortWNXtPVrmoywZsGty9j
F7ghMmbrMFlbpSe2Ky2dlqIMHgwF37So7mJNvShDebJEeqqpfjRzcmnh08SrVmoyWzeEZ4vmJfXq
zmDU4bc3BcZ/oG+J3+TbGPsM+ZxIUMgRpnmu8DDz1/7aWH6YHGHxxlrfigs/HV/fxXD7pimSOuRK
T1cL4Hda98fQ+XgJ7MTlUTr/fjk/3c63GrbG6C3JMhYWiABj/gXR2tPr8UbR+lNxKX7LFaNm6OpK
um6ZZfVWIuZSYW8TrXJvcFVX3cVHfxmv/rsbud7gHzuElBhxnZJLDezOkjZ4qxQLabjBP/u90f6y
T76rPop4LmZih2sT7UNbJZO4ukPli7f/j2bLT+/iGsP/uIVGkPMmHeGfJwtyv9d3ifRyXLSLj5er
q/AtculPfFbxW6KX6EEj9A23UqBAZK5QIGLLjzZ/4LYi53KpOfES9zaN/8dl8C3I6ENT+MP14T09
aSzlO/RoTh8XdjhyPrcIxj8kLeK3IJN1pmWpfsbDm2o3RYbYAHtWPQ7FoyHWbmXeqn9+WAl86n++
JTUWUGxNlXGLBspVaJACAKltm7n2jTP7d/7xf9ea+V0tMe4DXYxMlnLpdPbzK9PyPc6t68qZ7TMz
bifc39S+/HtoNr/LJ2Z1ZFhiQYqMQ57DYNFOnWI1Lj7AQTqyk7i3pIH/XtKb37USZS2ohUGWGZoo
nWdFs9dVd+OVmQSu47/Z/zgq/+drSWRxCk0pH7egtfXqigpZyPoNsYG/ry3zu1ZiJ8ahIoAF2g5V
6Sbqc6IdJ7VxjCzwRFAI/ujfyjF+ek7fQkCcqoM+JiiHaJCc0/SRnisEkNDO2J6Xau0rIxLjF6hH
N3Vernvwb4vtWzRgItV3UyOxNydbtCNq2p4i/u180wL678W7+V0MUVeLIjCZ92+fyBppttPY/RhG
5kT4t12rMeS1HgXoQznQoOSmdMjfYymqR/+5HHQ/8GvpWvtFiZdMse3rT1LVLf+91n7YNd8VEWVL
9AvQEghg6VtmjZNy4zD+IVCa30UPyynWmHTxMgCpu8JidvOHEL07dV2jQKbZ4ypf3tJW+WGl/Rbg
+uOwQR2rkpFO5R7kF92swPvcz4wdBZhh/35IP7yB72rnsp6YATPO60N6npnMKtOVsnT694f/9Aa+
7XZFmyolaJAJi1MpAgStOgX4439/9u+Ox1+2xHcd80CDt9iZ/yt+k+9Kp9o2Xun4K3XZrIpH1IjX
gztvpCOsE6Srs7tbbckfjmbT/Lb9TR1PbRTNRqSIX98VT/FSt7BPNEHthuAPUMAG+LH1T7cu+PuD
/3ar33a/2g6alVjDuBUb6FvS5MTAXcdgFwcg3KLP1MA/WYTCR/+8Tal28m4JPl1XgCZA4w3Oc1oc
xuTVgsikNVDbYxS9o4ZyT3fz5mVkaB8OwmaWa0aTe1VAKbvO7gHsL5MpBcEBuUMylia+o9K1XlTx
9RiuBrc58PdD0na2khe4sIGISGQbbbhtB8g/7a111A+Lgi/UhbtQAVOgAzicAV4ab3OHfLl4LwDt
mBIcBpg7ByAYQ4R7JnjsvRB67VV9swc/3ezSYFqLfr7uQDjMAoSERwvcYmb9Kgps38RdTnNGiS++
/zD1zaKbqT70g69GqNK9/3u1/bCSv2s0hnEgRgnF3bb0H1oYRsKNo0T+aRn/bgn8scMNPQdq0wWo
UdUfCrDOtD7OMnhtIzt1Gb3atNqoTeT0UwDt1lgEKiPJCRhWE0QPigXh/ppI83yNo5G+NjqTEjVz
26Ld1mK4MqdomSr5nZp9JNDSmqF1c0NfXp0Ucs1rml1ivopXgN/4CyOyPgPiDMGr1uHSNjtJ3MFI
MYpdlX1hPGWXygHXvgq6LgMYGSyQBfG1avx1ByqjNT5aERlAIfFSXvPYFV5jBUCLMvjaX5Ju2a0u
LEyYAH6NSZ4hOmr6JgevI/m/gsfEMIIWi67YnOHQ6uM61cDj3heZtlZDV51NL6wOYbHOR/WlTxQv
VnCi6DIoyXjsHkzsKCQJKLNUNA+52jsIH7o9RCA/fzGU5Vxu5f5iaLJTgAozyq01+YtuMtwI44lu
N1bhWrjiSqHDJdNayTeWmgKDQFYind1YeCgs4T7rMPhmJhziczhIMMiROBjBC+mKoy5LDbEDN4Db
Iw0g/odg2Zmvow62s4ZifqVaVKObmpOTY2c4KbGXNgIgyuqcQC3xJ83LSga7pWKXeIh1cI2U+q1P
9nKyZ44DDdaPEad4VzJpOcL9U80vK/xQUQcvr4Bc6u0c5rMF5jsFouKL0H2qVWuUjqkZn6WCVYo5
LsVYXeS9uIbG6fi5skyNfCnROerhqOcdp7uegfkACBQg29qP7lD4p3iWUSTFIC7FOxbaR98IT1Y1
2+pYeJZ4V6HkEcTOSA43CudwSh1xlty0fQzUU8vot55AwapfeTmtZxHIq97bBRrOSpy7WQe3EPjm
CIZ6TrRl3OgPnQGcRuDFiC+CH218aDNXXm6tQQdNv+Ji30hHv/41iNNKbFDkMMQbeaP2Y3z9Vvmg
0SZJ1PCIO0IiloSPef7wy88QwcowFFZDrwDcx7DLzBYlPTMDAC6F5nKyriZH0ibHtisTN23o23LC
e0TZIPclmsHoEsgsB+soVCUwJ/oD86uk3Ncol1RysZoz/OhhJprNoa038aC6AzKSWU3DrwfHIkMP
M2w9wDZP3c4VVlwkFknpoc+0EQI0Vi3UlXX8FlvKs9ywp66z1YZFQNfQGOESaKAhIjfNehf7J9+S
nTAE9tG9oDXrqaK/LKdHDXRGn70V8rsPDjUAoNWz6k7SeFapzcPqfgA5kgwg+wUTlxnQ8IXmJk1+
N5faLohw0QZNiHc3cpmW3efGoi8BjmDKVUuCrcOGmwaUHJr4kE/PRWPi8eKvU3x41KghiGluOOh3
IRBbEceeIVHOE8Q681mSGDOMaCoViqsD1xZBk6bRUwHYuqgxJ3PjCjJ06XWwBBGAdgzr1ZqhN9Cv
H0rTsfQabY16VyQlNp6DsjfBK3bA6NXprs/epzyAR+Jl1cdY7Kb6KRRNu5IVtzAPXYeWU7AEMApH
RrqIAuGVm28mgY6s/qRGgpNk3LgYfQltvyrK6AH3SUxcm1Pcgd0QHhWtOU09BoCx4aiDCeeaPnV0
H4uHoQG1I8xej1zCEPXrWBiRiSnsOgHnYq2z4t6qq2VvhpsR9TD1oI6wfuCZmpKwuhI39ElYSPVD
lCn8yFdJyMkZg4VcKW3nFIidSn7javprKZ5LGEIdsxtkdkTRS7tsGRqwZXXVnvWa5jVRqwA+rX+1
ve9mTYJOCFuYZTuq1cnSGBRicBOA4xKzwu21CGbqqyYljl5/+UhMCoV1SOVfVYlWTAnqCXvYcFwU
obWIUyKy0a1nGrvQ3mypOl6hc33z0qbZoRY/jemUsDUEqG2CsLfidl9KEKLGZaY+6+LgVP1bY97l
nSeW+iHL+3Uvl8tCHBEVQLo68ojH1ohIiwiv2/CMineQaIx9P8QBNPTw1dfVtkMDIk/e9XwPpwjY
tGKLyX1bfAjVfigRpiWszMVSY+gq+umDSHxLwguE86Us4IsOjysLH6zgTWw2ekAGI/FhD1IAgKov
vHpoXLhnSz35MkAQ6YgcmcVT32w1EDylqb/MCTDECPP17DUMa5ere139kOnXsGewegEdJsq6FDaY
c6FPMzkmWVQSf7XNCbOc5RD3i7Z0NfGYl5wnMkyKz16hZwmttmJLDTmcxtayRRQzZHRlOx6G/pCk
KzP/NHKv7uHEgjef03dZwPCTI0FBSm/O8LqKgCql9PT7rdzsDCtHQwBapw6nyu8eZhETOjCqME9i
yB7pADJIs869sW2AUkO8KiP4dZ5Sjq5e6/sOrLXRPAtpwtAfsF0OSDNHnmdEikGPdnMQfMYqnLTu
KR5LEryL1AJN1Uova7idT3TqEctq78vrAFz+lY3HEZkQNaKzBXttyLxeOo/BNgkyMP4bK6PkjXKv
BRVijNK6nM69+iZWzxP8hzl8t3QVpQZa+ZnuqWi5U2IshKJYBh3wXOPex2IS+Gx2rEEgKQi6mOC/
xCnfRhK6ADIsjb59BM4JZNkolkUSfqaSsq6bcxY8q+gHtj50PqKc1F6mPEMXKFilxfyhqQFTfuPT
lKyFoLVkXP5iaHyQ44XgyDIAe/U1plLLU0DKWbidgvojg4c3ZRnCDFAZGe68B0OHwocyIVYHRCEd
0auH21poPNMWAkJep/d1r6816xirW1+RPmioO1GTbPXcVSKmMe+1eJCriyi9GF14CuMMlnC+K/SP
AvhmalWrOnip+AZK9WQlCEL6+d5qA6iRtPf7x6580NDTmXJjOcz6MkiuC7bcjhLgY3nf1+9yvzGB
+c4yTF6FwB4nAN0PBWjlsXuMinddh+rbpod6fqiFl7yYHSZjC2aSztyDFNsjhbAYJVxK28lOLaiu
1gMHpyeCDtUnYrOubyZ0RRat3nPISW6MkWQkRytf/FRDIDhxzPgBCvcEbkO3Hqqkfoeu4g4QmHQC
Q1aaPKOZhj4oyGz+sqbMlVNzkYG61kHX4VthSyrpM7pR2Gn6+XOhvcrjuI+QG1KC8CGN6NE0Pe2h
HsihvwvKow/BXdcw62uVdQMWr9jLkrYHDsWRff20nB3bPteSthxjgA3Jy2ySqPjSu9E03lCDt46r
jQ9nTOuhDiYJRNjLVAiuNCAjoAGKyBlFRD0aRSFUBWEbaHhvhR83qhTzp3L+W0OlaMMuKcOeVj5L
NpRnN0oeasU/T2q8asDyRVLGIxPc1LirynnXVB9G8hYQBeRUx3oaiYP+IQSDV5uSY9SCE0AjSHML
72vwvccZntAwHzjcQDS+CB0qTlpkj+heCdnKEvMlxNASPzZFZwJoIdoNQj5D6qvmZZswmiLjbPXb
tqvXRkgvAC0Sy3oTfaRhqv4rzQdgc2tdutTxy0gJVMxrLVoPKFNFLX7dHC/s7Cl68hEIsYr8XoOT
GldPWon6nzgvogKWFYdqJcRrszP2cQJJ8zo7dSQIHbDmff9FlpBLMUDojHbjm7wASL5pjejMdIiZ
ZhKPBqt0auC5yI0jIzHTUxA1t4BOZxXoDun+ox9cAbzIICWa0wm7SGSIamYQw/yVIEu7qQ8Q9C4g
HH1N469U2ensNWE6B/VWg06hCYWnyAGnuQk3xFhE4x6Hb74d+ibFKW4xw0sDd0jfg+i5ANMv+Luc
uxYr4KaASNWKoUx6ifVXtTsN1qcCRDWQOifW6lXMpqGFJpSk2XAno2TYKuZK0FHbUsRdlB5SAqKf
tZxTgwMd2Sn7UwvvLwYUbMIGCuSVgD7FyWigrkKoQH0Mv2bjrPAi9RQT6RiSApTBSb0Xh0dIKUa/
aUw46lgzjtarOJLpRe9tbznqDOk8Ppoy+fRH2vfoZTyJ4jEM3hV1Xw8Xv0rcNEU0iTjXcdKoEeSc
E46iqJAMMCM97F+cEN2TGM5lFrWEMkOAVYokfG9hyw5D3TGwDxTiYEkIWjXDxpIl19T9UyTIy4iM
r9mbRDNLMeBxirs2AwfUW1sZbmzbz2/wsiioDccon4rm1dJPgnWWQEzXZok0lHpJy/xVVVPogi8p
vl/6eAQxzUomBOZUziy0JughlD+oUPlQU7yypzc+vAsFzLQPhj8SgnOeV7BnumOn6PeRiKKMJTmR
3Nu+dIJwtajJli3Dt1v1UWGeLs78tpjsfOUMYaFJTy3yF7TlJqGl05NtB1VwBEnZJ8hczKWTlU9K
eS5DnMOJQlfzRY+1WcX7nG5UfjY6twuPgnCR8502HJr5XDOeT+/q/ByMGwmxWuuiJ1sT5Eb1FsDy
M03LKSSvjHaxBPJ9PHUBhBDz6INh64VT13pVcxcgFxX0xclQg8ccax7UymRw6igkaE7OLZWIeihI
4T35+L2SZWfJiv8zlccIySI4ThWz90z68NsJ/mk/URiQRlgHpdyo4arO2UioH9S2XleIy2F0F9hZ
4oS6ZpvNRUoaZoby0gIpoJXxqu+bR1NotlKnM3nWkef7on5Ow2ZRQz4OK6kF6oc4h0af3ECqz/Q3
UKSg2IVkbZ0j0xxRLVpSDakIWkSUwW6Vtcse/AUwhiQgV457T++sdVkniFVteiQaMDIU1GUxpk5m
OboRURmIV/daWwDuYNVLvwOuTT5f0s4CY5G092CPgeEcMgs6TwS73m1HVGlplbVEEHNtJps+g5Sk
w86ZQ2gUCz98a3JUuhB/i0n2unOnl24/JNT4I0wdwMswjdK7qH9Mr8DHaC2HSwlZQVlCRAOehaSb
p3KWFiPrKelIfGixUXqj4IiaZY6bDQ+4LHQ4vQzEyvARcSgHVYE13jr3cfpRz+sIcz+/AbbxVOXy
zjR7JFaUzRg8CC3mov/D2Zdtx40r2f5Kr3rnaQIgSLBXn/MgZSY1W5Y8lV+wbJfMmQRBgtPX352+
p/vKKCF5V75VpW2AGCIAROzYO+oOEnwUNWj4oCTvY5oC/b6V+T2D8OfAH8xS7SHiul8mZCzDap9P
GQTLxHXgp9c1uYoRsVh7sBQUqPmWycT/9EJ9kZNxl08/inn4kAMnyK5Z/XmMnnPwMPZx83kYgquq
Ta8zOd5RPMBPH5YOYJGwVXfaKAQtiICNtfvmGttjP37onuTNetdcK4jXywT8HO9Rg3JJblBU8tR+
iG/IXj+Yu/6x3tWHrZS4K5xsS/RMZAynABGiW2GGj2GK2pKaorAS5bMrUq9EJs3QXIoabO7ipZMg
f9Co5AUwbwKUfeqix5i1T20BYv84fYjlz9Oz47hI2Mo+eo071NKF0OACtUlBUY8a4w2abqY0Xe0f
Ex6vwp5BKcaxqyJkT1GXMqz+R7CWZgscKwZVrc8MZecmuA4QK0Aasgcx+arh09Ov+bJxV3JlcSIr
OQHZ1TaUBMvPCIhxdHHlI6w3C41K3mYnUY6sg3CHmDjo5PiB4j7dGb1HvT/ChXi1+BvgC2f814rt
++GS+lLNyy2noPdr8JrtPgy5AU8JTpj1aVJfUvC4MQm2wGG40pDR7ptuX4GyYsKZ6E0oXtYF2L8q
PALb4jLEfdIMP1dUZp/eCK7ItxUb62VB5mFALSzLQVLXXYB9Z8MAHflaW/ymK4sRYVwJbng8nvMB
IEx4btU8egK3D0Q0y2i9OWsMthQONEUaGiMucBvoT1WW7Xo8/s9r2QLmgBIA90OcZbc8SzAcPLfF
xuw45j20DCRKSR6wOprA7HBfjx9qHCSnP/nYwBvJpNDa9+BsbickAabbcsWpg3BIKzMI8kDNtvF3
p7sgjnS1reLiBzqKMTHTrY83bQEK1tA/BrVvggJBE9AmFWB/CTWy5yh+C/zL0706XIot6tKsxI+W
48BC4G4piNAMgqsZCGRON++aN/q7x8KDLatXQB/xZPMvpLrNVmT6INcJLYqNHhygctSE/95FIQfA
uznDCMoULCw+uFfJDfALoL1In0keHyBme6jrIDHh9EiQshC6SsxRyTxnOxDP7YwCV03BrkG8clF6
9AXYtKsBTIhIWR4EEnEL/xZR/6pZzMZK8+PD8q3dZD04uww6UCbArGQolDczu+t1u4+H6Ro0TNeQ
f0Y0oNk3wXO+5D94JkCw8sxN8CluIoggVbcg+6uhQD4zwMwMmAkPJTikO/ozLZA/KJ+zLD4sCE0Q
qKKJ440iR/ZFg3iqx1V8ADOO9A+a6UNYfY+WryVHsHACHeRSfgqoTCB9dpmCxxtnKYqGPoRTtS8q
8Jas83dckz6X/KP2/jprc3ALbrSUKEhGbdJ0SyoIueLJNwKDstDHKnv51cF//pj/K31pH//vlPb/
+m/8/49WLTpPs8H633/d5z9027c/h/8+/rP//Wu//6N/PXwb8+Zna/+d3/4JWv53z7tvw7ff/mff
DPmwvDcvenl66U01/Goe33j8m/+/f/gfL79a+bCol3/+8aM1zXBsLcUJ+se//+j6r3/+QY4g3f98
3f6///DhW41/d938lX/7299/+dYP//wjjv4R+IQQHpAoEKDZwcRPL8c/CcU/qM+CWIjAZwz/CWNq
Wj1k//yDRf/wI0GCCNANIhg/IoX61hz/KPxHFPoBi0VEowBZyZj+8T/f9dva/L+1+o/G1I9t3gz9
P/9AO28YBY0so4hpPobACEb7gWeg5F7XZfmc0XDe0Lp4G6tD7YOziLxymWZE7XTfVOlNXxXIPAI/
138d9Yr3RUMmqUGXMYCZ7tXE/3uArwf0tmul9gEa12spTClDZKdGUryj1TFhA0ka9MsqHumNbLhj
3kLrNO1DPyymtAn32aLA4KfyFdeuDOHHr6eH4Zo4+0yNO18V8QJyfaKC+zD2IvE0eA1Z7hYxNHPi
RUiQXNQLUhunO3QNyDprlfDVGB07RPgqmm/azABlH/Qmy/enO3j7UKL2QSvydfIH5N/3AjUoxUeZ
Z2xAuCguJd9p1gmUSwY9r+bn092Rt909tc9YFSFdxPuF702agkFCgPiV1bO+HJe48v40oBIsdksw
zSgEXyLvjpa+gLAd0pW03rgwu0ZsHcOAgtRjxSe+nwQFQbFufyLced35Y7Wb5vQsID+1D+IWxjqJ
ZeD7ZemjL6nWR/iYX23AlF1DsNwDyIHzsGcanF4sz198uPq7vkccBxxJITh2hmY5nLdc9rEEwApX
XcY5CIBxyZNz+InyAaIHISrG1xjIAZOadFeFKB+h9fSxHMbd6Z4dG9/WWNPVVChFO44idxAmgmFC
I+2peMy2EPGuDixXQeeUiKUqwj2Ec488ZmWJa9LMAS/fGIHDVwTHjl89UMHCMvHCpBFI/EltdjwN
JwVGPe2Vtww8S8j3e1kcvV/SloXnuT9+3C+vuqTF4jXgJPGgqIB7LHKWYvWekWf00w037hgTt9xR
L4CNn2YOm40kmFnzDCWY3piVoKErOn2J2pXsKiuQMT1vE1hTGLclOFzoIpMWT7r6AGY0Ne7nvEbF
/+kOHMcSZ79PGAtaKSblYY0GQ4erJmxxZ17BZgbZt3yY5g17dXVjuZyuHTtAemuRgLVu/VDqJUPy
ZNCPfdFmWxiUt28M3Lr5T+UsyOTzOKHeDMEb0mXlLRi9cD6VXABNd3q+XEZjOZ5MpKoEHZ5IdBUs
1169+u+gA6SrjfeLo3lbPAxRwMXHDIGHJOrojHQhwFohqEQ2zjrHMtjaYQbsq5HwwzAZoUfwYS6n
fo/DHCVKOTHqvBmyVcRMzpqlWgqRgEyvBHZuEeCc6f0lP0+PmwaWjZcxyO7i+bgEnWbxoctMgdI0
oQzqxL0KkZ3TK+2aq+Pvr1xJRMEgRbw5TORSr/c0XruHfonZ/TLyauMW6lpty/iiBd/v+zxKRoTu
qyTjC6rXm7ny2IbZOY7JwDK7OV+6cKA6Soh3JMJvqQn5TiGO0170NR3BBmwCnW905nCNgWWASwqE
Zz1h4Xk9qujgG+OBZY3SEYDXNMqBc+Vj5N8JMpD5z9NrhCfKW6+EwLLGak5l1K6TTPAKycgDavzW
Hmyxa6b23qrb8D14raoUTqfKhju/oIp+WYKY8fenu3esny0CtsgQ118IdyZ1BPrCLKggGRoCNXi6
dddN0RYC4yC7zzvagaTBx2D2K5FgQBZpUS1J2i8m/ay8AFAPQDsb/jDjBdfcUzzYii9g3QLd4emv
cI3xuNqvzEA0BVftBB4nFcke2gRr/KLmGQGT0807diizjLnSLCQLcAAgD8ynJF2mo0hN1Tx5ol2T
uZZm493iGoZlzcC5haIo0iBJ/bX4WogOGnpjlW74Clfrx99fTRIg+k0B9dQY5ZsTQF+GiGNKChwD
W2VFDttilqfo8w4s07MWybCAv/06iAZKP3WKBctVkxvIkNA1PIo41CuIf06vjMP/2UQubGoq7CMd
JqGQ9VEEIEa2bC3T7mVElEZtbC9XL5bTWIO17EyIx0GWViXI7EDI1UDXA6E45CJPD8S1OJaTCCVg
FQXy8Qkw4kNCcwDwK8Wjw1mt2xwuIfEzb8Z1FmJoOTikBlJA7K3dKlt2fLtN34JXVCtIDlOgPQqF
/Yx8bgBfP29ibNoVEqommKt0TfIIJenT2FAG8LIXbN2VXR9v2XZWmEExvayJJ+v42kPq44DLeXCe
zdlcKUyNXA0lWh8khXBNjdNs8Uu5sS9dztcmQRENXcUYYV2RNt8xhESZN9/XR0RbXD7Pwku8MjxE
6qgZEG08XhxGbhOiFL6n/Un2WGwFngKoZl6kBmTbVaCAOlnT7jKGPufpXeswu1+ptFcOq5FgSliJ
NyWTx1/wvC1HsGSWClzFU7SlQe5afsu02RiBybWUU8Jg4E/gvgXNeNCWG9d98fbR/4uB5dUIhgbO
D5C7KSFB1+1hgF898DpOCgU8LJBf+hb0crEsNjabY2n+Rn0y1JUUa2GSnnPvotWMA9dFr0oFAJds
NQV1RLUxMMe02aQkOPGBeSMQxuzaQkKXiNP+MgJvbLY7a+ltHhIu0770VsSfBKIXN0MI/PtYt9Vt
3EBD8nQXriFYho/ArTcSUwwH6HVN/bMkKThglWmql9PtO3bvr3z0q7UvST52IOGdIQRi1stqWT9E
kYovKglautM9uEZw/P1VD7zwwHEj5Ag+7wwB2t4AvBjHWyXcx3n4e8aHHmP3r1tnqkBupQAsBOyv
f6YzOOnHPobgYHEzKF6c591/lXW/GkKpVu15PQRafg0B6Ah6wcdwawiuCbKNmwtpREbGfTzFQOwe
W+/PnyDryEYlngL3NVrvVjDHc7U8pkCzG1EaAJxocd4i2wwXWcBF61MfAZWAvrQMgjIy8M4THqY2
qUU515XIUzQuelHvV4Bx9+kUZhvpeIc/8o+/v1rceUD4qVpKfDrVV0Gsn+cBbDN9sIJUJPjcR0A5
nTYEV0eWKdeZoqBP9w3A99Da7f2HooS07Vx8zxi7CvN6I1rsOm79o6m/GlC/6kG12WSAlCKgqZ5B
GR1feVV3GZbeVXqEk47B+zrnIHreoip0Dc2ycV9yzZbMG/YzCI0DkHeLIpCoa8m/BSV5juL5cHoK
HabiW9be9fEMjQGDgtIQwrNhAbS20TTaWCCHL7RJLiJWeGnuxcO+DQDNTD0IAzRrH72DL6w2Nptr
AJatzyagTRDFAIASJFUvvLVGdnYF1fQWA4xrJSxzB3ArBjI0HRNeLqC60Tw8qFpgLQIk4X0dc0hU
ijo5ZzmITWtBckl1OwPOmsq+uomLnuz6Eopmp1t/ezmITWlhtES54MINRAPY1x6snHMPmvdGeLvz
2j9O4Ss7mfulQOG0NyR55qFugf4JWNORVPn96ebfPpmITV8R5xAzJE0E3V0y1BfZlIIRss2eRpHe
xCV4tE734pqk4++vBtGUvadjYUyic37fabDIIRj1DjWrn89r37JsZLIn1eOOvqca6g+9BHQCcgGQ
QTndvMNZkdiyaIEKNw9XhCUJ5OonbEaquJQAra6kraCMVORJJDW7DPTQ3s85aIgDo7fYSV0rRH+f
uzHlJgPz/oASmkI+LAuYrOspplfeIqKDEpXZeCG4+rGM3nQV9SsJ9fQgL96VNXR3A4qxKhpehF38
8/RMujqxDF+KHDpFuTYoEEXVI9Hru7oGH1tEFWAfW4Qpb7svYpNYxE0Y5Mqrh0SQ4iU0HLKk3Rw9
nh6BYyvbRBZ0gEYo4EHwJuP0QPr0HVvHW2Xmp/Oat8x9Ddq4kBlk2FCuBlo41GTJqf0KzO2Zn39c
mFeWGEzBPOUM7YNI/rFs5GGCVjOhwcbJ4VjfXzU2r5pvJwmZApYOOPq896PfzShWmPHS/CVLCsm0
05N0nIy/X6eJTWNBiFLR6lEPt0WUxtTANo0o+I6Ar+66B0O7jTuKa6ktq/cyPDl0i7kqUQ66Sgix
s/4g62x/ehSubWoZdqCmhUGCytu364gqSXob8I1VcH24Zcpq4UPYKjxeGRmuVd9e1bgurIHZcIeu
D7eMOK+GOTMGH07bZx8VB3P8ctaM2OjyKi60WkusK2nFNyq7hzKOznqhEhswbroRFMJTOCRLX5AP
6zLQpDCs353+cMeGtJHfAkAr6BDHQwJtzRLc1O1Q3QqqkgglPLSn5237yLLdlA4pJDt8bw9/jLoy
AiWG8FvXo9I79cGnCwmL06NxrK+N8sau77rKx52ArxP4GGJU5gVghth4pv6KO7xhvTYviOjHaAj4
6O3ng0jm6+wLqDrxIk6/6uEC1eb7Zo9y0Oq9/ijb3VakzWERNmNIlmYddJ0XcDd36f3g51952oPr
2pPfT0+Zq33LliegHpalkf2eoMY+R45jJ73iKc/EVuWFqwPLpDXUxZHrRAei4o9CNd8B27gXYXze
sfA39F3AF78TMYpYa/Y40/J7RaG1F/GN5h07ykbfkSmPoAtKhiSeUCkUtry/6gLAnE9PvuPQsZF2
WR+MFW7g3p6t5lhyZr5H0EGNG+8jyVm/YXyOBbBxdnNsAmh/w4EADDzlqI8H1mnHhV4rCMS20L88
PRZXN5aNq6kOJLJjQ5JCWgSVCp8n3n5B0f3Gdd/V/PH3V+fzyJivQ4apaoIcWREfR7JX4TrOzLpF
I+jq4rgHXnWhsxFkHzHqLwaa3UE38muRT/eyER9PT5BrK1mHclFDQiiCblYCdhVokkP+Iw9Enpxu
3PXtlhmbVAPfakY8tviyC3x9LaCBWU3rBg7P9e22EXOvWVJW9wmlHFQlmn2NZ5T7nvft1qm8ZKRA
4Gnok2AZb7OK3bRT+64b6w0TdhiZDYuDeGMBxLCnE4j8PmUivKkK/0OLz4cMSrfuT4/B1ckx9v9q
77R8aiBDjU66GPJ7Egy5QqR/hm39l9eUh9N9/Aq6vnH+cOuKbRTtSxDX6CQkbVL3AP9ygmKtoOZ/
gcHkrhtRL9ak4DfSfgk9uEztcl89B94Ailfpbz1SHFvNBq5NHoPHDQyWK6PvIK/95EHMpY/Zp9Oj
dDV//P3VTA4T6zN1pCyRHktSyu9npa79eit857jwcMvIRynKEJSOOpmGfB9RyLmPsn+fMg3FTZHf
91zvTo/DYTI2XC1fA9nruYQODyRhQer3UIszb8ncMvbJ07QCbkUnWT1yc6GjEFTsoUI9d0ERIDz9
/a51sEyel83clBDwSqZlAA/4sKuy4LOnyg+nm3dNj2X0M4CwVYjYAzzKCBaWBbqRwKlusTY6Pt4G
p6U047jLUJ1UAfk8FcUTJcE+8NTGHnV8vA1OQ7W6KsG4BmV4mgcTpLjbeLhMkUIud6dnx+FObGQa
ZIxSYUSlk3X23uc1/VB16nFuwAMLtr/TXbim6Nj1Kzurct4hIoAuejnedyK9b8H5jSrQjWeLq/nj
76+bF4usu3HRiWbRD3+EcJgn6PCepFO+cSa5ejguzqseaDT6fMyxQc0EipGuIrdpB6ktYP7PHIJ1
YNczNLjnPsMQglRfsBC6B5n/LtPxX+etgGXGKP8yJoixAnCot+NCb8sMtfkouD7dvGsPWQYcg1/M
FF2qwSOWfwLaHMp76jkc03eq28pLuLqwjBhJfu3jzq0TaNBecjATMdLdzQJqiHqLDtOxyjZwDWHX
QYaT1yU9irjCNLxbkPqvyu7L6UlyNW+d23IO6jJVBY5UzBWEBNPpAlyj6aUJ+vP8KLMO7YEV4Chp
wc5TxvPHGRKSmpbvjRd/PD2A425/405go9J8H4/DhvsdSB2qYwVk0cHS5rZ+Pt28g1obuhS/W1lR
xMUKVUF8fqc+rlH9qEV3n3v9d9Z5EwTswo95RM1l0zF+UZSRAVEnaBerrjhzfJaVjwUPZS1Yl6yx
Bi9THzyME8qFT4/ONXmWhRuvES2f2y5J+ZqhfDFiXateRDyWG/EsVweWiQdL68fImnfJovpBJYR0
HQTxZNBtJXFcHVhGDsVc0KTW0EvnPAWJQDlHCuQxcTSdV0BMmGXipKZ+MMWeSgo5/YXI5d0cglKr
I8UDdKjV4fQ6OKzQRqZFYDAU/uirhJX6I9REUCscgvyW4V2/sdKuHiw7HypgN3tIgSURFF1fxnVe
bshKy2/lMoO75LxRWJaOctVQTzOmqs2KFjRXeqdK+jRX5Cy4DflVSPzqwKtoO9VeZBTYU4S6Wnq/
B3dQm22cdo6dZIPURjayRVXTcaH5+tlvZXqFmkq1lZ13NX/8/dXHM3hZThcscdzIrj9ERrAAFb1t
uPWKdJxFNiQN2dGybdSoEhFB/LdHSFNr8bFtmm88Dc68V9pgtKisKWDqGtsoGJ7ztH+fDevnWPTJ
6R3kmiTLmlO5TKyq0i6Jmvhr004EyjzBVirT1bhlyV29RAIsXgo1Tp7+6oWEXpuyHs/bPjbsTA1D
VkSMt6Bz45eI6Po7XYVbOm+OT7eBZnrxgLmo0LhoB4iaN/y6bDZBbG8j84mNMuvyGfBMAYrWolhy
72MaraSDll+rJXsKfcP0rZdJ0CYbGYnlsY9kpK67mILwlwSGi2vT0ZKUl0EsJ2jHpopNu2laCv1t
FmFd7MBUQHBQlkNTXNeTTPUNCGh1kXhrkfFH1pfIvMaMhuNXfyjL/DmWLR+uQt5HYpd3ob8cpjkm
+R48dX0D+u4gkI9DEHrFdz8NS/NX1UQZInnl0NUPIUIE5ELnoNa7HdjQTPtJ6XnZKQ1d7ad4rimk
4BfZ6QNIzRZzhTDsml5N8Vg3KAxQoX89NbKIr9uIxfLJzHNGbv1OgrTtIjAMWkCnt7nDGduAI8hX
D6iFiDHjKFa94GX3STcduVikeTqvA8sT+zko+wKh2kQPHU938cLbawpM5J94FpZnunv/6IheeTTS
5GT1WKGSMK35vM+8XL0ok81/RR6GtDs9EsfOt8FGQ91N0ssG7Pyg+gnI6A33+vMKGoitn6PMpMdu
iVo8ENrwQ6Nq86VcvfavOlimP5eWtT/PGoOt6VbPgcFGZW3iAepwAT4SRJ+X9rzrtQ2wBIB2wWug
UkkVFl/HuXkXk/RGRvmX09/u2KrkuC6vFnlExnCuKL6dG4lDpbqJ2jhZwZ92XvPWBZSPwHURsHMl
NI5BDu5Bs3yei79AWLBxZ3B9v3UB1X7KwhJpZ0TSwK/Z4sRik/c1LPSH8wZgnVgFCt7BBO3DlH0/
BtDcqw4oxcyvWjbUZ54s1rmVhblvGhr2SYSs3vUKrgc89nWw4SqOLuGN95ONrNR1Oo6jGmFgsy4u
gdMubvHCWffdrOn1wvLuzhB/Iy3v6sta7ZF3KxsNsqtQ61vFBYR2ImQPvZDedeUKtiWo30JrcsYE
fju9Oi7vYa3+pJqK+HOK64pov0KAfkryPD/zxPetpVfRJIs1xaHMFnDFxYaEOPcn/7yrkK0dNfko
xuc5Il4NNCVuMtGUt0PZ+5/OmRjfRtaBEiotZdvCrBsT3WQN87/ikbtsrPPb0+7byLporru17nEV
LWVVXZtGFMinD1sQxLcvur6tD0VZZeL86PFELW6CSj3gEveV5csnM9RbyTzXCOyzTZPZgLcYLntp
2EuGgoKXtTb1sOG0Xc0fvdUrr8opa4qsKPFqDSPIz5dxQy59OU18A+fhgL35tjoUKpOlDCvRJEBs
DeVj3iwLtCiihqodhM+8D2lfP3giGukhHOBgbkS46OUm8zhvN/aAY5VsLZ/a8/x0As9Isk6AJ6I+
PWky+j7M0nsvpR/P2sW2nM+QgRuVoBgqiaF+gDpyCLAgEdicuUiWt9IRw+23wL14WkD8dOnVoPa6
qLNGVYezPh/sO7/tgtBnK55TuH9Ipov6rpx78OevczdsJXRd28zyUKtvNCq7aZMwRnKcrBNkFxCk
Csbz9JT8vyla9WutG4oOoM/ypR/Kq2w1n1FS8uOsCbLhgNVQL0Ns1iYBxWgPYlj2cx341rc7JseG
A6bdSvq+jOpk9INDRcsbSvuzLh2+jaWbIlBCNZiZJF/aFQIKBBThQ1x8CERGN/bO2/ca3wbS9UXQ
tEFD6gQH+EM0rrcypElmtnILrsmx9n46I8MZ6haWVXjBFZMZ1AiUOi+K4Atr409lmAvo2kDJuO3z
ZAlW/aEtgvEqi0xzHomTL6y9H8QzqEoav8atCfSrXSyuJKHP3bKe6XusW5lWTZrKOMcMBdl0J4bY
h1rGSB9P73zH8tp4ungql3EiOP0LlqGIOOYBX6+zo3TZbqq8Nvp5uhvHMtvYOhAmSRGyFC4u9Dx1
MTexmKB+4sft7nQHrnFYD9Hay0F2Hud1QivzVLVkZwb/KSVyf7p5B/WibwPrwFUyCF9jALzqd8KL
r0gzPnZBDVbe9rJr50PLg/uFyZ9+24E/eCse4xrW8fdX53dTCOGVwFLu+5WRK1YO6WFcPPXcZLw5
z8BtrF2VN8T4tK+S3Eh1IH1eJapmPBlyLs5cHMvI1erVvqybKhnX6kfbVWAMB9p3kVtEpK5Zsszc
LOB2Mgs+HJd+kUEhR6mvecT1u7WKQb5/egu4OrHsHNRIUoKepkpWHX3nVXndZtmzglDe6eZdFmKZ
eTD6SKWjpBSF0a0EBWbHsg+RGbaQDG+/iHwbXpfTvmkyeVwCVkjUHqjuZsmGL8XE2n1VetDxbOpg
Y0eFb770fBts19LCzKvGUIgm98WRyN3UGiV7BMxYYN3Ziqo4ZsyG28XhGi28x5WfTAPE+3ID7OuF
CGnXb5Q7OFbc5ooV4yQVrs8YRxYuO1Ky4F2voOa3gojgvFW3WWOXMEemYeqgCEHSub0pfALlEar4
VsXGkZbxjVe3bzPZhQGjcxgabCtUOdSoJ+18DlYScD+iUIXw8ZDNqu13yL/7ZVJoKVBXVYis/Uw4
qt9UlarLOgq8pyidBVJdC5CBwz7KYq/6olpKpsOkpgzSaLyYfzCoQtxCwHy4WfJsRMWeAaP2Gmd5
duHXebB+yAhKld5rma3LuwzU6OlDoTIP8ia1l/X3rGU6vmRUtuPGtc61gJbf4WvY0WNZ+z6VSKNB
5CC+m8KivpoCv/h82mxdXViuJ/MKNq7jWCZDwT9BqGaH/fe+9JYzt6DldPCYXWoPlOQJW8HNWlEI
Ia/Dl7jbejy53ILldUDHU6drP5cIVzQVRf3Qood9vACLsYO8kbfeRKjZFtd97BXnoSVAvvX7kUa6
mIfByEsEKb1wH5RTdUi7+hCGSKpDFYhtJIQdTsimyssQ4waVLyuTTqUgx18hH4G02I1qmgMkubeS
to7lt4GCoMDNTalNmYSVyZ+BWQ/eCejefZsL4m1E5VxdHAf46grgyzhKqerKfT+zMtwt1TyIn32g
1uEqn1C4uOGJXPN17P5VN8BKpGYMwX6T5siOHAyfIQVZoGAgr1dBL8W4mcByxQxsZGCaIW4jwfGc
+PVPKb4AJr0fVvZTFWw3a3VdErEHBgjqfVsBtLcTT76NEPRmRRCSaMpkbbyrjGQ7cPEciY4v1w7q
bKTeQ7HgAI76824KNmowYrIUaxXFOxDjRMN1XPXQuhExoAhhOlb+xgZ37QvLNXC0HeZgadnNrVF3
c5sHl52Bfk+FG/bGvc1xwv5ip361J0Bt1uX5ghRaFEGLK8xJepl7/tbDydG6DR0ccwRMmSFZEi5M
HDSorC+LKv152i+7Ghe/b2c/VKSqokruyJjf+BKyIG24MfGupq2nxpGxtEf1jtyta4CSKdzISZec
/mrHmto0dgto/fIeLLO7Eoo3Ohuu4u5RF+edhoFl4cBR+hG2jNypYupuUJ9YHObce0qr4nDe1x8n
7NV2kTwCZyzz4t1sQDYsGgWdPM/n+8r7N133b2zdrwmTXa4jsE50MPBqyUGDkzSNfqF59wX1iQ+g
VHivZ3aQXvhuHrPxAlU8L7Xa2qcOz2gT5qVhlHojNXlSLbQ6jK2E1E8H79izlFwiIyk2HL3DS9lc
ed4yI5da6xy0m+xWQ9NJQjttYtOeM4ZqcXWHfbdeNOY82krfJsqbC8hf9ayNd4hketOhOVaugPhR
rLvT28FhJzagMANUFyJ5TYxEeHiXjvyw8O7P85q2rHvJZog3pbjYVYNBJb1p4Mor/nS6ccc62DhC
iBYOa5u2EmpQ0ScJuVlv/CL6rzViFayhT+MCxbV6C0zjmqTjpntlMyvYqvpxUDliv6m/G7LF/JS6
ibdwdw6HYoMKIfKIUpiSxzsRtCuFclzWQWiU/DSjXL2N4841hOPvr4ZgwkY2UcegoDOtF3P5nrRb
iX8HJhKE8783HYQrAVFbmiVk8dh4W5dFzb5F4QyQCPAT+iZbOFC9HqjMwbu7zn78fhp02+0jFOYO
37IVogbJgAu63sg1uIZq3fZnryNghxmOzzU9pNfl2NQ55BUr5V2e3nuuDqxDHZrHQygIdFxNvHr8
RpTNMh/Aoo4q9dMdOC78NspQD6VZR6nM3rQgxCzl+JjL+qGU+oX708FAEfd0Pw6naQMNcWXkTLEa
/SgIJ0Ot8r4s0uaiN95VHUQbwHRXJ5YbUNEY9BIqdPvRQMrLq8kDXXNoiJPPMel/nDcQ67QPMgN2
FoNigAKyj02zPkKj7ksU8hcEU76f7sKx6DbcsC2F8H0mIZNGs/pCeB4YbebAP5zXunXsp2Ip/cBj
IINBgS50cnX6UEVs+HS6dYeDsSnxAoTaGAm7YQ+Zeoj2hRKYtCEmUIQLtsqgXNNjOYFcT6RFbnrY
S7AefFS5BqNX6K/Rxp3ruFn+jkvwbaThyrOpG8wI1mONDWp6sNP7/J7m4qpRwVWTis9ZtFU86BqK
Zd4o/2YrE7zf5zGpoUcMXV7Ed7f4CR22bdPfsYmytSqHft+16Z4T/hAwQK3jvvtpCOrViuWv02vu
6MdGIEIZB4Rx0QItN1I95WH6WEfZbaW6d0G/PB8LgjYOFlc/lnnz0oQe67AyEyHvNFLISEM9VZMH
tb5G7pZ8Cy3iWBUbl+itqu5kxcAzhVqmXYx6vks4+S3ONYeF2KCsFaUnUKbV/T5S9HteBe9BdfGz
VenV6cVwfbxl3lmd1W2rArPncQbFUxoAu7/Kdn+6dYeHtVFZFSmBuWzxPGulMdl+0RB832WmzuvD
Ap0/fQi0olu88671tgxdjkwGpMBQINjwA1T694gXfhkpTxF9ENdq3qp0cA3KOsVVJqNhCNGPVyOo
1kHJc1bQ2C4zcSWArTpv5ixTLws4FgGdu71Qs74YihEHlIbmrBjoY1/L8xLAv95Jr+5eMbgehppz
vR9LMx7qTFCIpEbVXbqQ6TwrtHFbSw3Z4VVPek8QC7hAgcKPNSju6jR7N4Xjd9K1W+x4juW3wapr
Vgdri0jXPo6rDjpb6qYu/QJVQum7aKh+QrB34wHvWH+bKK+BnNkQif/D2XcsR65j234RIwhDNyWZ
VpkpL1XVhFEqA4IEQdAC4NffpR71q3dMRM/6dJQyJRJm77WXqcxOtmudGx4JROIapDPH65iPLvyX
vfM3O/NP2mqFqNuRNDG+Zh7qQomWYA6CuNN/Xl//2YJ/cW/9SVhdiN+qZRRATsApTlpMOz2SNUWP
qF/aX6yFarwN3HvE3Qly5lsm+bCHAeqYkyHazxHCm//5F/m71/b55//XEqwYvmoBa3xXD/PvmKUS
dnbmWQzkamARGA//m6ofBdH/+z0YWWAw4LNsz4Moz9bgR6/0yz//CX9TAvzpl9cSSqqWDcl+iJcO
adBW55mNqmM1dcvduonlDYxxemi7qt7/8zf+3dr443RAnBnrN7jY7bfKqaiYCJn7u5gonf7LwfB3
X/AHsG+mdEGvYrJ9Wqe7fhpyFf5PBWWU/Unpg5XdMHuKj14pPWxyLrNkKv+Hx4KP/uPGR1KLrOpk
wGP5tPxKBaRJ3bAk/7JS//Imxqd/ruD/Wqmw34GIxPe8dFALRLq96NE8hHHyLzvyLx85Pv7zuPmv
jw8j0KwYYgRL+HPsXUTvuZaP//xc/qO/+P82Oz77j1s+gmtWPTLNYYSe/qLKRj/hXb+cl6rKnvpp
/cJs83Ux4y0eN39w9bocBz23Ty3MknZLV4e5832fE7WsCD3kjyyLad5k7b/5J/7liYpf7/OR/Nef
rg0ZGrX0CUYruvmiBoW54EY2UPXJcOYwFHn+5+fwd9/zxxkgg9bw1FbxvjPBdISs1+tfdIFy5yi6
zdbXGZXPv4EPlP6HH/dXT/2PQiHxtNJrM6hdPTmrXUGUVBRhiBGEVUjEVhHBKkUodkeLeqRZwnPW
bh5dRGh4RcHkmwekavTKxHW3N0Q0bYcU3hbBWnXlg+o7YxbUTDT5zdzmfhQWEcSjlIzcZTXyqm7r
VFkSnxx8Hwaw6iJr1CuHuKh/6YkeXb5SRBnBryiELylrunAwxUrmwSEjcTMkEaUfVovIOp71aDQq
2Qe5S9LmzFo2F+ADmNcoQUCWUtv4dew3/htxBVB4J9sQJHdw6O6qvEGru+WZdqQ/w46sPhsbh1ev
sxlSVC8dmr4OufLTQUcVl99sSkxw1rrhYskTZM+fQcGKD1ZzJGqG9XhPJ49pYishQtnSukVoRcfg
WNsnvtsD3V0QYuqs2EfBxnPJ5UkhAPNLDWb4uybIyXZir2J96tMx+txiGbLJpXWurCrWFXETpnm6
hIWK+Y7RTJ5gfLUeUj3RPWipZWuin2ZEIDIUQgVJ3JXZYR/14KBXqz34VR0Gmg1luI4EIe1JMYWI
y5y9eqpjWozDTzrdNb0d8t5NBYd5MjLg7uAMi1SEfTbUh2lQZ+ef4GxTaNJAXnDX9bhx4Uhdt7lc
YGhpe9xcC6y72298U4eWhlOxTEs+TR8Cd0434qeG+X5q3YcLfkyk+Yk4hw8WfED0dd0GenOpyU2r
C48w+1nhWcE4bAEnyXxb15/oKGP3ZOnz6Mcz/JTycZQnSfHEzJjH/nXKTFlv0yVd36yob3jmV6gI
TpHrPsJsjXA6OCxjhKVHcnuAnGHIP2nzxQzChlO9fALPFw5fVdwfXQYhsgvW6UYQIl6krOpvNRWI
1E4bpvK4VeOJm4j5EmsTGmbRoCoFCDnOPsODn0zptyG74dGGucWth78B49m+5z+Yp6dJu+emQeb7
aKNzN6pL5XmRNOy21mof+vRKq/XruIrXpl5/MSQzwzLblFAMttDjWohyg/qdevGyzNNDtGHJDQPL
UwzJdlrVH/0WfSc6eOcZ/5i27KqQN997e7eErqwD+mpZDO/nzhdhWIe7ZKi/pDDMgSS6bOl8U7LF
uujWH4FtptxE2Y7LoayW5y4VqB/3wsD3aY2gbffsGMrprc3IM0OMLDdjkvvePLENRraZu0b0ncTJ
HlkOO9dEF00TDJJ49rpadc1C9SQQSeIbd1FJuovMipSNoUToPAYOJxZn+4CQm6o7A4ft6TbBfqie
xlLU4akPmyMMLXZySY+WuAPcSu5ErfOhIXeDmO+hHEEEuux3Sy1OCFIsZCu/Yrvlm6ruhfDvVTgh
TJgVG/nabslDAl1cECdIvw4Lj/sex2ANypvG/26y7CZhLRema070Pe/747whJrE1O/A4H5Yp2C+x
uQksKWn0DqE/O4ugCjJlTTku6l7I8bioX0n8g7L2DbqZg5YpVGqoGtvoTKupiEf+TmWNjrbOWXcy
mXymKT2FBmk3Am0VQhEOlI9NCaXihbJw3yJPKB8k3mk6WnWZbFTnC00/PMLI07V/YAsUh2ZlH7DK
BsiWflBjbttnloZbz4Loi8/kfkRAQd6F2n6eGC9IxXrQdjuKij53Dldp7SFChDYV5TzNxI6HyQNu
I3jC2IjlPYvMPl7C6pjUSBLNYmg1zNQhjEBtWBTIEUbvXLp4lbmY4S+3BJx/3dpKPyO/DQHLenZb
tVsWql+WBvOmHFSa5GGmKX9unMuQ9Gv18qyJ9OVQ93j97aiKWUIk7qufkR/HQsNuJC7wb5f+ee18
8MDJAt9kOSBt9dAEBPu6Cyeo4+u0TQ5Iw67feYc4kYJGWY/QglolQx5HeDhvmUXWaQ5RAnzEZcOT
Dop6U815yublha+rfusyAY9bwnGkItBdB32+1qbbxVMoVZFy5uY7K71/qGCNy3a+Ap/oHPWx+p5i
KP4lTYCy9ePIbpzPwZW6nheVVSih1sEJvZ/cMga7jmQoZ6KNtIcuiObvLACXOvFcfoWNLxUFqP79
l17Xy6fqnxf1uulLZWVa+K7Tp5riE0vqVKhPTA1LVHYVHE5PcePX7GK6irS/4iCalifSdPzZiQw8
FKoCxfLZBOb75Gr3vaqofkvbOcQxYfjJYW56haGfdzuDW/+XV2Yl5TCZ7AqR05e2y4K7OUEi326e
hghbbA2ypVRTCv0ouFjszEkf7at50eO+UXOGs3yhb5KmzdetqntsG4UL83mepv40J0Q+j1sU/hAC
BhRIfKoRB7122fBbdBMLd4iEWr5CEul+ya4Zy8qKttyUZqcxiPmtlY7+ZHTlBu+R9UdBQn+TeIvf
WtCWYBs3j7cVOaI/qtDO/GHTKjtMuJgeOh4PT/Ds0M++G4YjX7IRe5DHqS7mPgbGV7kxPFa9S09b
LUi+8i59l/go7NJkRN3Ap+11Au+iOac0Tk5DM8gSuTjfRsInvWsdk/FTn43y62cgJM1D4KI/5oAu
+2nJJnqaJ+Q53C9wGnalWnERD5732F8807iYPFf3seunXYAUs8faRvZLlxL3yqcweeln0p0xAYj2
Umt7MHMt93DgpscsSvwNB+b6PV6DcUIUhW3Kdp7TIxf4nbwHf+0zELlAZxI8Rh6SDB83IPQmeIo4
P4LAF7jm1tfREd2UfeOjFaOgJGOXrV67qJBzr367begeomby8EZf6zttbfIlYaIrgromBWiWrLAR
0fiWATcYOsA6RVpoy+CW9SuuMZvBeZdqJOMc7DCM402mnLhi0yOOXu8UM09wCXFBARnp8LG4NQ1Z
jtox/TKiMH9Xsgrr64CwYgF5MbLdPjR8qWWJREKSFGkoyHpqnaTRzmkUOFXuNgSLHB2U2X63QaUV
5NvqzEME/u+UE5fAXryIIziF7WGTjmlr3YZC5ImpbfVbYaHaIA/VpgYB38lkWZed7wwgyZPidl7G
naFwY+mUBQkrq3FAPEhYjnVFG7e4xLK0Q8i6nrqxQNBdMK3FYIJ6yTmPKEXBq9mTbBr67TOoPYJL
UDGLIajQcA7VM3Kt1jWPWBXj7LNJ9+IcFRoFYCrEcBIVGLpbXEcoYKpAkl0S+TkoQpTY6o5pNppy
wSn4pEdRyYtt2qjI3ObGfeed8QUihsPgOwqexV/DTmT0kKVRQpsCCh3NL2lis+XXsiDC8Nm2AQQY
lkxzdtbUEuSohzMslLdipV0m76Ra2uSx5wjt7XPTz8t0sSv1V5wxqd9T2RC1s7ILsvOw2CgoEfXI
wic71BZOZnjYXw2gxBQ1Il1DRK3N7BXBAc1aiJZZoPuqa74L99nK2YSm2YF3g+5zCc+sLQ811e9h
i9KidHWFbOlOuS0qJ46CsQtRyIOeqWV2y+BZ50tdmWi7NiPyth7Whrtlxz1CsXcpwgIdnrkTbtd2
qU/K2rKxPeoKHr+l77X8BRnK0hxNR5rhHe/GwzsG4Y5LwWQdLkWFDb8W4WBhpCbCCQUWAUMSPFqk
QLaYca5xtYf+M5kKaFl7dsfpnKqjhvBkKRHPtvEbghaTDzVpHD7GN3W/0yYOunw1ENHvrV3X6BxM
FtBXFPYzL+FemTbHaeyXoYyG2sW5pATPkPJ6+xbAAU3ljdvqahdtdP4tLCMZknWiWP3Y+lq+Y2NF
fTnAWfs+nVizAX62ky5gKdPRfIWESp+WeUnCIrWZMgUy/pJ6D/Fv769Q5ExpgR8N+I+55doUEG2g
8zZ8XF8RSomju4JN0cdmuPs9p2x7HyVRc7FkDYz48GJSfUTIk0+KxDcBHBhaut0g+RD7GdrxqTRr
mqT7pjaqLrdPe4Mca4Msh0wES1z2XVuFdwxi+SiH3gv/RiBUQp4CuC+NO5cZP5SLSxEyg0+07Z4h
jgRUyAkbj5zFMDbsZxTNaGwijFa/VZ206ApaFvxs4oH5g4m7NThyibTGI+IS3GMl49aUSlHZflrq
0zBPOorjTcRN1ZU0lgO/J7atbqRfgzO4XtuPTBFYPlh4BawwfsgK0AxR38EQP7VnkVpO98NMqiiH
jyr7gvNCdPuKxgr+xSpdb/0wJ989yiKd13iZdelIxX/pxKntJqQZlmPCY/oyIigi3UnCEdNlnZrX
G66grcp11seu9GTp4yJAmVEd66kTILWRJaGFF2vysY1tGkG6XQ8JlNbZ1OYp3iI91ixAoSXgEbBe
Gtok5G5lLVasU7w1+20k2Jy9Sqv+fokyLAe9isGVogpovyMMNM19YHyYoiHCZ6OD6EGdbjYc6fBS
qwZYM68trXKMQDJ/q104TgWkhnzb+SmeN9ymnZqe4Pq+bkW7hasANTOk3Z4JVpEyAaEryZMg2N5l
O2VVibt0BqOfp+Ttc1U+QJgEr/Um6Aw5A0+Lv3+WmjRHQc7nfJJhtRxxxIG8XNdZY4osbQ0o3ZwS
mkN5FLf5VkWkOrR+NMkhmTKwBKzFg8ujxi8fk+qmuZwtrD/LedLwxZhYByp+rFB0ndumnsKS4/pZ
yiSux/mCrcvms1gg4QMhMkQ4XoRb6UuSuloXHA0lOleaVQ/9XIf1WX+areZJBeZkMWk+/d7GpYqB
YyTmmo4VQfXpJixZFdcOJrUJBlZFmHAPx3ehs4+FzV7nHD1cd2oroZPdhv2uCt7I5AGpoPObd5/i
8EAt+t0GJnpsPXhQdRA0cz4QGyWAT0QI7AdG6fFJS1RJaH2R1YSzJiXiBYifkiC6tRuoB0zEm7wm
gQ6m3COQfqwAD82J0znZzOc5YONKbm3eVOrzlLbLyqI3RGeOgFGQGd62T024TARpzubz7lyCYQ6X
fYR3M38Pg5k2Lp8tH9o76yZRq9whDDo7wjUE4K6DPYO4RbiY1VMmFhtfLerv6XFSODxP67zZ7LB0
8LMuB0srf2FI236Ala2YXnpjKkxaPCb3DLYyqPJ+1JJ38d229ml4A+40VnvNAzqcB7FwlaJXV7Nt
cutYyn9MUkh1D0ezYDo5sFLHa2/jWUJmj2BVtEuZzwc7ZuREWDbN99E0BPo7lS5Vl1ixCdCWrjtV
/zR2HPvLAtqIgjzAi+2tCkgzP6q2i+oblJ8NO8F9KFbXZaRIvd61S6hiiFkCVv3aEBTk0NSO6/Kx
Io5bogZNCW/OdTN7czRgDlGRQ7GwhrvJwCkmX7Ey6LNGEXJmtGPDCVPylV5DIxGmXYwkaFHiQS9h
y6FL4ISGiBX7C7hEh2sXSaSzyTsI5Rkub0nVj5Z2vX3kJkX0q0ilIs8R5jPh7xACCHqKAg4QYB6x
HT9ECkp3kydt38qPFTz1ABUUG1pni2lI+HgiwRpuHzC/rudTZeqZ3i9jiMBeVArZNelnfZowZlkv
6BHi+htb+7h6D8eIze+h86Bw4/wNFjx0y8QGQM1sBn61eR2TbQzzQeugu0+TeXM/A0RgMpByiIZq
tKwyLSNVJFYs8Z2sNPUf7ZgYcZ5ZCoUKEF6rM3gC1V2710qK9Fc0LxV5QQtduf2KWnt9CEmQBi/h
RNPqPHSqGa+ZjNqthIenM08qcFGv8HtZhMfkUwzNSXptNlylNrdjkgLezprFAlGaMlx2ONyD8DRX
U9gpTGfDNO7zFGXcCjgFKYJoOhhwUX4UkY310YFhzcu4roO21GFqqg8VGwugg7mwG26mHmqa5cgS
cQZs0XjGsQZalSF3EZF8vSc6hLn8Zuo0e3GGwnEtJW09vwSsT7HskjAAIVPGdQN344htQE1x/G93
RvV94ADtRaPCLFG0Df5BxKfxOssRv8snA7YV1wGRzuYFlSkVJucNztAzzPaaGRQN/XkSiBFgaFwg
bTNmuzGsqCkQeLK0700Lgkh30Us1+gxICxbem8FGY29jM3oGRC/E7c2KRLE+fIeNmFesFHMS4UhM
4lVBghOGBqhmsI7demgddsPXKBztuqdJq0iBUm5y56AXc4NySCyXDPWynXNGdLeeU2VT2Rdd3GGo
bEHFm0uWErIcg8lv0R3mz0n0GrLMLGG+qIqsT/BGbuausBP8Si48GD7DFzFmj/17a1Fq26KrVIMx
NfOIsT+gPOSgpsyYgt0PNK7YtWYisw+ENr4BWymaagW2D4Pf25Sv2rRin6H6SQ4QmYkZJYqa5mYf
dVo2GncVkUA60r7TUQ9Uux3tZTUuEzlKaiZ3YUOGEH/YPGc7yN2WLrefIAZiEeLJ7CKXzeaouAqA
r7JhFiiSDMw86k9cdJ3Q3+VU9JI+SruZ6W6d45CfYT6xbAAK9IAqQrdZV85VJNkZhEQ27gArjD+r
rWPpGSVqF94Q/jTN+3brXYN7HJ7F58ps9VAKCk7jM5moYB++i4K0QBkW0KORRvKLCaQLkC7iqT/R
LGoBkkjSZPcDWxigtjlYoh1jTJRkIOwIV7O53W/YBjC4x2wbo+eOmPooZLQORUTDOoYUb2rltQ+j
+Q2EC/SVVQPEo+zqaYj3HvPqatcJ22O3dwv6SlCuuM2DJu62xwrx4GSHNO8UIwsgGMNu8RXLXiBN
XdQp2cJa/pw3Dryh5dDk5hW26Pw1hLSE7vsmquanNkET8JoQEm/PNdkishcrGucTotBAx4AcwyDv
RHPWobLnM2j2oYsBpsLHIsAtP2ZhwabVz28AnbblBl0bI2WtQ1ntY67WS5c6N50YrJCmo4SWsrsH
0DXe99KLdqdcRLL9JOD9tscFF0wlX+HUgmDyLQ2LaUIpXOe2V5ktkzEN1596MXG7w0T4k5aCOcqM
Fi6Nxt8AotpmjyJmdjmEbkzfVTMOv2OtE0uufROk4Zvrgyx5a6M2O/F+AU4KUE3skkSAzeI8E/wi
cI1URTtqmZSN6yNI5Ny4NcAHkHJ2xHAo0Dn8uzp9G2WMyczaBzHO63FxwBFxZrzHFqbjb6nF4fgF
BphoXvM+SWv4bKB7akvjGTSXdab4FyVxx+8qGEQ9LXAZQb2RqdU+gmPe9m9hIqM3NC3oQVw9A8vM
KqbozQ6dqH4jC8hVr2km1u+jhC3FbnHCdocFc6ZP/jumK3ezS2Lg0muciku1oMy+a6M0nVAmVL1+
dXEHnIPTTtDX2ApveJ61vuJRriQLlu9t7dP+KIlpK8jQw9oeOVD93wvzDGce2dqpyiHddyNGKGCo
jjmYNep+yerxuuBncXco5sHhQCz5g9UxsHsFT7knMXYYtazVctJ+Tm5wj1keKVkse6SWYiRAozUF
FhqPUXuGNnYbALsk7NeU1dsh9Ut26WC48C1Gs7yPVuf3vAZoB99PwMK0BlQ7ZxNGBwRWVUMEpj7P
7HTB5ABeK35srykUWvsY/185x1tamslDnmwVEis3BgabbkZ2sB3LgFIS99iDX/B14SwB8yDQ+EHw
h261yhSA46V70ZWHqgLa1l9cuPpMDUZOptq+Vs6vO0RZaZvHJqt+sSWV36SL232QDHMBVGjbB7Wk
l7gGzJJvuHmvbZqxGbOhLmJ72COtdwEP2UlrClcmP3DE30HoWogsq77jdQbfmirrKqA0yCC2Gu7S
jm4gzNSGjL+jWiNhOdoW/Rouc3ffq9EdoJ1HS1X3vHP7gI5rg4tBGFqItMfEjQtEtILmzP0uS6Lw
DI52dArpKo9UMnOo40FB4hh1X8yw2b202bBrJD4mb6DulUCHOWswzHLbKfBd2haAkEM4f4r21k1q
vmS0b46NXgC1wLlv2NmeDSVH5SJysmyI4TYd2oFlnIL7yLThNYR+4AL4k+w8/QTJ5o0887mTO1wr
6V1HCQHg1bDsZ9PFaFyjwYd7QrpqjyyX+DnZpLxvTQwbSUqTsmOuTXI+2+08JsTtpFLZDtF5Gv6b
ImLFrHXc5OHA4Nvbz/BKQiiVb+GDkDGOtI2pOfi+gyJtxdr5mMQMQaEEHJehTcszmCTuekEBClYu
fUKTHH2pGyGzEkeCUkUWc/IQBXWa5mQ1yQ8ZwC0Mo+cVXZ1XSuVj69Ic/YRG2lO21mUL8tDznI3h
Cv0E7b8HLPBXzA+qb1njolOzpeahg2vashtgmli2w4wqrkF4vYuD8IqQNv2bis9ZVo/37IzFrZmi
cEbbGbH1BIyfglFlAUVgastgcZ+bRWyApAzc2+FGpJYbLm+EOpKUimND5uSFq5DesU5O0Fsr4YuE
rCn5DMgEDqnbCHRWBWEilI+RLVdkNF3GOkm++dSba9VgjFa3XXKmgSd9XqFIv1Qg+e08HMzOYoNL
MhxLMYNVMCEr2l6K60oT8hWQPJrOsU/Ez1SJpshY6MsZXcddkJLpIUXH8qXmPeztA3g8MIhwJFO+
jBvyKW4C2sfzDlb9lxZBiGvu9YTShTNY4AdhUr82Qc9uRqbtkI91vF6qJMHof9ArZgu48h8rRoLn
kNlk2gM5wOQUNv0DxjnKzkdgb59gK+1Rykz9eJ1Qhx3nrrW3NWb9o20iCTQYU1JCYXtkjbzyGeT6
BXfBISIuAuVQbnfBtoG7BJSXRliFjZKogHvWAMJXZN+kUbPmI7JSis6b7m5Kx2W/Tu6LmMAbDgHG
oFsw6SmGPPth28R34VcHilkN/+5miA6BhTa+telagIww7xbM8w5wiFoKg/v10qwKY98teJvxNbsW
nUqIxKiPDUX3ew/qUCEhBIaesOr2JNqQuAqlSj6mU3yEjSFG24FCiHBY+/4wqGTcK4hgb8tqO4Aq
U3UmkWO/XaWDG6Sxn7XuGNsPb+fwvOgmxPg+DXdZu9WHcVnppyvL8uDTZr3FSUaB6XQ8VXnYN7qM
o5Dk6DxZOSVdf3FJH78NEvNtKHPGI+Dv7AgT0fEh1ps7ZUEm0attHYqhbH7ua4TDjmLFxGiTtf+V
sGzZZ+CnFz7VttDoTotkQfJFxDKozkcRHIN1MHmYZARXbFgDBPP9b9Ivzyly6qGiJ/2+Blr/IpRP
80EA0c1xEFYYmgNNpaN4orho9yHFND3fkprIGwC8ASkrYdPXVw0rqegBV/do9vAw/TKhJxa+hB1e
PR/42En80evWQOCbt0vNBduhkoroyQG6i79EYeO3g4hDv9zClrvgi1OB7/dzE68Dway1cuKpT2ZX
XRnSk9DfQ1Qr1tOK835WJWaCPkQSbA8Iqtw0CJYATgVPbJdD761h/pxEov2ZGpSX32AAu/rdGKUT
Tr6aeryiVIK5IIFNHMZkAYCBoh0JoBc0Mk5e8Qw6utsmxLNyUDIqnMH5OCUzuUsdfP5eOQOSdPYu
cKjwh1VH8ugHXTePccBF8xvp6dAhhrEekbY1YzKlfqBrUhPLiR/7FStcwtBynYeBLHktYPTyCqqF
ig8V6CTbiUKGn9zV8JpocPlPE2uvVVKlzcsWem5+JfUiul88W3slc5Jhl/3WfGUdqniLBJd9to4x
Ld28hQwJFhRJJXbwpm/AH1hbdYzTLBqPumlMC6tCQJFN0Usc6n2BbOhpO67oZLrHequsO/RZaDV4
AbSu7kZRm/orPHVH/sOCzmoCgNOqr570JMEDy7VWKUcLVtsk+Gy22+RHhymAW44opfwMqlEIp+77
kDvM0IA0h64/TogAMEDxVLV8C6ib2yvWajscN4QDeDDXDYaREdDV7GdmGHxwO02xnjvkNoiCRZEO
34Zg6jD/88QvAUwRetd+B4Y14DJAshHc7IcEzuxHyodhPhFc5OY1cyPScc8q5Gg4J7UYfcIbQJhL
SZrAsR6qpL4ffsLAburOrkKRKfMAvdLwzpTukkvUk2B7g5UkGa+0d7PaYWHgtRZgi2L1pxn+Q5c9
R+tVNnAYsOc4dA1/7UeCkylvRaTIrzDbRvmKndivzxCPfaaKiyqOxjOFJQfYBzFivIBKpz5LvgYr
rq5vMA7m3Qt8VTzBxTr20/KWhoCmwV8B5rkLEqzqB9LDafgxYnIyXY4Cv/IACUI9qyta2iG46+FP
5W+byJS/JM6oAd546WLm6bNlReoPU+Ei3uhW6Wmnq7DVOODXgD5wDGj6JMfMkyV3sNbxZm8ZvOj3
dY+oWZzPpo2X6xBHfaRy1LlbgMJEVa08NdMc+x/rClwX9XkyOfISTKJfjjW3CSjKmLfF2x7586I6
eq4TwKAYuG/kFVaLmQbvJOLtua+ZWzETXmb7mqWh6kwRZHEo9KmbLKpF2fpsPleSJSxnWwTLkBqd
h3nEeMYADB3S7v+YO6/l2JHt2v6Kop+FFnwCETp6AArlWSx684LgJrnhkfDu6zWqu69ub6qNjp4U
pyNOcJMslgEyV8415lyhQZfPojlRIyxmaakHLd6w1jrlvTq64xUfHdDduo1JGzfXlkjy6UkpZoJH
vFjrDNmvEaMG9Au52Fr2GsdtnsLRDhH3ZjqHUXRNXd2OM6CJYVPjmBn6nwARk+5sB26zRNyrFgoL
R05gClkBvcRVSjYV0lPvXOeui6i+A6OraBYsRiqadhUNbq/OHs12p0+DUZi9c0+aSVGgSjRmnz1W
CiTTGS2lqW/SJg2dT0Rjd7izssSwHmKNG+S+mvtMu3VUDvjczzGhZN9IaA+nCUazaJG4CMiYHGOl
WnbnHMZqmKJjFmeOfdTMJalv1KonPzOXUzwGed7mNW15VQ1VPyurvj3MiTOnV0IHP7kJrWqcnua+
ilP6v61Ji7svHDrKbUc6QWGpYrhfcsxh/gXgto5xbC7qh6Nd/CpbpPpM0OAP5waoI1dQ5Ry9r7a1
kVjmWmcw7/jNbUczpTXlhuahDrMB6KMyWmscdqAqkcsibKtW6HVMftKQTmlKN35TtdHkNzkHYAS8
BZ5sD3hh9lczQ7fK6LrEapIdW6vpnce6QXzxzKmYZVD3XTcGZJSWZVBms3qEh1Bv0zwGknEbwK9V
oinTa6F08EbTiPoelCMnplBZojuDjjsDwuaCXrGb3CoRaw0KrK6PdHBKjcMg7GB5uGgkOxO5bCYz
tjezzch1Xnt9h4FxjxJm5IdZd5BtuqE2JJJqqHcrex6BCye9UhDE88iy2CIQx86NjuZ5cpH93XNV
oE8MvtkyMCK65gAlmuJILqM9MzqsUudF9RkwZisP+hhN36qc68z24w7O7qTQZ4ClWYZcruCjxtBT
RMJ5Sr9cp7k/MGbr6Mh44XyRc7Bn0HCqgqDYjF7wyTTNdI4Wpf0x5G6k3iB1mvE6B+h6cnOCOK4j
RGXJ+datxhX0Rgnr18yUisyK0vWO8SLwPZlXLFGhncPItKersiw7c1fGS8JhlbYd2m87YwIzZ3cc
7iPNqF6ZnCnPbuTynDjViPGULqJ0tgY+vuQEVSoyfyh5OpvFYEffZKmorWNm83o8jsitfRuXmjJ7
YbG06tZkh6E/lrScZ6J8HJ8rxQzzq6wOtacm57DpR2mr1F6qh71+rXGwyo91E5vlWaqGSDekVjSg
GAWswil0YyP0mzaR1UfGRBKE5Ilgr62skwz3dV1zBqLXXOUb0UWWfVYm4FLfqsUI2URvSVYraTGp
xe8KqyBahgKeRTiz7DuzEuoLLf4iRZ6p7NDLx6wnhU7BBuT1ZaQlq8aqQ04Y9jLfmY6spb8IY8n8
ENXP9mauUnU3u6H1lAqTwLfYVJA8FZwBytpiMSe3tdaG51K0KE5xBWwkPLud4yzz2iK19E0vJzne
ZaRkRh4nT8LuTfZNZR1jlBc3VunEyoYClfs1mdJwCJbESL4tyzRVAap2qHoW4Qrqtsy7anln2UpD
3zZ5xUHTxagEhPZqehBlDOW+CmXLvytzXbzYc9dmQWhx3+RqARoBdqyCQtKNhFWM237xVXoxbsC2
MYkVAzX673ZYd+YVn1rGwSNN4w8z15jhATsY1X5qW5nuj80wlz7LW4ggUqD6+Rywm3Q/u1Yvvk9j
rR96OxbsK2VCxwQUe7ZvnIHVcFWbox6vHNoxw8Ga7ClatRK5KZBzYh5MJkDRWs3kwu5Yt5ea21Bt
CRejZ7Xj5+VSjDxhFPyd0HJ78gTnqfaejUdPV3Fj5+Z11cAh+TlVEf3ugl9QAWZa435pOUn5hV6M
0daSivrNyWX7wl5gaGszh9X0Scvvs8DoourQT3C/K9kpU+7TunGvAegKxRu1Jf3sKyELL4ur2T1z
kyUfjP/j2CPslvhev6ODwrmocJhEFLuCaQNyaFUwOhQf9dYoiChAmLVqmFutURnOm48kvh173Z5V
nAksf4G5hMOlXu80c5UkbvvKjpOmaxRkE7DOVvSPeGJgI0jo2Nrppu+Q4n0Cvtz80DDdhbCjEWvD
Kop6RQ+KcVwapmfMzYF0nUHutEiZvzWlSRkwzzVnMY7gS3zNGp9He6nFbG2jphdiBaWQ9hRWNOi5
XkQ5XSuwgo5fKBmcHPOFhyuXI5NdrJo4bZbXWGTmDWMA4k87mhDavBojX+FrGLi6t55eqXPJlWRM
38TENfyh/QCxxgigqLkfMle19yHCO+2ypVD8Jm3FAAnjGPYd3k9akNKY45JhjrWzVNOLMrEveYor
w3b2Ijtpw+NUtXX1ONX4Qx2qZcMdA61ATZ44tNL1pd/dIXWnnsVmTMveDCmESw+WvMeXOaq9rN2g
nEw7fmmtfsaH1Y+MA2ZgUTZ0OdpKBPAWMupRDIq2aow4G+bVv5KS7tK6Fs4GQj732SIWYFhdwK9E
zO6uu/q+NBgTZM19f9PNihoUcULLulWsgCk58PWUOvBISnUe5+pVnZxuTWOmv1Uz2z2g6w4vY6i7
53xUtcxTlwEVJ1OzIKpsbV3X+rwFBCpvlpx85aGFfVeFpnqp4lp+6syIuh1tDlg15dgDqNzYTWf5
Sgssk6QFbXtZ9QZTOKqLfivNLWJU9YgLvbobhmJYxVEvDjWVjeHlRhei9CJ+5OM0ooUnzSN4Vc8U
obFlnqBdbI2hCh/MJYrWjqqV4MDm7A2cWryusVA7pBnvF0GxoUWVfMxVt36KlGzyajPSKvprcgbX
NdBJpZH5+aAp/uSgqwkrtv02zBqY6OlqwVTjcSReViGC39lkMMd9Dc1J5mMSbv+1WZy8Cksj34Kw
mUxCjsLI8OqmtqA73ZSV5a9tLvofGtLw03yxh9kU3oUs2zzo1tEWV9/WXeuPaqDbvhnoG4p0z/Qw
ZG6y1eCHB/3gbLH1BeZ75bMkEbz9N8/jzwxTX0xkVm4MEz2RPAijZ9VpPBkfBji+v36Rf2xgtNyv
ocuScQ9umAix1lgYAxvglBGhMoHxZLixF9OUe4J11XaOVvcBZV7mVSVe45HISukJcORtl4F8cYL6
++d0eWV/4Pj5mtXMwBQmqM84Ad2x0dt13jlmfJbs6OiuOmcuD0F6sbZEw5MnPHSR6H2Qhtj1aQLL
/m/emT9xOX1NNI+mpZsSpRFrzpTMjk5iqi4RAntTQJlbyFLb2f31Z/AnH/DXXPOmbufWNAx7vSDq
iTtiNNNipRVgCtsskbRP//rP/IkzzvniXqPJXrvFqFtrGgo6pJBWBjWdzf/li/hiPqsaa2hJpLTW
gyggFjSkgKjwRPV3Qwb+7E36Yjrr6qguqigkvwhNwsMhswvd9ETg7N/lxf3Z2/PFZtZh/gR1tK21
Y9YBHlDYamzVf3Mx/dmDf1lKwoneqsVhfx0BCnhOM7BCxki2/7tP9ssKoWeVAbfLe6Mvhe2JDnm0
XeTdXz/4HzqLoeYuAU2/cxXajVaMuP65bGJU24+2TC7FmT0TwUrXAO9L1WMaR7PqrOr013/yT96t
rznVsRMhljEXao1gbD2ZddOeUo2W618/+i+zcv5geRFfHKginQ17mCNzXTguVUHrlpfupcb/PmdK
7kdTli7/UppaaW+SKr1PF7RgtQ2jh0YmYX1HQRQHzZx/TIMRg/B1YkEr+uXZ/dsP6Wrtf/w7X7/L
am6SiJbuj1/+x70s+O/fL7/zXz/z5Uc2n/L0Vny2X3/oh9/hcX/7u6u37u2HL4KyS7r5pv9s5tvP
ts+7Xx4/+pSXn/yffvNfPn95lPu5+vzHT+800bvLo0Xwxj/99q3dxz9+0lRuqX/7/eP/9s3LC/jH
T5u35e1f7romqf7bL32+td0/fjLMn5mPwVkOW6xt2qbD5TJ+/vYdna4whlxXI1zXvERLlpITEb+k
/Wy5JtuaELatacZlc29l/9u3dHRD3VU1ThcaUzh++n9P7vzrZfLr58Gb8dvXP4Th/RKy8/8vJ6Fb
pKhqpuValmq7/KUvN0qJpCfCKqJDIHqTG92OA+LehtWk2NHeVbRy1cnCDoYQvItGc+SjeutBXtvG
vUIVzI4Cfk+CUtWkacDMefqqVqruc7vbVVX8TdM/o75fM0F3Nc+WP2XxVtGIx7HkNZOkOQiUjZ/E
WMaKDoG7NP3RnDkvJk9xm1KMGPVam56KqdhoPcEAJg0BtOptFXOaUfQxC6rW5rwzw8SpEwvI0KRX
pW5+byaNHht1JaOIrJe8wv0MPZx7EUTpCiyq9g2h1+d6qd7KuHFQrVu6vhRoAZ1yCG+t+HT1lCZG
Tbc2wd0hGO48B/pQJ74lFOrUaPAwAfi2JogG7ZwRcLW8+Dys7NF0GxSIajLNjX0ZAikrg2wx6WXZ
iC/9W4ED/izmkvfMuXdw6ej6yrSDHihQqudkedbLZ1wQ7Z2bb8bo2xBK5iYIJATsY3pIR2DcU577
qtnB2xXGdQn74qJOi2ZvzXn3mNDmP4G4t6BIt4mTcEKaE4SlZITMSaptrIkgkhJEQc6fnP8+JZNq
wMwn4ewBo7ITBo95JTOJJmVr1c1cLAxzGvJKrv/5xeIqeUfelt+7r0vBD6vHdfVZcpN9fnZXb9XX
n/y/uGhckqD+fNHYv3FZ/bBeXH7+1/VCs4yfXdxtghLi13VC0/WfXcNwDFW3NYyIlznjv60TpvUz
C4CqCccxEGqZqvVf64Su/myiaxiuinODlcI2/5l14sf6RTiGZVuWCUvg4mdgouiXvbrXza5Z7LY/
A0/Jy9XvnKQaSu4iTfzN9vnf/pStsSIavBaBLwYZ88edG9O4DXk6pDejkFeW2ZE+Mr80o/Ptd+/4
H6x8P+7SvCJbRwXXBYuyrppk8/z4Z2pIXEQnJ7vBHibM17J6+OvH//oyTGGzgJNUp+NaMO1fTi6/
K0BmR3cmrRbJecx2ubV15cmQt3/9J76+hF//hOXaMCbCUA2uod/XODkOOGO0o/RcHi3Ft/+uLvux
dIKYFZjPNNW6MAe6q1lfqr8cMVPJ3Kg+Lz2Qp6q9pVMdWPV8bRW0zGwstv/sy3HZ2VzNcZjLqcNl
/vhyzKp2S/S78Jo0gKvMHVZ2/Xfpsrpm/BLB+bsNj5fl0tG1aS2ZePbYAH/8M6ltpGqk1OJ6ycgh
AG0HS9LShXFvOhPxrFLi3EWnHJrGYo1drE0N7cS5QG2CQp3jjd61xkpr4nDj8v928Zi6Ros1L70B
3V9rkXmYRPJoOd0KPP5KrWnOVEn8Dv9ympZopqPWHBjl6bnCvunT5SDyZF/06JPw5eBp85Jtud2e
NA4524QRArtETmebqbxBJSj7SEzw7FF/GSJ1SwAM3g2rChxreqGpTA9WWwRSyfAwoZ/5kaimVSX7
g5spVwUp1tibdbqWzaJ65dQbAZ6uR5Ei4jnoxb10dTBesODO7tDZiru0bR4bKLG2h4sDC8aHrSf6
LqviHg8Mp+1OoJKIvuj9CL+trzURrUL8iTu0wv3UsWN386HoySeo8V95EbzwCmoPeV6Wd7E+XDew
PAOtA9pp+W4OlYfBSCPMe9M6ZX6sWqnnbgSJcGctWtnINjw32a2NAYiqaO9nm1GMIobvb9R1H1F5
wLcyhO5c5uHGaOxrVUWmhMNZjbadrjMaJtKN8pXixN8HXD5T2V/lyvJQh99l99C538z2PDQBARqe
ORoIdb2P/UHDh547V2qaP42FeYYpX4e4smPdYL/9QN3fh00PFEdFXdXfVVXd0oaEsCAmPB5O5dDe
qXG/TztOyuZbXw2beRmDtmi3Wt346Eo+ZjJBARZClIjMDjL0ZVc6DzhvDmHdHAyo7DaXZ/xtW8NM
NY9cKMDW2ypugrZcCKkfg76lEjPvkUSehp627TAtfo7zVkrYatNeWZMAubG91EINt9aqWl4rsvTy
6aWK3tRiOxlwUnblJW0bGDOyXJLscNbs6EkGjbXtVCA6/TTH98ZyqJeDldyMPXAedP58gfIXC7Jt
SxP3qNfMMUo6H3NX5JNStNWqdRLplk+n+7q3EemjDA6qOI9xf+jd/hQpzUMDIMMJXBJ9Y9fxncTt
vFMXtXsgHNKrkFk1qIqdUxVXmnVbMLwy0o5Jv3Qw7a1cG9qTDrQyV9MRhIO04HQHjXSKiK1UjP7F
FUQHzM6GaPg7jCfQbNVV0x7netnGIUYq7REbx4pcnI0NMbYUXBUYo+29kRymfmTtdl+cNN/SnvUl
gb7pgnHUPkTmm219h6hf945JnTj4LR6sISXVrtKIMIj2s1ocLZu3MYaArEkr4GxOVEGZV/idg0Xd
mxW88bNiA1aTqmXDRKdu4JoVkqKzscQ5Br0mK6R7zJz8Vogrs+rey+Ki5t5qWHbqta3dRJSUNTX6
MAgvE8lKj0A73KsKQgPXsq/ZQdnvAMP79NmB6xoXLC8EiuF99GyykSa3vZ2pVXs78RfLXM0lyqC7
ZzDy0cC2EY6Ol2v6ptTdPQD3uyhVrxmeovGzQcntrPwocc7rk7nps8qvo4c+f2qjY61eS7XxU8zQ
ifNREGPTFvcO5+90Avp136WDrJwi01tc8DPGv+7Wcu7d5jWd4pUZU8vWmD3J4B6yD9JeViRelH28
Kpu3MQ+9WagrFiZGtxsHbcFOSWChkn5O8mXOzyzF0IoKvq7Cz82FCz18L5ZDF52mxgHrvNaik7R0
3+yHFa6Iu9hI78N2eOIOvVsU25f2jHqlb2qbYaxJTA+O88c66+6V5NpwoHDzZGPzQavE2xhjiLkh
9uGQN67EagBMtVaG5FOmzZPWqmtXyGBw+oMlndWoTDuJawD371G2D6rzaMnCpxm7LYraN53+2CoP
TScOpb2c7bq5bvBehkzSmtzXqnF8vdiGJdNX+pdoLrdqHd/q7honMbak7ioeroguX+Eu3YjoBSTC
69rTEttXhfW9N7ULxOGR5eXVXb8flMmHZt1YXYxU/j0rr6Zp3ibSeKaFDMrTWUe1K5+niuCXJCZM
z+3SN8sdH4tougTqxffthakyWSNJlmAHKXb4hV/NhM7SHIVcIwMBFw+iOVnRGdeEF4lb8oI9ToAP
DhEzqrwqJRMd9cS3kdQdRWV8RwU9K0lfsDyqTK8IZ5qFDrc+RKqCOUMpb8ly9og28SbMIu1QnBg2
exwmjU7eR2YLGA4ayrnWv+Z6OtOWzw7gsMjyqLsyqu9JufwW1wP7JBSb1YjXWiz0uLA3lva0FlO8
oz+9aeLBh49Y56lYKxiW6zTBLPxZNbuURIeo2wsCB8rngU5DzZzeyfowRL5qsNQp7mOtD3QF8KsY
03XJHUtjjyQNKe864NcSkp0hZjsmkXta6HpAUF4uHszorkg4auv6DgApkNlzkSHBs9cxmG+vhcAj
KssFUYlWmHtdhkdSr3049uvLbJ3K/NZgpzN6sNFom03atlIj3ceetFMVMEIRwug82WXvleNE36WF
2SmfGlFArtUG44is88xeUNrD48T+VjfjaSyNwGE8j3VBruSu7Qz6z89K+2QXOgnamFu7pzp7HZSX
ip5Cc4rn67bBWkAiyZgNQYclX2s/9fCtwRNbp4rfNrqfz3nQl0zvPJpayJ0Xr+HKvEn51GHWEjwM
qamtZmOnLbfMV16pGZEvJIVimfZCuvrSWLyxnt7pJ4L9VN0G8Idh7/m+mh/D4TQUnx0fi0oEEuZP
CIltg4IbMyPMnPFNpO0NuSOnxFgrGNiKia1hOVYYd0pOt1P67hQPTrM3xs2AEfNC5gP+7avY8Ahx
OmbLtu9ftfhNjR+X2j5U1cjH9h66C9ceFaNaBem8NyXaaJj5qdg4YLdLyMQTY/L0RfM5nR0Jx+Bq
fe/MddM96www7QntDYdNCN1elK/AFl6SRP4wQLSQJADO4y12tqJ56EuLe9c017P2UFsvkTJ6whjv
ea1BYzL6Ary2K9w92t9cwpod1OIplO9CnGeX4CIyq8ord/5U2zeLKwcacdPHrR+ySKk1PmpqVOMx
1ZVvJUk/IdEdapNR0NAldlIfz8JuYmNIySt3wpdwfIHT8XRhrpSSj6ZNd2xve9y0fj25m64hBUNj
7PkEvNMIr2MFFZb9rRjzUx5FK6Gy7jf2Knf6FTnsG7PYkrnix0a5sWhFjsLe6FF8W/PU6jEiLkHB
G3Hv4CAP3ZdFGf1LhbhkCWXcau4mXyF/UzR1oABY6IR3Md9or/U3Un/VkleXhCGZ9gdCAVZ2tUsw
Lo00v4A/4YKlP432sdHph/XlJsrpu1z6friv0FLZSAY75ua4G+uTICqLGZBeAS6jTDRpGov0++xa
6SIf0zqLTRmI6lmbUt0rdQaW9WHKpBBcrzQV5evF6Dlbo2fEbzXRMN1FvYqjx06b2Prukvibop1H
ogNKbPNGfEwXPVAH55AU5XrK6NZk/dHoW3qdOJwkPkSIrNyej+UQr7OKV2GSMtQ+hjVJV8wXG5Dk
Ii1/rJerwh08YjD2Lb9lznfSPudW7YfV/dQuK1DIeMnXZnNFY31XLRLP+4XKng7GZO6KSGyV3jgk
Yr8sAxFL9konk3tobcYtPlQ9OHp6jLV2pzWdr/eA6SIJlO6JIcHwAiC5SUoFHnm1cpfZ++Ky9tLj
iuVNXSdBTcO0mPpfwswScsuKSa6XgUw4srm0bpfl8iNxL07mp7Z3QDDAwScVrkC56s3XsRhPTXdd
dk8gDSFGAhVxuRD+VHzXgZvNclhpxMKJ6gLAX09RR5pKHzjSDVQ8c3mT7RRcL3qsof1V+0gUgVkP
O4fBNJdOc2hWWyMdDyD43mTEGJ0Kj5y2C6Syi5362EgsD4WLm2pBgSs8wn7ITsJxmT/amDlj7qZc
+yjsMZgHh6rmelbkeiTUhHGFZ1XoT/mirPqi/N4QGVOPql+bEkjqc3Sfs4nZ4km1hqzeKsrnkmCD
Ky24I8iBHJa3fpqt28W9GeznLk/o4c/4fJPVoILh59bammPi4yrsxe95+uYINZA0cId02HQKzvmq
5NPIUmfvRO8NJdPMmQSXdtM310V3KyzMTjCl40y0n25e90O+dmwk962qYrHmReFjTA3FByTwjHxk
L2xXy/iRLvUKp/CqEeFWH7RtwusPR6CyOAGgwVK+9Pdall/eIlwNa+xy3IA3s3xKIvdgC0TfsTOw
gHUMW6lfpgskJdWrUbk032bPqXIvHh7c/MZhy1cIrSuc2h+IZAo7jTOS6k/9gWQ8X07vU75zo2tF
Xbg/vlmsHsty6muxx9Pl4b1mwZ22OSf4fIBerPG/k2GhjTD0aD6XcCHM+Q9k17CvDzsgzBM1B9+M
S/IB65B/tbNd6tpBqyS82tZtVlVNfjzJBNs4jw+yajiXsdGq7Q105WawuT4GXWFrSbaxM3LJy7Oa
JKc4eVG7bQ1Mgc4WZEQkERJlfIyVfpAl3gez2FGYv9RTsWul0a2mhWXaJfeL3bAzGYwcc6Cqw3Gl
Rl3E5hAeCOOElmpG9Yh1gZwN0yGhiX0k7KkYAJ5KqqsGJZ5QAEuau0q/k1SbWnsy6zt9eJb1Liz3
afpcFMPpAobV+DtwK83x9WyeOSjsI12Q3lGslfZMAl3vCw03YT99nyrLv0jZjCXG26Tdl257bXfq
k9W1zyS53076t4lCQMuS81ILOtukIcLRLTazpfrisMgcVaRhawZlnpRVhm7fKbx8ymtih3xDLfxQ
x94seCOXvV1wMba90SUI9wmGr065Q/dQnyazKsl5Ve6w7ePFJXKHEKiGbIzhPYJmxcpBOEWPoWut
GWEUzFb8XOXNTVqV50Wpr2TRbBYlWbVkLGgkLxYZiUj49i2ZrrGVB4yDNffSHTEcDyD6bnlSrfjK
ySxIlWKdmZBrdyPy0GKTUdSR0UWeXiLWuXuq5E06PA7yIcL6QWsjipxg7LjTv/OO+gr5jYkN2UcF
396o3TdK1y0h2CeXiABdMifSDV9kGu3UCIpB2KBFWZLtCSrbEYkATC0n/QIlG559uTFIUFhbynQ3
yuIgpmNSX8t5lw/fnfhyEi1vHCAebzH4COi8YKP00/AEThvkQK5W8jBQXZToAYn1TqSOTxihr2Y3
jJJYlrXTHKTtQkBpPiGbHoazldknUNts4hDtPQl4aj+CpiJAldnQkgB4HWpt/hHakRb0mkyRNPSP
Bimi6qkdtk6y7QZrp1VXJOAYlraKhLJBmfGYTLdWFgwFzk1iIwxVcherV27Zr5Qw8gw99mANcSOy
DqTZasqS9Wix3pBokgdkhK7g+l0Wm8mCzKnbTWOsx/ZWbWi46PgpHrrhvlbUcyl3SnmCaZJhoCvf
Uya7QsX6jjv4jfkwC3ox7tZ1nphnuGnk7oJpzekSNMWBD7JYNu5yg/USm8LrIE+kcy5ijaFGGLuI
rISuLojguhkJhOhdCLLbWH7IaaETf7RxDBbZ+2XS0KCfcnvP7tuOT3JCHAolatRzRrhXTwYDB+pL
GR1Pz20XXlVqz0rN6Cb3M1/u3Om4JGdGu/qRtScX7U3o31vekaU7NO4VYDmVrOpzyKA+vq1421T5
TS/3bbSrrU1MCEZ6cuUubDg0E1zsBEqyNgWZLoS9tYqPJ94P2WvrXOe5ml5dvw4c9C/3bkQMXajf
MMAxmAjYinX86vPdJC6pm/sR1qsqTH+uLH6pap6Vsd+UeXnT4Z1R5dFa0nsnf48qbVNh260ZjZCk
ePBu1PJEX63v2XmhRadDGx/d+DYZ9j0fB47gUb0fo5s8/y5MUuQwUxRbgiolF0rbPFUNtPr0QYYU
lgWQsgFfb7mOjXWR7ozqQZlvZvPQdLfaEMgC+z9GmyENcvu+MxU/r7Bao47l8dqJdqTUBORoeZ0T
mObLbF0N1bhLQvTajIo+f0/VQ075kcIXnS4HjAQr6eDeqnF1qAHBZE92Gsxak75qvG2GdaU2t8rF
T/AcdQNXBOA8gPOYbgk15VxBZkS+ruI1tYtQzlairyOd85V8COVHRyzOsKyr5CSSNczgRrMf6/4j
sp8XDOaMQ6kSNXDMp46l0OKe0C5Rd492xwFnqPxIS31lzgnqOouiDPK+DzIuQXjiKnU94mjYr5+U
8Fh1z9qS46z+bsL9uT2l/3213HfhHZNFPIstV9s3zaY3bpX6zAXE4SJrmG6oEbqqUxshCdToGYm2
rcM4SEp1h1VrVeXfTYWBj5q5HrU7W94xtit3D67JAD3OHSrxWqc2m0A8bJcEh2LdtIVnToHT9Zfd
/jaZbqcwO0i3fhV9/BFrFzt2G5B4vBLsY52xUsgC6N3bZKZcLXDdX1n2tmk3lfGkkCqrVjdGgTtz
JtTgRhPY4TghFI1nkNekiZcC32w5L36nnTEzE4tiEebHIMJGO6cZYgYCNl9FXMOWettzGBizbKUK
1I/wVCDs5v1+VAi/ZKSaXBE74qWsqNaIP1Fs8L1cWQ4uS3I9Mp8jySal5ifmzNl2MaHvI7Vpe9Au
slZ6aEfx6GKyKJRbsgUgGA2fMKhvjDNPAt0IN+RtrA0rsX2r4SABI6ZO+3yc/aSu1hneslL7PiHm
dML2SDXZaw4jzGbY8DEU50rcqzbZW9M5RvpTNaaBHcv22W2v7H5XzWunvE15X6OR49RuJgG1xeJ6
Tegp8KyvWu+p/mC0bKX37YKLKDW2RlFyD49rV1JpcaKq2r0Tb0P3roTQluODSriRqPUgsbogE/SH
qTZ6q6QVL/08Po9JIFL4dJWSMPkWRZlnEpW8lOYhrlDS3PJaY5V32Nx0pTrOyiO5getaPvUEFYDw
XfVxQaNgq7t37MJB71Yb1b1K0Ja15EjUEAwP62P90pqvk/Z2qaocErNsqmNtum3ZL8ziNZbvFA5+
pcc+pm5Pw0Jb7Cb1BA009Qj6G32+UbWbsRJQsVwE9l1JzOo0Y7U5pg36jPJqpo+zAEx11mSe4VRz
CGCoPVkrT0XNXiatwEL1EtgfxECEdARayKmheojnu6L7T47OY7d1K4qiX0SAvUxFUqKK1SxbkieE
ZT+z986vz2IGQYAgiZ8l8t5zdv3LwA8RsTSGF5nCCvFaml8tLogCb0TNnqmJf373V5FZNzcuo6wR
f2TIWTuyTcHTknuNoLbP3+TyJ5U/EhlnsvVHqldevWTDItv1kuTkBGbFts/+guYaRM9sgCBJbxqp
y6W+ydozkn1bLL7TaC8TxTOSkJGfBsFDwWHrxXdFdgG8T9T9k+KvXv9a7KVte4aTkoce2eunlpMu
xCso8tjM4FDMpEEW4lo94LsjAMXE2v9VRs5cfJQJoXLVZWLCqU2g0ltIIOgw7ycusix/kbUesx6P
8ZcRi44sfSjxNtN3k+mJ/U9kvAGuZXxzXBFj9QhY6br6IIl8rJdMenYFqcMx8lvrHGqnsbpVQ4Hx
HGNWwIuxl/OjEjwVE7EFc0BquInEkbOPG3SuXOwaiQjN01cuvlx6k7Uvx7++KHYkKzp1fbMWf0iX
0Wu5JUFvNVmJ3cxnEg2XKTdvh4PQ/SsEftmeFCMyzaxusC1OGzE+5PNVKo9qf0vrDtRKtaOaYIFf
bNe02b3EXrPVGgzT307Bn2FsGiTc8zUEIhyEv4CMwvao67dOBEgHhejMfdcCdqmMASrX6/hFUJ5e
ub65z6VLCaQ1J+TvkWLCIC7NXIfh5Gjh0yrXfnYtlkCV6jjyZFmRzDb68OttP79y2ASDnSZOLhmm
RrVYV/zZO/Xdanaj/G2MmqsrR85/JC3Mn7YWEYFjZE5OPWKjMQ7Mi/LZboLrrCLHYeEjhcBpkf4o
JWmXvOTNPfABzdiOu/w9Lo9Gg41Vmdaxf06jh5y+JkV1WsiKnujVuq1tK33zl/jF6jkpRFgHj6D7
IpeR+q9yM6mT3QX7RVI/icBNGQBo3nCZsNpzJefJLdFQH/i/ZXYMVE6/dImstfFQ2/CWu46y8HKo
7EoCWajcCAA0qHemdQ2ac5r1vObFO84YXO+zV6d8vaCcEYjsiLlV8KrQ2gh8uEmreYnZOMhN92ZW
PZjiZODaSr2GLbb8ouQiSzGAqaS+c6wNVbfpDZXxllg+t6uGL+R/DUkc05+l/OakJ8gG4ZmcG3OS
eVngTATCjyPzpU+ZhAxuICX3EBRUj+5JwWqC6aXQTi05GcPw1U0/pq6uGniohpxcRm9NOuA6c0M6
dCZEPXxUXfxWYasmCYo0wJWgsa2BwWfFGzHfmh8TCXVOq99I3WrwTkEy28giWBevTfMZzEe+cngt
ToVwlVqhPQnbQZxXDTFHodVw5JyTkcXh/zBHjtWeQYZXXI5P4TL0MQGp6K9KkFdhvJQMklQUOR3F
iX7ClXAy4yWPaz9YOvIsKO+JSFc+iPG3mFzDN4j2vgUKSNF7TQZSXe4EVV/N1qFI71LsAdtq3Tpt
OJ/NUy8ljpQcVMXFVcMhEdpzxzWQ8EXU91zn27vUEwKqIHNCP1j7xJjMeH17TLoax4nvn2tjF6QP
ZklStqL2Y/lRWn6Mw8Ns3PQwsQW2h1w5ShwikYi4399GwXUqLVsMiSwxfyoyNxKQJXM6BOFbqSOJ
IMw1KFzLOkcZAaGcDnDDtm7+ieYhUT6H9r1kTDA0l6AwZZJWwG4tFtBWIniBigI830Bvs2saMxEP
e3+6qsVeGQ4Kau3KgvEgLiD6jmSvMl8qkJrwlo4kn1kZMSqeEm4MGPXcJ0Zm3OnWnayxtcm2ESbn
LItgayVbCFJXJflaZluRBsvWMcuQ14Y9kVZ7YMIchLrsoKqBhUdlr+nfOY4UkTVBhleoGK3JHyUe
4ikbn1l5T/gV/P6zVH6NgVGDG1EIRRLKN1Jw6ItTLhwsK0JuIHoLqiQonEO6ixIdNn9FPLpT1b9a
QGd2fIq0p6X9SDiGzfGNrJhILOyuu+ZIDKf6n6llYCog8EW8tTRha5qICkgbV776MNuHg7qRFQt8
OVpPLHY1KUf6z2DdGpxbYdq55Gm5VEwwj8PBsAAn6q7kJEj1ryYHJQhqIPaAxowR/ulWjKCFxy4B
XL12wa8sffUDRVX9H9T1YRoxx8itHWYP4rrQN56XTKFq+KFVlPhKbnwMdJaseQQdngMm7QEsf4k5
JviJX/Mld2/BcB2oFSiNs9DtF31HFJCZcwzkf6X0p5OcbzWcehABBMAJ1mscdml/lJO3qP7FkCiS
DMRQDuA3Reeq+iuFdQ+jBgZhzpce9zEXiKL+UZvnSo2Xyl5ePHpKgFNNPLSygpAFpWKQ7lqrsBNw
8GZIPAHizmfeSWExQ2F0B3YQUmjtPBSIqDgNUQgJH3uAzfjRAqbvmNNQPNJDx9GTe4l4U4cjTi4I
xM4dOGj65KwGA+nCOd0dlVdjMp1wWluV5sgwZSajd2nJzkz//LKvCEq0KpchYpJXcWc4SjO4Juyu
yG8pjIQ7y39D8TMJz2is9jM0bdpnaANMz8p13i/fJT3GlUY6SKJxP0gTkkaunJ7jC+8FF77lhLw4
gtWsxZnHqdwq5nZiOC+GwCmFj5mnwpePev6eB/Np0SOUhDepGnpNfYC7N5wgq9c+YNoQ/uQ4FXMD
x+awF4cWUpXZHocRril36Gh+m0y3V0+GcJII7k2mgPxlxtKZkV0qiPFwav8vh/oM1XdD2xUVSYaf
Ydrerf+/ij8sTPbQk5eVfhM57xast8tmV99N+aYDutTysJUl0cuUv8r6I0B4ZciHivNTKL3ePMnx
maBirV+n8l/c9I5l3cZ5sHnh3brq2Qcl24zHFR4cYMfvoXrrg3/9oHlmuDX0j4Y1nTR/UVSOIkUg
Wlo6uaCTjcAICBpjabuk/QABtDHuE6irrcS+2YeCwD4Up++GAqZPEJUEWKn6V7IiXdEX3ho1PMax
CA+Ia9qsnISXObh2w6nXf9Lys1GQ+U6Jm7FkmQUFGaTtWODo4fhPaWiJ4GKRDPxih8L4RWFCkB7X
1LCR/WhfZb4XkdwLUFzMZGsT6W7sa1od1I/Bfy96kkpZ27m9FaPcdNPWjHYlB3yne1pwVLNDReBs
MH+bPW8cLSH+fdYYy7C/tlcSzu0MLRPSm13MWDNAVGjmb61gFXzvR68LvuOk3GTYvErYF7InVio/
CBs4G0HCFBw4UcbWIjzq8FW137TOOFYosMPiBMM9jNqHS7lwWma4VrlP6WeXI+Hia6nbv5rLTMbO
XfO7Vw1KEN0ZUIIZu158M6qrxr85Cu8T8T5W+tv2DBgAyaHq1s1nQ85uAkQU08ouzeJmINad8B7b
nz9nM3SqGbkJYdxpslLg1n1GrJk+kubPKjFn8mCYxCRF1WdPsJFe3cj92lhxskUUnURwp6LK5g6x
QAhrzC+TxjuSF+0EzQiIZpS8L8O/QEqbVm11RnCVap23oeLGkqOTZbFEmM22D79AW1cIvmyMUXQt
wPpC4UNas1LCqnGu6/Oz6msbVxJLBqSkhPuWkambI9sKguPAnJRAMEc4T+LyFEpvKgozSxDWJO+u
dJHIu9MU/ery/6bzbVb9Fr6CsZxCVmLhTVzzWurvxVhbCeJmGjlxKoHxMF4VNaqlnnsW5TlBK96Y
3n0twImCQ1DH2F5fVPDgvD03fbRBoy1CtE06fDP6HgQGdZM6ROL26pmwixPwobeE10vKv5yjhcNN
Ey+C8i0pIflcuiP62xDIi5M96kkfZmiaWQ5QPdAYu+Q5q6swP9WYhGPT6aPKzRZaU05prDDcMnqW
QP3QBFi02Q31jVkjG3w1XYGLfz9n8AoBIQOpnY3M6jzHE18dcaYrX6C29TvOP4PiPuKg7yk8kvjZ
JkKnBbf8keLXTBOBXEMYGu0B1HgTMHrgYXGjGa89Zxn93A8JzEGZN2r1OVUvRvE32lsdP/mZCXNP
ZchPzk9tvltqcuilqxACNeviw59u5MojC2Qhrvu1ZDTvQ//Kp/irNIb9Qj3V6AgAuhidjgTjb1Np
mw7PSKzQDIl2nKiOmiERii8mDoM4vxl9uZaq+2DuLewIqiG5aX1ccj47AytBXLshIT+ka+z0mc+g
kjZt/z4300G09giV7KF4j+VPfywpe//AOO4I089obvP5JXUjR49nKR8lOWyWAB8dpV5szXZDesGC
u8VVsSZT2YurkFi3ytVnfTugOKvL4ZVl0kbn2i96za2Hzsv68Cwmb+j08Hn6jFvlP61o30j231ZJ
c8jY3C3UiwWBO6RVVZ1GoNhHTT9PEmkcPfRP9RtTDH+KQdknaXLNhG4dGQwDrDh5v8CZVXyHUufL
Ko1vw3gk05eZPPl/dZOntxcskX5HMuy5yr4WvYwa9WA4rIrIU+IoJ0cG6ylVPIDc49iuMuMltntd
JS6vbwm2hjgoA0dB3aQRQiVMW0kmDwSZVke7S0+tPdqUOHv5IZAHOXkTiZdUdBXViM9qF0AChp3v
xBgqLONKQJyjWrE9B4cFAK0oIBFKMIBOh8aDchTJI4/aTT/dBaLFKrG9DRA2xUQ6AGVWwfJqVKcy
qNdRKXHnTbBFINvYu3O6yCJkaapkeEG/H8LJFaWUJqaeDfs0N/eWHyOF3H/ozXoOhH7+ltVmhSOM
S+BpipfYuofqYR6gvHh7zExG/wcEJPWOKhzK5tDpz44Zjy/bWwor9Iy1ZJaIegKRn0VHKpDVSoSz
C9ZbGue2DtSArx1QkxMmtewRbD4EpmtH/MbrpPvB9LMS9bVgWfY8lh5RmHaWUyOVOqYm3ErrA2GO
UEiOMt6iUXLMCNYIGD8k7j3Xm62pC67cbsyw2vXmumPQmMUcdwybF7tEmR4V8Sfo/9pJccYu8UQq
ykLjGJSZI1gPQYq2uohgIfEkXHxL+tUEyBhoT4LOX1n9IkYpZlik8WAlkjGQMVin0C9aWjB+NG88
yW1krcnZWZNy5vSdv5WTbW0+ovHBu+/46exW9bpptmLCZQFJUcW9I1DqSQ4kz/LSvFZA2P9Kpr4b
x12dnJDbKI3uhtVbSQOXoLErquKDvFacN8SI5shnA4DASuZPBN/ehqO9wPINtKBgeEPvxWp8pF37
0cBJDeQDLiT90NtK7SFpCIeLHpqAPh4CnQ0FQDZK97PfgPwK6ioZNfAvPv+qPyqpxsbIWju0axXZ
0QBCpsJiT2ZDboa1lRKs+4gadPQ5cvrPNz/miH0w/VQQgYYG3V1QujDTRfk0tIc83liGKlDr8Wgo
m3Ck5Ku61el7MSOF1Qcni0lAXqT0mQvbZbZ7srjWVGkxo72Q7ETRrg3PMRdj+x1GNAyPP1F3GJSD
GHh8z/aCfdBaYWcc8Hl3t4ytr70V5SGc75V2p1JnNYbxep7YLk2ILiEEGQL15zONmk1XdtsJrUNo
EBLsVRU3ZPo3ld9+qno45EkS+RLMDc/IbLTeIBAnqCO7MrW3DBWIFhEaML33HfgKh/qEBji4qCU7
M5pWDYzNkhFGqc3G9IWVwH1AMeZKTp69fK/qHzXW1521D9BaS79Bsl0gYj29tTMpDN3FLO5Z9JLT
S6BqqO/+Ci52AAI1OxZI46oeDlZrUeh/RNqX1CMSjLYl7D8yPRnJnwi4Fz/KXANWL5xOO0yBhhXt
PDWPIZ1pr7sSVeNQf3HKlW7P4cea/rKE2W2hTiskg2xxI2q/+CDpTlRs0mbvNzDr+wz9dzhfQVuy
8iO1thbcnE/nhGyBDJX/IjabPkOydq6HxKma1zDtUtJakiWvg+FtZzXbrvyQypuItMDajtQGxOlH
7IPYtCuk7bDzK5nvOkm2YYM+9auSL0G5TGU6QqR90CIBh2qHMAshCAPxK0vSfZqd2iZcMwfaVUIv
H22BdJDQUMjOzuNxYprB5+7MYPElefbztu3YbfyWuqjakcIC9kPZ8SGgOVVvzXAsh70viiCvPILK
vyg+zfCSsrCvhO9lOeDE89vPZXPH+KErHyYz6zB99sDk1JXo8UsMUrSxlFMXF3nejNF0VGN0+gAH
ORJfHTlND3tNTGX5Zgg7y7hV88fQBy6cPGv0pmjIKy1eEXIbkULL4o08Ed7FTWTymxuolTP6JCVt
o6En1vfWBOJB5KT2GjmGyTl1IzFxzPa3bdfFUpRVbJr4LATXmNG+i/YKyAC5wauAkHdEos17Uz1S
ZQ/T5fbZaxjuk0+lYbIN5p9xIqqXgTBsIdF3USNjOPjSCdmLM5BKgAymTTucPXO61YgQc0myu+oQ
WahagUVR8G3i+Lsf0OKKgRuxxJIQYsc1kTmfaAcy6U2mVEjZjMIhDdBEkkLLMksStTvWAGP+obaO
0vhDLtUqIFsorAE2wFOhCkf5I60+rOJXExEgrgd29yD51LU9MVKV/ylAmAvgaiRBcYYsAcjzISo/
cgofNbCwRNnkLUhp8ymlFGswjpiI/ti0/JAuyeFlkEBK3eMSCzXDVHXoUsJhG5Z/CZggLqytmXyk
ITQ6oJUYMXxYzPwEqBYyDHtauT3BcFJ8k4BVIuiUJUgYVHVszyrZLKN+ICvErZLfDJfxiAI5r39R
M6x8BS+jiMukHO08uBXhsyr6dVQtjAuxNPopt1LGdZaw5FY18fV/xQLLzKAjO/K3tTE5cmOsB65U
fTiLBJZ14yPrCXFiYuD+N9JzW0BivBowVxMuUip/jey3UN4Jk2oov7SiS+9vZ6QkMxJCoAfkERgd
f0kVkcWD0MLONH91SulNfdGEp4opNWJnIrLZM4N4s9RCJWxTdcgl313SQXar/JhYe1/h6TQVQlKL
vWwi9LWeffKc62Fbj7d+QKjfBe7y9xBzRYASFSSE8igE0rkT+15bL0sfJAWCsJ+OvSSIDhaKooEs
yJxHI8zeOTVzVdxWwq+aPytrPlvFn1H8kHS41nkX0JuzKeHUEU17wNGp8BE1IJAETDcpWDsNglH2
HCnZkeTHzMvlRz8NkHJDGox+KMpTlNOIJ2Dq1S46CX8EvUJI0BNlfljBO2Zal3isGAFijwVHF21R
gsFURW+SNkUKdbmRzUfesYrx14xbNIZrwEshYm9Rt93wjSOD/0Y6zJzRhfY+D4dqeMKKrjT26aI0
1wC3i+xS1rVVXgnYm5Y2uhAWON/HQnckNol+WaRYFuApXe++qOy67C9FCEh7STAqO/IQO6J8Ul2z
/YVz5CxUr4X8m2ocjFxo2aQRTZkz69QI4umgMeBvSqxfn121i/0XOUN2Up7w7BxCLXFlFkepjryG
kz1gJg2XngOxo+1qcNR8LfU7vAV6vtZTqgJB9cPEUdXPuv83Fful7DOVAT2dRDtK1nc9foVlsuk4
/lCGM0gnV+pYXBULCnl3azkjg63Izo2s7thCj50sb5qQsYKPMPkhO80xh0uD6KH2HUUbDmSVQYTk
KFJAAUdOxm0SXaugsGPJdDuG/Hyk6xKGvR1+ENKiqiI0KD9VOs2TwVWH39MAKok2l2LDk+vaVczO
lQO0+1Z9TS3iMTtulclWktGJZMkRoWboQToZOvnWCuw6rZhOQadVB+HdSLi6VXh6pb6I8Rkl6ioo
NhL3qlj/61jGHBV3O5LPXQdvJrVE9PYc5dVIgLVQlcewNdd9qtudcByWLRLRkBnauoHGjFvdTHY9
X0RZ12erpkZsBr0O+p2kfqbgjJSJcrM+BiFGHfmou9Suq7vcMZP04ao3ugt1Y64/PjuxcTUAKBk4
Me8LlmwvTVndXjNTjRU/4yR76H2wGUACut9KvfioSug2ivakHH6BbDqJQLmjGK9j7odZ6T4mJirz
mIw7cfpeHvUOasmadlG4FZuD5n+a4w1z+IpyF4pPBlRClM4wNvh41gqgD8lC5D1uF5A5FmhPfZrD
W5pSdNTcyuCJsG3I/xfC0SC1TZklKxWTWSbs6ephh7pVpNgTb5WHxUbsHyMRhpmP3kHZGwYie5jO
7p9sAifGrwFAYhZq3oOYcE1ea0Zr5FKbiYxldcBj3v3kwkPJSjf1yVCqN5GwaXrcKiepepPjQ9q2
Njn04DgcRvES/fwWjb8IIiIZeH8j0kapvcFQ1SyFIWtWXorcMAyE4CxQ+jItazU8fEo93VCdTD6l
UL1byd2sultc7cToJqFkz8cEQuuiwVOICQK3BYc6REX3ysaBADh0aEgy2pa4MPNq8Isr5dbP9jWQ
eGmdWLMxDd1Z5tZD1LoNeqcFVPcvhMDZtb7R1F8f8hP2n4DYcpxsUdxYhDzP/iYEYrNizoz+TE6O
h2jRRFsgF28lNppK3Y3sB3WMZQorjGZxn2/mxosRSQfrJhoIqf4hYDpBG151CIlJFuYrl5JnWhc7
CeRw2JpwZqTw0lew79MMl9RdLHb9SLcjUWzoOUOsAOB7NCMuSh3YwvKXegTXGMJDT5u93+2pBVDS
bx6tpYZPz3+K4mKIWGWydUEtc86pkIvCVicWlJeEd6wbvFnVzybXjVr2TqQpR/LzAc83Vv6tm6z2
eEDbkkjSElBQvbJATtYBLUY1H2I8A/WOqE4V+FRCHDVSF9ghKZW4F0yJNCtqWfNiYvqpNqlcfPXG
WkxZ81BYsBlnPh7RZX3vCwksgJcY1VaUXQXrIgqXNrnJC0t0ztsOt01yNdPxZIFuxF4V75VgXI2o
dGdkpnCkMPbZjEEk11ZZsO9zL0dCVMqHUduPcMkYRhe4fT0p+5bLskvP2G+91A9ts+Qjnr7RXVXj
RcbCUqdvSKjwLjlq4aktcJZU2biZ3KC/1KS2ds3OCLxI/y013w7w1WWg2JesOshIZgbwf4EY8LCk
tPAdVznaooqfQzcteTXTUY7UdcxxUxfnbPozg29JE5we9NGSIac8SUeOo9q9dW6ibN3427zehvN3
T7QJARCznHsFn5LVUn3AcUUPyfLSptm3HOKO3OUStN9rMmqbAr5VE3xhq7SNTCSk8cFBXGs3i8ds
tJeHxwrfUEaF+lkyHNKqYW90qMUWjIYkTeufoX2LsGEjhVEha6slfHa94VR6wE8zHa2onZhw5/hh
oMHWcR6VE86lg0RAaph9MZnZRY4eA1YaUDTk8zcCZqRpVUAY1ObHMB0689AT9KqLX1p3xPnOk/Mc
KVGMOP8U5Szqi/4amLdbourvY1bYRnxrQ4AhqfYiuBCLcwpcjIz2CqfFOWbZm8vl7Ob6O1kQPqTg
QvpLmJy3VvEWV1cFl49QfQu4GTVsYsl8Vf2NRgCPv7ckFgYBwH26VkiYQiT8FoCrFd1oL82BenVk
jdGN361JTkZ/RGUMwHUcqLQCKgNmqnEZH4vyrJTvEcirT2rd8ncFJUeyGGQ6N4CMElrZ1riFhuQu
mUcj/xrVf0F2LnjLRB+1IJ5LRFVahf+kmz7IHFsVVBbS67jRhI+CxHbG2LUv0iMZv8mZv2la2ZXE
Jzmk7CaPpH/m4SH1/7Ly0PnnXDuP8weRKApAljKQBnkYZyLLkxyphOmSZ80Vj3QcPjkfvsPktwRA
mRL+sAIhS2ibZyb8iAfJwkoxfnTBTlRPVvZnKtAaKChLqjxQTCVs4P68zimvjEGoELBpvCSDDGgj
/bUGUerkL8sK4CGS8cL6V3YvhVhTVToP9UMeAI9RO9HYQ/kVwZk4+BjbEkiVbObexJPo84CBRwUy
HtMdlpy9AvFEHgM97wpfJx6m/TDdRetaRvXKF//FGCQt/ccsTmnMsD4DlTdOThBSlw0b5iiXpipH
m15jhLPWMjas6a5WIh2hWC4LWzL2MINzDBGX7y4y+NjXD7ESOTVkFijhKsKnCy+Upg9FeMoSS118
RqUaxecIFMcI3FYwbHbD1Vw8uuxUZxQGknfMiaokE7wpec+8kKW1VuKjpBUMyaMrtv8qi/gU2kab
f0HYHwSIpWLYR7l/iVFqtL07MvhmGqZYcjBldwJykejESZdpr+GaiTAaWCxdE+00RXyout5rBA+T
P30glFtV+5wyqNEri80czyB7DLf5ITXfewRFje+xhwfNNjL2Ygr+hWxcFvxtoqxlFbiV0tC63Qrq
Sy++YukImgZr8Lco57Oqo9VpyQBfNCt7csYZomHKF/ijLTBWdRSLhvJdUb70/J9fgQq3ZwkvoASq
IWC7YUws5m1WXptGs43y0igAIf65oZiwlN9Rcq16WtPyfSr/ZqK05R4eRoPXLWOKgRvpSVLwdyO+
pYpwYxM9n4RJpa3eAt1wzYn9KRKdjoalgrpvIabZSjLYakU3V05d8V43UMa05qjpWtLNg66zT5FP
dzWrewd5SzLOKkXIJpGqA5QJ6IhSGhTLZGehKxx/K90uIgzrwAjqm54BryVLVD5AKdTtWs9dlZhP
tcW6zWnDY90MH2pK7DECUnLw35MGu1P6EsS/SLiG0UZBQptnVK9shCqxW2TyiXSScOLnOyP7Is84
bD9Bftsy2UvSewGLjtFpI5mWncf52R/0bTLoG1q77DS+E0+rMS6o2rNgiyYUyxWE/kgkMMJ4nyoK
qk8AtIzymKtfUwfdCUOgflGkMIqeniUMXV8KY7Qv32IdmVi7Ix+6CD3dWJesN4guWNm9UscZsfTW
dCzpTct7d2vbbtvWnN/M+rVGrgE9x/PniDW5xGkvi//k+NGOjoFI1gBfJb36KiPFyHR9ZalHTEUu
SaHOpJ00oXPq4bRkDEslzz2KdPnTnHca+fHjYRRuPeyaLp5ruI5qPoX5JuzB0xWgOSy9w+iG6OwE
89QkE9oisg07ycUDstMkth0m0BEAXkuhVniGWt2Zy196DTajymxwUWvurg0J4aNCK7oti39pesLN
v7DbrKRIwIl7RfQZmxYh5YiD43OHUi9qfrr4NhbvJiu1JGHSICaqlmFppnhnlcN6lnpPRiifdPiz
iWWWYromX1q6ifLtwMoVJpfJfEjkwdIg7fj4SuGJGvKeWIcq5TKGuKDhwgIU5RO6b+LbSgRdRr7B
JBAoPYmmyz/SPlsc4bIaukpnbFNk7Ys+ggYUuSWtK9hVSJxN/vRFw/MhOsmErv9pJP864xxbDsXI
EIMevDDZUplMvMr7CADUz291tvgwruGiEtSzfdXJWyF91WCV1JSBY0zrTF3opyvaHvZvJLKTiVL3
A6S6QCQ3Nxiu3muJ9yDA0gpkY4blugFEL6QvklXxubTvokCCRladiDze4silVYbM7wAhZUZ7qU4x
LLO1gao6IJF0eI76Sx+OGo0j+UtVz1wbP2UYEA723ScPlbVTU6/WeGUtUOS7rjZHpS7tAkk/FJ3c
8CkYa0NBG+7V4qOPVB40cVXynZkqgo6oXWnZgpaNTOEZ80DlzORKK7CBsWm6fjxhH1EcmlzqQVok
3Uxdp3w4qtVNHi9t/DHpOxEIuS0t3OAM24ymNX6vMXnv0lsvPMyeQuTe3+QEJYfVZ1nu+ob2X7hs
a6vMJ23+1IUdci2Dd0NlF5B61obP3N/33SOukKJIf1bfbBB8BOqdKI9Q+fTjXy0h6QV/9v97RE7j
G1EBlBA2Z0v9o7Fs1ZAf1ncn9ksG1dAeSFTUp6evHnT5mAQniuI3esINK/7GUOtRqXqymeHqRWbP
5JDIXlq/a8uullwEBDpNhXQybN0abaC0p16WALib2dzjgDrvMfwyR9+tU+XRoWylpDa1ZzKIUDjF
F1olDEdFJj5G7dOqi3d5iTZLKMlY1bFxIgzv3aTJdjUExW6OQ1oo+arC/FuLMCRYdF4lIfgfPAmT
MbjTG3ERLuZIVCADE86IynMgwj2t83M9NwSUzbdeYTLJJHqnyNhc1YrhFXqOh0urPms240XUhNpJ
lPD/+K408djNXexIYFex1btUIH11mfKqa3MvJsNVnFEQccu5wTDSGaTvO1qd0kRbNY1M8DVCOhPs
9d4sHgGuwVr9EpSL1YPBMvFoKLvy9qQpu4j/c7Ex5I2gxlBPr7j/FXVhXcNTTb1x4gLaNdZHNYJ3
EOtsLaOHQK+mOrJAIIucuXb2CggCF7+VkiptOtHwTLV7Lnp0DKNV4sRp7Yz/dN4SZkPLesBw0qeH
AN2pIdNFwTdGTDWX0VTot758qBiMAXllnt05fSr6UxHUaw/ZO6vKlVCdviqgV0xXyYRHlC8iYcJp
VIKBtWMyHNrEy/xFYEF03KQQsh6RLaOyiNQlpi/iiCSqH1amzgQF20A4jgUP0EcY/aRLKbIpSMIx
RvGWkW9DddBHP51UHx647+8D8KDSGtumKg4Tk6XiI9mlygml7olKUPrCJPGtpRcRJ30JP1JZtgm9
QMp6/CQFFnM2rRSHTrsKE7StNyZezWoy9Xdh/KyFz6K+GqbLCQPVqb1NPc58qdgV6cKHMvd11NxD
+crDmpwLzn7OulZj8w5Qm2QCgmFhRpvSZegUs2amUC47Cob5BFKg+8VFYRksjsu9GB1nBdfRUWPJ
jIdjFOBCjnXEFvvc2BuDeSOVsHPQUTg1orA8tS40jx+NdiOHx7pAOaMfm/84Oq/dyJEsiH4RAXom
X1Usb1Qlr34hVDJk0tuk+fo5HGB7gZ3ZVqtLNDfjRpyI26+SNpCgbTXeeQSW5I4GjYTZVDJceBYk
vyQHxFQ/RNpr2tJlsabKXsPNa9q3IqTvzsItkV2IEjBxdPy1ppTSEdT3pjrmhs775Tex0BmcotWe
6BAnQ4MtQtU5kkTWrlqIESKUmI60A+PTJfbDS8smWJ+aq10w1OmIzc99xR3SYxARIK0Q6JEnylOn
r8f6WWOs11tn3VsZrMa/oe+pJxQc0OLuGnUXK9ev8xKWteKzrrFlBgMxlzx16PEN9CWFVn1LVq8x
LqDZO1BFHJTxW5iZLFfZxBvwkjnf+c+0uj7zZ6+4oCgp+lCdXMdOdEqgy/hutKYnAAaEhF+QEhnA
zDp8p1BNRPOdcmlV9Bq6bcabHAxVvW1cd9353jrOihWX/Cq28dt0toPxhiVd5Rm7qaoeS8TUyeqO
pR6jAC/x3nE+zOK7GMWbxP/iDbynTWtaMTO/qCQ62g3x+mg4gcYpi0+Nuh65dsVzM6YPbG5ag6l6
Y5QnE5fXgMY0dgemX2q1V5r/W0J+SKmZyPFtj+lGWOuuOY/OOQ2Jmqznmm49jgTjp15cBU3MvGLF
xR0vpX9pc+Ox9l5Tqzl6xqmsT6P4io0DV8a6YVqFSUmCcwpaIDewBabxkjg7ZsiyfLNz7oW2/FWC
tqXPYeZtaXwZyD8DJW5T/U+3KYfq6sDDVjDy0Ysh2fTtF4nnOt/NFStzagGmblXpby1HbroXr8Ql
p/zQDM9uEfFexVEyQgexu71JsLaH4DAP9lNSuMfU5CefGpfO118pKRwb0PMkspaCHSNDEf1otBtN
DW31jBEwLxsAOvKehTfDXJJlZ/obPX/XLOmukaq+jGdEbUL6NL8hr6C6Xqv2qkA+1VW7puMSf9kH
Ghzvko8Ys0jlXHr+U9X0j+f8xcntOIGlg+7OWSTaCWWlGQQHVf0TmREU4N50OJojEmdCB6qjMH8J
eFCIafwRGb4VBLVtixVC/Osd8KPxY6VOIx7hpZa+kP5P1T/5IT0P429JEm2JMOKGHKw0iEwfKRo7
x6yWKfBAQzW/w/mlIWrplSRfUZOfHB7wI6ApsWM5aOm+iI49tzsJkJzZ2Dwl+LJm0/ryGRNHmGlc
D9YtcbiUW8bhzkT1U4PaRjheovQ5btk/YPeJXqtFhFEAWppzhYRoDveiigH7fGgeBnX9WkIyqPt4
PbPRMDCM0RIVsMra5fGh7BFHaZG3090ECywjDBtTpeQY3drr3dWQ1U+eNC9tMwVT/t3GLtYRzB1K
SFggAPl9MnxYlHsC9eGJWOJcfynXhf/qXWlnOWr52wy6Y8qHzWRae+6Pkf7u2OFi6NDO67XQqwvI
8Svk2mTKCR8QUs9mRiC2249l+lwOWFsnf2/G1Z6+ho1iqyV5MBmQaWtF7I7TU4d64IeUSYQXC5rW
PM4cWF4KZzqZTIAe+97e+IDZTlsl0YCu8cgmcZDzjKfKJGHPNjDjaqUCM4Bt9OCP5aG2P8z2M6nn
gzew3sPukMRge9yMSEpEQhaElBpeFXybdtSDaPyTng6KTTtXsXduOJD686PkwL2sOf3OJAvGM3Eu
sHOYx1S/uXPPCIWqZAAeIqEUd5yj45ssSH/2SGfGvZ0eQYLSI1E0EKPEvckbGuj+OY125Nc5xD8B
7G/dhRzfB3MXYyTyun3UGRuH0/PgyEc3vCdVB9sMv2earazeAO5k7rwRbyGB+iKEi4Wg7nhQkmqe
1MODWe0XSgvwkiAfj17knQ0hHyNzDhKb3gg4dSP2sKyyj0PqvXSOznGPVSB7YbjHh9Czzo2W76qq
v9BztNKLmC2kF1T0utfjOTWnIKtYmk5bMZ7y/tA4CinAIURsocNN27rRBYI4gd7WqnfasK38e5fo
mynNbmqywWL8jJReRkxAy+u8Eih6ODwUUpfTsvSEq9s4I1SUHlvHbrHqVvrJTyIsQvxctWmLUv+e
eYjYQ+ASaqnEHKSlu0mpCemGg8j79WT86S5Tcr9Hc/SYIAvfw0Ez7mVzHLvhOaJ2qmb9P8zGQadw
O9bkZfAkS+V6JNaIIl1CByhevSQ+uJz2eHKhI0G+Gl5q/U2xvoqte65gGxUEak4iOZTeHmJjaRzq
4mRAnIpjFm3+s6sQhj4145ymx9EfIA/+OpCaaTimg+69SjfSPWk65t95j4Dko7hmHeAwNteWeo7z
bwZrPE6HuGyg8ORIzRRR2sQxeJYZZ2PGNJrxMvrniLOLVDLJgy0mkD5sZ8rPkTxY6Z3qoqPOyrM4
XcCX0avrUL/n9ruaLwaF94rAtZawL/pEBbKWfnnrS9jmyhPJk7LmwGfbHyLvV4wrNprrZB4Sk/di
2f2YTMthfE3ry9w88kDneYRN7LFml+lyem5j7wFDzjYbSaZy5JsEwzv3mc2qXdIBxY0xAmqD47Mf
McAPWlAazSm0vlO0I+u9Tt/N8oRN08vZ4J9c5gFjGk6sZ6XLVwjLfqX7bPAsDvdsbwQZ/xknQEuY
wNf3QAZXDRpSnIVcn/iPUFnYoMYcYGb0Fw9nT5nhjGRsrCJiSWhMvSAn3t4F+3vnIlrv5DY/Vo61
v3tIwB65FOOWzZs/Xvzp3ExUtfJpVLAGF1doiwzQwqXyC9wPZ4OuIpNVlSCbNNnCWtXWdEYRZeU4
bPrmNc6OhsdFGvIeX5SwJftvfxXWezttxpBXRK8jhgDYI+Msq6BynFWFs1HKakWzJyFC/zPR+KlW
mf6yLDsH8ZbyNgaRwux6NqadycOxXuoVQ3Wbsne9evLmm2b+izlKj+Zn12tIY9bB48KzhwYst3Ve
Cpo05r0Wnc8UBA/YhqiMSOS7SJrXJQYJUTJQ807rFvc/gKzEYsj0EKNJHDfGR0+6y6TGQzgoM439
MIqIqkzWDdHX4jTxGDD8TN9EFNIBCkstWCQGkK8XqcYtgM/dXJCRafXLgBHLkD9NeRH+CcQdEjro
Qtt/tFW9h7YPZvNA3jAC/ZCfI+vFQEmICMdg2Vx3asbZUcmvhuIlI3zsYCTE6DBkpDjnS6afJvCT
J80KOhbSZc5dlrKOd4eT6vGesYma4u94fi4wCcragDkFSccUmAHo1uKUWbsMhYTcrRGR96WnbFmP
NxxhQswd2EXZewnCg1jxV9DIJLkoH3UjiYAfuUEPTEtOSZDS0xXBcjSNPwMh3jcOrsBXdlOWcUDl
C2TVP2tqI/AwVgczBjjyW+hPcVsGCjmcUicemM7dQ/+1qELNur8l0Dw0n5Uga0jzCsXPdQER1CKZ
xoYjjri9m7USKWmJPer3WnOPrhZ/Cu+quF8o0OXw/AsUlIeUT5ynY29aWrc2ec1S+yGzxo2i0sfG
ACWdJJjmTW2RKtfWvsVE/hm6b1V0jKJjon7FyGt+jcxe1z8RoM28Hdm0PDk5z/QWD1WfXAmcmrBp
c/viVtw98YiJejvhcC6Lp5RX0tzcBWeXgmPg6PzLRn4XG3qWA6t5ah6y+Lm2wVDj8/0MWxzvnrnK
829lQjvsP2ztNnCvys5fWZiJnXheU+dOBIjZ3GQTHmc3SGSRszLilwIIZB2BVLkC3dSRTPgm8YF1
TwLMzwwRyynNBwvKleQpSIpJrVkIrViis3wn5gpggmWSynAGp8NP0VcbwQF4nLoHNx12pOcn4ljl
dky0h9lh98pBCE8zS7WSPC4KXAYg9u74+7r9kx1+FVZSViqQnIoDB5hNZFg455ES/McORzdEoFWf
lFim905C/rU/eL3E6wcupbho4k9SAdE/xjb/GBhLqg6CPrxoiuFEXCasiV1PnTqWx/R1Go+9jW1/
rxhsMtluchqrLYBGTFIQGBk9o34I+uTf7LBCKN4LBWDqW/GMogUevdjjsP4r8psHmBMA1JARt3U8
PMye2nu4PcbGWof+bw/+OvagRXSHFCyedrRBgLiPcMMMVIg4her6K/tus4A7IcqtXW75nEKsOj92
Tb8nP9O19glJXBYVoSpMxPx0TO03cU64+qVxMLPPumCpwvUzOicPxackaFix0aPBC3FtFXNP6CQq
jbi+JsaWAxcYOnxNIx+QJoIo74MqZKkxvY7ja9STqK/Xpflemfec3Ow0jZtmxPhCCN0ZX2l048PR
iO34q9LfUw9KKAB/wa308E0vEdXwnmnIBJ27Q2nbLzKkZb9VBVay+re3tV3n/FXVkgwJlIPZoLc4
L909vkebPVp2H7HtZCWSI5dkR0N2K14i+gtCcCtG/d22EjsULXfvXU1jebjt/XefjdScwbep3ufQ
Y2P851TPVQ9mwt2RILeqW62uuJ3bYadF8QrGZ1mvs6LjI5MJ18haJnuFA7K39zNOASFulXWogZ7M
LLApjPXUR0aVJI4B8yDSZFdZzWaU7dHDDVpa0Miydw94yeSrJ6crz5qJGc6a1m5qXYcBOK7+GjvG
78Avy/rO254UGVYp7TTaxds4hvwUms4LVJyGTL/dTz7Pt9a1/txyeWWnvJGKZMtq7Stxe04BBat0
zDYy0u6CE9ScTO914r+YOatHKBiulT7abnbypXxCqOMWZ+Fv1AeUPPZ2LccOuPzMzIJW687C3oU2
PRAejTAZ0uuBJzr+KjHSTE4JSKhnjepuuqE7TL3/Zi+DNT5LIhBMpVn/OeVXbXiaW7ZeGUxywQ5t
6NAF7U0IGWbZ0brzVyEEha/UeICSamf13ahkm0y9GeT6j66eBQ8QQciUlYAT760x/eMigSBU4m4s
tOxoJvLRcKK/muoHymP3lNyu2piA4uTslbm8M8LtkpOw2uhLcvKeOwgvFqZnPIKpBng8s1CZbchs
EC4iNjSa0wSmzh+GHeb/1BE6kwN1FATP4M5AXOKdYAlZWaSx9RcZVciQKn+a2fPwTForiNB+Cldh
aC46f+uuxwFZPGvYGYnYrMq2WhUWhkSX3WXDKlZ1bEMwRaAtjBomkMy3op2yQeB4HRk7KNM3z+fv
DvmTb33v6/45tuo1hcmreJoZFSBSsx1XXnUUS7xv2QLatGzMlbU2iMrW7GVmvHZx+M9F7fSWHTsX
76rVqUMUDWNo29mvndvbZGVq3mi3zqzufaZ/9WW6IAZ/1Nw+tDJc27qlPaRl/5G5rC7yiKmGQo6i
uaYozhbuiwJvsOv8jOTuuVjJt8rV6PxhOmBzsaxWcNaxbWUg4AOFgsqHM/K07gzBpvPq4an2ACLh
InN051VGaBvzbymSTWVM7yY5j1pnG+0WQevNT3PePLqajz8j+rP18G1aXt2iCgxof/Q+3ZxwBhyR
cLDWV3Z0G3nY1+kzqgRrDn8zLDpeUm4kI44DyThtplNrlX/a3L9pRbwG043TzWcC9j/IImGHxuPS
OcNaORoUbpcjZX2wmDK1Yd7Y+B0ccMxIRclB96bPSMXPBKrvuUTjdr0BliBrLhThXRhNexPwShbj
d005WRdZyoN93GZREWR4K8ySrWejyCZ7CQ8SEYMqwDHIYhP90xS7aARCWg/hUxjjiyHgY8XIXUVl
s/j2+22upycAhw5hCQwJJTF7MWZBl+JY16t/OqDHjSe9awnIqRQRej+hsjLcugAZe9TzDn5Shki4
6S02do5nvUYsqlPU+hF/ZZ5y2Kcr5i5tUiOcZrURl+EEUdRX7uMQ4WAlRZ9gDh9smF6gAFtBg0RS
Xzqd3Kf9Jqb3hsuiZ3GfYvaVBsRku0V5STyn5nTr3GJ9I1IGg0HZjEcu8o2wOO/21Z+Wz78dD+dM
RzGfIWAN9ZatAaYeRvFEzmsF2D5i0I55OUdjz4PFYIHDVNFcK23vLFW2//vauZT7Pbi8QIZ7Usls
Qt3l4UJ7ac+RMORRjPDrbCMzX7P9n/wzIjyLmkOcXaWcMAA9lx4O52ltWemDZP3HVS0ndUnGYBjb
neZ4a1eRsZFfdHw+WfbO784Yb5EPA4+Xf6fLs2lw6It19g9x9R51xaUDB0Mf8pekF9UH6JARHs85
e8p22nHQevYi5830sN7iV9e6hOfHuY4eQ+LAIltn5rDzHIOAd0tgZmaxrnl3z+HWnV0WMEjLytoq
f+cUuNb4pS2Oh9orX4F970Z/eQH/6cWMT8E8NKHDtZYQv8jr8lBMzYkia6SRpTqFDTXQpRqEa9F4
hKn1buvX6QAcYjhXy8fx7AJSW/6K08vkYOjErJmG2TY0qq1PRXbRe7jmTxLCgoOApecEEzikF7r5
rxsajiMF2K2uwzBHP2Lg6k4UhLCt0Bx76BWEAPMi3sdLd0OPHcphsaTKJ3rNqSXkFjfQ0Cy2NNGA
8RqOcxt4mG84Rqwz8WOH2MFCkM5QQQtMVKxLXNc4qpIYeXp3jX0xOMFiruSIzXGKnET/Xjg/cjg0
VRwsguyScKs+hCxWs40oYhvnXrp4gEy5OP+QDANN3syFdk7/krDaoEcAq7cFvIaovwpP2xkTKBbs
1zsWMxGBSTvH82Gi9D7n6W0pH83H79qJD9p47cvqntvjLRw8dgCnosSdP6zNjqMVykDINJoPeOH4
2jRw2uKusdYfpm6dt9nGrYbTYCb70SDclRcQOSOHGSgmmDGvPYg2lKVmPhTQ/VJB2e2QQPVwxz9J
u32B92IxoWjV3IO2NsGtneggD3SWo512VbO5tWZnXRKmsWZCiBVEU0gF+AzZIyJXGDTdWtaWHqzN
BN6BUSsPfbKPbzHBcre8FhERjV2utENVW/exjjY2PVipIgsjSqKc+GNqHtO0QzNk1vGEs9RZ+d5S
8AWIvw5PtG4TcNeWdpBV5o1bU+FUH146jvrdcgNIwBMQRAZmTsJjI3QyUb7MORhqZZ5s9ZvP7LbE
G088aWfPajHtk5Hrdd7CshWb1MWJbd6MiIURlLMRDqEZopqvq+lQ5sgOgnZYp17PJpzQmYQtpkFJ
Yi7865kLtFZwhTWEvvoHugEDH56PA+DEY/FZMLLzgBAYCUPaPs8GXz+BUFRwIG7I3r0rc3pwPHGq
6niRR14NH09z8x7jTJjDe9n/Y1XXhsfY/Fh8jz7qKDEsFg7ITAN4ruhu+7q2Gm1G/8Tmt+39FqsE
ahQ8kaMJNbFznnuoYYVzE3Klo+ouLKEEJdJDoF33OQcDDQzoGiJXOY4Y+G1cUfbREVhmdhjyTf/C
OxyfJGGjpLoMkgdTjLuGmlQ/eq850nvxLWbp2zFiEpEvTHYhYnwXg7zVmNcXjqRR+MgHeNZp2wAk
4ZDJiPpjY4DR5P6I2dGQzjA2mnsGXN/Vx4T/rcn96O1j550RE3Z3NcEKgm9lwrExzk1/Jakf0dA9
m3vlsigHJwqMJ3GXGPpX3VMQnd8Ltj90rnClfIbNLscMPAcxCSWXn4SBU8d9sKBXtC1d3KHpIDCB
GCNusXItprG442CNNws+DSnmU+9FP3HZPQhTrgeYzdJzdjGR7UEUe8iGgr44vaZqfOCCfMVi7sKI
anGi2s3HXBFe/Jy1YzZU19I66clFm95ds1rHYAhYFjQ2l2HGso+GCRp8kRD9eFiVHEGM8rPxzLcy
cVSgE1xNrWhxp3COZ5oyAA2UxsZl2VL79FkM+JhxPNXWvKMt/dvQiAFgkbXqYNKOhnssk3atqkuD
nAFgBKCuM+qvWB14oluBv0yA1hrU9pHM9YbZeivBdRlGdvSUuU6jdOk3h7WjONT5M8JgKpDQJ1qc
7OGWh3ixLCYxKe5dmWKdT7Ndau9VeAHeslLm1yTYQeEUfNFsf94m7nboNPRacQiHCceb/cpCYa3w
GgjmKepJbEBAbYJIov3TZgCo8r3GapiwDrflP4dT6TabiiNbqqPFduJQ2jQDs02oDOOx6LUTJXB4
doggufIygVJOELbziiN4/ZNw0onZboUuVB9jfOnIHNuGZBwNLyNtOGiaEXI8jqu5uTrGS+v2l9H6
6AbrOU6jU+sn71V0lhqpuAW/wTbX1nnY9JA9eU2Ku1UuYTx1twrMEfqa4KZB/V3Gh9tE9YPq7VXG
V/Tm+hhxsyMdHZvGvJvkXoph3uv8wWn5lKT+vwnx8sUFF1XWOXv5GCt5d8zd+mbBncmKU4trLbOL
9RxHzyLEXQPWclNAl/GulkW7jYzXA4UxBsrIwdW5NSP8sdvGrpfrqocvYcb7pEs2LJ+fqyglQDHZ
7LV9GFjUVx5DjLW7McY/Z1GJwAnRnH5FKIpAz4q/aQHKuD5pgtHn/EBpzF9H/yNOM05ggWVOzq9e
4SrRIonYNCoN4ZDCEf+kD2SeCsvxr/nyX7Ft0n5g9zipMolRlf323bHZSdpZ579mXRi9FWWiL7Eg
xBSeNnvWF8lG6jjQ65lcoD453P2V7N9wNRpY0X3wiXjZ6tLe4KhFF9Ubaz/jefagJHXdzQdG1Rbv
eWJBM4DW7f6b5Cd9Qw8ujc8ae8FFg0ciyUpsVfwkU1utG9IBaXUesn0376JG7mMU63SLJtVH9oMu
xqAhSlHO00nhMRBRxEoVwCbSaDogsHfaHMharGYQYNIFLzmOPCmaozCMvccApHnVqXIhIMSS1b3g
eE1rJWORl6y8SGwGRMXcML5rFuMrK2e8jpL62bGmxxhtI/a8p5STnsyGa8VdO9EMFOt5kOc8Dumo
ybhfp5DELXVCNQ5z3zkaIXTOeOvT5mC3HzY0FQ8snKHr1IDjoOGHarEDNwiQ1mn829RowOa8TvCe
VUO1nyRAd6MFSyw5hn+5y3YEN6ZJfBaCH8kn5j8uNeYV9akGIMYpfjZ6xW1vP9kfKWvLxH7S5vQS
5ryRhIlGuWQuioDY+0PjgwvCos1xzWOBlwjcDsxTYP5GFI7qxVkAQDN0aJqHTJSqEJBf4n+UsfsV
cnAcqVcI2pJghYn1aayf6BF9jGrgbvy+0k/vku9rHjlAsOTEDu7hOzO2dfZRK/IUR9/TAktEx5i4
Qu9HF82eV7nxz22vaf60QCDUhGtBZhsHLkBWPLrMAmljbJX2q9RfaLLfGm7k4Bmm9AMwgvTZt2YE
qvyjAzUy+YsXVgFWJYI+emQ6Fu11/OUwEgvSUqrFEFby+lRYE6OKHR9X1MaV2CINKpSm8CYbPVBl
tEpdecZ+QMw493fsRxAIPO9NhqTkq5L8BjSoGjuUtuDmdKbgyF4SqtsoQiWui5xmK2UCmUL07Kvi
OI6ETC3waX55VEa1tiL4LzY/E1zP/dZhT56dteonVnz3KMZJGT40iHOrFv27KPJL5ZrDCqJCHl5K
DPfj0R5PSqcAAvxfQmJ2VooI81dCN4dnDFvd+m0Bb6FsYYzCG6SOPbiUcFkA4dXifNRwmLPy9jzN
5m6q28OCPuDgirDL1qLhZJ3AmbFpgE+KU53UW8OkF+9q8uXj7K9FYURO9DKGxXGnu+z4Bq7QKnw3
2ycjeXN0ujxwitfyd5SvekMmRQuaYsKSOK1DVgc+i4HsRR+pypCYZcvHev6QTNyAc2AU7FAH1xa4
p+xXS3+HkDx1E0+vyAgwJNqF/EO7hXzusojIBxUNZNrrVHF6/6oiHjj8PxpQCI1RHW1ZBq3CKPDU
T099vK3MXdhgfX9NDBrt1nPHayUjQQY10Hsp5FsCzcsiaerDGxrrmEaEN0/8LKt2lppddGsE/z6/
du5b6bV5EBnNQ9N/61jCwpgMdEFpAs4mpXaFc8rQU3Uuo65B93qt41efopKOnJ0Ld7dReHVqYhUN
sDO2XSRxo4pdpFqoqrbxo5xh26gVDbyv46JMO7dWPg2SPKCBMOtofIaKcZWC+J3gyKP8o4hedIvN
Kxhl1o9+5+7rydxkkybXXm7fvSb5lGw+2lL/zQu0CYRkzckoI4yfZz2ZAjti38PE74pPANG7aSYZ
LhB9pynweO5S0MurdWtPEL0A9BsWSX2DhyDom5K4eMloMnruqlsmQc7cTHBHO53oQsh28Ax3qVgO
pj6GCFRTGnUHhLGyDl+zmVevSLp3KYE/8OEAFu9tVk5kEHn2EP82j/WC2zOeOnHpdSZh1aXbBtqE
DlEDkmaOHkMJB4DKchMxf9vnrrsoNhwzG5kOO5MNO/PAm5lI3kmCD7ffMwVWXtv58ilV54kg2FLP
o6S2oj7h0em0R1fmR5uvqRf3uqB4BV4hljU0TXnzgFhK+TezUvdEGDRkgVzADjahfvyv/ZDjzEAG
HI09n+6DA1rY93LsdMy63F1sURq/wHAVES7U0EEAGLuh2vnt1mS2cXCSK/nSsgtttA8OmjBy8LJX
Dnz2EGDhX13+6j0Vhe1BJrjfbPPaQ9YotXskc8TPrNjWRXbQkNF5c20IcuL8+KMNlCgWxyZHh3Ly
YWK9mOPnFhE1wiJG0GGXVtizpleNzWo6sBww2fBoNtj0t7m/dtjlfFpIKvjPZxmy/6kU15i3Vg3Y
buPP5iaIwI+k7X7KOcHPWZDPIH2clx5PU8ra0uhumkAqZZzQpwmL9FfcveIgf7CpgKvt38xjWF5S
c+aPr6O3RTcdK4R7nkqP2djdVuX06lNlr5sFFj3ap6sY3Q7rFURv7jgD4Jnmd4Ae5cGw+u9xtire
kpTVIOJmzWMIWl+sfab5BlG6rgv+Fjj1KiySWRrEvCMUF16MSaXF1tImX918H8Zvj41OATjZlZTZ
kDhyrK0ehUG5dESNJ4MORHM6tvawamEDC6++hnn7FZLFMbDWhRDwlhWSnj2aSDxt/Gc6H7NPdPpU
u7RiYnTSkvkrAystmHx5C3suJZuq5pQEwAsZVo0lXU/Vte7ccxGZ+6Yn40aioC8KYgFqxxZoN3dv
Wf1BttdnUxUd54R0CiFUH8tBuG6bs8MAOnVYvLv2wwizE/RM5Jmf1LLOVpa9Rtq80SzjsSKuM0bF
WvagEGnL0NFuyR1tROtvcERtCfewpspXJpbnQj+7zXvCKNPXL1n97rQMKMsgARAuTuxt6KiD4zDk
JQOg2HmTVj7OshyrSrUjiAmtrOL5fVmQUwWq67Jh7fi2U/OsBn0bI4FbEaqWVC+t4yLP8m60vINP
fK3zv/RuIqeiA9KKV70kQARBKSe3maY5govzZpUYNQz3fUAcaEbwuCTap5cm3zrx85hGG9WwVXfL
Z90iM2c8LjvnItkL8C7aRS62i0ldNfldGK8I47yDxXtPHWHCsBoV+kaprwyBOi4GZIX0KFJxLpR3
sjjVSBRnh2tkCLtAo/vNg4SgJfcaSwKEs62Hd7KN3835s8dbWxLKBEy/L+U6YTrU4svQG5AerL20
vR8yAuBW5lVDwidx2ttoUl6Qmztn9ldec0q4NCabBzB7lnxaw3DqvGwVR2+1BDCkgZMixz5HCHu4
hwZJi+wShkHwnH9y8+bRvTQPiLJEpVY9LxGNDEIHBp43uEkQMxV/IA0RJHjhNO1Vg2VUhPcwfrH7
ZNVgQ/bdL8HWxlL8vvzbKg1afX6RCkmUQqywbCQTnaerM/wzYCFE2XQigPSAAxeLgOTt415yxVOI
WYSq6yALaTJoYDl/9LjlRzSzMuf8WUOUKsXe9vvTkC25sYIKPP0R9NNGYpaOIkRrwqsa5/gCTLM7
x/AF/eEx5gybadfehHQCDprtVNL8xPK9gSngcVcYGouVFDIq/yJCqcanwjYIEDgxQdYjdOSuR59r
csAMSC7UUNRNsE2gh6ZuHTBt1ocZtcVKLGlsEtDIUQDQ/CFmaWx/1LK8amTsUddZFzMAl5cSwcYZ
v3Kyb/n8mCPSEk6T+hstsQy3r5X6sGW3nRKIDdiUG7A4dagfpwUH7SS3NiLOzRKk6rsPYE/CF0HI
qbLVKBQAEuSxJbLpAmj/qWlDHSsxZowQxY+eseXEfrnEBJzktwb7L0ZrF+cKxlv2PS9x+8Voz/kl
WIAxmAUa9dXX31H768OKkajgbth/KC/l2Rr6mxITZZ2GVBR8zeb7QqgG2WlXAfrAb+pah87cJTrD
P26F0VUk05KzP6P2586TPXJII56fCxInsfXehDUHBrE24sU3A6t+9miYIINaPM0OPOO5+425DQsw
nw0nkexPpm8T5WMR5n3R3gyd/NXWk2erQnMyPwrjKKFseeKvh8czM0vZXbRfjIDRVQvDVVxTcDHK
QHeno1v/9dJ47OYYf2zIWKbkrlsulvae+Rt6L9Np8U3ZhPomSujOxBgG1FeVP/usPFS3rGihQw3Y
oJzwyeuKq7INjv/zpiV1GgE87slrdS2iYKK69chL1lnMKDGuAHifePQrf5/09yoWgUK0FNMQSOt3
IBBeiMd5elLVY2MgCieECZGNWWVv4vysIHebLHg72uza9K6Mp6y9xnjTwV+TJO5oNhrVxqvHU6x/
TzbhWv1iGedJ+LgZTIQx8RAmizaYfyYz+nmun0wQDuCoZ5cRXbAAxV9FvL2zmM805JkrqTKHvpUK
2aQ0Xlv7x4H3aXCBZhpRhw9LjESNuc2r5KXFcjYOOXSs8dRE9MFyXs9ItWMiuFr4yxQx73wx68kB
xi7Oe0DivYHdeddQLYyn0up2TEqN9umGlJXilp26i9GkqxgHclozYthki8LxuSHQMZPKVCVVxLzz
Ow51Az/vCSE6dZmzon+Z9SuYF5rwW/mPdZasK48jNJMs/o2VY280cTMYjB2b4mLYNt0S8Mu7nc6Q
teDRiIjULgC/qyi+uskMypEQ3kuk/9Es0Gq4HCWNxf9xdB7bjSNZEP0inAMg4XJL70UjipQ2OKJU
gvceX98XvZhpMzVVEkUi88WLuJHB3vlNxdlnhvAt8AxvGI7xbpEX9Ms77IVN1dYfXriUOubX4JFG
p9z4nJDtCu/nuP2MJs2VSpcq+lDHQ4atnK6GWT75j0jrMWdX2cOi1Nf6pyPQ9xAPzPpRBCxq21vS
syDwnrWQS622gVtDNYr/4kjfFRLtCe9kHVfwyN4mF0ZVszmBO9QMHa18uA40nv2Un4FYdU0K0Pwz
rjOKyJiBqmjVQdAdkn3S+zuP9VVc/sZMGykhzlsG2CSN+mUdiSU1DDzqMGAM66qmew17UAGKR1Pf
HCNa6Lo8O526i0ISybh9TTzOLn7LfNptK+HGgGvi1w8RgyHRYr5CbQNon/0GqckKMtj0IiCSlyi2
cbZS/PKfwaUdAqfh+ScqFNz+PY2OvRWv1MDZmp6GIx3cAyY+PcWUSCjVUyRuJ5wuocn8qm166KCT
BZs7ZzoSJkpXHTIL6JHpAllyBo2xPcMOOne099YlJKiCtGALGxe3DNc4lQwHDTuU6mC/4erj1uEs
himSvjWs3q3GXJSVsWjyJ/h97G47r766Y7kuucn6yDDWR1seTHWR8jtKykQgNLoWXPzi2be8uNck
fzeCdFk4m04i1+vVIVP1dWwBBx2/jJAkP7ZNYZ3V7FTHDLwNP9gjjoyo5cEZgvxDREf5mJm0JWcl
xYvALXvh7ig1WQ4DfH3jnvPws/3wlrvKejBrZLdm09AX0blEgfz3KGXTRxmJUv0bcNvm5Hud8uAZ
4QUfOmWeiNbYDrKAw1pvV8jBM5+XcvBb3qbod8bRGrHMcHGs+5RylykJ3q9tjiJDee9BtvkWVshp
Z1MnC3hjGqprJmk8BA2hjETBaCsY/0XI3bnGECN+KQ/CcX9R/odkg1wJMqRuk3RsxwP01ZAP9lGX
67qFSLwN7YMznHggKQb4zybPN3nhbkQxkubGDcQfKZSz3tCoLHeixZaI/0VK9c3q4bhTpZaYMVk7
Yy70r6aDOIoLlJvRImwxJ2vkx5nlg557gzzp0/ViQhq0n5Z8aeKmV2QKu2iuqq8SvFNIxwuKuGSi
bpuByHFO4OE7zCBxso5Jid3l5meafnv4eeKMZsu6OuUyeAv0dB0mxGkCsRi4RqvEutvfsWP7hBjT
m3eCPv3Ai15G5G2fxfA7GiASyFDlZ+GxWULC0fHJhxC9BZblsEo2pX0CwViN19xpl0NZ7uzhXWu2
oc+8ge9IMfEe0fuVA0Zx6fK2jcvYsMsmWYwR4aqU3qJg+zya7soS1puTqryx+fbDgSQBjnz9bEC9
S31qB7uzp3wVyqUvN9nwK1mZDgl1h2clurCWwY1LOIgDRcItU7DF+rCFdXOTdrxIxqeEcM1nX/bx
Vacr1oE0RK8Dmteo17uWid7Ir+pwKkEzku+gXnRTcWUI3HNT1AupXmMMsA1PH31VcBYqcA2rCv1K
txZRDBMlSmknY6tG31VSiI1EA2kH75DwrC+wuzrhXwA/K+aEMwBejY2GnQc3rPm0mnNlnSujXgsH
Y5iUC77MXcMvqtFDQvTDhj1kZ6WnwiHD3z1aDqusoGGR4iJSpi4+87oX+DSVGZG4DVGzh0EqOOtL
bG5vDK0zjzKdDipgKK56aTK/HRJEKoXcMWr6TLgFcTNvLhzocfXDFR+OM6G7JSk2Agf63ZlgN+SL
KXvUUar9zJxpSIAep6zPB7RJrtVwLb0Lq/41z+1ZUgeQT5S9XgNn7uydUC+RxuORlkOdUqJy+E0D
sMmQJoT8cdyHgWRH3V1TYvMGla+MdJ/o727rPMs2OFhs/SuV1r6pStz5IY+YQKdKRDUz5MpR1nre
wsTLQbM/G+ycXfQZ9mLpTLACj5QbI7gHx8lp80WJXhiKf+34nKicDTQ+bSOS78hptrLHgEc3Av6b
DtdtXn43w631xTYp2SYWwzpBlFb5LvkiPBigbUsPDmIComx+mQ5Y+96oN3ZaAtx57KFhTkBPBoWC
JBVa3ayTzTWun2FgLwUf96q75amY6YDrA27skf1rNRW/kOoyDuF0eDb+RgtgYMTkPQmROGDbjqnA
iBpeEzowOTUtb+t22bFEdDFN2PhYCSV2pdIXKAPxXNX/xvZLQgbu+r8Iu66FPBBiXeqD8lj45Xq6
RjTCngluGhFoM2P48JzPvHqGOl7iRz15ALoS67K2IJG6zHkTes4JLPK8pf1Vsnh39XrhY5K2OKig
WqXhj1EbNCmzPYx4ccebJfdBQy6YV9A4et7LD37wvQn/S6i3HP9Hhpoz5j+t8jbGRw1fkFS+M/Ms
1M9QP8rukNbAQ2PlDZQ297h7wYxMFTBQYX6T7KgTzU7DHZo5Njyu6fHBsjEZbFX7ZvqoMTr26/yr
Q2fSId+xjSaQ/OEHGx1xKc/KlR1+RTh+GkvD43FgUUbIUFkX/kTDrohn7Qz50wZfmLJuOQ7IAW+A
jj/TdGiiaK/0zWzbbuvZL+CRtD9NSLltyc8z5e7bcZf0CXc0NjXgOV28/lcWTC7txwRbyJWzA3WV
dmYX+32CVCa7i1f/tmgaMUbjjHsx7X/EXDUDaApI6QBnURmBGP7R2++wPced3AQmn3ENuD1wpBR7
KqCOijpIAgpyOUFzk+ahjPhnuEF4xAGG4azSgB3yf5J8gSoLA66CVFwC/sLUrjNilUfXJAiOVGBm
7sqsrmC4HDjkLfTS2D/Keq1F6tZgFE7Rekqlo+RlmRBowOACu9v7V+c/zBgzHrud/JZilRpvavZp
AgaTWEEcBQQzj+eB32BU3y3FfVA7FOZcuKCiqNi1b7ZtHwI2nbqy7rzX1M3k0eWldl9pbCxID8+0
/AanMagJyRr9NiwODSXhJWVwXGGCTsFpkS1KlIiwufTJFi5cGkB9IrMWG09ioTaesbw7dqxgbDOF
Jr7P41sz6osg1RYsL9b0r7coz42ZLMwiX7dhvQkTAMbOveHx6ke3Pnv5/MCK8acIN43/CiMUc7aI
tlxW7YnABe3x/jpNNm0Yw2Ai2c5znGQTIU2lVGfIm7H+5rDpakqiUrtyelcw8OdI+HpFHqIfOvR9
oKGGZu2G0XgmVPXqtfFX0WNuMs94SvNR5y23MuvkIn0UwY9gVAUB9A1LAKSMvavxvgsm+YhUvcUn
nfKrgqLTCCj3xWcGySZhFMR66rBv8QijXCjzouPAmBuVN0keOLxwYot2m2MC8nUifVwOWndYZSGe
Ay7TQtArxjvOb69QtOFgm/YKtarT39zkXaswOF1l7SzYNHIM7UHZ9RXmmuJe1pMWFMy16BzwFu3x
oMuE5x0OADIKgLgVbHr21UIwEGn0kRqBtmiF8e0gm6gD63wbKbikATEOwWVsbHps2HMrqfPU625R
kohxEIxVsySla5NbjIhitu+uOfykVgD/xmJQivBBIOhYt2FaY1l/EdNH3yhzFveLvvtqfJ6dsXaN
+GugaSsbyIldbWthLoLykbXhZydzkNDdm+kp54yRiM9HrJK/AWJDOqfb9uE02hIYIspYc7xwOa1G
dDqYefj74nOnuHMig4Lv10UC8yDINN49JHqbjNpFC9kVNj0pgO7Yau6+tHusZ1M7CtwSFCTHPTWG
fev86meElWJw+rcjCEkdy0znHppIXSHf7nUWqUCwMSeu6vAh1Fffvnr3oXifhXpW0NsVtzkq1Z1X
diN0bmr4+oJ+2xbvranOhcmUiafBsuceIxWPKsh9ISGQ4TVY/U+PQbAFpm7J7GBJGiXAD6ll/2/w
xnNrvjvhQ4GOMDqHzk9R1Le91LEmdBeltz9aCbjMuWkIgfFAQXmD6sg7RX6OHkREjA52fBt6YrXh
oVTwEfmAzXBONxVUunU5/vO0hew3HsloqgzMQFtaMc96wrwjuR2WT/m/1t0Tw804yluE/DADNEL9
1pLgw9wzyFtOkSdZs0o4mOzpyKF7wNJZdCsq6UH+GElpH0tQHmQ5bmx2Hmtt5OlS7hu5LDja6YKf
dUkMf0E80wBvetdpvwYe5KSZGHCdc9JNHRE7navJqWbeSS32THx5U7Aj97eJCi5NI8EyPAcTk2AO
xfOW8HqgVy9C/4oPaDmQHs5R9Hrn6Zra0sfdbTucU9VJp5GiaW04GwQmymeVH8vUXNA7OJg82w0E
tL6+105M6E7H23Al0LEtMWv6DBcj40ySXLLorpTPnGt8Mc1bwzbXHkPSL2Kj3GAJW+kFxQojs3lp
wkRhN0vxrnZQq2szsh3KHDTufgtJN1ArbmyAgcJ6j/lno4DlgMjQvZwOP4MLxBKfTX5rnY+u0Vnf
GK9kvGQQx0JUArdSlx6aooJLB5h9En12Fn0o3EcRrWx1LzhGKdybUSp5jJBgJvFDduUqLY2DS7aC
lhYlvPk5dq9oKbg/kDOTGqlVHvHN+OdwIAjGREzMrN3XLUkoTkL2fOXnADxG96neAmw9Gmj9MJKW
mNxt8pzM3ts2/avab61GL4CSzcXxaeU4LnHeNhGQ0MlPJmYxH4+wY2u8KtTvDqpPYKg4LCBSEEy0
K38XoRTjrWUGvI2EdNtsqpWQFD+iHUBfJBHZEqTvVfDxGGmGtt8lwKJkAZU9zBHIvxqPTVab7fF7
03FtYdkQazv+1xskedl8ahJHdky1srJUgD0Nyl9sw1EQawe1yUrB0+7NgZcJC6xVszNEIA/3qNJM
J8ham35AKuqBDomX6vebEuu6yZjO9wYqq0W7R8fU2Cpg9V/qXXQa9P8/5ZFZboa0vGRZdCo6ohh8
QjoU+z6vthXBuvSZ2eWmSxRYZS8/eZTN081oLRuwyFKjwhb91wuRGKcmquIS40SxUlBwH5q/Z4lo
y3cawuJoR8kFZHuxaNnkDezo4xx/L+2B/sXSqWUkBSxj5z20MZcm+QjNJycnb+9S/nmAa6nY7cqX
wBgcYKN3vGeKuo3G9GLy6UvlQ6kova9Jwnrdhs4Bup8CVFayJp1NdUFx0DRQhdMlJeDUUuOR+q+V
77cLE8mgYc9UhFvVOwUh2tA20THsYSImNaCLnLpcXrZ2rypX1XuP5b8JFswtfWmxEfPDZNFV+bos
0peF37ORnwLigEUsyerecrCVineXxq/aSBgjDaPnozWIx44rX6XBxQuBksgLW4EmCi9phTiqyW1F
kCfULoV+FggjrndmwpxzXeTtAnkkVW9UFx1C5GI1ZhFhHxLxjZ+4Gh6QFfHHXFH9QSRNH44jIy8i
EpbdkFkQr9CANFzLi5PfdJyb1k/MVa/VP/UyXtaWBhX30jCu5x2uwXeDK4UAYWMqP2XH9dpUl0b1
0ixugVu3+MhaZlw+l5iuA/FXR/80G0O98rCjY8zfWeO/AR+JXt8c+HK0DUcRkH4oD/Yzhkrgom66
kIeb8cdjWNI7dHCqbseLLj/L/xEaxTIkk6NLuj645hMz5t2VbD2DG3aJa5WzW7pkmIqDiX6RmVTv
jQcL6KqB/7WlT8zfmelHWW9KVPpmwGPL6cIAFxgOPzlCgyarhk/bwbpLFtRCYqIBJtZRI0o8tcWx
sPmsWyzoUb4zey7Ab2jx3XaOcb8acV2neCwtngN8PUmy7azJOrIy0a9V1i/Nw84oNrBmLk2eDUyw
GECWGux9wnoB2cHiM9PvlV9DUdapFuYQkH/UJgRxvHTCS5MezZHeqVfHPdEU3+OwCXGxULjRNNuu
hI7M2dk+u5QLW3hPiFwPjckMyHVa0BRPbQXdI21+ZOCKeela3NO5+R4qv4n/pnNkVJYkeP2laMnS
8n+0yRrGKzo4/xSFkgr/5BOvGR1GbLy9LNZJEFSwpnjzqLDTqey1/KsTvkfU+FY99NZx0WncYQLm
t+fgkrA+RM1xzPYeO4zKfRUoqmaiElGrYBTd0mJbNPuKz4OOpOxv2pwNd7GZ5nqNgNS0WbQM2uC5
vLXfVBTPavVS2189IE3b/rPQ6By0PMv8ThIO8gyAh7OYdoGhcqoKWpqad58KC6XLV/2osYqeTpnk
2Gt/rS0XtcZIYGVrN3oqmME741QS8R64DTfxXU+AlSL7MdnnUbuM+HojmGgiR04ZWFQQtoz9YQU8
OoAg63DFrCEqRrQbe++uS66ZHrW/Jno6xh94g77i4t5omFVgEbGowFJe6tusu9E3nkGjJTqwst1z
T4xNxA+H78Aj81vlJ3eioqQEeUkGW1xAbTbb1pfB+SQmJ4GL7iQmxkI0T1NMTZ9ayZ/46WQ/GtKJ
uuvyvaX+SAV6MWkohV1DaLPAP7jIdr0Lssv/SIKR/BmCBZGJFFVuqnXtOIjkTpoEBBidYA/TGA2R
ZIJvffsm9wHYvg5LS1m++iTiAZ4wFN21MlsLe3LzPmpGzDDh0tl+JTb2kQ9+qLX9XSg4bHR1qw/x
sqyuDLBqqVDPhknIuQ/tzuPbC7lY1xnYaR52FscUPh1v+KRrbIPdBo/kqSGerZrQV1l/jZzLevoI
mY8K473TPnVmFm/8p8tny87C3zf2kf/W5bsu1rm5ULBQhXCgLPg+QEINWt+zkIX3uFbdRyxuERu6
AFuNgeU51T6g23sspRPJYGJsDFCFpvzBi8skbW3YX2AZgPjCJ5Oe73pGJT0hS3B5C5/rTIQ9MPpy
26fsVcw+FU1W3tIKwEIDtIpfWA7nqgKrFthFgYkt9NkvnTJiujXYtZT0R631x0zFNDI8AwYOy3gx
KbDY5y067l3pEgSkKd05lhjORPjX8X6iZCTMyoNjbEoEkaHB/xpsg+RepRO/H5CIOy4Kei9GUp21
VZAehq3r0WQWHsLe+HB5LoUpxn+WYU5KuvJZei+r/SuCfp3nl6oYyca5SArurqANMuQ80nlwRo8U
DEBPxnm6HtkGt4Dw3QP7WQQPnjoJN7eA6RIhQtL3a+KSpHm7Tl4oiPNE5YKDxp/80W05xPoUhV+V
FsZauTN95HrLxj2EbQJUQh1Mw8LcVT7s4uh074ZB0WfrLRTzQyaATT58J11SYPxjYojpU/Eha/QI
j3w/sdMmLWd2DQQAJNUAB0ozbSzww0xBZ7dZ0vZo5prrk57IZ7l6NY0LgL6l1e8Tne4cHlAhGklD
64lzyjNCr+avEESbbNAJDDnGsYPanQoMIQySmxq/TkFCnztpPQKQy7+U6CXDEk3C31fxW5UgCijU
v3CL0ne6e43qQ6MwHWtzssOLjr15+BZGV38AWfzChEbsjQYeHgmiutks39v8XnF3UyPuNfhNTMEu
j3lCfkclxdYYRAiDEcvjUyr4oE+eP4w+UvUXJQApvfg1pkO0TDehY/E5gitl/LME5aIFayZRVlSK
jzPP5jFnSnISGOgg1tVtuyYpMRcxp7Dn+Oyu/4L4kiX5Xk1Mus7Gvc2tTyGbgqsu4Zwblfqq0sya
sFSNUGTotxSSSi488DCCPf7TS+2zGwDnjqirYJcMbI60+nrJXGSHWD7FeAxr6lfwZXsETETX43r7
qBsC1DycDXEw+h2GXoUQd7DPKqrk3XXdNQtb0Mjur/zyK+xekf5dph81Oq3jhAgxI7FuHJdAjAPz
Wus212F13iqruv/0Bm2G+RYdb021TUBq0FR3PqpN5h7T4QAZQNc+hRthuOCFqg4Vr1eNX5aJWTKw
XV3eJHr99Iw1QrXG46uis7bAms5Vv8ZnlFFVD79ZDNw1ec1sN1qb2Z73uQJvJRabLLsl+oeFLyQ4
Tx5PVeXWjCcMVwE+gCxgMW5zd8EyRI8mmAhsx5ROIOZaBiFXe2myvgs5GGqDuwg+NWf6VxqJOajt
cChzpnQfOSYa1XvnsNtkXdvBUggxqAwtolr5FmGVcPQd24BFEf3hx/cor2TsW6T1lnAN2BRtXgDT
KC0kGP6npLqpot4WVFvl2c7Q7iFWQftAb7Mab6CP5hlN0cZfU52U+Bbad5d1h1FThQMqOUm4SAqe
inyqs/ZJ4TJf0bgA3Qanei/yfwnSPG+NzvoJq11NkCbYqlJd1NBXdI6titmOy1017Hzi14iHcth1
E7KAgysRB5OreRBdB3jBbC+rYSPtr0a75N0/ZCKz3VfDvzR9d8ON7bEXHU62fvdhP4sVkLGZgVuK
Cj8ySYAjPGiC6ixTr23+q2nPkqh6zPgUKVBzMGgaE6rLuCY8/KNdj2UpARYUYPgRwCy7vzHnA2Q7
swEHoY+vcWrdMZvLQHdaE/+5HGe2e5qAr+X7GN2tZuUb76l7r+qjZ7xHVMwR54eLNF0PKcbbpMrN
LN+Mmo0hjDY2EDWBsI53u5O82ybBe5zYk4URd0ZUfAZI+E10cOM/23xkGdsvVlnw212t5Nr3LWAD
ddoxFscpKO5pr9Z7xlNzNxwxlrvcCsAKZ3Iec8wr2t6xNwPp1HD8UnyeQNP96A+WR16/GWMzqyS9
HYhLUfoceWcBXaiqTWr0C6PY5fgVWjYfPZdei1SAB0Unwsya85GsfTbn8trYWFtYx4YBh5UDBvGb
H6KdM2ErLNWBjJFmSD8Sa10XV8InM130tClqLLKUxdD+U+xPT82Ik/6Lx5MVfFiUicRMyTrC3MPC
D21mfAB56xToJWwMc2KBmvL0xxMJsblLINECNT9gHR7ZqAmkB4x9IcCfbhQbK/pmHZBL8ufK21RV
TQDLDaBNa+xW+NQAaA4QujCcaePFKAfSIR/6hMEwHrXPDMF3L7g3oFlOYIYS/BWfjaojDM8PL5d4
tsCrWCmkGqrpxUl0ZPYo/YlbutCYQXyhLTN11yANaei7kTUx1enGCdhGGOrWGTlPYJej56zwSDfu
OwgnE1NQxhjjaqgyZ8RUyXqXNA+GVaZcIeEdUVrIXplrug04DBJPienqEGhE0BXa3G4e3rx6UOAV
0PQMkGPgWtPkA/vmXcHxBix+PnQvn0LwYXxTSdCmzXsV/gKdcQOsYwGUihgQLCpCZSJNby13wBnL
fjQiaPDGn+wLdTZWXyiVxNS4YOP2iQEgTcyFmH+HUXYG0W+mOfSQYiYxx33Fz5o/L8z0Y8TeOk6v
mjrtIxHHvEPRmw/br3ejm65j+8NALa/lzzBsCKgZ6leouZ8C3cyoTd7I3UwTv47z7bYG/VMMOPiF
LSmJdL4n7brBXBkV5JY1HZAKF05pbJyR62BB0l5+j3icwykXpLFVHoAHW+W17Iw99vlFBr21msq+
QAmUCGyafE1lIiXd0Byry8qyNpqLHS6JVhGEeul8ototXKlwOLpcwJAizXoyhnizcijo10KH/rC1
I+a+JD6kBnT+1dQuPAp+SHZ0yOphPar8u6ZcFFa1aVlPSDQaN80XBvo/jiWlg3Yfb4KAO4qVrEL1
FTWvlNEwM/cy3Q3KMoyGQ2FzcBV41u52gwNTvUhLIx4Zof2vda0jdZbs2Vfhe9q0KGu66uzzkqA3
9XP+tCNflEJdmYiOY+0fMLSClxGwj/xj302npZCHAddHYVMcofMQIO8TltlCd9p51YyLKigXLdfy
vn6UoIia7lAjWAdH1zbQqUI6aEmciGXOVcwNP0frM8B27POu6M5p8m/Uf1Xt6ic0dqwUnKMmZt0W
UR33MglDzOMFYreLEdvaORRlVdXe0ymxQQ9UeSZ5u8Tb1sZvBuA0DhldLPc6ivHc9AkLaOzuSxMP
Iw9qxfsusnBjGR98fBlYkmkodzMuZlYdYmktZhb6cZePgMSClcQ5m09wuhoJqi/wgwzK3PEBXRnp
BvfLzg7dVQNLLSox5GWXXjG3SsVjOMfNKraKy7HUf9jUCGvNd97/ifBX7/Zl081tW12bhbf2jb8M
y/oIftFp/sIkJ38Akh2dpjPOKQ4mFrDPSKm5UjtzoZ3Zv5DFuCcN4yrnk+k8TPIC4aOtQVeyyMqg
r8n0S1eX9BiJjDNRYcTG0OYU+8H5NFVIP8ii6OShB+JVoZUW5JReJiz06IVdheZXBB8d0TbCuDwS
r431Uz4ZwbiUxM5BgWiW3PrxOfqfGm5hy1wzfzFNv5sV9uCHor0y68nzK/QPEhcYxRljdpBMMK7F
ChAqw4EOjwWAEZXYv1MCJByyTWb8wQqHyA0rNaF5TwFjxNjmmfqB2ZJEqL9JCz7kNALEV4tetInC
44z7HBScCZEQyy2Ep/hJ3OsIB5J4lM9yFFhelmxSTFAd43ZFWUQpeHVgnyWc/xGyiY8ZI+SS7eEb
HhSfx9+91Trg9SyYPJbLG9f59pySRMA1R7qVH5P445vnklwH9iPDdRZlwkclAileXklQLcg3zUh3
KKQUQxuHV9/TRo3fl+4bhbAzaXfkNVYXpTYjLQ56ms064YCSlI9aONRLjRxkIEu+AgLUo0Y4AE0V
rHHHgO9pZ60+9/13z3ev4YKTlJnhVp1b2E0cLzkqZo9dyF959CrG+AYcoraOdRC6dfGdLw2iJZuu
U4s6FHrJyZRMTZmZngMzpyGb1nWudLbDJJsCcXJ8mOQUD3bFOfetOWYezb2RC1XNL1vfjf2+Nc8t
sXMkCu1E3hbn027kGgSmaN52OvtHgv6Qi5R4GaqX3lqC7GjcL3X8Nkl4Y45ZQ25aZ1j8NNHtKhxS
Aw1ECapH0XbzITp4Ge5ediy1OFTqKyGFV1077dzq9sowR8LlGl3kKTGLcqmlMPrdiZTBqihkfDNU
WiuHdq8UrB71fw6hrIL3MHHtVYMoVlNCqrPQxD2yMACvGc7LH7Qle4GVV8p7n4t1gT9DZ/eJXWKR
4FUngsbXN7cj7tzmN2fpOueD5ZXEHvFDC+rBjJWf8ZI77N8UNBt7qbMVgrlf8Vke+UMoM9ALqOfV
3aC1ygIFDafdHI99KM909kCyZ+0vlmpI8IaHQk6nUsJpC9PRTmrWLU+7/7Zjd9XC0FeHn5gwjk1e
qHJ0yvAOGqiE0P3skh8tg8ED/w5jINOoZufoceYyNz4Ejm3Fe/U6DlG/uClswJMq2Jfs1aQ57nQw
i6xqt32GbUQa22mZRS8YN7ZmXiGLjvq3ApyOM6ezPivOWir9gL5N9q+3qiWWi8+aiLgEQ2Yw+DR4
dPyJRqIFUF60VVRgCOASZfceQhJPu9pcFYDpR/BFfk6qjOipb4FYwb1mwBcpAAJk+oLtr0PJUBtf
C57102XZt34tNcezetPLL5NzuaL10hx+XaoOi/5uBxLYGDAFpSNqwzTbnMeKdxK1EGo/fTT6vWQV
bvg4KwTUwBHrYvE+sYdKcclTd5Uwqer2zdHl1Eq9StQfsNtzleeujHYEp2fY42a4mM2WSvEeY3/+
z6/29kABCzy5wN5mNCEJLskDqFvZgzKuzmH6ZTTiYE0dg5QeBd2miY++wnPUIcT9CIOzzVhYJzDj
mJ7qn4AOAE4EeqHmoylnXfPC69YTFRjqP0fcG+wxo3wfiJhEkmULtLQsE0sd5m2IiEO9xgL2DEv4
JIFMdy/HvRM+XZjGxo4HY1jsy+rI30Q+rWQ8ppZeSQM4EjWdZBp3YHhQIx2nmYtMao6PXgM4kFlL
L30XGLkM1tZa/esX6UI0RMgUWh8BEI6sIiTrUx8IM8P50OMbaL5q1HWub2VKeinYBAXhsZ+qeFrI
wjqqu1kysk6+kYHCj39WUHJzpPk3OCnes6FqNabx0PKA6rQlyya0BT1Zu36/w9JMaUG2kkBSmu5P
Y2EZIEIVHYaf3t6PSr+ZcnUFVxh8r+h6Nw/Wgk2nM5xoEgQhFllyfHAKbPQRSFHrkE31yDDrcGsE
XDkYu3qc4FdyrVnFko6XNQACTJxQq+MPjX5AZRVRbB/xKjMJVCP+ExyNKkTEMLnE3K3DiJ0REL8a
K5gYv/S+R8afgFHJ1mFajQze9uqnRE7s9bNJPVWFqzKBUxbDwVTx4/OLcLbtfTdbQG6mnppolFZs
nJx5KJCIwSlwoXmhBZhkM7nJqmBhcqyNpOAr+6KKd0vLZ/qQzhIC1xVZXuAICxNpCO153mkd/uhL
koQ8N5nb3jVu6gaf7dzGxT2cuhEMvU8GHLo0WZg0hYyi9isXEoiOddeEh9SRkFT8V8YGIk2vNkFO
jxu/k66a4KLlzU4F7qJXDgljf9lQF5Cyu/X4PfM6XnYMXTWbAruKljH/HECv0TH6I4Xv3J6SO/3p
OqRh8H0F+WRioLK5IWNXrjpz7cQbGnSbwAExZ1+L4RonvN8GflLKMx8I955S567b755Y2N5ay64o
HVizEkQmdRNmFHUHAzfmHCQ4GrGiMrZlj7rjrxEeNFSp1pPLGi93BEaNrDkPLU20BzsjMczKhHbw
08B2XOuHlesj42OmM1k5SzbuLh/wGHCwao+nAbY/c8yH6qqHBGmmzbUddxW2z5cKId5PX5165/tN
PC5KUCuNuQyrc0S5gDr++MOz9fprBFA+IA8UX5R43FUBdNM23Ae8f3MK8XJSInzfSC5sAZM1ndVt
Z1MS9auxMBq5GoVp8mbzDfWISiYUiDBnLOa5kvO55Sgh/822C1EOkttk7DjH0ODVZ+W8cRdCT3ng
HJwHYLEMIRcBy8h4fNlwHlAje++zUpplAAtEzc+UY/nhuYwoj2xOanExxb7FEdSeVPyqLqp6GzBh
2sqcYmvG84UyjU3xaB1j3XgLc4RYXNUe1TrManax0lysb0PT/bhV+mVpP8jGtY5SmFf4eALcYQYn
LuYA1uw5S6mCVXl+HJJVBbnFjaCQYV7v8SybIj75+ic1CL23GumM9XZNhNmadJ2fnxym+UCclfJU
tIDwWXxMduFLPXEgeHdPfTfFqR+usizWSUBHnPfbD5dIqLu4Cd5SBcG0AIO1KsnhulGKaszjkh7P
vT95vPxN4x3TaXEgKXveKe0uwEeQ4TsjQFk+iOSmZBgdyc+hXhBetU3KhADIxG8m2nG+MqqjEuAn
DoazQ4a8dcS56hiqSca41dqD9mt6yHMFaYnu6JQsmTeDs0VjssctKJPpd1Z1ehGnjI6NFnYv0I25
nHAuqzwR1imDst3efV5HhYtxn4/bON9l2hE/sT4ei+HwH03ntRy5kQXRL0IEvHkl23vHNnypIIck
vHcFfP0eKGLfpJV2NOxpoG7lzTyZM1zo2EbSBPaKQyfkPAihvkVsdzWkiCp/2fIXEMZAJkGgnyXl
vsm+c9PCSAECy1SfQGKK8lCp25hW5fEB9ydkN8priEFgmBn5pUx/UWLtZKXTIFzeyx5hk5efsem6
awnq2GYrBD17rnLTKRown8dKdO8NTqxK4GJpWVMcg3Lj9v9av9kpSbLB0f7eZFeYwIQeFpVHe0Xf
zZpa/YzN+Bpml0KC8PV6eq/oRuXNVtvUBPEttntWLcatdn973mSZkAS3KwYThWs8S97I21BeNBuz
rzE+u9VFq7Dhg1UdxqXnskYDvWY15bL03FuhpQv07W2Vo39gPfQoqlFTj2UPXE4Xgx5WBYREwjYT
C4iGZsQ6BHkKHUDlKPau9Qps+ua6nPKzum3dK4zvtmtd6A1Y0aW9LSPmHZAcAdMkzSSt9zM4vxXJ
QOXq8megUmanmX/UHG16ZPiYbsg+6qkgpqDYDGdGiajEkkzUE++cdxBbXQdZzaHGSgYHnziQiSMl
TbmJV+EGSvIqavglZbceeq7H8AzRQJt3KYMlzDVSYi9ft3FOlpdR68V7qO/r0TyGwSXvqCL9F5Oe
wKjDAgKLy2RyRV2tGu7F4GMVndMve5aTCVyl7qb5i5QHer9JcsYmWsrZSZ2YetS75toomKpwEjQ0
P2rtPO9ggtvcAqx5r1+1fGsJsRj4hcaYy5GwzZlwrD3SN4y8it1gMk+Hk59T4mqXW7fI5i11jxp7
2Zybe+4Pq9DJvr3g5trtEidL3ix648c08KONFCd2VGeWREcEHkeWvUKB+KgbZ9HhH5Sau/F1kzdx
Nk8GTL8VfDFNAXn6HaBfdBZFfORTFBUqHuQX7uL2f+PCj1VwN67I5fULIX1AElywnX0JtBYYEJYU
XLPOkWsng+17WHl74W6FybMWOPMUi0sPNkthdZFTtmoUm2q85rBFSbmDIor5qKZUEshyKrqRuNqO
+qBkqej3mMxtUFYoGSxxT3H+HfvM9QfVvDACNQEKwUOAUU+MeUo4ENt4aiF3+K9Q2esUWzoeRvIA
LP68YSDJVeBi3UHqmNvTPVQ1V57Msd+3BhYcBdQcYrmWHQJ/LZF7u4ZRbIqb4BvTWcXSwbEz+H3C
Q33rlL2ctuQ8K1E9ky4cWHrAs9oCh/JhtKu8b5lLHspkwe82qnYtw3MhPgFq4q2E85kdoFWsykEi
eNOc5aSLQWibIfvWnZr21fSoCCpZjor3qO1HiHeMryHrqyKlsLOIi5PnbODSHipIRlzrebuQPif+
Mut09x3oGqpne2/Z9Y9DuizrL7MlKGFshYG4jCcuJGiqMjpKHDxOvqoqEK7T/0S3ZYhlR4gvr/sk
hhaA3K5oBrbAd/JMuPmaidnJ5UxUXzZ4HAMBuQ8xduzVeF+A4fKLracf8uFM/0mudguvX+jx92hj
18/Rw3lHCuOg4TMJeEVGDHo24oKDmW0stoE2z1T1zVK1VVTelYHEPvaBvPqJFfOo5yw3ulPDUx9d
muqhsUCGgIDTB1f0m0DjndyuVnhTq5+RO1JHlFVt0bF49BFc30LGa02NoJE/TPMVuR8jrjQwRsuw
A+ueTrY95CXj4iBsjNHvgDxF8GpULq6260SHzEMeDCtJ3+/88jgll4sJd5RvQtbLrlTQL66ZoNY2
/RkdbJTJWofcbXHOpli8ag2TOCagMN5X6q6Or41/smj0MR8x42I2bX2Gzyq+WGALHLQbzGcZifKQ
CJzciHrBFkDEIPp4NWIACMto4xp/3QAePLPncXmrzGtPrSMQ+BwZOWHiBfT6pkAlbDj3BYuWgbEq
Kwhxzih9a6h6R/lWXWrm4KYN/Mw0nqqUZNc4qLEhTtjeapSbhKfASp+kmikLA23QzsruoWWzwknX
JrWoAYaTnSd/RLBLwWdGNUkW8uKUefGFckjM4x8IRlp66J9xN964b3BdD+JSh8ixxZfrjzM9/GzN
a4iOby/d4FDAymwk+FdukSG5Fp42wQjkP9V2Qgn9xeTB1dFfaO4OZzmCXDIbIzqLx0/JbcBqJS8i
rpEEAGRFLP7mBibls0fZ3dSMhVg6oKEh6vNf8VmKOayQ8yhcGHSy+NFqFLdUHrvg0LEnsVumbuyL
U/ljzd0BazvOQGVhGGfT2ltcI1RE5ZrGKI3Zy5RfAI8mOVIPMgDcGJcGjwDdtcy/kxwJIXtm+Z0k
Wyh+YsTQqr95OLaBElchu8jgJ8bxL9yKOzQhUkxtA0uRXmI+6L4J2pkmL/SpJ7XEQW6sx07MJa8R
x6fMkGWZzcKgYswd6aZqBevI4H1wdhKTVnyN00dpkEQtnrp6bEuYfVgsqh1o9wv1xYgKxwp0B5xv
Cbgz5CGv/d3IhAE3QEURNKuGOyK9eKzbaLh4S3Ay2ma8JiXsYZCna4RPnI0J368gXntQh1oSMK7L
WhZUP5vDbjIifYwJwrzyRvEXd9ZrYTxqruYEjDiO0LO9L9ED0LXpa7f55CP+L+j8NmGNHJKUjvHA
x1EVM7W5w1r2bGB7vAz8eeu02gO+MVRegryUp5dgvSTvNM+Y9rV6mOOdS+Nb6SoLi1RIgK1VMKHY
m4J9nIrxp2/sWaV/Tq5IJ0Gp584EyKuuVZB+DA3tpxJ+duLPBlyjuiylMhZ33NJt+zMFNBxDEWzX
U23d6D4Tcuia3jIk4f4n5K9nc+wu787AF9E6FJxqNdYbEyCkqX1FDZGf6dtV4teLfL5VH9DjUNQ2
cF8NAklihFMNmz+Jj330XTW3kb1BTfcyXYC9ccFuMy8xv0j/S4q7k5H3AFtmsu2Bx5NMmRT9Joed
SfK1Q6/PiUc74LGsYFmqPfheILBoxy6vpOiUudtYWboaMD6WXi3eIMX9h5eRT66bHn/uoNCcuMBk
GCNG+Fv299S/MAQfjvdtTEb9mgQL6UF1j2cCOqfPwhXveUP8EzviiNrRcZku+F5I5UGl9T7Tz5GK
vZOXmUMIzGQn7LMFSfK/rPgq4w8P163jMsSTMEDb9tq/QqOBncsWpeNADEbaywLja4IyUxRpc7I3
yneFb71GEU5bfiiUfJ3eOnw4qajee0L6A3NrLDnFTZ639G5Uz6b40Iw/PcQPgz7l84Ol9ruVqwuK
LehpJrMgN0RYePrZcADfdTKFaZjlXg9iJEPZGW8DJQAmeUTNTrggsc4XmGCKU8aJHMr03WKY90yI
JwxjnvKib70ZCuap4a1g90MqyNKQOZ1VyRo51x4uwScze+LS9WCETWb9Bt9p6MKopswpIw6KraKu
bg0NG6bLyz+bA9SWEDMNPBsWgJ54bTn9wkMNE+bVBp1ggM/PwKbBvkxuSuWsjGSkBO6VAdVV8Yho
UyWqu6K4YvRoH+f3UfIQVc7JlVu7Re2zfqV4WR0PcA49h86fdhcQCrN3WvMPlEOCqTlxj6U8hAWF
zMhmEacSTznn6XstsG4o8uk4r0LU10IBCFtcLLHJuu7W279OEc8LNgilVy2znu9bcDI7h0v5kWpl
dgqc/5uO0Xjot5Zk0d3fh3IB/LZoT2XwVSAcQObuTdi7lHhFKHiJW7CNnFYTvJ2Li1Jvesufk/nl
W/BeSm2FEWyr1tsIQZ3U7tuUnCZdsQSyNWexT6Ty2Cs/LrFxtduGAosvuPJNTXoZwp9lxSj5pzHg
X3+aPXoYmkyAROFg+mSnWa095n272SgKqb0Tl0sV1E5EuQHKHsb8AaF26snmyA7lox6WnYEMvm5h
XDL81LtWZ55h11WeovjkgN9K3U9Ffkbto21vQ2fMNZMpldrXio1QiNLL0eM7GJ3sGn2BcFDoLIR/
8BGzRcLbM2O5Sjij/DSCXeszQV7sFvXqJ7R+Y/kvaS7IlwNDXB8d/O5fml0MhRhLB9SDjIHHNgRX
QLLGMTYKEPk06AXiYnoYev1iXvn7qRnQoys1QtAhM641nDnaqqyx2befCc985bH8ZbSI1FcNqSBE
vDGtc25sA+DDvEO78TKwapYoxLtgWHrtV2leS/fiRzOpXJv8mYZ3f/gIYfEpBNaAefTmJmX3lDxy
sdL6k9V8pe698XeuShyEjtrmUFrqW1mRLktKfAoaMPQDqTHAzd9jszbJrFimxpiBz9iQNCFjXmDz
GUa7FhiwDQQJ+4pLiwoPqBn+SzBfF3yojgtN8dzWR4fwaMqNPeM8HOP63VTnBZQnorLC2aOlhgmF
xmhb1cPF5i+KatkVxllLb4EdLRq7o8GG16IxBeshooKMF2inYjgLJCHP24c5TFXGnAyYiV+CBQa3
yIUYKlRGifLofU+IzuGKK5mw7jA3+vVkuMX6Jcir6FNNXKpTZVyDXavoo23ARXctRGS/ndsA7ygr
W2R+sg05pxS0IKiCtBGlfEdK6W0LTV2nwzky1j5LTviha7uOmECPRrQzde0Y+uGhtavb4OWboo0W
lt+dFSQcT20T5lsVzEtCUrjnyqQ2W6OJr67LjBTwG2jVyRdINZ6S4ePjWlFpuIhFNXmcIL90+9Hl
Ty5tb5LSBIU6IWn3+ybKFkAv4TB2eHBDEn0gufIk/TJ0OmBrbeElxnHS3G3KQH3H/Wl9ytFr0rJ1
j6GvdH4NNTl7rFdIjSX7Spu0FYIdA23IReqt7YHJebqexVZ4d7H/wPr0cB23+zpTnlWGCuAKKODj
ztWCnd8511HJfk3KSju3oydOmavwFh0beTytjzRasrmo966SbQ2y4pnh/uipMgXmxnUL+NKkEBZv
40GXglRBPjFUFTAajmofjCGdB4g3IbKGZ7Ap1Z6DcqI26BjWG4VLlUEwRttVhbOeUo0lLM8R7n1n
pRsXWb0fabjwR5wGAsXpVBfMyf/lUrFDStCnAaZKP+GCjTGGJrQ8/JdjpSz4nurpWqMaul873cWC
wwTE9423J/RzHh5MewYygOqsewaLjsUHnPpFEX9hRAnVp2tt1fY2cldA6X5n3z2l7yKdmgifcoyz
ZXMJrj4wJL3wzr3oXlxaDk1LJKqUPH9YtJ4BGrw7eNI9xVjBvl8OkrOuIVBh2LzbQIn1EdUPSefO
RkLAZkZ02fC+B89a9WWzd7uU5Fz30THEvXcmBeR9fVJhcUiQiHWHv6QIzo6KYuZTteePUE7Q4ISm
L7t+ZeqAAoOjaBFVMb43x07hNKYEG2eiafyLkJxbVEIVBKpG7EQb7RkBDNy8qwFvbg7nRNcGLgMW
Y5+OtvwYwmVvgEH7Ml1YcwRzPExpEQeKhJNqFAjJ0YVlVkivd2F/SeYIOd152ZEbOJOTEAa4uxx8
sWSmsiiWKnIdewVWkGpdFi1K+QCQUJkzJ83K/sukeNthFh70Xyn/WDxwX8PyYmKVTDd6SPil3DR9
R+NOyU78X8RVGKPvLKWUqSURVc1hZCb9EoE8i9JdVZ1Zrb6VVsdszworv3HIGoB+Uu1fRx9jJp46
B5/JOYdWmhigEZJXhfbBG+c9d+/ca2dlzcWFxV/AvsRBf2yd/r2gipFK3Dr8qAjb0H65CKimVHhn
Q+8Bd7cewC8NPRNos88dbmn0lzrO+8CHTrnqW09db/+DX3QGqEGV/yywNAXbHRtE2cHiYoeSTuyV
06+BcrQci19ghW+57HeqXtDswmob5Vjti1nHZQzmTCGOwyRHeVcTnCzGvXlWPhOfeT2OL2rRYxd1
WGQlaNb8ZnzuzY5hE0lYCShwWfGeKveqh4LMJcc9KES39fKmK5hO1TVhXjFuG7GM/Zei/gSYJRLO
FuwNM5yPyzKiNz5umFifZSZxvzVs8Lnd8YlTpsjlD8wfaKm4/mscMqV01kEVZtLSXqV79phxuXE3
jBb0nDfRSmNbSi89lRHAA/o/NDuMzR9KiU7vH3WQaQaPDc0cZPeXNYw4pQHIIOk1xoyoZTgcN415
quFtxxWfNIZas/xgJzIlLLx4CT1qAqGKLiPnPJUDUrvpzsz8nqTB0uREal5S6bcdrcVdxtAEblRh
wWcjj5T9TTU3Y+4vPcOe6zGVsulmqqYcoSqgOmBZ48Bz3xQ2nH5kItRxW/Mv0Hu5VnMdP9QQYBSc
JEyvihcutalXFeEpG5YFE0lpfiZA9SOehUR7MmpSvhASO6LwAvOrxWfe89x2QCSiBosJfuVmovfT
wZTQ7UCCGsQAuelOilmPF6VBCtXKUwoDI/3XOtGerwJDynB1sb5o8hXaV7wnsKKQqQglArs1Csll
7ksMBAw+nTpZxtO0HLBg7y4jvPw0YuWX7j1KwAgqutcQA4AbXEJ3E+WQZ5MlOjzgWcbGe5wCDkj/
NcN0XX/PIbcUQL3UEG3PxIoyHpVYHjQfCr7+6mn9AbxC7+Am1P+SwT50zDoKpB1A9aukUhbMMXPK
4ViAt8zOKoFfGnTJhqcBpk2FihpqJVMND4f1aelnOzmbRCuwwDvcs/44H6hmDY51xXRgjvvc1Nai
HXa+pBCmcOe6eS7T79hGpYUzyC69dziprhaVFp6PAQlPYdJfvMB/hIKpLNAwZThvQS3eivQvHX4a
2gt1supaKWd2iz+6n1gQc2bPyDjYMaEBw7qZ8KlS8S9Lv4rss0bEcfk+xXx+LZSmISOgxnFFWINr
KM+MdpTRgVz1m4s4UMXnDi4Acdpe+XKKixouU0tbJGPL5nud1Q5f4m6G1eC9wAvReh+29h3Va9/e
wMPusShOTcS8ZvHaiZibN6bTjO3Wg+DEQm2f6gBbjaJ5LLSSjpvu1LprvqOcIMQn+W5o+1S+jATu
oc9MWFwjdV8gabr1ioolfF3pKaTErDB2UbFLOASUJ+HoBP9r9a8d7iqzzKRCOHDBWcuq4uAz9tIT
inXLJmLBRdMa+c4zP6Hzg+soJg0l+KTXQPD0jOnLHn4DexVFm1QegvDeeghDCED13OT9KGTHlZkd
Wr9KvY+QiL7jzGV/isWeIraMpebYcG+jMJpJbZKwXb/jjYW5hZmZ356saZ4/NYF8a80EvNjOwE6U
klZqR5qZkg08BZevQvk1XUita5Zuq+FoZys4H6LbxZCP8uc4Hgp+gSr41ZF1lAE4Ag8C5RKs/TBD
EgBS2Pam9qVumm1naDOVE0L+kOacWS1m3fC3QeDy608W0F6zKOTaw1GsqU9ZHAYK7zPbmnsKi/GO
qZY0neFMkRbBDjnB8TCy4oC7UfFHQZ6NVz8sJJtSbTZ+gfPPpLM4tYpFATZM95g3K4U3WQYBgd5s
pSTguhC4QvmhTZicRo4TuMNfjifOz7ixDhfdYy+IsJNwj3OrI18yu2DL3x7iHhlqnIDHNm75mMIF
viE5Etg6ovM8DzDBFDs4ECnVoIa+V8unU8ORxzj41k+trTBHFD9m00fIQprYfricDJBwvOLDdCs+
wGimY1rTOXcNc6ExoRnTFQvPrC25AhTwzHB/yH4mB3gEWBVN7hW8I2FkrH0NhPuV+NEs7stZgK1S
7fRF6kHY9l06qEDsm6OkCxYwdXfNpPPILY74KN6ZkTkP65faX53sVkMjaLHKNgweI2/dEa8svJdy
oPjECWfZSEoBuZ3lOlNOw01DHIaKHR/qXYRGQG/U20Qpc9HtQi60CskUKj+XncBRqF0EmWPwwCK6
xB4BdMYpT7m3CnAXsdCo4jHKWxrtXOUOEa+diA/hPmmfY0ZOpxCLPvzK24utXgw590cY5jAuUb/6
4awbv4V3McoftXAJRslDTRue5MlQkY+Hcj9xaQPCyCg0DY1R+Bk0odCnMgV4L7E8KlhKs3ZR0OcX
TAWZOBY7yYUVYLkMurNGxGIs3XXJ5rFHmI9QtyKWPGH0bRgMaNzzcKJp5neEtqnT7WrgjoNLTJ1a
1h+pssPvs4CR3kbX0j+oxikLNx29TNzKugR6dz8P+3TWAr6swUXX6V8lz/1EoYvV1VhHd60cLxWH
heL3cyS7WYfzzGYvq+DsyThTS5a+BJ6WwGKv1Ab8JiLHOlLPuQ5wThOkCqeMe8ibgG1xJNXt6FA+
ivOlZ0vJO3LW8R13y2vtOcvM3lTDB26Dzl8lCQHAZWgtI2PD3Qy+KXNMGS0xzwXwj/3o1DX7OjhU
+rfdrEncue4ppe/CGsFXU181Yios+U/2SKIWLlEesUE/SSY6b/Jx+E8LnpzGmWsgpvguejNuSVtk
60x5YCj0Md7FJzXbBtE/R1LjzIxk8PiVevwYsD8XfASj8yDIosNZVixaRD87l4LVo+y32nCutbUJ
z7olHkn7GdGDeZZv8PhHJMwDkG686XUmfykODqoQMT3PpKgH0kUQn+SUTn0AvM+5bdl4VYWEB8VD
AKQASSoi8kd2ESWPjgasioleUkMnZ5hUEeaIjNeshx/xlKmjowafWaI4i4TPbMJPOwoCOdd13fhQ
ARFP5WZRRGqAK7fG0tvuDyWHY6EfCzN9r9xPa+ze9BZK9d2m1XvMPQAsJ4t/W7hLlT9Vp/xTDG5c
D+m9CmNTpU+UliqxWJ/us+iKq4Jw8aoXCzGyRsTQmml/uQYGf+VPG5BIgmOkxoLhTTMONRlg+sHf
6TNArQaoz7mnc8P3UlZkq5iHFA/8e258YgWCPjRqH0Z3cy2WHyL97Hk1G1UHGfBnQoj0+m+j00PN
y/6HIir+osh+62IRGMQEf8r//wX/CHss/8gNfhtrXBRhvhyjh2A8BSA2NFgpa6i79sWhftOKFlE0
U3CVDfbOU/BGMUmb6VGa+8C20PiJj6TtsSSKFtX+TEZIaeOp8Fd29tKRCdOOvFmwbtXg7CZPJ/Y3
E24pJ01nueQ85Lcov432r1SJ0t/jZkGTXyR3TnnLEL3DPCb91xwBjWtwWm0O2GESoeOeVNbZzTgg
P/p2HQusda4JDBALj2XsKUtdZJxvPqmRnPHSjI9DeTWVo+Hcc/I3NjVRg4piH8xGFv1A7xaVkW4S
7Uvj0lJ89fa2t/7hfamijQ4aFBRWPjfVCph+PleJInWsl4DzIl3FvJEHUBCn0N2VsQJhRpvb/Toj
SA2T0HUI+nDLgCU+G/ijFKwuplECijXeC24lHoB7do2D3Bn+y6n3BVBgcXPTKwW4dqheK3vyow5E
oj9DQkQduAaTk7q4ZlQtuFcr+cbGQjLokDHEWfJhu3jGzlhcF414+t6rldshWgvnN7QyCr7yuYx2
4XQc8uKoLsJ4QVSc6Db1MPkBOJ/CoGKGyZCzySGCpm6HoxqA3mG6io59k90t3DctiJBI2zWQdAES
qEn96P0XFRc50axc2xb0/kl1aU+rloyORiJaaUntlDeLqPeJ1Bn/wZYtVSF3rdgm0MYaTm2NPUec
LDr1R5HaAn4ne8gVFi6fi96UBkCTVAdvkxg4lV6MCvhErppOWmTpDmBKeKG6i0iz5p1/jco1+ykx
rXK4LDe2eC9C5G1V+aioaJIpCeAp9N9t/sNZluucbPx/MRbiPyzqXDAYLVXp8bq0mkVbR/3CGE2G
gIGecmtZivSMmrXtXflb9cWxhN2SZdAhI/iLQ/PRYukQPeGxhv7hfEmR/aqVKPTLMP430KatdB9m
TsJhm1A+FZbzlC+s8wxQUpJJWe0xuKMYBWztSoBeuXHpYR5z/GPIWXrwOZXiV1e3brfJtFfbvpry
r06y7zj6scAyjCTPFM2GQMGLOE+WaqtvMgzvDYYsAjZoDZyFWcTSSbZLPRTbloV1ROVIi6PkLUsG
gOI6MRFT/6Y17zY0iIxahNjnZHtvqjYnoDBEdM/iXHaN9l8e0wIZhXOPF3OG/DS8UjZfevcXVhQ1
Fs5cq5io5LjlNTqLW66L7ajf0UYTTOYWalrEti1NlE9gOPOxhVyb1HOj/QKy1kBA0Xpi3pU1s0jX
NuEznS6D40nL9tDsNQfs/r4GhVRQEMceD4M2yV/s9mSLSaoT8en6D3tCNAz7WD3EFuZJygJMLCqR
Tm5oYfVLm8Glg/zNJThiWJpghJH7MBgNHLNE1023Nf0n2XnETNUbNB5/+HydneQex7uG+7SJoTr8
SgUVGi8bnSwIJgZyBhQHY7TSs9XhzwG/SMhOMKv+ROcRSdERgkbUVZ71AqoKKSTSqrQI+PwCINAR
aZ9dAbXdpV4wBZK9jdGYW/zVUfgj8FGbq5Jptip+RlbJVfXjIMAq7b/BWZftURk2pKwSLHYd29+Q
zoJSkkBstrb9Y1UXH7WnY+lbMeVP5XlGO/kZx0UqFyqHdoItskoppYBp0lELEVGOU1Q/tbfRMaRN
NBDP3pb2Bz4w2/T4G3o165XJ3jplKxMFBOYwtjT6vo+6BWS76VZuZv+QzJg5nzXOkyzAoIw0hfNB
FJAhe9Qoqrzwt4e7xD9mzkuDbG8Uu8FEtt5ikObCuPI7quMhlOX2b5Az+/mPBJodC6rI8CDbUOoi
innHLx1loIKeZvo51ATPAsgBPr7HYN0BTjf5BgwhdiVKLNkBmiW+ZuJbGh1vv73zClVcLiM/EI5H
Jfzt/utQ5LWKU9l6GRwgVb5glgBWdtbKD2s4mHn7XkIx08FWixEz5Pg7qhngM8zh7LWhcd0Lrizc
60QI0J2ex+hEAxmO5Les/cSbN/NA2Pef/viniYeTTEoRDRTKvKFtvZQndqGoCpiOo31an6m2k7z2
3AiiO8d0RX9GarECVec2SZYpKOvvm/4MD/9tQCztmfbLquHwM7GudRQ7Je9aCSejO/gte0eGXxO0
g0dKtbix2HDVhRJ/duPfEFkbie0GCoPKnswh3t3Kuws1OFC42KpAGIJ8ngQfJhk528YElrkrZLec
w5D11Nw1vJNtTLxI7WppqAc8Q6zAteRkR7diarcjfV+6/wgxQqLLna0TgIAt4WtzhKvVKcq3TvjU
e1rv7dnUXSjwnGT+Si9c1tbfsIVMiyLJ5KDaK7/Y1OxWw2iJuLjOEfKb9tWOR7s95TrpvZgN/MJo
epISCfc1a1516x58PRHeY8FHoOLZorJqSv8WMechAdKnBiyh5v4aGSR/jJOPcub2zWq0aKNQue0H
cE/M0cX+yysvvvrDPUhJPB5D56eNN02kvBfeLK8IZVF5iePX+DDkNR0PCVzONvgKWYnRRFlPKwI6
YNATFeUCqG+mUhs/reujyVhdU21wVuCHSPmJl/Td4KMnGW7KH73cRVNXGNK1x3HKi3gu4SmWtcag
jt5cY+LWHqX90nw2Gjq109QwhTkE6Klx035WFfdZG8+S9lN5m9A741Xc+AVjLRZc4VNvXuHAEL9t
smJzH/C2y52bZ//UzcHFyZLEh7Y69CqmsrpuduShOIo4t+rNmK1M/iqtre3QK0TftYVAc5VYS6Lm
3FO3XfATmkrzL5PmX1jTOB2Om9gQuyFtEACaec5u2Bl/w3KYZeFFYVj222+WHonGVSqAPuzpqxxn
XN9a1Hi+Mu8iaQL0A4isEr3Pn+lY0fxgT/8ZSfilgsHc4w6RY0Z1EKjMMl3D7n7vuz96mjnVpjhK
9xbrewksa/DJatQnvX6oFlaxncG3bqrhIqi5Uklz4bN8y2ledAlyO6wHopzyCEx9a6vJloqmHyhF
jdmKVJfG+Ea+p1Ty2xpOo3Wnbhcfxr1LY9BaK1Hvx/oYd8eKl5uzHbpVoR00FZrfgLIxtyg8HELy
QMNVd0FnwoAuvdnAq6JbWZw5+qLXYt50H67rzwOK7S1rluvnLkGxVMqDMPY2GcrExuK+Ds21Tzhz
0KGJ4tOjhk/prrmx6UcyBmuDdwJrLun99qBoqRx/S1Tqc4p5G/hvBcy7uoE+3q01mtkMUDplflfZ
jprLMU1mybBESoUwA0oA1DwdHDp2ceG5zLc+gRKzJEICKAE4ib4bPXRHmJito+NCKGaxjO8JVSGk
w+mGRTXIoBXJdi7a/uAnn1G2JnMquG7Yu7p6DpAwhjRcuiMzXkHeLJncMOmso4yteRU2SI5Fpx88
x1h4zMYOskZFYVDIet2ZaVOgks27EJfBCU4ee1MrH5A2job/Bb0OC/KhJ94dlNaiGdh80zDt/mbW
I6vPJAfou60CvCsandjppocPYBmIsCx5rAushPfYHzfFmJNb5WdGME7w7/ruQyFaUl9r8i5s30fl
q7H2pN8WlriRziMmAK+9YTlOFjRIX0Xv7h3gMElwD5yvGseS9PUfylY3aXkyWZSbPpcgfesOMERQ
HRzwzry3sSvb2MdpYvJuSevMpPEoeTspJedldBzti8XAkLEbtiYnEbatOKBWIrjlbMMbFvuUY8iq
32Lv3cYOwqwGM7K5ICVuGgVwovKW6b++de1JwlsbC15dzpZRpW7NWhpmd3dBToahtRngjIV7l0Mn
wz5nK+wq+FoRzhbZpmkvTjPM1PorUGltJ/Z+p7RMsrNWscKrpOYbYted3GXjl8l+Ka++YgY9IpaK
cRsBw02pV3aEdnEeARu71l2tj34SLQfx2WD5CqlCkmwzQpiXMe7YjkrFApJax7DWVSkPvb+M0QG1
aY0lcILk7xKUVcuGVtC8qhPSquphT7cviUmMg3F5HOEKTXLj1FWZKxwQsAOndTa5nPeAu0ERnSug
zj2jH+/XRQIOI6D+q8K7aoAZmDAVxhJPANiHo6rsVaJCqd9QiIwfuRqXo0G+wcM5cwjDp1sLZpqt
ieGXlQW3YrXiyingHiMxeycfO6qCiGBwCMT7XMMFzydcD3JuapMRioAH9l/frIlJ9Bc8HJb2mVov
Xt0jufvK9880577b2Nt0RgGWtlhZ2bUzYxrGNc0IUh5N/xiHkuKo9r0oA8irFN/zAUxv1ZayDKYn
wnIifsEmAEvl3h1cNsynuS7YsZNHWWHvXMpun43cN/8yGEgD3IewZJo2S/mnsv7Oc64rbUITgYmg
8dlhfSkYVyeHsKJZlMg4lA+H6xrcQOpwe6RJU1O79063XhZwvfcg6I9qF67GONmUdTo5eldK0YBF
+cNAMcd/9NPWw4087aE0o50cD1PsUAD5HKlTYp1eKKx6AlZc7ZsHHqzgemJhI6ghM5W0KTa8rTx9
2xtst45OsGHvvNTEhVchAvMO2uqsprzcxzLXhJdGvbnFTjKJ6W50H8doVqcw6jJ3SZYj4AUcwL6x
/ulMx5UNTdPuLv/j6CyWJEe2IPpFMgsphNtKZqjKoo2sqMUY4q+fo9nMezbQ3ZUpBVx3Px7RXEZy
d9PRndIMhNPk2U0OWl0mS6WZ+zHR/2Qd0woUNC1YTQ+MSYXuQKAuOBRMU4V6D+KPKmL/rSha3Vlm
+DSFfyQ+aeVDvGF8VmLUNZDRDZ8/pAzAu/m/cclAWjBv5cHjz8Y9/V9tJlduWE+yuJbmtgHV37/5
bI8WGJ+6Y44NM1jV+5IaMbOUMNH6j5GVPmIhkhX4yvqpFJCj4pXuf5mC/67czU22PgH3iTR+THEQ
48lEgcvCtyNt5mF9B8iLi1Dj3ujjOvkjFvgaqUFqYpuF3abu9ZXBDSAqP3Uuj0VJ3/SqofbVJO4Z
MotXYExcuMA8kLZPQPZScJoYaIvxkdbrVt/EXJCmiPLityLfWdjbK0EMu1w5SMsDzjvLZtAUvxKZ
2PgQyUXz6bt7UVNHyt4T0qFKW9YqJ4plQC+yUwYeAbY1vVqb2tqeNianEj+5uEWGs8lllN9GMAUF
jARkNIfJTwqVeBRbv9wHGHVnh7l8df3PmotqXhnYt6O9yD56SXIrYqLjMqOC4aDuBFYXNXpgXPMd
Tu12ZnTqGZ2Ov3Mbmc1xoEEirJMfIal7K3w23GrVtvPoBPFfG44u13eHR86DCdrdC0Ht38ph48Zq
QtGJHX00BWC4lSGWmfuP+h7s2x1ihrETxm8CFEaOVyJ/ZYgKk60E1ZfWQTVkkQbvOtDE6A8w57d2
dDXBV8PDqtZJvQ5clA4cGgEOub1gccli8CIE8nyBvZY4MmgLYfBS1OcMD7zenyVlK34/0g/X3InP
XxSE2FAfT6HfPUseRGxDnLyi4TRJNJCw2kKRdt1PKuWWHkNQQaOyxFCO4cBnDF+IpTOwBCJ+qgGC
i1ZDSsVGx3W2mZkB4autn5vwb15RjYsbrcPwf9rPCOh+qh8+4fCAaaBBCu0WlnjWcZ/KNW3ejCy/
J/fDQuKJOXDV8DGQEsoTsBcGs9M7mnqPrlQvCw3/G4bTsKYtfiI+hAVrdj8KDrCEbN3ewbiC54FR
d4RDdqC7PhVnHN8LPd7IOQ0z7QFHsrLem+haN8Wu5oaENZu972AylUcGWYjIPHVYfpJrbWwd7JYM
jNx1QACGtiYKvTrn2JDg9u++2pXFpZ9tsi5Xfd5QreW1GDe2sWb+k+BIj8EK7LLyMjTvZgDxmq5x
ZVzHAgYZrrHxh7uea98r9yOM/5XiNjY7qGZMXQALOlzZaGkqSPIX4WmcgxfjysHilRIzjLzvAAjI
9OlzeU8yF34WEUz5zmAl1g9+dRfG3gcsFp997p8WEbCI97zNSA5JjDQ+BbKkP7IJCjtdHwxig4b+
jMM4fTIJbtu7Nd0d68eDbkHS2gMRY/3kyMeSeLBgh0lh/JuCmPxVk8d+vOv8Yk38VZgowbOzY6IF
BbJHHN8qbze26ww2hm67y5HYVIvzj0YofjoaBWlAW0UadL/ZpD+sG67+A18DAe0mZEPm5yP12Z6d
4jJF1jqvHnMrXA1ExhbPFf0SFiyQiGyEQaYDPyQQCyt4UTBG7C1raKs/d7xeo793Qn/ZUAiIiU7g
13Uoxmvp+mbqEy9du3iljO15csQpsyiARf9jzpeXQHbvQr3K+uQw5STzaM/2M9wENN9SzbNsOpZd
51TgdEQe2zs46FlQh+KvpcKbkDfZzhTHgpMYTDH5YxTbmVkKdNci8RBQlUb2fpm719JhJs4sxWp3
ZU7zykL0VJJ0iqt8u4r1c5boqwTI42QkGwpO16Hu3mH2M4lUa58oV1MPK7cbl6WrNiUT0+DWmXOF
TgwrYNhGJb9LKp5DpiG9xGfUHsFEbFpckVHNDSUinpIQtOkZYdjeCukujV0mSxUp2vQ5of/c2HvQ
pSXUxEJ/keNfT0WrR2BTr3al6rZt2y4iRiKue2xr4un5a+q/EFTnPFOt3F4ugdFbol5RYEgSjZRO
f5LTsWamPfCLF9yb5V5rt8AiUAw+MK+kubfO0+5shz38EYzvwwZ0ypNFAX1FhStIUyWp1SqfuClm
Fv9g4KkaMb+dOjAbXbFDI59VoInzr/cwAGrh1chamuFGDufqYirwzOTiTVpAZuuQxfMyb3q6WFbg
o+bvU5KGSfw3RZSrMmmI2noQZ+Eic+rF+L50ictrZAxJ0TsgpLEs41DNJ4xq+Ma6vj6U2saedoNg
QtydY8Ug/W9MNnH4FQDG4Uds4ofNepACgDAN7GZsaZVwnxNUX+9kDNM27mH6pMmqBbqL3KLzNnRx
vbdhYJj1s2ueY23nG/7aBBVLvUFZsoksjXhD1yvOeAhjEGgVyWM5/CZAkwtB2Xe1DrSdPdw8NvpB
cUb12o1HNFAo90nRzsn5xWdFLbmWJbj48k2rkfrCOeWTAKnFn+me9fE4plyJ+XgM8Wn0Ldov4RT/
DHrHjQ+yf1PmvXaHq47NtxrwHAiI0JzcDCYQD1cz+B4mWkJ8Jo7QojmcNCO3pqhh0pZywnE+++Kn
QR3UYUUP6UtlKijAAQae57lpwvSePWiKnhUAXdwahJp0BgszJo6mt53ZHOhiYa9kSPHq2SsRhTdv
yoB8Vh46PG0AggMsU4kMs5fX/pqK2wGvoWzgHT/HbA/uyJGlYokNyXa5PmoUVL1htoXRTGLgt5fF
e1g/j1PEAOhl5KjQOe9lcB5RvvQBNcn8Qp9pArIUoLKt7ggEDXAewNfsSwMNZT8StqZSvQwWLyK1
9S6raO99BggV/pyUUO8xCTJcbI1Jy1cIv4MWADRYVKur8A68g5hJHkbHIc/4U8Gz3TFAM9/daW3a
70C6m7Sh/QBzWcKxun1j9of0lXmHqb7o4bmo75wY+Gh3qht2LrQ8rCCgXLgcYekKhIOoA/MDwbGw
SmBClOYQMOEjyNoTNF8AZGjo7lYXJQrit9PTXdXkR8u5Dx31Nem4BqVxyc3XGOKwdZXTWRofDkcx
Wx1TpDevhuStzVwrLsFkko9VT6wMi+xWQheddMUx2ua33LrMVWSDF00DguzuTe1VDQGfRUEWpUQh
vAf1PtRvTndW6dEr3pEqMDwBeIr3LDdJHC+0asXrKwyCfTBnuB4eId6aDKJCNUJcuDntn8Ecu8wQ
9BP94qOS+KPajiPxcv21BiCXDj41sfEm5pPU1LGI9ln8zjkvlNU+qYyF73bHjB8j1swt2ptRQEjH
d9XLl978rdTvyCc5p51oAth2lXgrnP4hMOG1PSBCGO4kiJ66EtbAS2m/JDZl3Tw/Deuwz8o6zbe/
AGzlD6FnVGrZHAR7jxofPgdP6ZwpIqlYM3qd0T1bM4tg4KxVdZtqSuQIbzZbJ6yuSp5ce9iY9W+U
8YpHcIwa556WFz9n/E6wplDfOvP7aFtEuynd6bhfJUhFF6+TzMVG6cOmKRiGBd+F92p4z0b0iGp9
iw99m2J76TR3qbitK17CIHIWGrayxGAzxLxFxLFAtXnCBH2CeErOqDqX/ZfXq/3spEOY3jbzd1Iw
oiWTLYwK6zaz/FB/49yzcNAkmbaszezk928CfrUOrLqLIb3HK0svfHo/8Po0zDoBUrT/0Cgs+rQS
XiKLDKGHeBBYVFKCWK4ZMjayWvmzWT5w360KfHO3G0LCuNzMwbCqFsxb8zW7aDIarzASR3iBzNBk
joyezlOLrDfG687VL5rz1vfmqur3dXro9X8YD9CjiXYw4QhHnhWHZrKu3YZ5R/SczmdQPnc/D34m
5yM0tgkuuD56ZAZFt7h5Oj4ub3JWMQdzpImpHw9uXuDgDZdqfk8zu47n/teI+d56Gir0NOQvZAib
jz3Rg402EbT5EQMsHuvdK3ZAgxcSOcjDv11xC0/rZ7Boa9st1wFFjWijs/TQNzeTy1qQJHi2Ee0Z
WvuAlhHCAM83XyNnHO7mOs+z7T0zaaUZFXtdcTF1HnaNjYEIpyTl3hpzO+tuwhnlsVnFTNf6oN9S
FzgO7lPN3+6Jm+dNcLBLfKAk0waX8tA9JT4vasRdykIsNf5jngIvZe/HD++n50xDryA2KGeKHB6N
jLZOEJOzVmhRj841wSPnZcAU1h4D17wanBViqw9ajc48gAW7KsJUR/cCID6CLjY50zeP+9cUnzwQ
3D23shRR95kgRO3cS2qj8wRgana3gH93DJf6iY3fbX50MSw1KgbTFrGNZ2uqhk1CDYw+SAZK4U6U
rynTm67YWNBWMkfy5cKrD1tmBc6hntnk3akBICYbZ+9yk2vS6ZYZr3HPLiRfdP4UDNh003gqO/7v
pZq2qn7zUhR9hLFfuAIDskCPGh/3v66Np7h7HdkENE0w+CLDrH2YXbUIPIuRfbt006MoN4Vx0MTR
mVZ5x/7+40f//PTDZ07sdW8FJ0Al92O5If3sYFLG6ow9ANWMu4BF6a0ZAXLjpQle5xJgx0u3Xf45
0mtBdxzYv2hZEy2kxdKFG8C6EWCxAefd1ZwLVqH+aHq0IcVwJDla02cH6EMPiCwX/Srp1GszfLd8
g9bIDD4+NNY55Cl02x9awhyPWYQrNxanEGE9jzx/RFTyDppaZRIIZGblP/cYjZv81nFNKIIvk6NA
Ca2km4wLs8adQeI8jl7a4Whib6gTHN7YAHPGeX17N521Zb96EHJBWBAsBeLtPInyTx9+2vqLLg4O
LbJoOB8kv7nO/pJo1GrRNDS+RugZLRNi0jdLoZHkcjel+VVP254To5kfTRHiu/+0+q8hZNqFvGgM
29iG23kKWGQzkr9WzGo5PJs0DKt8hnz0izhh/R6B9g5nj/51x7xkM+42uemw4VINozS7oJFewwoU
ph0/tPDF5IZRJGzQvNvTpiFD2s0XnQpNs/+0qm41WDvD/cQCbPm3HL9+9NuKU28c8bJ8lpx0qj5d
1PAL0vFOGHjZF8G6o14w7bhMmHcCCmX3pyN7dF6/MQsqc+Y+ovFHz4K1wpgHn/bLEtXJ7Bm96jpO
B3Wpm2bvu8abpZWvWLo4Arav1ujcIDJxUxPMFwqRZSRGeFPo+kWwLV8NrA2D5639OoCTzlw9pGZ4
WZfVt515bD0kQQoZIRVEgj3YvuvTnAHsAbbF5MXiNAFQPvYLfeLK0kjx1gRhcTdRqrikvcPaZ9t1
sm64kG1nbpDre7O2rm0AV0l3zxnq90qX8F1bWx+wsPZ/Q17tzQzzdO5axsZoW4ciH/NSihqThEvx
gaSmcqmPnvg3Zb2+SGRQLSsXq6hJiq03FwWFWVGN+cU0LsYgscqWvX+A+L8NApgNCvDgig0CAk6J
MpoNzIMTXFizBatXLO62UdP+hOlFQalVPqMMGev8shIZaG7Ky2pdB4NIjZtnb0QT/yahtnGgBllh
2gLTdl8yqqQ3WTLSloonBO9K1u77AV9eRzLU7fNzViDD1EIAfmbFQtZLzV0SR/ioSbQ+qTb3wTN2
1cn32jNk7mHpKexbJNjHS27Yrw2FNV6UlHvJDPMwpDlm17HkbmewNXR+C+dibK9hqDAH5w5NmyaB
B8S8xOr+vPjHqtS2Mm6yEZtylgVhBJr8f7u62fwTP/5J+feqWfybhnFj2FMEUMqmese6tINietc4
L7YRzrO7kX4S2sil91U5KGvkA9NWngbIbwm89ZJxvJK7LnD3s7e3KvCejWzgYqL6JXese9tAYGfx
6nprLeR7ZL7rPTMtaF5IuTesOUQTd7gGV7X3pcMs7PvnInmeU2RTdsdXxmclvmWcbqfuancUVmLL
LgxjUxXrFnbtfBKIEnPOyXZtv9Jdjtm/wr7olXfW9DUZlTpaV7m5lTT2Nu7eZh7upI8MYwYZoIDQ
IaBu/28ehBjoTDaQRjINaOYzrojDJiM07s8lscBlXgeAnlvzHtaY0vscWcyYiMoA8AhmFiUwBwJO
MbeyBvPNKRNb2J9tfsjFZx6tRfLZFB8i382dLKUBkQqTdRP2y6IanmKHWE0vyCeKXalNn/MsuCMN
W/DvTXn0Eae4cBMNHyOoVVH/FXHIYkOgK/2yqlsz4dcFl1Z4zpKKnzV+/gUTINoPnj3r6iq2zvFm
hBQxNVO0Eu2IX4+LBf7lEVbS6N5dzrnZroR6G65lvoPygEaZfzqVdXOKgMoskXJ0wB8QM9YxXXUg
OyFFv0kLmuOt16Tb5ukR6nM54inYy/IwEDqg/Sc9SmKojsEp6aulkNfHBbCusdELxBIuc2kfA6gm
CTlU7H0jzbHNBAQ5wMSjzJMX5Fdrfg3ys1XsyuAypyUMn6HRZP9GCXwcfWek32r+eKicmecwlnsM
5AFYP8fzi3KKJwsjZ9rewxHOylH0XAe1UzNW945GN74mNR5jbmUF8/D2OBFSZ/pqA18LjhoAFqf5
y+ecA74WDV8FI6YlNEJI2YpUNQI423c31Ni431zI0FrPyuDc6pZ13d70zbms/mKMj60RLjPavWGo
wudADytDjJXce3HSJEyinA7EJvG9wI9OOVKQQ1jBBg3qv5SzBE8UZ5jIhRvLun2kqDc5kPmGAH0U
9MBE2McvI6Hqvtdx/81Bfww4udpLbYYfk3DgBIEFUap1VN2JPgDTYCKEU50mt9qBiEmJlNIN7B5p
vzLmv8CK52AKZCoT3zh1d9zXUBzthUs1iY4D0R+JDxguNtLoJCJ/Q6YZVSG5NbxZPkleiRoypKCW
5fyqhceemXiLcy1ymFKiMdh84YsB+JNAw2mr6lz5NXYwzE72DNBR0UvORIFbmxCc1845qlREQe4q
x73RsjwYpGmwmBpEQQ6ddw1rSTGrWueFxwBteo34EHAt85MPzqxhBmsrpiLuUIV8tKJ7TTGw6MxF
/IYUbzs8F0QBYCoVOj03a+ZBNdzs5MfJzp68VuYXJJhCNStRAaNLdWvj1y6KqmGem85dF4xtamIY
mfmbaocqq/f5rDcm495p9gHAp4n/6X8H/Okuh+PCv9c4xhQ/d9V8AjoEavQS4jqQ4xy3eVPTm0nQ
I4ZLkNon4jqDidFrTD+mYhcxteI+ZSRc3KOTHcj3sZI3D50OMYqGQWxlDucWKBjddfYKiWuVQpeC
P9YDwSTYl3ER8mh/sdJT4AZrVq51I5m9cgWjP3200g/bIu1mnyuDiVkx/asd+lkissdrNfbIX5Q+
TL380Hx7CzGBHmiNSBChAENbyTFaRwZJanNad8SrSfsPmEew0sSfdjBCSMhOTmgdQy4psoXVq28m
rr01Obl0+FXjq0ZeMbR2TcrGRfHD8Cgz7o5RjD3FuhRMmUuSuwbyDuQs5kpxSFgqRK/BYDZohyF+
K8sXJyFcjPNjp2fPLta2uLVWFXNyF/AC0MSlLN19QXYFvX0bcVHMNkN+5CLRpLeg5PPVl0nFljD5
yZuGCUG/ufZrOXdp4Lbg31iHZFiSrzL7HoyXlAiWZ25MZvwFTmxoCLCcqmgbVuWfK2M6LhQLXgjh
gikzpaVAl1Gk2TkRBkR28GO4vEwwY/pyu4eTfpCePKd9euCCGY790vNWwqRPEWOXuWvNX4DfDZFB
6gk875/kNEPz3sIbsWaQzEC3yUnfpXTHuYemx7huCRSPezE8xolqjOycRkdvDrMz/N+J4lAWR80/
MM+bW4+zDx8YtbfSuh3oyqT+bqt9Gn16zZ9PA0BAoU7t5ZwAuGSDeoEFTrNksZ+yn9Lf4S8Crwy/
YdCfSSO71T+dJHNdSxyZ/SUN8GKJ+NwpdzNwkM5Kec8HtINgYUM384cPb3gj2npsejA6WKUoVU3B
Js7+G6g/CB/VwuWCn2eC8VqM7HcJ++cwlljTPwrv1BJa1OZwCbJnPV0muZrCkUMDnjioSJOHS9mC
pYn6NNokRdWjw1OW1Oe8qlkEtFVKFoJuJ/JEIU3XGAXVuKuaF097zODX1uiPOifqniBeO7isegQU
GM3w/u8KPKI2zNQACJGDcxBSHsbAPYS1RcqNPIqoEmE/x3pZ4SUAAORr5PMYQHpqIQPOTMWtxwzZ
dxYtWrx/Q7jT54odZ9MRORHRr415zFKcMbjvRNhuBlFcOodKc7gxHuclE4/XMcTUIsmu++238qFG
9zmwBsWHQKd05O4mXy4Z1K8n7CVxgyTJPc9t/jQ+aNfaDLTk6pXcVo31bvl0H/WYhKS9nBw6V7Be
ZYyCeNmkibE/zGlwtm5JQsH8J/jc9ah4gF4teHJBfzTZTXWTfFVS77v8TiqMGgpsspakAkev2m86
Agsee4VZdaheA88NjxGhU7wzWO6c+S+agqqSmSxtlvr1RhAZeSL4Ggk1UeZqr61xrXDQahos7RZr
WXeK9WRuMSOqwG2DuVb5llvlTwlVKCI6LBlEfyl/Nm4GMBRvAbNQbk4U50zuayxgY1b+3WHJbGfM
TuRFgIq/hPNDlzGZUfwgXUszoy2Mo8VQcXQPQ3Qao+skns30MUSXMbopdMspJ97o4nijN8fCmAx7
0ozjKyb6lRiGDdrp/Ld7DTVirkAz1mU5k7A8TlH1VnJoonpPxcYyswm+gQPOOfAjpyBTFN5HPH6F
WHo0LmJYo7AWF/rWCpS1J++vhiPOCs3Pzy4Gg0F9YuhyPIL1OiTOvHhOTNIJlEG4NwCl1EjF3gqb
NVGjXTfYO1PQCeA7P4U2rIuakK9nPZg1LFW7Nyj8o/MK4Cyk76TxD0kASMdjPB4MAR1HMqPtz2fZ
838wEbGBc1A0a2YOrhBnp7r11r6LTkXu3BUlQL7108tthhIVk0qMU4il7XQM6FOI6TF38Cm3uA6E
f3SML9Whwxo6hLBoIFAxbmLDZkKP3Ysb96aORtyxYBAkTPyxIqui2yjJBRfWrcbLBO7CxrQ0lcnr
ZJZvwUixaMmbg/EpQnDgR8MIkEDTadN1NPxrs01aH3v3g1s+kSeq6abTFFtrRUytAIncD49W+8pw
+XBX6hF3ylAbiZa9TF2/goDl2t+VcZ2G4ChauTCltlBAmEx7WOrs9H1DS2nwauXPnUsmQDln+L1L
G55W4l88Dnrx8BXRvMZ2GN3imFofe9ULeotASTelOtUcLw3PEesmKG+0iuuUqEb5sCV2GoqTK7ct
SIxyHU8bRZ7esYublyPPAYtwzLdyfOTouXa90XqMP9CrOg6yTTV9e7AUHEwgnU5VJA9iNA1fbSYX
87xTY5DXI601Dz09eIGzbQR4IfPHmJfX/OpWa9G+mVxBKyvZ8LzBUQrx/XrFbxUxHplBMm35orK5
4Co1LyGUtr5J9lH6SLnRYZhX+ZUUMILqW8PNQNVP1uw9R+3SvHOrXVMtWmaog3YeXWm10b35N3HE
Xw6YJaTpy2KVdMLPAPFlNIpjqbioie95HBU2c8xI40KzshkPzIAgfHfs6gV+n4ZqAlheo/eP1Dnh
M29LGKRBC/P5HJqQLhqcFVNM3BlXyQBDgMlV4J9goyxDJu4J4eqQR6glrqkmQrKKUva7FrzpBV40
b5620LIZvQcJE+nsJx+nU958lnzv5Wc7/EaKPlY0deti43Rt1xKVV8bflsCjj8AK1CexX8qm5yjE
aLleaaW+TSNvn6AziPFdcjiP0xeyDpe0wOlgUa72f2hjr6jlKajBTDEx6+n7YD3SkGZh9xlvAnfA
sz3eR/UG1Q+NGstBtnShv+YziLz9p2uvZXQjNOjbl5rJuYzI2UYYpYtvYdC1kO2j6mzzPrXiK8/q
NSlTnGYFARWr2BgdsI4GlFTMHtZfOw7k2AYNHsTxPjPNx3udQA/iyh6TvjZUuW2if46LjdVvQKto
K2tEKRLtiQlMwv4HZcvPAJkstYJKCr6ga0ZSreP45It1lqFCvIZQlojjxvU3b7yh37UxwK5EhISu
ZEJU1X4M8ucqeQcBs6/so1XgViM+ic8Pd0gG/VcCTJrTwrqeXeIM7or10jkvQ7Pj8pj6/QoUA2Kf
BZzFodjw2XT23bgK6F23jXdX/wAaH8i3xsKeQMzGX6r+gPNgAHoGLbXDLbrXqHcjTr7gLMzEipku
+Bmmjpx0NO3EzWLKlypm4X1Qd+wyN0l9fgCCnqmBdoyE3D6DF1tgUmkjyhtwdxATQBVF81saKl/V
1shHF69ZKuHG/jTuHWcZZ6KHnX7n9mudf6j+LebS18uDx+9gzwdb4XIA2U71m+tTxZ0tdWxvA3T7
SW08dgwL0l9dzaPuYdFxU6qU4iv6p0HiFG04x+0g37osayI8VBafLb4NLNO984h4ChE7JviF2NUB
t/5mqP8B7dOY97lxrGPy8ziBwYq68SYq3s1yLrInkxpWayN896pD2gwLDSnQoO9OJ4fr/wkQPtKr
9wDdFsx6Et/bZLFFkZGzCsuvAtJwiNfNPsS4PNqLxa6fjr8h2WUfuABRjWAiDRXcOySdtCg3nums
IqIuQ/o832LdHoXdvAUkcUcH0MOcG7n44aOjBa5WdwfxaeJ9juoXx6mw5uibgWI2CeVO4/rsEs/F
/0202EK1CbY2splkAuVU+dIfDzUDywYthBa+IXnmJD4g0rfbOtzADKqJPIwcIeeVGBCD0tRG8gJY
YOfnKH5qTsdejwluB/4iDv6yOF7FrBEGt/7MPwiuDpQpjamHanoBoA7di6Zx5G3taFlvNXH9GQwm
o4MZU53l71yNSAbKifWe81i21iZxVlSsoqjta+w/WAH7/CsvboJscRtRLugsSnsnqzefShRKLIo/
x1tQL2PJfQugm/afIgH+30SbKUVbNJH/v/X4VtqbgW3Z1t8j9Hklt7l+D5jCJeHc2rUxpwJv506b
Vi15ZaF9VBoJ+PZcULJgDfm6R9gZ899p9jHWCACcXyYiZM13MsBKahUNyKcIkGPr/tUothWyZAcb
VRBrxe/bAEyyi51rQDmQv72P6MSNFAFg7DYKuHnMOcaAE6m38rdml5BxK+DXYJ12ro7OmG6ZEcYx
lFhXuARDXgsdPpWGWJkQW+0BFw0EmlpFIQzUqG5VROuMb9zVmkWFAgAm+0mzqdugd3TCZEr/FM3X
vCsa6fptAAUH8LpLKsWp4RE0zqVmfeDtHoN26UUHjWIJMXxmBFLNHPuku7MdPPQ43tq9bHeRhnsu
2vMYBMNNOS8RyD8KlgAK2PBXHhmxowGlJ+vu84dRb1IK4owM39994LqfeHPETl/V5dGr9nFNeWO3
y4k8Cav8sF11g1iE/hqjFJ0r7zgwHTCLW5G6nFLJ8+R/gfMZaktlvJC7pNGQ4hFSzYWA2TqrkhxR
aX6JOkZ58bK19zHbssFFh/fSKEiOmBSD6hcv35mMm3veuxbgMW5WkVN1owPS9l+FsRvtS8/IQpvI
aA3flb3rop+WkzHeq8r4KSpWWqYFXJTr8mdy86XRSRLH8I1bwL8NZeWKH6IFpUULkBEi89BWNkyE
YViOJe7roP7s9I+mx9vKLTwHn2QDYWpGuU10uanze84wVha/k3fJ829d37vus1Y/Ym8p4s8AgTqV
xkFquFG7Y02+s53ODvcZpvxpW9J9s21LKA0fA699FJeLsadwhbq9AYHdQ+EOrMvApG8yX9hbgcT0
e4tIaG0OC68D7cVzqGmHtsHQ8REyDsUBg9WY9h4ugxlklNZlqS4PdNWk3lK6BIehqsRWsFP9n6vZ
gL7V0kavsSkOwNzCuLSCmpc147YhCFqLz0B8tvWzrp0nJvLxOYksbs3Y6PBiSwrvdK4jbrInj7EI
qptGhsNhlxm7W1y2PMDRXhH6r/iDzX7UllRSwMhXD6YzjR9LzuR2nW9kys4+/bLCv9aUDRZ0GUd0
kHWau2v1e+8RxLM/I3rp7Dk0S2drsbU4KukVcNEYvwsu9ZD3Wo93LhJA7/wYeLpkyoiUfUpwd00y
Hf+YqBkB9jvdZI0JDXpULQJxyWXIWVlpZOJwWQ0950W8vDi+Q6PvVx4hrDleyXP6FJWMSeg4tzVU
AZeJ+ZoQKZ4EsFnl2mEXQih7kjzCkck24ouDxabBb0Z01l5q0cMFXKHENQRw7HjLDqdKGRIh6Rwm
LjOtYtS/5wuRjp6VaP9M3JmT3OoT/9aR0GRMAUQJRjsiJEwTThcwV9ZJ8WsrPh/mJQxTSrs49EzF
KYtcqwGFK4gfUZe/drYLRb8Ir8g0HL13tX11td++wElAQDzuDzQn8xYz38/5yiwWYMpa6opKtgAD
3Glg+CzUWowZfBQZXIT73cQYDKeLP82l40yDXkJG4Ox//gA1VHzPR2zZHkerOU0jy3cwYvD80twr
V3Q0SEADEWNF5pO23u+wSDzh7dpUYbvlBjlD5MqSJf/QRp/FSFtUsnfBANQ8jYn2bmTg0yjcqQ5m
tx9xe2lkcaecG8o4PPglsRojd/ZgcbOdUe+lfnQJWrD59uAAQYeu8yChnpKZDi1gBidDh4M4M+IX
q7UIXlCWWT/+rwuHsM4Rq+1ufclrgEBVOpTRcL58DzPsgdrXyLxwTLFTunS+odbNSaUwj6kkIQxk
gWXIH1OIVX+26wYZQ1F+++1gX7MM4Jj32zEyN6PqW+NnCAUAUwRjDSNt3ZWXWmJOjSryRp0JjQ/f
ba6uOsKPOWJ/4D6OnlKpszEd/RDFymqQ73kObHNtZ0wEBMQq4tNkamB7/Ahu+0N/a4xkC134pJRF
1A8tF5uGyr/ofiMarD2VTBN6hqs2g3kZwZHb6OXVjMhRhSzClcvFew6t8RZwUnQTZI/4ZsF+rL2d
D3rVTh6SRj0sVfOKMXylfY0ZgX1F/GuFttTYWwNm40buHITkwE9OS+XPM8TT0a5m6d+atHiEZb4M
LFJtf52GVdXhD9QtQyAqVfdSTx+MKGtp7kZeLNJALtiaEofOPOVxuPFrOwU1O7sTvM/5Y5blNxcD
roQ5AWYPz+E/RRNNpR8CwktVchJ06smzhWk8yg89ba4dRXgFdBQVXQZwlK3tsKkxgXb+ErRbf0wO
acjdce4ThFyHTSKdt196Di1/VSE4R9WLGJB8nRblqyaSuxkkL7O90/NNORxEtS5hY1UBDrymN1ba
f6SdV3PcSLqm/8qJc72IBRImEyd290IsyyJZLHrqBkFRErz3+PX7oM/GNFliVMVsz8XEdEuDLCTS
fOY1/nSge6fsvUtFl1AU0WmOa3qFDtpX6gLK0bYRNoKktwqbH5mjYoDGhaxRVn8QAyswemopSWal
XJjOyjVvdGVxTL7bE+SO9K1KN7JBdJ0aBBgPpNFn/++m+E5dfBYx7yCdzGd1o4Jd3Dz0sLnRvZlA
PSOJJ9VCmbt2uPE8ErvfZoXa6UMYgTiK3vMORp3D4QenB6ZjLx+Sft8rSPwguVwuUkEn0nAw7cOE
YpbQN6g+OuLSgaAW3wnaDNjJgKu57KyZsL7Nyp0//MxRmHEnrGeVtc51gex51C8rCjuWT1RBKzoG
DpbqTx2WTkogrHTDxJZIdyrHOwgFmE6R8lUcXNyboF+FZ6BwSwM3Rzs6YEVjftTTR9fBAZr8QA+F
IxABooblxDWVYYuawwCIjDd8KcvhPvJD9vzTXONzalR4uEMdeyeHA0cpViNXnnfouNBp4rbRZU7q
PI3ysRIPensTRbOMJktdF2vdxAWFUH705GKMv5eepPV2OdA+1a9G89dc/NTue/e1mzt6ANkLgoUo
fp7b322DuC1cdPOx1t4o7znWrqaY4OHBaAbGrTbky8l7idJo5ZODVcGeAEv1lwMZMHjeCeB6Tqk7
TuAQ1zuX35QPVyX47tnEip6vy902Rm++vzG0fW9gslji404pJIVXNs5kBpM8aSKV5nxG+kBkj23e
LnqnOSBV2FM4VUxl6Wwy4YOsRrYpyUBK3uv5e9uBYCVW66x8lakIPNWjPxIXBsnNSIwRblKE7qfU
wnOCgtGsBhVujXodQc+dquapNkie8X3OLjk5M/AzzUgh6LccNuYsVVmAcvH0e3R0QgH6GzJXrOTB
GttdxmKjsnzRceM6A+gZ0GYe8G7N9S/nTaBJdR/o7toNmlcNO5kKlUxPxM+KPDeoULGA6imrp5LC
y2BeNiR+WI74cJCz7DLHX4CoSEzgguO1D30ML0HkoPvsWlO+s6xovepddWMV2DsbCHHBpElYXLDr
LoaCULrbGT2fhnJ1U71FIH+BOgDGI+zBK8T07IvMTVehwY4j3hhdjgA0OwZ0maif5BF62CvhrqcM
hYlhoTJUB9dFcI05EAE0ulD1bVtTYm+1q7x9SRG+yM11gcgsKnUTaiEVQCr6wU13P7TIt44QpomJ
EErOgYv0FLxGGuX2eKhIUSJqN94Ajdx7VRieZ7vQrha1nx58EL9AzNAWselqTCvT11ah9mCj0V7X
z9JHRwqn7eJRYdKkKA47sxhLhu0Hxei+Q3LmbqQ/j8Gj4t6fcq4p59b1WFUc0tP9TOuZKcG2N62C
RtBFa4HS7Hrh7NwSADkSj7RD5h3crIHAC9RddaeGpffojpsqQ8COKNRBSY/Bu0tzBnsiO4QpaXJt
xldVqQPDmSWHvLU0io3O68ChbBCgMXL/ZcABzaYW16BkH0Ax04X1CjdxrwXXIv3ZTfcTZlGkaqty
1pFAlb3YJtV2UPZ25DJ0A4iLdz5pvrfXBrn2jPIuDFHxuzd7RY8vWRZNQzXFxdKygIopH20KXMg/
XGRECa7P2aM4tmYbjxKVdv/BxgQ9LTqwcgHpDPLGMnYgHs2CNr17UULxbq6wYKp07JSGGTWeIgY7
deCqs1UJUMO/yetn0T3PZYYEkHvjxlg4tRdDix1viOqptRMxItXfR/WIjS/qpOkcR5U3PWNa8/9p
yC6QL0MkaWgAVY5b+v4XMUVmNDIbLjWfE9UXd0Z0yV2alw+A6UN5PWpUmuEEojEV+Y9JhOCzv5j8
S8yxG58dRHF0YzOQMKzrqQov/B4PF2T0bEKYiW6gC2oyuHaCnxa+b6W31S0kVzOju4mDYCGDe92+
DGMwFiuD0L2k4TsNHSucK5M9kuDQhPZOkPhLFzqeB74PtGPo7a3sF87b6HNg0roW6SySDC7VMWxK
DD6FbvebNB+o0Tj23VhcttN3n8w0qLlO+h3lpXQkcvZ+zQyg2VcIuHSUvJSw9ez4ezpem0G3cXI0
QVR3SC0EL23AocjfDOrWVPsA8l2sLyPlXfryd021C0vuZVH3QMNn587V1G84hxMYHkiBjjN9vbsN
He4cdw2CGzIFQqgp5QWbOrF8DfEvjMOr1KEmAqZg8JNL3UIRDgfJ2zgD9uCxWSiQlVj2tWil5mgk
D5skyqjpd8+l6IJrCwXjsEfDS8lnXfXeG+KscMZDK2k4JlK6vU2y9dMMsSQx9FA5phA7rwDWYpb+
8HXaqYX+kGXkTzbguKva0VjF3IyWwN7TR6cypWaEP9m6d6q9C9Ut0ZJLo/RebBfx72Ke+tFUzl4z
IUjRMKMKryNwAKcLvSr4Q1yrvnvnNOBKWxM1LsseljaVqIJsn5IXKEeVea8D85KncCQGGIMhNQc7
mwwYWtMhcVqQGQBtjS6+c8ucVgiGM3WksCcRUN7Y/+hk3ZCU7EuLZiTewzSgqoOytHgFRyJe+gH5
cJcErAZgMZpRaYu+0p8s0dEIk3C1ac9WEtgm96+V7QUklT5Efi6YxHeHQzZ2e5T8sGlypHOvJwaG
FdYh0cl5FAbAi8alRpV2SBYLjk+ruRnj7HsqUQwt+3xVGRThZXZZwCQQgfsQaRAhKkoz2izupfG3
7BEdjMKaD46KxIcAGfEIF9izO8VPDv60tVcDu1FXmlXdeKP2PaPa4FNuC+sQYTT9pu2Mvdkla79q
d4HeQdMC5GDTTkjtG1byQD4IlSemtIjY8FVHoVib6Mr0HRqGIZFoGSTPet1cSq6PIbDuwoRtl5Ph
XsRR+mz5cHZi7blJaIIUDkIQsUP3YtYinIwOL9HULTnnBVgtfelLZxuV4TLIEVXq4k2hy6ekdFZ6
TTd1qLOrpujab1PlbHJyzaQc972GOJ4xXuggrLMheokLm24kktshKRpmyykOAVkMnsejdwkxZ6wl
JaOlX7/rgJPLolvObBgH4j9C6/Ca2Gc5yIG5+pxPu5TWhyiIWg154c6U2npjZHe0FgiIL4sBhLeH
z1HcIxYxfZM5OX+Cx3vHkZyBeZi2Gr3AgAU1y5UWYOL94E2RgkANu0Ax0+6fJ8D5sri2UcaezDuR
sqvhTvkZYlLjZRDM9tBUmcd3bKFyB7SAvpjcRyK8mJZLBwJVoXRVDTqcbdpZ/EhwfznXYk83oAUm
EDpXaauvHNqZZodK489I3HnVj7h/1ipUePgNkqos6m0IcEMMQhl1hMXZIU+tonIRFYc2fpAj0EdY
qjL7HQy/a5LIvOEIQRxM8msxgvJzUmZKHyYIt5JSv0LKsCles/i25PomL52oH2v194gUxQI8Fbzl
+nvtkEy3h9ZCU00sw+ka5GVfXelA8vT0VwLSL187zV0UXaNyQBS+w35xJZEBmSYK6aS/XffaUqOo
OZIC4yUbEIfE1CWJvxsZnVXHW5XiTR9BprLGSZBpILtY4ZVbpwVg3OAZVN9kaJSIt7CFGx3DbrFu
oWcsPTaSgZIl0G0karhV7F3RHYau55K8qShplEvXb5eNfBsoGUCTis0ZF4UH5AA5bB/QXalcRMLM
t5j0Xv/RS2obw0qMtEiRcvkLcdm+agouFnUiE7mhsPw5Q0KRbqrR89DqiDrf3BtCg+3J6RZq/OXZ
D9KFd0b5L0of+2EPRcXP7wPOL9lf1yyMvP3VQ28k2OE84QtyqjbuozZ1F7aktfHTV+/uRPJdlG/C
vxaATeyelK+Kb8J2QsyDCA84Xe+BPOxQPECAX0PIwa1HMMAzCw+qoydQP6sw5aZKNlYXFbW6Iv1e
A/XzUwBWmUYUjphAyf059kgMIWDUDA+tBX+9R8ATsnvvL+v4IIDP5pP3pOHi226K7qYPrjXjOdIf
2uZJOa9+ezD1+7ksE7L/2bC3eICD2iRLRmACZB/oPrTnaFtI6lEDYLJoeMgq2NUF2q0bD4dcr262
PnbSeCO+wQt1B5Th97ZzHXUPo3ppXPquLomG8dqFVLaGDSz3ZRWjA4m2WRa0nHgNIkZeJzcp5upR
ccsJCDL/jve8CNMHEy3RROOLNY+xd9v0hCPuokIkJYwf8uJ3hLy4zO66oQNRgpC3iVkk9tM6oeFE
SzajZqyQcivXvsM+jhep3GFDv7RTivEtPfSc6hn8DepGAgcLEAQF1oqqmmvG34ziLom30qohXz5G
+V1c/YyrZ6d96+bGTfHqow7nv+FWN4aPJQB/8IfpDLuGXnAzS6m58c4UVPW1tdW9pBhGa8VjNz0r
DeyuvY2GXWNpCLtsJ+dKy9dUKFP1UHNkF3sfahBNXmjQ1/RmtwZowJh2PitFQtHK9y1coxHJL5Ro
fP0eRMwi5Wzzem9ZsGw172FgFxWvcf2AJDvV33uLClfWLI3sBZnhb2m0d4bnXj2jVKPnm2bkIwA3
ndTGt2iCRCN4T/ebOT2jQW56G9f74RNoIwJ50bkk8LidTPrjACmyboEKgRBV4UI6N0l+zakGEGzr
wABuB66g9kGXgERJP9ElpSOKy7St7yPYPnV7FzXlRU/YkeR0aroLLwJLDuS6uxz86Fvbz70aVgVX
hpG/pf6jH90H2cZJ8dSAStt794aREVv8sqPvWonyREMe3y4qLpt82zYvRbHKsA6Z8ApzL3Gm6AXx
7UIMv0TA1rR2ZnlQPujdOREJ3pAQQpgJH+/xSmD+qyGKNwESBXD3VIvhYuheFQQnyz0E3qMDFgT6
i1Fcqfqq9rdttGnKx9TAcqTF1fECk1cFTm94qmIkuiBdp9ZjMH8Q5Jud1Sw6VJJQoC+TDt8plFf9
42STBt8pwNsV2M3Y2adYruotVP+aLMVD2hrwMrp3ng3Uuq/upgKUXjBsgajg6VKk2sXUSHqXoCgd
um+6FQerJLT6rV/4kkO9jq46CIErIxl34eAYVKHrV0nFNkIgz8spuY7VcKU5o7bwwubW9K2YcKvP
lxLtHJ1IDQbauvRxrJ3ERT5BInTGBSmPv3CqiS5lNG0SAllcy/NNoeF8EElEx3z9fSAg7GL6SEXS
3bUORqN+EIJd0cGhwXB0Nz46L54tHkqDWMFuooMKIxcWgb0qYDaFlvNQ6ea9A2MsiT2soODdlU62
8q3mPg/dO61jwQYxDgyknW7iXIYI5K2GWmc2DLzhddgeDXmCDaYHSBx+8DE4IpPPBO7bVyGq0d5z
ICjZdWh5e45Vb/ta3dWR+xaO0+vYVHcy9W5hTq1qK1gDHaNTMFYA8qgGqySYbyJ0jRBBkkglWEm6
tqEOrPUUFUChL0faGkOWL1ApwUcQHVlF7TqN946w15l/2QzER1oMDvF9xC6gIsjlsRLkl9vslPVj
8m8G7cZxaOw9ctra1S6xH3ouvArPQCVu2knyEu21mJlJ9KrqeFwHFoaWhrwdir2d7wzT51Av72fD
0JKVGGHeEhGB2OZGcAcJ/RZA1VsamNvE8BCJ+K0RYAKLyDCjitClfQhU9hI13T6Jr2vSDlF4xqIU
7TddPRlRddWmHlpkyxrgmNfttFYhPBtEW1/CuelRW0Ds9L4RUDOtv6gZPQjEXDSXYQqB1WrB6PWv
FaIboQ6DXoaPzmS9eqi3Beldhf0THmUPZRpW6zq8Ya4Atk/DEvaBQCYXIF/R7PLysuXiiGnNrwI8
b7RZs2YGVBGspPYO4j8eLg9pXoPJ4Pp1YFsm9jJ3/FvfQcVWN0GPjYAZ7GurccGIJQvecBXBXtfa
FzQSdari6R3VrrzoL4vSvXQQCfNp2EPMWrUx0iOgi8Z1BvuniVCuwN9EZ0pGv1m2DcpTBf+ubpea
zNHceyoTrvIS8FRCXV9EN2qo0Ri4lZSlYiQoiuDOSfdJI9chDNaxuCjpICQ+uQZhQEDlEy1qi6is
JYD3J3854CPW4Ssoy3dXe8l7tDl9f9HLcZNV9a3LSli7Bki5Vn/scAVZRS6UlYA6gg2YvPQ6WgTk
4H4QUwvCEy1Xe1vHAdq769plQCVP6znkskddvMe2RfGsXSsbcMlQ3ydJv2gq8+c4xzAhh29RBxR6
5VpKiDyVv0kzSs54dtXpcF0hfpC1ww8nRlmazR1zWhRQWOM62cbz+m57aswWNdfkZ2r8csMcyB19
aqLMEVMclwsmqq/zcG/oEWVkByU0OJmhgTkSDG3sVrRSN9em05frfPZDKmjoCTo/gFMPRvBkSbIu
Ay0UTf0KuNlb7X7Wmi0p2Us0ogOKKUZ7pYAN5Fx6XZwvMrfa0MOuvMc+fNemhIi25oa6NOEKZgO6
jgMRV0Otlq7TMMh9Cy84zasL6JZIy0JWLKnHh4BSNHzOezXzSON634EurPZ+SqP/Pp89hcJX2/6V
k+goLUKH0id6BCgcZ2jPUYf2WmPjduXBJpPru+S6SPVf+EQi3TPzG9d0Zur0p2C9WeUKpqUwmk1l
3wXIJOTjQJu22Qi7ukhDkMFyH5FBKyxTi5def6rozs02xPXQbqt2k2rbCNkllV151CotmzgpxS0b
h3LrGTsj3V2ZurMLW22dIFhs5r/j6tHwrv0Su5zrKnOeJdIOSMaCeu9JGyGB9weUky5sKlAmUAXE
PG999i1InCuUu1kuy7FrXkVUoQqMRnc37itkTgHWF0QHRXHwh5jOWLfLcm9nVIBmEsSvq1kiA4WI
HNFUTBJ8hVMX/wPODZUcs1g0sX7tm1AZ6ww/zjIpn+MwmyVH5V1qwj+uRPig1fGDrQNLTAauhL5/
Va6YntJIgEdHbcjxYNtMw7by0CFK8MIOaKYOvH7IC7kywK1Qi2DnBM8iCbUFcSzGFDHGgbOBtESj
HbcLauJ16pOHRjzM1KpXO612bTDtCkVaCAL3l41L2iKBnDglzjZP+ZpI3iAIAdG4Ae1lBZuuGq8a
cLq1uU9TfV32kH/U2zTdx1AyhYXpDoWgeFg6jrkywpfSZq5RwvC8F8v6XcS3HtCEPFOPWaSIl38Y
gBeKkdvHupTOa2pnkBzMbUSJJOKlza4DaagfHPrXZQUirmSL6FaHgPmNjkyfNm7bybqxExwhw4lq
X6ckvs7ur8A3rwMAepE3QXPsyr3jZg+TVh/8sF8WiGRS1Pw56OHSy4kFmgENcw6PhCWW0lFEYJvC
/Lpsn0st7JHGAAAtgeYYJp6R4hYVL0z08KEDnxECd+e6onS5BQl01+oKpTJYWmbfYo7UUpbtgxQq
Qld47dqnZreehMD+nM++LAGywwvBRJlfBUhMN1DqNMtyXLpjBIdbRlMLsD2ZXjL5l3g55QNfM/ud
4Zn+D4sCMNRlzdz12dDgdEZPevRR7hQJitAICY3AQIB6xC1k2Kwc82ursHswYOgwd3GDjaM/+/7l
ptibVQJk39NRil3EFjpj4KWAtSKikJoHjFcu2noiTsVltZ7ZAUxYu8PFtkv8RROaW8Vfhla2CKq7
XENwpLdR4/HAzb55aIWEu6llX2HL0N11Ui5mIYy8pGAWoJ4cU71T9xYcNXi7y37YpRAWXOe66Xal
xMjJ72HRy6r77oesbpEI9LfdSztGqrIeX0Z0PYORBh/dDI0qJVGHdSX4JNLtILBShUewxMIM0yb/
mCqACdwVGqoztblO8/At9gEPYWzSKErMnfTvbG7LQLUYzwGotwIdg5UUIoGnLAUqoYX1LQNgs00N
NM+pS1winNanAVLbt54JZGfUbTmtoyh0nvQU2yBt0LwbQCBI5MlJGhf/+R//8//8r/fhv/xf+W2e
jH6e/QcuCrd5mDX1//5P+Z//Ufz3v93+5J8UuF0TaKFrGq6hTHCC/Pn7212Y+fxl43/YTjx28Lu1
G2Ao6ueYrI1kDYoEpMHpcazP47gCF0BE8IS0helYsKGPximp+STSCh6ltnsW49Xppx+9xR9PF5+f
3pW0axzdDB7DJqELBM6EgrzH3OfuYdTixenRjt/FNKggC0fXpeHqkkn7PBpV4sadPD29IwnXlpm+
+Xcf7whdt0xpGtKh5TgP//GT2IOlhYOt3XU9Cm4H/FDPfAubB3z45nxrKRS4cctRjqNcc57NDwOU
YZ90lmfYd6sxxtfe3PZ6tj/9Ds7xEIJvbRjMkq1Mvvn8Ez4MUdexNUyy56rLfo79W0p4ASrrW6Ml
y9MDfX4XZUglXMcW0rLo6vAqR++iY6WkpmFAVhTnBnyAklUTnxni87vMQ5i6ElJZUjjSEKb5+V3Y
XHDgms69mdxvw88KMlW9BC50+j3ODXL00QHr5pZnMoiFKlOJFhp9B46cMyv33ChHnyWHchLFae/e
CFTO+hsPVy0Uh9vd6Xf5vD+YMFcpwXQpy2S6hH601yPTmkarC8J7va+mFXII6U00IvJ7epTjL+8q
2nCONC1HZze6x18efm9d6NTpkZDX/QUubTEWnwhvjz0ulaeHcj+tZmW4Sui2y27REbc3HOdo2sKe
NCWUjXHb5i7mBKGWIIPvWOLG0/P4Ksia9nHq9OAFHN+4a9MkfDk9vjHP2N879r9/gLQUhwJnqKvs
o1Xu5e1YW45p3GZyE2sKgXIQ6dMtPiDYcGIBFSPeL4JVZT1EyO+dHvzPlwfbgpuISbRlMwvzn3/Y
ym7SiljEQXpAnYhuL0W0/sWt0aO8FYjequYiBjBxekhD/+N9P40p5z//MKajoxTQiyw9uNb4fdBa
aGouZmM5misOdrEDglyY2KeXXU8bLfXPHF5fTPc8vEtTnNNLSP3oe49m2LSKDsEhKisYn+VLSxBl
9vq6C+m7F0H6W5QTVTAcmbSA2cCb4swEHG9Ul1OTu4WzjWvAdayjSQ/jCqV9WpIHoZlUSJprUMSv
pHu4tKtfI8c6+OHmsbaLaxn1l5OgWd/GS5VXD06EyrRTLlwNB/DTv+qrleAa3HjCZHPrxtEqZL9p
qKuo5BDb7ZsTh1RWOEPo/ReZtgjjJlrWkf2YtumZ2Zjv08+rn8kw2Hh8DINq9tHnqIsa3mSUpIcY
wnaN9lqVcRIP4TK1Hys4pxE9gtNv+uUC/Djk/H0+LMAxgQ5eFayAObwe+u+jfyA2/CbpjHv06GJw
QnlHFb4Nzs3xuZc9mmQ9D9F76dP0oMW5OVeqb7OypThidpBJ0h+dA7gNNeyanADxXtQK3gHlXzrT
zAJ27tRsjGTCE5jkVZHjXF7YMCdJTwajWMVmCVm00i7aQL9twFYiaoEUaM841ZTClzOpYlLbowKz
HoWFcjYgnrFrf+cpFQo74x+ogPYSjRu0tLWieg8GEnttqm58y992Ix0tsGAqhkavclCdfVddU7B5
dvXsMqgBZxdYa9MbfpJG/OyVILRpKkLtwYYm3+i0omt7BEqeXSoYAb0FdgdoQaCo6MV0By8QioQs
0FGSRFZgFcJYWIQNfCpqkIBIk1Wg5EttoxIu3R2dbzROpPbq0cNs58ZrWYHVmA0kG/q4uuxfEmfC
oRERSWqioG5oeRYTVIcBuzvUrvHt7Y1V73dXkx5uldIOmqR0xLzQ66ow8Ssuz6y5+cv+scxdTlnD
IZARx9uLLT/RHsey1jEnHZSeTsMEVFjlFLQLBAz7kqYOlEzEKHIyttQpFglVxoDs0oB/AL/uLWs1
YFTh4cwv+/P6sdj0hnLmiFH+cQWY+WhhzZUXh7j8aXPu4w4rpgcLeeXaWboe3g7+oYN2qMftuY34
53awJPUu0yaYANBwPCkI6USdM8bFIdEcfae7hrky6SUukfaot2qgvKjHfCPDc8LvZi+6dWSP7XUk
Smc3Gbq+1BKMrWUYQA+cYJ5rod9cWiypld7H7c/T8yT+/IL8WIuIHaEmSR3pKPBRoYO7Zm/nBzDL
YfczzJ992aIu9tqO2TermxZRew3ZwQBKI3TS14E+uO3uaqQcPQ9cD8swbehV/iapXBb6xUANKwMA
bqOt6ZtX1BrgoA2Pp3/1fHp+Xnakf4ZAsooPTIh7dLqGkV+YDrXYw4QwKijk2zgsKUKS2J852ow5
UD4aSZEUSOIZQ7dJQT4fqn2Ib4AwSQpM5Zc70UMVGSfNu9RVmGwoEWJKWrMBHSNE2MK1hmstq92F
Z7u0k+I2XWCCYK1Ov/wXy0sJgRyWIaVLcH/0kxwZIovb1sUhLJ/G3r7L0gmOQkkHcOMm75aebE6P
9+cVailCYpNw1TZtSx3d65ru57odM9muGs13XDHQDrKov1IggTtqyfG3NWrTRexSVuxbul6nh//y
dU1XOBCxDSGO0zKQJl1tlxlfoIOA0Xb0EgwD1cEhvA667GeZIkNR5u6Z+/s4H3ApbQjLtSXXo+Ag
OXrpWg8AnU7zJOO/7dXJQpPDmSG+nNe/hzCPAsYqsQrlxQ2LGOcBC3Rn5y1hgBGbWhim/pDg3vMw
OrN4vtg55IUmyYdlurZ7HCamOVaNfeAWB5Hhz6TAffTdoy+CcxfDn8evTYpjmbbJCuW/jkKCMvTb
XGSyOtSGva8h1dNirO9zYJ3cfjeFT18ttLaDqUArpsVdHxtn0sY/z7XPP2BeVh+ioaQv0nFSqiIA
29tUVgZs2ktqWiNN1M5wl6cX6Z+x7zyalOxKRfhrHR1IA4WkKazt6uCF7tqOq03fNttJpZhhyDPX
yxdDGbrLST1/PwpE84n14cXCkdNvBAh7EAYG7yoNzVVsFC4aqOK3743yzDz+uWBshpMu/zFNyzpO
jPm6eufXTX0ojHwhZqsGCQIlVGd2+Z+bwTYMw57zcF04wjo61AK3D9smGBjGrpZFaCKKn2zRst/Z
pmLnI8Da1FfG0J/ZDn9u83lYBbKVjU5WfrTNabDLZDAYNp56ASklDDbQE+T306vjy1FcS5Ac6TpW
Zkero5MZ3kuo3h+0KbvNOus+0+zt6SG+yP9sagvCNHRlUqs8TrdLE35d3Ez1QWE6DZES9Nq31kHk
Uz1oMyy4QCkng1lxSFECPT32V6/3ceijrWb2XukruqYHzVAbfQQJpTp1Lr35Yh1SMhXceLbJTB5f
xFlRyLIyW/tWdvAsUUdLH31ZOxvWyXRz+n3+HIqgTaftIFmPzh+fC60AUF9OFB76aRxXjZiqXWbk
3aoo42n9bw0ldNNy+WAuG1mIP8+N2AeQ3eZoBtZNmO/EOFo7letIjDpad316qKNzQ+jWXxVB10Yx
TrDYj5a6l4ikbFr0P5VXA6owACxIw7F/ZXTsdgMOIedW5PzAD6HTPCAFGGVAKVGubh6v+iJOUl+v
dO1gpK776psdlrA5xgpx7UNf5tR5EhUakGWkDy9tAuoI6e7+V6vKZk/HGDNA0yWjGVjVaCBFMNwb
BB9S0+rfanDOWCyUqXamivLnHHGcKZdwmLIpJ8LRKVToiWj9JtcOU/AWj+BHl0N1G49nLv6j9cXE
fB5FfD7BrRKBN3fItIMVoOAeFnZ+2/uBdgXz3vz3zjdKgLyKtATHNEVzyzq6LGISVE4G9ILaEQgm
uo9nLqOjrf/H8+c//3AZlXWSGqXulofye1MgK/4Pf/48kx8eXwzoRaQaP98alzJZY1Z0ek8ch/d/
/P55QXwYQNia1P3RKzFTuFVPrnEgL4PUnFIMAA5ooR2zAn5gPU/a3emRz03cUXyEwfWQF60FN9zG
BnEB3e6fPf/oTC6KtA8cHcVSAHOQkeBm/bPnH50m40QWpE98mWy6sdBX9v/Z8+2j4Fi6bSPzhucT
R34zrBtcR06/wB+b8K+dISV3MtULdXzz134zFK2jATdU92W+Hqy1Ub+fHuIoBP1/i+tfQ/xVsPuw
uPS465JZ1PXQWejqIHTWQpC38HAU2CURip4e7cwL/RUgfBhNWXjajRNbkbqvm2/6eltZZxbVuSHE
592So0hgjvNuB/WB2pNAE2Y6M8TX++LvOTs6sECv+RAAGQKx1JzcQDszS+eeP//5h1nyDB9d2Ybn
9/GmSpft/T/7CEcHlqFZoRFPfPIpuUC0Pu3QKPuHb3B0ZPUxsuFhospDBeOZ0+nMB/hy0SoLsQVB
KGlbR483qyxynaAmb8L1ti6QdoJfJJMrzDa88tx9++XX+DDY0Smoai1thFNVB1fu8SKgP7L5//ge
irq/TRfModL2+XOnMhsjo46qQ+Mi6oCXGIYyQX7mi3y5LT4McrSm/CkWU5rx0dOpWhWTfV9VxUpz
9TPByZdfxrWUkgbVGMc+Ck7adOqsUZ8B0ojBg8O4uDXHLT5lp2ds/r6forb5XKSVM2cS9PSPi5d2
V2sqc1helgGKaGf+npqF83J6jK8+O7124l1XEBe6R58dnR+QVGZXUZ6+Rtu3gKz2zwY4uv0cs2mq
yWEAUDVt+T1ECOf0AF/NErmwpVMYM3iF4zdAGp0ZnIpD+lbD5RjWUCERez09yFfryjLo55HJ69Td
jgbxksabOp8CkdNeaajPVTfNuabdl+8hbMu2wIfQpzo6r5SbKB/36LlKrt9HU3yT+8174Ouo7s0V
89Pv89Vnh/P4r8GOjpagaLvS1yjJ2/L9m3B/nH76uVc5mq3RT80+7ZLiMKqF46O/scA5pGnPbMIv
R7EIGSygNLQUjw6UzFcRUalfHtDqD/cqeLfil0mcuUW+nCjHpP4I1mlOoT6fWmSNTVsUBh8+vixW
pvPv5h9scTrv/3q8+Pz4SYHu1DW9OGQ+fHJx4KKCIXf6a3y5dh2gOqxe0vXjbHNK6eQJawBMo1AO
mKq1MlCkkeH69DBfz9S/hjkOE7mfHAAFDIPe6SKd7kf0gE6PcNxW/SuKI0mXJjnzfCQebRH81ifR
tB4NEsQ6i3Xgbm2Fkty3EOeUapn+MJrF6RG/nLoPAx5tkzDIUyetGBCJ9i7aAxdM8zPX4per2JXU
u2yuE/M4z7XtapQmrtoHvHZQ0EHK5mdpy2/yTAng6zf5e5ijhcZutyeIGvnB8ryL0YwWXQ1On/FO
T9hXi4BqjW7ZNp8HAMLn9QwMqh+7GFy5Lx5GwIpG8OsfDXBcqZdOh/qYYgD1O8yvTOvfqzf9tcJs
naIDqmAORZOj20q309QwfM5FZa6Us0lp45pnPvjXU/T3EMdThAZagy5ncci1W3f6kaYPp2doPlyP
o4a/X4Em5edPAMLWVh0CcAffKb6JFHwtjnaeBaAR900Usk6P9tW6IqCjFwRaS1Jf+jxabVVBR7sd
Tb0Jt+V38tsU3tbpMb7aIh/GkEdncFfHMuPKzA8TusPWM6bupbX0YImeHgZgjP7l5P39OscNNomJ
xYiHFa/T3qFTsMA6oXKucYmESanhnEN/pDBxQbiNxv/L0XntNo5sAfCLCDA006tEUTnLcnghLNvD
nDO/fov7sBe4i4VnJJPdJ1bdA/vfAFrZY0WaNq2IjijE7fZT4S/WFGyYbAcGhxVoZaL9FHiem2Hu
tP940cnvLEfxXoZ4y7qr0v0bwHAqCk7Tv6Y9MjnCsMRds/cGkuEOln+XM5jqAkOO4oPKz4wmTCvn
aLpI3jXoj4P2r2mvIXuMEn57PWXWqLuHxnecAmlgncOCxn5j74xBxaUp/RvTvcnOk72Ti01vHtjB
bHFcxME28O85rVvZ2+OhM9OzKMtFMx2N4eZ16iJTS9gG60Ico3lRooYEjrhS2tT5e1Yzmlkea9WN
1beChdW6/c5hQoORWmjGQc5vCQyzefVnYpFHwYzjv9fKtzUcZ+InPtOaeZGXx1B3OrMi4wh4Qrhk
LsC2ij0D87WAdMLq7GckmxDwfqJ8l9cJ0j6G7ftuEVRX1tKL9jogcmOlN5dMhLnPAGPSlAC9VcFl
AG57NshCsmirxo43vRXaXhlOVu4KGdnQPfZvMGVmYaGlHYpSAkL8xuAYvwjEmNln6g+rLEjuQLJq
45km14qcz3MT/QVrVg5/EuuoGgCsZcZ5k60ANB1BnO34lagZIDnWdhMG3QPmMvzw2HlPTd+ycQvI
OkNrp97jTIVrAgNnuJfmpYezWaQ/XnxP2WILRL/oK5clwri9zKvMzTzGxTKjwbcu0NC0j1o+FMkx
5uMZoCgSAI5KvvKR3UwSdfNVM2IOFqy0tewOQv2fkY6H2BgWbfHTQyUcDG0doKY0h0sX3EPpa6jd
AjugBTt+QMbW0U9+SChM7FuVv5l5sPYhA8jB0Rv+dda2kW+Tai98Zpky4T1HIL0G7K4cPrpUbqT0
QWtsKg/wSIbmxNdVwpXwDoyamSM8EagFckQ5pkQguGu6j7BDcL4u01cqbi1A4tGHBqD+i+wH5I5l
P73yZhs23z0ED86zBmMz4NHJYsv2nvPh4/bVse4hKYcGVr1gP8sm8c8t2IO8dlD+mP/Az0OVHSZo
hcxpxA3bbFpUsiQO9hecbVuaLe9dfuwB+8psYw1XDZSaVkOA3bRYHoD5IH027/H4p5YX2XtAn545
34XF7m52CGb9Ans6E4sU00ecol6UnVy8Mcw0lmva5UUIDv5Qm/tmANoiZkDJKu0upY3AA7AB01i0
bWCwUs4rAWckqglR6YC7oZ52oKBkjnRduyjxQzTrRr6w+SmYZxTyUVLvuvUb6MqiZjareIDIAQmp
4m0AHQZul13XxQSauI4do7/7GnKv5n0AGNLAX8JnX8B98AUkhtZnv9ytmhNEdDbglrqyLeOnPW07
fSOVrhFv4eZ2ykmEFzzUyCwlG+lDt6zZpKkB25bRB2uVko/jeR+PJ1xfqQ2x7SR1KP8kR1UfRXJP
rJ1abWt1a6tvhsyJdg3FSmngcOJjZ5F+KWUS7f4AnTCAP5nVeHVnevuyeiaAVyrMMrGUubaSLwWf
jabFjimU1QjnmHE/Ksf9I7RWQfRtdDg+a0hzrKrENFrAvgkT+tTIBqNwGNlaUXZ2BCAsO/hJCn6s
/lMWrm6tKmUXa+d4kljyu0kDbt1dMe4sgITpcBXdZWKLpqzfBM6p2GnZxvfZ4cjSP73CnzCLM4Aq
S4vKPEk6z2J8keKLzYEcYEqs8HrzZA/23oIQbpVrJDPgnFV+u7gHzeY3Zv4MbbOKzMNLJpb6kpMk
dk2/Y9rTKftuWWkMTYbb1MbjCrMkQXqXVislOtbD0dCOcvsl9KvVXiX/QurvmM2jiZggwgDHvLFT
6m/x8JJtKM4kmDil1rohrwNpW7GGXCt3w05udoZX4LPRzjhRtiw8xSl9zJmhY2pcM5TmTXS1OL1W
swccvodjRIjL8xkWUJ2UKYP96fH9MoITqIuxQsjMBHCGyJSO6UOJ002qByeZpVUWpmSYUP0Tooxa
7EXzJ8APt77ijkDaK+pqnffCVOcGonYV4xBF303wJg/Wpy3QOF8y9VaCIDaY0qsy1sdHN8Rv5Bsb
Wd313clnHLFj2niWB5TJLgQL0GIGLK8a7idiMAVNCXOw+4R7BKyDMPeh6TnICFHQmeaX3/4TDIpK
O0ncLTB9M6JasjZ6cIn7g4/TRwOY+2Wb70H5KevbbrpoJSaIV6re8spyDenDKv7C6C9M2pVdV1Bu
xyXTyaD/kmVnswRn/HTepwHXpIYh1RFC7X0UCf5ODFCfzEemw+jiSn4rm1us0zhigqIv/nzCLF+6
e3iyxcyVvOrerkXsqwLlbKWZrLexcygd0jlJhmUBss1MYU1DxjTRMKRu2z16uFRScS9wMmhYYfq/
zN/33Y/O6ZVwqjIL2pFT6W9hW24CnthomIUBPcmdDCDxrmvvA7gqL/pnhFcZqEQu78y+ZLQYXp4M
Qzq/6N1HBPg7GcPVEMSLjIum2eUptwXAPTYISsDy6lUuD5m3M20mNHaaOAzAg2e6on2W61kg3K1z
03ASFtMkkOA2q1/52WuPNZ6g8MJWZwvIrMRJwIJeq9bbnE2n0ibB0UCdgWfJyn6L3qYrtI1VnsJQ
v0b4FA2wOCqUziT6zYUO+yNxiuIT1nk3Mo363pcnGdSup31JoMWERSQA1rdTNwZrrSJl2GP6tsFM
9g2yh0MbCbwJa4bMdn4TgE0XS6NW9mrEYcb50gLy0Bi3ZM5pWTHKJxEMduR4vo3BjsVoj4qVpd5o
RfIIfFtZskaV6yZx73IDOsCbtkNZvHv2r8lTWGOKyfxpMWC+UYxL7XOg4Lgr9J8wejKmhy8Vey5F
z2Bi6KBdwYC4GskuNz+rroMpgumCZ7zQIGrw5skPWX+wNvbVyc+k/jK7ZeJbsC4+bICEiThMPBip
9c5aOi6Gv97LAHzHi1iFo0jIAt6zN5vbUNhO0jFqivS6UNjURQ+bMEP8BPDV5PVKn2roPd5CU588
Mwl8YE262eAZ++F3GE+5dxXFvp0/PXSalPVgtdEWevdvxgIm4+SiottbleHO3pZkPE3iXe03Yftd
V3AqdPTL0Rfn49LUforopkXPAjkR/pH8BrBv2ebJaeJeYA3Kr7gp/3nmPve17SRulYEwo2VJ+hG1
JytGKSu4gaYBEeZbCk0kDn7L7uX73Mv6Sljsk75pPTD0Js5/NNBr6kcHlaz0efJh3pX0zxnOZPl6
qN/H8S/RUEbzlYOTH8qG2yyifr8PQkTIAG/sVl96FfRYJEYpX2kBDsWHsGeZh8FfezAPde0Z9puA
sr+FnozxEWu2EahPzPOzmwPw+Ti+WYL972BAaq1wb72X5UUhosvQg4R6vchhXhcIyzjHAnKPbItH
pW/bEySspRw9G0RrSSst9PqAGG05otfR224R9qdAQ/zLe2SDumG7lx90l2w2i1m1Hqtfzb/Z5pfV
vlSb3Xn9kot/urEO1LdQHKQaZNtnjAKkrm5SfQ/0fVizOa6devBxyEkZAmdf3GT25e6lEWPwAIoD
/L3sXQ3DXwTenEUmp5dXqXXP4V5V9Ahq/0MtEMZBak0ZBABJF5XmWS5kxxuEo8ERCPr9RN4Qo1NJ
ZxKbVHE4fqQ+KLCbR54ARV7xPkrYIQ0WXQCt1WcxgHPN9hziTeZORXHIOAjrko5dfQyjfqGMqdNy
dCa9Cu2VEfgSCTHLEsaqoxxblRsrwKkyfYW+RoDJhA8crprB/rBDwNiDsYThMjQfLYhiPQIICGGn
PGjhKa2v5nhXCzaMtzkYmKlLHDbSHVncFFWFWiRv0BoLUr3irYnZUDiIjO97cHrvQ8OeqQH4CqxH
BsIpYuimi5h3B1/W5+myCjCOhm+xFJE6dcALuhm/Tk70V2lnpS6YX95Ci1ja/qnP/jLt4rWbuP8e
y21ouBLYBdNcMVvvmBTSmPBgKX90NGTJHJv6qYyMkxH0F5zMB4gfanMMrF1jAxbOlasB9lXwgU39
0NgbOzhALomjXWdsGaPJTQTxGN2+pgYBKJP4iUdQX5Hf2akzKhKoAjrXIGRbsRw8st8kcioxOaoM
KrmuWeXnMrQLAPwzA6izSVALwZOAiRjmVuIfBm8ToigvwZUq0m0c9x6Yo4hWgJaDxjkPykeS/8rA
9St45fBItVJfgc8DfXuqA4ljiL8SkqeGPVxRpytrMtZ++JjMMyCxVYiG066OuB+DyJ3k/ai1ixI8
uFG/2uDQMefc4DHyCMHHtjn7lrYoOdOMcpv0Kbdx75QZZUMeG6QsW1PibAJoZupuX2MkLz7hBIfe
Q03vdYlmFs5F/0YKlsd7SIfwtCBMFrqj8cKX5TdAibQ/lvlnqI5I1ADtUWIDOkAEyMN1NEZWK6AG
x1XodAUQ0oKlcgsBusTpKI0KINt8GakHm3QJ4yhrm45CqmHYOrTELx+TUL1rjPsQHkbZLercGeXH
LCgYEHFcIv8T3CS5ixFQbcX3WIBoSOV9ZqAchZeprZo0W6vMpvu1yTX3xyQaOhvLGWC4Rvl26LSt
l+YrTbORETKZbmQ/+Szzfpj5JraZ8En/RWHJWjpHD9oSrbpm8TFilNuMv2NR4+32QsX1AvGOBS0M
paWmQDlC6fav5x91/j/sCvKfF4ckSn+lCrjb6LmxKY6ypB8K7zl472NZr8h1AcCSEcZs+FNVwXAE
L4WMS4EJzRWpPtOS3M04TDoWROAQbYu7VYHZnQR9iJF4yOW/vujNY+/rv2UOmaCdPNuJrdp8dClQ
oCELvWWps1wA8WpU0OrxJzG07EGXzUp5n9Z/829WriHxADgbam9Zlz+ytVe1v6GVlqYVLoJmwPbb
74eg3SZN7M5FhNC/BPNGuv4ti0tXXIZBYL3jc4+ZTEXfdArsuYEyLdHQtsXa789TBGeY3ClmN6cr
7569arIvAKQAzEIXy3tC0aBIwDlYdw0RF8WmoneT8Sz8ayzd0ujoDz8aqBaoGZ56CgKSkk7Zjj7E
4uldhztua9mR4L2cBazJGrppO+0KVJ9ymYHXv5fRbmzPTTE6A9z2kaO0Iggas5MJQB4Toi7fZt+g
4d9DYqzZ1tlSB4HFwg8Ah2ufsVlZ+quwjqEXkCc9G6Jm9tWArMDj9RsnwzTfGE8RJ/smgzxXvoMK
dxqrXDbAMip7cAYxXntrC9tlmaqPHCYrw13LwmsWcfmVUTELxU3LPuDj5f8n5nZ0QwI2QpfJOMkT
5a8gyM3BMliBglcwAKAxLvpZvRBJTprUqzA6joCR5XJBAbCQVx5FUJX4XQeHWRjxue7hYEY26FPK
Q4RKgdSfjWxHxpLw+rJBv+y6eulH35HxHiWfUeSdYkKYXt828XvtNdvEnMGwOH2wm3DZGGE467fd
UjrOLGgcMzsrfhTyegIhCX7MtjEr2I8uOzfqqrHFqibv97pnT1RVFmeNaEwP31pu6SzdAprEwGvJ
CTHZueKtGGE55n5N6LI1plWhvGzrTYd1wylo6ZAmm72BGCeTd62KP8gowatUS6//LfAGzrAVpEA1
jl9VB4VNhUYJOndQz63OW21fze5aF+44bmuqU2EJLAQR0TDqIG/YnLKpRwyHON4pxk4vHxyrwKil
lZr8qdLGVJ8eagz91ei7sXRF+ZIrWmb+HodMMfPckCrdWy5Au9pa4alLXCPcxwisKzNeleXZbhHE
EYNpORJoXT7qY/LGHix7T5DksIBMJKx1/ytA2YbTptOtJQ+mo/dwieL16L2XghOTh043zn5B1tcE
gHR5cYzxTY/aRVUUi97eTRJurr8uOViEYRO3VAudGs/3RTPiD5XrgtoWTKVguIk4ckozQPHwNFnX
BlxGFfkrV6dVHdirGAWj4s8clHXJZQxn0Q+3pUVhs+jcuRBtcZTTkV5DGXV1+DIQRb/ykjW1/E0B
hN95W5IWXFdUdvvPTuEB6ME7+UBG0EX6EVAUsYg5qAN4gJR/7eoaEDMFyl+gosb5SpTZfoUC5atM
1mxkzrYlxYS+3MeOXJxUMOMexstg25K/GDDWupFMrgVeDdaIf2inruuyx68S7BuqWja+4eRlQKaX
/J/GkigR67emvWu8/FMxOU18KKP9NHCqBz43XEaZcl9wL2twfAxSMFMPV1Z/TExw9ta3ACatytE6
by+tjUmRPGsqj8QOgFW+ugkfEB6CEUZYQRwCrBIXZ00gfgnqZ4d+HTZ9ZGGJKWZitMzp9uB0WKT+
I48JKbmAVA9N5Zp5NW6wncg+WmY2PeQTPYQRihlUdgIT8NauQ5vMA0OFwZsNDxQaAPa0vEXSdJp6
ccqbEApetW/iYYtEWtV5duEnyT2O5t7/bUFqSRo0uf7TI8q2Axa7qAN0Vf/yEq7sAdItYw+ryOTn
dBTTLGsfUQ3DwIGysIUuLMKTguDXExfW9xJMyQUFQn6U4Z9YrJtZmJux+tCV9/nQUWzEHYZTZ0Qw
Wk1kmRJ+t9gI9UOHWCTn5w1wTkXv+qyUDaAfc1iNjbyykl0aPhA+CIt11vgSYcjwiw2ZbxNgtQbS
gnsuVc7sDC8swbndbnvAXipVWjv8nPz30TcdHh9CxXTjW/kuNml0Zowff4NJWXbFx0CC2UUfAoPp
YMPtKnZGJRYRYl5LWooydXQ2mjiWHE8GxGXxe/NQLNTkg7BONayhIFU7XBl5uu96NxK/Maytiv2F
1ITnK1tb2dNoO5wo4FeGRPpw6mBBp7pjTBwB3E5Qy8oeTYhPNBwsZe9IdxDV009PjltRFcqVneI9
uiJyUgaFI+tnhO86q8gS88K0gzthANO1CY4LCrpAgKq/0ziRRrSfgUog9eXbz9oG4e5Dfu9/1VQs
baKWcVObB0V/MnfypouZSD7Rr7tq1Jjs6oF/weT2jYg0tIvUnkpciLp8yJJ/fkn5MoL0L689a3BF
LdHQFQwjySD9AT6V9WJoKtIuKhWUc9rZr0BJRyXATNneHaN3JstcPyYPrKtlLs4iBShqU58cecd9
B8eFk3XeBlgqNsliVQ+F67fZLkuCu0eEU4XGb5nUYKYJJWKA9Z29SjSEiDIhvK84dM1pAXx62ocu
OVruMWVp3+Vh0wPzNqxp4/tEORXMxhbQmAyk7JXwd+lx/NZxsYZetDaTcG2Ud8sg34ZE10gKKTQs
uTDeToGxHexzH50qFUqtwTYp7oHgajWdUyIWB9z3DQ/Sy3jWPnQaZOGX6v/Tx3uMPMqESj0KeanL
P2rw2aPPssgPdWUuW354VJPr6juE429QAAi8J8dLMt4n6bekfptfR+wQecnScQKt/l/vnaRi3fEI
+QTGiUZiVPXIe8gTrE0bvypgkgYZ4zq0vjMohzlcKpUnFaYMPMqr3ikuNVRHjmPXajAtwe0PuEt0
n4qnzm/S+BIdf3ZGdUhbshlGE44MJXqLoDDZgOISSPJoYVxRQYxME7hI+V6qNpLAP/AbQykdFNv1
+IilD3aevyZAM1FNh0lwnBm6mxpHs/5IQh5mjJS0MFJi4KHZNy2VvBzQI4zTSHHacZfYL02iGBfE
ey8Hlq9jHuMr04mm+uTWWwhGqls0bPXuaaNKk+kiTA1hE8MsE0znCXAbc1Vg4ZUVedkhnpcN4hyU
XkBA+N2n300IUkSzFsK4m8kdswcKgAM+sTX4wY8YRu6YJOSK4TahJjBUgmJK2OAiooQwUJY0qhR3
dEeBJOtXGhVIUIBrvQnd0rBdRJKiDF2txb9C6c4kgcnS91Z/aeLVRztN3aoaLBsCSoqYyNP54rdR
/27KV6u/Vi2wxE81u4Rav07YAS7VbeSrBDX7gYKzbu7k6sHE71IT9FlRbvMIsXm06Xq27RVjURK3
K2Kj2d+ltIcMu7BZ1W1Lf5WRMujUZOLmLxj1jVY0bmJ9F4m1DM121fKnyDj4OpMaHHexx1nPu6im
lPkpXKj2rayfqDFcb9qG4ZOvzaujb106asqupZg5mFgCJ92JE/Npj+aZa4tOX6pezUnfCFU6xfE/
ZbK+bPQ3Tq4CPY7VlzTpa9NLn0y9fPtDsbJMDuFGozQyAyTH/lobytFki0+uc55vj8o9tdwgDj46
JV5RN+bpkvcipDkp9Ls02VdeXbJELl8sVnAmoq9W47GkHQwMoQkObWDvKi77Vn+InBddoQlSRseq
M1AVxqhMqA0EshuqHi2gLrlYcb4xooHaKKnHZIM4l9Ep+XAtsWt9iIGCqh0z5K0VH+ncViyAy4Ug
H1t01KmturZHp1Jk+Q9E+0Mp8nVBrt76YtOyuQS955yXHC1KCNWmlF2YOmhjjBtTvlSVmvs0WP8Q
g/CqccYgHI1wdRZRTMmt3s27MovM085ZYT6KQN2IyCOPyFDeq9nTBOWWpfU2TeklRZVTcfPkHt0z
jfCJnT43kNVf2fPXbWmTacFSWfYWpWUpfsV6iACDdFd44WZA2DZWKerJZAVVYTFgNWhMUmPT2FQQ
aPNCv6Q+RaixN0/A514R/7OwLRZakujc8743Gft7urrpM/9fgQ6AWuQ2kDFMGdZFqrJibvC8x6V9
hqWwrlhgTuvhSVAC1L3rroyXbeKpfZS0bRWWchdGr2xpa+O4yMRLokcwRYAbGmt85GOI/qYZE9pr
6gaf3kbt973HodqNL1bGrnkxniNfd6uIZxs+P3lcmxO0KwDApV03WURb0dqiDRCC8jdSct1UT841
Yb2SVWd5jN8T234oifToQIDmscKwjmLvZRXyX2u6UVVekAc8S3sivxtNqDf6MfbirW1RgJwFy14c
bbUUlHIqQgLC9mriSWjS4qAq0WvECaVp6sYk/9Ztqi489nTmFSoO8aNqSxe/FnA38zoSpRoZ2avF
kx3g8xnIz/oqe0oi5VaqwPZn9x5TYMnvRFMGjn9ZMnkpkmsx5K+usd6MsYRI2EkuQMSzXRNqgAFP
8YHITXwJsy6gGZLcfTw7kqmu2jZHwZ2azBjQjrKk9siTc1ZGyi2qtbVS5SXi9MIW50ZOSuZy+I9E
Yp1gYEH5yZ+KiK7RlJgElAi10bT+K0Jm8Lvggzbx1kM5UKrSOgbELLrxibdvnYzlhXExuHfa2mbv
rqOdo1PhLxTL6RrtZov/gRPtV1QAvOylr7SFEtgTwdqoCluFL6+mbSMx0IzFR35B5KKOnJbH1lAO
Q8UEh2GvCt9fd57YGJ50yqnqZn39YSNh8uTOYbqXelNdUKsCe6k28W/XhZuSYLSL/ceY5Ygo5vsz
UFZelRxTGILDkHxPrVBgJqSfaumd1LI/6bH5Z0roDsqs+W7S1DXafuPX1bGOPECytvarTvpnZCK3
TLxhVScVyGWdxD4LwqepjccwpFTD7uFVqgIM8dpuUOgbosGSYv0k0nEfd/pVYUpUILPTSntF2uJG
5FeK2X7IcLPjurw0+YDnJvbPea5v/c6L0XF5UN/VQ9zru6bRYZjEu1YerhG2pMnqN/mEn73tslda
mQd84PBfTbyBgbbrI4PM3FtFnlgXZnhireVNUWBgl9W+jxsUAc3VitrbJNFEHrPYpVlAVDTuEzV6
RyV+0hIKMVGecvrNHki0Jm167rP0Inppq/fWLYTaDSZwmUnVLamNPdC2U9RQoU+avSKrT0OZtoyd
fIaedpxsi2EaC284wO9gOLN2/kD69Mi84Jp2aMo8cO62tSqh0NCxzw6hFVWLbvKvdkKy24T0GYW9
sybtkNGZ5ZX/6kxqkt54J9wZHRaENwF0eNjn2qEzqx/ghCMKdN9YhrQqlmangrjwmr1PhdvX4yeW
1YGtUcSjYbtTgS7TDZTwFvne2u79u6nhKs3n7Fkff9LKZirEfIFQxm1oB/7KMP0jUhpaKFrCoe89
01reVW34AZhmoxjSJbMoByklzT/Ve8DtUiiz4F/IMpIsDRdKrrhKG6O41G+9ORyGdPqtFIMPm1xB
jS0K1QLMZL5bwUSXL0Rhai4HMbB7ig6gw2IY6D/GUNKPMsd3Im/HbuV9XFqvoZhp3xR2VJ2xMEzi
lbriCSNGmqH8eX5WfBg+kaA6SN92UYzZOi9pdisWgh7vS4tBGyg+foscHiwLnFQf+nQJyuo3aD1p
WQ2MvEQ+mhvvt1Wsi2+Pa9Ur3Aq4dlh2Lt5Gt/KQyzd2fxrG+pQDAKRgv5Hletn0VGcBHOsqLgx2
KS9MQkr4y8gZLGnbo3dzdKPfJJO8gYPyNHumqorqqIXZt5/iNIRLAKqU3Dqg9t41CoWxYuUNFJxR
TrkmthxLIPbUhdsiBans+JD0CYNu/c5r+lWmi/3YMhxXNiufFn4MwbUxqNNBg4ZzfJ5R9QRfe630
T100cQyn6ReG2X+tN/0WLVlqUx0F2KCGPRsRUWL3Q/HyCCYnVcIuBBe3Gf1naKVrkZlby6OBnXVv
eUM+10eyI/XFoaeLqoRMX1kJBGyCYOpsvBJELhXY4KZchaa/krVqFfn1bgq9RWOORyNHw5yp4XrA
RxqX/qNR81UoJKqJAfpC76dl0GKEl6Nl4qFo0ymrzVWe/J/BgH2p0YsIsQ6H6F8pExx7QUWvyXSG
knoMluY6b1ksBkSkIXBuYV4xamLk5jdUVdfo6mc81l9xJYPi8j+8ztoA+NxAovmMJuXXpgROzcBt
eKzTvINKmjyEIJ71I3jY2bnIwYyWs+A7gtC5ELYJQ8PwQBQ3JyWnrJnm6yb3IPynZEDNa5gjR2Yj
d6wgr2TZbvhSiP2kwgWAC9gf/7hsuZLnAf2NN7WW3wouoZQGkUfW2JhLZLyST1JTFU7hXyxrnCcg
Op/ZvPEjyjq3Z8Qvr2nsJjC+DyI55PUOdxZYW1cKb3kzrQhFRnhcCl7Rtqj55RzL8J9amU5Ap05r
T5r3q+Sfts5fS//KaZSHtrXBJcXrDMWK6kFdvMfeyaZUUGTWNglAyyLuGS6Uwlay1btSeZ50myHP
u92cDJ/aBZnDoPXL2eLYSaobEs0GJL9xQtuZ/nbONF+hGKskkR1t6A8mJ77VrKYoo7WP6fjRA9if
OCxtzpUBIDwJjwi7NZKwZW15S1PDiwxm1lT+Ge2roJYnZGJsdHp6++nPnyp+mV297gh3NNxc7SNm
oC27T5Sziq5ZtIJ7XvlW+XWNmVswteBD70qVi6HbywoFncAkA59YEz8ZeDhp0hylXEdKtdDMXUWm
Es2driLhw6SzFVovf+3mS0VelPa/xowai85dRd2Gd8GsCbcKZZdKtGh6JqT6z4a/D4FjRRk4BJjf
M0zEty589tCYmAINgTi55YtLN95cw/XuSfzmU+9K4/eRWHQwXkBPNxKGmFL1lhPDfTmVCUW598V5
EveESQTD5jf5LjjxPLxt9rir4t6J6UroGfQaHbA2tVLtoQE4q3qSrj+dNokPddeKn5m975gG5VfK
6NefrVDKQQs+UMXDG9OYv7XM9Jg5UmPh0+Ujn5AvgQjC7zQ47dLR59UpvTWSMkZULqXcLScZ4xQu
p1T8Q5mQd+9C/2s8YnV42qF1oGSRqT+G9muAqzbXMY08M+Yk79qlhI8jNJlfaNZS1js5ItWpPfUp
WupJdRMgJ5weoDNXFrgcXXqTAKNx8y1DzhRjJOp714tvO+a0YSR1Qm1fnALo2DFTd1iAreFFv03g
CQnLf6P6NwSfRR+53fSG5dexsB/lwS5T37P2HfdKEb8pUnTPlXsBhDsKTgFV9FDMbTlvHafTzqZ5
KVe9ixoBrcseSYLo+4Uu+rXVMbjE25R4p2xkjkre1wIAePjTMBgWShsPem1u7nyez87Dypk7IgB5
3DGxZpnIyEJHcP6PzU1pj3aFLYjsniRmadHV06yaeJ5uEPrkblaWormpdN1J+6fwXgrja3hbpNRf
qxY98SxdkmVn5r3mXErg5nLXSNHaHwi75X+Tki1RplnNb06skilMcuhbpsQpe34L/1nV3z4zT7lO
/fonyhqnY8HNrujDl1uvejfVa0I6pngHSfpjjHopJe9ZeJjSTW8fhYDQl1Au1fY1PZUoffopmQP7
LIRO/atunwUY9ILacx4fPfOV1DIH6y6WT/AemF50OqtfSgHFiaeNxEX8Qjqj6HpGbkJDJVlmzHG2
Hpr6YUA2e+lyrIjDIWyZuPydhfV++hGWP/MkZCJTdWDEJJdew2TMyg5H0bgT6W8UDU7tz1i/j9VN
tUpHSbplz9R15D81HueMKzKpcYKmP1lFnfxrVPkXyTeGbhrfV7W5xDYu+u6zb2NnpOyTS52jDh+A
RhdBOTiJuZ/Cs8fgbzgrpq9ygIvgz2CgYVD/QIc6Br9Hf/hrWIDsps85tw15CMUolkot7YqcaVl9
44WvDA0uXAsmbfv/ODqP5baRLQw/EaqQw5Y5k6JIitQGZSXk1GjEp58Ps3DV3PEdW5SA7nP+SMlZ
PouHn0L5DHsUwGPBe8qdyAdHuJudJcB3Gf9Z6VNlXspd4t8pvgrlUwUaMfc26NFggxWNGUTiS5Wo
1mBL3OHRQb76Xr4oq3TeJD+0Uwui8ZGvzNKmBDgjY3BI1nLcio7/VP4Y8muiBzw5Ur5KgxnLBqX3
RgK6dKuKm8rQ6f2J8a1TNnmyVbslaCDFIfQaII4aw4zCenpYDM4cUs71lep/Otom7j77dDPmiNkd
zimXzPISTFl8elBQjXkflGLfKz+j/eU1B8dnrOb71aKVcG1AK1Km5KkvvLXtqyu9N2aGcSX3lhnx
U2rjjIh6u/8lOOZJva8rTk5abqLS3HaEutsqo230tEx/pZnGMov/Kco2SO6ye9Nd/huiExCjmsgr
S8Fxyh9aMdfV3JKkt1toiwIaI/61wa8a8lTQIhkXj1ixD2ZoojnYqbHLi4u6FDl1PURz3ZSoaO15
hpolaM1FG/v0kH44U9UEH7iiDs1o7zXqXoIY9W5tSG1jKdGq7M6e904XIm29KCOaX2mAFVV/Snwb
q+8++0woPqtYh/rqN7IG+k5iCPR/pkc2Jbg4A1PGso5nfzT+Vb26NMi4b3k+2mKnD/upyg2CP9lU
BBZ6Y7+iM3WX+/HSSDdmz9JBb68KeVvTyatf00xZUWA+t9ybajxZ02eqAzHZNgt9uLnaO4LhuTOm
a0kFehDITej/FnpzapuGMySZKTZHEHaQJPxuaInq3zuP9E0ihEjQB0/loMk+4n49Ed+D9l0gK9Nr
IvFppypPsrsU3Ka0Y81B/xcuHEZktZsqO+kmL2T+KZ1DXL0U7a/m+XXEm+h3OTnASHQK61Pg1i3l
I4kP/OQoFzdILebUZIHXW2rZXQru+/NQ7GqKw+X7ABbtZcNc+n+I1xylZPy6jDWXk/3K46dtnxr3
oUzHrmDDuAQOyLFUYY3Rnw7elJkFeRPD3dEZp67V6iMfjxqeCBozAa/KeTNMYs1yPqlSpZUtJvI/
LZgHEDmp7VkrP1zvPZl8Bvl7lW1jufW1u+QhZNKaW0Y+r8x1zpns45KwrLnZT4q2cqtieTZudnQq
zINZHAb6t1xO0Ei/6NGBSy9jaii4xZUEAW147cxDyRcUQ2oZzVzA9JkwbYGQfBjEBN2DnsNZp519
xptC7MiPozSkXhFvN8s7yDl3oUA45u6ePY+8250RvtvFPjXzdc/t2sHvUvGi6Mcq/SrrTYUoLnKv
al4tTXa3MHwatCkLnPkCwbJ8tdXFEhVFKdhyevqQxnNrtny5G9/+ML2KRtJbB7QQmPDBG6gbygH/
HEa62Gz5pv84TGZdwAo5PmJXWwPECLZON7JmnU46MD9s+NV57UD0wd4THGfV4xt4IF4UThn1WVRA
rfHFZNorky8OMypXptPLnSQ39XrM3ZWbc1+Lm9J/pRL6GjNa9z6Ffg4j06IHZdrDG6FiFjb2qHed
WqW6OUrlqEE+plZGy5ekjfgvbP8o1EIrcRxc/rL82Vffk8ZuyOOVAakS8oL4wSGQ55jRhgMDo1ga
XvICAftLDB8QNwHIuUZ/hEVjDg4oyoOqupwPnX8QjX20Yx2pOpvAeIrUa+3yQwjEqnX2DZuo4Ayh
5R5KZaAFHh2LaXDiOxr/8qs39z1V8E1zo8xkrvHTi9sLksIYNYn5VsQXPamZGC5W/5DNm8zDZRyf
/SJeAPXn5T3vPx37MtITWw0IJfxb2YcLZyqGqy5V9gr7f1J5uOY1rTaV1q6qOtmrziW1oIGyp1I+
C9ske/ZL5y0KmMNpIUbK8x47V589Q+8Z7Ej5hT4T7aYzwC1QZb73JVdR9d16BxoRHePoeM+4eUAm
uy1SMY97fh/yttrxshuY6XwKRnr+5AL0zZyJnqeoIYOipfwyaOaJuevqU2S8BcObzm6F5cM+DxiZ
Qx4XwUN885T1kAcrDfzEhbxzBvdmSiCiZuF4NCWfMrRhLNp19k+13vXx1LqUKhXu0ki4srUbD2dp
PWPnO3Ivtn/hVS/6XZkd+ppvUoy0DGuGLv707FonV1N/jOGXViRor4P11ISM8FtUtzYRywrA0aQI
Je3vDdgr4pzGvg6uWPBDQcN5nX4AumC8o1nHLL1jMZw9AzFhEmyk2y9HjaDC4qmh2Z5eHzf+Rly+
VCNr6UbdwgvfY3/ZqEgR4x5xaL3UBeWsGj4AZLjqOZvkEfRUF/3G936F8qoZUWtmp6T3UPLTsqVJ
HrlLEX7H5KPHKet5fjA97Fd7A2LOD3cOTsAccIy2uxYO2EdeG1HcPNIoL2mqNlvKvRDHBZ698puO
Jiqu2mREosOoKDK+gugaKNqa4p197naz0jQ5P+8xVU1U9tC2uhZItqbLl27QTK4bznM0qmJC6w3+
uuYvc66m8rTITm7bv5QI6zJiEAMHqpjUQue7CSgGRkPBzGwJTsv4KdoDEJ5N0+BI3/CxAyUUx95D
PuISOqmaqx5pedCd7OHiZyetYrKifVCrSCYOkANbPNCwo+WTbsacPCsR/Q4VmXnbHuxJ5c8d91Jp
9gYur0zT9yXNe4W503paWIpnrHLBNP6sZh9NvAa501ONzk79EQxfo/Oq4Ua0CjnBWafOE2csJJA2
wY4UHYpkqZW4O5Nz4L2NZE5X/ZJslH+CI1lQIqyG6H/15tDb7lIb9j1PhyvNuUC2iv9riSxhNoxi
ng+0qY7lBu/9rDNfpfJTVxNtDBqUTUxIv+DTZVN2D9a+HOo/mHFbI0BCmz+cRDaRwZQDVfjfcE4O
Enuav7Z1g4a24lQg4Ylzd966MPwWAo9ijmciDy462rlGa6lYJNzI5K7xyctWGLKJFejKr7TQ5hGZ
EsTCj3fbSeYK0fsmTH0OxpuMOo2x/hoOky6gEbQOrZNcJhV2Em1PsRNq2T/MkW28TmnInN5/jTZE
E1kVbbK0Io7LVnuvra2N1KvKXFQ1Nl3wvPjJrxv+2OFbL70V63INCuiRIQlaQEv8KmVeLLprgrzS
8aqT5X/IId6mSM2GlI830igW7Ljwl5hA5gNNccq9z7aFduZ0B7EiF2cfRw8+VqrdXSigqvfmfaHM
Pe8zNR4hZVpRDH9t3u2M3o3xBHYK01+xRQgUTYio4Lys8t0tDxixWg9apHyklIFmjXvuwmEmzEOt
fHZjCTzzChg6GoFIGm5Lx8RLEZI3BnPH38EJbgomw1KkuzwmVJzoC8dEjEP9KpHvgEYRU+xytB6Y
IqneBTrhUYXE0ZETJGQXTy1uWYO3CecTylnslBjfkECE9ZuX3VsXAiC9toM8ZYO8SV4qt4jPmV9e
PaDQbLg1pECRH7Ic4Plo2rKaR4Q6peL7GCvnQd2VlJIavbVJ/U8bLKoZyTcPvKXPf9I4t4Lbx/62
4z2Q/ayLPoQHgMSBqXAuqCHL6juLcTK+RLSupDLzi3I7eC2WonYe+K+cD2ozxFXVjyzvCAyy9Glx
8xh4KbThJ+aQTVn/WuqhezxHRrfN/VOgkTVfJicZ8QRx0mTNBWMMiARkcgU9ZHHEdbTqEgj/6E2x
oEU3qT704KCpxzCiFbEGvN0M+ja3oOB/6/6TkdIcd1r15ambxvR3wKYXWh9ncniz9a1NdWpk7btp
rWA80K9Ubi9UmKo4cJdK80nTPP/IGzJ5kMd4kQLIRK+pyC9hX2x4oYOhu+njX4hQ20MCitIaShHp
h04DDiIUbn6JNl9MDdLulRD5DoGYay589+p3vAMdMm6bnuXkbDBHUdSrqPozUWjILPV1ZrxTGMAf
ls1CSvca/8PzriXrQcrIqZRnvfPm0Jy44m52fsuLqXuxzGmZ2tMZuhQ8RAOy0xhpQxVmFP5NVpGI
wkQug/441lgUWGE7urENsMDJcen9K52rk2+dgXOimwLCvyqOD2olZuOwiYZbjR1EpTVyrH99V1nB
GVcDlZabIvgNbb5F/bogdyMGnhP9DyWA6MgZGLVtn28SrlGqNwCiflzuy6D+mUzxAuKGrrPZaJ4j
yB1Imw53o5X/0mG3wUGaIVLC54A56ScuP21GuwQLTSjp3mtuXsYzhGFP8X7H7qqGN01xl8KmObRv
5pY4+6T8u1b3lhQIKmj3MMKljSUyyAHHm33kqqvJx+lzpMCj46FDRiszqhDx1D8lOepVGeLOO47A
NrnzkXnBUg9pSe9InCb4zM/K5ehfc34AXopoTCs5xiZklhILPCVB9pMlIAjBNycwUgfU6913ViFe
UJEMu8UMQOUFUgLb2i1VhxkJUQSFBhHiBSMrVh4u5ICsOIQ2Zm3NqH30qQjL63fUaxtJnw/2uMyi
7dp+z3DzlzU6BWxoqMSdfliNjXpy6aJ2xwNjLY3mdyM92rTM41LYNMxBwqGh2oU4PAz836y4XITN
V2dRuwgfVh+07OrSH43oJFbpzIwgeuN75fxW4Cau5W2yvqH27xpwZzfuZzj88OwUzmeZ1ndp47mz
xt/aGLm+C/pBrbkDRjsCJQFMp+MWGftU7srRzraJ1/2L9N1F0l7K9uLWXwHTGk18SMhazOqUBPJN
rUnBCV5lsNeRBKXAw07kzdTuX4nQxSIUiYxl+QAQFunTcL+0NIdLMZYR/i6bp0JEO9+fXE486c6r
0499qSxsVpkgw2ACVZAyfcSbsf5oNHtRQmxKZZ9MNkEnW7iwwJnLO4f+XODFUWgGSZwRNdu4tAlA
zV2Mr+1HLu4+CLVBx7RF71zl78YhWYxYJ6XpfcAgzWqVbRu3kqFVKwOYFM0Zpox5KG+U6Jqms4q0
aNnC6yvWeJMcJK6ELHdNCqgeOYemtBhcJP4/zENlg3PVxFtkMM7je/O+kpLVs/kaeemz8qE2MAhU
fjc6pLrCqw905tJtnm5r5ZdGCIA0AAGxirs/mJo73+p1hXaTlyQyMwrzqh2mZxZL7RlbPAKODSv7
U6g4ndjfYhx/OnyoYX5SHLGwKPgLCeKNamorjTXJ4ozrPy7Wo5I46tx6DVhougEP493j6TXqlRhv
lntiVTMRLnRbqd80cxeZ7kF3MfVVYm0RAKjKh5Wvm36bN1cAJ+hAj9FGLfYDl4oZSuJoX7kfMXF/
NdFP5J9tfm6eUe8iemI7fCOJBXZDsTakT4cZOrLVG6z4RtP9lZNydiF9E3G+IEdkEch4pzC4alhp
Q9dfNG67CnB1uL7DCYY3BRO8xIXuKwZgicnbQdVINIu1blZbLbcDN39aPFQN1RJS1cwqAH2Mk4Xb
ILDFLW0oiIAJ8K1sZU2Nl8h3Kx9mmXjftI8VvIXiEmSE/AiLqxys2qpnQ1kjIsK96az84rsv8ZiE
zZtvvKwSsFHFuMOPWvb6ojXlXK1UijuavZX+M9N+kcEBaMWHHSAWA4VrQGdHY6erRA0MNKLoT49h
KAi7pat8dz6VG1mNcH08WwTXjVKlRFFZNSZuNl7DULVXds/VJsFWiE00JGRT62z9JJzrBYCbheMd
4nsbttra4OtAR4FLAjcjfqSi7Wax/yd8Un9ifWFZ1lLPB0zh1joMon2J92rEj1p7PJE9Vb1ZjLgb
lejUa5jrx+lu9AYa3a3pZW7+uX6P4cpbEOjhxRiXSUjIu+o3a/1j7pibEYldMbIOBYgo8UuXafrw
dWU5MoBhMxy/27o26FrG0FM6PRiJN9LvCDkR0mPKCWg0Fjkqf3EK4mG65aa1/+roXgfdW+AEL6FN
U13i3FQRoKfgHulRtETP0GecEtFxLPNlUAOG+849Tst/1eBiK4mGnRVWD2i4jcxoSX8VynAIUdAQ
dBAdwhDipi17/qpPTzdno7+PuvqA9emfXkHmuEbxUURPOJcqH3Z1/GWL4GI5AK+JD1VXPkrg/CHN
kB0KqiMn3fZaUzelds/QQYdcnKK+sVu1GVUXHS779GHj+ubdmA+pB/DO+KjfatIjsPnDMqEdY14A
ItJdgYEEe8hOE5yB4iaj7WB3/nTyvFs1mv514T06bZPbaJnuAwO3aS19yhLUZlNyCSmTewvo1441
inNSMOmrCLEXABd4yCAKdjubMJYYdYkl5F7gm+4TqEBnXEmOMSysYjRWNY+uR5s87kXc7qeJLXbR
KwwcuerVCMt16r5F1i0EsWv0g9oFHyEEUNXV/8pG+TEVNHjEmiCXtJbE4S5CvXirSo1EQP+v1DHo
cRzH/Rk/yrmC+lXHQxGss+bsIgzFGFPIfWd9xTXS56RYmvmfBtPgdfiB4zU3BO7CKEEsewo99xKj
wuVu0nLaVFdSddEHGf+a8scQH0b6EVX3CJubrcxidWVVLfE2cufE2apzmAVj6xIpxqsjgmWEyqGQ
DYF3axAic+nEg9WRAxH2bIOVcUh2RXI1zJ/S1HCMUMjNXa8vU3vTD+AVdraJo6OaJotAO+jDXSmU
lYaYZ8TSlcdY/HF2MWzbza9GlVcpwp3apsfIxuZHkayR2BiOh+BTCwNekdrBjNIiukJnJa/pcBTF
x5CdmgLx9FmNqbtZ+yTZKIA7RqAuyZ3R8WvTIcQEAlVR74FhcuOsq2yMpcQllm1DOJAsKV4KLhjM
f+D4zTYiOmCWpemfHxWMiKmCSA4NO54oy3pa7ZDPw8i58O8yqtHRb/cRcHDW0XxNP7Xebvp+m/I7
er8Gz77LYlwISPJQPeghJivFj84C1NUdzwlBHerkPJR9c8EbM9k3MOrQ5J2Wk4yjXAQq2unomnPR
hNFSd/+ERLOJBPDNgk+CwqQ5veqPlQXMVEaYR9J5Ia8ZH5DehF1h1Ne6x1esbEr/rNvHvEgXdfdP
Cug8a1gVjo6wtdgK0a/VlDbi8lxyEdnpJvc3DYXSyTWhobGLXqb1kdXZPFc/au/XdTuHbxqCdClt
HtfxTaM2y1QkmnbgnHRhWMqbpYL8y4IXMrF2Oi23IjxayBnbArWIcZQFOzVfRfATId+z3tP2r4YE
aFGIeMj9s23lHLr+TvmIs1I0sih85GJtuBo9eN29pAW4wOod+jQh18k5d71F7EXLoTnk7TIVmoMQ
LQAdPGjKvsWgX1sMXcL5zuyBsyNbpDBzSnFOzGNZqMuQQcGtsMLB3aQ4BFCrufwvKneDK/ANUhG6
a/LFYDeAuRoLkAw2Q7DRRD3Z/b/8KFszvK38nOwyfGEsKHLKsmm6eRvmSyuMtomrwsMcrHoXgEBz
rlXl0mGQdzDIYq6ALAmmvFnnzbbf9QYppHUaTPqVor+ipfWWwXXIEKxkxrAqiZkY8K0EJldU+4Nd
JkWgwq7jSVBlAhZoOrPVXThyi5VUjzUlIe5eJ9HAh8raLcZlkv4ZEGIolOHlVoMmzw4PLnvesqm6
del48P7hHEU1YAoQociPXq/A5ndoxuhzyvpVqf9F1jZTqnUPbeVQ7mGq4L8sVEOoLmL7Mx+7uRfh
ku9J/ogChL2UH8ecLJlyLSFQDTZi6ntU0hZYr1mhMvIElXlrnm1eXo1Hp7OOI4t2SpBWV220Rl7o
vllUHgohm3gSMksEUn0D+xBcz6xGTZR2K3161QuYeWCDaulT0dZyBrnpSWBciybZT/sarWsrryo9
znqyczQIDpR4cY9NnYNQmEd+AnlCcT0sMILLN18rFyYyayL6FyoOjoIubIPfzzlRUtz6XIHm8EoS
FhDuO5jKClMWkUIb1/nQsp7AEJKx/Gdrl9sJ5jem/Qg3YaMsmnzy9JEeBGerKskqLvmJFkBYMis+
qMlcpNVnPCyU5hmnm9b8dNsYdQ6V3co9c3ycwOSQhFB+KdcooU95FRNbgLyIcAQt+G6SbapQ4aZ+
Ed2Vinau89gj1QyWPC4Dc1cazkNrrQ+P2u5WmbtlQvHHpaGz2WFiY5WQhD2ta2xiRnvxMu5mhsMh
unnuNa4Qqk9VQ5316TfRxmhU0PbhvU0m4r/DqBLxbVdM5aIM7wZDymAa4Jf5PzpbdqBTc51ZVSjp
l4PTyXD9dZRTdx0vK3OLXVTrrIXJqDFIjXSp4BnbzpMjVSQ7ojsia1XH3wEUVVw+nWprsxXX/jLR
ryJgWnE+SRV7VKrTz2X8ZVVL6P667i5WNTa45JLlOJIb5mttyig9ueBKnzCRCTF2soowxaGSC5EX
7FuZaizCAkWKg5g2wg4yo1jqUjTtT6waZ8nqMEpY9NIl/gr4r6vuIuDL4CCWw0YduRk9OUBNUY2N
UB/dNhlG6d5Qz2ZNhJveHkuaqq+dL88961M8vo0Vj4T1ruYXpTqUcq1Fr8Gr1rp2NYsJCffJE70X
GhOeSr0F2hxMn07/GLOX7Le1Xc91eq2HHlkTIg9yJF5CMld1h1JsJqpnQFGEQwQsVRD2LosiPZeQ
phxpEPdQVoFU82NSI4IZPmxSlkq5q2W6UjErGAOvR+i7y0GPnqNqz8uR9a0ptWWb5q+6+6xVm8gE
EkgXPjtpE01h0/E1LD/DbOM1OyeMDjWihZHQY0mmza7H8EeSmcU+nXrl2orOlYqhKFpYGZbaeAGp
4gMLalr2PaLQh+vMV9il/kYspT7qd1Ux3lsmdG6MqRFwnWX2WibEeCR/pkefUi7Zkqzaf4b2Kso3
miu/nZ7tr2uCLTaI+VAo2wLuTs/Ed+0pW1e3lrH5pcp6XrU4KZHwON620d9176W0nyV0dXVyA2zf
5OJVpyrAkYrwcVTvpftALEEug5zjalhn8T73NgOOW5+yZoK4QBtUDMJpIo5teDRpdFdB1/UMqb3J
4HNUcAVx45o26o5o2VXRyWxPNRPBKE9luJbpB4YqRtWtKk9NmqEb6x6N++VoV3Scaw2+Dsw5KQ5V
dARhhWE7gr264PT68G76G8/f9Hq8dvKNj4KvQGhe15dEu7T6PclWYfuWJMYl0/cDnECxE4Zc985b
1Uw/eSYeC69el52p11lInI/cdosqVFalPayxdG+HYcRO2Z9FV20DZAplNeKqI3yIXyNYnZaPqDPN
TZbQIutj1XWaLNopbnzG6WE3O5N4Bd++D9GuRzXXhPvBAUjeEuNkAXKGwXao7IVfqcfI+G1D9gUO
OpwsggAwXphumEf84ghzuORsfoW8hiUIhartVQ9fmto8eKc14CxeSks+B+VH8J1VU2tn+C272N7W
D/S5Dmw8YXJJPbE3kupfVe+NmtBKKBJlU0nCSYxNrGysCH/xlNKH0S3XxawJAna2vQ4v2fZb1+Yw
FPEqkk+8N3MijQh8Slc07y0Gb69neN651ROnoTz0IzCRnQ3aWsizQTpLMQ0qWxzNctj2qLcoeZln
2VbN3qiZ0PKbifcANN8u/xLUiYBATfMqqleeY9cySDk6cFCil9HJQvhKxiPC8sH5rqIzMil/fKXY
3TmB5qUnr4oHT5a7SzTIq8JixItQC45XPcKta+efVj9JQjDTMhuuK9fH0KUnaCYKvh7F36amewdr
uGMNm9dEOPSC9JSSCkoL0UDVVYhpHGyK2C2IUFtjnmG0YD+ovG9XOAxYQsGkl3ETdbV7mNyqvror
Kj44eWxcu5jdCQYpF4qCKNdew2hZSfbPMpFBElJ0bhunmle2xU8g/iiTd49gFTXBEL8Vdc/dMs6H
CAKue3li4wY/2oiqYPwOh3Omc2692cOB1pwaXYXq/rM7d1ZhfQ8nzMi9s7X17lbP3hrq1WWx0aNJ
EsBgYhMHCLTRE1vEHLOqWcw6sUvMJ3a5ZVQB4/5Y8jAGHPho92pgJxsDKldfSPurtc/rXcijoT38
auU715ZwKANS379rIDoWDFanTr4jOI56/GmbXV9QDJuCjXXzAA1YKo7RINZK4qFBv/r+RxiM71bM
UCC1s4r9XrY5GS9XRY8XbuCRUMB7MFwmrYVMGupju5Dkgg4c+CsbVvbw45n/Uv+IgA85jcZ3onVO
WJRKBDsFDacQ2SCt+CBnzuThZB3GowukhJ8lbZdJ8NWCgRhjwmonmDcJiBrxKPiHUI+WufMYsYtE
PjxIvkoCsivruYdOUyJpHDdS2cpsO6pPGzFnxhCaHjs/WwQ6DC13tGsvY32f1gK//xVBztoo/5oC
apXfL2S4z3DOR9Gqq26lCTH7HZfYDL0FDl7SoCp7xmyUK39xeyhH+ppV58u1jq1N5JSxCsFZ8ErB
VLwXHtpuFme8KI1Xo3wcdkrwtGJj1tovD3V+iOhYSYObRxpfqZ17PO8UEw8e9iOruIbgqEFnYpB/
JexDDdMhhEtHFEBEUgKyH8M7+Omp5QgdVSxjkPchfi/9QWvrqoM2syFMItykI4tWhqukLuCPShyF
xlIQVyjtO0Adt78DyZLj6ef3Evuo9odx3Dtk8yqr1nwPcczn24C1q4WuM/2SA/IhwbPxVLXQO+S0
zzPnmepEYRCTItN/TvRjpQcPGywXu9psRbTXXXUOZDTPEG/FjnasHK5/jqfIc8C5+aJraHIDIkby
zWREQGc2QpPZv6r0kbbsDNKCLWPvwX5jBhSQjo35jbBpqaEyCjV1KYafVvnRjX2u4BHGdm5eOnkt
uiPBRFr8aMWPMz5xNM1zMI7Wu7gAdD4iegSdsXLSHE7X5jD4qBxM8p+w0LvWNhXqvHL2eBuWSYIb
ISgXdV6vSNRZyLE9WFY4t4ASu56rPlno8qQW2JgDJJAE5/nwHkaztrFf5aTVEo6qusvSZl5moYkU
XFP1KnBxKFaYbpXvwfhXd684BW+FGDCdj+J/r3O+aAG3woKkThe4Srz3Oi5WG/XBd6Z+qHF4LwHa
Y8IiCH0IEjHT2XPlQ+HuzFvsq9HCGO6Nvy+LXwuXp3cuh3vHp+cN0yKB/iSfWz74f7SyfCaR+iNV
q23BYxKH3Dno39Lx08ApE/MkDTpJmT9jO658g7ihteSTWj0bd/qtOOeS+d0hfYtIip7E54JhHhwl
2E7aXK9xUYcpk0bXTuh5lvgDSVdT3UVcHWUJhK9uXGPEpPKdI9axtKNOVo+jX1JhYPzhoU1hEr55
Keeay44JuB2Iktt+mqbXmMN9UEaPI2TghBXFnz2QUzsOcw+qnxA0PsiDoHAmAhBQwBcHZrsSxcKm
AnjQ2rWFvNyw13kKomY+O+tNj+5D/T5KpB2/TftV8El0lPNdMv625iNongT8LQV7YMH8gVCTWWvW
8SXUbJ4uM1fE2AYPFaYXDE6tB4+InLYo7zWcqwYfVyM/8EhQJK6VhE2cwUOJmAodEhKyDOxWtDiO
84UCIgBxb2u/U3IznYJLkiEt7b2pdm27p88WVcbGhZVtkTL0ZOX5JuMI9gADDYRW3xWSISUEsp7e
XD0ArWAeKjdFtNWCfRS9QAZCxGeGCqmtIN2K0Swn89pISUsIYZ/NlSfyz4hoGmk1Z8Xw1i0hqeTI
Eu2AY+DklEsx9aWXqw51hqO97CKA+0HdghsDAaARYlLVdoNPOIX2m3HcOaVP7NmIsb79qhiCrf4v
qLt3O1pG/bUDufUAkwbvaeCpqgmy9u3fzj2b2tbuUBE7P0qmw2Wh+wuGrwbLQScd6FTrNqodBOqI
67pjvf3xpzt6+uibQJwEsgfXlC+nQb9G/BRC941VOSvRO1udHnBCJ39NUsOl361VRSVIRzmEGees
GdbaQpqEVCj1Ue/VbSm9baD6vFHKtrHVKxg10VjkJUS72tmk8dKjBo4Iheyz00LurbC49WqK08oH
4OAvK445d1PdyLVK9BXLVVI9C+9C+AO76VwtYZBUnTRn2ITOJsKKZpjcmAv6qjv0ZnGE+jolejBk
XK4M3v1vqzw7zqOswJ/quDZI75aXokU/nsfi2eJszcf3ykD+WB3pXD14ol53HooTMHZc26Asx047
An4cInSyXvsDw8eBjCg3wI/Cg+7bSIBSw6NUGbohrq7MsnvfDnZKCJQR+/FBw6lHhgPJzn3EA18X
F5y7B2esfgc84yrhBknFwMDapuYnRVy8tP9yHI+cRYBx9R9PCgYHcxkqGRPlgDYa/WrjgOaX24p9
XY9yEr1XWsejLVcduLIuOOaik2hAU9+N8DYyCHjXQWOHXZBlZsujld3D6TseIm41Pg0sXanGNWJy
iTCxcSTVi7SPiIBlrNNVuTW4PPgo9VUJEqQ01bGzrzlrlfQWHuuxDU9C2jhwT3yosKkG9zbZxWJr
emLRxYcgbF/VlDWjE+HwpQXHLOA1eCNAmU1x5/L068tqvPhs2BlGISMiNtH1+E41wQO0EghUUWeq
4pvkXCQ8MwWhPeIv0eU884wdY/AmtDelXa07RGE1aZmqhiLBdlj2htkUb0RLxiLKDpF42sQFmFhR
AqNC6enMCahAsVJ6BUIUpA2Or3zWbXQagBo9RCyFurWidI9n92QF3QFX8cHA4tclUEGGNS+BIhuo
O9gqQPCB8e5SJdzGxDLmyxaWg2gmS/wEwJN9ba7skoyqAl0liv7O+o+j81qO3MiC6BchomALeGV7
b0g2zQuCZoiC9/brdaAHaVexq5lhN8ytvJknw98C7c8H3Wfpf24a7RAPlrxfRvjiugJqAlMnIzdx
ZNBJqlUsCM0j4M9DYDhxtJZnO180zCz2TtXQ2pYmCcK+i/ZoLH5778etKVKIYhhoS3OTaTy9EFzn
9JLBzEaAo+Mv7tQEf008/6XxWzNLYcNNS0za8ZNbIFcnvwWDs5hDT+3NmvRdmNBhRHYfq3cI5cQM
DxYgqQqxmmzfJ5bYJ+HBvs23ZmwwgCU49xU6GLojHjbNxqtQ0EU2z3RO9jfm14k1+cj/NdXJBc5B
0KUkXugb7kIMEi86f97iM0cOqViimtCpbDhvZbh3SthYw6OkPaFyXwZY52xHRv6cQ3xG6l2i1rT6
KSFoOoTxIa/0hTuBaMIXEpwS9W92I085GKS7xqgZEgQlhlcEazXhEBhWbbfPrVvf/iVcpbI4s8IZ
+DlqAmFI1HbLuxNcURYbp6bqsWb3SObrIV035g8QgqeReLO2d7m3i6Fc2NBHyhirFBJ6DGFMZeCa
+avIWXJUV5O9gnpu5MkIGFrKu5YizEG/SmDGs8i2uuUwQ8xHKA7h2pNfYXoi2kkyrtO3Vn4dfNau
d8l7ZXT46YN7r2CE1jCFf0X6nfDaslFiwfWPEKIU4LaCBcdZZIQHukMPqp1ZqscUmLWbiWRSFCVE
8s4BZDSr+je1MEtUu6mTg6Hv3ZxQ+izgphsP5LnhvZoo0n0MBHWfiUPonwaYoHh029VAqNJjB9WW
K5FXC7rDlpF6NmzjILJPXoBMSRECXJGZT3g5n2q3WVuS9BnjhzfcyhrLHk7uku2pKFcmewwPF3oL
LF5ggGKIad+b+MWD5+ewBjeww9ngkEA8LOwpXcVDuJpFEt6+Iv1qq1M+C2P1zkLaTL51G3TMox8e
zpyq+vOmk4cY7LEeCIqNF9zs+tAEO8owu+7axVdcUq2x6ouXCEeZQepK1t94B58ym7kr42Xm03CY
nmoTxnf0NGm7LFvVzd3DAlniPvcuXcPb8R0pfCH7Ye2QtewLfTu049GpybuXtGtMPX4Dd58WlyTD
gHZqrJOBmWsqTgVuwlpdnGkT60cduFZGeB5XLXNYznLBzc2dJgk1eOZysrmbI/gwmBGoqgaESXXh
WtWHEah7/nDDawJLxQt+M++TsoplUoiNx8+fPZwsXmrd0eyCUzluS+elwG4EPn2dTjgrA/fDrp6d
uj8X3CdhAbGvyd4b81GWL4NjHLw8u0b+cBgtjkApu76YaVSaf3ryZgj5iQeLO8HCD9FsG1/f9EN3
gJ7JpTqg1Udju63H4S/jWJLg79cwK+jVkq21WMA6IVUUFM8JU5S707074Xf86zgjsFvCvxwzfVHh
Oesr9l3uTzlSIzP2eMD2dZqQbH0b/Y/R+Wo9Jmz4dRXbN/9g98kZEGpg/fr+9zTPYfLb81/tDinR
uFiVvBvF1vQvzG2/3bRR7EgK8sZd/tnHf97sZ/N4f7wrqFEz+9LfRSCH7PsALrkNbgoQXfA+8Hxz
8Ci01iWaJRmMXVNzxHNJLs2tD7Fu7iPzL+uCa18SbQhXQ8S/HUXHzlHPI2JeQLRA43Q0Vmi3nwHg
13ocV1N8MfI95EjPIS/0kOkiZOXbbVT4AxhBz/74Gla2D5opQEzhYmqjc1hyVWBdEvZwdct858gH
9exMECl4M/aFabCi/ZfB4Cetr2kabiP8+6YqAYxylrfObqKYJSGDi2uvKsbTaKUanI0PHNTrfJLH
MP0TneRONkCM/bgGP0kxET7GAa8evvXSWD++r28JSHMWj1YJau4EdlQBGiBpEmebiv3XhMHfhWUc
gG9OmbI1wmVWHi898zDzTDOZQTMC8bE2ccOIA/pRbu/nv1cHq7jVrDLRiNI1fuOA0yEFB90qsK51
dEuLk+UdANex5ZLhKU5WTnWxHQSxc4rDpd8nIdh6Yhi7marpAZY46+b8P/nV3nSYvpcVkodkM+to
hEmpQPKl8WShVlTZmViJg2YhhM/JL+g30+jy+sHCFc9+K1ns4/+Tdt4saa0Gop8C2Jvn/8FNDOJ9
kHhPvnsrQ/23R7vLXQ/KZwusPvDCbUvDxmIaBczFQl/HYY2Fd+xuYY7W2RjsvcLiYvcCdHhdP9Fs
yKsJqUBZ4stupr3bBGdpof7jeOO9kBKvZU3sa/1iMDOPPHuFXycX86HlSwMBlHEiaHl04S2885+L
mHttiH1iSMPWZv1kgDsxsnjcWlkWHcKph7IYQRcInpwcdG4YBUeD6AJJu9U4auFickDZpCFPcL3H
7JYrXqys1FpPk6+qd8eNr9vhTw4BUbODrR0kPuGjMGCbN+70FsU9jbci97YBoVcz1XHYkrOL+h5h
amr5l7ONG43DtvQMdOIA+JbfeEdwASUTh3civtesDA/oYM0VluP1pJTpiGui3ejYaqFo4DXwQHel
sBxm1dfLYmje/qZKOfoZHPTbMnFh0JsXWWBU63guNTlPfzGykQ5MInDYVa/pnDBzB2BBNkKvARM2
0LID/wWvPUsZMdwd3qnBjLWw/A9btrDVZYWvHVd3YDoHz+JNQCCxyjl0urTVP9G9xVBOw4ae0X9n
l/6crZhyDZECca+N6jc8k5u+9rexdFbA2FlrcDrtSVFbno7wGpTflWO0bMam0eCTDuu9BSrllIxm
fwmG8WD1ERR5Z5/GGfnB9tkgYKO1I+Qb52r3dvtaNWQyzKzE4D5krIsWhpmb/da1M5YkgRPY+sKL
HEQuJgexyzk6CKJzpdPvrGz0r8HImWS2S/IeinuFk1g5mY6or/PrpTYoUZfRvy6rBj0rGj/a0doV
1YOFzFMhmEKdIHm3RnslemelZdM9ys612VxClt6G8TcMpJEKa9fOfCHe2YqFhCjvY30dLDyofbwo
tfld6HwbzMR6lh4bDsV4/9kvluvIb/HxAoIR08WLDQxjfzEsjD7S9HNEbc1pyEkZFph/gfGRCOEf
CCcI9I4o+lNjm2Y80Uz3pXUUx8x+iiSDl/fW6PU3HERwIQMUCm0EC2E17PP0yGzXWpUsDW0UDN6E
p1Fznuw5EFVn1bIr7QVKWdgc63ortHfw0yRIXWczmdcQOzNZDudk1yFJ2olNhMGn+ju16aYjKRNp
373/T0ZnV/SLmr3owBO6GH9HDNVSfoQZ9rmEA/h80FhLKyFkddJ1lqu4VUbzez7U2H2HT4jTDx6p
GOe3EH+oCnZ19FHfQ/ATCsNb4Vqsc0qAQ4Q2ks/YfG7sKzufTehnt4JapybH30zODw8r1/Oa5Mo+
r39E9hpP90md2pgtp9MhmOMt0gg61Anok2kR5N1CtMGmLk9kiL787NDlnCkqfZtGuKyLMP0NcVkn
XH/CB+tdvxds2rLg3YxfUsvA5RG6fPPu1m7AfxnmLhqqYwPcEfNL0X1J76vqd7X9U9g/ZBJYV49b
bOtaX24U71t8YlVi8bZWeC/EgqzisnfkPsT7XuAINoJfK82obwKDiZQ/jOQ1caCL8YX2AXRR5kQf
KNPwEvIvd4ppAL2uih+R/2LJhMO4hU1aO2Vt8ygS9UdgldNY8JKVfYFHFU2t9LGQmjBcGgx0I6ul
OeaWE0eFVBiSW7QNjiJISENyn/heXZDvHuDCpnvTNJ4/sdi54lRE+aok36npBVlp2/qeQN5Q+bEa
wRI06Z+cuGIgXHrWws+fcQU+pcisnX3pySD6OFcoFDCQiu05rpKAbcOLtaxL+4tyr3aRIRsmdDY1
XDRDfbJ5itN28lAoOgZHMxU53odTtlRIHYru35QInj0j6TcAOfq4KfKdxO7Q4263OvobiAKljLM8
AjcJeqnBkOFhPkOimJsP7q0AGSb1Y6zgY2XuMtewljcI6tQ+ZwtCgwvSKIskWNf+G/yqcmnZI6kl
Igpg4hjUJ4jsHFed8SbDisnCS34HXHRW+WvqALZmj+FjvjM67d4SZKGTHmmgRUt/sJVViAXKqJeZ
sJedTnJD4YCMuePYYCAhEZwz8/Ar63BW4OEGguLWghVv0UVo+XWG1w2/tNboLlHWjMgQv7BeWc+m
x6wejS/BbNysoEDLEk9IJRXlUuRrW0SLgE4YdhEKrqdvYIEgpFFmEc+6amnjbe4cYyM6FyHf26nR
etBFtnVTjSan6jkN0lOosn0VaIdeRzPvq2vUWC+Fm5GSIci+IO46rLjiCHwV+AJ5OxBXlUDBU3gK
5ja3I8T4YO9FTbuQ2GYPPhkT6gkw1C9rgvtfLS5iIpW5c3SbctjXBppnSjsH0/2TgeEgL7LXWkyP
HlBZriDA66DssLbshqnfmRUWAJ2901ObqEvJmseREFZ0tJPe/KpktzEHgVav6gmvf9siXM4Zvinm
zNNB/HTBPsA63Ttphluk5iwyvWlKPzizF61FsOZH0iPyDwbVEBqG6zGy2UGliI5oWh6voDRJ91Eh
3/rR/5dmADK0ysIfxdm/pWMFJo1vBS3qV/bt0FvhUWYS8GwakvTbacAqmjm5HJeHVkKKXgxw97pO
A1ZkGU/wqTaVZ70mIwu+IoaTbVUsWbFQmNV8ZsuomqtdyJWJ3sr9pGvOKmzG8kSGsl1mU/Vt1MPK
ytVLZdmXFphrmsDX7+shvPeB5p3GcDD/JfaUk+Oliq910fctIFm7vlQo0bCU4HpCVEvxIRflc98N
zH2jtR2luaPpcpd6SBtdhoweygat3fOzl2GquUCZasp//I7kA7Ji0jbAIo5TNTxU4bD/h5qbiU9V
9eBgtH1ls54gUfshJ7LQNtbOKsUMEpk3bax2fvMOA/JJtHKlh58RgBobkmAxYG5JngCwyzE+9e3I
OYn4ekJukcVRz6Si7HWZHnzCsrk+bR2HP9jBlh6mar5PServjj1w6I9AbeHG4ctn5+pRjhFZ9zz6
bfpbHm8gwCr3O3PxHPOY8Lepv8li4F7VxdB/RIEMp+xVM75mLUZERTSyT1cdY0BRN8cq8Y+9YC8B
riQMXdK3b50ttmXOy3KYZ22aIrVtXL1g4H9q56LC6dw4RDCu7fjAm7rQi38DHzPDEq523r+6xwPk
nYpM/KIwOC5ed+AeXbfBceJmo00rDbZWwhqmfM4xHdCVvtQQmsJgK5O3wXpLUuamfYEKGfa3VH1J
YjaYAZL6UWbV3moh6dg3pfOcXTNuUBHSpcdZI0lQsE385FX6b87KzLe1z8JP4I/RQm85w1tQsvKa
xpKRDId7MDyJipdhWuTc58o9RD1u0EvtOQBdtL10E1rtqk/VPvzqmrAutfDx+r5zqKBQC5Z0RVhc
gYOdGr/mmDKyOjDin0nmZyN2f5LW+DSY18NY2/a+9cmoBY08TD/GNB2WXUzDqAdLFN1sb4f6Wfj2
PyvkYIKa+pQ56Xtg5BDE4PuX1sAKnqCR6QqmXFwp7LblhowgpKouwV2h4wGGuJsNJgtTSnUS43mY
ZLvA7oB7IutpdiaEvRntlHPr2F4lGcg8qXaJ19+l30Hwbl6nngNgn78Xjr6Sw3D1OjzfFS0U3EsU
1qAvsU3Id13YKBR10kBVneKiAwJh9TrL+CJ/7WgxQXvi6KFxDG0ixmgdlzovwqKDE+CX75rASpIW
b8FMCqcD9B30zN7PPCTFmaIKyZLsHdoY+DlOMnH9GhvlSSjSuykfs5sE2I4171pJbZ1qfOZDyQY/
uLg6aN3W32k4unEAtAT5ul1A0V6EdQsiNS6z5FKDIKqiYo+FZFsr6DAp1eBsXZ5i+MpRFGFYsgix
APeP7EtVzn1hzmYIWYNGw7tfDpdwcL74DjuEOwxIsX4SdnGK9Git0TTTWPorz2veq0qyL603kd8B
iEMN5h258DTrtw4Q4YDjQ7rcGdSvKmTNMYnPWuav6yoEcFRkW6sonhuzPGoZxCJgdKPU0G4ILHlG
cXSm9E32zbJu4OIHsDHLYpGqmjlCgBWIT11QgR4VNK722zEB0oxZ8DhOw6YAa5SimXdVyiZK58hd
bQvg0n2Ay5k02kerl+OGh5FL7DhceVF+rer27or8JCkB5PSAXUZvyqWt5y8a7vLO5Oup65Wu2zsr
LNdhn8xg+H+uFe9y3vKAMc+KhlTPEDsFg9R2omWouee2r34smZ59AhiaF1zJw+Cowr4oo/hcsVZt
eehRBLP2TIQI4b74Gee2sfipNOIm/f/hP96kqbqkLpmTThtxMnffrukSQHDTNccLqiCLA529q7Ij
awgm9iZjna0cgXY/Mq5TVpCmTM+Kp0OcxMdszvcMmKL7ElRtED2MpJy1raWvyUOAa9iGTt87uBB8
sa218V4a6oyd4CZSD37r+NIn5klAn44H/xIRjRNRc6vMYVXo4U2f8CU5sP0BKR9n93bXsF1Ns1um
CHKV2LDd/HtEwQQ9c0hMvjA3O1cce5/qslhObZIvNADVoCwkfAqeXy4QUyTm5F2aMWskHnoymX1a
zcY2cg5wEGdanLk++l/oxSuV+QdVYnJ1M0G3nbZNpLnv2MJ3vnbU6QZqOvdzHOS1G8rXHJhLl0J3
xOsro+pbL0YJMbOBkpRe8xplB6BP4DJ0VXLvWvmzBg2cQjQg8PB7YNMaLDU1IddxDhgb+GpvylOr
DB7IKgK8Wy2SysPq5hyGfnjJHReFMELGsnAHWbQVtzgy9Hw2AGdHbJwru8l/u6Q/sNDaxEJHHJuf
bumJjMVqStNrb8JzHO3r5Ne7PvW/jIoWNQoIdWHQbuEKRPxE3M2WBJsN/UYPLtVo77wEGL8GCpY4
7Dc09TkOp7Pzsvae7qHWm2uJ28wvXUhj+s4XcFGKZjZkJhROpar/xHu9THR3V8F4xnR9EZbxarIt
TbOczSHeVerOAvlU1+4+TsefKhlWjVMceFytJ7Okz5E+PzIb8VhMYDeY9cwxFJhfZ2dYwGbZCZCO
+r3BeJbYyL/HaBg2AQZAXEKSys4x0TdlZa8NuR2h6XPOmyRtJ6G3kyzOU+uAeTOaQK6Q52oS1KYM
cmQhdgDH3egPyiGYIO2ehV9g6XlmnshwkdtqVkIbWAwCZuwu1uRs/BbUasT7/RZGt1F0u7mcDZVq
+b9MxlKstkyiWN2qK81F3CP6Gu8BuxzDeq5xEfYXxDB+a5jQ2T9RvCTjzxymiFPOL8hXbQ+nkR1X
83AgcUGv4xln8ktuk+CrGF8k8f1UstbvssUgmkVLMGRIPyy8VuqihrVtYiL46Eb8bfsSgUvCJyLT
Uob/ajaS2Qko5hPr8RyfRF5/etpP0ryZefHEgdR2frm/WM9OC1sehbxa3F/R7O7CueVa18L+bfDv
d3flYqwfaEvVH4HxPspnp/tQ9j9bNkCf+eUZNhLsEhN35ajgj71hNOmie9Q7a5hVkLs4UMU0F8NL
c/UfK3uZ+C48uUmxhwlaaESj3yL/S5afTQ5EPGXhx23P6aCq36b46IrXEA5NZ7x55IVKjFN/LRnM
7q83aCkLeOEGd6V9TO4paq8mU4a69EOyjIqRQip7KWdnjcMyFeM2nN1CYMCeSi5cVonOZTB5Ah1a
TnZdydqWG2qAacIsJj39OhQzuYPcYH5rDWNRsteCZTBiEbIlNjQc87iGUGMpUXLajwIzJT2bSxvA
mhAvgzqYlFzgAxQt2aO5a1r7KoYNvKYWeJZg55lq8I8JWeFlhe0CbZhlACcVnN8fBR/sML15eGzp
eFoMVJD7OaUrY8XlflTMT7HZPitHLXRShmnOQwP7sfhX4I1RUG48WnrsUPxYvsQdQ6NcfKjlaYzm
zR4od9ZEnG8S2gpnTE5tdGvkVWDVhvLPycg4r03NxrHeIvXnwF8K4iNpPqYuYFrdP/Jn6HvuNrJZ
jfG7+hrY8beJbyLI/wLzpy7JNTT7qVvr2tVmTO56xlFMhGNHpVPwD7KFHuMLwDMYg/jwnK+ipvIx
XjsdgqIr8BOzlAAwzz7ZsuyNJ9qPpCDWiX5gQ1nJSMJ21yYDr192B1V9cpDLqMwdPl0Dzon5ozgf
8uRYSPEYHY4KGGkh/QMiBmhfbEYP/IPM7yN2/ar2X7D0vWRh8zk4RPW48cK2+3J8TtUWVFiJRdPr
Oije3tOgenwkbK6v0cCB4yZG+l2iYzgBMpvW7YAlitE0aHYBXdJSnDsc++ZBcb2x00bEXocGK1On
3nm9CxPlW2EWATe31ZTLYzfD7sDCvMHrvq9c9F2ccBplcbyZNe2lQvFVMyAyPEx8kkPzQaPHwqDr
L5L+SnjuW8UlLutnA+lKmc9xTZwp24bWLVANu3pn2bFkK1L18FCgpdty1yFPd8AfXnmWszYD4wqD
xo0eqc1BDpIJJ05KaZPhz63DZ7KSOyTYJxv9AxrFaugeRS6ZJQjZ62cjME6Ag/nQt1nO57KNKLkc
YL2C2NDJDulnz/gq8UAkLfE6eSQQxOJfLLSWALbeI7D1Xw7dI+M/MlCa8TUAbBe87CYfRwuNBWxK
YuJ83QeuhGOu+3fFD13JaFt4w1Fv60voVPvOrvY2pK4q5IrjLKzhnOyA7QtmSe+QNDALJqprt0VJ
H230yEcqB3Y6y8iMU6ndsaAl86KH/3rqdJviu8n4bJw1eQjLh0eV/VODvxhlvxqsnNqPVxNkb2YS
ik94QmtHIEJ29ywIMrfmIQLSZFVf/XgR4jWyS7Z9V5yBoqGUJif69CrBr2Q85cr4qMuNBKsWvsRT
eIwCtVIe6rB5siFCOepTEfco5hsu8bY1dvzQO7b+J2oULZ7JwL1L5a1V0m/T9jyz1Map3aewpPsL
fgFXozK+De3kaP7GpSS3ePOQy0R+HYW/yoY3uOyxYlh+VqzIHRZbmb8co4CTfGNrAY+xdJy9bm7N
WbIRdMoftZKD8VrF9rCLppwGy9qflokQ4YIrgwkiM8HT1lYi91aUcAG4QBYsJ6UZwULY7gTAQqe1
SZxhmIMZUxRc51247ERlfyVeGW+DfmL33ELy6ZpCLTm7OaQcMHRXjROSqK+iF5Hw0tWrMdl5dVEg
iya0zQNlWcTpYDyVETOgFLW91OM8Bzju2XyJcXFku9Qd2IFQE0Pd3dFJSG6a0phLrUS2EcoKtrnr
NpvQ8oNtxaB7IL03fBaFj5tWbqsOdq7tN8NHFHTNEQszLIUWsgXYd54NjgjPdmJ7uG55ulciGrHu
WR6eEw2K2JRGv0MfZKuGb/nQ8fmwSqwhz0XY5ywFmkInmLHsp7Enq4nhmaXXb4GveenHXUZXNDsm
vYIyFHlc+X1VfA9dVb2adUSiLgAUpXzxA9Kbd8k4WvdMqtcpggQVaLzuTNOlHygYQWQPGW2uhkx4
lrQdGYBcbQrLazBupjojp1fs7C7TDiSRTZJ7kmRpmc4kZBcBso7+4K0jIKbhRJrazC+aMTtCUBdA
81XdoUWhR2skjmxLGe+HnjWBY2POCEIizSLw87PmuO0lzJhrlT11J1Nzna1jGADe2gw8mGbXX/Rt
41+3c3dB6WXPDM4rtQoG2CUS+uUxoHotJfvJHTYVTvwxlRyuSTjqhKv5aiePasyETRyrDcxQW9Xb
zH01iaoSIMcTjDqgerEtyPOBUg+9JN4rDWNMQttB9xT//3dSZM3GhJiwatOSeSsIzOpepu3AzYf1
WRVIc1BYggSpjbeoVvv12un5ZKWQaukVgCgHpFyc+CzynayieWSEjKt7evtrFRObwLy29QtZtZIC
LKpzDaszl20DZzKKXLx/keJoLqu9E4AR8tBH125CvidjUGSVg7m7GJsBhbEW1NHo6lbVJmnP2JXv
k9f2hzIhdNEhNN2CiSCuKOZaHkkTmeGxANB4ea4MqiCA6rWEuGP6Jz9SQmuHKKjcbVE14cYbQucJ
tbba8FkhfutEKIOxlitzNGm5l2a4pIcFw1Zm+ByEoPEXBasv30w4nnt6vukb/82sKJ+ZsulLoOjd
nMiM8s0o7P4ao89v9ZqlXl1o/baZ6DAPXIWdPeFI74SWs+sHa8tZRYJHjnHJRSjwkVDRbib4nz2n
jqGy1s2hrFycInriWj9F74kf4XmKUQ1wnlHxVkHbY8UwIeOyAW55DAQ8koIRL1Y6DWSNDDq7LBmL
i1Z6/lL4MOMJgzbbIMUjqfWUPvMDFnsNOOGz4UcEGidSXBkLEG4rbekXYUMaG6fXoEFqt+wyp2yw
zF5qzcXFbiGkigwEPcNO+JEb1XjkiMoIE2odB3DE17ZoB+bUxFtBPXbuVM4wQbPQZc0QDlq4pCQB
GnkawSDMqUySMfjvKOChNkYdqlMMbqpyYIrrtWN/SE8T+1B3fAgIAwuDoRK82m0gUZKumR2P9uw6
GKJbqdTot5NWVvdEJTr1VoVc2/qg/5LDmGEyUmB6jnNBrRDhtb+CrRyB8oScTEh48oD0FL5meTGH
g9xxeKEoOluKzietFZegJkptrupMYvcSZLTemWHbwJ5zcS8GHHzHMMKNUxmahS3DsfdJ5M7RBf0d
0RC9Q2Yk0aIm+Oyw/zCFEfxWjKPQ+lhbsPYFS2X7Y4RhyTceToLgoMvpFGf49/Kgin7rafhx8xSj
qUgSmCR+sm9DeKGhY4EC86MB8BIKDuyRqCEraapW3HTpzIUEBQYFup25nb23wEQyNBqLubXSveoY
BnO7ZE8F2hCgkDBFejca1gKIBlgPeL407W85Jv0zwUf56HpwyLqLkBzbFVuZzm8PpPDGHhsZgYfe
bOO/uqq1U+HpxYcNVsRnPVUTHrFCYk1mR3SZRRTnOALDgTkwNwUGO6xFbKmp25BwmA/eLQ8lHuBv
IgAnm/fT3GkrEjn9o5X5jR4igoNAyeQ3xpWW6nLVfEvMrxZEFUvCZaERaNS/KUiTVrPKA9HT5yBY
cW1GaIrM3xRWO6sgP+lzVqRe5Ca7a3xWsXiVPb6gcT9KUtZYhRIWV577WZU8gi3xCuddxYcwgqDW
6VSrDdizSbHqlNnaJTgWsDf0DOxQJVaahS6T9LvOqQ5i+nb0chkU2BmxzWBO04NPg+RKkn86SUyy
689lFZdgsApv/INNS1XdX8Kc6dXHqAPaLPSXcQbJgvmXCdQoTBo6UQDj9hOhiqDgv15fJ9ajqwVZ
TpPwrKZn59IrZnMgvvZIbT0UJLsfN8YklnZy0z3mRMrrcJWFNLtK62qyACjDt8nAE6mwLpfuvpzm
rriwPiRpDf0DzDxdKRNm3SxZ6I5BYLi9TVTEQaRAAW7sYOkBS4lPEdiKyrb/8ohTCRab/Et5a8uE
wyMfojqx3TJiMrJEgw3rs4h/JYupVv1qwb/K9+cN15OW3vNqF7nodMjtKl9Y2SXIv+GKzCk5ThFz
Y62t/mz9ZqgPUYJN2rtsgzT+mui0L79oyJqpoGZ2sWiA6eaqh+az9/ZR91ZN6YNH7zG0pid7ZHP9
oATwqdGOTfrSWm9SvNMyPZMW/OBQVcvZDi0i5NHpQ2eIC3E+RyXr8i8dZd6HMWg8x6wUQk5RVXWM
kqMRA4c1t8M07SdV7zCkbA3Om7r7ajtsJilSBSs4vAEGWVjRPYvupf/RGg/VUEgKvrF9NTpWRo8+
hMzOXFgE7dZ141PAH6qCI2gQdhglII6bU/4YGGkH468FoTMq/GOKs9rS848DuktIr1NZ6zdov2te
KyvLpQsgxHC+rapDO0KDHzaCeUPQC5LPO2juRcTAPj0Am6i7jSfXWrFL0z9Mksj3xj2RmDuNXSJg
TNxSyoXL6mwY9qJkqxXEYJDlTcRXncc5V+faYPsUxpx6/YfEvMwITdQuMD/UFFxJWnCxwzshfpPi
AIU+SXKLgqkZB5XM467Iv7QJk0DTt5DKuwOslyRhDsklv6SM8HMP3Yeb3xNArD4wWBmY+z60CKwD
t3GzpeMOGBVC5nfwauqdvhri3GqhFfyANVQEV2kXmX1w7sREQ/mY6+zcHBK9DmMeUW3hmKhcqIpR
r8eoxNotantm5TJ3l0r2B147T5VNHV85vFIpARvoVBSCuMQ3q9dVU9oHJ+V82pkrHsBD+dI1CP1n
4LjbqMGUBXuxac8hcECGoYVfxg/DaF+7ZD/gJfDyHwqzPrxYW+HhZ9EqF9FsuIe28Jr4BXUFG9Y7
JOvIKEcdOVzrRSvfk/bg15es38IN06C6oH9BcyiPOpmFbJepY0oHVrxOdTylPWV8hP6z4iNlBMAk
ZZ9cdrDG2zBwHKNG5ts0rio7euj+3W3Q53QKVLShGr29H7z53pWqRze96zlXDUtxjb1iGPlsr3O5
LZp2w5oZKkZ6MKmyDfyJml+14n2BL6xFa2msYq00AjlFzAkBD6iOYOXr3pEyLdeGJQJpwm+viUvP
RUs2aWEVHPmlU93HNjqJ3Ly5Krjl/niVoUWApMQyZHYMA96EE1xb11a2soaJa5PQJHJZmYy7cqLO
kNNnZwXPqUeTaq4irsmues11vmG3F9+14TD8t7SMxEb9sBL9nNTeZQzDZSrkyu4YgpXaxLTqCT/+
j6PzWooc2aLoFylCLmVey3sHRVG8KKBoJKW8N18/S/N0o2fuNFBImcfsvfYascspKWl5AS9v8i6/
DR0WDj+w4eEY4cbHoiukQ1wQ+iiUsABlfZ4uXlwavjVCKkC6aLX7BMpYBlyKFeui0ygfRHLLaUQp
wl0mQqB0O/5NxlLWNoEe1OT7+UCpvAPKQ32Eru2k9gohTK/QTsjqosAsm1uBmS87vYbxFxa4ougb
jRmD/H7T5d2zaydyhUpAHwvZYRZ9lA8uCe0t/ZEKTxacZriBTNxVtP1yBADhwK/3yEOFZDnWwKq5
AWDYKmvf0jzKbdgdttWQRovlbfQRgQ0yumsanv+8Ltw1ZqKfpMBIYkkLl2s0AdRa24emgS6S+SFs
1dE8Zi7a/m7QSGiY9M8tgSWJvbfbi2t9+Jm/J0oAtWbgUrwrNRMykX314FPN4Omi4pcVTi2FclSw
bGO0DrMkQtjfA5WBzqw6t4oFM5oGU/yZmBsJ6IrKV12/6y0iKL+botK2+E7mVap9jqHyljZHPZYv
lmqG/afLkSZYITZek7AU5a5BVBvS5Qxt9uKgQqdJQj3OwWF0FolOniwCpBZnTe0TrWiESzYgM+ES
YqKJj7qzf4x6RLdhImel4S6HSYa19iehDBNDK/wXTx495Jsx0ivTwmBdPQqVgG2O9Cgnt7X05rqi
7Cu1nHPqLh33kuFZ7myAdu379DWFvNYJywwJAsDIXZyGvgDtTyFZZkq8FKEN7PEt5ab3kf6nxamn
kTTGv2KKqcTKqiQYyeHvYlSUmsY81JypACkSasLONw5JYeHeH6thVWikhzgKtoU45V4UPSOvkf+i
NdCfnVrwTs5dwUGsxGqCIz7kprDvcDOCZd6b1VxToAJq3p9Md/6YL2w2saZvIvAd4J48He9Ag77Q
OvAeGsCGZO+bAFbQX9LPdzERPzh5ojNHkt2NGNBGfE0IMJ2Tw3Kl7UmcZFxjFauOGX6iBuuYdtcI
tWXnjOvOl4DlSvpqBy8w4Rm4iPi457642q3LgImSEU9xaU34NJbnCrExYJKhcQVXIIlVQeXQsQXE
4Kx2d4J4FHuYKSE+d5QZxcCwCP1nhkS7CbRzbnPBed1sYH05DgezP6hGtaE3W+fGb+Fei7JY1nQO
OfixFnSFUT4LTeO9P2A2MwEfTLKI8pa6J/BYK4UusUIi3/0ZXb7zKAosG2SZNywiri0SUtexyTaW
Y+3eoNuS5XvgdasqQJVd7UaHt79DUKfBoh/bmJzHYuDg1LWHWVlrrX1a1VcziE+blTGydmagy5L0
RK5hlaNB7osaCzqYRjYYgRssR+uSy22nPWuQEFoOzLa8CfJOAmeAkP2p0xXDlgzIOCvZDadCkiqX
LDqdjYUvFhzmNu4Ykca7uP+IfXZDHrQT/wGBjL6EVZl698RGkwfCJ18NNpI2J5eG3bcZenNh1dgq
Id3txP+DIEy2AdHf7H+6CUt5dNxTaMffYhy2egRAiMRoyyUQI9cXQegfO9y/NiPeHKucmdMrDhIA
tlzYHf2FPsq1UBhJRgkC+xrdra4DJGY+kHWkxVUfvkuoRO1+qhbUOKRRTWAudX5okU5bdg4afApy
EsB5Y3fQ/eQ6kD1hQB4i3+o2xmT9RK+gu4+4vREJG5zAwl4W/rMnaqFp70NtHiZYncyCt86L18Sw
7+sqWLYyuw+tjXWNYS0qK7Gogp5UDKXfisz87Aq4ehtXNe6jHcBNRzop8folJG5FYjPN2DwEiWMI
waY0Eo6SKlgVDSiQ3LnA8P7MTPcYOvAHuOsU7YAN8S2s+n+jHd+VQD80fNGSMUuD+V4ZLjCLdjo7
8QrFJPZIam1vWdPme+3Nqa56t3PJm2nkjnfP0+1TyCswUge0xnszfA2e2HUx/YRCQJGd3nMP7CPU
5YERoLZ26CfK4kP0SPdwd4avQL4gNQVgIVQ2dr3GOiMLb4V5iNurgsXXTd5Sqa0GH9tPm9wNGysX
LQKDsvmoeBtjZDbiL8okhdyt7AZ/53tnpPYz4e0mEnFJswJnL6CqExz6dTtFodT3zibTSjVBZkxz
KvuWtw8GBihaTayiQv/KaLAQ6p3J6F41RLvVTr6STrGPGGjlj6InBdoXc0F52mXsLik6fh0iJjOY
46SA2UQ65SCdY3LpPFogC/SnihHO1zHD8VmaGkAhDLJqfgsybz86wbpAGEBSwjzCzh0zDU8kdHGs
+NB6CPxDZFkuZHpjZDKz1GhlYGbVESKW7D7rf5FPvoqoNr5iTsrCf2PbvXxMFyoReipapdqqVrEg
bMzBuT7Kf4xSD7VDq6eyCBIE26g+xhYFn1kjz2X3i26BOuxoyPdUowFL3HKeJ/GZyRaKjXE/sr/z
I3YzeYsyqEH6SQRIeK3iGk9+Zr7KMjpBsgJ1pG5xkSzVxvzpDZtosnENfQgRpSEBTdXvNtsCHqCy
4mdqUW8xWm68cptXeNRxzS4wsnI964gzZQZwvRi4pdHRgCAR4hoj+ZsbEXqjDGMnFDH95VvVse78
f4mmkVdWPNVo+C6ECpSSqS030p/DQKQHU+KxaguqqttHxjrzs3lmOjsHT17FCrXjBA/sJ7sKnWSF
qsfg6xgLTJjsGFYQwFNwQmPCGL1MWIjXCxVZSCahCifwdJvuJ8hpflBQtpgUZa2Q5YN4RUHXgR2t
1jeizYDVG78AYdPE/qco8qUO1xYpjv4dYdUL3nNmKl5VrsrKvgTKpq6u7YR8y91lmzl8Ujjl01uo
Y7s6qgojgICBXY3Q6mFq2MrhJjEo13wLSDtdu2/QUjHQDPk+aQadGy4FsER7aaMwgIVi8Se/Y3G+
LYrfwaJ0HZbArBiQpj13sYFNEIE1m28T3bSLYZvypgN4EDlLge8yZ3auAvY35SVQ38oADDbq+/ZZ
4gx3ne8Gc0sktTlRUqTTb9zwEDZngDohAikVauWUUhdsQVsESLzsFTHkmviKMqaEbAtjCcCBoV7W
trsIU3goYpZ60czKv3OU8gmHuedfHe239HVOquGdTk2tgitJhGLeqOMrNJCB82OF5jkaVK6I4aW0
7mJoN9oAdr5z/uWVtzOKbWxZBCWBh+MVCA0CWKrqXpWHwC8wQQRHEH1YyYiibaX15DVZeXm+ywkZ
aPtTUAF4KATiy2CNIo8RrsWzNWWBjOB6q0BHHsV+NPowLGMtocREFFJtwFaZoYmkdY1wYRnir9a+
g+aZhj0TGGue+sTqiIdqa5smuVtAMplIbAZapdgSv2FGblF/bMS7Pmx9Po3xUiUXtb06OFfcdFOO
D9zBAsa4ucvZGga3Ws020mMus0Ebx/WOOmRjSLRRNOhuyBAiP01VbIQnvcZHgzE5JhjJaEgOLbmW
9LGdsxJ5KnAjFSzNZGswmabDKbbc8DkLCH8Vp6PGKh+eigV0uMBJrrCZXXQNrkssopuB2TPJFyby
V+ugxTnWWVfF2u7ui9HaBBCuMstaK7V0gf1cywnomXKkHOzuX6LjIE+5dBR+Hzwo0T7VogP/5MsX
xXOsIXQ1aP5b541JCdEdH95o/OgFajdq2KAC+xRuRHEGebhwlIxgqsb/LIL2bbCytc98SDTbjGSH
IoP8Ru55wUXN/oApeLy2+rvbflU9KH7+dhUmnMO9yDBj2I3FNU22taEybAzptYTxKqHzhiF9o5PA
KGYg41jmYijjbREcfWdt5f12WpN27LZdcASIgJdDr92K5qZqSLWm0YcWAnILYLqmJDd8W8ghjfjT
yiVzP/Hlj15yNpy+OPSmNTOY7nSxdZIEMjNZJvkIUJ/S4IUw93obXPluobax/6Hd9Az1pDo2G3Lg
qMO4TPpwLukQmObAAeeQTZxZ1RCCisRlwoKVk0bUOORNclK74Zr75cb0NRhL4qNUnGxeiAqBtsAV
Mk5JgE1iEvChNLuYEju3KwITSUmucXnLQaybArZL2LmLHIphPMRPFgoAZeOVHyUH5utroLi7piRU
ULLcr6F8hny+pQ41rxz7Hy9yfuqg6ZieTGGoXWmviukws6MW7Daz5hiXP96juArgvPVbVa2YY3Nn
5q5ebqykXOuSBpei3FLdg544K5p+Sl6wuaUDRyU2pruvnIVpvenlyIwZ87/vkPHo2w0CRqwOGFZS
+ukY5+PctCA9Akez8Q9M/9v/k8MjYtpKQPJcYLZzK+pV/vIuNFYqy9sS/QgGStK/oCTECKcwlqZw
A+ze4YStsATpponWqHzLihI5GSFzaBtTtqsNZ4SHxCFovlU6tpo8P8XHvEmsc5y93JofABxqr4Gp
G/KD7gFRaUHbB5i6nIHwi5YtIyOcruRrAQJH0T4azqxGjjeJmxyCEP0LwdI8iPaiFJzog7r00uDR
+sSgBce6wMdeX3Uy/vCTmhmrnOqjLdTL0KsnGZNPCqlNJUmAOO+VU1BCROGVEnqvSI5vNo+c4/WI
z6fw0zXjOP9o6aDYhuxg6t0X9ky8FdrAq2DTczGdMqgEPgdJ1xoLPZq1vn0JHVwBlTxqHv8/ZPBO
PBwkrD+BGk8jXiylf2+Ytzu1vS75KlqB3EDZltrJExzBtG2eml+cLrYXBGl4B4MF+dKzQrEQ9p/F
VgREQxh/DuP463rhHBkA7xGIBocJOmviVZfjWm1IgOmLeBupYunHKP5tzTBpeE9l+tZRSLLE6TfT
jrmOvbPD9kU1Rsj6AAPj75Ay4BbmNt9WfY1oo0oBi03Ul6pr2IGXOGNBo4jANbnfOkLEibjMH3Yc
PxT1UoUDFIMU/eNSGi/PuFVkN4brTn5gd/HnuvCvPXFSjHzkya+MdYPLVKQwgwGYLwK1XLGR2GXI
ly37FIXdXGgV/PE3X980ArM1q6vKi9nL/2bwbAVFdTRJnQQr12KqXRCAoIzqkc9mza1KDEFrgOcz
JoOHgVeF4CZF9czyclFQsVMNYsUr2Z2MwDbIuEjkuq+NeVCE63BkItfSv+GMDPiWjeBKVBZmySOW
2UVkIcfCocmngacH7IhdbQ3Inc6+ZktC/pHXvVfRV6a386BPsM9fcrhSLpG5ZWyuSF84SRfBJMju
jYdnSrcnm2QESuCklaDwKDacgnNUgswbMOZHP0PJjKCu9h60HpN+BJ3fnEFiEubzkWKodLYyETMt
oPnDBpjgDu8ycM0Ag+kEAng3OneZ0im4Cw6N/u0OZ8U6Zpl+Aa5Gb33L0TLq6a7yPmSOPGAb+3ug
MJZfzg32xbBpNag2bjpywduf+DQQ/2+UejNKuoV2pecrQb/Jf4q0cV2FK6dh4JSBHTt2NAetujfV
vW4m5yD7jMAouvZ7y8pNHbVDjoCJzecx44axY5XlBA9PEOzH/2N/xdzpx68+jPG0k6i1Fmn5E01u
RPeztC8q0XwDFIFypWQ3KsTQxbvBPozFfSB+kgjHEwqBVzTcQTYiVToyo2iMY4hbQKUE9TibXVbq
PtZt27Kw4H1k5ghg0FzmLq0A3XDLojlxyS1NotX0lJYBqW3Cqm5OFzHG4w8GA8qqrg4TgFCDRHcR
/sXy01cH/KzraSQ4+MprhMDZl4TcEEyhs2bUnO8+pXNCK6Sn9zi8SuTvhbXMMm3WcuFl8hk4zzr7
c+ie4hxZHQpcgCsl5Y4uftTi0KXngY0eUZu9/WeTr4aNkGl699Orz0I9yHA7JSYhQA3Kczh8+lzv
pJHV9KsWHDQ1eBNoDPnYpkobo5KA5tYYwbzk8i1YfPuWh1ERN18oOc1aqptLNpn/mh3LWShdG6Qb
aAmgJFr3oITZlOOhzpY6yEf904OhTMZTpAfzikWdVdGh95+Nh7MyPnX5bwhym/QRCpOt2x6dYuvm
8JouUfUmkjUtBgLfo4pAF35Onb9b5H/K8dRg6gpJzpSJi/8fb4cJrgxQWoJt6Bh1u8C+1NSw4Azn
Nlsak4te8zGzBu/G4KxHGEhlzCsEu5YLP1Yx/zAEQpHhkyoFJqJuTKBrPIvxuej0BTcrSS/uzErj
lUDcanmPjsu6z6/xuOOMMTKbHxHXDNHPrgIWz7qPBCTWwc2JSPWZjJja3ov3eDdmQJU6Tp0cZIAT
/9QmXsrIIs0M+u9wSqs9Zy4EJ3ti4DIxQdhCUWRs8BkE8kthEFTTUgbTN22dPPOqmdqssPFRKbfC
WVbVHxq+nZ9fbaKHG89chC4ZhuZb2HOFEiarqShK58hGNXHFCMn++waCDElptcqsnaftO+ZdEqoM
r6jC/PC3IhM3Hyb7CwWxB8TLHu4Fpt/kYfDxZPGzseKH1hYrsFWrGFWI0g/zpCNsOiWsovzAhnzU
cBHQgy9daMV9XH8GzP4aqwMH2G67akW7s8I1OCJvDHEe9e3NT3ZpxoN0s3kqB2iV+pMBLNBkYDPV
VUaXkl9tYqSr3r+gbJjlXKSaywSMUj7Nud70PdEXMv/uEAp73r3nxR14h9BoGhD3SwahdfLMmi+9
EcshrnZ6EK9KNLVMuklgUBiNekdRPkoGt23wxYZohgWsKD4LTAYsr2Y2v1zwQkT5kVetHAHI1AJv
KHd8lBBVeIpqezt5u3r2xZha517812KsLrSLwWvfIFtUH6p5rNlANSn6mIHwNgp/ZaswMetVTpaR
pbB+8VuCgUt2eK1kfNwkl6pwCHDu+lnsd8esN5dyYAAOrFU2chlSaekg86vB4sR+BLq8+o1CujrY
GLS6Ynqmg5Nqs7zemf3bGJ3UiS0V7Tvl6KQHxT725ldhmquKx6sWIcTJt5iDFx7bEPwMjb+JjV1o
nJyIhn5XcTYQVTE3st88mSA0/G5QP7ivrnjE8c533jCDkb3V9nB3/UNpbWrzOr3A0VllPC44yPNj
y3UnmBP37UtVfzyaAgsXjMToEtrLHvTQ6O2Ia0uKaNWXmzEGjsU2i3Wykr6HSDRplBYl2wo3J8lI
4g1OdSxjhK4B5CqKu1Y+u/FTtffIrBBp4PC7MFPFCMq1ADsd6BwJjUHJXVV+m4y2aszmpOKygWXn
635F3ZsVf8XmWY80DgjQnUi0I0bhqLGo3WtlYHO/a7mrWJNtjeg3J1habdHb184xKV4RpVRWXLya
XPgdwIJNQmuMFmEuk2GpVedY/IJ+0xyACLxyzHjdS99CNzqY1VPFB+9Hm1Je4frMGmeT6G8qbHbt
GjLk4N3dBTxuA5z6BAuwd3GndZ/JGPDDtr6H5NcY16BDVHohjoKdR6E4oZHimmQW/zRl09fxV48W
bBqnVHDIIpvosZiqtnN+YqZKSQuJvloxIYPLam+CUIWKpcy09kOtSFALHsOw71E5DB8eIXFxQ1vH
RjyN5nb5dJksqoNLkMOth/TWK7x+4m9gBBLLHzAR1JDTQmgLlf9UADYYx6MXkOG+1sOD034kwS01
T63cBui1SyYg9YkYRYMf26MMClpywjYK8G/r7OdMbVCHQuZZKhOfZ28OZzdDZLoqQxrEolvFSr/M
mos35RmAwi5TIuIQb+q7tFy25WeHqz805MJgVNmlhCvED0/tJsjvPOOBcbH2a8M+9NeM0ZDtY71M
OA2QM1furogJfz+o6llDSDNtsSCLX1VAXtmqQ9labE3/GBjbBni4PKv+lZkWq6wfLWA0wAHiUnM3
V8lsCI+ohrir+cutW8YlYB4Ms9om9D5R8aUycmhNd5VBCW4mJSL+sTyrZqZxkvXZ1pRZSWKY+mki
WieorfauvbzHzVWjoyvRnMTV1tJ/pY3IIGLLfuXPHQMwvb3BN7Yi/lNQMObC6O+peVY1uRwlG8+l
wl66W+bo40l+5XCrtY9RQJjw5mbN+niEgPdCrW/Y73551wGCYDiHUldA/wwph/H+GSNWiFVBDl1l
wldHFQ4q6aAYJ7PbALCe3iVh3wqI7+hMzPaFqgeJOS63mU2YJzTWOLrUTMMs3ohHnrNIGu9WcbXp
uML2pavH2OR8KIe1YqytBJGSh5K0pk9jdNGB2Az+1TFTO5c2FImMlhQbk/iQyW7pvDo7gEw0qTDV
a2zg6v9/hel791JZs1JdhsrOQs3fbIfkne+Q6XxIB5Uu+hQ/yuRPTdYKztZ6/C3JSqiMj5KZOhr9
seTHZCYoT5l+zRuKqZM2cutoJwsxSKbd6oZaRXlnroJ9Gjsw2p0uXSLTmEfVJUAli4bNlGQDZHj/
P3TVPZoF2ANSiEer+2U6xXMT8yO16luLOIRcuH9GsFUIiks7nDm7ocGyX6gkdoMZcZvTdEgUqsWn
I1+y2bfe2VMiMGlDthjHCdwBSErq2k/Yi7MkTykfP5IeLVfOQjUsbpN9NNeHZG5M6dVPR7xBoUHa
zDwE3WdSpdEqU6NrXjVvg/vegujCJ6d2zH7yW1z/Qzt6aAjuGn8j7dqhfphUAG2grdTq2rXnOv5n
k0vWw6AC61GGW2dQ5mG9C6h9Y3VXdQ+HlgOPkvZ//gLCACBTubYoOOkFdY7NmhzXcLuKK+9iDaQg
9DmoRdijBSYJPwZqC21yix4xwxidHRvuNiLCF0y1CcKNEFgbe5DpvDSjn250ElaiMbtnPWEf2jEd
UMAUh3CodhVbT30fxRVibQkDE1eZjyQ8ObXduhEblrYQBqXPOL+FKVY1ND/UAhBIKSkGamHkRRNh
69mOb3XONFyUBCaOuFPckgZ/0MESMC/nwKEH4C9Qguhoarjigi5alYF3qItf4X0bbBqp5fxk1ipw
M6q6WPpcRkuR52DLAZgM7KkZbdkMvVPbJzzyt01oChqKEFgQrI5DmAxe0/7TNF7OkwtVXFE+fe08
Qt+tgXT35J4StHxy9JWFVI52pONDHsyjSrODF2oXRUAYZb0uKioiqg2lY2eWrKV/KSn8O7JdW7Eo
8daRmQDWZai8AwDhdVeQX0oOxBC/u7W3M3Nnpbb6ucOvZhO2TB6azjE8KMYxQxoc9w+lbVdpDc7H
lnDD4hmKMIiQhFTZTBhagLsGLFv6gAyMabUwh4owiXwTtLSrH3pRLQbqPgygrP0+a/3ag/GhkKwC
emiyUBysbpzGrkWrz6WnAGHx2Tb0Kq8keqY0fuCOW5rmTYw7l2M/wfTrIyRtyBlD3U8gKvO2DpBp
7GzH7uVNk16klpLFnxrfLfZ0PTBDnRF8TIyzrmiQplrEEwBrYCkhL+NMAmXPd9MPN6EncyYv6wQm
VDIcHbABkV8sG/MA1nNhIPibZrQu9jNMPpKR0BTSNv3mOw2ZGZ5my+db/Tb8qykfdgpXyBv2nv2H
xJz7OkJ0z8XKicSTgoqAQsJ+JpHA6LmuS+J8NO4SjZUR2QOR60J3WA/cToKZcjn+Zmp7jK2XCI5Q
BkZ/U4dYX/GGcBYKMnNQWTpMOLsRvZe8DOahVuUmTE6j/hERZmHvpP7hwBfw6x8tCbdd9Dm9oWn+
FaJWCwF8K+QMteHTtZB7mcw0snlU0EMFKMlQHvVkNXMBs7Wid3Gyb42LxMcf5bvo4XucFcg+lDiZ
IdTF9XpvzaMNAKCqySS+FfxeQ3Wt4v5Uec1C0HJK/BLxmz2U5Mk8bSbNsYbBWbSrCPtlU/wpgmec
JixnipS09z6/1eJHRmBo2LOO3jZKfuuq2yrcFjWlQ12kgOXAMhC3LQ6q3m5lT5wYwD9FknLXGQt6
o0T8FjDyEnbfog6+agZQUXLHMMGcKWNL/MbXXyq88SZ274BmmEcRd+1cxZRuUXJa4EjL4U20THey
t6lTD7EehczFbPKXmsBAxtPjVuOGdfhko8eo3QckjmXwh3J947ofqtKu05FRIMAJLE27tBrmVrzt
pp1x9aNX7ZJpJXHmUM5HhXsWWS9qYNgKrXJv4s8I/nsUxWC9rj6KH39UZkhV5imvpcJIGR/4TGQq
i3SUbv1l5B9LQlumwRjVaAcdzo0+QyXdsTME3+WtGOjrOjTND62uGdtffdgg4tfUgfsEHjJcUMhD
tkyqCbqm7CVGV/wmOVpZB75lRIM4WhKb9LCy3QiPgwbM92rDcWDuBJfZbz/YnzYJrB/+VeazxeEQ
YtTJKOpdUS56w6ecKjO/X5U0PtgcJaT/drDZJtDbT+BGVE70sk4GsOCPKLAFYkcWMKADcbYQK8oY
DdQtAo9Gu7eqhmoZcSJ5Ano9k86eSF/NZ6Xlnmv3yGbZtX7K4Vjhfvd14gkYmpcE/I0frlT5KF9k
W5CGsU9V5QslJ5TAN9kULD0FzeBGcI6SLjBd9cgG7wWyFNxFLPYRolhv0/rXycqFFekotfethBgf
MPsz3lS9XDnJxp70sZNREbkPGjSTKZsvokVNpG4tLjCPZzqTtkR0eLbRFPYlUssCMDyZAq0yT8zP
sQfkBiWXuCeEXjCeNll+01OI5yct5zblgC2sY+M+ENaOmXp2Wn02FAcLE0WIhIDMyLlmUCs2vBBt
ieUCnoH3riEZKAt9QQaBmb871cMy/2FGmumgneseNyxMUUl2UlwUJNH+YFFDj8fKZDxmdF0JoWui
ObTc3AK2IwlNiWGuQGmuNVqbrNtDuGP7YC2C6s8Cvdox+KJeajFKGeyz0RotKu9VOf7G0P2Vq/Rn
ycFsqtmnwSw1CcqNLuGHtv0r8dNb0+Ous0X7oQkcwG7GmDB30KTE7lfGLIvgr2SjpOlvh+qcdDTS
3DNb+STx+5F38QKNLsY/Ihf7nBACJzFAkRYLyAvfLcpVyFRrNY/WUclU0h4fqSW5gS3n/wj6ZaNU
kCZ5o9USMAPHNFL4XeW7eLydW5xaV07gHQ3Nxoq1aN7X8Y9hwF9UpnmH9y8cla8hMwgGSNz3FGxV
k5BY7Q7U5Km5ilG9JZBcmUXiXqymMXAlsZBQzwEVY2PIvNTnPnjXkisxx7Debf+m6iaP2z7gZ4Q7
gBNlI8tjMMU0D9uquMSNhYBsr3Iv1Aah2huAc4uwe1ZTZLn8J8i9r8yzmTzIpxPKWdhfI/PL+Ffk
4O6RcevFV5RcQAXAfnZRJT6YxnNyYGr1WCh20dIAWxrqxXIYvwMF4zlSEhvzmNufp8Vu09xMlIU2
hxkmng3t0VDdVI5puZaMBSjL5/ZwGyNCCpzVYDQcYVMSJ2vF4ZTnZ5/z3Ybcku3TYpEVKgXoy0+/
verH52cVJ3bjDv4+7dcKjw7PZl4YuO3+9OLTgjaQJwQ5qmfQrvXU7NaLGhrA0G9D96zV4GG+fLue
26DgM6IbrDqZw3NtB0bRZ8LCfSoRrMIs+UI6GQo7AZPCLQO0ZPjPaaIN3GF0oFOEkk6gFUxNODz5
yh3N9UgoIqIppb1U+dP3/jwBlaioWBkBqkRFw4cemqSAeO9O24NlGzAg7jQC6hzvTWdfVYEjk/2b
VYMmnm6+yNzYqAcCD042dFIkgAQmHP1gRJR/aItrTMk/MN5oiZ4SO00DP8jibXTvRbYDQcpnxZI/
R41bjFdb/9NykkEn3cApKK6YFpc+SqKY0qxS72S+Rzqo3ZVEnJrXyBthrevJ2kQQUUPkARlrVo+K
2ZcTd2vF3zXaVdFIqbl58lywsYggPDgzx+DCjeyFiWqOtApHwVUWfxno+ZmnqkR2CZv9ZYMg2EC2
vIIiNaAZySk6Joi1IC7AZf0vycrjKlkQu+1kWw0PnERrSbmY1i9GXrOe2KgW+2FOiAOeSrJMS+PX
pHRgU9a/O3Ib+bsafGEU7U1nnYVXKqzI2TfRtcS4ExVvun/Wpkm0SzsKdJSMy8L4yBEypfrOmEhI
XDnAqad8K0Qhpr/yois0EEbVO2nti/47qEHZ6RHupEnjilADGZY41SyC5Fqb0tPya+Y/LJXRU/0F
Nzu3jmCNfXnRE3LAYUsxYNhb7RavKBvKTYzIOGwvcOhn7RTT6H1RbYTOWqMR1+Ka8MQMyClw8P5C
vEWUNgsdsGaKXcAWzEfYAKompng2COPYobiA74iuulGURUSSaNpjwVHtBWlhmfFm0YwaKiQTR1vD
Ng39f5VQt6wHUIzc0dPD0fAPLfZZKzjhgpx7rYO+KwRZu5lkGU1IlB7jlkjveE+eyfiTkxniogBs
CaUrimtfPCf3nUEO7rXVud1RcZdsiCUfS6y8w4CurS0NAxumYgq8Dr8xcunKOiWQrktoSEZOmKF9
6C5UqodmP1FEC43C7rdzzyV/kFjPUDa0gFPjoCNw5xX3wJ/dvcYkSutfrfKHzm3ATN6yMXQQIUgg
xApl4+DHaxkIcr3xqPwmNaqJwV0V/LXUuAYG3lJZuiIhEuXuMwioAaaXPJIVHFYVfXl9xYO/VjJm
ai5wTjo4O1wHgrDVnDJZQpEcEaoaOO9gV3jnNCHsI9UWZZXuU0p+q19Y5WdAed67FNkO0I8nuGw1
A/mLFUAVfxWc8pw1CJZB8uGMedfeyXRaqNhxc1huwx67IUrPKR3UHZ9WgBiPDyGJ/ur+0tQX1zT2
Pj1lpn/F0TEBOVJtkvZHCbemcnLNrwDQfksm8sm37yo7EPAAi8ahKW2Lha4jN1iX7UvWx8k90YPr
0TyIFP6SOHtcRmTzsbG2M5Bah8FG4RZf8nztA++pqcOU9lfiEJEUpGa2JnNe05H3WXuDn9ZgjK6o
30CNpqG9a7/68qMxTm11DdDcx+zTCBOeTNeRgwPF5C/C+mkiGra5l8t5oj0d+zvXb7psVnW0sgHS
Rv1lSPZVuIkY37m2QCfdI6Yw5+DP5iiT58lQ34RPwAdhusa1Y+TWh3e6gKXh8TWqZm0TDlcMxdRd
teavPnwrQLoV769AkcG3bxrrylpiV1yMmCUFWj27ZTX6O5IT1f8pSjerUWmqTAyJAnerc8S74sSL
qHoM2V8ACrqGBbYWJPAUgp8xmRTGHdPvveApkTjT0bhQ7iZYeyEMFNWfdPyFysKVmN5Z6m91ynZR
4KmKwRpQ3xqom+uKajK6mYKauN9GNnPSTzAKmuIvdXeXa781pX/ESid92sGlTUCzAz3wvtPm6Qss
UvZnM4Xv/NZGtY59dvHZAbkbyPP/SDqP5baRLQw/EaoQGmkr5pxJmRsURVHIOePp74e5m6mpsceW
RKD7nD9OLYoY7AFqxCbduY/n41Sr8drWcjFVo0fR/UWjgBvENVJIH3B5ytWDRsKkDC+pYT7xwMKI
RUX2j4WOKyZnWzByFf6N/VuAkb9C9JhJxn/Ype66TC9oxcb6ZEwp4F7oxb3DaB9QbZLJAIRH4sVT
plgwJqLH/AMNEIAmdiPMpdqocJl2LBor80uv/rOBUWuO6cLbhsE7Ywe0yOQirnzm5bxaGhZnQdSJ
Qzhk+JORtWMb8OQs1+6sNfZyf4lAGWi/BtU4hN2oj2Ps2+j925foprr7vNgBmkJ7AJC7jNr+JhXz
XO8mKaeaGb1DmEPuHCuj/tO5Mf5Sswbqpa5b9Z/fnnW+tBpOBv+DLfYyWJyPu9Dw/ykQ2yQ/8+7w
lJgEtrNMq/Y1rO6Fd/ZDeKIMqH/l6Tefoa2yQYlhPEjOqpqNTANTAjEndecBy2u59JPXaMgTtkys
LnoiZk0ry4lLBQhAt+HyStvZ3RveyENOqkYHiM0LAJ4V+XvyZR3B3w+emaTTRPsjitkFl4gywF9A
G0EtZn+wnJNFEmGEJMWBq9f4kTjZGd3lf3E7iUH0BgktCVUmnkclspioQcZOAI4YNUiWdMb1Cx1r
7HZ/MqKlhJ7CIWS6A5hWlSXpE5O8fps0YMhyei4krHRkPrecqLKdk28FMBx12aORrhSGMssO7ZEI
t53CfScq1E5mP3fNHkFq+I97kII63B6imZM7h1lCsHHNiPcgS/Mfya870memUfpCety6u5iHdkhP
rsrUSP/IeFG03TkEVSraa6UmAKEwzejQVOuZIEhXbGNWsJz2opob5U/TXCNUKsIHHCc+O8Pgi8CE
EltV+6SAe4F0sVqxkk2mhWhWNFsjRwYi8cgxoTjNMRcxrYu4TLlFZbJggG4IAQR2IaObKxOBKgI+
BLI5yPiwqjmQnbSdB401ocQ6ksgnMohabZ853OaYaOzUKs/qcyAvU1+H9SxoXlbpTlr7TYC/6m3s
wVj7asNdhL+MujL3pjXKVxBRDVxx0kGOWliF2UR9xZtVKTyCA3OgsfJeFWxTGl/XYJ5pqg8URmTs
KaTg4bLS7eNQP7pomPrFsTF/yE6EqyZmzdxH4tw7kHcsvn72SHqW8+YVDZwAw7YyYebGVDP6Rw3x
TpEcVgEHxDnimQ8zBP/6j9rqwPTklx3USp7Wyp/e/eqYngL5R8VzkZk4Oo5adBnaT0LtUWicOuxM
MT4Ipb26XUqjBClezcaN7jYR9+SHFt6RQtiFxTXW3XztBkm+CMy7VXxUEnEV48S24JbnGNNro/xG
HqaNmhXwHWY/nfFtcNIJde6iJGgTmo8h5XmJWClNPi/W1K+weSrOhvpLMbBCbUEDJJdgA24/zdxo
4FnhLOfEHnfPD6MjNjWsKiHFqygRuIv94pnT+j6qEbt4gSdTY7Lv2j+ByjexTqqU7on3/QrQRhOz
pqijEDvIV1JxImSUgsWyWfkhkajyVFG1qUhflJOAtC7JKQe7WzIYaP7D8oAgzEVrHUvlUwwgJTka
8HzrjOE4KPkw382y4dqHPAOzNDt1FWEQ425yaDmBDdhoSntmOEHLfCPJi6bDcMKqgGOiNLhonkr6
i2m7rWcmT1cDgFlA8EZsDA5F3dcE0W+nwSjj3cu7U077kRw/Q+9mNoz1BcCz/M9JiNNDS1dR7yDv
nAQaIt52rToRjJ7x8IrQwNeZPQ+kf1Wb7dSCSG0sEjl+twhvn2Ch8BhPWvmOzy50fllYU9raBwSy
JrXxXkw18trlAgoK/kwyG/RTVQyLPGYkKAhXDWw+224egqvbHfO5f4/zs0b4ihddJfvQ2RW/J7n5
AAGVpc0EwpV4CI9ZvOm0m2sb66TpZgqwjpsePTWZ1R5cuHUPZXdWKdCjhCJLHvSAiGeJXk8s8BLh
RPB+6tJTv1vx9isOP1PlV81ZlQF8ofBWTEILatoG0cw7xTcmBAKCqQi2rYlfRndkuvumDm5hH11a
ojaL5F1wIYmxCKgrNqaHhVIl80smm6kJZsmAtFFGlF09wkADLsfoAxJRtH8Z+Wv0MtQ8MhondB6/
M3EmWzet4rkUa7xSp8GTpsgZF2qib8z2LzFnhfTq0/CEb+tQyv6UR4zWGlyWDlsA2ZsOsXIGLe3C
pWKVOOcC7KI1ZxAH5BmslA6J7jCQybEsB3XrNgI4h7Gq838NsPk+tpcOXfV2cZCCfl+1wSkPgrdR
E3jkpPPQZnw6yeyThMoS1/LlR8uuQ4P5bOWXMmxlQro4pUOq6yN0eqQE0f1LyoZ+JsNMTopFGN6r
ck3YoqZ+VN4XyiAwNuKC/g6h4PTwJpBVWjDSFGVRCcuV7++7BIdC/CNTZeum+kYGZqicm0X/Ulhr
s1g+Dfq+8HoGxIqGxkPJaGgeZHzQNWHKwAzoeTXlxyjXCUnEKhLJnFuLmLypOsarESml8LnVoHih
xk+wf3j+U21heFTSWFRlpintxKo/RbI20S4E2lkJjzGKJ6CNCdIAGigRq5MLsUtABy3l6vZrUDsj
p0eXQ48LiLANYv0IKsApKcMiK+7v6DUS1UFHvePnT3qV13m6r0jSs7INs0VUXVpgXw1stIxWA7VV
GM6MZeSSIM2SD3U2VbjWitgh6eheVnPX7wBoGaGbtYnUNjKvKvuyQryYZ1hz5D5EsZA923Z3lwPf
dha6enDLd84rbjPTV+09oOSmkc+m9ISU+GI4IAPUY3id9S2AFUud+MQOihF8AU56i4wVSjPLJLST
rj4PhS5wmqze6T5hNyQKScs4X+mXkRFVIt/XbhpSExV82tJyElpQsuN2VzEq5M1FEZAiLRr/Txnu
MB3jT/RpCkXPT4gOItT4U5PiDHolxoTh7t2SnjY4v/IIIWUfv6dvSVzrxJtbCukaO1UDCkVpo3x8
DzMEoG4tKM3clkLCzMXuXlxcZFBe8dOABwQcp2SvIOOMmCH2Cm3Z2bwj5jvOb1VisWGyCocRqCTR
mVwHFmuzrL/N6pfCxlnXWGzT1sTuPqlBHW1/7TSkkOHVCa+9v1CBkA2nIgJb2nbuPRFrlwAdpnoF
dKcgDorfE4tqNXCfO8QjpJly1ZCYxxw7MTybijpB4JxO2ICUmsbgg+fTR4RmEUhQT4EIAkFKBIor
PhqJHkFTvzvINTsUhiEDiqJUTJLVrKOEygntRYrQe6Cdw0Cv2HcHgY11qONp1gORZSWGYEFrc700
kfAw0abDJYM/RNWhr2X7HAzmx6LSK6QvA4zewrTHK6HEVMP+iwHa6gQE1Dz7DispETsxr52IqdYD
55VfJHIodT5J/PYYxCFRYdSjO416qmVj6nq8O1Z+9GmUyp1y3ckfpckm+cAOGZ+g+hbycMo0kFbv
FGAJ9rFgZtEeYXRgtkuBCVsdmSMuPomrXaj2Q/O1WYeIxt7JWgEsZ22oWvAY/D35W/LOCrZV686R
x9czV/pwMuqpWvD0fhzzRuievGL16sJWdQODSkC1oLfS6R0ZgsMYXjxKlSP8W0E6GuLUL5qxCPHA
zK8DrbrnOHiT0o20HOVlB2vKYOzSsaOQ/yB5P6WPdIRcMow8gEw4evUcJAtBSv6Wc4nRg7AU/xjY
WLI3fZZtyOicWRbAYWSsm8ifMqeRCHYqgNT04EeOrq6z77tzoB2KkozFbKoXr8i6+EBYI9shCWIz
6DMiGxtZCZcUcEuffXr7oYLxIRNeUa84nlMBl1zEvefzZercS4b3SdP3ONQYyauOV4r0Go+YIXgQ
w2lAWXbBVQthyaRjzJ+EuAsIE27hJjnwZfxOdcBN1RUzDT2GqrNYhIfYYP/r/iGTV72/HNqCKySr
EadjtPSoDwZviXGBCG+vq5cGBqzTHloMFzocwQGJmf7ujF1M3aPSdQC1zVyoxSwYHB7bWRCvLOnS
qA/kwGBtbINYNJoFar4v33okqOoIEZ8axitt/1xG/SHQiUaFj6quBQWXnn6t4nRvR6TtCqA0vKxd
vpZUKshxbmhzBT9TSBfOvfQvqF8tmljotHR9rnwK96zg2ruAVkQidWRGEteR/yksU1aKhxn+pIl/
ySWAHj9GiIEbNsMkxoOaAiABOoa+cvEl9x7TIapz7HXhT2ES9q88AnOD8ms6uJfC7cEp0hk9rdzj
iDgixg5lIcYJuF306Kpbb9PKlDZuegehItLu2MN9TpwXmAfVW75cLXr/W5F/BO6O3v1VddQKFBpa
3TS05+awTZpLbk5agKHYfJj9MZS/23Rfk9diYoQz8pXj0uiQUnO5rxHJxPGFd9DmQB/ilzs8bTQ+
2irvgMXOnjdP1bUoZv9ZGxbUJEglBAWZHqH+44UHp6JoJIec79Hkeve8W8XZqZHf9pgeon0NgIZN
ck9iTCkZ71n0U4gOe9NPN0QsnQnQFPLYXgM8ZKwyf4r87XI4h6ArasOembBZL+z+G8JbxXvu5h/Z
PIwuN3pw4nYeu0RzwiSfzPaiNXDEXTxzlHwhIxNX9AWdwbVBy8F5fCtLuuWusnf3y1+MzU11y4xF
APOrSPfBoASFDSFHTXvpsJXn2UIDLjCKixMQ7kk4PQ7DkRUR/0jA4ZjAbsVMI4lPwG+Ti1WZbarm
Hek3zCq8CBsZrZi2p+KjCflspK3eMqejk6hhqvKQBpsQ+AiVBiWSHsfs8CyArsWw57xPpH015ljD
/wtxzHkbVcgpq7ia3qHTrYvIkf8aCNopnx3aR4cfrgufRsM9+qqwIiWIewsChb0GO8E2A2nwCBrr
/XMbH8zugwzFVnY9M6mbYQGISEj+15orRKhpShYoi3rMPZiDkZvpM67PPl85szyKS4eEocIGuJYO
ckReNDZ7UsUmGUFr9CA6+IcG4Ee+/1RCREfIm9nD2jScyMlOBpx0n4b0zvJ/ArGoMT7b3rBU8gOA
ObkMW8tbD/qmKXa2NZLfmATaDRlECWiz/igEVpJolxZ3V39UyLoz4+mle71aFekitf4UCTotBWro
v4idZCZ0uWbZ3pizLOsvgFtOwxUszwBrhNPeH149oSEqVG7g0j8PaIhLtY+PQYCEcdPVR9U9R8Yh
Ylft5FujDihsOeMFg3x+K9PD4F1pRybp33WWNQ3sxcnzN5q9MVHywGsr5A4Ydjhx8Rt06o3Bm8O1
Qy+fL30Q1AqFUwiK14Yf30ywIGP+tmm7XZrpoUKibw9bRc1mFBPTEYJAsDTJMlE+CgkqPiOT4g2r
wF+QHzeLsRAwaQrAJbe8lOVJKa4aIjZijhr73mnAi6AnSblD9DcLmQ5I9PlKxhCEoGJSIEmeRGhw
alcsa3pdwmBDkCfJX88UP2r6iEkMoRzSn1Tor4ZuZ+oAGR/FeBVooqNr1j4iqV6E3TbC699yPmsE
a9TVpsmuVXuS7SXdKawBg36O6mNPkMpwk8tjTA8yfeFZ+qslq1D5jlP6rHV1VgP/aojAYkzbmBJh
8Bwc3Y58zSBKa+LjUybiQiyLChXOPVU4ymk9ySAWqoZK6JXDg0+/uezltMnY4MDsjfj2QKhzn+tc
4eKSfiwcNrgdZJF/N7F16IW7lZOTVGAiPpAA6aeHcc1CZl77OI6AddzkLsFhCuuRRhllH6QbIw7L
8ocDIBobyzQFBgL4YAEdklUFOOn415paM3d4pfXB7X1MuLPWXwdxe5ABWn0KQAozoiBCWwi+ZQd0
z0D0Er5ahO6NQb+hsiB9ajIWMEaQnpH9I0E3ELfSIE/TULSnKm0sHe0s5kORHwU7Y6Rd+hZSTdkZ
DXX0gPBSeRClvHWMYdqQMj6SoWa7J0KtR2hpQoeVzY1K+UuQ/9SptsCJOCkUXJUDFDY0lkQCh5mD
9RJ1aj3x30q8fu1cEj3cWLwoORVyiXrtpGe2cT70hHyNwXgV4G6HlhcQWLJfLuCIWUq8b/xqgQdp
aofamn/L021EolYVSV92iXYRasJHgl4kc1+5+f2uxfM2yglGSV1n8g7bIF6IgsRZw3jQ7GuHCDK0
2A7h/vRd2uVMJmG65BhRZAdF+RwSR9IPibJutIICDe5tvrjY37oU0qo63gnoUKMkfVIdhz76Ixn2
K3MqZx9ErmDyycpPxUKF5UMiNynKaG6XVED3GfEFCOtKYFIDASM5Oib1xMFe6gkZ0OEvLWlu4fEI
g+04Jkg9OUUOxaReLcGnE2HXNCuEa3QcsSf0iIpODYuzDmySXpKIJZTjfoxkc1w0n4Wz7AdprRD+
gvHKMl7kR8/QXTJTS8Hdar7rYa8ZFz4W2XuE5jq2VvHwlo03jTQ6i2+FUcOHUhjtkBFvOX2HIZHT
Ck9sykAf8LGrGbCngyf8Pjbcj1AV/fNr8pmvVXh38puPnMtp97Zy0mV6XbSJntSTjGDXWiKbELGk
RbYB2nNL6+cpGk72CR7tQNiUooNWaCY0AzQY2gZNPxj6t9b9at5TqnvUYB5k/63JwSeaL1YHPsyn
XZUzRIPoKK0FDg9C6mHyonlmvlXcJD7EA5lFbFREpxE/JgNeQZiY3wbq3tD7Vgmwi4BFAgbRFq9P
VzyNIpu6pBkL2h8D8gKoRKrHAlWMAkxHeXtquCIUel1zeV2X+8ZeWGZ3ddn9DKEwA9uMGHTQ6+u8
udn1d+Jv7bqcmtmu8JuvgX03tCccaanO2G1j+iHHDiau9UB7F0RkY8OfEHQ7t/uXwpBGIeVQ8OBx
2aTcjV5AlzCW/9ShSWb0B6W0RAPjcLkmxVIa38LhYZsHBxoiv4fO1ZD3VMZ/DfkxCa5Z+SOcQ8wY
EoPqMkYPLlpU+nhlhGP2PEJVL+Ng7z1iK/ZEnCJQJc0jnXe41bULxakB6hQyz7T6psuQ7lwO+PHq
BnM033JF4pJSrcZ8Qx2hbvRosJjiSPPSY6hcFC4cpbyH/s0gNgsrJxDGKwYviPJ9biEEYacyqms5
fOvtdcz+L8ODhogsRvqmAWgJMFgopr3m/I59YpQIWBQ54FbHi+DMEyggGzBvwE9iRfMacGPAb0Xt
0wSD5Zcs6ZwKkNE8YVJ607hNR9AjUO5q+UBIIamEQjArRttU2lB1NmvBY5psE8aLCE80Q51l/WRm
NM8DIlTd6RC9q/SUN0f2uAmkRZrRTfYdoKlRfI54sjFAIUfSLYf244l2ok8con2QH1nMlDzrueWj
9Ls0V67MZIA1RoyqNzioDJzrL8kXeGnDAjIEGrRaRdk96zexw50mzczhHI49grySdeXPNDRc6noQ
Sw2TeyrGeIebQcWDSakHD45sHlsFOTLN7whgqQ6KiUwIWHS77leNH2VAKMq8d87usPMFhhkKIFEj
+MnDKJhfxwMWmt5UYFi7TUCimqVvM6BaJTzXyGVJb8cRxtnFqWexwrGXJt13ZCGTHdh7iMoA2dSG
Rwzz2DTlXK/3UW58dYhPUwmE7IFE7EtjuYTlxN2Q5KdM+bGai4740v2E1lSWP/gORgDJSl6ps46Z
nAxUDuWuJxab8O+QgzoOgXwB3beZhp/SAxOiIZKJJ0T1KCEubHnBwu7k2cgGOxzXD127UTli5/9a
Yc7kDkUEdtcKVKpDgeLVcxq3WyK+KjEGTYIUKFdM9+GYPTru+Nc2X6bgbuY2xexnZhO3PSaIZNLq
EpFCMjAmBvG3VYO/ZJyoxjPL3ynx+2YV8HfqFz9GUcBnGUh0cyTTimuo9q5ScQe6awO0sP4DRB6q
GG0DyTDezFS34MWg7H76zCqV05N2YjZjozr36TUwyLL/TvPvOkCzE9RsytU8il9Bcq+Hmz7S/CWf
mQvE/hjDhwoHWRmMslA7XK2XQKWwYJsCh7nmk6xUxzhqFem1II5YzEFqRjbmpGJyoSyVN4QiUoPQ
m7vGERwFv4FH9x3YJT8VD22a6WBcoAwQ64mQ8Pi1f+DBKMEhpPDqBH9tvR3UvQH8UkdPi/8jd49S
vC+5HvphSSOoba7wTPoA+VG0JXCtBGLph4WOPdJ6yVy/Pcenx2ZNDjE+olFR6zarqP2TlL9BfFs9
Z+4fW6tt79BgdAVzTo9XFHmz578AHfljkXqwABGlvGzth2zsCveXNvXIvkXdis4exhq2KHCeb09M
+mZFJikaq6RaDDKAhbui9b4qL274pHrBku/usKgdABqSE5KFni0Kom/KVlvmNFg7bF5bo9CWdZtS
8dpNoMg5T/9Mkyol3KgkoqbBpg1XJUtojF3FBLTL1avO6UPJRTIO8tG9K3ZW0E0C7rtKadZ63JED
fFL8s8qdQ0xGSViNjaYhfZrqreroD6rRv0KnKaMcNUXorF6bUZdBFc4ELwiabJ0ci1B/ecEDx9Ig
nxp0KEwltkbj7kb2N33LChbsWzQRXXNrgec9CLIAxJ1w51qC6/QPgn2gCecCOHD4p6P4cmaeufCr
A3FCeMbo7JoqCDAKng4+5MGbS9pJVTgEi2Nh+jN7eLv+weUx7uIPHX1UUSNrMHEsk7acIQYnRzGA
14p2SjAcbZO0CD3nyHSavVRzqQOVEY1DaP/aDUdUISquIkvWfsh9ABTjhnyvUT0R7iHL9AkzJFLS
aRCKieH+9sxGRMUVBTJRwCP6uRBZV+LjqftMxuBdqPPM/o3l9ZjqCoETJjtDO3T+IaHfhlXc8sLF
yAXphODFnj4x5CnNoUQb4erBF2cQefmdyNi4+CiJW9azRy0d/ju+Gxs1OHylBR0dEBulh3hCej7M
7E6mw8sFgS0LZ1oEKJF0ln38aGqTnY2aEZX3Sqq2sbcztUvCm23+k6Rf1/yte5OADCqAOKRreHFQ
EWMlGReAVMqwTdC/v4BqnPRqVYC6l7TZlfoucfZGaYHLnfvgVY66YiK6SZap0z8VXIF83Ykue5Tm
kVD4LKy/qqYlzOUm86KDZVkY1fDCgCVZzgDLQyDdt4Gu2XxJ1MRxVhT1wdLxIcXphPJTi3meJ9TE
Zur8kjuIo3TtVbOS6C7VRZXEGURiCEKJnYyxqC6AbPdW9Yoy5MLo4ZRhbzrjW3WsrJp+VKCdlV+u
LEJf2p7sjYra012COaLvv02EE6p3qaF6TPJ8rZcbdnzILpw7Y7L3ZwPO6OlUwW2imcMyQ8CjNHPb
X2ghNuG3AwRopwgP7/yYGmPZ+wDH7tFlq0iya0BjYIyNptiHo/k++xd0BAOCIUl7N6y2lng2A3UG
IfwFQSaIUjTW757LRMxtWjh91vh5Rs2dthLRCgYfNqiLnllfoir9YWqIeQMEbIobu5NM2Y9xhwlW
C7v3JmFLCf2v3+1agmdRzlCdhKbeV7cBwE/NPtj2d5GT/XjFIzzGCeMupGZh4ht7HmBhboP+YWkX
W7z7aCYKqq02/VBvIkE45T90af2wTzJiIPQTRrsvTbxHKqt/St4hqFZoU9JyZJp7DRAG27ZKpD0J
jaHkLq3ySeDkgAoMjYHl/LFcCXuZ1gGp/4h4UKGTRb6svUdZ/ktJDo29fqE49VfonBWr3QVQHKr4
zrK53K00xo98fLCcl/DfFu9scje6tWT8pMFejGsxMMOw0QD+guoNrd+LQ6aiNhzODkIIN3sLhKYy
yXBjfLwHaG+4hLk27y57ZOVaVjeNf9flinfkbfvXKrsWwdWS7sWYLoikRQYxECUB4/4md9cS5tk2
+NZ0vD3/GoJMmN0l2uaLNCU2xzi5fNH/HXdHRFE6Ej0nXDfGM3IYV9VnofxoJAuWKhKCf71xpJ/l
K3ZIiFAJOEQ7rzMv+cwHasW9P5alECuKHr0tKeZVN0WWc8Rx7SRzkcDSgBIZAyGwjnJWXfeSOlj/
EbAlCh3fCnBi9Vd2KzN8SrjeLWZyK2SvOwvnLtKPSaC1AoDT1RnSakpfI16fBqXOKsKz4tLo5WJq
H9pbpM7pjGUG8C0LqTkRuc215oHgzYn9alMzn/bKK4QrID+1k4qlxr6hjbG60tMIi2nHqBPvFfUm
u1AVnFPjpeBMmtHdZf5z/b8hOJn+DXk/sfGNtAvihZoeM16SpFx4ydEeVTIFgYIygSsFZq9V7+1y
XPrNNaofpXeQU7wS7aTyNdp8zopNfNwrUfO1Lc66uVdAmtsYzCx88Bwaw8nq53L47lMxKTM6Czle
gTBL+SjUR1LvDRSCDqEDsvEgF2xXeTRQ/JmEVlcw8h54ZCcjutc6nG/8u3BmuUoMqkTSM0NIsynD
Yxhdi6iCDcNWRg23WpM7ZFMgRjX0VqeNG2m+SG8h2TmohUltC4mwyA4VIhVafCa5+HMdf60Z9whI
OYHjyvQtmqQvgZLMZ9XMvHo2WNasNosxLeKSYlsdNp1FktpS1fYuTUY6PCOXpah+IvNXznZe4t+1
CuWvviHFypNWg0REcz8X4bzKkknpEoPNa1pXv4LHUSYW1euPhXrQM+BChJ10w30ZxpLsZSlDg0iH
iq6+rHiDmYm2pzrN/kqRjkfUNtPjW6ZFN0GO1JhLYUSATWoGuMVYKZI/U9UmdvDJq3utP31ifnLs
iiFBoizC0WgCBHcN/+MT7r5NV5i2zTyGQqRYKa2Kwwm/LubMFJY1mhisDBlZjJ3P4jjES0F6WD/Q
BeYj3jIUvk/SqVDDdO5vnBbLhrcrSihYFiuVZTosZJ5Mc15Iv0O3sskFo2rFBTSs5BueaMQqC0o2
BbIoeqB2WbSV0ZJ11TvFf+bCAg/WSlEvFkdWHqdEIf8Sf0k4I2eL1ePxzmZptfGqFr4J6woCLM1x
ICG2FdexjyiUqdus2LnDCVO6If557SYB+hTaYeA5o5URZ0mJLAUOwP8e0WPf8Oaj8XpIrCP1TbVB
HiD7i0PwPzy4ZEqrDu5fEMtKzvNupCGlqFz0wltobfluh3TXQcwaekM6H8967mxTXwUFtjZDLc80
j+SY6KDRgMikE6uA281Dl0nU4J9iEllLakWRhhJqnvy5xlWydmHcfhn2sakrmmOg3+Fke5Az7dwa
R5dc5tb3psLdhFg2QvXcquUq8sjMOKHH6GRvGfjkoGAwkk52y3Je3UZBOFoq6644P1m3DwMIeXps
7XTFwpgqBwW/JIZKieXYuTsME/i1XG03FPO01+Y9Sy3l5VK5ltqZVy3JcW3Ii0HkUPPOlPYzVtaJ
uNfGPk33gfUES4zh6yQ0E0mxdrhhxzHGb6idrxZ2fWMFKivzS2t3+WgA1AF2WYN/KZZY6BTktunO
HxO67h25y9ZlqGfeGBCIA8tDOWCX7VRnXSEqvLZ26hhjYqBkS9ZEGdmE5+rhXq/Ppj8tsp8h2BrO
psrqSdm2+CvXUnOx3L3av1FuyN0zNZ5K/gE3qlHGOf9Kedl62746ZtJBq5dxfpdyQD2iKiCgHWuD
nNXkglL83wx/TDjy4gbT61ZJrlqcbqhB7aDqklMuPWxv05VTlwmMxNu2OiKRqXImqEvlfw8BU6Ws
L3PvX2ecwUb4VlAe6vo7Sk4BOx5tua220PPv1GSgwf4oq8RFr0gMJ/buy2V5dQgLyGF81LsvdrC1
9jBT41+ErIl5L8qlXpD68X+zVtXdpezqYmeVo3kiznlw9uxzpJ+D9ruPmBq7q4p1QY9CdPjHsjon
RFjo85Lpl23QLXkZNhnfekC8ET5nk4KG/ECbtU0FycgY52M+PZ+KUEGVeWbm7FKqDRmbzLziIncS
sD/BofFUtBapN7fcxwjP4nmJo00mLxvzWnGZ5oi8BbhO4l9VdAMyggaTRahQfjuoalvBsgCqIzZJ
xJ4DZBg+ve7gJUjbjjY/Y6KcrJ6TWoLlQEkW/hjGj2V+u8UyJ9am7LYlgF2Nrhb9nXXX+AxVMrhS
ciuGgf6OydCvop6btvrpadbq+mFj5mPkITGhyAwX1fCUOoPG5U9fPDxsrAZ0mZoSSEy2KkU+OanW
AZj3rOy/LXUhyavMf5jaTwiEXRi8/NxCwRj3HbYzBzdW064q+S4jUR8IQ7e+IIEy64yFZWrKjJ4Y
XESbTR3zlBYf0/gZo97l6qhXXEE3ncAnTKwQ7vxfOgUVBS0ogIj98JMWhDoHp5HO7PdlOS24aWHl
pxkxdCluFFDYzkbRvumrVR99AvlgwmTTYk2wibQOTWqq137nfwHsVARRBzR+jgfBRVIXQbPUg+dg
/UMPjnhi2w5bi9PbZBCPinWozANxJz50FyT6zCYqTsOfQhEeJCUVRRydHvZjbZzh0EEBcOiOvVbb
uV9v1W6Y6ZSZKLAjLhroqghnGL9MMe+IgqpZFVRCN6Rkr7V7kXzCkKwJYnoM80ZIblD/2JS0OlE9
i3CWAcuFHpkUJKgiWc2raJo1awPpAdVKEBP9VHPvIuwg7qNpF/5p+kKGHBiX5YCcIQYCK1TWSHBX
UYwKv6LkoSJHe1FUf4Y+Fw6gUGWSzcfQ2SPm0GmYCbGp/EuBIGPV/zKyra58e8mGD4+/8m5Yt8w9
+O1DJnWpiW6hdkkHMu5+U2hvH31iWyIpUf9V5ABTkTbrmF2Q9tcwkoVz0skv4ske63tKky8Ng4/X
mCuU56X7J4JV1Z3ZMzDkmB4jkyAp/jJ2ZOdYeWogbAEgpm8x55JrgSHjQfykXU4rAdVQaKTzXgq+
jzi6u5gngmEWyC/JRsCCAy/XoeksXm5Mb9awcsD8+naaE5XQi0VAd1VMHRjuhkXrlJOBb3Xsu2tE
MWlRrnYIAK38TFNSmKxD/13Wz3KgBXA6ZA4cyrLzmZxc+0sRW0dNsEKcNPNlsPC1+rUEDQ5cnOYI
o7v6R+l6tJqoJ9W1pJxt0lwHdCKlzHvyKhUGHu9hwOt4n05fprm3HqXg9rszApCyhWh/1egnTheG
BXfFacJMQxsJGrr4I5dcKfXU6LsZGbrYL+qv3u74VpZ6R1WF85B0fq57p0ZY8j+OzmM3ciULol9E
gEnPrcp7XyVpQ0gtiUx6777+Hb7NADOYVquryMxrIk4YJzbBnEwwtE58IEurtlDXDbCf/WA+4KZM
N7EOpdi9emTiDVePtBoCQyKygNTkD/zrXED/rcZtPwiMVN6b0a6CBjkoPCSvzld2Ei9SB0GAhQZv
aacWx8oljk8pfDMDwqweH7UasxE2exwdKAQzd6NTMCgGw9mYIJ9g2VZQkdO5g/+4YrSvU9XU3j6J
KEkIKfrr8ByI7qWp/EB6/7Q6id55M9mQ8QCE1nvXnJGmx8rVjDrq44MvtIXRGqve2wzhvYN4XjBH
1Qto4Xu/+coYVZZod1dxtR5QRzT9lOSbLGOkYLEDkZfhM7rTzH5vtS/Dg/+QXlP72lB+Tv8Qh6oZ
vWw/8DIRHFVoBiP4Z67tTR9y2JTaPSo/CsGnkuMO9xjpHgms/Vh7JnwiFpaxRgD1yw+hXDbmNoiu
KGrebGNjMpOOISB4pc12mS1EeEui37AkeOrgTD5XZQH4lAn1p8+wps03LsY4QboWqHB4YaimzBcZ
I4gr/Znp3Tz9pvDLw+6fVcyJNU5bCpaAKU0zngXDxyQ6G3Ewy+G+2gIFKYZqv6SzK3c55pfWPfHM
m/bdive5d0/bhz3cenRLfXhlVgEJ5OQxvZTJrfdJgo4XQX4Lg+NASTtQ7hnO04Rd2LfbGLExktwq
3cLxXTh4ymuo9i3SLGqr3D60I+DVeBERg+gLArBuBYwH1fgT3TMy083g33Rti/dmQFJf1hfV2xbI
2Qr8ENBllmNFEK3xiPMftz4WFVNyPjg8Xh0oTTiu3l3rXjh0iHNFG2XNmuBddJ9mNDIrZi3CqjIT
JOGybUB/3PNJeqyQrP4DzDqudAbRBMQMXwYQpwnmYZY7ENHZ8N5y3w/FRnUx4DO7esbuKY0PTc5g
MNwZmC4i51lg4lPFsy1XSSeXgzx22c6Mbm110BTwJSNd5Eff/gBt5ZjbGBm/CvLwZJcxaY4aORd8
fGV26MxgGbX7rD+O1apuwHYz6VGQoNoK8mGxGSQY5i+tOEfutdFB1aSIZm9Ky7wp3ujUdy7XYT7A
j1vr7k1LV0b+cPxV1dKnFfeoY690q7yjKTeas/PKz4Qtqkv9MjCPCtGB+AFkwn9GijGRIOKVF9LV
InYgqRHomz3nL1oFU07DJIthw+XspkNvUg019OQ+2iuy9+ZBmOKPxZqWuccqd7YA6EVL9UyAvdYt
yI7fRMimXSYJZgKCkYulKj4EAUoJ8PiHV5BEba+l8V4W1rIteemIwmzcTY/mcOqL/cBc9H06i9pf
DW9hipq9QpohTMa1ylKVL8mMKjNYRtvmJVTHuSGXBWWdrW8ND8xsdx5BnSCKrvvPFOj/UAzoXoz5
FP+cWePeiKZXH35xDWXcxtcktyXONx2AZe8Q5SfXY8PfF7EUdvv5wPYtFlulv034P+MpjAOMf52n
vgMbFJgb0iNsdRF7q6b7LPt1UT8svmu7ZLrBgxYj7iVYtggI4aAb653ighlD76ZfJyCVoePkO0U2
m/5AXQv/VtRfYVCeNY5jX/tQ80fhgJfC+zP8o2saVQBfDPy5XchbXJpI3UCDzJXuViZ702FMqY6L
FHU3bV1qHXL5cJQ1h0oe6XCBM3aIK5kfMgh6FZZex+U25eoPTYfpKEp07rsYnkUVIGonfEvVZ156
MxodlCZrYMMCXflw3D0MOiPZE+gAJ/2a8GUo+ZlNylwdr5aDlMVAVH+KkNXZNtOeWxXxdSl8BYvA
R/Vuvfr6K0dPiCMXei/fG+cvx3nmIdIyZ0KUs9T9Rl0uhmffPKadg5CvDkKPwcBsAHTuMqlk3G+Y
y56PkG1bG+9MmmXEhW2XrCy+jlSQb0z+DAplS8Fmh7nG4e3px32QTdMA4AqIjTNA68lpUHaZYkAq
uIeASTmO5nV2TYd1Sb3hRz9x86cqr7FMAbRPJv1zxK2HtqZSvhDRu2zoVDRelTmyTLuEChbW6mfA
xZ2hE25HHuOw29kMOgjgI7vdfDPLiVYIq7n95/qbMBvmoj/0NFlRw+ylopzqyartH123j6MeABJz
kmhVa3uN3qtgkTYZAV2KqCpe5P6h6L5b1Glpd8swdosHRaQX33oQCKQ4udS0Wf8VFqvGuHcoEAvv
Myi3FR1rKfae/M4ZHOUcHl6NPGpDzsgcQgxo/bHo5rqJaFPBZo1A/zNuvkTyQdgJMEqaW+HAVPwO
Ta4FB7jGLWc7FKmw3VgFqycjWtfh0UbxEAh56ZlToiz1EhQnvMMmox3s+d0Q/vZhxQf3brORa9jh
qZPdnIlj5vAv/7Q8FKLD1Q4/S8YVZrUygmugPQgqeav4FTL3qVcXuwgWk0s9x+VGE+XzXekTdfY2
lJiw/Y3wQJFBEguZwZQYcuIZpNmKVFKEElnBU5+uA/cXTk+N6uPds5ksf9b9JFVmmpX+WOGHzt44
NMq3wP0qkMt32XgI6w96EzQ/Sk7Gmf4dI45DRz0zunumaHD5G2o3zFtOuOgDKmBkeBmewCSeIbhD
sfBhQjz28zuCyGRSasLxSBj+AcsbkDEmBKlwlxpip1jRLI3URZH16Lv+VPpr5LlDy1q1ParayUoo
0Mx9HR/gjadpv014vCT3VZMCrGJ2CHxJWAtPpa1DYW7tS/9aUC7jehnSbY2sSAnObvA9wUtVtKKd
estRLgdQx1IKICJ7HVi+355Y5cCx+kffhLNBOWaYI8LCWtTjzvFeyLXjZk+3zrNyDAaKW/OSIfvK
fyvvV4db3D2HETdwu/cUKsW1h7jQBRADjI26iKagPjPdMpHX2dWX33zS+ZigfQQo4Vb/IpK38Vt8
V/WyDZHvjUiBA37YZmRI2CB77Pd5sjeonj2l25Y1R/87tSfQtplrR4yqNhlVW4abzG2+SxCkTaFu
ymEj5batrpb1MvtTDoyh8PfkR2vjrmU2FBr0ECN7KnAnHmhPkr5mA1Mp9GEGYmJDB3zlsLh6VsHe
1BuMqxSuBLR1pT9v0fNr5A65ab1ooH04EEMTHjt7SsRu5urwSswP0VxzXF190M4dKN9euLdBlCP+
7Junb7xivvcBW0x+cZWZa2wVZnJmvqfTgbUdZ/iW+ZojwgD8e9v5c11JFgWyFBnf9Qpjnr9T06to
D5KwCwPdYUmLI9wdpi2oYjOrv9gh2yUTaZwL26sQbDbfo+HuZqxd+0AcbQEqJPiy44Mt9oqDzN05
Ny1ZtdnGrt7V/iLNbWqyo26uRVXthyDGIkoQMVqmxF9X2iqWm9zYq9aHm/V/o/NPjSktAmbTwHCG
yedfblqd5jdrF34F4q0LN9OpnzFFdhqAZ9G70Xw4jBAiN0UW6PEffnHUmEhZvrkw8iPC5Llox3eA
ZGSS8RHJmUocCKVRUS9DUhM1G3QvDxZXkS3vUJiolh0KX5h08d0D0q6ELOpKItlVbj9ujiQ7E5Ay
S9CX+opDWuunMa3XSKe7Gxq/VrXXi1eTY9tHXoStDvmtgGozoBD2GZd7TrAaa2PhDaukBPmEv1FX
kJ+YLwu2C5PeJKfiH1mW2RdhlGv2Zwy0iUAK8RPKiA2SvTDco0X/UqVrB0+BxNTNTNQmkTReW8wT
HbF3lVPz/zSIIYj5G/K16tW2cy5DflS5TydkUO5/ecVNJwAyBsduKxhGz656SPV1nJ9CRo59dBv1
L0deSUhknPBy4Un6CJkNhDyBO3fghFHhtFjbykSfmmyr/iyZPqjeg7C1t9ZHAwkgFPM2KdfY2i6u
rzFFc9/G5FfHpRS3lOQ8/uY6d565daiJKy0+ItCfA8oKuGNjS6ll6oBpq3WUd3Mfu5JhECDBl2jl
l9zCG+vihMTj4TIIKXOCrfkjLhLWETlOQS1UZ7iXMtYhx2akMK7fJw1orLlLIb9F/HKxNKrkMbjc
8j3GnICEALu5uz4+H3GFGTUz+naXdN9K8CTbfllqgrOHRZXDL2KsB4ZwAxss2jjUlPhF61lHC5si
fwrBuSB4EMW7x0mrMguTT6R/avfHUEoaX0n+T2jf9mDNSrU8KOY1cM5wDd46xYZqzsys91BsH1GB
QQjDdkbf2h4hm6ACusTimbLuGCJQoXC8qhwLqfIRaNFMqYudy5SoGOttx27Ag/1u6PbCdVFTT7jf
iQLRXNUhh7XgrkI0ydlVBl9afVLIKHPbhUi+h+iv67q1FigTxmumClIAzxGfVCl4Kgd5MHsqCnBv
qAEngaYKQGhExBua4WIwz7GhrVo/JNOX/BgUAgo3WJEChdPeMVn5ZDkqMLRSGqnAeugMylzqsbwc
57oKaKj/camoG2Jn2uKzoYwb6SKmW6emRqravcPVq3Bf2SSn8i1pUBVqaq1I2ZXIFfzgrDJGT1i+
xHn5KBsSzMQF2jjrDFgimz7Yyeo6fXhO/9mo+4yXurbtlWscRPuSeHGFjRj2H4EcLWJui+FeSU1U
Y1eqm1nSXQoqB8M8Bpa7DuJLHm3c4FSFOKXyb+4GdiB71BqQ2sl04zF99VWAjnLHQhtY+HwCilKY
mf2HaQeHCbmrZbivbwODd33ZEi2HLR2/OOEDxq/H9VHSk8IQJtmdgJ6uwLz6kPLK7hCYdcvmLyH4
ySFOkxZyHHcafEHVu+rNdiDXxy1YjSXXkJlAHXbXJsy25KkHvCcWtClS9mRzT+hjyIHlpdRhQfwq
7LoML4Vqu8Iq6oCGbACVkmzw1iPJHQC42mj85UAjyK1c+NewQne41KdSHQ+gjl00UO+WF7CXg7sZ
YGNAJE5uXMV/FaAS+eICVKuD/5sRkSDaepuM5I3KqSDHgy1AFhr6P8u+lQqDfwTytEMidRaaD1m/
ng8+MyyMSQ2apLFfWHXIhnxOPHOToy9g4ZIVAKF4gdTuTBLjZDQZ/D89+U71e1qg80fc76IOLI4W
uFGsW1+VdFFN6b+e8yFaQqRoBXj6p+jP0oE94DPO3YwqtO2BRdoAY5EGT4OCkmLj1D4j2KtSBxkO
pL6KakLt0Puad1s9kVPwZqNftO2dUrwI45rrLqbVcG4xdXCie1YcTCxnYOr18CTR5DvNZ9MWa2Gt
TLQcsUY2xrRSrkLiijF5VfXenczy6prWL2k+Yo/AlKnjDF2wd8RpT3hRw/y1MZHmEoZD8+dnN6UK
Z6NxadJ037I/yHHsM9q5enyxvRoeKcLNWv/hfl7kxOBFbBpb33kPejE3NUEWQYsMAD0r0UvET8Yy
XsWwFr1E7JL+RghbAWDS2HRs38LmmLtMcJgB4EsKceXW88a+Ray9E/WDyIMSxnCq7yvGR0lBoMZn
D2eIL4GjMiYNFj7MsjOJuQRxoqGB5/OeC2uLbIjNDRM5aMp8lKAnjJ5UiX7V9wc5vAxfI3yOsHDj
iVZ3ayhfKcddhVNGK3pifZKZqI9UXzYYQk3FVf6pIXv2HVDxJyLLZ2VZzFSafhlph8i/hBibE3Rc
Z4avqtffWxEePUZUTn2W5CiWF+QgWYfzh5qXe4/eonUe7uDSKXD8T9WHtbCcQzM8Bi9Z9qg/uSW6
eJ0290iu6+KldILdxy0XOzAMcQGB+eQHW0eyGdlJB+ExPn/XWZvFNPZJBxIlLSKbUoR8VEsSNeQi
0XlXtRnInpGbHketvXFtzqSRkXxEgbQ3y5Xg5EnUXY3AFEmfLNdCOSg47LqvlJ0MWLmIcJCFZy8D
uarsHLflZshYC6A47tY5aRo+Y9lmWykzjUM4zfaDeoomFsC5ZqDYyGgetzVqHpa3U7Rs/deASQnE
b6XM6S/LZt8nP01uExp/5H4QmABQ9bFMjM5pUC797I6zXSn2hDFUUsWYrCGDpzdzl3AD9lESzr0z
pINFzpfjkSnCFGan0sjTKCO4MSPWSxhfVDoFyEMVklN03QOvVzhPuPYZAIXDxrd+bH6uCNHj7TJ1
nMFzkfoJv2ohXxD8FPFrGms1viDRStPVgH4MyWQNznsoZi2rFz84SB7HujyETHuy9mf6zq3gbyS4
NcXxYEHa1Bemc8rKl8p+GZvbdkJrCFAijzHgKJwk8/GLOONVbgiohMS6g4hC5zcHl9YloC131rCo
UUbbgztLxyU8SL1cNRU7KYjvBtF8Y/+TS0SCYks0C0LKnNkmWc0p+jcaNjV9ZtbGQuEwMoce1Wde
bUaL/mM7iG+WbB0Ppes31BBL/okRRE5xVlQ0Dh+wL2KxqYMfpOdvOSHunUn07EHRtqZz6EckdVvp
f9SYQ+wLWSRvlblVgCojoxB3nFZaurb1iRnN5g4C6SwHyeSskEh00SHI5kq40uqVpx9SawEBNqGL
B9dCJRSRdS3vk8LTUQ6S2sSVB/DaxN3HAzbH6OAMm15JKWKVrDkmmVIuXKc1HnYat+woIBxrkRYd
0RIuBhZpxMrVzaFL7iC7F0gg3uqyR+hsnB0TMqvO7IvpNQZn9tW7KsSCGa8ZsTOIgw9H2FcrcDZr
CZ9hunF66D9JNLf7g94Q4ikXrcTsww0L92c4xNUzRQNDto/RPryIZxm5rNt/FDXdPrpOmmgCqan0
0jWDap9yXSfUYzg7ycHCaYdEfGFW76HyyoJtOW4SBVkffKyo9VcuotMKtEP/wDMPoDUcuMjzv4EI
AeTdzMg09+HzVATsXI4dVAxINhkWAYUxNqG1KkBpMUJ8w9hGso4Jb3D4MCjFR7CwO7VV156PRLlT
Z5FmA3uHA8CEyGIppjSYMsrNAMjUoHJz0deX6a0SzwoFg/y0gLJAb6UGwhOpTdQZzCzy12hoBAe0
Z/yaDHTfcnQSiQV/p8Z1sR/5GhvaOR9ZC05dEiNnjaOcLXaXWvdkuYbG+kfjBBuMs239FM00YsZL
ggkVrN1i1Bg88YlqV31Yg1XipqmNeYZ81UWQLTEkqGqwBWHPMYPATOFvayn+dQQFcLAi89wH0TrS
P20HAXPW05Ez48k/s9YH2XXvSrS4WFiYgup8QrGyMTnAXbwqIQtYDTucdO6utlC1DEf9Mx0OBsWQ
jiqw916mS2FVJpsy3yJYRyrwYys7H8GxQpw22wSHxWHdnvsBz0mbggiiUkxnU4CJG3GJYShAhFiO
GsCmXcYu1NefafahqnwwPdZiZrGZBYd1OeU+BcPd8ivMEfMh3hqEffjOZ80hpEop5jV5BK3jgk84
WEiuklfT/TPV9ZCsBFr+yN2m7ldmniVHmWRtjF4KO8G2xM/F0ov36A3D8oiMIIIlQNLWJZzkWzZE
e/vfyIHfFf/K6G6be686Gexp/OYji6AIM3cXyL8UcRzhgBbrDoldv7a03wwHWOPd6uRdyT4KJ5zn
Bu0Kol707rxJpfKhEpeUPf2uQLoMoRKhhZbdDPhVBQv9xtUXfGPTCl1jq4C/x/DPVftbutsaKhZV
bRfcqvxFXZFgRSxoqBUgs9FI/DkGEa/9zs1zEKLW7h6usjata9z/5fKeVT8heSZ2tK/QJomQxk/7
SYYtJLBjwSOvMkB0bboTPVyNyb2hypYj1rEzN+1yurWL9hvu4L3N/wwWAZb8rYFh+s+wvajD+5Tw
BbRWQZXhw3VZe50RbcIY59CQwBGnbGgXQeiHV6ETExKmuDeiLkHEmTKOSZpXhl7LBC9ldZeWSKSg
QYdBD+ly6ocXvX3KrplXUEP63wqFW4h5zOzJdB39DWFmi0TBBB/+0ujNHUiT9QCOIzDmExneVFaD
wvEUvBSDUsQb2QSDtGT7m2KSDCJzITimXVK0AXd8IJ9fJc57EXUrDR1pQ2nkhevEfAXer3WsUWmq
YH++nE1Rn6yc/2HHwhPksbWwMU8GG7BBbzm6g2DcZzZediqSfDoTjJ+EG88Dn+AFZzuBSTRBuK+B
/+1QHvPcc465CmEC0TFU2dcgm+I4cfBhAXTwzVvV7EPGrAVlxtZH/MKzYtUHYcF+A8Jre49KO8r8
6mkZLhBQRdiTpPhlbTrXi0VXfbv8Y2ImXgHcutJnMCS/wuiQNzeNHPvRWjTOtCOHrz6ITclEmpra
6O1lyxWiE63CLDGqyBY5WqSrk1BrpqSuwtcsr0P3ZQsej48Y5g8UYWppexs5ZBSAEMiVA8YhMWIg
DVn9wvS0d7YUizzYd/IpOsa3xV3Vd8zGVXtnGVe/PAr9nvlMJ5dlsEuSK1odou2Ig50byZFp/FvW
neLwbEDPkPVnLBGOhjvTIZZv1UNUkj6iiIep3bOYgwWJSlG/d/RZNUOWOF5I1HWxxjVjXbvgJAka
TpX3UZzcZoFfYm7W/1rvGRs9gB3SpLxfO3xBoJnp6T6MN6IAbou+ihDqBQGCLlbbmsyeRAMYdYhs
aHa0vEJdWoWLri/awAUDlMe6/JAMPZ6fD4Z8+1b79BvGYpp7apix8obfMzr8MWcqKHLsJR2jUaSt
VM6KpS4jB81zesV4hEpvqzFlL2DkxYgl+mJEB/VP9ihWUsbK6SYRv+hJ3hDYhrzKmhouSKGk8vso
CrIHGE817GwVyTbEH8hrmfJlWakin/SQ7LnpMk+2RNHG/nvfZCs7uyS4JQWgh5EmbqDAIPh48m/m
1k1jaCK76tr47lowdS+wjJfeR484KuseHtpUjwRkQIAZRP7R/GsraM8AmPIvL9jnGeVRyCueBYux
VOZSPVWueR7daF/nPqJmbh9w1h7zC5+PuIM96mrBmvt0XTXaowBU0mQx+GP/n6GDbg9/0zE7tRXn
R4cxmJmVz+LZbrae5W2VAlcAW3rdpSHlp6aIXFn/oDxl9se4cxx2Rr4CFudlP1UITD7zlmX6o5OL
WWnRwmoMZPbeA4TO08zJUrabJaC9opii2SYoNzrEJmE9WLrUntytWripXOVdCftNlrLGjTAO6b3/
V2KycdbC8+eKI1kmcycFd6Kl5wJ61liXexJZWHYUbKM8Euv1pxYVXyPSsVhlLaL/FMlfYNr8rj0U
gofPAiuJ32M34ZNWCLx8SvcRsDJuSgRa43dvLlQ0CsOfW6BcCf+54gOsrslcI62AAOW8CxZ5yjBo
5iXcNj3Zt2TUNdYdxF0GnLljvi2ocuiT1PInTHdN8WXqFzKi3zJ9F/S7IsPmyiyV8KNNkP6PxOBB
m1eUQpr67Px4ViNet1LJrCSfDRAhGpaHdblrjF0pyb/jh5e5+dYDJa6VjdbjEc/1b4dPcBL/CpvJ
BfL0kgwmaW2tjiq5AuePfpTllIWJxo/hb7bOFjsYPBfQ14kxS4xjpt97TJSSfY8wftnFG96xVHYC
O1y4avC8OfxW7jQ+Qtz91zC9ckChQL5n38SZstfwK/CEpD3jVPM3ZVbr6FTnV1nuLfa81rgK4z+1
P6jF3Wx2Q7qHbIQwjCkr0sbGeBWQ7AdzrVswmSL9rWzAZt2thr5d9VCWnD2Sbvpnm70j56sLdDaS
iuklSHIaCOmzOUPoBqdlqHewJS9TektaFKs3p7ya1b1lwNJb9PScPho9iOGCFlY3Gdj1CP6hOeow
t1BEjBJV1jFXdgmlTjVeY3uXWO8kXs9G0E04QwCwgIxJg+4UdFs+RuYwfyE39whAUsezlNB3B4ny
poZ/LTY1doM++hwCEiQ64pTLlegCtTSXgxGugKbqAHmK8Cg4TgtYLVBtmIvOe/FoMyZECH7U+J/s
vlzEpgG7AkV/T7XvkVGbOOrqJgH7pPvdW1WARsqeSIXc6K8hxpGkbuFee3k3akIVSO3JaHVrQlWg
2BeyQdDKpkleK+0hCKKqS+SpSrscWehYBdthg/K0cOZQ+3BydxPqQjgzBBd680zqHw/eVsCYtGEP
3Bs4wRmtYj2ItIrM4O/pDrYbwQQpfQUZ/GHc+C27nwI1XyWiS12z2ffIonD2WfvtgFD0DqPOLujX
qk4ppJX8guvVR23h86ecmgCSmq2458xzLqMBfZnHkg/1RO8DYarebRyWuXqzQmhlAwBxnLq9/NQR
sGog7KtyV+lHgN2jaix02rasiMG0r0buBmaABSrbGvSr0XE3E0SSFdYqtv6abOuOy4ATI8M5ZG8C
/ctnwexZ6CNZWUT9OklZanaIWNsRviwf7BhCfkENahSkn6wHtMCy/TBBwATyalOPBNE7qVe+SR4F
MjjvIcu7R/qAa3/7xa3EBAkgaEZcBLBpHnfr4frmvGdrXMJU5OouGeI5jFoBT2j/m9q/XEoxgzBE
5sdqvoCny/vMpqk8ifAK2Zcd+0NlOlA7rPEEZVSiLPRIzA0eFRv5or8kRFmN/nL7ZZBh3pAWjQ6V
pU69sEzW6u09IzWpb/9YLHIPG2uHTYWs/hJXRcV5Mlk7R1T0Mjpb+JztJ5FjdF0Nru5bbzNYYOL9
MrG4ITSEjkjOJDaxuVVdlVphbg7VU7n4yr6wD4Xc8AXDwoUfw8IOTujBsYgj0n8s7eXxfvYTD/zS
s7AIOfDt7A4ZezoSh3Dn0GbWtDFa/Wkr+2k/5PLHJG8uGpXxVyHSKPuUzKOnbo5Jm43l088WyF7n
FW9bXt1H7YVjztc2Q16tU3apAmR+x06SAtc1JSeuhdBM3Ug6qWgiiolZgg8bSy5xOGwjJnIT5+7E
WTWJjhrnLtwKJMNROM77jEje7FhYLxlvLckspcc2yrXiGjV73oXRrC3JiIPganMVshshK4olnu5g
zGA6RMAyMhoN/xprG1rcbDhUnLo2kMkE0zTYKU56INkCJA0hyd2R0ZocPiLu+ugZeJ+VucDoxD40
tHCwEBBfC3ephQzC9Z5NPTTxLxmhR4FkmBYHGDWaA8AknuXdKmmYfK7IH039s+a9WpINgkOpe9S+
2mzSENfZpmeFwmZl71byqkgaVRWVC0owsKq2S9KjIxA2wltnVpdy/GmCbefYznsCbhRFuYY9FtcG
0oRL/95SonF3RhRaaqPjhySuGW0F1U7JpyqR8w7rVItnMm23boEbwrOIBESfUt2s/K5j3xnY8ibm
JdZWKU9y2NMYcAGmaNcwvq9a/AKm8iFA0Po2YlFBjYtB4a8nqSV+BcgPNN6Bjop4wvV4rEAdGw46
r3O3a5qroiczxVyX2iG0P6wMgSO7cdt48bGNXJdpKWYKYkHZYgWYZnkkjLTopNiXMHQpc2JZT2oK
I7l32C+XVHcOogltOSD4RsShaOw7AQUQmgtfB58oB7pffwtmBJRBFlk8mYnDkQEhKkBueOS9bxhD
EP1p84qhrDvuxuCV5fBkAGDht100xYdUDx2KWQ1FibuLseQZ+IJqmAAHArQsxlgaWNMCESdovMLd
54A+Q1QQ3kcxlRhQ4UL1ZWKq87dFfw1YuCXBViOnRIEt4HdrpSP6YEtIGy4EnYWQlqN6piRuYm+d
dJ9u/+yUS18SlcKQAnKyzicvWT/04b4WxEp5/wp/ZBlgLJroe1BVnqT3MD/UWAGrAIoEl2/K8WPa
T0FdZObctGQSkiRhHRu8lypVdxc9TfE0KDkq7e4F7+MAnql9NQGekOrUaIALHnn4lQRYsN2W0DOx
t4xzy08trUtnXRv7FYxXxFlEHSHO6gQGxInC+ts6PMVwHFQCv/PgQ7F/LeUyMeWzkxHvFExA/RrB
d4nCIbQYHng/fvldWbeSzsJrY6hE6zq6l3SB1tnqdx0OweShyg4dHld6ei493qH+aOkXG7WonNJy
PpBX9N5SMelJvj3JBlZRFmn5tLG4DtFn4cmViQAnx0gYyR37PxsTXIar0S7WroE5iAEC2uSWEFpQ
G+PV5Jwgky73by1Vh8WSScBGJUVYQ/GhIhjtoHs1RrBIWvvW8feN7krCAWCW2ijmpqsXPq2CAQB6
UH5MMsVcIpzbalcrXyqvFeHRQBLb4Biom4DlfyH/UEZ6ctl2y0JZjvUIbYaHQk2XZrZzcyKD7V2g
mguSYRjsQfLlR2o+0WjOrzrKZeK9alSfowszDRprps01RlVyZfHLZwUHl+PNg5ipBvcCywcZotHE
X9jsvWI9KJPUBY8MyoVnKolJ3HfdhbSf3F9wTzfVgjTd1vlInV0ZlOs6UAhs69CYsLH4bvNtjRos
/apQIhT2w+5vSr9X49cQPBTUq0GzEfpBZTgsH3290ax1UN0lQibi7gr3L8Zzll+S8l+qfckYr+gd
naHsKKLx4iPRsRme5V9NcTD8u2zee+bwTX6xiQi0EGfrkYneM5tLoIIVmXDsP6jOZdguG/nPIDAu
jGuuqlVE3TUeguZCMhH6CMiLxP3ZS1leELQO9KApi6mW/2t2j9x9Qadt2z/Y+f0eUh1Tf8wUYsTH
qBJDdNJwt3BputaJCaVt7oIUmDs3enxs6juo6kXLxqK286WvWHMQvzSFzkohTpKnwiU1/m7029j8
l6jUN96tc75M+1LxSaGTVwit4BfozZ5goSmftKLAu5YlSvK9g9hHvmPdZ+6qzyZ/dEwVr17zcinl
ewdiJI+wMrB+gMAw7QZABRyM4qqU+9R/8GovjOEe6Q7SpPQ7SwiF7MRioNWJq/eqACSNQMM8gaGx
K5JukZDZ3wqmtNyUWDlp/JN8XvcDQ13vXWcPJNvsNaA/yNj2gloJbGTyoQavd3SPObsy1teMGXwE
Ww/hPHRljSqyR6tQ2JeIkDGlJKxPmrBhCBWCMx127aLU96SBLVPnJzXUZ0torBWAF2yCYAU/O+Dz
KvyWUcFBZQkcZjdo01aXLtN+3pE+q3srw2UxXi9cQEF1lywC5gk6AtWh+3XSjtTALwexq8rUApEY
MnBU5HQ9uc4syWNIDHesQEpMI1k3hEL2n8I8tKyrG5U6nWfQ/qIyRc4UniaQX+5gc9MQWeZvib6s
672IL072T5O7Pv2dPg1B1qi+7DSKKWQhAj1muhWRtp58QYm2pi9MeGP40gXYIIcDJVWx7lJWECmT
MvWxDVKaGWVflclxhZ8R3knqxJeC2bDxH0fn1RwrkgbRX0QEHup11N7KtKSWXghJVwIKV/iCX7+H
fdjYiVntTN8WlMkv8yQ7fsvowFKIUj3xVORnRGKn3eYR9XRYNmrsBCQ6iUebBgwdgtObhsWj2JpM
6rS3nJoZuR1imW1UAjsNIX7bG+9xtrVazCcnz/xom8+QFHPVCu63TFO5uSX2VXLf9mCptIANKT8c
gLwgQ/yX44+eNtr6cC1gYSSyXI7vcmJ52BnzLUQbcq9Y8D3YZvDXSHxtbGzFg8cZlHV4rlaJqR+Q
Y2r+b4blsKG+TvalzK7EVAbzIDy8Y1+t8TIlL6mUqF9ib8Z4WIrvlLFJDfLdi9EJuE0Tjkfa31tT
tEsK/7EPUV8bb1WN1Cs6l6BJiFkNG1JvaBSmsZHBoZjeRlINGtVE4vwa5oQT2bbQ33VJsHDiLQGQ
GKmf0gkEanoBMcAar4IROB0k+rtMHm336CdHxxpWjmofpmDjO5dJYDcEwTW402dg6i9eaup3O7K5
FLkufv48FI8u9sIeEA4JXJf8iPQJCWI91SBfRTycnOAqgcspYF4EGB7cEC5V2q3zYqbeDdwWqnTs
i4eWdJBjbKvmJ0wgw/3k/Z7ljqyD2wDcWmjr373zYlu3Ivrslw2TgLl1MxTgV26SJhfZ3HtKx+ey
uy5VUDZQJuMszA+Rn+2chPzBRB7wR6L2eAEM+RnbtIHNSM2RJhRLFFFhKYp8ez0Q+WAzGTnWoMCe
p+Ylq197tfSfpSEsgFd/5vCQVuD9Ks5HmJzTcy23DgJl2dhMTeG25Peg+oj6d+n98+QZdx7IuH+R
uETh34Tu7KQZFFxuvKR2yh8/++mS59HAswiT6OrhVWnWicNdbuLTAbsiNMtji1O9ohZIkV9ENi/A
iwjGpZUzMop9IxA5NMdAHxcqkb00WABr9mHezeonI6RThkTBntP40tm4wZbuoJc8/EiSS22+jvOx
im+ORTgYfAzAP0r9uO2t05KjBjbYyTqmBr6XXcdznUebbtFXvrR1C6p9jJmJDAsofFXdbb50SzFN
4Pg+7zp1qN1/prVrCMKMGh1ouUi6n126dXPSayl9S6+8FkAhXHmXNqPIQ5y8NPqzyZ4Di/PPc1hg
dJt+lPgpl/s2POn8mI1Pdn+36kOD43QkVbzmNuFXPxkaiJwoz9Un3VFZ9d3zs9ErQA1PHAf3xDlt
18ThQ8/9FeHJqXcdM3zrTRk3+Jt9SwvzK+MGgQmegOBEQ6J7KelMcVi8ixcTDK0SL4n9PJcvvUBv
HB9sspC4YMORUrwjLQ+1dza9d1ouGf16uGfJuDmIJ+5LOIxQsndlUm9kiL1mgx/DpkrDWGdcG7zp
UjjvrvkkeIYjdcqpXsIJpdTFQL/iLsTSvoubTd7vnJTDBf7ovXRONVCIKXyhSbKZrm651d3FoX0d
Ox/15bPKHvxkX5jnOdgILmpZTfHYpnPeQtKs9lPFxGSitcVC2pi8P03YF9+FIkgeo8sKaxfGC+pv
l+tnibLhG9vaPhQq38bTrY4wUMgAN/i4a6i5qQ2GzpaHZuA5K0VeP4XZZHU4CgbvmHkXUAwRVC1H
EqNK8D9kaNPEWZGDciSb2sabXx074jfFPPyXiH9tlXN+eFvIUGMMAj9SGwdk3QQOxW4QMcb8TdGV
nMDK5xAeBhxOLdhyVXcNyvnqMVyqJW17rb+30o862NvJ05TIbcW+Afendah0sLaMo3prm2c7lT8F
nrXRXv+WD1OJK4+uJEJujMW2iE+0XmTHeYQ1pl8aPKwuKSlMCRrrEmJF0Hxj0brYuttYI5iJVG7y
7GRHZ5tfztiebOa3g90x034rveI5a4r/O1oRA7XxudCjSQY/zE7PvnDsEBnmN5qwRv7XGYx88+ov
1P1un4WXFINGGpp47jELhDvfeExGvHH6HJePkPwrFqOEQ7ELI66z3gq29kTwLeY+9BQ6tqT7Ksxt
F2jcsv58iDCSO+S+cv5cpT6GfJMTGlaT6s+AtbM1w5+4zY8mYD9igN6wgnpMK1CL2cKjO4oNSgHs
NxjDEMlRBRmgqHuqKBjqu2w3Ut4xIXQH75HJXZiBnG3cHPNGnSvQkTP3H2oiWF28fE301YwIlT+E
wWpykp+WWujKYV/LvcUMhfsi3g1F+DDH85OBIa3s37z+yyVDFBZvBvY9L7VXU7SvWqBZCL8Zd1aI
5kywgv9G/llGTlYOZXQ5bmbOtlRw1kHSyIkuDJ+LNsvjBIcrl/csuRF/YBzG6LX9tsZ8E5NjSwEQ
egO06P4r05B8cSHyA0lXUOWN7GW3TC33QQfKwPhr299KcBrT9wRvqMFVy6TiLoDTJ3vOyPjTI/w8
EeqIg7gHWeKhxU8wYdO1cHoRuI+MN2UHnKoOQf1eBtRkGdFKB79e6K+UD7bCHNbKsYB3YGOeiSz6
DPK4GLFMLQ1vbvM8qufUp+1e/rnOs80fowvIGKRPCuvBVDwahMqVSyxX+zhpNnY8AGukYPCUKQgJ
gPoHgCeUQe2Syd3HHdnboV+ZCVUh+WMk5JPZhWvfUduRk1KIR3TUEH8p3YvyR6P8mwtzm46MlPD6
L0YxJJxIQhuzAcP9+ohtc7uvRHbHmbSdrMUMkz54XNgqYiY5cZM5JQtG9LvhgYksSk3kvaoxi1BP
KvixUZwN3NSBR9Ab4DqjHUrDUwn3O2UzWvL2A+6RmrA+6qKrOE1+u+QWByzvrU8+NjCInGx9g8Y4
mMs1qW8bLLTPNMatBhaE+RDEmwwsRmCTascpPijum5wY3fRMbswamSRjIjHL6eIyWq3+NKBIF+0i
gv8/yN/GvefjzcYiVPvDLh9NHJbmQ0AzomUg1aCoDvVEvo4sq4t5qgu6e8LcI+PQ4OTyOmL44Jt5
aCao8mZ8nPxXQ+1MdbX1DhhZXt4sNkpyQsC/uVd2zJSNdNfMeAvLnetSnIp1NWZMyQzT9uVzOgX8
gyGJGWLcm769t8KfnIuuY57KjiCRg5Xbn8rnOfmoDOBilb13TIGMCIdJVceYC7GHIamI3MdCAvDH
bT/B5uFInDLd753i0DrNxfaCu8IgNIqYQp3gklbxvV6ebgVpp41A59RPea/ZfZZ/R0l5lZVe6oAN
pqwOLTmZvqWMnmxMmMRgJ/G2l98myrtrvfNhEeS1jeYDY7if+F06Q7XFGsVIIL265BYTwChTwzQa
R8lOFe3iODTA9Igth4WzHqtdhGspcMiVywydYYFRDdC4B5c8Ha5Wh+BPaA4QaaDzRVjQMi/cKmVu
Ag0j2vTbrR+plrpTkpRd4iI90CwROeTEI0aytph3oZgA17Tr3hLbxBbb2hiPbaIYATPPjyqS/NKm
IJObFQRWjwemxHXjUL/0KzhJOf55sNB8Yx8WwrDxvRjzSj/sAvstLPkzi/yUeEj940gNThOuFgZm
X0LyqIfT2IZ4hRs6Qd+025KzpGlrVGviA2TnmLMWHA5bzBL+dE5zjw6x0dv4TXsxCTcqHFwQ8wnE
7B2V/tFs+CvCGeE3Wyl6epfP6bmvxI4sNmLplocR+kQCK3mGelwgwyTzTWXWultiSESmQqAhSxo+
Dcb1lN/+75tAi/dxLlh2c9EBygkxbofmT9uZHs3Sr48aB1+HkSeqkNS7+Mkg1pEyDC4IkkqT+TPt
6f8ZHZGmsLw2jv8EVY308czLMrE31/HaSMdN6wmCHc27yksOfMkmmS3sH4TDpzh4UBFSLvG5xPqa
e/FXNP7eTWgqrPN1TuAhQ7+aXfwMQwd76KCNzt+kjtmDgC6btafpCyCxDb3WS+rnvkVspqPIX00i
Li9muMC98qJ5iJIQ42WVhBvb9K3kaEfskZSWc0s3HO9oerXAOK7LbLjXWRApJtwzSc+as4PT+A4N
Cwyb6ITpt3k3z8FD5RcsoKr1mbmnqgb/0ZUaxH4Tk+hRhgfRFhpCWArGS7L09X8BVkxyl7o95I0l
PN75bgQNawsP9TuOEN372RkBBycFdy8rHotjZjWaQW5G7qvHE9EOpbfyqtr8pBdTflk4ME6BFdng
teslbwX43O1iPojrzNswKgNY11l7LuzfwCLDUcsSsJ0cecNiRcKVYTzXLldkxJxcXZ5SV7ovnicT
rqUOiWA7Suu33I9IrWa+i78onBfMSOmAJOyqT6JugqFGDClF2Y57s4zCvLdYj49Z7jaP0q5NfBkp
DYJYM5e5WzezFs7TYN6LEXlQ9jUWBEOW4XfVJsNGwd9beVHI0KWv3N1segjgc1kQzx1icHbki2Tu
afafysuf0rIEKD7GQiS7tCotTTJI8yNGERWcsHSCdpJN86+2eFDGAWBf5A5M5pPS7y9YQvLuIQjL
7ClHpgmWrLKl/HAXZcwXMHyL2xyH5lMpGQz0cjSPTWv3W0sTGvLiuT2Zwu9fu5YWysQR+SGsKO/Q
OkkfLVO6j6OpKdgLgVmQpEjeZa9IDM56wNrvB3TAz5raMBfPrE+6TUrKPCtnmgC/lJX/UZu2c5CE
gqjhmsyVHDm/WCMgNs9mRcxDg+ipldo3swv+2sFOMU8W4wpoQ4WfITKH7RTGPIaiZJdgJcWo1veD
oKzQYhG1IuWS78ntAAl4KaOuwCfeCsNfFhuVJQcjaKe1iM38TG6j/Qkt372GZIo5sQ16hjctXa75
ssuDVSNad6VSiFjV4lbE1DgT3M+6J5E2OWlPurZUwrUssAlaV7UBIN+w9WaY4FhyKsDPl3ID6bxZ
ruteLI/bCIjGtblukmapkLSizsGuaDCmj7Vr8vinvyZIznPH4wpGLI0zgAaJucCo2CjdBddlhtz2
lDQ8dnuJD6i5YC0FL5mPyTPYSNIyfJsYswVLT1zSTyJOrfq2JY5jiCxh+VtTsBjlsOi9wNvMYXwI
wuyvVhxX9Sy+oWTxIOL9l+M2RBIlb3XVdX0NSdCVNRAWN0HSriMaADm7lJZ592tgbT5Suek7zbHS
DbidajMvDAc8Y+h7at6OHgFcmmcoqZ/bXW7ufFjNwa6ezS1Qa064NT6JnvSm+TkQNalEjbZ6drsz
yBsSdO9lS84VfLUAryF+BZtMSAjRTUF/5S8ZvA/W+IFi16yLDhDn/uFOJ77o3ztfPaUth+Yi25PE
D3HJ0ik2kOPcJc7rxNhziNojEjDpyfGB9Q5qzOeY/OLxiuWbPV8EohznkIfe+h6N3zY8K5Oj7EbB
w1kCUZlL9HJrkQGreOoGNzmrAMgfJyWaYN19oKYHQ+9kUC8US2wY37agymc2qQ9y1o1B1KM0dvGw
j+fftJOctrjbyBn/7+8QcNwnUVXlwdoo/mknIuREyDJrUoIhzxmVnDrkmMyIMS/eTVf8F7Vg9u+U
AcOV8o17X2xsDpoZApMTwhvIX3LKgPNl0kgvwYCuUW5aRr0ARCHXedx5lkbkU+Di4SBmJhtgRulq
oj9GKTIFCe1htmWdQprD7Q4QFW+FX2nEjHJnQJZ24+IjioaVbTGuiUkMVdCVrW05n3oOsXjXltBt
ReNLOVOOk7dohuPTGNDANjEh9mpggXiGrHpT474vvQlOqibjDhB2XmvVHRKe3k4xY4+2UTYj6hrB
NmbAk5Ddc1m+2m78p/pnixW5Gh6z9HFU1/9DYQRTr8egetT5kxcxoGQ0PsRn6VLjHeGG4QmABiM7
GIJMi8pzpMFB0CBmbHsftuxOONumOQXmVvRwz7ivMcoLorutToFiWEgpjKTWrVQMHPguiLdhwwNX
5tX9uhgvHaDPcvhoetahpl3NhXgyfZeiVxJjAPlA4FkN8s5zX14Gyiphmaz6iJoG7A2AONdsDQ+Y
GlYif+oW4DzKa1e+0+jXWZCrKWSoSWqwcTfUOxOWoHPSeWMnXmtCqxl6TTi3D0YKwD3DIcBynM7T
2mNy1MpHg8Nck2/Rsk0OHN4mwRZRvofUmpYDq4dHv3lHSUJw4C1qx+c5DSGTeCNGypFGJP1l8VIk
zraIrtikMPw74tlH8I89espOY7KjZkkQ3HZvZnP12oYWH4xV8Eyke+/SM6Z3zHH5RTvOexJm7zPa
fuZ/m+POwvc07Ub3qQC+OTK2GZjDz9OZUlTdI5MVXGr+P91j5xXM/3KK3yeQJuXdTW8qBWLnPfX4
bDij0H/2EnTHuD82uC/tBtDDtbLBiXFnLHm98uI5Sc+TvBLZWdB2/w0BxCB2AGxpBgHPxwz3i0cO
S+454m8b+h5yys+RP0fNQ1R5mzEEp9ayzKKSGzi9NdV2BtjBEnQ3o3sMk1nwOsanOAE4Qxu2gdU6
8oCKmiaBJbSyC0SJjB5c0Qtc8jGHAwrDAOZEHBtTuLoMMjQMEf8+WEe8oguZ1la7np1UMszn4EAL
r/HoTNk9xZeAjJ84q4bMYP3N0oEnTfeXitmNR3lZQC0FxTYtC1Q/nqz0C4hiQVdj9Tbz6RzwMnPw
putTjtkAgOpA7Wb8Klm1OkhQKf4giKHkYnmJy0uGni+2cY048ezHN7uF2MXF0jx3EYEkf3z2BgZZ
MjSYxG7MpKeT5iu1P6oAPZe637vBydox2nXSf/d8xw532vQw6Q2F7+58MuTBMX4EDkCzZtGEa1A5
P5xBUu4S6XuIF6al1yIirqrJaZPrV7ApagR/HNqEIjXAHfyK+bc9YEjNkfz2dCjCC9jgkBwR2Qsu
kwYnrzT+68YPj6TJnAxEpsutKa1L71v7xPzk0LKamMsWfcEb3eTgrAuS08ThvXhf1Zu+exxZy2uX
4k7sBUBTmqtvMArm8hETVZtZc6mwWBch1AiS79TT1umjAbe1Bgmf5Q4kImzrVFHONmwuxsH+p2dQ
q3MUxvNICDuSbHXqYbA1sUmbwB8Oy6Zdu8arbghsI5MNrOUGbqqslZumAfnU0Ws4aTx13W6quYHE
5BdpST/b1jmpH5uhgJrskS6k1Jb2mq55peWEbRg9eNgnyCAi2sUCCKfLzYq+L6BV+UYbIEHBZaHc
1zuWcZP2T9el4GFDSU6gD1k8PjvVoTbQYew/o+OJtD6KiTX5LqovOfzz8u+m/de6X6VJbyuaEpkQ
Gs8N6yMNeWXau9W+VUCM291AyITOG7u+juM2wE8gDzZTKhqyvdugWbKfdfYuGUtIYOqkN1bzuFbs
rFRzY2R3T5VzsaiTt/L4X+xbB58Mlxp5W5rsq7NB9qfc/ePmcSI2VfP3/aagc8o8OCL+dINLgMPC
wvY0uB/LBb+xbzW2CE6b2YJGiE3oxj/TRPHIEtwtyI0RSU7tcGPm5JiBLLBUdzzeqp3ouSCnFP60
hlopCLdlujABSPXhscfuOJS0xSXoMlQXOsAkdPBoISyVy4Ws6z/MYti1LJgpVkmIBRMuYMd7wRHJ
wZ7wAvS9oACfAo5dcfINcKL0bvDZivpY++Wm0Dx21CPWHdVrXLJmQZR/KPc1kritDcBNIJnp2O3k
ear+5voEsJ/C3SvMpsl7rQZYmtF6ppZ1IAuInnGL++cSW7Fb/UwCkw6zr7h4n/D2ZAZla3EA4xlK
tp9c+2b8rW06xumE0wksjij8v3lbGgm4M+TW2mPft+B8YqzPAoZ1j5LOGC/KjpZ3NwsSFyrhvtNV
xSEX3vw2UVRFL0ccoQ4pD1QLbTy95sFoL0FNNGzWTznVBI3BqFYyUgWYDGApCnGfD1QHoDoMYpAr
zfhyUNi+/fnLr6tkE2VX7ublZuK0O7qk1/vknHEFnJzxaqUAuNgJPM/e1rP6bJYst3OdgF0GApZu
HvSrYho2JSV+KcUW7mnK0lOoU6B8ZO1c4CYMEtph77kWXZtSfvKF+8WqLPvwX5Tb7qNRhMb4YIS9
3CCo7CJ8trUQZwWOmqq6B50PC5fpbvCfZhAWuVGLb4oIzn+OXayVhzkplBtHiOF9ZMT1F4TttA9s
gumJ4ArlOu59pmeiUREeDLdbijWaXe9xg3eYU1IOUG8c3A4L0dtKGTGoyeXRzAF00z/L33nTXf0c
G0uhBXZSGiIYnrrczGeBJcSaeI47g3n2EB1MGuND0sIdV3DwEmyJ0UAwJESYzNv3sqMvjCv/qSjE
wZMuvNLkx3Vhy3nlJahSbtxwZ3sOfRp6ik+LNb9ttKl64+MRjHzfBIwVfKdRfQkFBwtP2pA9oi2G
8a0mGakStTfppDLJNPWZ8dIwZtQy2FVM04NS0FnM9oZfsKKyVCg6TxwMUmTifDAO5txz+UZ8Jttt
I8hSz/pokEGvOms/6+TRc1ssgfY20NATG+vXZEZj1GI9mnI1La+9x4vpusVfWMLssSWgzTw8zbME
ENz/VaF/pAUWTas/BhXuHNSb1jORydilLX7lsUMlVUp5dHNHQML3wJUgmbBHm6+5o49VSnyN46Pd
EKmmSDoLYeELx6f9LjjmYUB6xTkbs7GOKVLPseR3Db0tHXWnUcB4CPOygN/jTVSLQ5Vyx5bgGMdI
6R34wRW3a3aBaNcFPQV/83tsg2BPQGQtAVQtFBfepPvNHHIxGA9uZdP8E4H/47J5mfgA6cv9jSPv
Us89GJ9FhM7q90mPWKbaA+kiTD89SpnOOvpk7D7ZCrs8hAkZeDNiCi/bgIOQhTvAuFej89LmkExs
5Z+w+f43UwjnsVVmCr+stuBfi2ytabQZGJ/kBCNoQ9ePSHkQPxB3ymZyVz0riRLAH0ED4IUMtpjQ
Hmibwyg72M2mS8d1z6ghYKLXdB1Ts5AjGmlZDplTS9yrfKKY72gM5rHIyU9axRt4kDcaTLjFTGFH
31CRI5OXtTJ+Y69odo4TkuXnrFLEHoPxyF9cpDUmVGlmm3Zmjq7ERxq1L3YDnEXN1OQQT2U7YT5A
UIiom+Xbqz42WcMLBjNx0py07Z9Ipxx8zMeQrrYJyf8cE8Gqyni1AofIsVtcyyiGpTCF6J1Oc0hU
HjyYnTJJIfNiY1g4ZdFMXDsiEy51cGots10LE+erEeIu6iYTCxcdd6i7c8fUdPax5CXEsZLBcw61
JcB9xDEE1IEeL3uvq4Jr/rTFnfTuFocqmvf15OME6oYzrkz/KDsr/LVUGL4NgyK0H4XPphFdB8lU
pxLlTVDQQMsHR0bSRvFrZZ/DPls5I2eX+jelWk2n4CRrk9FtstIhcV+/KD8H39opwq7VIHbDgvLv
b2aR7xcd2C30euxrpEB0pWpa++5nHSSHwKPyNCKOO3oN3o4JEPwk96XLUNapvWMXj2fTpKuwSjiS
x20S/Kf47tNOkCyoT66PLCMKesHOpWASB8044BIWzqR2WmRhjlhCvfTpLao5tSLL40pH+m5xEibG
az5NqM7U8YxfTS2eJ41tZCItNsZASgZKstm8LnrsnwteFaj4mN/KdGcQO+ni9pKKkKTjFAu9L7Jc
YBCH7olNClNBGQb/ahN+cj0I8gE6wi6ei5ZcLEtilucvfeEzQigMJZ+akIxxYJjiBa23v5dDaz6M
JudbEbqY0tKyARXs19TWxKb292KB+7bM+ja+YKrNehicld26m1yW1s6bC6S7wp0fSs2ps+/zxQU1
Nlx1lUdPRDjnP/Cg1JfDfkEt30L5QqHEFDUFSDUqGfHWGnrQfLN8GWPXReAIlKBBJGQwqnp8xNLn
jBQGFTViWHQUo7kw2FmoyAgwqv1Ab8N6HkwzFeahjXdLSAzMWgPhC9ocWLiaW0LwTYJJrpLDwqBt
IjNY1Trzv9jbxh2vPg4zi5nSUccl1vYqNfAOM2s5kcVrqE9dWrpLdxHEohAsi2NhyG2mmDzVlDPY
0ZT0SEsmhxhzRk1uxIWt32omOT3/9mvoMNowOoDuiSrfvKcowoAcdVxWYLg5NyeW/U3GsfVuJ018
F8sDw3c3/2fM9j/Hr5IzoJnmMjvICJIRhsw5cA/uMQbxEUBEImYAPmqKBByr6tn1ms0ofBT/8aBK
/FwZ/RV5uW/H0qDhC3+vwkIsyvApmKoevNUipOYWIQ0/2xkOBJU6vcVosw9WZF4NWK1SZduW0iuV
GbeM2gHMUIeUC44Xp0f+6Hjb+bpx8nHNz7z/7KG6NCnmhiKkpTQ0k33PhDzm3VqUAnrNffMqc/4i
h6SLzWQHiG5HD9s2K8tHtxMnEAA722b7KiKoeA3HfHnIZIOnSvtP6VzDg2nhbXilnDDEhJWSmGGb
29ChqcYV/sPhajIdzOBsBpXc+r7a1hj4hnE4aqTQgW+w6DlpZYEHvDW1I75uq1/IHYTA845hlGdy
1+NGLe0nJ0keErAyZWkyr1rqRbk+FvYZO8lLX0dki4FI9iECgithmKbBZ1iPZCUiWo8bzL5OAKKJ
ndZjSrdUWtie/s3hD8YMsZgebhuOIBobnY1c60cW6AT9wgP0AhUdtzBuDmYpvQWLwH2iTPRxCDHl
JpW1FdWwmnrClM10SCZnLUDou/lwgu51aN2Ycep4DMYeVJv/5DV0SHQWpQMijD5Dxhnwb2CmQ6XF
LYQmY9F/mifyOuv+d2hAhfX2Jlqcso33EPq4bYqh+zNm/2U2oq2VT2++CB5EPT/kuLi1ByzD94hY
q6xd+2L4SOr5lg01xwZ41Jw80//siNRg2B5k0q2DTiFUO488AweZxe+5nX2VKWut68h1RAEQViTI
2TvyFnRJTWaA/YcpdXHE0k7jgc2IlunYNhAUyY4aBBFzQo4ZiFbDm/SPffxS+j8aUyTw6Z55VNrS
jAotNiEfHwhCwdxfGSZOJSYjKF/Nz9JUJx3ugb5/GnwWFfOzAeasHzFcrak79U2qIJfRt9gw8uky
+6AUpJOeMNnEAFfUf54KP3rKRh6yRdWgZkoEHw47w1zxXToe8kq77YZm5RHQ8q3fWLJBACYqw71v
Qdy3/HNokZBDGa7k/MSygdw7HG1CRcINj6LpTnFuv3Sx++I6/tEyTPT4cZUxYLbjn9g9mxNZj/SL
oIWBK6VJaqjureMQQWT8bNpQ9brmn6IozeIX6kEZ7Ci5TK1yH/N5WdF2g5nS2Rf914b6sTc08No7
nbBUQ3N7S7tbPdVXC/l3MvqzglIz9c296Z+bfCT0pU7s51fYh7s+Gd9dqGs9yDWTTYWNF+7fTank
JvwnwH1+Uz6mCbtNbjKM+6VkqpzvdQQGfsEWPGfeW4g1IrTc5yQagrOkP8zCe4GDooUFnkXjA11X
wTZJrE3OLy3jCNtIa0Mgb+8700OAJuC39cqnDjJ2YAK11SaG/OqQTraHaxs9x7k8lHGNMuqjasl/
Dt6n2bXfZmSqmJvxxH8vWe0wstauPyBe/CNa76YX7d4yjysjYwnD3efM0qu62Jc+0+0+9R6TXjwh
FRRrsw15cAl1EJ6yfkvg4kO+r41PAZRN+NNxgI0lKq743JccRFrxOIdn5qh4PHam8ecOf5pq9uFP
GPRS7Cef4Ni4d8UVmbTqCd5dzP5S51jKbnwRIIQukXMZiX5WHkxAqQFzhQBhIF/JHzN9TMQ9FCHG
eXUDkrNieLTGnLUWTvaaC+zn5vhelzRuM6KiLIOC7La7z661jZN831oMBDD5PtmGuFgEfmQi/IdK
K1qQA+40djcjZRAgTUszZdIakKK1KZg0KV/vk7nfVlkF6LS4mJ3eugOUOoDmM9J5ibHD5szXip60
jRnxrGeHnvcrK3lhjfgXgu968bfINNqE8YDRAl9x/DUp68VpyN2ADioPSaVXtkHGogmoZ+fkYQ8+
7KbpOc8G1HQHF2SfqleH42ZK0GFTVumHEj7no+6XscProGLG0fh/yGcHM0FwFc63AH4GAZeYKQu8
njr9kGj6o2y+Ow4jfAHAJmyfXHNBeUU3il3Mratxby7EtRA3rBph4xk1EaPO3hk28CVbASGXNNvz
15mMEQjnl9SjrKd6sUprVadwmwIUdCxQfkF62+TAzDqR9uIGzCFlHOMoyBxxOH/6Sr6XhInH3PjD
Vv/SZLAtWo6xqS03Vp2ujaHCnXlXLb5FtHbdQ+LSGxuJp/2SJn25w3TyAS/H8Gztlyb/5q3GBQ6G
o+rPQxgYazsNfiK746N3u9klaVg72WmqDZZ95z1yCj5vd7NSHMI4VcOUa9PFri+8P5sB/IYNG3Ye
wo0e/zEoBGOHPCbVq8egFt8t2UeI8AWtusyqD4mkTNpd7GzmMK0jpmwZZq9LAwUmM5vnNnDXBYdU
DQEaAjPDz7QBqqSOy7RGMvfKE25RpMdcjROfoV9/DIdDP7WrqPru0cL4vCOkF9Fz/IFE0Lg2pBjg
Fx76ESjBIpGrhq4KyyTJnD6XMHhrAGPcIlTwZGaPo/ExyeQISu51FvVWFy+jvM0d5edbhfNzSn6k
Y95F3B0aFgTPMfc4CZ4Hl2FtBWrRPYzZVxNRJ2A1ixLqkTAr86cxyrace5b82HVurJ3ZZ7uZyamc
rmN5aTRs7qC6pPy+qyEDJ4IeQyw+9amjRVtL/OyPUTrcgYVSimkrgmEWnPPqJSVBgn/bYE5Itnre
NyVQ6pekybujyalKr3XL95wd/bxKd6WKJWhGItn2d2/jbSNeYD2LaQ+6tAbPE1V73t41qjq0RHyu
ah8OyV4Zw0Mo8qvXgHbn0ufH6tiZ/U6VlEVlHMTdnAxHJdGArm3zI20AOLroN70soKD5igKXsaSq
xhXoXbKnn93Nx+/OJyDFxGacvnr/t2z/x9F5LUeKbFH0i4gAEkh4VVmVUVXJSy+EXONN4pOvn8U8
dETH3DsjqQSZx+y9NrnvmSXFRlD0H2PRGdzVhTiGQb0OPFLeVcMMCepi7+1SO4k31MLtT52YxdZb
wiK5HkKkSr3hHBN+8DbVT7AONcQw8EZWUDlv2JERj9fjc+1q7zD1DpmMntJH8EmI7iuUeEXvqpfA
H+1NMzOqbKNtXnoAi2TMWsCnKwJvXjpwxCpUe2zt9ZQ8jsreAzgL1L4nDURzKIBnzR6qpCSaMCHU
DtsZbxPbrw+ZP1YIMXPGm1wGU32L1a8VfGjyTJvCXHIYWYOvxvrFludMAC3th2NqZQ+OM20SySPW
QbAU07aVxF95EUymox2jT2f60JqEGWwd86uJgKaMXXtSMRou1pGEuNHbpN/cw3dWC5lY2OsyonAT
5VH3v5VTsvwo7qLqU+d0jfo8w/9NLCAiKL12iflQ5A0iq5r5pOde3OhHc7R0Bk7wNTsvOwVHzGZ/
ZrAxEUtVVdC4ZhPGihjDk0zYw1iu/xQiTfFgIDrRgMOxZ2SfPRb4KYmHt1l/Wm4MsFCzTYc0i3wm
Ej8jqRYtSmRkUvVwi6Dtu3V9TPuAIhnwbzo6aJUwGqfOKjCLEcSss2v4IEpAEdGShNIH7biqqo6N
ZoPIJ96o5r0th/Og98JkjjcS0Het6hDOOyl23bF0jmiv7yp8iIpkbzcJVg2RtJIw8KiSG8vAlF6t
CcbYpnEBEu4SITxxF0ylgxFPGQzc4bVlsX8zzLNibZxPFj8r8Wxd9et6CM1K/cd7+mH4BuE9wNe8
hpTmox+/RQJ4SXsTJPQphLORAI6mPrv41lm8GgB7jTw+FAxqkoDI8c5Ab/snZzQOkcQkydNLjNrP
HF+hJGwdijb6Z/ZDcpVKpJwNEidg2+U5sG0oPS5zM1pGPiCFU7KMTgGBTlbefg7pNiSudv4w8GgN
OMRcma9DDCicnuOSKDGLA3fvJZ/E3mfZLvIfD6hBK18JNTT1cTSHWwXQhXUACOrpmcwey7dZSJl3
DA9mZPIUPqL+mdBeFN228bb8165sH1PKvyUMtwK60ELNqDvEbOKr7M5F1tznxjPzorvET3ZR9baA
GPK2XvfJZaj/YhRhMuqAuLe8iuyv6x8d2+tYXWq2BwJTVhi8u/hOHPNeWe160McEl1ieIkECVuEn
bnCf1GjSkH+bbbaLSCmsgMKNJEu7XrczEXgEKZJuZG2IBW3vWWPKLrjuYF3yhMPdGSc4IL3YKFYb
qY2mfS5vA7NBPDMk+IW86XJyLl2o1wjD/glcn6h9Diw0tjYUmAkz050xcJ+6sn1GvfYcS5YalZ52
VlXjJTMkwxxupqImbEzlMKRoK1FBW4DgyuaXqc6zaZivjshPEreIxPAmmhCqX+DEh4G9o6+b2xDE
dOcikRP6HU4ueOEb10EbPRL4PA8/g/CPcdbvM8cA/xI/zGZys4R7qOkhWtO4IDvbjA3fQK2Z3AS2
c57M8mWKIwJrEn8N/BjAEuG/fBl0H3gJ8gbjbdpADIRQOrTinIYBw85olciaafiMO4hbDaRC1RX3
mXXt2uNkvTF52tktsUss9XnvdbYanUdtfWoG4uhNfWfrigcDcZMgWdoCOtlN3dlk4zJjHM2D+ses
9TZVIcyV+cqUcq+UfiWFeuP4GZJ4mBNcqezrjf5fEvCtR4c5vSxhWiHSBzGBGjLTXULLFFREeEQb
lfbbosRhmgBAjawzgXF3RvAtl/Ngm7gftfPTjZvU2/kCg254FOGx6L4dbpb6IAZmXwZJKdsyRNoZ
r6VJww4ywwIJhr6f5LlyNVKOhZiFUbASAQhRhLopgWbGo9Bg1hRuv9VefLaR5PCTMjL4QE2BtZTI
daNGKGgQYLAPAGnPKQY9lPjsi0yRr2emPfgxF/ptad9qDTXtqARz+d+0uljcT1701CmsJNGfl1EW
IQzUDEFCtCX+QNJssoDjvI0yoUAdHDZdoVprM9tD97iHR0JS6RtkBB55aLXxcxu/dqBLguuEd7M5
cB4IHgGtPHx2Dqf6wL3AvP5b673pfXpUPBixuW4a/L5/QfzdpbeBf5+PJRFL6hNLZTifPVNeR8SP
xAvAaUhIpkvcSze8a/M9YjHr5kRrclfitLhJz8HIcXONrRMQM0MRFkKqgioU5scJyd/cNoupowkO
ur9vB3nXcJpTtEzWoZO/dRKsRwotO3hmHuBxOSpKlZymJ1Lr2B2elyjptKFUMf7C6aXowI/ZJ1Eg
VLBaomEEw74njby9JZ2gx8msk1ez+DFB49i9te0wKYW5B+EZEfMARI9JcWW8ywXswHGLGWc9Q9KY
2qvy3hPq+YbRDKLFl0rwe3Vf0oXkiJdh8KPn1odgv1ET8ezEPkTiQ/s/qCyOwjk3ZfEWuHhSdXth
FXJYSgJQlqH/RdZWxWdiOk/afCxtA/SdC2JlxVAUjXtM5CxN/owSR3ibejoFWGIp80AlfBapRmD8
G9r/mjzbmDrFdmFvOuRLJk8f0LCNIa4Mnrl4jLG/n1Hn6l+PCi0h8MbDFZtiV3JqJq0li/dB7ks9
LoGDtGtbCt9bwtnnEDo6DL82ZMcgimFlgQ0o997/unn7qRLiExrolRneaRh9jD4EyRYdgHLsmPI7
H17HCUfFoKprSjSzYRcvtrKwnCEN8ebtiL4zyMstpIW1BzhK8P9xuMkitB9JtM9U/YTwZD1PzWl0
rG8moRjefvPsZ1gUaAtI/LfFZmOjwMm5mvMCgPk2Mqx1y6wxZ201dGhfrI9eOwD9zTtbMVPK9k0J
g2laHLzeKrJxWQT6Fo/Yc715ZcCzWH6l2i93Nht8IreYPhhkabDsR9jnBC4xTps5fM6a7GFirZw0
eHzt16Q4JqwVMx3+omih8ps/OvvZKODB8hxUBUoMtcoNuEd1cDIwDnUG0ZFowUZscH4hqLsbHADg
gbsZfDhYVZNdhfbR4u7BU6zLAOiK5kjIngo3ZQ0QfofuGSnqfkgxx3g4pMPo0Pk9TSRklqACPlce
WUeTQnSPS5+cWQvcHhiejYxWc3EfqZ3ZIeuK4Qwr3GFyW49o8coHLy9JLOz5UQTz3fxStzdt8uEc
LFgwRn8dGB/5sX3QQwKfUcsvFen7Ch5fAeVcSuDqw/0ARsMHm12FPw5FNy6BZy/t1mUHt6UExQaB
JvVIlGC8Znj30rmJ/ymL6cqlx0FEw2tIVgwTL6s110Wwbu2zK0GcPQUTznVIOFMpNwLxjpZnI8v3
HWHaLWWNzVMEQWfqCRziOiuxl0TBkSQgf5HwoPm1cN3U00Pj0vBXVA1dtUU/fzM6gqwwDTngEw1k
GA75hQlYupGjzEaFZCPRKUai0YhQaZ37eTjYwClkr1aLZMA276X/E2MsUuliMmYjVLG5fxZSrQ3S
uVl0zfYx6U4FBARAVBN3T/I5u/VrCGUf3pzF54J1AW4McQwmRsipWVemd25QcbntuVEk611Udxi4
CLsI8gYy86rBFWseFd6kJr8W3k+oknXZnsVw36MranvvwW5+KoQyuhK7MboBHmbNoAS8Ony1fWHw
zq1NLHlLWsK87/NonVrzfsrY2pKXmEztvtWQkuJVRlwR8us5vJgcCSaWSWHtPMl6QH2Kik1flH1Z
eIIm90PDIGiRqnXjQw1mwaNgH/meCAdL5Eta5kCr9ArHA9rteVM5F6MMdn38Edr+o2AB2ssP2TOI
9QBjw3+VznvlY/julk3euM1CxA7V34wCri+JviI4K87eAjNf2faaewIH/qkCSZJa+bnqIGBVFJjc
5XaicUsyKCCtl+0+AOt/I5lo9QCVX/r3Vh4cGp+FYzWvfZ6rwQuOFnnrUwvCn88BDDfcjArp/+L/
UwF5J+i7DXiN9AxU1VvBH7NCRTIkW+amTqr3NgpgbcGs8PrhYjHsXOYZUn+A3dsgl9oPtVkxkFLc
4Agz+X0Il/+g9vmYJ2s8A7W8G/uFDkb9ZQAKRzUrOTwij01aDvxueEw6FMMEroWui2L4n3BGONzY
i0kM0Nlh8vGzoYVKF7hvs2NVti0Y7GVVdsogM4GB3fcoQQh5n3ncbTK93Fe7PHEr8F1+o+q/UxYr
RDE8ZBYOw+CzCyFZwKc0C4Qt4tK7CAMbbMn+RZBTQdPs2fl9lY6rvkbcJsUqrodTx+607sbnKSRk
2dvY9dfMlNFPji2Ih6zGRyUfTUYcZn1r3Y85q1DAnhIYlkuUVD26PzHKraS61YyYu/bXqCDzJ+i4
gg2pvduYd9kjXKWein0RPVLZH6de3wdMZiWBqcCug4xMeXfhT9BZMmnIUWs5Ecx1OLbJS8PiNB28
3eiBf0Mk1LM1yTX0G8Lw0uFQV0928BWhSe8RGEp0Jab5zex61cPtYVtD4Pi5B8TQTMcQV6bfMZBD
AFwM7yUkEOFrKIE4tBlpOLjD3T6hM9L6XJCIIEs2uOykxvhRu2gq5MlgPin7W6NIPcENEoXFuhPm
LlXv2vspMYQU6F+Zb3X+W70Ev9NtBXUGpOHImva+XyQoXAp2+liazdaEEQcJ02Oh8eoott743aoq
3yHBfoxp+bz5Yk7Hzn5J+ke/fg7T+yVa2iV6C4fRX2Hvlij1UN/IBeEBg+Yt5Y1oZAUtsXmz5FMv
H31lbhu3utlYqYSm2XF+MhAOac091jpcvP09yR8tclX/rwChMWMKzR0G6Q1zGLuDOak3GZEPulg4
u4iH7XBbERJQtwlnJbrwifxE61kG0AKc6KECeQssei1JcJwcsuKeJ5cWgRcPPgpeRQoKs/i2WNqp
bNOmRArzLJ7QyDfTweXailjLVSikyZEoGTnlPX2x3fw/fDQxNs3qVVUNPv3q2ohfhAW7xnyWGYJt
89h0iO1LC+02LUmq0T5wZUYcOD6NM1kAARHeJqB8ZiVpyJSX7BVyRluo7fUUbJxwWUAwEH0tpno9
ODtT7MySdC80f0l8yUk8ZJBowN8uKGe17tYJZ0xPsb0EzpE2t01CJCEhDwqcVWZNd5yN3AFy01L1
JIwYrJJXlll94HQbA9aZyv6lePIdzhwk8jovdk1PZuQc77rwqULNb/v4jBj3RBSpXfIGuuPOAh+G
kDaE0mZKJnhY5wu+jB3+TMYbeoetj8zGXwLgavXCTn9foAzzi+ZkZgOjAQKEkY9ZryHNScF8CuGw
O4BcwH8eRcT58VBjpaDrHDdKaOQqzobq+JCaYh0mw0bjFxLaWNWSTbF57KcvjFK7Ic3XVXEViMHZ
NcWdf9cydrWdz8HX3F7prlTPJQU8iTHr2CHAGdNHAMDQjMgCoREcsE9OnFUjfKaSFaSLZXEciVES
hOfMmmHz8IjmE69rCzuJeVje9QcUfQ+l+TCOCJBKajOAVrTFiM5gcVhHiZQ7DxRgBuLOmvbFM8OT
mhip+mLrTxH7pjc+tu0cUK2r7yL7UgarZVzMEY1FNp9SlaKTFYv7TGJm0ps8tRC80ZqM2b4N8Xam
3r6em60h3xH6bPP8uXQ9Rp39rhAY0pmue+kv/OAoXIiyDPUil4hYrgNwLqqlUBhLUklHJHhMLRZX
P5eBa7eQBAOE7RV1V0+QYPXo62Qb9S9jf+uwcpmgXQpK8ZGYXhVFpzHCbdT/zST7ACHWHU5Stri8
6Hlx6fhd1dyVzJB40W9J7bDeDo6GdUq8Csz3G3tJbJejekrGFCwDgiO7Z2mCRIUxeN0hpeI8dQ82
wvI60RtrOGYz0CtG42qE8j9/FsUCznocouuA0ScLEZjND3ad7meetYjhX+5wZ7xbbFcN+ydXxEjn
/TZmzGBFb275nCTpJXDKf+Nw6YcWPT3XN4u3+jawiOl8fUoJLslLtRPUynX02zECalK1GdIMtWa8
LdtrZvHXpMPnM8NEbi9+KHe2jn5NLY6lX+41x42RVitNjtjA1j6qmWonl5IlqI/vsoIWJOCZTkSG
OE8Wai4jZn7/WvA3jRxkxMWRMSjAvwsP186cV7vLjm4XoCJIdsKA4wjMoykpP6qaRT9TSFltvOgM
NWiN6GhDNN6WsxSuhIEQggprpAY08w/WdZcRGlWfWCsbmHfEFtlrVyJ6UtN72n10RbFBVLMfJNmu
iNUdUrmXYHHqVv1iwg2J8awFS4pNQp4TNU+C6DRvAeIyM65pHJfwboBrp46GKun+pcGLG+1rxWtj
34UIE6T5PlAmWeXNT/B+LWkgD4OJWK3eDubDDOZptA30gT9xjzIN2dYySw6cK98l63ZUce1a1fWH
01abpCBBNzp7Ad3hNxkjIT3YsM0jdJTIytH4biaobIqpX8vNXFGohW5ySOYHLlp6Zvg5ZGdZi/cC
DNxovDVkENozKpqc4HbqyQG9aA8GuIb8bCP/Geuc4du8bxfJAEFU5FN3Lqd9u0eTxaVegVL7jhIk
Z6lFVxhua66kklPemz6RjeOIrqkpOBWjYwRIpF/Oxp07MtXoNjp4S4NrP98koUdlg1qk2tfGv4oM
osQCxlRcFVGm4/jr9Y8pc/rWZcvOfSjOS6xc1v8ozgRd/PjVhXqFTxm31UCODi9FRKHXsdecu2fd
P/cAOLN85AxxNtyTWw9Ihk9mtsAzM3F3dB7fGcMbt572rcVT2GHyOZvTKar/OLHg6DjgazhDCESg
zVvn9B+BR9CRER+tygYdZGMDJ1Y9fPAntbHxykhmlN6IH8KCzZL+YdO8b+Odj6LXHR5y0AQ0cGKk
fmLGlsBQL5oF3zw+dyiKnHg8GzWkrgib1bbm8CbRFhHc0wgpPrRB7jC/bjCpDRlIBcx4AXuQVr/G
MDeqnrwW44011MZk4dQTE1G5D611q8GRutElN+xrVtxDON7m3Xccf1lmc6vN/GTwZVxzoX7hOcCd
NFEYDUnJpuOvq36EPe4N91cQ5uzyJNOBMtYkAbQN3xqNGMNQjxlG3Dxl7pv99iOqhv6CpAmk3lG1
x4xrrxMpVtRkXbPWtudhPw4mZTKSC1aAVeCdyeW9q7GjV0183wT7kku3wl8LTxopNphZdhuzvWfq
NSRXpOPI/Z9RqmJGGHlIbwly1RRbNiEl/C87O/iYOOgXfBdCaQe8E8OVdctAPoQkDquA9R5/2gPH
y2Y2P0Vxv0xTx37xTKCrIdfO926p7wAC7BkE4Zpt2wfHpFFqgBAx+Mys92C+9t1DLH/9FDfmH/mB
G3wesfW5bAw6sNXDEAKVPSYgMOPiKYS+NLCdNDk4BvOuQVDZcRt7sj2K8TGlA1givkb52oYnehCW
zQxFXiPJVHw6SGIp8AdvutGlm+cFMdYpXQWv5yNToU58KYvoAQE9b6lXfmu2KSWHJJG7wbAzEMXa
qbszo4XTUO+tWO5q29mPiqjvEVd28mOoF8t6M+t9bpWbFJNX3Tyr7tMtr8rERv8XMEiywbJM+Xtc
XzoPMkD8UsDpr/MXGX8Q4IdnikhNAhKeU+K4JtRVPjTYaFlDYUSz488Un918ygluoEPIRrRoVyi9
TFlfZHicGfolv0Iw+H4zukM7nqaw3sOvx2f+ZtI3JRzmiglUMGcbQ6ab3uBmJlvGB7zXokv7yxlL
dbjlfZZTEGjRMUXBb+jeAErwTVLqtefKAaSzKfGOtHHMQgQis042uXyBAOH2OyTBQEYr6zPy3sPq
ZA6ffZqcfbdejYDFoaygHAluCikiehVQ1QhrGHZOaDBr0ikadFYNMzoA/VRc/XvI57HkkzQM3OaO
6V6AwNX/Z9n7idmNT3bJkmOh8BwIxczCIW6dfqSIbwPdkqHOEYYswnV999ceK6LEJjQruN7sZyk/
aKQa7xjYl2ke93CAhVZrYfPThVTdOJrBKEKLurNAarKE8ULMvdCcxLTD9snG8Qkpf+a2m5LgF1IS
7hjBVABXm9JZNdW8Dwhy6i74K0d7nw3nChFQyHAs8pgn1GsvC+i9L2pm9DKXG9/8l+CD1cmbgoqm
IQL10Bq8vOPDqo7Kf7Oyz8mnSBLFzp2exulpWYbbFCLjscFYP3ls0rOcut1cBR3vVYQLRxX71GcV
GluXpEwPzK/Z5+wsg17V6uj5HjKfbC8uDJWsetqJsDtJ3u+uO4SlcyXHmYAIs7nO8KztuP/VmXtQ
bFVjIaikYxhwoAhptT0S8Frz1W/BlQDGCPhHgr52yP7GMTs4I8wjEGS6GVHi6aeS1VuY6AsJti29
eN+tnfErpeVoXAiHU9x8hDgq/mdhjMaxt489cw+t1BX9AMflh8383s4hLadkERGw1rFcnyEsztRH
Fnj1nAzBUYLgcEGOszQNIAJW2AM6yLTle4xvpajGhypt+aaNmJSB9HVG8qys8UqEaoCGVuoH1ILc
1hI32VRY21r0x9oujuNI/8lHpoCLWualt77q4qHy1pZ8DQOa1pBymJSqdEIqQA558e6x6kB0NjKr
ZPUEC/vbqKYcBzSQS3uqg5UnBEzlm4Qu0XZ4s6pHg7HxKJ+U9SZLDHtJ+eW0zXaIskvPIihQxTVx
8b5HlBpIEKk98VewpgcXwZ5vM02kzElh3afKZXtbvxTU2EqHJ7v684mkxAZAQAnkjP4nZBqY+QSi
1M9QCbYy+ov5AtlAF4Beq6D480aNZcHZNwOGq39kjq0ygBYmGvruuGBKksyhawL6B0vfTVa1fSWy
exW4vHAkMnbdtexvTv5qk6JdPzX8ejSF3NAdR/97nDcBDMX6xdMvOb8sTrSZGATEVy1CPJpt6LUD
J3vQH7Ouu++Tfz3EjJAymzlFsyye2oMgpYMFFs4sMN3oZDrsnXMA8vlj4lhIzob3zK72Dhc5yTti
a/UIC4zvXnmrjEOw7pxTHvw0uO7iAowj5wfQz6Z/EBXPqseqJoFGDPC/TsetO6tN2Kp7w0Ngl/r3
MU9KxqhKpy+1K+B54BvmlKDS26mSkazxSU9/iKdPw72YYJnxOVbDR1pOi0G8rPyth4QjJxfACuxn
x91mwfiYsZnTmbg30KURnruzrVdoSguRNuSMNvJvcojbEYkUsBzXvKieMZTcFJTz5r+YQCQEVSvl
IOjJf2bYcwa6ATP6RTYSVv2hAf+tJAlPMOBLNFyKCqGMgNK/981OB1+D2NskocVsPu8lt3dd/apc
bXT3blBAdLgPxEtffFGvhvFiEKYnnxSNJSZ0I0WxxgXoERjBOZ7kLCL5e0KEtB+Ide8cCPqqUAiB
qs6R37d4TV3rxZMkod4zisBg8xuy+7c47sxNLx5lcWjyf1P4OHPCYudjycaMDOzvK/nbWMYX5pLN
cJIJ57BJaNcjdF203Gn8HuJztVC4CnwG7A0O5YTnKTCO4XycIFdn/Wu85MxGBwMHmWsEvM5Tzqv9
PSJECqHQzTXLlQBml8WIarrB3SLfTObXOLlY5rsQH+bw6+LkT4S9B3MxEsZe0F3kAZs/9G6sQpir
uCCNqqHFPbAI/MId+zo2Dx1LYHc71M0TTSPzOWdbNm/+uLXo44wvzVldVM+yFqss5beIaWKdOR61
Gzt/59cI+WIQMENFUl9wa/iuJ5k8KURveX7f519wcVx2m9DqdUJyEksbm4FKHTpruzs4YYbIn7xe
Zz2rH7h1NjGmDsYzvtw5XQJccZW/BjrfqQGtOJdj0sYnexiZzZbOY5L2xyBHmjGr6WoahjwMYryW
Xv09NaTNp7o/+M0ALEEzXx7oRmccCTzwcbJV5EzDgrlkba/utcWnPMdk6sUWvuVBbQJZesB1/EXB
x2XCM5vdTSSzeiTA1xh3OohHpSovZtzdsCutYLDgFsLFrYjFrCnThFoPLZN8VTGotz/bbHioqaaq
ud6VQDTbvHn1Sr9f6yqgJ5Iv9hD9DWODSBghspmm/1qHEAN6YltMsG1ZEFbZXhb2sTVr3osJAR9M
cN9o0FtTLja6Cnc6xNMxDxt3bKmR8g+uwIeS1Fon88+Rq5+Syjq5yzy/CtPHNuDb9bX9JPDaZ529
GZNknSrqyl6wMDKNHiRocxvJABJ5e4t7/MFF5ROtx2XYLj0HryaoOnZFPnwzLk14vd2qLNP2sXbm
syHabx1QIXYgjkSBxc2IPsrYO3WOsZvs+Sdpja3sYRBDGJKS23+OnrLR6kBhuV820cX2MG38Wdzm
tO/RT8CBtLmv1sRLk8TTVuWqGiEQRZQodfMxD9Q5dj+jLsWUyOShOIep9ySQhuUNCY+mdfBriq7J
Z0rrsNBLbIQRFtPMftuV6Yc0l0E/5oLWQxzp6vnNMiR41LQ8Y3QF82gALkB2I3GNwJclH8dB6ezZ
znNSknZJZBL+f9k8eUmMQ09hrW83SSTx8XuPDc2xOS81fcHQPn0zHHEomuowBd010wS9MR2Ew9Aj
hhpf89Z4KxoNiKGJiI60LHSolbFnfn9vRXQTmqy3KXcPmYORkFACrrixOSM+fHSQ+oz+fKQ8vrg9
AXoNGVmwLx3t3numOtYVc0gkvY4wrwZ40NLqn4x6eAt1zJIk/409dRn8Yj9gNWuS6LNtvG8pufhw
CMsZDfE0nkyPoAE746LTabNTqbh4pB6OsoWqT/ZXYL0AerlGI+yXAvuZw9xk4hgSzvDuN8YJ+9i3
GfkXo/c+qZpOOpz+zBj7Wuyif+MM7xh0TVoeLNYIsx/fO5N/zmf/EewySWRhe6qnljs1XsP2K9W1
x8NCSl4ePRbepat/XAAZmXuBobvg7V1aNDlyXto8rDA+LQWCxlxPbAzmLH4oS30/IZyZPLJUTxaA
wy5+M6wlpmQAH1GfHEwu3UyPL3O0xIoq2wrMd9nEj6FJZPAnAGwITXKTmohNUANjJVJ+9JTXYp9w
hqiiv6UGjCASHjLGiKS43CJ0nRTorFvziNxSv54us6dvZvkMyOSh0M3WLup7A7kspCdszgxEjOcm
ZvxdtTeHdrnxmNsPUbcTMIlTKQAcBK1OUHpHi8kSQz6m/QFpPUfLZP3N/BFjqSWPCsZSo3wtWAbC
K9qmLdYSm0lfGvDVLDd4CnWAd0AxirARFUZqpGiXzNLyon8MBMM7WJyvGVFG2JQeVGt+qcEoV4Mg
1anvzlKYv4kkn7CAYUsX6t8YK1FHtiYPIVzSGGUK3/M+kSY5R3RDdj47jPGoKPOy9Vem5n1noTJm
jgmCMPS+GLHIg4MbFKqoEdjBvrF046z4BrN9PQCjStLGPbRhk2IZJdqrH1Py7gpYKEhjfBJH2nwb
ePjVRlSaJyvjDTRTr1rbgYFBsAocqnXkuvlcG+tZSl7ncnQR06YVytS0HuptmpnuOShQI+imS04N
zi7cvFEgVsI0Q6b4QeC9EO9nwLCrdYo1koEWOfVp3bzPGcXHXUeEENWDaB7tGttoYSUzqYgAdC1O
JbY9zN1jRNu30KT3mwag34TcceH2Qb0DIatvg4UjwjVkfUn6DAUxElpEoyzYCov0YR1ziPZ1X7ym
xCjNQdicyKGbGHE29oML4Rd5AL+5TSM969JCC7zPp6Y6uSXopsIi49utOI1br6T9jS33YQ6j8jBn
PBCxrEdgAK2+1sy+CYx0PGCJIGSa0I03/egGhAw2KV5MET6MxIDvmhalc1UPAmlZgcDUc0KUMAsK
oSf+MnT0SAA51GxHEG00qwG8oEaemftQztUIw1WG6M6QyhqrCinJPoht+clcylyFIHifLA7mVeUC
cfSqng5Bpqa1midl7OJWYm2C57P2AqYRVsaVOglQfPgZGfrJMaq3vdmZW7h39XWwonAdqMY+C7dB
aJ+Zc/M06nE8MWKO9+mYKD4+wzhNVogqW6d4zjPX+bIkaLvYdDg/Y79YhB/ellMUp3qWyoeWoK5z
IaLosTPT8FL0PA6MHTVmAWXTuLZD9DYi1923eVzc+wF7qMbr65UVJ+p31ES0a2lysnvtMiEWEUlU
/BhYlQgcTkToPMgpDnaBV4/XXI/zWQ4EGOsOgKbm8WE1URNYZSxsYd8juaQD0erZim54quadNC1v
nQv46JhfEBt2xAKsq4ZbyHGjbItJfjiAN0ZdMnQLPhcQW4cqbH53E/bKEn/Javb78Tmb/IAho8MV
UVHd1ovwJU6bZDuXHvqHLuyhhTVsyPuwkvhcBuQ3Nc4pjiu1Mb3GJlNo8r7jpkGlU43hHks0nAk3
Q4PbMlOyElYhjpeN8DaDZFv28IV9WBmsxZv40COT30sT1VvpYocvA9ZNmY/MfDBLcy+r4BllXL8L
dZmu/Xwg/MACKMCjhL4jGaH5kZMJAtMqX7LeUuh302mH6XN6UK4mHs9y3xxHsLV2ITk/+m0MMtU1
OGQibu2Kc3vVykReyyxp3x1/qvdBTznujYBReP6891rbej3V00hq+uw8D22ptrMkq7F2+GUXkuZB
tEF0iM3G9hZefmEz7MAKaVeG9VUKp712ZU88WWsyMLERMGSe6+PgyIyjPbXTW4co6TBYaUngA1Qz
JA3ODh5msw5MtOuiIXMXJz5AHNRwxfNQNcCm05BUnDib1B0OqYU70iEJoodDRzOYKJwDUlaGcgmP
dOIBH0IFT87wZ0Ahk9gYbYlGZ0g7xc9ftR+uK/1mpVjK7jNqrKs7miUrQx9tiMYQ43gy3E9NOZ3i
0Aw3VZGXX0VkIPiTePlXlV2TKT3UvF05Y5msLgdycAcEtbUBDl9XDE5U3dE4N3LbGOzbQEzJ82jq
5mqh3gVfzq3LL12demGTSBpjc24is4DEhAWiKicBKG3k8gthNrU2AjlzCAAx6gzRluz40HvGvmuE
n2o34kb+/Y+j81huHNmC6BchouCBrei9E0lRG4SkluB9wX79HMzmxVv0dEskUHVN5kmIm/6pEO4r
tHO6ap/LrFYcvVukLkKXhmU5lU6bb8rc1fmHMWSIhKV0Ct9kaWWMMcZWsReBYXZgpSf3Zq+mVLQY
0JLp7azL4rfTw+RatjgKFYmVQBajcxLuRElKm5H4BdsL2AClBoCAyHkaESAUTVpZQoSFWr7k0Cvv
Vq+XJ9l7/edoVCQlOhGlUJeaGxY9yA6tqmD1k3McJ1FX6kcsBoa9JCp6V6ERuTY2LfKgpRq9r5TV
r1qj3s94dC9x4hhHyJ7VdewS/zJg9EGR0dHFLpw6VFcDvgwqoGzSj5HpozvASNNBR+hAWDVjW5LN
YRWrOTr8tt3WIzBdYTXZLItxHluBeOmJ7rNB4WMbDNov35ruznQ0HqUXQzNSC20lTeGzIfTchW70
zVL1SeUtMTwx/IVdKppgAC+GaNOrM+aAtoNI1FYYgwXw4rTMU0m1DuNnHcTpksPzn5/UOjQEs97K
BL9fqCTGIhiN9h1RcTZLAnoUITKKAllqKyNj9esnSM67EKzc2PL+BDL/RYsm5yM6qKUCdXcVjaK7
VnCmluPgHbrcU1BndbwWQLoWaaoYa5TpbItM0k0GRcfMXFZqs44qhYQyw2iDL6V0GgzDCilUA4FI
o8NTkmVVMDBLLiOCxWmH1dhJF14LXsCzRmi3pR+Oz16BId43trHKTPhNlmI9TMN1N50g2UM3uDZh
kbpvVq0nyzr2zLVmtw6KUZdNoJGXTBmHQNr2oixF98LA4DnoLDt5rgqn37QFlD9OWXtpdBWyuJxG
x+ha84IESfzrB8QehAtMYVpDcLADZZjokm990fKXhvciwEGsFvchq7ZY0RadM9zsZsowJSw2xTKO
WqAiiaUczXPrhxRe3FVMlxHFQv26h+RDNwyawj66qFK/IV/6Qbt6K9qKebDcDAyCHToX03EXCjKw
QSHAT4ZL3toJQ7M0nWQ3huI7qtQtCsp3SpJVBG9xLMEqDO7L0vqtRe6GgKynMUUPMAmnLLiHsF6p
abdrBpeFa3MzLWMOXnPXiXKu1cPat9MvOyi2QwAAEhwob+nGoDAzCYFs654qudogZN/HaPTSuOUM
6naxru0BCDyreGArnPN0wMjvUgAGKbtsiecHbXtfYnxDAJjopw5SsyUQltbMktNeWUJbX4V1y+cG
i11PNvSf867GHKnxj6hyUWUKT2G7kwVzZQOFZV2VGv51fc2NsJZVxuoHVU1j8j++YCkhIiyyXUKS
9xDztcjukBQNknzGBLIwNoMdb8jxmwcZM1Y/RAfehcHLLlGiwo//0tua6HRxHgb9lFqQrRRfTlI1
E9uWDqUtapURkSZ0s9xVwhUM2FMxXNXgKMrXaB8y0O7WLYsuHd/hwE+LJO3NY3cakfXbnpA9M/CB
IqiyaSUKW3PuE8RI/pThw22QCSIUjqFK2jk9T6IFBzOQTFpM6H6+djUF7Bz7Ml3ukrEJiap6I2dC
+eeVAnIL21HSAp30U8drJbttKjfcwDN1TBdx/N0l5qqrV20bzGk48GgOb6K7wXcbNZSoZr5oFca2
KIrCAphm8jvGiDHQWoUDoXDlO7cP7E2W1AQ5QqDXsKMrHc7AdjslyBXqpsD8qfY7jaYwqvc68IkM
4YqvvPuEGdKgpcn3QHmRAaYdiM3qCAYYm++yqHZcuTO+nZ2ffzjy0PMZVGKlEMvCUONNFWIOKFva
71rozxpAnRk7Hpsn1NHDbSnBzhr2yjK+WOwxjyBOC4FU2W49jiJFSYg9ouMoyAZhCBcmOtP9syZW
wfhJ0NGgfnfR3krPY3CZBOo9e+YR/57LbjoVWy1xljYlQB+1s7aIccskR9t9jDVuS1RC/eDMWwbI
09tayCkRDvqbBZP8oyXRw5XajCNz1fMeQxKejWwuLMYz00/e8g07rIwtXcEzhBo78pHiEV9nax/p
QE5Eni6SAVxJapKnwfo5Y3kR3Gq8QQjTZxmUk067IBSHn5Wg/+TVNpPujLFkwqy7M1W7OYjREht0
gLR5WtGbRoi0wrx711lJRjzQWeDchI/Llwm6zcgfg8c8ircYuyvL2uRm9Uvvscy77xGdbdsQ6ccH
0zjVuaz4xEi9Pfhi1Xk/XfsTehuV5YkHCM9Lm1XPgxgJ9GI4DdjOmaFHei1rHiaoTdiAYgcQgfyI
tt9KyX/LuEf8a8m4HPxQ5r3gbCMXYcOQ/wvDb5jWLJSm+KCNDgHVzy65m64bbgYM1mvQNWnWozG6
otIYYCYymdlZ47+g2gk3nFXoIEbUAGb0MbqXLr47Uxok2tLJX6uWx2S4eowbFSZeBXL+TDlG9qWx
Hkn/a2YPJQCbv1EhwRqQfiqQQZL6vDe+Uvlh24+iv3uexZuyDlHxO/Gn4E2PSNQEI4cuklaOfUCQ
X81KzodafMNqZ+jB49Li2wvvrvqw4hPXJA4P1GnaQABZfbVoQJpW2xjYqKqpkwlTSED+XCDihbK2
Cqz3mgsiVfC6Qs+lHJ5zy+P/p82E7xmVWE2wUtUI2coAHqXGC8yD3xTezDCsRR3ol5YfM+iOLXWk
sinKkw5rcUj5gfRdncW7omwgiDZv6vCMq0ladygJwFODJy31siONLQ4j9lJbSQyc9g82PyvEudCu
rofOESR1RpQI9Jl1WWNJw7QVtPzpeFHV6qon5yzmXLOoSi10wVNqrqd6G7IjZYU4GYKPNd5SiXNT
WDdwh6gS0snqWbVMXLHu6gXvJgKBUEGoVXrLJnA3QTwkmCokDKCM4UaHfoX7CNDRtI70Gw3MjfNV
FmTDKSLduWp3hHF6a4f40GX1tapz3HwFjg5n28IAdXL0WRIMMjZWzHHrlKtjyexjXZqsiOIQpK95
4qre943zDYyJOk7B4BLna6MJtp1H/nCXrDsVmI3HR9coGC4yc0q8Jl8BUgugrb8KTg2KHPUtt1gX
AS3gxXctWsdR3nqzwQI+5bfgrePcbku0gI0kQyL6qKN/wgAA3D3DrrrKgC0qs/0Qv0/FGtPr39OY
/W62V5Rjj+ocdtLFrluyMcFMMDAVfbaxicxkYUz4zSkVYJ3yaas9aY8LADzhSyeRq0cOu1L1Yhao
P0JuEYuVzbNsn0VyyuyXHG0kcniDUMjk5tXgOUv4i3yePwOrA9+L7L5G79WJPZtDIopMvsgUBwxS
qWSyBeeIGJlooxX3ug2stTenf9kOGjHzLZAMJryd2emwHbVloxgs30NQkHt+qQ7Hes58TLGnmF+e
IQ6ZMpCrkIQ8mA4YANca25nUP/nDDcyQrL/JGkQUQcHWbLygQl/E5ts9mumHor3YTtb+WWQnR/zg
sicV0OawL8HKIwUr9uawsbDkhETjSMKQmG85nFhO8ZmjGmTEqZqE2H/o5Tnx2lmkrDuYY6oazcig
e+upTIIG3AZSwG6i+iF4WObl1Rc7FHeBsW7bqz9c+vTMLBfOwcEg2kzilQvMUy/WqUXc56eFH6nm
XUC46aQnWIe9tReTHJPSp7FZHuJ3aT5igWav/Q6Rfmapgn7taPJKKTqdLiQPzUByBWJYqh9+CWNK
fg35VfcZJ6Ds0PS/OjirxjFF6xWhm5tEN2hbhI2fkhjB8umHdy25V/wgCQlnUu518V3Fz4izISSw
QYf7ZerKgqQvK8Tte1EAFYL35HQ3xTUBjUCyrdZtZLNXilsUIE2G3Bvvy+alsWIrmUxhSvCsWV+L
W9NDqPV+gIG0kPLbAKOyBAgYYxVihOR1PgXG+K/ljE7sSXPFXh38Y0hoc1ptCgTeuMZ1jty+IyvR
+gyNiwJiOUpWPEtw02ZmcxgBCvu2QPI4BU6yVsdNbyNB0gZChOvPPkIjYG39PFkHpAAACSWtLeLd
zoANEwLK46a3wB0udrHmssfoxY3G3DI4qCRgV/arwX8UWB2uwZVZqXPfMecW4oHY2/hA5hQeIawB
c8thS2OiqkveFfSLA06SyJNr9/951TklK65Idh2K11wedJnuE75DnQsjLAABUU2Jh2cnyyDAxY5v
0wy4l5po443+ToP42xqfAQ6KIEYjm5EijZyocfF4nu32r9DeG+cyifpzQimnxj2j3KRnsL5NZW1g
Y4ncR6aAceuvbX0PG0Y/OU7v7xG+n2/A7drb5VFjoUkognPUuvZ9ZJdkDfvcI7OuZc2J39zkF4r9
FtYMN4T+ipJjQFCUG+wsCDE2yJm+7xeJ/HBQKKs+XlmDKb97d91/yDmOls0BxoxcUx9a8lObX4Js
r569CqejhP3cjKQ4w7BPbKqDgGmoJNx0U7qnoPvDZ1R2mx71VA7wwtK/g54qORKzhI1DicXHZcJC
+8g0FaH0uDY61kvwpybVc5f9Vvm/JASzMJFmIGnY6rbMr7l6M5FPYpHiSvyIhhjRLFqA8KH4TyvE
lYc/tU6/Jhlrh1B96DdkhqBBauGFL10gxI3xNUFXDcRYgiliGX0KJ1h2VImwJZBo8m7U3apkCAli
pI4b6lufNdrJt/u1jZQmsbRZhN1N1b5GrnmS4sgU4br3N6n+AB00aFNsXr50mkvsfqrRrbDEhg34
CKQ5k90ycwVxx4je2hb5j67NTFNwducPKwkfoU1FzDXcRcGjNHIA8CGKzB5RLZsS3aCu3oTaQ3Rn
Q19IBZwFCD4ZaH8cpI+qGP/hIZwHIEnTkLLpOYZX2zrXzB4wPjF37wx1PqRsnEtyvb8b96cvfsdm
mXubqt/6sZhgvygtjJ8ar9iAgq7IaEMiPhV2qg0G2DDjyqCgxbOBzBcpIUMoqGMSM7tp3xK8zyFi
rAgql0VNnmw7ive2CdkmXhXv4OsLB31HqFMUkdYSNLx/kM2mIBd7WFWuevJALQsshV2K25rdrvMW
qT+wgxV154RiXfb6VngPADJyuPbJKov4uCuNGbSOlst88+Jb7vWrEqGTQTeZ5wvDDR5DZT3azvzF
B13N0gRHI7k60bzQ5KkiabeKyy3t3brOo3UTN4sci0M7eqsEO5ps60XKmYaDl/8qB74AY/DdpkFR
bOPkmsNflGBbb5Krkuo3DUFaSial0QoKWLVJloAnOEwzWMtxiqPUV+cNj7kOuT2iWWEyuFJicxGE
BX6G/r0J/feqIfu3V/euHZ0Mz8Mgi2a6ZPxseLXPKQz/yRkuqZkSk/YuJscAGXoSqSCL9tnETxUj
EFlgFfmqSdnDCiD1B4e4vtb8sTBLkc0cI4K1s5L5GH52Qp1RI+M+K5Sb5je4Fik2CpUGFmtOdEkY
hueTmuIF3GUyZ7N4IF6oBdE1lVMc0IMOBYl8ZMPTl4Gas7yGdmTvUVnI4lwPH5k447k2bIj0Qp9h
5AoIRy/jLWIwnrQ5xR8SZh7YmAIreigmzvIVRx6zjWrGlmaR8OFl3dPWlow4e/tejIL39hwUS+YT
yDUFyp9gWwU3j2c17h4F3B8uS8Htn44ASJWtaLxjwv1bsvKZVFulvAV2e7aqEjp+d4kRNnKvFGju
Wyc/mMqAo0zfDDF0zUzcTC9YtpRuVntsaB/zOp5h4INx3YT7MsKMjBi+Q6VQHz1MwrX/55CFSvWg
NM7CqE48/TNhJlvwipvaZsDAuCBiXWpb/b+w9zZaXLMLJjCVZKGZlwxLt7tHOQvuLEfsQkY6wz3T
EHMXtDxS02QX6pAcfd6IA6Pjt7pRF3Eb7jUBZgH5vGMDh1HeJeYBWUBRiAL8n1/SfLbayyRogZ8v
QvdAevDMxyYMyh7morIz+onZHR26Yi8qEuMrZB3JFEa2aLViR+zgvETG3ewjWDuuj5in2ubRj5Wf
mHJhq8WkbK2n1IvS6t9QZDCPS381PABpztMbJusGYBUWBN1edixyooYNBMWIk7CcLvc5lupgSom1
P2UKqaZp54yRaSq+AoiaBUeqQ5TDaPhcGxx00Qdm8KWApVn0y7Q9k6KzsP1q1kO3KUJAphHDGb1+
s5xuWxWQpyEVOJ+BP5xM5BiwJP7vAnzjWDvbyTnaemyDlHCZc+m66TZO4106qC+VVHA2YCCWDQTT
rQdWILeWHs1ykqRnWYasd7AuuE9Cpt567dINW8iaNo7dKMFCH58bezXByoz4PGKOLLGcS3vXNS8X
lHzWfLvGjoJXktHYow4fEsYI9DoekvwEtCaVjI2QqALdbiIllDqr5JLgu2I5aH+5E2HYw9+FwCdS
gWxSLikar77J1tIEwszDIBl3aO5f2QA0ojTSixPLNP6efak/zXZray8cuGsbGwgfzhhueGV0OakZ
11YABLXvGOgri075rngvyMHtGN2VGo1Y+XL0w9BeGEUGust1Xa0ygOcOEsfB8jCGbM12QtD0O2NA
1dUzbcTsk5Jr3yv6Mubhi/WXBB1K1OS6Z2qGPARqG10i2p9xQliKozKgfKPBZE8GGZPRvbcd0ZtZ
4pn7t0p9dyUFM68vBhvEjcGbavxRe1D3+IRktdtBiz5rFmt9c679nWGOFwkOXooKeFNJ3ipy12nY
1qXEw5xkQtyVxYflPFt5t4kO7UNOGImBA5+5S1ZhkmETRpzPA7Y0VHedMyQNmaiW3M1p+GvQbpQ9
zsp/LPdJr715UsAPvAQYJ1CEzxwIEYHFrMZh4Nh/oqXa6j1k0uDYAA2y609WznMwHEtOEc/m0L+J
kjH5iOwuXVTekZgVqikzu5TOwQ3XAzibSv0z42tHZyeIxVaqK6PCmTGsbWNn0p24frhVcObEZcro
99dkERaEAmoSQPW6XBckHhpM/Vi5MQml3nBNBAz1HGQJSCXyC6pmX+vgzAdIhON5yvCBv/ZmFU+e
3rT9bk2JbZu/y/qprJ+yJCazOWdEfWT50yYLmr1Gigo5KD5E+ZAxiscWX3NJGRDFRxXNKPvRghcv
bI72eDUCVtHWvmKb3p8VXq/cRlhG9Za1P4HJXH10WJqvWd8vDQ4aRmNvHW93lkMGwOw1uBe27Aup
qrNaZabA95wqGyU5hPWPGzTzSWPQP2w+Aif9650HI/uZgrYzgTps4y+l9NMzH9UoYwDwJAziUvPV
1EfI1OxXqv7YyQPTuxb/W21f0IZjBqrtpVOsferg1NsoAtzh8FdTUpvNZ6ceogE/x7ip/X3ibCtv
W/e/vfkBE5CGQX0LUNv2h9Hd082wCAEThPNKB7UZETg12DsAT4RP7SGhZkO4EcT/VfymSKp7kM0I
G9aZ8Vcoz7Y78yMn46UOLjYAN5xnIQ/GWOoz5gSL3AGNlg9kIV8Koj1QpMbk3RM50qY1pgnef5eZ
RgBOB+SfBdOrxM3LZmjWslsff4b/pRM0BxWGeJpTH3mdL/nkrdacTwnOZUVwry5B4Pk8Pge7xGD/
IYhkdYFsM8w2dGwdPEEJEeDGA5MpIz+MePBSivHbofcSdrONKYM83dlEePGy2D743okt+qIW2jGO
/hiLFtDOBvApbfIsSau1SnKN3G9vII/ty2rEyoDpUA4HKzy6w1Nmm6Ja+wP79OEajzdTP1TpRRTn
xvlKxafFl+wOWB6/Mq4axnoLDckVqbNLr39lBldWBojsQTQBVsKtQjwm/88T+iLUboPxIsEGDt/O
AgLreXsnvfj4EmP16cmvIPqZoFdO8qt5p1DdCqgC6P6jZtxXNilkMe5aFEs61ag18LHZyPUpItou
R5jYbFKhsxl2CW8xuKuIehmRU1hXrdrG7dRs4ECOuR99rOOayT2BDJKkOApwv2HsI356nZGsxu5t
nKtKtsAbST6OczMV/M2EmjSqhfrsn17Um9Z+Z/xGFve8CLC17lW7AuOw1quGsAhoWboSg1VrgE+J
bU6QSp4OczSx0CTxmIYAEJiZtNVfil8zKEgo6t+S8ZU7D2FsYwnj5Z/R7lr9WxmBIQYYH0y5corD
UCyhAKD6yNwTzAbQ1CEW0hHtE+wrHHSac7J548OesfokTlIPvmRYStpBXX2OLu+t/aFg3oaVEbfd
PNXfmaonpXhKdkvF+OPIj7jAf9V8tE4JNYOfhKGrB2tD835LikF+5zJfttmnrj4UvcH51iya4hdE
ydKwyU1BoAJ5fFsHw46JTGQz4md5UmWXxvtHj4qr4JpNqN0RnR+1yxADi35U3rehUzN+BOWHR6zs
xDW13O/JNt9HRHCdCn4PzcY+9eiwTXrgnDGk0vlqPnbj7JDoNPtkvwz2T+gSHZ3/2T3GSgqvYLQw
Jg8QJuuZJYl3JXoafRxX/2fOsg3KMTMaxKT1X6weXOKckrum3SQXWuCzi+XTtq8ZGqKWDHAacZMh
Tyb2fQ0gBMwRjspG+WbeE5VnT/0ssYB0ygGGv4LELjC20toWGkoeHB2NWFd1tjUNXqpnWt6LiiDx
KcEwAyeLWBsF5Nh8ObQDjcZgrMAcwQmryXk70slQnbVvEdPjSrAHZPBjZA9SkYCP+OF3IM84Vwb9
jwAZBBKITqGiF0zS0oPE51Gh/XA+0vhIJIXi7kosMjV5HJRjwulXBFYuTXMARaQj/NFmpXORyqc9
khiDssnYs+jS6It6Y9h2mX82GYNWKMFbWEiOPhyzEK0yrSM0Hh3LumLJpVf5K0ZF8yH+dLga+sH6
qGKLzFY4/1TmDenwJv6GCpvYmP00jMjc8TWKn9hcgksYwhAuKBOGZZhT04abMTtrYbIU9sWyf2se
jFGasziGRuMciYBOWc24QbSwreIorXSjN/VNy717wvAiH798aPIT+BINI6jQB2wLhRNCcISqccmV
tZTiatH2oAxJ7XuX37JsFRN6kG6Zt9MZHUEqFz43zIY2BdlD4gJmZQGCsSNKHrF3khMEiKysuup2
brEbo0vtwlDDrTzi9bjZoF/c5stX3BVXOwVGxGEdr1Juu+4wjE+Oqg0ujzeh/mkxOcMW1OynPlbE
BqR4B3R3lynxUoj8kwUIhrWAfqcNd17vXmN8aC2GA7YVy4xHOhBU4GyM0gGxTfubmrjy1YVju3Op
vRr1HtbrkNpINLSItF5V4G8zK1jmcbyBcEyRCvoX4IkKaDr9HAecYK5DBPVf27AmwWlvPtRiwuAr
i5wH0CyyDVfgHBz9gWXyzGG4nHUjhxirIUYxZnMKk2M8etwIDxBcM4sdi4IsqKIwqKnrJwmMbs7c
OH6PmvDZMfippjUREIuy+yNWzQi+0pzcbvgSDHOblwjjfV3FW6cWh4b9bGRDZvWDuYWHJwWRA9AM
8mdJ8mbKpPQnM+k08dACv571Q7yywgxTNdaX6O5Xt9Z978cKNpn9VvfAUVTS49r3BoprgWPU1cuD
2zDAoBQabq1Zz3HJzDrKnliswDFMs9uVZduzWAeSFN1leJwU9cRZzdronxGjSbAujnNJ9b3uESJ6
qhCIecUmYJ4ko/4OPItkBJRWrDoZPqyI5YIiSxxfepcedpoewM9RBCcZ8DD/Pz64k1HLHx9mcqrc
0L8lgXpT3YmF8z6VeDIs31zzbAq2vH9e+0zlnQ1KVzIA8rj3AHoIipmeqcJQwBXoC0jFyi61sE39
WGm17fN8XVXiLbJfufE+rV3pCoeJxAQOAXEO/g3wCGZ8FzVL58JfpPm9pECjaB8EspqaKk04+2k9
puVcJaEGfTzvqTepGDk/9P4Ua4gb4E2W6tXSGJoac1o317oRu0ijqJRYM1ZmzKgyPhFqaIpm0eV7
FztRiNNEKY/VkGL/Ir8wAettEgDJ0FBcQ5Rvnv/rV5eKk6uH2PkvVK+aG2zC9uDXh5I9a408hUgi
kCUPTy56n+OaI78nOK74pIs3pLKscaWgb2eNuIl0RkT2Lwt6nG02AwbfxcmFzE7Fj1k29FHGoQu/
SJfdRsipHfQ6LJeR2OEn1DkFkdHHR+RV47QzxahQkV0MB1mNV7jCQgx6jfJInK+cHf2A4SzmmPPU
W4mx2XEpB27y/0E8RQLqGCy7bnoLeQmlsx2LraBJz8wvEzW1VGnSbXhKP6m/jQzqdwH6M1LmocPc
Nyk2Wbfz608xbiLJ6Jiw0eg7QhOQfBRyb7A7T+G5mdHSUfd9wRYLj45pfkfcLyNfkqN82d7Sr7a6
vPvJjh5cl7+28+lYX4P2GMi1NFGce/ShKXF/Q/TJWTGGNMtRaC9gvfFhG6huHAYYhSDbzaP3+SmH
tdrJpUyfSQH2d4Q5En4ofOXh1Horc6GG/9N8I4bvw87i84sJC/Xqi5ojYeMQUDC3cwOXAIANDP+k
Js8Ag5C3+96Sa2ZjN5c5E5hwkYftipkv8NXOedXQWIZyW7BHG222Mwn70b9ieO8m+FyJ7ADfLt+c
Eb0jsGOlsKtQuHRPHx9Ck+NVYw2U8+lo9OI+YbqkoZdqiv5dgjK4jioIILAImX8oqOEsCgGotYF+
SLsHINN42JvFP20yk24n8fsUNl5pW6PetSSmddlH7KBiQAvcIqJsqZFxcNTUtz77UOZEFvuzMH8l
nJcFO9PUQItHGB0fYccdRWrv14QH0HMWxbW3arpP4X82ypUci8YCScGaxxMvjQG/ZwK8Kee1dD6i
SNv5aNMQiyPjJY45k4ui/A7Q/Lr50fDgGxR8PCcFl1vjMCZzyHocFoLbzRgo0cMPkxWq7O2b76An
ZGzmsmbzMcGh8tSRwZj5IeLIlO62ZSybd1ebLlXbuzot2kcm513Od0OloS/sbGPI2zhupPIRKo9g
ZH85WSblPhw6vu5iaWMfs4j70pU1lweSLULunabAj4L3n3Jy2pUbBK2jTAQGPJCkAswKH+novweQ
dTXUSdFG+i+DzQYQ/kEpNqnfnoyiXiZqjoYq3uRVhRmpfPldz/oyXHnU827Xb3SAnJ5HAdMjNRIr
rINEaU9POxdKhvbUG6vVFPtSY/zzgZFYsIVM8SNpOSPzqFQb0pGceNsJOgTyk/0U5LvxK6xknXXu
v7rAV4WUq2kIeyiXvvnVcI4AXsx2SjgH+mE153BYSn1ZDPPU+CqMmT1ctOFam/BXkCMOC/Kujf5W
4Itw1UPqgi6+ac1W1edZ+tNjjsmzDDc3eSK3NIAqeR9YImvaoq9AEzLdjWClqFF00gOchmyOmL3P
fIYJvbbrStLpGmDm7JfsB+5hfg/LXaOHTwv5ltV3LE5iOHT+vXH+Bp/Yw+Fq4djL1aWBPNk2d1ho
UI/HIXMpST+082D0KOaxHZS3WHdnBGNascackx65/5EWnyYgI9vYBPmrc+41mM76Q/eePDmIpTmZ
m7MTZvcpJ1UJ5BxGszEW67T+jGGqVJ8anj1F2dTKwUC6E7yE+ZFp5woZgBWAM9jXzk+efEjjhVrz
LeIfDatrWfxECtsMf9HFdILutmkeUv5EUnszWKnaS2inOn8Duz4aCkbwIthbQ/etWdQNRbU1IMdk
qr/UGOEoDdjDhafjJ/eRLaqcW2sj2gE4K7qHXbAOvsVGNO8sOAYAnbxiRMXRsXFf9Hq7dLV0hS6S
ev2fFuElVtWdAvZ+DNJdkeYLyXZMGV/4tlkzFZukjhehC5ZhyAjfUJaZAHJW3Y1y3aPk1SOKk97b
iZwlidWsrZ4l6ZivKka5CiGtmfnM0KBqIUUYX4kaoVDsWHkQJzINv6TpfwhY42NjzqLiAJNfJ0kw
xiQPVVyRJ3wMcyUUc/Ig6BG/R4vjFMosFlqa+Lp4jikSrgOhJsuBOVdgf6RgMrARzvwKW9A0cmcI
FxbM+Fd1Z2yjZK8TAdpW9crpCXzuie4ZXLa7Lf78iNXCT6KbHDHYmllBJ+OnnsAb5MRPAkn6AZy8
je//dBW5ZsYJVoEKaWRKo9DGZF2Zw6GHApGcKhJheDqZzmGy6gWK5RaIsrVQ4mEXWAGSoWRhoJ5R
dX0X0jdNZvWaiwft81thPRrtnsXvCaCEIWV6pV5abNa+fqpwxjFuMrkiaB/eXCbyqv7wMe4EiBPD
qJxPy9M4PSRNDrh4ektJsqTpZLEYqgV2OotFJUdVcTcxexLANRMWAuppI4G/qrIfVZ5fGtBhPv5U
Hi5AZGb1lhjeFyYVmxkupDZ2PQJ6CNFr87jAtsVykPh1e+d5Oy/5syUrTzoDACptW6JWbGeWcnCz
PekJ5GOXH6G+xyQgMps+lJuW2XE0qAvf6DkZSW5mSc4iFIOgEaMKD3I4SpW6MKWyQgKIFO8iIKrL
7j4qc1V96e3FUc+BuVNTHCD/l9FsyWyTbl/UTD2Joi0DY1+QBzvCtpVrFnaZUNa1Oj6TeIrtYeqp
gatN0L4F5iswToAiVfNcGRcnzfY+qROeba4nUVWVsy6mxCHuM7xkFB5mvzHZHyvKL8MMzD6cliFP
DONlb1FrhN1085LGfdhkE9DDi/iT3cVA8Ny4dz9aVVJdJPEuY1yQQd/okMUoEyIMIqzGnqlgKV7U
Tztf6XyWSbX13INT3Yp47So+IopXXFHmhx8p86NRlL8qwVmkmi1t1lBunjG663cFAwotvssGKhNf
o/3h+zc+i4ZrGAV9OWxtiNhFu2xspO7NooW8qPjNW60fQiYobFyQSxHLpKBbo1k7hOLcIM9GncaG
KOXqHdVVYJ9BQrcttRg67IAdj0HBzC/KBE5VHvhkMv61Njv30SPWa+60goUFqGz/2FdX03g2XCuW
yZLrqnMSBdztkXuflAwWsyWTAS8RkC36xXrRs/a0gES1KJVcNihO8h03f0BaqiaFQQx90yNAmltc
xj+2VqwlVoEGlPnIbN2qiBca0GxkR2GLRRF5O2XMNzWe83IqTIllr/cjgwCjyJeKBjqlgt6kbeNm
CV3+TdVyWHBsUiHrtTwyoyyX/0cmjsa/rsEqHi7/4+i8thxFsij6RawFAQTwWvJeKaXVCyst3gb+
63vTDz0zPdM1VSlBxDXn7KMnFij3DWC1Zct4SG6bfpZkzmnU08JxUya0R3PYC+Us5+4EDs9aB7ks
h2PU/46x9YzMeMcBuaziYO1nNjpdOqWzCC9SvyZOeuqNgJ7JORj9xu83IxAt14crPsM7a6ffuw3k
f44UpRH6/Mh0XmsM3sX4joo56hBhaAWyoq8quoVhshM9ZPP0JXfq77q6KMd+SqH3ZuYuCQ+lAbPo
kAXPk2P/GOxTbFkcC7y606h2DerZsuGoCmmlXO6Mulz3PQNTjgEKodZYRmzBjOprAhag2fLqYEAL
OFn1aennq47g9hYGmANgMK7N95hRsl3j11JvOKfwuJrTlSvdywDZe8+I7cSInBOWXiHg+tybCITp
lD6PGNDy1NlUIqUdM89tHV4DGEGZI2fqR00dLLZprd9EOM8g203uWqvIoJISZEgYzAXaMFqGeMns
Cp1xr1CVb4zuNTTxWD0XVJR9/coit4svfvrW59MGY4ql3aUbroRpbfXO/owCHWXMeDS0HzH3eD4Z
x1U7fdmx8wsFe2mhYnbGN1lSyOtqbUv/mQll1zEMTH6V75H+Q90LEDbXSCAnyFxMiA0jiF/TbTKV
s/UT7yd2oulfyJGt4Kk2ZJi3OjcPIx0bL4UNB3LoEBp/GIO+B67CJcWmiCtABL95+TwabF2ISfsN
SUnhYqvtZ61eEXy1aL2GKYy+cq27W7E2N+/48xd9Dkp1yoKz0cHhILYIrcBLYxkfpfLWjhq2OalX
cTls9SLcEOymm9PJ49tWZfZJlkFVsdWhFTP7nc3RwXJnFrKDoNm0otjakflqQN1BXoBePEKVAXkS
t11nXiuaEBfmdrWOg0tMgHmzAM7njFfKQDwunARcDIxdRf+JyB12kuUhMpG3tnyd8nvGfhPz8Gyv
WcfGy4DtdGLwraGRtF9xCS1qvoz/mxwii7L8z2I66ZD0jPQlHRGtY8bKiXVCSLYgxprWvCGYMD2E
xooX6Iwnag5nIbj200ETS9bhV1eT62CpRx3Euyy13yj4kgaxEmEmJGTHTONjlCdKWcdWir3RHsmv
fJb1Rzc+PHbS5qlMHtA02RzdS23Y1/BOUlaUbmY/IBRPzm8vD1OD7mbenOivmANXMXPgIPiYIK5V
u0qcUxJBEXs2GMhNigQIDV5zrEWPV5D0Ws7uudKKEW8FX0X3NNpHWR8kyQ44AB9T/ltG+OWYTFSV
vWpcjMHIEXG1eAN/9iHWEEM+oELseh4HgwArtAI2KwaKoJp5VM03kaV3iXLdV6DOUDqbllh6KFEQ
kGln3eduV952asVrL6rlNO50jQ2qgnOyYTx2sLr31mPqh7M8sZi5VnyKUNC9eGFyESU2UTuDtwkA
WbrTItPTVVTW1DoXb3Y1ZASsAK1LwaywN9a68CSJ+uzDs68uxXxbJfnB0XrKSgwvJUciiHD/1Eqk
urPna3hpfUTZLIJQeGTZlkBTJ37ClTJvIYKPRPwpYkScSz4a/2rYWxHDl5ojMDIAdVU8Wb46hyXG
VwwELbODkC++1PeVDLhT5iwetNSABFJoVZn4mjgcByJXNY4+xroeVChk2MFXPxxzSHKmujjDM5w3
K9tZSFtY5+WQMPXkYXU77hITJ8NI3z84s44wXnrOq7KGB/o15s4s93izQgOgrv6lMapADoC6/TWH
Spuh/BM3B9lgxt/10d0isdpufqb27iYsEdTvJG498CqTv+Of9Fk12PxHmR5EfdOiJ/672GoQ32BM
ItqHpRMkIvQgWErqWR/YN8cKuwF6jv47dZP7yAalFn+mQihhIVcr8zOxvIjCxn/S2INqWtJO1d6+
17aTojSHf68Oer5hZgfoPMOPci/InuLHWEbN9DqDJSQTDotUuzI+uH65MTsXUtdj1F5rAuEBVxor
x1jJ7tMrPlMuFGURjWBqG63Yj1ivFWp/vmHfN1cBUMP/9/qHXr478VvqPllY4kvBDDHYBAhPtAn0
vIF9tT1l4dag2TL4/lqQ/zZmSJtLYZInjQAXvHock7b8BpyuQ/WHRYCoFoVmZaFu0EP/bieDcY4U
AZ/JuS36tdnMXdYMTc7lC2bTux3+OdRio50tYyfF/V9eZcWmgNkoWmvi29E6Etl2gQ1yIlN8HeHh
i423wCjQqIPpDq4eOl9frHJMhsyPIzwMYYuufgAFoxYhPZ5T/o5+smxAmZkIxtV6pOHvqERaH396
H9X31M2WpUdtCLcsqJEseNNW2t2CpAeC55gAE3zFFmkw745HhuSXgLhixR4LTGhSuLc7WjudvwZk
YKEGOSWn5aZSWCK7xe+jQcimtofS6rM/FSNr+eDiMKnmA8lnQAyOJ8v+LvptGm5LVrddr++BoJPU
igSaZDIjvrJR+mf37zIcX2KIAMznKcNzA7evl5/j6cM2ERnObj+MJ3rzl6aPsUifuyFmPEZt5ohr
VbHJQgbZMv+s+g8jOaYB8spoUfjujPKDQTqzvwdCXX/cQe4Sh/lPCOjGZgTPmq2zX1uk2gT5wQ53
TZchqlxWLT10tO9cUo7WpVbsJn26DcUTzwBNIurclbQOpkUA7EMgXiUhFqEY8pffgU5Qkrw+DqTI
tahYfO9eNc+zH7ipqxMmB3iYNNMdqyreuRLpsEXiou+O5HmXuwRpNku4pQ+9MLWZHOKeNVjyWan6
GDM66qQ9wiM6dz6twRlfNkJx5KLl3Q/QXDuLgDJHF6yICHhygVOl8sXwfzzst1ETGCs1Tvhy2DZD
+cFM1A+PpL4KjRVMeuz1BP+wx69FbdDHWwEUPRT+yiFdD2Pu1tPXhMj9lU5/c6nkYuQuGcrgwXl2
JibZ3Bwy/614PXGI0Kl2VvzkoS2S3OkM9LAIkUYfbrKafKk6w1afvnnNX0YaV3VqGmbZ/TrydoFB
2aNt+vwpMlofy2i0yAWQmwy3n0fbzqA1s84RERE0wrGHbZhfIMQrGHqwPgYwQEIXM5vmOrv4iJL8
EJhqSB9aDCscj4uc10OM/tKqavbz9hziFyJGTJYGQ9/JJ6y8rXcdqwcLk4Cl0FkF1k7HXYbZdzHQ
K9TsOL3u3gbPLqSxxu9XQn8f9LfEu8Qj7Gdz3XXJdrBq9OX+nVOHSc5GUQMBAqJcwwLVAjQiRNrR
71ZrscbWVvo0IGG+IUVj/shQbq+qU+udLUKQ5gVvSt53wq/KmUfBC7Cdax/G67j5qcYQawttisfi
OBymRa3NDkbnUATAcEaGY1iNYTOWiH3sVl/apIWNrI9NFi3j1C7GHtw5ly2H/iGdCP/LrI2XfBNo
eIpR7hQSoZI+t0pqpWnDKVXTzoHI5QzeaziGW/Z5azNLVkacHYzA27oRnzfaPsLUSVrhi/WTdYU8
oQepEQkOB4S/Q/obCGz72aGGPtX6iKDn+EFZnLCcraTxVYjXBrWQRZw0vsxfDcsisHkkojEtD2NW
DW2FZ0oCMjCxFWJZ9+CPsTWwe4SNrdaGmpZZpSBEMu4aOC8V7Qlzdb+lYZyYFbj5uBFEILJJQpAr
nGGRY4TJXzoXcAXLMhfDjUiwdymehb0QcxPJSpllozPsIpMdKMyQcJ1S4JTxT8D/TUsHn3WJv46n
kEdUwwto2Dmvsri0LYo/K0kOI6WIhsUvxYjcexiTTQeT8YgWge6ht5guVNpCSrXDov+Rm/Wb7tpX
k96KvNB6V0hvj31153SUOJO/dQMgpl6q/40JjMtgNp+nUb9M7WknA6h1ldkpltjjR2BY/UKmKINA
iuBqm9MJtbBYQMMYseoYz5EmHonU4oU76+SgKfEv7TU2GUIzYa8XrFjuRhDqq5wmC/YyE4qQMmcE
KLloSkff6uyg7Hggudw7sGBc44Y+qShZ9RmayZKwe55l28RtFykudks8yrw595PDjI8YuMTHJA4f
2SuaN9eJvp3a/OWewcILIArK1iKpSDXyGJeEQ+zSTTYgWiS0YneykZKMCZuxyXozfN4Bzt+yDZmx
+6ssIeqY3WFT9choYBuPCEphhvylydDuDIs8CsuwF5N01mlfkUeWPrUahsyOWOsu/xo6Bs4AH7ep
j85LGj+GV2FeAMVuuhdsKvxpTMI5i6r90fpwPxEBWcl+3TnlRhjuM5SmjyLH+F7LghkLDz2fupqG
R5DZ+zHAp+lGGDChp+fWfoRGYwXDyk65ZyLAsU7xVwNd9Mx422CMzniukthtYY/DBHB4g4XR/+p2
sgpC7dLXUbzKFIDqjqTuIeL+gQO80Husl6IEwd99aWY8EY+EJqyS+cLp6f6plVsG0VUHeVfP3iyX
SbUMqAt9jfRW4rTNOXZIpw3y2CKHQKrDANojbYpd6UuDccPI/MLS0G1AbY+y8aJXcm+OCt+cmR9y
UbwloXZQNWPZMPROniYPSdyAIMM9xOgiduWxm5yto+AeUO3kh2lkctFZrKH84ORo0bDtkbdrHiNe
w5wBD+a+A5WP9Y12jiPWqs6N1l8s6gpfahuZMqfVEnJwFMkk/MWokQwK1p9KaXdF+pzL251nPjLe
Ml2KtrqSHI4ctU8ZcyngRmzv4yhBTETy35xhlHmMP32wt200LLQwPsa9ubEnyMaZ7r1ERv2mhmCD
CLVfCq3ZzewV1WjLOmoOtQ8zsMvm2TX1T0mXYM52uEl4R7d2/5oALbk20LLxZy55HHAdFu9hhuuz
K/8/lDDVBnbI7LL6iF3/D5UVyRKJ810l7tdgoAdNa7WIcrRUxkQ+qBkQbA2QhV6FiLpqsC6lxASj
yo+ABfYQXYX1Z1iMwpkDSDSchge83SLYK0EzaAtgRMuGdhAGd4niuiW5tt90EwJ6vDK6zjNA6B7r
g4z5OZtgHKWtddJnCy0g05RMBD0DlkKcS4150kt/GoYsMK1PFS6eCLmQnX36GMn06SuMp4jpd0oO
c7UrZ42cA6EQGZHAjhTg8pbhnrYOLwsnDW9OsSzUSU1nQK9PWgn0d0i2FU4f+oXwRveqpVtuKTzA
frZCucbYl/japSEeIn/W4/cu21rsgUoMRJu+XQ0lKgr9oAXvA6KG1BjXSAXXYf/RAbEqxn0z7rX8
N9EgKrk6JvxDEQJfOTds/AKyvjym90W5d8e/CFPObKTLix+rOEXIxfyWZxqrcQEZzz/U7ZdUx7nF
jrJjPRzL/G7SuSquXyCBbf0vBJULXNYlcHMUJHh46cHLgm1dykWbrNP6rGVHjdF23YIyZZumxby7
1qurP3XETek2uhzCTrEblvVLED3n0XPSXboKCDCj9o+E7Uhr/9Xdc4Wp0Ed4DRPmn1P+GBGxJc+y
QZvDD+21O3gfVv6I2cDgXQNUoOXhJpxLYJRSn367shlBtYR5YNZaSuTGaf9aq1MqTgFQXYAOSQQA
9ZCkX8QFDs2LOxGuSIwye1050syrcaFSsmE6Y1tXfJ/j4JKamDb7VA9P4M5xf/TlyaEJn6zxEXTI
YGKdCkKKDdt4LPXGw6MXAUqLSbF6LnNmOdpkP1xRrtFVNGsv+ZRYGSwMFeRg4lAZ7gYjB5TxNGWC
dVFGW8UwI2Qe5EYM/E9ucVewhf3WXwov3TRNv5sLfp9Ig7g+2eNr7xwGUs2Y+CywZLU2ums8RQFC
LNf51a2Hpz2apFwJDm+TiUCD2a3U2NBDHAfgOuhwWcfXSJLkCQQIShPXuriTcr3JfQyLEfZOyPl8
PdTCmNkn/1G6Xy48gLhciPLoDevKwip+Unm4LnESxCYZFQ5+yETt/bDYENFB70y0a/RaVM+WvlXe
rjVflPdNCYvcB9iBAYeAgxwFAHoLRAkY/2HvPksNZyk6lAAHZeKQpbQ0/bUW2AA6yMzbFZO+CDPi
nAXAyCd9QN+6qgZEcwfur3XQXosMYKDhgHIsN6Bg6oANZb2w1DocdxpkLc48AVNQkLzL6cLyfNqM
5sapL3j5l26N1Nb0vEdnaOjHZr3/j2h+w+7ih/2/qGMVpJDKEzZffHtcvU4WHTkPE1688DdEPt3i
/uqCgbkYsYHuq+NtrOmG7q3mnfUJBNyGzrZ1y6vZjp+gRj508GC5M3xztzxhm4Nc5+d/rXPVJ49w
igmOXYSQHD+Ee8GYJFysRgz9PYl/lC0qIKriCdEMfUp+47bhh9sE5Mw0DA0LouK2YY+vyNnoLAl0
vsrCXjnmLo80FmubUZR0H9G0awX4BkfQ/RT2P8lXUyD4z8ks6jr0PqbPwhI6tnPpWBTNxtmiinYC
86c7fCn/x7Q/sTYFGPpogKBmGukDXBz2QAZxOkoJ7i5vVRnoSr9srhAPoZqg13B1AuLc6s1EbFV7
3k2FLOtLJVhF9Iu8g/PUpIx/X/QuXSY4Y3Px2SKcU82pJU+ubpEvh8hxJd4AyuyEDPhiePSNvUrS
N0iiBEXhGPEwAwESzp09aVp4N5/a6SYdytcY3JP5iQutsQ8+hXORcXhUu5b9dEVFMXo3O/hSM0Cc
rK3ZpdgwKiZMRqxS8xelsU0sQOQgX2Q75uyr6JfIAkMzmBaXTBfrQ9PC9kwNOKjuawdNxoWUjDns
JQ6KfRgON79GwKZ9iuTehIS2QAXM7XOiqDlR+/IJYK5FmKWtknwHAwu5mHJQ0+mY7xGYR8O14rjx
qNVMQztNOZAsQhHop+1QrKP2mFv3oXpiNhQkh4hhBiN3v9mX7SbtNsjJpA+DjrTu4S2w6Ta4pRMQ
VTvR4DLT6W3Rh0MUWxUjiREuGRvpROInXyzbO/ttVhn0sB8aggOlx0/bsc7FKaKiDW3kjw1GySIp
0Wse4Nsuev7bA0fV526wogUipCmz0T8re2tNLhyLeREHJa34jJy3iOFJAkLWPwNJQS2X6egdTnFC
B86gRT8kCm/1toQziJwEYNt2QIQS1MmODI9y+kB7qZl3txTn0Tr24xUhkEEcTRfKHcgRpjhnQLFJ
wBnBGlbbt5JET0aVaLxAuTGv8qISpjgoVRRuauR+fzAeSMSuxguAeIAw7A0d0zJEL9WukvZFNXcP
BhrJvVpzHMd3wXYimq0g/j1DhVk107LKEs7Vlw4xcITkxSR3W5fu2q7sbWK76xAIOOXXLQ6884Rk
rm05ixhsGe2FrdGhMH+JlvFt4ndRX8ywdWRJpXFo3R9/tG6Tq/ZMRFewplnMAJ1NL1r8Iriby/4G
gV04Fx0rToF/pCjeNQLCEtrx54YgStkTYi2B9MHeLdRbwGhZ1u9Bz0UHwaUornlBXt0s9/hIctZi
eb9xxM88Daq197T8mlVX+h0qIWUhLFOSaAkHpObKaeXJ7FlphLePPYWbQAhfo5xh4W9zNiTU3WF/
qbR1kGMWMd+LEMFOerEKtXSArcXBr90d2+g6Nldc6EOWLasOMEjD+fdUOt6hj/FZohaoMTZiRVVN
99IG/rqfNilA+54Sn3dZbD3UyU1QrIZ2WJVEjCRjz/OUFohl3ruRWqrAadqPnykvtOiQLQQ8TPHd
wpPe8r+IEYHGCOUG52NQT8uU2Y6IR4B5Fq3ktJgqCnzECz22nCC6oESlnxuXJV76wWeQgRIrHTBZ
VRt2t8u02uXQ7aEq77qJeboGMIN80tFisA+jJyQ8ELGlbNTCwX2lZjGp/OxZK2YaC1VrlwhyPpgH
T7FcUICVHj6c9qILUn02RXaALg9QiP0FWFbEOgq3R/XjkRnUzEGnbBh0+hrD6mghOEtQdQrYWIDJ
cpeWAbq0DkPexnoFHm2tswwwqONMsCgiMxjHXGFQLoSdsENlZ8iStXcRsNqfoUSU8e12iCLZHHeA
OergKKx7yTLTBkKc8qnW5V/PziYV9iLUqq0kc9nlIdA8/wxWdh8iwbFokxrnzaooq42UIT8KMldb
2Dz24Dark27AfnDLXd3Z2z77ziOdkwaEHOk4bpstLaYkhXur0HT5DI+VjtC/yDe+KtdCfeI5XkUW
QSHFbx6kaH/zJTi+hSv/WI77Eekjp7b/QHcWIpaJ3rknrfBQdbBw+LDQBrUJg6/qDwGRrr122NRL
10cLPq56dTUpeL1T79JDbeX0ouoIm4xH5vcpyatFxtIBBwkPCxukXmxqMaDx0ZlTYRxpXvsswAf1
JQOAXuAgSRd13vXmns+BF9uqe2TCQCjcX71ZZ9uQzUk6mp1jouG4ZcqlE1fYsAGayAlkic24ye7v
boQPqDd5zVAtjxRkzW9rnvoRUtmqc6+6gDASYEmeJxY2y2WkWiOJMnC2d+XcZQz9v8oOnkwwXO6I
ppdjXT1JQ5Jfg86uwf/FsmiQZ/rrvdCCl6D4LsQpTRXxltraKtj08oQU1GjJwWsBQJACiKIJBuMm
4VXRMPiN2vCa8DOkHXEw48WbTmTUx8Gn1ZCZO/t9Ucd1qJBrfwWwj5SyauMN04FP61aq+KB1ci09
Dgocau5rU5CYm1BPswznsJoaiq15fD62zXoqgA4Wilu9XbrzGJnmTmr22s6JIHppo/I42Dk5kluV
rxvjLTeg/7N7a761sL42ProBUg7tV2JwMl/bxszz4R8azSlyoDjhioFpSfzBC2/xPz1CN8ugdcCo
VoREtbPQRcvL6AV5Xb0OymzTcv+rft97BPMNDxK2jZGVlP05Opsun/Phlka9Mxrq5Vn5rjjIh5pn
78pih1QsYOGoZn211DFZOcHNoUptHLQvX5oknDTzgaFx/G6IfSIoeF2qQ13496Z2z2VAMkyMfoZv
QgzUrF03rF09OCJyDQzv0njaua7to1t0+4D3wiDhqEVsiCt5zs6MtjOEhvwgC7Nss5YA/osNi7RI
HTWuVYXdI+Nqn7Lz0L7L6RZI4rDQx+EY4t/0YgvXN4ShnDnGExYLHo+ra/6m5YnZYq64756G5KYV
MEysGBqFGXvnwHl03toWxwE8Vkh6hEv9KVYG3jSFTTh/r6W7Kvsj2+p5s86v6ODxjjnhnwWgq21u
HuwIm+4+KaPlQMmUk9YIRyAjCox3K3oNgnMEC8RrPovwnhlPkIrqnjxAizgyfIH22S6addWfBTPd
IocUEwTAw8O1oBEGLd0+pZ7CEOMaxTbWTZ4TvSS9AMwiLptiFQ/WbLieI2rspS3Ic64qxgAWdl2d
VAicOmX56MXIvAU1EjycU9ZW+EW8dejCEFPG8KpU+dvV0L97xhWWl1eHZJ7qmPnD8t608bXGMlN/
xtkruruJPcVgH4LMwXfyq5vfeq9WDHE2FTK1nmGDhkjWtX99xql1d+6sYRZD/ktJ9OAchd5jsN+B
IFOi0aPcCuUHvh1g9Nzx31l4NfW7ifKeLR2e6c86wa+oTmFx0vwd7bTlX4t+P/I7afWem80s0mVt
c/jlh2hIz6W/HbtnuIhQrFemyRidlZwgzhrTr61VOBlXfd0fRUA+oT8taytHnVHKU+zMUyY4p4Qa
0Fu3d3N404aPMf4L6cLT7hzbIR3b0aRek6N1sHQfZQ4wFzBFQJdUcDOwh7TYNOrUfwbN3YHqJcaw
SV58AUbQAd1QXFzqNzZj1t6Gw9NvpL8hdQAIkYAb3txKHeXUsWspqWFTTPXJYMCWdi8ifEdq2hFt
lS+DHvbDQA80tQHwHIKqe4sbbI7P4sV3HIKwgWwZ07ENgKh6RIGsvMph4S0Xik5kqqhDcYJuZB7e
skp8dB0fUwTOoX634+AuO+0l0R4asO0iwMTgMWImkC8mda1D5s48devjjlKcRW7TA5N/j/TPOrAv
rtBwR95C3h8nl/sOWWaLvKvKTNwcAABKzP/V1NQ82enK4Z7TG5gmdb10vK3BrWm5HsMAi1l4+8aM
ALEWK3hsrpOTArriJ+Fc1tHdEi1C4NlVzgeiec7MtY22ahgP4/TVWz8TKIjc4KYqsG+JHIMr7QUj
schz2YTR18dfDQMIL19LdlU+ddqEoJ1YZvfWUyHq+ZUIaNfR14pOJ+PF1Z7c8N6Lj5xHRzOxDPHi
9tY2QrDNgo7aqX32gnFr2fq2T9SuBDfa+YBc0Hx+FQnxz8iDeGwibT2Sm7pL8SYV1ZaVGNq0X2U+
NSFxHHiJhhqL/vPQTgdNbV21tQZyhsauhSnDzgI0QZWDkuO5zrlwznNvZFLTvYXU7oZAYH2r1D5x
gw0FE/p3KFhzGoAOjy3nHysu5eAiOj7LnnUC2aLAF1wDbnLAawf/acrsTR6+VN1dkQTtmm8luBDL
QHfrrFX1Nus/xpbEaRzrqN+wIKzcahUh1QT4mYbI/m3LeeeWwaNB1Y++AMnQmIYbKQZKSkoD5E8g
GN1lqu1dCV5cPjtK3yAofR5QrpvEkCUPh8KGXICtawfEFat/XbSrtZ0lL3WBK4/ZwBDp6MHytQMW
DA+fRhVGiheyyFXLmeHeOoTRg4OaM6g3Tt+8ZxV1MV0nscDI8vEjRjVUIrIqQ+xx0GC7tWg+u/7V
le+9Q3bJt4XNZbzOF2kCrtm6SKv5tiw6YhbXMirPhnnjVZ/UUjYvFb/RNG9PBD48CesAJm/LupRy
a3TIeJg4IEmezcH7zOC7o0Ub4CLHEFiLVxO69mY6dwbUfv0jCKalNewt+QRqu2Oi4qD97fk9u/jq
lB9VfuzKC9pLlEwi3WcDOet3PGMPTXjfGZ6pIPSuHLwLNJVsCRqqDzcuVjOstkEskKAqieNOkqQ8
817Ok14gjwwf0/TtkXYxNOeCqGh365Gb26WvGP8GxEzD8CXzewxrw9bviPTpJQ9FMy08/AZc+vBc
zeqYFif6iOVsOezAHA0FA27f3pNF+qxUQnaK4ccrhYyiYkGrF3jxsxdZ9LhluZxYQNiedelG/0Yk
N5UAO/GgPwZ2KfnzVowkkAuZvlpPhIv0pAbWCp98xWCssVgX6En8YWMhTYCF/xsDk3kko20/fLIq
g5cn38PqXHh97qJs8DfGPK+EMzg8a2Z1UPZjEhtHkWEAfkFtNWcbsYynLQKmSF4KGoulMw+mSC+J
yW4Q/9jfm+0HvO5/fRm9W1lwYM4ktQN7ycywv3Ti6VdmsFVgLpDLmvSF0I+ObfO/EQB6KMDRcCi/
PRUy8LZPTLXYMOToFaNlofXvHR0Uq0ChfZFrsRMEagRol5CHofZLuRhWeb5qQqov7JTRLmP26+8r
BJNDUP7RJb/2dMpu7TxPLQ3nRALckB39vKIr9nS8M4zGo9E5JrRhYfKVlRS8NDdkHiAQ/rLVU5UQ
A1OVr6FdbwZL3/sMP8n4OjXmmYRkBTAyz9epfzOsATg91D9ITC1NAIW9UggXzUuRvYQS+023ahOq
chakA0sEWK+Rt2q1Z3PaxoRDJucRV24ZOgstZsOrv3hly8tVnLoIluuz751ldJQkalYK/fOJnBjB
oEYceT5AR2M5BhGzauUxUSRAnWA/AaAm/nRiHN+vhmYPEGpqIUIAcHMy9rfAOuGHc4Eyh6W4sAaC
B/3XoN97FjOWBbdwli/juYmdtuXwaZTarur4ZCTxxTCDymwdMwYY3Zq6Ge2T0QRziuu/psJVKHm7
fUISEL5CbbBp76ge+Nji79Jmgt/WizQ4pc7DQxIZ3EIK8pzpqZ4CNCJbN7+n5tlG4p2FB+UeVLvW
PBc2Bi0xiyZ1Jaa41zU8oD5HnIbI4QVT67oD4mC0gLHyl1DfZcEx40cxzRUBLuvBOvt8+xa6u9Kn
6KnrhZ/copTBkvE5OB+zMER2P/nwrU/3AK2sgFWuhwzRMOjL7976lRo3wXw6xwYTCqjr7EgaBvup
sZNQNLEzttq+5h7VMurifa6nrOtCWAHXQl5kcq8R9kfDwSRFqfnUPXiS/I7Z+DQ4wCmN6tDpDssj
AMv4tHz/pOun0cgvJAGwuu2BBHCmccan1PbRi0uGhkKmxwBOdxYd6iD+bCAX3FxbG9FPhd1SEp2d
gb8d5giRZpeUiK+oMpChlnH3qXXJOojkQfGQW1joxTXFRhhaG5ItZ78eHARUlnF21Uj1yvDwpWJ2
FH9aLI0cxDdWO5Ps2D1OK7MWpHhFJxhNoN17RpncuUAZ3GLlGrui2JfUi7hP8/LWsD7LkGwk9p89
fLjFdci2CVMV5fyM5q8ZX2R7DnhwEvZ6E/JWR6LHwOXqNYweqbpr+cTw573M1TEMtGttB8fCa7+L
nO+codCU6js3BOMLrDlPm2eRceGUenYM+nFnetq/Rre3gRsTuUbh4fFncRiEpeLJK3A/xv65VOSp
CQkliCipKg7/ssFZpi33VVC94yL3gFlVdymMZd8Uu6ZGrG2kE2uU8G2Y5wc96jWFy4mwAAYaBbcL
nlNWOqJkWpUcp+rJHzk+yJMI4jdWyzc7hMWkQKNOXctcPqOM0dof4PILgg4wkCrsvno3LGIFj9GA
A0DCbWO7n5GAfDI4VO46UAwIuD0cKeuGJfNKLoRHKwwKFOW+4fdgQ5wWN2vTw7TBZchtuh9EvBN4
INhfs4Y3p4+oRrIFkyM0zM8yTQ+1XiHVEl96Nr0YXr/UuTRlTAHbaPtYOAfPlWvT464HdLeRdsit
iSk3ZXavUQfWFs2RV261qPgcgvzUt264aMcE9MLsvmf1NiKmF6RCQTZpfmVdHtDzPPuR1iIyD84l
KzVFcoKFch/LrFhX4Lx8mqRWL05TiZN8IoK9zRm4FVgh3VXkxHg6wEgqQinjZJL/lMAVhczcLZw/
Peoukxm+moP7pePKKur+3IiQRinfOhaTmAgDW2dTKzdbaSbOMs6qj8Er19ror+tWP+mgJ32ES5Rq
zlvpYqYykS62Tvum+czc6lauRCkIHeGFyHyLxOjMuRYOLAiRMj9scYm0RDLgW0DbaabDZ1S7chk4
yQuqGeb1Mt9GZbnxUpI/Bl9HDTZg+giT7D3xgbZYWEQFLPj/ODqvHUmRLYp+ERLevFZ6byrLvqBy
DUHgIXBfP4t5GF1pNLe7KhMijtl7bW3AXJpXKPedhMZ0Is6ZrvtkNtnngNM+jclD1ZvfugT56kvK
RjGtahb8Km7vFpFOPXViNJKgmTJ6wi07jOG+kH9dpH92iNbqyj9mIx6hFF+D47/pXbs3AQZFc0xL
p7F5bCB/WVp1NSqBC1uACXKDeJtX6jx0zq5ruXe96q2emo1S3DG9xzy40fW/1EBKag0T0xlwibY5
20+u7eieHZFePEF7H5ufrVV7i9jDIlM3Vw6Ai20b73X2SSzVTmcr2DYPyGeczuIypTg1+S1ZIh2G
It572JAc/3VgFm9GoNyN9UAkm2H2iNKCJ4YndR2feoZkMj4BtXV9dR/qf47ZIMpD7mnZOy36QQGU
V2ehrhNtkB0dbe7ACCgHvwwZ214qTwETtcmxTwr7ipZaN5qWN2uIV2yfUgaoJef7bA/yhPPQUIC7
KRil6K3kdhO0tDjg7Owt114jwpTdowg37YSMZgJqxAwd4IJunQzL3M/he96q5WnPPQMZC3Pd9Bja
n6P1MNHaWPlfC/mv4Ej2GQ1DPGLNUyWsmjByBCzv5J+y/TXRJkZMeGpar6ryGrHqA09RPkXlIfe+
pqjbD9MnDzD3GBJ5EjrUiP9I7S0TZoVV8+QDIg2K1xQYQ1nwt5Gd+DkLNlv+ioZ2We/Onn2K6bnM
o5ecSWOV4DIr2o04/h5atO/+Rg5yP04rA/RODFaROCAMvEp+xUyFMobRGd4Kw61+VF0uCyZ581Cr
KAxUYgB0+YgpCbITrddOTB9joF4itYnqdcWGK4PlhvG3sra9uc54sHR7IwZ5yiXvns2Bw2yBJma0
dkIXcIYdXr1hO3JZ1/axsI/DdGyytWO8BCNQNcKw2xIbN6rD4n/Krk0GWz2chvYhjFvXPxJznv8T
pBp9S3xXKIquGcUjhtS9q3cnlsyAPxzWVlAAx6XfNwcf1X+QXSCzCQnrAtkeaxqQAfnW7Xa5Q+hj
jDQjvRv9JWuuBboIQmKWJBDtPPnmdsc8fHHnVeZJMRZpxvRsBAapoc7CyO6s5g9G3fzoqdi6s5ci
KG8efJuSMbPL/5odt2whjJlxUv/THCAXLaKJrNSChe/nWzi5F0EeswnNLppeZP+Rt9ovtMPcfIun
pTYX9+JQN0Byr5p34BNLEjICqPNhJqNPL+RvZwYMxlGG50vb3GUMvLtUgv8EZ+Ec+jzci/FXpTpx
qmgn80/UOyZAsISfQlb5uw2mCYLRKs9uHeViSX6FfpzG94Fswf7QDsu8vAUhEQGAF2uORwx7KHeI
yjja4U7V6xLEgmBiQsHLRl2vT662KyC9k/xiU3sJKrfYZcM3TmB6GXAZTcB3d248sjxRFSiLztEH
fK36Y+uiSAnHG8VDFxMCMqzHEOiateeJJ+Uok81T068HMkwm6soqvVRc+V1+rpu3prg6GtwjRq60
p/6HjThCQhae3oCOIFTAAWdxJcrpybP2XPdRvSIh2dX46l+K4hXniMd6m4ICBS9wkvSVQ5DBWfg0
OaiFRqUWpdyUBcpT8FCoJ8FVwd85IBoRbfrQHVQ2y8rgCee0s1jCy8OQBefA/2vTBPJg9JG1JFb5
jIqf4wC0B6cfSZ7siVjV0hd20cpjwNTY79jSFuPkUISRGuVtQnLGUAgVMzTaf2XGK5LvQT23gcJB
ChX3SnoGc03HPxmVdxhDdGa+1J/6Jv30Ih/PPSOOdHI+pGCvHVZvocdnafKHJCaKRmVsJ9OCh6tp
SGqQmjOgwo69nHAZmfk0rxsfjrQL+n5nQIyFdrUlKD0ymzXRTl/glzd1Qr9noWAT6UR6prgg2V6X
hrFLQ9bDJgsR5IDhPe8YwGcdK7Mhpxo30t2Ym/tKC34N7vlKlLeyJU6vM79MDEeVXl9MViliZO1d
6f/yhNlVka0HhNKBMZ3scAR2nLMS5WfGpK4rCjyJ6sLVLaLsUaTwZkn2slMZryIZ7bM0uDQ8BAMh
PMi/FrLOJsx3+TXjM/Fc99RK84zaca0TYd70I/jClpa7ucTFjJnWG3OWLJvkKmg/CaQJ3FQdkShk
wXFY6UjyzPiWRe0e0cauddOPvoGyxD6rC3jaRHeIscoDfLHfmhqRsz8xjLdnhRJCvKRFvUDvaltk
NynpYMBIg2d6bP6SNtfurNT1nVkC64wtzMCBgzqxQV+HeZB/fJsCrKdZt4Cr+An1T+sa2tEc6ax0
z4iPxdh96XUUPDvUy1MWKNxeWE8DjwevdN7TBKh4QRshGRrUdXR1TblOAsbV8USb30jCgPsofU1D
n6bFRSwosNwmE/7CqIPF1++rzPyI0wg9m0fEJ13NosHp09PBEdVClS3c15bAcmL0MgYnXUyIAfDX
HuP26KJM5JXtLCZJvs0UlbymbcQuYCCXpg4hDGqq2SL8Lpgvj2IIFtIjXa50SP11om1bbPG0QIHI
TmSS9LB7tnaE5p+epsctbpTH3Gjg1NWQdAhMYiroQ9apWZNtyhhJm55kZGxSly1Mr4acwAxz1eYD
wmpHOOu+o18fNdT7eW3VKAVDi/ls1ETJOWCvRzePhyxJfPvmTBP6OnsololZUvE6Cg+7hZvVrdFc
am1F0dBCKZysMEao4eT0bzavPqDWNt2YwhZXtyX7dEhldXUcYRxEkvDCqxJ+gox89EZqjpcuS1aC
qvKYS2QwvxMjOIj5LfCjpNjKybfOg8j7q1FGhK6OA94+Mx/v+dhHj8poJYwQVOpVQi1TFOPMQGcN
lBDXCNbbE4y4BtixtaXnq96OH4lRJ+8gEU2YCWjuhcsMP0BEATlmxVbkkg505fyLnBsP4GDLAryR
06OrCE/mnc2+RULfH8XRIRgkxZuryqU7jto8zR9PVZL5izoqTHCQnQfik7XncnDZGSEcjc4WpOY5
XQjDT8xSPxqpwmM7Ucd6YsVQECq6sVqXaQPqM/YEVoZ8PmI2n5nFxo4nBFO5Fx+kBtGWGyQls6Yr
1onV+0cJ92wHEKFbTfy8C7fiRdUnzUK0U4R3150b+sQAtG4E8Xte1WwEoYddLQ0dUTbnMIyx+mv8
xDnVXQNTtmrRwKQYb4LO6NaGFaEHyG2gVzP5jGQZsRVag24nqkksMvVwQdPFe1iX8FxacqLrRsxc
MCM7ZaHstop8zpMWBek2ELUG+4aKuGzASYaDldw8hv5sHqruA6GpWDlTLN69rmXWWqAHsLzUfoIT
NvfKKVGDsYlVSccLuBpM30dGBEOztAfWlWoChlyXEuN8ED3kpHk7P0JtyIRzfJW2xXuUT5iaYpxM
fc8UK5o62jzSTJkotc6Jbh6RtsFF5uh6cU4MNT8+rC591rnIKEq1I/IWoEKez2pLaWz9lJQ2q4Mw
VBrNeGwxOqx8gctLI64NVaoCNWF15MNliBE1g2JTTVq95fVql26D/woMD02r6LsDYa/mItBR74Bu
E/sm88t75dPlRIr5Jjgr/FMpfjACZic292w4+GSLpZQusuHRbZHYQSIMDf1uzEv00fRnnhJSzyil
tqYSYn4Kev7eyyk6yhaxUNHyVNRz3HOo8njb2iFPeFYNxK7b9bquSvhgWcW7MUykmYXEjWwniegh
bWckQEGYYKVhGbUJ3mEyyGwQ/U1+1rTcX42IvLkKJpTOOSyn0Jz0S6kiIngLi61lbXb9n2bEVI+T
iaIoq8WBIOXRUjtCh0g+zFABFPpv7v4S/MG9/qEzR69B0MeWs42rT856NjBYlwtosnp09lHpwSX0
Ov+b3U2u/U3Q63OUWfXod1tyHKdtLKBEAwgvHJLGwYlMdPe1dkhxJMOT6QBZR0AcJv29hqKD4m5W
oEEwr+guZYR7qLjXcBu9xjyL0mFX+7Bb6EnehBbF3YTTfhz0pdW8FEjMHaxV1cgvC+ttRi9adQgr
kfktPsnI6LdtFunoUr0VCrdXI/6d2l3Qv5fRmxEBVmV1zfW+5MWFWbA3XJfkUpS4HexLAdVWMNBL
mPli3g8XtUc13b5Z/dsgf/IBYvAfBPOFY/FxANA07ecM1yOSbVAYs5k+OapyHw04Lv4Z8qz3p6Yo
kTHT0rjcRtNGJy/ZxWY2wfIZsPj3io3ttyoJa9pq8qgziG3IAihw6rSog9xdo3jNx4KB9Drl/C+r
ZIVsY0VKT1qtByCHUcv6G8xwr6MV69jqUZIrEJ6j+NYDUpVvhfaLli4rHpn7rof3IGVFKN/q4DUb
zlF86csPjxRL+LqjeGEzoZLHGL7H5W2c01u654rASH86e7g90h5WMAYED+0Tx/WTlhHIJNj59WRI
BLSBOqPt5HsswmNmfU7DR+T8xFyGigJZnw+ln1mdVNWAK+aQMS96LiQ/qZOyrg7RjBGPMYXuHEi7
dB1zzaO1jRu4wHzjPd11g9IZV7SWwkm0Mixl5Cc2/xRUTkxLO98d1zNoknHUdfifMUJ8G4Qaezwb
GHQUwAHXeyYOBGHubI02BPj+6S+zmX5LqHXiqU/29FuYfT6cIgU9Y2B9WGtlSoKpj5ymvXG4YbYl
KCwyN+B7ieoGcwESM4WJo2KUjHQr2KdkfrPaatcSyJXoSOFPifnjJhff+tBdQiqO0vnsmltuGi9T
ySiY4D2tDPiQ5Ha+3OheiBFC3cR1SC2ya51vTUkWF9wXVb7zs19vinGKz97ReiPSf2OGkIvosLaN
Hn1xrawJ9QdsLwQbs5OFVTxYBKcEqFW1/YodyqLlw3S5AcD1irzWNtwCgCEjWSClardTVqGhPnXW
ASceWQRPBBVmGFBWWa4IUDeiQwTNwXdZcCXAe30gFZ0/LMsGrZTEW9IS85sXGrUR7g+t13ccxsc0
nolpTdRsGvbY/ZwIo8yV3ufOstOTg6mfCvsaMh4coa2ytY1tZymc9qsZ8c+SLOQ/BZCOHIdNiY3S
e8Qxxv46JNE+gh1st3ujhEsAoQ1XSTpWUB2QAO5hjuoYEhyF94bgBEZEqJwhx8v2w2OZaQ35yugT
tAmIBwV1lTVxDHOv+Cx9LW5QL0rfpYdtMR7NT0zP9BEdSBKiThU5MuUxKfc9OiQfNX1CLWbSlnq8
fuUAfWscdTpOHRFNg0ARqJf0qXhaxg35TtOUA3CPtbjNzKHFrqgFNpEiLuB/k7wiPyfFMLrgR6VS
HOuBDeetMeZhIrDoMNB/+sKBvW/0X1ZDxFSDSNZxkzVsT3/tZ7b6KyL1Zw899ZEYNkaQhAuN/1c5
OtcRg+QiDeOjYQbMaGwYNEp/D/rga7Tc7eCx4GPxHHl0OzqWKTv/SGjadNf9tYLfQP0btEsMelxr
CEGckGLZALjRLRYenH6eogzz9wAsOiWiSWCEUthlx1maTovCgqE1rno6LIwAsp63KI0rkYYJD0RE
1SBwhWngELLc+TayCYBE8xXBFysJ+ebaFwwFWcbNqJ8Ev48FXKfvn2VJ5E6kQSGlty0C6m55Kqrh
5qEgrvX/kXEc8Y1L2p5d5kuj07DnxE64HhLz12WCMcT7vjTvxTyjag0O5zC4OjlQ235rkB/Zb2vD
vxtewGyqPmPdKsy11BDbIiFCEblLSBH35KPOoBOERAWl/k9nkHrLXImIC0Qzy8EAiZIlhzSuwlVI
bvE6H5ABj7GHYgn9glR41vqJYIYaAn7zJqC2oRZd2iNKGsgn2FrOVTxcpzFyVlbj2ivGtlfCfc8+
nwxJCtOzR/Qq+covSadWotKOhsjQyZZM06MEZjjuW/7pgEyzn85p8n0qLsf6zLOvydpLTlUudxlf
W+boiniUKxUkaTtiA/Dqq+ki6FZ19pEaqbViFfgqFfgwB3X9tC79ulsW0YMaIOZGoHywm0fMH79q
/LhYxVFhLT2G/7AbpjbUD4VBkJajfjlAXn2PThPlC3stfJ3Y2GWOWNyy/GUD4rey/4VsOUAFPbke
GrUWH8AwxYhnJ3Ja2QnL6Zjrb04B819nxg7/gw2j9ukgd1UR3PeanARzrC5BgR069a5CbTxn5fPh
yFVrlcidizvWGqBw66TbpiPOj4yIrH4R8Zl7xourY6dpEbszmmOU/JOSxzm33wPGuK7NnlR17JOt
BqTCjG1Ut7gJ6uhU9VzRtJFgZB69920340pkzQWiD+TOApGu+K7BpQg7u5SR8dYHWrt0wJzYbhsv
lVV+jB6+OCyNz06raJXLz6n6cufpZjFbl//FY7RU6WvBxihnDOvxFjbhj7JQ6WfT0idu3suZlmGz
YbAyJexwMGvWnrMriPToySjxW4EsDxeVQkYdxeLYtaeBUwlzMpabLgTn0Pdbj6XfUJXRJigDJuDS
Xinja+JtqWoWzGOOJy4kKhpSLZ8fQuEq2Uw4WWrzXM+AlymiuLxVFqGoRMng7P4Bz8idXYFpQnEj
80c42Xc9D+Uq5MtO6h8TteFYBMDxsp/If8kAW84Tbed3SOCdzhBXoCJavAyZA+q4NJx+TwcIIOMp
VswHKwfj19BioQiIbFe0XFXPZFEMPDp+wy+W1UdLu9lcPwVBYL6sTpNP2x2E8m0wZk2HE5+SNDlM
ePTMpob0jHBcieBQVtx2D7Pm0vBLYmi5Y8Cbacn827uLjhUXy/vk2SW+oROc49gndIZ1TDKBFClK
DB1StobDXCHTwJL8NIG+qezn0cBW5jsFyjGP9ArskyzZx26JyHph6Uw8tQOhxCnjvpq1vof8Os4x
6OssOpWOTgHtEPEnIXqQnP8mr+6DivbkqZN5ymTTMR9ef1X6pmAr46GCtb5dj0z2K6titkXjACcL
Cta6id4yBjAloRSQVfeA2JptDD2Eegg1iBHMZdLIyZsCz2otAuyd/McZtob+QOe+CIctjimj34fT
zdTfC14VWLnTHt5BXb27ai9wptvyhN4FPuHdtPZpzfIS+YKL+rMUis6JHrD8dLRnJ7t21iNuLugt
m3xbRrzl8Q/z4oVAnqk4vwPRLoSy79g3LkoUV0F8b3iwVH82EothBbnBOR2m6d4BJwd1/NkV4rNv
xteOcWDcv8Sl/WFkwQyY8QBUmsJ964dkrmMYcOAuj9GX1eDGFDB8rvnnEdRMV5iI4lreifoZIQDF
l3qr5cEN8MGzx4ZqI6S2zeTFwZUS0VkCssr7LRdZU6Odybxb0aNcBqk+MCgd6wfBemHIuPsIqjcG
Ae+cbXUu/J1pHsZiJ63XihSpyHwMPQ0TpLoTEbVusSXT1lCnrt44+THEMztuQrap9i7D89b6uGz0
O+nMW11Gp9Zxvq3MwArZY0WqcF1ToB/AB3EBa/GabWK18mFx6AiRgqDTL0ZeRavaR61ll9uE6JLY
iwLc1SOqCv4UH3fO2iA3o5EjOk5AU9qbGYJMZzbF1D0LACeUkuM/yYx/ScIRK7OPZNpJo3pT2kvt
vFZ+eVNx8RgLdm8IDZSHzKLuDWCh7pPCUaKninzyk0tGqjSXUc6zUbjs06IYnR5Uk4xpVq0wqBpf
+ZDgYBwuiXsp6zOx4aj9uNOQFhvaNrVHOpG/Xv0j9BttLgrlyTmnYl39L1Zi04CRdQ5t1BHYNVsj
4hBlvlgKirIIppTHAN/iDQklsYjSR3TTpYecOIZhKLY6UehFTJBKXh7dxnsXAzG2PXYqiTRsUOWf
kNVHbmZ7e2iw70JIIzT6OczQvPJH5lb7KkV9rWcJRmk9d+OMIM3XoV9lZE8gBohguQHFiqOdHqZ3
S9ZvilnqlHN49fKmp/lL6Sd/peMdCB/jLG/1P6+3bmFNkp7liysu4ouBXtfru+yFBKOVSSSlS1w9
xIndZJgIpu69c7NR0I5sVdvqALBWqSvD9pdamouRUiXBZtj34wKREjUKoMhm1XRZzFx0Pwhu0rXO
hnYyJqZfQKmD+8i6VAh77RkbY6Qekr0EHhbCkw7+2k7eCQMLyDJz4mCrTRReDfMCKMwDRV4M9Tnx
7G3TqEde/+Cg2TZ4Hq1nneM5dyEEzYp1rEoGYoJyMs88209d8TfZmyFCh1ffmVVGQqxz/VQBVoUC
Nsa/OqWyN9E/kaOl8l/Y6Zjhdg140Ay8Dt81Wejbjp1Uz95Eke5YH3KnWZGfwuuSnE1oMhT5ka2e
TYt2WtMyMjZTkz1VHQ9YfDMC76NzkHCqRhM1hbFVwS7MjiDjJ8QPCPtHn44ua5DBxWCYpqU0DqiB
F0k+UUFVBunbDJ6C6BNwxaLpCbio9BcbDhDuyUUboyKIcPv7nffPso1/UuZb042eG/QgQavoi6Sm
HZPJeRcdI2yEfCP/lTOiY0tJES0QaJ1kJ4eFRMMAEXu01w6J3VVu3LQszK9F+9eTpJZZjCtywkxj
Md0i91SWpwGqPeZC1KfQqRueWja7LCd61eIye0Qzsqb8mIyV2b8amN8j3Esl/9Rgtls8hUaBuZ2i
UkMXImYrE9bWeLi5ICxmFIZaNYQv4zaFddwNfFTndi71AMlC/YuBAmliXFV2DhPuxt9TxdNVDfvM
2yi8LVNBdPIuwDLdGnBKutOozr31PPQPmhySjJ+z7tNkuJP6K8UxXnIJBxWepurCLey69ICwRP+J
hN1kyHjyKAmUXFapvyWxLqT6bHvWVrPpc8TuamVvPhaXSru7EdDwOUeLSpzRPLElff8wMUpgioD7
nq01eMltS+k3V+P5kfgn5TAqExt+3chaWhXgvTXJzlp9SIrjNC2a4NXU78r611sYmq75GK1genrx
NpbhqiiXDprneYcIet0z1nr6iep4yHGdbpz6JxgSzGdQU7JHMN5atpk6AhLB6Af6nM3OXsYvvb2x
Wc6MyNpc5lk+FAnS0A+KXqrou3VZIusGXF87cxv1q8lzM2/S5xjjYJ2XJw6B0HyVKAC78RnuzjYX
7VbRqCYJVG5/1Qg+/ujYFB+M0O/F8GjaPRaSkDrKql64cxDsUe/ot8bZ6T2Zz/mi5qUdCZkvlsxt
LEpYr79w6YCZPJnuBmSgQ5GTe5faO8t0QJ2+72c4AGaH+KkjkjKHW5tcXfLYKEbXlo3jAhdsUMF8
4W5S1cNGh6i/T3JrBHCBP+p8YwUfTvcRBZsUohbkGmKRwnxDXiEXTwYS69VHLUnC2IiSix6LQPmn
2VSQvITYCCjj6S7LLeldV4tAjLZM1wnkob7dOB5pppiXw/5ZK28OMLY0R1oYY0xHqx0S7VRScU7Q
iASu4Sr9SDtrpZPPx7qp/knzXTJueBRZvSCWm6ITticcPLrzM44bkdyhvZACpJNaxJqYU39R+zuL
8laTrISK4jKhQupDtel4G1pzB7CbbR+ycYLg6YGighnXnDWlL2sLs4fzFsfmfqowD02XKuQ2m209
NeI9h1b1oLuov4GvMbKtN6xiiL6gtTSoxS4OSSqySVGR4TJUa+FBLJxOulvDXH4fyUjwzAaSvnOJ
jYb9mXzVCW6oH23yGoyfPvOmptil3ZcX90eumX2Jks/qcRKy2R4/Pa1cEhZGIULkHtlVtYdxaiTg
U0+NB43dudd0jC2YucxsafWEWgF8m6Yvb3or4UiOwbcNSrYdkkVFeYq61cGSpaYSYXTJl+cde+u1
T58BjsyleNOwcJvl6MxA2xFt7ESlQCHptN7ZZXdaarAgBh8JRUJOSaJZkJvpONNwVcUvRIy1qJxq
aGF0iGxiyFYNlznWkF7LdxTKIJXWjv6JjukpMHKEGsfWOWJn1Gh+xujii20QP2oHmx67li4NNg39
nNVDEnfTH7dAYWZ7Rw2cjp8jjJ0IZ/H0m6RLZWlItKP1XEzOt6wYtpbmHgbTGUEaWIUXWb+WMZAB
h30RsEPMM9K4gmh78tl3yWEDa9aiaTZYfObs/xPyo7gXxCEzORscmE4O2NRO/HMZevq9/2ZOJTxU
u3s2Y50pIc7ieQUkzRMZSGuFET/Cq5y9h+UedTP8jfeiOPVaisLCmS7TOCdx5/Vl8JkAdwFlZ5E0
UOp69BWNMWeWRiwsALvCrltm+OuSLPoxXMCB+YchUE/BAWIKOCzj+RsXAMzzfyJ8c+yORq26ds2v
JYKPRjafdcebVsfwGNNFYVVno/EAtgUgI/x5CZWzA7Avdj8+h/LkERzfqmg7QJvPYL4DqO5zY+sN
xJy41ASDTQAF8+uQRG56uEPIIZ9g1A5Ev9Hgjxap/1TGCAaQs3dkBxZPkaIT3DH2xNVnNhsD27LM
vxyiFOpsnfFsEgTYBv9yGjy7+Ef//lRxTYZEyUvrVuuvVbsiyaqs7k5wYdy9Gpj26SMWYfYNg4Az
hKbGEJ9x8hoNZ9XsUblvzSpdFuUmoSpMAL7QyE13XXyX+quAr+exuWbqbQ5/XcB25L2vXmmKq/w5
RGc6zNXUGzq3hAs2YpDs6ZTYlb+qPHPlCXQ0wSWi4ijwirLxfxLyTcdiFxYfrvnBZR43P7FeLTqo
3nNajTl330z5xvEEYB4RXXMtube6+B6lLMdTBdwP9dHdpG6QPtcPy3qgxRxRg431W41PVRcfPTcD
v7Pz1XuAudisXpqk9NnTaneH5NAQ3FoztsuYB2paDXHwTnLgLFBBnpi7P0Xp4CLEcJoowmZhZLUM
IeL0Ox10gf2lPmgMDxrnmmTncoImAO0xPTrRtOrT75Hg42o84XSlAKGR9Z7Dil4alXnY6RtJDdCY
7pPm3oyMna72EQ/AbrUfHU66q3SehGdBodvVrxmGjAmrwTics/RlDmBpA1iIEWbf4VkE/2TLzMHB
Bpr/63pUsjCRPDZq7PKYQWrvtIHsZ1vxEBM/s3UugKeJiMl2DRUHUZHJukb4T1phLFzyptXHSP+t
yb/a+VTecsDzPYLbJOMyN+wra1j8vJxd6KHLuQ4Y0mU5YN62f2KQfxFybJhBzN+rldR+ndnXNWIa
nqxDQ7OGbtICKNaN9L35ZWI9bcPBC/iC/IwEYTpTLpYAgXhXu6s8IYur3vTJp+Fh9j9hk1/61U2k
H4FzM4znUf+m+BqKQ909a0ULAwMgmf7nKERf481ASAQk5SzZohX/GvrGWu8WRkeTrt4t+xpVhNB5
5sFs4SgFZJFA/QIrv2vUeBXsQSaNBn8jgk3nAVGmeFy69XuG4Lkdwe2Zr1H+QNmtu+c8POKm8Iuv
vH4f4xfH/VehJSzid5gjsJ10YqSp1hyfTTwTVm8Z1+05zn+NjIkZNKzqkSKh6bsvPO34ahDLmQGQ
PfQbCgEg7D2eE9sH+Ry1vC8HAy8K1qflLO5JOYzz1qXYvsfl3sbESTTSQLsOp4hI8fhd882lR3YL
zu3C/hi8d9MHUWnBYPKeusmACNCdCjWe40J9o8DGBQG9AGmS791FTDho3R0SqRAQEZoA2NNj1di1
yCpolsphAFZAnYPY0a+oTR51v9NcmM12uc+E+5WyMTQ5ZihecG6cwNjEDtDNi5aJU4yD14KDE1uI
BTEY6SRZ6g2Clj8t/lN00+QEJlx/3Ou++a+jFrHNDU45Dx5RgNmHbL02opJHgx744KpkvzFdHHjU
IIhVFqXDgJZuAWXnkH3r7oRCikBiu1goFgwD8xLHqbe5It3WueRxdFOANkZWq07ybOEKsnziXsc/
EXpLLtdOptfIQenw13fnor7boEtn2USSflPiLByGwhpTzkn8VEiy/Bph2cLgmylwbgzMJaDSxbxd
dP2h+x4FDx9cYhEfNP+rD14SdfJYVtKmMPwDsVuPz+m4L4xdjVBEx9QbYqBMwjfbOfEO4nfzoy2Q
o43F9rlJkbIiF7fx5sjSPcUJXxGxVS5Adfi0MV9AlxSH1P5rh/cev32KpkfwffXWS9rvJ2LWfJan
KKyUW2NwYKvineIAlpHBMU9Hpb0FDI9leKo6H8nlqxsRI8NyHJDwWmHWtBw0QkDm+IEWkmcSi8qm
t5ZRup/iX8lMOy7PQOYHFB46jnrWfctq8FdGi3mm+QrZwVXpdBUDm8xefkpwiz4v5uQ6u6rVT+EI
S6EkpBwr6HhtaLXsNXGqYFtnkldq7AWi8gnGVUrgSeSro+6QgA5sI06AEoLBKaduVdEoN8WAzqpa
jgBlKq6oLruaab+L8MNU2tYDwyspxcPB4Q3n2uCCa5phbfjLCO1AMfesLolVyAGj4rntoDFJHCXd
MpbArOHs2JHHECoHVDVbD/5ZKtn4kcbV8+cSZ4M0NGXH4l1pUDLx0WDy99Bhi4JqCI8A6US7ygPl
WSOKLgmBLHYO25WaVWIFdjfo6AvpPgLkUzhxwmI76aicEQ9mLK/yAGrSe4twPKjar6zehom1aAv5
Gnkklmj+EmAd1jk0tAzPi69ObVgmGIRGlcRYlyBFBjDFwyrT4EeJOz5bNBQz6YYhDq5eLmG0Q8tc
viepiVmP9wJfa0l90RbaOgahjOPIFzyitX4Qc2olrgazfokbcbAYbvp8vsnoPSr9t0Bar1UYJ8MN
K5DSOwocl5296nqGimQ6WIqF4VZUSO1cKMJnVCZPYC9HZjd6+pUOV4gOYbjOsnNSb1EUaB7BycYi
a5g22P93zpNzMly8c22+sxp7E7O4bbkxPeodwTRUfmn+T8VAFnNLC5DbmlFQ+plRDOqqKu1BiBA9
9ukDbLVmON8j7x4mTJCSYbeD1KalkA609CzA+HXbPr1k7NyzIWWrY8zCUzY3uxgHObjZJ9fzoQvK
NQ0+DKPvSHxIzraQwQu8l00MEdmn404j8u0oVHtB1PM8hm8Jn61p3odfF5lDh/IN2ew4UsIioqN5
STC1gqpZJB2TxIH1is+/5MJadriQgpnwBPEGAnsrX11YQMZ95BFpgvJ7aj8boPZem2Jc3eTyuyLd
aZQ3o3yv2CJmzavKfsv/SDuvHdmRJE2/SqOvm1gKpxrs7EWGjlQhUt8QKam15tPvx5qLyYwMROBU
FQpdQJ8DetDpbm5u9gunQBDgWuc3D4aEgBqOKjU2F+9NM640/EMdD/cQuZ8HBiCtvIEG7nPJvQF8
62I+E9YjXqZcSaG+SuR4DiFlDzVqp9TwVsxdiKuTDrfU02UouHgOjRy++NYorv38ZoDHHrYxOhhL
WNUTH9cn0ZqLInyUpFt4tpdNR2dcfzBytCNI9XLWfUChvrJ8em7cEFuocqO3R8lGRNWbA/paaAtL
ecjKW5tw1d3a1B9i683y0Dnyu5XhbmzVmSsYvChk1bY2lwqMp60pfEFfIbzj9FkRB3J4NinhKY3e
Lf8uL4GPbXqIIN5wlwTlyqLnUQ446XHniQHk51RGordOBtOHCn3Ma8nNZ0kNu6tv+6CZl3gi00LB
U8lcqfarYqNRLGPkgsUMEl9efd/gAoBCTh4KBKhXev4RwhWxeb2Izm+MdkcZ3dv5ddyByYGfQJwf
xJskRuG6+7IFZw159cbERFWudgO6s4r3FWpfGu2Zhlw0UyiBfurZZ+avPK7bPoc8Ui94e0DGxfsp
L68q9TJD6jpI3gzCroevmvFlJ6+5nm5RxtWtO9HeozRVQvNHzr5fG7RHq+CmJci6W3fY9a46K9Dr
l5Zas9Qg8ZtuvNBIPjXrIig2MbzDik6hHt6g2kiFGIS5uRQVJD/1OVMvi665LCmmueh1msAhKPnU
N0V77VC+rrPXEl8GxBYL47lGRjYz8QhcApVVGhxqFq73UbdvJqdYK+2GYpubYtpHFRqGBRoOL5JH
qq0hOJ9rN2WH6E2H7DN5DIKQQNmA5fr5PPfDVRiBukO1k9KxctfEt2jw58Bj45ql4u2D8i1DvF+h
klwheNGQ5aoAeHE6fg8oCo9uVpKPrnz7ZrDbBHUWMbcdIJVrL3wvMTfvAzwZUacHXniZuQ3A+g6d
d3fVUg6mer6Ksr1APNexALlDjcgxG0AKIgOgWZmwSppmqqLvYDgzEbHHuotiKGBi0CTBN3YJNgUH
SMkFBAnqia4w7J3gLhxVwpaacxtBKISgqybEsLGwusTlw7FnfQQLCuierEwAUYTaXVDaF5KysOUp
1RhWGYIcaCqIGkV6SpcpqzVeFeWT3L/FHW32md5v3HipdE+cu3jOA/ZuexhzF3mJEAOCJaXJrbA2
L8AxY0AT1dbUN7KPGKjkBYlEgeqVUNAYgO2QYf21yqxV1VNBigbuk9US8HOr9CtBfcqhBWAC2Ysk
AxSA/OYBT5XNNy2qLiQVsSqkhkJK2akzy6IbiyqKt881nPoUXV5IPSeHBw3qqU+WffKJ2HOoozew
i0kz7O7WLxfCfwzrx9q+Lmw83rYNIhI9Do9Z+2Bm92PikmAvQcbZJUsZhy36K4vGC2l5eygsGQpy
XhQ/NfjVkSxjm9RO5JrcnB/nONl0VI5mI6GkJAG+qrxHT8xJ/4sKtSkQ/2OpzETuA16u3U7qwprh
HAw0BYc1UpV2bDBh/rAiKW77qZ1P6gptSxQ8sa6VUbLwhmCq11daM9PkKyTWCg8GQYNKxwqEL1qf
dPCsbuGGOx0LQ/uqV9G+djA5uTG3ShjPKHcFdBLz+FMd4ALvpL7cjP3IMIHBq/d0SU10y+/69l13
c/T+to6zCY2H0t4Ngcb9hnua/KoiDBoPNApLimcZcHXXNaeG9SLRnh11NAbpBSvCaetBYadCRN0E
KSYEOm6C/EVQNO0kEFPYmxs4UUSawKMw5II8quPz9YMM3aKMvCLiSzZTvXxCUfy26MCcUYr1bvWG
qrmYhVxW0QwFuAmXOLQWksa1ixK+S7O+8JFHw+5X8uKZif9PZqKuoasrW92Pdyjz3uRjNPAt4sG+
LEUH3+Y9DYGMXnVmSFF0Dq7g1sZWWMgFh3xM9cOmjjeCxrTbmr3YAP8WVJlDhcaeeFab91jeDRY1
DMppFC6mALWpbNpIaGMWOBnVI2S146Ia7mjbLJ2+XdPdmzniylDvKqwR+7J7KYZ1QlfRUsA1XNk+
BcLtkN06qrKoUnfT2zCPY30mwXgvd0Z85zhLRVsnztYXvClAS/Mta57T8F6Gd6Paz0W8dsu3XHms
2nRdFC8mapbQJlQK17b9GbBYSclMF0Jpf9HnNuiRV8iIaxJGyn/cWOM83wTUhLGGkYr7yt573R6E
GDIDMrJvRCgj5lq4GSR3UtJTKFQXEqsxkZ3nIqS0hIZOTMAtEDCJJCitracswlS9rIzqGm3TSem3
/HiAyTGEohoB1a59BL6wQmnuxhgoSOraUhuDA5rdWI87mGc2EV0dlMJpUvFdUAK4iLSrOr116Taq
XFIr0jIX0YYGeilAKZpwkDYuRmKrRv9P3RbDk5w8KfYEl3gDxWU4tnANhu6x67YJt0jf2wt7W1ek
QTookDQrJw3VrZ6qexsulGETaq/qgIsaBn4gZ4HetuT3TVPO/cZYl7BdKgKy2ZWXTaPjGZk9WfZl
XWyRFqRjWecrWyoxTXsLLFRTN5H3Krtvur9JQSZ7c1ANGVbL4TvCg/gt5Mqr514F9PYU5kC0uHwM
E6QOkCcPsf/J/A3yS6NGe+3Ctuv8GxLLwXLBtT/RCWZ/U/6VHtIBEx75QjJfg26rdV89nDhsMIXs
T0KmEpr8papv0ZehPF000iQ1cQqOExr174P6Bob9QiQYXuhTV7+MzdsATmxNu0fs6GBI/UILllm2
bOXLXn4fM3RHULoD1Zmo4D6Q8y6RniJpgwkaUlbWt37w7kndIsxpD7nrwH3Q6q3h3gTxPKc2aILD
NOTXfKA7HzzmeL5WoFtS7coPlnqM/aByl1Ot6ct9KUH/oSkYGM8BeV6k4adyr42NkvHCXkwN9xl0
/bSlet3CuEDFCMGnfKKE6Aj2eEHU7TytyUvtYu065aS0bppS3Bbtky5uPbmfYPA4L8zgqaiv1eK6
Ne29xGJHyKum60jlmWxgAVsd34ZYRTwJsHXgYF5MjumHz6m0UQ2I8wMgrlWioOgHpktX0SatN5L8
COHNF4+DjazMZY7umr+K3Dtw5Gr/nmU0Rl8ErPEQFEQqg024HxefBajdqJZatQtRNi9n4GNs7noV
PryALfhBzYWADRIgnEW2UqMaVAzYQrpiCoyCiBVlu1i9UrnxJi6n9SrP7xTlXW64EFMLgDgUbqLh
sda5xacvfUaD7tFL8Bu04MujFW+uxvoZ1C34QncV55dPBTWkDh3WexOmb6vOKnZPwY1Fc5FeA7UX
Q3Su9rpdzVTyjcG7MWg0ycMW9WFuqlTU4xH3OKBWmbX3ZmyAkh/mZkixbGHIgp+xsQO6gvG7Fi41
gREsbKgW41Vv3ZBhhnc5Eq998hFW17r6oMZPen7Tejj63Httj5jZPdGX2wCO9U5JJKIm5760qPX6
7sLAd1UgjhuzjKGXtZcayk40dMDWoisN7rYIMLmaVt3al1+K8lYCE+WAdDOUL0HNPSo2incbhrek
4ZK7QpS9UZER3SKBhJZ/5pNO0UbFZFxXl2H9JHM2esl1XD1xOCuArQcwjK/lsPcRQaj8fhP3Gyu4
QVE+9IgRrPh4LVOgNVBWdf3XyPSR83TnjYrplb0v9FuVIBOVb473kWlPkbxI8CIvrzNNQy6braEC
bePqYLYYfD050och72QanXl4Gchj+esiyveDvc3Sy779cmnvKvBWA/Ve8tYhXmOlzt0CdS5oqhG+
pgi5xnsawSRnYHANF1Q+AodUzap2mNBQwwgGP8dVjlqdWV8odEtUasBp8VkIqh9IVqyDdGNVVMr2
Tbzr5YcIqc9cwuPqXg3IxceKq0M6qny1Ymvkc4Jk7m3D4i1UP2rZWPWIOhcZVOHiykQlu/swIwLH
6DUsU9aDA5zdxvijGPbOpRkXtR9ZflXQmza1ZQaSsEfmIbMDsKcl8FI6tNgG5OCZKMbctbReNY02
d2fmF7B4ppErMPmK0KrQblSSXzv0b/2exMxV3Gu7iTbYysxSD4C4D4isl2a4w6zrMZhX6aXeq8vE
AOU9tIvBJ8VPiDh21U8ja+86z3XvrisqjFKwrqMnOQ7R0NphmDqyBlt3D2cAjA6+b+sMKYoahKL0
4VP8H1YxStdVe5lTNfbw1fsrV9h1MJzTZuqaWyeDmT4Pq3TSgvfvrjMJ56JrDOzwyaL2UgONnDfD
FhAkcAoUX4CqUGaMJXfWAMQfeowlIDmCyJr38lWUbz3ryh0Wqb6AO5CC7O5DoNUyBJYIALGZeJBN
17r5rMOIt3t9YlU9giVIJhCMo+u+5eCBcv4x2J+5dBvZ955+kylYLQZ3GnX3GOSHDo5VxnewVl14
PDdetDNtMEH5XFPkldRvGlJnlyoQQDuhKvNGupLqmh+HqQCF9Sq7L5QXLwFqsIhHi5d2kYNO7QtM
1FzOIqjxtKLx5A7p7tTkaTdDTp/zK6ZZoHGhayhpy95klHeo5BKm+FdOeqDzuxJ6Y7IdQS589aBU
E2ZMfFC7ZiUNL5J/j6gE1oTtNAWwogHkdjcBCvIawEyU1dz4Jc90wO/7LtOBTHxl1UOnvWQ0W+C4
hXAlte66Cb+kepfnKL4thuZKwj6O2rbhvhj1daKsrPxS725b/9UkT5SXXU5CQYGhvtS5kY3SQIDU
Zu2AgslaGW4bV597djS1a0Q+fFQWiEDJerSxEZRMnP7STSi9I+oowpWrG2sDOkXTI6iK8D/AUigY
SQc/2LrIqcImVwjzDd6L724yQrVQrwQt6gZAPlWkCz+noj1qR68jEEd1TI8opQVqU9XegQazRqBl
xb+XdTdv0XsS8mqwcDzXORuuB+Wrs+YlInSAzykPrA2MdZyI3v7WDnAg3+eDeqH7ICxubYHj9ZuW
verOjRcsAuQPWvfKIRsFiSWC+yi7k5pbkPg8hiiO4nKPtidR9N0XxqwmhIe4+kojTWcjO1xTZlX7
7PQrz7v0svkgXXf4T4HHRcz6owQNpMTIIaI8FEDyKncS/gRiuFbCB9u7MU2iBoyOEWhmFDvPWbnD
FTl+68KcnnIBDjMwqDVa92jbUEcH8jVIy6alZqrlM9d87ijBSmhIZe9Zdeuh8CUPD119LWW3igP0
lbQo3RoZcIMr1donnIRpDwJCugpzTEi83Sh/JVF8h5mbdXeOfqe4S3JXTYN2DBFXqp499Y49Wunv
A8XxzLGxT7uRgSDH+ic9BkH7lGptgd+dFwAQ3aAl5Pn9WoPlaKKz2y6E+cFUjZnRiNPCA0fGhM73
AJSjpddaiMkhQDJG+vq5DV4NbKXw+/N2rfEpgTsJnecsxeotfOjpRcrAp3TYgBrs/g61qwjaN2Iq
+rtsvRXozIYvhWh2vnjNo4QbM3OMkIHxJct3kes9l6U6iTzOy3BvK48gExcCA9VqRy08UV6c9qqj
sKvDzaJH0KVzg/SV+uRFhNiYCX5buSq0Z8EyVYoXIaqP0NM3bi2mOjUUWEfoJzzbxnxAIKG0kb7E
41OSA2yvZDgj7YQkcl2jIa/Yu5rZq8fWpPMxmulJ8n3HddzIL1WKwnHhLkf3HmhijnmVtVT/8Fvu
1qF5aXTvBUSPeqD7jz92b9lL6qbkamu7fLL6T0XdAnIEfj0pYWq4YFKKch/pCN0/yfXCAzxQcInx
AcIIRD6T5MlqjYkKgTpMOzqxAaxFOmvmbNDuNEyk3eqLOiJimXgNOjhHPJb5p+AGCvrgwgBbRC9w
1fdvwtk6bTRrKIRyT52Wrj01YJlrs8ZG4s2Yxd1t0nZvHdLimv8WmlADqNW5MUYt4YWEu5gd3Ojc
/RTpEhQ6VSEQdP5whRTeRMrTlZNJVL+enNEKTH/R4nWkaAiaUQvRuPz08swF959Jn+hqK0Rsei1Z
Q2nHwSkJ3kGeTOi86miolWiGZvpNr5KDjyKOaAqFXxlJao1LX8ghNnQRSNWtDtADuQQv2CreWgP/
UVFdtry7bvQYgYxVK1RJSZmpB5ho7mctWGqScmQcUdyizcHtnSY3nXHwtTNpULkqPsWx8WLnxk2B
nkoFewSUxlTgreHRhqBbEoWvUWlhK3AtlevSfImcm9CgcC+te6Y5jl7+asF3xUSH39Z7zx4U2pzG
kk0Tv0KO1xzvaxKa0MpLZzrrBgxOwZ1zSMjOPf1xaJ7S5LJ3935wLUkrm35AaoBDVcActC1l+heB
7FjlFXOjuzW1lVYvataJUT6p+sYq9qY1opu3cVZN5Qy+YQt5+DJrbegq+7rYC3+tg9bILoMeY3Ii
x65T7+1y4UnYW84E4qwjOdHOloYpY857g2uFjwkz0i0V9VCI5/p9Y626FL0SEFqoP9ecVVm+hf/r
UbQp+4/OetW6hzRYarBj8yaGXfDsI3LXlru+JZl3cRNfY8hoFdcyTtHWmg/T0INxLVQSuM9gReSg
syy4aKuwPVAiH+VoxvgTUb8LmjtU+yKb9uu+GveOR8Os2GXyDVlR39zL/q3FS8TccySst8UogJF9
BQbFX0zTnOq1494no49YWPTdq7meXY19Ihdq1nPhvXrVrWEkWAbG0Ea2dhxyPmCUw4EZJ3uv2So+
cEf7PvEvS4QxYeoqYl07l4O+VAxsV+gDOK8if7O0rwEmSlE++yiyi/q6o68SwnHVEdDHr6bN6K5S
mHHeR6eNIv0su08F8UwsnWzzwQMDmRTDpAdQbrv3WnSVNg+le2MOz3W8lcWTRALgaXsFlOXQ4MXc
ohKsfrns9j7b2oSjkajRhUjtm1jGgB/WIHiK3lzK0ITS6EOls9vRcvN2qvMWi73lbuL2CmI3kQpx
FnefKVfCprEn6Or5K+oOXKHHy46f0MDY6cGHbd/oOqppHRjaS4E6mRZeG/GabFFB66N5FlgbdXo+
1dRL20VR+rMNOM6bu8qAWXiVg4SSKU94Lg6Y3ZtonlyacWV1U1V0xfBBLeSlkYMUB/okFfJMNrY+
NHxkrolNoMzuI4UqRDhRnUdVGV1Q6Z2hAeHSQ4sA9bvFPg2kKS0H4aCbCqC2dJ5j04HuhWHKtUIN
3+Q5Vg3mcafIKJfra7tasXQSBKtqZP0RsaPIfh+YD3aUzF0dhZfOmeLwJgWIg0HUbtLXETyc0RKw
hg+9pOmMIiT7E5pPWcF1jQUn0VYuEdsB3GE+yr43KXqEFEdkND0seldOsM0SFfTr3um/4uDRomfl
AbjKtlLyFvQIJlwVzbXrbCMH78upRVoQYoy1Li2iPSolFh82CcfO7GgDAUPsze42RrhT+tvWfCmU
K0V+b8CEp+TgIv7ocfXUmcHkSa3fjHiBGXeKhKULXr3I+MUAD/RBmQKQ1rzmQsdSNR/eS8ObeECj
KsSvsqZA8rjjvxtHsuYyMsVZOyuB1Tb8SQGOVH02OTc6e60U71bFl6K7qH3U1SX2WGn3UZTlbdRu
A/0jzB8j502ldF+tKnOruSQ6ZM21fuWPqmi2RBEdpln9IDWbv6TlDWS3ZrI+9319KoLPjnWSelBK
FJLYSx0swACnKPuwy9vM27q4OP0VcMbt8VyZiP/3QKvpYaSAyuAzWYW6crQ3BB6vzGLZth8a2UkN
LUTJnxJ5rkU7SccqyKI9v5OpgRTo+nYqOVaHqFFDX0MBBAbCo83YZi6X5Oyrgc8bZuiNBLdJtimg
LaPrzbnzJNs7+IITWblLzL1bVCBnPmxScV3ZyxBYpWjm8OY2XCaf86HmI+Ao6yFQhDAH4lOoWuNF
orXZ3IhHGRfWn6EpVxUIN/hmsz6IpoaCwoRNuoMfGrlKTsYblvjd259uvdbtD61EJAkYnQXHpdjL
GcJ/g4U5gz8b9E0m4lkJkF3n1l5bz1X/gmgDqI6VBCzE8L0pEglZdB1UY+PnwvM3mUWv7UZzPhsB
Qvu+cEGKri0gwZhvVNVN0NzatAv5u/+xW7cLNMsc9m3S3NRco9wogbEAlrUJP0QPQBECja00F/9R
3CQeDJ+/CiWpcai2pltI///+1//5f//3vfsv9zPdpFHvpsm/kjrepH5Slf/9b/Hvf2X/8/+uPv77
35ZKk83SNcsSimoKk3/48/fXnZ+4/GXlP5Jnq33l2+lWYoLTafLyp4/XNVWzVV0TlqarsvLz8VZI
vTcD57HFHA5THZlatHl3egjj1xswhI4qpq2phi5k++cQhUtdM0CbeYvufG89hNXMILj5ujs7Pc44
Ez9nipeAVKwyVRpA/oOZKqACIMRlJ0gWbzLpXWQAeWPYMV+Gl5wZ6tgrfR/KOnilztF8vGKSbd89
J+6XjSiHTfJo4kN9+p2ODWTh6AmvXON/tHF1fPv6ooaZkvtdslXEDGX1iguvAV7+4vQo4889mDkh
myZbULZtw7a1n6PUSlb0ui8lW1xCSRk7f1Y+9WhlqMu8/Tg9lDI+69RYB2/k4iHNMmeslPZzBPCg
HraW9tA7y8D87CiSw12rgbx74rJXOfCBHp7+BeMAv36ABZoZoJ+iKvI45d+m1HVw4qvTON3Ga1NG
2WF5+vFHvpiQvz3+YBXaWlYWWh+mWzm78nOYrAvJRQV4c3oU/cxLHCxAy7YUy2oZJaclBr5WEPhf
/9kQB9u2amI1TnyGUDFjfIFNTWg9PcKRqcKDkuWNminCIMbBCFGX116u41T+FqUvXvfihbiEnxlD
UX/PlK7qqklo0JkTcTBI4Oo9lFO2avhqXnw2lPrNjRWtkRZEsRoeaddPPPvh9Isd+Trfx9Tln0us
LYF81KGVbDMPAob1GGb2zBncMyvt3CgHoTv0KvydA+Kd2Tx6dCAKOJVt15+JDUei6jh7mrBtW9iy
frDSksEUYaWzX1X7oYynA2rcuCDWOozD4e30tCnjsw62pk6gsw2dRWFzWPyct8prEVvoeCNtHoIy
mdwZ6AxEzw6RvOGkN50bFePnwXlFAIMGetTfBt0KmG84P/1Dfs2sqcqmzHJRNUUf//35O/IGfu7g
2uoO4nZTPhXqvWpJH6fH+BWGDsYY//xbGKqiHHVDDnfUibeJvfn6Z08/mMmmkG3ZC3h6oVSzNpxK
IPJOj/Br8x78/vHPv/3+wjGUupMZwVTweuAWw33kMjyze9VxDf9YEeMoisVaGCO1oR2svkbJXSMo
I7w1LOezyr054klL1cG1skGqtG7f8bmgMVtuBTByo9dmSlDPucLtUclDZzxCvgLpicBY9KmNjmzI
BU1bO06wOD0Zvz+moRj8Ut3iELVV+yDoh6nTKbIM56G2Hw3jPlj/s8cfzAJMxSps0VHfwyswyHPP
bPEjv14luVBkTVZJ1P76CN8+ZR76meZ1OoJ8w7LuFkF3Zqkcfz6SRsI2ZXb1wexQt3QbR1KcHeAy
WgTW3/j5qmGYHCWCprOl/lyJapIrmSmX5q4orwtMpy//ePLJKIUwLNYiieXBVkKgL3AV9B13aEXQ
Q+/+/Nuq+piN6MIQhL6D80nJUj0LpIieGfUIlZ30x5HAUHVLtTRFaMQz7eD5mifKLpJMaeeDanHT
u1y6/vP5+TaAODjsutpQ+qSwpB0I7MBdJOmZC9A4vz9DgKEaionIs2JSyFYOVk/nqqaiARfaU5fv
0UUaoaN/Y4Eapm7IHHQEfWtcwN82QCZnwRBkpbQr3Q/7WsXY5vQU/Y6VhpA1g7VJKq/Kh5csXaoq
qUfmFFfdaY/ZKz23YWmrf75Qf4xysA8UQIJVoWn+3scQpp8Aiz39Fke28Y/nH5yK3GSjtGx4flWs
Kn+F7cI/e/7BV+CXkzYjz7rvH+AUWPmZGH3kI3B+2JYtC2GToh8EUagjTjV0WrSHgABzLbrk0sZN
/vQ7jIvxYLFyAGhcdIWqqQz0cyWVeRH19LWivVyDnLTunbEZeQnegc7H6ZGObAt2hGBnmLJik5j9
HCn268w0g7rcx9YNV88QDIh9e3qIX+mYafwY4uCIz1MPbVY7L/d5a1LZgUuL+G2fXyutbT6iIhls
pNanAenEQpx5uyPzaHMrkClJKIawfmWCpuEVYaIWe1qPIa1do5BvgkyvF1qtUW/UUyzZ8kj781D2
Y9SDF048hCaFpBT7ed49hdLT6ek8sgB5uhDc5m2ZosvB/tHzDlBFpfFOykOMWmPZrFK6spG//Rvj
mLA9yL4ouvx1A/8WzczSltO2o6ky+Pe1PRNKM8n1z1qSznyjYyuQ2hRH+pj1GIdrHR6N6Za5Xuyt
VgPz+NnSo4r1M2vwSNCxdR2daYs9ZWuH5S8Fndoccm6xj02w8r5/3Rfm6vR8HXsP3RAm2Y/Jfjqc
ryLxu8EKimLfKl0FeM8Kdkh6QcyzI+/MUMeWtamqvA5ZrSKLgyubKwdgFbW02qdK9iipFsaVo1Sk
Y83JKmm3nKtTKcemzyR5Jrn7K+odxCMNP+tKQC/di8zCuUVtl56BA/wXCIy566hLT5We/ETdgsSA
PbxOkaTETXqOzvLuzyf52w9RDrKEKm8LLxr4IRWcK6PBdACAd/54epBjAev7IAfTq9k2ghhUq/ce
XljDg24uvGjLLDsoDJB7nh7s2LLhXswms7meKOIgAA+l7DTG+EZJ91hUWwdJSz29Oj3G0c/3bYzD
gCS7spZ6SbW3sF0YJSOLDtzi6TH+mvqDM4vU3EAj3aJuxYHy8ySxTVtuhf4XBnUzOJcj+ArtIjt/
VrRkKRzoD6ONxLlhx5V3atSD49hpXcVxh6HcK6YD932ViAenXXviQaMhaKCnhIX7mcP56JC6ZnL2
a7qhHV7ru7zLccf1+GKw93QFsUlnE9GrQO7zIpA+RX4nwr8RvsxvQx7kNHZUoYlvMaRvF/sSpbEG
v9HT3+/oOjQozMimxVKxDra4lwJnlDKn3GvcToxrtLMwjTo9xO8iGpkAeYbFApGFBaXs5xJxrEQK
fULJvoLiloLxC+ytUW7UGmkWc5KrH4hSGXa4gDIbe2cGP7YHLFmxFFVwAOiHiY4bS/aQa+yBvpvK
oCryM+v/3PMP9pgVAIBwBc8HcYqguKjPXPCOBaXvv/9ge4VNGkahElT7uqfijf1rCmqCjpfeI78S
UvKH6OaB+9Hp1Z7+bOfe7GCLCa9Fmt7izVJwUSGgWbs9kzCNc3O4ifkw3Gmopluoe/5cF0oPvzkG
tLEvxM6sHqFQ2tbWVz7+9D1MWeZ2Bt+VzNo8LAIFFeuiDwShYi5pzTRS2zMT9XsLjQPYukJbezyX
D0O56Qq3yxsG6B4rZ6FCxUA45fRLHB1jrGCpAsNbS4wf61tWJtqoC1XPLWkrLvIQWjXEsDPx7ffX
4DW4I5NdmkgTHp5Itts5jZAYIsVrByAN/WXMTsIz3/z3qvo5ysF+idVOK2pUtPexeAq0WzBmpyfq
yHnEADYtVvl/purga8hVEXbkleU+xLo93+Of6bF242zRgTxFV9hSkhmuXadHPfZ5xoTMtJCut63D
KEorJR5U1Sr3PcpmEvgT0Bllc+YDnRnEPkiClEbr8LMyy72X3Q46vfJpqexOv8fvaMN1kEWgULKS
LSpLP5eZgzsuxiLseZ9CfTXTkerBCyGAuDb1szOR7fjr/O9YB/FF7iwvKoqY3Y97D4K/iMJbZ3bm
+HN/Bpifr3MQYJrKgdifQ7wwtRbvHlqDJiyDlvRu9D0B1HB69n5nCD+GMw4+UJCkaSXGiNkD3pK6
mdJjWO4BeYouUeHrlOsieDs94rE9++17GQcpa+DkHf+QRQKPaMJb8CPCXlT1mWk886UM9eeqaDBD
G0ydUUpp0wXPbnDl4P9z+k3OjXGQI2SV6tcobpB8kzzaU7iLUGRPD3Es9HyfrPHPv8XQzsh1K4cW
vbfEHPO0Uj0zTeeeP77it+cXdVcNTpnzCt2j0CemtPkbv39EKKiywf3/8GOnqUjlqGXDoDsLIwjt
gI+/MYAqTOpb9Bvkwz6EFHia3OYaRaHg0ZsH2cPfeLxGgOSsNLkwHHziopODummVco+pEbrU6u6f
Pf7g8wp10Kyh4/GyKs0oMCIee3qAo8FRJ4wrFgflr+u376ha3ygOcFOlmgiA4mmAEP9Vq3+0XTEb
Aamnxzsavcbyu82lX/11RRRlGvZK6pXobmJi49KRg85XfsrRsMRBYRbr7eL0gEfjl827mTqIkV93
gRCjzSwwRLFvIn3VCzzwNLQu+lvNXHuQaTCIbcLkzKY5GsHoW1BUHW8h6sGmMWvfcWuHUl0bFuDD
rAvR3CTxs6WvTr/bsc05NgGpruo0qQ7X9hAPullkMdXIAjlaCPWy0v3xdZucw1TBKI1AgV+NMD0w
oaQ6GgmzHWPxDPUpMM6CbY6+x7dB1J9BJhNSU0mYb+xDPoeBtnfvRWfW3ZH72s8XOdyoZu7URWBW
+zzZeM4dsCgAerCOABEOiNmkaFIvK8RPIjgefnwmQTy2CFVCkELTib7cYQpCTVhXRKlUe7jzUKvn
Olh+RIim0vDRGTrWtGKaIwD556tDU+jQWboQpI4Hq1ArUyXUyrjeU8q72DhQWP7Z88dd8O1o8Frf
EaXg+abmTSIEMTsQmaeHOHaAglrjgkDua/2q2yZJEZQxYmZ7B4vcIXDRI9Am/MUz++jYftV0LiBj
M9Pm8vbzTeS+tPRASngTQ71wDXhvE1W9QOPizOscCX7EIPotJoedYh9WW5q2w8HMk7t9KjL4VC2c
0lULYVzc5OcS0SNbSvnrYkg5GnM1e1yR3z6OFHRtkMVVvzfcD0Rgk9fTH+bIjCkAYFTd4NigcHS4
mwKjb3TP7Pa42iNROMSralhgSHl6FOXI92cYKi2qCSJKltWfbxEOUY2l2dDtDTRPi5GrgUicex9k
mMKiiBxuUwC4VSMmYPUuMuTSUixlQgFDSexP/5SjLyzEWBQnVTEPW7qpkNERhcu7r+MFEsBIeTnO
Ong5PcjRj/ZtkMN1GIpGaeUAzhxqQPcpasynn390Or89/2A6/YZSi+4mPbI3K3zo4RJq0Znj9tw8
HSyMHsMFvdFiXiF4H6HtV5I+8ZFVOv0i5yZq/PNvqzvopH7IDb6GVy6R3/TL7ennn3uLg9Apqk5x
cVFlouo1CGOnuR7sK/tvXLAV7dvnGH/Ft7fAjkXDuybs975+aXjSRIdjo3H8nH6X43PFNiVP0O1f
lZxUBYYte2m/L60pmo+qP/9nzz94CxAKCp6HLCqFhom2DKIzN4Tji/Z/f/8YVL/NkhMhC2Aq6Cgi
wuoocx3mXXPmFY4OwQmsGRQ6gJQffG7NcuPIq/HsMKAXZDPYX4Yy+xuz9G2Ig1nKtQI1/9jt93Fx
Q1tkyHf/7PkHs+QVWohsEa9g1xOzmbLrTj//2BSBR9UMQKMaB/HB8+WOhmBToSakG7tAfu+hzgTB
GbTG+IyDyoaC/DnWTDZnI7Con1/6/5N2nj1uY8nX/0QEmMNbKnSyW2rLcd4Q9tpmzpmf/vnR+/zH
0hUhonsxmMUAvWDpprp1q06dUzmmX/lRIZ8iGGwk9eTTY6uW9+H0GECGcns8S6fCmLsHdOJ0RiT4
KaWG/SZH/OKk9E+1jIYrDFq3LSiztxaHAwYLEBPVRktThSu4kqch93mVnHw9vxs54ykSxmGfPbS2
fK/V1rMVTTQ2OV8UA8IOyPFv21942YEfVugykC0Ovhj+od/S+CVwhZNTz5BuO3pU/cdkpi9DYWxl
rEuzaZky0aZBMHCFUk3DfpxIs6qnVkelESgiovG3RzOvvTiZ5xaEvVFPTecVFhb6fguXzH747adv
2OJU7alNsfnY6sKW6Me5dSXXaedJt/SYZcgoruGTl+bJ5hVKwY26FM/gyx1ueZ6OlAxKa7kKUWM8
k+etDGLRAtuZ0jYN0Ja46aRIKoIpzacTZIpuALHTz9vrsOQHKDkZpAyIgxjF5QhGxNsaXSauLFsL
XfVDPGgQqK1cv0uDODcy//3M5Ydo49LxXIyniRZSzVXVNzjj8+8Ly9AkI5JmMHecNP8OyV6al29P
0tJmPf++sFmTUfWMKOPK8pL0roUjKA0+G+rLhKrwbUPLEwWCiwIk7xcRRaepnlf2cTee4mja+bDN
2MbPV1sgLQcQUFGoZV2nTwLdHGoNgcSySh/SYPhg+d7K1XXd/2KhOwYKSKPZBlSLeCrSNNASQyt7
cpiIw5aU3l2EEqCr1Mt0P1UQ9WodapuWBJ+b05joheJVv1R6Hd7XwwgPMBrG3YpHW1jCi98kLKEC
xZ9tFfymoLpXbeh7oCHNnyso9m/P71Jp58KQcLGGg5SWslL1Jy3NaPV9kaNPyBHR3Iv6wz/m+MGC
TxMui7dYtcA2gOwkLBQvB0Mh3YqoSneKNTogoQ5wik0x3KFTitqfs5Gzj2jWVFqxYnfBe6iU+0g3
0sWHecF7SE6CUqFttSfF+R6BNqhmSKCxcvEthBG07814RpNAgnji0nvUQ+zRv5B1gMreSRnyUOOv
eDxKyaPSrD3oF84fiEZ5hrJyOfG2vzQVJfXUGkrbnXrIzSEWmF7vqEDIch3ZwP6u8x9tHgd2PA79
KaLZqLLC56rwV3IfS0tisAGIFMixXIUJsjameamX6A6k25QDpX9QtNPt3bZmQjhLVRXGlt9iYnDc
UIbI/tFayxSsmRBOkRapcCtOmNAQVA+fBsR41vbu0lpTcWdLkdTVqCRcrjWCq/noYOWk3/XGFnGq
25O08nkRDRaoVlbIGp/vP9v6cxO//hVFsubfX/8nWD27UnWzSQev5fNGs4ukp8zaoC94ewRLLvPc
hHo5QXLudzSAsgb+56pBn9KFKhoNvttG1qZJONzT1GROHVTDCSWLHhLlKfr1vxmYf8DZRIVKAKvz
fB5mRswfSfb7DZ+fEe9gNgDwiM4paArdrnNO9MxwA6Fm5L0hN0KN+68FYQCqXvpyDc/mKUS49kGL
d28ZwPym4EUzJxcv5ycdVdTLg7o/FVO5keEfWqtILblv0K3/Z8ASzllpJ50N3QPRgPWcJJsBeIs/
pVv63nN7BYq29ERTTRrI6fGxaFUSE7/KZHiDVo7tSc6fUrgKlK968bOxENyCAlU3H5vhSVd+5Prr
ywFztIPXpbsc3J04RC0NgkQPy5NXIVMNI4T0pUqD7ewhA3QkfYj9jBWTgoPUHJuXLm8OjeKDTpw1
//1sWyteJpel4/hHKHykHzbM569828wWDKDPGgMC+ayIsWic2jRfTlVy5Dn7KdUeFHla8WHC2Z8t
/OkKUoBl0rkqtilrmtRLoQ4xmxc++o/OsDJFgv/i839uWTqOeK/PTQSXU6SinySZutQeC2UWK7NR
38ugsbG7j76arqQ6Fm2ZNFLOPWYIpAtuTIeaqFetqjuGnQO53lB0wA884LKB7+01K2hW7Ik7/b+D
o18LqP3MmyB2hBmT3CFq6XdHB02qDMbqQNnZzX9C611THNDu27UQzzvPcfzxVe7ij12io7lIqark
WoSUNg3njTSkQ4fsuPUA9G4/xPbKa3E+LWepgf9vAhoF1XZ4tYtBmB/UkZ07fXdEmoy2iHKXz3Ii
SN+1BH9jPLk6/DBTdXd7YCKO/I9ZyqK8stn4Djvycrs4tt6UCIM2cF+a7wcINuKKBKuZweoXPdbO
rJRjQDofStsuRywT6jJoFbNnKBnma7F/ZQT0359j6oYzV0uuUU5STRw3GWVzBB8tbVIjMp6CwEa+
yqucze2hX/sSW+aG4eFA4EtRWNi8WR3iUjWrRlbtaw4fbzvt/XblrC/bmLurwW1d40L6zK5tCxqU
o9mad4AEPxZK+tBCmPb6oYAL5P3MA5oKtHy5iIFFW7AZpM1RMnYKZP8dktVJvrtt5Npv2eR6/hoR
doodWBVRS9Jw9t516vt2ZTmERN+flYfwZ+4kJYIn6XM5hqKHN8YO1PYoQzXXBr+GWewq/J7rFmSo
LwM9iG8Yzpm9+fecXSXpZDnoh6EmYg05rJj5hzZw9v+bCeGCDKHdKf2EIWnOe8V4HNdQh4sr8ncI
Iqit8FrdMyO+72cwdkFp+pbfb1r84xDHXAEzQOeqNQyb3bGzewq9sHS3Kw59cQRnFoRFADFQa+AZ
umMM/dcHtI3esADsJd22yehepfmSRDZKc7TaY1S9zHp+K4HX0vVnsXFp+SJmkMWMj9F3WhxKWnvs
HO+gBN27NPE+kVn+URjeykQt3Q5EPMiFcTXQ6ys4K3DsZoBScguh1p0zfE2CZ0U1oVzUXTDuu7D5
VlDIff3k4QFNlSB2/kcw2ZtWoMiR3B6N5BB8H8aV+25p6c8/P//97PwFo0FHvzMhuQ1na/M9rle6
i5e+T3xFtybAi2s0RMMD2NYmzrdafQ6hWAvatbtKTHr9cVnnJoRHBM0orTIqzJBnjzABS7r+kNlt
+1GrOvU5n5QM/s7Bc8Mp+NYT9T3noW29YZFmRhguTMO0dBHdrGfgmprJbI8U3d1kb6z27i7dYGcG
RGQz2ts56TS9PebmNlK3qn2nr8Ugyyv17xgc4WKh2TCkMMcx0iFCUmtpW/x6/U4+H4OwTlUXhkFc
MobG+mH88LS3fJ5sIFcvJAK2ObuJs51cRWEjTcaAG75X0Htp7bU85+Ia8LajMEWzH12GlwYsIw4V
tNY4icE3H53s1I7vSoQu3zBLGl7SoaIzP4svrZhcwAblEC5g7zl8lIsVZ7m4yn8/rwkxSmentuNl
8yqbHsGsYn0PBnUt371sxKH2bZAzpdvgcgywI2aVkuEmIbeFwBmy25VJmqdaiNLpXaY5mhevbl5x
RshT7lUJaeZjDB9p371E1UNblg9y67kTemuvXhFKRFwYILrm4Qjrro5SW7RKXR4TW3vsC0SAJfX1
q8Ir2gDTR5MM16Rw9uSSiGtsxvLYTg9WhAjk6/3TxfeFo2fGquIrHd/PqvdF8aWp/7k9RUs+mFcZ
DAw8q2dQ2nx2zg5fHfhDP3RFeVSiD5D6usYASXvwrBoeAoxwa9pbQzlQE93etqvOP1zcCDDDEKfS
jjG/2S7terE9aolT1Tx9JTdXYT+B17f0oh0I8woGVv9O8b525j8e/ACyf+9AjAeTrBKdkCqb7PrY
67+TSLoL/WhTlO/17vUPD0pd//480W3Xdt41ZtvURySsC2mbWyhR7G5PwcJZuzAhbB0rTaq4aLr6
aI+SG+X/sYuH2wYW3N6FAWHv2AN4n1aZx1C9NPmDmv8zIQx428bi/lGgpZpZ+HRK/kIEKo0o4LVl
VB/lNOifNSl0dtBKy+4oeeZ2LOzPRoCcazTl2nYyUVxHGHslyl54+DDMv79A2Elq4UiG2YT10e9Q
1cuaXYa0GlBHq9nHxXEKvt4e8eKywbtAEp2n4hUBQ5CUFUIvmNPBpVTQXv+8/f2FoPi/kM2Z2pJ2
gtn+2YHsO+I6tVWLI2WlTVj+U8NrOEj7Lvwf7QgHH63qrgsVrThKA3KAZEzeIdGhrlXhlvbg3Hur
4Fls4m9hkxea4aEt1UOhSoMquqmAt8qVc7R0pZDPpHtkzr9coUOVUZPHTuJKkeIcmD36IKVLP2mQ
PwTJ59trs7T256aEkN6L5ESebEzpo4uoSKyuvOHXhiKsfWL6SpiMfL+Binos7/36Z40ihG68a9fC
+6VtBsaFevtctuT5dbnNnEovVM+R66MWfLfCepMZ0SYytohnvX7KCK1Jqs6dd1fbWS2Gwe6Huj56
jeS6beyvTNnCkoARY3/RGEkt5U9+7uy4xKmsT7kD+3n3VVWewnzFhy5+nsYeKDboHbyi0IrZd31m
5uMxeReY/1j6l1fPDjEQLw8uX51CgBChBIlZZl4Kz3OE7NA4fUnL0xsMEI8a8kwDRt78cpkHLl5b
mdTh2KGsJEm7oV4jpPnDgiDc5MDlAQGBIYDwROTRspXEBNRodse8dRDCo8em9Oovsao/mrXxERyS
22nNh0gdPsdFts9mTbBZijgxH8O0+lno5pEm6kPUrf2wxaX7+7tErHbgy4rUBVp3nPnMZXLdzvb2
3C74NjLa8hzH4trIp1/OrWJ3yKeVY3ekncCN4Y9u4i/pGq52wSXAs/jnhepALyBmzqMyT/u2gjfb
nFB2HyHwiyLrfih0SKZHOldQZbw9qgXHgEGIiRXYJkngCk+AWlWzxOnC/hhTt3DVCqWwdkwA31SY
rfvft60tLdKf2gcASUsxFeHy9uHui1uTaovlVuM7Z40mZGmJ2PYgIGnCgttiNn/mHTQPCjm9tlEu
LFCU3KOfqrf72yNYmi8wcHR4wRQyH7JLE1NQ5fXoJOyCSrn3SvNT7FtHlFd3Wiy/YWnIYFk0p9Ci
coWbiWrJrs0pZS/YylOVWE/DOH3PlWjXtNr97VEtrgtXNj0j1ozGFSbOp44AXnzqjnWRuLuC/7n9
/YWgDbYvi8Afij/omwW/5Oh9Pnlt3yNx4SBxVZcfWsokcU3NJK/MeyXS7uoAvajbVpdGpYH25Q4H
B899cblWcZ70ENe0w1FXX0zjQ7RyFy3tNh1WLt6Dsw2xEa/PsmFUq7E/Ougd06OSB9/N4Nvrh0Cc
DUJ1xvtBn3E5hK6qs7Gc/QGdCdsfEsWm299f2s7n3xceDZqeynat8v28Cu8Ts91bAbUdCzm1Ql5j
l1haDh2QLc9OC65CS7CVF20C0U3UHw3pexffq8Hd7bEsrgdVI8IbZP4M8WYCQDowGKc7ji2KiE9a
eGjXWkSWh/CvCfGSkRAmdZAOR9YAlRs9SN01Uu6l9QBxD/04LJ4A7wUHmY+SIg2NOR7RHrJTFHSe
+/ZeXjntSxNl6EzTH34JCDEvN5Ufm+0wNO14bNUXtXypw7vKWzGxNFG4d2gkqONZAAMuTdC5Ueah
UYPACz9Jm3ZYiXOWKtsahQTaHAkCofWah3jm6QetlrspKeWjhgr250Ab7TtzzIadH5bo2jVTtoN9
ckRSDbSQPyXSQ5pV5Us1OMr29qZbGKgOLSrPQ9gyAHYIIV1WaCPQcnU6Qv656dWfhrISks4rLsRb
FwYEJza0dW+bSI4ey2qPdJAvnTzlXUx4g9xf/K5fu3SW4rsLe8IO7Oq0CJTcAAjqBIgG0FhiPOsl
2jSlj8znN78Z96mOOl2L6EgSb7SAx+T0zgysfZYcJatH6/Lr7SleiIl4txAxw7AD3Fn0s5ad5Xoo
o1sSqfm7Wor2fn2feWiYKy6Urp9vG1taT0Jzk/gOEmDdFNaTfSUbqe6R/K469Ml2+mo/6MLpm7kP
yb7BTINrF+7CwNGSwrcIUnzJhjLqfSI9y9Ubrj6DOJKTwTOGvhphGD2dJopZU4scou+Jm3crS7Iw
SxefFzYlGu1WZCXhLCWDRPRdnqzdrUsGiLLoY5njbVpOL893NXSDEeZOc6zHTbRXxpWre+3zsxs+
cx9WNGphWfB5Pxhd+dAZxkrAs2ZAmP+kQA6lSLzmGE62O36bomplBAu7CBwKdQdQwjPxr2BA1klL
9QPk3kj8DLYbZU/o2t4+CosmFHWulFncpyJ6bBy0vB9jXnpVEd5l+NWp3+VvqAbNLSu4HBrxdLpk
LldiDEMrNEJ/OJbGJkDeaGWaltbh/PNC/OQ3Om0fjtQfFR9Vyc1bjhkgDxV+fOA3IM8vf33SWa3c
qzERZlNsFf59ef0S/GGaI8jEVYhpGyvIJ7twjOGYdRvYmOsUzfQ37FTETgjJNAD6HLnLIXRIY8VW
Pw1H31DcHZWP13/f5NVMJ/fsigDbCd+3fb3tzGY4qsOGmnIUrOzS2dUI9+NMhj0XY0C5wVx6+X3e
gmYEsXd/9Pz3k9a4hVZttPC9nT9FCEvFw0qdfCFAuzAnTBc54mmoPa/nYG9+yN/rzi3Mt8yYCp8m
1FWGCaryckRJV3VI3GGiSeixvws+3d5TCwEFBN+cNnmGP11B2psuk+MhKwcgm07zvtMy567S5OJb
okokBNt+QBGbYOnelFJ7V2jeK3nSgQGQW+NBg3WN16D4SI8dSfOGOVHTh7/kWdjmlUSGVwaEJUrb
pjE8SSUT9DKqT8HwcHv+rl0Kvx8aeZuMPZeTWH/P0HLU6phnjNVTxdS/vCGJfmlAvVz/toMPx7NJ
yejVfuh2VXQY1Lu3jMEkQp/Bu1eJyD4MSrupbIBE5bMvHdZa4eYZvjyTNI1x6Oe+SopEYlJJ0o2m
T7sccKYevpPRfIb3BF3D2F4jqlkwBOiJrazDiIybEY5KVdFyZFR1e0zlfGel4Z3Mv8O4RsW3sOSQ
4UC9zMMSV2MJ4QINIGGmB0pzRF9ycHaqvJZVWjMg3OZNpMoZuuwY6OlwsD30IVfc5AJyFT6NmTQM
+Dl9P2LA0PmIjrYOJqI82I3GS2F8TOrfRv81He9npUgfQtGxiTcFHDlDymVsqzBM7m/vu4X1QgJN
VhVSyDPMSLwMuqjRbPbeoWgebbvcmMah015dy6U0AJLJMf94ODFsUS0aXtq2sQ4y3AdRrWyzXP1g
JGt0T0tDmSGq7D+utquejjzDPfhpaR3GoN8ofe2OwxegS6++CxgMSXZKarCQkDG99AW6Z9eB50T2
ITULN0cuOZFXoHILW4/4mtwSZmjAMAQLWuj0sqSEzqFH0S88Gt0KwH7t+4I3s6TcM5wucg76uGmS
bf3l9o5a+7ywo0LZ6vqx4fN9sRnSbBPar4eV0Fht0f0MYcBM9jb/grO3Quk3fYEMknOoUvpeUgS1
1wiPFsdwZmHeamcWqmpEA07FQpC9TJ95b9+eouuQhYsWHlHAMRTOrlojS7WoM9sL+HwVvR91dHXL
0OlcIN4dCpvF79vWlgZzbk2Yrhx0Tl5XsXMYymiTI3JavlKQbb7fL8YjTFcTk3R1DCxMyR48SFg/
IIj7+kFwnZhwUKng3cVDMQRRXNc0cx2oNruGnLtrymhLswSYAEE25NgIJ8QbRcuJjVrPOvTQSH9s
/NPt37+05OefF+6TAj1QAwoY648kbjTcBwiTlw/xKxWH5pVAL9Hm6TPjnYkqLzdu6KPw0eupd5Bz
KGaejTXCqYVZuvi+cLjzKQNx7vB9CMCccq+9/nU4s7NxE6nQTMEUKPg+etqksp8q72ANHyI3jV5u
r8LCFXHxeWF6UNs1wqzj8443t0Xa01Z7fSx6YUGYoKRDRHJqsVBu7HaXKPvbA1iaf15V1Lpoqyaj
LqR5OvJkUWY13iE1ZPdBj+WVY7Y0QRS2iEgoqEI4KMy/HUpohw6VdIAl73M6xPuhrk5QAa6sw8Jp
oL9LduYblOqj+EovfEMty7KXDpX+0yu+t/7O0GDD+s/rJ+vMipjJUCOSn3WKlclOt2bnUIR+w2pz
B3He8H88QQTXOuipFPJA8w5bM21hlW02bxnB3+8LjnUsAkMO7M47RPBM+0/a9IaLDupyXk7Q/XDy
xC5PMJVSTOubfcik73bwPdze/v1L2+ns87aQS9Jrvfb6GK+tDE+J8cM3fqjSShi9ZIJyBglJ2gsA
QAhTRHFeS8y+wCPF8o4y2f2cYw1Sc2Uks38WHlDULWe5F65sBCmElVYTq1SzwHEOZUyv3mTBgQg5
lZE7d5bq78FRrtHgzB+8MjgT13M9Q/En9rkPRmv4ncK40NfbJHHqNkVzf3t1rhM1AI3/mhBLQlM6
JG03YEIKP6j9S5DXWw0iazmTdz40tLIyrWznpWMPLeSspGlRbhR3m2pK+agrbGcNpeVdd59MT6P1
8/agluftXxvilqv0wDd8az4y3jev3fnT6/uuZiQD6RIKp3gu8SldzpyyNSlMgp2IbJBbAJW9PYSF
vUYfNMHOnIK9bltqPS2SpSQ3D5r9KSrvyxS98eBrJIWuka+YWpgtTCGhSnWF97oI/c/RgvWrrDMP
7XtbPRntt9sjWVhwir9MFTg3KLjEbKmjhb1jZ5F18IN2H6b/SbP80e6Pdb/i6f9sVeG0oG4237wK
QFQMXsY9qtVoiU0L3mHo8tG1vO6LHyl7r2g2iHT9GPpefmBaP6lGv+3NNS2jpVHSzE160Eaj4aoF
1c9gGgqbwDp0Q4ZOzH3w7OR7P3VWPN3CWplz9wR8orRGX6WeaW7QqzbHTKvc+bu2XdkKzrXDufj8
PMqzN0+KloZneqyVTIfGWHzvtEd5fMzLwp2CFxUC+HbtKb3gui8szufgzOJUm3nkVQxIOpjOZ9u1
+8+3t9/CQbowIERLpNkGqdMwMLTjRo5BwHawcSFuAlSS//5429ricEDyk5IisrlGiqW114YTZ0lP
fkvhwZT+gbrgtokFj80xUnQqEMgQX7HEgG+x8yG0pAMbxC28T0n2sxwfDWPYK0m2j+Nyf9ve0pDO
7Ql7Io48u+GpKh18VWndxO82ph8/VU77hqkj3ASiauP0rrKGaRZ4cuIZ0kGNi6fGTB/CYNzGSbW7
PZyl/YD4HC263OD01QnhSOlo/eQjCHpQw8T16Bg/kFyB6ZO+rZU4euGsAh4Ht0VIwitf9EeS2cdJ
rUvBcdRLEnmb2FnxrAsrAxGROYdt5EFoEb08O62TWGGup87BT7aG42YjihArDmFpDOcmhMW3slI1
wiIjT/QSmHd99Pq95QCKBdtLCYrUhnD69b6U9Da3yTxW00OVw/fZUzKt17KCC26NaiB1NII38O/i
SkwEuEMX8GJydGnj6J8K8yU395pD2+Y/Xv1cr3ZYLUzbhcH572deLczRCdc1DDZfaz/ZcA+s7K2F
pYdlDhdFx+Ef9pJLAz6ZhEJusuDop66l0ZnjSmtUUUtjoAENdWvKeODo5kk9G0PXR33WaxoUH4+T
tW+zlcBz4Rw6MyPnHHSA4BUBF5lvpJPfKD7F/lrbkIp0y2C4L7qfkoYmdmtMH2+f+6XhzEWCuTMQ
0hKxKFEqQz30Thoce/tp2ETqwxs+DxHK3LSHt7SERzM153DQ2yo4WtavAa5HZ+XnLy043/33+0LW
og5p4xm9IjiaaTpuTNjxQ3TGR2VVZGbNkBBF5RncMWXKQAqux2STJptVoaGl40jOFkC8DinrVa1T
nUw7tOogOGptabpZGHxC8s5yY0mFjR85v4x6SKA45HXHak3YTxQfmLNjc8L4/4yLD57I91tt6jz/
qFtSfbDMwXhK/BK1DWZ4D9X0BMuBXjxVcvGhaVNtj76n9UD+utoaqZN8ub1rFu7yix8j7Joy9qfY
yueZkPV9lxuu1B98/6j68kanV6CfVsoKf6DcQowMLHYmo4UrDwCS4HChl6syy+QUOCyz203SxlLK
02C3CU++PNhK4H33io32g50ov2n4zjdT23YulJMDOw6oQFtI5dZPfNsFzuS5VhgoT3TD1ntHX+vy
WtyKxLgzSNi+LuaEVSJ53rxPIiX9ZCT9h2QKqUxF324vwqJnODMz//3M0Smdb8ZSEwXH0tKIbb47
5bh9vYU5yU9hH0wNyMNLC9Y4yX5fT96hzhDuSO7zbO0+WBrDuQXhnpa8wfAK4AmHDiKHcRfZn/+3
EQj7BtGziD4Zvi//SqOt0a1cBms/fz4nZ0swymbaZBWfzzzS7ht9TYJhHr647c+nR7jLzDqS5dRW
vENvPtXJeNfo3iaOXhI9WdFoWbrVYLcgKQvylFqFsJcyD6UH1fa8g+G9l5yHXom2dqu4ZXzw9DWy
mUVbsyQgVUIkOXThSgi1QSaPrUsMKnjvBJ1bFy9FM7pOruxUa6VguDiDBmWRGe9pgoO5XCEjT+Jg
7InOM8X/YfTFzyzqHiqj2ilVvbu915aOPQkizQYjCRGBmM0Lu7LNQl0mv12HG81/p9bjzi6mlTO5
OKAzK/Pfz7Zcb4QUSiasqMljSOtz0jzkRrMZrBWXuzQaqLWQWSL9cc2eVOhNrzsd6eFJCh6KNHrv
j8Z9Pfor67OU/eAx+NeOsBv6lqeI57RscXt4sNPpLojD7/pkvK/H6D4a8lNslN8Gqf7YaOnX1y8Y
M2lBb86qXfXfa90wZIZleAevTyE0612piF3oX1Yyh39aEcRTfG5HGGJuDk2ujqZ38DN6IhJd97dV
nuiPJJimx7S1rY1WzqSmmkKjWQaT2r1Tzd6KDeRWkgZhgxUPuyqWyrvEKfq7tJALV1LSJ9sz93I5
1e+qvEsRUcmGbV04/rYvrWQXdE68gevYPKZh2Lhx2GW8GyTriXYBaCzGzNwYptG6VkyPRsnXnzug
ys/8fyn/9L70y6/NFIrPuEIKYPDv+kG3N1KhWPde2JrvvBGAl5c16sZOTe99FSe/hzbc635f/afU
qu9Gn1YksIr4KJVVuTXtJti0vHLu1ZZihhHs9REF+uQpmpxuEzijtvHCMtmblFFpKe7TfRB35aZL
a+1JLY1mO6lFsclSI/zHyUIvce1KqTc88eWtgXbEyiG7clG0/gErg+4QRAZsE0J8E3plFfW57EO+
FLtp/bOZ/G3p+24Sfg2J+F65DWdjOEJSsnjgq1eeBVeAJze1f6QbCwXGR3X83Xi/b9u48hqCDcG/
F6WXGVre+sdmkLbp2Llhnm46qXQHbQ2sfOU4ZlNzWxYRMo1M4oMlc7zQM6zIP6ajufXVf/pU3YM6
ecOkKQTDvMVA5F6REWpjCKdJzCViK9KdPzwY8R34sbvbszbPysXBZSjnRoQ3RSelQZOTCjlEpfar
DofvYVx9vG1iabbOTQgLI4XdVMgl91NhfxrjYz49p68u9P0ZBYoBILbmqqVwBXbEiXRSk3jLxoE+
Xj//VqvjSvywOFMzyTQVOYDX4t2na1SnLZ3aq3k3GJ8z5Z83zJLJ64cGINRgxKYNx+hHU6slaq5D
dmyD7L6Nk4Pv+bvbZhZHAXBpRhg7M73q5d1Kit4cOs+UDrLyzQx+jvLp9vcXF5umE5lE3pxmnd3O
2d0dUEJqArXiDRffeeFWV3d+sTKERRPkaOZmDRpORLhvWSr6gJILKExVHh7Yt9Wd2Q3eXVaX8cq9
dvUI5NqGn44iHB3utIYIs5XYQ682+agclHY8yWVFajprc7dT7RevpKnHS8kfDrayxsi0aJeUCNi/
GcsmhnQZfVyTETfKoWiDnS/fRdngGuXnyNuV09PEZXZ70RbuAtWaBYwpn9KZKT49DdvzpS535IOX
/9ajkCCh3/T0S2kW6rVrKigLfpoKCa1uc/mM0yScVU8eR7ONMuY0zpI9B6p8Vymo5upStAv9Sf92
e2xX5kgqIJQDwxEzeV2tK1s5iyLJ5vnVufr0st906srJXZi9GboLGS4PyGu4mOYRZ7TNiJ+WjpL+
ztHvI2PvtYQ9K2dr6eyeGxIdqQ2Qq1Ym6QDhcz65RXx/e6rWvj8fvLOzq4+gJEKD70un4SlfQZku
fpxDO7c14z/FZTfrQI8Tz5MOQ0REFsnaXRk4H24PQFk4NzzsTLiiQSDyHBK8Dxq8atIUXMz6kPau
lqbNY9FO1qPd6hSD/T74XqmIZg6xnm/Gsbb2adr790VoxBvbD6uT0hel2/UEWzbi0XueksFdWNTl
Z6l01hoHlyfk72+dx3I229lkyVFXJ/5RUexfYaf4u7Js14SJl3zl+YQIh41kEMn1IPSPgf+c2vam
t2tXr4MVN3l1xuZ4aCZLocBLm5uo2Fi1XRKmEmvbtV9GR9406ZNB/5Da9SuGFufsb9Aqcsj5vR6m
E5H70YvGT0mqn0qp39/eQysmRPxABOLDaE2S30bwzsk+J1q/4mwXlgT/N2cF8OzXRfcBLhipo/wN
rAN5S0uB5vix9dZ6Ypas8OZje5GhuyYWQiAscMJaUQ5tn2y0/qenZpsxWe0cmUtyQvgIPIl2orkQ
YdIifbmJG483ZZKUxqHpomDbak3KkOyBaq7XPBVZ227jKa06V+Yx+D4spuR7PSr+E3jz/MEpEEh3
Cqt1Y9ls7tQqqL51Wt2cBj+zXcNTMq66yN7XviS/91Qj3lk9mGh5TIOd6UTSXqu4NpwkHnmz6QPt
tE296ZM6emjsONpYxdgl21Qeg104hMZemnhh1iWNjC4EHv5mIHo5eJNknipvHPa6EbYr/nThWFxM
zvz3sxPuN5oc1HpjHCJF29bKPsg3Zsr759VM044M3pD2buIUHgqi10ta3cmHSrEPhn2fK095treD
lVOxMJQLE4KzKjj3aZJjQlKQGdqYw2MwPkg/bx+9RSOciZnRby6cCtFWNBVx3IedfbDjk67cR+Um
j9kga7iGhUsCvNZfM7MHOFuWpgymVkY+4WD2rTvF7xpnq2i/gn47lIcosFY2wXX2Z16dM3PCEaFL
TMrrvLFpmlUJGO+nxt5YEeA0L9w1DsGkYrqq8kOfvtyeTSEsQTuDABL+IqoqIPGvdoU5Rg1/cIqT
kubwm9/rwXupGtyqpK/IXGuKFOb0ypiwP0pb8/xUs4vTzPpGYdTN87uoOdXdi58acBeuJZyErXJl
T7jXEkPp2yD0ipOXJV/HkmjVeZIi0jgjjPK351G4EP5rijcl5DU6iRKxoySsndIZZKU4Zao7/sxX
YrrFgZx9Xb3cjACJa69T+boBsiemue89CgBKfHd7DPN0nLnpqzEIJ6vunUyvyL2dxvG+j4m1wy/y
b1XCYzu/YQHlPKv/46wJh8yoBnJmAxaLdtMq+1J6XSRwNSLhVEl1XaZTyffLiXDD9dc0q4T788/3
ydvPLhW9JwhxLtfFC9Ku6RQvPxn2t7B8p9qPVfzj9qIsbSySCYDpAdbw7BLgLklDYVoLkuKUvJOm
rTG8YYbOPy8k+GQr0sJxTIuTPLpd97Vr33IwULaBO4oHKhn0eWuf+dG2lxVdkrT8NOrPDgR21VoM
s+TBQHA6SDLR9XqVvM7GWgOvr1anMM+fhjDaN1Htxkbh+rW9U4t+pRywdBQJZC3KvnNyQbxGEdDN
miYYqlNnf6AJa5PmybaVT9ZKHmlhZ/Ea5QEEoIomeHFnJaFU+DQYlafwt1+59X+0tXVZGAegbvz+
3Iej4vsv1yXOlKRo1aQ8wazt06JWPVaDtY3adt8P8cqcLezhC1vCMe/UuoUkC1q+SvvlSdLWzoLt
q0/JhQXhIDaNMw1+w2gaaV+MntsMa7iDhW12YUHYx2lv521UMoa4Qk0x3FNTl6u7Onct88vtsSwt
/cyxT2PsDN4R38C1LVlD7/nlyRhOdvO+pMvFWPH0Cxcx3HT/mhClOgBUln2kczFW9UPDQ8+QPiVk
cmIaVaPySGr+9V5mfvjBbojR61YROe/MeLJU/DwEtsqd1rxl+f9+X2wSCRsVF1bx/cR+rxNFD79u
L8niYTn7vuAlgy6sFNPXi1PQzLrZqr2N/x9p17UcNw5sv4hVzOGV5CRJtqwJlqwX1joxgREkGL7+
HmjvvZ7BsAY13i2vX6aMJoBGo9HhnPwJEHL/TYpwy8cJq4Y4NSClCGiyM/Uw6oJIVn4qm4t48HWl
Ib2LueDgvyiZE+LWWXVmGwIkWuLVLp77s2UTzj2o5Zt/l61OVhTc9bLOGtlUhFOfKjY1KwMLNtOH
lK2U5iFW/Fl2HmWzEE5+FEWd2qiQ4sQbVFPptUR5ZbPgluf8hqx6tKnHcFJ6YMaHeZSq21EZkBtE
2jngQbL1bTVbtGRnuyJ44S2tZ5sVmE+OtKL6pCv7VF1n2RegBd4WJDbHc/fo/Nh7gv9dAdHWMAoc
yylTHshofetmddU5jRPmboRa0c59Gfpy4yrzqtHVLcHMG6V6GlisByxxvt3+nNvrDMzRy3XOKhDR
IqIMxS9WSRl09Cn/hhqq20JuL+4Vc9vcFKlKcpyuqNe00GRZu7FAIrVxU3f0ew+oHLEb31nk+7/r
jIcc8H40wF8JGqQlttcMDR5xUbvOq7XSSzRUxIW7EiCoTJyAUkIF2MRBTbUXJ+9AkGEc1TjZKqa3
BqbUA2oWfB3URbPWghTCPd5e1OWd+zM/QY9mNZ+nCfVRh6p/cljiF7Xhj90coPbur7bv/yWJZEZl
Ygy21ULSbH6dk8dK/VIm2yp+BIrD7SktXvLYsP/dMvG96DlRi7I8rCjTw7zxaepD52+LWLzkz0QI
1wknJOrjGq9t3az80ftNhrdU/WTWT0ltPXYywKBlxf8zIeFaUQudN1JCWpIMp0JB51mSB0of72he
rVp1nCQLuGyV/8jjv59ZzVh3uxrhGcQSvCeDftbvbRETdV70wHtVHRyNL18ZlSnSdw1CM1RmIbnj
IDy5YSH/zIJr/tksaptMqWFacIzA2aJ2PJD1Q69PwDwl1gYtEOgZ+xyVn4d7AYqvZieYDIfGjDAD
+ke1De3Wqncqo1UuA2BZ1HLrA2kX+Ldw/i6npxCjnstuxiY5gOF/wesikJimhZgFyjH/SBDm4UaW
DkAqXDFWu/P6LTI2Vn3MlXWDjKj2OFFJldai1p2JEwyhwdA2YzsD7k7bn2qfycyCbHzB0tUkj+vU
xoI1+ea1k90TksUSYwlFOuTqpGGxElxNtt9+SeNfUeo71VMc6LIMrmQqYukQWlsYyEcxFUtP/JHE
fvJy275JlMsQ7FtDNJPa/VQfFLLu44Olom9wd1uEbA6CUcsJA2ZFjwWr2snfs2yUGLHlKfCWZ5D5
ADZKGL/Wi2ycPHgLRrtNjFOtvtzd6vrvSQcu7f/J4HM8MzGgogE0Zsed5HY7ZV8Ga/s3a/RnfD7H
s/GZVlCQg2L8yVpb6a7QJNeYbI0EG0KHvIIDgDXS6EuuPBj97zJL/6MMwYo4HpiR3ZyvUbxCqnfQ
4aVJtnpZlVA/oWtA3rRsQVtnbSSVV3OeYrP0LWQtikoWv11eqT8iBG0yEd4eMheBg1rdd+ytB3Vr
20rKGGQyBG0qHS0ZnAIOEo3f7CpQ7Mc8X99WKJkI/vuZQul9meUl2K0ObUtDM3mIqBvY3l8Zjz9r
JWjV1JTAufoIsng+aVZDEUhJ6xZ33EadganhvyviymKolREvINjyJg+dyQnsXgJBtCSB0wUh32AC
AFwE+hidAujf2QgTm6z6caPKeP242oveyfn4gs7i4p0MM8b4ZvaLIAObsn3nvFj0B2UyZGu+3rdE
CbrbIDkNzmhWH2xrXZZ+lK91Z1W0r7dVSzYhQXv1eUhyrcf1rSuvzbTJijBi61RDTa1Eh2XTEXSY
NRXTh4JiZ2j7XavNhwY400RLTFSVjKfbk1ry8893SVBlx+mtouowKavy4XNH+cM8rvQxHNQvri6R
JZuXYCi1MabjzDAvTQ+n9LM9bOfxU34n/uDHlXU+I8HLKnuVGhOB3gE0z6lDA2AAtsTiL0+Ed6yi
IAvUN4KjpTXq6OUuLH7HrM/VqB41d9gkcbsqlEzGoSKRJUYnqz6KR417Qu0u3qqGr4CW6C8i7MDU
+r/piOiZSjnNetEjtuEWG6377Jp/ccmfjy9YgqJqqqbPMH6Mt5Da/ONasuqgZVv2ZwaCAZjHbuyz
BBKcAwr9tW+3z4hsdOHg92jxpuCVqA9FtbHpCoWSt8eXbbFw3vsizmM7hjr16lbpv9o50J2/p4mE
J5GPcm0k/6wR/4qzm9FKUBKp2yp2ofpS5F/VdK+w1e2JyBZKOODp5DhlO+HojdM6NoLhcHv4xZDg
uSIJR9slo944Ed9m9Lw3WRrG+dckTdF18qgUvCBvDchA33W+m+MD+L0T75fXyLrJZXMUzn5Fwa/g
xDiPfZL4XbxWW8ksb2sDSpwv9ymu696I+ctE115Gc5sW6zF51rKvt9fy9jQAZHMpJYIbNlcFpKBW
CS3kxiTBqZCNL5x5zU4H0tZ4/OhNQNmO1JIU5+L4hoFCT1BmoC5M+H6joUxFSwze0nX2jLjbu57R
9V8s0ZkIYQpVqqHdyMB1RdsvXf9VJXciGv57U50JEKxWO1KkibFKh1ZrfaeDssqKvGWrxH8/O/Oz
2w0dGzEF9O9qs9/LSiQWdZX306MjAsy+YsMC0zLg1E/wHrQiyFqf2BtNWZFB4m4vz+KPFP4VZ7PQ
wbmUooEWniQpwqoffIJW3dt7LZuIYLk8VqYsibBQcTz6ND4CmyJgzuMkw6NZNMJwGdCOB1OEavHL
qZRF0w56bSAmYL8BbNJn4FbtwNV5eza3paB24lJKlaskjWaYetVDtMafo9dWFtVf3JP/nwgeEJci
CuBrERBqwG/8AQSs7tftCchGF45e5CjuOE54tnfxvvGzXGJiZcOLB09pTWC5YRcUZ1Oil04WvVrU
prPF4fLPFDbqDL1NHShsaW/cdfXtxZBlimQ7zH8/kxDXrGhsnrO2SDBln5HqrWT30PIiAc4Kdbeo
7RPjferUIbdrYRJIW+eDnGlz+TbHGQBgKZo0YMUv59DA7yxI3nC3x/T75qc9PKb25yHR1tR8bTol
TFCwNFsPefRUU8PPvCf0GP7NSTn7BuE8GkPXEMpqxJ+iL1O3tukb6j/u12UXpOe4p9Dfc3VSyizq
SosNBWp+tC3ovUOTSk7LkjKcSxBOSxUBx88DRP1hNn7HFZiBdoYqg4m8UmlUeKPW0wL1iArMFjHY
aJFIB6sTrU6o+XZ3VC/Yrq8QZ3ay/pfalLLkvNhmAQoVLg+Nifgbxd/i/T7mjqqSaq5OtHF8wjbM
ccK5WJcFDfti29Onnhh+peQBneqg6vK9UndPWlo+meBhihw9qKPkQKUgxEvLwJu1XMApAx9V7NZq
ST9PSs2aU0wd37C7lZIdq07fZBaT3EhX0QYswLkkwYZMte5Spx2bU95jAYwqYNN28k7pjAaxTJKY
uFIgQZZgTQDAkDcNksAnO45WU5KhP6VYDbbMG1kU41oAxQKgB+gahcMGk15YUJrmlJk/DYftplkB
EHwc3nneMBkPeKAOCFTQLSDGtdTBBOa2O9WnoSNf2Fw8RJmMdvTKNAoihAM3UA9FHeZQn/JR+50r
7hZQX8e7Z4FWF7SB4n80a2rClpgTQztrUdanLleD+tUtqUS/FjT5QgD//ewGQfJA15Ssqk96hoq3
8qG3qjUgklaW7LLlZvzi3Qnog/OZCK5VjARCmjt5fdIS5YvmoYc+7h7mapfF2jrrurA2yP7utQPa
F7qEQJ2JP2ILT2NVDquSoToBLXeXRH7eq5LXzYIm88J2oFchGA8IVcGBcIpas6Y2qU+TQldEMe2w
oFYEEs1cImhB09CkgCpXBGdQaSu2TbqKGydZBEGlouMKBo7lvb41uiMBEg6EIXA/qMBDvFQDh4Gx
NbOs6tR371PSrJhn7W7vxoKiQQL6ljkrFirchbXqctZVUWRWJwsvWfXFD7X0620JCxoGCSA2xGMD
iFJity6xTJaPlVqdUqsIzGbw7fRHadHHjoyBNtgBuG0kd/rS/p9LFAyANfdJ1wGD/jR7Q9CZ+049
OkxGJ7a4cAYQWaFjaCwV8egLVvcu63qosZrv0OjTrUa7zFZD7bCgyJq/mROAsXhhMhrEr5rPC6qN
9TCT/JSCarhP83Vu7w1N9tBaUmi4kzicoD1Rkba81Delz0vFA3vGKbF2U1jdSRbO3QbQ0/0ZXtgY
PUbjDRiys5Nntcmzh+ronWNLA3bX2/9RXg3MbF62f4VR306FrqCuPzl1Q7JWknI1jF7oMXV9W6+v
xQD3wQbUK2fSAb26cDZbY6zAdjx2J9LTMDO2yugEoGqW6PL1juD8o4zM5U2P6D8X7DPgSfrZjuHZ
TVMc9GESy/Kj156MDf+Nw3IAHoantC63nDlV3w+zUp+8yVxbw9eKPGVm4RvzuzN8u71iC3O5EMWP
1NmlNg5p3bW1U58K2wepcSNr2VgcH9vOqVmQMRO94NgguUFR/nrKimjwXcUmPm1lDAjX5x4IqAYI
pvEqwt0v9qhBn7KpU7v+1CWhWq/tdjvGgSuzLgtTQScC92RBPQQEAsEZo8ncaukwJycUNkafUmIO
K8tNa0nQ+VoKqLJ5GSf8GHSoiSVxFh5X4HJoomPcdlbocbwoM7x3zy9FCBbFVRNl0JI+OlrJvhgP
dPvfhhcsSqTkU9MB8PtYf2gtyWU83AtLZKMjBHAFOvC1tCtPr7QKNnaNe9T6egVSaWqu7p7BhQDh
UNhG1rMWoLdHOpb+DKDbO/n3YHRhys9mIFiQ1gBeMV4Q7nEEfjyKanziM4UBzVBW7HxtELkLgQcE
eOo0Tn95ebzTfFCnsnaLUzk9TiUwKgzeaqvfr7SXYgSNmsYBeByGU5x0AAiMIaAU71ZZVLOhNQch
U7wiEf64nIcxAXujHbz8BAor390y9c4GcOwIF8AjjDjicO7ELbeiKDd6JQduIkAp3jLtPZUhRVxb
KVwYGjx7YLShLUO8yEuqVUXushx70YWWFVQADE1WNdCy7tXeSznC+cu0iExeDDmgrPLrf1JAxf43
AcJmuLlDazpBQD3i8TuagZbem1/lQCQIZHCiOhB6il1sOQBGAdVqD0ejXuH9G7qzJjniVwcDEizw
kWno0EZfmdj1U7joznbJMB7NPuziMHZWQ7u5c5kuRYhnD4+qrLQziNCQZHv28i+3h79SJ2F44cxl
XeTE7oDhI+2h/x1lgCarHyqZAbmytVwKTCycRBUBJLH/jlh5YWcTpKQPikr8oacSZVqaBn9xIksJ
S3XVeTeqM6UpEGaP0wuzdyw6RdNrn0j06Xq3QUSPHAI/2DAhYvkBSdOpa5ELPaRj4XuxTn1XrdxA
bxvJ6/Ojj+/i7Y47CS9pRLtUGJOr3oCMNkNrt4WOio1feVQHtauFLqmDwXyok09sejLNJshQzuqm
a7vbp383U6wn50RF/xdfiXN/rtCMkeVMPzCi+t3EQpoQ9NDfidDKeV01AITCDwaZB9pBBRPQoPFA
TZoJ9BevKtuqliS8dq11l8Pz389mMQ+aOZAawxsDAAjVTdI1ksPJnbWrfYI6AC1GRZRWRPayGoWC
utHCBAYCFPUKh2f2p2zfaijLfiwHB0g+sm6HRS08kymE7+uSmECqMiGTPVL1oZ0/OYkkdLC4cHj4
YmKcmFKcFhomG9Bd6FB06jO8fe5EAeX7DpornFbg7OG4imYzZijiq+GLH8BO2jVb8kibrSOrTVlY
J/4s1bAtKN7EtXy5+2akGElqlOZBaYddqrAnQLd+app5fduA8mEEFcB8TNPFo4GTGwj+fN4maqep
rXmY7THs0OcSec9u+dT2+wlN/7dlLewLyoVAQ84xCtE1JEyp6eay9ErDOlRpErT6y9jcfRtgQ8CA
yQMEeACLJGdzyyPfUWIfaPIysNmv3ltUWIIe9e55wIRyKnsTrPYg1bjcGsuYHaciinVg3lpXAkMy
i4VluhheOCG57jUIsWJ4qr5YKgKf871FEJ6OCgi8r/CGw2KJSdi28dJWjSIL/GyV/9MBRdTt9VlQ
XR63Q68gp0O8wrrKvYi1ZU/sA8oO2zQCyoIWejKI3IVVsoAqjIMIVii+E5eb4BVzXivVaB9UwKd5
VUDin7dnsSCAg9NCoVQdWHsiufWkl6k2AswVgC/rPglNsrl7fIQ1sPqAfOVIBcLJK3V1MBJE5Q4F
umCQAVxlq3sFAF8J/TowHxCC3bhcIbv3GgIoIe9gRCEtg4bcfT9djH/l2kW4mwgiBAdVe+x+kUpi
ma59on8p+Pg5BnWRSJFXegMFOqsWHYYi9TtTQ0NS/9lh746sVPJaXS8FCZpktm7CbB2CsnhVPSjj
KpOch6WZAPzT0IHUCLo/MSA36k7C4oagPMQrAy37ZpunmPkaVe9983BECsjAowGQFFe4Oh0an7XM
rOPjbAZl9JiYh7sVCuMjPwYuDMxHJOUiNeroaN/FR8T6crbNhntjJvh+OFKIyyAwgIMtKCzQ0xpS
GWl8VIZyb3XjQ65Vd9e4XMoQlbYseyemA2RMrQ+8rnWe+p4jU91r04HScTzSXWSiAUBgCRrlFZmn
lJ7mHroQxdGdTGH5BXB5Z18Oz/XtzDE09LRMEOlwD1O+GvQxMAo1MPrPneEEkaEF8f1vOMiDK2KA
OWbBne7itG6YnnooxHXhr3vrux8ml+ML87G9mdCyjjCf2TeaMOo/qfdfeZcixCt7IoWh5RCh22ul
82sZkwv/9+KWAMsTLtQH7LJ4pUbzSOPZyZWDPo9Bhb6LvNq6aOqJPntR/HLvMUTw50yWfrn9Ywp+
q3GCLJfuEesFIrfEXi2oL+pNgO8MHF4d+UPhUR05zPFqxYoO7teMxb6a1H8hAA9ED9l8RACvyiHU
2GQgXeqiA32oTG81G4Pk6ls4Iea5AD7DsxMC3pGGthGNDlqWb+LeeajY2irCVg9tvdtGhru+vSXX
VwiS1WcTEg68rYyE2DkmRCz1Z5L32zQpthMhv26LWdoYsBEhfWxyUh+xtbUfm7JNwRZ3yMiLUT3Z
97b24B0AfwEuD6oHHDw8LlctK8wUyf06OiT0W4m++rL7i31HKRAgk1RQoV5lXIdUo43tltGhZShr
Wjf63Y6tiWcsgGgR7F2IZ6VmP/U29ayD0YZMCwgJb6//0jbjmcSjyDauQDF4WWVkpAazzYNZFbvW
aF7JUK9Rcyixh0vbfC5GPOBJWw093oYH9KKpP1RZV6BsFkLYwrISwOLgdXso5yZo0jyYnSxoAPD/
F4uFNnOYKhfJTjF/15Esz6ossw5xNn9Xc+8TRdtOl2V3u9F4vNqIlBp4w6KkQrDsrO56pxly+6Cx
LqDVeiDO3+w6aDKQW/ugzxSup7rW0hrgSNCqeQ7Hog0dL5xkFmRxz8+ECNMw1QKpNAYhY+751vBS
pPem1Pgj/0yA8Kqss9LN4xgC+qlAr0Pm/4WXcCFAsB4qrdBawZcJ+F+h98nx7n/PcNQwUBvwhDPi
sIKRVSuSmUnkGAejmndDqqzmWvLyXjgZFxKEndZNBq5X5LoPkfI60VVLthJVWthlWFYDJgrgehpq
gC4tLFyKWle71D7E0bhTnAh1Jn9hY4Gsa+KBj1pDQOEIiqTTFJB1amQf6uTJfDbZ/XcEqis5oxwg
tZA8UC9nUNg0Gple2och+wrMVeP1ttFYWiAUXyFIjRosaKzgeiSVVpVDDyVCutF4T6fvt4fnGyi4
aWA+QlUMr/gB0rFg+mLDK8hcK8rBfs/mIUDsM6itKag8WZpcxFblMTXg3eKihvUDXaH4zqg0h8yz
1StAr5lX6rAqy0e1+ZyOm1TLA8cIVSv13UoSeF/QX1RIokwSGHucT1DYnFlv0dySz95hiF8b21qZ
db0l8d2vQNR8nQkRtig21DmLuZDSeq7WxL3/Dv+gbUMhJkhQr/R3MlQlmcFLg9yB8zzl5lvsKP/c
rQUIeIN1yLQRJHZdroRn3mHWKp4FwOfo4DWh0fvKr8nZpLJCSX7OBFVDoQQKflCI46AfWziH+dDm
c9pH3mFGS7zjfbftfUR2xtdMk2HuLOw6PyvAYNIsZPJEJCbVTrsWJcF4D7Bp0+J5prXGuqD65vaq
XR9NEH7bHBQUID5w2gXza1BQW5jR1B0Tm/r7QW3vdg4RNARzBh6uqNy+ioeNimXNYFLqjqXxs9hY
9Y/7P98CnysuDttDzlO4//oqdsA45dKjN35xk0Cr/uP4gmmP6rkyWorxY4Aon+qv9369DRZSvu74
fjzJhJsJXFXjPEZefJpUEKit6d3OgYMqG8RRcauiPlWMRXpFhPInJ22PbAuix5XXTqt7v//D64fz
DzY4hJAEo6HoU4RAetEcUWLvJSs1ujsWeTm+4DJ3amxHpkUawPDknwo/LRuJgOtDhpUHcgICgYib
I35+aTOMqB3boerqYx3P7x1YwT2GZoEueb+9TtcXFG4L5OOB3YBduKoQTlDcD34+lIXT4VtuGsGk
ICOD4oKikSWxro/zx70EGH+gOKBcTDCCXtsmg1V3OM4M6Gl+I2vFkI0vmIuUMiU1OoxvxOHo+OnP
2wslG144EKPl9g4ZaHdUQP1ovU+WrK51QQCqG0HigwscNYhizZ49UPB2uWp3BMe43+40sNTdPQMY
UjznoVE4EWLIqAJ9bTpPlByz4q1blezb3cM7OG1I7KKXAblpYf1BlwvSlLrOjr0b0m4le3YtnIeL
4YX1T2MF7lWF4UNivTe7sv+Pny9cnwTUcxEqwbKjDqyXf2opbcDS94MSB7UWsHuoZBQMxjRp+jwr
eXYkycqcNlq0GnXJM/46CIUCNw2FkrwGFy9U4UbovcKNZzXLUN92dNMq6Nok6LLcb10H1FM/bCqR
t6CxqDFFKTaMlHpdMGuyirSzm2RHdVD9Mtm17HivSnkAlUEympOZoctKsIEDjdCgqljlkeUvkW92
d7++Lofn8ztzy1hN6gjVe+UxBkCKBfC+Sut81lnr/zYL4WDgwNMKEYvy2PhVFs4yWOBrC345C+Fg
zFE+4JGE4Yk5+Zb5VVlN/Rvqgu+2HojNImmPdxg8fSRZLxcLZYJArkjJeGyr2ndI6stAl661Cc8v
MFNx6wTiFzF8UxHwsPf62B/twOxfiH64exdMTnULVHPAh17lxKgyGy4r1OGopU9V4QVJXN6/z/yh
giIQFZ96VYSEHEkLIiVvOqbpQ7xJvLvfKd7F8II/mWRjnMQMw+v2a18c7dXt9bm2T3DDgKuBPg7O
sCjeDm09NYplV+oROfwxJEWprBBDc+Og61opMKi418gOg2UNr1Xbgi28InUzCd50RWPMx0bbfSHa
9vZUxBPxMTq8OwvRZWz2R7XY2bm2tWmYs7qZj24xuc+1nbpPyKNYuyZv6zQgedQEtwVeTwdTcQGv
whP3ALkTzgY4XWc0c6TDPnmr3FUsK2+7ns/l8MLVkaDKPstaDG9Mnp92b7oZatU6kaWUZLMQrG2u
Jq0WWxDDTBTQ+bMn0TDZ+Pz3821x7NijKcYvvdRvJlBcSx4VogrDsUSVL84eCpbRUyemc7UoT1Q2
DmyvNUfNC10Vh/zl7p0+FyFGWWIjUfIWcdO9pvttEyR3Pnk/ZgA7y4m5cQxFHzDzjL7JjYLte3WD
oihPlshd2ALeQoFUCK9AQAHo5Rb0SqtVXZqwPUKnQITL/PuXB6UfHy2ABk6DJnggepwS1wB3wD7T
Rz/1wKb74/b6cy/sPMiBBUKyCG91XPwmKrsEHe1SRlPLG+neqndK9GCofuTucNflyvG2oIWVQpMh
B52DM3tNDooaYoITHaFW1PajONQkrodseP772VnIHXfyphrDD+RVGd7Ne0ERPtbp7PP5UTkffwL/
8zBgfFX9prX7bH97dRZOGuomEO9FaJ03MYvOsjl3dZGU/T5h5VtT07UzKP5UlJIrTyZGuPIKozCQ
oSj6fdqsNfaTkBVIjSV+zYJxvZiKoLKVxSrbHjEVLQmjLFTIymt8JZUcbD7Kld7+WTDRbgDQKkMw
BVIs5SGtFB9wPf5s0SBLf5P+24wy5V6iwOJjgGsAvDy+S+h+uOr9m+yazn3cZntqpWjgsNvhAbEY
932IEncXzU7ykqQ93RJtIDIMho9WIGG2HKsC5X7/Is8Ja6rUGco6aifbJ5NNjqbTz8Sf2rR8Jhqe
JCRr5hX8wPRTntTpqZ8blvt9lDSbLPVmsIwXY+/XiZtvcq/1Vq3lxJKL4sMDED4QDiumi14HXv8u
XNgeaQqSJUW+nxWSb+mcR0WQVG51mKfM+mQpsxbWc6YELLPUl9LNyuc5Msywj3XN79VmfFYSvfl1
95m6+CbBNmvoF4oa9Krs6ZR87s3ylwJuDJ05u9tiFiwPCJZgo4FFBS40VxCTZd3oTTpsgv7iaKu7
yaigdnCl8AblzEFoLhBWdk47yx5bvd13ayU6erXE8Cx9PZKvaEVCR8F1jjfRtaIxadPuCQssElp3
smrq/POReIX/gCsSrxzBsBUDc1SoI92b6WO27Yu/WPzz4QWDFmXUqgyK4SfraBWvzZ0Pcnw9x1fh
SQAUO1z1Sk5FqnSpotJ9a4RutoodSUxyYfXPxxfTPQ1VyjSJMP6Qh2bkDxLvYcHcXwwv6E412VZV
dhPdV+70aZjHB7dNgzlpw9snYMHiwzdUHbwyEYC2PzJpZ3dj1rRTV6lWu1frOCztF7Xf9HPk17Gs
/HzJDiLvY5uA+LDRXCimRksjsptY68o9PscIUEVZhUlrz4FXEX2tdaDxnOy5Tn0QGYOKsI5p/suI
ScmCeUqz57kaxk1bd4AGzMmMrpYE9XKS8O/CkiM3wbvc+bMVmeZLP2FQClON3ZLsWT/sTDLp24ak
c9hGxtvtRV8ShG5IJHFRhXNNaGkWVeGAhZXsaV2yL1PtsccxbronN46pJCm5sL/YVhRDAjECtZ1i
StdwR1Dw1kq5z0cwx+/i+omlL1MtkbJwFnhxBidkQ4TKEREvZres46Fwyn2dPmnuOpf18y4t2Pn4
gqlomAL9rTB+1rzo3qcm++zmkvMmm4JwTRtNP6IvFSJUbTM927Jzdu2ro58ErwDAJ8AJsURcCK/o
9aSzjXGfmr5ufkOeUNVXcfJ9/nlbta6nwftW0HeFriiDBwsvdbib08KxsnHYV9k2XeXt9u7hUXiF
5nNUwBlIyQgbQfUmdalJ5/3Y/0627b1V/5qKHCHy53DXoE8AB7n8+pFZLFdjj+3Bf+0br+XdxZX/
CgA6D7jGEW65uvAZgxNkkWE/0J+685MEdy8P9hhLg75RlFCLw7fTjCybMiH2EUdBvjFMSyLg+iCg
FJ87sSjsQgbAELR0cPIY9aHNuLdyy4/bvaseouLe5loskgmUOFT7oBQcF6dQyEDQYZU5TWrt1fnB
NMO2k9jZa5sEijtAvyDaBeQSpHcud3nuSYL+ncLeW09U/erWZJV71crSXm9vxlUVCJ8H3mM4DVgy
7sIIciIz6pImdfZtstd+ACdZMdftbzb9BCbPNq4kfvTCyYM0DviD8p/rDPpQJohJTpDWJ0Cv3lfl
X2wLJoMsNNJiuETFeMIce26ljmW3J5rtf/IAsXZ7vRYmgPGRxEBOBo6f6O6BhjhpE0Dk7FGYHOgr
EBZJlJcbh8uHBk+JQalcHb3nKHG93A+g/TgpGoa7vZ0MgUKf0+6ZVo/uST+qhbr6i8mcyRJ0rCyU
xOsjyFJAidCkgdLICjkXtBiBbdRhoSAVDzwRsswcgSA10bnbW+rnnhpbN2f+CNp22so4dZY2BrFo
oNagzJk3JArr1pICb5QWgap/OnsTO5v7lwrvHxguD71QiHtfDh8PXaLEWc4f/X7vrO7OjOEY8vfV
/48vbEWlJSjFirJ+X87gYg6IIymKW1Ir+K/ovIGrfx0nrGtDMTQ0HO8z81c1faPJz7r9TtT3Yvxt
aTK6niuMQz4blMcjeQyHBAA53EKfOcwWU4YZMIP93hs9vzRXaralLxOgGzv11SaBR3Yleai/N01Q
T8EQhVlxQJctHmjoury9b1ccbeKnCHpRVZ7X64qBZlGn9hvlM1Pep/Q9Uz7nhDMqWN1+Tp719Hhb
7MIVhAMM/AhUgsKtFBFAAXlutEWewAy90XfUFqAC4LaApf0EVh/SFVAanj+6XGGjZjWjMeyQ5tSb
Jt3WlrFplUczz0Ld3CpJL3mHLk7I4nXlQGPgPSSX8lS3SQnVPLqPLOu5VdCux5QX+Mzr29NaOsV4
XiDcACwDbpkuxQxjVjZ6Pbd70K4q9UaRFeguLRtaMeGZwcNENENwDbokseIujtr9XD538ZOR1Zu6
OrD0KRk/9bCCt2eztGioevNsnh3jtYKXszGnqquoodN9baXZqmUo6kqmoVnFQNgLb4viHy5cG4Az
4K3FiEfA5xREWZFV2ek4wD4Nc78ubSfb2E1ihtH8Uma+lrxW0WCEehNXb7cFL8yRF3zpyGIhqQ8X
4nKONgognAJIW3ulQXQuBRL3gzvK2n0WhUAvPlo+cC/ybT2zJ0nmJCYAL/v9GK9K9WdfPTHXkmzW
guq5H4lkJBjxCBERGRhSnFU2Od1Hzgycz5OdSCQs7RHKaKAP0O1rSm5DIwOSwOWwpx197FHiq7Js
yybvOXeqTwDT2c1t/tluyd3vTh3zcVET9oEhKE6MoKMlZrrb73Nn3H5T7HF7WwOWFg5vNl4KpqO3
Uyzu1IaxNedqZPv8t5KsVVmV6tLeQ78++olQWq8KJkEzWVQ204wEGsNdgb7OeNL8qv919yT4YwpB
TtSN8+6iSw1rxy5iRo0oZPpV+z7/c+/gqBJGXy3uA3SsXZWMU6vIehs5zL0SGQ/w7h7txjzeFnG9
SpciBP+kr6gb0QIiOnUI5srdgi77kzfLSgo+8Aku7QwveEZQBjuN57NYJdk3ozkZhEKO575HaBv2
K1t9I4mxHiN3n2lkNxpAdLVAyeqz3lMDu1cfS9X8pnvjy2TGnxPDPvQWWhAVzxlCq2JPTlYUb80w
Rm9mXfxC1dDot5oXh15uAxnBrTzfNYdXg/az7yj9Hib1kzk2ld/n7k/dSE1wQZuZX07xW1y3O6Vz
XsnY7dJRkzmzXNPEuSNhz8sP4MteFYTEOhnMaY7TfZoVm9hsA1fblPO0Y+64qxQZEPpCygEIpbg0
OMwcjz0KKtmzhnhjZ2T7nKhaoMcnP1RHGwSOdU1DOFe+0neub09J+c3OmjKwulYPhi7tJa7G9flG
twOADHAwXHh0luBqMNNI7d50y8MzECX8EViKt1VXNr5wwBHYMxXUVZUHc16Zw7Yc7n5zXn6/cHkg
gD6gMh3fr4/bfFy7q9uff33y0AdiQSkMVAmh8URwKayxpi4hFTkwkFPX9ruV5QHqqyRSFhbpXIoY
SAdLT9kWWk0OiudXP+zX23OQjS4EAXKTulVhl+SASkywZFFz9xfjo8WAd6chfi6GPlkzYH+9lByA
8d1k4SSrFF7cg7PxhS02tKjLiZWQg2PCzVrPc1DI0NpkIoRtHmflf0i7sua2cWb7i1jFfXklqcWW
bVly4njywnJihyRIEADB/dffQ8+tGYliiaX5KjV5GFXQxNbo5fRpXC2P5GgbvPaSMHU32hKd6HiR
zvULTtK/s5ja2KTJO+Yg7POSuU7zofQmOWg56YLGy6t1VtZLxvaMbwQNMzLcOUDggjFhMqdBCqAZ
UFp5JOR7n6OrrroS2Y5F9277mFSGn2voS17+8uylQorLmYJxAEbQF/mrfUGjoIBc2u2dLDv2HL3M
EoISl9oepJ9VxqGM6cLd0cbH73xhx9A+gvvoCTjjjuo65xQtzsmxa4Yt/LagbneRCsqOigZCfcrB
B19ob5Hh+Ey86vTt1sM/VrygozU2F/WZ05xORkFEM0RNdnSytYy38VLI6/Jkno8/OfwCpKqemtXZ
sRIHtVD8tP+R3cyhDM7Ws0lMjoqw7Z7XrM2OavJYZizk4j2qlwzkhZmYEyezo70dW73EsXCDkt11
+sZZwr5eajrMA7yLowsLt2Wa6okNRJ9o2WfH5oO4a09byKfOzuBk+IkZJuE8e/mAZUKMqyn88UVY
yhGOKz09zHBgQbiIM4Uy9clOZFZLSW+a2ZEqK3N466IsSPv7yHqrqOYXNAsN+uv6AZ6b1FeRAYxY
BLunhkhh6Z1VujwDhIr5RqQHiboHNmXB9Z+xrgDhhek9xjOQjBu/4sTHM/XG1IkpsDM8jKOwzvwo
2mbIsjY356SNM0ETe6bWLVGYHIJM7eDyR3l3fbXmTpgN0i1kl5AdcKYvddeWjdCr/Ou619m6XThh
s8tkG9gJVLkhgjGxlsq2QhG4VaItiBGgGbryZLyjcWKx1Ahyds/x8YjEIEeDhNz5btipKXhu4mno
uxDF5Hrjg5/i+kLNzuRfERdZdaZRvbFtcoyLFXab6Qc3DZpolZdL4YOZ5wb0/P9M5usdPDlaJOqj
NrE9cvQ0vyLrvFn36Ax7a9vZUUWeSpnc/ZJL4RaNS44gIm5bny2BpGZngSAP2KYB+PScyZZkqtsq
qp1kx2gIDITQO9z2O4sdr+/K7PEFRA9xYkD2UV10vvHgB2ew4CzsCtp62/GrgS6Et0sAMeFIxw88
FQSdSzC1rDZ6ixdH9DrT0nWzhBqeO1en409mUJSoDh00WRwH77sFCt8UOYcYtRoqeWuyhds4rvlE
GYMOFYFuxNVBtDldLU5plDpuzI5Wwlu/t+o/eiMqn6r2vpJloAytr5hiw+StRFQ4bKhCRdNsqBgE
gafxX7CaZ65NkInXo1XprF2y4JTN3H8PRgtsljGiA5j/+SZlWVcLYVF6FKXyVBHtPfOqO9qlC2mJ
mdM2Fq85iLeNEI9p9FCnEhhyIulRT36/W2Th4Voaffz95N6nQ1miJLWkx0R/zpzj7T4Zvvnk4ycH
2egAnioR5z96ww9vZeffr9+TuS0AFQAeehiNoNSefH2LPmtxX0lytNBNr/imWN9uLdkdD9GphMkE
BtSs6VKMEswVNVftj+sTmFFYZ8NPzpBhi6a3JAClNr2vmkfbImHJwKi7lMaclYOwFIwHG9jraey7
rAbXyiSBnOqBZGINXr51jnbyGV9i75zdEjQtGQEqBsCvk8dXNpbJOyMlR0ET3+zRv5q6PgdH2/WF
mzu3uNvoSYbWMkiETGLqpM+o1Q0JWG7JOvKBgbk+/Nx6ARgxtpACFulCxaPGvHdLmWO9+NNQakHh
7mRxiOqbEesIkqEiAbGr0YKYQmal5GaZgBHl2BfDfdmzVZYp4fWZXO7HyOEJ4MJYcj4iSM8veGOW
Xgb8BDnqWbnRi+9Mr4Iiv5WvRBtrwE6kTHa9t8sKTZJhqAD2HeTGN5Pd2i91KmHiwkVdpEizgwTF
ZKHnBTa7lepoKmFiPNhSFnYRw54zym3C7wa2U2+lIP8SAbwQGBi+WFsnQSStjwcQ7GAz7EQJWpCH
ePqCJz273ScSJhZWF3scyS9IaMkPt3lUPeTw7v7DiUJ5KvI/uCDwes5P1EBMCz3QsU6KngUlFWBA
ATaiWrLlZkIvOFP/ypnC++GD1GiVAJO0eiO1b2ZhITZdtXbXrRPIH0nuD0sUn5emyrnEyfZYejOk
4Fcgx7SQ/rBmsOtycdfQB9eQ6xzM2ln1cn0tL/XMucTJdhldO1ToH0SOzciYGGb21k19cwn4MXco
bBQvg8YSDRwvGok1aUo7mil4xLqXKvmri55Yfrg+kUt9bKIGFBVWY78X0E9M9LFilqxOUiWHz5X4
WvQcLWVvZwUgvG6MVNpAiE72ZohadGQjgqLX433kKaFb1JvrUxh11LmhiimAVgnPCRCu4P05P9ed
0+sDGqXnx7oKczMPXPLA0ayOpIGXLijlmcmMSS53TF3ANJ4i4yhFfYjN2/gYa2xlJDtnsBcmsyRh
MhkvHvq8UiCBPZXGijs3P79jUx8bIC80VARGcTxxJ2ajQgTpeaMmx0LesYBnCypm5uuRRBnDraC3
wPM7Gb4wh1RTk5wfRfueg+pzweiduQ9nw0/eRLTo5YlEofoxSwM0iAyI3Yb2UlL28mqjVgcxDvB0
2SP/5uRJxMPfRK5s2ItqhqzgIXrWhBbZVvrN/sG5nMnDaHYZp0oNOU750nK/bz+uX4vLvUBeHGgJ
D8YjUJZTvIln0xyg4yx9qX7b9g44tevDzywTrgKQiLgMIyfO5KDWxGnVBuWHABq7f9lqvybPSlJu
bEP8dV3Q5aYjOgtXGrzHI0Hm1I+KReb2Ka2jo1Sei3odD2t7ySOcWaoxgTOWesMsBcPn+a3QmeF1
HCC4l7hb8V9sqWR5afjJY2EWpmC6h+EV8cP9xauFJOCl/gMdFCCnQP2MXcGmVUZFKQu91GX+ggZ9
hvGS0Dcvf7HTMLpdeYAbCi7zCADH3TAn87BQsOO0VkVfuEJ9y1Z8x1ld3+vJVJCBHvmPwKgwUnaB
cmmiP6hppVIzpLe3Uh7Ug+Nr9XOWDL6rv2r9wrn6wsuevBt/C0PcFz2dxjYCU0LtFj6QEGXr7utM
NoGZIuafxtVOxqniD/rwPHj0GwxkGXDUBfqtWr1IdEXdkDopgsxrU7/P9CKo0DvGZwl5zqLcXDWa
/os38ZIRPbkDF586UXx5aks3bWoXfaFGEFzxaXjVpqPsx/XlnxzU/xeDwjtEwSywEk2MgQYAXU/h
ubs3hVwVRKDB91KMdwrK/lsGkhTYaTiaqFw7v2uVCqAS2tC7+7bjPxKjr/3KpDt0jkb/MSN5rpnz
rhUoxSSoNiZL0mfX8UT45ATXhcvcDL2w92pv7QwwO1VWv1E6cyF0NjWBvyaJhDnOFFxp5M4nC5kJ
Uymy0rH3lvrsFSwcovu2OxjZd0nsUNFyP9K9QLPjTaUtQQ4mevlv0cCvINcwvu/T9VXy2KwkALl7
ZAZ3XWQ9O165NpkXdlbxef24zO4lmn3/I2uynD0RilbVnr0vWB3qg/Ej0b1dhH7wejF840X83VXL
J6UuA1SQu+F14XNnFboCdfVfM51qvSSJokonir1Pup38blQL1dZLw0+mpkZg8yEJhkfaxl9b+OvW
z9fRfALYcRuYTRvv2vk1EBi9jbrW2TP+UVRt0NZL8ODLGUACAmywuRFCQMXLuYSyt6recRp7n/nE
ugNy9voELq/S+fAT88XudRZnHoYHC8RfhV49GYYofWHz20xKnGfIGUF+Y2sZkJhM9AUxBh3Qzt7e
D+hCTfLEzz6uT+TyzYEAQFxAKzeygU0BHIpsM6swa3tvA/mUJL4Yfnbc8Bu+M1wRXpc1uycnsiaL
lqWd5K0i7b2r9WtGZZjQhcjU0mwm5yqRZdUlNmZjVg8V4b5LXqX3WPdgUSM3Fox8bQ2StSg3w4ON
cp7J1gy5UyVOR+x9Q7QHEXmbof12fb0AxMIpPX+kEWFDJBrPwt/4xfNTHCu921VmHz/3aEn71CrE
WzWIvqKtg6e+UtaWu1zTvjkMGwdchgyUPKFPuujJzsGbEtKKWneDlaorxZZq2LlM+HZkkcCmA0ha
ZRKSTsR3Uo2lb6uJFiROlQYm5d87RVh3SRolQadp7dakiR2UAHQdkJ+pfID/P9Wq2sWW9O6AbinG
ApMKsLXI8zE8ohCsdV5LvJ/3RTvse6D/GCP2feJ5wzquXR0j6FrADF6FzHSUAMSG9trVk19Jl34H
N/HvyDOSsKq4vVKyAlm9gqWrlOfxro2Lb0DX/soVAqIxBIh9x24Svx3E98EVn1bVNn6ZATTnRVJu
kfOy7nV3cINBAHqAepX3zoh2TQuaAZq4iCkoH1FNO1+2BglqYb5WsXHsSyXDjARgBKyPN6CbA0uD
6ZQBbUt3q7O+CZyuzu4F4YdMdm8kjr7TgrwpxsD9Cmj6bV9X+X2GAoVQCEUNqJ55q4qNHYRZ9K0W
lQi7AdV9qqgcX8H1fojjjN4PTSp3RY0csB+JxvCrhvV7y6joQ2QSMA1SichVark+bdvfUTWgNXFC
fnXAVfg4AlogvCL2i9b+k+baM6niIahNhH+8oYx9Ujp/HK14KJhSbqu+0H3H6A+1rHZQCmTD21Lx
Y6n8arv2l5qWoOgm6EbstXADh7RloREVdRg3yZupFm8KHn1EyXE6dEkN327K3K9rgBT1NElAJ9g3
67ivn3pH50fZ1ffUYUbAmsIMrQE5YDNOD6BsetYEF/eJtPXdkIFbpUOsKiiIHfkab362tHu3RPrC
BbGDrs0feVp1Aae6GwjHfONWlwCM6pp+z4b44KgRSqXTyFvHRpvvUL1JC99b6h0xp17gg4GBE2g3
FKFN1AtaAqWm2Wrxc9RYa9CKrlGN6mcZ+lRIHeUwWnPzM/xFpoeHHnAA54IDqOaOIkllxc+1U22o
Uqy9bqnvwpyGAXgKWduRXg9/Jhpm6NImM+z42Ux0htR28qDG5EC0ZOHBnNP9KIBHVOSrZGKqLRtQ
bBgOi6K9tIdfLoURWGnRbXj4L40MVxlSwAsBrTnZnpzHhcEjqeyzTPd1A7RGyut1jTyOMNXHJxKm
yAatpiYsi1rZyyHd90P1nVOr9MHUsS0S9QVuxdEunVAj3tt1uXO7hGrR8X0Gjwv6Cp7vUkaQCEsd
Hu07J1+T/J1X2Yp4S1Utl8YzqMNRvQsoEFCDF6UmuF9GrdIh2oui9zP5vS3eQfDs5zeCUv/eJwdh
OGPEjKLQ9nw2vM+5tGUW7aN8ZWSP2Y35inH8kVsAThaO9eizn4+PEGbaQENF+5oeXWApjtc3Y8a/
Gccf6+BAnQW0w2Q3UmXw0EgkVfbQB/q+sRsD1T/yU3JNXw9lET/WRtaEqkQKEUtqbIhm1U+aYdwY
j/17nigBgTuJpbwI3LTDIOtCz5R9I0Pn0eqC6/M0RlTe5LQj9QMmedCroCh9euqYWbYGvj/a91XC
V3oKuoqSoStWlEc2jFEtf+vbogj1QrgbcLHxoGwiPCWpakEpR8lHpWbJustiHpgwY9AbylPXwPeL
gGlKHQhweQfMqWq/qHu8rUyJVzmv/6SetUNTJuKjcBIoeObqK1NLUM0PNofAsfp2wReZ1jSOyzgG
18DKAV8KemNyXGK7axzZpDj2ZR4U6DzpIOaiDb/tvvBrbdvEJUr9Wz8v7kX9F8uSkDofVC99FD4g
NJMHiv6mmUu1PfrMW4PCkrHnhIYUK87y+SGOwMBha1Tz9nb8SCvTZ8zxPTfyM60MhDBW/aD4hOxT
7Y7xn4Ze+Q6CCab4S1GHAGzmK5P8iqWA0fabeTZ+sHzSqL6mP9rkLSIPHkMJmdAX1nJOy4OcFZ7d
mFW9QH2QiMSyt2CvAnLcRTDNliCxcyoKlQpjeN3GPZ6GdREwjoArkfEziSqfqSgcAS0ld5DjsjbX
T/+Mew/bG1FRJNRdZIimLrYjqUwVq4qfDSoDqdKNR7pNl6C3XV6uZFWsJW0PpW2+o332x3XZs8t4
InqiIOu4rtMu7eJnu3f/Giz9FfQ1C2HTGRG42+hLD6wW+qtNuRpqkeJSWW60T7xhFefOIbWV20L8
f6sn7BSefWBLLzgY4TLpA/wJZW/g2AIuEIgFm+KLEONSQf0jYZprbWOet7mS4DlG+7mk5qtO04E3
NJxnOliBIfJjNmgbkI49N5a761tvm/H0tZP9qjLblUjtVTN4fqfX4fX9m3muQSMAa2oEwaEL6cQQ
0SwhSKy5UMz8EaEfpsW+6Bdswxn9gFpX9CsEH/IIY5ickby02p6rmrLv62Okfi/QcEpXBag6rTXt
j7fPZ4QUjcTOIyxq/JaTvJmdma1VpHn8nHLspPituHaI/h6r61LmjiRKytEI2Ebw+YJ/ntSFkCjH
UfZd/0TIVnxcH/6LKGB6WhAPwklEcNAFQdb5LBBDZrLRW2VvS8dZD1Uer0hqaH+0jir3cW0qG3Nw
8tCl9S9VkjIYaiNaKXWmH3LZuZ801/RVxqNy3VWMHWk51AtbOndstBGhMHZ+vezQQ9B1rdVzLIA0
vsV2HBg6uPKapYTxjApFqvgfKVMYs9UrGW6BpexVDWcnID9RM0HI7YEYUDzZDnKJYz5jSialajkz
0XFZ2bM0yqE9m9JHLIOGFbo0hXEfGdvKjMv19R2eWz9Es2CuIKo4+jTnGzzkcQuHkCl7xSY+HxAV
8P5o7VLn9TFKNT1GYwsolP+P8cVpxMykyFymHFOz88j3MuE7KHxKzXLrEOK32v3AF6a1JHD8/eT2
5SbTuZVjWpl4yOrHqn/hFni3vddKP1BzqShwVhqgieD29tCjZgruMlrNI5LDidKLjUgeUWuJpmAb
00p8lS2oyRlRsNTR720MBY+x4MnEBlAsRKig2aPv0kZHh3klLR6ayNjwCHYjL+9hcd7uIp6KnB7+
sk0pS9wOJu3gD9VTfWNJ0JcteTIlZ3IEc1gNTm9j/IH5CMrRJazP3JMHcxUJbaAIXQA+xjtwchhU
KzObgjXR3tI6X3fCmMHWXnFEx7CCH0prr1TqvdQZOJU9I7S0HCaz89q17YNg2l9K631ev3Ozewhf
EbX7wIQATHP+PXbf6WrK4CMM0bpBd9Nc3CtN7WdJsu1iGrilfbuJiQX4V+BkAYyGuapsVVjrBn+3
Mu++i5zX63OaFuj+vYsjIgj1wMD+TwMJda9xvKd9tIdNRG1vi45a9xl5Y74IjL7dGFGzZUN+R3T2
4WbmmtBuCZk4o6Rh+cPZBycpPLCpkukbtPVE3BZfACowU3nCKsMBeamaw/WpzlgROE2AmY8dr8BW
PnFlSw6/KBsDC7VaoM24tXK1h7j74L0ZNsPbdVlfmPmJ5kRpC4iUURwAPpwpv5nWuGpfsxI2p33M
QbGo9CA1BJ+qqflOdXC6t86VPv7dCvXlfiMLAHDTQGosUFB4ntEYiWbEJYbHMbTtwSOLLHOv8m8o
jQpostHUd9ZtqxKu5GAE0tL9LtoqrR4Qc+eIXar2eA8SX6lQ7Ux9NULbrZ+5y/24fUrT99LtgxLd
VnhzSLp2QdF9Ze6nM0dFJqqHxsKLC4OwioRTox0lCCHgpBWErxITqZb4D6Ljoa7dK+1rYVYBs35U
/BHsiPB1V01FfT3ZGOpaMYvQBgxH0p+WXaB4akeyO9uK/LyrA81k6Dx5kN5ra26H7mdT5XemsirK
CJWy32irbHTt1/V9nFZdjtdjjBd6qCIZMSPWRG+7LrqzJjIy91aFYrjkSZH3NNv15cHCXhH+WolP
M70r4vVyteKoTiYLaeL26zZQaACsTBOHsuzbsoldc29HzzV/5AvXYcaCQL0C7MOxzzhoiyfKxZRZ
AzdCWPtaS3c0Y6tqBPVQsvCiz4sZJzB6l0AonStNxC+R04MFvy/4o6uTsIoe6hsZHb82CRrkHxkT
xdzF9dBIWVt71TwgT+OTG9slfgkAYQvgtJACxMpkraRpF11XgTRIb6jvOyj3vX7M5rbaBW81tgLm
6kU00ihU3ZMINuyp9KvtEnv80uiT5SlLPI91hdG5+FboT65cQiLMaFYEKhDfHDsx4sZMlsere6OJ
C2HvW+b8oU4ifNLxb0SPwt6Jt50l6UK4bk4gPG3UwAINetnqwmn1VmsIzi7oBNqtiyzuyuCFCrC2
Gj2nGTg5YstlC0IvlhEaYATo4o3CW3XRKiRNwfnosjo/IONUFq9GvqBrLm7KZHz9/KboNlOahov8
kBR9c1frRrYSKmqtrThbMrMv1g+iEDEePVyweyEpfi6KupFTxDVEOXGyRZcNhNtsliCfV73XirPt
iy68fsAv3vhRIIrMvronwvGdnJCyHVJRpCI7FPajlryjcMNPxZboL9fFzC2hAecdjKgALF7AqFVu
l4I2XnawEM4NRZF8467cqQPYpK4LmpuPoY8lpbAkLhFlAq3U48izswNFohmUA+YWoYSAeNVvrpu3
hq+wdiPPJPwG9MS2ptHRXKdwAochO+gsAljht6h+XJ/MuNtnD81EwOTgkThNTBKp2QGuy4dpxj8q
tbgr7XxrKSREmvy3HrMnQPiWyKrm5aKfxUhngG60k1MYcVRBid7MDqrNfT16BQ1XWBk/kXIyQZOs
1n6+5KrPbpvxj8Qpqrt2C3RgVIzs0GmfFG6L2oggdv7E7e/rKzp3Dr/4L0FwC8z91PprlCzO6ryE
qkABRtE5B6v3DkO7xLUxJwaIIjQVxKtkXFzj1u0jDexvY2beSY5mPFg/3FSGaQTNe31CcwrDdlDu
irJTcH9NX/HeKuJcGyJ26MsSMIYMpKrpnYdefXV579zIPwCe2NFYGLmBbRRuI3V2rp1ykxtpTSVH
yh46qX3tUb0SWUuLd+HNQQpQWeg5A4UOEo9xyifeJbVYnRmGwg4ij7W1AjZiVLpaKELVPmydvBAt
euJqSxcWcu4R+eJUhN2FUowv7vQTqYlCpOoQSK30B0158BZiUUvDjxfgZHiepTXUbMwPwm9JuEg8
MXfgTr9+smY2YVLRGb7e/ckEvI2mC+z/oO1ORYzbdjIDYpV5Dfp4fhjSlSLXxv+4QBOd0xKzpCXF
8LW6VZ60pea9cyoNRMTAscHTBMHBZIHUVksatIjgh0oZNozed+2a0zfCjkW3tfSN6JcEzmg0PHjw
UVCkCBveGw/EyXLVJZjKalIWh0IVchfJ1N3lQzH4zKpjAFOIvnB+Z+WBUtvCewT0wdRy6MqBRaLu
IM9bkxdknD+LJS4qe+Zm4rmDbYK6TpQdTBfR6jUkaJqkOICSkeS+26ElSQuUCnBOgevw5zJRVklu
HSuQhwgj25iAqjRhgxGdR7Wy+GfjJPo3oSTJJ0/M6pgUuSP83s2NOwwMQgAOYk6OrngPwARFvi2Q
2OVFWvrgJYjvosJsfWIaw28p7NgHBtszfStquO6rsQDgqygTbCoLusIK7GFYFaxDcb6e2cW6set+
Y6rR8ERTx9jBLo1Cj+lkHzX50K170uJ/IMnRxRuFOcO2VRwdgJretMtAQ9OfV7fC0wcWHtsMisiN
X3IO/iRVS7w8NJlbBxGv7W0EyA6SH5Wxw963vzuP9j8RdvSeGqc2vzOHyk0WeU4A8iX30FFPe3EN
6OmoaJe47mfUDaCUCOKPYSpkaKaX1Wm63IA7hPetfvikUlvIEsycNhOpGIRR4KfiOExCjFaFBzuz
THqITeanw08te0zb+wZl0deftxm9hgjYyBWPIBSWd/z95BYR0I2WUZUWh7zvEOd+4KUb1jf2DR2f
NbzV8BzwpsFHMiZmVqIZUavykh5oche9OP2t4V4Mj77PqMcEdzScyMmryXprkJpQRpv+ewvKGQNO
0fVVmtltZFEBYkGflZmAhMe5mipJURxSEVj1q72UelsYf5riRKqhp1GD8U1v5a3cGwvuvtb/5POn
9Ymxl0WW2mN4Z2fAzSYLmnHGRDLR5h7ItTFnf6G1ZJ/HZZLx/DDYdSB5fWcYe9jUpZXeqcoSXmVu
qU6FTS6e2+YWBZV+fui1nVv4xpIjNXfxRkwDvHrHgwk2Gd/MaGe7SDkfqnjFMunXhPlUC9n6+oma
uXcotR57ocM5HNvRn987E1jPwuspPWiWEqgJ26Sts5Nq9+e/iAGCCZ3zwHI4fVDQMl4SK0rpwTWU
XaZTXxglUMTq0nRmXn9EQUanGqfgEsMYewMgompcHnqlBWSmXtktWfXpYxk92aTyowZx3Pw2Iqjx
VI97BLMcoVa0hpoYNMQscOg0Vh6SZ4UWK4CWbr/1Y8UwsHjYJRCHTo4CdQgaKTMmDgZHfM23igWf
febegPUClX+gicCtmfZuSJlnZFml84Olh/R47F7LLlwq+5vbGADwVEDZEKSCr3l+zoRZg4Mwj/gh
p2sm+XPDV6aqAMzbrnWncf33Ifsvq4aUoovjjb+nPoxTaKYgHWbVUdS34b+F6O34xSc+O0B5gIJg
2BGMj+DgNJlhcavmlfSylxwgtSJuAoHWk9LKxjg6epKjS9j79Ts00TiQAmsPnGZg3gfQ4wKfm+kR
JRFKcl9K5V23M9/N3/43AeMHnLzBdZ3kho7w18tQHmxxJ9oFXbM0gVEXnYxvWV3M+g4Up9GwHYq7
xeYKE112sUCjSj0Zn8Xo71d7WKCYhtwIG+8pX8LazExhfFrG0JaBaNAXju5ERBFZrdGjr9URzFmg
/WdLYdXZ8QEpHjUyIp3TgIyTxIzGNLaPevnEt/ZSo9pxBc7PLNTUv8NPoy8D56VZZIp1ZCV/ck3l
c2j7v0AYsnFR63j9MM2IQvkqsKKjXYoI8UQr5iKvO62O+mMeJr94sm6KoPcWZMysFvqbjV3EUGcI
83Fiz9E0yz1pNeox489tvVJvhLyOB+ps/IlBJ8rU0XMF4yfGkVfPuhFcX6OJUhzHH6PZ6BUNzCuw
veP8Tk6TBQyOp+Y2mo3oNN6mWrbq0vIpKvknSGj/iK68r80qufeSBYV/sTejFoZVgQ9Aq1lt+mIl
WqP0Q6LXR7UiPsOLgrdYdV7j5uP6/GblwLAA/wl08MX8SqPuFFdF89EUrU1lE1IRcpP7C4r44tpj
Fii6Q54ORv1ogp+vYtTVjqCEgZi+2ID0MXFC48ZoPZIq8LPHXUKYD/f/onGArtWJ1gl5HKxyq+xr
JYUzhHKbuAAeX8rN9WW7ONajtK+wNgq/0Vd6REqfHAvSuLnttnCb82hDq+3rzaPDSDHgZ4FEfqRm
Ox/dlZwTpQdqr78Hg2EsVv/T8F8w75OPRwKlkfmA4Vv3QdvU5Lbg1LgTp18/tVVIERl22WD4SlnH
K8tc/5evH/slAaqK2vvJ0ueAhEfoT9EfmweNAYx9d334maOKr/93+Im1net21EQOhu+zles+muQx
VRZ0yszhAZOGDjsBOZhROZ5vr62kaOHIhHpMZeTT+95bqnWdmQMEIOCNe40rMQ1EVww2Vdsn6rEA
KCBWDL+jImjaJWqQuXlACizekTvlohwAyMy6wc1Wj9QOeRe6SwWVc9M4HX+Uf3JOu0b1eNJhfKnu
afpcsPWQbq/vNvD8GOTsvR3hztC02Ahw/F10ImSEuOhbagzHuGfdU+n12ipCAMlXvf4X6lKOtil+
Skv5NNqErbGfCVSxPCjE/a1nmuXj8Wk/9Nwx7ksHnlqAHin1cwrcWqC3DglUqT4iKv9gVHxYJZwp
q46m3i5BXVWgdkCzRLYLlL5Gkru2L/6ofVqGKL7NN2hQUTwlMkk/wC6BuoLMVFtl3Sse26fS7H13
cJp1kwCTBw4ecJUVKaNIKNvGRjbC/ASIR742hvaRMJB7aq0ghxw5e+eeWjz0HBG2rtn34JMcK3sU
UVTbSKr9ivSxcgClhbHWerddeUhTh2JQEoKoX1T9SCSv/phVr4Up9eq3rKorGeYtXbV6HOhmX236
otUTuAyW/YQWmIrfoIvoseiF8yZRAumXrsq+5amoQi3KnVVrA7eo8wYc0EkuD5z1w0dsGs2OJegi
m9GhDtxUQ8mp2ZRrwQgICtRWvFAXxY9lzqSPurEGaCsTkQr0BPttKJ6+1URCv3UGByGnFltR0Jb8
Zzo4dN0q/aYrtDz0ekl+lHGZh42Q6Z7mSbHt3XS4y4WQQU0S/ujlGn1t3EFdDZ2og7TSAe1kFNW2
eRL79mC854m2RY1kGxjM6HyFEh40RnasBUl9VIfEgbBQhjk01pujOT/ooGnoFSCp3/UMIN7aVX29
QFq5Y6+GvcR7fHlxYKtADaMmEZfzwq8qh9yseJOaRwOooiJam+kqsn9fvzmXl/9cxvRytrUoS8SU
j1oaek+JuFnLY3hYCwgzuq55EahzEZhjrHOMo90p9ygLAlv9f/h+wK/G7rv6mBU4Vy6g3yuLKrbN
Ywxzx9WP9RKm59KywgxOBIy/n2ivBh3xYq2zTBgkn7lroH4WoP8MjdFuZImB4oUg0Bqhry1c3AvS
bkMkHDVVpXnMMtBqAIz4ve/fnObosQXvdu5YaTbospBLRU5wSuNhN7netj0x0cxR+kl5T9A4gJTf
r+/Lhc+O2YxIY+RQx9zjtFZPqXQNtDOdcdTVOMS19aGVhXmn1d9Z8mTrC9LmTjFQlcitI5UKXNHE
mJBMbSu1brWjIb51ynOzYCbqs+NjXKAf8MJcYC203vDEYDfakQ3bOkfYvP+TiXYDmrkgKgJD23ju
R1atwF1MxEM7ZlelsxoEwSOza40cBBLlaiiOWvHUVk+W7ev9s+n8vL7ic9tq/PONCO2fH9RB1q4R
e1iDlDyLwe9p4CyhSueWAQz2SMLBB0Rnp/ETTu5CbneEkrbUj6q2VfvdsJCv/EoInz/isNmQklBB
2DrSzEym0MZlVSfIxh2ZqaL0HRk3lOFVQoZ6n4dOEoEq4CHn7lpLP6PUC2L2kxVbR33s/4+0K9uR
G1eWXyRAG7W8qvbqbrtld3t7EbxKIrWvlL7+BnuAYxVLKKJ8j3FmBjCgLG7JZGZkBBoqbk/m9Ugh
FosijAetixWRNNeZPTArOHaoo2EkYF6jiB2vvcrl94X9xUxWxpBSsObY4VT/GS13Z5vYPdnJ6waF
IdVA5CWrI8uuRhiyQOU4mBuWzoqpWh0K5kkw84CDXF40zYm4W00uCaFl+ZXW08euqk7G6D1Ty9rf
XpXrLW6i0cOFMbQzCwd2OWuprVd2P0DP3bNAGlnz554A759FpsLO2qQt7UjZjjJixKVZ6YRJ98XC
8eXw+bdHsmbBR8sS0pqCz1l+SYNoa7SjNCJh7Q6B33WBrjCwNlUAa6FbBl7Lu4KiFgnNMyh6kjCx
eaDDw1fRuMO5+YdhgN8e4G1RhpNJxzWNTzNDHS30GwTCgabsC12dJ3GFoOkOjD9yGq2NM7Ah8pmE
lLMHRtsX5qgyDlepIQNIvYUJaVO55uCBgV4nYeoBWz3DbebGzmBj0GS7Yeg3k14G4OK9/1xiuhzs
ZaQ5rlGwPp4KxBgcPaxjPO0C31Bs4ZX1v/i+mNiFg0lw9zo1x/fRkW35WxuaI59vr/21BQR20CJC
BQgos6tzb5pVXOssmqGesEvHU2wFda6o96yaQOofzgWtkJ7cFZyQIrGNep7BgHvA02Rgx7RXnJNr
74UcP2C8aARGEQsFrct5iqFPXFmMzB+wShuj2TPtHTHDQtn4cb2RL+2I37FYjyZyypkxZ/5gNFvn
F5STbi/GyucBHkHvNNwwahZv1AaLz6clheyD1kCgu97M2Rb6SP+/75uXP7/mXodHfOt+YPmOiBaM
zFYcCJl9QeSbcO0Ddw4ExBsh9aUJ3iVmwhwafahtwFACk5vjjzEv2609QKsh6CwdXUiZqZ3nGS8v
j3zsneTVnLyX2yO93hBIby4OprQh3BRMenGHgzM2e8P7mkKK4idVof6ulwsq929oPKSFcadJPmfA
btC9ftRD132fJe91xeFf/TwwmYLTBr7FE8H5YjdoMZRke2vQw8n3gsE+dSDxvz1L1+E9BrCwIKU2
o7HSOh0QD1wvv0dvr0U/sqncuM4zMx8zUDXdtnbtBy6sybdAFsVtSyquh71dvqtj60czu+cpVrXz
iPDyMvy8NCOtij8UQ9LqGFQRvabtBz19MtFY5JVoUlK1SK5cOiKCwRsJJS7BaHK5Qm49TKU9MJjy
T3lxmvLPs5lvRz4c0vhD13n7olU8D1YHBzIRoUMD6Jx8VdsMVFqulushCEC3LnvPkteofsE1FBj3
PxMwjyJ2BrkZwKZyBdrNvaLSnU4PjebJrzpIhkcKZ7F2SJcWpO032ZPZm12LDREnmz6ePoNdaptF
BH268ff7955g4nYEKB0E0OKsLc4STi914jo1Qtc7xua2mgNf4XHWdvfSguRxSBSBsqFNjLBzQcFf
HNtoW02KUax5hKUN6fopCn8u8hk2mA1CkW2uwnutjgEeHKUbJF+vHuDxhAwvcoFGONvf7ezRh2T8
oMjxrg4BjdnigkMuSa4M5fFY+gBKGmGVDcFw9JAtvL3SKgPSpjJBEUPyrjXCkXzu953qAMp8NLjg
oPzzdwCmlKSwMzRsmH2NdW6Lhxpl7YqMP2jifWBRcYZHODpeDZBlcYh497mo7aMB1p2BTj+qwd0m
lG8Tq952bbrNWKXAHq4OHS97oRcvEHXS0Ce0rDSk8o1wSHZevIVWyj9M7d/vyw48LkDTFzHHCFPj
QNMT0rP/8H2QToGXVgCR5UobaiNZPEQmfr/z6nUvr7e/vrq5PcQm+B+CXTnt4cx+NoH+yQx9qwaW
ggf9mOzGcdjeNrN2p0LyEmrjAIe5tpzEMvuWWHGr66E90ZPr5zujICe9G9HbY7TBxOvvBmjxbttc
c6RLm9I91MZu3cQZbMapGWj+aS4eTKsODKbSEFudw8XgzEs3miVj5rndrIeDHQeEfIvLAWySioVS
jca6NOIPg0VqDUZGnjylOCVThRySMR486ioW6w10JAcLy5kTR2pxL+Ssd6NpmHSR9tjORliMoAWo
UOGH+0bTp++CiRKyDUXzpeSfpvbYRB/uXzryRocGxjKkJKUgD31Ls5XUFoI8EuT9ex9ViniDWOy2
lbVNCcoIRCoAFeBfkhW7bAnKYBjmmDwx+r7pnrThxZleudHu9FbxpLTWwqKlNckP0dqKOB9hDf0y
m5pnGx08A3nynU1oEi+nIMXdRaZkHzUE/Y9VYLmAnzLEZ+nPmqB5PwUowSy3aUVQpfnmglNMH6Yd
59nWQEd4n1A0/Y7BrGHGQCVt4mPECOL4Cx3GbRPVYDq1g6T4pbsgZ9frTU6+WRnbVirJPsUw5ZsA
VUPP0cQwDfuX7/+2ohNzEdvGKJN1QWXHp1lVXFg7fouJlePNxDPTNKpxzlHe2zY1O/i1fTDq7uX2
blk7gEsz0invwBHrZAwHsJv2xfhcjduyPlpKoXXFpjSlc26hKaPSdbxv5jR9pQbf+wXbl423d/h8
LNj4nhTZvsuKZzsqHvss37U031PwvXXQk0yc8dDr02ay8wYbiCsKUnIX/ds1j8ZFHQBpiBcgCr50
DGNa+S31xYnJzmV59AsLNeRXwz71zeMEAlZtfCzz5pzUyWb0jd3tBRBeR/ZKS+PiFbDwSh7rUwcb
Sw+bdsfOVFN8fu0R8YaSFk91vJOl68KxilxrW4xNz/604EEBUcCJd98s/j1JVPCWlUUGfhlXmpDB
AbxCmkfQr/qt5lM9TKMdK/f6n4ofJmtPjJdYBZdcMyUguaiGofPCMSUnl2QM8LQEb6OOJCfLYe8L
L/0wWeU3FjUHqMftuTYp/OrKgcTLDyNDUIjKrszP6lRj0kR5gvswPjh0S5INWqDv3gsXJqTDiGTq
QHobo9LGYmPUnwERDG5bUA1COofAzvLcyrFEKNwE6ODhaOlXFmBXtvTFMKSLNiu0cTQnGInYx7Y9
pyry39VBiE4PIJFQspRxTuDkYw6IoeEa6bFPjmPfbrhSL2rNCPhmAGUVPGtXZWpnNpw29a057F3n
GxuzLbCOv2uiKWKCVTMg9cTOQufNVdYfKBTu8NydQ0oeay0Niuml7BRVuhUfj7TvXxvSemhFjUGK
oaA9LdBKQP3TgBuPLN3dv7mWdsRYF64sK8aC+syeQ83eJe3Gzw+lyluuuDMUYMBbA3aAFUELjsJM
Ccr1OYyN08TPTrMdPo3k7iQ20uTAnqJ+IWAcV0nspnMSd9BntK8cmgbEOIdKVcJYC0YREUEbEt3z
rnPFjMuYi9DTm6awrIxvrQ8RFwBloB73DCLSw9B3B7uqdy0EI4mTnVwAcOpu2JqNtb29ZCtHFT8D
6AUktMAUKjcC6P6geXYN/nFnQzO2sWcVLcXK3rswIO09q4/zJgETV2iTh8r+0WZ6gKtUGw/3jwPo
R4JuPJTOrooCURtXAyp0Uzh3G5TnmGKaVlLd6GLAhkA2zgZhktz8xXIjMsokntG+poPvKgdd7kNG
501tOLvJeOdEWdCQZ939WWmKkcnspyI6AXMfWilQrYVmtNz9V1SF2bKZWWEO0BOYYutdQ9wOFzna
KcDo+7tt3V9j028dglILsxNF497aAqLDBlAdYEJwq0s3Rh+ZDFkW3QpbZ995P90KdEm5svF55Vyj
ooeyJ4RMUceVe6AGQD/nmhlWSLPHvGu2zZQGLf9TlP5mjBXx3uqIRAe/I2j1rtD3ZpabkPux7NAb
wZX23enfZ4aGjjsVQ9yaHcBkgRECymUlxdGYdpJlHHZou7PJuS0DC6wRPtvcv/cXdmRUcQsshTuU
ox2O3js3hVjSnQRGbztwaUCKIVE4AGjLggGdnV09LFWp9bXFB0GE6NtGVRe9aZf3RjomyHSXuh1m
VcZPqL7nj0mhF+DZN/k2q7Rql8+pqnFs5eIVDAdwFmBZt5EqvjSak8gqE20kYdk91uaxLh6NO7V7
/ps3gIHfIAMmUDCXJiqm6WBUqEg40+mLafHPs2Uc/2HtFyakK3dkcTJ3OkykdrszvHHL/yHHinn6
OwixyxeXep56Xeo4JQkz+sJ3XNXKuRLIo48E+lQmSnjXb6/UmJO0qAw7dLotiR7s9Ow7e8oePB2M
hYqDsrrkC1vSPptawFnRuGSHRW8Gmbnxqm2PvME/rMjCiLSvIL4x0fbNSLf5rd+PYEfdG40xxNEt
cTFIQ4jStOVmnOCsp90ZUIVtyrX7M8sXJqQBgL1KLzSQUodlUnoPDePp0xgzQ7EWa2feRfHBAfYb
t6ouXSu8tKnXuAWsgLPMAzzXi38ZDdpUoG1ybz/y20FEFQJKb6iuQtBPcmDuVHEN/eF2qNXHih7/
4Qzi2oKXx6vHAJ7q8oRAsyPLcyOGe8wC7TvUTm5vqLVdu/y8dAAhaeZMqViPwd4RtumaR5Du3Tax
kt1CHPp3BNKu8uI8GoccI4iLA5oJygKFi2Oh7SASWQZcVYlWDUjaYBrJwXDSwJpVeZvJeTcCoe2W
h9tDWt1fgD2C1g9yHYCfXS4KAWtwV1jUDv0030xTtYnJD15/6kC1oU1fbttau+gFOEBIQ/lgwpem
D8Kj0FOosJfROgMRmk/OoG3d4qXj4W07a8H60o40cRG4lrPahB0jiq0zN+scBM64Hf/BCtRHPZwT
8Uc6maXfjhXjzA45f/aSXdorwq/VUYBqwkQ5GE1EMpKiZBwhNpntkCSHKoOwkeL3r20vD/hvtA2K
LS0fR9Tvay+rKjO0xn1f7FEbYaqu9rUFX5qQjiRKI2OGdigzTIYNmbfcPJfJhnmKg782USC/NCCn
6mFpZcRhP8fg7AW1Sci6ugloP/ONyRKVUMTqWAQtgCjEXQvaeDGBnkWamqHpo3HPz/wtq7smKEi5
07z7u/dQCQYUGa2bEOu9kn4fo1hzwMFvhiTfJJ8H1TNtdSygMMEhROvCFa2t2TT+PBmgiXenOPrk
5twC40CTpwGZbG3jk5H8g+tHpgA5SMh+g4Zc7MVFcDTOWmnYVmuiiP7oVu/Ivzwh8F1gGXzRK0yk
CHIiJKYAHZlhWj7UCUTRfwM9GgyzqiF59czASeI9BDIb6IVcjkOrHa+NOgcwOm3e6LOzbT174/oq
wvY1p4z0KfLsoM1Gn4w0HDL0MXKzWP6x8A/uMH3ro+o7mPbbwDQiiKmZlQp2orIoLVBHiEPzHhZ7
8jXxXkGwEGX7Yni1VLpQa4cVT0pQRQAkhPBPDjGMweh0ogHrgGYBd/yWRIqwbG1vLw2Yl0sEAoXM
ngcYcJtT6u+q+WS3JyM93Hb+a5HA0oq0EaB469G8xHwBrA9KqPgBOL7RPaQg7PkTqWj7Vo1hW/vI
OwFUJ/MQVpVmdpaG45oOFFzJcdW9UL118Q7IjVNao10TW11gX5hLoXUE1Pr29mjFhSnVXkRECICA
BRGBK72hCRLDZu7nkJXQ+sfc7UJGrANvUVaEit+hT8pHP213t22uHbWlTenuiGtAwCctgwtsds2v
gh5LVcC4uhXxTBD1HhRIiLTnc5LNpS+c7AASsvZdwk//MoK/35dGkIGipsx1aoZIk0Fu71eDJr5/
QFhhZf7akEKqfKJz6w+w0Ua49jiBSCbgpUFaDp9vD0Y1WVJMBY/UU8PBsQIM6FB2+YZQFUpkfcX/
jkUKRUdtBN+wDRO45lPQ7OSbmJp7jXiK8HDVQ4BdFo8Q/OMK3p0Pk4WOTtfAztrGTxC7bJ64iuNj
dSwLG9J0ueBf0DSkKwHb+ZbwfWcc++HP7RVZNQEeF2DSxB+5zpZBOpMZJabLzM5F9LW0oc45RorY
SmVE8qYZ+Oh62kdGCJRqMICau/GDflJd36ubazEUyZtSaDvlFoEVU3t26dm8PxsAWlU0dyE/iwTW
FXEQOocHykeC3CxaW5vvo37/ACxd6N4iXMeVhuzz5aUz6ybQARrSsvxhrhyovKqoj65nCL4XQC1I
QyNk83zpbETGxFHJI3gMUH3ncbZJZsXb9vpUoECMRkMQz4CaxvAkDF/N+dx0HMlFq5rix3g0XkEQ
ADBYVn7wG1VX+3W4gTQmeKigGIbsDAheLucrjkbmMEhThmi0ntnXZt6Cw0CPv1n3120s8FEJG0Bw
Ijkn9vci8GybKfHTprPD6Ik74E5UuPi1ZUEyAxpPEIHCC0QaB+/MdiAUbzSdPSA/k7Yfb5/x1e+L
Qh4yWFh9uabRFENEtBQ9bu20yYYD5HNuf//6eGNeUCQU2hZoxpb1hxI34x71ExLWLupaR0jaov/3
tomVIUCIC82GKA2DB1TWPyAl2itqNHaERs6Nlyr1x28aT1Tq5ivYFOT5UPQR5U50ZMsKD34B7GeH
xv9Q437Q9U0AFqzvvIBQuwtNF54fmvRcdF/1KJyrX1mvODxrgwREU5R/0Jh2JRwHLpwqJramh/vI
1g9leic/LBJzYBL5+325rDZDMLjXTYCcJ+iQo2VgxyH8YRH0HwOqcv96YUvbQPQC6I4Uw+WJIdXc
aGWBm8uG6Ny7vua7u79vgv4cl69FdMimSTeKYRe0TEeU6TTv6xD29f0nRnQeYFeDsA3JOslRguwj
N2yAYUIv2VTjJ/v+gAsV4L/fvyoixVnhOo1nATX4ZyofKUcugCseFyu7CSkZIaqG1zKSZdISNFCu
QwvdaIVCYzr9Bt0KxRpfH3uUDlHNRpIBTgVn/3KNdXSvd11Fh1DDIw8N/3/SeHt7la9vE1hA7h2q
xhDmvaJOj5MoGyo7GVENee3mJ9vc0/pn2ylCoOuJghXMEpi7AEABq+HlONyeoAfU1YbQysr9YOmB
ThQWVsexsCD+fnF/VIDNG4zDQowYvtG2Fmih3ORkZHdSgeKEi6EIZlmR7ruiLugMM894aQ7hALJJ
5AR+d8z/dXtNVld9YULM5mIshLIBdOj6EIIP/Ww17JRV5Y8mixTtONePRXCRgR/OBMbN05EnuTRT
Q4veqIA9CjPrp++ErpVCSnPXgMzJmtHJouo3XjOHTALIR4W3uuqkhHhswUAW2oVGdyrI8+AfnRiQ
LfYyxt/b9OX+KQQWBW9FJMvBzyxtuJZ0DAlCrQvr+Zi4YcaOVqu4StZWCUceOAYf+J0rHAH698ys
r1kfJtQOGudQGC/R/OkfhgE5a6QUhBCnzHnX9mnJQCmHOcs2Nt9CzYp42/tNOCKFiZQfbne5roCC
7pBoNvZzVr10IOou9Pe2isdrbao84ILw+CFC6lPy9bQBHygIXEf4YhTcK/tdbSXninh3B3kIHCFL
hKoFEgVX2dJ4rvo6nzIeRj3b2TM7dLqKy2B9JH9NSM9FqhusmTWY0DxwcnqfmjIOlK2Za77ME3gO
OGZsLDkWBq2xySHrNYYx/2ake07P1bwBzc/thb8O7cVs/bUieUyvbdy8KWElo4+2xg9GDDxWCc3p
5JcV/7xtS3isy7wUbGF7gbAPpdgVVo3eTxqr5aHfQayo+92oUjirU7YwIK0LsSZm0qjhYWN84uU5
oiczeU0SxQZbQU3ZmDFIr+C84Dg60pwVUdd4GeR6woh+LrVPrP/QsGZn+1kwxjSIywKK3efGfGz6
WhFqrODrYFrAFvD8RpAuV5m82Evo4JpjqNfw0yV99TsALH3rmbLiefagyDQ7mzSzzzRNjzabnue6
Pc1O8/X2Sq7tGgQ7CHtQe/au0sJTBfEDrO8Ymq0V2AOaRRnYwigg7o8tUSC11g7b0pYUgdLS9Pos
9sYQwriGc57SH5B4VZwC4Xrknbm0IYVwjjUCyd85cE3FQ6c9VVYw1lunO1flvmJnkF7dnr61g7A0
J/5+cbWbU0kSfYI534UKfZUGieJSXzsIPpgqBBATEC05BV1GfKiMaYTvKNJ0A+q5d4Cwn4oy+gL2
lR+3B7O6F/COE/cG+n9kPwVWdObN0TyGTv/dzY9GXgY9B++KuW27O4Vc3sIutKXBHwr2VNAlXE6c
n1sU3EIxD6svNHq1VRxkq9tg8XlpG2TQ8PGGEp/Xq+eiT7ZuDGpRMxgdM0DtMPeHra4pQLnXKyVa
pvC0EpRO1+8rUKKnyNPGZWiXr/5oBjbdpbG1gYr47VW63nIi60HQUgDiGpT2pC0HZsWiH2yjCMvA
meKNj//fNnC9DfBxFL9QuUUUcUWJA27ZgtN5KsJkj2YS548/ofq1yxQO8NoZCCtvrb1Qe0GW4nID
oL0ymdMBVhj4awNQlQWqIvjKRC0tyG/3kg0Z8YQFw9tDGpUSxTytfh+EBch6oCrpyQuRtFbbV2iC
RsD4Id9YsSJFtLKfAOdF0hEQB7RByymisrU0F8RgENUYDrXxUOIRlLhT4HalwoetrYTloXwLTDkg
FfKx5yM4KknCCjR1fHRp6BY7JV/n9VuBIEpEwzsAdKilycmBZiAuS4axDAlvIK1aBe38hQDrr8ft
jupIcHsqzOna7C0sXqUL+ogxdBqWwJzWO5M0p75zoMHQ8SdaRaqW17UZRNc+0m3CAYCp4HIvdw71
SWHrRUj19LPJacjBjknAF3r7YK5tOJHnEnhQMNjYks+E2AME51MXJ38ugtOU3J8xRBYPzwYE3Ch6
XokT5aPX6rWlFSGIZX7ncfSnK3wVR/pKvlAYwXsbzNX4DxmL5GcRQ5MSLcO8eNcSOyjmKWiQ7NLL
U+q9lsO7uTeAuSnB1vK+6Pa3Z3DNtS2NS2Fl0ukTDgCDfFg7PRptFwdZ3B91sznGc/7cMf7ztr21
jYHiMaDpKLsb0Ca93BgIYanXTnEbJmjbddEsaEzHWkUnubYtlkbEoBcxyNyzvk05jBT6VqsDVVPw
7c+jFH35eYgk2JGWpW1oDXt93w6KJVF9Xs5agKPVHsTnPTSt7ej9HWtA0uHpCP8JH4d8u/TrJ6sf
oi5vQhKkfGdr29sLvPLrIYiNlKFIuOlXZQ4ISzVzVEwVoJUQoho+l4rwfPX7or8LJQ5AoHzpyDda
RDlt8P2o+pQfdPp6/8/H1SLaBcWxkNMqUWS4cQ+C2tDvk72jNztm3097KEpNgn4JWRWEepJvzMaq
rZHHq0Iaf++GNIAHvj2GlTN2YUBaYZcyd5oJDPj8szc8zdWnzP5428SK27gwIX7C4oTRdkhG0o1V
CIElFGMPHLJk5OGxsL7ctrNyTQLQCCgVWvqQHJZRTmYNTZLCJQgh6+gLb+xaMAFDKtv6bOr13u3T
jxWdFbCd1emDQhHgbkJMQL6aIRbX6Rl6h0Lu5GhM4qhD1bH7QH29VsQZa3sZ5WBk1kDCjl4uyflO
ZVXTgpt1CPL96aUY/+Hz4EIBpFKQdl+1IfkRy3LPwVGJK6M64w1YffCGVtWVsTaIpRXJo0P0ciw1
KnZb4h1MZKQZqRUrsmICIH+UahB7A34us67aTgQVxNjsQv0bb8+8UDRbqj4vLcNcw8skKT7fO9vk
edYVcf3q51GpQd1MgDXlirxjWxQYZnw+/mb3Xy1N9eJe2a+eIK4WahGAA8oekVaeVidT1oe6JmqN
NMjKratCma0NQnC/C7Cc6N+W7jw31bWhHvM+BCn6hu2iVMUuI7bJZZoCn4bSMth1TZE8lxahLNM8
6UnUhZMDmcNzyh8mIOft7W1/sjZXgAUJWXQDPl6WCvG7to6phrma5jyIi9+t+dvU2P3nDov9PyOe
5OAHwG1KZ8BcteRLvekLxQ24Mgag0ZAoAPhInGuxVAvfy9EE1fS6AWL96EDNTTMrnlmq74u/X3zf
qHQvLwm+X3VnzX8Zrc1cfbi9DCvXB1IRjoGMOVKMV8tgJtCQ5B7rwhYr3BjT1ja/tMUHXnyI+8+3
Ta1sXCE+4gEii97gq8Ss3jYG1EWrJvxi+FBjVMzV9deBhHDwGPUhLooykxSr9a1POjPV7bDZW+0x
6hT5wZXPI0bDFYSGRCgk2pJvNWaTVEnBLXjwOGjAa+Hs7p0dZN8FUZ2LhrGVVlFdczklE9Av8e/z
kPy6/+uiVwj4GlTBrxivsqHuDIMOJJyesvZdVCmCkJXZESAq9LniiYLnn7RRbStzx9rtQRmVmXur
mD+B8ElRArv2Sg6gediiCAeRlJaTjbQgbWoXBkCNTZCQTeNvo+ZI+rsDNtGkjNI04JPAwMjdlFOK
Z1jej0boQAZj8H9QV98X0Fy7vRrX5xpWcIEKgi24J7k5obZr7kVabQJhMwale0IqQLfvTs7CBt7K
IN52QZMqd6IwnptQCpgB55+9x4GjFpIw9x3SwQADI4N/e0Ar648kiiANxEsSDwLpyvC8OMm0qNVC
FxK6n5Po0+3Pr8wXWlJ8X+QwLIF9v/SD6HH1aqOuPGCdu9ceAqhFY4FDWHu9bWZtFEszpmQmI/aU
u7UX5mYZGHMwcMWarBhwUMxB2hJ1lesOjt7p/DQzcArt5qf5YjLF7xezfHlxC1kIoHRE4g/vGTGN
i+sisqjpFKVJwjz7GXf76otePnJzr8/7VCW7uTYS8DiDsEJHbfuq5m14bZuy2gJGbKfHZzoe714J
eEGUikWzJooLUowzEyuZB11zwsIMaHXsVAnetZ+//L60obxUp5NupG5ofGwiFFfj+3mW8ePR9g3g
hoDsWNJSgMvHL9wyBk8aAxaoPeXTiK62B9+9HyKCLnzogeDtgs4Q4E0v15wyLW+nqtbD9kyH52i6
O96//Lw0UYMJYRiNgXmUBW4E2QyFI1xZh4tfL524ykobPef4fEq2zA8SqmiXE9MsnQhwswDS4MIN
orgtop/FiahpT2Ya0znM+w+982yzb5wqfNPaEEAiiVY/nDm4W2ml0UI41FrZANRNvaB1602bqx6n
q6PAawJxpgGAlhwqJ7bOZiejYNKEojjjYcropp1/3H3kgJMBLTgIM/BH7vxDssU3SBfpoddbwNkX
m6FR5XBXx4HCMqJl1LSB9rtcjZ62M0VNEpereY4ZWDjm96PZBbfHsRIniBwFYilUbnAqpPWAZlhE
Iwb+JL34U5qPEQS5tb2v0ntZWfULK+JXLDYWUrUQQ6kTPbTI71J/ZtH+9ihWpgpSNQbowYXo9Aq1
TBaNHS1AtwjQh540GwvKDygc3n/+EHL6SHkI2OVVob/N+7ZLhkwPO9081DZ/xxr3vogKTECCK8QH
c74N9h3UcC5nyqg7juRKUoZu+TWvvrs1CxrEILenS1r0KyOSH+FV6lQsR31zbnd5jkjnKZk2VKUB
/UbXsnAnb2aEICTqKWCkAC3J5VimJI41RDqoD9ize4xAMr0BusjaFHUB7RuLawetHqsdKZl/4Dpa
e/rYi5+TrG4OTlloD5Nhsl2LkuOZZ0kXasSoTlOn+Q9gnOy3VqTn23S29Q0Hc+gJYdZ3E2rdZw/3
yIPFJ/9Jd8d+izYrLWjsstwj60c+gB5I23he0h+zuI4OA2nuLB7/N2oUjpBJxlq6hrTXm7ZGaYej
gtSiY2XKIOzpeDtL84I4Vbyn5QLMlSlpgj0/B+i9sSATP31rtQeLDYELeuVuRnXstfTf66Tct/af
QXdBc6HibF3bRO5inFIQy83SzvQIxkcSuNYxo2eQYc6j4iG5agWJM4jKGgIKKZ0HtE5EdTZ6RThn
G+QMjOrA+oDcSYD530QKGRHA4CzxnrncqU6kxSbvCdYs35nG3q+hja24WyUXeGVCmq68oxCO8R2s
lfPFad8XtuL7axMFTDVqF2+viqtbjyE5nxh4GpH0vQ2BsM3MDw19d9txiHmQTzSQRRYuPLhZvDAv
58lPshgNMBhE5b0f5ocIshu0/OQ0T32r6jdaMwUELCqxQqf+Ci1j96ZV2Mwvw8F8tHvgnu2A6y9j
6gne1ftHhfQj8joCMY507eWovC7LEuhD1mE0PdX0dxHvKCSjdANiGcqc59qwQOyIOg0WCskdCSsR
u62h1zSqANIyN84U1tpna0bm07JOJGoUfn5tz0E/FRrZAMPiqErb2iBMczTLLkNq0yOL6Xlyo/ue
Hm/bGvUm0Sego7Aix0H5nDlO7LIqHOt52Kc21fZdQVVI2NWBoGgGXjJscYSPlytEmxT9IENUhs2J
xo/Uvy9s/28Qi89LZ3Nqk7jiqYbPk++PfvHj9vZaO5nAvcK3IEmMWoB0aIAl0nq9b1HNaDuy1Vmd
AZc6fe268leWmNvbxtb2l+gZQMIeQd1VGdCuaJ9qYwJjJQ1m88iaOOgQpaL/YW5VYIl1Y6iZCuVv
gVS+XBajsto87rMqHNyfBKFp7OfQGW0CPz0P6c/bAxMHQ3Y9CLf/Z0tskUUImUydxVsftnKnClKQ
44EBx6vD2PlY519jvQ14rJKmXR0eaqoo4Yh1k1H4flFmZsXhgsw+e2r6PIjA7NDxY8oPZVIrFk4K
Yd/24CLwk/13UWctCMOjAjBZutOmRx49g5xud3sSFUZc6fk7uCSHxqwwYo8v1lh86ev2g1s7Cqfw
JiovLxY4PsCJDzZTvGAkj1qxOI+NDPAW1L/irZenySFB089Rj6bm2W+TJ7No5gdeaOy9wUpvh85J
SKm4XX50S4DgbJqUZyg2kk1cl2DjbuN8g2cKhFkJp+/drDQUjlJGD/93Oy9+sDjDy93V5jp3KgQA
cWUPUO/k5574n9w52hGz3bQIcRhvDl5OHmlUbob0Tm61K/uSg0t9qs0pw4RR2wwa1gZDoliTNRe6
XBLJx5Eh4XqSY4T9J+JCo/S+p9F/A1hEg5IrAPgt7yoBZWSim6v9HZedYu+uDmBhQXIADfWyLtVh
IUo2nbZJVIQha2djGc9KezYtq7LNxAhsb0PnLRQyTVUH8rUJOBGkmAUhkQX8hDRJokzcmVpfh07U
bhpIB+reBKei4kG9nilcNaK9BjwxAsMqjUQ38UjVmpSGJYIlZzPd2WmBtb78vnRY5srtEl7g+yYJ
Zm/v851f3H0jwwRKO7jtkRhElvbyPHJCC6b5UQqNRXfbdsh1lYp4eWUtkBpCBQzEzrhUZPAabhE9
sesiDWvvIaWHooAU9d1veTwnFiakI8dsHhuTmaeIKzdmuWFkp93ZNP+2FEsTUjg5uQXUGxOMwmn3
Xb7Lq+3tC2NtKy2+L3e0J2PrRI6fpSHtzzFSBWZ2Z7ZOHoH8wOPu5DQ+EPHhlH52qj+1/WHyVLOk
WGtPynd4dQUsJtTT0Sq70adDZp2hc3B7ot6e9ZdXnlhsnDkkNpEjkg/dRKek0motQeJmCEDXG+h0
VzrvaXHqo9fcMjeddTL9b33yu3d+af7vIj0m/Z417f72D1kf69/fIR1O3xraqDCiJJzNbW/uvWTr
qHB+ayZcZBY8dCghJJdrZVo0jFPV0RSktlvLOQzRx4Ye7h/F0oR0/t1mGFzGkjSEYqEeA/F71FTM
7mIi5AVbmhCjXFz5WW+UDYRJ01Arvxr5ToNWcL2p7r928XRdzJW0HLgNjFjLY8xVtGvHY60S81td
C9HVLqSnoegnXSkpmScaMysJS/1U011VHNo7scpvJxRgaMC8UDNBAC65McITI0HvcBLyaR+5O6o6
Oms+Zvl9yYcNVlS0Dhfftzae9ewwhRtWfF9uHtDSwvdSF99vINX6O5sVsaPq89LzzuqoC4CDIw5c
UH9xFI9H1dcl12WyzvJwFpKw686k3g+qDpHVU4DUP1CdQFGg9n15Crqx9dzJmpKQzRtSH/L0HZi9
C+vz7eO8OoqFFWkL8TEB1WuDXcq8DcmPkb+9/f3VU7D4vrSFWkDVytjVk7CdT8MzzU/8TqbH/w7B
XwvyRdiXZmS3I0Yw6mfmb4fxdxV9uXsQIuGPUARBm0hGXi5F3TGg5Xgch2gLqfn/kXadTY7jSPYX
MYLefCUpUyrHktpU9xdGu6EFDUjQ4NffQ+3djQTxxFDfbuxMzM4MU3CJRObL94Km2U39CipkYR0E
4A6ZaWTwwCEorcM89JnZpEyJ0jj2Ped3q07b24MQ+0XyqkATYbrwecG9KPmjWKNNNhtGHNn5Sbdq
P6s+O+PeqH539f7/Z0mM9cx/a0ipDxUx40hBiFhlP3WvDm2QXk3td71emTcxL7dGJd0Vpte2bgNZ
8Sg2H6fkJTega5HuZvKtMJ/Ke7t4MHUuIgih/400Dsrh0kYA7T7hcxGr0GNAI37gVC/9GrfW9UYQ
JpCTMj+6GeRsg52kRj0alRZVeuAk5qaH+NXt5VmxIKcauFvmHfmwkH3z7GBcy6dfH3lR5wO4THRW
oTQgLQnzEqu3rVGLpk6QCMRv9axvrLS7u/4AM8CICIowPEXk5F0ZuwSY906Lijp/ikm/U2jzW4vb
TePc24H6se44k0iYACwM+hVpSLyZZgLicC0iynAAzT6Es6eVy+r6eIpGQ+TRgMlDD4IcpVpGiwb9
1FYjmk6PeTseO4eWAa/4rxHwnXlelYa+vl9gEKBPsUSIF2V2pzQdPJqPpRqpBGoOvCA/7Ml4L+fp
gRqrJamlPQHhCpRBMDh0QUvOR+vynlcVUyNbPWgoIqp/XPfb7W29ZkLyOv1YzjZ2nhopiesbQ+xb
6NNJ2Bojx9LpgaKeKHwZgmxAvvbBjMkBf1Kj2azCFkIjXrpWv1szIU1WYRjUyutUQz7uoeevzZoO
28r35Up2XtkK4zG8WGcPfhU6zZq+1KIBAdFEacMEC5qUzLTswdJQF8DRNE9Z9qtE3uYv1toRtMio
yQO+Jc0QWutao0PTf+SacQIxQKfdNaNrbj27uz+5hWMiKmseEhLg4hHn9uwya8exAQEWFsO0u7BH
vsAyVk7+4mydWZCufvC+6AkaBnDy1eaEpr2TpaHP6faELRSkMQxQIaAQhDZ3dLNcDgPdjo3XT44a
pZT+NHPcxKn61Julsklo96fmbeOnabYf7HofN5rf5YqfGdrD7V+x5HJAZQMFHReAEBRCLn+EnrFB
ZdOgR5YRtF8ULYL3bvlKnLM0nQK/C66/pf4edZ6dgcWWFqV1rO+Zgzxb2zh3CmJ83AjoFhPQVNHR
IwP7Cm9MBrVTtSjLCz/5hHhnZcUWh3FmQJort4mHAReGBsrIJ9G58P/8vH65FNS0koLOXIt47I9p
WH+9vdJrv17abqg4WkOt4vOKsx+ah1pd+f7iTgKbCMhY9I+mt8ufz5qpKggztagxg77ddd6rpz3p
1u4vRnFmRZqkuCXgVKgMOOI2DzWWhf/c/v7iqcQAAFtCTxUyqtLrKFWsHPFepkYZ+Wppp8oudqkV
pfqLntVPlAt9pxjkkVNQxq/DePfrW2gsAWMLqid0ychBTd3zhqatyyPXrcIsqcK7nwH4PnyNiZ5N
wBbl/GFS1HVTapxHKDxAa64cmf4TdcgSnT5VH5YdUzagoBlWHgRLOwNeWjRG6QAny5LYVa6xjmmI
NMAunvisLvnzUNpNaOsx2RMXHC+313BppwP9AlpEAExddMFe7sS6gBcaPapG6It7qL1yq9jjX5zV
cxPSNgS2vncBzlQjk5g/eUH30IS/G2iBH4/KhICXomtDjj7bIoZatjZzAG/rHWnTZ9NE57s5TM91
n36ZZ+9OPoQP/3luUCzj2bVaphoU1FUYrLp3azjUdgstzTUpwqW1AWYPzFOgwNDQCnZppNWVuB3R
uRyh5yVgHjjt10SrFi0ANAJSOHAVX/GEGHxuMs2d1aiEvqXV7FLt/pIO4hiUuPH8EMKtcuto1mRZ
YnGxn8cmiI2osTU/L37e3sQLsfO5Efk2i0nB595F7KzWFujlPHMDcgVRLXTv96gwhOcGXIKgV5Ae
Urk9xQVBq1nk9ftO+W2zNfLHhQXBfYzsN5CaIFtSpWCqKEiWOUphRMR8T7w/5f1ZOfTV4rkpnrfo
UJCPOy07qoDEjkeN85DXz7R7J6AAnKqV+21hQRAkAfGEBi1xyUk7d2hbrZ4VhUdZ5xf9q/3eWCt+
a9GCJ/Cfoj0S4dLl2XCSyjUm1+TRrPS/iqrbOGn7NHprKMElM2jIw9WGDBqQs9JToNEo9C3RphBx
5VnlXeDwPKDNSsVwYdFtFDuA0AVs3bgiV6knSKr3HDdZXL+o80v55+7TAezhBwcfwNiQ9rmcKjyf
U8+Lc7yXzOaHZdcBabzPjK1Jbi1OFS4tGzsMu0sGoHWkNxJrHHlksXY7K8NW1+OTO1mn26NZQFQI
5Q1AtgD9xUmUEycOdQtqVwlcL0blc94bm6JD3qzPoaKb9luKGvtApq1u2plPdU9oAycrP+I6bfeh
/oGoAC0+8ARy4OPotIIqHo8gt7nxnPiVGc4nlttfjTjdgPb9iZbeyuNjedwaDi/KJYCUyT0UwwR8
TTn0mN8RzPu80fLfTV6Oe2rEPzWnrQ6TrZTvNOm0cHBG8pCoPX+pHbLmQpbWGWkrKBvAp0OgWooY
EupSdD7jdyTp5NN59ufYC9yZb26vs9iVl5lRTDGaDEEFDSNX/QOzRdK2Ky0edRNLvcApaLNTs7J6
rocpf5lLAuZCYxqD21aXjiJQjWjuAC4LjJKS42LAgTmEaTwqsbCKGz/3fK1qtBDhwZH8a0L8hLPQ
YWpZUQDBARPgELWnZ9NTQpoUQUXvr3+hPR0vDBCBgW8MOMpLSyn3phgsnDzyjCCZ/FL9i8kSze8I
VdFzenUSi5EjG8jnORqDIXlx1JVQeGkH4HxBGADAY5CGS2vhQdrAGvRsjrSy2VvG96xUN612qt3v
QF2sDGVpUeC3xCShuRhQ48up0rmTelVM5+hRd75uAyX5entfLX3fUyHoJd7byGKIQ3W26Kw1eV8V
/Rz1+6QP7fSF6y9Zur1tZGHzCsYn3CVoQROZ0UsjeKRNTjvMVuT5Tfwpv7PXRsS8+DyOorjUEQbJ
c2QmzFaK3ooQvlcW9HvWEocLXvXCgBT8eHU+4mEMAxQPSapTjGIIPfeTbg0bnao+iO7Cv5gxkAWD
L+ujBCc9TdLCHWc4FViERlyyIysX+4KrRGIMBMhgdUIIL7N09CN6tzraOxGahzIckrfqTs2rjzU5
tyBNWUysvkyNzolGbZfPICdt/TpZAzSsDUO67ViW6B3G4UQs3mjaRqVht3I8li0AlQ8GCvxX7kgz
YsOqUbdwIpRZkHStiyd9TURr4QRiLf41IZ1A6Merc4fkWlRBg4AowhuiDbH6fP+GOrcifsXZObeg
xcQpx0Ayde+UOz1bOeLijEm3oguPLgj/RI1Kpj/w0L409UPpRFb6w64P7rRrsh8mNDrW8FmLK4KS
DXIRoqYjJ1x7Wjc6BVVw1CsH1fjqNS9VthLCL67ImQnpIiRFP2h2AROW9jSqGz3+B6oGAVRIV3z7
8pz9OxRp5XuIzWbDADs4I4O5j9PQLLbxT49tbq/98njQmCX4MM2rjiL0cyoz0jp2pFg/SyXo3NfC
DO5k4/rPgcc19T9GJI/lZapTtF4MIy79ZPEY3RdrjAXLS/+vCenenU1VqVAzsCOV618G096aVT+A
FpWvVECXrivciWC+Qx8fisaSnalOShDfDW6k1P7chsmaMtvCOCB3j8yWYMuCxJDktlruZdo0D3ak
eTuLPLDfTrK/veILI0DlEWAEUYMEHYZ04epmN/QjONkiVh66X9la/mdpAKCDQb8FwL2AbUgXrt2q
XtUNFjKqzRDkeRuk9MkYPt07BhA5oD4kcgJodZXHYI8Ih8wp1xFnBzPYHIaVd8v1HCHJDPUHcNoI
9SL5uTDNjLCmRBLaqJSw1otdTfqVTPD1AYcJRLpo4RFKDXIpODEG0825okdefsynX7bzRrSnvti1
xdvtubpekEtDYqxn3j3tbbUAx6oemeBKIgApa8ARrgJX14YjfsWZlcbOFVKXnh5p9hiYxitDX0/c
oFsh+2Hlf+4fkWA8RHwN6cCrrjHXo2ZSFo4eOU6CtU99K3lmWbm5beXaM6Kt718rchaldmPoM6Ww
ksyb2DwlleJP7LsTr/F+Lc0cyvRwvSKFfnUex9Su0IreWlFD2pCbRe7r+fhTT4xHSGoddT6+3x7X
wt4W/UmQN8ELRaBeLldKaZN4YBokhp3R+V3a8DFOvrK3F03gxgeHBUCSV89gzajNLi/NKcqtY7o1
0+PtESzsaPDtquD2QIYW721pr/VN1+hpgs87Xwv2RNPn8k7qL1xY8I5nFsTeONvNlsPIRGJjikC2
67P+NK8FdkszJKi/YOiDKkgKgdXUdTJDr+Yoz+ag6W1/SIwVH7Y0S+cmpJuEJK491S1MGIgaex6O
SASWa6mHhQQP0g7oJgcBAELdKy6XpJ4NfWDYTUP3YMRBZfhVu7OTXaIEDkRA5g3I+Oz722uABwMd
IsJJpJUQJF0uTzJQUtAeqXNPHwO3Y+G4NnkL6wMLyJejqo2EjnxIYnPuNGaAnKFKfpraH3NNavEj
FL2MiUEHhgytixACcAoZhF+WRlyyAbWYpnnmbEctLWyVYDJQAHIRt8zfEvac1AdSbQcIojb1Suvy
gnMDpg50HeCUxMNexoshreumk46UemdZW52zhyzlp97pCx9Kfish89Jcgt7OREyOchCS35erNY/Z
kLS05pES/6iGP022BrRYMyCd1rxoEgWPSCRXe1CJjxkKHeXKo3jRBMpZgmINEER5P3SZjbKTlfGI
e4T6FuOHzrm/nRxbAsIZINlHkhgb73Ke0t6wM7DKojYM2fRJSUNl9LY6nB0gT3k0EnulALU4JqHA
gAyPoHeT1qVQcrzyK6yLAbpoK+jj33e7aewj5I0AdBGlYcnHgehhALNGPEd19qyCuWNCD+6Q3X/V
QIUTH0c8C3SoIRkZY/APdgnSeSVXwpzygKy9kBam6cKCtCxzx0GLqsFC6wbuN7bGGy5+oOQIgKP0
0LKAjA6oOaXN26BbQqeW0kep1R6qMVb9eWyg9zm/tLn+UgPu4o/TX8TPkMgUOVA06IAVT3Kg7ZTS
OmUVQwSFaA0MnYm1cvssOBhYsC3AnxED4OhfbmYjtmeTzSkDHnn0re5pVnbT6Bve5vYeW/KjsAPB
DQDGkHSXc9+1qgDvoMBO19uInn6zejvHL5kxPajKPtMPlVZsbWev9WlYVNXOU7QVz7A4UERuuGox
m1f5ZIUOXEmMgkVV9lnhRVCyw8yAWCvvRz8BNHJmSHpEz0Yv0uUli7ht5AGYwfKyXSuTLO11NHfj
PwDEX2NjUAzKnLwpx4iUX8Gn6mgrp3Uh1kVILQhuwY8IBLEUe5Y6m5KmoEPUEnfbD4mv63NQKQNE
JtyQlytx4qI1+FEPiX4X9BLSyU0S1RoJqYbIKZTNqD8XzY9EsX07TrZZ8+32RlzaBniNAGmLx68A
DVzud9UhnWMz7MMUhNY6nzc5b9KA5GA1GNcIGpZcxrktaSfwbtBGZuYsyv6xk+6Z/jK+92P93P5a
yUEt7Qak6yDdCSkbhPGSb+3rnJRGM/VRMYS9b7YrZ1fcL7LnQ1Mr+uJx54E7W6r0jEVGhqrrWESL
5EXNps887w9GviY3sjQKwDiw3QTNHVI3lytjA5ug4/LEuSnS8E+iFeHtlV9aDaQ2dVyiIBa9glyR
iY3A68Qs0vOviG0C7p0Qyyf2g5t/19a8zdKcYTOjMI4UJ/gzpMEoqj51RQ5vA3FckFgOPuGd3w8r
KQNxMOSVObcipvTs+eONqGTrHazY3H3U9OwAqhjuu830oDv0U+XqFVAxSZg5a9AeTaz5lWWQm4r0
l+gMl66NQlc7IJQIi+puOA1DvNM4fa0HO/RmGgw9e+4JUHu0+FGMyhomeOkIQ2dORe0DIcvVQ7wZ
NY/W0CaPdGb6pNy7w5vjvNfxGn3LxyCuBgneNLgLEExfPS4Gu7QmJYavIJ55QtPyW5L3IbJyc5BN
1nNSsYNtx5sqn7furAcZ8UJlzsOKQr1Nr6cX5iYvLPF2ANatOLHF3YW7VHQM4HUtR6BeVTienWEG
SPZQt08FWpy5eT+yDqxxIDEVxSVEBzIIBrAYaMrYwASa6nOl7bQft4/jwnFH0gY1GYDDQEUoB4R1
qifMbPQpohr1k8/WvAYSXpgkpByAZgCrLB68jvj7Z4fDJppeeQV+v22AuzT1Wz1iaxxMCwfQNERV
1/vIosjQQDYobV1O4xQp2hfHJcg0v/XzL8P6BFq3mm2yhqw4scVZOzMozsbZoAriGDFL5ymaqvcs
e5zj+/sf8I4GiyYSdmicvcLCazZQRE6iTpFlbkC/PK2xPCytCvLxiFwQXkBOWRpAa1Jrnjx7iBLH
819c/XO65noXogk8YrF3QYuBV7OsPzqmSkInpg7ICdsnhXvbnveZ7wHiWNQdmnmUZCVYWvBH5wY/
fOXZmhhTUrKEagNaRlTQXf5yjMFvspNjrrzPl6fufwf2keI5s6OaCnOrGnaMznqJebanKfsENojd
7YO5ZkaKWijk9qpq5FihETk1/cVGKYjc334MHC3Yi3GBAIkID3u5j3UbrG+sQ4AJQRZuPcXdp/sH
AUo3dAgLIOKVNrBu8lyjcT9F87wx58Hv9Mkf4r9IaADZjIc52jYshC3SVHU6yWnjIqnWNK9z/CUx
f94exdJpR84OCWeELSBfk25ZL22oWo50jFiKqLFLV1Z67fNS3Ehdg+U178aonULuBMVa4Lh0Es9/
vvCe5xs2A3KOj/g+uo9G9J5WO007NM1mXKsnrxjy5AiV1raWo9EZJyOkpV+6b94clBZSnCtQ8KWz
AeeIbPCHIpL8eqjc3lLctB4j24JUjZmh8x9sno27+Yt1/+DaV8Hwd/UggsAL/v9swrrzb54BEczV
MtDSxeX8a0GeMdWl3eS5wxihQBOWxbF2nqYebZUBrR/L5gmixP7tIS3O3JlB6d1FDUbteoZBNkER
NXuq22+cv/+NDYAmwbwOflUZQ6SArxdgV3WMFDC6zeg6MlMFQn9r5MOLxwY3zP+YkY5NOxRxCTAv
dlsdgp0OuYrx4fZAFvcz2jOQZ0JH/RVDHQFufqIJzn1L1fGxGIb2Ge2vzUnX2LBz+8J+S4vZ2t82
Ksf0AFTbIocO7BWc8nW5DkGam/UpVd+A+UnB36tvGLFwYcbNnqI6oGrDxrQa3GtsY4NBcWWDSLP6
YR2EfEDzA+3nXaUc2nHOVcX0+BtVEAw+e8la/W7RAN4LiAXRo361O/osbpQq0fmbnTuodPcvsTd8
vT2FUiTwnzGgRIiwQ3QPyxl00hekIBVMIDlM462aJJtxtvwmWQOzLRoCqQnSaUIqQ+6N6kEZbDXt
CMZ2teZ+Uzmmb2rpQ10Aqtw005fbw5LO7sewkCkRTauA3V9V2d2sAiawtUE/X2eBNYD3MzvFWRre
tiKOzdlr68qKdJkmilK6DbfUN6I+85jshinxSc38vmIw+qNV2xWIyPWwPiQz4M6RegIKSWyYs+up
pzhi2ZRysEQ1EOXVgswyQqqvvaMWzQiQglDpwFtZugWnbNZnkjrzG6RhiO+lPEpT5oCTiq1cTpJP
xwRiPP8auiqEq9ncEGjRvSHugqACglD+5MzfrewT2LxAqdYHnb6WVLneiIixUaCGv8Afr3Y8K3BT
laM+v42lz4pNy3yvQEC3kuBamkIYEOy9QhlEBqbFuj2puT7h6GbUL4EKp+BjzH/d3n/X/gFDOTMi
nPLZdkBjQddQMvM38J4etKo6DOR+OSyYELT4Aq8CXJK0FbIxZ9zurPnNQVaAvyrzK/z53aOAgh9K
rsBlQ5FCFvzkhV6CUKCrj68uNX2ElXe7aTym8duRPP1480qzBO1vQIO9tD5aceW7WuGvsQ0uLANy
gEjvAMSOiNeS5gg1lpwQuJwjK8O52qaf75+fs8/LwmpF3MKfOvh8qn9O+NZOP/3F95GZQnZG3ANy
D1Q20UzLXY0cOeopOpRk1xgAl+YHSQ08OoQ7hnLA5TbVE1LSGaR2x8Lv4ve6XnEi158X7ZoiwAWu
GJQb0ue5WjWOO6ntUa/MQO98tVojcbn287AAfgLU0bCJQJZ4OYDKnLReq7X2aLEgVf3ae8w1XyVP
Vf4wZiso/8XRCGQuMg54Rcnl4AnyqOiH6Okx6dEvTJ+ou1JVuvZM6FJRUaIDKBOPNJkbU0970DBz
qz3GyjFnqU9ARZJ2K6MQM3J5MwojyMAhey3aVaTYmfVKxVXC22PYeS+eFzIW2L62RrKyNFcobCMy
8gzwfMv5PqI6WZdAGvtoEjWMuQeNk7t9B8ZxZkEKnCe3hDbjBAslq4IxU8NxLXdxfR3BgoU3pyjR
osgnxnjmwz3iWEXtqc2xLQ4ETDTJvmOHfo1Va2GmwO8OYS88AkF0oopfcWYlmTu74Tjpx65vtprr
V9aaMsiSBSTH4GahhY2Fl86Ik+bp5CVuezSyz1UddQ/3OilUv0QhHmw9QGXKDSlKXHOtzDJynONo
yoPqfh+F70M5FKUPQUMid883Rt870Nkujz0Ip2PL8Htl5bGysNDIIaJUBLZYsRJSfUUDxMOee7s8
MnPbKM82PXh4x7YrcceCFfx8EIMJAgJ4EXH6zxY6trWydMehOip+Qf/8Kbxfa8/ihYUGuwEMCGyB
UPq8tNCQmeVxOZEjCPbDNPvEoQBze60X3K0BukakwoBcwKUkHYkCNb3J6nHhKVbxlI8W0Cpm2Pbe
dlL9fPLb7v22vaURnduT5qxM23igOewN6byxzX6jrunALPhcFNgFlA15NzwZpRENas6nYnKqY9xu
XcA8Tddvzd39ozBQ/cDbCiEIqIMv18VoGYh5GlYf9e/jGNzZ7IRIHW961O9RuUcFBLvr8utJraVV
BcnjI5u/6/ofKCnc/vVLMwRMh6g7uqjgyAV1cJg7DM0i1dE54UHo0cesXKk8LlqAj0UvIcIlV5dc
YJmPfOpARHxM0WfoZlnggTWPg+7l9kCWDqBw5f9txpAmqi2AwKIWzNRkY1aRkp9MzV9r4VjasUA6
YKGRbkFBTTKC9HEDGvCiOrbeH3Ji+cqBWJwqJInx+IMzwfV3udgqqQiidbU6GvH32FP91CZBnazU
BhaSN9hSorHfwEGHgqb4FWeuStVbxe1yrTq6quJrbG+5cZg0f/I83xBl9tNR9cdG9ZupWfGRS8MD
DzGadgFPFFDvS8NumVa04xY5NvyP4X3W2i/6/M/tXbC0QGCjRdALviegICVnb6YZS8iImDqpvMa3
m24Pgow1Mv1FIziP4M0RLEyyJzZ7PJq6LiZHNKX4RgMOyGFN1HlpqrAJUJiyUbq9qifXOVS45hYm
2uHJdZDgCPX4/njUAN0G4LAgYMJWkELFssqpQSlurEYtgjlp/awlvjGRlQBiISJF4glPfpBJIIAw
pWtr1M0KW3pOjz2Z3odKCy3e+qM1+XY/bKbR+Xp7AyyZcyANguteJAHkCpvX9sbcFVV59Mibig2W
f250w5/xPzX+dNvUwjawkKsBGA6vUOEPLrczFFURbA8WAgvnK9De+oozWPw8FPhQRhWNMfKDJJ55
THusybH8lLFglYBvYYeJPmOBUATG5eqkVEh4x2pb18deD8s4tJxwXuNVXvI00LIBbTMGgPtRDu4y
e6yHvhVRvF68uj0JimHbq7ty3tvOF6/7WVcvarcGeFu4CC6MSveNo9Ipj7u4OVpudahnHqK39snI
dFAL9ytX//8xQEAh0aYPgK8MVcSzlaqJi0cEIGJBkr/UlCCd9o0wb2O7P+bJ3MXIpbXlytZY2OTI
GqsCmgi4Nxzd5c5L6aT29eQ2x7ydgzk7FWgbduZd3O5db8VLfKQ2pRclIg/hhpBAAIWy9MqnrTc1
yTRiDXnkmDTwkt7n/YaPup8UBKWzP3ayB5BMrZMAqHC/aSMtXaujfCQkpV+BtDJuDpHzF2RblyPO
mtYpTH2kR0AzX200IlH7JXadjdue2JDvIIcZzt57Vf0Z9Nkn5HfPQb+U+2R6mzrXVxkNS1L69nzI
ibKhytGAardW909jCvXo8RcOmu8QfZvE+5yoG1e0VRnqZlC6rdtDKy0zdnrMdk3p+a77PUMbYlzX
vjmcesgqpMYuSeptmmfAU323nWeL0qCe0oOCFORQrmUGrxYfqQPBwy8W37hulEuIO6QcR/c0Tq+2
4fmztqV0Y6Y7Nbk7gwcDuE0BtkRHNPJ4koczpmZklLLmZBAS7BqQQ9z2oEtDwcMPLe8AlWMjSwGB
PSuznro9vq/5tT6HU4WW7l9d+yOtf962dOVMxVSBKRGNSwhAMKjL/VMWOdSVKpOebMjGbcga48HC
QAATBVxQNEMjXSUNZMqMtgQLXHciugvRpq0ygdUfjCeFEXjxGpWViAIvzgIezCDCxx7ANSdyxJdj
sSp9BoTOHk7enIaQalLpblSOnv6tL/eV+fXuifNAeAnkhYc79UphTWfKSA27pqeK7hUku1eC0YV1
ASwPSHmBgkb9UvJkHSniwSxTeqLGP8nGqO4NB5EVQQUPxWQUCwHIl+4CPkKrvbB1evL08FfvrWzf
pR9//nWxK84C6YYBgoqeLwqBrh+BbaykV68uaOm3S48BM+8T9JPit3/P56PyfWRf7l9ZZPDgTgUc
+KqjT+nGcsCbtj2V1be+6gKmmdvbFq5HgBAZuWe8vrG+V6VHaEEWhZlhcd35eZrwupjf83za3DZy
ffRgBMK4NkgDRX5KOg1JZc5x1uT0pKSAeDZbJW19tFhZzufpzsYU+FuY+qDjEWBWEM5crjcEwr16
SBg9admmzjbjylV7vZ0uPy/+/tl2mlS17KoSn2fdU9Z8LrP97ZkSm/3Sb+D7NprTgHREQ7qcTe8y
M9azbKAnaDkcUscNNQ2qY9CMUNpuZW8trDy4adEbhl4kUTGVZoohG1ak6jSeSuMX7x5qcw7Su+Nj
HeVzVErR8Ip32FVX+siTAiF4Pp1GZwytmob63a5PtPAi9yKeYMAuSzFHEndlamdsPKWeD0W3VLn/
+6jJo9lRPPBM3LCX642pa2dXLaxTv+3wWNX43aLzoBZDmCDOOHre0ZB0aYCTopx1J7VOXvHdyk8Z
2Rrqtl553y0sNY4ejjdSFqDYk2NRZsUzYrbMPHVHw5jCHgKzqR3c3rkLJ+PChpR2GdDFiN0GG1mm
h9n4pTXW6g3XdyrQeUK19KOQePUYNmvGSKbBQpOGxHjBdbK19T+p86CYm0Jd4yJYmDOBlsbTEUJj
IjN5uTAqG+qyAiHFyeXqvlBDnvlKn+xWJu0/5IPSiUcrPSocuMKxAeQnZEvBTz7GtnHKBueL3ho9
6Alj/WjNnvXc66hZd1UWb5EhcboAYtNp4g9m7gTpyMbnJkfU7CsVCnuj3WebqXCUt1H8YRB/mXtz
58eQLv7dqTEUSTy73U0WKZ/avv8JyZWfauHEft4WLt3MWpEeWDr0+xGkQK8m183eV8oaYlWNopFD
Q/BQslsv30Kt3Xhoi8oBCtebcnT/KQ2itSwN8IoEjI7a0zGd2HTU8RPQjpQGupJsB65vOzPdamT0
e+cBf+W6GwXtVI1jQJWKbWmtb4gaGFZE23TrJNu0+1TzKfA88rU02t88C8tyMzUlJIw8RPuHBLKI
865Cw3ugpGkT0Nn4bWv0KXHUB9dT/IGmvj443zsrP1gl+6nkTaC7ld8CBOWo+ZaZIxS+t+qoB3Gt
BSAAPejpF0d9TFU9GJwGhLo1xES1Pzp6ylT3ibkEjcIvUGbObR46QJ+aWRyk9Y8CjE2zV0HfuwMB
tJBY+zG4cVCgBNCAMJ/V6XFW472Hf9fdl/y9YDtN2Sbqr0J9MbpD52pbvR523DP9Qtd2ClS629l4
nBs1qI0cOZh6A7SM37tHku1Y+aA1ph/TZ54dqYY2JPVHTVHbrbY9/mTNdTDqemDhgRTTDa/HjYZ5
MBLI/HX/lA1IvJXxkWtPbP7lNXiMeEjylnW2t8tia1lPvfd14C9DhfsZraM1e6z4lmSvivpA2QHt
3lBZrvPmzXPGbWuYzzVp/bz6gySOw5/zcVvkD203+BOK5W6VhB0lD5wOm5mneHfGuxRqg0rJ9pUH
0TG0hMGg0anfuuSYoMcFBBlZ+Yg4Ea12uxENRP5sgMave1bqh95kD1aNe8Tcqmq/Gep3sB83fqeS
vVX2EXqdfdtkPlPeav5Z0U69CkpXqvsx/90YJEA69xH0zE9ZVlSBq2LMJNno7KXsf0K4atMNRqCm
dG9kwz9DE6XJRknewabB8yzUATpMtTDtnE1b1SdTacA1NiJQymMAObvHunqY8YotZ2c7dAcy7VMd
ClLVb6Aw57J+GXtrS8ygKxx/rNFVPp6KcT9ZqKOhbQkuEpTboNv+pnPNT2gRDt2ja30j5QRgpcJC
kgH6OFQp2ca20uH5HP9RxD+qlMTXaOdX2pOd7bThEPfEbw3Uf7QDYXUwq+VX0/yRdvpLW6lZoDQ4
Tgfdfm21T16Jbq8sqKtHAhYUovp2N2yQEN50fEMKzS/NjcOiof40OE442mgYzFVfUbQwH2pk0A4Z
Wp+0vvUtfVMOX3PvC1e/e0oROOrPSnnNk2Nb9+A9nX3L/dEok6/Ye4tvdOUJhiFt6RtskxbbnlmB
SxIguWlo5V9y+B0GUgH928yiKXtg7cYdv4/dQ2c+T+bRSR7m/GDYW6PrH2b+vRw/6dozqV64Ov3O
nCIcgXClvRHGzj95aj1aWejF6YHkWjDM7yx+MNsXQ320bGVbNj33s4Z9K0rlSSdvjcOeM3PyU/ae
zg2kJMNJOZRt5XfGl47lAWfcR3ZlN4EuraPTZqyUQ488qW/G7FUZkh3Pvjcl1Hi+dE0RKPUno32q
2vcWJM/jV5FoMDFd2rasH3WTYHKPyfzE+0PphiTfo/93ZJ+12ArRtuirTrN1pjKsUAWzFbhXdM5V
AM2o3a/YoCFxjrb9qJWKb0LdD1pivj18B9ReUX7MRfJYepsMKWjPDR1eb1sd5Ma5Yfu4fE603pRu
fchYH1h98p462buJ+BVwH/jKqn718tLXkGXphs+NBfqIhgcUTa52TcKRbgz3Nc2e0/wRuRjDfYyt
/+LoSnsjxaHgL0LiPr5yNn0mk875BU2SiW3MYbDBhl+/lZU2q1lpZrYb7HfUq1d1ksNFzbXXHTzr
aBjmj2OS8r6S6kmQPJwPAz2y4ATxLLhJpC4/R6pSsuzb2m7KmZf7dhP0gc93+MuucTXJg82PRtex
lwekTSN+sPsqsP5Yy1eHsWZsl8IrIRyqxJ9wn3K6Ft5eW9E5kmfbfW69x3WplX3tggTA3slaqoTx
1EV3Hx57v4iXF6addPFQJ1S2eFA2QLDkgLfMwYqg7sHHoWjpM9RsnFi/EPGyda/LTqtQInWxG8Ao
Zl0c/wsN/XvrtfAPhpiPGE6ehTT0EGON1hHbmMIBE4PLB2DQ6QydsqRi25+I/sGOZGrsckCGCtR7
4t+CLcwYO+wJdjvpmDfwh4CWzjAecMKXDlhhUG7CyZcQmbyaWTVbv8m5DOhhiZ9GekwMlBB4JdSR
8SJ0WLZZh11Oabj42aJwbtXfvb1BsUyQKzywhbh723eESy2ee1Lv093Zam1/9Lv6Upt/8dcIG2cJ
NO5qB+RTq0UnQCvloriKWBXzlwTB3Ev+7SFgtrOBznTvpgyo2S4+humarKeA15G953J82LzS7UCU
XTrokrR3PeyXmIjUlV7a8+QUTUFpOlU6ToW6HRDgMRxqi33M7kmiP0g0Pte9j0U2uU+NLbMOmcvf
RTqq51W9xwihm7ltQS270z5+IVfM0XM7Hr3pMm4PQ3jrfYJqpF7oAeqUuGoyndTJxwYB6Q9u8ODx
0rf3zOsvDu41w+I675/8JKco7djyYlmnVZ8mbLDH98B/7juKoH7X7VvCD3vA0r55nEZdSqBHyVzH
/Grk0RaHrv1gEcLbK1P5EN00OzVSpTZJ0rn5Uc3fcYpSD7U9bAEIkOc5iQvljimNkoMCw4j47+v6
yOghxMbc6jwJdSXwN7TgV9b6VGUQKTquXVCH+mxbS6b3x16yzKiPDXqXPBlPkbumU/dlSNGEl2C9
NuueugY55W+yIWLhfEj6T0KHcd9xbnbkHXRKzQp9kxfb3FsvnyLYtP/xxQ9quHS0L4n32lE7m7Bj
t1kaX/tPJ9/oXMildgfAp/bJbR52BT1f9zVeRRZZN1etqkgCe8gGPp6J/ujGOli7ArhhKrYpM7zw
LDwUdz8HrP+nYAbcRCo3dIWGlMys6QOyy5mlexgmeSdfx4WLeCdXknsquLb6MIi7bEtmPezSTldI
6pi9VGPJ9srVnZeyICf9j7/siFL65q/OYVFxucztnBr3LVhOXlh3/dUfnzxBoUl5HwJTj2K/wKCl
cDtRt9Hz6N+IKeb4BQpk2cqft6X7s4P9GqJyCFnOIBA17EEeu1eaIAHotGuiyhnnYlRJsQ+4yEuX
0bgKUaEP7GNPqnhvcwIKrV5vDfhqvaXyySy5s5EDhHQQA9Yy3uWfnbpVZ4Wgi/iI9l0e9QWPctf+
0yY429uS+uJD2/Xono3xs5AfdHKRNCikYADN8RhqAtwm9M3BNiB0h8mQjTu9JWv/JxpkyZTPQSmf
WO7rvnBUkI+K4XHhOIq5khv8zMlQtI6X/lJWOFabCVig+4nTPxIf3uugkB3vr4iJ4HodGhlcPK4u
kexKFtwpB7//tiTPgd8hO/4alD9jdT21ratG1ogdkAgggdSuh2AqDHsG4pGH8ecw//X7G+vhyHKe
rK8ZNVAYHP0Gghj7mjIVVzNoGokYztidSFcrSKPhAJ+4YDCptKbMkeSI/uhsWcdV/bXXFm3DhxN+
E/tBsTIE6cbBlKMf10zjJNJG5H57CLznKHzbvOWyJ6CgN2NhDOTsk+d2+Wa0VgbVmVeY7bAGB9eq
oA5k2bry6b+Z7QdXfowUoQF/guHWYlSbB8sLpGch5AfkK4u2UxBhCOFv1w0Zc4DsU4wLMmbNXs1+
hFHDRSyf7cZT2uUmOXEm8oE8bPpJ7286PAUxqkSa7VNYUhwFr/hlXiOv4PcLVVguy/a+1NALQtEP
h4+oeZ0jp3Lx7UKbPoURh5m6nbn7hLou600+Nn4dKMjIdt/CrDVoiLkd/OPuKx+fuFMOW4w8fSRJ
MQz7QaKSVDS+buIYdshD5IEHtNz32xBb6QbIw9gkt7CQPXZdxuDRJSRLPTm66bp9mPiAj5frMSo6
DHS6IReJU7RmKRuZFFODSjFEb8hCtwDukLv4adB3bNGXQSQKlmPTXKbxHOKf5rp2LhqHJcU4LaXm
R66vk3tLkBsTC+EE+1oPzUIKihsD9L5S4luD7xaHb2ydUn/+cPsmFeGWr2S/uSK5eOO6Zkl0R3t1
CZsGBY2HD2MViSMeGfP+GHb0nSfzu2Sf0FTZr5Jd2wSVf5u2Ch6wqAqdMPen+TQN/dMwwY9ij9kD
YVblz+fV/uxQPnd9gGVkO/UgKZbQJeUtyV0BPIps9GtY9orLl9GclqA7y6TPHOiQK7pnNNnTkGCp
CQzQBNu/CNsRBNUSFydswn8OaUt11anpAQzq121v+1Sh92zQYM57U2/dUBvVpT53s376igz63Cnt
whb9bQ9/kRimcHH3aOxbjzKBJteO/RkD+jX34Hk3Kp1a+RBt+A1cVNvmHQLxrrC82c0yH1HICN/6
o3iTDny9S+XiXjv53KIggojlhbnWeziNHkZ6o5uNQYOew3wN9JM5W7HHogjGvRBOh0zqpnLxT968
ZbuABIiaTxZbch8/DA/TXeN8WOIKWSNVbL0B4ziOFGsVS2gOZhs+ZIzHQWLrfUc5ak/ivCX9aVg8
3AoUHJBJ5pOHW7KXsGA7LDSoneGNLtNpsoYzC548JgcU9sNVcPLPBONBBdG7Er+lqA8X4c/QGcvf
/X8XPoQu+Zc00+8s8O7zuQxVlC5umBLYa5U2GPpFazVD7vmLlQs0TJ1Ll4xbqE5Ir+7Qny9G9J87
bQ9boCs6b2nHH0eJgwQMIyYKd3M5EGZeeDJcQzi55sLxRAq51L/exAoGuaOL6vragtc06500itrM
Qjem+/dAPsdTV4ThKwkpDAp42e5P47xkfYSMPgxppG2SxqMV/Z9NF8vkjWiqXqNDgzXZn16MH2D7
YMw1OrkSWDCKnxr50XS3SI/Fbl4mbl3xvW4tDF/HWZGMTE6TucKe95QOavg2/QBN+JZM3aunvaiv
tmGCSCd2lGZc5OhC9KpK0dvkR3sx2ghPvTXSbMBZRCPfpK+sOoyxObWQBQMAuLDhsTQz2AwrtHbL
VTRdh+zUfC2oDqBXtfP4rObF9c8TacmYs5FIP+NK+UfRtfHrMnC4bPamikB/8k1YhfN49ga3DsMW
p9R6nDa/bi0nKUSwrIDOw+Tg0Bh6dTG4q3IrLIkWGZl0j+2Mh0s22SBvjPSVhw2CHaWgsGtspTje
QQSjzB3pP/bJBsjD4biWMb3MbCtmvh5tpy1hcPDIZ/bhoJBS9vLWgV93YWK9RRIHm3zIsH/uHZJj
Vz5L1r/reB6BvmHT3xKkjGX0qh3xtdP5bbRfOncuZzBJpuk2hXuqB9yR7hU7ICneH0xlL0qilYgP
Q/NDsc6920edeOmCrzHq92SKU+7wIpZ/uhmUkQldypS3iy7CEa8TKFIfpypo8226aLQkiXXu0HnY
/ZLt7as9/N2li8mrl0IjD+f72PhTvtBrooCbSXXipvtn6JS1fChbGaUWmKA+Vkz9yamgd/sYdFig
7bbuDJkNkzUNcJFWpCx+silqOxvxiMZpE7hHLe5bf6adf4r1fsJ39FLJz2T/SvTJMHSQYPS8xti6
5wkvGCpLBN67ptOcSbHe0WBkTVD33RuxFpzeysPq2mb+0qXJpuY58r9n/qlZkG1r7ba3KDg28ynU
J8/GbUON3ZijFYRFnwCewuAQa+To5bUrda7cbb5NEDpJxu0bDgsqJUPtibYGFFySXZfWHhZd9+WJ
r4SXQ/e16BPmurEP3GLbTs5go/VoWBXYBoZ/3oFuvldFwJq01seVtBXw5Dok48fM6TmyX1T0RHyB
BIuOmNaL9dVqmJNZ/NpYQ1eHzpBiAQxlIXIEd1Dx4uKgKt+PXM5paIqG+OWKTiiqTcJPNmvWInAB
Wa78MHX53LtZaxXNamUT9382Yn38vod1a0rW/lsge4i/ZRxuYiNoVoqIq3Rw70Mb5XBpy6Z5ygeF
5SxsvHjAocLNTgdyMs4lwK+IbAuGHkZPc9FLJx0kx2Qy3xr0JyFyxoQwg4hOh8zCn52b+5qM5Q5Q
QcJu0Qw/vqJHbz/OzT/4NEK4x7mHjrruNEp3iKBj3JImPSBcjgPwuvVvZPrk/Vsy7QVtTEnG717F
xdwd/LZuvBfdV7tzm8aj8b5mALMSkmDNlTIAJR9dc7eT11CFpcbasBrjbON7qcMF7wQE1xlAqmJz
6ZEmJTuY5+rdt89sAZYsfvy+q3rLyynGrp1EH5C0qfRZjls9rbXpS2gPHWxNUhOeNLns/loSJNAV
+jirPlth3Tcdoq0pra3qvMLe6gDtn9VVrXxywOIzbXB0uUSDfCbLz6KCNxEubyY213VVboaVquMe
WQcCVCDgDX5rX/NhLpyx2VBuRFXYsycjo9y2tsOCa6gS9rrOS3vli/ssOazndl0MZM7NxqtIho9z
7J1QkULVstssLAk413Xc68nAgEbQkg1BkaCTGUGLWhsarPm8qrE/cG98bKzms5nbCMDcVu0UHVgT
5UmHfTQgIQsnUHwPwVKNJzubveFiQTw6U1vXkWO79QoRBvzoLNSapZin1Z5FitbnN4qzmS69foQe
0U1gaaHzu2czD3cds2O/gzDUkvvIGHB/8ksdUuGLC5nudFk8/2zD+0pXxsgOWD1dmSmgToxJwq/W
Ss76+RATzH+d9Z+ltw/HFtiACavGBuK179Ebp7g+dpLNZHqMWlX3sZ8v0/C5segFMm/VOjfPvxD3
au2Hjbvl7wK6saI6kPRpbG0XlZh36oUow3b6NZWdLhZ14x/Aqo9wJK+WZPrjgMD7McYBtIOUhRrV
8x4cA+QkCggGB2ubcwEpc8uhVRQH47M/sue4BWUrCbI5lCdttXi03XQZDLY/hyFw0z5IHrWU5Isz
aAgwozInHB5sLcqZHkfMpdMu6rlI10nWLSrJ1gEqveBeGJgPgkpl6bPmF896UuGQwo3lPCd2KqV4
EKMdfA5mNJncej+NlsDJdIPZPBQkNgKgBwlJrzFu75CSEXZj8BqXHbkGkfHPo+ZBFlKaQ8EoV1b3
3do45dtaUtK/641W/kDrVi33EHK0UX/1ONR9ZXdpKQSXEV1oP9dkkHff2h+Vbz53B8qL0RhhiMDc
zMccJEZwn9smCzgRFg6Yl3NppS1+Vt/NEywaH9p1cMtuJihxoKuPmsmB4lxcBlav81labaXBghuY
jZ8RN+gnHlFkr6YIFq/oFvuTNcuXBd6j9vy2MkwnB2+aKquTN2jvPoxmswrsYmyZN+3ROSYxhcY2
98to5Xi9lB7aEEBpIkqg0JdktYOM7d6CnjU5z80WImyIJI9n6y/k2Ppi8uZsW9Y7zBmevXE+BrhU
YfA1AYMVbVxOOOuuL+oueiXLJyx5rGzfMfBbukM7QMsRTq/yFI5WUvRe1D32HYu+OKY/g7Izm3E/
hdjAj+XaJd+83Hen09ILOA9++OyvDGL0Fk62xGgXZV+O0ZJZyOTjTPOw/+3NELuAc9Cg63Nkimfd
KZky1zxvan2mK84UJ7UelxWB3aADbqcFcyxjLlMk0cvt4XWJkle1HNSMu47lFLHmMZajW5yt2H3Z
9avGQh2zHzwA9J0Tl+sEAYTkE8pjmEJstfLmMG9sMLK0wy6QlU0n2MLzRR8A1T6sgczJDH8Xi0YZ
xsQHAaWs3ImHFipAfzv/PfLEweVirfjGurwT8aObsNx489Uejk508pvXFrv7GtMteyGZsyTnbfcL
AZzA5kDFwLHuEq9Az5ba64LsGxew4gE91F1zfzU/YG08gygdpHYiHoOgfbVmVFzx/s+h4d3pgj9m
BGCW2KPMRjw50DAxn9S62MRQEPc7kXMmwEGl7ncfoYQmmQcM2DRx5gbY/sSVhcpNqtD6KuSHYESj
sXXVxOI5a9T6vU+AkPlknbn9Aa5f2k1b5W7Qq/BkGjSmmudrC8hdW/fFucUDEmtzcweOAvkUAb4c
N1MsHtKVe07QtdgeZphMp1b0OW1XNmBtrBtTB2YnBM2+pL1M28T9MpN9MvPtN3AO7dgh2WEEuVrf
5LeUdg3GnFMy/zQRKZCUs2FdU9yF1MyPxvpu3MfGs68gh9yEmq/rsuM+PydQiuXDUsTBPZlg84i3
1QGi8QuI/KHkRtxwchfpxG8+vQRifm+yqaRzmdvPlgERAWyjVJ3Ia9eeuvklGDpgWKL0Jp0SF621
v+2ZigD3O2NGlSk3H06V8V6pfbkgGXmpBTIJhvka4DDq7slHRd8n0H8W3e8CIzSg6cX9zVTdcYve
ARUaXIF2vqoFqPd85OQ9Um9Sf8UaxxpYtg42bMz8zltQ0Bi0s3tUSmWX/vwFFK7yG+fhd5bMUETv
2N5mQINZEH1MNttL0uG9xLvrZGI8jcmS9thViNF1uxsaJMFy2oXFhrgyYOQ59tZULEgRDVNnP7xj
pDfue7onHV4rzfjw43m0RjX9r9VR6WuD8hEyBVa+9QNIBAYGbByKqUAlG1LHZBt/cGojjGdCgrco
d0QjdIwch8LnGJFGM77KxuFrRreMJ/P+d5jGGfZ5+2q83IPPYoiRRAQQY4RiXr36jcazW5BS9Aph
e9P6boO9/hBgqLLj6zz8jgw4QzbI4tnb7o49hIUXWkBVu44fhgHEsykAxgaUOIqKHlSDv2btdaEw
Cb7YQUQLd/9lCPeXX2U2X7ff44JMM5m04eSMbu7DEsC7vGhLxdw8Nmp8IOA7RD3MdaTGQ78ysufO
4OUOzEv3fclxMF/1+jGyTyjwlWbCgVkfaPO3XzAQe1U4x+0vzAvehTdjzgO2miusytH8G7Ptu2jQ
KNlH33/yZvghsN6+khnA/dB/rR7YBcGbhSUKrOAeezsEHs1o5WK4Ylvmmbv9s1IPAlKvRmIatqNx
CaCgDGL28uOtERog9Co2zWW3AiRviz2EVHlPn2DBwNIWmQsoUi+xEoDhqcKbzZohehww8XP8KXWB
/6xzki1GYG4D1ST5aYKKA1OwEl1Y4YfsngA7tx5oB5jxd55VOGCRgD6PYHUNGD+hRbUaoFNunO2Y
KioS5GqD6dXgwFqvHqOTJ2MM8tHutdFQT5S8rSKoMDyRFA3WaKIrtk0aNHVOGXD0k9pp8Cwb3DSj
nKVwkzfW87xf45tBAI2TJh+DId83KK49sQWjSHbqUYhsjJwbzBRYCIAtSOqlW0rITldoSi6JKzGl
dSiKHoUBL6JyyofvWSkgntCr8CLkPaBtOZbNLo0NNU3iTKdOqQVDgAYlDfgQg7D/jNuHNW55E/rf
Xb9/OoTmNvoUaE9lujc4TWEWAzq1eqtMAN/52IzjpLVAxhC+e8Fi3lfjPG5YVE2Qo2KGK2a+Woz+
dP9EAYS0KCXVocVYWcsLAMtk70HUWMrN3BdfoD/HcW6eEtWDD6/Vli6YMPBDEHZeUq4tZlSwLS8W
YYMSJIF4wApj5mAO9EMm5r02dDi0UtQcTHij4s8tCKF/3OAguanVQFO+cyLw6eGom0bwzJHtfl0k
N/Y18RoXV2j+xfq2Uda0naJTm0h+6mnsHcPFqrBShf5O+0nqO1ses6BY5zjrccSUsxegoxSEzBcV
/9aZIvqnmTlL0Q5tYRmMEJrff62jAOQa6w5IeExsDA/thQWPAHJRY7aNRnToAc4M6tWetiOIU1/N
BhNbjUBO2l8xCu1eLWavTyi0rSSdQIR10bZ1u5tCpXd8c3B9Goz14IjaIA7YFdQ6H53ZeiJKHy1l
Ht1dnEwPp9RGHrxle4+X8G3YlkwsSMskPEQjtikpWeqwR+Omx6hO2v7TBgQPi+gThBkxfVBZAqQX
pg7Z6u/loptKbeF7yIZjjK4yJNYDwuWIdeI14w38HljyMyXuZV7NHTPDk4MmghP3AdvfRw1HNCro
LYz00954VzRxINjEpSYtwvXwN6BNWLToEYXfYqTlr1AfHGHjsUDWAiQqse44m0s+xHHJTHtaWkwu
BrRSZr3YGuSEQK9oZwWWhThObCQw9pxDnFfAIbaxTzACPRq7zyKMWS3Ff/qR/Eys+9QOyi0kmTkL
nV6g5AC+qMYR4XFajxFpsm3cyySEi4UdITKgq3Jn+FqEY+E3Df3Dx19hqU6umXCbOHUt8eN1w2uP
xNDNGqW6Ljw11T47uqhgbfnYwF7BjKqOkfjpI7iKmIRtSznJ9mjv06sI4zZf3RBXqjEoiNxydAEM
7v0p8bBBgeUDHQJW6mb1EeDmuqipwMaYcZonkse+daVzAnzUH/ItpBVYaXOB6K4zLPX35Wb7fUYN
pr/Lsp9iOnsoi/CL3y2UaS3C6V+X7JlwZN7gC0m8/Tna8XCmA7Zr0KoAlSCiVkubT+3wESkMmqyd
HjAq9VORRI+zbcFftv0n5s7J3DXJILQMHpYqcRtfiT1W9uRhOATjMj8Czc3+Gsl2nFTgVtzxwCR4
iTB5mAcX5ADzuJrmE0SAINWK3KHbW/EILLBJ45MkSXQOggkOw5juxj56fyjG7uCwtaSco/U76Rwn
7ZeNZLKN+TEaBnDE2qdJgOvmodA+64iNJ91AE4RaJlPYf4r68HWxthgDd9eU/rq1hUkcuMqjoz5H
MZaXPNWYPLbmQ+gSiIZbRx0Coll6CwCSh3iuO+1Vo+W5BUMznE1bG5UqDIbMc8lVBE3qI3x+zs28
3lQ70IeOCr+wkhVzZhNtqorWab5vqjVpxPr+ZQicrhSbDV6S6Ek1Jd52UEYN9dyI6ZGD83hqlWPq
vh/7K7PQDkbhips27R1I7Oh5JbRVaixooZZG9O+wO2RvaaM2/pe2KzsOVqveUVTxx3htwzOdrPHY
rFJ2x9ai9p0H0HuGWFrTrwXZR+JnvwLqp14BC3R7xRBFAudj8VHVSN6AiMECP7U5elbbJ2+7SmRh
daGsmnGj2DsAmAgxtGcOT74DhcnNQ0gtXoyrw3/Vh5FAPCySpjM15ohd8qXw+z5MNy73nOs1PLkB
hs0RI1MxJMqnCI5qrX1hM+AzgSyXDgLGW0xJngR+UASRDooeoEHFujisJ9J96Clxyn4ZLrKnGuQ+
j5DHlQ20CImHLGL84I0J7yFCVVaZHVQzrdrxt7T7wVBAV40Pwpn0CFiXmKyeRDSh9eY+/hepCZyN
wcjAW7M5RlqFVsRyV3DtKIwbIyESsf6DILwLzXnCAMB1MOakqo0xq9Dgt3ehBwIbnqo59mpWTuYE
qGdWQHSlP3prPe2w761Zh7kIbDENRj8hI3bOQ8DfA7pjtKd0rBsCtyi3mWXFQ8tHlQfj+F4eYn4B
T7PLFlDbbGf4njyBoq27CZAwsDOVT1PwYY9XGBiil3BRfqF15S31zlLPN7bbYJwy8JnH75CK9t0L
uxsbY6+Ynf1X3CY0qbf1EhndEccl6K+yxUM2zvAUhqjl9sR+gJD0CY7Q1Zr8zLYEWPHXFTEk95ft
wELLLkS01x3rHmy1akzEPIhPClTEfJ5BfFQ3M4x44C5qU4dkCW/qdjWlMNLGrcdEyQ2qpGW3VffP
XPU55FIy0Gwqv41zFJTfeLM2RMqBdxtzavTyHozdz+RuQHHspObxlFtGn6O2fwqAoYPsMRBgFgoU
ofjUS/PXjMmxXfEQXBAVEoN9Pht/loO5NnjdmNlj/DaGAhP45RZZTWHvtBSa/gPhQCMu+wd7M3ng
iFcjuARxUL5q6JOA4YBN0/DdXQKSK6zJoTbwMJloKrjF3qwAF0tIzNNj8dP00Stj4bENluBsttEH
1ywQqKzB2ZoxPURoKyghNRh9gNR2/4q5XHvb4wZ/FwHps3NHdJWTlVxbEYAM2NjbYdggtGuZYJXg
WW1diIb6d041iT65WODGpSoUXzDPvjI7KAg+dxDcJJeZtiR2xtAlMJFB36PaQD4dAW5THaREoyZL
EgwRrMzh8WUGwkfAVFjFv3EJckpx6i27dFyML2c7xzJAGuvaBHbm+Aq0nAfiMzA0Pif/jyVV4TrN
xdhRn2KqX8ThnIHzmDUx2jxLVt1op5GBPhHRVtqrFvzBZhPonxsOCS8NskhDT6D6d5lsJlMtm+UB
U6SsQul2jzz5zxpsUYKtnNsDvTsePTPO8sA4mR9sqbeTlCYX7DMH6pUDV8GQ/AjU7eSpb1TkueOB
0NMG4dNM0d2tWuEEr+R7b21wFOMoHWbe5zAJi7DI3VaOO952a8ZkzcMc0YPYOiLyGdEu4y2GegvK
JpRMGrUXqrGM4DMFZMtQYqDzXjBNkCJ34SiS+t76FC7LbYT3TwqPMwzW93SaewAR6FKMZd8brJd6
XL4SB49r1TOCMCiBHR3vEJbe/vgrrzgqrVhsubRQNrKNadw9J8q638yAuPO04UT0yXqBesXR2r0Y
ln2gAW+OsyDngWo17aFKI3wb6AhcnRiZxQ3rNZ5r7SGm8hccO6iPBX9nLPj6OvygSfjSTf1bv7bv
NNb3Vs435NM4xxbyY2ir54S2d0Tg55n2NAtaCfQUnLl0CK3PjnIsp3bu+yzGoz2vUD9d1n//kXYe
u40kQRp+ogLKZ+aVnhJlKFKmdSlIanV57+vp9+MMsNtiCxJ6do4zGKYqbUT8JmhS9QyKlG7sLJ9P
vr3t0XsATbB92zR1rlOjg3/jSm8f5Whiu4QrQii/nuHd8yPzHEocRHhL3PdGmEwnqmtbrFJHLKcI
0qH0rq0mMmeFhjDYlnG0CJ32nSLXXc2dNCPJ43KwQnfWdrY2cyLTB9E2UHpMxiYh0ooqc91ZAf03
og1eKcQA/iododsZUfIQa3IrzHrdZ9nPoutW7Zi9NnV4kbvith7dh0ECm4MKE9hCUdXi4ZAbpMp1
9GhY5EauMdC1FjxUleRjRulTsTzxPjR7xV679R0qV15or1IxrYPEWg2EOXHqLEWnPWOhcDFk/iNV
+HkfuY9uEW4Rme7joErnnQpLnhKUDLkt0rmemvty8t+6sLwxw+BkLh4pkNCG+1m8xn7pgpHJH3FN
Nxjbp2gooifave2HqeewQjb3Kmj/hXfAT3VgV5lXEb0a5lFqBLh1SH9VwDW7S+1cIIKLu42fT8U6
myS8DZH7KyE6+DjwacnyuiOdgp6NsLnKOrkvgilbQjon1rCTeqGFZb8YQ1KoVmTrKOwv/NG+aTrz
wi2aXxmheZ3pqynpXvx4ehp1NO9BsUgLSLMFUN3om1t2TTn33AoRm07uIzycZQLqH+ElcuUFe/I6
M4LrwTfWldneSa+8jKW20Cu5tRxgrUHcU2L+FZeeOS9872dd9zdNUfxIzOyeUtc/tAYRaoBmHOTQ
BSeLFipOVkEer7Swf6bSs3es/Ch8+9AGcLMTrlp6lW28vFq3dvBQ994eLOQmLxQ7sWyIjWDUpVN6
VaXNPiMrBK8g0vTso1XEu3TodpaNirenHRBRyyY3ezhUqUddUvQxNbMeBpM7tksfIytINpGc+y43
Br0zKcH6MZzOWgXr3I59as+JeLa1U1AQ1iYpvCe0Zln6lu3vIOj68tLRuqFfhTWBO7RNfZ50XrSK
GsCFWMHAjTXvmVMTMMGoRMrIatYWAdI8FAAeMe8cPHsZP2KfJndTYRJpR9iWdoYOjaPKy+ZZjXp7
kYbCnZuJj8ICs9MZT2O/DgExxnnk5urJmnrvgAeMbNaDr7sEq3EGqda1ShT3dlB3T4Tm9SwYpyRa
GA18leM0psX7oA8k7VR+bg2enVO/JMKDXzoGxQuuSKFWDgIHBHV5/+wkt1k03FbwyCq9mzuUZnjc
LxNYSymunUk43cmwW1i1uwqlv+mm4NqzHlvuzUwMi6E++KJj6nlGppJjhIGiJsCI4oVVBfe0udkm
ebBIgM+9nCRQwt72sztbZisMEee+pm8kttw6YIXIg7no5MZzW/IsZ078dWcwtUidVnkDMA8nMDqB
uNJY2223gUT15PpBQVE33Rvasczfk0JcqXSIiGmbl8z39mGpeZvUCre6QSQtiRG18MgRhFiKrSfp
VT13K+qfaQRJbRQQGiKKmWMiT5zB/gLW54o/7ylMchIGwbN54w28+dUS2ilE+oecvWEeKInMCTJV
b838YZdS4vZzjVoC/XMxQdD8nPrryK6X61zwmOKinXc3mnZjSwOAKJgPdbpNrHHRODKfm8L09kVS
uVdtXsr1qQ+N5Y3edgrKhxBKCx7Pc9dsF16CUhiGaJkpnqsUiUq4MzrsGeMa+v1U7QUA547qUHYT
VFV5HIcflvashRrs1pFi9+vk5AD6P0YrhMTcEmz6y1xAJpLpDYxVON+3MbzMAaQq6L3ZYBiLoTn0
KeU0SsdFcvDNeN17KKFaP5rrSfZW4tE5awaa19RFGdJp1XkeLDvceZZbwKYWxaLW+aIht3eYxty5
OIZCdKLeHxN7hmnDcvxMTxhfK5d6gHCouIjRNrQm7uYPvZ/P5QBeM1AN1E4RqjdL6Tfku5dNn84r
RdhkVGurlfdpHV1DnLkYY/L6BJp82pZri9JDrVHjzJGmpfQR4+Yfh/sG0L8fITpy+IzkWE9bSuNL
BdO+Ki+ILanTQCaXLgXcDqY4gAahWkVyCEpB4FvuLZhFXqatu6leOgjSqF+ixhgbEC4Cx7TcxkPz
YyyGedTbtM5wr03Oq+0XG8/g3MbBY1/VVD78dR529twaf2Wmv3IL9QS6duyHcpz5ZVBBAq0vIlWu
Wk+AtsVusZJRuvMmMLx+VJDSYWvOaf1y26vgPo1tufUTstbCzEf4mw0PLyw3IdZRYZ5y/J0XBVRF
jHnQcgfV1f0wgI0Vbe3ciMCL5qkvMNLB6nUO4m4udBvclPPq7OSJSOOmYrizc/tWhPpMt6fLUROX
KhHb0M4r7gHNvxgAHGaB3tYrTUJ8OmEQorVbUgVtZkFXmWxic8+4pPffZRP4B1/HwDLHNHPOXucu
8LJlddLraAZM1eG6GMet3cM5jD3kegbIs8xzNoCWIa0I1pRA56NB4SRCfQhR3iip2ndbZeovCUKq
PuZcWMiSrBk5QTezB3lbNDXKsooHMrckmUXWHin6HmWYOyR1ARKD7JCUw8aoDNg30aVWVifCJBV8
5gM2zxrX64tOG5dJHywqq70LXf3J9ZJdrqNFcHyoKKOS9bwK1cUQ9dd2xzkN2gZpUZ/ArXCBpljP
pkmyFZg7LqRK31RyIAKQDxmYP1ohjofegoK2eoAHdR5sDTMZ14NnVMtEF2C4RlyHcOQCVF4kZQQn
pT2EMaIsqzWrO08//SkTQo0Z8tC3wc60udmOxdz3yCtI7gviVKe4n4rWfKVDgs2NVoO2edyXrBW0
U1FDmp64IsSqnCq0NlVCy27yjYWecnOPWvjQptVt3xjPXQh9XCYcksQ0N5rt9POoyTMw2DZaGhqL
BZd5Y/vDFaL3XeiDbWYpUt9Z7fKmMiHqBO5prf+QR72aTaWD/iZPLwIJJ5gbJlvUqRNe2SZMm25q
5ay1rX2DnFVW3Tbwgz2+GdAiiumRvOM1jJKLLJFzq0Nx1RrikEVTPktl/Y78S5HRJ/cn8Gxe+uVl
Ixt6QI2/AsAhSkeovOhGswGhz+a11TnLQpPtdRAYB7237j3bkPeO275Dnr6Kq3J8buH4PmlRv5ic
YPxFduZuIvhk6bx24nipInny2fOrVYKP2M7WnBIwqCy7+1xmJEM0+Ax4rwI5wCWwVL2g0gHzhMYY
rybKEa6hIr8vRQU8pFuvjpds/S77ZVKeb0CEEcOtKAhBCkQbnJmz3O+e9CiAA/NWCuSI9WyKYThT
AnDnXfnSOJe6uVLmysyuU/Qw3Mmwewic5E0+XXU46PA/U9GiGupsu3qnjGYpQExhNcwbs55DcnwZ
xXTofP9C8+gyU3OYlFmF12XYJW9B0WbuArOMFHJ7nrVb4m2mmAjqOmRq7MGZOTrk+CqAPV8lSHPM
zlrwJJBYd7Og+dHo+jwK7LmNIjX76VAuKNIHkbA7zJdC0SlvXfb5NvHjXR31L3Z450fRqoI5W5mp
uskFjb2aSrskIIMgZ2c/p8k150PVIeAV9XPRiVMWGpfT2hZxv7VMDd4bgMDYlQuO02oYTKiQalcE
GYQCUWkrfTBfIsQTlHNWImaSa7e3d5TuKAVbhop/NCJorqZ8MreqycVNXRoNFnGYeOU69Xjn1Xas
S0NrduSBuz51r5rCWA6I3Lwxm9sd4Gqqv04SKnYdWq8qGVfgtmuPFnCFwbPTSfS/Nq1EHO6eqdTz
i8RP6ruxMOV69F22phju7am67GqbeKBaCFdb6tmwLlQC8UGb9VULTaKFB4NmJGzFsSm07ciV72fN
E/z0dBuEJeUXijqNQ9XMGIN95hRXIxVxsDMoMVuDu6dOtE3iizlgmrnJALEA+vp058pm40Bu6wZ9
Y7Q+Lw63dwLQ2LU7qyF1l4NRcskyWyA9yaCtpcyOsrYG6DHatEYjc4pNq+epTRcDAaldBhQBKUva
8UXATWE2BKEF+Rskr5pyIQ/DkLjIZgiugzJ7iwQgXVHZj0EwGDPCrw147dId1dGJ2guzz1etTgRv
IkINoivTFgirK3RKlLUSc2sj6qUeu9KVWvswgfwm2FqkUprMFqm/0k6l2oRgb0CeYWy6dOvGPxMZ
HKtU3uuJd2cO3HPGmwFNuULR3eWkrJ1h3qloPOY0eRvBdYbSRNp/N0C8VFmzcqdpmdT1Xhn1lRtB
bD2JK3PqE4cpLXducBf1bxmaov4S/MZPFnrzixguc2Dt+RlpMC+NMO8LMngeLqY0u7WHReBd8zjB
ZThUpBuAyvxrn0Q+7W7d7nECO6mcdRCvVf3q609VmlzwqEbGo1Ym17FBKJgV2zxVz8OAhL2Pjty4
G1jOtfkYFAUzog6yydZSey1qd5ajhSiR/fICzjTwgJabeFS7EK5rVAJhy8c6LjZS/9mdmK1t687h
njpEhVAInHI1SkSIo0lUMExLGcUbeksftam7zHL8sYFjIs3fjzG3D7RBVw0z5Wp3WR5TNnauja5f
151+2SZUCQpfrfQQlhksR61EwrjwggdQYhh1Kjj64lgUaOIeDOztCIyGCSngWwi/QCh0eDtTW8n4
zUTEkz81KSzFuc/xMeFteLW7VF0BWpGtBoyKbZ1nVuNo9SWmHSb63A4dVXcRAOy10EpjyX5E7pbY
qYdsph5mZurcw0LgJ8CDNb15GxqQA2fat1O5L+LiXTHpCppNkV1bfJpVr013l3HOfcnDuE7Tve+9
CMeDjmJsR+OQZ928i0pw0B4H8V8RUdkYrPvhyausOeaLsElg4unhyo/4+wFeR/QUg31J6js3EmNZ
iX1Q/DRMYyngbPvTA5XplcR/QYMjGKa7sTfXEve/0dFWAiKXodmXJy5h4ORXKHhcF91lqB9yCw+2
0UMqE1HM6tpflXXRl8OqFQ9GezlJYrhyYVn61uvXqfuOsuCSt4rLqH4viyu79+mpaR8mFJee+8uR
CLxsZ9aR41L+olpawRKYwl8hRBkVeIsMIpqa7EVBG6UMTboGqyeheuFA8jPhVxVc7b3vz9P0vYua
Wc5yR4P3EjTQYGR54ekV5awOVaq29QYK/uLVzHaDXVwU6PxzKARkjU9hRF0toPqLYGwDPrVIoO0p
/mR4wzlV/mHdJ6iXUcQM6Q9Tf7Bi8uPoFsJWHWuwGNx5az7glbYmiCGHvYiQw0Xb0Z2WMW+Km2mP
RuzPLOuH6ZK5R9CuBBJKpIcO7Bx6spzcK1rrXvrtAbfUjdPDx6BOV/ZvwyBh1GqLduwhkEWoOngj
kpsOMb2GdK8dH3XjfjAesDCIY2YoJncO4plzahqigZIB/UK6qztQ1h+1PSztpHsTVbNpesjwFdRH
6G9K22T+k0KjTywyM/VHP45WMI733knE7ri+wc4q11VrXCaCOIpseeHH5cpQj44P19cHvh1vFS3n
RXZRW6jGys1YZ9cxmTJPyoWoYO6Jyb+bjPpN19Rc46/DGg7O3VvrWtB7Hkeylty+L6pfmXJWtaF+
1JkmF/1UUxUh06N+uBAKKoeTr/Ok244h6OnpLzlptNYOYuEQEgJea5FHRf4RixPpXBcmDCm06tkN
7Wg2A8mZgnpXpMEsFsE6Vfmh6KzXITae4pHjanKWomcrs9fENNbStFuik9HaRsMPT0VPZWS+9RON
qUolbowy2jpo9ui6ywtMkcbiEe7svZWrtUNlykUBb2j+PMnCFa4os1IGu64z57SW3gIF7zOvg/7+
2NWvDbwk8vrrMghetAoyaZ2+jWP85kzVdTDmL/kwoPcgW9doUGijRZp4wn0YHXVpsXLh+oSNJtP4
YihiaxRSd4n0Lnz9PgatejdFXSLcco/QpkKMR46SEmUvHoRLzwZUVpEFcQRDf7+I5kWfLIx0Wg8u
wGGVXckBUXrpbJPSWWpUhoYJqA9JAgrt4KVsIR+FZrYMqLWd3oXi9DaocqahFjTZ4T3ktRA/GUJy
7v5u2EPCCxZahuYrguXteEYyd6X/Y5QDpdfI2zRT/KJpE5QyQ5jXgL8OhhgYeFhwWIfYAhtEtCCt
XSO9XRDa+McOkQA/C3uUYb5d/egGYxvm8KCCASwBwNUzH5K8KgHAWh4baAe50x3qxP3pKKqasTOz
SqaZZIF3x429S/DYpcE9naTuktDjxXGRJfvgG2aKuNoshstKQnAvvGnuaT+GfiKXJ1kaJ/3YCUjy
bl/toKvfCDPaxOFwo0S3CXCDwPp0NbVqvMjKaaNXdIPP+gZGdOTK8rIy8qidRdjAdJGFvIYSEDVU
Y9EpK4VznDrY0DjE78r56WTynqJRJp9aNNVu7DfLZLCaRZto8CWMfRwNIwT0STupivZmaqCP6uuD
GgYM4zPYh4UseJtqKKbAlasCaVdmlJssohgHlQSlfr1obSrOCZRcD4MBYLsfAcadFrzwbvzpauYP
SeKZiuBB5e4SyPBeCH8nJuc9R5id6cbOYlpBRnaQD2aVHe6dDpKjcggU3WQe5biO+e4iGR8K/ptM
gI3tPYaAl1lf3ySBwJ+DszLpT0wsMu3pwnA05FfmLFHZk3LUAqh4XlfTXGvMdeq0q870N77h3CSi
gtws514P20MveOrCZT36xzHoiP8guslkZ2n2NR12UH7KzdB3W8DzlSuDy8nVb91qfCmTFv5z2LwH
OYK+Os/WY6c8lhfqPuWEhzjMYcEaFRy1xrvv3AAZXdnM2DmwXu272I53PZLIxPRWMfrtyT69CuK9
jlEs5w0xkhdoa6zxbiXhSWhrG8PS/ZU+ZVfgzK8IrLIFDBGMccNV6Oa/kPwvm0zONZQdNW3bKMUj
U06WoWXP81hfQgrnnodcC/xV3TuYxMwtO9mkibkxS/hOSKtE7FzkdTEeswKW6GjB0ec1FU19pfuA
ScopoVFA8KqHjXIJQasnaW0aKhLG6LybA8nq1OrHVsq14fIxunUJR+lHKIsrVTdXid/teqvPluB2
69yLScgajBic4UY/qWQHw9+mjbwp7fwF1NKdNSIOyOBsSEy4Y4zNVSsTEL2RSq5/5cIeCKlbzXuE
xrlm74xQu9ZRtxf6tRYfDOs9GX7JCZI6xgl2eaGmEEQR+ok9kHEr8kUYtGIic9drC5Gvt7KCaZWo
nWqSB9dDrIe3TV24kCmx8XM6/yX0LzPzremyTe8TSwwOASZkHG+ytsXwDCFs5gFiTt59VT2Ehrlp
gURhmZNP3bTIKsfSXk5Ia0YYw2X/4lGSN73h3ue51btpnalgKbVkaeo+sQP3Ck5YUVg/pnVx2ffP
g/Af4h4qX4TIiBJCPnNH/+6EkPpZuuwH7cb3tQ1XfrBxksKkAjPZ995YIQWefMFbaeX9xjYrH9KH
r+4K2w/uvbSeAFlRH5jkqxRGAvxM6GKsriiuioPWGQd3CuoHFTuSRQ0o6qIgyJZlQll/SkcQ2abq
WUXkqqZFHwi4tjnlh8BVQIMm9MbY7PF1oO3hJZwO47rNqZQT+9q7NhDZXaIl1YVnxfZT4bNPIQnr
UFSp5EVVp68zd3CvexPHF4++d7OwzX7JQHuvHG7QqDDeh466TxFAqpah/oqgEJMSD5d1euViIKb3
ZQmpv3Pv0ZtDnMDizJn3NFid6YNM77tMJ3oRdq3ftH2srjJbadi5eHTRSkK7uSvbzDioQDx2CnY/
uo/gwfbC/IUHCry1lVP5BIyZ/tAjw4P4F/vxPvTKYGPEnfyhI6x0liGcswkvDcXTm2EEP+L40vT5
GiOq/hHLMmZTwCDcTlb9SK0PIYH0MVUbAo3cAP3c3DLMiPJt09zg6Vrc6S1C05neOa6Y+a0jrz0f
QgrBiidWoPxQUrmv/oHD28eWHH8zlhZ8wLrBOJWzzknJESVjChXITJ8PNOpmAk6GwyCFMK1AcB+S
rObwgDj+HMNBwppvM7oX8LIKaBjFtIwkxwWqx89uJLRKS/wEQh2uDtDnuAzCMXgyJzN9TkXZ3FkB
lLk6Sh+qaoS1iDVcbV9kKkSQPIUx2XnVUlsNRVKE8zbDQCjGbrnsCpKuFBB9PnRJ9BQ0ZrOocn/Y
V14CMaUxauSdhhoA4xsmEIMxeVRFAShaGhi4fG2/95nHn2PSmMwxdTI048xxuChsUKR+tA6CbFgs
O2uT939vICmliwGw6xqYDttntoixkIgj0tjCAXNhYPj0nev2J7aLEu/nkzmlwT/n9u1O5cVWUGfW
AZuiGmTsO6f2T37/5NiKL7MjhMLH86MNYhrrnoprJQ+N89pjKPZdn9BPluD337fOlsDF+AetAL+f
4B3oeZAbtj4429fr/M1HWGcOxkblQ47LGMQIdzyE2ncujszBmYXjybdYWS6tABBmnob/zRTWjGhK
O1iuoJvJxbsvvzHv/POPp227QRdX3J1t13XPZkiOytKssLUOJ/OErUz/2nH248+fzQ2It23WAT+v
Fzsltt207ce1iL9r/fLdV5ydA9j1fZGQqR+y6W0ajuHr367wx684s1E1i7rwMWe18E/apFeZ9c0K
/2nLy89jB0qvR9p40azv4wq7HbdrWDj89TrVIbLUmf0OO+7vv4F+Na6JHahBH6Ezx1GvMIK4iPCa
xWpzpnAUQ6f2H0b4p+G1kIbxRzfJMKqzNIyUc7ARfgBmpvk3re0+W2VktnTU/ncAcTZP9B+PipoB
WuT7PdV7vflrm1nHoLGPoIcQ7UkZ6+MIGjIAeI6mfXjgIZm53ne9lj77AlpiCsvG+FW55x1XeiWR
1xate+jzZF5B+QIP+3oRTnPw8bbAhheHZ3qGuDjdG2dz1MY2/ns24v+uv55g7Kbbfl3dqezvT8SH
Yc6syeEtxL6SDEMUbC8gwX79FX/e245JywEyIjaSZZ83lqyzvkSEmomDnqirGLw7XfPnfLOdPjl2
2Ohz+5+OHd1bzha7cQ2rSwulH0pZ9pvctgD+MPheDlaAZg4m2jcf9el4rmm4Fv7b9h8+5aVd+D3Y
oH6oEJ+Z8bwfPMKUECl9t/jr6ZMmY9DVhZ4r+vkm6EM58N3ueDA7t/dxke2mHTGo9wqTJz9+PdYn
W1rS0NekNQh7ztbPZlE0cUHbrwZn5hGn06XbfbOhzU92tKIOCzOMHqknF+uPZ7KyhDfkOTGIrEHG
Bldp73CMuGLGvh5oS6d7mEzYvS1mzYQMazJkvAX/I6lFVPNOCx1x3Rp6e9lQflyLxiowuCLZW47w
qG8ov8TX1vA85ruwa9xNbDjNKo7hAFt5af8kD8auF/GscRdF7rD+euo+2eV0z3Qd24Z2Qhf1sytZ
iTHQ3aniy/galRxHqtESYeDXo3yy7RRzd+omzSvPvvg4f3gtOia2A9aBTkULG7VbEOCrg2zKKL6L
eP8JaT/ePrSQO+1umhWpU5fTj2NZJ2g5k7p3MG5q4cxMON+e81bY9yrMsYkll4Vhtfv6+/7cgOw+
3K1plcXA5nn/Oq91c4lVj3cgBVl7mrba//Xv0xEWjoZDK1oXbODjN4lR7xPXK0J4Xj28xfTCMq7+
fyOcVvC3CC9P0XOYDiO0IwIHRJR/3VaAIB5v9pNHu3ty5f/4+7HjBmlrxeExggFcYsfzzQ77ZAVQ
7DnEoBCeXYb4+PuqLVo9aWNW3UTpyVXd/Jcl+G2Aszum9sBPxpIBCn1VHzmRfzv/JCAkwXSpoHUu
zIePf7/eNZ6VF752oHFgXDwP9TcPzZ/zw++zAsKRp1TQPLvBYsPXYH952iEVl5mxBgn5+u//8x4B
wPrn2BG/A6edra+pNcAChhMf5bTN1DFyceD76+jx4xBn7302lI6Oi0x8dDRqNbg4/vUhViQh+NNj
hU8ue37IMGErY8rN8dHWt+lF7v/1CVBUDG0aAAnsnf54Q1CBJX0K3/qYveF6mn7Xj+eTBaY9rkHY
KBmFFpcfN1BcpmZajio+AhFRh84fv17f737+LEs2u8ptYG/HxzS7lO1VJb7Z/6f98fHWPnX3/d8/
X57lH7bZAOTa/L6BfBVpCDaJJ9VpiBxBJt8khJ/sVSohwqXbKD3zHOfsrA2R6waJSjM0h/dYfcyA
OmGcfD1ff7546sMYp/n87T4t05qW8AVjaJDaIPEsjVMVcPn1IJ8syodBzp4F6Wb0LEYsfcytEjzp
csq+ORKfzpTJ0yZMeueJ81sV9Zg31FGWHU8UId/L5lUVbrykXf+H7/htmLMF6WvPzTyqY8eHmh49
0V8/bcpmsQneQB3/jETjpKsGPwvEIY1fG2qS5vVf//W0pqPFiWLJKZmeLXWSU+Ybcs+lAr/AMfKv
m3fT+ez3nz9b5FhzTCfw+fkuHFao9XIElf/hAyyHx0ESuxCxf9yriRm6Uzf1TBCcuBDNNvzFr0f4
ZB/RoJK3zZY2JcLznJNOiAa94qQ49BWOOEs3XuHP/PUQnxw4RyeFooGX+udkf/yIHHWqmdedPDgK
xz4EIdplgZ1c0n/z0H1y5kgI6bZpOro8dVv8OE6RhkloSYzK/ai4xBf020jpk5vwwwBnF3kA06ka
u0Ee4l/IC1GZoRgUmCZ/F/mfbuzfbly6FklLYutJyeeU0px3i+sMG/3ZILRjPlrLFAmJ1tLjgg4T
7XZSI2RlaHRm8M3Ve55JMRSXPE2AhGHSPdw5r+ZmTWgZvjdYUPLHfAAFS2gjQF63CZKJ/kxtWSDq
Cn2V38RNa+0z4Q+YUka4dJse3NW0gVOCTYSz6FqWVgRD9yuIxi5fm4i8ALHuYbBhuVDUS4Uq7CT8
xi2FztjIREsPiz6n20JZhHfWjyLW/m4PWlg40KtJt0+dP097/SzIUnoNI9jPoz1kNYwAK3dvoRq3
/q5c+scoZ6FulNmtbXeMYuRHBUEgab+JFc+O0r9rZFGMFbgms1Jn17Fv4qwdiM460uLgaZ1nu/jp
67N6dob+HcC24CvgK/tnKAQLsFG63lpHHQN0gU1hZy7+fyOczVGdNoZpB3yC3f7Q1t5/+AATByDH
sImlCajPoqEgo0SX1wY/b2vrMAo238SK/4ACHw4nWAor4Cqbboe6Jc7CIasPqdHJ0joGqaEuAB2j
bZ11/QO92cbbxGg0JC8DNLpgRFLtxIVzFTYKIKzrRb0SVutciKhInluTIzi3ncadZ8izl75DSyA1
1QZ9SVt5Ybsy2aa1Bgu/DsW8k60B69hTC/olA3gFvRFhLNzqP7HMmFaB7WX4qXrDN0HG+W44PzVn
263qkoEOUOznyvN4fu7r9vD1ZjBO5+732TyNwMNMi7ZTF2MKnx/vbFYKz4xs8PeWam+TxoMo2NOO
AK/qXlY7LNRgCQXouLzbkw6thnLy9R9w/oVcely3rKVBxZUdfzZ+HNHTMnAH+2iZv9SLbz18/fNn
r+vpOLEPdcOmjxsWMeeva9F4UqXSY7OgQZLNlUxzClNvXw/yTxTw+yT+Mwof4JimdAATzz4inUSD
Tsa3j2IU+KTT4OIJNlZjP5v0/3Tm8Ts2QgJzu36VuxcVEmDx3IEkaN032+Xsffz3ax3DpY+3IIo/
z2RhbdXSGAoms0mgLAW3OH/tSgEBWRn4APb13dcf/sltaHPS/3e8s6tEpXjgeDDkjrYDbarGFgEm
doYNxzfjnBeu6BGqn9o5mhgtCstw7bNLZapb5eDFbeNH7Cyw2LusRu+XcFFTlfZFF2NiI31ohw4l
sz5ov5lV83Sj/L68ygVjPXVGp4bK+3V+pcW9RYUj0f0bs50anAJybasydJRpqSdXiMDoMhDFNmoK
w9wW6KRmTYYvM4xTA9/W3tHp3ZL4uM5QfNX6QS15W4alKJGru1XXb8wEd8mvF+bPY82fbIM9n9bG
kvZ58RzdeIxbnxXcZGBNMye0noZKSNoH5NxlkSLUpLx6DdyFkk1TzQpjELkNszb+5rE535H/XGCn
UrdJRmmo85NhRXpS0dg53Pe+mWGeg+EkjYj0i9aOkoVrJag0jbFcf/3154f+3zuNxIx6xekknN2a
TSNx8YT8sE+CduHDRqoFVsffPNTne/98kNPF9lsWKyIthiJi+PuTp0aNzjVAwhJqWFwd/8PXgL4r
XlOWUp2m+LeBWqdXyQR/aC/c4T11ymvMqi7A8L65xD79HumaLnVUQLbzHYMRs3QGzwz2nbLnhpW9
ZLJ4LazprTKrb7LCU5j+4Tzx5tgOxW7HxA7dUWfrw6qgyVER2iz3lfA2Co8dJBluzFKhV8L44u8n
kOdanLgeFhfJ2e1cQ1CXfl8G+x6lXHWMqofB+iYoOX/FTpuBVr8gkroLfdE6W6PY6EtqcNLfe9VK
GqjKbr/+hE9+X5CDMl0KDjMp1sc9gBx/GtXke7dlRFt0+0j3ur8fgAKr6fIKO0z+2QckaJc0bFvU
LaaLOjzTb5bgs7+fCqVkGxsk0s5pR/y2hw1ZiNHwHXWbdNe7zvkPfzzbE56EqUCizmOIQbcyQ8+F
uqXhWO489uk39e1PjobUATzpry4Notqz/RphVGmNEJv3tQMJ8A1fQJMGT/43NdxPbq0Po5zm8Lc5
yhvh4afc+XtV49tZuceCnjwCL7m/XmmGQVFMJRSUWz97szuagaYBbdD27jiupeVdIlZcfD3E5/P1
f0OczVfq1zSaoG3M3jcvLHTlzjzI1s13wNJn80VlCcKBoHzC4f44XwoNZ9nRF/02ofXQaN155bY8
fP0hn2xbgIf/oew8dmNXsiz6Q02ADPppeqt0UqZSE0KW3gU9v74Xq0dd1ahGDR5QKLynq5tJRpw4
cfZaLLwUkbwV1j+9dhr0tlEyZ3wmF2LIDaN4//7n/x8flDudiSloGA/7l+meVA2deKhV3rr8V4Ue
rLq7glRAp87+/Z/zrx8VX7lQaV/Rp+RN+afXr08c02c41D2P33V8Su5N+x+/gfwBpkOPz6BtzMnp
f38Xvulk0vQd55z5h3BbWv9Zm5I9fGrFTJMlzuSq/ucXUFMqrt8S4ZxtZTUczej/6RqwWP/rN8ES
Ts9K44aGr+N/X5OL/7JaD6qVVIZzqq1A5q3+qy3EoJsxgCbHO6dEaGJtV0aom1616hFOb2b+CPxP
brttv4Od4oK6LeaAjjbcsq71QGwTaFFB8DvK97iGBUlFaDmAJkkPdliamLXuPHp9Uiz6jDRsr10D
PwTsv4bHnw6EZriSJfu0JcazbAOVRFT5KAlXy6pYekm98UK4DBbO3KHEqxdechsBDlPbffiYmO2u
diH0TP7/FI1Xt/XnY6gd1Pwso8sALJugsBxya5Yg9o3KZFdmNXP87kpJ9UVBnRoPpxLLmwr9Jyet
kO5GZSu8ZFbqu8F4mNnTiPegexdyGiQqgR0hMHKOVWGuOGRM4BOYRkeXLJaeXsiTO7gUsKOqAgpC
Db+yr45g0Zeir2eyfHhSvvg2yZwErg+BJqhUK4lgpEm+bG3v5U+93WXRtgCSrBIM0mMEs/pPSyJK
gH5VoEyOQBQwuQnyH2Z2DpObjjTRbl4YV618Rk5jb5V3X0ARF537ooLqiLRwxhB3AHOOLKw+CV+s
n7JgArfumrnWkj2rmWKyQ2/X6h9lAcPM3SctpLefwG7ArL96wS3GIQqtU6+2ANlL1LHGh8d3XNb4
qODMuv2wCgkH21LO/KReVPpKscFaymoeg6KspmB7C1KruOfOAY5N7zxLkL1BVICiYSyEkVjXrmem
O8yYHpjbIZ9Me9RAQKYQCVtQE6Z+6LFIxjW8PLYkFYQnJReRUsZNx5iAGOWUWRyojDj77v1UEqPW
iQEwPlFPY9b8sHoXVWTOYH2AYhzqrwLPjuHWGyvrtzoTyX3oYZn4AvYzc9snnK6t5ILUCq9WYkKv
12Frcqk2fTPjpbO3hp4v08b9DszqL8zFR2Klmz4YlpNQMTS/SAPMNLmxw18St3yKDQK96gMJzKaq
f2F9Xh3uCOI4Xln5F8NYa1GB609nDseGHva/Vhs4WDTCcCAs8KyE49nia1XVhYGgDLPLTu+w9WKN
6YPPwYCpLasls99r/BULWZ5cDov6OB/NCbXhwxE9asHDxoWiFMD9krkomcOhth4Wsr5YrTOrivOQ
H6v+2JB/THugJuMGgvVacbq5lh4KXhGb/zkStetS4nee3BZyL8A2yPbeQnKB+9cFDzMKYIi95rio
uq84J8V3DapnQXhIJLspfg0WMGhfVOXgCXVJhICs0o9qXGyIh3ryjqlSwr7zJVwAC65o6Mxyfrly
OKvofXUsWDZ5S6N4c7OnJE9ZMH8DTsdZZRiaffRb6RCxFBGUVJt745Kfk7a8wDCIiJDT+eppFqD2
A0f8TV+LmXPgxVExBxQ8d/U/016Bk4AfVsxsw1nRBQG4+yztq4ad19yMFhbin0JeDCIOQxKuKsPj
qeTZ7c6kp4umnyVOdOygh4zOb4A+oJPhqkzdjVm1GMjaS92oGwVssRYdtPGrd7dVna6c5Kw4kGZe
c/WD4ZHeaZAfkH0E3a1CYdEFvACyXRDsa/nIyU36AP7KDgkJI3Z4t2J03+8lIQbPPgS2JJYfgY5j
9ZHaPM5Bn47vBGy0dD+A00jMWyeQOLYXEV/GGNJX8BThTQdRXAavNuZWDCri3BRPw/1TGT8zKpA+
+c5AXOlahwI6ApH4wq34Eo5ZhOCytUmQbCy0RZLMZBU9gu4biYBaH5IpkqQTW0Spg2ZyJoiIWuWH
pj5s5Ra1Iyz4G9FXF3xj1y9jEip5PvJsE3WF26AHv7V+UcgGAsh1CVNJA/eOU6zMEa4K4bYx169l
VaoLqXTtktF7YynDt3T4Fsl5YgYkuTmPvEOXLDVZ/E9SFjicqmh7YfhLcnmZcgxGj1n+9EjMZaFH
EdbVkNXIBbxWw00mYzJQqgAZhzvNQNQfWGMtPCsgUAGAxWQwDJUrCHeWNn/JeAuUAEZFv3JTdzUo
nz1Udcl00+SoG9Rq6xb5sq23uKwHC4XRb8W7qfNv/yPq+8lg2Mqoxw0DsQscXkejsvYR1JEKYkUd
7SNg7gmygy58lGrzLMUOQt7k526sHUTZfZjymuJE1Gx1BzNb1v7ed99SgVgLimDNrhqi8/CtQ8Kn
Ly6deVOjS2Lt4JYvWbTq/D10EQABqko9cRzEO9u7BqLP+mJkZC6Y0u3jZlFMHDnCd4Y6rOgJ7IoU
RHDzBMKyiUby0r0ltr1nYS+MN2AzllbqrRiDgAmFM1Qr+VsPfJxy36jFPFXjt3qSeLJ/GCAvakH0
1zbnxO06X4LbxPnTJosxQ+YSKIfRz0miVx+K/q1pzUpWJQmlYBMl+q6tOgDY+QGENGbg+G7Ewbn8
h0Y3hLmS2ETq+0WpapD1w70Ju7VSnHXVPqNS2ahVDziyWRORWHnlcDUT+6Jp6YN6RC6KSN0NmXkm
GLby3R8N3NOYyRcpoIVaIrMJ3nkSvTctSFUQZs6reAnaY9/UAmLUcDBhDFhx8VRyjjjI9hpyp4UV
b8lcn71oXLoxyUxw05GowMmgWgsHgFm5/hvZ8pyV4V+Ta3+Rn66iEotFRIIfO5dp2rNS9POimion
NB6lvQ3i8JKYkP/ictuY6stoTMRnZzEAOVQt1lhcT03vEMPstkRsFxXjb25dvyTk8P1sJISC0htA
GNIfwnE6WvjoxdGaYzbwalgdAB61O/hZ9GVoxbbtgyUORbbzuFSJ8Q/n0AxO/CiaXgiHHLyQU9wx
DPT24hXSn8WSHJ8S4uDUNja/JW3lTTqFy329mxmRAr/AKJf1mC5iLrK6zGZMojhpdnwQuvcVOeod
GlVKmEoXMMnKnRD9q2GzjJKguiYxbmWPxGYavSXBwLtomvsw65YEj8m29usoLx4atQvtAIg55c2S
oMra7ImND71NvrC5cFSkCl/b11613OdXCuTC7+tDIPv1kJHorSv1kbnqrmo0nU12+DV1OS76Um5G
Hh9deqfEqyFhOEsAIOsQlHKjjIuoP8XwVUgebKXFQlvpy4HbSysKX6T3E4Z3gzAuKIOZKbi9BMY7
aLCvy3Vv1FxhxifpT2jYuaPlM8N9rdw3zbghbGh92AZW2hO13I1Q8toQ/ALu4DEL151dbEP+KlIF
bYAEOdQBKgHy0CU4koiRsgRopIQqxESk/p4EX1r1W3fjUwIL7cyHDeVX8rpicsLgxevYpTM1p7YY
qoMx8Qi7fkMUFjTtSFdVYytFSG6TOVWcZc2mW5pPK3/zWQhCZNLVRF0xshU2DsKlfxUjmKP92pTf
vXApZ9tJzzwfGcSQaTEfspfWtuF3vWPsOsog2fkcJZpdYp31olqUgn+FOirzIS6QchVDtY9p4cqq
Pom0P2XoExXxCX9o2SRHho0XCJYWpXL18l8Q0kGxC/TfnMQE4rhIUY/Eu3YKy6bCFxMTZQ3MfW/H
C1MFTyyJZ/ssxL2Gxy9HXEeemoOPKva9v1XRPKvFZJD7YNRk3vAFeTpmKNOhYPqoVPgjpdgXgXEe
YeAmHXYbux32hcX3ayuLXi3jpc0k7LxqvBu5wZXVynUehyemvh+IV9+tTN30Ij3iFUWqiwjTND10
2N61KMvZkHuL1lDX8MPwUnRPfgUcmMHBrOKzbtSnRqIJjvp0rgzFZ9NCSKmGej8AwOvEtGOoZwb1
oUBBd54JIznbqTz3KSEYT7iPauBvbtJvC73qAH1vom0uglI9NiL350YafcMbJIErYfTAnVdhIcC4
+TL7MyXjvLKpIVPjUPVYGnIy1iPvO8R90r8+XxRU123aofKuP43g6atPVKpLg7mDsYCXiMRGpdzT
FYUfOXyxNjIZrS0ivXnLAsLBxDuVZlWFPTcPzlU3gpUJGHUEfCA0ooWV/eq6wUorX/ryk786Bwt/
5uNektFnU52r8t6EKLWENUuD56RgNwgRGulHQgnatO+OuraVntSoQp387fVYkER+ESzKY5BwKOQ8
M8IGQdlsg4v3Y+8wQJDBV+C0HjRrfrJ9HMpNq5XzVJKxg7JApK+S1061N8TU583IwFGBEcrbi2BY
pA2skjUVhpG8uxh9ATARn8wYbygocBUPsRGpYFYyGPEALlr82mT6Gz7YDHImSIuly6vQD93CDo5p
fBzQHaGL5CR2SqFjuM3BTBhHV1DGde+Dd6+Dcg2cFQgcUeQ2myf2WRfE+pH0oVPkyiQG/Le3A0GO
hYK5+Gjdbp5mL5mx1QZnHmCpKLVlE68VWcyYEJuP8sYU95AmwO0xqzrbKu8XILnnsggPdQntjNlD
N76KdFMO770uZ7V2EBxDpo04ME+qco7thx1cy/rc28c8/xMVfwW+mNx+qd3TiLMst25NNLJqYhHv
N6N45hkhVEqzXnkoOaJgsCXBoQrORv0l5bdmvw5dsjbbmyTubNIazd2Fn1e7JLi22oXr3otKPWjk
E5/hUxvVg5B/VcMfv4lbDjvIkgKPpw7eZ05SvLT9HeuGCW+pxTAi+jVQyDnaJkvsau0c5y296bU6
iDkCjsi9FGW0aLDPcFhk3elKb8EkI9sKTECuTPyna66lhNLdbg0+zb46q8WN+3nGbM5jJv5BfRlu
Lt/jEIcb+EFLLyN7BVQiBf8Ydb+68qfBt0DzWyf7ftzQQl2XZboMVTZ486wpR1PfBM1OckTpL6nC
xlIxyt/YYzUPlQBbWqAg52tvIQaPtK7fsgF4bMcwYgRs2rCoHnVoOon9kooHVtH1IFZl/jJkpwwk
JKtfZt5c5qkBEsTJCyF92L35TmK/iLTDONmPOpPjYui+iF6uouHdE1hP34Kkcm+8yYTVyjfFeyN0
so0HkyqNlcYs7zWe78Cvn1lzSER/Cl17pQ3r2Gh3JtprHQKisHCtvthoxCXfvZrpJo2c6Op199QP
1rWRfcVmtGmznDq6Qj3F+b8Tj1yn+r0J/6pUj666clE7mLeBUHtV30bt4mfnVHkhKYyR7KJ3nZO/
6Go+vtoVlKSmaSkWWqWig9DH8IA7XE5Ga1g0hijQOCgnNMd7OCfjPFd92ODYoT7rzA6BQJIn7wy9
fuQaGBSlkygRPf7TVyw37IqYZgUelJiqkjw48Ktc9Oe6TPTXrOo7b0ONqm4AJ2KHcyL2V65H2hJi
qujmfRLAiW1iF8cGXaawNDHFZxZYJDPGrZjozlrtM3WpR42eAJCOmruHKOujTyKJsqUHmY5bYbz3
gY08zkecSWcjJWhPrmTp2CilCigcnHe4zVo0viLueZlPqj6j4RRUKJDImVOZlaCJ6frIfqGVNrbO
usaqDpiiOwH+Qa4CWv1PTe2lqXFnHNv8SezbNRE/Qu345cl7UyVk73xOsxg6qMLDp7kXpVvrlPTK
W2rucTXPdPdhGOtuuNXavYM+pfY3MSizvAzPIDK2GYMGTvU2ZIeyY1AjyOEBYHhTs2UTdDim9I0F
JTswLpYzzhCvKe5D6JsmKrDp/mYNTGm9WlgIJTNesoI3SNp/CT06q9647tbsdrETztTo7jqLxtt4
6mccYE6n4EUJUDpPRAbzvs+XAa+mgwABe9ILirJXGyMLAYpN1SdrzY02KsSvOqnWauK/ORSCCfss
Ip0BcHFFbZ5RlwP2nffNexqsguZF0+9u9+qZ93T4nNp7+bgbU32uo/BDObSY/FF+8+71X7n8HOtn
0P96XffXI2IlPT6Pg4qzhHFOuBkK1FclUWY93bmwgdYaY4fP4/NQx1uteXVLin9eGkLyHHmAALjh
PpIcPK+6s2sbGN9wIDggBDGnL8Q4Asa/rsBmalz94SMWCz0BMzQa17Jw0CSqP5ov8wUY2+7Kq/SV
ZDwjqs8AEfFP2A+VVvEp4ysjGYvQIDpVWfYwSwSK3hS5T6KXSCSvHd2ksQdMbvlffDfJ0qB41VMW
GwO77QBX1k6znV8peyUIHzVKDwbJWfbzXRy320rnOcMZoEfZywBJJUicCx6ZrY3a2xzrpVoDCqvD
+Fy15aZH4eXAnJw7tQrVzvtpjQqkLpj43gsPiMyXOTwl7GoLsFRLIjm72BbrMEQpbIcXziQLwWys
LJsf9uzVSMsHJjcyS5tOZyGe9cBdkOrTqhGrgclNLpsBMtaoa0ofrkKA+NVY2hVOkKRaoTWbDQ6k
eqjxzks0HlPcRUmtvjVZeVIQ1tSNC3WYvnvMsSYJ523pHBM6PL3y6Th/Jbsk0M/QgHlXY8/mPOf1
71r8LHE8BCNFMf68jr+ZNu3ObGEcHNayozIy9yLhAJQwxVMUINp7lqtmPgzMXQKDBf9ysAv11BXm
TovUSYlBh1yuvYQebLGyR4UJkekC2F26YuuDxqq6b11QziwGnPNp2JxSDNLuSU+/7LCalwHHv+jN
K15j3m8bnButz1niYw7/trSzZaz08EeNP0rxbI2bjaFS7dvXePBxcOytNl+GPrxnNNmFdQ3V6kWz
oQeydOOOk/EZDiWNHResrXvlfCHtaNOFqxbfZRGr86a64eBly9R5Fn+EauFEp7aGh1No3akIfmT1
w5wwgBCKjqWaohPATlG/ibz9zVgCG3ywTbqrg2+sUH664wyxjTkdNXS2GpzPG4gbsHDW2N9b5HfN
T00FagN8pOZlznzTtIcwQqO+qtpuzq3uPAkz+tkDEo10ncAVMcI3jAxcJtMcwIEZXIoBCpKKXK/F
qUnS69V2n2VgbJuGtco03sB4bFCwuGO7hNgJ8LqrwVimy6G/uv11UuoWYbC3i6lI1+bAmpP02DsH
mf35lPj8hFUA8jqy0CynYtV6b6ZM4LF8mq5c2mnw6zGJyeAO/MR+bsJnqicvN7yLUDVmI5IL8owc
RSDudOHGqNxLkJpbJYPIqaTLJJZLdsXf0HH2eUjfgQutAp/eyeAcFTvqJ58M+HeYVG6s/ZRsbUZk
LDKOH6zMNB+4fhoOCl4Gt3a2SWV8C5yZivGaFsosNsZ1mxwtypu4IChrHYX2aoyLpgdbd9KHm1H9
+uFTa9mtpn/Q3lYOGLNko1T5UtF91GxAlwNnIYe/dJoC0va0m19C/t+4e3gJRRKzsEeRTA8cW1Mi
P7X6VoqL6X2Z5W+TP/Nob5lgEYO5pgn4Kcksaf8QJcyxws8cwXvgGKde/OFymqXjbqivavjWxIhz
UoSd3dZlY1Tzbe7jtonrtVodpsvcML9Dyf1wx3indWvQN222V93kJFncm/biWF8I7LZp9iiSXYHg
bhb64WmQ/rVOg0ePFlKcA2w2bsIF0wASbIOAcN0nd18AovermceK7LoDml4b2G+HK/vLjr5aEQBC
ztjAfmWw9Wkmd9VBcOlQ+3LmBDXkmhJ08DkFXDWUCao+kJhvhUcvyXZvZnzlfmvu4CauENgBljbp
FNDM6yhjDeucRo+ueDOKZchhJAMwXkRvWX6IJpJuL04Rkl4ldX+QeMxkxG1Ahv/3WMDkbcO3TAWf
lYKi5W7IHr7LvN/6DVtia1U05WDVhs2CymYVFBTnkaRH299rsClVubKjcJMOi0hsCmvhtw+0eXMV
Bp1Aizy66UmviEWNcO3i+QjhG2IRSF6d9RAhhxqug2ngbddz9NN3lRnufK4bARxJ7kTt/FX6W5sS
FoPX3ZdML7Sg7/RlS9uvQQVmCjDn9crXTvBuozDgSnLOD8NkvI1E+toSElCc4dRZGb9bxs6TnpuB
z6secb/Qq+ccxm0n0gm89J9JG+/CSflivAiHI3vzW/k/tf+hFx+V8mOwLxKAk/3Z6N2N0TfLwa4n
7t6aZ5gqbdIyHaL4Gmr1rKkAZoNlwoiBd1lm2aYx7N0kEK2Ne8mbz++ojdzXUKBWp9p6r0jRD3Ey
b8GKDeHOYF2uIm8VIfjJJlcwKzfOKvijA8f5P54rSpuzBfMvpXxmKAZ+JAIb2s2C/r79auJekJSG
hdstGA/gVoxwl2OAQKl2JEUXXQyrKZsFhrtp6Fc7SFR8WR30vjw0+cNnIVWdlR8S2E0Kup7ZTBs4
E79L+xqWxSmtJo8whOBe3yp4SbTpqGBla8WMVtwALBN/1cbvJMs2aXyjOkZCMspNZrlvWfFqZndL
C9+Gstm0JoOdWVXuzN68A2RUIUdqObLTMtuN4bGqh2vEKVC1sdFxbpoKJE1c0yHcxrV2KfvD0K9N
2o8gnuYqtKFY+WFUZ8m01IyhmjnL+aJxN+Owtw3a47t+oK1/BhNcNgfPfi35HLLkCJP+zQYvEI0u
+7i7HlPlVvnl2cGrwQxmcbIpfUUKG7E190YbrsfklxH1yZzN9B/c0q7Z6bGYQ9hO4uGcMIcxHRU4
Y1I3Dk+0bNuutJt5lBTPnGBE5gfcx0cLZBIffiEWvntkZhFHCB+6Rq8/YkmOGySfPr4QAQaR0XJz
5rTWstTpLljj1u3tWyymeIUb7EVTQK7U0FQyA1DgxTYjbgjpEZtiFg3rjnImtWnnNJAhhxXYRmq6
BLN0MIefftOz6FN6ykNvlHcMz5dCsdd4SejabzUEt02wp+2SsgAntOIYU3oPbfM9tzj9hmJlT+Ba
xLcDj69VLHQ6kbazV4z0WeeT3pXSJ5XZdG/jv6ll8YAi/Ozr7MNVvBtK0LVVJXRPmWkTWbrWFOts
gnClQCoD/HCZFcwhDY5sCSbUX4ZjNEMuC9d7Fu1Gj05WUnDuTTkIfsHvzLRm08FY4qVTkk1nfLvA
9v3QWNjJo6UFblCCdWnGxdGJN6/MSkjgCShjXkTv7MfWgZQdVnfMcqUjVhmn1rq6KxW/S37FML9z
1XQvMLUnK1yPW5yXMzHGd4TISSYWeWtfnQK0tsNVb1/Np/ncsq1mebIKmQCIYgzlJXKxDkd3N5zz
0p3XprEti/Iq0/FD+hQ8tsHexainzBnrsACG442MXWtW2E8Ni0FAMxoieeI8c4u2ve/dYx1EdkaJ
KJwTKmZkHONXE3drSPULRTVWQwG+NggVrFwl+xAUje4HGA89Kh62cXgduAkbsl/kNTO7vlU1K7TA
BZYd0mjlBOrcSnjS7YvDhREMsqT5Cqp8M7TDHFjtOstgs25VthXhfCIc78bgbkf0wHilRkzZWdLv
WzRpFVf8dX+PGs58eE5l183a7CS1XSbOPXTUdGqw4yEctv7gr32wDb0r+C/Hg+dkiNo2Sg5xMQw/
S8Q/Fmt5kdkvVdidDOcHwtYmiV8yh95HkdIO+0gdgHrIgT2cSLZqrQJCFN340jGgrkQvin5PgiNU
WYdNrY+vRXoN2Mn8EWYq/nJkNvNSPVGeMPNCr9yJWOIkF5rfg9kcWsM92hXrtpaau0ynGCZnXVvN
bZA7ob350ZmGOZo4pdlFeJOKek8Dwuju5thhQEvpuh7y6DTNWvQMHATxiMzWm9EE9dx7ph+saD0U
ES/SH9KACasdOgvdeHg9su9kpxav8IjnCqJUaCnvtF4XUXrJOUhHCAxnkqZZW70K9N0WbNWWTrR7
KoeKYXHlxXA+IxVoJ3q8wEbuXb6pUbWIDEYvjE99uGR+vcnbh1nfuNbChtqjuPK48izvQfLLq2S0
txjpnZVxlgl98+ClPJwit0bmFbI5E2xc4ao3LWOkQ79Z3icj63V1iHPzANkdODC6PrkPsQer032R
yTRQC7LTro+BFi7wPW7H1P0yw/oJ9/V7xHhc4vqOElquxi6F9WrBFLDfS1aBBpRvbmA5srgd4XIw
waKubnvM0qZcMMagVxsuQArxKYsnNw0eL6Ou7Hrmc6brvkC/FLlJO5HjhjkcY7wMNNBxFAbtVWQ3
anSA4vlOQYWDJJVz1xEZ1DKATx1U3y7Jtq65MigQj7QIrXc7/7EZu+HqWzO2fXnvUq5sz+p4zlNm
o4IDl8nz0KCcZG35bZHK4DijD47chM1Vxa6nXdOSyhs0oYvJu7C+GWCli1vNA0ZxAK5QZfymHbUb
4gU4y8CC/d5YZUG8VVHVdDqTonjc1fpd0vmuvBenv/Xdj8n2gccCqvixjk4c8svkHpi0gOtTZh6F
u6/sBxIIjcEgjimpcg/bfBuW0KfrgAZsq6bL6QqnDW8DbPwEz3V5CfjEgUDyRG5G7un05lWkKyva
WuNvAJm90de9/BXNr9/u1Mzbe/ZnM16ztlpmaryry6dBr96Nsd2x/tU3N1N2fMxC3nNljfTC4rDJ
46Z6gClSdwenc9Gb2z6/474h2aCKdOEYBzXZNxwDQVaqkps7bGpT3mFt26yX/QI7qFHtDOke9Khg
Q4rWxvATVluKRj27GkwxWCVzMgS1zXrTKe+JcfA6ceBOfW6FW8c/dTEWsniRj0hN1gXv5ciOP2IH
skERsUA0G+R+JSN1eLF2MsqS6aC8NgTjJUyXP0W1DHEBheLJSr/lPmUW5bBy209GZjLmQRxtk6tr
2qOFZFasGA+W9xPZ/qpRuRsx8xVV9yyPgqPNNgcNEw/kKbU/ZEBbU6kXZrVnlsFkkx9D/PZchUGH
BpI9r1sP/xe9+WSTFUsnRWsVAIeXwHRpKU4mOrCOlqvNUy3n+pEfUme/uhsuQo3lgACbts9VxtRC
sWBge+EW4FmNn9jqmHZl76FMc2Psj8bO8z48783KN578MYLXMHl1JVfmTIbY4zF2Te6Y7kjeBCdw
p7nKTttY+NTamBahJ4GT7wKazsOt4z6n89VziN+68zDUXLHuEgtjqTY48bI47gMcfIkCl3svRcyB
g17UZ04x59ScQ21OBPjTO/mRTDfmPaXCV0KrgXH/WW2JF5a5F4OREdoe+0FzLg0nA3Xl8fYmT8MG
Jxwcy8ZaNDGf5036G97PuuECY0nrf5snOAEnrbl79NPw2NscRLOrVl1Gw5vZ5VfbUgrwj2gsjpPf
Ic67vgHZzz1wzyefck8SWd/eNOQGZkVrf0bAvbKM5pPQxuxKuu81EwRAwynRVSat3K6cWRCQwRod
COBuTLs7juye0EAh1t7ijKcWU+NYaPNQo9UP09gFTa1oL1HFfU6wx8o691J5l97wWlrjysdzMiju
zmLQ1xFXU15dqEZJvgqSk2EkK6876/TDnCZd2+aLrBouqih0KrxFz5ADR7sOtSnWy7innW6V/F0w
MshmiE1lr6YvTbbrkOcYLh1039rx//T8QZZxhGCqtOOy0NPrmDVcJfIVunIRMIYoVW/bTqblcJhj
DN2GHH9E+h1ad9/GHDFaGzOjoWnidkg5ETpombgNFPmaJ2JPsmhnl3xQTnaMvU8jZzu7Qo8gAXYN
/Te6MwPPThx8ULYuOg4ehsIZu3tlw1f87zi/VE10tlDN5sJ4M4IdoexZ1P5BQp4jV1gg5qGL3u/i
9DXPD0j31k1+VTmYu+w9ZAm46mUOX3uzuSFMgn4d1pRVjnpQqXstlkNPfuLYVcx+roQ+HNp8YcTW
0mnHeQubGsoc85i/AUWg1qMF+SqYQxJdsPKtL9lwvTciy6z7hW/X+Kh2WvHVTz8T2XHBqSxLv0dT
LBnSmTuRXDEmzJvDxJzDjExOFWi665BjkPYUHdayt8J4atL9ssc/WTQbQ7GPyGWXtcsaxoRmpH5l
+efgfxEAWETeulNpZP92/t4ad6UXzDR9l2GST6vvNnB30hGnnDYqV/oM+uT53uQMHvNZ8ql40SYK
GMP4jPmaQrmtMblJ/9Pg9TXMaKEajFaFr4FZL8f+bJeQop0zodfE/smFu/HwJufDC+h+m/I4GbFG
0YnzAdP3DFXBrh3ZaAxjk/cb0WxK+6H3+gIAxlJm7arg7UhsRDi6u8RGNOv8a6a6OG7e/MCcVbGg
sy8PSv46xt92/Vown9e09rLQUIsLxuKYLWHvMrlNi9Vt639MT7O42uJqTFrBfWcwMmiQ5M0KePHW
Is61XRrle+m+4rJuGpVeKjMJ4XUwCbEeyuJThh+t9pkEFw9xbpe1L4aFJZK+spxGkmgCdj2Ff5fR
lD76kqHH5j5qLJT7FD6CtpH5jwbwSdn59snkhOca8UNywaqvLf+nMz/iZmN54UwJcZgobypjvbYR
coio1qHx2eMMiXgz1PBVFsZiGolLqXjzOl+MnAl6ViyamSiW/ip341c//83ReSxHimxh+ImIgMRv
y3ujkkolbQhJLQGJh8Q+/Xw1i4k7Hbe7R1JB5jm/bRiyNKinAnbkvVUtY+7z7CFCzeJdh12m0ktG
n7EkLhoMNJ8n/o9Vn58Mo6K/O43mE6oS6ylsAKV2rYQDChy32Hn2LovSdYLkTy5M3+N0/FOS9uGj
JDS9H9R26C5VcnaHc9WRUx8yMecLilLtVm2wgBHORhRZtOqIK6eFxEJJQKI3TE/l/WoBwQG9uPvA
fDV9BAlBAq25Iql9IamyS6VBXzEjC3WpLL6Lju6l3nrVhh3qD1qMkcXVG5oPFaKsFuZbT7exuAbt
K/bx2XMryUklGzhPircoEpcgHrYW6d31i1llKHj8Q2tLLgZQL+zyc5nBTGvRo6XXVTVn19jm3Q5W
RwIkS3c5ikOZT4us/7bbZMb6TNjs9zSsi6FHdvZovU2b6Ojws5no0Iha+cEf7XnTmbuhXFkJnUHp
WGMTJ4G8ePI3vBkbFvVFLkiou9Hlcu2Kmqd4nZHQMDZ/SiHbGP1LMZ1CzYAFAWLvvXJp4R41m2PX
LOBUZhC6fbtFHJi1y4zyjlAds8b8TENvrbFJP6kwi/4Rh8ellsnSAIfqCWlpKRowKOgubxPgZlAu
o5wSTX0PAVb0fCb5OwVK85LSefRYu46Chr699ijuTYEOdJjRAHuw+wMytVM13pxRLvLkTQdIDtBR
tA4Z1a27aVFzRhHl9fblWbhMWwHNNzHTij4v3V0eUIrtEd4faKsq3NY5F2BqoFYIxuro+MmtJYgF
IdiY/kCIJYaae4CmsvbmQvk8KRgF+OBKnq+DbCLeNwqMeCrGbO9Wh2FiuCD8ud5llLB1ANAg91V2
aJtPSSujKA51vKmBB3XakOtdW20ipE7sqg0nmngO3RHtHdxXTpmtY+eRNI+k9M6DrR9G3tMeEX/r
7uvsjeibmRH9ObFa1YPYw3I2ob5CPSqF2gr9FPADN12wnw2h7HZ6yLuD5d6fM0OQECJvfBnpxp98
/E2ADfa18F+UQ6C26T6FJ4M76yNBMYR9HmBxy+alLvOzC+yUoDLJKF8Ds8zxLE9i49DsUK59ZwXk
apPAHoYtTCJlSoDSobjDyWaUUDfJPtOgGTl1aCCgkCNWaCORc/3kRDQZPU8jbe1fZv9L9RCN8nqr
YBOAhIGresYwaubGZKOHmIBfomRRsWOx/eTjIqRqAC96sAkHiJZg2ARNsqqAZrS0QUExvqLCXXju
tDLla5mLl4n+OuSEuVgiKDS0ixl/IBh5Sup8PumE9leZa/Sz0lTN75FlQzXDT+h480y8Tm2AxiGm
i+etci5+Jhjn40utoNKdKN/4ENNTHyLfN2Z29IPDw4ZFi7p77D8yFDMYDmZpWQNzq1lSUsjTq0WP
Hj8Ms4WJutAfrXWJ8Miuqu/Kz9eEQyyiXC1S21k7gaCZMLwZ00sY8IkozqZwKdo1fM1AdFMU7C0K
Iqe8XEddNC+rK43mS+M5QHK6emKfmDUaX5JW8mzhVOhTqpeRY73U0V/N/VD7VMOxpnLRQ8Eib02P
foHCGToebP2s8RMvArjYUMW7ySjPnZOcRO+9Bb61kp6Ej7p3CImkUc5sNCqxAvga7mO9ou52PmLI
1JO7q4JPx4PC7qmKdAYfzehb1FIo7MkFVQe31GuXJaLYgA2U7JKlVw6XtDAuA2cqnAYNi949sdJm
6dK04cCQkpqA/okq7LiELIgWZuD9uZHHo9vF+JwODAILDzF2gkjHlL8ElyIEgmn1NrIYzmkWzEwL
r0kX4Q/we3ZllIObkj1FdfqPSYFfbb6aVnKpAUwMSlo7UnvyRCEzgGNR/ozxSNqPuNn52Ma0HWEh
Pop9L0UH6q0KeuB1Ijlcfq+XnURloEzlCqeAR+DPqJYZmgY/OE0jFahhs5bP72IQb27TLD37MGLX
xEjnShaeQzccQ7qeiQS7p+jjvJb7fxQblduLwbGerw77Ss6vr4O+RhIMyBqW1bLI1mN16BP5neH2
CSs+6O4JHuLFoQJRUA4AB4Lzq1859r5hzbG8blYYb73NCPZBJgi6QE4y3rHWOPOh8T8+29+XnRgo
d155NuzpN3Czk6frIBucmSwYvnmEG9Gmz9Z8E2XGSc7IiBTavCkEViL0fGB5K8fGb9xt27kYLRpN
IyZ8oVuk6joO3a4Eb1s3iAZpCkrZBGP7PqIdSdmusvDbGl8l6ROTDTB4zbuLG5ZrN4Iha77IWCDg
pNrF7V3RoV7lPSN7GpkAQ+jVO3fWjP4GD/IpL3/M5CUXn31uv1ZGAM+YzfDPzv0+4zv9gOILoN5D
OKrea7ZFwX2atMUiK0Aug4jPvqfHjiQCnAXYv2Z5mt8CL6Zw8+TBlg3em6N/t/3H5L2pTq2m7i1i
4zYeRveW9MfeM36JQhH+uNSFOsnx0xDTPkgxOkQ7C3Vsg6A6d46x+8O0qlJ5KIbXQTAbadamLfis
4vDKvXrRik3ROC/oH2qo1bjnQK3n1ugeUt+4T9R9CkqGny6uXRu8m2yFUXUMio2vILbqiZE7pHMV
wUkAor3MBiRSOfstevIGak/ni9UdI1s0yCrYxJjCYp5UfBuFtXAwraqASt/e3Tm6P/cYomNpXvH+
GvbaYHis5b03qSxM/U0RwL4iw/4n2F2LdFdou0r/mSjWRpSWmL9GCkoWrzK2BKUt1ITq0WTqgXTS
wOH52UncNbmi7bsx6E+OJGrUhJI9bEGdIXc1l+ZknhHCpKFcFSQ08f8CC3OVk5twsAtyYHZVt5rE
VXavvUFZOH8in9R65CONfJcCNVTNFEXyUbdFhJwbt4+lQ16250DW/zrsVF1h7Ek4XwwFdb2qnVVh
3NP80y9Uoh/6gvrhoqLxelxYAzqH8atwA5SNFzHhD8EkgbccD0/xHUTuZdT9e1r2XJf9NyXSyF0Z
hRDTnkLz1Og+Qgy5JlcGdp6MFXcDhtk8O7C3cXMsep/p8XdEs1zhsh6gdpHZVVr31gj/NWcEjesX
QtK/BrMhf0mjt1aL/wSYS9SLcwVXg5xv1kncim755mKQCfiJ8iCyOu0mNmgOswAXVjesTbqKc3Xy
q3PXD2ut6o25AW3mBEG5yCSLlrrU8KlhlmHmy5k6Vfvt4jiSFLsCoAbylmUvihtVKGjCbp0X/nJS
OavWL000GzqkT9Bx6x5BUti77MDbpFjTyEmIB5q6S2t/as3BKXcibsCp15W9zjjqCXX8KJt2ZWr9
Mnb/dKvau4W5RBTnOWdVrzRnq7JNqn8bxs7Slr5600BSslPGt2ga48Id8LE1b26v/5saWOGNpm+V
0R9Haa8q7VZTE2OX6i7BDfLRXCYKwle8Bd5rjM+pSQCMUfNR+7ofp3Yb4uPzhUBYw6mzrglKQUFS
I+5LtsLbupFEzj9s3QBNyy0DSC+qUxn9pKYOLwv84habPrAPeYkTtvbWpa3wh9QFUrw+eEy+K98S
k3mzhpo8tzQqBpq86UB8qBo58H4HHinqkOYJr2Rek4Eyvg9JurezpYPfMGxuKZ4qx7gH8Xs4UF9l
vFY0VUxqldty7RjfGjJ4ndEkpRjc81HjYzllczC3YGUG3I6Zs3iuKydeCK1CjlQnGL7aFRpGtCOU
eDYvbb4yvI2t3zuHRlWefb8CYFJAX3ITNeWByqV1Ryw0M5hGfchwsMmM77pogR508tKF6OW6xRch
rU2f+FvLhSMNL+GzWM56jMnFjsH+6oPR3xDk5oSheCRTVEOzotZrJYknGr8t4obrtlpZxvfzEIxU
RXO2OjU1XjJlep+Bx543pfbVrlEHJzayOiAnsFJBp1QFPhQv3Xid8laxGrLztbiXOYopkFGo6Eb6
j2s/+DcO06rx3LXPV8o1MjeKCQwHxOA7CbESNggLq6Xv0E+kzLVUcK/8QV+NSHe9pZMZR5sFVK+8
ZUP+acIXByBxNcW4qFvAXPLuUMGADZL/tGictaoerQ1+yhHrqU9joDYn/3Pzb4/psurXMZ5k6TwK
77PomW86qrf3TbBz2zVTT5zTrh0XK/kUwwvqvDpnz0fx4rfNknqGpeeW37k5rXoaIlv3xxV4HAVs
aMCuq4rvjozfwdknqOmn9zg+mfGyZVGMCu1gBPlxaqk6T6GYxWtj/AutX3rNno0nJXphbxkk+JPV
nMK2btwJy1z04VozEZIaYtdO7VEM34ZdbagHTwD0/O5gUKisFl3yjxLSst+lQ0H94byRP5N1jdB+
ewbMAkaoMFoOGUS2ToEqLjAGVrEOm7M1AKs/338FaTquAg0JACRYXpX7wl2a3ILhhxaMC9Guso68
vn869OA4vmv+3vfuYYQlU7wMSQD5ibrFLqqN5lYPiIyMhtHY/oqHvZbROo8VIpnxluK4u+H+WsXI
wnoWA57TAJ9gxPpSUpKWN3MvXmvFwSjabzGqbVfTmEc0FDIcfLGUEtInqrW4Y9MiMFe10cZrt0aF
Oipv2lT0W65QZ4LO5sqkmBNLelT54iKjpr4G2NHe7NzQtnFWid/aHztkOU7GDhsH42PsWE9KkQLT
x8IhYYoOVu/5dlG6VPGIYD2ZTCekirZ0F+S8BftwGOGVQ8YFP9PDRZLrqGqtydr2AgNRFSfIBKgC
F7jk5qkNvTqN4PhWgNA2r5wfb+pQ5A3uB/WFirnA0fj9Av8D4YVY0Z+4S1xSggh+tMcYFx59l2+Z
8ezf0MLQpKkbrQQozbpKqvTIXQq8RzAhlEwB+RuM6QF7lk92b45PLgY9KM2KEAOqFON5WlH8Wzdh
gthSo1Iry3xrYXtWuKJKeiARPhQXPUPU7pph1M0NfwKR7Z6oj2CtlHofNvMhFgYukMn2keum+sGs
m3zVGq136byoPupxQdt4aQa7Ecv3opy6cm3VpkNHb9Ju0W/7ByGMEmBJoHlXIwS8mvLuNorwNwW1
NGtoltoYxAvqttyah4UlPnKVEVOXZQ21mmhJOtlPd9Isi2X9dHv1evTTq54+aGqX6LCzzAP9jv6q
8d1kD9nvLrDIDkvVxgPP5sg5W7JGE1f6LBcG9ZiQTaMfbNWSblZg/yHIOIGmgTz2mMwlhbEc5wQ4
R6yJPfpKeon5QL2x3YwotbyhOo5Wvc4IKFi2rj3tq94T27hszG2vGnb6AYOhGtZhIBfd6FJd7+Gg
qrkefcMsD3GcOa9ZRHZaPm2enhvhikfWO2u3cT4dbRIQSyGsX61hdkA3jxqNILSxXJpUq9n9i6V/
1NU/z3qp4lsYYH+gyFPVDv3FdXTI6nYXtd6bq/UXm2zDBA9uhu1ZEl02J8jqlCeoQOMaOYkzaywa
mDmOql1J/XDm/gogSzNAxkgCgPXpJ2/eyD7APY+xcfl0MQWRfuva+laLHtvyJUeMpNfZBnZkFfuX
khOOvzoI2ittnmgt6nXiDBjZni3YcF/OuWie1b3RstXjZe9+aFG2KJBNaFFHtER9d/jAQqm9y9o5
dnq1qTxwqsiu9xCGbIbQUs2y00MHmxzoMRuqJ8990ywKSz7sRltbiZwnJrpQC60GDzUm6Jo4tL45
WaF7iQyFynbcipDjtsYQTPmhY2pHoIy3CvZBmpu87ldDjRiDaApKURmZ6TLOXu2ndVd7vh/XyUNA
iUvXl+9O8zlVx6Z5KJeZkSpYp2jOCN0XkYVstDYPIyRNPKVr9/9fQwPkT+8LuQ+ZL5cDo0gZ0YTM
7Nz03ktUIhCiPGzgFBk7AAaem3IuIpxQWz996D3i4XwRM0JV+bjsg/Q7ztiaa7w67T72jFOdwk7a
LJW18Tk2Yp2H51RVm7pERKurZQsNLvKniWBjcYlpGbPs5L9FQ7Yj2/rU6/HVLPXbZEUAHP8Syp4H
QWkdm7z2kTyBBAsz+9NHrURJ/aJc0Xls9tvO17+kX6y1nBhQrKL/J4UUj7rRH67qFjHGSpOlmRga
aMfqqWxJMerQoWt4Yu6Mp7h8ybrqJyO90DbAoRrq8yJK5UYddtGc1/w0HPvPlMFMDsunGgNPyryr
BQI9f+v14yOprRVU9NOEgygrxyzEGBBfbP5g1XXAnMZdTgcCvQgVsAg6cBa5RTlrzdV2Shx/kTZf
iedTWWIgsA7qdtbDkAEyMal+WfZLAYcWxBE8yNWOHnhhQPGOui3mmvDPAXWpWol6K/qb6n6TA19a
JeT6MD18DXzRvmG9KN2bclBzTX9jByFBnNvcYwqT2l/JkeBRA2Ebiv3D/aSD7bXKUbIBHsW2sXLR
7sb6o2ofz0sjj4aHW6WXqI33vY0vQzYvGHJRRTnLQH8PokeFBqAvcQEh+5tMbe0UT8svJGs2MXzT
9N0zPTnmv6BMNk84S9UZDKaKZ2MQ/QvlX+O2F4MWWr1s9+zK2BnNhVUE84RMFJNWeTmeTe1f72oI
rm0sqHusPLNSlMfC9mdSfIQuiqTGAOFKULmNErM/MaDtDRxGLXMznN6UgWlckde3cnKRX12lpTvQ
6e5l7NzBYtybmmKPsXsYZ7EfmnPpWCkBDmmFaWJ4FnULTunWcbGdlQ7jp8+lXKR2gqIwys9aMpbz
KcDkGxHxdMiHznuLCYpcUlWFvPs2+OjjNMTrZr6o6l8L5Mkrwc5kuJqIUda1d9fr8BTiSMbihkjd
684TRiFL+sRa1QvehFTA+zrbRLvmbbUg/Dqcu3a1qEjOMYuXcSzWo4vPHWGSiu6t+dD96WC62T2l
T7dKknlD9YpA423YRx3DaAV4avVfJSH/kXyUxef4hMwoyyFf9hZYH3rN29qzaT+fJqzWgjyNdrQW
dXeCB1qbznCwogyJa/nltwV+HgxQVb8im2OeDzZpEVfDKub4nk6jlW3pVkFikL/Rd40aLUePR8VN
yq6JVZ2/8rsJr4MXLRzkVtUz7wEXYtmIo+85H+REzCdPX+iR2HTF94TItEuDjZlaoGv+TLNJ0MDg
YVC57icn1/OWRtld/NKHSqxWPvs/nSWQRnQOlz/sbMC1MGWwXADzcU7ki5+9iyZ+5LTNpnWwlmG7
HTCt17AHADWrfggJAS8WVeXTj6r4OaZLjOx3mm1Xfjks9MTf0CBFBMhIQspH1Y4bGXjLoc6XJg1D
DOLgl5RkW1BW4zhzwhbdOluMehHOp4ua1owhw+ADuvIcwVyJYjumL27zIcx0o4p2nujVb5G8DJ6B
mAYVqdjaOsc/2m27Po0ptrXM21ujeZQgkQOVyjnYiqkwmzZoyRh/8a3wnYJLkdpDIzIvKh2+TAP1
H6Ef87LAHwWyovvlTtXc9wNxDAMFsTyqfk1GSgBn4n8LAQ3t9AdPe2jYrN3cRt6H1Q+Ufjhq7c2T
19zhEEKvKZpzHJ+bBFk2OoHe+1fHPQLSYTsxcapGW+XkFA1U7gqyYXJ0O1XMourqd0+z9yaYaxkY
CwPRS5/Wy7RmbSR6pBvAOCN5YOon/AWxlLqGT2hMWeuuGVcUNYFAVjO9B7UyBRkebNcI9y3ZwN9/
5znQAwoBu7T3mhZsVf8Rgum0TbxXxsbzkoUz3KcsXFkEWJV4os3qn4aAmximpda/qOFfxLjkFn8F
sTC23ewyAlcC97Op7YMFzc4tajofZv7mRxDFW3MEHQHSS+30pRnqvdGwQAXpQutGXvCA5BAEF88s
Kryvyi1XOr82VTDLSuvFqYZZo8yTGWp7U3Zov9GsR18OQ7Pn2atMQlq07cYtRuiS4j6giaNybx6S
p5V5zWZC8u/Li9meWDgxTi/MuM/Zp+SKGS3N9p2Gj4h/Tob66QNj2RgJ2hlr3eQND5Ix60DPJuRU
ScG0GoJCMWoi8/8kkOMWMD+RUJVX9m6AHvMxOmmGedJj5FHW9GX49QUl8c6wfjLnFEHXBURPOE6w
zLPySM7ZKu4rUFrCEaRYB+ASpNItFZ+G/5dGwLPlUZn7CbEkNI1XrMqyvEMd4b0e0kdRu1uttS8m
MFdoGyj+gkNCtyykt48dPajWtVNdKYS/Nw36DHa1jJKvNCFp3i/7NynFahqToyjS1zasPpy0unU2
rAfrNnI8cZTSR0ZWOiPXuFUi064IxLLbhSC3zC+fknxC87nShj1CrZc+0Jd5OH1Ii53UM7o1OmyU
Gi6XXMbXVITlu5mKP+Fp3zrHI3NbtHUb80MGkCqGM2xkTSaTY335XvMeleFDadnVgqkgH4I3zoFf
Jt6JhQKpkMWgJXz7kxAuxmG9vsYhT5Bo9pWSH2lTXYIyjudEoc3HsN88latuyzgz5FsjtjFZFRH9
5+OS1atYug5Mql9Xv2ybDCxKxjgl4l9sXu+QmctSj+x5VowbV4prXvQ44+VSYDavneifqY37eORD
M9LjFOhAvtpbp/XvY2vg3KT1Rk5TglwwXodPweTUUwCh5Hdaj9sozSGQgWqSSn0pysaJTxn3TqqR
FiQELo5o7dgIGEBqT6OIPz2vXYvQXnIp8umMIuU9B6Duqi81qXfDHdaDZZ69ogTepoWZQAV7IyYe
R1qVf00BrSWaCbVssNT1cav1KKoDzV+oiECnINNdZKUVcwioX8wPIMDT11guj7/kXAFZ68lA6gIb
DafLWkIo4GdaIGujvpjwlOw6spI4erlF5//tDOUrkn06/MQhNrV9yo6M52gVRdnLszEurJBBtP16
LBAaddVRNwYOqSDDGYh4sx6WWS0vrVvxSsDPorWExP0MAVjroUGmFSdH9/kCKNLf7Pbmpx0DgPVu
ZTRtx8YL9yLPhzVP8Y3qYbiKiuYWkqheGsxYYyLpNdZWcQGGp/wH+Ws7Dx3xIIAje6vFr4K1Mile
Sze9+snA7QJ7GqDxhOe0fHM1MdOG0XC04mGTAdv4vn+rB9h/6UE2J8GcrJqb7JuKl4gZLXRkMk8B
X4mBwRsYIa/Utjj634q8w5aDezdwF2Rdfiodx4DjVFzW084DdBbKfo2z8ejGhMCn03ftxscShcWY
t49xyraZaA84oQ6VQRgXizIkiPNeI9cPW9o5R615yYzqnkT5e9bX+ygjrmjCPBSC1kV2Z/AfzX8T
T2F+H527VowfTqKtTewpuY2yeqi2mSaXhSkvE2E+lCa+0nJxrZR51syJ11tOO8dx90mXcji3f5SK
LyroP4cOkiJxNo70lr5+SUlh83JzWxXx2iaRh7i6XxmNBzPRfgpzOpsiPVV+uJ+YG1LYwikG5gdP
90S91bVp09F1bZbpYgy1bV52P3lSXjBRbIuAsA8TcambH6uB2aRlUHRCfM7N5okTRwEThSBugELX
8kXPmrse65swMXeG0x39aNolvfFoRPqmNfSxDC7TeFA1ZBFoKfuvBVfYZssqjrmW/c9MM68Vsn19
dIgn6e/JpK8jQ+PZbza1hqG5S+gAH4+VMb4bpIE8nZYETlbOoqiNG5UghJ8RshHGaOjMp1CoZzxI
OnREwNkqzE9h7rLvt9EMOwr932KIVoj8z63BMm5Yck1kQTHrqvBsO+13ZWEe97wXcjhq3ObTKWnZ
J8KseZSaSfpktrPbCGV3CdBXwPJHycE3qj/y/TzktWLj85MIEKbkibi2IcGTg740PP6uusf9qJrw
0ZDcCKFcEPXgYhBIbOvUdd5G2NMy6OCYtZbMsKrRkF46e6o0Pvs2f7CE4aUItrIcd4ylBDH6PV5j
smYypMDZuGkQHbcR7y6GRb1G0Fs9hUHhiGNY0mBPTIfsi3cvC7RFixgnR4TnZfXbpIATEwRTYRig
NJDfBNXPJ4zQIxbSjPC8rmbsC8rgFNZABdHUMm8MO9JmcEVFmDLyjEy+oKXyChyQoECb4Bl7KycX
0bJbrTqs+16r740B1QTRtogu21Ucs8hh9DF7/srebu8WienM0y6xDq23tvxhl/ZcVrrH9zudGLZC
PBjNsbZItgRCAEbwVxxUKEmhpaoJhl1Z59pFeO9LPFSxd4nD6Mor++rnitphMd5Ntz714fCJaxMv
rmaiMWHa5dbn0zUR5KdhwiXPwW5POD6fA0ElwlNMxgWiAp4/bau72ZUs8cfoCB3lO3lTRfhmCWxM
0JZWljFN5OV75OSMpJW7od4ap59IvjIHsUjkrb3O2gcZoXRTYM7J0ySMBvtgpu9VX12fRlwnZHAu
2mreROY6kulTtnGXLHvLqSFYCxfIqSmxu1BagVEBxW/Ta6R/VF9Wg/S+KOG+ZT38VW7Jax4QGlRP
wYf+TKgZyY3T2/pcEqYUe9ZvEGhvo0UnfdFv6r7/rnP1Hsn4japmQg8s5wjPCe2NUtqw4/egd15D
H8n7pApA9PDS5iMIzpO0B18p9fZmtVjImgSB20CKgpxes4lIJJlcE5Utw9zfUYJ3dRJr5VQgf1X+
PRhPWadm/waYdghIxGSj6+gDZIt/xDv5Te0tnLHfdX6+wI2OMKA/AVCuK5JagqI5hZG2LgqXSAh3
Vnrt0Sztu7Tke1AF788fxApdo5qBHg+LPgu/uOnOOAPkTJgaXiaXPC03ixf40S56LX69mFCbskuw
XrGLu3wCeiWvmd9fZVqvnljLkBMXPyAdxFMv6+UY+ktPk9sRKyayqHNvA+dNJvLXjrcr3JtOvxHc
uLAoa7tllrBweRlF8E6lKzbHx4ibndh2jcw2LEHOxHDnvSbTKcCflPwEAWlVoHYoXnw/Xaas/Toq
22Dl2S+h+WVK5JyI1MVR1ASNTQFxnQKLzLZ0AM4y7AzGXM/eJ/07NRFwxMM5i7uda6lrbYYLrDkv
Kg2A41wLWVG/ofFhC4BaYzwaF0ZQ/ozuxO2EISTwj0WYLItnelfdlx+OKj7LbtzWpHkv2ky9AnB/
Nm0ezpNMLcIoWaZ5/xpWIbIksnnt5NuT2iYusyVtZl/N5F+LUT/4JZqXcCI9szc+u9w/k9bECWLJ
z6Qhf8GM8W0CKwvSyZwMBcVgiFMIUp3UJNT1oj2mGgufUwAxNNa98GDA9BHmTQaLJkYoL139mhr5
SatgyUPiMAlQP7R8SHonblrRbVzK7Au/+zVrPJCp630R1bjulPowTCZlxeJJCgmTifklY1Yv3Jh/
UZ/dZG58SDvcl5P30js1O/4AXuuHz9wBe9qZeA7zkKRAct7mcR3e+8TuFnQCko7iHCtyJUDLHATC
H7rBG4QN064L+60ZiAbIy4iIFZXcvPgp8+sQ9ZVyhWgJDNLGP6LfPO+pFkADqmcENCNicFLn2sGy
j8F4V0bxpTztWLG7Tr5kb5XX0OuPpY2ZQBb1UUaAKNEtJqZEkRTiAbsMYH9OWC+1QCwrGPnwYNo/
vXM0oBJg3ediLNjvCFrg3UTSsLdZ/5yHkb9BP+ELuE7SYP0MZoL0PCFR7qCX9v13D5N13Yj5kCD3
6t8TNLTD/3ps4BK0Ih0kZNmTzWG67LmPGBV4XkLv4nbDLBShY8+GRwL/hu0bus+Y2wGQLA3Pmorn
NAXszdrD2fsQ0TVWXx4xMoWK10VWbmlMAjWZVfilbFLfmkLMc/VQxRcn7wwAS7q84qTaEv4xw3Qy
z/VDIu1lZOe4Ic1Vi29mgvHUp+dpjCOAK995tfJLFXw0cidTsEa+Zivu1r59wLn3ObFrhul3p6FF
aS9Bdku53o2QbZaNbNBWYb2p+JWoVoZM5w1RSeQaM6kyKs7GaQJty3aB2if+kvDJuVuscAMS4TPP
fRM3N5ERzHQdYYXpU1FagAGlxqrBwDuO395000ASrJZlHRj2p+3fQfVnndjRvz2vtNcegjjBPt1H
4TMSBJx5ggvq5q10Z0kQbUWXbZrQx8dfPOc/ljLgKX8Vs4kJ0vqItkHMlfB5PmUCMaLcZl5MCFla
wscOjUGCz0fIABx9S1IREkCGwf+dqF8L8Gu2ZTWPym+BMLNQJNJAOxT8jJzuPma/AoK6+6qHhwOZ
15NKp9fIF/ulZbxVITlpeOIzr9spZ1Ha/xJiYqdh08JS9GRSpf6/tiJ6gzmCt2Nuqa+8eHHDuxcC
k3uH0IrPHWeGWXzq/V8Xae9N//w2FJ7SM6G8qcqenkgSQj8NQg8DIe6BF6717pe1g9SfTlWrNm8e
YZYSu+rgdWwuT3MN+TYzg3/vdfNB8s6qaImSesuGamfY5zz+SsBQ/OSSjf3R9UndIvestR/alLyG
5j+fm360niwCINN79x9p57EbObK26Vv58e+JiSAZNIOZWUiZ8lKmfKk2REkl0XvPq5+HvZiWqJxM
VB2gT59FAxmKYJjPvKb+odHhUpBRcnVmtAKeLUpGNK1yoloXMlyN9F3mXkfuha/BT7NvIjhHIQUz
Ja6zAPzITLGsMwpoSAoi/OHp23i6M4F2j3OIrd+NhDRiQMkQpRbKcXn+3KH/M6hiFaBN2yLn3bcI
RHDgfGi+JIXrVt4Ww+/U5MxRfmjblzR5ThLgotWDHmXHnlJHGXuBFswqDGb5mOykIqaXiHGqhmZ6
7sNFuncgehUi/dFxohOoP5l6HodLWvRoxfqAvvr0FiDncVy/ZFm2KlAoL0N53KJibcfFmUF/B4Hb
bApW8ZCfliYNQehjtjDO4wEMgxU8m2gh9e8So2ScVTX3PjdvaCRz/aAyYFwHvQRZ+j6ju0bgVfpE
7YQA1UhADkoCtt9me5eVP0fiaYXmaAT2HGQwUhkc5hQNDQeNgc7FxDjkaroKPCJFWJo6ag22DZiT
CEV/VuaF7dwgfO8CEq/G15aGTd59GPYPizqhT7VZNR7bMkIgh+jbQSQxei7g9UURiOz0pMi9k9FB
8Vg+ivoyayMiX+u4RSO/ktewPFYOiuIA37R85cManPhOTXIfVOATKXTQA2rEucqo6RjyvcIqF9Xx
SJqXOd2WqrLXPvGZQNA3A7GTFWcBwWBOwAdUbgjOa/0jpBNjWWqm8LOfey55isIOya+vw2d4KYjE
9Yx0sLzSUCbyiA0g/Y1W+MPg8XD7iPW9CLrrJv7RcYtJvYZPfFp6PbiD+GSCzZXo6Z0BvT30bVRW
69sAxIaH8NqIM5OlQYuR8Waq3qv6zpvupaZfNzQj8gu74ABeQ45GdGqlAQdPyH+jxEE99FbCC9dH
sF1o/eX4kkxTvY7N/jLhf2ZR05mDqw2KAmwD0vHlejD0VdxWNK2fk2jraddNfoMqiQc7W5BBNy0S
MymfCt8O9Bll8pwFH5XYABEM0x4XMwUK/d1ykRdDTOk05rbM/Afh/NKN88YyAQH253pIMjBl57bJ
1RDcVJ1ahyPq4le281FXtIkbqvNvOkIfMDuONAR4qHYeoaICpSaDRCdQ9Q3oRaBhDhQNYJJF1OzS
cipRFhdmdTQFb6azrvIHDT6WBVkuSJ8cAvp+itYqWzXR7xQ4SPcygHqaqnEV0r9o42adF2dmczqB
P0EFAuyjL97oLU/06SBNVEBIIO2U0qRGFh4D49WBEwmLe5CeL1BXaHfPAqpOkz/bU3de+ZDWX8oS
Hk2WU6RCqA09n0i/L6or6FTA+mjOXHXxeY8TQtJeaQ0K/6dZCSCTOhj8fkBmGriYicjOBjGntVe1
kQO2DY7zMT42tQfTAF61juEq0hVbDYDWARwBxHianGfy4xUizRllAOv3pDBDC4kv+GGqeXp443qg
PNm9Q7dBgRK9xZS9NVPDi6OKdrOrwTqpC2DTiB/RgiRxPIVJTcYBNoCWEFKbVnBK1URrXzJfrmP7
1TM3EpHDpFPHBjJeevFjrPrzXOYnA/qGCfy8ySkfI1AfCP9awPxceSa5guPmwkQWewT6L6572q8d
uZbFAy8xigidTQe9DdwCou0rkcVg+igFFsXpDGNv6vBaBClG0SQ1qNGo9K1v51Kgdld5yXU1wVCd
/NM++Gnar8JBaxSU7wQOqlLbAkxhWgBo6T+i8sNvkpMG0T0fzfa6DgBCUaRD4sRF7b9BdMOLfqKq
ciytFjb3Q9rSbvYfEjc6NwmJbaJBEm16bhToDEKEDhCnztaSrDekPnDnGZYC5rVGnlKmZLYdTbjE
XRtTfCP7Oy+6mjKEkLPhLK5hyPWPmu2iORCty3g8ARp13LWXXvDczDbADdEAVYP4JtSHI8Sj2ff0
gaoOF42Mikd2WTXpzy59ayN4wvK6dfJL27Ff8/4pzFBaQLQYVav8veINBWx/LNBbjfO1E3843XVb
38lyo/H82N4LArt1AhnzqXDDo8i4H/T3prlH154KfwerHSq5Q9+haMRxmpw33p1Rn7Y9Ymr1q0cg
FYPoD2gJ2vntLHdTBWdFQstSQnP172vA4nr30qfnqPlpSDfYXnFuIE1ABrFOhXvbdZhUjNraQ/wl
RGdMg0FwAe5nhZzRUedra5+YNhs/MvkU8nAo2pM+HUlVnzj/tGOutB4+vfmYcOv7BuQAJz+zx+6k
FnepQSgBisLKnsr4ITA+yuKqcZ9a8aMbkSQR/C084fDsHBGd9rDVeVhPfD8+b8DBFNWTlvzyh2fD
ok4wIoPwJARxy6YriKIddjK9RnM7i/MAFhXBaVJY0MnAu7iI0YMwZOS1VzyVAo1fGpCT+ZOywWWF
fBDinFQn1lq8RSXSo3E1/rayDx4PunQPBbFNXNyPObfCTPoVPzNzWLVQS0QG8+LBVhvp8Chb9xYR
gtXQZ6VH52V8YNieFvVxrbko1ZmnqKVdNOK5yu7K+vco7sZ0Jkxum5JOewRInG+QIWeDCnpubFPK
RBnfypU9jEyuoeGMvb0GpZUSDZcTUtbA/LBTdaIHWz7BFNSztx6vjGS4HqZru4Kj8lSG55lvUSv1
jrrg0TSRK+AmRzZ8RZgBrie7lHm0djCe8AAbmCQtbACqTqhZxxnXwAg/bbYIWfUZlAXwIDaSVnVx
0+Q0kZwrBEREyY4H2ZvSqXwKS4oTtOA9Nax7AJACoa48flTFQ+Dz/VFYIXEBu6S9ZtONKK+aAmJI
K07bJIPiVf4uissCBJLqzzSKv95ZqzzCwCvqLoN+YTk3DfG+nBAQMJCKS87K4Y0qCBU8jbb8tp0U
mg736fA0s9w9CkH6hIaGI7gTLpucR1m8KvNJl1jrPngltPz6kuz1vKSbFoTuua8N2xnQ0JavdP5G
KJOj/lgSrefB1lC/Cp7ENvk1DZBB9Mcu++iQ5ptjYKPmO4Q4c1B7s9EeKxBdMgFQTY59IvL1gByD
fJbhfUBD17iKEp2VINnJX9kiKwL/uvjtVKcBqe7oGGsgtSGyeq11OwZIRz+3QKoFJlfRZUdeZ3Pg
hvZHRBEINr/nCYCZ1qqMLrriXOOSxVryKIZOYFgns25dSOmcBNyPr31usfQeRD8EBJgW8tajMOXa
j3UEj3nA0qANr8rxlyGv3QEGintGwDgE8OFjqouuearovKZFRVR6Vouz2AMXIuTrbPyh1dZxT9lC
w+lggDlS/RjSp0j9VigkNPTIA5RIGwd1bHiDjVWelDBxatTaUAiQw6k58IyZ6N5RgTb0C58SVYF+
xvSc1z2Cl5emtgUbktYPXoYQRVGcjOmzG151HlQiNp810BQ5Ca3zPLgOg9emyLZIBzUd13NH4V0j
a7eRAUPkh/ozEqwArNieY/JToMHcmyc5dWa3pJLyI8zpIMCz5hqozF8Y161qUgLA6ShknDX1mTA3
Ki0uW2wMIuNkyDYhhHq9+5UnLzV0zCp7rLU3UOSs3YXT3PZgNnHWSaGR1zhXeVWPpAnK/+czPswj
dkIdGoMnokv5GmKHbAHyyrPzxLhts8sOHaZm5kXUxUYUF6F6s+FWTJsWPTTKr13ybNlPZeAdl7Rf
im3uv3QEJQozGnBx4spiI+SAkrrkRUGfUPBWTnz3Vhb3YXWLYpzpvjXaVecWR3367rcXnX1GftnS
TU79m8B9Hb1LcCV6/9Op7rkqjrrpRoJ5RGZpNu1JEQe6jPxno77qkksP3fOw/3BDOPboDIhtRG8g
CF6nDt2Yo16jYPo2lXCvZpyBd071AxUPetKAt67HODgy46vIfk29Uz3DsIbeOJ+srN9wvOEPeMkD
FIrKC/RCNJOO8orLik2LX0SBdYEPNv09oGlHwyjNTwP9Ig8e6oa0JUGc7prAR4/hoJVIG0SXnvaW
+BPhId8kFas0Qzy0vgnqX01lHqXhBY2tsECShiPN9Tu1lxGiMSLB/wukC32i1pqwGxEgToKrDr26
Jj8vCX4L6wb9v3G4maITzXzV6+cEpmIIYWZqfwAxPlLVaUENrnVIj4gPc9TM5kcEYLeAlj6hd9kJ
Wm8NUPbbTm379LmsP2R6E6BJNCD05dS/Wv+9J3sqEV/J2nZt0s6wZyRXc1eXb2USn4MiPuvi+9KG
E0+JCu1QB+V0uot9NKtx36a5iX7U2nK2Jcj+9LZEYA4CRSYrlIcfTHSp5RN0vZSCvLBm81eQf28e
tR8Tc65g65unjf5DFLed/tt1tRcdAUyJmoyspjPN+5WRxebmdVs9KvVbVxcV+rkNe7N2ICBArXEg
jzXhLR5XG79HRpBOki4RyKDw3XBb+TrGDN6rUBc68bZqXoR47rvXrt7gIQun0VhlzXkebov0opjh
6LhXFRCnQdvSITiblZl9/63AzsdPHqMGBLFEne6uxvsqBHuczshAtpSoz7t8k+uvnQfW8KyOXloO
7aD9tmw8gyjSavEzT7mrv/TTe90/Ou6pyce2uW3BVMbqttX1R0fQ7/N+GupmoHYW0CCiwTulADAM
pJyIBkUE9+ja7Dd6cRp3lLPZ3+aPAH4PTwLNqmOkzqA2hURyP916azYnpp0QFFAGGJ/r6LYcrnVc
HEqKGOHYXVbOJhIRQhHTxezJFmm/mTI92Ed66LH3O9ce694C0CbOSXXhGOhQoKABNP5xWUDo5nN2
3g06IUdJc1NlbyY2Gelcc3HOxmDTCf55rKp3+lOsDuHnJDZAx1quasf6ObQPOYk2EJHY/+Gwn/3Y
PzHIghtgrqKEv1GcpAWajNZWxJetf02LFX73r8R5hRog1KNqaE+01yHUWb1/p2p7EyRcb3d2+ZZL
41TngbSzl7785RR0X14AQlsiQ/HqIkiuKgC3ZtKRtLBcaX9Ud7gloK7UADiv8rkIcdI7916mnZk+
LZd5rsDtb2tLrkrxCFT9aIS/Pt16ZFaJ/iyM3xqFcdoyQXE3RY9d8SF0sqPyOET7oB5/VdZ95D7G
0+UQ3mnDeTvepRReIlqZLWzBYXCOHTc/dqq7DMuCGLuMN0EmF7I2SCVmlk0XWKwDmDOK+p3Z3Ffx
Y5w8WuVzbCIWpmFmP7zFJsof4BoS1E9hEIf3ZnMH0TPufnvDyiWKMapN1F5a1bOEcm2QHzuQb/hC
7UeRX2rZNTIW6Br/TOTKEM9yAMmovYcFQHn2ogn9zXap56p3DXVeiGBtS+P+WiOtzLpLunng6W5K
685M3yU6rmFuHWvUTMkjIvWS4mTgTTeVotpDzZWIB8bGUS+3gfvRkEro45uYbbXIfdIU4UhEN+RZ
pn90RM0RnPAGRdMR6sh//9f/+D//6234n/57zis8+nn2X1mbbvMQKMb//u/vFp+ubaPXpVyUsV3H
XniVVkNvqcl1pi1QGUu/mvIDFp+7ft+xwTZSbxK6YSycy3FqqC03G6Zt094M0Xmg/7FFKeaY//6+
OXuXf3KN7T1bc2TI77vY7SCXdrx/eb47h7q2K3XdRNHHscQ/zveffn6wnUIZgzdtCfmB+6KWcjKi
4bV/kF1r9HmQhT1pTeGkx4Fz2sYBCqFH0X/484tP4E6hVQ8NP2+jg5Pflv7LX/z5hu5YuuNKS1/a
D492OVpxoU3btP65rY1f+39dzj62X92y8Yh1BebVluNIqebV+/QJHOkh7NhaYjs+Cad/muyTdAaY
HSMXDiCwiFdhjXBOv9k/7I4P7wpdF9Q62WAM/HVUX7NE23eFQue4vFJqrp5F3eNc0/ybcZQSurJh
H5mLj2NjeG6EWau20t3Ieot+whg+/MUQhm7Yppr94J3Z+/XTArYmTBALn5NtazooSFjbxE1+2hn3
4/5xvtuauxjc6/zLsHSTob6OE/kKEaYOZzQHzrIBWtWpuBRd+YAd20uFAnPQ5wemNn/7xd5gSMvU
LYMxlbUYEtWWwYlMREVyPzpKLgL/9/4pzau//H1p6Jx722IrWItdkOjxpLzMs7d69rtHeg8zR+Ju
Stq0T1AiSoMDSyh3TUiXJj7bDGuzOF/XUBV08rNAzELZKIUMxLWVfecK1MwL46WxqgvlWad9Hqwr
3FRdP7wes4fB0KBwFt6Bq2/nn8LF57DCpq7c+b9/2jaj1zQa6nwWDhHiGIxFBD5l/+oeGmHhmtxV
SRz0kW5tfbTywQ3i2LR/gB2uxq5lYp9sczkZprM4XLnjZk5Bb3ybI+ZguSc9jzscfAxHtD9dLBQq
hME7obNarrAXZ2yUAPl6uzW2dQYtAvAa2dH+uejf7sF5CMcmNIXrr7vLvRi3SYkEPzacSYHi87EU
J117ahcXTvvYTxV5af2sNSlsHP941rGzSVVzEvL+PGgTQqN3q2zgtBz77ekg7/f/bd8uy/lPc4Wl
TNOaN+5inQfsABCfKPVtm1+a73p/iend/hG+bRVGkJZrOSCnXMNebsa6KLoqmGpzG8N5MGsaaOWB
C3/XCHAu+ce0LNeQxtftrlkzcZNO2Rbx6Q5gp3MgEPrnB77cJY7QLUIgJQ1DOYZhfx1AdX5XZ14x
bYNk9sx8aSl7lveOez07b8TOTTje9+IFaHEFjak84CD+/RWdR9ddxyDQsFD3W1wstHAbp6VHvK3b
X6TxJvDqwEOAb7ic6Ja7p+7GeqSz9sdfzeAsKKlsXRnyny396Qrpkcy2dU8fthZSEBqKkH++7/hV
RyhlzPGHqX9d0jaJgKG2xbgVycqb3VEvtGD751OQSpfClqbL4Vt+tcirSgSumIIHqjSkQlseONi7
NoYhlVLI+bM7lLO4BnXUvQe/7IdtQYZcQpnELpqiBbXuZkNUZbxZLypCFBirtxHjs/3z23F0DSIr
qRyXUMdePtpWgc6HkRTDVvb+fTeYV8rxHzwnOTDMjtNl6EpJxzIs0yHW+fqlUph1sZL2uG0cvBEG
vUJaMU7iA2ds/pXFETPY3SYoKQYyrMVKhi54tC7SRqTxc+TPhnMHJT4xq2jhn4OP6/6l2zmnT6Mt
7nzLzxOT1tW0dfz8TA/wuhMH5vMt/HB4U2zF0dUhvpnL+ciKZ83VFPvbvXegr02tda6Mk0KCT8Gm
AxnkSX/eP6mdS+jolm3OW5LI5+uH6vqij3WoCTAqSUSzOnjuDfM6RihgtGCuQr7YP963oHGeosOr
IaTuGmqZf8IgU32BvN7WRq27V+mJiCDHCqBhYm1WAGjt9ECMtfOzuVyFrKktDLH4bLGfZkacG+MW
hil5+9hd5NI8sN13nSr90xiL7T51wrXbSmeM9EWiK5oifUcha//SHZrIvLSfblcRxsD9PAbJUmy4
C4g25oERdk3DcHk3uLwdnTDq6wi0MvVoCEJGaAzEeyLMwsergZkdGEfOWfri4NIQIVKjGStJ9RaP
rxhLsyxTvd9Wte0jpxz11glXIpoFTlQje6dZyNukuo7dWNA96pkZo2LC19u/oDv2vmlwFVquawrO
3eKvSHuMBHp4ttsGILmNXg/FIARGrgxZY+zTHxht3mff5swg0nAM9T1txgFNR2/AQJIAlUAj/zGA
5Ekg0gejc2CkHdeIaTgEjgpy9PfI0a6gmUq0PrfDIJ505Z9UFqr1Cs+fozi3ISr5w61KhyMJFGf/
iu7+sC5prTEXUIgQv+4gNLLcXOtkv3W7+xbYXt/SFtfkcamQPTiTHRp1QDvopOwfd8fGZTcZc9Th
CuLlxS0WdMoSnXT6LZ6t0ypPsxDSgtOvG53mwv6hdi2usk2L8B+XU/bO1xnC5gQuV7nDVpFcpNap
r125QKi7j5L2dNz8qED67R9xx7knzCaE5B4mzV7m84k75AikGMPWoOye0j8+FGzvWj3K/jwClD6E
sTwHBg45Wdth4Z2NVKBdwLfIrmKW+hcfyXJNAnpOmwl56evK+RQm7Dyvh205ZVhT2BBdASpjvv0X
y8Vt7yrDpkS1jOCCUSvsuOqI4HIQAn6LjE0YB+nj/lF2nWab4pStYPTxUi+uytT1KqW0HOslB/sw
84ymxonUnn2AgfsH2nVJfR5ocesbeqvaErHybeP9cvNHObw7+sOIeCqJx98MpZM42xRzpLGMDVuB
fY+vsmHr9cVdWKf3aAnAmhnf3A5LWL/zD2yIXUeJk2RQQRIw9pZHKU+6JAmcCOt4+ocScjcEvrVS
9VpYcN8+8o5WN7zY/eu5a7Pbtk3ublMg+5YYRT66AJZHgN/W0LwoiqnqIxoe9g+yK/1SwubXyb3Y
6csM2RKhVhc9suO+2CjA+9D6j7Vk08KnDZH/8oGbGuI60D9yoAf7x95xXYBFnC9fCKtMcP7vn8IE
s8+rxAiFvkUiBUoyhDmUO/6zIeY1/jSE05TSbdSkb50UvGd6qh2KEnds+i9zWMRsfTOarREwB6Ec
BOFPgva8BzQWRURXr38xF0NiBMWTRfy7uJXEZOpGlGQGgIg37GIOpSg7v8a/P68v+hVD7E7OmCX8
PCIhyE4mh6r9O/Yz1kFUoubrjrLM4unDhbHItVBOW9n20ZWejnCwxg63LE1lV3+8VLZw5uhdlxTL
/3n8P332Kk4BEOY9Q8mPBmIyXiT7B9gVPnwZYTEZwGDZJHMxbUOMEj21RdRq0kLIxE9m8NuZaC0m
5VkEhWv/uDu225dh9a/7OVKxgVtFO22ryL+nhoGrL+y2bYP5+2geKpv/fybp2gbbgtKTuTg9Hs56
ANPqaTvO/pSO3t8XerHOXNThEPwMowxDdvutqoebMXDHA9ffjv0Ib9UmwXRJvpxlibR1C+WkLfme
TssapPTL/pU88PPuYrsbqvXqcE4nKwBtdc69px/4Vrv2O3Rek9ooqT+F0a/fyq8Bizp9S45cNpgL
tv2rbvo/p6I4UB/cdYXbnwYyFlOxMmgruUuxKYqzU7R834wW2MUA9C9Wj67m/h6C7JgT+ZKl7g/C
nQMfauc8LUkryuJzWctEuaqGsJZexGGrfyDHajWnhrPa/7F2xDC2/DTE/DE/nWeztqyhq1NOm70y
f1USBYAzqL37B9m5IyxlcEHRcSaA/TpILVPdqCcGMaaVgtM2nO7//d2T+Pf3F2fXGzVRKPQQtsjG
d+6pL0/65kwfDlx9u7/Gv6MYi1k0CN9lHaMY5VoYR9AfDs1j5zr9ExuTGctvjcHcGhvEY8nu40Z0
q6BFoCer7L+Zxr+DqMWe9m1HE7RvMYWsqqcBKWm/SMsj2VgP+z/KzuVySAItU9i0LuYL99POAlVY
hmZL+U/l1/Rth3qLnOL+IXav179DLOJi169sv0wYwgdiK4c7SmX7B9g5B6JSxySHNikFf52DhkZx
XkcWH4ToFIYpCFFrNaHbun+YXfPgMnZdgjVB2rIIdeIGcueomYABSMxBsB1Ypl2z+Pzziy+ROI3l
ph0/H7T2Sn/vbrveXO2fwa4TSDTNLSWJn6gqf12osYbSPka5wH14BWARc5fhGE/I/YPsnActbfpC
JsHaMlfwOqjf9gDuQ8OPLhjL52yqz+y4u/mLYYieFRUaSoXLtM5JPC/0JaZgjt2v3ahCQGv2Jx0P
XFq7PjqvPykCNTCXjOvrkpnxXMqAJbBFKT29jCSma2SO4sBp3zWKSYRsUttiHy9DQ2FrytJCoqm+
PtHWw/QXn4RvIZWgTUdAuPjuVuor4aGRtB0NKP9YeyS2vc70vziG1HYswyEtdYBHfF0qbewlqpMe
+RqEyS7+lc2iDPXj/s++c6X+HWR5L0obcqSdMkiD2HRRPovqUK67a/+aZGRz18dkrRbnkDQg63xH
DXyLCiDYRwYCuDzUH9s5DcI7KrjUcL81d3TqfhEtwWGbq6K8KpU2nSDJ8rF/rXYddz7F/xtksXfL
WsVQ4OTAle6hufIK6x803tkgf/7FOKCATBINynfL3QssPEVBo6c60EHXgRJ8GaXxbxtlP2kcrK3v
nJRLR8rhvWIjLHaZUStz1Cpz3Hrwx/HF8iBCz3TzA0fmwDD24v2NKSrWrmQY1walvpqSa9+BwXIg
5JqfvkWlGSgJcSOHn36SsXgavS4risZk5QJ7RAssQ1lhQNbjDI2hnloVeNjYwSuwFZa43P/Ndo2s
gI8AnaOkYy6D1i5PZKy1NBD4dq+pDK95NaB72gj7jbGGP7QwcFDK0tf9w+7a95+HXWzJ0S96g7ol
WYdC8KQM1gd7f3LX+VVzv5btQRdumfvabti6QQqXpUi9Hjam4a1cEU+rMkSf1KihhbWlLS+HKp+u
w1l6K8HzC0cGLV2zbctzETjBqetn7WWPCNWBi373HzcfeKIIUy37Nmry8iAzWfaovwx+oMmJOt7+
Fd45gq7zuDu2kN/QErAyOicM2VISAdIYGQSUYmYuyf5Rdh0PSziKopm0BMCJr3d9H0RplKI8uUXx
+TgrMafre0i/Nr62f/HOfx5psWOCwCpljNzJtvemd61KN0M6QAwLwwM7c9eBQNqDGJiCiXCXSWQf
+hNXMs3HTNOuB3S1osmDl+U/+Fo8S51Ez0KEf3Fxzh+JfrgADrV8Mf2yC/AanqZt4m1y89ZBhrGP
UEg78LHknFktr5lP4ywfTeGOkV7hdABGBzv3EB2KEub8oB3N1k3JpQEFD0MBFxZVIs6LRl/t3yy7
lvbz8Iv4PB1L5Ip0opsME4QRexrITYgvrFLMku2zvxhLShaT55tG+WJjhvFQhlarkynTnceNN6VV
uLHSl76tTwU0kxZVjf0jzg/Ot8WlgyctAzgqSNuvR8GJQjt3fT4iGRbsBE1DQrf0kWYymmKduMZs
nApbZLRzVKRRev+Li5yXVxHZufxrGdMbSeY7pmJxK8TWoNtXaF5P+kMozRMXC6ZDeekc/SxmS2BP
uQW8F5HF8q2vnBCNOg/IstJuSeLT8QTLXR1Gtjjav6w77jHiYMIv4A4mFbDFA4yHa8IFHgrgt9ch
TF3P+p2rA+dvx2sEgoONAlAJvIE533Kfkt9ayDEe7VZgh/iAGa3qz/fPYefvA62ZI3sSxyV+qMj9
VHZDKbe1e4wuFZK6/9nvL/5+VOJ4poxEbnUXJXk5HGHm8hcjWCCgKIJaBg/W1xUS1DnSZDTEVuDR
oK8mOBZ/PoA0BKg7nSfx2xVYIMmQpljCbR2Megzob8OBAXZtWCQB+GniAcgC8z779I0bJ3CMwO5o
snj1eE510D1C2ADbkPJtqLN7rR0P3HY7nkYHGIxlzK05WtyL+6DNYpFpM6gfn/geG+0nNFu67G7/
su0eBOSz7QqaVsuyjRGjP2oPgdhmcY+VKaJ93LLoGSAmZRnp6V8MplMXpBtnzkfy6xJaWZBKkM2k
2pmLUnF07/tCIskfbUTrPOwfa8dbQfv837Hm//7pc6GKlyamGSONmfzkuRjbjR4+tu6ThfSC7Rza
HLsuGZqoIOOBBrsA076OZtiZY1c2UD7EI4+J2CDskrrCjNs/qV33AC0+SBhC0vxZxhZ67Jm2N9FH
yAxsKBMsaA6UwHcP4NJFZxLcY4tNXvmmykRhza8e2ldwN9sDp+jQAIubxrAmEAmNMW3NEmO4i+Z9
/wLt+g7kctwwLJGti8V3GKrebkaP1liE8fqFY2xR6Nk/ws4JKF4tNjFd7GVx27X7YIpcGkdO+huB
BAV7dv8A3+8ZEKIG+4gKOv+/vOul7iURMGWbznGEbtfGd3+ECLdouYs63J8j5RgMaK0pTGC8365l
fBsLJcMRhxJ5EV6G3oG09Ptiff35xSEM+9jCn4efz64cRD/DA99iR18NXBXX/Yz/p7G2vFByzYkM
1TdqI0oMM6fNECJpjoFYj1aEzOojU7vUqmCVq0MQjV0T+zzwYmK95huZZ/Vq4yMNoZxjbMxW+7fB
953M1Gas/UwZglS32MmdCwx5ipmaDO9KtDABAsX27YExvl+SMx4TTD/QLQKLJeEgn4BpRMTAGwr7
nMdo9j2JRYwZUKY5GOqEuL0k0kCVO72bhkp7DvU0wmmtzX+LasguEFRAAZ/zcGuHqM7GST/dZZaB
14xmji+t9o+Eq5Zd4HwurlovxxehMMDCKbMw15ksYFkPod6cEX1gDYcDjdqq3k5uQhlYa8AghDq6
Zb4g65dtky4q1lHkyOd4GrTnQZ/klRUi9XmkFwUSRpSo1m3ruWhV6QIXuxjRVXg2HdoNsrmqaX9g
XzRM90PkYjPafPRJaKx7XrsOtd7K31bj6L9kFkaTIi06b+XLFmG03qq7n4k+an/8eaEazlE2SETg
v8viArp/k4o9vd3gmyOL1ZicDNaB0/H9IoGLYFPgAhY4p9eL11aZ6WD2KDxu0LNBOBnBUvpljXnb
Huqlf09cvg60OAxVl2hubofNJox1pMNOFMZYAyZv+BonKZpW+pMTnRzYubynX7OHr0MuYiNttFok
iRkyjbBomAYVr00D7eIxbdsDsff32XFEzBluTmgPxXVxELNoLP2ucVGtMLoRjyO72Ixp6B2nLm7U
UnndsT1hfdwNforTfaz/2j/T7zcNw1PX400jvODV/xpZTG6oTSXJzUZHUEDgrxZr6z8fYb5o5vNv
AgKeb6JPkVJMfub7U2mi1m/cqii7UsF0YCvuuKj5E+fUVpIkCcCAX8foJtR8ykYZmIwgbAhXEk0V
M0ChVHaNulRI+Z0FQam/4HGIT4bXc/wc9eeQ0bmWJwigKJWb3wJqK0sBIKMPvwmxiApO7PCsln+8
ll+GWBZIjNqrsqBgCPekjU/S4MC2/36k5583HBgkrmt8O9J53mv60PrWRoj+JNTOpvK9wAbH9BB5
Gw/EIbseoM9jLU51rsw4RrSE0CC7MDx/7Yv3wjv0Sb7vbkidcMaJQYhqYWZ93Rf8fmaUBNa4iZ5g
mnuI+vI9uyHZJIiahyA6X247bJ+pvfvS2cjhvqWyUCJIJ6cz81CtdNc0DGvuI+gOwciy/F5HoV9q
ErXeUPzsLjPnx/4TumsazAMmFQkomOfFTU6fDLct37VQsdCcTRKX/s9Ioe46Iet8ozqRHCgF/YOA
+3q9miZoUKhkQLqBVy+uV69t/W5KqmwTuzosJVthEbzKKWiir4cNtINW9aMfoFaQaoSkDVUlUL3Y
Q2R5aGHr4I4OOrrZu5PF5bEEbn9bjehDtkVkHc9Olse5lrcP+9fo+yewSJJJZCklgZpeZi5CBqHZ
SSIlD/e7CYelQzTu7x/h6wDzf/90TaZ+NUx4zbUbFLzSVQp8h96GCG7Hrh2vYs/oTvZP6Pt486UM
QQfc09xvXXwDP5ENgitTusFnV6juyK6No4s/h6CYFu0iWAPUyNQ31EbgEqgFEvNgW6C0Ax43gmSy
fx7f75F5CMq2JEw78hkvNiMbTkC0ifGvSrQHC6KJ/udNfAYhbaWBD3n2GzE98P1xwI073hipQFYX
ZUM0xPrhY/9Uvu8xoMsKiifQeRQLnMVbPGDxTh8/TzYjtg+3Y7ja//PfI42vPz8P/2mHRbLpMZjj
5z31MoUoXV8h6HNbNtgFnyKGtH+wXXOZuVE2Vy9l7mV0GA2jPYqB7aVnyTWWbEneH2i4fB9BCcDy
lHpgGMy83q/TgeJrR06DNyTi6phU4kGzfwbfH0N+nzIFrGTTQt9kcUBCUyA2Z0T1RppZfYq5qTwu
ZOHgAJBF57GyqqvEyMfn/YPunBQfn74YWcQ3lmNgFnqNvWS9aX7PCvOP+3/9+1mZp/Tvry/eXNEb
KrODqt7E+mnbdUfW/yXtPHbkRpYo+kUE6M22fBupqJY0Mhti5Oi959e/Qy2eqrKIIloDzMymB4xK
FxkZcePe5qEZVy6TpREQyc4xkENUKYZ7TpyUJTyk9RlSWl4GkbbWU7BsAJgrVT2CLPHlqvmsh6Kz
7iMKceFbaxW7+/s6vb6eOIREk/Th83LSxFSs0qpB7Nu+em6wtY+R09pFU9E5G3siaflUwUL5hkQQ
HJLOTHTkZRGSigjUofpnx2q2jQKn/BrQYbE1qhCm6RG4ly2PJAzKtipOBKHFGyUZG9o7Sv+USfpw
UICbvsR4uK3tGdIpyHrvKUJbtIMGMEp3gTnQq6ZINYaM3MgRr0vSU5zSC1A4EwJ146ht4laB7rSi
SRL+68kYTlMbT8dX7yCoELj+qBYoAKeEQ0FqutYqT9POunGYisdxOozhysW0sL6YIF3A7UQULXqO
KVQcPalN7Rx1R2imqQ7fH8KtG6TiDIBJtWx8003wUSb9WBWK1Z1zL2W+8C10lSUw3ro5erzWRpID
7TNFSPuYDS0Ji9zxuof7P2HpvTLn9sgoEW/zNJoP6oUrlht0MOpS6s+RHtPK38rJXqprGnKnKs7h
/JaRDHfILNmB075vUx8wl2c12cpMLLiDq18xhwgXv8KgkVWFZHWALftBcg6+9qy9vhFsJluwaVDk
/uceEPZLFBlB2NWYGOUHDY6uWoJwfm0ct6HMlRGxBFdEsT+qGUbkd45HuHiypm1arFwHC9vyciSW
cN2oRiv10L4PZ8lB/GZDj/H9PbH2ffV6MdCgaWo1zoazLX9NQ1dL1gws3Gc049HFaTnz1hf9ZoA6
maP0cnNWCDHQ3ZhiyDRRg/se6oX2b+HZE5xo4bjmrm832VUmShZ2gDb1AcyiWnsekFRBA9k/K5X1
1gNgsjKBC+MDMsqtwwNmTmoKhoIYjr7CN5TzmMOeC5G90yIvv6+dHQyBr14rTHG9wbg08yEJx7eu
dADoYK7PmvmAPMpqY+/vHh7hBqJbySZzPrdzsFrXmyFK4b8ssko5V3KcPgaQNjzETa6cPRMu+6Zs
qmGT5iGsfSkVNWPIZfT3evMxGm0wE7mvbhQUKg9BPKBnPznNAVoS7e2QjtU+zqfgw9A02XMa9NmP
+/MyT/H1z54TyjIELuALYNMQzoiNSnccxw2PpI/eR0Rk7PEILWu21bJj1b8690/YP/O5OPSZyuQs
rqcoRKRTmqxYPefNc1QeA2d3fyy3TmV+VkCoQVaJC0NMjEFikOYW4RhK6M9RdEDJRakP47f7Rm4P
/WyELC1T5rB5hQlTpQ4VrzRQz4G6K1HgXLvr1r4vOBVIHdFxR+3rjEp4pXwrotdXk64HIDxZmk6J
slSXlDPpbtmFeb1+o1gV2jhqNpNV13U3vckUuVyJ/efFFTYaTwt1xgXCOnKD3ZZyxZ8yblaulROk
Aqm6syL3/tKsmBAvldqX89owPeUMD7FMwy9n6vXkCDwo/4xCvFLGOm0yJ8WENjzFX7vooYpfv4l/
c84QR8FKxEv8+pA4yAoinJ1N5y6Gj9IP7TmxAO1rQZUlXkPtL8wYGFHQgpRHCTLFNBId821UBtAf
oxz9lFX5qTGQOySX8vqbDAAcmSqSYTzOODrXo2qN2s+8qp7OcTjs7eljLXvbcCxh6q03Y7GWQ7y9
V3DyBhVMAPSEvuK9AuxtCGNICJD5UGCJR05V+5GPFpTuX4xcW7nEbufwypiY4O3acEL7B2Pt9NVM
0BPu6ET5jzYEpzONSA4bqpSDIHyTZCe9f09z4msPz/UwBL+TJlIG7IRhVNJBMh5GKNmb8J/7Nm59
27UNYRdIWp/1kAIVbinLO7/4xQ54uG/h9grA/5NyJe0K7PlmQ09qZ0Y696xrDb28GY3gFIfmpzgM
3iN9sFblWhjOlTHhbW4qWjrmZRm6VQCbsWabz8aoHe8PaP7GtdtkQAalnvntNj+erw9O13Zh6IdW
4JJhzG23q6nHbFvy1vW70f9439bS5Klz5kczZ54ckawMhasaFS0rdBE/36hoJ4O5hTjaWnNxS/M2
uwEAPzMRkAj00ztohvSqC91Ge3hveCtR/8J5pFfrz9eFjdxFjh42Cl/PkFgY7fGtSTHBnMZu5Uwu
zhYsFiQyDYCE4m1TahK5XsRl3DSlgvzkJw9RFkE0vxI0LfiyufXs/2aEo+/XtlU7tcyOLr+ALpAn
aaPCCpV04cFU1lZmee7+GBPmrsidPpeQdXPjzoRGHlZ6+Nh79eX+Pltef+rQYNlAzIj7LK2tyCdG
CV09NepvFVniB7lv0r+wos0NCCAWFB6z81gvnsphQU5IN7zQNaj0DGhnf379KC6/P++Pi+8XVRZX
fhBGbp4gwG5GJ6tQV9Z+aTkuTcx748KEnGsD+EWG4KcPcnQqZNilV0wsbS9gXRSMAB0gGy24ZCAH
dppmrHihmptQfmyyJw+ltFRXN6hPb/9myv4YmzfGxXhsA42rLGQvy2a/G3N7O36/b2B5wv4YENYc
kJbV+6HKmUSF1HEydDWiXa6uFa+XNjDdgZTfiJ3oBBHMqN6o0BjeBq73OH5BD+/+INa+LmwsVW7y
ME46lFEkffO2KNdi2KUlv/z1wq5qJvQIFYdfH6Izh5qzmn+N0Tj0z2tB39JqXBoS7sdJz1K7mA2d
e+m7fUBh6L9NlHA3RlJmgfbh+5m2Kbutub//+aV5ItdHWhzs/W3MGvSdZtdSEkCqYe26st5mtbXp
lXg7ocxtrYFKliaLciLAHO4jQhhhT9lZ4AzFGASujjyJ/KIp/ZEbeqWMu3BnkZqASZatS+upGE1k
TYM+uj76ruQV7+Wh/qgU2clMjefQ09ZSfDcDmhOVwOypvtGIdgPtjQurrjo/tc9aGCOc2h7TSPtc
hOnKKt0kMGYzPChARdPnQvBy7VOCatRjSyrsc43KYp6/VNYPCfkwaJk2nfpBlT7Hq9TtiyO7MCnc
kmmM/HvcIyFh5R+66hgFWydYccs3PkAYleCWwymUwnYq7TOJ5O/aGH8rYv14f3vf7AXBhOCMQUvl
luIzcdrwKUfwqXV4+B17bWV9liYLBiKivJmN/CbHN+htqtijap2Huof95qULP2TtGjJlaSxQPeu0
jc01CDHzgxZWZQVDYJ11iEaz0dlqk7ot0n/rcGU0+tLCwOQLZQaNgLf4Up6PbRbJvnWuDQ9hzb4N
92065R+01An26M92B4R00RGKVPWb6XjxNnfs6OhEHhoCSjo8OFFjfJ8Z2A5ZnfrnyiiyR1tv2sdQ
abODalbeQw++8mQEDcCRLJj2pVxW+zCObOR6bOjlOrkHKpUbUfUCm1/zc0YFPY1Kox68vpH2pRRH
bwFTDru69WyYXSGSmDo46qLcGtCslxG5zkbiochxnhoEPRBM4s1fkCR4ijQ9O9zfZao6n4arFwz7
jOoNHT0GjPo0pF4fUEuXFb+vJ+/sdFr4ZGeGgbDZZO20wPhidBTmmWp9IxcKMsSV9gZic+B7o+Y9
DAUyTg45qUPNM38Xl5PHAY/HXSwPyZE6XozWZD4821kbbnWyGFsjS7y9rDb6zqthuJ2hC/IsVed8
MfrcchNSN2jd5tUTmWD7mFhyuC/GFhlx1fT2tRQiNqmX+WPUK+ObWkJbCqFlBG6i1vxR2ToSYV5u
7qwR4m1y7ykyzs70dghAanbxUO8yf/K2fZyj6tHHFVls0zzGOQ2vqBL1JzlAMtShm+qjPVoIP/HW
2ueKlND4r3hQyMzpCRXpX6SwLRgmxoNZI1EuBd1bDEwPsQwXQZQVCSAvcsL825zqVP9imck3RQu0
k2x3xqOfRM+6nB5pBbWO7TDJj9WgJacOyvy9IcuV28YK4lDh/IjwVYSSxyD5rFtgF2WtK/d6o36H
S8/ck4K0d4Ycfy2aRkbdKs0QXcznN3vW7bqplx8AXoy7up4VbjrY6XVp7iW2Zf/kD0N+iOqs25QV
gvNWAtBUi/UQ/SlLRT+spXSxLRDB3JGTQpBKQjt3ChQTHocipJN2mFB1161Nok0/S+TmofEl04ra
e/LOUZGJzOKsfKDRt33L4sv7pivU7axCsFdTvXsqhwrxmwFBVqPSym1rel/VvNFOhYQaUGj3wa5M
ovGomAWK3LJvTMCNEeL4pKU60m6ZpCU7I/E+Fl0vba0usBDCHIefTT59VvMS3bEK6eopCfyN4sfp
v7aHWJscIu5YN466i7iIOiTGER1OJ6va+U2j7XwISrY+Fd9mlyOjBzlXnJ2snqhxpPCMGmEFt4ST
/Srq1N76HuK6alb6j14ke/+QWxh/yhrwJVDO7WFuTj8Ujpq+CdKyRH1+iNtHNOVa/u9SOZJ3L37F
WjW+KcJQ2kIKp/7SS98+6KnvH0EV9c9OBH9QW+moOmZev4tjGhkT3arPEE/aG9NjK1OuCB7DLIkR
HpzqbG9Cdbmziq57qhEseRxQBz1CdYu0E6ljlPK8lkS+3b5LW9//V44LJL6yKUN8C8EbJI0Kydyl
AXJtjdP2b/KpSN4okeSciHIpnOckzMy21h66qpRQJ4d60umi/M2U9cFDqKHU2k2/ulbdBn73XNMg
sdN0NMnvu6ily4P+Rgq7DnDZG1iV3HdWb+a5dx4tFf28njiC//HX4NUfqNt8uG/sJqjEG17eH0JM
rE+VNEkSNxWuI4qf9Pq5Mqki1I++/fMvLAHX5NrlpXLzSMljVH7oSTfPTOgmTE9WcmyLF6eCj1V5
uW9q8VKkIX5uGaH+JSZ0eFmiu1rr5nky8m2gfHXAeL/egs63Z3ABSF2R9D012igaW98+IwdIycWh
ZfC+gaUwBYAjJTwyBiR05r9fPE1Tr210vKZ9LtHqjDnKONSVq3Bpn12amP9+YUJz4kLSZxO18i7m
BYGQZvTsvzYrwf7iSUrfPL1u4JqFcRh4N32KZIvI4kXy3DXuiqWVJm8DPHf+5wZunHqTnEV9bZ1R
ptiYqPUWa2m1pYUgSzyTBwNZAcF3PUtBpYZd6ch0rdNxoTZTh2qgFuIi7dP9FV86iZeGhJOYaVaU
ynrvnRMnfatVOjJn/qMylIfecx7jUVqhZ7gFkLAyl/aE12rlOb4mgXo9B16Y7eWo0X4igw7WKPW4
7dJO3ppqV++8zKg28dj258mHn+v+mBcnl5fSXAUn8So2JSJ5VxsDslBnw+FN/rNrn4du5eWyZmLe
QRe7fFSGVMsUTPTRg6a8JM2LI//FHmeHg6rm4Udfr7BFkLGwTacMvXM4lF8H3wshMdQf7s/UrSjP
HLYSE4HhnudKxCqSLKunjAj+3NmTsnG0w5acKKJsWXSSqvzRC6R3hzSUHkyp2Vut/UlvjeP9n7Dk
L8ATAGikDe/2sW51Rdlb1GXOkjn8DCNo66Pk0+R1G89ZuZSW1swGS66TNcdz/A7hL9asgQjD63zV
A9ydbovcCDd5UR7Q0H017+48qRdvAaHzPsq4/eJo8M6S3x3C0XiCf+Otk0crM7c0Hq5oUA0OkI6b
1EMpF1niN7V3rh2j2uZDfcor75jTlrRyayy5Q8J4m+iIuJjL9nqz56Nm5/TNcqZ9mGC2RbHiNBa/
T5oHgRBqAHjD6++roWw2fqCwMBGXeBYV7hCZh/vbbGGygAbO3mBuJrjJk1sZTC5OHZpUzeEcPWbR
XlojK1gzIdx8XdnGUGZgos0Pdqby9pDQTlzx5wtzBdhSRjaDEG7GC17PVcLjjIcQ+Xg6Cs3HKlpJ
nS1+HnAp3pPWEeLE6893ajE6Y2xELmG6uTOdlZ20MEW/K9VU4y10Ikz1+vMlgJOoc6bI7TSf2huM
1OiL9h/uL/XSGHiCz2xaVBRvGOfggQ7MYCTZX/uQeWx5Uvy378+DvPAjg1I0NbIz1Ko+ReiKSys+
eZ5iIZMAGs6gd0cmpKVAef35wq9wLiHF3cJwHkPnn3j4FkEzaHev1ihDzOvSkLCVeEkamTPVoTsc
Rv29LL/cn6aFyIMkLC1vFFwYjBijDbYEEmvMIxcU2FM9ISJrvdNDpIoNlbzAx/9mTNi3YaaZRU9e
wO0136FZZ3zD640CT2MmW8CLBvxm+qf7Jpf2Mo6ebOx8l9CqfL1OVu/VdiVHkZtY9l72nscwfxzp
JLlvZWkzz2HiLBI5S3gJd4lnaaPcDU7k6s5bAxz3q3PldDnJKuwhBEuIG4oBQMAJAoalRG4WoDTb
K8g+f4cgbpc4awWfhfm6siSc/RhOQJqKOfuRaZKD0Dde9cEBR35/vhZOz5UVYVUmw7CSOJMj14i/
5ggmF1QzunjcGNlKWWZtOMLpkewioE9Qjdy2cDXv2BVu2L/+gicAVLl1qehxgITYXQ8COswK1j4O
Pzf6Phr3pvz6TQxoXgWuCOB87re93sTGmEJOYhU45BiWmk2QRsGHQIuCF5jJlW/3l2ZhK2ML3AVE
HqQyRRIPa7K8Sp3qyK30PQLc+v7+5xcX5OLzwlDkFsyi7FW4ANU7OHr0NrLlB5hPH++bWdxgF2aE
bewFXd30fhO59PPa3tcCyvbi4Hkrwf+aFWEbh9DDK45XRu4kPRrFg6R/yGtWf3t/LGsrIuxhRWfp
G4cVCWNvU5RUeKoVsOItc9rsX8yZWIt7gChV8F95TYMIpa3IHQsFQQA9IRcXmZJ6TIxpfNPmGi9f
e4c0uJPq6TboNWdb+KGO7jr9Bn8z2j8/RdggDhSbfh7wUyxvp417aU3SbHk2/3xf2BlNEEQSlIKR
q3JQd+MaMcbCfQpjJ7xssOtRAhKJdPs+llSSEtyn9bs0fqO2L17sauEDvUB/M1EXluaTdhHg6AgT
1FPZcedIPwEUTWuuc3FzX3x//vvF9yU2BfltjhClbQM1FNSOg2lTB2m+lYu1Vuj58SCEUzPRqU1E
xtPlBoY1dhI8/aCBEb/c68OwDaRvU+vt7VbZ1H63adMf9RpJw+JG4EoFNg0LxQ1mqlADwyc5GEPd
sdGMd5m+cqiWvg9nJEUtKGMppgjrk4KUz6bYiV2yOe15ilcwzEvLA5PTTI1FPH7LKFYHpTP4agLF
6L96vu0PjnowvQ/3D+Ot5gCOAQFbXn1U6m+LmUnce2qJkr07UnKqwJbtzOgp8XdyvZPAs/bNtBml
baP1KwHC4uTBvIdNQFk3WVxz/jFxP2G3fvY+9NVK9L70ecRJ0K6C34SGWWFtvCQzh6zqEzfyecUe
Vlk2F74PvSbARRae3yri8UbkdCZbC0PXa1/0L+WrpWJh8br8vOAj43jM+sjh80GxiWaJuKHd3V/4
lQGIASeCZY3SJ4iZmp7+WFfy+zR6PVh5HgWdFwiozo1FomSxiupnnek0K8l1tavtnz540vzl/jgW
wo0rG7O7vnBiadRZ2ZTwTGuGaqN32aYyPsvamnzg4mxR7Wcg4ORpvL22UlRm2CtKFLplScgkfZDX
mokXhzH3j4MpoK1UbPTwrUD3E08DP2hMO9/7FTflwU6b/f3JWnApIBYswOq0xuBbhMmKjKbMW8UA
seafA+0XwPWN1ds7HeWH+4aWhnNpSAiZZaerWr9lOOF4DuKDNSVbpUtffz+yIjBF8Kqd6cO060UZ
pW7S44kEwEj9GOKlzQiB9l+Mg244JNXIxtxUgiYlqWhPGAO3ldtPYxt9tKPsYwbF7X8zI4xEHcsw
rlLMjP2IDl5s1LtcaqedanhrFPpLkSDql7OOIAlLwA7z0l0cGCmJ/MYIAPyRTtw5WXAI8+lnLTcv
KM99zcrgOOCtN57l7D2PKvYQv4/1NV62xe1x8RuEyCNrKEsClg5c2+7Gre7kj3WYvaNevJYyXbre
rkYr7Hi4CiPby2XcHID5iXboUI0/1tO/XZm4eqJvwrg/F7m+bYzPtr9mfclrQGnEcYaHGUZAYVmz
OkmbqdEDt2q3NRqUf7P/Lz4/m79YScscB9/3TKCV9k4hwfbt/qZc/PWkNikj8TK9aXDTfM0sfakM
XGrW0yYKeMk56IjfN7K4Ey6MCGNos6pU+h5UpVy6mvZvYGrHLu/3f2GEgvtcpoTgWJR2z4MR6Pds
xLEexuZIiR+O6FdT8nHZoUnCMiOwAQBJGIkV2k7WlPHcZ/Ar6He+vBIOLs0Uz2QHEzzdUbi+Xu0e
Ha06iWxWO9vnyc7J98mab1ha8UsTwn4NsnRKmgQTTrn3/Z21stbLn59pK/Egt1yvoEHUwh/JmRcI
36ZoSabTr/sLvfDIgIzxjwXh2snlpEXXl1wgbzOjduXwUZKe1eGkTP+25bemey1b6bzkF+bmn3Nx
AJu4rP3Ix1wuf/AC6ljGWvvkypSJaUcAZ0h+A3dwE/Mhto5rLIALb9nLAYhRR2WPRl+VrIic9cdR
Gk5jOJxKud3HivSuMIcf95dnnn7hDXhlTtjC5IWbVO7iyPXMcacDRvNcR3UjbA91ufGif++bWz4x
/98NqrCdOzxLgKQ0iQCp3+fSFGxo1/U2hjN8+m+G5lW82Ad96w1cpBgy8x9e8C4OP8b96xNRV1M3
j/XChEVuuKqUgKSdvw/DU1m8ITFcroFGFrcb8dQMuIA6R+yZjvwwNK2BWoGUhkcvjnZN/vo3MxTW
fywIN78iaVlaAGp1rbzY9F/mjp/7a7E2BOHCN8cKzXJQqW4Tn7NT57//m8/rqFn/DtUNYakrKyPn
iMSR2+sED8M7vTdWBrAUoxPU/t+CsNJmkUEsadGGA7B8m3U/J+ND3R6kaq2isXgYL+wIKwGK0coS
nZHkjbqVvB8h2tVTtSkkY6Mq3bYdy91/mzphZcAim5oP7tWVrJOpQLy6Eg4tHveLAQnO3ykCI1Ek
e270CjaeWW7y2Kbm8P3+KH6nx2+cGO8BGrPpxwHwdn0SQ9SDx2k+7EkMO3XoNOM+sNt6W2mxsikK
dFjyJMv26Zjpm7oDNNoXTrPtTFn76nRxfcw7YGtqGRnv0iztHkbZ/KnEdFrVhhXtLaexoJIyo12o
Dkgv9PGEX4z0o6EHyVuVIsFRKXTtazw5ICgB1Z4kL82OuWqssWctbsOZLh+3Q1+FKTjPsm3t0gIe
7NZmetat/DkvvE3bDKcoXMujLd5CMMTOKR9aKsRqtF/6EIyiuOTqISrqgdlUBynIIcgsTeU5K4vx
ZKcgZO+v4+JuuTAqjC8xQl2KEowabY+0zIYujmC1Z3fZCDmDmSbiFlFRmJleQThIz64nIaQ+Suj4
ZPXD4Mf7vxgNqYmZ/R1eEBGkRMuDMbQpD3vHOUcesjLdt7BewSQsDubChnC+eiNr9ATAnDsO/dtA
mh5jx3xvRtnrM3fEuOR04Gmd62HCwoRJUtWjjwOP+oPsbMb/+n3Rg4eTno+cKTf+pzS21lqD/uL9
g2MwZ2lnFEaEzF0dWE1Y1SmFlviT3hzHtRTO2vcF9zNQvosbiUphPG397h3juL+T1r4vTL861IVp
B1S87H7npPu1N+viWZ9JRKHloFVLzEBNNtILckzEmad7w6q2oxdshizcVOYnYoPd/bEs+jA2E48y
JLVxYteu2ivkXop8jQAQC+mQb3LvVwdh/lhMh/uWls4GPOazKDaRAUTJ15aKdui9OO3BukBlWCbf
g8nYj7a64rOWUJ0gVdFhAU1D4UFky9KiolD9AadVBd1xyqd32tCX206K0o2n0MuQl8inBN2Oa8LI
+nAlMlnaGnBbzvnJ3/xowtb20TzzM5t61NifvjT96f4Urn1d2NhaVlYdoosEbp9p9tDWwp2lFbr8
8cK+RmuvqPx4jFwtoBlqN2ZnrflyfwRL242yIFTnwPNUR9wEqK4jHlYSuTmxvik+WE9tuh2qtdTq
UtyGJhRKQjMz3A1kOc5l2JloRXU9P960xtvGOgXxqc9fCsdB7P0vsPDIzfwxJ3j9yqyGMSb54yrh
R57tSvNyf9LmkyGGU4B3ZpJx0JM3RTQH5Escerbv6sH0qU76bBd4pKMjS+KRk54cYB2+135pu7X9
tuSJfrPEkAaHw0l86/SSLEWOEpHskJ1D2g87LVcPg2qdVLV5X/XOyg29Zk7wRZOaDjbEoIEbqP6m
6IdDbEo0JalbIx3PNiyQ96d16TQZuAmTxCOcseI7xS81ezTlMHA7JftkoENhJPbKTbF0osD30eIL
xRn+SPB5oVT1RtPVgRubNCwfp+hI7879UayY+O0PL169cgHFWmNVgVtkX5T8n9r/Pjg/7ptYmqi5
8unQ7AH6WnSpTWykhuNTPxrLp9x/GYJoxWsujQE0LRkvCLxmDorrq2EIgxQu+TB2s5KXlT486cpL
YWcrV8PS9prJJ5A8B75NfefaCtuLpJodx645bmsY4aJDE2zL5Hl4tY7wHGFeGBL8aFZIETuWorpe
HYDexNUKon/JiV5+f16viyVP4HDxNIPv1877yENW8pcsfzfj10Odr0YxL9qFFScfbL8Jshht3PP4
bDQrg1hbDeGw+20cpdqMPKib514KN2X0M8lpzWyfHClfOSNrEybsL2ksOkttsDW09IMS4rwY43E1
M7S8i//sL+EaAGg/Kl7D/jLg0IrqL4Fub1Lzbwoml4svuBTTaoMqrBmLXfyqpmzTOytX9K2o6vX2
FT1KJpdFpedJ7MaWc2q6p9h5krwHyfuYhz98esY9+veb/K3mPLTKYaxPTkpD69oZWlmy30Wri92n
WOHUJBE/wiu247Dzg5M/HRT/4fWeDUne2a9xuyKdeL3Hg8Qi76nmDDU4OW/StZ6VxT1+8XkhGkxr
pypVi8+n+b+RcYh/VvHeU45hsLJktw4atNpvbSjg9toNi0QwOrQrTQCH4hyliY0jvx6qCm3ErLGp
AuXBswkeDXczWIHdJG6okpIMP9fNvpJpPV0j8Lo9Qoo8C7RhCNDVTXiYjxFFTyrhblF86caXSntU
12SYl+ZqlpI26MVzIKgQzg+s0MUQm3rk0ozs/cykNbrIpSEg1gRJCZkaEsSCc0Z7punlmUsLYUC6
dopN/uqKCq/+CwOCX+71MdMQKyYpiawImPGmmFau44UpIhUD7QldCQbIIGG1I8XumilIU/dpLD5W
az0PtyebRA/0aXPTAI9OkeA00MYplkM/devkfQOPcVfTW2G+TV4P3WPHziTqZHus285I0y/NKTaC
xNVq/UMSvht4BKT1o96sxHgLs3VlR3D7UmZWRmVjJz4Zb8O17bT0dahhZug+7eEgOK491KA66VD6
YeFKkb0ZXuzm9SAzmmwvDAg/P+96mq0bDNjRDgjS0O7vu9iF5b76vnDeMmmw5Kng+1nxeTAeYSBo
hsfIeP96KxYF5TmvAFTPEA5FGA0NjI9R6RIRFadOe6j8U/xq+mrgCST3aP7jP8SQwloUleIpTmgV
rvG9dP7R1Y/3xzD/xutn3vXnhZVo+1DOB4gQXGRatnm9Tdud7b2aKWseA7z/kL6SSIbf6Ho/WQhg
hoVO35rVPlaBs4FOYvsXw7BoXgTKShJLFNpFZSwkNa3mroUMNWyPSfdFD6P2o96Xa/zCS4cDlmTU
PmiUpEVHWPW0KA0jCuPCzeMnKpivTub+5mD+/9fnnX0RgqTmlJhGzNcb47EKi40mF5uqX8HoLy06
uD8AkrS0QpgkHI9YSQKk81iP3B9ok3tonZep+gsnAtqCGcLn0pxjC4tuSKNnWdALubr8Dpm+NZLC
hWW4+rwQ5khc51Kd8HmPo1G4f+GhgHOQoJw7THiECqtsVjQEl4MG16rtSNshV8wt5X719Qsx+1hY
pGhWxIxw6RlylBpaNOUu+2ETh9oGxsptD2nV/dMxr6dwyK/MzHN5sak84trO0zATF/+U1bBVSe5m
3UfVOA8AJMr9EMWH+xYXdhhJvd+at4SIUBBcWyzrLGt8qN8QhE83gwbN31lKV9zvmg1h8lKZJ5ZR
Y6NT/gmrH7427fryeH8cCxfJnGMDaYXeBP2kwjawJZD4iFf6rlo8T9OLlLXHsM1Pcl+vLNHSdr40
JJx7K41siaom6bYtpMWbbFiLphdmC2EUcP6gygHGa8J56eDYp/V7lM62+kW2DpCu6mvAtEUTCog0
EtH4FtEzjmY38OLtpLPqvNejcaOa34K4WvH0CxM161H834gwUUmpOGlbY0Q3+02cPMO+ubIUC6eF
TmgA5ED7ieVE0TbHk1StzX3fNeUPjlqi4WpvtfaHHj3XtbJVM2TE/iJsvDIpOOQc1pE4KzzpHMef
KuONAw9VcMzWeL4XQJfz82BuaATpAX+KsAeqIYKqdgp8V6lOYfgjcI5+lu8VvSWe/2g2n1Pod+Ls
Q7lGyLm4ZoB0UROxZw5j4aTGYLFqrS98tzW36ZdhLZO39vn57xfubVLb1Cmd2KdJD+VrNdgUycN9
NzBHQYIDZeL+DEBwAzUkWI5TIQZLkxlym/lRCj/JwaYt9t7fbG/4Jrk152KFCP8niomjhBL4mSe8
+cYe+vpByf6i1spGuLAiuGfNyqUhqbBiVwct3ibFShSzuCL4md/vXajdhKBVG2ylNXpaPKrv8nAM
i9395VhyNDwTZ0HF+VEtFivHvsoDPQb1r7TpuyTNT7VsvqPCu+L8l0ZxaUaIjX2rrnt0kHlVZ+r7
LtTfO1L2NyY0C4Jiuomo3gkmPMuoqzZr4PbNn8bqtCbjN8+zuG9VJNAMAmMSKGKgV7dalOeaATcq
isq6hBZ25Owyq976CFIp2vv7y7I4X3+sib03XUni0S9hKZf19KC2yRlU6RpD05INkvXIFKBIS0eu
MGFwCCqI4GCjax5/RvLKOV/+OrOFoC5AL7FzzPYLrVYGgOGjuau7N9Jac8/SxoVb4//fFy4vdWgy
nlug3vXmRZ7KY5/bmwD5nvvrsGZFOH2Zb9ilLjMKI/8AYueTaa3ckEvbSnMABEGNAxPGTYVJDruu
zjkYlgo3W5U+GV760sjDQ+RI+wD4zoq9pWWBZwp1OvQpKGoJ7rfPnEKzPE4JsdrmbcsL8v6ELY3H
gFICfDj8Jze1JjmVEz0sZ6aH5tHs3tgKBHPw6+zCH/ftLI4DXQLi/fk6EdFARjslequW1LRCWNWH
BK3eQf/nL2zM0o0koEhLyPNvuLgMJXiyqqFkrornuLM3YWuuTNbiICDKmxVIcVqiWkjudCm9ygMA
rSrY2+a+i/SV/TufAtFrkfKYe3uoCtwgjSagfNZoD3itStpFPfA2xMkhbZyCtVBv2RJhHq2cRMUi
KMivFbu2G5iQHWWrQULabWae4FXF9TUz6vWa6GOht1nIKyKx0l1UTbuSNK3jydvaaFfmbil4hdSZ
2u/cgnWD4yngVFOHqWFE6gbGS6M/6MozvB9my0N/61UrF/0C8oU44sKe4I9zLx+bpMTe6KubDJiL
Vh0gEco2zXYszl4ob/Lp1TXCa5NCsCybZRAFVu0jtbYtkp1UrGzwJfeJ9O1MKEG0enMJKPDzaUre
M4XOGyk6dEW2teV+ZZ2WTtGlkXnLXBzTTh7NKIEowZ3KDx14K+kv2vmZJojXecDAY8P9f20B8euh
jy1elFX+NbdeRv1039EsbmrHor2P3IJGsvv6+56KYvtoNoHbe/67KFCe4Ht512X1m6Zfg78v7jIK
zKQ/QaMAPxRmSxrV0m4K8AZtIdUbv0HXvPQOmhS7yGWSMAkPSTFzxDaE568nOyRDc2FbuE1NNTSi
3KDdCqVFW34auzVk/NLtc2lAOELIU4ROpTG4rn+K8i8S7MvWZO5imZBNXtnbS9sOiDRPCzY2QaHw
AmyHwip6z2JTNKcpfrBW4qelPUE7pjqrtrP1xHhTCehdTgMcXRZULvXcA3Kcb6T/kfZlPXLjSrO/
SIA2anmVauu95HZ7exHstk0tpHZRy6//gj3nzlSxhBK672DODHCMURbJJJnMjIwwh4ha7vsrUpKO
FtEUqoS2obZL1vPUjyDLlv3FU7vradr9La18XsPWLZ2n4BHEawz5jMv0OzHoCIo5RNCN7YS9le9G
cu+DyJaCBTAhw4aUzz1Zi6/kiqsX4KlRxSNMiMpqDMrlxw6P2a5IgBv8XicxOK72RfoH+n8rXrG0
bEhyyWHisABM+XwrD34zj2YKxFCb0PtEY1Djah2wQeibZJpWIBhLHnhiy1fSwuDcmntLoOdPG6yN
19fARa7cD4tpDh9sdkjSG6AaV0smxNDG2Gzn5Djqzl01V88x9AdSYm3amD4ObvM5buvQG4ynovZD
Lau31w/GpfsDIFrZkY4tBiTg+WyCgnuK9TxGE62bPE6l/62pmk3sWR+5p0Cq60poIyor6qGYet5I
gaTFqs3Fxml/jN0ft1rLSy4MBv4NljgAyiSjhjKYMjYKzksG7ORsPg9Eu5nbASzSawXyBQ+EGQfS
Mwj6wO6rHLJYMDCwD5gzQ/+SjiBBr8YwxY4rjdd3Lw7onaVYBOQ1ZLn/fHFElQxp2YH6wGyyGyqs
fWeQ0GydlcT+gpcj9AauAKSNEEUmihlu2CDBAw/hUfMONNmvleMXp+u/zzvKJhoZ56QQeIARUKhU
7T6vp1CPd5P4/YHZOrGjXBdxjMCZcdBdsByBXOwHGtJffraWz1nasSBsAaMwetkBwFBptiBM3UDl
gIKQovyS9V99je3izAraYsfsapORORBaExj5s4nXwPUhLk7liWkljOkyjeh0xEq1GTpNRhNIk2Nq
WRs+rj1r5JorpzpwoxL9gTbbS0TjJMZZq0Ep/2Rb31p0qbFGO+jlJ1I9M60NrY7fdGtaq0uDA00z
yCvwT1mEPff2vnMG07Fn7amy7G0y/9bbJzGlYQ0tiXfPIlRQsX7Iyzh4QiuGJmF2tp7WCGdzEaTe
HTHi7dynh3Jaq/stHEjyUIW6Lpj3DHRDng/JpjY6xkskN/jUbsEycegB2PFrsjKgJZc8s6PcwWOV
TRaJzeTIwL1kzMUDGOrvR73dp/UnLTWfKsPboXZ+aPNmX9R8f30+F3zlzLpyfnRZHRd9byVH2lmB
DcV6nidoa7zL569+jLqHDnam+dN1mwtRx6lNFZeWtQYHnAuhjuu0yBs8Ui/DG478cOduP/Py0eme
rxtcOCRB2wdpMwC8JN2VMsihyOquqNDWDs/a5FW7accv1y0sOst/FtQhxbgGkrTwMY32tyF9INYD
039cN7E4a0A2AAQH8uRLspPcqgZkfFBTKZ5YDdX7LTU2fv65HvbD2i25OJwTW3JCTx6N1eCDT9PS
USSs79gdmAzscSV2krtHOaNQdEBmFdRMiCrUCtFoov6Q+AT7eLgzsh3LH/TqYD+5HylFnRlSjl1h
NzQGYAQvhUwEet8Hk37M/Chl97ENdRs73XK3D6F0E2bxilMsut3JGK3zWdR6g9qxLLVafjRXEAj6
dd0j1uZQWSWWWiXIqeTDO9265qFxwrYIxR9/jQh3cRyS9lRi2lBVUy7nGq3HKFNyeEOcaYfRE+mB
6/UYXB/Nkn/jkQXJdFzMlwWpQS+8yh0FKuC+GO8tK87Cykm6veckaE/2crbNxOzvfEje/L1uecnb
cXX5IAsD0+9FqNa0ttnW8jHpa0/zOPyKE/cXAvgPGEGiBJUEPBjwj3NnaI0WxdcRGUC9/dX5WpCN
LyP9QIHSBYOs7K1D+g135LkRUoyd0054X8VZG4ykCtae9Usuhwteckg6iNHV+Knw3FYDpDE5QkVm
vEv9O7veZOXX9we1SPYA3AgaemBV1IdNn9ZlbWYF6grml6wB+f0aq9Oir/1nQGVAxflmD7POkQlx
fqfQ1eLQDAIVEqROw5Fsri/80u5B4U22IGJEIG85X5M+Z63fg1YdSse32tbzbq5/fsl50fOO9hsU
3y4rb6zU9aLoPe2pNoy/U4W2OX/mt5xb5sr+XAjx8AL815BadAPXodXREtCBtk3DuY0E70IbclOM
HK+PaGnC0Jdtyz5mIEXU27qb9NgREy4fj5ZSk2ry7pLZKKLrVpZc4MSKemNzwvyeZ9j0rse+m5Z4
zG22K2vxVDC+J63YoDq0EmspS4WSj+QLkBvHQOPexRPXy9Ck46cNjyCGZG1ADLUB2osEKDWuGFJ2
6T+GoD4qX7pwCXVsOc/TtO8zHg1jnn0uSAopqcppnt0ZMktdPE+buPfW3jfKsv3P6FspCNWzi1J8
Pje0c7qCR0a79x87tlIAWPu8XM+TkASqJTHp8R6NhOEEA/WC/ut1h1icNDSAQZoAwJWLA9ovyOQ1
NuWRmZGfbnXrO6HGi9uW1Hfgqt1cN7Y4Gtk5J10Cp7VypRo+7UbDn4tobL8BUx8yd41FRG10+Wc9
EH0YYHBA/Vo9RNs+9VnN2yLCg4kFfjk/kdjbe2m2s6GGgULRrhGfqmAKnHZvztoDGHmfat07lAQo
5uujXZpaooM9WzIPg0dMWbsxASd83/EiEjmUeDs3LiCVlhp3cF43cF3wArIS3eYfMApmQGgnGkRy
KqoOE6NZ2aiLyGPdwZ+M71npZwGgHtV2rN2/fcK07XWLS4sq0S46iHNw/ap0hDUH4aEuwGPX5MXW
T79lfK13QTmD39YUGEEgwdFjgAe14jaVM9NOjJhIy9ub+dZIdqa/t8T7rpR/rOB4AigN3B+QnTyf
uWGYEs2sbB6BD+xQd3w/6MZjqyX769O16BUoHqL2ClgqsOfnZtLYMAB28nnEje++k4S0LDbzpAFU
9avga9wwi2tzYkyJjGxLZAneIzidWMjIX9NcC1+XDIAHloDEXap2qItfCmz2muQs6o2blN6981J8
WxPEdBYKbEib22p6FPU1O4HQWx5JpTwHOSoXb/Xr67E4gv9MqOB5y8jmnII5KUIauLsp9Ga8QYZ0
LRxaWnVkRNF8qUteQRWx1Q/d1OiNmUczwJ1pAL3QbNNwvYJoYaffDsQeoXzcO5SsjG7p8kUMBmIr
lKVwGsrfdXJ/UKjCsM4RLCo08GZo1beqGA4FG1fMLE0ixJpQ08UhgHy24mfunKTGjOAiSuMYSQ0a
DmvZvTUL8s9PBjLRtkhYBgudH3gs6Mju/W4gtQmxNDIXr+I6CKqrCWB7LJq9B7bpx5V3kBJ3vTky
gC94oDjIFV60+zOrFFkLIsNI2Pdehh4vl4TCKgPcPol2X2TlBw7lU3vKYUaBj0lLH3KeHeXB7DSb
Zl67aVTxrosxKb41211FDd6xSE/dQ9Hkh8KGPCnPdn2KniCnLAJQ8hygzAnSw/K+d+sHkQ67pms2
fZy9r1z5z2/BaaDDCUEUop5DWmU07uDL3+J0O2ymlwQI7Pd7CEr9EMxDbIm/FB8nteaUFe/zaPL9
9hNpbPPWc8VaSk0m5U4yRG8DAbuADMhA1n9RXNMqpudZPOdR3r764jmhLwBGG+yhJPcdEUGm/b0+
qqWDCcEYSq/gVnERB5zvq4RkdiN4mUemX/OgEv6BM/8mydlDOic3fbea8Fgc4IlBZSNros7Ac1Tk
EU06IJAg6Zva4Fxvsl9WVtxxPpMA2kp1YLHxIwt4YlkJjUw+zXM68zxqIUZsbRL+vvf7P0uHhh9c
hPJVqka3VW95sW/UedSkn0z2miXvlLC5MKCEDqQDA1LWYK2EEFPAc++u19kr5KSfr/vE0qUhGWNR
w4NrAKt/7hNszGwLMEMskQ4q/LH07rJhPoAida36v2wI5UwLeFCsjHKCeNB+6XUNvmAQ+8Gd7M+p
zTeuVfy+Ph552F3sKSCO/p8ZJRDPRzDUOC3mjThxkFAzpDoPwfG7haT9+9IF/yzRiSnp/SfXlKGj
N5LYGFHlGJuBHAvZe/S3qddSOddnDsnxczs9cylnJXxZE3ce3enNU+muIAnWTChRN9rb/mfCbQ7m
sG9/m2scO4tnz7+TBazr+SAYGVib9/LsyVsr4F6NkIhEFpT4XDo8o+lwbdaWHQHN+6jVyXqCHPLJ
6jgJq7wMWs5RA/m6BLrhu8QJWmd/3d2WQhX09aIFBCEXnhLKkYpM5aB5tZ5HvvYNlA7l1+ufXxyE
RP8A/oDbSMUYtYnNxjbGrFUOq6R8yY1lx5/sot86oltJP6zZUlZoLDqPO1ObR64Vgk/YHoKBbOs1
xOGaFWXCHJ/788gr3HnQtA7a0n8Qs3fTt/YnRuI1sPOi0yHPJuUFiRQAOfcBDqDbpDeURYm4ZXnE
qyms3dvcTEM2fuRCAKoD/ib71dW3OLXKzjFrziJvvDHSAwuvO8LiBkW2G61Ub3Az5SZ1c2euWYLH
UeP/1LVPVvUqsi/XTSyuDGqHKIrZaApQO4viqmp7lmIEHQ9ncgPkueCHeY3EZ3HDoGrvgERO0iso
27KkFhNULknH6R+CRKRbrJURFwcCIiKkBlGsR37kfNW1OPXT3M1YlE9hSUI6B6BiBffl9elaiPJt
WADvPYIpctHVygoz1qH3k0VGX98ktY3tCZk28BWPv9rRe3AL7QvYMN4JcJR3zplVOfaTU60sGXNc
SnEXaNMNYDMg3S/mv+ao/dSqflcmw8qhsOB36DmSNSPEOZd9+VUyxmLQc+yd4rfn3TVVHnjF+y8f
tH/jqSSh1mgGV9aLjnZKuIf3cm3t5/lR8x/T9P3HNB7jyCjBLSQ0Rjl1qq5nBQROkFtgUCmAHsN1
X1hw6rPPK7vTK4oqN2N8HpjJid7ijHn/99HkAEiI4eG5oJJIdCKZGERmsqizwmYK1xZg6eeffl6J
mfqq1drRwecp37LsZXQ/ECnZwBvjyQ2pKuSDlU3vabgnK/SFRK1WB15Jg9ZMwMPOAxeabNenamHz
g1xF3sgOzrKL7ETKxwqUPXMauXYS6LQJTZBw6yNaRMy1EH3pBJAkyR44MbH8KkK3iLVyJrRPoyq1
Ios5B72bQ14MbVCKYm9m6R4pwR/Xh7e0HxEOYGygo7Ivoho96QuaalUaMY0+jb55N7TNC5i0P7Bf
ANHFGQ1DzsVdYGDSPJA+pNFcR3R+tFYWacHhpAS3hFHBGZBNPD/FxAwaoqI3x8hsdt73dI0/VtV/
kafk2feVE4V7Q+3W2gzqcqMPZr0LK/txNMO28QKD3wofCoc3ev9gaT5IGLfXV2jBAcHxjNw4ZJOR
XlazExwNVkOWW0PEIY5Nhldm3dnFU+xE180sOB8KUUjtyBQj6K+UKbT4PLleQofI8m+1/m7K8qCa
f5jNsZ6+Dtka1eKC28GaB5S4Ac7fC9lsi7MU6naWiLifoJHDObYFeUk7sTJ3C34BpwbrK56j0BpX
b+6s7/K+EJ2IZtsMpuSL27yv8Cod48yAcg/4fgcdItGLqCkDSGfb8+b6qizM09n35QBPrue2Zh2x
5fc9/otqm1HfuvT3dRNqA8fFGORvOLExZxCVK81BRFqhgXjdDnQ/nH2IXt47Ott6BQSQ7x1njZd3
wa3PRqYEHkmn8wKxjYjQ1hlMZhGwGUq3c70Fa+n7TwdAwIAqRuRh4bZW3rup3w+sNCoQPzfPZG+I
z9cncGHnnH1e2Tl9r9sxd/H5CcnKfJ91G79/bEkImoCaf7tuS663ko2ALU9SVoL1AkHO+VqVrk1b
qyxFJLQXo+ObSue76xaW1gV5bEm8CUkLEOGdWzC55OhqzD5i3TcAwQLcw4GsfE/emkTw0ljwAJHA
PFn5U6utwCdlJjQz+yhJiiC1X+cv10ey8n112atCE/ZIWR91x9bY5Gsckktb8+Tnq6Qdg1XxnHb4
+Ra5SbO7ebxt65UwbWEtfDwJJHUcOp4xSedr0baj3rmUdVFq3KK8x6xDOT/ytZbkpbI3zKC8gPYg
KNuradwpZ9wwuNlFno0k8TAGcf2tiH/F5peBveRNUGyFE7jHlIWJswPNBlnTOb0cJx5wPuh8QEYj
+0Lkn5+cQGKwiombCcbZvJbzfu5+luXD6kV66Q/gAUcfg4uSINoHVYgHfkKJIMdvsU/dAHCpIF1j
K1yzoOyd0axKv5YWpAJlF1Rr+OrF70sgHFh7UDVVe4EgOVuXema2Ufql1P6M5c/rG+bSozFBmJs3
P7gMAcyaNaLSsw5wjoOdhiULuXhvHIjHJnA8wLrIIsgFO4TIugmYlFo7OntfgF9erHUNX0yRNCAx
ieBtACpSPSCrmOpoGM/jI7svKQhhVh7pF1OkfF7x1Lou+CQIPk/ZxujB6qr9puS9pQbFhrrrUQHL
uxg6T3FvBaTJg2Ht7l2aJHRzYMOjFfCSo8O3WqpZtPeP5fQz9rY8WcuTLU3TqQF5ZZ5saKf0XW76
nX/Msr7ZWkJYm6Znw21ez857EwqYLSm1B3ilJ3FIyp4rLG3MarP0j7bxYOhlWAOtMEwrRpYmDN1c
4KdH7xgOKmXZJ8ogNVpX2nEihb4bE4vemGaRf2BzICsLcWH0aMKLlWBymJuiNZuaolM3/4YcyR0t
zffGq5gtSfODrmMYuqjYDXXhQobXiI9ZR598MTyOZX545ykiTbhIxKFTDHVIdQfaMbVtYB7jo13Z
B9Klj8yk28RY415ccjHwD4C4W9Ip4DA8dzHWMDsWuU8j14vjZ5EDEdilRRdCQ2itBWpp9U9NKXUZ
azYgUiCSJNrY7avVvl6fr8Wvvx27IC0E8kr5OlgQJ6c2GhqBIEzbzrEzb/u0X3sJLU4XUn0OQASQ
flVfkb6RTnnnEhr55t+G/azjLtDad5dIZGpPB7cBtiL6ftWML5tIn3UeSyLPLVFcCLvODGxSbrps
DdUlV/csDlYsyUk9OWDE5BqinrMEuFAz4l77ovfzr3Gcfyb1vEXs/N3vhr/X10nu8QuTqKuDwNJE
96jauTqkmWNOMRxuMmmYIpudk70+PaTuGu5KbW8CfgTTeGJJce3Kg4a92bg4B6zM2pPG/JMh3bX1
qO7srdGn4ZiU0y41ihkg/7oJOGDtUYJDZS0htThkMC9LsXMgLtVilJ/lBU/0lkalT8K6+KSBXtyy
v1v+ytQuOCeEZsBVA6ivDiCBcuMZ3WQaI+loZDgxDa2UG3vT72lYVGm3u76KcjddrOKJKWVuodTp
+KKaaDRP4qhNUxGWM8uCBJmckhjhzKEHArQLE817QTxyUaGZYONxhYYDdW/wrJrMwda0I8QTaADO
1b/IkkckTz9n1fx76IwvXtzYK+HKwtkCQCIsA1aAOq+KCwcbTJ15fUUjkAIeErs4NCRdiVYW1w7s
WNDHBr0UsKrnO7EqLW7XTkKjYsiHDdrVx68Facgm56m3cj/KT6lrJ+uWKB2grQaYk3NTfj3qCO9w
hrlu1t6WjJZ7W+cgsNSscYvW7q/GWK4pnixtAdwwEhGM3mdc/uc2rTxDW21r0Mgakw2zzSdC9J1r
gEMrbVZgSEszKTHueAnBkqMmtWMvHxAc44AxyY6Ix6b/1YnDde9fMyFHe3JsAv6EOlpOk6hueFDT
19Z9cMS7Ue3wt9NxKB4BonCbIsSn4AUaAJZh+c9EvLt8KW1IOI5cEmCqlKgPiheDJTyPRp3XbWf3
oYF2FO+T9yaOFCtK2reuWd9PAJ5HVtlMEA9r2E3h2R8Ils/Gorh1GxtzBVoCWKnSn2Zt3IkS7/AO
+f8PLD4gRuh5x1GOYPZ88TtRmZWYsfg4AQ9pFe/yOtkyz/uAG4PqWWo6oRnpIoqtUSmdWzBDQY8C
2gBGW/BtMkxP7miuEUsvnW5A9qJELseDNPL5gBwX/ampW+CtR5NnbjuS52jlyFnaMOCzk7w2KPdd
xMtJj4KM1pXxkTeTv2nt6XdOZuMuqdO1ktzSQYOoX0pH4ll2AS3I49ouzCqJj23L6tAyG7IvDRoi
8qxCB6u0cg8uzR3YpSXrJ+oKgDKcz13VuMKKGxzbWbwX1RiIMVvZPEtTd2pBCdFmW+usqYYF5ge5
8wjRm1ysDGLJBPpgwU4AaW/JwX4+CAuPF2cyUpyY8db5Gec78uf9W+bUgBItTHhDgciL4ijLCzPk
4CbBhoHiSWlRc2UsSwtyakrZne6k5SQuMRY9H8I6fWmSrx8YC3YkcPbo6Uar4/lk8aEgZlkjAEmM
x5zdmW3UfiBzIeObf01IHz+5XioBEaK5crRj7Oth1iOFRFd6oOUX1BDg1IKy4g5tDIj5YRAz2H4G
I0znautCGIp30fXZktN9zZCy8rM3z6ZZY+W5H5b5bSUefXYLoBkkfFKGv1c2y+LqOxLzJUkUwXh3
PnOF5aGcrGFcHHqExSYb2eb6eJYMgEkDD2V5mgGxe24gy0g9o81VO/r2q1G9/r3+9aVlwXHvozSB
jNJFEFjStu6REoiPmvMrns1H1kEbiAQWCMGuG1paFmLJciySxXiYKMOAZKTRpWmBKLqouAhihicR
EG0gm+uFDY9Ipv1kj/xTXlXl3jNidyWKX5xGiTiAQKYD+Rvl2CS5zjrDYdrRhpTobJQByT5wSyOW
RuMKFHDdi4Azz3DTDU2uHSvX4dFY6vEty0rrwNuY7a5Pptwsqo9LHgHUYHwE1SoRjhT5KEQ1a0eK
DGNRHzRkZAu7Asn5d+zklZVbnDkPqRqAKHxJDXbugG1Xzh7Q2xq0JLeu2CRrTTJr31d2UCvmBMLo
HRyc3rtt4NYv1ydr7fvKyWNVBHEAWrmPHBqvIgPi9Pt1A4Y8Ui6W42SGlCOniVu/a6WF1AsNHhhp
kH3RXq1IezXe/ie0jWYHzV+QVU1pEFuH+Pn6L5BLcPEDJM8YwgGwt6ikBVrqTVYaCxzf/TZBW7cf
GsWKyy3MIjKbHoAG8i0MFqZzLygGnfLSS7xjSZwbjPfBit3N9VEsnEVnJpSgfShQNZtszT2WifWF
+3ipJelTP2ZFaLjjWsVn0RgCDzD2QawQnn0+nloH9W3jlBhPLW4and+W89wHY2PdgHRnbQstrA9e
vuCCQ9O6jUSx4oLE1awiQaYCMsPdrijdmzYRIYv9lTNuyQxQIEDnIawGTk854+qeiM6bS/foxg9m
8mxNT6L+eX2NFk4ejAPiRYBTopCtRp8tG/tyrjP/6Djln4IZj1rSjkFmJEbgpdqz2awJWL+lVxTf
PrMoHfMkNGlNq47rNPWPQz/swaK3p6TcJtx7hFhmmFJzUxP71imcZxtAlIo2X3jVfpossTLwhfsL
nQQorUPW0sGbQvGXdkxmC8qZSI7j/RqUQ3doZv2G83Rbpebf3JqSoCnS3Uzdr9dnfOFwQX8d4mQ0
XCJYVvMY48BzEIbZ/tFCT9/eohl/ambwF5loHw1rZxzvDEmbCHX3NXGLxbXGl9GECeugKjmfeUj2
gR8v1nyQ8PT2/QxI8MGpXI4Kqa2xO580wgwgOJ38uj7gt+D/YsU9ZImQMUJrvYoCHR03hao4SnXa
7PR/R8dMbox2rL/zmkEDmHbpQ9xTFlKzrw91PfItxJRt0A+a5Qb/VR4aWu0GQj4pDSzZiFaWPN1Z
s3DXaNOXzhCol/z7Q5X91huVZQ1p7B+Bx0jC3NXYxoXM5vcmE4B6wZO212dmaX+f2lO2glEPgtZ9
Gh+7CSyPCbhC7KBov1w3sjYo+SNO9tuYDLHDRhjhLHDNbeLtShHO7spzYOk6kUzAsqiPXI2a0hDC
8VqzoP4x76ZbdOpsptl9fzz2Rjb8PxMqigTKGH1hVZp3ZF3yx8r7o2ZqL7bfTSvx0dKqOIDEgVgJ
7SVEDdCLAXo2YOz1j4J+om0W1KO9o/2f66uyNF841CHCJVFfFzDMzOxtNhs4BYsMmfzcxx3/6bqF
pXU/taA4lzO3uhnnsFDOh8o71M4v/mpZK3O1dKSAYQ77WtLZXcA9eeJqGst871iVU9gAj5v5P4z+
N7hCttx8N+gCwsBoLpA8zWjEwMvj3JNBssn0MjX8Y23dDsUOENnrM7a48EgtoYXJBsDTVEKizLfj
OBt0/8jA8rltY7fApmTxfmy8bHfd1CXUT47lxJZ5Phb0R1KI1g3+sWr1l6SJP9et8zD6w21RsOcs
IVGuJZL53N94DRCN160vDhQakgBjQmAVWadz4yJptamdJjhfbxVNYDOLvPaT43935q5eiWEW3fDE
lvSgk+Mnyxp79glQjOXLbLGgtH+melCvHA2mBA6qVwxYUUGSh+oVvFEBFgI53UHpJAf2wK3M+3zo
6m0K5tuHsRjpRm/zadPUDnmZZ9+84XmP9sSZVWGr8fqBCJvfOESIzTi47pYxez7U4zzfcYJO1pjk
ODNTZm54ba9p3C7NjQT3Oag1mOCdVOem06aumd34mFvZ3nIOhByIXm9JtUZ/tLTgp4aUB40xpDVa
Afz4SGxg2FySODdc6NXXOh/LFc9eOtggsYpUIJ6yALIrQYZWCiNLTR4fx2Fn/KjylT26+HmkZvDo
B+AAVCXn7kTQWV2ULSA5Xn7nHI18BZWxGJ0ClgbNDkDxUaJXzgCvHQ1RcRuxSkqnZ6fs8nugsTM0
zLl2ONG0DgY37+8SXrpRXfHxxRwy+2kETn/HdUNEkChb47leHDJEJKBai1Q+XjfnQ+5oXCBCRxrf
SjY6CfM1mfqlgBThP1rQwI8MvKkS9cxemXVgbkc6Uit/aHN9P+np/ZAdO8Prg4ZXf9N4jdhw0SQK
zA5a92QApKxi3oP9T4zwx5S9EjIGHfQ3uP/TmLxAb4ywbz9wCIEzGYzuyFQh7FZWFXTGE3VBwnS0
5mNvgLBT+1HoWyjQhtcP1sWlOrGjnOp66WhpS7z4qHfQMk94sBahLhnwgEpyfGSKJM7q3BeKbOis
PkUwN20N68YrV2Cua5+Xf35yWBPNbCC5jd3lz+D59dvxU9zEK2f1mg15Vp3YqIchizmFDbAlpuNt
ukpGv2ZAud1cP0/mysActY+6eIZiwPU1XjpLT5dAObSNpECjK6Hy0Ob3tI1/zJbziXr11/8/M8qR
ncRFSyYKM2mxjy1wnoWrinCLI8GhgroN+DEvcsV+W1gFFS4aDLyNpx2Eh7LazfVRLK7FiQllFEXX
NV3bwkSS7AcrTI2VSGbpBkXBCRcNVM5cFJ7OnYnnTjaOQsTHQd/HFGWBXTP/qNlKG+OiFXBJoVES
AByETedWrIz7havXuBT6MHnidtA+gz/w+kwtYY1QEv7PiHIm9lUHHK5fYV90FNLb4/iMoBsUMznd
TE36kprOcci9b3aX70vCdmjZiK7/gpVRqvdMbiUunwV+AC2q27Eg90NhPTM6bpgPXZzrthZdDxAj
HGEgmr9AWGR5K5XekQTp0qCf9mA1AvfjR0z4SHd4IJQBkuN80XKft+hHxGM+Mf+maQLiLBFM4Gy+
bkUuvRp4oksQKSTcL4ATKQ44m6k2VnjggcbWYT/MpBq+MNccd7rbGbe0z7sDsojZRtRotP2AZfAG
SEJlxHYq3NZibsYTD8ccKO6/oRoX2Zm1GWf7S1bpbgB0xKZo1/h5Fl3EAf88bm7dB7L7fE7bzpot
t59R588ncTByPgXDCA7n0dH0EGnzZnd9jItuIuVFwaQJNsk37qKTu8LoEI5lKZJ0qfWZpn+bagLP
wxp/xdIZBZ5WyUgH1A34e88H5SJgZWwwvSOAb0g9jVvSr/F3yTtB9ZITE2rqQiD9nmmZ5SGf/4vR
l8EMqjisINQ11N+vz9jKYFR/NKk+OOji8I7C3Bhe+E5dWQmIBAjj37lS5YzyoXG0DnmAY+b9HOpv
7+4effu87BjAlYSwUDlotZwheRk7Hk66gOaBGLbXZ0fxJwusgMBVmQBd4ygHMFoJn2qzq5vJAZ+2
2+150gUgkbHslfhA2SNvNoBGALIRGXU8R+VvOPHZQetSggQuPQ7FFBj6IzfARI86mGOvwHuWDMkX
r6zCLwCJHQ97nFQw5Br1TZ06N+U0/XGEsx3ZKmeR4lZyUEhVS60YkN+hKq4MivqOoAz8r8fSAO8O
xmOsXH9rBuRgT2bNT2fwYuleehyIHuLOKcU7y5L/G4IngxHkkFC6PrcwVxRd3dROjw0ybppeBL+v
+9bCckBnFWLo5A1bqiZVKJm7zhMCYiYT/4NkWehCmUXv6x3+/5WjX80evY0FLdYAJ8GbQbqkHFl8
zvI+diDFGIv43mvKP6RGZEJskIMWt3XWP4gmu/Ure9vhOb5y460ZVy8B0D2JksdNenTGPkA3NAHb
U1v8dLU+GPS7Thu2Bfme0Pc9Tf43ZLytCGo1l1VrhtekTxmUrOqUBuW0H/V3wqTeLCB1TWykFTCv
KjC/LQYfT1KMawKrX9PeuXO8Y36+4ugLRxCwueiMlyIu0ORSdhJOvjHVocB1rIj1NLX2rVEb+5F9
QKMVux/E8ADMIpOpblg0+Tml5hjp0XIPLd2UawGccqO9TRYkDRFZSfGey174WlQtHBPScjkPSb2P
xcHkoUabPSfuypQt2pIZMpxyks9M2bkWr1sdb5UcMh9lKNvhM7uAzTn0eRM2a13+i/6NKB9Na3hQ
SIah84Oi7OIGBdE6h8wODbSqChPg5hJh4FgaAjMtA79/6vw/nKzJSry9Vk7ChLdJBUuPVIcB1dBF
AwoIS90EVZT8CKFuFwUnkwVJS7qDTsDFOcYN6NFF42wcq/JuYyD1H8WkiQ2reHPwHO5tSD+Z+2l2
3JcucbNPYH8DqchY1Lu69P7Uc5zdumbfbSuAEVd255JXy64vye771sp2PmdUJHMTl1V+zFGay4fx
Fzf6XR7rP6+fsWp67p8Z+s+O2jk6oYkN3OBYG89iYLHKjbu2Tu9dCHCUT22FkNSu7puh2Iyls6mn
eNfS5t4j1e76z1i6rPDkxLMTsGeU55Wg3ylqKiqN8OM0dPsh0Q7JB+QUZXX4Xwvm+Xy6Y9XPvQsL
rAxa/a6399dHsLRe2LeI4z38BWGH8+9bTW0xbDd+7Pl827DPXiL21Hy9bmRxmhAt2qZ8plw88irD
zDnIFPmRoLBcaxu2phSsPL7evAH5yn8NKEFDWoPgsMphAFq+u57122EahtBlnh+QUfvj2Mlt4Ttr
LLmLTohACOhKSSEKrMn55I2TI2oQ0LFj3JS4dcHmnr3GXhWk+R+Sgj6h3TNy54snx2E7t/6dQi/5
+sQurd7pD1D8r2eiICR22TGt7uPG33KL7rx2JdOuNqO/za6HFxFYsKApeoETg3S8Z7CM8mNpmxs7
6fcurW4AIbh1/VcutH3MzJvBp5s8HjY41W5nU3wdWn+LntnvZU//XB/zUngFDB5yAgBOgApZGXNn
aUnP0QV1dPss3pgsczc4qY1t6rg92CCttTrGwhyj/RNNZnjuSoU65RbQCm51rV8WUM7EZeO4Yep+
WiWsWBgUjnmot6AAhH+r1Il6BsI0Y8AtypIq7CF5HvCkDFvPRmC1Rge6sBvPbCkDmvOR8BitLUe0
zNgAgq+1Mi+OBeE16JJwrFwo6YKdq3b+j7Rva25UB7b+RVRxv7wCvsaxHWcmM5kXaq6AEEiAQMCv
P4vs78x2MJ+p7FO7ar+khrakVnere/VqTyb0nDVojmueBf2jyNdYLpnGt0f/xEtiv/4KmoYDUVNV
GIsEQa7+pCkPWZH6MSY6JvTRUhsfTOO7vn8W8aVy6pBV3zr53VSH1X1tnN3Mq98w0UajAfzEFZSe
u3Y9PGlLJPYzhu3dEifm3zQGF3PvMnr2VCXwBvTWXNTyqWWXOHpZnM015VQaL/o7aRPNcAqtbm0v
hbSUB/3wtYofeP9NVX5z96Ee21OjB8ow7EySvZ1d7m/k3DW7Psxxo6/efaWGSIWpkK3Uzw33KRry
vJf/IgKueqyzmpYzSSpI2+bDUOOs0JR+qmh5zjz9hJTd9v8mZvImSzpWW2kKMQk5qPShQP9kWy6x
HsyEwsgpgLEBg/1AEDVFXWPkNk8LCzaZu3nYZA8pSAP6A5jv4o/lkd50AgE3PojcKZ4rEwXPOgdu
y4WPo2SN3iF34f7MGYvrz08UPDFRGNANrKMk25SGqvtYm4HoPh7leAD5wU8jWYn+p0mUA43whCH0
7MxROaU7WW3LZsFLzunvtYiJcnlm35ZOBhEsOjCMzKDxY18ttYzPWRv9jeEQXsJRzcluqaXdm1Jz
8C7wU+cQL5U3Zj+PmwHHijcPMjzv76DikgbYiT47lxyI2SPaYv2PX43xaQCAGF6KN4SaZlOj6UGV
2VmP8zCL1YC2B3OJNu0tApj6BTTUgHYdmC2k+cajujIldaTbRZxhl1i6M/mfKP0SVbbvlV+ICZ5Q
fkE/rEUvlnaym3XXfElBD+VaQ1ASEmR1E6DrY+N0yb7L2XMhLvCXK5FFfmVjsP1wYck3IU6id4Ko
2HNi+8Ra6juauxOgdAJfvDESDZkTM1yaknEpcxiQogG1heqWgdIx7eQMZbcWdrsUEMzKQ2QOOBWe
MOBveL9frekVZsVpfk5xGj2SNps2+Yo5fPfPXhu15+ZYrsSMP+PqWNCqDBhUl+dYVrZH75PvxvmR
KWUAcpU1s/JNgk4eNclCQNIfEmfYG1zftYW3cjXyxAhJfaHTY5PyFTfsR7t0P93/gXO+dqThwFMO
CM6bnPCYSdPVPoIH0kW38qTxUhS9vu+z3DzGfXnWe3rgcd8+3Rc7u/tXYieOT1PRncMJxNI+9p2X
QWX+gCad2vx8X860rvhmyVEbBZgFraC3eOMEHpwbpUXPRk8eFaXYqFTbpFlXIYvrIquQIY9nIljq
T7inn/Q+X7CQ8wv9K386ypwmfak7MeR73bPRXWIDEI9A/w9ptXFoILwi+FQAY5+Y+pTlZSnMrMAq
0bMpjjz64vLd/a2cs/XXMia2vvSADdKLtDireOzlyk/uPOjpQlJ/zsFjiAPKlniU3wIqy7r30OVo
52dp1kHn/NQS+MUy2mZ15Sdor7u/otnQ71rcxLMwAEhFXjqwAVoctjIJkDpHjsvxyfCoIebDuWH0
5940H9vOQQvswo7O3b1r8ROTx8GtrOY6xJPG8nPzufUAu7ZS1EoyvyafMXtwwRPNGaNrgZNbZ+YS
fA+Inc65J0N1qAKuPmtdsVIKGmSt9DW4ikInC3HI3BVA+wao3cZm7BvCEtBiRlQZRH7G/MnANfY9
/a41zkhbcv845+UAGzeSIwHJNVmdBGSNDzYsus3kt8HyHvICRWiigmGgK77dlzVrV0aM3/8Km7iP
mmoKA10cUkjVGrC4sQvPCGsXpgV0a36rP6FtXiyV2+euINLOqN6h8IFgaKKvvaXUAIlhBLpD84D3
MFvMzz4IWnmzmGMAgWfsHDrNsIdGGgNLz0IJALbQV/d3bjyFqUPESDfwlY4U5kj4TxwiBXOkbneo
pYHEJeePZb29L2Buk1AOQY8pMm8oM0zUgNrCE0OKefStdWnZTqkvHx3U87ZFb6YWk9w0ZGVGTbxy
6oKJjrhGlp51DHtpvzjpgtOYMwwIgUaH9YZzm+xR1KU6S1osoYiTLRRi5SbdGVmh0KbD2UCAnQ/5
5f6uvdX5p+dyLXOiW4S2jl6meQr+Mg3Eu04YMzU0Sif0UkwmRnOO0ccrj+vI9g6rqMh2Q+cc0ije
uYIdcpEcck52hcVDQDhDzBFADkLb9ph/Q9EOAaRxGNt2kGVdwGrvAd12uxKDltT8g0S1/xzNOJsK
jA/gaJmi5N22H+LOE1hGu2vYymGbfKmHa06Dcf8A3gRBIQzAaGWvTr8F5N9yU56e4yZEKkmxF27I
XAkGM7z+CpjWaj3FiShPoV6FF/kWEjpV73faRWblylY+C+VnRQVmt+rhfRWYs5/XYidaZ4BBGGxQ
JD0PvA6c/mLIC6/PVEYLbnf2gl4tb6JpFdqZaa/T9Ewr90L7EulM0fpoNVuQM+verxc08a92h+nx
Xo6iKRjst3mvXZyiOlQmP8dK8bsGLZD03H2M3CPC4iDptLUh7Zf7e7qgK8bEGLVZWhF3rNs66cES
IojSJQaypd0c/36ljQxzDFRnwL3Vaun30XYQl0X+rVl7dHViE3tnCyXVHTTMnQmapyLzU8+Rq0o3
FZ4wSfWVfHDG1T93+ErcJJqlisWY40L/1fbCnM8a+Xn/UN7otm9sHToAwaUEoDsK6u/3LCYFSQYP
pxJjHFBbfY3IJ+Qw1OjYaU9Fe3QtMIzVfpl9bvmXnJY+ZSuzjoLCC4yE+LTdMPpVOMfafCzKhU6y
uboDLv+/v21iXdLeyeOyx28DV0nLSOiC3j+uzmq/0+s+5MaABsBzo/8Y+K+Of1Gtk2P9KNrX+zv0
/7k6//srQKb3foeIWyAvWsLG2Y35xdP71m9MAYDpEMZmFaLaivnRxsrE7+szsu0S8zSU3q/7P2JW
s0HgBx5Y+MKb/FXb1wPIyrrkXPcoCIhdV8TbpFmiiZy1eldSJrpgGGzwqkFi7nobr4zcWYFYaSf6
bJ0m0UKAOneNMENeA4JQRTJ2ynySRHrnUsx3PtseWFvzp9qWAbdi3ybosEjjzQBM1v0tnK0WXIuc
3NyhT+JqqGDTad0GabP23G8d0tzCe8pSNejUwW+zJMwxrkBXupUtjzWzA5ToF37H7MqB+0C3MTBb
N3gMzVMMyisYEN7C3HevDT9ZIHlo+XdTfO2W2ljmjC66HP5KmywaHbZUa9H8d8aU0i33kyHZ3t/W
uXfUtYCJgeoKWZRJgeW0BQnRVgKCwFelfJbpN6t66Uo9UOTHa55v/UTAY8yhNA2j7qWnjkGtIKvU
aArfVuuTJEuzsua3DtQp/8iZhh6G3pLGxISPs4LZEnxrLvEuz91px8JsSzCWg7VkWvJza1JzDCiG
IijfrHZjtY0P/sP7pzMlsHjzH9dCJn4f+QNNcl6m55q/tMNv2l9M+6Fm9YqYa8FWXfVctBeTnCL9
YKkvuvLg8E+cCT+qL1q3oCqzmn+14EkAwMF/pkQCv6UdDvlLyoJxaouxqtyD7awX1j2ua+rWrtc9
CQXqRkU7FoGsJPme159r9xkq4yv6ySMvpXVu4gNovdxyg0p1URfhfenzCwWsdKTDAy3iZNMHUQwK
I7gTRvGkis8gK9xjzm7gRSnGhJt+oy3atjEevVkuWMKNkeUPOb6JRHfgQxoPZoLWblmuQPgYrwA2
NPw0jvDSAPeUbw9F49t2iekRmpPubBZVQFiWS3zJs0uHRqM4AYAuoBHvnaXRI5bUqgRn7Fjbumk3
SeqGSp2t0Gq4GTSw5UeL8ITRAd8u/l+ZkyAaLkMzWgepgLpQj0BErSw67AgmFrtqv1ZEG2Kq0qnO
6+9epS71eS2td7Lxtos8oBwDeLN3fMsUfqUcM6fy7ZSupLtFZ+V91Zo1Glf7O7lDsuhAKYon/Vk3
2c9cgfFQ7dAt21/3xYxW+96WTq6P2yZSJQ3chgRhvpSm39YHLlAT4gnc9JIPWZI2cVKJ0bgZACZj
MKA+8UZtAkHUo+Y1n2SXHMEovbm/utlX5VjsUEGzhNlHbxmtq4eCMdSxgwY9QEjxpNRofShU/upl
zbYn9SeagX0kG0KJ6oPIll5i41pudhZMogbyPmAWmOKtdCY0VaFRAiqcelelyVqVxUYAPCOc/wJc
wav/r6hRd69WyRKNRWaCe2HQftVqykUbmrAlS2NyZ1USVMQYGo/O5ZvqUd6J1CxViMkK4efs4OUv
1RLmZ0nGVEOKHoSI6O0+U9V85Gn86nByyJsl4vrZ23y1lFFRr3fMiCPkhWG9uth9TIzk4CjRbykH
CuaR+nPrYgxTGi2kT8cbO1UIiMSABBAJYRMnVy22C6Sb656cMVYg6NIEkz4W1H1OAqjLkJ0BYhYs
aRMbJXlDtNYEAtgpdqiHLOW0lz4//v1q07xKIWk6fl7Jv/Xp92gJjT37fVDKY3b2SJY+rYYKqeDn
D4C4l3F6TOMK/OLJQrgwp17ABfwVMVmCVAtqNBoA36YbphZGbATJ0i7N2bhrETfHzETaWA0Mtoge
6qL+1lZ1qJnZ7zJWT0BLB/dN3Lw4sBlpmJEwTpJ5fyhO7oFuLxlwKONwmEGsXFhvUpgHk8bHVNG2
98XdnhHS18DGoZsC0LKbSWVFJDIry3JydgE+9hgZAsZcO7wvZKbQMCbJES2PXGgY/jfZQyXNB49o
JDk7GJDY2t+FXQdDT3yFbWr5RdU4+MJtX0avnlUv3KFbsw3RhoMmHjDagA9mEtc4jRh0M+LJObFB
/soz1gWq5MaGKGDN8q3IVZamptyeICSOBCc2uDlAMTb+/epa9aCGqiIbj/EOLLoOxrZTUBvqstwV
7UnVF4qNs+fnogER5eFx7M/ERChCWJx0SnIulZ4HWWmcZNN+uX98t8YVC7qSMblktq2A/qOC5wMb
8V6BY+9qvq2abIVpShtVlE9V3i50+9/ea4iElx11xRtJBt7vYW4YpV11DZZlJGdPxtJ3kuGhi7Wl
QbFzgkAYbVuAASMXPi06D1HHLVZoyVnnvzwQhom+CRxl4ZLNC/HGjpGR3WRqx/Uq0kpwsiVnWck1
3vNfhgxMFK3z8/45zemCPgL4MUoVQKApg682RJWqgtHzrOuf0GvhF/1SCmRuIdcSRk25Um0pMa3H
MeBmhxoleg9El10VpJGxur+QeTEjatceZ3dPIXKxHlmyb1C9G6J9qewK2++WxtjNRJLw2m/I4H9k
TAITHR1+aiUQumrGRfe+gpI6tMkmatCSoD9F4thlws/qT/cXNneTroVOTEMzUI2CQgc5aKNagaPE
T9TXBG3TfMhQRmx9WyyNJF7aysmJOUxvG+FAImbU7RquHMuWhuCgWEI1vo0Vex8Nvd/Pid+KjVzr
yABBCSbHuu4nnf302FbT/yTJj07rAtd8luYL2hOBDHjFPB7fbNrAaHYR6Dfvb/Kc/b3a5ClaxRx0
1jEFxQTg5D6r0rroRbPnSrdFu9OWKEvEPAtnOqWbScvYBeJozMN7R60/IAHvqZkfIUFpD69O9uv+
4mZd6fXqJm/mtG5jk2HSxXnwTln6W9WRyTagtPxno8R+VCR+Woyg/p+afLoves6TXkueuBrT6D3G
deyr1WmYzBr5whIgG0TfvPd/1NopCsLNKkCKPSyybA55+8S1nTQ/RgiB/No7fZ1212EmGFBbEvoK
xY19uJm1rTZ7AtLMwVoCdcwb5r/2bEpIPXidEZkudq5VQX04/Ojbr/ePZknlJ3bFTRSLeNVoMKlp
+20qzoWdPDg6e6KEIyJYAmre5o7HzfOA0wLi1LgB3HFOmFkTRB2UlOtMS/xByzd1C2SM5a1aFHYF
mGLlUmA1q4AgdgJ1I8Jj7wbQDF7CDNxqUMDoyQapJDjeMNBb85dg4LO7aY71K2tsjpwSVBUx4W3L
EfFL+4HrgWAhizeJHVpL7nTWdPwr6MZSOanakbEIHxkPjvbCGSrIABHm8UE3/zjscl9JlqRNIuHS
yklmFVCS3numRQ/cAsJS40ucHFTjF2b7LjxkZj3P1eImhipmaOJnKl5/nu5sSvfQZSgSZR8cW/HP
Nb6SMjFKvZGoiVEgXaxZSNu9lN2CvV3atPFqX0U8JsHbttSxiqqrVg1Y3YAmAeW2F1KH7yJdD5MK
deT7B7W0c+Pfr2TGvYeZ9Q7gH5a9TeQaqU/M5bkvYmlZk+jHsvvcZBLbZppZ7fNUW0VpHuZ4B6Jq
uhFu+tyZ7UJVeNZoYHASytUjpmX6LhryJnYjims1uLrvFIfYWbvFOUueI9Ku3ehHSb/eX+Ss2UWJ
C0OwUHtFC9z7fUydODLqAvEwOsWRxo7A5VUYZOGw5oXADiLwBqnXtBjUEWG27miUYGkD6X0HovT+
Kma1AXz//ytgsoraiYWtEfhCvfO2Ua2t9Np6Hfsj74uZ1YgrMRNFL7soVlSw8uLxAM7Mwd3Ebekz
8aSRF7Mr/XapP2ppWRMlJ5kzxDXDvpU68kKfEqn4JI8X1Hz2cJBBs9GOjQLN9PGfRC1o+TsQOpAm
UJgfLQ3Rml3E1fcnNk5RBek9Fd9v3CCWlzOavBeOZW4FyJuMscNIa+BOjHad5NC73sEKUnvFIsyo
rhf2aM6rXkuYrIE5lIGww0UW2GzRFw9QhME3qC06S+i8ObeKFlSMZUS35Ijzfn8dh4Y7RBSofCBr
58tGrkztqxLX/mAa6N7Y3Vfn+X37V9gkImJ4hBO9hrCurDdqs1PcZvUfJICaAW21SLzc8OZ2lCgg
GrUB8Bl2LfHwbFwqDs6u4UrC5GR4SgHs7qz0/MkbPhPn5f7vnz13NNugo2ccxzaNciKnBfEMQKbn
2mfKtkfTtRV0S7d89syRwEaCBUWTmwx2yq220NQiwePIWREt81098fvhV1LEfv4fmpRQs8XMN8Cu
wAgPMqj3GpbJtmWgu09AzPFrcJ0Dcb82Cl+wx7Ongnw2cokIfzE57b0QBmCxBU7aBON4X91d0//6
D8eCHmnky1WQi7x1rl85/zIyoFYZPm9La6WILhxMJ2iiNCjlgqQ5iw8cLCJ4MGoCzjJxLKXIYhe0
pLDAUR/UkgREeSzYA69kIEuxwsiFzf2lze2cie4LILHAtA5U8Puda3q3LcsIL2VWhK1Pl0LB2RQE
OgNG2DzIP5Dzff99j9EoyhnJzoaaZocKcJ1Qrcx8LVPhoc1SLV5NkQCrAfqJH1GZ011ql9UDNsgN
IybcNarB9ndQZKghVRr3FTx6wwKqY3YHMDEVY49HUpfp3BZORGPZcZqdlSTZ6mrBfJzyUv5jzimZ
V0ImdpZ1VCkxhhNNdMq2zIjvIq0pjf9gX6+FTOxr71QpWBsgRAFP3bpbavuc3Si8wIAwwyvsJmtv
FF6DinWFo5S9GjhtCxCGmbgLV3nOBJqY4QfeTEyIRcb0vcKYfWXGKE6ia1Ile5UqGKFerLKi9Ttn
qU1ndkFglUJHEIqFN8NDHbeOpZVYBJzK1hAqxmCus17pF9Lm7ugSplk4QOXGigeGA91w0oNR0M6o
YqIBUXRGaA0IE/POMU48SlF4ic3a9V2jwHQQr8HYoBRdQkhFZ7uUFtkKY9j0sMPstJVNqPbIVTMN
OW6b7xVR+tinRhZ2bVStZFu4l8zk6TERVbWphN48RIXnrbjX0DLsXKvyLW2goTL0nh+jLggbZuZB
ouVfU70pAtVs3EcX+YGg4clvrzPTPXgHVDiFEWbS1189YX/v1T67aHGWrAiwOg+9a2crARZjcBOl
e0PyX8S05boXBG8kPcuCNqnItuj6WvOVyioCIRmF6oOH02pcNUzjYlgn2UvefXKHJwZUnS+cDbi+
+jVjJA0S0MaHgEvYKrK+LbiCesxbs4KIIcXA4m4DiugoLOu63BjMMEPMmFYDpSXKpkVbLEhRnWw9
eMIC6WctPn/cbKLGDLAZ+qBviV4aRocma/E0G8B6plc5KOU/XnQE2cOViNFVXDkdZoNpM/ZicpaR
Gtq29qJTbzXkfVgm+ZqTciF0mrXUHjwomO9Giqs38NuVPCqwUkEFSue11EKn6wy/Mxtn30J3dxho
ox1c6jmBlvTdylF070Fr1OS5LlHDQbtXJx8jmOq1URK679K83IiYGh8GK2JLxul7gBHq+s2FjSwT
1EtxRc4eGX0VCz1g7Ern6f7ZzlkgzEFAMIwL696QAdAi4sSsEHwPAg0Zvt0hHkO5UF1pcBMH2y6W
aCxnnD6QZvAOWBzexdN64VAamhPZOUi/iiL3I1LsMQPuGBXWtvOUT5ESsiFaOO0psz9yNKBhwbsf
lCJoFQZNynvtigxQA3pt3AEDoPtF1j1QBIG1yNZt9tgmj0C5+Tp5qJOvpVf5TvlHmjJI1T2vfrrG
M9wogkYbDWnpSXOXyn+3+w8biakDiH/GEOgmpVhGKMd4Xn+UYPse4jjIomEXOb/jzlwwzbeRMDbc
HA0z9Mm66dDvSjtTFFPtjzy9yPxHmb9SD71jWhaq2vf7SnUbALwTZU3iIFMFnaDdD/1R6CLIeO4b
bOy9WUpT3bo03A901+H5gL5rwFPeH6tGFT0hVjIcc2NN4E0WLuDs58HdAyI/pGFvng6c9kbfAxB4
rGJUrMAqIvvn+/t0m5DCAtC5ObZPaAhKJ/EoZVaJNzeccNOdwMmM0To7pf9SuUfZgiHa9hnXwvsS
Z9f0r8Qp7w0fULrhGRmOQCHY3iVZxB7M6DNIJtAFj4Y6QPSn5ew2tWjCCVCTmagCs3woesXXxEmp
Xu4v5K1k/T7QQIwNyCqKzVBoMGa+P3yEf3GXFV166ozE/p5bag78E43lY6NnbBULBFKNCWYTagry
u0kM96AZPNnX7TeEvQEdYEyVgcYrvXnlpuqTtEUBxkxRCi1ZGaZ9aaxqGsc/+6FFR732GmdxEWSk
rMJMYeLg6EUJn4xsGJFoQCBNXodlRdlj0ymfWqfVD66dAiTslWJTeiTfIEszPKSNooRFi0nKcQXW
H1amGqbyDWRFyWCG6OSvtiozm5coa+o1Klv1LjJSdxflnbrihb6t+jjr/ZSr/c/SEf1KFJXnw/Q1
5yjy7C1LvHRNSqXwozgTaKTtrLVZoS2r1uooxHBlBQNJhV4GjhBaAEZuCYCrJ394vSJD3eLVD6Ho
8lXJFYZ/l2knBYnYH/cP7lYDdYzwenM5qN4gd/T+3Dh1MxC32GDS6b+gNTb6fP/zM+7l+vNT6D1F
r7s1JPh8j5iu20fW2rHWLV8Z6c8i/bCBQA8xemosNNrDgU4TGDXGeYJGDWQb1AbhuRM/0jpfeLHe
WlKIQC4Bscpb/DUxcQ1hsdZ4AsQLY4dL8aMQZpiU1cJbaqbB5b2YSfhlqyQH4qGBGDs+kUaqfqPo
u0hWgdWngeH2J9RuVn3WPboVUFMqKw6C5qEidUB8ycKjaH7Nb127oD/Gc/29hiS6WkcykvRcOT9N
85vX/Lb47/tasiRitGJX4V9haH3JSU/Pef/dMaogyi4xCDrvC7l1uOOm/ruOydnFRjQwWUFIwh8p
PbXN2kHxlYSFtlBJXlrN5PQoCIkTvcSGWWbve/lOdCPrQXB/NbeGfVwNAp3xoYqev0myph5SNtCi
BsWJY++F5vgOUs2ps2PO0lvg1iu+lzRakKvDUWy1SiMGSbIx1aCQlgjQMxCvuZGZYWXlReiwxlvF
nLJA7QHiuL9QxG8QMHUt1z5ssp8aaFs4UzJyskWuryyp/gCkrftsq/3gJ53QfhqZ5m5E5doPMXLv
YQNewW9x1pa5b8eEbEmVNidNyfqt2rL6uWw1sR7SDKTauSXPDsEr15CZ7AOH99Vvq+pEmGoZRjd5
uXmRFcsCxxVZkOBWhiiliwQPYJ3XYYWXH57LtravmK7/MRs7ybdDZfanCGzdF6WtSkxOtr21KyP3
wAa9uHRgHfQd22kfLdrEIbrY2D4Gld3Go0zdUNnV+1hQzKeVsV1tMg2IWd+pHRs1HluxAzMz831b
A8ru2IniVzLG09plRjH4ZhnZm0Jz8se6k+qaqAJvXOLIbdvFfeA5aFFLwZy1UxBzoM0abeo16AbW
hdRUv8YwijAWeoSyxcADgnFMGycrnUuMQR9AMhN+KRFb1L6V6xoexV586c02P2gmhul2gwRbo3Ql
3avD2q2aP1Yaf+lEvJWpsh0wwIDG1DlXXVfua7V9ShRhbjK460edsThMGFBPIklVPKZLpCS4KQLA
Ja2TqzB6UbienCytikKUfONflcvKTdqR9tn0FOUBo2GNlUrAc4IeYW48J5i4tHbboViTrE1WdVoC
icA8bvspyVBOGv/nxqb2hyEHcdAEyx+cmprwwW6zqQckIBOE7CuSF+ZK9xIHWmIx7F0k9ygcSdT7
82grE49vncKNg8HimFbM9C7IUS7ZEao4YdoABNdrrb2pMjVbYwivuwWBvbXjRhljwAdoB4jM82c8
X5uLKtrmm2GVyj6vhvqxYXq561UObIHH86DVmmqVKkYb9NRx9s6QadsOyNmwozTZdBao4pRGsiAd
c5jIqXd+r9egnFQHICFQLvYZsO97ClaHT1pVuoGh1/mfMhmsUxm5csXMqtt2wKyvFEvWm7RRcQQy
xza54HdEigRpHxM4B6TVvSAb16tbdbNLqr7YWY5IkD1yMjy+dbnmFo3XFfXq1UCHDP+szIM0d611
VKDJHwygC1nTWwMLKv6roHYSs5iRwp2qgkEQtAl1wOW04myrH085Ii87Bkdg40eNeho624qBDJLU
klNP9Is6aNs8l/LDPgkyTPgkvGeQc58m9/UoBgC5H5KTLkOjPWfWaiCh1fukWXho3LqL94ImRtxu
VAM5bAiqqx+Zfc61c68By7IQKszQ6EIMpn+NYFP0OE+BmnVaD3VSKclJuuwhN72vrinTABzWmk9J
/aCWOu6UfGp1O6w1ugVi/qDx+nORlkusMsat2/IQzmJjzfFdgnrTe7cVG26Fxsw0Olp1n/0G86+z
x+hF97PgJD6C2L5fJ70WB8ApiqC0yv4hbqz6UOW0Xkkua/hVk3zTCYkOGN0tFD8zKtSohJlE4CK1
m08xZzkmX+fjrF031j/pKunWRac5D7DE5VqatAh0jmvTwTY9OjbNQjOCDRwwExjlVN3e2qnTYeg4
zVMQZGbdq8Jl84yOzuSoZxip7ROdlWemK+32vke9DYTwVBt5ajCZCDbenqRfuFWk4IjC3O62SDct
t/dITtRgBNVfjJLv03gp/TDTdw+BYPBC+AgQ/A07TtaVeVGoTnLCe6nbm27Z7bLWLjaxKYtVrlbF
qeKJm/la1quPcal0J2iqsqeNkjwZTR8t3IVR16fxxPXPGXPmVwFN4eRJovX2eBfsgyHM5x6u7v4W
z1ko9OnAsI/2w5naDq2xiNNmVnIChW5g55Vf25+p4S4sZEnKJDDKWO3anWYmp6z93NMKw90AtGML
SZG53bKAuEegaaOONq2J9CX8J3MbJNuAtVcs1cdA4/ubNaePI5oBswqBVEft5f15eIOH6Y9oAz8N
igAt6eDnZoHuS8VHXSPUiqVk87gr0+MHSR9wfMD4o2dwYhjyHo/htOY4G+o6D3mqsgPRk3jdy0ps
vQJI/ITb0EajptHr/ZXO2CSwwKnI9oHIaUy3vl8p7dtMdZFhPCZqo21NNW8umtk2T1HB2V6VtHhM
4YfWaDnGgFJuAUt/X/7MWaJ4BqgDXrBvZHTv5Wtub8i46Y0jp3Sf5mzfLJiWOQHomRj7XcDPitfi
ewF6WWRZjLmMx+KgWaeCLuRMlz4/PTqpdGltKPZRtHtKUd1Z2J+ZCzWOwvn78yfvUNaaVAMMyTnq
fF20vxTvT72kffp4xhP1A7Qeio47hSTCFGfspRo6f/MUa2hSVKSqIRqJSofKIQHsn1viWY+0c8Nt
Z4O3R5+FUWurq5oXSEgqETBYdRVfXIS8aKwy1pqi18dcUGcn1cbzPRbLL00SRxvYH3BRsDhTdqVk
0Yoiz7Rwbyengdw1RrABLwJaNeT7kBF5f9jcZboGAvfmyF3hJxzvriUnPola/pEArB5G2+vgJJum
Hio0ZcfAuzTHhHwu6k2lMdDMfss/iAv8f2KQuB4L2AAST67lkDm9aVlZc6x9mITA5MrH9OofATZS
y8hdI708LfMLGdWgRFTbY67jJbHLvLUoNh+62jciJqrbVLajkUZrj6Let/12aZTh5Gbg82M+HOUh
/KcjATbZIt6qmUsquzl6gu25qB/t+lIMH14DxsIhaIQgpCRB+PteoTpgwbRCdN2Riz1J1+6wvr9H
47+/unpvi0D9ALEp7p2Jpqj339dknzWNWXRHs43C1v7TpL+GZNhHZou0NP1wNhJlrqt7PjmQyG4J
zZAdODrOJdtV1cdM4XjegM7BjakoIqEsOTGFPcGkG8VqNJTqshUj9YGS4tf97bo9c0hABI25OePR
T/FAvcG03utzWEOwFqEzKW9eeDGOn9HLpfLBnCkBIhc+GQ0/KvTr/cmgwV6RBR1aEFXHXu7TxGx+
pAoyFR9eEfwvmnctkOPDZk0UzMCj1HXzGvdwhJuxNEBrpMWWJiHPWS24aTB4vJGUT297WvYutYpe
HqPOWFHjM1ctzG97EM3SzPdZQRj4gprL2E07BVBqlYikOgh5zCsk02NRtCsXA5C3RpG9ahifEX58
95BY/ytusnslc9A6a0NcWSIrBRRHN8Qr01rQukl49mbI8H5EDRwqh4hwIgV4EKdBQlIeW1n6RWWE
eqIDT5H7dd74nlkBkpYt2IW5fRwbc6EYhoFBJJM4OnejFnicTh5Z+bPTz3ZV+qmBUVEfswhvK3OA
D4UjA4ZAfXsmXb07cM2EUdtcHs0RZvMS1UudZzMXFhbnXwGTW2T3ZWOimCWP6kuC96O5NjX6P6Rd
x5LsOJL8IppRiyt1al3qAitJBQoABEnw69dzT7s9YzuHPTyz7tddlYIQER4u/sMO+tcjVP9fL/Hc
yP/jMyCgRlG64iWKXK9hmPwTrQTZbV//90r7dw8EfEC46wINxkH2D4Cn00ef9BKvsk6hFmQIE3dT
9z99W//2RZ7jSrB1wdy0/vHUK51C2AWg8Kh5E6aG5RMaDO3gi9b/4aj+7ynu/753QG1BYpv/RJHg
rPqPJe2OPmeNAU10J3LhpxXkeRNwxDL06A6GwUvwoors//4G/92B+j9f8p8fThvawSr66agOVp/M
Xf7/+/X/eECzjcAu08d3J4rLuJ6a/6Tsgjn2c7H+y5fm2xbOGxRm/6KR1rWicEZNG4+1I8/NBNLN
oLxTTUYS6q2zpVzf+sopIlE2G2ScRm2Xd2Pejm2su3eCnL9BnMwmk2SneXUIZW/ighUGVC/3WxDX
nEzKFuP9n9Gy4lHnIXSnfVjOZjr0VgQaTtbURegoP+fWkDijczRMWMYWergAA2/XvWluOdlJ62LB
c84rtl6/8RjSO1p552DZFRjHmPXWBMV5dmC3A6TSMcaNRCK3astYripTxZSO+neN13OrdDUTa3mt
px2gorz2I7K2kdmfFz7exwXMtWkM9ekF5KY8MPtYmlauNV2omjkzEbgM6TJmhHcXPYAZaJFgU+T2
qfROsN/GKLkLDVdF1druW3/XWVfeaXHdnR0rrlU+kdfFG2PPuvirEyJyq7Li3j8V9d9STOfKXV+f
YA2648RvGMwSHobCtFrNr95aH2Wd417fPmNmCLMjjcOvc0hq586G79GFMbxoNwaJfVHBxDMixakf
X3t6aD0Dgw0nXAc97koz00SZTM3LKvpodlAdXx0D3tO/VlGGnV1su8b7sqrq0qrUnosEwlM4gH1W
TQ4uA1n9WAY6rA0vLtgNQUuy0S6QNXuX6q7MTUE2s9z7/V4ZB6/UbuA8poWt0hH653ZbwYZRIzSB
H0NI3O1a7io8LhMvYhpFNvQq4mzIDUxZ+ZBrfhbwW61gLu59e3rSGR9sfXPKMmH9j6IXSfNSQck/
JsTOfOsFQw+Q3GEjZSZ+N+IfT1z86W1aTLlaNszdDEOfPwMqJlNuqwmDTynDkYnU7N2QaFoVCqlj
XqSiQaPRSrPKxvuQkIa/O+Kz9DJLO5rKikb6PkgZE59kBYlLSpGMTWNX2w7BeRAs7ywZOaAcAG/b
FKLNvQEmFO6UN/jDpj8VHHx/jgz/rmwegXUZKeLGBJJ0JP45S246yFGOi8aHrR2/1HiiDAa3xgxU
s0671YnLIFOLQvRuHxdlk1O0qkY1JrNrpjWMAbo6C4xTQ29MbhF7B6tRUrkxgNtwABlJ0zcCRmb4
9ltE+NQnhQS2ed70znVB7QTFZXBpiZZpRp8W7X6R76BIR/Nw1vR7y/aOhjHXzRr/ulVmbunul26I
uHvpnUNbJUN1QoSl1LfzmA+GFU4ltOjLe1O/OrUIa1UdBubEoBy6DgJC3rQSjs7jQ4EeRTo/BoCc
Qt03We+WzjPJgdNKOLG5Wj76WmTId7g+QccOVokesvquOj2c6rhvOOSvad2+jvDQaZq0JYhgch2E
aM270mdhPWZTw2KtMDOm0VNgjOFCUtNgSTl24TicXUHhhIJJUSdisvy4FtIQ9bBv3HQxfrVWT1qG
kEybRg4YqR6McWsRRMg+RnCdCjvZOCDILJHlkMwacBB4zW8J1xGzdaNVuyz6w+6qiAeNiKgF5u+y
Mbx8ZCcCQ5KS7juwC0yfRIVj7S3/3no8tUpEH+3KlmZMDpveem8azLc8Y1+POH9hy2aBFmDAmmPj
A21ocrv4G+vPEcafpSNjI6CRpG7ECNnZPmix0wtdUpfDUB50JxbkS/sx1ZfZHyLbOQh54qYVz0vx
8DCSLRx3Yw1LNjjutlf1Bj3XNiDOhgIIKQWywcZmPSLV6OgTgIdrWf4KTKVBRU/MccQJSd/9Poj0
GpesiGaNXwYfB2axRo7XJUtgpNyA9hCJLII4YBcbmbtmyGncWPjqRVNe9CURRmqQZeuudjQFImuY
OAZ4BqKsYPpJQ2rcUT5Gpg/N/VpHbP1oJ7a1Ou+9pj6NKlBZV6TpOhiOer3Yj2afjFB9Fz70qYYT
Wc1xqb4K7dR4LHLdKWrVGnPj1S7FZbKXl6n6sVr/ak32VuNdqihoUlbmdF244saBKShI3WxLfHfv
9LnoYNrVtJ9csm1XskyjCpEP9blUZd6s5qHSaGxTHrdBF7eNu1HkMFfTEXzpsJiKmJZTYmAgrfvQ
SQyhtTT4hJ+efSDNoRD3eaojk0FFMGQV1NZWQ/cGEJl59B5uMTV4FF0yy3qjUxf3Yp0KcKANzQJD
t4ay2DLEjazenSyeA2/WVYfHONlyr9grRjEU3Uhta3nYf2DWdMNWPMm1emQjnj722FE69FMUfWgL
flqoG/clJCouDRvXfdO0mzmQi9myM9wa4eUL00unjbygymq/PRXFfCMIHx9sP4KpYmgbOEFlQ/AM
MBn32zaqp/feOXbIinAkfIiMt9nFMWumBDHf0N8kGPc8vJ5vA6/fOrUfjvKsa1PoNfzdAW0eU9Jt
LXHNrlbq9E2scTwuLSrWfFb3JcCaaHhUqFM1nfUhXZcmGpEIWHs8Wy0fs/iNmG7WxB7WDGYYVIlV
YKZq1ZIJ12fbJmV7l/5dFx9D0OwMmNtqix8Oi4j8CWGoWpVY861YzNDREbFuXuaaJrxZslYL4tFo
tgEdMq0cN6ZGw6ptcrd09m79afIh6mgPIuV0dQRm2Lz1c+qvDzI4fqIv9k+3zj+g8zvsUqz7hT6G
BTcuUt1gRvXmzcEUQyt0F023X8WPEj0oe5dqljg0PwxsJ+NPjJcWabtL70VOt5vd41q8TvV+WnLR
wumVoqbRVah1oPNVxh6T8bjDbTCMQbSYdO/pc7wM9lZaQaSZf8wpNqwHUcPLkIJbdkfs07nO9aWH
WHmP4y7RkVJrsVfMu3FKlaFdGGmv2aFH1lAxgqeP49GDB47FQwUKnz4krnXzik9V2XC7vdHpjbiJ
xBpQfgNtqIZ6BlzsqPOrTONuqjyVdwrChkru2mKKNd/fVy3ohkz2kUdwENaewLGK2Eo4ry8TbCTt
9eBX3poSCnZfDfXQ1rHldWkZ6v/FrKpcrc3VWdPJn2NMoDhE5KN71strP15NezMvt5Ldazxz8+5P
DzvIpZGx5XfF3skC2Bpi4JZQT72iW0bwknXjzNz0ZbXp/DWRs4ysRduC+hkJGryANZmsa87YHk8s
1Ap8IaX3PnlLVMP8u2FPyQdBUtD6OhTG3gyc91bXv4hDx5giPztc2bSzSR8by5n0H2N9mKzlhfqp
4V27kUZBQXB8BMYWlqaRJ9ctgj5ecGL++qw5rPbfZH/2kNEow0vbcd8uQRRYPDbY94RcH7Pru9Dm
TzXWXq24t8sKDOXTvKjEcR7cNNJBvmrWsTGmrOv4cbLHZHX/QMoJRRDEAfXDukwB4qLq2urlkiL5
Fna0mNsfDY/inOQZ8j9AF340pJrCXjRp14OUuYxyawTTFkgdbsyiSh1QicBXmawCOPAVFm8xQtq2
o/Vbzwff2qnx5OHGAVENodh2WAQ0lKW7WbE7K894KVFRrNz9sTU98v2DU70/ryQdtkHOSsO+N7aG
3sAA5mDV6FbK/qEzhIMu3fioaxNBs2PoGXdE9zIB1jl4GLM+nBa/DJsFxy6YRvZ0gYFCKnGGu3B4
r/Eug2lMAiz2xQsOa49sGPNFr2pAzLendRUpgAEoGlotzCI1kgHNSy0ns4c6VJYZlnyBvulLkWuA
MmAqEM+DmqNwUm616ar7MJ81IgZmlwnOIZqUmzb/TqaIdW9TQZ/fZY36MZdY2qeOYF9hgl8a8sao
GdrdxmAvXv2YB5Tv2g26M0z+EgJMIlgzoudcjCzpYXaRqroz0ZvMN6XRHVlV2nVabiBYA3PV+1j+
NHARp4ifgZEOpNsZg7asGT9lm+vi6jS/ZsmickbZurdg+ekuYK+Uf8w4BayiOEr0sCv1M6WgGRnH
pTXjceThpPNrva6nQP+A/ik0y9e54jju67Cbp7CC8FWoIkZWW2S046s37KrhNlW5a3j7FQ5xEzlQ
uAEjYQjlgBvB7DTCQoqRQugUFW7wn6FOrPKrYEsCq4G8HMrEMTf+kivy0RoTSrNMte8zS/WKoXD/
ooEDhx485iCvqoOufoKizXQP3gQ+LyOtqTaLgAhTP2pI5pgEjRc4x/kwspw9sGy06VivIInB1S4G
OzikGsgjrIxnmaNzxO/vcxfc8t6xccVbVWq0V15+Gd2+ofdllZGPxeqSFyknaD8wpm6CsPOg96yg
8tKtnT+m9oC8ob65zLDr0Jav0fktsUdafGXKv88LOHbzt4JJmui34EhB/Hd1/TKHbiWzq2cpezO0
IPIhmxqb62igrfH+SPE94Octs41ny4ysgW686kXYYGQS/bTiZqLNeVn7mLUiXJiduAHK5qGUEZ0f
zx7PVfDzxB3zICVJCtLvGlJks4I+Vh7A2416+dIXf1YtIpeiom7OTon88DXI2PD0hn+opUeLiobY
BIP3vZ4xOGu73VTr0YDkh0nE0JlM/aPyIIB3DnTxN/Zs5eCAYeXuK3okHI7Iz25IJg2bQ9oNCSt+
qIspHCSKBNq2lvMPR7LUtarIKLqYtL82Eu4rZ0IzakQdR+FuihADaIXxn0cfhZChh/SB1XZwybGj
gUNuWLABV+AIzRy2c5nBnj3pRXWk5poOSs/Gle36cUTBKrc4FMOCoJ5kTzJhnSyIiSoVVJLW0RiP
gWgio/JDsGWiabZCDdfC3DSJ7slNQ8gYG04HB8QLqZqLY7+sXooqYcXDxVYEwic2uMhg0YGCCye4
VTh53fQx5OK4t6b9KBFtBirNtPhJo6wcZJZQzQPI3ipGkRjz9t1etY3TibPT7acZDRfkp1plwTDq
vSnsvC60sGz4eahkVFrf7VjFE8NZ1WLfs4te7vrhQsRNBBAd7mt9z8U20LcE5SAis/Gt1YB9vHBA
v+caVaT5ZirhU226RaIbxWejBWdQ33BjrTgPCxZPxQUJE8BJc3fyNrQwI6LQnX6Twb+YKIFZPexq
uG0jTn1XGEG2shoAj7WdGf/A5wHSQ7fE0jelyz/Ri77pSDTE+f02LHgfcAVqdgzNhsmKTc2GE3cu
63IUzNyubfFV9uNuKsEYHKp4Bfbn9Qcd5zCK9HgYnNwsvMwfqmdkdGKMPiSYM1AfLD2vm2JwM0Lp
v7mTjjq1yczmq0B6r/YNlQEuB/UpYKGAULI7cnEjPtK0FeTXsUTmaermL5CzYCPaMwkXGNTMxsPx
+3DErYD91aGPWVmTMPwZVJn2HVz8ZpZPT6XN5H5w420CZxHz06hXJ7vKNbYjcGpg40+33AZyt50e
x8sG0+hcm8rYFmvC7fHo9wPmbFU06yNKKgOdaA2vHMD6+rKG9bTsWh12SisPNQ/UKulgKxbHVSzR
DKm2+UTQ2rwA8IvsuHiuRIguIC5JdyjgE2q030QduNpo7okCkGrp1Sew6CuW0Ju2FoxSdWPYaZWT
FKw7CczUdV3AOrCqMHO3P7hW7EA3isvOjAdv40wOmoZ6vw7BY+F6CivfdMFZ6irkpPt2vEiaDLhD
5XDupxMJdsP6ig8BjGqNDUM7kA6BJshLw8QvhNnNWbBtCT5ppQO+GZDDgh7dtaOuP0lnBVYwZ3b7
4oHiDrZnaA43x3QTy0WPLnGFWHPKXOuoiTHC/A9Zfc3e7G+S8kzT/wzJYtyv5bNzBxhp8OJgyx1F
xAdcK0Pdvk/DVZRlRNAoCAcols0yhg1l4d0smpFIgSi+EQFXlZE2usoAgSed74ZCzEdP1anTyh1K
161CcIg7XJmkEZpM8I2B8wXLfoSpzbS6YHsLkKurtC0Bo1Az1ajc6GsRPwuVZXW3WrDGzqCB4fzL
Fv+rBa/BC9g3twI8HXRcLfhzW00AotsMvR4OQXtt0XfYeFyV90pmgC8SECGZVnWREsnfw8I5+hfL
ugQ1nJaEt1poKTWUeGtPN1gYbTLMjZ7VjTvrWAy6frWeJL9RDYim9JlCoPLkEDtdHGK+qRZ825Fo
6C3XFmlJ+DlxrISPFR9kVC8gXSbXVaogltiVyyx/K9fcuOYMB16VmtV6Fv4YWZqIeH0a1J2L79ID
CKTlAEhqQY9qAcaT8RI8S3eMZMfPok6DVbIIbHaE8CCzIZiv1gqTyQrUcvVG9B9a574agYrwVDpm
5gNN4DXPh6A8gMcYVsux7d10cK1IE1PmN3pOpYxke6mHPrIJ3fJutxoNHgC0B25jpvoapHUJcVSJ
w2wVGKuftUKLTFMDeMLmtGJAofr6veqQyNq2XWaMzcPU24vdug2AnSWtDG3TMA6zs+/Kx7bUukjV
D05IrPzg5D4rSUZSCkuVyn/Y8ltXp4IctPrdwrFg5jZtwood9ebAzJ30s1IWO1D1Cy13xEV5qMkd
tEJ+HRaYjdJhR/kOvOudq45QNzMfa8ypHxMOZwXeWbMeKIwpOkDcVbUv5IejmqiRO2s9oFht61Q3
7l65ZV7emfjPO0WxlDRYZoCZsr7S9dChrBz9RxfsOPp73UEA7XXpgtBHLVICkLPpjMBILEYrm8kO
j7SAnHgWaEgK5uyk0YUNB5gjnRcJfMyucDqYK9qLfGrZhoo7RsK4Hq/cqfGXuGPHL2LsLAApaHA4
qpAgtJx8sLPFOGjBJWhV2LPHZDspuP1xqe6Tji9ey4VSSFKGK1vXxw3nuQLXGiK+eFWo92Z8JWuT
a9Cjtc0b9+MuyIi1p04yqm21PPqnnyba61HfIfNplmso3RbXhRsv5tFbgcUK9FogBO3UMuRj/+fU
SwLHspgQP3cFtPgAFoh3nWgV+nLbC0SIVldvhgbXhUKtxsT8ZupFNKCJwv2XUkCVXW3E9nCX9p54
93VSsSoUUD8RBUuQMPg4+0EfuQtNAJAeoOUIFSpTxPLlA64d7iIzETQ/oD7S8sKy7xFo+ysYxhl8
jQEpxdheQXmlsIi3622DcEhpnTp+ougn+1XLzMqIrfJvosYVoupwYgPwg2rjNF5i48hYBMNBtfPh
G2ltpkpsWbMP2MatT6zeA8Isg4QObdaM16roN5ScK1nH1hOHRbiI7nFEVaGUkECaxBEXSNjMqK9q
FmpsRLhqTOXO9L8NeJYW9L0b3RIVE02ES5JJQzxRVhv3wSBY3xYQCDvUoOTz60fgoCGsrkODdM3Z
quJS3myPfXtQB5hLbqO+b8ZX2hvhNJNMNz+WZX0pandfMf8Z6briBht+RomxZfcuuEha973S3jxn
AlT7aTXznQdYlQ5KNmSXaxLKu8zSvdjAWKlWfTzisuNqzbk3ZMOsA6VwUcvmvbUFRr5zZz8dtPcJ
hg1DUWTGKmLoKKHQyOm6hBhsx7CugGTDiUox41PRpCXLV2/uRRUceiVjut7cZr+Mx7LMWii0a2xw
4cK0ZsqmYFPg8vKAs2pTUhEWtcJOvVJH4wNAK/j06Jrx2r431m6w0tKk4SgMxHHtS08LGVrexm12
lnbmdZ/1sxdbVjZoEuUOxrfWcOY+vrv5ZlJu7VevRKULi5Xhk9dFg79sq/1YepgKGO28lYYsgXwK
sql0bhYhOlRIX5xy0UPee+5u9jp00uUiDiSYprcOQ0GBa+FCtQ9P6XnZfjlyTya0UPX0VRRmYi7d
Xh9dlMZ7uOaw1gtNVEXMAXx0awZUgLhsXD8EnS0CumFhK/h7hw2hPxjRgHnT0wJG2dBVgIveDAle
PnS076oG9dx4Ufpj6VDCTVeNH/moY4867wHSK0NDsD4qfOvDNRnA3jl1AU4vBcBgWl8q1aM8B5yC
8qeQW2Eflf5Vrzhs5S/s9ip8S/J37IrMK4/uTDcEA/exQWEoJnhB2mUs2vLXkgM0CZ9BO8YFL/do
3RKvwm4sIYFEeDqDBNbH+T05+74/6dTKyLyk8NYOodGMTQ3NgH5oHUSBaBy7BK4atMw9vqs4vVUl
S5rgo1q/nDUn+lU16jYwK1UBph/WVsO4Zq2hHUBR53YqarWDUVuJUXibTlXpaMsQ2qV9YaP0A/3Z
pxl3ZlgHYpSqXosGUNlGGUDzxiZRIFygvLGGIKJYWQvmkW3dp2bwE6zI7DL7g4sxMal2AbtWEgbT
XhF3YAktmrWB+D/prOrmdSUmpQCI2uZnMse4LD+69uRSVATdw1oA4Hh3RAHDMC+yxFkUWjyuX0bP
ooLoEbopKIA/YWkHU5JQUjs1xyvvr/ByC3XtEpCMYDt2wB3LyY1Xr8tHnGxPWIIH8PgjeDAjyjSF
u0rfNliww7JtzTNpaaprHBO7LRxOYDqGLQX4Kxh/Kid/WkUFWEB+/d74duT0m7lHQ9E/ev47uj0K
QmxNQz5wh9uzC+FXjKwszLBmXLZ9XD2PCZhCaHYPORQNGS8wd3vF2HIcsS9JG/W6hjkUnk//KjsU
hbyNG2inoDuKZ32GrALzj7K+NtJUUIiB3A1Yw7eB1ZHp3ahukHml4wx9lBljciPDUpqRKdF72mgs
p8kKPb7ETDdeA+fbUW+BjiMA65JjnaqkbKoInl5JvxrfGtgbc/vOsAPU8tviqkHgc+QCXnPoNrB+
fAlt5HTt/E86q3gksFkCkktQAEFZHhX2G5l4aFronnY1rswebKMKJcIKfBoy8ZwuMl7nAV9Ct+FG
0o4WevrcX8t4GDHKhq55tMps7J99nJXK9oOKY6d9omvV193gd6G3oGBapv3qFGm1ACspgdor7aoH
3QUwTcLNo1ZvuH+hmOuoGadmGQVAnTCUGF4wgx3dq6A9qvtHj3oITH+Gf/PGj8kEXZgOmKQfNVnk
HlHbXp5Ljokw/9R4Xiy/Hh5V7R5Ecyq0KXbMDr9FpNb8hUg2L/Q5rihm5Cb8+60uL5sjwTzk6ePM
AxKxpQw1+RXQXwdzE4ii4a57q33gQT5N2HJAARZO/SEAuMo790tW669a+007gzuhdhp9GBg7TvZ+
CG4S68hojMyj8t3pNJSmdtpKAFTrkY5p1e1gMNa1aMdqHtv1pkKrDmDUbFJaYNnYKDiUkVdY9Qbl
ULINMcd0keFPaysT4OpJ6MVOTi8KJkIChuMFraOifB8YBIC4rWEYrVWZw4FUQx23ds83jUBfZWdr
QB6lgV9cFAJoxRBX/ql2LiPAkucK9CFDIOzgu7kvPySAe4j2M4EuH6AQgNUcAi4giF+B8TMVf3gL
vn3w6M22AQYqmG1xmNt1q4d+hN8lVjitz6Ag5ICOo3rh8QwtBQobGBbJAUVaGXfmFPcYKAKdLhnK
BWvbtRt3iOFJ4T2H6vMOuTb4RJhBaT+G+2bIvBAY6+pqOwFPmdcWG+dN4jOOxhDb7NXgIrQHlhZj
mVcNu0Dd80XkAgaF8bx+39p552BeLHWWCFliKnx01dYdd7AiiwqWVhr68wnySgPHq7MNQMMaUsO6
9EMqg9Tt3gnr//tTYCaVDQHOKHgplOXN4Hde/kzP5rA7L3WDnSXfNT8xqlfLcmN3fiusvOrsj87B
gStxS6ayD8LaRobEdAd1PXyKrxyAuzASGVV1xOW2gQQ4LAM4wpR4/6K7koKAjeKETId1Q49Kv/i0
1Xew/lrueWZHS5wm9ltMiSUPtoJtlI6511Xz7qW6udWusLfArdPBBBI3LwlY9inWQeh3c8jZ9+B9
VfIyswB3tpGOmv7xDFCA/VRcWKiVgZwA7+6CG+nzrimbsKznbw2TeGM4o0F8fpWTX1wG8AmCCiXD
RQTfPi92VY/oNiP35IwRgUwtIAxd++XNZtQCHmASMIFvJE2DutjYYTvVqEm8gUWwfEo43OrdoYtY
8Sn7vQEUUR+H1PMGoAxT6JNu54N1wjkBVkgyUCZihxgJ9AGJw//gxBV60rr7M24jw8bNf1uHGj/O
fUwk5YvZ6S0ErdOBuCfNyZ2yOMxGFaPn1JS6NWwcQpef2bhCSluDOrSE3DvRwQshyUjgtoQHUuL9
XDSJjRt8Sz9HxAsKqQthVTQ5Rt7pO8/fGarNBuvckudxgpFh8NPo91V9DbikNEIShTJSx6zWZ33Y
e/qunqZDU+9H1LiT4ePm+6t8GL8gL3a0qwT6zIwTEVXdw5Dj1aHe59II1AIaaCZoY6pla023uh03
Bq4C/O4ZVcT9+c+t9wnxXUj4UWAk37wZ+CRwuvJh7FVO78pHwCBedjZvlieiZtigcfEwJEIBKVCD
+rUMCYBAq7osKG9ovy29AeQDECIBJRvityxeGj5uRMCO5WyEs30K7FPN70Pw4rHXpcVb9tG5q5sz
IWGkgE6jw6TRygW/jRiZ6phDLJivogXt6I9X2pHX0UczTZkHedfav9ZC20LgjZb6ySHEeKtHwADX
ry6wtxEDG8DmJig+pkAvbQZ/NsBZY37KHFVITfNiqPkC5+WoGH11WDsvJ3a94zBiaxug9+tyHfE/
VqsdOqyIRmF1UIqyiNX8VggQkMwVHkUIMoCP0q3ScDjpAnuowLBCDzIUjaF4qtbn5tr75kED9rmc
F+9k23Xk1MPrOLlbY4Kl4kQiEMyPTXlEpjpEjtV4Re0VgGTiRcKK4SeIAhIlb3CZjeuC7VETdMwT
iMD+h+1/PrkU0M805m+hcO4A2CcudP2lW0JvqoWThUE6GH0LRknuseI7mHdFxP10+u+lhTaaxmS4
VmIPbSoYxnuGSdBUvwyeApSK3YdxiWbsqXASndkOzmYrU3WZCwF5d1/OHIWxmfp9nVbonSeGxBv4
xaxQhsKJZj/QMwOvZ34M4hjgJ/0a5Qkyf7i4TsWVabE3fDvulwtMrHq1q1eAY01/JwyDoj9a/wKv
lt158m89AOUunbU2cTE6N/R7AeSNdyMUtf5/kXZmu20j0Rb9IgIci+SrZnmQpTh2nLwQdpLmPM/8
+rvYuBfXogQRSQP90m00S1Us1nDO3usIrt7uSjdfhP8tHbaculJ37aCqYCN22RLzck3GEVPqMi8+
UoXeZY+OX6DbO0rRz7h4D8Pnrj9BBuzcLzVXTbmyYUJxWeesZmBdN8InylGtEUwzf8uTGz3parpI
un2U7VsujHgO7gtWPrlYi+jU1D+58yZpzRv4Khf9Vq+Uhdo9pNZ4Y3kfhQ6dx46pRNu+2vbGu0Wx
w/bkBHd6da+H924aEPji47G+1RFxPw3Ji7/Xw2wxPkgkv8L4UXgq3yoivO+ecYhi90sh3L2WBg91
nyKOKZZSzdrpQM1BFhqLjzx9DYdnK9+kYm/oj1wi9eyL4j1r2tECbdZoLPzgWxx/D538Sz44u15m
7+HeFn5VPP8uTqulyyFJMqN1w5XODRnWOLwTcf7i2E9sqcvbqtpLcTX+FxPxuw2eHKvsRCdsebrk
y27cHWwl2cf9ow3pvafYqQxHUJ6rg3WpEFYw/+K5hJZja5oxdW/B07QRcvcH9z1DE2vNaOqviJ7B
mVKTAZrWKOC1Js9HDJNEYcHnXyNM6bpoQx3VH6SIjlAnWUJ7+S1wIRo1Lofn9uX2QF4K4RVZGAju
MRybYFVH6fcnlXreasR247o91Ow+lBIt9B86sa/bjVztIbWoKOylQpilkvF5Kxabcx0FaX8ICikD
nSF3y76QC9aksNIfGnMQb40ZZQ8izYvHqhiqr2pb1jNC7ytdxehnKjAKKKrHpDn/EWVNxCQx6vpg
Fu1Xyw4PdRsHqGvy/e3eXpkun9vRJgw5PLMhqe62PmiN9Vvui295IK1uN3G1K6oM1AaHrKpPp3+o
5NSBNvL64A4/Ks3aYD1etUExUyDtUvYPZsHmeI8DDIrj1P3ullYpKVZWH0KtvzdDFiWoJPFKJygd
deVMiYMp2JIpiAtIcEZkNtoYJcc+f5qJju0QzjC78iBCvVznIwVVRr3Jluaa93ardutaoHILn6yy
srfmoCeHxCmjH37n4833vYGNFcRqWSFyyUpfmnmr4+w4F9mf/7zJh5KWGoqOrikPPVctu0/euZGQ
ZE/uBgrk6Rl6+d44BLI7A/C49g7g7zNpqP+nwi86HxVTaZSoL/ryUIcB9yeGXs2bddeKxwzf3+1Z
9S9/e9pHyhnqYC5VzCRTb1nSamEsMrbiLP86tL/HQKlGUuHoEgmXsccaBTtz/ktzft1u+Mpqrnxu
d7I8FKok2V6NWtTvXZWgqPJsuv2xDqNm5Qz+IZWab7cb/NdAdNlTFltKNhuYTSdghy4cLAKfZXlw
89JcdHKTP0QhyttIJWoUd3VwH7WSfmdWvcO2anrLtA0Ed1JJX5ZJ/TcrE/5HDEkyLo4LI1eVR3HU
eEN1KFrESA1CCJLSRzdDhHe739dm0+eGJl6Xzmcb4EOsDjCFFKL3UiQRyvKWVZLMrFDjK7sYYCxJ
WHhHvok1+ZqhlJmK55bVoSkN5ZVbEHmMptN/3u7PtXUQ9xNYaLAZOKwnr9FxOtE1PaqNYcgPvh3t
BxFv6mEOU3Z12OA66DguYbBOdw4W4NJyWrc6mM2w9wgNkzRYBnn3VLL23u7R1aYMzQB5AFvTmq6C
teK3CiWLGTetIoufpveSE28SNe8BF+kzC/y1NQ2rOAwySiti6huNRZ+WXDsI7XigDMvBjA18PtJj
0SbHVsOHIESJmizuXvo8OanpnMv7Wi8pymLoHHrwSU8HNFQco+pVuzwEobMkDU02P9gU4S/famfG
c5zR03nIuc2EQ6yONtPJ+lmHeWS6llweYqI8KFsb7EbEthKJLFpk2NsUxMm2c7zn26/x2vQfoRmY
gU2Zw/9k+od2MLRSTrMhj++N5sC5aMb5p1yb/BaMmNGhDR94eqgqC0KpkaqVB31ohrXdJsPaUf6N
R45BeSzcqxxX2NKzOkE4xtRfXYoxrXvdHFZ1nmiECkxi+Dp63DCr1T///oVmWYL1jB394oAOzLIj
GEUmMDEJOjrewkVX9cdjDNsKp6CiWZqMtft89pYGCXW/oYlGJlDwWylmCzOOJ7XJ5DlrYXIw74O2
DNoo5mrabbKMiCYxqYaQqV0+F9hGmvY1yF/Vtlnf7tiVF3vW7OSzjONGxLGg2TJ7zQnoUrVjETiv
txu5MkOFzjeBnZN15uJgYThJYpfjntv1oNeT34o9R5GcacGcnINr1dEpwl6Xh0J9cPyHudPKtVH6
1AFz8vqLQrIdX6MDOem/LiB1jzlCVf7ckap8HidzMgf8MotjTaKZMjv0Ppqc1MF3h1WpekVyRiDH
XHbyKIIdZvbqq/1T+YBsNtDLEvOq4Ui1YXnlQcvifl2nqBzHamoP0Dmzv/iSqERojPuAwVY6GUrq
PEV2qrBa2XaIBEbH4/Q3vfncxGQYPdfKEzVqGUaiBiUxRcLkWfZjZk5frPb6WB+JCx5bsi2b0/NA
p8jInjzXONqo+xZl5qlrSfHs330qdXvfDdKHeOgpW5AQi7dKhIsZxU2XMkI+CU+olK4HS+cb75tO
IjLdpajJ5RLzrEK0WSZcrKqqs84yRV7aamnv1CRR100aVjtX0/SNHGrBquf/j0O0ar0gOIMf4qds
N+1jbKMoM9tRvolZa9WEnUl2k8PpsrIsHzdFIyEGqYfHsu90JOtJqpJpRp1qSmQN29gPXwqBQy3w
MVPx6fbIIXT/SW6ceGblvtibxzHUQBfI2Oy5YY7z8tOhALJzV+qVrR8h+yIaIBlFMlpCSuwiy7n9
vi6m+KSp8ad8aspzPT23W8+gxNEyEo9FuvbUP93/xyaobKNYgNBHFPF5E1FgD0FkFjpaxBF9LY5Z
6qBZKwYiwrazMGyCzolhzRysLpa+sVU2P2ATcDo0fTKGNZtqWUu6dtRM8V5XOAk43P/F2H1qYjJ2
tu86TRMRoEsUVB+K8cXulF1B0PF2M1e/KPoyHjSuXAmHNOykpDa1Y1hVr1x97oZi2FqjW6F34zVT
4ndp6DNduzp6tgDEDoJE4Go/f2cDds+wwQ14FPEX5EJGfbrdpyvTzibgRTzfAnx4cTepotIGSU5y
JQ3vemEtW5IYaNhvN3LlM4LJABZGgVp5eTVJO6eW0s7SjmYB3z0jKftca3G2jjNJX+utImbiJ1cG
zWbZU0G16LLGofp80NqqbLq6qfQj1dvWjmqQ3fzTUARxmc8tjL/g09faStFgtxEt1J7zJTEwWUne
va3l2FTCj9uDd7UzY7iQSxC34umpXSgN/kfoU0f2oRxloj3IM+vC1Tnw/y1MDyeh6JMsUCXtSPTo
nwEO67Kvi7vMz+cwIFcbIslAWAVqPLC381GDdNUWFNfSjm2V/ZYcMLvWoJFWU1Hc3R608bM4O62O
7+dTS5P3k6ka9bt7Zpz0BsJBf+UGR36IW36WrId+htBytVuE31ncWOOozXTeLdnUa1/uXZ36u9nX
vq82FqJYqiHOLD//vodppxQUdwQhCR5z+T5vRwf3VvmiVY9+2KBoVcxir4XC3aZdnZNltnz7XrPD
aqvWHUb9GpWHInli05Slder1RN51rqlglZDJsWpEBb8Jl+ut65Mys/zUv/fxeBxEpCSrXuO4rVhF
/IQarlhWHdgey/StTSMqsksDy6zuk76rkwEGgpMHMCNIQiycUvcptdJQocDMEnPZN0aPfBLMkFJn
8UNrFAfZ8PJNH5I6qDfIEi0im8lXHCu+tOyH+iFwc/2RnTx6GeKMKg2W9w34YPzgabimemTHezND
ThI7ub0t0zDBk2sO/ZrDIJmhvspfworsjOHq5lo4unRquyFZKh0n09TEXK1Ftf7i1VG6EapCcbpG
Hna3Z961yaBAszUIkShjmuT8JdmZRsVIOVOPBrgANx1QkTjGVrbETAT/2rJAAJ/VlDslWMhJO6Gb
xoqNufbYqfiusKigx7jdk5kW1MmdJS4ks+57mZ40z131gj759vMvIp18o6BOCSQZfDsX1N9csm0P
5ZN61DV35af9tgGXUVofqfU7Fe3MN3oZUh9bY7Co9UAN3It6BE7VlRVXPJT1vjC+egHqj5Iw5FPU
Fe0qzUT4yr+JlZyhScbJd8SLPeyTTO2XgVo7qzimuHGa6MWrbtXFQx4Cy7o9HNc2SXg17PH/1qKY
npOkjMlioBk8Qt2O9xqlE3boeIP3yPW9vZ4N3swmeXWijqgsoiVCgTB0PlFjV9f8zLRYTZCoF+TK
I2i+bj/zkq9Ook+tTKap0+dDp/W0khfVqiWgDBpu5sZ2bR5RGXSEzHJQ4phx3pFiwHnbBoNyFFZ/
51miXskqhj4Hg1SQxfdVgfbj9qu61ikCdtAdKbYFJWjSKSlWwz4XOd+ecZdvqnpmCbn6ePvfSAR3
XX0a97RiQ6hS4WlHtyBX73/xQnVmyK7NNQ10GeBKlfzGdCfxJcuvcgSvx6G8CzBmu966RQGRR9rq
z0fqc0Pq+bsBA1hmQnY5vuItgmMVgRK43cK1t/+5hcmZgiht1ycUdzsaQ6F+TUSJFE6NsrVErP2x
Shx345HfmBm/a2+IOnowAQ2O5cQKzrslAfhpmjLQjr16pxa/XeAxt3s118Bkq4/aWKvCjAbgGTh3
ov+LE5+mwBkkuC70S0pWaNaFZ6S8FrN78lIAHOQM5FaaaWZcQqYHFk2TZZ3SmNScni5p8Eu9XMuV
kY1XLTinL8L4OZPNXZq89MWJer4zs2387i7bo16lrfFeIHaev5aUDaSVo1g7GtSQ8NXiTSTuhiJn
O6VungLdpRwed3fZqF9vv63LFBqbi2YQexzj+BYMwvOGu6oMhZ9yAdVGaEdZ6Pea6u7ClLK7rLFI
WPFOqk35S437Z83OfxB+wUXv4hq6/UOuDjgVAaiNy+J0EWlWvbr2BjPnvYZ3XdGsbXzMtlYhPRxW
MMXQ47szE/XaLqIDxmQSGeZlZE5KY0PJlV49QghTh71bUZtrZuu+9i18bmJczD7dtbJGyQaj5aSD
Ar16jPyZq9zc48cF5tPjhzoh105O/ejVb5r5NlPbYO7p4xv79HScGkpjavx49dWgQoxAB3r7lc81
MNmLNL2OuHLQQNzthIzDCGPy7RbG8Z1+VToEfhtxjEZ6eDpAFDpWiliox5ByLovWj/VtRa2SpVnB
/xcAwmYm8dX2DDAkpDGFwi41GbJeNauS6OIxRUXpDWgKkyfZ+KmiiL/dsWtDN0pGBPBL1BbG+PdP
70bCDhG6pm8cM2Xdr9xsffvx1/rBN4hYgagbqezJmynaLPJI9hrHvHyQvRPpy7JA32r9TS+Q3UMz
4AREYdfzXoQZWb3A1YxjBBCwW2TyzAZ77Qs3CBBxnSZqyEHr/PlNXgbQCkrjGGeoyV8GRLT+9vZI
XX0RnHfU8eJE2n/yxpEJB1xSI5rQn9WHJviLL5zELrnqkdsPTPO8B72bxWrnxMax8j5yKHB6mG9u
d+DqqzaB15oG93KhT75yPR+CXMAcPyIt7b7kmHWC9eovmqDcN9sowQuyt+edKJ3C48DuGEcEk2YM
apZoYBz8bLL3/9bOZLDMrHC9bDCNYwvs0O/YtwJ9kYAiwQxzu6WrE+tTjyaDpqqdlqacfo82nmJK
Jg8ADmfey/UmQENrGheDi8s4qPwgtZ0GEGFQ/paK4Wlog+9kAGdKt12dv5Qh/t9mjMlxUNR50Etg
M46hrOy8wYec+vXPx4qrqyaYxCNxePJWVMXPOa4NjBVgDz39IoljqPgzL4TsEJNoutQLjQ+dSrua
Sqh7Msk6E/mNNejHQRPw54zvNZfCnhxMVbz19SEiODyUATb+dpvjD1SKF8gYCYpprF89vqYO/jaF
NqlHvFSzdoNpgwLa7TpAYG5K3c5xGlBXd3YLsiL19holfPWXMsOxpRUPuumsHLgBovmJ6REw6zFo
kSEnXykFvPdRysP/dNLf4MS9Ytjrxa8ut6BHiH1jvqa1uiBB/ZANazfF1c6jyIgurAhXe/o7MmR+
BqiI3F5IAZqqTYexzn4ytQMei0z7B6P9Agega+37GPCRB2ES3HJNWKyMoYTFeGFeZHsfBlsTC24Q
bZxxDKJdrHx3izdH/5akBq6z51h5EtpzH/qYFeVVCHYUtkGXPFKMAMSDsVREuuo0+cH1NrUbLruo
WxIMY/qbLUhB5DT+dw9/nRw3GOG2eP0K5WdT6/tIPlZOvSjMEsfUrwCYYoRXD0tmj3AbuIUd13hk
cUwixdFUFZ8COB+IogO+gobLj5HWazuXllH122iPgwHp7Z6CtdRqdnA+bwOMCfQt0CqATZtYAAzA
dxoCQtt4rbLEaisPkHP32lhA22DMsw3EkTfTDg46FkU8RZbzG27FDuHwnnTPIgr3ofGY9yDmYVgp
uAU9KGaxsxRjTFAhju1S6zcylpn60TprgotjYcxBov67+9BRgF1k/UKru52fHgx57WcCAxXsADie
lbYiLEU4Br5zfaCI26MfiC1195Zdgke0KFayB6ekKdDV//bVdDtk4MyMcCUKZaEhGxQdJinr0aWO
sdCOlQFidZOGO7Xb4CaK2oc23vXmpmwee+/JGt5yCzOq8pjj5oGsE2zVDqgk8A1erFSbSzchterv
1WanljhI7x1lE0lAF4pkKfA06YG3FXK4qvOvkfee/0u+OLkOZCWPmdlsIw+dOOXQRLJI+5dG2kfm
r4FkJ75kx8AmyKTXtAWCNIe4P7ry0n3jkYs2jJYOHE3i2XI6XnD5TxWMPAHaLOmeurrDLA8dunms
QwvblKDWhrcA9xNqGMkLd6NCMSo0GXa1h6PmXjf9vTQM67J5cNXfmuLgXEHQibpD9HtRwU1VHtP0
XY2B2L7i/hXV9zzLF23wI9PvTZR5Df7K2IXJG4xIr2LTDYeAEgY6hicSpooMY0+LyAAPy8zcmHK4
UMExSNCL27UX/dOluEULZvMXGdiku3WIQkE8X8Z+vGxFufINC4fUe5h8kD1AEvgCZiKLwrsW55Rd
4CSR7k3DWUYmXAMp32pu9FpFz11bsXdBQ278vZdjUnzUtfoZcsoqVKBMhu8N7nonLAG1UAnhjhKG
i6iERkKIijNO0upLnbCIqzrwFpoTlO5FD25mSIaDkWYLX9Xg2Ay73ksp+P2lKEt4RD6uZAhpJpBi
GPde9itEJFpiJXacPS7MqsbtAfOqGz4s8smFynqUBt5D7ascTeq9gPsLNu/JMet1kIHqJOHMkWOd
gHHQWnsVuO7RA75sZMq3JgJ6ZK6a5iSC72n4WGrgK1kyAU73PyiEISBdQq3GZahvakBUWb+SXQP/
IyhP/TfazbWdHRtRL1xsxbLxlhMt4z+q0UlJX6k1s8+lN8X6oI5iZlB3aN/x+TNZhPjQiw+JWd9m
8aPsfFQdZRHQDWBGKSOgLeqiKh9ULC/ZDlFyL+NDTrAP2fKuCiAvFHem9NYw+QN550SwbzdKOuIb
VlaGQdquXuJKxSxrAPQ4YbK/b/irKUaI4A+ppQRKoGD3P7r+IeeLUHoK1OAIyVMZc7X61rU4w09q
dsoBZVIr7aQWzqGHXFOmZOyBDgeaf2/h6wJJaRqwF3AUSOpL7b/HwItkCOHtvTDue+subsDb6OlJ
QDzEFTdgFreOZnRMMV2yA9gjXk773pT3qrGxQF65hwgHP5+q3TGVbbFqWK4bBT97bSFcHJay9juz
4aIcpfqocve3kWRU9neHC5tXrG33owLVW7n3nZB57Q96vsqM9yZ9b+JTpH0LwC9lDGUDKS0dUOFi
XcoNKAUVSRM6ApQkjOHINPu4aDcASxYln1tUZptce04TbD4bDV6o/A5meWnBJCiSZC9XW9NXKDXr
tnvf8Pc+C0tt9cvax0jfWgvJqn/6absWPU4X2CLqSij3Mb9d9N9wDJeqQCwC8xFYK3RUB9JggMlJ
OfTBYyrWdrXJu11mfM1kCkSiD6oeHQsOVCgv1fCoOtvUfmirvXDvDOsZ6mst/yNicoJvgdgo1sly
MbQXW725MxR3I+SnOHgrrX80sHpD8kLocj90OWhKc9HU72hQHiy1WKnWR0asY3im+CrYqiV1wNRk
o6kvVrzpQryjR5vaqkoARIoFtimeel1dWma3Ufp64/jWKm0pDBqZS7+Jd22lrDoKnGoF+EG9Xssp
uDIkKznWnkL71lRvAyAzW7kHTjPUd3bVbLXuuzfswuY1Dutj4OhPEIPxL/XfTIhqvvmBtAgE7ose
fo3w5dclLDzXfnAhytiPVbkK1LtKei+VdOWBnO+ztzIEStLr5OO7ZV7tHPVJVbLHVn7wynAX9BRv
wZ1cp08hLJiGBP5Dob1LVU8u5aNv4N5qTLtXOfwm1VG+TR3zwfN/uokB3GKVSv1Sa37Z+oPNSaXS
+BL/SZI7mHMAVKxlY24HQCmVLO/QeB1sckty/2jEECu2UrVVfG2vJsOydvy1Eec/7MJ/knyIC7n7
kJvlY5gW5ErwB7cPXdA9IJXHA/ziKI9JuPUMY6f5QE5erbCFPwQX7EjF0J918DK4r4CThb9WIiBB
/gIkc8aJ04SHmZnvkfbDM6ARKB4ItK+ZJeA6GAuP7dxXn2TnWU38XYD7uUtWbrpVsT87nJfy+Dm1
Tmm5rcMf+Nqd4CN2v5vDDwdfbqR+szOwnwddfcrsdewHy8bLIVTk950EarfW70Tqn/QUgFWc3tvm
qmvuQxt7twnUR8nvVDaiWFcXhPdWSom5deiWwn0O3XtdfR4akGobN/kCyxXmcWIBpjSJyIWvJfYN
A5oQgBVSodI/FF3ZEJG/VzpzrQ75xsn4P+J7Aa5bZh3RfBZcGITPeOvqYjM6EhPnuba/uGW5atPN
EHCISP4pw4+g+FmkfLn8lCCqFjYQbg5nffA9qOunTBf7yC9WuQKEFGCtFJxSJG4GZQVst1/H1Abz
W2C1z6L5NjjZynKo0uvqqwFYs0OUWNxBACit7w1GupHOoT4VgBvMOl5Ltk5BY31nNh96Ax/bNxYp
EG69E8CGjwpYZzZwA09hCisjdaplFB307FRUr235hZKV95bdLl1eiGNoe7k8aiLckpQGY+y23BnU
u04png0z5xZy31ngBBLrUc8S9nPOjnVAsYP7Wi3w8J0U0BtF9UtxIfj073mJ15YQVQvPqp5RNV3e
LMeg0RhQUNGGXZRg9fH/2XbqYeGUDfCO8aGw+O2BmIl9/puFO7+Rnbcz3tg+xaiiCADzENNOFIX9
HWnnX4br2MvehzU1ipF2IcEnXGMQrC0HN31lNdFqKCJYN3GvbeOkJWTjhpimpXFs0vojKLN6XQY4
hBO3XGSGAd+hLtIHfYghZPiGuixaz6cSL7geAgEIQUz9eZADDZOu+yVwC1b8Tqu+Nhh6Dxwgo1dd
gQwv8LguWqMny5foHUtD5yyVQoYBq9T2MrGHdOeJpNhAo2yXwNfA7UdmvC7ga97pclPsW46xS0KN
ySovmxrZn47lnzt9u63g2G+LtEw3do2DMqrNcouOv/7W5EmNO1fU66xqpbXRm8nBMq10b+uwHkrK
3X2DblRtzD5X/4l9PdobTgcapQ5NiQKvaBqh04iH1KhBoPlqs7UtlfuYsP2NlyXaSkANXCk1B8Tb
t/l/I07Tt8rcsQl2CSqxTyNSOXXEB/KvySmgMseIPi7wUFCWHX1XpVJOuouXRl5Rj7vEKI0iXVop
BdBeNfT7rS1ZCuAATs9ovsWj8FWgjMBWMJ+LwXwpgH2dFMH5M6DY18GR1eFUD9FbEavSqvQ1FulS
9M9pWpkfHG65ZkqWvdYkEJ+Bzh1EB/+3yFOLYiGu3f4s/AC3SiElO9mGh+ZlmTynCroMOqCZGVW9
SC1H58pkimuBVQGoVb2TCZsj4XwyE8C8+nwTF4lOYM4kvHj+CeHbA0TgC+/kCqpGLGe195fBv1Hz
8//Pn/x+W8vqtMFAfqrtgzvKVQ9sWnCGbs+ZywXnvJXx758WgqRODB/yjXcyoo0a3IdUf7ROt5uY
68j4909NtH0lWNJNXsQbRzXLAgJ0l7QzjVzm6M77MYlktVaUDFXCaLVesmGOs3lCGjLeu2CvlE8C
7nL65Xa3Lt+/jHISlYxJJtJCunneLVXuK3VgEeOYQVGNL8Gc/Oty2M6fr54/30zbLiTipFMv4YF/
JBeS4Mb2V/+tF5NZLOtOrBdjLzxpmXyhsvTtx19Or7ETeLpJGlqCYqbnnehksKQyoMvjQFkR8bVK
Xry5wp9Xm6BSL82oQrvQacRBbbe5isClH1wKBo1VMBrV35gURrndl6sv3KIOnEopZRnZ6Xlf0lJ0
VdwXxtFwvhqPWvv9vz1+Mp80o5Ibq+PxirJQuKjOvImrv574K3kpxsq0JjFYfaBMkaGnBOBlopxw
4f7q+brK0UWzDLRj56OjiiRDmkmuAuqTxJHA/f0Xw8MG+3/PH/v3aRUp1T6RpYrnExKNHu30L2RL
4tPjJ+tgJVdqW+g8vvlmjciJbdRtb3fg2jw18TaSQid1h5nsvAN+X5bOMPApZNY+U7ZaRjmwLJtp
5Npb/tzI5C0DJaEKj0YjAojVMuxm0s5X+0DFVfTWJFIh5p33Ae2lgxIqM46a9aSmD6W67PX17WG6
2gOSjsbolxyru543IVNbmOKHlgE9cY95JP2bHpjCVDGzobSZZk8dAJJhLzIqWxD59V+IBHO5+ose
oNZg1cPbceGQMXF69ooeiqMCMGhD1R8Q8A3eldutXNseAFlYCPiFgmJz8r0prmNaDYsVKN/2rhvC
n2S977vGA/CovPxFUwbeToMcqnzh5NYIFgQgO2iqACElSqsBM0VclzxbTIIkoSbM7QavzQG+EIEj
H4PnRQlk1LSghTJGMKjuLPuurv5irbLIROH7Qmt1IeQPGqXtuE2wlrSAmYXYB1r5F5PgcxNjFz8t
VxEK1Mo3yKzJ+ZL4bJPNvP5rX+Ln549///T8QS1CN1F5vkFmuzkY6qnWZ/a7a02M9g3e+ohMmR5w
esm0E44G2rEIgx/EYd5yVCHUKdFm1qxx0ZjcWmRZFhiiVKSwyJvPu6JIXdVGUawfNV8H/zsMytoj
chZkUb8I/U55GHUoK9Mk73N7ml12UEFYT9IbUomgh5NPKDI6Swlj3zgCKuIIvAYrDtvij+faeSOT
iTBEsaxZEY0ExRaaoTvnZr/8Vs6fP5kIlp/FmjM+X/6nAe1aPt8eo0tghT4+H5MI66XMKE3kJgbw
FgYw4FjiN9sAxtIyLyma03Jv73R5oXXmwgW5toR3utZ8d99Ic7rVq69Jk9GhYHnAZjbZOBUZdHrQ
Cvxlg3E/yNnP3o83fUaxpdtdvTaSPIzZwFoGkGXSTktoKAqGiuxdufet3dxJ+1o3sFmwqbGQcv6a
DCR2bU+nkoJ+7DR4exT0gzgEhH1O4nkJAuKFfWrHnhxT/VgOS7JO+lEdYvMfgfGCpizCsVqrJK9A
y6svsuLov5QsDd98PL67rHLVt9tjeaWzrBmcNnHOq1hLJp01qZAl0gE1ZtF0d7pRU/n0xSn+eC8n
Paayl7NPgDyaNqJXVWbpoipO6asswx09OaQobvfjypywuMBw4uG8j6B5Mieo9tx31M8oTr3Id6Jz
l0Wjn/5bE5MzlV86Wu2PTSix+lMrjHebWql/3IQM7YLsHye30Y93vsKWsQScMMaJ5VBLL+lgR/er
/9aCet5CQ50N5PLsFd7X3t9F6v6/PX6yUjvV/3UgAMXaUZEnmTNPjy9yugl9HqJxInzaT9NMCUx5
EJjVVAD3+UYp112609/NZk73eGVKyaij2VlHDNCFyDvr09BLGrY7w/6w9p7y4/ZQKVefj2CM7wF6
24UIu6TWvEQ4hDN6YwFZPOoBbEX7S5s2m96CmMmCHaC/apRNDSCegsaLuSD21V9gs59zOFVZSycf
TdyDjSg85FHDzwRbVP7ldg+vPR5JH5I4IbiITxc4l3JasUPc6tjJRyn4huLiL57P/QMPC/XX+fbP
p0LYlmZQcoEgL7dPSPLOzOVx6ZvMNA0mEkdza7wnW5PR0Qjw62EkO0fJvou0j2En/SCguwhM1DJk
+50/FxHSDRUnGFsnh+mpYd/J+8Rpktw+egNod2ebWNlGNuBvQtL944FjwHCnjTcrLrmTgZP7TJco
2mwdx8IHGNTaP1fWQpZDLcoeipyM08D5m8k9ZQyKSvEpzl9/9vnX2z//yp41WvI55NgquOmpc6nC
7q2FSZ+cNCgEAE+1H3Yz08SVqXvWxGRbTOM4cI2WJoyNFB+1P6bJ6bxhskf6aH4jTjV5AVaVxFlm
UYPF8pu955hLXTlG3og1mlvEriyXZy1N1vuo8x0/hVR3kry1T8GdeCm9m95jpc0cP698LGftTBZ+
pW11Samq+FSnP/mqRkYvALM7YcU7pRCIKDqg+w3w3ttT4cp7EtxFcLFwtADbNPlG467vpZja1CfT
eOJgMbdAXplpZ4+fbPmdTgnarCri09A+x5BtY3j2oWEv/6IT5D7+Vbuz908mG6EosERGHJ+89o4K
DvlMxOwyAMFkGwl24/mOkOLYyU87pk22vlaDhII/0mMjBnxYX4Pa36kUjPrzfgjirfi4SWxZ2mQO
FKmSZ27k8tXDEakpN0bpvb9oYcQicugnXTQlWBQFeAG/swDHysrKoiSSpH+/3cK1N074c5S/akQZ
p8kilSRS2/ladJJzMpdLpJxl/Bdz9nMT45z+9D6qLnY4HRnRSW3kZdC+wC5Z3e7EtTf+uYXJGw9z
GQ1QTCcc6jwjQApWxgjvn3kZc62Mf//UD1yqXej0enRq0bSl4a+yQ20KyLs1Z+bVtbXlc3cmH7nC
Lg81l4YSpdqH1PPTDekl1Sm4Y/k/Gwzwhi4ecsufO2rOdXDy9ZtZ7Nl6AKYYDdkSJJQXK9Dtd3ow
079ri5ipcwgb+V3kgyffv8g7JXV7XpdOQU+3/up1f6xPV8SnBi4PYi12Gmmc1BQBGssQOcnpL2ac
oZgGrBd7tGOezwVdMrsB0050IuRQoeTokQ6iUwrW/62ZyZTTYrsKK0dhJngrn5Q5OfB6qcyt+lfe
hwnZkHsxp4yxP+ed6TwACn0QIYUMWsJZlHFExHq7I1eWmbMmJmsA67UsV10Y4Qo6hP6vTr1LmxnX
y7X4wlkbk3eSkKPK9MyPTlmFXOJBppCYgxp1g7jDtO8t83sZzIhirnyotIgJUmbssLJPjjXITqxK
zrPoFKP8lZsffqMsQm/XNC/C/F7JFMOY6eNcg5PTTRBJgUktjXHaUYpSXaCBb7vlWDamXldUYocq
f/u9XVkSuBFw9Bwv6WwSk6nB3h8qhNPCkxohplg67TYYlkKZmeZXDm1nrUxmR2+lIfRHEZ7knvKu
+r5s3/+HtPPobRva1ugvIsBephQlWbZkyXbcMiGcxt47f/1bzBtcmxJE5N7AyFCHp++zy/pKC40R
5A7G9PF6jy6uRNz3omjgYMdz8nWxt4ZeFlkoRA+p/EcSn6XsvssWkpiWmpjNUtplUqxlNJEhURj8
DBOE4n9e78XFhfCpF7N5AdFQJbHBfuLFcCOl39XwxRJyO29/aemrqPwqlnzulxfCf4ZtNkU6LpQ8
CcOYpJK33oKilX9U1W4onq736+LQqbxh/z9qPifmCFLbDq7ZcwVpd6m7bXHkpsaCfbjUxqwrSVxV
UU2K0EMKCzS368xJxdW/d4O3Ji8EsuUI/89uuFRiPSORFj30SPKldh49dUulXpcmRMLHMFHVMd7m
GPC6G+RCSprowRJIYd7Jxc2kuNr/F09nA2ICPg2czzC6p8H8ZPQIkddSp9Wid9zyML9JxP9iO37+
/dkNF1kk5EXN9Pv9a+u/C9lvs144NC/N9+cmZuZUICfoZ4ZD9KAbTtjcJ4EjKzfX5/viZHwapZnl
pFdIfWVJFz2M1XrUd3n8TYl2dbB0Gl/oCXFbgl4GUYfzRA9FH6SEyGHxkJoVSdwi6cJ3hbwUGLrU
CjF0U5IgVlEJOzshE72hDECrigepvi2kSWdx+HcWC84+Mj4I0Cg6zqbZ8dUKbi5JOa5lTf8hsEGi
Oqbe599zfGjFIikGVsFUSjibeH/ME6uFoP4gwjCvh0nCtEGGKV3/8+RTkocRaKCiYOL0/7pFyI9J
QrcRy4cijRyqD3xhGyDnWaeyfb2hSxbOl5Zmw1b0qWz6dVc+qACN/RDtNh3pFqElmRhJ8eYmAdPf
FQpqs6/XW760JD53cXZkpu5Y9pUwEtAwphKl+ykJvNYXzv6zTYQp9RkTOuudW1luk+hQ9q3+1Rsw
qPQbVX4Ooo/rfTkzNmbNzPpSQGSu84lGijAdNnUurAB7edUhrBesw+mHvvhTZw1Ng/rp6ERIXZB9
EUHhxB3uxCpD62v4db0vZ/Mya2J2evYxRYaKwJDpZk5t3g/SXVctcKzrrVzsiGHoE0cbhs48e1eu
C8MvUC++R69Ou9U6Ex0IIVgiH1+afgO/Dd5zUlQQXfk6XIgquYlOMtK9FyfWY64ZvuNWJFm0aljc
GL6lPF/v1aWx+9zebNs2plGYWgT41sx8imn/+Mq3ePHdc2GxQZv6a2lOmc/zIDVRadMzvaS5T0O9
+lYXur4R48zcmVpoOS0At4fQarTV9Z6dh8aJBxLIITyIt5XRnO2kRKqrUJp2Ut2ajyRIr5sEPDIV
O4XeOorUrCKNNAbOkCbYZ93P661fWC2mgrVAjBVAw1mud9ZYHBdhjWaYktqdp5LYvkRqu7BUaII/
GNYqbMVZ/ypXEgscPuW9L1m3eY7s4Zjvmx5N6nzpzP2r2DLbxcSLwduRZkDS9vyqUoOuTiIvBORX
5bsyhbMTURfn6WuOw3VuftcjYe3XzXOd1e9tnG56ybrRc4MCKYSXRtsTDkNQ25pJ+a3n2YYbnZK2
tEv4UEM/rlK/cZroWKLRDblvXSDH1eiHtht+//ukkEyi8lQlcfuM4BXzuAIYgdCamRZHZDx9m+z7
3fU2JiPnbKT+08Y8DZVL2Mv0yijuI+kmN+tDOIAuL578MrFdKzkE8cL5+jdqcNYgZgrBKsxTkERf
T4wIWh/R/LK4T8xG/hVj5t3XgZWij143Ox+IOkXoKhXyFcDHwrL6/eChoZ2nLUiPotaeilRLvgmK
UVo2JejqjZIKAUauJT2qcv07Ckd9qq5RAur1h7hbcolcWsSkyU1L2ND4/Ol8+nQ9QGmjAERT+XrV
eG+1Sa5U9zep26xjWf/3s25y7qj4kTkWzuytptfkcqz14l4CbhFTLoXgjq0H79cXwKWdD18GIr9M
rop5Rk6hLM41PObDfai1gxkvePUuDRg0nolXP6Em57t+SJtOhjuC2Iewbv071/tAvkXr1tc7caEV
8mBkwiDQ9c6jB6meZgLHJaI7hXlbCdUKQY5tof7pF/PDL+wXIqomjZFMyDE2WwBxakRpEXuT7lb6
J8FlYEtKeVs35j5JqKkX4rawPVdfcmOfX0myyKuRANKU1XZWHhCAMULUfhDvtXEInbqsGmegoG3Q
qIhOEyqqVNAR18f0fGFMTeoEX8nVpIJ7lvkT92NXCGks3udwVJ9baXv9543zOfv6+zPTAfkLDJec
30+GGFVCr/4QB/+ewn8nDsKbVgLU7oVrk6pUKqtQiXyOgtHRiA1a4ZvX9itKwWxXNZ1R1m5q/4UK
nW9+ZBD5Av5gZe9uXVCKLDm5MJADD19VS3T0WUTpeZS0zVB9WGgDDDlCyygq+oh25s1r3LvrSlEp
i1Vu0HNeZcJ4ylvrIUkiruAi2RVZsVGC4bHASVl4/VS72jz7af6E0rXTI0QulJot+KqDNuBakosn
kES2H4zblvJ/n0iK5SHHWnSrWu5XBIrs0oz3ZWbclsKkQju0z2mp30TgfyiLX1WIbRcdrI8ouY1Q
yMRYWXB6/X3mfD2NcaaB7RbR8eKCmXuRrVQ3Qz3qxHuhjod1qZb1yijk7KTrVfFcC2rieL4sPQZ9
Mo22aypveYBOpyg11fMgKJZDfRrFi82WIq/xe+c3eewIgRkdLFenxNVHO71pGnGj5dm/C5b8/WLs
NPLfeJDO1o+gNpmhxol+GMy30nzznOvr82z5c1jhbpRMSOqE8ebvUCEy/Eah4PUoxe+u/rKUfHC2
+qef52qfjC0dD8204T9dJD2egqJO4vAou1a/1rK2WkeCO6Z2nMveRhpdf3E//80F+TrZeH3wOukE
PsEAzRHQBmr2/pBV2sEKtW3t6zdybN7W7g/UQAdqdTLjXY7uEhOMBBqn9SGqTqJZEVPC8hkrno4B
GpfdutdjRK2hY4jWTa8/ed2zqb9MirdDd9KVn3qqbHKIAZYEqbX6aVTKqovyrW9NAqe/w7il5PaX
mL9UEGXKKl+Z+T0kqY2sfiOVaRWrwqroDdTdgfgMf8Lim6ztw/bGsp6t+LHVkeeMHEg12wY5l0wZ
HKno1lXXOVEdrnzvWRjfgp4TRHnzPShXeQNdw6fFRw9B7iT5WXZ08Fbud1ly11t7U0+cTBw2rQqJ
wP3hpkBxfH+Vlt9bkN/xUDid1zpJ02zkfEjs3H+qvVNVUMrsDntJT54HH5nQsRQ3pQTcJRmcTlFB
H3nrsqo3UMlgLHiIbMcrVcvvRnncqGLtkAG9KjWLa7BYBZBzuk7YuhR5o871y0MNuZATHoTqA2zw
O8FK77NcfujF0Olaa9fk3l4IhfWo9I7hWTdWOj5RCSs6Xjfs+uSotNs2dFH8rR9jL1rrWbUeAigl
JtWZhYa5EqQ/qzbaeDGEGwO+0TBWPwVLWXtKka+ElOpodfiQ48FxTXMdVuE2N1LdTgki9Ln5KqMv
bvs16J+mcFRwCKa/rnvtiRL0VSaeKtSd+66w1UKHyGTZASd3mz/VcokqZnOXju4RBRjEvH1EaLNe
L1FlUe8mBVUN1FGQ4hSxhB96HN20ClLxgfoBAvapMXrwO9K7KBggY6IbIw0d3oD7EaqC2DqmWttj
8qcHgoLQm6F/770PN+IjTIBJ2pvnm3e5MN4ZrZjYgZ9shwqWEatjDLge4rLauL4cTJAWj3JzeSV4
+qrpf5WVh8HylECUHntEP+IPX//Gl60CzaJ62NxlOdC/9les7aL21OnvVf8jrU5V8OIhgxwe9OGt
kD9GVo3nHbTxWQlfNeSlGwNqTgRcqDPXZt5yK5VrMXiKpCepVdZqbd1R3bwKwurWD3rbaH8KSX0D
i3lHcIJo1fs4Ho3x0eteY+PZoKa+iBtnrEYnVXN7ggoVXHKlJW6SvrqxlG6t5T/J4q4bSpyRN/Gz
O3ifGxDOez+XQS0xC3m/Huv3LJOcAIhUpr0hYivHGN+oIJjSH6+/MYTvXvpeajvfaPaW7/5Sw+jk
gkmOjENpPAuARsCkrgvtMR32cf+saE8qoS4PvEeEmR4PxwJ2VZNIlPy6j55JtZhSBrVDCOvoGeBC
olHfe6U4SadGzINIjFl87bwSOIbqFGFnS+lr2Gp2SilYHb8W4zGTn0vvLW9U9HxM+IvhvTR+C9Ji
BQHuLjTT7cRHSFtx02hcYxOFoXVi95dQ0a84c+K0tsWMJPpHHyKRifZv1tia8ATX/lbmrJN9nt/C
axkhlZzdifJH6z3o5ktkvUdB5ciAqsgTLI13I/0h6zcFVBZXfOjAIOTELeOa9RXnhR1LtRNBnuyM
myR/LDhZC2SPB/FV6veK8ZYNtyHcDrF/b5OnSt8nMvQs+YdegwNK3I1QAE1pBX0tZem9lWg3qvsy
Sg9dmH+vupAruXJM9IODXFz3Te4gjXrj8hQak4QKd+hDqQFufcjR5IS4X28095CR7mpE3+X4bSqf
bpAE0cUaoIt0JNm2vC2CcKtDES+RWxuDdz2n8pwTtpd/BN1zY9U2Emwfpph6q8rsN+3wnfkbV0Em
7Xtdvh/K9C0y6r1c60CH8nSTS3dich+lFfq+2gYZnJLCIgNTublzwesOlY6pIcKCIgcXkkuKZzTw
35vhDsIONtRtpL7F1XMj7nxNslstsmuQRRC9IkKoYN9XrnVSmyeXi0cf+nVR/iTMeluU0rrKf0Te
g+sfha78jo6R47GyEmlcZeETCezk48ZbvT+JdeJ02ICFuK/G0TaVbuHpA0Pz7HENGhTaJSlNpADK
c0dSAEDANUVDO+ilkQLRaXtH1uCJNK0djz8N7dEU5LUYTm7033q/c6s1+U6soY8UyHyGzdpmt2Ju
HRTJ2vryeDdEsq0CcBLjXRf2O0mJHIp6VxLKu6nlOpbBAVf/6lWUqnkgVBJa3Xq7LWPNSbU9olnr
uo1/j4N7w+5YIQ8aRCwIP9gG1u8mJdKyC4DnoEKRBq+50jiuAuo+httVSu+hHK+ynkqJ5qFpb4Pg
2UwDCpU7pNX8lZiR46gAtRFXbvWhp4+a9YRLaVto93nqQFG1A9A7uvKqFP1KMdqtxFaJm8zRMir4
e6A4getobvERmv4287V1ldavRlecBkHEwuQLehlV0eroaumwrdBqCo3qSTC3kuFtAgK2aRkBH8pL
uzVvR1Vax3WwqWV038hKrZR8i/AOKx9JbuB5eMFb/1YMfvjJibCVOKXJs8oJA/SCb4+uZSMEiM73
o+W6L23CVRrWd7qAeWEei65fmwlgLhGiWn/rW/GqxlLJFcDe3W3os4zCYy6dihZK0MnrXtryVh05
06pHL7sJyhdFS+zUYqZ1W1HeTYTsC73cGyWgpVyy6e4OiY49qG5xq4n1Rwvxzu/kb8gC7DHcyFgB
UCZ9b9OevW3YYOMA0lXQmX4X/kuVrQd3G0yZ2K8WcOeUmy2Kv4ultlKSh8IqNg33vCG+6cVD0J1C
KAuDtx/i225CepUBJ77kJB1TKt+X1UuRvcrhoz7gOwO9PeBxp1Wvd4+adZsiCS8KVILI8FJ48QJO
ShJ4Y+ax0hTuIR4B0Q9iOMTsnUTYV+pL4XMRYFp14qsuxzZwINsLjk12cMlQaOMfTfNKNbTdV7HT
+691dfLEjaqHiJ22N0rc2x2osUL/6XXjyoQSBRMwgavFRQOPIgUrEeroKT/k+R2UNDc9eOJDzuHt
ho9m+GD5t2PlYQ9Ydt0DTxtYioktN1tRD1Z5dZRKiDjCs+Y+DvqLYa1D/zYfj2bZO6LxWKsHszS2
CUSJMvoO03ptWtXO5FIqo2zbhdBy3WaFaAhkq27VepatpukhLbGHxvrWNzaK3kx4ERtoTde2zqhr
dqS8dMJbpkHjOuKw0Iun0DqJwWMsvUbFs4p6u0rwyytfWiO2A+WeTEiHdUYSUbeSyIWeEgeyow6U
j1iabQCS9Hh7hlW8aplJbBg1A3WXKRQGDVtYCY7WeuueVygTYCi7TOH0dzscymg1BRIlWNiJmoMn
ys7YFtj7mv/n+mtqcovMnh5TaF0ROSSp4ZkHvv3YhIEftPpBq9mSbpqhT5xqz8hULDjNzp5tIkfu
FM8zoIujKzdzLyZpJnVV1GoHVbC+S1n26i+FPP6miZ315T9N/A34fXq6YWXEddU32kG0KvHeVXmv
EUaWXxF+SYcVnBC4noXw2KTh6JTJH2jV2zR2GnBEbv+7KJwaC++QNVV2mysFYTmRhebqk5wNLHSc
WJsO3fmPXoeH07qFsIuGJFpwvkyj8LUL+PpRVSCVz8J4nEc/oyHKkjZCdhcATgdB1AceV5YyufYB
EPgusnBiBQH8ryqP6tusrIeF2Pv5NJkStfeU5cKCRgx05kYTyyInTSmTDxHutFOWieqa+UyXqlfk
c3cdNVs6VBWiU6hgzJ/ZraZlKTye7tC0g7VPinqT5OG+VIEV6mZ74G3ODSuLyi4xOVqzUXzyfP+b
4itEy7Rg3AV6VZGIJgsnlB27vcLBt4kNo7mV/EZ+gFMGnEjAZ52UMtdoYWROKFbxQ5yJ2r5QcwHJ
wAQJbsEIt2DteLJU/u/B46UVaolkW0E3boW+zdZNWT9oyahsKXPw+DTtd6uFNWw3alVFX5ZXzEa6
DZoktAOKgNZj32u3QjIEa66FZl8W6ofYG9K6iFUd0p6mrcOifQJiEh3VGrdrVB+gg/0k287d5Dh9
1nKuiD9TbcxWugFeMieWVhime5P7Es+B+Oj30YnN/BBqiP1W/V8uq/hTjLXG8WpLuK2qWv6GOEd/
SAYhXSlAhW0rayYVxR7+Wd088MHdjZZGzS2ySD/k2Nq4HhzEYSR1QBCCwgFO5fFmd4H9lIPmKPnQ
b/VCCu5ct4b4x+I9Vq07fPMFAvN+PGERS3AcXtZ9pIb6Jxsgaxaq9JEYVkf1OFk0Huk7q871X1ML
dfl64FD0A9C/pZAVW5HnPPOEay/3c/VWbc3uECj6k9ZLt6mRbdxUfgm76L6DHI6v9WdWYm+YJOl4
1Y+uQiiSODgvFA3eKfVjysrvoqXowtkpKUHrQiKG9Hq8/sbfYqxPJwts265RjCrg7lHgE3O8a28j
x/E/nsWzVmZ7T85JIxnbllbcey16M5RbgC3/3ATOs7+g8QmXNDd8jXYQh3ikIwb+UIuM5ER9CcuF
3X3mQhOn/E02NnFnvP9zxfJABh1gEk46JOMadFybUHh/p9b/qm04tYIFT97zZMnPk4YLo6VegHv0
EBYPQ3pcClWeTTk/zxEoW9TZkv08z9Xs2iCqC1FiG1ldYheRKthS472K5FsvTPul4ZqKnnmVIad0
VoCvhHJi9J7SH6T+yZQxme3euOuWhMIv9udTK7MA/aRjkHfTsSBnmFlWtgFBGhRLehJLrcxiyULh
R0Mm0oqY/QmDbcobXXz9xyU8Tcynjkw32Ke92Mtmr0UyTUTWyusPFZ6GpQfi5OOd3cI0geOdFA2y
6ucpGnWkulIN9f9gVAT2ADBDXwafXNrJknbBhWtQU6h2J25JbiklaV87k0t9M9aZ1B4Eyy8fZEHo
4Db7rhO3UrzqDKvZZ6ku7NxG8RYSCy6sOlomOwQXPZbZ/AKOs6xUm1xvD9TcODgeb1T6l/oltMal
CqULw4nSkTz9iaSnmdOnfJoxURvVIUn7+hC4cbGrAJFt0zwvflEg0T+JWTispbYvF8KnF1YiGaNT
fFMkL+5MVlFx+6gpiPod5E4YHDz63TpvIEi2xiAsGG0XbCYqcFHPADECy2Ye8NCUEgVcK28PI5/z
lFgiV7kqjc71da9fasYg6mf8rVSnpa/DyEXumfjhmLGhqe81FZcnSiqVLZE0ccSNj2eI4sYTL7j8
EAR5cWpkA/693uf72lXKlz4Pk109msGtS8rWOne5ilOo9o4QN+Gj1UJgxOxoViBCebDmqraycomg
XaHn7mEQ6vE+UXjRNGIsbuom+iNadfc0pKCkcwsSW6Z73U0ngr9XWlW1NS8J10OfbZNW6CgVDwEP
63tXHSm8kXDU5wgYHfNQ8zZqr5HaIvfKJgLTsSpGX3bkQtB2gPXxhIVq/EpNFb4Gre8gF8OxXteq
1EyCsyTqiYO5DdMiOopp4yZ2Qx7N7yZq/VOWBiUhOinMzZVeVt1DHbpduro+KZdWGdMO2VGXVeMs
1kUn5FFMh+6g1qIL0VoVXqveTe+lGifi9abO8xXZPOiFIQnDMiLAPW2zT9toLN1c8duoO1RCA5g4
VKAfy42/qjvTu9N739vUGYNohsN4EIwIf2KHJ+D6R1zqr4Xqhj7lCVHUPDvfY7mV2jqougOY9Cfe
th5rJP+davVS9dSFM4MItzIhLkSk2+fv0kaKfUUruH59XLghqHnHbB+G8Nimm3/u0ZeGphP606gK
adVYbklDvdGtSkvZSH6yHsb/sZXZ3s1kRDlqZcSaGG8y4bfY2r62YA9dmJpPHaEi42tHGq1rBTIW
+0MwrMbwW17AR/wfm5hFdvM0xv6uaCJK1mO7zYTv4lJayjQQs6sXlyxZdkw82f7z6G7gF7VLSX17
6NXx2MXSJh9RycZOSX1llWgF0H/3MYqGhX184R4GKjjlwYgSdZvzxHyzMogoy0F3yOrqkA9//Pa5
KDaZ3Ns1HPBM+/j3RUfJnsRutki9m/dSz6CNCLHSHrrxQShlAMxri5fv9UYuDSU2uIIUiypj9c/W
3BAKsdkbbnvQM2NFrP6UjsV7P0R3kSgMdqNY33Op3ppxZy4M5gXTAoIQzU58N+DGs4MKXdZB7YN2
PJChQJz2OGrfPWQM6lT5V8uZBxM+EmPKdOaMmN+IupzknlsW4XEM96q1V9Nnt35rEJy5PpBn/aEZ
ytKAbJDFxEhOO+/TESG5CFFGuhYc2/ZNct89P1y5uPcKOVgYuLNDb2oIsTSAHqo4cVy+NhSS5B93
sRscuxJBFU255RTcqqhjKKqyrbqF3XxmT9Aa/Au8EjjkzLPq96bFNa4XengckjuDfbYQZTk7j/h5
YE4a75qpAGneGT/34d0ERHvMESizEX0bEnntB8rr9cn5mzL65cSY2oFCwmMWCB/G9NdBaxpVztQB
hnwUqiuzuquHJ095CqKD2zwGOsT4ldRZBNCR3ukfU3kpX+RiNz+5BmY3oivGrRxKdXDMfP03sfqn
Dn8dNlS5RN680BCJKawKFQ/q+Xu3S0xv7CQWx2ChgmAis27tfH9Jm/TCWqd4kCRrUl84l+blKrpW
CHnvjcExJc+iUR/S/qVJRdLnFhwRZ4cTZx+t0BJThvt5NmsgsmRoZkZ0rCc9Fb0qw01u6d1a7NRn
UE3Iw0A2X/VtW62kwBvXC4tmugxniwYIAHtMxik9fcfXRSMURasj0xEflcJH51zdklq4iXqRgkk3
b+1S0w6RPjpqke7l5s/1xs8ncmKaTLwp/DBs9dkuF6nVNhsxyI7iQ9UTlLa9fy4JJ1/8UwvzDMFU
FhM1R1L0SI4csUwwSi+FoSTZwnF1sSN/nbhscOssY7gMIan4kpcd+36T/uqb37r5cH2ozo+oidDG
2YTpa8rWPF28bay4GMs0P/bkta2yJiG0bsndwkV5nuHPeE3F82TYk2x79oBDYDOMSqnMjyLaAjDP
Ca3768widfE5DdW9OUqOH0i7KMYFT3D6eh/PRpH0XrJ8+cfr8UIibqebYxFK47GCcLKrQqHaaH0Z
r0dtWKp4O7tfZk1Nw/3pIhPCzJMQaBuPuLYR7Q2dZDDXZE8mMgJN0cLqODOpaAx/FunFBDTOaRvF
6FVaIqfiMdXrdm+ZAFhNpc1vkt4NHe45prIs+50fLeorn51hU8syDweutYlgO9vcvRnWWVW749ES
EYrqcm1tpMneysOfWbFE4r00e5/bmg1pUeSKa3S+eIRct1JC6ZfWZVveRe/XF8n0M1/Oq79dwmEL
VphKv3mdNfLupRJwIh1FowckU/Fi9rV6wSq9MG6wV+DgaCasexbj1+Wh9oVEDsIgHBV5P+avUXmv
1B9VuKSzfGHIULlkVfCO1aGBTp/xaRUqRR0VTVcLbGq/2SYdcabC6BQqlfwl5uhZUxxLbGqdkNaE
x5jfMtoQlUnUu+Ipc58k8ZbUvPbfyyK/NjHrTZVNiZ0WTUjZu0dxQ4hYNffXwiFxNv9TRwzKTaY/
nv+zJa33RUoFhiyeUsALuGAWZv7sYJh+nix2gOE8rs7Qv6bbDcjGNNJJqcp12uwH3D6J9ZzpH2a8
FOK81JYlTkYu9sV5dKBQ1b4xlV46NRJqMOUaWrZjqd/LFi8dpu71fXNpAXCyi+CT+R/Pyde1Nmad
FoDKFE9BH5IIJ+TyodfV9ijKdb+53pR0duAxiBZ+GfjJQOXOngkoRUA170m2NNthU1XHQHzwhGhj
Rvk+njxRXUXKADF28wXhujTBHyb9yLt9nf4UG30z6LtiGBfO4L+6rl/Ojb/fRCRZUgizEmP42n8z
t4a0VCrxNKpbtzZWmUtOWaOvKkCaZrdtgsYG14u23oem7qLiIXLjlaRWK1Uot3ncrK8P0XmN0fQ5
Ovc5V50onzllKyN1Oe6Zjq5s7wb4QkmGOlH4gAYLCqV2Yuz74oAA1egjHti3tgoDqm9+uQp06Ibw
Xumt4wDQmT4ezAqcTtUtsEYvTyLOGIxseABnGL0qmih6EpNYkMqB7OGAFmG9LbVfcS+tpmqFLvN2
eUrZWedUOTUEnYEUjb7qBs9WcFe4TY9/M9hdH7gLy1hjq0zVnCyvs/ijW5odEsTmeGqrani0PLW7
o/CKqCyux4U5urCKSX3nVa1OrNUzB0zotYJWVkxRLlT5niu62DBO7a4QPYrrCPodQwqjj3VlCQsk
ibPrZ1oaaBChRi1ThjZ/zWtypEkhL59TZ8rO2PUoi1a7TlxRGvivpyl8RDwUFLmpeA8o6/y6KwBK
hCrO8PoUIDs/3P25Plln/eDXcSNNK5xYONvn668Po6B2YiTVJz8D9pY2kW+rQUB+XZqp2yASwoVx
O1scs/am7/l0n1ZUA1Wd1dWnLhBWkkvqoJkEr3IVL11C5x7oqSWSU6j+V5isuWFVFVqkjlbfnKDx
UqMzJTEFMsQELfSKVZF5j9WgpiicRgcjQsVJTMdkYXVeHFtEaDGE8JGcl8NacZMQ165PZOpWqkRe
+N2YPZOxc30Kz67bqaOfmpk2yachNXqjbuWeZpRUc4ycXK9wwaC7MGk8etlmRMYmuN7sEVjpSpxT
/VSejNF/Sam8tSUjNh9Ec1Bfr/flYkuQU7hwsYepJ/raFzMhl9gM0vKkjMVLGbffJHF4lN3mxz83
8xfZSRBEwYE6d/eUxOlLPdVIDc08O2tQHNtl1cLpfGFaPrcxT/CKfWBuSUYbEnku1P9G4pKI9YXB
4kjAiaRPKKozKGwSSSqJKW5OuYDRkdyctOtc4lGYuKOxcAhdWMqcDQbpVixmgGGzFSB7xWAhf1Ce
CnM9mjttvKnamz7+b6aFwsupvpupmc9+4ubU/OhheZLKIUUUVgoa8gtKydykshUseBQvdInLiQpM
DC0MvHnRGn5S5D89uhS3t/Vw0qJ8naJUjWzagll3YSGQmoGhxbCxqOfRobGJyXuVs/IEDrPfRdZg
bcckMBda0c7uQrLw2KMTUpeNir3ydesURtL3nT5mpA2j01tGpH3b+BG1mmzvyCmoEUC2z42JhqI3
OhIBtSWB7FMSWreSubWG20I4mWm68kNbNlEjl9e6v8ZZb0sBhcNw9uNvasYPmSeEw8lvo0CpBQx2
K/t/NFdeyay79tFU7oLgd0VxaXanGQ/I9rrqinctSQrbLs1XFX1HmkrbDZS56lHhkKti+9aamV61
5IgpZGP961anQBSEJpBL9AI4Wb4Oi+S2Bq6yLjl5Yevo7XuBMglhuuuNnK+lL43M9zol/nGM+lxy
GigJkQSCMVa0qQb/LkcN+HpT0/d+MZJ5VX3qz1/30KfT3h0tMasaKTlZyOgO2eMkW98Lb2CBVqIQ
2OXwXsnGQvfOV/DXNuWvY+jniizosZycCGtZEnVr0tIsXWyBnc/SlTk153zr0cqLyiTX/pT9Ke/i
hZ2+9OOzzw9rlA2igR+P5LtBopju8fqUXJz9Tx8/e7fAze6jirKnk2DeFt8G/YYiGjVfmPfzw545
ADeLm8ri/79vgU/z7umW4GmVkpyoT/HKPWtL1xaCIBfGCUuCYA66GmSrzVNfqtRKIz2koEE01uSe
LBEtL/886oGiheVMptLXVVSGGb51IWLlhhQ18mxaoldNJ9xsa/D9/2lg+oBPQ5TILTrn8KxPUBQ2
fQwPJ/Fv8tDYUjC2H4ZkYdovWJiEcPDITxSHiRswO3H9oKEwUhuAZvvrctcDYJKpabmN9MeCKptv
kbTwQL7UP0XiZSUak6dybtGKbmZSsNPTv8il7jR4G7v0VQooUoySVrQDvV7waJ/7mrlHPrc4G1HF
SCsLHWtWhJUV2K+xw9vg6GXDusrqbdCK26LX7JqqUwoSfgfl+H59Z53Hy/5+AKkVmDiTTtnMy5f5
amUKVZuctNY44YqhttF12iLaGL21qbLsJcNcWAXUy/joXYpltM4pRMsosL/+IRd2nzQliXKzojx0
dos0jVXpoyzGJ4nyErU4CaAD0rKxr7dycYLJy+KRRzRLm5dW954QWrmJ+HrtkuYvH/3w0U/1FTCc
FfnX/81q4mFEEBfNqbNsIDFQhJGoUnIq06PRVnaSQ28Rt6IvUNk0LIzfhSNSUtgkRFfZMmTaft2a
ZaR3SVax96X4u2w9ut52jDZ5/+9n5OdW5hgaL+PBVet0yafe1qT2fQi+B+RiXZ+lC2uBxDni6+x8
MnnnhqM5EtrVEyM9eelrX7xGyXMkP19v4sJR+aWJ2b4LRtWIpE5LT4148/v/SDuv5bixZIv+0CAC
3rzClWGRLBpRlF4QIinBH3j79XdVP4yoEoMVPfexZ7rrEDgukblzbdXZ/P9+/fSA787JflnLSKaX
8Ci0p5Ip15tLadMPpvuPv//0/78bgUgUDmp1ekXTj3W86eVyo5U5jShJ8PmjXBro7AhuWqoy3Gfi
aAxuovmxtG3zXXmJ8Whcmo9T7P3uefTU1NZcMIy5QtDK36SIuMvxSNkHVvFiNSnJLer5U7MRZuGa
5UZMEc7Pt84geVivj/JBLlfXlA5Kt6Flxc2qb3xSedNouY6T41zXE61f4chM69rPQuzUMlTT/nFV
ltChL8JRfy4Y7Yr8a+bA5pZwXRUBZIzGUvwYFiRtsRvbeJPHpxzn6zy7X+QX0M6ueRJkjIHeXht0
Jn/+5j94JexnUivIdagZnKel8oFO+aIU9TEtiq0NiGvQ//2Hk3pKJKqAwvHX4BPqz7deGYuoTb7L
jiqYhgkLzNm5sHxOK/0sYvhjBPXPEeKZ79rKSutjpTyOdD3OXw3pwhAfv6ffD3EW9Qz9CDmyLeqj
AidcPbTC/3wePtgBfzzCafx3S3PsW7mWKfYeJ/m6mDYxvalrGPcXLovTAv/sRZ1e5LtRZNMYZl1l
Kuh1uuowpi/UII42RD/Uj/at5Vw4yT+4CUmtUkkn42CT4Tjb10ouFxJgn+poZKWH0wKQiaNKT6WI
3FG7ZK7z4SrgdgJTZLOQz2UkBnkavZ8iOvkV2G6Ata3ouSiTf3/qGtCeEHhTT7Ctc53Domp8gcZ1
fRz6A8iF/l+rXVFHvf/9s93SDllTLEZVH/OCRtC7liLitPt8rX04K9THTwQ+8oHy2bE+TPlo2Y3K
Wivpg0expD4VTTDViBB/fD7Sh1PybqSz+dcnIt00UlhvnHSpNWya4Upz3j4f5MNFjViOD6pTVHde
b5KyLtflyOSNmaD3vG7dCsVVp6967q3xhQX94THwbqyzbRpJhYTrKq8OXvA27uTQEtXd54/z8Tv7
/Thne9RuRausHY9jZSNomY1NxWceL5D3PhqEd3X64iGKYzX/eRDkVZwtmebUx3Jdr0dD+OngBEvj
XMhpfziMDqqGDzpAvueyozEDeaDnaXNketwoJjqdaAKQfn7+xj6alFOFWsG9iRra+ShWlULwxUzy
uBQEi5GWPhnW/Pj5GB8tMg7ok0yXZfZXew7/e1LTPciTAHk7ATaCuHS1JhzpDU8vTM6HzwOAkxYz
KF4UBf6cHJvH0Mssb451fatJz3Vy4X19dNcY737/bBGvSaZKa5Q1R4jASNyvlOybLoeR9T98mvCm
fj/HaXW8u22aKKrkSOadGQ85PUbwfGisHHbrpbn56DxDP4KwT0NQQGblfJxxKeMl4Xky8YNvzUNa
RL4ZCwrQ6pWzJheWwoevzzKAMarGSXJ8NlxVJ8k0YHt2lNsXIb8qckUO9Xa9aB3015LD4vLkwowM
B2biX3LFpqeHy8Cb4rgq9sHiTJNJ10fFA2iZTVJIV5l2SUT9z5fVH/EBsiLaa/i0QyPDRjr9Se9m
bI1glNBtIWjoaQ/G3LidDpK1o0oug90cv3WGeaCfmB1wF0XroTa1Kyu7qa1NsZabrjQOyXi/0F0r
r77KTi/RprQ1/jpGfFO2jp91k9cYkEuTCVzFCeqVA2og1DVl156/DeXbpMjuRBlv5b2KfQ2pYKAV
W1Ku4/xGAQ4xLF8tMC169Bg3I/C82yEWO9qG7hUQR5/v+L/OrtO7oJ5A6gKY8V+7sItHu7EdVpGl
8wTQNnVQNGP96/NR/trrp1FAwhMhncTr+tliMocuSuEji2OrveI4ECASuRDh/y2AOBviLDruhpiT
ZkjFUdVy0ycP88ssuiS0OzqmWrUf/DTp+9CWywlqSG9tI03vwrKwDT9dh2Rj2V1L73lDh0eqAA9z
9DpImzENrWlwvNmOFl/OJyeQK3O88Kd/OAWIVmFcEqhwkvy5HC1t6IeojsiUNbdpDb6tu55gpvwP
M+CA46eTBXXsuZY7IVFD04QQx+50A06+k+Xh5yN8+BjvRjgdKO92Vam36So3rThW849WflGNVzm6
JAlTkIrwM2ebl3XEvkVVaiG/Obs2EPgua20msI2TJvEGTHp0szzIq/0wp86PZoxCmHO/avhUSULG
L12uoqHZDilos7l1F+11KjV3EJW3dI5rgmNL5C5UrQlcExIiYyg27ZLtNGqgtRVtakGrndz6jbQe
DGfwzKjzitr09EX1zOxpqu3QnrXdXK0HZ5Y3SvldmU2vro0Da8xrFC1IO6zKDE4C8Q2hGZ5f5smt
bidHuTdPIGUKI6AYd3SaykVt/9pNT0Yyu/PQuGXRYNcne/ZSbQCM89lX4XgFRAa6To1x2Kpk/myP
fou/12JDPInuZkVjmb5V/+CZVc9WhxAEtOtYx3ZIfJO++qytoR7W20hv/FFuwrTT4aE91fKbgo1C
YW5Xg5yAJv2yFBEYonQzOXe76EHi3+u71z4ZEOPA6ePvSpPk6xRlgcnjxMpwFcNsSDLAOTZfQXTP
6RGtFc4SrKv8tQImZDSLa+kQzsbvywJLTFN8da2ue1UK9Pi6j9OrpchfkyLaL+Rr51YOlk745jpC
qlGv10w90knyRcAtjMb8Sa3ELYA9t6fjkhAFXGGufhNVSQFvONTzL82+gbbnYoQONPGrHH87weUa
cIVR/KDh24qrpxuR5mlOPLB59vV8fe367k53RhDkVHKX1eXkfGjW3FPzXwLmJ/wSj4znUZauZauG
0Vq4FLRdzRS3gipihAIyaRVPrR9x9XJT6ReWuEHTqdeRNQSLvXhSp+5kW3KJ7hB1GKEsRTToln7R
WTsjpYPICc2h3OZkWBzl4XQWTIvu93HnT4MSluZNP31Vky+leGopm+kGsJKWv3T4OielJ3SiNfOO
r64gzmu3OyGojAqpyG1avvS1jZtIHaKBflrqyF2L1bX7aqNOaeD0eqB30Nc6dTOZYluuhZfZqpv1
CK6oeKaJdH3K8epJ5YP33MRlvbdyULGaGvQ9Erf6hxrBsoRoRsO9P1f1du3LMIkimHfoQmsTuBUw
nqnfSNR3x2W6cpqXaLpvLNnT9MpTwVdKq3knWV3YztV+nuptUgyQLmQv0SpP0xIYb2aQ2jSpTnqA
ANpTU+lqqG+KvneXEZ1MH3nD9JjnsIGlGRYd7IXCQ4ngZfUPCcoFxr39snhO3+4i8VPpcfhz+kCW
UMgVOc0zKhjKbG8tX5MC90K793L8xSptBZ2e+0vbbleTXLpleCrB95q9OFb2HVJwcHrSYbR9c3I2
6VT6g5r6YsgCbX60nHajjnaggasa55GthItPVBAw9KWbZPXWVKlsKxXkoxSYWBfvtG4KFt3082nw
rLkyvrQGtIK0Xmd36Xt2F2FsTSq6SoOvSaBB8i3upZ2CTezAarLj+9pUXSFX257rylhemsWCL3gi
JFLMzl9MBRoLvoMdUVbJtloyi9L3T4u8nwDaKAyNSCh1uzVyHSMOyLvejPBKmmYFali7SWNtZpJ8
ndLBkFxC3ESOKyEUv2e9jPijy1TqtST2eoKeKevdZP0+y2+FqvpiKSiEIDgzC/Z85tZt5BnYGUwO
ULZpo6eab0jEX+LRakuvm8DdybOrFMC57Lc4bz0FUmTqqIEt4ZNZPafkDHuBko4TFlzh6yLLoTnf
jP28z+TMXTLFzylqj9wC6/AyVKXb6m9gmjxR7ktOQU0y9+WweFgsUWanqK/dmj1o4yImGWq7Up14
UWPsTsLSqrG9DLhlzDEjyh+pavqZVIbaAH3T2sR6AsPTcrUBAdqSeBonkoB1UwzQVafaq3h/9RqF
cXJTm4AQE9mbaT7QcwQLxlsf/+qVL1mhsoYBJMO/UGauhL4PFHO6Xkb2ZTH6g5UHmZO6EVOWgxCI
kQHJ8W3GcSNlX3CsBI711cCdweJpWrnZr7CzTJapUUdbczKQUkRenayBGesBwjmXCw2hyjdRl76C
RxYFOTZ3TKg9sCMqZd8XKQRniHN1fh038SZpv/fNGmRqHSTjozbyT/GG7qKgGZ/TPPaz6mcszd54
0mfks5drlb8uFDTZ3kVLYrfOPWKfZ6coN/W8hJVterKKbtdRY7/EprInBlOa3VrCPMtXP1vTB2ME
C5xyqCqTdd+RTZUVweUcbRFcuSNH9lrXgcbesYr4RvBGY53scvtFYSsmTr3RqudmvoGXvLeAPeEb
6HaxAkRcI1o3gxL97dAp9zJdqEuX7Bog2HwOEN6H06Dv6dAPreZEBjNcRHiBnehhZzIpY7W1NDCN
2b3ghpAUA57p4EXxGMq1EqSJFmCSsakG5fskdYGl9UEvJK9vX0+zsaYZeeFnwxwPolegG827EsJb
sn4x59gTxXgURgv8TXelpbma1R+ViuuL6jzmzHCDTa+zPiUEn8v4LZuyYNLWbTZLnqRbwZoc6yz3
rBIdzdR69PoHC5tFFtOT3ljeJK3bpSRr376W6Tecednar/hnXmFpdFfG2k4aTY5Dsa/6l1qXb2bW
SmwpXuuUm3n6Oq/rzlzXUGnERkksVy2sg2Q6Xj/8QHIe9G21WRQoTa1NfFSrtauanS/HXTCNmV+1
kzukfagouS/6F5nb2zJhBfNNlBp3taqizpmue0HiTC/2qmLvYzRNjXlfjzZgc8W3BiOIpjWoCiIL
9UmAwTRr4aVW61oEGz0V1dy+tYf8sdGf+LbYdIURVtCepTHlLINT6Njdl3aAUdy9ltndMIAcm5ur
qlCg3P4QOocdlZF2UDng4ClhUbRw2PWJ/L0j+VEaqW+UD1aNtAiDiCqy/aU2fqxK4qlx4ksWMVkC
3bHMj3zGHmppfLK1F2eq3aUovSa3flay89Na8m0yTKFR/LIbSiQzgWADY1rNN0aaeEYitgmeSBmZ
SnFKUaGBapvvp2BPJaIpMaLVrReloAgj8edMzhWlgEMVq2FLf7OVZFw9+87R3Dh/TUtubHr529L5
UYvhNVHjK5Ke2pjs4rG+pQy9G7IaCNkLfE64zFY4wYKUGgeCpLFZ1WlTT0tYpOa+iYbBnQvJ73CK
WtrkMDjEkGm7d8oGye1XKYe2KBGBmWkAKmzbAZ1tjGyL/NedeydQETgTffoA4kNJNq8H/TlZthZd
HE0hXSMP8Iq53aQFkD+19Wtn+tpIGbI21Sca4WjD3DndOE0ZFHKN8jtznaTHFcOG6ThzrEPXkAHI
5J2b5zDBIiJ4ud4Ykh30kwj5pnJrR6UBq76XiyicTCBhyFrb6V7VZ79vMri5J238s2PFoDAqd1rl
ez6frroThLe5LfobTc6oBL5IZsT5tUKo5aJYRCgTE9GB4TqF5JV979lp5y1wd8u1BVfMDd7SXikc
b1o5p2WasRo4xWPvyZ0dTBW9EqkTkl49lkMBjpSTpwaSr9e7Lql2wmShNKqnWfW+AwSLysZvTNj4
o+41w/fE1AKTBoOoNo6Smu8l3Q4MrbqFURZMkJu12wy+Y2SpPOevSrOv5OxtKBdXgwi+atatbEdk
WTs3subdnMJrNGOMuACQ5k2gDznKuSKYRx0AmLiVyvV+Snv6e2dfjPoBs1+3TVIiHmxTnAnE7cgJ
EXtxW3tyI/xxMn3RTj+n2fC7QmztBPYItFBt0ggVMuK/OExsQp6iZTpTZytx7dRR8TwLeafZ5jX9
joHU14eaiIGNu/zCKYHm8wddAkm8ykBdTd/BR4iPvlutV9xqsg5d8dgN4grNRVJ3lBe5RfmOnyjZ
Z3280+3X2FgCqUspAYltFfUPfVJ8AeUg/GjpbocW6eCYPk5xs1mhBNgalygWpfYSBXrOjAor0HGR
WorredCgffe+aS4wS7G4VTAM4i51uNF17ol4FjsxRtuWBysXB7bvrTOOM6ngvvXUqoJxa5n3Ajf2
jcYdWRVoYJN5wx45ZoN1Q5fNgxqrL6LvgqT+ZjKLjl4FIO9A+KJavC+Arisdwa7Yl82t0uRuudyV
TuZK8Y3F4Svz2IUittIw3SxWu8kS/WbJHhr5qxXfD/PPMluPzjRu4KxuywovKULtxfa1is/A5Jnt
cGXIz108uIqc3GRZ/QK489bmn8e6elLqftsU1gaK0hslpy8mF2FXl69Kwa4YxSaG7N0pT1JUerb0
ahuan5nD1ai1fByk5q0xLM+iibAF3td6vkFdsYmjXws09n7WUGd/UxBZZZnst90ctN1jYnwftA4z
qMfeeB201lVXvlKKY55eV47tz/pVJm7U6JBozxqP3nTD0zRUW/o7NsZyZ/ECTH7akYI8rjaGaIKS
VvVy6KFao8/ma8o2qG9r0vdqvs1YH2Nmu+1MVKrzh9sA7G3LLxUCX/EV+hBtVJPb5z/Kad/br0bx
ra1f0n7hqFS8IeqPKn+xFSshYKlgQkYljd9gubhgJQ8WtvS6NL5MUhn7hEXbwbqUEbmUWTtLh6hJ
s8pqXJC/035N3W1l/1uZ3T9pNfLzwNpOsqYzLYw15sWcWzZKPuNHD6o8kxz/87zRx0/w3xHO5ah8
FqxdtDJCHrFSU86DyR4vVIQ/HuO/KbZzrRLiJ9xHqkRQ1xjdWxn++ufP8Fdu/p+39Pv3zzLKGfjG
rKbD6ciXTyw2sx1GfLLvlQsKs0uPcTYZshZN1RDzGEP5EmUkpC6kaf+W0P35HPY56QZymVQOUnns
T6jsMoK1veK7kN1HiU5WwQybRBV8wc1BQjwctcOFtXAph3hWSVUHae6WiSylimVSK06eEGDAjYfP
Z+vD1/guU3k2W2q8oAFPaDUzVuIZPlUvrLZTpvMsRUmZ9neu9WyaoG9bTWxV4mhnX3OnCEZ971SP
yXhhNVx4Wf+UOd4nXKe0jjuDx0is9GauVHeNCcLBjX/+tj5c27+f5lztTMJaIunC01CYMcyedDn+
DnN6IFXqtZr+/PloF+bGOEvjpxGtI13NQ03rcJu1qV9m9r/t6jotcnrnNdrIkLqcow8q2+6dZO4o
RkxXKzFaoT6W8tvnj/HxEvg9xukx383N7AymSLVGHPXqLeuvJSKGGLehFX715wN9PDu/BzotkncD
xbVctyLmYeImc/PK2gJ6DahqeOnabcbGCD4f7uPp+T3cWZKfwoKsYLEqjs46YHbT1veNIjafj3Ha
Hn9vn99jnG1PkdTyZGqMsbbSHa4SBMNY8OjfEnHAIsbrowdLvbDqLk3X2Y4dsghQn0XtQi+ibdXp
N46EUJIEmLsmlwT4H2/bE/MW/tpJIf/njC3DWpPr464wo2BQw3TcFD8/f4GXRjjbQ7G8pt2icIqK
LsB4aA77S2fCR8sARDQEiFOz+V92oZGY4yonA3+McNTI19p1+Az/9w+BkO6EAPwHP3R2FfCFETum
sClYEfUOQ+n1p9xHply4uT96V++HOVtsU4chUJSZzEb2YMiH1uo8abhwUH/8tn4/ytnqmhdzHqaK
MRxjPy9uYf4PB9q7Z1DPbu2olSdVqPx+b71a2aMhHavp1+ez8dEGeT/E2aJ1zLjNphSN7FTqnto4
h46Lc5C+Tckl7MeHLwvpNdKDUxPUeV9HXZZqPI4RodT0YAymO47/lqHM8U84KyOkUmznLzyrM/ZS
WjpldRzqK6ccPcCP/uC8UDq6sLROS+f8HKPhUaPLg3ZoxdT+3OjTpNik7hSCGesq63ycB6Qf8Ub7
oarHzydH+WARg9ZRgFjBmPi7aS/R6jmVsE49Zs5KSuZg91e9GRS0t+FRJdKtXImwa5+N9suUHWrr
IV2N7dT+WxUU71XW8FlTTr2XECj+fFxOC2gh9alxqQwi6zhoKbD3S6iuj1bH+0HOtuuQ0w63jvSu
FZrfwjv/161dZw9xtlXXuop0geT8KNOAt66QqasLt9sHc/X+NZ1v1tmu+qLX6FLRKV0ZOAKlsuZX
Wu9/viYuDXO2YVda/m1Los0ral8BhvuVasLHv0SB+ehYkE8CO4uQyqLZ5885z2S7MUacRY5DFzbj
XYy9R8T5duEqOP3K+UaCzkNj/Emp4qhnz9IvJECThE4TvCtJiP6wwJrMq7sgL7j7/K19uLzA9FC+
PiHKzbObc7HE1OeU54/rMwVr0jf/w8+fUAw2fB7aa0/DvwvWRi7TVhh1eRTRHSmMGpenzwf4aNbf
K5vO5kPWJ6V1op5PAmdDTmbpArm9sH5pcjy97/P5UE5KNOSbFG7+RHqq/8FB2q6M3hHH7Hhb3P9H
LN04LCMRDYsBy94ldRX6cvvykMXOjeN8b6vqUBpU2mxqSTFeD5Li2WXtl5ogWUxxeUp/qljAJTog
kBZfs/yfoqL5JK0G5F06g83Z77QvqvPcSfhCKDoOO9Q+pXwjdclm6Gu/IzfbzliYJuWXlobPxOq3
STUESSFvpTS9wSyXskrpjuobTQIklyO+Yl86KMg1pXOKXaQyhRdP0RGFJa7XNmZp8nMsbOq9HGfY
zMSwcgs+sHI58gVmITKQ6M7cU2sJQ6rpN+3ofK+M/DCu0/VYzJsovXPUaFtSc3Ukad+blDdnaCax
sk/lfdLaXiNVga61oRlbG5rv3UlOdy0vMOl0fzFlUGlKkMSyW6KRJHF01VLUTfvUlys9zOkKbtQ2
XCFNrxJepLBcY9mI6ISWUV5kJvoDPKf9zAJjTZe8AhW6JLnZtyE0Zz/iIcCkXnf4vDclco1I8eU5
D3qj3hqVvR3N/BlKurSYj9Wa6LtuSvBCBUOA0I2vvpSWuri/SrPq1YhW84r2Gb+Q8BeSm84bEn2k
moTJo07GfOvgKnoDY/q7Xcyd1yXdzyxW3cl8WnRnX9BDG4/7gUJOYdghAjVfT9GtwBVnI151qBsa
8HRCKTYk5narYTx3+KsafRx0ScRhY5/4p0FJPi/HzWnmRGikJlDzn0KWN+V8EnwJV0UOY2JORxfZ
o9JN2zL+WorxqjemDQV/yOyhTnfckjZevdDs3clUxpmGAg0fLypsWDNlu1U6Su4kiaPFQYmAe5Vp
+LHe+nYu74bipa0fxzy+X0dJ2yiLJ9Q6HNH2CBFRyZTjIGv1vQaeaBb9QYycYzIgPGsNWVOYk063
Sjbm7pRmGOvUjKd4NfVC+OMIX+yd2Va7MZX8PuloMMBeL568SOreUlsJFKpUjS1Ch4aciYRtNbyN
SgdsPjskeRWUr6n2NExPWrGxVKzAHBzuwgwztNWhXKTO+K/NStiviewbYAyiKIjjXSUGStkSL1T3
hVB3RfMyYXhWN/ig9uZGweppyNJvBu6e04gri6HiUlphamf6Fb4ppvqaOV6G72mnq+FEKc/EeWHQ
cEqJ2+chKVWmde2uaEYuA8fC/ImOoWqfrBSe6XChrALlBE0K8g0l6avQGOj+zzqqQl0cITppmdBF
X+nLa0FKziQNTpaJ0SGT5yHMT36IKLFnfzYxjkpganuqlL/KQk6vywmJxVTpwncUYKLR2DWP9ZyQ
ZlDHxq+nBJUPyOLNOlMkyqUxOSg5dpfDNKdBnhVVuKxLRatuUYZrNBbPsHOVoErLlmq9MtzPui2F
UjaD4V9mKxD5PG5FQSk0ju3Km9R8CdJ0aT2trSO0M/jAKG237Hp9zLyVMytgua5Bl9ppEGe55vd2
IVH7z8cNEYO8GaOBYn/ZV16UqTgDDkL37Wnq9lTKoiNwJGUjR46P+SAYKHV0TUWS3USvHRxveuoV
NHq4+SQdUtu5twSqkiLP/WxkzaM2xW3LT+aTzgPIVk83llp0P9Y8urX76KpxysfJ6rDnU8ybWpa+
t1PPilNMF11MjFiqKHeqNf+K4oU6jnxYJx1NsskKTAMEoa9x39yVGAE1jfEUReVNW5nYIRa3y2Io
nlYw78tIeVWyWhM40RC0hhTq+bC1FCvIu2qjNcq+qTBFi5rGk+3qrh2zw0wxutW1PX1moYNIwqaS
NVun2iBMcxU/ICNDk1LsRu6bsq63fG1e00RxkHAc6WKDEq2ZYks4WiU6quVbP2LZTnW2VZzdOLBM
ekDfpnU/NN1VhipELAh5GlsLTa6jdsU2DK1Ekie3nZTuDL19NLGykMfyZ6QNP8EwoR9q7K0uNxtt
LO/FmmsuhitBIdQvpjF/1TMbdqgKuiy3ruJVCaBGbQuzDykWI/aYnUeqbrsFnqSBMWwySG5sN48O
JtmQLTa9RbnKSdHCpc7eTq1QwshQju270hygatcoKCbkPHxF01g3ekhPvXZYsO+jduqI77Vp3uet
xfHYbtCRBdIyoWXWtvCAe7cSMurHOQr7ulV8JV9vmkHsUjzehqzdi0nb2Lq41s3pFXtsyVv7egdS
ADaNyTKmaPprEhTRx+KJAwVVZvnTxAfVMasDkF2/M+XE7a34Z1ravmKpN1NcPCbN/GjiyphkBeYm
8d7U60PmLCGB2mHSEeFE8zavicgn5LHVxJdFjiN5k1z1bAPZ6nYzFWTJqd1Cqv1EHR+WeDgIpE5K
o/pKlh9yrt46/plIznbAqDfJ8E2UzUfIoZ6DVGOE2ClnmpdqyC9VBCGE/SW2iNoYBRQB3VKa/apH
AprVocAIeqUMldlYbEqOp+S4OSFU0KooPIUdo6q7QJV57Roig27TZqWfY4gXlZYfjxO9vrp5tCwt
aKufyYwS17F3XU0PPkJ0vbb2E2JRo5G+AF2k6i/dOHqPc032BXVzUOXpVkMaYwo5TIbMjaMqyLG1
kyRjF/G4o939JDQLOh3VY6tucHhwrVh4fdxuF2PknsrDQsaeFAK22a5INdc7JEwHZxp8KcO9hoZx
nK/2Sp/f1Y4VSEXtZ21FjTfa2/lwrZlYMltMeTsEck4ba2G2x5J1pI/djYQhvKG9OaiIOqRMRWUe
VmEdhizZqih0RC+7Csj3Sa68Lip9s/jGBe1WenffCMQ2eFMsLWFQypSWhrk3sSoezGLfyaRkTGKU
bqEcwdqppDdbSW/UPD2oTYJCTAn6uQ10/QdHUct/bwdp323btfGrbPBQPvtYe6K6Q0yKmA85G6aR
b7WDpkSlAIDBrpyJMOXe0iRm5ZSQ0/uniaNhQQle1NUrn92UxKn4xnoNPj/bjEr9PCNS7eXkoUGZ
aNarR6ORO9L0CcvfZ25CVH03M6TCVabM66A3mOqHpuHfoWcPehU3Gw9cIqer3iprQZF5i5blS5MR
dAwrQeCXbHjoJ+IyKM5qHe0oku5aWgq1BD9qJ9d/LD16RsUJqpb9m7Y+ZiLbrJFv17g/TBp3qvE4
oq+LYOepJ8rLbG4NrO6WId+kFg6wZu4totm22nCVW2+ZNSAL+F5iCIo16ZHg0VWU6srJa2ANVKcz
KmdZIrvqLDxMKcLEoLm4R4FZ1HsbC8i4FAGEP59iqm/E+J3RB5kjMrdWPNTz/FiUxd5yLG8YHbpW
EHDJ4rscUWOeCk+sqFvr5UDPDksu9mwHD+48Q+gBrBefyFjDG7Qa3QG3Z6tgOhWsibQT5lYLBCQ4
KSc6JhegLUmordUVl7k7r7izTvJDia1kpybXads8JKruOa0ZFtiZVOngt5ns1bqzsa0u0JfiFq7L
VsZBWhaK7yRSEOF3LRr7xppxCIXLVlXqsxVnD3qCENWusXx5UCKB7s5wSX+E2lRsFs24XdRpR38j
hyp6u3XEUlrDzbW5Qm58zOvqpkfqYyw24dLg6woyoNp81Mfy0EvyzbBG/poixsW5W1WkLx2aUmeW
aKA2v4xC3ORyFmRl+ibQwfTjwCX5tqaTp6nRydMUEQbx2yiFpaqGM4s/xns37ytf5OhyzCbo697T
1cYrZGOTykXI153bVurWkbtAylt/rFok6U/p8FyxjRSMd6UieYmN3Ffznkt1DRK5uDLyPBROhsUu
jexYINhoY9VEORC3c7SonoV2ukmKILMZcbEP+eLcTQMinSlhLXEal3WQo4FuG9nvldaPSiz2BH3p
S0RAxEqu8uvEiEJtNMIpb7yO/ZE2g68Yixdb0zaW+9cElSWA/E2d1TsDsY8KTiOZdcwDHHW7tPFD
U6s48Ug4/cohJeyrwUlDyN3IKHT+rcRCfqAJ/Aakeruo33rEYir6BdOqf2lcf03PqZUL7/9IO6/e
uK1uDf8iAiQ36+1UdXokWZZ9Q7iy985ffx4GOMmIIoaQPyRBDCTgmt33Xust8mRcz9NQYLnb9iS6
rZ+anW4s3HV9XX6MYLRj66ldeb14xFxjFyT+LiVB0aNphQ7RJiqQOeqTY9ub7PTDPjIi7ir5IdLj
nStFr1QDtlz9t7ErvusVHpQCgYs8vbZLzNJ5qyiBuFGIH2sxt9VhoxsoiGTTGY7VvIJZSA8Kx6zx
+8MQlgAbjdRS3vGm09rfgdzfZHq8jWww4bi+V3EE0mF6J5gjax/eA9zrSgJ9rRePXazdJeMAtLfG
bsl/Midb3On8k78G2OAGWseREd7hCruLQo6U2LvpVHmngIBPw2+G/HOIqvtILnE5drdZZh19q37U
uDLJvnmjjCqYn8l4C+wfzuxuaxyaOH1Kq3rXWc0xdL9KdgU237uhBHNbWyoLtQHJhUAg4LgKOoHJ
ha1xg30P1t+y8kMSZXetF2xLaEW2mu3VpL0tYvW6tYcd2Ax4ZJgWx9K3BMisOnJL5CHZQv+XuNmr
E8KPd15lANktpZ2SVxuzAZg32cNLEshIH65C39w0sQVaz7pKklPVBduus6+NJD+6gNSi8GumN0f4
ZfAj6m2iRluwdhuBkWNWPUQuyYcwvskt9H479ZjzrMUaeG+oyq0AUtSD5/HaH7CONgOo8kH05Caq
G7PsdnH+OwGpBtp06xndI5ndbVHjglu+dJZ/KLNwX1XyjWYEjC1EAQ3EcaTe2wYoboWxSCS6CNU0
Q1z7lbjKWnsThnhxGvm3tPR2DSjCnquhm/dbuOS7uMNWqsh/q8Nw6LL4EMcG4Cuenxw1oaFeIf2A
H7PJUSrBB8UyyMJ5RB12Bq9jHKBugDaBgjK9O9yWt7HnkygZ7uqcC2Qc7mLuMK7WMOuDjTEir13X
ECCKY1/xiBT91s6S+45XhQFccEB1FaDOpg+5O9nfjAweGiwLFzCI26e3egsKLmg5Ln8WXfC9mY4j
Vz0izhuBPH2J4vg4QSg7KQQU1F63iX5T6uph0AFbudjKAmJtrfi60l7TvCJnAoTL9TYQgo9xxLLq
yDQkFi8CLgoY0Eo1oLjgaxKrt23bHaJAcFCU+6HzD91gAw6X9x2wwM6PD37UbpNs3JijdZ8WxT4M
eXGgqOEqOI3U6p0dAIFmhebY3AqjwmdZ3jSjstUVOKkJvIhSvza5S+Z2cNviUqinEvNeXskHL+VQ
MXNBNEA1BKXHWWaTkdf8BJAaCBh9C/Z3m7QpyKYfANNF8ng5C7mURT2PNUtzmrWHvaPZUZNu7tSG
F6iu/02e86w1Ux70LJEKk7INmogIff/FFQ9m/NS21/9bI6bU91kIuVYCghAi8QsQzN/tNT7vWi/N
crWGn1Su2jEi06Vm3ORrWJql3Pz5KMxKJboWaZ7ZTn1Ejqp9xO3aKJ8r/epyN61FmRVM5BCtrW5o
00+K9rsoH/OaHWhi0fY/LsdZzGz/N+JzlFie4qiTSLRmug4Uj23x4morhPSVpvwDjjobcUE+0DBR
KftU/FHAnmd3UrNTrcPldqwFma1Dy4w4kAdGPXbRLD8ogROXoIv/x96alR7HJK183nTpJ6nZkofQ
sg2HyOWG/NMd76oAZyMyG3kyQo3uhzJVgBIr66HI2LZTHFBxBRR7y6jaDVo8MBmlAMpKWA33iNdI
G5RMP6yIMuF5DCo2mH2gpzcXRsB8THXR+aU27W/Jskn9JlvbPRdnnwlPHWn1SbRrtlbxfLFy02aW
e+7DmJxy8bVUP6rAO7XiLMRsufa1PEhRSwiSkeR/vLXS0NJ2c16Nnm3KIgjzjqQhoLSS9AfPo/3l
+bB0wKiGgsk6AhLQdmdbclqNIkL/jfKvTMFEeDycP6XpjwHvP6zHV/b/xcYYCANgL4PwvTkLpupW
pGSpPWl8bnLvsxn/+pvG/Pf9aRWfbQVRYgi8vCdKNvR97lXJFgW/qHDyaKXXph86X0STCu7/N2Q2
sbSmE5g10ZAM8f3Me5SllEzIysa21luzqaWS7pWESZA4TD/3ZvZQhsPK7J0W+7t2YHGBSwOoJiwh
3naYq2ayUogEyFGC943+3GW/ZNhUuMMjmAujT0/3Q+SubEGLU+4s6GyUmlEFRtVTd4yra38Apu+R
6EnJQVU7TaxcBxYHCn8YgekeqoBz0GBp8xRqM6Z3rTzo5LoynOlXYBxLRwNCdCYVbhsJ9jmAAlH0
rM5lSvYp26Zr43Bfb4LEsazny5N7cTqcxZlNB9sIgSJmKIHm0vZLtOaNuPx1Q8HogBK3ac1mguwN
bgNvAOFUw3XQUkBndliRyF0cC/u/ELNxB4c0KoVfJ1TpVf9JR6HKWBmKtQizZSm3Q6GPOREi75To
n9rmznJXVsxyP9EK1HYEciSzIxrD5EDLJIgrrf1DDl8qNfybPRKY4f8HmH7A2R4Wo2HpSgpa0p1C
lfp73q4wA5aWPGrkmmyg5I3O8+wmI5EIoqAPTHOo5Wuj6jD0sKmqvQz6n6z77BcPevM3wOrzkLM+
GxPJRWgNmGYbmrdKUcIe7Xe2bB2Sof11eZEszQDwjQhNsBrhzM9uN3gyh3XrjoC3lOeh+C4qXszd
SoylKYB8qqyqqOqxcc5iWKIajCqjBy03Q9W/ulImOvvldizGABWGyhJePe+06QyvaaLYLSDPwKI5
6uLw8c9rWOJNHnWo7873/TppkX7kKfNJt5/1xlFXVvrSr58ESxT8PjQTsN7bOdwmFirJKYukikFP
bKigffznn39/tpNIPUmK2GMr1OODNZVVPvh9HO8wUAVkbmO8awKlefv7U6UENWB09b0vUYixfmTt
RzVF5xFmS0KEsGWUHAf4qLuS8wfD/lzeRfrxcjf9c/ScH+9EQaCJSx2DgAPLXL+nl/ABEJAB74tO
cdTcOwyu96xxG9Lb+xhqlPdk+eGn2IZz6UaknE6S9KKLr+Tobzy5vGogJq/8oqnn5r8IMU9ki0jX
aigdv+1ZuOGZ0ptWc+8W9imR7e9ubHwuC0GCKwqPGF9f61W7jzvzweqbP0Ea/9JHo1mBi717A039
gkuCIhCR4g9zkWursgvyHPwKBQ44tg1HrQN50zbFPcrfd33uI02i1si0GNZTZlSOGLHbvtwT/zAi
3vaErQEzwO0Y40/xzlfUEy7QGdGU90iUhNf+2Aw7Uzaeajt8LEdER8zAPUqG9OKW0XgXj+NDrpjf
Um18KgJjp3nlL0kTnzVvyuRTWOWl9ixbAWgfNZEfXAXAUAlice8O3SO+KpSsREDCkIrG2Gi3tSZu
w3g4CHt84IijEgI4SpNeB9Pa95IBH3gEvhXk5u+4oNLdV8iFaDZ0zDpRrzIxHAKT1Dj8XbKv9k4k
zR0olgdfDb/Y2nioJJ3scRb+QF0mWum2+c7CjoLJzXQLwuP2vUuM3bijsMa4vK9eEu8Gw/fLo/Lu
agpTXZ6k2jDpBV1lzCGLqjSkSpJITtzA/PS/YkiCyuFTGrWb/MMqh//EwloKADD3rbndSaQbkqyo
uP4F8U1o3aju52btFHl3Gr4NIWYIc7sIJF1zG8nJ5QeKFq1y3UQra2k+ILys6bF/WyFmPYYYdgOG
oqPH4gP87Whtx1hrwmwrHkwoTKKml/T0K+i0jV1zpID1uzzu0935fDFOrVBMrMQmOzZFnStOan1q
WCAyXAeXEh/7TcX+1NXXg3iyENBpTHdlFi81SrEE7Gj0w8DGzu6pemw2luqqLhTbAgAPFVe46WG/
MjT/PG7eteoszOzFMEht3qghYeQWvnJKCZLc600X6r6DBcN4LAUYesqMwPV0MaJ960WoEg3fBVTw
Aub+yqVjudWY3bH7ygZy+2/3/l62yTaYrutI8bfMvBtRUyiH18sDOX1j3mToLZO9qkraxJrdzaIy
1oZqkC1nwGX9+tm9FeXK3UYV727QTJazGPZsVbV+FmgVng2O2luKM8QDTu62ea1mARW6SoAfhfzk
ddEPbCFIP7QlYJU87a7CKBG71MrVrVermG/7xpesR+rJ98V9NLrg7yzr6yBSF7SWlWxi2/xe+EjZ
2F3WbpVKkRFG8g9pTJZTLyjjuob36PtpR8WLiqXrWz4wpt4HMKPeSQMZXVw4T27sPRoG2P6xatRd
NSrPUQGSzfLbn2mP/kjQecdOCVpo28iYDGEBBEAGuRXXpfmY+K32gI6N2CSt1pHv5AjQKBbxbBdO
raLIJqUgE5USQ2xdKsIdSD5jQ5YHM58AscR+aL+ZraHsh16gIGQBlfSaHD3yKNYoxKEgVslJthep
UoPkA/I5ysG4tSwv3XNtuXPTiGKH1/30TH6WZ6qnMegfdaCLk5jZPRCUL6bf3kYZGpAi0KjaqsBm
c0VQcRwpxOaW7xQWQh255p9IiX4ro7oFL0UpWgbicQwncJMfGd/ptRcFeawiY43E2XCVBEg7pbr7
Q/Gj+w61DR94naoc0Sb8Nfi1cijHvIOHSr8nuAIeMWCbfpOMmo43BJ99Wr8ZO1J2lQ80Ru87JO14
mO5bEep7wa18W+XUMlOVyl7oKeIqt6T6Kit1imZGgtCWrkKUMEIZWHZzLynRqWSagX6LH2w5Z69I
BmUT6+pjZCQ/RRB8DhOO9gZg55Uky+gX6WhzxZWS0KPWCDWqdxij30hABfz0IN4js+we4oiKdFhE
J95j4S6QzJc4QIPIHtM/qNb+4X9+LcKGlOAo/xpUM73RxirkVmhLxyiVdLAWRcXVdZILqGhNFin9
oXNrXCqDuj0CTnS3gUsdu0Cadqur7muqMo6pVFL+7F10NGP9U95j9RnVpgY1mYXUa5ICFLb+abcZ
4yYHQKMThJOisUOdSAwpJ1j8lGiAYCIkdI59y+XfSlCLA5j6LQDhvgX/C9LLZEDMiFoxKkBObAFk
khpxH5gxe53eI5Q0mAXpJtSh+rLBtbI3hzsBv2iv+MU3wMw9WIHklHQ2ylzS+AnNa2VXsX09ZEr0
yZIkmqviUeXmlXxlRC2dHyNOlgxUS33NfMbx9Nm2WOWm136pTDPY6AHXtDjPQYsFiB65cpDu4kD1
9roOGLxyo3KTlPFT3bIbe5WJNFFWH1S0x1bOnqWjTkMVAPYf7753OfE+0PsyaSXb8YX7RVfBLrCP
3taG8ilwUSvyPfG5Ttury9vy0i1hYmaQMYU/8U6VNmdeRW1cu476zWLa7/+3r8/uCCXX2EzK+LqR
xVs1DHd6s5I0Wfz9aHDy6ERvFWndt0eXF1u8+fHpdtwAkRAyD5+SEFTr5WYsXT5JH2LKCycM7535
VQqjvbZ2DcuhbLINpfHZUMV3pe1farTMkkI8Xg631CbKLgZPXJ1ryLtHkNmFY5s2rmOPye8m9/dl
GKx029KJT4qJVJbgSJbn16oa9I0ei851qknaLBBPcM02ZbXmKbUYhjlN8hW58PeWNqT8IWIotqMA
DJTG+iHSw0M8Dn8xzfSzMLPrVBh2bTy0o+2MphOAxonMNRvWpRlwHmF2e6kTAaiGfJyjJE7WoTO2
Ef1dDsR3zTdy6Zp0FmguGKFXui2NEoGa4s5IgABTkBnzPxr4z8uTbC3QbE6PRi2VsJptJwvkJw24
CHfA+yRxWiBhlyMtTgKSZQKnTZMlNMuocDTWqhn3toNndBZ+4qolSdeXQyw2hm4zVdlU3rsZIRzm
5wVlFMeNtK2nvgJe2VhZCBBsLQm8dMWc7FzBjtu4AM2z8UaLOJkCk9oRGSIH+6j1NpJ6V3d/YunV
QzfWWJsQawGnpp9lnQceKV4REDAQ0SHqEEzNvvrhCBzpQc0qAD8vgb9Cf16c7GdtnD2CjM4SSJgR
stCSbYRkrZy8GIBsmzw56G60krdfnB4w+NCzllEfnrN6ByPUZMbPdQA9wCN79sBByaDO/2KGYJYt
U9FmlswlyiNrFCIJXButGny6RwQA82+eXR2s1Rfr0u49nUfMQ8wL3qXxFamNJAFrxMlLwL1Ap5ti
ZUG9y5JNj2JY/KqJLQ657vkklD0g6sLrEIKSknupDb9A2nDSQjsmlvFcFtp2HO0vOv/2/fFX1FPA
v9yZC0Nmc2YoHArwF0gZvp2TUtR5uhIkhlOaibYrFCXZBkOs7A0TyabLoRZWNqFI6cuUpyCSzuZi
xEWxyYLIcAzpy9hfeZ3Jbda4Usb2+BeBaJKOU4OCf8LU5rN1Fht2AU2oNJysh4WUAquL2eVLNTh1
Y7FywC/2H71nq0TDPmm2I7q6FHbyUBsO90pYl+OzJsn3mfHxihV5cqpJJDNoEW/U2TjJ+RDamuUa
zmCnylWaBOSXuS2tXCEXh4iNnSy2Chh5rjDTyQWEokE1nAqJWtMVB7xOIIH87BBkvDxGS/2GYzMe
ciriWe+EZprBnqyDfcPxQpVcxdhuhPC0Q82hsDIbyF4y3rN8BStMwBvBWhl68Ww+CLvBslnvdKec
iklZUMInrcIcbWVIZgGShqX1AHMAMiiykafKtH+aQ11sw240XwJkk4uN7Co+ieoKpoZNtauOE0h3
QRBHu0zLmutebuS9XCXFIUpCfSvpqZmChkZQUBkKZadrAMxUQypQbXbbTauU4sEm/4NtQqFurCLU
dobimVelL4fXdidLJOCEdNRNSYedwC9JKnC6UJGqrZnK/U+/T8JPnsQFWXXxnEi9ZEBXOEPozhr0
g6vWvuNmdQQiEy7oYEv+0U0I7iUjBhzYAT3aUt5f12jqgeeVFM5XzMa/ThevLWlm9V4Fwglg2gDM
qvXRjd6MPqTBTHuFUcSz1zOtbR6mUEozLgCeHlq3UOywRSswl7xNMz25E3arf+YgCE5Flqc/46hq
Dmww/Y0A3nVtIgKIrrEfML2G4U5T2+Aacle9TXvLOHSi07eNlbvPklaOt35UxbuRsbjB/UWF71WY
pCpIyADKHR/8tIh2MKujoxtBH8rarj3ZJvI7sO6qY5y6+cFVUnfXMzl2nSQAWQUIiEY9MmdRhah9
XggonzXeBq1Wq7sYghnf87UbrAH7b12fB9eJ5Vnb3k3BFGdefm+6qfk0yGF/NPrI3xYkT6/bfKT5
JVtAXwXNUc9F+FzxnGk3bgg/oB9b5bPWyWt18oVnJvUNXebBBEaFFft2o8vNFmlcuLaOT4UgjT/r
3bBpwSa7EeqR3Q+c7VZW7eJKOgs4u8EIX9ckCXMcpy2dMvnaix+p+xD4V7o4QVLFxWPtzFjaJs5b
ODszmFWe1UgETMYrDzl/HZD/4fJOtLTnUWBGHFPnrYeB+NtODAq/qBvNNZ3uT2+fGsy220LaRO1K
mKWW6DybTFw68WeYp6MjTxVjb/Sm04pfiiv2JlJhIKpXBkhZuLIAkFGwDqdJKI7MpkSvNlNlUDMd
D2FzZGah3SRNVm69Xv3ZN5SlbFeIL7FmIOFQSwlobdTvY3gChzGCNqljl/bgd9CjLnfyYutxVtYs
Jip78OyY1LtIjXuXToaIl8ktq6aBeLdymVoMYio8hoVqWDxR3o4kfowxkCfaXsEc3nayGl+psPL2
IkLq5ePtwS5YprzJcYlUzttQUhNLoVe1upMbv5t459U7u/h9OcTSSJ6HmJ34eY4USs8+6uh3FQ44
Qb+mFzNN7HfHIugH3nGIB7DK3rahC90GKeNYd0IYp62XQMPMkGDSI3QW1GJ4FeFaPfYfEY95SDSx
0MpEZA5Q6myEPHL1kT+OaFLXWXBqiopHiVKB46oSSN42Njt1w7So0xCuPmLDm0wP2w30thw9aiu7
j9Wg2Ywo9xw8pAjudbU2NlkZQvR39eaQJMgNDP6kD6ChdxH7o45Edu7vPDKeV1nO55sMFWPPgGIB
0jg+KnnmP2Ism++NnjPPG9tsLyc1kgmqpfV7Q4PTADGAoyPU7Ic67JNrSrwYYsi9theo7B9gzwzb
LkZ6OmPVf7xSCjzl3+6aqxgavSqG2FUsx8w8GHxIWAQGNBrLQBRDZAd7yNc2+MUlNKFVDLDC74WK
KkxMMbgTliOZ2v2AvG2Fe2knklWfqYW5h4jVv3FmaR5qZVHC081ycv3XAL0sTJ7GwF/ZDNcaM5tt
qh1bQcqt2anyFzW+rfRwnyNo8fFletaSuWaRWQ9eqpW0xCteGgNqEjIJlyP8g99/t2r+66z5G63Q
lCHmaktnZaRdg/Q5BkihatWDJTUpjgXBiZbih1NoV3GvrU2JxfMRGNvkQgZOZ357hogRDiAKLacx
biXITwl6XfhZ7VFxXGvotKW9b+j0SCQ5C3Bufkr0fhrFUmc5cuTu3LS40bk42/DKDd9+Ism5qwRs
OlN7qC2TAzS4vtzRS/OFKwBXAbL2E67q7YZYy6lo8ziehnKLCTl2H9rj30QAkYKfGIDZ+V1jLFLF
TKXcckDKDiDNk/DRG4eVblw6OLhkGGRHUFcDE/i2GbJby63pkj8t8XlqD2h9X26Eoi4M03mA2eLV
ERMorXownboB6ZtuEguFGO1rQ36zs6+6BjKyfm90x7rfy8ZfpG/t8+CzQXKF33aoOHLIq69yj5+J
JbZR9t1orG3jFbvLTV2cEf91pTY75sdaDlRlkAlWJdjDUE9HT8kMVnt0+s584lMkMCdlP1CV87xq
kaALpPqh6YR95BTFcGvlgDxKisWJL0MWEeIVm5iXusSbQrV+XW6kunQRmPIK5pTHMMR8hfum7Fa6
kpkO1TuMaJKJFQpxKb7uwrY8GgVeOr5Z6k84noqHyudl6ZcRxHl3orLn0s+q5YEEfAeGr+f6V2Zs
Q0kvZRvWoFLv9SZHt0N0xST5AjVZll9806yvExdsQuCTKcTDREHfR03U/eWW/VNeedevFOFAdxoC
KsRsQ0mtCu00ojkTQ3to/rh1QHFXhaSsiGDcRY0qX02aZDgBycYhT9RsO2qDfZ+NUndSJC6QSO40
n1XLl//Eoyl9HTps7yK5xsZh5PX76nHLYaMwUK3qs8FpKq/bBZrpYVim5dk2sNzyXrMGhC1i3d43
QfaYS4W4K3TkoWNjKF7sckXCUV3ar8GcWshDquS+5ruYV9d61MSV7dhZeXKD8IepSy9F/GvUtZcy
MB9iclNmHTmqAnpDDkga1JD7E9AqaJNJpaO64jXIq09qPO4Acb12VogVBFYtgqtYoRX4eKhfpDx8
4pqwcqte2rmA+wI/QzoNC+fZzmUYdRNSOLYdaTjI2qfBOl2eD4uvI3wEKcjxBKImN5sPco5av+rT
N7BWSoV7G/pf17z9I+0Jffviq5wdctI7wZZMw1h/lGpCCu88+NT6s7QkOybmKaK2nTAbix92UceH
Ai+xld15qQ+ZsYwMp7WgKPg2Sh/W1ViGNtWzEdAH3heGWEkSrkWYtSOoUYHUFd5yZYSah9vsgAH8
xUQAekhpRoMv9Q5h1GghbHRXNR0cg58Uabgh5KeVubC45/4XY/6EyzsFtHyjm07WSDexbdUbXgM/
qoI/5G3qaAq2HL10k8IFHv3g6+XoiwfLWfDZ406rNTsJWxrYa4hsI7FXg66wgExcDrO0F5z1oz2d
5GdTbiwGd1Bi2khxu/VZ9g94WqzyNhfPD1LTZDV4rbzDG5t44MRSkXJDfMnGfAe01ZxeK+kufLzc
nMWZdxZoau5Zc8Icg6imSyxn1LaCHJ+1cl6sfX+2//glzMyg5vuvzYCKGrv4x38/QrQy+Q8yFPq7
YoE1mooRZZajlG6D1WX9UEt/UYOzTZK43AlkLppzgIOi9b6gqGRiu7iTk0fvtU7/YhTIslDlUye8
wTxvgAGch9cWjjlVCHs/w7xPgunwN11FQUyG+KnDyZ8tkAppQ65KCkHa9GoUCKoZu78YDCQQ8FUG
pg6s4e1kUiOMDZPI5lWFKbWovruetdKGpdU3XcBJr5DyeucPIhfAj4rMtx1PvgKeti3Qwwmjm1yP
V6q8S/P2LNA/D8izdQFQEHpsTZV38O55YGyG7vdf9BUF3Ym2RsHm3f3UljMrzSLbMeXhk/BceE3m
ytm82AZTU0lPWoI87Gw47MoYPEVvLcdHAw2CtDz8+Ys2nAVQ3453FI7g0jwelzmcy2BTHC5/fmlH
n7K7FIopTYM5fvt5uAUdoviktshBuahwGUe1OF4OsbTPmhZ4MhmaCS2ZfsLZMLu50ilG4hKikEMK
wn60tUa72pJJQT2mwbnWVCNl5bRfnMQWtzLeJ4DL5ntWE6NPNvgkH0rxknn+ptVvs/Y2+/DwU8yf
8tZk4ScL5vlqHCqq74CnSxzj4u2w64c1fty7+TUFmADLMqhh3lmzR6ssBZKv9355uo8AJcb8c3lw
lr5PZQTZXwusFxX1t4MTK5ltdkmZn3pTvWpqxLaUlZvdu5GgBecRZhO4NgultLw2P43IhwHU3fmK
t8dBKVvbt5aaAhTARnJ5qszOh9wPxqEceq04eWCjr+x8ZaUsfh6BZChx1JkNeXbKmlLryYNhFKcq
exmKrWquJbbXAsyGOuwiLJYFAbTkqMhHdwWcvvB5g01wopSIabXPbthaUwCNLaT8VAXlH1E1z5ma
riR+F0KQbpN1g/OJ2tS82m/FOWaDUpefRLMFyt1rHz2ZKIaff382lURuUfZM+f5g4S+X+18G7AQr
vYMm3qzsH2tNmfWW6KuB4vkUCgfAbqN8vrzs3m27s5ZM4c/2xAyie1bCwTiZ5ZVkARW+z7v95RCL
LYCIDIEIFs67rGRWArtJPDs7KV1QgqdGnTZBMvtykIXFPenEI+JuUVqAWvG2HWMvVZnmZvkJw42D
11hOPwRX1P7RQFY++g6dugy/AX2i1cLIma0/qIG+gRBkfkL7c7xqopXLyOKInH1+tvoMGR+sxjD4
fBVdmzLmd3vA/St74eKYnAWZdRfHYIueHW1IE3Bfh+5vJu1/n59DN2V0xYo4NPOTkZJc3EjGypRa
6iOcDoTQoTdTDJsNgerWeeRnTKmxKZVHRVKq5zry5GtNdOPKvWrq7jcpMEZbgIyQwZdxhM93qwwQ
Qg+yJjt1carcj7WJOWuE7pliWmiOhoicU0Wzv8UiUOWVOb3QSu6+oG4407k26rNBqpIoDZO+SE8D
4MO4virjKw9F+Q8vHC6Lpk3inju2ZsymW2amTQ8kIz3V9TEqf4MxkY0rbPNW2rLQjW/CzNqCpkrM
b8jSUx58RwDlOkYZ07WRPtnjyXJocPa+3KzFeIjqkMUhcfkOeugno5WqUpCeWtjRNe9dreKdlQCB
aJ3c/ymFH19QTEeOZA5+YbyrnQ/aIAmj9dmmdQgU1c4cspU5v7BkhcAGkHcpb19AlW93OMm1OkP4
RXZCvNKTfnfmx8/MN9+fnWkh9pl12mfZSYNKpfa/ccu+PCRLDdAMxUY4bFJxsafpfnbUNHWoZo2M
964pSM2jD74yxZaWC2lb8s2sGJ69s2JDEMmKBHkvPEWI6LXXkrQv1lJ3ayFmYyAQRa90twtPVdId
rIYcd1M4UZquTKalMFyF8dsB3EoBara9BbkRyGYGDRb8mc3uXB9xRro8GGshZssewJPa234XneJ2
zI+Fh9l25lv2FaCuDwtckUc9b81s6SuS36tSPkQnWy9wUPUftO5esVbSkQvnvwBYzz6NGZJCueLt
5Cpayx7LVo5OVboPxdWII3O5dX9c7rSlGXweZDYueU8ixLPV6DQY9q9RqoaNq3THj8cwkVKccLck
ueapArUflVRXwvik6hvLQ0rx49/nPBOUANUJ9zbPE5SSPEK5DPKTVL1Kfb3TXf/j6/xNhNlG0pe+
BV0wzE92vS8o5Egfn7pvvi/eDnWKzU3WKrTAUk5W2m/19rFYk09ZWB4mHQSRiuw5NfvZSAdJ0iaJ
hxcAsMzhKwqu0cpUWg5gTmcuEJV3qcxgwtT6ypCdUqO+H4zyvrSL19yWry7Ppul3vru9IETw/2Gm
GX2250YtUC8QuBlYoR+2/Xk01K02iF0sfgX+18uhFhbHhHxGag6cNX/Nhj3lVESoa+SihLG3aVob
tXq6HGGxMWcRZgPvZrpcIE/LQyK1ruwRTi9Aay/fJgp6xcnr5WCLAyRIEiH+hyrfXJZg5JAJTDfP
Tm1DgkC1PLHx1ey6EMHKcllu1X+BZmdK0APx1YsmO+WKPGxRbKu3XQEui9onQBF8rx+TsUs+yjSZ
brUIeiD0r5BKmFcK9TYqWs9gXnQdDi/Hxr3xmpX7xHIH/hdidsIERabkUk0IO5A2xo33HObG5i/G
aOIeATkhkTAvvOs9afS6lLJTqD+m7W8bj418fznEwrkySXn8G2J2ruQJwlBA4PJTlo3bSD8FOA0Y
xi+RjyttWQo0SZrBItG092yqJvPjyNTc9CQByYZO31K+NU4i6ZVNtHrILI0NVyXShBAveETN5pxI
JRkNAjM9qZmyB0i+DzOSxtFaPXotzGxL6MeyU3weFydJ/RViUy+Kn7q6Uq9f7Lezpsw2hWTMhqLU
rPTUo81u97+DtoB07u0qFCs+PhXOO222l0KNrsM2ozVN9KSVL/qAIQHa4FRZVgIt7aTaZOSGkxuq
l/NchqwmoE5lLzupqX4rCe9O+P7K4lwKQRlf8JCgOoT8xttzwfSMIfQCJoArPeXDr2JYW5prAWad
VSqd5IpWT09Jv8shi6/10dLUOm/A9N/PDja4Oxq6rHyfN95GVg+4yCDhvXaVWYxCuYCrGO866rNv
o7SU8AoceZKT0qtHSXNK4Eue9WGlMDZjkkko+bATy9Z8G6vcIFDI4iYMxmOA2crfbC0QNREjwntw
2inftkJgTGUHlZGc5PFYx+hO+NmmjI+/Li+Ppb4ygP9PKRmewfNHS6bgjpbEvB/Hxt5YmMCh5H/v
Rc+XoyhL6515a6hUcEj3zYckE1ShSiPOTn2oj7dQfHBHkUqxk3tFOkqI9WMeXvj7WsUtsu7sYq+r
VocPRdZslMIYttaAT0kdGRhkhiHyHZRpd5d/4mJHAPeEQMADDtzp2+5uc6Vwi9YmbVPdRSrIa+O1
6H//bzFmO6vR4JOlIOh6ktWTVDilTpJtrc4wvcvmd0eI6v+2Yzb5R3uAGWWzDVV2Dp2nezTF+DlT
xU0R5js7xmIt8O40kqD/W9NmO0eiqG3cWXRf+ZqYD2Wya4u/iQA4mzeQBi11vvmBXAVHUJA9xPJ1
E3Z//PZHCtXoL5pxFmTWjE6q07zr4MtFebTTcNAomptykLd/EYVLHKVlkIdcu9/ONVxYW1K5BmOU
3frdeBxVc6vwZrkcZbqqzWcCdyxAvVOmkBz+2yhwNzOpIiOBOPUfWHNj8OziYWWX+BTiu7CKupm6
5lK42Z0rhPaoGA3Xur5/6doH8etya5bWJzs6BAqoybZqzdZO3MS9JLuCW6MhbjsvOHS2+ykatZUy
12IY2JJ0Fwzld/qSpluQx2nH9JT59anIJXzupDsz71eeXUvPB+Ad+vRQ5Zky33ZzBdcPaYyyE/tY
AszDP8j+UeTb7sNUMphHSKiBxSBpMO29bydBmXmpi9RzdIrqnzGQRuWAs9PlkVmYZ1P5BhQAytv8
PTuobHxAkGeRopOR/+ncq9qYHNS8bRsFB4QzimFlH1g4St6Em71Qur5EcXzw4lPRfh7RuEpGA/ko
TNTtx8vt+j/SvmtHch3Z9lfuDwhXlqIODuZBqXRlleW6ql+EaidvSHl9/Vmse6d3JlNInaoBBhuz
sbsVSRcMRqxYa2YroB1XcCWAM/fc4SisbcMpd9JDFz8PyYaDgwtdpguHdHY04MtBexhaGXFcT9fH
yPNosnmExFH4akFHBq3hCRRwtHKpnjc7GvT6AelsOIAaSJ6t5azoShBuHUzlm00mV6OvDVuI6mdt
APKj4plqqWeA7lAnVThFWJpCB0m6Z0T36hImZ26+xNse/Q6isVmu0k8amrU5eO0OUH5YGfnB0PuN
moKQjCz1an+kPiSHhpYIpJHAW22Cq1Ly0krSdBNveXYI2mq4s9UmQVW6suJVg6rMHxUYQzccyE08
QfOosSE6BbRz+RLV1PHCsQlcrMU7BfvEd2ZpbJOoHJ1YRA/IhoZxeAscuLlPcigLjUQFVZfgUGsm
HSRYNc8PCmqV0K0TYjl8Std9XES/kcxQoNHmECj81MZVHhgsdBGi8itHLZw7KwX5kguGSWikoogC
GR3EYVCPqsYV8KTOrjETvkrQte/qDY2eIYrVvIS5lfwMy9IBg9xE9+1odGvaZt1WL/P3CEuwRjAW
b2K9HDeM6sUOffjKSrUDcKEFDti1jF6/Co1+hKqZRjZl3CjX6LlTtpdP4uyiEx3AWBUlXCDbTw9J
pkO9wklFBnd8gjJWE0LfKPnCQQQfq+g8c4QWtxQ31YmZZjFQ/oeGbdGLfjcobpUsjGPmioR2Iyod
SBTj6fDRknD0/CmnzDYYBKUOeVWv79SCry/P0/n3gUzE/KLShC4YHJDTeQK6BKR5Nc44qFWJSxLy
lnT2t8/bQCZaFOlwFRtUcr9WOXRxhz6NQ7ANWpRr9pc/f972ZVBRIgY0UWCWzg54WWoTy8DuesjR
NwCSO4DWslQNVyWvrqe+uQrL4ToKALVFP44DIad84Qec+zBhHzpxSLEJDk3pwlTTgqs5EGUHwAgO
Q5zs1A7MfzlbSoue35qndqR4BueKpmhww1p1FF2UjUemfTo1m4o/UE5vje7p8sTOjgupIyBgdHCE
yLd033LbxPsD89oFG46kUR3FK1BQLKQoZs0gRYWNiHaGMwSrlnKnoUhUHlIwFlbhja5BL3nJNc/t
czztwZSEdD/wuNIadZFSxE1vJIcJAFnE518YA5gzNMEMo+PBIcZ4dEwNq61T1RhQL6z5d2jFQpfH
Tp5AYvF+eUnO3RrFTYabUlzHAhp9aget2k7qsCA5BNbUX08dmrZDIxxWahHHm8hh1eGyvbm1wc3p
4AEFTtqzPpC0GwPH6RNsbX2bUoDo1mTafMEEKvdIuuBdY8tdeKRlJCntMkWVJ0UzCa9zrwlVZWe1
EAy8bGruAIG9XsAbgdfDm/109kIWGE3eF6iFgpoNBE8W+0GnjcaJGyJN4Cw5pllzNoBDKCXCNVmS
ubrhpLGaCPdD4QRPRG+nlZHEDnOnvDY9DRVAF31G+YNhs6Uq6ey6HZmWXIWTB4UW5Fi3Jhp2eTDG
K2K02kqlED2/PKdzBwsPEuBsMcBzzhiogICvKAnTg1W+FUPtTtOShZmxYOeBJsvEqondf7pq/UCN
kUdOfIj1DTiQPKfQPXMp/T8zjBMj4r8fHeBQYC6SBEbyd5MyL0Hm4/I8zY4ChV4sikArylG7OpZq
VrUsOVBI/4Y89asxu9UhbnfZzNw40HOggWUJufKzpjZL09o6Rvf/IX/R62clfvzC59GeJaQIkBOV
QURUB4tKyfB5yI6uCMRNl5qowZGImT6NoXFixFIDzkPQayktN5/41JJxiA+DUtlAQ90H9UYNE5eN
Rg8Rx+8le7QbfxquBypA/M82uWXjsxK+5uOWG0+T9hwb5boz9hN5iPN1Hd7pLYQvu34V2+NmUMHi
cBWUKPR2mzTagm7fYNvAzNfoG3CN9jEbf4UpBBbLV2RPN2H0XTF2gblqzE2EjiB9xRqoCr+p2Z9J
vUIzD2hkoDT7feyzdRQ5nmL+Fu3Kk/OzztD5WDdIkEIj1hn8SH2FkgF4hMA6jD7+uLzuE7DMJpCO
f6jAXT9Mf2zIXCXBd6v/qRXGBi2HG4MpuUuMbufUIN1sS3yYggKgBvU9WWNDbTXtm1mbq9bxS7In
0b7ovmXM9Mra2LdgUuxj6g3Wuq1fE3Jvt7d5Mu6mKfdY07mTMVx1tmsnzZUx7rTxKQS7uN0pLudr
iPGtSPkwgQqqH1+D9CYH558OrJhp3uv1sI6N9yKL1+BKWU9K6VEtcNVy2jKubNQ2hJht+CPuQK5p
dpDSNoM1pWDrH95sdIrDH65T9CAbRQPOnycnAGvFQ5Zw16QcjNCbhmpua0zrrnoGPuqDFQ+0s/Qr
x8RC8A7QGJIpcnIZLbiggFVNEJ2xcZsy45oz8EVcPisiiXG2kfGqNURm9bzQN/ZcY6MCl5IZL4RE
XqaaW/BIR0ngdcESIdmce0E6BSBCsA8AzSCdGmNQc1yveXJo0MQG8uw70O3vnLT8fXlMs2YQguCl
jmLSeT0xGMa2qQzMW6Y8NKT6WRb0PW7Nty+YQT3NwrMH0Yf8sqJ1DOhHTOMDug9s1YPaWF+v/jMT
ksNn4l2lQi710PVa6VnQntDT8tVi0ef7KeDPjsYipvToZuEDD9WQ2bi+UrDs3Fmfh+Cefl+EjEff
15BHNwYd309AIs6s/A6B4wJz7tylgkUHpg9IIhBJCpd9ZKK2jC5gOUjKIM+ecy9ZCDLnDgp4M5Cl
x5WF57r0+dCocWuaVPHBOq6T665/1LUXdbi2l4SG5nYvErR4gyICPE+iJ6PasYKn0WEgyWaMhj2L
VM9sh/XlrTU3Xcj/AaiA4Zwn6CyWNuCUj6ND9FQCsPLjP/u6tN6ZM8YEN0gE1NWqLG6AGr/8/bnn
NC74f36+WK6j1eZVPWZWDQMMckCZoayVBMmabLjP1ClaDfH4DJZAn/TdY1XRhcGdU2YYFHA1sKcA
2onWSZmayqgzvU4bFh6iMjlYnV81PwqlfdGq7KEx4k1iWNui0dZCD2IKnVut1r3Lw59ZvOMfILcI
9tpksLjAD3CC9qCWwbPamQuXz8w2BHoRVUPRV6BbMoQxJCbre66HB9W5GZTbHL1czsKRmjdhQz4E
uVs4azHKozWMKGF2ZpDwEFubOr+CcrkSfGGfAG6N1yFyLxBdOSNdikGfgM6lEDXztrphrVXth1Hr
dlA7SB9ABqJtego2pqxxxk3XO/0N6aG3fXm1ZscJ0aIP0L6oV5yOs69KnauDFR0azc/yV1N5d+jL
ZRNz50GH80OwgNyBaO07tVHmKsSF6iJGbae5yVi4VbLMU4PgOQ2CfVuUd23Bn41UB119E0QLA5zd
jiJMoVCCwX0oGUfaNUmNlEYH2sWr4Ru4nz5/D6KI8I8BKTmncIgEjIEdHaoJaZebuEKNeaFANjsG
tBLawLqAMkh++rRqH2hqXeHRMLF132hIjT1dXqPZbQAaDwgJAPYAGOTpEpF2gnBE0MUHC4IC3jCA
/KyqIyA6bf6V6TqyJB2sVq81J0fz+8Fge/ASuCZQSJry8/JwZhIH6H0Hew/yvkBAyHkKp6LokeR5
fFANVg9uPOId1xFCbpFQGDZjpY33jhrqnmEP9sJ+E7eHFLTiggdDAZ7ySMjIVUY8XZUxImN8MPvy
W8+Ct3A071DXuhpqsrAtZhftyJS084IB+OSixkNPiSfmOSBG2LF66ldUTZY2+ewORG0WZCaon56B
xlHzM5SkQLhvt9viMW12l9drbiQg56UCPYimNLkLMYjTsHLaKT6MxjYrhzvOMpc16UKOcW5pjq3o
p5scXXdJPJrCChshxf17otVGqR96bamgPTdbGjqhUBSwQaEsO/YA1ChJUSoR5Hq2XN8tyfzOfh7p
sA8wp4a8zuk4UIdN86nC52vnrn8O2BeuPpTIgclBpQGVGWlboQBYaclYRYfW0qDl24bNc9FZ0w3h
aA66vO6zV4NmoRaL/D/wdXJqCofQhNyRjuuHgEwGRNDNAJWERHOjONoORIhwt50XZep4G8XgzJ9q
qA1c/g2ze09EmuAKRyVK9hXoHOvAMUPDAxnotQap6awLYHF72crs3oNKMlQoRR5ODstUVNNUpNCj
g5WPNzQpt9CF+B2o/b6GLM9lU7PbA6RMwMmpmnqmAl3isrJApRQdtNTpIPjsMH9UqbKwS8QukP2c
yNaL+h0Qc3Jj4ai0HRtjrFxE2uG+zipPt5ifmEOziivTuuIh0igGZ+PCcs1kt0RrPQgdUVMXZbfT
zT9V4CEIswETqfU/mgwsohyZNBt8kiud4oaf0htVj1Cy+krQCSidLdpmgCKRAURJVNJqqrIcT+oK
GqiRG76xL7yp9SMbcmNWFXA70ClsVNmNHv+0CAB4Wu19fn8AywMudAO+CdyApzOooxtLSws9O6jp
zjZXdv54+ftzWx0t/cAeCSZ0VaY7SlDv5hBoyA9Z1G1r9ooCr6s1L3rzhetPdPiJBnP4EJlnIdRT
ZeyCEXgEBCq1/mtMb5i5FK7MDQbxP1wUlIKQt5V8rWWEReik0I7i42bSQbO2b5DEyxeChjkfdGxF
HOmj10YylLwwjD4/QELDTULLw96u4nbB286OBSkI4KUFBaD8pkG6rijyUM0OieEhrmscNyjfx2ap
SDRrBkLHAtUJtJ2cjQi4mXHC6uzQam3r2mDFZeXolUbzvbW+cqXDDugjkPAGCZEU3SfxYDiD3WYH
E5omml2CR94sXMMptygRPV/e17OX1bEx6WJsJg3if9qAgxORbVZlj2lm7WPot5JQ3YBr+DHho6fk
9b1Zagtnas6ni5whThWKvCDAOt0g6lhDV7aaskM38BewOfjj4Cw0upwLhCBzgOKQ/oFdFLSkpzaU
SMtrlhT5IQIZUglcVKgmcHHWBu6wciNV2w8F36aDc5WXUA8I1PXl+T0bI1JXEPkGlgn3Fgovkl8C
Sbgx6Qqhvla8BhCQiRNrwfOdHbMTC4AbnI4w1GjY9xWlPinvDBAzB2s12F8exPkmkWxIs8gHGw+A
xqG+qoZ7aOh5JTKCK6fottTprzUzf1BCNnq9YT7VxhJl6dnRk4xLES6vjawR59/nhKxJ7bhdd1ex
CNq/ZMGXaGf3sDAl2BMhswJeK1VyjEFcBnFTZNSnpT7lW261xnowuPmg8Hb8kQ/G+KKBWy91DdpD
W6FVkuuaB8lt7KC9JdWqBJp9NN4CqcnuCR8q1CuS6R7cnvVBKdHlV+b98NksrPSTJS/LofJeD1NC
fau96gHuDzaX13529gGSR0QEDeAz4v2OOZyFdii+zzYaS6+yKnVBJgyxiG5hJ8+elSNTkiuKAzNQ
eJdSP82vknSfLhEkz38f/cGgPhM0UJK/iUqDaV1WUJ85xj7g9XNn0J+XZ2v2MCLk/7cJMZtHd16t
j5wjq099M6hcNfsJpacVpHw+e7OKNcfLHpwN4Bo4YxsIW/RrWWAM9FukC1D1C6Z1mXN9RcsmXMhK
irvmJCIWpgCQxCNCcPWb0pw14HR3lEScfIfcVC3oQsrkiuK5WUOmt9GbhRfF7BIBz4SbHFVelHlO
5y9UFCOL8Pr0B3vPk12zdMBnvw8lIEGKB6JgudfGUrhqxQ13fL3KpvfOzODK7NyBBmaUO1vNKe2d
rWXRLmgLw8cDj2+qMCRrKLEWnQuMWL+O6koBGDJTF26q+V8GXDVgQvh5lvjvRzsnU8qaALjj+JNu
bvBi3OQg9b28OedNCPkKBPsi8Ds1odhQYE/qzPEhbu/eNdWSesbM93H9gBQHgD7ct3KMlJtNx1Ru
YK98Rw9+vkQgcX6XwyGLTAq8kAMsg/yuVqpqzDMwpghhy7s0cG7GRn8gWeLRWHmKMnT82Xm91m00
hBfGTYjemMvzd85/K34ASrcIKIC5dGxpAvUOYkZVSWyU1anr1DetvjHM2s04ZHrdunlM89RNyiuk
STyGPt6osAFxXfgRM/745DdIt+GkD2GlZNT2IRyEJ0hptS4vpi1CrNAFx/BSpnnWHKBRkALD6xus
Nqd7BtzkJhkD0/Zpv+Jlfrcu8Q8gEi7P7OzOgT8jNnL2kOGUJlYdE0PrEKH5/UoNX2m2ACefHYQg
DUCWGXI/8rO+MVpwjIXwyl1ab604fh8tFWiJuN8BHe5dHsrMDYDyNIwINgpkyqRwLM1jMFnbiu03
ZkP2UQLeLpORYd0NXbHgLD/SApJzxgMLHJ+A/AOJJ9cgQqa3dmvnuG2cKXpKgjJ6jHvLfkDh134P
ITrgtyha3Tkj8GxTqeugEEOAc4v6Jt3TIejWVjcCEVOG5ZoY3F7R2ICQZxtrVyVtq+9gLR+8mDBn
M5g8dANTVVZOwNPbLBsnb9ACtE9Bh3thAmduHBAuoUiFkAP5M/n104OHSWliE7+9t1eQzjanHgxu
B9X8A+Key2s1t+2wTuhXFPqBZ1SsuqkELci1EO5BaB5t13Xz57KBuc0AAmYDkRPyVnAbp6enRKwZ
MIqLmrb2CsRenga6VxTNF6Zs3gx6jXB+UE2RuYG4imEwkGH7GsSj3YLmD6Baguanrewuj2fuIQCA
l2hQx2kFl5tYvKNbaqKxWQOehpOUoQkhMqO32LK/mSSDF6LWbdUC8sOVdZyYD5lTfD7UPTEu+SID
OuN9SnrqB466t7vmCtxcC+mXOU+hiaOEEB11PTk+6MNm4lo8OX5QF/pVShh/xLPO/Naa0HBpC7b0
PJy3h3ehiXDUsuXwyoDOXJoNzPG78a42bpP6LjEPpfL52MIA/uevFfErjlZNSLiVzBZW1MAdnZ9q
tJC/nD1IoMowKF7yCCykbRHrXWdqken4mnpXp0CJaUspqyUL0tpnVWcqDKGqbwwbnay/EH1BsRqX
nIqeUNx2wvzRDEXDMDgFKOX8Dq0vyti6C47gAzomu2qk4kHlhnQERCqkOHpUFF72dHD8vtiS8Kr9
Ew7XQbCOqcvHdf/DqddxuspsT3m7fGLFvMh2RYsFatRwcKhTnw5Mp5PelAyP50y9y4MX3XoyIdHG
SvBzl69Jt0QnN2sOZUK8BrClURU4NVdWzWAZKaJYSsptmAQ36B+6KnM6uKM2NG4BATwXIonV5yNb
A1Dxv2al5XN4EeW1Ejr+kGtPI9XeiIb31xdmEi1c6HlAAfYM5GbFNS0YJAr81i48yM6CcyZxlekt
bw4qaZB0WQqn57y6YNoF4gU0srasRNHbcWczUAf7tLg20y3h+yxbXx7TnPs5MiGz3HS1TVhUgo1L
QQ44N6Gy2JWqWxSGm3Pt91dsgYMABX8BF5N8hJXHZpUCSeH3cfXTACyk6KD/CHaa3xQHbsEhzQ5M
lPxFax8aSKRtXyG9g63fUT+mVXRbV6nqTapWguaZVnc1Qxfm5cHNBS1g7xfdTMAogff3dN8HGQtG
fTBRHJ32eIgPkddYW9B22tkXXDmuJQqUNUKKsxxGPIGiMq5RKeLJ91b7My4l7ef8LAAGEFTGrOGJ
Ja3S1DVq0FU8Ouh01RvXprWQT5j9PlofRC8swnEZk1FQq+bZCBiZWV4rmYf0xacXAszCEFFA0VOk
8KSFSFTIQXdIWPldUW66emuMPyySQwkdCdilvviZTSYEvYAggHcFOELaZMjtAsvb9cQPKsjTa8le
HaZ9a94ACHR5UDOThrZhRJBYD9S35EmLLWaqpdpYfpsQt0JPyviVoaBGh7c1Kg6wIV2vI9ezIsp0
y0ep8Z4Z6VMP6raSsVtSfzrrbwpCFU0Xh0U8x6RZG8y0bSYwovhBfk2Uvb50Bc1NFk4I+jtRUQWb
uPRAjpmGsvQQW35neOm4LZvHy4sxc8WJwPDv96UrDk0tlW5N+L7ar8vveZ2ua54Ay86hSNG6dEn1
fnY4CKlw5MX1LdfqGp2goRbi1b65DcJdkW4vj2Yup2GjCAMoGei4z58oyoSiSBX2pq9NuXpnR077
3jVB5fVool2jRzLy7J7wG1rgmWTkhbqKNc3ZWnmgbYaQWtBILc17py+WaCPnDtcHmyomW5BbiHk5
isiSLKa2Agy572jaDUK/nYX2Yk8pVOK2WbPwsphx3yCugWgjHmt4ecpheJ6pSRWQApOQ3xfkF+PP
VsZWPO68obDXl2dc7G8pIoOPFtgQVGA1CIedDmwCVLfKx9z0dcWHhI7XVQGE7Pov+EE8KNAfDIQg
yIMlP05pUZthxCxfdx4jO3d19XZSn1PzJomz1RcGBKcELg30IIKY/nRAVZSWyBFklm+FfbfSmmba
1arar6KhGRdMzR0GZEf/mpLOtuOwHljt1PJD5COa9gdbYsGd3Qiizwi+EPMmBylIS3e05zhtVZpr
644MmdcVdnSV2NAzGlOmbdWhqRfKa3NbHSUJPNxBa4RLS/KIJM9aipKv5SMX7wVZuDbHYhUUHe6v
JWWomQIXEut4CYBeAxeKDDLWsPks3lLLh8P/2dj1KiXjplKn74DiXmkBWJss/q0voiWOq7lNj4SB
aFMVhXr5geiogV05BbYjc5JVnf7qql8R5OAvb8S53SFEkrHf8Xin8hvLydqgM2rL9KN4q/P7HLpx
lw3MjgKJKbBfoBx9hptoAaQxhtDG7tA9aJ0xMCs4C4Hk7AIdmZDdnhZzG1Jzpt8qlTvmiqvEttfV
fzr7riveC2i7Z5G+cKrmyp5IgCEcQ9kTUYCMAgIoo25zB3cA6Iib+5aNie+0hbIu0EXiRuEIuHbN
yisGIPcVp219x8tRRyO91iHjHga3Kfj2CJhnhlhfgZKxXpfx0KcucpGq11HaLLVtz51SHEXk4QHT
QlpXcm6m1SFb2YvfO6D5GGnvnYNUoe12S8nc2R0FCp+P4ud5tG12SdGnEXy10XRPptqsTUKWqjKz
g0GwKkqG0KuQgztdLXXFZrjoJvXbqLM1Ime3Yz90XrmJ9mn6XwRf6OFAsArYOpARkq/WM+SL1X4y
fXW6p/Z+WILJzE0Y1BHwCCJIBoE+7PQuqLMoDxUdwZFSxc96Ou21cSkTNHcIj01IoWqcg164ngIT
cACzdFtuvDhdmXta3S645blAD5sM0GBw3aCzXporw1AyiFpZth/WIVnVdfPASvKI/okHk7drLZyu
7ObTwnZYH+RxcQsA/gX8oTS4asoVreeq7TscScghcKZ7pCTqNbh101+XndncUiFVrIqiiAm3LC3V
FE5T14IzyNfMZBMm1mZUP63DgtHg9CBCQy0EfRjiJxzFcHFZGFpNatsnzA+U2+zwhRFoAJ8KFlNE
++JePfr8wAw7yiAn5ZvjlnnFkqysLiJ5OVID+/Pf70szpE1gQDETfD/LrcxyTZ7kfp8n7I31dfc2
xi1UnMs0ex84N/06UBM8Z/PA7e1IWTE1z7bgm4k2dopyWaoNhmeqfQfgIAlvqqmOV2MLWGnHW5AX
ksr2igwksC6cUPh0eZrm9jFotRDfgiwGhCviyjmaJj2sdSeOQCZQ9+u88NR9/ooOZbROBsHCRTIX
yBxZktNJbRAohZLUSNBz8xFUP/ecTlfhZNz3BvtxeVBLpqTDaRuBEqV5RX07L5GJMz0GAOuYQ7yt
1hdu/dmD8s/8Gfrp/GmFPihlwqk/Wl5cucpSbDQ7FATOouAFRUA5VzUWHTOgbYfEYmJdMbt0VXvd
NtbtECoLvQJzVw1Sl38tyQeGxIY66LBUN+9Fobmd85OaA2rV6EXnS5Ifs9N2ZEw6PTSIyrgwgaXK
iO4iMnCVZIH0f+4mOB6O5CwtNchHZ8S7tEx3I9no/bdsyQcsDUI6O2EyJrwHM7Kf9w9288M0t5e3
8cIQZGw0MBSdHUWYpMp5HqzvJQVSdjH4Pm+fFH74n6WQcQs545TXY4kHfD1swH/0HAfJt8kZbjtg
OrN0vJ8gbeFaZn6D/KzXqtVtqXfrr4xUZEeB00VTr3C2R14oGHsltMLR9msl2ybM3oZO+FaH9pcm
9B8zYkGPzNRl0YY0xa0WpdUudfSfpuZs2jRf2Hqz+wKkMR8VV1SOpH2hOUOlU6W1/Tj8VsZ4PX0a
NC+WDJzDHxzQ6I6TTk8S2QWJIAzuR8qtVTJ3UA+ULeIdhZc8u+GOrEgnCEJvTW9WACsEI/fQVLai
NFjV3T0DYak+fgvzQ9PaUBkXEBvb+8KGEEI2UGuxZrrzIi1tqxigjCK4nfJ9bK6SJZ222VU6MiFt
Bj3VSFw2MFFz1+q2EVuoFs9/X9RugcE778gzsikpwtDGLgjstyrpvunGYj+tuF3OlgjYlY8KMVAl
0rnhmW7UDFlAX+hdaSE9KBVrVlaCJEtSvFt1uAPFlDthb4AF54rmjuk24dILcfaKEmK1BFXk894v
MMeAJ9lKbL9lLrM88pqVK/zv8oaYjVOOjEhXelCpha2YMNLrKvD1QVVbvyEmEn5XHLV9b0pueU6C
ccZJMC2Uiz5S9WezDBeJzmXQZ50VsBNSpnlGS9s3WPEUlenW7jSvCdqVpvMnkF1vSRXf20xZ9aR7
cUatcilXb9XYWcdV85qn3dPluZifcJAHioI6joe4N47cWN+HUwuyeeJ3JuqLwO5kD2pSjw915Jjb
UK+W3m3CnZyNH/V70NmgrHRW/1ZGyCcNagqYV3YVG9fgOkJtzjR3U7a7PDBtzuUIDuGPQjg4ZaX9
nEAuKcOvIH5q5LrbdCAkBwn3VrFtiA9127ZS9tCOsN1RB8+O1u6iQXu4/BPm5haFfjhVrLOOnO/p
3KJEbToN0jiiRu025s+qvgXd2KZj75ftzHmHYztS3JhMASOgesFI860RrKYlBzqbukcTP3YsXvMA
3EuXkBpk05S1GvHtrMoxjU3Et0wFiGAqiXajAym44Urzy2nJtKWkLneaHfV3vVVXh7bvun2TRONu
iNKvZLiPfpf8DCBRooDWDEs8GslVU5YrqwDN51Kj8Pz0/h29IS1jlGopNg0cY5CjyOMZS3mZudAM
rK0CXw29UgDRTrdJVptqEBm44pOAfq/N4Cog5WvQLGG3Zncj2IZMtB2KoqU0jAzIMKKQAZ5Hc66r
hu44CcD01L8aHLpDX9iRR7akHekkFG/mETDLtq28IC/vgPpeiL/mnLhgbUHgYqNNTq6kIC/bQIWA
EoAWwFrl1WzTkzU0IHV+bSw9nGZX6MiWmNojJwnsYjxaBZxklVIoqb8jkl5ZzcLVMLs+SF3r6HJF
6CqXa7TSBI27wpFk6B46na/G2l6zRAF8ZlpwjbMbGhgkzB24XZGgl4ajGq2qDT3yTfAWcZd8i4Zi
CcQyO2X/2JCbuNM2oGgYgY1c0+6ZGe80o7pRWn3hoTk7FBtEuwJ1JPoYT4cSF+nAYwPwi76yfhVq
9lDSJQmjuRsLfHN/TUg3JGsKiGaA8tRHElq3VjRdK8oNB1Wo/nj50MxOGcIbgftBbk5GtYdIMISE
4/nfOvmKEWOHTNTWzpYofWf3GTKmKPNCCgSlktMpM3TwOtfhiJdguTOdl/E6BpX3pwUMTQFNBlgB
kCL8P7m85VRc0yqRAMizx6zoXb1DWitZODEzE3ZiRBqJGqZtlyV4M+tRvjWnbTj5ZrkEnJw1Ikr8
KJvhlSzffUE6dTbopgGzzqyX0am9IW/eGtVZX178mY1M4a3+bUa+yoJw0gY+AW3fRd1LX8ZXeFs+
XzYxs/AwgecDWEqAQpaZCUhsha0pQMhZ9KwXL4392BQvn2ZoFAuPfhWhjonSlZxjUghvEweNzf7Q
udG00j7/HIbwm403K14q9hnhThgydaIdx40/uAXaYsmCP5k57Cffly4uBhb7CrAOhMN1a7pDkXs1
b722bTpXLaPnYFjiNptbFMBTqIBuI1SV2727aBx6VLqIT5LYHYFZrDcoADNzYe1nx4UQBsBQRMJn
AH7T5oj984T4/TReI21nugR5cm1sNyFxrrJuaRvMRd/iGgMXKAHrKGBSp16GRanaKrQkvlYx8j1Q
w+iqyZBwArNAuhqH8TXP000A6t31FPTk1cmndmMF5AvZDZRncTHA0wnCD+l+0HnLKh2oDx/Ebkrw
NkDlwUD97vLBmp1cdJEJOO+HsNrpWKPESHS7MTFWtHyIlq3tpGbPU2G/pAG7slA1vGxP3M/SGwpc
L/+2h47fU3sVo+WUVAh9whTvcI+2jVulq8RejTRx427Fp/1lg3POCRx44I1FpQiYEsnR5jjycWMP
eGDYnlG7xcN/9nkpHhma1C5UFZ+32lfIQttf+TyuU3C5CoU9GYpAi7LjqoLP5/a1U94t0g/Mzs7R
98X2OIoO+7iuxjrA97O9rm1YvLk8O3O7y8AjVlDw4xEp5zNHZilJN6mWP2VV7JqjtWmDmrgpehJA
QlCkrtItvXiWTEqnxukd5G/10fKLKlmpRrfqiDdCi9zUf/Y08C6Pb276gDkBCBRQNzCdSaufFr3o
6gBShBYviXpwtv/R5+VAtGd50esMn0/UFEAr6PV+HmgK8QXUuCm8HPy4lGcgtd506BcxfDhZumJD
W24GuNsFK3P3BJypaBiHDBOC0dNN1kQhn9CPZ/h6vs2mTc92er0bl8hCZ60Aww+oNsCtZ3uNM6Um
GnrYwG+crgbD3lOopiNBG+3Htn27vDCzthw0OgoCIxFdn46oJDl3Qq3R/YLbvxB8TS7ESd+iyG7W
E+mXXqTCRck+EyVWFbAH8COcMe7mqRkCEDoYPnRObiam265SK+vE0eoVFEK+GQ6qbW3mLAF55jY3
kHGiSQ+0X9jip4OcoikdSR0avtq2T6OS78LG/jxQG7x24J0AqBKm5DxXAWHXLKIRdkZ1TdIfFgKv
zy+UwIOi+g1xibP2gC5Gkzs4QUwfdw4YOEHgQ9/Rbmjtsj4KvaA0vhJyIxRG/zCYANDmI+0McHVY
BnTnDF+rh+574xj5C+Gk9yq9n1aXxybm/2xb2KA+oXgRQTlJcj7ZREbdVpjpB2l5awJTT+zpOiiT
r6zRP2bk6ls5lgOvIhTvkUJixSpdem3PbjMBdEcDDmhO5LOkJXZdDgTfnwa/Dd6pthA+zk6TA0A4
jo9pAcV7uo07I+NOlEGSLQ2qJ8vsd04c/Jpq5/ULq/GPmY+mwKObdEJxOug5MXBTG8yjhd65ZqxY
Ww2cgAtA3IURfcSvR6YiorZTVFDDr9A+bYHjg8SuvVT2mrtHgWT797R9lEuPjNQoPMXqGALti+ZW
3UUWSdnldmmuq8kqPJsNIVofFqFRc0NDhh2pHTT4QxVBuiqmOgC+fopNX83XirmLwtsk/Xw9Ck9h
MAighGFB2Ff8hKOBVe0Ym0OuAlo8Za99wO6iIVyI2mZHcWRCXB9HJogW5hF4E00fXpM9pbEZexak
ot76SWvXH9vu//4c/iv8Xfr/77zX//pv/PvPshp5jI5k6V//9f13wePiv8Xf+ftnTv/Gv27jn7ys
yz+N/KdO/hI+/P8Ne+/N+8m/rIsmbsZD+5uPD79rgMc/DOAnij/5v/2P/+f3x1eexup/qPuS7chx
LMtfqRPrRDYJzovYkDabZCa55JJcGx4f5BgIghNAEPz6ulaZVRkRfSLjdG/6tC8ll9GMBgLv3XeH
j19/+d5ZbW6vxkBx+uWfvzr++PUXnHGYGBe4af/r/9lbuGEYuPo/voXbR/zn+7t8bfHWz35kHgkE
X3//vm9/9PF1Mr/+kgd/R2eWAEICgnRrSbHpuY/bb9Li7yjjAfnCAAL7dnajmepuNPzXX+IIv0II
EsYU4Ab+41dTZ2+/ioq/4/BCnXEzskWhCRz/v9/c75bIv5bMf2jbPoA7YqZff/n98kxv9Elk3UM2
jlRjSEwC+vvlyUSoAgV/4YOmLrtr277YrvFSgxwq/7k8f7c6f3spVCm/30huV8OEDgMYZGRBQPG/
VS+e6Kbv05gfpnFELE0m1nUrakUQaEXpIcIAU5episllMas9NNHojn20mi36c7gvB1w8F37Qb6qn
5ArylMy2sjb11sghPBpFXVTOqTX3Ujbjz5bJfig75oKK1cMqy6lXS1dpQabXNZYxXAInEAaqdhnG
PZyKXgZE3QalS0X8Jtep+TolQiL1dsjNI2LokEEYIpHy5MIRvYrpFCSayUzqKzi/YTmlyQovwNEf
gnDKd1apS9Zx78rOJPS1h7z7IxSC7SfH9Q6B1d2RLsVyHFBhqyrlgdyCO5c+tjyLykLQdTu22fQ6
ziYuI6/qbUFhs1jGeglkmY2Nel5ZI14LeHzzsm04RCcrLczjMAfrJ1/rYNd1qgcuJvONthhO5kXX
HglrmhC+mjxYDpFeJw5pCvFP8GJiH0gH7s4axnN52TV58ClYQ1io5a3OxUbaef1q7KBPeqHJSzEm
boNPmP8wSzQ/B1CwbiXSB65zPIbPuSfx/QQioC7nLtb3qsegsgsKZKbL1h3ZzGCDk3XhBwxyzYnj
DpTMe91X6dQ4WdrQiR9In2orxcJxx2wKgb6iwVhOks8SAEEvz3Hr+Z5OWXhuprY/A7uZMDLp2FzW
S4zAEFXT8K0Yqd2RpM7YLepDPgIvns7wh5530ZotCZjoKtwPuA8/RSfITZ3q2iqBndXFIUmrrwJH
p7d8isi+JTLbJMMyv+qkKXLka87Jd55O+tg3bjhGcRPFpXaRNRvimwhxRDIMf5LepScbZPaQN134
s4+F31LJMl3SooXfSdbaM0wFQ4NvuO6P3RyQY+q1eTYWIsKcdP2CgNIx386A3C4wMBm33WyzndGZ
BJm+lk0J4tF0y0vGimsGOcgNqYPwHdry+swnXauqK/rwDeOTBHbiCk9HPku7m4znE4jZY6hLkosg
L9u8HV7ncQClpR/opunQYsAuuYkProCep7RiYqJcF6sPARFsg7Sl+HlgWHWD0vJ+RU/95rNi3rCh
X1Q5tYj9roWTm8H3KAvYHDcb52mzsU3RP60IekPidT77VzH0rj82I3HBhk9BgrSUWNy+3nA3zwZ5
g1YHb3E8gR5d0CwuoRN37+mq6ocaCROPEJ+oc28DfZBgzsqSJbTd8qSlp04j25xmPljLdEYybj3Y
+QT/MnrH08ZXSSrjB9Tn42VKrdgnS4c0lUmbA34W3EFBlt0VSJV/U2Ylez9gb+oGE99ns8+OadvK
Peer2K9ryBFFIqMH3lr3wZyNKu1Ucb+4ZN0mDvwTHpLhZSIIGUMgMJbvCoPz/eJqd2llJu91CDb+
0mnGy0CGwyNt5uXVJ8kMWqZd2891x7D8JyitDoWpc1MG8IhHzFaXi22OyMHtDbP8Gcxwhc+nQp6U
SqGSt0t8amZwfKO+eZXG9Q9hONPPOid1iw3RDhV48kgh8wMIRIVbwq3itUE4JjzEeF2HW/A3o8+q
EZjBk2YoJ+/Zxfe0v+tkuG5I0Pgz0MH6kAetwGqfwFMrVdSabd/O3XtuB3ufNni0twCMEebTwEoX
UxQOjnbt7xfwfl84Xdd7wUWGO267z5At0NOsuvDOAOTCHgWDnR/egN5LsQBAbIm2Kb+tZ0eyl6zr
492Cvzs1Mi7K1tD8XCf1uF1wiuxiwrSGT+FqLtYSn6I/TuUxj0WuylyaEUp0kT3QQSbvrguLi6xr
r0o+AYwAPjUcklWLqvBxakGVD8mbEHWxDcYaVq9Rof11ohQiIO5yvekbFb73GBztciV6uEhnHi5U
Ip63IWXJEURF98gaN50K0QwbTgp2gp2VrtjQ6X0f18UHam5VGdnevM9CFR+WZk4PDIz5HWFj/13Y
btzZPsEIDZudKKcZ5sTt7YDJWJd9K9iy3idtvk9B6t/Im/Yqh9jmE4N0vKxt1z5LsoZXaVP6CYus
uI975E2VE8SBsqRZhwbOougoF5Oro6lD32DqjE05iSd97amXb7118kNiSPJ5jfXwDldN2IXGM0P8
2QQyua3mdTCngvjklfRtch/VOamSzoURCLki3U6yS4BVSg518UqKCrjzMJUdp+n3rq0LJDY5EW10
austnkh9iVEVwyhPeH+00o6PrIbUpuxGVexyFKJbGg/tbknG8WOYZ7ZtEOmJqYaidAMTtGaHzcvi
kYuQFZwyQ6o5YP1OcVARkPeXHFYztS+59X4qc9dmAxgmAzvzRUxXBGWF+6Yrkguvi3w3sPXLqGBw
WRo0N49G1fzEezJ/1cMw7WmrKI5uYw+ti6KNyqZJlXPDglKlud/mo8WQkNTFfaFkitYI4RU4IJNg
H63L8CpiBTFEG+AZosTcybTuTzKM3H4VhX3LI2IPZMGMhg2anBfKgxeqjLi27VCch5CSakQa92uA
k6Zq2kj7Shbcnmdjoge4jiJmJHFRZQQBv6OhC2wWJ7hZPDM5519M7Jpn0SEaai7izm+bNsvXCt1I
uAtdWz8VRQ+9aq0yhSxasGxLOAyOotTwaYxL2yKVlcxF+kjB00HOl3RZmatbE50uyYYmUbtnvhjW
Tcqz7CQxNEnLqPHTJfVx40rejst6KGaYedQLAsBUGpTzXIhXB6VVXMqh5/Eu6EVynS1D0lgXLcep
XuM98d1coTaW0EvlQ8lcKF6WQC/Ya4U92jSYf8QSGM7Waxe8RMmiS+VcyCp4pvvHQrJ4n9Ut5ZuO
CjxYeJY3Y8qHHYsV3ZO1zV80tFFIEGPd8JNhlrThMZBWvPciPVqY67/miLXaC6bVfWuRDMQb1d4H
cgBoxHwEHlGmsmNCaqPKbo34R9aRKL/rNOc4NDM7mHIskmYzUOnuhEnYE508wowT2SBUbWxGfCYV
htswdsEpiyf1XcNHB88irRGfp6C1UVWAMGJXFjaMXw06cQflVjztO5kElW4jc2ZrbfSOmXbYiQWl
O9YfJ99cnpNrODHytVaS32e9mFW5YKKVbltmj+3s4Q+KO75fWFyPpeqy5oSXHM/aEP0sM8GPqRbh
m6eRufB2XT+Fuhie+v86xDqHMLNBTMVTDTULlLk5/8DJ73bYPbiDTgNJZlwH4yFC+eXKvI702Qy+
USUEuAMoTpgP0jYV3wtpkDTn7IzM5C4jd7OwZCOCke3hXtRtrYNbat8P5CFyCB3PJYQhZlDj58G1
9HMzNtEHNYFg5bQM7AthPPvGAJNWE40xilxaOr6EWvGnzvHkZRi0T8oWFkU/aWyLA1cOO4bLcLth
UikvoyxQGzerOJKx5jvkP+bXMV5xvvEpCg5LGtS4UOoVsF3vX02fTBsW1vSoacZ2KBmK4yga+UTg
2rBRaxt+E0naP2KYQ6+x4eS7TdOF73hC581k1h7Fb9av0A0O7El1GjIT7cMcKdZLUoVzo1wp6aTv
22hqqzEa5f0yBPEnWlPvyzgY1DUL4Eo9LEo9iJjilFlbG+9SVwd7JYP0JHgiD2PWx/sYjIxDEnu3
6+KAb20erZdBMbENBjrJMiJ1WC7MLXs8jelZpBwvOxL1FJC+eSZdqF9ZbQdWxcg5jiuNOgeza7p8
ETUj3zL0yI8s9+ZjFul4yomzmyHkqB/4XL90SwH1cbwE+ZOXVj9F0TgMFUrzetc5FJ3duIhToRNy
GPImP3TklmDek1Vv1jUZZFlwIfZqEmmVW5Isu4KSekNrTg+EOnydk03mdySAD3MFmzkcgusYIEgn
53GZL1128xtc9d7387JlfCkCmPE6m2x1pCHwif3C1VMymCm/aYmQOpiImL/nKwztd+MEb+eGGlNX
McdYY1OjM3nH7L7eqjbsl4rI3ogtNoloOyT5fA5BPgYLc7BofDhSpg0JvzraWcQFjhw+KpOtJrLE
h8SE8ZX7wh0QdPxlJjzd4nh5mpt4QI0HY8QRTqFNOKDvCEJ+JXzo5z2q+/7ip4bsCWnJpeV9+lAM
CbufxJq/jKEz+AYneWraOsHeHvNKEy+3gmR9VY8dvxuEp+UQFygAlzC9g6m/u6eJGe8ZfHpgRIZY
862e434zjuxL5CIsmH4dkLo+19Vs9Hz1qnuo07reh6rh79bLofRiNFeyjEVXdcaG902Ttuc5A5Fx
gY8zK71EUDmKkTreFIDdj8K18MPNG4Ku306Jgxgpl7WH3VEasU3YqubByJ5s1oEj9WjQAfvaWYbD
LqQ+m6D8Sv2xSF1KX4g19fzKGelfrEiUKmvX+/cR04uvnTfBI0erf+QkE+diSvh5Rn+XIDl2RriD
7NSYVi1Y6DBplNLcN32BH/dEuifN4mLvE999FLFurjnDTgTL2ICtuxlhMk+WLV1aqr5WiKmkYVWH
xlYJcQnO23aw39s4NrsmIPbnmBTF0cykryyz6wtdh/V5trLdLjofQRZ2GYy/Gj3sGqzNR9f1AmcW
TS3+uh6LYyvHBPW6YoqXcrXr64AkKl9admsECrjKPWZJD3OTcA7msILeGB1Qsbj8mC7Aabd9KOS0
mxzWzjbukXFtc9l+AbVCplWGWeLsy36JoqVU4Nq4Ep02eShmOn1RMkuuIx7aH/WMUUmZrIv+6Zpm
FLuMm+gTz6O52/WmQGYPhJmclUUrIlvZhZtLhAykoCwaF6uNsGg/qzAS6VX1OnrrwqnONh0Ho3Kr
UtnfGd1F70Hogwe0gPE+aIL+hUJdUSmii10B3j7gF598inIb/ujX2m7HPlyqOe/qTZ6CwctFwtsK
8anpFfKp/NIIHuKwZOn00BIan+rCkRKoV1dK/Gtujow+qCDc1l0F/87iKVN4dKtgKbJhN/akuW+b
jEHwxyJJtjUqsDfDuUcvT9OnSDfhc6OJecOjYS893spO8lG9M1rDfDlahxYVOlxxrWDzuYhc/Zjn
6GfLlDfDIwC44TwrLk+r0+azsH3+g4pJ3jlZ693kXXvmw2Rw4yNwJfG1vasmntUWNiTTJuxS+WPG
SOxE496dMIr8jjArUQb9HB7yZOg2fJ1hkjbX8KtzpoeXBKqtasRTDWAj0/59GGe71fDFgRFhF983
WSsugEoKhIzSpPs2LoXZFrnT1RCvHhLE1FfCL5EorRm1L1NL9XcYubTb1vl21+k+3AvnxUnpKD73
LEXxUa/TU9y2djOrhN5NmTYfCac4CCKSfq2hRjhhcC62EOsioJwsLLnvnIXbZxpMOIAkusFDtsbo
SynmJyUG1OR6ix25KpTDb5iwIRctjBaCiNeQbDzSdS49ugn4yoIgepEIRH1KUgvmBR0SjmRj69dq
qZmjFfzmG2QCsLTBL1N3EHbEpXIqNyh/VUV0qC89TtOxXELfHTtZoEkB/hCZnZwT9zLMoToO1M8v
q8yauxHIz2mwI8TUAQTNTeldvXwKtG+vgLjmZsOjNj+pyIUnPDrdLlBxjE19HMuVWm7LOWRJRaZM
HItMq32s0uQcoO3cmtQP+zgbwicftvzo1sg/p9DrHWU4De9LuvZX+Imj0EUKMsqziSaHRMbqtQ+4
v8+XOdyutyUahOF4DknEP7sB4tJNA4xmM+Qs7sskX6OuqkU9bGVcZ3Bo9Kb/Omeke0KFuJ7XQsxf
RuPVB3KkegU3UYw3z8tkJKsE9Xofhty/cm1/5uhFX9a+FVUAbdcWoj+zkQK7hYrX4EDjaC4j1ZJr
7bykG9O08iBtCII2c039CKw5KCdk3G4CqcM7qOCnzQo4uWxWlIYeUTNHoGlRXwmmcIOBdxi0gXxi
nxJkijyg0knOUWiTw5BlyxYGJOTB5p39PJBseexFPb+QQdzyUzJ/RCOEeqWdigNbUQsmEu3kVo1t
+BkjQukrztPwhOQpIEX6woG6trSVd/FwMx6VSAfrinV8DTIEE+1JQJsrX4v53vBUf6MmdOfYyqnZ
wOWFbjjX5Cqndn4oEPmLMnJsL33XpRVAf4ZmNOVbsL27uxboQtlFLdtCrCPP49xlpyiHYDosen5Y
a5rtUmHbR6iDl71jrdxJaGpf07XLLiHqoDOqUHXIUkMrOUXV4uO6stZzhFjmQxUvM5ZXKtkJjjb0
rQBj4IpgkfdkmgdAA4vYI36g3nvANk/jZIpvc73UT6QT9U6SApkPw1B8ZyJJfjZKzY+w8K+vgOy6
bbL25jCOKQMgm/C09EmqDj0DxlhOrC8Oths4wKKFifcO24XdKEDlcUWwE245keRcFGNzibu025FG
ZV8lFAPrrg675S4KYfHasnX8oRLVX33UNdXUjvhZ0Kc7R+L0WISEPqfYAl/Q2mpg8UINYDrM/I7m
ujAoyrsGGzyCHe7F2sWHjsKal0Wz+anjMN7hFceTG2bVbkBCKqqol8HB+Ka/82PbllE3+kfk0c1b
ks3pfR9ODd0ZhSCZFZtgW2arE/AuJLB075ndOoG2seK1zb6Jru+OzMs6w97s2qXyID+hYMghUi5h
XxOe+zhEO9R34RF/bzd45WHXZa7f4QANysja7NTjJN8ZRNwefbHau3iu4Vs2oKzdIjAl3iIDed45
lMr7VuT0GI0srBr4Lm6UQatdyqwdnybuFK9MErMzauz20at4xvalcX1ABRteB2YjwpRg6uFgmAF8
a/qRjFXYj3m5LCbb4yZSIMQJ2qummOI7YM2wURBJVGGanl5QDeJEpwv81FwBkKBd5L2NGnPXuWW9
4rxPvvGxUPBE7kTrN0yt0bgdZppfkok0uyiZkamlsnAoeyQ+zOUY1+0lrMN6zyX8Kared/Qx5K34
rhRWTcRJtId1PEAIbb3agR2JFIlUzMGnBv3n3oSm2avCzc/BlMdXJ8axKfsJXjclAogx8Ui4B4kx
Th1QdxyxlQrnYYv5F9xD24hOMB+Tc3RZ8kRtG98uPwgqLFMa+HRdYNZcbJjpyKvhNNyogtBjjDzw
t2me5GVYEr1V0ubf5yhUfTWJhcbVLOcOkRXA4TDty78lhPbzbggGfI8kC9ZTunrzTWSRflKmVjsb
LQGOb+qHjel7flKmDzduTVDmtvWCZrhwyP0W3m4nxbKv6Kvr/SIHCiFjoOSHqBu6WcUQVfMSpf7s
uLRNObiVdRsc720V6IJ915LaJyoEmIKdm5LHnGQRvNe8/TxrUVzyIpvP9cTcfuhvU5awSSCTG1BE
X+J+1N8DlwLchSkhyuuhvodVQTdW7YpMtpIU4Voxu0xnJjsMzWYb2IrglPq01GibRwc/NDZ3vkJV
5F477MqnYmVZUvbdCuoanerwMcx1/IiZW7RxmefbbIJ1RwGruDIPHYQ2wgmxwUNUVFlTtF+6xkcH
HKTtfZx0RFTpiraq6nWMo3+CF0ckwEcZoFs+GFC6T+OcwWpepPIu6Un6Ze57uZkbIz5c2gHL8kGo
j37J/BORQc+wEUTIYG+TrJ3Lom/11ZsEgwyEkXZnpPEEZyEM3pMR69eh5eJzgq/rmvooe/Muj3ZA
usJv+H/F90Tl07ceX9wRdPt0b7mLvmP9j2+NmfS+sbp+8sigyC9F0FPMExARWWbGWDj02/C1bRLz
adFTc1kyMlZFo5Mr5WqtsETCI0SC3XfaA2HBxhxuWWJek5w1apMZjRJtyaes6nNoNoHK8eRaFHY+
uyzONg7//RnnAz5RW0NoUgbDFCLfc1zaH2PiMYhFhKS6yhobcqnHrvmMkfT0jBuN8CnGexOVA13h
nLkskMfd62acgl1TG3ZG1lJbobcg9X27Trk9+nGZyEVzYGOzjzGGlF12H/DG2h0c0Zs3EtfNXR2Q
4RGtEpxUEjGTUuMQ+RHIur2j3ZI8Ui/kXGJY3W5GE2b7jjJ3nRl3W0PHGKZbA3nK2gYUuJDqHxj1
1rSCHVP8NNYQYKbgQm074pozTDP7b0ygO1vyej1nWdC+grCC2bbpbgPueqomEJ5RGCbBFj6eDQB9
3X9ts2xqS9U29tPAKNCTIJm2Vo36oREdfQ47tqLmkcFuIXVyDQ0Rxzpi/jRqlleee7pTvVfHxRi0
JtCntLzM+0F9CS2uEEdaXYHimwOqZ3qP0nW5snyo72xfdE/gyLY/uhlTf0BUs7hH/IRnFY2K9RBN
QZxBicCC92gu7LXFKOWM8A9/muAleBoiO+0yF4ff1Gyn8xK45rOZCEIGMZupulY3R0TAFZt8Sd1l
ZuN0WLUU+0gys8MIgGMX90oeTSDBk2SU5tsoa9idcSrfSU/Z84AC47XvAU/4KK3v5paJ3Zqv5lmJ
RH6J8WE+nM5nxCa6Auhz3gD8brAqFWvTSwQN2PvYzBQlmMLGhlk2GIrIP+SHmyHoPaYUUVCBPCvO
xGn6ySfTrREJYb9MWgFYMMqXfT9KAR+WcYCkOF3eCsxSr4OPCKoWlx0mbTGxSYY2+GLJvJaBwFsl
oBx/b0eyPBOgK88yit3Od1F/EnrFQ2VUe0lzc5sDhPEmSZZlow0m0dIDyHJ8kWeH6u77MPpxxdA3
D762ebaCFR9BxV5aPObfWLSOP2cUv1ewC6dNz1r3FZ5x4keKfhm7bjGiA09M2Raq+x50yXRuLKZs
GEGlU1kAGA/KBo5AOBTJOH4RETcHDMxhIQAIC6wxbcy86xvGDjF0824PnlHE96QtkhODvuNxKTh5
6U2dFVVBmvazmjF4NiEpDlG2xBufdfMeKpT8gkZ42a9q7O4XeNtssmnpSBXpwR/rFHlpSZscUSWM
tPQadAsWO/1dR4CNGLqYr302F+OGuH48B5SE10Sy+mPoeHwRPZtxaRsvD1mXpT8s6GGnOrYh2sqh
yPuyb2l9FUPsfpJ8yCthQhzoNogsOTSMhKQMlxWmh20+8x9auO4okM+xo7CrAhZW6EMoWb9Z1jTY
66Tmz7QW8yvBE/nObdscxyS2Z5uF/oTDHeiHyIV7YDzRCXZDFCGZrdPNkuXDD2C42S7hQb6jy4jP
G/jwk8Og5NSPy3j9W9TyEPw2WuxjxtTWMTduV2nh6rwId3aakZ9BOgRf5jbxh7lb3HW1VL7CBnR5
gyP9DOjHCcAhtPDy6NKhCzcLtf3ReeBvzohlmxZt9Hmyml5VY3wJ1JaBltIUm95ksPgedR99i1Ce
3gH/7c6SDs2Pv9F5ynrYqbFD59HwcKbi5xw6FMAYIDUUyLB4znvd7JJANqCB9ER/oNS0WygMWUUs
Qo7ssOiqtyPZN2M0YIMQ2bafcHDWdv0YIZi/pIXGJu9al4Wl1SnqojxEJrOJW/VsmQjUdrSpCEqu
h34jjaDvyAEIAISiuLgLEos+BCTky1BH8N+RqXxCHoB9WRNivufZIl5XDB2K25C5LsXSq8cuZvdU
ivRLHDfJjsQz2WKasnweG2/UFkYDdLNEMisn3eef81DH26JFtVsIQ3e+ZXpvYPBwyoqAnzqBRKpl
5csljtr4kSFJ7KTRlW8yUFJ2TAzL578Z3bRsCjOB7mQ2VTSQYqdyhdR7AkJPNLvlBWMEV2F6ggrI
1MIGZb1qwEvxEH1D/bXsxGBAtZrw8qUIXPKQjIF9Whzz+1k0yFm2dm6qv5mJpyAvIwlpYZGFBFpE
zyT1zTaPmPz5W3rb70hc/8Ph+yPP709JfL8j/l37D/1kxo8Pc/+1//+B7ncTpf851+5yI8f9x7kb
P+As8A/+4H+RBG9/9Q+yHc6Jv0PEAJoZwgnAHQ3AHPwH2Q5majfeHPQtN5X1zbX5t2S7AD9D1iDU
6zE8RUGS+2+yXfZ3RNIACYzhlgbqO6X/J2S739ObCb155d78fG4//w0H1M1C9I6BWgo43h3Mksd7
V8/TX5BZ8QF+wwH/16v/gSebpXUQTCiKHrt+3ElMHgEF7VssyNKD1PCb+/3PlfdbDt/v6YL/usYf
aIJTaG8BgC37BIj2c5b6rKLB0gJHFt/+/QX+7Bb9QdUfmd4MLZ3rx6lD3EJai/CgWfdXnkp/9up/
UJpFM+Y4osbbzylazzz396K2f8WS/pN780fufZGscW+IYp9iEtYYV5Lua2ut3s7wqP0Lxdzv+ZP/
c/vTPwjX4D+JcdiKS8wTt/smcajFaXzwIil2LZ8fAWr9haDgz650+/lvlmreF83CZF4/NmG35xSW
UBio8Tz8VtDlgZHmrzIb/mTR3p7G315nwmhhRYNePGa3AIUejmdMAm2xrVdVzoP/u2X7RxWv6ZZl
1WmcP96mrPf4ZMnTgji7a5pM9OXfL9w/+yB/eLYVLJ4XFJL5o7T2EvQoY5VCCcCfVB378t9f40+W
b/qHJxyaFq01tNCPmGy8EzWDCDUmr//+tcPbi/xLQvKvtfWHR7vJxx5Ij50fpwHMr0Fs3dphWn+k
5iVfP6PlrsAt/E/Ozmw5Th6K1k9ElUAg4BZ6Hmw8xI5zQ8UZGIQACYnp6c8iZ8rfx+2uk6tUHKdp
QNra2lr7W2uOhdoHg5H5j251i1L9p33oo2tfzHrkSSgBsq5/MKmM5kHvLfE4lGeWLRXV9xF+baM1
R72z74OvPgC5NaNRJeUhJScR8tX/+kOiKR+/I+wSVsbY1w7lzmp+0zS88fgv+DH/9xFdhA8SKJS7
8r5/oFa+p/RdFt9QZY1SOh5VDenMFKELOLJUsCoyevCrEYd7/X6gxerzd+QsF/rgOXkXfStVKEpL
OTC5JmKK9BBG6FWAOFdvbYZHg82Jsx8C6OQe0myDeirMSFqU5FUMg9DIBy49rd0Iv8r5Jr8JXvOX
AfLRl7oISmLyeQHocvGQ98NPJN3nYSRfA4nxQks4llckHlQDHPIUbmATtWqpge5oGPsk9coXOB60
UeaaNcp396acf7SM3TuTdTZh8XXssi8+t77Zhm1gg3MYOidW+XQMbOvsGxzHjnm3h3/M0xiWv7iA
VUmYd1HhQQwdQNkVQfcXF2m6U0F5yOf5junxCYnBgZB0i3Lr0cqzOJ+Wsq8133W92WZsOGqTHxDA
j0UNEwfTvIaZ2VJHQrGktjnYEgWDW4G0go1XFavakUNUjXytvBJV10FunGo8eD1CC4WvoK3THbXr
x6pqN6OB12Gtm5dJshth7U8j0UeP/iJK24PI4JfIZVLO7AEpMKrlUNZEJhcUMLPGWzRx4ozwWsfT
1PebrE9vNYtfiUXeEgf/WiBgnQs5McrdyaTajTJiVUux/XyYX1lIL7txIBQo3FA4bYI6+lfDoCnU
Yu+07dvnH38lUl8yVtxG8IC1VCZSOi2OMNr95Ldbp8F+V+c3GuWu3cJFpO6tTpQo5kv4egVdF0nf
og8Qkbj3pcQO8EY8unaRi4hNazr5bjZ16AGt7pTVHidi3UuW/+NruAjKvurssJO+TCxpmWiumsfU
xoYym5z95y/i2ve/CKeQ8ARWSbMu6XHiDB0QRxmg42TLNXHW/3SJy2bs0QugHoCpWqKtKZkta4yo
0idJUH34/AJXpoF7EfwMzpzrHgdWSV2NBlUTUm5gjHjrFVz79Iv5PQYjoMBu1SXuXDwxMUaMZb8+
/+LLR3wQOi4pAiLEuQjJjUrCMv2dOr2K0mlO0jwFscX7OQTkxq7k2i0sL/+vOOEHVqX7ASGqSm03
xrxLoybsXz+/iWsfvvz8rw8vKc4iwKSTCXzo4coQegtd6kaYsJdx/tETupjDFY6ISrcpdKLJRvd6
JfxNqft92p/rHB0eTvqeQU4gZ4DtU83f/+2O/p85PXWSB7ioE6YblGjmeEi7afVvH34xozNa2DNX
AZYLaY9QVud+PPQ4g/7805ck5KPndTGdRY9jC8AjNCwQXJRgZ9hIVfxJ8vII7xkIlZ0IfnbTHUyG
vBvgpCuvny7f5K/X30EDNhOOh4Ws9G62u6fBRbX387u5skpcMkJgaA3JvqtV0oXuT1Ob2EVbvzL2
usHhwueXuJbO0YvprUEHzYrWapEJqfIrDyz5oyaT2DWmS9cc4y+uauncAX+tUhTL0ybmnv1IUqs6
6X5qEIqzdE0GW74yUc/71ilhvVKOyLyGjG7suXIeWG+zG6Pn2hO5WPGh3fDH0SI6GZph01rymNL5
vmjrs8Hk+PyJLFHzgyFEL4JFagQEb1pg9CPt22We7Ud+be0M9V8I2il0KsfvDGdwNyhJ18bP8vO/
xs+sBxFCa6uTsSKRrQhsoSHzujGArn34RfjwHTetlbG6pPJLYJd4B00E/N9vfPryRD56Us5/v7pN
LQmE5aQTD/qvVeM1JZ4ZGsKwbb8FbLl2AxfRAlD1zg0YVwlOv3Acmk7Q3QbOLYu2azdwES1SSaGY
xVll4muIUW1afxUphWzId/6/SCP/Z7N2CToLRmsSRaGw8PSqPwTKDd+n0JBdEOT83Lld+/j5mL1y
I85FBtD4leGUKZXImT5Xo0JlWiezXz/828dfxIjGQjlECa0TylHfsXLoM8YsIl3/88bnX5nWl2YQ
0KxRwA0LlZTNaPa2RKtUSeswLlqb7tDpQ99wTtiiu1/mkfYzyNMc8B6QMISQdObQb6NFNwZsUmEb
F1ZH3dviiEJqE8ueVScIVdLNgEZH7JAmK7bSVMQu7bAWWHLaQo3grOuWhFucVD/LPoUdyTzIlSUC
Z10a5d/VJAXstuq6FSStdMN9D82gQpBT0aZYj3NXRbwl3qntxiFq+7CCxizlZ2pP/lrl0CCg6yi8
o5I/yIaUW4c22Sblw3RAo4z5oqhV7ksXPVwQBWRrqCjRLdjiCARVSJ3dmKrXHvDFSO8Gq5qmsZGJ
aeipFmhhDQrxvhzBLPuaz9/ilWzuj1HRX5GM5W3goh21TZTflftQBO6xRtfLrxY7qajNFEezmUtX
n1/syg3ZFyM+dKsMpy9TmwQuvZvb8SvKMXdqao4+3tXnl7gyqS5trwr4fGinwsqIVrXwoA3kICGA
4UelkeP90yX+1KL+emS9yt0ug4FIIoKw22oUDHD4Cr3CADX6P15iiax/XcJBczRnAWmTwu7ucjfA
IhNUz9Aaffn8Fq68iD8+LH99vtZoAezAoU8CrPVxHqoBNJuOAQuV5lugcW+BVq+8DRx+/Oc+YG0p
WuLbXdK18j5M3bsOoq+JpTcG77WPv1hoxoIjL5SDxJGal37LR4sn6DmSa2g+638csssT/OtJGepw
n0wa3LyChCfYt3735x5xxoe4xJrd4d/WnEtjUwNjg0lNDkuQtu2nunhs0m49utOXEp25//TO/9Qm
/7qT2Wey6FtcQvjWdpzVoynVGYZLZ9Bl4s8vceV9/KkQ/3UJPg0mA3CTJWUVO12Ul3F+y4hsGfkf
pC2XBBkfOe7kuZwlxdwfS13+ymiY/Nu3vhhFzjjCdL4jwFr7JSx4LXT6GNjLlnAhuTGdrwXZi0Cu
QmtOpwB2g1alTFQ3VjLY5Flo6FhDGKnY+Y209EoWfEknoqiNSq8SLPEza91kwToN5l9pbi+9Uah9
42h8Cm9R666EEHIRy9UIiwTToYGo5K0+z6E/xVkIWXwDG9GV6egtItuVMXVpy0FogJWppx6yVHTF
zvX4nhJln6AXUtt/ev/Lie/fU9wKQ+54cH5OhhY9lVZ3rutgYznhr88//srIvfSazBadVqvAEOwg
N4symNutR8+WN+LTtcezXPWvKTeXpQslgQEU0QSnSnoncAaegobceDbXCsXkYjPC85BIyCBRpiqb
yJXe0vS6mYeNP4OE0gVbqc8WKtktAASfPy5nmXYfzPRLoAxgE0FewqM9GctTzb5kTbsiAY+rcePU
zygzrbr2XCsrDtK7Ufxy6HtFX4k7HynbI4UBRuCVyEMx882c3oic17bb5CJCuPkI/Uwp/CRANwwb
RzQA/Z7DZzeD84dqdiQ94WzENbCrKPe8v6trFTcwpx9cNPrPOIKSm1IuZyeS1Teekn1t+l2ElKEs
m5kxdNMFI2oxOfRpULmhuSsX+5o1ULdm0L+91VJFMn1D9WFLCYml0nErDm463gj4H1duAFn47+ir
XV0AQ1A3CesfZgMrWjrHfoPjNbTz5GW2csxXrxWbz0fGH/uv/3dkgIT036vlKWcDKQKR6L5M12g/
oAf0ajOAeZT7tZ3RiYbOnWk/Fu17nvbPQ4hmb5m3071WGZpEJdqNba/57VTdIzwTm6itFJrbiZ3G
MCTI1lLMz6MAuMRr6zLmJbbcC05hJSEtY1LLSFkOj0momqiCOHAVpCl+w0N/e5vP7Y0n+nG0oJfI
vxE6Bs+k0IpaJP/tOOiHCAOoET9/gh8PGhpeRLpZwDYYzT0iAcgSjZUeRQqL1q+RhiqGRvZGVnbt
Kkuo+iskjU6bE+zQq4R68i405heTOza8sDm4MRCuPaPLmAfGH3RYvUgyMe4H1zqVaXurLP8nNf1o
kF0EvELnaByd8e2N4+p9jl6xJyZntfctruK2KjJskrq2jXsL7QwQ+uMZthU9lZ5QB3e0im3eGviI
YqV/mFEsOE6dcjZBkWOnWoj52JeQiy5MbWQazcBW0HePu8/f7rXH4vz3uaNhIgXupq8S9BgD3AOK
Eb9Vwbv20RcBEJStGuTDjCdgJ0BJqp89XX39/Fsvk/ej530RyGDJBflcpXlSofeLDllsBwClQMbu
S7SQlGcx8rd/utKlrQABp8YnBvWu2aifeVOXaJWfNmPAzgWa49Oq/Zpb3Y1188oDCy5CFUULSu7S
oUiaDu4wNtqjV4W0bhXM/5Q1P3howZJo/jXFaG2hr9oeC+Tym96TK/B2osF7qM2e6Y3wCFpGxkNW
/Ap9e5uOACSBupNX3krnQ0TZS+DmGw+HQlmYo+Epj+FJZ5ECvfbPHICfoH319Qa5fMSp85Si66VM
y+2Av3t68z8vYWf+v8W74CIkDajul7YL+sA4k3fe0Lgj1q25fO0lXASiEo8Iet+GJ0w4xwFGfP6o
b4SgK3kRTKP++waKkGfM4jVHBE0EuXeBzyVpIgGMkHNSMrZN2X17yx/32o1cxCSaDWXOZ1EhrwdT
LYPuvh3dG0chHyeQNLiIGpUoeI5GPJF4bJ+hJib38pZE69rXvogajahqe2AjNuUh5+sQT38HKbF/
4xVc+/SLwIFiXS2wb+YJbSQ4WEWSkezH55Hiykf7l2lNIwUXyhUJz6t2RZ0+XAOsJteff/qViHfp
OAyYZ8DG3kHEC8QXVGJUZLnZCxq6zn5JT5zxH23Z3bjWtTu5CBRt4zCLSVMmft48F31owVrw/xO6
+78L5dS/mLvpjNalAb39yajQJNfn3wPqN//2dv2LuctdAnUfmpUTuwy7dT9gURBh6uw+fwVXBv2l
nnZGVSpjdiESV7qvoqzfXXTx5U7d3Ei0sIB8vKz5F1M2zVrODdg3CXGsrfSHE4KBx14GZw8e5J5U
CrjAfQeAoz+gPUGvc/36p9MQLu9TNq/Q17EKhfUwzeiwZCdq6HbpMh26n5Q/40OqGeLzyjs5+CAG
Tw7KzE6jfwXku30/vE4Wdh7UiznQEbAqYEhlKSeR1ipSc4I4z4alo3LfmH1P0Bhqos7HJg51bvxk
RicgeHp7rC2S5thOfOvRYJ767kkK96D0Gb/jcDfyHbXqW2Az0IQZue49NuknLBxBat4L+9Fn+Qrr
hYUXB5BTLMt8jbWjgZ2hnbtbfAXp6ycPhI7R2SsxHT31vRR7qAN94UNRAGth2WwUGkrxkfbIQSaE
Rq8843dg5r3GV/DsEQo2eGWKPZFoDghfiaLbFsSjtutiWW9YCjbbL+bJtW+/YNXrSXtIK3cFFDGO
5FM0qskDTujDNFtO6Je1cEIBX/TVfWObIwocr2mYx4afuf1oV9PKkfibRyNbFOvMYa/4DlmIfWje
xQY9sI79VeF4gtXeW2MPO7hYbQVaChlYOXMGwKc+O+wE0kxUYydouirOiL0G4gSyP7NbHqE9khj7
REPga9BEs1dGeDcF/bbcJBkmHIajFd9+HKc+luA/Ym8VcHZG+SIiM1nhhj+fG9dCxsWCkA84vg59
r0y6EsxGO/W+ZagMf/7ZS2T4IG+5tMXlIs/Ag8QGpHfDF5TPJzz2iq6aqcat1YzcuMy1CHuxNASN
Ygri6RLlc7alXR21yIZnMseyI9vetBuS2jciyZWndandllyi5890yDFM7u7BFfHBKQIU5vPndSVO
Xcq2WzOGLFv21xAJPgFns7KM3HEtbjDAr0h3wef+bxYjcSzvoYmpSGrMB0BgY1sNB0y4HHQjzIkl
Z+r4w0BgjoMmVUoSW798fmfLFT4YCZfy7WrU0D0hr0ykcdlbGnbtc+uKAeEplc8UsvQ7cPZu6d2u
3ufFaoK2cstWIyuSwCvIcYCd3gOxQUadZtNs/QaskqyUUGqkJgTFQdnhflblvBZVyCIf3qProgmD
GyPm2p0vI+mv3N0Hja0CGrBOCDqfz2gYqe6sbCZPE0enretO2doAbHBjAF2ZcJfC74CDfDBPZZ3Q
gP8UnXrpArlF+1sME6cbl7h2PxfxotJ0FgpincTOOPqzEZ4iUrpe3A0doG4D9rjoyWpulOKWDOyj
YXORUvrgq6TByLE7J/q9cbs78GXBQuzvVYiuD/RnRx5P0aQ8/FswZJeRxAcQ1qumKuFD81Yvzb3E
+fb5DLgyty8l2TRXnRW4pkpaWx9Dg40v678FTN8YZldi4KW73WQsrkvXKROAws6ZcJcFFIjr7N6T
KAbOzjewSPWtdOdKtuNdxJGm7JQmjQ2G3Lxr5oOQ+xwCX/zRTmdn+EEY6rfy5t7ryojzlsH+1wyy
U5BaqtAtktLK/Sdv7tgPVtbkt1UHYlzXZd26SGBogc4WgBXyzgarOUM4g6Kg3eK7OCcAX1Au7RsQ
uYamX6UD1TrutFvcKIH9EWJ9ME4vlciqm/rBbsM8MYBJcg8LPlpwa5hmjvUDcp8JyL4lC1PfXTeD
kSqJPG8PsvO2XAr5PAJae1n8uzlpsaMssbuHvd8WP8FOXTOx5r5YZ81rrtz1kl80WYEcSgDk/Wi6
HlWpFiXSn8R87c2NleLaYL0IWkyAnuSBE7qc7GmUt8rYvmVM4wLL//Gs9uh/XyjQbwpwpa5McnCk
z46WfBU0wRQr4+wYtfwHUDiCHajKb5x2ZgPqvVpzW5C1PVTZ1q+9x4UJxaIcnPwtqPJDHOixi8bC
giCDNOG+xCRuIjkS8cKdPARVr8+egRYoI6s2yAQ7W6zmvHQivwSBNydoBHVtNLdOshuj0uNyq+Gn
Ce6k/aOZPA50EBCosvX0Lmy693xAzhY4Y30ogZXbKqXocUJaEI+uNR+0PdO73sNYc+buKyzE+00O
feYBcjvri9uN1W7hWS9EHC/SM7qX4C2Mqv2cK+QUjQEzKCxXQxHinEO368CDP08JH68NFMPZhoAS
EoMGlKNWk1tH5gM+im5iOMs5NYjUdqnep35xAyUAX/hoeW/RB9FnD6RyykdQgF6zzBGAGzH6UgoL
eyBbd/Ews3mBEzhRl1cWcoIRtO9UY5DOw8NQWxWozjN6Qly616IpgJihD16eYddgUhp7uWtWBIyY
XRcC1Q6ZIkC5PAO9BbC2A1oKsi2X8jvq2z95OxR7pwCLoikd+1k2Y3VPBk1PIY71QSGssj0BZaWN
ajr093A11dtBj2aH87OnkQXdKp/S9C631LRxjcUOHJ23x9ICqgPn2vIFezDA0tFFzr6Xuba3M/rQ
N4UIi60LRPp6CjJwnnGOAn6LAeUYXpanoQBIFqIsnC5pvULL/Lxuh/IVvefvcOgBaoOjN6srQC8W
FQDz9Rl49jyWllrB8GKfB/3O6f0nNLaA4VZ+G0bwziaOoJRlo47HSj4tXEMjy92c+yzqHHC6OS1e
s75fhy1W/koeCSyQIx42a0DMVqzqfwKFv259FY8wIp+LdGcLfx0UaYTYWtbeBlzvxx6SKDTS36WT
PtojwMU8n39C/eVuJyRtc7rJ6HeCgwrb98bIpRtKqw28fHGYJ2JkdikurcATGuEkWcq72m92HZzV
FBoQgLePATuIcvxmy5stCauImNcxBZRqfNMGNUWCQNurNVwFoKN6M7O/tbCVjkLSrITjnucBZ2NN
t0Ie9QgDsjsXo5hJtpN0gD5TpEda9Y8OquDoJO9XRQ/0SdaDjA0qmttF2Jue0hzUocKbQaZydrjr
wJZNJGh+cMFBM813wHvfgBXAhGTrGc95hqLLq8H1scHM1sjqrJh54fe+L2IFSGM4AUWVusvz6228
yQKeC/hVDMhtBTSHGs0Kz6RDCpNxgK/QphMCvq26bYuEdAL80FVjZNt8L8s3MDz3QuFE1OvOKJ0N
vUqmyll1lbPuKN21+N+zPNTYeoQGdR4U2MbcWi2Oo6Bx22CcFeOmBayuG0By7OYH/IuXP+nuHeYD
8YimTNyHFq9A4x6J+DVaIwidFjyX6aZ1fvGsnFco29VduO1Zd6oDf9/ryVu+vqeg0Z5BP4hyfo+3
7zgwUZ7Odg7hHf63A0JENxfzOhPpzlghnDTSaGTpvS6kA0wLblruCfoPGwal6PLGmHMOrB6ledda
Y1zjJfBDDrSaO1fRLAAMAvwIKRw6x/xvvVEnQP/IDmXwVWu7R3gNxGULINpYBOfcxWjByRbOc+cY
xwqbovaA5ACKNqBmk2OwNSndTcEA/mMB2nuACGTvgGmJAoMgmrmbsgAbt6l+a84P+J6tzc8qbdej
wuwfN3Xm7HNWpVsAXmuon89NdwydYUWlfsA74k0KBIznxJiwYFksP/Kt7g5/pKW3IyD9PKZFuwar
6GSTdhlvFQr3gG6jb64zywsL3GxY+eXwU2fpb1RkV4ON3lD6E0Rv9EDAWzFTx6FAWMBgA7czLhaM
qEjXLfh/VZ+CKQsqs253eHVLlpKF2HmQ6U2DEQ3gGTilRVwAEwe8H8bMMMICDi1THOwW/xcDtNmZ
OVZ8EYMZE4+OtYyAQbkPrX4Y5sSvWwTx4dCOiN7T3mHFhuKJZX75xUIaQSq+ntKnAmzvEPr93OvB
qsbLE7+6GehWtID1wDRKsx+KKspQRcKJF7xKbOBC81U92lEgTLTMtXZ8G4W3cGK+1FhKNIVIOSff
lwEv5y8gTT6lIcpSiLAV+YmPd+dX7nxBy9eqEegv7MkdHr/EeFmm2/JVlotwieTIWtWVwFIOwAc2
06PvQZrm7TrxSgP/q8Y8wSvWM3t3/XRlRL8v0RXI+E9G3GjGHqCcvy3PHRTaCNTxR1M952x+gER4
V9XOvgn8L8srCrT/ZtH5u2MXp8xrWTxMc7Hq8vCBIhSUIVkXgQ/cIXeKKK/GnQGYwgLvh+NQqqB6
Wrt5/bUerNVAynvfqe+VXW6gvHnBUQ9K/8EYlw7H4eQE+y7b1Qd36ve6BkelA97oEUh4AJ95vfP5
gMjizas+ZeRs931sTSnBTSM/DGzVRzzvX4CaCQHYCN1Icg+mAgKB1rZl9exlqAjlGH/OHO4skbFV
UcDAIMvt7WD3x7li4F8FR3CqnxQZX/ume5ypBaWu2rQzwTYT05dneTIMI+Z6gT2OCxyG81aF05cu
zw4Vfm4Wd82+U+bUsuDHJKY7laUbUdtv6JN8LrCUQeogYjB/QYMF7MMbaR5DpQGiR40ozZgFQDQk
017bvWDdrJ9Rcd2ZQm/GITyVFZwV6wGrzzSycsMpGY5VGs5b5E3ZDxdGQNsRXf0A+re2jOVQibUM
fWjLQBOFFlZ1kZHAJYEIX8YFRfqCc0QGAh1YvGjXAsQUnLBmBXZ6v4UUXa9tPYP0pAY/Rt+Ed2gH
Hxge+NyMG/QCuYfBb/aQfGPYmmaKqLQj7Xz1wEgLnXyv1JCvBOhHO1n48xMQOSEQeTksbcKZvnWk
oGcbGhwR2VNYHCDPAGqcDXb9lCmRbckQdDhH0754sfuanjzLVdum6F1oQqrJj3BXFEotN3/1q7z4
OqBj4rBgyrZcaJgptTVqvJDOAh2fhzzd9XbNluc98qNGZy/mtT/Oe0KFd1+lwG3B7sz6UdcmhFuH
7XDAoEj6RUPkBiZh17AnjOtxF9ow/okaWdgkmhs0Js+5g4qfVGJ+AkWQxSN4cD87IEhRaAWSiq3A
NCPTguRCW18QCBvmyYGFrYqD9f2BMoANYb0w6h+l5UMaIZVnXkzIRUK4Gn63CrApaLNtmL31DjUP
ATZua+BywmENwE+1Nq4EbBdbsxFE2hp15XIgAhO4UPupgXMgzrNVs5FwRzi5IGyBaVvrc+r5NaTf
wSL+mXJIWQG3DlvQuvuJLzj9gGj4BhXYMumBr8IatHaCQ6gVHYWBSH1uvkBRUn/JFJSK3G9+BWON
Eq0YEILpd61doOqa2vsx5gBgdVVXfc9yCs+Fzjgr38IyMDEI1t0mcFdp2tpASPfMqbHAC/PTk5a3
AWXZeUx1w/2Izh5DOXjZRxi0AwnHYuupnZyVcINxVZmB7MCeh36+r6wVQPFiBZBCiFsibNXmuJmg
CHO1cstOszu7axwYAHT6mx60eR3MPJwE5H8bi0p6XywM+Q0atqwn6jjuTwfstLPL5XwUyoHXBADu
8DqyrGGKa1SGYqvCcmGFcD4C+Nn+jn2T881UIJ113mifREbMKlVBsDbg69wxX4E0GrgQwLaEnMaR
InxP6TC896xON4SWbJ+rvt4a3jiHSdHgaKlsRNyh05PIjXxEew56qx2UTiPcAo3Rot2uJm3RO3ip
TA+9G4Rx1YHfB+MgQ77avqXXXWf1+6DS3QuDAcyG5E1xn5XkGyDVP4jw72sbm0LcbHcCv3COEHCR
6NhmwG+iM2emmsfCrcDu6GqE29ArV96i12agre5ppXGs2oX3aCV9LIN+5SI78QZAC4L5mTgDMqYa
PSy5Na+EsJNMsXCVBljpMIumEKQyt9mYGfl1xeqH0guRQzrbVGIr1TnqqTTuOWfpmob0GTY1kVd1
yIpmuGQTpB1juOuQ3BPK16UMH7NqPKvaQJyUDQ9IYL7VLswrKH4tyom/dRyyzX31ELhTGHk98j3b
hkJ/vuv9bltaZFvm0yadYD4xhPlS9sExT6DLmBLYhDU2+ZW17jefWA0OSYYpAV8dpZP+FTB2ILfJ
Yx8UG9dftEEiRCd9D1MfDKJHAYKgQLPKqmq9YEN0gLummzAIX0JZIVvv1oMoPLRC+Ou+RlzXmuER
gtSp3PLcgTpszfk58GHfACuAbmg23AmxtPegXMHnt94Grvbvpppm27IGz67JSAD8ncTZlZtSEE4J
p1vHM8gWdGrZh7om7TPFcYnYwC39vvKxZZjCdvjRg51zZ2iL3YGT37U8vWNN/ohWJB7nDtaXfDgC
nw4gqGed2TiDGa+LIxSmbwEt4JnRtGuvsEFZrsVPsFMXT5cz7zywdFHed9IxahzNQSxvHoCgR2Oz
b3btokLULA4lX49YC/VkXiZ8oOrNjyHs/bXX+Ar2YSgtZIDoRbMRv3kv4XZUj/AiS5H61yX93UuG
QTScgRXbLUIs09drVxS/HIL/Uyh1LEi9NzTHKJX+dnnvQQXHCd9PkSq1JHjuQpnG5Qw4ekl7qIr9
r4PC/TEsKbBq8bcuC7aALWxQ9X4sq9rfpI2r10iUfnfQgjjNXEdLK37I/O8hhxkY7po47YOop7eZ
NQctMH5zeHE8orGrPLh+y377BGxDkovyuUU4h19Ovc+MNezZFCyKTf2cSXKCDdPB0mpn8eG7rvpt
0JsDA+hgyud+DdomgpqZiw2IpvbKLI56dvazMqaIYce1SxsLAcHKI8z974EDXYKeoOODXgEohJ5/
M6oK4PTrAyYWthQA3yBS4A3G2NjEdbsksCDwWXhfOBYdJY4omwwcXvsEE3RYfWkBGpvec1DVg3y+
K/18V/Te+yjQKeXWW6q8Dlji6g73tAlNWa7BqkTKPq97nf0A5sREUJcADj8CtJ43RwL15ZrNsKCZ
2zqPTNAhmMJ6L/ZdiMk5fL/XmgdeZLHxucVZA2xF8WX87Vx3Bw0UCdBtRx7O3zPUR7pcQZzUZPeB
xq7Ka5s+8jP/IZDm5If1qVLTHbXT+wBeY/BewobUGe+FYx8yu166K76PYbETM0i7fh++wcQQOVGF
01LjYesJ0zgO7USE2fQwobAzMnvVq+DUd+6Dk3kHGG41kbaCfWWFX/15vm8HcoJn9O/SZs+D76AU
wM0BWMMQSlgYPrbDlyaTJ9p7Z2jEWkA0UBqCAdAeqN8HV4eA8svfASwBI5LpBPWab9AeorXBv+8q
8+aFyMXxJIopfBY+cOQN7DKQZUbjZMPzVmTPY0bus17sCs53faFaaDIDtYX+0sOwpWt/nCRKKOqJ
Kf9eI4mPitI+B3337g183HmhO8e1drudQKlqh/NmEkPNi0RBSpBB8oPWSIzHdIsRXeDcoFuDeV2D
wYRUhVnAYsCZ6J1iHgvmWBhLKLZ2eDtxUKfZqWtCsy+MVwM76spYaKkerRBmhlYzdRBOTeClhqxt
E8eU9VMReHAYcsufE+9fzFhUZ6+uORYAxznWiwINd4mxbo0UXDwTor3NwNNHmqm+q+hI3yzdTF8H
u4CeMpyqAwp1IdBztrPPnKladaw133zhgkc+L264sH9j+fugBh5TgfHTuhXcllDi4ptRpB7KYG5/
kB2Wy//B0Xktt40EUfSLUAVgEF8JgFGkcnxBSbY1yGGQ8fV7sC+7tfbKlkhwpvv27XucFnjdThrj
8MC72n4TGYnDNdfJ1CVh02j3/QLFwlbUMXlH7ZmVps7gTBKaYlQrsRFdHwwYgaO2d7bFOm8l2tL0
1ltP2M1j7FjNtIMpIz8oG8Znb+kqlMxh2ZkcV4FIvW/KC/dpMKX60IeVfJ7JM0jmnhT0olOT2S3B
PraI1x1LbwUIvpTut3CnqCCbiWtTDVNgkcl7SI0KK1s7dMlFNI5+JnWzOTd95p3+N1pOdpHcFmEa
EegKADndmN/a0h/2xtgwX09dFZbZqt/WoXED3Rj1gMurePLJ6f6TTvpDEq/LEtTQg4JFS6FRErU7
CqozU+19pVs9FQs0P4+OzUf4bSLTwW9savpyl3h6fjSMmClj5XPQzpMeaQbAiFo6eEXtbHSPEkLy
q2Kp5YAbctm1Xaod1ZqRTZ9n+Pv4z7CGDhcZLVspND3GXW7MWmj1VnESaVGQXMSa23vSSePTae3p
bphK8y0TEwgMLZvzR80ls7bOyvZGxO6PaGdELH6C5m7VwaZ07D58ErbQhdo4DYeyibu73u7t40wm
3Q2aS3nDdG2fs7xQb8MorFdV983d3JHNqGQR72xrqCPJ4uwOak4f6QCWQiuvBOIwLuzVs3LEenbY
EC45oFtQfIXLbp5tDuabN5GdX3iOfldNXRURSVyFS4ohxVlUEsiuLi462yb3kyKrsrW6PrL4CIdE
NWIKauvxmNuEumaLS8qk5dKaOKM4JX4LZI46T/3DokT009LHxHN3Ok2Hx27Mm1bYOA27akkxxcTT
ek+ovY4JplO5uTMTRaqxSg0flp+omz+ZnGrs7YqEXluocKnL9tDlsjtnBbJwoVtz5NZijDp9AUCg
pjH/FgNrdXqlMRZQuLp2olTrHMaLXT5XpP586I5r7LmKjHvVaMyj3Hab/eJr9vnwruOhXf2/U5yk
UWkkPCWMAELHAHQVqxHogC/rR4T3dbf29oIe0DShs4VfVxl5xcgdW22UNgRru3TXDdxa36EHYGqi
PheT/OskS2b+tikNF17HfQd6AbvNau5VTMy2krIjXdodQx+D+40o3vmk6Z4TCS1V59a13Z2qM8JQ
K+F82dPMaDHT80i0VIqCIc5D09VJRN7AsofdNZCeAgKSuVEXqzDuUl4hg9veYyFi3xuk64/xojiT
AS+6WuO+96Y2BgPoA3gokp84SYavcpEz5IFlpcW1BwKUKKBG5cw7nfH5TkfoSpYKOuPKzmpZOP+0
MuvOYtEoReP4OnXNr6SFTavyWpXqyfWNa9eaLynjwKhc88cmm8+0cNchLX+hX/dB2RqfIqeSLvKp
CttWUkY0VrabiqwKNdtswnxqrV3dsVrFy8WlZ+kvNFLPi6ZdOtBtrKzkP4XXsu+TdC9QGbg2vMQA
MVv/yamfa7J91ymObMc86tmQ7IzCPvD8/NEk9CXfBN8Etc9f7qsWjM8MRXLiCi4nEkIbi5kIviNr
XDe23FllzZHJ+CnWUTzVVpe76YsCkUNVn76xtbLVO8VzQ42jE29Ni2nwTffJXbyF524DfBq4jh6q
eCsb+aoN1k0WzVthe79TK062l78XEykHeawBQ3YYHKu1bbmh5vesoqBuxwphysmvw3YGIyA0O9+E
zELMSkrT6D6PQOxCXSC6Os3bahg3cvp+lnz6quX8AWjlpCZx7IGbcra5T2OV3dgl+5Wz9mQCo3C6
dN+o2nl1t4uDyhlmoZf+a40K9m3a7FeqWtRIJiYwlb2VsqDzzFczK/GjAeBhjMoo8FjG7d7I4jdf
pCQ5M36JffPIU8WAVTRt0BAoGOLll5D5zI9Zc99Fl70TlDuxSeNBLeCeR9c/CyXu4hHlJV1beYfN
rwzduty7lfsDfJfAakoTotEVO7sEeUZLi4ms0rYMtYwSY+n6SzbSkZawpEbb+ewS7abrehb4iTGc
5mzs99xzJhFk9hOUoJgpADMer+P9Jjlda17kmhDebWdwGKousjN3C2j+rXz0+Ybs21q/zQRTk0Lv
3Ofgg5CNvde+SV9JytejNvcHcv/nr82BmKTEoo/iQNeB+8SWEZw0OE6MoZWkYCL7X5Mxne3iPYLY
Aqw94TDsa73hKKuuFqLGzhFCD/k8nYF7RVPOsEXTbkXGG8Qo8uBpZujU1ddqIqM6k0J3b/QQAQou
S84A2QJmDYbWP9skXUb+Ip9Sp/9YW71AEI03wT2dDn7CndmrwQ3HWt9u4OSFbF/QN8O1TSkvm5Jk
9pRuA79d5f46wBCkub4yrbvpGP19PGC73IgLAk78R6swnjp2JAOzGL7ilER0p0gf+V0VZEV2bgzv
O2GXLSCBgAJMlU9qtO6dHBm7MjeGct1Qifd/UcrYK1+dz1WX7kn0Jj76pegJiI7ToHEbEWwG/DKn
iiDynRt7pD+9zJnhb0iYN02tb6U1Z1E8k46Y1BuXY5t4AdJK0LJ7ICd56ezJ8Icg2PCio7y7URIz
vGhdL5rS/FcvzQ/qpg46Sg5LkED0P1OdVcc6gaFF1KoTin7s9o3e5Xj2B20nbaAsYlJHMxWvHEiK
Zmrq7qWBN6PONIZd87Yk4KRrOMhkfe1tuoUE/EI0WW33YhrDXzaI/bvYdc2dGtMuwkQnzoOrVSEA
IozFuB1vnlbd17xrCb2tsOGZo105qCKHRMgxohL1uWQUeGVvA7L1povEXdvVfs1bH3abKnhMjPJF
t5d5l6j2X5ZI7mXocXIS6kzlPt9zhbt/+6Wzn91Sw/CjYn3ZkTiWhyr1movTtvwadLhjx1J15AFX
DaSJGKQzHjzRZcWBjbT/IErts4X6ATUmgWlK5kFU6y6KV+MvIaLHdPHiog4pz+W+m5ULa6qwgths
/5K+D1emkyX9SFIxucg4hsyp+NT0Zr4Zg/FbTWXNbLZm0j0lXuBZTYM3ox0jcySmXuSgBUbEytHm
+WKiwdPN0S16e5eQ377rbVqybLTUEZMLao6PZ3bKpmJnE3UYDL1hBxzoVaTXDM6RuJIoSUyOerLj
IIIAY933DgiQtnbHQHqEGxrUTE96v/RgSx2T0Tah8e4s5lCBTOJm5AnIx94GP09a+A0cPdseNl4u
qyecvMPA0hjSf4RdTwtvoi0rZo34NdaT4Ak8emp0ghFESUAdZzAETPyH2MqfQUpaUZwN0BMbAa5e
gqVkSNPep/wDq4B9xnozc7ZWVD0L+XBmlny224pdarT6mQmeQ5cyjJHUuHXJO7IC2jeOUVER0NgU
01Oby62lQd2xHDuLKlLawsaaLLLbjV/YkyXWWlMEWY89ZnWpE/tVZ97t67c0rfqAy+xJ2qPY6aLm
hcP5EcyOdsuEWoDJ+hiVSxtkatro+5KfkVt8eKPL/M4mnBHWkPp7czEfPLmkh6VLzyKt39pk+pYS
+bHRkwY8YEOn7HekpScJQuTYrUFHKxwYhjsf5Dz9NUyKB79Cb+/JbPKqUUB0ykamoUTajQ3jVlXq
87070233I++xQZw+AAVekEXzrSCr4pl+eegioeop6KQseetsCRx+/hapbkcu6ARoJVp86OFGRlah
v0Kgt89YPKpQlsMath0/QJxrj0TvIzuQZ1Lv7cxLgkVv/6QgGQ4kaUxU25BGGG1g5aa0C5FLPqmU
P1CIqJvmAr1cmn8MDXU7kVualJ4zvEeR3JmCM7FPrerYK/d9XPokMLvhDpdMFig7h39T8+PQ9SCh
g83JR4M/prtU5gI82UuvWt09a/Z2SzfT0aoTZKuVUUyDyE9vAJROFvpbXkAjrjy9Cn2IzG5m6md9
0YoTPUv9qErhYLxynnxwDpHoswJSi37f1M4foMcUTBlMv95E90gcDBmxRWzsWs9lWNcjP4QhBXJE
xjRo8Yu9aSPixGVh3Js6URMukfYXlDARpSuYxRkO62fqaw1qukDUaZZ/mU3NkhRQzwDDIP7WTKSw
CYfIE3VYCbu5WHGB3DYaJreGZoW1NXOdaFjj0RfmN9tSX1qpG491HMvI6uPysRwtbvvYHK6Gm3QH
B0tp6DpOf2inBCfk5K27HAfJHrDS+IxQre5TQvsOWleZry7SLYMPtYSORdaEJn3/Y8ocjwxLrPMD
WudVkQUS9UYpTk2RlxFcyfXCrvPm3DdLVKwMOlOt84GdqAFlPTxPsNLO/VRl+wHyZGDOCQ+zpXUR
SlvO8E76O1muKnQb7uKugw1Ffzjf64kJcUu1owp6Xq2XuXHaRxDM/VnzRy2wchNabOy2Jxn3/ofZ
k0Nq550VFjKpDvU65q8rWM19Lr18P0KFfIx1w4kUK4X3fmOKk6+hrWnx4ocJweC3cuT7yPo+/01U
DENoGdqvkTHCPpFd8wzMAH16bIZsR5YwNo6lYEAtBpNzt5zUvm3zmVnQ2B30chMSNc370f0EkKdf
GS91R0ZRPPVWOLXzcsccIvt24wzTWgs3eq6q8SHP9QueiFuc+MhbYOZaQWVoayMviRejEizV8kf2
tn+/lAyw63jpTgpFlVJoKH6YiXvy7HTm5L0vysg51lz01AaT4XCq4Dh/Kuk7F7RRMQYAInAO6MoR
oV474lH2RLsZGaRcB4wIFoZanhyaqMgAgZCDw2zbawcWB3dHSh9Zxx4gIHfyb85s/l0lnzHbIK7Y
Z9YX5r0gJaHOyA5TOfqbkRIorHNDAxdG1tZStNt5Mk4jqY3hMkF0AbUNH0EoFXomThrXIPe1a3Bm
Tto8RW5ueftFMaOYkzjmhINZdLdCez84vcOh7veexHim5mtn4sjL9MR+IEO2O1Qy798y5W8yVSyG
Y1VP64uTZNVdQ5P311j1+sWnY/pg3dN7hLyURFSRb/CaM7hMeXkYKmUczMJe73io/PclU0gWi9Ue
ZlfNIce2c/LmFp+MtaTRouf1Pu7a4XFMydGgjEaZr5Khec6YuD3BVvdCXWr4IgcLHuhqGwfDscT3
YlXmHmthEkljzgJH0+h9K8LQOgZP37bOSTaSwh5mskx+vLbqjnRtcNlE0rzWfqaiCQmOrOpsfM5A
iUTToiWfujuKezmUzseSdsOt9usJGwtYkrgTPCSloUVzWdgP7jC6j6Kq9ZemS9wfqxTqO15d9w4S
afU4NcL6XHwjv19SB6tZqTOfKKX/Etd992nZcj1gaqyPvmdSbNhJv8c9Nr60TTVFdsnUkDStxYNT
sqZ3etGpY19YRqiGugPUig6uBpjldpx1B8O2i7dJ17uTABV4YKXXvJXMdCOy7oZ/VlV0EHnRXmKn
LT9KSHmBPrRzqI+TeFJ5j1CWACFqxGTh0amh8lkJx2TeJBfcEjnrTQPihxLyA/BszHk1CWPHpNCG
HJczlWCb4EL2YX/2XAcMJdC3lwkU1mHxHMlnetL0N8bv6x3r9tX9ZjYjCQaGFP4XoyaC1+tY4I7x
P2WWa+8r8k0Y8/bGEuWNmx+djhXBqS8U8/pau46j3QDD5uf8NCuPTaO4Qs8xs3aEpuYNQQKJ70Tg
N6McQaTQiTi79sYsgjUw6mfxTuJZAhalnmgfBeGRDPHB2S6cQ6FIlulhmcR6ii1j8XZjPU17El66
6yiy9R4MGT0CeNnrusQffLxB5Hnryge/icFHjwDb4oY9i6BKnYaMx2b87VY2oINiaYfXuZ+zk7Br
/58nIKrJLEkug4P8hXLDhJ8g3/G62Ely6FMGDjl+/wjxhY94ovklh2xvPCS95b/C5E441ZaaF0mH
72TiFZbdd1Vip5uocq5WW6V3SVM1lziuXYqvbhj+Tgl1fmvmjRWsjGrqnenUGAMTMb5nWq4/DD7H
a70a3pkljubH8ibxI+kQo0ZI+9nKXO/vKqY+svvMOLu1JIxt+5wYkphGBLKyCpJmbG8uuZlINyAD
Oy8tngoOpa9qGb1DaXvifR6m7pokVnNcusG86E3qEJBMknTpreOXHMFH0x3AWWwg5u2hNa2vBE1W
oQfZ+dH1OYI9ZooXY7X1PvBLY/Z2mW/GUYalpWIwB2jNISg/XAf0pCbt5rOm5zYJnIncF1bKzNpc
+ns0Rj20FaDrtV79fY72cw9GuDxAz5xDos1qPHlWclhMLtR6FhhMG+9f72DoqamKr23f+D9JsRGo
V1zFi27ep6KedlBM7cAchvrGIFUPXUWBC191wNPCOLJhhEV3omPbmeccFC+j+c5s8oNHLjsOTZ6D
vOt+4sIVX13LMJx8Kkz2o+MSh1Dis7DzdQ+JFcGYRieSGTVTrZVL5I9jy/R7ch7TOp0enU4MA+0j
m49oEv16qtbRfc5y7KRwIkRAiMccynU1X3t/fm8z3Jx0MFhBKv4SnK0UZuVYHyzeISSoGgdq4T4l
a/2Wlqn5pOmiv2jCE4dZJkmY1lMZDrM6ZQjmu7JABaN3+Svq8iXB40yEQ2ZrgV+hUyPKkWRTe6b5
5TjoJ+RJD9MfzaOBd+PYCBcIvgc99Z3jqLnTic6Stf6hWgcMazgn/RTyIp4IMf6QrIp3YEmK+3kp
zbNRD/25ijmTdp7onHOxVkfQLXWgpF3sUlO4O8Mn4IOWm1qz9TsoSoUow9QDvzWQUvyYxc7wjxdn
/co8G8OM5oxBYxM94xeVHqKe1AGi8XjKrfaH8EHGYbM9fk+rb7MMGb8Pi/03rtY/Pm8anYlX7Wwn
d56G0T+z5/ey1Kz4O+WvT6ETJHm8X1bzSoxLtktGZo/mVAKlEqCxcClBjG8s7ykvjQ57fF78yKFm
Nqzb1sF31xKmeBWjUesQ3zXi7QN4o3qA1V1HwyJukc/cVfZkgdjbmKH+KczqAH2KkUYqdvAfi6Dx
Qaq65ombTaMCxrxNUXmIlywwW47+RLx1ycoVa8z/OMRPKsNT5VXr33ltQzJMDnnl3xntwBLQts6L
VVC4cZTybzdT5wq/A5mV51GPn2tzuNc6R4VVDupZtZgwJdMHdhzObjaLQPWEDnuidEkgSvABdjqn
qY/n7+SDHKeId69swm1HGb819UE2dlNkrXyRM9Cj+zT9E6Pz0YqTyM90vonKO5dlci96956MhYMe
W68gsq+ukfCA+2erM44pDOOhSW95xa+tYidN7Ad1WwcotkUwD+nB5DueC/M+J3q+qtNjU6kTbQA2
Tg03e7svM4FqLiNzG2aurBGvtcle6aBueCD2Ex+3NZ7ujRk6lY8D38yWncJSxKd3GpDRfXnzFrqy
WliXhDkkcsH0it2Kza7p6jrsOIy86Fq3I9FX38llM8nV5nJwl+yz1c03kO8C491KOMKOte39JGLA
Zu64ZAAYgM1mCJ+7uGVG6y7tp1ZzDvtzcnFEwltOqPtrA4Kd6ju+S2J5v9rK3InEexRly4CjdN67
vtFovJv5qc8cmydSnjvXxuLbQgGuyid7kUh5TbvDu6kd9Zwl3rSPlLHgBFjbk4DnyHRqfaxkGkHS
fc3sjnFf+5WJ5bswk3sz7epIbydWNrDgmpTJO6X3F5Cjd4MoZFTbfWRyXu1MKkWj00MxWKFL94YO
L5+dLHkrKr4T5dDEu6+AzEtmffUQZNp40WYE1L4058Az3TMx8u+yriBXJq2OOz3X+wROdKa/VSq5
pni1WVBXvEzDCkNnuTM8zNaOaQarqZ2By77YXvqzZOaTN45fzD++uET3jaFeZ6LZafKripOUGU0J
wDAY1dzcCyGf+rXZj236mWs/FpGwvI7V6oVMmKOGkhyr69VAP1+Bo5syee/oO9VqIui0n9W6PAhf
Y+Kb80H7ba3PtVnCKVOYepdDzjJ6PtnIbrb9PVn5Hyg/P3G+4hG0PlUr9mlG4l3SHGC73vXZ+rSs
9VfJ+2THSB3d8tsKYl2J7s/r4tnha9DDnwbJKQw7+TMFLjnmGT2AHXm9TU+hP9kktG25oV0fM1RS
xn7txpstE6T1cdq5ICED5ubfNfIGlq49jcqd6eqEODhBs7o7Arq+7LJ42kZ17mAHDSaqRE2hVQ8P
tcDwI+zIsdd/bidTlg5on2lR50V8adWHZw6ByU45teNT72Yg49/SOTu4Oq4dzQjYat2X6Xi2qmWD
J0cY355WYIQadr08Sx6HMb20qM2lM7PMa95Xs8kGx8vMUtLgMu9q0yWMXYhJfXHq5xUgpBvaBlsb
ws6wfBPla8TzXYljEefTXKZvBaPuLPePZsKieqYeM9fdb29VuiwH5nwXD+aOSgZK7TXUW1QlBYzV
Gi99bp/KIj6VSKipDXjVllxrlK5a/cXo9LKy5b49DkU2RrZHygB5ManOxsIyS0adHq1MGZRixZH6
rEiS3Hbl8T6EDY9TzTe9vT2m6B6TSoZ2YryTGyDZyPf536Rd3zwbma5hzMT7tYrlZ+xchmZrtL1u
smsPJnBnIrblrnXa0Km4NHkEukn7t32PeeEcpCYPi8wivXJfXY6U3EozwmPQbpPpQXfKsyi7vywA
XcyxP/hecdy+sCtGxKrlbTtu0Yn3nDeBDyCSMPg7xlS7xaSlVvUhJ/DGd7Jj1UFrNIZg0BvsqcUZ
Af/PGlvHeSohBFn2rq71BwLrg4LTOJ/ng51RomQm9juiBABCIr0lYTu3F6BEJU/W9mrXAzXbMJ6a
lKkeRvlujK/cnIrvXoUGM7JCqre8sR+bGXA6qWrCEgxyG9TU5pEF8B558CVxLSin/StbNDqnQrYf
e/NtytrjnGYrGsv2KtX63ZgOUAgsnfAp97BgfttRE9uY+Yo/GJ3kLk7Z0lk0aNer5jPp7DCy6yZY
NjDUWnaoEnZYKv84+YvFWV93gZOpcHWTRyG9Y5bGb9Rk97Fkes0P8IOJ4CazYl+0aUrLlKij3ftG
MOGTOjQ5VYGDwXrINmslrE2jS6OuTr1IK+2nSo2XUu+vrS3eGgEHaZqaiETUf0sxvFZrxSvW3hVj
+irK4jK2yzfj3TfV1K+GLATExeEN9sGRA/yuhma600iBX634TF/ymxjxL1yeF12b4J1OL63V37S1
PxSZsy8K84osicqnxvbC/tnVNDyTed160N21Ix2JfcMJ38X2bSNS4wIdrZujtdjuEgqNeHuoUsXK
yizpyJaJ9aLBUDil6xeMNc+NvT60vsTBPbOjl87DIUu1G1Mz7UhldZs54NiVs5k+5mt/Gef6NBfo
Kz5EDZ8Ur5bPW6LUUzv53HIkanArB3ja8cC2fBI1h6mzKQ+qTPbzwuzIK1jmiE2jxKXIn+J1e28q
zvkQ3yMtv+D7PK5cbzrSFssyzORkayyYM5ji6gNEOx5ObwBtr+fj2dHnp9YYmCQjvdJZcHtjl22r
XPATioul6bdxRajMlPbmsw9aDMXZz9Urgx1yR2qMdAYHOJrQc6urg92Z3y07RhxJYtqlRQIodkq/
O01j9MIdZXbIizSNd3HB53yQ+lVX5pOwKu7hydqnXfEvpiQSnDmJZw/BurhLWMWrvhvyaa+R1zHI
aUU8dgRfoCpsXIrrY+0+47I/lqX5xQzGiBKdXZvtcwgjmQlVecwb3DW9KzZpW76m7F4Q1PogrPa3
ZJYE25yqjMq+NaYrRRjbKsZ4noaWyKf+MS7zN00r2L4Y/mR8pW3XF2INQmLdrmOTENMyQZBVSou0
dPxVBkMwJ/NPRta9bUO3FsQpHvJiy4H7VycefkKlXcppPZuLsZml/2EaPuRJs5mHD2ZvHSu7ekTq
OrJtuj13RtUFLhfikE5nhuPPNqe+xY26vd4lXBzdw9eEd7/Rnp38wx+57uS+7sDt8hzw6lNsYp0a
p6CAPkUAyd0WRrKVk3As92KJH/3SurKjcDbr4cWYk8h2/dDGS4YrhuURN9RUE2jVFE7sW81bxXsW
WvwR4zPFSWeVR3fsn3X7pk/gdKvyE0dAtKiNOeBca3pTVNYPvnTUqi3RZtvd70pifdlDrKZzgkUl
dtLzZoTBixT3yNJF/NzQWrP/GPrxiUSXnHyVolZvS26cxJB9kahwjPE1VTgrqr68q9BrWvcxNmzW
M3/67JrYwL0qNmg7xoBzy3S6k5d88QOSZRzWkubVu58opShZ94TX+Kk4uG5/5Xe3x6zeHn5efI7c
44iSWbZc+Hi0SFK+k6L7UdTk7MZVLyNXZDLWV/5fqZvsz22e0DtE8m3PIzQNxEDtVI/19kDr7g5f
ZxnK1Au0WfVMQXuiJXmWmw5Hjzz4VQMVO67w8FXNzuITYHOV80dnbvkpTbb9uH+sZDgmw3KVZHhg
rn73E/1BWhO/h4AzuReMfVDe25ft35ZeHkoOdvwh4cwgQmX5L3H6l7zDQM+PhoVWu8xoo71bHEZP
v7QWVPTFCjsXk3qtPRcm7ycfoNF5HzZPKPtXW3vhvGx/m02NVY31mdk8HpApNJW4paN3jmF/U/Dp
n01V7sUAt7iyj14MVHouyRDWjgkfIZeS2cFqq8fZc8HBMnt02UT0MBfoZL8t0t2U+1hbn+V4wxSC
z8rcrea7KeOrlseHycGmMgZx9e70iGZ02Vp8asXV7X+ZnQQVYi7f/spWHzp4gBM8rJJfQkBDFtBf
HabHuzXr0KH9SMESTuIqEHRePjjjNe3/z0dx+t++ud8u9amJQyrjBJwy+G9uEGDx12X5MEmCM9bq
1Hn9Jc4NsgU4NZKmx7aV+1Ejc86tTYoTC0NvBl9O7hl3qCfIxe4nP+vsvGxoFJbJgYthgWuZNWyf
KId3eOZD23OMxYrCtrfFIcZ9FrJ7VQOQwrnL/Ak7aJcFMfTFojjwX6Yr2qjQJxjjdrfj5ch069ni
sQLmzsWc7SWfXHQ8LBJPNhG6uP/o/BnIUKwFi+aKKB4lDhM9KrBXxxinCz50bBoFJA2mC65t7Pw+
7tODytuJ+VGt79TCYeYS1LpjU4roAh/nQYo1jSrrkGY1GbTEzdEavnWlg1uIPYHtKPOJEQYpcXBN
h40d+2DL7G02xX0J8pofZKYQcpLmYUupSYp8nw7aeTuA+HDZTLG7Id3rzC6g1rBJzcIMHc1g0v47
w/AodfuFhNoCoo1n/i0QgXHznyUj/5yjdXtKDTkjtOg8fPT5RCEu29rLND1JZ0SMQyeoa1RH9a+0
Nmc25Tb08nA78OIbr6nRuGvgqL7cEq9coaowzgVuMkznvt5/F0W5Hs0p41AoXbZdWrbX9Fh+NaqP
mbl7D36JE1Z/rwsSoIgmuy6y5Y+Y0w+dExv2yIx5EY9bNgrBjmN1saX9VOpsZzvuUy5wH/ja8Ovm
5ZO5ubxT/X1ZrVNRvSrvwzb/5mPJw5JHowg7MWYnizINHVofX0ak30hj/vCSrgQLutIc/ngLSmSp
rbj8lob58YLztnCc7iVuq+ygJna0zaR/Mxb8crMF3xVS4B9GWhbGyH48AN4tvte2WV9rHKGs3DcL
9YZE93Vm68tZ4Y4vRt5/G61svzSrw1hl5jpWMjnoCCv+2D441oSM0KiBqUtPpYILrI30ZRkuoDWm
3bJVJjyAA6M2yBTZUsjjynd+mPMmxXHbetm9ZMR97Ms5phs3BobdNV2YTdRtzGw18vzVJKBhtT4l
8mh26GQt/qxiXItQVTP6buZCbRzM/s7KBvtlc3lwBy14XAxJFbq6XRJYhWLrUXjfY8rRqeApglDA
RYcFVVYZqJPhC6buHy+W5Cwo6tLdMEgioZ1m+tVNgIu7JnPEIdEgCVp2Wu1K12cZhCdWHMrazk6F
Jxk0i4GUrJ0ppWiDys/d59a1jEtR1NzgtsyPGP9wUCYtNtV18XTOtbQGnbIYB/bzWP/FaUDW/2jf
Um+Y77knER7dVD12zWo/t/OYMsmqKNhJYT15vrKPIodouX1FFwLCkRd+JwkxUBR7a5oQA+a4Tq6L
ZteHgVNKzsUHfVO56+r5gRSY84xYUaGZB3au2Pk0+Wg0CHz/MXZmzW0rWbb+KxXnuVGNBBJIoKOr
H8SZlEhqtOUXhGzLmOcZv/5+4Kl725Id1o3oqGgf2zJIAJm5917rW9NBr/InKb3D7HwbvOKQcQKe
6NAYFSdhhf7UFafMEQEJrVhrOlXc0uKgreA4T2rAotolu/n9FJn12Sxx6WrdGuvfhuS2paU7m5mC
XWHSA9FRH6jHt31nXXu2f9Bs57NT6SvXjzYWGFAt9s92bl8JnCpBadxXtnrCfbM1pTiaTbI1bW1n
c2SbOu1lfu7mFoGLmPnKMGjGI1yrsuaUBKT0Bv4XzDi4hVw2NjciB7QMOJ1SNl7Vg2rZlCra9bp1
Y3RtczJ640gizR57RLJp/HJdJ9WBRxyHplU+d6G2FkhZp9anqxe4O4wbCIuUny/rQN4nTgA9z6A5
aoEaID7DTrRTIyJqUnFKJQj0Eq1DyN/trKTZ6wQa7NgrqUVk+z0awaF02QOxRndge6HQyNs4opfv
DIehax7TZIBkznEGZfSxc/FAATdZSL3eBEl9i14FYSrm3LSONpPTraHkuItytKorjISrywnMNG98
wV6Fz2IHlPt8aSmws6cNvoqkYioTHtwsfXT14rnLE24Y73uYEi0TjSdn3ieGsl1noXPnxe1xPghV
rRwX1tAso17kq0HpL/OnjkvxaI6g9BLrWRuStS6zJ1XPy1/QXKcezvpGadCfhL53y/y7Z5XnvvT3
faTONIURpiQKCRnPxyhPZYGwTNBWoOrnZALA3Hod+YYSVX0KmGZTbp7pU990TYcO39jWY4mmQ2q4
K8LPfFsZWBgDB2+z8Xpj2UzRY8SODolgm/JwzCBBE7JPiqqA+qrD2Gl+ceLxPnKSXduEj16Y/UCV
l7PcJ7sEIOBINYiabRcrqm2VnEWD9h8/CsZQF9sIlZHhFt/KchBLq+b6g2iipxNlCwaiO2iOi5nt
roIYIS0hFrZAcwOUY9/rCW0ZKkk3rK8Vco3WYUdmR/haOC0T+GF2QuEBvxI9q2Y9fu5GdY3+eNu1
wAj9fmU62klvmk+Cd9WnwuQ8zjhI+za3YOwYdo2GVq3JdtVIvlPjOQi72s9949+lHngC5De3hQZH
xxwdCp7W3NIaQnRf5i8Z8gPINPEhQsS8z4z83BQ4U4dYMMCNSehNg7PJjEyo5jOqO47NZX7Ll79G
6BKsqtiJzzO+uWZcwx3XiqtiCrBZF6hqsQNhnwyRGwYU5lPw2ljOuQloPk+Q3aos29e9+IRifJNX
6bm0XzhizA9pvBgQlA1jyBxF7Xuhfccl9zjfT1yidxprGxK3dltZKHvSWN3KKj06fPXtTBac7zRJ
KtZdrfKbsBo+qYoyXLMD49bS2sfUBAOa2ct5HfJDMp/p8whM+WnlPAfBhLvejbZCRwBfVtWt0fvP
TRUfEdI8JGX+2WHlmn9d8DWhYbs2QVHOQP+izZk7ZMO1N7hLzCUHb5I4gOXn3AxhlMwdcMbxC6fQ
Xv3c3ajYpjCGYpAWB61seBAycYLu8oz9IF25Ob6oKqj2Ifnc3hTwOqWNvPIzDQaSVjvYMdojeldm
f9VKc8fbwBw3RVFfF/6wcKd6jnv3ioU3iG+6tN1ZBgSyw0NbbmPmmwuX0XFe4OR8STHpNWG7axpn
nwjrLhe81Kitr6yIxV/WyOA0dzrT5V+7Iou5/mDbuHzBcpKbqgnRQ0uM0JyImWojXLXWsR6AtNO3
BXaS+afaRXZHw3at+bRdUh1Fr4LckGNWACvLZFoYGEglQNW+vgMhh5jXak9lELxafXVW8EpVES8H
0S+ywLueA4saKo2ssjf6GO26ePruS/vZnUv71tyXec/GM0RfBSfwNOP1MwKObGxZk9vtUP0xC0Uc
bJjZIvLCrRMrWsgJE8/APaix2fm067lxt1kQ0apQDgeJ3PlhOln7Ja6y7mGqPfQiVouTMtwpo+3W
dunTSMv3YiyTRW2gK8zFcAqn/mpArbJxxil+dUR9bZT+mlXu1UypddrSOBXo1a8Q8JcoGNpND2qh
ys27qXPQn2PW22fAHO6zOle3yDUZAavxthEYh9JsDlbIvJepifxFqnzOOb1HfdkKjCWcjCyV38mw
+zpfA1iaTaip60CgsmFi/S3ACcfJu+c5qkZ/GZJ4PdXG0XBqgfcbk3wdDMvRD3a2PT3UrBeM1Uu8
PGjJEK5gEnK/hJZ2l6T9DuLRVZorpp3m0ee/6dpwVwUMECuLY3eQPaooxI5HvTOmQFyaOSiEaQwk
Dz9A/R7KFZpVRTfV+I4tZeWH4U1Xtfs6/Fqgp6xzTLMFGFxTasd5RZ1YjkxkFjHrturbdSPcrd2j
bFaZdpsY3gaCAN0oI3qUWvKMufox61KWVYy/otpSEZ1wRuz1lCaTXX2GBnLTh82znTJompH6Gyfh
uerlALw6+1J6yB4jG1l7+6wnXrMKg/LclkAOWxocjR/tHd80qYITtYnqWF8bNQ3yyJakBsaHUiFO
7zt2U6/lROKN8z4auvee6T+2KI2ZKONkyKabqjAJYHMKMgIqUGSTttay8XMwBk9a4MDf6JZD7x4Q
6T/E7fTYGw6NmYlt2JRFufUyr2UIZixsyHVXOfG8vGKzgPzayaDd6XTvqgpNLVK87F7rqnLdMXhf
dhY4n9bShk2XA8yamo689KoA7eW5ub32tZJsH6+Y9h4O29k7AlkL2Sl+Xd3y1kpPQRZpHe2pkSB6
W/HdMAZPcAizvU3U1Au8iBjduumrqmh7dOgM7gBhTM9+4yIfkhaQ4aFXbNieta+Qvb3mltm/uG0W
LqVd9U8VlcotmIJxa+dxve+qng6aitQ0Nwb3LVGc26CerC1+PvqBHlPQtW2l3lIEZbw3LFoFVtwi
ee28vtiGOiQy4liabokrBy7YyLAiayPccVRq5XPccAqkQpacJ2uIUvsCDxA1Y4dbX4Thyu19feO0
gX5wER5wHkg7BDuVvyvog31mzPy9s7v6oKaiWeSh5h2iGJBMLmh6TMIP75us7a+HFh92kTZo71KG
8XSM0XX0iKk4h/TXIYvNXs/owzPOfyZa3D1SPjWrSSntxFTS3PuOn6xoRYqdXVYPlTUQHOPGzTOi
gmIx5YgFdc4bJwyIBChU+u1oFgydW/SEJaORq7wHzsWVU/R6dr7iMUN4r9vOwhN0zQIf6E3ZF9Gx
T0xQyLmZfNI1J+Ik3Zhfc6F0br1TBxAdqnA11NEPnff2ionY8EBlBB45oJPnuAD9dQsNQY7dYEEX
okYwE9BJTZ0Io64DvW0e7xh97i9ap2U4rTOHGwpA4gGSLLTgdH69wgRHIxz7BUker34Z9Vsfjsdi
mLxwbwH32JRhH++yuZ8eTu7wwygmupU6yySHjcBZjrOLqnBJBcETh9Mur3BIaXWHgKGO4CqFwVRv
ESx3+9zyx0+cqdVCs7zPQshq1ZWxufMcp8GPOQDtEpF0V9Iuv1g07JaI8qIVBKM0uJKujbZ9TJXC
zAztMKr0AHUyHA4jQEYY9SHOdQtWPYra9qqMjHSbxMad3lny1hUgvbSJakCFRyldwkGE/wIK64Ei
A3u4bz3VI40YBH1oVAonWkt+eZ9o0UMcJ8+d0OU2qub06qa8i3v5YnVpy8qI3Qz7IEw5v3gyByOC
a6Fnd7GRka4xhfrnkZDiK6dQGY/7gFostyQpg7J0Fv9RUZFqtSzas1GI22ASS8cyd3MPh67g1k+L
myTEdzIF5wmLhPRwbjM1o24OSh+oebz4j8Ksi8CPMS4LYd7MjaFysF5bmq+Vm35xaLVOTczsnFPp
OPdfeQLww/WrIcX91mpVeWoixHl4U5/imTxmqicTS/NVI6t6iScjWfoG/XOrKB6DAn7C3Cty6+OY
phAIs00WFg+Wm4PvRKSUJAuA7yt0v49x0850MDxgSEv8aBkjvgaP0HxRAcNBkAy3F4Dsf34b/st/
zc9/40Tr//lvfv0tL+iQ+0Hz7pf/84BmKU//e/47/+/PvP0b/7N5zY8vcLze/6E3f4ef++9/d/nS
vLz5BZslZ7Pb9rUa717rNmkuP58rnP/k/+9v/uP18lMAnL7+669vecsGzE/zAT/99e/f2n3/11/C
hC/6nz///H//5vwB/vXXPZqp4B+HvHp9+eVvvb7UzfwD9H+6hq5sIXSHoCjJz+tfL79jyH/aKJIc
qTP/cGDn/PUPUG5N8K+/TOeftjAkERi6cHUJguSvf9TzP8Vvmf80dN3UXWXRCFAumO//e3Vv7s//
3q9/ZG16zrGR1PMPfsM5BWPHpblcnVRkMBmW/o4qbMXC9idN888DXbErq6LjXXpqWg15XVzhAd/6
eX1jUPCvaiWJlxoK/K00LZMZ0NM14aKPBiokqznGPanNhgN8K2xOqK3ZqzGM8qlCQP1k/vYJv98M
/g+taNqbIAyWZjVQmxX2Nndx0iNuajZAB7rCXDpFF+/17uy5Cpkn9vIth/D0JjCPP92sf38dP3/8
S8zr/0JxLx8fB5qU7N26rThrv8O9FgFo2Kbyz7qBPJdxKToin8GO3Xr2GlwfOIqVmDQJaSIU+xoi
S54N9XJEPvpsts7ejIzDYICF6BXkK5rJs9Bh+Ihl/BaZPV+lcBXtcZf/43G5hMH9RBlu6PA2UiWg
n3OUBSqFmsj+h++ZUnmfleGjldPTTvxRW3oCA7KbQpjpxh+THmiIz6YXNtVqi4/cuKLBFH0Q8fgO
Zc7lmaZuGI4pLNdhXvz+GUqNVKMliWnXLzqJPQ5VdFFNpAfU+g6deIgQd18Av90hExK7XvOfQluj
HhNdu1aa+vbBPZ0RvW/uqWkaNnoeZRq8IrxYb+9powSaAs3qT4BnEV5CDwLcUi1rjYD0Co/AwoZI
iLOrNhadlzCf9atwoaXU5NASw02DFuYDHrkxM4nfXRI+CykdS6j5lX4HpSby3fG1whnovY13Be3l
I6CkPeqtpAs2GoinjVMjZnOgzZhVp65diAbPURc5tyBk0biVvCiTC8/NwlHUwySosW6B9GromiaF
kgvASsNVo036VgTpR9G/l7fg3eVLAZeUJ0+f7/W8iPz0/KU9hnkeQv2k7B5irUOtCXYNYmCytWov
RVZchgvEQMlNEQ8gXZ2VoTf1ygu7hz/f20ug8fsrsS3TsbgIRxjO/EX/dCXCan0HXJA8xZUdXVsS
155vG7JnLYo4NcYK3YWOVMnw4YuBzpFBl645kSH6sK1Fnsr+FLd0kaP+6I9Tt9WinC9vcGKomPkq
LALYAvRPNS3gqIYTc2uGkTwngfnRK/0WGH55Z3hAbVOYtq3Pve+3H6TUazfoS0OeFNaSjRu6OGeb
+PsEVnUVukO65jCxHce8ujfNB/QW1dH30p2yoFZOIw3MbCYwca61OBN4Ymc4Qb/84Lv+ZdUxzflr
NpWQXCib1NtL1G1C20YRyhNXsaw8H6h34zbbrrSOWTzHr3hflUBGw5YWkqKCrzSf+/BjAkRieq4q
Od4OA4MTPBAkJPbpqrMyF5REXlwHPrtDWjrQr3nZZEjrD6Wgx/zFYCDd1x98lPmpePfUvPkk71D9
rVOmHfZXeUrxqfhBuBdu9OPP35b522+LpZCtRCj1y5PJYhZVzEmMk+H2yTkPfPTRvWBVjjgVY/qu
1khwU4qF8muf+Z9jJ0JJzX91Nbq5BuSChR9E6RVDz3AzaH29RXV5DOlCLwDyumuRFpvIR5Cems1V
55JAI3or3xWqeJlfXLpP+rGUUXqQUVWtKZG2g+9+bkwTtFuuXZfKo9GXIrxONfPhzx9d/O7r5V3U
BRx1tLfvo0HqyKS5ZEfmSRpm8xjp7r2YQY5dxay4g+x7peuE21QKw3HtV199Uu+PjQ3TLp+1XIaC
0jRBUPkgRcx8C4i/vGJ4JVyDk5SNUkq+S9rQrGbA94JpPlPONQWe+QgmwGeualiHwrkdC9s4AH2G
aoYk+VzGyI05LNGIy0yon1C8ilZqe7+V+p3JX5uXPjOeviZ2G529GvVIXDgYyUSWrJwODO38GvQh
uwoxntaBfgOJnpNlHSLV0yGszHTrOOMceod2Ile++xQ5xbZs0vOfb8c70P/8uR2l8DGxXEso8+/j
kFtgJfYUSQL/5ivKPd1cTs4M4iQxkiMZIwmmGOCkSEfFp97flxm4sXk39NT4ZIR2f9MStnRf2OKT
4TnevrLxe1ooE2SrXdeFBeqou/J1jyqObM0T/9SiB0uwglC2qmNrvMU62jNL2qRshLex23xzcfdc
TXFMq8aLYQYoCEmtsyMf3frgTf/NVjUfpaVhS8dxTTmftn/eIBKrlxqmCSKDesc66I7/kMFfpmA1
8AeZXrIJ9BYhOfpcDEHeTs13JImle/ajD54/cVkg3y47XAM2dsdBKMAlvVt2gqjpJc3F4CxVEW78
Mm13RXqD7ACbBDwipCfDtoJRS6AeCDJy42jZFoFYjaCmC5DyiOL3nS2atanLmlZlc5U3z17mAkFr
b4u2DDcwMeml6k9JYfcr28H1evkfBsjFRjQpdvzaiFZDE94B/A2Xquuma6F1kINCqtYOh+IqnxUS
bR7Wm7gwH7ATiSOUI8jJ9sihrUbeg+KYmhcIgq7AjXJAHnSxVEPRInTh9NvoS8MCIsFYKc36nJCu
+IXQ+3AZVuImqXNxDPx0aZbt7G+BsOm3RMowDlAif2m7RhyJB8EoMoz5TodsTTPks2uP/roLB38z
VcgIyKm2b2mZPWX0bMB/nDCRpt8zmZw0P16pwKvPbZ5dxxxebn3k2MOoi2PUCI5QZONahesdJnKH
6QNN/jVN7Tu/o6VicedWnkH3K5UtdyaaFSRdEe6nUv6w9Kqg89L4Szf4Hma99UFozO+eU8ouIIbE
R3P79HfPadrZMc0KnlNgkdZB0PNKpS0Z5RrfHR27lhGPiMXFOO7cqBTHy/HZaetq19na6s8LxuWs
8e45JWaIAgPZPnpya97afjpUkXs1mYzUwzNWJaDB2Wiv2nlfLnqs647qtpdLQEOS714NiKebFu3W
oqIR7M45xYnuLqu6WXu4yDlgox/64Pp+qVFNB2MnGFd7PijxWr+9PgQAZtbjzz+XDSBjYun8tDae
SRnBoFSU1ZOYIEIO7DhpoTlbc2IUGChMmhjZWKps0gIc82vQoF0J8kIgtgoYakf6+s+XedlP3nyN
BvWz4QpKyfn/eb/0BOFQl75R5+dBuOMxsTpMpUP/VegwNJgk+NeORr5bXHnX0JSHk910Bxdn8h56
AD4WoAuqLf0bC7zfcTTyEJ30uovy+noqCv+hYAJd9tmrJM5lEaTDDztJcQbrCgpUNKQbF11bFbnl
QYPipDdfZVM7N7qnW4cMd+odBwJkYWEq4D7pNPYsTN9Vy7DMHlW50SUed+Fi879sWJfV3J183gDT
+eCcJN4Gq7A7oU7Q2Y6VbktIk+67ihscWD2i10jOyKzFUXnBi6q7nIlUDVTRHMnnMDKcsQCmt9hX
TQo4lT+5ds4qGCfZenD9Vd/CyLUVTNWeJNtF1MK+dWwIGkMUbf98U435ct7dVJftlPWb9o2S7589
dPDwmdw6O+cp5BAaCMtes6+bNujWQPjCTeppfN9JsUrH2jyE8qp1vYc09n6IROTb1nnseSY/DU1y
QG9Ejjx75OUkMcw7pt25n6SJeOLPFy3mjeXNRXNJOp0mQ5Gq++sLE8Jd6FpPc06X25mZkMe9yhuW
mYDdH2Wui+aLJwNKxHTVmXwmr2K6Gsviw8L311pcuY6wueUksuuGelfmdHXdRQUJ56fLXqNlsnrK
kmA5mmi3QKyVB8sd0fANBPkQEoVKQQzWAomzdXAU+Un9ACBM5JTsPhtFVX1JQnqysT08Mv1qFh0M
ApCClnOFFmlr6VZ9/+dv0vzt9VsSnJwQwjAvhf1PS6MRSifImkk7FWYBMbPxT5i6zCvM6Mxf0JLe
Wqa1DGjRr0KPPrMbaNqqrWS+E5xLmZ+rPal23/1CXw3QPD8hPdpjnwYjVXwChRStM/XJrbqKiGNv
vGInY+BST/GSEHHM0VGOFkuIbNUnsbbzc8adHZgiVLINTonM+aAZ9uuzbjo0FqWgi+NQYpvvXk3Q
H5ndM5xG49gzPA+96dhH054xQ/EsSOY9XG6iR7fuAFQADYxTr2DS4DLyGSG6KYQEAqHaHhpPHkSH
zC0WIpb2fZ8Fr7b1vZxbQHrj5B8lW/3yjnLdvJ5KcPDlkZfvC9XONZLGQZ9Z0bxYYfiYKWg5KqXx
3swHdPTNyMAPnqUPuHcNAble9Xj8dkkYwYnENDU3Wkb+6C4znHxpSRDUUiBjmqWpZfMI4azfMPjm
zODpUK5q+g2XTkgtwMOq0CD5UnjXvdaw2s6rmqUYx8Nm+LAk/+0npYuku5aDKvZ9ayvHHhwEaWCd
0AlWCyv0OCwW03c8/bTTuslcC9GFG6hACAurva7Jfg3rYZ7Y5ylG9hJZytDDJ1V4FjGAl7hSOZle
jqep1smlG9sEwgafZBsHH+zi5q+LEnfJomujaLXyCd49XfQ4CzvTKPMoJa/1PMxvgiqEvUmm4bJN
khovR59ex+R0rOj+Q/CMkArJencpTXw/b5eRXuHl0XQL6H2CV7VIFp7mejOBiZNTgngglc9FUf5Q
bNDYaHLsdZzK1/QeMJrNT18pjXCX999k3bv7S/Pvz+uFnNeztyuvriQfT1EIG7xL72rOKVJuYTV5
eFZm9kkjmwK+IQ9XbcrXCqXEQ8r6kEyac4hXmbjTyfJ4aIrqwayS7NiZ7rOlpfR/5r/i8J9Wlp9T
Inp8Q7lb0ijJqqdgSqeXvqGOHNVDUnD7+lFea+MsHLYCoPo8f2YLnXvKAX/xZnpTra4ZrQ0LMNyE
9EQeqJ/eu6qKKH2owwzdSH2tl/Z4i4Rw0w4OrgsaoilakR3BpRMAurj6aIf69UGmWWC69BLp1CqM
lG+PdBi6LBxIjYP4jdsyiEHMUNdV7cIOoNuo/n6QL/UEwPLu6Bf2J5B71sEo+R7+fNN+PZKwfliG
bvNUcvqlZ/X2YuZuce9rIWZmCEoos8r2WSQxGTRwjBYa3q2DRGns7ymmnLM/N2+YjeZup0P+KWCP
tHHFiMOylr0ePiIkjMEQSqLcWmf4qLz93UtkW/NOxIqH1P3dUqfpnQDn2ANSmKNC4pbnnPD3bgXr
2COTuCj2mpy98uUIe5ZONGKijNlhr+cffWnzk/z2SXfo9NBloNvFXMJ5V9z2RmlMWocDvBaxj+km
/NG4tXljrosaDqOVCOzT2NYgAsNBmmvxeG2HZYoGiT3brh0Nu1SVf3Rc+3W/dqCCz0uMobtk9bz7
fsJyRDqdsRV0Cj53WlTxdUqU7EAYJON2tLbz+igytUxXSk7xdV/SHpYsiRao2jGovufoWBcIH+Il
ySK08WDcM9YbbozKp5eiOz8MYURXgzKtwwdP4W++UFoIFnfVhBEHfu7tU1jlQQ6Dp7ZPVSrwHcbQ
ASDwEcXmLi9LoNM101XZxBjjpPtKGNZSFKHcXTqoSd3e534fEzjxUVnzm8Okw96qDPdymmS28va6
MLZqMOtj6+9X1VCFt8mV+DFMiG/NJtCXuF3ludDQoV7mJ5dSFQnMR6/p744nHMKQUM/7H02ud/cW
YaAOwhyiVjJF48bUOCZF5i5CyYOEmtaqmkiEKcZ6N0wxQtR5yJPj8HN9w15Mng6AMTU8Dlk0LgJf
6zaRZxmI+YubzOZiLSwjCCzUjaypHf98b38ztnC4cka2trBdA9rS2+/QZDbMAdK2Tzags4Mq+09J
Rowv0qRK4ZKRn1gszaUWpN+yQQ8OnmOgtkamfVkANcvxYJEFAukb/ZVpxANFQEq/wQwnt3H7OYX5
vs4Tr1/VpbinP4SMKmr1vYZd8oMP8uu6zcmQmTXPp8Fa+f48XEgz1XxTOSfsixrNRK17aGsQHvOR
NwvST70TnIKesYYcjY2aWMhjfW4ygawU4tD4SF7+nrmBQMwWmmydpWnHw7E/qLw+90Ps3f35ii+L
97t1ymK+y+SN2ZvFKP3tV98MuXTDgAgNHgFOsFazC2UMiLkeQ2LZeZvCyf5W5Z13sIoUUeJ8RvXl
TWrRLCUEjsQldJZHUO875ZN29uerm8UE71ZRk8qCpdwV9m/2wclyrd4yagh+yUD6HPycda73102p
02zucHq1qdiQxoczXQbOWvmBPufJuODSMFJouYvNicyCAO04+qT65CJcW+ihMSK/C1Yti9VBSDK7
DMqTbQt1vDbAYl/Wk6gEJDyvGSIrvl1q0qgyDikQ1aNdRrcoKYu1DKDx/fkj/+ZdMBEaOBKtge26
fPa3NwQQE5E7MR85LZ4i7NMLCsd2Oyrgwx7ZT1ehBoS183IUs/nwJWydb5Omt9eoB0gOCEz6p+ob
ks6dcvPg4Cf9Y1JJZ9VN0En0eXXvdKK7aTvyapcvofDXbVE4HyzW5rzWvH2qTFta0mTBVnNt+O7I
kBTuJLVSsPvNHX7uFmqoUkvh6vY+CZt4by7vqqgUelovqnaVfndpoFl3mozHMwFapFBUZL+rEHBR
VqdEGHV5jRhb3HVti7K0rfHuxGF0zfjqxUY7R1N+Dt81mi1rMpbrjm5HEkQccpFQ/Pkm/W6kQw1o
ITqzFRose96sfqp7kSYNPpwQcfLtzyyYGNoM4NajpZMLC8IumMcFzMLEQW/7T1MWP1VR6962896e
p+1tUH48hP6lcWTOo1LkMiZ9Db75uUv40yWR92UaZQbsEsDPBl1vf7ATUq+0FNZn54C2tdUyJBfz
75fHwpmrN8mXcaLBP3RdDeeX1Byv+zQ2szmxtYKbZJ5PaFA2Png6ftPc5WszuVhdsl+yc7691M7G
ABC5PZd6ae6iSzwbMSDFQdbJofViF64hxJUkdSG0m/pVrPvhMQlmDoT90bXMX8v7J1U5UtDEsG33
l4EICIAW+yrGRWVrNJQHwN460GkBc8NL3Rs1SH99uZ2+jKdtbFTRMghtYOH1hHV/qt1tFRO2OEyZ
t4moqAj2gH3f6slHF3p58d9eqTsvCQbDZoaJpvPuBo8dMY1INZNzYGvXbpnm17AN8mslxnOt29eX
5kNp5fR6Je70gGwsWFrlwpAzwsod1U2cgGoaoOGRzgv2rKW2+bu8mOcBl4JdY4UhqyqxrvTcOVpj
LdYqaY1PaurljTk03q1FrRG7+jI3SHBFnU6a0Ij5y83Cp9RNnYOq4Xhn5qtgq93oZkUeLoadexNT
/KrwJv8msY2HwaSN0KP3WEIeLR70LuZ0UtNbH2HB4cEN0UqHrFo7U2EaEEnj75iXJGFb7Oy2ebqs
/oX0bioN0TzkL5QLZfQo8hRwC96iZZdVxU2F8Q29UL/j1CVQeybd1i6IyWiKwjs4tv5qZtT7VTTk
a5lP1qEK7OomKPujlmPSxdGU3+UQjuloRxSERbMb4LvBVxnMm56cX4Z7tXNufcvZJNoI2J4J1zIP
i/2QNNusOFe6PewdO+2J6c2uUbUSMhDlMT6DEmoCGZZHmcaHqmlwRgQdIk7+CeLDlcBnQomKwEve
FNa5CzNtHaq63glr/JLUIeZJIns4utcgG9K42BDnRRDpEJh7pyLnUMeNHLVEhyblbTUvvkNvPutG
e9TixH8Yp0+TTuDfELuHxgO1ze6/GLzO2NEdxPXi9Dd568FBcWHEo81fIf4daYeDobYdvzjGgbd3
Qt/+boR3fjN9pOQyfq3faMzO3W8HVYokI+PtyuD3uUykTPKzH2jkapmxPOjGSOkmrweiI/f4Jy2U
5fLQCN8gfQylaZG7OGml7a/DHJYWqFNjQyAIpy3t3p3AkUMH2YS0k5dMoq9UT2zfB5vBr5UJpxOd
Ws9guO8a1rvlzG6SckJ+W56Hqm2Wfllclyw1h1GA8Q4FmjirJR4YAlm3KydmhYV+uAz5yHdCqFA9
GlZjPkK8evzzdZm/7AhSWmwKDsc612DQ+m7BCGLDAEXbRreoWJZCOvWV4eEjsGttr1IjPlZue9Zi
IqTm01QXV5hJDc4X8951WfFIN9/asviUsI6sdZ1zA5WjALTlY8yb/1QOc27LwStYX9qbhMB6q3Z2
ypP+WdS+JAmCCTuYugqja3VndxIeHrj+Ky8hqyhV8alMiJ4w8F8dbUy/qGho8woW4Ks/fxVCzQeO
nxdPDiNKoQ2kOUAT9JdZszI8VUB3bk+XBuTlPF6M1pYSezFYfbdyytFdk9v0uQXMV6JyJ2fLL9p0
IWcBV5YW93GtwtuWuHdx27Dqgtd+CoLk74bmRCt6T87L6dIq1DF1yabZXhbXwENTIUrWAfCqEiM6
LicfOuu+4byyrA07vclfeg+cyLzbdlYQrSJVZRvL0Zj6ZsFw4/gddqtRwe/z0hsUIptWc6N7JuHA
HCMERliv4RM2mTol1EUya7ZO32EQ7W1/mZHO2hsjUSeGerrMaEb9S98112Ouu4vUarsDr9uzYcpv
puVpe5Qp+VKPp5WR++0a1fmsz2joTZhotvWOUXdKihYN5HzpKmqBwHQeKr8CRzGFs2tsBJ8E1LGG
I+wWe6EB6Olz/fHyfKR4MddUw49RToJn5wqcrxKUz/yQXAYuttR2RlZbN5fD4TiguNfIp1Z0O+Ni
bK77QN0y+UuwDOMswyj6qQVZqc8OhLoaCTBKwldNPeC82ddVpt+UylS3lZ6KY16n9HEl2miUeHam
oN2WcbBWo3lDcVsj2nLVyjBR3hvQ4HsiDE517XOMsie0CJg9nA5Z/+WnlAZWjmqqytPlQ40eQ3ef
fOE1KI1VmvH0d41R3mMTvlRNwiL8BXdOgUF6eMGxX4DvRk9nVOjZ6ZUucs3GKiaZnknI+TMYyNG5
XrJoLI5HKO3BqQ9jci0Zam31MLgfVPB/qDuP7biRrss+EXrBBcw0DdIxk0kjUdIEiyIleCACHnj6
3gB70F/9f3f1tGugVaWSSCZMRNx7z9nHAKhofR86824CMT64dfvcdfVxLR1j4byajDwxw/9B9QMK
sHBADEw8gUPJ+xx1D5pdccwey8eSLmig2flDGU0ZHPd/O7P8swygn227BmNMznuG8V8mD8IHrZga
tf4YdmThNC6qtjmT0bER5LUhzKcVGzc3TD6Ig81uOHp5Y/9LX934r6szMnBcBfZyNvaNf07v3a7u
XPwO86OFzWNDjnF2UNB1DzXHDrB3CUCd2PFRWDGgwXRGo3V5YNYZLzMOsUlYs7fRnJgHcyCw8f++
MHn/XJeWIsC1WZCYYyLHQa3+H6d2dwC95Ja2/gjgrdsXg9JIvl3M1z3+VkBN1g7hGJRSv3O2oao+
WiTfW1z70b7wCvecN+FljMwwaLtWBpVV+nuW1WCwSrHvB4hVgqiJIIVCvCUYyNLQfKzqDyzGSQWo
W7fGR2VpENxrQiWsZsBPI3onqCaiY6rGkz/XfyNwBOkdFOSTxShlH2W1iwDzI2YwHsRFWV3oPx/d
wnACO6uvhlOiKVg6BVNs3rWh0nYa/2xSWrGMHdDR21nHy+lZQStgJIavuEfCzuiP+gxWRUPlGxko
d9ZVgGFndk/i9MnvB06jspA/PQazD0Qzv1bGYG17InT2vO3z1rAzxvQRoxJNDulRU8QpaMlM6in5
KFNlvNO3dHfKtA6kLDjBeouJQCuwzJr23gCImiYuNi9RR/9ym80vkcj/vgFxo7nJ1IsGhQYV/j+6
c3mJeSjq6EyvFfEsx/im9OO6Xwj1qxFENnWulCeXrvpGtoCdScVguJDJH95Y7J00l8+jcojpiNxb
ZIkfdkgzZNWhrFszgTfEr8J628HlbfaQl6z9VMpyMw74eNSEE3s6J6QJvxDiCA9Dxo/QP/+Ylqv2
aCy7Dcdhd5t5RGsMnVGdGgl2lOCgi4nCujKvEr3eHfTn47p3FmFRnCZz7C9Rm5OIp27AIvsnLQE4
OJAGywwVDIVPrB5QQuMQasVA1OkyGMzo18ZkjVwzbPoncvvSr9FT7hJAAaBXg3JcuXvovy2PQ5Y+
jLXcs02HO72X00V66jfQHVBcDUHEtZt/ggrgWBdBE5vL3DwMGbkQKYSVLbagP+vFNvWJkVYcRfx5
oQcJXfBd6f8WfnnPNQbouTnuOBAvIULOrUTnXgs9uVKqgxMsItz+lsmLFImMWAYvIqOnvMNFbPaV
Z2FUXZ7zvOh5wUaNvzn9lYM2Hz07+SBoabiOwvujeVowhWX5LW/1c+vwlZt0qpBbs+iTB0gCqnCI
n3ShPo8YbokbuTquxqtq5p9tqMTdVtGbq/fexkLZeF9bt6ZPDFmn+/3dRJ61GWL9FdJS641wjcKO
vYGAHvxWfzyf3bW0Z3QZ00cxp8QJDPZn5/ocHnA87Ceu7QkTPQHwdjhheNfkPm0I35j1egw8fT7J
sTnF9swZDk7oeiIg6NAg1hrTALU9pPyC8olPjzyMTbKba3kXxa5UY/uNJDK0z8vS2s8oFFZAylR8
wP0mBgL3ql323DFGmuu7rufJfGh8GHMCnvVgeyTwONyY3EAQuyiuKM0avjCgiqV3C48pvanchDhU
ju8O5IxLGcmR9h3rZzsmB5SNT1MN67HPa+Jc4VxigyXjJeIQv1d9AE/KPbqdy3WNIu9gZw+AeD1D
Nk8dk0k9L/ENGPp1PZlB8fO3bQ7R2RuwJsepviXqSVysR2aQWoD4D21eEZ7NJUdDtpgUOh1YNG79
70rM8za2w+pkEaXL3Lred/lQ72fMFjcXzt3GGbtNLiBTGSFgEoTu9s5MiYjGETtsl/adNYd4MvMe
h35rjG+4goHPI7fBpdZm8W9M4+J5bJv4pFU5kSkN+MrOFrRs9SuSMZrKOm2MaqFXxNmilTRAD28g
XbhQLRiR+jpzTFe0x5p9BDskg/ok1088pXjGVTpzRqCkZPbwVoKHRtPo9fv1KZT2BNhejz9M7K4w
CjIO+D7REBya9WcM6M9WPN4sTBCH2TFI4l7acahBiBT3wEujAJ1ucsgf0HsZAE0e+Vb9q2nYn2OD
pX3AYs65TO79E1OrBtAAz/jyseIGIEIbcdQa1Uh1ehMkL8G39UAtLPNPP0mjc9YeSWYAFz06P1xy
Y7bDLK2AVwoIpkZUDW0tm2+3cWYL+cPsX0oEksdoxr69PGqpYTPIafQLMo/2kNJDR2FKYWIZipFE
8avqfvjo+Rbr7XHtDpt6TcBJG5+q5cEXSFIWRAaPNrqMcefl/V8PqEdrOMmDqtJzkyp0x0vPfW2C
rd2boqjh3UtjpP9lfo9Zmjyt+x7z3mu2ju3BpwkhOOLnrHvI4bswSO3soLesugPMiHWxW4s5MAoH
qZP0ojXFrSYBbqjdb5lS8joODkCBkfSsOEp6ZGVPGcxv2Jo8K9PXPV1fxXmWt8JKIGEsZ2il2/ZT
05Vv6/9jWrnAgPsCtSvzLYf0awIB5mvaRZdR6r9HIZ90WSUvvc81KLOsfimLON/2g2U/WimC2PUn
JS7BIgiIBvcM9ioEvnBdF1MdWlzf5sV5/VNhhh106Uu4oZi3BChx20z5RnS9eCI551PBNmAwXf1h
XB/gw5lBBic6QqA6eZ5jsV9vQa5HvwsH0730C3nz0WiCrqCuW5teFKn13oPqDj/+Wnv6xKNjHE2e
pKDInD9SCRzuFcx1QVSsvtSq64oVx8Y1qjLYJl0blJ5d7Nef149neWjRrm6XOeX6uA6MbiRiTKNq
1Q8Bk+qaNC7+mdmsTsU0fdMBKeF07a6m4Ifw8Jq/dCJ0zj21vUfz8w2I0fcineRl7gmz020NlM1o
MtswNXHCmUS3TL9XLrzIWGOM5CkGo6MiR5qJmDmdbVakmeHfMW3Hj6rq0EakxRzESfEbfw9v/9KF
tRWBiAhFwmB9FOfs3VBe/VDGNglo7TPDnelcM7VP+iw5u1FTbydU8xvMf+Wh6Uht4k3FO0tSSzCW
hP+5mfaCtzciAaRBql1A5bQb74ngrwvHChJIapvNc8THKHqDPpQRv5EAz/MScynvALmuICH/NoUw
lgxzYq+GHozlVIxgKqrycdS+22aG/IuimZe72paiqZ9cvgTLhgvmJ3rK8ti5TJVtX8OQM1UxpPnZ
TGquaw+pzBYqcCoCkEdNq44NvdG9hAuw7xp8wsuXTisRB/WgZYHsp2zfTuNbCaDhOauLkwE5PsMT
dCpK9ZyD/DomiscSr3TB7oHzq/4d1rV/tUv3AWhqSX4c3vKCVPfeWzZEvUlP5l+eKRhr0UjYL33D
vgZj0sJiajIPOz5jgmMlxUkaM75lUcIDX+Toblp1QVS9WH5B8BN+Ena0E2jYiG6OJFceQboD2nMj
8cHfk7QePtrJPdRwYh8Ka3iaK8b9WMOmc17xOnVGuNN072h3V8Mfk0tcwLiIsqTGll/eqV+3Kifc
8WtxMrunchEMjJVzWCcZ2HK7dDuTr/NkF8n7us3rSt4mf7RvXvvBWoBpAoHq0/peU/2cIkcPGSNj
S1tfPQc5zR2KWUR4Xj/6REjlzOi+liE2veW/On5b4ii/wmxFKUEC2d7QScPUSqza9TD+WQuN9dUD
dgwRsZH1HghtcjR1C/Dc8MuJqXa89ReRWhtD7uPSKIjW1JPjulrGSe9Sj+tPvqLIspRzM2R2yvQ+
p/fSbAj+ocLvquk8cORmr8a/aytgIwhij7OXGbdJGZ+5Xxk7bSCfF7P5OemciUeJcKLKqiEb+q0A
cJPsevk+LTI4L67qPY/1t7BE99z5ZbBuXKq3owOxHEi2LIQzcER2KudUSAWIBXjT97gi1waW3rbn
xABgMOojyeOEDF4m2zp0yeKSXF7nPF18xXQbR36uk9ZHYDjo7XnSPq7XyrAHtpBeqgvJherY2sUi
GZ2gCkTy4MAmhdMQFZcCwM+uL+aOPcfIHkpmbpExjNck+imsJUNhIm+O5cne6KL7yXnywx7Z7cBM
88Ym4XEKCzru2mPYxK+Z1/SgN4zxnkmoWUlRwXOQ2jXKz7Kou6OZRX9mMcpTYxcE8S6cjczhpZBe
TAIgKY670J8mlF5deV4fqDlmFcrnfqGTkVk7Tcd2GAwieuQFFZfa4UQ6TnncP8Po4E4NJEarqn32
vSMwR7uW2VuSGj25HBLsgD2gH7PlM84DYoftMAnAZHNWmbPfSnubjaInSo6GxUDcsUo0jwLUg+Oq
lZvMj8gxHewn3XIS+p49V5F4qa+nGI+bFjSkrc+LhouziLkHA0JVv8gv9KhrWbIp5tEPfQpot8eo
U/ZGmuMcmDNgZ6t86tsX1evabiiGP0TNJYdYwbirBLs7KJDPCstwjD77pA9d81W64YQlpgDsKMo4
EgaiCaaL+cKJKoN34TtHTubdYfWigWyr941BeE0DmrtHNbSXZRceOHIAaNILqKzVACG9FSNK5OyQ
t0O1ED/dfUIOwvPsdtV2tskUKDo5LkL7+JDVoMGkZfqPqed/W3t7hpXDyU2L4bz2HkDPAvyo7bue
D9vUIrWkAOYOaQwDAivGy0x+StEmHMAFlKuqcR6G61pxzMlz0iE1zYgt5KczD1GEtKpPpz/aFP+h
w+WfsrGgljCIyIg8zM1aWB16bd6RN25++TC91K83/ULKp4mhdlXRn6Ps0jR4N7jKP6PUfEkj+42O
d3/r7PGPa7uvCf7Yc8sxJmhK/2b7OUEGlq5fQoIu1Fh4B4aIOMctG6apINFYWdNdesm0Jyk6uSVV
1m7C8I8OPwOnEqm6pai+G+JH7YOVFc4RlI22TSzz2Q2jPgBHI79pybe4P5RekbzFVlPuhrDMX1os
pETFqOf11NhgD90MNikqy3EgyghOontPEOLSTRWLTSnLSIxQVfZVscdWehdtad/0+Cnx+/SiMYDd
SztD6drMUzAlndi1efzb97z0UGb4LerBx7EcGWRZxEoGSg7xntyw4bQ+O+4i+EViI7aiNu0gtglT
60MVHZRufRAn3geRKIC6RdnTnFfWKal4E9rS/MG5teMYgYZz9NxPMcV7Jx/n5xk/p2sb1T3h+agh
zVGTLx4Akb0n4wAYUcuy09p8gO7UksqU8cpXPAlwuKDA2mX5QARJfuOibWPdu2lyzJ4wvcQoYu8s
6BE8BS3gvGVR0DX2HpUqp4aYqCecNfS5Ytr+g+KatYkEpF3I36ao/cdKhJ+ZzeRvrXyHQn8hUK85
CGVHN0pza0NUGAN9eW7H0Q3y0miOBaF88H6TF6lF70KI6dZRV22yqQEAWjJdX29gN4hfBgfXp+h5
mLww0LQW7Q09g9t6C6NGbFtyBh/c/o6jPcReCCLb6LKfvScaODUp4QK2jcSjS8w9sncacdLl/mDY
osysSFCt8MGVOF7VEouR3ZTmfeapl72YXfkTCVm4tae2ga1vX8kkNm5kJr2DnNh0nlH9igUuISci
InXKXr3B75lh7IWTtNQC+kbnAsJAdC5f+ycRRGlnxLu4noyXlAyTTZv75Ew3Jo0S43tlN7+rbI6e
TFoZ2HrCW1+QN2WLgbUoh9AaEZ/+npEB0BSA+8aslzCkM+wfuvN7sAfOSCY7R9j239ANcL/6YX7y
cL9NLTEMvoiTq3Jy96TynAl9pKYTH/slMluIuUPYvsDsLbfBEJPRoPKFL9aLizM3n+QZuAxgPoWb
vzvsF7ad5b90/UcDyFwCoPtsZ+e9Dn3vqcJU5rmhIvxdS4KCl2o/y7in8ZX/oPXpnyq8S6woOSG8
Mjuy1ndB1/OQJWZARmh2GYq8CNoU3EyhFdY+M+wcVHYxXKzJ/nqdmgZO6gjjfNFoBTGDgh164+KM
oh3w6PgkMxF/go6zNnEYNAb4yJYJ6mMK8gJq3gCORyiqGuqbV10vP+dUHGdWxIfWLw5lwRWFwQdo
W41LikBS0+lo/0xJxOcKJ53uVPuulnZU6zWMqHv1ECZIptXQQi+Iffec1fSY+jG/zab1N5xGeWQq
D9Yp9wlAyaNHl/DDfdJ1+QMj+yWCymk2TTeNnzpBQM7owg7ua/8ImPYQcpAnpcxHdkLqVlv+nXN5
n1LxbbG7EtyUbQkCCLczMm5FyjzjkWKvTO03F4ZdgpYGdHVOy9NvF9m6xilBi6rjRJTY3klC8u3C
nrq5TFEBAI8f7OcWDz/4IKhB+fCjq3LrgCF62PSq/VkSCL0J3UK/sj3NW3MKRJXASC8MIj6ylk5l
Ou/ZhIk9Dhu18VKK52JMr5NRP9tNRNaEAv6qqvxcC/M7hKJtYofOLiyGRzjH6AHq5Jsyi291YdN/
6ACKWyEuPZpRnUW1ktPsI/ucAF5OEc5UbjqIv4FVe+fGs0nyrCRkAMY29JPJD0bdNFty28U5rcPM
b2gG2m+TyEm4NvAM1cwZBZiRrUYreDfl1E22FpOVbnrbfPzVzLzaQyt7LixJvbH116/QWDk7fQmV
s0M/6HsCBSQv36Gc5tdy9KEran9qWLlb04CKrKKCdGUj3PZsYDttRrBTYzY+FTrOdp40vxcvI91i
2PgmsEAt4dlF9VDQbU2iyTj3wO5z0z94BYlzePt1Rs2UrlMD5yxFit3HHtTgSb/5ILlGy/ljD32/
n4h0Gy0IlwS/pzswYoETs2dJE8xdwqEs9Yzz4hjPKbqWSTKFDYmrMsak0QIJqJmbaCw9frcAyM2q
3OnucAo14dO0Hf+qeCbLrAekp0Fkk9PkXrC3vmRyoInnAnvMXWRTulZcw4qOFML/4tCLET138Rh5
pzqOcTK4kNAygkSQzAxJNGPL8u09CaK+FXo7rxpeAUP/pUtIy6r54eDl3OYZXGPKvFODlWirSN/a
5kV6qVQIZAXe9g5fOYxxrwrmfnoVSfY+u6O/KXzucaf1jxEHe6pVRo4Y1X0tJPbCH9Gq6OQQiOyl
aey/mVu/x5HxEvXNNm5J5on15EcK1pOkw7vJn9xUXmTuE8t47fEbbhqnFEBw48AfxA+nFfV+QuIK
s6f2jl4MipKYB35wmyv4HLkx01K3vKswYTopwChmOqxkUwt30w9OEn0gDTc/EEi+ONpfolkntSOe
fhDMw85dciqzZlfbm62xieFdZxm6GhCVibC/YUgqafOkCZOi5k+eNqd2ZP6tN+1fp+/L4+j22IlA
yA1pdR6d6pteOKSnFXwoF406DMQsaCfjySuyR8JC5Gkcq20DrNXPOM+PJgQjz85OIcxlnmE17Ymp
O4Q2P6BBg/jMNPbDiNP+zKPwbnfqKkhmlAapUQyKDsRBHgCfM7QlNkFvzSCjC76JumbH+2/uYBt1
hy3oIX2X+uOJOO18j7q6hSi5oCcdURP0ErkX8llOUt7azCQqj93xiCxvQ48tcDRG2RKc4iYZbW9T
iPjnyKsFC925aCRLbouwK4+p/0IcL6VPA5wVD90OYyZnheakmckjmXk5KNdh27pDgihMPDoRfIW8
nC4OgpPJJ189/a1i88PPiQ/TsCs3jfMRGfGfkmkNZonduCTLqrzCZS1yMkicSBANmuRPufLOk9H/
zCzUI0NFnhsWVONcVQO6N1kxgOv8Syeqc0qHAip7fUicNrybSTvcNWYuFZ29pkrMY9t04w3M4DXV
MFLBSGfBkjzFXIsh6IuW1FZlkOJmW9iUo9xg87Y+47EnIsInsHqU6QN1VnNuTO1FDK3+WoGhpBNi
mte5J1bXUt5RsxNYKVNOUE05/B61qrgZ+k8VkiSuqezaTIHB5OfsGn0ehIVUO59+1jHnKl8klX/m
hi9zpeenqSPCsxEiPg52DYprjYdkuOD2VYXgmJyHtBDuPfZiGBejTqO7/kkqI+GHvM75gvXSMSZ5
3tP6iyTQedfBSw18t/S/fs8o7T/OrIvz+lt1WCIb6meSu00pHtZfXGr2h1ZCiva80A0GX6lzbvu/
UvLdH2jHgjSkKbJzRiZ7pW0PNIxajSpOId92Qbz305TS8o7oC9Umg7kx3wxuVRK/QKsgmUMa3NTJ
TDb637Hd9a9M2/whe46A119WUUFmTMD4NB/R1/QCQei0OLk3feR4mxJp+6AVfyNSPi5xxJrmT3cx
t+Y3rxrf6xruigTsaI0UZBOA1qtmvhgGnH68ivl27fyvirdGb/0jcVIKr8IewUROHZW81RyqgfGa
yvKOZSLkVmXIub2m/W0kam/UlTx4tSwhFrnj1WY3p8ds0D6FUMzEk0zZ/rs3Yf2y5301TPUTSqyv
70Cr8cWXYIw8oUHWIUNuIxoe4yabAvD4yMo8rGEtJ1tzaB7Nuvndibo/90VDXrGJAERYt64cToWk
tWKL6nXVOgFCPSJwYsq8fIqREDTX0+q93vvxJgtZPeLQe121UzBQrKuuJ0Cu6FFcfBOQWw3fWus1
uvrTOdTNO1SJ6dIOcA7XjnPZxdUVv+1mnTdYjFLaWMiXCafahq+UfPX7ogSh1pSNv0omVjuf1s+5
zNuYoV6lNpFv0XXJvf7B8fmyGW3dbUOFusumeTwKzTQ2ntaQ8jpXJ/4lPyjD0gIKLsbyDMi62b2I
jmEVTb8OmEFb5VvgRHjrbEudBxK7iE+YTzozu9U56RApoMr6DbUq/QAju3duR/yGQn/veC3PzTr6
a8nIjDrDeRCefxv8hOqwRFEk7YpzutNlOxTJZDD3OtZnngkIVCBbAJc+carOg3VaI73sR2OS8mZh
OH7RKo09vLnYZEFvUJ7q57LkBL+YYw4dwiempYDhiikY4J0+0jQ6O20ET7dHnpIsJ5nS/+p5krjS
78i5IpWSFO1brbppAwEmDIZObi2DZDhc7cxjnOGl8HpOXE1P7OW0NCqXkQUkWc9sLmEq+4trXT3E
NpbhKpJmsb5SBscBSg58nq56RVxJ47aLX4yxDLTBtR9ca3rkivq8wX6xNWJAvqOV/bHjtg5Wo8h6
8SKXpIe5K8RhjO3o6evqxZn3WBbNXZ8pxWSSWt/EmB2HpX+MJ/MWBxqzBzYaoYDLuvIns/f4opHb
OohOXuC6m5vWHoZDYTf2MWwRANjWHLhlMWLjdqif86+OrlSIx/Xwm8qH74PW+czyqIeXZ6esq0dL
jn+mXh9BW8NeS8Nf62ozz6UH1l+hnSbnR8HEp7HgIgLrDHAAYU+ntikCf2wemM0XZItJTldR+ySQ
DelRGz96Y05QK8yPDMP+5OMpL+ZfXjV9S8mU3ZBDOJ7lhGh8bRVgUA+fWiPcc/ZdFrxoRn1Y0cq6
TTYFLa8eTfCkGtJtl9vjHg0OJCKdHKoFDNg7NFYabZfrDxPtnGAdhaHDsy5Gmr+NC4NiVdg2XKJN
nZPX7ekF88gFPJUg21qCW3bru2qkCpyAgOEcIlZRpJQPhCmcYmrw0MXiMeJveIlbdMzlkF0hPkVb
K3a5scJBQQCff5Pjftg3revxMs/WYe3I00ogFm1Ehr4MpZQilgaxWbB6HgbOBpu5Ko3d+pjQ7PF2
IY2XA3F6JvO3EZezPn6kGgF1hfXDMWD3qtahfnLl2aTNC2WX4OdlEorWj+FDCFyEwBpjH+V8eIps
Ak9IzM2N+d3KcRpni0PZUc7BdKf6sH7qtGhw3y6vOCmnw9GNwl+ahkp+eUA6gxS5jECOBwpHQhYX
D72bo/6IZv/QcWR5mQSOlql7tqg2j1k6lFsg9e4eqMTvlqt4kebMbRv1xqFB3fevBrXZ6lhwE1L9
Or1+rEoyfdcZCM+pg7jLov4ncgGF/iIRqpajrnN3+/pzbWjZczFto5BssQhB+MaUMM11T++2YtFi
oArF+WQVFtXW3aWPtQ2jOQ7MNmIusHzGKbWWNuorcXaCKC1MVaSFwcSaVR2sGCUY/EUgiiIKuJQM
tXk8FqhIAx1rHC+VA48bITZgARprOxt+w8mgF023cKyOWj8wSQ3jiyAOk6Ex3GxZ0C0S+o4l1ePA
R9BbQ+CEcw899Fh+NJivWiEfyJY/rT96lNAervp4OuCUrvZ9kaATqFGamyIBV6S+sX8ZLyJiYh6T
LypolHKEIiqi14a9XEQu0QydpTeNY2piKtfIAVjk5cgRPhyycx9bGqvrUAdj/y+N9sKudEjx4rUj
78TAhKimkmNe4t3Wb+t76dusTA7ItI3RaZX9GRTIA8Hm9ha8IAQthGEBTe2JQLo6PJU0GiFRbroS
KW7k5Uxq0SKv/IGwyR4bukYXv/HSo6tVd3jc4x0h+d2rNhmc57dOzn8Nq6G/UTjDR1+OH20nsgdG
RJv1FZ5rcp+8TH2MTkZENmOIO7B28SAkI1p0tokRonFGtuk7yXus0H1oEu497QXmHBm+g68Jl0xZ
v6IrWq+NJWsHU1oabpXbTWc1eM5j0hBosD4sPcLMp4bXA/CoeiW3GeWdccvLC20ygj1LPQlq4Est
K3HoEg6as22GfqgwXxfdoRadE3RLDB9EQe/oaARFdGbP7WdXPHSYrD64R1Rm3hwe80hH+69+OYTG
MfVuDvBljsQ/J+TN1owWZ/eGOBo6edz1B/JWAjd08kOVD16AYnIOsOct4ZpMPpVpfCAcb3Z83eiU
M/fbJqiiiVGhHedNf9PIL+56Tf9VmA5jrIQUb2n+Hrwczn+DsKRUof7gZGC9vqQsFcG+CNXI0q1S
gchksObj7A/6zVh+sdrW2cTPkU4r3stihMVsGFGEM6FbKHJjqOTPaV5Cz+vZe52pbA3E7m8MMax9
NyIOMXhl98iR1Etcj/XW8yn7Gt7eNP5hDnm3a4D7f63Po6rz7UQe1s7VuEBt0SDuUdMBTK88Vkoc
LNk5AGSd5oSkdr+qdZGNHMeW71Wg21l1EWnzUQxddVQdU5KckcXJzc8KzdhRRKnYjV5j7F0LnUxU
tQAZKkmUIBvLrgj9cuPFtjiY5AMS2ESdKrEphCNnUZSAF8/sX1bAiGUSG65Lj9bnjP9Ss+ub1jff
163IDPscwH7uEFs5Hct59K6Z3Lv+yLxE/57YkjFH2JwGCUYmWs60RiuuVWoQDdD36TauIPx3lfm+
un1hmEFiqaclX+piV7n9tcYhDGPIaSWfK9vFKTsCx2KtuTmh9y6G8rHHDsMQN3mbYmu8o0K9TJZ9
Savwzgclt3dJiega40Zz0SZBkJC3deWl2N2nlOHSZVbc8vmXMAeOSsI5lRo6h6xozS9fQsMzePOV
xK6jGtJGIhoiEfShrjJotoqFhFNmJ8Z9yKY09xsPa3ZgIBlt+kouJzmOkLBYmRIXxPXoBAJwGLVe
WrIdT2Zn7SonxVOsaQenpUHSZ4Y6ILj5mFWITZKgxMKVzDHU93UGG1t2vJWunQZ+AVAiLRvtNCZs
hQrR5tnhuLula0pducorMD9fFIIFNcYvdix8ABQH0jt8atj57Bn+m6X3+mXdwPqSfLW6qk/O5H19
q/Uw7VfpA6IhdZBLHPAqa1/uLDN7lDVaezTmjiGJeSpDx74AHUPhE3c399dawFVyp+WFfWBsly7F
CwtYqQE8n+ZtpM0hHL2asplV3u7N730FNgp3LcVYmMDfcyf49ETeEaVRLcXJk1r8wE6k/TL8sEcS
VfbfhBkZG9XZ4VENpGamUne2XcHLkginoFWJhKOo0pG8eO9LGxziwTqMLg61HPUWGc2udRhwccB5
xSxTaXngFHm9s+jD8kZSkeai6baOUfmP3L3dhNXjsg7NU09LTpiD5kUlpRHj2b81S/W1HpIVrvej
Ja4WBl/EWq2JkIOk3s638VnkdOQ4dPmum+xzoRpilOSpspTF8aR/rpVZntJuQM/SM2+s6JgN3/Ed
OcfGi6c9AZioNFpcCbBzrrmCPiDjsAgGlUdXHiFgSBtUY2SbjeGJCdnwMI9IlXqPxYkFuiF7jtpE
+LvGjbc5jo6z9E2YzJwqbWMkQjREKD3ohGjMiZ0+JbpFJE3UHri9h1rGZ5Go6BKn6ScJYeOmsdvx
EYlKlDESqpz4I5Jevqsom8nRilGkWGSPq4Ymr6zJgjMfyBJcLkP4MzQMOiPjBMKzL9+dePyczb5g
Zx3O+eTyioX06EVzC1293jS6ag6Tin46LnSIxsl2ke8Wx2LmySZQ8mjzqq3buxUhs6Y+o1+tkA4q
jYxoZrIoPRCS6rjWAIjeaGyiirDvZVF5z+tZ0ydHonOY4dpikdjE8nuUx+5lpR863sCQzXgOgbls
rX4QKN9ig1MGvGV8g+UxMZmvoE55WBUQ4agV+3WzNRCTHf0hrPFmiYmfKnU4FaPwtCqDgZxFLyfD
Z+h03Qt7DhJlnZGnluT2MU9PabIQHcNfpdWBbDQpV0xJqIVFkM9c7weMQmdnJtvCMfM0qE1JSFPt
0+0wwBNW8WFErwbo+1eo4vBfYCf/jVMcm68L7sEzLAGd/h+SctVyspmq1nhcFYdZGoWPukFMiH3u
c8SmbU/h5uk0JBRM05JkQgyQqA6MOnNJs6HxPISFgSZ6I/DcEFGSbWw3km8QBPHVxNpzqycGnntc
ohYTs5RDemb9i0Pkv/sMYL91eCCL2w+u0n/6H7qRfNScRO1H3ZxdxO1uCQalktdILZnQ7YZ+M3kg
MWrZUBLT26QpWWR1XFGsjPbRCiMzmFpr/NlAsjgdvYnRE8Fyfzs3fQyBxb9rmiM3IDDiNzJm9a2Z
pl/S/v8VrXD/kvD/I8PhH//5/xLpcE2AJDTV3/afmQ7/EQPx/1XwA2yn/3Pww+V9fs/Q4b7/Iy2C
v/SV++C5/2NhqbkLEB+U6P8k7UyW40bSLf0qbXfdSAMc8+JuYg5GcJ4kbmAURcHhmEcH8PT9hbKq
W4pSk7escpFpacyUE5MP/3/OdzBF/DP3wfH+wichLN/xAox6+If+b+6D6/7lOPBBQguGrWtbp9fp
H7kPjvmX6wWYHR1omNBtwUv+G7kPofidlOOhcvBB0Lke2n7rhAk+M3XacG4Sfuhsc7dp9W4quqGj
v4rk0j/OtHuTayQ23nTIZicjPC4PTx2+zKkUDbUomm8JzFFIprNhYq9qtJFZbrQ22vrYe6y1jyT7
zPA2rbjJd4Mw5va9KvBykjmfttBrFJ2afa2MPGiWqRNP6qZpgajRa4nI6F25KLzNVdSF1fgdOiNS
18CsY2stMNwJjh0FaTIQw/PiIenIGb+2bNVgFBoAot/KSOf5xeQwG+8FB7z+qZzmzsRa1jV6mRoo
TBCZQ6G037DSGP6KyYRUyFgEUXpMZze20dQnhrfjd2PpYoahb/w4xuRVTWgxRDFh0Og7QOxl6mX1
avCdJv6Ri7nOHtWgTX2wYrbilCyRkrY/bCtFgLWKuw4Rikm73txNc+8PaBNnknNKPx+D18hPLYuj
Ci2Ab2g7MNl2lVy2eWV7uGvRMohvrTPUIOtir6HL7Q5FQZWr703KtXGuC/wturI1hTw2ZxJZYjrU
zfBGetIYTIfJz+yCzQeKgUsVGaI4ROHYRPXSL0ZFsm41KuKNlyQy5eXTVLvKBQ5sN3W1rZvYu1Zu
807TOzJeqEuxQBUDYbMOFhn7QuZORvfKc5I8FsQZmLJ9rSjjkRc71NlpsURiTm81azsTqzMnpQx4
W2f6cL/dkl3EHBMQ+YAcljMJp3xXDUuzH/zyiIK/GCl3Z32u4DtaAecfdK4JinZ6gYX55E3O7C8L
sok5VQZ2jT2QMq67n3un5UTbOvMQXaDT0eyJ5mRAAcvRNBfmdyisuUOEFrq2+6LnjW9XJBCN9TKX
Y5zRFJnlvU/Fe9xRkgXi6QmDqiwWnMF2YbvmAWJ//FH9VV8HlLycWXrNs7bZNx7Y1DrzfeLEzfyD
No9FYTCeSqOkdVHLwRSr2YyH0KbGanneZSDwfO00uqwOc2pm2HjA06q+lW3SRM8MHha7LshnuOnx
Ca4FUdkO6wFRcB+GV3HRRtF1BmSOZWQCo0ertJvniPBGDPtu7m7QTlbNTYnTFTiMMYT9g+3FKIrx
IlK9NRb5kFkcQY26GfHilxaNAnA9uvdDAu/cGetBjoMgulXjXCOFFsloimph6ZpiPkQEUTjwqdA/
uMlaVKUha1quvhEjM5ogoARrokZcdXHywNZI+GqkuWQPtWG4ocRM43NBoT1JNrTmC0QTVZ+mN1ZP
r21l+y0BDQtR5kVDFHSb6O6rUbZOQP9W4ypVcZvqCVS+U9CjF1yyfd30mDZIZ/MIwiECasjVsWuj
sLo0+lhmoIiA0X4hDNqs1r12FBGSGMrRktOWCszHDPt2dEm4TTo9iGY0yX6Z4W1xeUq69VbHkSwQ
XbQz/V+E0mCwi3Sqbv3UnHg5+4LMUOLj5jJxkIPnpK3WZVHBiBv8fHqpIDNi5bIqq1gZgSgssGKz
9tdhTT/mJPksrzU8GHmURuS6z7jOevwjvHUpftF8UhvbbwSc5cY9Ka0tK0C6hsahp8DlGDpNL+ci
n7O71h5n5hMdTrilQViQ17ho00iAqIyxtGcPZahQSJcVhVRcNQx16m1TfCWvElGVc+tkzThs51nL
9ziWvtzNWC3NYWGakkO2dFM975oYt/DOxXrdnHjx/ZyvrLo90RuNxEPZ2VSwFFZDT3H3GkAFobDj
2J+cwJOQcYQzIRHyC1mrZvU25bVBiImPwIHOqpEV4WoKRKIuIYmzE3egvEFDjSYYGWRfsinu65sp
i2RbH0SniGm/jAvW2YemZdcbXFW1k7SYrRoZmbSQtSIhGYo2IWfoG1NszsnMweetFir3ngrTrkgJ
aUwMr3WsZfmaOLPH+z47XsXZgOawtWvcUDXvOLKMrFxUbSITGCplPFYPQlRwUQf2mC8u+ccCu0LT
pjMUZ0dpmnxAEcAChKoQ+MfNUn5tXC3nQ+YU4hT51RT1Szc1vX3wfZFgHJAu84jdxlD6xspsbfK9
2qBYJw00zGdyu5voCktM2j8VtomB1s0QUy2qgJ0EyIM+jdKd3wQ4YqsxhyFpGwGCNWTMGFEm1ykk
7MJBDHTlFavtMDhUXPhbQCTckEcOQhs/wDJwPSHQ9VYFXhmcttpFxDskE8j/KIuwBmRWXRzKOR9o
sLm0r8yF4dqESybDwGKWggepmhVPfJJ35D3mwXPoViQED1al9RdoN2Z8dNzB6W+cEs/BKei8b6hF
WGZ7dEB9/lCaBZGDdGuHJt65IgovwqCyCC9Eg5nktwG0u/w4xXaCaCWKx3xXofbsNjGhtPqJSrLE
FUMd5SQy1ACoidyO+v6xTiPy0Ezcotl3EUfZ9OIOkZveGMOp4m5qwyD50oIStCIxqGmW0q4riWs0
zrIVSlgzrLlJMhtJYo9oewq+iW6Zk60W/gjNrvJvC9fKwmtXBnZ52VWqMHZtSzUZJkJMYvTjmBX+
+C5RvqbPUyhq7yJMcKPSqTRCo30wOmfMOS8qRV3FTialnMWoOiothcrT/LtMEOAfO12r5jmzp0Kj
2m5l9WUaA+xPS3d0HA7HnV/DkrEABB+SXKGAC5oGQDWaoKZY2vitwUkVMSskltumKRdwPgp5h+ja
nGn/ZqX67vCA8Io4XmQUHLoJQ7IWHemj5QOOI6IKJlSnCFS8WZvVdxlMk9wpPIAj688k9VXY2HmB
SHWK7H5JvzQCPDPmzhwssqGK8mtpEPK+CsOsHOkC13BcFwW1NgMqsiH1t25knryl38KktQiKFHft
KiZTKt0lGtnItj5tbNJYR5zqSz94Ktla5caySqLIPzamahSM4ZGWpREZfrl1ctlY/crTeYvJCnmb
Jq7CMfytLnXt7kqZ1cRyK4fzthRAt6bVGLlTvBXp6NoUP1XTf9VJmA9LJKkW216Ms8GKinP2jNqH
4rGuZl1caCfO4k03R1n+ovPBcAGJuACGo5GZ9VhnXQEAPp0b5NlhPBIMSdKLuk8qy7MuTV0m/g0y
vSJY+FkIk3iRhNjb1xR9bX3DXSuoOLQm/+dCUdCeLj1zDAecYghcV+h28GoqyoZ3rjtg76F5OFcP
bp/l5d04juxN+2QMyhdjFnnxTK8sSx47j2bvY0DKRLujC2e3azfvoNI3+F/pS3nMTRQA0AnQzvHN
Vhxnx+9arkl17zggvPlKFq0vdnUcGv6mM/PEuVSEQumvtcamu2ngkwB8cQ0g1kkxQKkJ5mLW+6xL
e0LhiC3trI1VsuU4wK20qlsrEDm9MJdC8963Zl1dNzOykF3LRqk/SGJF0Uu2+ei71KKQJ75UdQpP
dqnkqBr6J53RvgTAzdVNEmmiTutZgaGZ58lD/pHXYeL8aE9QgnbR4BEut50sEKptiLOnMDgBjMru
HO25AykTdVq5F3OMbOUlsmRrHQ0vHNGw+LNw9Xz0y6Ab5lMWKiD3RWY65Qha0q7aJ3z8KrvVceLN
X+nQzObeo4tC7m7flRqkIDsstdeDjZ6NI0UcHoWXTMOjazUAdbDxSG3cJIXS3o2VeZbcNbrW9U5H
fMDrUYwo/Gpm/+mN45Ksrpq5H7NLCwWSeyXSIcNL09u+WmvNDMp+qCvHe1150nz3GmppW4eVFkUF
M2T/5tlTqbc1YDa8Xz5hI+HakO2Qvk9JMoKm0jPnNoQYExe3G2dbEaSMN9m9MDBDT4+aybjeRJMV
dUuIsDL+UlvCjPGuYfxGNlnlwzUuZSdcdewS+35dscSEO/bXlX9XKz9vHtpGecHBMArztHfQbj3t
LF/V/hUzl8cZYRKCHWLm+FochrlQYp+Rgtq8tXYL7NKOexGtYs/oHSjwYZXvjNaOXTYeHB4KSWl2
rIv9wDEs3s29Z4pywfG8jpbay2zN7qxKsWhOI5q9k1lxyq78aRxRHnRFFbaoYYVvPsQiJr5kYYNe
QU9bjDZl2aqazGarPKacu2mYiWbuAlNiq9EgHZg+zZD5o3K9alvVg3Quid4lsL6lgNcdDJetBDLG
uZioQuUcBW4KDlz6VhBoEOLBG6n1X4Im6pNDn/R0sUyZd+raLYJxvjdUU9evg+vV7p7asieO5If6
88pK0VKvqrRo2tWg0hoIjcwj+BikewTGvnLLNLhVTXeiEeUjA4CMbulodglRL0S6hMZNqfxhWLUV
pFwisH190L6r+q2Lraq+yA3gzT8VEvOaeGAA9M2cC01l0Wh1/KMd1SllMM9lyuF9qlr/0NMWGvdp
Ops9Rgsbb6u0w8p6N+l4pfdmQXxuRIbtBGA6IcQV+ybrMueVSVphugEm72Y/RtbwxF2MMa2ZYx6i
B13nLemQF4IFLDf30Dny5MvgkNO0qdjv5O9GlgZ0f2ObA+di9Bp0CetM0oA5xhO9/hffK0qXvMpx
dowNG+8qvxADNLdn2YhT3V9PnX/SudgoUiO6X3YdvSCgn+edoZG7FDTLbXPeqHqy8rdT5yNpFkY2
avT4ZSthwx2bugzmld3VUiMnkk5wRDuv4l0zaAJpDOrxIDzddjpV94uaZ7vqqqCTu8pj7V3xTVGk
WNja8E8yBFmc4ldSd5g1ru4oJVdp6PSUuGiEjYIGR+pxSH6TDjPyRVTWiXNvzK7yriSZtuN7LBvT
fR3tqpj3bhG3Adny0djLLbJBj4OogeUAlzHSRCkWBhJByL1TzB4K52hbXimj5oW000E+SJ82H2cC
aDOUm2eZfQkEj4tSB7Yn4z4t3ZTQC05PEdCfQbjxMip1O19ZyguHFzw2YbgngC8Gm+WrIt6wlawd
MmiBroH4GJR/gbIjQ1VLH6YuN6WVm84rTQp9h32MrVFOe9h8mFDV2vdVMRW08NpEJRwMHSHtJ+Vo
abE9cT3pHHUytmbOzwPL+uYmjYLf5aFXIuGIYsSd53CcvW4N0UfqMiFsooIiDzJ/Y45lBF8+TUqI
1NT4LwvS0tMLZpyYX3hWebZDX9/kW0thhqO0EAo69R3LlPva5cMsrvM4HdR15yoxf8NPq8bH3jKc
aFmUasC1IvtWX5ulSoNNQzhbvFZcT7GDpOQ1S9Ng13ydc6hNUbkGNt5Z4mkJVe/5OuVmgo5Pf7ii
FoYa3esrXHhDOPKaL6OeD3tczd1gdY+zHZvTD3hVPa5Y/gQKCHFDLQZQwaDVCwlfALA4O82Fvs0a
swmfTKeWgeZd171xlZsjGuvAi7w6WuhAm81F7jhTvSrGBEYQyX2zC1VxojO2nuY2bb6CI41Q+lXK
NOgbKYfot2+iivp5nSufD59EQr9qCWHnVI0ySzaGS+kntdy30JiBEy66NjCbYlWVfYooAzRBJRcy
Ew0tK5YytxtAsA1dhSW3lPF0V4C61d9nD/HVqpv9vtmrlDiRC86nWBF5edGxSO4iepeqx7QDkcB0
vAxIh2GkDu1ijnP+Y2MbTXehlMjzp8FChL2sA2AtLdrlImyzVZYqUrMPZezFaXqY87iQ7X3r56r8
5jX4SFdxlncSDWFjyVOGeY+TqUQxTLVlk0FjLnYzc0yxHpH2ec/wwTFW10kxV3uKTF5Nf0ShBvd3
/jhSMVrQHB1rUFd92bTRF5HVULiePBBPnn/Bztp0widFAFYVv8ET8+jTOnU6Ozxzd2j6Wy/3xliv
XSf3cjAB3uT2yR0h8AN81jrwSsv77oyDrIONHjvpIWrNXAoSNtSBqdx6EoELAjJ0nERXAxtse2Q3
KJCQ2c9kUVNO4Q0io0BJAm1W5ThLZ9rKbojDZK1Nu/XA2EK5aBaUvQO73YctrLebzBZmWy28rsz5
RwFXyThycpm7O5+2y7DxnKIyaLbWVGw5CTjTjqhT15aIqdLcfPulEP+PhsVvob5nXEDT9U3fsj0q
7659guWfEYYro4eFTs7FhgjS7cBxdWPt4DuNd9ZtEy/IG19YS2Jft+4qfqZaZH3/ePwz5NXfwzs2
QEmq9FbgnjIi3l7vEuZc4qD/N+ToDGMbw8PiwHaLvVlvYfWiW7n7eKAzeDQDWUy4vNDC8wPBRuP3
gTwtHDTWFgR7ZtNn37ZhtkBUwF3y8TinX/gXtNPPcRyArLQJoChyU38fh+K+RO9G6zcWSl9yfCbM
j132TVAT1xQqY9zHMYKEjwc949b+HNR1yAIJiIegDXg2aOWIvKbYm28C7bKCjKxZHSXxSCJRRh6A
jHlFmPntx4P+6UqD0D2R3HzbYcn5/UoHcj1a2VXcUawOu2gYy63Zi3JaMDdFF3xC8hF8aP308ajn
CDfTMwGAB2Q14apliHNGeRMM4KYGU23kPthOydJn8l+NO4z8V9aykV/UgjSgpfrkDp+/Pmej/mRc
//KejjGcmEgwKte1rpIO2NHfvUNaen9OFz+/nYzgwOQnG5o7ytWd3U6jVZyRdZNtQLNiZ6LVXN3X
w+gcQzM0xlXTT6groDtVLx/f0D9cmQNR3Sc2G+gC7PffH6Pp6JB+VI8FkY4QzHffvxhoTn3yspx/
56erczErmo5P0uS/vCz56Bm6p866sXNR/Yhcf/oOvcVF/ZyjcIoyK/rkPfnT7QwEHW3T48rc83lt
Fn0VdvST6CCHqfsFQlLqL0YADO7Gd/halpFMYbpwYKluPr6h50Tr0xvKRIqL3LQdl+T5syfp1CH7
XpyBGx8bqdrbG/LaV7gBqwdj217Hq/LbxwOef/2n8fjwuVCwwjRRz6ZwSvCIw/o83VDpH4m9QDE+
kEJapPqG2g4mO0s2kb6wJ8/07wzO3NPzv/ULWC7PlXOsZ7lkiDt8m7+/QmiJUmMeWeAT1sEFMuKd
3YodxtEf/amXONS3FRvzj8c8e23/HpPGLj3egCbwzzCyXz7IGrG4ymZfbwAxF2t2K3rfNTL/ZJSz
1/bnKJBLGIRUXJ+/fr8y2889MSQWW2AihhZT1eltlepkV7jognzUiJ+sHmeP8ud4kORFQKubEOmf
EQi/XJWtmV5ELUcCPfNbib+GI6h48cLvlGBeQuHfxLR2P5l4/nSNhGvypQTCtZhcf79GIZB3osM8
iTu7jsqIX6Qt4hg53hp5SW0+bNmYf3Kd1hkM9HSh4N4tNh+k3Vl8pr8PWtMr7aKWUDe17/b9Zbdz
FhAM9s223X38npztb84H+vmL/HJHx4FtdUB9kW3VF3rUT7Blr4u0XpC3syDj9yXJ4A2l+rPrE/z+
v2wD/h6WWN3TSwOk3Tm7PrNJOyqRXB/CmrW7QU22ypfx0dwQIbVyP5lx/vAEAcWdos4IomMDcLb8
17kwxsAe5k2kQlD5uqpViNRZBw/03oNXaCnz/MkFnlaF366P1RcOsE+MDDs383zIaYxgFwfOvCk0
IY1EPAWVWHvsez9+ep8Nc/r5L08P4bzj5JMzov/8oS3keG+IJD8e4vQJf3Qlp5v7yxDtmNSDQHSx
CStPfeGwGi1MGnZkN5jDNq7woZUCdtB/NuhpHvhlUNMsfaEs8oe8lt5aSKU4RYchUu9KdXT1i6C+
/3jAf5kuT7sl3g/BRttHJnb2PkoSAJJCCkgynXepkuIYpMUnz+rPQ/hAz2kPs88+e1YJ57YAL964
UU344mV6vIgQYn2iEfvTC3GqlpAZz0DhecTonHI8L2sm5DJ7TunA9t0tYsxPruSzQU5X+svTUbbX
Tdo4DUJugZyPKJrXUfDJe/fZIKef/zIIuAqIIBZPZAhBLSWzeD59x8Ceok+ytf/4XHxMd2TIYVE5
X51ptLtpq4pxE3ui3guZpddGSwrsxy/Yv8yzP7fj/2+UszfagbIaxCC4Njakjp3Dormf0jm4ITvD
WHGZcCqFKdEkpvMqTokw+Hj4zy7y7P2ubAXpD3kQYFlKWBiYt2ggnE+u8eNBLPNso1XmM/jnmNU5
F264Ja/YuWg9WrwfX8qfXgyf4C52jujbiID8/cXIgF3FVYjHrkmGW6RL695K4RPYnySYfjbM2QOD
V0sh9jSDS6fSC2WaVwkkugWii/Y/vKCzZzNVVRGrzJs3tsTKRhyf0S/q4OvHd+30655P47/ctXP9
qwszUOc0iDdFDfx3fIo8lw77VVXcj+pmJr3z4+H+Zcnldf91uLNXIUCErDj8jyhysCMYQ3cokm6N
Z7tftHHwSQD6n5aoXwc7m4/sLmowMqUQRSU1PL8VSGGk2FiqehrSE59bb/+zqzubm5DJDiNaCXNj
mf02rtUFEeEPJ4tAF/irj4f6wzfl2fSohemBZ/yXwwv15XJGOjBt2iYqrwpIxbvWROr/8Sh/uIMQ
GH3KbGTfOr55dkE+PBDRDCOiQruFuziRa9DGsgODFIId6zPk34H//PGY/7rHPVVifIsTPWrmwD7H
ubcdobR9NOAVjeqtnb3E9BLcdlUH4Urb9SoYxgtXbLqg+OTd/MMtZVyCCNHSchI9v9gxrXNVWXm3
Se0vg7yuq89e/j/czd8GONsyVUbkQPnUeOOls7PgLJZFuGnIla2AKAZPH9/GP8xTJPMEPkGA5knm
e7a57UQfQ4ThahLjpsM9krp3NLn+nqL+LeH2/0yVfV29F/dd8/7eXb5W5/rt03hvZYXklZcHYfg/
xl+9dq+//cu6oJc13fbvzXT33vZZ90918um//J/+8H+9//xTHqbq/b//663saXrwp8VJeaayZqb8
/0uzj69liwr755+0/07J1eY//1uUTZDlX3w0hBG4bOdYjv6pyebF+osPiaMNRR2L6gPPv4BDJv/7
v4T4i6g6RNcEilJLNkPezX9osi37rxB7IGmUfkByp+8G/44mG3vX71Mw9AGHoz9eh7NvGeBfoZue
xOl6hsljhuX44KG0w95QWvVL3InsauiEekul0FcJ3ZBLWxBrsVLFXA/7uRtPtmzfh5PRTzGheaV5
SssTRfmOJAKPqBmcoEF1ISThmChxDCWdfdI7SNacLncfKnBKj16SUOlMC7vE8pSeGAZxjnxp2cRl
dgVYxn82q0ZfmCn2EjvMhquaCMEdOlv95Ll2KglEQXG0QELS3QdNED+EzOTHJvF6lKDwsxfk3aVv
UU1H0OynCqy+pcUPgyA1e1n4k3nZAwq8QtAa3M1sGELkk5375M2q06u4qtsnZ5LA692+cu5xj9sW
nU2fzn+VBMN9leHFJRsPryK0qfaogtq+taMQi2CgHHPn5WN4JA0ieJ4CDWpIBp7hQXSMjBucbP19
ZrfJU43n8sXRqQYaWreHYappbaNGBdjgu/q+sPGRYKevB/gtuTYI1SDRZI0Ax8MoPgjybPJZXiZl
X36zUy55Ta+v2zrIY7IlZnFvg+bBWZcpYrshsHKAiJjBQ9ekcx8W5RWEAWvdn4Tmi1l4o15ERWV9
ScZG3JVB4zzZUAcgXBi2XEzjUD3OgTG+ZyBjDwhX5HqoYNWn0qoucp3rBThBs18jzG8hiGskahEg
32Xdx9VdVhUOarw83zVIpZaZNTiXNJgJ6VJddxuiF4HnjZnOrvz5YCdxcUzy/qRezR0b+FhfhHdN
K8qrzgFWQz9qIHMmN3H/GZpXbNHRi9305gDqV/dBwYpr5xcVvcxVSiftKCuj3tSZAyjAsCHojQjm
Fih63BFIWBXue41F2YtG54kgg/im7EXygl2Bla3mpbNMks7IcGvTHcqHaB0Wqp4XwdhZT6LL0+88
HAFBZFJE2KkRa5hTe9EuQni07osAIZIvODpsbHv0kCIm+oB0OlyqOgm+ARbABIcyKzr6fh/vpJ9Z
29Mn8II61D4iWs5XvhFi/21FfAWhK0FGRMhbnJEmiKhOGgpzGNTyuXblvktG4wc7BOu9JncbAXSo
+oUbNiTT5Zlz5SXZDCHf6zahk/ykOifqkHlJfREitts7VT5hNY1dcDoo1AitCF1eCNutVlhj9Qv8
vPhLXlnDeiY35zuhyMa9nUf1A84mdUT7bz5C7x+eEDjCKdPZ/C6J0jR3Ckzs2rZ1f6Btim5cGPYB
Ba5zR8ab+RqUpI0sYxPOVtbU6QbwQYgz1le71CV5cVZmAdO9za66TiYHnQ3a33pEXhJPimfwsZ0B
NkzgJXedi4p5Mbi6RVY/ZpLUq3CSwaK0CjBYnfYvxdTqyxOCi+1zq679ycVOHHbV0gd95y0SHVav
pZvjW3bToLvBoMC+oqd/ufLioN1N8I5vNNyuV35cP/dqira+GVqP+QTtvPE7xKAZRmVY8OikzSaw
CEXhgYV8mNfCLkjrYw3+kiJK/yrIWdjRq8iJ5oO4chyq3l0TDdCusNJZ5Jx1JqR0dHf8ZsPOc/32
GiHOdGVRkF+6iK8OQoMjX+Bf944zPbL3CYlMfh8Vwt9DVJgf2jLNb+aEhmc9kBFI9ITPc5ymATVC
Pf8YOXJd+RU6H9wm/ngTBoZ3EI6XLi2TrOoORMRNLxrmushuMDLqVkqS3Akx23ZWbuFN4J3fEDoo
Z6gVSbg356C5w/9DkBUpqEjzquxYkUL7XIh2uGgr39+WQ5K8S8wHN201qce0UmW2UB3ZeYkcZuNu
yC3rZS46qB+l2xTRtM5QVe2yFg/xMnShxskpJE2x0rX1EqIgw31QF3LvMcdddwRxIDUq6uo9byFK
pqPTXzl0Jrstik7voLy4O1IIF/ZizFRzO2NH2dej497nZtPtUqtTV4Y76etKxM5zNAaNgUnRKR5K
9il096N83E2NVWzclKiUU5daAmsaq296iOdjUWTh7WA4w0KSgrBEDY0xLimvhBeV94RbYJQVXXZt
+HiTBLCgl1ENCgQJQpPLZi7cN0h3Yl0jJV4Ix6gvMTGBHdQZ01I1NOqtqpD7FEaXL0vaTIsxmgDk
QyXEUDHpnZyy8BFtDHgLX3bmGplcAOLOCu7qLEx3fZ+QbEsa29HJMnPTdKl5VXlpvLUA1wMILutS
LFK/DA+lHP0teCu5ittBfa9jEoLDJkieLZpSkBmb+j5Ao/leihmxRYyI8zGP8GTRym1eYcOPG6iw
7codrOIIFma4JKORsi1d44tBjhryfhZ4l/Ew2Uy/dH22mqX8q7TTDDAUyUbUkoUJSS3A4MMsC9qh
T90J8I4QV5hN4bK0aQloBgL9Jh7B2xDO0yw9gNqp78crp3JPrvcYMM9YyRurM7L3rgx9pM8J9oWF
X9vgbPy+9RaFOxDN00WBs4CkOD2EAkItqcDVpWy9Ye+BaLy1JCbPQDdij79C3jSiFveeU3ItDLSs
RIv9pHOdcsvSrY4itGNs79IiJkLOCWImY36mVTA8t3zEd7b2eXUnhQQDw5Rh3cZY1oEuJoF8UkUt
Liy7bF4TPhQCNDFuLaHURcTCg6Ja+ThNy6VqGlutsjoSF4Y0arSxwNuUIftjmkb1wQqM4roevDBd
heZoEwwTA21E30KUaEpUQh2U+dERY3ThKnN+LW1inAgibVkBS/uFmCNBaSvVX2qVuDe5zJt9HkfT
xVgBYISWmpGlmXqDZS1FY/QXvdinSKqz+Xs2qlV8mBddVaplPfnY0wfWXWWQkTLLPoaz5BhPMWqd
NygfZCNmtk0QaqSKo29M1toY/XlvFyms5L6voSuhR22fEbYZxxry505mBsCiCCQBmWGONSzjU3JR
idX9EHV9vp0yYeyAg9vHuPTctxbiEQI4ltUbIL35IQhy88DKpr4mnZgeuilko9IOYPfKeCI7NfOj
nZ85iPHH1r7UFmyvJiaVgGVrBkcSjiH8Soixa8+xaB3TmQ+uUIqmR7PzmoegT+MHMeXDvjNl/2WI
pgniUx09s5YVe3d2+3iBlNwgCCwyohFwSQfztDYqstraEWWPH0R4bnnVH9kxKQJf0W5W5L4xN8Se
vmm6olk1RiVOFEYjAeuM/HiR5JVYRZXT1StrCtRCNrTV7LR9kRnYzUzF5tFNbWzXJB4gYD1Rej2v
lM9tXk7Pte2PD+Y82A8kzSV7YaZRuMBt5sltmNmvUTCkO1KDn+tAQ+SFnpnwwFa4T1p72YnSegjM
lDm3sjNim/JXtN059qeA/UUXn+IdCqc6zkZA2paY7WHX4p9ZSI83SQu7DJYdPsI3rGPDbQpX9uuU
w2IshRNcmuC3HfhFaXQsYzO4tpFBrJohGr9lo5E8ocZDV2OW7QD22ZmMWxMV7mWH279F/eOOR0fB
Nl/Us49WZDASTNui7v2t46cnfdDQJJsktkwEWOa0TrwU/Fnn+vKy9KbhprSt6FgNpMKgXjOh75di
HdkBfbwa8Vy+wNowXsSWJ64G/2SPdlD+L9CtufuAPtJCa89bImBs/aU2AMvmU+beTvR5uXLNRiwq
pNpXgDXWuorrm8iPs4NXyOFGAWm9Krl5JbRBxvQofVnL3Lanp8FN/QMUD+NIfu/8veinkNy6LCZS
S5UH+/9wd17LkWNXl36VeQEo4M3NRAxMOmYmvb1BFMkivPd4+vlQrV9NZlGdat3NKGSiu8U6BHBw
sM8+a30rDlIPPLt8jWU0+SGLfX6LdhIAlCJxdgBwBFQC4OEa5hY+z2sU1nx1p1ZHK5jJmy5W/IcR
02wN6CwV7vU2GbbAQ6TDaE3z05Qb2Y+5gdvSoseLnRKc4YbcHGh3UdwzmaxO+zFb7bDR6kQABiaM
75phxpd81Lp3cyDKqA7iYk/2oLg2hTbY6fWiYvbBsngD/KSXofDLLfuV9q6X8LtIclpfsfUyjgLa
3whXJnBBzFr+WuOEMwHYM+abotc0dnnG+DY0vvZhyVJ43RF0eNdi3XvvCOzAeCIE+1IwSYoJCafT
S95jNNDW4xTwcjfLboos1IJQD7wZK1/NMMl3AWQIoUWfCBg9yK5osjerPDDC+z4oAkxAhrWeza5A
axokP1RNUJEsNuolmsHcTUc5gUdrzNfYRau3LlDVB1GawpduCIR3razJR9Q5vncKiQZVbeGtDSoZ
UlVCAgxfw8qn1KqIC5cpvQcJ0IGtxHK80qdROUyTIJIbPlXqxYC77arSSiYw90Y9zpIg/VBAEziB
aQZvZRiIIEsgbztTZgrAlNv+GAoaWktJhYvbQToYcLnyrpGKp1JQy/Jb1bWGO4YS4k1OX8WdnmN3
bg0cstak93esTgqbB6I2o6BK92qGNNzRitz8UIsyfJ85DYV0zCzHLqwXpiuKdfpg6GVxnForv/QL
vEuNRByVY6aUTaM+6z8Tf2wpjrBzu5PPjyvRYOAlypcEqW6cIk80SF/0DWkaMTMBaZJnklFTiw9S
WfM5S6PINNh5Ze0DvT/9oq/4JQ9suZqUUUpxM5RhvpqQpV1iMcCIGmqA8dOsIyWzFolh427VXmq0
0XUxZkLryAm75UIUjI9J7ahMknzcyWwRdpgHCxTFwDNNju95ywT5ta2V9mlxAHkVIQM3vtnFLppx
AiW1uSl2Ran2l22UVRsLO8JuHnGrYLmBORdNs6ICMZRUOIPJCA6tE1DblqMorcxiVl6HpBcNTJ0Q
JO0Jyo6L7DrbYbTpPkAQtsaxr3yhhsWMBY0aU6hkk/NUiSRAUNEL+9/Qm+RlShTsbHMzB6taZn0X
Qi2dbTXu5ksDk2+yFcfGPJRCAomZE25Q3xUqypuZlNULlqx0r5hogQhoM6DutBMuzlJoiBBTRzT2
0MWVB1mY1MdhEuZbUStDNnCGfi8m1bAbiKCuKelUquakq4KXahbjD5Gdw2ukdi1fEnZsbNCF5YNQ
htuoEsQnQQqzm6iZJkBSfqk89Erc3JjJuCCEshDauTYL0q2QAxB1OEsMOV9JS5AaVav0pqOjJP6I
tYkbV4CIf+wVqfkZC7n6HiZxBkdd1pL3Liimy7KcW060qhqjdTYtWKGEfoYKwf2C43fjbZp04aAZ
+aDafa2zHE3GnL75rKYXYSuHq7Juh8dwLnh4QPHX8DK6Q89n9GdmRX7nIDcJCxu4QoBhNxsUdPVd
+QvaEncZDRVdRPaqCPMzKuGMCjEJnsOkaHdj1fau1hn5Tdqzn6apzzaHrNxwr8shMY8QaaJXc54a
B4RLu5dz2XwUJKl8jyf9F8Q96/CgdQP7QdpoTp9VWPL9yidnRfPrHuKVUc2vCX01fVVO8IS6KtI4
ZUnKbvJ8bGYPbWekgyePSvXeYQIx3C4YBiLjTdTpbIo1hbP0Oh/XhUEJAiQf8EnGducpFoXxJtPF
IrdTGEOSLeM/vBY09M1J31I1xZwdYrMOO/MJ669PJncxTrvWUmBIkYFiOb2gZLrdEK5MLlOkinsl
H/WMdyaTPoihSB/VuQ2qdRQkApnskd/81I0R4wKTpzoMY2peKV0DZG8M2fe909SargrVH6qVICU6
X20ycqAhSEn54je0VJyoisSLGcXQGmy0WNlq1FeyGxizf2/mQfESk/i6afJevw/8OLMltNMXmpTQ
QyJSetVGIkaFsMKQNmF/3utKo76YaU3jdO768REUUSU7CgqPqzQfQwKxBTavbKt8Dz6bRkwZXv27
dEQW7w5hoAo7yE6p4KrmmO/R81obPA2j0+lD8+7LAwlxWD9U5NGBvNajWvOkcZDvC4LBIEdSopNn
kvzo/ZCUKUuX9nomkW80tX13NyCXXsvQXI51U1ZXlOhp4wSlMjrWlM3XpaT216lQyKsoLCqWYrnL
V9C+p9DNmla40dJi3o1xJjmtUVSePhpAL/Qh8Vdq0htupgFH3uUJbv2owf3XAFaL4YPKy1aWMHCA
7VWveGY7lw5E3+yOjqhJ4nVlfgCBFj40IxIvhXFBros+eZWpLLbvWUKvlF3/4gQECoSIXllb+oRl
LxD0tTlq0x7dnbLlg8nnzjRn44c5huVVBlrTlrNOeB/KqPcakWQYIBvlQpIXtFupU5SnGePrT1JG
wmeFrssmCOL15MvRm25l01ZVjfmpqnNoRKU1LiHsaqDjykqmQzsP/o1R6PrLUAtKjBkQ8ERfa/1r
nokWMQhkHBErWTpsPsgzJhA0FZCxj6XXdnH+kViltmkGHAbU3vJLopij5MS9Wd1FFm+6FpaElOWT
T54j2jhX9IcgsSF80CzFdkqsGH4/JyBDw8OTGXpzgcuAvPRXGLybUPLBJZvYnWiNBMKwEcJ5I480
D+1a1q11oKT5rb5crTKgoLetqGwhX0T8HBmuQ8Z3qOWLYFvY7Sgu+sJ8ksZW+KnOs/CjCPt268t8
mVsWp4LZpvvrTMGiYbPERPtmCb2FdjTqz3W/wBVMlK5eEyaYd4K4NA+S4TevglTQfcOBpcBsb8st
3MZx30lmuJ2IBU7WFmFDg0MqheZl3UwWR55qvjerLfROQaThSxZQVG3IkDF2yjA3pHFMLTa+IB3A
JkKsXZWqnD7Fhl6j5OuI4stCPz1Mxagxr0xpP1W6sC0gjGyD3MzXXSznoy1aY/uuJXLkpHUgR7QE
NLm2dWGm/hnTgpAIxOg7P5iEG36HckNeQLszSd+7n+ZZpGHQtgCTZLombUlUpyy0V4lfClRlQb6B
GkGvUCP7owzC4ZqFdfBo9qTbIVCVJeIBfqIoVzu8KIDN8Gs8yk2Td9ShKKOkIC8chYPOuzKS83tj
ZncJw4PkCCHpf5QDSC2fQmIDRiACKNhR+pm01zYIkokWBEzyNGEf8jitaTxOIgIgaTp8SCuYOg/W
G8FcXUx0V93H20Qiz1kz1OY2K+PuqFPFORSpzDvQNgezKZuNlTaWV8BvW1LgiWxYoiH7COzrGCtq
Ybd9kpE3EgXwN2X9Mi3Qps5CKxzo43EWlCnkmzZGIdmKPtZ3lQrki6lsBpTbsPd3KS7A1RBJ8FQr
X7ktAD5LziyIPbHsVgMsjbqjJ8TdzDQiz6zmPQvURGfng12xsTSQjxXaPH1KDHUbAzQQyEsB2wbd
0DfuyE9JLovCkDYBMAFA1yEOroTAwfJ6YGbeqF2EA6seoC+ucQ4mpBRMgvJK+JB+Wc1l/JQ1iBFs
oHL6FVuXwmtH39A3WlIrkPCiuXuIJqF7qMxJv4MNAbOszxv1xlfUCslMVIFmI4iPMsJQAFNC7whY
FtgcTssBhYBHiG4OCShGYkRQrosU3GQiCqE70oUm36km01aVWpzRxDGCYY5g7v3QRp2nUKGjG72x
H/jQy7B4bgiUMa5DCwSlbQhxcESS3YG2mCLyMUY1lZGChuWIYYkkmcwh3yNP3daHHc2mwxekPW6V
ilC5sYlaB+NqSptALKe3kdy5yZFxhNOorwrIL/yJPYV3U+XjhgNDAlxTKDYEWNY+evA2FD/EEtve
7SCPpu7y8OL7psHga8ehgGiKRSkd2HrSk47eCoIF5o3EbBU8XOXZz2iYlfooBbOP0Y1G+PCW50Fu
rCVtolQY0nj8iWuuTt3OoivspTxLcLUBJaJr+UsHduY0l8qkkIy3UcRCucKMgsuZNDZWkcrsdLLX
JQLZ9EIgEIYejR6TLZDLEXW0QVc2L+MlT0g2y13RCuwwglk2dpWKR1qZ22hFlJIesfKbrfTqAwy6
ERMoJfiZhlspAPXSp21vYTyGFgvZKZx2CsSel7pM4/e57ugMxnN9BTKWQjCYN76F+xCqj1mxcer5
Cqq+0m754nUYBUWZmlXv4tZu+Ca1tpkJ4ROp0dbPhqL256D2Zux1rcDSCoyiUW097qufwRD08RpW
FmFxsB5gGdCks0ERc2AnaukP4ngnTgI5Kzh2xC5dkIDSOkKVpx+GqbaXxSyXB3bA8zoUa9CgNa8R
YhykMY0wJ09cmEpQcq24wyyrl0EdALUT4+4R81q9woYogpMzBWGXIZznrJZkAXUsuh8tZ6cL40OO
10R76z9ovFJxc+iRfsCPyp4LEpIuO8AAXi4pzdvUEuNZlrqwoIWH8FBzbOuG+qBfdxrBJ7XQUM21
TYXJnj07Vu2hUG4y9KS37agr60Y1u11Y6rUO286MnnQ5KTh7IC2lkKbmMkOgdeHLOm/7kHDgxeGm
q1aG6WmmULIsSuP91HJsPEHZ3nVDq2+bMBDWaR7VK2gkqlMbE6kP+I2noxzDQxzYweHPMePJDUsi
Wl3ui3KT8Fbf9oYU8+eSbKvUccn+V3EIlhiv8ChWmyjJoV1G2QI2ahtlkyQCHk25k1+o/y0s4qG8
loQ82Fh+MxAwT9xs6zSRQvphImCcJLFlhrCTtIp+78/aVLigR7MjX2bjUk/mEAdIE7dXrcDhwp6T
ZKzXIavMQlqW3aygPKL80EGzDOpBLkkqgTMTYcAF6fEMN5jWoTF2+CZFk5vm88TZgzfmTqpCINFx
1qUiDuwxL3lynJt4spRLrD5B2gveL/HE39KR3BUZ/z6VhnxWhvzv/5fQfgsM79/rR3Y/Cd6ZvihI
lh/4Q0EiSEg+lF8yXbwJoogP5380JIL8D1lTgbGRrg57RzY1+V8iEtX6h2zpnMJKi3ReQQL5LxGJ
av4DbTF/oqJhGoAUKP0tEQljfBIN4hv5JYZGVITnCt38qffJAk2CQp5qd9iBGHahfu91m3MCO3EF
95yFTFo0gX9KFH8f7UQ2NSGE7AqfL5O8rreJd9duhtWz4sBLOCPfWxQwfzXQot/6JC1WU8GsKgvs
B13CWcPZi6447O8+PeerP/64z87RryqzP64GIQ9uLhF5Fv/7dZBG9zU+sAyiJrfd8Cz2T3/95397
uz4PsPwCn64iClTwgQkuZ2HjH4JNs7aO1gu1qhOtzokQFwXq6Q37PNSJpKjvIM3RVOTzswo2LG/r
YaWuzj+Xs5d0MgNgFSCniBlHXQ8ex01e/To8LSMNtvF+5vYt9/+vrulkEgh0CasYWJWtXvvX5kfu
xi4oCeRBMNi28ial1j2j8z03IxaJ7qcH5rcTxI2YLp82PgpE6ChadWaEE2vdPycd4n/m3aKPPjV/
wh4P5bDlBkpvPiEnduAJzpt2XR7n++Hi3Kz4bjQTESVuYf6jIFz7ekFEiAx1ESzLgxP2drSp1og1
oDjYipO5kXtuvG/u35fhTu5fVnWprs4SmwjSAaxDQZjLmTnxzTxnBFPXMCTpsnLquuoEa04HTiLt
xhvd6EFfB5t85RN7AI9523qz11zm6+xRXckbEiwfz4z+zfpnYlXU8G6wwQMo8/V2BogZfMQbzA8b
H4qjO8EuvTDWOKK24frMWN/eS5mvjqzwAYKJ8nWsdJJVn9T13p5vBwd9n+RWTujyEDWncZst2GtX
OqNAP9H7/pqcpvhpzJO3m2ZUabF1REmBM7lcjRvNa/bFikww58zV/f7d0mRNXMSZnC8iwDyZmOiN
EcnoRm+3Lu2cXejMF9ox2wo7+rU764z6XPr9Xn4d7WRe4nIbOYruwU0U9vBAF8U2n8lZ8fIPuNJO
6Cmx3Z2Zqb9/wZYhMV7K/Ev97cNcKOOYGzHHWwGpLtSkpbLym3Nmy++v689BTp7XoLCxjXQWk6xJ
7Fz60bXnZvzvazCXAXfgV30hs2B9nYVJTxctN3lO86J5I8RPAdEbp5tyfMi6Jw6mOJ3+kNuQJBSP
cxO7mB7+eqZ8e4myiLcTZ46FNffrL5CPtQbdrevtRLm26puuO2Mi+X5uIHv4VQVQtZ2809NcZ2Kr
Qo9He0biooLTMdixsTAcZbKjd5Ia3GFjnpn/y/T++mnjtirGr5JSWbAOX6+qKvtgakY0DRypO4qw
rtsLlLO05n+G0/avb+C/ucB/jXVq/MeJMxkts59vAFSDepuv0N95VubRrXCC98DJVufKt2/KhC/X
p5zc1DYX/VhsGBNV6YrkuIvEKZ6yreKVa86W/voCv33T/ryXp2hrbUrKAqgzY4kHgbc7va2Fj78e
4pdE/7fnBf7PWLz/6MlPXgPwVKE0gzuy50uOyP11ty6cxDHuRyc+iu75G7i8uH813vJWfCpE1HHi
jU65f3QbbIhFCMXWYszZSf1fveCfruzkM9P7CG6X5hSNHLvcdug7bWG29VsCemzSAq+NK/3+zM08
d3HLP/90cUWnw//Lf03IwSssJ3eTneAsvRc3v9DWkkdznVC7x3Mv3bdLCRkV9JKRGoJd/zpuOGtD
QeAvE6W7icrrUj9jYv5uIkLz0E04ETQNTostyMQgdVTWykl8trLrmvMZoztjhTw3xsmXrMs7OSOV
jcdlbhuU0COUAsBvZ57QcidOp9/nKzm9U0LPMVohEEe8HffaRbHmhG2PnEx59F24nyvFC5XVsBHd
eie4/rnRv1scMcywsVZ15PDqycumRAimsRcvi0ewAVWkhe7sRrMNeHAdOZT/oTvsa5AJtnxBBM+Z
a/+9xtP4zhnLzl0BwL9s3T/PzsY0WkVVuMOw8m866uVxJ6xbBwHc6r+qgj6PtVRJn96ETIyzobB4
+ZZzsG25ArLhzTe1V23ROK5N78ylffcCGIsJCVOmrgBo+DpcbrbIJmFH2Qa9rdSe3T9M/YPEKZA9
cj9JcDpb6p0b9GTGmnpbdbEE4Bsau90D1Gys6zPX9V0x+fm6TqYr6Uq+345cF2cwjugR4e5Gh25F
H9ELVsK5YnL5hX97Of68i6c+TWKPw44DCV7BvbwWHfJk9rMbOhEbue4ZXmbnKvRf0BrCtj7jHf/2
u2roHMFAPqUZddruCXQp9ctfGB1eydDRfr2Pxlrx2ntte+aufn+df451skxP6FfHMRl6ajp2O9Em
vTW32jpcGY4Y28o6uuKQzLFcjCvn2xnfFi3mgoRY2mcyRfTXqYpiF8K2gNOgfeNMxPE/CEkHQLFO
Lzo3MzdAmW8Z+MwVLwvL6ZP9POjJwhMYYkD0IiiNZVPS+3bjpLeIZug3EEScuOHOOHePvx2RoA/2
lHwxiBH4epmpUUuoESAWl29kN6+018AzPE5usEA56sX5DfryJvx2hQYYBbAl5F+pC9Tk04Kz7LiE
UOFlXJbWZv2ftom+e+cx16lkjcjAZ05raryVAefODEN2murfZO25+3ZugJPp0TE3WnlggMabPInG
kH9Vv+oucadLK+qxuag2Z+bGdx+lz5d0Mjcidv5a7EeD3e3M63Hfu8v7t7zzeDWeyOrzatoA0flP
xHcf/M/jLnfi0xOr2lAjPoQrFQJ3+lCdxhnJKXDSybYOSm3Lbgmz0g5W54ql72fKn49w+b0+jZso
k+lHsPgpAZYKnteA9VTdnIPbfFtZf76+0zcglRqpWqaK/oJ6hstLL0nhpS+AdWstu9MGfuZfP8rv
1rXPI558BSf4rvCClrkz3vtp49WaSkTGJVGoISnCjXnm67RcwMkrx8GBAWjGWtbSU3jFBKLRVIiz
tK3pqJjvtdE5EbRlUftbFLSldwMI8dM4y2V/emAiYHelahmn0W/V6bY0znz3vpkQuGXZhxvswnVV
P50Q8VwszM+lLqq3S4dZWQtrhFvnXrRvXu0v45xMCGnIcyPBv7LURPNt7zIYxxrKkXi7YJ9t/5Pd
1rlLO5kRQFjnqVy6pOoaG88monm+vM/nLu3clZ08oZhcOKv2ubJQuKvRNJ17Qt90e5kCnx7Rcp2f
pkA9hHpH2NQfTbV2W96GLupNsFTtsT6c2+N/szB9Hsw4+ZRMFjaQPOemTflVu6SMVvagnyHM/Gpy
/vby/HlFxkkxnsqZFCMdZyOyn5zkplwFnn5FUv1qdmp72tZOdyGd2cVJ36wPXy7s5NsSKFINLY7H
1LoGNbLqqTvJJZsksOW7xi0fwLavuw1H7hfnbul3iyGEB2pLNqe0QH/9808PsC8iqx/9XxNR/ZAf
kJB4EfUkvF6N+iNwzzUpv50xnwc8+bokk6n38nJ/w626U72Zw4HKjY+BQ7jC2Z3A2cs7WUIaC/86
xullNJRpe45z2E2Ojvm0VJLndx5nxztZSgI5CJsBNLuNNuSpvSNA0rGc2tMmW3ST/+D447uq9cvz
O1lIiMkesCep9BLdyTMyh0zMiDZb445eVdrCByjozdkacpmPp+/I0kPEOU83nfr161tPsvHcSY22
rF7gR9gj+xuys+zlnubrs1vWbypWVMX/Gk07ee3noCc2MeUSrdviB83SdXEQnDjmTEJY9wfdd86d
KX0/R2WFWEhspob1WwuaFmkdYAykEqF9eRuuEgbTdt02oTGrbP+6OPhuhwU6F7X90msmy+/kERpd
RU7fcjfxbNAMpsa7bne9p3jR7X93ZZ/GOvkgmEVKWvlyZctYv+rJayjpDnGWK2LLD//FlamyrsPI
xErAbuPrPEnkJCSSz+ztdB/daJv+orX5NjwRwXqWNcuD+WZSfh7s5NWbC6I5hV/TRM+usD2RSuuz
+4/WcL3XGqqVGBWV2FYfFeYwRNMfsUT0CseVN1iUEbZl9bGzxhtET86UNP4qaKN37DMXWtvclaN6
M/vhVtD0VzJYVQlBELGfvgkPecycNLjQ/Jc4uZyDfCv0REElvluxGW8Rl278IfIa672eD2OEc7yp
vblfG0KGRtUxatWNxuQ4ZroDyXsj6N0+bHKnHXIQ2aKjtYpbJ8UqB7av1mjVevxZbYZAC7ZL82bm
I7EFMq73pwiKkqyRWdOWh8p8gM1wLRG4qqB0bfZ9OyLe5Ufj1muiHI19sq6R16rVPldCmM57ye+I
pxHsOajXIqZbNXkwyWAI4itfvxWRc1nJm8Y2UTcPTf9caB+93zvgWtriwbSeOwPjBz0dJXcDPM7y
cJWY96lWrqL5iJTF1o0cYCR2ZtOrRcMzEbwl8wpNlSfrV+Ad9gF/Rxl/RqVvT36AcglRgfCRqZ09
quG6xZIYVU+qv1Y4sKNDqNZk6KJStvZFhcNDHW0VffSUEoAaaOtabN0xu8OmmXS7JM3dsMd4FW2s
HEovOG5SZU2pxR2Ue0YpHuqFC7C3+mCrBCpsFH8t4GgNRWJPYsOWY3ODAX/yN6q5HdrYwRdNYDo/
ss2Gu8Jcq/qlNI9XtUbRYzQXeUCUVHfdQh9pgzUMcgddq1vlVJG15vbJ9czmqRM+5ulZaQonNBv0
mnwt8GDktW43EpED2uDgvEId5jXtSz+/TjgmcEPXFbmAIprc2i2H0RE5LdIN9GeuOROA3EcrCSTA
dDMpBQkeR4TiJczOiokWKbdiyhzUXCKGVnHxaKUfsgZA/WqocpcwcCeX4FIIB3HcjeKhn64bfqqd
f5Qcoeg1UkOvkK8GIbDH5GOarpPgphau1Xoz9Mdf1vDxwyouGvWKfHDODXYpGBElB4nSuElLPoYU
ctTFDcfHqpGiSZyi5dWK5Gkytk3lKOCx6DaG/jRixhTXpBjYOOcPRYMo/LruWhw/N1ZzI4Z0t+On
tNtOys9UP1j1Pi8vWuz4yU5Md7HxooZXDe7hKP6I2nYV5ut0fq2Cj7G7R6235vAUd8Ol1GCz6Qiu
3gP2sGeiACLiqxBl27m4I5gJlLQdKJwOxIR95F44/EzLiyR5bWOdDAB/VVjZxgx3HD265NbY5nAL
/dmwPC3dVE278vM7afzRxQ+pnrPcEIVQ3DbWnQgvTq7x1niR4jXlwe8uZiZSM1zo88fQjrtsfow7
LEnJY1ahRiS8nozJoHiw6mA1QZoOauXGGjhMxsOtNaJr+q/6WLpygooYDaDtt8PPzrQewxxLUkQU
32Ju7T1k9RfkX2xGxbwYK/EIuMfWteKyqQgIlSW3S+Mb8By24TPdrVe5iF9Qia5JY3AFEgkCUt4T
XfFi3LgNSdzZsUwidOwfoJrtoX8lB9HWTELBtoQG8AfvSB0XsKVNJI2Pw02GRaJf49bGgkPOGeuH
Fhh2uiBcjNALqi0G4zF9yeuj0mIUeJeG8WDhjijaC4Ian0Pr58JGT7QGhge50cW7bq5mVu0pW8sC
RiQDd7C/ErDxF4Qt5+ukRzwOht+4iURc5MouaxRvavIVVpQPhM+OLl/hNPK6WDgMmQBspdgStuSo
o+DUiNLBCzmGkbr+8FFzxi1B+uvmidDuZ4Ml0AB4SvqKrZMQN0f6pjOJql98asku7J+N4AdqZMwL
gd0zg5dnhSvHabSnvPgx5cemajCHZ8SSD+/8Zw2jYElHRKF6qTIJ0bia8YWavqHKZw0cWOKf4qhD
87yIq9G/ZTKpJrcDaRGR8dhIBTZaQmnCfq3W6UFP06tMb67lsn3Tw+oSG1bp+HV2Q9jXvWDlJP6N
o2vINaT73BP1GyEjza+PLvoStAs4oGo8YALyzMJTI9MbuvZ5bkTiyUSM9Fdp1l/V0YM/TI5RvefB
zmcZbm/k9rkMD2P3bLV7nwZDnj/5wnNKdLqG5VC3PBn9gyi/Sh33y3gMW931/YsAcACBfNwg18Ke
UcTR9UTgSCfhZqkUjxzGndyTXcPHK9GxyY6BJzcU7WW/ruorTuftpMTEX+I07TCelsVtGWCLC7tY
xJZnuWdqmO+20LSEOWMzOMX4rZlCBWPlOW6rX51+2AjKo+AtW9ylXwq55Ary082ZIZct5tfyGvw6
CczLkIQi6CdlU8pusIwkDhdad/C6G2lTXky0B8qX82XTN6Xu17FOqqaUTDx8xJyMLlEW4y3mIv+m
d+oHxUlQfJMA/PebLeD6oQpCLjW0Reb6tSbUBHJg8pi3RsOPyrfMpnlAAIqnHYUXjAL1cZFR/bNP
8bckxv+fouo0Zs+/lxoffrz9KP7X7f9hCn7i1S0/809eHYQ5HRI1IQpssVRjAcYNP5sWqB3/RFMI
lIdYt4iQFX7mT2CdDJTOgFj3i0Kpsj/8J7AOlp0kchwtShT2us6B6t/SGn/d+v0Prk4XT94ALB+E
wVlVf2H0qudbx6RQ7rHIE4PX2sOVjxp98B/xCgwXbb5PLOX50z26+uNV+yzT/SXg+PMN/HPck+aE
GKpNKzdFD5ltNXe7VLolR/GYB/cS7ksR1+el1tY//LSEEaW7jTFujGIniF6n3lTtJuX/IKZ4leef
IgdWHdUDeVBOoV8OKaAT1dwYVrE2k2e8Oxi3LsDjwVl7/evfHV3nl+Xjz1/+5LzAsDpCiYOwv0ii
7Sj+jLXXNHrBiqYulpD8WRtXVfmWSx/GeOzfJFArgTsPV2JMX388WtPVYPHxS4/Cc/TKXy3W6WLe
zPJekveHVthV2a2R3CcoUupsJdNMJNIpcPIm8MZd8VJ9gOlw44hGS0GHNj/kL02InENdiS58qPXE
W625eCS8Dhnl7BL+t59tfHk0nEx6Muzo3cTLLwX71bAB/3g+Ftw9nJ3JaSHa+Y8aRAlDXsnpHYTC
kXTQautLz3p5TNN7bPyZ6BnKfYI+YRC9IX0kCNgmJ4+wTyIINDftnKa/hINnBiv4QVO6e2nIMt5R
IGvRJRlR1Y2gOEaz0bEmYXsrVtRYK98/QpBxk9EGCwjuL5kuK1o6dBz0TVrfMWCPzaiWXKnRndIH
4r1jRzVkR7V9qPJdMm0UbSOVGz3cSOoGJkfVXZoBFou12G+V/l0vJnfBV/ebrMA4uyLrztamm3Dw
yYVmw2RnGxGO2GvodveNstaSm3A+aIdUW5GppnopfIebZnBwppXeWDrtg6Ae9GY5yXDV+tJaaE4r
aVeEroSjpRrheTwPum7LnHb8UN/Et06x2dDk5PTq5mg3fMIl3eVPY8JIN6PhcMZtl5WjvxX+pfmq
hulzvob9Tr9/K+APu42eRrldVZb0OOiYfINj46+n5g60iwPYw06GyvXV0El47MIh6lx8gFnik5z2
Q1/cJqj4U83lPuE2NIjHtamwFbBf6UYxLvLcVR5m/osyIl5lBA1vo+mhmyLQN0dd37XWQ0O28kpe
4QZG5pXu0ntrI++0lbXSVqIHP8V3RHWdvObROQHf8lH8bnlg3fvc7R51KQtb0wJtd5te+btqJ23C
S+WoHZRdfhyP+S4/SFdnT+C/dof/fJ+XMuFTazYeawSECaPle1yIx/pqvC1ewttgDTvuSLTx83RL
cOLBPBbnzvz/3YgnnTaZxFLCuU063Jfizt/pD/O2WoeXyUHfm5faLj2Ke30jP5pH5e6vFy0Jo8q3
91Q7rQf6dOikUdK6C+WyqhyKXYX5Bbfl0TpGu3Gr79K7scCJYWcP007aVhvdm1fJhldgV6+6HX9v
VbvKttnle+tNWfX7+qq9pPFwkV9FgBRTTH2b0D+0lo3pW4jcGZKZW0m2OqzkxAlkL8BICcoBqyTV
betUmRfKbujbWKnkg4UD91XKneE6Gt1Uti0o3JPbxU7sSZ5uz4bTi87+WKyujWY9Jqtu2mqtoz2V
CDVQlFXjvu2vRZqw1aps15q+kZpdcLSGC7/ZEy1vKHYKgOJjAn3JZT8kE39BQ4n9aVzY+odOgyC0
s3V2LR7whcI6Mn9UN9XRurhr6IXYYI00rDcoA0kDIeEUbmj3RATZdDUJtr/KhEW73THklgEuIZJJ
tuXFlWO6pbZWY1eQHMzeWeoa7f/l7jx3I8fSNH1DywIPPf+SDKcwUshLfwiZFL33vPp5Iqt6JhWl
Tk3NYoHdBRroRldlkkEenvOZ93vedUdHV1lV2UVX/bDZfYvyw35Mmre0fGphgeQfgbypzTUkw/FN
2Q9b6ek0XBx7QvPiVWZclMG6k536h/wa79VN9NHoDgDZ+i14nZ8GLFJibyQ7eh2v5CPcTTat7Zg8
o0UNMq9WXYnZzYxs1Kl9nI3WsnH6H2W7YEE0H6R581t0gOS0DtbVvVodbe10jqguL8leN9tpy7zn
8GBcy9fyMd2Et+pjt2DIfgm/YJ/ui3Xn1nxErfdeu4pnLElsL+0rnr4Y2B6XNkjKyu1ZKzS32Xsh
C9ACxFVqla/1PfU6R3NR3x+HibqptWDWdJEciooSarnrl+PSvpQ/wqst/QSndklbiG0HLh+75iZ9
rBb2ZXdvpCw+FPWnVHgx7Dn0NhSrlsCPLviJ5QZgrIsPkBp5nNwgZx+mS3EInptk1drHAF7+dN/w
HUAUx5uswC9eBv6Tv8o/7G11XT7VTyyCiv9A54tXOELXzdqyXW3B8tQXNUm6G3xgpIJg4A4alYRd
ab9hWL69BbnkhpeimpziTjcd/ih/gZG7kC3FtTzdWOlSPcpX1sBReq1bS/Va3kjH+iU+6MfqURyn
S2tHbZWGvbqDaYhGdfJahDOzc8uwwrq4lh5RmexOD1NCv+BfPLcbm387XlbIMPMlxfW96ZbOk3CN
ZXdrLNtVuJjW1fJpdN/GhbWcdsl73HB0tS/RVXrwbwCv1S7lMJ2Cw1VyUQXO6W/THHExX3BmIYw6
VTZfEnUFZSLO3bDywG00w0K8itbJPXmRGNQLt7QVnBJcLge/XAHwI7xg1PyadTdyBjOsSjGQ5eXY
y3zZb/natPe4dopH2cbeeGthAUqk6IqcmfrUMZbNTUkzwuunVcInS2+i2PElzqtsl4WLMoQ9u9MX
0iE4RtJ98YzB9a4HRdC51JGGj6FyAdNOLHxlL/WrRl3KowvHcbSXCqOrjZs8a4tgrV2oy5hoydiI
B/GgrrVFu9EgUqzSZgMR9zBvukN1MC6ye2lLce/YvykY3tbrJnTryuOLbCYnZCVX7klp+cbMaoZT
sANDgGHcHHgotujpBp/7GiJx71FftZIthqlD5zXjUVfXdbOd2ytFdWbZrahE4bhJuUSZr/zpME6L
eTWKBSYm5UN+k2yDbbtrEkhJ94p4Ks1XO3k2pAfzMZiTp0Y211WLWkcOXRCXzW0wfUC3zeNFfJce
07G9bfL01cThvA0oGzuKfNoph3W8p/BEgArMwrAWE9PR9DJSJ3yXHvvb/sp+6NOSOnNVPRdKszPt
pUHRUUoUZo9sXjyz9T+yH9aTea1cyVfTZTZDZyLeY9T4rX0Jntrr/hg8VhikD+1KNnpwORWlBy/E
DhZiW1dV67R1/eg5SFd6LuA7O7Dh8A0sojut3oSYTuReRAhVX+dS4LY31o/2XTMcouYIL+N+1x3a
S+3JuCHI6aZHTTI2ZhuiC1E2AsDixB4xms70EkWXPU46/cZm6ixYatfFe+xve2qqWPXdWPdy/5o0
75PYSI/ZffuoHWVWXE9KDV+Y4Ja6CbU8ZIHQkng+fOJF5pahW/b3M/7x+RKyBIO+aHkl6lGe2Y+7
U604MII9EAbVBokLXpMqMw7JLq5d4V2Z9iBuNKd90Dxzrw8eZbGIbZtNVneraGXY15lY5v5WhVwm
lqV62UkrMqN6S/TMqIix09bJZXXjL0+AwHs9dLsauqWbYR87ueXkUUhsS0K9BVqckgEWAtFgofVb
7O/ybDFo4BDu5owVFrnyE6cbP83faZ599N+C95CaaM1fW+ZXU/YEgskJO5xTISRsem0JtRzILVHm
EKxkFeiCo7JBqE72A5BO2Kx0AWDhqLdbs3HZ53in8cdpCvtK2bXHibVXrsP6RVW3qb/LtFdbw+vb
M/QN09LkdqK+i+rcLTNEUsM6ad10dDJcgEdMiz1dAO/bjumroHhtYNfZwRfMDTdM7jM8ZY3xPfJv
OTZNAhioVZfTPXvjEYhYw1cvbdXuoHeH5MjY4zUg4svyUS2e08e+dIqH6Ka4VJkMDxzR3kMxKjY0
fa/F8xV70qJ1y7vIA+pTVmRa+JKH9AuKdZ4sQEjgp0xtGvdVzV5bQ4vTPNyqwZsElON8GwjhMLjk
ypuJU281L5KrGgbNtJ5eg+Ko3OjYZveJG5KeDPltd4M/iQG/4EHs5dvqCtRKObszPCRAF6FLcjke
hzc6FSZ19tKpoJmnG3ip6CiWLMjkrVjouxgz6Afz1lo2V6nuxiuInz5pAk2im/bZ8inQLyVlZZdb
U7uty20ELKl2zGzReUmzjteZV71qmZPe4RFqbbub/Jj+kAp33LPCoUgVxGGhU7xGH/FuBMbl4Eht
3IW75ME/wLSSQATrrmAOP3bm9+rBJiYLXHycCWwUZV1Rr4Zsz/FNE2MpoywEoewqsvu/osmq4sJP
+m3kn9RybEZyp64NKz5Kj4ar3YGj5gRIfkChsDtIy4e42UsGjOWLmnSpae6VkX6IUy4HqWdYkpk+
SBEybnlg1TTpSVQvXZpSi832EEvh7ji2eBzqejEWHz/D7/8D5bHDC5ZXH8X5oP7pSv+3eTjoFG9+
UxgrAH2l0cvnuhh/5F91MfsPmwqloASmUOVSqED9WRezzD9MSqZUv7T/dGv4qy6mU/zCkVdGSaNg
KvnT/eGvupgm/qBjbTDzhS+ZMEw0ef+yr/irHoXzxb+1PWWA5N9kS2dagTpHbQWGLttPqg5acG3b
qSY04rqo68dLMN5QaK7rQg9U3Aj1lFM+mVo180CkRtJEMyLsSsr6UC6VeZVjVDA5cVsE/Y8OMp8G
d5uBTEBbeoHlJUHCXKRm4cmMOnWmxzxb0LtKIOlMSPSzqBQihMqqas2JgZ5AqPSj+cQ5k8HEvyRJ
LVfXMZ44hDlWPujGxtdseLO03GEAvrf9iQblZpoYJI6VToCyc5Qum6gDTGFng4lPprgADTlXLfzM
1ZCGAVHJPMpzStJgWonqqUbdlQTCdafm1LwmP73M6jjXurUa2bWsesbsB4niQotXKUi0kuG3wtHl
oleXc5DqZJwRteiud8d8kjinS0SoQ0XDR5arvdWbakDrkEdBaVopy8TzFTVN7rVAm7TnwOx9cQXN
Rs8vrUkp7NSrFFmhRGn6ui6OoixGPCpyOw2voknXpwMsmqnKF4kfUlXJrCaU3hLAL+8gwSaMM3Km
3A9ChqZ77MxknFYdtORip6lKGi0rYLzJVk0Gi1gETcUMyrGk8Uuzea599LjWoMX7ebRkAhTMHnLf
y3o7rCtHBm6OImLGsP41isB4L8q6TpCX9ZnNIRU0p3ClyXNxi3MHbh2ukpoVEExgScGiLiO2/q6n
uHglBW1cruOkL+tdn2Z6ZlJXTGpJ5rjPY8V2m04Hs+T6fd5Vred3kHqYAJS0OWCeRg79nNS5kybO
IiHZRd84hZYm4yu2G3NK/N4kgT8zkxUlEpmEKHV1WQJCEc8yfOeQSG7iN7jloE5wXg0gnAA3NX8+
8JfYM1vnUOTRnlk67D8Pk0AKgmzHHLIBgPvAd7Mwsmowb2IJwFfBdqyl8q6LWll6Ay7e+JU3VaqU
wVdX4qoC5N9OASiZQocW81A2kVWFa266j25js+8gAkUA7kOvbXpmlzxeUtmRWJt039FaxEViy24w
WgIXdLBB+DQRh6eSeIV6P+X3TUfmoVMehH/0EY4wSpGD5LYPcCcVU7JpMkNINzUENVI/K8xGxYXU
XT/LRmXNDZliR8sSsUAzBvexlegMhKgAdSpvkP0mutUyeWoOotDKgZqFjktjTatlLMoNf1ckltCv
QnGtWQBTN5ZsDf4mAaeEZYttpV29baCURi823MH6vhv0ku+0BBU8gZOsm4QuddupUvKKj4aBMSfP
yyxpysVFVnnBFIcqEDmDiAJWoBGbNykvu8JXydaTQ9DIQbkDAdnlT6HSwUkElqQkP1I5Ka2nTtbL
kpIH/iUTTWEtahizT+RJRl5TDc2yLvtxOPBvNVQxR5YkFhCWAsveAabbjY4kscNoTpKkkemCmQbu
XITgsm/Nlq44hY+8NI+SPGvhK1wi09rCL1ft/Wjqc7WItTqjVx5bbUH1pbZPtCNJClOw9l3Qmtux
z0LpdWz6ooHGqMfTtjKzMFzjcR8wuAjZI1tJIlb7aBUPUFKHjdLkY7dq8B4z7mBG6jUsT9L3A04o
4fCsDn007IU61RQ70qip1W0jtS1yEK3DMazNU6M+hFEQKCzZoZtoEcdYduhOPTU19B9YzFJ3CIYk
TA49vf7pYJWJyfBMpHRNjdRBEvKIt4TQ8pcpVId6V4HPLOgFyHnf0cRPjFDfs2PF8lpq9ZQ0yIx6
jDR9YakDczaVoUW7NugxmB9HJULjnQ0J+7Ev9VO3HPNiNojch0aA/8L5rQgPoTnO1Hq1crRsJym0
drrShjosD35vyPNxaHAOo/ymD8Zwr/A12l5XZknlqfmk5QhZantYpnE3WFTNzJmRg9n2ETRqja+O
Czuuw/5YqVXX956lJRBmhyyLMtiJYZ3YH7LKJrWL8iwFjpgmJi0kp9JYHLjLST1YaRluqHyo4G9T
zrImy/qhnsDhI0nnKOhWzBRb5tqUo9s61I3gqgIhGBxEOA3iIvSxCdqhawUppTZxb53cA0b5oknk
snpgW0ThmWT1UC0iqQgwvyhzoX2A6wJwxwk76eOxsTtt2ld413wEdZ74H7BC83ZfGsPUbLHeiOWb
KaghUjlhOYWZG9pmifNGanaFWOWp6GR0Y7jvXhkzhyPYNVvDuN0YK9G4ZlkQM8+W8hRl8gd0sPQ1
xd1DKxfSIER+FbeKUi2qHpK6m2RBIPteWemnjFQqTZzqCrPtl3qvRbZXqrOMsEBrAqN8zaImby79
FAwgxU5pqKNt6LfGfDtHNv4sTaqH2ZUNBjDcyY0hTxwkWhObD8WkTul2kGK9WzPq20meocS9uu18
NGaPcawhO3GHsgrtxxOlK1nLBADxIorkVm29xB6q9qGPU7NZaHWf49YSBhlQLZyWRG6u+1qRMg+i
ulpcqyyv4kKe8ty/5NBuzGt0iGNA/mWEmXxjGrMC/q6zh3ilM06ggHhHN7X35wbkpUPk18NcmdNy
oPcxhQkqldSCbk/hcqj7+dkswYI8NUC89Od0iGax1UBnhssxCcwscnLYRMltUSK+2eJgYcm3oZIo
1QYkcSkh4dGjNH0C0N/RkSt8U7mgg6D0b9CHS3sPNU3izWY9bsCDzF918lgQ+aVaCOWkjwgqQzw1
wFDrp7QPfHVCxcydYh88GgGlOmVqw7xZQnCUSm2pxmM3XzVFAR3bixtZpLuU/zJ0F6cKlB6LxJyU
eRsBCaju8xYLxuPYYqICnLzrA+pcWpXB8uVg8A08JcZatpHkxcBOdeyIZMWXHb7qLH+dwd/lyKAq
RSESGWTMIrpXgrFQxUMsYTSYvMxPaj9dzewg+BcUwG+HpR/l8ZQsGTK3AY9PAiV/v2mULLLEIpsT
yW69ojW1LHTbJkIl66ZxCxfU4xEOETsU+hCSaTkvc/0jJoQoWk8q4lkc/3kq9P8ZjEwjSfj3idCu
G39krwWC5k+p0OkP/ZkKGX+c4DMG1tVA/U1VV/8zFdL/MFUGzxmbthXVlH+26f+VCsl/oCyzGUo3
TGzLmcj7T4kApDINTQvqAcZ6wPZb/8jTjpGjT6kQcxMa96D/ZJ7h9ynks6YVQ6NhoILid5SmbREo
GgzKtbXbZkHujFXFik+KdVwMC/awwskEmObCfsDoJFvHtd8ssjJCQhf2bDUz+ldfy0+xypvk1w+h
yNB7JpSdGp/qXNecCla2f/CHejn6su4VhURhYI4RGyvpa2c2xyFpvVmiHjSLYfB0Ck2NPz4h6FlV
pfwelFWNWYEPNH9bD0gUK9VcWnr0kcv11uhgqSVtsRAh7iuVysifZr0KH7SoIpSNP/jHMtU8I6St
qgdDvVCj5q7BE9vpe9+VpHyEtlEutG7y6tS/gmLMuZvGXlcol4Y2PdlmdIhSe2N2iPRpTGd5vx9z
40KaAfi3vrEI9AqdWU7LQPjBU9ckMYTPwfXzxZhTwcHipnWyiJJslOO6VUjXGENQ2iyYj5fsxM0D
OYNFqXRwjHE28CeTymlTIgg138Vo+46FI4dnzli6+a32GviWwpkMZTyRCmJJ1JCWmqiOjTAZhmxx
HSQAYNSPFFpkIde39iS/hqo2QC4ZNkjLj+ooYZnTuUMlsmVnG5rbm5SGJDyZwOJDvW+b4D3tRiQH
4UDDZBgNt6YUijn6ndYMbI+HiiiCZEl7THEDjLLw0Ncnr7egiT0t/EAZ8xoEdGYk6bKvix2nw60J
ZH+Zi+G2GY17OQsSD7sMxZXMHiVDQHCl8EOHBuNeNHS7RMzvtZ9fRlqzrlOaGPOoQI5eGCrmukWm
E6UZ1kstFv673RU0FMoQ/x/z1hjVd6kYZbeToZzTTX2ItPplwpnPISq4YtZV86wSsaJOxOhkyjzs
8zprSJUt7dqSNSjqXastM6ISeAfdDr9dSnhtAwa5hE06mHe5TOEc6BUtSityCkuLl3Uy5K5eq/g6
yrE7l6SOVUVZdjZpdTZIRHnmsvQskkclq/Pl3M73RIoS+ZIqqNdhBqNtgsHGsiK6iKZpoN9QXnf0
dvETcpKgLbwyp/rZoX5XbJI/lVIXmH3hBH3bETjcVWOTubho3KuTQsOwDw16FHk5HU1lWEd2dafG
RMETCLMUI1oMLvR7oytu5d63cFGhHz/QrxiT6zTs73GfWZARV55U3w7lzqKfo6FgJ1p1+14LlvO4
i8D/OIrPkc9YwR6274PVq5QVq3tbaXGFmYRDzWQd+bRHND+jpiz6B13iNckSI1pKdcMcKXr1pt+3
uB44YdLt8rG6SFAY52VJd7ebl2WuLskVcD6z0hdR91e+3GWualec7OpqVHdVFR5SuV7COLRwPEje
1Gw2aDTQ8hJW+xyI+ILH48169JJQrU8aJxxLH49EbwJaAhm8O7EYg4BqaW6L1xpWMzBZxR0TOltB
fqcH9IV99KTQ+lZTF78UCXJMDLPf8jRMHUoAdFYUBhMm0+C7m+1LLakfa/wHFsDR93rRK1sxNJt2
jmgW9xVmFdMjwGVqMGOyA8PvGI2mkSFAnxUgM+Y4fAibcSSOAlBtnwTVhXwRURdOa6ILlKQBqlpd
qvo1vliO0ZvyspMk9pFp3k2achHOVcQDihhEk3R8d8CXShhyXQqpTtZkmr1Tsf6csdi2dmd4FMCo
/I9I5u2UEWUj9OpxM8yG4P/MHpGd8DngIUJRu2olrw+Hj3YQqWuDdEOjWt2084haxve9VI02dRlc
BL7E4IYZLdtx3AA4vhrhTru1hb4ZTqtyqLN2LeZipdZoDuri2Blio0m8j2LAF6UtP1Czru0qN7E+
mUr0rIyD9NZzI+tPSRC8cu7sfPPkSNJCuR3mWxw/8TMJJo6axi8NuiraMpk1c6HKGTJ1v1xLMp32
pNYSd9ZAUxeNuZVwgHZ0JsRJ4/J450r1kmsZdW9twg7JfWXINzkSXK+PyoZGhPwgaqZnpeDQkqur
zDgCo7ZdQXJKG7h3e1vGpjROcKvy4cjK/nULt8MR8wsel7dCdOAlIvC2Y4dbXB6nj5GOEJk6VkKB
ccbbffaXlt+vjKSaFqedi/5KuSx0C6hP5E8kxkx/WBiXHtiUpbVeRTst6dCYi3rjhyC9pmr22tmi
Eanigpd02LBGHVWvMkUx3dKDgTzrKGN+EdbDcFBJ3i9UFbxHJltrK7Myd7QKjEXQFZGy0H+m6nMp
pUL3ZqITj5oLBg9+ijIbiZ4awxxGMkz9/qJTk5kGT8jgSsAk1NG3oquIbOEiDMsnVJMPMUhoxjea
YFXRGlVK+4Oj4CAXjeXGxa2f0X+Jchos4wnfi+GC4ir2S0DWZERhcql2dXwPb3vbSd2V7vvvc2wd
20RZ2HO3iiK75ACLH4NqCDkWUFtF3Xxnpj6TpuVm0MZFekq8AouT1KSBpJfqW9RozIYm+SKQWpBF
enc9y0a29Nt5m1uSl4nx0sbWr2LXWlDV+wDgTQUppaWAp0tDASfSV4rpv8WmpHtVcsL+Ty9Fx7CB
aMdgHYcfehA8kkF6cW/cBxKEdEvt9z70LgWddzExazDaGR0ou3my/Q70v2x2i9gYrvGX+3MC/B81
Jv4b0fh/T9r7/xJA2CDI/vcx+/4lfY/6H82niP30R/6M2E2VFoUsIPSqIGb/y4PaVP4wTqG4acPm
JHQ/2Vb/Fa+bJ9ku4ivcP80T+9HkH/3VupDkPwiyT9RhAGuaLpjm+2ei3s/6VLAExP1cnluBCQSq
40xyTqGlwoM5kj3VmrEcO+ZNR4x6E9O37/1ugRqAYuCagtTyl2f0hapXfJbt/XlhXLKAIPMrIX6d
ZQo4mWAn0Ley12mPGIouZDnb6aHukJE6chQjlAKSTcLcWpEbQkCDtI83DO0I5pJ0hrkS+7th868e
BUwUvH5kcJv0lMhtfpH45SRdc91UssfbcWalpTdiYKOInJAypjVInpJxOozhRXb1+2ehfHllTdGE
oCtlCuXsJeAT0pTazLOgrbBKlIsuM9cYgyyUqXhhvvfOlz6YjsWZVNvT51jkeHoaBpqFEqcWJXg0
KWVNNNjl0mN2A08b7/f391kN+Oer0mzGH2T9xI2yzm5PUu2eSin1W6wvnPFGlUcvi5S9XEleMqGH
xBxxpgf8+4v+XAD/pev886q6zPsA9ioDsD2bTTiVT/EI4qrJyVMO2U7bo3qYrlLtsaipvjCV2Ogr
2x+/E1x+9TZ+ubBx+ue/rAPDxvS5l5l6KXs67nQSHCNtL1Pz0dAxMInIccrxIGvW7WiHi9//6L99
FJY4PWRh0ONU6Gye0utfLq3gytvLmDd4Ee0/ZYrdtkDgMoPrKqTl/96lzlY7WC7FilsuVSMbwit2
oSST59fSMhbfgZXY+35R6PIm+VV8MwpTNJBD2HE+/6q+lOkTRqHsjREuA3hcnsb1UjX9hlByNrv9
t+v81OL/8vSsviNS1QPZmzWIiTh3x4wBYh2yxUIbE2BqyyjP8wC1A3oZMIE3v3+if/tMTj9TUekP
Q1gyjJ9giV8uD3kQE4aa2VLcpy1bdw306MUUrAJj9HKEcWyi9Bm19e+vejY09Nev/uWyZ0+XcdrU
FnHB5sGIBG0Xc/YKh7YMU5660xJvK2Xh0Jd2S/ow3Xcfy2mZfPpKTz9apTRrsD+oqn7+scSqNOgq
79ZHShYyi6Wo63YaD4MiLQJmZkvjwpfyFyt7jn8ERruemnllqQ0Tu/0Sm4i1JLotJpXfPJMvXwUu
IjalLfi19vldsRzLqGUlNM0rESKSsnBh4uDE2B8x8nxRjRshE1tLauTOcwJDUTsFn86cFitsyK96
SweYIkVim6l3/5N74wRXOcANVT/f1+xwCoI+5MQ9vSn1KSse8iHz6KeulE53oxIVcbnyTWonVu90
Wutiwe5OxeDYPLKI9vxkBgsqGYryzebzE6p2/i5PAAluSiH8OD+SOykdTUvlGJoA/UKnXcjmtOrn
e0aFUf1120Kxd7pqYcsdXBfTtCcJV/BxwR3RjlGIZfp6UjBVM607ZcuQ3uU8p7vsn55FrDdVVgRa
EErM5vl6IyOah3zOQE+m0sJs0CVY/bK1T71xlNY8JWzT9qr23YL6LPH48yNjTg4bV5k5QKKDz1uY
QdUgmGhP4zdib3APvkwz/4ZG9qJrYrcuciyo+0XQhBeUHTeimg/9wG3Y/n383dr+amkbJjoYWada
RFX37E4G3acM0M9oo2umWJrVSWSCkmJL7f4toi7hO0zM33+zaE+/73xpGLbKyaRxNJkEnZ8OpkxW
E5qw7ezRPsbH1lFL/9ZmV804Gf1gQDAfOgxJLsOm/YZ4+uX+Bq6OIECFPSXMsx/c43EiYmEjhZ7D
x74bt810S11jYU3sLgz+9zQNjWZjoOU43YE2+d98F1/fgTAZAYVmR7R8dlRWRmL5ZoiBIMn51sTE
ByvLlaRE15qBxpep+XFbMzh5unpySV3w8ZuH/9XiMxnTZJDPJFD+iZ355WBJoxAZrcX15ylbt5vp
XqnTNebqlF3KhZmNB9saL0+iwRFbs76gpS8xGZHX372JrxYBY6IkHza+I8b50tPCqhdxHstUaIIV
s6oXqEnW5iztLIEhaeHvGoxM7TDbjXXw3TP4PHz45wfI5iP45lUF/MzZB1iaMtl1ySknYWRd0cf1
wdFqdBe0bpugWLX9eqOT+pJNL0axVYxyE49/meP8W6nXV9/eiQCtc66gHjtfihZOuHJe8CJwSloM
WbQoLeUiClKkT9NKcCcU0bV89H7//s96Kj/DJ1JBlG987jRyTuHVL69fzvVxsCUitSpHLURMqsiM
5mbp+pSLDFL0TWAoTn/f+beOlYwgLRRkI/rZcg9jESqppBKEBliVNBSDs7XZbhExUSm0bvtwibvF
KhfrIS9dzredEti3UlJcUWT6/S//MqKzdAvhxwn+o55np+BQGr2wxeyNmuGaNvCM7KopFdzyAnAG
zSVthEOX3FJE3U1+vPnm6l+tOXSD9NNotyFAND4/eJHOEu6ExuxlowW2JFpBYNpY2dtcZMdKGd+w
x9v59cSAwbyTLYnqXP8qdd+8/b/nQZbg07fI9FWqo8ACP99FbMXdiBRs9BCkxkbm6TaOwFUGzCN3
GoVpIUJNeRpXOQ2fbx7A6QeerYRPlz7beuuknZopI3xtpX5xCmnjIlwAmVsZ/pWWqXssoi/6PNhH
Irqox9ey7W5be1qVkQrHxb7RxLdVgy++QB6FIhNiCxqMP0OYX76FxFJobA3JXwnSGF80drKua22f
85rQytyg1dobdnBhov3uo2Yzm8m60aSlPyUoALqVNsfHXHBvPbn98G0w/sUWqVnoNfl2uE3DODsn
Yynu58zk/ppqWJ70QV2beiwkZBThh0Gvqb+KFPrv3beHxJdXtrgks96y4Kz8vEyCSQ0CrDBZrHV4
bSQM3Lb+UkjNNpkMiCjM8DJP9zHWzdvvF8lXUeOp68xrAUCh69rZT1ZwoIg0NNGelJHdAZFAGbQc
ymEZYF8/xsZa0uOjzvmtVxTVsXkN+stmGhaBFq8j+ZTEf5TVcJCUFjWDdK2uZsqYMWnB7+/zq1Nc
pw7Hx6xSXON/fX5AqJ3IeDt/4gE5al3DE2fkSK7Esy0nT8ls4pdocnEx3Q4wnzQ4ncr43fr9Yvnq
smoCNBYWlPHzvGRu8NBONcKoVuN5gKMak+jY5/4aWc7amjI6dyewSPRd+Hp6B2cfMiD10wVRUmJF
e/YhixSBV2kQNFZRuFJCYym/wDa6SG1EMLRqW3VaUaZ0Z+YT7MlHf/ttFPfFXkpJ7RQ+ojLgaDlb
nmrTDD7mu3ykIHTwCVoPWXK0K2mXDul6GrYKo8ksLqc21HVOnjGN0bUUdN9s6Scnt78/CJvIWTVV
00ZJ8XkRKMUsQrDaHCiV5WoVYyCCAV7BhFUf6qAI5+nOrGSnZ+owiYOXRg3c1DQdUfZbS8TPXYAH
bdOhjaq8EkdV2X6Xcir/isKIw4Rv6FR9F3x+cRqfyr2CUjHFUlAPn+9YpziLZ7rMclGDm8oedo2u
L/QWv/FyMN6NZNpL8x19J3BQYWQ7Il2FGMsmWraN1UMqGe43n9EXZ4IuBPBomzoVScjZ/cR6Eg3C
ZikJOlVDDXPJyC7TBLPqHpAvqu7qJegYWs7VfYZZE92+/DmcJs9IyV5Tbd/mAXWg5n+ywlldGh84
x+XfzuohrkgZg4DQLMIOStGwDY60ZD1bzCxKRCwVXz2tHpBq5TFnKMgKElwmso9vns5Xb+vE56Cg
zimgn9eA6K4OAIZZ5mGVrSs121lqeWXm9q3h98v0Jp4ZjZml/tDb5UucWDdxM+8AKm7QlD2OzF3/
/nZOkdr5Z6+c8OmwRNihz0+jFM9dxU44fcyopqPYo+2y3sPWZG4Aw1O2m6qQ3/75JVVy5FMxm2rx
+SVb/BOGRJknb9Aolpuyd6raZgNDqWKFtNzljr579afR+/NfiSsLZR64huwxZ6P5dWmXSI5oHEvC
fAxDeSFGHd5buGpK8vSgvvQr6RgIZPkDT7+xgu8+0dOS//sNnPjtuIMBSD6r2lYYo4u25gaaHJlr
kgQPI0AvccqWE2ln6slaM+gxa/jCahI1wW7VMY0lG+I4Pv3+6X91vtAWwljyVHD928dZIFbsp1Ga
vBzHqdL2Krnf5mZ6nC2YIutRtjyKSsvfX/OrIF2n4Il2mcTs9NY/71BKpExSanKwRsRf9txcilbb
SG7uqJX5gZ4KJhn+qfjLpP64+ubaX+1G/0HaeTW5bazr+hehCjnckmAYTtIEhZkblGTJyDnj15+n
x2ftJYLYRFm7ylbZpYsmgO6vv/AGBC0/yjHHNC9Kc6cJQcDWiJ3Y0Mj/7g37JW+62xoIaGcZx0Ay
kLJLuFF0MrFg1zXlY9Dox1yCCocIGx7iKz9oaTOa4OIMSlakPS/SMMesst5RaKV30UnugudJrR91
rMuHpHo0I+zpCgeGZXqTqfERiMaKGsblBqBMZJIkhoaIBdmzZCyKenkofN5HXkLmZx9MyQlE/IvX
B2/fYxn2XnFceeLL3IIlMaQg7jq2c/HEiRnY+RipEM3B4qPXA8Lbv3Ey87YaNQq1k1H40KbBTFja
LV3hu1BdzX2XfoLO6eOS/HDLE7vkt6oAMc2h9QCc0JjQoACkR2342qe4OHBNJTkNZ977oMf7iQa1
bnyJQEusvITLvELUJCbGKoxQuYRmt+Lka1ViF/Qh6MYdRLJr9c3NP33dGKEhY6sX6XE6ZcXPEohg
amqbADPp6z/isk8AR44JM2Mji0A079Ex+YdL4+QD7N30GEN2zP34KQQ4XBcQFgnD15e7PHoqavDU
xXQlxIBbbMXfXnob90pNqg1rkse1gSiU9XAoe3MDaer/tpQ+Sx47OYdVULCUGvEBESaLik9NBvfY
6NeC2dKHBCmr4ABkM3ScN3pzTU8NKCKMUb2WbVs92aO17yqIP1nJ7UFLBIsZcJQSCPhNpOa+mxvv
UWU+SL73fv0FL51l/I9ADaDtj5fwLK7STUjJCy2GR2F+lzn1TTXZr4Gt3gfPRfduASmR49Ue38JR
InnC2pIUnRJ7HkBq8EwDuPbBrcN+Dy3wGMM702rprtS73YTiZoV2ayd9Ldi+cpHBF/c+X3/sy6SF
UMJw5B9XFHLf832VU6UrTWogQrgzh/wQkTMG8bde/dpwfdnj6hMvfHGVW5t8jd4qCAjjfD29RoI4
K1GU8QJ4DBYuL7n3okd02n4FjDQkXduPFjBkx36tTOCZWvYszN6vP/TCt+apqUeYaDBKm49erLoz
tT6XetcqpZ2s+c9J16M/GbkKcljIg6JEFb4xW1sRhV4IGQRMxRaTKJKneTKfYRk8aFEJNpp2iMac
sER+ttLaXVYjQ9X4f/CUwlRLDHDAos9bBV3ueGPtDLDbbYQzKTitINi1puHGqPpk6W3OzFYp47Ub
6vJOFiKH4DoMhka0EmfhY8oKWhSA0NyOmVE7AOgFURvFB5K1zNrIMsR0+TkLaeTXfxAkUbKlU4WW
uIZjrThuvwVJx0r1ps713jVDsm01uevBlbVtAMY9Xhl/L20hrDpxsKTuYLA4OzeZCgdpxDselRXk
yrTERX/7XpbDm3oakBn2EM9FJTUYVjKOj77JefarAlaQbfYRpnfyvLdQQbVRcsdCQFT/5XUwYep4
X5blLgjy95BhQG5915AvSSz/EKTOS6+AZ1Hs1+vnZylogJgQMYvBxEUSMpU1btu5CrA2CQ5Bbmw6
QwNtiqZJ1W0nR9o15lpTZfF960AaxIkVZ/b806qRXg5ZynP3pL4+s9lCKMO0T5Huu4bFcFJzi6Rd
uQkXkm1V5YLXdDr0NltrtqF6E/Igg/jeVZzUtTsP0T6lPnrIi8QSirtUujFeCr5zl3RkAKFa3/z7
F41tr0rOxxZTBWrt9w3ddlZtxiovGheyI5JLXEvQKPdZ47vm7dBrK2d3KUDRV4QvAG5dvYiLk2bU
TWW3BKgy2JVBu40j9d6SPwcpTRkGLtcfbqHXzts1eLeY4+EAMG8PmUZgA2SXOa4Qvu0SVZxf+H5+
p4fbjsN+jElynCdwxys3/cXuRfDTEFaHVOnYf1y81DBnbJWDOKoUBf0WE+OInlqxuTVxD25gyzD3
+rdP+rGkrdsYVrKJ57MNA/XOVitHKCCSXqBnXB0ACt86efKQMmMobPPOK6fKLQcP/ehhDSrzYTV4
FjRYnmhooHIqBvrzNEMukRoye9oDklxuezV6Q0bNaSo4DhWkcjP9exzqH/h4frLtQ5xKXz05/qmX
ytbShO7baNyGyfBVRfXy+mv5KM8ufhephwO2EsTbvH1RS2bcE0fA8KjOzyCRXqQWnH5zNAIPpQap
sreILI6uEoINd2yI6yg2qtFjZpn25muQHJzkS9Ild3YfPGEi85cle+m2VJr7yNKOISM8T+ammxxI
AnWMflQ0HQLPOmWpv+O+XJvfXBweXrKDW7oYHlGYO7MI1fqR3icNoIU66rdtDGokndys7veDnLgG
ekLXX97iRxXtD5FAivbXrAxr9MocZbmS3ajR78uqx3Dgex68iGm5GJIia4/OJsqMyWsSRjsIjGgA
9W4F4D5BmwHyDTLtykqGcznNFC8BlCnZjQAqza2W/XCsrXbgJcQo4gCmR8MrStGiUm/DGK5Ff2j8
dq/n2sn0tPus3w1lu1PAWG5XXs5Fmil+h8YAn+IcSOM8cKMHNTYNrsguatJ3CkoARZ3ee179g2C6
89AxnMzu1jHCt7q1P3c1SJsEsdZ0JXwLqZTzXpX4GTrXNW0C0Bzzc681bdcj8MgG15JbO5/QqYvu
jBFtBxh6quJ/bnv/GbmOU+MXsPGkp8Lk3qYRj0fwroHwL1GAIFvimpbz3FH1D+iX9/54/z2avM+V
wRils1cyG1VUz7NTKbAP3LG8vkv0iTGkRQE7HIibLd1i1DXARzA+B3r4taprWq1xtvUtjYEfQ9qt
yWQ8jNCKNPT6JiCnbyRgAYN9pxXpu8FfVnn7AyZa6CaStasmiAheIn1yoDgxmFgJKJdTJ6ACNu7p
XJj0zIl35/elrxWFjSQG6BVoEWmJ2Jmyk5Ti3miQV23itzxTb4oeYyKEJmFcv1b6KnZHpATnbw+x
dM4j5QXtiQvI1FjGjmHltujPSZ/Vhgs7RTegrbDM6H/Uib1p47teuxuy8JbRR9wEaw1akV/Pf4CA
qxNOFbrQ8wzR7FRJSzUmhOGov9ig7abszvD6h7j/ikDKrs7JVQeUDs2f18/c5bVKPsjhJ0FTxGaf
x6PAqnW548EDVb+vGyaRgXQXmz8aw6eQTF1o8Ss79TKB4NIQoCxasIIEOx9zNWhNdJkeMeAL1L8a
dbizS/lJ97JPwZi/IfaTT/1jb+jH0cSG4/rTXkZ7LIu5VQ06/rgBzsEp+mBkHfIwg1tSv3lTuGva
CW9I41R0UFmApV1fbmFn86g8JrubO8aYX+GeX3gjUMTJhSvzs+Gq1OUarb+43CYmIDFw0m2r3kRB
/KT1XNpN85Pa+/vKj1jcWgKsYmE3Ch5uVtqVUYxAReqMboGgsulZu9JL7sbGeTbuvaCFNNfc5LdG
ET9fX/ei9yVyAxOsJC0SIGHzodwoKZKheRYKOhVBmylmo1q71PoO8mCtIbX0hEBfwDtSWrHeLOEe
B69MZDG27j2wq1YN3MRyih+Z/pgLeWyE3DrJtfPgja//dv0pF3aUbCIrr5EjsrPmjX3fixtUCTi3
vpG4o8bIviGLUf6WgcAppbmS6jsLUYKpGX1UB7n7izpSgrmOYgw3ig6YSrAfSjrkad3eOoN3JyaH
ZJL3a37qH69vHpsIj4wQ2MKXhSNSScOkTMSIyMsZ9Sp/ZZL6HX8nwvqXwlPcuthHff0NVaCjOUiu
P3i7BuVCDMLJ555UpX6EwzJtW3RI//3LdyjmmWxpDFznTYtYqrNWj3vgCswz+r557HvUJ8sHg3S9
bde6YEsvHxAHd6tJr4Kk/PyaQr1jDIeMsZ2V9zcAjagK7gsP0qAjHcFGbWI5uEFbbC05W7iamCFT
gKgCMc8E4XzZgd0sw99lOqxHpylsbiShVDgKVVFDcE3sr0OE11OICnw5lZ/kJmZ8EK4c5qWgDWCG
7IycSJy02cOnjARLr5GZYFTBi5H6vyr/Hf0RRLeivYX4axbs4shEyd1U/7r+kZWF907T0SB6MTjQ
LtqtY0RfqI4iNn0Yb/vO32vDcEBaGO2UB9/Rjok5/IgT76uA1ntp8p6Xza8BRy2zcfhGE/ZkETRv
484cPgk20Mqvu2icCcwBvSTQEoqjUZuef54cmNOEJxvoSmYqeDn1Xfyr40LF87N5HKzilIbSRjXR
STWyETCNE7rXf8FCBAIsolGTM9sDAjm7weVKrUczR0OhTuUHaKY/+5hx/rTnWt/hAb2yERaiOokC
fRVQpjIA/dluLDtv0DUirOvr5mfDaG7QQ3uQIuVdjZS1rtnSzldBmsgivEJUmK0VgKeG/s5ajfKp
QLFH4Dp9NTwVUNtzZCmJSa6WWNug+gzK047XkrKljQf9ziGuwzUEq3b+aaMizNMaQSSAavoxoKs+
VPphSthlY4mQ5/CA64LGWOP691xYVQVBT6eQ5hV41tlJG2w7tCVk5NwhrR8Nxe2NF03y947f3w7q
m4cVxzA5f5CTfVDrGKLwz8UmkvwaGGPZDm4Q+fet4t35GPBKXX9fpadGwbji2UyAVmZY8f3B08IW
oNNN/HbsWf1tZn3XVQGzJG0YUZH/NhSnKVPcwdePRYbwLqSJP0tB6XbDxoHHQbo/Txg8vdUmSePL
wtGW4unGq4PXTpiPIYkc31RYtUy4lhNrrz+s+HSzi1SljwTIjA3NJTI7qr1SNVqR5YRywdfWtJNG
M72Y7BdlavErjDeSbqy836XArep0HGzBpaHBMRvdKCaSY9XQjW6sRidP9g+s9xpm2lYDelihY2FG
aDGFP9FDevqDp/1t5dnTDsgBSIVJZIwoQKPpq82EDg16NLgOwyhvcm8NZLIQCen2sovgiDLhnceL
AYUrz+wZcRtdTxelPRl5vTemah+Z3BTaSl69EAnp6duACABVAJmcndNwrJRQtgSixTC2CGfuSzCd
g/TJq9vD9Re5lIDRBrRhBto2H3I+EwqHwMhU2ERuI4cHORinLVy3CeH86DBUYe/K1Xjy0OCCPjfc
GdawNSX1VBo4tAZVd1Ta4u+hQH2hwM0SxxbbRS1xJUtZfPUMFUDUoExKe/g8VHaGEmfGyMuIMNoh
IT6APj94tEvgBu/hiv5BuawKJBFjOVDE1jxIdtGEUJmAE/mRvw+N9A4Pxveoz96V6g4l7joM9vX0
ZRooqq5/i6UjzLSZy4BSSgUoe/6gqp2WVh6EpJyWkBE3EZjodjjjuZYppPT6fQ3P6vqSSxeCQdIP
FFOnPeLMNlo32XrvOTBPtQ5LxhFITHGwMuaw4/uAiU5aTscUsub1RZeeEwkthii6Qqt33hfwy6Ac
DUArrobYqmInR7T5HhNNdjPVw8dueLD4wNeXXAxVAqhEF8jUL1tYVYnqKBrAbHM0WQfkz1GaP0kt
zZjhq+LXmyGCamdVbGR7ZemlVww4C9wvfXYKndlXnbI2QuTFGQhT8cFswKkaYjymbwIcr7ro24Qe
t2esTDSWAggzFPhyyArQbJzHx6LurChk0a4IT6LxS7qDCKXm/sGIle1D6QD19IO0OO97DFMbtYnG
Uj1WsiqIqszAKpdei1p7K1F/8VWyEBU/FEkQh+cHJEHtJBpGDoiACsjwRou2vxWl4Sg3W14+X8//
NmpreelSq0WlCvyfddXzdf0iRWZZokrQorskf5OQeB9lG0HAx1Hn2KRAS7PbEbpv+ij4h9e37uJp
0eiey8CrLtlnTaTJaCnSoC679M6J+l3dOHdxlN8F7TNaV9uWSev1FZcPCyA6wTRbgCV0XexNXcvt
2o2wOhHePEixjyZF9Zj0/k1gaTcw9JGBy9614o/SRZrX4AVEHUBUOn/ZU1yrCIhVdA17ONTRPg/M
Q5FNh/gmxWK0LbAYvYdoulJrXdIoxDZmWkMLBJ7TRaNYk5KuDdDXQvNTxR6aanScrGnn4eKslfeS
JzFZb9V7I1WxftZOftDeDEnqisnF2GaY147eAfHK+34IXLuvI1RXh2pbWDraXoq319s1Ju7SvoCX
RGOVbQHnZfaegrIc1QTikWtZ06HwZSQ9kTaf8FKtsk+G5arqGhFzcUWmhgJXbYkx+PmX8UGzO06r
Dq6MPZIyebsMNn1DJmB07zqLZ+EabWHp6qdjjjYTXCNu49nVX2tD7QUmtrsRzEu9kh+UOnWt0XoN
QuXorW6CxQdEkEUG9QWKcD4jshGU6nu9pxceYnDftDdOlSHuXT4a+JvEO98sV/K8xefjhLEWozH4
O+dvtGomdAgTnq9y7ivP2ao4gAhxhmx6TKY1kORS9CShRN9EqN5cQPTpJkdQgdgwQQB/UWluKuJY
ZH6vaxUozqOcYk2krF28S4uKzSkG3QyQ5rcDpnlJ5LcVX9CAlq76z0GFq1MsbxRP3uWZs0krFRXq
NVD04rK07/iK/1gQnL9Yw2PsWAcsm47hLizjJwnIS9CPB8GSz+LkHWKJmXoroXrxogDKJrqonJOL
ImwaI9x+FZYNW3Vb1LvI/5FML4oKYxCWOuRFph5dglmLiSbn8AdplUNCpes0T6jvZ8czK7M4ymQu
4uKvfjL2vY7jeuXQNAY7GffbbFhj5S+9ZAdQCKN6RrsX8+YiTXQV7VyeFtBthZ5cER1p7tyXMl7T
0uchtjAT+aP0nN6QTFXEvjLn2SPwDXjQPrBMZWxuIhWKCyjjNIcCGiQI67c3UZK8K/avFGeElXvx
coZMpvzb0uI4/4Ymi9O6kcaONzzBB4rHTc1RHcdDQKRNrJivbe50dHLIgzQfEXl/F0G9W/kNIseZ
1/kMIkB7MfYxLgSjbKNTZT/QeHx5YhntZOA/TbltvceCYUFmW31uJv+TtMq+XkwL6IgL+pGQqpon
laNeNdDEQIbmFia0Leomw5eqlb+WVXkDIOOE8cbWyXF3Inx+XXlsEekvHhtMPdNEbQkZVCgkBpMP
9GP0XrIRP0PYRSL1Q777s1J8ZZ77GOGopv0cMNTheP4cwxo+QrWyBxauCCK1wF599NDm2clYB0bs
IYboqgZjgZpJSZrdZb53LJ1kGzKjL8o1DNZCLs+SpERi2AV1Uvyk33ad7Kg4MEgTCTb5xhB7d06L
e8dDlNXHlZcsrpvZS6YbCYVEjIDkC6GFBGlwJ63o1MmW0F9MKP5x+6sRAkbyxJeKAwZgrom4QYLp
48raC2eLtcGJiEGQEDI+f8rQkSBnFQpPqXvbMjVOQM82Q3PqC/nXMNgo3v7MQ/8msYNn0FJPTVfs
PfvH9R/xoe/0+wtgQk+aL1qGQCkJ47MfkdVVG0tjgWHfWN2hq/00etJt1Wcx3ZHE3k3F9MlWS3tf
VvJ33XcetWgba2imJZhd5ghdasWzFtg4+TEq3pWj9RRY6HeWnAmU3NRDVedfqlPXb63ITfqNRrC4
/gDnu5MUSUEejHRCZepO13O+VfJsHMeywdgzrNvtSyi94Jm0UcBtGSi52ZHlXl/OOP9ol+uJG+K3
rQlz1sDewAvdHr1dJnmfBban9wsUSR2UJBlkTcisyxOtXcfL/U2Wd89mUe4UD6ctwKmuL/vPKG49
aaVWbIf6EPmfcXfALAvUqO0hpIgNJvboJjjlnDEV0iPW1JGUQwctjJPFoD+d1COE3xd/+Dpa1Vdz
CN6ihwa8USuRCvvJW683YOoaxQVaj/Wa3L12bLGNEoLPrLPqexsax7bCNwfbzjQsb7uaX9u10Zfr
70q/+DYC3y1GfHT7FVq1s5J8QusTURlGNE7m7FH731t015oEC2ULR7ZHXtRumDq3HKvbIlDuUHd+
eG0Q5mz74rGXrRKsdPvZkDGoTtOnwe82nsxBiawNtwHIIfOl8MfHiNswrDCaxihh2yqi9ki34/A3
vFgjlW4DKbsPmupW8bJ7DaEeKLO3TVC5Cqp7dYFQZn7TWfneDKJjPyr7UT0O2rhy0s/DGXuGjgQH
nHEyKFbEq2aXqD5geOBI7Bl/wjvOx3Z0fErln3b78/oLn1V0/ywETkAETUj5UDXON6dmd5jeqCGH
uQ523gmfp22AtKiFTUAhh8/OeDeq9qPgR1a282JK8bvj7Mv3wX6QgEunybYPtVPp2Yj2a3jk9Ara
ZfHadS4iyn8jzn9+JBNwdA/x0ZpP2Mq4QcRmQFw8KLq9HDVfzbp8SZMJO8IGkTS0TnLcUvX2gaFf
C3owi/eejIeIVK6oy3zUGrNfYiH3Z2hMiATWa1aLaDX6BTkOI25ZDp8kvdzXCtIBxUuvF79S2bgt
HP1Bz/wba1I246h9aF+AgjlovX2Tttp927wn05ccNfixsR40DPTGctuO6lahW97pzTcvV28pTLZV
haaW3m4t9MKn/l3OjTdVaz/JMSk5srPa4GzjyT/Y/nhUmYDpYbKZumiD2mFuv1XogkuYsyBtZrT6
qYiLkzEiwsH/B6m6UzD7tKXdFCg7tY9ci4FuVezbUthtN5T2IAfqGA/i6rlsy6cOc9mpt97UCSFm
GHr+mLzgK7MB3/3udGvFwUWwBP1FjwwolIpEHc328/2ISwtiJWbOC+6nTRTcORLaZ5jjtjutvAtp
duTTp4jxo/cq5zctmLrr5+H83EGHpLEhRjUC8isEvGbnzjEjZWKEA7NICb6hFudgBdzFD7qk/X19
ofNA9/8XEoggRKN0Cr9ZoGtSW5EGkwQdPexuIzFtlDuHa2iM3RqHdZPuzkYzib7Xl51XIwLjJ2p3
/hREojkeKqkU1fZGbNikUD6I1r1nAurEqVO34m2hRIcRVUKZ/sH1ZS9qvn/WtYCcWWgWkj6cf1aO
RotgvCyMFsKdL8RgwgAH5XCjl6B8kREfy1fpUMNZC1EACVC4XvkB5yGEFhAPbjM3oOREIe0iaank
HtJ/p3WumcJVyh9yX5g/hdsYKUQjejVvsjImCQB+HFOuKMhaJ08mN+f1nzH/6h+/gl9AUGeDXcyR
qlBWJTtEEao0+50EBSah/qnk+qau+xulNPYlY4XrS14UJB9rwvrkQoVWhE7P+avvtah28sru3CgO
T4KQMeJdGfu3oBa2iYw792e+C7Hi33YX/lkXow9xjGSIiufrkhwCiVF54wMqTdoU7KaGdqiGK4Dn
PQilWhuFRRqBh+vPOz/BH8tCK2aTm0yIPsAsv2VbvVdikAYdwVUr4yS0eluUtZv6R/Afqen/VWhr
cVPTZUe2gJUu5wdqFOZamWBbMGAW7ChYerXFAU2hV6GnkKs/816+TWMkCfXqUevru7hcHUzOixHx
tB+qNgp7m0gye8lSE1eVNva9m/304/4oFq6wN4Pe+qq2L2phCse8ey34cv0lX/CpPtZl/sbdpdGw
Mmbhi22qh1kF5cWP/U0Upzgql8BCkju5eZsi58AsfCujTmyA1jKrbscccEvza+VUL0Uz2p7/8ytm
0TpW7S6I1Lr/UIz5oOqV0yGP+5ucC8QHACgUaQUufOXpF986vXf6HDSSLoJ3jKBJoQ1V74roGcOy
EKKY1aADKm32eYoBNpshkIaDnGQrQJGFR8YZTVB/GLFfNv7lQsKnBC8XhHmGTdUg+xxu8QHUjo75
anBTU5WvDDrES/xvyvMROVmRXFTjUgahPbuRJ6uOaXcEvZuMQnBfv8faG6fH3WQ5OytcC1eLqyGf
Z5LnAbKcd5dbOhuSV5D0C8XfoUe9U0eQKrsr5S+Fs6bMsPgyoTog1klghF16HqLaEBl/3yc0tmp7
I/pzZePvBivcAnlD2xotb6/8ZlOEXt8/c3oDh4deBV0pjMWoZuYtIgXvFMsoyZ8F/SRWsIXOFT5c
u3I6liI/aEEyZiExixLgDHkSSUpjIfXfuVjf7T84h8jDlVZ4ivHZiAxwyEazrSSJR5ZWbp3FNyus
nkCoLZBovTGa8iJ2/gn+Xvsu1A+TPL2DkJ3ysLENSS5cU4teuF0Zz3PLo1rFcGoOKpIcX+pAtmMj
A2cL0Y1TE75aZnsDaVcQQ5w/yipIF/mILIqyijarnlJaNblXxZSoWrcz8nwjwMdlmH+KhrtGP1Ci
HoRiNUZmWytuSbBQWMZTu7RW4BiLT/7b75hdAwNmNTGDrn8ogVn2TRu+BIq/j5ovQ+b20SqmSVuK
CR8zcwMdo4shV4TTZqGYnFIjGm7FkKsDFSd4SvFWUoxPuYQnW5AeIlzxhOaiVyWfY1Nd29/iqeaR
iSjInBvu2CUsuit634AI2blNFB4yg5aHbWyDzNypuYT9TbbxImkXkl2jyl/CssXl8fpBXtrlcDBt
Rn0ABul1zuIH59gxKaApoaKtL/WoS9FZrrey8jVEDz0hh8cx+Q8WFTwxik8xLZpHD7vw9TKb2s7V
sA8R3c6AisE+UGx2Sgoz5j7up5Wc6gL/JCIW7g8AgA2kl8kkzx90UstajjpuHbA3n8acRmN1LCPM
XcN+43WvQ/VCYbVNEHpNrBskZjeyORwQPNoFlr3xq3u7mlwYuCu7/oJn/PGz6BWRTcPxoH1x/rPs
NAX0Hxqdi3vwJrBvSvWxjW71rtsUWNvgOV3I74KuT4NjZe8tHTjtvyvPxT7kPFISMyS5FZAgoeBS
+r+88EegvmPLg4PUav2ykHLwAcB1OdTExsUtHGRKiKbZQP0S6ketvxWimm1P+dTvnCZ49savCJlt
2nRNG2DpPmaQogstQFNQYc9fsZ74YV+l+KcGLfQk9CIFgjEkpaq85lmJvf31E7W4nKkjP8iJFnXS
+XJeGw1qPzTYhHOUNand5miKOuqTkSWbol0b9i6uhp4FDoUij55XpbFfpWqLTrWbRsFBahDbNNQT
4opQVUg+FOf5+sMthQuxVyGIiD/m4cIay1wdUzZN1gGtolsrBvVj8wYbbiNBCvQNpHOLteHy4imB
2SbCFEGSuHH+TqO2riSjVzqAzHtfe/VQ9Qp+OoFBmSvtuJWQjz3I+mGonZVG+2ICYgBOgUmKZsjF
ML31nAp5Vc5nLzNUVvRj5CF2Srdhirw77X2oK1dv9G1prynkLBxP0nKGQXSQcHSQZ5kP+Y2uZTUy
t76abWJD2kmontdyCXpP2TS1fuqht13/uAt7iW/KhJeSADEAS1yZv9WddtmETD3QkDAUOnrQYtUq
2gUY+kmm6+lrd9/CVoJyw80LeBpGxjwgZ74+1E1mtG4mgTAJYD2J9CIyt0IEUjuABKGxnaw84uKi
iLZRcCEaRpJ+/ohWG6ejA5TZvbesZqfitzYh2+dTylcDsrtSuf95/Z0ubSDwHh+DetAmdBLOV6ys
bhrIbDoAszed+UMQTAKuEi3IUZp8jeTX1uoPQJn/ZFmQzGAEYLVdBFvP1ztt8DkxckcEAuIlEHte
n9wN0VcpuQWJsRG4Gsv814NrbjTEjEFHYHJKXTKfrTl4iUuNTURS1MkVphCV56p9R/8YEGZ0Z+PH
5bw1+PJhMb/ydZfiBHWH8HThlpcvYi+2CPaUyXxeIcsmktkuNihLvjpSumMeyPhkoNJ8jYDII739
7wO/TiOFdqilQp+e0xCkRhtU/OoIxVW8U7TsxA17i1NAp4L/jNcU6BY3Ft1XGxKfkAGYX2t27DvR
wDSBUXHiFr7j2j78IOi+yvQYxT+hESrheJj6VfEOsWNnOauAo+GKiwKOENM439HG2PU+AhbMTnJp
5/iMRenix+Czwe1tAKQJswqhciuClIVE6R/sbAgmgHxBFvP8s7uAnsVgSlXFztaMrbjxwh44Mwm8
EXwFQImeLNbtkb9DCWCljbDUMtJ/X1rE7N8CpJoxdSzgW7hCBTtgvOHYbz0W8kaNZ0BTngb5xgRC
buf7lgxHa291COkrjy+ylYu3j8AwdxJx5cIhY3TastT1lF2G1qKJ/k0uZYcu3Os4ROhhCGjVDfDH
BD5pRubJLO3P2HXf2LiRXv8hS5FUuEQgaUUrnk7l+btQIBt3hZ63bhJ1T7nV7W3qxmE82s60Fd4E
YYmjklSsPf5CEgmJi04A2jF07eYF8qBpcZI5eIOaiXqSt6HcImrxd15nru7gJMaxl4PmZorXwrjI
2mavna1O898Qqjy0Ps4fF9xuDAi7bd2oNY6NBk0PdYTSfPF98xiGm4Y9/53pM7Pt5JjKax3hpcN+
tvxs52lNrpSRiWfcGBsnuYD5A2nRAV+OiarTP4qRod/WmxJI9vXP/NFbv3xwMUkS/WF0Ts4fPC4c
q+hrGmYhqLoiQ8mAi3KCmVjuhOJnGCNCLkl7ENm7sHjtX1LpSZrWJE/EZpr/CDHroRkORZJdf/4j
krALpyryWneIvtv230FiblOsQ9eji3iPFwupzEUF555J7ew922Evx440tK7EZxbOJx6+vjXqg6oV
bMShMjhmK294aWvh581wBxLKpWyDlFUyGUnUuU4R7IzB2AjdNORNjt1ov/bfhq1VBZtM3/RRdCR/
e1lZfuFEAYLRqMOpWZwL1zk7Rrg+STjIsdTvMDPxR+c5z2vkO0qUFzE/sCv+QwIf0Juriy9EEdCb
ZAtAcSjL5/VEhWpogh1nC+g9+BbUHa640dsQZk9W6TwLakyD6Wc3eRtZyj55TnObps6dUgGGmBTa
1QaGTc1t4OjVVmufUaRdCzeXKTE9OBiUMO1ERXexH0pf7zsM012Tz2DrWwsx7rgODh5mQG3AVFk3
Xrome/c8mJym/YJPH3/3V5FMD40vfRHhlxHLSlFyuUlJm4WSICMiiOvzmk9GxyQdNLV2q/ytJQj0
Qb9Hbs9P31UrPkVpvBYDFheEGAEIUzQl5/y/fmSPOspQC22fUHmzXrra2AjYvpE94f0q9FdJPtxp
A5EMTXckiGgbiRQzCo8tCBad+3Fl1+oXB1WUDv/9SfPrh3F26PV97Ra1jgSFiZ11S+2Ltk5pbGzM
G9O6vKH0fwbssDG/RQFyVyD2EjM9rvySy/MDI0Y0w7kDGNldoOXjSSmAHVUoPRmbCG+Gumi3Ucav
qBEUC9Gry4ub2gt3BNH9ytqXqZhYW4PAIYoZ/j2Pi002mXihq5WbZI+G/Knt7pDbUex9FWIybaEc
Gtxl4S/JWdNAuTy2Bhx+bmAw0Dqp2Ozt+1Cb9GRqKtdxoo2F1naV0x2reP7usRR2eD6lXP+08rSX
25BVGdeBNWDscGEcCsDZVGo9rVw7/Mc4tEmhccB56rV9rB0Nb9pYOkZz7IL/MOp61Io0p97aHeG8
hGXnBzutWbueFsaotAeERguoZCgFc0yNLkuQsT2/ciWSzzKlmQyYrcETcOj8kyh8TMK6WNfK4+PH
lMZ6W3k5lweCAgaoMBoihKmLufzYSMao4hfvWmCWwwYS4SlCgyt/Fz8lRdOpU2L01IwN0J+PPEng
lqVsVQRUVNDnN6gBhwNvVQITybkxS5ScuGr6utQqN5IZq9avVfIdNwcGrCW23jhe+JuGkPUSxTvd
eWP3XH8Nl/Ga1YmIVNoAnC6plXKbeEVsV25ggpqmsYlU9lA9WFqGrf1aB3UhN2I1PC64wMArg6U9
P34JUKZiDMOarV99kA1znUkU0GwwTQfx+R3lJN1XPm2NCquI5KhYyR0mIWvB8DI9MmDeC5ACTTlm
nLPfYRujnucj5Pr3IJ4+SYhI5OgFVRasHVBvwkZPoAgcyL8ihbEwKOg8adclDLNa9+/rX+BCCA42
F7+C/hHzDJo780zZzow09mK/dDU62vBsNvUDJts42H2x/V8W3ul5WW4SqsXixm9xiGk36iZadbS6
TKrOf4WIJb+Van0ncf+O1B91ezcmMfST9258Zme+VOjFZ08VtuGdZLiSHrlpV69sw4X4KPCPADjw
EkNuSRzW31YfM0+ZOsUq0A+ptqLlowfYTjJGS0Njq2JYQMK399TP11/94qo6QzwTTUU6auKd/LZq
OvpRljdG4QbhIRmQkePjC4VLYVdXwd6X0GOvzJVp/kJRTLuFxhYLijnWvN9jF50EPoHYZ1vfyqP/
I4zdMDg53bgJqwJVzZ9jcYyn5xhHzVaxVl700hEEDUYrgvsImY15ecL9Y2DXXnD72iDAqEuGV0N/
F1eAqAfHmuldgYdX8t4ziB9NtMyFTQdF2/VXv/gW2Osg/4jClzdADyMq1KKk+gDSiCFe020zbmFI
lVshjS9AYuKCFIM8TFLcAgHoqFprlH90E2fRV5BHGSTp3EgX6oeRk2SmM4SVmys6/pSnAgALLJ3s
UxE9WkjHmN7R6v/KY2lj8C2y8ksc19t0fGjeTWnba9amDF+LZAD4svalFi5vUmlhXgWlhSA1qyMH
PU0kG30Q12EwUU/v6mGyAW/m76St1f/j7Mx241aWpf1EBDgPt2z2oMGabMm2bgh7yeY8z3z6/ysd
4N9qNo941oavDAOuJlmVlRkZGYG858b3WLkIRIIopt3JU7iKzs8CLXRpKJWi8oa+uk+cmfaEzNxM
Wlu/1Un/RxAyA/V/7miRI2TcRI2aU26MeymxbrNiIqnyQU2gA2/8tJWE8V25g3dIaUFVcf7Tcrst
5WxUK6/W5uMwYJXMGRXAtxQBmMKe11smTHt3MLeEUtZis2iCQpRm9gP3mMVHULrKmkd1rkD2W3f+
FhdMp5fcBKC0E1qlovAcdaGZGu8cEA2xWeMG8dgwuMrLp3//HgRMK/IEyA7Uv+fvYXQmmJaVWXpT
MO6H9OvcjG6qqNe2Pt11Adge7KOoym9NY0sNYUEZF4QgchPeAQwk0KSLmdq6mPA7bInPqpV6iG0g
d3ydYvMX4u4E1UA4gsvwkPHP8gR5B6B7ZxXwasYnzUz2JkmmhRFD91sKTC9L+5u6GlzQo62gsnKv
E1HE0C8ppTD9OH9DpLeNyhR46TlMctLjcrVmcMMARoD90HbSftKxdZMKT47uerO+gq19TVW0FwbY
MR2jSde2ENCVLPPsF4kr6MMVY0YjpheTzRWDXIUD9oMfl51e586rSfXTMiMsAp54VxzryXxtSD6V
4r/Zx0y4wheEz0XZvdzHtRxnmh9xu7f1j7l8lFov6V+FwGtDJBn7did2svhqgopbSSm+b+RBITCG
ctjYxWvfCFQK/S72MVSlxZGSBz9LYjmsvFZPuHWd55qkN07zu6K7x2DtSh6j7+KXTL2x66JXwaOx
/fzdp0cICgSb+Lg4NosrAD0I7mICLdnp0iVpMqIhnIuEM476fRvtMpsRzVT16YMcUT3F0wKtePNv
bzqRW2K7tlGlrcR5IHKqM0IvZchSQKcj/VaGlFMt5PF7XaclbLgVc4zouO/1RPPCzSHgtcuXiwXt
VWBhnel+UZN82JWNbprSrGmlF+kELuuXFTQ7QdkdcEEsGfmxyxQBodshLA62Ul3xNhlO2FDiWCGY
ILACBABT2LEvY2ufzTUC207hlTKKLvEx7JgAcKeZXwT9rjG/1YyP0hTYJSZpmd7tBYFYCBj5MY7K
0VuZdVeK327dNisnlp8lximx7LoUkm/obaKqEHBi8/aqtZ5BG69xj8HEi9vQAd0DpWjLyBu7515X
32d66ee420F37SsJ3g2bUjAILuRgamTQRimpSw+H753WtjvJyo7NcaqTU6G3+7J7KqHa5FhWJvgl
RvTana1CaeVs8BNoT7JZmBXSFhtFnYuRZD8tPV3t3TrPTiJTm3FgHyuUDxmgNiOJulQ6RHV3l8N0
Kxlk+DxgrMQLYE4kBsjTRT9B/PuHveoUwJ1lHpWeXAgmSsekAJeO1OzUaYvjtnIUz5ZaJBpa0Vu+
lbKU032vg+CLINwIbX9nCPZ5QECcv//bZ8OgiM4nxwBKIZjY+bMlamdN6BIUnoDBhMaBqkgHLDJw
jt04bZdvUawk4j93uSDanK8U9bqc9ZZRvHswQc4U/T+kTHZSvHWAVld6txShmGPkZLllpDJJirYr
vJwgEqrq9TTD+wed14ct8GKly8NTCQSJ/haKkEsH6lQv9bTJp8IbEI4mH2tGxqOM9LqEjuZzaYiG
Lr18t7Ak9/Mvt7n0YluaY4SeWjcUXtPU7/IUcwH4XsOPk38Zo+42WuoWirMLCBkbS4tteH5h8dRM
tAjTTawl34dPP5yIqjRipa/KwuMINod2Aq5iCjIboTPfWLGzV+y7oT0mdX9n9MQrygc7yk5ZBtqI
TfLG9bUC5dHPFLRt7jAo6kubIlmC3zTgPu5B1mhHTBPa7FaKjh2WG6Ki1EvJSw00wwS9qsrdbQdX
AdYsXwdgsmCqMU7AcTrf2kmRtrbf+Ryi8asDeF1NnFhukDj5xogcVFiaQ8zel0SroduSJlvb7Zg7
iqtUbMMlKccI9aLMMFzw6oQTrJMSU6eCJroyB2zju4uTs3xQWOskToIsTzt/8aBJ6AwqbEzMGiiX
2fVScy3mmRr1ZgKVEYmkj51BrRCt7J1CRTTGG2SCi8dlDByoFBIFaBXl6SKMTFwBDFVBxUn6YB/y
kgVwQAtfoQD4/GnFVzt7WLES6jbMBiMBoy0hOjNlUFeLzdxrDPmotNmDHmBcp25RFC4gIJYRUmCw
QoDhLrq18kizbsxYZhzpVYb5VWTauxRZxl52bgUppkIYU4u3OI+XhaVYFxwICWtNlS/u9qEJyrBq
rNzLJP3a3BdlQ4e420Um45qk3hKwu4pdXZXGOzQGr4ewuyGD34dqd4M28fHzd31x74kfgyQMWtPw
LxGfO99YUsgYmSlJjOcHDw5TYjnBOsixyHCZqP4/pFhr3/bjeotrr88oVALH5+GbJ+SdXZvjCWPC
q/zpKCc8NUfValoGuvfvda1ojIXR3kn2WrGxzS6TLJ4d+Bt2BPMD7ILFnV9pRYGaOHHciHVXOI3l
OatrbfyoTHOBOWd6sqb0NKeMhpS98jD14U0qYwZTxFvK2muHyyCmA8Sy79kZ55+hjuscOIqbM6Zi
bfJoLzzaQ856X+gbj72x1FKtA+7LpCMRX7C1saBq4l1HA0pg3fFmPqCsr0ULCjl8gJRlgVPlKBfG
TV2AHSB+muF0xsZq8/yXPKH2o+dfo6R6IrDg0669pFZr7/wfyTT9yGD3z6G0s8xwI629uEDFN8dy
HKRAsJPsxY0RKr5jzDlXliwZO0FN6rr459RZb3Ohn4R/4efHa32P0fUQSKcQ0Vqs14VNHnd9zCWh
csy7aF+2yP9jP4pgz77i4hgKUG72nuN8zbtg35uI523RRy8vap7alCFBUW1BBVsivxEDOKZvkjZI
0quYtPLrQzPOrojiNip6JlKBfpa7gXFrjKglKF833sIFjIdGKc1XRpMQtL806G6SqDDwYC7gIHdX
JTJbY2P57lzEkPD8O92/72iC1b7mBeH88vnalzAvvEr02RBiZPHL0WuVNopU9H7mNfU/WKK9z+gL
tsQUDAdV6g+xmBWSu0PKkJKYkAKMgXq/F6OMed/BBqMbxEEE/Tr11WsWmG4x/Pn8N15yMd9/Ixbw
0KfFxhSF6Ye0LgGgHnPcbjwBcQqfDNlh0hA+iUTBM0n6TjiVi7ld3Ujwc9sKCWv7A/UV/C0F/VWc
j/P107mo7KblHY3RM76HrgA5ha9pPHeHhOkGFWVZrDWOgR8eZftRqrPD529AHIPFlU9fBE1OpNUd
gqB2/gPaMJmS0rD4AVq1oyf5qOMLrOFN+Pkyqw/6cZ3Fi1anKJBbsQ4YQzkjNyOGagbaC4MPaJjs
GicWFDUnJcgLuEHZum9XP7WAPmiBmmiwLIcQNRgPYVjq9Flo71X7It132qFFxLa1SecAk8PsbTBn
18zMfx/46XQxIs0gKa95SUSoWkPvDQxjqWuVgzyEpzQxvJY8JK+TDexzJaugv455gJCHpqsg7oUP
+xlrhckkJBHXI/leQPYByAkVGsed6x44I8o3Vny/rJc7yAZNEtQ3BO7UxZed/XmywgptHLUqdqjm
g7omO6vXroVwcAz1VQVaFX1mXZm5ZX2Ak+haUMphPQsqZKTjoqFv1GsrKSbv4T8/ahH9Zz0sKIDY
bj4oUjN2O8R63jEMTM/eaad4szjVxqKX9SnR5OOqi7evJWVmzOJVFHLuGjaEI8rx+buS/Uj8yWUG
1o3n0rXbDSH99XXJJBGgAzG6YPckeaLgeY/kQCW/5opxMilBxbiAPuB4TmPC1196O2TmZYtTshrj
mXdBTxjwH0bH4j2btd6ZgcTKMz30gJiZZ/cpbj8+ubSjMFVMEG+RV7ImpOhkiola2bXxlclI1XvZ
xBxwH+onA+pDE/Woi4OK07j4PPioIohdbNEPv3LxXVS9jRNdk4Sj7y+6eoV8UkcVlACx0AgeBE0k
31C99kqdCjdLZHqeL7tgDNHQ8/e+JQny6ij9LbIbsWfFnPIcb2RHawkbwUlIsYAR0yMWB/vDwS0n
xh47I8q9UniU8jJn2LI2qkgmDteinI5gqiCg5QmikDAyEwymaeRkaZw8GkR5JG3Unf/LaxO6zWAM
9IsXry3TM2xb7ST37Oe0i466SdsC6uVARgmTSvxAcbRlrT/gVCn7lZcy/zfLXNdmeARYdMWMXlCZ
u9q4q4zkZ2sDVg6yv1fbjZMnfsn5B7ZwNmT3I+MkYIFFDJJLrbISU4tINW6Blz1dLw669qY7W6M5
l/GVhXBwYNxJ4YUsZXMqKR9HLM4jz0plNOc7T8ZONowRfa5pGsy7wbc2Nu/KzhC+K7SPgFp4uuXw
pRGbdkenBIc6M/sSQduLVNPrw+oYVFPk+pb/Epf6nR11X5M6f3SAQ9p8OMlVuJO+TbmCqd3WON9K
yBfAH/5tgCKozCyHSNS8CccwyfhJFs28Sd4nZXic5vIFlavHdJROppyc0hAtQoR2FNVtlPqXHwZf
0Rz7J1BdfwKis7dy7ZVPA5yAOgfXHjyjZae2QnKnGLQhYl43ckO8cDs52ynjU1u1npHtdWlrwdUv
IziuFLF8Hrjn52e2662xi/s48gguTPzNbmZjHw3uh5+lGcMmin0gjvDYw3NqLWOvC3jUNPo3GOQA
H4F2UIIv1tBv5VqXOR2yugb2JkKUAG3yRVDuKCUk1ZBCZDPKa7nRv8eK/E9ffW+DfF/E7beoqg5y
Vlxj6x1Mwx/4uD8dlJFw9PkHHfzPY+/aSxLOxMKhWDAq3kGZD4ENJlCDnDXlpDyzM8P6LpOaIxu6
dbOdPoflTi9t7sUk2ZnK9+cqLq5mNZbdJqbbgHrhkcJxixi6EtgYfVKFbIKJjjNY0OLD0WEZEMdH
G7vor1IZAXUhTVup3+sEIZc2CTjbWQ1ptFXdcLrV+/mH7uC1Vij5Xoq7q6H27xv9qtHsF5NyupYh
U0sadTXTD2CeiQrbeYuAv7K94XczgK1Sy0IMWHzUvpdHuQ9sfnOp3XbORE00P0+Kfz2oENIj7R8U
Hq+VTPvr6OFjWqUn7RFd6pu2zmnGT29tU6e7YkJyrvaNDShrBVhj+hMFCmBD2g/AKefvM+raNksQ
R/B6X7ktIvXLUyWrd0kwPjOk8l1zGH1CDQojUU8dMRaKo5+ZfjXI1R98Abag8QtkGnxPSBKhFk/r
DHbb+W9J0XiOpAZN1Dl1nqMmfELl7UW4fzbNvVVrt3Kc4hCDUq3sPwmq1cZ2F//94iZ631dw6qC4
XiTgqpE6cl7G2PzImYcoEZJIdJhVPJ1oHibRXwvlnCjk1lTiw1QF1D3JbW23vzsj3Jrav6z9eROg
iJZB3UEBskD8AFeZIGkDNNlRTcCk4La326vGDJ/iOX+QdSAAJ7yzQ5C3fJJeNt6D+M8v3oNDj0hw
XEkgREr24dgHUKlkOhRI0yIPZQ0ADzBOGxXro6Q7kImFOE1N9bfIOOaatvERVo4KrG8dfqGwLLvo
7uMnHZtSZvXMA1PVBentXAyuk+MSFk/7gUHEBs7hxvOubTsIQkIlCUxXX+KIoNylXGCL4o2ABkIX
JckxOh6Rxwomt3KYY7UOAs1gV54yaeOBV6pr8AMISiIVt/COE2/kw9vu9Mz8H6tyB/sw1/bLmikH
q3f7DqX6DunDtDPRkcd4SZGrX3ImxCJy+v/TRiS4LLsEjqEAoxIIyFoWgbVv4lEyMnPwbL94gOry
OIStJ/v5PrDraxX0DZonhH+j3rhlLrlSnHoaF7QTBMWFEvf8BYDgaLUs2cM70UmItapJsS+zLwmo
boD/FIyWv00YfVU7slLTeWpnpLoNmjdh+ycv1Z0UpLu8USOOQo/5efxSpf1vQxvvhKjW51tlbXc6
qC8KDWUhF7QI5IpUdbMtOYOn1NRERIchiq97BCVSXMQRrTbiLV3PS+iVl/NhxUWeAh1Fq6FdIKOl
Q/AFeetYNTD/sSGFi3T8Xz8fd6dQdwRsAWhZrGa2pjRGGUKLMVa+hapfFzrm0JnLjPcRqeNbnVj8
+Ypr2/+dWU5Hm2IFSs/512/jbB6UFlHqoPmtIYbUJwpXe8R4Z3+dvSoBaVeq3ltlcdPrxRN9s7+f
/wDxSItgB5mc1jCqLVgIyeIDfDh+tsQ8t5ojFz0X0TW52U1gQN6xylOKfu3nS63sHopEmFNMfMEp
Xnb6sypv5nTC9sIqkHuGP4ch4r4zJS+pqwdsdepoizW8UuMzQIsVKLkbKCG57vnTyeo4h/3I23WY
WEppCVnVVZ7Y+a4P0HTEckQJjFNR/A6SpCXFkF5GpNl22JK57HB3BO2dS+ypIlMDWu1cP9ONfV0E
rRvYf/79y0Gwh0REQKoXDb4wn7oSZZfBs/BtYqOclF77UgE9BE1ybYG1Z86/dloW3TvSfwozFAXU
iwZx0DuZJJlEnlKfj5TMt1WLEuyYuImfHkJ9y+ZgLdcCTodOSOHFksvJ8lBu8a/PexIM7SWPrUOu
tleD2h40lKGKqb+Lrozh2cx2RS7v0hk1ZUl2p4jCmwn0jai7Aqla74PVIOdC9HNpTtaWtoyZQzri
OxBjslDcpdpLE6SPo32F3xLsVHVf6dbRkdrfuKb9+5qf7IZs03wHO5eDBLgpGkFhkWEUSnwtZDlm
CTP6+kpvtgYlLoxZxTd+N1uAl0X2bS2ahOXYR0UjdPatJH9wqvGmNnV0mutnAXZIdn9QnfgpVqKT
NoZXatF/Kdvg3uCG1ZNDkRbfrMa/axhAa+O3Uk43WEYr0f3jj7MXdy7UzjDP/QEp3SHah3Z38KMI
Vq0EYx57mjzeSCvF9bSMdbawx0WTnwR7OddZFgU4VYXWTCbF73xR39J3DJ1vgE9rIRW4A84FIrKM
DC1CelynZdWMSAaCuk2WTi+mpV8KBYP27OdBY2ulxcdFviHM4pZsUcyKiikwx+z2qoFvg7Hx6tZi
94dnWjaAk4CaYChZqS+YR0dRbFAQ5dV6yBwga8zkTyi3fv5wK21QiOQCqBLlN3N3i+CtZyWdyQTt
NsFfEQheocY7Q+kOseocK2YI7L/j9K4vmU+QaLibqy2Zl9UdAz4ipHiBN5e6SENEzubEyDGJCBxA
SR+Vbr9tlbh2DhgW+P/LLHZM1xV5m2mIxAncuQv/dMkLfCgw1EO02UxayXOFtgijpaiTQqhenLk6
C8K+tdDLET0OQca3aBqllXSQtC8tUulCYcr5L/RQiUMkjWjXKMzTXsxOOR0aA2OPak2U9Tc6zuji
bXZTd6NF+asUtZ4T5Dup16/V3v62sZFWXi/UceIfRAn+LLMARuD92o9MHlmISjBLQJNSjLj2KV7Q
3TM6SU9x+bdO0sfGGb5nlt4xpuMO0fhHkqYbEKmXUE9+hKq9UfusfArSTNAlQYXDi0Yc7w+5FzrX
VpWPFNwpDbbcmR5t6TZFdqGKjW/J8N2Kfbep+o2753JLC/I0KbWC3AT19SLhS/wOFCZGhEp1+oNu
vajE+in/931DmklMq1EXMrGGjsn5oxmxPPqSrnfQHZ+64clpkR2Uvyf6Rgfv8suyDExY9pOoX5cw
/yRpsH1VpfNgJLiNVLtl8Q+t2HL8UpVbj7TSqhIwIDHHFGUqpLbzZypspRzsuUIle4rv5BRvjqC7
HR0fUcO3zgI4Kxy3jV5UiBufb+DLMM/CIPeIAwDVolh2vnCuWdXo9wgCdaXvmhI0q9lx9fSQbsKL
K++TSgCVUFwlYNove/q9nKtBryJGUihX8ehDCPzRFI80xuos29iHlzcKpg1IokIPFG2/JRe3LnK4
4bNDjZ04TPu8adlEu01y7e4UZRWekFtKK2sLmtR0BjITQtJpcdoA2NVmTlhwTF7t4H40fwahx6Ci
MG+LXz7/Ymt7RUWcmMd6H7+SF7Ci5sw6roZ2i0bxj9faf3S6t6y9TpJDhTU4kmzdz88XvAwlbEhQ
CyI6QyHIcJ5vkVBKSfUhQ3l69RaNTx1SVTJeAf7Jz5kLD/82/kaSs7JTxKCBOAiaKKzED/oQu2Kj
b9PMDJBqihs68wibj4Kr5B+1+Ypp1M+fbiUVQHsBXX5QWtJ2wKLz1apJcsqyRvpLsSc3d5JjbkZI
qdcnM6Ooiw/+COJuGPvZsG+yqLsbv/T6w3/zGxi4JqsTbNZlrGkz2c7UABmZMHoa2tt+9I9hJh+t
yD8aaubOTnKQS+sgT8lN7dLDUbcIEithgJFL+oQCpUKJYLGBdQkcso7jzqvz3K3S3235ElZPMz3N
z5907dOKzcQ9QXVEr+z8Zed6rSmVP6M8Vdu7oMmuau1ZMZNDlheHovn6+WIrBQrURT4qzBbwxwua
mT/m0WhkGgo1tbVTGRUMlMfRH925eTSrh2zG18b/WdiAEsFPJo/zOdsP+bBX7X9UvsBwGpyfuhpt
RNx3u5jzUgEZTKKtkFrgSC2RoDpKDDPXI+6v+DrvFVcJHhiUwA7i2+C/NOotVBU31dCxP/XtM+Yr
gYQ5Cs4sX/AQ7eTHsnt86YvMHceDmR3lsnW16E6fNqu7S+iWl8flgLKRGIVfJnPJYORdguGqNxpv
SjE8MR1yyII3O7FufGdEDrW5mRlWluyXCcDw8y+3Ek/P1l5skyGYmlKZuCvSXHRN26PVN7TRn5W2
PIwMpATpFkllfUWkUUGR6GMvx9B8ay6rzqdzjYu5W9PUAmZwowJ52/7WaHq3LeSNfbC+ImRf1EeQ
6Frm/1qt273D/Kqnh8ORfTh3zzi7H3t0nDPUP/zxz+fvdCWM807/s94izk1xXDdmjQranBLQem2H
oStMwhm56HhfvIU0IMb81+drrt1VoN6YXKM+pJBJLUJ5S24+M7HLraTi6an9zkrtSvaTnVH/I2na
YTD3hjzDcVFPGwuv7V5NVARCR1PQfc8DjZ4yoSAhZumpZLoyTKexlJkQ+5sOkANK9LDSnr40kTS1
cKreAmHWvq32DnuK4u6C2qY2aRODZrN6Gbtm+pIrz6HzHbZtm97F2tbeXQG/iCjgnsy+oKsE2eP8
YfO6t61czTuvL+8dJEsGMIhGeQ21fVpcZePRz3lYM9yp/Y+aZsNRS+4m7Wrjja/tL7418vfohpLH
Lt74kGixzABK51njQ60qu6iJ3DlkLO8lUX0M1HRPLp9ME03u3k19WfwgBoUU1NFK1zzZXe0GDPJl
08a2X7vZUEij88Jvo0G8eDcpnuCBX5ItRco3UQAlcUdLXYFWu6WMvoL78Rlw/WT+h5LrQt5RCaUg
7+m04rL+T/RXTBOgCB4nDJAC+tNXxN0qk5/GYaMGXUGixbpMC1Pkg/C+X4Mf8iUnUptoDLi8ceTr
CjymCR4MOp3U4So3r7uf3T8GNLviKMmvIKFFdCCdcr45EA3k69D0tkrPy2laaA1cGDC2yPLJ9/Xz
7SgxNCShM9p5anYzBh7y0l0x4z4Q3qa5fIqsB5XRqMb5bTrzoWfKObVvGqTZfPxvESUtD/Ym20Ks
eHHlglEqjLBSES9rj5b6SkdciPRG9JYH7dYcq9uROIhlaePmcXYly3eB8lzDk4mNzI2l7DrFltGc
nY2bbTXdZG+IuhXJE/STz19OE6pmSsnCywlQnAwaTw4G+nBPSZhhvdi4gT57hpTsbO6gTqld7boM
No7ERRIGSomeMZecELyl6jz/CaGR0xjKptazdR3eA+vmHEU92cl0CDaq6MvnFYsh5gQWwSnE7eR8
sSnAU7FCb8zLQ08CRFO+O82fyr92JldJ9w3cNOz+BjfRaYXJGy/7/Q49++6LxbXzxdVoDANMSHhS
5bqLHr9hLikGvGtvCL/O1pc53AHZ7mretnRAgSCSvwz2vkxdLX2U7d18mtQYI/WfbYwdaOBaKgWW
j25tsct/q0m4i+yYCUflxHDHQQ0fyvm+ar8lzmMnp26He15RqW5ffJO1zMWpY5dx2eZhutPmcoeh
opLtA2uf2j/1TnYrUm0DDcRBcwN8VLETqHDUPDDwHfRvGFm5RmKh/IQaj9vF9A5PbXbfwA76PIhf
xHDeF8FLDJwziXQBQ+AqkElR3rZYWjyLSSihEpxPHlwCWuVoQxBAMnP/+ZqXbUqGjbmjadSTnDBx
sNghqSR1cSwhBygQSsH2F6JLMDTcEv4meFmRvMaImUzBz9DYKLxWnpfeFE9MbxwNTWexdJ4lzuQU
9rs4oqIFYtJfd/5Kmu5aO3oWXbJFVxII6GJDni242JByXlO4R07jFVzRERPkZosdGiPCOX8PJBwt
OBY62jbMQG285osYKF4zGqEC7+F6lhfgrJMGORcUz1oakWsFN1lhugjT7gQhW2jLyerflJdvmKmn
DKjwCeGpcdhXW4nC6jv/8DsWuX0tj6VTaPwOf4bWi0O1htRbOfT7SUZcSBox7Z69ciPkvXPXli8e
EojI7B3KrmXMmxpNrvLIbL2++tk2X2vn1Cbf/HQ36V8l+2h3f3ryQsqauI0849j4ro8D7nhIqiM0
bTEgZm2BVJd1IB8EUEUQc8GMuCkXwckpZwe1DUCj8aDUJ8s6OdONWSNz8aM8STPloZsELqOQIOZZ
62n2XS17ReTa3wvt1jhaA+JUu+rNGHaO/6SlV5/vl/f67uKN/efnvaf2H7KKosbDoI+AfeLQq+a9
kR3wWasf4nRX39cTuhyHsdrHNufyNruV4dA0Oif2Zi5Oc351mzduoiGh6LXyPlRgAOxOEACc4VGx
NuLHO6324ocSq9ANhFbF/OT5e8ziOPVnhfeoTPre5q2FiEUxMfOCl+JbHDBzb4/ZlSNjAWgpHv3J
/TioV6mD++4w1D+Qu3OxN3E7/28dJ8e5/I6u1r7qSaEN6T4x/xoygwrWKaWNan4po4oevhfJ9ske
ipORokqPYh4pNpYHqnPI/fwEgejKMh7JAXaS+tr2M72QH2gpNuVzUukPkSwfoLsl+HZHXXpqJeUX
jt5C214VLoUvcYLBsHkTds9x/s00r+IQAMD4omdHtNvdRLoNpWrfwXv35YdA/ttpDxEbGX5HYv5q
UvEg1XVBxl9Y83NYJIdUq6+0FCIPwstcSJ9vE3MtrCjv2SfUC6CCRQg1HD8Yx0LlyhC/8tD8Cm6q
R2M4lGhDcTvexN1phuvLKJ16UkxobXRm9sO40wMkXnZMZFTqtdLsnO7hCvcTOU7cUEHfKn9jg+8N
4xCRzdZXnD7tUfnSvmaHqSU27R2u57/mrX8rSXfM8MTjrtbRQfEAe1TjWMY3ZXvv2weU0dIn5a46
OA9hCcu4e2FWvY+PGy/hot4TRxnCN5mt4Dcuz4peSUOgVXrrTV2xz390+YONVuLv4F762XBKOgtL
1V8+yNLIpnrM7BulvlL0vZ6eKrgg3Z3VXhnmS1j8SHE3jlpm23ZN4+lj6ZY0r6ujlO+nQN3VOfhA
C4XjygnvVUa1Z8Ujn5n1AxPTGCS8hMbBajQXwdzgK9wS496K34bhJu/uAmeXPWflT9UZdolSHarg
zvCxq0oIgbSCYKzca/5xRPVPDQKv6N4gMN5GwVa7Ye1Fwc6AiIoUMXX5AmecZLXwbXUgG2QYC0SO
IxnshQmBmzevcIg3Lr215WiDkWvTjwJuW1QiSaYpsWTlQNfhuOdyLzrzJCwOEuuvFtMXS7bI78bK
/Q7bibE22l80JRfZvdMnoTTIKTbGDPNN5auQaxFKt5/vt61VFhFvxL+jovMIvBASfXTndh5fJ6Xe
SlYuSmd2NZkRc6ogGJcVfYZGX1CmgqrYPZdM/zvM/syE0RFoWknGm2z+5gT3vRhA5xpXJoaWxuEO
ksderynk2q2O+VqmCJ5LhojIBVMtS0VvhxHZ2MgRz6a8JbgMqn0toYKa27/T+EfYqx5FZeArXuUo
O799/PylX2JZaD9wzdCYEFMnxLrze8YnacZ0XaOYHypX5G6CpSgG81X/rw9JIg2RVYNOUNRfP195
JWMCWIFKjvEmAj3LTdUNTtbHMQioHZEGIzKooi+TaPnOZDi1eHM8o9vq5K4+LE0mTg5fGQRvscWS
qcvIo+KG0SHsXMNnMRUm/EJEriq0DgWOxBHAfq3d2NxrXxnkANCegCobtHrP33NkF7OMQwCPm3wv
jbdUcqfmWbxnK/4mt/d2yFSXBIcSZzUp2UJlV2rjd5IuxBAUAi4ccMzJMEeQb0SIHd9N+vtUwDco
BBr9q2FVW4+6Ug4wdgt0g0Pmu/jz+aOWKD/bScwAQAz13qqzk1odDGXGFvpeDNg1DSqKFtOp6K9+
vqXWvq8w+SH1xLWAbukiC08Tyxk6x6o9lKZ2Zv8qVOEtwQEPXwgm70o5yqsQytlYV6QDi2TtbN1F
uoAXsdoxMUkFjtT8UL+1+q0yHB3jFetV15/xzOW9R9lOzPEFWEV8vvxK4BTSVvSfiGf02xc1UDso
9VAANdKDNq/aST+Vw09/jLYeUuzQ5UOihUQxrYs5o+UgWJ5EOVGkJVLoL1P3ZAA1JlSwYZx7vd4d
8P45mMgnq+290BbPg+DQjrZryk+fP+0K9gIRgzNE75aqE0jyfHulEoMpyoSenwmsECPPo6MuadTf
C7J1u3kUoFtvuLWD1rlNHWZI3rAlHXsZu/gJuESImQ8yo2Ur3vCLwkptvfTEJJWGaKIYAqgyhiEj
8j40L7oyup7TjdHfy1N8vuoizcAxuE4iIU+altkJAwPkCtBV10/wlG+rMn/YeM+Xx1hMeUNGAV/m
cngHhj+USoqdZFmYMOnpYyuPKbFb18qub5jwS218FHZ1g4sU7sgh6dXG0trFViPbFDwVxpzpASxV
kIxubIhW9OFm59pEVSuGeIVuQqdmt3mJWrIwv4ZXprMFYxiZQkfcnLdcky/TrLMfsTxWSRmVYWyE
tSfLAVaUKOFGxklmnEfFd92f4X9teRletjyYo0CaBvsERFPAMcVJ//DKq75qc02ZKq9Sin0SQBo0
ZS/W2iurkvZC/KoUwrwSNheG7haq5HVD/tCm6SnEQFLbmlNeqeXF5Ccqr+x00T9chDXyniGpw7Hy
eiME6C/cto+93yns3hyts6CBZEh5HCCjbfQH4fwk7lGhF2xiZYfzj5dl9wO0og7dYHtE+8HUIFre
Fx02b6ULk9UDJ/p867yLuZ9HKX4qXGmk9lF1BO87f4XZYNuTMrWon47xnhk9FDYYWAd4EAL0js1w
ph64NZI0qt3tg7lzU/lB+EVEV3n3S5/vOq4Mu/029lgodtdxgBIIow0CvanD8NpMcAVUqyvJrrfC
qwhbFz+cLpdgS1BHLFXLKxwl1d5CJTVPXn2yeRONuwEhaCRahXCF2RxnlDsHflfabeXEK0cd7NyW
qfaEVNby3kQNvzMlrWLfEcdEEiiEGZPZ2JXlUc1QdtCwJcy7g9lshLS1YH628mKL4UXY0SetKy+a
sNBBU0AIogjhGLG6pV/bGU9PFsrfIsx4VEb4rbfPt8xlh0t0TwRhFmL/ilpRZ2q11NZ96WkDo2Oi
HIDkmTvDoeiSkwyYqIOlt8l0TFCvML5trH757lkd/zBoMoJqvRzy6JMiL6xYJapL5qGZT8aDNAs/
zXgXJ186/4St3rEp+8Pny14Gt/NVxWX/IdKkDYOZ5qSU9BD4yt2X5g9HRDGaq7RIvM7aoK2vZL/n
yy0CG7TgUSs1HnJWQxe6jDuFiKPgCY8ebo8kL/tM6H8GCZ/Zfxa8pc8fd/0bv6ctzLGbMKPOn7eK
8xkTbRmpV2rXJv6mBgc5ybw0tXfMc4dG+m5P2yv+rQxqvLG4eJnnR5un/7D4osZqoylmOnFmg9Ft
UaApoK+QaV8cn6ZxJoGSEM3FZ8Y34Dpt9FOYoTmOJWdebYXHlQyZnwIdjBkHKETaEp61AhyP+3YS
ctnJDnZ4Nz8Xc480Xn4aImG1/i3MGkLhFkXqsuqGJ6Gi887MFOygpXksvRZIjTOKYHNQHev5zxw6
bgUpkzmhDYh3ZWdT2olyGk1Dka+ef+nQKhBHjVu0wLAbUqN6N1U6NuV0vcojwOZ1Mv/e+LyXkZsL
Epkh+sIkK8iQna9ollZQYVFQMFQwHgzyEAY0j2N/N+KHa061a4zgYHSow0PR28+fL77ytIJbC+ZE
OnwpWZ/VvpLBBsg9zH5OZdp9CX0XhaUQ3+qhiP6O9Z/P11vZyrSU+JAQvZiEWvaWMl39f5x92ZLc
OJLtr7TVO3u4L2NT/RAbY8nIXZmSXmhaCYIEN4AL8PVzmLemlMEIBm/JrLutpUwRJAB3B9yPn5PF
FvPzlY7Try5BbRTXMyH8bYVG5gK4IHpwQKML9OAZ5gIhgfo5+Ow0u99IC2zQ1DmS3DmiqW8js1ew
oGxB6Y32Vv/DQM7qMv8p6Tlyk8XXwG6/V2msUHpy7VWUuqs4gDqYfxv76afUARFBozaSBM9R135t
IAyz5BXdOk5bL3xQMq4AcNkkVItBvGE+tOTb9dk7FwexQJ0PyB76tJG3O6MgIxrNG69jOQRJXJAG
tWszuClLpPER1ZE3Hc5P3BZLoSfIu2eL3rkH0m/RmV9m3uOCOaJ1GDkwHDhBSDluYrQgmI1WNlDF
aUANKcG2JIqf6irZu117qLM72bUL3wB7cc9uhk6cwTmjXSbkrjiUuOd4Jp9Z9YtTM7SQwj+AYxap
zVMrouAEB/IO7HkyhtkghZ71OPHLfGF1OA2ApQ3NZ+CVQDWN5mg1KBYDcSOTZhjrs/JyF2IyCre/
3mV0xYxsYhID3U/gEsF5u8fBsSCfONgVXJLduJE4xPDOCRTq/XgWb3PJwobOGXgS/C+Qe6fzgOMz
KA+ypFgJ0JRJFm/svNt0EAQqte1QuR4UnexPRezgtG29hYq8LzdKj+cWZDh6jc0QhUVsUwM5L9cZ
xeyiRy+xkjIH9AnNlM4BpVak8FMwbDlvbG6l2y6UqyOvASkTkCf1/XZml156A/hUG6yKA6ZjDGKO
VWaonhcg7NPvPOQUDHBPDST+Epy4oBlZRpB7cPp4nXlxaG4d6E5cf4FLVhIgNYssg4Gj2ZhpyGB2
4lipA69AUMS20NsPDU6KO4ug5T8eCikcwFds8Dy/tVmernpXa6UAq1K+ikx95/kkDEDGbvEYUWxm
Xc9zFyDEReZk4KxAW+k4B6pKnXqCon8msvVFJv1btJQdA+97Fh042Cl1i953LfvngBmMivDvGJDx
AffgKEYiXKPcJgxw1fnoLbb7UJHqgCIS0/YNS/ZBXi/zoA1pztaRSI6W5uySppv59HN+mmEVAcEf
qGDQzjW+Xxdp7OWtQquk1hurJv9OubPDdQja59omd2pUEmFl8tE3sp2l0jXonjRDDxtfgQhMbYuE
vV7fYBeOY+hfxs5Grx4KSMAPnC57Ds5vLdfBHhLwZo9DxgqcOOhJtN8y0ryGYhLI0jwHDGFSD6+P
fb65MfQg0TgQhyACjHxcIuvCK5UJmAQCTmfglBLcexUBVVtyf32kSzsO4Q79nWDfgRLbYObv7hq8
tGIoXaI0lhC+Ax/Ca+7Jn5BMXjW81RbC85N1p4q5Gu7luX03rHU6LCp1RE8HDkjgYSpkKco9M9Pb
zq9TwA/qVRvwm0iPD51vY7v1m+vffE6bha2GcgpOoANG/+w6Tx2Tmk4NvrZS7CpR7pgsvgK4v9Gi
/Btp5dbBJqfH1CSfDCiyIbF3qIv6RrnGQi6y8nNTsMfrb3R+Uhxa5f0h5IMoB7HtdDpoxmtDJvCg
pK/3hjwEDeiBMqihIDXd6gVcuzPj0y6u+7sRh5+/W/ei445blQDimNUt2GGfNS970epvXQTsckaP
cY0Th/dbFvVr0HHWrpFAexUKn8ndVYJ2+ITJUKYo/so41Lxy2SbJRlBy9IN45nMvLzk2OmIViqUI
G6ff26ap40UtAf4n60O3QNsFFzcVA8ok8aHz4+5Tlm8ys17ysoAoqb/wPLmyyhdgNr5Dvf4Wt5Yn
q3BmXO8bJ+dpHB+YkWHmKC7CBY8N3Xf6NNIi9Nj1jnYTJy1ZpECnRu59XAblssx5HqoEUJEC7PY4
diVVsKuimxq9XoEZr1QdvyaxC3nzqBC4vhYfuGpcqDllO7B9fVdUW0qT36GF6Pp2vXAefCN0Rqlu
QNlDheF0Nv0qtSEkj1p9AOxx738om4Xwwxi4W4+huNN9LXtx6xngbDykELekKNBmJPg68xbnd7vT
txjFLZKKAq2ouF+hc2uN9Vp85A+Rgy6XFG1V4Jb1ErWmdnarx3TOg1xy0EOmAn24qGiAz/l0AlKv
97OqgBRAteBFHWax87PRJQqUcXEXN9mus4JNp/trPeZIWvSvkR5siLHV+AfDQgtbPuM/LvrTIXRC
eHqg9B5ng3sj50C/g8m2zgC3w2BZCpizyUhYxfBeQfmc1cF91/gERRfyT7vnhtQYWAhAheJDynV8
J5R2ErikwVEs1mVY+7q2sEu+V47YBCm/tfyCzJwVLrlLcBEYSCMPsplj2jhT7zyr9i3UtnrrDkJd
m8JtniLHOUIzcKtJ+cjjfHd9sw0n+7Ghvh9yFJGBF7E8iSw/+FVhe5RsGoMt49xbg8lkA9ajmSm9
kJQb0o3opx4EegNcNU43GArffckDA1n42NmB1HuhQOCrt8aB4EAN9Fi9SnmxgDrMzxoSx6nMAEIj
3dx13z6/bIGyHRUGtM9ip5/VFYUlO2ZCuWTlgPMys5rQ0+ixLQCi7txkm1m4fDUM57LspRHJlpbk
k7SaV6RToR+J6h/RjG+VjmR5gnJYVNvVKq0ywN999eJl1cazhA9dgeQjdT72JpBEZbNpZfcxt3r0
IzMfWFBb3pQegGgeJ89ZRi2glHJUfPr6hlI7zFi3tMps65TOPViN+8X1RT9ns0Jry5DwR2RG1Dgj
kYugBth1fTakBMjnY6K8F5+y0OUBKNB1v1l4EeBtvvxEW3Ew4m6bNua6NeMdJ5kC7tvmS/pYCgYS
GJyqIqNablkXb/W+mzkvnjtkwBf0odcEC4VVGoe3KFGlqaUGXUlLhlznYJVKHxWx7rK8Rvuxzj/m
XzWjWhOW/oxl9dW14i8SUksqmRP3OLPN4U3AjICwgDMzDrGnGzfJGmH7Jd7E64JVVTc7YZl34EVe
6E21rFS651E0E0XPbHMYEt2dCOu4xSAmnQ5pRhFp29yjqwi9H7gPREW9Ya3YpD7dusHcXF/6QCBU
hmZS0BoCbH86GjV9lSetTlep8ZmhANpXAlXHl0DctV86MZPSG+LIidvBp4HdBYEGQw3YmNPBWlBV
V0kFlmPLfLFVDJk4sdAKvr6+z8/DxzAMShxg7MJXQRL2dBjudIYD6a90JT2+T4UAkhOQJ3R4Wln7
mENbjZro9VHpkRvG08zYZ6EUY6MiiA+EJ8cVdHT2rYnQKyYBQSUWlI+pPFAz3feZ9zHJjTvHYUcf
rSu4DR1k4S+1AStupceqb+9wS90SL0KFkzRz9nTxpVDvQxoVIhk4nZ1OiNmyuNY4SVcZzfYJv5UA
U+gt2Egbf00jNDqpZpdH1Y20g0WgdYssQCZU9veZrtBcIksg17wZ0przMskwUUD4YYvjsoZ4e/pO
HmcZcTUNCtQ6X1O3vtHMPvQtVAWIe6/Q0ulF+hL3ePD2qwMYqOYyb+d7EXllMJ6hvxEJbQTD0/Hz
0nBwVSzpqkeBuVDlWovunU6f2YvnM4+egaELH4cZNDJao1F6GTil2aOWrZcvTflY+riFqiMEcTYz
++4stCGtARwDvDBAM4DmjPadXms2ASthAqnDYlGjysy0l7qLFj6kSNDyLtbevYjIzKjnzgODDuTI
DmL6oGR1OoeF0VKn0L1klbsAiXM+sGAudI1twQx2YLa30KOZs9IwX6ceBCOiswbIUDTZn2W1ZW4l
ehEn8MeV2g3FW80sH8xIbZibHFkbzYTMC64EYCecO3ChgT2fdcBzcBkWThZRwN6HKwmY5l39AI20
+6rz1hImJIJqHdh1DIyE8zKzpoMJjD8WXKoDCf5QzhqLhCmwTzZp7VLwD0YrBtC6Hel3eorqdaVu
iG8Cwsw3tqUOiZkuVNUASdmkM3Z6drPGvhrYBtDfg7111gesJ20e5zregchqUSPgSb958jP31kv8
NdR+vqZB/5DWMwfGS6OieQ43kQE/i8FPN1ZW4wd6jRiI1iP026hF1ZuvEIN7EsRflUS/Z0y9tNHP
6xN+cVQHBySo2frnIp1FY1oEPoOueP7Tiep1kvcvhtk/UOZD77d/hBzyLZltv7iwyMDEwjUgXp23
jBFgUB0/wgQ3tb8xsmDVt+rFx0WUaVhYu/ng0a/XP/McCYEANbDYAnTlopdnHA5IkOLYXQHEg9zt
Pm2CI3id6RB3wOxg7yzRPkudhx1afOL0Z6vjDGKQ7iGvfyMGgE/dwMe7KNPijUbXAlBZMiIoegQZ
OJ1svX+olfvdLdKjZnUPpNUhZWzfYrN/6A36pQ/mRLouxCCM7w5IeqRpkRsdeWfT5zgXdTjdqbRc
Oo5aOsUW1DebdlFFUViWUJwEvbALdTAgXedcy/BxI+vGWWjQC0Uh6rxAx4KA1mifxckLp5Qu7R/K
9CaACGTiZkcjtu6MxN8wk6xE461hl0c94gvwcGw0MseocXFDDLUPbHtcfc/kghzNKT1SSJy3dbkF
52Beki3STrcmyIZri+/SRgcsz1+TvLqJi+BFAUxc4rZ4fV+e92FjX3oAW8IKwLONOHZq9ZyAPT4m
A9+3qtdWJu8hk7cqwYk4aPWmidxypp7SyP1kVT5QxW21qd1D6S+tKl7ZBWQ29G9Opn+2zRxM/Y61
TPGIRqkZ3/RWZB8vHA7n6EEepBoQ/U5fU1YJA3dbRFZuFdxVifOQsO6em+5tG/e3BKjFtDNjoNnJ
yskNHUKdDmTtUQhZFEH9zec6UCnFAYdH6HyW/K7VytsuKR8py495wDdQ1VnLHqt9F4joUTOKH3YT
eQsp2cFwQcHiA/nKiP3sIuautSa9zc0KiSqUrvwkmJPUuxDgUR8Fnz1KBoBzjz/VQF61dAWkCAYc
aNEBVhxXaweaVnWNHvlkIQA6vr4JLgR4hFn0nIANLkDnyegcE0MxIM993Mib4ocs0gcXnqmq6SNu
E/ed8mbyIOdlmmHLoa0a2kZongWL1+laZnaXpmiZhfBGbD20Gf/iBf1KqGZbWC2I+tGBRhs7FGjR
iCFhV8j8uRcmuhcqAx3KoEZNsTNraGVcn4QLgQhZc7zN0AWDk8doEpIiKqjvQQ4kNTTsn88pK/ca
q9dNBfavtl5HaB6s55qwLpofuiRAAYgMyXD7Pp0LUyNZ3UMmZ8WTbq+V0U8QXwN2yT62zK2x6vJz
Y6mF2bv72mcbEfVLQdw1g9ZCLJrt8F8rtdHzXJnuACkE2gCV2gLKV9rq+vRYw5uMLRDJUqRw8LLn
DEBdLjhB4jBZtfJW97p7HzXhgEb1MpKGfrCyz8hgfvArwY+iitBFWQcfpAdCzNpB900ToE011sAj
m5YrL3juVUPWpNEiAFsS/I6OzqPCQ594YqHPSgPPfO4PRJfQYEgji+0DRdEeKdR3j8mNzM1tUb1e
/75LVhegrWCgGwbQftxpXCVpbYAbGTaAbyMIDSsnVa82Yy9pUxzQ6Y1g2bmb64NeOuqiNvhr1FEm
APLtlcWLPlmhtR3iWvcgnt8DqRf15bILQHgBZUevnPGll2Lg+zFHW45qioJ9CqQRUs+OSaohgxPP
HGAHCz7bKw7SKMMxFieeUVABnzyv/BifZYC8JDaNz4VgSz/KHyNR/7MAhnQVKOzAQYj+PCTYAC4Z
jVUXJgOwNB8OkBHcQ3dkef2ktPq1ot2xK9QNRML3fRzsNb+8b7vq0THMO8ssltJ6QqVuYXbmBrT2
O+aXR2qbN2ZP9oYBPPw/Wuq/3jN4o1LHoR6V0lNLd51M81DzwNFDHhN7b/hf63pfebvG+dGgMI/Q
Rtrn62O+qcP8WofzMUdR0ypjrW+GMfUcHj0pb/PCCYNvWVFsdK09AqMHVZnSzA+ZTdZJVqEeXt4S
9aiMY4+CmplB5yEyNmmB3rnkWIPBgds/ndQEiVZ/D8jy2+v+17f+v+Mfxf3/ezH+n//Bn78VpayT
mIjRH/9zTL7VBS9+iv8Z/tnfv3b6j/4T/ihuv7Af/OovPRcM/xn/ysljMfpfb7f6Ir6c/GGdi0TI
h+ZHLR9/8CYTb6+A7xh+8//3h//68faUZ1n++POPb0WTi+FpcVLkf/z1o933P/8A09u7dR2e/9cP
h2/884/jl+yL5MmXs3/y4wsX+NdG8G9U/awhuQx6FNzg/vhX92P4SRD8G5kJsCYMMhKoAQw14byo
BfnzD+/fw5kTyQuEPCTr0AP8x7940Qw/0v+NdBWuKuC+H6rrA3rhj//79pM1/LWm/8obdl+AY4P/
+cdoD2rAwQ1gVCAKT/d73nrIYMN570A9kmxlLqGxHmkae/QkGgREIMHokNum9to1yt7Gum09IjmU
7lTsg/BOacXe8gQyVNTyd1lXOXTJLAYKTlA2QR3d1otPpjTTh0hRz11ZLhq0QQwBoSxXVSlcdSKS
XeeRfvVu6v/6vPefYw0e+ZdJ/fqckacOGAco1W7snR8wkP7g2uoZwK6lfrvEvTj+rnVlkq7cMhJs
JbuYbqEi0q8Zs8FYUZU6el3qNglA0NGUP4ok8V8Uc6tm0VQ96AigGhyhJBOY2TFijvmp03z/No2S
7MkTRbrA8mchSSw0w1tlz774gNINbBwNucv7Jv2agnryoWl9+0aR9B9eGH998Sij23WCA49HnR1Y
yTJvYftKfEP5iulLpLr8DyyiEh0Xhf+hdzmqt9Th/n3uFMGeRaU3h5s7zRz+/RJjmqjeyUXVobly
Z1lKu0elyfhUBTz62PZVpc246NOo9WuM0ckv0srecXmnsPWs/ptnyfxrUmv6kydR5wyKpM9mEmpv
b31hE53lP6lnJbS1LQjialkbctZk+bIG48++pA3AJK7eaQ8a1ONeUnDaJAunjnVw2lT6B6Nt/K9d
S9otKucldGGEHUC7rzRRO9N0LtdI7IjXVosZ2ILiTM5EEviQS7v+7Sj/HuOhE+RfgCgHhMAJQea1
IVlwf92ipmZ9WPF3j27qrjYjqUSYy1fN/UIMte70YMGEP3NCOD3Z/VrW4ZveDZBCLsvuukaE3HyO
GmPN0x9Zc++W/UF5t3oT/+buGcXYgCCpQ6xKhFFFFz6YRjL9GHQguCzg0f9r5Fnfu54pExg5Us+W
MScuBnDBdBMxVOCUAqJ/7iA19fixY3MzKNqzQoSBqlYaUMmQocY3NDOOc2qZR14khTqn8vxOhFqU
LdL61o2HWjNd+1TOWNXEB4x7HljOEoZsOQ9xln5Q6B+0DfYSBM7MtfX0kvz3NhoztXDQ8KGxgYiw
dwFBxxLUlr43gmddp5sgYjMn56mPGEZ/t1nzHjg1asEaoi7xP+aiMPbCzYNHFM7jn9f30YQtj3tk
+sbUjYhhCEFalJgcuwq+WEE311c59fjhy959QUZbw+0CbFMmUduu+7pddOhznFnkiW2kj4w5D/zM
NiBKE3beoTUGqC548GBlOU0316dnagVGdszBOc/bsoS76PWV2/A1o8W9squn64+fmp6RFXO3q42s
p2CFNfkTK50VlMhn3nzq0SML9vMi79o8EWFpl+sa7OHgB5yZ9gkfOr4VKy1pLS6YCNO0k68RS41t
hBFewEtFtyXEmhaANRs3cVDMKV9e/hiwO59uo5oiAUUUzK1j9VIZMToH55TaL68witWnj7Ybo4tB
FANXxAHDJBD0rAWy7HOZ3REi7/88BfpbTp/fKlSVyqBGFn9JdtREGmOVf88/petk3S/sFfo9ls1N
9K0BH78L5rIFUs0rsugW3mqOnm7qCwfreWeDrIxA/VxzHlYESqEa/+Th9InsWnh9D182QtQDTx8v
iR15vijhaVuwAQD4S8H75sebJADBlOchlXB9nKk9MPz9u8+gZpu0fhFhHCmzZdSzZFlVhjUTsC87
dDR0nT6d5J3L7ADbAF39u3IQbTNe/KRbJY67jK0Pv/cJI3OPgthX0gywEmYtF7XIPwc1COp+7+Ej
gy/zJGOVwPz04IRtebTNbO+3fAm0/0aTEyQ5WmMqHsZ1VyI9AGFoza7FjDuZWNhx47/REAuM3Egc
uMo/uGWwyss5Fu6JvTnGP/cF+jtQNOahRkDIodt5aNb8LsqSXWV0v7cvx2Q6pGsyifZDHuoB9M39
eMWrORmBqdcf/v7dlucxibu2bXjYEn0tK4JWrHjb5To6KOL19V0zNcTIeivumLnqex6aTrFIfX8p
ug+08BYVn0kwThiWPzJb1MILO8qxurn4aKKEIKm3aPR7rn5CRWNmB019xMh4i8zJCeHwcHX0FfKU
YR7dEr1cAokwM4AztUdHlqsx3+rzAhaQ2AM5BC2QtG46e8BGentdWujoEwCeYye4gC2qkmzayjB/
poTad0h70i2voNLdGnqyQpZV7TlgNA3glrHzsfF7/1NsNM2yU5CmD0qm7ylncb9Mk9L7IjsZPAUg
bd9o0Jz+oPNCLIOELzIHtAG9EbQ7ZQltFTuWs6mrNAsTYE8ALfJjvmy1zNyh4aICjQAg6UCFC1QQ
wQvZa4pByD1HxYzU7V1sBWQfd33/PckcH512Pm/ogpam96yhw+rGijg98l5DDqUiLn9BLl/dV8zO
X65vwqnZHbkuvU2hz9wiRgKUujQ1Z6UjSv7eo0euizOD1VYEE4JM1qOb5EcwtM6YzmAi5/d2FK9O
rdNSneZ2w86mxR1xoXgu5TLQP/7We4+xz24WR6LU8XDcXcqFkzRfiTfXDTQx3d7oSNJY0ks9M4NK
t1HUS4OnqKdINoPln3r4yGd5Iu8V13HxQrX1BlKNu8KMfs/Tjju5VNlE6FbLeWj7db+EOhdoaQAU
nVnOqRcf/v6dsyUq9/OGwMRrD4Bbo9lyjf3mo0f+iSOwBX2LI5JqIFagGWAmnOs9mtqEI8cEbGMP
rhKTh7KLVj5JwIKdrUxvFiMxmOClTT4yTa0N2srSAUKJU0E/tm1WrWhWeyCuqMwnO4a8Xa2gM0F6
GtwbGeV7RnHHs9DWOON6p5ZlZMA9r6lqWorwWkXVoYijZKMBYTwTnSae7o5smPIyt71M4vPcYt02
KCX7c3m9iZUZt/khcBNZCANOTYtAKchWlVNDsdheXXcQU48fGTEaJdGkCthCyJwIFCLFa02ibzrR
ZzDQEyF1XI6PmJ42WYpzgZubB5F+Yn0fxhQEdtaMMU+9//D378wtlW7d06jgkAdCo78ntkAjr1UR
fLk+PVMLO/z9u8cz3teGM7x/31aL1L2p6czETD14ZMsAsiolnI6HxoBPGCSNZtPaU48e2XLZQuaT
N3g0oq2rt8vckOvrszG1miMrNgwNlYjcFjsL9CNr4fraypGcbYhn9XellcU318eZ+oKRsUJiWDmk
wqJWDJJ8fVw/k6IrZi44I7DY31dpZ2SsppaXTVbFHOpZyl0XuYvODs+NUJyv4kWHg+ayDXS5d8Fp
cDDa2grthHvAq1RziskTZ9kxpLzsLZtJi+E6oYyb3BG7oo0fUZX6jIz9jU28Gac0sVpjMFxilWVX
6IhzRgBUeGyGCcnvJc6LaHuaWahRJ8qvuRyFacjpgizPQLQTXcrIQndAp9YWUAoVBD3RWm+SB4tn
2dco4+k2rZm+Rf97t9JQa9/aSrVPoBDWv0i/jQ+CcpBjt7G7V7GL1AzzWQju0vag7Ni84Q5V+ySA
/tn1LTbhN8YMBdKnZuUxvLiZANZvHHACXjSKzuyxqaeP3EZW0KxBYYuHUfG1AvJE9Z+Qx595+NS6
jlyHTNBZ6Dpw2Tw31jiXrqmef2kl6PRMIWbc09QHjHyIEWuYEC/lYcrdo67yJ6SzkKGu8hlPMmHh
Y9YwFJQysFphb9ZDa5gvcnQtud+vL+3U/Iy8RxZXJrUlzAvYthvPbA5RTeiyZfKuq9On62NMvP9Y
kc92iFOhBa7dZRkpn1uwyS1l69YzQW2ilges3mnYqWTAqA1ezl0VNKBwz9Ax2jbaJwkKtg1I3bWN
W2XxBkg3gKN62zg6SUTWRaG7K1s63c6BuMtD6ybVurV6qL1mugsKbIOsc+CSt5JaxowVTU3D+PSA
WqxfObLZ6dS30dQErTwJ7z2z0Sf85FiyNUK7g+uCZwA26lnwYho7Uk2Ud50vvGUFAALkugxhzmzJ
qdEGU3gf6s0y5ZLqZkhLqz82lkZuwWJY3jAoMt54uYf+Zq3z+t+73wzAivejSZKUGtj1RWh7hb83
mzZYNVFnrn5ve45cRITSqttCLXNHiKgBtenM1y7Tuq/Xnz41UyPnQNCbwvPWN3DmKkD3Y2xzmu+6
kty4zHjOYzGz/BM+aEzW6nRuk2kEV8C+yw+Muj/TXHuqvObx+ldM7d2Rm9DKNigTcGeHWrbx9R+m
nJmdiedao+OFE8gCJU/fDHvcd7aQyfjkJ6U/45enHj5yDEKJPpe8sUKmfBA+C3BAE9BY/daMjHub
gHp2UF7DLYYV5aHS0pVR/uY1Y8xzRlVel2ACBWAnF6Dx0xtPe7LRARN2FaRFfu/1RwYcQKLSFVLx
0InN2w43j1VVSnfGokatrH+fdMaEPnUmolLTqRW2ReBtCTK12ybWAK6jFdyprenxtkGx7Kmq3CTs
LTPfEw3aY+BB1dZZlEdrs4yCBUIptDh+73tHRm5xPY9BGm2FIuHOwm0h9AFQ3O76wyeM7w2x+84b
xszUi8CkfEfALQKi3rhtHrxG6S++nWQfro8x4Ufe4FDvxrBiVrS9FtS7HPztYeVU2aNuZcWjjbbu
td26oM0vzPr3IvZYvdMx0GoWiNgKZR1/YIWzkWY28+iJ7xhrOnIW1ZlFXDOMCMV1y+61pa7cYtEL
+skizdfOENH6+pRN2L85sn/LVA4oFGwztEsAdZIAoifCNze/9/Dh+96th8q1DhxzbR1GtrQPqkcP
ja3MOSzI1KuPrgq1dCHPVTdV6ILkOmohednpMy8+ceJ7gwm+e3Gja8xAln4FXH8arV2cWdcZlOW3
kLgW36u4ncOrTy308GnvxolMoWQlSB32TtIBeadBksSBTB3LzG2m6ai3GhBUu74Yb47lQsrMHJl3
aneZMlNVhbpIKzBImSm1FnrdknVQBHG7IHZhO4uGxc7RssuALHITcr2VU7YHH0TRHzPfAW2hrvk/
I/SaLCGzZd43EFG+Y5Vk0JbSxR6HEBy+WYZqdYqw3digvbetakeTRPspaa3RRULNYK2pun+x0aC9
aN1W30DK0H2JTegs+V2gXsrKJKEuWTQn4zm1nObpNJcOAgM6muswSYS7Nl3tJ0RNHzLP+AnpvM/X
p3dqN45SGXntJIqAnzoE/IYuOpKA7Tny5ggqRsqPf0eLMQUIFCqIL2tS7FDRBnkPELbrwtLyvclq
esPSPP0YECNXi1SUwaud2dFd1iIxD71Mta5K13oG6iHzljF1FD/0hS3WKnK6bGmzpNpSN9fnAE4D
KPdSZnYMglRdZkqqkirEjWZXoN3D1NAyJvWDhMwy7Z11kGSvHqSZGLAFbUoXqqk/BtVMCJhYhjGj
nEiQDSCCmKFV0eQxixU9BKglzqQnJux1DIkkvsGFxpD58JKg3yiACu4JR7xxqyh4AMrT+2D1PH+9
vqOmBhv5N/SConILe9iBH4m+RrxLV8qp7GVStPrKjpIanHBBHV4fbDhMXnAOb2zw7zyRDkbYMgHF
4Y6mmn0o0bG+BBM33ztJPJT5PLVDc3i6ySsAXIgRz1HyDmHm0rAjB+hRZkKf1NB3DIG6XHi5Fv9w
o0ase+nZB4h0IWPGNe8BLID1zEXp7fR5acyRH6QN14OmdfFFHTSLSs7FEXhp9gQ+b2sZe4NeZeF2
0ZqVrbe1ksbfgOff/+ykMr/hZZeHETWiFcCuOSqsxH3MkpatQeDMPsVdbgA22Gd7JiINhJRm762T
gmcvfUL6FxkF5ssA3w1ANOcUd7lWqPteecXaoSwKcRxMj1LEEHZTdRShbud2SzDSFNATyKu91TXO
EUJswUyMm7CUMRKxdXO0UlJctX0vMZa+YUE6M5bOzH6aOO6NgYiOoAVv+qzZgZwEol19rl4jSyUZ
UMJyri9tYvOMiWM7MzVBx8ObXWFoplz03NZvRVmnD1D57iHdZxXrXgVyyYiJ1vTrdjLliN+IjN4Z
SqGRSLfbFtwCLdjzorgS2LsmOPJrTYEPzGZE++y4HV2XBkScuqQxf9hWmhzdToknU3igKBaW44dB
3ppLOBMQqoAxAAQapa5/agwog15/0YkFeEtWv3tPWha4UrtYXld5/R5F4aNIIFUhpNcvr48wEVXH
JCpEz0AhDaj3rupMA/REpncEXaz4XNrD5cRM/xmF39+hbwwFBXAS7bt50+yo0WvPXm2jY5BYFIA7
nUEBgRrmZ8do7XxppJ1x62uNnLsQTXyhPsztuzmMmJlFBULjTi+MBwreN93MNqVlrwQHjcX1WZza
xCMPGDBW9X1Mmp2ndYVcWjatDz56gaEaI1Nk2CytsJ/9MuIoF1FAktbXh52y/pETDHAatP1Ez8OU
kI8tvBO6roy5RMuI1evXko0OXEHkt1ZcQXOvq6y1DKz00DCpuRBNicFTV3PQS7t1Uh+iltYrFK3A
t2UVZZjlORpIIDwyS7Y6EUP10amsoR4hDURXQ8aEtkZzhLGVgYlA47vWPe87KHU3cb3mIEdZQeXS
Aw+2rrZtmXlryKimG6vLnTDNMjAN2775apr4f0Hner/lJY0xRjFWHnFLcAxszVSKje/p1aYlqg7R
CDCnOnDZD4DI4HQPY89kghS1vi3Spg8DnrTrALi2TR2zOcDJ5b1kjDGKysONXqiChSgXrJKarspY
zljH1KNHG8kb+o21Fo/uopsE3eWknuOCmnryaGf4TSNr1dkZQBtFvat4n4KFVVkzvvHyrEMy9XTW
LYBPgRbEWSH2wfwSWyKFohr4pTozm8uATSSQ0AN3OobgojQlqLl2XdSYr37EIREKPRxZgLC3/l/O
zqtJbhzLwr+IESTowFcymT7LW70gJFUJBAjQAXT49XtyInajW9Oaip3nrlZmkjDXnHu+FTY/iTll
QxR9UA4f4gKGx8tLMo1ggsusDTZMztPeD1DwyTkx+P1fvLLfxoX/d/OjF/j376Xqbo5NhaYuhR77
lBiZgsQFpJPME5GqolobvakVG4uGSDDuwlnHQ+4x4X+lcPjnWBauIX//Ao2pURocqvUw2DcbtnuD
GAAtv8KwW1zAu8ix3IOY6z8fpP/8pmFd+PcPMxMzywr6w76Fh9feWRPcNKnWh7QV/ItT4p8PMZAd
/v4RCYt7PYlV7eBG2cF7i3XwEE7XUDyDlTrtI7hFz5txjIMvftIfUjhY9P79A6to6EIte2j2nEx2
pp7SD7bMw0uSsGXDmkruWzCmCzELmBzgL4eDWkIJm9nYbAhqCfDJl18SoP75Ev7XXOhfL2EXDZTH
yTDvvAgA6bYvMfCPBuua11+SCK4P8t8zAhjr/f33zmbVrmJG7Xw/9LasJiuqBJkE0m2BL5ooYpPR
SzxG86NPwf0tK+S4P+Mhcl+J/f+gxof35N+/gVohhciabt5F3L5z0j2M6wRLmSdopw/JpHZD39yG
M6DHndk2bVR2QC85MW5Jyn9hBxchgRm/z+DxFJbC90G2T1F0qYsR8aU3q13c1180DP6wGOl1H/wl
JsJJAmhg0KrdBFdGgDpNewItlRKY4LMPcJnWZz9z2Vcduz9EEjCm/PvHCT+c6s4NeDWxAnuhi8TS
5l7P2U8JjeOtlxkvzNG6Cz48LNofwRwELMcFFzZ734/GMpjM8EXy/xu3+/8ONvpbzATIXqWlH0+4
MrDncpjz9AnIJtFQjJiI3U8I1U7Q0wEUB2Jq6uCPFEKB1vTQRvfe9Iaiy4cVYcLh6iIwjptE9cYy
eA74eoDUIeKy3yIiMXuGS2MDW5l6o6GeK5mX6J1lRJ77rOtfrLewx7lywAl3ErhSUuM4+GLn/+Ew
+93go2t562EYftwt4MvuU83Vfow8WQSN/Erk+c/x7r/ZSfYeiZLB+uNOhw2DnapoD55b4wJug94u
XSr/BuBt1O177yt30+tS+afd/dvxqabYb2oGz8Sax9/hapu+wb7kq9GJP2yH38W2tYP8JBzSaefr
UBwbPaYHL5oy+L9ocxFMyvvIrPaL0sUffsnv4ttFMxNiplXtwo5sswErTYryP19jf/qnfzsCs0YP
jkmudwI9/6D7KdAI+O/+5d+ONhkJsYA7YHc0HvyzTxgpFrO63X/+1/+wYn/X3kazM7Pn1/OuQ918
Lwcyb6ARHLdVGNEvfsAfVuy/eZD5YwNgIPwmIfHSt02lPBinc1zBxjl3nnDxHv2I6UIl8/zFi/7T
r/rtpPE8E3Y28TAkJ+Ix7/q0G+Ca4/s3vBH9w39+cn+4V1Py95NVzW2z1B7714TlcAFzrrqIuOVw
iuqz7BLrpf5/YgX/7+D83fXdBJxxM2Iwe5hMS2B6WiroCUsLBgEIPpVX0FXLLbqde/RCjrR7rVz/
VXz2p4X92+5noO0xUHj1Drbk/iF2Nip9ubjtf/UQf9fpsmjGAEW6NLvKLkfhkS2yzWevSg+Rbb4A
I/5hLfyu1228WCRJM2FEKE2yXeP8bLNGictHOXx1y/5hKVwdPv56p4MY1iYt4B+40/0hn7r+Plmq
/RBlrphV9frfParfzoFW+pgWrpASjcikd+Fq1m1UxfI9RlPtIebrVxKiIP6XMuIfTvzk+ij/EqOg
kmI1wwA6ihuy/+Q2cbcahnktsALBuq1YHx2QOrXPo1vVnkN0cswCuR4FDEpANVW8iJEnmyKY7fwK
648xJwnMZoLHhTfbhaktm3/WDpUgOHMTAhyPQ8tuUtlJg2Fo6nFn2guMTPbBREq3pAVVZJMJoICt
KlNMkBDV3SOM2A+DuVBGXxL8TQRfRxrw4+p14JM2HLTPuC4mtOUCoFDEXIYdyJO2+oQrPkYyO1aw
uEMl8VpNaSDjXrZdtxRicccuELu0ai6IInJvfJPLBHNsNuUyyOAURg6ceTX8L96rFmUQQOhyYZ6T
DDTELv3Qo39uagjzOpSv/UXlcD0vvEjmC/O20ep/yuTZa/m19XRM1wBCsGmvrsNZV1GN0mVsH5Rb
be4b1JLAvctt356Ic090nrfakVuMpG9ZdFTshw6Duyye3yPT/Vza2wmRjA8SSqDuZvUrYh8CDoIy
qRdY2cn9GMgiCwZM+8+byAwFR95B6mg/8OHM0/ETbYO897rCedkxZvsEzt8k3llSF2v2ZJo0Z7QH
euW+Fm/exIpA3yorn+o22hlX54w8hczlHDCWthuLNXgXqcNCgJuiSbZ93xxCgYhMNMmmSgHpQYGe
ITynrt5w9Tk3/Wat77XP7zHluO2v/vCthrkTegQJLeigyyW9oxE5zqpGcCDwVpYfIVg+rW8OLFwO
kg5nKOTzgR+JeYOTcZmoekfggqThoDdnP0AHYr7d9I176GladIIVVfjGzGfQh+jSniwRx26+ZRk0
zSPs8Vc5bq1/WuxLQvQpZgSG3d8Uqe/C6lPP37RkWJO3lYDPVSS8jea7FQ4dCPVQJAZIa40PYbDY
HN6i+ey0KlKLg2C8H2AM37NPNK0Ly+KzjttpZ8P5kGDJJqDEeTzZUwYac8ueovGh8eU9w8WFaB0f
0eV+Fe29bNzrFHZMxN7Dlul2yNpzT1mB4B0W8+Pkcs/Kbey3m8mAbJv9aPEfl2g6R3N1l9FfNjV5
PJNdBd4wMIRY1Aojw1ERdQEmmFGbE2LjSZD1orHoofPjYmsI3XUj2tlJtgLSwN4xQ4YUwuB/gBPj
RD8HROkTdbiF/PEJdpuAuvENHxrE8DF8Gb0P19EtovXSWTTku4c+jQu4nOzbIY6QhKJo2MXyFPgr
sq80D1i1qzLj8jC6q8YMDMam4NWTTWHUF8bNuYkwuNu2nyhF5h4M81J663f3bX1naYPcfr3tUgeU
MlzdbXda4Lm/QDDLFNzCqkO7YrHaNJ95gxv03cJCr2ndtg7HvbKidDNGnLsFIvfXIRxuF+feg/kc
CBzp0Nyud0l/Y+u6WOqpQGWkydR35jUn66GIHmbHlMijHGDQMqHh5eKyb4NyIOkGxSGYGfEjzEF/
BB2SXzixsuEmjX+oTJZejJG/6Ue16m3rhVtRB2A/a2xW/ZTCEpaMmCyH8KuvK4DT8NinqIzT+Kdr
YKikAS72ob5UOsc0R27D547xwu+weeIfifhYyHtFbB4l6IDBaw6Wq9B54I26esHo2cLuYy/lxbL2
WwaYc9q32yl7n6ap8Kl8nfhlcJgQXPB7aT6tLEdYjnWaJfuKxHtU8je13+/j9o0G4rRwuov1uyLo
IgTD5+g0aJniONOQwMUkKCxlR7u+9f24U9XO2vbEl1vfTU9Df2kGANm6izezb5OPad4K90xMjk2a
FV3bXHziA0wSFlGEU26VBTyT8gZQDaV5USeo05FhGyKaFNbceqtfuu4mo8jso/dFq7wFPoJFn9eK
qq+6rdd+LOrOdMsmSJsXXr9FPCgSwHAAT9/N9bphCtoqrIdVdKfEjsfKD7cTUENzo0FwVOVafdIr
O5B+b2Xz0ilyWdIh7/h8Xnu8EtTsj13VAOs8lrUasSVJHg7+BkfDrsdR0YTqlvXD96Cpt6TC6h7t
jEtiuXgKxwTBnPRcH0CygtFj6gpFSFEp7NAl2fNOggTKvq3ySRugPeDMXXG37fqlqGIUKFL7CdnC
AdObBUaLd9C6F8mAjFBkpTNLLsNXf+aHKmzRRGjvJh9TZdxAyXzC3GhJEX5j9AEORQDAKFn0Idmp
/jsZv2slt9UKjHNtMASNlYtAs/MFDrgL1/joWvysK+Ty/hPpYl/nMEqBM45Ps+FVZKMYcbA18ykA
SgDjp7GEQniA/dUphQMQzWFNx25A9SI3XV0BYzv5eIT+FMeoyVX6058n/5EYoCPB0O4eaviSb9WA
XwDpuHTA3S7mhLraeF48E4ebuGPzg664vIzVGhxq8C1ws2diONYoO7Wb2ZDqKIJE63xNuZqKaBX8
5IZ4MLjDJ9DphyAol5Gmm6ypxR4zXuj1Ybor+iWFzA4KU0HYmVARxrkvxUyLHn6n4H3GLxzgs/NQ
OXPbsQUuDLFK26dqab6PwtvL3j8niz4M3FOnIUTZvDBoSN+trQYJAgrn3YQYqeSYJSyBF/BzTPv/
0N3yvGbV9fpsp7LjKLGr8Af4NfIEo1UAnghOplb4OXcYcDPyF5yob6KBFWnQ7l1qTq0JXK6E2U5e
2z5L7p+nWJeo6uLxtckZcp4ZGHDxxplCRcXUs734kdtadAluhmW+Rcu3K5cYLWHp5OPSw5EB48Jn
Uo/bmozy1KbTUMQ9oXngiIUrBMbVZOi/Y2ikbBVsVH1l7+uM6hymaFEO85zneKXJppbzfKqBKVSZ
qDEpjQNOZdPzXFWvYsj8QxM0Hkxwx42mCcshyMbuEmCTdNNrQIKDUPZxpNEZfvmHsE29LaY53gS9
dqrbFLdnArq3hDAGTcEEdfkeCp65ygM5jACfo8AnO/kwE7MBtGLfBtEdbH1v+jrbi9DbdKP/OvUN
SNbIogLM5RYBBVvNra9o7dVgutA3m04ZNNywC6P9AeYJGqPaQdlTxC0w6g1ruRWVPVETnxpUyaka
mlNvfJUH/fpN2GXZwDvqWNlI55VkR9PU/t7jJEcp8pm5jBcqjj8wr83gkGsznFOdDfJmauGMMvmA
ZoKkK7epa6OfrVhdQeF7t69gviegPORVXcoQlFyYxVIJ9VTWIa7wmFv6fJJhVZXxOAq9hYSbNA+j
UakuPBohCTLBgmurDbutn8yYfAsrsz5lIW9elcuG7hSwaU1244r6Cf7vSH6maDYqMCxaINAyL7j3
6RqeQHEZrwi0YegRd6M1lI8Ir36kLKwxrNfKvkgAAe2xback3ITKo1tZa/9MO4VSVSZlih5/aC80
gEPgYCh5sBbT1xOJ4XGDf6DAfqnDbcro3O1n9J6+B+Ta1Z3katdcD3OyIbTHJEZdu2eMsiaq8OY5
GwrpXLYzg+lETn3ji20GluCxHqxXoAqII0RVC/ooIqhTHLN8GE6wflBd2dfeAAtqPLXpZ1TPstpR
D2ShaA1pvVXUBaUNrTtDJQte6xKD/NfrCqwCL+AYTYinRWIZjmLC3yayEPWsy1ov1UWOSuxpNY4P
s2fwHNM56ZJjhK4HIpoMUzg5CZK6x3GpaJBnEWLULoM3bph5Btd73bP2EOmsa49jSGp7mBbMuhbh
WvUMR3UFrrLgi2t2qTSNLSG3+EyV3z7CHlTFm2yF2fS2I8jhMM7rKZ47DvXMpkGGDOPGiS3VppFx
eos8GfZgAhEMAg0d9mcNtU8xg+s05ODvOWRsEKYFYJ2jFAHRe++98KYjN8Br9feTjYLvduzhs7J6
GBEzga8fwE1x/VHrTNU5wCXo6yl0ue4SFth9hPW8y5CjnWKeCsQsMP87Tmnk4NkTjNmpgs5zH8aD
fEYrn9623WRKrtflocOLWPIuipb7hDWjVySatbdtC6JUPFbBzsL9t+yy0ewprLSR9K3hTWTS/gLj
HLVplmV6FENQFXPk/PuZI3EpfNzkW92KYbfydTiiBy5OOiFw0fJ71K4oHZLPWQYwcW/C9Aa+p/rH
4mldtiiu4zeRpCnINZwMp2gA+7Wr6A4+y1hhDbFmm0J2vtOMxzj1xXrD4mg4uSq024QO8JwGvhZe
GnEULLgGYEiI2D+Neyg2srTuzrOM8kQ18H2SByopl3nTBLSECeZ0bKu+eRzriZ15M/Ot1Ik6GcHn
J14ZtsVqn8vYr2vs9NlvfiG+UZtRmx+rGruczfZuAXcNYT06nbE3jqc1CY9DI3BQ2HuOFAS45IUU
KmTrJlhTCOc78StYu0sdu+qbjOfvLmXITQFQ2VQDeyBk7JHG9u9wCePFWDm+nRP77NdVW9BamZse
K3hrp4zhFdkJ3hqRX/r4O5zQw6sEtgZF8+bFg93b3rAxhqA/QXziB4fWJOFuHMZ5TyoYeNOe1Fvd
uAsL4+XE2MiKnvr80qaiKmTvQvi3iM+e4VSSSfVKhgS+erNsMaKVTfCyEvO2Z1rf1sAmnqll10n7
zpVTRrKNgaIElIh12Ux89DbBgEjcduvjnMXDR5Zq+uzBrxHgo4jeYBOugFQaWtSN5IVt0vFx6ag4
ZA1Sw9ZZWjie0m1rwqRMfckeGAbuT5Gp+lzOeCqhahRC0eS1HQcftm0NK6Tq+nfGiQdvdOK2YWfE
Ftb78a5BKlhjXqloVxptKCLtMULiSWKP5r4AzSOFbKxIO695mqqKXawEWxszhA2CeFblmY6nI1R3
dY7Wt8qtzth5IUocSWfmB9F6kDFzylEb0THSOR6jLDO7z7WD8g5jsa9WhQp9TGkeWwxjHTTRbuda
NUOFYjwc9jAhSWKhL55N+gIslwnGNhMgh3R40h3Ha5EV3PiFAxZbi7KzYoFGRIzfomqyb2rxU0ym
97fyen6M7dwVmDqbNkmVwn1VdW/OgxCXxDAw7KueX5gbkp2qmwxSazxkpGHhTTh38uIPGHyzTRiX
HCnSrT9k1dnWS3gO+cg36MfSHK7W0M/GYPX6VcfB8Qm0t5GLEcWczK+KRPDjb6alyEC4PVFY0uU9
md0GKtL50nD9S2n/aQzH+yWIbREwdSfG8ac/ibBEXH8PZ5lk36yVg+ITLGSIGsRz5WcoRcNaLU9k
+Kxo2jxGGOwsTZBOm3ZU93bALapJqHfxlHo7k5knkI5FEWrUVPBDwMFZaV+unT4OdqSHufJZ6S1g
iQkXbKKIYetiximvq+GH34/u1gHHlTEWwmONtC9BzfrSGBegvecH+3ninyIZmyJsq+F2tYH/MMm2
KYT0sCwDehDQ15caHgSlP6QcLhCVLP02frGJGi9VtADnYQNY8ix9tE+DrkO8P78MaHzBxh6Y0gkS
zlxO7hRU8mYRGcUtloz7acySYmZedqP4wAucb4co6byTyMCF70iwh27skwNSUFA96TPUkND0ZH0P
ZoYi26gN6K5pJD0NHm4RQYNl0zoB0DK3t4jDDtg250XiLAk9nHcDoR/CeMMdvvxdm9pLExhd76e+
RdAlE0XL1DT6FkUfUpddvTgO9/LlfsIYdYHMq7sPYzd/IJkgWCCtSUkR8HH6zjGYvl6F6uYAuudY
9mvHXLkkIP7lOtX3Phh+Rdis3qfpSVqIUEUPTmi2cQv3cowjdyXy0Dlfp2Y+ZEObbUJdISLG+HZO
KoKaWx9Udwum7k4c++Kx9936jBSxGRFbjGbeNDYMPpIuxdxpD3JJp0R9V7WfdRz2ez0hbQTS0+2W
1UcNUAdRsa4E1MQaQDRgQHiRIXg66UbRCmG8n70suBueYJs+PkemGbYymCGV5t61Fafm+5Usaktk
BQ4AWijml4Wa92rCDuHburR1nM9y1qd5MMiusgYu7ejKSvkecZi5UNMRfEhocJtUoZ+Dq+t9G6Ja
o3LXQvgxsOCh6rR+tqZPH6xJ222wkOQwGA+Ha+ORE6YnAfbORpxGs1h99OVRB35B9JVhGHegrM1R
cFu/wTEX6h0HlhqGWdYE5ZtgYph8X5ACNLVEt1kY5HO5a6LhEq3TDCHGNMY4PYClCRwLC7An/Qus
tJP7gOPVlVmzZju4/Nl9YJs+rwI882s2Nu6IW/mxSxdSpo3EKgRnUJ46L0ifXdRCQCB8gbqhz2z/
Fvpt9JG4OBmLSmM8H9ENyl9ezeuS9Zl/9lDXf9YR3CEmgCm+S2KSZjvOWrfoigrU9Ppqwa0VAb/8
EgjRA/RLMZKwwTau6gJj82NSpA2sV0tM/8O1wnXZ0t9jFlEMl1a13gmauDnFULfiAC8kVa9yGbkd
Qb89283UpfqygkKyt16YFUSKFByVKQ0L4uMxF16TspupT9Ux6CfxkUgkHDnlrTzpKeI/xTTZTSLr
9r1uMGEPlhRciKAPYtPFn8V0xIUTICFurw7HYVj3hYCn5GYicMlDmWBNgrJGn7/JTeq12N9GhOkt
LC34y+oaebCrsD9tpYJn7qL4Y5nCdOP5bXXDOG+3vOrnOzzW/lFJggtPZSHyi1pLgF7XNbfwMe5z
QJvZjntpuKmoghWJSpIbKPPJU+JF6gXAiqS0EHOfiReEr4uK+TeEzx6C3rAG5nxBOb8qQkcdoDBG
JGeVkhnHL9XeNztEINz7ttsvmLa58ysYI8YwJwO1i51j2bgfc+ZjIBxy+bNjgLjF8TyUgFbjbO+z
JQPRw6ifjRjVe5xRiu/BZzduOTzSEWmPHh/urIx8XcjUekAUYwljPFMiEJ0W/kOkWmx6rxFbWDWT
85L1c+lPIFdYPf0SqFrgAoElcj7NV89laMQ8XOf8ga44ZKbYHby+Afoo1j3Yg8uA0p98bdmKJcRe
Z5iitnBI3EM5yB+qJB3LJl02Gik5gDhkyrlSfo43uoEAbdquV2UN9VN8wETPMDq/a8b65HVJl08A
h+euHrbzKgT4uzOumhbJyUa3uLAtdK4n6XxU+ev+uRnZjo7eHoguVPGm9D7t+wc0vgOMm6uoHCOH
575kKJYiDMOz/mZnWd9fbTtaspyRSpS2nSYEd91HNK3vJAoe2xVfivSIq9toE9P6zOboDBjCblCw
UUvX5OhL5MW1+EwDuafTgMoQKsdQk0wOmdXMuwgzFXo8TVoCQET3JJXqvGZ1l1esRkhLdIIyOHbh
ynp0PpopuijvWz+dptZ70QAUoWCDfm3Nr9YbYpex7lsqWclNdBYjyo5LkGQn6+tj2GMrOr0bYbKR
TOsOJxTdEUimUT3chkogG9W4lcNbTxmvWBoE7WjgJNjUbreuFdS2Ul/MaE/cg5XnDqXV6Q3kG9d/
0agNQvoHlVdy7RD/pStIF3B5xjSp9hnva/ABw2h85fB4LNN5YM8x1fUN2p8I44FJGB/6isIyT3Ax
/Gxl64CHN94+SxEbXj2nwyC/ijF2dd8soP12FYH/OaLqs5orj2zGek2HbYBIDxDhzI+2dLYQOa/S
A+gXub85wTHGejnW4vgLOPQ1KaImBIgR4+nyLjaN/9mlQ3CYmAQ8BwUwZEqVidC469y0fGuXljyS
tqlfYCadUPiCLhluVePmQ9SMS4nBEQlLlDB+YDry73GEYgN7PS0k6pS/BLVtaYNlhsQ85d7tCE0o
hhIM6+1mNGH/bSFW14iS/CuyXga4i2Lff+o7u0Z540ZY7gV0eu66gV28VIZPhsbuvI5iuO1qf4Ic
i0aoBgsXelGBYvF06tKkR5Q9VBd8iRGsd9RXN33vkwPA6vjTFvK0N9A9wuvm0suvNYYOIF/qvktz
lazTXirYKCJiBUo3ECb8dOuEOQq/suMlQfXudgna8NWkEd/zHgk8opNsQPcCotKfnpbBqYF66i0b
ePeark17H9ow3GVJZ9JiHJb4HEerBwaQCb6RiSDNjMJoxzSnN1HdhwP2QGjOLEzRzsK0/C+YqKOO
rOgx4i3/rDG2g64VZoXuqtXaZxuH64u/Ri8IWfnBqyF6yXla1z87AtcZEWbrA7FzeE51i3ul5+l8
CKipygWzE99adPbbvBo69jSvScwL0gzRY6Y0vct6IE9wFNkBD3ium+NgZpTLeRYq/JW/QsW71Oai
1rU9wHU/vGVxiMSyXjHjVMWBjGE7GQCmirET7XLrdWrrGI+OjKxpyaJw0Xs6+8gNEmbRk6/kq83C
DKcxgftAHiGEvabtmXmB2Nh+r1bD5FGLLqQoq49o+aaejRU64WHabNfOxxEkMUS1mW1Gq73kUXwO
oZNaoVP12XMyowKyZYFgFxIqNE9DiXs/idfKFN5qzbgh0YKqK2vWsEKPkuBSapUejjYIkiUPJ2ov
GB6ncJEh2s+heV7pBuuJvlBDHb405rRiQLjXbs+F6YCHlgs7CcPEe1on8cH1M0M3eVFDMdQIo+AA
nmVnLix7nFD/vnpQ8FOPbtep6uP6QGQT2s0cWRsVoGzRcT9WbNY57M7VTZqAsyHZ2H2PJ4f+AIAS
3lY0Yri+kXD9IEgMXmCD0JVpmlx1fcuwqWxLPlDS8OFmuYQ1QHS9Dp/RbDffNQSFfBN4vLuHHkD+
hOkGO2HZgWiaXMfwahull2ntUeV2nUKhEVE6pgfoT5h9RN87IVDd59q53YCIbh+j8ugVU23orcY4
1pMNhHuJBIrSgIeZtyWDGg4gCfNCXGMrZMkNWozNgisMpTzZVLkakMQjRSHxZkKjde85EZByvIJ7
0Ztqqh8QW/XbNYj7rdU8mDeqDnzMNA3EvZK5Gj/HzJFuE08AoedmHOZfnqTVAZmDw50s2jcMoRlT
NCvuEO2i6Ueb9utrjC3yKnzm3QIeNl68Kspe4fi/fFLU8bfDNPpJgfg1uEkpTdGUXR1GrcaOf46c
WDiSokvwzSwwvc2traMyXVj23KTK7Afh67tstOrkqZa+ukno27lN4kcA22UP7PKYPdIJTOI8a4n9
1kToxF3jb4zdNv7VOhpdXrrI9LrSuTfgr5jC844zcWr9OlAHZMadD1UIn2ie+utyyjTU5+j7OZOv
qvPRwF1dDWok7Z5jbVbYznAco/WgnuUiUohDViteGHVoz3SMNfvZW93Jn8OqLwjJXFx0/bXqqSpM
RoCkOxovTztllm0VUQgd5h6TlDlqEGYAey8Com7qdftqGJ/4XsFiE26vqk+eh2whe1el7SeNM1vG
eFaolNgZJZZ0bc1dUuv6lQCK8zNjKWpStMFZ0Klqfjdtlv2sXLBCyBCw5bmC6e/FrKb9cGh7PhAx
NpdMofiLuvw4wDGIyuGGdVqcyZwgAUJRfU43AZ31vBnibEKL7lq+ZiF4kXDhdWOzgVcn3qrFq2xz
pFnJhSST24q2Yke4iTQ/0hFdgsBvfIxKWb7Ct8DiRt4w1HV3DcG3zHUwoFHPxqGkjWcfgadrG3x9
gyJOki2uyFwb3tURGka4I6LbBsVrZN0GE/c1eDcCLe21g09YrO/htOF/h7snaFK1ajfO1RQt+sHd
UNpHx4rr4K7BiGdhPF8far02KIRW4pwE0j+4FsWHpKnhBwON7mmJPHIrm6m+GSbULirbYRgK97Iu
UCXy3lQP/Xcwr1SUQQ9F6f8wdx7LcWMLmn6VjtmjAvYAiJiZBVw6JpNeFDcIiqLgvcfTz5equt0U
xaa6ezW7qiDFk0ACx/xWUfHFuyj+9cop0im7AHukI7K2VBDyoSo88vJKPxEdD6OuWu5E9jUldIbY
57bKqiKK+t4Wc78EHXILWljMhSogLFjVKYx1HnHRhlHoNPIo7mtOQaGH3oYZUbTQYBRiL8j4rWx9
UpPzAdWIZzQUyF3bBuYEom62w/RUJ7i6cto+OVTWHJprpdYeS6suL6tQQsHDbmUBbjINJBo9TwLS
B1Ft2ipVvDVqQz+XoKAKCpJOfHfJs9ZHaDNE3neX2ignlmOppb2jKcl6LAybKb3Kre7SqkbSEoaQ
wig3D1txk/R25Mursl53AA+7ZRlX1PNswnpn6uLCt4112WFInVMnTPsSygK+06Ff1HhYaiO6pWW1
9JVFankR6+5mbKbkKqXbcL+IHPZWibrlNJBV+NAuhY3MpZMOcyEv/liH5nNnszA4NG8om4Z3M5Cx
tsCvc2fV3EpA7Emma0PUqNaiRMHcEAfI2tC40lrLbs1ZAAGL2Z9NoVMwUB26MdCCfRmySb9tK6u7
tVWq4kwq2h7L2sgCuVPrjZi7zLcyeHhrMJ6mRQU3jUGNPFLidXBX1EQ3Ql/iy2jRG7cbImUbCTnT
nM5W2bw0uT5UXgpt6zC+fVoNRbpqhdpEfDWdMaP8IcbeMUSl2QBbvXriqSoKL620Yb2g+nC8T0Ta
D3fLCI59Lp1eTUC2Iv1a0ZL5FNLveCchyFWdWO4j3WHd1SsgT0K9WKt5zD0inxWTo8kw7xK1RHA2
2nNBLu/Ut8+VqUv1rTmbySYe2uKlgPcEhKnCpHJZZ8nIKMp4PudVKEzw4zJKt0Mk9/D7EUDFvVSv
s7UdKQ/V6EQlAwHEYfA7ox98Swn12yomKbuIxwHQ3p7kY2bZZTBakP0OZCFp4+vasWeaFzT6drHE
X0Y20kGojhKCEqzoJspYd4HB8Durmf3eVLWtnEeF5iRCM34MZoQIiE+1TQrYPag0Y5fO/eyOuCKe
0wT9VlyWxU21JNN9y9y8MbtOPWpaY1r+IOvZY64l5QlOtHkI23r9QqNRvJsjJdsbZpvs8ioDa09L
5Sz0U/B6sers9bkZn5tGy6+j1HxoUDt9YfIsdsCgEkZolqvKqMqngbLNy7KZloAFPbxr+kjey31S
HaZOZFt5RbBFie+KFKez7G04jOpOb9XoHg2Dfa+wBDKTLBo3tM2DeB6Ij1gMQEbA/WgXcYP8ZWji
0hP0tFBAicrhOtKTFCCvqNYbw2ISRt4Vrxr6hNl8XQbminSOqtdpSNHnzMtgVL42KMDAwpgOg5xn
ftao8L9m0SLMq0Iad93Yanuqu+qQY0ibGH7V2/X10vaWdeYPmn0rl/FWkmV4iZCl0uOclCT7VVLV
/aLHw2XTrNUWVSTiLc4apea0FpaOdcznu9G20hM8a3goCNyInCxSrJtqnngJjLH2SNZc79fYyB6l
eJbv8lqxN7DGfeka2JZu+oQElFAetItKapv9ICkjhKno3anu9L0lAbUyj4eI11g0dvbU9tewDDQk
5Wv6PepaVr94ktw+AQgbgbKIi8f1M88LsD3scnFUdEPagNLOfj6GrKTMDv1FXfQ2OpbFri+NOc+D
JNRXIjOHllKSnryouLfqUwtjJDtUn4kDFXsTYsqqlo6dpMQ3otf0Az2m60UOqXcw8lg9gYDlns10
WrXWuLPovbpNjOQ8b8ZgSw7p4tNVtI7yhnQfxBc6Z6BdYcb1azzpTOz1kn6Xijr7wlpeRy4PDzmc
iq5t1YnDyaRG1t5Ko/mhp710O9lqfEiLKb2ZkUzakIxZipkIQUfmykDEJpinZMKqo62FCiq/Tolk
bSWMjuyiERE4ayfmGgSvrGVA3FFSYIRV+0mbJXGMzLX2+nHuKO2ez7VvU1PJjuhkWqvHMLmbW60J
BqPVHloh5RuAgcXHRrluAZeaZ2x9BbvcuCbTjQcU2rkv2pE/35gnlt3xAobd/tZEkra10TJJe4j5
ud10YDLfYzMekfRkerQ38zm7SKlb2VnzkLzYZiJ9s6N08WHBKlentm7cs/MqiTwHOTpOdaaiImnt
ralh86BGKLy11Li6b9jysbKgc0OKVuMBk5CqaB394KxfyVbnaXliple+z1KtfU9TTt/rmOkuQFJk
0nhShYFOcs8dWoDyFFYxNvmwhah1icJT3LKXTB+8IdsxantUW1Pe8zBYKO6s1oksvOmWCqvJM9Xv
ZpK8IW0Q2FmR1SAwBjOeILfs+b5RpOyqAYrykkw0R3h14sVh6AJ8gsp+4Mx5MCPBu9jp9pOpzn3t
5aJIKFBvYkScQ3qWoHedUuZexZofcbRWEMhRtXvZTmocBZZaVxdjthLpVUQF71CrjM5YzlT0sg+/
ibHkBLUooquwK9dDzo7y2A7WdNHIHPwm3U4ekzVf3CrTsMtpauoa5Gtv2jhW3FwyqAmOiRJAi7BA
ddagzPQjbjQS4IB/p4VHsxREPrQZPCyW2ihDAiqrHdoK086hU0i82siZkHZjEyG2FROnU7KU9lGa
1l6qJPNNYSMli2dUUVEIOK+Vk7UVWTIfF3NCf04BQ7JZhlA7lLMNVEqj0QCl18YHyuY4Cwt655cq
NK6kIVkQ9mrodDj+5Zcl4Z3XUR8q+0bSiEDL5uTMKasnw0jb7waUaXHUR0s92YvoibLSWvGQDUX/
VVcU9dvUpl0wJXZ5YPZGo6wrU9078QitGhA/vyZuy5T6UiwdxiDNaNJDtszGpmmTZpfprJqz1qlf
c3HupIqwK6B4Zm/XBgZC+9dx6cZLZUjKHcA+b1BuG7RuUd9m3cgZu9mOSy23dKGsXpIW4w3nEpQj
RhbNfoYJIeC0OaHrXs094Q+SH1LatdfNYvpar1J0zW6nD9bUlrx+yvXj2rfxI22Ieuy2it36SWhk
rLEx1Y9GSPRUVyavbdareII1Q7/U7SIfXELK9APxd9UXXRvLrdbDDkZKoSKCw7riVKmhwhut9ZUy
iXLxk7ZVL0tlYtE0VelijE1SyIQ87Hp2XRMAjt2fSHBbT3g2FI+2lPk+wfRnu+Du9gWM1uAw+ep+
ZlYWsoxaMnFzVtmpktZo8BPCCWynpz8VpmRGbgP/VaHWn+V+xEoN0e1O5lqisdOqL8yB8mkCW9t1
+JSuDHYQX1OFEpwWEfK1ZY+Kr6eheUtDuTR5SmPBi/SyuLcripVBCkR2qJpsIoYhIRm2r4wS/LHV
0DfUsp+tq3HNCmPcdOlPAUkeLV90mIbBWznouUga0/OePlKCIQPonrRC22bSTEdvKxfXyZBoiLxQ
lqUovw75XCquwSR5JlmYRNZcuUF4kt9AXyXfo7Ig8adJ1pcMHTgy73k1bkHIQ8TW4+KH5aQ4cbOs
L+wmzwyCPfmwE7qvA8R6iUw7tykqyyvGrt7QFKfvxxiuFYpXdSfoeL9sENrKbadmztJr62WGy+JB
Yh6M3WWo0k2izWMgte1wwnQ7X1EQs/ptOleTYzU1+64MpFjEo+VLMlwaH2VINplJAbidFfllK4mI
Sd7KbmaqPQhOFHr60FszSHrcA+TDp1MVHoqFPZmV3CVFMV2SotuBWo0ITkudkzVcMyBRGa1+PGeF
tU0rYDv8D3l2Z0fS8KJiyboI16iOPXniiT0C5IfsOovJdPtaA0ScMn04NSG7brdg3eD9NZOgV8D3
p7nDYUCWbnEwU3uwDpKmmrpXV7oCea4zmY2tlV9pA1RvbyjiPs4iJKTkBQxOiwAHF2o/BVpYSttC
7qctrjtUbwNI30UKICq5U2XPD1MmQ6HlFXkwSmsal6C/4S1bIuUmVzG/UM/GHojwJcWPkgizYZl1
iChrkWRPQJAxz2ubQsdNIrU3sso67dlxWI3fCOFM/TnEJyOPbaIF3UjWM9aKsElgfxr9aKXNqDtt
jaFMHVrtWkz1Yp96SZI9ZcRTe6eNQrKDWElkpGyaqvUXMDQrIKCiqSK6HXHSPCfJOm84YnMqV2fd
to/DLFs96F+Xf1Ekoc8OLH0V3VM9IWpvzCQDuDcLxyMCbCBEXTpH4/OGhmDrbpyo7KNtMtBmiIJD
PebnY7xh4OJRUV/QGh+7uBmE4cuRHI4XQg6XYhu1rKGcZGzVDKOdHiI7kZD848mUDWyO6F0S3sqs
sVL8BUp0bAxUSzeKllT3YQPw4ZltbJdeuqBzcuMqBYS0h7j5XqTdIHtl3C7tTh3AHfbNDOXjaIu0
DD7aDI1fb6eYuOVYLJKbxQWlOpq9TomjEk51DzCYTG5jsjHfCHkupz0kCoqTaJpgEquixi+mYgJg
RR6/o6jXza9lCsHtxHYtIegvEiPdaKKNiTlUxnrdjeOk3CZsyOSASplswklR5SugR8uy3MaD7iVr
q57WqBOxAyablEBlo3ozG5l4Vg02CLCAS3KiHT6+1NbFph2oLDG1JGnQdjy7HRTdA3KPzNNAQT1z
Gpa9GoYccWCyAovyHc1FoQKoPuudgf86TTE86blabQtdCn2TLRlOApFzTkQGjyxgzbKga9foBoY7
bZyWB22Pzi7azJDjgAhLHgyKsUaISOf+sjHjTmxBWyIE7ihy/UIfm6+dufSvILFdoHahTikS2OMY
QQmRBZUloEhqdshUNV0cEaGQrSVj9dohytFCCzC1yzyZ5x+NfiZfh2iSeVfL5HKt2Awl8kp4TqdG
8YZJjlpXiuk2Y7rqT/GUYqGCwXwq44zkb40csmMa1sMTGSLZSeMtvYmttAMZtJrXNUNXUQ3JGqCA
STDSptJX5sI6dmmEmnw07dk+bq2JUxm8zZOeEsmwTn39qq4RxIKSwLMjlyB+jx2TSNULvZGWVw0I
yHC1dq7vEXCea6hmfBQonW9aHYTXjEprD54zvrAoTACoWsv0wpeU7UdJNM+jncWHTPTocqZCVKqj
x8r0SNOzzg5JpbzkHDeGRqNdwPkGPPevNUfBVTUcQ0cd3zoxPXoAUUp9AF2w92hqhiLA9Czf9uXA
nBVa9egZYdJFYBax8Kc1rH1EPybgsVhvOkq9LxZiJF+M0Iz4kAV12NMo9ZbTJGq3L/uZWUltaxCZ
EHatlIZDzEH0h8ruywcDPq+IC5h5H1nW4OpWXr1IY6s+i7SK97VUlc+Uomcv5Mh222acSWYJQyF5
Q362L/00YP63muvvPqyb/6XEfvOf1Nb/f9hJr2NY/fdy4t8q6d3npXgu/23X5c/l9+5tMf353/3d
Sy+Z9l8m+DlaBtlSZY38z38V00uW8pcOvCbrilANCv8MnKv/NNPTZm8awjZkzbR0xbTP/t9/munP
RfeCwnrbEqosZIOx3tUnd+/+/5c6ZT7Zm/ACS6ff3iKUSpF11ZQt3XoXVyRoY6iZRORgkpH0GyZO
HFKUEx56zJ/xyZzKu6SCkpLT/KpV+idrgZ7DbetWBJj51I8v5/7fc+e7Fd1SFXPiyDa5XTddSBJy
PybR9iQxpWC/yjGDq7vF4uzVWilAbEYRhD3zNiFz0cHZFkk+diryWLhntxxQyPEKo2+X7Id1iXGH
ShZnI8ECp07otmARWRgL2QRWykUg1IHNfNffG+CmuzEDlUzDuN0a/VU297u1u+J7ulPNAqOPcCUT
LQHD5ITMvHkIrv62Af9yS3+/o7aqqrqp2txO9X2Wp2QndatIlswRhcSqXPPmFkq5z/8gOBAffHNo
bS1Z6JqpGtrPkJ03soPIHIsmjCRSbgfIldJCQDCJ9TkthvMX5E5TeLSQ+vY9fgZzSh91DWLRSI6T
gqeGOIkKodok0b9bKcZrbxGcSjfnjp3whbxq9iWdLGx/Lf1aYrqYdbCdpZSeRLY86OCcYVVfm2oZ
aBOCfKLSE4DqiNrG7qCt42OotTdhXm7SmLprK8Hna3X5d1WvcnfthteRLXkg9yQ19Um8gfNPvGy0
2D6r0gmpcxDLKRtdYh3dBBJ2aJogsgyOF6vYC1O++2k36lnsUdEQZaK+zJnhI3/fCUxM9OIUe4FK
cJ132G3iP2Q1kEf629drCFkTfLOmKRsICvj5m9sOFCggRCwtUDT2HDD4mxmFpVaazzCkj1M8ceuj
IrkOkwToMVuv81Xbg8lvQrRd3iyPN6FlPKsUWipq8VWjq9YZpQQcusnutZH/0GP2IfIE1GjeLtOV
vYyu1axBTjROV7KKZJdAq6zdRaBZyi3ymS+YNZDjIJ+PR/E1ihFEn9EoMzf6QFtV26k19ZkdYhDO
wwka9a7MWwYV6dUQEjdYldZtVP6MtPzK5zyabbYZkvwxwefdzxBXNWvMMO4KMV+aulxyOtLOquZA
INOek5Frqo7adLY3KXz8olFCt8YP66ZspWRrDpROQ2uEZY8pI9nkOlyuVG2GITt1a+svU+63YQdU
Iflak/jdzNKbA+Y7UY3ZdopVDy+sDggk71i3z+fJsHYkks/OOs5Npm9wG7m46RxDvY1H5SiTrL3O
495ERpLV13W9bvPxWemDKudEXdYPGBeuuX2HNeNpYcc6RuDNtbKRQb2bafb0iPDg0cQ3vGwbIT2x
VbzI7XvZaL0qfW6Vi6zu/UXaCxLt5TOyWGAfZANTx6chZSUW6eVAI1B3u9LMUYzfszVh53dUUdEY
Q3Nh9xd5q4MsfYukixAzZ6Yf61nyzlzHNIjAnOVABouzqmslBXgpnFAmivzVNlPXIpclazi7iR+Y
a8gusg+agsclG771ktjaIrvVpP5QjfWGXfgNRKmrUVmjggwt6DsS/V7kuIDtBOzgOJDNbKQTQFzK
lsvyJkDJ2ijIy8AMVSBcEbpHoaZrrpo/GtF+qI2dHmH5jF/lsthYsB95MfqtwCMpVTwWoT/llVuX
+DyQ4LRSEaSi8TmvbPEAbIzqSxiHgVLaLv2AbiIPh0Rf/Lh/Rs7qmi2aGbnB1IufANFFOnE2EvIO
OGFTjj0OpcqVejVAi0Im+4Tz6XZAvTouLXQSkm/R3rI9c1Q9c4b8MknHYCIhkvA5wsWdYsITnzt1
9sPOySfHscddzXHdx/xhlNBJFiTMjqMBFtIQv1w5cEKOoQXsx4DhIsdUduh+ofcSZ+h3CElQLjCz
2VuJ3z3b6rQCwqODO8RxFvKqDDC95zlsF8L2VI3thw9nkVB+kS/flstq+SYth5GPtO4GGNSIjTFu
WYIhnXY9rD9luwmcKDPY6szncNt+m9mzo/CfY781WuEMCF8tZQvO4Ag+FahuwQeMoVITbaOdB+WP
TXAqrKfnzHV+IWMIaEtnVa+mkma76YuBzFCZw6OmoPUJ8VctjxqlnitSbtNq91NYv67Kl3oVHmXL
5LxqDks5xu3nPMZANSGI7lzD5PSTA1licb0n8Mype0wwyZG4gSBCdtqRabzquRNXvAgScbRXIz2T
JdIWnPpp7p1xE3PgD5BtIHS+tWSrNS2pVTJqc+USw3fkkD9wX7XVw2R814xLVbKx/8pke0MzlrBS
JAvMh2G5jsH6iBdA7ecq0926+M36PQwPWvPQckSfZ3YSPTT3dS8EDvT0StauFAWxAmkJhr3tREqL
EelzteFWw6MZ2Yduiv0k9QfwQs0qDzYyYbuzgWhO9vqCGd81rC91NW0tFNQpD4+enVEqyMMahrgf
yi2ncxSTXxf91EaN2wx3s2lsWbXPh41N34jNNHaBSAfHZAaPl69ZtD7F2Zcw/C7nLKnZLl5eDOml
Du+r/JuYXuJ48c742GrLSPCrTUJIQMQ0myaSU3d7QBOl4aEs0Hp1lae2ljeWT0na7pWQFM3wKR/t
bUM7rs3aqTZX/fygaJzq55tQ+1FBjDoNKZtmydDDbUr4jJQQ/YEtJ5s3o1p5UkKBe2i7a3jdmjS6
j6pn5bdduxyUs1F3KjBd4ra+zJZvavSoFt9MBfQ+IW5I8PYh3SoRiKdEgBDPvh15qBs6RiIQditl
FSn9cHhKkgg98mHCO13DaHdkQqjk3te17bSi98cocoX6EKabQvoiGSjIojz17D73zKVzLWNXRc+9
gZWKTYulmIfGxCoGRY7BCFzuIVp2DQdK7m0+4jQRt+dQkcG+mORDnFMWiJK9/2KULX71JlDaK2SF
9xP2miTkfrOpKPGwY4mv3NZqt+NKK/KMFHGJcfXiVCrhxHHdjtVVmks88WejJeyG7KMQdFr5MOJv
kMPCSZWLSjnv1jDxFRfVgAZT8fAVOcpwPRY6ASeAI90PKH1nTvliRy+C7GwmrpnehGzaT2t7Kzc/
JPZTmXHRW1/gW+N5oS/vS5LdnX1OsXy0SKbMNajtEmEb2QdqvQL2QPHVx6mZnHnWvDbw2Cx2xFqw
BNRi8IuyAjUOyvCUaV8xkxMNcp3nh2W+LpshWKabmbeUvi4y6h5r09pObEjURHouyAXtJfR9Vf59
WJ/K5gYDENoS1heUluVpDQkgl1gpv8/DoSearrZea+TyJiIqSZEan6IsvyaYRFPSzSLqYIlQ1Ukk
bFtOkT3HXH7Eq6mlV4pG7AmbDjW7qwhq6TWxk/NrBXlDr2Oxqm6gCn2pmYI8uo3ZUgit9Q1N9ZFP
BpGsP1ozsg2cKCicLqCq5VjySwhIVeQeiSSHyIy20qhuqvnOHA1wao439l3CMz8P6BTMylmgmaNU
czFheF27KUBHq1rBJ2RihfjWg0wVRcemN3NrtkQJPHCay/4wHieLXDUsR2PtZ+1V18ws37eSWLeK
yYHJuCpM9ao+c0eKulUVOVCsu3lO8ejr+y7rL+yVOaYtgqn5UfLuneGs2LxTcPvqF3pqEi+BZqF4
qNiTaUD/0RfoJHZ+tGrPD1I6QWp6MbZQvpNSJVph2FfFDlsbEQ1AjHjPtBFTKm+b6C87qIaCjykW
snPE5E31nmBCrw41UI/6OMb3JjukqSjdcxhDYhhIey5rS185BBDxQm5Qo+nOupjgYFawSo+gbIhW
eNOm21g7Zsu1EV5gsTfMJ2k+LSuPCfGSmoTLJoMRv+0m3LdzdGuu6WWScWZAQq5CbcjZd9Qf7H6S
q2qQ7nr8BrrlU2eTGAhC4Yoi86rk5WUDNZi4DURQRaepvqfj21uaq47figXumCEIgWKlciCM87KK
b1fcq6K4XczmmX/uieqrLW5nlPwU8TizGZJWQSpe70DU7LBTPXbmU2nHXyULiZHc5i5xpTgRLaYG
FP2otpfHQTcGb9DwIGLdOSVV/yimeaN0leH0UnHqkPMAMm81Mb5AS34tTGRpjQF+A5HtCb2gzjMF
Y5wjB80c4uiu/1atpP81tnnK6+kY5fGtBTulKPaRGCF5YccYu+tK9tn6WLeXMpbpOHpcBRpCwjtk
7ZRJx7S7LwsCd0yF46i7IjVvGgShg9d0cAJ680PNxsTt4+JkMUXLTN1V95hJX831p4Bob3XKLtaB
59IVB3/BINkDGNzrKnJuvabrjlyw2TJTa2eB6RbLDSaVC7u4WfoLddTu7a7eG3N3jxhnI1B2R2hf
zSVySSm4kuurXJ7utQEKwiaOYekPvL094XTDTimMYF1kh6O7r+9LoqaUKtqkeeUX5nTL9/PfqiE9
QyKc8HRTAV6xVfm32OnGkmxdG2M9EG0ULOSIWBlpWZXuRhzaPscKztlk/xEk9vtQ76wD5YIFIFUY
ao3La8pNiORjly49gwP/AS44H0t/G8mQsTYIYViGeIfzaKWcNHWb6kE4DEjEvi/S91hDqowxxDRQ
T80sX+yYPr+8d2UG/1zfm1HfZQHOdS6kpGRUeW+zshwnHxf1IdtgUd0pfhWETu9WVzC73vCHg7py
zmL7/YI121YhNfki353TtaIICQ7MzjtKbFnEfIdoXNksnJIMi04XX2lGy16Pd1Ydzxu4A0HSu9SM
PQOblDmF7ue34qNvWlFVniqU5Kgm330cPLI0cMSFHszg9hygqbN2o3Efpnefj/NrHOHfd/zNOO8z
nRHVphneBz1QclLNh+dy+fr5AB/d17cDvH+QoF1CKedCJO0G7DpW7ub8D+mUf7hX9runBhRJGtKe
azA1Ck6SzcpszWYQa+HN59fy0Uvx9lrexWGyD0AKgZA7WKTSg5P2FZsO3NgipmIpZPSjBi8I9nv5
/vNx3wVg//4tvXvvo5XatSbiJrbe9CPZNhvLI5LBZ2L2Wjf2/9SC86fv7PzzN5iVMvOGAEvoQXd2
cOOERnfiJVP/P3rGhaJboN2qMM6I5Zth6mJBOaYnemCXJ8Sl3trdsEXHDbv7/PZ9iMEpmiarMgA5
bpF331u62NakUC0f6EJsq/Il6W86Mq3SFNoVln6oOj/NUQIRn6LsI/GMr99L5uUC04KzDLhO7AuC
aVlxb8LoopEuUvVaHv/wEP8OzzLJ6hpsN6ITXAvvbkYx5egtSZ0KBtbcmBY5TbqQlCejXpx43X9+
Qz78ft+M9S4Zf2XeWTqNsfLmri6u64rtlvqHZ/bDd+XNGOefv/lyyxCBluB0EgzYFzXCpuziGFbH
HF+Rpj025V33p7fzw9VD0YXJBM59tN7HbcpFodOwWOlBeTG+dD+kk+p3LjlhX+vD8MLBSXUiN/XN
q/zpT62Fyq9evn9eUMOUTcWCYfnJv7y9WvKveVXagSdsk18V/rh9EU52hVZ/+/k39/FA7Dhk0+IK
Ne3dYyKPa0oIXs8y5SrBeEr20cbcDLv2/k8jqedZ8/2CqHArdZyLsBPve5niCMBfWIwUPcNIBtme
1ggf4b6volH3zG1zH+6IeAr61TcfanCnS3n7p/v64cz+H5/h59148xCN0lpqiJb1oOLcbQpEyDOy
SgmSvB4ePr+zH74Tb4Z6t05BH1R1mI5MRuuLmB7DhJy1SPE+H+TD1fbNIO9WqgGSeiGmh+sBjpaM
68J4/nyAj6e6NyO8m+oqBfF8jq6OlUJ2Vw/++1gcOfPusgvdmw/I4y/mh9yXD7nb7cU1gV0kyQWf
f4iflNUnj87PppA3Xxvnll7iEHZ+SMPrbqtv+p22jb3RQX3u9wdtI23GTeybf7i7H+7h3jyyP3/+
ZtxOsZWoNrl4HfjJAwZKfNRYvrHpdvMP67HyMi9/tf4nq9ibO35+ht8Omq8RBjkuVl2PkdH4hkIU
T88JNMv/kLz8rnzgn1nmzVDvXn40enHeVz/vKxjPAZlF6BFk5ChueGiP3R/ONe8KXX4f7t0yMUs6
YS60mRHsea0R12LL/WUpHpfxMhwbB2/6WfyDeVhegdijB+LNMNMkQTN8//x5+mgWIE4Yn6BKTj87
4l/vcNVP+oLtSw96cwdmOJHiVJHiiITm83E+3GaZdMjbIDyced5PrnGsaTMMB/u7fXITHRo39l50
h7gSEjK9/8KZ46Mp9u14726wvRK3Q1ohF+YJnJAB4k2v85A6YcT0CND5w5P60RT3drh3S/KE3Dgm
iYl9cpzsteyuqIptv9x9fhM/muLeDKK/yzlH41OTl8Q1rTq5cGRDx7b/+Qjnu/J+dnk7wrvHIVs1
EQuFETLtbgx/ILMNcuT5YvpaJfUWB6jz+Xh/uG36u0k7W9OljWbGE5Kyj/Prqew2Yrr6fJAPNy9v
r+rdxN32s6FkxNIGxglK0e2ulW+EpVxHm2RX7WQv95Pb0JU35Ip++XzkP13e+Qt9M39Ns45+Hkt9
IMZla9JfmPXGNqO95PNhPtxPvL3A8+d4O04c24IYXDIIjiM8rc81uuMBaGgvOZ0bs+6yPCiu6kWP
3UVzRVHVxvjDQeDjS9VtxA9sachl+vUjoB3L2/h8qaa1IzWq63a1fvvzMv9boqZj8oI9rfrR/+9f
NEo/ZTYvVb20ZNn1//dUv5aonV9f++Nz/f43f/mHCHT+Gf+sKfrlf84ZEP1yPby2y81rR1bDv7Q8
59/8r/7w315//pW7pX79P//rpRrK/vzXoqQq34qUlHPNx3+ubrp8rZ/z337/b1WTZf0Fg6uZpgY6
phlkL/5L1GTJf8lCE7JAo6TKJoKnf9c0afJfHB80yxb8go2EienqH02TKv7SkEzI5zla1VSdZ+1f
133190zxmaYJe/gvM8rffRAC5O7d85BKxRIRftJu0T601x1auhPWnmI3tXWDFgEhKCrhfgQchdRR
HuaB/FtYMrLZ5KzUYL9kNIdhW4TbJF6IFkGcGzR1T8ZjkZDQaizZt0kbgIsyk3xwrBfjax5jFZN7
wswryr29qVlpspJN86UkwejMb3WXcTXifS969YuuF9VRVyBl0CrNR4u4Q8BnmpSjVZFfM6TOXqov
bQtZlJlbrUqya5uko31LRMtlOlVn31/dwOYWrZH/P+7Oo8luY9vS/6XnUMBlJjDoyfGmHMuyOEEU
HbxLJOyv7+9I711J9USyNevoiSKurijhwGTu3Hutb92FUjlfKoH+NiuL4vMipuzVzXIttvgr5WY0
JWpsulr0sVMJGjfQ5DqLyqOHCgP1JLHAnStY7C9j4hRPrVvDqjdjCJPFR7ytNvwAhgxtoYZ7d5n8
Yt33ifXqlrqeVl3hcDEa3fJhEf00rtBbOzc9f+w+WAAOrkpXxE99qehC+bXO5o2feMunoTbmXJb4
w1ZFUaYfI5VjdbR9CdOlBYOVDqp88SZXOxhF4vkq88uesbFhrinLpaYDi4wEhffMGMu17vp8cHDx
LsELcvP204zf+0J8pZfNxN4uBP65CZVvQ9gujXxfTbvBmd1XX81IkugSmE3Q1/anOMR6T1mAKQn2
bnM/gJW6Gwok4ZvZTDnHzAESwlaWhVJIegxJUap1Qnflxg7SVKFL560NXGa9cxySMekPF3Cmi4KB
aPT+PjeV/hAJ0QXMdkSH/Sz3zFZj+t+kyD/zFcwwd5/pQV81voWlypqQ5158nbQqVA0Sz02i+aRC
ut6F44/1tuD87ewSQJ7NOk4TOM2WHgpDehlM8DwMw4+lgmSQmlZ9o81EXZnXc92uHezu8Sby5cWx
G1z4G8My2d9rwhuZI9Mk2ke0XW6zCyhjCipGLXMhlnwNBzHaqx5bvMyBeaKWGdVnwj18REJeeJ0x
Cv+cj1HNpD4V5bVCd43aH5ww1sPST8+erwFlqosCao3GeT6bOLW2jWM7QHZ7cVH3NFODJ9RTR91o
3ayLGWh9KYroPGFmI1mhygpGTSNKhW2Sz4z3vHZ4yePEqnftxd29IlgIP+MiZfw19ZwWAK9rbx0z
J/WOBNkW/odmCyERxvZfsNmrGf8UEsx1Hme+D67FY+Ic6j5vdoAZgy0Epv414EkcKnKXFnyeEzR9
PyODLmlh/44wdZ0PZKtxjk2n9laPQjwWWZ1uQobG6dnoMryZIt9n2ufrEaMwxKyUjSrmOFFUo/mu
NAdvjSJdrVwnhPVSjDgn9lYfusAYxqVGgYL5ldBoq+KftIOq/jouZqh2/pQ6nDjV9BgOifyKH8dl
8I1ei2l9JcOXIg3a7pQjsuzX6SDCD3LJNDMclmYmr6jscCEPMDXWaVGHyH/qcEZ1NiDVD2Rd3nqo
lCYsKYAocXzTJsQUA3Cj7Qs650vueW9plY9PVd7r1xr7NnEKAli0VMEMXtqV94Jq/qGkezqC/BDJ
YxO3UAuTfNgtg4XJrisneXKEDWhSJe5lORN4lOzWz8lHsOoUXD2TwO2ilzTBEaeYbAaQBY4Y77kk
oUdSJltR60fHrepvuGM1cYxB8CH2Yu+cVXHwxS/K8tmIsvriwf2GfYWfdFnHnlWi/CzBLraYn+sN
/F932qXtsDjMTofpip4maTW4wno8GVEKOBIOAQa+PiAAlVd3GPGFxsvyxSmHwQJxrvyXwAcEhBaT
xh7borpl57CxYXj5Rw306ADZPgbMnwxQTAWGyrdWiqbcJLRKkyMYrumNPrB18fA0DgRFF/AUfs3U
AA1VQmNGESBjovxCi83qYKCyygcoLPXSDec+G9DzpLHvQOTB9UfOCOCkhFPbBTYfF5E45nXb4GKd
suweyVL1mpsybQ/RFFpXAjcM1I4K6NlK2q1iZUBEWGxjoMNkiwryXppcetbe6wEhrtKkBCM8e33V
61WQ+cME+N9nIa1Jj//Yi67+JGBtbAfldMzStSYjwMpf2qIHNcabvDUmUZ/taune4in0XkG61nuJ
co6kGI4xLSw8E7wVYTg8OI72sbPDarzM3DtgYzqcQ58UiIVzlZt24rXy6+pzanrWirHsrGYF4SD6
nM2V797gYsEyudh6+ooFky/IlHOAl9NdvjkNAapwNctpx5he7vJGlt9nifAYD0L92HqTR7s/nQ+F
VV6SR3QxwVeJgoul1JmvdVTVb6gtwUB0MtUPi2GV2YSkkm4WbskGmbcHbdwaQI5MjZRfMAoq5CfS
d+4wo1+QVHhyzK5Y+vq+jQf1Eoc9QEcbvT9QHg6msZyflqxtPhPKglHyQj/cZ6GHpqGfc2b3xg6J
28H/3KzQzLb8EzqpXPx/UbBtlTMhwqyWU8lroFZWPqlN0ch2P8R+cmtNs3xIBHYl2c42WRwXEUoU
yvItU210VOMynbWBHlp7MdEHZnEeJqiHG4ufTkZJn175cLiuS5PQiR3x6mAD67MNCMPm6+xrRLxV
6GwqSVbayugsvhYyvYTTxPmNUql9r7IB/uQI1OsYXfqAyHebCIArrhL4covXbuuWUXNr6fJjLNvi
6KRes++Cxj0afBoHQdDWKVVSkoNS8CFrO7KnraXq6RqCY+OuI1dfRHfsaxOBh1X/JfFngB+K4wkB
CuWtj2/8yQfTGFBGOfr76C4EsQxV4CBS6pa91wngwiKIrU+2Y6mXPgMdiAusOJWVq7P1kofesWzD
AdFlKw/Ctvxl08UTmA5M+NO1SCq6jEvnO1cQB8wusWxE7VEMILQP0k9zYhiWV8DpV549WfsEdjoB
zQQ6YgZNvc0sowtzL1tuRIOI16D7RtdtcpfADmf6UDt9sfUrXd/UsLQQlOGDqzvSW4kuwTHpztNW
+Q1C4d7Jrx0HiS1uxe6Ke2JfwZMPjghqko0PKQAF0qTGjZfUgjGhP++w0DS7vgb5oWbUUEGBP5mM
mfEWPUoKTKTpgK05gvcNrl6F96t0B9HeD7inXzVelhs5RP3Rp4Rb8zaE93WwVDBe+17c1bzH0JLy
BE2JCRPwotAmb0fG6WcigvVrGEZ6PuUdDI9DCtWalAdkwh8yXMHVi/SC5BlXddvtauJbvscY0PcO
qIODXQNj2SROk0f7wTg5vVEnTMgT8PXw7Aocp1EYEf2FWxFd/ALDyayFO4m7UTVwj7wmZ1NxZZsm
h6I0DUsfZT70I4yU1dZfGrpSvlteDQbIUl4DAVhZgWUfBtvpznNhgkccm/l9mpDK2xaobCmSY6Rl
+XQd1uihV45pPWKemmB4bqJ2OE4gRndxKgJrIxC9fyD7tm2hPBm/WYXSUperKO6iMfHu4DSxMGb2
wGzKx8yGzTSdELcE48jkZaoIWoA2zhbmJRJaTa9bkloCA8go6RSqE3BZ95ndAhkEfdoe2JkURSJs
WI/UBfMZtEWZfhV+pNwtD7cDQxPGZlrxmoQEbLkzfsc8HcVz33TihV0dCy9miRGSds8GGXV4K2yr
u+qh/Lx1kMtOg569dV85LZofqbtvtS79q6XvzA53eQmVT/pP5Cbl9wr1NeAl7ZI4EIcFYqy4G5E4
2tM1ejs4yXFg3Y68oWfI5h7ZHEO8I2UoZkSQteoVqyXC9xpgDna6dIkOPnhS+45cjM6+b7Xf34dZ
zWuozLBnWhWcQjkjdBfY4whDiIAQegum9jCv44ccfnF05xSVfFzwhz4lHVgPELoZOhwKW7hhEnv0
YPHgB92JtZVOVk0dnHdPII9UuerQNnyk7+ijbqmtFx0t6CEv8pom7sy29TGiEFZMYGvpyflFl1V5
BSOAVAMIsDijVYt2qPDs9cCncTV3S5TseqZdr3YShC9LXkV7x+suW7LO5X1cu8ocST2ZmxVUWnz8
Av70Opc1rrteLEVGHEL26MA7PlJGpEdB0/rYlQY3oaWmfqOgZBKxRYQWicPebRUhbApxcxMwVtDR
d8fuEYNNRHy2KdnkZgkvhciQj1Oz1MfS491AzT8ExNG4QLDgd5MP1xAZSPZc3/XXqX/RJDnQ5WGg
xM2hbh3eKC/x6QddVrUVhYV/zRIfUS1Donzset+lnJ9TBYLLI8Mhcyf/yuPwda7mKUO33y8AEwTV
nq30Q5zM+XdQl/NR6Xb8HFkOtRuonlvsV+zH9VBB4xWi2Hj6oh1PnUY9DnURjhtsVywpBdvDmxwX
xc8ipXtblx37pw1D0Eb3Bpdr54K/eZkDjTcp4VR5PetheBO5437ICmdqV7kT0FCrsvEjaGaF4p5d
gmSaXN/iI47K22ZIe3c9WINFGlcxzWgWoNWhVE5uFEnCmyCbqlPoxuUuT5fuMKThshlrtdwBL+qu
/Amko824ceuJy+H537ew/v/y5f0e1v3j1tXdm3778q34J2fe73/yjyYWg4ffwovECx6XdLBj/6eJ
5TjOb9TzIsDhQ4eTr/g/TSxH/cYZWtHFCjygQO5lrP/fxjzx2++OvVD5IcQcrEH/pon1bljzRw8r
cP+HUMhiN6/xfncnobMbgmDWvvS/SKqyMcNMnFrDnSjV0eW8CviYKI4sAZoZ39Wk44A08Q5/6fn9
V2/tr2a233Vhfzbn/7wMbs5fu7vEtrj1iKrglDU2jCHiNsh1ZCMPy+pMRgvVAqc3WmVby0PeFwgI
XK3fQalc+q9t5j4XfnoToeJZO4Pz5iv2VjxxaqM6DrdpqUp8IMXj2PvTOkvm58LM9Xpaspygh+ze
VXF97/gNHJnSPhV9+koY6rM3pcelzG7I6TkmCJDw0uvxUBVdfCi1JbZLUJstlXO86v3lmwiiI52P
TbbEd+3c7TyWtMQuHtuyv1FlrhDIJxOuuckiT8Z+bS1aadIm4bu5mqLcbF1oNFVhP8xE167qgb/M
o/lVdPHvA6h/urvvBn8grwjhbTEphSjFVwMEXZIooX+lLu4wzWVwKGpCbyNx3veYObA8Xc0NGLQK
396FDeNPJB913X5Q45vbDGKNevTYOPA3e001JrD/EUFAoAhcm2qkAxo3+SbHWoZN4CrkILvVM8aK
cRl6/vZ00dhCei18+aicisOwGj60rfpFu/7idf3LpOfPl+ndSBVWoA3VIBxOczTeFQVcJkE4DQTU
G9oZ9mrwh4LRUqReIg/nDLyaVz8FSU6zymB9aQ9wG3ZpEz9gCtqL0P3Sk0eyX7Ckr8gr++jVkLdp
HohTnPzxMfRxu/y7ccef1/5uzJGDfAevbMP/Ioo9TJ2Tl423ihw4gHj3KQl4uNefYfS8DtJ+lrlZ
h2WyyfW4aVRXrIuct9hp22IDxJrczdC5Cr1uHar6HlY1KutfSYGcvw9X/7zOd2OfBGuCyBUBXT0C
z4oYCei/iD2TexztnICn+IsWvDxB/Vh42cOiu2EdJbF9KaLWum6u6hr/kCXrX4Ta/+iRvxt/mcYZ
J0Mm0mkom1UPjENwHOPg9fPl6d0Q6s9f6/59eYKoL4luo8fgz81VW7RXneGA0crFbMTgko6lKoNH
SGKo8p191fOuJwmGzMItH+Ky4wRkJ7dRbM59B9A0JhbVE+gLVJG+Qod7cNzuUGfq28+v9rJm/tPX
/m4sMZOIDXK/1ifhfJvgT/nxt7DUq5ziUsBipqP2i9vyTlX05215N6wVrIZpmfbtyanHo4s0S7Yl
twhnrhvAlRDn0Qayy3k1FPP65z/uR4/ifVJ9VMVgloqqPY3h8uDPwTnLabaEPqexbpTf8xQloJ4n
6ymPaUfO2SGTgjwned/D8aJxbfAFpIYoYAxBqyK2P2YtjhhOnJ/DmtF5Gczk6amg/NX1/uDNfB92
L8VsyWgOmpMZh9fmd9ZVih+q9Xta+QJxVKoPtakfoY49UYEi//bJPXUTIr0I/Fmz32yp48zGACWm
Mb4Z4U/kiTyPU/oFZsP9OCOeuijLN41jbbvSvv7Fjb5sDv/wGql3m8YSdO2Y+F57Ug2OaFHf5Jgy
ugrbnicfdRLfLvmyW+xT6/b7CMdFQSR6OphTTxuhF9atDtpDf4lky9pXi7YW/JRt24xbOq4H357e
+poDnE6vZpE9eDEdv59f92Uo+I/X/W71ryqrmMsobOlIe9sK6iZBxW5wtZiGSI48HW7CcZHbeJ5I
H576eTWMxLBK8I0mootZ9NgF6IHKVUmkGaG/sP1V18NQJDyxdAlsjXBQVlGJg6QriCwpcK+60RPA
tGcvcp7m2vsUOn29GvNi33fpm905yTYO9X2V2G+0lOoNSNpzUHJ2HqvhqSFd+uc//J0M5T9fo3q3
dURtbhiyOM2JfJi1rNKzlNGplOG3QZDuUvU3ucaV357F4u18beCEyV1VVNbm5//9H9Vw6t2WUAVG
Q+UVzSmvC3tNgHa5ZjUmksVB/t5QdIQg+zaNB8tQ1/Z97vlfoJuYddrjc0J3q/fSJ9IzmONNMQu+
6f4rZEu4NsLpV4Y047VfOqAdGs1zSiaOtM1iPsD3jXepa86KDAiv0eeyGM6+hVOM8FLSeZJAbMOg
DcG/uYQcjvk+tEBIR+7bAm6WMo5Iw7YEQOVYS7ehOU5SbEeUMltWAXnTvq9pMO6GRH8SUQazXkR3
YHCw4NfWzVCZp7xQL4mXvxZpdRUE9cEv6qsy9g4NBIlplHrXJv7rz++w+3e56J9P+N0up+xuDOTg
9id7ogDu4vaxG/x20wy0dXrPpl1D0PDO00TEW72Bnz1W7pY8vnjDVp3vAgqVNfrztxBh1iZt/JIQ
+TjZRsacNPvnSk8Uzj+/Vv8HBYJy/75lMnqN24Hp9cn2xitT3k/DDe36O98rznXZ3+Zzvg2lvnLL
1t74VrJ1wdv1nFDhUW8WQV1DqoJHWBVA2jpZvutZfFGLuYcfcq4r4DLgGuvAXpOWcNCkyxV+zC+N
TpkLo7TM93n9aZby2NJhW89K3+dSnRm930VltbXcD4W86qle+ReKhqAItYPluE6TYvvzX//DJ/Vu
D46WuWDKMLAH4+7Ze20jH8A/x1sD6/XoBLjPowAudG0D8a4vXJCIBdxawv2FvPSWkqd18LOF+CKS
obYd05KN1wYlDIeBXFCf2Lluhjz/i4u9XNQ/rfTvtnFrDuilsMecsjIXcBPCOT6mMpuvu7xWz3FB
/lt9+eZsr1eM1zllxeSdQ6yK76EQYj9MRJLeBWnWP4xlYGEM8/V1ODAnYIiI4wac3o5+KrF63bef
X7K8vEX/cMkXYM1fz4szuN3UEmF9opNr8Dniic9NLg+A2NA1hyQHegnYBE31vJmBem6GsgpgaV/c
+XF7hffpniHErViWt2aiWmsEpXRTkEIzEQqwJpeZ3AVk9mtwn2ZbFAr+BPBqdO4ZZxoFJ6TNSSXu
nPS1D+M73OQgzmPXZ3yb5wcP/sSqxdi5LhL+jxYCIwNjopAaAwlAz9m9iKgDL4Vk1EFjT3J6NHPx
GujkLh2dfcNA8TryE17f+Cawqq0kVtdiZG4DuZM+BnJguls9XOp8u5r23SBfTG4osVUdX0j1hujL
Ytwqgr93P7/jP3qj5bsTutPmsudE25wg6HGrGo4XYHdosI4l4eT0FeN1HLe4jIhy3xro1TATuobk
LsjaNaOOLUHsL/msn1NfPI9hQZgTPdAhzuWR8MVkM1eg739+re+ExP9ZJ+W70oWsQqJYs6Y45Xnw
kgzmk5m478K2n30t3mo3uUOD/4KN4aV0k1soZmZf1JolUYK2WSrkIq2b3nXoLOYsvf/FRf1gQZTv
6hKPtTWZVEWLo3XSW4fA6Uu95JqHyKsOCZiXZ+GSYuk2s9gmDgDiNKvGQ9FaJ2ihidqzpuD5X+gg
XcfRku51H8W/+Jx+eMPE3z8nd5gVDDW74Ui7jHznbQiOogMYWwD2o3yajgiWyEaRtybmBL2EBvyw
FPZWlZz2pmLybxOkLTsLURK9BeAZDS/hL7YS5wfr0/vEI4d87KDpneFU+TlRO4xkGwWoMd50Xf9R
D/VW8pX3lb/zDPEwTvLhF0/sBxWwfLfdlm5pO27BLAKqxh5C4h7DKT2xNDgnUYCuxd53IQFAUKxy
nD5RFiEJjEjJmgESVrgcp3A6Lx5bGlnUv7ikHxS3v6+Hf1FB8vDF2DrOdFLD8ORlhQS4MsyrOp/u
Iui6q5wJHcTZ6hsj2XPFSsHU7cGnF7Amak5sPWNlW/j95Fb7PYeh7E0G1i+cSO6lzvunNfl/7nl2
01tTf+oTVFD0dOJPEcXyd2d2INUNdQdFsMUFTPmZpsM5p1VmaLTlHI01we/rAdnlYQgG7PhDn56o
J8cPJpbpBhXOvRi87SKzV6U435ETBAfV/EIf/8Ol7d3+F8FLVqEJ+hPJek+CpJ9tl6E2MKQRNLp8
dXLzaYzZH/zZP/m+eRM0ItlLAAchibopJQjyFIak3ytM/wvvPTfBXVcTzSUYuL/6Ri9b2z/cXvFu
yyN+Z0msUfQn1wGQFtrZtdOC8E/t6qvX9tCMcZ8T4vDUFMtz4NfE0l/c0UgOV37J1bWeeFwCtqs2
QpBEMdaPG6txzf73N/NfCVj/L7r/P9S4/r+oXL24Wn/W/s/Tzrz9Xex6+SN/9P2V+M0LcOHSXCci
4w/s3vitM//7f0n7tyAAyRdIFToYhx2e6H8B+TzJrIAQUfUHqO/S2fxv7ar3GzJXV4ahCPxQ2ohR
/4V21YPe/IPX6d1+jghxseOhJknQDy6vUeBfpoUenOe2Jy0x1xwizWgzjU3i6jgnvEdF45M/MpHj
5/btjFQeAn5Brs8TmNT8gMu0W5fBZcik6UmmMRPfWBLKUjfd62wvEOU7k94u80Q63ugJNJzDcEZJ
JW8LN6w/5FlCQABmmJVvZc6tYESKfNa3kSLmQXEthqb86BPOsXcCmg91PwDFJGRgbYIS1oHBHGhF
xXJS0R8CpO6Dhj5crasMMIpfmfMCQKXZNtrPxqueq165WAzXAZBkKvC8enG6pbqJOWOxiDItZgED
EgguZiySNXATBm2sVB8rsF6wOiWhzVNXgLABzIfYlVnjW5T29TkXowekvrNuGUlYyDnMcBgjw0hO
hpwGsi5fpa7+jly0ADucf4noUKzHDCDXRPTONoiqfN9kRKRzNP4irWX5uBRIMC+aiHWYLPqIj5wU
cjL5wk0CKnfttOOtwZ2KLK5yrjLHmQkZH51tC4f1znHDjhIsh0QKpXCN4PHS5hbHiCyUyWUVTXqR
retLdBgV9QlhnbOfA7ns7HywP/lj03N2oa83FBhmTOVJqDio8rAT27dQVZft3NnnzLPABM212vR2
dedm1oOYoDP4Q/w5Uc1nIkbqK3C3A/luw7JXIZIHOQXxQYhg3rRz5F5gqKZEijiFiJlFteXDiDjh
OcON6+bdxu2GbBvgZCdxd26qTbsQ3FFkMzvLEt65pfIRy3LRHrzhw9wyU7FphtyW40BcJZGbR61a
F02OzeWrdKaXgB5pCGnAsrNYYLkCvXdl32z8Gm9QLuBgeIQorf3+khy5ZM+L76TlJ0R8NRFLpDQk
o/fBgf1drWco2BvpLBwUimnfLAtKPu2a9oz2J5ovXC8JimqIOVHkUHu6tNg1cw3y0rGHctcMAS0q
lRKFUnBgJvzGStt5pTw/f44NG+TVIqQJzrlVJfEdR2b6/F5Nh2QTzKl0V2pEb3LKVEUyRRCkM92I
pTBM5sBahRdVnG3bVw3KOp5/kpi9naCi3+StKSLu8dwzT2+U620KgvhoYzmAvndxnLZfAnoLq6n3
QLAQs1q+VLbJJvpcunyMHZPRD/EhWW5RxlblacTK/ol7GFyTqhiUUI5nRiXhYrvXXVL42XnQSG/R
wwXt3ewV0UuTpSPJMD7CPp8Evm7VzXV5L+Ixe/KXZQk3Pom3GXxG5qhb05X6Fe1O9qKhrx8I+XUA
Hjs988Cl6UckC6PrHvMimeV2yPUEQcd3evsQR43LogTQDXKNDcXu0ogiOACmE7qXO0sIjQhZa0Dy
dIvHchcViZdcs47rfeO5FaAlyN3hdjZheouKfbwjFMPpVmUvp2RH8lLX3KBnqela1CNxU7GIBgfS
AyeNLeF9NX43r/XyhykLYTfnyOlzJBd93FwXPrM2Ak663F2LpSmo9INQP7kZpMmdXASNXs2X1B1L
248BEk1oN59BYM8LmbSVCG/8OozqF7F0UGeEjooODaFFGNUq11HYn6bAmYG0IFH7RMBCMD762CC4
18ZeCGREyqbz64Qj50WDnXcj6qF47r4Sm+mPjzFNBwUqha7FtgiH4ImxbKSu2zBKab/VDOlgjAqC
N7y8Sd1tC+0ivuncrgckibEWp7QZ5VUWDDnpUbPl1cO1rJqgeZn1iEQlpx2z4JzP5yK0Vkb21fRC
tlFAogI5kRFfYIsssFmVxqnNlUEMXN4NZEORw9zliFY43zuEIaJ2zqy70CHybkSfyePLN6gtGrpd
pq28+lM7EqyJ3Fd7DvoiP59nvWnTuHAeiyjx8AgBz+y31lI60MGFj3YiJPDY43UsYrVJo9p/aZXb
3sjEzcGdObb84mJ59w5cA1YPciCNvSWMDt41SJqMDebSNliNpmiuyeRyws0MPI8DipeDJAUXS2sx
dGz71lM+i1KiaISvdIe0dROk0ks2haEphCJwcmIwcjkMrbx3ym7rOMMloNmtm2FlDwX/sqmMagXd
rOOds6Q9qlPd0Ea/1s3ofRy1JAzL2MJFRsqaER1KMPsOZG+rzTZZn0z6S5Z2TX9osmVBbJRyOVeI
y2r7bULzptdEjCbMqOPSnu74VvP0iKxYmA+Iu9Jurc2cC5AlaBnwH8v+Y5JLbd+YCu3QnlonfO4y
2w74gCfPWuXTJB4gvA7eIUNsXm/ifrbPM8lSzWbyUHrtrLKaqSbsMKGxZIEVYPTimvi4FGT83S90
SyayHfq0WdV91I9HGS/GPZAVUnFram/urqMGofvKWWKAHTKJ4QjHsgFTlxOB1pynSMh4L8jnzg6N
XmQHvVPID2UmHG8/clxhZ839IP0eq25+KMfUzs5tHDTJ1sgku069BL/ENMbuaytN1hEiplvr7CS8
6teJDBvohsz6HohJm7t7/rf84BIgIVjNg2I5uAieOQ5Xkz2trUiRIGMR9raKreQpji4BdFXhdowR
x8AQQm/ZREuOUy6Z8SAhKI6qtp3lWY7T0n0eRlW7e4b49menaRznQ8c6jMem6dLkc8BzDU6x6Iv6
cCk9hlXKBKKiSpvYtu2SHeGmr0QcHsNe5SnvRxIlG6t1HbkfYvIeAZ8B09iPpF97LGQ65qyv4CCt
BdBLsj4jAGErdHYVfE8G5O0GfXMY3Wa4XfVzELHE7fI40sN1rxp8IQWtiQpzyYTjRbF+iBfWDHvZ
2ksLmBPEQmtvfQ14iRe4lcMV0ZKt+RYkBPZsTAJamPaS/N0dbBfo0h2KJlQDVtEcC8sKzLoiAAAS
fpH6426aBsdfWZntZ5s5GuTFeBR382cqOsDDauhGYgjqIRp3SdLo/hjmhMWsY+NnIHLdgUa/h7a8
2FpJm9wS59XbhHqCUf5IeXPpsbde55xMm5qSKHtm7lvsAEG7d0sxN0dRkJOJ0cSxyQXqR16+Ucx9
duj4TxFEHjmXPLC6IZx7JZgPVI8ouw0gz1jX4RkTqt2dEkvlZh9NDIl30mvjaqdVX1Yf5kU6wckz
wKrXw9SgerOjnBTtphgJZmtaGka7WNN83bkjwZaITlEm6/vBJmSEdGO5UOoG0rRwrxMm9HxJXnyo
lxzp+pTyuZ2MYhm/qA+H/rv2yUNbo3yRE/B8IPGbLhqDgmzjGIdPu1gj3d/Oc3z/1AKG7zd1LCck
I+3UPdp53aTrJVm8qzjojLcvOehAG+yDygKGFBl/hex0Lq8Wz11uq6EhgQyBlPuV+QOZOWPQ1gHd
YdqeeJ1cMlBqF7X3uooNWe6OFANCaLa7bjfRkZLXCX8opfHjTmrvWZNyCPNgwyfKKS7CDSyKOL5v
zNjGX8rKsdyDHvU07oVr8WMhpkdYIUBVw4SlN5qsi3LMVbcqUl6XA4JBpzuESLe9G9WnoMa5NpJP
ZEzxtBXtAse7ahjp07YTCO+qxcnAWWE650uYaUPbgwJPmsETTwB4koOxqt2qSo+Wy0H7ssNYrCO9
B7CYYrli04l1J/VB8iwxMGmFMvYzSUaKGKD0kjbhN6id9noaJhsFa2UH+YZMdEEKl5/x8fhx5RKV
2AV6WDOwJso8rqbh2Ah07Bq1u1ILdoZmeiN6caKnqTMsEAcHdad96AoDgzkghxk05+Bl8a7JmHVu
bJDH00FUSpirxB3y6SHT5NRsBoPOfQ0W3QL+mquqOdgFfpGtJo2WEmxylmDTB1jENktPrfDQBmhv
z6ExszkgoVUhB6l4aB8Snbvi7CtdaoiMhDjv6zLsgWjacBA2Oba15K4gGKm49warT7a9yWi1VZnN
1wFD7SORLOZG5m7Qf13wPTnbwm8jSq2q7tnTuinjoOVnFV6ZJGrVBy8sPdT4gUj1U1AuTXOdJziU
Vg5BW1d165fyWEXLOK+AX3oNw1uV9zeJb83Zc5QwQ3wdu6C0b50iz6LTgFqyWedp0dzWgxbpQSOt
FhvCIUy7Jc9Sg3DmMpidZJ6cnppRtH1LWeRR0ftzD49HEUp98lmzgzXvBELZEd10SRKvVf4fjs5r
uXEciKJfhCrm8CpROVrOfmHZ4xlmMJMgv34P92m3JngkAgS6b9/g3vs2ZcEoHBHd4HVeGOsmdJY0
R8R32V2UKCPvyvGHEZ95bLgj6N5p7OQb6bMslO0et8xsxLiWkoBi1syJ0qay3kOFbvnS4pqvb/ol
GewPSKY+//qDKrr2n4E8ttTQn82ueU9DNep0Hg6DNS92ivq1HJ12pk3CtX81yk7GgTfHJXCBU1jf
PD4HV0XUrltKEINQwzJHYaP/IMhDcHoKLXLqpjslDEnGa38wM979LksdjXQ9QQOCWXPt4QWckjUX
RB0tz405QyfWVElVFzQJJfljyEgNwutxsMICfclQmYzMh7h2KygSQz6hCkQKWGNkF9la9Lc2FS3i
6LMZtkOR19FeSqM9DCmkCbJL6ZI+bV81/ifqAKN99HGCiFSWXFyLHSJdaiZc/bOpoj7Br960P9w4
bZ5L8rveJKfUYZbLbDktLe2n6jCx7BGtHOrYSJx1Jp1iZ7cEHACt5jKI9NS8wUdPxm1V4atujVSc
eF1gySjbGC90ZHKmfwHW8587aCrY/rUTN5I+mEN9Exy4BmO/bPDXJbbbBrurHp8N6CqfHkX/iuYD
VXCbpZywiaQSErSHw+BYcoeoN78B7uV7UpKnfYdRpoZvki5OJh3rDk568sdwOu2uqto+oG+pTmaT
cxTpJV5VXit/6546JLLH/EoTlG1LeJW3pDP8x1LZ/ZPpbO5Ji3agnufzb5TTzI5GaTyaXK8Og47k
D9MuBxp3XWkiQNScnwvi3fp1O05yn49d+jtAiGZcVutXih0RTKbb3hzAlWiN0z0RV9Usv5gbkahX
SGfnZDD6dYerRmLn/c5L571VECgCqFf6zeiakS/YMjohGTc+aqzhcz3JCa/KfELnC+usQPJ6FJ3S
n0sUjDvMCRGz6ZIuhvhA51RzM/1GPemg1C+l/KsSB+Jn7AwYtmbZQzYol04+MUXnEI5QMFGAM8oT
Q7dTHONbACCWr6sm6jDu4FVKWAAGi3qrSNsZcw039ZaRgHBwD8+bEC7ojMxkziqKQAzHGTuGVR4g
vWKHOMvZuiaKWrUbM0tcvLCVOcDsy+q+xD986gpW3tKJ84FCJPKn1As58an6/xHiQpJlb1BHElRb
G/fGqly16dUSe1kNGoPIqa8zrh6SJ7kkRM7PQNHLNZ+WEW2pUWs9k3QrMROqeFC7J9irDkRchMKN
YRHlEqv4HAuNQL7MIZ447ax3QRJ7unKUVdOUT6PlrAHw001iV8hetKoiH17ZuX0zrRT3druVyPhI
1sTlBn8y7I1zu9eOCELm197CDnvmNcmDaRTZHkwCTmlNM3eeurHdcayrv4yqvgEfoRENZYoMTavY
bd2rX9s3ojnCLRq+8iiTtnhP81SndyiVv4Lo3MBLdCZ3pcVmYmC3l7g3c6HKIdLPdHmgx0drxJHj
tLd5MIDUkYUKptuZiY51DAFxVP1BW3VX3MUHQjn6l2hWEzkk+TNiiQ7EworvKFlxwTXaIvpULkN1
4LTeW7dNnnA1Je3DRBHzWmVFgb1YavW4uPu2+NGagfxs0hYQmU1bpN8a/q0MURF6aoNYkXGrryd/
Mg4uqnMSTAFgHmrSUe1qsndJCtDdbz+HX+NHmf1gaZqrKEO1RSdpPvdyiH8j16tWjSyStTOCtE5g
es96L3FZDzPvc6ltV1kxFLeBmejK7Wg79RgpizcUKezTuPcwna7oV/24vKIIojtU/VukiorkOMKa
0f/Ow7Hkwn9PSpuNkmDsHa6XVn09zpkbqM5q2F7Ah36tXxzGwkjVnoXIQkRDcIw7MjV5SRlgU8X8
o36qAaWHI/ydJ9Lr0PbGRK+Isn3BNfqk5cVJc+aPyKzzdWWYapO2ydEBtONi+auivl6zMXeNGz2T
K/vQXGZMoTpaNidLCuF6rQ/lc1rnF78yX4kTvUUy/gy7vOU659+lOFyZZJPDoOmee2V/L39ZIIgl
lcR/DG2dP3FjHF1SqzD0HD9yW/X8SImb7tTE6yFv6C4jbU1w+rlu6ZhFlwZ4hGJ+rsfOEXhtOiWe
5h5UCsfAS2370/QKMPHG7tSizYW/op+iuH8z4+g50SWBHVK8UVoeytb+LT3yIxpo4kHL5b/WKtp9
SRqdNG1yFLronKACxh25KwIPv/hs8ZOqevdMzuyFNvspLAYQqZAYztgkwTeE+C3w2icJHAEeHBX9
152SN7rsP4lKzpjG94xc4wuw8kfoieOss7xt5PzrSnNTx+ZeoCxykvwLOBbdgHrTdPMkpvpYy/Yl
xmkcEXRBsZk8gcBtUkwUw0z7V+EmkJp+uG4acdfaKV4zibhGxIyrdn6uWu8CvPMROv4PfM0vUyte
U1t7BUU6OL5HXiQwuOgwwCdsObTSOyEUL36rhrXp5PQ4ods88/KH69DC/t8Dv1ExevWcLrcTX1nk
mCiSKp2q0oj2ipbZMpOTVcw3kTYUq74TVJmkGSkYZSax2HJH0GOl2mtpkH2o11da3UOZ0SLSNd1n
r9vgD75tkvgFIdCpL+INGVgkb6fiAOq9wSxjX8ThruoJcgB/6Tl0Bb2h16ybzDJxi8BhQc3Eso5z
y+mBSXPME8md+piO8T5s62d7LvY2ODlzC1JH1VS2kJ/aI5rSLcGPm0HvvqupPmnuyPGBFSXNrqbI
mh/m7AWH1me9YGkjyANC31TAhGFfvTM2+XLNknalg5yIBBEaGRnrsn4j0dZZ1VNPjIkijcna6B5R
ufW8K6o+WJ67LdqTnIdnMVrIW8eXwq1P5AJvU4YsKf4dSDet2+i5O3Iu070d589Nm71QwDa4HwCq
QVD51v151zuQ553K2SlRX10jMUhjCY9JBMTRYongme9CGxkGJ6/momfzZbql7dtZzriPsdmNasje
sVecsqgIIrfYlWO0JaL6D5kIG8dEScye9H0Iv5abcPRRwduh3MNZeVBqemtQx0UcD+2ihtvpTthn
6V+JhlpSFmgaLYGrAGFmcOkLwgOGZCwDrWpfMYjIOK7RSzSz/cEl8LDNYQs4TUJAb1sHNRFNFdm/
FEu7JJwPADRXf+r/oYL7bMjxVkl7tZS6ueU8o1GbdvDStg0FiacNz4Mt+bV4L0Z1hXZ+hh/5q1oo
Mh2+/VxS9BSYUUB46xPKrii6Lf7cwpHkM0isFJ1jms5B7qeYfruPwR7FKo25iMnxeNPKbi8c/4zK
8YU6L0gH7yyd/IRrwV4zh5nbxPlX64s4VuyNHHf6piQHPH4pYB36OPQ7RvmMg9YWJ5F1D5lAte4T
rOY/DNB58+JhVbpL0OGSdcHdSAwjrQlo2LoT9b/SnxGtElEUw4ziXnsAxVxFVF+1qdm7jCKR4cHP
8gR6I3AKDrOHY6mt16kLjjJYwFvaZ6aP+LBUHzjGwWsINzTK+yQtPtByB65I/BUZKidVWS8hqc1u
hI36YpvTsN89QskTSz2ruHqXU3TMoxLf9uyQE44H5Hc05pkXrzuMnkYwh3npDU4P/CJC4OpiaxhJ
YBvlbsY0QhPjnQjvtzRrmW1oZ0MnHtyRAuUOfCsuIZhuyEZ3RtU9jYKMFpOx/QYTFQtXVuNpWTWb
g1eFwyacm0tdAOumdv/RaeoJ7O17rCgLJ4VWlbIIrf6GTJadzqgDv/MNwpmHjIaPkgNS+ahjRRNY
Tcj7L++QeBAVyOlBavfJJq6eSV2ccvp6+1yFp4VjyERhLyOiniJ357bhV92PN2EUGAw09VnUwyVq
8iMZcjdf+eSeutd5ar6XHdtC50PcHW/knANE2kFVG0evM19lCjZGDPAhL9NnFPGXaYSLb0t872qd
zrJndFrrZIH7ElGV+dl5gpRMzb7HZcz1m7z5bvRmz/3V51ZaYiJSA4dAI3qpfYr9ztjYVbvxhmGf
UYitWqYJQUIhsqqJybSj7jfxui9W5JlCZ5N0HdrK9Hdc4nDHYrhVWr8PTUzXCn8399Z+7g0k/kTl
lrB1pfyjoCUr1/JWy4vhoxI3pqhdjws31PHDF3sMNaIytNvQud8gaIcmDrONvuhYimkPCwhHEpbe
EwRi4cRHNENFyjIPSJfNz2TEn8vfRfl0EcN0Mlzrn8oYui2P0nWM+2To+yIt7oBB+25oHi3Sg7ib
3+pSXPoqZbqoFYeixT7KHkwSlZIqQAa48fqJXLkU/IST1nTObsQk07AqZEHOKQWWX2HvwkCqDz/U
IC62P7wKbB5aV/6TZYRdhfi0fMZkXBBFnv7YUu4bT8EOr07RXB8d8oVtGT2GvPw7meOjjYufeAmo
ACxx7OT9/41eJNVuDp3joDuIqtxbNrLZdCu6j1h17Xr8CdZGMb8x5kfljpEQgPZAeoHi8mNV48Y8
tRUZJx0VfZtdayNCQxzi/qQZeAJwgGuhAxHPvzjYFBGMpaPDYt6RxegCs/KdA+AibNK+pXvqhP4j
QcuXE6xX6Zcf+vbKadqb1ntvhSSmIGSk7/DcfFPs2847mzMGKSRHQd55xDEltr+c8T12PtjEboD1
g4qb2nH1XQJGhsX6SpsykjjG+M1fYk+w/tl300C2lc8uzPQ/6N4gjQNq1EtQRY2QcZ3VTJNS0Twl
ir5pFC3jZ+MhqVynuqYXdaoND4PcU+F/CajtqzLXrzoXS9drbgDgfRcSKDGa+pVf8dsJjSinqn3C
LfzY4fTBlOEsUrs7FIIywTOPDG83Lbz61WwZHkn2RDUQsvfCuP1fb8nT8rhka++0JPsWo+GvMu7r
thu9rdLD77FDGUlg6Xcv+AN4c6JBibFy+iEx9TUy4d/PsqYwhIZciG8/q81vynG18XuNbFKHLprp
aoaweSj19lh6xP9kyNpRYCTHYmDVdN99yUCB9vivQHdOhlb+iKQa4ImBga0JGGaCXZVb2cGqkm3x
Fdk2zlSiOsOzCiaeSegZpJ6bhbebzPlzOYCcYvpbu4IbA6kinitI5Xy5Quv4LGPntYlAdAxFcZHJ
yec+9T86qBlDRRZVyqrHprxMqbpYkhOL+yKpoEq4WJNtVGYdzDHJlmZ0UW7Va0MrxHay3ZHEVEt4
60H42t9kxNDFdKTchbyneCfIcEVeu7MKiYxfTSYuC1T3bAehAM/LzNiYWi9uKS4mXyMJAWsnZW93
Sc7YsXJwErEwwiIapu+nj8h10wBXF2/bGcCBuo37tVa6ENanEhOrKm2nQPhwYaJWY+wdV95z1UOo
b1QRCBK9y/OgJOFwDS9iMNRl+KrU5OL5sRjLof/AVygnOBKjAa/wiBye0+iKH1xJR6OlO0tO4r1N
ynHbUSMfzNyFl5EyiDoKy4222dDZFxd3jo0/Y7aRTkvOFiq/L4+B9wv1NmIgHAlKBo5xCQIqKZ3x
a8xrDQsoPa4ZKymtgaFiWXX5KtKpn7dDigEYCF7nPaDAIC2eEyUDo0SwyOeqoN0UTCjqRjlnkuaI
rYlLc4T8kjkaYlQrMr7mSaTVKlfOEjsVE2Ju2+0JqMY+tI4Cqgmd+S1yIJHmWIAFfpoGTWR0l0lr
tCfMNSLjkhIvVD8lpkSzUtlt8xmnQOzntKhbsSm6LjomcAE2dkTBMNTIRmxLhlc9TppFWelV28Sv
Q+9Dtgo7PBeyUBLkKhLe1cqGYpOmpnWnLjJRaeJ4cMhY55vlW81mbDVS00Rd4t02mSaKytohm6ZK
L4rJ+iW0JXXC6IujXWfxlp2fLV55HuRcoondlDciNaKRVD7bgXNQuBuDFMOjT57qOlniHCPH4wd0
4FB1DSlntdAYtvqEEUstKvFZDobz2bWafLJzPT0C1DTTFm+bknYHz4PU7b1dHdldv6pmHL6m3Ize
51647koPe3/XdVW1L1oLy7EUutVYKG9jQII8dCaJTAF+TMaBuMqEWQtNlSfdF8KAp3UB4BoTXj7Z
ZPGpfOtPtK6zqZyVxRsPuzIFI894TysRZ8fE8Cpi/Jp875UOIh18gBK33mtNz1xmPIyWXKtlSOJr
DeN6u8aqOYMs3RfGG81CveZDRavM009JL/YYsG9M5T4B6epsi4Uhbr+6WvZelMw3RX2PGgLVXd25
U1xebegbq7z1h43ZA+x4yIkAvPmlxv2D8QNWRFBXqyX1dMy7h8jGtxbZ7Vp6Il0raEdEs16cwthV
hY+JSZKSqK5u/Yh7n5aqf6Y7Xwq7SVZare1Y36vQtQpLjOSMb85OZeEFkHenTwJiPXs06JngbqGI
HxxpfuapEXRptOsqbTs55tmom32oV1cQ4J9ElAeFfX5YyptsIItFufskYixVusZGJxSl+xCPRS8D
dHBnfTdiZkaEWN5sMwFI6BoEIAE2unQLFY3eQojT7Z5iopUbiENZAAeC6rImwJcQLzfjapCR+Yap
49/lWw+jtquaEf8tdIk9tzL7NCBGgT3kbFoyIglmJc1Q34zGxEzeOiYZ/Im6K7T1CPtwrrXjVMz/
ck17STmhg1xTJ6gpxVr38Zfs1Z9RePVqavs3rFVWeIEQ6wLPryzQk7Vjv1UOYz0yW8tVH3FBjzOO
UhykaMVKbBTFZRjsqzOprSsMNHzy6ukeR6R7qzrsiaT9Euryi/zsr4nUX1oaDUQFkLEmHJvP7gu1
kwyu11ViHnLDvOILEtLqAAapMq2Y9Rtnk03WQgvDquCCFCzdYUfARN4jmUYxXUmL9jH4M7nw8bnN
8yfI26D4RDevRiPzLizzS6J71wajwhWaYZbHq/bzELa7vPPvSF9vdu4/z5H9EplMKz3tEcr0XJO6
ZREIyT2YweRQOzC/u+CpmxGOQsJhSoVHJ/QlGADfRiHuaJS3daqOyzca3ORVL/yPzOpvba1/mobY
9pr/Cl0R6Bj5GN5mAe50dMKo+3DvDlzQFitsdmEeYv6j3kG5ovXE6neVRXgsFEOeqNFVd8/J9vgS
Xa0k+2V4BU9sDvSmJRlxJnC3yjZTmP3WEQlxfvIOs31Xpsles+DrDX20lRqxZLFa0z/v+/BJWdF7
GUEh0YT2h0CFhzVaAdpsbEert2WpMjclNdLMAstj1Fz8MRNxNSJ50g3jbrkhUbVS/2PpQ7D8hgRX
VT5gq4cxpsBLpmq3dlFRcLnzisvh7Ode0IUKb1WISzg7TuuQkUGhcUegrK/CLz7iUzESIyrehBsf
eg0KigJAxuXF/IHAFJgSUgUnAP5dx0QOT8vnwLbsAvuIGX1+o1O612Rq8fi2mU/abGszzJjq+Acn
uE1HWKGBxVOu7HXa96dIYSPnEwDWts/C9ULKJrzE8MhxKFPUke2+MYxhq3f9jct8jVHnibkyFSc0
CXC7nV/+kFHKzwfFXBVLspwvr1VS/DOV8dBzQsF8hfe9/BYQgMUkOXbBOOPhUBvhn7JLL46qcXT9
Qklwt5p+n2naPpvx3BgPZenyHK3Aw2atsT8ERAu307ea7u1Dh47Nq6tn3yv2Wt9ea81hCGHjBMFT
WPZHQhTuHBOLamb6VyPnXTU68OtD7quyWIz1XkVd3PqwpNjQyz0t69//v0Ick0xsj1tH6+n2omOD
wjOZvE8Or1NXhD9e1NM4iJ6NlpN82ZHt53nZL1yl6mTrKt3NqbNXVv8B560/Y1o2/QojJisJVKao
UWwlJCiFyBZ56+Bo9I4+Ib8M+w/4BRbMAY4YLF1+vUU6pGGNsW2bApoGFMet1aXzieLHv2lDXbx5
KnIOXjUlf0OYpYHdDvrdGDhGNJex1KofiNGGRLIlawb72HjyEUtqEgwb1qzuwCmYNV29axF9UhZl
N9ycJ+rBKl5nIxOatJZkGdLur2I/w1rXajQeikEpCmnJucyhii+QJuetbD3z0GLjt66UiQ8gjgQ0
vE2yGw3pIpuLbdhaKUwPmr7PSXeaNTnrw2HqwxQhbdKSthbXI+1Q/21XbrvXtCaZ9yXmwo84HF6k
xzy+jzK3R0IkQOyKiRgakPxN3MKnnnLr2Jmlc0jn7J24CSZh4Vy+xaCqs5FzH6fhu9dUr1gj4ysx
ZFtDX2xdLf0epz3xunlar2qfNKuiJ49Rj0toI36EGsnDLsVNkGuX0Gf2Of/iWVrarRtjbdN1Zr3z
1UyotwnVObKNv3XaodLBhXPFQW4f5GwKtp/K7j4+UwCrekFquSounfReUnNx2INE67n9DkSAUSeO
wSafkMDM8tSa4m9nEyvo2IXYq1KUXLKZfB7qFpetgcIbxnHr/DhUfwSYdk+ERHafDeHNa5iXC62W
uNK8bf+BJH+FmrwunmpAScx9tcl6d13ty19YMz5sACLEqmYnSyZ4jlF/jC2jqeUjsj/dEwP95Ggl
9l1N416XBU9hPGrZuPPc4WAL7c1zo34l4aWeWgvkGl27XLu9c2pT+zlyinw/9ZSupe9UHFpDHmgj
l3JS80e1ov7Ntdbl4pq7XS3t8BG59gfTO0gMLYZgohDmocjKxckvWrJO529TH8B5zcVHcmS6GdAm
J6di5I6TBlnYyomOCv7ICmkXtydOr6sabHqNRTCJzrniS9O8RRM5j4PCw1pVk/ZqOfmN5lltay36
HgfSGnsmMpsG5hRRxZW/gS/+1CqVbjuiJzZEiUB6I1x4xVzqUbl2zgUOL8d1sYybjGdGZ/XKCeuv
yPACBXVrRa9jbxPbPIo4+YQo/WQUzk/cyQqRgL62a2vBjug552kGw4+H+yTrnyQ2/kDbepZ5Jxix
0ZLwyjgBBmwzgL73EZv1NUsmUoctnwWQFaJUOernHEbXWksMHMecJQOccRsOGj3ci+LHkxgfN1w3
UKGzsxtSj2PF+qHTkLnLrkeEeh3C4U7h+pIy7oUk2n4U3gA82c53U8xXYmA/owFqbGt6H3oENjtT
OxjphF3HfIGpDE8wa17gwGaAXcw5Iw3lWiSjGFMS5X4YcpTHdAKGKDwHPDI/5lOCa8CwneKapGz1
yOr5yRayWKuxsSC0Sufc+vrf3oyaVdia/mboYJDnAISBu9RLnRmCeqp9E0/GBovvpzIm0HzoeqBZ
nemi2laaKua77SaztxrzAtrU2MzqARIdf+jeFF8q7D1HDkks4bDp9fuO5nWJ6lanzIivJaPhVdg5
2FnjDmfPHRnY8wH38GqF/viPbZLu7fMk04xjxBm1DwtfR1j3HvM1d34PIzg5peXaW/J1wW+KgRhV
RP9AtwcD+zphEcNO4BHoX7U3OnkISflqG7illnc24mw3a9Ck5zY653b0kLrzow/1Lvd6n8oBdV7u
uhzi4o0T/SI9eBhUN61fHFrCXeHqPMXtiJWo0Ad2DaDBsLhu1WG+71wGfBBSmPjEfmBE7j3OtFce
6ZeRcOBXRO0WRfUUEpFe2Rbcex36yGjysJaJJBp8JRwX95A+3BR+csW6922G0LBSgtpdpUYPgcR+
RJ6r0cOayF0SCYQ0qL9FJH5qI71CenkrYtzOvZz6uwXcXCRPK5kuBqiO+nWd9jihu0ilfhINdJmR
F40JQQb7VgwYps7+vs/NHyck3o4DaaR5pyglckOV735ZXr1eoz7Q8resmr/8jpEFM4125Tr2uVLd
3VY52wvRaSk1ymB3rSa6j+nR1ARJMbeU0/fAxc6JwwVindM+vFpYTfrTE/YCMFrPRfvepKy0TLaq
+IsHwhX+I/7T9rkEZCHgmPoKzyfKVEzQzck/U8JFkqIZG3CIz8HypxFkBZgYB2MUrpPa2Fr5zoIr
zX/ydAB7wTIZCiYMJbBX7DEpbraN3+AskJ6jYtyKHuOWaUnGnaBHpBDxKGHRJZmG/qRZIJHeSzRd
wwzXxISPCT/stHx4XpUgFM2mnT6y5a7ASUWynQf7kVf1Zsaqe6DxWZ7NbMrtbHib3H7LrPGgQxhB
m/7bNu98ZY/qX8/kdnQlhvDeYezan0jlQVN41z7z2OvNmk+h4UjrkYduJs0xLOe9ZVt01dOTwjZc
j7/4PwMTWl1vmXAwazFdiperI52NX2YbN00uJlg6dLkfhtOgQLp6zijC+rXqMu8m4Ve8VK2D1QIl
aMcvAjz09qNHVpLyZJoO/J2RkO6EKzzt9+h8OOeKG1OtNGFobPwk+T/QpY86LSh6wJ58PGc65sgt
qIrq8PhNGqaUhWSeOm8bietbdrVnnLJdit+5CDGmyb+UVvzamIFo3JL8QPICIPXW65Cf1dofhfY2
NyH3XLMOq3g7jsUJeHm1vAXoXB7c5DunZdYVa/hl9H7F6VGsOgwrvHl8gk29zfB4Y++CxleYgeDb
Vewh0AaljWsk08dcpjc4W5fBch4EHqyBZVSOZ9Q4n9Hc4SCp3Q0p9lE67NIs384uE1y7BfkkD85I
H65C/JmG+p4bn3tqDkoPI6G8UtGWnMwqSIUIpNXfHSt/h3J/sJvmzIOww/i1R6cvhxqRhTtt+pLb
ow0ybYcryLqZPnSfDggflL1GwwaeBPHemU4s+OTIR4SZwDj6waxXdxtfG7/9WjaR0JNNBl4cmWC0
zUcyao80NhAODX8TPzxrmOoPs8Zor3thGVMYLqF2hm8euGNyVm7zlNWlvanGqkCnBQMQuMVnJAy4
xtHePiXtm2Z696Ft8JjD+T6zzppjnPCYiLGswxCBx6tb3o+vdy/LDshV0e8cNSCNqb4qjiAjNgLH
jda5IR6y5ZWbHouMG9/iAy6tO98CyK9iMOh6+rbS4ZbZ/T6f3nOfAmS88FDqFOItXRQztUvB61YM
3JO63x0NLd4X8s0RKCbK+WZRYRhNF2R8e5qYdQ68qIiFtGoUAj4+wQa5NQlmYQRyhKA3CsffMuNw
t5E0knFEN1mEFzleZ4gw8aIIpA1cNhLixkdm4kQYm8cR3mCWua/Q2/dUHSutC1ctieaQdo6lQ947
KnzXEWptee3Lgv7p7pWlTw37nsVhIAZcjKZ2X/SUCIZONPwZOOobJ99zwccF4KekxcbVHVdWPG9k
uxCnppdwaa07TX/5/4UjPZDWLvtweeUL60lTBE3hMupxSMVsguVq8oBhBUOToXxgi3/DjIMXRp05
vPpE/YMUBOikYY8EsQ9mCOXyHjdeZHvb5S+lXbYbPP9UTuYmU8aFr1BRd7FwfTPt0EUwvIjXUDnu
Oi4Unv8b+mRsWuQ0juNhKTaSFCQUN9q0M08w6BbS/jbskOdV7Uc4VtvaKI6dyHbLga7FX3Vk7Yzw
d1knTsbLsiYR6eQu0LijEnphM2DnLsfHssR2qfbJ/K2DrC//ruvQkSx/xcr9i7LDDR6PW587RdXb
5UThCUMvDLBgpSlReFFl56TuNtViFC3fYo7ZMQHS59jGRe0Kb/GVr+u2GhNh72o0xpo02lvU61vO
iCXlXUOJanNBwMZjEGp/eH4Iv6ugb8HvhyCQ1vMPke+u/drdzg4MNeVt08YNID3RkZkBNKAD36aH
F7Zerst0Tl/t0cUSGpOSRqCvJMnlkgOP003tles8L+drZUbXPq1/61k/NS50KkaR4UOLmf+X15SN
xRkKWLFrJqSt7RtewrcsFQTYk0zDgy+ZA/lFuVk+QGZV2CV8GL2+5tW1+c/cfDhyfphVckiZqPKr
y3Jz+eoSKjlvTgMzcTnHyKfYTPg5LWuM/OjEn0SUAFxTrhu9uZSu8SBG5t6lA4CWPM88uZlNHud/
YAAyXshX1Ah5efQmseUj9DlRuAJQ2G000KeTZ1Iq+nebbr60a5bMuflwSteVDI9j5StqbxkeMOOh
269sE8C3AQCS+TeRKt9NM716rf+Psw+OprCydTp3aAIaRhN+uJEORtpQ5Iic6x2GT3rogQbau3LA
/rmlKw7+3z+Z+90b4YehOS91Z0Jh4gEyuQnycNCIdUiO+fID45gWlzbrpSlcMiBD/8ky56uRA6/M
dHG2hf4Gc01esoV9t5zAy++7+OFpg/zbhKP8o+XaHRd7JjzWV+E29AnN86AvCrrhUY7TzXbkvbSM
P86gHx3RsitMlw0m+xPmaD+lrX6XbcL89l+GV1GXAWXjsvUzSO1pkBbYnQ227ZbPGjzaLeYd1cow
6ZhSX+Cz7gYMcp9IhTjjyPOJ+/xnYjVUBtUtAmEFVNjyEA+RGDd24R/cUf90auNqd+G58dNnzc4u
rtO9CEbfFnMRCGTiJSsHZNhV8qSH/nSq3Iiw6KQ+dlX9EaXm25gZX5FlPmwcyVaJ7e80I59XhaXH
gWGNHDl+/RQO9b0YrSsKsbNLaUA/8WR2tcE/MnxL3vDU7TZZgf7GK1oq/ByXjcoofmUf/sfZmfXG
jTRd+q8M5volwH0Z4LtRFaskWZIl2ZaXG8Jq29z3nb9+HuodDORsJQnoqtFCN7NyicjIiBPn/ABM
d8NzBd7NLnfOdmOtiFGqtWnGw2i1+6606TKia2Cyh/MCyrkiMXCBFsgD4DwAaN5vMh9+a5PQjqg4
0gjikYsEX6+pcYvo0Uxep+ruAGMZF4hl/MC1f9ZttfDZjm+tAzM375dvrW58IYC/ty3rcXTL57Cc
YWfNilO+OD5T9lWSsrrtfE4i46NNz03rxv5Ar5U+6j9q1cLD4M24QcnlVtmvBg4uwD+tcdR04xyM
HWmgqP6xTNmfQQWoUbeB96Ge0QJqSji6G5ue5iJGzHUIKdVYrTv6MKU/TV2CZELd3mRT8bNiMdK2
eyzN/rEbQf6B07xfLdixKduMQ33IauPrSMRQpTxrVke0OmCKdjDzYjmjNZYHJCP/MSoeRg1lx7TO
flYACpqx+xGvovJx3v6YrPiZzE7BzW1RgOhpkbH+oWcs4zY1UZGCobO1gy+e0zxR+T+VJpVtFa9q
TcW3cqz9JmmVC20ur8sGLRtg52PY4m8RGuiW5Jbg7Aky9580XKyMOMu16w4Aka1P5FY+TFn2rQUV
BKb70uicD9Dq89P5KQF5c3WOr10VAo5LNXpKI+8UqOmXMgPPBVQ0OczEDaaSXcXqkoMqI8Co9OhR
M3BSEa4Y4H5xWDrwB2aCY1uGFB2w4lvX6dQKk09ztvx24+FkJ8t8qUQD/W5JDFgHdGF9sbhVfaGn
3PBJxFNXaWEr7uhrwL5g9HKz8KOtlup5obX81LVLdgzQKT5YQwiBex7CdaL1j3CNpPckMkBFD7w/
UCYaLz0yPJe0GMePNOMBBat/6zT2wB80DF/5n29rui9/GY2TX7fAHyhjL8tpqoGi2ZX60Tbz/iYN
ZoDjswFuLLSGCx0ZjYvM5ZHrJchKtBHdoVqZxmc1sX9PRndCBwIlKPdRiyeUuBDUjnrrnJDUpeml
zdGhTvC+oQ3TJyzD9iGwOvWDW7vqKe9C5WBZQ/yHdlQPcHBQ3P7HtnuaqAOTkp6nI/dVnf+p4D/q
ZmRfQoS6lzx6oL/6PGXpVVVTC8zvdLPZIXSR8bkIJFWj5hZzp4CWnMmAr+EEgi1kddA2m78RDRFP
r7HSK2aS+/+yxPwv6GXvafjo2v/53xLaIEvgntKzQNWCnLGsidZ7fa7+FED7YWpaHlyeoykEeHnW
eO8j47UENinuqbFPtanynSK9qWrDJ+oHcLlHyyThGbIEnkl49WgU6vg8zYu/0zajMNjSQq8d19eX
Q0HTB0l+jOuxPmrjqpVByhf2oQc6eO8rJUt3aKnW2bzFxyOwQ0VOp4JGp88ycNqaOphLYaFvG9C9
2Z7yqiZhvrJW+rtXdE+czbqkj7nidFO1zZURgUtrbRk2VGrMEP0icukWvCAbhO/KyoCkdbTzq1Sv
QMRvHx0JCZYlsjrNXly0el35mlr8yTv701RTxw/C4T6OTBhDYOvcHki2rQIL0wy9maanDDQYSLA3
2VOR1D+2Py2hXjMF6qQFWZN4qtvKXyPKrFLPafJrqn5XTXu1PYCMCdkU2HRKL2lhBG/48VV9cJsa
+D8YPxrBRhK7/axQeEDPY4FUgjaRd44pOhBwd2loxJMPe/+41JdmF53XPi89fFosICl94pO2P0KX
c9oeUXIUXqg+X53Gwq1sRKRahH94qRXKdARGe9DAhlcgiMHL7TgriWGZgvugaQ6CDJg8SG7B6RFT
pj8gt5Z9zabM3ZmJxPeagguxm1nRsauJ7gXleiL2rei4oImaSOFGaaGeBaEykVbbXjfZ8RM8BXJv
SAQOJS9AkpwLiOhOt6/GVcWymHaMR+LgTcFRZGZqkB8mvirV4lKNI4qA9rEuTmuHRgFElfrWzmQE
xeH/T65oCg6B9qKKvE8++U0PfmL4xCghmYqqmW+mENktlO9MHvhLTSyS3PMPtSGx8gSWeP1BSlB+
WMBNbq+s1O4Ep0H5zYF6gh8T6woYnj+WdeMOPDStJ738wbM5I7o0rZ17TXJqDMGNmDC6kf7LJl8n
cRHQyVaWzwNgNxB+foCtLwbYgm7niMoY9l/4rV9ZG21ortrr6eQDxvNU5aqjzbshUT3TrDK7kMyt
+YPk1qXE12U+1cDjRNomy65YZR292O0Vlti8qGluFHrukqXDGFMFxaHSLyjs55A1heT5lnJnsrps
aVfTeTXZRGuGIGoKfBnUqmuvAwIqtKF3NBjOFbn9R89A8gAVOevberrX+RcRjHxhc12SYMrJtpi9
cciJt9cThgTsy39Tj9ZdT0etElnXLrKTBij+CZQWj/cka/ZIGVc7fiMSMASHhe7hUjchIpa6rnym
uYXC6lnn6UDCzUBuydCWu66ZAciqF5zFqbFRrQt3zFGXbZDgykLXCzN3dWXNMnzB+PzFoBbjTle0
LPu0MID0e3LGldvqRwQepb1WKWJP9ndrMk54PX6QQ1sHko6HhDQ3HY7nhvYPzfttWs/J6FwQu7XO
9+3DpElcuyF4QuDCRhYhTvRypnEIXfDMWhVz/HKq1/OL/ZT4qo5e2Xl+mmIUB7sHRfu08wMkrHeG
4CcjvY7GWsWolvY2g612cpJTypsDNxUZP+gEeOl1QpXT3xlQEsGtAtWvD3ZWL1ED3QED0jumJnSE
Me1F55ES/K66K8XkAV2c2qAg6TT+2h5UZkyCU0xSq6gVo0N2ddbuWjLJqg1S1Ghuo5zMI3fQOj+X
Asz2cLIb4cWoXxkvsScSaxo+Ary6P5ePJpluWg0vqjr4Dl/TZWP/LOOzRVKKFgwqN/+d89qQqDbd
VV9DV27aHm0Re7fhevbfMMhVaun1ojsq7chg0Em9RKrnh2NPN7FSxPfvnK8QeGUAXpAZ5PO2ol2H
xnMZAFhtnLs5Aa2Jv8lvjfF2HM82XOzJp5Fq1mply3DZlb+4maDCutz+JbJ5Cl7TnhOqw2ow+TCC
nxPPPfWGuXPXyT4t+DSykCQa42lVyyZHZIHWAeKxqx6z2vtbG7SO+urE0P+lFGpNuMLZ59YeHJL2
JXyDt6tj7zixI+wodvByd4/eREf8jj1K4iRdcEBoORe06nJMlSKgvyA3fxhDgsKU+qWi7QTJh2ea
idudu3PdhrdmKTgb3c77OUDd1a9D0poWQPCJVBCw35OT7YUJElvXBf+SwMOTu601+Rbv+HyGjFAF
Qtt8U3gGu1Z9wL3uhiSSq+aFP/fVrs0VelCdS/yP+t99NubXKP7drLEsgOBTP8fftk+1LKhbeVFf
n442cY05mxnHdMq7ZiZ/3D3l5XWSgUNqPuKq6Rb7+d5ZvXi1V7PqVIBP9Yi3XF81A1F5ormngOAq
SP/ksbXjJCVrpwk+Q0/0zHEt5tS6A+nA9A/sBCEwJTdrfhGwba+c5MC9hJKvpgJkwsqKgqnUdvKs
0UW6+qHmG/0619sDSO7vl3v91QBtq3UlspiTP6rzpZs0R7uEJpOS+PbnJU7nRaTu1ecjiHqaZFpw
Onn5fUmWSw0A+vanZb9cMPxBbQ0bsA8PJJpVEZz9XmbON+jBfm1/XrbygqkHTgZb0kpDALDllz2H
d0iOoCU+npe63vHIshkIlm7Hxjw5MHT5Fj2ka+8dCLK1N938sj0FiSd5scZXiw84ZAbAOxI1DGCy
1FMU8lJr4cCjQEtESBiW7j2/JaulCgYeLUaimQnuP0lRZjdxvtygCPA9uLX69V2zQR3xLx+SBpOL
tH01Q2WiArtZLiZuFgPgwGoWq75LTqVw14dIrhVVsO7aMGARpAXNB6d36YAbqqHZwPIsq/ZfHsO7
uQSJiajrkr7aJfIvpmt5KQCOxvmTTJ12kSFqd9peNNm+rEfv1ccHuDU7izvSJzX9iNz1Z/D4hyRo
riBz3SFbl5xiVbj588XulSweZ3/tD0TBGNHFDpHF0dsxxHXF37hzVcHOG6q3AE772dftGanDSTsl
DGSZ5oODtx0b9fP7lkow+NyE8sxLmEej5XdoWaOOhVz2ZD/Wdb8TZ8oOlWDwLUyDVQm7v78m92Ya
lfU4Pnplf1l7zXeCGDggo+P7ZiO8GAK3CtqArJhv227PBQhTDr2S8Bssa/v8u7KwMJ7/fboS2qps
izSRH4cpwiiA6HRY8lfyAZgptufx9pIBWfp7iFBJB1PR2P312VH2QFdj/Uaz4x9KkPt5BDrXyNKd
7XnbX9LA+vdYEawQTmS2MxR0KLf1NA0aIDk0bwQSC+UT6qN6N/i0C+z4/7eNU/MEy/c8O4ZMitC1
CfoHmv0yCJfqk6ZF310437bX723rpG/h7zlNpufA0MGDwg1pzbVyAAoJm7WfPVzN/N/miert3wOY
Y9aCWSBfBtq3BvlffKH0uaNYJ9t8wfRHWHbH3otwjdknemgneiompTquufBk0r7U1fl9iySYfhFZ
8LKWbMRE+e6iTrLo1k3QfG0DzdjZa9lURNOnuUYtiVR8tzs5cEq4KlyS8TkAkwXhGvCydmfDZYdK
MPwuNcYJjuL/JnNVmPPDMX9CCe0QkerbXi6JnbiC2Zez4gDMhxwht5QzSRYtfIL04AUJCPCjfIbt
7OJ9IwnWb7cw8dOCSx6uewqNH3QPX9Ilt+Z/WbtlTYrT27891NvXjOYKxh/Cv+ggVg5jUmY+JqW1
CgODA0uhPPEGLblYxnDntElqgJor2D0YlUIFH4Vv1ubYvGi7vob+3YwhSQQhNMLgdhFG2fQRkRyF
JllY0GgS8ewHLWqVnceLxGpdwS0gvmxnSGkiF1Cmnxqze4RDc6+MKvu24BF6NTDp1Cd0AjP7u4xC
uFO6Wds5EZLj7QouAXIfIPZKPfuhXsH/2gR3VWhdwxp/GHczJRJbdQV3oOgJNQCVMdQ+9qsBgHs3
Ps81iCneqyvfkMa1vX3qZNMR3AI8mkpgAVal8q1fr0bEy9EAQ7TSVW2P8PLGfsNBu4JDcJx00syo
4JaBOs0w8l+znV0NcfvFVEir2+YRoctrGMFuFG30q7I8AA891cb4DHHzja5251jTbuCTvVzJcZaw
uNz+XZJTIqq+hjQxoJFOOG9E2U3mafcowH7b/rRkUUWBVjO3xgp2otm3ECSFif8U2K2fB/U/oPH+
2R5itZM3FtURvIWBQKgdFQwxZsENTHsgLuFe6qy9d7NsCuvfX8Xt0+xamgMsmFIfzc5QOiH0c+jA
baG2/HN7ChIv7gguAJZfKM0dgjcHLYQDrZ0QeZttw83atLeVCyLetkbvMOnjDy2rrZ3jKFu49Ti8
mhjEqN0QpTgHvY5HUPqNcTBIcNDoERU7LkI2hOAi9GbOlBbYo68M+ZOZ2cdZR9a23Et1yj4veIdJ
oQVnttl6I51+N9p4Ahn5HYzGHrJHchE5gkuIlk7zGgslF2pka9y+kg811Zl62rXdmTv+X5KR0xzB
K9huWiyVveDjErp44iE4FI126dBMD0MBhE50zyhgoyybtj5UfvztMycxelHkESrI2qwmfa0pxLeu
pl8qYfe4/WnJtohqhoiqxCVkqDMgRf3bygrWRsPnIfd23JXEWmzB4BMzRtYkZr2oFVxYc/aTnpRD
j71TTbO17tKsl8sqL6+2JyNbJ8H8HbWlx9RktDDqHtOJPpPS23GOsnVa//7KAEc1qWeY/TBAtQLM
3F87ANVUY97JBkhOr6jshwxRqi7APHgOQOPZuZ/G5XHM86OuXrmzd95eHol3FGX8nKh2B6dSZmBh
3ZG0q1nYn1zzit7kHS8l223Bxmd4UuCuDVY1JfXasp9IUjf51xX2AOUKmiTRslftlRmiLZj7HDdV
rMJP7ucGdJcIhwxR9Fnrho9rplpRzYNWsVFQs0KfpTlftxdQdghE67cHyqSFxvVCV9VKwFhZwYH2
5dP25yWHQBS2g2HQM7TY4j2Fpu9Ec5gSu9dsEG+ssxcUOz5MYiSW+/dJniLAFHVj8KQyJgTpIT/z
IKh83wzWmb2yEli/6OxK6sVv3JEM47AKSWejez/Gtfo9C6v+APelsnOcZcslWDtEwrXaLAxmTBaU
zgryyMGxA3UAUTOUFtbOrqzr8kbMIoI4F+ixA8cIoS6d81/QAUfHZKIon0EEdAgjc/nSompwUuCs
2dkgiZmKsM4GRSVI0ZPFj5NqOibZPF31dN2fZq02rqwx2SvJS06zJVz4lTu1HWWMxR+jCNIT87xS
SDZ0YWyfBdk0BGeA9Lk7epCX+xVMji3lXiVRniME2UyTlqftMWRnWfACwDKg07PWvXEhfHX7h9TY
i1dk2y7YOt3Oq5wBxhjQcLSSeibgz6FNPmRw/FIDqJadm0VyjEVMJnkmpY4cNAAGMJmunZyhbvow
QS9COmA3Ly/ZDBGWGVWw2istsJIERvBAL56URrmLQutcq8P79tsUbL/r+xIWB6Tw6jx9Ur3wOkm9
QwO5Yd3m5s5+y9Zqnd4r/8JWUCRBdcgvuxxOFeizI0wFiDs8WNU8R5crp+/20ZJYhwi+rCu40puI
6YzmVN3VVjxc0Sd0GcN8uzMZ2Z6sh/rVZOxsII89YOeL0kWHUp1vUedApCcMj7AQXm5PQ3KMTcHI
U7WZ7bRsFlLywZEDTeP204rBWosBPbolVbKjeitLz4jIS2MxsjkZccewnSF5fWdS8qHyQ/737CSQ
2p9qFD5WkuR9FNXqSt5wzSICswzauHfnYvEnBUlxgn3a+bPfyUTnTgfzWPh9zXVR+NfI5w1OtlP7
lR1CwTNkqmYWOk3SPrCWpICf+griokNH5z9ibKftbZOcDRFhiXiumaZqpfspucJhhvvHVR9m2kEQ
sdq5ZmQhlIirjCPPRIOm0f24oQkqypCQUsCzf0TJ8YIWgbvZmk4p0ZQLg+f2rCQAKU0EUcIWQXOX
ug6ZBqve3Knk2p4mmlSCESRadt10K14I+gPwjWaZHHIy5KhiXCceioQVlm7doIy4swKSjTQEb+Lo
TV+7XWDC5+lp1yUgbtiGkDGE3kvVUcukLwdmoe2pS24qERoJ/NhM0SqyfGp+CIuHkE54yWKft78u
sXJDcCUDKjBWmIXopeOf2LzFRo6vBgqTQIhrp99gTeoPo2l82R5OenQEr4I+JMq0c2xxZ6XHhqcd
XeJmc5tFcKzMt2XxPVa+hHsoPtnSrdb/yk8uZuMtoxpZvud0t1U2fK3C/yfW/M/0f8Lf5f1/XcXr
diCJkxdBiQt8o62uJpb/Ql7oDP18RtMabRstDHdAsbJfL3iLgOp+0AR094da8SvJ6ps4r+/ftw0i
3jBDWydb9Nbyaz07d6ZyNQEBNgv11JvpJRCrT3XQXVpWc9U03e/tMSUnTUQUppnCG2U9x51BbKr+
U0OYAF9CV9720E9A/XfcHkd2nbzAfF/tOiVde3Cn3vKhlUF2t4a4+6SmOkD+26G8axkvcaGYOK3E
hTtDrqf3jetEF/xBCftJC6u/5dvQhq7kmIEBPT80HwDVGusbI080+YzdXdI+rT1qK//f9tCyVV3P
56vJ2vqkjW6jWHAB2Qc1U2iLH78NEEwh44ZMoo6S3ZDtlNQkV8uLav2rsWZkjd1oCG3fai4nL7jX
0SoL6pmOfOe0PRuJVf0LWzhC2xz0zKZRkUKgaSub0p8tHc3bn5e4bV3wB0aFOsGAoKtfBPaHNK2/
wrzxARpKINPGTZlqexlFieWKiMLZyD3kQEfTh9QZPQLYGC2j38kia+uPfeusCW5BQW6nBsdk+s7I
jitfFQR8AuNhZV0trKemhYWrBpDdHh1VoXEz3jnjkoMmIgqXcbQgeOfKW4kwUwMq25gXjZ4eZx4f
8EYeXf15e5ckh0BEE2oJWqP2AjvGQIx7oPp0QKGiuyjt7n3JPhFIaNtZDy0sA2hK/tSndCkve5hf
iYn8Cz5oKrW5TLm9cjVDQdWuwi06xEvwjj+MaF1evG+JBKs3hpZwWGcGQdVlhxByh1ofvkDsW79z
gPVkvzJ15O2Q6ejRk3Dt6WNleh9i+Ndcfdk5TLJlEqIAWI9jVYfAwe9HDUI/F16pEHHXPxWipUQE
mbGDZ5CkFV9s6NU0TEsf1CphHFun4ydR7ozqU0vRrxiCiwkEG3w6F7Zl+tu7IpuVkFPoIHlPJjrm
fRMa0jGCsL5CNwkoTYO8+87GyAKol7+/mpIeDHYDrGnww+wPXQHILX+INes8gzic4a+nzwN0b+Uu
77MVEWc4R0gkZEY+0Pf5XNX2Q4cUzvZqmavDesORifjCXAlj9GNghUb16lKH/mZSftF8lrqf1m4A
L04AzlhnF7ZSCjNLHZ2CCCbh0FCPieFdk+mC1rR4bHj0hk5/ZeW3dthcdd1tHGlfvJXjlPaMTGto
eDc+e1DgQ0juF+U1+aQ60H6tEHkrVn6odNIBdkDJgn6m5QMoJD/y9sIsyYXzN6hR/08FWZDZdCvg
1PkYBxWUepb/nyVlMoUO4Dzou8dwaeEt7rwAVhYEUi1YTD1dgYLU1McPdR9CMdu7YdIjVav02bkm
7das3F/hXUPEnu+8wSVHV8QUes4Ia1xERg/53MM4uMfMgvKu+JrsJo8l94eIKlSGuLADXtvUKZQn
E87S1NIex7V7fhyOvMHT/NP2uZJcH6r+t+sKGguhz7YyfVMLJ3pFg/uRog7vQd04bY8gs0FVMHRk
0O0ut7nf1aA+O3T1QTbgwSs9nRLXviS0rHFoBooV2+PJZiTc+JwXoDEU2SE+bG5A5f40aBgYzPLP
9uff3ntVBBXOYUUDvJviJHPbu4Ce4s6C9vWQu+UJxuQd5OLbc1D/BSt0zGlAYZd3Xz7f9ToZK4Su
nNjd2fS3Iy5VRBKaalrPXVPwjLXoJu3i5bax9mqDsvVZ//7K49YmAqKpu1g+1Dn3kT59LifE1fIE
iDINlDt+XTaBdd1eDYJEcIl8PeKbaEeizlZd2oa1Y9tvW54qAgad3MiauOX3Z87Ks3V2YKO2nRRm
h1unoqcSApftgyTbY+FWL1HpgjecOXiQug59hyzBABthuhM0yD4vGHaEzCGa3N2qT6pYFy0vH4Q4
o5tQbXJ/ewKyTRDsGiJFOw9RpvaVsbwJFsVPnfhx+9OyHy/YsIPKSzqi+uG7KKU8AA2FWm+O5+sh
yqtv7xlCE3HtaIS2k2JSnhsiBaLD4EOmXir9sHOKXjpI3rqu15m9OqE0fVZ1p1LWcMvBOaaIJ7iF
ZqGhSiNuaoUpfD8TJF/xWN9bte1eZ1VB47qn14fRK5QPsb02q+b2zltU8spXRUykXfXzbKIK5sMf
39KqW3SXMACf9NtOOUTVdVMGyAkqV6R/dixUYkbu+vdX83fiMDeRVLH8pPi4pD/7lV0TNw/ZZQ/P
Nii5HW8vG2eNJV6N04UZOEiTcdrrDL7s7hQk1r1OPbTMH+EGetg+LG9HJqoIiYShD13w1Zhmszsh
JpNRC02+94X9bNjBXZFO4c6ySQ6+KxybYGzdKHOwKSRK6CJXs89haMBP2e2EkbLvr7b8arlcTSkG
JMGw2dq9tbL0Ol0gSMN2t9dJW53Xv4+9KuIfoYDl8Zk1ZOFMyPiXFkIhZbAe8im9WQLrajb0b6Wh
/IJY/k6FSbYxTeQzElhYs2Ln6pTcPyI6sgm0NjUQxvZhKn+uly8TsFQw0/khcnL3uD1NiedzBc8H
QbwzmQHvvcjrVxpr73fgwKm0/XHZBATfhzbMDK5Jt3zHCb73i36E4xd+yBn+MW/nOEuGEMGNA9yy
cKDy9NIz/TaHbQ7etyN3HfI8O5ebzOGIIMcwnbJ+KJmFHbW3oxV+SMdbBPwuAkiJAUcT9Zlz4BsW
NH3jzvNVYqQi6NFaEKyxA4eoprIA7EFsDU0nlJjwx67iCO/aHWdd0lcGxMqpgwkTvY+Y4pOyqFd2
oFxCp4e+xN4BkLg0EfloLkj15S3PcIq7Fqyp1hWqr0hvIhqDOaEWddtTcNjxn9KNEjyCEpP44sGN
a0urK69Rmgt9RmKFXuzfq5DC4ox3Gfd6itqcpdkePJhltFPgkzgjR4iA0kWfgEklpE0s7WNaeJcW
arZj4b3z80IEBINPBWt3ZvuLC99Ohh4KarVZ7ezYqXTlBC9Azqrr86Gy/XBI24sl/hITpOto8WXa
sHIf32mN+ezwrw7Eg2gjvu8ACu4hju1BNeJVuxRqLAS5/hhlfDQYlcJ2tXMLvZ0IUkUcJM6HDJxC
vWMsH5OkJwrTj1Dxk6HLLgIUwGdVOU3B4/aEJKGSKkIjLbdTR2+9kxDXsI75YNxCbfa5NQ0YkqI7
aGLvgU72pyJFzzBLbtGmKg9tOP0srVw/Dkhkbf8O2aSFSAIWfFTcZwzBVJ5KOMAniACDq6j7Oi3f
DeVJ64q92EhyfdiCD1FBJMTuwiXZ50t5uWiWeagyZe/rEvdhr9b2ykMNJdyresXX57i70TLtu6Wp
CJRH556mIRTE6hTxIih2t1dNNhfBfYyzmyRtMtp+72ihPzTpQ5fBFrn9cUn2XhWRlCOpAzpaUfDC
hK/a2YYMF5LdAwTV112Kkoc9QvruGA0kPCjIAhxFjHDRL6zQTXeQdhIfZQtOJFIt+Jd65qdb4THg
LXtIHftjbL4zOa2KAEsVoa0yzwfYrfvyPOkmEgbupbqkO05wPVNvBGS24C6s2Z2DoYltTgPpKmc4
r9zucUdHQN2U+Y7pSAYRAZXlpHd6u0SUCBa06HnKRlP+WMbuOZ2zy+2jINkHEU1J7RNq4gJnbofh
l4mWZETsi6/NHO+RwEnSVKol2L820ctH/G37o3sH5/bK8l9Djgnn1EFxjDVoUb3nKfy6PR/Zkgk+
oK3VkgC1Z8mo28Heehj00F/5yftlz6/KlkxwBJOpOGoDXanfw7tvQsvfmyEVoklfDm7AS6mrLlx9
Qgu1Q6Te1dNLB0WdtE6dR88cjAd71TuIVn6K7RlLPIUItxynsGm9ipyWvWr8mJgp6f9g5+MSVipV
BFlayoxeuh3xsDEmiPTHT6WpEGyqZ/gRH3iSQIPkPgTzQ88PmKEqjwHNXmhomDUgb3jV3Y6D+juF
cT911KtKz++LIjh3jXLlliaCJ8EUX3DCnQsr6yo0EM171Fj3CqCyjRJ9TEkZMkL4HbRdNRzRFc1v
za4NDlyB6nF78SWXgkiqqTSF7sQKEb8CKVljm+h3XMW5eixUNJr6s2L0OwNJblFL8DdwMw/dVNqW
b7wIxczd9XqZryu+kH2y7PnxRbSB1fW3ZyZZPBHWWcErS0sKA/alehO588c6UK9zqB62Py95VIiA
zqAfzJHkhe1naXgm5EPaI79p7fRQzR5iPnt8nhLjEEGdVamhkKniprVktk7oG6ofKbVaz9uTkK2R
4GyCeYqmtmcSaRn8YzrLxymOrvNxD98li4RFDGelozMdhwTyANMBADrPxErdRWSEH9SJlUO0I0OU
BpJLzQ8XVEyhuN6emORY/4tWM0lzsg1MrB5W8RnwSk0b3rp684gUtX5RD1MOjjh6XywgYjx1veSs
VWxSDWjmUCRmf6yburksUZPcuUllOyW4groya5YyRd7Gcc5ViKgHOHstN8/b6yWxThHImY0xKk0Z
xkKw9pwhQ+d18Wn1eguthyhUXvQWWqFOP/Q75iObj+AOEiUjbVYAgrFN5XPSNQ9ZrE8XqB4kF9sz
khiOCOB0ppV+3+AEIKI6HRAd7mHAXb5vf1xySYvIzTQPnbmx+HhiRPVHO8mcq2x2o3PUlsvRscy9
pIJsEkLokdDA62Up9oNQ9j9rHtbNjHfB4lQRe2lmS5AW4VplCM3wWKfhb8tTPm0vj2RzRaxlMtnR
Yk/keCyUIaZB9zWgFcFc7ISuss+vq/XqIZMhs4iwLZ9vhu5WUyoT/E79224CfefsyAYw/h4gUqz+
v3dV7+XwxDqPbq+fcyN4X5ZNpH50vcmOC7T5/BR1MBLfCtQAgI0m7sLt9ZcdGyEBgX4t8p8ZvGtW
t1x5cTSht7pX5pTce4ZguJNeh7ZL2d1vzcKCyt/pru1meYLx/CallaG3h71ef1ngLaIrozrVUQ9k
nVzVWWvDaNLw+DbhZF0D1xYxDsRyYvQ637VqIrJSNSv4Nx0KfAgcpDc8ioODlRZ7hDASDyvCKTWH
VoPYYd3mAUEDlKsQWoDj5L5GpRB+EDPVDoYe/dqeisQ/iUDKCNJNaJdZuZfnsVvQEuJdciB+J4iV
7xiJ5IrVV+N5ZYXzFNSB3nqmD2SbB/4CMcgqqBd61lXswD+s6M2t1tK/vz0l2foJRl/FfRjqNsPp
WWzYF8qsaV8WN9CQR7CjYzmp4VUT5/N933NGejvs93JeEmcggiknVATpq1RMfxjnT01EE+UQH3kS
/tmelyxGEtGUTajBxK4BHfeGT9pyitEmc+v5FBGEE/HVPRrUSnc92yjFBO9LiIvASlU3B4VnkIkD
Gm9Gz7kyNfW06lSu76NVl3F7ahI3JLI0GmZQhINjmz7K9cVhRhDQ4f2/c/wkHxeBlJpmghEbOQ9O
oa89QstJgdBrJ9qSODkRO0mTUzSgcwAypdSyQ46y8xXY1uU6SCCchudigkq5HXZ2Q1YbE4GUXU2Q
ilQobRDZZB77PA6gIoMtJq9aFFIAWE2Od1WAI+lQrqri5Qi/EOrCrVYgLN7t5FFkUxaeAmixm3rq
MWW7Tr+uyLu8qj7V2XCzFIhNasrOMBJrEnkbOQ6q7TgGTP2e/WzN6ElTR+idPUZc2ecFLzFomTk2
0PbznO2QOqVsb8XE4EMbf98+07IBhNAgcw00ZUvT9MfQeSQzdDLQZ16y8Mf25yWOW0Ra9sNgR2Wr
c/A8JT3mVeD3qoV0L2V5F3nk7UEknvvFE73y3M0Q9rlG2R9zTMpHlXbB68lGVCyLquA4D1OAWk0T
fNT7Fhni7SFlXk7EW7aeAvexqZo+AK9GnS8yozgU9G4VT2b4a07g2E5f5K0qfdixYdmQIuZSGVIN
dKJm+qtU4KqfSNvCBI4BsTjLvjW9RyNqqGm5wAB3LFnik0QoZqfHTajPjKiqaXax9PPHdureF/T+
jYHU/lOEVm7Be0FMVzr9MbLM9Dh5lJdg9Qh3AiCJCxCRL2WZNHWiEwB1efPLVsaPZo3cWmJmqKjZ
4+9Qt+63T4PklKurcb06gJMKN50xrgG8SaAVGl/DdGx8Q+mLI6riO5Yq2wzBFYxm5JZxxyCRCwk4
IoxuWn7a/v2yhRKcQF1CIjYXYEsUpUDx1rY/WiR8HOKCbmiso4YI4/sG0v9eKMtUqhqVBUpP2dmu
Y6C12g1RcOnV1/Fed5fEo4koTF0L3dZENgzamel2SpxPsec8vCiQb89B9n3hwZAYVl5NNggjD6Vi
q13Miz5G6RScyU725c2NhsxxjRhfnSbTDJQcdXGKkkM6Ipk83tWl9vMdP55vry701bczp6KqH2AS
Wp/5RJpXdlVfcXx3zuiba8Pn1wP26vNL1i5qp/L5Kq4/pHZ+3YO/dgtezds/X7Y0wqWeaHXXjSXf
XwrjQxko9/aqmr397TeNgN8uGDHpVbO0GoxgDk3I3uyr1nKHY+jFXxBQv0SqcCeKfNNZMI5gx0CJ
FIf2SdOHb/A4tPWRO6NRuo9L8C4MHCMI5hx5wzDZENb7IQK7HfK9vDV5Xa5qCDP6nGg4P9rhDeKB
x+2VWw/mv0pvjCdY9WJ5zVQbXBO5VV82YXtttNHPGXoWt4//KVY1TZW+2GPaKfE790pICJhunxZd
vAZ3ad2gJzkMn+xeQ9oVLvCzSyPUIWjaemfDZIdOMHg1ihrDNQiR8iI5ezGTmI3diqLk1Il4RSsL
dLXpwYwPyH2uAvB0lnd1B7o/CqzzmPTa0TWa+nl7p96MlCBWFc44tq/EsBowFdW4gej0o+YVV7Dp
wdqHguZg1D4P4L3rV3LQRWRk6c4QwPUN7W4DfA1d0nybU+N59qxLxdnVipMNInicTrHTbqwYxAoR
R79AhC++VjQruW6rPv3tdVHkby+dbKME1xOhPpOqYWv6sRmjm173AERSv6eda8iM8GIp1B3zlViT
iIy04rBBNYFGhbL1zt5Cm7q7tBf0LNMf6k4nJW/i60qJqmfTDPdg5m+npmD3FZxS3rZDXuu1CYqX
NhLjIUR6nfrWhRdphJm3Vvo10auLIWlO26spuShE+KSjenm9lJkJFMZTLmdrdr468dzcKPbkfdke
QrZhgleqhzbsAkQ6fbRQj2aaffm/1H3Zctw6tuWvdJx3nguAJABG3KoHkjlJSo22PLwwJFsHnADO
49f3onzqtkWfVHb7rasqHCUpkwOGjT2svdbs8luHACPHKwgGtyDgfv9Gp5bgyhhl0O+sIfGOda6b
0CMOWOK6jyNUlSOnvXv/FqfWxMoEWWTQ6ITBvu267sabkFtrIoCMy9L250YexiF/QT97sUNV8vf6
pWErlmf56SwvJu01ID6FxiRKJ4w2wQDqhLSoPy2YakifQ8SVQGWk2+mI7WUzFWdOkxNLYw2obHXU
p1WvEOZIdZN7Nfg94uJDj0r0+2N5Yl2s0ZNFo7tqrlqcjtN0aaJjNx484YQxOEaH6fH37rEyFnZX
g7paRfamqvsU6Gb1CBWuT/HoBYNbP6oSbPnv3+jUYK32LeiQxsiDcvcGgsEHaBxDhGgKkoieyW6c
OPrWwEU7ISqzElxe8BhQNDlDg5PKM89+Yt+I1QYlvQZvX4IFxtMeOSG7+wYOlMDV9K4sqs3743Pq
BVZ7k5UtG5TCPaBin4YQAr4oVdyfeYFTVnNN3jiOxjHWItPY5uCrXuyl6CIZOm3f4l7zFen4FnRy
jyztPsgZ2k2/9VK/oBa55eVQW7c31EvRS2Hpp3aezgFM/plSBWToqxChs12r7i1cvYaFido5UPN8
A7t8RzS5Ew1ShYl6saLqosrzuxZAajtJoEhloTmzbonvCijeQzQui61vnTkX/J5wXNa0j+gLqMoY
jvmm6OrtK0INuI40qsh20FMTjGV/oEDunglTT03sGrioPCep8gYFp6Tin0mKde+MU7aZ4m8i5aGS
PsqxnyuTeyhZ2+LMOXLCMK3xjFmmAbJHax3w8O6DJcAHiHToc11nW13PZzb0iYNkTQsJofFRRgYB
FIIB3dh7QEBBRCHL3q9UGUBCfGfxc9QAp95nFYZYphmqLEIgbgMsNyuk/8GN4ueAeGvG9h1gIGf2
4YlNvoYuWlBsz8gycDqr7ptMHS1ZnhmvU5de2Q9PoWSXDIATgYzkCOr+6xlS7b+3i1dnesZJP6dL
4ZEU+mBDrQHuFTbS+xf/52Qh5AZWp7dx+rymNa7eL8KW+lPikf2PdoSKtyGmHSU7J/ui6Tm7cWKk
1rjFvqLEI2ONkeLiGrqhl2kxHt5/mRMHxS+AxdqZMwRBSIi05IHF+loOyVU1ZzfCds+kkE+s1bWM
N7cK1JhxuU3Nol3P9bVua+47g7jqo+pr6k4v77/Kqfss5/hPTlWeRnB9bUzLiChotg6q+uwochm1
L+LMYJ3wCNboQz6SsR+gvL6Z0fG6HEkcEiqCn1NqPfUCq01dubGd2hoJfV5/A9XfFm0njmeHSF7A
kX94f5BOvcLKMZgUr7xRCrRqk/YGXsKuM+5O6egcMfWppbra1ARAKu3l2NRTw8MB4Hc/psk54dxT
i3W1rWmFPG2WURT5qzZsPXXlNjq0ysSvJGCm7w/QP8PFofWx2t0tgt6Mdsi4QDH4BqiBS2DhIe9H
oksp4qM3Vvd1hAxrkQNHTpJLpaYv2kXh7cztT7zjL1jBUpocJXmEVr256iFXx4jeaoRzvuX1n3Rp
byPtQTCe+7lxnlJiPjoj+Gdiayf6dMdruak1Gc88zYnZXCMKi6LLPN4hF1S25DKe7E9eea7F+4TX
sZblVqrxOMTSUKMf7G5rJZa1m9tG7Vy3U1+qLk4uExEvBVQ7/fD+0J7YXmuAodGVa0cGZaU5GZwv
OVVEw7kpgMb0ciauvFS3sV9lujkTDJ0avOX3P9kjkESNnruUamkU3S6DJ+Q5oshTi2RlKTzlGdJW
2MUp9BNx4MgyPYKDRKpzjd+nxmplJlBx45Y7SNRGi3nf5OiEHcrPuMNUf1Ylem/fn5FTa2BlLGpu
gwwvgcEDewT5MLbxQMK6FIkOvHrykk01jK7lm3puiiAzxvot4Shs8ZUdIQmYHSDZjGXN+Kexb5G1
LfSd3XSo3+fpp/df7sQcrUGFTVbGGbHgVoM/8GsfRceYs7Ap5Q019P79W5zyRNbYQtKgDWjqkbsQ
qv2sASqurVQDmo0iVl8dQe1zN6NBtgR96NLWkqXOOUDPqZdb1s1Pa5sT7RUjem43nZWGMqW3dO4f
xjJrw5rpdPP+6504q9awQ9bGxYT/Ln4WbQEYkodcRfeJdy6Zv1j0f8itr6GHJQfHo4kqnFWgiPb6
rYonf0Yq0JVOSOBBN2I35J/ff5cTxmBN+jgVEbGsMQUPGrEvdQe64MTkj+9f+8RmXetTNwN4TxKV
oyrHxE1UJXs4DqxJN7ysL5aOkPfvcuoNViahHpVlnArNM2XVswveRSSgjp7OmIJTc70yBTMH44qO
0ZE4RhJHgve5qfttNPwWSRj11kjEhvI0SRpAonOnfrbBQ/66nEyR7VMTn3PTT8zDGoNI4mlGOQ7N
PySvnCMkjtLdoDx6aLNxCEiTpBszDfGZATsVR68hiJnOFdUMuGJt2u80J18aJBZ8RtOdrMogMuO+
YvZLWxTbGUHcGYfgxDStkYllT60BdOeAYqOuUcf0USW68KNpPhMrnLArazCiroYsUwO6WHTqgWg2
8cAfqh+zjB2tnpwjYD01T8vL/WS8ZjOmJfQn0c6m2jqkPRgb88gu/QZ8UGMvhd8ycy7xcMpErxkc
TZ6JSYE5ZMMHQfxpsJ6GTN+k4/QVUvc7AN0u2p6ggR3dFb7IUVR0o3MCOyd27BqNSFmDhNNI+caw
tkZ7fn9dVPWZo+fUGK6sQTUarqoKLY0y758EXMTQmvq9N+hvfEyCyJJ/vW91Ti24lV3wSktnNdAs
m2ERN7bt4igGdhEn5RmozKkxWrkCY0GnPCMe2qaKKB83CmK+SUidkn75redfQw/Rq6RcHqFfvHNR
4KTdV4ZCUyjAVnxmR57YMWv44ew1LRFRLjZ2qdkHNAMWB/AyuNfVKJRfU4n82u+9ybISfto1pCnG
KJd4ExC7uRBwdSzvKmnSuvAlHeiH929y4khekzlyz5VemTYSehcKTnPLJQ9NMlcueuaQZvYFT63K
TzyLtqFqM347dlrWZ4rRp26+sgvoEW6b0k2A16vEdRezA7C2H6mXjYGZ2AEZt8CyOHq3mDds3n/d
U5O3rMqfxhTF754NDspbcm5vbJvtWJRdkcYOrU7u3r/FiY36CiT96RYqAVykT+GpzZBDpry5jBi/
XjzCJZm8JJLfv82pN1nZA0GREkOohtvMJPG100kfjZmdn8/OCxi7X96/yylr+vr7n94mJ6AzYpmB
Uw3QA0UX0BjdAeSU2igZ2/SYVd3GA3897QMHuaz3b3rCRLwewD/dU4MXta46vdRvIYeSjehK4y09
x51xwsCtkYdJk+RuOuLqsWW+AqILRsLyUKtz8rUnHn4NM6zMmCRoIEFFTkXP5aC/0FqeK2OeCN/W
MMPOCBybMa6NTmeQPMxocuZQiGvkHCSyDJuBnzE9p15iWXQ/zUA/gRegQ0FoQ0oaX1MkRJA7KH/P
5VgDDMHuaVsSVDwbyC4HulNhT7MwFdO+mR/fX0An7Mqa6XGaUjQ7xEh1lE7jT/kCZEWGWJXPJP6+
7MLcssL373RqoOy3A9U6TSGKHAnKHE1gvkTRn07nGgFOXXu1w4uZoEiVAkRvtc0HiJbeFOIs5uiE
9VjjCqveSYoGamCbcSQMPEXQUrCc6InHKdjOYG/PrKNTt1kd9tAgTb0CcpAbLR/MIkNM4rDxyAcw
c7w//v+8I+QaXtiNM4kSDnzJYppiBww4hoewTwNXfuUK3x6TM0iWfzbrUJF8O9PQiOkGnRVYtRxc
nohfF5oBK40Dj9ShmZ7ef59Td1l+/9PGk21RlRbSrhuic31M66Tw3a4fA1qANNXiwvjghDNn8mWn
Bm+ZtZ9u1kE1T9suoOYNEOahbvo4QKHgKbbLTSfLz3kPcH5TGv5bnp9cYxKnmSKWqZDnTYX1DK2a
NqQqd/bvD9w/W3W5BiJSu5jiSCwEn1Wt2w3JoukhGdiIuByn5Pb9m5wasNVuh/QHpLUbMHBOdAih
rQ1AtBMuVpgK188Fu86p91uOilzDELuFtWmOYzDxycUdMvTLUFkHyPskgR6cMwftqfdZ+fp6TETv
CLQaUR5BxhvyESZY2KqahqIfV/l6rM7M/anpWRmCns9VJCT6qCRNtgTsPzpz7q20OeMMnbj8GnjY
qzESM1D48Mm9R2vZkGo+xmh2+615X4P/ajQ+c3ehqagH9QJqv6NpJg8e0bRjlhcULb+UcnDP2Mx/
NvtyrRktJwrUdwTCi7TzGoiUI2AGl86ZFXyi2CLXnIjAbbRp0jtob9W11HuvZqW67nqhKj+e3Mps
yFybT5ajWR/mHhu0P7TzoNE6uhSOkQPRbDuUEat/6wCVa4Cg7ZHJ7izUEOOlCdzLi9nv4cq+P28n
vFe5RgK6AyHotCyR0IzdIIbYcke8G1BaQFdAQePR8Q3AlV1xjEDJboOi+v3bnjDiazyg63oc3BNI
c+ZDV5Rg847c6KImSHn7dmk8fhk5aVbuNaej+jGM//VGq6X593/j529FOdXQVmhXP/77Q6Hxv/9e
vvM/n3n7jX/vXorrJ/3SrD/05ju47t/3DZ/apzc/bABIbkG78lJP9y/I0rev14eazPLJ/9s//q+X
16t8mMqXf/3xregMlLXuX1RSmD/+/tPh+7/+YEsX2n/9fP2//7i8wL/+eEiMeiqL+uWX77w8Ne2/
/qDE+RMErAIr3eNMekvfzPDy4y/2n65HXRClgR6BiIUP0hR1G+NLfzpC4sOYJ0kdKRcHsim6H38C
nB0aLt7yL2cMojj/ebbbHynuH9Pxz8o6zitG5f+kwvFYAkscN/ek4GDhX/eUaUhIVUltmd0wz9eR
7QY94nuviacdNBs3hchylGa8asvrsvJHNGlB66p8kMV82SBpPsI/mG13X1luMDYmKMAI03n5VaPc
1u8TK2xzZyujwexUzfcoof5lrBGXgPh73FehNSIB54x8m4oUxO08vyqEA2qzHC0PA/FVYYK0EtKX
ubvziBvYYAdtXNwq0a7vWX5Tz1s6ZPeVlW2GWRx0/YBqsZ+V+qscgRUUEQs0CPB9NO3vPS0PTf0s
JL+eLAhPl4T5aA2Bqf6WcmgDZ64OBgF8f1JyiFSqLbbRtnXua8nubLAHGOPuweWwZeiwWh51eZiq
4ts8sjaz2x57xwTgXwwqVyOZgTZuFbpzG0SJ3E6Q1U1GZ9cb5851y888Lx6MN4MW7xVNa/vtYG6X
a1nguRRN/hX8gPuKPEmhN4aCItmjdyrqj3x6biuNxqJ8Y8YOeZJr14t9Iz5OyUHZ963VhhJ6iKS9
R5rTnTh0rsWBcB0UsbsfnXsbdiAHpS6dL1kcfSCZbXZVTXPf6p38MMXSd8cxQKMLaLcdZ7/Mruxu
W5XuoBaw10DjpVqFc93JsJgSWC/Wfk4gV5dU5ipOe2BjhvJL0z0X5DnDSFk0vyJZH8b2PSDKAajP
Azzl8uQI61BLqHyrdlHNdPZuWtyiKnc7TffLr5apWb449c5OAQNMm3yzPIxlU182/NBW6jtP3Tsv
aj4vn+8tdawc63Nm6cCt2mNs8NkUSXGNOYWHvpEp81tLNn5GjT9F+QYPyZmzn8CLD08nSMh93t0b
9Dti7S0TgQZ2iLvpgBRYB8IKzAcvcXc2YTs+iiDN4stlnzBwuQxUbAWgiQtz7dCAqh5KncI9LCum
s6gfQ+cYNLJtN/iwBNuqTIIxhTidxM/egdffl9uDVH1nMRPQPt8ssK44wx7Eelc1+iAJ7lFjhRlf
1/mGCQfhEvPn/l51Bm6Muy9GfQsuo2uT9seqQ05hBtdQxPfdKD7QJL6cgJ1wxKWXdq9rIqvUthiw
JsT4WMlss6yPSedHx/UBYNx2rd50bbKp62hnS3W5uMg6xldEEftTYV0QK99pPQfG5VtQ9EPE3di+
3Y5HGK5t4vR+G42bXOJdjbhuM3fn1pgVvCXkFzZdJrfLrC0zmrQRpLHs3WAZf4DxqBqQ/LP+uOyY
sgNLDuYBvXRIkpOwHzc9jAZy9Yfc4tuC6isvtjZjGW8BZNzbFHtb+R02R8eW9SMPkTQPfYrfGQ8a
aN2Rc72hjvVNe1jvSQk+WcfaYO9XBbY258GydvBjMesg6+7tqQvnIr5EcLeN1fWU9QctUG2t5QE1
1W1CiR3IuSNBwkWBzcCHIMsmL+hq7XdZlfo6FV+jrux2o3av0mYPy/y9ifp4C4N8xT19pXQx7XRR
5OCriOHqaH5h8B2vVujeFjH34w7HNfgMQs2h2+VCZIPGEbChTR7kRRdvKSuu00GOqMoIFnhTYcJe
lfgnCixqqiAqyxsmo9aXrbtn1fDcz/ahpDn3Xz8L9ZnGpyr5kBgw7jtZvINKRwwm0unYMO/eaGr7
UlZu6A4sC1TCjgWteQhrGLjTZII2UjD1jesPY8p9CNTeGtgm3+Fs3zeoEgIq44alEBtd5l0oRo2A
OIm1v7zk63O27gVItzTek2GKUaCjmi+6GOYvbrTxc4sdczoke8uNj4pEX2ypTWjHzeQ3LvdT18Vx
03UXkpfl1ps5WLxbA3848cKkjr9UvdmlVpFsqyH6a+hnROc2s3aJsfY9wKg+pCWe84bY206ZMcBB
FKaIPzE0sMBWN3+jc4syyqw+TT3ONAXY0eCiCSuRpgL/MO42etuyguBJ7OyL1gSg/98WWf5N1/Sg
7SyYTfS5zNWm0OMVSUQodI4huYyq9GCxcxn6lTf99ynOQHjrcJQu4Ba8jaStxEWnkTMUuwhQ16mC
yYUFEeirErAms2F3+WR80T8rpw8jEaEB/izZ5ttw4ccjCDQ3womQ1BVrCjdUO/tOzbIAUAq59KS5
jDPXF9LZD1b2lTj2nTNTHLJ1CJ3p3bK1DXKr4KwO4APc/eSB/e3lvNELfJt3+8+zSGkLh3nMWQcZ
XqMcIxMOZszeBK/GFOcsmIpvhxa0fZ3aVgk2vIQN5BdW8pDH1sWMNLzdPjpMX6EdA9tVgoflroEO
VyEPXvF9MjjRB4QeMB6U+k78rXbtHR+sTV5mu2i4KHNxDUr+w0id68iqL6T9qaXOvh75oWpdCD1K
+6h4HrjOM6r2W44jo8HKZ5MTQJ9gY3N31+SYrAEtwx4E5YzPjbp0nGd7rB5K72JxDRRQe9A3ePUl
3h8ysMNiiawdQWh6Ai9JmUPcNTu5rTk0WMEetwN8Zqe98qKMhj7oSrmNY7gBizsF9yOPnrISQoli
OzZiCx1U0PrW7JjZ6RNqRI+pZndWWdi+FY+PQ35XDor6rosaOLA2fuUVLwyYaGAhXGrfNGApX85X
WF2RVrdCo9iTgex/FtdJ5+yWm6QsDYj+0BOw6MLZy/3FM1jONDVbFz3O8XnKQR+LtY517oCQnjbO
jpTmIevlB4y0LquAfGpzeYhxWKItO3AcfjCiDiaFlmzzdcChwhvYpx7fxzkFfNB2bsXBUHVZ9uoy
HaJNPToBCJT3MtfB8rPIwFAnn5ZlkOIIS8f7GhPHIW5EB+Mnkzj0+fMw92HdPSsb3suMRdTpW57y
YIAez+Iz4zQXmv1YSpj5KMqvBkn9cige0P3010Jb9erpUeuiti/UyK+9Bq3LMDo55LSz7kpZ436s
+ejXlXeNmC6otbVpsvyvgUBGyt63k7NPJ7jQ4w6O4IFSCBijGwhUbS7aIaGa6E3iw9DCMsj0r0SZ
dgNYFhaYt4OC6+PiBwP5gaFhcPrhTCUa/a8RmFqNX8O5Q79zhON3GSkX7rtwLnrUAQQ3z43WV21j
vhQuRI2dZ7QXX0ODbKv0uZj6bXD7Y49zCkIQTmFvsXDfmrx+jJtcu1OxG6KJ+MZjftGDfDXh+QaP
E1vJ8/s75BW+td4gnssEQralpXhdVzOUsbgnRbFb3Lo8wtqIy/2gwM7kKb8vP2Fchvx5ttV2mclo
16nPJO5DB2SCJMJ01s9YKcLTm5FHr+7cmDr7xS53yoKDCi+POdtRQohL75rPlTOG3VSDP2m+Hpoh
KBXIX3DjzBLXzNaBJZ3d1J5TB3+V+P31JZfg0gVoxl6DUQdPkczpcJBg8ywRB6jQd7zvQih6I9jB
/hjMFgTpforQrDMaUgb6krnPEvpMWfzsS8/cpkisDtE9qfOrHB40KP03S5jzauTK+8WoLRFUnjUb
qQ/lFF1AtGhL3CNzmsMo3cPy13jEMVae4y98ZZ365e24Dfkl2Dkq1lw6dmklZnBHnAtp/gyIIXLP
B+kSSCx3lQ92xkPhRBfwZ32BQAsbCAu4c1/sjN44GnFBCpswWdAD1CHoT/zezq8qmPBl14PMGKZb
XJaVPpMpez04f31o7sI4c0EAR3i70O28sjn6wPHQMBxLiDdafSi5Gwza2S/rfjJ9mGlQwNIwQq28
FBkIiJBI88S1LbAL8+vBSQ6WIxB5fO4SHFEdP8qbenxOPkZRhdMElhyRVurAgjX3XaY3y/m4xPJD
Fh+jOn4sYHaRP/d7D+e1gbQ2jj2OAHS297FACI2PomUyyBKxbbFIFcXvCnc7Fc3n5bx6fye+MlD9
MiKgASLCgcMj1wxVIDiKMlsv9MMYhSUcWNxyhllwKVi8cb62WZD4CRx6CGoGdQ3OYCSWl4h0eUVS
fBnSj8t5LmPjOz0POsRsZx5xycT/+ohcOraNnCJAF28nzS1LJJsoHhHsFq/hCPymACO+hIVLDFpi
FJcYaBrzqzQxP/w0xJzowRjHrxWm8DUd4MJRgMm3pmAJkkaB8FDlm/ef9XXVv31WhyAFJLigrk1c
ssrCzxi5PpqxK+z4cm7t+6LpNhozKmoEWjgtBjXtGRmCROyotDY20LN21B2XhEbWXjtDFtrVObjZ
itZ/Me94KMyu7VE8G1vr1Q8ViyywaGLV49DGiwfLyGlhbSqkD5TSmyXexmpdDOfVXBa3vFKX1sDP
VCZeuU1/GZyfnmNVcqmYGnVF4UpmkAScdROARBztE0jCyHvM5wBgTJF+W1wQw+EE4LxcFqK0+L65
y/pmY4OJNfOcYFlvXdKF9fy1yK5QfcLnb5LxiLV8IZrncRjCdroo+fOyl2SGBEzZQIgwDqZGXEdQ
31q24PKy4DJBviP72rnd4+tC+DuH+iY7+D952d/I3R6Tb3XRFH+1/z8kbxe84unk7Yf4KcmfzPc3
udvlK//J3bp/cptLBPOEwd4saOsfuVtP/Gk7iLO4tCmBXV7299+5W0b+xKqlr0lV9DjZLmKxv3O3
uBoWMzL+gjBESLAO/0+527WN4R7D9nDY8ny2YOviAim70ptHC5pcC0eoSQYFMz4RYPGy4hqR3nXr
VfcjNemN2+bdhaA283sNve5sjvjjnFlHlZUXRVaSryNUTWeU3beJ28eHwbIin6CdeE+6/mObJPSq
ax1yBXgB/M05DeZSLLFVN0D7x6u+Zg9DJvoPrNWk92XtkAtotMg9FFTD0cTjEWwHkAQd0ws7Zs3N
nE9XzlinD1ndutskc9Q+ocOZOt8r9PbnfcvhvRBhI31OYT3AGrcywADj9yaP230xpMlVx7vxaNAX
3RLrWMV956uZ9hdOn063CZLfLZvh1ynYk6wFuzw4erutV7d6V1eZ4zupNz3EIkq37tDK7Y/3TFN4
ZHKQ4EVs6nzXLGwgvhmgsq7GFA6QNTwYxdAm/fr/GvRF/bRS/yHI/cVsI8RmOAFd1HYZseWaxVoU
fSf6bvHvZ/wjeF9e2Wm8L8sIjTUk+USlU36Zc/eysCLgdFwIwLpwWTd1VM2hBT/16Epd76xe2oEZ
OLtMPPXX+8/4yywI17WZBAuPi5XPUMp4OwuZ503MVDEODi+D+RS68puxa24KBe5AqJfYiI3bGw6N
1SNUJqDwxmh8P+n2qbaNt61d1i05X+FXy0e9Kb6V6Gb7CCanoKllDwaePN+kGRK8HsACUMgz0207
kuqwcHAh3qL+aM2AFk5et0157pzJM7yCyH9eZHg9B4TNkGS3JWeYjrevV2ZUQnaLIHmbFlA6Imlj
71pNi7Cuk/yh6Xjrp0Kp1KdWfW/MaF8TtAsfXU1IYCjquaJJ5wPOVshpjj2Y7qi+XPpgILyoy2vW
YsWK1svurbzZgh4/u6QusxG30sLPEHUcpz7llwi1i2w7tgUEpIGUu1UJoo3353HVvi5QG2K2Z0tG
qOsRijTP2xdVFVSeC5n1O2khMaBmZFrt+CGt0+ShK+gcqmlAbiRChmLs9lE1fZZNlHzvZnHTsUp/
mgm4CmtZqoBakX2ZRr21IHrPIepeweJv5gMaQwxFLIEcGGKY9ZYA/47NHXQr7WxFh01JJ/hcauw3
uZVV21cbwGOW+m2cO1hrVtp+jVu1H2ps+RQEZ7dqlM8qTpKLH1vcTMbbVSVozwXSh9WUX1uuau46
1LYq8OA/UOaNAUtUsn21A81I2Rnf7BWx/faNbMS4gnlLOOaRtXAYq7wkakfT77qmNVduQqZdNcbI
y8xcf5svxynIYc5Vc0PKBKSCVd/uHKPHo5zjh7rbTpetZ9cI44mGwo6K97On+G6i80VZyxq+VO0+
COBFz+AU7GU9rB8bxUtGiON5EKJdrZfBjWvWxaTbGdTwri0b7o6y+qvIFV6oK2RtLdnVH2M+oNkx
n+8Kxh/r0ST4gHmOgD8KU89CE2wHFVWIK5VfoeQUovPJd1xrOBbOEF9WxtnGHLMRC15uwXNhfG/g
j2yq9TdQ1Ac4DffU6gDnBTXOJqrOCr6gbrt6RRzgHHsBdVp4BusDZkr0XM5TV+/s12OvCqoktT96
+ogMOr3HtxpooxmU9abGHF4z4q1X+umk5B1O6QpAMTkcTU4/jva5k2GJCN+OPpY/s12XOAxuClmZ
JVOI2RlsUu9w2DuHQefZQQ1tcxGzzg5ak9mXhpcH23KKvZpMF3K7/DzWYHMcxzwKcplUGzQueGP5
5X0z8tqXtHowIZYyuMB/QGgH1+hnwJfiHqWQxGx348CKHaFpc9eMIAq3fMvNxuMclcXVBLRH5BeM
TvsC1XIfZNGsEOKusAZymWcguJ0cb34SwGz2OfPCyUA+e3SBfARCuL4qWT0HsS7Mpus1vyQZuwZR
yXibeswcmrTtwtRCtyyQrOK749wAqulHbB7Rq5eTM5E7lWIVqkqk4/ni6CF+gUni3pp/B4KuEc7u
ot/VrRV2QziJ6SIpUCQqgay8MBF4CtzxIS67IhjQ6+9HYnqEtKLys0ofeJx5voPEoVf3e4cMS9oZ
QOeSAZfTEoMOBjL4DCqVPumnR0b559hpcdgonCxDJbdN7aIspYnZkaW2USWgT01iIXxdJA8a/f+H
ulQvDmp1PhS5BEi5IY6VMaQ3EJWJbS8ID5sWFCwWS4/IYN6juJ4GjCy1TA9gErQcfoqT28mu8qUf
+UZhu0ClId3YedkGg2O+u0X5NRXdvmDeTdfP0EWq4itBi3gT1SAgj8oK3Z4oJ1yJEVLtOZtitBbR
2E91lW6tFhSsSZzk4ZISEnnubr1E3cY9bu3q5rvXWjeg30B2dGBB7nzndhGH3vjJmiZ11Wtrn4jB
uXHnW1r0AY2yZhs32QT0iFX6yMXaOxnT29G6UPe2sW6Gug1YhaRQNyXRIWH6ElXQPHRBeGv3HnJE
hVduOIv8/EIoCDnMvC8CHZXLakt2dQ3Fo1jgwLZrdmkm228KDmcH6ix+Gs9I2gDg1KMSg0FLSNDD
WTNW+jFpemSKkQ+EloDfSxevSz0/tZN+Z9KhCOL6KappmCTIwZpEgB7GYPZScoQ3h+yK9ZG43jOg
6duueKmWLJtiQDuMUxUy2n1KeUyCondAuFJ63/Kx9il2DHpE8E+/LLmsKfapMB+liOYgKgCFZrWF
cqhL/hrt5pGUNdtbqg5K9Lhhm6AfQnHofko3JYcCOyeezGPaET8vncueDB9ILPY4fm+5FJUvOhT4
nbR7igfvgmc2cp5XIERtGidE7dEOqCrKDVNYwjKJjsJIlBQHBoHPZdHnaL1Q6J1pSOejafgSHHfo
4HO3yDp5KC5w42PDNkFN/SRNQcUI4kpCLcj/dQO0sRLtR5b9JULJKUhQ7ANTSxuo+A46fSZADsTx
baf4Oqk5LHoIFMbQBdwX2SJFUWdxAAQnkpHjpwae/9h8c5wJ5Qu3/lTBGkVd/TVx2qsaKI+wTczH
iqqv0Gp+BA38AbHYBtlj/b/ZOo/lSJUoDT8REXizBcqqSt60tCGkVjckiXcJPP18qG/EzGIWV6GS
bkslSDLP+d3ZN3VFnthwauvmK2VGYVTO41taMAGhG/yju7giJvPOxuIS7FqynMNWaSrW5YbvloOP
DIWlbnVryMTjXdVTOg/VfFOKnHziJLnNeAfneb4xxIoMxtWfi3TM4H3TAerS9sLV6EK/DpguP0zH
ZeDtB1kqo4TH8jijTRXNbV571aE32R9Gd/3lF3J4dsvX3HGt2Eg6bh7BliL4VWnizbEdGfm0cKHb
0Br17m9K0nm/juk1qKv7gfSiXa6C5RFLyLFtaufVFjM02NofRJ0Ou7kwvM/yqgs9+xrLqt6N/eqd
BbXyBXjyzDwQLdJUat4NAzCl0en9sUo0/b7tzSXqmYTx3A/lnlJXjxjV08GoUbTIzn02to2IfUN7
snE8hFB33reewY5j/fxq54ekE3nsqjk7S6txfzn6Y2Wby1stTOPGt+s1ImfY/TWJuY2yXDKM3Jjs
19FR4cIZtjcG0RzS1B2PTQGxhK3GeF/phLUxz57bJfMuFmLpaE49/V1vWx74zmxv81UrbvrEPy4F
DJfvdaFKgu5hafzpxtf6t74a0MR06y8GKhooOGz90ctaO5pVj1QguWECtnmbmaq/0xx92a9F9kKf
sHn5uHqLsXwSVpUTvWzP9wEZw3Tv4nXdTuoitYh7VoN697R858Dl/VaepyEXEBe5SJ0NYZFnR0HA
jkNqPvQ+gDb3LszqYdm5MzPLZGJ8NU55rkTmPCvkuD89BmkQ1n5KV4k7eordpGvOkzZ2l0XZJAwy
0jpXNL6m/UiOZ/ZE9KG1K2eS6GUdOzXKASm98rm1+vyhk90OKZncjysWRWX72rNmAzrq5kvt+yeM
bPNp0dAYWL0evA1KPHLQD3+YsHlUTZ/cCBu20TNLwA1aWzg017quVtYcfGOujyZK1bOZsPQVxrFo
tBP3fp3b+jjlfRqx5DjkMlk+S98gPcHIvhxhLDgmmLLh2+CtaR0AaGugjV3p1dcgMc9Lz84QEhcY
qWb23uibL4XHbipKr3kYmF51DhZbEi1l64eB020/Bks0mmX1ufRmgdRYG88B9c5zpWmPP1/3+3VC
DjSacZulzBzSk/7OLpr+TokCkZXI7DALVm4+caIXTwsOY2YN96aJlIn2CSlK0g33avtaSz1w1oX1
5mP8iIqmDnZ5m/q3xfbh5zNUEdKy/88XulVDHmN7yJ1W4Yd11pj7oU7yu1Zf//uwBqXa8ZAY0c83
DFNqUIjYJMlbWS6s9+Vi2nijwjpALSSG9Obnawwi+u+7//vSKds4KFRz1YJ9iqD73is4brvFMu6b
wcpDamdCx6StJ+GkiCNKRuIKpB//lNFlbtA7NFW2q6kObqXTPnltNaBM6S91Jryc2AbRgO2oNGrT
lFmL9VzfqUzkMNWmeAhqRb1TltlB1kboEt700BDR+6+onQMSDDbgxmvL7NoP2pVpJc27JvUrnnSb
sTUsRD2R+Y7oH/3AhbdcxAAGgqRxN0lv/fDGDtpuLb1n01ahgV3pqM0NWkPdJ51lKyGm6t6wX8BR
+wfbcdbbPMtj0BwY2VmLa1/Pr/9eIeCpjiWVwFCObBaaa7HOfdM9aQPHPgMRsMDWTnrOoCmsjEnE
PDVFsfd80tJE03Wxn9Ttzc+Hn28b2//jd21/TpuZI4/DbSoNATeVQXBJ8btOOmuMABPu89F5U9AK
NyrPPWqa7k+ZKf+urSsKb9d5Sha4eGcpslg1XDozSK0X0+9CmS7pk1yYkm2s/3ai2l7m+wSaYF95
dnqlZ6p2dGRDbE6u+aJD0FQaXIcbZDLyLHzXWtpav9d5ihtapMcq9+HjK0rcoI0H2YWZKVlnEirK
MfNHkFkdfm2giQk6k1ZuZqzwXPYPxuy94BKAravG7qaoLHXtxpf1p3/otYK21xqzJ6vepDBahaZT
a9Ldz3aT1IypVgNg2Wi4hzpvn+om6C7+6hzqYuspYR/OicMRkRdWvstKBbApF7g3DP8onup2Oun9
8GJ3w3pfD/of22j/TqMl75ZJbMpLOyFWK2jQxAYZI/lQhE6NpZ/roC6eDNv8SPO8PtrIk4/uZD0N
Kst+aY2lmLdpPKKnNWMy+BhEQITHv9/dGlZ3VnVdR6nuVlTLanyr5F09T+nZKuyJotzPH1WS62FT
0Dn8vJzS8uXfP7fwb+zkds16bx3JcCVkqmMYE/VlvuyY7FBfsSV+A3dNh59XsJDrTmDAO9XEpcbV
UFKnD0VwtvxZ2w+dtAjaHofHPCkfdWN0L6Qs3/Rk606h8I3yVBD6vcziV+V+O3qyHpC5oZ9wcnGf
+biJrGHXa2N2PzlErkohrp09GTuzHqdng/cQLrawwrRJ/FvQm/8gNIYUocO23G876RCKFBR9YwPl
2XFa3D7Mwp0f+yE9udv5kFuu/O/K6SXxZsolV9B0B/fOWHTi8+oTN8Z8W11zjiYHvt0ZKvt2GHz7
NqvAVbYDdQqICmF+kPU8zb44VQ4q2KZVzatdzPc9kc97e6rySypPbOoM++QTuyIrOZT6UYo5TGxP
vUxYTK4dD2VoeDwwKi2So5Doc/uq2vtTFlwUVb5HsPL154Nj5/f/8ATPmPaSd0mhzsPnZPqd6Epm
SY5FeVpa5zMnpY6/y5eHCZgtIr+qu8l0MMKrFJN+HoEdT30bfGtDd87GX52yxDui0OLoZLmKvLb7
Ziqlc7fOeULas5+eKgxL1PTFtbCJfqaqufzcf2nqf011bbzBfO0CZ7m1dMaiJksR/+DLVHFWqI9D
KAvZvnuGWI5Ghh0uH0oyTrtKnR17dvbmnBFrRhzcPmWTjwPhdQ/UHeh5esU4we3lz/L8+ZqxavbJ
QteFBCWZTwljvuJslT11xzy9oVPnmszBr6bcz6pi+FHLUCRujPVS80z/e9nVwybeKh6UYsZ5n6ji
+f/7DOzixSkrj/H0nMHW6BvHIGv7m5nLborsITVIa04bPUrlnOLTDbKn5s7aii+pHMRZXeGFC9Xp
zVrS7KVoJq9lu7zklmbdz0HSHoAx3FA3EbfXmme/zFrVRDR39ouq+ybqS/HfZz/fvf7bm4tWBgfD
miCDCYc7/wOQZSPnnVmt9T6rKwkBmTdy39gOJch2ki1TiyFwlIzMRA6DzLks9Z06iJIio+gs7mWa
GZdKL98UMu2jNZjelQFC3pWg9PVUW8XVy6yJyJ0lr9FIjr9tzgowO1rhq4lUftTrW6OFYDJtoXFA
tvXtz9fMsfPP0qzCfmmPc7607yXsE4/TkEIN1eUeOkXHuwP7shq0IJXFpBUpmk3s2Vb3ji9pGSa6
kIa2eZtca1wAYvtHx68/aInVueh6SIyAhA7ppLdFgkDGXW6TUf33QSQIaH+AcuoJ+6qTLfgDlFdr
lx9m5HYBFffTzF6Fv1DmB13kZ7mq5aNqdOaJbDvcpnd5qAY1xCA1fkwp4J/pxPPSrd/qQmi3stX+
6GXHuCXp69fFEd1xqp2KAFPok1n3yn2a20ZYt1nB4uihVGZnjEtFkLnC13DU4LhuPbMfI1W7w87c
9LphCtawz/VMxMUQrM9BYT208iHo+29ZLu6Nsx1dcrKnc10tXZhu4iJmzYMfNvoZS0R2rdzE2KQo
1rHR0cMWfUZxorz6UthZtftHSMjaYrde1+CuYGjPYckmJ2xBXG9X2BLAqxl1bN0c81HzftnTn6ms
xHPlZ3er0TLSUBKWiqZ53RdDzzFpcBSi6d5QSw3Z7vBDeCkG4W2ilIqDKeOGmna7c4ytl0/n+nYq
9Bs/D6q7whiqsw7uHv7UCqlXe3tl5fedU/icg5ihDDWpfdWay0dRpWFfFmc51M5L3s2C+ZZVrA/G
cCmyqb82f3QCJr+AD1DATMNF2R6AoUPQ9f3oZPRbQ/bFIbjGfh+QfyKqnb/tL9qgFbFeIKtqWI84
+quJ0q3mgcS9V9/KeXr6x+GZWVyRdRIlvszvGWPRsQ3BPpVmbR5oUZedAtslulnbcXvMF27nHy11
nKdKFQfKUONsdzptvSVGhOR5csr8nuPu52rpalWXDh29dMzl6afq1Fe/zOI1RzEuUaMaOPyigYG4
j5DIU9SZxbrPJyOPfxZEUlWEyFBsqbW2L9WAilcZeXUG7+x3/47fVRQ9fpH5sfGQlpVlO+3WHxja
zIsTwRBuciOzOpYM3ZSs//6UMzfvCvHxWtWDhAidv3TSpR6NYrEvo7Y8ZgS1RlY3dYdh62QdQ6vP
5er/nbZXKzBkKLPejAMgiHOQcOfHpDtNXa8xTqn4TgxwuDUz5vP8c5t+OL9/Syep54pDvrPDnx/V
mRbN6OgnRyazLh84agJmGA11ZJuz/j64GkL/VD8XUzbeOYE4G64n34wEPiGX1VNSW4+TyrqDjpp+
L1fTeluGnARDn9pDC57LZD2bqsijeVTqxraU9prY1Z1bJsXD5OoLk3OJKO37Wt7YVaPAO/LuTf6V
S5VxIEK11TL/arMkP2fb2IK0Ln2mcoK8/vQWQFALsvJxpwjHGcJKK61DY75hPF+5QW77GPRdfizK
9LliR9lrMGXnxYNyTjv+rB6Hs1rW9fTzWeV76wk7BHaA7TMNUTnq1jXZFTr4VyuX7nEu8yJKuLWH
SR+Ro/8cXtv5Qy9XwpKoRRQvwtp+OcTcbmkI/3B7AZSWrv1ZDe5yCUaV8sxWunolWp3EKkR+oJuf
ItHXRycR3YlpcyKq2ILCuip0nCr0UG45iMgq8HQQffzyQ7Jajrj/OYJ+PijJbxrK5rr2SBdraV1S
Zr0eRA9Cq6qRFtzxrNt2QNbqVtre/On9Pec+qPOCLoZ2xUdKsO88zydqxrdOxdqESdU7d2hLOxCd
6oOraN0xvssNEY8XNDW5+67ZPh6mPMguzGKsd6pQYb5t8hYrYu8hYfLQIfzr+cYpK47jXPzxBV4B
wFwN0CD3920Q4LVJEbWmNBKvswwrCRddlQ3ZLLWX//dZaqByQxm9azxzPpe5tu4aDqOPgM6zhpj7
yqX57gjhH4Vv/cVIoO+bPOsvekMbBRZ1S9zg8AAIr0V5Okc2YXchIrWzEEkZEn5OWUW+cGMTOSJ8
f4r8cUP3vSCLhW2c66JjGnfHmEQCQfOyi8E7vShAX4142cwvtnpOVXezWuMrm9ynl2sy4hgCumHo
Dj6/Rz9hlSceKGs1ofZ1jSFyjsQWAHAqPSC7ZaHlm7EOuSLFMNdWsWHRiGZp+g7rvIRDkEVTaX1q
VTfvsiU5yQ3QsBRooZUWv1e7OhvMHvPNIkcPOq5hIQqmOfkrgzl9pIlaNt10CE/q7KhXk4HR0KWx
glkPbW8Cqs4OXtDjEeFViCb6btYW0iGARDm90wKlZc4eTuj8NoMuxw9jALiJZdc2yZ+Gd7trdaTm
s86UAK04SpJPoq4gWLTSifwMsgxWYH5SVnPXFVp+NlDRJlNCr+WbsTPsFk2HA1GNE7eQU74/UtQG
/EyRQk8BU2SjxJJOpHe8BEvsDn1xZNl+OsT6R6aWGjGpbHpvnkZH7Ie+924KI+wSGAWKwI6AlJZc
UOJ3EwNMSnpyv+gHPGrlztURENd2r4D4QVZyL4nKtJsoN8aQ1Z2d5u9i0Y39BDsyC+Idve5tMTOI
K1Z82GntwcmPICyvAmR91dvIGUdgXLk+jqlHzWX6L/QJIp5WXCx+4R4wAlf7ES1z6E/9i4dMQg9m
7VYJD/4h8SO7KC28L4wRk1602C0MnPii6f1IetEdJuuzJKcftYN7sf2gRyDuDjAhfkTbNe2S7bSC
VnubhMnl7GeInOrUBWXx2kIshHoX/OoAaQ7Dknw5g4DTFYDcWG1C0RnzcbXTS+M4v+elh+oTwyGQ
vhNz8BvHwmxIGgLqr7Lu1mr04dAs5t40TVyBk4F4DvFTFnjpXk+b175v9mk63Pa2aZ/Wk174r6Vw
cCOUxRjqua0dmGzjhik1XOAUR7ru7yWrjstc9zH87MVpyjfLXW8Wc3kHiKuN7L4KspmoMEGUyyJf
k3L8MsS0xJrXf+Z29mJtwDnev2TvaybGnxHrWlkWe6Eb59YQ7/mcLAdrWWHquPRlT+xbqU3XKc++
4LSeluzP9qyMHIh+omGVseQvtswkFjUTELVJHBgLALY//E0LD2qob0/ZtHwq0fwZUiUjhlrCy/mI
sxkZ7EZmSshMUgXX2lfWfvUFDN6c4x9kQ3PL5ZArBOaTsJ8nxE7hbI47p2vedRwsw4qGnq7zLe+6
JjRk92iXwcmf0vxpqZrYc4L3lpHpYa3rD6VdC2yLf9167zVeCuYJuT87jtwq0BwLXfGuL5REfk6M
sdw1eeJfU6N6cjsRUgylkSiqNU5oXEiOfnK0EZoi5aBalNy8dRsWk5UvbWcXMBrGh5b7h1RVc9gX
4sbNs+RomQyxtqtPP22NLS2OXSS1h62f8GI3S06m37QHsygf6d8rRkskFF8L7fkMkrPn8kB4ek6K
VcGOOaCGgzGUv3m80xBKhA59GEOAZDcqPFB3by5OGGveT4OZfs5oSuiD0bhprVBcDNzHeO1WTd8Z
7QatQFBFXvKJulfFWr8Nl3HK35PZe3Ff678GRaJ4tzS7utA4uyDSiINKo6ySR3v2LiYoTkyA5Lsp
XXnOquqz10+ZVczRmMsetOx7NDsJbdBgh+s9iDKziQaBIyYY5nNnmtRN/dQfJx08fLT2VgoDBlpk
06AKDGvyRT8zask4mGl5GivJrCoYo3DtyJMYEMRAJFWKwj6/yxp8cClxW7WQE1LkjZ0Dl8R+rZ4S
aKW4QG+zzmWMOPZxdjhFG9s8SF3isORMxguUmzbA7fK8tGSpoTPG4vB7EnnC6iQeqWzbu7QTfdSD
I8WNLqNO3wyhpeoufU4mQpk54jAFlrezrJFloBb3Lg/ujM7+q2NHxynqcGVGwaOjEXtbtc/MYjjV
uEMwSfBX027ebhZu3e6P0qu/HT//qHRRvc9ZWm9Nc1gscjkz7n7Z9TkDyh1Fv5FnzgtinxHck2ga
bscuUApUAOy4Dbxd4movHCRL3BkTbqeBDqbrj03daA+qg4Dxpa5DtIkZ2bn/LmZTi9t03tUazLDX
trHX5h8qG1pmKTHQd9Ib4zBk9kdhVJGZ6JQ8PBWz63LaAcS6CHfqddFCR5H4nQZwklCXqusOmVlB
dU68Dyq720bDobESBKJMTPNBio/dyMlnBIjsyY6O2tVeIg+weh7Fa4ejIfNNJpL03nuXm33YWckh
oItcgcShsHHr6YqcSs/6g499589pGhLGI/fbBIpW84Fix+Y+Re4Z2cGtKJR+yQoTT26OWLIJnEPr
JcORBXNaJy3uRNff6E7r74ZhPpBlfWwWPbgptPLqNoV1t8zDYeUIBDbu78HZTrz7McrWxNz3U73L
tYxY02b+Mxr9bpr8iyVVdaJpzGKpJUZEosUF/dpDPgYxpa5xmNJpZfBgY5375SNPoZDX1L8SaRPp
k0yPXTFFmqX80JiB7MoFd6pymssw1Os+c+ajV8kgLjIU2e3wUbJBJg79puUVMCPBDJZemmcSeJvY
b6eZMvvB9rFNdJ57gyc12w9Nd1GQirsZ1VXIdY/qGffaOuIz1aT6zs1YZUyAMknKzyt3vCgnjyCx
P2BEh0PXMc/bGoN9nzdtaAXFcip1eKZUz/drm9/PZkAood2cnbxzj2kwAWvoX3VhTUD1oHNrActq
TkjxrJI5Y33w2q9cCNHlX1UPPmGgMJRaFTOowdwvbV/Qb6toDdqHclPKrEt6EyT4tTOinmWZltxf
b9mNyvhWeKD2waSTnV5QPPfij54Y91LTNXLb4auznMLPHhJanM0k2epvc0A5YC8sVWJ++lW3T95E
yddB3fozQou1RYQjNBSFLOA+k26cjx2bbrNwwOoi0trVOCpOQDznnCqda7zbVXbiVE+OrVj3jqT0
b2iFsVI0z8ilL/UaGJFPNRjqKaUNRh3okTDzrQXvpEYEIkxdrJnfaSM/fdMqKGopKfwchGihUZry
2g6TVSZ7byr3PV1/mJX6a6N0MhwCcUlHrN/B5HXxPPWECeiyOrjNPBKb8LI2xvxYPYPQvS7zejWY
yT1Q9yfOw5BhFnXppu3F5ATFJY9c49PHvc1O2d/kC8CeN+oHoi2dEstwaegGDlXzpQuaFHY1p8Rk
AjfKZP5cQrHpSRAoO7hCy1+mVj6nYokYY6CdnOw3+qE3anoUU7umci72Jn6zhV08GMQiIDz1kjdz
qrpDUyzkAihicO0BXVgp3hd3csNNx3SutfkhdWg9XCIJMOxnMShU7XPk6Bg2dgNtV5x0U40xv44r
OX8uhrEXAeMxTcGAPTzy8IgjLysyvAbUwdGAAzMe6TRypZj00xIH4qMlge5/LIrkRkvL96K504fh
XQOHw/u2DrQH+OEKxwRgoRm1trKmZr899EY97AtPnNMhmEhJwApSegMFRudDU8wAzKpHtuTWoPKs
gzztxQ4+rz2a/Ze/mhPTAOvi5trWDHrKjSbblR76QUjbjSSzzqa9EiORpwfXS2haGmyFvZefLKt/
BlBxI5+80pPmOu8mjG0kYYPi2ViY76f/0i3Cv4ZpvmuWkgGK5cxk26SgvXBtFsjk7zLBMSIsvPNN
9mxyyG7HDYip81ixlI6tYkECi/5ya2nvrUS5x9ypH7vMVmBI7hK5JDBMzuNsOlNEkFB55Azdp2YV
1/pyl1dyT4p/fZ3d6TIbiX7n1NR1NCcRqU4gOITDR8noZRvwBQPceNMxI2iHwIDBjKrBHmg6pqtV
gtNP3RtRgiw0VExNdhMgpA7bRREKsBCHYWDvrcibbWCM1kHLQitLd10/vA22Gzu9/yXM4L1MkZN4
eXBKUMJHGePnoHPV0elEEwUC67dRFTidra9xDW7kOiQgpwvdplac0/IX6Jp1tfqJNZhCQeHooxQw
Dha76dUZ2qsT3Gld0pwH0/7rtM+SqvXY4eThBMQWWyXgQKO77FvT6U+qXUXUlmfh67GX+uiYTFMD
v1d7LZ9J6at6fW9o6WWsxm8bd00oPmWN3Y4tSMVOY7wuzkg6xrH2b1zxdwzqXe+NIQR1rPfZqVKs
RmmdkLdSjP3tXS4tKSHd9LSYQ+hNeAL69IiCPFoWhv19g9ccUETs9FnsXf+XUX7E9vAKn/uVY7Xu
3We/yKJinCIPQVFyDoYmLGcca4jVeHzcLM7MlLVV4/2domkhfsfTowLsfXjdUgzCPN/CUas4MP+2
2I+c4CXA6VYpBNsAI0i9cuVGLTRwkwxRoGHzTa04M7ABQLuB8oc5NoZu4nDUvttlCbv0L5kvOztz
4mDoo1Wk8ayvsQW5kCyC/nzCg7AxxMxMRCtktE04GK9mSr3ED5wRiK0lYiybqp6fv7EF8skcPlu3
j6oef9n6btvGrqLGYjxsPFFCGQ++9VCqL4/xcpV3h9/afmj734wyjDQPsXzy3GjPxfLmmLj3FKLD
HlLZA6EfCbRx9bjnbWlrFrdrQ9x3G0MHx9l9Zxmxw8EDgVjY+b5CgI7CITIQkolOxAmBGH0po5pG
xc4t8rk2v/aKtwCqJS1wsn57wFSJR7eJTtGqo7mbo3wpIwuWskJvTJhrtZJZ2H8RCxHKHuNCZkIX
d8iQmOWUEFKbBmgPW0SPXRjnzYNx15XvNhK1bHTQrBVx7fY73jFmdvzySCQ1G0ADD8pozRGQLGAf
0lz7Zvvt28X1+8+VX1WlRbxAus7W982iflcJrWf9KVAayAd1beliAveOSr9Z39bgi8WWofQUax0W
+h+xvEzjaZh7MPs6ytFO2yW6prwI42B8o0YNh7WmVij3yFD2qyGjyWwjxEyRw3HCf23xlns0z09C
LBzFDzL/5QFfZCxbcxLR4ngo6GH+g9+ea4VKYM3s7ov+l4PZv02oAzySfZsqNEFJ6raNFlAo5IfE
znWnJpiPJilOTa+FQelF8B34pTmyhjKUSb0ri6fRfkj5A/1qCHvl70vQGI0aeJgWkCB77zoOx/UT
zOxO00mksL5rwKWpt6Ip+OJwvbMTK3KzNVo673Y170t2ill34oU9uvHLePnbsc63B6gEd2v7V1wn
77X73tADzZ7ikd6GiVThwMGcms9B+zyxrrQa0ITWgqpbV49wnpE0trl+1NPtuxy7KN0GJUnYQDpE
nsrAohvkyB91PVZtEQ0/T1dGO6D8X7XWRNs/dZnA0KDQRnUalcYHngZfxkgX5/wR0idsNQALN0RR
sDNZScP6VDRsBpqKWuIGhmBgZ4WIHlb68uYd8zL9JeBjmIhbW0M4k8nQzOod7ved4YNGrntiLLaF
ikQqoEklazZaOSwk8OekewfzYFsT+uSASA0RrUl6xHqNTokYqOo+c/GRftdMOh2DIOy72+3vDzwj
ypMXvXndng3HmmNpL3GfdRiLTwkjlRYtj4o1CDPb3jtIE0Y4nynbKRb/DFOjDLGTTRAh06Egd2P4
3lgQddMMlGyzRKRXR8BSsZ1M4GLARwitU8Zgzn1NZKoZM1QpKin1keDidCaZzPEiB+lgj/qgI51v
QzVI84ICQ7l7kkYDfpm8Vd14kBQvmvY+oDBGhxTmPjZe1rYqhrhxYLo1PVq3mCeL39XGBVvRYqLi
SBCiqS/2qtbNuforu99dDZ5ozX2oPtQWT4SdTg3vQ3ejAanaKWogjwZuXVAbAdI1pHkJI9ounCaB
B2jwbBQJaY9Dl2QpO2UUFo3Huk47sgb3U13z0CanRt2a6a/xc0oAdIPs2k7tsVdAgMLgJtvVl+/V
56kNbpZUxE3CzTeXvcz/mi9as8Ko8KDxZh0ueWppPP/fZHfFrc+zzuZql81NQ4ahgMjanjbbTpCa
IS2VfshMxwalbESRv0u87rZiwEdLe+qkZBvwud+nsY8thzy6sJq9eDBBoI1wRZVR+dUuLng96hIN
b0/WQBo5nPo2d1CWrwwLjLOgOVUax075quMNc+vtfrogKxIC8daEteO9VsbK1OU0cqnptpS5suui
sTAOtTUdR09x0Cwg2oAoRdxRtZVdShT3EMO9RgFNguZ4H0IZr05SFpR0jbMVkZAZxVeL1tJ/bpGx
l9ODsp1wZECRkEhVPlr2JYu7HpOIjlByiX1Onp67lyfwo8sSoQ72P4buTfXvTUYFCDuYtVBSJyh7
5/VaM0OBXZGd2SMJy7EQQdlz2AgnStSnS1uSjmNU0qnNbJpF99B5341GhhjC2WPaTOe2+1Diz1Lv
muRZDtm17n0mg+yt8a+m/mQZ/AQPNCencuwQU02u3xYOqgo0tardfqu5oRichW71NELuzqjZ53Wr
hocdSDIYpxHEP4uQXbUuZOwuY7hlfekDMwcYZN3o272qIp0iR+o1/JmIoJtcKLGh/YtQcD8nzWG0
F05S/Th1UJEAVEU4+kW8/Wk6shafKmZJnuoJwXn7XmG4Drtml+VUjSse6etel7QEgODcRDTqARUl
YGH+Ktr+0g8t2JKYfxsOSFAVpEd9AHFbgtATAeHYAQA7pRX4s0XF0cp1b+cPtfc/HJ3FkuPYFkW/
SBFimNoCMyQ4YaJIqNQVM359L/XgxRt0QZYtXdiwTrVpWm9pnE1oVqxHOIBq4zdseVUB32uuvSzM
z0v3Uc/pZmbbXv95sVH5dfMWfXXIFdVy7LKrihHL2QkjhNpDabEvXPvipyrHjcz1scN9WBfUHAUg
ym7ro1JJ25YDcxULj04+3bLFNYTFys+9gGfK0sagFGQRougAxf8oy5mrrZpknv62DGSLFUZz1Y9+
fofYiIoYEs6/DDDSpP62Bm2EN4RflfYnS284a+vhhudm9OyGz06yiAnUHOAMt5vzHaAZZb0PLL+t
HHJF4TGMAWuNJXy3igSKHGRleMy2Tc+IGTt0VUT9svyRyJvoy07PgkqE27BOVy1z0+nPSvU1IuV3
ot5sSUmjnkocVblmmFvJGE44t4FFUy2OlgcsgYhlAMCW3/CaqrPpphjzhf5PTznALw5BYQkbiEUo
sj0dQLuunP9/WBKIDgZfM19YWjNi/aybptuXl44LbrG8jdQs1g8+hLADOXdjsQsz7mVrNG0gSjqB
fGjrg5sWDQ+h9YgUTtDj5qfgYFGl87YBdzvFxia1pZ2qsVsaDa85GafiO5ERbdQZCSp/MczhH+U8
Hing325BiZOXm5NF6FrSsBmlxLfFT9r33rraR8mZLXt9qRsZlyD6E+3bMBwqh5baaxsp1CWUrcx+
NTY8yPZqD978aLY3ffxscmQqOWpO3cQlhIMQjy8VUk9wu9ChMejKZ2I/KZbyjlTGMYmXZK/XrqlS
5KmACPDDIEUoiKP0kXN+QzZMLnt1kCy/CapvxbEsS1/ESObxo2VoGT9sqD/zXxeNj/UYJ/uSJSgM
0UPWMx+b9MiRxGCRQF0xOdSvG54w/pxFvdfOjG25TG9kOXAF1b1YatLk7UYvWrfOnsqKdYHT3VpF
1hmwniLayipfktNuM+WFsaqssWPlg+9bn9EKCmmCtI+ex9aOR2Q9J9no/f+gOuaeLGg7JA88ZsXi
uGWY0qZOLg0JGAFoJmnajC8GSPrAPDFdAXBJ6Jl0DPEPVXvu54rM2C6P7Qf9lkLjlGu8xdKu6P+U
0Qf74FumE0hOy5BkPJ1bhzdi75Erz3UTb9ePpKtaVxjcKgjWRI642ArO4Z+qv8xLxKNrO25hqdv1
n8qjwNOxLvvrCmbyftVL5MlfhjKjWJF5B58SDa+jfHfs3m+rn6n4bOnHS2Pmm0sWLHzXhcXI8JEM
o+PnvCgz62bK1X7kxApSK5TNszYmXggMwLAHl8KEt166BPaayWG2iV9ziz7xmVrEhjYT5//fsT1G
yfg8ubpUEzuhbb1+EFRi1u94fRlbllWz/kd/FJ4Kx2aMXpG8ygss159Uei61+Zh30Cs0d11BGbi1
vr5SAYgvXrY1rIH1b17/pb2iu0U+bB6FGPyS3UMkX4P6VCsDEz3If/XLPu+5XuCKdPwlaUwphLdZ
U6KNk3yW4/f/r06n8s1TqVps87Dw74qqCwPb2RxfB42dHIInqWRbOS38VsWZ3HX3Hbm5WEoVhGw5
Y6+zrHfcMbut1VRkdi4dHA/rt+H6NfJvnZq73dF34NxkdMygaTh08nsKtrYRPRq3B4F6pxQvEypg
jLwo8I1EeBqsyeva9/XvK4CErBs350N37qgM8ceuP3zUg3LkI9X4c7WMy7WgfdRg243boecEzAO+
rgOiBvaZcse3clZKwYMTM6SIwPtKP2NHEbR/s+VXNPXW5LzDbuLZFa8sv2S9+6v1tDVJYXThz2Cv
9JDGJQa/TbU7C0mdxJzaip0FjzaqMa3m0X3Kp2TbE/OYCmfT95/kfWAuZtaTrLK5UbsKtEpZ5Wo+
Up2li6HsHql+Z1o8udCPRfRhtuGWgusRiOzeSNNnOeHeQ2BF6Xn2o7C5taly5FnvXItUA7d8JiOh
8mb+2MjswQgASo62n/hZD1JMtnfDhOakSnyD1M9swDPaPV6x7UO+H/rsMM1hkPFBl5z4LdWExELG
qY2DFofB4Qkpw/ZgHtLaOFSC50x/EENDqEigImBjxN2JOEPpqtIM4Xz+HBIsFMORfsgbnEX4pMxi
Z7eVO5bZi2VL56Xo4SKz+XEyWJWCIT7l+b6M+kDGh6wM58H5wU8yAgvE0Ghm1ui5LGj7eanelHc7
cm4o+L+iVs7hmD5QLd9E6zKX9GVpmrvadTdEwGdVc+6GYGnHT/eLonbjfmE8Nn3NFKCdHvvrl9gD
n5BRvGhVbXHheJYUyQoiVfM0SZxS7J5ijXDJxckJX/KselENt9RN8jbDQQb1ETuwf7UZoF3HQAxj
wwSyLcn1XfIb23PQj849TLAeydSVGRNa35leiG8Rg+dI9sj4HuK6TdYYMhZhs8qNUgmwsDioRPZj
HvJWC32OCc/zZD7lS/dAV1Xa/hDCIjbxo4QmTp0Ol0rPOfJOvqROhM2xKMGOgKStJTpK3On8OreP
lpJfzMXcMTvxXusH1XDuuYKKHpKkbi0uqlQ5h3ubRA+bHwTvl8s2jNRR2rILQLZlFU4Hb8Y/aHtx
t9oYZ8O+y/CYnKZ+OJZG17lAhYFF4VpC5nPnfoIRe29RmJcoiCvyYVl67x39H479rinTK0GGtCgf
Y6We8/klV0eEnYlrmtSbgenYXyk6S8VrnZ7J1x/kov0x4AzmEMWE5NycrMChXOYEIkF6otaIdJhU
rrn0GELNrrC5D9jZZeJYogIkLXXLJ4hDm9al2bKJhuzaVG3l5bp609LsIgOc7bmTM72u3AyTmvK8
ms+92W5q7TQ7g5tjikVLtavt+QLKd9cDWjMhllSQTWLVJtH8XfQ3dcLgzxc/5E4DqCMI25yD8QZp
15Ms6C4kZou02GcKcyxYWKKuDqhsIVbAPsK6Je2dAwiHbuHGGya7bi19vV4ilxjddql7V8tnL1Q/
bTSylohjrD+L+USeZ+tMNie/tPi11xsYfikhpdJiT9KG7XoSzo03qVA49MZPecTZQl9INk/u+jca
JJAH69fqj+sNRRBPatYQ1dzj7n8sIfryqD+MlUBrkT9pTAjcHH9Hf5nD3cjNozGCZvkdshdq1l59
lulsCc3ZKma7b41xEyEHoc82KkidnFsQ/aGUIS6JE7udUpz6OgTnfRPKL4QdPJlolWxwiF4sk8kY
BregUt0x+mefZ07kRpKDQ4Q2p0dEhMqnfuo9W7d/GGpEUmejTneNmszC6NGedbAfMzdUW6DpZwx1
WK6O22bOTtL0fRRmey0e9+htgROPD9uYg6x5YXb7ttETr4vTnaJNJORbf9CSJ6Nor4PW7Byj9QvG
6hgEudSSyL75bGjUSbXYDqTlTW/inaHXF1mdd9T/nWgI9JBTmhbixvNwktfv+BPk0PG64sO2m/0i
F/tY0m+Z059WFmcIFoiP5R/Vnk1mNze86F+7px3j5L6SO5exX86ajStVB0nKez6x59gcpDXwA/02
Y+cPMd98LbtWtT4EqmY6ru78FeWbsJLTCoEoWzz+sYT4EmJmjhpCV/OWw11NtTfOfFvFUEBT2tti
uOXjR006BzUvJ9tCfIv0UyrNp3FqdkqLDGRgCmF8soRwJWy9BnpG19OdXsi/pEhhysy60b2IpPKm
4qGCI+4NdR/p0i6NfkVSuvJC4qA2T21tqN4kq4daNPtius4I6jL0X8cmziXMXbeIe1GGe2WBmV6a
w23U1Z+lftYT7kVOqj3ZqvShp/a9W8azdaHf/xbxzqnFV8Fgam3QL7213DANXSluvDn8nfHTJoDl
OgNMK3xAnQC3LFm3cpA3g/6ZSz+qthBkIpw/veOkOkyYzAk+FrTaq2TeGglagX7uqmequrc16Oao
XPMNrFgb/xudU6q7zdL99S34bBUvlIWw7/yarOD/oGwgUv1IejY9pCQMGcruKzLRb0X+ogG5IvZm
xO9yaUjSIHqArobg4yrcSPiL4/KsjF+OQTmeV3/uwxUe7ZlV+zCtNQrRbe1bMScoDt+qQoDYwubC
NClGfDXMvGS0PpdS8pV64lBL6IZFq+PoZS2vSe8PVcCTQAZtC64yonLeUqw2JUFV/FzldyJVTXdU
CPOZI+fACbxugRrjxBtzea1TTrpEmvLEpsztUMqcOSDvipEmXhdYhrdkLwaky1AZgrKL3ExjRryA
7kMZr6ah+6fnnOciGn1GtieQ76nM41n/QMcUq4tPz19lS+fCs+lT6SiPH1pFFWSUL2akoOBRYu2l
LejUPbWTI9FRGht8inV5Z9juTq4nVpHGL6vltOSJH7LgjEu1pUmxi8ZrrYxek2rbvqeFoFkufzIi
GLBiZ/qiVrgvMmPbdUQWh6g5hq3+ZkzxQeLskVnkBcwgdNiZYiYJdAgSCxG4Ulgf+MgsgV5tTD8d
bAI11m9Lu9BmHg6FSPwxdc5Gmd8UTdBWhTM1w5Lmdhy17attjq+hIzxIImch+nucLc9qU97mQn0x
8+UisWOIQT/R67pUqnlldN9GM6OvppB+RD48hbIdEOGqaWmWOWAwLulmn7KrU8GcqoNJKgOdd7+M
xLYH+LZU4KP43oyCIMbz0pn3dmnOwziQPIu2dDz9uJi8UUQ7Bjk0AU1MLyXOszj9I5GivyRNdgvd
AALJx/XJMPQvNWrcDFmp5v9Jg28leZOO5d7QrF3HV7Q+IOu2rQ2rWFO4qkV0uIhO9iSfrHn4aWbx
mkfw/WNL22JAnYZeBp45H6Y6flmgHm+tEn5zagKHZb1byEpv4tSrm9kNbdwWrM63cXZwwxnhUJEA
YdruM+fb92jovgZp4SbTRk8j6MMobOct2GukH2mJqMKW3jwfDAdDD95xJi9HwrAPgqE8X1I7uGql
EIGd6E21b+as0gklWYBJYt5xCeIpmDG+ihWTP/UBh1jXkLoLkAB/tnVAtyzySXFdn6wqUU/Mn7/k
ZoINK3aTpbhpnd37sdpPFtd5SX+W2oj+enmw+orrwnQfpuy5DmECO/W+bUVgzPWmMbgNcQPmYvFi
lzCJ4+hUV1yVFEM+kNmrClhemormlLits5pV5JCKtmJAN4+k6GRUj+g1gyWXLSUuhrLVIiAfqG3r
17Pu+IV0THpaF1n61muUMQbzNGmeFNMRHmQSFkMgjdNR5kYroOFY01+0FL9oVn7J96Un0+sSCR9c
x8nS0l9Ew3xeTlDdL+vrp864TeHcXYVElIb5C/ao34XhHMmAX9Iy2scMMhZoppl6qUqZ3HX75szm
W5QqfkibhW38IVXmG3/mJmnjfEvaPdBlaAjTtNNS60qz79jmfANmoDekCJyMC1Up9X+pku3LaaSY
uQdqxyGaYRrycB2r5LASoNefOZFerCXaMdVBqA/U7L3Ws3AuVuuJd3OMEfpy8g3JiCwgGoo8jrOD
XuMu4/s8z+5EhFrPQne0rIOz6CfKk6eloxtvurM8HwgJ7MxJPTdOd5C1BGrC7PqFE3oDOzOlefJk
4iQKOYha8EKieGTlcOLEyqo9um0vTfiy4cnCJInxS6DAHLNZ+d8iBeK6GaCWSC2FB8I6DcNfllcO
/xMXZ6XW/o1ZDk8gVE6Otbi9GJ8pCdI+0baWUH+cumg2i9pf2pVpUupv47j8b4U5TXmAxXEB6LBv
TWfvJE9z6OxzYryLqR06Tksi/C6V7Kbrzr0rZ4YVKF7fW6RCiLvgLBh6s8H38GhqeVkHyqqK93lr
8JTmD5XUcC6eczNmhZEPdJ+f8BIOKEzBnP7T2vAF5tBtSTU8/+YgWdPBDLsgHHTi386TKeK1BRcF
4QTuuPQrSX8qo/gpM/TTVCuXSJEhGYysItI5G9PnlO+ii2wijM9yxRwGwz6r/XxtnFWry9nOsn2U
Z/lGykXizW3NgT3rKI4x7Dwd2/sKFkoZP0utgRQxjetrpDXotIXlcne/J2ZyNJvsaNA7mc3ua5Gs
U50+YiorlEavVmv+luNHP5VfjMg96G30TmPuWM/mxTDsR11q31Tev7P8Xe7LvZ2Fl6xaXvMxfdks
LQEywyIsW1jWJ5frIYMFHou/dTQ65osNTDpz/qQ4+pCnZk/xNBjann14wmJTHQok+jFNN4K1XmNl
i9ddo5N/OLzfm6y/hYr1rMX5W8pFiq7XDmYSiS47lzfOE3BE5qMP2R6+r+L0P7OByU28ciG5kYLW
G5djXtp3h0JfUtoENpaVcLO6ztaYs4Wos9s5H5QkSNynXtePJ8PgCDZuGMZGTHZi/24SB5VBIM1k
NBVWFiCTHzqPWu0GchBbGRLnVtPximasVbMosbwbRfEyLfrLSCCbg1PjkNoINyTRtxNDN+YkgmJk
neRIuSba4nWNBEC8uSeFdBrEhx1JLyNJf02Hl5+L/TDF53oGbUx2GtwO8nWb4GuM6YXw5CbPln+p
KTMEbCY7wTBFOho7SndiQ8D4rWviF2ygxZrIj8x0yxJEApaJraWS81j9O+rmF13QkWDDT4bi4FQ1
/xSkYy2sQIXV862QmEBoX/itL1mh7iKlfu6lBN+hazG+rLOS9XfCn6Cry+alUKxzMWp/szjMdGfV
0FFcGAGfs8aCUKE7as10GXXniZjBh5FRfNbrJ6vnui5F5iG340Nhdicra64yDRnSxc/ZZHxn3WVK
WH+d9jyr1q1LgT0bTuumjvFnqETaCHFuLfoQkdC/iphxg1O4txXrjeZls010/aMt0rtmZo9ZI5w4
lVxJxtb8g6+PsGqpHj//U91l7xbWGR2h0zyYDwG8LirXiSLpvWSVrmtwWmF1plHoQjG5yEp06/r2
L7YRROP6CNfM66f4m+p4zxfHA8Jko/cybrYDxZBUPGTRNie9j09l0n7oQIN8Q+T3eRixiqN5w0rP
RxPNRxbtZ5HTP2sp/XV9/kcT98cyPhty2K3J21CiJuB+QODJMI8bNRh5ZKpM3c0peZK5eB8nHo7Z
/BoNMgtzRhCK97jsnHdFJnnIacLQ5z1wVpZA03zpbfXU6u1PNIKWyst1aabrsdhD445a+bV+x63Y
mVWxK+oDUA8qaK07R1Ig9GxXhfWJPPQ17KJ3tSk++hydQ9aeciP+pxThDRdyG9PVpq4c6ZFXXKfa
002oRsMSSDaLhhYBTu4WA75eRP0AEMo82QFUQ4SLiNlHJsitail4nGbfStV3ZeE76rjLK5g4KIS3
ilFfjf6VzsYTnU1UcpzfTNWYObM0uWvys4b1q6LETzIp/5Kdtm3Mv8RSPwvGpkwgDywiQEs5XPVm
JlkSEwAgEOhCwai3YOb+msXZpZoz+SM1ZhylVwmkx6Y3nYfN6ZBEOeuS07yBRruW3XsVhlA1EG6S
8i9CUY3BII698ZKW1t2oVngA4WI146pEbOxrSpi6oVEcJtq7C0eIIAT859k6pLDqQ1PsGqM7sHde
UzX5QkJH7zavwH2vBstAoSn7tHG+lh5JTC+fjEwmAq5CJwjtrwSzUHGMg5y3j9QYH60hPnpZArp0
ldTwHC45993uMZnZ2eHwFSfSXasrSqUUJgZHvy/zDucLROm5NNZJSLgFxBCyvvHB6b4RgrqL/lVS
KAnaxoMhHRhYEYnV2D4kYjw2dr0rW5KDMlOHluxaC3k/HRfurIUUYVooDwcduYrMW9ZNBoii4buW
p5dGOi71eJSHD3kcYBWL7F2gPWGuTiSOsWUdSm26Ke06Qsn9nO27IdrozvxvDMcrJuAbye/jXM1n
PFcPYgD33w6O0dRv8rA4oTa7m1hdL4iPZTFuWTG5HXBzteaVJNnTz/ZVj8xTszxppf1qFcxwWzhi
z1n3rzXjg4ZHrPfqSQ7nE5SRsxoZ/kiPuiqU/Wx95aV8CLOQ3FC6m+lAjOayy3oQsDqRl+4ryjsf
TdZFRiLUVHtSvuxq1LioGT1tdnZyUvqGcYRLxm1hulQLiBorganW7ZaQYFdrezNkcrgHgTWdtHp4
kQfrIKCB6UtDDXq4EPa7qxEPa255JUzaUiCfxQxciIj5JEu7L+lZKID/AU+5yp3+pN+l2XmoUAuL
yHrVIsEX5ux0rQ9Khx05ZBJVrLFIW+qwifaOXR5ra48Tv1cSiiVS+Vxn/UVU0FKTNlB1yRWy7Ydy
f07l5h5b7TV2mJhF+h1Gklc8TN1ob238ZA3ONUc4JKzk5HnQq3xws/EiBueuQfRpV8pCPl7Tpnmw
1/L6nsVTqGrHOJTOplbzjBTPLJYQ28UJ4s7HIjmeuXBMisRHwcA1DNZ6VD25lUnXmdTA0PupP5ki
+57rNEhi3BGqFARWBJJegzvehlrKNzFcSXjuJlGSSXZOWy0f76MzHhyLU4qQsTRsfxow4kySRz3i
NnmGjphnFs+PSivPiTQ9sfqQLHVe+ZQ2apecrb69RIvz0g0aild5VJKDXtVnMvDk3Bo6EuKS2VtJ
m4hKVGQccxwEtfuus/Q46NM+MpdrsYjzcld0qlJkWoe5PA8Z4mY5/tTxZ1sYuOL/pNCLwSVuYOc4
zIPiBa+knaKTdahj+igwDLkhIPD4haKdjOzNMUkbco/GMsiDWYrdkcY6LJjv2DTSICtQLXraQ77D
3Sii9PxSp18r9HClY2E5T3ycZVjuaEDxaQZiTD0QzwG+vB9KS2ClKcHzyQWH4s5mHyjKnS6FW9jQ
9aXUxSF08yHxauoOvdZ4Ek0UjuxbE8bHKautUzt06Iecj8MWmWjpW+HDr7wkZgn80i7UrT7bWxZf
I8iwV0AYuHZV+lqVEIhBMd3VNDRmZfoX0fx2B7LTuuDQyTQNZWqeTXtazTSfqsMu6jlKO1fBJItJ
O+qJfa5pKDptd4GjGPS0ck2VjBP5+rKimy1qgkPtT1ehRQyOp3F2sQt21akj6LOdbe0mNxrDk1jH
xxd2iWbD7DJC2/pHZXZkppaOPYCs18jowf7UJMZdBhCq4F9m1nDoze7oKAejHP1GUo7DpJOc4fA1
pGCZ0NzX/w4PYldG0xE7YV/YzwSGvHzgv0mTOPPKagX1qomwhpRFftbSXIEG813GuJtZRaK3w+Oi
nvpeGOX3sDacMl9xwm1ByUw4IBkZMnwhtHgzOhN8iPAtjdA9sMw0xSER73NVz9tBi6/A8V09XmOW
0jM7vOkPBPqph42Sumtb1Td5tSEKuCa7X9H3L2aDSFpfSKuezMzgf85FKxQKrk23V6AwhXDN83xL
Uwr5A0EdbZIwgWHMh6VSX1MmG7IGERNZKhYw/TuWPqeBIVr5LEfMDu0v6TITXaPfui1kWezBivNn
M1s6TLag2dyY3fBJ66vTqvZQKhCUzEeiyRWcBek6FfOTFpZEv1QGopuBAcMnNXdlFkI3BjU9KX7d
6sdIby7m0EOjomdNA0D4mty/aqnaboFMnhUY8oCXxys/ypar327JlkDPUyTL5WY5yWkctF3W5Jdq
BaIlJFyLb3zcYL1n2wrlSU07TUNANTEYaxFAnDh3YevPzcMAuBLyM5pZHthmezEmFO98vsb8sgZ/
UOOTa+LRGyN9Xzv0xzhnTQgt+fgtN807+VJTQ1zea8x1pWrKk5/Hrp9M6V7hNRrbhfsVUIGQ2GOh
05mcIzjZq4j5N2QNFe4yvrFqnDk6h2TnjCMj3fddZe3NzjgDxzfmq5U211h0YrNgUbadBcuVUhSF
kiJS/CU9UNUcM4kcm+rlsFTHVjs4Q7FT8yzQ7drnjsV98bdhL9PGcWeZ+k5kaSBsJUhyiWcrJu9q
ctmYttgmB1lVUa1yHwviLKY5UKLu5FTzCy20ILT/mVAlecd9aVEPY2r/TNBxrD6+qPSUesd4ncmv
LnZ4hq7PkSm/MdjvKe5Y4QlA6RalwDV5FBbo+Kztez2erhrenQIRq+tvlGSDJcpwusR4SwcAr/H0
0TOdRNIR/PQ1I3ppFnJ2LZKj4PIHMURBEc8CwBH8vQkCodCNb51MwFRc7ay7dm9Lw4QEo0g2iTnd
KjUCLwpRTaeYkJfbku54eIqbzxW4qESmx7wIL0rHfdKGnh7KR6vArNupTvsma2wEomS8ZA/gFKwr
cUQUE/qDXJad+stSeYfKBAsvksmPdDI5LjEW74vFD2xNdkiRqjjPdJ+JbDuUA7Ee5PbZ6tpPUFjf
fZE8qLyd0ik9J4m6KyK0fRpAFfZmJR1tznhJA3EaiVgjglEP7TaNSHBzvypLIuKYbcz13pC1GWHe
oSw6qk8VwW7ckKGzFd98q8peSXQImBvqEb2jK+RYNxkySFnmTiPJCKIZrbp6EWSaK9JS+cLWL2d7
MGdbthVu2gC7Iq8T3d5o071kZbsZfdnMkgOjRvULMFZPbqqTwd5WDb/y1G01edg5MWBX4iMDqUYr
R4vjWCmg0JWTCxrCU9pbpn5X0QM8Mwo9W6KpUV2ELtnTLGByFgqLS3OQszApQHySNMskshb4ur2M
K5u56yEw5hdnJgekLEJ2YHKkNF8opbRHReemPZ7GglZqQ4PIVA9l/9GFzZFIHNOWgXWFPdgN0e8B
bIebiVutZ1jdgwZw7CN06MrMWhsdyyz/UNuzAR6zE3ezj7aV894ZsptTjLBJrBss9PXo+DPF+JqV
ttU1F9FDrF0P3zajXadzoq/uzA0hwwkFV08O4DhACTJjapCPjcDodrS3ZvwCir2B1bivQnHRGjBb
aiYHSsklQedGhEsHbFMPey8MOyJRcNh0zdzqgkpCQ17SNXRNJrEMh6uOKEbY3wOZeZMJO3BQ3RgB
yVgDq+MXLmEwwi0xh/mSlRbWt6phG2zG5DPtg568BlE0krnMLKk19MnObxmqZtng5Ic3TYjA6qOv
zXTIGDA4U/Nx/unqRetM9oSTacCaBPDlpNt8jrbJNPO8YxNWX0wkdxOVS1zzPDf4jPI7UL5Cg54C
HjElOwINDGK98KWqYzB1diUeHXTJYFM+pZQGkeTFTDIO9zXpQbnEdx9VHfgjvqPj6cpqV6H4Jgie
6OuRTmq8P2m69hZnCtv4YRzmU1VXt6UfuKc3SFILsa9FkBWfkxvjViNQ2tlF9Izpy5h4xSTFE2UL
15woRvUS+Wmj1neS2C+T4iVFT3lJDyglkf6K/E7+LNSCqBLjKrbUUs/xMtz6SS8CJo6w62P1LQZt
BXOaWq+yR6J5CwUJKfzIjZ+u/J0y25MdaTfKdRATDmh6Et4MjSjbC6bdZ/JIZH63HC13K7ZeU5MV
eqq4DtKfPcgLA2YcoG+uJSeHinmtQ+UEKdBZ+N2gwtXI/lo6lVi+UFK2RGavqfazai33mmy8RAKL
sN3AnQJ9bLRVn0XTL2v17FTisYZfNIOSIt6DSuUJEpeQ7JuaICgn9kSBwBRIlCk9PwnHvmgeMv+2
miE+GyMNWRMhaTAaFCPjoMSXTPqjFfxh1/lT3KJRo/e/9aQkOrU99ZoR8U6qMCPINiXKa/kyhgfG
3UaIS0ZxaECaWc1xWLMU2MTj4uXEz5mI4IKYROmaiFsy4pG2KcKjROtaz9tdK5I/McDObsUibQFy
DdtaftRQ14XWHKU1swfwZ9xYZGLMOiKZ3fa7JjWPrfWTRwTugUPkMU4GK88sA3eHkdPnnObCreDN
9yudI5n23YR3JHOy/9lAgJ4R5j1HZKaU3GZwUZ38EaW8KHUybaT7UP6mBrdHh3NgwoiDmlsTiPRu
8S2gSwLHdcTQpqiWvpbGRzyj11UkSUitDnhbD02dro6qXIuO/bpVULgqjLets8JQBqgwhVK+/pCw
jqCXDtF7zGrpyOMu8+syfVocN6ILJRn8steCdCUrss3I6Ggm4lwjUeqcRFXxW0I/Voofc7jYOeO4
aHb+0lPeLssHE4kMHdfq3EmvYaATPRTdPXK4ML6AxBgZVdKh02UVLiSXrBeeSZztfm/05kEQsN90
6jGhR7AowIoIHeoYnqMegg/pL50zH1TBIg6bJ7SXoK269wRJx4v79N3Imz85uln2WGwZYY7bSxof
6DjgrW2ta4cmw0LnCrMK8SGthqEjggURc36XaJYq9GfbqAtM7H/LRq6P+YDHJnuW5PhYl7Tj4vDd
tqJ/hVEbPkvrAWb3sbfMw9g4r2UYZwSxQfpyDlW6J1v5NWX0Lz+vQwLyGkA09Sqr9MdisPCcR3Iq
ReWURejPFF1gWBFkif8j6bx2G0e2KPpFBJjDq0QlK0u2HF4IhRZzzvz6u2ouMIPp9tiyRBarztln
B3MmKyQ8+fCsm+QlMQyJqYjs8GbAt4lSLA9KKI1haG07Wi6M2RTM+6XYmsVa9T1OzyAkRl4XHaQN
NDC1WHtAnbZllJtWQ9jpfcpgMePUsSsFMZNwGlcOTvjkyA0ERUbzCu7vvlUzrwyiZ2bL/5RJ/ouc
ZINJQLDIerCHYth7yzDX3wAdQE+0G5rjXTQiOzBzK0o3gxVOuPpKz419KmzGcQZEzJyM/cqjM694
31X10DRlMTL1yBjUES4IzR7WCBvBG9aFK5wpDfWs0M0pxUKwuzg5b7QbNVIl7D9NCXPucalOBnHx
9xjXzvxkt7fcFmYswMXYWC479cTC0zwPLlWTwuqo/FXd/6KzMrLVVKL66LBZVmF44f1MN0Np/BWn
D7PnHyqJIUR78+sInxGou0qFTqiBWjXtmOrnKdImrIrUvGV9fauY0hdb04LLgCC6SM4Tqtiof6Xt
b5ZuprMZs58wHLJnTU/jsqOpmNX2TxHeExQf8llvQozR3hlgCCGPQpi9EGJvrZmp6hb2dgKQ9WzK
H6Go0n0akUZbhNl3P2QbX+2+2qi+66n/xHxn2VvxdkAMuZ/Sld6t0eCSZWDYGMq/5f7cZZsRlmlq
7SRmkPGvXa8uSMwZsFNJVoti2UBDcOoJWjsWcJQu2PVgoEf4bm64SfdjtdC68dJHkRGFNR1mexlG
zq6LLp3lHL/Ti6Ftmv9cShkTLZnboY8H/jDdnqmu17hG+05BKuEd4OqSGgYymr8poCsJrx2jPJP0
EiWVjxaTdgluywR6qBqvgcYr9vR50tXLxFYWE2BsFoBzS96W/LZFUaxq7RpOHy2JsNG2i2FgIlHS
Mx2zqa3f0Ztre+bTIQDgluNgrn2Y1npCS7OlLvZ7iD8c8c1+lH9GDLLKCGo+upH0Dal9Nmnh3E9K
nBC/tWi6hJTJdXQwiP9k7BowJsq2jDWF6y1kMh0g+7BMjH0WrW1MtuNNHqxGuMj5rMctPFiinB0A
wQku+/Jf0cXfx2chfkCQFVUAcivDcT0SIke23DTB9h7BKHil3ehHu6F6m5Nf/S3bf5b2IXvHqERO
i3jBnTCsVmPsDlIsdyEw9dZiACYTFkl7C3GSiZ2HFQUnLE357aQheL2blzuTrZBjo1BI/pLn+JrP
wxJX3uKa9KeyhKy7jeTrmL8jAKfyLpf0lRnW8YeWXOD8RQhYIRuzxBFnDxUC5PI4+tZhOsnyGt1o
D1tD0nYS53WsIeNsPjrnHqV/nVBC6ePK5/UmCICFcnC8vRG6aMTpfQ5EiyPRO082qgZlhfMpmfHF
Z6Hd5GRtdYeo3bTFO2n2jvy0g4+ivg7TTnI2ZXHAWXMWQWCY9EuQfGXmrbZPWn2VtS3Up2MpH/3s
KkV3SX/bsGDLY49qqbSW0KN/ampCryGb8S+WPxpORZX5rT88BvlZiiwultafWr4cBGgd5pLNZwal
xV6Y/WYy94nz5zBykpOHpgBKtYhfN7QJkNV3glgO/Dsr7IvfPPzq1ZW/HuCSYb+Q8gGVC/82dBc7
i2/UBhSs6dn0vs3p11awUD/2CsQLbdn2PGgv7RuVsS3tzJFAt+XSN5AGr8pkrQZn299zeVLtNxvw
CT3xVsn+ZoLbI7NUiMtsLoP0COoP1fwc7A0/VsHJM9jQG471S14+++RIW6qMB8d6cJo18RcinbnE
qBctgV68e/AZ+ASOcwzrcdZzfDNCHptnTlycwkY6WhR50Mod715O2nKAiTLtAv3d+LclhnRdutJW
Oj4NERVCLwtOBv45+QfCjK74HPJPvM4Y5b78JoG0HxOi/cnV89pjp6Ab4HDoTACefYkEBgKBl6wd
c6+sG/6nBJwDgg0X0Z4jjtZh/UNXJZj+XpYM9+h5CPuY5cgVJyEKoBCudOrKIF+13bkaaEQcoLt4
3mrPCjZ5/dBRSZp0uclPjRdweK7RxI7Oj28d2vKriD79YaOgvuauDPrdkn6ES1AJGxD+/zIDT04h
Sdr+emrJetErvC7wxM4avPJqLGcs5mm72IFlcjG6nwECBA0ZkAlyAenmU46W6ToUM3QufofeOBtK
iH40FlSG3jBsmmyJE8BMt7t3wbGZg9/VzkmWHzZOT+WER6aNrBZoHBV5f0vRaIUglBrRVEWnzcvB
RrED/z2LZ0WEhxeSJd2DsouxXwYfPazfucf/xtuqKta6vYOBG8k7jB8wtQbBDImeIEc3ZSLV0iiM
gzVL+noF49tVpxAGf7HGhHgpI0uJlIM8MhJBjmMREnBvTCLrY3ei/RjMArko+Ab+om6iX5jrzBV9
4YwHtoZNOGGXxYiup3YLUAchpWJDmVAD4zqe9wz3VYyPoRVKJrES7zD7ENqP6mWXOy2nM+SjDSAB
sBIM/7fENpFVKyFLkqdF1bFvUWFNRM0nx8p6B69OVb6n8tfpDj2XNVJPSIqmObXBOdZpEaenDtXV
6rvH1G6lJHdhmh0CUCXFgEMQMF6maza4ok08wJ44RAUQWkBsItrwCpuy2F/pTvQR0Wz4YbaMpWoz
4kaFB4FrWMG8ICYucr6gZ80xlg1UIny+pBFfeoYcFjVsLHKUBmRrmj5T+m9c0dwgST4U0KIIOrFV
kHvg7eo6XHpVRSeDcza+X4fUIwtQ6xa2Sbc8QO/05xPMXgcx9jipLjlgsvo1mVezFENRn0wkhRIe
r8EIpgRKo97YtsXLtJkNs9/1kgY4hByoRDMJBUNLEYvBqch6SPqKiuH7b0ONGtfovqpwKX5ThtxO
KTB44OiV4YY5OvI9foGC7VJvmWyO+mK0kKeZwT6LZci305H/R/7OsKlM3AeqnpKAYGSdfqpVFhZm
jchOcUT8IWwVQYm/jJHhyClgv4lXQfSRc3xiPWmzGw0IuDBZ9xIiuW0YsVa5sOrzqCrwndSV5deP
TCvnmKx8RBFdb4Y5QUyHGODFGqBlmwy3H8NlF/YgDePSgMZk1d1cpLkAgiG0g83eBCC1C1lqljJJ
QCPJC6Verr3i3RHimKCflHGVphFTtBdzsfkEAoTt2zJWuu2Qoe8zmQG2qJE8hwELI+tcTMcBUFV9
5en2yS9uUqWhpES0aKGolOzFgKcplA/7YuLwIV5Pow2I2wRHJQAumc7QwufGxlWg/lRDhjTdvjHW
9fBlFidtCNyaDkibkkXcKItwDBd1OddGw9U4tKca9bzy7dDDCRUBtl1yoZ8rMmnC6qdTyGmKHwGU
W/B43GXi+YTEzkHPn+Nx60CNbck7jIMF71v1rqXtzUtMxnx/blftBpr+EmbsyUGlO1SAilpMv1ku
g4RZBvXiSU2ggBGvnheUtdO9lW6NFTIKQQAJ2RSohH6nnGFsM5PjE4ZnHLNIVwd5iZiyCdgNSHyJ
8GLt3Sodr7WH+JzaCA/1XacMKy/3FqURbVRKDULQ6GL9ZTHZa20kIw2bzn6824MNR50R2N0foZHt
RTqvgj2iQmVeW/HX1CQf7b8A6LjHT8dIP8dupyO9M6wLkZuzyr4IXpyGTcGIcEgu/qFacGGZ8uzK
pCSkc7ughnQH6UtKjkaxJi1WwfUCWbPEGbKYkI3nQIaGPODwhG1pAuEPEQWuQDMVFxDxKpg6xCFM
rlSfFUG86Xq+JRokKk+eXrD5sPzr6dyCFjUfM3mpvjrJcaxvlbkp9asJa1vHrqY+6+YWkZGZbkOM
0aaSbdXRgYCLxVI3r2Nxrxr2Rktyaw4zyaT5gLnaVQuQzE654P7BqaMus/GW2j+wqindj57QPLaE
elHCVuQ15eld/CeKfmN126T7otna3W+f006BPuiA02psCEN3t4zISTHwMxYdfDjzLz4+emmlrIxm
3Cn2JTV/U+3MiACrHnxFGBVOkTBDgS+OJJJIOfZHeU8G0HwFlvfXlz9ap+LNSZLGeGtNrGljStNG
moewrwCyYQD65KHBzLI5Y4XVh+5j5gEQmPJf5+o5ESQmog4aiFPYXlVY3eGuuiKKK/4rh3tt7RJI
9LbywzszJ4HgXeMCoUuHqw2yPxwhgrlNshjReZH3UGx1VrbgDzgp28VWko5yepU0Hpya35OPrlzh
1j4JLQ8OaNjFaDgRi/UEsOIPM7t6JFBv6u7ear+wtrYFBYfeHTOcJwvzqNcvUVeWIBupbiyCGsGg
t+FMvZAiizcG19M3FnmEFJ67MULec5pT0P+xULjNhXZX288AGpuKiX6UeLOie8bpxSmuPvVJgz6h
D0+mtAkQ+vZYeip1jX0SEn6sRNp6Q+4OuSLECHYhgBvwLYDZ1ecLmvzN2hNfDoIemyMIiMG1SyzU
D3T/JHOKLaVbhGqJyRqD8KNqnhxi7iMgTSD/L2Ua5l71kSvLFgs/EAS4lWswV6e+Qjk2hh1EdfoG
OTgXLbT0pWZeIuLM5INlb3Q1OWJYRxKwRResOwMqJos9Y5F3vxdF1vbJsJOdi16SYvNIku9RP0Vs
NA2rpOlhpyRoQdj/Yj5ZtsDKzQ2ngh2OmjQysYVht4TUPXnJPcJ+ql+XqX9i1Iph8MyKPYRVLyfF
By7YGohmHF4iBfNJ7VPKxlNARU3Nlr7Od/v9wNwnByaN0frRc9A80WOaecLNwPwe3ZVCzLKuWUsv
MN2JsZPuM/O+VtDuxAywBR+Y+GRTbKH4Vaj19IUdjy+UVFe8bpn8MztqaYFKMJhhZYmcoPhZmfcS
kbGeAFOz7RBrWCXFPCyAnTyocJr1L6gy2AQoqmOD+fkxxVbHO1QqcBkjanHOwLWnFVc5MV6ZLs1H
Ck+Z9x+iAsTViH2Q4xGYw3FWZn2TCQQKfQ7ZAjntiCF+GaI2w8CCR0JVC9cYyWKbqcAsRiNgYN5v
6M3zWIYL1OCB7YGukISo/oY44Mso3SWFQzWQmG8L4AWojspnIjvB2KnhWZwQEclBI1q2Ct8eQ8fE
BpmBDXVeYJVI4ETh+YGvGZUgahH6euyykH/zlLLFV+axAbbXy23ZCeH3M1fBULlApazOPSqKpoTg
wHkrvmO6E70zb9ofr8J/D5VBTicMQH8ceXoHKvUg/oIdzpyvzPV5KKsfHfarVST4FG/CYUrWSVKV
q0la59wjb4quaapgEEs5nf7jH/jqsqIcoZk7rlg+dvluq7evfxbeFxC3Q76qnb9Cdb2cIDBGb4hi
ufqbxKSQsH1XT/5uE82g/ioybi9EJU13JhwQY29qvQzDswQp3d/kyo8FEB2ygfOFylnzYzG5fPWC
QIkp2oXjn6r8otMZo2sh/VXZ0bAwhv0ibZghzDUdLzVyM0ngkht+omcXTUA1+nQxwmRKffzPA4O+
asd74aVHiiLeWwvQOQAgT/6LCLyZhS6eV6rsozPauxTHG7C1Sn3U0EsVzNiTCNNL5dvnyvb1zgop
gvVFgOsS1XUpi6lcC6EXVxCEC2hgZZrDit+2TDEBagcgjklba9oX3jaUi09ipTRbAnVe1Jiq5qtY
/2gH7iHuPyY3XBjwiKtqKI9R/9RDhoqcfLgozifznqpbg4/MVBWDkCA4iCvKAGJNKIsbNGvhrkSt
11m3NH73+CeFKnyEsgJ+AnmX/uyMV0F8heWXuICjwOiDFmGAMxN1N5USKijkwCO7+7ByQyLIxd2E
F5FT/aNsppSvF7j9u1zrGjQUrLPz0dxZmHdrl5rfghVmQrIO+UOujjOF3uCdthXrsYGV0ijMZPhF
uXbW+6/yIhxJO//gtxd+Be9P1KpcPbUJOfyztW6UC3VATl7fNaMBUvOB3ExWOzqv+qkgr5cDcCTC
f+D7siJvNbJnqFj4UMQYw8iWPCPJZYStqG1sJ1vXFUUyLBUVAk5Hx8+4AfsSLr2E2WEKNOQkeNss
MeWw0j8nrt2MAeYgROickCpgZ8/SGP3PZd49O+si/ibOaWoKUDXE4/pWp4LUzrZ384OPSbtnyBD9
6S6UyWSUybFbDphYgnZN1KG2dsWTSRQ7BB97w0+OVl+X/xUwwdsRHE7uXGQEdNsdH3O9DKMVuiyn
/5u8H5x9HVHfcGqQXk3hmsw2YH6xjnDxqdJBIK2M9D8NDN3qIYTZ/6Tu5YC0FJQ6mEjPxDbLcor7
B3eHh5PHNgkXS1Gq4z24yUmF05xPbHfkGnsGRD/Dp9ZuWXNq+6vVWw8S9OdIgHGA1G4om4UZmsSu
bE0oN069qa0tcbAzuHuuqPmrnY+LlqbTobJPFYa0NNkIwXpn/83Q+gva+9pj6zbZX4elPWqLyMCZ
aUWVC3kGoOstShM9f6iirqqOOb2H2MIjZjLIaf8rQEZqdmwcuCWVWBewyfSWrZdlK/nIsXliMkNy
3YD2FnsPG8pXX88/ExKfxPWwCDmwf5L2Z1rG8qbWzsV0FZI+yM4ZngOQxzoxsWDG/CT6Sc6vhn50
4OZHCQ2K+xmYxzx+hUwhPAs/RC91U/33T83foh6XhJ9F12Hq+UAfPku0W2/9NCZ8VWbxYJC8Wl6g
MskwnKEBh/cBQW7tmUzEEShEdcV2Xs2xW7vn3q1gkNKNPLrxq5luecr4pnoj1qNHOOT+21FJPTga
PXeFb/RpX4oERi0OiA8zODvxly+6eCyZNH/VllvHvNvRezKDeUUg7ViHbmDHczacD1/d50yzMf/s
PJKDGS0yqIA/OFOMf0m+V2FmS07lFoQ2UToMwzutxdbFmW7SGW3G6gsIgpMT7lVzdbp3bH7nE2pZ
IFUxLVTwOWBC127TeKGpdxsiPGxfhGxujbZZZqQASZiqH6NA3YAPssdgKG2PusOIm8Fw9teZb84l
4R6kbqlEKSyEG2E+/Y76QcAuGqcCz1ycvIqY0GXrYlFnkyrD6sAlTwM/IpwIeVUkw6XDjSF1cETE
GG5qmZiCe2mgUIMKd0/5rVoUCgpHeg3V5jAAS9oPS38OghWMLZ7XqG6sfgZ8NAtbwP6bJtGVCKFR
zHo5+HfgrgbyRw1RLqGng1BQkQzVOZCkUO1INLIRnUttndT+IhSrajNAa1x40bdkHyvq6JDdyhqX
ii3gkTqQ5sNEFjquSJ01ziIN9gS8BScVXJM3DRW5qEdNDb9HeQNC+ts6C6VhnEZnXAbBrI6w7Oph
El/19hjnhOqC17z/M7UIbOIKlki6CeDpyztSF6ghwu6F4HbmID2st4eaP9Ji2evXRrLmUrJvEDxz
fQmix2wTZDDCyeq7U12vOEXZmWmyjxHRWNNn0HsxUIAUwzj2YTcPtlBV4QFi6M71xHGBfXlETezF
H4w7mf82DCsgIHCNfAb+jf7PxuGnJY5bM99LBXvaCL+/nA6fynFiKKMWbxRCfrGtuY2dhlvQn+S8
82Bkbkav+o0zjpPu8E7oqnTukc0w0nl4g+/G04TOUp3nEJwjji5LuyCPWbQGe74o88ofs7yF2m+Q
fZEVyKI383+J9USBkLBAxKWbvK+lCBAZx6/EidiheBH0+irojzAY50s67hliOckMBIseK7ziUy4o
ZrG6l/NtpxxSaljZ+KxOOvuIds4BscSlMeozidaSdI+tb3GhMQqQxz/xOwPpq6W65UcD/R9XR9wC
Ljl/ajCEnY4tY/2G8FTSdlhbrByM7/3xtyS/qQFdGhleYNxEjxQZDCK+IPr+d5f5YwPmVd5T86Di
kWHnu1C9ZhbZi789iW7kd2GHTD48Vqmavowptw2iTNTg1Ab/SMlWy3fd/cEDgjk2t7pbiNFExoVt
tYuuX4WPlc33pYT8HGJql3r6CoNz1I3bPNXPtDc5cBSCUUffDhhmGyg4oy1xSMtKr1Zi7dJIYNsG
tY4/m/QYHXAwbmeuTDYb0UKLtukXhvyo4k/POLSqyF4Rj2UVMtjHs6RZqlSaskkXam0MQeljqyCQ
hg8YlRPBdziF+FvKr9GsqMzIGiW8GiJkhKNimO90jhELhhBVIqFmOJZVrtwzxubjhuFBsc6TdQ6G
UxdD6sNWcLjEksY93BrNldxltj6E5CkzEqoIfAlBtM36VQpjFUZNBSgbfidAmhQmjFCqG++E6Q4/
zgMp2Re1gaDLtLOG3rnMbAaJVNvUsJ7F9A0tO0dZ4fxJ6sn22PfguGJJdgvqmNA2jGFmirzDJaYb
Xz2scrw04JpsuAtwSzk4Z0qmMIO+B4a/xB62lpaQMOeB8ZX5T7xCGEGHKa46cKM4Amx7Ho4ejoGk
6FKp0aXORpAMUJq+rrdjZsFoJzqizaENB2tfxFgxzRw5MnwgvRQ854d47blhkB7FTFIs/QB9qXi2
UXND7ibFNXnZorzgeuR4SgU1snD5wDy60EDeArfl8kLi4EIzKvDSh6F9cYVm1vgSd8rpvVmNW0QF
N1QiXo2BCZziDR4lph/OCv2OueEsdAjfIRynOokrN1D3hY7BbaS/FaMeFZJcSXmsEXSEiM2Hw6WU
JraowKWpTN7EtbdQO2KnFHUHa6CI40on0JlDvkwq2Yww+FYDwCHdA8O3EH+Xjgda5xho6jOPJM+L
5vySQjwnI20uni2xPxfpWfd4CxHmddTKgEZAA1CGWC34t9XOTuwz4teJw6MxYBkuerZVFnvRcRdV
zOPH90Bfkuk3bbyK40zKSNY1gBYvprUVi4grpXAKmrQqEPBcezySg8QZjosJw69BCKDI21WZ8WvO
EcwAALtrKGlSHCj99KPGuSFujh7nQfkBJWWWwE2QG9nNObnkOl5OFJmKZ7qKyQ9vCBrHa5i3ACGM
4GSfO9AIbgdWpM4aEhqXc8FJUg23/9ZZhnrLx5mcZzuOODJxIhxymDMe1JDwWfrrYHwFBk70P2n9
pfCZM5lURh7jSXmm59KmGoYVIG6fOLjEJVXiz87G84AhCQdtpl56ViPZRtTuGUa5AXuZv+iCAsNn
/MVb1zZLV0wlTQgqPDosRaYBUY4+F1IZB2LB+uy6Hx4maFvzukE/2ly56jbIxsT3KEAAthW5DQvC
K7E3+RQ7Obvy4P15DDilK6GmWLUG3T44591p4PbHpEgF0r8mPHUBlrozA05l/uNFL/lfHb412HU6
PWYV/znBl90/Y+vTnjZWcGmDvY3ZZ+I883Af8oNtsWWv1/vClTA5C7AmOGARLI7EDIgQI+W42aky
ynK8yOh4oLsjswcjkMnX2bGoh2Gr/QhD554XszmeoBEDrPyUVOtofOGmarzZDaa6B23aFWExi5Wf
kK6mxv6x5d6imeXd8GKpx/YQ7sUYpud1fPsHp5HGho7dAH5CnTllqODEj3DdW6RKsY1EaBlZby2C
aWi+Js5NPhXblYbkiR2uIx6LbhD7KmaNjDfnk7SMmg9TIQZ7S3Qv9lAPucIz9jwBTihe54645jdY
RGDb6oU4GLklvP/z0MCJ7UGV2AR47Ngo/1/XkdVEhDxkZcAuLEnLe1RS8tXbsvgOxyO3bqKq871t
n+A5Ap+JTdXQqg8LGrlyyCjdxvGux991jEYSFxQUxTKv3QxYJVNqpOOayJjKOg0UOU1ictA8/a5a
YbhTEMMJu0Ri/0fCCpomIuaFmWhxVAJOBnybxw5VzsgknUYWL8dgOxk3JwPQYZiXL/BkG8yVuHqJ
2BNFzEu159rJgE4yvImB8C+akQbx+CZibGLZH4azwgeAEFJ52pjngbiY0wDSOM59/SckANXcYhcT
SFD7d1WRizs5MKPxwMiz8hjVnzEcPAXnagkbczOeFnUAPqWS2WbRc1Dh2NY2JHtNk5D1KrFyCPt9
MN3Y6gcrPAj3jwH/ws8x3k4jQjyqMtzx9AkTy+HTR8GZYQHcEoqTz+LuERgXzKiScSvc0KiORKKQ
fwnTqypLM1QPcBY1tzOYTAFzi7fJgJ8+k7GNciLAaauVOA8bno/ZAygqJlTdSEQ664XmNmV0Na4F
+bxqBteGfu0gNQiq74h5fsAMNgW+1opqxlDQmZP0wckYL9Jan2m2vJNjBqNgmas4FCcsEtNPmXgO
Y1eM/2xQfaW9GgoGRLyWRUNWxUfiZN3whGOKnO786GGHWy+018Fdtu7oiVMYI4AB/ogFlQabXnfZ
6eO/2tkT2jxDo1irUE4uqfbtMa8rweFUnzFVB6zhECv2ETRt6Y5lsU5zFRunNfZrc/EvghgXmrJr
lp9KdcPnpK7PWn1xRERZIbGB3cf03ld/okwHD/0MNRubkQqePjssYOp3T7ycgsnyTwRk6dmYWzcg
79m5cM6DsbfDk/jJ0EZDDDvUGnPW/zh+RijqZS292xadgBeeores8KPg+JycKIHwX0TNVZUPZdob
NI+DSS0fw+cAwoCRyEDgXaPUkJAfanSAOV4HJPXksFOg/Yfjh1OuWC8s/QwMlqly4jySes+K6v+h
t2VkgwZXN9l8Gc5nO115kXgMMRtagx7Cu86Z4W2D7quKoQNfNaGy2xfyPe7AgQXabHNgkQsFl673
qQI3g+Qq3krcUzKlMLSfG+le+O03myQjz62+YXzAm/lPcXEUqrUO9lzjcNQC9aAQQGuP2umPzsuO
no19pgBl98WfH8Zvn9+xOQr0OY5yDWxXegb74Qgek9tydVmtyvCkMKM3vOTTKmRbG1o0zzc+cIHn
t75hzsUrK/89ODyubBVKoC+KFCNaBl1ZCB9i/BvRmDfbIkASX+DccSWExah2gfRjHVDiz3Vy6ch2
hrJ2CRgzqQEcVbppdRoX2Ds2AMVyJM8GGw9nro4oaiodqBqQhtKkU76q7uXBvBzZgep2MyYXu/qD
usxEynKVP0uNl2a9Cngwmq4FGcB/GPhUg5Ru99+Nkc7VGkbfhJ/Jw+7okpythcxaCDKy9huS7Jhf
MgZOKmQkI96LRepPlksuhNs7r1b/RlHJMeIQnAmpqUvO5hRsbf1SOkdVucZc/bz5yJ273uzFX0JY
k3F3pn6Qmi+4toGPw57pHWmrU46IMv6y8kPf4Ea8Z7Q+62mxFexB8/DWdkdJJs/tVpXXcPwhRmz2
T4xDVQ/mZP5VJ3fTeafK1YmdeR2iY9C3Y7u3694NymtRPuXoTykfuXfh2yp+OKCBwIwRo5HZdPGC
Lf4W4nVS5xLltxYjRhnPtXFewrTJ2IHhjpPvZXhbzfqU+hABzE8vYf73YUFNgJSPQjG4RcaHWOGW
dWDyjAcJP5aNODVzFIf3RVt9as3FMBma5S8Ii/2KGihfIwxTg4/OWMvJqSF+lPdlN0cpE8s6HDe9
sh20DZZcDaRsSaN9d377YN34pwqwffrJVG512MxaAbfVWxv1L6Ix05Z56Fv2QLIsOklp9toAyF3k
VPiVDCUrzL8Cyo34akQvBbJUlF2d6jnhMxsbz/9EG/pTD3dSnK7Cbpr2XZCwIbXdssPGgvzgZJu0
ebjE4kbq7g1PKkOvMRERZhhYxVS5EQeT7zBbGboQurV3nShKR8giud0sjJFBeQtnih7GIUnWuTom
vmT8DRksW1K/rIV9ycNBWa+tQ4Y7SUMcqgedMUldQ30knKjSSA8B12xwzvWwV73XAIfOxFuugumI
NTzUadBXRsOOvrbsdT1tPPtgV0+5PGFssKCvJzSgYqAWuQ54KvqjSv21MnSk/wbcf0nITPGn76io
m3UJP1Fm/SKRx3Qh4gGX0XY2BRrahNwW6Cv5BQZaIYLvprOXXyztmEMOE2texi2vqE/ygF/lpzG8
YV+G3W9JzpvV6KsCrmtg/8KX7aJrPjLLj6+D/reJGOdXI4STjOGigrGpFC56lGG9fcvzo5K/WN1m
eMOMzJXwikNIFwcGpldkECoweXAfhwuEURomuxKFvAQVTaJPS4k3Koa32h7xLAEYpeARZFt2e5Os
DYUrl5BTE3YZF4MxHx8y4g1UIaFjm8yhK+ezhlRiirmXDdzONe+JGZLR/xk4N2c9ERGMoHlfg/po
oKILX6cYatv0X7ALRCEmHcKzhXIjB0XPSa1Tv0aPCqe59NCdS6zTag0rBoa4qo35JO82szEUdOar
XnqCQ2zD7BcUw8ZtnmCiVRvkwZKtdUA+D3mesye2uyV1bL/Iw8XgEX1oDdpBq3GMyKPvyu8WRb5N
y7NnQwCg/Bq4gbMCKrhXnJHJ8yDz6MG57cM3JwZOrW7U5uuw/rMY5osb0SvxX+JpiDFED6jRpr+K
3lxWWAsnWHsy5wK6hFhEuyy1Ygd4tYqLISNNobSsTH9pZZtihAFGuJZCloUgtjvEtUZc+z5F8D9c
C+dQ9H8e894WX2v08/OA3gndXMKcm/xZJIDRIinjTdZJy8kKVjre9hXYeQ/9xz6VmYi6+c+gw0qi
ZRB+1+zeCou2jJ5swb+Dto+9+ju1pA2vtBR3n3U54EtCfhx+1NGijp+Yb8ndY2k1wGZ0o0O3CLRH
n6YQ3DaWCePgA6wnMd4eRYTcO0fau72ia9tJSRZqCszbnlF+xBCBFR/ftGE56piyGW7bgbBL8cKp
JqrzIyViUeM76CcbU1ddHYapHVVY6PtrnT7PGa1NhUdfjnRIjPboZPCIs2ZYGX+MBINXOA7HJWQs
vortDTPE7iYulqRTSfXOrmixLVjU2ISCfTHol1y15SQ1JRciCQNAoiradm7xeLJKxQOiAS+kGkq6
tP5Iwl9xUUT6QEDfzwCYypKx8T2jPF82zoML1FL0hRgRgjLa9o8/fSpSAzkVaLFol6b1bQCC2yAY
/BHDcDaQB/ylg7gZfUwJogbrsNHJW9P/VUl50utiDtVBRqiF+pweLkC9Z6UFiyUkgESZ27I8NxSk
MF/EXqJiAWplBE+ho1dEthTMzbiIOAiCYYygoRAGnhK0e1kjSNCuLpUGDQ7YnCT1y8BGRrnVWh+I
gFnuJZNK8St65lOa2ARIWooIhsBLxOIqByVXoiPouMJNwbaXlh9QaCozxmHlHPe9blE1J7F5tJG/
WY7db4AY1VLX4plReITsgOXcBWuJ3svAFIn0gvKXTEs8HV8F6Ilc6etKpbQI/RUOGjgmQPbCWzVO
sWoCxRfUWHFXO4a2wgQeB0Ni4+mF1blawlthNF/o87aY5gMlqGM8HfRPdsMYv0dVTRwG80mSNVsi
yj4QMSkBpNzcV07lTbQ46sRp3dLjKqnmiv0dpSvii3dd3rjtdvE2uOUT3E0girnpYbVacqojfmVt
lMZnSnlWjdax8Y41z3JafSlwu1PFJ+cFpzoj3WI7hvgBHXD6QaAATkdISJBaWtyQ1O9p/nCJS1Ak
5qcoGA+917ywd86k7ob92ZyWYI/ZoVOXYH6j9DXFEcRpttPKlRrHbUeCOUvGxPIEmdph6z745NRp
O/EhnLzniISzBUDW0d9T/ovMQUb2TbXRSOYLI6YOXBebUgj9NbJlkEMe/hyGEAQVY1D/R9J5NceK
pEH0FxGBLeBVai/Tcn1lXghZbAFVQGF+/R5mHyZidufOqNVNl8kv8+TzzNCS8qWMCc3sNttKPFV8
ShwM7hjzGu/ClsaCP/IVImIj2fdCHzz6fBqBnE87Z3xe57Ulen747UJQ0vE5wBDlLxY+pycI5WhN
IWFM9CZVbmSZMgWspp0fPOSy2eZsFhGkLXZPK/sastMIy7NN/lsu1gdCp8t6Y10H23yn4bilx6je
911zG2v94PZfBQ2TcmYf+IaFrp9x+OXuBwJLwmx6TYfjKOEKnvJteutrm1zpAlv+r0tf3PmS22dT
EfufOBlzSaKET3bjLuQCzIR8rTXy+mbnoh83RCvcVfrkH7XLeNW2p8W9rH72ET8B9N8tzob1t23e
HewwjoImcpsXf+sy2yFdoldJzA5L8RQ2byJ44aAC8/BKgt9afjVEiQia7oAOQ+1KNv+N2du6VNbk
cxa5ftQlBtaZayd09I2PPoWX6zq/n1fkh253vDrSu09z/ubwC69Qw2yGnME7SzLVTV8o2jPtevp6
8a17akWufFz+PakQjZLZqb+CfnrdsvXjxhzFPatYG7BdYSoquKNalL4xhOLTAd9HK8GnItSpUsja
0ZXpgf3irbHd90J8BiTG+CEzC9W6ak7l2VmeFtiKlGvkcE4aa71en9cv2PoD1l9kbNvj7AXb9dnN
g0c+EIkC7jYg2x2AbuHB0yiScsd3TnK6RRr2+vVt8xWeo9sleMqrZ4z3g/MWyB2CeVE88feFDTRV
3u6WAtd+SlTKfcrRf9cffz1iRFo/Wl1d1kdt8Jna4EuKe4BMPKNV+FtTQIoTv+RzCwHLiXseBrIs
vDbEiYDPhF+Vl+C07wW9qZLoBZd+/uKhY+tM7Ld1n+XvnIp0/GX9LQ3V0PD1tzxktvPB57R+smnA
NZinUWr8G7wlu4jhc7UwysSDye/yuT5o/FneFl5rgX2Zc51dcNfBPMHJlIFdwclNwLekmourl8nw
aVlR+NJJVmMdwfMZyjuzsOfi2JspkCB4qqKcNnWHnjAGBdQNh/mZbPCV77eHrh4fM1A+VUqH7oxL
2gD2yBYCSvGbcXvqzv4lc3nIdXJPkclb2mlm/Bk+SrJ83sWuGdvW7akUwzOaZ8Di1MxzwI2Djiuc
Whb+seWZdd14/j1s972uvMMSDof1cWkc50C12lgQ2dINkOIVJZhNRJWDhjQQTZn9ZH1GiW9t3SzD
/FUTKl0GhoQ/DrcIDXkt9OLrRtP362A4EYxqP/0GCjDQNScz15Iq3nXPDqH1j8WlZTojYhpKB5+3
RQO2TgC3YvuP4LXDGN9VI4WkXLASmASRooJ13i9fL1M3sSA5t8ZOuFHQ90pclIvKYWqW8yIx7hmb
m0d/jSqbIL3FTn2ycDsbZtLr3jsJZycnb0/X6rHq8yMSxUROn0bXG5Utt76rOf+sJdoLV68RfwOH
HgwruqUZHM5o5jBSYjUjQ79dt/P2nDYECPH9Nuu5v3/GI0SyJ1VflhQWXuvpW6vyhwI6Rh8eFR49
V7DF8pzT3MTbeLEfMCU95Xbz5jgK2/6yU374U0K9uaKytNlF5ADiekbPbyRxwf4Ehg5jaqK4dFFc
bvKfauLsU5vkK/LwDhjA2+y2zCZJp/VCyXOrE2amaL9uWd8HNrc/gUsgjZB9F4jpPQnUkqwAmBQs
a6KnnbuiX0FYhCD5fDi01t+gs0KNjzsB1tAuXCJ6A+d2nBiTsEI8izlzDwB6iGFHDNlUjU0mCZOZ
5lazs3Ii5BiMaWdR6Ivx9DMHD/Egdm0WbtRY3mXnLASiM4C+LrHWM4LVFjQn/gri/4+PQp4BgGIU
EWmM6AE5tZNhhhYKTsYMoLIvS2CDWDC9JxY3OeodRjYQABBAYe/gQXNLXoHeM3QeLIIcAIhiQeXz
h+m6pzUtW9g9Oh452ZOqxVjVtJuiUseRkYuPpWfpd7pzAObT8QsEX1WA/HV8IkZCMy/hS2UOLdxm
yaCoOeUtQ+KsIxvIvCQW97obn5ilTsU2t0nA5zlXD0z7I8kQvmA9uu2PxitTZESz+q76LUYebysB
sx0UF2ORvLfyfdyQtm26T9ost7Au4amudPFt3/RUZ5mXaV7jOMXtoMuHOh3fSnbjYbBvGO0RO3OP
s8sn2qrwLuXSOar8mQvOU7Puy1ZF0KMBMSyd9ppsHTwdG9egJd+nCU3TD6Nv12Jw1PXbOUct9Nyj
papdVlJNZy9AdrlwOdq6pc6JaV/kPDvmS/1n0cv2Sem9lZ31WNL66xpu3M3FZBKuX4TmEx7rmfsN
fHns0Bx9cx2QdpL1qXdwpNjTDRA5SDFuQ098U+5oD4MYxZQx1ZM4WtJ6CpL47Ef2KbDjH2ey1xnH
qyUnfT1rfzkGPQlSn8wH8jYTTg5xYUXix6WuGDMqPy7G9mTjMDtYBm91PEh1MN7y66jdNJDTMEgp
Z+moa5cUsAxTtZ9TnA0px4rUKRJ2cYdpKdgdGEMY6pxKHyI4MB6qKHwHZzOV/lfsdY/h3Dkbu0Uh
mlIYhKk5zDDorhuIGHx92enJdmUWggogCP+/W9YyZcPBTjhM9QBA9LD1tT6GZVNRMolfdZmAYtt+
H1KqU77VgIBQbLfCojgp8lFyC3NrJcGdN7jTIVHPXgk2pvHjZ0VnDazW8tmRgpoUqTalw0dvnBoM
FKIMHYFcEJN+l05IQRTpYo3JJ6bs7fxY2VAawrjcmGgiAizLvYzXTj1UhqCgvbxtlvuwak9hDY8A
D3hPfIl+ls0AzoOwEtGbmUsXZx3S9JrU/rXnxo8lYmBgRLp1UutXFdnvwHk6tfV4M9jTvBVxOVx/
xwutck7soeJpjMfiFuBMRxqce709Ofgc5gzgl0uFxuLucntWuzZZfgeBSJ17PUBtDpvXFGm9yJhp
GenjAURPHu3AkwMAy3HKk6DH1sMXHIyVj3zAOX5kw/EnmG2Q2gP124j5U1v9cBeG+XYoom9aU/5K
ZmizbOJ90P3WzfCvE3MJuVg/Mfne8ahQ2QSqoFYosvKBdffGMQFC+DAeBqVv8t7sk5bSpDhMX+ru
1kTzV7/CJasFBvO8nkQnjncumM5QBAm3Yuc2M6sJOAh+u0VEXCTWW50tGvZODO4LR/25t1+yKczI
EabLTruxu4+sgZlZ1MI56b77ILU3YzzYV6FmKF5W71hsH2aP/yMbM0AmyHhpALauGbrbJGGMaD6S
jBU+V1yNojUbVIUpT3NjZzvpLOQLeHm984Y+VO5DjHJxRHlLbZ9ceBrblA1MONo/hi72ssqp9zb6
Q6/GGiNDnd3Dlb21FmXtIviC1JJztF+dRHm9jmj8V5GI9X+RerhU0jN7Ue8mmZPu8M2vyvVXbpgt
+1GeY92jFB27CmGJ7rYa3GY3Vv6pr8WOivGtxYK2WTCoWNrepdKn6sM1R+mwQ9UE3W/HtDsNKKJ3
JRaOdOUHwy5vd3aPKSqYvXvFMLBp0rthJqPvVK/dZMZN2RVA/glYYm5i7u8uxVHNuHIyPJdNDxQo
tdZu2I1n0nafWSnK3TXUA3vjVdmMra7ZmY4UjDMa9rulAhWG6AZS9q1oPAAPfFn2Y4/yozOC37Ik
GuCyoedYdjPjHCT8l91Q6fvOZ4hhgVhVY/fU6vkYCQtWQ8ksYu6fihTOgTPS1zOJOyuLAbkHj12S
QwcQvf/SEBEi5gDJw2pxFegxOahVNuLDIJAHW2dBw8jm9rWlOVn0+cXE3WlMCNGXPdGvQbnkvlqP
EQf/OrgCB0peQALYzfACj49DrO1jVkGMtfkWmAUIZBmEZo/tKqMO9+DDlqkiwlyJIA4+1eIut9pm
M/TC47yOkiA6HI2GNGrOFyAfArlxOlrNdXHsKGdhas4ALG0yzAy8Q1yxGFGA2vYXQxKqJFfpluYz
CeZD1PevhYJIAhWE03lCK8vA4XDyj05QuPtES05RIVbTGGL3ZlpQ00JXvhRk6Y6GfEeIbSruqg6y
N0zqwnrzqtHcdcG3ZESwyuEFCmRYuY8TVL41d/JcK08deDOAZ1LM1PBdaB132mknfYwx7m1kaD/Z
Du53udT7OaHxoprD/RS8OykPbbAgS/YOsxnSHe3SPYS+e/HT1DApC34GNwkRNSiv0nje+jgnEhy5
r4tpQfUVFGLMEepRvgYs50vnzx9hikG9dfunrkIpQYvgVJJy0x8B1CU2NsLMMDSoRyS0JC9eC14P
tzGcePVYPRkjNsnqUQ+z8D4Ryr6pDDCNpQewTpoWRNE2W9FwvrcyCYl6cll5czpcc2NzlrF1F7jc
b2dnQYZG1qlSjviccLEGObdi0iAxPIx9IxwfyAioqGHEalOU9ibOyPAkauSWOqxeVAn3EmAyICXa
2pEeJ4c75dwOCWUT9G4x2uq7djmU+Wcz0eg2cFkeIv6wHRiQLm76XKWcFykhIZUXhr9FmYaHpCTC
Vqxm2Cje932Mh2PAa5Sqw1jZ3Z6PF7PiBN/K5pFI3HVAVyzFwRp0SNJcPxUTM6psvQ/ndGHPIQRb
35/uKbxMaLLFjCyTaafS6pn1ctkXnC+D8T8QUObShG5OYpzrnZZxgjm0XjOiqt0q23AKWOLoqnO4
YhftKg4lkGGyZTirteMzyAbK61yiVEkRE4ftt0UyBVupY47WuecfXK+i3H1Ek/OjrTXhcSmTy1RE
K/gkQ3Dw6sPozFTYaE9ujNOdysY6DxMH6Bh276FGhsHq027aVV1vUU4zfcWsA0aLY2FiLKpdHXLN
7Q2tqGMd3XrkILMoTzd2J75bQR94H7acjTEPpELsbRdvEcjZuy5lymSJ5z5WDLRm9t7AUApGnQjS
U1Y+xQJ5IKTC3l6jbV7esPDQH091ZFMkDxkHQHRXRRlAy5Lbrq7WbOWGTNEMdAJG8zAZoFkTccbF
svfzYLlMA4ZhF4DKE9T/aOnsiHlg8Ev50yl7GvEdQnA6jCdwLtGmsxewqD7AHy9+bAsLgyE6deAV
4RUJl9kjg2TnzYszHiOZEsMtp1VHVq/+nABasAMIZnJcNmKWWDfrD2FzDazEjCyjT4GHMbrEG7tT
Eyw+tQzoO8E7YKOneaLltolVtutI7mExpQ+16UGY09ZLc5OZRbVlw9xVDkuXzKKjmSGTFR2Rrcbj
+5sUt126/JU1gmsg0GOVdXRajhBZnXzZCsUJsRgglHjyOkbrrcGflSAzZVkC8JrtPIRv33Qud1Ep
gM6Wf/Q8vSSaa2fYZuwDNrlCEYAiLF4Stz/awMAdyeDHNQ1jKNdaG5eLcz2GJKZRvK5YQrhy4p/p
A2dN2xZfVsMEdxLI20wzq45CDsL/Nvr8fihybHniw0m9Ydv6BfKzB4aEAfNVJzABpeWKbZiZzQM0
Ozqc1doYGJg99hz5Qkhg9viLcE3TpFLbMffuscnceSC+RrNGK7iacCwtIqAFbgxk2du2aTBuBcT9
ax3Md7IbUnrF5x/fi/75YolotSRx5+jltm4XOucDHyRh6L8B3Ey3dPf9RSFR/SkXaqvUCRNdJ+9K
h/YEL4Vn3GqujzxAXoZnTMB+9FuzB0BxN+bJg0fgRZcQD2HqLRsrkLcIQS2Lj3cCGM5ZxxCJMHaB
2c3HZhc3rBVdBUi9r+hlmv6N07xscf0/p27LwjXiIwnzX7eHo4pn283jU1cX3RZMJaUZdfkufZwZ
vXfPKjlupRpeln78dnNnJyKLfdLr9+0S0GbUwG7tJM8NgME3bUPmaRfmtDYsTRZr/AI04GAY4W2R
PbpyG1iHmJVRWnPCjGd8TibkeWs12kYaZdrCq2FQUHQdLNugJEyssjVG9Nw7C1VNElrKxDXOOAX0
Y+shNivhVXe4vKuabo7wRrKic2QnLtKw31I1wXrPbEgP9UOyuqI9+dIzrZOuNZ1C0+gr9iYOriVy
VYpUs74kozwCWBFWnj5jihYHxFiDcgvUk/F8ET61Ufzk1gNhrY5xTImu5Ywk6Kqy5LJNU6LjhIwD
IGxp6yAj57XN9WYo1dGFkxFE2TnO+HJILc9NjhWBfpz7Ss6vgxJQs86DqBFsqiJ5HfBdqEyCyMg1
X6zhWNIyaFw+uEITFvRGcfGXaOul5rWr8T2VFlokwNUrJ9bgw/mXhBsCe7es75RxJSLg96i4hLrL
iMhnBsJ2cP/wmdzUcfhX2uR0MiQ5Svr+ddQFb7I6+GrK5AG+M4F+jfzfsZC5xr6TJV7qSX0FIUMX
nAkilxfNxGzpGOe0fH2qEU2+xP0Dq4cwCsHgpqBlvg/QtAPoZFLdhzNyum2Ss0GpAQdRwP+Of6wq
eiDbS8YgWg3wTMe0mvc1Lk+be6aj/rycTcgTHJSrg8qiYmOa9CWdceg5/ms8vTfJeKLUDvUgYnts
PCoW2pSlMKkuch77/YiL4agN6QgfHwRup/JjUlDQ/AIJz4CZC0NetpvRTjVFcAB9qH/3Pmk0i5lk
sMxUDkk2mYyN3UYQHGr1M/Ut6Zwuf8/FHf0ZVAgl+Uc/9QeMzkeLq+bQ+e8QYTD3APeaY0nkhPHE
DFPX5quYedjzTOucS8f68phlZjGWxqTsPrDzRGR/oA/jt5uCACb3iFWZqDlIk85lOhBmLZjC2bFp
GEFT5NK3Xbt1mKdSj7Hgysc1Nlmw/zz9m4r6JUjnq2Euv9sQZTLMWJ2yKCl3YRvflYM77wzDcqOS
j84riCX2w9+QYme3oHeroCcZ7VicVcl/XiGMHZpWmOtFPodSgJStiV2kb0nAnyBUyAg6al6SHDyL
1BWjYXoZik3rFd5OtChxoVv8C+Q3d8Fztw5A/AQ7O6w+NM7B23i45uL0EPJPcIkghEF1v+oHykQ8
OpOXNFo2P3OpHgYO1ps2dc6ybMHNjeWpyrI76cmb0W7AnWr1VMDWriUHvbT2dq3pz6nA3q7yGO6A
nm+7BvGPWYL0F6Dv9Q2RpdZHwU/hc5p2uB5EyDUhBfA5J8j+SXibttk54YUmGBctPd01E3HQgv0/
AwqxSbG21RHlfTJO8Sg2xaPg/EwqAr0u0/eVz6IyVCWL9OScs7R5rVY8TgV8qmYX6BkMGeoTulH/
LlzgC0GML3BUzIcifuO5WAlXrC3UaKNAMTYIaHDyuvs5tne5gOBlI1dL87YUU04mhX3O2bkCx6zf
A0+krQTPJhOpcgS/PrnTg7bpbGnhsGUYY0Utn5ZAvFsxY1M3S8hVink7FeODXQ4PKmOF1NqxoJjh
SIPZ60b5LsRss+pZxGt5LmvNGTZIepbNnrDleMN7AOeTZIht8jdOQ+e6QrVkW3tJhogo3AQczqZG
bxqGm5wDtMnto7/8c+YVTRJlXFQ4k5DyttjY4YczX6xKQq6qusCMeOAI8xjkE2p1yKVkHo9dE1wm
pWk/DG9cxz3nVv+Qz/j3LE+/yLm/a636C2X80e1vZFxdEqWppYj9TYXU03KOxNI8Dmvbt3fo1bTr
Fca13t0tuv5ZX0aMMKal+BMhx2rP8rd5Pn4urbmLB3PgTgz8aHmpIbX7M1xV22l2SxBsa7dEB8q+
Y2vCngoIDMN1WwVc1Fyw0/XTxNo2l49T4x1RL0ds1m0TZFeNiV66LL+zhp4rRtK/8ucya94VHb60
Krjwjl8KNN/JQjBuO7DQnqQMnjKva5TzHYbj98nyUcgThvMuRJ9y6qfXHtUjkPCupmI5RRkjfhV1
E654jRPjKDraazAqynQ+mJqvqT15DxYtVle0fg23tbu+OFsX18EQ3ykSNlgqEHlTJM6oQPPGXSGm
8COJU06t+fhbV/WXM0R0kaf52cZKsNA3AalTdnR5ddK7Dly6DUzwFhqQ9SoJTj6tpw7V2j1w6ylp
X2ODYu+Se6a/Viy7ORkviWwe8mI6mIlLSE+CY9Ttmz3agFC9twJkUWOn32OBjECfJzhMDMEWk48m
I6OG3cFrpo924ftod3e2m+FrZpFRYzZtkzBlIgh2OALr56EIgRa+cmYWK8f6iJW/LUaKj6MB+naH
CsfeJrY5yFIbjwFr4rGL8KEJ8ZNl1pMsgNf1rn8q5MIBpWTyao3v/73hJsbcz3ztwDkc31hR04ax
LhcaPyQep8AMG7cKLxrDZ03xa2gf8uFv0R2RIYKJqnohWFRAGEYipUeQ5IxLwOh+HswxZSXeWONy
qzMqiEssYB5ppoIulP9+8Cjzj3LKLoYL1lWLcSeioaT/dgdI2TGTwh5XpQOV0o5AE/ht8Wi3C4rK
6ErM7e3JlfXTAIkxd8NDahjkTx57N72uXOO5kQOfkbb9lShC/FJ6uK2IlQWaoYHyptt4hadlKsDH
NsnHZk1SJyXHwIxZYFixgi5gFYGXcVycH5IBsz8H1LsMIOccK3ndxtbFKvIF+Q7nL6lYU4C0nefj
otuzv5aNhRlWHp/p/H8Kx9jLd9tPtlnm3QeJRrQb3DvmWF8gw/lPN28dkzQ5DCFRCmbWo40ZaKpm
bKPsW92/NDCMW8P0X7QOubQHqR6MAKTYh5BiwjKasL7BA8mS4abOxWEQ+HCUmI4qFY9YQ8odtxIv
iH/Tji9Mo7DdRZH/bWkGfGgEl5KryzVub/qjH4033GWrOUFq7EueV9yTj9WaiPIUJs+txQwuUFyg
suSnK5Z6AzBTiEtO9lOr6cDg7E5JZsPEBcdKg0mpp9f6pRMCJyDRFMJjm7aDoxmARHUafDOAtgkC
4I+yqvqxFkIdwtXOUD+Odn5L4X1Q+Hf+FH2Nq9N48hf2jg+bWlX4bzzRdAcVMw9sPdUvFGMPcCDM
ntrg4sXO1KbtnYsKJPDeFs9K0LSnAPJjm9X0NcLjvi5H56VVzngjBKwreAnzxpMc2vh6gzFtcu/k
YetCZTXvZmiPEYDsLdEKvGCNFx/dQl4v7mLDZBjBshgOVtL2/9yetyfrXAf4PmPMeL7Rc08ALG8F
IU7vUFZw8rzxM7fRPGDC/bbzCzhI1HzErGvh9X+ipLaTdrq9Wp57VB1KurLupmM0qdyfwJrAO6fM
O6fVzpi3vwpc7Upovh87bg8Vd/KQ14EpyWFQIhnqe2jy0X9Sc3bnt7065Ivz4nYTQQvF/ECfWZY/
3CrjtKi/sgygQcd2tu1Rv6/7yvroFmJaVnmKfRqLTMThdMmeE9x9OPeTW+FN4mqIWC64l69VpPuq
Wh1pFTNS0VvwBpI/KsMZpZJpmyc0zXRkPpaUSNRCn6APBBs7YGo5u9bz3Ot7Eyhrz2b+WAAey8Lg
bCltto5lfSwGCzG2gYCDNo3iKuS6Ht7hyiS7XSuqqamoGO9GL3iOHAn+YBxu44gxbafJmHFswZ0V
p/fLaO+scD1TUBQAHYGNIw2B2OWkQzlZXNf1MB3D2rtrKE1PmQkf+ARKm6uiTyNQz3A8CYFj1M6A
fa/PKezMD6Ewe1ZMsh+h3goPB0RuJ39hixWEdEu1dyzuTnp2DoFNo4zf0b1S+EhYvgpxxiw38QBK
PpvB3oA+tXmq+BmlXk9INoH2LiLoXr7XhfPbem5Fq8d4mGDvUnwMp7IRmLCYlZ1mmz4fTn146e12
U6/BOJ8pN6Kgj/oHI8nuBgYOznI7sWdAoYIA1jKbzuXd0ANWm5l42UWPpME+UzBM66Je3HFMP6ko
qkFoYhmUAZx/233pe/qYPF09WjYDEC89e4LzUuhy4LcDLMcwtZcTnIQHe5xAlTlhh/kp/+vmCQMd
d0OvwRscuGcT4hTzXCoPOuAjs5TPZZN/NY69D0SNsCRD8MRspCTio/yQMKGzaPxJc9KPUPOg0ZXu
OQKXZWPra2bndljSL6+r7rt2pIgVaP1CPBRiH6ONpbC+/YzABh78jmhjOPtIy8VDP/B4LTqjHoKy
1xyUBskovMdK+H+eDRIvx3vA9QQ6tj5aKU+yqBp730bZjaHXjJYDWB1Wdz8lBq8uA1sXSAsilYQD
nL1bNafTplOotTVRu6KipsWfmtdS0yDT5ex8OmK0mFqYJ/A+YTHVZyD7L11kcSah1G9T+NAwmuyh
Y4ul2goEvuXBUBDtO24I1k5kFqqj883kB2+DHdyHy9kMQ0ZfgqJFJXtyQw0XB/Wbs4vZ+gwIKXFz
DqpLHGqm1Dmp5MKGNh2BnZKq66GsLDelhVSwwoyK3sPMXgUzM17rO3EGG0mCsIik0SSCRCFw00nJ
2CAP+uoYzdBsrJSR6JwHDuiB9mlIiPwt2GyvClA0G8EeDmKAg47B3lp4RN/qqfN3JsnOaCfPgaKx
GWqXii75CpOCorFs6TvaTkyviQ4aSiBGRZI8rt5l6ia7RHmYM3Bv6LhLdhMA/nYasXoK8Mn9KDry
hOX1aFksjXO0h7sFP8xJbqaqua86rKduGH6gqAMWSEvOPWTfEZ8ZEQVN1F53etuMwS21fxm1pLzW
DN5pNpOGanNZ7vpCPQkXS2bKjaPILbzm4W3bOliJYjSDmEnGWMpHNyILhZvms9G6wAtt3czjcsFn
+jgsyjk3ya7vYGvXov2bTXrGwc6CPbwxRn90xv48TwHmMqgL+8jtsQaNyaXwVnpfWpwMgcuREsok
00/NGANWKJKjuwaU2mtmdiSileNdSZtfv2nMDxB5hDGm9yLWa3Zh8nkOLBJPhCTjNI53zGlvGH17
dIHpfYwRyY+if9QJb7KVhubjcWWl3dVDwJB1sf7cSH16IQdq2ja2Q+4dHLe7GPaojfH7syH8HGnE
/7Eb/Y2rHYhK6W9J17LJ88/eg+7I3kg8Je2x96mfgnlaoIrT1AGUtkvYMG35zYSOd8P/DSuJiy9U
TIKWT9vGg2hxS8fhU+T5JjazegwSJnf081TR9BM46bj37ezVAebXZ9Y/u1XVkS/49WIazE8jH6Gn
LLMT8dqlVOMEJ7q3U0H+3dn9Yw2JOmKXJwON1OPYQYifJ4S218QeUTX3w8AS1x1PV8rMkyy8R2wW
Fb6i3tErqfZUzA3BOnFbzvX0jOfpGm5uzE2b8V+38NGw4XWM2ds5ZteBfcq85fTHne+fFfkMQK33
pZyeWHII0iaMamavw8OEhuPywytsMSJNOJlE6lcI65Otk2yL+62XYNz1js+3woWWEAxvNQKCdDT+
TWsIyaAzmAq8jQiGi98vexEz5kzSdyfpXozPlS1kZQA8gmsyr347Vf0ayRulqfRZb/wXXVcfSZR/
XJqQJ5pyNKQ2077rXJCuWEO0chV9yJ1tUkHgzn9QLV8uTUkoCfw7BCK4xrpgOTDFC+OYF5su1iCm
hIr6tj0luOlOeDKlTSH59FsembSJ/wSDez4WeeJc7MUWCNaRG50XFVxn2Nt5JB5EFWm0emBfbO3O
UHOTsMCbS285phGJJSPHGO+dOMzrLUihw4VB+yHoHGZ6RpqYScTeLMSvkrUQyGNzoUUDXWNZqg2i
3H1dhHKDxkLyxNHrqLV8G2MGIcnMOLgdpnNvM4cPIvZHzw4vTsK4aV6RTFYe/Tk+Mdkgp6XUH0D8
7nU4PwtYe9mAuWBeIiZTjxmX0J2VsEnEfvHp2gyMljZ/X6LVzJWTxotnuZV5eQsvEGWdr0odL18y
MkcGVc96BLrqG1zgoXoOu+Y+9vKaxKyiEtL+SVjDRsfLt4soFejojqlpjPe3a3lu88PgJOFJfudO
9u4Ns3VVhOuIgJngVSoXOJjX1GneLyUcRxcRFzEeMbUxbzKhtgARjCXhJYx4zucWgS7lCFEmjDlM
K1bXRLzDM3jm4rdXkv5QbKiIh4zZloT0AxAuYSzFKsmFF+TZxLAXyQmKKTOJLzllMNox700twDkx
Tttl1YE6qKY1ExQ+alMTYFBA4kizDSgE5IHc9xIfKI6Pj7x0sDt21Geo/p1i3+943YEyb6EMKltu
VPVRMaMC4cveGKIMA10BS3cYJ2IcZNHG60aNF0NFSeo5eDOi6j5JbxI/dLAqE8r03W5fkIt0+K8w
FgnIcBKz6SLv18uPusKf4ZZI4bYbHP2oH2lrf5p5ONHceLEFHKuETdUJJUoTxZ9B1j3oFC4XdWUc
NRzSK5wt81ly7Mncr4aLF1+aAdf4ItPbrg75DDoMwEJKcR1ZhK5COT22nj3Cx/bdXdNz3EqhrSkO
RQnT3rleB7LQKTLWEtDnLq0HHCQ5rZ68gs/OCkdsXvntFGdiN07ftheynhSr/OlxMIyFxVw9WCOk
fnVpvfFdLxMZwWi+juiT3JgJMHiF1wQPIEdHinCgXubgQCd8p17X39Zlnm5nt36l+3EjsNZcD69Z
1b/WIVtR2wIfG1J9MwuGNWmW2tteDc7OMHTmWWfWrsI5vI4z2gFLmpMxYsj9Erpia9abE9dCO3FD
RF40d8zum64M/UOj6Y8HR0ZDsSs3rFb8aK2vvQb0WY8rWSPacDTloYrJx8GdkWP7FBQh7c/pQ5Y1
QAXAuza6/RZrQUAcgKsp/lG+t9zGWCQrlxtIERP5W6zmNBdYWoYAr7dtobb7jUv+M33TPVW3E5lc
V1hPHZlbqg6XHbO+ftP791ELp2Gc0080kX9B/LMYk6HUY46ji9pAvY050iXWQ2gznAOV/uR5/cW2
9dNIFfVVHTKQdBPzvi4aPgk9aiPC56ooziKV31Zm/ywFxxCvZKDFOKkHZ0yQxSW2lLw6BqGsovY2
yceLKwrcfWo+qEr9VHZYb2uPKKKuPoYId3u9ciCsaIw3ZVC/dSvPynO7rwBRFwcdnfWMgQXW0y6q
X50w68ByPHULOURy5f9j7Mx2I0fSLP0qibweVptx56CzLiTfXS7Xvt0QWkLcjTtp5NPPR2VNd2UV
0DNAoRCRWsIXutHs/Od851FqT7OFyvaxfpesw4kabl23pbrbPoSLJt+Y5XtY8JFobPdpWBrhE8Mn
+MmJJHW8Q9Q+mw74QigEHrWb6EzLmI3RZ0eBXJVeZVBwxUzFcWAvICjxUZj1IVUMdc2QoZXPeyQE
IFY+it2lyWUq1LYQ6XVmGRuUT8SWAe6RU+Y7btmsSgkI9Zz+CxuMgRWwKrUyf9dEa3RbLGwHxq4E
mZ+0yDL6P4AgWhk2ptplTYT9CoAHGkbhqm0MI2gqut3kk6ac2ixfo/M7vUFeX67iofy0C7hjpYw2
aY0PzOsFCENBfEEN9zRGEspw/btw7F5af+SQLYDESnq7Eo9DB1ei9IEJ1J0o1grPi6aJB8n0u+qK
TaaGas2RiL22VXcXAxNtsCkWr1byCd4pvogFkJapaXatJ9kWYWdI1bvZNrfuYN0NifHV5v62QCFZ
S5dRXFkNT7MLDz4luXXZjuOnMxtvP38ZYwefaENDuKYU3DFHort2dWPjXtEmAzQrqa5KiyN/NnE3
w7f+PGJvdwcZYJ2pcfny0LIo97bsxxnW51QzEx8xLP8DS9cqJVTsWh7HEQQnbVMzMjlMCjl2MIOy
5g+DiSY+LUBpQfPU9NWN2ba/5o7p/vJA7QocM714bw5bhNVss84aKlwHpXVqWqb35DQMXyBp1+JJ
elHHshKd8g5PG9f9dbI8YGH7O7IVnFdCyU/Ts5oxos/NQxx2T9RWx/Q21cXadIBaecOKykbCp/N9
acPbqImskffShwJsyUSz2rpO5F3MGQLe5p4UE2gJLKyryra2llNeY6r75XJyvHBHHkPq5QAHq2M+
wbT1xpXU3JXZheMqWbiXlf0EvZskoBjPfsPcBHKMjt7UFM1rbVufA7mZWcmZokbIaJ3un91gXkeF
zw0XEc8IW2tr1tNV2HiQKRlNi4hzpVFXeEdtws+hGR5RtuILDW43pwKccQbDY+5d1GQM2F3bS2Hy
MEOffnjBlHms6PrJwn41UDsLhzRiCsPtxJs52rIvgv2rnKvaujTFwt7scHKHUcmgMkWlZZBobYzI
/A4sOsx92CxGH9sbZpa3I/WmfcAg0aHbCDlBQt8hf9LayRO6UHJVU86g5MNsDfibOn3vlO6qD3Nr
GzTkgsysIKYb2dtI0dXtVrQmO9lBKJ1fLigLmxWd5KNRbIP57BrOuJo4ssMHgI2VIzHqTOEjTHiX
g4TNsG2rZ9SICTrKEtWY35pypPzIpZuk6BcFeXmnCpqaR4ILpICYUBr4BxpDU0Ikh29j6WGZUmvd
aGY7Zflq+eU+FA1pc5oboo5HF02IfzrHNxBRkWw0IXJ87Mw4ITl9YuXc0jbs2S3JohmdKjBS63IW
YM0GrrcuoSjPZBmgDfvVssOBjhQmJD2vvfS6Z3KMYpUZbF2IZy+slI/KKc5TOtcr0VvhfmbcadQT
i7T+xqv0Easa2VvHuwXqZNMgHoqAWp0aDS5ly2XwOHW0r2ub9LpBbtca+xV6Ln5FbFaXdQxfqVHz
ezT6zkaOYFzs8VclxmoX4SIqxexApq/3iEzkxD0q3RSmIjxFzUfLHOtCzoHasKYPBr46KwIBEX1F
GKLjnJlzMsFUJ0Rz5A8nVCpcaBPAOV9dV9W6yUAFx3ZPW47NTdvWATYfgDE12z2ygCu7JGEQ1oXB
eG0xG+WSdxv1PsGwexEso6e2LR8s9d31ymFanX1nMQRmvICbINJ0dkOQ9polbJVI+6e3sNcz4Qs+
SVQgV+M6sTiqBNzFuENRtBM+jiijdKls++TR6n1YC759T9S9AmW37skR8/6nz3mt7jmX4IblVaDW
Q0/e0iG5aaYSuqSTbKYKoBuxBnyyvbxKYvzRjmYtrxz2wy6qO3utDZxwrszAuymkXOuaIq4EIjpQ
GSRcIR/nQhBfKgDOWNatnpb4bxUI+rSJuETdUakSr1/y3CecLObwlzJb9g8UX1kGZKy8fnYZDXPK
HSkC6MpPFNKPclgcpKZALu0OBVmADQbuPscDniwEh0EzsOc4XoW8HFPOhIv5hD/y+Yw4DmC1B2RK
Ix0hLOaDck7I52YGUlWanPO07NdmkJiXHqcHjmujoqi2lXf1aH4V5FoQ3Cdwb3NS31hu7u3EbPkX
biVoYWgdKgQCq75pjPzOSAnbuSXzKkUngp9UcLhrsuXFxKIzseK4E0Pl2lSPSOnjasgGf9tHgXvV
hMm7dL2nZvD7h2hmXNH55tkMy+Gh67OMjxcOXhyMe06CwzOTvWPfGR1Kl5vcp1h0zXwaeC1HyUMj
Ibtq6DSpTXMrM0+/CZ+OxLxFIilS+Upgv7kdvd7eOzRucdGa+9amDSFz0/bsgOTkgL0ELGZa8g7C
BUgy9+kXfPDrQPFvq2n+CjQTpbXjcBrz8Dc8Ru6wiF7dXeBrwMx5MrVwAOhrs4zOWalwrAmD4tIi
llCRo0Tr9pj0Sj/+CDNAk1T21nc8sXddujeBKcI9cylGUmnqHRidplcl7t+reJpey2GmhaGG0zup
NHAPBiik0Y9OP/8n7eilHWzcF6EIsbq6XXRKzEbQtsSGPJ4jZiaB7cBd9AyUTNHPjNle5Oi3JGHc
aRsWyDo40hFsZBGRLmC2mSblOnYKqj+G8deAmrAzZiui1sH12EH2NN/Vki5p/lNmGsZWyPy+1kF6
bHSRHZWDQI1FNOeTCMmh2YVyJsfR21tb6uvCKctDSG2mmtw0RZ+Jqo0phFp5tUHaFiXs1vRMyFJJ
Ym58et5XBlTfte1Ow3WuAnrGJAMn3VBa140aY2lsLTuOn7eGHUa15VLyNj3u/b0trXRdt25koT2K
EKtRGR6rqF7iYpz1p0BXr5RxwwLi5zYGptLrcOqIApI3ucy8bvmWHGe2yxzda3FriChLPpTLqNye
7M2fL/ps2tPxxyNjeV52HYDicqZ42lUdaWddtLeNKi7HzBwO2eilHDOD+DQ69Af9/Mle2kt1Bnhv
AFn+OknjYsiS8InAMGXRloiOcnSXGxIkERR8EANeAug8S4adzDmwVfakb6za1je8NUTKeQO2Dl23
aPaOxx06e+HGlAJDM+ZbMbvhLrGhOzA830TS54DaYMidaho8aJxSD5MTRA/FXb3c0Fqzk5ikIKPP
sBRrT6HG9c8y0rXFGXIjfbvCAMJaGCxXYmTG2bElod/0oryORszkRZPae9FgXx0zjOIdG6+D1RUY
VSjcreG6Tk+draiI/fPaLZZsyvKrMtKKuyqw7yM30yc4m9bWXa5cbCvp1eSkxnWumyes0dNNWrTJ
yfMzphPWlHyMTFgg2OHbwQRY7uD7N0elE2Y2y++dBtqtCmIlI9vUkGx/CBwm4/Enabz587NvRLhQ
E4kPCWU4ZVkDo2ZENPb8PESam2mtweNzkmZUUdAy8CqWGIEiKCNFbk7PU8QUrtI01AX4YVryIqef
C7Fxlk4CWxY7Ps0DLk+d7plDISa5M52ddp+tjVJ9GWnHKi9i++G//6SiDNPK8qrxgdDrOGLn6Jpl
txvb+ssDQLEuCsKIkmcZECG44l6rbhy/qS9nwp27uIlA28lPhhiasvqqOBY0fVil055j07z/eY9o
N124QygPbZyVV7OAuwsxYm/ElXwdPMDDueAYmWABtLsjV0RJ8BRAePqYDo29DgaP98tOfSyLhLFN
oZwH3c1MLWyHDRSSAXg/23qOC/PSBQBzbgYIv1bM7NCqD00atueiZ/fhB/UtIZU7NuruTel63WPN
ETQuKupmG+bNDhM67UzNleOL/KrCpoxJaIM12cE+MNX3btLsaqP6SIJgeqkFxYlVMD5VLPnrpI0Q
+nOdHR0LqHxut+mtF9TX5hAEaynC8hb9k2wAnVOrqF1eDYqwto6Imh8B/nJ23PFERhYg4eBnW40L
6K4Z/dtmkIeqIqaZW9Ldc2THnJWN1XOhv8N4hqJYLqR/5z4KA+fetX0OLE765mpNqaPBETjq6mtf
EuK3bYhndndlOaZxVqyZayMtmekvUeHeluoqrKgOY3xKd3GViZtoBkjqzbMF3LMclirb+hq5gxOJ
rL1qk5ifo7LivW4IK1UuWcUhUuPKDSxIS56ON8KLprcFBT0zF9+WviJoSYranJqCwkFKK2mDlidL
UmRU6PqZqF95YMfA0cbBnp8iyd4XgIsuBqNIv5gdbCcdH5quch9r3LUAIyzzZsz628Wdus6GkR5Q
UgEb4CbNfqCHb/3zsRjNLLkKp1lcjYbQjGvg9kVNzEUz2MFdsjLIHm3U6GfXaFXGZmqchFp2OMs5
sE/ZTGJT5RZgvGj0jpBVcNvPTXHoEFsO1oSZJn4QyGSbrHBBq9djvfccr9mqShGoUBRNOIu7rNLZ
llmhs5sz3187EVgXAmSnXnK4SWPJMk94MPVTit+G4JAUpj76KYLAqLk41XDWOBtXJgYp8icKcZ6K
mx/EBOZF49oi2ONYcHAj8nyxKna5Zp5O/O9S5OIKTrmx7bpR7OZ5PlsCFkgj8G0mDEvXeJj5MI3R
MR2pDJVe4F3WDb1AbddFa22S33JJm6VGc+NlAdMfLLh0ONJG3/W7GF/7nMu7Jmq6vUfsbHSy/AoP
V7DLuI8CGK3dHV51Zxsn5D24oyY7ZgxXfh0POz+i0K9ghGXnDVwas1ig0PijyyE+ZF3l7cxwPpS6
YVNb+ByF4OH3PjDkMFzuTuGH0RRAEWri1EXfrufagWsTRFvTDZyLgCi8p1pv1+XiVZnA+mpItVVY
+Zezj0EwMON9bPHRIJlSkzjIdgUXo0ojeUr04MKZrukpNmkTrsSRta3kXIa9SBnJe8EdymnxRfmS
bf3QFluXixLQUSe35VIQqJJX5mCgnIRFRonA5WRY931hvCXL+je11s3AIo6wWp+nzD3FEwN9EYt5
ZQ3iyUKtusSdvni/vIyaryucx/qJh8NUELdO2ZjryVcm0Cn7xlPTwY/cA6caJjA2v1QvoH/CMShF
GAZJ9dgbMgerKLYhCbDkKpI3XmF8lwbgYQLmEAPHvFuXdGPpDieoleTHwBiiA7y214qNOubokNh0
h+2xKtVKzBOh4vlby8Jb//yz3J02iUdoBdPuSZhEyZK5ja99XuAEErk7zpvSGzm2M3a6FLZmhFdT
8Yqz2A7T5hg4FH2YBBt9Ud/VtPSy4V36mZuvBrneyx1UNZxIlWsQpebbHCf2L7qs8Paz9LG31i92
GZ47OX6FIyHStnXfAg5ume8ceUc72vSyndQW9m9vevJjRqQyG+HqDfU+6QQEqWVa2RUSvRZHcIMQ
3DlwpNOB9EFHzIfTPrTjDkSZxn1xGS0EVFdWV77vx9vBEeB/GI+suw4vrMWAorUyVM6qWHGgB9Kw
/NKu1k96KVMvcmo0BdyKyy45BKNgDGeDtlAViZky3Vo5tJ+YjpIouitc3V3pxK5WjHGu7FJddx7V
OlReUm5sTKthPhcFFv9GToeKseuW0pSnyTQPPw8km6HbKoiSt2xcxClUEnoAgHEhkT7YoCc54X4k
2XxltsOtl/EqG35zb0V4Aop6uCWMn6+IZx9Upp9k5WuQTyBlSZFSRTGJ+9SaXlsu4lW35Fbo3gPK
iSCGxTB7rXv2Ri5XoZPR+RjHt1Mpxlc3xfCiPlMHFXDIJDSKmaCyK/YZbKOunJ/ciftlcvIlnR1t
XMGXmQAIsRIvd98XJgHowotnm5qoM+yAYwfErPW2cwKixB6Ja9hG8NQ3OZwDFjXM84xCagwbcR/f
wkH5sBtELT3QB0FK+FU5HiGxQt64k3h0DWyoHKRQfMr8DbOju269N4fyQsXuABQDghDFJxu0KJ+Z
qIMB2kdUT2LOEkaKeEsbzLreGWHz2ZIkiSbnPS7VTea1P6+f74Bdy5J6E1gkz1qea1bVCFL07Cnm
Lj8fsrKpb5mhwCWc6ZJbbLFBLPZK4Wt2ACihxYZ3EdpR5ya/KpszBDV/D1WTpVe5zRnELgVmP3og
f//tP/7+n//xqf939Ku8KcnGlKr9+3/y98+ympokirt/+evfH8qC//38zH99z19/4u+nhFbktvzu
/sfv2v4qr9+LX+2/ftPyaP7rN/Ov/+PRrd6797/8hSLipJtu+1/NdPerhZ/38yh4Hst3/v9+8bdf
P78F68GvP37/LHvVLb8tSkr1+z++tP/643fT9H9eqD9fp+X3/+OLyxP44/eHdyJfSdu9//sP/Xpv
uz9+95y/SYe4nJS+dG3hms7vv42/lq+43t8syzI92+dISJ9AYP/+myqbLv7jd1v+TdiO8AMOV64X
uD6PoS375UuW+zd0Min5j0FgS37j7//3yf/lTfzvN/U31Rc3ZaK6lmfDL6r+fK+XJ4dpy+YRBI5l
20zffMc1+frn+x3lHny3/F9WEROutM1gqwobt4yXTd3eBjN+pSNPfIpWMYeEWBWsuHsDzMtQ/OOx
VjfNLOsnMl96HXltykm4qDjv1SV+A69O9/mYMMCqugzIbF4l+mXqzfSZbx/PHh6r3Uw493VQkfE9
x9LaB5Ok6C0aETGiKF//0xvyj+f8z89Rin99jp7H64RDDd6j6Zum+9fnWKfZzOreJzuoH9+j0ahy
D+CMcWE3mAEaptGsi8mQa+B6IWt5T0TWIW+VXP3Pj+PfXmrfsS0psAgIKQJPLA/zn17qJOHcyvLn
bh0YRQB9SdkMHZWGrvflaQ4dsg/eoYX+v549s4J/e/7ssSW2FdOUgsmG/Os/HJq18IhowIMDyr9J
bRrFubYoF8TyG8pNyIxtHTqeMzENcbthQx+UsWWwmX+28KBwxgjrtvfnkfLhwHsKEHfusd8yWzBZ
+29ibsIbEJ/RbYcr5UrgCz75WQDWvqdbQq7SMk17MoydeioMApQX3lToHWV8RFfieEAetF0mB0Xc
fLg2DhhdRNZGmrb/rnOT7oe5a5xgbTEkumxcXrVVr3E7HjJJmOnS6VxjN7DzP/ZZAPQN1o1fUHzR
YNZn813uRlUwLG/NnkaHDv8s8VmOcWMYnVJOVVzLDrul0NHdncEYFO2x62fOz7KOmaiJ/Bl+qcEw
kJFvKnPCNCMfmL3dRQ5FBUXFRLGc3fEAqm2QDHwc7xF0U/ti56NJMC+fiblnirnwRRZiavNwu2Gg
Mfv5Tk1kfGVtDyzlgQmyBZx5Uy6ntZCj7UGpYdyCSEDNKbP0ZvKzEoYBs5cg15ieMvYpfjUa69bq
6LFHcwNyPjfiCUZRdl0ltEFrUmB7QVTlEXaeJq7fu1vdaX0YvCx5jPnyF82/JRAIC9V9LI3+Y2Jf
+jqHkTxOordPwxANm3CAUhHWtn1RDD3hP2eIHruSJLc1IM5elKOgo5uz44EAbvTsm6JBiepkesdV
Ag/AiAAl2zoiW6MqD2dgXkT30TBh1kgqaFuWdL5NqwpXkcqQ7Axl7qpcpZsip3QTIpSiTY3xBmPJ
7i0q2+SME9zEPS0QtY2CY5K2PWoUypjZIpfYKieV/pmBm7mlH2P65uzhZBTLxd4tfAXI8dJkR+0F
pruqJNW92Vjr+gA9xnvzsg7fmhe6uC0ShqMXFh/QtQVgeIMoFe+L0ZDQl4bwqolwOWRCwBSUuHVV
ZZSnKEojhKUk/3ajDqWQvDeZDnxBnyN8O/Jd0zzduHE3Lfp0CWiunCWhLWT0N4z8/ocRF/6tjxdg
4xpueXaVX55jG70Pzbti2gGYZDzWqWxOY2HS74fTnN2ZiOyrdORPRuV2pxxjwRvNKfAGMA/Xnybr
7q2LHsYMwGidA1oGZIvMd1/soB8fAg5a6w7y27ueAoY+UQ4fZYJQ/cLOLzsyF5mvqD4Ov+KfwZls
6Z12Og1OQSGP2mVRf9Wcx0BmW0VxAF0hD0btlGfAssWLhRt4W/ReA3LCxzY1wsGupqo8aa6NYznA
lWuUF13m9J6ri8pPBPSAxvKhS4/irrLiZ0IW0Wq2tIdqw5MD3hxJnKiqP/IJ1l99Rr+tKjtNaCk0
P20n7elyFXrHZRGsDc/UT9ZkC8BKwjooip8QLXTeXbV5Ks6OKfGIDFkd3dtZaALmSSmOm6z+imCG
/gzywVWnMQ7Eh8X24M3zYNf6SDqQxnSINi7dj8AWgB1TEBZmK8Y1gRdE1DjIY2BYaVS/BbZRn5vQ
Ll5z3NjxKoy5MENOd/AGtIFY2KNWwjpVwdqWWb0rGIgQeDQLTbpuBEIZAjLXxVx+e0HJnJlNX0X2
V7Na2drFWp66aqlPa2gEGWw32g7kEo7d1Ob7lpDLUZBW2xXkvWggSq1nFhWmEl5cbJtp1mesRzYp
V+FdFx7Ikka6DOdjzIC02XSkXJm7h8Y9uhZdBtjO8YZX9b7r3X7DXrq+1SJwXkiI6rumKyCaIZ/4
x2CicwALcPI5j3F95VZlcLAq4AlpYzg3rY3Vmf1MsCHsIG+FHFhMXRB4Twv14Ij+OKz7wJxOgUFv
eNKOxTvT64qYjENcUjbMSGSTNW9tUNFVp/imS7fgXB3BKLPu5rl6ki4WrZ4WN3utqm58FP4A/UKQ
KWTkqF7GTA/k98v4IbRpRDMaqCmXbe5YRLQMK3twlOYM5iQuUcaAAMCeiW/1UrJDwMg+uLd1Tet0
o3EQLDgQvSdHqPYi9oqNmQA+7drZ+lV1jvnso3CBVh49mMwloVJ4FG0S+s/eGFQbyF/huS+xsILT
5Alc6FagglVQFha/ZXcrnCEhTQJ1/R02gP0COQQOSgomdmNiXgE3Yaf2UsCl2+euyjWn0MRlAS87
Zi/mPJZMDtKs+R5d1E0+uaN1wQ1a7pOwC9eFtbgVnLoxzuFUqxdSwPEDL1ZBkjOh86Hh2D12c7+r
58649np3UVbn3twhCYA0YjdLzk9zkgsi2zg4Y+MfSV4TDXFj4W9U0HobfK711xAAReVGPK1KDCgO
onUy3phDDXbFnMPpMHMLPPhuke+jVjhvJmgsSgOm+CGvZ5IBrIArb5RqZ3JnuceH52+osSnOtZu0
D6aeO3xpXbkMLYTVG7tEoO1dREHtkyco9bfF3fiNphmbRrUeh8Hg1tTuMgj4CntGFkkIYwwgfGxf
YyjG6SvsJ2ka8qyzpFtjB2pPQwV02IDLgf2hNuR7aXnVZeQY6nNWc8cnPmtAP+vo2ieMz7YxVIcG
DzhamV+a6NxxeTKCUW+buvevgfUMDLKRWntJua4DW+q7okDysaNfOwDxOBjfRVA0dGMEDlGmHmuv
gwdy3AbYK7YNXixESAFApBpyEmSpFXc7GYX1a+6hk6Abss5BsZjD+7zDO46PGYBZ4zCZz1oS0xz0
+mOH5ZaLvXzGJYJ1Ihd1+oBbsiFw7SYfwkqpg1S+N+fbMfPFe9NMDdBku0+JVJQpq0nOzqSyer1x
p4rcRpcX16wZRC9EjyfUsseN0bUhYTIRvSdmW7wOcTSSCa6mFXcsfd0pVg+QAaO3c8VobKoMoZKQ
vqa2gSCItGXMh03qrWUUBI0bW4ZP2GjB13HDvyswqx0J1JBtDlIvfmxsqJ5Ikcxs5sKcf6Gumjt7
Wk7qg+dc62wscOwlfnYqBhbT0gTiWkJG+lUkDgd+r/a/+ogIN/lO+EoVvvc6iqfnbIJ7S5Up+1kv
o8ShG/11L1IW5mqc8nQvvCy+arQDDKFE8RkjUpIB1QTXRb74fQqV7b3IodbIht3YhWn2yKapPVqi
kh+sYO2mrUs6UCJ7OphgOOipDfozvsb5zW6F7RHHC2ZQplJHl6aTJ6eqRrzBOWCjiPdtVd0bEwto
omGtWFWXX6ds/E6j9rudY6n8PNVsj4lSN/4vImkL1wr5e+8S89yglJBZkSo7jK3ZHAKvcs+AKsTG
LKP50p+J/JiFqW5quDDs1YN0B3Wgv1Oeh/yAw6B6N+C40P1riHUrqRGJFmM1PMcQXHJIWTeb9Lup
rrvrICytS+ngn2dEjE+q9sBBkiZbXN+KCA41ssoeCdUkRl5+sQRaN3FF7wvhbPswRvG4joZmPNco
nqDkmS14wdyibbmTfCi7eSYfUzsDNvHJ8W4MYdSMOsscrE+UvSAUD/0GS5B36vlQbIjIRKuk6Hou
Ndw+8c4T0eyfxYLPwjgYHRFIMT3NaRqUSFOLNYgNK53FTIOg7PtxYN25SR69gHMABToB+jrXzkQ7
3sjI8wvqgYQayCYFgXZaVKZS2OJh8IhBx6k9kLSInXPeTsSa/LG04TEiUTmrseLeILlHbSqTXYGc
K5ITiwGmgaR9bqGKwJ02s2va1ykZmjz5DBSsv2GHDDklFJV5woUS2/Qgpum1jKtwkw2guZBM2hez
MKxPIxFwRBqqQqRRdx86K8LP0azMj4qtwS3A5vCqaxL15qRVcxcFM8MP3wgwm7ksndWmzhP9BH45
GVZOnjXXWLnZsJij9E8pTKrPwWxcXGg2ZbQXKuyNc5vG+QdR4enozAMOTyLH7FGbmXC1Y6schhHq
xDarQte8VgIXMsG1yCVZt0wIGF7UaQ0RzTJSEKc1He+ZI5MDib2o58ARBTelatpVkwb6MU5N/wGR
gntkbfVExHvm9QPv+33dpMACyEKku2aIgie3zrx1x4hsk3YmW2KvCzKYOPPsveCgcEkheDHuR8vo
8R5jhtkN+WAexxnngO5zTVG9GrelWQMwVIl6tI2h3+YFbF7MOw4a9BAyv2btLb4i2bd7rWR4HqvU
fjK4hZ+dVrJdnYseP3qZBjvIDBhPZVVZjy1pBxjP9Zw8VLl0t9zFuYMOZuKs5orLHycB75uSBOgg
6xKHqpzmvs7zgW1NKJ5LoSL82ZVxSpSrP5Uc8q+kwiWcoMn7CJqReU2p6HgjcQaE6ylS8EWIt9bH
0ImHVzxM8YP06+xGVk5+bU6dsc9rMnJMAx1NgICMLrajthqOQSYMUnUnwzAvZTqsemFCcs9QO0mA
Edoq52w/yard1v0OH+fwaYmhv4JgunTHV97Rxj8I0n9wJiLyjXEI+1Zs83Lqr6mQqW5FjVsOfpBB
Mp5aOJJXekU8xTpZjm4e2qquHidZk4cL1Fy8zyRlOblZZDYxVIcbbDZ5dUlczdn6kQFbD/dgT82B
19T3s7TnzeDLjGxfHR4HtPpjUtvNxlRcKGNgyAO7WJP0rsuYmJMVEaohs/VRtXO8nDk0BSqxAvHS
FrzpVkLyBC/CfURbmVjGPv1DVVruc1Ma1L3xFJ6ckZ50jCGXRT4xx7fSKH4PZxztJ+JlHm7nKAFi
0vfs00eVvuTNpNZxQCN8nC9wfrxZAUMa3hY6slzcUhdu5I1nUFbMBCfTMa1VOE9ztq4Ch0wMFsAw
3VfFiK6QViGTmjQwF5LrQknqGk8f29JJP+t6qT91VRwfXWKBXK2CWx4eLsCYNL18zmmlvguzrTbc
6PtH9gVc9eApXvGOWN6KAT/onzqSi0STZsZJ0TZ7rnEB0CrFcesSXCBoEsKbe+ad9WUjSEpluajO
w8jJjrMhGbYsn0AbT5VffLuMgGGsDcMjJzSUf7CflNgrwr3YoNs9hux6NUZSH/CBcOLl/f+CMuGd
8T9A10kDFJou6B7mlmjDRTca2ZMPaoCR0Mw5+yIvYnVLopnjmUvAK2gL9SUnma8KK51e8r7Vz04u
p7XRGyRfp3QabsB2EdcGXP1eCPAPE9a729rAYuTE9MZPwrPai8638rUXyPaBkLQDZ9dnSy/BaexL
Q7ZfQGqiD2ckIEO4c3bWvTvG8L275lOLON8MRhPTobGkTYcO+zWRDY+Uje21FC90LYuOOQIJJJuB
XF82yrotvKpYswGmWC2uBMlKzQcBv4czP+YCzzbl3+MIkEgPLQ1KcUc+2Bx8Y8+ylu2MVrLUkmu8
a/zGJ90Apjr3I/VWJH77NhXmSPfsNJ9Eil5WpDekjtKrRNnzIzwK0kIqtF58AIlPjknr6YimRX46
1FckLtR75XJ6Nm1EIZSgGLKQPavkKsWtcgP0VqAlGks3gajGe8yMrCfR0NZ7o600eYs6O2GBMBeM
QVFCx+pjvXxvYN0nQQPN3nYb8ES4cumwDwxCGZJyvH6Go8gEcIBxnwUbbJvlmeuJuctQAEwiG2zR
Id3oKdnhw+k2fHCI3LOnGs01q7+xF7YqXvj1AxABcpRd0SoKYpjR8jZV16RsrU0cS43cMPQfrR8n
N7VlGNgivdT8MktYv3E2xtc+yQ+q0fI5eAIFpB5HS48POBjy78igyqJD4b+NuW/ceYxndlajJQUs
Uty4qkPZztrurgF3CJQ+9PUTFXXhNq0tECbK8rYA2wJcp6N7H7cA0IJw7t87ezC3JXIjH5+Zob0b
EvWCiKvD66JkSjZMs/NGMGwxDrj2fO6tTNwTdhHPYdpTwW3X5rCLO2Ee5lGhbv0f5q5juXFlyX4R
XsCbLSwBgp6ipN4gJLUE7z2+fg50Z96o6xFETK8molcdIRRRqMrKyjyG4dNfIhwRECw8Fsk/L807
iKKAG4kyXgDUQIB0Rx518x1ziEdngH4NIHwCJMOnGOQFJYOOPO7uFVrCdFdemrZJEg3g7YGF2kM8
wwNQ3gD7ieXzDTeBrx132WTBESb9JXtQJsyzAUIsKTIyYF0lp0nGYlN2EJOCUnAF4UyeEZ6HAHdn
9FDlQwl8EsCW8/arlBGyZl0BIgiF9P+9SRqYmAGLEM2XcogseDWgXIyALcEnQyFB2JSZfnczcRGX
8tDoAjZy5MxD91xluSG9oOFaGrJSgT+LPH6TBjVYjQocqTWx9lGck30GEqK9KACBn7Uz5LqozxMP
44w2hpGRBBjmJoXdqAW93VTDMdcKOnD7w+8h6yE04wMg9sbidnyKi7g/igXf68h7K8DxhbbUGfiY
OOCHJsiQfbbf0RTFQC2oamK9R1V2m1B15QKljDXgJU0Bpe2OP6P0B/q1JNAAXmNZ4zDnQvqp4XAj
YlE2UyDoFgqQ3/AZR2FjBZAtaUQnp6Il6lgkNMRfGKXsuBOQUNigPo+iv9pMTG/SoH2Dww0Qda4D
odwOgPXgZIa75sB6DvY0B9fKrOPgNJ9RaIgqVDUeE1RVHHmSeCDgQA1LoXhoUyNkFXhpYM4UD8Yn
GtTweIk96aWGDF8KEDbsij0aQvNaHoehzdNds4maUsZ1IKJRtJKzcS/4XfNWsClqG1QW5LcEdEaz
LyDoOvos98IMDCOAO1cC6tZIvDUqEBhghBG8WM7PgR9XcrqRAV8RIG/RQWPgN+41A8SMBtQicW2Q
7KQNuC825rxPyo/gYDdCP6loI8ockIiD3ZnBSwGJiMKjrjTIZ2S8PNDwBceAdF5VqdmKdXzGbXIw
axFa6gzYlh9MzqLQTeGnlMk0nv24zCGTJ/HnAWWEJ1oSchTZINyuoGwOfibkC0FNLzZR4mcQ3M0p
k05F6A+lXbqJgVl85nkuuPBlmcITI+5+NRw7wvfJS7FmJOCSYxoqg0WhJEf0JKH8hMoiShigvKK4
T7cGjW0FMlsszBoC6VChoJmhBgUATmiUQR9usiwWj2gt0rHhc5Ly0YdCYgdVnD1lIwXRjJKmvvwO
lii9nPc7qfcnywfnxKb9AUZzk8T8TlGqjDSFjuC/JimdU7SpbDdRC3pM08FvlR6pxhFolFByBn6q
iBmMxdRYR4lHo18PtDjQaP4Ih9yKp18qpfDQCImyV64oa0i2J5AOVZJxJ0M5+4ANLF8BWqPPgdy2
pzFimV2Eb+fkbdhd2hClfADGJOBqM5w36Kg3qXjiAoQEdRp9Qat5GqwuP6y4c8yVIGaxHizH87zX
EvjhPYl8q+CIQaU5HikFkCa63fZjD6JvNEHfKOYUXD6UrEWxpMARXQah/45eJeqvIRfCGiVTGkg3
Ba14SqZkBIlf5N4kPwVFKUkb0eC8QjozLYu6CoSMBRulBOYIcb/0CEB1sUM5Id8BUQLhxymJJ5uH
SBLEnVIQqGOkVpBrEp/quk5/tZQwQhlGAmZdRfmjAScrY58GnB2GANSXxqVJ/OWPo+iOOOggI0AL
T2HP+RswMup3mc+LuXsDh4kUvQTfbyoH0Hxun7dTtYMy9KTnchgfJ8C+jh1wqJ9szU7XkokzaPl5
HOBnHIAuEJSExLhYIh/x2YQyBB4M6DDOa+hOBRkkwaC+30wC+FIo2doCVYCpkQ48vRUy1NsxoYq3
5RHurSGI5WNRN6zdoBS5TfgOrNgO0lAtF0ZGIRSw+PYBV4/BjngNhApceLS+wCajRacfg8gBhjd+
iuQKVF6v5l1oLULxI5A86pkfO/YFf4bmLQ8JQBsyeUC6SrmH+MpBwVfOw9cmD5P9hK+wzTofQKEJ
KM5shBNQWvSiylZUex1ryP+XoccCoAPKNWqaMmx5CtglQ4BjvkwkkneLwiHY1YEA/Qypq8QLLSbd
YQrQjUCvHORSccLlhWLo/sJwJXQMObH1OJhkcPygQqcbwi1+1QMPNoTNLL4ZzHynMMbSg0QFQDm0
AFFWmu1Fg4YWpqdF6OLBVjIeBaftaIAxOw8dAcgCJ5tAArFrkiGdjFzTex8yRcGdXGDEZxFh4EqD
6gIadlbUKCQnvj3KIMeP4Cq8I7rnbhWNyVUGguy57WQwe2GSCsFqiorQCEJ5+yIPFFx3A6BJ4UqQ
5sJvIQxgSCZM0bTnOohaQtGFGg5I3X1b8ircqHDxAaSoGXn+o56qWVi6xdH7f0eiHIrP7NJUn5/N
7q0gUSQ/QSTLgJT/j1gTTvoBKbiDNYG+3584k/kP/sGZMCz7LxpHCq4lLM8ysvRvnAlOxn+howm0
CMdyEodC4r9xJqz4Lw4IYsA4FYkTOXaGBvw3zoSl/yUAkyLSnCxD32JGp/wfcCbMjDH4X5wJhYaa
BFaWwBPYg85nZKBsacYtXFTYXfmYbtgj0KbitnmizB+zcQfogfe4OwYBrOD9ikZggcOSeILC3E1F
Lfr18ZOZPyEk//75nPIndAJXxJCiJjyac6Wz53bPuZub9Lv/xe/XRlj49dyM3vgBC+lRIGgmNBFd
uaHik1zAy8DL+NLKYX6jK0IPxdWwVRSngUyaOgWwQJNkX9qUoK9uksbP4FYpAWkMsARKFWO8F5HI
BED6GCUM19WWAQ4nY8AB9Fs5M7oQ1FGG6gKzLmJRRfaOCrsUzPAeCIt1QqA4ABggmseof0YJJVm8
KLQWQH3SpoqhMsFMI5DeMcOdoCHmPaOpztpBhDZ2BO0BrQdT9Amw+Dl7ht/2dJooBT5wleIZVIiq
dlrious3ycxDpWUbsk78hsqrCEo+GfRTUORVQdRHhpHDN5xGNd4qoh5k1KBJ7d6DohmENKod2pRg
ibP1+AToYozihlRcIEMKKONQ5S9BMTUWfuYA5ndbf7Z9WINox6PzGXGQCZNRE4YUe8ZtKDmrAYQe
WIOmpMIVxRzSXQVYjbApgWYOUN2Q3y4FI8gL0ZGZMLUkOp9glDjyqICF/RZkYHrLxxDAEeZuSwTm
FByqWtGYZtOAio/5twiAgT0dsBAJDyHnIYlyYjRDMWyioh2uvE+PmlJGIYoYPOi0kAZ3mrTn5oq0
5DxeYH+CgP53Bc/L7sfyAhxQalv0zl1+F25EnQYy1YIcM/1PUP4H9XZn7yG63Nt7HIGtalAqjYV5
g7Bzi6z6HOFapETjytPnbXYnenDzqD9+POO1EEAaSkQP1i3HWhPQUwfNOC5eUdhVOWmbgaD/eJ7m
H3xvKIDxfg6leJkQ5FTCuVBf6zU/gNXJ2PjVDu9HbSAk0PyDp1ycsKXvwRHjiHIpKJSCy0ZWsXDW
eY9ApLXQJ8c5DUbw1u8LTktqsFsfv9fSB2L/HK+vKNjcxPXkJhB6LMCezfxTmrw8fvhifCTCO1Sk
pqBm/Qm3VrSoWFqHNgdqTyjofPnlFbhqxINouD4ebelViDhfw7+TmkZqdCmIsXPKr9rvDaW3Hz/8
+0S6swBYItQzjKgwTBKPLvIXPd4eoNjjjlqkC/t419kok6iQlLchH6P1Bm0gy1Rpc9D2pa5Yyqk0
LxDtsEfjAjfAvQNUiNpu1863hff+xnD+2AUysrgWigmjO3EhjPP2CrppHldpj198YeGzRIAYxjyb
xZHm2+/HBAMZqHZCLfolD4bL4wGYeandm1kiRtQtlTY1XHhd2fI3gQadTxV9XEQhzvHNtUliF47q
GWf7cwN3vpAEsoJR4KZptbfMRilFw91l412Up2zTOTLUjiDRusNZZEcrk7e0AVgibPgyDS1kHODA
50NIjHqdNWLrI1vtCwHWTFRtDr4My+O1bGEhnWKJ6CGCh5l5XT65DZyBUbnzaouKoDGWRCkEJFoF
jABcSWGdUviWEiYevABo34LiW39+/DGX1iIRTnxgvypgmPEDAHCkPPYAioOLu571+PHztN1bKkQ8
8aAZXNXJAJ8r4CEVz+WA8nj85O8vcu/RRPSIsb+LWilZF+xJ/jd6tqFRMCh0ztaQwJ4pYK5AgAE4
KqRZVTSwDniOjOMBw2EHHRg+JQ2HL76E0CraQnCPgPOSifs7FN/SGhXmHB6shcg0RijAASUAcPbM
oybbuZ4cQffo8UssTA9DxKgJlA+58TE9YgGX+AE0f89feTSzEAcYIg8d5KTN+ApWIqPT7xUTvBuD
0oBx2zQGY3xRv/G2TraybdiFdcwQQUeRQxhMTDg3ZCvcCtBc2CVbZhNv21DLjgyGhMH2B+1CnfO5
2fUX1q03j2dw4fj9fvsfsbQe5B6oKAwMfW4rGlEnLS8p0J5hp6g0e8j418fjLM0mEY3CChJ6UonZ
nKTMNzIZ2FTRi0S7gAq9g/LKqD8eZ2E/MkT8QUCgvaxKRldGqXRg06/Gq/dVWKxkj0uPJ+INXAZ5
oRlx9EBrtw+gU0HteYi7Pf7tHHt/t38fGD8+hgL7LZRC5dGFRcUv2pBfP2q71220P29m6kjbyITU
vDoY8iZTj1DKhcjTB0C4FgQF3+N3aN3+fvxDlqL49+31xw8RoWQLyrAEfwb2tY+unfgrQrOParYs
qs50ekqKSwcVvsejLc0pEYgySkLWxEejO9IQhmq7dzny9/WYbh8/fullaCJIzIX7qI0wqxAjQzX9
DT6ORqqzzyLOvcdDLMVSmogVrCJOU9qJoxu4tdG4/bnelRYqV9k20qEkvBNfymO0gZGcBmcVK70J
OoRvTOb4ePiFCaSJ4IGCBp0lI6LgXCEeU1z+oEgZpvwKX2Pp8US6IohTgA6AMLrQ2oZ0Uoqkq8vZ
VyqQq5UVsLTw6XnoH+stkzIFUlgYojIHXTZgcKACa6OCIaBOeqNDoVsVNUqFD7KKfoyNLr4t6haQ
9hqkfB2kMWqjJX935NJEBOmYWhhhdwkn6YaB4SYAwYDaTJzxd9+KCCB+liQ4ZLEYZUCZ+sMIsbEE
XMjHD59X9J0jnZ7jyo9pFNMOuMmJYlxI1wDPc0jzL7BHVGCloGEnVi9iMq68BrO0KIjEJAXnUQbW
gcGBheu5DlyvCTlEjXMAmjrEeuYEhrAS0r+TuXuvRQQINCZkkLoxVrgHGcuB/tYVHFMnxWkMhNM1
U0OLV0EsPcY2iH8atVV0aWXs+zPKK0Ts6GDuAXg/hhYdwZ22OFKMaDPtpJWttVAO5BUicACOE3Qd
ILWuwqjNdbhIm+6Z+hThebyLYT6+kibf/1i8QgSIHIUkHip1KBuET2ILbeZ+29HTyqK7n0HwChEe
xI6FOhOkqV2fvYbRe929cbKZdNCeEgtVys5/s7QhQPnn0o5hTxlB5QaFR0C7otCSIR/F1Nt0kLSu
3jIwcIA82sobLX10IgKwIohvNYOxAGEP28MguhSkcFrvIEVWNwL83a6kfYufn4wGsSjFA+/h8ytv
dP0JwyujF3DwT0dP2KXKO5Mi+NUwvkKl7vE8fqev/7mZeIX9cyJDquSgEIGXKweoY9lFsvOYk1Rd
IgaoyULD7QgZPgyDUmCf9qN/lpH6cjYD40BhU0b92s+Y9+69n0HED1T2QAmb9zR38J4KvX1jNlBY
gpDoPloJUUtfkYgabE+3IgtsmyufGP0KfsEBwCJDXvl0C9drXiYigwS1O7+aI0Nkw4lqcPNtYg1m
Z3N6vYMdSWLCXAVWQA6aTEfGAIAyfX/8Bb+LfXem7pve+CPKQ3+tZ5UYI49A+e/DG2eW50IHn9oa
N4Ve2ZOZviVHZiuqzY3aQcXFCp/g8nNTHNiN7UFa1XvT30Gxzc4va9PxnV/f+1FEiGlg/KFMCX6U
coG/F5ht7V7UUNXAcfBC67mN4HxoN49nYCGj42Ui5ECoKqfzOWrCpZWqdFFTzsUNWldoNu/ClchP
MIL/p1DMy0TEkSFkDeQDBun02IAct8kauZWYhZnpsgWfUF1Ug/NoN1teL11guHaNhQbvcbR+JUbx
9JdvSoYivxKB/saP4Mx4QxufktUZikXZa2fr9wXz3ncjIlDP0v8d6xqzVOf3qi1Rl6+hVqi0zmig
/euU+TtY2ZPzarg3GhF8GAVSivz84foUAPebCAcUmGLX3jYY7ZUZu3/R/A9yb0DFWV/MOZB/y9/6
82T3X4MLksWF/sivlFWb0629JJ+PR/umTN97ISLI+F49yhWP0VhNtkTnep40QHzVM/RwkLky5iHW
xIOvybPFlF4bN/hla/LfTaZERCBgXOVJqTA2QH5GqmG7G2sJw3e74s57SUReAt5cJIvzumtM2Mvy
FsTFcdmk1dKobChtnBMdVgAmqBGasAE7Wa2MCPviKKrVG0DHpqeCVLgbtqgIQ65Rp1f25Heb8d7P
IqIMhIqnJvpnT9IGHOXd9gYvUgfIcrewww20ggzegnZQbNQ3Ru3U4St3wS8zU3cwGmsDEIPN6pLF
mri5G/0msH1TWll47LyG7/02IigBtlLF/Jw1VKa/6dzWaK1pUxixRaM87unKrtqHR/6l0pJdYImW
rIXm40W4sOLnRvfPrL9IQjAUKyRg8EECFjf8BRiTUYPTx3XKy+Mhvgtq916OiEOwPwFwQsDLtZpg
AvVsMSZ0ZAyoLxrPKERYg8Wb8CJw6u3a1lq4E/ISEZmogAHIi8aQkEy1YWVv3RhMbGt0OqsFOFoC
MzUm9ZNBt6HWCwN0LKs0Gv1pMAqL0Wo7UC8rL7+Q4UpE1CpQ48xHDr+EOaAQa4gW0JIHcLT0QWXt
WXm+t6VTeSx20e7xiEsDEsmRx+Y19OcwICqCqlKeIYWvAYzq5e8pF0Dcb62duHRqS0T4osE074b5
s8LFz0j3sZNrtnAyWD0xLmsbY+m0Fok4FbThBFEgDBIr+1zaM5kJbSMt7ex4hFcVfwmlcwxJp8dT
t5TfikTkkqBiEzKDjLn7oF6mK/wJG1atfkdm8QaoNn+A+lAAmWqbu/Q2/14+/+WwRGRiFLpoqnmN
VHp6Hr8mvcDeD+aIyGilDsVgPULtx9erlSUyb+47G1Ikog0EGurGh86HSwlnufoV0kdg1lfmcOnZ
RECZpigLB26eQuj0gvANO6GnnlkrUiw9nQglNBo2EojBOKABe2GGWUr6s4KD6MqHuF9Jh4rLn9Gw
gQquVHWYGAH0eIDYdv65MOMdfwG+Env29niYee3em34iJAxDX+ViImLjjImkC1WNsmzDvkwZRO4U
2beQg2hphDtqMUQrQy7lGiIZFSQhg5o/xixvUquGe4Bdb+UuOsRI3PT2CpF7d3Jgx6GGX/UGuhEO
a/pWqzdPARLTx6/93Ra4995EwAAqcZqoFkuj/xJ0b4ebDzw/j1GmThZIf8UX54BssQ9O4vnxgAtn
m0DEDgjKJiKcaZFfiZek3jdoJHu/Yb1rPH78QmmJF4hoEUCVegplrJZDd8nPzTyX9VNy6PXUnr4U
x79kFgTv2G1uxPAWxRWrPBRP+ebx6As7QSBiBtwgSqFPeCRZ6WsGGkcIX+pkLTtcuqAKRIQoe6Vs
oGmM0pXFOo0dGjC4U+c6KnQBteDt7Q2Ch8ZkzHlQsZKf8fMyuLM8BCJyJJnoj92AN8JcukHk8hNU
ENUUl1R/yx7TXwAno0an9QdwM55BfJBxrN1CWzj3PQxvVehaT6B1QyJNC3cgrt8SSDk78jvUyfpn
UCzZbXBaawssTT4RhvIICuKjhJ+KfpsRX8OVg2DpsUT4EaBV10YNHitJ70wJjLr0kVFrh9s39uLe
/BJhx5eyFHo6c3D7CM/sHjRZE1h/eMyCB2tkV9BYxKuwkw/Qa3+Ca4uKxAhliH2JTNhodrlJWZQT
rbTClq6OAhGPJoUKeOg6ow5hAEmFZRVotJaYguWpov4JGtshMEKzXNksCy1SXiBCDzWGtTygo+xK
amiEyKknE4rBADeK+hHOLxp6zqqii06nYyp2/sqS5ub1cGfKeSICJWPNU7BORObrFN+5BAuBdXh5
AHWshlvl3G1bi9myr+wVDNQjPNpOULrbBr+KE+4a0PgTTQEIuheIxu+qA/xUt/xah3ohNvJE7BKp
pgX0v8FBiu5EAM5siSMPGFZVhEvN4wg1P+reyxMRCl0QqCGBauLCQQCd6T4B+R3G79AO4GrTE7P6
0Aup8EKLvLLymZl5o9wbkghbBaQzmLavkWx/8LxaFDr17kN78tI4bGvBsd7Tpt7IV3brUgGWJwJW
TMPWcvImFHkGsC1HH6zHQoXjtsowJ7Z08/gcKM857Gu46enxlC4ECJ6IO2AqTHlBYUSuL4yiVJwc
CpcFZLcfP37ppsYTAWjo8xQMe8xfZcJvzYg30N3agc39Thm8/RGd54tRYrFb6tqsFnOX3okIS3za
B1Xmw60BRCQDzqBbZhtdfCfQGUc0GyvytXGbWSsvuDQYEXaSACyNQgIGsmfHq++zt6LlPksJnSBQ
8cog2wt9Da5dsOeh/O8n0zmFHh8keHdwrTpHEn94/DuWdh8RjlJAkvl25PDOxb4Nza5+LWj4l3XD
SuBZiDsk0ppNmyhuPcypRL133S2CTejjHz7v3TsbjMRXDx1LgTZW4OaAsnAJul10kZWbAkmYaFz5
RgthYwbl/6xIxJRS+9KA396OKVRO4aXDUUYcnZky0yGbqCrgVz5+maVwQeJtocsjRl6O1YC68yF/
K53+yT9JRvImv0y37lf8/HicperOdzH+R9FdpsW6TAXMGm8BT+KCJ6YluqxPmoKDR0R/Gjlwp8JA
bls8wV9Lp5/XTqCFViv/fTL9GLqjBjGFqgV29BGu6SCVz6Uv/5d0zjaDw35wbzKsGfl1CN/S1yMi
CFOFQyTMr9prYK6i5AdTwg0yU5Q7RrOwQv0VfmoaHGJWVvrSeET0UFroHXsjxuNQ6FHUK6Qs3DU4
9lLxgSOiBS9TrQAOPk4wdKnHPdhnarQZAEdVVn790j4l4oA4sR2Yw3M4ovYy0Gddt4aLWcp4SARu
yOdN789htTNzZ9hUh9SB35sOnOG+23ZbKFPrMMXaREbg8KCVbqEa8ni1cwt5PImwFbq6b4DSY1x8
kBfwIGBLxaoT3GMElYFGe7GB9t/c5NpQYBAU5wz1xkL1X6FwBImSccsZdamXDfpR8GCkJU3SwwN3
fPzblq6gJD5X6qMSGg+Y8BJ6FyYMIW3cCOFwdlb22VY5wfdu11mpXq0B1Jfy3O/7+I/9V1ZFJZcM
jUvNbXKhpKXD+RYq+rvJguQ4ZPLtBBeWfWOFr6m58o5L8z+ffT+GHJF1xuCl4h0N7xRv5q8N+3Fn
2PV/Gc9InG4Zg9kOzgmDSIZ6eX9q7NThnqFDqsduZTSbYjPqlSY4yVuGCyJtSde/rQeSmF1IrvV9
OedcAgfRlGtugZINxYpiO0ROsA1WricL+/I7kP+Ywiz1lZSucFUS4d7WzeyFZKX0tlD7+d6uP54c
FOzEQ00NB6hMaWLbmF0FLfr+OpszV3DNGzIJ7N/rXy4FIr7wvgc26xwdSwO1CdW3IpO1gSyz5PPj
ERbyqe9E8sfrTOD+9JycoU/O9kbG+HoMzbwBjjSPH7+0fUgcbVKCBAX+NLaPMdVG9yIdWCc+N3Zm
xvZ0Cm7epdnXoVq85Su7Z+E8+f4hP15oFDoUlulovpeWDgRB4GWKBv3nWklq6c7wHZh+PB/KRxMz
QpsN9Lr4DEcVdLuKHVQhTqz6+/GcLazd70zgxwgJFdMDLyP8jr38HAc5mNDd6fGj5xTsTvZH4mNp
6PrQJbSYXNQN+q/k0jkw4OlWdsZSbP7O0n78cAb8LSgDUbQ7HYaD99bZwIknR/GpP/tODxFIC8oN
EN6JJk18f/w+C5uRhMx60MSjoToIG48WLDnIBaEdmNtNqOXHdqXoubRBiBQikpkkoApMGczq3pNt
sHa+Lz2X3NlBErd5jeeGXK4mSgvroGduWPnOS5+CRL0WtFIoBazJ3SpEAS67yidQ8jxXOYEU70Ka
1sqM9EBdvRWI2dKuICGw8B1uCkhG0+ClHUI2BCf+ZUjAfWNStY1PhWh31G85hn/VuIKdW1jJJOqV
YacuFCpMH6ART/yx2pXrd8z5097ZJdCU/+P8pWQBwrMeXsbfj7fomN8gLQtRHW16iw+F9XjlLgVG
mjjkk0phIiFLGDeweaN8krbSy2DHDltA1gS1O1j1BtvykPTwglG7YiUcLwRHEt0q+fB7gFQz8mF7
ruM8MVayad/hXfr4pZY+CnF3gEF8NNA90gpJQc2GFjQPal7vrbTy+IXASAJcJYqD3m0yImtJ4KqB
SYmFlev8UiuUJnY5FKXKMu5xakjUjnkXdj0Ya5DLsIOTl6q1KZuKCwTT34UUmtj6YwM/a7rGETJf
rQBK2Tye/fsRhSPRqopX9rJCediDIAQ3422kICsOC+HHT/++M/3nruBIsGqedpXSxxLODqdA810A
JyF0mmt2lLYABDjCKdOLQw0kSq4CSAhYtmiGegB4CiCzN3lbG1COsFf7G/cLMCDt/7lHUb+HTXc0
F2aBQslM2mGtGCUu71psWxdVb200ArNxgr246TfthtJDXdF54C6E18fzsTTbRJDwer7r07nKQSnI
oKlaTcRfDCCUj59+f6NyJOC16KM6LKkchQ2Vc6l9aMsqdfTOjx++9NPn/fXjnBbbJIG4IR5e+icB
WvlCE+ocnFgeP/1+EOAUMghQIlUp1ICMsvoAdkItq6vMb/rJVpK/XOjsn78fvsMZDBzw7TnoKeWi
2yTPFBxxHv/8pZknIkE8dlMuwicQkUA2Ril/o4AZ6CEnkMmyDn+77aQwKwnTAnEERI0/X6ShJI/L
oRTlRi4ohCZYzvlZMhXghaptbw5qcUV6gBqTeBy+/NfhLYS2qFbd6uPjV12oFnMkinXwByny255x
B5O+tbd27zvcHv0jXTByN3IonfsQgafJzrS+dn1ayEwgp/HnO4u1oojSXNaY8TzCFp52JhKEbYi+
UaNRr/S2OcGaynj8hgsdXk4mwgQrlQo0JBBqGfPWmUjad821tKJzuBPeB9ezczfY5HZqooJSWVAW
3zOrGOH7pxVHwlTzSKplKsIBHyqeGVa0CT38leNq6dHzxv6xgT2ByYskVWiXzS4e95FATOrxfC3s
XZmIDEUJobm6xoLwemgkQeIXJsJnKGSCGfh4gO+yyZ1TRCaiQ1r4kPeoBHwQnX+abPaJjtXU8o4Q
5UdeisIN4K0joKf8JsL6d6L5o1i/4E/+vnYlXdjgMhE9KEEsO6io824AT+4u9/cFpFMjhEGoU+0E
gXPl6fz4ZRfOqFlO5udnSj0BfEEB71pCeE0d89Zu6thsit4s4fe7MqNLa4GIIS1dNkKTIimKm6cG
6mf18PH41y/k9JBA+/PniwXVcwx8elz6Fly5TYPq0GDUnZrscKb/3TlHIk3zWmzh6tugsC7GhZ56
kR535Q4S1xcOUoMwGNbEDuyOlTeaP/GdxScR0aDNZCFo5rKXmCknmBtoRVttJGX4pKt4nwT+7DyY
ltCdqg7MOFolFZrpoKxE2/t3VU4iEoaknhShKNCag3rURXQ+OydzIIVvPX63hWVAwkChZw2ZVKpC
WW14pqiXLLg8fu5CriARESHnoN3X+3OlsNg1sN+GkrUYXR8/e6E8DzWmP1fYJEYsTEBx0eojW/D0
9KlzOIcxUECAdNjKtC/0iDgSvwnd3oiSOlS4OrMzJTVWC5vZpHZkeiYKT8oxWVldSzNF7PYoY+iU
5mN83xgA1fRVqgKV7leuuwsdKI7Eaio5vCGwhPD0SmUOTAvBYOC+MWebygYYYot6LRxD1GoDXyk9
cJpbZcXXVbDHQswkQZysDJ82Pg9QxYO0sIY8hb9lW9kNQcKcK+GKFlqTEcD1UlVepZUEeylTILGc
cHoKsGGxpBMbzktWbXVudA23sDnVIXNtMtBK/xhd6S/XiUgEhxFagZWfYX/CwOogOzG8IVX+SJ0T
ldHoZ+U4rpwKC+uExG6GfcmzsBilodvyi4MWMoWeZbtWh1mIcCKRGdQQ8s4TCCG7cSHDU3Ri91Hj
P3ECZzUD/E49tCg9ThcosDZroIonaLFiZ6xs53nb3gmvIhErvApi7lOEe0Wj90Z9bnfp7hNuyKAO
yJtuF6xkzQunKgnxTCHKHUIhDPdQOtk2ERyzB9SWW+UipaK98iZL0zj//48Eq+fhnIee78xv5R3s
ZgfwCdWlrBzsBmFlkG8plnvTRQQMNmcZRZoRPJkNY09rHsQ34h37yutANFmzB+qWtSXLvyRW9AR7
BztQ1BHZsbLyC5bir0jkDgBSoHs+vybshEDpKDVwu1WwtbS14LtwKpEATqmUoDfGoqzSQBZ5aPay
tLKJFgo2HAndhG9yLEuwz3KpTa16318J5sAOyB8ghY96fFhDnCj3FzUJ05yoKVE4FoG3qY0Z7qFO
uI2Hx+qUPj9ebHN8ubMMSKSm4HmQDZYwgOjUKizjT8Pu7yCmHAnILCuWD0N4q7kd+yWIX63Ua8Kw
sngWwphAbHYhzztocOLZeeIkqDJ15WdQPv3dlBB5QTfxQjBCldmlQ2jsyfsBYs8shya3YrSA8T8e
ZCkxEIhNHihpU44MRimLbZMeoNFrhNRHxD95wEaJ/p7NnYK9QsRcAlu6jl9Whp0ff+97E9t+9EIf
AqsYdrp0OrXN96wRnizGEgQV2Gnj8ShLX4fY2VUgwvWkx63A70QrTQUDRp5u0K+VGhdiMAmLpOCE
47MKLqDp6BuNEP8uJd7MpNYeFH6Nh7CwL0iAoxJGzORXGGMoajhDvPUBfJJFwC6Dfd+t3Z4W5okn
Dv0slFMoryOMwFOdh3x2Qh0lb+0Nlh5OZPztFCceU+ANYNNo1MpvCp2eQFg76hdOWxK8mJUdHCDm
4A0enlW4sGvccvtOA+nOACgBt+bHK2kh/pGIRUoRWbjaYZjObN944HxnSDHtrvVBlhJbErHoRVLH
wzYFxzm8dI/+ZdSSQ+yIuvSSvnXP7ItUgd8QaP6O0RJYb1RqrPuJutpTWFplRBAImSKB6AyGj6PZ
gdQJu90ECHopn4topdy/kDyToq8JhDb7IJzfEBzRco9TVoNLYLNy7VhoJHHfaPwfuUo9wfDl++Yn
x2oAi7ZbZsoXSFvCo1Ft9clpNOkK2QIwu9bqrwssK/hw/ZketVMw5bmHzJztdSiEhhsGsgiwUVPZ
SB1Q92c3VaSLUJOy4iPM3av9uHm8GBdAUfBo/nNkWNbQYc5i5OEDLJikgpcS7PY01vAt/pCYlBbd
QMbGmyq7+ApDRPyDU9DKVlgA4HMkslEJfWWMIQ6BFoj/K8fXnEweIuOacvE3sEx5ja1x1+4ABNSB
uc/O1GmqVNjL7KKtaOYbSMiWavD5eCaWqjMk9NEPEGlZDpGr1zI9M7vtdIIRm1ZYtbOmNbD4nefA
9mNpVQwfy4EAsFW6V16g3B+HWudiN948vdSSbel6pmDwsEyGuKxWr2yXhahJAh7ZbKrpaJhQhwvZ
L6oBykqGFQU87T4ez9zC2cURycWImnCQi5g45RCAIlW7a9i0/+LsTJbcxplo/S53jwiS4Li4Gw6a
pZrLLm8Y5SqbA0hwAkEAT3+PvPLVb5UietXdjrY4YUhknjzftXT+n17Wv14XW2CUV7s4//CD8470
KWbGN/FBVy34PQd5PxyrFwzRrFoDQH9wxk1TJc3Oe3MO+saruxJuX8oda8DSxtqHWsgCS65wEjPf
UitcO4z/0Qr+9Wx6MkM5ekikyxStDzVgxlOSf1r3AfgCOwOm7gcswqZvy27Z+beSg9eC/EsJJCA6
Vq7P4098b18HKMrhovzhp+A/bUVm7dnqZmfbOS76R1B2KXmUIFsYICxxEnok6NGPg7XCTsqPA9a0
G+fWK+P6Urk4h1raphL04ANpAdaKC9QXA+bQlu1wY4G6dqC7FCuGAxD3tY0RWLzDjIRkMoErYpG8
2Lcq/NcW4Etf0WFudTkDS3cAAOwRmPb6efntvqqHAc6wyGkP56Yf+17vQAxOwdvSKT/eMge/9gIv
ThzMrcc2P0s+5ujU1G/ASkX1jeTPlTXhUpQIcGHdGHe2Do1dxsZCA0gPH29ggfitvtcrQcClIDGo
g7EAzxClvuFOuYmlnuEDG5eEJyM4ofXD12vblWjmUpxIwLao5hBrm/T9uNXPc+AmpHmq0PkFSuXX
17iyyPzpOPxrJeCmsRQ/C9KtMAJ5DJT5/lbXw5XbvxQjui2cnKx8oDiR9eSHH2rQScB4XhV8FE9T
Q9p13wLp8/VzXAlsL5WJHTBIKozg3SoNAW8vXEn5vmCnjraVd+6c+/RKL/v6UldE/PRSlLhMMGo2
lTQgHz0u8ApC40U/vxOU1eCjEB3afJsD6fgHWrdzDpXFV6Vb3AgQr4ztPyv6X98rF0EbzVrCYBHn
kcRzlwD8da8HRo3l2dA6N4betR3iUrZYWbQaFNCbB7LPd85v/ozK5y5I9Ko5jRv7oXvmLH6qX268
0Wtf72IxqCIYfnEJf+M5Ad0Frm9L1kNUWpytUGA4VL4j7QiLzDFZ4hvj/lrEdSlvBJoutHObwp+z
NjtQMe8KD12WWJNimABnnmz3yBlCbueMr0aLD594/0nMTC9VjmHAgGyiizkElMqThy+6UkD13oqp
z4HP/+59zmVFfinh2FuUA90jP0ByEFwjS2bTWAQCGGntb3zHrYNs8kC1xh/4ixU3jAqskdYoDj4O
JC9I+y4PC3yVt2VXDagOBOAkAS0o3oGqy0OQXQpoMv2AiDe30prBkbkJeNxJv874HE75jSl9LaXz
59P9NdZJFQxMePBXtHAitlPyaG94irzg67AtoQMiNzLd16bURXZF85CgsAsto6BlXPjPWtQwqb8n
5tY2e2UhvJRv1pKQQHlwxGznd9Ntu9pPpHc3I+xq0ED19RS68hCXkk1WD6A6o8ETqIe9VL86fmeD
sZz/+vrXr4UilwJNL/cBp1O1dQAUFerf6YEByNR4QzYDapaLOouq+SEn6lerl6evr3ntic5//tfX
D0d479sBYpPujGYPoyREC64qRdwI+8ZUvLKNX6o2TS96xSxcAuZDj82q2Pqb6f7Wyefa/V+sabXm
AJCcpcaz+KgLkE35hkVrST6+fj3X5D7WeQH46/1on0ZdM51nx4O/q9/CNeoKR3trp2wn981de8Rp
mcBQp/1097eOJH/Oxv9YXS4NImXPIE/hFqyf78rDXQr23dmSLv6Zvk4bJmJrDQN8K/4GLGIcfiLZ
s1vipzmFHcK6Sor17yL5gEfqEQngW9JB75xo/dcdnePLv15DGRJnIkFBD53pCTr3Wn/vVkCwjkPE
HjtgmrNBYRlkA02QHka4DuP1NkpBVTuYzkuLyPtBrJqmTalhcSlCuCrUSEZInwVp3Q0vNj2n+wSo
Kfbo7SrQ2+LI6tDt4k9QvtfOU87lgxdIAZ/MCt5grNwzyb5Hbb2pfOByC71Wc3GGRf1um6A6Yx9B
ZJ8kS71qqeKiHdHUChgo8bUXU1nUiemjI4U7BhkAKO6N/xv44CAZuBPcWCts98pbo5fi2yl0C3C3
HSwXMN1PDJo5t5FXozcsMEP0k3ujz4FTFPDjYxLnAjSWhGNCayABQekZ4eys5sfA6Pa+PyNiBuTD
XGBxak/upHCUWeuK5+igCWa/zeYSDrMZoPLIZ/FIgeYMqJ4AEJ6hz9J2JjxlziPZZ+hSg7HP5Ogn
M4h21U4FEogBjlfAm8PwlnB1Pw+1o1LmgHETB0Q5Djxt3Hp5zBtNNhF+6g3OonbsWmX0XTJjrUFN
dNbgQ4FtBwbK+MtrigFgDcf6QDYaEpgeAwBEFCh4Uo7L8xUxS29lYwN2aslAHAVkAO1aNRZspVkU
rKtymr9BpuM6WS27ciNwLyTpKZ9/2U5NwDE2RQV4GMoz36jdiadlYOWjIh1NIzEVSd+a8ujVyk5n
134vjT+jaFwbgKlLnWN7hjEqjetSqUdsGfZPl9dtkLRhjdnVlcw8BVHYBfu+K+ZHDYf8OfaWfD65
pEESFQ3p3b2EohL6t8jF3kK5Ql6NwzQ7mWu7yIgelsSnak5rH7oGOVQAyfs5zP8pbR20CiFUX7lg
tSSyJQSRehHuogkoVD8EG62PBhVXHGa2dNZ5pjrwcJbK9bMJzLwHny0OLGRa3rerAhhewNUIQIZg
3JMCSbTRat5nSRCu8jGKcwIEdTlxHDB5B3aTG016PwD3sOpCbZXJ7LS4IM5Z7DO0uL2n2NvWQIxG
2YAukVjNIN1aw1K/5WCX3otw7kHmbU1C8sD7NSO198C5cRL3nDOp29Y90V7Sb3RuqJW0opzvggpv
oqgGK9WCWttuQbMX95tp5TZ2v6rzEUD7UeaP7TyqJALgfoubqZOqweyNVKBXvj1LWHEE3QAeYlGt
egKJ22SQQZlz0JI58HZIgdf5kFrlYLZUBHDStQbIQRvtnCwj5B3IV8uDU03z/QAUcSLtakpguoJA
xGP+XbTMA+Sig9U8qnDir03uuVsNa3CMkY5khhYLxgUsF8dCzR8BYGR3mjBYWNg2ugDbNoi+FZbH
gKcchv2IUX1v87A7NRU4Wh0LvCOvJpKwImCrjgHwFxc9g1QVi2ECwrafBO6Un8CzB/R0kWPcDK7Y
D/ggCURqElx0D0IfSmBmO2D0ZkXgduhCEoObOLlGXSGvfiyh9a1qO/Pa1MxiiQAwGUumO1Yw0ULf
57FG08Q6nCnYWmaZ43GZWBMHjuNschqSVUUXcS+Y4n0SlWYSq2hEG5KNxPTYFc9spgFWaTSIO4Ad
lDodDOwtO/+9kI1MhuAM9tZPsyc242TBmpIl+QAJMMsTqmy94uCQgVoMuGcQ1ObJrvM5neZIZ5YV
FqvW5muAsjfDLJIayPZE9/yHwajOsDDDnlgUG3f0Snj5it+o+dPEEsiWTe2x9Gm3mi27SPhgndGg
nvwVNoCn97ODqTrWUYzvkbRVN/dxxwXWF0HW/tKO8cjUb+51I+BCps9G7d0FQfNg+WGNRVKndemn
ixxSkDN3LZ+A29YJncRdZUIA03wDq0rw0HbuCMWVbxKX1XdN2R0AvD1UpXwNbIAgAnf5Xs2gj4B9
uGELEttV4aI1YhngeTD230ei/9BAgVZTfVz1Y9w1zgkCz+lVyuDs1lGIzZTn9BsLydHptR0P1M9m
GA0D4b4zNdQ1cydXZRdkrFXxolQSYg1lZX3EI+/HhgKPQ5e4aopTbllvnbJw6AI2VhbzMyMwGaoh
qWS+ve8GvifFtJMDZnHIX8/bceMXK0BsVVYuFl+3Vo40ZQUs+Bzk2YiZmICUtxqQI+tGuR6pwDgP
Xf++VovJsMPt8V7ouqnHVUX6zGmiHZHNBoyXDGKoLJyr+3oE4Rwjppp4pn1v5xXwdzTFaeTLSVfw
viys1FIVzYpy3tQj+l3hYBmPlb2k2GKPPV0UrJVLP+4EAQ88mKw4n2oGx5V8OPUqR18zcgcJTnvb
JoTQKrLvHNC4YgIaLdZidH77CfRmm3Ziu6EfkYqftnkfxvDIXU/D+IfltgpldNIRaKl1kK/aEKvA
AuH5BlvowWeMrenc3oMyfT/A3d/EHWV9rJX3inYYLxnm6ac2Az8xCYyynP0eBg4VvP8j6ZJn5Mcw
SeduA+bmwZpBysQmUkLpgaalqmnGeJ5tvfeYgFbLIQhnQ/3Ep26My0VEENt6bnouI3+PFA4FPcTi
Me3qeg3K75ZUZSZDPazV4rapZTt7TtgGppA6Bf23wWuiEA0ikX8+TA5pGZF9oAPEc2ai62DwH2zh
PAZRnvYth2mCZ3ZD0JWr+dwVk8v5ezDoN8tCPFXJcU74Uh1bmGd2ssmA5qteqNUGO5hwwGR5nIBk
7xcGIzz5UBXsyRDOVgG+SRBT290YH32NyIpNK4thygYigsdVr1GzhB//MfcaoFzGSbw7jR+tSg4D
yarPGqeAP7STOwmxGXa7up1e/KBTL4Mx6yZXq4JYzRtxybz2kAhLQBS3E9j7w7FDuihqSQQBtBuH
e2ajXl043gf4uL9G6q8DKbfTwr/lbnCsSLEZtcFDSHhxeFFdgpEKxB+GXdb202rIc7KrON8iHLXX
LLTVKRf2UwnOO+U+xGldPWx7N89x/K/dJCQjZkwA4hyCXmcUWTM59q4mc/DpOehcmx06bbCZbSUP
Yx/Xttv23qhaxm3fog7YjisfjNQ4FyXWap25pf/a5fQu9BVo75BxsbB/1b6fqN79oK33USzQZfel
5sls50syLsjHFoCox35QPtSleXZ5s9JOnYHAMW09MaH5qIhkE6MLOA4rrMAYg4wXZF16E2w5qLVk
yplUNvpLkXrUbrNuaWnKNYC7tR2gkecb1K4f0pijJZfTKOeUs3bVRAOqOGz+sEDdbXR+Inm/N4AW
23jYaLKzqVaPuY3sDyLAJ49EVVJqbAoGcYk1Yq33fuuODsfCd9O8zDUw3lQgPw4Jnqq2cCwkWyuP
mi3iWXdLITnmtR5W09xaadFFwxFhSJEKe/z0FFTRs5PWtbfq6sLJiOU96p5k3SR0HIy8f+rCybun
dZf2PjuSNtr7ymxLF9FqiEbcEC64fHqZqxkiW74kEuf02BXOsGdiAhtzgX6jkP05F3RPDXl2TbnO
rSXRc5+Z0c9yLbNQT6uoHqrY8ZcjvLhdUCDRszGBCzl6zy4RNTja/rPbOAe8rwaL0bxmPEpLVadt
0GYVjVZmgIG2XjLRYQVB6I5oQ8U2XSYIW6HDiIICBCLQPa3IT2xWrw3YwAm+6COAVFhMLDnFcvk5
9jzYVCBXxsGU010w2WjAL9GE1sIF64Ro7w7I52Sspj1t2cNIlkPEqQBfMjjB5BiAeoXxbCOgRU4L
QTuckxAU5HEk7B+STOugcmIgQncG1E0JYj3jyPDoevnQqkMnWT18N10j1qUm97YKXmYLKtFi6QDf
limwFWk704QXRQJdZOpNgHJEJDHCzqgENK8oPw3wh4lvV0hzT+bUl/1Pn+C3cH64qy0fxWy7Xrk0
3IVMgIZMwUHOHbSp9BAosN79FUx4J8rVZEd0vVZt8Dm5w2vLht3YeG8yaE5hBZZEQfs4tGUm2YSA
dSpjdx7uauSStIETj8RJsZmgVZ6jMqHhtAkWmrHK/uaiz6kZCeQDtDArEo56raHuXHWKFUnFyrtR
8yrtgoluw9L/SZWjoD8AwdR3cATuokd37BzERK6bqrK8Z5Y5BaF3tH37uAhY2hbcx8NxkeU2UEqR
Z+96gFwpGfu4b9x7hxUgxdWpLbCrds6P3luORLFjS/uHRXJQG62E658jBksr6EMpf7UU6j8IeCj9
IaoPKHkfuP3ugXCfSxP3XnSMLLJ1BjRY8V+zDO84yV+7sf2smx6YSwa6UV3dFb7dQFqs0f9Udlh7
LKTpJ+dRDoNOfWmf90Cn8FK38H8CCzGeloGgAO4xJ0Sjs6wf3fP+PrQ/GDmDZods4HZmLGtdEpxf
G+sBtNodQSmdi/Nf8O04KqxT0Hwio/pa9dYx1CpVtPp0zPRQtThjQ/wkFNKZo/7sOYRqncjayr/3
WAC4mmJrhsNHHoGdpG2xW6i1Q/cnBJytv+HSSlXepIEYVrjVRIki05Wbou185Vrszh3oRk3D2uUB
rFF1tMYBb9t0CO1A0er3tGHeWmmxQP+G4eosOyPrmNUGhO1JJHIc1x1/DRYgd4vHxRT8WIeYqBZS
JPjyd5XVHUvGssLKVxQdr4CBwAgsRL2zg0egrbo4H/ia9wiEyAsi2Y2wPZb29BEGitBv2ixjs/60
c4VYy8+kV/3QCOaXIjg5Cg251Ky95jPAPzihidfQN2xuOJAV7Q+az5/t7L2NZn71I/oKjWtCifPM
IZ9P63He+TlSD93wAE+qpegTNy/vilrfdyKPiT9biS0QcpUlpgTH+jG8+tifO/p7dOsXpwyfrLaM
a8HTun+VqIG28rc7fp/ml6l3IB77tkT3Xl1lxPuu5SfzRKxA/i6d53EEeiFEkyyDHEA/zLAuq15A
CI8HrCV9rxNdRittoGgX86/S0I+iCo8Lf4dd3E7XdBfKT/Q+n+x+TD1dHgOnee8iolF8CA5M85OC
8hqd4uFP8Ha7VbGAyIvvtWj4e7knVjhtGthFPOD8P437yg82tusAguX+LOhv428aKZ479lJxcOMB
cKg8JDZwvpdA64kQp/EpSj38fct6pNEDwb95891oswSL9NYXMIfqqjVOBHiDu4B6GfBoYCfPKIl0
cdRZD6GCD+js860yOi2koFiOIFSC4Ygsi6wzp04/Ts5xQRfQiLZdvPyihIBI7IAGSwbYXU6/Sf7c
OQ95z1NYJ6QF3Ijqbj8t7raTuDe4DRTTc1C5SUP7bTsE22kK4np5a0rzbndlnI+I0rz788PJCBtj
m2nrCUWkVDbhZhx/g10P/1WBKV852aLkXYiTX3m2rMDhym3MwTPekS3Iq4GI28joxYuCNKwRwebI
MtOfJVk+GLZmxXP8L58SmtjKb1ONztRqQmsWLJRGtEVbZImHiH9DHX3PmqOLc6OyBWYGJBWtSv3G
3YUoDwZDk86yeuC03ZHJIBJrMBsBorHZzow8Hax6VXpvXRQl/ahI4plvlvvba/lhCpf9NE5Ps57i
sVSw41Rkkzti6wTBu0TOB0vLSi3BSXoY1o2JCU5uvQKSTMCqzX2zG9zpArpw8L2qPjo3zyzqPXfo
iB9En2mwpfIGUuUx/9bK6rmo4fqkyCEn9ndb4KA5vqr2vQuqowMf+lL7qaAveY+BlBcYPSWC7qp7
Ap99T1FImhpxKAbnVVf6B4CrUT+s0PicCXdHhu57nTvziuKQXogcGUQPY86jedLO9rotIHTKH6Rw
EV7A5yJGUuwViUVAfV0v0YX4xAc+dXUTJJx4JHFsP+NSYBiUvjwYUL13SPeWsVAyHvWYzpaGe8i8
E+UvZ8YX84rylWPA5HCKRfZGwAGbyq2PyVPPJi3DKTGIExpAvn3ka2SLVx3M8dCgsp83wArYp6U9
k3yqzF0aJD9h3qPHeOImbuTpPIhCMqQOUEKO6VKlcFsQyIf+ve8Ax42YV5Y689oQPaMhRc6Cr/ww
T5ZueSCkh0j1UNJTzbtM58ifzS2CljnuPMTk1FozFmx48Q6M7TpQLOu8+6DtkVewEsv+pWh99KNq
PfB+E8nwRYB0u1QqI2ObuvB+8mDcWjhHkuP7jyJx5UftR/eigXrfe8cZFlkCfvTIiLi25KgmI26v
FshzB5DuyJB4rY9UWIsG4gCLHBa6qQLNvLCGNSbJsXN2Jfs8p3GgFlyQd9gEoQ0R37YPpjR0msRu
76fyLsfMnsIt1L8wdYT6E5RxZmFnWjBAqvpDcf0SFvDdDqLf1tg/KQvdEnKOkZzaqXB8ZwBQRXir
qDnCfwSHXTFaLzgYtSkKg6Bq0XYfFPmIc0Q1p7Sh3w0S9Kq7G/DZ5wVOUZjKoMSf/3PhJXL7zqbq
xlfRCnz88pPwChMbyNN6eCXz3czhLj/mHixC6xNQrUcFwnQCYe6qiho03HzaHk6n9vDaW3YmGuLH
RUEyQfSucNUQC4qwnXXjnuRs2sj+s6r1DlSWjFF+ghA1qfLqoXUZeCIo0OWcPsGw6a1spkNoRUi2
MC/1QbKeQsCTPF8eHeYfer4UWz7CkkAubrhxbevNc82QsY5/C9uCoO766Jfh1vVYNswWYl8YqqmN
PEMeO5x04m4qk9p6sIP53Zqtj7zr3gbE7nHo8We1LO6jY0VQeN7LYSeRy4Uj+DpgW0WaLD/b0aMO
MGycXiWB/wy24zaELpzkfF0IeLUU3Ir14q8wpl9s+G8rpO/gah4HzLZWLJqc70XrRUgozC5xVswY
z9tKBwfSJAKAEC4LVRX+bvvZFwdExfJumILlXlcSCemg9JpvIRvK98olSKRUXNDYmXDYyBnpV6ER
zlukYJVfEPItoCV94Za2RBwGVd5B22hhoZm4c0vz8e+yOr20FMGTGmRUF9RwYyv5ab6pGLULiBIe
lhhL5g1Rwrlm1TW66Pj28//+H+LYKKn7OL5eVqI74Lwix1MHNT4P8miND1V4S9BxrU52ofId3NLS
DXXsPdIkMD+2qDMetVOiLlJ5XXlvLx0ShDMkNAvSlMBIYA1zh1+hge1nMthg8yZf1y3//YzOpfHI
gHUKxVwbSe7q0JYPDtaZybklGfi3jsS59BEZBfWNHwQe8ohLjgx2MGwXuBp/t0RuIzRBpQGlN9t7
xKEHjiKiqT//20Nd1HrnqagbaN+h/UTCC6iCgcamNlHSdha/MTauPdpFuZdbZ5VFQ2BzYMl8NVBs
UHIO6WEaraICdkmqUxU0fpJ7WEmkrG7JpP9dxnYi5/+vr6oxbBxmen2YTevPsWK1zjBE+6e8rMjd
TMdbotTzu/rfwe9E54H7VyHXEoZZnj/RQ+EVOy7MM/Rjr19/nmvv7mJecc4XHcyBtRdF7z8FI5vu
cHSq7bQoffYgp6h4gdAFq3CkNXqKhbjV3XjFuN+59OSwiAGXhWu6F5hrsei7p96HMKyb6Gc0yu18
NmzDSO0mvutG0BznFpQhVnxWbbNqC47TXdRCU7igkmdel8H6oKXVbupouuE9ceXrXjpqzChZ1hYn
/OjP/rzx/Vat62pBhFVpN+tDS91QWlyZ9eH5+n993HxBn2fAou7IDJXxMjl7lE4+iTV/+/oL/+ld
/sfouSS8OdoeOnMGJ5lVtKIb5M9jcTg3QMLSb03i5xBKdzfxd4h1QRuKkMmICaT2/cqHEBmUNDSi
AF6WIrm7Qe9NXEJnxOMF1hVV4mKpf6fg/Yp1k6A94A6pq1OzRirykMdwiS3X4blHZz1v5j3qCCtQ
GG4U6q94tzrhxbrihwht/A5PhR7cBCektbO2HlRaZbVAc/iSVkmQ+VtUYYAoc1OBdslfby9wfVwh
Ot37bXzLsP9KW4oTXqw+lZmZMucbWRJ3LdIIrY3nV+TDgheJthWKRavy5etP+UcI969PebHijEuE
Osb5WvmRPPHtzzq91x8ysROe3dpo/63IcsKLtSYSSNqPjg4OeSTW88BOhvW/GtWsTWQ2xuM3Nt1r
l7lYd4Zl5BMszgO0jLmZg6N9HBlEiNSaMlaIJzo2twCZ117apb0HMZpZ/mLMYbBV4i5u4uqXlmFB
iQKUnd8sJKDnfG1jb2hauKGpGyvrvxVUzqXjx9yhJIkD5AJpm59iW0gIcr6RhPd+Cc8ZHHRbbv+3
wOHS7oNa2nObBhrRACknY71TDU6f+fh60F1Zny7tPHpNqdMg/4QeqOkkB0DwXAfZsPDWRL72ns7X
/Wv9C4I2RHw1g1s+dmRr2Oih+aFS6ucwhC7yQoX+gQSXkykf2gErqOo3iKyKzIfeCPk3JE5d2xlW
gyjtuA9RDUYwCR/vxnipkiZMhTOqN1gRLCtEdN5dC6FImjM0dfRuZ6W+mIet8ZZi14SltacdVyuk
dM2xGHj45jqDj44PGGN9q6hfpJWJgkNDKvc34NZIARntWY/BUHe/v37VV17FpWNCGIxePw6OOhT2
jvGsA8iLwIl6jxqsb24ES1diiUvjBCWD0KAjXx0k+wEdK8PZ7Oubv/bDFwuy1SqF14cfVh2a/tiT
0M9f//CVjdi/WGBnNOO0yLqogw+XbbrSdurnMVc3bvvK8PYvl9QJ3uM4dqhDOT2LCZS2D1P8+vrG
r6xxl5YyOA6OxnVKyBDHANKiHdyUUwZ70i5/Icy5MfevqLWd4OL1VKPnw8YYV/FagYKhCiu9Rj5J
rBcVTEe/L9kp12VxQNeyRmEJmgN0NPKkxrb13yKYS+MZiiBOCuWrgw4mFOn1nk3tpm/ljZ+/8v2D
ix2J+JCoWarQBzIcUcR31CqM1qh0ff2Rrnz/S7+ZSeZup6hUcPGDKwEjsQ6PBXR8X//6lSFw6ScD
9YHLlacw25bgrL2LfqBLYY1e6TvP9CvKum9fX+eKCtm59JChY1cax1iYJBrJ7LlG7ZD6YLJa3h7V
9oOk9JRXA8R3OcCSLtJaX1/3ytu79JLhrVZFlGPS5/Qhn+6KeTfWH1//9LXF8OKz++6sivo87SOR
tBaAEBlyaPwxdBPkU7++xLW7vwhCyjYvjITq6+A6aLdH9VAucxzqG6v5lV+/9AQRbGx75bXd0Zp0
/pNjfzkGrSjuvKV1b7z+K8Pr0hykRBpfG5d3R5GXaIIWtrt2xdKuCxK9WTXy0n0w3spOXBtilwYh
/jx3zbhAkgqVBjtZLwZSSqg0HtQLjW8hVa69s/Ma8Fcw0CPp1UPpVR/NUBQdCp55lQ42HDFq1Ve3
GgKuPsn56n9dJXdcu6kLUR+9RsZ0emiq10DtCSr+bPpehCYdKEtod6OJ4srGeGkgMrSkcd2xRT66
CtmLFKU85IFbbv/TGPYulv+GQ1fY8BFfJT81872gSFXecF649jEutsZ+sMq+dRrceLkkDl23gUpR
DPv6vq8kHv7Ir//6BkvgCYKOUKjfXj1oQuvY0ykyUQUk1xBY8hsz/NpVLma4B3VyVRhcRTYJh/Lt
U00JbNnnHK06ifz19aNcG0+XLiE6tIXUDa5Sd/E4plAcTEhwubHw45ns8hnNLP/teS69QlglGHpf
z2MJTME8rrGnIF09oT6CsPxmz/2VHffSLGS2SyP9oWmP8whbW7MbURmA5GdybjWJXrvAxTQPbF2O
LWtbLIjIt6qjMy6xcneRvBEyXtk7/scypF4m6ix2e3SxlyN1m8Hjmt1bA0rsNzb2K5P60i3EFZA4
w2sPr0i8lhCtLOrGanEtnrv0CeH+knvQv7dH/YDG3BY8zl9tv3KWGAKjqkmglhm7G9vHtc9wMcFh
ANPPnOBSXV3a27apsplVMFmA/hsnru7GmL2yjLgXG7lpJAw2F1IfC1QPSfSw0M9ufvp66l2Z35ee
IGBOLrUpB3asIcSHehKHviJmTkxVOkCheKtN7cojXPqAeCXaGZbAgDDnvBbDIai20r0Rf175BpdG
H6XN3dGvZvy0KrGh2iMMBwgaXJqTx53Xr9/StRTIpZ8H3E0B96kreK6JUUM8BKXho004GlWKskpE
17aJQQvkZoq6Opuxy2dzLsyaiZBs7EIuN571yqS5tPIw9UAgk++bo1iG2LS/A33jiHBt0lxyy6ZS
N+HQtM2xnyE+i1GeRqk5CuL5I/8+dbEyibzZVoUg4R85uEvbDm+SUODxoTkaRyRz8E78vQhvTP5r
4+xiM5/h921KP2LH0MAuHwXjoX4vl1sT8cqqeGnbMTfuSHqOX0cste7U+0zvc/J7Ct+N8tMSufav
R9u1EX0x33UB0JntVc3/o+68eiNHszT9Vxp1zxp6M5juC7rwCkXI64aQlBK99/z180RO7Xam0Mrc
7YsFFigUKiulIIP8zPnOOe/zHpqitDXhtlUzTmz0Wy+/2z6+GkefdvWAOnGtTVF2qCX1rWI8ASTx
f33zX0TUn0kcEQwjq0E/fljehlvptfoIHq3f5ay/uO3P7A1K4AOIvYThTwe9jYPwQ/Zbt6av7vvy
/38Ip+gbKUIj5qH3H6q3rJN73Y9Ov34kX7zPz6wNJekFoczo90/GkEjfogAKEcGyoynv7GX6nRvY
V0/nMid++AZiFqf0BvJ0MustXa7k4PbXt//FqP8Osfnhc4t6EXAT5o3S4dmWOywUrq1iV710v8Gd
fPX5n+as1bdaYYY8eYu+jlvAUOgbDDoWyGI2v5lRX/BhkPn8/GyGqowjEIG8XQ2Xm/alAtfaKrby
rDjhk7l2Ag+u+68f1xc76meyBoCtvwaSyEASrvS99lEdLPd3B7yv3vKnqauVUllESYF4RJPtLjmN
4s2v7/sLSTxI0Z+fUWC1WNW3ZXbgg8srBVyW5ual01d28zHfqoGbYOX+EP57x5fPUA2hHKcxnvke
KfWk++ZWOItHGsUhp/6bF/g0oWnwGYkMuACL6GJu+isd7+VG3CwvvzP2+PKJXSb8DzMjrQXJVC7v
InyZ3oq39EP9aE/COdacTlqZb91BevrNu7mM03+xZ35GZuQSDQAUe1moP9LFQRQW75goyllWPdhQ
zTZ679e/vtQX4+v7DPrhO4Hw66Q5lNJD3bZ2ZKo2moVff/KXj+vTRGeDlOfsEgRGQhrYspaHa722
6qe2LSxPm2vJL3JKFHqHNjhTs84biqbfxeg1tzTPl3i0Lb+ze/hizfke5/3wLVW9LTulunxLFCBo
MR7DO42iKz37v9tivzrTfo+0frhEK4662ursscWbkDl0D2amnT3Ib8YpeOSE/utn+kW88/3iP1zE
qktDFCPWNcM6psG+TWnUbH5nI//Fh39mS+RRq1zyLGjqQwgp1nNueLgG/Xt3/hkqIamCNgSXFVmM
ENyFQ4kDXBCKWz0T2t9c4ot99zNYohSNnE6ZIT0s8T5IB3coG6fA5mz8nW3DF3Pls/2XWozTHBQE
zUJHu+VD9zt/vC9ikc/siFyE1kd5jtl+CuRVvJIbd3rJb349ZL4K9T9be011rAkmTRMHHsV0O1zn
+PqEtn7sntvj8Ny+/uYylw3pXyxZovLz4phd9J9VypegS7hcPHqMB2Tbr4q0iivbUm2k6L++0hdz
WbysmT/MgSkOrCAO+D5T5pPEpY8+7FdjYMdv1e8Cz68m8+cWvcaCXpMoXGOJXFQEoO0zpPWTZzQ+
TJoxsmnX//W3+WpMfdrfZdThapfz2ObLKby4Eup/KxkpfTb9yougVBHQUmTq9wKn5FSgx/Hx1zf9
r1cK6XPjHWqXVFjSftpL6bNI7FZ363C8//7Z//E2/Wf4Dsfwe49i+4//4s9v6NebOIy6T3/8x22Z
889/XX7nf//Mz7/xj0P81pRt+dF9/qmffokP/uvC7kv38tMfvKKLO1QV7818fm/7rPt+AW7x8pP/
p3/5t/fvn3I7V+9//+Ot7AvSAuf3EODFH3/91aUbE/m4pVwmxn/8eI2/fuDqJed3bxGxN8L+ve3e
/+Vvvr+03d//kGTjT0WVJAldlGma+qWCOPI7l79R/xRVSdNVS5VUUb9g+IoSEwZ6Qc0/6cm0DAvF
pSFqIi3Uf/ytLfvvf2f9qfKz9KIquiSaeLipf/yve/zpVf3z1f2tQPxb0irb/v0PLJ9/np26Kaua
qvCRsgQN1dT0T4daVVb7fFCqamcY3XOfLvW6Gpbajpem9ctsQLmylGgUq84JlGzaaSZN092grpTY
ulvQ/63lJr5K67i3xaYuwUJ0mkvjd3g2hvBN6sbboh/BsISN6JZAWaKB/gW8E05DX3zEld7aFaIj
r5Us3a7I1nRhLNIp3UQPwrHl9L4kg3SLMGreyHm0ysjbkEn3LElA3591+FPnmyVsxZMo6HfZKMor
YSorN0qqyrWWXF4lCX4nSn9J/pjKY1QYsmspi2voUeKZchm4wE9kxIY1lddFH1Fxo7AtpiBfjXq5
QCEJacO6aJwM4VlrAvpWE+TyiZU4Vp/lK1PGHHNp4EMIXbHOqLwIorxsyHUq6AqUh14wtB3dMqLT
VVXkNSapbaN2cwvddJeh2TEuDe1hKa6txLSlWUL8JpJ9EXqZBu4IBq/eo/JTW/R/IuLWLsI3hOOq
K6hihhQXtAXidDrqy3Qt6npxDKdw37aNugpTeXCLYFJdFX3yToi0+yYWz1RS5dNi9SupnGBYJgjS
Uk3v/VmTc5KL4+AstJvfhnRpO4XUweOI8nmTjsOyKcuPpQ0gA/fqeERGj6yTxnVDqudrJRuaTa9q
ftRO71MTWYesrXcZSMYd1Ba0jlLYAtioxH10+RfOde+lvKR+Ow4kttp2bwyzeO71+CZpCAgsRaJb
vACgBf9EaTBhweDJmkgVh8scb9BGPgdKfJCaftqZ+nIjsg8QJBYywhphbVqoM3Q1Ly8N7YjrKySN
QwYcOuwbl8sHrzSlQ04Ys0d5xHV2EWJ3jCThhNZGcItk3+Rh6bbQS9yyKGUoKnmO+1gju8I8y/ed
ZSB9qlHUZQndo4uwDXXGnj51+8RSJqcc+J1FoEE+nJNbBQ2vK+ql6Yb1TZD0+dWYqtpKmiAP9fhe
nMQGYlsnGkc9bExvkOTKr0qYFIrVQwqa9MiDjzD7yVSj+beStdqagV9I5l4QBuU4ogpYEln2siK4
g2oS78dQBTNUU6QJZWmgZz5abM3osJQR8mWTIgvRm4LWoFSnG0e1QjuMVWgEVl3c5AMg5qQIiMqy
SUWJKU5ugOxpKxl5fg+5yK81eBpd21ebUUb01c6isJVM89lQpM4rWiF25nasPfRKKbz9WkVVVbpd
YwwrOVXUvVVxbs16bR+GUBWqkIkPGZiES6D7HTe/1hDurebGMvejpqLvUTU7JRu5l5ipjqgbibcs
SeD3jSGjFyqpDQWmemZMKX4m1BVNpqG4CulEmcxAu+kD87lD620LMYr5vEBhoE6BtlF12mmrWtpl
l3/BGfHRRumHfh7JIDfmERR+voMMdFcYxbDXAmlBnoipeh6VyO6KZCfWrgAjt9Da5oSLha8YRbPh
cb/VaTvZSSUa6yGtZlRGLDCZgGyq6JGyaX2UeSlixk2stCp6ZCp1QRqCXmAZHTQCpHTRcrsCH7GK
8m5tSukeFtC86qLpo5fnK3WZaE8NVb8pO8ltqo7+yKUbjxoyVQs5LThaI9oMwWB5mSlCG5LDwU+g
t2WpRZseyWkvtkyIKI3FNLb6l8oa6M6tFm8aeQomyrYrWTsbGCXatfqgmSStgijDXK8PX1sUhzb4
nj3Uxn4njsrLrOfdlXI2+4KuWKH2kRkzkdt2g19f6Emakm6K5LZKHuoayh5tl9rJWEhW6XMnO+0i
8rSN9IblZt6ZseHrpDkco82fq0JpN7FYnzprVHZmkbh9s+mapX2g3nydw25xF6nNvOEixIui+S6T
0Vm16oziH9lhB3hi05vNrRWn4pZODkziliqxYxXqDHjlQ2Aoz4GqHIdkIqNljo+ifF8jldWlBQ5l
lMuOLCNzlOXBS0KrcKMU4gTEG9bGiC1ikSdGRqbY0lDo9jxr7UqJYNSFQngYRF41E9DUVMEDLdDs
ogEBggicZOjkzB00RGeEHzfgrCw7Dw1MBVPgA4jxton41OUTyl8trd0gzvNdnbIXxKUA5gHkStQp
pqdbVC5Ha+6ctNdB95S0VquL9K1HFu20oqG4fbv0fpWGKP1LCi9jMw9OgyzckdvHquz2aTltIFVV
OOcJ7BB9OzhEhr0SwhoYjfMYj+Kujwzs7pLItK0kOPaZnyYM7EoznCqVOl9oCeRVdKEd7xgAT4zE
IstVL4w7joxFrzulMTA+C0qUZSOj31qeDM2I7DHjZuR2dNVBfmBDXLZpPqLPNIbRFvI8hsYBCUht
n8ys17edrtxGsiZ4jZFvhwblMYmjR90E+ZGktV8s88wynqyCSO/cApt6Z1EwDh/nkUIAHdMsdBuj
Eu7mlNbIQtdLx+zKY5CQSquKxgQcF5EJjCXyGSltEcFV0Y5rpQCJrwOVkesSJaZQb4yAVJscywtl
3FB1pYsMI0mqfncp+7iNNMhOGiCHx91LXwuk61ZtOKXuJHbxrlczDlV9PrFZhME2VMjh9VEPYBWa
GpQUU3Y0CfVaKc3BaqrhgqC7KZ3OQF+Xl/WwVyRJXE+9vEtHsFZyo/fcQBS6RTWNZ2W2S3nUdlOj
XI2sBrYyB+qhNYhetMuSpHOyxvHUOpdwkdayfG3VcuoB2ZBZstSbSmugJQyrYpLY6iLiHinw9Sg6
1vl8qGb5LsClWewLR1Teqa6csl7yYkm/SSC1JOl9ATG+2IQP/NDsNaxHoJDlcpO0hR9XG032AUPQ
8OAhb0fe2Up22rphQK+Yq8v2nDngGKYr4GlRfZUYj0hxC8NtxGMAWal3QIkZmZtYTln4M47z3Yvw
MVR+e52EJ7UnVeAjtbuQnIrdDG/s3sB+G7IOmvSLEg39vpO/qZIT5WtL8Pp2SwOXeEQappNcvrCY
PPQeVgozYo18t118NM3dawkQAxFv5i0F6m9ehT2razU91sk5UVaxuZUmmxE2574ROvArnGa6m16a
k644XbsXGp/1oDHdul03ul+cDdMJzHUPAwOnMytwqgfxyHdJMVWOb7LnRl61sltn+/IJjgxoBp9W
BFG2p3yj3vCgaK+Ygr1muiUSTdD9s6/KECVhdrl09JnVAW9uMCUJNU2DhiVXexoF13qPkAVUXnXW
2lfAtsMVAabFJJ1XKoK6ACXuLn4Y5F1euvVr/dDDkGogydggFHRaSOp9LdDq6JThPoxXYbaPJncU
jsZkB4tvEDcpqddLTrkLKlfi3RLctM78qlNnRZCg+8EOJXkqe9rihflxkjZoxI0eLNhZztG/mhnn
W7eaV4wI1o8JcWh8VWfw2iUnJfoW7PS9iXytXjHnsOxV8lUXH3tefOGrQvOqxoJtDCUW1UjILL+j
ttdlVwYiCesUpV6MrOa1YD5pYIQO5BpkICrBPfyXCA2vvFNrICe2MTmpdjDCdcu32PazG5Oa654u
BjIpSxp3uEsfFYwxch+bD5hhSo7mH3CCDXoDXwjzNR/sIHJnhPg5atuVRoeK5eZAmwLQfHb+Vhlu
nPuztZHSlUoeInBYtefXLtvmb8XoNc98QBPsSbgo4lpVnGkG02d3B/hTveWb82E2boX4egl9ufMA
FYSIg6WXcd4M5W2/gMFwu+TKCt/roHHikJG0M6OHoHlVsme9uerUO027HyChWQ9JvKsG5LnX/Xgd
Gx1NL/fsLvOCknt+NycdnTIFheCpnt/G4T5QnqvUJ/NfUOVpJWkVDZtlukrbV/w1EYDftc2bId9j
OKdOZ/AfTpmdzBwjzu2c0aApuLl8bsDFYYwkQgwkeK3T02S9hwUIufS4TI4CfrM5yq68N7PnkTgS
+tK1CAgEOJJ8geHV5whiqi9LfeLHOVqpUZbIchqWukmHcANipXKXUL4pAg1PJz1gu5S6NawROFBZ
8K0otHGV99Tv8JjeAyfs9BrySnQS4hdFLUcvLt+Ag48cpgp9Y3SJK09AoExMeDK27dL0p6ZdNele
mB78ObucP21BEK7LgDA4ygDB3IzLWzl+dBkwAtpWInGwe5zeCpklYRiJ9eH08N/9fJ9PH3AC7CIF
GRQC+LtJw2fpAA7droybBjBWySqnC4rnqv3gNYLlSiKxjoo0fUicCZKBADMTMg/NVqx03egZlYrf
98iGiVlLUDhtZ3ofNGO76hysg2BcRfG7Aa1lgNic9xtj1g5AGI6lOjASVdfShn2fLa7Z6Pa6E9BE
0bidcciL2e5FRbFLUfLT2HIFRnHf0mKE90n1EUI2B9tkMnW0WHA69SkDGFhRJDUlplqrAZgZQRAh
nKpLV8sVewyfg/Qux0MGpg3foKBr4UFhuWVe1kzhsDRtrXrvxNuaNq9UO6fLQ6Y/GUjjU+YbU2MG
umMaip0tT21ZeZ0x2kEBjQ0mgyMot/kEzCjlFLMp9dJFPYdT4rc6fomqe0F32/pgGiAeLNEZG9FO
aY6KiTBibdxY0U2SMxeXBDkOJ6N0M9S7graz4iCku7B7cHSrtWNO4Zg7JD3Yq9ZpE+B48jdT/Ybw
3kWw65JedkoyCF1bgLXkkGRnEy00CzrCB9MI/TQ75iUHhDGx1SdruAdM4lSaCNAVHM59qn/ME31h
zXtVM3Ayd1Q27XxMpnVWv4/Rq1TetBrQgOKVB1HEh1nb6MsrGRajfxU7+F8jWIgtBKTgHRBAzOvv
9DU4ygY7WuPRWFo0569m9KqGe5QgCLQ1EMH9eixWrmp+q3va2IGJOmJyRGPd6quo2o+LKxtbUSfD
4s8DwQDHQnekAqOJQAP9ygA7bzeyLxZ2cgFUOirLf7ZSwIeb2ylYu1Hnm1D5yMhAFCmqjyUHjrAt
ImkdLfM2b71cAfBpL44hBvA9mFq6t4yvMRiyKT4ozWvnTdZNFfrSspnyG1a+pdip6muUPVzGRvig
a+c5XvUZJ8lVqj5U5lPUPOTadcZBrM+Pgnwse/a7aEHuFEwNrc9TwbZp2YUytFBqZrsf8tA1g6jY
K4WwuC2OjPLceEsOupWmXL83hitVqlccwSyj8jP4j55UAJYM9TbZZTHw63C/SYp6O3Xcap3dwWhk
HtDTBBtncEUzuG4uKw+mw0MNPK7JHQNuXqacZpEltQFN+MrhmZEwu8v8LFsvsl7A53tqGgXWkFF6
sO3AIlr2AHAmrKTXoiDET4TtrACfXASfiITuazcWqZviBJrgy2R+M4PXJN/y1tocQoA7wROpr+b6
QVZhkrwqxq3YuOIlsfEWpyf4LXytAVzh6A/JG6hA+7Jvadt8JqjeQU/19XRfy9dxfiQajQROESTU
naT0zMjr0h1BVd4eetDIrEPcVtnwvnZTvppeBAXHinWobnjkTqJfhQlbyYPcOs7lM0Z3eI5qW9R3
2q2S9k5v3WqSz2ULVIWvg0577BXIAVCbjbmaFIclZbhjf6WrVb4VFQeNWwNrJx0+rHANfbzBp6Y5
txAyk1NV+pJMhobJHCBeepGbJ0vZBdnzTM7hEgUQPuE5FprfesUT21WkDk6B9NYIN1JyH+ZenmxC
2CnaJpldM7sDd6uNDjEDkVDdrIzohu1ceYH2VsqeEdzEyt4M947xojeuWW1IP6Sym+VeE9oGRlGt
SxinVrVT1hRUO4SbmR59y8cMIo8ocZrLhbdcC/eE3DFN4DZaLc9w6+7cqZ6rFciuyRrYJlChbq2K
DhXXlkEd+gPFk+YS0+iwMzQva+C5wmC7bqzVgh51WDNEFus8Kxux2MTdrkqvh+S66FyiQxqcD/Du
cwGy1DGP/cswkYEpEvEA0QjBz9xmcM7K9XiMr/s3jaPVuySsK2Hdl5slvhdYymSopLvgVcd/ufTB
9rCUaI7aOzWmSLkX3YPvMt7H1gVlMeC5SvUqkzZL71YjUrQrgidOAIN8gOwHScmYVuKrckdWl5ec
kZ8inmYaDOnOfBBvezIAj13qNurWeDfFs1mxlWxhA80xwjFbni9LUS6e5+x2wj5U8wiljcUzypua
sXeeADZlD8visahyPugHQCeXyHNGiAw9CMsTdQMnT8VSEzxpxT6xvFtkSVU6KzDW9cz8ppLtINlC
l7hEzxkMw7WB927ulIsft2AsdbzSzoayk/BqBrqyFqFNlmctS+x+ie0CeFIFnMXTa9kG0WVJvPVT
Mx7S/IAIHOxbHnhMBAa55jbxScU8T+PcoxAd4o83n2XrSQHcZbAOhF5QvWoo2SfW99lZZF+v4dw8
VAkn6mgXAQbLvCJ/a9KVxd5keOVD3l9P+iXYKnPc8BZamqDRumL/Mfb3Q5TaoPEkYeM2w1Ner6Vs
TWyMDknWjyqhTAkjrQvWMaeWergKiRUFfmK+A1A8Z6dGO+XE+mwIt6BEHZOMdNVcm+JNoB/b2JXz
ZxOqyLCfFnjFq8V4EMwdae8hvw/yQxa9mwH8EqqOUXirNddjs1rC2TZroLvSY1wzbDcqJB0h/8gF
IMHmpkOfPQKqbPZhsy31lWk9SfGVUT43kB0JHKfLXa6A0DZOV3/rulcgoykOyU41YunhRaUPeMUW
Ky9/m5UKi22wUhvC6gXNNu7bxbpONoOR2G75kbYOiWaCeE4IU7RWEz+MdqwdVbLRM7/OiE5xsLKu
WBjL7LZgNRomKgJeqz+75uBb9ZkmZmLCzHyU032qfaQckXQIW/VNOr/y6SRKFpKi+jX7MgdbMT2H
YLfvyD7EyxmyNzJaz5ieCImMIxA/q/S14m4msUECY+qPynRSYy/o7SDY6Okzx1/SeoZqO6SKg2aT
qgSx/mit2thX8nOtbx1oz016zUis1TXRh1+Jm2B6z8K1M40HOXqpk2cRCl1wiotHZkivez8Uxf4q
OP1YYLK+i4H+WWb+Xl+imGZJQIsN1TI/201pUlSFMNExerb6am+Y0Ge7WgSIm8eTTQ1iI4FOXdT6
ekleaEF1qhmG3xgRDI9j9U5tB3e8WserXIkIQ/utkmn7iUOSkSb5TjAhtUaBfB1kxr4yxnBXdNFN
XSYTR/yWI+XQzaQqz8tQMXaD5HWMHuu4gcEF81zUsnzLpk+qmsAd1fQFxlkWW73fNCMpxArxIY9G
TZ3BSlh/OaFITaHcDcu6HpJ4pcjhZpZAv2WL7kLEKbdtSIVIFEkBmAWo5wGYUCtIN93SO7GYZWeh
1wXSP9CqNBU6mIDQoY5GwR97EU1FHzdrYTavxaAlKqnZydQkvu/j5UOqTHPVWSR6VKuyp3AqtlXa
zK5oKc8vpuAYKV7TZxL9Yr9Vy6cZiKF0zqYV+ZRyTw//NFB98Gqo5Rwo2ZzMbZA/1rsWSGV0p9I7
FlzX2L3ILyLJgXpLmNwP147S+f11s9zVGkpvr6uRqd42dyQJytdK+KaZ7yBoZ6I19ZyKKwP7a1vZ
5BeQqgMdd+hc+HEUdapsJynbjvNvaR6ImLNdu7hQwiJmr0RqAcy2yxa79Ic2gGM5+/LiCuE3wfCM
5KrK7/Ec4uxtZKwh8Ic28pr8AjO/3umzC8KKwzZlSNTUxsrR7nBM14dtBx0Wgq5JMhlKOLJUDipX
6Lp5tcO2DJ6G8hzONDM2hBvkUDn9NqpBzF6fyKzRcIi1+piu64I4LMPyMROvu5CUwxhti6lyUuO5
m05T0R2TsfeaOOasWvg54VRzB3bdMTkj5HhSyRHmBMQUAJXfRLkgJuxm2o3g0UpDtK9bMduYkO3I
OMlOIMdEVgpWJKIiuQaRllJw7tm11bUbTogdkfk8z7xJmTKWXnr6/FyqB8Ndjo+CRRh4kuGgE10b
pElXBqkj3TYXw/EbIvjRK8JX9otmuwgHIIySeehymiwbUvCp7UbSLqHfe5Hf1ROZq70pvbRkiVzp
OFoPccv2p9xPruGHho/MX6JIoUEnFVxJ2EKxbrEm054uRZfaz7T3Qxnc5OX7Ymzk/sMcv01PBKRa
c4D1Fl5F/YrhSDSRPPfFZqiOpvmYxa5eXx0NeymeLnH5sW8zAIRrSfATNpaD21UHmGVxsNPZ0QB4
JOXr0D5TsFSG0yiRHcCeYAaRZ1BPqwBXVdG3E+cWR9cMW7R63Hofinm1XAuif9HQp/dl8jD4udbb
wrDO3k35te5vjNpWH0TrxNpcEk1YF7hZdguvz8acgrRZo0p2gIQkdbSB+hlwrZpaXZS/iuza4/SN
rRbZ9uUcPsXc7PhNrrZA0E9mvQKqP42iLWikxIC4xrU9i+RN1xrjshlui4vDnvqCLyOxukJn53qR
KCHo7qBjiAHGlFft1rPNPwNg5mLTV+tmZX1Ea1m0a85g+PTpTm4cwJxJzhCvuieWPTLlyXvcrAin
QmqV2SrLADqv8gauAPzebVLuy9LFYXiyP05Vck0ZRGru58RnIioXB4VNQ9Byf8mkktNYKeTnqL+P
3wLSCaY9Dj4f6WDO0F3l17rmRcq2KmFd3JL5SF0u2pKHbHI7y1bjcJ2mR2iWrnDLEkRvQG+dYu0l
9Z18r8IymcYcRPW5pXaWHckH6cltT0oNedAG5YscH91QvxNGL6l94KJUBwkuJuNa3pWCS6zEy1gb
2zTbK+NhMXejiFmF5ljViqih/taYO3bj6tnFqaTWD6byEtkNxUrbKO8SLGr667p4lEnBV/vUD65q
jtBvzRs4HhJsQrKCG+4Xpc+fyVvjjrVd/3pz/N7d/M+90cTKUTLo78BNzqIHRPrM/lpErckarR52
YZLcJObagDIcTwtmrFW2b5r+OR2U1p5rSiBteBNRTQ5V3KGHrOP0QvGQ2TlLZurmM2c4vFpgCccR
G89EW0VYUYb6f9vp81N30Oq9vHTStP8ftAPJF+3SL1qB+ibN34ETdi8/dRF9/7X/6QPS9T91k5Yi
U9J1TVSsS0fi//QBafKfqmpZhkF0ZGiaeYmf/uoDUuU/DcvSdUPRvjf6XO7irzYgRftTki3ECAqA
fQIr7f+mCUj7jr755zg0RHqJNBn8nGWpmq5Jn80zEyGs5SbgYBrJNOw5Iw4mVFI6XcAXWFWsRSK8
mFAtN+3Udbg18/+OQUux2S5LdY49oOU5MXtPHV6wB8ysD40pRaWn1NakHNNBbCF3K3RzBGYa4jiq
tqp1P7bVWHqBqMzDwVosmhACHgWgfhFgwcmguHopEEw14sZqEMfRsGMzkMt3q1661s8Uzbrgs4Rg
PaVz1Z2HMpbbLeZYVP6sGQu/m5SMCSLJplOTgJSgBjUg6btWtaXFqkq6XZJUGF/yUtc6suFloVip
01SCUVzHHfjMddtKnQiNK08ako84vc43YjTSYFKbhbQcwceM9DXUUtlAk5St7L41M5T8S2yKEVk3
HGCoXEViUlPWBx2/TRkH3dEY6k6HTdzOHbp/MT6Hw6Beai8RnbZVGYjdu5FMsbXRQXNqW4Cl0qWm
CW0aRONcF+u+zcdxLxfU2fBHqscIJnGWY+obDTBRFZ3T3jKrhUMtcA5BkLYp68ky19Mmm2SjAP0f
Jt/ScJwo7E0910hWqiZU052GGeOlFVQTSxHHGrRgZAWkZUJtH6tlkkOyrdLZxlRACLItz2ZKsOkI
wlGyW1HNs+khHQRpZJXXaW1Y5ZgWhfDyhyXwK7S9Ab0BQpyyWE916I5VbKkv5PB77bYVppHShNAP
jUXVSFIt3MJKTlcFDL+cRBGcS7fqrEb2eqwatFcMtsR820lhSu9IJ19spPpYoDVzLoqrMl5SOiTE
SZo2Vp0ioMp6SKI31Vx3OLfqUjnSJyGMgz23TLCHJc0tEfaCruuySQm7Gc01Xk2BtjZrke72qEo4
lkjaIMbfaOkZBHrgDWtPk4dwQyW/3ARDrsQfOcSI2G2HhoglLlNRuRITXOucHmcHtrmYzyX6a7Jx
1UbJUDk9LuTkB/vcOtWTKFLz08tAu+qjgPU/k3sKXLmcBg8gPMpNFuE97GpBOBu7pFZT3BCSVMHY
RBbbQgIiWqM+aIUmHK8yrawSkvrxeM5SSW8e4yRuh3NAb/98UsQoTHuvoluJGKawLjY7sWihxgXJ
3btCkFMBl0p9AkzQABMqb7Iw0ahVKHNxXyWJ0lZgVeUA+7TZjK5ka8oLe1BLwdrMUVuLRNdzWOzC
io9YD6pmTqsyLLA06iGaEUBSus/tYV6Ci1MP2Gh7CqrlZYgFc6Opcibh5WQBsg/1cVTtADFn5Cz5
rJPdN4y59KOwXygH/zd1Z7Yct3Ks6yeCA0Nhum00euJMiqKkG4RESZjnGU9/PkjrHLPB3sS27044
lh1esld1FaqysjL/oYWSsIkDMb2kjYw+cJ8L0AlJKKcvYxxaV3rpWeYxwRQoOwp7mqCv+KLMmhsP
sYWYJ3jcVBV+Aq0J6ASvlXQvhE+Y0ZJ6xDB6EmFziLyoMMALqEl3DJVOwV4oFVRobTOTGhoodoAi
b9iZzS0OWNTlAvwjatRqbdUGb2g1gybtgo7+DTOd1I7sJRy6K1WN9GA3aTUspzaODqk80WcmEJGJ
B7WRHQx2FcUjvRI3SduSQSJtep1lBpWejCV0woAy4FDZ00OnWqpJlTUj35JsKbj2W6t7tlRZ3LSd
TUGoCb2RcxHjZdOHbUfHIintJLxtSyFQxjVMeaDzYAPxpBeTz7qpdxC0+S1XhW4VvJvBsKi1dacF
KOf/wEpXw4azQcXwJtFjDzs/0U/kVRAdkLLADjKeYWSWmmmumcqArtjHFW2zLFG3ZC3JsY6QruWV
Zch0JFiyjkBsAB/hZsrvYeJ5IEnl+g6lYvlgNGNzSCxdfy2ErZPah6Ks7I3khaP9qtitTLusMEpq
oRN6v14dqp/UtEsf1am1cWU3ZLDgQ9I23zpfbmVemR10/DJIgtANcQvhfdMXpNs6YsrqvYzl7X2m
hmALJo4K95scPAdIH3zyOhQiCZ6Bvw8UUX/BYnw68PLugAFEVplh4pbVX0Qv1xQdTL2wnxTDS372
JXOgTJNPN6rWm18q3CpowpP/IcISTX77OpZxPt5JhY13V5Ma/vTLKEV975lJGnwl4HsvRR1SbR5L
E5cowwSMiztAG9xOqphXnszyW6EVcupq9K5vUCA1bK64OFIOOu7LYJFCfI02adln6dEeRtU4Fm2l
Pk5h0U6gEdSeoJ/pvCEot0jXvSemfjtMEq+VusWGCth80e1FEGstTdha0AqK7OciytSf2mDhjdUB
T+S9T+A6yGVlfmklvfliWbF9P/45wZ0XqI92pDRPVe9V1/aAPLFnlMZDZSLhvAmCAfhEgYjFlzLq
sx3X23TjlWFxh4pXRbMAz9lTpYC2T7lyEUY2R3M3GmXzC/0zdGeKMX0F8BY8eNRMv+nlYJ4w9aw/
KbUmHZHYwz8mKlL6qVo9PvAHqI4ltMrK3vaeeGrXT1aPVJgzDN5w0MqsuymLwP7Zxqa4SfOMWOpN
42zGMxXyAxYbGHznHURzx9e7ERT9IEk/VK8oCqKeSujYZFZqwTWw6UUOekxZEZFRz3phLXruSB1c
MG/bFn+yPK0KR7W6lpYulgwBdoe0jxoFMAG8LopDY9Y9Vak2frfqRDDlUf8RasJo9kTB9Dd4B6k6
TPh/SdSkK5XMwLDpxWptkrDDfGoJrqJZKr7nPYnZNu/w53JM1SAoa6OdhXuyDO6XcBLRtdc2A9jk
nLOqlw0lgyDHq4WWV+pXW60Ii094bNgUUeVI1Td6lhC1zcgHtsffn76gb2igF67J4H+MWMpKJxxa
Ey8YK1KfLXjSuH8aY/LSED6f0sLOMclOlB+WaNA9AjDHkza1Y11/0Gyk88dNFemiPail3UunvuwH
+VMRSwZP8xjbteIr/g4zPKrwG3X47QXm+KIIL3vJ2nGu3hdoQ2+zqgcuhaKOj3geuzZCeNoraHvm
cBqU50CeFYRCs0eEWp20UXv0o2zodyqoSw8Zd59iflkMhu9OodqIY697He2byg6bZutrU9ddDUnA
39vgpwb2ETJh15Gj2r0ydK+9rxTNfgq8oHZ9vW5mrj4OH7s0KWflBuSSvCcpVKuWPoAWx7vUH0bj
WWnCbriuagNnCiuIg6d0bFqsYxQgUrLoRPJiSooMskDPTG3P2o8DPV+vq92Qnvt4L4WWAgZtmETj
6kktzMcx8mjEWnVoj04iplDe6hgZGV96iyOA8n64U9p+Sq/xGFHzw5jaY3Xnq0pK6Ts2aL5M2STS
wwDitny1R1s0BwW+mb4xxrEcJ6fCuUH/qapJqF/nPYbort+C5m7yDOxMnsktLbIBePwBQYaJliJ/
GDyWBWyKLU6IpKKTEscq0BgrkzYC6xqKEyH7f5PkSUDNqxmk8Mn0h5Lul63WETd907Z4JThNLGp1
cOHv+dE2n0y1QDkxwcdsktWQy7gnJXGBpdoVj+VGi4FYDlQFjVqk9a1hC/N77+NX6Q5BZ1cv+hB7
7V50Sml/yjWjIwYlnUI0CAxqGpGfkAjz019iuRUcp1TnCL2WRuKnxzhqUv1g4pZk3ZAOKMqtP8aN
fReQHmPyFqFis1JFV2aq1NsHmi509Ff5kZqmy7ZlL8hHSP+nBsHccGtXyTcqPHjdte6oR7vgf3bR
Ci/vnOIE5URXDcUShmlYQlf0pXCvPzZlbU2S7SqiS6/bsqncPsK+6s0j+UJrQJmZJWeTYhjevioP
WE3W7SX3mwdSPE4GWGUzKIZr3JXU+6EVA/0Ym9XXU8/4JoZaO6mdJP9AWqw/paFSvIjGN4v9x7/l
Txfi7LfwXFSFSToFowaPhQVj2APyPCa6prnUx67Mu5vwMGxbd9pie3WIdiQ+G+VxfA0/afjRF060
R/x0G9Cz/fhnLMg4rDzrbduwcHRTE+j/z2SdN5S5WNJNqcz6uZuZTT8SX/gvqul11Yvth7XNqcRW
zsJg6dmCsUMxD+Bfq6Q5uPl4eg71udfYYEL6VEWtsO/qERII718Zt6lCV6qvAyimlZ8MTen9R+R9
BHWI2oa2VHkhekQaDspYnKYykGg8CxCkmnJJWCQvpKErXML3J2HeNHM/iZ3DqMsPVRhTnVaDznjG
oOw1P4JAok0TxgO2vx9p6ThlYwIoEHAOmimlzGuPkHxSBHS8VgXG+PEXO2eC/j0qVExsw1Yp50E2
XHwwkcTqFNi2i7OC+Ylye3M0Y5G9NFPmX4FvDu/jmlbOfz6qCWELdhjVIYoii20Syl3iGbqBr0sv
+7vQC2xg7KqO+hdIx9oP6hs4C3iQfDzXeS5nZ8SQORmKJeuqDqFtGYTGQPelzBcQQGT8PEZgBX0C
OOPjQeaf/n4QC8F+DoIw1IU6gG8XkSE8HuIyflzDbDtJLo/foJQ/lmrwnCVFusmmbG1FL85Nsw2Z
DEeb+5Xn31EfWbDIYlg8/AC1nrgxV2L4u50yr96/RxCLEG4UatlgXm25kd3ZzUs6DcmjEvWdefIA
L0ZOrE2AXqLZhvv7x0v67ogaEA0V3WY9NdNQ7PnP3wQVvpinNybfrZAF6YibWglYpxWRkAsLKBTV
0Khm6za1ycWWxMMWHmmmg0LRPAO79KgkH/PzcM0pYKGqz4ljNhozga7IHSUvWcWZFRaUDHuECehs
ddf9rf0qnOqu3Pu/zGdjk30P73UnvWtf8ifz69rNeM5Y/zu4UDkCoO5t2V7KUnb0bxVFm6tU07eo
eUJ42RnKK03YK0dtwWf+ZyCdbjoNdFbTXsSVUFKTCd9R2xV746Qd8JsBOiftKwTnP94cF2dkGHMR
mQq1+UeF/s3mCBoofX2Dx3YO+RzTXo8HRB5KpySD4zFE1bSikPVHrWRxwLksVN0kn2EvWouNUplT
qcsq58B86l3VLfcAkj4P8UP2ZN3rt2JLrrH1uWXDJ8X7Paxx0edz/NHoi3NuUPoJ1IrRk2N4KG/C
/bjDO/mqXlnVi9/vzSyXsVJgsVDV7TxOSDtx00LH3FDGEMLV3PGAB+PHX/GPzshyXkgT0UQSJiWA
pQlKk4+Cyotskb+IvbJTtmDPnObK2AJ7YDlBMG3XxDPfX8UUo7T5K5IwGgLXx/O4Ihu61ooi4iq+
SW+Fm++Lg38MHnUncHFKWJnhhSBGEwSGsmGRNGpLNVCkt6S0lLFJtZKnmd/GswmY5+vHyzjvvfNV
VDCKgQfNwWNnLpMLjHWnKPInum202UeNw53fJR5OsOgLACPUSn9N1u39tOj9kcgY/IfMvy1Ow1jY
MgiXyt/h47qVNrBV6Rfz9NiFzgQpov4J0sXftivh5cI8LVmQ7GoaNVixzFpgYVmebTb+zkhPgXdC
zpeOY3s9ZOAIbdlN7GD78cJeOA+KZfPtbKHiMmTLi71iWp3teW0U7CLOnXYFq2Mzn7zoIVrJ5C+c
BFVjW/J8kQkv9p9Xx5uA1gaB7/VGEuyaLcjJ6HF+LJmuVDh6fNDRjnazPfQhhyrayhSRB1hsHtWg
GUczjQ2qiuURNHuzRz6B8mztBvfAizcgtY7WtblXt/kTJuYridJCrWe+Is7HW2ydIAi1nowMRM9D
fKvvlEPqvMKgmxx5G7lwbFY+4fv85Xy4ReQMk7BXWrisOytQN0WGK5mh71QgOq35qdX/MxH/5eT0
ZWecnZRGEIb8nYRpIpX8rRc9fvy93icsb+ejL3dkpLbBgJo0oNqi/qRL413Rjy8fD/H+cDOEzqNg
7qqa7MfzAJkLrbUb+li7vlBPIVBxA5USCJfux8MoF6fyZhz1fJx2GidJocTFlvezveyYO+lH6FLf
BnecbulAQLc72D//jPqP+sb937C40PlY/Nf/WdPjrNN/V/zKnprq16/m5nvx/0G7f77I/udu//ZX
ln6v4reiH/P/4R+9D/ry9vxyIWvjIlZmtfq/fX7rX7IpNOKfbpoyefIsKP9Pn183/8VrTtWogNAv
pCDC9/unz6+Lf+k6FwPPIcokwPms/6jRfx6hhEo2KYMz4HU1R6ql34SSeX0axabulPJNQcOIapwM
2eHNavyzLd4iPpdpwbtR5t36JgBXmYAtTs7gJFSRd9k234N/D17Ext7D31Eonnw84OKU/R2PZJzV
I0GQlwDTMaZXEFbMyh5vcxgqxU1srl3Ti+D3zxikHZapaAqyLedzMmldxJGEL6m6b6Esgpm/Lk/R
VnK1W+lzFDjDSXF8GEEb+xivBJFlmezP2IrKwH+KcTJYj7P1DPVAKqLSgBaxtfaqG1KL28JEd8RO
vVL0tVtlkSC/G21+L7z5elE15H2LkodTuvgpOODt3eYeeD8yGpv4RvwEWHuUt92+KDcKiho/Pv6W
yuI58nd41G90rlB9Dpznwzem2jXgJ2AVKJ96Vzja1ndRsk+2zVXs+MG2PGLWDgJuTfP24q41DR7I
5LN8Yn2xa0s7r7CyBZlBauDMt7fy0hE/zT0mYDfmcWWai1zhzzTfjraYJqJMtp2n8ORbh4L0Ntsq
P7oDUG23PJa74le+8ui69FHfDrf4qHGZ2yV8QLLLU3hQDtUBrYMd9ruHlWldOiZvx5n//M3moVrj
D8JjEdV9fKs6uNEf8r3hkAhts0Pjylv1MH0bD9racs4X6Zu8/d1yLlIhLl9by+ePJ5knCRP7Oi62
PUyZqPtpFfDvVV5e020KpZA+6X8T795Oel78N5OeMpVmw4zpgUZwbJ8Rc9nMdWJoh1t/l68ssboy
VWNRRpKpAPvJxGjx9M3IDxVgE2jxik3Ds9+PAmbQwYR+UjTfBeHIk4GeDvCHC8dTyg0QZvCFEoay
UIKqazQC1sLHpfP7ZjGWb8ISGeA4rPh5tevx5fO9RxbygyY6zX6HXpqTP40wTzeiXvsM8zf+YA8s
7Y4kPes1UbDHEcTZiZs5eGFxfCN6TrG+RxBogzHyXXrnb9eKQhcjNPVKlLQA8KGfstgBArnRyOyY
dHbtH8yr7kDceKBYw0NYuf/4iC3LX3+3+r/HWhYWhiIPGqrMhqPruFfn15qcOa127GwNZtyh7k6G
9LtSvoa152QJpNBXEbit8Vyb+4KGmybfdSp9wd79+GddXgKausRsXpYUUM8PATo6hkmHkri9b471
g+/aTrKB1P+52usrS7DIdv+uwJuhFpE6n9OucT7sVXXyqxtoFytzuTAAz8ZZlI18yeIyOp/LODRR
OCSU0+c9XDv9c/gAb34LKGDT3klH73ZtA/0pXiz2LpJW1E95HgO60Barp8dpWEpZoTthHYhntciR
KLbLbjtU/qytBnhmiGCG23XgoZqB0Z+OBdZnGwUdlC44JVdwWNUNEDPrPkvb/kirNs+2SSb1T62p
x9dy04Ghsmtv/ISSk/ZsxGr40EoV2iRtrY8nO5OhtrdxI6qN5rXSt6nCs12fpvRzU4O18ZMU1Ftc
mp1rq72KM9yYSQ7wZchdidbuyxE1CAm00D6XfbCSZWxj2u5jsenjXCpnsR6ArPS6L51WQilPJbiP
eVSFMVBQb3y2Nb8ElBa2WExOeLbSpZ5OpWkX4+6/+LQa7RoaGJoJkHTxactQHsOwn3TEKrbpbxCV
O8zND/TnJ30z7fOj9b+5Fd9HJrRe6d8amiVTOF5GprosKw9Upu4Mr62r7xDZ2NrudDKd8KZyYYO4
8oFOzl5aD0zvd/L5yIt9lZujFqol/PzpST5hcYNJarqPnfHV3CN38r/oHF9Io0xZsIEpzrOhqfec
nx2eMrKBKIXOZWicUhfQz8HaQMCdL8PVMtayBEIoOBttGQwtOewqf55f6Y6Onm/Cw3SwyaIgmnP5
u5mzWnSZE7Pzk8qI9L7+xnpg++fzy8MwC6eM+dH8Ij1NdhoOOGNw8oqNcQ2n0E23lnRlCAjh25W9
q64MPf/5mzzDVFHp6TCRdDBy3BW7+WrdDk6/jQ7z2tb2ynjzl1rOdMYaCCLg3D9azDQAo4ibTQk9
cUdE3zfkjKBq98F+ZVpzwvJuHEHOwLYBdrDM+NG5Uo1cZhx1b+2LHTtmVx4jMoXVpPvSAgKXB9Fg
W3QPl7tFBcWUZz4jGd9aNzzUNxTMSrSLtinV8dWdMq/Pu3m9GW2xfkXQFEGQMxpEKpeb9yC+QkPb
SCf1sPYCVt7n3eZcx7WVubQKKnJxzr0pFXprDeLPjZVto50k9jLMYqc7dNxcfxsqyY3IT+jFfPz9
LoSYs6HnP3+zK7vOLGz6wcKxac4iW8bb+OMBLuxDAa4AxNN86KgMng8glVOBTKLJWbv2TsoBWBZ1
4/U1vDSPt8MsnkiTGU+ZNhrCkcb2tpOnfd/Xvz6eybI0PYcrpkKCSOVdVcHynE8Fd4Bc9zzGmIvg
crmZqyPRznbQjDwGBxhWP7KbtdziUkQGKkDJiSvIhuaxWL+YBwMZY6rzsB22PGyd9MZ26u3gZm64
W3toXljFWUiWxIkeHjilxaYnKwAS6sPA0lvMj63SSVbr7GtDLMJgKvD5iVEzxSEdoEkGNjR/XPlO
FwKFrpLHUmEXiqa/87YMJHWsQ9KxRNmCIHeVA2Dk3+YzFMJd4K6e3mUEBG007wYBB4jvYy/fTJJW
UrELTNkJdPsqCLMHLzPtbZfWv+XGOjQmVGJZAp6Zhwq8eCNYk5Ff1o8FP0AICkz0gOnfU7M+35dF
mEMpEZHyJ3kPT6Lc5A6SYygvXQP422CBvg+MlYfsu8OwHHRx4HIvaTLdjxVnqk/Fcd6Yvps6fuSK
TTE58/sZbsJx9Tgst8+fYec0BOwQZfnlGYQZZKjI/UEN/ywdvF/iRIXplL2on4ynmEOY3q0VRS4P
KMiKDHPGKyyORJGgeuyZIZJpqdEDFKYRrJRrkWX57P47q38PsjgUpaQiDBwxK+kw7PQdwr6nfI9u
wQF3e8f7Akf+hCfk9uNzsozMy0EX4WzMpdKbQgZNrpujdjCIzAgrrN5uy8ttOcy8wG9uGK0dBiXp
WMBAfwTaFmQPQXbIOC6pvoJhWWIT/h4Emuj/91stDkJld02JFCQ16uNcPfii7jtCZra1IHHfRohA
kZog7uZkN1P0n2cMfycKDRCOIO2AZdiRPVvXpBASjHwqb+u9dUw2yomcy8mcYGWmlz/d/xtq6Q1s
DnHZ+iYTVffevt2nezRpqKyupVzzer3NgRYzMhd7P0MkN1NrX3F0moafOkDJv2zIg49KHCAq8vFu
XBtrcQSCrFQjW7BNlPLYofUT+QMshi8fD/Iu05pnpANAEtaMp6KLcb4ZyxC5kQrFVkJli3YeepG0
l3NSSvquVBfpu1qO8n0G5a7m//NxWi6mzpuKXiLNJXXp+tFKod5JNdsjgVl0tB6Q0HWinYXsJj3m
fJftpbXX8qUlfTPin6b+m5PX1UU0yBL3gnk3usUu3UcePtvb+LpzsVpwW/TOt/LDupnDpZD5dtzF
tlHluFEtjBudSGT2s6p46a7UJlh7BVLEmlEnL3neyifYSuXBsGJSQy+G0aSIqjlkesG9EaMEJoGy
f1j5/O9/GZVkCnzkb3Tj1GX9wBu8OiJh6P8JEGNLe8JEwcsJr/Pj/A0UdKdWwuz7MWGJayp1KKGY
CPUviupR2aqRldUj7Y+K7C34bKmNv5LFv//SjEGDEcgORSi6kOfbOgtldH1bdXAC+7tkTsiKqgiM
roFl3+WiMwHaou9ItsMgrOD5MPmAbrlqdKOjCQ91oCFE9Kvwj2QkVxMtpyGXd1LVooswxLCwpFfV
5k5OkJn4+DNeulFI8GyyHnJyKhXnP0PXp6yTVMISHFgElCCaIYiM0i1gxRQhxI8He//5iBhvBpv/
/M0hGgBL+m3AYGWXbobkLgJa9PEIF1OpufRswe7jKy5TfBHUQhthuHBxNEd0UVEj3aLBuW9cbwP2
a65p/dBWqrAXk8a3gy7yt0LzAATT6HW0O2uPYRTRKNha1/m1vfeddNcfVl/UF/JkMjZAgwbt0Peb
tJziXEpyRhR774TczD69Dg7Iem9X+0nzXbEMtUCB5+mBrgZOd/7N+jyWajXBWyG5nhPE6YAMBn7g
M44uc1ZT0pXRlmG2GNvKzod5Xg/Ddu6WNT/ElpC+bZ77zZrJ+bIYOV9gb6a2LOvUoUzoHBCVU1HB
rJFYTjO0ix7qBMZU9lXXVjqP70p0y/Hmyb/Z/kpbwqWJEeKcu9fmDq0A2jHu4JB6bNK7xPkHlgKg
5LKjycUb+u0EF4e7z9Mk1yxDphYybJXtvJoxJl9KcYqfxSbbqDv1YCCL1f6wble7yJfycEPF7oV/
AQR7R2nxrEgbFXJTysm72tigKuvMaLfQMffzQ8p3EKATh7U3xvvwzUfldkAIAvTiO42tJrTxt01S
xSlQkLaQn45g4dtJ/fxfBJq34yzO/Ewg1HyFnQpt87a5Dqh/So/Kfvgd3oMJcxJq2Gtpz6XwCYiK
e2l+onI3ne+fSdK6Ss5I6yinbXPbO4zo6H48rYurZ8waGxrQHCC050OYautbTWEhJSdede/ZHh41
ZQ1xeXEM8gYaS5YJPHcxDcikcgn2lI1hqgeugx0aEt8tu1g5bu9XC7tBALKmisgHtYTFMCbek61Z
ZHT4jBK58EzK7vpRrJnzXYj9DEALhT6fSnlkWbGIotqqvQDuh65s2uSfg40Mme309qbfziSp9Yrq
hbmZqgl/fh50rnSef6ZEGZoKhvDkNPKroX0exbePt8E77Am1DyBaUIsssFvv+S2l5Y2Dnegj90t6
q4FbGiNUC6mfyjtA21fB3nhG2mwVyHlpXpDYgWTNhDtmdj4vXN+qKBxz4P3aNWztQV/xFbuQdQFq
BrfEXzIUjeVtVjeFbfchX0s+CdRot8kd5awNghM7xN+l/7wrM68j8H6VWrRAQGNZ0U+SLtaswBip
OPZu8HXuAr2i3fo9B5eaOWsX2vuTdT7aIiaV06gkuiXR/7HxVvLaOzSakSmV1upVlz7T21ktjlZO
NyTFAWYi29eVuwzSzgvWEeHT0IluXwWo9WXKgJNk7023iZQ2d43eFtu2rsyD3I8dFjCSNW7URopX
+tWXfhgkMFI/Pi2w9XmB3tywzaA2o5pZEzqIaNoliTzuAiEHK7vofd7AkeDpScJMWMG75XyUEie5
Emh+5zSpdKy8Z61+ogM8Nvu6R8Heb1deWpe+6sx+UXn1CEtZ4gkm3t86+h2I3XlPGip/VvvFKFbi
/oVUAdA9AF3CMS+6dytnez4KCvZsj/Il+oT/3q2y4Tnn6tVmOGHakhDKMtBf6Q/v+0qoeZ/yzSPT
r9EAdsI1WK4mvGNVRxaEPKHb3um7bBfvtb19Ctxgs1ZfvrCUM4KUdJY9or5ryYpwkmqpVkanye5s
/6upnspy//F83qc9M3vBFpBAcLNjoPPNoed5NNolC5lOd1n5AoUula7yamUU2nT8c87z8vNx5j9/
s9V7O8QbfepYNsWS6HDpdx5K2PYU3nao0mK0USI9rBRuNpaRo1eQBy2/+aKnY7410RJwIl17lir5
hIY3Wold9moq3n3OqVFHGQElVQDAy4H+ydlNHsooJaXbOKivMrwejU7QzUhxgkBG6OAXiKaM2YDm
eAnvO/jeK3WD+YG89yZUA2HV3885JvjyDnVs70oE1m2nVq5pzKrdtrlJBXySKh79LWHrqrXDXYqH
TRnFz0aHHI05O/v0R63zPmVImNtF4yDU4ba9QAHfO/hV4JgFoiShuvO1EiVa4HX5D/LAQ44aFY5i
h6xDURxLt6E92XV5tLzBafBG6vRZzZDsVGuvy+RkIytfhQcsobT6V2tHyBw9+IG30zAOQorHafAu
yTwEdhGiVrNT299mHhV7LWOK0q71r71ac6bwlzphTN2AlTHyB6/sr1trwrgELyIZTb3RJkVMCnsj
iupu0pSfHeL9TdOjRCtv/XrchP3XJHkyk9KZqLTCSNtEKI4rNKqQtZvEXYB8MGXDTT2blyHMmkVw
QCXh4Hj1Ite8NsNjjDoZsjhfGv1T1Ftg3u+zztsOAZKB9awb3h4xhSo3OTFsE7S1k6nlqzFClOp8
fEZ06T7WG5549vTctPDeEQbtlX4vT8WtJPV3o9w/Rbm9G0RyqnFn7YboLsRlxOzVPaIEThx1iAl+
M4thl2eNK3AykQYZQe7ExXBxhwCEi0rO5zrRtthtnFIF2nZy9COBMDrizlgkCH/4nKhoLZjBQ2NV
Xya0bcD63UTWa6yzCPosmV3dD/jAjLV0yuvfUtcegAL9lLv+qQv2yIHxvzAeROc5kVexS9GTTqpn
O6jv4vZRSjIcX9xEtj6jrHHo8Y4YshilGrSE0RaitLjB5Q7d+ey3l+Y/at5PUxBzhq2TJbpd631R
0fFBFXcf9slW65GjjNEqtKdv5nzL4XLif0Y2DL3M8iBNxU3S6K6ahtdS84hsKSLloj7aYb1rprLY
pPGAkPIRxj+2Hw9m+knSWnSe8MzQ9mr6M8/dsL7ObVYg+Y6p5N5KxOM4ZO6IGAiEqRslhJAvfU3M
T9asgti0u2EIN8iligZmphI5ll67uZ/u5UDZFMajhzD+mJ/KrsduGLMEDxstAzhz/sRdty/iQ4Pm
R0TFXQo2tc1fSOvmwZcsuxN1um+l8aVssYn2knk/45Nx0rNPcfBbn1u4DRYutn4KkOQ1u1M/YVvd
nFLU4I3YdKZ+gvX3sxzuoirD6afetTEQgMA+xMOryZPbG6v94MHUQ2C0h51E9X+LJInrW9pn5ESe
eKw/KwhDVsJHtafA1e2H4mE4AM82NTukawi5fbUr42EzYGVAhfDbVCg3peVvO2SKpbDZRbn5RYqV
WXhoI4KfZYG3kp/vqThszRpXLJFvkvpJ0YfHXEMiFFQSRTGjfW219mgFx9yLrvravE47bd/bKRJm
P8sAZ+Lekp5QhdvhFvllivHJxI0erqMwAXoOyLKNrcqYunQwZ1XWUgR3UZN8n6KXAdVOKb0qEvWX
5mNa43XbBrvKNjjgt+mI8lsDHEsZUASVsRMxPiN+eT+VsRMY9ZXN4erG8qRmz3H/qCMX22fSo1/U
pyr4YQTtzh7Frh9zDgX23ql6GwXVc9CeYg3zD95mrmLEI1Q+PHWIDKFPrLStyaX8ejP4ZXGNlWmN
B0ijb2rs0G7TXItaNzet4RrQT3LXiSq4ErEiH1tfzkDWmkX0VcdDBd1RhP+QArkqE/FVD0dUuVXc
EBDz+Rko7U2I+5SBvUWqeymuY/YX/JfdLrUe2lh7xOSu4y4z0M8tEFCQsXzW0qukb3eVsm/K6s7I
8u9lU5dOUL42kY0u2nUqx3vDuCrqJzPug40sDz+AIRPvrs2sv+LNvDGjxEZmHbm1bCxit6i9CAFo
W9kqqONulbhoN/A/oC6biLWngvBY/EriRtv4Znuf+crPWFc/+z225UI8+y2+eJb5JTcRWJ+wsYOC
h4B70KEfHSOqKOq9SE3KD0JS937bRadC5NiAlFP0M8wtHF1lJYWXIVXz3oL0DjKrj+Lfg6KPIAVF
RrBqNANxWFhZjpUj9db4qMYNra/fSjBjToUc91e0bsdsyw3bfDVRizmoodaiE1IAXSx69k6VI80T
2fSsQ6KgWaTmbqoroM5GgxhWYSQABiqcRQNNwe4G9ZFZErh0ZYSCsBDRpMPYlcYna0RgPa1H7ijP
q3a+no3o37fSzdCgWF7pibcHK+LtKqPHQ1tvpkNvyxXOWSGsW81G37zshvp36KOnno5qvi+jotpm
yHrglzoMN1ruY+tYZrJbh8J0OiRsHmM/xjqx7EO31OLu6BtFs4vREJzYfSq9RpI7Hr5ZOkjWXTyU
qNSkjtwFrto8dLtp6Px9aoT5dTnK4Y1AIvEF9ahfQddct8LEojUN+lMyoe/ve9twTA44DN5NoclV
27zmfnPd+bj7ItzG6XAnPdvTTcHnxe4gk5m/Igm/3cbewqsMd0JgrK0RXlMluh009HHVTsaBtDNr
R5FC6VMWTLEbNZ12xKxScj/OM+c88jz/O+sfLCulTZ4qeCv86R9cDzawdw27XRS7Pjd6sfLee59q
MhR4Tfj3Nm/mZaeHnFIzkBWl2hDlm6l+oEY6Sg+J+lXCijBceVxdnNebwRZFUk33gtaLSkTxs3sk
nyb1Oy7WCMlvRfvr4xV8/xiYp4WIkFBnmqpYFFHkIIsRiEpHx4ossolin8gNiuvl48fDvH+TzsPw
GJjrabTJFg+CglKNwNV8dEr1VKjf2/rl43/+5Wn8+5+/eAh4SIp10lCMjpSx62PlKrDiXcW19vEw
Fwpd5/NYLBfqrWps2MxDKbclPdDjH7QIMvy7qeJ1+LchsNromF9/77b5v1fvDwfgzTNnCjPNbBVG
NTH7+z4jkHxXcspXLM46V90W6Pp/PM/377ezaS4R73bLfdajpIai2e2ImEWQ4eT0S3RrPaO5kvrR
xBb73JCyodMmxqlaZ2Ysk60Bmi1ufWd9ThfPFM1aBbkO+PzLJzbV3nCahnx0ukxFeT0fGv0WGdj6
GnddvLIl1LEL05jWXvbvm1RUK+ANzILes6rV4mXvE55aba7Azi97HAaBcfQ7aa8e1rAVF7p+c7sP
BWiKlXTLl0o5Uj9D75GRdLb/h7Tz2rLUatLtEzEG3twC26b3lXXDKIv3LNzT96T+061MtM/eLbXu
pFJlJLBsxBffFMf/hAr8itYT44ZU0F7eW756QTVyajqosk1ShnQTs3qd9x11pbUAcs8AMahvyPQi
itv0CG/NhymlUR2LL2rYT8x01IsYkZFo5sa4lpCklU3KNhYzpMHfinlXczwKjQsf7VKM1bDETRVn
BtyisY66BjMYp3ANYLyen2MnlkSUkVh20wWssnItv8SHSZ2puaiUEogVQLG6DF7y1n49H+HElkW2
zKYETH7cJlv3OYIWxhGn7plzQtFBL652Q4ipspV4UjhcWfWPAErMP49IeXRxklgKpWtnoayeTez4
zNFzDJzCsXcOXFsNwlerhTNcC2UJPycHKYl/nA984otxMkWBQdGLLPO6zhHZWvJHqINEkauknWCq
BJjDSTf/NAw/3cZnaOnrooq/Wv5VJdIjB3NHr1Ga/TgMV8aQZgB+9PnCizyVo6eFecnRGYzxv0kw
i7RTssgg+zFjEYsMnoTBrTO6i9a52ZmPl6Q9f39/tC7QByMbZAbZqVcPFlpBSkURJQKuFfFvXRps
6F5pEx1Co3QunKT+PvCXWDSGKejqaM9enQWSEBMEpyaViwbMfJqstH7Rolm78KlOJnMVaiiUHHCz
p4v38+gvc0stJ215g3dL7x+dBFftjQS70dWfeoQQyJ3vAm/asRecHyQnn+9DYPVz4Co2RvJC4CZZ
HOODVIDmtLUsu7BFK0jM+EGr3XNpjMYVjR0Gj8bV1lJWg25GgTxCJ5/jbeXU8pVRFc9m3Kk3k2I+
6tBfNTW9E8ZQeFk02Nu6hy/IHecHH+e9UQ2cQfBed7O6+t1m47si7K9zkXxbLofQsrPiu2lHxl2l
D6Evh+qNHFqNH2TxnbVUF6LxJzoFlRQh2YQ5wFeYnIGjaVeYFH812+lRKWvfsQdUE7LxnkmklEab
bKFTzWQjNVCCEqnJwP7S42nTmxo1wpjLkiIByAL9LW36EktoI7AAzSaA9NJc1R9p2ui80mERU/Pu
tai0zm3l8DHDyMDvepCmYuwZu3WkkpKY5Fs1GKhGgHk1i0z3uhgL0gq/cp+mbxpAG/5WK2zM0FP4
a8XccVO0XlrD3heNfFNP9VU/OS9hTtuEPdFkk8rPZGQEV07qSyRdfs8CALip1Ah5C8PX5vJrlWTa
Lo8x/g0yaSBLl/fBgynMB0uuvpViBFIf+pOt5FiGzSAFu6o9cADJPThWwqec3mIorb2WdfOk1UN1
M2ciOo4aTuNKbJnXTanYT0ZlJBuM2O/1LnjIsXN9jUcz3+j4y29tczaPeJHqL0YqBiAATffgmG0H
JB5qmtdP5r2TyI8qjuoUTjPJr23nZ1ZoT1EvsLYu8QB3oubHXOXjTidj56ex9TvTya7qcjxvUq6V
x1QKcebkZeOQZ7kh78rvM9WGWE3+Oo0aHBHaAD6ypUVXsAgE6eKRmlhSXPd5Wm2M/3i6z0aCYND5
3ndGdkuJKXjqG779rgssMhjl+FxWefgYtjLNCXm5NaWx81H3HVqBnU66fDCpeRcduY2xMHE00apD
l2jU+gLzLekDyzULWlsBFrhBPGJQDXgxNO7Tpr4qC3zkh9S4U7C8RxUqRd9w/P059fG0F3X5Tejz
T5yTeTw84xLlRlWNXSeBnDOi1950vN5OU4AIwO3gtPxM6zp5qa3SfqojAqg9MKsOj2evMIxrbMO3
aT3ccnnsrqfGrCBpV+W9IUio15V2LchZsXlt6+RXhZ+w7Yy7XsqOmcBIZ7Ju5bYNbknO+ipm0I+R
DeQWQZ2rKcWVaWJUGzgHEg43mhHf6p19E3bipZRJxaQUALQ2/IGz4M9ZtvbYdWMepYewCKf6d2sY
oDudYodB6K4aFqQTpMC+29YGhvZpfyRLT+dakk6PXOE3xSg2cjjt0MofizylGyY81Fr/VFcLuLFW
yPR29kszi/u4MI9pyXGpj2tMv5r8JeJWHonme2WL76lKvjahTuHmebXVBajm2Lw1MHlOemkXqOLQ
T5JNGop0uUrWzk+qXvHlJKSPCeJjO5NKzFnJFfVeG+bHWm6BEmTKHobBe2iI7lhl/TMKNHImdulZ
QbYfzZ5/6e87ffRDw7rXSmiMlRx966LaS8v2qxElD4qqwjlqrzBd/IaP9DYNJj+b4J4X+iF0pm0x
2N+lMf/VNagADLXDmDry9SBbcAdRAcc9/5ZbHZ7fNabV2K2EbmRZsWspio+T9LEmL9dHTrBZcsc6
L77oNL8y5esuyfepiF9mJcGltaEHaM69piXTMhjSTdIOhzaPtnS3kNJSCEgPXKY+1CBEXEmWv7ed
1Xh6F8F2KOiVUONxF5bcCAunAl4xkbI2uDQ+w1Oy3KyRmPFZRK3AKFxRRfJOKPWbJaTHrmZ9kKOn
sZ4hTg2a68gi8e04vMPyepNp+q0md4cectXAAGkH4B5a2ZAWtOunMKTlRowm/YZgSQA4On43Ndsx
zY5jXn/P2oGUVgRM1xmbbcEH2ahjDhFVAIcdjV0ympuuEe9yHWDA3ci/B8dot7Y8xNcJCe59KWv9
z0wLNYX6fVq52NfCqQt2UkQ9cZJe6qy5guFHwWAoMXqUheR2tflUmfVjJdnXQi1f23j4MjLNisQ5
ztF03cnGQWs7CebMwndIAzKJRTA+BYmVQF+cpb0TDMWDLQhRqfNRGttfapPszF66h5ggIxszQRwI
sUljcG5V4XFPPkSF/NJgqAvdtGABQu6TRV5iDemt06bDba2r1Y0uTWjsjOa9ThDy12RtyShtmtbq
2DqS0FdnzKaL0Emuuzh0DmoVFS8g25qrfG6M44Sdtz70x7iTLa/J7cBLx2TwWz1ugLHUCmvbEBVb
pzdAojdDpZukN+MKfYWSgfMeFBvedxyq9GNrA/xu5c0pJ1idQfR7CKG02+1e6fK7VJYecXv/ZsTW
oSBPo4n5Vuudx2XSwsyCWVboSwmreVamVGNol/27OjbmRoSa7qPU+aFGOoW0CkKt2Ug15CDHrzTt
voTZnEbp61RM044EmzsnUPVEHsIGc+Y3ZYT6XUvtlSZjBBGY3Z5i4+8Yn++tVZs5u7CNUMW2lZ0i
z5ELwWP0VbNDbT/owZ51PtoLc4QzG6SbqQteRUXVxoqkpXiiZH4klK+trkNXkRrY76Z9bZTiNpiA
qVO9u0ltqjStXL5MhvngUHvahqa4teVcPcix+iNq4is90V8kTT5IFvNNAa9AZq459lENRFalZNM1
T1lUdr4ljaMnj+b3SLKpftqIXiwdoHc3gkqcNQAiJGQDXcaoQBfuKOd3slPdFrikkHAuWrcF++C2
Q30sJxTrQG1+atZ8UPJ0YwqHphNjvO9ZO1xdKZ5DGvHbgBJVEBZfRVofJgeyO/srB7dvvNWvXV/f
A5FkP0+/NVKDArfMwE4bReHGanDX9uX3QBpupTyVjnokNy67ReVx8wYR2U0bMuPvzZTTMDrau4gq
NCeOtyxKrpPefo2F/G5jx+7SQha4VaZPJLwNSJuVX8TN3diqL3Iav8pG/9CNwxvb9JWt1neNYh7N
ov+aKNqL7EzHWtLvjAK9/JwFr1lW3slhl3jYBdxJuVFv0Pm9lHlFKSVSKXQOCebv7XjEowAv4Ami
XJl1x7Ek3xEk4QZczk5RG+AUjlm4zQiBKhjiFzszW68xMPC3OvS0NXtKbVPum5DgUZ9kpk+NtB1t
47Utw6te036Ws3SXjyoGQ2advU5xUlCAMyFOB+Y78qyN1Wq1L4Rc7TjYHPUmvZGafqvEDuoUrEXC
GqODeH6L62FPg0a8g6Xl+Hpj3shGLfw5Mp5jSR6upt6ilSgAbofrluCzRzjVBLizJJjqb7suuZdb
PlE+7/uo6T0t7A8Vlg+uTuZR6Lq5KRLrvmnsn+qQ3eMy/6OhuuH1Zv06TGnCJpE+BmmzC2IZvm+Q
PA0t9QoLDPQc5e/sKb96RwWvQr8GQ+lYI+OCYqJwMDem6UCxAKGSriXuOKRHawEVdmP6I5WUr5SS
xSYp2Yvk6DdLzRe9Ri0vBu19GCeFXJ71oCpShwFNiVIg6n4rwil9oF+YPKCNSiSxCS2+EKAMvrth
uEmUDX4lF1/Iv9VuDBcy1dVXh0mYyJr+EI5K7Ul1eAhnmL5cVgYPv4HETwLY4FNOIYzGovSKIo/p
xjhZUL22tW2SB919S2uYWQVvbMbpNqrlwxwO0cvEpSDpJ9kv1PENxmzip22AHRFpBOakLHYthvPb
Pg/A3SvB8HWoQ/a5pr+XgjEHWF3CdVIC6SoR9nPbjNyJOEuJJnkIAOnObeg7hdG6HE8gUnMElgZ6
VYZBmHvmFnrIan6k1p641Pkf1DmPXCW1nlUpQqoLJSrP8lvbmmxvVuBrJq3FhpvR7aEjS90C92lh
M6XGr3IxAGnTkdba0cnJtUysydbBHBOSVVr3TdPhbYAb/jLHjM+h4ZpnyknujyVlknj4FZQxrjQp
xptNMbizE9zmdv5cz7UE0jzcmZUGZyYGsJGK/hDVzKBm+pVozSYdBSptboMxDhdUA6XHJu5eq9Tk
3NPot5E61H4jiisUWw9mMB6sWHsUYf+WW3oHLlt501LuxkC1Wl9EbPWlJs9EEkx2E/ytXPBidHDk
lKgGJbpqzOa6LYtvLAwRqoEpOgQClrhWJ76RhVd4mGD1nlfId/KXJE043dSFV1HGDwAfycAXrip9
4uv0yRt9M4cip2EpzIIbKyNhiVzP6mca6qit+XOvL1oYM98WTtIcGzb4bFkx9IxbUMD5aFc1FoIa
zjuo+nQsUi2EGO2Q3mVzyJvo1OcJcxS/mrO7NpLvAke81oBOg7Du3blU2bfyFgkNu+NhTBtOvLP8
TFp6Qs4TB/u5RwTMcADNbdONKhB/YNyuX82m3W2GFC8UNXLs21Iv9k5kbHocNxNQRpNR+eqIHCFv
Qxz/E06eSlEe47R8sOvpkTRm6g1Ngl4IveC1KjfaJkApvI+DQmZVZ4hB1JtfrLJ/AMTNr0CViMKy
qe7reSg2uZY1j8k45fy0WtmAXuG0IJzC7dTyazjFDxlzxuq6p77Wj01FbaIOr5KRNyllPXX2mfv+
WHGY6seYRNmYAbvCfAoJd7tPne47HKCfcIaybQy38ihUjpdNPHCKzzvKlOHPBo4I59/+iyjEXRe1
nLdJdL5YhRw8siqC6Lat7LkvautZl8z2mb2v35uq+KImY84do4koTzpLLV5+TkqNm77SoMWpw8dY
19rfqpmKqzmZzdsmFrkHwSox3aYwuSaUfZHQTKI6nFjpO7P2eSHX/Idcan/ICNwQPWajF3ZjsC3k
UfHnWeVWGcehedc4kn3fWwOo+W4hLEcUrKHJkbrThpy/Vz4llg2FytA7X9My5VimVKErq3wc0nAv
UFRy9czx3VbR7iTNxp7s/EUyNVgP9jwc5HSCrSOgusTU3d1MUjgNBdFQegl0sE3fmMpeSrLvsLID
1wysBq4O19GsZC9P+FW9ujXLK0uHARSJ2NlGg6Fu067nfNoGqmfVXKGCOKL/XJeUXWMIaYN3mMqv
Mt6qGszhzqQCzPHSnSPttmq0d7miPSxLb1QDaY9ZGT8H9jh7Xg6O5RUJjB96ld8YifQYVKXOfVie
jrxCwyvAirnSbOMBZNYsIE5ZKi5CHazilcreDJOwOHFq+l1nxXQsy0HxXMrjGHptnPeFa5oTi2A+
WfObDm4r2abCEgY3IJFicj2hS0CSNwGlTAysLYU5Rfdi1MEsBZkJiwl7oqHnstSayqG0h2kflxN7
qS4dxmqUKfQ694vqdPJiNc7flUAb7oO8sZgd9gKtg8XbxXTNejlX6K+RxK1o76BS+NJ1sOxc04r0
Gwek4LVcqibqCtS096RP1J2qiXavgZi/kjqo8ZHE5aUNMcWzknJylVANXwaV7I7azdwpwEfWP2Zh
Wy+mYHHmiYIdqLsAsI8V/ajkznoiTyNgfofoG62YnJOEssrlSgtZXRnKm8C0xbYNqh/CauZ7mR+1
63MSknIH3l3OQ/01lBaGfG+qL2Eg6ic1BAzVRyJ0YUqMG0Hz0/e2V/ldR6PU/Jbs11fd0LkzwGWi
N1B76JXuSrayNy2a5G1rBcWGRRpwQlEyPuv6rhDlw2wYjedkzCEhzfuwq68ggZHLsMZHved831p9
7BVObO/MxmS/rYX+HFPe6Xol2IxBph1D9T1BU1RMwzGw2qeg/YaS7jBE9U4tyW2NID+OjYn6SiQA
SEx9dN5yu6pvLSvPXFXiuAf40auaajgqKiZZRv8raSsaQzOMcY3qUPYteaSB6wnlnoPG1IXb9MVM
Mtsr4/4lD5HQhDr9Q1l+TRei7HdqXO6DrjLcUk7YkBwDcDTnBhSIyVPAqX4DfBKdfTeIa71LJD6u
jU252X9tIut7MKY/LRBBXju1b1TNafVqUVLOQfQd6GW85I8NJIiR9YUzgXmUWVsORs38hbVkIN7J
5ZdIMjBxbKPIr6T4PjBNdtge5ZWV0dqUqwNXVfkLMvHpaLVNsC/bbHAtxxKAwJzMQ3h2qLpg4Sti
yFTprd9qOQBrfbhfGBtOOn5TuvbGqIbAG+X01entp3ziaiVV5G0KAdYsDZCLTbO8w5z6e9LJuB1G
Cj1OonxrRik9hD0ZG1Oq5E0RgcaEKPegDd0r1q3+KLD1JBXxIndtDNS4QUOY6PQQNdwoMiRrC+zV
3JikCeVKjt1OnvaZ0Qx+U/TpHoUizcZZAAokyTalDhZPKRcnVD2kLi/Nv0ajAntH068bqP2m7JTW
1aQUl4CsyDdlZBScsmx/tvR9CR6OxG/3LaEL362F/WvsQsgi5ZMcwn7NmrcmlY1tWUvjbgj6I57e
FR+n4Vs7NKlmWNxIyOe8fBrU96zvG48cef2YKABcdYMd3QxrEJ6SPdzYsh6y7JXcGxOS3WDJywBZ
cBy3X7TYFn6mJdWNIjD1c+Mp5TxLN0HNEYA2Gq2exrscANJNqCPpD/E0v82dJqaDjJW4KcXvLGqv
YzX6EaAzdcdI+yJPWbWtNI6Gllkpmyp39AezSBpywfrUknHDFO6f1j5o80BVTksASg+qjp9rH/RN
dXVb01qSiU0d3df9r/M//2TFWaWODrgEg2TKsJ8D6IMEvzFugJtulC3owtarbFcePB07PmXTUSFr
Pa5IlzTzJ8QDfHualIGZ/GkO+BzWJote6p05I3W2fsmx8tg4hY8O8HuPlGswxeP5x/x7Oc7mIR3D
XMgXVNhXtas8jYa+EcrskcJpfpOh58QoB+VRcpiW50P9afBcV5E+1mxX/TJlXgicMhO0HtvqsPht
Lb53S/fe5c7Wk48F39yBJWrTAr36eKUehJlmsiCKhgqMFOyaDAvFwL4wCE+GseiOX3rSYCItf/6h
sp4kAoM9g/K90X7pAlRsHdqc8P38e/tTXfvbe8M7m3sM5XVctj5HWeBgyD0MxIV+sON2NX9PdzL+
yNZV7QW+eqD/3+duN7jIj11c017Gm8tktpOiDyAYqo10i5K0vhoppHbouZGiCf67l92QfDlgYehL
oRtz72BOaF7uF7tLiqRTb5jHphOHf8DdrZ69wKnRFC2iFg79Md0dusPB2/TOv+E/heD1G6ZfDI9y
wyKdoa+GS5QiPbUGVJNasVQynXAyD7VssZaOmQW5K1LC4SGYBfLcpjUlGBljbz5QFarv+X9T+OOA
BH+iRRwrvy6FrdwN3Wi/cocOnymwS1ujLtWvdVM4XJl6XLjYfoExqlh3d/NykG3lb9KSPzQghF6j
n46PgQO7SxttXjV1vENIGxQbUwfl2tWiUX61Bmc6jBmel/Cssy+pZmVeXpI7K0Fv4DkrQdNIu6Ei
lz8H0ktsWT29IL3NHacsh32uLaeQVM++6mrAfTPCt6QjBXdAyqDeTkCWtxYM0ffRmGKSyVF9UBFZ
vBazwaZ8/u0vFf9zL3+1kpMXS0YHeSrNj4vdH87mu8Vn+9LCekLogKBSXkzQ2CwdbP8+TyNNz0gs
JCi9DQu/P2uLqtnHcGIRrG+4b24vtWSfGLoUt5mxKhvIwlL6HI+uyIiaFu0MMTAb8q14IqS4SxTR
JbLQpUCr6nyncuWMJzwD0ppScyPYzJVaf6osJNjnP9XyilafCmd0mX90cvC4GX5+pMkxAydYmswh
kWxV2lXmrvnnS+rHEOaicvuwpGZpQkJb1ZgZuNKFPw0OGHZxyQ7khOqQIJquYYyKJFVdfRp1HsPc
GPk0XVRu44rMthXUOzOs7qSw3px/Z6fG3adgq88TsgCM6kiTt5X3W7t/Dwt5a4DkKOvrwL4N+h9F
/dLPEuf9t1AvLy1tJ7/YX0+6GvRZCnjcAGnmNdprkN6zTAG0/lcD8MPrXC3SWWH18hTxOkdl+EFN
6aaVOEW31vDl/Ks8OfxMHTtBBoD2N6+YTOcq3oe8SVP9qjfZAW75BTn0yQgf1F2rJwn1fnCcmggS
snPZ7u/jNL0+/xAntDSfBGSrU1DhBKQuOFh7pW5IXAYp/eEyVClY7cVkxHE+IpUrPZ4PenLAW5wn
MTBZFJSrDU7FWTo0E/palJC2DAUYEfD3qH6s0/TCgDv9Bv+KtFrNc22WKyckkhWNe2pED0VldheW
oZMLHvJajInQrRn2ao0YR6ks08GQvaAOt41mbxVp8BU73p1/aZfCrE488VA1owXm24vx2M2E2E4F
BNx03p4Pc/LbfHia1WIUtg5VaYsBIUzjV4adtWr9pF3jcRbl4XwkfVlq/rZ+fwi1Wooo8LZJnpJ+
G4esgaBNMfTezDmazKmmbTGR4GpbmOZOBy6Ns3+o3afDNfxzdXgIp9IrfpRp4+PBkALQrnpKf9aP
LI6DDR07Non2+d0RRYOug8bEKSR/Fc5Tsh1nG6qzI7orR1bDq0HtxLuem+KpE0Z9MPIIejOJdVfq
aNALssZ+rQxB/SjPFGRjdjsOhxzY+ZuEBuW1HzGfz52ivBK97Tyffz+nPjhyQW0xMwHFsVa/62FN
VaKVGbvJS65qnhp9K7E8Px/k1AT5GGQ1qiKMyaWCPZamaFzUFByT0J6dD3HpOVYjqo3n0ZBnQsS6
zEWfUhOKtGq8ZB90KcxqNEVANrWBOB5dTrizQ1iIpv8Fwe1SmOWFfjgRBF1LxibiafThG24mtC29
pfmlZetUEAxySX3h78Slf/XKmqmdnY5OdlJcnKMjizwLyv3+Eivi1OL/MczqlVHBg6bcszpW2obG
ETfubu32usqeS/p5neaCr8iph8KZB1N0ev3xuF4NNcMa6W+zUIMYUuaaTnpl29+D+lI7wKkoiz8O
xutIoo11FC2NunaOEiqs7dEo96FzN1+CFZ4K4SzXX3K92FOuczGtQWHZmCWMStJy22Y4ZFJh6p1L
sPMTNxGU5AbZHgjPsmat9hVMWPJY7mny4gS6b0m+I3hQ3hKjv0dpeLDq7KuUmzcQC+7Oz9dTR0SO
T2RgDJhbi2PK5yEeTXRZ0ClKHeSaijWtG9ajcSN8GX9w6mT789FOjMFPwVZDHYmmVHQJpzUl4cKJ
fqbUr3vD4VjADE5fZFXZnA94YsVbWOtchhRFBRO6OhKIjkSnScunVyUvXagsbaEXFrwTEchgLfxk
TGxke50h0dHOpo2tkiFBszsOr+FFm8I/XjirrfNTiNWxzcro1SQdOXtUyc0/1qUjXCgkQXfZI9DY
i1ioE2MRxzmUEAYWzLy91VXLxFcdXy0yWDoWd5R7NsN2McH/N7fij3GM1ZinyFUpSBvnP5Y5io8m
N/AWX3B1i2cY+fef58fCiZlMOJPtFS84y1wTKdj8Gi7phMORFZCQ8NUc1+V/91R4GmHfQpoYLsvn
CeU0PR1MOc3QxhNFHi/dRHfjQ3noPPXqMuzi5Oj7EGw1oapYx4Z+JD83qc96XHoTsvLzb+3EEfGP
RdN/P85620gnWrGkJRc9xv7cjq4zLEKMFOeBS6FOPgyQApZBDCJoGvr85kKplklA84GU6j1Vr6dL
3a2nfz6NJhh+L+nEZYB82M3jEW0jGvHJE6Xu55mgjNY8nH9bp5ZTehj+uh8sv8OHGENM33e63LjV
XYG/d7ENDvLgViDO8q1Dj8SF9e3EmCYcVMOlAQpA+Gqw6VVmltgkyV7YPxa26afK7aD+q7wI3SxL
I4sqU1r8/ExNIObaRI3rqV3n6slI1fLOoMR3/tWdepQ/+x8t74hK1l9nlvqGFytkb5CPxbBLpZ2m
HM6HOFVYAaLMHvv/YqxW0ikaFGxJ68Umsdlm182h2Ebb4Jqm9015MDANveRReHI8kORYygGLyb2z
iliaepYKucd1FcJeSLZ2h4HFLnpc3OKi4785D9Erw1YEcBOu0mqyUkRXYgy3uEVkaGXQPtUIHu1/
0U5N/+VfUVZjnJIsY1wnipwd8XoI2n2rfDv/pU4Ohg8hVkMOnJCGVQLne2natjMwO+neUesLI+7E
0vbpOVbfZpCF3pctQXLpOmgyT6aULHqEXeWFvMulp1mlQIa87TIrWgJpzxkeN2jtMRa78DSXgqyO
OlFZ6hatPxg6Vj3qjQ0KI0/E2/Pf5cQB7tMrWy3RsVG0Zgy42ItCvBgyDH6eI5m6w08TVkmJl8v5
cBeeaX1CGHU7EEXecf/SnIM2OvdJaNIfru3Ph1ne/+qA9fGpjNUqGqInDKdFuq7MvzBA98qk38uk
EUXQ+aLvLljXXXoo9fNyinIuRfjDO9Tk2w6NdzK+6Fa4Of9Il4KsVoI5tLJYXR5p5qpn6TndL5Ci
8Hf7v4VZLQWpHEVymTPorMm6QxE8jN0T7bj/xyjLw37YVFPaeYokI4rMLJ2ZOQXqcNQXF8L82WLO
jYPVgpBXcUrrBWbzCwNvOZCqO+TJpmvlXmn62TbwpVeOWn6/m94K4JK5Vzx2O7G1jv/G3ZbqwF8r
4LqBtA+FpNTLB7RBfOVB6hlV6w7Jv1o1/so7/YFDfHi1SWYVodkzGKfwwQkNN8X2iXTK+VFy8gZj
cYXmUEfr7d+cMVIVVJ7V1stJf7GWjjF2UA/zbvbMbbpF93R/Id4yhVYfkp5iUioqdxiN48TnARP2
+myZdYuPia9s0b7t4gfT/w+Lufp18cS/zKW/RUPZyEFY5h62Preyz1JUtXi6NthkB6z0rH0GJbkn
432zcLb+FxXx0yGpJcJXwa57/YB1NeciRJZJXX7aLH7P4965DW/+c1FrZfcSgdU6+UY5+v13wNXu
kjgd2YOadsoEaNXvMLAktPq2ikpxhs9o4yoxVL8M2oqEy16n3I8h2mu3HAIlAsde9JFbl1O/nYwk
WKzvtBYhbhUM9CdY8LkcuaZTGqfYq+U288I+Fj11TdjcG1Vve3Ia2PdlHFkbDGXzvYbRmGuIub8a
qxlvolC2bzuZ1j9RjnjxlqPtjVo536lO7aBWy6R3pSmSTWu2Gv1rRhLtLG3CjTsv4NPnaevp6XLC
cMZoB9E0vdersk+YCHK8n6A5/W6MMbx3xnDcBWnd71psgEnFj+VjGZrVS5c26WaOgnAbG+VTYZaw
BLRUx/bJmK4LYYvNYBgyyrx5eJHDROwHbc4fkBHab5JlYzVlOv2Q0iQYZPgLtnGr71q+LnJrpO2z
SFP10mQ8+SlRHOjc7LmfaqvJYcTVNEo58iU8fjgHH2jS3dC+oWAS3nny1b+4okAitmQ4QFy+zbVQ
JbemNqkSwo3ybVlug+Aoz4/n5/upi93HEKt12zKHii4tzLCc0thnIb2wen3pYncpxuqtMYzarFNi
XEC2orxqfi6uqWBINpJF4y7mz39cfi9s4ifOJThaoyJaEo8OBsOfl7HZLgtNikj8TIheyUF5UWy4
nYmFlVV55TS551/jKZ3Np3irST40lpJK9XIBv0O1p6EDJf2Te53bRZ76o+xd2V+4PPqFyuefHOp6
Af34nKtTpUYTk1xVE+/2i/rbfJg2kVd7+Q7nztTrjjjTAkWhC9YrduqFkfP/eWS8Q2xNQ4BjLgvt
h/0PGIfixPKIMuPJPNLPCJxuxE5GfFkYYKwCfvh0yXfoxBmat/xXyNWZKbHqINEEfjI10Ezqe1/V
Rhxzudiymi5+YzeWJl24+J44DX4KuTpAjabVOUGFiYKcxE9lNh96dPR2Kt7PD6BLYVbzUOpsVSRg
BDmz0OQ7d27VsjOYkX8+zKlL9afHWc2LFt+7sQ15g/pNh8HqEUrPTYYthCdvS4yiLpltn46HFz8b
GrYreAB9HiRFOOWiUZgXSeO331oGZ7pTn8w74/eSfr14nji1QOO/8j/hlj//MCatQCKrg/qdY+i0
WaAfgY8CfdgWj+qeTtPh0rQ/HQ/QwB+YAgWIz/G0jDuWwiv1wgIrXrssad0wJ4HhsEWTbkKvnVfa
ek+nOq6XVSsd6gDTi6TNp33CRtJcWPVOrLR4O2HqQzWCfUNefd0J95lIK6fBC6zitZ6NnVZAITs/
hE6MVFZVBxYYSRIom6tp35rDqGLLOHpmjrVYyAmqdNwec+F/EcaQ0fpYtimTevr8ZuVxMgItWHx1
U83VhUwD7tvSN3A+yvJ9Vssn6bK/oqwWlHwug9ruUVvncV7eNt3S5lCMzWsX4Y5Y5nQ/DZlFh2tn
TT8SQZ/o+fDLrF6FZ/X8n+GzvqSn+EjFbBygmgKdbpXgecaN2lV6UOJIYC98uOXjnwu2mopzEqoi
T0h4V/nWFHsaO3jWzK0kSjzD8/kHuxRrmTcf5uEY5I4N3xs+FCYmh3jhvc6GgMgVzo6fjxkaTbXV
pX+eHjDQ25rKktKlavVfpJ3pctxIsqWfCGbYl79AriRFitoo6Q9MalVh33c8/XzButOVCWISV5ru
NmvrkrU8I+Dh4eF+/JzFChtn7Jtg6EWwoXCchLteYcLyD7gEr6ws1mZLTItIAj6cG62btPDzBpNb
0a+/vYXrofNiNYsTAFk1k0s8x0ibpn1wXx0luPTd5Fw/xnfMhGyhBFfONYz2vJspVSucucVRKPMS
sTq9hTgtOQ3QC8dM9KpJc7i9qi0r4s8vHIMuLIojqti88lyThmUM8NTWuFGVWj1XF2tZ3KaMzAHi
tbm0YYJ+nyjNLgi/z5K6V4t5w9JKxL3atUXEbZM4NsaC9Yzt14jhKWdjv7ZWssgrfWvgBTjwVfKO
2Xbt+9B/GB2U0et5I96uREI4yzTVNkAaO7CYXX+YOIjUUmox1A4v6Zy4k/Mx6mNv6PZtc5B6Cin8
w9u+sCKfiSoizyik3zWRqC9uT/RWIyUe2Dw/PmWP4Dnjc/oJdN0uROTYQA9kB6mpQ7vMtY7/G6zv
WlMD0QCQvoqYGNGtxRELuHfsaWBsQzzmpJeYMlVPVDwkZ1FfmU4qG7ClO7kWGgUU39HQdtXRfrre
6GiQ80LuA1pCXbJ3GCEfm1PeQMgoaztIMm5vsfhqy5h/aWwRq+RM0yBhAD2dTN25ab6GNVBj9VMc
PVZSuWv6dMNd16ZFELqEoQNADnMPy3dXIZU0cTsMjgce4dquOsY/TWTMUyLXn2C1wQ/QjxaoDyjc
Fv6jh3HbJmVOvA+g5QmfSc33jb1FWvjKErzYRHr5cGZqNpp58BZefzE1LBnNLHNGss7aIdv7Z+Uo
HeEJ+n3FeVAQV5YWMRgAX8f0N5Zqim+vep073pB38iHf58dw48SvhGKTT0WiKLA50EFdL4syjK6n
PrNRjCP/ssI68PIm35W+U+x/2wkvDS0BOqqVaPSI4KOejEfVYADwW1Cfkv5roAky/g2PXwnIGHNY
DgNSoN4Xx6v0Y7u1Zh5SSncs9Scp+YMC6ZWBxZEqlTyJUqOAHS2SYV4cW8qwxWzutK7lKtP6d1Dw
FEzYFNkZ2G76hSncxDPRM7gflSbe0O9auR5I81HZYWIBjoplQQqmqaIueYF4QzO/m88zGrMTlPbM
Em5kqivbKupQaHfxX+j2LO7tgmo3VeFg9tT8ryY8QaG5dRmsLUUTzNkwaKOstuRjzDqduqHfA/54
in4INJX5vkaowaseTKGVuhtO5uwO9/oWleZKPGZq77WCAboFNNz1MTDTaWBwH36azv6YKz/N8lMn
o1FivgfJurGJa0vUxRrBU6m2tTxxWVk7QRvxplGcpzxnROiznR0mfeNcr30qrjKqMiahH2LX6wW1
jt6WU2r0cAkl0CPVvWu3WwLiK9mCBbEkQ2W4nsPnurYRZHE4JrNKx7Sfs+/G0DACXQZ1oLpjUasI
ofSa+tUZtOhnl088QWOUaH4/87r6CWIbLjJJKKjGRM/n3uv9d315kruvt6PWWueFBgGwe5l2EtjS
ZXzsmiArdDgcRC0B4dmTwomuDt0OsY9Dd+qc+01l1jUHQWketAhi85aydJBRIUPzLd7WglUAcisb
tjCbCbLY2QIMrVoSevacNdBqy8bLNPpMH4fG4DWq/gMizGOYly85s8gW1EW3N3LlnmFsi+6HTeF8
RbsKGQBHMHJ5UAcgCWMPtlsWWu1GjrERm1ctgcXUZVSJVTDB1y7Rt0qYNA7nC5Y0OT6Gxb0SbHjd
WrQACafqBCnwuUvHjyZlGuaCYW7Fv/PNZhdrmdt2P2X5w4ww6u2NWzvIl7YWHq7WAK4MDVuaf7Ca
h3yzeCxO6SKx4d7/dzGLoK4YzaxmBfs1HhDUQfzipD1W/7GeuwdBGg8GZusWWQsbXMwkHEx/E6MW
oanOeCp3Oq2wFOJFSSqOmp99HqMs8ny5fx8UDeqT9U/H2LK75u0W9HOWcHhQcgvHSHpIfyKTvMqw
INDQz5BA7CUhoTN+uP3J1jzwwtByDq7QxzIZoGvzpoKJB7uPYNRMhmA6jTCRbDUd1vzj0tji5kIe
qKmGkG5i2KUzvEaUIIp6K6N/HZ9YOsmllUW+41SIgMAJN3rRl/EJtZXpQ/DjH9lhBDzRAobyxsu/
pI/z3jzI7nbDdu3EMUZNdkMDDBa1xbdTZ3PK1RohQUV+z2UCFZXqFcOzwoiJl/nqvHHo1toaVzXU
xaFICiYZzWgc8JUzw/u2+izv00PhJXD3uJkRQUiyo9nnBpvU9avf86J6K7z44kbLzRySwZYcS67u
p/jRgP74tneuGKBSDSqdtNiGYHuxNPrMFM4UZPes9i5v35dbufGK98OJwUwBTwqmY5fB0XGywQob
LpVChu7Tt4yDqSFWNWa/H+eRaNBUHQ1U9S1PQJOa4QyT5wDVq2lAqBLG7hSoj3JhHn5/w+BUA99P
VQS5zMUJG6EIzcye9LpVE7Bt0K1l40ZOuPZNaOAhxyC+PHfK9UfXyjKBLxKm57av3SLq3Kj++NuL
4IpXwAULygFIB64toAGUloUd8FU0VM+SgCW0Wv/8/2dk4budZadObPPpW+ez0v4Y+y0pCRFmFmEI
wnsqk68fgrf49Sq6bmxsp9EGT2UW5D6NwbmacfmTblaxL4kb+LT53FiwUsdFwwtoburPdZ1Lx1CT
rC1U1VpuePVrxFe9OKpJm6bBqPkQ/e8ggEPKPn3yv7UnMo9jus/5Mbvb2/v/MCikC8jYrDeDBeSo
sQLxFvlaZiahN/tF+60bB+btUCZ5bKrGepSSKL+XFLV9l8pOKGj0oI0uQ7iJJid9YkwRKMXtX7Xi
uw7sDvgU5WINYY3rXRhAcShyTbtp4ppraqjZNHV/28TKze28HnKmUF6H169NtHGqdxSt8CspOOkd
x2MiMw6pvZQbrfS1xZgUQ6hcUQB/w5TRSxA4NCEOpsyJ14C9QaTsD9ZiU62S4TIAybU46pDkOpIe
qgC5up+h/DBIZ+pXbtyXGyFlJctyqGpS/qAURzxe2CGgSFOQkxf8Q80glGJ1ROz/BKCNHeQTqD9w
rSxf7E2dzIrT8vn7g0bzPz4Yj0I94VUFdzrVxsayVhoizJioYpIcmCwVxkUmUhVG7rdppXh66QUn
gT/XHplbfZ64j6PD1pFbgTRijvooIt90YRjEu3Y9MECTTz+ZZLUYfxRFmRwoYt9XYVPs8iz6FIF5
dPVsoo+R1+/rAYlYXiU/MjNQfzLQZN8VPcVd5DIiGLvgJfT7jhGADo6zqKy+Vo0c3zWK9cPJeMKa
vtLuxzmdfmgqyMU/OKbsGxVujpB4rl8vJI2cHCV5BuTk5A4aRQRltvqYKxc/hQYKAng3IwLLNrje
KE6s10SnRDmW5Wmw/57QfLh9elZK2diwCTPEGsYZFl4NIVnVQmpFah30MKUMcXpfRnUmqMwBKKJQ
stPN1Ed6wu83zu1aAfjKtPhpF9E+q5yybwqIZnztDgHMkxENbo9Wrmo/a9aXSrI8ffw5ZluVqRWH
t6nPWpYQiCLsLwfkJlurZ0cB35c+2Efk/47+eIy89IsYKVPiTVWvtbhxaW5xhytZF7dSY4NOdI7Z
8F1OP84IY6DN7ummve/tb2n25fY3XYMvXa1w8VE7h1ZBW/dca/txN3xoz87HaQ8rHss0P1IjUDzt
CyjQJ+nThmFxeJfpxOVaF59UQn9Ck1SKZP1B/1uwWv2nv8sfyetP27RWq5c3IyU20ZKk9Q0dUhHP
DRRMuC4fGVSrXNpHo0fLcZeV2vipHSIEaBSzgNovyLtzZxv6X6Wd+19kZlv/kwDih/1BK/KtlGrt
br38WYvvXekoFFVqJjZfOVinxgslT4wkIEGGAPNe2xtQYd7nn7WtSL4WLlT2gu6abPIaXwQkSDEl
KWzx6xx9FXl02yjZGVvj9Ku7zjScaOuZjK8ug5IW6JMWWrhz5byHxNcdCp8k5cM0vFdjaPzRHynC
fUW7qJ46N28hKEDa+Q/cjMeWDucBYl6mtlhpPUeOVhmEXuBWu/qsnZIjSrW7eZ/ug8MfNHSu0rHF
a0XKpKjKhVJNWFkzYzLm1zBT+p9a42/F4rUPeJn4idN1ERArwLlz27O1SSz1u1FTR7Bqg+6mAUDl
jS18m5eR9dJyoAbA/Qoj07UteZ7GahAVt3bXv6baso3WFfKK5/ldDxv4zn6sNroqK13Ma5uL9RV5
rXSW0K0T6b3q5bvgLjhaR3XHmNuGLRHhrgPRtamFh8D9q1BUpDo61x3j/sHgPEiTpuyaSNXRDlCg
5B3G6vcz92urYtMvPmCiFFAGC7jq7DzFqLgM59tf7a2D8Pfzcn6dWlAoNlz//b7VopELqByqfliq
fxnJXTD8um3ilStyuXNMI5PRkBQwHbEoDA05zG11TBSpNcT+3PoMBnUnS670UnhAZZC+zD41n7Qv
6T7+3m2UgVeuZgrapPCQFFLS5i14vcA+6XzI7Oka8fjZ59+Ul+SzvpMP2n40ve3K0Np2UqYFp0D3
jQx4cQZ0SKTtqmU7SW4eu8y4Q3oO1hVtq7q96viXhhaOD0SsyKSYR5B+7B/EcIQPRNuNziLjSH6/
HcYeXqxq4frKmFeg6W2UIfLueVYCpEbyR3+EaF/LZe+2t6xFkUtbC4ePjCmHRZe3lzzau96cdlW9
kSVuWVi4vFxpY4NyzOSlPhJA+nFINnhBVtAq7BeEHUDbbEHntvACI6QZZ0YJgOtgD3yEqkO8y+dd
7417tEtUQqEgk7y9b+secWF04RFtZkijbwDoyJnsCgO3UZh2GL5Vzge05EPe/X3zwRrR1U3+6IjR
byb/ZaiZvP/6iKENHk4RY/Nkv9ZXdT8Dp0fgaXIDBgaC3VaLYO2IQbcCUybQ1rdymzIz1JMKUNHT
JPvRyLRnLSp2VphtsWC9TbJFvw3mWyraGu6/yHjLzHbmQKa8rEPCp8hHv/9ml98nWOcjwKfS+IhC
yB98QjHqxFETRDnLIfQxgn+lFb37ZprJQlKqVfAj+aW6900HIXbtFMzaZ5jOIRjT+sMQzd82fsHa
2YCQVzYZYaMwvETQDIwrMVee0H9xh/28S/ZqfGwtlxa1S5rJVNMhSDey29f27PJ6IG2gXgamQEdT
6dp9kP/rp6hx4K3dDXvdM04WehYvE2LjaEC8iz6Pp+h7cNdDB0Izz6td/T76SJcjsN082SU7+SHe
S6TFu9tbsepmF79q8e4oE6E3D+m3ByzuzgnDl2mSDlW6NTm0kvziZhd2FvfTkE8RHB3CzY7GV4nZ
eemRQsSw812ZyYzmJd2IE+tf+P/uNgRv17sdKo1aBRb2Crv5mcwINg7+59tbt2rCglQFJkFwS8vw
l2UI+sC5w3XRIX4C4Ym11RBd/TjAAWkrgCgzXif5LrKiNjb8qPW51P38S5T9J1D/HuuNRawGcWpy
/7WxuPSYnI8SR+tHz3qypz2Txe25YkpBd61nWM7zea+fgHe6t7duNVe6tCr29mJlWdFFqSbSFTq9
lOqCu9jfOV6wR2DC8axjeB/e6R/So/HJz9zN597qHWLZ3E62aD7RGrq2bo5FNSlBKGCW/nH8FN1N
g5umrmDklk9Nub+92JUIS9pJtxDdaSLtMveMc5tv6BDuxsO/HDzyaWvWZMVZFAUJXtAGCjMEmvjz
iy0dBwlGeoQgvFyvHmPkdBBo+upI6cfbq3l93yzi2JWdxSu9nKtASjvsqK8suCUqYGOoQ3eW5CWc
CzMSiu148NO5Ppf+iEJUXaMTmvffitjJzmgTPEroVriq39q7Qq5Dt0BydtfJiA9M8OkfCkVCUiey
N+cNVjeIUh11R8iDKEdfbxACdNOcjiStkPonD5Am6UfFGZVjOKSbj0SR+rzZpH9tvVbwLj5G1SJ5
g5bK9IrVEXmriWjVmfEDKImjrWrnWnAFsMxNakLRytNjcYa7LERWjUFiikfBScCG0Yco//4fMm1E
JNxuC5z/tlTjiFI04DENqCan6HovKzWnSqbiBLrZPPe16qaOs1fKX80WmeJK+xtLumAcRSjUBkN5
bQnBwNixI9YWa55DIErPxiGzPDF90COzebbuADe+/4PDxHyYqE/D4gi8crGjOrKItZ2zvixC87cO
vTH62g/Pt4/SikMy64NgtoAKMyW22MQsqa2wrEPqXeN3fVS9YdRQiNggLFmJPnQgBa7bIdtiEut6
/xR9opybkBGnZxHZ29P0Ksm9tWFr94hgxcH5HChdqItf27HbSRsl2L29NG/3RowyXiI9IpxdgCe3
vTCr96bsH6RI9ZyOst7UPPLk9xAvuAMsslWjWXHPqx+zuF6aabIRL+TH6MdxF3rhe1HCRcpKP7zA
au3hMWdkNrZwxSsJAXNoChtgCyjWMtBLTlrMPSItEJbmbhV/kZ2ftx1GJGOLqMJlBVCJ8QD4zZb9
zaJp1SqSGiTCS7ZakKz2XySG1r8mwTCjNUJdb2Yu/V3azCiM3ba9sjhILJBcR76bgu8Sq2GHAfSf
vqgZQ7+nU+na8NOVw3D19y+uFXP25TyBiB7F54wXVYYmVNSVFneCbW8s5W2xhPcUDxCecZw8GOQW
MQV6RmhIHHAnzkdS8X18sPbReYAoMdlt87otF6arlILoQhkgYPloSxCgz/B+YRlAsATFcKw9KdoL
COwNj1+e8oURZ5HulqaRWUYf0oy6Gx+aY3uvHaeH7Rzjzc5hh86d8gp+ggV/CQjN0pobuw/oED6L
nROHChGeh8BjunozS1y63MLYEqePKNWohrLfeVU7HCXImVWE9G579ZtUcGljEYMhHR/nOWRB9YzU
YTr1OyTj7pK29mwJbO0wQydlnDltL7nMwFGgxR9v/4L1RZKG4pBgsJd4m0Ky9VDPMmoXjmsh6F5o
2e62BWUZDf9Z478mFm88rbV6s1Cghpbzx2Q+m8/zjlLNAV3w6CV5UOHhQXaDNvBuS3Zj1TBFDMUx
gPm8GWeSgyAf5IIPKKleYElHC0lRDZXdOd9w/9VNvDAk/vwi3ZoMqRh7wcM0ojTX8phREJa+vYvi
nryMva+b6KgmlzXwfIhvrk3kdR2n/YAJSAndvnoxp+kwZ+/GNv2gzcGGW67EDLozaDvAVguaZVlf
BWAS6H4FY1CR78suQu9056Qfbi9oZc+4rWhgQDnDzJK22DNZngrU2kmH0Z6rGGmbw2hjFasWyDoo
loHJeDNZFttzAtE2ULJ5+pgJybx2A3e35tk4Fph4CIL4Jst2lp53lTGYyPEiiGXKR/1OhwDF3oXZ
3oyofqs7RN0pRCa7LXa+Nyk37sBYP4VPZsssQMviC154XN10lVxK6SvZkoGweS8/J7GxL4sRSVdk
tx3P1t7JcBk08sGWULyc97/9+a5+gDh7Fz9gNNG3LHRqnhHkPDbwoFzdOFRra8Qz4HkReJO3CKQk
D+cSOFXrJV9Qx3pEtH1v7TPgI568EyXPTQCP9uaMcafICpEQVB1uuchV877QkyzKFcZkEQbS92Xu
ChgPc3vH+ktDjN4kaHh70Eij6IeKCRjBLrzIBBSnioMOpT3KRI921HpOdm8Fv9tXQCRXFipSChFK
e8vwhDhPnsZ+oXgd4+3JYO5mqFji/qCWm2BhdWUHL00tQr0JMXgXzTncTg/SRzG05O+gET0k7xHI
2sRnvA3vrIsQwlwlw7JvYARWaPp008FYBsP3uXgqKopG8jtnPP6up9Nm4B0G2FJwgy8zT61p8qYN
0562DKKTSLyjEqhuEQS8wdSIj8TwJpVCcmvzTXdeMfIW1UM41Y0s/lAa1lfHRjhpXyL72jCxFMiK
m6BBvjU1tOaAF2aXjAtl2wwzUzVIpduTy0L3BXCrRt0ScFlJ3FieGE5VWSA4h0W8yppGHhwUfilI
6BRf9tEdoMId8h3Ga/fC3IhOK7EDe9wugsmWvuuyS57MPZJXsHR5cGRO4GYOIlm0PPlpcqj6qhCp
+Vsm13z/0qT484uICKvLMFUoNzMWCzHZ+Cs+9KceHpnxWM5uuxk63t5uOAsk4XSE4B954zC51iSN
VJUKTE6IOlYmaFa/qU+3fX/liMEbIbj+xXQbFZ7rNcV5q8mt4/TeNCpIy7eadSfZcuB1aq2VXmQF
+o/bBtcc5cIi5AvXFp1GnVChhimDGU7aFMy+5y4Ma968LxAk3+7nrRyAK3uLvMr2tQQWEOyJtohC
K8aS3eqz/b7aCehydGgqbpqtxPTtc8m5MrpwlaBCTjOwhn8QqcqpPRnM89fHrQttzUX4buRv0O3J
cFVf76VfmkozZBGlUvjftO/RNmPBis9zbwEpIgVhFHwZG50x6iOzwoJ+FDi1+EAXS2e83bkT7F7V
Vvd1bUFcLyhWAzGAoGARRcw2TBQ1hhLbt/qTrVTPUrPFs7Pm8ZcmxJ9fnGKzmnSrFI2isk9LV7PT
z5Kd/pIV6QCdWbf7A2+HRV5VGUcQNbLFF0IbfSqngncz2K+zwM375/w+dZ1jcZB2W+2c1d1jpleU
HRBOXT4hgqbNEssh2TClj3n70/7dQVuuMMTUeH/IRCbBYXG9dU2jj7ZvEOPVML6r5r9VP9qIsWuH
VbRtZeRAaE0vuSpT31SQ6eARVM2Mbkza9JzW8dmUgo3v8iqddv3aIlsSNEgUZ2gcLq8PYpDUK8Cu
vUzN7uxxeAdRdeSh1Q6W7MUO7if1L7U/FcMLxfudNLLksQJH/NDLd7MVfxyho1Q67YDEt9N9K0Oe
u5TEb/vO2tcE/cKP4z9v6zooH2aFLCmdV8cZFEYRvfKN4L+22xcWlkWd0Q8bINi8AkNFZyBy/lab
04mPszFosGZGXNFMMDGo+mZKKh5SFCRaYJfl8JLo9ykSvYqzNeq1cqxVkmDg2ADzGe9dhPmyZdYn
LBlQSdRwOMSx2h6irM12Np1ABK2DLTLcNXuKYxN5EZSBimBxFnQ7NDO/k8AeduV+KN7zikPIeTpI
qrLR2F/xA/XSkvjzi4AVoLChJRkUa0UKS017bremiNeuZPJrcDYUf5n7WgJPJiWZs0kuKO4+dbWb
fBiO4S6hBuwJ7nl1s5H4ppRPHLmyJxzmYkVtNyhlOGNPEN3PO8WtjuVL941+fbejeM6s+djtbx+m
tc/FaxrVVGTzGIxd5DmONc9BX6AJizSoq0ffY+ljpO0zGBZu21nxdaiL/2tHW2Q34iKFFlOj5ZL0
BgpgFhjRpjx0ZrRxdsVDaxHArgwt/B1lbTjpVKor0RwwntE/aXK+q+bwWKj13sjVfTMaG2tbSWow
SVlCPDHFfMX1Z0vbdNBUgXFUi3pnxr+y8hOiZ6PyKWzvq/zJ2DzTq45yaXFxV6u1kziS1ohHhX9M
0l39UTjmcKBl5s7vuv/NFMzaaQN36DB4ywUBgOd6kbUiJYFfZwR8hAtcoMxf5sz5ddtJVg8c1Uqw
6GLIgTHFayOSU5slWPTOk60u+BZZuXlSe7P9EqqJ/3c8+T0y8ZLvTQ39iczy5/M45/WXQsmtF6Mt
t0Ln2luKq5YxVtxTzE8tPqw+zlbQGDFVLojXnEN8kLz5sTv0Aqp037nBy+3lv610UkyjIGiJVjmc
qQtzWlBEPikROFap30fxu6b62rcfZKdxpa3QtvY1AYJRTaUnrxCDrzc6K5ETczRWpvnHsP/RNluS
WGtrYURRPOtp97CaawNV5GQGlJODN3Yu8ROEG6XvcGfujMyFr9m16136KLhh/xdTFqux5sK2yN0v
wmg0tBwQGSR1fI7+zgQgODlVXn+qoJ6v/4ZL7Fty2GrDvtYLlnHHEEeDoi7+smxt1YwgWVLMkFhu
9DVqsI5R7uKkkO4sp815CAfB33OpdB+CnsEr+PGhpMgU302ToHkprKRziUvvg7GEArKPocOfgdvO
fWKfGBhOzhFkm3e+JkFU7rfqLs/TkfaubhO2m/CxDpCdrA0t9KKBTC0oZPmMjut9b42GV+dGUnpS
qZq/Cl+2Hnw5Y2qpHJO48VrFZFBPsvxkb3d+dmc2ZXGS07EPXKa4CgqoaqS4uj5ou0Ef7HdpYgZf
9SHLbOas5eEpcBL5ru1mlhU7fNnb50Fdu5wuvVTE+osPqZV1WxhJgxBiaxw0JsnL9lOTJ+8r7TAz
qhGovyrUJzNpBNQCigjGzDj/OGc//P7vcPpYRo+BViM2u3cCC3nen9p8atpvlbYzJEQJ5K1G7Zrb
Xf7axVVac+vMTqnxtlVOk/RXqz9vqsas3TT/moA37npDlDpoKeJSdheqYv88n80DZL372xu/GvjA
Z4o2hcLxXeK0eAiOMy/rFpim8+QfdU87xU/RO+NYP/o/pc2qwNqdjWARUGaC/ts6rZSUGuOcPf17
CeCy8r7qP6rhKR2/p9lLN324vbi10HdpbOFUUa9B1yURZZNGOTqTeg9XwUZmuhb84B0VvH70KMD3
Xn+mVEEmK5VLlHfUvwjpBxO2+8HnPpvc1tnSfFq9NFEqgjcRfSQi0OLacDJRvJ0iXrfvkAGsmS2K
Pqf3ukMtQgwXSRt4gbX9s3VLRHUo8N5kO0rvz6gH8LGS0DqV3fjQ9e3G/q2YoBuhWhQGmCgHc369
fxpsp5oZ+vSvWuVT3RtgFQ1zPt/2gzUnxwo9dcG6QNKxcIRqrAeagGHvtQfnyTikh+RdcDRw8vAk
n6DF3XjtrQQzDXSgIP16hXIswkOU9U0/6ST3Rf6+6Qz4CfO9X3w37I3vs9JZdyCqoAqM85HTL/lb
h5grqlYZhwGD8+DchzAH9jBoNu+zTWmutQ/Fy/K15gEZwWsAvwjQo8q1MtUO+aZ5yNPKbeStkeW1
XRMsexoQZgGuXLqCbg+TrRadF47q0WqsXWzmbmBKB0FRteEQ4lgurnAmowUhEcKD5GELWzZDVirw
lNYLe5qJoUoiHR/1MUHVu3uokiPYlc51Gv+7n+toZmxRdK51Qljhf1OIJXbR7tRMciSVC2T2vzvN
8GtAac9tjRQYup0eBt66rua3kKCST035uKXd8wbyJ96fnGr6f0Qv/r1w0dYKMr9I+QGkbbvi0aSr
O54gbYtABqenaWffS2ft18aur3xhelVCDJyik8VxvD7sWTTlkj3TT40ftE/5gwmOprqrvPBAEcpk
HjMCNVZ68eet87jiu1d2F8e/qKwCrTe+dha/s4vPYbrF27xuwGHMHpZoFHQW7mS0Cfw0udXC+fhu
jr8GQ7jlsOpbh6X7DmstTCewOyyLdcpIfPTVFgjL2T5qu/lkP5g0ef4hJdpMClaOx5U18WsuDns2
T1KeCWvy0T6KMZz8PjtrAJD+BLolYAUAtwXdHs2ehSPmVhe2Uo0GmzU9ZsOpUAM3sJ43HG99Pf81
sqzyyVaolnqBEdFwUXYVPej/EZmMDsXLbWOrvvDvgpZVuCDPkBIzSKgC41NiTm5IUXXDgsj9bkUv
8RMuPk9hTFkbpSGYn8DJz7mdt0e7jIpTG1UUZZO+yZ6M0VHuADcMbhXWsmsbafq1LBvrQxRU5l3h
p92uVIr2bBmS8jj1OSS6iVY+ZIxyfGhhjDrMdtR5caPnZ6mpYeLMSudcBWhyxo38d2FUFWS4Uqc/
JnDoKyHdv5AuzXcwQcFd1g3qYYa817VteTr4k+rcT/Pk/JKKLvXqILHOnaJBUZLkW29R4S2LnRGz
9vCFMHoAfGRxECNf0WcdBXvxHjwpbvR9/Bj/MkEy2zsGkWrX/1q77Ts/cMtnpBq2vstb41CGgDI2
eAi/JWYdbMWnglyjQdYeOj/3wlLe3f7yK9nzlYVFIJvnsbTakKhtjd0dwpz5jtbpaaqsg1xHnxq7
OqeNvrGnK2+dK5uLA1pOchYWNnQNkeGcrX64S2VEelPteHtpK3fDpRl98d7Rm1yHFAsz1mT/ZefO
IQEZXnbBuTecD7dNraVNAG4Eq60MHBBA4PX56Qt4K0FGt0DY5J01DMgnW9/6UHW1PjjNeP6uyc2K
PbWOWRJ+5gm+sdi1hPTqFyxOMPjHSI+cV2VVwTMa7UH2fxBNRTEdk3r9t40VrwQloh/k6nDo8FpZ
NhXBMqcxauwiAPa78r2gtH7V7aE34AJb8YLD1vjRmtuQWkEVBNBIRN7rPdaSIpkNX1SbjQ9S7Liz
ecim/2wsa+VWFKnvf40Ip7oIhGDkW6OU/PZ1WbQWIUR0pT0QmWO+z3J3q/Kz+tlQtidHpaHJdbVI
YOKygR9WI98WQyB9/eS8hDuJYqx+yA669SSftkYH1158NAP/tbg48cPMGEgMwxmgY/nv8Tyfeheu
lglpKYEG3urZr300gEa8y3X6RyBKr/ezNNVRK03x0eIPkvNNgqm76Ddlhde+2qWVhfP7aZUAB647
oOH/EL/IZzExoKKWBbPDRlBeK6CDkPp3TQtHHGKtbpjbAuFsuOW5PMSUz50f07fhEJ4y0k0Eyd7f
dsu1w3ZpcemVudQFljrQF0s+O+GTZm38/avx69LAwg15uaQdQ9KEZKV5rEfFGwcaSbl8F3TtzjLT
e3KQgz00u0lNmOnJN9KptVANGhQctU6zkdfatZcwZBt3xdRRUR6qneb456AyPgx6fZqdzTnmNY+k
Ig86h2c7vI8is7s44epcxJ0zUB8QmZvkNp6jeMwU+6hEDMjIlc/Iqif2bwuF8zwCDmdyyqGHYzp8
cexMyZAMdRTtwNL2In1+LhTXCqbf1K4RVgzQdmCQ+RfDZdeLS1CR6oOKF2/tz7s08xnT+yyRnNx2
x7W3nmj5AZ9yAPixmmszbRQnraZR/egPfbg3DtGd46lP6qd/UvrphTf9bitUrhXJUVkXkheQBRrM
d10bHRHt7WfTbIENV9P7LK4Qw5KVLNmPVsTMXuoodbMrlMz3XUjgkYc1kQyUwCJoU3qXjaODzqJG
JEryMblXBebS6xu1P4RmPqRQAthyfYC3SpVQlemcwDXCuDmhPBSdu0jp+jv+f+17e0jad1kQNqd5
sBze11Ozq/WydyXfUrys9YeT7UjtvePXthuENfxyTS3vM9mkkOJUwV/FlNouHKHDwRws5bkxzWOt
DOB+krAvxdTVuJ8La/polMUku3pQTQ++FEc/1ViSDnU8hp6WR8kWk8taALgqXyximlSWQwZsjtff
XXCyTsGeasFxeNDv/xctlpVojS2KMqBrgYosux0VSW0Y1nXvSffm0To07/LWfW1Ti9qZdQ5+3vbW
leBJeQmPoSZIXVBbnLw6zSXLrHhK+xNQRslBdnOrQb1mAqUIxkFgl9QUR6z4Iqb0ox8Mkglm3lEC
Vw5/1eHX22tYCVpAPP41sLhG896Ogl4GJWkF/eTaSX7grfXZzLQNO1sLEX9+sRClKSuwQRzsso7f
aXF4brItXsmVWH+1lIWn6YmmJWUKGk2fnRMQQteQlaekOaXK4faeba1lcWm2qdN1SNB13iR/77Oj
aW/E2pW/HxA6c1WyiLgA4K/3SkX/04wCoKRJxcvQKM+6vSVDspaskVwz1Qx1MA5sLmwUdqFZ9ahD
DwS2nmkJjguFmtLVzVO/F2JGW1FWHIblc/fS4OKwlEZnDkkAOnzQKd3pz3L8PpS/Jan4Hz/aaIO2
asUX6CJTujMUodexJBVOIDO24wnww2B81eraDQ3ZlYaTY3257Qpr+ygGTUhCBQCSQ3r9rVJDrerU
IelVj85/LO4rxFRcq4YFBoO/TcEtbuFLawvPG7tmLPoea9Yk/ZSlu0iSfz+mXVlY+IUyZFoNhp9e
Xhx5xnhukw0Dq0kuUgswzMogLd8wJQ9NoGiDREgLUQ4qvfKs7ZJn873auVW9q0IyJaiCDn9S8IBm
RUBvaZ/YS7AlOCJVZ0yA5o1dxw+WluVgBNtmd9sdVpzcZN6ZjiGtdoC4i90DAVn4eUW1q6Ps85zZ
ae5RECdhSPJkX7aRdG8xuDV0FXQMty2/losW5+vK9OJ8dRD7S1lGRScbgnPZWYfMKXctE5JZ86vr
okOXPxi9+CfqLtM1r5868DJ5ASfy5ElIHSuJvPOTwTXrOx8tt4RSYBCSrYoJ7elFQzk+M37qyiOq
El7aPWk1nAL+X2r8zYrzXerkG2+htQN8uZOLnCyRozCPax1a/Ux91PT2IS2VZ0k2vknpFtnmyhV4
uXP2opyTqVObhxUFh7x5l/nfdcaK/A+3v84agBUMBp1XRLoEgYF6HSYmuXayegYa1cK+gF5LiB7w
N16UXpl46UHaVzv1YP2oj7WrfqSy4rUC6771Qhd7tnCRqx+xuOszc8h7Q+FHiD59/n9Iu7LmWG1t
/YuoYhAIXoEebbdnb9sv1B4BMUkMAvHr74dz70mbpkxy7kOSqiS1VwtNS2t9w/Yv4eV1EtVamNlV
H0Veo3iNs7cdITaX3cmi8YV51WV7au6d5EGwNajbtK2+GtjsEHZZ47acQT3NLZJ7ko7XDu2vIs+6
6mxnnyT6yqNyYcF8+o6zUxgUHW6mU97H+yutOoBeSNa0uJfS5qnmBwGuqQcFkunnBdOkRe91A97N
7FA/8W10gPiiXz2Vx3Ve9eJwzkLNTo5CZGQgGo5G2Ecf9aR5STkN475faZ+vhZnt6IY7la4kRmRl
KAsluxQvoThZq+UtnBvn321em20aeLsaDKLflWI86JRzlMP41MDltdGLp6939dJCR/EcrnuQeICe
xmxEkHVIk9HFbTwJmUO7GkLmDoQI7cPXYRbSQSjqA2ADdim4s/NcJsEb0csNDS1BJ4HySMfjoOiG
lZtr6eX9KcpsUcN4s/NaDWaXf9lJlY/GNfs1HRL1hvGTBvJNtx/XcL5rQ5utclJrXpcUBDT3HNJ9
xUPkrny7pe71p2HNFjdXPKeVyfT/7bLEqF7jgYxZWiP3LC3v81maLYahjAaiBMx9bYLnNA7ZHEj2
rFjZRIvnwlmYeTe+UjwdatnDIN1Mb2XB95Xz2qcno3su0nhnluXOzgIiH3V9DcCxtLPOI8/KW2Vu
4eCr0JlGMQOCzAm4YAw6akZgWIcWUHBnm23N8tCTQ/Ht/7UBPnLws7djV7IqYjkieyMlLxYp6EYy
m6y8upZS+fOl8lFRPwsTVcrSAHdEpWJXHj46yXwDOF4Tyk250Q5et7I2F1cMbAmmVHjiWsxXTG0P
PM9RdspN7DKa++CcniJSrDyFFnMPcAaR+1LU1i6eKMRE6a7gcHQt8633M/9VvmnfsmOyzQDAmYh8
djA8609w86k35qsKIbYVrunRLl3QJgAzwPWC8HSRfasCNWZD4Qjj4wt1fhj8CDXHq7p8qMVaFWB5
h5zFmqVacddpBUhjICsc073twYYhC0TlTyeYsndrzP9pkuapx/nIZjlVXcQyo3UJ+MGxPTQ7ue+3
INvt1j7g8jmGZxOQ2AAvX8A29J4OblpZqFFuGeSLogMU6H1+Iqt0j8VVCSL3hN6A7cK80KtnUImP
NTQclTZG+9gy26PBS9S4qMxWDrPF0//vUHOog2nFheYIbICyumnj7KC58UqE5T19FmJ2aEFi30y7
FgkHtrW7mxiR8U18bd7qWzuA++TaJTr9cRerARjvCSFioCYwu89aj/etk2OWbF+G1UOxkfsW+gj5
Q35cW3jLK+Is1uxmQ2EVfWGBu7NLvg3NlT6cEnF0LLW1u2cxDLuOVWFirxzFi8v9LOjszOqrITYL
oL0Cz/sJYhBwNuD8b3Mj617c3PrGpGEcBwmRtAbp+P/z687JHq5VuFXL8HUnbnB/KrftfnJzAZtr
n6wsnMXLDnQfHTBjYM/mHIuKloN0eyYDU9tgn/i1G4UmvLYj291+fbkt77e/I83yLs9JWi8X2G92
D/4B/AzkdYsGwtdBlnYa8LY4+yfvzgtiheplVxKJwrjn/nLMx652VgIsrYvzALPF2PS1rLIOAcyd
e8yONY7BiUG9VkRcmhYQ+HAGQmuQYmo+v4rgTlTIpMK0lFLcoYNx49rpIR7MX3Hc0ZWKymJGfB5s
NjO1sguQUcEZbDagdCbc114nnSQJRnX54voQm24d3wQm9+u5WiqQweMejCbU++HAPu8jqpzZgzFt
bHYwgyQw1Y6RvRs2KBEUMOLA+2kDk6G1Atk0Q/Oj6zzq7NocWSpNbqRYIvYmB8mfWge983w3OubD
rjfXBjndixfhgK+crhhoaM+TrabqxjIbsOz7owyt7V/KJOlHPtLu4tD4L/rQ0Gn6O960Q86SuzZS
wox0DG/KXZ1pGidm/BiAqHBT9ytL5yLdgYoM4CvoJEIPCHf17JSs0tppVdXi0iSVX3Jv2w1R6PTt
o4dSSJntVhbMxa2DCw4arOgBg+Q96aJ8HlsyKDVKB9Rj5UB52Ix85sQicJDuEZ0GRcJeBq6/9hrp
/GQsAq0SK7/g4niZ/YDZ2kkbIlOKZ2ogBwIF+xdurlw7iwEgmIcBfqgPzfZ9NLAurzVUpev8Lepu
KrFWbryUjsIQJt1NAOFBIQF89fM3FIXX99zIp02XnaoH8Zd2vRtmHZr3E9JphH7CN3ipb76evIWR
QUsJi2WSar0EKNDBLAUg3qhzJt/Nfk/5v2+pT5h7qPJAqQ+cwQv8eAQ5o6JVyFCT6/F1qvsNcHlx
r+13Cts1dowBv//3sJlZzNlu65Kugd46igllzTYMp2cz5JAF5j4176P+1qt/W8ab6/0qjBbH2cpq
vLgkPoKDNoyLYhINmO2+1ExLFk05yui0V0Zlnoq2BwqwM/0mq9Y+79L8TRo6oBvgH2DZfV430DOT
GUmQwxqlbe/N1oPNhnC6lSEtRjHQYQJfHtIUczVVoyBUVdPbu4x/FrTx4/rx62V4eengoyHPAU9n
YpYDFPp5HE3lkkEmjQoK//V/hV629KHZartiGz9WK2/S1XCz7dakOmuVV6uPRDlufBJILagCDxfA
sKm432b/oHt2+TScDXK6lM4uATuyRKQcRJ0K4PI23mhB9NgdzH1/tXadro5wtgVkzJmdaEhWzXdY
EIUN8ECy9bOgC3UYpoNiul7IvcxYPsaHkgJaUChlzJkS1ojhJUOrAmyr0kUVAw1J6N+Zhg9nyhEI
Ibz262CdKbe0PEHQ+L+4HwCbs+9aD6XMjWnxxI2xkSCGpPkKspdiZj6lC59HNheYzkaemXGPkelU
wtcOrILklJd71tx13ZpuykVGPos1X5tEF2kECYygZ9GNKNoTmKpvndDWUqC1OLPVyDNomrgtvtr0
WKRJCMw/0MqQt+vC0vFFhB6yeFzvhF6+iafxwRQIVG5Aii+OLM0VitkK+WWO1oIFQb14Z8H4Aipc
UIgN2revT5alUUJPD3J3cMm6BI7BOkWJFK6vgTRtSB/I+KpOxAgUQPrwdaDLBzHGdRZpXk4o8zwd
oeM09fHkNSvLvZFbt2XpkYCR7Ffkmftab67boYTSqSpXhrm0Bc6Dz85PPbU1Lm0sGt70/tCNvr32
9ln+kNDVg86SbgLM+PnwwkdM4JarARxq2ps6u806c+PSf10E/fiI0OdEj5KAdTb9irOtbPbN0NgR
9MGnRTmJfYz7yayK7iZxATtcmbJpK823tYsGCohIBoDsxuz2pJHCsRJjKep5OJVnktt0BxMd29e3
kJncrpKFLl4dGN1ZvA8z+bPRZekI3FtSTdSkcSsBUXah7+TdKBhj8Z1zala+5tKUnYebLYrBzhxa
T8Pr662W3wj6HVgV/+tvuLTwQAuAEjfeGvDRnt51Z0MinRPDxwcLz4VWD38z2jUKz+J5ATsglJDB
P4C+x+w8jNLGidvEHoP2VYb21thb4OF/qH46V+t3ydI2pqhVu1CiRaXzQgHZKOHEU8Vs0kmwYfs4
SYhYO/16vWOzkCeCnAZiJdhcQAzS2YYiOcmoENBYVhzpRsnz343evhtedMVNdvh6lpY+Ilp3sEkF
uBXiou4s2FgjKS2jGk/Cm/TBgoklujT++GdSyi6DNWz8JfgfAlTn0abr9GxRgExe2EAODiBfKzhx
edv4HnWsDR6AHyoh+1JbWYULKx1y5nD/AtoKSKi5nmRrdbqdwegjyDr+UBndu26O29qMV9jKH9C3
2YHxKc7sM5qCDQ1ti78KrJrvoK7rS+jrRsFA/b+6UNjIsZ+RA6xi1gD6CyvGQ1EG1G9sBuyI2WdN
BfHyfMQj0c6HDnr0yeB7UcNvbE2MB+nJYmXVLOztT/Fme5u2ejoUNuLpKfVxkwPLI/71EQUaPh7W
YMxDgg4V/88rBVxNUUkXiCWUpN5JYWyzhp3qUq3kb5cjAdMNtRCEgBzARU2rT/s4Fha8EJiS+p5E
ebuPSLam8jVdF59XB5RqwB2a5DEXVL50FMRTu4PWxbCtD91u6l3T4z9wFp/O7VkcB3Lc6MdPHFr4
kHz+aF3uGhXhALMWWXRjkGFbQsmsj7t9n9JvZmSWAS9jSICYdqDcJBBCfvv6OLlciEBsQiEACMcP
tsgsdWwcmWVdBpX4NqrYKYtEFLKEqmtBmXmTE6G3wdcBF84vRIS6AkpoODEvgPkmyGUynnTpB4gO
TfWzTHtIgxaaQ3zX5Dfk37+rP8ebfWIp5cR7h5Jfqo5ppzajV+y/HtLCkgStHhZJ1MW5BT+Zz5OY
SPjsiR5HFk3dmyYjx6p8+m8i4HqBRhv4q/NWGtwB47h3M6AbxNalL/CtXDl1Fx58JsbwnwjzlBcO
o5EBwzwcEPcynPSdU+GP7R39qFnxHVB5TgXdSmtlYAt39Oe4s283mZ1Lu0lxdQ4G/ZYOmhX0lFUn
sH0NbOwK7Vbi3ZsVcw7IjAGMF111//XHnQ6m2R6E7QSkuvGAgfbkPFFlbW7hmmtg7RgTv8hfmP0a
JTs+3Cr37b+IhIt7kgKYZnK22QwBo0ekK00wOBk6NFjrL0SokHgMhOU1KNvlRYovC52xqf06OQHN
zmO4OY2k0qMm0GNQgBPmwyLQl97L10NaizLbXVZDxqEDiSVAkWKnl9pOlPUxzdnKFlsKM9XcIcEB
Oa+LrKDvgfdOC0B9qVtYsHzQSYglK0LqNtrKVbm0HM5DzRIDkMz0Mp2UvUx14PRoi3sCeaWKfde8
P19/u6VzY/KvQIERKffFuQHCnJUbo2yQNt7R9i5do6wtVI7gC0dxI2NRQ+Zcn01Omsgx7RpA2Ox6
U1c+/HtDFrowxgyH2h82/wxZvpAymuC+4nJGfgNH03kGZ4y9MttJ5g0EWFcdJkIAlOU2aji5jzBw
/QeufwuX2KeIsylzjdHQBgbcYZKUd5bH77JOXA2R5w+Fu/t6zpZWB2oDU0ceeJuL26uLMktjAxjb
Td/uGuAChzeR0Y0h2c5x+MpSnOZnfjI5EDp3DTzLpsRqfrG0mhaPMIFwFbkrSPLe28Wpi9CNSb2j
crvrLi83X49vIS/G7BG8zlDxXijyFxCuENDEhf3Dn/jF/Zg7wnxjr22an9qN+bM+wS4UN8GaOOBS
YLzUwPCEnScQD/M7zkrajgqPoksCtvYYlqFM/alrCWW7bz8dv0g2Kizgu6HTlbtvYRtOdp4gRiHb
Qz4++8qlAna2j1EOscm+tqhfqlU16IU0z5s2BdID+HdDv/7zRA6aXtaqQghgiYLkrdwWuxQ1VONl
vem7sGYQCqrgKMnBPXnu1giarGoYsERBTRo/1V5HG8VwL7DlQwd/wC5/XVkvC1/vU7zZ3us7T1Q1
RTpXw7V+8v8piK8FOaqAkT/ssrDfr8HQLu8CfESUG1FUAlEGOKbPH9OQpJKadMGkVneOccWqu2Gt
onq5y5FlUcP5UBTG034WomxFHWntJDyTWq+jSfwIaoVNT7dmaoeDlCtNjMtv+Dnc7Jw2bITTPYSz
BRQPNeFH3spJspB1WziuwJKB7DWaP/NFbkPRgnGJLNhrds4OdNgNysTWrfc+Na4ZQHTh1+viowD2
+eyalJ5QT4LWBNR355jE0TRRI03Ad59QwJCTco/JnRlwWCcgyUoB4/eLIoj8AoYNyU2NA8VZe+FP
1aSLXwDK9qS4Bze2eQ+jGmG53mc4ycRGwbs+CcY9VLsh9WSG7H6tpro83r+jzTsXFD5z/ZBBrVnB
vsEnvOPhOKJ+EDuRPzJYBSU/c9FvLes599LbuLz1ZO+7WvKS2O/KcY768OqCwkboNYn5Pu9+fD0f
Cwn+1MRExXeqhl1CzPW603tV2l0w3LZhtOsg9WyNP6aH18TRc4xNqvsW/JNXDteFY/1T3LnXWtYk
RsUNAr6KTq57Tum2td360R01uE9BS/TXmMohzBqLbkmrUB+u9Oyb0bbQxVJVaRph39iOnwiibTLi
iZc81atneF6v8hiXNiFFVjxp86LwNM+Xi8RNdD4Btf7yi8C1A/9uWJmo8KTDS9qtVoUnLtMWfJqz
iLNtrzlVDP1asD8NAQEjSKDo1o2Kng2hb7+efG9pJ0yKJAD+myA1zI4znsd0aKehkZ08GPsarhTW
Jtk0K8cYFtJloInFDCwk5NVAWpsF6vsm5WmMQiiYfy2BppXbHMdhjHZFIn+ZmgdhDfeKcTRQRjNP
b3KrfsqM9qfX19k255buo6J+L3VWBiTtivsK2j+hHjtx4DBASDXSPLo9v2Oj+9uw6++ZBnZunPyx
sujJSRQI9FA6dKI7yKM44eDR/DBk4+AXDQzi4mHjmpEWuFH+1JIGJ1FR35ZWu6laPRRxete4Fpyu
al90WejU3AxMzAigxgcGGcxAOgZITi3LHlu366+92Gu2zNEyOHIm5WGos/eUZmIzuTEDM9O92aK5
JVo5+pmlUr+G1JSfUfe3JnkWdlX/J+ncb7Xd7zheGGzUqA8V79Inkt5ze6w2qYA7O2DyddC2sfbI
Iw6oESlEAPqJvKmkFVZ186wZ9kZr3E1Knf045LeumbeHvoSObJdWaH5gkvy8z65ywfK93dXPvBlv
o758jO0u8WvUBNFb6m+l4YWD5X2Lay+MOb3JdPyVa3uuj987Tdl+rmnHts/fIwnDMea6xV0qeOO3
NWDYsHBCmtG0j3DeRsXAKF/TWt6XzdhuCXSrt2Mb0Y3WUuPKpoD0jJ3z4EBTwncsHm3NvBA3XgKq
uAt7jjvKVLEp83bYKWLcUA5DvzLTE183QQzseAVcuSlfWzt+dtykQCvEK/eYjqOZakloRC60DeDr
3XUQx5BdtZEZPzUVDOjw8DcPok0C20O3poC4IEvS1zYvj6qofyVK1AcMj+xHTvew3EHzVMC4IxFA
aRKoE/qFoNRXtAfovSl/eXb/7hAFBZxaQQ0BMiyHvM6fC03GYZ24ut9bHQngAZPvdFP9ydryd9c2
ZTggoQiQiN4nUS0hesH6UDAQpjXYF1zHsZn4qC29S2bc28oF1Y1AXaxmcDhiubNtWKVtooiAPtCw
l6iq7xRHg7zuDkOPVwg4h6HLHQJ/s9p4ZJYoAJ6iiW9Z3Z+io/ZdZWrfZT1uWKs9aLFWBI4L4erW
isYranF/TNmvpjLHXduqP2hn2GghR1AblvgRwLXC1nbsXxmDQxvPfo2mftCc9CmtkmMMdLzs0HJr
xb6GrUqSZj/ruL6XlRf5nELLUsJis7O0HGk1Mvc+h4toY76nA5qbjPLMN8bI9TMvL/zaMIsdKjXv
baQdgPy/Lkhz1Q1j42fOIHyPcuXXRflm8fFoq8zySTOGHvM2uYPHSQOiuRv/ru1o4yj5bVD0Zez4
cyusH7UXvcBM6ufXh+pCGgo6HbJQoHrxepinFxaToIgpgT6MaHyrwpHV3et6+a+r6pPiEkTCgLmC
EuI82TVB1GomAl+QmC+aPOos9/FQWrmkFy4iGNUAtIP3CaRvPyBtZ02eguS9TDiGkrgwqzGGvV5G
28QwkYvy96+/2lIegsaz7dDJkgH9sumuOovFaYpeWTUA9/0YP+g7yLOD/mOzYJK2cbbYbdV2XeJp
4QKcUjNkoqjpo8E5I+ayLmOa7XaADmR580qUdE4W0/Swi9IyxSY3+k3EKzfUx8IJiqqxVlufSzfj
+S+Y/vvZsC2lqdiO1CTa1W+s6/RIDh2MqJxtcvRW+FVLqeikLYzWu4cnPICxn2NhEjvU2HELNxsX
fgl4k1XP/TPfAskJpaRAovDDAB71sSknFZzuh1qVmp0+6Cz3xk+YQBQw7Ib0xOxVCP+Lwcp7/IQe
xUfIszOS7yNa4aZ4j7tdHFm+TtMwjuXKSl6oJ1vgJ7kUVtLIrKD8/3nsqC0MXHo4aeHVBslQyDQd
vN0k9rbGmlhYUnBNAVUTrSjbInNsdW8mhajiFN/Uo813rmndNo6LOqhkrfxROPHGIdIIkedox77N
nLev99HClv1A16F9iHbYBeXLGcWI6hvWk9FDK1ivMgj6NvdJ492UVMmVns3CUfchTAHlQBuOdHNI
H1F9Z5YGZhMi+0GiwfcjCiuyZiW4HGUqj+CoAyx/NnV2GUVOMq2ZzLof0qeR3yXWt6+/2tIzGCP5
T4z5K82FgRWzPXy2FtUKfTOBc71Ts/V27S46rb0JV6PNNn2m97Lsa4xo2KYP3a7YWTeuH31oD67j
BJcW5PnQzM8rn9mtgtsRgrFDezCu0p2N04X/e+IETpTzMLMeRqe7WVIgvQvM5qFM7hpjOxr3FNpI
KzO1cIJYeLWjeoDi56XnfeoZVSZzxMHbPYC/xQ0c2+G7q1+tzdLisjsLNDuqBN4eJHWwJBo3AsR9
H0FZxlO7r4ezODlnQWZHMpQM0AOo0X8fPTVee16dPZvMgxunTFAbiUjNjy2uf8sXzILuNY2ctfNq
4Xn76XvOHpsFmPm9sPE9ve7o8BvT+feJyqc/f7Z7a5sw2tv4jAPTNj2jEzngFkShlQ+5lD+cx5lf
5ejCplgtiBO9xw8OJC8EIPYTtAcZ+4MK6wZ+tGvQ+sXD9u/Zm6sbU96PRjodtnHJob9GjhG1rgp7
3DFtVa5hLdZsGzuxbESqY54EPJ/9aDf5FEOxy72rUTib/NSrLblSV97T1wt0+aw6G+NsX3MiCmDD
Qc9sNkM4ibOi6k98G8j+Giya9MfX4ab1PssPPs3itFrP0qG8dYVTGviiXSavmBI3uho3uRaF1Oq+
U6GvkXZWNvncekgvE89hH4UJIKj7U30oUYi0bkBaxhctwvp3uVvFba/N5Oxg0WUvKG8xk+67d6te
wPiCbCoBB5xsjd2AuP/Exmqp3oZjE67oLnIviBTN7pxBa9JEV4AKwI/3WP1Q0MqTj3mo9775q0TX
LyBbVF/gwbR6Myw0/jCneKpMjRTUmOftbaKIV8UKk9rGoQMMptgxqHQ+cBj1gsOn7z2wNlZy3aVz
dfKBn9wpCXpys3O1jCNdgmAJ2EL9Q3M7X2u7LRN3Wf4n8u51tW/R9/565S6do+cRZ+do2Y8RYRYi
NjW/dpR1HFm7shcXQ6DpB7cACyCnebqlRiKEFSHE0A27WqJ6VWbbr0fxAeacb8BJLuD/YsyOGaKr
CVuFfgD63MdK+zatknRTBCjAgs4DXGsV7/ITcvcQMpn/RTp5Hnt21IBqbHiMY2PEaHUoc1dYja+P
KyNc+ojQKMByRO/BxaPv8wnjJinNqQ1ACzcfBvKEAtrXX3DpRJm0e4B/B5ke7dLPf37nmQVnLibJ
HN8bdmfxOzO//zrE4l5GD4VAV8+GRdu8k95aCSFpg2fr1DbUN83pL7frLLDfoxivR7Hdo732I/r9
ddzlof0ddnZwjUZt9iTCG0qLslDPH6hZ+ZDO/zrI4vzA3hRofl2HSOtsEdhdZbZWgyDFAJnZRus6
iICQNYt38N4WbhrwlP8TZ/od5zdNhAdSbk3Qqc7NAvRootc45dWd3Ws4mBiP9BhrMC42feT1t/VA
+8rvKjFu01iRkAGCdGgkuHugxDShM9Rd40Oonb9yLy6wgBUQomX73YotCQtQW39WrWZcc1LIo6BC
+Z5Q9UHjaX/vKm/0PWZXvivSjaEsQNXHXa5rkd8l7sklddjV5AQ3td89uowdH3eiKe7MDDDUPDso
Ft3C/qAPoSEUKsO463K0mapsC4WsrdAo8ysbpoH5uMlSzv2qBbraGEM0HrdZgoK8VkK2MPKtAuoq
sQ34gjgxq7pnzZ++asIIMCRdUd+FsJvtqHezw6LO72X+oDozGPU/Ek91QMTupFWHvb5RIPSWbXxd
oQzfjQCSGMa0k+VkYMP1bWdGW/hvB46OImP5lMcOKKWpHjpjy3xbUN9IyLWXcqQYKJHmYgCdFAe3
eSKpsS1q9OApONGJvIMo4inhw96x3xpGvg0GFFRMlBRahphju7OdF9jHQWnUCEQP3/ISBHsTjkDA
00IYTVIF0VvvpayK3yiKBlVaBUaVHPC/HxB9p+sV33WRw/2IJj8lyoady/d2zTdDDlNyAuOUuvqp
wa2wUNVNT0404cHAq62ttTet86v3vF+EW9c1rgGZlX6kqR+NQHs1LXeGdhTFeJOhthIrOJ27zI9j
b6cb/Hqoiq2JYpw/0Gepq2tT3tpN9nOg5ZZIC91C1y8btmkguW5iysr6Hg5BJ4PyIki1ake48Tsb
q1MV9ye9+DOCnyhIdSMHsKa6+tEyNYDmSs7CWIvfMzt2gpZoN3HZ+LJKtj0s8yzILehZsYthVDHQ
xq87L+z0tzzR/JzpO2LzQEXDQYvVqaHWKbONP70w9nrUHSth5r6w6qusZhKoNX5g5EW19aEx0HMh
ymde6Q9s39vfNPLgdvzWQJUWGsi+Xdc/IIRwMIYB2Z686m37d1SJB+AHQtOsrtyoCAzabG2KgrBr
qZ3WV+81HfeRrHYqGk89U0+tm39Xdn0FRDUaQ8Zr6ynsJ0hyjlHqW4kV5rke5LA39oWnY2u4T2aF
BAxC6OgwoBhd0lsL30PkoRX/qYCqJZHhs5oGaXGnp7vYe2aomFeJX9XdtrXCDjbkniQbtyjCXjqY
tl+kQaXHhSAHNB89s/O2o2ZUgYgpv6adgCazUWtXSVzWYdSoxmdpPnzLHEg2myiC4amnEXw2KyxF
+yoGdvCS+K1BE/CaeZEAXsoJqVZ/V5nhl3r0KA3g94oYXnGAULXVscigRqv0/DmxtKNnD/sGdVaU
m/Sjpil6p0RTBX2B5olpcD/tvDcCK0OPyDioWJ77UlZkA7zl01hlO51kV3YFZSLNEqGwkwcqCPVt
DiGmQnLNh8sXOgxvWgnj8rSMg4jxEoqPKmx1GTbDqE6t11IYn6jkENnC8A0OkepCT54to7gmzDjh
+Rf5TVO9DZqj79KaHd0OFqdRso8pKhU4RfoCTZkBVM2BXqHn9HNwxdbLnGuzxGrGreFHo76JRBow
am1o4Qbt0J7YQLeDhqaxrr5Tpe8Hqu3rhgBGV5xApX9zY4gCc+2HkN2LlwEZ5ttQOg211vqlNKiD
UtUrPy/KXcWKMuRpBOXY1h1PzCEvgkIvsVQisN0EHQr8m5iyW07awi9h1+FDN9jX0ND2G9uGLYxm
jUHqUXTE8PdbnpjIoTrX9T8uF6hNpXuij0/gnG+jPNulVNtI5FZmXzfHukv1ty4y7iWXYeI6jzbo
pLoAPiPyWrJRo3ioB730c4n+C6Wd9j1VQviVyF8yHbhYYgFiR2uQMWNDu0k0cdBagtQg9Z6rysLT
ETzjsEk90AukqH3KjQL/UqtvUjG+lVw/MouITSm8ZA8mb5DZrq/XsMWSvAriIi7CRmkZbho4qEo7
U7hWHIpPnGq+pFhKqQMOyIAccmdUI17ghomF5sk70RL0SEeAHmT/qMfjcajHN92M4QVX3grdvLbT
bJvk5tY2Yu2lqlkVqLh879sR1Wie5gGyggKqHIxDxEQYGfpsVT5caRnzQhdzctUqYd8xWyTHXs+c
H0wOD1IHgmYbZXAdOiEZVK+NtNU13pjNb326+hXN243QGueEglLc7iBZykIrM97q1OnCtO6/uVb6
M2qQzSWxDYRPToZkE485F77eQuh8VEWAvQXeN6X5rsjR3d5kturvxrLvfD3lFhrPVRr2ME5LfQPf
/y4d4p91b/zQyuRU9Yb7jZdcFVue5HIjYypfygIGXb60OK5ut85N+HRJedNDkH1DBUvCtCq5nztQ
GlLur2SwHwEvybd5mvMNDoFhl5dgT9UFf+S1p+FOtkC2xgvaN3qjPtXollm+2cDdtPDEc5PW2rjN
PAFvb6rBmQgt8uQpsaWmhTkch50rI+nAkhOwoGEDNK48z8EUZ1YSehqzdl1aPBvFdC1oSYuVR3gY
G3bi201hWEEDvK/n922uHD8ttcFrsfiG2Asg0qiLsB37zLpGFI9edYlnAvaiLLkbrKy/yl15jTeb
jjJ2itZPRbnf98ajjg7+e69RL9kxYaVOYBId7FKv9lxftJWHC05QS018CNsJSguHokZt5ccDyWK/
sFot2TrSLMdbiZP7oTB6G6L0RanD/aJj+q3BlRfaStpHtKqU8GHgRODbK4cct3RaQUxYaULeanHX
7ztD1J3vxhzVOavqyX0LPMWVl/ASP8VMrtD8ZrvScMzvLPUSfWoUu0+q7PQ6YK4Nx6iibMlPiuFv
OnD8gXHQdOOQtw4a57Zd6+Ewomlc0IRtFMlg28masLO1m060L7073FV2hP0/5L9qyZ4NIn38VuRF
9ZXI9fuGtzcMArql09+0lgq7zLmTOUxjkcgFWW+dTLCZOkGuGAODWy9/dHq6jYdhywwP8jN52QKw
VydTHzZuzMzPiS6BxJBmAH0kNGiod5RWC103luW/iYigUQqV/3SXR8wOSod7YRTV/fhWY49CvDTF
s2vr1FV652YQ8cgF9H+TKHrLTKoRaPsOKQ/yEQIZfhO1MQuFV2gbU3dEFIxU2U/u4MTVBiwU46mB
T3fIoI66MTPDPtYGb1cqlgs1KGKDAAvoNfCuQEx+fhlwU4+TAudjkBS6LxwWRKbws/iqbE4OEPn/
+rmDxzyeifhrspz9H9LOc7duJGvXV0SAOfxl2EnBsmTLdv8hHJlz5tV/D9U4M1sUIU73AQaYwXRD
a1exalXVWm9YPUfjySjwZiDB4D1GF7KxU2MP77Z+USEKTMMLZXQEoxF8X1d+yqYTwiE2AU18HQ/q
RXUkW3gM7ozPxa1xWWTD9hqNewFXNQTNb4zKjBIsiEfJ/DDgdGFHY7pXOl8/4F6GBXgRsT+wFG+Q
ixIHS6XMWuP4vpf7wa1ZfqyoLI89uJCHRk7/YXFiCYc4HqJr/De98OVxfPVeVMyRYwVwENsiPQUN
pmY1t4tU2sFKrRffSxiyqKEilUHAVblc031JDrS4hjch35ZBdjdn5XM1tm40Koe20U/vL791nWwV
bo3Cqyp879uWUcXnhdzToqq1FHb3eilvdDGWOBh2k+3o4DGJq1d92Yiz3jVQGlIotw28uYjDPDhj
0ealRxAw/+JjXYdbPe7Vjmti2em1gze4HWu1YxW4RIEhf3/23mj6rIe1WhSNMiSgwnVuhbbIDcuW
n7NLRT+PF31wHtzsV3GIDqrk7ckArisx67irSgzwCzrQ7dSgxfScotQrNMBkgn+YB1+CoNRCHxvv
Xmoxr1d8FJnaKM3c4dqwi7kbCWfEnkA6izdp2v+FWMZeO2Vr7XNH+H8B14nXGvVZncKCxRg89tFj
2XwzuWnOzU+QYzsfbnMCdZL7AtExlHVO9I280tSJD2f+NR9kR3Ix+qYKHx3RQCvswk0Owq751vJR
1qXV64rTarGIWZPgLQkyoEQ9+qQOBvjFKBsFYHlzMHySxz7ZG+ayrd6ExH1ZXuypKMKvThdzCvWS
44Wb7rGksmGnbujqLo8EkZZp8gGJ+OP7E7ueVxyOFEijwJ/AegIpXo0x7VRkP2cqLsixC4J+nMab
TCp3cuT6fHkJQnYkmSwIhzWWIxpitF059x1T+OJbj+X06f1BbPa8TAWJNc4VBX7GauVzg6eArOXL
tu5dwQ6d+GmRqLCO6F1+3JOM2BgNPimoq4EtZjjrbZZGUiKnCj7AZWMCQ1Udblrvj2fjoxABNApX
I5b7uiRdWqVR9jPZT5Oey+RTG1+a9F9M2asYq/ZHKar9bKWQL+Rjcq+4KIA5HfCJ/61RsD76WQAq
tz88FeiEmIibvc5MUmCKSlH4FG/GyLUi1BLHxp7zXzNsDAOz6AiX9vencOsjMX/Qu9hMEG1XG6me
hKKnpsPVtf3S+k+K+fz+399acssH+k+A1Z1pNNqulBY8X/1zcupz5mXH6Zt0lA/YC+weHxuZ6PqG
u56/QbHIOg3F69hPbZljJI0GO5p/m/Oejfn2uP57mV4DvtpYyMVOnvAruQT3i35xclQRZHTiewXF
a2mPpLnVa3w1tOWMubqmjeKMCoCCODpO4ZhfpG7yO/rcvrQ3s0PFI2tHxvVFQGaVYl8FXC18f8oG
uTNm+BMHCiK/ht+yp18kd8m0ymNw7L3kQediYGOuagb2Xr7dnd9Vqor9uK79jHWzmEVgdBMftEdA
za7wESGufZHozSP66txcLVMtUNpqHjk35Y/pGQPJB0B7H9WH/KZxJQfQMXip8MLR6b2/PdYZbLmK
4OODzOCih8D/ev1VK1Gqa3G5z4WR52uCW41PVbTXGXyzdl6i0KVG4hIEKkzV11FyXxdqRHBqFEO5
FHjSqb/xbyt3OiDxcKPf72oYrpPKS7yFxgnOXMYpefnnV2uVfCCN5szttLuYEDCGO+SNP7Sn6LaH
0tiPdvyX+vj+PL6BQa5DrjJnW6votoR8P8sfvdIPz6IianYx1V4y55escCsJX0lBp1MiuDux94a7
mt5CHVqFBVQ7wbP0VTssnOP2Znycfsb3CwpAedgjBO4FXOUCk5ZGkogErMqDMP5Qgz0q/eb9X7v6
gqvNXydDKePsW3O/Ei9YJZ7w1j6Xp+YwHcRDza4XHuD/7myGzccU9Gnw39x+0MpYHUZdEcHfNibW
KYzY6FQ+tRB3JG/RStpryW9OIQ/sRWECHZA1W2/o67KrMp6jfUuD04I90fnhztknL7/3OoW+LMr/
BnlZtFf7YACq4euDSh/uj/FhdLOTYIMe/Dq6kht50Z1/UjJPuSh/sDF+kvd2xJKx3gu+msx+ilPN
Txhh8H2ZTAS73Ojsf0Di1tv3392cTkS0oHNQsXjj3qVGgoIk38yKFMpbTcWYk0vMzjbbnE20HXhm
s3e59r3OKrHVz0qtEYOW2oEZvECQcxagTfFh91m/vki8fDk0CpCqEZHLXudl6oNjLxTk5fbndLnr
vKDhspy60C4ONFjJYguUaVd7avOTXUVdZvlqvVRT0mQZpX1nukgHxQ0uP2uvOC9g7v/B8XP9hFoP
cTWdaoVMwxAvQ0QSXnUoi971N4sF3ws2OLP/zY7juY3Fr2yg47W+aepKWsaKnEqOibKzTgsq09TD
+0tk+cnrJY9IAVQ8ILSLCMjr+VMGuisZbQ6n5+qcWL/F+i4rd4oHm6nR4GxTdHlhGIurfYUBH/c+
JaoxwftLzG8W7b3x5B8CxQmfh69a5pXS8e/1saeh9QYes3wyqAUgZCRcWt8onAyVqYfdxBRKH0Lr
eCcmpzK4WRSFkLjw9G6wc4ST7L9dAPeCb+0ITFB4ZokyYLf17qMalBdzQ2yNbr3Sz3YtfK1Kyu57
heONQEgNUvkkCOrL66c9TXDkJtAXcrSwcQTpc1n8DJMvafH5/bWykbFehVn24tVea/0gahC9qmnB
zzdSjiOCInrvh9haKjziAScqwH3evk+rUQTXLA+A7s+4kdoJTZvHzvBo7xiLmK0r2sVT9FT9sJSd
0vjW4JCFlEXDxCDYXEtLGNKUh7MhVo6o24P1p+0K+/2hbew0nqrUz9CiRvR7XUjoo7GvtCU/SqwG
biEziI9x1wF9I0URBfICJf7Fl3h1z+n1CbrScilfOESqk7s0uR563jzVOTsMN8oeaHY9bVCIKJlR
yF2UBularG49aY6ezwhL9SUlZqf8IXeLYwzW4hj8Wh78Wu/tbas3d/OXmH/LuzLMN+7gc9YbWtIp
uGs+te4C0w28TrBpsuLb7YGq+bZnvfxWJGcZ5X8jrgHlQwMpve8spI6fFjHn5UUuR0dk1BFGmE7V
F+F29776pq6xCrnKmb1FYWNcVP1x7S5OSmr5XkrT/w4urQ+DCLTK0NyXCsiCh8Y4fC3lnF4u3WNs
VMcSg6ehWVjERuypAAlsmaazFxchFqEaF5wvbTtngGNCyy7UaWnJ0MWtGkBbuiEI/DtNZbjtOKtP
YhL+LvTBOguyTA9dmX7F6JQ4nZZWx26WrQdD7ePHcBDqlL8sKM953QOs6oJgdujwM1dBAFewk2hn
qUM+3XXkr9jtMgU60pzWQes2g5o2O3lkvdleloiFxBNdO9pB4ipVSSh6QolEp3SSwZPcRX7rwoX6
h2fnEkRF0xMDHvp2iIe+zocChSlUcHRqj01nN3VuT7DYrNTYGcs6u/8dhhfgkt/fsshaXU06fGzR
qIAJTOvfHqSbxSw1ARTwfop6W0FYRgTcb7E90LCCXmWPtNczDal0pu1Sn+sPf/sJdefvMMGdPQu7
zU2lLpl24Xoab6WtRrFU5ggzgv5n54FH63Cvp2bRnqavreD9fSTv3Re30pXKLQToHAX/NwJC4TAp
tQ9C0FHF8K4bTNEF3LnXcdqexkXClsOYLusat9rNIajcDH+akQJee67opXU/ZwdtokNw2JU1Xl/y
l/XBNQfJM+7eFCtWH22SfdCYEiRr9RidurvM6W3poh9EOz/u1V62liJpEAqwRdsT4ZbXK36WfK0V
BpUOtZh8gCtrixPG00buovC2V0zbSoDXsZZPeXXbSDl14lgmVni7qA0iDuIuNUNAL1wEJLjAE/Zx
4I/dvYba1hpZXGIM7qrUYtYPmRboUlJbw6KOJEHVBLWyVyHfyk5IhsJApTUHl3H551dDm7MmCyOx
Ab2GuLYB6lbp4jPoC+f97bw1kOswy9e8CpMEZkv/vZucqNd1t7YqyQ0yxX0/yOZiv46yWn5aCSdo
WqJYCmwSqo5UO0PfkVIXjoA7nYo9La6tRXgdcHXl0LM+E6QB8b0EHVRfeAIWbI9AevpxZ/42Lxo0
scBJcIbACF99JwN713RQOEUWbH10oo6b2/GP7qdxzDFMVh5UcSfi5sKAKYAxDC0nOnWvv5g1xxSY
pMWoovo46A9SGTqWEHrvf7HNZXEVZPnnV8uCq7efTSKzBfIK/LH4jM7G+f0Qm5/oKsRq4qopCich
ryZ0ks3EboWP+NbeCLV/p+4Zmu0NZrXGx8JPzdpiMPCZDFtOrMBR/L1b9cZn4dGK/q4ORp3u3Go4
CvAlI+PcwOXoQc0fpxHrudP7M7bskut3OEn8VYjVOHAfl5PJHADht7p/kgUhlG2tQzXQgOxp+1XR
3IaSv9fWf1M+XIddbd44yXIrl9Pl7AhOsXVRbhbYB4dHePs/COLvDXK1c0mrhTSknLdLsXKpn8Su
OtjQdgPbQj8HdYfFFSKZkRuYtZ2ttTQ/3kww34+kuyhO6qutlYlZUopcTUGd8LA8BVCfFzXhvSbM
5hA5+GWFmgOGbSvAWKUmmSGISFlZ4lNSyLobhMlNmUa3k9Kewr4Pd4a1sf5NhN7/E2/1TFCRnTHJ
wDxFunj+WkZTfh8U7Z5kwuYGuIqyuk53oiBaaN1g4tEes+wGJKytd3tPyeWPrL8QWQ81/sWjwVw3
v4VI8VMZrqcjnBY90OqIROBNdhbdxb1m7zttHVsofYAvsfCCAGS1Wg9qq47pXHO9mDvx5xCJppOO
loS02PxtAFVYZboXw06RBEmylTq6GaL6hOHHP6w6LPvv+lescnHb+L5Wz/g4j9YMqSSl36LurJCt
U+xVjDfZq4pjKbOWXTd4Sxm9/9He/N0GrY+6sVu13NoCgAvRoQE3icbkKqe0Y5yHZcztd1q4O9Iv
H5jpmP2u9YfBNN330+bW8sc6hCmETkobZNXyrCuxa+MGwEQ223Mb2V28p/K+E0FZbehoqNJhMlgn
Vaw9iKUhfMpjOXj+/xqGstrFVjWYURw3s1PxihSSY9nsKOLDDNrYXdcrbbWFiwhAeIb4oIMSecn7
XD3OCp7hpoX9Yf4ROB5aXby5xFB86DQoDwPCW39ZhfgoL4SlrHQFP3fycPxdDeFDDPctbFKv1Yqn
RG5gDWm/xVE9VvqYIZgDY6MqfchgU32vjKHdsrvUSn6U4i639chEnikrPKAoCOg12MMNsttCgz51
i/aMP99WveyGsHvSxJ/uePKIdyUQHNvSwUdp6gygLu6+43L4K+tKxQsCSHvZaHWuqiKDRbVZcwET
x05QgW7iWP9sJkbhiH70I86FyMlS/1fa6HDcxrqChtbZ0wQOfZhUlMqS7mBOvXowcIv/joRZ6yaV
/iz5huxoWfBUjoIE2F7/nox+7Spq4La133yWk/SuRt5JC3CWL4zurASFraTVkzFRwTTHNrAFMJuD
7o9ur8Jv4+88hX51SrrANWPhnhuZN0TxAdz3RetzL9WKT1Oi3bVifKdnIpQ0sfgii35gd4N4MYzh
w4gCpCRPt4VsPtMDedTgEMoaLfgaPS5FQXUM/pTJ9Zgr/8faiCiDDBHWou2fWu4AH6BOAHH0qaqz
ZynVEA8oBc6q9IRq2+1ctoJdJOlpUqzsoIIQuY8rmQJSI4wnQVFmgHgijLPcSL5aRv9pFihrl9MI
0bHEu/ZYw1cA0k8XLwop8qcCVAQ/CKAT5U1wL0XB705pJDoaPPmFfIRtBFin6qfKVfRyts2WuhbF
J+kShNMpEJqLFCa+DSK68GCIQf/qlB9Sn34pQbcXqnmnG/ixJrH2Wc2TxFZr+RZwTfuslGVnl9KI
vag5uygGXHS5Octj+VFopDtf608V6Dv+DekHHhw/ZD720FtPrJbY0evxYzjpnjRnw9nw0w4fMATG
wmKiRgFz0+OW4fVddqOE9Te9mtFKFcTZTmdpOExj89DnwlNdz7FLgcBwJUFT0EJjRJKvm6dqDP/q
ZU1D2aMDt+nrzS3AbPEQ4Djy0AN7dFu5wMczV35p8Vi6TSEYd1k25ydEiP1TMRX+bwyykZwNLN8F
WH1o1LZwasVEYcyfHvk5l7ATfyepeIMI7g9QFL96s//dWAHLsydXJqN1J7eWV0cqvJbiKUdg0BVH
OXEiyXpS5trr4ug3Vta3Uapd4ra+bzPlR28aXwxhupGgnB2U0HiMZcp+Rt09ynH0IxX120KqXPRw
z/hDPkUgfRoRl4DQR7ZQQfksUu8UDTsu5PQe21BgFcrjrRr1bi5pDzT5npQh+jQide/wEvL8xPpV
Ws1Npuih003lxYp0V+1TvOXEYyLwFjO7GE7sqLhDmDyFSvUhK+rvUisWdqmptYMxagVVUKFzkFoq
6pzJLWrWj6iL5Z48Ko9qpKFxIqqQ+4qjpvWpF2Tz16FScseY0kVlN3wok8aweaxBZoE4aUt9C+/P
N+AxZnnoRJU5fwuG7L5R8i8xQon2YFQXo82fWrHpT0EPiy2M8X4d5tiGdlgi7ofAQowQoAtvBKtf
ofJSJT8NmMXnLTxGBcZYXyh/mmmG8GLIl2rUa1sRw6+VOjzRXPACS3iqgoJ8HUsQWce7VCdxS10p
frEihP18JUNeMHQpnWQnOTZ+N2qKuH9XfE1D5dkMLSTQY2XyZLk8jeVwEBq6YL5AwkqkmhXMQeQ0
cnZXQ3CysYlGhitlB2K6bcvzdAMrRnTaWqI60n9vB8PtAmQuW91TutJrBUVExVY5RtE8enVVPfRF
/n0qe80x87K3k0Z9EopEtmUj4K5jQOXJrDiCWFZ8z3zjTre6v2IlJG9U09lo4z98mcEr60JH95L5
Hlt62aGeBEyNrh2EvvBws3Zglziloj4qYfHdbzRnTjp37pQP6qAcJKMuD8GshJ6kJrfRnJCApwdF
kH7HVvc4yAKUUOs+LWWAWaH8Vzek0sFCBNNTBe67o6g3eIZaiCGmbERBhXEWlD2dDb+M7sfWRMla
jlSlhDk0SKWDrm8xuBLJFE3RIO89y+f/teS4RBQz+cJ01iASmw+pNX0shPJnO0wlvi76j0TgoTzo
fCnupYI3Nxg+56ZwL+mC5pST2thTqH4UzOxJFJtHKat/DgW8SkpTfa3eykrewfOSfiH2/gu9Nycy
2kc9Fd1JrL76SfIz7qnvR5C3Va3m6YMdyW8lrtEfzdmfCRnbnH4iFXYE7vpdb3TJsQz/wnHT2qEo
PHVd/FW30gMm75LXtlBBC0q6x1os4an6wZehbe9TQb2FmvtTK9QfWB+PnijK3/tAQM15jOBbRdqD
Hwm/0SM/RnoOGSr5oi7+s4JkPqAciUDnfJYjwz+N8JxtuUjuAGtPNqtittUw+yIK86kVxo99nB0T
uXbygYqTnN5qZvsrNcTiEPtGeZeXRn2pM0P5OjRWRcWQmvqxzPLs4Lej/F30Y2qI0iigCN4nN9SC
Ozsapu/5BMB3nk3tqe/U7llWyuIuRZb3PAGsgLU25D95mkyXLqAHCnzPNL3erP6YQgR3SzdK/XEs
5+kx1+QOdt6kH9MyT59SzmXEQuFAdlVjPQgD9OrOn/Mfg6Cbud2USdwdDIVb/0hnRbMtTeoABsZJ
T6d4tJb+yFL+hAX2IGYSDRk/DT7UTTLCdKogR6OfB93RF0S7GQfJFVuxXFig/XTK2zTjWseFOPaj
mNmcIdT16MvE2kW0hmNojOcmUz0DeUwv5xxAoe9nJNJU6jLjiDDnsVSjD6U/cNXq8tCuxAyufOKm
s3AREjpNcMo++P2QnnpZlC/p3J2Fjls4pL/MzctMup1E8RuVzUM4+47ec6BRT/W70paExGsn6eNQ
Dm4g5t+MvLlp5vqiNVKF5QmA3SSPQGyq6b1u+pFjdmjX1inIO7N4aDGYruPxT5qo8q0SVYrdtSa9
CTn+4st66SZ1+xmIKUIIRgbLOFTkcz0jbziNrXWCwSax9+vYmdmjp4qdYOcCJbwiK2fUqOpP+AMX
z2LbZzcd5NlD5aPWC0fOtGuxku5UbQTN0mIGnQxycsllKu5mUWhIQ3Y3bS0eNL2CpExVHCXUJvOq
lIU6Jx+NMAndus8Cjpk5sKWx/mAIcF+7Gh+42DK/qnL3OZvKj1ZnNW6FfINT1DVrZPqgGk3gGn1u
3mtKUn2Yq/zRN9Ew7rTvs6R9a8fAGZErmMLmYBpV4vV+E9owKSHJ54gMz3NW3aCR/MXQ6qe8KO7k
bAb3nwvnOu28sXgya9PNtcmdR/E0cRTZbK6MFWjprmVF3/tWbe2Ga0TJfs2aJ2uQCq/C6nXiIBb8
5qQNMiQr8VCIOZbH6HKWBVdAIebYDBQXWQMHHsP3vFFrGpDdr17TSSFUhTVqxOPsdTVntAAZfW6f
zLJE8cGHn5kbVBd8ofmTaNpnQ/JtHQKlOlvPczx9FmaEI1Tt0yDP4Y01B5RzeuUkTdKnPJOjG6sM
fnGEGue5QzctDcwAO1p5ctMGlyw5rD6nPcq+waRIthrUH4A/lscpLEWHtAFmtktRqBjaz0ETPEbw
pIe0hk6GLJJYWgIuweLFbxB2lsJTbekHy8+PY2Pe9rH80zfpd6KF4NaG/xTq+kf6ePcxZhE0AfCN
za1TIMbHGgb7oIlflawVPXqupV1p2jfYxIgyoHTTZyx1PFGl9qn3AbYaPm9BAa/A4OCTxgCY2EFS
86qKw7umH7FLafyPedX84rC9TYfgEHTcg4GVPQVh8Nu3JssTaiXhITJ8LMclZRbHqlc/sd8Gt8iL
ESX5mYRdH5ays9105fdKkGe7tBJuYuJjNhs33PGRSYrze6yt3aQXPiZliJKvrnIdzyV7KALlaApa
a2uZhjSBMqYc8Fbggf8P3LiXyW2i0Npx4YuXluvVTsdS3ioaXRUAlNWzloudkaIYIb6U6BcrkMiz
PHkpLeZ3SIKcVcxEWZzGwyJRpDix9z/4H27+BsR3DQxuJe2NOUg1IXkZSrggq/Elf8Fd4y6dw1Z1
2BqHAM2PvZLOXsRVtViLZTMQw2DpiQ1e87gUUtlrj8W5OIitvdf126r+wcUCQwXe+q2ne50Pw1Qo
NKAjNXcXBqfUNDdtvMPk2YvyphQ29H1cY3MXtT81k1egj6ddp9vvV1o2yyBXY1kVw7h7CmpUmwiI
lj+tHHfn4STWpzpP/k1h6irO6gvVNerXvo/sSpY89fFhLH6/P47Nyr26EF4goIAifYOpY6+nvKk7
h2ujVzwuWnXRGb4miPs9GOJWpx6XmP/GWm0yvyzbYjbwBugPI+61B2RKMU9Xn6Iz7+DCRnN9lyW6
/Z3+G3JVnp3kMIUKzmqA+C5zg8taT2t1LJ2Hrr1Y3TTtfK/tejBex4vaGdpt6y56mKIryyOnB4A/
H5bqc29PD/QInOzQnfYgTJtr/SrYqhGCwKesLDQiJxNJohN2ZaqcU49S8p3lvlm9hH2Ha5+GoPYa
QRqZcHtMyiRI+ZCi1U+D+Pn9dbgVQMNkh9v8gmFeF2A1uLy5tkiwNlr3R1LGB9Us/kUfG8bHf2Ks
S7CJUCBYYiB7IArZ+KwC+JQcJc2n8V9M1nWcVRUWpbkqN9rF89okMYSPVrqT4t6gGyn3Y4T+IiSw
IKTXs4WsAZWchae+NMAa3f67W14ML47X0NfI34DP3T3t9o3lRnmc6rhIaND7q4EZgWhVZU05Rkqx
RXiOrLMotzuTtxlD400GMeeFj0D9+aqrbM2JEc0hMQwztVWecLqCmkj+zxvL2GMtuvAYx9G5WX7F
VRQpbAtFH1N6RNN9ICKoZRwT3TrOwk5f5q32IV8KIBSuqwg/wDNa5Z8x0wHug/lz5L/U44Isp4D6
wM3i7EOoqmRb8jJ3sn2vuhk+vr+jtjIRoaEdqYv7BsDK12M0eqxqUaNHXtHrXQVuzHiSH1Qw5hg7
uLsOSFvfDa1miEcm8wqG+HU0tReQTCpxQOpxsZ3x/anuURdy/YPy2B2kZ4Q673apAhtJAyz2f2Ou
Dke0cfyKsszfHSnVSby8/pI4aYwlGKjBQ/RBWArdOwt0yamr9iLOBbRkLcBmi8HV64FWsjmYc9/R
AJH+pOH8R5K9vNfdttQuipS70p56w8YJ9ireKsdrkB0HE90ap42qG9Te7uJyBGIvNveNvocW3V6u
bG3SPJA6ECuvB1fLKC5IDWtGPbZnkJVDYvvnFIHvZd1kLoo+38KLeaCTethVBV62wpuJvYq9+ppG
GedJ2rNVFhevGJtS1V76i8u9e/qC0cy/IGIseRQVrf8Md/UtzVqaqH60SLpe0NU/jKefI+CBEi3S
hfexd93e2iK0zhaOFcuW/vTryVULM4UZhPWFmlb+ZLdR2B4NI6QSPVbhz53dvzWb1OMXRKS4odDi
a4jclAggvczmgodM1fPInnih7ZRHWftL28mpW7vxOqL8enh5P1htp/F+nYLYnimeV8Ps7Yxq+Rvr
NYJro0pVFmAdZoCvYwhySZOpnvhKL7D0FJQY4kTIk/I+Ogg7gr/LH3sv2GrnqdogKWVPMCl4tOaD
hrhbFT5U4fcg0533B7Y1d9fjWuVqMal7o62ZuzHNj2loOUH96Z9HAGGP4xi8CG4nq509DsWkpQGL
byifS/FpkeN9P8CbPMXdbWEtwwHiPxAgXn+aQp86U0tBUAX5A5qHYXtGzC8wfrwf5c0eWkVZ7aE+
9WW57xs8gIvqwR90RzEqKmfZ4/th3iT5VZjVWk7RcfAFsxlxQz0ZsWH8EqrZvK8sqTxWgip/boQy
OKlSGuyBV/ZmcdnWVxcTvZyKvpCZRaH8mFKtxyPHWx7lwVkPHjPru/hz8dJdkCx759rWzMJQ1vHy
5AyHsPw6MqWtzhIsnMU7nfpk7eZGdujrv96f12Udv9pSCvhifD0AuQO9JPW+DuIHRudnxYJBR6Vz
NCKn1i0Hrcm5fG6Kuy5PbtP56/shX374ezGXvXc1pbI+6004NL0jfmxf7MZbWrQ2ReZLfEo+IAK4
C39/s5tfRqlhp7uoO73hUU1tN7SjYbxkqT+yF130T6ltmzYyZpfJftp7Bb414SEe0K3F/xjmsLSm
BFV9GVZ6B1KGKnL3R5+d7B59EUr4NooZbmkHjvlFRTPIHT0ZLs3+QbqxdlDMkDjWIMnxbVdpWZka
uA0zpqLmguMOBrvWn7IgdN//kvLGruQWvTAlDAlU3JoIB5VerYqsW840uH8OwmbnheHLLkEKky4w
9U/dTfF/Ds7ygU4t8qctNGNoK5kTQihyG9e40Fh0926im+O/+mGrq4vSFqmgV+XkmIF2oZhPRbU9
69Y/BunxnZHmXqTUsU1++wrPhFHI6oV1UI74hniFNO8k8c3Nch1ilfhE35+EQCLEYs1QWTQuD8uE
jhf5UEKiVu195ZC3D5XVsFZJYUrCYEomrMN75C5yd/qNbNKjAf22cEeUuo/vr6Ltb/XfSVylAwmo
RqLP/bTgDS6ALb7N7fRNwzzy/TBbOeB6IpefcZV1ukQRh3FkULp8g1SrE5mR936Ezd0A6wU8MbJF
bxTbcVynYzhSLq7jzjxkVD1vdbWK7kAX2hmwSjHp5tvGaq3v78fd/F7oMGFvhtG7ybJ/PTRLnnsj
VEiorSsdFm62QrPB1m3hSP3uc/FlJ9zWB4PqSFWcAwOQ1momBb8csa4nXOMh2O0h0Bx7LSZunyPq
4khz28I3QTj7e6Pcmt7rsKs93VdjOTYazcgFtI+xmd2qJ/8MS/uD5ARO/5kTmDeCfAN7ZY858ubi
yYa4Dr1Kp9WAf04cAP6tgik4At8xPb/tYrvJogkJVin5Nof4j74/z5vTzIHFLY4kDmX29VfVoqhX
/CgbwKf1KCunt2JLw0oXdy7Ve2FWCcY30ryQY7DbufnBDC9q9sFXT++PZOuSoSsGnE5uogBvVpfp
uNW4u/h8ufw2OCWX9qSgZMFT6/x+mK0dfhVmLTFhBLVWSwOnrjBKtq8ALbG+vR/hbXGehQC5Rwde
DAxcs1YjybqwkSaF5r3QaeiSgua/7802dVINPEQQI/4tNuXHzI/8T1FbZ4emsNS7agqmvcvhEmh9
h7JQLlscnaH3r6s7tQUgZagAlk4XDL9O9U3r0bw87nH5tqYUdsSSXPCUQS7t9RrMYlUPRkVmvFn+
gDVp6bT9mNg7s7q1veB0woOkmqlSBnwdRcFNgeopLQ+pPVaa3QT2ghOfb2REd+/n++hW/FmbL149
0S4pbGP5L7KHKAjgtcmXXY2wqMtRo/rM8V2eirqinT6KfF0pOr4/yI13BAkaPLolLTw7YxXHtyTf
NzJWTl7ddQJ+A/jLjpatqNPOjWHjk8kScDddlWXYkOuVEQllwtVw5tnXxZh9laVniPnetWQrCBfc
pTdAWZ7v9vqL6YIut2mq8zbpwiNSE5U7BvEeP3Yj4cO2+E8QffWArcs8iNKKq8+EXa1ZpUfm9rkQ
6gN6Srdzi+9xIe1cEraOUvDmMpNnmMrigvJ6YHXehFRu28mZAy+SL/olP9Bbx6L86+gV2NX/4xKU
grYP2wtK8TKPbxQeaO20jRoNTlc/gruujOd6PL+/8rZW+HWIVYKPq3EeVAsqUNMqdtHUN0BNcN7t
dnogW0uC9E5alMgWb8qwyFd3QdUDraPZZjc6iIen98exHYBKiY70JIX01XlYJYGPyao5AN8MvvVj
7sKj3/v8y5JapVX4w0izWLReKZovv+Hqkhh3qpjmJq/9UtbAd8v5STBBEjd6GtlYbn7OlOz32Am3
nWR6phXtnJNbl30e44hIKDo0GWt9kTPTTICEUI8vN6tFzCQffkG5xM7bkd3ymMmflWEnL20daWDl
WPOLDCZ0yHXybY1RLQIEu2tZxvPgsdAuCNxnJRj2/DxD0okehDq7bcM9JdjNvcZrHLVgnSoHrMjX
ky2ERmNGE6OtubYuqnZNcElvUNValFljrxz+RWbUMAHmzop25Jtah2mJSWWmChQuGEJOnKXhUejb
aifKW7FAtrSGJyxOmXR63hQbwnZspy5CLFB7Enn4l4dwsThu7nI38IIjVtr3M6/+/s73He0s7vS3
tjb7dfDVZq/hQPAgF9GwVP6Yo/JFq60fcATe34lLdl/vkusgyusPJ8XJKGAXiJfF8W8zve5QneXT
3sNwK/8zhUwleVhHn2wVRk5LbdawcGnoPyZ2oAatF2Cw8rUfKJyPEXbmfAJc4608+/j+CLdyzXXo
1Vtj7C1MCApKsl0aPjSdgjVKkz+/H2N7/V+Nb7X+KVbGktICEBNOFLNfeHFJ6y4Nj9wbTuUeUXJv
TMt0X+W2kU6AbjRD5wTpT6u8KfydA2Bz6V0NZ3UnsHAXGEyNvz8ID0P83I1Pu9XKN6pPXA6XQxKJ
W1VenkarM8AI/o+yM1uOHEey6BfRjAT3V26xKSK0K6UXmpRKAQRJgAAJbl8/N7JnprNUmtL0W1ub
KhlcALhfdz+XBmMLMvXvcsMFwKlh33LjoRN21xezBvIYdvW7AESmMf8O5fjlV//HtT8tLXDaYdAU
oBQX2z/V9BTOZQLtJ3FVk/YqymTwwsLvRrq/UhL/csOfl1oDJcbtccPkJvxZ3zbP+rpF8fjQIigh
RfXTu3Ifhyq1NiTTQCb85x1Cnx74pwPRqsOVNTFqgOHdxRm0QUaTXjDJF2STgQdIumzdb+KVr0/B
Px70p3Vfdd4UOwL3fJldHu/onn3EKJYDyiNAAQrfe/afZ9p/ecifVrt2EFE4MGxOfQ9TBPDe6Xyo
tPH6zaby93arTw/z04KPGjI2JPpdUC039cHZzkmcd4dqdxFqmEqq4rv39903+2nNC7+NhdF4lGw3
XqER6Yi+19P3O/X/cWcXJw0oQg6SnL/uLfAEbxrSQwSdwrR8IHto7HmU9VOCZncMJKFb8vvq7ZcX
xewySj8I1C/T33+9aFiVzOEEC5I+TmgNNRv50KbkDOpwSpJL0813RJavdrg/L/jpaZJeO5aNeBBg
1X00d9hk5NFX8vabc+HyuX0+Xv+8zKeH6TWYnHECFMEnNLJ7ufNzCQ6XdhE036L79eBzKNmJ/Xu9
f5eOfHVG/PvS4ecpd6kHe1AUDrFQLxMHCordJN/c3WWL/nx3FyICTDbQMgWSzl/f2ioUhvUYgfPK
7r95gVu54+AQfV9B+53r/v1aEaQFKJXQnT59IRb8n6K5RQe4j17KC6gqBZHzbrxCaA0jAHGo91ZK
r0x2+WDgENd8REl7jcmM3O++u+3LRv23n4K7BXbGRcfbZzUPBn7CMRbW/rIJNvTQbzALdEt3mG0t
7G1/+E/tWS4HJbCM/3u5T4dVPeBjJb/PjfZRwN4GlmjfxblffaZ/XuLT0WSTlobe5Y76vD0Fm0uP
tkrLbHm+tIhceA/eAZ3i3131u+f46UBqSaRX+7KHXhpiFjB/U3vnnZffjibEAW78u2Led7f56TSa
xWTPk0GUNvgA+y01Zha7hjxYiq1pieG6f14ely/ynz6TT0dRu8oWXLdLEIVhy9GBmZbXZgrfqg1k
kR18Mz3+1Yb25yv8tD40TClXqJlDOhqRYja7mtGA+Z2899UtxRc/nQCDVRdKx18XvMBMhDQLGh1W
rRI0O5RcYDTnhLHtRMbr5p+f31cbGArZMI64lCf+VpvwhOYD/AvR3je/dOJRkfyf//0vg/Y/L/Dp
BXFdB3xccQENM/FLBFpm3s4UpBg2tPiu/eu7u/n0fiJD6xX+HiBW0SbcWAYzixXGoL755r67yqdj
Da7zCua7uKV4fAR5L3ExB/jPT+2r7+zPh/bpE5ig5IEmeLmCCwf2cr3uA0xlBfWvf77Mdy/ncwXA
qHiW2OngGfHwL4DkuHVuLzVmmnab74pCX20M0JswcQ4eBursn/a/nsjACtGHnRoLA5e1XVkPcBRT
G2eRsJrp1PpNfvV/3N2/L3h5j38kcIC0URdgBOTDuYsynzjP2zC/9AFeXCu/HQ759nKXl/rH5eKA
t6g7Y93KDxokMHn9jWiz+PZiHlWm37m5f/0V/vvuPi0s4xiY2fboV5172MQuCbp8vvnOyVdnx59v
7NNyGiIBPBbKaulQIOHO4jvMrzlZn7KC7FiB2jpSjGaLnv1rP4fRLcCqzfG7HrYvU9g/f8Sn1WZa
q67MpS/X2xgrv8DIxwSj/1biJVOmE/R0ehdvogxFpW/Ozssq+3y2gMkInDzqHHB4//TBegCsCeYj
Xv6N4N0O23XPtmyvtv+8Cr98kegCRhMnpqb+ZqKGdQDYiBejHzdCQTieYUUrv7nEl6H/pdP4f67x
6WOZaBU7VoxrIETWuzq3gn2c/ivR4BH6sf4/3aJf5qV/XvTT5zMx3UhW4qL14yUXxqyjSPQ2Qvn5
km5QmJB9c5j9ne2CKA4ZFUGp0YNy+dkDnttWhakmbDGX5o/fh81O2Mll0YOjfMZhgIxgPc3pigI4
5udfbJDSNqi/o16Rfjcs9vV+8MeP+fTMA7rMXdngxwxFhyY4ENkxLr67POv/h+7wlRD/551/etai
GVZjYAyfglKQzlfutt64G7b1vhUZv9zF/7irT8sR041azwIXqmD8bJFrGCdR76Ezb/+8KC6/929r
79KHifKCe2GW/3Uz9V3jwSsURgDSU4FKlObipS5XvgFwtwpSWQbx++hK+s2S/+KbBboZalkAt8HL
xT9lW1OzEK2sChGel/v93ttjRrwI04nmPhzsbpaMbM03i5N4X3y3oO9AaQepGkJ79Lk8aKQh/RID
Vk3tiiV0HWmbrGCMZ6EKSWZRMQO90qKpe63c7aiHMi2lXY0JA5UlcTF1mqGpIqXDKAql0XTZ0Jnv
V0d+6Co+xaZ/dRr9YA+BSGmNHErzZ9liehwUOtiuxicTNkuKtvl+L1FxTqSo753IKyxWYzx2ja9L
ZyCwkoIL7GXwOnQ0vGMxoE5rFHlqRxSTucMI9qmh1bsaSuAzyiJuKN1YbTklctA4nCYJvouaI7gg
j21WKYmiMWQWYWHCqK6swu66dFL1vnGqXJZu7gyA+jaK/xJRu1uW5t14NA0ZLVZhb+UsdtaILr3m
wviQkdmIumJbPrdXoBbAmtnuvZSusIx1wzVzRQ+EYGB9QCVz0t6b5kRwr07CdvyhY8YTw/CnrAOu
G66xMACPDoG15jSsz2hy8VNIwNce3DBSy+qnTWDULdwoIXD7q4PnAM/xKoCdPUf3eOpZ8MQJlhc+
Y8xajxY/2G1lHdpR06zkrs7qBhUi64ITIKtmBRMVpmfALNhbE/fTVl28x+epT8pWeQlFc0bixA3O
O4zgXPxmYXsL53c/R5SFqXZivVM/BDSGWK/jyt5CQH0ie7xdlvq4wOQWXMtQgHmqad4jb0kcYxAB
oUoAI2vbTVfGAGGK6/boA2FStPAASgbVfsxrc9P2Ds8at3725IAJVExko5OmR3NmLR8i4DAKS7Qa
dIUehFP6iu5NkaoQyV1lr+A3jfgqu2p4l0K8SgaP5sn25ZVjaHUF1qy7DRvLz6Vb8zxu47RvxbjF
ombJLMSV1zKehnR9iOePOZifrbLcu7YAQLVkZzmhrtHLIQNUOLP793q2c8xAFLO/boJg3pDlvp6s
26Assy6A9zkbrijZVlydu5HD3pjcgGVw25MxiZV3rcllJry2PiiR4Q6tZzEsEBRMeAMsP9qpX0B2
oZYp2w8/HvLKEcGu6/32BvCmIJ8Di6dKkY9ALi6ojePWVThFwMUxWWC5JdrUy2QgmqYL/OuyNjIi
G6G4YNQclVKr0S+6xjuFH/GjDIN9vTbPQzQVZQ8FqdHzPoxE0SiYKdug/jcB/t+KSZOwAQeWrlWy
ONV7O/foXYsiuumG4G7y+EbOMsZy8Vkx1XhnksQ3uoY4ozHxVFiWXWUjE86DV6o+owCB/yhhUJe2
1SyKftEMI0E4oxsmH2ZDtj6su9Ogk0MxsdgFXQJlOdr6aTNBycbMVtHb9Lapw7u6jw7CB9sLaI0M
/IIt2rRBrniIhN6r1Wya0bkNYx/9Xx0UpJq6GIPXNoM/PA+PvkQkAN31pZYLOjaXJUi9iDW57kFJ
0BhxTPpBvg7cTcF2sfN5gSVwgxdkh2JDO+uAKYe0d2xAOspEr/M5XK04FcYF6Hzxp5NPO5J6Nghv
FuMaY85BnVr82WlmRJCAzSTWCA9IKZc7TuAR3juVnXSE8sIy5imI+hhbXLCZuPXEF9KCCtT9wuzL
VUvsMQlmcpqneQ8GwdEFhXmK8e3Y18zHYx7Qx9S/1spv0kVcnMYHztKhGQ99Ze1sf/mlY7xOgBZ+
Av99OxoCW0V0tieKxxvuvVZuk4Rwth/6pxGklXglb3waH3xudk4otxOdWYFd7HbtAP1drfKmHJrb
ruw/YDJ8Xhu6cRg7zGBDTF50bYPHRPwpb6S/UcAQ4196a0FBgbp+h4kHmbuYIUpjmFjDXL23QWni
YNVVnCRDJ8/tAoYIYeU2cOkxtro7gPILr7HzyaFbmzR1qtG5tTTxjaU7JD7CyyItztPyMlXo+Qvi
KjyP3PZSmLscVUy7BJ8faCCAQA39T7zPjT91R+pNGDSuh8ewrDcwZnz1DdnZratSz8PnZmOv6qq5
GEEDEQ4DwMx6WW13TOtqgte9mv3NYJdHwuwHPodXsurugoDdhehDGByzl6NTkMnZhE1YFfaE5lnQ
mqwsLs1pFkHewf8cdGuudpItTbaWrAIOZz2ppXxthbhrHYAA4QiQhLjFZGo7NF2xOcytxlvOoKt1
2bQMfua5KDD1/K2nYEN4drW1lP1WezJOuAM+Dg0EIEnR8jouUm+GzpVJWDEPT4G4BaSx01TKwsdO
sfVtdV+KuohNBezHxLDLjQAqBGWXmjBE/QxOBh6/4Omxe61cvjN/eNNmVHk8VWqLRBT7g92mC48y
QqOj1Y/5tMY66WM/0VPkpOjMIym1FrbzJ3EaLOCPBL76NOIl4Kmsy7pGiFPY2CLtRhqlyo4OYxks
uVhXsJgXSQDTqTaBNVYJG0mumd733RiAqraINObTmTgXCow2WWw5t3ZJdop2U7KABeiGPfxLfjOT
9LKLAYzK+gasAy624JYEGQgLSRTAaS4env1yUAmwIUUJetzia5y7nbLTBRo1t2v83OqaubZKVe8i
CgCu5hpxzJ6NsoL//EwL4Uz0WpWEZotny3yexStzXLppGmVvyjK4V9xLZR1saRtvRte8eK17X4b0
uBhQcQeWNRVIUzW2CGce9tG0hkk/BcfVHa+16o68b3ccIy+50jEE6jqqHlphwE+bbX+rwag/8LW2
MyYnKxOomh2p39u5D4P4IqrnZiva5nHgKE9YkYBjoF3LDOi+o+NxmtIOh13nO/rA4bWULiPjDy1n
Nk4VbiUVDJFSMHQ2fQy9i+FNXiGLfF0F2VcBxjhlJZ9GAYrmiuN8gZ1qZlXruOn7SB78aSAIpKxo
XxJ3C2z+TdejCow+9gNCVEBKKoOVpKGSLA9TObJkZKBo8Qk0pwj97OXsp8zXN/hsnyo6wxqY27+4
cPqjCbuDiKNTRSS5qtrwg1C3SxZrGJLFKJ0vIYiYQWOcnKJanYxk+bWE9IrQi3DrmoeutFCXWr1n
4Cntd4CqTDHPVpxQ6qlEOhHwd0wynGGTX+gyrF94yXyZxpM/w7BvFOMHQ8xwlKvhN2Z11UENKDFb
QWy9eVFdXzuO0vgaaqCYJljygqgzWtvBpzzDshs8QGc1OQim6aNrwnkTG7Ucehjx4Jism72wBgzc
ODro9qUD2+JER7V305X1M7xImqtqoPXWFyMu06s3rUNgzroJSLEJW8IkGjRgWa4CEdNyytTuQGtJ
wobYT70v3V0c9fp6YCzYtl3MNxZW950qZ6tKOhDpsqDGtmQ8Ne5A4DbYNF0vjWzFZRquob/l5RoQ
nD1menbrvjzOQYSNz/Z0kDA+WbvOL4OkFdVyEHONsQSj7MQvrSmng7Bv1xaIPR1FbwhxeL7Msz61
s21AAZ2ZwCbZ1eCKOnZ3B6cekwCFCupcv6CJYBl774YT/Ns+0fXRZivbxvUIgnXVvE9mxtEQuMCY
JQBL9UjiZo6ReNuAeoR+tRqPz/2oOgX6jvCvg1A82I5/4+nqjXjLFq7QI7h245LEOr63K3ONb+Jh
klG0s6JhLhzl73jTbv0wvleI88q66cAMBxh1sXiZwASOYgtnR/DNCibbbROCjM/9juaDKDd+tX6I
wByR8+x4vdw6Qf+TzM4v4kVDTiYww4byilZA/U1RB/4lPcEHs0+q1pAEGQRwcvwcNeqx0UImS9h8
0HG+giSMAE3KFZmOfcWb6dRr2Wd22ABy5XZ4Idr90YuR4pwDDJ6u9+GCmLOuxWGFC9RtJ8iRRgz5
puQP66hOSIzwt2TB0VGzNgMvmmVtAI6sh7SuCkEJnRA12x0DX77/fZoY9MH0FNTZMbzrzAwW6BLm
kQX8Kw7vUw3SXrJUJGvXedNQoPmmuH0Ce/PMZYtYFFRDTMA/LshZCgtt9tsJvXU5DeI96a0paV0C
KGX3VsuuUAzdFNS9jhAQJ9pnj1B6brhr8V2/ziKp22670uXJihSIgDbgMjDH0KfR1dEWEQOokbqu
sWni05mWRW66klPsX9reihiKnj1fmwsIPUY1t0ecTcl03TQgTgJKhWDIGYraX/k9lgtAk9WMHK/t
XsGPxhDHhKelTfyqmrnZMAYDFT1HcFXzJez+qpE+ib55jk3HDz3jczpMHDduFiQsDXZNPYqrDuBQ
TI6os2qdOYultHcW/PwygRmfDIMs/i5w7Fc1uBqyhILf0mzZOTKga9MMflobBsVH8iwiPU/lMnmp
5+ODnDHQgtycb6JSwz1bQ601QfC+ONaZtcHLhCB+suo7orqNFautWdXbgiERg70prPg78FVw/Aot
BHAtfQ/0SnBqheW5DVd7V01m6/nDbgWSrBHdVvfhmYS4jLDIjV8HNKkjfl4BioQR0jmMmy1dbRC5
1iuIRu+NjdR4hahSmtAcZBUCRLA6za6v8b/imAE0xubpwOfmDUmdTNYyllu7R13P1V19B7sOCd86
fWNqvA0VuWh3Aan0wNpoevQlM7kbmzLr4eZwkXF+LSP+Yh74vAUfzzuL0e03Afc0uiaD7o1onBWu
QujZ0u7VG/xXwDS2MRJXm9bv8MS8j+iUmVC/6kgjkaw2cYX0Zo63PUNxs/Ovhsjsg4s3oafbe76w
XDJtpRrMWscGX7leAxfb1TghHbae3cqv055KTBt6/dlt1duM8CJ3BUyYZ8UdIPLa5lyatTuA6QiV
gK5A+Fmuzmm59uj1HD0sxjo+s4irG39R1qajw3xa45A+2Vqu+YjtMgsmWPtBoWFhm6/oh4iGaq89
zHV47MTGLn4eV9Jughq5RNc3cORbWmfbOoy/MNOKXOHoz63VIkc1VMEOOMGQJQjmp7fJnfTZHQn9
KDFMxZJ20hw55IjhMw0UJF3GbhvaejP64wsoz6cZUSlgu8hqPK7RvsqWQk8laIz9gGwbjAKLBlbS
0X7YVPZQHyiwdFkTlQXazt8C5Z+E3UMaW0GSYyJMHentqstHIwxCG+0jf5j0fafXJwfuTxFsNVo+
HBZET6Gssr4KN2VHCr8af8DoBVFxLWB4JMI5WbTMRl9wUDZbGPdFQ1bZYrpyQ9PCYLWCmsPrK0/6
ErzbwC5q8KsTDVXiPYqsI0UCaVULQl72rC3yHMfQdGLvEUOGPzFFQzPLxs2mUb3Oh66GfVjfZY0R
54rMNwSt/pHyoDusPjmBaKoA+B2fIolxzMUewqLDrwFUlmEE1YEJvc1Z1kUW2S982RDlXnWBenA8
lPDB73NwLwm81n842Cq2pLZA11qDtLOafELcMY4/I6d7BxGuSYK2QluFw06VRCLaYdGdLzt7hqGL
Cm9xvAOGuIeKa16lHe9EX22sSk8bRS0/8b02CTD0gXRDZ/4qrmaIHBCbr6eApv6w780ZfJu+QvRI
4yvMWCBkhVyEMvJYJl67RQ4ZE7VH3qPx6NHmgWHqBFD0FOsuGacy6dhbJcnRsqb9VPs5iJ6Y/rua
1C8zIpZ1/IytEwKhx3reae9k87uOPUMhiYxbNGAWXrI+awBW9imeCsraDVpDYVItkrF6jZefUl81
/m2L49gFadvCARbZqe+wVLOrCIGu76Dbl9dFRfBxAO7dseq1xpDaGr147nNYjg8E20Pjf0Tm1fWv
OqT27gIiNbv1YBMzRm8gZuVoA8zrlqTwWEto5CfC/VX596Ojcw5HcpgeR+2DthFdUeQE17F7DZc4
vXQvARWFbiJYtRxKtCRjR8xjzu9dFrRg9TYnJHInHeitL0t8tKagsN6JS7nVfg1+LE9EC3axB7GB
gxgJ3l/ro4CL4NU2uxa66QSacxM9y6A6NFLvV9Njw96DGQTOLID3AYLwGNM8C0cM+zRWIOaOPjCF
U5lyRBjpOKF8AMpUEYhYbsbeH1O8YqS+ZAaGGqsPMbrXR884L0GahutmHuM0ap3SSwJmpd5Md3N9
Ocl9OEk6WlVJvXTLrlkX90ZABMpmIpctJlUiKLa8z2ZrYHkV261OV+mtmEdeMgnoUa4bbhKvqfwd
0PQh4qLGRzEAKOOagOipJq/AJqELWk/X1QjVafWAC5nph7cSkSGYiJNKhTfoI7QziEw5n7r7dtAP
bKgOwsIwiRtD/uijj5YAICpZNOPzRXDll22Yen34PoMZFXTIRZbVvoRod35v7RHhH3V5KUtYDpiV
2ue5XpCwiYA8iNm0KQTgHx7TP5U1nW1OCJq+AfKE3UaZjmF/DGX8jEbKdbO47Ax1tE4w1mQnhMY7
YhA5aQnptS/FyYBasqGxA3L4tG7jZTxqFiiZwI/JupHdKPZW3ORlr91sCVUDHmncd1fdMDQZZqLt
3Iqc6hm4EX5f2+LdKmW1ZThtIUYyWBA0gTdfCRzGp3IMpxcPfcJpP69zBr9CkUMfXQ9xs7gbUy5q
iz+LdmPjx+c5piXJfaeX0A7VNKUWZN0pdaYazso4bBKsOOTRNVsiNG9xpl9BpgSklpHoymXGO6wG
sRUqoXfhujBEHTJCudeORPyrdbu1RDALGzByiYAVdrQ7Lbh7TeHjWSCkHTIbRiIPhlLnLix5t0e0
DJ1iWLhzlvV8vdg9KIYuZbbKkDqQoUBXHd3XXOktrwaeoQTL/KQDGzqt+365R6Y4KcjRdSOTsuqG
NrU9Gh6IHNWVCEY0Mo/u62iBJ0rsNS46UhqALVrr1qs6ZqeK2D2wRqHPx9NoZsbA0mcQICckbjcB
nquA4O90aR3X7Gr1gfRFEGi6pO4AvMVaWax7G5VndBLJus842OkvE+HmgCkXk/txdbEqa0JxpUhf
wrBPV+6SgdhvCm419x3AYA/w+/NF1izK3U3SbnaYkpQ3ECO6bd1jviPxFHPixA9Xt6ixvjINLBlU
JPTQJ74F/aVEz8wW2gFhl9SrLMaljraG1OVBsV4iI27LR27KBpIk7e/wFl8mfyU7ADHDDOuXH8Uy
1jcS59y+ZrARABpjujWl/bq2Ovg5aEUTZcY7yBzRfmxrXvBqQTbZTASUXyD2LzTw4LZ2qdgw19RP
CMdanNxRl3nLUN+uGkPN0LIlGi113Vz7sPBO5ngQR3cm9mOJ8ept1yhvs6wLPA9W206FVNYDPEvr
rYPMKo8HxGCxEzavMmLOXpvG3EWmhwVSo9S4d4S/3rdd6+760ajM42P7BgGMQESO1zgR9sxRDGkn
OSYYhcRANbjsaVM7SIk9C6orYIKVOgoB0nvQo+kDVhHoB4UWj49grYfnSFDx3LGxPNTBQjZRD4D8
Ylt6TfF50JPF5j4v18HsGB3CrYlHL3P6yMuI5GXRT0MA2Hod3HLbtnd1gEDPs9yPwPTOZpxXulGT
mM4WB0SWIUqAP6Djz1PCyhaWsDCV8HOr4tOTwohWgWIfkNZuDHUqlO3b1Els1fWocPoDnrskK6Pq
DUZl6zEypoJrLrjwRQARE0o9tqWDiFASU/0oNqMTsmfT2rRAGkv3FyePA+ZbxE7XfYVgdWK7vgvN
VtChfEEMabsJskVokVMYw1qjA8r7uVzi6QZNfN55HiBk1SWsENBSdTkK7ldqP0VMHgc5Insh5jUU
6hqZSm6RiEMFEtij2rlCL5kP7N1AH8vSANW7dienbndxD1SwGfChRUcPL4NwrDoVrMjlO9vbrb7L
9uNgNUnZL8dYz9jzVY+93NqvOihYrK5MpRP0yx0i075MOGARz8PggueSrzuf2ldejVjPtJuZhZkX
vk2mg/53NiBKiqa/MoSdLLcBrvh11eK2gQ2qdJcCGP9zHCswe4cKZR/rFTQXf7kTLc6/Cr9ktaZT
V5Is8Dc9FNcIYl3H2I+5eUQ2lygcVGx699u7sB2KOGg2aERMhsBsh4V4RRv0sDNB52PXkxOAIDd1
05ymkBzrkB26XvOkCrASo2YoCCLYbkIrbYSOpUpVxRQhniidtyZkUFCc7jboGnjLTtcEzhkRPETU
uBnDW3/Ew+mehvBNNtcq3lc4XMsVE+Pr8FoNNx39pX26xWjeIyKEGz94blFPx/JMaugPtEPHiT4F
ZQ+edYUligwariaWKV8WHWY2JNy+g4I2XuMvkdQXEgewJa29Q9lrqVx4HMx3wAPmpUKDNcLIaXHh
9DBmLeqHDpp0Oh/fOyY/5qjJIgTtsOQ6TOiZC4g+yuUlLlWKavwPx+KwcVD4ITynfIQHCk/HYLc2
v7qL48R469tHrzWJsj5ida74rViQU5Q/7CZOxrUDvPuChW5B9QeoooINoiUPPUejsGEoA6HdAxRs
1PZ2cwPWCspxi+Vlut3C/aMIEem7kBYCKNlre+JjlZESmjAqpIICpW6j7G2ibKh/eVLuzTr9BDLn
vEgI2yNJkWuh0tXuB0/mnuG5v6CHxxW7doT3ALU3DhDyGBgEw/pinNRtLXaHEalDRWA43CKdqJZs
CvqiilHQgvzqwiwIIfTB7W6jAYo6JIQohEFxez8sECRImK0OzVZ5W00BCiLczMd2xYGesrisXoeu
tYGNod6hRoqXudW8q0Z1Q1ATMoXlIAHlHX/ChzlB64EEtUDTRXjDryGY4oSsu4dgaW4ishTRBLmR
4HYXxOIyPoQxqnuNbSP50GbLu9rNsDe+9kN8Bfg4ijwOOYZdkI8cVXkXJ3fYjw+DwanYLN4Dsax7
MHEiYGwINE+J4n0Mq5JoRO8W6jvzsrPr5qQNe8bs797RXlgwhZGSuRpv2sl6J1adDdjLHOFsZkF3
GCrAmmnnH3RSIEsZtmwMccqDD+fKIuRTvUORc94vViwTHykFoOscoRiL7URhVNlCYpd6lfcIWTkx
4bSPIsxUDjSPPDSnouMSPhQpZrjhZhQ98dJBuOynYXg5sysQGpFuKFA74CeC2Z4AMRIzczFP8J9x
nec5RnGMw6sS2UH4Nir2bjfmZm3YiJQIjnG0hYjteTQPYe4Bre/QzpceCUeRHdCkKaH2Vusp98P+
0IiXFVmzj4aVjTTIwRhjO+XwOY8JJLZmEX62WqHa4eA+uPio/LZOR9HsqQ7MnYRnzioCHN4jzTX8
MkAz1z8oUc96GV9hfTMmk+obqOa6AJLp3ixYaGiLKbxBHNBGdTTjesOG5cZzw13ZePCsGn4uwMp7
ZUcR7fV70WKmF07Mnjffw2t74wTVqVNwsmi7+Yx277M/8FOr/VdTzw+yCVI4eDw0wZDLtjzVMQCC
xDHXQSB+QFgv4MvygIpdsUo6FSMkwo/VYugQmYCRRfZvexA3RteZ7qZopDCN8ekdbViP3DI4z539
AacXaz8odCQYdxzvEYet6PHq/PC+VTp6kf0lsFPGKt0Me1KUxmghSIzt1U5uWAklHBM5mVNTx0ua
vkGld1w8nE+B3fapF+p1I0vF07ppmw3+exitDxM7LCGy/yby5DUmoYdDyyFq+lOI4hiqOzRGi0vV
FGK1wxy2VeVuQmB1W8I6AXrZDK3XDxuspy7auBCnD3O9WHDEYUvmqmFNiSIKxa7/Iu28luO4km79
Kn/ovuaUNyf+mYv2DRCGJEB3UwFCZHnv6+nPtzEaqbu6TtdIiolRBNkEsrfLnTtz5VoC+UCH+NqP
yg9SFsR3vlrhmYLS2CSl3O9pWLIPba6pFI707EOfau7W080Q2ZGEx2BnuUcn0MqDC3qF64o9+CDn
DomGPtI++koworbR4IQgzcxJJYOEkeUQqbrQPBYyAjObQrMeZc6rb2u7gqB9pdYFegul4jTjJySk
O/5mzLroVsqbpPsoSybt19VILRV8e+R+dAoVkp02bBFaaDSDNKqnvitcN3iqm54Se5By8ZBEjF5T
wnmwAqxTFiBywoOUJKdnZnTlFnQ9D7WmrkybN34XO+inND+Ibr84orRvlL2Jj0diLPFT2OYc44tP
kqXK4o2euxu7pYTU6RuCpnsa8R9N1/tqNt4nI4k3LdVEgo4PVkpQDrF29t3xM3ttOdB2gLgQwive
c54QNhILP0u6ftRb/9EPgZbrVujvPeDOj1ajuasga5/kypS4ohOqSGDoNrGK8g2DfizNaN/4zmYE
vLUds+GGWoG1Dt3UuRuJmorBJjcYc7sIaDJyj2a+9oz+Xatpj2gf8RbulIMkV5tcGg5ykXnHQbJ+
BEMgklRBupaQdS/JNa9cF3Ua+FPof3SBxNjj7VBEv3ZOe6+mwVOeON+TccxXVaB8cAdCMCd4r7Lk
Y4QNHuz13WhxQ1ZFuCFxcMwIiGJ5fJSlQtnrOUmWOFLvGpcnkxz+tCHA8bRs46nVJ5lGCKOCb6dL
7B9R9GKayV7L629l0QLRDZONapTrUi7u80ZEG837wkx3Toj4RvUaKN4D+fV3eWg8qXb0kPYJTSrj
+Kz1+p2LgJMSmPc9wnuxa+4zNCEGYGldE39SrHI3BNpeKmHHQf2ik+27ziAAj7RD4If3tdpQHYWi
z8/fRF50yT2Mju6v5QE9h6647RvEjuALe1Zqe58UBnLro78B1dKtBte+SUwzhkBWJ+Xdohjtxju9
oFBJSwNcfyJHpEr3ah4joUXCqaccU+fVsfV86oh9/BK1iLwU7cath3ey7D6YXvVQJ2QRQtKkac01
YnMVAOgrV47f3aWyc2i7kfs/QFMDJai8VHehYXwCIWevEKRP94kv044YOrug5znvIA+2U5NHsH4H
0PbrVjXhaZdSEt8Qx5Bp0sZ3HqjDQ1+RAzYduo7KOth0vShljG76jmKfeTM4GRp/oec8J65dUtJU
tGoNGEvZIfBm4kl0k68Xfx6dgpi+VpzxsxrIvKuSH21WfqK+1GytusmgpzektW1n/VbRAuRwghYO
UNUbAb5EN7Kd73uOSNFk7HWQfmO6MSIVxjuzSJBYkZKNl/UaGSXbeC+P/WuVhNlRlYwvOh5wlZO4
2qp+o4yrulbyL1UbFqSlclRTUqfb6m1CHE2Vi1ehtA7UYlchG0R81aNpwgvBz/apG1NhDgL3Rx8H
uEYZJmJHQiouobCyMku5+inH7QMwO+k2Vx1yzZqylZ1s42quyn/LIL0vyZitnZLcdCa3UAWqwNvW
MepBmzqhoOsFj3Vhf6+iIDxoIGPqAV8JXq4nI6y+oCrzrQ3CTY96wMYDLtcrFhFsmKA1Uw4voVPf
DWb9Hs1CAoBMGdaZwlaAFsGjjEspE0EZ9OxHan/2GB9oC3FBQvkH6igEGtDaO6Rw7lKd2B9iUP++
NiWAZ3I4fOV6kI+GkW1Hg6r+mCgSMmYkelwVCBgk4ty4Ufnd487eBVZJEO+EUISOqrspYQulniaN
H/VcemcWEmDEMBZyHp1+a5A0O5Bbp5yvxRlsmGOytliSrw4KarclHFlfRkdDddBLsmAJpHsJdj6D
y06JbvqIvqlMy4RYc31MbrI12T4a2vTbJYasNwKRcxgyaucO7VH835RhpziHIcdxWhhtFYoWkuSl
PNIyuy3fCVEEe9PtlDUIvz183SuLRNl/1U9+2QhERyLpd2I80SY8tW+i/OBWPfJATl7spGxA9IZc
UBlEu+tw68seBLQzbF1Be5vuzwtSE0MyBzNRrWqdqcYdTFwf8k7VF9pJLscCOB9OUUEcrYMjnkCr
JYM4K0kEcrxFTUuhN5D0pFc+/dmRyLg3xYEFA1PGtHtOglapgjuKFgD3Iwgmr1jg8pijK8EAVRPD
gkscGvXzLQGcUPFyw25ATu8Fue14C+XROriL3/qNxxsepuW9tSdRjwLJUr/xzByeGZ/MoVPEtVbZ
GFebPCYaQI1pINm7C8366/V5fOv9Ot/6YiIBw5uKoqqaPAH6907m9KVs/btxtHv2N2Rmj/4h++jf
Xbc002ZzZmjS7JZCvBwUDloQ3n19DG5yqNnQXb9dbA5RWZgrA3ob8El/VpW6bl6D1KG5mWT8kYDb
ezd8SjfF3rtr4WM+0J+6sg+VjeLrg2hrokNku9Qda880NpyO9o1e6ORbxHoJVDDBnm11lDUIJkg7
5xY5nzjSlKMRZ9lzYJfmfdgNjXt0tfJHA1/llmdQDcq8UIG+qqhifUB6WDFW/uBHpA4keJDEFax+
hjvLzVf0XPqAARMj3JUjF7tI+JR7I0dFrFVy8BJlXK4jeVR2ZRN621QvPzUjr3u3AM4vW2b1pPrE
PQGBf7xSsqIt9mZafAXZ6iFHOTxXI6pBLehdXgzDbUjBUshtcVkRg3V3SpZ8iRLnq5LUMKL24Jey
qLAEXIhMKuq1a1ltjpHryZs2b+qt3Jc/NJUivSaZ0kcJGb5vfoJMV0CUtCMHQ30JwAxXYm+hUKTr
6X2qo6RHi4i/8+y4TFAy9ttt7sMXzHxYNxWxagTmQdEQnLXJKMa5ltyMWuMcoq5JlJ0ZauYXdDrU
VQpC4QOUS7DDCtrflOwuCHPNqD7mYUCnQBmO8Se9MeHtKZXyxUclQl3wi8rSxhSfn2wJu5G4gEDW
cZ3Rp/ga7lCC3lBW3GdkItZL7SYzLS5nB/vt8xNzCXnWXBPmys2w1aGBiB+CPQxeKwqB75FHXLit
L6+Wc3Pi8xNzXa+qQGgxF5MjqIbiHna9hQ6axRmctF7SVc/DIcQGZVAYVvtDsEeODmIg0VaPbu11
hzVjTpFt05RhrCbdK5uTIRV2jcSMA/jYeECbdgNS9TZaG3B0tnfLpAwz60WzjaLbdCTJgrty0obo
mp4ZEHyhwQq7cHfXH3ka3/ZIybNkguVM1vfXx3fpkOkGh51NRaLA5LBPHLIe9J6RN9C71LEXk+iK
vvFoTFbo41HCD9vPup3sGzDi4MS1hbvgcrOcmbYml6umxjrEUcRbcV9sZLf/7Kbly/XRXUqEaCLW
sUxNNFw5sjqJ6XTPHDoPwN9aauV0R61T+qDKqI6mtlnAG6/lmyblLRE1yc8s6FEyTEkX+SNo47D2
dRoKgHmWAD4BDuCANIXeqWYkezG00lKsIa7z8yvr/KtO7uCqjroy5ln+5hmqNZxoiFdtjT2S7Uj5
bhYm5tIPnVubrDvYlMagI6OCIxWwYn2Md+6mXpGpfuOHWaRynNvYpwsxlbNq+17urQR7KI29Fi86
7Zn+JgDKvdV38dbZSH8pyP194bVJ8BTLdCEkVAOxoGz7xiLz9XR9Ci+bI2FogcoeZQ8DMsQpf4oX
9y54Nmh98jT4bLTIThsBCqXhDZXDBZ83c1LOTE23RlHpTVZHFKTyXV7SlfenFdM4Jqg+IZcG1SFC
AJNjUtCr7+eGQ1gW5FQ/Hnugf9dn6y3WmW5vAE1CgwjyRpp2z68GNa3tOrRcNjYN+vFX7eBsE2ri
ONJ8r4Tb69Zm1+bEmPj85B5ya4hr9YTx2HCzx9XG9unKGhEOjpS/cpA0w4Ho3lAEF99kXPS4JHAb
e6C/PgX3gsE5Wesry+AcRVCiLlG8iJW+mEWohxyLxA7yVZOFItPipboH7Z8hDf09nA4kPkmargOt
7W7l1AMBSWP4Jisl/cv1KRXjuGZ5sgd7uuNzNZYqlJ3M4s4s7W5fWXX1gVZC/3Dd1Myzi+14MsqJ
c7JGl1RU9EbmQPwG1WfUbqm/JtY2Sbnq4RNZU7hLVoG7BlCnfMz7PZ1OC19i7tAhD2FzMFCLoJp0
vodC9Loq5CtIse3dvVVvQSFFBx7Nz+5G0MuVyoO+2B486yZ1HUJHECOojkzvfw5ir9uFVq6tB4g6
9s4u/MgtcKfdGOvyTqi5Lgxy7ho4tScm4eSgmJmpKf2IvWqbvahb1BPW2p3yvtmQESNFuTSnInyZ
biLdNKF4YnV5tE/CG6eVCz0IUKpR3yMfZEMgTOv6nQm87Iu5Iw2+yZZ4QWbSR86pxckAC9lBBzvB
dYaK9MFTlUMFqLKvfnUoSAYGRdkkuwlt6ynslK/X53buwDB7KtuHGb6gB29p+ohiM0HxAC0TOS6P
fVsTd/QLh2XWDCRvaOBwF8FRe76CmhREuV3WdCaXLp161bbUYZ4ug8fro5k7DVCdk5hS0VS8iBMD
cqMWCVbyxe0+MGhkQDv+uoW5gViqkByzEGvk5j4fSNyT5QnCFkca9HRWoIBORSLQgs11M8qsHbJr
jk12CkuTsFNupM7PAkFouFJvvIP2TuhyBXtlXx3rN6bIZR71uevIMXRVES5bvcgslj1QI6MjA4ZM
w02O0JjVyzTdbWNghwujm1snJFc4XmgpXjLIlVJFT7mHKX3ffcoyPIh3U68+158iV6SpoKNYYtuf
eyEhS4nH4nEEXnfKO4rauVRmJbx49p0grfNurPV4Y6PjwwW46LHEBTf1IKfGhEM7cVhSp0e+6gYA
090iAT9j85xV/EbAOJx1I0udSBosiZfM7BleBdy5cE8jUAcZ8rnV1uniAMEp8YxGdxjJ93c0VB66
uzFAbqbiNgitXbJbymJd7lQVEVsuQuIyRDGdSQxLDbcJe7co6SyRNz2Qsg4F+1BZTLFfvjxUyzF5
3DJEhLydycmzM0CKLRJlb+Ih5ZHY/Ma4p/nkkeLAgj8WUcL58sE8hgdB6hOWWnWaEdPp5GrVhoqn
QXdWTmAOgGOtKnKxr/sejG+tt877vpajjeI5+dPC4ZgZ6Jn1yeZJGhrzYrkSTyzvYN2KNCfYwZ1/
kA/2Atf0DJ8SI4VRiBMB3OUiN00V0Cgg4SxA04My8rSOTjFUR2mmSqwvtmLLT4lE30REkXsXVHF1
zEt32Kd1Gh35lsp9OoKsagz0sZymGZ5AbZtP9uCZjxWFAnreZVej7ucCZwx9B9pbaWiMZ7ovzNfr
k3Z54FSb4r0CXRxhyYXjzwlUDMWLi7UFQYWdfzKqY0/LcZJDydql2+vGLna8zh5kzggNUJo1387h
yekeKjuhBeKtrKmvbPA0ygjSZilLNWvFgPfF0NiFcK+dn+Y6TJsIaGq5Np3PtfK9HEl1lN/+wkiQ
QsECu9zUJyFsINW61yXYiPLwV5Lex8SvPjjZkgzEpWfSZYJUi/kSWmr8bzKWts1pKXWIUu9ogNlv
qFrBQWy0G1Ktm3UJsdv4ZyMBUik0M1MQkanu2NrEW2Tg6I2ig78mScDn9CvNUP70JTYxIS65k23g
E5XrWsRb0bwDBXAPm8yqpep6LLfjWlCCOjCQLIRRF9t8YnKyJ+yCw1xrNsCFkr4M7skcCeDivqHF
Rkr79fXNcXFJT4xNn6dumbiSYhW09B/G4Kmx31///TMb/GyJJq/EuqF6rer8ftW5T2hJL9T1oCwx
ps0MAsJDnvIwV8q6PtXXTmm1UxyPfaCmibkCom2traZfeqHMDOXMysRlm2FemrGJFaM8jNohD6mS
HK/P1mWSkBN0OpLJjs4lIl4kkYp1/lrvYNTaaBv6Vff2o5mvpE/0k+6UT+qtt/Pv6FC7bvsiMpyY
nuz0LoGIlrRIuQ6r7FsDqtjq0wc1HugUtJYSjEtTOdniukM3YmSxxeX3zTY9hr9CHLA2j/378QZY
lbKNduHd0rFasjnZ6UTaete0PKJBSD7VAH89xfrSSfbu+jRexqCTeZzs+KKqaVz0mMd2F5ir4FDs
YY5Z55BsUdn7LyjYxLY7i2Mm9kScc+qhYFzofLpZCZn6zch2CTfuUYfyDRT9g7GwQZcmcXKX9JIV
FL7M/uxpuIvzLxHtwVb6/foULhiZhriDD41YKGjJJBP9OD892F2/Gwx1YRcubPhpTKv1uZGDXirW
Zvnd1j92tPzo7XpRUWrBOTkTt2HkllGAo8I5kbPJwNYtxLGzs4XYAmlfPB8i2efrnxN95WGuFLAR
fdW6XSMD3VEWVmR2DEhVGbzqHfRnJmNI+0AKshDQtF8Wz00EL0+X/Ly+6JdckWIfn9iYuD49TlHl
kjmf3XvzW/mOfNNO/ep/lh+GL+Ki1R6XEjIXD4CJwYnDy6Hq6rJMLdca2ysZ2gJaNWDVaYSweBpY
0jY0anNVWOXm+khnF8x0yOYhdKub9uQMlZqmSrLGQPvsaWx+TV67pYTh7HJZ/B4B3UGMfrIlosEq
Va/tIJ8M4m3jvlTjkqD4rAUbsWoFZA0qaZMxhN44wKonLHiNeRgii0Y5G7TX9ZkS3/PCtUF8rRHk
vSFCzre21xmFFBVwMWnaD6POaa+4lYeepo6MFvIl9eG5ZYFtlUcSSTr+MxmSlRcxTaQE/GPxHgyj
qkEUai4ErJelB/YcaTgkyxAeIu8jvsSJs65pv241EyMqmVwNR+0enL3QFo7XS+HKnHt7G46tyY7Q
Fj83VeZNZg/CFG9c0Dr0YckrKAulYMH/XCaKxZjEvP1maOIcrA7dMkj4gK28kz7aN9rBfNTuvaP7
UMHMSzPhwhwujWviJxSz1zTaC8t1DW9KT4/KsGngimh/vb73ZrfDyajECThZKbkZOslNMJPnD1Lw
lHi3vrEwkiUTk81QRnleOwYmRufB0Q6j+5hJC4szd04hj+GQojHoUFE7H4Vf+8BltLAApFNrX4sG
ioK2i4uFgSjza/KHGfH5yWR1WW3GrhiJ9lFsgebO+aAeX6vX5J22Dlfhe//Oerq+PLNhlqbKZIFx
dMYFPEHir7tS5bVZb9qN/kk7SFuQFxliuuEWmOvXBXMyI5i6Io18KfkvocE+RRHa/pjz7u1A3+9F
raA90Nm01w/LuIu5TQFjsqEg0cR1O01hlomJZmnKg7PMv5q5DOIOPsnF3Kw4JBfDObEyObNqp6vJ
IBGA+0f5JhK04UJjo6WviLe6CFOtzcIEzo4L3LeYOwCZb17kZIsUI/j2LLHpu3uw3wtZ4PAhujPu
tTvjvbKu1/Jn67hUFl8yOTnCntSWuRJgMh93cUDTwCZU/sL5grFX5GG5B0kUnW98WDxBd/fc5Ul0
KEBiDwsxqvj56TqZkGSK5KtN0ndyk2dB06jQVHHPHsUSmUfgv9tlYaA5MyhEo6yqUyfiNJ0Pg7JQ
JtEZLAqM5VEcpQCtI/WwJFM7tyBsaeoOXIDUhyajaVLEBVSV2YKo7W5UX2EGfQ+/0mphq81tbgDF
JlK46NfYUx1jWFnLbhSdH7RS79VoldzQUUWL3ZveiUJz7vpP42O5AvGvYlwE4vIU4pEbdaYEaYQq
hzvSEwnOWPrWt38+j2fZ8BMACgIlBRL4fJGqpJbsvByKddYk9ia3oHmBhezYLiYlZ0NxhH7Z1pYA
gE/rzbA0SUo3jKLtYBt8svcqKYj6Vj3mWwgE/43KWYpWZiOjt1HhXk22xyRc6Qa1t1uTVgeZSli6
E5icdpW9M3dQ6i0k2OYuxVNTE+fXdkrqo/GO82tv7frGrBacwv9n/lih38YyCVHkputpccVAvaP2
Zey8Q0USIKAxZaXroIyELsOSouTFoEhSC6C7/XaE1SkGKILFqTArSPDShEafSCU+Hiq13C6crYsj
PDEzyTZYhZmH1mhwL+2tV/N9jdxEcBcAecRfvGprOLYXr46L4IL2F9uAVh8cAtX6N4jGyc2RCy2v
ocpQJbFfUvm1hwhlgLDs8/WRzczfqZU3hb8TK3VbIcrpiGrl6Bw0Z1iVEBL8PROTLW7glPS6SVFc
CNyfijn+UKAluG5iZnnORjHZ2prhNfCtVc0aMIGzLiu78uGpaeg1pz8731w3dnFr2EL7VlR4cbMm
zvbcIY1OUvR+nHZUzcKbNk6h7DtGw30yfPDzDwkk+S3cw9dNzuyFM5OT8UVx0bdGlkKQ1tg/Gj0M
V4bXwd0ZD3chFI3Xjc1M5pmxyTHuPU31rYbx2cYt7Zgrq3+AdWzpthJf+eyKn8yi2JgnGy+UasvQ
oe0QaLQvFjLWaA3SBnwz7LTtcKDF6/qgLgNnYY+bXqamZRnKFGbbG4oFdxVTCJX5Wl1T0TgI2Le1
F6qN/v66tbn10kREQe0J76RPbvzE1utIV6Ge0yQLZjtn1dTRt6pBSWFcVEiem8hTWxPXZDujRS8z
ttLiGB/VbYS0oV0+dK/yLmUmO3lhJmc8xpvLZTqp4MnTxFs9lpqZ13CY5i7AWF09Dkm2cMIuUlSs
lfDq/zExGRIFQx/CSkwM7qMLY9VXtZeGHS7E3gSi20EDXrgdomrBi1w+6d/sOtz9ZHhksi+TPRl0
Ya8X2IXcy3w/bOE02sGntu209bAB8bZbeh7Mz+UfBieHILGztKbnjwcInO5lPECLFC1cXUsmxGk/
OWcVmBEVjiYZAtuAZ6IC62CiaQunWZtfsT8GIg7EiRXTi+sBeBJWOri/bbe7KaSxgWi6TDVozpIf
aIcP2greDLIyNTSmWzso+sd6zKtDqsboQNiqdxiH6ovSJfVzVI62zb+G51AKY/WhCJQOboJqPKgQ
Au8dNZThsrOb775B5zeU9TLFcG5LaIPUrEg+gzKvP5tFnMHgXY3dF7NIYZQbgx4le6uSoKigP3gT
J555B6W6kJOo5JuQ5pUFBbs5P0BJGKgoHQXkqSexa5uUqe0LnZjO0I5mwmvGMb73dvCqherX6y5n
zmsDsP99705cThh5oV2KFQhHWo4TOLVHrX+W3WEhHF9a6cnZrGhKDQHlc/tlMcC6Dz40/BJd5jFs
H/5Bg37z741rMoVJqHpD6rF/85SWODis8l0DN951I5dF/POTP+1xRec6RhMCKwgg2HsTbDwUS/aj
BbTI2XfHdl/eWRtz4WiKJZlegSdLNk1Vmmns27bLkqFgIbjgeEA5dpispLGqV7GJ9oze/NmOj8k4
xWVyck7HOlN14G+Ey7bzEyDSPYR1C6Oa3Yh/7PlpGatXR811+gQFsYhudAjKHzUoa66v1+wmxEdb
Ds2S5HMmm72HnbEYLLolW5X+7MBLf8XmUx/ClZ27DYTXI40NZRIcrpu9fK2J6ePRS7e/aRBKiLGf
TB8CfrrAp8nryAZ9lu78XbUzjNW45W2/2LExO5E6pSeTtJF41J8bMzMV+gqV7TEod3F2E2e3vvbx
+oBmTfDIMGm5M4CwTg5XnLiOCaMz3M+2/kwzhbfuk2RfO221sGALhgyRZzyZOKm1NF+OGQutAADP
V5V9Y3avf2swxmS+bCfq+8LEhj7ANG3daLw72+Hp7xmZHCC18/2qbDFSw8EJ78EWurk7nPzCxbE0
X5NIRCXnRoekMFPejWgD2NqLuuj1xOpe+J8/Vt+YRB9BZMREyhhpdybJ3f7Q30j7ev+n01/i0JyY
EWM9WXvDyXN7zNhkY/hSZfCuIlTbQkX89xZmEoFItoqIwYAVy+3RxyggwbFvwbrtr5uZ9dkng5l4
ntxzq9xrmDNX3WvKs2t/aqqDTEu4E62vW5oN3MB6CxFBnhLTmhntU6GkNN2wRklgpYyfeAD/TQuT
KXPQXKkziweCWb4U/ksN/f3fG8JksmpVD+D6ZLLi8q6yH/TFjJM40hc7+GSOJsHIEMY9socsOqLj
P3NidVFX9G/hJ1n0xkvLMXWVGrTWtjBlak8Rsk2OvlBNmj2Nf4xlem/KlddFBUomcNoDZ6hQaYHw
Uk9VmH6l+zKx7hsuNr/tFxzawrimcJCIfuiIHlRAV1a/0WGLM+No4czMOTPKv1zUgDEp/E9Wycy1
1M8kYQK6xx7BAPmBW2dhr80dzFMjk/WB7iKKchUjKpyE0pcqgzNs2DaGC6eQf7y+r2cHJDoPZRDG
pG0n3rksemB2wgk4BgSXzd4e7XWWLzXsLVkRK3fiN91G6dw+Z0Q5bN1WToNwug2i99eHMrf8YCV+
H4r4EidGvDyKw9rAiC8/quF3PVrYXnMvoNPfP/ExsFRXCT0BTJWEjMf7EtE7OOCqKF3wZbOh2amh
ia+xsthVFbjV1jlNKzmE0UV1aGpkULxb13pSRsQSlAe/ffIKc8H00hAn27uqkQmDqKhda4ihWivP
NbVtqyXhwYurdg/lb/ZX/OrpWCd7XQ/VsoIolZ3hb8fhu5O+/K1NoU+itSxuRyoyZLtJDe8pN2/h
trtuYc7ZUXmjxCfwExdlDxmSMtdusdBLyQrG0DjtV61154dPSv4p0Z5zOH6uW7ysThCGkFJUbFGI
VdEZPt/puoa2UisG1e4MbW3+rJDITahO0BvWv1V/y+el9pHZw0U1m14CUf+zJnuyM8c21YaGO4Nu
juB9oP9pxNPbmP4wMNl6pad0tUSz31omJdxWO739eX3WlkYwmbQIiENgZ4xAQfAq3endwu+f3we/
D8Ce7DQVNlnfVZDUkm/cm+gm2AtmKfV2qfQ1m/3FCkLFwIwpx0/cXOa4cV7YjGO48R9FXc/a+p/a
rbrxt3AuHq5P2uygToxNfF7kjQhpiEGJJhehDdzR4KIeliSPl8xMdpeqZI2pi7XRtfrXEuGnHMLe
XjvETvSqdclrYknISGpjtlUSaGEWvN7s7XQyyMnWGwu9Hb0YH+Rmr/24a0tkJpdQ+mIE0/DudNUm
uy9T665TJDHCYR/G70tbWjlAn4ZxO/56fcnestZXTE0fqGqAolUrNoh+F3wyb6BepokjQzPs2X4U
1CaCnwjhE+sIifR102KirlmePlsVux0V4SRoLF9lsnzw1OHB1/VdCGndypX7rVolC7fy7G1Jvzw+
SRRPIak7d4ah1ndmXgVoXFClFf3dCRXAFYzFKK7Xf+luPrU2GWLSOlI46KU4EOEjChP7Qrs37qp3
2S7dq+ZCRHOJynJkcKSi2APDmoya9fnYMujog6BjZ/rH5JPabeInfw0z6Vd3R139iw7lwQ28nztt
IX6/CAMmZtVzs1bVjK2XCbNUU5sYQZp2PRR37hJfzIVLntiZBJ9Qull9UmEnomvKcd+h4nV9Q142
/08siG9wEhPGAE11NKjEWbA+ltnqm36jrp2dRrueufHeaQN19hXFJjGJx+u2ZwfHXekgSGiizjHx
aUGSKXqjNO0aOnGHbhbS+klfLwAVloxMXJejlHXoQkezlvsm/aDXUg6OqVnKFFw4SGZRtP8aIElU
RHUm2zD0fKU1TWRkkhKph7yCwKi2ETX2zX4JMHzJHjexNdl7tHPIRaopgpFJUDTWB4T/uEjl26Wr
7VI7HQofxTRpILU0wzSmF6meyKPd2bD4CpBRf6y+pY8pVHww5STP6YNzK9iZis24Ntbtc3jbfvO7
bbQZjtHG2USfr++VuYMO7p+oDmw+SdfpZvElxx8NSF9xYtoOCrJa3Q4dcouIj8KkY75hIuXuhxHd
L+MVLyMKMRG2BjQSACQh7CSi8JwK5lVk4ta5zkzkpIIR+QlW3RcZbgx/uxRKztvDpg3BiWhpnRxK
dQSZpKYZJ2PLxt3GG3/jfKh21TG9sY5Ly3x5HWJJA2Wq0JoAnH76ws0bR47sFlkbkts7/xHg4l7k
PLbDg62s2q3o6UFdF8baT0v8hDOHUyDFqfcRXAD7mtz5/IXfAoqp0S8mHZGsIhQrr++bi6hCjO0P
C1PWqy7TA3so/IY+m3oVpD8tc59XH2zz1W6TzXVTMz7gzNTEB1SSF0VSXvLMcVCjRxNJ1SBo9q39
dTMLc2ZNjz+CI/FYA4yTleErAPhuHSAxvb1u5G2HnQUqk3mbXDy5EZTw79o85dOVgFAYh+Jnu1E2
wzeavLbReryvOPi0KB+6jQGGbiX4WpdP3kW8NPkak4PggEeEsBEPhKjO2jCfKzQg2vCj67+pqq56
b+k6FIs0Hbeui64FA9Ng/ifXYdZpSRlDjq8Szkdb5XOyruFMf+vXW6ykX1YisSFoYYFxUjWmV+bc
WjiamSPXSJ/UEB2Y63TXFKtOXwmYtwB0BDng6/efri/tzDaluQkWLcXEs0BEd25zSCujsMuoWw9N
b2+8pv85OBHKgI7TL9zvlxALOA5UTbe5QCCsgNb13JSPxm+d1x0EAN/ajbyFHWzf30Z3YuckX/9C
7UGYMyDUEgy1DhXDc3OoRvmRN4xQwMQ5CS60KA5NZUQbo0qar39hEqG7EDkGEEZTx0V/hmVJJhIu
TSQk5lb9+NAWC8X3yyTG23h+NzL1XWqm5GWTQc8vOki7l5FduAmhDIJuO143EIqvyv3i1SMO9uQA
iOTtf0ZmTSaxdnQpdGJUPMSW1Iml3Uf70VmLCzbZ2QjcLzwtZyLpM3sTd6aVStLFuUJCrepvks56
HkbntdfkZKdE2uv1VZtxnZpKgZXUtAb1hjVxanpch01jEaUFRXhE0us2MurNdROzp+vExOREO24o
17XHWytTK29jDNqTpH9OI2NhJHPhEOl1jduazXfJQ2S5EMeGDa+sKtYrQBJ18mDBo0hMYinuS+LR
IUlwHayqMPnVDyzvuZbHr0htIfCIbimMUeVdFCD9GsJH/9WyB/n5+jzMvSvOvuAkL4JWlZHUslb/
1rKbHCB/Wg/4gGwPekT92G6NdfLQPNAt/Ly0p+YWgbI9m5iCGjDhiYtDja5E812pUVbMAUDdNIm/
yxDfvD7EOSuODBRehWJFvQgKu9StuyS0+rWPUrTZoSFsvsTxwkNzbsueGplMY9NIZZdm0B4a1bAu
6l3beNu/MAwV9wykX3Popzz3mr6umoEtni4REqVReOuVXyxvqWAzO1d/GJnyUUqFZ2qN4gAAVdVN
2UgvYRev81J5vj6W2dk6MTNxXl5TW/B6crfpg7oJA+cm85zddRNzdzaK4aDe/81RPsUNqn1WxpaK
V3bvvtAcKlxk+BCsP7+zy40gYfoLnRcsjePAYwV9lmlDcHK+Qr2twS4tZFocqt25891rt0NpL0Q+
c3741MjED6Pmo6HSPvZr005ghnY2ct4gKWglB8gBjQUv+dZMPbllIOXAcQl+LlpKJtt6sNpCQf0b
4a6t9+IdlIOKgu6h2JAV1lfButmIduh0b3yNVsYq2cFkEO+XeGnmHtI8LqgCALmBbG0K2AuKYcya
pgOQWSc3ehtsszRH4FN5jHIlWpGZe1T6zl9FcvYx14yFMH7ujafD/QnuXwftpU/bFpPBrFwEPMQb
T7AuZntFO5JE2rFxb+IfsDUt7FuxgNMpP7U3nfJAG71GgzdM2FM2ovnEftL2olPD2ySfr1ubOYhn
g5t4YLvUbUn2YX1T7e4D+gplli+AZpYsTPI6IyxAaKYxHB0JP9X6riHlcn0MMz7rbAwTx6i2yqjn
1BLXruWsHG1EgpDb3DYWfNbsRmAPco/bgu3vDW57koGTtM6XnaBt1mbRrNy6Rj2QJ4f9WTWbLVnw
o996h9J59K0cLTB3I5e/saT/n9f+/3o/ssd/b4LqX//Ln1+zfCgDz68nf/zXXfBaZlX2s/5f8WO/
/7PzH/rXQ/4j/ViXP37Udy/59F+e/SC//zf7m5f65ewP5IcCxM2aH+Xw4UfVxPWbEb6p+Jf/7Yf/
8+PttzwN+Y9//vKaNfDV89u8IEt/+e2j46///AXWnZM1F7//tw/vXxJ+7nn8/iMKqvrl8od+vFT1
P3+xtH+QWLbA9JL4ATlns8u6H+ITw/gHvHiGENygbZHOSI5bmpW1/89fdOMfvB050zhr0WAmXui0
7oiPNOsf9JLwGIKUUyMRb9m//GfwZ8v0x7L9T9okjxl0/BU2z0402wWoMRIqgrlc4xtOieTqyjdt
H3U6IEld+NOz0OVOuV+fOk9rFsIQcZr+cB7ClMlQLQUzNvys0/tbq1vHCnUrOGhDEJcbCcJyZdNV
sj+soLSADTZ2lPhu1AszO7R+3C/x/s7ZV0V+FWw1izp9Cllyn3iQhYcHtwr3QaahsSPnyJ+qNK5o
5auTeo9lheb2yW74bcJPJ/j/sfdl3XHiart/5azvnn1AzJeHoajC5dlxHN+wnE7CJNDAIODXnwd3
790O7XKt7evvplfitIUQ0ivpfZ8BDPJ/vDdgJutVYc3p2v9gCZZy1mbN7liSVU72NFJGjbvRBm1g
T8RSFfCltkQL77eKNE3Uj7TiL40yzbFf/aZh8rQ4cDKMcBNvYa/g6pp/N86F3qZLs3gv48gW89jk
Vsd3pokqYgSLGKYuFsccH3V7hN33QqVTXHi5ZUMF3x3h0lZosPSISo1WSzj6rdKSJatr+M0PdCEp
Gw2WNqOVAaPq9CJLjJHBposbEh70fk9ddw8HCvivAT9H3MDr5tmNJm4g4ZHrTaFdLXDLHg5Zp/dl
CEON6eC0ll4mrMlnEpf6VNYBAIBDt2tg5w2/QZdBUtzV+4Orz96+h5MfvRKAcMOcdxiNOuID8bPL
CqpEZWTCB/FG5KNbB54H/BP8Uc1q2QurYxBS9lSJlDYstMEc8IbKTYEbkP01mUb4x/d1DffmIRfa
fMuMcX5xtRkmT36Vm9U9uDfOdGeDZTLtaT3m36Ed2Y2XYq70OVlM1fpxjynlhYYyGi9USGlnB21i
FVJKuAMNF/ng9w+Zz4Y7rIRMBrkF+8rQYCaMK+tytFUwzKz85gnGzesmq4fnSe8IZIpZ70PZSTYN
HJImaHeFdGlnfZc3ms9Dj0nPCLlakQ/GOFD48sIWxJGXjk2na0t5c2UFgJH4PQw3kdyOLKuex++5
YQzdPaXAkkSYFDRukfA/wiu4h9UIg7NH4IkK9hrd0DEeEadqn02XEjPAonQgxaS8Qk8GJ+u1g+/W
OlI8JYMHrcGoOsxWOdIUmps2v7CkQfMISHgDJCnOphY4Zz7zHeGO1cV9UbP+q+Qj/nXqNC+LR6fP
kHefbH207tnYLbc+XIlZRHrMe3CPTX0QiZUXtDpQyTN2GIm2aFqoMAO/TE5t0vtp8X0alTDSfphz
YT/owhJPKFxOAk7ikiANXDs8gyl9aZOoHSjpvlLJCMr2JbWyWzNvGnmAZLON5ZWbtXOTV2SmwVhU
nXO/Qj7KH6XTeLALbTuDHAoO++l4gXQp4Nskn25VnmHIc7dVTeTOWpeFhrbIOR49ypp46LKiDL1S
lWVEpYWEo5SWRuEYyOBz6ki/y+K5z/sjUpLmFGuQklQRbMHmYlebDqz+INRLFxjazTp0Q+3Ov4I6
Sn67WEPmHrRB0Cktc2fUH0bZ2dN3Dje7IkaltL23ph7XIdHkUClgnW3ax9rGSo4XOyOwJoMS6k9f
b2wZCVkY15mw7THRLGov0ezm8g+4sE0zboaMwTeimFGYGPD19bvFz4Ei60zRoFzimMqNFWRbn7DT
KSOBnaE0wql1OCxt3MyZ9n3lwy8RDk+lF1bKsr8z4S3XbqZNeVAitdZGvBU6fOXcCfdcyXuQb2kR
K5p1P1SncEiybQXjuAwmmDREUPJguy0rmDKuOqDYJ1r9Rg72GGsVM3LY8cyTTLqGZfIGF1wPGG67
Hpwb6oAJAfxWV5PdTDMrD+FerO4HD/7HTxlasb/WEH6BTnfVzjeANfNrf6k8qIvSzlp2OaXuS+8b
XQbbYaC1okLBMTPSGDFZMupKl1GTmUi5atMMVqWE1V5+gwFxYFnMZnjb1YYJQiIknp8sthx6rhwS
adQx8NS+fSqdyrfwu/1AruD3R764ou3MBNWV1o4Xt1tkUtuEWUhN0xtq6seGFLOMHOX75UG3mt4I
ieRasaNw3x3ivrbHO4GcG8z8isLTE2XBZjMCyxnWI5qaKxKVrID7pOx9V9yUo0PcixrFnGwnBJyW
Y7MZZu2gYI7QJ9lMf/TAcpFHo3CL7FgbnXgeFbe8ZCCZbV3ghpcHttMD4+DVBP7LVPOuhDFPd13b
sfzYl3rv7GBHj9Vg1RZdUmb1LMEpGN501VzP3pFRtiDv30ovu/Cx53cHYk1tG9uLxp6ghtA3x0HC
FBNmysK+pKat/Hg02mUKdK6VSDp3S6dFBjUW/WqRCIdweKvKnsaa17skYVrhOd8z2upLjJuZ/hXL
YVwiMuBoEsCjTSxXjkeqxxEWg0bAIPC83KxuTfTa10UOv1mb1n2kWbxudzAiGfPAYv5Q3SIRPZXw
26jKZ8tmxL/kTe03h4Yrr3s0Qdp88XXMYUxStznyVhvZ9aohPccmCix0CHyGI+hhhA0xDTyE6RyO
2w4l2COmAkopWJDXuY5jBIxPNPsa22fnw065rqAw2HbNshsyuMVizXEYIcGDEBKXVZHlCBmNMz4L
bA1QNS48cT/kpZ8HKIuZOjydGlTfZ6h2TYEBEEC17kKDjFCvlzDULlzCu0sfjuWPNDedIiLC09vA
rlvqHoBkRTltKPplDBsuNRRt5sWGyyDTWhNqAAW24xlywFUMVI9lwMiRN86+tIhG4FIM1j98yi3I
PnOOc8++x4FehU3ZQUl4LEk+QCmXWoUJfXVqILiwYZQwCy+Y7UdMs/0nXQr7a+P19NkvCkPu22kA
fmGxMhOG23DketEz1xI7M8eeH/SLh0u/X4qu3Pu0hXcw60CIOLqo/ai9GvGl7gt7hNdmMHHPnG5G
eKuK/pDz1nbh4+vLFvblM8/sZQj5tBQAEBUQhZo7qBpLR4t12a3WXvPSFfoc9plvI7YrXMDhbblk
JaJY7IFRh9qL52fD6ASzRm0rhwZ0Xzgx1qbDvV3mu4PPUr8yRsvZwVMNZpW2LUQBfeqSlDamV7V0
TMEnVdcH4sU4wMnh1ucQ/A9qVhBuhfA6zg25kwPO6/wOCoCkkS/1ULV2u8eBDOnML63qSrbcIjHQ
k+J6dMzGg33O3FYujLghS9DJS4823gT3YPhM6zCcJV4/mdouA4FgHBFFWr8BCZOOWcDbnuhX5mA3
LLQbASNbp83tIrIawlDkzWk7Hkafa/JBNf5gX3C2SLYT7uQ3iYQigQuvcl6y/cBymTWBlPagbqeh
0EC4H51OeQf4fGJvm+oShFa1aF+8TrAloL1O3bBQQ/mibDXOQQnGfruDnLIOEJDqWvhntpBNDzGp
QZded6Ii6A0oB4SkyGTaT9bywgeKldDAiMwCYUkB59s7LAd3XBt5GbpmmU2Jxhj2rdKmXpsIuBUP
14PFNP8w6FXbQvty9oor5pblLdZTjhplR6bGulsyNeDPXe9p9zoaMPFqztyrPSzV+iGyC56RQGKj
4XBrneYCsrGd2UH9fHYb+eBo9TDe1TWsKp4yICSuJcPQRlKTubriOdxGgz4fl94O8qo2zaSdywYq
SlkOY1wJ/zgnotSAjVxDBkiAG4QpAwgbS6GgWrVNfqihpHjNuenAMtteqhYnRNZ6OxiUdx6OCLil
QuiMzEVUsFo3rxo6WGPizpYoEpoJdRx7Nes/Jnscr/La9CK9z/KfJa2ZSDAj9fKHl3OU9UXrVre+
gv5X4ne1b+8dTxPWTgmJAyUCmlcYVjh1EPj7utQaPOj6kXP4z/O5nS+ntlnUF3tkXbUreguOc0Pf
Gs4OJ4P2qhxwObnsZ1PxuDPyGozdvIcZzAgV7gX+070PjDGIyl6VLlWXWfe81PM2LAeIUxqw+xyE
/ohP7Fsvbm/Pz+YwA4rXqW6GZs/QdMPBFoVWHebCaLSD2fTzciiMjBEaLbbPmv6RO4UJYQEIlGJo
9R5SuWHrImS4SbbgPnWRK9r5DyrT/GbdiVyawQJ8KeUCmU+xDEYewKm5sXiiah9iYmE3jdWPSQ1e
C90MSAIeej1HCSMfaJFFQ1ngWNbMEC7GVaQdI1sTCr7KbdW1T33XKHXUFFnyvdBKuNdCuwKC8qWl
1Xbqzq4gexD/uPujsub1kDKMFj/Cbbe8gy3vZEWIrtW3PGuKIXCpmXnBZIjFTBCJkGyGs93sXytQ
/Zyj7QuvOHBDOeogLRxMgsxC7fBQWy0V8TKpErpHNdw5IpYNTgPxFInLwfq/QjEPOS053Ll5449n
LtCviiK/5Q2ABHQh5gPgzMry3yq2ENgSclAykOG1cX4Fq1vkcLp24eZ0AQGZ5WdXz9j7TQUZygBO
aDWkKQdGrqkJv90wp1B8T3BJnOSLk0ndjMA7t/i1veQ6PWTFJI7QGcy+tbMFtIUnrKq8qBVuDH+W
KP83P/Y/AN0gP7XKtf7ff+eh/pEk+3/fh/9zOXQvb/Nqf//en3kyZMN0yNXrHlJESHz9nifT4QX3
Z0UURNoVif9XnozY/1oR7bCosgDgND2CpM9febL1n1DIh0GvjQiDP7n/TZ5sW0iHXDaBrdCawIKn
IBRe1yzPmwwrtLI9omeVGc1pc+XuAYANhx3ZqT91nqBLeY7svS0S/fVEz1rpDisAYlOyGQlO+t4A
NbYVwGUivb9Eq7qE/9wdZUACCAjdnBU9WavXf681yAa9vuXfz9y8pT7I2ugNPHN1WkFyYr9akUD2
7gVQoSA/bw2yhXf844Gbcrrb6KgY6XigCvnBSopLpMovnXTUApJMcNj2Y3rj7ktslnu5ow8L9D8f
mjnQdn2UgXbP67C/Z1f+LrvNOCi2IZh9N/lLiRM2fFTkQ2kkRXn0VVK+iC5w4PE1BB7uw5MRYDOM
DTgyEHKguhO4ZmRdzqFnJIYR2FaZ6GoOFLnWOhEUfWp0MfHCpdnZ6qZobylsyQvvmZbiYI83mumH
7JZ+A7ARduIduPLpQkLLi2Z+sUqTVzs/rPO77vUrcr6vh4jijKAFfBTQWKMxD91DOb/2GXWVQ94H
hkLyK2q/QBPDvbV2s3PgyfCdRF4T5v1hPkwvLNKLQH5xb4qjfw0tyduehLoJa8CoMgNDP+Js5MOK
IYtmtjP8qKjC2ffDxToYJMaO6SikfGOcV/VL42ilS8Rup4hCPQ96rqt/Nr0u1JWnvrkXJMWZWofh
YOnHZrXztMd5erBl4rxo9/3BmH+20033uES2HjmP+YX+iB26ypMZYCQ9nSJVhu10wR9wu4EXV3aA
VZBuBaKO3e8Ex+pAC9bCFd83ly5KFiF8ysPcCXF7yHGRNowlVM6NzkLTSYY7nON0nF2DDl0sL92v
ndqXe8BLoiqPXIgdtUF5kV/pj/4Q2n9UX1is4vmR6bGygtU5ZLzBexiRQJmQPdWAn66AqfVlId+G
UtY6040GJrP7+pbE65nxWiTyO2wTcOoOkRe8GC+6JI9Zni7fW1gQwVB3rhI2p3WI8j3L90SlU2oF
WXucvhpZqBl3VdTvuUy7PMxUvOydqLrH9xj+WCBz3uz6K3mJv2FLDy3cpeWledVdll+Wux4EvmSJ
eUq+iqM6uLdaCuvqKuj8IE+0S5AhzdDIQ/NlOPZJe+V91XdFfunDdFRqN3oT8hcTRxqKmRtoz+13
7ZHj3oYD6xOu2bL7rqL6B0y1tMv8OIVLTGPkia4ARCJBH5OdWYRLffBvqRdlf3AYDDcRWsM9MmfA
ImL338Pi9KunAnpRvCCzVlzZMaS0HCNY7oQVG6F+7N0n/1fexxorgkVFjrwtvwEv6SdOeTfniT1H
zaV1YwEZqm66aAb8b7US6xNoGOcTLo7114EYUTMGhb4vbJxEYOOaxcSAFXOQMRwbgwIcBAl03biv
HvmVdjkfK6QBuoDzuKkxI4rvHg0XHiLF70LpG2Ww7wO+hhYutwOFN3xxMQDQCQ/f4ll8o8+AxV6s
BtOki3LcEb+sFXhnr3Y4Ll0tiYraK7Ybw1VrDxSI2DmsRc8mWh5R+A06rMkCLzElYPeDG0Zw5QjU
XttrN9MlK+PyCUr9hyxY00l70qcgk10YL6P71P9yY6S2YpmKg3tpuJGZiCwATD4y5LO0IxPqJSqs
IU0GFG0kyrtqipBTr8pb0T50TiLzA2MGXMyRbBpC4w89HF70S+jaR6KPmp8trnIR3eXq2wpApC+C
hVSL8F+sAtdLvSsOeBa9KSBegkTcQA/qEoJJPdKmyHD2O8Sf4g66tJC7knXAr6pYg+crZu06Nrl5
DbqshJ9fMqL2W7V3pnMzYuY1GG8YbNZBZQfGC3vIVVJ1wYQkxHH6Zd9KCpuTBUMyk8B8Lu6IGUN1
1/3iwJ8MMIg9Cehzfs1iMAgurRySuFo0XmJpRLBSR7GB2dfaCO+f+V4iLMfi63JtzSE9Mhkg0QKV
vdvGeLJieQA7FTapZgg6/HSNuN9/k5iZ2EQHJ1SX/UNfxHoWi/kwwJlTukccH0O794IMQDy3v254
1PSB1QQUqzmLVjsCpIQunAT6Y2YweCFtds6Xpj1AvzDglhbn7ZOl39lkV+L+8dMeImbvy3tctFwa
sKhNRvXngfK3euvbutKrwed2q3aAtnk1DQN+YlMeR9bPxWFbI1H/NB79B/nkXPVP01P+qF2TeDx2
wTW7zB7yIzvKC/vZh0EgCwMt1K9bQLTDlZ4EQ0ZEDySqE3JGNebdbR2a6hDvth0XhM1N52bDamx4
fUPKaVdfrcjf/uIPJ6B3JFiPEZ86trx93Fr6e3M4KzwUcpDiBjvv2B+L0NxP+wV2WAQ+tSuR4JxT
7RY593pqefu8TVnfbfVMVxqeh6xsyh7N3asWbKrFMnYTPx2v4J4RnJPBtjZwhe1Ttyxb2s2OK9an
il/y6D6BmTgGOjJHV8U3FJyweuBsJrGPiaRJRLrsa2wHw7FOZOwnw6F5cOMp9AI7VDs3nRL9gr/k
IU3rG+SHI/8wn9XxePfMjGTy6oQGHJ1vboZJ76TmZn1pYphU3P8o4/ECpYgVn7Kj+ypV+7NsoHeH
6O8nboeILEqIEnf3yL73kiUyL9qovWY/60vwkFLr4AISjRCFjbi/9r75YLCtKwE+pd6Di7CeBQjp
AKQbl+oVhqVFRdp8dZBi1QMYGJE78f0v7eX/vRf+DzgnH10JH8ufffvSvL0Rvv7Gn5dB+K/9Czc6
iHuDN+SjmAik0Z+gCXCj/gV7TtzA4H7n4+KJ0PLvy6D5L6hmuwBT4pIIdO4KxvrrMuj9a4WIAZuG
uQFbRzTy31wGf59l2grnsDzgxDfzGc+c2ULZlErXR5YYFXAklN4Mwjtwgd/xGH83vYlgEyC0QJxT
lRqw6gX4ODLr+g9AHs/gwU81v4nHvJq0DGn7KYVz0RKUwrgTXn1ddtY5i6lTD9ggw5C48elEK5Xq
sxlTYzDh2tFc0zozdx8P0NrQ39ve3wO0PvhNiEeKufYUKVRqu8MRRSNc/MxuP+bivpymM8849RLr
d3/zDM/pKJPwN0wHOzdQwyBabErTQxGw1c5s36em0Oa+O7W9qQvSjSmbKYDwNc49oqy1MzmzUy+w
ub6zkeuzsJsxLZnFY69zvGhgrr7TJuVHH3+HUy+wyUrM2Vw62eIM6axrKfVQ5NPOESHXyfjeJ95w
jBVgElMG+EJKCdPJfmzLrksG6G6aN26D7GNQNc4AemRB2vpzb/NKe377xVF0qhq/GFJT6H3i98hw
GwMgOR+P1YnPsfWtJXMPQILM+lTY5LLVzOuRmGNAh/lM7zfHrf8siq1EBcwkDIp0Zp+CJeNHbtFa
0Qg2iWbYsZxlwmV/Y0r+0tEB6Wvty6L0g8f4XqvqMyvmxGzYak5P3lJNLYqAKZL5sTlbN8Invz4e
vDXyvTMbXi3g3nwaQhoO9pg5pIZf5D80gABDr5J+AmHOrkiJ8nKgQDp5ow1+uRw/fub7HwzUyd8D
AMo29ZzZRg/Mt51yJW4axweGyEw/bv790YJJ5+/NLwCWawMtZWrUdgiEJS7U5wRiT/V8/fmb0Sp9
PVsMFCxTm9XXDWse57FOgDI7s3+c6vn68zfNQ05/0liORMZUWICAsFokQ/FfSs/+Zxq/kkvftO5j
jbhVz4e07bXLTicBoFtPHw/5++MCv83fO26AG96i7j+kwnVnJ+iVLm5J0dtx5cznFC7eHxwkiX9/
xszLaZw7MaSS6+5tZczZ3qOWfiaIrD19bx1shj6nVl/oGhtSFwCljIujQHxnPu/DZnHPfN5Ta22z
K3G+5M6S4w3c3KpZ5HHkR4FPyR5HLwMSCIAsYNBgsYkMeY0k/38KATd/vsDbe+ypQdtsVYWrfNi2
IDYa42LDHLRVso1wQqzOcPdPvJK+/vzNnOL14NklaRGZXP9SYffYO5W502zvplrUL2kDdzXw/06H
+j8TWN/EjRJl5Tar9T619I7HnKgusnTzCFDBMVPSDsRwgKJmm3w8dOtx850ZoW/m9KQvptvZXZ+S
GXIHMh/SSTf+mAv/wvf4i9KMAxwN7i0Oo76PH3jiW219LkqvX5xcmX0KL0reJGBqNjdT6S5t9Ln2
N1NczdB/7nQMX+kAAcWUIwOnKoozvT8RAvTN5KawQKoHvekRyH1xYfeGE9V81r4Nqj9nannqEZvJ
DP3TqpxrTOaFu7eM9z8AYWhCYdj3nxugzaGLUDFzlbtdmpfZPCZta6lilwEb++Pj9t+PMRAL/X2x
AKqaF4s7y7ThP1rS7hbaBcvyBYXqM1/4xAO2NJm+6ohVa5NMB72LtQz6DxoOeGNzzNv28PE7rJPl
n6sCBK7f34FxDt51iXeALPK1rcoLW5xTfX6/9/8Qv1EOF51nYX9yefsV8CuQMZFq9+omMFEZ/1T3
t641cqrrUeM4yvFGPXggEVUzagoft/3+9IS/2e9DowZVSWiq9qk/FsdiWOAurIVzk5+JR6ea30Q/
3XdatI8wZM0YEhzPv6mhupIOOwcFOPWATcArXH+92SD++GBiXCrD0HZCb82LnPTLmQl6YvZsaeaD
kdGpr/Iu9WUyw8OCsHPyrKc6vz7xzUZkk2rCzkCQ4++OtL6rIdSZleeOfe/PTFSof2+8Bd+PFK2G
Y5/oEjrPQFLyaJHFQ641Z9bVqf5vYtuEHI1W8UWmrHFBodOtb+DjJzwzv348OU+9wia26QWRcyN7
HC0H7bqs2LHymqRyyOMg6ZePH3Hi43qbUeLw0irEhHM3yJEh05doqMj+46ZP9N7bjM4IRIJs2lqm
S2FeF5Wxk5XhoSLkw6HAXX59/JBT/d8MEVLstDcdTCHDRM1kZrcVk7uPmz7xdb1N5AejmTm1lyNq
AlFXjxXqI3flOXfFE427m3wZB9+589Zx15arMs+DHP5iyH3EH3f9xKiAB/XbwvI6N29zjomDrv8Q
cKINvPkcR/5U25uQNiuAzqHDKdOqx2HEm5zvHS+ij/t9alTWqfQmIHhWDnNoWnUAb5Gkd414nlB7
BMj24+bXLr6zD7rrY98073QcJqcWxbC45l2W20flanuA4+8LOSWOwc+Uek69xTpybx7DPc2YuIur
8gQMoh7USqcgqrDRr3YWjCWuPn6ZU99hs3I1wktYgtgyhbjtr1Gfvyr67eOWTyxcd7NwfchM86nD
V+jA8IBJBDRXB6e6K9vxupT1mUvIqe5vFm7egZ489QYWQFtc6Da9n8fuzJXtVNObhasW36oAPpSp
Uxi/5CQBimgGfmYOrUvonTm0lSZh1bQ0U6aJtNRuYIogehVV45eJPorpuTbPGRGeeAVns4AbyMvk
S4mcxZSvynRjLQKNk8ePv++pxjcrGEeGoXMGBLaZMkB39rY8l3U71fJm/Xb+otW+RMuO4hGQtgG1
bz/u86Zw9u97JNnaRXDRzgObM5F6qDNPdhnjanSTL5DkYIUXcK0Bj3hX0rAx7/lg7oRaYhAdA9Kw
M9vZiVW9FRPSR/ixOJPqUupaADLIMR+e+YDBfMwG2/3y8WueWHrOZlH7UvSuU2EAF8mDwTSw8IxA
z7VAgHb18SNOvcdmdTed7k3c90UqQXQEMjUccewCuyn4XPObdV13CHk98USqi589S231Zcx/ftz0
qcHZrGuwWTqdLei51TVHYdV70wP0u54jj34uhU/szbZsDdVot8wFSF5AYHiYATcX8pwD4onVYW8W
NW6minUlMoU6PF0O+VCScBTlmHw8Oie+q71Z1Uj1+qCfrQOvj4GT/ayM53r5XDGA2JuFrZERUg0M
Q6/bfgxl+12vTWfW1alRWd/nzW5ZV26vuy4Wdt/aSWGwK7s+Z4F7akjWR75tujMdNXFHpMh1Bmz5
ZneQ2mtuPh7vU/3eLFVD5YNbCIx3p0g0mjJpCTmzx5yY6FtALXFBv9RLDEk5fhHiglsyZJMf6DDp
+bjvpwZms0hB5bBdaG6INMsAhRRGqMTlDDjOx62fGpnNOhUAxdf9jMkC1Hwo8/o4gVbwqaa3Jjtl
pcAHd0x0HBqdd27j6EHLh3PKaieGxdosUKOeFRA7FkKjZVzNlRfPpv7Q+epMjePE8XMVT3g7Hd2p
K6ARgmybOY2uFw66Rr7Pk2HywJpc/4e+yNWWS3BpnfkQJ+bRtsjmDy1dYMMrUmZOB9PrzcBt7LSX
4n6Zz3nGnPjY1iYyyCUr6qFtsHwdI/Ks7rsg/bmJtEbdd85aW4HUOhOzYLPCETc3H9se1DUk+75Q
MT6AjfxslN2zCfYMHAY/mWl6hRm9CRhiMDRHwk0vZZKn+VimICp/7ltYm3AxV2ux1kLTRq4nhUb3
+qKDJK7v/NL5XInuVW3hTe8bWfrGUBsIG+Syd629Aze+rDmH8Dq1ODYxAym9wa1y3DdApvanwAEX
FeoBfRYYFdGszwWmLUhJMQmfjr4T6VhqelD64y24V/c26FVnPsOJ6brFXZXS0m3Nr/EZlsoK/bLu
IrcxzwkwnRijrdaMNFwBDiYXqWPUbjBDHQD7JvD0zbD7OP6dWNFb8KA1LNPkFlhtwh9TItjBZcZV
VfV5oAkaffyMU0O0WdFICdWrlwCychMoCJHKclEm7cLVX8I4J3Gap0Zp/fmbeTo0M7GqBh8Zl8Cw
V0CsA0padvef6/76Wm9a17LOdZYKC23x68gpjetejGd2n1Ojv1nDGRii+exX2H0mM8ny1GVXkG8O
CPDXH/f91MiQ3/uO+q6vqh6zs9N06Gp6seqAEKzOaVyfan6zhCfNkAQ6JDJVdkcBe7CAnyZclgD7
duXPj1/h1OzZbP5VWVR2RmeezjPNH3g7gxiwePbnWt/CzDyS+U1RCZHy2vkDyjG3mkPORegTPV/5
Um8nDpRNHTIYFOHT8b/z0juOEi6ynxoVstn6y4JqTNmYlLB1/1n3WcjJwD/Z9ma96uPgMMvBV+Wi
cZoYZMSsjCGlDAmRjzt/Ytq8Kmy9WVHtWFJTkwuiGgjwhfNctb9oc26PPzHqW5gRHOBoVbs4inZt
84T7UWxV2eOn+k3W93nTb9F7qiU+ojGZ2v3g8a8z9RLWaV8/bv5Ez7daxqVm0tlgiAaoW1wttp0y
ZzmTHDsRaMgm0DBTUEje50h2NM2FDbFFRoZI5qAyjedudCcOo68Sgm8Gp4C+i5ZxKVPIY9biCuxw
XeyV0XKoIpG21BOa5x4Ba6vSpjNvdWoebRbBuIBkDCwILpHgM1S4mQWuwxLILn0u8m8BLXATzETd
9iKdu+JGE/LFlZ+eppu5pFe0KFrO8EU8EFXq/MEtzDPHthPz6DXj9eZLOAA+ih5VmNRzRdwz60A6
8+5TU/QVHPem6V5bSg5rC5HaucgD/PXKV+cu1ye6TTabyZBzk0LYB+FSiV/KZ11USfMclePEVHkl
Pr/puFZBm2rs1sqgC/4TFHZCioExzcqLPh6ZEytsi87zfE35RGKuNGJ+BFrogkNiw3PUdzb2n0vQ
b1F6FeRgmpEjU5zNEpZSzVL2MKzwxOfyD1uAI7WaCcgwF3cVkt+Urbpu2/pMAeM1+L5z8doihKB5
3LGxxEqFaFOkEVCBugJTk4JoVXzRyuleGTwduXGv7Ax5CfMc2Op1r33vwZsQgcOJ1S5r6qB0psMI
O4h2LDygJ8EQLKq2ihwk3yE21YBSN3lXAMnv/CoDe3XxV4Hri8Wu4qb0nyGuH5n9cqWVKCW1cCdf
2h8G6466uXwDIWZPqAqZX4Qt75J5Xi4c45yO7XpYeO8FNpuxNc22q1pkhSpIr+SGixc5GuobAf2O
ggulqjN78qnnbOJRKYghjfWU67s0tDMwoVstoa13WUsNEpeVA1EpzTmzWE49bA0Bb1ajZWSONZrY
SJHp9gCR93Yl16JlxLbXg1hm6V8h5HDmjH0irGwhSeL/c3Zlu43jwPaLBGihtldZtiUnvSTdncn0
i9DLjChqpShSy9ff4wHuRYYTWrhuoF/yQNFkVZGsOnWOVU7SG21+sTh9gPbsJzQv/Xnb5w1BBY0O
//oZcpucrgwx9GrbadeCmc+xP0+ivC/Y6vz4TTSqAGn64RLV8iVunCdX7cVxQ7TSJabAVOXNU4FL
UowWiLEav7aMfLPQkQhZgZ09fv8Tjg6yWQSo/Tx5zRUVaJ6eaZyz2U5l7H6emr0Exft76+hgG+GC
1yUeEbLAFgVSlSBvwGl3e29NQ2uBo69EBJkOpHqDrT7adf9R+XznWvG+2Tix5tILFOQZc2q8aJRP
Ey+uPs0gcqOs3HFl09Q1V54iVLPiDVMneNNDeOgYlXsFb9PUr59847jWNNEhiuC4Ix8/j8I6xMP8
sV/qnYSmaebaNRV8hh4U6nFMeNL+Ron9uAX1zuFpMkfNV/tYIVardrg0RfQdxKAZpf7HaGFf+568
3DYZ0+JoF5hpcWdWX7OjShRnrxp5QgaaLVu4Yzemn6C9hH2/5y2rR6SacByd/H6ZvhdiBhtl19pP
UW3v0akadkEHEDqgngvJiCOHii6flfwYkOGuG7ujAwdbj28T+oiGS8+9x6hEB7rrf/MK8v8im/7f
mq6j9xQof1FevOEQC/yhTEcXAsN1Gfqn2/t7df3/HsWO3lJAhgVUfNRFRBvkV9Xzo0Jns6ogkmJJ
Hy3V686JZbAjXb0K9ySoVzF/uASy+7JG5ad68M5Na++gGUzDaz5M5QzCToG0BAiIf7eteCwX7yDA
mpzcXiaDmeoIsFC6LCpnmGlYXalal+dZzS94QR2Ddk/2yGShmjOHVqNAsoV9thYKvWI3bSNnZ5Nj
wyZrTszQW7da4Ca+gCFMJqCxe2S++2JR62kEHNvpnawE7cdU3gfJgxjtvyPqDFEKtJevePQjL92B
ga5vrUxEkEHlYg/T+f51C32c//5GJ6QvihJhlfl+1gRWxlT1PSxkWs7bawy+PNy4q/T27husS0eK
BZU7bKC2wdZ04jyAgiK2m688oDvHssEHQ+1YVnXdqbjCxQVUZaldl68TLowbnz6UnvXklOo+Hwmv
tv3mnCsdNwh8iQwVm+M5cUqQGddr+2sOQblwe50MJqxDx6rGogUI2YZLMUIFvfS/g9O0vXNszcNn
cCc1GwUWEPyACtQjdgCSzRiMunu5HsPkdVQJZJMtjwcwqLJH2LBiUN2BUHavWm0woStV+9vFb+Ju
UzVqcBdOl+MC6gi2FM8q3CPyN01e83DhgfDbDSxcv+b1m1OUZ0AmXu7a1EBz5hHS1h0QkuMFmR2w
BHpAee4JCxtmrQNJGOQ4+UaQya+Rk/0YTh6Ux0BcvuNWhpitKy3Fi0sKOpDhIoiV1ABDjZP3HBGW
sW3cOfpNQUjb1bmlU4DTBpn2uTqLbc2dNnyYqAQ16xxHCXHrR06du1Jgjq6KRRs/3ArcNi52430g
crlAm+lwe49NS6XvMZ88q2kiLBVtQA1Et4vb1Md4HD7AsOjx9kdMLqBF7GIhIpjCBfImY3MM/Q0E
ROK07orjmIa/7tGb8NYRxslEgAZEU9gplO1vPF4j1F23nZuqwVh1vpQtVJMV9Vgj2fkPVtt+rFib
3bcyWmRGrcbyOx4jB185r2AJ/dul6nEFifJ9sVOHBZbBKtG/gfM4iH1wM3XRmowDDXaMx7Qw17+/
WXgQKING22bjRTnLBZW/z65t/bi9MIahdTBYbA0xcMEz1ty1zuiC+Guywj9uD20wFx0JtoxtgFsJ
rJFNTiK66uA21rH2diZucCgdCtZMHITjU4kdddYX0TWfo8p+QFnxEypOL/f9gOsPe7Psjt3Xy+Ti
vELF8nft0Wye6GPtBqfbw5uWXt9V1OWL1ULmOgZfclCVz2Xk77yI/6mJvfPo+I98FWccrJx4VELo
of4Z9RM7xmoG69w2Ar1iu+KgagXC62H8WDAFDqqVoT2RLydfErlzOhjSt46OH3PwzIzR4MkvnQJB
1Wz9CKTzjALkA+PsPCL/2fT2d076D1fo1NaT19vrarIM7aQGfQN4GRVeKqX7RIuvoBM+RO2Tsvey
GddL43trq4XykMjYYQqxpOzUj63zplNc1M+QUzhtHvsV8nAvqBgcSEeZxaA2vnLgX9Nt8qyqOBVL
AF7EvVyVaXgtnIcl+nriAPbnF6cAFdtiiJ5B3brj/YZd0FFmtBMj0JpAAdlWeQh6+zPz6nMh+QOE
qJ/v2mgd8xVFtOAOIhiS27ZMXQkeZlQjwOc8l02yrqTdcVTTQmlxoPTdoY87VMaQqXkUApyMdZUP
ltwpcxjigI72qmLaSKg3oNhQTYclbEElSXaOPdPQ3r8jWGErFpYCHigXF6T87BCiT/z24psWRbuY
4R7fudsC62nCLQu7Nu2If6j9nZeUaeKaD7euX3aDdd3auOoTu7VmsHRDJOL23E2jax4M6dB+GkCZ
fAEhw2EM3AeApXYir8HsdWAXcqgNmv1Qz944OGq/t6HavkMcz1YvpMFbZLWJN973K3RcwWINSwNy
eCQO3Y0+dC630hrs/Ts3GsP+6hiywlsKMAtgB+KBfZ7mMI+3EQooxY5lahy6/5d00yFkNA4AcS1i
pKtAMFhFUGoNw8eWFI9rD3I8uj65YIKui/kDL8CNSDeIA1QPZCs/FgLHFYue7jIFXaKwgFqsu4Gp
/RLa6lj78hE0ATtDm0xBCxs4/mTRC/zCNhBHKMs9UMe9LI7zEtZjet/srwb+5oYSTpVs/BGbBG63
Ei+79cuE0uidFqAFj5JSMMdT0l8Gmx6aLhiflceCP4p13rkgGA5STwshaLtq3XgJh4vldWD5hZJD
HJWPhQ1FSFTZUQg63l6l64H2zoHtacEESZlqXcHaBaIJt0tm25meHNqvZQIWrEEkkReM4H8ntH0d
R7LHfGjafS3GVMUIwJy6AtBmfgwpy3DPBs49/BDK6b68tY5Cm2Q3lFB0GC5QXwCswsPOB7zyd7bf
ECR1HFpfjVUhBKpk3Rx4f1PIXQCGDLWHO4e/GsUb03U8dMSFqEtcmIrab4Kg9a4HJnbHMf6Bf7yz
5+51W94Mj67/YIRaz3BZfBDB2ZBJGa3qabIgwUMdYGK94lhPPJ0lrt2xnRIOPa+5ulROdVUUO6oi
OKHJ6lH2y1MY+Wfojpxt4kBzAuojt63SYP06bsvx6OyOkFK6LEjdWgPN6yadgwIaQCvaxer7qgI6
hAtpVDZDcA83gHDi38Tg1SknAXSj/bje6xJ0NMHX/wvmOoqr872SdRWEU8ZNbedGDs3LBlxA2kFt
+FAWFTmGzQIbXdDP+QjU6nC0KPF/WiCfRMYaggSNCCCcUsTiONAejI9gTj3ULnZt6hY8WNrYPULu
AGSltsdTotRfLaH1uVFdmY+AHSRVsMkXZD7KY9ssBcQO6LSkqFcvyUILmoZRV2VjbDUPm3S3NACN
WAqdkvKwtBUU89aqzy0BiI/lyAV046M8sbHhh6VR8VWcb00mvy4hzBxbOQjopmwlfZuAXSVORjyw
DkKB3TOqyl9ltHVH8K5M53C0QBBtjeADVy1EoyWt0m2THRR6htcRcpCZT9rxowshtSOVy3RA1zU9
LAPYmFHJWROcjO6x9YrmqRvn9cH1Q5EKi0NrK4jlqY7pCxN0OIxQ3cWGusVBsOELFHK8ky3IeLIJ
PgXJjiYlhVgSRPL+dwQS+4NPxzLt+7U7COjqnFemftoq2p4Lt1ApCp2gXwl97+hx8ruMIlT5x7j6
COlA8dwKUr0OXTycl7J3P3DfFlnX4MuQbbQuvKrqB7TmxmcWka/uqv4uOAvBBDfIh5hAaXrh1gBZ
F3T3DJZqIKkEZScg7Iuvls+XIwm8LWEWKZKK2RMkXCqZrhKaUP+ond92OENA01FoECkZG1UOcT5V
P4TowAa+RwBluCvpyNSCzUMcFH2cd+I4uw/QD03AR3hfoNSRqS4NQMAvroO7PEXxHDdLsnNZNc1b
O6Nmr/M59OTi3EFPuCe2NPasZN3lezFEOB0aRoeKoMNLxfm4uK+QF3tawVMBYb7wLEr7xbdAzHx7
Z00f0l6yPmDjpevyOK8oyPyn5q+6YT+KoP9k+fJV8vD59mcMy6VDDTsuBtI6W3eZ0WrXWSFKJPZj
V/U778B/DPG9M0vbDjFvXYgKa33pa0t8sevKvkSe5eZEdQ2cbowf2h4QQUeG7p8jtCAfWBmufzpc
qh8rDYd0hNfurKjJV7RMsstbpNUqdB9xpI5eSbCtEPZCMN+5/V+HeeeX6pjEapkVmRFc81X1B0Hb
ywaSdMhMJBQyPpBSSjj0GlA03zlqTekwnb6uiftujGt8TzaJ9Yf8CIGC7osLXaiE/2ldPJLYO3gR
g4no2F8QYk6qGvGhwcJJ7n8SYOpH+fTOXbl+9c2lRhVOBaXZOc5tRqOn1u/cZ+T5/D9vm7fhxqoD
gLsefcYlJAzzWf4Y1avdQmBxSIbq9+3hDSalM7CxAupgYMeOc2KNCdAVQdztLIth0XW2NccmFVDq
CGOWPDcwHD+CXhy7b0d1ZjV/Ax6kcbo474MhcaoUhD6g/N9ZctOaXP/+ZkMZW+ZIiT7IocgMLYQJ
GRoHNHU762IaXXvAkamwmrBlYY7brUgjCb62jS5Nfns/Tavu/nvulVRFacVjkFuVL48lhA6fQTDu
ZHTo6516nMEidSjj4odW0IRDkLcWo7lvTW3WWWBNZbzaDgF02e78KVrgjbnlEuRW/ZwVRRL51lEW
1oGr+/K4to5pjDvOBropPx+74Oj234PiHA17fBDvb7KtgxmrGCLLwpmCfBOQyg5+BvPf9+zvf0S9
SCFtD5xbQT4hDKR1UH8mg9+koS92POv93QUH2b8NKIQ2M+8s4sOAinOrigNjwwMk4L5IthP3TWuj
xcvV2xh3St/PpSvw4iFow5h7MFnct0Ca85ZdUBF/m/28mOfTUAwPPhpwIPr7fHt40/Jo3gsZvci3
awwvh/nE1AO5gsQlunzuqqzbV3mwt7FnVmyIgIfyc7qClLhe8fKJSPh7AKNCPBenWEHopGigUHP7
57wfLsAL/+/PjW7InE7G2G2I7KVo+utP9izAoTJZe22LphXT3FiszBOqhZ/Z7tNEvjVlnTv8eevG
u8KErSMc5xn4Z7+Tft55vyEJmkBbECJ/326vj8FWdYxjSThztmr189UBZXfEpH2MHbL3RDeNrmVb
htBCjUpi9HoLIfSwQSnLxmtoZ29No2uebKHMINwZprpQ/7GX7I8eIlb3LYvmwhOEQaloEST6vuM/
rLVUkDUWzBKn+8bXnLieZg7lR8fPKyB9T35Tdae5g3T97dENV3pbRzVu0DmubGrhZKm/93SDVzlJ
haduhVDk1X8wPiZt3UF2yYX0uJvLoD7w2to5Pk3bonl41CigTlx83HUgvbuooD8EEZQ6b/820+ia
Q8ccgumOE/n5XEKXO2mJIqAkBujt7/vG17wZLeYhesxHkncRyuNARZW7/G6GQKEjG6FAin7pvrHz
fi6PuLQkSwuS/y1Mx6a6z650QOOK/o4ZXW827AqrjlfN4sbHuxZGBzMOTr00HV7QOS/Yt43bX3i7
ZzGGIK0DGNuONvVA1ZZXckDsnNGXvcVpG3d7ccj0Ac2dA08NU7hFa05VdJhjNPKurfwuqmjnTmEa
X3fndlQbbykU3a9oh6qrSnyBR1dlXZ/9ed/6awcz9L4X12Phkgcy+BB07VHE9s7QJsPUPHalg4+i
+bbkyNodJkIOnFYH9HElER/O981ec9utsGoyFgtmfxVxntf4a7Dch7KyQ81lO+R8oxIp1HzxB4jO
8W48UYLaSj1bUXrX9HXeO/RSx9SCpAEy8SDGgqpsR4sdlzUsvk52F8SzI3D4zjnSykd3Jj9YXJ43
O/xYrN3rfbPXjuEeKJ/SrmJ8whkfo2Y59/I+XhQ7uP6qN0/Jwh1QJBWWzFF4SkNBIQ6/pVDk3jEb
g2PpADdk9KWoFFW5s/zRNZ+gUppYe/JZprE1p+1BQrqETiHzDaILNvDzjpxP250JVFuHHUN0GTUF
wJpgMvP8zNEufBZjNN33xvgP7Lj32sWjtsznMQxTN6rrozfv8TYbzthAc9ZG4vyumJK58OuTxVuo
Wjs7FyvTomu+GjCyVFFfqhwYmjOaa3IaBojK044zGYbXgcfK4yXxea9y3ooGMn2/UKK8tA5/ucuR
dNginxferDKQOR4S52kiaTjv9U8awoAOW4xiFQ1FBWtcSA+UOg1WpANe6vErkCjRzuIb9lUHL/oL
c6bRdiD55vsDxDqa8sDiaLkvRvrXPXkTClrOQLNuLzKvOut5Y/OpqoOf96275qohCGEW32YyVxsE
O4bwEm3NzpaaLEY7VleCvszKn7ClNPwMQq20WtizKvYkGUzDa0erP3RK4qEi8wlvh8UvT0Ki+bPZ
Y4QzDa95qmB0XWYLsycjR2nQ4hkIaH4sKDHeXnjT+Jq7Og0r0LU6yDz2K9AqRgdPpWNXHm+PbrB5
HWnYTc3kQ1Rb5laQAaXUxc65qlFtgk7x7Q8Ypq9T2rldQ6BINSPEV64aIVUyLDD5ykMdEtVLFXy5
/RmDX+mgwwXiMXYfS5mzDYTNo3dqur1yvWno69K9cSomSUy3tpjyuB4OqKme7HEvP2ga+rpob4Yu
Nm9Y3Z5M+RgG3QuUQ4IHsuD6et+aaC4bBDzEEWVBkhqqDinE3cHBt/Trzr3ANHfNa0OqmGR+hcOV
OYcm8k51WT3dN3HNYz2bRLM3Y1nmKTh7McAYYg96bTJHzVt70l6lLiyR2/V24FD7It50HKS/46ym
RdGcdatRqfFmOuXB90gdvf6+YXVsYYhnZDw0oO9wlHXwQ5Yvsvh2e63fh0jZOtovDllYBciq5HX4
urVAGovpE+Mbqj9bWogggZrJzo8wLL2O+/PIomzaYG3KyR/SYqmG3FaWkw3q3lisY/raJYAUUhOK
fGT+N8LHDxOdv4MCZe8RG8Mv/1u9tD3NXyECycEUvkJuXTQZV0oldeSnsQMohVV/sVGuP6xzfea2
d1+Fy/Y0H3bF7MWgbhT50rp5LeuPoTeewn5PI86A1Lc9zYspDVmlynbKeeQfOj6iTeNr0EOtHmkX
J/4y2HbSLGPqN3Vi293pts39w//53jpqDm4tHgRzKJtyIotUlEBccY5UzJiJbTpS38tltSVFxB+7
gu9802R9muMHUzRGrJlEXkYqGbzqYIN1Zb2PXs32NL/3wSPhFhO2qQCGaayDI6i4jrcXyzBxHes3
rysY8gImAHFwSWZbDRTEx3ZKw7rbE1i5PkLf2Q4d8BdbHZAFoNwBmSPzLjOaHH50ImoontmKu0eP
FSpIPI5qwc7JZAg6OhudvfYzmlQGLNcW/QE2+zpp4+nAA/bEKT9H1vi4EPsurKSt4wFbEGlbkWog
Im9tw0lyiIzbjN3HKGLrUOzampY2GGFWkEKwEz+I5mNUyT3NQ9M6ad5PQZ1BXTGOebRYiQ8M69Ej
4tCszdfNJ1XaOlEa1Xt8ToaroA4YBKYAgiAuH/O4uPjI6859CeaCr+A3er5tyaYPaF5fLnwiaAIe
c69WST+tf/Tkc+HS1CbhDpDG9AXNySdaLWOH1HreriTlDuTja9CCDcPwu5r3XN1wBujMYAC5rRML
ozFvIOtj9WEOIvgTDcYuYd78m8U4AjYnPMxDIXe8xXCp0KnC5sbpqw0c3HkUjA/WwB5XtZcLMA19
Nbw3F1Av8iIQdvQYeo3SBspiLlTrbu+2IW7pyBukeHHwAumYe/Ors5FDAcmsje4xQpkmfrWANxO3
lwj6EXbEc+XEaREsqaA8vW/i1x/0ZugADxVqgSUwH+sukWAaLsRXsvy6Pbhp3te/vxl8bfurGsvG
87Yvy1fXbijojRr75+3RTWuuneYxlCgKSDfy3Pf+Lts66fmASu4e2M40d81/AxGIomIYXYVjn04F
OoumyN6rsZpG13y3l70FbnWMzh0GfG+Tlctey4lpaO10ZiMty7hsIHnQulNK+nI5OiCsS28vuukO
paMdh2srrbcBkNwDw7t4aL4O0TBBEiDHi/jSQIqZ/1yc6kRWcV8WSafHq+bWrwp7YUAPOagrFl0z
v7Ria/eUsE3VSx2yhYBTFAKQvDzkr2yycrd0H5phyIQLlF7bfpl5lEF24BWMYx98KROJMpoXLfeF
Dh3WRWjkQXrG8jPSfEGC8mFaQRxfuMfb+2WwBh3XRat2GxWpwkz1ErpafSEzr7Da5/tGv371rYOD
M0pCKzDIfC9IlipOWPX3fSNrzm1PFeEAW6tMrE18AuGdk6Kzt9tZFcOxpnPTAb44hqVfqmwhE/LY
YAFxioQEj0XQJE4gLlXzadrrezSEKR3d1UfCgdQn1r3pQEflc3ZCt8mT67Ovt1fKNL7m7808CxeA
TJVV4/q1db3TMIfPgxWXd9hnGOPfv/c4tqBhMwislV/IGNoJ9Uc5oL0SxELZ//8HXD+gH8uQbCTz
EsMwN6nS3hLPbgMlmJE3T7c/8N5F6foBrRzVFlRZzRLKbJr8j5X7CW2WD8Thh2LeQSC8twXXD2jn
89gOnVg7T2VWMxwcRtNrLRN9wYf75n/97BsvcyhfLXTRyCxGo4fd5GjsTGTzOIQ7038vRlynr3mx
HJ1WkWBVmY3icSNY3tvzDvrKNLTmxn4DNlbaz3C0iD84nXMEOUh6e1XefVdfp62d0AOKpC6lXGVe
233mvvjGa3EU7dWby54feuL+WJyWpsMV38ubeyrL189qR3dM0PEjZK8yui2nyBk+cWfbCacmO9Jc
WbU1clPAucNQnQ9uWTYHSoDs98fX20v2XtjD1HVkF94KCplipbIgWE+LGg5y/a58JDws6zIH0xHg
YhgW3Wm7MOy9DvUKO7vqOa1VNovtUOLaPfHiDvzD9YdoHi1GGzQ8Nba+K+WR9h64yPh25GNwT1vw
9QOaR1uKFQO3G5WRaraOK2sva70FR8jH/L69FYat1mnsIPGkwEHRqmyjVrpYr6r75VF3xzVMK3/9
+5uAYUdTj0oEBpcWg+RDDWiLc7w97/eyJ9eF0Ry6GJ2VhzWGtoffYP9ONrRdXVuZePwrFnu3Y0PA
1rVMR8kh1wJ2rowhbZa0VvehAARitP0fo2PvnDqmNdLcmKOn1B+XDibE7IMceOrSdSdeXw8uPcN0
XSPNjZlvl8rB/yz2KNpuxy89UQdlPbqRm5WkO25qL7VksCId4VWRGBWgCS7mbeTU29A5bvzyj2Ha
K8wbNkKHd3XtKkCmTWGlpftRBHMi+JMMPdyP9no9TF/QPJl3feyK/roNa5gyPCdqXyRhbCcl34Mu
mBZJ82VbeqxnM7ajRTZ5XbzMmcSDXPbguKbhr39/42w9QXrcAQQgW6waDR9bosSvwNkrhphG11x5
dGJl1S3DkbB97NAoSOwxWdAkedubTaNr3ty4qneVZcnMCoLD5nlJ4C+JmtsdRzAEC13a1ObjCnls
RNGB+8uBW+EXNGKeVmd7ou2Qd0706/bPMH1H8+W4ZEHtlPgZcTz+DCPrOZ63D27MHyGidPDlsHNP
Mtmq5tdhAwmxvsFnIEbgRE+hqxIefliiv27/CsPwOuarcegW2KDby4jXJ8r/1Pivlbp0bOcqZthr
Hfc1lTTwpwWWFLVFIqrxysFyKMWelxniqc5qZg8BHUUXyay4qulEzSoObU32nrGmyWs+TKM6AFkq
3ghlEPTo0ui/hlv8SZC42jFV0/SvH37jxdfUQjiPmD6a88/LZp1nXCFv76tp7poLO6HrLmEQ4Pnh
8j9HQtNJ0gVA4j3WT9P43r+n7klvAoOJJ7PBCtHeHw3uB8hecnRvO3sKKe/SmOBI0+Ff8bRFAEKj
FZoLed2FYuPDJzrEsjj4jmqKLw1zWJQN9TjTcxC5HN3ivQW2ARraJT0VoEBZ0jYY6ulSW3VIgcaM
lyKZakr2rmyGHdTLoQUH/UUIVrQsKqsK20gh+yP5vaNr9kFHr0fzpodecGlBuGVL22G87yaio98K
5Qeq6xaRBR0/lnW9Ykl3lTcMq6KTbkbKjkYWC5E5MRTFZt/Ka1CcpLct2zC4jn6r2tKHctwsstqW
xzlCxWwrx2jHbQyPFR37FpSepG0xwuQ6et66AjEx6B5HNHgcWFk8Rpvfg8uLfGxs+x7aWVi5jokD
bYndArP2z3UKghJV308/OKvv6Zq9Dq8FMcZaWjt2J7IS+51XjNPHcoVH9IWa89s7YogFOiZOxjPY
eEHPj3r9t4qWSVwO51reeYT4Vzt4EyT9BldNNTcC183ml1ycZyqQZoL+8M/7Zq9FMlVbftFCSjzb
hvbPjXiPfgcyhe2e4vJ1/bWEgeo9QkO3FhnjDTLVw08QH36Yo+p43+y1W8i2tbyO0MaTsSCaoOlQ
/qoJO5LZ3rsLmtxNu3/0dlktG3Q4s0VBppyQbUAFq9y7rBlG18FxUvFeTByLPwfugq6dzk+k49/T
O4W115FxElV1qIhi7oVPX+1pzr3ROt9ed9PEtSeEcquNKlKMmXTLlOB+D5GWHXcyDa15bIw3qONM
sBhlPVVMNofYR8nz9rQNr0RdbtWeh8avEIsz33F/NPJL54scidVTWatTVHmAbOy1ZxmCgs68p7Ch
IDlpZMZi0j3EEIP8C7I80Zx0jtjTEjKtlOa6DnI79mT7OH07kOXOnfhVqGGvqdJwvyea43pVIMtm
cHH4svbgBy9sBrFtk4JihvY/bu+GaY1054241W0cnyji8IW6wW8I+L6EhO/9BNP4mu+W0+AM3Ybx
nWW5+L08g0/44sp7kH5wLx0zFyx13/sgCMlKB1F/kBYkvMr6ZwdVj/vMVYfOtQFxR3vGBaia6zYh
Pvvlov+IuPxcM3EIu7hHS3lw327o6LnJm7exGoiAdBTAJtdrkbJSB7Dj25ttMFYdZxb0FkOrPa6K
cdWci6ADcWqwk/Q07LMOMbP7pQrWaRMZmb/X6HScVEKrO0sxOpOcvwCnBGYWkTXgEGm7R7AahcvO
xE1rojkAs2k9BCHG5nbgf+zQLYXbubsXSA0erEPGWCwj23OlyMbAqoekaXoFHohBPIZsZblT0eID
GiHpPSASuIMOI3PBBx8NYhKZ8Ng5Kt0Pnuffl6P/D3zMH/hacdzWt6btD2TqPxbR+rkFT01yl3Hq
cDE+hlBbnXBjr8l0npRKy86976TU0WGW06ArscHQ0EC4NJWXtku7A0YymI8ODStAq7IpT2HFrZh+
KOygOnmNFexM3PAW0Enkrk0BIJG2Ozw0rI9lyV+hYfxHKZFHVZFzcfvgD9HVr200Rfd5gw4P21oS
jw7nXQauNdtNZCRrP2n9oN6zUEOc0KnkfGvtmN8MXea67NIJ9zUc5xNl69fbRmTwN53DqZ3ckRc1
F9naHgm3EqABH5y1PeCrSaT2Up//gLLeyXTr8DDKRCy40/KstMDq1/xe6PhcDpBqHqZDv8YfSueh
ITYwb9/K6GvtdEcQL6dFI9Nw+Lm29WNkkZQBl77uit8Y1lWHj63Ilk4jFNMzMThntJWehtJ5Cth0
n5nrjE6bZ/ljPWxLVhVRlLqOM5yW3t57TxsygDqKDNB0AWzdumQumtQqR32UC0vRzvPS+XuqsAY/
1ZmbihpiQI7L14wKrzvZHKUCbkV7+jam0a+78uaBCJq+EXXwYsnacJ3axLE6tzlElAS/b5u1afzr
39+MT7u+Ug0yR5lVewc5s2PA91BAhuv4P+CgN0P3tSMrvKuWDO/boU4sb2JWyurNh5QIGdvt0Avq
TF/HtQAGaYKUyV+3f5LJYLW77bbYw4p6xwIE2A9/LRJrfFmWvVeXaXDtUN+6tiRAHy9ZX+DQrf4c
OQPH4z2gR5yy/xTm3yyZtRIoNkRYsknZD87cZ1D6eiIQB729MobN1pFm4bpZ7VQ5SwYNjgrX/qBO
5jHeWXbT4FczeDP3khS9C7DxktliYN8iJCIBlO8ghLBzikf/nHzvxEYdVcZajv7zOh6yDlwA5Ovo
hPQSLY0/PSI/UAxf5tBx2VdR1lXlJbY7rg1LOmB5Gifx/QAml+DSIsYpKSD30OWENjZitxf14XNL
izm+Ct3J6iLW5Yp9FI1i38GrIaNzEzledARnpY82Paedosde8G461TY0NY7OzG3+NwrooNG1ycR6
yLUiJqQbh3LIQTVgeEQju4jVmS5D430qxWCJc+wuW5dPw1YHH+YhIofNX5fliGrwRbUueRn6Tf4M
aUQ+0GccOpO9JosN5Ptp7Tv7V0WtfkEhRnpB5kFWC1RdYytL2LpEF2G/jF6ZbgNqQ9Ce7Un/xWGu
+ntbQGeXVDPb0GhoC7leZiJ4/9uznXLCMPSaAJReNVQP6LtroocWui3rF6nmsv8CqY9VZmABibpH
ufJGHQLV4AVMOTSZPg/1UJSfi42J+lj3aFA91GXcBYfWiwv7hC6y1b9sBa1puog62hI8QIftDFnc
4TMJ0RHzF+gKQ+8QI9KVB1LX/A/ROkXxCgV09WcFQSY7d6eIF2lFkUI4VwNrgmTqAyX/5grdgJ8Z
mr76z/P/MPcly5Xj2JK/UlZ7ZgEkAZDPXtWCwx0kXc2hUGhDk0IhEhwAkgAH8Ovbb77orszoyI5+
vWqzXChSEnlFAjjn+PHjDrvi6NgVMyShG6tUm4pJRyRdF7ZFCbdcqZ2qOYeTxFjYLWuLIWTQMvCA
hfYYfh12m5OhSqW/euDHr7bGq9sCWAOQxVKK8n4R0SFqORn3XadKtq9obHgW49EWSQWs3OV1W9RF
xia+6ZSA0nmt5zlS+QTuI46MGXbx5YXBoFG0m5wtwDvqg0hlmAAZ53QYnL1ibGF+MljZi6QcqXwj
0MsHT6wW21WtQf/ICh8qiw/+1HrtoViknpIwVm2PeQsPTGk5MUE/i1ULgsfazzL1ahXjjzWiDndO
jVWUIJuEIDNbt61ItdKYhWaNMH7OmOR+qroowA7gy1qk8zxuLl23qqwSKxhmF0cVY42ZoGl4FpEm
nh/dJiqRyBUEQ0xosniEVierwrznk90OPXGDn3adX9W3asIkWgI7j2HeC7Ug3sTNOKlHjw+tbRPw
REl72Chp9Q11cbVCQBdDJfqbkPEYZxYcX5dLvEBMF62YzIfGfFVRsPTL6YFGquFpNOhVZJ3jvN5B
OWojiR1Lx25YtcCFM23g3LPlkGpfJp20o1raoyqDSOw8SFdFF6rzoJ1RxIRDaUdJfO1aTFQejeMN
2ZFG9Z/bwHvgA823IogBC5BwuBTt3FWfbNSWj3QJq7eN2L55tn3UtX1e27XVTb6YOWzvJC9a9YG2
JOU5ZJX8aEowMx7wi9UGkOlM1FyySqUNjG96CJtbssRQr6knetVzEs77ZuGMXUWdbVqYMzcYEoJE
+bR9Mq3XzTcllMPLveyarvjwywk+BXgcQVe+G1icDdkGWGxNm8rMION2FByEFlzy+aKwDPbR0JyZ
2a7DYq++bM3YDFeI1FGdhgxL9UGPDaISOvOle/ZiXsp73qhC5a7CvOmpE3Xc7Ltp9Jsds3OzNKm1
QYsJIMdMiM4OayBlDL3CJcgkEplhjxmUroO1C4VkSddXYkkCMar2CjhyCQW9SJRB7sNTi2fDxmJ+
qj1veeUqUsNRN1sWwItcJgsk2lwq13sfQtAOG1yhRRUmVeGSLRhvthKi0NLcNd4Yb3kN6+cvEqor
LOWKc3u7Bpq9L5wYyIG4rWogXqZsfSh9ByOBjIV1GmCo6akJZzKmnHI/UQOchUUs4SJQINPWImpg
Xy27YI/p4bg9sklImDO39du0ylO8cGmO1RbGRz8cGDb32gUmiaNOfYG2eNvuZNhQbJLaa5/h5d5s
iZuJvGG1ecdnaN6oC6qvfk96daebiENydOMwvYO0GxG5t0Fi/cLKaNpSFM/UZbav1+auDRrSX7co
tCbIOIOVmxRFO8DaREe8PHUrC3aw6j0PJpATfD2QhYmVb/NVCJ/dEeeqM6pKGuvZZQdXv3I4KT1S
PL0FwTLdahgiJoOmQ5DEkJ+akqoxRZyqrZcEBvEYNE0U16ZIh9KBQjZOU9ld9KEb3WXQ2LlPyCYm
WJ1j8jfeLYFu1D7uWs+lPpOQW6+8CPM8AmDDekF0QE8uaFYwNCAsxNMF1SmDEyb1bT5AyQtgqyR8
ujRrCZV5P1w0rlLBaGkb46lKymBzXVKLIvCPXdngdIwL9IeywZgySjlY/NFJdt6AtbI5PJCQ11uY
8FLz8Uu/TYN8Fq7SLMFhx+pdT8cuzOJp8XVmtpY2qQridrxvy40MV1vJwQDwYCXsY4IfM9JXNdmK
s49zEdX54Om+ToJWlDKbtmYKjhIjfjB9x7jCjUeqgqYs9H2393wZFWnVK6/eD/DooInGCAz5HEZ8
/sJwkvfQ3u6HNdWLomHmGA6Q27nqtM7lpjS90Kwr2H7z2x4UxyVcUuBPlGaVHwmaRNZ3bbpWvdcd
QCJ19ZBA+XjqTsQt05x20wwS/jzC7x2i6Yt9lj0msq88W0p2on0UT7CiwAsGwQGCoK+zMMyrMlDi
5uCu5IBBElgnxcF+XTd2MBOSpC+2Dcw5KlaLt2fFPIoU1vJqv45FuF7DuRCihJHqpyBTER2RKUGF
b7l1BYyektLGeKKsgLLjnadWVd8EGwStsdS6dnJpRZelTed+XO1eQ/y0uhgFJN4yjpiP2Fv3bs1w
nkn33IK27aWEgmGaYjV1sCIpZ8wmq4G3xQE+EjiC0TlvgwykrJIdu7Ebl2SIQuw3Ie1SnNiMfOE8
x4yZrRF7CeUXjBfta9Ov0XbbQQOOZ9il1QgBhM46iNFPfX+Jmt3z89EfQWHCLm+fMCkLQS+GRLA5
hrEtpqs2DFx3uyEqex/EGjC1WMfqs+FVi0mMYehClVAbopu2ed5ML0JDTQy6lcFcOD7N9jGpAL1h
Kgtf4h2LaNvx3rQypxvM/G5EB+HyXaOxYoBh075MpQfHD6g2ekudSQx9sGQu2PwCqnVNspoSKXat
nLm7h8ZLEGaQbm7mlM4r9EWCQndtuniD2HaTGGWbVNtivLwVzcQuVwzO+SkrwphljY6HOHGVr2m6
TJO/ZssQ440i0er4mc2lx93ksfBu6lywngZdmnLfhrWa9n1vN6x55QqbU4TxLtl8SVjSl+ik7Ztu
bcOsaKwrnwFJ+PBi0BaWWWLryGcGGq7dScEWncNhqAJdQTSDgoHuYvWlKGESEHY1u0QHxQT7GCyq
8uhq1YWfCm79m7LoWnW9SPCeEFG37j2AtSaMQJXs4RU5r742lxYeMuGuwKlwHfBWD8lGW58cvBBm
lju0fZrpQs6QWMvqlliWIXg1D5uhc3zpc3/pkti3Mc2sq7c6X/15oCmygAqGBkihujyQqA2u4cLT
in1kGZrAdR9quZeuaN1LC5NgKCpv1mM3sGt2M6T/47WEabBd/OOwCDXC1LXTdhcFQR3eeD5foswz
i/s2qDmAVqDc+AG1icEhu1KBMFfHnh4TXwXyKmAlwQcgNNx18waxPLjFRwWmQ/qO5w3kTooUwcUW
ue0ReBN4NkX+bjFVhDN1C8U3vxK0grWzLUhe9TgYEgP+WJcSUVmSM1dDKK8zcfil7UbvrRiQLiau
FtpL1xhiuZdFw4o4W9g0XiH7JHs4fGBZb1NjYbUhoMwuigb0pMhKeI2RgdAkppVYk3CsYBvQT+vq
X6hiEo+VgS3eKVqrrklp1A7xdYksq6X7ChHEuy96lHYwIR7mWx6K6kxop8FnOTUtyJFNp25Y64X2
67SJtUyiJuQ863AwkwMacSF0/jClgbygpTLvi7muYYe34TQYAfkgEGOXVAn44P6QeujyohTsVFsk
5YwG/HGb6qBNmxjJURIhI7qvo1b7sJhomleG3Pk5qpolPijWjW3atv0S7gvnLyczzeOtXhrt7XGg
G/iXi/M6m9t5EftScIJ6Kqqrch9p3S84hsqBXTclmc11zMJY7OgyOXcXj2MTvqqyMu8rtsUHMD34
WCxYhTB+cWu5pIMLoj4zBeS09v0IcufVMAne7AN8/PiGEceuw7UPcA7KKbgnulhe7SZXtZ+NCNeE
VQAuMUvcVzRTgNrVruknVe5avqL8YNsGGUkiPUFTF8Xbchy2MVKpkLKnn9QoN3oKphU2AiiVQPCt
4p71aVkvWOEIleosHsAhPZLpFrqyCYH3itqFTReabBy7uN2JQBl5rUtdNBl08Hifc1rT4kDgS9md
jKXnSAVFyOCyG/3APQYY5nFH0LwcffTLYTDvlTNu+CTbxogc/lF82aN08PkNMhcVf4yS4VNiUocG
LqnduvEb7k8AGZa22vqHmjT9G4VPrv+yDtwGl141iPiLdlYvSA1Rw6asrUmcx6WuwguxEATTVsP6
M9UeWaA5rjYKyURPlTS89WKPvKKGRDWvhqGJ89ooMlxCiH4i+xoczGa31hDWPwsqT8OBTFSOsCyG
wxJqfUXH1MMAfg0ptI2HJzpgDu+w+as21/2Koh5lJOv6nduaZQKiwYWFFS6fmgxOpI137Gy5QWTd
VtXnbRuGNeuDGDMmkwWfO/W5of11hFPSz4ogFOx+VcTrU4QLu8DSvVPTrZjqIccXEGObA941uyKS
NP5AccaWXImWDQePRGDrDctM2/sVRemCKmEtquPcUsEaYDTOs7sAorPxc4ADVTYJACXkZpEYOz+p
Whd862FhPh4H7fnbscNBBMEUT8XSJSLszHy1cdWfZ8SbwS3f6oVCSTBY6/7ewhzlVdEtAP5RrdWW
GBZW73NVR90h5CX51NRh7KfeTArIC1GHUlhPOEfQGRQbaBy4VZvplcwiN3ByiZ76EdrEx7ZnEG8m
NqiivWg8H2laUarwKYKnu5/0KPjrrHakEvLsTxLGBseKWsMXz1YNe4u2AXiBm4cJxbDd0GeeGn+V
ObAXqpO17Zj7hZTBXwCyP85F4vM1tSw0xjDhr3oQohuyAZh4aoTPoAnl97dKb3wfxcGvzIv/ChM8
o6h/wARH2lNNurE/rCi0MghqQ5Zjtd8ZhP/4uv5H+U3f/hf0Z/71n/j3V927UZaV/eGf/3rUHf77
z/Pv/K+f+fNv/Gv/TV+/dt/Mjz/0p9/Bdb/fN3u1r3/6R66stO5u+ja6+29mau3v18cnPP/k/+03
//bt96s8uv7bP//+VU/Knq9WSq3+/v1bx/d//h2Wp2d08x9/vMP3b5//hH/+/cZYMGX+drTYSP3f
/vG33OpR2+lv0Il4Ve8/udS3V2Nx3TD6DZLAgrKQwTuQnglzy7f/+g7/LWIxYhpjQNrCMxsBpZ2t
/vn3kP3GGEz0oBoehFTEZxq10dPv3wp/w+kQQuk2AE8n5kCU/+dH/tNr+/dr/Bscim61VNbg09Df
W7H/hnZxHYYaAjcjhMBVyP+xzdy7To3aa/mnkdH3adMnVrNHoG1QrRAowAqJr5YhsGkYVSef1x/Q
Ci2OxHO78izr2V7QVbe7ouquLApIQFLlRdlchMRuOz3Hd4b7XuYoUE5Pb6dxuxYFmlrl6mdSozqF
ae8dRz4O5CWKjl4V10CSUMYyDXlJNlV7AOj7LoyQEo7dsNNqAzf7jGw4irhOgFHuB3+tDqYS1yo4
+x0Zd4W/96pvmsdw664MjOYTOFrBkqmebkQYAv8pbss4dpetpy4XGCi1JLgTPSYe3RLekR7ING12
vm7e4FZ1WTu1D85WAzK+dVTChsoDghhH/UPnyqOpoy8U5RidwvtmQuGHA7vPKzodxq4pk9BVtxMA
V9ahYjuDFLp92TB6Muvt1kWyTiHZcgwMSUctTELRakrKuvjKYA9QtADSlKxOS1MfClvmZPMz4BYJ
52pfuy33h/KTN0HCon7WJTQPRB8d/c57hWUaRHraj9o8QyYVeogK0TK8llu5871gPILqOiT0GPjm
s4PvNQafAowXhvyi8PVJa8kyUADfJI0eceAeuopcQy/vgUDbMl0Nvy5C7wIgEOoKy74ECpgZba58
gz6lx16H0rx4oR9lVSA/4rX6IKp66aS7EfpGwo1nX/nAo7xtzKcKf15NkVKuK3mSDlMndHtpu+Jx
4sCZKaSMQy4+ijL6UsngeVDtB2RTSSaj9hGoLerPF10PPHWzAUef268dPVXc1EnXkwWoAUXDq34v
4UOajM0nDD2oBGMJPSDOXbnGN7bp3gqBhH1k6tagf5UA7m+TsV6vq7O/nNXRdT2D9BgCtCwDaCrB
vnqvy2BIGh5pVAqRSWruxjOufI+RwEnOxdFB7jaLlGcS4JYNFomrsw0dH9hixtk0gCtOFvlVLTFL
J7+9I5Va0Azx7+I1vNNru2TRJl/MHF0PgSBgwlfn6AR1lxLmN16rsmpIpLVNTuFcDkU+vEfkO8iz
luCz7vbM1G4/h7lnRpZYNBhS+KQ1OaiFFyiwD1KUGyQ9LEl626dBUD0gJTQZJ/Lda8O7WHgXpbsP
kXwgUsNpzdPVh/Kqj3GQ36aD7Bc/7VmTTXxGV3yNsqDD0zalf9+u6lgCt8O+Or85qEUndh3StlK3
o2xcDibR28LolGDnyBSYPh6PHK4i2X6I2L9jO+giqcSQCgOWJL4BxHh00ANMJnC+k+FJ07i9WIsa
7cwKPVnKdjiyAJjN88m2yD8qBUsEYA03hF3WNcmBJj7NaNfuZ+1F2BXuuXoMDDSOR+WRQwl8NVKk
2fFSwQ6tuo8hN7PCOhP4qG+Ssmpfulk8Ygytgp/Z8gRbFpfajGxllXmDupMHExYsqVf1aGa910y+
tyjiS8KvZxYFx8pEhw0EvwqO8rcieuUlVoPy1JD04LAnZR/eLTwyad/7RyLoXaPr9zmEb0dxVw8l
wZgpvydiE0jZwHSIkPsM4snHw8/dRq7q0EBBNfYSLqBsCDFYiFg8cj4D9nDDpapXkwsYZEIKTt9W
7rKYzEkyF++weG5RtGzJ2FMFs0Qs9WGU18K6vHf0KQ5nmCyVxSN84N6aRWZiNnvMCMB3rcaLEDoa
4YqnLn5fMMBd83oMnxDq7jyqMD4U2RplWHW5NP0tWeYTIk4aNAIwCYXoyMq+FJaf0KFZE7qoYwHg
NQGsXyXG4gxgK9vHqr5HYYDO0XQRFrJPMDtQZQi+3yBgkiIH7fO4i44E7Sam8ak8rW7nVS/5wCKY
RytUdfpqCOfnrebXPhZuMoJWeQjsAgupGQgpcOeDtvphRQqZzFZF6K7ol8FsT4LHu2Yl1474TwUa
qIlbgLEKGyd8HmEZYRWaQ7hDxNH02DSQWgQqmdZhgnIHm6REJyqsedKbhiddlI4YF86qsPvkdUuZ
9SpI54WRbMUYQFp+NgwdQKtMGnl8Srm3Nsg20WeKWN56Y27Iyd+gzTGS6VRG7dXWQ+JNQPbbIFGk
FEUf7z515fQOB5jrYcPTIxDPS5j1ULqRCeCia1Jf+zQJVtVnEyAR385pM8PtedS3Xj+dhhbrPfBB
uB5Qi6Y1KTy0azyJMldfVw7itnqG/AySJZ0FLbDsEc2gTBsASX43mmSZogwzOTeulLBjJthhFKCA
fvK481MUl5mreJWhgfVJGnrPB/geNjVaFOV6PYD0kIYERxcyCrH0X8YuuqLLdWiq3Kz2pQPcl+hZ
PAxLWtAZLtWdQmdoV0zdkhHUgxjsQ2lOvTElHsGAZTB+kAhQswc3SDqKx2GBz1svK9Suk1vQVjC7
YiDxca0fQCVaj31fXQSix4mC34Y3ZLEjxbbD7ALmMmCKEG9tIobxGQXdM13sVw73STHhs8pgwqZV
6AY79SBG6C1VWyuTMpxv0C2WaTyv2D7t5/OkaYL5HTRf+I6R1c892UWZmSFiS+xOzOFDNMeo2flj
AR7/GZlH2Fbj82CnrMHSrfriNeTVRwEAJ9FhNAIWuqtm/Sb6GSp7gsVJWwH74/yIknvFBdhxBghT
NFuZO6ZujGkhoLU1b2tgTrRG2OpQM6Z+/GpKzNX6sdjzDZetFixkuwR7VbknKAR9bGP1Mmv3iYnn
fi3WvFXuCVIlp3WANk7tzWeoC/piIN4k5bLTVXuFpXY1dLgoMsxrJLOXjZcgT1pz9ALa1Cv8Jybg
Mz4+T5iN3cc2Aj7bHWzTPBFve+oNl2k/47GT1qD5u11jqOTRsaGAmsmuoKW54VN0hQgsjvCpgP0v
qv99QbAWoXtVZ7CEkElU2zo3m9khT16xQjQAccKjA2vkAa1lejSlSafY9MeBAbVZo/YQ9vO+Lbbi
Ep3OhBaly8MAL4GG5Dqudr7TJgVrtMr9iuWSOJIsCJ/pipAc9EgSa3ZoSu+ClP1D3KmXKACmGqFs
hHAY6AlhEjZV2gxxiXVjTQp+xrfQXzKKmQEgMg2ce1p+TQrKMk/AmHSNEhiORCniTLAfoEoJ/Yrc
t3Wf+p6XEx+5lfLZA3DTMvZlUsHat2mbjwV+D+g77nvaBkDIrA9C/xgmnnTpAu+Ni75oX/oPDCqU
WemHay5776ClGzM+1Blrti7DNB9acvEn0KzH1G7hXcPeTairvfSL4BDUIzxe79FHSjHjgwfi4RZL
YLO14I9NkM/jdBMirq9tjyVFkRViUA7J48GG+rjN6mEL9e3KmpeeQlIJZq6u7KMMwrNvpcPlYLWc
Em6zenBPnuVIs+ZTvQ4uqzESsq64EwASpHlzEoR+kxHxNvLnom0vuq3FgVwjvNnI+4a53CVlQ5O0
pTiquH1hy/g813eLNm8iFI9xF38tvOodRc97GVCEnHYxmTPt18W3l1oueLd1FWfonakkltjUxapu
28Y9OX/dT1G9sy16qoQgwZ2nDehDIJJADXPCTNAmMfe+MV0fIXt7U9yAOfvuEWAoQwd3bPRZX7B5
UzAg0iGY61Q/YpDm3Stx4OLtPhaeeGHQuUe/2/eSZTXP64J2VdM92654oXj3G/opKUGPJ/WEe1qb
9rbELeAFO11o6JwkkV8/MwOb2JqsMDK995qSgylRXnoDQljIxq8zVsmes/kWDUkG2DQ2CSIuY817
u5YfACB31pbv29jhz+uge0Xv/BZnwmDrDxBz6gTS/gdb4akMnLD0+Dlci9vzvsIIZFJwCHIuoIUg
OPReYtDpTg5aFG/ztqLrACc4SE9i8bbuol/UGymXMJu/FbGsstarP35/2F47H01UjkgJkJb2MlWT
+AR/0wRN9y8+SoM4bWQLzXUcX3HnPU7snJ4T8yRJfQk+G14DR9oxYRwtob1s0rJDC2tBkFAOxSLh
44Bka31cnPoElxSdjQPU7GbOimQKSL0jZ2qfemr9EGyJaZR7H8SImhxmtZUX6H6i6KT1y3C1ALWD
nA9SrnrATIiBw3GFdHt1tkE6UCUSROe9RHQ/QPYEtmgYwNgXlVySPo4fiiWNzeVsr9CHLjPrtbdI
CMKMEJqOwTgncY1kO/DWp0ZOaG748nIS9LpXGF0aY/FYtuoyql6shJoA9trJRxaDh/Le2vBrOMCc
PMi3QQR7pEwdInmXlJGJshKipgkLmztLpyrvCRqzaxl+NQN4HOfon05mfWIS69uhGNJRMWa66a/G
mUfwTzbPnRqeRYXEOKqfSihXSDYiZRwAYdNMRyjppkKnSArwpOl+Kl97HzEO6TIHJyR+XCDWKaQG
XVbu6nrBY5Pz8yDOC5mUud+2V3zYnkDq0q5hGfpzL2AaPYLTZVLgHfumCaYMw7YZ3KLfZWOe1Yp8
L+IYzAi8KkEn9n7woXU8lCjClfQRJhlDM9eNTe6bO1lyniBmwB1K9k+uWHkycWRvIFyiGgLpJ4GD
ucJ2ANkEtUGIuF2HrcgF+i57L37o1xgch6G3GF0nd6QWu4KL55Uty16K5mXR7pmBM8NV4cDc7G/n
pYBnDSQBQWx5WOLoFSK4mwT+3hlEFVmdY3Qg3zbRPpeeumrRkklXyzwQJtZ0kzi1I+vptIRcV9KK
6qGLxo9Oij0NvS9uxEFgz7znDeyEc8bGg/Jd983LZNCmt8G3MaZ+Rngz591YRqAuiztRYr2ATpZq
jGYjSw3wSk8VcNq0WJFFVUX0uAmggXEfP5VcaTQXAtBx2jFl8357Q9I4SoPGlo8EhHFg2kvc25wj
1CQmstkmMBEf9t2QeIvFGjcN+FwQKf89kqtSl6nT1aey8C+6in1wcArqGWjnOPlDAtfGfW3dU6iC
CBk8Ekp0QwwMyJssjNAwjjYvTLsZP1iOX2A+bVNUcixF7/FzXKGvUiokm64HL8cjuZgQ4qv2DqO6
D6iHLmInHmlLb+zWHDAx3iYNNHclDzMJHB7nJk0rgYNAlOtlYG5WlnZ0ygeobO0luYvi6GL2wu+a
Tv8tjPQkv47a6A/7IwL6J9D0L3/q/0OcNKD8LKP41zjpQz++2tZ9x0XNH4HR77/7HRil/LdQBMDo
OIu/Y5zfgVFKf4uBx3KYVoZxSEPc7zswiu+E6EfilwiNAkrOs8HfgVH+WwBGObDSADVE6EMI9b8F
jJ5n2f4Ni3o+DQUAJvqjaNKI03124SQw23lhmPpa+GhJ+sUnReneGwEI9foiXm6mMs7+8JS+Q7N/
hGJ/xpc/3/AHwL6DbkzrG389bgT28Oiu+hMZEiBBQMX6t//zPX6qDnm+yblb8IeuACnR7GpJ6SBI
fr9sYRYqi+4vz8qyzOf1rYB48Czhhg67OxxLoJKBnQMm2C/ufqaB/+yZ/jBX2fIOBtUhel2kXva6
Ox8aXqrHLaGmwxTFLQnB8ECbG/V36q3dleoOv7jzmSP+szv/QEwPYk/GaoBWvheF6Nju7SiPDNz3
snSXE5lvl0FcCpAqRw9Kemv9C970T1Xdzo/7B8p6Ew7oCoMXeXRrHt9M11Bi/FxVqXpC66X6xU1+
1lo63+OHYUyPVr41my6OYBsAv40ziCPs3XgDLDibdJxVqDd+8RTP7+knT/F/U2hyC4mHBT5kgK72
m4uRniM7L/yElfK2ZQGQv21/1c2XoJWyAL22bsx/ceu/eIE/ijfxzUPTENX4ESSA/UxuLbrwbCwP
0gA6atDqM3ii4eUQ8azi9BeP9meTWni0P7r2RfHqaYBw9tggE+2XOAvIuvfmcA85BAxnQyR280Hq
Dn8xGPZTOdrz/X6Y0Eau4aLh3P/on/sH+c0rERpTYKnF5/FUgJLzy3X5V0/zh7OmKcYaNONgOMZA
SnTw2FHkny7+fflsONHKAAJH047WwSfyywOO/q5e8rP188Ppw5bCc0sx6qPdcZHKJ/qsTro6VQ9y
gNvfrTr6F8skAFykczZ/LfgF8qlrdcIg3nopi+RrUV/SKkdWMV8112xKzVN9y7zX+QozYQnOyjI4
Da/6Wt+3Ux5kTT7sGTt5eZya3Yj/fVfXR3uKevr5TCVbP3v5nHyNkgH9lDWLzMEGFyZMYx954hd7
P9+b6ERzmuorGI+JvTnWuTvAC/eycMd1t2ZhGhQ7tx8vdG7JDqTAozogRS7M1+o0XmO2uLuwh/E6
vue4IqbjkvWxu/d2081wOwgkrXdh8VZ/Dq5AIZn3IIpd6gPU20BvBpDwDsIyMJExm99CJHDqGpqG
Mlv3417tRX05Hcz/48kofjiT6dJBX9lzPphx5Ix3ZksoD8IWA4DP+haQb0YLzFbOfhLha2Ahv9hb
P1XhOS92/8+hyAsWUCxWgrHi8/bFXKKAHvgI+n3hv1SFBAJYpGZ8keD+FzhWZtvfdtLH4AKaGr/c
4eKvdsKPJzRHT3zz0bOJwksCqSrSxekERfUlrv8HdWeyHDmyZNkvwhMMZhiWDfg8kHTO5AZCBoOY
5xlfXwfxXnWnUJJJqdr1JlMygkm4AzA1NdV7jx6a2ed4gNy7SZ/Qax/9rDLWhQwOcyjpqTQokjgh
N6WmrpscSVE/uCMz9sJmhXZOpUqI+LILemdfRdVtHK3qwEncjtP/YbCBSmciWldRvWJP7FaVnl4r
6NHcQeEAp7faKRs6zm+o12TTxy5qQzTBT9YU8bJND3Gg7ZkFF26koVFa7qaXKA+vm5Fcv02pkgXi
ZtTkecrlitkZ1cbILOZRzivOQDHqg6uwz1f4xldZFN4V4eK0RzrWadkf7d5miumOUmm9ygv92skH
NGjvgf2qtT+oIb5LQ6wvexbnEScVVenv/Qh+ybPjBO82oK0xQsVScgfndUs7bbLP9jy5NU+cOPzD
JvZNTP8KJutCJFoSAf1e86v30EA0ZaOMN0gBfGsVBdax4FVsa+OnmP7NnvmVVCZqGxO9mvl7JJF8
NenTI+AlX3ZNtyhuw36CX3YLFZfwHqAMsX74nt/lHl8ZZrgJ9GwMFH+P4Pomx+ublzZedWMVUoVz
GNsu5mMvL3lx+8MW/d03/bJ7CSPrG0PWOID3FD0OaVM/ILPZLQ81LoJ1opz7Or2RGju1qR8przj7
f77yNxmQ+WU3m5S8S5rSjA+97RwZTUbNoT82jkImMB1L/ntJg/75Ut/e1S9bGDDh1KbdqFO3UG9C
Xz3Y8n7p+3RB82CbOZlRRF91dkF6/JT6LAHxb3bNr7Mwx7mpc0Qg2r7326OyjNcZbm1nWgFgWtNF
PUZEQ3+yrn1SW8lHSSbrpyANvPObi3+J0gL7jZFGpHxjf1x0kn5abmw2h7hYLLGL9coo1EeBYc9N
kvaUh8kxS53rjIJeVV/l83icU0anVv5LaRQnQ/eaEGkj1ZXKiD2l3enmxm42iXGomk1RHKeZULRN
6o3C09M2Sosov8Nhou8mjiQ6mYGtEGXVkSi7AzHb+Rgexo5ifbhs3F5ICXK4NebjUL4LymwkieG2
77e1w0jqHX3V0dohJ7MYBTeuC5y9lMu3JgkdRaWJbkDybOhXQ3b0xbMUt51+74xPpfhsxWOW32m4
gIxtb3327c5q9n2zV+VG1bZZslOzrTYuH7oJN/W41aBnw1SmYC/3Mtwp5SbWcUT8KbDSiiz1U29P
HET6eIQ2ouxiw7jGjHUf6/XJoLfR+fMVEvKjU1b7zjF25gQ1BAeREfWbpHP2fbAK++pqnJL9HBt3
jLHZdtNeVecrYT8Z5kNf5MiXp10asIey3NtSHONUbkIn2ob2+KEFsWvZ052TIiVoDPuTOUK3U2M/
iPZKA25spOa9Y+Tn3Mh+tU54tHD6aGJwVWbUTo25DtN6FWT4fULUvo6y1qbmF/OCNw5ZTtbUqzLO
32YV7rkdhZfInlDvTMQc8ZCl8XauaPTAD3OVJqfuZqsncB33lFWRhbsy/R1GS5GoAM/62vifUbCr
u03qrNIeU0ltDOdwabXIeqsWcqZBNbjFYO6qgEMdfUWcnfQ27MOA9yRQynWmo7CpVM9uercvh84N
pq00D1WUHu3Svmh4B/J2XFdYIZwKdXHozQHbTajv8EzdIWm4pi9B+02Qnqj0rIvBtbb+iDnHyK45
U963yZORTAGSdM4EFl3RrI9vk2z4VeYU9HJ148wlwx46pIrN2UxV+MsxelZrvJoim7bQeNeV5wrD
yKLWQzdJN8PKzHM/7XQ1OgwBeqJRnLvJvBsCC8Xi6M5Ju0pUfRfiY5rwpLVIUaYbRtCTN8pLrw6w
eRM3n839oHZbSb3CyLQdPss9XhfPx0VphjfZhDycbp3dVse4S9ah/qKUPut3vIQBYhnSbT9GDSCS
6A3Z5AaHKvXHzjXUZyKrm1iWl0c3mhn9tE9+F2i+JGJYDmtR6F23r6Y9HOadXfV0Cep1FNorhjNt
588MR2jrk1KZ8wFH5D8H9D9EsL+Lrl9SEQt9lbAao9/bRub5gX8OWhZ41m+KWL0yOkAZTeqJpsUs
etXIwi0yyvn+wjGhuXBXTbxalu1ZQbUqU+ZTlaqn0sW18nbdZ8jc/R2kLQyDMDINfKCoThIrcQWq
kfxFVcl2mG+krx1fbgYMaclC3bWVLZYP3J85coFm3ekT1ddL0NM0uE2sDjlR5Vn32TB7/3wL/hBT
/uYWfCUfAhxj+mEfJHsjzLElHH2Acvp9rr6ww7iSU6c9dmubanUfjN443TS07h1yVtVUXBXV5rhX
c3y+OL5NnBJttHJ0A6ThdJVV5voSJsEPm++fEQR/90GXBOAv1SsqhHj6ZFIzJAqFDZuwpSDJCYYt
vfNW3KrOVT0ntB3QGuiXWtdOdp6BiGxPTHjbZIOFKgP7XXkT6ecemQovGXZMtWIoLrc5rD0afV0n
3Dp9Nlpet/cO916V+ttGDdykslZjbHqNgxUgyVemn29AOHhNj0BIqgzsCeiQrptl1KtEB0PEqIr7
LFhHzowXG62T8SvNPpcjgDRVBCWL2CHBq225Gqq3VmSuXatMKcW6374pw6uGN2DQT6Wkb69Ml9aY
Vnqiunp9Sdo9ckE9vhY6PQjIahrKQVsZPS2PTsXTWLabQrc3Nv1nuIxehZN1iptNzq+vdemOfroO
MtNz2pccFVhm3Qt2bzG+WwTdbq5/eK3+gCb/7mmhqv3r01Is7L0Jxql9fLJjbYtkU92munmDVm0b
JCgvkr1s7zq6SwMGy/GlCi8y672lSziZ3XrubI+pf/eiCzZ2eoyDVZNEdI3/HLIOgzXdSUTyYxV6
NMHPBp6/DumBZXTe5PjbOKmvnQSqVFSsFot5ZiIQoemn2/0qtKeVgQOgWUaltfgJk2Bd9fNO0L+O
TUmrJDskjrVL9GoVZ+yrEsx5VazjKFhrOVY3Ybk66cg/L78/J+2/u09f82Yw9KgI/Xov0xe/0REO
mGc276Paz/RA2l1qo5mJnIveiY9Sie7xIgCiPes8uCRIr4yasU5mddHqveA1jyflejYLmqTJQxOK
Jz1r9mbQ4iPQV4ooaPcnnsyXQ3QfcCZ5MZv6BGfzaCvFztDxiqRvnZN7DnvpHCSrcVK2dJfXIW/j
lCvXSlpdl4O5D/C8hFXNINZup02vAjURw3nwaxVrsx3PpdXtp6jcRa2PWx8RA/+m24ZmwNyqYbeK
H6sFeLKcmIs7P8acX0sUUujZsNypyTaR9mqsbU7+PwWPP1CYv7vNX04JRaDTNDDwK0YV5nkHU0nZ
oNqgie73x6m9HhX+mDnzZSBxqjoPmW+45FxuqrU31eRsfy4rGssl/+6jfDlEzFPvC0oAyt6GZkvw
Mo7qdN1MhUY5Ex1XAn4CC/cptYZ70u+9Md8xejWxj5L+FQ/Edar2glVE1b1ZF6o3TU9T+jDTBg8h
VWVD9p51856y/kF3XM9PyUHt9nYuivhgwEzRnd0g923yw/iK7w7zcjkP/iUqW6WQFgo7c1/5gtpY
+GxQ0SrNVat5goZ/bB7zNnjE2nMsxqNpKKu5pcv9z4vn24sv6cRfLp7MlRbZdU+bhoLwRB+0yu1j
UTpvmeiOYYVzfOqPxhSsl8foxOmx5rEqkCd+uP43bSL5JW1Jc81U9BrpSZxZ13XpHw0EPH6X3Pgx
Nf6CauVSuxrkzVzEj/98zW8qGPJLxlIniqNq4yT3GsfanGaRbd8s5/qlcpKSmgwhk1/l//Lp/smb
/nKD1UhtbcwHxj42qweT2Cz9dFPKDz10jtK+z5D6FSi88HjdKHI6WuF8ZALLDzv+Nyf7r6DVvso1
x4D9sl88lUNmbufuajLRC/A1m8Tf6tWPtfdl7f3Nmvw6hlzv5ymcW86J1XStIU7HmPSg8h2XO6t0
yrb+bCrkoou/SzT4piOTfYDU9Mdx699V/8WXfSDHr9IaxmzvE3ZLODQYl2BtJNTKuZ+oaVYM0tnq
qe0hNtgkfKx/fp2+ve6XwJimvVYPYrL3DXwQZkkva7fyHxvdIsGZYSHZKzNnrkuZ3FTFj/f7u0f7
JQY6kSYwyiyqzK4rPOqATf5oTxQGYupvirRcU9sBEeppP8RdcMhtcRmD58FvXxmBcRNQjzZqsQr8
n5pb36wq8SWKpZUBvKXjbF2m+pvfB+tGyGOkIkWBaVFk6rFWpqOGx/+Hu/5N4PiKgQUOQhe5L539
oMfvSEEByteHCrIC8co2UB5iwCiKp4jD8A9X/KbUvXTT/xoqGxkEUrF5wyUrJ4JkpzPMmxGfeCvw
sDc3w0SxuESks1WV4H8Xq8SXWJWFnRwHVFNk7P0xmFHm0y3rWMFLWISue1RpVmrsuj98x2/u6ld0
bCdRFmG4VfZ4Ko9LwChYp+NssHtPR71WXR8pDG7+lZT+v6/5P5J53P9shfv/SeNBBPpe3/F/0ve3
PHr7q66Dn/+3pkPX/oXAVkgbP5mm20B7/q/ZzfmXbhqO7himheBjWWb/7XXT/4UDztRs2yFwIrcl
Dv1H0mE4/+KPDGlR5eSfmNP+J5KOLxAzS0fMoaE2MQ1V1xii8HVy2JR2eCKlH3hGGh51Ef1WOSKm
dBvAluz0xDoZRnaDO9iTMgPIAtemS6LfftWc+sh8b0WD4BHOiBlcBP4eUmWfAkBhnpzocTDMZ6y+
OhotWXntOL/+5Rbf/Hsf+qs4RHP+9MX+3wbFp3eQqqoC+YvO1xB/mqt/2ZDnZBwdYBg0BcPsRQTG
qXTmgM4d9uJpN+TGORg0koCgp+IPHMmtIwR7ShpwDPqtTGlyqBYnnCmpLszKddUFFyuP17k6/PZL
6ruT5QEKBBez+GLaQgIaMIXmJU3yCARMHFoLOIgVtF7dLvJre5UX+YMDnYbCRW6tjF79FYKU2jaV
VbiTZuGoMM/Ccd6FZhWeIRLfLdFFIKiuEHqk7WtoAsTDFF66CN0id76rU8SwFZ2ZWaHx6qTJrTk2
BbQqTB6ln+O+6m2vreChhNNNZ1vMwwvxITVx/FFpJOwderJ1Kes1KLjKywCZACEp9rFaBOjGhuhk
OuWrWpyyqQ43bZCbq85SKVwkyPdEb15NAfcG9/e8Ioc793MWrpOSE5RvoX9W3vUkr+m45Q03VVkl
PV8z7ClJKoF/J9LiKsVNdwvY6zyL+nac0GSoIZ7wXsepgA8sWA7xVomjMg4rGKayolO9qAZFRKFY
aqcgM6JDr3NIT2zUwGq3HJ39c8pJGo8TUvGi3sZNW/FcGgqiScc/kO5hwHFMZloiod6Y+kvpF2gt
hzj3GgU17TzVrpJsHDnftlXguNRgUVJO1tGvRtrdCTOwl78r9XonlGpbm4ihe2XeJXVz9Gmr+7n6
m2FWF1BOgMfEDqTvu5pkJt9fbJvG3LSRrnqlaSCrze1HVXQfbTPqjGwwADzg80y6inO5cm8XJFD9
8OSnqzliOq3PW1T4qbHToc7AT9PttW820dFkKEBrvedGG6A+x5suiyLxTDsDQDJuR8xyy0g7N5in
gwmPwB3eFNX60GrDGyL/V24Mb5Hj3A5B5OaW85SdZba8W7XyLgLnGmowwF26qP2hTQasK3P0BKFm
gxX+0VJ6C98aSn2lVY+FiA8VUh2wUxMfoT9h64ROM+Cxr+LsWFCOtAPtWs+0W2PUkmXKBv407aYb
l62uwrFlU7CtATIp1MPGtj/Blnv1jab3DFN8llN1jvQp8qbauA/nJ9PB9dNAgnKN0EpdNT+OSvYm
6/A0iZ6syDzi3F9AzelOLwcmvDqnREtXDk43SuXhoPE/Q8r482vy+jJZtI9juYbN91p1wysVXhSt
AMXcCStHFOBZiczmcbQz6CzxpdSu8laxPH1S72Qa1q5Z3wzBtTLkBLxMnrK6+KUEeMsmS05uX50B
dXgGLXyvN4eS3LiFrUAFk+EIiHIK/yhLWhhDflv4wRM2G7y/lJ1Cvb8YMF9oZrTPGC1at8S55oKY
oaFknlSLJrhAk4D+QFKzH/AI6d1ZmYcHO+E9MFssh+b0aYZNhITb2Ye2/tbWJSrUhDdkKB/J2rdV
HvduHq5DOa7tSTsOVXNRB8wTWLcofqFJ7vOzreNwmtGv6jlaJiAAnI2TxvBQ/7qi8M8iR2kyAUMK
GrAFhZNM4Mque8t/UqYWiTYsNYm5N22BOoad+MynzVAED3jLci8eYuaCVVunJKq003RTd/Whj7L3
RskOfh/ey7SSXuRT44iiMyOTn6pch/5m8PEEdugknlexlcFGBFsBOTRbhwNWgsy3jqFpVtirCEII
cxm40D+VhlXtJ2XfzJQzgklUa6mH1BXMNzsJnhO0vWiQ9YeqRGYehyrZHg9WyTqvM0Eo17bldfP0
VhrqlZ/JjQRTgFzeNZNgY7bOL+4Ob7xxrHsq0VWTta6RLbUGrUHhHh5mHW6gOorkqFh+s1YMo1zD
n/iwkTbMspZbAMbMkUuD6RACjYDgluzTpipvI+UW07LYM+3Jo9fR4qhmz7I661XJ+/s+a4z1KLWL
YdD/a/PblqFMblch5TYDLXAL5TDW4ler3PiyXUPem1aQS5DFH3pRXAr6JHnnd6twCjqXW12s1B69
Ool25Oo+ysdB1zeqbt3AKP7Mzeotj3GatLlprNgjXRAkT2ng3DtdXx+0DNZzoszHqp0+MAuTOCCr
ZssUJ4Wu2oF1+WYBctyXMPrcvMEQR3F6w/iU3ssbfH2c/XGslNrM+EdjxdjeHruS/WEMhJNY3Si+
9VCCWN1JxCirbKRkqXfYU6uZVyeGmNXY1rHuwG4ZhmArqfQ7Ifu72Gw2k419JG8hoLc14TEMqVom
q1BdvCOuMyTWpqTwBXavfw36axiUIAhqV2Bick0ciohsisLLRes2lsIxR7ffnSCf1zhiNOpEzSqc
+3Ucpy9iYgVQTsGwCvFezPmHX5WnrKruJx/AjGZjuOv1S5JH14a+HjXG6rQAQOAV5vsq6TwDT6gL
S2Xwcmll3uxsWzPYVcZbbAyO2/jlA0IFI+8+wxHA1dS1L2Vh/er04UqqxavVBB+l3c9eo+2pVb/P
hqg3Qc3KBWn1MvBK4rHZVIU8mOBNetW6Fup0Hqz6qjP6TQTrbl0Habrm2lSALdT0VugWGmX6ANvP
ylGNTwPyrFdcnGQwDsMcv4UGXcq04LNqo/4sYjuCaAC3M2jkOfELDuZ1umk6qpaFDdkVQ9cOz4zq
FSh6XDpKtzU53VrNRcPQHNgAbX0DCgFkkeEk63LWVraVyXUGdGFVOOqlW5RFoP82cxURVRxlW0zx
lhatq9rmwi5TdmUlMCvrD6FW3BnG2G1y0W163+kvFPcvnSHP3eycslbehn7yAXnqY6iCi4+MLA8r
vKQC8dlkPEfCetC6eJW3wy0IugDDSKTio3jq9VxlZQeWVy4/LxNvVFXazp3luLo+u6XoccCMXev1
8Glcc+juLRF9wufdVIZvUFieh1WSYct/tpip6gKyUd1EdiY7kAyI5sm5HSAfqo2nxkTYrCjbVU0f
BqKSgYeeqaXmG285pgBHfTAV7ROKU+tNJe1kqWzg4mE97YqPbDHftzLqPFmV287qck9vpo+yqq4Y
Zsx+P91VJbnrZDU2+6pPCT/CfzPAwGuH6KGpEHXJAd9GkQICBLHg6Q9WA2lG+iT2qT1sg3B8SIv6
jQRnnYikW6thOXv5YLqNo5e4xIMd5sDPumsUN7f7Pc4ljd7P1OOAHSLXR0M8xviO5rHONjGQNW/2
sXgYVbJtkwhBV17iE230X5Sj13PRTS73bnJTUd4lWvZMf8bw6hFVh4ghV0nkAIZqH4FHx9R7FQ7r
Sr3Sq8rwIimOGIRgHI22spHVOmwNuZYV6L8iYVokMwa5mNNeq/W0UiJDXec2QktLSXZNbLnA7pVN
kihAelt5h5bj7JhVdjbbl1iVADz75Iko/KwskLdJGZFll2sbaLIbYW/yzBuZps2Rm7UP02cgAJ+R
MD4wODMeGRhUOs8KQdreaQY9yxH0oQev7qq2sXjmuvBoecARGPdB5JxLbR028S6KnTujiF5j2lGq
qr/nKOC9wK4+hBUgjJzQH1ZC3aUZw986m7sh1n3kR6vEHz79crqefOu+Zkf2EjUfVqS9K5O8c22C
fFYaSRnPSRo6yJu+DLgOLNkyrnaD7VzUkZyKLHalz2G1Nn3ndyKKeyLduso5dIB0gV+dxKnr28iN
i+SoJZx3YofuWa+XuBZH2ofGk5lLBvzSQEyoPTOnNXBpAb+nHS7jP6fIJOkPkXXKQDmeyyx6DYZR
O2lN/xRIh16Xlm2zKBkZAZ3+BhRwM0nlcxitJx8PbErlP8q0A7Pkl/COl8vBBNmV8j6YK1IqkHZq
YCXoJ+c3fZjnTaklb6OKoMER70JHNp1ENAraTPNe4icmmSfME2wPsl2mHrf9nd5rv7Sxe1MRIiRd
e8dx4ipum7tWwNFOp19tYn70JcnpaEftejbFjaknIPXsCv+A6qwUzLVx0j04En6mAYTYJFY2uvKZ
+i8iaTt3yvQnX9ZY00NMZCPaV9AUzbFs5TEzUo2YYp5y7R4BuWf13W+4AGgQll+idfYG9NpHuTDw
KOVj8Epamx6qePINg75Wab/HojR2TQKiAzH8zWy+FrmFr6qscDrmNqldGB+GdL5rmnynKTPaIQtD
aiOIP06fQmMHtZq94a3FIVmlz0poHYc4OlfDsBlypVtzfRAbWv4yzIWrD+IXs30Bp/bRNUTyfRTJ
oxqKfZ8DkFoefcJLKhjTi4JCqw6WKM9zNT+I1LgK0xDz63wO4TItHyYdqydMbVdAaoDp3qswqpC4
5M9DWgarCTAOiTq8Z7t6yBOb5NZEImJ18iOwKE50nA4dQ7u24/rDWRy8UNkfI5aeEqXnrrDehlBp
Ni3AZGotnjoG+c4Rln1Ii08IrMqubvRiD2HcrcSjmEqsF2Z+oAD9rCEsqzPuZhaOm6Fpz+TAT0o6
ZOux+J37KsRK/yomWu79im6Knc1sRPgP1WagCmDZx7HtPnqfyBonZUab8KZ1bPzjKa3p+Nc49CYu
YGQ6vAeb2qEpK2ZciAovdRPWZxNEphPIt66zb0PNUPCQr4k0kzvR4qHvmoDc9ie+mCR3tqrH0LhQ
57BXZaZyh9hUEIuS01SBQXHTH1ZW/d7zU7Jntrdu3o6tU258Rb502jzjIAZQFmQjL6jmh+ssM9FD
dTqZXL+aRRhfay1MItMGCBtUQMqi+SJFw8KGjOzqMzygYLqbOn/LHyJ9MnoyTicwIV5mL4wYhYkR
PURR8uood1UT+4vx8U6Warkj8W7OQOrlpu3i8Vq1oBSjh/KxgGZPNacvZH3LURKS6mkxRVO75dEz
O/kl8WmFD5RPjlPMJgiI/b6f4xfbwfSR3tlh+VwAxtab5q1O7Bcl4qRn9fZBV9FrGSkqDbCyt7X/
XLXZixPlfJeBHjrEgEM4GW4YRAltxOItjQpAfIVPOuWcGI2ZejHQVXdW499m1l84kt8EAIKrmQNj
kMXPOdMIcefDN0mNfeFnD7LGBzJwZ0Nn6MC99AuvQ72DFmqSIKVXPbZi7jX1JiWPHzgIta4TQtdU
g6eo5mY2vpDrBhehg8hQiQpWrpm7LOptrOYPFcbJCPc/23IkPTAV16URNbg8y3M04v6FclTWArVh
fqETuJvwOaqKtesg6sa2cJ3syS67FbNm8Tplp76KP8BooOJKx992WA/7mHZ4N5ivRuAfAKDUBx1F
+GYKr9NC5KdME7vIruJTNKCCSjjFuKO0pg0u/21sh3JfUqHhoyn9OaTWpYkic8dswsuta6+tGB5D
P8A9k+m/DaIglaB9WtPNcKzKd536o06e+OlHoDnPy3gWW86vFjEeZ3ACLFwAliEFGks19iIh9nXX
71LMsJsGOKVb+KN0USmUa3XkoBUIxEKt03hz3yLWOQrZ1eu8IHWuQ3Gl+cpvkdrz1lAR1cDKJnmp
a8ofXY5KuWRrVRryQOWhkogRZkRjuADkk+ZUgtpfc+0U2XOI4xxa6wr0p7XGH2rZzi+7xfEKHTHY
AMuGbVQa5DHBHZCvarkFV3EsL3XHLIK46EBbwy3BeL/yg1KAlbTOjobFHlRRN7QchSVftkYu7nb+
sJ+6aZ2hLKHgCngEhDNYJmgvXrlF3rwQQdtrf2iuZZRcmh6dKkEabqHxHvgWRlsl2Ksmoj9oMgnk
iFVdFsL11fCpXRDTA+8p9MrBmzmteCC1b5OJ+m4lEmYQ+MWx0XB2A0opWSXP2WSTcWt64XXpAm/M
ARtKyDMFz4lkpF6hjAVx4IoqilZVGV1yM7o0lFMr7oroles6aW/itMP3kBBQrMzgpR2NxzTgdF/3
pDiBX5w6S+6DuVsn5vDYh80G/Pe+j9vrpBufmzl4a3VCSercm1a+MfThsYrG56QD8sQVV2kW/1Yh
5CKBfhj04Aij5LfT47Au6F9SESRThKjRjcndWKGg4QjTNcNubBYiwawDCEMUUcjbGnYmHumnLr6e
Gi1c6czHbW1VczV1+GU27RYQ+8UxVipTFvhtbb92Rv3k4LkFXbIrm6zbRlFNJUPD5mDq2v7PtRVr
rD2/qjMvtSi8GBkbe6HBpmGbUUyjWkmI1n1hPSRieu3mDVMEdqJT7ynFohZycIOD2b+ycvYkifau
N5Bl1fUhVHftAq5w+CrkYXAf4UfeJUa2KuvpXkbwPdLxUWgdZ8eyvY+HF7V+mpSZQQrhbyfWFqQT
9uUowBcwRifb0TaJQ1sgN5RlXkDDkwAzpVOYMbDpl9pIGX6+FwJW8SRbzY1znfXgW+FaKalKWpjv
Uqs7TnQOvDFCJRjTDkFHOz6nCRPRfFGtkpF7JT/jXAI9qvS16igUdJUbQGosm1p9IEfJt10m96Ga
ReAqTVKCNF1FgqWMBiddlUn3q67xC0FO9lCf3Uc50jLT5+/jkvnoDhV2hOmsxlFSzkOkWwD8Vbr3
wTbvypnnLYQWc4aGqSEYRjSlfU0NBzyq0wbAIx1f9yZQC04zpBtVsLyKYVg7MwX9JBqfVHNMQNpS
apv0GAB+GZxsYNV1J4J17ts3tQJSQIdrMyKOxOLFMtPVR90X+0bUpxnwKUEDl1OocP5SAthEjss0
l60dWefeaU56Oj7bZoRT6jri6NuYzMAC0B3QOgSIjttGhPpmDvaZQLIJ8euhC8KBEn3xm4L4wVd5
ekvFxd/2sPqXCJEV3Q09DVASOQwiY79EDJyNqJASZRvHXNoKwSwY+IG0KL5kNSQJQBamm87Wnd5e
+Saryw6ci0IRgfUbhN6Qz7eNNu3ZnJGAZOghxRLM8nyVGYHwFA0iBrUfEz4WCLf3Mc+pJE0t2AtC
sYUbo3T6s58+9B3h3ayp/U7N9YDotsrsc92FF1o3kNBoXFS800mjMmOAy8Xyas7Dizmjpg9nslQd
W7tsp+uS6qiOVXHly/G5dyKEq5ZyLtJi0+v982SZnj8U1y31jSFsoLGWToUKn+TZjhhmmJl4Yaga
Rb870ZxCtdl0JP4sKqAH9cCrMo7hcWbVFAhDNH16rvPgyNAUSknBMQ2WtN3cOsJQD6WT7sJ5fkkZ
+rJmOgU1/ly+Ao1YfnEX8epB+uie1XykhD3sKoWfmOKrPBla4JAZumPlPtbCS16XG02LjoMzPJpl
3q8KtVfZYjjiwcguzYCicAxAzDwv7gtZESy4YJBXd1l/n8/ifRiHnQE7r5x6XkL57qvyXUvV1z7C
FlM310F+nQ3xs9W/mIq8GfEcCtV6pacVeEwBoZi2lIBMK7zAoa2Fs9YA0Tk2GRBwtY1lctHlTQoI
b0Ob/vZrAnjOEZ65GY8dK4I9hYCkhcsjTwMmozOEQaf3bgW/VWvYNST86BDDS1M2W20MLqkyPBp6
c6KJstc0/BCDm/kKVUSF8OfH82vbqP/5dFOxV8NwPdrrgGRsAwV88pSJjpYTYslNNn0ihVc0/JWS
Ry9UUT8VE8S+BNzmmpmNKM9mBFwsGUoT7LTABP+DiQwozX9Rd2bLjSPZlv0ilAEOOIZXzqRIjaSm
F1hIKWGeZ3x9L0Rl1w0xdIOd96Gtu16qyiIzQIKA+/Fz9l7bJNWAEUvK1htOKymnTOSimn4yXNqR
Ybj2c/XV7Djn9zJ5HyLe1pQfFND8ax8xLotPmQuHv7gb7GmvDakCzCHm/I4nA3X1OySYjRryt2NH
2LVhhnozHp/NwFx2DczulK2ARS6tmcPepij1ZxizNcf/SEhknvtSrBRCiOb29FC2loqwdfAebCEO
scP/aSM9WCj1wQEg6lTDh+OOr8Q0gX0bDVrIZD2lgc4ex3UKeT8Cda7rniFqpZiz1v+ovWGlmTqD
HPR3bvFY8zhWc3eMCCllrzQxePLLwALnLy9uIO7dsz1K/cUK2gmxvdcyf59kJeDxZpk3vENKt2Em
u2x5fjOTKUw6vEfDuMi14EPLx6OTVo8wWA55Y765gJtpNJr3dd+Vyy4138raeG5pePDQPoSwQFGL
3ijjS11nS6Eb92VYP5mYoTsWS0V2G8vl14KLvmma4bHTgve6NQ6yoZ9vkUQSmHq0VULaHRyUblPX
v1Ldptujgu15M9IV2IGdmXNTrT6m3mF7nbf5CsCMmEW6fYz1eK9q0z0XLYaFNF1O26chwskUY9/5
snrDj6DRX/U/Qq1/LFV57xn1MuGJNlz1EDGOVsmIp03RbqdbY3rV3i54cIqxfVSnKC0jT27D1ruP
fWZLusyOJfkbmqIe08Cd2hHq0cqaZZNqr+hFV60isFk2S6Df8ay3uHfTKhRGAcRQ0c7IvpprPjZO
fzAPJJYRLzSMx16zDxwdPmCqb51S3jNMnPtJeGeyVjLf5qM66PXD8qTbzv1oaQxQYkKB4+7RYcrl
cURshbdKFfoBKiOFaREYYrF15BEQzcJxTdoDAixsDjVSxQigSLGwk/qG3KPnaaEIJUVfqA/H1PTA
LW60yr8jvxDtd/MZ8DdX7pgsm9AAv8VQbVRfx16+VbFYlzXMyqS64ZtwXOGdc2S76XVWqOmvBwxI
heCNrxhp971kxJ6MSL5TWawQqo3KhsLgXjI48OUPgPsz2Qd38ELvOAwfLansBpv+j9c90uxaDMVb
VfcVMwLjXvfkW10msAA1DnTqeHDb9lEMtI+DQuIZzprFVJoWBQ9tXq9pv7/qff843eGm4o4yXmCj
QpZPTd3zxlNvM5X3vSvXzdxFZBP1lWXbwksOrWePC1WSp1CSS7MMjUUVUHS2ifPsQ1O4jvtdV8OK
SQPbW6hhs64H0axAjzFmgRIJ7Y5dQ3oWxVdaKSsqqhsr/beE6v+a1OcL9OX/Iza2CQgHDc4vkpWJ
v/0dHfvBD6Ks/pHCx/7P//wdkP2fv+9vEoxh/ssRAF00AX9ZM35RDfEnk5iILdcCpP0Fka3/C8WQ
oZL0qUkLTQxSo79lQ4b+LzTQqgPO2jR0/m3rn8iGdOOrXHsiZBuGwd8nDKnj0TgP8jbRZGReGoyn
IS9uHPFhDGJX0mAIS+09VNSnzhrfQ6lfaTYLraNfmdxN1OXDE4xJ/uHhQYRsfBlMf4Y19N7Bh1Y4
AZVDMPr37tiuPIC8XdqtZRw8RvDg57Y6+e99Bnguk17cgss2I8SpyjxsgTSeyuiO+fqjOh14InQA
9MOGV07oV6kNTCugzEpM5nrOiOvXrp4a6BhOln20Ef0V8n0mZKhz1EPtgTSmZWAqG94+XviiJBW0
fSES6gn1501T6/teWFtbA4hrKUfVdm7cBHmRHWyKJt40UzOxT14SLDNphnkgj9/TiiwfXyCjSKLs
Y+gmJxF2tfq6cAiDzM3yGPXuykg5cciAulWF6kBMXD0vyvva0h4ylvqZ30cvFGXkdPV3fYD10PV1
lo6Ovrp562n9gzE1ZkuN3hkwvkXXMjgwO+WElaYjLyxv7JtJq1tJDU6wqO+VCqulVq26xHrMgvGN
zIFNZeR3jUcEBGizNb6/lWG4Gyfn761Yp6FHd3TuyrUIm0dlFACmCHjrIExo3EIQmQ8JoFszHlyO
k+GiRy6A5RCti52pq8gIXw2VjgdSKdyxZIjYbhAzeCrYPMPkTlj11HBO0PQXj20M4YM56mYwLa6S
6atOyXc1rXtZ8ye2YV2HekvCctWglsWdYU/d1k4Z18xqb1h4wY+yhWHIzPtk24xvZsyGTURVPNOt
6tb2sn3vCZQsJb/wWBWPoTc+dbq7HFSF+YJ6hcQFJZOibRrwokqnvqMDmKxfU30mKBX5Re+1xjyS
oHGtyGNc54dsrBbkmFS5fRt4wUuqRRqNxPSDXA/IiPYqdOTAzCT5GAGTLWJj/FEiY2HPrrF94NBG
oiRiGs+SYr+rjYF0jeHJCfU928MuUoiCa7xbbu6sqcJ1bHE8lLry2fjQwrLxwTOw41VDlROvqIBS
sH+kYlgYSorCrIiRZrsKoLtugRl2VWjKRmvVpzYuHiMNQ4SVPZIVdOeOzWEQ6b2WoYXpsuQxtki4
6e+EMwnmlPHBb5M18YK3Hj0Tku+IiBnoclj5A9pdcjh9zKE+GiGisRatzbFNuFP2ibIkg3HvCM5v
Lrlhi4KJnU4EcqTxBJXiSvGju9ZxkaYYc0v3N3Bkdk1RfrR2tIlsbRms/EHstYAfz3LtuwABXz79
GBzLrcpdKnZLnwLTb4sG5VSn3d6vuxbvmnuj4yiZ8+a/KGG95vNSmg+fAqlGKxSKbZQaOXzeKnxx
qd1hQy5tPGZIC+60oSdlqgMlmqEoS4tyXzDooK+yq2gc1A49zTr5+UE95C1DB1xe2p/RFKoSW9sy
bvZJ7j0bnbY3HP9tUOVR07WrtDXe2mA4udjhDXCZsUrYn57fV1H/oBbKRobJZrB5xBTCG5XO3hWM
ilXRv2ad/clA5QYh4I62xpWhHwi0PIaZuSWA5DX3/HU5JLs+F7gQpmABf23VyQXrmvbVDPD3io8k
gjwE9j0gJV8l0xDGAsmUbjwRRQIM2YTxWeTPoRbnwMNJKMi9967HZGaZq9FN927n76Q7mcY4n3bm
6peN9Dvt53S1X5SfP/cfELbSkZoltd+IKQnspaIoaQip4ZDNe7xyplTndKgVtE9yU7QKJvF4X2Ur
v3Jvwjx5JYfsKh/cXVbqd4nb3HYQJ+lULn9+sH9UDv23suYvtc5/+09N1/pPeMj/I0EgFk/Dfy9/
fvyRNj/q5lf5szb9G3+XMpb6L6EDoaMuwVX9M7jjb6idSSljwJKyGVFSSGg4lv5WQCua/i/VElRF
0jDRTTgTyeLvWkYR/IUSmp3jqJatmw7P6j/J+5jsDP/1LJmS51lFfU0RI3Vdp4L6+mQPioiasmj7
UzfXVvoiXnjG7L2fi1W9Vrbhwb8gyLe/vZ6pm1zNMrF1nL1JuRoPzAKr/pQqXoKSQLwZer9tqoh+
gdMvRdZuwWduA2VSkEV7reWY3DFIy/Pxc6iqpcaRR3Hsx9Kg/V60hDvF0WOUF6+wi+jHu92mVcVd
libPRAFhpseQuEoaqA7AJ0PUwqTCD2Hzo80I2TJhoatB586AoV8HSLtTxep2sHEnDXP9F2weKhQr
NdZi6tE6rZrP2Qaeub3xwgBKSjSgQPunGA+uY76TIcTBXBuZQlUBoxm0BKKCmycG0rnGMe2J1qVb
p40cr7MI8GceoHS0/SRddQbHK7dtHofIvdWJm2NeqC1LiWO8bxumXhm7jsjTrSnKhRrbS2kRz8ao
1kE5rTCMJ0mKqa122yW4gDMrgwwvnEeX89Ko9e++nt2S/35pUfzqrfj56PD46ppmaqYJZnH6qX8R
oDehLqDWyO4UOOJRS/R538AZtdDfOfIq7gkl0NoXJybLQF649NcC/N9XduilcwSQaODPr2xaYQGB
VGlPFJ2ZB/hbu+2LCwr7Mxf8dBGa9VzFEBrNItiPX7+eQaSjiTK2PSEIKeeaRDWI9JPs5QIcgsex
msnUi6jUj6xsN9IZIGxHD55qVRNj/a4a0s/M6bGoxYwE+hqghGL3bAehQbpabryFdJUXVT4aq2Jg
+gL7/zYy/YMcjOdflqPvtgsWkrNXHCSFgI3AcYrFZlpMfv2dQkJP0GIGxal/75b6PtgBR94Oq2FP
R3N9CTP0zW1jezRU3QS4aZqckr5eLQU1lONRzU5DpHkrDZIkuBDSIBmlGAxD4mQL72lntCNAA5Mb
YMBQsMN11YmFn6ES0DLvHpE40T/s6ra6aluHGWft3TkDwDgI3u91z1RF9vFzC6P1rkSuOrc6y7xg
j/q65U8/P99jylvSDIwNjnP2dJdZPkXtDtnJ0HZaGq8KL11e+GEmOOn5L8PvYfHLODoQ0/Pn2Mns
REvyujglAUq8MjJvk7InAdeo6AOFt7XnyoWB3Mwa8gcRlSQL9NY9BcqxRbG3Ha2kWyoGUrd+tD4I
JGeqMqX84bVe4uWjui+MpVs4t8LukK7V916l3ZHXBtal0J9TNW028WiuutoFfMBhoAxoLxf5lV8W
n4J7XaE9SQ1SK/QEHPFgpyDoGvPgRaymSPGvONRlm4C8O1LzJKiafGCtC+7MpD4ih72BJsJMVVRy
7Ya1s0Q/gfUAweYsKIvDmAp1VzuNmMLpsi2St23dGUdW2+EwChQKJa3kuRpjt/aKddaKvTKq933e
vgOQPck+vJd+HMzjNn/QXSA0gc/dEQUTPSaFNRryudG4U3qE+ZF1Y70gLBTdKjGlzGTtrfSgK6S9
fasY5nM0DWOboJObMpS7QTFBFpUkLcMperOswN34MkvIuGDqn9FKVXJpoP1xLKAEyGtIb515PYxE
RYeXk4ZzEZZXMuFDtKo5r2ER3UO4uxaNcke34Lqy1JdwiJ840BQbNIZLJu9LB7zaKq5xppmuLT+K
qn3zjeDRc2xG4enC0fu/oiZ47MVA/jbxrGVVXpfVyEwAv62qPI8ISm87NOBFVj8GYfuOy6dcyUbH
v6lxEFW18Iq5vQbzvD9OqUlru0DvlVXqU+Ulj5prPLIvG+iGUCyYhXmH8yaddTmqEtLJfHIV4o9I
KMz2zNojAMxJF39+E756LX++a+whEq6yptsGL8PXNSMgt0IlST07wWXcJrt2Q0zXVt2Ehz9f5swc
/u/rGKpwpi1D12gkfb2O7Iyxqcmkpdix18k9Cs8l5Kkj2+02WdGZMO8vXPCbRYQi578uSE/q16U3
CBM1VHIuSL92PyxJatooS3GLp2E2LNIlFBL30qJifrPcUzvS68Igp6q6OLN3dgEBSVVjRqcxgQ4x
ovCC0JOFb21dm+yWyPaVro0A/vgFs8tmm7rhs1v1dFd0uBmqlyHng2eCmQylZmJ/ZGHyahJoTZCH
F7yST3cYMnlbJghBA9uuyUsJlXVre+z7UYWrUvRKuZddHJLFxRvWGdceWJZWwylhxCcoOscMtwAS
bFjc5YOa2M289yhy0rIjZa2TFlYSxVpAt/EY7WI1Mtwc34GW7trcrk9jGzJZrMhpEdJ9RYfwQOjk
C42L5qjX+n3WGz9i4V+jOp9rWY2FD3SnHj/27k9uPMVe004ycL0JEHOERLcIDsdZjbiZTGom8rGq
MiYW94Hnojw0fHPjZDVgMLV4GphMiQgYRdhOgKT12DuoX5LmxmyLbZdGdHNU55bGx7EpmLQbRYzS
qgn3WaeieerthxKnxo02ojxVrVNsoTtWi2yviXxXJcmqi4gJcCuo5m1urkvSkFYdyu85RsM9K3y3
KTFEwrKDS5FnOr6ZrutJHervkNHeGdmAgiQG01+PFs4W5SGROJ2cULlXkTCRNSFB1OQqfsamXGER
HGeeNQzzQiV+Q4TpEYsGwVcyWVle2c+dxHjyCyASNrKRvGCllXG6SWN6duYYMo229OnQbgRzXUvF
iuN//TxWIXgcNcnnoGsZo/lWcetLVJki+4zt/NmbNpciie/DuDTvSBast4OOEQTn5UMRsiqFrvbY
5oDyh5bGowV5nlGjnu0yxfeotVV6+Y0HDHdsMMRjQLkWeWVfOFx/syVPB2t44pg+JO/Q1zc2jmTs
aY0TnOow24c2YlNodg3qjwsrw1fz9c+lyHEwtpuc5jl1nS95GWrgOOus4DTsMBPOEIwsjG23Mlcs
exfOXNrv34l1FaoJ6nBDE3huv36ntvO8UIkU72SsmQ2+NqfkFBzU22A7LvtrcyM2zRUa6QtfcFqz
vx4sv1xUP3d8u15Nl8L1TtUS9MuS8PA1QuWVXJurfF1t1EtcivPTiD7dTk7RHLGp2Sipvn7J2qzT
UA6JfqxU784TyMNLjVZcNWuNZ3P4qzazt2TcK3V44Sxyvnf9vK7UnGlWYU6m5a/XVST0pqYK9GMn
oicEcLSc70GMcxAiEAQWU+7lB8Hk6x/e3umyHKDRTmigXZhqf73sOHYAYgnPPjIzaxeIeVf+yti6
K2LbSTqeYQ298BSJn+SLX39RLonzmvGuDoGX/eXsm6pjE8vKluKYYXZDDPdJsqxOKxtbZFIqqz6X
7iJp0GdrCGHpRA27DBkSTZGJsIOswxrWtiJ30ml2Spr4c7PXVrTm52XKYC6L9b3OGX5eI5Wap55K
nYuyPaeT5nbBRncIDVPj3F2bPqfbtqkIXsRQNjW7B3w8AgIgYp7Yy7aYh1dE1C/6JF5yHj5IASua
ae6wlIp4DqMYJpJMs+wuiYpNlLUJT4ivLAz4x8umiRjJF0hf0ymw0YqNF3RsK2YQV0oarStdnPLB
N1DEoDlD2LB1OHQ74HJt3z8knkNT2/AeECtrc32Uj7GeouNuko3ETzzzauMBkzOSfcgVlJ/1tWdh
Eioz/0cRcxgM0nDd1lG6MyPqwbq28WZp7SHuSIfJYXoG1aSfrZz6KleHTd7IdOPnXnsoBFrnTIxY
I3IBenqKQ1XpVswaq3z36YJsw1zc9mUzR6BXLR1zxNqpZk9JaJarEaMj42ya76kGFTDTjW7tVPbt
aAkDR0DRLlW9pJmvESED2cxW3eDJi62S+JWAu6/35TrQTUI1k+Y99C1ioor0EVUQQWYWliNQW/aq
NAKGsq76kYxTjlmdHCKruE7YycCjNs6iz9xhh4dh0UzuvXBIXgsDB7OotaMRjytVcYAbulBefPOB
EDd5a3r6VWqqmJcMj+qBR0OpGxhgKE0Xbplmm9wi6cmV+HqFijAR5xXGjkTDN95kJ5Gi/i7xcGud
Wp1YM2DDId2dhR1Mirxp9zzSb5oJfDiYTHsM4igO3e6ZWBRiQZGvhYb5I8/TAuWI6fJP03LPtPRH
Q0TqEAXWuuzDHwZNLARATGIC71mUARJws0OS7JBjNHR7TrX3WhDEDw4xZTdD75JdyUHOCwNOdNXa
GqdnWJs3hk3iUk6budcr9TrqRole191jbTRYs72d3qbPspeE2YRs8kLoh8Tg94YcJg0FF7CYSjqc
67g80HOhMd70OdlGDcmnAsaJ0ukbVaWf4fi4WqSkZ1GYP5QheUjyQJsTEPZCb+SmryThy3S+41zf
4hlZdFEFG1FdaoTYz9Qg7hEOFvsU80fh7giX9RlSkM9zNzXATbNRUZJjJWMg1c8TO8m3smBojxoZ
Y5hgSKo2WF1VoH6LoJKXQC7Tjv3bsmXarGcMjA2aVV9XSsMbcaaaKcsWSPm4pRoWDrRW5xTUTw2G
ngsL83n5/XOVtNiAmBvbgh3p6+UcEDrURhncxH29N5b9xts3CxqbM/LdV/aFzUf7Zvf5GQvNUFuV
jjjv7SQaq1zZJeLYrspttPGD9fCYjXMSJvSZi0jyyr6F2Xnr+ms1WWWIb6PVpY1hOsP8dn/plPzv
j3B2xqk6DtmiysXRj61FONbLvrI+RB8eqyx7uHBzL13rrDqTKT3HqOe3rBfayt31f4Eh8FdkXL67
s3JW3ODAxOYLMvjC5nd+jpt+VPqnSBLo1xNoerb1RWoUMXC1taOqTNZzDbmPRYlx4dt9fxWGAQZj
HQa506P1S0NVc+vEaztT48fUV+1tdd0Qez/Pl+UyOurzkBHx8hLu/7w05IuZqip1yiaLiJ2fHapf
Lhm3FPlmRRkBJmKTdp8CQRPwhQsvxVe2E73+s6ucPSJY9zyF8kk7CmiLEPfW0rNXyBNnsj1kEOkQ
8f75Vn7znJiqJtCQmByFhXP2ErbE5ymqPmpHzPTwRPziqmtBZqRS22hheaGt8O09/OViZz8bXVBN
sV1NA+WKOdpOh3UawDIO7fs/f6lvryN1mrXUfPZvJV9bqp3TBr52HMRLpZMIrkP5V8oLt+5nf+Ds
fQbkgsDGIIbJRpry9SnMmyZEVhyrR7tDRlEP1pvJQR1Jgmx3Q0Tw2kjvqxh6bOKW+1APBiaEahVG
jLDVBEgCuaNXLI9YNMf5oA9kKvfJrOiynTsW6pIpR3P15/vy2/lmeryog3UHCg5DgfO2Tm82iGQ8
ZzyqO3VJjJ66bD7IvXs1F3KtgDqcoWzc2BcOHN+svExVVY3FgAkIJ8Wvt8mz9GwgFYNRdAkjhcS0
GndH+NBNrCA3ClIY0DnVR3ios+jCA/fNpS1UThaHOg6Q6nkhHhgEUsXZQHW0xq2zs7fZ3liV6+rS
ff1mPZqoTTbmQWr+3442Ydln6ABi7TiWbr6zx47URAvTgYyafR6DJm5S8EOdo4KwFUlNkIQ8dd5A
UwLRQ23CwPbs9uPPP/Y3L4FFFNg0/UEXZpxveJEaN65QeQkiZa8pN41DKXfhlxXfVAxcg2YkXTSb
xvzZ6hEYo8x6bK2sw2o5a3byNt76L+YcJv3am/lzILuHfiFo5nkHTFbjrv7MCXve4odckveh7P/5
V57kZhI9FQ+bebb5jOy9WZe24zEvn/0pWdYOJwXnny9yFmTwc40GqGVRzrHzSJTRX5/nIbRFx6lg
PHo2/lSMEgsrwzhHf470odLFROMTZYrNGrGRFX/aTt5cWHnOVBb//ggWM2+2ToNh1fkRHsqJ9ORo
D0fjbliSnLxsq7ky7++i/Tg3V8NGTu2xSxedfsyz5c769aLi6/eOfE48ZvnzouW2WUeH4nmcuzMU
5wvneOEef7MtUT6gxP5ZT6jnMpJRU7GoI4o++gGRiVYXP1ROP7WBFTqBVpHOpMZMxgubWav5q0od
kYu1+rj0HRe8b/fJo+Cu6EY+SiW/MO787pn/9aNNW/gvhUCJ7VKzCJc9dkNP45YM0O5J5Nu4xdWp
XKimvr2WRrFK14T58XmH2in03B7SYTjWgGBty7hhjrcPG+sAsOyT49ilmvyb69HxRzGDpdC01HPg
oZ9prVl07UD5oU20dvOIPJI+fF6/xszlF2pliQuF+Te/tE3qoMFvTLOEHO2vt9OLtbInt3U4YiaF
WFphBDITXNgy93ZYw6MLT/F333DSvbJkGfz3uSJVaca0Yho3HDlSXYVVuKJRg6FfIXscofdbh+Tu
wrP8zR6EooV3VNcFi+U57FeVApW6r/TsQfU2XdWbbjXtQc2lZembPejLdaY//+W5jB0s/D6zhiO+
zXZBx/gULJO5LOd0J3hNsxcgPdb2wnv6zZrAnZyeTGHYDMzPfr3RVrxAYkw8ylm3HJbmvPgI1snW
XIm3S9f6brOxCevT1WlHp6l2tro7A9kJdS77Y0OVvPB92eA8DAFqhxjCXF9bE2myzjX1RHdimMe9
cQjd+tNNAmOpsS5wuoeDk0xWojhbk4WJjb3xUVBGNfGsgRZNeJhjUBFQVQJDWrh9c11T4V+1jRI9
iaC6BHL97snXBew3y3EEu+fZ5lkJb/S0UKpHHvwl86/HuMSmMSa4HEzv6X/wQ1ENw4R0TP5z3ny1
WrUpwkJgCCldgBxe/KHjeGZsU8mdbUHkVyznL86hq9Q0RvqSPsmOljxd+BTf1CQ2aiZNTqeN6fD2
9Rlt21YDrlKpR/xNnLBD84a8epwn2ujbdFZqHzq6oy4aGmgzYO64FPpWI4wXcWzvQLXy7ZSAAS3M
/btcuPb/5BWyTOTvKiodjkNnT1gX6H6VRnI8Vkv9eVyki+AVt99LPzeeSUFfwOHuLqx+3+3k9i+X
dM6a/2Wa4HEKuWRHsZQRkbccN+8GlIW5NgfLslDf7OWffwT9u4Xi10uePXd+ptpZ5FrjsY3t5tbj
gZmFboOerW6fjLx5Er2PdhnNFyEC+qpUK+Xayr1wXuTKR6OG2lXV9aQ6mOULLf3dkA+HrOxwxwuy
ws1Wv1XsAtLjaHaQr9QH3fBeUx494FgCpaypnsKiPg6hsuyDUV3INqHHqqfWqq3iu8KCt/bnr/v9
t6XyE5x8SLc9e+RK4XqGUmHWGbTN0D71SDL+fIEzOOrPYoz3l3dqGlGJ3wZUFuk6VZ6MZBXmkbVo
oq6bN1Vj/eX1aE6rEZOXbJplUKLzGoumXeEXPo1jFp3skHmwbzGbBDzn4F9TmrUaOvvC8gvoA52K
a675kQGtSnHmbMfez1fKEFgzliZoiKm4tEhMFdyvFZ5B4o7QNJVhnoMU83xFCp1Ws6IURJkO0690
uo2s1IOsQyIEeTKhjbTk3Ax0AgFv7dN+apz5i394N39+Bt1G9ShpQtrnxxbT6gpUzG5+jEbE4W3Z
oinU99JTb1pbjcnYhVOEgi5PrTtr6LadArJMaz7jMccyDqPK4yRbdtdDQwcVguPW8KJVbjbbgKiO
YVBWWWDc+KW1jIf08c8f/by0mD45K6wmOOxyBDxvn3Z5KYAC2fkxJq5BzRy8h/G6d/I9nxHC04XF
6vy5xu1jM6ZEk8ocj/ri7C0eS4tcdBn2xyIABq5Y0AUvttl+fx6+XmP6819KiiSsoHP2cX/0pHka
jSkiSdsqTGnyCiReRj+x4CYPT0S0zAtZX2PV2/3Te8onAIeMspAawzofyKrM2DS7Vbqjqwc3IypT
MMX4lvOFPYTLjM7Kny/HffvtFaD3rVqOwSWpf3+bNou2MUJ8xsfKFoe6Rf2kTyb7pEHegEMGMlBu
veUVTll9igwRFslZ/oi5PUtJNPM4M+5cF6CVPygn4ji0a6N00VU4CVKCJFvJoLiVrVAXlvB0Xqux
e+gxCc01rSdJxnIw601gKtvCWVC412kAca9wgnyrukV6KMuSCBDo43NQrcwNPBEuO5MSKHead1X4
27CZCDLmO/v7DVo0Y+4bmB/yQrGu84m1kOncMjQY7Syy4y2vyGNDo4xYMftU6C2pSnLy8hpJemMF
2mNtohw2I61Gips8ceR5hBPhz0apJIuw7QhcmrJWREsGTxF+1lU2AH1wlW1uR/D/cKVirwcyQ46b
h/4GOiOAuNL7S8pgJYf2YZBg8y0nweAh9bcuz7GRlsmDGMdxNsQ124qQckmO3/MYhI9qO8DpSenm
OWYOhk6NP0Jd2Sm69mLq/BulU72JGE1tW8ZrsHWwpBSoNlHLo6owBJ0HiFxWTh8RyWr1n12ZvySi
WFo1Wa2pPzxwejTR9JivElbSXFeU/ViBn9HM+tCrdMtHu3uBvEj3PMr3XgaTb8yhVXY6bfQ6wbQa
+fViqHB6ZFLsjGikDST/Sh31RQv0YBLiwB0BK7FSU+ApUruOYSFuIYYlaN+Gg9EEWNv7z7QjOgbE
Uj9TwmFbp+O1pSBRw5NWg5+FbRJmPj4qI00AVJGn19pIn60BGN+gGJ96W3/8+Y2YtsevWwKiTpSC
9Dums/j5eSmIfQBvvt0evcb0UGOLA6SWahpq//XnC32znlGZ2jg1cABIcd6qq+rQ77t6bI/C37Xg
tlVIRX++ws+mwfl3cdhX8F45OmOKs1Kgo2WvVY5eH+uiGefC6Nx5R3Cc74IILYAhzFJFad+G6We1
RjdYWswMAZkb3awWWrYyZGdhDjKQMQZRR4BIPcxlNvT/LOKVslhjA2FJt8ypTyt/avN+WXV7r3fS
uG2bnyWhvuJMNU8O1tKcUamv/J240MSb+hVf74qkGzwlklicRH6Tg8haVi7DueoIQ+YqMWBnWk17
0+pmhJ9PuYN1lc78IL+wsP+mMJy+5TSGm050Yio3vu4txLI1mcA7ycnRXGv7aj1NpwBpzNlG1s7i
otr6XPVyfr3pNvxyV6uSZQWbanVMbfPNyKOXsIhpjIIoSHzNmgV9bh5I9WgXuabB3bCCt1pjZOCF
IPRcWLWcPbp6l5tavbBCqczb3vBPWUvGWBGCzpaWf+lx/Rn1cPbLUIxxh2zTEjp73dePPFi+VIsh
LY9O2DUQvKkKy9hHrWxke1mEsEdp8q/UrH82GitcVSanVvCC+jxR3S21fQmEohtmht2fKE9xjBU9
jG8lAmIiVpXsUL6qUbeoaZGqEALno998Zj5qDqAj9xbOTFAo5iPIo0M6fc+8sOXCisx8x9GREFF3
/ASdhebD75S5qjXylKdBuIEU2G68KD+ZTSfhm2HdsETwOaRxipA9IOK29wqgW94OG5C5BqP2qbs4
/lTXBdDUarNW0Z4bCLAtdrpDXQ1bDW/uTDr9nU7Gl4LmcTk2HpHbUgNl5ZqkHk5i7j7RKJ1dN19G
o+AgmYIvBRTHjcifoKNtfcGZI6y9H7SXbt0oeihTwhzb8VPyIM4KaNSQnyKoPbDnzVAcLJE/odO4
VkNI2YOtHk205q57w/uZzagQnpy8RwYSdDexB16x8JE0G64pQJr25kzLqmedlED0JW5CHlgZLIXj
DQBGrWJp5G0DA6LXlp2bI56A/RzlyhNsF3Iuk0Rnea0D6KYAnhKhBpy1QCSFeX8T6uyB7Gukt4L1
D5ohXMVOYm9De/BWcEvR37FQ2KXCfVf0WepRswXwcIiwlosOMRie2xJ9TdGNqyI1Yzju0wfmhvdO
F84rz4U7H/Xzhg1919iu/a5WqroVgjPKhcX490KLAR1DM+ZBrAS/jSfg8RruqDc5A2q0+TPyXlfm
Vi6ddbbq3i69/ec9OF5+XgVMFsxBBE3zs2I5RBOq5vznGG7dnbYpN3KtLf8P9IPffSkWb9UUBsYt
eT6AQJ1S2f+LtPNqbpvLsugvQhVyeCUIJmWRii8oWbaRc7rAr5+Fb2qqJZIldve8+MUugwAubjhn
77V9PS3/mbpVl1G4lryW/FN1mawudp3m7/9oftC+XO04EzwJ1aFEJlUyhfZL59UErLVAjvnP5bTC
lZaXFHwn1Yr5OX694tFzLPscZmicl9Qyh+e5REL4awu8a0lqmdcdoErD+MkuHEvPvbyvF50f+peZ
WyVXCsZeUdK0DDbapr2aXx7Aqe2FETn/+J8e59F0m3eRrXYWNwc+ikItUQ64f6wd9r6Lq9FJI/Z/
HyRjEp2prJ2sfkYmgCnWDJSZNwz1/ZDschahAzLB3jPc2u02artIXfF24Sad46rjfGVslKgT8RUC
ezjaBIVhGQbSVJeHSCZYLtXi907pDWBn5R6XyWssGlopVAWXWAYRG6rhqzLH7IZZAX4kkp0NuZCt
28IocJ1ueuhr2NrSNHkOujoKqhJabzVZpH5P8qQ6bCPfXqfCWANT3YpcP0gWhg98yBzkfWvTE+Zr
KjNCrK0/dapvmJT062SwntTOvx2l8U9a0YwoYA4OkcVZI3zSA5YINXbuyxleM/XhX1NNnkZnum9z
9RbTzrWQ4lcn6Z9bod+qkfWIMvvOUcbXAaTqUvf939FYrCzJvNNjEwi7r9/4daxtwjAnn7T3H3Td
fBw69XoIAYgVjv7qJ/0ml+QdTuIWBm+JkM16huL8ht/tsVSmLV6Jv6Y5PpdV21C6i6713I49SinQ
lyAlcK/T3zjy10KwsS1Q3mqDsseOCX+8uR3HwB0akrLM9GMccHiWxlXfYHDSxC8ggJ/CjDYxhM5l
k4HrCjhITar62y4DEye6kDatkimLIhSRK0pNuG2p3RdhasILwFJZkwPjgqNxYPKx6jXFbUc2hWvN
v9puUHzIufaUxurv2g/x8QsJDnz512oCk1amdJfOYZ+1Sn51qigcvi3WWam4ClssNbFVQ69jkzAi
+qfCxfZZgQUQoAPwxsx8y8cciHgzPNRC3fiRTzxK1r9DwDG9BMO7a6fGUyyMR37hs9bzH7P37F3Q
aje5rj/IfcUtxOMv4LPSkpDnAs2jgro+ULNVnQXpsgJYuO8tqVs2DerZ1C/UG9Qy4FQl65mc9Xbp
CIVEoTpgdR8msRCd9CyAyQPkzDlea8AbKHGnHrC0/ImfXi5SFlTXNwtIxZEZbjMn8YEgWo4H6+Al
iNrsj2ag8RS6CqaP9WZV5mXuTqRxbXS1hjKEOQSgiG199qa4Aq0Wu2Bg650u1P6CsuH0XPa92HQ0
KfadoaRZ5JSHUXK8UHnR9WlVyBfOZGfmCkqacFtYNDk3HS9nBdo//B4ty1kZIcYE988qRspTpzoX
NrsXrnS8lFUFNCujYjcQgDdp0t8OBo+OMkVlpBeudO7gYRkGsh2D3r2CzvH7cjI6Sqi0bcCTGyLc
LZKrEHJWA2upJR8vTbkMCgfoB3DRrlEXZb7L9Xg5lcXHhZn4zOo9+7qZ/x2UMZz4vv+OUJWyXAGP
fahJkdOhYZtVCXmj9nxRsi9M1hE4m2GUlmVEkgLAqzgB8g7V/OffcebJ09RHtUcG73zMmH/ml9UV
QkIYWMJJD0MDvrhqXK17jpqJ0PoL6+uZEUur0DEQZ9jy7OT8fqHcV9qglec4uL69zrXGa0zChJm7
/uP7oYjNysrhwQIMcHQ/cdmEMdLn6qC3IfQTefrQnWwdOTYQZOeiJuK0asEujzGE4JERdbKxpNw7
2Ba+tcPk65uixrWj5NeRvFYbCzl7sa90f+X3vovA/FFrIFlWSXI3RNWzZjSP/8WNf/kpRzOCXzbD
hKOU4n2SXEVd+jLKlIZorGFx1S8InuaxebRV+nbbRw95EjAhI6uuDuX4kg6ha4DU74j4xvSAn34z
1PoKwdDq5xtUzgzVb1edX8aXoVrlEtG1c3siKcr7akqY+7oPIH1bQ38PmAC9IhlgXLMNmOLOHVrG
l6xBUWnz91JX3iNg76CWL2iOLv2oo/1Ur+VxZ8v8KIeEjKCEl0Dh31xn2oWy0NmRRsnEVmWDJu5x
vSSC/GkbVl4dIHptRsm6Cifj4ecH/E/P4Pi1MgWgipgVVCf+97Yv5MQekor+5+BhtScSOdwQdBY8
cJReKs/arjsUy3Hj3xZLjOWgb+HhXZgmzg2tr79hft5fXnLZs18ulLg64MPmmG5ufdsuSGJzdqEj
r3QJcpXcdQ+6XF2YkM+0bzDtaLOoWKMnf7zYhYqESFE2y0MtO8+l3qwSK/5Fs4e6a2+x24wuTLxn
5sOv1zte8tIutqkys4IPDTJiduO/oV5t5/DeCzMiddrTz9WiwkfHCK8rOtWjWpuem4jS47Y4yMM0
LIZm4nBoqO+BT8KnnEHvrpKbBtpaKNLrWOnfm0T5GMQ4wt1tPlrLeUpFR9B7SYMgy/aT6QBGL4IJ
tOqQLbKoeBiL+jXvNBqEPlHhqgKjpM+EQk2muAfseo0YPbojqj4mHqT9MNlSLdWE3nJfAKD3dWzi
GvpXhWQncoNWjiRhSJqfim5A4pwtkn4GGkSJ8Nn3RncPFe6BeNQDdZe/ajDsCe+mlEGi9lXa2MOy
tMgPMbr2YxqrK82uwzX/swU80fxFZi01e4P4x070j+Qj6td5WRETaCYOzWuyOdBqQCg11MDVJemv
35cAURz7jhM/ueZD4lIiJgm8Nnd9P9quU8XdEv7FHv8SfWzo3G5ZYbCheSkvhnH6FfrZNvTNTWjk
d/Ug4AGodraBnjJCfi9fBym03UoGk2KWOrjxeANkGKw35+xFk6moIOQZxlKEO7nCnKU3g39d6NKH
FOpEx2uVtBoBm8moplZdMXK4CPANYXeVabcHPrgDrP2lL9BiljrRJsXwxzQCjLdW67Upqui2j2/5
l+TCKdqtr3aPVYMQRm6jX1YMy1kL/bc80cgZkOs5yQQ/yKDptPkb/U/bWw9VKmtuO5FdpSYG0T+Z
8+SbE5qJRHmJZLjBtLXCnaZJ9jYNyruxC7NtD5DP9VXlYMh9tPYBiizsWnsfGstkj5neE+kFvHKs
HM9wIMfUaXxHZka4GkYrWMbEdnizQGhRFQMgtTEGmpeUibqhjm27aH3+4FDy4OVWXhfJ6VU+KCBq
VTCzfUWTKKahN1kB6WqVPSz0LgY3OFm3UUy0ARYzqLYjML5Btd3G4JjbNwmw+GQz5eV90FI4yooX
uL64ser6JW+nN9Okd2Cj0UNd1F/Lfvgpsu6p0AvsvgNUgKoaaKFVlr0BEIwbuSwzV6ui3agJcgso
ry6GieHnRAQ3T6EcL9LcuY/r6XYGNndFtkfq6el1jGAiUV2rb4Ur/GQiIKq8sySDMElqiJIkgeSP
t2FkVq6m9+J2aDglIlFMwsp3HRZmoer7McQRXEu5vaoMnUgXoN11YX8GY7BpEADRTYLcHta3YWLf
6tDYtnJOjRmoa8rRLJvu+wHSmJ7qOyQLG9Gb0EcNO1xYkyC5AEUOJex+xfv+M1H7zBqHFIM0GV04
Ef1C5PJnZswakv5dsP7Qc0xSfwVKkBOWRM68nqmLtmiNFUFw43Iw7OamMCFJi0m+dzQdOhy+s5ak
k1Va+VcJVapFrOD7o1wBYiiJ9G1m+b+dIYUbTR6A2xOZSkwmAoGGTLYhENdtI5En2FjvnPGvNSPw
NH8OiczejLpWyIDLmowDMMQ12JKGl4pxK4TkEF0mQZwLx7dIGrdkNT5IMt+UNgG1niPlN84A19GZ
GnUNRkNaWzFE6A7vGlQ5L4+G+8ApPYr8fywOtQjdr+Qe6ns6dxRTrVbQMTTxKwB6CmpWKcHKGx7M
oEYq36JKzOJnH4LBIqMKu6nbOvUKGaVN2GrpS2SbYBK11SScndIhrMdyOQHN0TSSzrMtmYZcQH/P
nfzJ4O6LZiL+UJXWzsSEkktavvKLQv0baHa2JF1WWVIxuioN5w2cMDbUSYKPHfUPXYyZTaOSvdbN
DmqzVH4UaM7dnA7Wkuq5tUx9qfeQbfUPeq38ycKStLto2LMH3PYp/FsjCx13hAC5Av3TEEgXpm6U
Bm/MWZzC5yTeUgnUJaOaNrgTbEOd5reaKtc2ZkAvmvKXvnP44qrMWEbt3OmtqTOW5CahvlX3hEvc
VhZ1FynjYkpT7grNqgA+OrtKpAetxhpUdiHz3Wxw8e3yXmvGX3Kj/5aVTHJHAmKWOiviIqEktyQE
58mZ0mDh+72yxKjs8G7pEdE7LpjnKWI4RO+w5pm/bEIdstHwPd8xMH3Ik+ZJVWh6am1rXqrOEaiD
ki2zpN5BIybB1upew5SlN3Y6ONt19e4IU1kZdnavJ41PKnDEpx/X961prAMDyl/S3Nka01fSFird
5jb2sq6mm62ScKWom2ACtqIUN+PQvDaRP7ix2V4q06tntp3ftg5HbbOBD1YOtaY4aCEGK79ZpSWN
/QQBjYj0q7K1buI0euiibA8Axe0JSqX0t1YqRgHVJsL5ED2BNBLFGm46P/eTuZoIhOkxjzmeWZp+
R8//ws5qBsIdH0/40XR4EcdjTjh2nFRdRseiqgrK1NInB3nll/4GCB7Pcb+oTZdhd2HnfK4wbsGa
M3C9YTfXneMdVsKc0RtUSuI+JP4RdVZA+VYjfiSFe9YDR9CYbaFDME4WMxZIhNJcWCOfV1n/vIvn
4Hly+zjVdLrcNDwgcs2J4V+30EWdDUPB5MEsgnFYa4iYkXuiZOVdBKxcqeGg1QG5qj1OnNSgCxQV
GlVnKauZJlJCBCd70VbDo5WRR2hNtr1BN0INQsJPPmYtQmLrU3SFv8qJBX1rovhTz2LWIhPzch/n
9roPBZEYrXNvRCSMSgmLi6PskNbcZTWRU1YS2kuiKuDNAkRbRUPD1KT361wi6S7k4Why9CRK/ybQ
p00kEQM9xcY+GWsBz5NqK6oxtA8gNDJLf1eHDKq1gcTKTNp+YQjwRYJN1ELUfo8Lu532hppkW+L0
EhaQSl3GUgvtiaa/m1td8Ikpt4JUQsn2bm7CTWHguEU2PGqTnG6VNkYVqw93FJINUjZzgVCm26lk
+w6tSpm+nFaRQhk8tK6FLl4Uxb/V+6r2atOvKVGqpavFPVNxNhkrNZL/0Il6JrsQT3cAvFjTkCEg
IKFA8040wCNBKtO6TUHS2oN/Z2n+lWNex+p1Rd04aty+XSO+GTdR2bxj5JqzecUDiqG3TE9+XRhF
p8chU4ZUNxfIVOCZx+fNFOEHFdwy5RwGy29hfZYHZB9uckPqFgxe8iqMhbbTvHJNyOrh54ufShK4
NkAxFcWJzFH36GsqsEnX4RBSk1IIngp+BZqF8/lBJyOzsh8Df7hUWTj3xXy94NEsl9uSGmCMS0Es
3439L8dsdwT9eBILDf1XIAis5QFw+2n0fr7T00PgfKect2dj3mwk/P6p9sQj1Akpi4cALRLeAcYv
MXx1c+EyZ6Qv369zdKoeuyCp4KslqAXNBXkRbqO/yQlBwMYq7Wgk9AmNgfC3VRmjl4WMSkBWowqx
K6ucKyQIi1TA5iN46+fbPzvIvtz+0YsOYqvSnI7bd+qHuZVgyO2i7j/AudHiqS88hHPP2lKxas4K
Gw1v+fdnDWfQnxp2zwcsyjC7xmVGMDlxxReO22enX5SKmgGiC4/lcYHZQAiX2pqRHJQh99pp3Gpd
SqdDuBI6jPRBRRQwxi9y2v/++WGeqWybFFbBvUMxnK89r+VfSidTOSVOWyjJwRhlHWI42zhWoioe
1xmnpFr0L3GWgFsJt6ZSbZMIj57av6Ryufn5h5z7fC1E9BZJu1jtj7vtwwhtxVQL6nOWUhLIJ3ui
VCjnMxeCLEvD905X1z9f8swCjIAJHBF0NLoVJwswO6+sJy8yPiikdCktIJ0+WipzFFPVv09a8qbE
0PfEcC1a/xpi5cfk5A/BZKAC6S6MM2WuZH8vo/FbOPnNEmYNVfs8EL+8B1PpJWdShvhAVMM2MHrO
0SK7GQiAKmqD00HxidiRvW64kQqNdMq3//xZsPqbtol2loaUOf++L9f3s6GVrGBIDuG2X45evgx2
TrbAH+jaC9ijT+nTJU/BaYHJ/HbFeUP25YppILcoy/qEDVe7bdbmtvXCzb+hr7DPDC1dZaK0bVyn
MqCm7xfKA02pk5Fvy5iTazLxYNXJY9Zbt0NpbR0AvaS8pqgv9Q878lHMYQ2m+1qtzY5cndbZpWiA
jAaEbKVeCS0idQekv+T7nwDZ3HAod6aR/45QIKGCBUuUWcQRd02I2LnY5DrWNL37qybJ3yTSAtcJ
/ftGnYg8U7dzHEBqaHetAhoNr6xxpfVD741m/VCpxVtmT7AWbPsdodi+l5u13jP5VLRccsV4yXp7
Hbawgno1uSvK/m8yNDf1lG56K3qvqNwsUA2GoFXgFRGCMKzqgp6QBOdyBQdl34zs+/U836gTGVaS
iB6BFJJuIiQO8lZ4LxApLTrJvht0UgqLNP8lVA5bcO3KxRDXf53c8d0W5i67Pp1yJBhR8vzWjQ/p
sMqqg6RmDyQ6vRpp9+Co2UsvskehAb0D47PJkvA2qZvfxK2+61L2VkWKRBursB/sNNtD/DGWfU6S
eFAJWqUjxYSBk3AR0cWvTELRzeJAHbTaGKlRUBAMb/XQea+VZi+U/q8TltjjX0VkfNRmQnJ4gdB1
KrTBraZGXmUOwSUVbK4pvZ5GrX7VVZC/5Cuxa7AjImalbdeF5NhMqeGWYPw3mjReJRGmgsFRx6sC
gTvJpjaH66QGEu+En3kCzK7GlULWZHYrS1Qy6ULjaLOV12iIakoBRCDUuh27cOZJI9LTv0ks7Tn5
jC5dPGJRg/i2J2hnmuLrQY4nHnF2M4aYX2CO3lKv+GzaZGsKcaO1FrIuR4m37Gg/cMDbKzkGAjuG
EJgM/0m3642uDXQxhuKvqkWvadhWzBu1WEXWdFUonKgCVXtVTWodvSElK00y7khTvY1HdpqDeVer
ziepfNkqam2VkB7SplPdubDgnfv4NSRPWPxnPMaxRp9wIUUN2uhfH/+/Ka46M61S2sbejTgfdf7x
daIG7lKOTBfF2OxvxCKzcbxhpXjF3SUz5blbmmUyWAAAQ54ohbuMU14khTEz6CwFQlS/arbtRVLY
vCAfLRSskirialKEsSYdbX9SuWFU546zx/y7MGtqTZfcT2eERpYMzgedLfre05dTy0g8MZCEh3Y1
rVSvWtcvVAFnqrG+mnVG0TK+AUF0YQU6fX6WasGBAYPGDohX9n2aTkAdtmXrO/taFQZiIdQ1KQHE
aqNy9s77vZ5WbCn96DZUsXdXcnkXBwDhLNHaXqNwsJNLjkA6O5c0yrWNPpvVKhiS+fxJ/PxbT3/q
DMOg70PiLVaT482KkZt9VBWTs5dMeBRJzI5FH6lRDBpfYo7GaC5B7o0A6Y88pxr+fPUzm0UoxCYW
fhPHqXWiAhBG2ZCCWVn70O/fRoXIPuYRATVHo0NuZxkWzbkc1rS7XBwuXft0R4wI4n9VEAAcTr6o
LNFgxKW+sSeLLF4yep4TDQFNnhYlUN/gTrHC6yKNr/JGbHwlSm+lWO9vo0knnr2cHLCklu7qNceW
TAQGVaF65lumi7hhCrfmwruf3w7su+dAzM04mM/FIMidVuWrPAIzl04DYK3sipbjoz0lJipsB6sU
mbOVVVy3sQKiXdfeHc3/FFXplWqvQjBX3dZUq6XMhO/isyDKopL7Ralp2cYRcU/ZhdobSqzfLQWF
pYL0dNnUI/142X+PMpokvTo+ioSSp+Sbt6VV7rK5Xt7YwR8dSDS19UDxYpkw0ia2PxQKDAuMC9oC
v1Xj4pPQFpNpPeMZeQIFcedwoiCilPBiubJf/az1GomtFrtQ8JjrwJ9taEZvukFUraZSTZ9EGrwr
dnarwSU2GiDoVmRem1P/mce+5jV1/NYNwEPHUL6doSl6Wb5kjrxuYwc2KeluIjYP+VB8WKN2j7MR
XbPCiGE9paprhMtRbumb5bBiL4yW08EyUwFmcatDc/iEOTH3mIqR7PF9nLqwaqqH5pa+wmbOVCuf
84XwiqV69fuiXOd01ueyQFXoSFPTohDxfSppBNGkEBfg5zh8kLZOA9MmGWBZOlqygn6Hb1gt/+Ai
zRejam+y3IoxJzmPF+7+/M+wWFLZfCqURL7/jIkX2cED9Pdkl9yXK3FFed4VzwiE3EuYsLMPGjcp
R0dWoJPKi123Yw76zd8nAyGC5S8nnbxM0y+8z0tXmXfaX7bsslWnmaxm/r5RtG1XKVdTlD507SWD
8+kJn9f35WaOVgJjRhmZ1PL2ON3XhhU9ZrKM6BJr3GJIlTdm2gvz+ema+u2C/5gqvtxXaVa0PIzc
J4Pq9zS+F9rTzyPhwnM7Pt3DshiKmh7Unr7gUqUVZA57BXvI/+8q6ve3g9WCrWlc+/vU/lUirJUh
xE+AKn++yrm1jwmLFhKGWw6sR4O6Ci0EaC37D1ntbwJD30d2D9jZlu7ptf5KdIxmg9ne2tZFDMeZ
8zpeIwP5hIOJlRrj0daHmEc6bibndWtvPvjrfCnl2+qP42nrYSkvncTrmosf1qlUx5r9BoS3zKV6
lBDfH2pWF3ie1Sg+CPrrrm2EG0WYW0zCLc2XIbjwcM/eIoo3pgwYHyaxNt8vV3dijPpGRIdhGleB
EVN6MJaaLh96G8oksUgLZRg2WZdj83MehBJsifRGcNjcB90llZ82D5jvW01bRvU4gx3Z2FIX+P5j
2GFkDVbiAMyKRBU+8KyiuDUV0T5mllZtraCpV+EwPZaN3F8FpoUfS/IrQKJavmlrXcWHWeVrQeVm
GUpm8zakffth2A4WbRtcwNgaxbVdRvFONGXhtlqZ3VpTVXhFKHWvokfTkKg5MWhpU9108Rw+42fy
a6k0xqvBOCwvPPzTVz3fLsdsFJbKqXJVktpSrdIwPCSW2LK5SZaUvz6tIicPkO3BfzyXcjVTYfSw
TuEZPhrMirDIsZJ5uCp6igU+8I0IVURL7cU67mmh+vuVjmZtpKgjN2wTgHpj74wXexttkdq9BMtL
iKnTaW6+kIFfGSklzJX5779Mo1kWtcJkJ3Yg0m2pEp4mtwc5vzBXX7rIUVVao1QhSJ8IDpUYlwVi
DzOVlqb68fMsd6Yu+v1ejl5PPk2JMoxBeEi3NgKDe5DTruVBvn8uSYf4N0CfZxqQ36949JpUPxZa
VjIgZj6lZRNlCJ6yXRCQ7EmJJy39/2YAol1E+zdbO44bJkovrHKkjX5o1fuhuK6Lwu1JRLnwHE+X
Vk6rmsVxlWPxKVZRcuJQnYY8OCiTFiG4aXmUVnqYyExYGvSwEaz0tdva4jmS8mnXjxFlNFaRK5tm
LM63LFzqVX2JGHHuU7cwsBJBRFWQpeT7SA20oRBWGgeHwowIumqCZJH4beAandj2ykWE4jxRHk+k
EGzkuQRpWSfbYDMo+tipLWk/sAvGBuHG8MShSl+PS44AV9UFpe0Jt5ZtIEX9f11vnti/fIjG0HV2
js1h36+mV1yBOdzyZeShF9h0S2eHnaH1xtXkydf1btxcuvw/EN6fbvdo3ajzKGErYkv7mC/1Wkod
Kk0aCha9pZGuBeDPlCK2kAP1L3Xt3xddB0vSZsdid0NxM/Xan9aqczcbB90LxvC+DhH464GjrVTS
XTYqAy6gXgoCYWy6ol1USjZu4za5MRv7FvTDcvC5t7rKiGGF/J2adf0aFJF0aWyfHUVfHvM89r88
5lEO/ZCuAo/5017rrnM1bTA6SPmyd/PnctHe8gOkBaE1hffzV3XpwkcTrdS3SovzjPEEpRJ3PQIR
yiGZpv3nKyIyI7S9FBrm3d7RZzI6ch7VpS/tgyz5aLrmOTLkDGpCuOml5vDzPZ1u+m2uBQ2MbQ9C
2uNKndmEWZVSkNwPRYxuVCeprqgO9tjCPM3GfSGcC1/JmYVEYRspY1VxbM0+bgu0o9MnvSWkfWgn
CxKVdGrNof/8812d2dBx8qOYqXOisQygot/HSFdMXRo7BIYMbvahrRBzEmjJStJ6KJSRMDyhT7ww
sZ9bSaCdAbngeihZTma3fDDwdgfS3rhTXR21wAIzwyzGdiFclGvpwps7MxoVCrlzg2L+4xiR0BgN
gUiTydkzKm+VHNXvVIREosvS9YiQ5MJXN39UR5PLt6vNv+bLR4cDGbCMxNleS0OI1OMrueXrn1/a
+UvAvHV0e35rR+8saPSgUSvNh+8hrvXSWhWJeekdnX1oaE5J2dNI9bGPzhVjNEn6oI7+fnxo/gab
bEcVBoicRYcGL254NW6ca9TWd5dW/bP39q/rHrPDfLAuAy+Ts3WvH8xW3qg4MS9MG+e+LJBQ/3dv
x3zobNT8zJmoe6DN8cXD2L7K9sPPr+jsd/X1GkdLnDVMBvHaDANkFoiOVZdFdUm5wDHBwSPzabEy
Z6gvLr23+d2fDL8v93Y0NmR0s4QP897mkKvZgs4mZZFfTW65EOtyfcnZcOlRzq/zy2jvy/mc0nA5
iYZegNpby5eK//jzwzwzFok8VW16FnTfT5jUTdo5gjaRv8eMtNK6q0krqRD6riC26b+5kjkDhmd6
/7F0ZQqqIu9qriTyHOUskCuCiFjM9VDeKeElDs2ZRoaNHAhEAX11IuqPT9PlGDNtEYi492/Ca3Mt
e80Cu7uEqIJCXHCveMmK/L4LbJTTAgnyOUqeJDTOPefjKoWCDkyzxp4vuwpfB1H8QQAc0EA277RJ
ij0yLP90If3bCJPvz0/3zGCBqMlRkuBaQDDHE3EV6YFltJG/L6f7SLxZORJ+9cKqee7DQyoBghKm
PaqRY6Y9eeF5X6DB2iv7NFwGG4cvoMW38NYsY2BIS0iRlyECrMqn350K6h2c1yxSAc33/UPIzNKe
Jpp8e4ex6mHcZVebFH/hqFhLyXFeKELrLno9otHbLlxVTSquqlzZEoUN3IAyPICsLqf1nZBin8AA
Jlp+aYwJanzlMZ4MauZxsrZ7c/Bgy9YrGvaVVxK2eSMylbV7yEIvccYr2ZSeavjg6JVbL9eSx7jJ
//ad5rtjHr6zGt83QXplasMrqeO/SwzUIszvRiAkY1xdpVbiGhFWj2YkUKEIn/tWvc7QIWaj7ek+
kWVa3tzpEf0CsFUV3X/zqhnFqzNV5InL+DmbAjRc+jBokctmSXcZhRrgDiF2tlRKN9oI704Wynsr
i+vAt/5GQg63BthOCLlqspz04MaqiVOvchoywdCrb/Sdg18Zs8waWTm6D9gwH2XcEFgS6h9jalOJ
yXFnVDBOCQQznuxiAFWmio/WCMdF3eDPl52SPBkoM7GQftO9C7w0Rd9s6MUmKAwM2Hm4baPBM2v0
uzksvHWh9z2ZvI3k9UH4KdfyUxTr96WPyT8LrOu8lQD7pDbwmtLcNXn8T2Rxk0BZagIWycyhPzTJ
1U4oZbAQg7X205LjuQmYa1SYKqVJ/e1UVbjrSBa6Ucmi2xahQ0/WULN7ImXf66raSS1nDuY84ia0
HAFCU73RMMAkMDZ41wwxuUoEUkwNumJpk/G1mmr7Y2rJGFLshEKuPhJ4qTShlxfpsAV4pa07Wfzm
ZxJi49w0YdE+pH10i2bxTdQpmtnRpo6W7RQ5XLdWiUGna2kicbJ5G4tqWffpvi+iAzJ9Ep7wIrpw
4McFovGlU9e/hECuPYAvs8enZJqCVV1NjxoQw0UokBw0lfKJoQXYolDvJlMQJRq/KTVpn5XJO8gK
UW4G+N8rsyDqzdaopvdVkXlpw0NPO4z/xjheW8i+yNajIZdXI5L42lAWgRwjVp+GP2FS6wvLNxQs
12a3IDk6uwrzeSjDqFuFWXkrUr6RhtJf2rRUZeJqxfEvXwnFQIwa+wG6klhbaFFr+dBv5GyH/CG5
GUT/24ems8jtvFvoSd+vsxYBoTPaYl0ZsbEK+eoXbT+FyxwVDYz8bB0aif8RmEN9H9WN8JwUClVY
pcqq1RjkTjzGGzTo5kLVK2eHHJdOMD61RaagxdDFGK/BSbaLrKcT6fukaNXCaDZDqHA6LoRvu7D6
xDpzENVjdeg2TaxWLv3YwetodW4LJ5+WZsg1pYGLaFVovE6yny/Tkcxdkqabu06O4hXBqr99yaGS
Q/0f3lqt8iRVGl8RccXEdTZLf+SnWUOgok8peminwDoL3Waka0JbDLL55AzKn1iO3tUpyF09GDmu
gOZ1faHiO1J6ezthWFjhq5KxfzSkKE4hRXhbfeqCNFoMyjOZgs9RFzylCvgLgSpkBbqB8KTMvpX9
bp9G0UehtSvJQQokHDtcRkP73vuggRBRL+rB/7ArAlx5LK7k+H9ETmRzDeVhrLGfm354aMIOOsck
d8hmzBZbXbzDq4fSAl7HmNXPmHTozSd4bGyBfC20it5rdZqko0bnviYGVo8lOum+Ma4iJpCligLh
pm9T0oGH8o8MJ/YmkbtpE9tG9RZI7bhIo8ZeK6COnkLH2Qa0JO61TDhP5uBE0C7C+3gka1OREtIh
LfIkPhXH7HAZB8OW3OmneLbgNA5KAhP32iLOebRq3N3nobSqjehO7iA2BfZwQCbRA7fKirUcpNWz
g2DMG5wYuEe9azvJvLdGP7kds8R+1EsVFIde1Ku0ESinKgkBux7uGMoFPWHi1GvAeJ4tAY+WpdG5
Aasx9RiAe7EZcqxNY1KkbtUH0YseW9m6kjVit/Qm85pBx/pmTQuNEOfFiP4XmRnIjIr3OaSEgPsx
woOwfe6SSierHJl3mAy4QSSmUyIjhDQMD9hRV40s3Tu13aHEZkwq1GdWNL9MOsXyVRvIydLKa8Bc
eXkJPXp2LwahdRZ44C5gV/Z9AU8Dm0VPlex9Ou/EXPlZ9Zp1vMLmAXZ7OWOL/42T8Jmiwv9Qdx7J
jaRpmr5KWu49y7UY66oF4A5NkCDIICM2bpSutfbVXKOv1yeZx5nRlSTICUz1WJvNbDIyggB/F7/4
xCsIa/8a9CR8Liw9q/OBQdVD9KBvmqVrl9v02K4wDMf3bdZepEthp96dM/75gnY+xdN/DXwSrmAu
rI3kWuaxcqIHcYJTOno675EH4oXZ5Wy8HbZYP5zTrPoyOjMJ/chcMcj6BGmlZRMYLSAv0pPOARWw
bFfs2IfeKWfwhW3j6lzN/4tiA4oYICvRaABn9ck3Jxcq362qjGKf2WhL5AoE2/LK/jtuxxzDiNAA
5RkggvQDptBRDecUuulCGwedoEp//nUE/AU0hoRaljHYAOepfDKr8UqrMAX4sUcCiF1UjP1cr83v
ptD6EG1jzO7Sh8ootZkqAqYIhnMChZ8jcIanJ0oITpMSk6SPk1wccOvSg8Y4VpNzva/fSxCY54Pa
fSvz5jlv8fcJLddaJtKQ7wI/QnW/AXKaevCmIz21jjIgsieQscq5vPVz3g+GXaLUDxQOWcDTmoaR
mD56IK1x7A7pOqVAaWcXUAfZgJFPzOz+lslh//plnBty+vm73NVAEwdLy9o4jsqwg7S3GtTgTK71
1fN+f1cnywxXDyp83mAARqKUnut0HNsVeN0zBaEvltX09JhTaLyjnHyK5OgwZ+lq4MLHxp8DcPXn
IHcJjuzsHqRO7SAWJNigQs+9tM+du4/DnhQ5zKBpmk6qjGOtcHSiUjKxIBEwHHK0hCtvvIrJxnCk
7x8GVbpSav3212/wc9LF+DI2SHAS2E5OsYaDmtclaYhx1DqLGG+WIOfa6ePkKn9mrnz5InVskCjH
Ags9LcaKhVoUMmfHsTYfY86yyrjux/tf381Xb1EmZUWlgruiUnlyBOmCWepVFBtH0omVpyyyJV5p
P9zLbgdn+HZYVXeoT/16zC/uC+1Anhw4WYkaxMkEjQtFHMZS0Y+4DCHaJswraMzDeaDVF2ttKjdQ
6sAQBVDtdBC+W2v9qPjmKNXyMeF0eROiE7ADzsGgto6CvY+8/del7ygTUs+mxjFVAz4BUVGkF/si
HaTjpCQ41d+yF9jTa8UJFucqzJ8PGVni1lAZ4U8T0uTJvmoGlZpp2qgcB6nM522PqyUkSeSPzJEo
ThDupMEJBZVqN1Cbbd8Yw1qsQtUWjfrq1y/005LgClCgVSwQAlRYTlsiYK+Q/h1TOMSueYVDyKUa
y7ABLG2hjCBA/yuDmSbrQf6iJ+LRuDf7PlWORbsLaVTGEUBLb4GywZkN7uu7+udAyrQRvZs+Q5Gh
h90mytHN4wuvrW+iEMFqob3szeQcKPBTfWx6ggZlS0QxgJWcivWbZZ+UwHiV46SegmVov6yw7cFd
Gh/6QqpszwdoIxmQf+P25tfP89MqYWhQ50ykqefzqdCpqhGCJkonH1XdpZcYrer2nHuc8tWjBJCD
5g4rg5lyshIRGMBHQwjlo96O6OmZcznv6LNivboSXSoTdWLUyH1X9UxXAhfJE8VY9v5Dm4TDXK/G
51HrAfwbj4LYDs5IS2wmB81tEffrUQkhl7ZITFiuj1dxoT52uvttyFzddrvkoW1ifIgTErYyRRhB
BqKdp6nmVGLtrXTMai4ENXFchaJrBx/714/200Y3PdrJIQm5VGQJTsnMiCiEctLG8hFNx2NXK0+B
VCPAiHrjr8dhrjAXP1TgGUmFOsFOIIHyPD0qxrwRoqJQZPYChGtrWPlzwA3PXaf0C8NDpHssCs0p
W1OYGVW3bqeGFHoMjyV+JbM2TtdNp+i4VrYHwcwnKpVC3W/wMSpIcUGy0upGyuR45Xf1Vor6VelL
d76b3nbpYNp9W46zrPJuwQtG8zz3XQC0Hu7OVbE3fAkL365R5qJYLTpL1efAxfiAp1/J7oBuZXZr
FMFaTyMkIgWdsXLroFDDGdPYXFOPqWboA2KCXGhPsNIQ3ffFDgqvsE2j/kcyIuOWREhGA5Lu561Y
7IxIxQBAT75b3GKpt9+kOLjqwvxQVO2mauQ7FLqRk5WbRyPrtHlViLtctZaRml+nTfcytsV15Ukm
lrJqtCi7YUnWmc/9WLnx1Xwhj/lrmNY71xDWSZHdhnF1r7nBE/UTe1TkfBWkEk36dHjwxPa76Vko
TIkaMvfJoi6sK9LzVT0mpOjKt8JorgZropBjiBR2/lVXp+tOz6XFGKN+0AWU1MqyOHqllkD5NjzS
U2ElsVUQvht27+b3Fvn9SM5jNwI6JDUq/qGKuuSoGnsfQsBFJGUR6v1FthriXLwakVucNUGobXqR
khel4w6XlYIaLvaDVCLU1k4lc17X8qYZ69Y5N0k/z1HYVTqe9eDm6AWcnFf4n2dmMmQj6V+5trba
Y89yXxe2sIwRgZz1xexsxvnFsvgw5EmsOBQ6tt89Q2LBs5RsSJOIUC2Vg7pQV8Od8XzmDqc7OFmF
H4Y7iaVg4eIUaTAcX/rmlbdi8dQh9jjWVymw+cQ35lFPYqMOCyU8557zxTb+Yezp5+9OK73AoNtz
GduTL8r+Uu++/frmPgNYZHzXVA0iCvHiJAjxcQAhioIaxeLxODSuMleoKeOdMa8Fz7t2g+C5qvoS
WQBjJ6GRagrKCNm9ype9DmTTExd5ogSz1vLQ6RH1zK5LsKJxt+lNVVibQXCR9nq7a2qLfRxDxmWX
jjio1m45xydeX8q1+wr9O/gmIlhz0UcUphU/O5M3ffEEsdQiTMTUTlc++cu5+Lym+CFLR7Fu5rlx
iINzIiBfjDAh76eUCTTrp3zTE7Vc7GJLPEoJHEUlFD1kcdGh/fWb+moU4moFeIoBvOx0nWWhafWa
q4vHKP8mahQF/wsRAziAvwY4WVUFDBFDahkgH7W1WvkLc3TPABrP3cPJSkKOW3RzgvpjPED8C0Wo
IqmS/l8+qOki3i2ZEeEuo9Vd8WgED1pgzXE3OTPCFwHAhyd1kulkXVijwseT0rtuV0Uy1J4+3Qbe
WXmZt1zmZOthJBy1LdhP1ifHVtnVfEweNZHN1VyOR38tv6rz2Pbt/A5pKesBZbhFtvD7uXtmW/8i
tHs/8Kn6XpDpUA8gxx2HwRGH5EfrxXcEgXNxPKMP+UWIrNIUIpeTqat9costQrMO8KeBQubfVrWy
SIIX0atnRIcpLcJh3Nb14tcL6YuHqmggIiFjgnqB0XYSto5p50lqlTVHPe92MvyhpihaaE19jfIO
1vMt1qpEEEYIX4qGz5D1GPJQ8N65BT1XAxESAt1sgZJZszG0sF6UXhbbv75I+fMLUEXkzy3JQgOd
LfoENAP5pI06KjFHwWgOmYG6SQRZGl0XYdu0VglwHMZX0eY/xDJzIWDVSyso+pmcamvfkw9SHD5m
VbjK/GY3jMkjOnweR5TrrhCM25j5eAu4fRN4zVWBPRvAYmRuaD6d5e99XvEqNsCUkQD4A4k9xWfV
dWb25pjUxyDQHkuxQgEn95xCK1DgQjdqCHGBDqTkQIPnSDdBok9Bb7QK8SNqlF3ias+/fq5fXg/z
DHY8O+knJHAWIgJb44h5dNPE6YurpkvOvLnPiFSZW343xAm42fVTvcnIvlizSJrfhPexnS2rH55j
zfG9mI8PqYOHCIp3m3R5roz2BqX/uGEwOIB0sLeQZjGq+7j5xQS8RWuJ1TEcsIuNKyNcYu5xlwf0
PBNJ8JYmcpOekuMUELQr2rfzVg7rpTi1diWhmhwvpW9aXitUbvxvmlZdKPEyT9QVRRckhPISvTyi
nnnfyNIcn0TfjvJi32fiixrll3JW40YsqS8YmGcwWb2lr+ftrMqFozVEybz3xNKWZbdf5cM5N7bP
m7I6iYpQnVHJmeTTmaYnokQXuKiOhWtuUXJGc61akmVf/3oCfa6s8Xrfj3NyTApeFEtjyjiTI2V6
I9nFHHfQubuQNsYGU+CVdfPrEd+W+uk7fT/iyalpNn4Yin5eMaEGJ1rFl5eQ/BeSHTmEm74NjZQ+
i+ZMvZ7xEC21JeaEmzxy/B8JpNylcGWeOf++2EE/PoNplb07YpPWa8Uk4RlM5iTqUt+IDymHEi53
tnAAtWEjRXCZLs9V2T+fFQwL4NtCvYzGxymMfxhdPy/GsDq6QWg546jfCT6SZfRpgVX1sTAbOiXE
1AbNmizEVf7X7+Gtb/DpPVAjBiYM4ukTxCpD520YI7MkevHzixAZMFoauMZVgxes+8AD5YEZ0JyO
pTOI+ffMBXbAcjyaebZpkYRXIm/np/HC8sN4FpviE1vjJcfTNyGqNMdtFWWpdZ281dy0XELs3Ldl
GczozWOqRuVEi/O9mtSx3YjmAgDGARRAMPeq7lpslc2QCRdR1qwQNrvQGm9tjdZOlcIrKay/qYnx
yAP1Z1o8XMal1C+SsnwaO4g+ecleJCf1uFKHVFmLQbNScten/G14Z57fVyuHsjAKcKw+E9Gsk72p
NlOxLlyphNFmYGU0i0DpB+yJ/nV0Je5aIIXnJsyXQ6LOxZYA9HlSYPg4UVW0y1pi//IoLiun3uEd
PJFbrLk6Qz23WdMnXPwc829P/f/wXrKrPydE9Y9/4+9PGWZugefXJ3/9x0XwVGZV9lr/2/S1f37s
45f+cZm/pMe6fHmpLx7y009++CK//+f49kP98OEvTloDzDk0L+Vw/VI1cf02CFc6ffL/9Ie/vbz9
lpshf/n7709Zk9bTb/OCLP3954/Wz3//fdIrYmt9t2qmMX5+YP+Q8N2LB0w4Hn7bNmUQ/8f//Pcq
mv62LIeH54ff/vbb6uExSx6C39ZV/JA+V1/+7peHqv7773QW/yDJmXiItFsNcUpbu5c/f6L9gXIP
CAZOOAUyD+dAmiGe+PffVeUPRMo0+oYoWCG2obM1E8b9/BEzgN9InRLdQ0Kq3//zOX14o3+94d/S
BnRUkNbV33//uA+RKdNVoU8E8FCmww/c7uOsGqyojOVULG91KIBaIU62cHZe6XYGfIkvL6IkX4bZ
cEbi/E9hxr92oD8HtkgDCKlUa4Kxfhx4atcVNVKJt76w6fxuXqIRaA7loi/8RQApFPogHghS4ghd
hZ9Zas4Jou3CI7wNWqRbs6orZ4mizVVLIxmP7EqtcN+gZ+InPyb1NozsVqncXoel6MRIN/duPW9I
0/Ledwx9tLvsEcWa5TC50HvaIYmjmyx/9M0KaEWyU7PRqRL9Jhzai1YqdoIhLUWFM6vPKAXqtggO
w/diUmT9e1eVP6A7a6p1I9ZQnpVCLGcupSsvDXfU5JZiFe+tEQljNXho/RHF5kx6Khrlsi3NGy9B
MafMv5NzbSm0kS7gu8kIKpiwNLnT26tE9O/8FBhSlDkD+i962V+3OkTdtM1Rny3NfRcbN7kmza2h
X04DVnW5xs0Pfw2hW0cloBardWfG4Pt2VWdrVdYRRFDtJNwZVYBqY7VokE7ANWUTyqpdUyxG89Oa
05JG/dV9SnLsECmI+ghkrDEoBkUTPospFXHJEK/AP17KVqyAhqLg57qcZtEPtDQgis7MglKmEvff
xF6gNNk6Ri/diip7E9lHTiXQUOiu1aq+1xJzm5e7QED+ooxASwNqoZ2Dpxn25LdC2q9zPERTNdlJ
puDoHImxu4+s5QSXjfXmXOR70rt6m58TLgJrLxOFeMKkj/OzqIqk6bEFvO2owTamLfba1teqhVUM
ThFoB7WLXvXeUXQEI8PgptW9rW/hQAADil7lPgCsKWuxnUbpEunURVAIoNmGuzGo7j2eR1zznLMc
6q22kl1YyeMwq7wXX2ptLVBXRiIfQsuYqQjZBq61HgoFiGUW731j3VTdbsw1/vcxqdwZNk9YSeu7
uOo2A6oQktvYSufOGm+C0qYA3Qit+jpyRhZTBn8v09rLqqjXaY3ChNRciw0wC0/RdgJqtqUJ1gbn
2hjMJmjQZYQ7vOrHPwxy9CjWdkXVtVSP64UfZ6uuTeZJg5aKZDR2M+TfgY9uRgQG0eaDSowl4Eji
qSdXiWzswri/9JT+Mi+KI4LldhwLW5RGrsb20g+yFXJAt21JgxAZlsFNrgyWcO+r+0guF4baX7Te
E0mCrSfJlZeHdumn89iK7ELC9FaqFwpCyKAQN6yGnT+65xAiX04HafJiINXmBD4FYrQRUsRpp1e3
pWjd5Lp1E4qxY3hOPeTO0JT3OAM9Zy1bmdRf4uDkIOF7AfQAhnB2jUpuhqCYq+HqNyDLU4S7wLQc
dPUX5BYzOYcLhtxXh/K47go36tDY5O67fCzWjcLjF1PbVIOjIPVb8K9rDY8t1Wgvkj5dD3gk1Ebn
xEWzZNNwXHbvymVrUtRlygoPjWHr+j8i8zLXM9C25cbtQ1spw0d5ofbitqmyVd8396Ifgi0G72KG
dk62GpgT1jFx9KqxI8oW1pAtFY/NtffmgygvWlzJizoBkj+9jvyqbdNVOHQXATht7DV3qRix1LM1
xlTYVFUXntJCdGvsSZQ9MfqtXI5OGJN2AfiTuovEkpdp7uMIKiXzopRnbsM8zay9X3zDKurS7fJV
Fj1bpoElcYrumYF0wVMpcyuysOHdbJoqh+IvXJTA0XzwmHWmr3OFo8sVzrSSpyjhXQ39z50BrQ6I
MhRdqPWclMxCQ08o9ObVre7Fq0y/b2q2K7zIvYFmjZoiPFYtFEqBVqethJB3UVXL2HCvcqB/Qpgv
a3yshJ7nOs2gPnNkLVrnJfthuxDrTQ/7Ri1lZ1pf+agvRqVclKq6crF4xst6JZV3rXfIXYgrWXNX
memaqvhtQYdnWmAymwFOqwvaSnN3sNaNka8N5a60zlFCpgD35PimHUvYMkm10C05SZtonxeGHo31
bSqrt9N+qDAytrv2UHYRqrzhuQ35ywEp7lO5Rc8BlNjH/bgV8G/KO+IFNas3Gv7aBjA8pc7nhret
C+3WNTpc4bVdWWbznjOhj+4sbE/1RttLLVmA4aZn6opTePbhGSAsMd05wtOTrSXovY+XhO6nZyhd
2912eoZucbEWLKJwNp9RV1fAM3ct6sV5TkwVq8vSUFehjD5RSp8ViTrkWBOW4sil1sJdaRjz0AwA
mVrbFAnpGPcI75ldwPEbY0eB7B7qzRVw123BDi63KUjm5kJusyuzijlITCfQyjt19LZtgWVoIN+q
YcnJTCMuAcA3NHdJE+4TDWsVLcFaVtmVhQ6twnsm9122nobLenMh4ltAn43a2UNFZCLr/WUVMiTh
YAx+Nhuh3gwlyrwetUQrTULE/s2V6Q7fKJr1s8LNv3sJvSs+hJ8Ip40s3FSivsPPdpvHYFzexeM/
Y9n3ses0x97PQUhUEGdIYCl84qH8huZ8l7rnEo153+f5Y4C6Kjt1qcQ/a8f/DRnQ/zZP+n8w+yHa
ZyUxXf/2n5nDp+wHn73njDzn5iF6qfwgeXif4fzz+z8zHEX6wwTEhFof4bwFEOyfGc70EzIcWZz0
SUlVeIU/MxzF+IODFDVkSSPNIfshAfiZ4Uw/os+l0hiiBIYztv6vZDinRzeqFiDh6AtO+nsT1/Uk
xUGybswELc4OXvIaqrc9wXmJggE52bzHqDgrMTv32UdirC8RpkgR+nn35L6YpyeqFMiEnVzBSeru
uzWo+pIrgNRGTNTPqtSzM47a7mJYa0S7ZnEImh+JjtumLs0s4fntAv4bZvHNZMqWnCbwHxL//58m
OnqL717Vp0l+Ramhzn67Dp6y99P77Vt/Tm2UAP+QQa5gVc/c4Q+NaODP7B2oxx8QInXMGY0pUwDl
9s/JLZl/8FGmHQmECKJgErf9Obkl44/JmkmiFIC8BkAD41+a3CdlITq1aIdNgAVQ0wptidNacRpQ
wIxDyAZmYUCB6gmvMF/IhA3m51CNirUUmWsty49RkznG1JXwh0tucyYMqlNV3iKVi7US5ygv6muE
qKBPqOELIrq7orlOIMDJ5BOdjiaVnxCqVph0GYu2bajS6bYk9o6WpI5uwIdQoaoX+VItRfrmCwKy
nS+qy9jz7cIgb82u2A4WU2CadQR5KjCp2ljHWrrKQxcaVLmxxnQ1BS8eur6ylthAka9wfN3pneC4
BL8uLkNT+NdBbhrqxq59c2802Kmk2ZUvW1dq515FmHTX4wXw8V3fJBi7hjcgfa44idfovTopCVNS
49XQOQmoFLS39nKME5Y/bl1TXTZNv7QOU8xQJQSpIQFZNI9GfRalVyWYrkgglI9frRFOVpsdoSM9
YNGxUIjYUyPeJX1kR3K94eXv0qRxTKXD4aq7VK87v983ReKknbJKvfYizNpNE+TLd7P3i43mDfD3
14lIqqrpVCN1YGywNST46R8jki5XpYCcKnGGYK1NqQX0q1Hz51GDhoFCeoCr1iS8XvERyzPnfkZ3
ML+WRQwHuPYYnT1RKqCVKZiNpyvTz1dC8SybBxwdZz2WLkHJF8wRdtY4ma9iogKAezynFT9d5sfb
QJ4T4XBiayQY0Pn+eBtj5wuwD1LPIZiBYGKiK+zGe9lIf/SevpvMoABtxmd26Y9h/fTsPg56UtKF
TD0GphvT0avz60a97+HtFGEBkS851wY54Tv8ORZ3CKB/2gvU6Vh833SoGyWA9hNgLSsW8Na8BCTg
2oLo2cQRiO1enMVC+Frk97osPP56jshToHzycCE5YJYisv1M4hYfx9Yxn8jGPBFs0xU2Y7LzY3FD
YakWqbvBTmTxbUc0y3No625AAcBVNlphzduyuS0ryWms8LLEMDATiptEfsyKZucHh0Aod4nZn0m1
TthHb8+JmilhBUKMkxzRydGtZ61k5SESMFaU7XozBWmnLcNQPoyaeeP3YzWLyyObEmZa5taorHtp
MJ+KeluXlOL6s0YZHwP+n5eDXgYVWwW6ymnVPwDKXI2p69qFIC5AOVSzrAgefRRIsqG8z+k4zIRm
4cbGpes1FDiSV9qFTu0lO60JX1u9OP76XSIN9LF++3ZJ+EmA4OQAmJSDTnOQtAdYp7q4J9W8u+Jb
rhX7ONFhJHvaXU0aoIevSdbcZNpiVHWYxKOLv6+uHTxaQAjO5tAomWeZQjCi3o35BTIu31QlfFWC
eJfLdTjzEmR8xNG8qUz14CeiU2ZwsSuLfViNX7pQmZuuuqml+NEPtRvJMw7AIGZmrj1miiOFyW7K
DsEGLHD3MAV9XzY/0lb4BgB0r6Q5tnTjobeTlkscYvjTfvGoKZXdK9KFXOOZ5Kf7Rtd3pRE/poL/
moT52pKK73EOizmQrJ4Ki5DOlCMY9GdtOh1kobOLqrzXRoSaXOWAI4AyS8fgaHGvUaDvI1d/uxcU
+g9Nhpho06kH1fBuG/3QY4vohSi7Id5gN021LVMKbbG+pxw+i5p436jR63TpXY2A83RnaBhve5SZ
LLZ/JZnrjb4WE/m5gh2a99JBG/S1lHLOTSYwWfE4OajB5N0blbaMh+QR+XScQIqU/8Tu926UL6Bz
QhqvFAyyXW1dc21mES0LSYc8OOAO1ZrG2iyLO9PsKcVQhwli1NYj7UYPrUPt+48Cyh1YfI8OT2IW
hg0tIszf7KBiVuRtshvKxFaUbBFSPKDNiKqCHKoXUuQ9ZxInphS9BgXYWNlYqgUqyJ1pImtorPtI
PTSJtpXz4jICWTcTODCjugtseQSRXf/Irejojt7OICkXBQ9ZKIw0ixEAvNg1KFcJ3g+Rnuc8UD3c
zRCy7dponmIh6I5hjrX4g5DV2E5q+r5QiBBGTf8OMxcZgEhcN/Bb/7xWExZumxXLus7AXNQVloii
uEuM756qbYTEx4c7apVZ00CxKbri0uupX3q3spvhWl4kjzrF2b4199mQ7ODIXE4uSDnTaJBLZWZJ
kp0J2UHAOANbwssk5CdxxcQJSqRJsmaNmTxO8/EuUqiu5z02w5GfIBhcWADApHDug4efzJpmqqAL
jkzZPMDej/hxL2m85C7pd5bRrXvBQMzCUA55lLytiq576svymd84yzLWi1HdIyo3oHVs3bRdQ3Qy
XAf59AaRVAJ8oP3oMCzzDWE1rSnXQKu2Rn3OALowp3HZA6oNXhvLpfVhSLCYB/wDuRdB8R+b/tpy
q/s2VwVH9blrPNH4ldNEFCkJ528mfip7qgn+2Fasjd5GD7VSfM8CvNiHSngZ+6MnSFT4KrbAaa8d
iOQ6L34cVO8V7jVOn2ZzLRkCnH3tUKTxKxZQe2Lpddwlj52GhkE+OVIihIAIwLOLztqsGHST6Rmv
QdAvBDfdTdeInjRru9XmnpT+UOk3l9LwooXKgePipvWtfWVCUjSJ5dg6YCNhDceTKEIJgyl3TcBG
pfPK8ut74r5JhdabdVb/PTPLyn77dJ0Ft6rnOl4WcllscX78SrXrQjDMay3VcsJMnIXfLq1040el
VS6h62xdz+1huWNBYVKdGePmftpT3IR/HYrWNmqoybR8RlU5FEX8Kpbxbop5ZYr3bw+8jQW6LmW3
xvJxQx9lLXjlHGw3l98dsn58UJKQYyO1uyFfTCVhDY5mqxlrbDL2ppA+wkxHCnu4FSEpzaaQ2s31
de/yzpTEuKKyE7nJJvI6/NfY6sUwerVQFmhKXeBpShjkmQgUjOG1ZyT0xHgaJoXplcEil4qrUO6e
RKup52mtyCxbERtVQuncg/SM7vLN9GIw3tv14R5dV16lbLFiTZ6IERzyrNz0Y0IcXC6kiguaJrCo
BeFcgl4+y3IqSGYwzyReWKMX9wG2sLkPokfQgldJq45WWV9MsHdfHL9Np6rCaRPG6b4Q1EPtCU5v
6pw8QkzCjpzEDFexTYhethl4l5UV5DQFpEMRwLMLpcvWVWnE8BSEsFBmRZ6gUJE8Bqp7gzHo68iZ
lpcbVKS3YlPcuzmfmR7XVNlH1d7JtHA5tDjdRkgINOWNJcc3qVrexyE37WHcxB6LbEMSvWot6yAG
mhaU+t7vpAvxYfq/YmoVNO1Tnl6E0t6qQNSOGntT6ydPRbFvavUwPbueDXa6U7MVbuimHKYXHbgy
k6GpL8Jma/r3eYMKtSZuQUAspHZ6qtO2YepoVNT3nsvCBpBhzRCX3UsDaIrpCmXde7Q8HtFg8AUx
SB5xoKJpxskoZztVyO8FoZMdGfSFKe9MKA9tqKBr2KFZ0tXKc5EMGxcNxJmRcgoMluoYiXZsq+Zb
VlU1aR9Lcxjp++jWJfzdbYz3nC8Ei2w6j+uwvBc9/zFVJMoueLCCDJ1PNzr1lqwY/rubCDcU+ZMR
jP30A8XLXvtQ+SHehhiFVqZ0BBR2k3TZ/dg8GH2AlwenMOGW19XRzMuh5EC/mA76kF4ZM2Y/fb6o
tb1mUh9vm3na5dfYLm7JzIgr9CNH+ouE9wcK7vcwXA7RoSgjTki+XmRcc6ExQWOrvyqolKLmUCI4
MM9FFfeJaj/lqsM09RC5ZJcPiYkyAFkekXBC+XHWFdXcawgERy4ENtO8grUMx9RU4wYySFTiVaKm
NpyepZH3tdMiniQguZDLP5AtC9m4afR0aL9VZAGt1y1NL9hUqv+oCZYjdxwd4IMcKHb3XcxSa/P4
cYrOw1B4wU1zK1tMUT79tvVbeIsmEFJG/buUcrxPYX3SMqE0UXIgbUCBgTpCY31Hv86aJ6O/DngI
dNsOVs4xaRpztWrmU0GArvxjqzT3WSccQu8QZ03IEyAKMXSeAGK+ysyEZcu2o+7HCHbGhWJQh5CI
Ot/OIyFnnxbMG7rJN4Eovlpmt4zTdDfgQzgrWsERevng5otM8u4JU8NZIzFpplPXz3ktAm/ETfR1
F3o/iqVQTa6Awk0/RK8IKe3xDouRucB2pZS4uZa5Hg3TbZbR05gaL1XVob41xblZwoUmfbkyfDxO
EZ605iaIJnIebeaGHHqlXh9auXwVOzdyqCXSbFbXBgKNRTOgyA0yKgmC13hS0eilRdqZ3zyCs1xT
lmYcvua09JAAYk8arJSeuJnNNeZRZeKlIMqHOCJCKEU9dmSqFkW3zEqldvTGe4y74DGmOdD31pI1
9+BahGSizFJGUiNyqvwwej7GQQkqNHEFb6pyaTJZ+Ia3qnYpBdJVgDXNLPdaz3GN2HmbsnRQ2QYF
dabEaMTpCDQutPAgd4SPYe8UeYdLLqY3VaviXFzwWdXXrj3TvOhKI3KwE3g2SlVAUiKt55oUyMsg
CF/BUVZ2OXSYXoO8jEvhgd4zczzYqREZBdayeDWk2r0sNUvPIILFK9YZk4AHga98Ut77QfhYi7d6
Ve7lXqGgIwI1jzOF8oEc217WOF4iDNhIVIiZudpBK2M2mYwgJ8AfWspGZe2rU4BjlQsgcwVYh8wg
S615tJa3LHVpo1eWudA9dysjljKDeSnaAis2oHmwRXtwrmejuhxzESEgyiOYjQOgYIkHEmWjsESy
hGeRTVMuwNF8JlYmWk/qRtFG0wbXXs7DOtyq9DeyQaPZMR2HbgAVv9EJuXp3MlqnH9xiPpbIo2pL
csXsdEV66kW1xyFJxEQ3vRaymIUt6+NM1fSjVmoPoGQiG1ZURes+vmk9g/oMwI5F6LqbWE872xTb
yslQ4Z5VfYEhAcK36DapkMcKH8NzAbUdqVwg95PiC2tZNij774hJDeuuHTKQ0uQ0FLYu4s56HCoM
3VuUYayK007yG3meVclVW+oroyGyVeL5209GQgYpQ183i1REgbjVt3+mHooiQ7kc5NFJi/oylFhX
ccWaC9r4lkjzJtIlyHFM4DhFvYhNP8Bqu2zVg45Yz7xs2LvMPtoYWVHajdFUdt6qDz1tv5mnU8mr
EzsITFQVvOmMbd3/xdx5LceNZen6Vc4LoAPe3CaARGYy6SmR4g1ClIH3Hk8/32ZVnyGTbOX0zMVM
R1e0Ql3khtlYe5nf3C4MtcuIgkENeUDHUJnsbaT0GCHZv4wqGtwiHlCkYvo0pTlaS/mxIXncmDUn
crNmsjfaZIUaBW3fNuTj4XU9tk+v1RvtoFs28hV/4U0zESScw28UKJedTHDKi/H3xFRehLIFH2Bl
cJ6yrDyKJQrbuHL69KVJDdA1ZCJ9dNTX/qkj7x9H+4C61FMH9HEjTgOxY/Cif0S0EYT9i0htJVUN
8rw62KLQ7KZrUVyIdsVSRMyxiOYYsW5WEQaGMv49d9nvUeIuxAk4RVLlasLmfYpC1+hNEskyfbHm
7Kum40s2j6YX7+rbogLq0zQ/zdgOtPg2qYofiSS5Uypvl7TedC1zaDq0Y73SOJb8eOlde1S/ML38
Iff2Q6kiGTCXh8jBYKujCVfKhMTpeajVG8XE97bjrkMw+X2zkxPLa1ttX1rZRbbg6bquHDrdjGgY
eytY5YV2wQhQacTSpEUvmg7sJnIcsmvhgjQklDmdyO4ki/Mcz0oJaEwzPRYxTUdTbu7GARagnH+h
J0xwXB6TuvAaeai3y2xxgvCmw+K+KKPjUI7fB8XcGcq2i4pHDta9mo33o6480ld4mOPwoGlHTB00
KJkdl5jipj7IP+ORjlvL4FSdSFT1hfO5Anxb1z9gk42Y2JJkZdIDQFXSKpqlKE+FB0SPb9BjeslR
e2S/glhprUNUz54yUX4NHHhLHb8kEeck7m2/UzNBrwu4uNUM9/Ug7173oByyVqm0T4uZvURLuG3G
VoR6cgy1Dm9xpt63zq9kib6e6Ry9n52KvpGDRqoGktDko2WO/74LqBVMJsp5jf16Sn15kCfPtKQH
0QBo4nEf9j0JuR5EqKcn7Q4zNFypEytx05kaR0JN+NzlfLgeII1wwQyUHbGBBRf9/nrmpewGWikc
O9Z4nSIBhfRWHx+Ssd1KeLTv0ki+llbp2rGbAyz3Q1WQedJ4KPjkFPoM68E2X9rEwMUi8lAB9ErE
+JRKIRI0mHWPnk6qn+pxYHTy3dRJQbcS6IvOesym7E5UauoQHW0jve6LCM2+wl2aY4k+l9wGZnqt
mBPqZba3dhGmvanLSePhMepKCZ/bs42WPWeTQkQUWTEucBu4x17Yyz+kZLlqFkC7TrofGLP3qCRb
uB6xxyfnAVU8olvothVQnAVpfyPBKnA2DrFEy6Iu6MIMWO+t2xRqszVUFIPmUc5gwaujO2SIiUkT
Empcz9L4Wp68DFFDWE28aUKb26ROMOJDNkgXcSeSXDoHlU1TaNKti7R4gmDBMemQu8CRuhrn7mDN
9s1KiZcpxp4J7V4r6f0wS1CydTsltMrgvvs1nRNc7K9yomETJy+jYtw3OQpgYZkiHTTQCMG2N6qR
0uuza/TTfRlXo02vl7JAKsx8++sBvNk9mJliMWXX0PmuGscJnEX/5eBR2ug1iJjlcpQ2UdpcaXPu
Kuq6oYbdYRhMdJ/146JER9z4PDnULgdJPQP4+jCBMDFAUrFEYKIGGdJitPe2QV9hFWV2SHUjhkcb
B3P7mlTI3FvxN9w9HtOaNE2E5TNfwasK57vePMuCYwBUJPhczMPeL6sOWgmsnN1UihSjChdtw2Qv
ucKbo3dfG875Qr5nDBubChod9ex3j3/yhpYdRc1AZ1D0JpeGXSQwJ2No4+MFwztU3dczxZj6J1GQ
D+n42PBbFNENfm1RTDQSxFdQINmmmC+Llr1kEmM6Opzt7DwUVvs0lvYemxMvi7snh7MzG8m9sM08
0j/bNzWluhNvwjjhaNKap2HVb0WnBtEPjjEaUVFNLSnaM5qoZkQNCiec1Dwcn0YqYbOlQ2Sgu7U6
16KlJa3mlajwxD1KTOFWkmrRqB2c5kkHkU13jB4LR0cBoKUbxydsxn5b4czBKnvL3DwtjbW3KiPg
+3qoyuqJ9vuT2NuFZgP29ZsseVGT5qmX5NuR35lXOvvPepgYzunrwVTrp47erzpx+aJTIH78NWZE
bROEwFQ3lhikCTE/KEi/X0tuTuHNbMmpm4m8KCqKJYhiwIq93wLucaOQvBhgv9tRBrqtod8uESeb
JD9w9DGBy51rUNFFUGvyPkKUClcRUlino0ZLMjIceaFQXEzpUTL7I0zl27CsDhCPSWHT9mu+UCOP
YKRpeL+0TPKWkdQtkn6JjojGnYrWZVTVT9ZIrWvSsKvoqZY5+Gc9wd/A4EYde4y96iV1useYhOSv
KP9vwRD+JwCDdzCE4FclcPrdKVbh/yDcBgA/jTmHIw+8zd9PS2AR/quUhj+SIf5rfIe/L4F48r92
CapBEP3XgKMv9//va9JGSfkZpeL1Z/+JyND/gdUPXmlvMEX/RGQY/4BoAbvY0kxNxR6QAd7fcCMQ
GQzEGTPpOm4eAlX0FpGB5AMwIAaN2BgIrsU/YVF/z9z/4sR8Tqj4kMhAzSeDMQTqQ+NqTkK4BDlp
iko1ZGQ5btVkCRb7HKFZ/Ip3p8TJEidTfpOpuYMcTujRsbm0q5ia10sYNI4VxW48nZGO/nAUvq5G
3QgWHorIqYhTL41Z1CM9T/VvumV5XQHBryrmCchIV6ArGIq8ee9/P9G3sD7lsxXhh0OcYaKpow79
/hR0jKpt5JUBnD2OF8amkvOLigM3U2SvCZegQcMl0caLaokCPc4OSbFc9QtyGZG2Ew97GUv0h7ON
LJln5q2fXpgQYMDyh+P+lBOAhIqSV+uMgFws3dWaUJuJ/AzjmUi869b+ArL/jOTDCXrtdcBrKm/W
FPvtDcgRQRRSJNpSPO/RZyYGePO7hQNnuXh1ucItQIqzpNk5pHS5kdidnTOs9s829NsLEEPxNxfQ
o/9qtA03XZNnQt48IP27O/PGP8EkINAHCQgTEVszT/cYKPWxsqOeNx5WN6tcPpe2vpNYK0uvnHHZ
m4V+OZrDRdenLr73NxHcY6sMzlzFJ+N9EyVMxDVARgje8fs7bXVjoHJoQ88cn/tp9TKsqtCNZuSV
7/DuPdZNzKRmA0US3SuHDSBID1+bwv4Sd/0ZgtSJmMlf713gumCIAp/8kIE64WJH2liEcDlABKOU
MON5alFLMjBhQkdTadrUQnJHtr9QpXoM5zbyMPnqoh8cMvW+mb01mq9sNTnYMUxLiBJlQzVh8Bb5
ZuWUrlDdX2RiQjCuW11yx5oiJ038cVi8M4/2s03Ep4x7gEnlqZyi1Jq2Lk09rkKv11d4Pabbdyk9
ysjXKXCKBsJkXHm0VygdBt/RjUs6UbvF+RZ3hvvnSxHB4zR4AiyFwgGnRzfNE0hJEVp8wBM65Ba+
sjNVCwJKTlvc1GgbaymTcTXZxmf2ty7KhY+L2qBagTVxDJ3sLC2ylbDtUz5i+QGZAM+w+Zan5ABI
nC7VtC1Wzc/iJ6VJXRnxo3TUD00UbeUMLxYiWlrFvrNIR3VB2zmhRTbAHOHjX1djIyWrN1vRrZlN
fuhcVysAi8RdNPNeW5ZAhhBmp9GWruPOqZtrhnieuS6eaLSpSEOOTu4Z6+BzXXCHznxQCOt9dt/A
dmw6DDg5nH7Xa2zbmdRbDmrT2U7RC692Dmte7GztWZ3Hi7zo9+N6Y3awgVBDG4yFop9KYZF8IOvb
ZB72YzVuF7oSffZ96NAdKNJDqukbqUq+Iay+yXXqUaOnV3WN4DhuyrgJLONWDw30xJyjpYxbNJbB
PRa7En5F3mJPPZk7DNvvljbbjS3A/UzyLUrpvCYnH5qNauW7WR39WVu9iHK/RJpNvC/xwJEGd7t0
AHfASJou7CQ1DEEY9srpweomVBjQ24b2pldbCu1d7ExXWixdoWYOjbu5Zq5zJTMUML9FD21cXyCs
vCUi7WXaLU7MNB4rhnkBb+UQfFL10sTVIxspJ0AQOdboh3wNVcJtaEtAXeWLSzNnOlVThMs93/MS
uQOTc5WZaA9Zj8/NzL81S3+htWuQqt1+0qQtOkhBk5juEqeHdVYPol8a2v1mWm6A2u/Ek++XaVNp
DPujaavqyWHGRTI3Fk/Vxm3T6weJX0VQwo+39dDiA8V3aUdLMJpxYPeQb+iOVF0eTEX0sCCizQHm
zx2CAhIymnU7U1VxY7r9tVCSO7pr11aHRBPFif7Q1N0WwvaGodShqzFCS+Pbtsxvogy+B1xCR498
KYr9IeqvbVvam8Qrc852jXVjl3TOqjWoosTP65E9re3QcPcgluFpssPY+WsqTkiD614c3yR/Qqxt
SH3carVLWJKbkRgp4mVl/o55u+IQEm+8ya8B93pa6evN82KED3nc7vCI2CRlKrZBEGfxYY4QljC5
uHZA5JJ4vM47GkwQTQ16Jqn8ICd8igTijQOVTyQNiHtf5Am65aV0FMtV4xpEa3ft8NusOPSBDXg6
clO5fZ8x+C6s8kYsZhlLsOajn5v9FkK3cGI4dBwGYgwD2pCJVbkHncM2PppGD9Jk3cfU9O2w72mX
SxVDkZS5pjMHpeoc09LcMY90sdSiIUwOkchA/owL7ATsPA4YIvt0uXcRs2t9iO8gGW7astiB7wnW
yfCG30U3bScpu41TH/UNcLokYoW0Te1xm43AMO7F3xgj75tXMnfDXnPCrW3zWAzzS5fH/ty3zDMl
66KY8q3NeC4mlU0LwKtWtRGXVA9I2MJxK5Ru3zWmix6jW7I5wWu6Us8GHdddl7km05cGk4YInTl+
SuAGlG7xZN7FykvEpAwjh8WzapxnEfkzJmVjaNx/6i7RDHFOLJR74omiTezD1fS0hcEUdnTlRK4V
jb6dc1wiG1bwT20SZcwlKOGaZRn0ZTX0Jyp/RR22Ffp/kkB48M/QcRzz+8TcMTEXL+XozpEPwwxu
P+FKoDTZTo5AT6fSdh5JaKN5O8YgeTon8hWVvSUHs2wd2ug3DItDtkBc7lhqjpn9Qh0yk4NBMJqg
Rbbw8lDGabiSPOaUVaN7M459HdSLDIHMVB9sZQB5kR4M4M8Rb1fkEFmUuUqbfOvIGfSCiwRYq4cX
IUFhLIrdNLFItgR0R7kng67Ftz+fx58dEQ60EYNOtAbd/eRoXNvGzO1edXBVaK8tu3ejcg4G45xX
9CfQaCTsbXpkaHIhQ3mqX5qGeo7VMtOxpjAORRoHdGg3rRltory6EbGtUjl8gRolS7Eb0aUWUIEK
FnLDrqh6zyb1DPn81m4NMIL3R5kXZ4SP2pg9R8pDrzBJrtvrkMBi948WUyImnPTLz6ZSnyUwDvdC
pozsMny491lqjzBfWYS240VJ+i2crvHU9TvDwBWANt1KINNzD4gVZDPtMPO/2Bhto/KbYg4v6D9e
6gYfPl4aNjgm6rcz2ZXyWaKHmoD6mkQr5msm9KZagPI85VpuOt4yES2kft9VvauX68vcr0FfFN7q
DL6mGq5ldyA0mu8JLPIGblwJGu2/sbPeXMrJg5rHQqK/z6UY2nxlNRF4har+nnbWw5/X+QxRbcmK
jnEfnVt22MkWHvMmkdRec7x1yr8BGLlklAKtCM6mAoTLznjWFGhj6FvW4g3EpmId3EwdL5b2Wnek
rTg2nLB9Rb7B1ESL87pqxm0xECLis66mn3xw5GIQ8rAadfjDyWMx4e7l8EAcLFz5pJfRj9vVQ4zZ
L77w5tAoiDeVwVCF7U/f27MG9sqa3YqgWJBv/PnZiUdzkhgL5gxC2wbDH+1Uv0xKLS1uZtnxCuV5
RrcJmC1grMlPyHjz8lxn4ZP6HeEPjXk/mhf84eRFSbVuVVneOJ6a7otB881U9dLQ9mp1CbSatKZ/
/vPtaYJv9PEGCSswgYht8Fbff62YmM5FD4LBq3UyEg7FgU/VhueeAJ90VKBt+uUEVMJiCCv+FdHU
EHidQS2OUW0c0G/biS2DALqL7U5jHBZt8hed7bGqOwNfVdPMkemPvRSohBb3+6wkOZRRYUjmbV3J
wVCMfjON/tRU7qq5Mz9ezAgxEMvA8V/aZnEcTSdYXyK4HPAC7ueM+W7TXStLCtjYOSaZdonx96Fv
wRpHxiHrADAUZKtteluk08YakTCoZF8OM/BCw8UwFETL+I74I+fNsc1duKoevlw226ufyefT2O9r
bddzNtqVsdFsvFlYVPQvxIEuvgmRgQ/8HWPBCxHh6pxSoYwuJUZF4C2Uob/WF3YoNcCy6lgzrYFN
JSe+PBgKnPzttUROJeEYYjoZkBkYueS8nHtd5YqcWV5BegNzkSrqYoxvopgpO98qgr5fdCCy0gud
xeuGNGnkARrJGmTpuDVrioak2yvK6Iv8WWkmN5S3/Tj65ZjvQpL4WJbu7CwKDIVR4RQdpAk+r6Ue
dLW/MMOdUacX4rhZWv0Qqs9JE97leuzjjJtJFx2KBrnM466cY9dzhIz2UUujfT5fzvB883Xc9tB6
lCEKwPe6OS0hzLfQF6Em7B4WZP5op7mLAMzyesO1h90zbuPxu5Tdm/m4RWEJwbretarI73rnuFg6
DIr4AK8aBTTKwb65lovoDh0RN8q3dU21wC9I1mFbFheiz6Q598ZAi2DWLqfuWTPynUHhWVhR4BSU
ElkczLyOeHxJp3pbgPcbOVkTA5UWqgqZSQV5j5otXm51h8L8YZbP/Bd7YKrQKBhK7HeZf7f9Egx5
7ilDznh/35FT6cg6N0uQEK8wNvnRDjEJvHbZSTO+JdaXkOo4dCgkyuVKXCbijK6ekQSlbCPeX+SM
G0x7/LkFH27OqI1cd+aDNlTHtKXE655NxXCbqbgRfVQ7JPE1poAhzmEqxn29xAdtMZhgrl6cZLcr
8+aooi1Dy6UystuSNozo9hr9gcLyshxjv5Xh/re8Bn7V0Kx4iElhstExriPv1+dtJy2eaBaKfWvO
jImIweM0bsU3JxKQwun2i5UdF7INTE92DQZ3jt7vTU6QPuTzsZHLpKZLbHKMKfdaafDNgv5sZF3I
HV6kFY9Z4nUlvCDKI6Ul0Z4elvhqlc9p65/QW2lVwXGEgIg4BrQzxIxOWiqOIjP0XQwqrUi6F1VL
oc/YrOFISSEgtprIN5Isurcsrlhfgi5E7Vxz7v4cbD8QuLgMev6oMxpwq9AleB9qK7mRW1mbHY+x
oN9R64SRDo6OPlLRn0lzUL4/jeuiUwmAAntKG3rn6T0rpSOVaIjbnm6kB2l1lg0QmhakZwxpcpPT
Kh/U5rvoqAG1vJWM2G84ZGJtuYqlnxOF52D01zjd3S0V4/aRyKWpB9l5mAcCTDxtm5zWzjy9mID0
FmfYx2aBmZuNS8LauCnLFcMXrUqfl3FkTmhKxzRLDtPS7Q0c/Kql3/U2loKiEgNQ4dc1H1di7JSF
gpDhsK1OwWQOrugWr6aNU5a9BNaCqvGkh6Als10YDhcOBUdlaZdVRkuCVgQmGHfUKHcdnyd+c1eO
uQZqSae9mmYv7qeN2snPTmZ5U3YvxdKuyoGwJ7HJDNta3SGOHlMbcSPTXK9KZYFCQ4BOivECvZA5
y65kw7lXV5ovJbEdYprempfZlD90xrbUklsJBmmPCAv4sdA3euUHCslunfK9YPHXFYe+Y8uXtDXU
8G5WC09UcDOaohl61hMsrHlkaA7jLfJEdyOnMk0wXOrH6lktYiJ2fDDTdWcS0DFj3Ol6/yK18a9l
NkH32LSNFsyJHFAm9KQIIBItui6S7oy++87M/KKeip2Ee2hlkolrzQAjRDqiofzYa6OfoNtBuZDG
XQxQOMQ0b/SJTofp61RTPSfpIbTLm94IC6hAgD+4FhVO60TvS+M6ROOuQ8S66eUtZ5CWkSbAb5VU
5z7jMuhZ3yphvxUnGt5jyKE022UBZ0e3KAc9LL7CDsSlVuo7UIG0X9UDFmNIF5GZJqo3R98Gg4Ol
jg91Om2zNroTJ4hVW1+UCRe2fnCVvDzi5ef2meLqNaALsRRuanDD9kmpH3JajoDguPp8J84SJy68
zJi90I42ZgencaBAF0nAIt2KHgjT0q/hRFGecftdfrSmn3Is77MUp+uU81Ja74rJfoG1v8vLEVSL
9HXjNBNPTzcfKik/lhBXI/t3OIFvdKbACfVdV7O39JDeiTWh/P2l1yI3zNOtZi+eKJFb4yG39ftU
Pip9BORuuNLy/Pa1d+Tg49x5oq2UcjyJgs9o2+ta7l90GhfxNECja7yxTJ7MRHBmOuAVDupwmbwB
JxDUS37b99bXRssQxEl2nYqpnBF9m/rUT6bw26ICR7V668G0ixsd1cPSnLZQkER/SfQGJjZx2Nk/
ZwBWr+0jjnMhtCOZGcc7FmT54A4VKlTT5Ns14bWiP1pzLppWUCnawRmezcTxRXW1VNet1L8kdXoL
LvegFQiSkEqLf4uJ4UFU9fQ9j12HgmJstpfRD5GmJE373Vba63aQvtr6TOqiHOLiRrNT2gJgO4Er
SosyuqI/HpXl9xVNphTttQ3c98sJqzxRvKXrdKaA+yTGotlAQQUgjPT5dA7Y08Aulk62PNuZSIxR
1yE9Ej1RVHaOop305/NDEefUu2IEORExayOuIVlBif3+AJETM541OBTeiNFspGa+SDhjXpBsisRK
2orv1sSqQDrnGPPKaH6/tM48AtthKnvGJOaJQsSCzB9uyJPl1YBfVxw8cxo9dB92oouTrXJAlxSg
cvasyd9jIz1SVWJEVuwScPqiUxSxd1+fxr8F1viXUg/vkBj/E0jH/120BrXj/xpUQpTB/xopsfke
t9+Td3KW4gf+gkcY8j/If1GUFXR2IbfNffyFjuD/0RS0oBx0Iy3q3zdaLKr5D6QqwILyH2bumkBq
/C1XoRr/oGhVdRmzKMrmf1Ou4nUf/+c+B7IhIATCZwbmuSmUYd5/YpmRwK7tMc11+vLC6WskGeMe
lPEx1+/W+hDygbcgpYA9PzvDuscndBsnxuPcwzPUaKyHkZfpwzHEMNgOywAFKvg7HWOswYvaHMbf
sk9MDdab86LPDcjnHPQyw/LuZYIzqoNylgFsdZAPW7BY+Pz4LVjRSuvuC1PZN5G0ySPYKFP5pCC7
PCIJkxnlPsW2FY8OOKLhflCU7VwuUPeGvTLh9dyHgZTZl5IxenL7o49lf0WwAIEsft2K2oZ2Bpoo
3uCbMPXPZ2gTopAIZbh2EqakSEvlWm8bz0i/jOoPyah9eY32nHfX6xx749jsJ1X1EgOuoGlc63IU
KFW8X+UfGXi7OjIvQgCV5cCMCdJC3xSbdOXeUItPAZKk6FY6AnQIxQI+d9yOF82Ce41z0UbQmDHj
idNLWBUShd1qazfGUP5glnwmFr9vI364x9dQ/aaNKE8Z+HuNe8QTvWkk3sLfYDQi0+c4HePPT1E5
2YnrMBmZNrFCrtzI5o1pfwnHc+5KJ/oFH29DdIfe3EajMnZR245FgCJuENXcoTnk2pvI7X3FVTeM
dfdnW7Dvj82/FkUHARADX5mD4NH7RU01RdpZZ2siOoZYKnOsbeXWj+YDYEc/u+mDYUevv/h2XqP4
s7f2duWTnTmaieFkSdx4qnm1SpGnS9r2TaS7+StSvMUGffbWkKxGjQd13I9GoZqR5YAV8oY5DajS
4juUV8+yszPl3Wf38XYVUWm+eW1ZH2ZpZ7BKxSqq9JxGrffn+zjJNf56SW+XEC/xzRJ2lyRdr7KE
kF5XjskhCaYt+opnDf9OutN/r4QBA3+CFKOeIuvDvIzmbCkIF5vFXVYXibj7zl137bf6Ojpod0C1
f1YP016/qC/HX+PztDu/MU7ymw8X4Zy0CDCFMFpbL8Xt2kG/HXwGA26K1rxyp10uW9krmEpC5D7z
lD/dLv95787JR16tmbMUE/eO3flVrpTXEsS3UgsW565tvqdgnuFse32hBVb40JioQKRINe6VRTkD
ojuZi/zzAQgtM50z1jwdc41ZHqLNw8E3uVid79HGcyHjXuibv/yM0T3d//neVVTSPp4T2PtiZYIQ
kGjPvN9iaiH3ZiNBCOhm65A0nXZhJbov58T+UYMphlo5HaZCGD2VbRJwccjDojAcQ6QprC/N0N5H
i/pVwxAqrDKvmM2dZHyLB45cy3FXcz044+wqdrnTMyyr7HnPin4o5Yymvzvj2mzqRf8NvOIHSsE0
8YqjHJXbcn5KozAwVJqxmb1Ny2wXUQdbbZDKaKQ60SFuYH90+gU9CXRNZd8czQeKyAsTZEFSwkiP
wV330kYW0rRqspvjGqnm8XK26ousPU7mEwRVfMKaLYIMdMLkjVLQ51uaq1Sy6HJMfjspV3rotBsL
m195eek7lb4wgblcXaUqPXNYtu2QpvRDoegW+Iw713X1XKGVXFraLfHpBcFVb1ys70tO85QpbZTC
zXA2upofWvoTqjIGYy/tyrIOIBkeRn6zbd3Nk7op5wEWI/Tipb2hV+rL2vOCIVyC8FuPauhiVvUm
7uMLKx0uE9iDGT3ZCiJARtmLuu3e0cptX9HBcHAEXvt7yHdZB33PNv2YbkIZwyELKX3nb7HyxSpo
vETxtrThZU2Lsx3sHEzFEqQrex+ZUSXR3aqHndGYF2iNYcIJ4yP/UrX2zgm1YJWoyuX5Up9vTFRW
R7XwxwJCvTbX0Bw1NKNT2sZpYW9XNKo721/DFzn+VWKTlxnilr8BUPwVh8rGTqqHsJ96mOTIwyyF
lnFH1K9W+hwrTO5XlIrNmZrnoq6L+0555Gc75ecQIv49fxvml1Ffvje1eUEKcpEa8bPRLEyqG7zI
RxoNurKX0ADqjf5bnSMQlampn02ajKBMsa0s9X6ZpaMSJTgNyamXOdN9Vq7fKt3+rZn9ZS5R0nWT
fg68+fEgYTBo8BE6mPRQWp6c/6mctqvUiXR3ajZjhzJqFjc4/05+bzToQavM/K3NoEpeTNM2TZwg
XfZCkTyZ7S9/jgcnXVoRgd5fy0k4qNYhbDk/xTkwetWV5q27+jFxYd0ckHoIipcz630MP6xHtm+A
xca793ROPaMqAv0s/euEo/nWHxWvc4sA/dJ+A81s3wfZdVJ7aXBmYXEj72sMtCiZbdKXJflhBv0+
7rUjYhhSouPOAse0XaNdLoWXgrUhFb+UcNxJyQGxad8AaKWFKb1R1dPHr2cuQrzZDxeBkShIUtTt
ced5fxGrmiB9LpUwS6tfnXbfmr+7zPS04gbnKLS0nlrpd2/eN8ndck4U6uOZx+3TktfoGFjoe52c
eZGhoO421qzsIE6QVNOO8eOXapjOIFQ/OdLEQmDmhXW6gEO/v0VdVexID3HBafz22L4eaSU1hYuS
tUezihLBI/7+t57r/1/0tO9ul8owjOXUeval7OrYF6fXdDIDfTtfcnr8u3kgfX3KaO4S11KUHE/u
sEqRNFgw4vFUMDRK+DIq6rk88EMx97oErwlcKA/zdJ8QDOVWs0mM4vm+dn6gUXI/SHitlEqgQKfS
Jc45ZlbwckEr/bQLc1PNOEUv08FSk+tUr/xOMbdFJz+eedAftxG1w5vs4eQrQpV7GTKTCxsOZrDt
rhr3IdqIlKXYQ+P7LzzsT/bT+xXFFb1JiaUVMGq5sCJqLkF90+FFNG7MozCaopF9kLyzldLH8MyK
9JoNYeGCQcfJPYaqnSpLyPsdn0y/9YqrIZCuykdYx5vh2F+1wdmE9GNQZEVAIlj/YEUNk+D9PUZQ
YKtErNj5+UNy0bnoujzeOJh+Y37nMdyIrn//7eLyLyvdz2uNN4uenEJ90aL3lxD5070mqlCmHMdi
b3zHB+PMdlY/hr3393dyyKB2Yzb9wlLhJa7ervYjDPhEtzhwbGMMctJt5qKakLvfpKDw4kMBzm13
ZuN+DP/vL+HkpS6WEieOuFs1yO5MN78Gb7uX97MrBfpFeVn1Z0LSuVd6sm3XEsjOkorM3h7B531R
VrDA2jdLuvsf3pi4kDffR6TAR0yq19dY7hm4UT/FXnsh3Nv1Yx1U50qWc+/y5Aiz4Ic3q8J6kzt6
Yr38etw5rhWoXnUdX565u3OP8aRrYbeLIbfK65fB8NhPt2AjPWWn74UvZOnLG82nLj1TJH0a5ITf
t8knKSMt//6RFoODwFNKyNHt+4Q83yQIN2fe22c3xkRa0alDDQL8yRqlkSWl46zkXRGiDkPkNiAJ
Y/MRyMy/vRPJuFjIADjEifKKxn+zQdKwGBtHbWiaVZ03NLEA2+xH+VLX+jM9SHHNJ9kNK+EbxFNj
LHvqhiEZLVqp1dB4a2O7ZO7Dgh/GpmvRiJL+HkT8y/D1MUiLu/rPtU6+56qfJKdyek5IOLdt9ztu
zhCcPr6g9wucfMDxGhtdPrMAJSEVsB8N3zSdfDV5+vMW/3DUiwScMQ/0MVh08mkLIFKMftAT+nKl
pW7y5OtaAh2e6P5U9ytT6dJWzuyHT1o/YkUbXC1nHP6gJ1uvzxDzivtZbIiNfJUeAfZsHNqB82N3
megbUifXuZSC6Inz3I9uDDfbnsvGP7+GNyXQyYmnNXob0WxtELcBDZkYmH/C8FaAiwv68YzCSlJb
j3OISpaabOLp1xg+qtTBBThEnOZ2SqJ5JNkbXZkvAfFCWR8DffyJsOih0s4ptfNZfraz31QtJ7tN
KeiqpsPceosZK+6UI5CTCV6laU/rryzrPUe+aqMGwa2Bmn1Yj4NqHJ1y9vH422cOBazwOpClCq2y
bYYBTBjivyAwW860m6oid3EOfsaJCbNtjZpzQPPIgq1e0CKZkCMx0nFjFI4/F0+5ndCYgZZl/yQT
cwdG9boaPyslwpdh4xcof/tIpkIUCMMtBjPhhlpbCO/EN3FSbkO9uTTt7ntup/hXX8RrXvl2+ZXD
E4vUO/DitL9vygTniPYlRANCHX7BK0PWmwLVSn5meUp/hA4BbStfBSCuSMu1Kmm3ZnwX48gojyV4
XutLt0Jt0LqvqfRlrG8z0DDy8HNWJ6+ylLuw7/ap1D5HGIgZ0XfN7oJeWbdRFt/OGUKZznzrDE/p
rLhLnbiojGMnhMLiTQ1+Js8cz8oUvx71YJiwkelMYA0IBpWl31ROgPqdCqZ3YGBqqGmgGQ7aVeg6
ar+dFm3J+dIJ4U+0KHFWSrAOtVvWL/9B2nksR45sW/aLYAYtphChSQYZFJmcwDLJTGit8fW9kPas
LxmMZnTfHtSkrIoeABwO93P2XhsIqJtZP8lcPwb5jIcKUMxUrLijq7hCJ1JQ/6kbW6wAjScWikRy
jBoqhCNpTlkxULV6UqViPfPyFs1jAuZmjvLnrle8DlZYqWMAOoGbs+vaBI/z3krHbOhtMbijw+0G
0j0cMssupYXcJO0EKXRCbdpEIoKQ2i6zGH3mG8Axu1FynDsS3XweywTQDMS6xeeiitlUoQCRW+s2
Lz25FG6LTPMGJPylNNpjPDpaOnoDXIaGeLAAaElTJLczwfUagvQW2aNhVEDSKndM3qzwaY5F2H2v
uVYdAit8g7K1yVr1LkmhBwjyJp27/SjqJPXsOXStQoIO0xoOFl9pKwjXRSRuEXQYTJ4xOvX040S9
2atDSWeqdM2mtFGw70mcP9TFJlXiVZw+lOzOABn47wBR1kIxP5liuJFNxRWA3+iBuC56+YRKCGWb
vC/zZp3Xj3J4J6XidtAiN2tLWwbLoU3lPk8LFy/NfghleCcwwmcendKogM5MUm/aYh/XxJlqRC9r
r1nfrGuel9hZW2L1ABMDXECRPmMCQJ9CtJVTidlagnFemyWcpPkg0mhMEKck5S/IZKthUk5Vre4l
OX0p64QXukj3fqlmq8H3s5sSdxiTPRr+BJoCqv5HKmZeoEBBFqtbP0DZWDePavA0zC9xwGQwVgWK
wAjYYp2QzxW+tvKToj/K/rxKWWaggr4Q/UPFM+ucWkxXU4SgTVGfDP7nnL6k0aJymfNDkxePcq6+
Iu99GZkvkfoSF8khLgiYgjhnJqBgM4EDh+//hJ445kies3bV9z8RlpL9JKyxZoDtmMFw8oEVu+S9
aosTiXRrKL9MoP4EnnOn+3cBxJVCfBPH5i4pa7sSipuhZDZECw4a9qWmvyths8rLfRGRRhXdNLmw
HbpqH3TNCoZmCPCz3PZMTLk94gK+sbruNiBTJgaNlszdUdX++KHlFnG48rOlXoZTNSmepix6jHzw
fH/1/GYaAOU86Fl4NAAXtYNoYx7xKmVa9WoKDi5Yl/5e0P8MQFAFA6IvijBhyMmjEYKThWcOnJsz
iKo7c9iKZZRJ1LBJXPuhwhFUMJRJRic6lhFsUcmTv4fznDIwhRSjfDW6BUt616X6flaz3RyDMC1M
OxHL97S14BTfhrrIak43IbK2Svxaq7RmsZqq8rQ329o1JtR2AKZ8/zT3yGtpidgdmcNJTFIeYCBA
xZu4IQY3vrHCF2qvbqAsc2Qrlyeyi6voVaA2oAk17onD8h3MwZ4Vr7MZHfTkQZROVsYMV7DyoQIO
8nuFSeAbf9umWIP+2wH/JXDsD85pp2yzXVe/mgnSP1JTpZzUpKENbutw3omJZM8WspNQecSWK62M
7lWChxlpf+olTVx5yqLmgLfPkRGlzxPQzKx2walkYHgm8xdR37vAzPazzl4jSTyixDorei14PtrU
IRZsbGByrqjlP3o5vTWCaG/46UEq+00CT3kMDTsdtJ+y0bgQf05lezJ5j9vgKZUeigZQbjxIXq2n
q0ZSHTOArty/DbqRQasKCycWgYvCsVq8UdPgaOZAyUQnYa8h0j5FpSVEUeapc/zHH8yFRsvulRQY
LmWnJBTJgUNSGW+yl1h4DcrKDsT4WlX468EKG7ACUYGNmQSs4eyQHFe1XI1h1Lit29PItJUN8kSK
ZtKzvhfc7tou8LOs6V/h99NwZ1uaaBSE3NARuAGdc1ib76QfoBUlN3UFDyTfc0vq869oXXuzB+Pa
vVYTuFR4lk3UHkuaD/Dkc48H1rS+ChT21wPye4zsbnhXb5YuuG+r++uNr39/7+xwImMx11AiE7xD
r+3zoc4i/1vDeMx4u/LQHljktvkqPWGGpa4zaivE5x6w4H29+n5/L1+60RZsCNTCOJ45Tn4euGyC
WRkUf7lQeVdv6ztQPltVt5V9sU4cminPM7h6qpT+m+zyYXS/H3+pRn697v8Mf/acCx+9YK9afNtX
/aFZ8zFbN1t5c+3MfOEYwweSkpkJMwWx9dmGvjeqOrf4NKGSC++KMLwNg8Ehj9KTOjrYCAw1+coL
s/zwLxe2HNF1Uheokp49UMABvdV0BYXmhp3lT928//7GXbyiD39/OSB+ODcr7FAVqWpqVzenx148
iWbFN1jychnmYbGfQGF/P+AFXYiBUJ5KoIz3iZt5NlMUATRl2qQ1ZUB/XWeHhHaweATd5CXQmFbi
hg8C6ibvyrCXb+R/hj2bIeEUhXFoJnRFfnReSoW1cqL1fG84HSOjVb27NiUvvvsfL/Ts0SkcRDSx
YMSSpU7fIa9yk9d286/t/VCcrp02lz/3dab85wLPniT/aZsTdVq7cSd6oYZ1qrbsQIivlI1wy10Z
6OxkDe+j0vOAgVL/zfCXJjHBDLlml1h/tZbIoQcB1HK6tax3Y/4hNL0dvs0gebPiJGSYXGSvRGZq
3PRi6Giyl+IZ8LXT1P3Kgxi3ab31pRdNf867577/W2ucGsGBye0qrjdJ+2wZr34L1A+tmVnuJONu
wDlWtvdped9NN1OcU/0JiOFls5xiawUAzVm67uy2h0s9wSo1EtPJgv42JoTJdPVBL+2kL70ggbyd
vORs083fHBgizndxXv9WxOa5XsQLfqUmtqr/jgoMC/lJbEWsWGbi+rF66MfaVuZ8yw7/OcHP2YJS
yN2AD7EgrAXjd5zjNdvXdbuYux1Ynk9jkIDgOFrZbWZMjpTFGyxj5kCvIcEtAV0BBS6b3NKVQsX0
WsFJVGJUQwT8gFqTBMpiBbMhhIdfNr8jxX8tCSgiG8QcZaS6L1G3zUbwjmt9xquvRaMbKc+68Ryb
+0l6qFHAzO85dO9sejWLeSdUssIuedw00AZV4I9FJwKjxUs/Fy4hWnh90D27ejq0G2CjuCygeELh
P5j9o6HBRa5NT0yAZw+rOky8ThN6dt4e2hs4Rt40m85oLGefPL6Byu2KIPGafj8r/oNSbLQ0+11n
eNo5NFXVk59CkKw5FHXP2P1xnPezshZp5NsdEaGtRrCBvB+BAk060dTmL4sHRzmAI0Znh9JBrLco
22Ctzq7il86Y0cRvN41CjMUwsMH6lyRC6x2fFLiViVNfF/wICrgMUKtLzrtyjHhCTh/yWN/KPEiC
meNha4obxZpA8UmwHMgIOpjCOKH7/+2Xu8n/LTVUUL9fsf4BQr680IYCQQThEmXNs4/NGI2VVFW0
UcFG5oWtrJqHwXSSTeKFq5ZQDhfjguCxtVllcE1cCXX+BgrytfX6QlWI+s1/fsayHHz4QghhXRox
Zgc6KChZ7qE8ONgUV90pcq/1HC9Ipfg2kH6oItcChXSu12qEvstUtI9EHIuOYLw2XQbXYR+aT5Ol
u0P2t+5emrA8yIQzQO520qggfkhxlkMKbiH3+yfwTwf59QkgTReh16g45z9fuiaCiiHhhO7Y8+Sh
YNznm2JrrkS6u1cv/eKquvRbIUBJeGnPvhYJScTSGC8v2U1ym22CncWuKTgGTuJGV7t/F74ViqTg
LdDYqVn0yz9fWKw21jjWXe1a1eMstzaeSgOc5Pe379IEpiJP/OSyZ1IxAH8eZRhSfZh8PhStu0CJ
6WqoTvgobNpDsilu/EO3QpFWvWXb3AuJx9lGq//mG/xJD3H2BP2BM1AX8QQX6ZlamytjRQfQnVaz
5qO8W+6tdm3WXNiLfhrz7IUJ/TBvRr+u3fzArHGK+zBQdqFrOTIaqVXq9aWAAjVG/ipsmj3mJue/
6AN+loGcPV9jakpg0chAGg9ivxvjRNzpET0e11jjBlpXeIzkX98/7ktnDxH4noLxZdkinysGcoQX
Egxu9KnZ7Rx0tlhUuy6YvaGr4fiKa21QH8uZc18v21murX1RjOwiTl2iIoI8OYxCtTLS/kq75sK+
D5M9UnHgZrSezychAOVCoC9Ln9ts91U2bmCJXbnwC2/TpyGWPfaHFdKohRmODQ+88Uik9lLwI7MX
um/mnW+Tt3oTE2gRe9f2e1+m2aKewO9AFwrSIqe9s1HLFGahwMaEEBc7q5RtPakUYWCvihLEZzxi
QXjAwndN+nJt3LN9Zib51ZyVJUUM6V70CZx/w5tqN4nqZjWFBzpii7Iwk35Rkn3KOh5x8xbqwi+j
jW4HwmzKEcGcIGxm6+qD+HIIPbslZwtOWfq5GuQ0AdWxuc2UH1mNgz8WNmLaO7WUecaI8LJQt756
ZVP89UtxNvLZFMgsQYEZzk1RRqpQ4xNI4qM2c5QZj8WYeo1cO11WHbv0lBC9e2X+fflCnw2+PLEP
82/CrC/0KTMhthKCnvptmws3Cx/NVFsvrKpDJj3LhISlOMo188roX1f5z6NrZ/LmqswVv1huuhHn
+6xD1BbeqmVn1yzukbKA+BRXk3tXUwHjK+riqNsbYg0Af0HH/+nb3lVUEbBQRU62vqqa/EqPU7o8
Y9lPMBH/KVA+359kCCfCreh0l5r50IXpKgWSX5emZ5SyTfSDS5QFfIFh5deS45cnCVxSwc4i0gK3
FGaODTmEywpXaHssEEt+//i+nMD/3T/CcmW+xeqXmoIIzkGLNHTaOrHo4yQ5pfmYzifBHx/kdpMW
V+7G/+F5/We8s89T1hHtwhOr3Ax+ukyGXBXVTgoxscbsSg3LASSLQxfMo+r0NCIDyBVRapIPfRr8
F8t4r0oSIeYfYdPYYKu8qLq2Yn9ZT/FjyQrxoIRqi1BQz34hwP5CmGd2nL32PhDOqFM+5yjnxtLo
qcLiaS5UJIwyDXcN+IDgtD4aNVCUgELQ2gbUtjeNWawCnh8NdFuNKW837wSI0CraLIw8rKwc9uhO
zb4zDPGtWGzD1lwp3eikWMetdoK2Wu3rNl3H5OyQ3+6ELZHB4WlqH7R55l7ltuVrbthrriAYx++n
xNcj9nIHLBUxNZYSqiVn25YsqOVAjdAYLHrV6VdjcxO2xNk60U/AJ9cWrwvL5qfRzu63FpmwshJG
G39MHlFOu/gFcTJVuuaarGb5NnzaUP+7Lh4gu2k0YPLZSpVWQ9cZAMrZ5I6uYBsvA9FGyXreNavm
gDYUvq3NCfTnldt5cUIhP/mfYf/xsT4skKC9RjUt6MOTZfEgekiks3uE0Mix1Lf6l3jId8I2efl+
0AuLDlshSeLLzP4X/NbnRWdsjZKQ40VZsQ42yibB4qKu5M21XcClSwO1jLzmn7/ivO6q+HispByF
TWy8RcH7mL3kypUS5NdCFk8NcJCKEpSjGbXsz5dSExCltiZj5IcAE90RJhgGjuZN2eHlesV0fm0H
fWlCfhzwbEJOUaSS3rZc1Ba954ruxrbaUspxr9Vzv+oul0tD269Cg1JZcs42UYKvd21tSJU77bAw
Llu32MFhwZmazrhjbMv1te/lpa8RQ6K7VCEjkYZ9tjfPwrYf2lKmK7kTd9JKcWPXeog8a0+u517z
lF2zBcGwSU7BnXBl7b84WT4MveyVP7wHndHLqHkZWozag6HPnlIqZCAn3vdT/9owZzfVbCvfLyRu
aj2+xPpaGKaV3yVXJsmlpYQYDooFC4qEG/n5WmZgttq8SL0VmrTzqdFlEr6RmlDg+f5qvkpIlzlC
T1ahAIDz7nyj3SBaSfWCOgyZgGtlM2661eD6drq79i5/LY0vI4HnEWkZycvE/HxNSOmtPDQ4lver
3jX/6izF/vtSoc5vcw+ALCeJq3Xx5V06X5I/jnm2nVeCea6CZczBgdZY2N163PPiZa61Tr1p4zdX
bueF7c7iw0ZTbkgi1uqz5yaSXdFKIoelqHyzCB0DekysGiKNaGG8aESL/BcHlo8jnq/+g8EOJowb
zuNj/XtO6w3RNk9TqW6klMa1Zr7kareNOnGVxCEt74e8Ne0U43Qxs7No25CApmo9NKdKfOyjK3ud
f2Wd89tPFjoYHZ1ccmjXnx95miZm6odM49SC0BTJK4sDVNlNC5ha3U0hEomSsJMAfVpjLBtXe26q
rYA8SkM9IGAyABIC3BMjefkjoIpbaNUqauALWoSyYeGMNWmjF8IVyepykvrysyVjid+GH/sFpBfI
7FrlAI9JSq6mUt0pZe3F7AsnytA9ca/XXkHrwjTFnq+CkGalJr/p7BsUiPC+5SriGK89NZX8M9Ox
Eabdg1Vrz6JUYU6LKfGmOgqSsqQgqAh3AiYBMxQRY+EwbfVnE5WYOBYUDY+i6m/lULhJlQhO5Hia
pTdNL+4JxYLFZWw0riZEqU2cXjaAaCyxpiHjiRtrke88DPGfbjB+RZmAwb5xc5oas7/J9cfYssg6
bDgBaVgH/yLxegqx+esws+JCuJfD0E4r9TRkpDdHtxyTAQy3D2L416yHRzrm21a9oTe2TePmV2i9
dlJKhpl4V2UPZpO9SmIFSDl8aIpgW5CyGU/1dtKyfah2XMCzBNRVxQ5sSuoP008eoz6BUYx4kDnT
B+gCFBwFZuSmbX0EG/euxWBfMPYjgHJGPSbcTVwQW0c9iFzi1t3eF25kkaTXgjZBMsKH3hfqsAr5
LPOg7BpVmUVnY/ydmZHXxC919NtCO9ZTh8YTZ6vpvke0ZCGpA0psZ/0hQxdPRX42XnP5mSYNEdXp
2iynlSRIB4Gd0hhsc8XaJj4V5p4YMtoUkfSoq4/TYHlaAu2rMtEZFt4In8RKK7jgIejP1EvStyop
7KHvbbnQ7XnobEg9dtv98bvSG1WVv2XdqEPn+SkJcp1ASM58MkIaBoPAMU9FTUS3Qm7WCDB2mVap
tsGZIVCqjYnUMUFMpxitk+TDYyktT0bLf4p6AE++t6vRsH39WC31Pg5Vki7cTZb2Q+NbZDZ8XEH3
KeONifNSscptBZSmSMZD70+0hniBiQFX0vtSfR4nfJXgiG+nqcPyIjz6Qv6imLM3C4R5iYjhACyx
MgUJAtq4d8qhBc57Ky2Z7WRx4TgVw6MJfGlQiaWTNIIeq2pNbyoc32SBlOyIs5OHIkmRhpUiPcQG
qYjSnyqSNnk1H+MSuU5hOZZAJ0rd60pzIxk/tXKrjfVz1VgbSxlXmnScq8W/J9xlJQRmUsSEstnA
xNqmpf84jsiuSSJX5/vC1h7HVr4lb3kAIDEYBI/Vwpo03nszz+7wnkG5To7lfLKCJ64YsQ8v6vwk
1NFGF/420b2o0T1rognzLA06i/plsOrTl0QGFfQaaJYtqYesU7FUknmpm07ZC8dZG/ZJvBnS97o8
5j14J14iMAdVFJIUYcaPMYGD46wgRoJeaLgZlcmpYOFyDTB1VpQ9kcPgLTPbmFuvIb2uF7WXGTpp
lXZAJ8c95OTQRhrutGG/tnqSy6z2wc+PqarZnYKYzZpvRX8fyMLfGLKRRGtqocwL+lpH44cF9r6n
/xmOz1LQ0WWaSXUgKVG7kZSTkFuEW/kEqxoPXZLuzUq6G4vumMMNb8znmhjlpDkG1VsT/82SF0lB
/xZYm2pqNop4a8Ao7v3bKI4OY/dUz/fIBjaZqe5mvVrDl7Lb8h2Z7ErO6p0s/Bz70q2VjiLMXRg9
mEyv0nohVWlKh/soVFYVMHhFfZa038P8oy3vavM+ru8l5a7XQZ75t134Jx5yr1eesDZHSO+S7FGE
N+kbN7PynIfhKg6zjOLKL/qk3MXIHnG+WvM7WDDS2B/Q3JGXhct4DEe7jkpbGcZVbYrvpULesokA
Tpd3pQGoCWGhnKH45XUL+Spa/mIGI6/LmBeEPH/jSO0T3PYM0iz4odb1IZgfdeVn1BbeLIUrsiFW
FtHRTXg3iibrEFiTKd1L2lNAvzoND2RUwgrN2R3Ib7kG7jLmAKDXZKzGLpiZtZJBte6fhZgOdtD8
8AWj8hLpt9a8VF20mi2N5LxpbRIjb9X0dIEnR+maKl/t6J3OaTq3SgS2DV1ZRJ1GdVuBMYwasPPD
PgsHl0Bsu0AbnJtEqsTtTS2+yD5lqAmZXHQahF+6Or/VBssTzvlad5cFrmbJMKoIHfK4ypsI9V1n
x/4+jmdPHXdq+j5S24BKSv/QTnLDaUbI9XykQLDxciXqfS+SHsMWgr2CgUZMSlX+c3S/6AOtLvei
kgZqLtulrtuEoXuScijSG23eDxaurZHAusl8INKA+p61Gaxu35qnXuNj1O/aGGO6tEnie980HcHk
GyQ9JMOfRH6EP+vE4S9D3epT9txlzU4L8KdH8SYuniOW8cHS7cSgYm6NN2N7O8/KygjQCafDaoLy
P9HkjLmJIjmsQ2Ld9kLyV+mfrZrOqHxEOr8UzuCjJnzwOr2gU75KJN/2LeLkcv9RguFWWT/IT/TN
5jklSq8N6k2nGDtfPSr9r7RJmPaARecIFKVgk+Vhp+iZrTZcwQYLhHc51m0h/a23v2s+4TYaC3IP
54E4AgppcriRzJ2i+zdq1W/EKlgV40auloz5Y5+89Y0CI/ux7P/ofsPyso/V1zoFxP2S+o/hKPBu
/J602ZWDdy17EYqXwKdjDRUgTLAq5PlJg5lXY+BqxGdZfzEDcqc7hKhN41ao8MGL4vY+YrNvkItL
avlUq93PkRzIKCXywpghv1pGc4Q3ZuuoF60xXihf26gud2nkn+ol+6x/o/1yJ5j+XSIVrTe3kmGr
hp6u+dYC38pnO8z7VymgqyFUxElnBg9Y3QXBKZv6p0ILKOBCt9S649iIIs4FiK9DSj8CiXYdbofm
V1VI97Pvv3AXkTYGE9HODVQ+wUeLKsgrGWE42fJo5japLELQvTW7/LGZZNTfB38k606Fl6/V1Wam
h4UOuanSH5Xyzr2PW3BIczE6AOvaINx0s/SqGb/UGdL9sLP0lKWilej3/2nqPSimVS7hPCxkkMGZ
E6sLOgnJaRUjotQzUHryn8B8iwgMzngGA9pIQ7grigffoGpUmitrelDG7G4amrvO+OuHzGHgaBYC
Y8ADg5h6Sn3om5NhSrs69cZRdvV81ZFiU2RQ+eE4SkSwVoembNZD4a/DPnXlJnB0JQMcEz10XWjH
ibY14IUqwckfmx+p0T9kJURz+UE0pprZx3q0RAqHkWybGJ01ky2C/KLKsg35vNPoUrfhXym9CeEj
mqP20+gzNo0Jgu/cR9i96XRrp9Si60+3ZfULiGwQW27Nv5xD9l3SYRiOodVvwv4oRZUjRsnrmPA9
yG/aMFmFibhKBYTCrS1re0nS8Qv4PwGsOpEx7QsCsupMI3Uhvw+QegdDuJuhLRCheC8Iw2osjhoa
9VHPYGngz8l+alG18mnTILvzpDBDeLattdFRWpaTQLb1pLJjaS1zHG078T4khTXRX2O+YEbzipIf
XvKjREaKMCW3bFmTN9kcjoVMDHSm4hHoPE3FcDK2+16oiZhl416R3hXe+PhuVKl66nk/jDRZW3Pk
dU0Pjjlcaynq2fAnkOIs2PsihGlxdFiU1nm1S5OXeRT2XUGbs3os5mZlQL/QYzQ6bbetqm3R5uSB
6HcqdnU7NslaaYkZMSWBHBHJHUTd4b22DKx9AFoF4ZR3mIPEA515p+hfsC6h2VUdWIYgHgjglDBl
Ccm7nEZ2z8Ld45cKIkI7BJyQWnITa0wYo1H4eIW2UmQEQyINlguvzMQnsR72hrQr8YJ2j4V+M03T
xmSpMYPOldLtjEHHSJh+HG4E1zTGByv4K7Wj49cD8BMQp0IiHqfkySJjRNYfRTne16YPyLtZDWZn
J+oBgMVh1FlqyVDoWUKjdp8Vxz74IXdPnLzeRT4VgU79OtgV4k2vUH8dEbTEB6tqvG6KV/jasog3
lWOugDZvKjCUvlpLoA181qyiqxV2CI/eYy1AD/KkzNkKbwD7ItTLphmzNRMORjTZQ/2gFZAxVOEu
yfI/g/XYROrer/c9sZsRyayiVa/rfNhIVe3M7POi8LdYPC7Hoowuqo9pNpecPiHweXqKF8YnYBI1
8eaRvsGw0RrMTgPCdnp9LsjbZ0FZW/qtmhgrmXJN/8zkbbt32s0ecdfryrhvU/oqExEtirlR4/wp
NJE89fN7RCYF+KayaI+RAPKwS4ydCKIkNEm0IWA725eLnB3tVk10dwCzRop0ND/BPuFO+EY6c+gY
dk2trvLJd3R0zJBkZTTb41hspU4/zGHmyN3tSBx2Snkly0R/eXWAsgk3RX4UcfWE5vgyDxIx4qmX
I5EbJ8OJuhxy5ktCbks9knfKJi5IX4L8oWE7nhaG10XSbdc+5ULMyxb9iRa5liDlvVsJpVs2WEfE
wqmw2Ajk5Fmor8A5g9uflx/nafRa/IiXYawJ6G1KNeAISmcnGErDyZNMXUe1yLRvtZda4uRYScUO
jPPoTRPC/EqIiG312Yxwg9uweE7Hej/wLR3D9FrFYanCnhU4wG+ikNGRxxhfAA+NoYpz49PQ7Rsc
GWJ/YypYK1AUmw9BvMzkcG0MESexd4DmjxUb+q649hsutBA+/oZz3kNrkN8iQLR1cadwB1TYqeON
FM12oU922ZVHTK+8DtHa5NMYw/abBA5SeO7UyrRjuntEGbsZbbwkwSE0pNtrVZnv75FxVpNRjcwc
FYHfB2HHGbLSFUgAD1AMChYI3fBvp940XeCNAEe+H/liD/PD0zlny2Sp1cGBZ2R1UrbiaCzBgB2Y
vAhNWDvSxGvxrSWKIxpYmwRCmpb0p5/JSCy5ardSv6skySH+dU1THm8a1rsmuVLZu1TM5c+DiwU8
RoDkuRxmCADAkGhDD+9EVpBHIQ8HwnZYc6pAzL0TV7KbnK5CFpZ7/mXeUipSTbL8sL2elZDrMFYN
uRUXyIK/pkQG0ssGVOXk1HJBfn3/HC5f44fRzorHUWJOKudsGmtInHvfDlFVF45a2gu4gjWK2Cs7
cK9Hpl98Oz+Meyb0oFcFvkJk3EXfhBwV3bCzYA4kx9yIh2lzrYP4RUREj974MN5ZM48GKSAjg7vK
mcM2c8XB0XXtbb82xllhXJ5EVaI/Ay/xEB45XTjzvnhb7qNs7+o1R4X1lYd36SZCdkElRNj2guBl
Kn3oBsU1Ra/cZEA6G177zsbD4bTyE73uoTsJW+Xx+/EulIxF4L6w3DGBQ/A8e2azTOVKHXnfiuK4
7JvSnNAlTntsvr0g/Pn9YJdu5sfBzh5Y3CF5DiQGK7WOPA3fk2r96fshLjXpATOLOq8Z+jL4xZ/v
Xxf4id9lyEoWbSHfyaVV2W/G3fjM1f1faBkvvdofx1tK5B+eVzeBXB3L/xkPj7BrPGj3wrpeW65w
pVG/PPrzVcTSoDbQ9136osvU+TAUv0JR6qhemtftNtpRfV1jO7s+BS9V9T+OszzGD+MU1UgiYsw4
bAnqf1TE4I9qs6/9Va/z9TUp84VJoRDOJPPtZmcNiPfzaL1ai34c4jzJs8nRCHu5Knm9NsLZtKvj
opXlBsUrpehNr8Ev6q6tE9eGOHtr9UqtpingIhSM0aoIINu/sqpfHAFKg6qLKh+L8y4k0bMqWQIx
DLHuVTBuK6SEV96cCzNZkeV/IlFael/kx3Ilxbmvcw3ijpJ9t05uWrQtuMUhtrtXRScXrweMMwoJ
XQcCffZQlInYUHN5KIsMWXciL1Q3/W//0HrkiTi0KpRiZb1/f4mXutOsCv+7P7b8pg8TW1QFk5xI
+mMk3K8odSSZuRYDxVGUl+8Huqhg+DjS2QffD4m4FzjOcHKrtyEiHnXgLK5HtoCFO9cLZ5LAOHTS
kz/Hj0o6cYyW1nH+Lsbl+vufsox0tmjAjv/PNZ9tBqQiTqZQ4ZcU84z3+G2ixxZda+ZeHISEk4Vv
J4kQfj/f2HKKJn8I8MMtgo1gkwF0IkDK6530l+LUzrDRb68qNi5NIDqP/3vMs4U+lTut6VLGHHZQ
ZL3cTXacpd1mRS6mU97n62rzX9zJDwOerfS9kkXWGDJgLtzF2OGs/MX/f0bloTX4eFFnS7wIQnOA
Y0MHFwmIfmNWN7F5RW5ySRX7aYyzt2AWusgQM8aQ8EcFo+kmAnzP+Cf2AzeqRGdSK3uQn8dC8wyx
X/3/3cSzF0MOs8oUkca6mvS3FzsqhJFH5vqVtezafDyb9IolNFamMkqWqy72a/4Jt6pxZTtzcTlB
xQ5GCVg9iJbPs97U8rqqYTy48YivnJ72gM8tVyOvsq5d0FcPDhNDExdeE/zKBYL3eSxfyYU8ylic
rVO9Is6KLX114285+a/YBTjxpl0Pm2ub0Uu38eOgZ2t0WqroQsCJuW3a2zOlCh27cDxdFRIss/p8
jeKa2NZwlbCIzh4XdMhC7a3lA+2Q4mbu6PguJqrRkRuv2WYrIV5fU/VcvDS+PkgBVeSz56C9Vhob
aZihaDdTvcqiP4EokWd//H6yf/Vfcz1oMQhmMtDpfYHrAaWo09FnMy++Np65hhTsZfjE1BFSWubg
8KHubxMGQ4jInvKf9/3wl+bnx9HP5qeYIGYtaZe7P5r5Ji7uI2Nrmg/fj4E66MLD09HoSexKJD6t
Z1sfSctQCZQAXJLulwW0xMyT1ezrCD2C97CViIqWHKWZtr1Gx1yOHGq9a1FAulvFG4QFq5kc2jQK
lyYinXd0vaLcOOIQHoM2XA+kiQWmdtPp0s7PdlXS7aoYOkRHZEBVb6Wc2JUoI0cTB0tunUIMPjbo
rtb2DWJ5McQ6oYVnLT7mybZP7sGOWuOjDpODNom2jSocfPI8v2oj7fbw3TChIFXCkkMvHXLj1IX4
GCv6xRVe1geZA0TV1rsAu8oMOqKnsRym/s3CNjanfW89W+ozXlFopzbY6kPXoVvxcTfWuNBJBZR7
0zNrYSPPqAwUunFBtRUJ81VG36n830M6AeHBFKnlTv2/aDuz5caRLNv+Slu9owzzYNbVDwTAURSp
WYoXmKSQMAMOwDF+fS9G3tsdqYrOaCuzrpeyyMgURdLhfvycvdeW9j1GrbVeNetMcw/28t2rX7UF
LkzpLce5H7ctTTuzj3daOt5XWhZM5BMXthO0HqPkC8RKrX9X5P6QrX59Tn/6qr+2vuCrxEuEYJua
bQxtH9UTDD7Xb8LmcdoRSLWWWwwHN83GDd6ZYt2kG8df9g1OMmDqgX0rr8t1TLDmb9b5r+58Bm55
6g4c7Lj1vuxTvVQ6jO1IYKJjcm728T717ZX1ma2wOP2WXvE/vJp1odnShsTu8+etmKfc9MrFRFWi
raKNGUYkdx5RMoRqQKbaBScd/PUzZvzi4kfMCUElbP/QBr42rfDQFq64SDe1jCF2/V0uGFyl9NuI
XnB3brTJryBVzfWeNqSgpa/Rl52UBwU8+EQDuHYf7OTDRalkJbOvm8wU3AdwRmRAU2rngqTF57o9
tCzcppm+6WLrmpvK2S7atdeAQHF8K/vIunftkiKmmNFv3t+vGlY/v78fWs+f6vImdquqmtmokp0K
poIpzE3+UG/s4NJo6b/T09799v5xWRP/tJZpHrGhUQ2pXxsfQoV7g//t0icYAmedhvJJB1I1bYq3
ON4iuOKlpZ+EBiKM9FFtf3OX/3Gm/dXrf1mzbto4RhfznV7MBOm22TjX/bgyuXFdMLOoHWbxo0V4
sZq619rZ7VYXWgkreo0RXf3NNv7rk+qnj+PLLu4sUVXgfLj07i6PdrNh0B3d19pB32k1dWDItD9A
e+BnR1ds9O46q9e/VaFeipi/+Ex+/JI/rQOTzElCgPhM0PIZBbO9nlvuVN/Pef4ulOo3ReKPrutf
vdzXG4TrlJ5xeTlK4R9XUJfp0PGijNF8OwBK+PZHi0Xf9k9WoK4I9UM5dJfh5b/9XRfkV4/4JXfY
1VFNu87X3o6Wd72rDHz+CvzDSSEv0Nqn4xwm2pH4Vo4fK9BH9/OvN5ZfPngOd30MmNzD/0loT4qq
Q6gC5lBrSC7ZgNvY3GdENhqk1LUdUsLuTrXqfdXnJNR3eL+roCxQP9ioWDCQ/fVv86tyhc6nTrAp
VQRDnj/vqzRnTNGCsQhKgXRRiVELMjvUyU4qnfVfv9Qvy+lL5DrnheZC8vxSTrdT4bgl5LlAPGvP
6ba2giioHzx8+83VpS1vHlx1Fd3+jnz029f9+tQTs9DQ970sOTKTX02urY3vnnP/0spTL16K13T9
u7X1S3PDz+/2y8PtaW0+DhmBgcJSfAtaocxK8m8Nv25ui/xGT+FfpUkwWh9Gfm0gZYyHQ+Rel/nJ
MOrQ9F6yWUL5/l19+qvKEUcyHmDTgw3wFYvkTvHYqZXLms8z31bKlSu2/8r3DEbbpG926XJ/WVOW
k1pJdDlZrLuLv12eLnV3TnUwhfnO2WOn2v6+o/lLaw4P8n+96uWN/7SPgUwnx8niVee9uc+3y8GG
9MRY38eZs/lXKAVcM35+vS8VSaR0qjc6vJ5z+kFFDupjurl0bPWr9vg7Y9rlh33dNbmiuY5DJ5r/
fdk1Z8UZtNJhMaX5U9FtGnFvL79rUfzKavTza3y5uaR6VHlGzGOS7aINGzH9e32NnDH4rSf/V01P
gudg3xoqpKyv8W/VWDsEYPwoPey9WOdHbWPtL+ccuWO/OW9+tdypFy9Yd7wx6j+1C7LUHRaLLV7T
s6MglzqG4PLX6/0XB6ipUctc5P9Ui1/fzdCVOqJ1wGrmRXbB/cSyHhzEX7Y2+p1989cv9qtGkqlR
ABsMji7Bfl8erqRq2rm+9D+qYjkr5uInU4QAWN5iJl/18npGHJGjUx/oL0Vz+pv3+osCjr4m7TI+
Uo1hyJctPF3cSKgpXFy2kRBCI8LBLISC6Je6E9gy8b34XzAF/+klv+zejqjd2YiHFvAzm1WBcSHl
TSvperLVlXpBBAv7j0XzfxB6eRIf1Z1sPz7k8VX8+59iLP/jz3/s/vgzqXTBq3z90x8Ilk/lfNN/
tPPtB9cK+R///gcW+/Jv/m//8t8+fvwUxvYf//jbe91X8vLT4rSuyIT88Ve77//4GyP4n9bb5ef/
v7+8fi3573bt6z//638kStrG3w2D84J+A+YcZn1sD38kSprm3wFKODq8Go6USx31t3+jmSiTf/zN
8P4OVp0LFD4V5mT6ha7y34mSWNApvFjCuLlcQrn+/9s+/7Hz8Yn9j3Rw3fux9H7eIg2AexBzWJz8
n+24X9aJnU06rNWkRr8D51POtUWilFiuC8UhAnpxixkZe5zsIzuNxaojsWSzOAUUoTSeNmZToYob
dAvx5mCAUo2tZridvQmk1gq9jwGukBbDLoq9+TAPZX8b544I+1rmpxEA9S4S3owpYFmuZ8sounDu
rfZcdE7+OU9q8t3Mi2GNhS9eT3lpH4BAuPsCOS4M697dVmau+V1UEVHUTrTjlvEiw6jKIGLzfCmX
xKApnRiEIMvi3bbL8bz0fLIIhpc0aDhp70ZpE6aVOOPNkCnD7YA6cN2ohXqvVNILEH8jlyo0e/qM
tQSQMz77bkZNrDbWMRaK4Vw7tlj6ddzoyULBYszlyhtE8poldmT6dNOW26JaoG66uYXShvgBfULX
YnZpHlhlUTibufS8S6tGYfybV3qhPMVlnkSBYZYqgJcsWtr17C6p8qwug2z9yELHjj2Ir/MRRaFL
k2KotNfO1gfakAzjq3vLU1pQ36r0nHTTa1HU+PoyRm1Yu03xGVs2seqmqpE0X7lzrN43Ta7bia+k
akYhuUizQ7g9JL0YP8xOJICxYLzPdgAXMjGDwuoypuL52OT5o+NUDpnWiWsytDGSsXRpEhqiGYNM
lMSB9oxmBy7og4DJC1BU8c02aZ3rVldHxOoDZC6SrgeEiqu+UpWP2eusdoAq7UYaCiRDxrWz6edJ
upvFS0xUN2MVE2iuoWU+G6jllw0hVO58zESaG+Vt3bixJVbziA0TlizD4WolrMzGy0KQaW0IFklU
IuLPJyR6ztprMqW8jmWHLsyvM6FLf7Lirg+YLqYTr+ZC6O9Gp4oE1IlSc4JBNO3yqtizRz7P0o1o
HlOzjOVTVRW2+72qLUNP8HgxMHT8xvFy9VtkD5UbGI1VMzPGyTUATdbLAvlaDCl1fKFN1fahayWK
2CxFVeTbctJUe6KDHbfiqpP1nJ2nKE+szQzLsX3q9aknFl20nnrvGlQLo29UWTd8LO5QFMEgbWHK
o2nncPnhuGodBIO6pYeZh100qM77tGC82y+VNkJlsNuxj06l1cfWlR5N1XQHIrelE9OXmjHdMPyr
m/fc0yRqSRrsWf+uiFivt3h0TfOgDdO1HBkSMlyQFlevDnzK98pqzTEjh0fN5m3VWrr7WCsgbE+F
107da2S7EHz0UeWTyLr6th8HF4J5r1Sj/VArTjw+KKUyNLdzUQrjMMxu3IW0XceGtUGqZMI5PeQ9
pjAzt2X6VkhZ0ijqJk1xXwYl1uqD0rGoQeqZTa/txNhG8sFlHbEqdHdosFY4uuUQEg6coblB4e6N
MRjnxGlfOy0VyD2irtag4USLmiaHzO4Q8RM5jmisJxVP4eNWAjHyXKg0amOcVut+Aq1rhV0O2c5e
xbHV6QThWFkxkk+WJAwoCFIXo6v60hMxnInW0MklD+qSGKOQdxAbz6lwuUvmRKOHyVi/jWk+YNPr
czjMTL56BLJ5byb9dyUuG/VjnrwefLyVUxj646Jm2tbQeXYQGPFMJ5vEbgyTPtFIia9zf9JHJoGt
O7PJ+9VYgtjj6elkyt85aGloMeMKPdmOmWh7GSs2LPBuqAQKcaGqOu+7M/u8g0g4qWJGH9u7F96H
mtIxB1W8AJKWQ4qKK+nbfM0YSpl50ApHPMWN6WTzqi1l53dxre3ywrVS+IBd68ZIc7ts4vu1az2J
UZ/GLTGvcdKZO8eSkYMFY9CDyCKHMxwaY8qrFRqnxP5ek6WnHGfiOrLYL4y8rQ6RptbLWea2wq6V
Fk4skYbDKmFfzuM8dxO/0z05nNQOS+fToqls3nPXYZZRCGB0FAP8jRhnC361ENm0yxc7tw9mVSpO
aJBCqDzo3WTTZGg84sRBShq9fgXtXCEBjgqADn3XeYZ6TJo5w+ttt47zUoy6hyEB0sgtdlMXfv/k
5HM4W710H8tIFcuLrYCVum1Mk7vl6NQKonOv0+Nb6UZDvltI9rODHjuGsW2qSJUX15maPQ6qJaYP
kdkZ4H0jn2z3CGR85nM29Hwg+sGBnKj2i0IPP+ujy2mYo6TcF+yYmBQGxJfFyvJkbnwa5oAXuJWc
ydvaMKbhBJ1e0UPX65mCLPXQWk+s67g9qAlBk3sTRlCGKkoD/FKJtJUnQgoVbWeWaZw/N5mHMJzY
95R0RYUrwLLn13bULX4kLb2yLDu2d12dFspezSqhB+VgKvPAti2E6au4K03MDobA2SjcstnEOpbu
zE3iD3YY5ZwYTExXENvp8Ix5OQRymaKPqGHu52JGzIK+0q1NFyXuiZgFtt4xgb0YLVr7cLlh70wz
Lg0Gynp91DI2kCspCpINdHvGsafPbbpitN13WA7Gxp9daex6hDg32XR5EipohsFoZ8WDEc+StbuY
8Q4tb3Q7Qfal+bxo1aYdmyrxTcDeiAotuz14TckHpXLZXqXdVL3aILb1jSOJPZgKfWwpW/AZVbU+
UWyNcpfDVmflGipplooiwbnbetJynjpOWq6KnDWFp1g3w2Iq5X3mdO6udYCMT1Ip9qzEmpwcu7Hu
qrbUyr052KjskYJXmP2Aj6qbPjKKq5L++b07U7XuCpvMTBA+AiJPAd604tNgEli0ddzvojZTj5QU
qGuqrDWelNhcUExMQ6QFgm3BfEwZA6gPlVnqyTqe6/nTnTVjJyqe0GCaBsDjqVru3DZT0muzWqJd
p8LHiYbUfvZcRe51Yl+uk7Ga3i29n8+tieSlKKfsaBlD5EuL7o8tF9J4hkFRw6mYzKC3eDMpcQ7X
k9JObG4d1iqvUax95tTVVkcTeEMRh3/UGOwtG6HFxzYVW7JFbBn2pY3TIS3jLftP8uTwpWxsZ5w2
wtJyqD9jFhSmHDb5Mot1V+T6Wo4NvzvYWa2B94/HlaNcyQ4MB3vwoxMogCrW74y0ovIy5kq/FbLI
9m3auGc39qJHw+uzg9Et+BW7uJU+Q3r61nNj3VRiGZVbMoE4JzhJI04Ni7JaPkGHjocXrBNTCV6x
iGvcygZm8qn2lPxmcTpN8Qu3jT/z2uURL1TpInjPIk4OvESy2fbz2PB9llH9NtvmdWoP/dpWZvOu
4xS+xwynvo1T1qjBQiLoulcHEzvB5dkb8BhXmWne1Bx/m3EoYLq7JLx2nFwHobeGci8NI3YJ4DDz
rZspVaBM4xLWhM+u7dJyCQzIOwkI1VLXdV9w6g6zVexpmI7HohfeZrL16ZtR4mrtanzAMJmSMozy
snsgyWLqfbVpgQ1qvfvalBjlotx1CLkv8QEY6TtOuQanlmL72TInZ1NDRk8RQ2xJq9gL/vmxumnK
Gu7sbJCiVnjXaa4bG92Y+TSS8kNJqu9NHTubcVLJL26i7Dk2NWPNnl6fsJV3G7uQ0acDkO1YNMoc
tuRUBLFZ41tk61WCVi+yszYYI9P4Hvr8oIq1nPs51MvsLW3y6bR4YLooKDxnY7fL4I+pOezAKecb
ipNhxd7jbc2hUoPCnZaVq4z3CFsfqLYJlhFq8diChNppmU3HQNYcZcocB1Zj+3OHdr/NXm1POr4H
DxlhfuY3Mto3M9kk42UFdHr+YSkX8z8xao9izlB4TtJaLSa69sHBLkwKuLEarfYbZP+d5SR+68h4
FYs0CW14NuvSmB/0HkNGhwYxGx+bFgfqqJWRP0yR/eyMZXvQispcm1Xb3SlsRN8KpcKBWEf4rwXu
tLLL0p0tjHsd8DH3B+GcS8505nP1cttbC/jOPlEeItfAjGst+LQL3KMglpQr7tLeFdkOZEmTyh2q
nv2idcs92cV3nQYO2Is1LzDNeu1Wl8okm66VKtqNS76xGfquADJ8p7jYR4r+Tv/jcVS5TNnyLknr
W1k7zx0VTygx1Xfqc8wP8LoKSlnL+x8NDBCl2t1Whecn3fitdrW3KvFuyLIgXVsjSyLC4xib5wx5
ibV8CKGcM827TpYp4NIUsBUGrVIRGW8z0M16PzdfUxLgao7b3pr2UO8fSvMtS+bVtOS3XPD9yH1a
POfZqca3rFMx98hvPHzrBjtK1LJ56hrsg5u5Oo7R+Jwl0ymt09upFfiiaHY3Kl4tkwikmSCP6Log
KqYrfcV67djuYh2Knxro3rXsXjS3PQjl08uq1VScY2deJeLTKN2goOReK6W9bbVj2zgrxXP2SvRO
JHVD6IpjgXeQyrBu52YjGuOOyuqaou3Q9thHTZc+sZqcuEPh25uMlUXWRV4oa9lFew1BQ8gTe5g7
5SEv0/PcaK8VqRTxhCscsPsq7shzLbxjZuhrrD5+3OevaU17szLrYmOZaeHr3rB3EuXc2u0tUUV7
dnX28d5lLpxy6RfQMEp9p0rt5GrxY1PPL22GTkWVzVWGN2uS3qPbmtfNYicMSXBr9x6U5bErXu1I
fU0mndQ173kkZqNnz7I8Ng8NZvVAXpSr+1FGrlDBYqv61UDgpKh35ODguLwSYxPa/Yud3FWasRIN
rsD5rE7Fmn7ealk2s1rzCGzGylib6XNOWjMpbOTWkawtLs7RAiTP7O6j1gyk6nw3jG5dwjdv9YNL
PIkAN510EZ/WXWSmflSNq0vFE3uvpcrlzyTq2V7Z9msty2CknwFpMKiTy7i79uUiz12HJr4+F0BD
FhPsy9yWfpN/VtQgtGquhjbmNqrsxaCt1brAxX83ksetGeeO+iNv3qZm3Yn7wXkSys4d8jvD0a/Y
CoJF/5B6cgd751lXWcRJCZWD8idvaoLLo03cfKZG7KeZNfjY/0iLdIcgyvuIpsKjMfL+xrza5kJJ
Q5GbEeayHICI+d4UeDO7Fq/+DFjNE3KnZPXtqG/HeQjl5IU6OI68g7NNasvElXVQMJx6D3nKSRFl
pxlXoDPGDh4/Um4UmAC1Uuy0pubWMPsDjkfNrC/U7tav1WWt9nttaNfOUq21PAujzEMfkz04Elee
tzMT77tXxvP2koaDz85a3sq89iPbErd2F40PNof2idt0GGtHJA7xECGLyqh03Q5YvKHlPIGzyK5S
6pfCEE95tLYMcauNcO57L5SxvteRMehyCGv7e1zhlJRrCvOgSarQUgnUkdl1Pu20Wd/Y07w1+/M8
FJd97ZL1tuL+FGgDSJG5uJ3jONRcgl+6AULLlB7MixOu73Y5PAVuLat5GRPCWZJVi2l36RFasJXU
aRWObU4ATa3ftAOuUa4GXuts1LpTVx6p88LTt+ZFe87Brxr17dDZoLE04TdWz3V+fpAJZy9PTRqb
ay6ebA8AUdg9TB0JnKQsjnv5SYcJu3d8sGitK8kzWV5vM65ULxEnmXhh3x1IyMKJBt5m1NaJYTwa
VQrG41PThyWMHVDDIr611TLQhLJOcUaKtLmH7r34i14z4obaQLHx3ig3PR2Mwsx8PdOwXjcYgesy
hfbg4hNEmz3qYs8Wu7lYl9vIuMnmezEVu5ZoSV8ZDlbJhLHHOVwu60RjYp5GXFtEaEqg/6I/q1gL
GT/7ipQ7w0XyX9j9Jiqwu4zF60T4AJbDdQcxiX5J4veEaRV6ui298ZhBqq1r+yQSIutzqftObfFM
Dlcu3yIqzX0b2Xuq/rVnL4Q9JVto29cubBaT88hQN8PESTQvB4Uuq+cxsXBabCEC8gXVJou5XjcV
nQRPguWwirVdv2ildvKaJRww9JkKo+EUIIQiA0OkAYiXKyWa8cuyUOfuomUTfOMXR7qqDVho3Uev
uEv0/qKzCceRbDzACQ5xatPkSV+VoSEvB7dzX+TGPUjLoKMkiRXvnFUUbuRllVm8jgbv3ZTlppMn
d2h9egmjwPjpVfRdi82I5d9Q9mNyAXc85iofh0FJa7yRS9KIa664idmuM3sIe+NjtjboFekb3A2x
cbXwwRqCNDq89K1715uX0CX0TNddpYW1c26z67a78XAQxyXZ1iRP2dQeUu+h2M6BGMAevQ/jgzbj
+i/qfT48d9517LYhfRz07lcdkiK+l5XF02nEOVUVKRCTCGw+PkvVfXyJvquoN4InvHblR9ma28Sp
rujkX2m2PKj9tB/bdN+xCITuXUWJcxHv39R6dZfO/ZOSUIF06V60lc9eHE6xCKWThSP/iVFuBrIr
rIVg7mreZG0fSOFsEk9szYTgx4y9IC1OcZNfgdU4CK26s/PkjZ7bucTW6QzQexqPECx1EG9D4ZzT
dn40DQ/vLYpDo0ueFo6PtKS/odndWnXxaPfLGovT1msIynCfhghwYT07N+2k32fpdEgs/ssxGZIw
w4TPcwQe4YJKMuWjQ5/GTZatrkcjH88dDqfN6BBfJZajWkafveK1XHwn3r70pfrize6h9NoPTWnQ
SM2ttUq4QHl6czPYyn1d90fbq8/qrJ+wHGxGIa9UbP4tV7Ey8jbmnAcmaSR4pXbl6K3puQW1zmkx
DdABlfybyOKQ0R9u4uGpV5W7zIpQHS3wdNCdRRKERdMqoTbG59l7y6IUh3jLDemZkmUt4Z9FBdFt
ACoDV+sPCJcPAy5UUWMk0fuCZBE81Lm3JD4vurVYPfooiLlLQ1e9q5NpnQ3mfWckd7H1JkyXRrG9
k/2wqXTjSAOKImZMz06qPSymejdb2qOB7Td0ssQnFePV5RvVG3OXt8ZViffUG6hBovFa9BY1XUE5
0RS3ujPlqwL1KgpRC6AEGZu8PxC1hRKCNNsTiffAVQuyQbqRAJAncfC4snM3q2IB6q19SU39FANJ
avr9ZNCZtWD2UIUcs/J5qThFZ9ISzIJHCXKBNIfzAEKkmhROkWmCL2K8efF8yFLtNgUO4vTdnZDY
JhYJgUuEHhinB5NckuNQEZaWxvYrbdJnhNL3ea4/x1N0GnuT1j87jheZD5ptv8upvy5d0BFWj+Gd
hvvSHuda81vPvJLJeM0nv9G6fqN6E6dKurq4QmxuKkL1TmnuQM3qlpeLW1gtjQ1y9/Oo9Os+q6+m
AZdZH69z8TxxsArd2KZ5euNpJGa2MESilFmWPvS+jOPTQCZEd4lN05t62unk39AXq+yzIc12xQCq
fTDBdaVDc1LS7NQRDrIAxAHNDR98CgrleyWIHFuasAKUYG8LspzKKbkZjWlXD9nLqFrXVvGqtxMG
63GTj/NBLF0QJfA2OjAnKThUk2O9PDr2PediYIzi6DRlaOSer3bmpk7yq2o8lUlzlgzg6RVu8gj8
kUJo4HQZDDU+Hqk1pztXOHEDcKQm98QSRN/V5nUNDCjFuV9xJekK22fwE07OfJrNGNN7SaVq8Jj3
zra2FZSFTnnA/YRFvPBhqgVJ1J/aftynnUXNPq3tQcF8RItmflOb5eS53d2sgOy6IC3U5sTtmuaY
F0zqTPuTJnfq+HHCZu+iaxbLQ2/JaxjjO7Xow7JS75cl3ZXx9Fk6e0eJwlqinFTcrS2dvZV4/twz
i8qah9LFK1/SpPEnvfog2zG0hvrJ601OkmGfDRjoczBNMkeBZny2zbwxOFr0ZtcovY9Yv1zZbBd9
l4QVaYclOZwzUYWxsTNbBEyO6k9j5lfEO2C2XtlOtHFH8eLU3RUupWDsAI+lAdfbyZJhIT6Y2wTo
C/a9LW+IofLVVgQzeJY5Is+TK30KHCcfixMpl37H/WnQCorWK5G166LPfBWAxzjb5BDJYwIcIsvd
oEM+uUD5cpb5uzTM3aXrqVXPTvaceJTYWrqhIet36nUp1jPK86U3UGcjeIS2lWyiofSLWvp6Za1r
duWZJT+kQFskaeoL1bf73W0XWHTNzcQRoUFUT4Afce1a55ZKxKhiv5QDOYc9b7z0W26XGuBKNaqu
Iy06GU4Stl44JfCQ+L1VoDm1lW6GpjjQZDnZg3UceBVPAPRR4YsgC4/yZt+Y6ibKRrKglc04EwuN
3MAaKLDqhhmqtkpm+rcLl2+ZQzSO02EtzR4Yt/rZp6pfcy2rOss3MtqefbFWJVwcUGiQhlaTx1C0
bFc9+Qgsm11tbt3lJnOIGf6e5N/oOFIgnzUHG7J5Spwtdx3uijtBI3Y2t21/VVMJwj7IXHT7ngiK
sQ4SpHu1hyZj9uD0BHD4VpqIz3W/UYgMalNyNOdd6TLgNFvSMD9TpWAMQ2Cso4eaoFxnlQ8kj6k5
7V9XWVXFxGTgqWle8/ajofsZN+xxauQr5n3tZagm3UAygao6d92YhwXkZjXTfoHoNXHU6PFb7H1T
SZi1PhVrk7H1OzR7zE45pkW2dcudVYWaNNjtka4IUZ+70lxL9yMHOTWh81a7LQ2TKyaGBxISQkGs
EneDsxm945hcuyIJ8ti9irzpCpm639R56gM5Cml3+bKbn+GZhnUqdoVK0zWFS8lAagEASD7SNLNl
XK7V8AeMd5rtD11HO14N0xIpLkVCG0ehBJdm6TQ3S2+12NOh957agWE6QgJnfMKb0IA/iZ0ygMjB
hgKv1ekPunNDR7gUr5Fe7Ipp3DIpQI+DH99uTgk/rc1tDApJSBG8JyNrJSr1kIt0U6koXbVqXyfW
KitRsGXaauxZitwSGo2JqVWEjm4GiaSqmjjNB29vGdEuazownnrYR6B6FucayWgo5nI/ax0xudl6
NvKNhLNGwFf/420fYpt4L55prXrKbP2qtL4l3AnaTmdHOPVi0zBkbkR/cGaarmrOY+261jnLncc0
1qNVSdeqmrrqwLj2pYRXRc86fpnM+r6YWyQEQ/cK+otjvsZTkTZLu1IHZ+smxWpo9L2ZWlcqsPvA
jfoCFmVX8MjW08rwUm9jafpdiaKFUrq7nYqivbKrGqEPZpO3ObO5d3tcdKxWfdUscjIJF431pfSj
ce5DsSAnWPL8qC/OKzsIYVliLw2VwwYyA4+VWIIaFcbZaJrlkCa9GxqjV1EdEjtdadziKZZSErWi
TN/jY7sb7PiYjPE3r+KBA51IA1afLXDfCPFIyWZSXGtptOU22N1HY5c4G8spkuZ60k24dBgXPQsV
t9JTfysmPFhdLMZdmSz2w6LW9gcgLEYbXKaS2j2iIIO9ZLwODGpax65WwJv8mPKdgIFsu+TLjs7K
o4eGZQvu7dODw1eSPq6OZjCSrLd2DQJIpuZSkb+03BHLKbpJkjnIkDHMqn0z6rQQEnh4S9vQOiI/
CtycUNTbBOZbNQ771M05WlO5jowJOp5SXWexE3bucq+l85095julL94TYb57onu3e28NLfyUNsmV
Qdpy2Q/f2/xzmk2q9OE452nGz+jCulfyW5UrQU4EwaKZa9FEaybO3BzjAA3MOtbfhsy8fIG7zByf
J1hSontBg3KKZHx1CQ3OW51h8nQY5/w9XsQNA7xLy1KBxwiMxgNtmhSXG5h1r8XE2kUxfTWDBOek
FkEX90c1TtajPT+5GqAwxZmeSku+aU23bSOYjFYZoBlCKjFsTTsJndpdz+VwGtkbioFeUGtsPdd4
ojcaB1XZPNmiyhjoUJ3O9kDjTiF3jBYMT1sEmUlF8rFSqoHjyR4Dj2VieYmCJE4ECX/T4A2ybfAw
CcKOrhGrbJBbpZn3TKP90TXZf+Wm1Qx6qc96lIEXSm5tswRU2vhZkcLYNNaL5LctPiXorkmh2uIf
6VJsmKjyLl22K++kGOV6mQYfam9gWP1Ra8wzgoP/JO08lhxHlqz9KmP/HmbQYjEbEgBF6srMUhtY
iS5orfH086HutWkS5E/crulttaUzAhEeLo6fsw374G7Mw30lUxyXVfT7gi3O0Alo9nrE4VoF5xLA
ZKmW9jBWHiUhpgNubIzu+5SKm2os6LlNaJqGEAcjqOPzphf8lQxmO/8rIMt9m8cHKw3uZTH7QuX0
0QyDbVZSKaxoJbUR9VbtKQuTOVGfjk2uIGJevih6hjfS3VAedh4UOR2lK4OkyoiEQ+i/sVnA8cWn
EYoMLY3vpJSmCyTkv6hBz+M2zU8dLHMSxo6edC/T4A+HoKQDyav+oY9riEWVr5RBjpZcwA1tmW8F
l5GygPYuBiVNSfiDQH8JvaFsg4zWviALbuTL7Zsux97nwdDqYwMc/jGkJuZMhaS9+GKqfZmi0N/R
2Js7L1sT3RZwQ9H9CLvZyAxJ80Ly9eRNef+1aULrWaiM6E2IZNMOoiSn3jvs6LF39LUUXnqm6ASP
MlynSOM2Tdiwboy+1x5tsnByMlF+zEM8oeY3FH6UaYi3ltky24XIrN2Jiur4fRL68Jclw6Na1urG
MnqiblX+3NObnvXQ0Se0IOFT6MfIeadvEl8lU4C1UNmQAsFkHOFG+5nhW4HnTOyYVhfH4dmAMPQ4
WLBoGXXl3UeV3u5NhWJYMuBSPOEDmieM0TRKtRvL/r3MIsRBdCa2N17m0RLQSQ0l6O63Sp/CVpUG
P3qNoT8/ST+lsucdtLLvoIeoiAV99QkJxG4nT229GzsUIXs/eYWCFirjoIaedgzSA9rljAelScsY
Ywn2y5eKb4YySkfN9MZvlpaHm3bowTn56V+tjLqkannfFb2qdmmvKS+VqlrPZQLLl6C0v6QYEMpk
zaSIWSFR1q6NmUUVeJrSi+/5mJsQVeu/oDajccChhG0bMjBgWeMLP9mjPhH6T5IatzugKgr4m+or
nSvwGX7Lq05pGdGcuhWPeQ1TqSEPdMxBvOROWCfyQxlBFD5NEVG9FhqMgglV5ADRomAVyZYdEKS5
YZz/0jyvcBLJT2zda3/6OZhpNzHK94JETgv96VmE7xTX1FSmnXvkPI2v0b4QUsaF5UjxDwYgowej
UJ5FnWi+hOz6MRehxjQ7otfO7O9oa1UuzMVkuiZMaVqM3r1ehpTl1OIDEWTrCCWIojBtX+n3w94k
RwhwilOwS6I58xHGikqLBF2wFuiPk8ZpH8yET9KrkavrCH175RxpGcGXwgoMyK319DXRptKVfFk+
9pPRiq5QtoZtDLUCMJI+zIYcSrGn0sqf0OdhqrLRm/QLrOevAuofhD4ItOw06Bm5U/kn+jSCmzRJ
zhidmjmC3KuPUTFBNSlWk6O1kEG2IVF32Vje1u+zkhqyAQ023J5WaQ682jwXfD4N3EjYdNpxbBmP
2GtFOL0QQ8DametlF99pzQD7pholY+5KYaa8U0PMhtShlJVn+Ee1NGCyDH2kv1wvCyOyFLEHOAIo
JIlkYjqFwSIvlKatFsK6uQnN3hhnCThmTomG9bpUf0ZZN0oPalKO5UM5aSpAVUI04WMNxiZ6Hyf+
n6Mox+BYNx3kh/7RVAJa+DSpewLjNGzk+EWPxMDam50V0MYVaFDlZG/NoDyBtxoapxLHWH0yWghn
tpWixK0L3KM1H9U0lsPXJM37lCywK4CcUVzDQZR5NR6zHCDvDtQnEI9YFSkSKB0CHU1qTp/qpqml
DQWuaTgCBykqNxOZLHREqdbuczEVj4msiMI2SPvqewKOYxtZ4S8EykSkRcxIhnNZqZ4oXKD0IesC
s5awpMLE4z/UkJUSOwRTuNE1Yq06msi3AsSLEF4VX0XQXMgTZGG2ESsx/Oo3WfxCfJIdDTXtNrhe
WJgzTdsltRrvopD236jCWDokmuDo7Fy9gUGDvaziEvLANIdhcvBLV1B8GM4T2NvIAcedZFryvWxO
1MuZ/SXiqjIQAonBqcs1+XkyU9plqVy4eqPEv4xgUPataCq27gPX5SXqUvrQ5vhXO0hds+mypvnQ
EI6+mHVC5Fn443E0KTHmMEKQ2Au59CkWs+AgKQEBLyc5dsQmC1VnQjrvQYq7wQb5pVKeDv3MqVRa
7dTPmgQV2BiOiY2SkNJF5GbvbYQMN/SXEBUnmb5JY3I7I5zqzeAF4BxB5wFPK36OeVJRiovVN48x
1ucpyn7IVag5DOPi6hPeaxDCzM+LvDx61pvZpg8rmolV8qEzJJpZVX8c/Brt1RjwsBokUFYn/XdL
p5ij6THU2PjArV8QxgSeIj2mKpSoviCrT2lWMfWBE92LAWzFnjl1rmXqtOlD/YuvWJNjpg2FWVyT
TcuJJ9ry0+dB8RQiXtBItMkm0wkqoFVVpn+MiwHik0gMPycWMhJam721JAwbzSP2D3V+XNeVP9tJ
rN+EgsKw2TBsGVTxs5AaDQW9imsKErtHI7IP030wUuIspBZidyO0M8LnToyOqlRG9H7yCRZOH7p6
udE1e2TM5Zc3NdIupxxbKAA6q8HTyMyhjZ8SD0B67AGNBkDgfWpSIXzlMO60cX76mkjcZkES0Om0
vvXq+KbnvCJSHo5HH+SrW6ZFR4Aw/BBST0YjhCS/VCBX1VsiddJ9FqrxxRncNx2eYdBngRod6iGc
PnuJDB12D5jl46g1iGsGmrKLcQm2ElNRm5oXc4w/miWhTSGN763Z+y9CHqooJyjU82MrOs6ook7x
7xEew+fkcIWqsvfZy1oGEkvpi5Ir76qaxNusgmdcBR/QRMXPirbHttcCRkQG9WVI0/5QZ4H6XZek
al97qfkDxR0/pHJZBPfCYLw1XdD9EgHqQ6ELNwS5fCZufSstnmKTVm4qt4AWpmqAnN+jbFT1nraD
7uCXEVUwSEyiTpcdefZSidWPftKkB2XmWDWVDsy/2IrGC8i+8CdYqW8p6RXJvxk0v+B/7x/GcIgh
EQ1btwYnuNES9VUQoCndgi+GcTavwbYBskY2y+7p4m1NvUNBMNCY75YmCoISkBBb0DW664klsuBW
ajSnrNEy2QuiQV7Kw/sx8P3OP/R+z7GMdL/4TLkqgyQ7hqhgzJ7NUYenHKC07HfqszdCiFDl8jf0
JWGAr8F4bltfh32W3pcZvCRCSCeYWfjsLmomiBky2UzsiK7CDtUeaQ7sRPlg6i2suCgMtNskU2gY
lM/F1LF/fvMhl2cu/2kwyJ6kmmoU9DTfm0YSD4KaF/eN2pcvqtQkrpJkw06pwQOMclIcddGTNlIV
DZsKWK7tCQXiC4kGqMAUfgpD02/FMkm2hlc8SdM4OGagPjTwzG59tbScJGnEQzhGhZu1UgEssaFM
HkvZj45UfwPW72lqYaOQCeKPTGuO295Ls41OCcGWMpDxuKkHrQW17ekwcZmTPUYpIVwQ6HulKt+C
0DyaY1K/xUUWO1FegiKaqtFtRyHcRID2P02jR8UL4tpfXgbVtQBNt52MPdINqQ9Np1bPFeBR/N42
HN8ihUE0EftfKunnvjKVb7wS2jMZtuzqgTrcS03A2HgUZnuvBMC61Yo4812uZnIEpUQuVpooBRZw
uMYS1VVFIow1co8WUDeH0AEpS94hvqe0BAOIYUgHr+4g8k4qOh/Ifqlors91lF4PYQb2R26UKR+F
GAw8Dg+trCwfIRTN9M+jgcgJZzohplM8gcZGSGlvHwuV/iAQRRBrAFP5SbPh0zA0MYCViDL5WANA
HoOcFmyegiribuX6jzE0RriBVEDB+KTXZNLv8kIRN2Om+OouiizjV5or0HKPIm11pUVFlCmNY6nU
Mb0DXhRDKBDgieVoO0nSrzaZ+VYZKIGsH63ApqGARP3GCza9V3wfupZfo+Z+uRnMHOUFbxTTRz2k
TiK11YMZepC8Dy1DA6PJES8DC5hDUQrV69C25UeK2O1WIqjdqqPVQ+fhgbYZBIl0W+qVh7qwfpit
yMsahfkh7Xywx50s/6UZknpMgEJ3MHl76YPOpXothZJCaEsJoS6bb0VA6KCI1VNtDveBPLxLQvge
Inv/BckD70dgyEBWU0lgssNTrS1av8UejWFSlyxoYU0eKLKiBJ3P/RitRpLBEg5DH45vgpJXT/CX
x67h+TXMhZ78hhYZCi+W5Gro2Re69ipM0S+qYKyoUV+mwvxR1jw0fv9MNTt2aaHKPWmDD6RKSibA
Cnkghj/Jb9GR8fJao0pOsvidzpfytc4hYTf8PH4S6W1uYpjaGfg1facZvcpte1/7VJS1d6hKgWy6
84KPRSPWLY+hALmwkUSxiJNRu31emyB34VE3ypi0B4hyL1jqB7mekfjwWR74QeTgo1mo6srM4W9W
iMvJLgueM3Oe7dIWRGeWVSY+XRjPbrf6brAlO3ui7hK/+zt0fnpXciInCI7tXb33v59Mv/17zOy/
sjZ9BirS1P/9/+Tl+Oi/hsr+Nr2Yu9WNVIFFGvKNAiGy+HE2nh+nT4PPpu/73UzxWt3V5cbaIr9i
+1tuk+/fE5T0d+UKecUFBcrytzCAdzrg7ClWZzApicxoU9lTpm6SHoAWFZqyGTkqj/GEzo+PgGkn
HmrjIFtr8/uzgVvfYTF6WjSeqGgQ1TvMteKwXVT6QoZVbNH14ZvLHgRO5O39v7b98E6buqrooAiX
rC8xuCkYEofMGZpjxTxcIq8y2l1b1KmJmSDhZGw8a8S40JkWctQd4hm7dKeL5rZyJidBlTxpaMPI
K/Px819cbqOlMMqtIxlmoXh2btGySGUgcvBsosPQnqxc3nlGbezFNFQ2OXM+zu1NXM6Oz+fm1N5i
MJJAQZVQCPRsmXSk1GDshegxin7ctiLNf+bWshZ8B0MoZEbHuKBdOo092ZabvvhH4VE9gPjVn6wd
WC3wCBv1g/lorY2uryxxyWUzjlaejzpXo3b0o/9tsvWtd7BGGw/vQvd8R0n2P+AkWrO6cA51Sf5R
DFgFkuyq28ye+l+Cw6g5lAMTiF7gU62NhMYaocUFbwxflEF9WDx1VWLkdSmoWpud6AsVXknb9A60
odHkwpil/vItfgQamkA6KeZv0jdvfA0+EKVylL1/zUj/fyduL/gWlj9i8b1FsREMPfBDvEHvqFtp
U2mHdBdu80Nu6/lBsFe1UC+9AVw5mq7Bxmowbj/PGZ9e1cozY9RBWHY+buiXx/v+oXCnPc+6bWQ7
sq2NsMofcHlZz20u3MOUN3nO7fJQXJZpIcL0IPq25zOUtEb0dWVDz00t/EIh6iZSGZYHORK94w/D
T4A5trpBIQXFDIC3q2tb28+FYzBCpHKiRMCg4ASpBDhLs1ecwlUTOi+3YlkK/BWLT5ZMnZBnCtuH
lE1+l9LdOtS7bm++0hYsA2TWNkzd7tcIJpa8PgpYeuXE6uKjAYhBNTJhJ9XdcF+jqty7sqvujcPt
1S2JH6Cx0uCOYRRegw5B+c07c/J0iKkch5bH4qiLHTOGriq/ceWOxziA36QW17zckjZjaW9xQNIs
pzhas6zoAHfVV9rfcKr09niIXz3n9tKkiw+HuCQr4unVJdm0loQjkVpKQkWQiDdHmpf87yPyKrYA
V4+k34l2tV1nzLlwpwuTi/gmpPwlSkzA2WiavKRhv4Upyt9IxtrSLl782Y5KpDSTeqM9vDj2WVYL
xPiexZlEidAOHaVwQriAZqqtiC7Byh24uqwTcws/Oait0Q9J6/E6AIILxDb+WOhh+9XKw++3P9qK
pWWcHKRRLwcRG1jkT3AB2FYfbsV0jbL64nLN26eRAuKLJWaLF+tJxCrwpbT37CrOHkaPWesq17dd
DXKSNg5Yh3GC9T20foxxoK4pSVy4Y4zD9WeCdKAfrqrzsT25cmHaG20RzbHTMTP3QepGPzWXGrzD
xIiTglXbgGFsdqDf1p67y8t+bnne/BPLMXO2UaqbVFmP5kti7TprJ9mgUIgxwBpTcdpJx8lpdsFx
jbHpgjAMNVwWDZupqsw3EaaMM9OJYsZxgLaNbSuv1ivD4HANOHgdZMy28f1oZ464XyMcuuCZWRpd
3MZB0sbGKzGaHKzPBcLjYgtNHsI53Px1FYtrR/d0iYvUAjk5QyxbnvZ/MeGFjpXtS4GyzWaeUofQ
Ej2L3CW9B7t7+9JcplWL3V0cqbFOqeFJLHQW0GAawDWfxy8zJSDcYHtPXDtHl078/GMuztEUWXqU
jZhTd8DLnWEvfZ3F49FfWldAmXftLCRfLG3xDpZep9cZInZ2406u5iZoMugHiP5c1f3NCfrp9lZe
v5x/n9PF+yT48AeEKR+xjVFZbah9QvVLiwyI0f62JeXaebEk/hMR0phlO86vhGBms8BAgFNVGX0q
rXsLWMKGfhGxt1XsdJ9Zw1EX0Po00POmfBwfTcHbi6a1a3txggNj/MtSuK/UPGUhsPXqC+QF3rYu
FEQyGshyLYCWrWhHYH+7kRbkENvU8h5zhvdlGXlMsdwlhS/RS+/1/Wiowzu1i+YedUZjxa1f21Zm
l+ewFxkC6/denHgeP9N9SFVC3HpiMNEDlC2SxS149uOoTCtFhnnflifm1NbixDBupDVIJnJi+shH
MFseH5tBUP5x4GTREPl7RYuDEkFyAhUAX89qsrdBCrai/NoPhSP71YHy3Z/ccLZNAgU4v1zq4sVq
xgqIpqfPD37+UXRih5mOflM5wi5162azmqfMrvFiE/+2t3yHc8qUms7oAPYgUrMjSsGvpd05yiw8
1FEmdW/fhqsu7GSB2uKBKKZpbBX1d0Sj8BoGrha9oCHtkHLTbqFJsWbw2mN4anDegZMjOY6ZBnnR
DIr4Eb1pbuHS2rOVRxSBkmg7aw/J9rhHoTP9Lj7eXuvVi3+yt4uHIgxFnXcCy0Ys2SgD7ASm24lW
7dtmLgt/nJXTFS4cDCVWvTdqthS+n62bf8jexm+g8KCMjWQn3A3b0R55/AmHSfbzJ4qiAH82a4Tp
V66jRBiu6BayOlDLLVbLSBSlVYsMLdbU/mgwKdfM0n231zrf6cVxhYVHM+Yw30LkZv73k49pigLg
pnHyYFGKXGXQHoHCfOCVOgSGuLtt6srXOzO1uPi5Dq5ACzAVNdln3UrAHHbJd6U0V1zmZfoiQxml
o4tmEDXJ5m9yzpM1xaM4DAXtKqq2grJlhM6gUGBtaxshywGSEeqV6/n0ZV0Gq7OczsxwSsVNXxSq
QYulvd5itXHBj+8Uu0cp2G7f6wEA8S6HmHt0ZYA64OwcIAbiJ8v+x671908wlPljwpK9LA11KMAJ
0IbwMNLz3+RQh0GzkD7TlYqA2w3lfSJK5UpMc/FVFzYX/tXXINXqPZYNgdTXoPgYip+8XFmTO1nS
UyryfBVEmv1cB9oACycXZbCQZbFFQCrUG8NqHrwY+QVdOIZF/dD2qmu24+fM55FP2pVwY84Iz27I
bBp0mGGiiqFZS3U/KbIsIEEmtBYardCeGVlXSgk8OpW5vKqRNWTVm2k7Fm2z8nZd3E3Y9qAKhqFX
s7TfJHnndzNM4dySGUrtGdbbdClymaPVHmntgV5V2rVS8TVzZBgq8gyQ10Cid+4KtKxtxRy0G4TD
1aaLBtW10DXdCiJTk6CQ23/qDljdqbnFwRlgI5PHmMaOkHRKty2nWSu5IHG3bA2oabHi1C/PKeYY
hSFeZEYez3C+OkVW5HBKPZJHSNJiCL0n7bsO3P62j7sg/uWgnpmZf8aJ79Fio04B4s51PImycOgA
wDFtSLX/97mgj3aItrHbf/ceVxPVi6BfluA9QtdD0yQIQvWFj4V5Qo4aBfOQECLtQJntpaWtMZfC
k/G9RGJ3vTJ7zSYOzzSoCBiU+hZLTiPIl7qYRAM4dLuDY0SxfYqX8NNUL7hfdAj+aJmnJhevFuQt
iaT6mKyP5s4igidzmx08g1X/mXe/cjfwABwS1eSxJB89/6xpM6ijkHA0KzEIWkcvTAh0WkUpwF4k
ZuMTzDIasHKYLgIAPuap0YXTE+A2ycfap9I//CWYrxXo3pXTeuXTcdVFw9QVqHhJMM6XJTV1YQYe
Fuaqs7xlOBR8BqP029aeyxlGfr9aW7yyk2cmF6el9uUmLNBO55kc3LmlarWvCdIzlSO7g3fv/1S2
zYO/zsh9ZTPP7C6OjIQqQx0KjKg1NjDK42AzDsuoB81btEJccKdMANgr23uR7suMmekqKaEyE5/r
i7V66jiGZcFaS6RoJBvcKkg6igu6y6DNmibH7C8X75RGkoP3sShLm5p8/i1loC0Q53AnDM8EFf5z
0h+72PoKUn4bwYQkACcvesX5gyXqskyD1iIQQC3v3CoyZHEDx/N8+a0fsuMf4QJB6h4JBeCGK/sp
z0s4X6IiyrxM2lz/oym88G5+bEJImpA6zgoSkl1DGHlAtAiOSnrylWPt5sufPUzFphyiDV0hOxbR
sN9OnbPqgq78FlYLpIr7oyIRtbg6hK25B9+Bh4IGdM/+vt4xxfzW/FJdBinXK3KXN1WRVUk0RZla
oEYz5XyfB9XqdbUk9em3wRsvi1PuAnvaMSTiIhborjX4Lm8LDRvUnnURcl90sBarU6WgibQEc5CY
bU3ryRS+3z44awYWVyPpQN8LumnZbTptW0BaefTttoXLyilP+ukaFje+pXaURrUxb5nkCpvyWEOw
aG4ovv2uZTL4i7jmH9SKF2YXhzQCph9AjjbfCJ7gJyXdMjscUrIFw2UzIaIc+3vF6fwtII417zr/
7cUFgdJOROBRtSSgTItdHaOgJEdmTrGW3rRRdXRoAINMPip9hib0l5UNvmbNEGWTRIOOm7bspehg
FSGeIPSfW1Igf2A4SMrj3AaeRZ2n4KjoW9XN7dBO3td8wW+5sOVSSYtn9TJJIuNZnFCmHoGB+xjv
t+oRVKcI8KB3ksk1AruCXGiT2OMWtBy7/hgemcLYCagw7LxXJoj2yTGDGwF6li3il+CR/6Pu8WVl
hpNgKorKbZ2FhJa1uxZyG3J7XMT8yyZkXWdhYflV2CVO+31tQ1atLY67LGSQqMlYm99ypmJ/nznl
0QB7kXxda7Je9qsXa1ucctMLjaFRfru/4gAoix6BelAeILVxUrffpyvu4trqCK2RdJulREEDLU72
VHPi0xGHlP7qHQhQ0XLfBLZ8GD/nz837ms71lRIChOUn5hab6aVwWUOKRyqyyX+J27mwFjpiv4nv
4+fpr/8gor3ynJwZXOxnB3lZBWPkbLCzi2fogvcIEgFvG97/uS4CcayCiqJpEfShpLh8tLVBisml
8YxyyrRv/p57h9uu4TIWOTcwr/YkCwqyqYfcqOf52EFR97sHz3D3bvUUXnlF+E4qcgT0qREWXNhR
oVMvOzmasTCdLXMq5JY2NVQE9KqmrwwVkCjbt5e2ZnJ+qE+WFmtN3cCmbNkFdHpN/Lmo328bmE/y
wrGdrWnh2ASmfeICbJ3tJ5/06l2jai2Nm9s2rp7v041bXqcE2tqp+/fGTTZT+PPDGG7HzyDE0OKg
lrGq/3UlhDlb2OJOWcPU9IHCwiDi6zaFO9zNecbgJICUZvWPNaTUZRdzPuYnp2Nxp8II4vtuXuSM
7mOiPnCzT6VdHgjQJnvt6V1+Nq4RPQ1ZU+durUKB4fxcSJ6WGZ7sGVCu6s8ApCuUXatHVek+3f50
a3YWgSDKw74Wy4JhSw1zxsIoxEfBKlLmj6y1oz5/kNOT+HtJsJqrJBMWGlmL2L4VhATyXv5sBKkm
47ZtcCcEzJio/nD0aqaQb69szdziMldMpcn1xA7SPISW/0UzP8Onc5fkH/6xHSA7VEdIlEwZJZXz
L1UFRtuknmnYoUGMkIb26NU7ZmG2UySt1S2XxUO20CJloWqgzs/WMiBTmbP2TNmXURKAKccAJST/
5TfjYfBVsKXKvQybfQZjHpQCez0EzUAko4jTNip/5DlDOJr6oYCjMLUy9/YmLN0Y7QTap3PujwrZ
HKacb4JqjmkjBIlqC6bx0FjCUSjf/8CCxPWzoGeHWX3xOaUpNRhAkSV7LFRm+BjORve718Yptm8b
ugj0f6/lxNJiLRnfup0aQ7bVB6HdBM/6Fm4c54f2Eu+gb/0MPvmfi9myffIc984CkTLdxfPtm/hu
uk6yarci85LbGJcNoSO43g7+yszs15Y4b9b5VaQRRP0JAKSlUYKaH9yTVwfxCMY+B5ZYOrP0NnCs
J/N+dBUndH131XFeORz4TYtLzyGh5r24+CoqrYoW1kwxPrSO5kr7dCs9Kjs6J6m97/drufSaucVJ
6QOmaYC0MtVidIcRQg1tTVb5IlzliJytaHFEAh2yekZnFduEFc/cebuCkhOapYKrwMnkkKO4a+Dy
S0dNFVaiEWSiSCMhdnP+yUZFVGETikxbyOVqOxpS+1bKTBa2eTv986tGis5Nk3l8QEctvlfceZM6
we5vK74InRNTck7Z8TDcvmdXF3RiZfGZylowyylTDHuQIH3ZZWXDDGIAcb+0E2WmY25bu6ikz5/s
dFGL/VPSNtVEeFIZ/JjcyU4dNFqqp/YD3P47fwcZJ8VlCCAZcxM3wbBZA15dO5Sn5ud/P7lxTSQz
GkR+a3uVCLliIUT3vjGFKw/E1T01ZydizN9Onv/9xApQujTMWgFuCPiSxxZqV7i5BL9zVjbziv8A
7fi3nYW/iuBdCqA0nQNyxY2N17llb943jupq9Xu1HpjPH2fhr87sLaKhIlbCqsqI9ebaCzl46oBM
/zAVoANEqvRIqnbRZmWNazYXkRHNiYT5L7KaqKJtLzuZ69meqz8x12anFCHWwqOLIHo+obqMxIqm
8oKC0D7/eGVYG/3oMw3duYqb3A+E0UDzIBB35o3N4ZWw1+pyy8Tqt0mNFh14ItTpl+/OSH0HarcB
4KHbHDJ3BjfDi776vF2k20s7i++nhylVZLme7ZjHuY0V2MWd+Sq78h7ivpWQ9jJIYh9PFrXYR6Wa
YK6Ic8uOGW82k/Ie+vJtMJMy6aXdesmWUGV/+7BcxprUEGSMUjDXiJkXHlNu6pbTicekx/oV4uYf
I+wiMFuUTMl1h9u2rt1xgkAq1hTJDahez4+J12h9OlXYSqNoJ6V3CUmqP8Urx/+Kv1JF2SLWVJiP
kJRFh8oPxNyXFKwAjNMZM+0UJw6EfmXfrlpRdEApQESpwiziEPq5Wd9aAUJQsjT86KrKOPB6Zys4
nytfRxXncJl+vwkFx2ItIwTrjWSQCUxmjNAKhE5CfT/Gg9vVqyWEK56RrE3G9+pUEZCmPv86weRr
vmZw+NSH9LFwwyNiJi/+s4z0pXBYdRnXVsZZt0zLJEUkKji3Vsmj2qGMYM66ofe022L4RTZMsTuC
86P4xcwOk5X2eLdq99p3O7W7WCXqWGi5hBA1Nrax8RDNgmOJEb5ZbRmuLhBbkQMp1+72wb+Y3cSL
MLv392oXb2geqOHQBFhNKBBL3+MdueNTAxB+2Atbadfbc7EBMsbvTbUGtb1y6bgIlIcV1DJnAMX5
RiMXbzZ1xHWIRc/1otAWG+MpU8J/frc18n6NShroH1KpczMtj2JtjOSSQ+W9QvyBULPmTHH25fZO
XlkNR1Sf+8Gk4jAlnJsZfRkVuAwz5QSvWB1DyWJs0qj657f7zMzidGZRYUHuwaYloagezSmrfkCU
VHz9vy1mcRYbhvq1vGUxSXA/jc2jjPCVnwcrX+bKiT9by+LsoWRdFtJ8AEbhV+h/MBihv72MNQOL
T58EQZN3WW6CQgbNpb8O9BP+xAL1bhqrFCyWI29Dn0H6V7MEzYqfzEg8tImxEn9eX8TfJhZxodXk
Vdh1hmHriidDKahDHwdHxx9t1d9WFi9gloiRriB+g3RcfzD74GfpJd9u79UVx6qBPgEQbjHMTmh0
fkMq1Db6YeJh0kLZ2oRjOXyQo1Y8mFbNzERo6OragztHJYsQ98zi4k5meso363QDkuIoP5qiVHyt
+0j5RM0secjoYUOlKnZ34LaHD/+3tS6uaeVNei1rrLWXQvFO6g31I1UDlAcby3fqfgrfbtu7ekhO
9nZxYcWezCX9zfJbqf6bPjbBMdCQjbptZT4Et/Zz/hUnqVA9laMPR59hA0lFEMYahk3Zht0OfRTY
H3r0MKwwl+zbRtc+4uISj7I86lbIR6Q2p+/h9YR9Xwna98zIkk8+/Ef2YKXIR46hvGL5qkunOECp
GLwozYvz5aatVxZMMpi25bXbrPuYDs9ArFYu3jUj1BlEkJM6RSptsbwhRakyY3zRnkbDhp1m2EDa
BwuKgpjG7Y28dkZOLS0cCQKYnpnPXw/azA1wfgheHm5buHY+Ti0snEiZGcyeQZpqh4p+H07qa81x
2DRepCFWof9Uaun9tsGrSwJyQZ5Ad4mZ/fMvBJV2VQ3zCzL03kdYvaUtc/Tjn3whiWoi/BYzsmXx
hWqrVoZeYFVREqVuEWXIk8qdsGtiJMxur+eiH0I4RpalIWOHnCrF38WRM6WhaVFx5jTkof4tgMr2
QUNh9g7NQOTR80m5y5D2ZFYmBl0zCrTPjaY4GJagrFz1a856rlbRE8djk4Od76wZozbvM+dno3uw
69sSVr++eszy/rOFAOLKDl/7jBpAFt0ENcS09sJ7BVE5mjXyNrbZCbCVlG9tbq2s59o1OzUx/4QT
11XlTD+JQmfYlTwoH2Qmg+3SLJTNVHr+yqH8neEv3SThpkbfFvCRspzNhXQAXrqM5dSO4kI2OZMP
zNgjNXNLW9+oLuNLJly7qwWxawU5+gXofENAYFq6vvhqKBeHTOppaL1CjoUUYzOVsUZhJzRTHe1F
pZ1apI/6QMDLyADrPK1rmeCDYs9rB13ddyaeVkanR5XaV6buwuBVz0YwIkMvUmYTqn5KNtKUl70H
MXZjjtu66qrQWbkF8+u43MCTZSyhnJnXCeglzxxK961jUNwWn1t3mstS7noKdO19IVuW1bmSPvep
z09GiwiAlgkaldlG0J2y9YetYiS9E451cpCTdBaYkWQHOiLh7fY6rx170E+cehp4ysXcE9O4pSHW
XPYWba49zLw9CqjVsJKpX1/f/1pZhl1oJg6ZP0wkJnnh7ZLKH7dJIuS2ZWov0Oy5RSNp73oS+/bt
1V27cSerW7qyrFSVwayx6w36uBuyEooeVev3DJA1K0tcM7WItmDbShnC5RPCM13th6QQEDJq+icm
B6sVP3LNL56uauGqrC4cDKNEnxu4Xw6MMWCKSx+GZIMIbXvnq4m4UtJfOSRLmF+u6CKqzDhiS9Vf
9ExAHATS3T/4VBQrNV2mZmQuxwryJDWDASYFG7R6dUwnBgm0JKQ9LpbpGknC1Q08sbVwUV4rIpGK
ZjmgTBPpPzujS77Jd51+hO0S+B14r4HCjmm+rE2JXD0lsg4QFPo8tJLmfz95ApSwryyrw3LKEM5f
RdfHP5Dw1r5PnqiurPL6Iv82Nf/7iak2RSvWGzklPiSw26rqf5QDKqZto0EIISD6evv7XYu7aGXO
g1QGXn8ZqCaeNwXDhLmRCd+HREp4qYspdHy98o8J8YM9+vqfZIwz6RMcN5RngTSfr9GQk7pRYw6N
SB0zZVpDHsqVc3mtJ6iBIaY3Pc8tYOXcRpYqCB2VBR7yqO/iPVwywsb7iXpi8u/578r4ky/3P5xd
15LcRpb9lQm9YxbebOzMA0wBZdpUGzbJF0Sz2YT3Cfv1e7KoGVUlKjpJjVFIQZG3M5Hm5r3H/BWR
PS1hKSQIC53KupTmXdKmxqYdYXylTnP3anVp9vDxp7tWgAP+HD1+KCcDHsXCDwRrFKtUFVUgNCO0
yZoEEkGJp0OU3dbt9AHuJO8x7CchUAq4Nq+te3VLIEtBZwtVb4BiLue36mhdDsvfLYfUhZlKMA5R
0Og8AtoKFU7TWl01ALsRwX1BTnkZxxLqcpLTGG84gMCSQAnQKOyOOvggX4uvMMYYiK15cPCF8+Pe
hPOkA0hdHfDHS9fLKrE4+znoYXu2L9sKXr6yiIYvCiiQg7KybJfGphmoM5zI4UEduQNpBh9y1uIh
Nyzellm3o8D6kwHHBaoFICTZYM4FEV4QFliVMzJDqsmk7ZPdsEcrwG62EInYW/e82jl7eyAHxa5B
80tCeQEkAOaBVIZSpk5LCfhY+W2B21EzF/7HC/haBJjSQW2KttiAar6cUrDOQri0QbsXNj86vFZa
kOFhXlMZ7ebjQNd3yqnfSwGmeHtcRlK7QQPUOMHWqGzhDYj+9mn0I5TltZvRhf/sRlU9CAJ48Y4n
7Xd1m0BJBZOIUjWuycvIxkDIDBFK3V2i1zKGMwt1a1M5NddrDT1w+kx0DU3K9GHr4VlWNAu8aMHO
cKWTZgrMKgeH0tLLG2zPgpPJXH1r4jEAFTuTAowsZlQdlCix1RFv2AwHdGLhItCBokFZRX0Q4u//
xvfD6JDtQsBTwyV8OYsQd+3zEjAId9p0n2SvuemTN7Jv1JciI3bix7eSZ75kEDZd4u+wpjHMT7/9
A6gUja7oIChq6FoxmX67FADJNZLstm52qzq9P3u60zhAmfiL36PTYcFyzY1cgbdy2T0CHRxQt3UR
/4dIBM7Ay5GLbSbpsQIXe9DvKsDgoUpxanzDUQX49toRuVDz9YoFKQRNb7zewUsF9P8yYlhEJirR
GghNiyUPnmVM7QS7UUkK92amRB3n1rxyUSMepd1BnNrAVc1c1OOkSmUcn0YYwdD2WbJTV91KO31T
3XXTfbLhtsvoark8yintBTUDwHaQsbLZXISllIhpLENpiDJ7zG2yjYPWB1uFs27Xd8ZlIGYqR7Uc
DY3IsqcIX4s8MYd9gRrN0ZJq5XaG8acc5IIRxU9RC7m2B+qAlPJYxlenF+0rAIdkiRZjmOmF9aI0
RXDXcPODuZtvKPA82/7szcVe7iucIV+pYICb+t94MtvdrUY9G2YZ8eTjjeljrwKL0gaF/xPvPjwD
YcCb5vXdqF7GZHan2KqJmkYCOGMeYBoPlIox2eIjPI+xMyEHsK2+cc4DmnUwS0gGr5I2B1UwjtlN
AoRplBt00Rrws17uw2MSlHfhQTsqsLrPtrROwxOMuLIvTwADFNYsCk2hv36WgKAn0PfpWGOQBEQg
u1CsVvS0diQvVRprvcMZ4frtj3OdHvF/hmPWbmF2wAyPRAKmSGvdm+4TxZEv+/xl3NArs/WNXfS9
RX/3b40TJw9SSiTToDldjjPtCn0pm1D0FAn2xQKMIV+aWpdsmGW0XziDpINgPiN0Y3SqIoEuL26X
y1gWjArhQBTi6j9QuqrolW51Y3jjpg7QuEfjPLuL3Cb4OOqVD4mgkBpAjRScdYsJKgqkaRLAOVwc
+ZmTCpUSlCDNOlI9ibzdyItFv/LZooknGKLEEHAAUgsC9g/JXn/vbiiuSIVoYv/YfK997vEqX5tU
AKKBggARX1OYD5jnXWTBIkE8EaNUJ3erdzqlzVYNgLl4+ngyr6QiGlS3FCjuGipAuSuSiJgmipXp
IlAI2gZIiwf5O12hyHx8yGxzgl2bTnqOYt9TiDB7mE4d1DDMjq6XbZ09oxXiwa8O91XkN4e0/4Yq
I5Bov//SQgIO2Cfyfzz2VkKbXWsaaPVIohsnAOP4+QwrHtRiRSHXA4qzET3OKK99wPOAzNanr0og
Owy6aCa3vRffY9fwesjhKM/kmffMuJK70ucrmBUA60NaZQWyaLQljkCk86JPgwv1VYBH9EO2pQf3
LyzO9cGNaCh8UZ1BlLlZ2WlTj2EIrYlwD7LnEyfeJBn0YyLf8LHb53zDzzdWKRxyKZRWVNyFKCGB
k3C5B7M8hNQ1OCOuMuoEArPpPWkbHr1iPY1URAwZFB4ZQHab7FEmQEq71oUJbsU3UUDukPQ7gxPe
Cb4cjHvekuRGY8cEPHJR0jFRGixyC3cI5HvFl3HvRXdcDegrM3gxNiaHESN1KMC3RC3KKQ+jJ9ja
XtoLjg2nWhfeJZAy2P7uFricTRZv1yxQAloqRKTnZvldCWjeNHjV/XRTOjzYJ2d47IFZzMs0SvTT
qcZ9PPZ2Maq8g2u1pel4QGegVHZwzFnlEF0VFALrKTx1faheeZ0T7cR72Mn5lRvdcZFhVwdkYa1j
NSJNOuVrZ7cO8BsKGXUMCI7Mu/ZAqXvRDpZM9EEa76o7fnVmneZigJKkoiVCZTTBxrncZD2UbeTZ
onPow2bCaXxpPjHB6TGSPFrfecW+dUkBmR9IU5QBbFCwH70qzsaoDZhOZcCpTIW6k0DrHsXn8gv8
L6nABjzHt+G+KG/gGADLsN//mnjtA86IweJNiif/ZexFWfp8bFCbld5oTWwJ4M3hxLfyhip4cu/z
1aWHqgU4Tsh2cfcgS2JGmi5KosJNm96wZFvXLoh++6mCxp6Hzhq09PVR3xSCMxgou/1CY3K9dC/D
M7dRNUTLPOgIH72OHtyMA+WWFvv7LT6syx3s6n5gBsskZ2h2LsNoIho65f6wpa8X1a0OVAoOOp7c
u32dvjDxmIO0Vhph7BJ8yvBG2kBaZxcG1Vb7tVhXZxLVExCb8BkBTblcNlLT6nkhYmw4BA6wyfNV
V/N/jgwO8TbnCKV/2kVuTUemoa4GNWFINbD4Nj2Fan+dy3RHzl57F36qLEcJfvJ3U1j9xlAPoJ8Q
btm862ml1oZnGWJTZT0wZtCapQfU2eYskPaaOoi8pza6Fdry66a8l0d3cqksawJRmAFgzsWW3REK
AlBP4C8kugcvhw8GtoECA44HysBjdo2F96jeqi2McYDJjfaUJq3apj1u+S8mukbWodCXEgH2kdCh
uhxtJOlFYxowQjND9Sj1Y+dWKPtXxag4jaZ/W+QvQnr/8de9EtICxASQC5q7oclyGXIm6JGmtDhM
tCgoUJoPce626bYsM0du9Md4HHl1ovWlgnc21MtQZZeBA2T5qjC9sowqU3Gsg3VebsSbdJM542fQ
hmw5iHe/AOdef8LLiHQ/na0iLZbkFrJMs0ssSMCUm3hD4Mjilp9gS7MbRt6GWT1Ggd2BqiGGhkQR
ehLMnOIkmCo0FGmFn1YXYQ/3HvWuhdYmbNLcPHKG59AT/d+VFVSZsMxlMgyQEkF2DhYNsWDoHcP/
BSxOyY1LGBqDartLCoV3OFwbKm5NyJihuolshFmxUySJHexXZ3iOGnAFC8HoLKLWDus4EGSZt3JW
9T6MkGr4i3gLGSD0MN9xbsaxg5PV7AqTujh5oY1Ogq7TPoelvVs2mYwelpoMmwROk5adL2n4xTRK
8fjxlqFJ6vku1URUGVB/kw10JHEuMvO8yGNPSREznG6KOLQHLYcF50hyBex1MlbzbW91Y7HXpRK2
dKk2puOhz8EM5Ro3sFccfhD0kBRqT4N+Fuqul8t6yOHEpdFO0uhQ3aqc6rlt24BKdKlBtLG+fzzu
lXsMG4+Z/rGdGyB9EE/1o2B4FIiNOkfS2Ian+IIPiwN0JyUIOsEzEMwxhXNSrTJDNjyTGZZLZuRG
gfDLHaRkXnM8jOieqnXoWNVQzOOt7TVhmS43vC7RPbNQl2CJYyF88Bq44+LYSMttI4U7OU8cpS0/
WwmEgrofYlp6ynKbxQdCKtuACLu1MwvJhusfb+Wv72D8KAAngacuAc7MrjmVtDinjWl2xaOsbpbW
076X22FLCV+K6CywfxB96NtD0gqKWrwuEbvgVVTvThx8JMpUw4eZ+DGyltzI9J/fnd5/LXhzcsCr
F67fotCCpTIGKKchGcbGvVzPqLFJk5rjLoJWF4RZJ2TDnWv5tO3NrzWvUwtEQ0pjIKPRwf5ny7Bh
PHawJu7ovU5F9UBlg85FY1c7cl8/xhuqZy+6xjuSivQovvQiV6Jkvb6Yn4BJiKMxijuV4Ccwn0ec
mUd0ahwoz23HzwDjaUc6x8aW9zHXNXYmKpM8qoUAX1c6bpgk4NTofEMJ6n27V3xa7Nb1nQHdS87J
sTq4mZhMcjxphSQrPWKKu+VAc0eq7SXsfkFqhp5B54cz1ioaQhAWpnhgULqZhNFcCm2KJQU17j+d
AsQvFDYI6cAgdCYOLYMuyI+CMQu2q3ugfHIES0t108U53GbjIIt5oKWTNRYTB6ABcEmx+9G91JkN
2I+QKNRSEXG2SmIb+ykYsDoBAeMXTFbJmYFnqGHiqQ9a95o5GNf5bOC2wq4wRr+qPhsqj3C/ukZA
iwXfHgqkgHfipc/2uImAkl5CrAXXFo4uODa50hPwILi/Cr/fGH59m9S2uekf+Xp5q3SFhqYvJvwF
tFJ2z1sNEeVqFjCRlR4HPdUhlaRXRZmkrdRMzx+v+vXquAzGbO9GD4Vyhn4PzMVNDCiqd0artPbc
84pc1wNB/w/0NuhrsWUnxSzhVV8mqNLU4xsMgrdqqN9nM4/ndG3ywFFAT5kuxtVToZPVWS2rcHGb
RpTf0eOOvvSxGntZ1Ji+kCjd75dC8bnwXyqWCYFl6IRfXghxLWmDEWHdQ0iysuGn5EOg96D5oZ3u
+fWRa9N4Ho05pKQMPeZ+hANqOWl22ZOtWAAIqfFGpayPqMtRMUXQtBWx+mTEoaT7GG0V2lelB2IM
IAJ5KeCXpvnF0QhSt/027ED99OpdPQbG+ITX0dNJAxYP3dDjJpScn8xkHi4CLHw7RcNPJgTCHa3Q
GJ4FXE3kyHbEly+5Gg0vQCAToNkNl6LLr9vD9zoCMOX0dd3ppD+WHUKg3NDB33KTOZoMX56hmPWz
aMzXVSwU2uRYx8GGUqaGPnbtoYrpED93uLHoefxRLOYLC6UFQkqDWPRbFQ89UqbGVfxmm+K7jXvu
icqJpzPfbSajMuKFRi893ZdPoorVMwmso74BPfqep6F1JVHDXELiHWKy6JwD7nH55ZIunaq5bJAe
QbgB0ACKZMnCoPls+ArsLFSu/8/VAaIIDUlVNHlX3HwxA7hCWGpaBlJ38HbwRA2lWSiSQiQsg3rD
wvMjWae8dIR/BWRWi96WCx69CEiFOMoNnlVeh4LP7/fM6Al3FodZKdlspUWSYyb1I8CAqORND7od
noR5LX4adnUP/BWNteCc4qrL5hrRJHThd9SSq/4GR5fPoltseJfSlaTlYmingulZ0QU6NKQbIgSL
t/oOtudbAjBrs5UDXnq0TlmAPkZlA+UHGNYYLDKvaKW6lNUYBfzQLL51YQesQ5rXIW+bXVkT6LiY
YKpTkBP4q5erXtdJknQmziuiW09ZDTd6yHIfNFJAmqjsn+pRO1Y6ymVzP3JgelduJlgqq1j7IhxF
QTS+jEzgQR+iWwjdffExHWKbNPdNotm/na5cBGE29ZAYkTHDa8kNSxgmm8rnWiQBSc3fB3Sj9kcB
aQAc45WHBu7laOIiNoawVGjDZXBV3HpjjYrcAJFBxYkayDnMDx+PbPXQoghYAItwZKHOqa6wd70q
C6KeJwsiyjsiuwkwtzGqF+g+GK/FVvJqp77hPmfZQ+sUFRaXOp7MaGexwPVUU4ZIS1E4nsdmcVor
1I/TZGlBL+f3bU5ucvig20Y9d/bcSlg1evVtjONHQyebKtKPnDlg974mom5AczeNgnHgU3M560uk
lGI1oHGoZ4tTboHngqyEqYwOHb+457UO2U3JhqNL+mz3o/bViQvtK1dT4zXRcZZ4Fs2rBzxCAJxC
BWl0jAs6aJchxgniBAJsttw4Vu1ogBc9nKd1eRMa6JjrlRMny3MqD1vSmo46gSI8P7SpbENWMLFn
oUEhtraNOXTaTDwaeRHvw4o4nFlnc+bTz4gHqQUrRhiRinSNnE2DoVRqQQr8jCEwdAZgLYUDCfQA
CuSeU8OnT/wGlyROsYg9LdiYzJce+iQSagEb2ShtCr/SYmGj5eTp46HxRsZ8YEWJpHxI6Miko477
1zS2VbMTcw6d+MpgsG7RoVCoPiFSjssJTPRkqAakj64xRnu1lvaqLgQNZG04X4otsGHScMBSKXVa
ZkPX6TIOCet5yIklulYEmahW/g7h3drtF7Oz0b89VjUPEHxl/hAQ45JxY9H64mXAflSIpdYC+pPy
U01Kp5p28Zw40zxwzvVVtvZzaH9FYs7bNJv0UqcwNfU4wYIj8YrnBMVC2R1+QbOYNywmoWlisRDT
FMGqZHGSRqztvB62olrd64XifrwEr46MemKB8ATOGs62yzkkEKvQIiGmmGoq/SztoSR5oORamtVz
ta2vnKCo9v8VjRlaUoMzVuaIlqJ9Xh0rwAMUiJSXRz4K4tqqpxKBWPQ4M+CBezkwlEmJVNXo3Yzy
UW6/DsVLZG44k3ftS53HYO77KAd/XVdSCTU5shVetBf4llgPw2501U0aqHtyY0GN/4VXC7xyMVA5
0/8OjTm1rTCHa4GKsEpJbgRDssOJ+z7hxWAODWkYerJoiDHAU5NiQeEBe69vqbK/tWs28376wpnM
a8fH+ajoT3R2zkPrS5wKSCwCeWajVCH+iPZKMBE7utFghPVVwzoxg+WmerTueW57K6A23d/nsZmT
OJfmUh8FxO53vYdimtv7AI35BrxaDN/aybBMiTY87OuqjHyKSu9dA0VJJBVM1FIzU2NssETz7fxp
6AJK0SZBcpA/l7q9vE5+vuO+ltgMnI1Jl/TZLOfaokDLBzGpaWNn14/VAwiBh95fELqDRnWR2son
c5/ufgEpd3W/nA2YObDrRTEq9K2x/Q/Vp3ZrbQo4KT7CRHUj7ZIv+ScFVrSqYXPbXleXlgZ6JSpu
kFtjOZaR3KWNmMP6nSLYuocptvtjczTfaf5GwNRRDyOB0yj8m34bnkTnG00XEHUo6WnVkBGyCcVs
I5dObCTFrfxRsM0nFfAv2YW4DNcjc71v0YlBs40+58DOYUXe2q7VE2OOoPp9E/pNZGeRbcn26Id4
fk9ebe6lZ76m/zoowF+oaKK+jqcBFOYuF1VfTqlWZGgqN3pZgxUoW3Af6bVu4KRl9DI6Lwr9bBsr
mFI84vCMZBavblRylE4yuolj0ziq2R06UmxEE6t2gPmgXGoBPNw4T5+rQdFNw7xS8yg268/iJAyJ
oqBnSsaHTh0LWzESSJN1X9WqCHBPb1s5NTgZx3qnoEF+FpQ5Gro01VU1RFCpq/0ZBVTV2ubQQcqA
Kfn43L327c4jMXOKShE8bA3MaTqnt5VqvpVjGXFGs76LMRo8u8Gth2YvmH+X6yNuS5I2dTq7MCdu
nHAkBA3eRvelHtIrHw9nvdUp9AfkMIg24nuxSzEdQiXTtAbAkUE8prhTbCWu4p2YFs9oCXebTMRQ
Pw55ZXRgS4hQvZSQ/K56uxB/UEGsAjQmTF/EOGiWDGcJ7+155TOpKNrBZotGQZnmcgp7bIo5NQle
wjNcYFQPLgaRRyJbf6OWuxpcqOLJ4SkDX5nM86BsMTvu6oTMIYJWYGrW5b6LdLD+70LzVTZI8PEs
XsUmgLNgmBBPwHuU7WnB+L20jCJFg3O+yWXA01DL9y1nHl4Wx7TbXbbhlReubDIVtHvKYbCgLyMz
c0paq4f0PDi3UyIEU1T6RS9+GowSxt7L31gjuOjxgMVSwX5i0ylDFMCKxbIUm+ZQp1m/SZZytttQ
5vEyri0UTCFOYvpgXjFOdHGpjGQBxKNpO1uun6acR6O7tiog5oUdDbcEvL2Y077OIHwlVBUOxCR5
lfr5cYRyVCL0gNtp3+fQ/BtTd6oYmsCC4T/M4YFno5LjXpldgJlg4pKVA0R/hEZ7aDO4oP6NRXiG
B2JPqnCJjDHOMHuUPUfxQOoIZH1uV0/UKyT3B17WS3N15ko7ByCxj+Ys0sshp4gcSmVPP1PGB62q
Rff6pn1WOVfZtQV/Pjr6Zc+SPwmx1H5AMGG5L61NF/4QwBCseSWbq0vwL1AV+6ZMwgUi4oIwuUUx
b0iyDduF952unbnnI2G2bt+mhdoSjIS8jeBckMdcAHRLANhl8eDoPi02YFWudP/x8uDMH3u5ZJU5
zi1Fb+lNYo+S6KlgsTfVUxNytZvWL2WgeIBrx2UmYZ+ZzACFElKLQgZ5slp5E6xtm1ebIhSDxFqc
ov1qVJ9mCdzubnLKWtt8PMqrc/tXaBZRH5tAiSl0lFX9fVx8sdFsq+Y2+K7O5VkUujHO1qKQabER
lYgCTRLNhnu1iB6Y4BXE7TaaLwJNrx6Kx/GF14K48uq6mFmLOYrLuK86jQamdJ0OYKVkR76Z7k/R
nPJr+axzZJW4Eel+ORsqtCqHoaoQsYUiQRZkHmBS0BvHrQbb2jsR54vPk+y8epuerR+WSaabcTQN
dINQAK1M2aq0gdq7/cEEjkdIuR7u3FHSD342SqFqwsWgyybegp2/HJKddWt4BjUDp91v4Ut8k3z7
OyvVAI4Usih4PzMh55GkUhnhViVm+01rlB/FYAy2ZaW8rPLalrAgeIDtiHwBaLfLsZWhitaObCGB
zRq8WaGPVX0uABMx7YQ0XWh/PKxTX4+9FJAvAyCLQioKc0y4udGSah6BFqzbBXAeqBXfGlUfOlkp
lbcCOPs+kXuIPYgDHtFCiDLBhCJ8HJe8CteVt496/oMwF0YNK84iajRQx2HQa9dhU3pCXhh2H+vR
0ZKL8EciyeWuiGR5+/EcXJ1xMGaBHsW7HbUuZsZ7Ic5Q1cYhpHaqCxN4LyoawFQHXma2roBi3ZxY
UrQCQ6E5l5GkrFoWawaPldZ+qAUMkN7eT85lwjfnpcfaxacFi5uafaDfAsYUXs2X0dTENDPwIXDy
nKRrQNKNAP6dHGqVmDY2r1S4aiGDmwucEXBvBpRyaJvnMl4+qHhzxWgiqb65K3aZ/0Zb/r+AGlxd
WEwg5jwP+//wEomb3Jo74SVEsXBx5OEXEHbyanXgEYmiLgoc0D8BXItJQZc0L9tKA8OtddvNgLcC
TAt3y7bd5rAazZ8W1OiznbmDyD1yggYA2FBKvVMGx0eqrPYISH2oHZqUlwxg/anHdnbuiWo8w0Qg
afBFO9gta7LdOamb+XHoUHyM5JU7SKU41rbb8R4w64OCic183UqcSynWEJv6bpqfGrhu6odq29/P
AY94usJcaTQWyCawQAYqYSVy1acduHZF3Hj5QcRlXYLmSlKnyAs7qYQfQ1XupiPtP8OkFzqyNq61
0Cn2Su4sj/NoOemNfjNqu1jamDdLXt/FsAiF3df4lsTSb5+faEDhPQ6oAZ5bFEF4uegtIZp74N5q
b96VT4q7gOXUAVijObHHVb9YbejLWGyfoTCSsuqSsfaMRxQQP1MGfBuYEgp8VBgCem4fn4vr4+oU
D71w6HxQHA+79JvKLFIR8aS7ZWNUWGwQqIPOoEsRukAScmUTVtk8E5BZY8ugWiYpptore82F6CuF
tUFS1C1u0m/hnAajK3n8t/kacMCEZc6TLuks0hkYZ2g4yneyMQHvtl6kjexBvs6Vx/JkvRt7f3Y+
/udt+t/ovbr/eRZ3//4//PNbVc9tEsWE+cd/3yRvbdVVP8j/0d/233/t8jf9+65+Lx9J+/5Obl5r
9t+8+I348/+M776S14t/8EqCGsqxf2/nh/euz8kpCH5S+m/+6i/+4/30pzzN9fu//nir+hJ0oYf3
KKnKP/78pe33f/2Bu+1srdE//89fvH0t8Pu2Xfv6nq9+w/trR/71h6L9k+qrWqjgwUsV+x+rYHw/
/Yr6TyREWAOw6MHdBgv4P/5RVi2J8ZuUf4IVoAB4iu4zJa7iN3VVT39Jtv6J+gRKqrh5KU8ZyIP/
DPziE/31yf5R9sV9lQD0gJEwm5BuA1p2xv9wlUPGiLnDo3joil5RZ8cgTi/52UO9GYJldiPVU35o
r+ILL/Nks91TWRRi2aDeQSQYxWhmV9Qky0I5U2B3BoN28bW9G/bRjfCeHYotpEwhuBHywBrMnYeI
VNsQtyytuwChz4yxqIBaFgZlciqrQ3VijBO7s2Y8dIVQ4oCl2KwBsYAFQ80WKS+uWfzd5QHaEplo
xrgMjuobnymNJN/jVrn7/f4IjYTuCCADgJRrIPwxeR4poilVBA3yDOD8wik1iLa9S9F7VEGM9+hk
jrJTMJgYwjyOcmFX0qWVoCzwK88nRxPUGwhxbdvi09mW+XNlXqzE9VfSYCP4VwgmdQ8ndVRn2HNh
5pRN7Zp+tKcY4GU37AaIlOkQoOC+aOkcneWUq2ExWbo4WiXkFxHT/AoS1cmc6xjjfdm07i/6gdE/
8aOITBYLsGwuElkfHNHvPV3bkAFqc276HW6Nbgv3LAmZiP4Aljw2Ane49Pb+KDhzu/dSrsFIpZgc
yMBtErCJaQWogc5V+Y26kRXuGCRbySGQTAGVjvN96fXKBoc6G54K9GQDXxS/fpbthfGgwoTw9H1B
oIYeubkdN92W36mVry3W80jMMOUQpr4VqVGXwAmDSOibOND4DV3ZGyeHKu4VeNFDiMaBAk4To4hQ
ufmxKO1KtHkbhy0nnJbY2Q/DVr6GFD2ubMAPQ8sJEpQja9ig115yj84OMFi1wwdw0J2ynmmoOoDL
AlyKyIwforWhMYrt5Fjwa4mTwu7QM0UvM05rjjb0tQWFW+g/kVhML0yxFpItGByUaqG5A/bYRt/U
fKTy+otCqQKUGVBNwYEHMOVy7ViTPOSUh+SYQLKJJ9FEwIf3xo24obZU1j1XwWE9h5cR6U90tlrh
xrbkEQ4kfDaoosmtHUWn10mBIrNw1L7Ola04GbwlAy64YX0QXoZmrqsY6duEi5OGTh5kwLKRjnef
kRUfWj+BsZ7q5zfS9uPdCdbuatFcRmWO3zpSsqYBm9qJlLZSUT8Jsx9yVWQPMrrin8ehXJatQKwJ
LFsTDxq3yKz6QQ2N9LWOwk7ypaY3AQ4WrB740mp2xNaUbhNBHb5Z8Txs5VobIG9CInfOigkvi0JP
NgJMDAy7lCIpqDS920Fb1dKA2SLVPoI4aO3lihp+WWI9q9x4CdXazYummexBIZ3shZXQVJshI3WQ
zk33pUefPfEsiwxuqSihZYtlOLtWI2U+yLtaAC50fF9FZuEOWQ+zx6auv6BkVWxK0NW3jTiT16QM
USpJpDiOXdQb8r1sRiJI+lV1UEmvwYZshIiwUxeT9tZOQhXj3xVAB1gguIttVojwe+81o+5uIDMq
S3a9VH3vC3Ml3WXyLAt2oofj8F53fVg5vaLUhVcL7XIv9tBU34adVUoB5T9FTqXneAGVANVW94NS
qngZ172K0nytKokPe5MoB2uszEp7UpbYm1My7zqSQCInFBPUDur+2GYDTj1SmaG7KB0KYak1A/aZ
WuVneTHDL2PedvhiyVxRPakYfHY9m6OXVo7be2i1hKLdihPSsl5X34CVGtEUG7PiIV0a6F+D9NG+
mAra0HY+6T0+XRk+FZAmKOx8ziLNkfJFfyj6KrnrqcSYmcbxbdqCoKwLo/GSywrZGNEgbjp0F59S
gpHa2jS/D1EG3xn4lM+HolKQygh5NTpaWtcbKawLRwN76QusIK2DIUTtQ5FGJfEMdU6frK6tN+WC
iXRhBKR+mZLBsq1IfQ+jSnyowqrwTWHWN50sLHeD1ZFjLJqo72apMPnj0qW1nc4yOQhESB5FK/lC
BHEO1FKyPKEX+/e6Cr9LRKluxKnRjqESx0+NKvV2rZDQ1mZYkA9hG/thmeINaykTrp5ilD0SapJd
wWjMaYs0sWUD+uhm6iMdL+1MjwAenmBzWg/9aKsq+WRJYwUZgzCyxzbsnFZJercdjdyW2/glHYzv
fQaQwaxn+66HJq/exbdJHsLaVgkVLy36x1kTnoY8zeyMgPiHjVDb09BUu8HMNVdMNWubob/ppGUM
QkRvaHZtJoILTQHU1GUFgpfN8qJ2sKavl0VwKs38Fkc19usswDxqHgpbWLpvWbq8lX2SYU8tik26
yDjCFDiyG816qjppD5O4J+xDxcbj40uqdajH9gug5vi2Xi1lHZDSQ2nDwGQnlRn+XGHsobqftLZA
2tEhktTaWgT0axtF3+ROeG97Y8KGTAQsrgjGxWI4PS2TUdhpkjzHGczgDRw3ftbLgj8ZMYpIwxL5
QxwVdmUO4YFYSmRXpJF9C3iGoCxGw54LdITaQVGd2ioT4LdD4ihV0zwoYljvtXzMNqIxSW5ZNegs
il2xiRVSuHKi38kwp7vV0dECM9sa7yB016G+nXyOk3R08jpP7cEohMybS/GrknXthixjbxsJCi8O
ujeLZ5aaBs2xsX5L277v7CbVIZgRTpLyvW8EnJFK2XpZP/S4dowvs1KNtpmF6i1sO2FnoSZjIC/R
8parLc4pFJHcmaT5Zoiq7pAR8gNOTrErqWp6M5Xi4BZ9VGygdKNvwlInO0mpZk/p+rfJFKfRAbmp
9vW5nm87PeuDguj5Ta+gC2LTNbILGyP8btZ4KgG33kOCIG61F3mqes0uohFvuDjtvD4Xp20sxs9W
h9JUnmdGMMWtARGytKxtodMapzbE3lPxB9tiq/1YpCr0BFCCDrACqZF7mY8Fvr1mN904Fc4soLZ/
C/6O4tTZmB8aVa5jTwKF7qUYpmwvj1a0B1ewcwoYFnm5JeauYKTxcxIljSNneeEskFa1O2GGYKQE
Q8TZbGu3Q5nOtrop2ctCkXyFQ0156Mkkzb6KnPG4yOEUB3EVAottd3hP1hs56sj8poC6lDtKNuvH
JZpCKAPIg9W+J/gcnj4Y99KAy0zDH7HTYWThCBJpnFKZFUeSIzhpzfD2XopE+zyHfX87ZBVkbeVE
w9DVbH4aLSU0PTlWYrsrQ8OyQxFqsOagNOEuh+yvrZWm/mb1ERgDtZzHqZNK46LcKaMcSQhD8Nci
WqbdoEGP+KGpy/mmmQUZ0CfAumbBm3CLx7tMFssUZfJITipfEjIlddrRjCZ3ymA+5qRaYj3Ax6Qs
gkqOtfjTMGQqTid56EVptKlUr+6IZDZlV68bCXxRdVFaeygGFE51c4D8UqmlPIjV1SwMWitAP0Eo
E0WDyyxM7dJxigwLLlNoMtwKA7pxzW2WcWD+V7NLPKOheQ7yOWStLqPkvUZGWUSUQniZjMeGcIoC
1xI6GUgw0Nophf70RDjLJTtFhM1OBFuwnIx2Kxz1aISvZfBxBscLwiSsuAwbraRTFYehLVS6E2q6
IzS/qRGP5wwsRsEagEg8ciNAWS7nqk4rs0sLsHhmn3xut71PH4/y3eiO23T3myiqUzC0YXS08lAG
Mw1mTDJUV4RhkReny40fY9vfpXP+iJX7VGrFHVpf7x9P4ZXSFE7Bs3jMQiBztaBXRkQ8HKF8T1+O
+eMQSEcTub6k2uoh9ngPjfUL6jIkk3bPxTzLuZyISPaL294fIKDTH9SAi15ev77/n73vWm5c2bL8
l3nHHXjzCkMnUl6gVC8ISVWVCWTC+/z6WVCdmRJBBtHnPk93RMe5p+vWZiLdzr2XOY0zq3RESsGc
kmNo+hdHt/7SJ4Ywxc3SnM3Lz2eTNnvnUz45lXaYNIFcz/KaFvKv8O+6QeqgwKQR+PRXzYOB/aIK
3qVtbCpotqBNiNfiXORerUg2gH8J0rN0X0qfYKxfXx4X/36wclF71YBImwNLsr4qBsnuZa8YAP9u
343S8K5HuFAsAGMPrFx4P0PsBtXf093VIcFiZjXIKNBMnSIW6L3nBLU/+bdnL8bbUnXi8pD+xpvN
VYrrpukFhkSQuDDnse9fF0Z06QT/PqLZecEGMcKX5WvdOa1XQ2OmcKkHrSif1AGuyegTgrmrKLCT
RUHUqUg/q4OcfM156SXtxgFFRdhGV37nq5PCwRp+qHSbrND2gbCBJvCebo80WOwunlfVcecpaMFD
agSNv/k8DvBVa6w8Bddxki1124MUTOZSACVD840uXF8XV833aLNZTFgZkzbNBPZ2B8Nw60Pv4N9T
+5N6aJ6BHOf+w/L7/62e/zVZj/3v/9tQOev0rOIk/t7nmf70nzaPpFj2f2BCo2uAkEId9wuf8KfP
A0zuf3CFAaELAMP0/8Ie+KfPIynqf4AsgHfVBLiGyO3UO/6n0SOpyn9gymRBhcLBXYb0/F91er4g
PX+rgjgWJ7yu44BrgJMFoOvZTTNUHRMTFe9oO0mlxC7XKVkNfbPpCjyEpJqZLlpVqQthnh/NWN+1
mgpdO70nPmyEhZtH+hPg2qPbCg3IBMq31BECHNb8DnTMvZXRzSCEfhy0KnXbvnkWnfGWD+1zhXIe
wD5K6bap/A4z05shNfAyJBCZsjO4rynVL31MI7/PeezmOlC3JOmeW3hruLaInM0wQneIRMYtcD0/
lFQjPunxfpMT5diY+C15ld3S2nwRST26xM43aYqx4DUB8GnT1i9WVLXKTSZ1+UOSQQN9yUB3ljaY
hoo+OTxD8T/o1MEubF6d1J1RIlEqhcUETYGEywoM7zt4S/lwBISAPToyi7fs6bl6HnOWqrSZaTIF
xmThJIcnHdmD/mbvYY25m3S06g/5Vr/5t12g86CzJWTBaNwBOk4KG2Nwo05xy+r4bTvd/1mO37tA
xtQf+7tKz0PMzjJR9GkzyEw92h1KZaMSgDaQr6WmhdVn2ivpTgJ0s7r5+kd4vlUicOIo3Q2Kkaab
b//2yp/986fizNE///zj9Nemf/+zbccWA75iCvY37p9gf/4Lf+OiTNn982u+fsef//znJ2mD+c9f
M4ihap4u/9D5n/0W/U9Iq1y6ns7XDjA3uPSBpYI5Bjqip1mGWcgSTIhsIyyxYfCYw4NyV6hIduli
0+f0Ipym05oMxyBhCyQVWs2zdmhT5n3c9I0RtpPeG5CN5jOaba7h8d0yREy9MLCJcQMGFxDvUxP2
dGCqXEuG0HMjnMQdumd1p0HiKPeKxq3fi1Xi2750kEKBxk/zo9wTb0I6wzMTT+lF+NjXpj9dyGhw
49kKIA2UJuSv5OTbo082O1PNGl4fJ/sDOSi2JnQyS8jxgKcYRH7n4j3xWu4Nr1pXbrMRuyk5mWiE
GXQUARdZZQcKlXWxKBB7mhVNUwKeD8hm0IQABgxzc/qRyiYpzFFkVpjso3UM9tJnjmX6AsVduGW7
iuf8QicsOXTG/8Du7zTfPIs97xcJbQQ9tmyi0CkOQ6y4CjB81w+QpQizBeekadL2rJdCPAVeiVI8
1eiBXQ8xw0ycj2Ja9N+mNke9UIoVUR/l3ZRVimPqfWo7DUIeznbpffiVKs7WEZDsQMjp8AuDDeNs
uniEJklTSt0R1qnJLUq0qzqD5jSX250YM9ulhoo6Y1e5SaPVnjyWT1kLz81GeUqHofKGGBdCV4Vj
VskoCUP4t1Vs3Kum6ipZ+iJrw3Mb9QCXNWGpwf8XSJWNpMl7jcWrNq92jtRDWBZQNMKOdtTowNDX
6C+01oOidOtqUD5UpjwR0v5A7Qq1f1r9qHv7c7TMWzQhNpXQP3lkyShpg+WtVOt+HBtPimLLNfP+
rVLlteKkLwUbtlxL91COeOsj/ppL+iJff/pQJx9SxSacZOoAjMWlMTfMSYY4woZI1TBibvmbUlhj
swCVYq/8TI5VkG/TewHcobOeOMtLSPbT6gymbwo+wYCQeYFiNz8HyyqtMo1j4WvSm4YyVmtuI0Bg
ri/MLzD12RC/RZktzNgxACYVXRRyNFVcYfMI4gfWSs+t1oOTCbiQnUpdzZAkd+wHPMGK7gjdH8dt
yv7NLofWk1h5y1tSul2GV6cdHzSLtgFJ7Hv03R4sk7zDPTJaR0b9IQE5TiRySCztlaoqrIeTLRo/
q642P/o8etF6Y6vj/apq+XGMHOIqef0kjNzYxNAm9JFGJGg2RL9LW65doxCf0Gt4JWaUoH7s3GBJ
Ixk3uUul7pCaBXOBFn3q6vq+JcUrMry96AqUkHs1dqU4CYvcQgPDLB0/YTjGcD1A3C517vvSrjy9
bLZRTp4SO3mwtWEL8PuKVPVvEpGfZpeTbeQY70PT6a7RsVU7pJ1rp+VN3orw+gydnU6T6hCSRCiE
gtMJBefZyWHXJIfHihGa44bKsSuQb1+PcH4HfoVAPgpkFXwd5rKFbatbpTAaMxyk9JY4SJ+rxkvw
0pbFq5PQIHVkVJRLN3MaL9LyZ2KItTGCTsHgbNtRv66pT638E11MrwZoQFj8po4Tz5RAvRDADir9
hlPnUCppGVz/7Rdvpr9H3VxpisALUin1wQxBe0Lrt3rG79rQ0nilHfJAwbfXw83qA3/OcSBRdBgx
AUYFGMPpbCC/VEDSjO0we22klchd1WsfjWPumds8AZWsrXxtdIGM/B/Y+cyEE86Cz7mAisiqgqaO
E6oP6Tt4/a+q7g4f9nMKlwjrd/dYQBIYcn1LFZ/zb+zoYAJCGR4rBHrHszEzmpYGSUYrLEnjdVgH
2ghD7xVPTbcqXxY+8JRvnZxHyDFh7DuJxk4ax3MIPYo/An1XXQ+neio8vIB2Wk2q2dK6WZPMreXF
tGtWC5k+69djGfsbwiXYYLPxJRH0PWresuOk0jDpzVQ3EznKeZnw5NW60P3rYzw72CdlL0DxJky9
rZxtN1kAtKIV+J4KeZHLV5nujWKh5j7DM/0Z0/cYszeRkSSpKpmDHlopb9bQ03nnpfMytPkjSAoP
1NCrjZJa6FTy8iMrm30nEj+PzJ3Sc3DBQGbyY7Rp3JrFlmc7peyqmp6gY6xuc94/UiUFFKFPPdxQ
oQKuzPUPdCFbQq8O1F1YR+rQypknwuDEpck4It/UFNf6TFO31F355zAi1ZSfE5cOy4Sq6RidrbuT
kLMPljh469NcqY/ZvtlqG3s77GRQqSafEO4VCytAm/62a9FmS04bTUIzyYjCLh9UF1AlzTXNBKsc
1ZTbWlZ+NDDrggsERRetf+Z69qD00ifJqx9EtwlSpkj1eoJ/6oi97zrNcXvu4A+XxYuEbqNb8f5B
zWkc2JW6pv0IJa9xkF170E1Pb7T3VAbHHOZnadAweisl3WbQ8YRQndgtuTNihwPDguVbu6ls3MW1
pi1N8fm1hor1pCyB3pYOf6hpk3xLiAc4h0zyhAr2ub3Wve6+Xudrcqj9CeHeeICt1As5+Nk3xz7/
HnFWiQCMkWu1jTS/0qjH5HJj9PAOasCvGko3b6WtKj6ur+NLY4SHLuCvE44b6dzpGGmpjZzDPTKU
o+aR585dbvw7J2vscwzqe4hZdmBkdVrqCeXHJst3aW5/1r18XBjFwtaYc266tOyHmLf0GDNtL1M5
CWxbaNtOSeJbYvSwm9LUN9UqU7cZGqAnSOR4HS9Y9WrWQAA4locmeXszJloc5Gle3PZSprlOrwK1
MuDfkbwB244Ww0umGDuCfl0d02E3UDEEDF6odx2rt0nncBdXR4Vso3uAoV8JNAa511gPbBcKqa6p
N2TTWkzzqwasQcIl9DJbEnsJrAp3scMGLxrUYWEnn00xEiboW+JVDC4bro7p7vy2jDNdzboeUpgh
i8GHLtBuF/+SE/J1lgMtCXkZYKiBSZ/3mtOayKlZ53ZIy2Gl8foOIuWDJ3TlkPIntWKPcCNaGZK8
orV900j6z4amaywDSjbXV8J51RL1GKh7gQkDkUjlDCWqjEA8yaJTQ+sJ54fq5VO/KfItL0lRhSC9
2/0o1sb2etSz6/I06LwAUEU84702IuvpyL1Vaa7eUs9hygIu9WwmsT9B2rAwodbkeD07kolQ0gK+
alEI3NCWZPkd2E6r6yM5qzVNISBOBFlg5I6QSDpdLHXRkVptdSl0cnYzkNoHtmlDUjloOr6wLi9N
FWr3aAaAmzV5gszOHr1uZYlBCCvkWyjiS+7wBB29XwJ1dl/8LiBVtMKCXaoSXvqG34POTqORJ4VO
4kEJHQuFePOj1v6dHMZ03n152GA3QMbL0ea5WsGsVqjF4IRWjGw3woNN/tCceyEKX2fJwnyd3xgI
hqMbVBfIXaAgdzpfglatI5zWCauerTVn2GmK2AqVPwB/V3s66byiNHP3+iI5T34wRDSkv7w+UG21
ZlEH3BkKuBNOyFCRHAPqtb8i/3MEShofdGlHn6XbCAZ9WegQA8SAIt9s1dfoXRf1GKthCfsJNUhW
Cp5tz8Z6gmSbaOxsnYWIl/YAMm0wSuFQDl3i2YHZZIVI6xglFbjr/S6K7iaO4yejkfeRvqQrOv32
kyRrGhvcZ5BEQppF+8r7v53Ndc/MpqSKEk4K6tmqu2lX0ytiadFfOJ+gJ4cuDlSdkc3Pl6RStbrO
QQwPDTGsYXC0yk1tZ0fxwoe7FMaZLBcnTXG0jGbLoomUTDcLQo7EyAOZGUE63hgsXkiSLq6+72Fm
W5h3vSXaNopC4bhp7cLl4sl5LH1r3Xfu8ANMq4VE8NJ6+B5vdiZqg1QKK7WVsBYkUJvWVZVyq5hP
yrAkkX5eXsd6+B5qOr2+rYdGapkZcTXCXV3AGlAan8suL9yqor0fi/jBGUvyHKkmZD6kyFnbRdqj
pmneUN3e9KQKZR7LrmyI56HVAjsX4EjmAMgyrq7NQg9aOqxZ3fmVoa8UjsqZxFFiHUWvudQyfcXq
bm2zfDe6ZA8RZeHHKuk2+iilC0f/pUMYGHicjeBJA1Iw29LQSBgLavVKyK0uoDXy636xIXAhBqB1
MEEA3xcu9POUpIdoOeWdqoQpzI7e4Yrna34c6IYH5z8R1PeVl63F2/WD8cIGOIk5raRv08cba5S7
SFZCa5BDqYzvh0i60eVhQfbu0s0J0TR0z6E/IRtQ2juNowFi2RowuQ5RDqCT0RIwxdSlK6WDogdE
9ZHlugzJ3sL+vrARTup8s/2NspySVHRQ0YWAbeRwoEA1E2eDgzT4198RrEYATDBvwGDOyzl1lsKK
iNVGCAVqrnK3rx+aJczfpcFMCAX4atvQDJ5nOmphmQUvRjUUDKY/IHlAz3qt9XvdXJqur587O+Vh
af831GxXW1YjRcyWcICwYgs5/OPQ5/tCKAeRWrWbRPZzXtzlhRUUo/PRq2nIqjWkjH2dGi7Ig34D
tR0YbfhEwwUIrXpN33NpLfOQTnKy+kOdNoENHJIiqm2u/0Ztc9u0j0zsgHl068TyyoauCrjSqhQ+
w4PldyNx0xxIcM3vpDbolNxDayKQR8u1pbUTd78kVvly3aC+ni5BOi+tXh23Kshy0N+E5MW0i77t
kr4tOpkXdYTVq6ysDfeVblV8tCt9xTfMT6A2frske3FhY+IFBMFNZLRIJubVGpLkiZ3rWLl4jihI
/Cwr9ZLyv9iWEAxBSxh3LMqvXyoV3waWOh0ItMJCRUtx5R0wyDBgmYxowJxIt9auW0vbJcnrSwND
uKn4Ob3f56dc0xMr0kmkhCQet2o2wlwnWQ3akk3klw/7bAlP7WdgeVBURrdnNmdMlJC4ARYnjFGi
XDE0RUyo+7iOifqPQdja1hPZNWsd9dYINKlKLrZd0m0VZu61DEjuDJrwY+qTPF8NEqoMURdqwD5U
uVih07KN4kZy65LmbiuDcNEwGJnpRe1yDZAMA7KDCznEWb0YzUe8irEcgI2fFENOl2DUJappjpkR
ForkC+VDUw8tmghd4fbO8/Wz7MI99D3UvPyvpDnMt8uaHSX9syipl1G6lI5fGI0FIwJMEF5LE2/x
dDQlGvZGVZZI71z7AUeECU4fhQGs6Vo74xbOup+Nl96BxLW0rc7L/XgownACyxoE8QmLdRoZRB/F
bKoMTVR0H8P4Bj5qR+sWwpCokRlet9YC1WV3i+nspQFrX/oqmETI285WI7DFtTIyTUY+mz2zyDpK
cfWQjuVxTHvTbZDWezYt3nVbJBAWVSIXCH/Nh3Lrvdbm+1a3g7p1DlKtPaApt9LTEmh/Xe7cwupX
htIc8gaQp1x3lVYF0JAWaCc54AwcGxsGLxPxrpFuZa4ebJPnXpSN97VhBhyVRFdUjOLfOPtSZoda
BVdwEGjlQZ/NrOSfeWK9iqx5iLrojpvdo1YBgiaZaHyjedF5eYGGoFHLNOiVei06cDuKzulALWnw
eaFF6GnVksPteWthqjlCBxkKkY4CTOssm4b+eiaZBnVQ5RSrqfGvbeKd5EE2/zesju6WUqSvQ/D0
JDmNN8umi9buanvA3E1GTgQrhj/FhygDVsMJJscukMLy+wlIbcEyyw4mMR+Au2/7RTuN8wQAPwQo
lglAiEthvnabRkRdKWHgLP9F0gbIu84zm2dFTvzrJ8B0mJyNWEcTZWIuT7Ch000iR2YuFHSHQ4gB
rdguXk90YnnR6/NyGOCEAMqE0M382cqg+UUqu2THpE5uCfg9sQQRa7m6j5JqV5b6ijZkMpNdqkqd
x8UZ8G0zzpJeMlSOxSkSXlz26KUOITcM7g4gpKW0+lTaeqsXOliBqvN0/bueTyCGCUQqrHrxUc/q
Rz2DHRhp7eSYMdvlbe6nVbUrjIe2XwR8LYWabZKxQJepBSv4mAfRoYtdVrvyu3GkvvHIfwuPPSvv
cL25Mx//ixGikmnhgLVBS5kd7AKgAJoy4CsGc3QT9pigUE0jsHkWex0X8ggUCCCshjQJ/zvPI7Si
Typg5pJjdFB3umfdJH4EXiUcvcEmdLt1+oTW/gLC+8LCgZAlYumTQDm4MKf7IsuEzImmJaB+g2Z/
E38ZaLDVUnF2Rt34KsghyQcKecIOALY8+4qqHrHB6NGTbr34ffwNT/ZdeigPNiikcA/XU6+8ix4X
r8YLd9RJVPt0dDQjUCyYoto/ZE9Dnis23T2YAT743yG/5Y88KA7krlzIbC6kGydhZ4fNaBeNNIAf
Gxrm4zCiHSkWRzZd6qfnGWzJlS9KylQqnq9KqvcGcPm1Fk5SN2oY78ihCVCNeyCLcvmXRmPibP7i
ZynO/JHmtKBZdBF0tPuae2rdA0QTXN9iM8m0P6sD/xd+N1MSfQZzRn0i7RxWariP+kBCNUlsqhtr
bePuW0K9XVyJ32NNw/32QDD5WA2kGQDM8ovt0HnWJrvLYcA5ASQ74YqDvinWi1GnG/VsvoCznyq1
X/CB06iypbTVIPARuxXZsE1DXTz3PLx6pbV5E92iH7ta+KaXThOQVCb7H8D8lfnO7mki1DKW1LAH
OGtXPFurSQLP9pU10Ovps+blq3GzNM6loLN7SDCQ5NEF1MK2Bf01c7vachldNPS8tK+/j212mjgG
yBSgdibHYQUmDEjy2n540j6QQfoGxDT85JGnmwZNJrLKF+ovX32ks5lE1X2yiNTQbZul25x3HCk3
ZnLAA9qleeoA41BaIEbyj950gO7htPaY1m9rvG0iLaULu+XiN/7qFkOJ2DLtWfJGla41MtVWQ9m+
yRQO3u2RNffXV8/lGMCEQq4P9JH526y3LFGg+hWFJpFuQZ+/F0OxoyV/vR7m4tEC1NA/YebvsiIx
esB4KlSR5Z+F42tcW3qWXYpgG6g4AHRuApc0DfTbbpdSJUGLCxUm5vbB5IaeqYAkr4EPDdQVePdY
o8TXFr4eSC/n2x0YPCwP9C6wVObS8kabVazosuQY14R46Gi/tKS+52Z9q0fVvQU6vTtaeOA0UNnx
8NJRvMJWbwVrS1dP9B8QxXqBHskBbkmv0Buo12pLQprgZV9odC9687OGBL+uVyVUH8ADN+XEcQvA
dDcyl164XAIIC11IF/4fimvXcDG1kd33nWiDTB3gtCIs8MDx1PdqYYNCIpIbEmc+1buDLvMVWD53
rYA3mUHu08xCISxK1rXDmCugyhEw0Wc7rW+KXTeUpj/UjuRRo9+pY/YCd+iXrNBejM5ay8ageHEN
8YM4y+IAFI80qCNjZWQABKaJtrchAtAW5Ddy9ruBjbctAJZIWqHrrlrcG3sKOWZZ3Ep2/VhT54Fp
9FVN8yfVGu5IlR5UOpjQfOmxCxU8s5NccQc0x13YTfwuqZO6vaQChdbLpWvlMgTIk2Kl9YNfqelP
kkiq2ybtMZLUvcnR/4+y4Y6OyWM0pABCAdTELenQ1NY9LSTfVJPEVZ3+qYUJZsnSe1mvb+NSrBWt
CqTOxhMzTQOzFKlvpPyXM9TrdmwTF9jcV2Cvb/o2WROIILiVJWcujkgOfrt2E/f2h1UqJCAW+6TU
CPrRfhKaEVCT3jWUQdlBUMcdGCSFRf9cD2KVG/ydJXIFujreopyUJWQzmncp6/ddFIdmqnIvKdBR
aBndR8Smfhsnje/k4E5BlRRcyKx+Vgz2YJV8xRXtU25ECe2X9FYe4E+ey9G+4xAMUEgOLoMtNjwp
ma+Uw8GQBFSWK+ed6lXs6327KkQW8LE3ApUNMNmqc8werENrOm5Hpt8CEfKzN5UhoIUw3baCQoLd
tNBCYPvKkD4ljroVa/q1xQDdqusiTBTjLeUMXsKafEu1ak/QgEntwtgYevTMjfKAwvBd1feO28X0
QXcKbQUU+yGBKok7yNadXrbrQcnX4ONPsGTpxmky+C4P6aGI5U+VZ582Q0VLdqRtM7T7QVj3FRtb
V4J0IgC6+r1qiH1VSkDQphAWGfkbVXP4XNSo2Q6jg8xRFk+qlDz0lnkDrHzlaXH3Iup23UM1ByUz
nvpJgxrGmBX+aOKFyaUbs2EPPE6OzEBHIEurwY0l59bRBBzJNAIl/gZi9QX0cpRCK1yi0CBzuOxZ
XesEsSmV7pA6R2j3r9NRu+tl56Ek9VsllE0yoL5cb7KsPth1aXqVkRNXbQosO1P7qRURPqh4k5z8
DuWFPWjBgcy7VSfTXU6adzOtP00z9bWh+g1E16Y2oxtNY+6YUM0FrNUXHALsBU4mnXeYHmdPpORo
CnUFPRRUyes7YllRUED01ytwS0i1hEXX6iOGx55sAWcwc7wX0CrpIAUxwt5Qb+KXHEcbmHhixQtp
nTX2W1YRXyGweso6snUKHtZj9lFyds9VY1W2cOtOBFAsqQTAV14cul68VqO2r2xOXMNK1ygjKhuS
D+sBX6bVsrWVRccWDXkPKfov2eyftUjfmVayaUzlIWLaUyIysqLooeBAyEBkdcYxyGSwYURrR55Z
1sKljqHc2Cb7qSmcQ861bGoA7+xfqlPe16QHimU0a/zrnvkAJmZbBkNg4NorHtgTRo+nsFqSIUa1
1q2I+ZUExROlrMD1j8XjkGqQEHHIUdHJJ/rRR0cfQLEoumLldCW+VimTHYgg+UZyYnvTqEbpDzIl
O11G/SApY+rKEUp9uFVvx2p81Yj0UkGPxiVWormprcUronSfzghcPFPje0kid6LIglYU1jYFy8yN
LDoGkoajh8mwhKrT55EBEW22SxaNF7KISZUC+hdAtZ1XQxLcayWHbkmoMEAFCuKjDrsl/RIx5+ux
M0vJoO4IJQd0kKZUYpaSFY0xalraSKGUGIUXjaVrqKmfp9ULVeVntVOgp9YWu1GG6lJuqGCBNuh3
0iT3gH+5g0LQT4fk93XFDxYnz9dTnK8+6vzHQdAC9U5Un1SwQ04zEFPRKGkkJoUMBwSk3VRXXYsV
bExWEA4y9y3kIHkgfsOu1kvfllUgLs2BhlwVbUqonVhzPICV51wvi44fR1X3eQ7DgZwHRrkE/r4Y
Bo83wDVQKYHVzekoCZ6iidH2/NgWFLJr0IgCWlLufl//mBeyOQeKpGhXQedRQcnrNAqYso2wEjU5
Slb3Vg0OKMH5+/UQXzbNZ/P1Lcb0G75ljOjoZjmzZHake/IOvY73bDuha/IHU8Kd7davye3w3j/J
R2DMl1AO2lTDOgsOXjaWCfjcxjxdbaGYhhtCkQBiYy/AkehuppIXW+5/NB3bxnFquFDTA7VwjNQ9
eMwvMR8Do5dv83FYMaoex9pGe9HhO9sadpVgL6lkbeoWqgg23TsDVDMSu3uA5Fbulpmeo7ljP+Ks
hhIhro1E4KCHqn9rFY+a1C582fMlAgwqfKodvNzADZ1zIlqtU3AkKgzUavLREPkGBQEGJgRZqL4s
xJnTHwZ5gHqdDVKZCoTUHgpHoKFX2q6p9IXXy3kgGXIdEHX5RzV5thqFIccDpNuSo20XHuqEXs/A
54Az18KKnP6es0UBvV90pSc953mvtpX7NCtIjw8HsQltPxnCUt9BZ0nx+rvmZbGzcyEcSrroV01V
XXC0TjeAJBUUmPFOCnUjBW2F9bCaScwfzQDH6+sju/QBJ2gy8JQ2jqdztnABcRBqSWHEy11d2h5J
kyAyrIVH4Nczcv4BwUtBd8xCs/GsFJLgERuTImLHLE6gidrgNtdZ/uEwcKSg/xNCNfI5Mds9NVp0
iXv7jZX83W6HO3AOHxLeJ56Kapub5+D3ofD/qdfapqJq4g1yJLl6k/1MgYdy4wSmHIOt/tAKlnlM
SHihyPf1UKArGyWvpaNXAVCqDxrUByFtCDqYBgGgxjpgyMgCs0eWJKUniUi4TQfprUHWINprHTNV
+lFmpRG0ts6g/0ceawv0MwldxnZ8Zbn0cX1aLnUU0Uv4+71mVZyiJ32bqilHsarY2r/igK3FIwjF
u8kzJlujVQzczlJJc6rFnk+SjT4YYKhg2sx2k2kgdXGqmB0hMBeznzokcBSxzrKXnu6TJYuvSxcJ
jpf/F2x2yKNjqnS0wBlRg1aJa7mfLMXbl+vfcfpMZyNCDQAy65YJD4rZRmqhcd9aFZfCsX+PbUjP
WaEmknUPrbTrgS6NBqyUSbodtUWgC093bF6RwawNjR17DltRZa+lCwWNSxsV9FzwkFC7h47ZLIA9
QpITlmRR2IMKKeOxTK2nofgvPhdOt4leiCi4J05H0ScaT9WsjcIGxAtDfbQhMJMk2SoahHf9e11A
LyItxe2J6hkQcIAenYZiRDKjrrUc4MP8aot+cqBv4z15zuEezlaLihrT5zldCGhv4ohD8RyJBeCF
p+FABwDKW0ZVlPT00WyUm2hwHppebtaFGm1qkKoguylkrxwk0KrTGGSEUgRFk6IF26tsAcF+Ppmn
v2bKQb4lOLrgY17oeMtlwEaXbeZyUBKtZPzXixJhQEaFyQ3q97DCPA0T253swMc8OdLG2PKyCRQU
jK7P4/kGU3B7oLhtqKjtna0YUpmM4UcAqSksryukPURoAoLjE/TyhdGcn05T5gLCoQY48gT2Ph3N
oFQ0b1FRD5mC5WLBcntYjZbqjmoWFO2bYgXXh3ahTQFMOYQ0gfeBRTJ8U08DQqW2VcCFRvkeLfpu
S3Ex7SgojpMQf+5nAYo2y+X7S0AE4JewSCceEsrbs42u9KjIcvTpwkzLtolM16pSgL5qH6LB2kBi
V3F1nh9zAWKOnrabinPomisDiHawe1j45BfWKVIQwFMB+1BhlDRbQAkXBcPb3QoFuQWd2q0tsSbF
kjz1hTV0EmV216W8BCBkbORQ1fr7sSr2hho/WWayc2JtfX1Oz4vCAGV/G9Csa1FJZVSPdgk707i9
AU7uJzRF9kMa7VEq3CdADC4dc5fGNtlgAJUG8pI81wrDwdLG0WBYYbUyH6ptttKgbWR44326nSiL
YMnztfwIE6ClxTsdIbMDD+SYv4Gn3fTtiElzQWnOhB1WQI4MzzWUSVDwDODD+yT5i7Z6S9HmW6Xk
1sCQQ31ps1grfufcQtUWGvVr1R83WbI0uksL89vozEkQ8dvoqtriTotNFHaraN2u0zU/yj/TvbqC
PPRGeyo345ouLJ1zoi4ukO8xZ1eIxQiAh/loh+0oraPY2GmpjT5XnkaHQYfUijUVpOSaxh705W8l
4P1+Vk4s3oCmyt08a35rZtLtbY1ABQZ84pES0LL0UtxZlQOTR5HaEO91TPDDiLQxqTb4wpYWHjLq
9CPnywKucbgJgXPCnTc7XcYYOsxx2rY40ybSNminybpFH7RbsUOM90zv53781Hh4xioe/xHDNgEK
Qgu74sul7tqvmOV+FYt1CBuLafroPXkvVNfCPKZBHzo35doKOHezdwDUJ/Rcc4Bkx6bxQHr91ykV
kE8ytJImlQD0o2eLVkmkbqgY3j4cbw6KngOtXgYuFs7QC6n8SZi5KRvB07fjbemEcKZByd0dtlhC
OK5X5AUKvI6Lxkl5J176xv33rWBEnrSeUJKDA/0cEMktC+/9qFRCmtteH0OrSH43zWJhY1w44hAF
DHBoTU2P49mSqobapEmJgolo0bUHTD1VqFtlljfk5ub68b0UarZuCF7onYgdO3TEjdocOu7stJjs
0LRYmLSlQLOLjzfgxBo5d4C874COaRMfmX+Qjbrh2zBtuz6qC5fSCfRwdrDYvVqPrcOcsCYAHBpP
yG2Cytz19OP/cPZdy43r2rZfhCqCma+MSpYsBzm8sOy2mzkDJIivv4N9695tyyrr7LOeexkiCUzM
MIJJmiuR80LgRF4BhhwsWpCynZd4ko+9kdO+eOrUIUg69tEWRTS0s7jyAn/WQ0v+gvk8sMVoQJ+P
6LWuVmkNMf5TyqvWxZgOs087CX9/cRcfBnQxtHZh4gjhn++3gJAsbYsKchAqHK+pLe7kAPg0na4s
c/FZ/rPMud17bbZtVhoOQGEj9L6bynXqa/2Rn7mtulAXHdi7oyhCf+T7k5Qy51liFOUTVOVwt8At
Yb6XGFNZLbI8pwxVtHN/f3c/H+r7imebbuy7UtF6sA8MjBxtY5XnV+x9fx4hLAD2IFIQDbfNeUVs
OmOSUgPAgoYanjVvGwWUa2EEZfv2+5NcW+gsKKRqlYBj3MQnfSyhaFT0Lq2EW5U0GCvjmlqH+uP+
hAIPaH1AFlBcGufnJ+4ZsXhBlSWY9zvhW1tnq54w9OsP8Ro3v1+9MEAFN/lmz/aJd99614L6PxL/
98tzqQtwf9sWfgQ4Ft/3CiNz3paVZuAKH+HFPnhytU4ar/lElJrRGqdvhS8e55Xt6UcOVsk1FOjP
cLWwBgCjwjRDxwjgLDY6Re/YcTfap6YP9XIveb4t9YeyI26b/NcCLGARf11r+fZf8ry0pxzzVds+
Wer4iA7f0awqgv77NXGtn5FkWQfcEduE8sSPzldWOTAPIZyemmZf9X+B73Er69oil44cLP00qGgg
BfsBWzJr1WmzGvkGxP+5O0j1KCblyg15+UH+s8ayf7+8sJzEU980vX1iKC0c+2FCTzyfn38/cdcW
Obvxbe6YXCvS5Gmy7c7FR/pMekhAzuxKCLkUFYEUtyzUn+BonXfvCp1otCEmCnAE3EqQVyXlR4bp
vIDlsouWx53FuyvZjL6E2vPjhc8Dhh8yJrAmz47X6EwGqyd8JcUG2JI1sV856Qd+Y6jEhlehA+Ex
s14rcf6hZCNGiETdmNnwz5Mi83RDvgpSrBpNW8u+km6hqcynKaAuJSk+1dEAw46gudaxP2VSY4yU
ELrqatZB3LZcoVsWDH3WbZUyPlpKs2/6dIOJ/k0FAwd9BFqoqLTGLRTOAvgjPaW6OntytJ5+/8AX
mhBgtHx5CcuX+bKNgERN874zyWkcAjCy/TyEyxoJFudiiHtUuZuF/6u49nXNs9u87dCoddTcOQFR
uDcOS3mibYs5MhHdXEO6Q7gw69NNMnjo+w9P+es1JPaFVP3bY/8LvV8emyZpzEcGLgTQOoehd7Ww
ChBZG2jvShgqBwYw0vNKRQaQ+b+/8UtH6svD/6vbvqysxX1mKgpWbvrCLUfTNYvWM5OX31e5FIG+
rnIWHVRObaLXnJwgygJ7ndi5Qe7+X3cEv7/Ds+CQdP2U1NCQO+lO7HXTe5Z+plqyNq8BF9VL99DX
hzm79/MOWtb58jBD0KsuIzft6Jbr7s66B7Mbpk32GmOM8aGGGwckWEu3LV2rdxsjMOI9FY+DAd/J
MrgO1r4g0rdALcAFWZy4Aac+S63iFilEpRDlZLX9LsOzZ44GNk+TekyNo3JMPiu1ycLamsw7c2Bg
PSV2HHBdgFil3E6QBPbrormvVGeTZFMcYD4IawVpZeuCOxtVmbeOkuTA5cXCJ3JJqwpxaMr/zYcE
YgTjAJjbAkV5dh4RHRytSxDlq2bYklIPlITAxawJlW4Mft+Xl3Y/+mMg0IGoDpvQsz2Tj6TDfwQ3
4wQv1RpkyXhcOem1831pxzjgvy58exP6eGdPhNKXWNPYOycoY84KMGdwm0uHLNRhkZVcUw67/Ez/
fzHnLKWfVaNOqIqyv2o+WfVcQ48ECKHf39ulgIW5BcTclgz7JxJ6buCgQgS4P9nspg+giAXFpjwU
j5lX/yWGS710q6BvIv7rzgl6/l+WPYsjBR9ajBV4/sQ73UvlTQLId2ZcRQ5fuP+/LXO2LZrcabup
o9opk/QAmmrqdmYFaCIn+6FuAkCqusAslYhN9bpRh3sgAXCY5n7VC8iecpODcty8WjWO2GSop9me
7q+8/wsB9dsvPItB8INCPpkuSPRCdzNYvTVIHjP456L5Wb/V2juD6r0o1KNZktuxLlZWGvtJvfr9
Z1zY14g4Fo7povPwY/iYSy5m7HZ66kbutXXpm/EiBKu4dWO6Cuq735e7lB1owI8AI6OhxEOT+Xt2
UHVDUmutDjQEnGZBKN0YuI9DtLEeoLqxIh/DlSvlAlUeLUtEVHB7l77lufR3lbVcy4ii/F+qDfwM
kE35achDupn93vHK1XUe4YWXCv0sTEFh3bAoZ5w95OKPRScGuqJRoxGZJMFib2lqp0rFwvxKpnth
MXRjDGA9gKBbhPa+v1G7HU0YCI7aSZcruI6AwMACQY/Qt8pM9drbXMLcWYb7bbGzTZuRCnPBhmkn
mEW2Hmm62lfLYvRol3zYhKx6ah1rRd0UvFR9yyysqGHVh6UmLyRXxqDR2N1U8CMkfQKAiAs3bZs7
tAUb7/dttjik//ydmFuCtKZjV5/nREmiaLMYENxie9o1Rvpg2qAIM9PY5TmEUpROi6Cl90GU8QmD
zZs5hvLxoALFx3PbNVOWwbmzeAZwxxua1idld+DKiCGWOkH5oBlWk609/v6TL0y1AfDDmFKFZigK
l/P2eg59PMsB1+DJfh19Bt2DIpoP0PGC7vv1jPlC4wPiJ6jCMeHFbPt8tgQLu3ESOTTeVK76pQ4s
NaApg+WZ5uH3x7qwELzToEBi49hDFO3sKMCig9dJnNMTbEu3jixauLj2vVtp+S0rAJ3/fbUL8L9F
w+s/3/3sdqFN2UvYry5euMWirp964kmd3PqJgRcNEvsdhq9ReXTWmBL6v6994UkxpcPQFVKmSKt+
QDV7pUJCgFbfBC5/eQtTEFcDWr2Hcd/vC13cKZiX4/aAQtRPeWIJLFcqWrAH1SPcAz5zf2FOzeGC
/w+Tq+5ZF/C5aM+DCIOeEeAAaHR8DzCyn50i6+f8SX21j8lK21phFpDK1W+H0Domt+VqvAEc8PYa
r/5CFoSxAJCG6NCCr3W+blHA4FOxcUHqoOwXVuG1xFmrwol+f53/Psx5TFtQJHDUAcYDj/j9+aaE
MD2DocyJiQITegM0QrWRfm+bN6K1DmWRHlotezYwMYea00bpQRxgEppI0CrZwLuXAbDvCBiQigc6
2p8a6ZgL6YN74MQCp65mgOwhTqMk6Q2ZnT9Oq+zMfG59VG3PMDX1QesQXs67Jy7Yw2gBGz63dAsj
1yCp5AODwk5gjwK2r+20tlTgcrMKyn5Natg+KMGlR8f8jy2swoeL45OqygOfq1saq01IZ8D5LQqf
794y70AweqlVRnxHdvCbSnACtOwtHecNT8cDcG5vmd4f0rx4+P39XrrycSjQckSODgrX+aystKey
IQ7YVEMwnNqwiRxvCm139iFs4V/3ormAvVhErBH4UXqgv3+OPJgLBeCcHqQx6754a+Cd4U2Nl/pw
IW5c+zlGVuMvylXiWnPzUlUJsBiCHRibgMqez8w0u28E5CycU3zT78A7eCs/ir0Eo5es6l280VZF
NHr1SQ+dgB5v4/tux97oTft6/cxeOjpwT1vi0CL1DoOobz2YHI0u2ig8e8p4dVCNfpuyJiod7Ypc
z8VlFt0CBUKhP/0rSyYMhkaVeqrV7kZUbewpvNv2HJyi3/fQpYXQzVumNRBNBGL3+/PUKTReFYXj
uorlGxES+jZz8Sbs+vP3dS7MuJfONLrzur006c/TU3uclIGW5uKehAbOprtx9votrJiD5FFGY6B5
ijvDGVEciK8B9rW9Nt6+tHm//YCzL8cmwXK9ysyT3npt6ZmRFYIQkb3GL/HOvK/fmhEWNfV1S7wl
SzwLgksVAHiyhonsDwEcXU06CXI1SO8OXNLLDhK0SmQqtdcDYdkOJlAIYhXDVgRNpqjK7kZnh791
5Qq9wM5dwsR/fsVZ77CK42rQBaj3BSzG7GK6yXNRu3OW7rnQYGlrb/XSAFGrukcX5O73b3+pIF4g
YhBwgVDE0qH4vsmEhEE1pKn4KTuBqHdXBEYWjqvCa/4ITw1ZBEv1+M58795/X/dC3gD0m4YJ3r+0
7zxVbTUYAE/2MJ66dnaLrFhUlQMojvpJck1G5VIxBG1ElHOYehqmca4a2Fp51gurlMDaAGtKwzSO
Um+4SQJzBz1ENYKV9/8AQHmhLQ6ld4AIMaYEzee8F6/Iao5FpirQEby7yc2/0tRco7hXwH6eB9A/
yW7Qr5S1ly4dADQAMITuh4kJ7xJRvjRF40m3Cy2rFHT44mhmobYiQR9Qr8t8Ac4+WkVXSo6l8jk7
QIsKHropsFFyQBj6vuAkc7UdRSxPRC0OMbG2VBhvv++US9kt1kAeBvQNQMnn84UYdFVBTFueWtjO
goSUQ+4UqoUOPHN8001uzbCrXeVp8a+67qJ6KQ/8tvr54dQs5EnEkmiyU6gRzI8gNJc91GRt34jA
PkNuD8qeWy/uFNfe7oUL4NvaZxdAZ2uphQ60BHrDvAfy8U7L6O0IFs3vb/hCLQ04BdpTC+4Af+Z8
mdSGZH2SKSfYsEjxh3YPlkRCNwUCKdPvS13cL/9Z6hyGpko5NRbq1FNGlfWc174d//cYXtgKfVni
bEtqA7MNaJnIk2VU7owxUWWoV3b95S35ZY2z+8qweSknC48xhlo47ydMIEAp9wpoVXCXbXBlBulG
2ddQZjSgSHXtvrz8waDdDEtVSOudB89ixjBuhmLrqRYEGo3N05ivYF0Bsx2A9cdrD7u8sB9nHBx0
KGpCtAXd4O9nHDoRDK0BvNCkD+u1GiQbbd9Rf3EQuS46svyxXxY7bwIbuZj1AmnPKe7atYQ2oCRm
pIoi0MDfTuDqsVg5TYihv+/Li3cEugL/7yGd811jismYCzzkEDRv6YfpzZ/xuoManQYf0E3vtR6/
EqwvPSnqAyjgIffArz5bUWcVxzxDV05sBD25YDezgnmM6Op1wrsXYdO/k5ZsM/2aTMbFS+Lrwmeb
d8rSWm0noUBWjIFHgL4gXL8w6olgjeYhubtWaV74ol+XO0sw1FIMcIjDc6aypK4qUBiQ+cNxCDQJ
+JW1LmYzC9wdNy8Yl+gPft+rZlVPc8WT8VTjH7hOETO3yJuAEAmCdDc89yO7hwrRA4ZuUDZNZtuv
pQ7yZ28fHQpyJCdyo+oZuEJ2c/f7FvsZzCGWt0An0eTSTfSavv+0WlONTDGQ8ZhsB06q24yTi9bz
lY38M8Auq0BmCT48Knhd54dVQJmOGgm8RzCumc33trzSeP3Hm/l+QrECrmGMuy2gev5try85hi0p
xASsdjxpMweblBvMHdWKekVtV6BplxMGieYTNdK3RlQPC5cocmxSe6DGLMbaM1AvtEoB5CaNj7bg
cWATaAFijnptejA7NMMpogvsxYNs0qKYJEeznx9yeLZptfgAzmBLGz3blqOl+3qZH4gTc78cnA85
Ah1AdLQy0YbejA4NiRVj6AciE88fFJG+dyBvugDS7lQdZItcOH9JKm2X5Ri8DnF/X2QO9VDhOl4+
mAeKDsn9nE+PsQT6ZJRsR2MxuE3Z3Su1sevGGGIluv4yKcpWaFJBdabd6JXNPKNUPmqSgEanR0yD
CgdP1E+as2OdkdfYMFQXr+aTy+ngWOzPUPYHO8OoC9LcEcvLqKu6Q5WxLdRQ7nlP7Ct38D/87G9f
cNlDX75gZlUGbi85Ymg//41hwA3diUgNeJBGEyQN3DkYUAC5lcdc/Q+NoKaw73b8ofBoxIJuDSX4
qxqEFxjny66CmwhafObPCYlaGUNZ2whKemRDR64+YHwAKQ83m0DkG3wlbMJJXw3v6q73kvBqCXbx
2HxZ/iwm5oRbyE0ceZo2C7cKDmAhg1cP2qezX/kAddsQPn76PSBcqHrxzKi8cE6hvIhq6Pt3MBsa
d5Isi/5TtCw20K31McYFZoR6JngH0+pa5nAhnf2+5vm3V5QCiUu5qGiCuzGC2gX7gDTUP+LJXYRf
x85j6Y2B+y67mrb8e6DzjbfIPy09KlRi5yFQh0eTCjlSfsrXMYyRgKFVTa9BO2xaO4HYkONwKz5b
4fWv5U3+WoVLxZ/9dV6uvoXlc/74IWjeoKwwLiibxRk0wpvMEqfxTxwtYB3rztxhShY1IF/QK7Pf
C0pxC/oRAxnwohCUz2NyVdQNmxom0SGjYRuK1RCWe4jL/w/agJf28Zelznnk05zNRFZYKnUetSFx
8+EKnvPSLYYWEWpabNuf83OAqfIRBmbKqZdZ1MRQC9ab18S4lqRcwGzinUGXYcEX/pPp/H42km7K
FdDUl30KcMpts8mCNuxuKs+GWuaheUAHMXJ87uVAlT6rvWd8XDmcF9/kf37AOcCYcpmCkJJCjh8s
tr2JfoH6uGhb6r51zAcXk6NpNVxRAbi8JsbRwDsuTb+z7EXNq65o23w8FTrato/tVcXnnzkn3qqz
pJvaAoT9Ma3hbQ+tcUScRjlmuXAnCY9PvXJbyByxDoIveNLx8/c3eWnHLMNorIqkRz/vg2gK3Hrh
B8fhirLP1cckv7PiK0tcem/oPUCRF30exJazQCpUjSTplM0neEmloSTG7CWgMV8Z6i1v/zxofF1l
+RVfrk3WmJbM6wLVOIrKPE088OJ8k0IQxUlCxa6vZHIXr8Sv6y0v9st6JfAbPXRhRlyJ/Rqdh86F
JO9R9cR9Elj7PEbO7kQQsyp8Z1oR/5o6yuJHfuGJkUdDQFZBS+mHDougaD5bgACdChuOTiD//Ck0
oXs6Zu3OoP1pygrT9vjNqc3HPlMix5gOcA1b9Uw+F5x9Di1yw6KmYWeWTzpRwKZR3M7SnghTd/Wo
bsEHC02nj0rKb2oJPUIogW1bfVpNPX01Y2RvxcQPVaHcaqQ62pxlkGnpttYI1xtevbcZ0CyOvOft
eDM1WhAXSaTYxcvMgVzLFBoH4CW/6bAVg85QF1Qx8gmRwZhkSHu/doYH9N6boMwxKMlAVXOHqr9P
2u408ry8y22QSgwtpUBUGgCbmXpkcvwBFbYaUaFVlp9O+PY5ZRFEQtZGO01YvH2A71XlmuMoXKhm
v+vZ1HmjKiMGieGhjJESJrsqL2SgGJ26E/Oge7QQ7yVXHrV+7KI4LUOrT6LSNvbCMqCLpki0maA/
hKj7NCTpg92WnT9TbT/yrgQsVt/qkxNqrF4Lx4HPzAIdjHrV0wPROLPXdEmUSe7VFpBwUoN0YMxT
d+jn0LAAr03Jo8yzR2Ma/tAiuUHM20FIAs9lAbMKTZK7UpObPjbgn5v2MKlun2KtuLGram2O1UNB
2V1CnPt8svYYZoaOPUPpKVU3lVbeGal9R+burYqh7FZZnfBmIkZXzhzmExMUPqme3ZrzVHvEyp4B
wX5sIbPgVzFYAegT+fbAZndMoVOipHRCUu/EfpNNll9aJdQznTmBhZ4Zu4Ilp3m2Q1vkEJaCfX1C
7+KECAD5s/caRwgSVlAkNqcCGB+LvQkVKnG61F9qOPa5MmHPU8f9WhPCq4r0xeTppm96P54mLbDS
DFY4iTgVE2oWtLNhDUs1P05nzLOKBirHrV0EZdK/iyL1Oycr/LTkqFz0e5qVOwtiWxD/qeF24rQe
HQzfzBvH7005bzMTCBKHV+vSKqJMCMjdKfD2Q//FTQjXN03XD1g6ttbp0ALB3VGIJEIRUKMVsPaZ
AcrhIHBU9NZwzQzacWpiQIFNnTzHaDtPY8Zp0NOI9/FOJLBSEJz8KZTmxRhgfTlV9KjaXR60bfIx
F530TWI7kJfK97iDmKsp+BM1/n+o9dEETXJhhJqCcesAkE+gjYDzJpMCjGaiR01nH3NKkazlKKbq
bt4To34tuPUAJatTxUmUE2epdYsO4n0GfDfNBOJwurEBXzzA+DT1iTATL6Ez1oQeXVRK7XGe9caH
XPDskwqwucV/GYImf0toAt43Rg134qS7zwe2TdvhAGAHxPESmHwbFYXOnjzkuaS4CRo4NieIBg1J
C28yawO9d5is6uatMw47Jqp3lkYOgZYzH1NMOrIGkDkF2vJml8KWokYtZvvVYN51TgJ0YJ+e6pZv
GhsqCCZ6Cy18YFZza2wgPQMpBKZu+4LABWCsPNoUf4rRfikh0+chiK5SSCO72tjgeANOg3fwZKHn
ih0AFZY5sSAGOZLKS1t4tpASCsmFXBMrP0AG5gM+5ZlLZ2Ovzsq9okN6QWWq7etzEnUWtNmZwwAn
HCcSSAupCa4mdYIUYKEVqOOKiOvOLrOKVUfoLag468Qx1mM27gQd7rkofd1gr5Wowga5q9en5i3R
5xZ0C2v2Jznnbq8pGzXRLb/L+aEwrJArdIctIKAv19/nTrIF2CZ28bUPugrX9FobRler5SOxTRdq
3SmsCpTZqyAo6OpNtgUH87OwNBCb5KspqoPCKPeTHj/fyIzULysFBlMSluZz4vitjuE/hY0bogTo
wlQq/U7peBbwmN9nOgQhCbqxK9K3T9C4hX48rihfS9htLM1IEnX0HZW/wNXzthU6RTuvghsCmQ+0
7N+4SZ6Avq78KsmhPjoMMYQB5iMELp55UVcuUYTqxcPwaMFfx8mrvcqg7wESc6hr8bajEw/ssriz
rPmPnUOob8pXkPhbZ0qyZq35YU36h5a3j31a30G18EUZ+1tmjQhgtbZxJDT3eu25KZI7Q689yMyh
2Qj8FjyF5HYEjG6UwLXBDCUN5hEfOq4CRyg30jIloIrpCZfmPrH1U9aiLUtK03cA5AiphGc2gndQ
Z3PQqDjKAJOMIHcZz6VhfqRqdjMbfJXI8k+RUhk0QjkUSXLSc+mPzfy3SJZhimHf2kZ5yJRShy5F
8tzaAF9UusnhiY5AJjN7dmEKcKRZcSCsyfw4du6gQ5GsrNawA2OBwA1Gd7RY3ERyIvoN9AJfyDTf
j47xAVHK49Dnq6G094wZmdeI8sPIzM1sZ2986nBSO8szMnSB4nadom2Uq/autmDCWk++VZvvWZFv
pUh3Vgc4nvq+pLBjnIRQ7cuG9i9q7n3RtdvK1m9nyF6Qia6bQgMbtQvBSty3WrcHRcQfHBm7UKt8
sEbc2RbXw4FKmNk2WzHicDsMmLmxOzKC/KGx33PLeKg6gqMCeKwkFYQdqmfV6UkAe2MHjMPhBL6i
17L6eWziVY7GzWi0xy4nWzaOgTTrUB8g5MtaT7PlRvLsSJE5JlBMHXLFkzUQydarkzpexZRtBxQe
boXNZKfog6MKsqd9mZA/KK4jAplRTTyZXbYHhgn/VPeYXgaOka+s6rE0gPjVJBRyh7Do4n3s6Lgv
LM8ZxUpo5UtTCj9XEOxxi8bm7JnD5Drzrh/9jjAA6eFMXsWBnh3SZq8DaMXQYntOEJvndI2ixUca
EwJ5E4z4wcnUeqPyQBN1xQborpoyMAGhxUwQmn3ETU3Vg+mqWyvHsRnCRMcmoEee7o2sG9x67Ep0
DB9HLj1F/+gx+U4BG+WZ7Ylsef9GKKfBa1u2suSxBdWDaVuGwwWt4PUk1QhW4KvCMvySQoPXGEtP
G/M1K60VZa862ro9tO9ye0IfUPHQa3Ezp78r0zXEELymTvGvWpeODA6vxU6zYl/rHwjZltnBcMCY
6SAQDMcrubGTe4tDfcuJV6oDzfWShS0aggnwGEkHMqFReFBz8NLpNdc2irljc3KLZAhqWW9jYbi9
fDcUFZkVhmu1AISsD9mcBYxBrTdG2aWQjULzxI2HZ14/M5KCrRe7rQ2hx1RzrQSjcewQNDN8+Ei4
WhNCVKuwHi3Fn+sXqYWieRq44XEktpD7DODfgXCfQLKxLdeFLvw07XyG/qwqEa+1XZ1Sz8k/ZoPu
LWtj8iDvZldFsLOFP3TPcvqU2hyBUgXEJ+yH48obGVyAEu7pOoSeIb7pwDGsm41QtflfNrQ3Q6a5
ibN1+F8jLn0GpfZpwjcppC91GcRtexAQ7VNt4MfATKtqw9PB5wfgAqAXL1FxQ9Nsi4jtw0diVTho
QdrskDPMIrDzpXFLifqg99DWN7QAIMf70XSedIqrQK9gZ6asCsR0d46riENXsOTajuczOsPpFoRE
P2PIz7PSKztkQNWMG7te6SX3Bcf6ehNMLfeAGnKX2sHKIks5SAh668gvbIr2KM8DZh0NKHRqJfcU
5aMzbrQaNtssGiE+KBEJOL11StjsLIURpJuJeJDSU9u70jp2I3zYcugw4n7r2Z4gsAi4MPp5jtaF
0q4I3Qj5xtJXjW1MfY/TzVUWWE00C+j6a7HH6nuzBWEQFwF8yoMeP6mHd57eJvgiz126TuJPLV85
7W0xhr24Yc1fOnwg4+J8oxlbVVQYKK2m7DkH4kDW1NdpuspjpAkwscgzOGb1U9gCs5n2SZD21l9n
hic8s4JxfEDFDi/3EEI2bTLCIsUJxrl2dRQ2PaYlnXmX2H9VU7utuXFwcG7wBb3YZKtOFydmgTFk
d6tx1t2mu1Mn4I7jd+SxmyouDrSaw7757O13jZGw5v0mbqqAl9mmA2Gm7nsfF54Hapnb5CU0ftOA
wVvB3KM54vfJ5JLkeZAsnNCM7wTkY5ExxTC71IkVAXO7USDE4SCP00EKq5oxNGQXUvxbfQR6Ma0h
35hiYFCZSL2QLsSPSVEECuu2drlJzdd4vuXWc1/KqBL3gNkhSuWuwfJt04oQEzl3wNxC6dLdUHMc
hfsK+pPoua0ts3mEFF/U1u1tLwEvBonKVkNCS6+x31R8MRiFQ686In39NLAicHodHKw1vsi+0py3
vI+PbZAnGmSHC1dF1ZLDVU9tai8zHwX5S+gjnUHWoKqbUR0sHFiOycc5/2OxXYkzZ0BDIlf2mhSI
xMIvECtUjIDSqnPb+CY1GYZcT1pO12X2ZyB/GsUMZPNhUQTpetv1IS0Ur80fFZaFhYEUwMpxP6ZB
D+V1YfyVqR7ybAATbHJVZDDjuCP5CxWvWsqjHmly/AcjOXA3sVlLc9vUm9bZkqzS3Jnyo6qNt5Ny
a0OpuXHIm5poKxjjICsMTSTdE2j7mrkvyb5RoG+MCNPoT/p4D/HXm1op95WxFgMU50H5ynTpdRjs
MbQ2C3HU9dETfRukOHE5fafyphBwfyr8SjtgBCTqO45e4Tj43EHKZqLUtid4meIwDQ0kFY9iDMsa
1wTNI9i08wZDOd5DNLtylTpkKnir8HGndu6NZrbtF5neEcN8fNg8Lo96gd8hKeL7h919stYOyonA
IBA3QZEHFYiXcwwtdcWzdSg58ECO+9KJePyJCj3KzTxMlc9MJW5PYL7ZINo17R9kYQFEHyG4S70x
Q9Ds9E1SmjmiSh81GfS5mePZQiOejlOsIUD2tNv0fRm29eCZCpwZq8I3kCaOJXYpm33DBnS/rF6y
Jg71pouE7AIHcrezTUJeDQ9UJJsKumDIdOHcFb84qOMkelmaAU87gtEVcD8BvBtCo+QgLsBPTCLZ
0rQaBDB5I00aTRw65JoTuz3XNrqWec6QBrF4HJFcqXOGGpaxEHl6JHOk12V5PxSKa1fJTRGnFRo8
lo/WwF0zQ0pn/Ds0jZsbw1or8h0amSs6W8Eg0IFVjJXIaNA3OBfZtIpjUnhaMrhgrx3UpN/1bRPZ
swhMagY9lOldZezW3KrXEuJRCYMAPvoYnFJvHm1EwNupuWt120UtFabGS6/HPq0hTDD1NxXLH5mu
7LreQOGBq8rI5WMHP8LE6cIJr6dF3qRkRTgm1bHPWgj+lTyig3lTaTCB6QGkdrT2qVWGfcHnQKuQ
T6WYqpTlbSyUwIa0tZXJ02zWt9KaggFFSRH3J2AsoOKeo6uoW8Sz7UfSoI6x5yeaQKQhnxcZe9Xn
FF0GzFl18lyqFRoSc2TR8oapqXDt2fGpNgSj0kNQXvEVXGm8fFDNDkwPNMRU2xv04lBb+Vo0ZMf6
nZmVsPidgrYw0ciC+FRR3tgS3L7ZCGrI03NLumZX33A+Q4KfopYT/qS/q00cEdHg6mtRnbPSayWO
CYT/2g4JivGmS+IZGiwqVEh3KTp6U5/VuGfqWz2rC29w25P8M0VKNaMTYasHI32Gj44nnJeOPQz5
u1mmK6P4Y8B/vCXsI4mF6sZKeoD6BojM9trmWjTOTTTqqXXTKtVmztpXwtLnzK7jtay48X84O6/d
uLGlbV8RAeZw2uysnFqWTgjZsplz5tX/D43v39NiE+LeAwwwBzZcvRZXqFX1hqPj6Meh6q+M0d2S
y+AgF1m18dLR0a/62fOkFDqKSzwCRJ2jxA93un5jFVBdu/dUpzGGG1/npLeya6w0v/6U8I0+GG6x
iQOetNb4hyYlE9V2m1vckvZRfCXk4ao0JFsNmRDENVhDdtjIG0F0130voS0g3sN0U9QPLztJ/Rtc
HTuUoreo/Yy9a1wcjlo17CxP2nbstLj44eHWXDTiqok4PI9+/ZB75iqztFUsiFQS9GxdkcmrVr0b
8ui58ozrJLpqsSo0AjvQcaZS1XXrfAjKIWfVFEg1oALRq+61lEob1XE2SVhu0FNG03trZvLBhyee
KDdJ8xIYz27wSX5wKEUcGaN3IxLsqmn3sdnaPPVsycteeDiTW/YPcpLtaTVtSjNc10a5S8N002vN
zm+lnaxle0uH6R/+EdrgWhHMu9aP7nLnSgoeE/6yXBT7MkuxYHD3aRfYKqJOtXuVylehxEsD8lES
NZztN0OUvFEB3ZcpyhntnSDIB9EVj2lpbWsp3WZ6v24gpjbKQyg6fww/3SVBsY6Gw19NokpfF/lv
kwooF0hQx3aH2H0o/aYmvhJ8uE+c9brzVAmIIv6M4bE33kOPg4AkOkddWAtsn756Kt0Hh4lIaAdr
pr/TmvwKwOkuFX1AX5241QVuQYSBa/Ugw6kwzcj2G2rWUhxdFar72Gra2nEpb4HM1HNYB367TYOX
uDW2hXIf1vrKN67k0Fy3xXtmaNtOdn7rKXuw7qud55C+G1Tw+OS6d61XzaZS1R/UHyjPoQov1aLN
C3+tp+Sikr/VwvxQ+vq61B6y4QZRkFs9EQ9VeZNlR0G8CUXeXnXF9cPuLDJl13smV7qwE9L3IGxu
il7fa437UonxppHzuzBPj8m4r/I3V1cwHRHR4YwLbQXLLM/kldkodoMmZzns9PTT6mVkUMnUmlsN
qpUzHpImnr0JXg+gqZvk6OEkHBX+vRqH+4jnQZusYZ+WqYfXQ3vtebpNgf6xVap92aNgAJvDSHzb
RCzL6ZwHqzg08bGq74OsvsfpfCVSeSyAT2WlsA1k4zr08dEQGG9/B3T7yvSbXUh11VJ5r0WvlhAc
gfzs0uRHKT71GQ4Wubg1ethEmM87zGZGRqUgeOp1/adZPNf+S4iCbFhpKx/HE99CXhjcsisVti8/
5wnZZh1Z976nr7T6xmk9ElBhNTCa0st2unk7cGa3mWYDhlqFYf5oOchWqA80DXgqMPqy+ITr6hWv
tduuy46uOIsMksMGVSrSMi4iXptssjq6zYp+kycfmYpJiPXWFjqX2D7rnrGD3sSyuspr8gfXXef5
Z2p8uuBTO/+6lN/RZE2TYd27zwPmoWrBRYKLSBZSTXL9bdQ8DSBqNd37iFzjqh/fAF63jjDKSB3c
v0IaFSWlt0ZjEE2yT4bwtoGqP94bb2aK0jTouk9XHf+W+JizcRslsN2u2URO9uF2pD6NLr8kjn8X
ylRdrDefQlJMBwPyiJ2r4spqk13Vq48UyH4ib3kIBxXXG31lYikU3fsKK4BU2495WMs6uBzhVqrM
o4F4UO37Rx9ooFDVq04gXRnUvasn67B1bTN4yeIbCCOAM/WTRLZnJPUW+5h97KCX17WwH1UWkOtR
CuZApPKt/Qaf7a8yA550Qi202A5DuglT8c6MqJ6Fxa4GG2J0ZAFC9JOKJUly+jOqBMyvx/d9tcqz
G5Xjxr9PKUJ4+m3avMEyokp/FBtxL2f6c86LsOufPF/eKB4JFY0vuymcg9VGD52WPefKvcS9EbUn
JwnuhSw/1j5pJFIf45jN8Gbs+YACoyYuYIb8w9CMTadq+EL060IJN0MyrNL+NhMzHpqPCsm2GuAI
pO+L9o/S4mRCy0pvntSBJ0ftbiutv0LTj8qz6G407amk0uda7Y2OkY/cyNjSoJ6CXU7jFojGK/wQ
niaCuleDH46KCyuwqgB9p4o0Ng0/lKg5SiKm6A4OHvqjR6Yg9dm+dVF/N3/V5X1kFuwGdBND50Gn
ZSJKTA7JwkDu1MK+6IN4Cw3wysdSdnwSqDgdDfQXWvICMVmrAemddjJ5FDQZ71XlhxvihBKk60h8
l6UB2c4h3BhSsS1ogJhIkDVjMnyvm6jTPJBK3+RNcZ3r3SauwltR4LbLESqj8Xgass4nJUp5ItTG
z7aiCRZRWlvF0C95mBk4R414rjyXPuKYpdVwKruND7d2yDWedgpVfYFndTAUETOFtU/stfUKftSb
qlo4sivtH0TRilXiaQ8tPNG1hSMCJXuDooOuPltl6+wNp31pxPiDKdmnveYj823cyQZv6bAgZ2ji
17ioOjsXVPoluteuDB97aEu6QdeAHATb4q5IPFuqYocXqq8dlEYstwXS8etQSO4QGsNYgHqm5bwK
BZcuvc9Xs4+fKdMcoO8Nq8g30UKKtWRd84zzND1CQhc0tdkUXBAeLuW5Rh0gkGu7GTKgsZl+ZSb1
ay4g06i2cvVIK+jFVWpst6J79Jbv5UAzeMga1xkXo+dxGvqeyo3pZdZYYL+Ry7pakb2Vtpj0EYW7
5Bmc2I88De/yGtEJhEE+Q+qGeVmHIA0TeaP3AqQgTE458CRcv2R/Dymi5tWsUzGzYDxofYKUk9eg
/m2oDKquGJQK+1bO6PDpdErExL0KSnGjezkSo43C2zHmGcSbkD1utTRxcnD3rR5eaUX3U5bltaJS
ivcU+R7zEML4+KP09MjXld4ku0QQnzs4iGu/y9OVQb4+mgPhnyUFH2N9PQ1rjsNOG9nqtETVrN3n
8qIGxBzeAoUBUIRYjlATm4BIEo3qv6trI3Km3XAcU0vdCjhFitv4Pjsi4H8V/VhSC79k83AswuNW
FXChl4qWbhuUbW2k0qkUeaNkUB4HbieWuR4u8oAv4egKusrQq3UTNfQLje5WisU0qvrm1FPrjTFF
TY210mRPQhaSm6KpULQHJweiGDvbRqoXIDoz0H8FVjdKfaCTZuxcKMxYPZ5pJkjB7Jou7WP+mB+z
p24PX8roQWTo6Ffcgu3a5guA8Vkc2SjEAskSGrQ0xZHhm1gIcoEIbLUWbfyf1tByD8YuxxNzKdbc
IhodOHFUGI1Cpph/iWZFYRkQ8szwVUXAsc6fI2dJn3yG0k0hw4D6P6odqtqUe5ZEpmukvj6cEm3Y
x2Gp0IeILLAH+mjv95ga9a3ngCEBmt/Q75W2gBfXpbFE55iBD335GRNgT6wPjUt5Few/soRl160E
TvXvQVDKzKpFFwM5jhEFJV4MtcfYyaPT3Zy8uKRzK5AxIpVxaJvgzQ3lt6wI32Pca9BP3MayrGxy
Vf3UZOOoOv425olvp4P/U1HbG8sNP0JNvVN77iYgOS9az/1a1P0+8K6VFL+TaPBuQz/Z07MvNhHU
tDXmc8AyKl1aGaK4+X5kM6goqrwytFucVzQ0iSYoJWnwBqmRYIBBjPLjkyS9mMovD/f5EtDB97Fm
jhlE87GUUUBawNecUCaaMHD62vOG00D/UcnvjKFax5zjKX6Q30eaAcoBDUXNTh9trYGVfR2VL+l+
ZVhax2POWKHct3bpiOfOi+L8IYmylCsZcuj3IWcmEnicwjwi2zIG/RrSVOKs0juoC6aR0WvlHWL+
8aLXuGxsMV5w0J7Z3sSCT8eBrelkHl9jSfgU9hUN9FMZ7DXtlJQRdpQ/vh/PQgxtBJedwdfkwmj9
QjUB+zbSyk0g+CMa7VKH/j6MMQNSYzkAiwGUKiKhO5m3xDP8htdWfaplioVGkAFkdv0rFARq3g7x
fVGCd4rT+N0U6ytRDu9jV92HnXdArW9nVdkdUrJbbP5soa/3/DvUSCRlA0vm0Ovx0ff7P6qmXWl1
em0WAQ8ni/wvznJ6p0GKLpl5dOB57ge/fC1TK4FlgikpOqrrQGlJGcvwYQh91PMpsXUDW7YqkruM
9GwDteuNpO6q9N2HPnYh/MreQfSNT0VRrjsnxjJUq0GwDa+i0xwak10Oifh5EIlfAa5Qg+LoeuY9
kN8fvYP6bTvcAq8BJ4Fxuo37KTZ5ukpNiB5G3dWkqJbEm0N4oxq58KkvkewcaRissnANfJFUddy4
Z9+60ztzGDxgxyOS3d9Ha/GlA8euwR3Qt+Ud3MiVtUBavDi0JyEnaY7YBdxdI6i6LU6h/y4Jf75f
V0v/vjkZUh67VLaL5uQIt5l2Y5Klfx/gkoc1jgBXTwDx2O2gq/41QlskoEkN8J1tB55goB+pq1SV
O4HyuIJKT+VeeUX8Xpf9H78R7vJWeA3lca26+oLAkXwxWPDAWIJxJsg42VzovJmYcEpFwx4y37MD
SEhqUwrYH7v/gCiNWUBoW+/1Wt26vyAW/Wg+JJ0mnD1+VmHhs84c8ee/ZMr/U8pIMGORk6nOke5M
TqEIMCpB3TF4+H76F4ZsTY4N3hBhWhoE8oSfrnHd8nL5FwGAcYs6n5gO/2SBSqFRwQE36lPlHIfG
oY+YLkSYIS3y2c5CTNZoLGVDUbaEUJ70l+ygrJFeoRX+OdjaUV4j2rDI05n9PBwz6CeN/I3pvdha
Oea0wIJRy31PpGDTyQe1s/Ci9RbGNvd5eMVIyCmq0MunCkpt3iFviPv8ycqsWydVf4t98/n9B5ob
y3kI+ev+I2cJuCjYf3X1qFJGQtMDtVq0vaWP7wPN3exYxqELKY4q1H85OWenY9Y0fT7I6A9UpbU2
5RskmTGYT1Zd/dNb0va+PIrZyoB+RtU3GdPCaeZeJrQdVY2Jq9btRli1u0HbmWvxoKHCYq7Amuwx
7u6q9fdDnJtLjWUB/oMpBen1dS55D3G2SMylCKQbZs1KQsbD8J8cdSFzWQo0rpuzuXSAbQ5Cw7Fc
ddExTv8E8k/PcR5DWn/fj2juoaecD2mS2CpDGKlFWxEJB8PiHl3wV2ftbPOXkRdXb/u1i9MGokeW
sGipOZN9fgk9TsLZIIEip64cB/Ipd9tdWT7FarNq2luql1e14f42ld+Sv3CFj0fFhNzwJeTktAKX
mhlITzWnsv4p+cAuzceMIm5I9UnWrs0m+RfnPE9LZG1MdKopGXwdYhTUneTGyCrIeQE8CRQApcUC
XFSwaOo1u2QoGKgEs9gQk6F1juNKYsfaRM9q1SA7H4mIw94Wnr+wZOYyXqSQ/hNochzjBIe/eU2g
SO7oEH0ybDuTF8UkZ8NQTR9Tdyj9U6cIs1WLWHCc9iT9AjB0q10FwD7jlXtt3dTX+l5C8cDDvNEW
Hxd2xNw5po+FB5H3HrWByTfLh9BNhsJvoO8pW59+/cnwVwh2bSiuH7w/fmyX9wXoB5htSyTyudoH
h9o/sSf7PkukWosMWOS9IL91Yeiu1HzEpMoADQ3zBurUnYNzLIDQj2RQfkmR+Wth9ON18GWHKKJh
jf5iVJ9E9C0nCUNR1W5aBkl70lbDVrY9O78Bt2/3W2Ujvi4V1C6pkpNok8sp8+UmHtK/0cAI3GpP
AETX5UP3Wr5De7ChEf+K/rTrYgUcaI26d/QuHIyFQ32c08sRG1TasCXBQmGSoPqVb9WyHLcnVjZ4
rNKFvq+pS45fc1Q/Pi2vbcSATAq1k4k1HHggsd+PWUyHs2F+jEOANVT5V/UNSsD7YiPszCvqvkW/
w6sWDZsldd7LVJxL8/wnTGYbWcjc8gaId+UGeSAbrMnP4cF7dKHBUqPdewuX2OxG4thTRi1K+EKT
iaUCNFQuwKhTkJnN1gSXs8riYas2yWOBPPbeMSHsfL98L77lOMJ/Qk7z6oqqYirQXzn5zmss0N1q
F8Y0dyqdB5h8xcaQck8ySopoCRQEtd347rVRLTF3Z4cBU1qFxgiVcJpnWEJeBrUlDyeTN5OkfFSO
uPp+ombHATz3b2ZIQWFyW/SDlnsw7+qTYOku/WTnUBXoRZT6w/dx5k+0s0CT26LMXb12S41LvqHc
UOVPMEEA4mEsU1g3vbXvdGtdhs+R9ozYzPb74EuDnCxANy5Dwxfa+uRUj2b3o5L2orz/PsTsl6Iw
qCPrjjSpOJnHsC2qsqSkeaIXcoyD7K70+iVi9XjhfDmgxkV9FmM6hYLpK3pCjADQNWeyv693okCJ
ZWVhRXDiLjr+76othEQyE5Uk5P/E6eWbCl1XqF3H+9QtVoPxGND0dnrQwQlgYDhotbfx6gXiqTyX
weiYAhlghCQEzCYXr2cUmu87lNIoVOMkkcvHRo9AI8Z5vmoy+h+qN0KZ4wboB6ijTBDuKEPtpAyG
ltSBbSlN8UoVg40SUa5KE5R2a8ROQlTL6LUqv4MBCQ5DjK7K3EPzQdFQm0vkV9WBIPb9qrhceFSH
UJkyyPuorl48hYDvhGZUWacQFKUKuCACPGgAkfs+zOXmorZCm0alRqygTjtNVRwVJF88voLGA12B
4G/SVb4b7+p+z75aiHbxfcZoyDGhamDArZ6e52HednEbcrgaSRkfgtT9bbmJu3a94GAl8tFUYEo0
ivqpJ/W94RkPUig/or18V4XhSxXlj3pePgf4kiz8rPHI/bI9/pbIsFTgEU3qMrVeqkLyx6pjEtB6
WOW34XE0dRhsby8vivxctnL+xvqnAjhZoog65H7bUo4r1t69yg0a30Sv9RZ/yW3xW378VyP7J9p4
+Jw9kOg3943QxdzXYvrLLPt97amHtCr3VuOd6BD89rKOQwDwqd88ibn/vBD/4gKfjHZc5mfxDZrH
ruHW4yMblFjRrDy6A+/pTnz7xeFT07G/H36rr/6du16SKpkLTRUBP1/FQBjh78o/C901mWN4kdKf
PGg7dYqgeLzSxDfDvHfrhfP1YrMySrSURF1WNAlmz+QIx2AtNoymbk6++N4Zz2kBdWxBTmJ2NGNq
SUuVLaROJjIRehrmkdafGPAHPfX7wqx/hqUTrOC9aXZnLLWrLq6lcUxnAcetfDZ9lZhGkNqs/hTG
8qq24CIs6CPNBjAo9VicBkSa5EFxELd+Dljv5DnxTRBiyFMavxaW30XLg0GMuv48ZxG5Ms3JrFED
0XUXoMSpMJDVchVtU0nKq5uDk1HlYt/3vraS4eytNFpWgzAo63/zAzhaDb4aOrhTIRff7YAjiVJ3
ajPvPsR5deWlzWcldntkasEBeTnCiBGCEloILbJplsx6x4t9erKho0WvQeIqAWT59SvCtTBoyJXd
KdLN6ziOj8MQPRkaSBucJ7W1K7V2rrEtvx/23KclLcRQHq1jldvra9RCcwQ/N/ru5Jr9HsjUXWlm
S592PCcvRobfpDU6g2IrPxmZK/YeFa58XD7K0Q97SnZd9lwLVm6HaFGt4L9snczFjFYz7yoQS65k
vXkOUGPANf9iuEg6c1PrYx90MlypFgxBGuLuZFpPfvWem5/f//uXYm3jMj4LMHl1DWEuCkpIgLFr
FHFrRGtrG63djb8LD0Kx0uxiB/Rx6Q0xu3jOwk6vqrjuPC0NO7B0DhzczHkOU+Vnk8Y7PFLe4yg2
QVqWm+8HO5cinI91XFtn586Qe0pT6xHfNU4+IjWCmCVXP8NI3IYhjcrvg83OLC0HnYOVAtFFfzdM
9c4LB3+c2XYj0Rbwwb66QORsUCpdPNqxb6Nd2NudZn8fem6PnEWedn29JqPnnBC5Em8r6y0K/03b
zODmR92WvY+S1OTtognwwMGNtKR2GD4/tzvkA+zOFrf1c3SMdksarDMf7jzc9OHciVXouBbhhOg9
BV7X9rd5hYTIUvt/3NiTjT8WWoA18skuIVSVr3SCozcYOrc4KntN84vMtrPrMFsyMp25c8ds8P+X
daafCDUTB48Byjq+P/wqrHaPENat59bobJTJD0RnlxREZ9aEYaFiLuNUBfxlmvQrjVtbahtSLiza
57IyP/tBXbh15xJ+RB9ppVLj0IDXTFZFoSWZhL0R01eXz95Q7JmBdaF1ryLd/qY3fveIKuzrDP1y
mvPQU3UUAL9f+n/HMf2EZ7/hr1Hi2R4PgzIvMskfK4TN2t+3L2pne1uLxSnZI5D0drR2j3/+Fzrm
s5/0n9FPbyZ9EITUQmsGxQ8zhHRg/dKtdiv38SHNpdyORRW2XR4eey2DAtHfWJUcrBwHdHIFJd0O
urpC+wPVCVGoKd76wZ/vp2ac/e9mZnLSp1WW8b7l9/VHfy/tiysNm/tiVy7UHOb2EKB4kbtTBps3
nYaqBb3ZOyR3rpZviurJgQXvxt76fx4MjzxyDywGZrBBhiaIEVqTzUlL76BR3tRm8jMS+0Nc5gc9
MLZtFikobi/V/ZWZ0aGaJ1OSAtlAGXr887PlZSqDXlE5bE5S438EWS6DIHWFNcyTuzZBihOEWLvu
smBTWFAOU7++C7rwwFPpbkgDSJ0C4H+9exQH/60whcCGN+Pa2JLSwuIBa/da0W6islFx4IAPKsYK
3X3+cVstrX6LHmUKkDU9pVHy0EOmAX7y4ZWBumlbFKj6OM+2VE6Wyi2XLW4FWArysTQWQZdcVN3j
Oqk80zfL/9tTwTbeYa25Bk2s7RQ7Xbd7ecnxe+a4+hJyslhFL7daNRJKWMzI38AUlYKFh9XldlV1
zODQHwT4yKk4/vn5l0ydOMqTxIBHLl2H8A7FoDy0ev87FURA9pWysC8ue5koylGF08baC/0LebJ0
4FHFVecQEHagv+oNzGyGfa2spAfPt3F+M8m1wjU0enPvbSI7fP1+x8zkI1/jT15dvdqgoSrHxklX
tw3oKNu9Cjf5bwNJjlXDf9pWXGe0piNUChZOZeMy3fsaezLZWdDRS+uD6rVJPYQ83GgjWMZH0CKg
JoTl7zioPvVA+0QjolwJcdSsM907qEmhrmWrUXexof4JE5EGbC8C79UVwGQcLWVvXcc6kA59iOWj
Qx9q5VPRXzVGiqCEM+yrULVWHcogaznrx1FC2LUEWqqthd+gixtfCA4eYFx6hYLLZ6vXNy02EHYu
qe9yCUeTlPFH0nf3QRe7aFyhTTO6+5IQ5NLOatFnkJ2oWgOXLOGFFQ+DlP7ySxnqcHSVCfobElXw
Zopq1YvdtmwGPJlE/7pTnXvw/97Kr/SfmmBBudYfhjh/Qg/hmCv9XePB8B7C+M5z5T9R86Hl9V3V
lb9YPdCO8vCHlY4QicE/Bab3Qp184aa43HzqaH0EXwWFQuNCIjT0+khqElPDCcTjptY3brUoEj2z
/QzerGQK/M9kdXzdfl4QJ1IySNopR/O2OKh2uEl3cG9svP+2w6ayKRxjc7pUuZk7v2n2SJQ5VLAg
0ypu4UkFF2GA4LeW3+J2sE8yd1s3wnZhs808Ic3zOOMUn50ugQvWpHDpxBh3xQEqaboD/v+jQKz4
ACF9Le6Tbvd9yNmR0RBWqUoYuKtNXoqK7DYlr0UisjbCogb9QSViqRw1HhKTJIImIaUiafQ1vLDD
qVtvkKuxj191iFL1HLB2GqOT0OmQTXGM/H5M8uW5IRKO9rpBo51ixuTc6LQkH0q9GOjPSHA8u2KD
/vQPVAEGJBfbeovWDI/zXFRs+tI81bsPuUM1uELKB1rvKYuRpguF7OSI6aYuUVOIrWMSKzeWjPtB
om5F9C5aizJlARIQsqh/1YX1sQ/AnztpkS8cg3MJMrM2onNGWzpxWpcy0rpqddGt/j62y9ty1+x5
XazrQ3TUDt9P3czMfQk1uUAxH5Sq1nTKU9nfKdkeWAnmNdrKaZ8ys7e1aqlld9m+HZOEs7FNXvRF
PqBxlITVKUMrzm6zXNlouRWh6pHQINGDY0UFqsVQ1lDgmYuOCjM5gafh6daDOSjx0g4c1/tkpX75
PZMdqNWqhsQkGUR0rR+trXusVvqqOiHJs+giMHO1MnZ86nDhU02VnPTrbg9VFL94I/Kv76QtMrW7
8jfQsufwpti0QJRQ80JTILHzJR7M5UFNXIM3HVUNnZf4ZM6lyJBr2fKrU3TQ/8RAfkdDvtHu3IPj
uy7sZdeLv1XFi2nl6WrpFgcoifDXoca1XzjWQC4YHNRj8wxfOsSXr7qPQQ495+8q+rxIbtmIQGyj
I3JfH5hf5m/iutt9jLan0gus6DXwmP/iATYu6W9+2lQtOOgaywzT/0tTs3tt3+yVXXpwuUoA3C2k
czPHLQwB+t/o/Gtck5Op103HLSqX5ZUX4cbJe0RXcwWVwnbJOenyG39NncaNfnaTuFGYNr6AYXgO
J7sWFNQcks33Z8XMuaRiVfS3d4YWxEW/HW8mr0ipcnMuNWv3KrdxytuQ22+qmyUQ0eW8jaFgPViY
I/CemMxbIg1N2kBJfi3bbB2iyVGUzrXb+UtH7dy0GSqa7kAwDfgc4+84m7am1YIiUsi2W5wAbNmW
N9Iehb9RTT59pqnxG/s/e2EaL1/YaEafxRwvz7OYkpRRmfbE8rU94nEl2q1vV0/wwvdw2kELNZv2
gI79fUWab70tAYUuQaejYvVZ9MkhhMOvFat65OCH05u2u0ecJU1tYVOuAYUljyiXura6T+ylQufS
TE8W6KAUwMKwTTgForYeRsipvnhxzs6szk5j5ZANTI0cu0aV1DCMylfx2H4o18pet1FzeUVxs9j7
B0gWB/Uq2gVHx10Z9/rj9991bslSqfsLoYDbMl2yXlxEZRgG7WtlYKmYa4914G0LWV64scbv8/X4
opBKrwqAMjW6i9QqtSKx9SKPFWvIN76qXOOg+NvxdmFcrwVZWtggM1/tS/49WatRYApyBsD8ZAA7
kIN331jAIl1KZ0Nuos9njpkbn27qgxbA/EdVqrd472aH1rR1zx4ltP0NQmq5ujLX1dFcKbaGUlRj
Y8i5NRZSoJla4NdfMBmjidSM6wNv5wzIrp1d9Nkc8BnAgtvddccKt51jt4uOyS59/Z8XDEcOgt0G
heSxP/j1HMiR8YhQxnROA2DXUL6r0Lbrws/vg4w/frJcSPOpr2lwyCA4TA64TFVluQpb/aSqg2Rj
FYsWknjbK2m55l2TLZ1tl5crTb6zcJO5jPVCNzMUW0g1ovsEd8LqOCIfx6t12UR0fmy4OEqqqo2K
9V8nUDKzpiYRd3C0O1Gx4NGNR32LEiL9k+9ncWbTjR7UowMFPEP+/zWSpcWVhxC0dqr8GPWmxL1P
zATRsuEqyoePsk3izfcB5/Yd7WLuJY5rzCgm+ZNVOYOcpIN2QpvuI8vaXRHKz9+HmMGBqMg2kojS
fQJubU0GpaJmJmghMcRjc9CucrozI0ZW3za/lyXqZ74VLxlQLJzKFlf7ZECZnKou0oMWFMOAjL+0
awPgtSoje7RURpopRJIz/BNrmuGhzS3GWRiabOiRV1Guyhd3gyoSl7piZw/+dgkkOle0+xJxspVH
bkwT965zUnfusEqARGA/Uf6Ir7XdaEwmrrlRX8qrDG/vpRbp+JUmGxykGRA3OtFjk32yCbTMrGVf
FbSTLt6UHbhunWKMu5gozYYBA8ubFBTDRZsyTSIl9fPYOgmVTY2s/TCu8t/ZnauucKJHQ2eHvl+J
pLi9NL6ZnUApXTHE0ZyZMv5kanktmqjGWxgbAJlrZW2leIum7HODAzUzuqpSulanu60KvbYshU47
1ap6X3bRbWR2KPplzUfX4cIcNuLJdIViXcDwdlXtLXTgZwdZ9daa6RorK3fnRnSrFvbn+OWmXxYA
P7UvCs/KhYaALOhB4Q3cjK09bNHTqXfCLXr76/g+2CfH5ZmeeZtDKCR/JxZIDXVaek4jplYZRbhU
3qf4i2PshHLfrtvwNn36L3yw586E83iTy6IJxFxPAs864RtQb9CLGg75LnxB9b2X1tHV6GaMEC0r
DPzjwt07lwZ/Get44p8l4XlZWLGVj2N1Nu0m+BwRDaikuztFWyGWZtm8B3cIMv+LC/JL3Eka7I6A
Js1JNHCwKOtoW2lvrvN1hAmAHWyW3bJmpxjLeNYPKaM29a2SHEONUGZh2w465hvOFrb8HjL9i4xE
3MJ6ndtFyF38J9a4k8+mNPIr07UK3+Luz54pded2B6wQ3Ea2QUzzXn5Vfrd7s1zYJnNRccoB5sMJ
Qbtk8iGDWB2gf6UmzXgdLUD09GXBFtWljvFSmMl363B3QUJNUE+95h4jHVhv4e2avN4sTOJMpmGe
D2dyT+pVJ2DqUY8J1HBdbc2dwL7vrjp3ZT611yORN9ihZLbWFvpcc8fsWVx9xLGdfTxcDeJYyzPz
BOlRUn/07MaFkckzx9nIqKSVBt3xopTfx0ZkDW5g8vAcsAZW9u5Ru1Up4yeb+ElZGM5fJsr08DyP
NjlbEsl0hBw/bg5P4a5bxxv5QfolbeNN+IBOo3OtxTsfC8+Nuc/AocjvNGWXntrjkvjuJ0xWZpjk
oSNLrnbSXMqqSRR/4NJxDVvosZY46ermFQOOJd2N2fWjkDCO4jOspHEdn31HzS3FqAl08yTyqlcE
JH5qfKOoqYUfiSevF77p7Ko5izaZZasrBzCHsnnq7rpt0NjqcXgeflLP2AjycexTQqJdOEGXQk5m
dcBn2Qx90TwVHS4f+o+gXsC5zl4NoPnApxh/T5VJxmGJAyKlAmfm8Et/0Xepiw3IWrcDpJnoCSrB
oR62prhafs/MDk2naQKNWofkNBka3guKVlfoFVXqKRGfC//z33wuk1RfhelBC2gSINQlSxLqwWIL
qkfUBHHGtL21uk6vq1N/wKNju7QH5o5NSp8AoBmQeVGR8SSsefqOK74T8KdoQ0Qve6Fe4b6zUEeY
u+g0yAMoW0H4uEjhQoRuqzbhozmAkuGlhkJuiw08PGupkDX7vDgLNYWZ+W4fJprjo2p308mr5G10
5TVs6Ygi7INI2rj2jsOSVNjcPMLsY1OT6QOxmFwLbqS5CKzn5qkclNs6EXZZYNlWt+RKP7cCWfYj
hFynfjZdgbncu5nkpMFrUwQotpWrrFssEYzbZ3osjpStESgCLnCaZeJqp9RyrKt/Xdq9X/5xLHwq
CBv/N8X+uRz6PNjkgOrwOnK0SFXhOpi7EV3prPu38SGIgfLOOiyxE2fnj+6WAtNpLPhPjo4oGDrD
QPLppMfV2lA0O44fFvbw3AEPQOQ/IcZr9uyA72WlNtW2NE7CfrxGqbGUdnrsERy8ya5QIf4Y3Spz
a4uJwtJTTJ67ws9jj7N9FjtTpBI0ALHbY7tJcN72H6B+8ko4oovz4h/Hlo64VU7wFnHL2GU707GX
ThRz6UeM3+DsR3ge0G7JSaJXRW+qlaY14YtSl7Ld+0GChCMywUXf3EFyeeFz7BodMxFsi09CCgM6
c8UaZXjzKgCYvRp0wPeDDMwvF+KNj8H3yvCaHbvjvTCMNf26fcKLV25E+ZjIsbDxEIzetOL/I+26
liPHsewXMYIOBPhKk0wnkzIp84KQSiqCHvQgv34Pa2J2SqkcZfRu91tXdyNJAhfXHOPcpXSC0qaA
5OY4Wqbfd1kZUJXB6ECHD4ypBIWzFTqm02zISDfy+0lAJHguY0i0pnArAZkCxJNCfTjEhLFbHUlt
ODTmPMJmgKLCk2oL8hW2j43edadnYcnM67mAjcXUsLd5rIhPNHQNZSOuZBxzWGXNd3WLtLCtMiAD
UT91gPH5WTG9aMUwrSqnm8IkH+2ANCncDtLyTrNqaDFCxJX29+jPvjZguu5gC4bCTywptFk3UQM+
ZVvA0W1CeP8AGDXZ/Lydz8Y1zAlBJYZ54beRaA1yDhjiaNWQvIxy4vqT7J9Trr38/5Y5yd4LMnY9
4p19tCF0aHLHLxQsqLQLFdC5hM/562FOgjToDFo2K+TuECyH9qftQUw5qjSYU3WAPcQHwCK8f/5c
YNIzFxwEkMZOmyOQiWMARkFmELBSr6AoD0yo+dYy+HmZc0169vc6J0EnKwBPhCwmRcwWtzqUhmrf
vW4eHN96EveZPx9go1KBCe7Zhi9sz7wAGV5e3OmVQSG7BBk3JC/fiDoJnSEkOSIrGlqGHra5huwk
iOcWgEClgBJMU/stqZ9JqqYLT35uZbbIAoEehKB+Sk6sYW6UmgOxjtLdGPDqyIFmZH2zM5HRy3EM
eOG+uOxSu/lsJ+bvZU9iXIqJhN0kE136iWu5WvBVsNje1YG5mjYthIrhOHT38zc+d6/8veRJ4QDc
ac2XMc0xbSe4/xypVB4wY6Fh3Djwsfl5sbM3CcBBwH9DKAIqnSdHhZAyGaYYSQBIn5Un/OlxjLfL
VlJwdk6eRbBAsbnX3kKoft0EqYaQBYfpC7/iXHbw1684zeSmqWpJUeJX2K/V0fQhWx+yzXyorgso
ZdgbOCZDTIsFCk03yNNu4RgWwz/j4+dfcSYEorOJHj/mJjpYBSdJuYAHp1HDEAL2i+nG1MaX0oQP
UH9pzHXulX9Z5yQGOoUlK9Eg+Z+2xZtaWZUHzqX1bPtjVEflSu1cv/0lYZkA3fZf46Y5pFv5eWmu
f25nuxZA0TowMKgITudRWidnmfRgFed7Fjn+eAXTG/d68Iew34z35RVcM39+vWdQN+gc/+EZABiG
DthJ0hK3QzHmKVYkN3IzP5QlIG/wWw06T/nAh4X9O85vByZagFbvz2ufiR5flj45xqXqjYEVaDIu
KiwWgCbwN4vMi0pf5yqSL+ucnN2aFmoqJ1RZWhyMRwBT/epqSH1oxkPGG51M+So/s/efn+1MvPiy
5klm7VQal60Q5CjgJzlY+4Gtarik0vJe1hcq8jO1HZZyLbqwsqAfeZJVK2lAJH/KyZEjn2xa9BUb
FcoY6tS8vBQSzDNXDQ4hQhIIKqBtnrzKWFUm/Cnbf82O0IWGm9ZrtqVr+QFvMBTLCzzMnTy2Wwzo
zSc6bKYquDjCOhMTUDT/51ecvFzDlpqu0Ql9FbxcWcmoziFqlVyCovyhuZxerH+vcxJ7YkbiLIZ/
1BOaAmtbICnN3UGLajvj8M4Rv2OaArmp8Qeeqj0BxMhnvNl1wF+sxqy4FwOFsWqjKSj2u/wqF6qG
y0oG0UwOaVuVhJDqB8iPuXByMp5NS0J4KJPeYLQwfIOwwDRDWa1p3x0iMGaf4Gxbp4d5kG/AYm/7
eoC5HTFhAwFLwSwrHpkmP4YSmuE/7+Rzg1DojQMLC7gaMTCK/1pR1LyHrSxgCrhtk7X5uUw9jG32
sWAA4bB0oTN5NiYsKj2gjALDcQoCHFMqWzVjsXRDVn3EoPbWbiCBHf38UGdyUTzTf5Y5ifZMtm4+
mhk5Qm908hbyMRj/92VcH2cNjhy8O5K2Zhfi3Zlti/7/H/YYMABgS3x9kYPRaRYdXftY179m2vuJ
cRs3lzrx5/AaX1Y5ORzAMLRJnmIVm/rOYjXsscgO0wAe5PEn9TXsvR3czl8Wk6OLTV1raYSfHJkF
0oiuJoDhzjdARVo7bQYbO9giClBh8QlDHgFDCMhKvM12xSucccN2H0PCz0ACw26KW+NK+nm0oHfh
s7S5PAE+l50Dp44cFSAaWHSe3nDNZCR8jiuML4HLo3EEbjl6UqvOE0d9414BfE2348Zep9t4pT2Q
h5932n9ZHgrXWBmI8tPwrCdtDroDX0ImxIk1ZBTtof+MX/XbbO8earjY+XqQhhnzRi/3u0v9uHO3
Axqmho0TDAGN0wPVWFDrNhgmanHbBLDsmZqbeQobZMk/P+fZdXCgMBjVMb44ZazN3NLLJEnJkQwQ
6B3GQ1bQldOYGKcdf17pbEByFk1I4FqQLLknh7eQ82wMk4UdjvTf1YEmaKGm5evPzkpGstpfauyc
i0kLAAmoThNVpHNyDSihdSm1FD3qtrbtaLE2ijQSerfJOvsTSmphGZs3g/V/KP7/4J7+vezJY/ZW
LKEDoOyjPlJfh9WTbDB+usShXZKs0wO7oFsgmotBum6dJGFNwm1aQyAIkp7kesg5XNX+uVIFDEF0
CAGYFhQOsMzXuEeKKtFc0GSOLOfPMYN3Rw0f2J83xblv9PcaS+LyV9uLTZMwGx3GOE59NAgPUycJ
+uyxhKBcChtUjW5M9fHzkucAv3gmoEsAHUc4P1U4WIqjAi7TDID1BpK1fBNv3Agm4/7/afaxvD6Q
YYAI0L/hg7KsGiGW3DBo/G7ZhA1/0TrgXMIKwinkEYDBX6Rqv75AYiI+VAVaTT2BJ6dePMj2Wnfe
BBn2Wfry85v7048/3XTUpthy2HAIPyeLScC9e2lX8ZPZkXwN93SYX4DmH6Cw37YaGGHaQgaTVE2h
awLYgg5Z6Tlx81rqBvzhK1ut6toZ/aZZ+DM6670sFXBcQWcgGPLuSss6dLKNBjIMuthXjt34nGgY
6zSjC4HqDGo6xNUCpev6ajTrDzgiV6CUwvzPzeDRSGq4Qxp5jg4g/JL0DuaHMrM3qnA79FdQhjqg
XOSGENtuHho/tc1rcDLURtNHyAfLyVAB4uS8yVRfweXTWP38+s6F2r/f3vLnf+11nle1OzhF+oTf
4rO52M9Y25BZwMB7/Hmpc9EB8w4MVkC1od/Up5IqSy2Va/QoAdzSOthqXYrm5x6GLYhkF1Uv0Dwn
W2HsZ8aUMq1ja0nYRA49bCCbgI7G4lVrP/3TxyEADCLW4SYGI++0Icjh51TnGqLEMPbXs8OgP2+Y
l8Bgyy/+urm/LnISihq4+dGET2gVdfNG5eOOtEYIa4v1z89ybhk8Ax4EshjfBaytUk9clhfWcZDN
obXS3xOpN/YAZNbP6/zBA54+D5JxaFcDqLdMX79ut9oc0oxZsQn+Fzrs1ly8AJn0Oc7O72E0742y
geC/Q9vAEfBsm4b2/uf1l2vuZPmFIwMpDLRYMbU/uX2nmrtjj515JCxuDlmubou2HNctqivYjWOc
IfL1YLrPP6/qfN/5kPf4a9mT25dkpYOAoIunmPCVDt9tJp5Kq/E0qwqsygkJ1e4ySZ9mN/HSroVv
I04+5KLd2ookxho9H4N+GkGohQTdgBtoQLlUwD+uOcD2dKNqWJS5w60aI2WnayNO41VC+GsCkyct
+11X3Y0Br5Qkr2wv1btAU7CVLMkK99wvTbDtSOcNU9mNy6pjS8URt/gng0dnAWSBNuUhB46JAWm5
eAy2ehFAJibgrdpO/MN1nkE0WFlOsxs1uGBqcLx0xlUDN2g4Vm9JyaPZ6S98xe/Xy9fXudzff8Ws
msEkGnePdVRiBBu/dizfciZYFHM4so6WYeOf8c+fv+GZE4JP6KDWwiAVBMiTjSulNQ12PSPvqPIr
1OKBUxpPjpFcaL+fqbgAFkDHDvBPxDDkOl+fbXSKuYHEtIn2P59CVoYodnBrBLA3RGxGg2l4lX76
CKuw/PVSIXsmGf66+Mk+TQecP5lpBhYv9A0m+jAKAy2gfgZHloSXu2nm9wrv64InX9IqBqWYKq2j
I+XwMrXwmOa1bcHs3YFXtiG21M23k5s9FH1m3E9jYh3wze8NOwawockimnUvmjbb8Frrq1UL80KP
lDBFHmIo7ORom/y8Cf7LC0JJAuVAxr61VHvZ5QKEefMIKZU5gNyytXbD1tj3AWYyCxpB06KflzwX
OiABt4ydKGRxTwtODrfRSuq1BWVNE871yUaT04UU4NzWhjMa5EEQ/KHjdbK14zQH5d2qnWNXH8bp
kLD3f+6ss+BEQDODLhqufsDSv+7qQi66qjLD6RHd1u6R4RpwYq/hJvPP3xYSAEyRFncJtNu+riMA
S+n0MbdghcT2QwtFz1Ze0P86d4UB82Kj/IZCAt7YybO4laEBdTe4x6aBrTfc4GMfbnqot/t0jyrr
ATbRH+nS8q9pJMds/fMTfjf2+QO5+d/lT3WKkK4aHPUsSDz19djlDzaByCJLwlYHGt5uV60Em83O
wkZXW6mn1/rwOhO4f4PrPj7oPcb4cCDXiPKQNPsNZpgctl5O/8ucrT1tn1w4iibwKh7H9qrQ3+Ia
AHTQkynNPbxX+O3aqyyxYI4KEltShDx+HCpj5WJkZMIovutsn1ow2hDzzhkIhme3XQ3gTjnd8qxa
wZYTRvHFLZvuY5LcaiS/dkV/N6ap77Tw7YYVoSwE5rjIpSRSagezXaNf5cVC6CR7u8A0uayPpFMv
pmxCGFx5SXNJZPxcCP7j8YZhGTJJepqjdGnnQEQCPgMt+k3TNYxfrPXSjS72vestTellsBBnvk29
S5Xn9wQW0xPUgP9e+iQbx8sHNB7grmNidZGS89qJk0d04NapTS7s43NLLUB/VE7oxOqnLJE67gog
4peUL57h9NsNa3sqN5qbPUpaXYgwy5E4SbuWu+zfa52yRGKbZppVIMyPwLzvBLzkvbQorgzMfKEc
lveBzJANtrVWezU1x+DnI3OmtiZflj/pGThtSSYuexCzImdrBIYnAnK9sG+qm0skZLr8v749Kt4o
kF2wDfqOHlOl7spE147UxTGj3TYvuW9D/IEr6VUGVNoptGUMeVsBGkEMHJ2sXhXm4Pc19Wfp+MpQ
13OypE+wSVDlVY45PFSxA8GFnxYW2m4wR06r2xZm3naDQWJH4AQO0CtQKSZf+M6HieGPCNmYrLyC
SS60UoCidID11wb3YFMOaWHNn3h5JYHd1tNsVQtkd4TTcJ6RBzt0o7cmnF/yeMt19SoEjHLbFsgj
NV5pUD21qLiRhrnCkCBw7Rgm26CYViDykT6YOudJxeUfoIBZZgaUlnHu5wlCyiBNIsUu0jz8+fue
28kO6FuLmQpcVk6pqGZcsKI3dX7MSXN0msKH/xU0ewh/gWWSujDB+NPDOv3AAG8iMixSKd+Y2bXF
nd6ukSMVfSE3ndFCocdwb4QxB1oCD422UM61AQbbE0+733MKFn6T3hUMMPOGwv0WdahRk8TvVS1C
1g7NZkY/QiXa9Zyr2M/T6ZbW66rqfctII17ELMAo4ZEhvC7ettvKNVdaa625mxy0kR0yU4dUFUO1
8PNbPZMVEFDiFsdU8Gy/YchRJOlC0zPzODq255rvqJtg9XeJQLZklN/e5l+rnAS83KayM4GDRKcX
AM+8gOFwbxmP0HBM4ApsPrJaW/Oxu4TxPJNVAdy5KGEDiWR9C35Tl9TSQVAAfAhu6UUTkaS6gJI9
MwxHLP/PGqdBryazzmfacqghF2/TESaaOZhqdBm/P0AVZfWvmdel/vK5zwZVQUoBqAbegp7UD8A9
uWA12NoRhsNgm99LkPqd+ePnvXGmAANxBakcwdZeMJ9f06xCFTqsMSg9umW+J+O8TnEdChL7o+34
pqou5Dxnhu5/QAWL/QD+Atfg63qQl2J91jUcN7K5NX26GqArv9agVAUCkR5YIFEWl+RTzkUVdLKX
VtWidnPqqcAFa0jVIpC7JAP0MfHctPSzGAVKe0E05NJKy2b9u5wlXGSKIN+Iu9zX1G/Myr1mfjHV
hRv/7KYH2NiGRvCimH/yFvsBcOq+T9B7Ec+Os8GE5ULIOHvRutjzOrJifJPTuY2YMrhrJ+AoABKO
m0XUwmdVvE8cHVYexNkMGkxMQGTYNhnZtXZ/bWSwt/95b56JKOgvoiX6Rwf9mwxIFffa6DDFj1Mz
eenY+pPVeyXLo25+LbEypPx/XvBcEYtGt81g/Qb1aeyVr9+PwWlr0MbcOArLZ48qDiX0bfTjQmyH
zAP1ql+U+tVe3HHUiBh0axeJGmcO/eI+BNgcyh7AvE9+gS1c2RKBLxvnuz7N4Rr/O+eX5K3PbFPM
YBfjCsACcR5OFmm50YraIfyIVtCLSIrHkioa8KQkPrPU4eeXem4xJKXoEgOFj616sphikii4g5pH
mHZ7pbvGQGPrauANVv/Y9MMimMah7oW6LArT0+p3MPMyh/wJ7rnmbTYODlkL+wIO4czBQ+MII2N4
bcHa5PTztJaRz0k8mkdElMByW8StS5vwDNgLt/VfayzH4q8gUmJX6MpEEIHWSIh5BxTOFgeq9LiA
klwWLgZBP3+i70k9dIax4UBiNcHROMVrdnUCqBDXsyd7bnV4t/fbEtL/ouW3c1HdJ5rehWPHU792
7EtAs+/7HSML8K4M4PoxUThFkQy1ldCSjQB7mdkNHGOuahOzTDYNwc+PeHYdZD/MBXwSMiDLn//1
UhOiGoNNHVhCHQ3Gbto2rfZGB/OS9Mf3mAV3tD+WlUBdmd/utyYTMAAx4/gpdgfq53OeelA6ektz
cWiJsSFxuYI48IXv9/2IYVE0ShYcAf4+7TRCYFtLXZIuYMjGd0ozyGi25/W2h9n2z6/xzOOhkkHP
Fvt/YVifdEwKrko75tw9unC7AVq/XOsD6r2CdZE+L2VPNd6C5vP286pnPh5WBdYT5otIYE+fb4Y8
RqlpY/ZUZE8SKggk4SEp3n9e5PvRXhg8JkDQUMD/jrE0nJbPKYd2nTMmgVXsyvafk26XFQgCB2Lu
d0xlAoZci1sye3Ldm9m56syHbLgQn87kV1jDhi4Tho1g4p2qljHkXWU68/TJvnJvyocFc174UExO
PNRsAN9dJqt93xJ4X2ijo48GRZZvQ9tCEkmGTgfZvxavLOVvcWvcWo3brNpR7fBZYdXQ/f75W8Fy
+XvMQiKJQRf4DxCt+LbnSY7r00i5jXEahX5Dk0AeDrCIoOeYfqYaX7tdpa1pD7CcqI1jPavayxvC
Ao2UO7v6IBKlmtRu0B1eDVD96hvwSBqYamOm23xU1ejHJSCuVTmT1TBrb5Bsg4ysPlMPWXGPmY1A
4W1Um5nqLwl1P8xkRitppg+mqUY/beeNnVrzKi3q3RBPIqzNJGyICSeHCli80lB2wPsaDcfSLtFd
0Fa1BWDM1G0nAT27IksHj6biXbjpjvbdM1TaB78253sVq3e9RJttLjDk1nLWrbrBbDxBnO2Y8yBx
SevxoU38WEGmeTZo4em5fKnHIkw1QDKNxPahhwTrbrN1/cEcdr2ONt9QRhgqrmQmYMEgIdA+oSWn
bLh3W3Fgj86h0UkkMw70GGmvB84CyurHpldrx+Fw04Q2n96HOkwx0IIkQzjQhIa1MVleV40vVd6s
a1PuOzNZtQQu0JnV3eRVIcAp6d9T0H78nlUKjBzcq7O9NECn+qXtYCNAyuId57KHMGzeh05evneW
q7wWfBsIgY8kjDV7YTTJoB2egJWQcHpnK6DNXu0yTTyq2pexoe9WNTde6agsiBt1U0q4SzpmNKVm
kJYl31hjtxO1FpgU4axuWe31Q3MFDlOoSi3xZSvD2Op+ybSpAPCPdR9jiXujjdH9NI19Q/rGY6gR
0XqZ4bMOt8peJK856fNgzpPfRcpgdgGG1cqxuxdYyb3rnO2GdKxWsmbvIyWTZ9jlbnbZtQ3R3Qgu
GGpnutPLYsnoDTNB56CVnl4pGw0+jnkjpp2+Lc3cLwfMV5UAC6jqmLuLwapaYcZH75rerB/yhClv
tPQrK3WfqdFVfprZb4ymBV5Gc9XO9ko11fW8PLbbV4VX6cmqaqpoFNMGDZLKozl7cK2eB32X3E6x
Ha8607gaSlp6+agp9I3Lp1JggofpYVj1g9/oOElTH9+wqn2HmftTa5AXfYBCmmENHTpe+OWOaJ2o
Hge6z/iA0SQrQWkwc+I5jZ4/pvECBoLT+5jYL5PDZ1h/YfBv9iqE7pX0rBEORPo8RyW8JuopXWhq
7zlL0GfVdl3VrTWn3wnS3vFZ+8wpa65Low2adlp1FKSX3IWFfLxixbQZkxaQjc7pPWsYH0UGJipE
oQq/bxr83C5+IHr16hjqMAM+4BN3fDQrdy+r9tZuoVqc0CzxitEI45aHjdWuucO2VHUh7AKisioP
glJ4zCq4tQnHfIoTeRQqQR/eqsK06jbchPO3O0JET1C+c+1sj7jZ+xBO/i31+J5O09tkies6HjwD
e05M8t6NMSitIUsucnZVjTKq2qbe1GW1drT8UTpjAAtTv235AaytpWSytxzeRtQut/MohGdametZ
RvlgJe4q1cUcNRC9hVyoDXWGFgfSFla94ry5r8biDb/mdzUU+wZCqvUvY3Q804yh09bc01xtMVVD
Vx8NOjBsIenq9fEhtgrfsasorixgcdT16DipZ+uQ5e7pjB1m4qhm70UsYg+oHOiZNk9tO4Rta0ds
JmHdSUiIuLBFkVaYA/kB5K8X1zzq58Q3stYfnTRQ8a9Ef5j5J7wSgtosHiDk4yvd9t0KDVqzh/Yz
VKEReYDuD4Y+frHma5HyTxgGBTbPPbuiK5rX4eDkISwdA7FEX3fwJL+iLeTg42c4Im7GSnipWXqA
H0RWTcBK/EgwJeLp8KuB2cFckDu7F02QgxLONe5DIfsGl/KeaL9cMAlZz4K0EqFDpG9VdaBVvSf1
8oBQX3uJma9tnC1NyG3hth5RddRM6iHOr0iX/0IT4Y4NzXZS9Ta27Ejp1V1tOHtHiKCC2FmH/5RM
gze66b7Uf3P5wbP5qif8vR7S3dAhVpnmI+AYcAhj60HeJDBYNW6SvrmpxGuXiqiNB8ARdo3rrADZ
3Xc9WyM8bdwYEqfttNXK6Vi6WpiBLUn7+kaB1jQljV/xD0mHddyXEU+ye57bIQMwiqbVtaooPOzh
tFiGFToGwMV5ZZwEtEp8oeiWdFNgkfh+6K9MYa/mEWAenFhPJ9MOXmaRJt4ap9u0VRWWYxtV9HaW
YK0JPdJjfhvjVuiZiDqNbKyk3gLh4rkc8i9ZFvZuCmeCEqbcTYTcaDXz1kMeeauyN80c1/mQBTYT
u3bKgMbqvNIkgzeXJbTKbxptkw4wixnkig5uAMT8uuoBEiykTwm/FZm8yUsaJlaGGJFHeWlB/nzy
42ZpH9F1Y/+CQlgA78fQnMQmRdwYMxed4HJL+t4rSt1LZr7J+nrL6C8BZ8O0SMOiAVqGsuu5XDR6
zIA6DTx6ysBp3O3AOs9sPlhrH5r+qXMfdZXfCIeHJkwA0lLb2IhdUweFiIRvRVLflgasu/U5tNzZ
U0PjFZpxM9lFSPIujCs9mOG8ShCbGNg8HunhFtHYa+TvQW9gW07vcQM3hXg6UPtZVTh1NiYQrtpM
mJQZ4nNyYMEA5MnkvrH0zcJkwRXWOlX2xq7eR9ZumdqOpMRolq0zFMKN7ka0Gm5kgYzTTldCr6O+
mfYKI/xSfjBS+UBxrRLWPeMrBmrEWbfMiE9oFY8R6AsBbdzr3uR+JY1VE4M36aS+NXxyV8crUD7V
5DXFMFJiC1cdTmwxiVXaOlsN/5uqs1a2ld/m2JFNUeNO055lmgGSW9ypsYlgKhdkrQhhMOfpZbfK
nT5skzrkKkPIwjywp3eDMDzoufiyMza2rjy7l6FQ6Q1cz97bilwZsvIbfO8iSe6T5NbiRWDU/c5M
2EuGpCWzxRU3pnXqOCvuoIMzsHuSxleybANNm7wiRnC3hG8k+Jlc34NLh23SB4O2r6A+JqUBPz/i
lfoLYE+3wuU+h4UkPC1oUoVOd9SR8qVt7Kt+rRmgeKQ7Vx7iCaHRWWs5vOkpPqHhaWP1POqll7F9
3CUBJPQDoeO2jK/lAMcHo9zJuHqCdiPnIF8vg2RTD7PpWGRXBkk9VbV+M+hbzb2rQG4hWrnqwKIZ
Zuhe4Mgya4gsu187VbErtHwPdO81ADfvtnMLC4DKuhpqZ2UMv+HYggeG4hYe0LbqNbJKMPt/67W2
Em69qu1h9kzgJI16iITIMSaDGhhOycG2+zeTVrjlPtIkiwaDr+FEV3iZg1OF/2zbzrnvJL8d0fuy
WDEKxtboRFkCCXhQfg4CypOTux1tLnAlGVHhJrbXAcM0xkagtenaTfSIAI2pRhUJimETrjUKUj6c
YlTxMlb3XRH7CcngETLddPK5WUwRZDk8Mmd85Lp4zSs9JPr0lhvFI6RHYh/RHXgeWhg4IW2By8Hg
CPLFldYmmufk3aftNHezm33mDnA4vB9hkxCzN2jDXcnchShFhvkd7+XoWYmOiKmZTZCM/Rg4/Ugx
cBvjj7lChod9NOr5ewm4G+CEb2kPu1PS7XQx3dOuXhtzG9IYQq2ZEX/E0jrkAGdg+te/q0yFedHA
HCuhe4nqAOAq/EKhI1vH1JJBv1DCaB2pZybBZLUOshhBTdMjOqpbMIxXWYxBlYWlDLUDRCvCkPOA
emMLfH+ggIvtAdkN2rH2+9mMTCjz2/lOm+bMa1IW1tCTD2A5F6gpWzsS57sGi1GWYafmdz6mYZd+
lJ28Vq151+fmqnZyjzUmMs3p0R6tXTmAnteriNbOndYPQQo/ONV1gWl9JD3zGkB2JinXYuxWiQEO
xwCsskaCKW82BMQdDqGBYRz3FMo+aYPJTTbvKhV/JCXSezZ7VnmfO7causyGBQU1pW1l3u1NWQeC
XOWzgKhpNRpg+M9P2L1QWyvrDndh1/tGoWeY4cFsyCbQ7Opm2GQM0nwFYvoKlOvD0ForjHdqLBHv
OKxnxjo5QiZqikzuxmGKK9BnMfB9tNuxke5g+wNYc2HccRa/Jkb2orXDS26pqzgXNWQ6rfcCTRlI
FfY3hiCBKOobysq7TEtDrsetN0CEIAImvN8kuvFUTHBbMXX1q9DZYZ4AAx7seV3z5J3mBMxzHfrJ
/fRc6/oBNydSNBKYGWtWE61nH0AY+BwAC+THhfXOLQoNhwH5jBUfC6UPqxRZmtuh7LA5fDd0t4CB
Oynv2sTogrJOfteglYMUciOgWgM+ZxxUNfQP2byGE/qTaoZrVKIwik02Vt/cVWUWyrZ6VZr2XLrs
Tk/IYR7zTSrSA7HLg2WJfVka+1FUht9SCowzDlzC8ute53fUqh+ppO8zo59KkmvIc967roocV4L5
KJII7kWrvCPvekU+eTMi0pr03dHFdVvxhcG3xmF8abL4rkAN7MVjjla/mXzUcpj8hLdXrtC7yM1B
tYa/hVfY6kaLyw976qPOta9I2t70E4CeZf8buhHH2sZ5cFi1GdP+LnbYwZjVL7cF4qWlvydG3hIN
qPTS4eM1cYFL0aG82hvxUzcOQJtLqPf1Y+alfdYHo4vrgDqFisqpMEJ94HeqYbgLtPxOE8NxNkT/
iMTZ9gye3KZmV3hCwcueZCn8tVEIzUUbwLroaKI4LwoUjgU6ezgsQ7kSICz60rF/O1O7S9zyEaOr
W7PCgL+oE36FuQDiWprfpMDbr7sayNQGwNbBEk+gm7wpWrVIL6fbqkjvGSd3Ugz6GvQvOPFy46qz
a6ScfD1m5b6WMI82gKDwM3cY/Y40uJMwFIBWpAWl6bjaw4ni3S3MIM6sO1CycAQSJBuQH+/XttF/
Nqio7LlGIZySDZDnUOOtUq/Px1eLwd0N4khrbszI7dosyiiqiBzVL8mPuN0BY5hcx7P0wkS9mf2G
bnETlmr8GMhw25FyM2U8SpumwEwcWvDTDnwA4tk1DFqn2dGhTzJn/kh1J2gQuj3I3EIHp3Dh6Wxx
F50l0oT417CVvcTAV2vXiTLR3MAZLWIFCWaEI29sCjh20ue6Q3MiZe0dvD2Paaqei6Q8NE0T1qw/
mI36BXHZjauPkW0p4elavU0rxjYJY0PojshMUrev/Txx3nhmPTudtq4ImhrxrB5YwXb9rAOmVXRq
Uw7GJp/J8wgQA6usT2oBqIyLZ00KubUMCW1vSwGCkkWdbh4xud/LsdIAPZB3pluB49Dq0dygADP0
qPsf0r5ruZFc2faLKqK8eS1LL1GOUr9USOpReV8o9/V3QbPPbgrkIe6ZeZuOiVCyYBKJxDLy6MNr
ZZ0hY/cW6jlIcgDY8r4M5LkTzU3XkMPcgIwhJyVuuZWk2VkUbtUCKU5AGkcu2uqTodoKWp94/xmC
sam/Ion81pPqUKcpAcwsHGAzPH2ZKXpXY5b7aQWYDYhjC6pQY49/dXYhy6+yMez0Co1nfVGOXdo9
J5OwiwttGzXlXjFx/EPI5mSNpS+Q6ThKzXEq8y1gWCg/9RraXVW6yhVIHo+ggAgpLmJTJYILqRM/
Q53flSEAINIhI+1fqoDyXB9hJATcgmTrs+SPiwQaGcHdYOjhzDAI0NluS19sC79GfyqYExTgYBs9
iGLySyxxxBeoL5DID8sUfmSDEZSWtApn6PLPYVfZOVguTqniQttI2bpA7w/vrBbkhBUTCat+z9Ll
PuxBBV4gW2dXKPuKQtnEC27EMdVTM3AZjHWXyOo+EqCsA+nj1u0SAMurqQOHE6hC0mRP0dC86sQy
HfjmoPiLqvtiLh+lMAYtOZHwkQa6Al0y+KLYBUlSy3ZoDG4oZxDGDU/iMPduqBXPeYO3HymPHsFm
CR0N1uxehfTv5h3u9SCD/DW2Gd73Clz7xRY/Rpl+TXLyaA0hrPokw15m4TBEfdB1xeeSwz53iPCI
uhA01hZDB6GnQxkuic1T2ej3DcyiygHcaDm/kyYUzYBlJkhxYueGpQJ2S6KJtiSF72gj+qEhPIeL
ieUGsbTCguffWI57iBM9yh3UQkkygYQ1h/eSVeyEJX604uzUKvpmwOuglNSlo4CV4YgVMMBTpoBo
jR6oIxuNPxWl7Axx9wvOfimeBORDY07E7ub8WakT6BRpnRZY5ti4li7UfkdUr2tGCJPjek7aorCl
BYJIizJvDa1eD7Pk6XpzLNSu21ZatVlgDO0LCrYrgET1MNSeFo1fogy5PNkKP2a9vcss9csKceeA
MDPxojZ7hWNFaZPFAHvAqB+UpUGHauxR1SmWXU6hbGuggiWLcWfNgqf2wj6PQuSmInqUh/k1a+fR
VssBtbTa70KS32nT+JceooZqQlnB3aISaYsSSk+mQ+S5RMti/NWiU4C3pwLgt0VwJLp10+xeIFXr
1MCMoVGy3A9VBBGS3pRtKOvjuXIWHBnHDV6iqsnRJiFoLQU1Q9V8VKJGNlqcNWhLy5CtN9XMbTNx
k6QNnhpnB2pqj7kMBEqDt89phNFxokEyZiSDn2B72F0V4UrXeYWWy3dTq5yyvvzoamhGF/rO0qbS
kwl1RxSr+yTTnltEws8p0wDI6D0O0MoPwWmwBdw2F7JQ9+rxYZGUQ7zUcJCSY7DMBPmpL1FTFjiu
7Koma53MhSPnqoNDeZPPrfIARUVc46RydlC+4/oKCm2xSAe9TY7hCNaLECsPg2r5lpTWdjtkn7gm
OF2dz3aU4C83MyntTtXWxhTvs2jpHYjAotxqkkMDvP6ETr8NM6MVjt7IBXxlPZbqFl3PU1WQX5Gl
LbY4IV/EPXKTkClA9OIdw5volStShn2SdThdpfiZFB1uy+qSekspQxq4TT/LYXgdUsiNdQXIsR2R
bFISWIORBGxZKxPcdsQBXOVxt8YCeFC75auplV+iOaGjXLxKY3iwakkHArI85n33iibg24z752zm
aJ7mqFKgLvuUG9YKFr3vVtr4ibjcp0P3mkzaXs3VBynF84VWYyHPsykGtdk/hXV8V0Bb2DYGRXBM
6EqvRhElZyJbBYDCYJlVWefBALLAm2ph+TEaFqkOVF06AL6sS3lmh8pg2Ejfz41lgVQeWytjER+G
sl/VCq5UOrq0Rj1qbqNNOmTP9IMhpDVweNKeRNoe58OAnZ0+pVr0TIC4aATcJ7Jwn4TjQ9JNL1oc
NXacJF+Vnq4rsyr3HUzWsDroZlfC2lMGqNG0c6d7EjpnmlntsqpZS43xSAb5dZyN41BZ702BPZyk
m6rU3bHUNlGzPIdNcydo8mFQi3ehF7elmW3R0Ua/jEQgHYpPpjGETlyUx0avkA9R4IzLFrKQBwVb
cxVFaEuWc/lpLIYVDKFxSvJiLxZkE+mQajWi7dwZnkDyPRCLb/O07CalgRcXXmo66ENBAQsg3jBJ
j5No/W6Mxa+HyvRqI1N3gya/xaWCI08H9rSeQRXHYnVFtcQrizA9RyHO/LmEUFeVFyXg5KPiRwsy
n4ma3UryVdzloTPOM+ShK3M9yS3U2WZyUIcKChfj+FAPulsXaFIVjfzXLANTHi7vcdU8wuTGRB+3
wY7GRmsICADAceLYLY09np4BQqKKbNaEP2/ALHmXyx1w8D1Qt+CA7/pCB91Xw8yG70o0QJfajPwq
JTjboDgPh64RkaJGsa1WeZ1r3QM04NiMIXCRHcxdovY5DaPaXqoKacHw4giadX04B0aO/KlFyzrp
hIMSifd1ibxD8K6vzZAQW9pDZ9VvYjNt+1Z4jRcT2hymgLe5advq4leeRZodzZ0/ZDrazzX2diJE
jwoenm2zlw00yeZnJVFOMLid7XIkuJxUSelEwDWuqqUCcR5CPMBMJXhoy2RXANbaycWlckY5wekF
Y4BaLRd3ARjARuIFqaVD4ytBEHQoYssXGlQHikLQstOjxrv9KHv5gE5fZOFFAmME0AJZxoZg1LNW
h5b0osCWqtdw5HcZB35wCQRACKDBAFPBNQVWnz9RHGaSgVkraNJLmT6n9bqbHtNkc/srrocAn98E
fxv2H8rPEIk8WnrW4CtK0Gn9Op9a3DYM3CAGWeTANq5oQJiUHw7MBrz8cLNk0BRVHhFTzHvyAqyW
U0YfpvEkhZBa7Fso+qHRGmurAkIGKlr9RDkWkPCveswkXDFj3C26ubkvquhu0NAv1+5uD8MVPd8f
v+1b0eMMMLPkWWKlgkherEd1tsMvSl4THJx0eBHYk50GuyNhzZOpvALAo1HhTQKfcABMWKSH0eJW
JWk5eYnX0QPxlLW8oZL6KgymqKIY2qXSRvWbneQVrvAPDCxNWYEXL0Q5MCEXOCgLXJwJ1Q/mQxO8
ofuYNCQEwoOBXPG9+BmGbqSzoQVhfdQn3DhfhldoikEkOfGKwHKMYLCTo+B8GoEIfzkdlL2AM6ky
/vJPjDaNrIPkrAKaZLHoW1kCWrMHfB+iI6MnU1vQ597uXKomLrj6AyfaZUKg0SBWASc3Hfq7zPLu
gWSMIGFEYJUiO/Ri54mKPTnVGtckW4ZxuW28Nat/EFQF3hDQF0rcYMG+UHxUZuC//v7E9qm/z93K
ifawSXCEr2+5XB5OmwIY2UE9j8hMZxjDbF6SMJ3o8TldDDCE+AbsBy4TeDTDOzDnAy+BLxTZ8ucD
mRyYCWLRxSPCdV6/jg7Jqpnsfo0W/WlaUf0/2e9QEwaNn27yvcLDF/E+lkLRztaukCxRF6EIBRQe
T21rcxNj9QoHdAFdYQ8wAPxXYzyt2Tw2zhW+5s/Ppj/sLDAAGHnRpQjcupPb3ndBFuh3uFbAyXZc
8chbVxD/SMgwmUW/ivJD2INmkQRtllWLvETvi9/XNrIfdqb6WzlC1PAN9IYjHE2xfp9uT+7l4UPD
QvLAoqcbVGV+fmRs5YYxLCZ5CZtwr2rJWl40POKq0M28HegKyPRnJGbRQqOpgF+rgVS3x034njrv
QGzjfXZle7bnLU9//tqHqeBCo2bHWYb0+vPDSkurU9RI5CXF45yYbfXkWcx4BvJX8o2CTKMqYPqJ
sPVhRm+o8qYfiL68TNK4Sue3buKhSK+s/h8RmFGTFTQpILiCzI2LVo5HpHBHWqBXXno8NXFm6Aqu
DrGwEDTQ1OGEyWD8a6HJKzlGrPBXvAdSyQNpbD17cEDdD6vmcxAd3DKDwrdUl3cMX9tsoLyJEMeC
equmsUhqYLblqGoR23qEMpUHs2/kbVwpqYoN31z06rydRWNySqkrRGrADn3pUwJr7kch5UlKXl1+
MHGVNBx7qI+ZseyVpiv6HtvZQJe+xzVgVnBRQF/p9pxdnbKzMPT4PctRcT9Kc4PnyJdK7iJvImhU
yOJzrw2rakwbR0tBGBzFiSM0cHX4zqIyy16E5IspTTRXAd2lZRASy3kEqCtnDgRSaF0GBpmqfFMl
zz7MkLukBG+PvCTvaDq/JKtsg2z41ASh2wNYCiXtdfYENXpIHM28KoL+fOZ4/RGbGVRgvdQmnhC7
g+XQeMCr5XH4wHljW0HuDQTOLrcn8fpw/vlWZjirolTFuVLJi1pBSnep3Jq83Y5wfTWaMiDU0Cu7
kO9Oxgx22Vj0L3iyBXJy04IYIYq/bwe5mqrgefk/QehaPZuyKiQD9GEwbJK0A+kuX74GyMs3UIsV
Fe92qGtVO6boTyym0MtyIQYJHLEgKgjZDs/wAa4VvX6HlOUKXkr87hMaKboPfqrkgKguizbXr/n6
Gv3vj/hW7Tz7YKMBn3MG+guVCZSi6GKRvR4QLjdz5DvjEO2oM5YY24UPm9bVwiuMvkmAF+sU7o8A
/asKPMiZI47MRr+o4YIyMAULNMUrvFPXKOIb3bzvAeDK5eYQ5hbI5lozrZYiDwB1721QIvyUzI99
3T4OCrSl2nh4M1UYxhmVsLdC6uIbdy36ZYCT6PWHNRfrvh7vtCZ3+0zf9IIIQpuBV1o8EClyAxWe
EsbfUvKM1uIun8i21ZZnMyN3WWV5uTpu1bJTwDVWVBgeiCDEJcDb4M1kvcRAflrmoyiNGyLoz93Y
ybauw8sllO6IrnjZEs7bdgjhv5Vkq8g0cp8o6FjH07GzjFerL3dKmBzkWv1QMvMwxsZnlYa9MyiK
7JZZROworrdAO55mBQgELS7uhNqIvS4CvrVfyG/FnJ+AWKvsdEI7Y0AvBQgwQNDQuYmAWa5WpIrv
1KKo7MyaF7sQo0+Sdi+WGD3IxFzLErq0QjvWvlWn62kq1spSP4y5KaHpMuN3lNYCk6sEoz8DWZEq
/cqSsCAlQiBZXVdPqQ5v+noGNqUTv6qYaF7WJKaXmvpqsCq/mgXAZxuDR0RmL4QoL3UICYJpZ8n4
b1zMfu7VTMTLYdKT+QTZnSOAnJC9t/HaByFtarqR3Su/Zh+IWD984N1d6NF6tmjZyN87+2zTVNDD
g2gEIqtTuJticNPT+CVR4U8xN4t7O01crTnVsx3CnPNw256J1OOc7zxITb5JW31NXOQDbEnZFbe8
RM4OKxgW4GkBuACWG3bRRStHEaweIPGRXgUH19zgpuRkv/pV64n+W3mgRktorblHiZcKrp5YZ3Hp
CXM2qApMm8NBRyYQg+lV8bWViaYh5bdCbQJWvACZ8/TY/pehNTWLcpsoy5UJaRQxGCc9kt+3TRjI
/VDntvE2DYe8YZ//9X9cN/8Z2j/xmEMZW5CACoB4ej64Wt99kRnd/0o3BLtWCIdVe4XUQifyTzTm
SIYWeK+DhEYH1Dxq/rhftiLAAA42uNMeYUV24N1Xrg8oHKORyXVopLKaGqKilZY4dKgCgiX2km20
wRPJHcDik6dBGVzg1txXyw7qQIaIMgwBmeNDIk2r9Q0WDUlqd1A3aqPbt/cfs9chH48/SwWb0UNV
sfOZGzQw+nKqth15rpZ1aaq+gG6IsmR4JeRFumwefocCiwqUIBCe2CbMklayTvV+n9GpfIoiW32G
BE2g7aMnyUne9JV6slyLw4m+3O40qKFI4Hhgzi5I0eM86n09hf1z56kbkAeovvGymjUw4hxbfQL0
zWsf+gDYXWgMc0qgi8qfic3sh2kBI6eSrP45Whb717Q8qNWdrkH8O7CakjOPV0cXkiRoTFBy9IWv
8oQ39boMC/IMUs4Oz/h4YaTd2XoLCGlp43VReocPwVHgDPC19XMelknfldQsuVAirKFOj0IWe3Mo
nKws2smk5DXhxZ/n0vdaPY/FrFWc5nk2Til5zltUJRDp2M0C9B/HSd+LJNwtOWwr5TgFjU5XgTJT
cqA/h51Ytb2jdMDUkWx5NMF/AsAXT06W2Siu2gFdiUdzHAXdELoQynoo8diUVnheT6z2WIrCZ5WJ
j3h/7hxLyU236IHhSKepdQq8PHiCYEwunoPgOLrIR6ufNl2anQy1/yqBcQ7b7BNiLvuIJE5byLq7
1BJgfyaQN4UOMKts5kfs8G07C/oKYj2o/NuKw5O8yCFYhSBrQMzKsiD3wbZ358lKwH+KyHOoTQ9l
G95JKu9QpWnorGD4nhikQ1AxFbgKXHCsMzMFJEzBQq+kt96Kg2XOvDw1nNup6jL94ksgy4bTDJxx
SLIz59kwkAmW12r3PJPCNkbo/ESDG6mmUxWoSbHEjexBS4+NCmW79L0B4y4DFer2j7i4QVHJCBAM
cYPSpEuBS9AU+iY3re4ZFL0HuR3WU5fcd5H20MgajF7Uv26Hu5w8hAMtn2ohg+HNdsuLaRnwJK91
z4b2FZdfZfVw++9fbt8ff9+iW+6sKrEyUHdbvBU96wOAwmDrgHnllQUq26/bgdjj+ruohK6zBRE6
EdgedhlCIa7sZizSU5snmw5YBQMii2lkOlr0JCyZOynD77YVnGqExz2UdI3FOvbG9NnXyiPnp9B1
crZc//4pcMCGDiOMkCD29vOji0omWdGbEsDunZ8AjF7WILwB0jRpcTAO256CnkOA06zqaTB4Ahbs
kfR3eU17JjgKZfoQ8jM8NF/LxNTz5SRlBAC18leLVOGkZoqrqWmVNpycURGmSeTmZrkhmfo6VuLo
FOOQOFYRA0g7qYLd9BVciNXK62sT4vlKyMu2VwYJ0/SfX4kXkp+/EleceUpTYT6Z2N5OnUJ8fzKe
l3jgzYZyLRBEffGyhkL1ogs8Ri0uqGU4n0D28yGq4atTMIHfFRiB4oF/KvlT795eAczB/PcMnIVk
Di38DKWRxWw51QPEmWHrAEBHvl20qrLFUNjXqbRSwpwzoEzmuAjKnF6DNkMTDaN6yhTtPZTxGK80
eeYK/Sh7QtcMgPuXBadIlpn9/Z+gVP1CAaHjovs953mYqXCtO02v45f61d4lK2C9N4YPkLfvD2jh
Ls4hfK3cNsCN4KA9KxvZlVc8zT2mDXPxM2iaO0szQjZYmljjZ4gbsPaCYUX8ccfXG2WLoL/jnN2Z
mTHO1bLKZYPeXINp1941B/qMCsjbnbUJ76DdVdpgZnHGmO3xXARlmmrGDNortA7mU7qu1/TjaPcT
NIWA5zt1ddn++To2hZIJDKemmudTrcUvaDn9ShLI7YjWapxULxv6x1H/J2v2LCJbwfZWvyQJPq2X
cGnMF+CmwZc2LV/V9x36aLe3JfvCwI4ka7EegXmYz/KIcK7o4HXYWfDAr9rVukQiiIN/GY1ZlBno
uGQQOjpvkwt/Il9Q8eA+eJIHu3qoZPL8pHmrU2Zuc4USJ2qsYnXOjh4sLmCOgkN75aMPg9GVtIfq
8oHXgmRKs4shZVJdArJmbhDEBJ0ciNzSN8A+bxReRmVrs4s4zM4DDpZUeTXRqRtccoCRamB58qfk
tHYKGIHMqVtYKSrEA7weJDKcGhAquzA5gJxGg9pcqU+RCb0FQsZpB1ztR69rn3ULpkWLjArKHNHd
wYJCY5mAaQvEDefwkukG+FlK4GfgtgWNHBVaNWyrbIYTAd4GOpjvFUbjqWZ1HIqsc6dSmz7mLHHF
ODZqO4zLk1CS0R4tBRQL6BjaEE8/liE8AnAibpUBEFcliet1HltAYTRyfi/MuBFEw+8a8gQHqPvy
NHa+JZZ+/HQMGlzc8HCDCzn+m5mxVkc/Ci8oxSl6keFBqztkb/jUxFrz9EeYUMIeUd9Gd7wm0fcm
vhWXSZei3tYg7YzFSakga4mexCPRVXjOpuSjz9EvappnfDrw+ZGnZfLWEMDqAAX9IAvxegAvYgmL
DRAebqVoLhgtj2bXBiP8OvOi34np0rqLqHObsRfzzAwWU7MpeOHt6x6DNcKpKP1deNOqcXV7eoei
LR4OOJnpYtPSaKaGWsjAfR6PoD+PSwnXtRSMgAIlkfK6uJYPWbUGcEhottDeaAzS/6/wwE2IF8UC
E5YOwtkpDcVltGcAxT81X4Zlp9rvaKVtY1eFxARUTlq3IQFW7uK1zgAmwfpffjStE8+iQ5p8qWkr
AR89uf0696eP8iPaJECv0HZwKNpWbXMP74u7APPNzCEAynm65HFdnMK97AC2sgH9xVY2ph9vdO9f
fiGT/4WUlEUdYXzptIKztKYR88csMEFJdcNP2Z1XKucd+LsouNhuZ2uJOQBm3P/Nnk4q/Jlf4TXi
jM/9SX/pHGrJCYi4axy1Tfsg2oJbbUtIqHAWMx3AW/GZNIN2y2ylGtZym6Neye0u5iE8WFyORdP/
+XZhMkrTK2QRZIToP0luS2twU4Lar4LyQwEscF0BFBg6ic/LZLxdyuQEo5St3kz64kSwXqCVWW9n
+f8IuGQ/7bv2PNsUqr4Mmpi2Bep3APMld55smqLl0vkEgwLmiX4FQZSP7MRZqheXsp9D+n38nsUF
3HUZhg5xR0gTgargQArcLU90K4pPDQBdPnf/M929i09lsk8CiGVdgvuMOwKIxRvQFPeqT5elwsk0
nHn7LmXOvq1sm3mWRQTKoZAURitovpGMM3HXY2BVQqlVpFbLP5NZIYTAq6A0OHUNfaV9KyD+QUbO
3r4sKL9n6b9RDOaOnkmh2tFr5Xe9jD0dSCdaT84+2fUHyJh4xppXT172cZiYzNmkgsSsZ0NenAY/
WsFz9hhDPwX2dDLgoqXuqKfI59ricUbTYJaG2STEsmokaejBbMghhGiXH95DduUxtKG4eVSeIVDF
u7Ne3kaYL2UOJHOwxrSwMpquKcJKWtWncEXceFUHeZB8cHbc9YPoz1wyB5HWR3NDXbWw/JNV+Ri7
n8U6XdU0bwW3Q9G1d5mR/0Sio322/nU84s75hFVjRqMzCaE9TbEzwDsaRENPNY75qIAvxNl03LXK
nENQaDLUsMf35UQAOd+KvoyufyVNdYzEqoSET7yqpnEtiuGuTyfTretGsUU9hJswkVcJmR/0sO+c
20PBW1jM4VQa8Wj0ExYzbhm2Ur0WKK2M8e12EJ0uz1sDzpxPkS52pqwX5WkxinRlwqfQH2D547R6
7ZfKcIDpIhp+qrCCfhxUGsJ8V+TqZpYBbZBaz4hBMwwtD7ZLjlZFj1KUH/UJ8kOL9Jip43OUNKtp
Ab8DFGhjzDbqUOdeI6AFPzTyPulj8PqWsgLKw9oOanfX9cbKmpZ1Hy4gRM2grwldtwNb6S4qlhdZ
KRTUms0T3DFf0hkcqWlojvMEbYXCmkR7GFIo06TSa5NqmaPh73aJ9lRMSbFKlxo+pboO8ks8tG5p
Rb0zLmm9GWq0CiytfdTMMHPnDk8qZsh9XqRzdWuUmZQr4KoF+hjmUj4uvowDa1qFQemi/+OEvv4o
ORDGQUosuNKs18vm/+4nk8nCuaDFc5sjMPXhBrjpExT52AUxfXKsgNy3DrRUyFa45wEyOYuXxYJq
St1IdVTQxatsrBpOk7SDzb36XC8F/nwek3yHxejHwkAapPSA8QD7ESo8C40fVx0AXIhMbua9vFX/
zLwmk3lrjYDQPSBD0Zaw+LKscxehPYAY7ewYrlsP59sxtjGnaN82d2iUc/LCZU+P+QVMNjb6Au3j
EnOqwq6xRKMUxjywa0zcf1Ye/xldJhmXUTXEExyZT5BQtYvkMOacSuR6/f0nAJN3FWGe9LKgq9P4
zMtDnt/fzm6sYcJ/6rY/AZgcGiagfqv0mKzFzHLkJImDIZUkEMaRDoy+fcfBjX/NMJmoYshzQQFv
p0OyoIXemaOW0W8ZtqWlIhG3LZKAaL25wjsfdNh1477v+5Nm4a03oixa5bUxLA9U4hg0b+ohM02r
3lqOcTd+6osGHd0WCgthtoFhRSAmBq/Rey2PK+ijyxBMBVqC9WpKYNWRZ22Yn8pdcVCRX8wdNYWH
jsAGmmbu7XG9emCeR2OWYJPJ5QTVz/IU74bX0RO9+HNZtVuAhV34TfzGUx23Mrjs4mHZn8dkVmNc
NmndK+hWyYHymm2XFbSPAKgZd5AIAS6KC6i5tjjP4zGLs6ngzI4mCN3o3Uv8VKBfPz5DDMax9tpX
u9hA8Xi3h/Xqffg8JLNck9joAfnDJ46bJrfT1oXkEQFpRjvFudMF7Wr0NRMCMTaBxVOQ220OGizG
mlteXjs2zn8IUxUAxiFqQi7k+PY2ApIfEiXqe+kXf0EQaYQOq20tHrnvnyHSwRmDq62/89DMUVn3
aiQYcVKezD2UHZTYlZ7AWs4hZ/89309w6VBe2g3eG/lvNCwu+DtfnAVnIbl63AxhMmACaBcEMonx
veR2ARQY8/sYR8uCqzrI04CP6zhegNyAiMhHzMGuc8aeRcbleNuEXK5WnJaG4A4IewuAMhQvgozi
mMcF5zThnmfMVIOoK6txiPMsyu0JUAW0mXK/X1OzovIu9nWQGKev9l3eFXflBi9HTh3w0gnduTeq
I/bNGw6VqTbBbv1kSMDjrs3qaVF4+ZFTgbFgAlB9IF2FOxOyB3DWL6B+w8HvIdnhIRddg2UPYT9n
XEG75B91Lv+sqQt+H0x927qF8DgupUMCXuq3GQtkfjIP0pVwjk/uE9C6Me4lt1jhbCbFYvL0CIk/
5LCE1kdmgKWMxppyMD6+iyTAdKdfKABX3Yb7AkI3KTuj59/M5OrZtIoyzmKaO3Xo/XwB4J1CDfpd
d5qA2pkts7MEJrjQDgQbzS247ZxlfbUVcP4LmOwdNUJkLT12UYuGWwI4QlAEA46nEIJgsVu4Ixxc
+FFv713QujAuZ9fXvo9Bggrx3fDJ2mQP4mwnK2kleL0NLR0oxNnlwxT8sw10/rHMHhbH2SKqHhWn
LFvLA6Tkuhd5/Ov24cQdUSYxQ82/NuBtkmMdUxKlBnBy7LarT/CraadDeONxC682Of58lsrCPPJY
TaSi0vNTviY6mC12tSmCBuRfSfepmck/qXfP4zHto0wqJ4XU2Kmdpqwnq4bpcbi6PYqcokJkLiwl
hMUiY7aKE6Qj4M+9kPcmFTkP49xxY64oESiNBjRJ8+9bUfxGJfVjV38K73Q/nmxe1XIte5+PGpNj
pHzIy5Rg1MrmaVxEJ4OKbCSG9u2Bu72zUH783FldVDQhNCOKU2o+R1SZcnLLufKsSuYE4tWZIpM5
8jpRZGXAHq6wYTc63vmLfbmVAvrsSO7io8jrlHJKd5FJGunYmzFYDTm6a+S9v4u8wf6Ewup7d/f/
kaFuZ2ZVZFJFHBq5NWuYLejX5xDNsdN7y8/dobebAFwUqNK4AyX2vyNPwdbEsHnWLZcQs591PAtU
lxNdKOEYRK+vo5es4qfsUD00DlRjXeNXgtgQaHmMt/wsyZtZ9sEi7/swmkrUABQHoOy0FUySgsSh
boz1L77PBCdjwu/t55oVU6ua6xljTdumzVHBe6XliK9AF9l9QN99ZM5SulbknG3F78RwdvwsRMv6
XkTZToXoCBX7IXey8pWiU2ZpnLs17w7IPlUQI0rHSEatDHjAJ1x1S1v56Le1N3nKi/hUgltJttzF
Q1PX/15YqN9DfvaFCmAJuG9jSAGt9hS/vh/BLdb21dO8boPI5T78cPL19yCcxYOOUlH3E+LpxzDo
QMiC9xvQ+ahgNpR5bsAc1uvfbqc6XkwmAbWjUGshNSlYiuZNSNK7oVg4C4V30/wuHM++S5pyMy5N
rBToHM1QdaeloascwpfkaLrDRtoML3hNB7fMCQ9k3aJW4h22lyiZn3ngO0+c/QRD71OoidPFGh20
FCpvuNmpo2kX+wZtLSqp9xtNF6cPv/7d8DJ1jKH0gMSh230yofGoSRsukZW3My6AN2UjGTGt+OVj
/FQ+9U+WTzFH6hpGbNDYX0GFjnuH4pT66veMnw0n6aAwVg1YNVUMBNcEo9WVBecPGMElgQh1f1Td
FD4mTE555G0T3nL6vmSeBU/bWJTRO6d1L06VfA1vFSeXHfgM0GLfyR/kR5pphePs4s7xl+GWI+/Y
5pQhLD5vKgkECfO/r+4UpWH4fQYE22S55Ze00TYadFudGGYk/0ezRrZnIDP1jxVXxqiN9PieCw++
1I7ev3Zq4P6rVcvi86DeJ+dGiRI/12I7idF46FrOEHLyzjde92wSjU6qNdh/YRJr2AhBQNwQHm5/
BG+OmEoH6sI6EWWs0bHZzuGX3K8FPtmI9xlMhZMZpZCX8JTBkwfUg9XS0+EoAO/fYLwnruLkdUA1
vrkbUKZ/98bRxGpjGR3RIEGOBZiuIfrYDjYMOtKndo3qajmZaynAo4QPvyI8gS+BeD85i6P7+QZT
CWcLh++RxxlsVg9Ljvsmmi0MNmQT9zEa22qlbIxICG7PKS/bKUyVA6vZGe06fDcANManhLIKxdw+
PUlB+Fg8ARz1gXP59+2gnDlWaEl9tlSXXIcspoHdYJV0nDubmnb9qxAqE0LrWwPkagxfFh9jMNX1
aOb0KDgfoTLXtKFJlaSGGAbUqeN7FBmrReXJAl29NaG3BUYobKMNndkLXV8lYKHSvAySF3jHbmiK
T4b5LuUft0fr6mI7C8QcqkJetZI64hl5IpNvla94u3byhnNyX7/Y/onCYkr6TiCJTiujxpudb2WZ
oHLEe5zhu3jDQ6ddfWeDoM3/DJ7BLGyzxJY2gaA9STDN6GGhQiBLoQ+Qoi89RQl9qDes1KiCCjUv
E7M6e3+fKWehmcU3GkLXEwvz1nhmkG3jTyjll/cQlYN9vOVltAeNx3HZFrcomBKup+v1YuIsPrM0
lzKsi0EIaf8Owvr9Gnpvjb3EwHdNpyQo1tBPKdA2hf3ESuP5Y3OD031ztrnjYZLqucIsw03lHtZv
G3hIwVHKluwJry/JeoSBjS2YXuRzp5yzXwy6zM9C15XSlLmJ0MIjFKE9bZs/xsSuAh142tmFIoWr
TCjeeD1iXlj6/8/DDqEEEVClOElmtqtbuJbBdcCEEYeRWJzXhevp+mxqmTO46g1jkSnoO3kZ32Ws
qOhYOL0NQNtraEPw3u1O/+zWdhaTSUNtBq2TKMVyNh7NIH2jdw3pQX+cPMjPPZaB4N9ORtevFmfx
mGwUzwBz6hO+UbNBwtxS6bXR79b5Bt4unCR+/ZL/JxaLsGgTaYAEBb6tfi3X05MEZL8befK6wSbF
+5WDLs4b722Sk21ZdEVfJgKBzRaa26nmjMOjKuKhqOd2wmiWuahozj6NyUJ5qnetEmEY502/BpjO
TWAlTc3jMxcq05wXmqvY+7N0ywIrjLQnug4A/Unfo6PgJwlKNfv/kfZly5HjyLJfRDOSIEHylVsu
UmpXpqQXWqlKBRLc9+Xrr1NzzlQmipO8Peelu22muyIBIgKBCA93cj/54OYDhVi+IRU4lCZMo2in
6C1/GN/wMN2sAdDWtlYIPo3CQm6iSnsCFz/Xf1TpLpUm+/r5XCzTnO2rEGXaygKbVwkbRnqwatdq
H3IGLsanZu36X7swTSGwDBhSMaQRX7BBuURz2g2/b7aY5tsMd9nGerm+rJUoZgqRpYfgjtwoMFaM
YO/uj9T4RTGSVSTJyv4tJk5n+yeEkw6UER2Z0NuBKCa0H0aUniQpfrq+msWPpGO6GZy6ClAVwkdK
5CYaO8tEwblG8qeM/lDskQf6FhjRpX5l65ZLk2fWhA/VKXGjaRX6AjPzC4RGUPiwACMtPEu3FUeK
nNhf67p+J+aie4OvD9JyskVBlCbkN5pRS4zVJDiW3uQn79p+wqxZ0m6snwomXVNHB6y6fmVoXgG4
/jsbXOl365Y7TBB5jcP36ASDjGbtEC3eT+e/Sgg6cVwlPCJZhwqfuYFiJXTXBztRPA1X1HjLHP4R
m768XfP7RVc5tyukPEMT1QUPYNdo7d5jN/we+hoWZhAUD0Cy1XUulkzO7QmBpoPIQw8igfxkTRbY
drLkOdfMwjalHCDldpC3iJU/ZRIf5UHrIVpYS2ByUuINgwIR9CIyCIFBn/vGmqoO0gHQBoMwrmLL
TO03wE9AvobUP9s0N7f/3C3Of7bgFixLZCMaDBRETTbYVZjcY3I6gTAXKnhWhrZ6H66WduaDeHlQ
oRQ+kzpqKhSiNdEVISQCVLyU/quf1d7pN81Ww4epnqpNvXIL/R1aLk0JfqhOkEOpeg7CL1AgNaHl
qtEq79uMuby2HCFOBoPSpEYQJ6e0ShxifPH4HYRQTl9hfiF5rdIbbYL+1en6d1sYRLlcmRA0K4lo
/agkyUlh+ctQZhC/HOXtyOfhfQj89BDLaAcMVGDcNEi2tNGQv0hAf+TkLaqTZ3WCSrUUMW/lZ83u
LG4GqCpUqhsg0gYNKv7/s9S36TBjrhldgmSfbWOP7QvIemHQlXjjVuGesrtub+n7npsTYp4UNsxq
B5iD2q9eA5hvrFFqLlk4P6xC7qmyIR0Thn0OrLsYNdAuW7Mwu5i4ZQZOhCWrsmyCFfdyy+S4BtMv
BmdPKhqgGB51yxpxY1ijIP37Op8PzB8zQoBS+JQXwJomp2jk7wQCWBV9kSfzENFyhadn4aV9aUoI
KhZQkyAEhUfwHdvm+9yRHLIJt9l+rVC9cM9eWhL8GyD/rlM0WAoO5obdzI3xGLS0UGr6HgVeex3M
H/vapxJcHRInFDRjZnxKmoh7HTPCbTf1P6hUDfbE4fBmrnzqEXtFT3ZtYn0hob5cq+DxQdZDPFMN
2lO4648adIFALdl9JszFmw9SdMAPprv8geMyscMn4kU+5PaGGOUEeW0bZkt/bQMFXYcJpjAgoIRt
kCumFZhkSE7goZT9plW24DK81Vi1My1tcFoleuGWtOLqixHPVGTwmJjIcTABfekn0phaelkRPF+A
3dsCxudKP/g9ZMHf52b+zFjPAL+HOupKevpd8ReXe25Y2Hh1JGMA0Qnk9xBklIaWOqQfvngCls1Q
TgHz0qtxA/1z7hpq8Sz13GUgtukjd4AwvZLTpzDQb5QYYE85s9whhNScVnsxQss+gNabPqlgDB3f
oaKz9phdCi3nv1wIXmYSQReeYcuyem+O3uRmbuhbTniUQqed5anRQ8Kgwn4NQ7IUNM/Cslg719NM
wZsLYZll0C2drA0dM/965P8Px+HfN41YD4+ggVk2ZpWgpta5qoPXEGodhW+6LRS0IBiB4gd0dorO
CzhOxXXjC8BSZWZk+t9rTiySW8xsoTlKAJ76qfj6WwFaPldCqSBEQY/urMM3T5/qKqUtVSgabLm3
luB+v/X+PpV/foKQWEdDBJI9UienvJRjTPTLr4GSb0BHCuoFdaORrQ5pmK7Jn1Qa3VSWujGt8HmY
TDx89GfQADkWJJrBmL4N9N7RiLSjaniEuJINKTXwsjsTFpXSfAvA6q6BBo3MCzc1INSDeXiTpC4x
DBAole/yEO0KC7I0DQd3KJnu+1Q5WNDj0/rAI0xxsgHjXgk9dZy61sB9nMl7ltR+M4AiLwYdbW2g
K7xRrOxHHLTu1MqQVT5S4CpjqJxqKfhsJ6gWRvtS6/cQqblp5WYfpA8Te9Cs0Skmyc8UfhhG8zYJ
fyUQTTHbAArXpzqroPcJLUdo4fJQdYK4Al0YcXrzhbSxbaSYJiT6tu+lR5o/0KhYSYaWbovzQyJc
7KNawPniYcbw6z65mYtWGjpE/8UI/+VhFG72vM7LuKqKufnfYKu9uWCFEsGn7kEg+pi61q7fSy/X
PWDx5j1fnHDHs0SOJq2BB0iVuVWb2q60yGYZ3tXQHASLhhdiekcGU26WYPos/oSOgDeG+UpsXgk0
RLj/E93sVSg4Jqcpb/eTmd80/L94QZyvU7h1zIAkGtEahDJQB7f8xiyrNXzf0nvo3IRwvzCeNIY+
lTMSk+4hFbirfX0/AyLXy5tr+yVcCE3cEZmq2C8KHXcL4rys3K4cjKXn0NlqxEZbA0/TuhSr0TbN
rt5IwPk3HvXxtluztJTRnlsS/EsLFbWBNmECDPgMUCg3Jg5+7EyPHezJW8NNbtcn8Rfwbhfepgne
VpJp4NmEuBuiCexDFjp2C9A4TK75QoEIHu5QTVUcxL+wtnWn2qxu8Mpx0QTPC6IClawc33Cuhjcv
NVig5jpq/qBu1/Lr5dQHClHgiIdyBlKvy5yLhiGpJIZMT7nvXOBP1N+hM/dtyB0ISRI7vNfvOORt
GlsDL22/y/1+a9zK/1w4CB007PqfHyLe9s0QgjEtwDOseQPfr19v2CtB1qdhgGEd6bd0sGYqbLQK
VQX0poLPSwRXU0l1pE1p+GXQCSScavMz5ubGTOu3FX9ZeDGD5XdWC1IIxIpEJGw6Nl0q1zn/LhUq
t6Bfmfs3IxipAdhEk/KfR8wLc0LErKK+GSwp4yeoWqd2SyFc2EaQx1tZ1UKguTAjbCHPeBLlVjqv
ytxMtyXka+YXSu+WPuiLN2tDNmvmhBCqDKWiMqjrnqKa+WbCXY5DuLKkOZwICdfFkgRfKKaGkizD
zmGS3VVuxy/+bHjGpt9BrPdmPVQvVE5Bx/PnYIjw1hYlOAJZZI5iP6TsXNywvR/6BnAmCC8fJsR6
b5i7djyW3u4XVsWKSsqbCPTJHG/3DoNq85iWDnJE7bSWwC509S7XNzvGWalImkpiVQoszXEs2s62
vnkI+OP/2ZRwU1TQuiZyCVOzKoP2Ot1I3oxMJt6sZbtyLS28ubCBoH/GwwsRU+w5a3VlddN8TFod
AOwm8Nrwrmy+Vg7j8oH/Y0VwY2NCBi0pWXwKCvmt7KICzMLlXSRBQDsBw4IFaioIvlCe71VN3U5y
pjkQXB4cnuvQpibSir+vLVpwd6T4LMnDMsaDb3ICrfNHrQbrau5fX/bCdBvOjKZpBuTcMD0qdkpV
qllSKCXwwS4l9wzUyDafope0KoECA6FX1IKKROtcOvK3iIIKALLZFYXMPbo8ujkNbqv3n8XEfxrE
/JkYBdLlRsI1UiavUpDcT6RZYxJe2hlKwKsO1klUQ8TbuuyNiA7pEJ9KrTgRCj6RXqmOUaE8X98a
fSk8maCoo3NhHbXX+YecuRPvR5oVrAlP2dBuUV9/LSXtwcQbS9NOlfqQSt0+hrSRdAzyk9TKN0Zf
OqmKSaZef6HZr2wcvZE9drR4lOSitbth8jBzslctT9cf8zYEQ1rrVwPZcaCm61S2J3IfxakNVolt
qN1nRQkFXMwOTdBDvjOmfQuFI82AIhudANsz401Kuld8sY01vdQAXzUG6+zQUr0hfIva7ob10IwL
ocMByo7rW7NwnauQUjMhJzU3/kQy+BHQ3QF97/DUgss5CB/NrnSsHD+1/n3d0MKDb5a70ZEvqRhv
EhsbplIrpVnKwA7QUnX0WgEJN5s66I2BdJgF05OsoII0FIHfozvuXje+dNBAvWoYxizO95dcV6TW
NJikMDqNDX/PDMsxQW2wSXlBVwLc0naeGxLi9lxPMmicROh0BZGbFWDrGDLUk0pIxk51v9od/tse
ioyKRufPB0FFMQcdoejcQtICCwsba5/mHBUXTALact3ddHXpaHkhu/kE7dzMDLZ4c982GXGbECOZ
gYVp15i8JU21heryS2PU20Y1NduYNYWbvrxXg/S+Hq1bZmKSqg797wJukRYOzyBRbIWveF2Gh4Hm
r7khQTRIMRs/kkJ9Exumss+axLiNJFAqQ+rtAb3ybhOOzT1lVNmTJsJvBIh4P7KWO5R277mcfAUV
9a9/+IXWIzYIYoDgVcRf/uIKGIwS2FBVD/HiKu8ggrFt3BycAf1hgLayMw/xE8e8SX7AoW3ttC6f
NidXl4nRpf35rjqLPPVYoBEEntjTVEk7RF1U3B5M+WQl0CcM94kxrPjzQm/30qAQ6pSoS6kGAu3v
zKG9Q5dyA+j/ZryVUe1eUx1YyMMurc3n82x5ZdpRUnAzPKW/v1GKx3YTcNT5NFS1kIpBfD11I782
1la5eO7PPqtwp3YTmCsySwtPslbcxqg92xGnjtWER2ZGG4VEvqJg/kgp0IjI9oS3h8yo/EkGD10I
0RXW3ud8+HX9rP0d4S73Qsizs3KcEijehChVYERoO5e0ACBa796vrV3ItSfI10RmCTvmB/k5uKpX
7qEyOpzoDrIFx/aW+lRyxu0ac9TfMfRieWL3EmlTY7adHJ4ChgJndaN0rUNwGV7fxDUrQordQCyo
z3V82Hz4MMsHBWV4yleCwsoGilWYsR8nvG0n2Aikm9Do97qFv9e9N7b1P7545k2DQA5uPXW+ZS/9
gwSN3EVsDDFTlRuKrbbPprpy5fwHH/xjQ7hzWto0LC76f3l8swt/Kp+g2nble8yLQoQa/tduA8u5
/p2W49ofo8KrQQ4CLk0gLDuN3WRrNWiik9SLm5ckq+26BH0F5gKuW5wj5d+R9I9FIZL2TZ8XE4PF
aZScqcaID2rm100sH74/JoTYmfKhBukadjLGKpoEN5eJEt3wdd3KAozy8lDM5/MsaFZohrZIe5GN
Qj3tSFCe+1ZstMc39iBtGojmruGfVs+IEC+LyixaeT4jxjPX0eua56Q7/A0DsLJvoN/gJPt+u1aF
XPtkQkSkHRmrQsFCwwTzmeVj9M9JlbCTdJbXRDMCjU8hFJZtF9VUIeGpCc2DlUqJbVVr0kVL0UI3
KXIHPKyoJrqwrHUkrChSuiGRTsNAH/sm26nx9FjXw8r5W9qvc1OCJw95kdTQSrOO6I2ANPsjaFdm
IZX5O4tOdG5BcNthsMoqzfLo1LV97eKVjEoGwH+unLHB0VRz10UmcxhpHwo0MbaRViv7aYIkYR4Z
0kZureEGJLYxKArxgG+p+i41zUp0XnLC8584b9KZd8gGBE2ZFAVHSSJPphH69VB5HQYmV7xweSsg
SmUZ4NAzRGpQYwogyabyCHWPYAOVkZHaYHqQkbygY3joPKY5xJtQv6UQpMrXgvZS/KQyONMJRc8e
muGXq9QiCo7tsjQhtyejZAbjhT8ArpocPfVtpp6JXX5InN5eu2AX5i3wYoAqtQIpMwtvBiEUaFmP
gg/ERI7VW2yPTvKQeqFf3Jjcjj/mtWugc8ueiscc6IFVFuKFDgHuw1niTANVOwUj3uW6aVOVxCiH
6AQSSu72RQ/ZS9UMd2kIe1A7rLystJqdKaFTIevRHpSF7KBXNSYxJkna9ygj2JA5Gpw4r17kPAJe
dSqgVBMV1u76AVk4h/iFqKSA1hilE124DOqa865TmXQMjRgkaZY9tT/rMPP+uRW8SSlepmjXGFTY
j6yFAg2bRus4FO0hmLQ9r8hLp6orsKOFZoUK0WgNnx1hDNJ5QmgxectbK6+DYy2bz9nYYN+kaBcH
yu0kczAw9Ck44PXEwDAkvcvG2OmZEmy6sNtBCOqWhK0PnssvqPBsjZb6fckPIJsbMQMKjA0kVQpn
qIfBnTQNVdiiG1Z2aaGjquIrzA+5OZkyvw/1WVAY9S7QRiswoRYpOxIctSztbhZRPDIHjGib4f36
Z9EWosO5QXGuOY6KpkoIt46Ruq3U22J8LCdyWwW/C4BaJC21OxBiKfHbREFo2fIjN3+1INUrkQWZ
oHI1wvsQLEAU6jJTnDpVm/t63CPGwOUsdje0jR1WqJU3qWfE1kZOX6TgqQ9AEqElNnJ7Jw9lt4t7
Z8puB2XbJqGNjArv9G5DKNiFNLAZ9/d07F4SBfFasjyS/RfDSRebLoKmrcKq9aRWzSOmHUfogED4
tHakfDtHieI3uHDMyFYOySPXwJyhrgzvLNyFFx9AOLBVB/GyXI+sI0FkqqrQISVbuW6XThWkkXWE
ITR2TYwNXgajzAwHmSdpgFP1zWrptJpdIQjr+9xXZTtxihWLC4vSZ60ptC6oCgVhwaDVGYmc6611
ZMq7BZVMjrH86wd3KdPDH0ywLmvWdvyGBp15ykC1sMIbyjxSq/jquvyWZcOjycZtTkvXSjCIqwP5
U/eQ4SVHsB0/KgQjKPPbZD5j4Ur//jtKCgkHqot4/oCrkcyak5dbPKQ1ICR6Lh2Btt1EprKFGPUm
VqP7qCW+EZS5qwB2ayP9eMlM8kRwLwKLrL7J6m+1e5l4/XsKjJveABMeD51Us+yatZNd5l9aotss
3+tK6MXmawHEDSK2XWeQjWGJU2Wo3sqlrWBoMDO/uh7TGWVZ+WUibTQr9MO62WNa5EAV8zbKcBPp
DI8kzCPU5FWX25eEyjtUpP0xV3+Reow8hWgYpR6gj23FYMWUioGgQpu+0wqaF9e/4cLNc7FnQtoc
Z2wcEm1Qjk07/Jgaa7At1vlqvHb3LOQgF3aE01gQjJNErFOO0dD/Ziy9LQk4jvVo2kw96Hn7vgMT
I9fWSlQLCfW5WZGeru3LlAccZsueeSN5MdCMadg9RGRWfGEBFQons0xkWdA0g+aicLmyLpXUsFXx
MgaXoFk2btRHfplNJxDFYdqkemU532fT4I1F2Nk0lVWHWuXd1Mu3aS1tS8x8gmDqoyFsUzaNzSIw
d4ThB2h9vL5iB8JWvGWhhYOIi1xD1tEVwYkSco5UKqI44sQ8GhPCuZaEL7glAKS0XqFMhvaBhr73
8CsYACeinL41kbYPWnDbjeS2V41N0KNIG4XvWlcehsA4VuUA4q2Cc6ep8dCEdu31g7oQzs5j9Pdr
4yzWJJUqdwUGh46a3Hup+pCshuiVa1gkTumtkGDcGhuiJl8RwIoIbk4MaXNNfYq7r//Tar5P09lq
aFmrZZwr5jHVMtuoP/Px13UD6spqRPqMXomrsSahdbRGK38MDQIlbz4+9cqAIj0u0VKxlcS8qdt0
S4f+PYIylp2GveIqfXcixbDtY/qIviW31Q6YuYndTGX4ahTqvmTVj3IKniMjupOzYNd33S8emJ45
Zh/XF7FUvTj/6GIvbVAGUAtXWETnyx+Nm1KbuMq229bv2k+o3Vfge1rtUc+XvXCLwCalJiRODYh+
CpGq5bxsi5xZx+S2u50ZfwsvvVWcWSXcWp8In/+0K9bEAMXVOKhUE9ZmPkUo8KBtU7zUtd1vphu2
SY75bf5SP8iocvvcKw7rIKZlv/r3ci3hcVgUkjGVPXKfAi3BqJLAgqLHxTFNR/NBi2uIYsato0V6
fyimLHGDCjzceb+L8BrKkulDyyguP1U5yVEAvKd8B9hCdJ8a3XNdDKGLZjDY0Lj8ENAgtjG/AeJk
jSRunURQUaLtZx5CwBcMCy9WaB2Sku7QJqK2ZMivNUT9nGHAlQCyDV8DO7NrWN0WnS0CffF4p1XZ
Z2iYlp0pw6Fvi7dh4F84o1BX70Z0QvVPOe63+BjbQuv9Nh0KN6LyU6xX92oB3BLLtjSBHLASSCno
bLT3zEzxBDblV0imRXZRVe4ApJBDw+AItdRPzscDSlvE7qLJ7WTtQ6mQNhNrRzsL/qGDZqLxegts
oEbxQ5py31RKXKTdvWwWGERLCKb95MaVIFTF4wyyLngL2rWu/yxjbVOXxG8YM7Z1SMqtqpevRqq+
ZJXyFqb8s+8TryLlaJO2zWy5ku8jGj+PQ/MDzzDlDdLQuVM0xQ/AgakXMAVMbxQTnKYZgBGo1Ecn
sCAnzqoNXqBHuR5OcU9/rLjqUryZoWGqhuwLqsCC28iWlBuxEbGTCV3oqbR5M/m1Cf63QfsyTEbt
pMc821D8jpLcj+scWs4IGSn3c/SgDZTW7DYlN3mVrA11L2Wp36C1//llIn5HlmtLCaPCPE6WPQJ+
AEg1hP9mulQ19ieH/WJO/5xs1kD/C9h0lWL6k1LZJNgQEYAipbRrK6g3gHW6BaGiDeBQaE836J/M
tjUbOnl3407zld+6Aynp+2oNDLIAzb/8BULx10xUiK4lFQNYD6e594DXQ4MUvAvmS+eobxpGQX3t
ZD2swfKXYsr5yoVEnBqhEhk9Z6eEBh5XUruxrJV8aylunpsQ8lZNTrsaqHd2IvxjQB5vgVcpNCrH
NL+meXhZfUdnf60ysJAsX3xR4Yw3nLVjNcDoPOowejUK2+hAxl/Bi3Eob/OHcD8Re1j7jCtWRSYE
g4wQ/+UFO8nKoWXPBEFTX3kAL6TJ5wsT4TxTVIepPNXsZOmIbTq/kwyyGXl3G6fZyoNjAdh2cSjN
+f49S30y4Ah0ZsEdg6Z1Wku2+3xwVDBmhjIBATt3W9kfJssD+e6a6bVlCjn6VAVWVTGcS3nTohRa
vLQQl8A0dmMrIF/J7siPHB2stSGcpaf/xe7O7nK24lEeCUpKCI3JbbEjwGAGYHyAlNdeARBgHTW7
FIkRf1UF9V7NlMUmgp4rSh9HKPdGxhsqnc9h+hK2gM4q+Q3Tu931uL90OCFXCENAgVEIJVyurdXS
VpMMbh5z8p7kbzK/1VCsum7ju1ArJklnRkR+Im4oVTQWg3GEJLWDcRE71OJ7znM0A7XnVM5cmT2j
xOGp3AicehpdFAGcrsggRZHaujpulLzZmmPk1Fbil+wz0X8mIYqLiZMFD/n4XuNt2Ld7VQczBscN
H2Bqyhl4CwRd7RT5cxaugQrIUvw6X5KQdqWJrtMmy1AZp7mj66VLMKJBlRszfELhtCzrfdmk2wZi
AN2rkjX3GWYEUuiZ6uyBADIFwdzDUEOdAYWWOHGldpvJT4p1P3b3dZltGKnduH+YassLMtNJxpek
vRuqY9sXB7l/1fVgH3LVnfRHjRZ2nYQrp2IJCnOeRFuCk3dKq/POnCtqz9Z94/desIcS0U79Kjfs
q/aLo7TBZOgeCsMqOOOA2thePzJLPgCQH44/xNZ1VSz9E2kYe4y847U40l0/puBVGn00/DfDlG2n
Nl/Jfv7W3KYIajLeSGiZgSlW9DmQB+b5aBTGsdQML0/HVyq/60z2C347MAjWmCBHDyT9t1Ind+VQ
3pD6GWfTowb/6GLzPQ6Gg9TndpeaTp0+AhfuJxFooab8QPpoF4CJrbU+ku7l+i4tx+Kzny18piQb
QXcItP+R9PWmVdhr1UrbtJVyuwhRd+1BeS75VCsO4BNd+UKLsfjMtBCLWwOj8ePUAuIBltRyaF2j
HpwcwEAyrNVmlnzt/OMI8VczSKukQYHSjPQxl5jq4V0iqU1DUJ2jWVzz967uVmLW8gH8cyDmuHkW
8wO8dKoUuhKniORI2xlm/C2XMW7rlO81rV5xuMXdPMu+BXNjlEClu04YIBLUDeWvErD0UCow8HVc
OTLzdxFj8XmeP/+Ss4XlwDkrPMbtkh57r3r4Zk4DeZj0yJxmE7mrz/GlC+bcnpBLMuApB2CrzGMC
eg6P/u43AI0adnPTvhs6yMO6p9QE9zqtVz7g9yTLtYUKGSbqA2aA4VJ2Sou2hZBE9psnoJ0izWud
5EB2p19jqdz0EKtDme2jTKC2ZkF4weibvYF2NubhtkPZ+nk47Ao0W8yeekhZHTZUt6EOvvghBaFs
A7o1o/g0QvJZROneqHNQ0gTmPpmk5+sfbmkfzy8cwdULi0xMbXUU6tTSZ7Juy1BT6vPSuW5msWRz
bkfwa6QKcl0GuXlEC3BDutJtAqg1hBzy6hijwZOjN8Mjlwko/u5yPIPRPvTMTvc6TVn5gkuvkPNf
Irh9p2ZAGqg4OehG2hGtbLP3ry92bU8Fr2vGoNKSJjGPTfESEnQIm89a/rxuY3lDVRWCotg6tG2F
DQ0ziO01KjY099T96BGXbPHaP6HqsgH67pRt1lgFFp+NgJD926KwcSXRU57Py5I39JFtM7+5GT6h
e/VANrNofQNaVRXN25UBz8U0+dyssJtyNI7wN5jNbusfOtJkySm85C69HbzchYjfysYu5ijn9oRI
VlNWy3qMFCzZTaHHIw+vAXpEYzXxpaeZK6W6a3UP4o2q3QOkjqE7W8Ggpqs+Xf/CZI4kYqQ5/yFC
iFMHRtRhDqm04DbTJTuPqSOVBz7V9xQ3Y5SpdmaBotEEYB3FKBUd8+4wNsSZjMI2usYu4s8qxegh
BUEumrm9xWw2Pjb5/UCNrTG2DgQjXWPcSehQAVmk6MxlxQelP7OkvI2BUo2RRGforBd4wJpdv3LX
r55hIZZydHaMpJ6zXTybh5fEjZnT3Vi4N8rd+MK9GkLfv67v6mL55XxX56zg7KKq03hK89km3zU7
aFBaDVizfw77dKffDTOfvjN5wU32wdG4+xWB09q7/gOWMoAz++KzXSdZqE1zIFTafYfiX1ffltGv
qHqsO21z3dTCCJcKQrV/e6z4fse8Q2HgvWAe2V2101Eg/zlBhmjWqV+bRJ2d4spZFV/vtEjrqALL
/bGeDhRNgrp3LestHsaV4L2ELb9YkhD2+lCqExDEIoN/nKd7gVq8w7HH4H79jCxj5dZaDORn+ydE
vGAMmVzREJdW8XvkCUqs+zR8v/6R1mwI4S3MCj0HCRviuGF4Vcftsi7saFoB3yxWO8+PghDVJiVS
yw5kq8AZVJGdvID0YSZpkTB/gOY7gBTWXtv+f8gOzN/j2sEQgpgRyXgsd3A3/T7YgPEOMoIUrCbS
hqFxsj6VuXYOhYgCVBlu9oHQY6PRh04LHZPpPirjN00YrRzFBbXLS+8SI0lVyqTJsaXaIbqbXEAa
gDDd5HfqRrqZKU8km2wVH4iBfeijBPKzd+td9KA81reqG+7Nu9Lrt9MPeOPq6P18Lq9sutg9SpMq
lHqFIcYEu6n4ObCVILpyZsXmEOSH+iblMj2GMsQ7IelpFBNohVZu4rWbX6wWsLAedJBHIY8C8YJk
y4eZD5neyj7xCryc3LWC0lpwESfRyqJvE4sAl/g9FQ2E8jxLr+1GHyRpr2u1iLV8SlSLyycZ7CM1
QhkgVn6O0nG0jffzcHmKKYoJ11A1K36vhLQlQMJ5ALWEeGOUslmyGpvKIzt8IUheALqk7+UBFC/o
f4Cfx0c0UI7Bjf6B6SywBjSb4C7svOthb8VRLSEexVyXAmbOcXwCI1WNsIcRRmP4pNHarPuaMwgR
qG1jM7ciXLhWmj5SqFKkKV3JUb9n3P52OEosgGmJZYpQ2qjJNUwD4eA0rrpXndDpD+UX4X6W2RGm
2W54aLcHBpTtTApmulQBIUQAuSDbCvfsjbnlJ/g3Ar+A/NUqnePy+v/8NvUy4SnqtudKgd+m6nb6
BK5RN8c71ZaO+U7tkLzyPeCTq6RcyyHij1Xhnk5UCaTiyUTRoh/cvsZDyz40u97LaztPsQmBC1Yh
XATlg2nahgOm086OfqHqNzOirfb6Fm8hqimmAdCvgmnfyz0YlAp3QYh2+sz3GqZ+uo32s1FJn+kO
EErWIM6Lx/uPQTECR1Dk/h+YRWD8MhW+DQvL4Q0op6Sf1x1p8fOeWRIqxgkknfsgaKRjb77V/Q2n
K3j9xQ8JIBDFwCSQ2uJ4pxUpw1ColXGc9F9x9jPGeU5X5eYWk+I/RkT6kBwdmEIiMNLoiEqatsMM
hJtonRNLn91q4e8bdCW6K/hDFEytWjLBUPblcagMywL3W4CXLC8e9D53C0gOQDR+P1XKIdZmbEIR
Puljtsmn0Qv6eBuO4w5QfZdO9DmMrMcgAVzfaiQ/0LPHyJA9go5YVmbPVGVOjtEdTPpuJNJ6EM/y
E5XfVf1GGZu9FUCSZ4q2hUockg07GoN0WwEbIDWfmPLZ6jierN8GZPD4FD+1Kd13sepliXWAIKTT
qcd5VllB5boaH2UZOsE9c7OJ/EiDtSP89+sBs8oKNgnQNTSNANe/3CWNdVXQoEIKgi+99YwufAU4
qbUllf9Qe36npvlDXckPkQWKuhRD53horE1I/I0ZNwxMrOkGqhzAjaOYfvkborIHQoRoxnFk+j5r
JVdpxrsaE9pjIDlJIL0WCGZlOCexnau1o6106VZNBk8rej+Xvqgk7yEw7LPe3FKaP/epZTdqscXK
bNb/ImvC4H95C36vqmLXNFyy5K9h6DatRr20mH4MavwmNKAN1jt6vJJ//eXz31Z0zBvNSiNU1D2N
6DRl5gT8E6ChkKR+gFHnn0eVcw+Zf8HZKzm3mFrmARyShxPwKZsGCJ3rFhYEfFR0RTDdoOm6NYMj
L03UGuNZL8fqCVMi4SENME/3PBhDNXnX/zpBt+V//83z/+r8n//1J5z/L+f//J/+hIk3gOgOowYe
3qTUxnIN7bq6ZmFbdUxGNOVcywprOu1R17lXqhF0TXoNiiiWDG7VdBs1wKQHbwNArgx6C3QesQ0l
Yn7d0te2krdS0D9IVfzOkulxyqr7SpVSh7TGAWyXgfP/KPuuLblxLNtf6VXv7AFBP2u6Hxh0wbAZ
6ZR6wcqSUjQgARrQfv3dEVXTJaW0Kue+ZIZnBA1wsM82Vd5GsEDlCZxw5W6ijdxpNqnuFs5ihKCu
H/BF9V8N3d8fxusV8d2ZwopqNaemtZ5yc17jti9EWrc2RAazZdXp7f7t1h8P/nX/9uDtj7ZqW1KB
1IeW49QltBzW+O/PtV9clUB8LdfwYFLwsyHqqEDfyixpPU0YjeUqfcfVdkTZH5zSt4bzD/PKdcSE
ATf49TiS8O1+ty86ZkuJMMGnEjO+43V5gL6I5luGNIK21b6UoL9eD8umLcgV5T8Pg0P8kpgq4PN0
VxtZ5qtmhYajMb9MOf+KpvlXo2sdGJbndtBAuz+Y4ICzcmhC0BThjiPtN416D50JvBzalfPgQNcB
v6r9stAza9CoFksXw3hka9TkzVuaxq9UvXfNqdzMNf1ijEirBDpwZi6d/J6Ir7Dhr3Egmo1bmp+I
BplOaaNGHxsUanUH4me/9KdBb49MmXuHtgmr6Wum4avRvI/6FaeaVqCYW9lptAaocvNxCsBsA9S1
GO7GHfM9QYCH3zUCntfMtHz0vT5L9VG6zM+dmh+PxnuCl3ThrLlqgj3lFuM7r0Gscd+GVr/C96dG
g2+tIHmDviYQtr3zjOyLVYldhwR42ImNS1zOAuw0wBfp4OQ75YnI6K3UndRns8XXFwasuXJXvtoV
TtxlXZA+YjZroK9Y51MjbfpiT+BqAi+WjywPfnk6O/B8c6HgwLX3buQ0B4kaYVHsSWS/61drIZCF
2490ms51ev/pZP5uK+9WaJnRSoTggbk+ZoRsYOChR7pZVpfFnN2ATs2ladb1qFZZ7YcepzHiv8vQ
GmjCMXRuDA2FCWxuLgBiosXuookbuBroECtLIX3NFX7JH1md6bGa0QdF+FNijFkDyNlmYELqSCIy
VBugzhK7hvNzZaxPVWaeIBA7IgEtB2uUPsNrxwprOQJSMjwsqExtSLk2zYHiRI/cEvgjIJrMn3B1
DQsVvgm2i4DGos60VC1wYFYCmLMtkFtod8a0KYzhebK1MbZdBg+celXgeZdePEHgnqzIWr4o0JR2
k5LuRq0L4OrcRISDWU5xb8nl2HDd8WFBDUN7Yob5TAecWV1IO/gKTUXZffr7ge1nBP16jsNvWQfP
1XNAtvlxxOFqMWZJdYxsG3ZHQD2TGyQiPphwOmS+SLXA+CiH9jqG/XRafLfFd1MY6hFSTvCSfYIy
Q32qtmME8hLyTGHtGBOxKfYqBMj81QhJoD4Etj78ve9mm8VQOZlaKHNhcPFwTTR2ojXxIBjNzm4k
0jz8/186vtvD7y6DToyGMWcUXIj7ITS/9RuEc2HlquEUh+zvY8z5ZxDq3Qbf4RWTIfqqW3FIzYN7
d4WEikeOPGEfeBAidz9qr310ON8BpgPr64FP2JoNHRgG740GAwoo7pABgtXOgpWxPGri978/bX9a
HV9/4ncri3dVvcc4W+ceuHpXVgFt6c7O+CfC7nJ1+vsN/aJQxoZQYELnhsgV792EPC+iVk0BGYpg
7XH2Clg9sae/38QvB+P/bMIg7xIV2jHXpDBNrJIM9NVQmvqmbR29qf1oLfTrE+O7Lb3bawUEFzWT
+DHF6zVvVcZO6N5PwZ8KhPDvf9bPdR2OEeS6BnRADsEi8N3IYmh2OYwWYYC0zLTak6Mdr4GV8NlX
yXLiez2dHsykvv8IFv3VuYHsbgJatmm7P/lkefbUk3qZ0fXUH5SEqHMoAnATQtqTD37ir47c91u6
ToDfVa4tjN/MaVzcp0bPgwWTuKe+GPwjSt8tt/D9gAlzCBhkQfMMesi7wwZe/VhSZxyfrcJ+dozx
0ijUQktBSKCtHWR8fVVuOtoz9GiLCUBRNftavQApJE6WZrbSArvH/LnIr60td7yfASpm5Y632qte
L6cCts1hz8Ciz8r6i630Z153jT+M0o2pXsmgNrpxU84w35r6/tgyG0z3ctm7znjX6QCAbTZ9ZmMN
fy5WnaFxuLPN8a7Vx3hlGSIEyiuJ5amXK+KFV/POaiYUQLTzs6a89MRJswG1fzPteqd9ERWMv7Sq
0cGoz2k4ZIxsHDphVQKkwG/G9VANfWq21stoWp9IY0yBKjLwFrV151r1U9uhlOks0wzyPiNBK82n
pfoIrf3FcQf9lRKc01ilg4v17rjPtQnUANzUwfS2fZ7A8cL3tCX4+wvoZ6XVFbr4bjPvTq8eealD
Bgv8J+ZkUExh7Kkwqg5fS1r689gHtljh6Nd9lmvtyyIxeh6OHXy5FXzb1yzOYHKW1QL2ezBPFpjU
Ieag2hiuGJv7NYLm7cCqelPnDBZXH3nI/Rp3+e7Lv7v6p9Fyh7VA2262x6eSzZFURtJ4+kaHl2Bt
yQcXQY0FNIBLZwUI2kDJ64Wd6jZ0nnwxNEHW31F+R9YxLCA6h4Lu4KCbb1x1OddyuZEf7O6fG5y3
3Y1TA1pLuBGb7yYyXEW2MRkFel5GcdeNY+SVhxG2mqJU13ksLNzHgaJaMFffgbm2WYiQuJA7EFhA
84/snX5aFL8DaN59GTRihe0sxHgy82Y7ut1pMYB7j84dm90N01///lT7BVLnws3QvR0v+EW8bz+0
ctFG2+s0UGSuTdYy0DZ91G7ZTgs+1HD8PKX+uK13pzWCWYu8bW3vqS5auAquHC1k5IaR4k7z4NYy
WiCGnifXPqwLuK0GiXJ3hWi5DiwdYBVMm2K3Iltd5lu9Nnko8iwiFAZxLZv8Fdp035NNAPEuplFg
o9cFrOOwdOzOMFAN4LC3QQrLhmgvet6kGI7UQiITXErXaYIGxqaSqahj7aMyjoBq51nt6qGK/n5/
/3x0f9wF7y6OYYaK7JoQ9mRPxc5AAHwzfctLBqXSY9t9GE57HY5+nD9QbQPgh9G1BeeJ92JHRu1c
krqhTxjRZ9/qi8cKBsotI75d9CfYmzxPVR+LIT8TYYcEoMDf/9qf3VpuyL+JdDTTgnXlexYJ/Fm5
XnsIriuekKNypvEI/8L2Qg79IXt096ZvpBT8Acj6YXj8p1zqv77M/529yfMfP7T/9//g/hfZLF2R
5erd3X+fmjdxr7q3N3V4bf7n+tb/vPTfP97FO//85OBVvf5wJxSqUMvd8NYtl7d+qNRtm/gO11f+
X5/8x9vtUx6W5u1fv32Rg1DXT8sKKX7786nt13/9di0z/+v7j//zueNrjbfFw6t6q18rXOR/fNr/
vuXttVf/+k1z3X9S3fRcaMNQtdrk2hee3m5PefSf9Jpp4jiWCwkjDBx++4eQncr/9Zvu/NPV7Sua
CptJj5CrsqCXw+0p45+wy8Xrr2UwfF4g6f7fL/fD/v/rePxDDPVZFkL1//qNwln+hzPS0gE42/ge
Dr6cCUMm9zrBflc48anmCIQU14t2LkLR6K3fEpUY+XTRvG81q8GUwYo1qTW0+mrAbb1bbbVSPE6N
dLeshSk93A9tuzsWnwVGja3y1hOrjtCLJ3Kp9xqvfzcr997VgBC1Q/EyntArfkaKCNBuLOJrrp5K
IY7QS46+dFQWakzlwaDPm5yMmZ8ryI6d2UgluJPIOXGDdd4xDviAvsGt9LBQFuWDGULXXARyBlg1
gsKbtyPqMPhf+bmYEU5jPmaZTKoMH+gVaNx2JoMDyGjFlZAP9mKdV/0eFNLc50MPIed1WGJq/Sqg
kdayR9MWX+Rkf+YFmwLg51RHT0irNohEuLgNSh6pwDCbYN1Psn7X2lOYs2aKG7rCUoLK3xc0TKG8
2rDZqwPXXC5Iu5c+3COhbmkd33RaJIwbVoBgWhnq2dJHrqFBRDi8DfawZY0ygsXSk9Y1v2oCCS7V
1eYX+bWXBZlTjt6+FHJ8ZmWe+fCFvQwLAThmHD2RWydTlCzVC+WvBXM3+Ui+EcvaZYXnwZKVPJhH
GG6t/shhyaIP8JwxIupAhDqX+bR1lTwIQn0XgcC7oUNgjZvUhOt7YWMHtCVGLuZmCglMEAqDVdie
W6tCvKWb5L3pfNNpGVUO8iiGmcc9Ys4TXZlQHNhcD4aWIECOvMihgVFCb2JpSuW0AaepDcpe5JFq
9G6je5Paaq6Xb4iALWCztxcDhNFy3mlTHrICCphp3tgcsmNNeN5jfqWqSSbQ1aTQzlS0CPq+/aQe
RteGJED3PlVmDpc6e3yex2yn9WtQFjW8d+DOEFlh1gHmmli1KUu1tbucxqydm2iqm0tBmiMSX+CE
FU/iq+luvGHy58nYaLmIV5kDBkXNxBqU9mXhJVML7JSA9gHth145qA/Hae85+TaHzCPoPGvPTXQn
vBk4hFWMoVmrYlPq3XEW7snIzyt6Yz06mQBnu8lIe9hLyG7dtFCOWwZKzBXNuQnk8mNGlBWsUftk
MYKiRAOerDJahGxeh01nBoI5ODuJ4gDDvK91BxSnyy9sAF+yZfDNZYgHMIsubPXyhbDS9VvGD53k
59YujveWXewHqyt9YO4xlGGZP5pzgj6iSM1GiwZG7t1uo1G1Y516yeriMJpdtwGmRNK2TpAahbfq
2qlw0dSwlNqW9rSx+8aKeIkwLt3goIdmOUT45aVQJYyQqKqDbCjQUy27F5aveQD920HLWz2mCxBE
gLLg6qsgx8kbAALQDKoSO9PHjSTNpYb0ZmN3LoxEu77EgihzN2NlwpW3sHZdmS8bmwHws+lYRZNW
On7ZZ3VUTDaKeK2ecNLhunLpAD8E4cxXiBAeVhwdG3dm+wNX46u+yvu+mrcOERFz6i9Vs8a2NTYJ
dYoUXLWvY6VjzSQRKsHzYeMamdh5xRDSwXtdF1X5gpvFVh+nwTdLdwaWCAemTEdtlMONIldLe3IN
Ehc0b3w2M4TIds6QlPUYu8MCr+Psidnwb6G42AK7bFjgMX2KiDeELSx4YAx6sSxNooGkbTu0WtOO
j4VftFhuLHW2l56BiK5cImTAXLZFCdPgqlIwtPH4G1bpXzAOQcaUZXkgAAX7LteHoFtyA1focCkt
PqOVlrsB1wCemasIa2/03asZdDaBLicGkhb4iYN010Nm5AfVE36wcn085oUW6rY53TWFXPxFtON2
wHyU8AXcr4UxA9EH8OnBcD6YbH4ZQUPbNFmmnRvCIVJt0OnR3ex+KD0sOmv4+2SzfdHawnoq+IpB
V2ve1DRHBdVwVgBk96eh/dZdOwUdTL780UlY1pWfmPSWneSJ6XFgYzPtD1rGsVTGuL5xlG3sJndi
Dyj7Ah3+2givNt+Eox/ByrBPMBpo/Sxf0AFCa+EZ8yT1EXTAk7mrqmAZGIhAhh1qg4XC+Jq25dpD
tDZ2t8d+TnB1doEYKN/bQAM2Y18XF0Q+j7EU3sYqLbhEkQ45JFjn+o1hLUGmK++5n6uHvpi9t3ly
Ao/Kz8vkNheedzRgPTf3Wm85h+Jq8TVp9IlZpNjXtN53cGRIG1c8FM233IW/mNTKzYrkTn8mgwpI
SXcjLnWtgvvc3HjhInrQxJa7dWwyn9oYWouKp8hAjO26TeeagzlXweMaMGlLDgK+DPChFRtKyw6T
XiuCIjcwd6FB1mEftapt4N1tnYrau8+QzWN1tA6zwXgaFncNTqwEtKvVd9oyXvqRmkFdtp2fG1mH
Yc3BicCatOHWvQ7fxt28Wi4EdjUsFAU1douWZ4nh5PO+FTgQjOVBaYMNxTFuhgrBr60NxyHdyZbP
oMdLpcvPkpEVrbC537DFHQLqZcYjhY0JhDvGEDQD/WyuhncZc36vdLUe12p6NdzeCLnHwATtvSVZ
MsRqVYZL/Lp1l/vKzZ50UZ9HXOcHqzXcpOLZEJjoWWQeqF85pnW0QVk6a7AHytfsWNAMjm+jOpSq
OyzOUibeUgJCERIuGZ63xJiznKDUnM6Xncs2MM2c4kGuQZvDM0/mxraV9dNslG1YIYjJh7/ESzdO
KNfQXaVLc1pNIztSb0I4pNW/5typd25hrb6rFySSHUaWNuMPhqdxP+vH/liBNgETtG7cqsxYfY9a
qCMkcBvEVXzRimY+oxDDj8jFGUvfI0gu31Zbf3a6ddgWbhdpozseDOR/dcviwCiDFp86yvhmhIzV
h7VqE3ksL++oIo1vzev8KhZAWmTUpjvW8mwP6WiHcd66dBpXBwLbiPNQPKl+mSJ70vONaDq+z3tM
OHA2KHa4QB9w7fTbrF5kkpXtZ1SN5h4GLkbirvpXr0L4KeduqsrN4uhN3JY7a8QEi329gd09VGWL
BuuVJT8Kk7wWTX7shon4fOYPFTziex3tP+KVZ0t3Jl9n+aFr6yKszDV1CkgvllrFpjVuVIHeItfj
xstxniABK59jq2seCfxGGoOmulGhJc2dUHhWVGafUJNAWyxQU8343tNsHZoWVtp2+7tszdBBb6yp
IOcY4LYMWz/WA5PzUBq5kHTQU5G7flmav9c6rhqNNmjCrEZA0eL1aWO5Adw+MWTSGkzL7h7Q/wPW
fAk8SgJYYSWQXSIRbjlicRHYgHr82QFTXC9xVfSyD1YpXyoBcTXVW3RIFXkoBvk2WQKAsNF28TCq
O94uw55OFjpi6E6uoM7vbQahjhLQAOYPbsan3e2PJ/UMZlIKUmu2lDz47sHbzVwinRDcbbz+u5t/
vKtb8R3h8Bn/9Mz710tWYCvUKK7Zc19vz/7xUFOrHz74u0dvr+qW0tnqGHTlclVcX/+UXt6nt7u3
Wysixr577N1LirxG+tbthX+97/aa2yeslKAqe/eevz72//T0pMsWfiklsJArz2K88i74KjHequvN
2/2/nrk9liNRes3YtgNNkvu91or0r1fcbt0eGyrAomCzeRbmPJ96QsGnrPxy+8TbH0lhdYP5CJux
6wmvwZAsYd0D5K822VUm4dKvbde0MMUzRKpGWOQh7CKrUKt9zqYMiNiy/vkVh+u3uH0U8+znsR2R
yLng4pOTXqdePdfp7Ra8eHGLZeh1SIP5umbo6e2PCQFUNI3d821TdccYxPmITu2uG9XkiJ1y/Q5a
lfXBqKkB82zXpHkvrrWD04DpZ3lFk2ZA1mHBjlu35+kK2jmy9/Dg7b6DWJpkcDHt/uclf3zE7f53
n/PX87Jf521fVixs7RGz02A26QDkDOaqU0rXTMQLVJ7c59cdoFw9XzfV1UBwaaHBnK6HtMs0PA+Z
n0hv92+3kPaGoLcViPXtsdsfs0WspIFRPqhvh8OUrh4Yo4eF8kLHpLOD2z64/Smue+Ovu7fd1NQw
XlSzP3SwDLgdrduf23N/3b29ySwa+ccBRWosZobb/dsztxeWOsw5mH5kNmISs5yFlYaM19oYIq+z
ig0UudmyFj6Cs+491e9tXh+mlp1M/bXw9ESs4761cYiEvqUO8qL7BfYFNCEMSxmuRbCaDATm10Uc
MIEf8wlpHlK/6EOfdEKeiUV3onhyOAk48WJHk2mTZ9vGlK/lHdHoDmYRiUfca2s/zDuVKKuLkLse
O7oddwThXb7V8qgTWGoglhbD4KkzIY+j3zLxrV+LqDaz7WLRAHzSgE3TscnceMyq64GMF7jTtlyP
HNRzYiih+T1RYwkgTi7NsEIASY3I21KF2hxPPmNZCOuN8yK0TzAjfkHv8m6cPzGSRXBBSngl9qBz
RUL2MQCGQCAPxzbrnfSaHZKcobos+7MaUAgaXcyJuXXqEj8CKxjxPGVm6gz9bkJw6sr6FBBSIk2I
NPsZIfM0YaX+BYnpD+DdvExFvl+7V2OYtzzL9zrlR0xop6FesSKYkd1i4vp2tmUDhE9MoXDM/bCo
RF9gRytnFKpzNCieTvN1SXAcR0wl2mbW+YVMWqT1iGx1nAtb3cexlnduXYVN3iYD1o++KsZ71MEH
Xq+n6w8w5yfFQ2lXSMLy9sPsbGU9vfFKv7cN47HzyEkU5EwZhXAdKzCukBerLkDndsIwvs5ZtiV9
tqv4gP/i1LjDoSkG8KtAinD08+BGBHDzrNqYIPMWocs4TKECGCNB23WTkq6Re5hHI7VUta80ta00
GkM5t2FtlsClHDA2xNuqecqGeSfXMrSJFZh6EVPXd5f52NrlrihpYtb2RkGv3HrzHaPNkZM11d0q
BQnp4M3Yuoku17OreAz1d4wOQapZzzkyWUuNhqbLDlptRYo4sIEw7rndb6VsYs6wxs2WHVY8h8V4
1EaeFC7dqYycW76e4EsXwkoCP5aGqtAj8YomYlwuVtiBHdwjC8WDNGnGgUHiHspGz9PgSMZSSL73
lisOnVHthUu39lAcuGvtpPOwmMuJTaVvZ4hg44Ab+uIT3H+fEXnvEAw1agGTyqQ7btK0kd2+dY3I
dV6EZgS4Bq9Obu3kc/AbuwlYgIbwYGc3Wn3imNlFUmfLhydz/h2x3duiV3t4g8XgyUToewaqHwLY
fmUGg7ky7O1EhjGz+CIL4zgKTHeuvVXskXf1lkwuLgOUmvOys67o3qhgzA2EwtyRybmUwxBye9yu
ZfZ5puPRwicAPkjxyS/WXF2wooahxLRnQAFRvGx4vt5pvZtyszw6tRvA0ulubOHTUblJ021HpKXR
2QotsN7cTj2Rxt2R1rmsDcyyYd7QSDNVTnenufn9kA3JOgnUWiB5F6HdYLQSWYwRCovS4Zwv/MjF
9Ork31al78pW3umyTwe+wa5NNJx8yLO8y4fxpYXLHnUqhFRrQaMoPoE8FSZ9qeickIIcpnXddC5A
PV1eQFN7bPPlTpbWs1eLF0TWYsHPEiWXZzLyGLDlZpxhbaTktnPmHfxdk4oAoZsBOWYhc9VJ66TP
s8l32Jd8Hp/cWj1i3ZDoDYt54aZCB9fP2oLwtlcwmRmd7MKUte2BhZjdXmRYY008EpWx5daaeg1G
99J84Jo6U8g9ynU/M+xiIuCSuxw5EBhYSp017GJJcSZp+tkp4QWgQ1be2AFoPmll5ElVe4dCU3cD
mnV8AFnPKAOk2B372T7ZowNnG+PMdPdpZOzBBKPMgXmfXFWSaXrCNHYYufZgce7Ltj60zItNCuvB
AaCH0ra89sIG7SnGnBzjGz8sbGNfHJInUuWp1OZzm48ARvVtLrILWqFHWyCpryqCIe/jmgGQtJIc
JT8ps027zkeQBo+F7h4HVhxKSAYq14onb/DhIH2YpnIHWvFJ08QjDG6Bildm5NCdtCCCpE2QX4z2
qZjaoLex0DOskJCrwSj8gFmVkFUmwvD2FfxJujGZ6ruWrWlD3ZghP8Oh8MW6nuIGf1qK/FQ1HexL
xs2QhTgltxTBy5rVh/ZYBpWukD+0HHScBWxctqQEo6N/YW7+UCBBfLHmLYB0v1rFRRbj1pAkniw7
sLR+q+7LykpK9KEJOEISPkp1JkKEEtRqN/X39TDtiOVc2tw82PYUS08lXCL8G/1/ZfWpXmFdPtb7
SmQR50VqTiIsFfsEduNXE9wfO3dS1ostmedd7VQ4pxsM3fVlLeRjCUSRu2YE3dpBVLFHd235QKwY
BFPfm+7c353uceKnFj6TGhzJQ6vZr5kR6uozosadKQacRp2jSSrfNuhJeBerQqiArp/kYF+4J+/a
vnoo5mwrJ8TPXSU65RFMQM9okszMUcZfEVeIHxpXPsuGbXQYdLCc7mFSnFrgEdOlPLjXTjiie66w
8MGUFiQgyB4ldTxpCHSAeF5fMSKwNUJMLs7kcVMUyExikWM2n91VnLIWaVFVEQsOCFGLqD1Dmq5H
LLaU3BfgOKotQt3CNgN/okVndLjojoNpCSWmOaa2UZws89JRCAndPmgkDyuYR5ozDSeKwEVNwFN6
3mI9ltgEnQUrQFR7BIvrrQ0qMGHniiOdC0Sz2d7KsbkYcJhGqPDZdO+9zn0rvZOprJPWk9QkPHI7
N2hh9dAgO7D6tMwMSRzo2tZd7MJks68Rz1EAOlwwAK+byU5nJjAF0K0YlkPTmWk7NS89a1+xaq7M
dNZRdhUIVIhb1iOk7jqGL+BFIPHCg+xzzNJciN3SYooH3wWrybBw7jji6Vu33w6NAA4+R9WcVHoV
s8IEng640oVlEM/jtvJiy4QKz0T5lW2HHIPdALdv6D+8FcRo8bubiaDUwegDeg6ubWAY/EAYDDFr
6NdhqwAF25lGhhOoxrqze6QyokcDhvdWCHxReLyUmYyyOmZOf7Zyvpslmg/L/GUo14utye2qP5W8
S5dcj/mwPEC4sbddALPAMWGevDFKsss1nnamByDA2lZZGxqrE00UZD96hZmPoNzsTfUsVLN3jAzj
EcdaYgqr2tiYWCLBayZm2ryVmBo7B2NKd+cI4osWKHbH4O8A3iA6ObM6TeuVvysjLV8SdDFCRlhc
MB5Tuw5MDcM3v59rPc40tiWZgOcqiu+8CwA4PQ5mF1tMxGJqTvC4kTJ/XKUC2Q3mqiS/h50o8M48
QncvcB3Hb4bPPR2D0ZxChQVPi3kR0bgaW1IrX0PYf4UayLkORg4oP7YgTD125bIh2eI7a4MNs0R+
0umwNVmWUBN2JsY3oHmBQWqIIfKdAbviXDURgpj2+EC0UrKUZLhUOFjmHNMnqLg1WoJgS3J0GsY+
ymUWz44MJg90oxk9M9uK8pxuAOGEOMvgd9YAU1vDGlzwxW2idjgjFS+pebsRthZYxrwjbr/jMIoZ
uBVYSvOrugh4A9mXbqGUr2FTA3v2rH2EzPSazFn0Y6zB3BRebvEMno9RzkHjcJxJ9r6cix1VaFeJ
eJyqDVd9NBISkdVB9ZqDsjBF3YQ5qhcxzDLjQjZgLdtn7bEqsUZBqqFbE8DWQzxY6EAZqPEhK1+v
YC/SS5CsqM2pkpqvRhC4DBIKV0ffpw0G/HCxLtEEhR2VL5w2oTEboePuQCmA+wcJuWhCZnkxemFj
boUYj1MgldGM/prJm9DGF8yrJtUnuc1clUIT4HksMio96g19X5hrdP3Z1Wyi8SC3FVFp/VZMdcT6
E/Pgr06NuIdJjNbGptMluTbe53r+SUrArA05tS7KBhS3ssEojlVjw7WwXYyQjajV+zmadRVWVo/f
UUX68jA7TtRS9IL6DhYa6KOV2n6oscDp8CNGJ9DQZBycKlzaCmb7h6VTWxP1oo7xmZnrySFlPPIu
NhAQyZY+rqwHhBT8ztj6xAcvJV333NTn4bo8IsZ9hQJ+UMC1vSFlZDlN19xKOAdZs3mSZnnKCvts
5xpMdaH5L3EBleVBjgq/owlqpFZepz/4w33W2nJr+y3wcxDvYmatqHzLWPOMGB1nf2ajb4woonI7
5tN1GLMDIPxJ6ZKDZnvANKrA1lAlKYztGAEFwsdKowhBtYtQo+w7c6d30JG3xcFq0PHVR8Tr6mgL
2KFsx7j3+hhLoBxpIiOFJMRUSdPzVIc8ZPZg+rfACDkD76zKYpfOWLjYF4AoiSl0zGoFxI3G1siX
B7OFNa1OoqGqooFYkeg9vwaBEM6gnMYDh2EvugbUNo4Thl+hHQZYxpfVZ5ca2wkT1jogFJ4um0LA
OsD+f9Sd13LjyLamnwgdcIkEbuaCIOhJiTIlqW4QKgfvbeLp5yO7Z7c5J/aZfTcT0cEgKXaRBIHM
tf71G1AZE8+nHCpAWW3SGgS1nYPbj1fAe6w8xHPjtKnrmMgDh9oUeGccDsl4Exg8RrW5t2OPDbUP
yBbbCK3cGlT6IYLY7R38ydsmJWmCESL8NQAoBlLVISnxLgjud+838e3J0indtdtiUjlXWcUYtih4
/f1PUBFu44dQWwKncGr2br0hpqPCm7TEh2yLpeD2Dn/8Aw3587n/DkVJxvizG/ggmmtSeTOsX4cz
HFcc/7+2ppntBX61f0IrDbi8n0UslGIESjJUjUY2n7ddZ29GbZDb3xE2u+uAZe7QjUcwalpVLm3T
/8F87s+PgubdkWW71ist6EU9M1YSl14VXNdt59JsFNN7BCl4RQLzcp7G1CEYWPme1ow4h3rufqry
cd3mY3G1RP+lIMMQYIeSyKr17i2tj5Rt4WmZpLsatKQ5VmFMCK0ztu9JoXFiRqU83B/GDI+y2DG+
NITRnbu4E1wAXvsep567Fk2e7+8v6yN768zhFtomIT/xQM6x/kBjbTwsU//h2TRsWm5k+y50021B
DbWZmUK9y8XZqtbdx3SDDzKcklfNitayFstOdia+bEYj99247L2a3qK1yPrKupx6xUnWfTSFEPd0
3EqMMDnV6bhXIAHPelnmj3lUf0vKifnN4nFRFFO8tQp7Zou7CMxcNqCN2dYApcgTfVg1fMOr0RTP
2SSsoAUiQOa6yeZZe7FU/9OcVHeO4catC1FsWyMMP3Lpjuu0Tb9MuavvqtxYjnMxSibut5hi2tXe
qNe9GZ4G26ZODRGG8b1Z+AQAZ2wAjWbfM/VlbGc/8phVnYwbJeVQkY8bnRQhrN12TPZjuQUpKOl3
bkipP1ZBaDA8fXBduAhBbwgG3Bs1nUSZA12hak7K9QT4UcMqqDS2HpsFwzO3UV1up8p8Xhy10aV+
8PSe+SXfexR7vVoes7oEKlN71Z5HGBl5mxIZgDjlRstJlwDG/D4pqk0P+6AUTP2g+N2Wq7ppDnl6
zcOKwXG6tvNpP+TlOsclyfG0TTV2vpMPe0OzGdAtvtvFgd7uutoMFrMjRpNyxdh5M+1aWQY58/9o
iTeZtA4TlF8N5CaRbrDo7WZkpgJYCxSodrhHb+VPh26c2cqlmr6EXN+i7x5du12VSxXIol2FDG+r
zNs4hNaVbbRO9QJTxQSLeviQdbeuoq92j6gT/RROtO0uIwa2K5kEF5suZoX0y68NwqMWwsJXy3oE
5BAfRfiRMZ43FNjYQbGr6nunsfxBHSMDFDAp1pPZrLX61TCPtXXGsJif9qDhmsU8NmF1ijd2AciG
9DPd6C+pWqfxS+s88lk4DF32OnvvZvvChthQsEyAaLhAquG5L1nZjfc0uTFYROBG1Sp35KZX1SpU
P5iw+jk+nKb9yT3jlVo6b3nmMtmvpjhIiF64iAuuq0NSQaReuqPS3VNpqrVVSdhBjrYy13Xa+4sn
qdRJuJv7/Vzb32ZXQQPvf9FQYdvvGifT8l7zy2S5J2Fr26x+mGb8v4z+nRoJfAWIsSHVE3ZFF772
xkPNHtN7OEe0jwpaUO9Ciyq+kkyyyncI+gmdfq84mLcyP84SDipJP5pJF0hsVpNZft8auz7Ff4fp
FUyzVvIuFVCtlttrgsqumbEwYbXOTvEemSVXtvZoy686tUo1QsHv6AyI0qozCLDhykKNVibyxVXm
vojaI0H2Bxx4r6pMtkssd2MKxSxWQ1CByrr2vmL6TvA0BZx19pzqxa4sGu48EHqzzRf9GpnTTu+O
le1tl0zfL5z+mIvsvcJ7I7cT0HU+JnN/jiu1g3Dtwm+OvI03jyuJV6xDZ1yvWWYye5dS8jl+G+8S
ODLM0IuF7jqBPv48Dt9qc7uY2779MrKYRtfbpW2Y29wqV6M7rUZ4APoLbI/I8Fb1RWqXEIvUpbjk
iKPx6PjuYLv1XM++RmxVvRPGvrcQGq+qaD3kr4n74WKfmv1MuT46pKl1WWwxYngoXa4Z3AsSOg6V
A81MXrYfqb+VMb4oavS0z/18eLXG6ZB0XLh6uIHItRl7kykJvrP44c/LeTDdU05eIRXGqIWbLkm2
N6hBQ1RQlFqQmQxOMucy1kMgPgRObi3ihRRikuYTuHeOzP4cTu5el9WDlzSfh8nWXw3ZfoWNyXy0
u9RyuViZfqps/QhaU7JbjEP73LZkQE3alvbjPFsl/rTUdtEEZUZwNqcXcoUgjiDGdvV1nRg7mdSb
wX3K0/NQsJB346PNJH6Ur7Uy15nlvQz40axZHH+EqvWeXOx2D1ISXbeYQv+UQLCdW+wQNSqaPHNa
520hTsUAtFw4i00lIPPvnjwVbpJ8wzp9YtPgBZNB9TRX9lErsBdmGQZszc/e4pjfDY3SZfI0g1Fx
Gx3DKnUgLcj43c28w/0VDvL0VevZ9XM1c624NULlyc4lNGrIWNKM6kM+4lTWM6WjRQ9RXnahfGnQ
vlwsTz1Dib7kOJA/eW1XbRvLcRnP181H1Yd7lXrtC2B5jhUOqmOUdc1Hlg+1TxwoIYCdGRERoW9H
HJM/4r55dh1n2Mrc/V4S8fcU9UK7Atw6QVHuK4WfYVpq+XOblvlz0h31OW6e7s8IbLmCGdVkcP9b
Pjruqc6jR50dJTRkc1AS8URp4qlxv0ej5p07RJ++0sQnE6hvA2V5v8mXtL6t+rdbHcrSsVMy2aZu
8uJqkMBWYZtNB/d2c78XadnFwvxhN2glCtRCjL9aFTGdTB3r4Bhx59u1B+nMqn7WJSCc0jXophbB
freb+z2FQPaWhkJSX1s59P4CUmBPAIRsW7ghiXfmvABZsEd1oMhlKVv6kVipsKPKzYuZyQDDgm5W
T3KI7H1203aPxdS+lGE0stGQ7Ht7dH+KAnA/pnOLYfqxTuvuZbZkDmAQq/39IV4B3qaYPcn6zV/r
pH+5s57/I2b3S1Xw39853H/ngv+vc/K9rbrqV/9vX7X9Wd3Y1d0/X/Q3svj/G+xw4in+HT18T0rS
X5nh95f/Tg233d8c0xKG56JzYCm6OYb+zgy33N+kh9s++jKC/YQhUNX9QQy35G8sNw5/wDMHF58b
vf8PYrjp/aajkHZghiNPu+n9/hNi+D/0iVIXOpJOJMgmcgVYL/IfwtVszCMvZ4i7pvwKHD/dwFNa
M9HelIHahfZWUrL95cj8wU3/Kxf971qU//qO/5DZ6PTYBMLzjiWMSNP1E71f//t3+IcM8ve3uCW4
4YLDYXI5RH/juoNGpVmU/eVLzQyohm316uxH39qO/rTGjW5raGCB/8O3+4ek6Y/3hu7vIsOUuPz+
Q71qYVNaNvH9vY0NlXHgzd+bxPRvx9TimHpevEZzz6H9n97alP/l0MKtxOHdRbBo6S4JtH//3rIf
RB6O2L920iqKp8KoE+/DqmEEEv2pZLNoK9CfHhUKZkTjMmAK5UL+9p2FdDEmNTjI2mD/jf7hZrOh
+6mFZ87KyVNMnUa3iOJvYzIn+Y8pTzPo4qVbLrtSyTbEKCNRy0aDLEnDD0WCWINWtRIZajM02o4p
vqO2Qxy56bKyIj301ozjsmlDUwoNUWVZFkGG7ipim0PTKGiX0rRL5C7PUS2OkKYo/HW4tqBG7aoY
c1o7oU0wlmvXGIpTPBZ5HGhGeTF1rRKHAvL9Y03eVPuyhHGXb3BUDR+muCvUPpsoWVagbMPi166m
45LR0FSvmsac3z3NK7JLMg9tvncdOeK6LhIj3mCKM3aN39ltFidBM3duifXfXGbFdRHGUhwgZik7
AH4me6TUC5et1xiZJnsF5h1lnDdJUCOhLF5SpKCf4Mfkv+ZtqTHQEU4mjjIaPeMlYsuC4Cg8NQeE
LhQOw/ulYQaczGgRqb/VF0tTg7h6Xa2eUyiFjZ/KXsOhstK1NujKLsYYrkTN3KwUB08gwy1ah6o3
h0k0EVfgrexR83SgRruNXjSn724YRlJVR13HcYReBJnKqtVHWW0q1o4ymGKz6TDVikp1SIwIGmHa
W962wc5I30Sl5tDLVnPXA/bmY7nP6sWGtRa6THxlychsKuZDS5igDAq7MN5SjX3RB2ksbrG3Q55s
rG6cqRYzzZpXIQSCbIVaJiL9dkEjt8LrPF7eyimpmGEtfaqCQo0MMGziSmh30+S259q0Ad1sK5oL
A+KqL1ulG4FuG2b5q7RAPh6sWkwQN6tFIzhCDVHpN26Bfbpmjuays5LQBrCTS0SrVFpDTU0999MB
bnI0B3VFkbij4sD+vOuEW60XxnMlOPugL2tCxx3X14fMfBKhiAvmgYh0VsLuFztQMDYTP3LCZ2Um
dfSz7bQ4JbTZq9u1sIUud23t5WKtajeNDhFXmXYdRGX+0qGJRv7goqfxk5Az3vcaeFhrljYPW03H
aPpA5JEBPdZEarY3QCGMwLCFFu+KtmOKXcs8LW+8+KWmwGWxIjZGjwZOu66vKEaV+2zwOYhsC8ta
3yBUv5F4Jf++bywNLNfBHLv+bC9N+UXMVTUHgxbHHR/1Bk2bdtbkEEHj+N0IYXY+jvy6WHfMpk4a
tfKm4mtcJVmKEhAmmu+KiVi0MFp094p9iyw3SOfoY9ulLBFxlwn1WmhFGpHmSBrmc2RXMtm1bW2k
W7e0jGGbY0oy+3Uyix8m3Yhf2TInbGsRudjaykYakPVa6mxtAJgxgEmt2h9563pZwPd1nR9NYpTu
iXw8cLeyXdL4wZhZvNatXmZq3/Kx8RTJa3w0ZVymr43dxPWuVlGlgilFJIQiympShhN9X342fUmF
incJll7Rvpu9ppeBINu5CYY0SeXL4tap8TRb+dI9LaUw4PjJolHRl4ZTcKYOhU+qJX49p074PjuJ
lJ/9mNzYs6OqhGX6dpcasEDqUoNXe3WMKo2bozu1ff696EsjJJOuVTUj167n10M9ZHE2jkHWIHQ5
INobbgwfszBYCFwX8dc1jS3KcyuZtfmDkXevqbPWEY/n+s0gnEpcohEoo9lMs83GSFtY1XrtxxZ6
sexEIoo7L49LOnl69FhobjISOeBAxJdMsnPEvSGyT0OF2R/ZDf9Rxfl/V07+/6Y4pO76S11zUzT+
TXK47z9z9bei8vb634tKw/1NUDaiN0StrtuuS4Xze1Hp/OYgo/Y8xxIQnj08DP5VVNryN538HJ0E
R6jZAhvFfxWVlvgNCbZHwI7ueJbFBP8/KipvJdyf6ldAZt4dxSJCQ9wMKVNu6ti/aA0rUdDjeK65
Wir2kkx8KLMKb0SVeaVHC91niXhBWi+2vpHlLe+w6HIgLGcrB/vN1Sf8I6bn1r7lCZMw1BDg/JcD
+d+VoFTef/+IJlEUCCttEzs7wqXde138l49o2kXW2kavkwBZ4aolTHteLxOsmD7r7L1WDjYTvhba
vWYodXQM4Tsu5Keevv94xuJ4+KaFdfNlGQCjJjmVOCoX9mUiGPw0SaKzbPjfTDQ/ex2jRfTPswGb
ZmzJ0ChrNqnIcVDxME1lLpjshRrdVes6/fr+MDfHP/5gd5Ox0Y3+y9As0SEj+mZPhKV5simqNr1X
2A+ygLiY9Gb27HVFs6qgRRCudUOD4/Jlarx0Bxag6ZZcAZXLM/xbeR57FwxSyizwMKpYlenUXFTl
jbB+6mo12WH97BTx10QOP0OR6W/sftK3c6u5WnTwvj25m0VDM/jnTUIyM+MQoLARQe+T5S1QFQYP
YpRXB7Lc24OS35EtYF+mho2V9dk+RBTrd5TRr82AKCHL1TYaS/xdCZN+FogBd7paGKYseJmujPlo
JW22h+UcIVWMUZMN3nXxlnEXArf4tRyMlwoP2S0T60cjRjmkjVPz4U1EMzOC64LSKT6LrAsv9xvN
ijtIStNq0qHL67lrbv88PHknP91mancObpkX0cSnppLTvlDEA46e+irc1NkXhievDm2FhZGH6Gm2
vTibH23o2t9Fq7fkqIbVtQLHOZpl6q20gbFJVdvFzhgd8zUxXQD5+VwUbXKse+snNLPlUcXp92wi
OAKmXv4gvTneZkYSnxtRXipqjChK5i9VgXg9YllPEPdcl1l3LgxLrlWBzGzy6gLumdueQtCHg2zn
nbBOlADa126USBHyLFzbCtw0bHoCtKX3pRTJu5jdGthfrzZ1mVcr5Y2wizGQ8J20eRvaGZfCSXLe
FPDGdVfKvVYkyy71CC27/1z5j4hMncAO8+6hgDOx0WOlrzuDgO54qqczYBNJlYOKmOrr9rOX1min
Wi+7EDILRc6dzk5YrR0b3k04qGpjxbr5WlIF4XkSDvvFq79hCpAdYnPqHtBbwiEqgXptrQvScciu
BfkPKum32miqt7pFyZBWTWA0IwQvUnFKoxDfx9oicc37cMMM5Fd5bJlV7ZHfM9kW7GCs+FZVLpOH
9PYeST5qB62QZ6Lpf3pOPr3pTrIvq2xfjjbThGxawFFd531hO6WvMH7lraWfnKj19ppe7DQd469V
yWQFozRvOmaRThN0u9dHBIQvHUK0NsN1Nrq1CqOKMeRK0uwCc2c3GE0W4K0COoa2hfloL55tUzJE
yxTDi6oVV5XM1pvo29e8hx6tT4bY4sz9nIF4v+lz+C4z7dmLi+VrK6zjTDT4K3a4xiGBlLRuM33X
pIjGmIFjp5fayUPY6eWjpsTa69rXpcjET2Ju/bFUaFaMDOO9PnF/Go4GfSg8m5WTPM5z571oLdYO
WPAuLcyUqY+Gm9Yyhr/dLauEcuWJQam7E2lpr9Xi7dl+ipdOt9HOiUgEZqs8kj494+B4N/405ob+
5IbIwR1FKyHHYm2F6ASybHQYBRXupkvx9gy7GW/THDV1PozWubJ2zdyK52K0arTBANS23TmHqpcO
LCIQfHm7hvN2k5ffyKoM+B3Ue1bAPyidCZrPbV9qp1lfUfY+Di44ZWcNxcsgG2O3FNgFEzXGxZap
R28R86OueT1sXDw6kvSzntv+ydHL7kSB9wQPf9h22SBXg45dwGpZzGHTd4ATQdd0PaOjpjp3XGPn
+73ENM+Nbd+kuVw01tyYl8raR+wfTLEiD6i2iKEyyOgxRxsH4bLIGVvwMLGYatVVOe6NrBrWmMm5
23jqX+zbeaJr+AxFCDrWmmIcSfULH1O5zaOqlxCXPrWPacpfGGl8U80wrRy3w4Gu6xkwaU2g98Dj
VJPtvsVFcazwftF1qs6wTrbCm3d66aWXZBjqD7DT9woY/FxFSN8qMVgM7AvjSz8FFgP1NxM/UzMb
XMDcENJ/kcg1qQDzS4hKta7T1xTl2sv9xkV8EDXyzIeIIah240uMBc9KS4rmiD3Nm2Vo+V5NVaZg
Atq9H7YFrUeUbOmC9Y9soilpwvgLjDTGnzIJ13CPDUjSo7aWNtrhHKNmREv0nAfUwH7rebRTAp8k
yuDuOuRL5bORl5t60KtLVD2bnVafaRv9Cd7EU6milDkdYmtvdg95FbFy2DHzEy+Kngz11oYm2tub
ayITneTBSaNTn4QqKHU3D9wZE50smcOdmy35gwHXxOggrLdOZq+puLnUXSaPziLkputyRGIIsp+k
ZpA6GDUZI8kCGZ9Q2gXBAjxZO138tI7NS74M/ckOPdfPtJnBT798dtYEgcDrPlpAxc3iuL/mSmRB
JPT6mIoKn6q0cn5griTY9iSBqTgsvmBzjTburMd18s4mXBKfbccHZDbpuy3MjZ0Wz4Xehsfs9mvN
UbOsFg/CLW4jzIvsuHhspnEAJEIjNA/Y5DC//zD7nKuseWoq3GNiPXW5JnqBH3bp37eHoYAelGBO
6qfQApVmuK9ZnadBmWl4kRTdt85YIOmYjtaAC6hxNTE2vdqZ/svMk+bQz9PBE9l0YVfqH1yMdzFu
ds6aOWAuwaHpE2LZlskw8TtyiNeeWVt8fS7UespFEsy6wjAvjdrNzYDr0uQmG/zSd2t7gk0zisk7
KDN+Hu9X8EQ9g+89Vmbsu+22IoTofL8XZQmXYNuLYxz3RyfJ7Le5gNw4xGojuzDdRCEc6Hhxwn7f
kwe6mSUjY5s5RG1G4xknaufiQQTPRWRelJe938WqFGXLXpbxm1WG1zo1nY4tog2MxE6vye0XkBry
/sgTr+MEzaahq36633RhhIupbjzeH/WNY7Pmd+84L8h1ZbRxMKkU21wvJNFOTcLAlez2GFng8tCZ
w9eKppLKoXtjMwjlytR776RD8pYARQ+V5WgP93tNE2rruYQuOtRtvA2XbPJt3CyeJ3ps9MHecmxv
S7Gi5V2Xk/aOkIvchj7RwhXSLEXEUM3lkPj6XZobldVT5MW/7/VcR/mpJ6BvJV0sc+sJh5rbuni/
ue/IDradRsUOhfHFvTwA4wXxYWoCT6t4NFV+4hd9nKzQOmWDGV6hHclHo3keSnCEaPZ6FKOsLq2R
eStJRPIBGGTZ6RFz7p6T5GCG5FXej2A5OcXWqB3IsG6gjCr82ecamiCu5llpjGmqJbsYWrRRUeF0
m15g+pGr9LlzhhqZ16iv7W5xdwZNum9hsrqJ2kRcpdeL62ySSisJqN+XseEx66lxiC7MFWyceDsn
TbNbEmFf7KLeYDBHbrLe5Gt70DJEuOjNvSV919Kxu/azFL5wqEh1WYpna0Dzhjvrpkba/VGm6iv+
0+3pfhOX1jHthy7IFgu2RRQ5W5xu/dGTzZUJ6oJiRNjn8c0wqvqL4QLl9uX0QNjI1rGGGO/1Id4J
laTsPov30Nie+9B4Gu0byjr87xIft7TyIm7bbGajiMbeJtlE3mAc7zdYWbc7y1QHJ1/UYZgvVRc1
1EMLsGgT9iCNbk5BxXi0XSevji17+Nk60ELdsAxkfWlDqgUbMktxsaWmdkNv66fZHvTT2Mv+FP+a
OzmgicjGo9Nobr0qxLchq5xjawgbFNZd1WahX0cjR2HwZCbK2yaGd2iMSRzvN11qfgr09qyWZqEO
FdzD+xl3P/csAiNXptLSfey4rCQ3UEp6bhwYnWBUP7CH1ppoyK2EoSdHeBoWeW9JiuH9YiTqcr/H
PBbuZ+UEAvwVhS6Lwf3GcAYj6MiJRMk+fqZu3JynYZwuYzd8eP2SPzdsVpQ3/ZPMWF4amT3cVMyy
zsIDQ8ofcm7KGBNqJPJMHefHxSyKIJuLZQ3A54FUSrWBMhoZqxaFXluaqI5GbwrSLhpfstqKj4OJ
hFAHjy6xjb6VVv4wtYzb+8RYT6keHU0XhYdqQ1bwcn63et1d504NFRMbjW0Mi+rYofQ7JCpEqxLT
mGE/T8O71PjUaEwQsIgwD/eHnTsfI0xJNkBsSALzYX7ipzymi2m9LVGm7ROTkASruQnGR3s4NjkE
6pi04zEO590UW/VWisL6oqXDqQdv3KToEs64chsjRUWLG1yEIO6nM6XEC3jyqzcSIwqFJMWXI+ru
++gRs+N51SSp9XrbVnkIZ+L+MBtgfFhNxuybetdOBvnhtdghQLzAFiIvx+syjd/C3oF1Tq+3Sc2s
fKzbIt54g23594cM2Z4TW9TnRg8BSQeaYYN6+GVMI86q0VhWPWRdfM9i8g8hITybaXKM7GyhxfTi
57qxy20GPXFMB8i1ibKf5rywn4xCvsNOxyTu9lS3RFj3lRguJgPmj/cP3wKtHvOy+eNh5QrYe1IL
lFfCZUoEbbDdM+VYtPQkl9F6jfU5iAqv/uAb0JvBb6oASyDBzsVL2PfOlc0VmjuPkmLJXjofbZxa
DdLutzHknAc7r7uHqEy+E0aA19PtBCXdYThMi4nQczlC1HN+pIUTOH3yk6HM+OTgvOYXTRceqwJm
PfZrz42e7uBv78CMf6qsTUFfbkVeYkyO71F2sC72mMHorAv3hTta2H5KFhvE/uzs9y0zaYRAAgn7
BUqj9ZovozjN6QuVFss1ThfvTd7UQTXF9m7KJ/WOdehWibq9TFH0IuYigipUtD7tuvZROLB51UDo
dsXkikYeMXGX0rJWE10FtnlFkCt2jP5mghBF80OutGxnTFMPIzbzTkZs8sG9rPvEJ+bUFKV6Hbqh
XIkYzQPcXf9eyAy3aobKu3yAteY3HV5ZtUvEyH2txVmVrlXkfYB7RyELwIp/3Vg3v4ja+BQD+SVM
sPjxrHi7GHrx2ubDdGLm3/qzSLQrLNEKBwB7A0XB+RFRjrGzoUoojY8FfApXJDkd9L5zXjBShS1q
BC2nVrySaI9nZgW/rLh90VOne8aJ4dEZSFYOxzq+Jo097uqisXapnliPTTI/Ad7HQUfmye9XQH67
KrpoaM52lmwGK4K6bI3nxXEsmNaF/cj0KPazUkJTi4u9zR77Xs2cXQvJkfe9NKlNfEFUdR4mWqFV
p0jwNK3uez+7kZ8OZCX4lQE4oRkk8WJ0mjQeTit9k53m2HWDCq+ElXJy41QoI9o3FtA6bfKqTSCA
imSqiNzsH/pori5Okp/zvquuRU3s+uTm1xi/IQTITXsUjUZ7eYOacjViiM6inJJX0q56wPpjaVjx
mhLK2uc3DEgOWrq2zCVdLWWt9tJb8FKE0dEI/FywxlFw08a22TiplCddf5CTmT4hCfNvA8IXam/9
KW4xu4hc83xfmJUkJWUq82JnYfo6Abif7sVq3ZXY20zuFfARGpuZFGf71mtxvHy7weK/xkrmkVNx
WOM9kx1/Ryr0zs2u0231mdmPoODcykjxDLbc7trJpJ9Ji2NUyJNNdMaZ1j28mpFRPloTlqBSK0Et
bmOKpgLVk269w6TsWlRQuzmc7WeeJvsKhuc1GdLaL+3xVWX1cLWwVxq0wfRHB8kLaKCNWgltBoS4
czqi/7PMbiNG9HdmL97LwZ2OTDkkErlSXkuETKEIu51TGmRt3Z4fHYCHKa7391fdn0pVtoAoO+w4
3TygYJ7pfmfDfuq9hyj0xDNeWpssyptLa7HlR1Mc+S2Rxdd7/ZQ41YXJUulnNe49Zltar5NOvVXd
fMd+b9rlRGgtpf3FVoNNbMKtgu48lin0LuulUPob0sqPJa0yXxhZexHRgJ/J0lZnfIu6YJlSLN5u
aOuQ7kQVYqXKZYbT2eBsQsM6dwpx5tw0yGFKzrhRTxXpBI3w+V/G9TRm6yKnKqW/xiBl7ONdOqVf
w85q90o5id/HVrhvwLv8MAd4QQNNnegk35WtpU9hqbmnMSkf0RIah7ltpnM7MZcEBSb6KPwsc4N8
iC5f1os31x99XT9Uk+LQ6EyKJ/RGO+FRDLuGrS56KZBUYxZ6oOzZy9EZrnRHv+Ks8rZhRntnmvX3
JUOZh7/Xt1YDmJFYM3+zS4StEXtjFutfSmpPH4uy4lBm5czmz/VhCEzK4gSIF+TOW1YoYbUzqHbo
ALx8VsM4XkrPlH6BmqwQt8Gu+Dbi4LchZuDJhrCWVnFyaHrnwa1VfAIh2oQqHG/8CuAfo1oxnZ4x
OGHEW0YLAW5V/F6sRObZD1g44pRh8fUtPcU2J2s3IPiPhAhSU0PMZNWuO/z/q0kyStWIHxO1CBZt
SQKU2DjoslOEE7y5UU0x9R80e2FCqF4KpBBJ2PNvF9tZZPmpiBIQqRhbIaUjWIf6RpOWfMZ1LTBq
FtfWaZe1mUkG9KNE1qUXmCvF5gcl6TjS7s8ibpFJE+ZruU/uvi9Q3Pe99s48Y2PbrnnjiOr7CEce
jT51a2YIo5jIQFfQ1npmRwguNA4tNeU8jV3QItHFi7EKSDU4dHkLpljmPwzMD6cle23xWV/DAakC
NzRnOOnf46lR/mKaOzGTcTWNTRhkyE8YhQzBABW80XEQAm7yzeV/E3Vey20jbde9IlQhNcIpCZAU
g7IlSycoydYgN2I3wtV/C37rr//ENTP2zNgk0P2Evdcef7mT+7uf5Wc+72ujMGJEqQM0GIvxof4z
JD9yM9jn6k/qTPXWZHQ0k/ixLAxx6fDgmWw0kwpNe6JCeTeuetrPiRHSXokfgjFxMsFPXTJWwt2Z
OYm8r3Pyj6vf8MCSw5gzIEnZu+6GGTHFmK4V39fyX2m47SVMfPgPAbC3gnW06rFQe8bzWvg4P1l4
YpKRyGKnoNv1Rl3shxCV8JiX6c5N1XNg++rmZ3SCZsmmau5ZsswL1powrJPLIAhGZ1eBA7vLf21z
drhfZRsptgQpY6DA8S7SyFi+BDVPSsicV4fmgr0P6Yqa1vpo85xVOZn3HZnGo+aUMSc7PKp2o+bZ
d2H/PAd1iMcxe9KYto+z+Qc0xB9p9AuMcGolzZYdOSiKlhUHVW7QH5gAyhO/S+4IJJO14V2sYuB3
8NwPxRAZvfGF+D1WNQEedeJ/NV7tRszbQJl1NIiKgmsalr/h4Im43MgI6crlMmvmVdkAl7lwywg6
dnlMc5NM1CXwz4QHryK89GMIcXP1y7vUnwHeyvEEvm2uMIBIn/1w2JkXaSchqUk5qOzpaqyWdayq
5YdsAeQqzBs7kq/JbWC4iXGHmSXuKMVl7Al3usk75AEV1G+wkTw2iMeFVo+JUHdBBry8qZ3XWpNi
4mdpu1uNHI1RgVEViWd4YPr1QupedQ0LeRwN1VE6sZmxx/yo1gZpdCjNvUUpg4kEZ4YAL1i2txL5
7jLKOqLyK+86KTg6QeVg7n8hk+c6QUHNwQwNKcdT24l2N63V88gfeN+anAx216e7DXJouOrBbPCh
OfUd6hiG6MWuLoYBax2SBgFGK/gLXKlmNjdzBpl1F68dn9jkucSYbj4vU/wVAUk9dUosIzFqPSeV
w4jR087e9MoiNozuVCb+CxVgt8vM9k9DnFNUTf1wtr3+0VJviQlwKyuh+I1GdV964WdgThAC8/xR
1RaIT5nwdRpsUqzqcb1viGhAh5NuLANmr2v9N8Ttd3CDZ9lmQGTWrD6pSUQzqq49i5JBdRfVCpil
KN1k1t3Vs1PHoqYj1665a8ijw1mZvhgpbIyyKN6WYRQ7nbrVXe/hpO5ZccSq998RI/sPgu8cw8ll
UqK88o3Lo9cW/21Kttj38oCCB46JLsK7EPbTrgBBFGfdcYKAcXQLk/N7dpoLPBZwNc5LloAcdRGH
idasI6+oFZwk1Lejyp3IyZRzzOdvhj63tWqag595085OVXoxKTG4GNqTEfQWFDpqUAlGQC68rmv4
nGUM7MzpvORmfxNVCbVqrB44s8yjyxdk26uFBHn6C4RioWcbyghz90/FUjoqymyE1ic3afB4x1C6
3YGMHw9pk9eg/WcvHrvvxMebS+/DFA+8C1oTAt/dYEEYv4TVfspY2NCa4k/B4Y+lYzqaFVMu0Esi
qj2AS61v4OnToOcREutdCC5v37m9ihNsVceERFlmfUxjU6IIcViN0OJ4CRKX/FMM0mTKrmwPPKPW
XCU09cs0WIcKhF+bFqc+AGSnE8E+uoyXvNFRUtfdMUjMYF/nuXfLS3xL/xnDNN+ShbI95UCKusnu
D07LPjxLgkNdYSTqQo8IhN9mzm3c29aRG1ABjmSfnYMadWz7ATrPbyHSNwLp2ocwqFF08+BQL0dg
7XHDz3CCsg+Txe+OXeC3YwAtGlLKV1eUd1nqiadCf2kOq6hv+q/awh5RQ9DNVoY1ba7/yMnGVePM
3LFqW3tY62ueMs4owjwGtvJcLwrNtzcRx5AAmMN36xJvuJvz3j55/fDm+4gJ4Q4Uc/KwVu4SeRU7
ZddbiWKB27djBE/gDKKhuHD/OpoCgxo5ibIVK7WDRwjN0LLnIsGloCysRqnxI3qUdRlMpiaAiJka
9z1t8KkWOBlk+sYf++La5nxoC1qXlaEoUzu10sJNsie4ErVpxNgOFZf14fGKHqBNckMjAbBRdpbU
HBDdZ7FP2Z3y1bJGaMtWoL7Kaggu3G/LwCQkxfRTd9W6H4vi22iyMkavBBAk/FKDPd8W7JnoD/sz
xJNrrTlQhyrdu+uXyCniAs8Hg9n9Cfz+nSf/he1+FVtAUIiryOw7NZnuY1+Ru5tTpxG/SHwoyq1m
GT8nKixg83hBPJYMy2pCb4YqB+ztERO+xnXc4kreMhZYxTs7ucAOzJLaui9WMLF599quKUMhA4eV
Ix4tWHTOYlevUg7NgTJ1by/B12CPcYZn0jHHv9lIVENFF2P0oGtF+OLKkpDbpDbOc+u5u1LmV8ur
bCpxjC9DiRHfVMrbIyod8a/Vxc4oKPdFQJh2BcmxqFFLGZIl5ViwxO4xVFVtexcs/l/dNx/mNOMR
btkQ9wAB0JzVuylQ9mliskis1Qgh9w5bCT0CZLVRcZG7C1iDIFQ3XWyRDJ3xLvSb7QL3Q//7NAk4
tC6vPeDjQ4vqMcoaagjYzm/joryozwG26m4seEjgsDgZxlwsb78tLty8aM7LQq3lqlhSvcd2WTzj
0cICKaBaZQ59X2LwRBokk9Rm1d6jVs0HkNBus6ljE85Far8s75pY2agzvRF9HRrME4JHsb0ILrd5
nbs840P45IJPG8bKBq9RfG4zoSqZ/rTYTRPTiWZtp0yNVxauAonwMFGLm4BXNk4xG66pu/V1Cqas
wv0/V8WfyqyxLVkgY1iZH6bJ9CL2XSgcvezJJfrpqux7VhL5YZWM/MYE5TUu8jMdU0jdpe0ob/2v
RA7gUUwOUwEtMDLwu+ayf+rt9K2SXndnG3+yNjZ01EH7jc3NDpjNY+R77gmj/nvb9SC8gq30qoDd
Du54QHJANGzXvyyhXR0ISdnnPde3G2ZYPJztYQm8szdtFXUVDhdqYMNF7jpJbnXw6kwj0bfua7Mj
iTBpI7cYXxepzaPlWyfXMY1DFSofHTCEmpDWfJ3hUgqXN6B3DizbACmMR7Hmf0ex+KfO8oG9ayvK
bN0e7JV3ySKo7dThCUr8UkVLwVHQrN79NFpxk4dUSMUF+l6R+AmvPUpi7mC4PfhhvEIcQmAAByST
TTQCkmKTwOCzzPHMMIjqTbVX8PlOKKf3azL+NbPw2Wxwl1aNPURlP8GS7X6PycQgzAGU7du+taGt
nBVGhV8M58DwRYSLYlcwjCjRWUHj7MeXUXCYOtIREOnGzyqUxvPMDi1X89nzv2U9hB8mAmgK9jrf
KTHSu4xqn9Q9otAq9fe26HvKJJCViNHrnPVLmuB/qkXS0wURl5VUhbGbJRzEQZrlsTQuHkFp59LJ
w700kGvBNd2PY77zPJAQiTfu8tlKYZonWVyBirMXyYQZiZILvHniKyYuJYxlHyAaJw4U3TygKIyC
uwDHDGgV47HxkZl0QFby0F0p0ZoatfQJDfR7msH1Dmty22tOVkzB/EU7f4WDDW4XH9YxD38otLJj
PfuPjPyxQWrWJs0y7XCbykMRWI/4N4C6sElnOGzErdBnPu4bqFhc+Sp5CubmPa96M0pciOIZuW+o
T3ZBMmVnpKwIhLoI03qxC5TzFyZbcVqIJ9iz8trPSJgYrmE4xRkO+JfNisB6ftC2lcRrD3Oo5oTm
W7krS/Otr1DvIpDfFXJzbnrw44DUqGRXDYhQUqARUW5BK3dhq0+ByTNV9p9OhoWcheiDa1vB0epk
d3Yt1BuM7+2A91HX32k3vMtlag80KihsCgZ+CJdj4i1hUI75yU3UXsM8jxV+hb3FX0ydOX9lIhot
JjhI5D0CeNh+QypBVzhP1j3f4HrSS4dOIfwlqPzuegfrrp98k294105GGbMxFvvJpIcc8HliYcQl
7FSGQA3F3wbMEy4jW0F0GX+147gRE/D0AO3DniQMMM+OiEnGjL3ONPuLgBDAcSGRgwDA6+pljE3D
lY/dcu0MA9uxm9FtjiW5cWJtD6kpneuIqyR2+vanGeVTM5aa84HliS8/0PYVxzZfPxrOFj4z+CV4
1/bJ9rXZA3dGmvLI9s+GsNcop53jKuQMdM2F0Wd2DH3gRoHvuLFdb6gT96RUI2+jxiVZ1OQh57V1
WdaJI/2C/pBAZoWUufFh1fZWVu2HuWeO/VXaKJG9kdEsB8TI1MS7z1dQfmMrp0u66kNhTi8Jbp1r
luNhWMUS98aTZWSfi+9Av9ErQ8isBDuCwtpb+Yxyp7ai1bX3AqHJ0Q7QfHXun9IW01NreCD1Jqyr
q34xARS46T1SNvzRi4PEo9es0DGYBtRhUZdnXLEq3CHS0jvXJI8BcSamac9lYQ/yWBn1vZAmE9Gl
OysLNisinSwOXYcZWfHe95kbU/lmMFLo2jpkIQdCJSjwgI7VyXJfzRnInJru109toC3ujLk+F0fL
5qtUFWtQ/L1GbQ5Q5EwEX3XToNgHu50BBwhrognCYf6ENPcS8jvfTTlKJ+0Md70QYpf9rnKgTOmp
2Q8D9Ck1jq+mxU4qW+YT28oceV/2K2+RYGA3cA7SMiFloxntXCdWrXPobOOytN28R3f13DCNjrvp
e0USG2c1dMsaTNPQqdOk1Ppgwwon9Jla2O2fWf/shirAxtAmvGJ9gHE0mH7lfevFvjFvXk0YyHlb
RqZVc7H4zlbXonroINowNX9Zxtq5VONX0Zb+1ep3lkz6w5rMiOWRDYYy7GJmAfdrRmh8K9KzRxLt
PpVDZHptes5hc1XUtLup6D5aNby5fXVYKtgxlFzqEAz9g59upp1kueNMbY9Drn4nOrNOjVF+s8hN
z8yYHbxGyCz15CKbs414FSp/Ub630XjAK4WY0Ff/kncfCizlWbmaNNniR1UOb0yoaBhmBTgA81Y+
vIayETGcnCoOK/Onmuxnxrwyopub6aX8BzkW356u1aHu0nF/rFzmSWvakWraDHRnoGK7iUkGThV9
Fqr81RRMhJqq6SKrZM5f9EYS5aviFUBWZebVsfXy8eJDdFosRcJwZYvTKMNHAjv2ahtb4U6aD3YK
Z6yYR4HNAl2SKFAuuKBNMuGUEUQypoRqvZm1OjmBcHYqZBaeaEZNNKCse0xVRH3rN8dkXkDyFAx6
ulYde702d/Zo/0ZWp5j/dGZsOX9ynRsnJ39Z/JJtUTG/Ie/727oZ/w7OwthlTkIsAP2r/Rx4060l
3RmvK4T/ZVyRfy7hcr/0r0V37wx8sQolyz6r+I5EbjOldiRZvNP3vA5QTVBclVORRaNB+ScR1ZJs
MOx1sl3D1XIaWe6CmxuBjFcR5TPckaJqSX+4b6UwL6Yvv+y+uoIKBtllEzagxX9DVsEt527xVBcy
1MSUxTSO9DxQaItgXMcmzsryz7m+dgMqRHpK3dPfZgODL5+mIysh4C9jcmD0Nh5TsjD3IpdX4VfQ
Vl5bmRvRNBntSSfs10QNsYkr4cMjjuImagQfFtxsafB+BgW93hRj+AGSVCMgU73xszj2m84M+0D/
fbI8omuClgWvZdNJOPzfkdfc6CEThMQ8IzzWn1nSn9KKN79Gad7ckVA3RF1nqHPRboPZHXshZkMB
dFTTWr6U2ZpnFcgvhjEmXAamxdJa+qdM3iOp+yVC0zk1ffFpO00RUV19awE3kPkvb8Gg3hQ2ryug
FofXsMANE8tZBUyP10s4jDa6k+ydSaO9yyrgeyDdUFUynj92s/lftnSPK2vYzprLC7hcCw663/I9
Ghff7PS7UfUns3WT/WRoGXtuzutSOx6H5DM6K4Ns0/RrMif3ZMvUJY7QYZXQG5rtHl5xBw59V5lP
pdAQBbYIj3CpPvMsf7AVioSFzkU7BTUf8I7C51nspPVYKFkhypQqJuHtZozZgzKaPy6ifPo4qkiM
SVx7y98pMWGp1VyhCyut98wfi4duJ1nGpHZPaIwgcxsDz7QvhVwgSxJvO8w7ghv1Xe2gHUOp8lL5
9XIwJuc939p8taVXdJTKeLiONDoMSdT03hvDh1HJEqubA/5pYQQ4VfUL8dwIzq35Jq1zO+BJXwXB
xtpGy+c5f4cVvxJ+z6cgQTXUO3k09/iFtGOXkViZ0OmQ6hSxhRdZfa3iXsrirMz8XTv5ZSkrfRJ2
TsFXGBZn3DbtJkLkMcjBNfgokka246S9gBjyiQPns8Kv2/UlM58OHOfUpzS/0IvXJvkiRU3v55T3
102M/Dyv3vPUFAboZb8+6La5x8m0PttN/tjXZsQDXzxBZXsZfeZwanlbtGpfWvglzaI+cDI0VzSl
b14fjbOV3GaZ3Op+fkkbtEVel7yw3qDxs7/ymfl7Kai39Vc3kHCxJJa8qt/aMmnmbZ7xLKcbALkb
D/B+d34+YGPSHVpOXRaRCT5xl9Htcl4vP2TkRKZdOIRiGyw7+k9yQZidD/zCugC+oa3kr+wBFkwY
i5FhQaAte7YGuSmrq1UlJKtuP/AR70ZWPnG6JOtR1ekfyC5bzZf9dWQI0yzPBqRO4cFwAx+pAzUy
QK0SxTrtHKvMiXyQtR345sv6WDr0/EgBZdB+9w7avV5wyVsIQRPz0bOJbZaN/Vmon5khwG5KTes2
QD4FWZeJHWLj79nR/+U1DY+zIDolIz4dEAZMDD4r1/tdhDTcJSlgk0P7QJbWp8wcwLlNcoe1sIyF
hJbQM4clnAiIVXFsjME6BmZu8zbV4oZkI84nNzvZiC1cApBiZK0k4azea69tVNAB7XgqzUinjIBT
XRwcNRNd5Ewm4Z2UUquVRiaqgN06MULkJZ1c7jn0NEZkQO4N6IsRZQenErlQu474O3vnZ2TbEFrO
90xrSbDWgM/Pqh4UM1LWFZoaHzeebk1GXYiBaLmcjBiGiSn9zIXRO2IXzAIRunxznPTNNTjUiu7d
RQlJupGGYq7rXyDDuPANh25PwcSBc0Nz36oz9LmfMUuqc93ILzq7t2D1ifhJXI0heXgewqA79gyy
c5MYdGcOmE+6DIb01+Liq4R0sRPV/Gta0CjZP5kYiRByrMgvGIcXRB58tmiZbaKAaLbIkGna4RjO
hXiqXBkZGZg+ler92h5ZKSnwHQEAYGP9FD7LC/xc7yHHFS5r2m0kWrbxXzGjwRnbM84dLLa7baXg
Df0d07ePoGXILGz6YgW1U0OB3Js0YSbTwEwAevM9aiSOysqXEbHwN0dQFriVV0Urw6EDPe5nsoyX
shk/c4k7FnUgIxDRMgOe6a8p74Dhp0VwYP/LTWOch2Fa4BZq8gZEw9WhE5aJhnsti4mPtiO9Kx+y
yA0YkmB+hBqXuS9rqKtzYM3vKsBwnQJ7Y55WRV2NiIP45nHnE+eRLN6tZ7l1YdQTacRaMXBKlHLD
0TSn9raMO7ZjKlrBD0d+hYKsG9YezypnjcgA3myxc0GXnBFb7DwTNo05ywcrERiykuy00sTvTepd
e1Z0qwU86VAHaAawrO6xZdwZPU/90HAhGTlDgtDxGISxyN2D9LkH60BEisSaMtrZjXTfPHb0t+2E
7qagq3E8bWCwhiG81y50Qlb23Hn2kc1ucoAGqHcjJWNu1hZd/XB0m5oYBbtk8y/e22yy7/ADHRwH
YbOprTv2Hvgm1kxFofcie7fZi6C6kwWQpQ1Dn+EST8WPQhMfTh8J3UVo+liGa+/FzpoQKYbFUJXi
Y0hkzruq2++OFn/Jf49mP8VdsGy2Vx5E8m15RyhOdYCcw5iWfcmHXmfwAWbYMbvEQt+fAAtNBPN5
P6AuVQ2T9WklPRn9zULzRfFZgwsb0d9vmzRNOgvjmbGGcJuORHeVAR3bsDhPTEZQ2pGFtW/Ue418
EoZr+dw31WkSo4qNPqHyaYO7mQEAjXxIqWaMbAYZXqvqs4VntysS+yMVDqkU22xwG6N4/YKzY+pw
8xYBHDi4nm1rmwz0GrBOPpYI13eiLWuDZpcgAYs1N5/7XSCNPHJbne+ztb7qQdh7NuE71U8Dv/ea
lrhm0sYcMJvJnArwl8dLw3/J9/kMMJCAdLXEs6Hk37Dnjg3me+mlSINMBuUjypa8WD3K5/lPnQDG
DWsAO27DNn9w3xFeoNn0VXljeEPaoQNcdK67Zj+ymKtH5uST18soFPJP4axItwPzTk/LsXDRtG7x
FWRUsTVCISBv6MijzlkIZRWlZGpnQguYGKEDsX9SYf4+bfpkF1uZbTSY4I6oo57C1E2evMphk12t
W4rDdQBN35iiuXjCYBksu/+qcFr3gj8S1cNaA6xad7CmGQmHxleKteLYaY8VVKhPuCIZPRNGchFp
8mzay475EX+gZcNwTj4ZbkHC5YBj+lADbl76kCLC9M/sNZsdyvHdGpbqblqwqmfM0Po0QMy8gj/1
6+/ZG4GK4jOlETKH5wBhaG0kzDWxnNRI3Y8LNbCgTl6sosdrWfKWaahUKiGejGoFvUX/igDnYnmp
F63rFO4KTahYs0BtX6zgvKhhoKuDUVY0T22XeZEhKbXT0f70bOIoi+dAQdmjxBEHTrldr70fpRwz
mucWjjQSuGAJfnEfN3fYpMAXdg5rurC/rJwIzkgRbKVivsvzEqDS8kMrV+1Wj6eW7sQwhvkayuVS
S+CgnV5it6cH0VD645o7mIByKEnaug+HFuy+lq9O590cJ1jv+6n2cQ5MJeyi4a4uAMXmBhZ6CpOR
7qc7p6PzrLJuRt4hygPKADCo/qVzs2WHwjD2pOOe8S7yKsxlEgfTfHL19G0qMscQeDdomLwHRo7U
m8wM4FhZUcw+e72uLNrWsnbIh+TD7cGEjV7hnNZflTQ/JxxBL8lmEZnL7yys6gdNumhf/pmhCTCq
0NfWY4RUk87kcLNgsWGog/jm3FiYSDvhu8zMs99FvyLclB9TwxoU9+7CHqVlvmF7/7FQEww8sgdX
QKL0oIlGYW/9MorwVhb1zSLWAgWnaUTomp8Il7vlRd5f3JpZaWVab3oy98FSzns56h+VD/UBaQjs
BZz16/CRiQRFioOeWvefsmTTM3BGrx6PcF7RpIdW857yLp26TdXoreQduwyr1dDEdre8DvB/6CWo
S0pJH5C01T7DxGDXAjWOHhglYuBKU9Gcamd9JZjFvC4hyLWKlZW5nrKWiWSAZcclLUmj2DtMZrXn
Bsppn1McBNUPMTv+HiXXp9E0Y5SAkhYEt9IQp684Z1GWV3DzGIy2ualjXF69PUeTALOcIk8NMhYN
FvHfR5FjGEiCM4u3Q7WJ9xcWHWM2EYFg4A80YRUEaeifnea5T6qdPx5LHxEa2ovPsNQGwYGdi3fR
jKRGmW461qYELq4FFVXgOQdn/q8qmf/a6sVMexbCPM5z19NUmU76VHom84eHyiiWI6O4q4nwZWeF
BhRLBLGHengm/25h+kegoZV4Z6zMsOcIzEqURayAJQ54UryTu6YxCxo3cmqTAYCzxGK7uz1V62tg
0u3PnhE3hWnc/IWWDtmlAqNZG3UM4KCMstnfkVEdszlD4qG/fWFtBtmxicMFXwsF5xEX3JSCQFjy
c16NF543vh69Qp45+wZcwE6YhMmZL4LsbCQ+VIMa79gVJ9tb6FEZcYQcwrAhddti3tzr5mke9W3q
beTslA8tQygkwNmtTrKQPDJydO2WMcb8MEqZH4zNRMJAH8z87BsnQ1ufet1b+cvE8J1xJNYRBEdB
U1vkPtGsDFRZ1Wzo+5SZ43k2wccDRNc4STnw+nBDoj9a1kh76rTjBr/7oJzuUJ9cuxLPhleVzdWz
2uDWIW3d9Yu+N1pFUgdo0zz1xluL9+3gF4+28WiJTF0IVfEvzhCcSCDGdNoaKQ0jvL1/8kYxtwv/
jSA8VNYgHxuTGBO7z9JHTL5ihyQDlR8kSniBAKsXqqYMVRzSpEq8zDxwzrwu4BKJZW1EOj4MXT88
yFJzd1XsPpngwU1ZGM8X3sU3HINBjEEDhLjX6XzvFDjkoEvhg1pWqMsKHylnzbKfocvrP12oJTm6
rMJwj9Af0aVk4SVDSb9PUYizwGek9++XUR2WF1TAwe6fv3ubXXVmfgRXuaVbDDjqcqTPaNV+IU/a
8Kvt3YB5iqFg6/ziU6Qyy6FCrWXB+Rymr+QDbpWL/p5lsXeN4GhS5z5xbw1PaLBthmwZ92VtEYOy
fRCOmBi5rkgBkb6uVBB5B5p0IpL3RhBIvCKQuutRvP4aJDY7IlB2szA81urYLNMMukGGlPdXNhX0
A6v5rLV8DlVaP9gA9v79ny2xIZ36QV/hDwbcHCW2TJ3JVx1+oWam8JxJPvpHHaBuzqNswOOb8a9Y
+H+omlnPdKHz3jfEPy7axnJdQIb89415eQO52vYfxTwt13+S1CytwP+TPXObkEDsbSj6B7yONWxs
IK02Ot8H3+rcB+zsfUTeY4VVaMlROsKMjLRd2Hu7E3/KYswz4s1G99WjZN5GuVQ6VPM4izGXMSwF
hvNPw81QA+Ly4Z/H998PcmXIk43O0VL948ou5WUOj8PM0nkCV3jyAtJsHGN4blgC7/2RcGDfwBbs
SR9mI1YcVSERCB3/Tcx4FlN0SI5RHX1qHM2IPQ5b3Ef+YmgAWHMRtUFy/Pen1WJNjgg0+d/YM+bD
RRe/MHP2xEGWiEyBN6Pd0BgxEybpJ8a6KTUp9KCC8deJeupHNtQQMkG7hiZnOaaG28RpIIrrpKvX
aWgnTKwhaRM4+ODqYvLj5XG4wAZMc333yhn54Q6meSdmRFTIQMJXAj76zWanCnZ0m3uhhjcLvTtN
KJBSgA5b9dbW/oJ4urxZ5jBHLuaHC/weRYLDnOzzkfNxQg9n6Eb8nSsHpxvzXeVlr0vNrVRhFI4A
Tf2Qz5de2s3XiAEHbsS6FGhEs5mE5+GYDW1+j0oR9WlGUIu3VuXz5AaHpbCSS7X6L9ZmKxyHunuQ
/N3Qo8olbtN8Qoe1903Rf6uEGTFqhexJWjNZtxuUufBYt8z5uP4GxIOse3qUmW5/LZJPtm3n9FbK
34yFp9vUanzktkyQwapH6EIfpuPSwai5rffqfwyRwaqvbbIsj0VHmd2TdbDX9XLB7j489S7F4rLJ
ra3MU0j1CFpZqzo9uBKxFUePd6nXvwb/PF5wS2LQ5elCwvHiQwKIsixs3uymiZJEN4+AxptdatZc
SKP2Ly0idJak+FTR2LHGdtuATKIUyey26bY3Z4yeJnhoErB1gq8e1IBD84ucihTVmwVMzdrXWQFc
gNs3vyBX6682m4V9rmsj6kfzi2kTsRWZMz86Y/tLWv329OYucGfHve+TbuXu8h8NITkHHKu6LEO/
TyTDm2XJkD8OhYsxbCL1AqE70/CPXs30j4X6qDYEw4QycZcv4OCqari2+ODOpZ84900YEqhjBRhw
3azfu2lYnIWkJB45gB8d9sWbB/rfh4o0IW7bAqRd4iP5xNfwz5bYZzAOHObN+4YX8BQskz6hxK1p
kzeloFsv14FZVbaZgdPkIizHf5g2f96SJZDoHNzOEwji2KwyGu3tK4Emh2G9ZCrPr8MbwuL23jCy
8CBtxV8RSjt77U3iFD+onthGhmvnxhXWLpgkQBb4dUC0J/lsFD1hcQO6vP//b6em+Q3uwH/oFWsP
mufqRKDSF1LzO+KzwM01/dFlChnPjTXEtJ/NPf/gUIbdhTZ1eO42l4bMGdgAW81N8dZk48EO3PaD
rBIg3v9uzLpGGTGu27mRvczSJp0cCs6/AxFDJegLWR28oUI60NL+zFrTJDcBMysMnqTGRWUDVLWp
467W5vXfZdvk7h+hMg3Jo5iu4/YDGQP6OsG8PBXDA6uRK5f0dr7/vx/q4MOHWvbQTs3zxCyBeomf
cr3kTzu51fnf361OISneJ3VQJzqC5bcDUg639YgcoeUhEKDVng05xN3Y6085UuMiJnRuaVPnVzQM
/IRmoCEQrVH3vI2Eb4/BvPwW9sXTWUg2j0r2a1oXvyvls6r1yOBoes9iKFE7Z1XpPzoJnI/c767a
/D13Sf4D0QYdh8WI+n/UoKERDVHvP6mZYbbwcAA4fvNmGCUDADF+MOPVfoerppvTg1WiAnCRGv5j
yIwIBHYWk3XH69TV3ngnYrHeyrp2bj0JudtBmyRhdUH0+9vvC1iMnR8+zG3Cb0KmjwXh6s82GIup
dGPtZFz6U0cwnKIsH1sjgjrHH84a3HvDSj4nLCBnHI/JSVbpCmddmB86nR7nzeRWFMQSLIaf/ZJL
+LwEMrxfOiv/pXKLKZtfiMu/n3Q2P5zgRh/njlJ95eAehVFcAtTmt2Yma8SycPWvw9QfDW0ucZtY
KGr9SZ9H4iGOUzGVT0PLYTy4THQXbrq7YhHP80CpsCuIKiyJBMS0VB2RiGzBS4wI8k4/5D1WecNC
b7DZd1ZpXv534XeBDlG2s6zC6GeAfrsQ040r2jr878vBL0XsncV3vS+BTFTSx7XdIKaR6v8oO7Pl
uJEty/5K230u3HY4RjerqoeYJ5IRnETqBSYpJczzjK/vBTC7KqWszuxrlhYmikkxBsDdzzl7r/0S
0XRE5TZoZwDEzgrtb33xzYkMbyLF5kVa87PhQHK8iWNFiaPGKWSVcqMcbGeKL9OopiN9CgqHlhGj
A3TtKziDm8OKdSkxDa5EQ4aBEODg+t6BjoLtfOvn1XBXJj+WE07Kvkb5CvdJ9o2zm6mH54/9nVzh
8Zq7xWtnWor+LatRYGIMRPBB0BBQuYJw9XtXRuZjxOx1sotirYQ5ciz1Jc2a9mirimlNQyAfbnmH
3uPoHbkoq3WrvGQN9B1lqtOdBIqqh8YjT2J5RsyS3NvHU0BUSPag1hUHw/GLTyPiwFlsB9alLoqT
FvUIBlG5nuzAfCWyLSHAg7kj2gD/AAjvuUBpf1B1FR3YYmk8ATPivZx/yC31awYyhRI9v9kaRrQ0
9hCWsPzjI0ZLVaXfTGgETd3mz34FkVGDhY4ekq84wK81nPHPWU9tpUUmNjcS6yI7Kx9wvVEzcDuw
loxveLzzj23BwVXVdhrFGnb3Hd0CHXCzDZZfkIA4wwpaq/gd6ZMtG6AhI7Eyez9dJz0qZib8jG+s
ks5e8YDwyvxWMxLgttp2s4kwZiJkNIZ563wC8JjXHpH53EdJAJVvxsjoXWRe/Q7QvIfSD637D4Ai
3B38obeCPa5pMBWV9bA8FZ0me7Hv8K2xrHraNmgx5tJOQn1Wi/G9DZjdpnX9gAvHelL9C6SD/ZRE
wRfQ07APTZ3+ZGirXSyYp8Cv2Q9eWby3XZju2ti45m0xfnZg8us6/sgSA/ZqwrSHEu73kgX7TIcB
NGdu7hDmGeUK2f+86lsBZ+XSJ1wZJRJeyhAUz1xk1SgEtxYJNZulbis6KdeIJRCOz5UaYip/Wydh
vu9tdcD8EP4QPq009P+7IeVIi8bPOOBCRtk+m886rzePUU84nnQId2jKZth2NsPobuEO6FFy7GNW
CjRn4bY2VURdwhHZnr3GkAYYaJTD11ogasliuc7axkY54EE5+fijhjOE/ku1IYLZejVAIm5UFFoH
FA7Wa+cGzF1l9jmrHaZ4IKxYjdp81WZk4urIvh4tDEtnLyy/DSbeJ3c+vo8VOhYxNh3JTK7zNNaN
2lTVD280saTKhIdCMiYMTFY8SR6pFnRoaTH67dzUjAjt854tiEMPFWtPOTOwkKPyv3b0XfIepD1R
LeNn3h+O6IhB5iNb5FjmbuSEiFyLk07voSRaSoLCdcRRD+818KgrrR/0x8yD9N7H5deiHDXG8Fzq
loB3VrHlLGvlsmqyegKNlIyEz2DU8jWFYHrFWzfilqNxsDyrRA/OiHr9OU2tPVgOrKReI9jQ9uVB
6P6PjrbxLhlThquzV5HsEYQo6UEh59mPyr6ERRM+p82FE33x1pgp55/KDp8Bgjgf647JBTD/JPDi
+BJOfr1zc2WuuW2dXeWSZ1VAQK0N23gywaGUjVzVTlB9w5V50QWz8hAj90PvuT8wnUkacfaPLPam
a213n6bQbHf6QNpQ7pnecw5gsCOnaULIskYZ3T7kjXYYwOgRKcEklNkRTs8kNO8l0WRpShayB6xg
tRzgtQaM8LI3+MJlt7CaDbfudO/LiUEiK1nvcHV3wbjPQBYjlMT0DAzWvGYZ1GkEMhdTDZ99o/TP
jjW5Z9bIGAIMM6+ENfapYD3z0ql/htyKujQxX1m2ot/CpL2ZaUpAWeCfmKyNm4Ku/gHwZ3Xvctmu
4orR2ZC3zmbZ7echN2228bI857F5ytyhuOoVsSSRzrmgiIL6YmhDdJwa0krmzcya7dOVKbiNt10s
U4RF//dvSfB712AW3QWh6nlDCF8J/eox13vJp+yqk5X0NzORh3K2mpeFvNW9hgnA7k6hxAvuTheQ
Je0W9Wn6PHrjBCiCE1RC+WfNcBEIRwaTxbmqhbj4qLdFdOKGQRc1tZzRjTDaWaKrbv/9jTjxrEMZ
w1WDy3f15pbCmHg/kItZOwzX32ivGiSx5VZy3+ihf2fh1AW86ronSsovHXIbRuOsXZoRO9uw8FD7
zaeKIHNPdgh2odedm5FFT/jhGngzhEU3s485qwllyFpYAZz3RxrIXbXORHIMhjq/YID27lqFvKh0
4+La+IxkJZtGsx6K2tjg/nxDW2l8irFsry2j/DEhQDhCPtbZt3zitdEE4aTNP6VKY/rr+RoRuFgj
2R/9vWVW5l0xw6ZZyVdYEvQ7s/AC5HIDAcnDeNBKO9jOrLaHoEofCm/y70CTqF1LsiGBEwe8WPSA
KlqDcH5QMtkWRYxMgtmtQGEN6oqpSpQfCFp4seORsJi5I6Lp0Yk3BhpFi5d1+avRa18s6DRrK9XL
HdU9ISEq/FwSSZSkyaeWEee9VlufY5u+YBGx7mf6E9rA/sXqAMTlrYTStywktKzv04ausMgt+zmO
xF0Y6HguMys6ZGmfHv+NI6z0+wEJpq0TVfgYDMyc7m3r6+QC9lnHSO5KXGR7WVZsPldif5T7omsv
jnytjNfafEahsqpmFjnOe5N8MMWZRxrahvU2KR7XJOMewJMaIFaafZMdiGNp6xLP+uexvtXtbW70
/puQQebQarI4WRAZZ+Fy15KTLnCFFKb/OvgWfY9pU3LiGvAxkrKOOTEtf0AZCqfwiLDmQLP7s1Cz
YLYyD2UNzTor3VVg0Obow57pQf2ajRgq9ADzIOL0a92YT+g2iZEr2Xki+dQP6mshySfP4QpNeaGR
J2Zd66IhfCcI6OHzLMzokOAV9XOSmnTHSldMLr+hUHqpR16kasDYuZl1NJxoBu2Y6HXj/jFom5US
bPmRR0YKoquSQxNg2IdG5c81jgtwZDH+kYamy7glPiVE7tx7Ma72wECmVV10l8lmaTDBmqaVD9p7
S2rdotzUDLIRGa/qq8E3D1m1+8f/+t9LgoT/Pf8f8K1y5vf/gS8rpbAMXRAGAlrW1vU5OOGPfNms
KgvVDFFJV5uASNpd9+P8ELvXuOa4X5pjwfCKB0cveLCd379c/s5vGobYChlMhQ7+ju7tyfBLIAda
lsSEJwqsR6TF3z4eCk63eU/Z89cvYUb3/vQSwPNL08WiLeYICNucUf5/4M9GvS8VGI1xhYWzIG9e
4vhA6YMdRU9Q4jMxyqVGhxSO37bz6lOQR99qDm1PIYLxI2Dtcud4ODSQIJsnRmTEhvKPgLSsf/z1
M7V+fbMFWgAlpT03PyxAzvMr+cMzTUSdt0wWJgavFEa577xPwTjc5Tb+1aBq2yPi+NtYaNMmB7P9
afKEhUUPuDt+xWRHs1Ae9ECEW0RTRystM2qM5GDilGVJ4EiKcfEgIQrWg7wti1ND590vDAvnrwt3
Yxah7xs1fi2NEHlh6x3rktne3guINqMj0z649RvqZvt5KMl/cUiod/AgnT0K+l3JWCPYpBVuTEdj
6Jkx4hIdXIV6cH5oxFBcPw5QmWszYDWBeoIXAkyVTLulBG9adq+/fj/1X0Ia+MAFXisYILCbpSF+
/eQnTRZ60+N5KwrQoS0Tgzguxo0ivZoeNPlBoaeOEe7tZkZEhJX1PIJnOkSc29deZI83x23f/uY5
/fkz1g1DMAu2TcFJ6tcbqowrHV7EiNS0NIdrX2nDJZum12KYGsxBjMUog/wEYV8XFz8m9l/unfl0
mgvgwLr4m5tD/unmUCZwbKwHQtjc6Kb18yVXZWHddhik0WgL+sBNwNzLJki1pzVDaZ2/N4BqaEWm
okNVQl4Zs+kGE29mHpeiR7qdfjbiSD8BMz3mdDvcvldv6Lyw/Lf5N68w7XMzYIt0iUzepFMkUdrG
wbHt6Jfr6UhLoKiTc2bAsfmX32pXN1xHclMh3KCW+fm1IaKUMbJY0qzL4tV0K6LWGGcjVPK/5pNY
D+ik2ATb8cX1vph4T869dOQuMxpQGDlwrL9+OnO8yx9XUi5F3RSOKw1X0gl0f1mGwDnaZLnCWelI
oPdWQafjAymz6xgLKgE9uipW8ONf/84/rX3McsTs75LzHaD4oH9+C8ZuiiIWm3zl5NmLZsUsJhyL
iZaa0br0vCc+RbM5BmHoMSXNuqd2qog1kgbiuuSN0AMyyedDSmnqb1IPvGOgg9/BfWT+DSdczs/k
j28Pz1RyQ0gDOjq6H/VLOg57c5hxAACJbBmfwD7q0K6At2DMeq8zyMwrUWj1fpnhmXm8GXzlPdp9
452itsWZA8Ejq83+3E7y0wd3GJv4BFaQO6qem4zzUEGkFUoV/GxBXp9AKMR0+YZXNYj63koxt4/A
TD6NZjn8zV2GcOnXV8e9ZdmONC2TECKw8T9/DmEvwyGmoU+8Y6yOmnT2fWNUV7BIsNFCDzfi6Dx7
qcyeai33L8gvUGxmxXcGofI2f2+gE/WE8FeDN5YHG9/AcQamB1Fc1ZRX4SGKnmne0Pi+t6OEPtYR
eRzoRKqnjJ21sHNvLV7nrdLyN0/l2UGzo8+Y+OvnznX2UzycvUQML0ogb4gu1eCidHFGdTBbZGq2
RADtKWGdSsfJnlIGBt6YOIfakxCkZc++acXxIRDl+7JzxbZPwFd8p6UeZ3bf5+WZsX7s2gxuhHW3
jI8S1FydMII7sJ/iowKvZnZ1NmHAr3XmTkVNQxN7AztTkTNblmi3lvKasxYRYxlDbIEKSs2ViRAl
FRXy4QWfxKo5PURewWHRluhsya1mJYBDNJNnHTleTBLS54a72E1j7Wz9aKgOkTVQ7/aBf+fTx6AT
Rk9e8MuP0sThD3K2Zec+ar3r3xXyUemNcdcKFkSMOcUurxIKfMMzMetSJLS2Gd13XYgfMgT13c0X
3zA/WBNqFTeunxvpkLXj2UhNFhyXbmrFqak0SZwdYI0J++a5GOWbBl7gLNNAOyNbFrsSVCJzpko9
LA/lNKit5nGgWfiEkRo2A7On78QCnDLrNzB9n3PZQN5Sgpgc26sIdyx7kDrQfrrSzV5l1dJs88XR
lawA0pLGXeARWiQIBIVI8j3vDCw7LsPHbGr8S44CKxK5dvaLBGHM/Kd8rOGMtfmtid7rXqVU1XP7
cVlg0G4EBOo41Y30jxI2EwG2vYUjmObkm+/SlrWJB7k1jI35yEu0z0VGjmGoDPBHst85DeYbDR3O
0o92ab4CTWfyzYWe5Gb6oLTq4HnGUU5l926anFoMhUHVF3V5jtquuJTh+HVhs6VZuU1i7W65EVzL
9R9r/xDkeQxUMZn2A5cwUwt3I5aDEPxY50HzHfz8Wm/RatBfEHVCQ0Z6z3jLBbYRQQ3wvevERwg5
OA770zKtiXtOFeQ8cV8Cmlh0CQQnU8ILlDywBOOjrNzqAEZgWnNYZVWbz3DLj5aOQTHoesYBdJt9
LCPHJhmkeA1VRzJjYdm7vPRw7ovpzQ+q6VQB+9kzrqW4FqF/grHQbg3lA7AunfcCo83Z5pA6t3sg
mdAtCox4N1SRfYEKgjvctJ6W3y0a276ksqPOrEC0aEndgxTHrYx0Z9p58fBdn8dasevba2YuzZo8
puqFPaVZC6tGKTr/1DKmjIzcPvWq+U5jst9QW+eo1hll57kmEMQ03mE5MQCaYN49OeZThyU/1ftp
b1p2zPyCMXIlsWGaSKvWehqyoug1ZLMqODVzjzdGffo0hA8+48mVEXfWeXkFftuSyEDo8dzZSzVq
99AWzrWN8dZOFurxzKMLEuX6sDVk+y2aGFvWzOH3C/C/KKdzm1nVZZJojVuTSB7fT9yjZ44M/nT8
o1pwMxy43Ijevvq5ZX5Sxfhe+uGR8Nrx2tYRUwoNSXYHto6RZbAt86k/ucF0r0jruZ/yjArNgwsQ
hiIippGzZ6vyQ631hCGlg3dWjWoP3jefPtWxwC3/MNnpyStA+GCY/owsEj6TjkK866PhgWYe/hR8
/N4wuDvH74ML/XwDO6RFme7r/fvypzoN+lfCLt70kKh5Z7pbhrQmw1biEGcsPzoR+wAiX98GDrIm
qDPds+Mr0BxG/FKIsHvk7nt3rHHE2djM8Brd30UOjC+TVKaDsALyRfPOO1fzg6PnIxUsKTaeZaMi
bTh0Q0a4CmP4SiNjNmpq5lMweFuzM9WR28Zi4qRbZ6MAKUnIDs8o9k/NBAyC0ijbj8DQSJslDbiI
BnVHhCwzMShWe2ZuwLeK/ijC+AcMo+LkR6jP9ZCmrMjBgcZ+8xhr3avgYHT0o16e/BjrA1BU/5Gh
u49F1aheceV/9WqW8maOa7bAkncGQqEAXiQCwSp40jVnK4bhxOi3e7aH2t5Zp2qyrDMwKn0XmMb4
OdQehra/9/L2WqEKuziSMYJjCkDhxjScc9qyHx23gM7eZam4lO23q9AXa1LW+mudmFs90ut7KWhR
+B1T/K5x4Sy08XucEiNMO9+MjOxBUDPsC824X3p0ATvqxiFajZD5UV1MGuQCY3hBeMNGeR3imrlp
7vUDDUbdGDYqVeMOR1IcttcQ/9R14uC0wwl+IJxA7e157F+iljsVIY3XxvVOvoNKtaBO2hB71W3H
KO/3rQsWvykOgYP5MUbatjwweZ5Fm/Q9cgxpJOaSsmmoIrjoBum/TpSfJ3eI7hJMQBDhQrVlCtPf
ndDLIz+YH8jlYobrDMNuGaxb6Bt3eXOgH5lqVbCpvc54SSN0FqnhkcU5y4wUE5fYRO5PQ9x/gSI7
qZ5ZUDauuAzVQx/V3QNPENR7U0xPOA0fKq07dPNAJpfqa8/hab3MFerBpr8y92CDmW5ZkYTsG8F0
LsHBP1o4j0Ksx09WDxyDlK78yFwMoU2P9L1w07veAlgcs6M/Y2xgulMlGPbmzm84E6FFYEfHWMjj
ovEQpVtdKt/6FmRVSr9UW01Gaz7VPXnAxTyTmTT/pcycel2olLlj4/TbONXjQ2pns+x7zsgZQQxi
8gBnG1vNKjLi/Cznf9ZGI7mO8Cvv+6HGAmLxE0XqAfUfkDLWrLKEwnsoA+fGJzf0zgZy9OiF4pkJ
YvpQeYWOV6ieV5vIv6WhwXXACITMQJ00iMeB7vltEs5T66PmWKqBLsHxJ32U0uAB+mtf8ys4xUzg
yonIaYdyek3JSo5CKkVMHt30G1wRtcqdE2cbDrw+Iu80K5g8zy/dyPzHpdvPQJptwAWyOZX2Pd7N
7MGbOhizXbgNmIDBSlT1VRoPfp7sNIKO7m27Zr+zxpQReBNimkHVTcfkAoyg31HtEqw2h+RMtadx
/4FiiszpzY3K31xHy4BRKq6mLm+iPXJokxoURVtJgg15IcF+ERei76u3GCZehqF9MwYyiGdtyTJx
rAMAgs3KnTHplQj8M9O6fiUFBhfL9OSx9fm4/rqck3Oq5E9Fkk2FJEyHaFPHsu1fo5SUTf/C0LH/
6WF4EpMr92k7NI9UecEm0YbPRj2U50BzT2UZMM5z6/gjKWYBbPuJs21AmNB1rb4ub3gQSuNUwmA7
SqQEUTL9TbPjTzWd7Zj0XRzdNiSr9q/9LAkPIsHKjjd5SMYPJaicQgAcqVPf5aF3b2JVoJdY+Nvc
HIfrX79bc3Lrz++WskjZIpYUIZTtEJbzc9HlYs9T0vGwdhaNu+6LMNiFCmtXiNIQbJyo4EWiX3Zy
1z9HoarvHbTuRHzkIFxUri6do0+H1gVuTQdm5u8hXcJEkt+D93f3f/1kjT99tFhe5l6MslxHF/LX
J4vRz+yaKK/wKuIg6GIbzQLnl4E8dcOxuzM+00cM/wbOFb97GUDrJxM87/mUc4kz8DcOArjVcohk
yZyNo5ioGIYMR9UQlO5qFig33GEn5HW/9Sjsn5hwU890XrgLamG9Vw4cc5cwZci0YKUCZf5dO+7P
L1FR/JooJJQlpe7+klXWMwsb0tilcz6fKKeBnZJIaRpLUB2xc+VZs17EUZpTl3jcgTpYwovOf/1G
/6kpqCtlQpciuJVf4+jO3KD7Q5M1wC/EoAfXTFDBZm0ZMGHMqJBFdJF7+0DkL5sDlCvCyMlW23gG
IEwLA0jg2uVvE5ArFo0w+5srQP+1Mzg/MdumTWUainbV8v0/PDECP6SWsYqCMEiJaEj1Sz4L3cAQ
lnMc1VOuJ99aHfG1loXwBqsIUWCDr2aRswoHCt9fv1P20vz743IjhTRtxhguwCM+NeOXG8gP8syu
PeZFGN7dVZ7vP3oMpBGMTbFBeN+fgNPUe9+sxXvjFt+EcrqnGt7lEQ9utsM5lOY+DTjBtLGRSXLS
ghpOm2K8PQ2Y+C14xojY9DtVdusksdoKEgam40mo1yBLiGFDpu9r9XQltep7WNtMDQb3adFENCmi
6aUFbn9eJCKLjOJDiGxpzIBQ9VG26/Z9FMTRYbkzlkKLwJqaMpTbg7jTrx/NpY8zcYiWbR+GWnVz
GvXOe/uYNLRlc93rqTXPbtbwUsLQfI5t9bB0GjDEJDfpvontR3cbSncDprbQn/0eYVbS9BxU5xJv
0K2v6GQRu88i0TCLr3kx1UcvgzntuR2WvXIn5qG4nB9ySVX9ey3aBcaRQ5u1cqg0tsXQ0MCuBoL0
qhq4UxvOcZC2M3wzsx81Vdn3HpztivwgXE4qDc/A1JqHDmbZylbiSJ5NTs68lX7iTTepv8JYNI/L
SyFw6dCBoz3ZkvVCt6gpwgCAUGhYxdltFMaFzvuReHWzw4+THzONIRzI7PJRJII2f2fZbDakCjPo
xC4yRO+EIBffG0NfAzXEhTFCMDMjmW8Ht0/vKlU92kk5fjFHhKMcTdUnb8C15Ffp8NzjcETemTW3
EaLZQE1s0L7fGn41vvkjkzR06fFOTPhp0VJltxFwFnMxzuS6myF1pvVhTOUhiIX1VHN/Sw7+nBha
1N3zIah18OrmTn8xRtXcmbV7NhLClxz/sU214eo0yTALBZuP2LKmac0Ntxygfj1fq/kAsMT0MAj6
uGxwnez0GWw998EvJcmmK2EPwCcC9Zl4Zk5k+jdV6AW36xyokffpagIoewLaxHyTD+9oopHL5nmy
sMf+aFbRfWbV1S2k2VMpXK7GaJkbwBxcKoGxU7JhlJzT0AbOWX0rISO9dAi67//rqyaFVDahXCQ+
SakrBi8KxG5wXt265caQLhpgnQnw/EvE7OCP+rzhQh1vcS36bZ/k323MeQDiQx/BqPG4VO49Re8J
kQ1HTtrEOMVx7lSC2GHCSL4oOWWbEPfG3jM63G2B6I9BOZHO1VoTyhss6B+L64TAb+sIhvQGLKfR
DXBQav4FDgWCgaBPuAGx/HB/You2JouBu9d9sgq4yrFZXb0Ik0Yfyd9SKdynAEjboWhMxFG+2i+q
27Tz2L2U/lsZWc8U/ua9H/Eg8vCTjeHvYsGCGfVRPHpaR1qA3jK10isfl14RXqY4uUOIPVyrHpIt
bkEOADrieddo6rOTNSOsYKq8c+jNho54Oi3pKJPp/J5155ROe4+hUq3zgJNEGDYr+JruedEKeBB7
iUa+5Kpvj0ITd03kpld2nZQZAGwuHer+DtGov4/kVK9bkTSPgV93a83GOzqZ/W1o/fxueajniDOf
cplRYSKPwk7DJztbp6ndPQ1j5FCgYlPW58OKltLBNRCx7lHa/0hbZ7hjhCiPuruzKD7xLFGZu8R+
75ZtGV+nOPaDu7c7PBNCi+rd8uzTSQCUydPD8lXm3seeWkfznul1xwiH2J7kvOHVld6pgCX1IV6e
eo80nIqAgIk+3alz+oTELHqvrn2fGANCSk3ou8oCnbuUxykk3qZ1GZvPzTAIkFitQLVfgwY7CDDM
/YfogqTmveLTxjOFC9cQ6R5u8jlccqYC9yasyDzZJriwSjURwcIY8jUGkGC6J5YtsLyZUd3BV6ig
zYFSHRiubdQcm87mSG6PGd+bMOLWhm99IbJKvkRAKu/Hyfkygf45VwISDD12505yj9wZOiBoKYAV
jyMY3QS/yNmqiJuJBsS3iVegWzar7NBYcY2xDDiqrP3iEsRWTQJcOxK8PpAVKLQAbxl6MK7r6DHL
HcoQN2FKs5zU525OmBjaNWqMCUQX56fCYU2bqhbU2jBkqJf9fWwN3AllMxLHwpma+YDxJHTjRNZY
uS8dK4PxZpzHNh8/Zya9mnFoUYsOYgt0lEy/Lv6CcM3dIn7S9kkRvxLjLbdurAiRgQ+xL33ABBlT
1TMtd1jwNBmwMemHUJbyUMNVNCEfXoCTx3uTPXbnF4V7M1Aarfyy/2ZQrcOp15stIR5wLBJMvB4U
25ukBbjrkrS8KJDPHzYhzIPxRjH8JFIv+aaNFeDIfEDzOv/SGpDwBqyVuKiifZN2DzvYgqXdREb3
qRNvoKDuP7TOUOxcrqLvyfA8dt0ziIDmixZN93jDs4IRoCizartED6AWYwBuhln93owjh5HZH1c5
9d6aM86tQjAImwZ7bYAVeLNb43E8ROXgPcoiLdaFT6LOYSzth+VZtbxu5NLxCm9VvKt8rbpwuM3P
+Ah5yb345piJe6qNXp0Rdm5yIKk7t+3acxeSA+R0WGe8FheeXWE0ayzS2VU3kTXlPwPaANWX3szR
6PbMHLq1q7zZ/R8AOOsOrRWGX9OxP6DNkrdxURwhU8BMOns/ZNI1+7TsW4yH715shZ+EUR9HwSAy
63X9rJmIRnsqKiA7uETSyOxOeg7ZXpT9l4mlkMYqcDYJ9ylZT0xl6hEDcKnXt2WgY2bBMXHDU4nT
4iCWhBmDoOF1U5FfoKuSgVBv/ki6+K6RE/s848YdtnMgRYCX1oTG4HOcNbC1HaXHUBKffuR2SDEk
YyADDUf/gJPwDgUb7n0fR91SivkC/XHQMtzksLoKUCA+jIlbwQgzcevMZqgJCiMekUvPjbmCKQhO
0B5j+Ijq05DE3Tt6ygAhnRM8yzmIwsiHF0vQH4OXjGwOJNuttPea9sPXBXSPjAMpw1IHU4fRniaR
9we9CYsPo0+UvDo2EVHdHBpDcg9pY5menZoa6t82TXO6bGNwRT/DEKiaQSisd8dujv3K9HMPs5dO
Fs6qNB+A6LQJqRrzYtLOT61VDY265JMGFu3UWrCeAzR3laPlz9KqT0sEb0oDepm/6QYiUnuyScIg
oRY7etcfP0TXseMb+xhm784U8fvsAttxSsNpUJGJsKREFi1XlmjLy1JM/EvZ4s95yn//Pv/MN2LR
qxBb36JF+u+v/p/x4z/9UP2fyz+ChGmO8v7pi21GQ2e8td+r8fF73SYfv+D3//P/95u/h4M/j8X3
//jHt7zNaFc/fvfDPPspJFwiKPgvMdWfQsVxsPz25c8/8JEqbqh/Soo88tWUISmx5t5F/71u/uMf
hvlPbjFg5C6jYkWVzKg4Y4gS8C3jn4bDcJz2j+UoVFn8/lkRxLek+qfuGtSNUlCnUeAa/1KquPyl
c2Iqx6D0o1Y3dRPL1K818kCMj0MXc01Q7NZcxwBwVvYGUtue6A/Wyb8Z/s9P/KdOza+/7xcVCjIO
Xesmfp+5L45EeK8sUB+HcojWag1A+lDsPQr2CNk0N8bf6DIoZf/6t8tf+hLdEKoG3XgDicCT8gSS
IWlRhzUCAoWBJZSZZ10bHaqJEEEqLp/pAXh8hoC0dwrnOOU0iDdEkVkQWmM8Kfsizkhq87Sai/W+
7kMCe7rciQymYm5NubExUNWHiEEDF0HNQNmwN3Ufpu9JN5qmPzYK+Qx+ODy3xoOWDBVZDHjEkuCz
2xutF32tMMPDirEGkIbJmI0aaQmxcGGuaZ1W3jlZ0bX37HjkhvQNjnrDypT1RShk8jg/XLZ+w5TY
iik3cBs2TkJgaklPBP6SDBUs2m2tY2tWMHu6rHc2vjZOzcGsOELgDYJsho2wNPlshJfJ1zEZA/eo
qdB71GrDhWY5dTY9ktCLngItsD4hwte9uVPqHwtrpjXiaW6/KC+YnrSp9I1zGkGj7CJA3xgHRvvR
NyLveer14UXYnFsg8VFCrmgicg6YkFsOKwX59mSovHuPYuIBGUWSWjFK+1bEgnNWl4B9e5R+TY7C
HKXHhTS69rEljBqwYN7vVIrDDziXko+o0OutiX+C67ugUNmlblp9w9LufHc7j2OIo9U3koihnGB5
Lbex5ZOzKasalpjdtx3QKDLZEcD65WiczClpx31gNuELJ1l4XD3tEFzEfh2gkfOiT0OEUmTl907D
jMnP3mqrx8tPA9oVa85uDfD7KEhfHdNSJBS1yaEaHYxYYLKw0CTXmOnwmY47wl+6vYCK9GJXkLLB
3WGRqKDVCVGvYsRowX5NfQqljC7/nc8A90C2z0DtOrV3Y4kNo9LoiCYpEYtFTn8HmTHhKtRPDWzS
AqlgD0FvdGgku16r7cnDs/dZauE+Mz3v6DLS3ko/DPBbO3gc20bsleSdEhnopJI02EvWucStxQH8
PR/fcWAJ+5bXlKJpy2w3ZUAMJROofogGcTOEQb1lCgHMXjOdSyZJgQtzhLBTaMCTjyx1ZAJlbRI3
yE+pYcwiXmM8qijxd2nA8cIBWrjvY/r1yBfbjeSuwDufa4coIJS6jiIQxaSeusxSMF8n4yklWGTd
QFi9FHMTJWY+csq5Rs9JGfukNxvwkKckOyaJlz+AaYdJVc2D2nFo1lLC5mP4qm0jbs9t5BYWMnAr
OpY4CZEUT2ywkOfghwOGylw2ZnIUOa1ZTnGliwRQ3a3nnpGwjl1pDYBQMaTamKV5qxBFm5pwNgl5
MuR2d/VjYiKnsRqISwyvn4su9fctLGsM5t4LHajxZaTbtMPj3OAu9D+ntD9nNK19VxqRunWRbV28
1AuPlT/BE6HndJZegB9AG9ycE6njuOG1tI3W/lZYIE3WEjxpDQZeIGaYypKXYNZku27KgUJhpfuh
RUyco3FONQKdiLkuhrPk+BrJiQxYTpHrJmdtqJw3LxV+iWyg0a4F/p0vFRqkY2n23i3XIvvN9yT0
5zgJEDAp84AqBCq4C86+lq6BiLx1jJU3KMKghEm7sIRn/UOOdsH1EFSV3JomA3Zm+YblbrSERZOo
h9J71zCLFNsJCVSxchEZ77Uc5mFm2XOVaYpDxSkdv6g9IXLLst7YqF5Y90WafCnsojuOcdl9dd3/
Q915LNetZVv2VyqqjxvwplEduOPpKZoOgqQoeO/x9W9ANzOedKSnk7daVZ28EUlJIICNbdaac8xJ
IrQY6/hkzBwda+BoNhusXNzDxiXTiUDVCbguJuKcINL1qTfd/BxZkXnPPKpukna2akjGIlm2iD/K
nWSJ/YfGn9ouVoq+yFry6LNKQivXbiIIHfrfOy42T7+Xbn9vBv1YvVUp7VgITTWUz6pp6Ouy90M9
WcxwGU4hiyopQx5BpU7iC058pE7iFZt6+8Pe5ubvf/Z/Ybu4obDdtf/nf59Lbc8uZqy1/x8uZgq6
BAyJi1naB9Ikuxy+/fkC0roH+MPtnNftu2JoOnbH656kOU7HzE1cwbOcwRk8ihiOfEDKe2lfcl6S
RxVL7whxrGwgg2fj9fNdFV2XJrIKSB8kCWFEbr2hrIrBNXclTz1ApXdQlP/zjfL/uAv+aed8XX0W
913z+dmd3qrzXfX/i/tl5Y/75UM/vsXdTxvs9S/8vV9Wzb8MgyWPpVFChKYq7Ir/3i+r+l8arUXD
kDTElX9viv+9Xxb/golkyKv8H1k6LdP/3i+bf2no9ui1qfRSLSTi/2S/fLZ9FVm4LIPWHX0lLsUX
9/MwkQarl/J+7Ny4jt02Iue+vSHw0hna4kIHWFr3oj98Bd8vhZrZ0tCQcrfngl4mEbz5s9rSBvRX
GVSklC7KnyM5Ik5NqT1ZYlrrxJd0JX3Otwvf4Nn3wNUN1dBltNRrH085V4unoC8gNgOMFfdhfzT8
eiPwATY5bQh7fBg2qW96/xeXpEvL98dZSeJ7/PnZmiQgVBptI7f1VqPglmCH0gm9zqbBT5zqkazi
CweC8w7h97v84ZLS2Vw2D2ZOWYtLchrRPNmL90SeqB57Cr+xM4+bvNMeLtzm2fz5yzXPziAN+QRQ
C7lmtiulk/wGBNtdzz4UQZoTeZpO6AYXZrdLl1wPgT9O2SrBaVDYQNTMg8vBY1ulyZcLt/W7AcMH
huTZUPif84OkGqmV0RNu62rInu5UJ3OH98GWNsYmfiHeahNcGC7nCom/nyPfoG7pGkkP8tmn2IWK
HnA4ad2Szqnmw/VOmp0r+YpbO5O9Ux+Cle7lGOWVJe6hwLqxf2n8nB0n11+Br4SJR1X5RZTvSvcf
nmtcm3HDig8HztK3U73WrU7zLHpBQrwAPeW4eE6E7sLLPF/tv1/VJEtWxailqKJ01qvNskqAFs4x
KjkuvuEv29RRXdBJrmjH/sWF8dcZj03hD1djOv5x7CzLBCwhIxkpOE1ua6d74xC5RBzbdn1sd2wS
0QpeuMPfDFc0HJaMIUxRLen8lC53sUI3gkviWLVJOKJNvrswWn9zCXO15vAINfQ15wKFprKMYDK6
1l2CvXCtOnyEvuXEkctucm/dUrnfJpe6/uuA/HlCN3665tlXqOBZjsuq5wux4zeATuwo3NLh5dnq
R7QVcd07xeWCy2++y5+uuv78hzE6sFvTg547jXbT8+KHWwxmLgyS2Znd3I0888LLW0ffn+5yffI/
XE+ioatpNXeJYWeEzzpsQHXt+oVGMVmTU3N94U1eur+zaQBsRUqTj/vr/H/fX8D9qXAbnc75Dz6I
9TX96QbXD+aHG6wGqSMEgAvihs124VbZkm68Xm99nsLFuft3n/tPL/Dsc4e+jfA45IFGu9J0ml3h
k2nhkBQIRvs/uN7vRqlCWdJCSIUxUT1bnnAPscGfCbJqqv5KVQmBCsxbYDsXvsDvipLzx6iiOVmr
m3i2zq8j1yVIKp32TpsRDatk0qnDX+wabZc+i/nauKapnmBu1tQdjVhkE0ICAS/sJZeoi/fOIsVm
6KXrbGGUzeERlKhT0M0yaOzSHN2V9SxdYcUd76mb7dfqUJmAdJdAvOwnHRxKgo1xO4+UF4qV30em
m7i2cDGQ0Aq3iQ6Y/FIy2VvlSnbCaH1h4P7uOXNgYwkxDZN4iLPnnKaIpEpCQ9xeJJ9K7dNXCoJP
2BPLSxvJ33yRFn1CZjldwdqrnH0h6kB6Hub+dZPT147o5ft+3FVP8rXolz5sZdnP9tGd4kHyvnBU
/N3Y/enSZ9+KlI2KUTcSi8cr3NWttNW/Nh6nOI9iwPbSBvI3c7rFBn8tsXNG4D8/f5jYGnUIyCrr
YpI7BFCik4wuPMvfLIY/XeJsCodaaSJ/5xKpCXVAT5xguCXgIkTKdWFaW5fVs8/Dsvj8+DQsEx3O
2c2Ah4/HCayA23GkjwA6TMRlbpraWyc3YyO7kulVt9GrBQ2+Ypq7tL367av78Rc4u9VUzSD2mPwC
IKoGV/NbDgBU+0h6chsndi9tpc4bA+uu5qcbPlunagnLUKByvew4uQTQg3r0UyffwbW+EV3CjjfJ
beheWq3Wc+avz5nzpKloNHRV8ezjMCFmif2CvAq89Qdyv/oOLSYAqcy0xbUTAsSX/blKBsor+nlf
3bKL3DU+Gnaf8qMHhgOHkC28DJ+E601f4hvFQV97aeuwPuxfRgMtJDSj6wb7XDI6pwXceOz17kzd
0td8iTWn5TTo/2drzvcd1p+ud7bpq8dEyYjbaF3lXr9dswL9+g3LXe5J22YrnBZvuFX94Vv7MXjr
cBBczf3z+P/NzpqT73/f8PrzHxZZqcgqmaTqdc7CNe3T8ParK6QHlyao9TP65UapCVgYThWT5tTP
18mlPA/SngDuwVd83aHq0/vxWmfyxO00XXqNv5uhkKMikUYh83eV4se7UharVmMzBEDvrdnrjkzy
AEI1YoEJLPfTyScJotv0F27y16uaoqipeBYNg5X9fF5EjZmkhc6zbJYbGUBzuFgX9ny/TlZ4jjmB
cSZh2yBaZ28L0AiweIAKLhmztiSiHtCIVUHhLEnbgnQ8Mb+oMP51UfvxklQLfn5xaNGQZrdcsvOz
nb5XnYqPYmB08nls1i8196M9mhf/z+Pyt3dKFgrlGN6jqp2NF+LZqsXUsUw2iG3aes44fZI20Wna
YyxXrrKaD8Xu0rj53c1qFMItieWbdvHZYlCqFaTEikmqcgkf288esilnOFgeqeA++dU+G10XcsyF
gfPrR2iKBOKxP7E0Ze1F//yMyWqehqVmtSM5SbIbGJEKpM25SKCViD4IFCqk4JwqXb3/508ZfTTd
bYkPBW3yzxfuU12eaLmw5aV9SiBu9iVIAk9L9Tu5i154BwrKUuHClCPrv64FJsuATCVxHcnGeXFP
iYwRKV7Su2On9TsLos5jv6gkzPeYqpFhKn3yBPXJfB/7WdvHcRnguZ1HV5ppwOlyj9IO09WuTk0F
ImVqNHvASo/9lD2E5nBXWON9k1YEeIq37IuzA7i4vV4WPqmI1ZEmm3UvAew9DHlahrtaA/G9hnoJ
1/O0AJvW9Qy1pkZTE6rBC+ioDnFw+TghXVwFIKBmZB2TpZmXe6OWSMUKiX2dFeFDzRSYgbHB8j0l
gJG0mS4TcRpyG++7rqnpksqDR1pO6dIT2gejSm5Loqm2OAwfwE6vBMBzQdwWiNYA4ZXjjRAmXzI1
Tx0hLgm3Amgk5oj7eLaQZY3xXiZ0PRbEI+/RNkHuJM20bZv0XqfHbRrFdTrKdwAu7hLi4xw9w22X
U8u01BFnFxFsbQKDqnnJAvGB9CQv73h+Xfw9f/kgJKQjQJuY7cA0120z7ckm+4oI6mZlCbGi3IR1
/lU2oGULgeBG6exNQrGJUgsNI2UOh+bmG/jKay2FmFhM7XaIUPyp0ykrc8yH2cnQoIq1vU1CphfM
9Xst0L7N+ufCzD8kMtklsbzTwgUzIv2eeOpvxQFq6GT5XarD6TIzkWRT81Mz532tTA2x9LTBszpE
Il4eSKzYANr9MOYGKWPcPo+deTI6cmZkiIZ6EspOV4Jzq5qKVxUl7xGp3m4qgcYdRKLmwe0/CEUV
ubPSP3ZD7ydA+M1On3kXZJZEqALsqKy9KhPv40Gt8eppu3npjySbJYR7BDd4vZ9wiLDJUYIc32P+
XAvVs6aoxwwgvlvnChR7ET6TpKxNYgsJcy0byBuTSPXHCQimnIxP6aQpG0JhkO0RzU1/fB0DSOfp
P1pTfBxzEJx1eKc1xb3Jgme3/L9ONFqnukTy28kjNs0xvAsKQ7IVYRTQwBZ3cZH4g149Jip6hDYv
P4MQy4hRd0fBUJI9hHZE4Gr01Hbym6p3plfr/Vf8MVdRLaqnQKkfwiR+6hScrryczBObrrmSDKwG
lCSe5YwIlHGmVTtAYiLeAe6hnGeljzyVNJwIkWDZE/TXVe+ShDHInFCRxYnc8mjrZBMWPASQuXhY
Qwu2ld4QfCIZqCSHx6EuD1FCY73GwusJIbQbtIjLDvX2BGI0o3vYEeTIcZX0vhAHygSfYqMFA8nk
2qGPslNYSfeIy+L1VzilBE16YRAHO2NkkOaz1eYIWdPCNSTi61qtmv1hUaErj3Pg97ia3Eztq5s/
T8K69cvmiAYMKw6nAJHVB7/Jz9PwnBo98BCWNSlBtLnVEMar7P17yWJp73tTeTRU3EVpRnyl1b1M
S/EajcwzpLa9l2KqeTkh7UQevifKRCIbcrZ0LG/wjo8bo5OPtTYorj4VfqgrO51neaUN2Ial3rhl
vx5vJcBvILsJq0irgPyA/Gu5dA+zEvQnqcMYZUk39AxuBgjp2Awyp5YJeex1osyj0SXF9yMyo+Qp
MZSWBNyg9OWORDO5wrHaqRLKhQrKZgz3MDZcqxan7UI3+EsV9egKAQ06c92UG4jnBJQsHVbPSpL9
ZNI2MNaJ7xSH+Nh22vCEmnV4IlEC1RAaxupbTdvXKrOvnO1rOyiWb8OUHRa5wuaE57A1PUhvr2md
ewWB9ZKRXdXVAE7bGN9aw3jtgGLFpG0EvXkLpcjAsgZozSzUdzxT91FVrNnSRPGoo76NiJ6qMPqq
dYokmSpR5AhBbmygzDwnmnxqgwkWIy5BLf/WJPGuFGU/VBuolADuy5AHnRysJd1oRnsvB+VVl6yT
X2dPY/kMevqqofxslwS8ox1wZPK+bGxrcLxGdTtpOXCGbRLrH7XMhNcoliu2nV0ix8imZQMbwJaj
cNcFbATjQnWrdg30KbFeKRtNfGJtY1OxpkvfJqrmSEKDKuRNxmWL/Gc7oz3StP4IvScyEQqR6O3o
8UIog36Xq9N9zIS+aNahS6dtpB1NTBSBYOJ+TqJj3I6bNj8YzbKNBfjC6FHWhNcHedEOGkW6oWrv
wiiyg/ZbaDWgmAu/hP2VRJVjGIKdzekmz0Yi7bram8feQdSpz0B1sukpWP1KxegPxkczlRuBeWUi
7pvUC9SoohtiZcuCjVRoDnmr1wnB9ljzHTGKJ1tMMepAgU+hP+ua4eVT5VXWikDUNhV++j64z8ZX
TqIPGEo9hNebJa/tlJ7GqpodCFkeC+IVa/04QDkJH4wmP8rWUcLJGgaGR8YDf6I88QdPemC5CjHw
HaOkLZ9zbXR05rc2QtpXxYiW5IOxbAQUC7xjWzNAlwrNASeBzeBNhMpfFuTilMuE2jghD0UQOFFJ
UTypPWlTxOrFN5M3pwDaoZQTuUz+sha8C9Oyz3vV1gQcIJ/sg3DnW3YskiFRgDm1+i9xpduRRo6P
nmx6soTWOQEXsVd1FWCTkNJCQv6V6SxFtVHnR+AEn32sQqLr7Ig+QB18tRqE+NKaivHep6XT1J1X
q9jRZ6oD1Rfkz54mMP0SatZNpsM0YYmUEgg+M8bPLhKvLTP0y/5BMUG8AjsouCmtiLdWmj9U3H+S
5s90BO2ouotHCTnO60Ccb2lN9+WcOH2OVT2CL0xJNJ7qq6EGld81O00poF3EHrTrBzEhmqJGhjZ4
ltyj8RI/21l+B3MCg3bJoYlWT0WKZH+S0JZ1B4h811BtS1ithq/lo1P3qNygn2gm37mmCD5siGsl
f8ej8Anm3G5k0V0HljIVaP73qsn5O8V50kcMmmMJiEdsPtsyB6F/NSahKzSdkwRva05EUL0NyBZr
TBPNDfxiDw0imcPuonxK+Nci811hIkzSVzlBegU5r0shPJbXffWWxf0hFuJtiSmnVcmF6jtfSfBh
BbNMplLNVymaFCTIQ+OoqQHXsr4gprT78lmWmztVUQ5NHOCSavYEUrmzbjxjZgvxECGJz7RdNV2T
4QsieOVHEt1mztqjDKZkqJqNrN5BtAN8IniClBNFpD+nS+MZA6HkdV0colB8t/iIJ8TuM8HgPbjL
qAm3ndhdTU3NUk4DctkjZHOyRPtmdMbNLJKqJn+ORICloKBE0SQsUk8ABGGKUgenjJNNigeGDAfw
hZYtm3jw9ZclNu9GXfGWZsAno9PTnL4pXbEGmhKUV4MRFb+wZw3tujEPMo1lZwXjdVgxlLrEPYWB
nOi/+ks5C0QQTXeW+FhJr10foIMfoDLPu7ZkR9mwiy+k63plmI4IUBjVqPrwCdznxJVO5nM4QOeJ
iQfGc18oxSbUuysZ18XY8axHgdA6lcirPGtGNzMA5VApJxsUIeBUn/qgf7bwT4TTSHRnQjpuL6lf
ZF1zFaijUz3fgQoyHbNeMUDZdzwhSP3BjHtfkzE59sNh7FoCmlRXtoZdV4dbMyx2gml4cpKlWwlN
ZZykp2QqNoJMbICoczKqFiSslWTsp3J+a1IVJrdM7neiUTITNAB5JDdhodC+Z6MOt43cvfVFvYuN
7EZjM9DL3bBNhPiBRBGT+NHkQ1di5aOpJzb8aigfi14KgBwFSu8wGbNY1AKYR2dCw4B4QEbwD+Ov
ZefawL+jTRrngjcF08BI7FoHojR2rSAxj8kCDlSSoY4vyqx6lDo4PBjJDiPGTV+M3YmQrpJhGjzw
++4amWxiTe9u4RTD2hcNJCBziEFAz7N219em5aYouu3JEiZbrYdxo04qgMkI0VdZErHd1euzIRE9
V0BQD60AukoEaxzgzDYSGWmHaUb9azsaRMBoY/k1SBMOcaQV2bA6ThKWE/K2l+vJGu+qXsD3E4jj
/WCJlTuKk7GNwqLbWIYuUj+eEchJ6chjSjH8ZfMR7H7ohAbqRxMmTDew9i+SnJsbs8Nc46gNFqB7
7DXF+JU1MdM90u5SP+767qbPl7zwhlHLT4NWEa5cYsug99zXwXUZjOHTbDV4xYLYIrlGSQ9FFI+v
lQkpKQYuvi9Ia7+O4IcmjMCF/n3QJ8UR8Zx0Mvo6PJJFkt6Alh2vCrXESReDMzoJusAHZElZdRzT
cr5l0agJIg0UYujyaDnqVpT6C6g45LWSte2VMryqwH+QiTBKTFJKB0EcJwqn10ZSLXDynKnspQjh
KoihHGzNfjZQwwJMuOVIj5BaJm7hACi/u5GGLrgiFJTVuGlhemQki8vyVMyfypAupQ9SJog2FiYe
v8yigZedUNjfYw5tFnIYCxMUVt1g9YcGqE/vSa2dNGVGow3g304kVSd9GATzgFoBPTZ8uI7Yxz7B
1DbpYXsVaUSw2IgqA4m0hCq8LUZhTSyS4oC89SDUnoY2rLdT2sbWJimn5oI5/DdCJBO3gUYBSBd1
3AJnx4C6VqwEsy2Rr0h1IbkRx0B+pOBOc1nssMwu0Hs6ggC68NbSBOVgEgG1r8vCuNATOQcn0CLg
F2G/j7wLYRLLxs/nkabR8gFKGYm6UjoddV3/AvSb763XwCGQMunoSGscE9A8euY9r/g6HmfrKpPq
dq9OnZeSq6nkWLD0WJY8RVgsTzLC27IkPq3XIZmAwieJdMJbE68ZB9G4S9O0xfVGQ4kdLMkXUfkO
WFzdR4v+8ufjlvxrmRbj/SpfQ3bF89bPSotIyMmoggPg6taiQ61RsOelgvVKAjwb5SkiWRvH0VU+
qG9TnNwqSTZ6piR866I1OlMf9Ld0StobBAa9j6zuqFbzTZur450SlZpTDmrqqgQ/7frIfK2UJfEL
oxG8Czfxy5ERegCCCgnJCDAh81xXUVRQ1Crswq4cSzHFIG3ctmaIO7mPyghHQm1ND71afiQS27oy
EgmGMWr5dixbY1MLSnVrNC1s4CVs9nki3HchaVAUJ6UtTsz0fXWFu3ITPS5S8fjn3/zXfpekaVhu
aLahAbX088G1lIRljApm9NkZXNHLXOGKUGEbe6QX+sIlxe46VH/qO6xX05DwwWv+DQFCnMzYbLX8
b63bsCv3677TTSnnzhxdnWR/qZb7y+g6u+D68x8aKhZeaUXGX4cllfKe+jWq+wuf56/zxNklzlpp
IQL4bCi4J3VTvxHu4acbgBCTo/ryVlMuXe3SE1yLuT/cEDSKvjQ6rkYeEemayDDMG8v5Lvsg+PEl
9y814X6php/d3vn3CTR+MgkLcWlSeuGEW2Qa7QhHsgIvvYjv8ebaypxe+KJ+e1VdQyXBjIBJ6+yh
6kOOZKjkvambVbqTbhTCqZrNpeHxXZ73y4D84Tpnj1Oao4GFn+sAK9j1ryiuHSLl6IN1TuoL7sXB
spbw/3S9s6c5Bv2Kj+N6817fE8exjZ21byPbFfrHS4Ky9SH96WJrV+eHsaLRS1SkhYvpxSFu3gbp
RScg/sIE8kuTZh0fOlLZtVuvKL8IIAnAwA6ALK/1Zk96iBRXOQzvy1Z3UZl5kEAUu7uVD+3Tv+7u
Hxku//9TiDPQ/2dH5fHz/a0482Aq/I1/WSr1v/RV7vkvG6W2ar8BguEnwxdpruzvf8vC1b+wdSE0
0w3pR0049koaWyKtNHmV+1Pg/CeacASJZ5MRHk5axyvHXQXBJkIj/3mAsU2TBtnKJCcmpIBavlHC
iFTIrhUKIflGsIG6oXi17jmwemkD626tdNMRaxjIGdDUJbBGEuBFSsRDRslCqDZW2c+jk8TTh6yU
DKiEOAWoh6dKZAKfJQoGfVm9GxTiHW3pZ3eclw+pH+uNjmmN4j7HIDI7oxP1NcXuDagwESYrF7IG
zYNE0d9W/nlFAA/NsC/h3B2BwR6sOoXwkGC3ibfB0vhLhWkL58m+Jc/8tm6NcT+WKrlVdBxetEDo
XoAGz+D+2ZTlY1nZbUYHtMEaiAsq/SougXVtwBeY4GFkZC6F2uOArjy1l7m2PF2fOAuGsYAxsZAr
soHD9EVWagl8XyUN94KVCe4CRAvH13oWFZRoV+ucmqSlXWxNh9MH5VRCh6+Q16Dpj2MTdSQ0Bbc5
SKcjnbFwO1QJ8VyEW+MbaTUO9HNV2Ho9kICsCC9KWcPhVI9jxH4vi5LBBRiV+ISNyMdWEoD+mflL
JLesx3UNpyeQ7wXVagn1Hb5FZAKBfpPxLNIWd8DwzR91O+6TVrjlR7Xfq0l+MsZCIfSB00ma8FtW
ohHd5tM4HdMwe5206YR576CXxIClihLapBG/G12MTs0kAk8b6vlKDxYCncGz2sZi3EDOIfQsT94R
sy3O6lw9dEJQ3QyRkG9gWqZeXAMLKOh9AGrg5AkxPbjSCHZ2qVw9mIlWOBAjgK2M0N3baCbYoqhG
2yI1lCjaIfW0IB7uk4znahojcvilALurpoMzL3WzE7SWfPe5yr2yzuHu6CRjQMt7rIWx2KRtkbP/
LkNnkfDzJ3Pde4RdpN6QhTCUtYYDS8GblKe5PXJoH15CXX6yYo5ycxurj0E9NldDKhm3bW4yZ84q
sApyVeLPMsaNaEqG6kW6dCUBsuMfMV8Eoo8dDZAzGrrBybnMdn024pC+q0IuHkzgWy6VRDidi0Zs
I5U4Amv7r4UGz6/C5ObmrUYCfdbhEoPQ6lRKA4OpayldSI3iFHMyumWyvK8CB3uOEuqfsJ93RpYU
XyQx6B2lzt/LyHohwmqlCS6vsSXm2x4v32Fpm5BgwpBqYqxcR7GZb0LJml2hKoxXWjfgFpbIYmvP
A8qhbnixlYx2kkMh0eo3WZ3fzCy6GmXtkULGSa/GiHxusBldaJq+rnQk82JOpvCXam9Ry9eL1/Em
hdNCHg4toXYd7lNREIGOvLGFy837NQ9GNAI7E7KrVgqOFG8+tHadhMh2L9qTKDN3ZEP9marGdZkI
ByWJwIDKeyHv3USJr80CQm0kf7VyTC/AVPM19iTg615IbR0T7cA0NXjBEOQOOTr9VZrKtdPwkPy4
RpjXt5OfD4Sa1HNJqCqZgoTmlaAwFemamFI4VOByOSbvGgpZ2FLpfoU9SS9xERJp23cNJe2QLZ8k
Gk43qN9ovdIwFdrnJotiNzGNtzqL+DxL4wY4NbyJZHjOB6HaphWVZ8ItGiq/cgJLo85cuMIfbQ9V
1sJ0bdbWe5TIj3IbUJTsm8IWlsSwQZfcJ4VFlHa6AC3q28+xtG4npflgXvlegDhJ8XA0WuktGYIb
Ilrv24SoDQDvTqNZ/CvAwO15MkR/KDNSvubAtAMNTHKj0OTsC2ab2SRXu8XjbRdZ3O2XeHmBuMPz
FDoOO9iSOfd5qVF8RpZ+3WTFqTCiJ2bmeiUCAU8T7kNDfq8Ni1qvPJykxbxC/XhoRB4AyNOKMkJ7
VSXaPssEZ2zzR4W8r0NvdkwY2NzbfJwpX6mJ2+XjNp+U105ljpzC+nboNY/+FjCN1NpWKu3rYSj5
52L6NA2ZkHEqP7BaJvTKx+shiu8q3DSkOan3qZLQWNA6JpaRdGEJdzJokmLw+wW3dDb6wMk1T5/V
zG3QRVRrXKWxaOvUYpVUtZR9IwsPXckH34fC7UIhyiZ2aEsZbJvPjddp2Cw1Ouz5cmMWsgMJZJfL
00c5DS9MdndtyatmZdlmQ39jpt1nprRXYkZCGNZRDcIo61MCGKp81WMCq5mlVYfwgFOe0P4myZ1W
hVxA8m2bmxDLpttaxk0orM03FBIJaTZVOr5ix/w2mUSoydFbtYw0kRV9D2g5eCwbFumlNY5hjaO7
z4T5xmhH7U7FteomAoAsTXFKa/BkM9th3vc1g2ZMU0qQQhaGTmoVDwn3ZxcJcGKzS+4mvTpIVerL
5XSAkwJKEy74FHwdK0DDDByZYz7CjbBqw002DJZXo8+x4WA5S96aDmLnjhZhcZUrQ8/mQyATooKu
hpP8IYsJ/RHr+r1X68MSi++qVKEVM/0yze9rXXaXCpASwjUnk5WdqaCOzqbST8f4VSjUjporZdZh
DV0Dw4LfvYq/sL12UoPs2HLedGuBVxt2tZWDW0ndOWvvIolT/iDFnAvNe9NSaPoYx3RZ3HAGgdaj
cc30lX3n5bq8DY3RTjPx2hzxeWsts1STXUdkPnmg9iALyltCTpu9ucibiZKnXUWNX0jSJrPSR61o
yK8s6/sgyjakAD2KeUG8SW7usoplytKAvAymuVGq+GuQWVfU4Vx5aG6mUvSmPDoJdSixleuIroEC
JQjznsDrftOkBJNxHAR8ppa71NReLJg9/YL0jS/gpeomgc5d5IpmfZsZskdRegMF/NhFwl2F/2rM
9K8LTWE701EQtApqCH2gjcjmSV6l9y0JWENxEivxZCnzxhq6p6TJNuC4X3i8smP1yyeIdtVR4uqx
t9oSyYZOR7tIEE701bYuiF6S64w1ywhe4oCOqxlfM2P2PgAUymbFvU6Lp2CfWpfCU4Lpv6BAg1Pa
qrfUjm8xHs0IgEgjHTnNd5jVMyovsuBKmkA0q+qYZbDTMo0sRlQVxDH3c7BZzJon+ky5hl2H5oDp
t1cMRZtmLvFEziw/iaRfmbqHo8pdu+iqiAtFJpQHcJ+SoZQo3D6hl03U3HGZaCs8LaPC9uJWyuuH
gF2uLTWvJf2Xub0ugVNnFn+B4KFAOOTKZNdR6VcZugyQFApJk3q7zYE0kg1ja/G3SA6d2fiSkgSq
qadYlVyVjrkI7sAEmP1FKT4ZbJtRvR8Xon676n4YaUNHX1tkLPlT3R5ECQxCp16Z+WOWPFWwmQAt
CLl0M9GMDHNih83SJ6R6L6yagWC4UZvAJZ7W1UfRmdvBFcSXcPiMVsosFO1GoPmmB5teJVaHNBqh
KLZgLDYResJl+LJW9WS65qP50jcv8/hUFfsk+UC54EjK9cIuyhBAF+705C4L2NzT58+tTWM+zPTk
CzDc1wXUw/Le6r4FwXVIsqL1PRFnNzV3edDbtBEQ9AIunvT7WN+KQD+Gl6n8NtavkcotHHv1U2py
z7LY4we2OtIgDTOvojtZhJo7hO+1aPoEdYRRs5vKz05KeYfIP+fFm3o6CLSp+jx9qNLB1WeJdtLt
GmXQviMemwhGUWl/RsEh0Ro/7G+06DlmmPBeSaAv4L2ZmbSP8q0+9F/0JnHbtZsuA+UaWpAVqNvS
R7YELs3+Ypy9QWRDAScf5B5Qg72yzv06TA1mwFAPnU5GuTPprrpMbjqAcFtU3yDPtEFKKR2r6DNO
3tSZ+AKVV/Y4iCVJg42j5AZrHpoehFkhHR4hfVYl0a6k6E6LQNnpy9eUvUibMdK1zzIC+YY6IsVF
IubsNTK6tKhIwPdzfLglyMKeVTlAzNO5FVnsqplvczDv4fIWl0djTr7SB3Y1XSZGWKhu2kzMiS/C
w6i5dSBdFVny1QhILjhpSH7MGmN/ozsF/Q1NmzdaWG5kEdvjSJqXYHnJED3RLHoth9HORRRjvQKc
ZleF15nEpwHEo8oGasbsNs1HvWOY1/c9a3XCT4YmfpjUfAcu0YPoyaZbclrBvM+iYx3xUKOQ3dsE
IC+x/LaONwNhf9GsPS9GtzdJOjSBzZD9vZ2lyhlJPI5iMsxE49DmuQsh5DmqaieQrAfkKvakFGRH
mRAss2mQHfJwHse48dF83ITSMjuVRqCcUhfIICzri4RggpijrUagB7GXflvRMK8iP2H9zGrxm5jE
b2HJo020K1jOxyUqXuglda6aBV/aihDyRANZ04xQCTNNfuyg+SWMJdNQDhNJUHFVP0MH20habu67
AQrJJHu52J3kaLnLGwP0lkH+S0qb8b+4O68dyZGkS7/QxoJa3AbJUKkqM0vfEKWaWms+/X6e1TMd
yYg/WTP/3Q7QGKCq0RbudDc3cewcdPK+NPD75YMBw9zYA22bnalER0IZ1dipsihyof041bV9RO7s
p5RbiauE/p5+2d2ghU6T8MbykR2/vsnsDyOER304PDdws0M5E7LOFEGt1E2m3CsT8yMizrdpALgv
V6A+qVDfloNDkZk308TpJHH0h9sOzVWAhtmWftRWmoKbSQzCTEUIQ0fg0rvcduMzAblTtKljp+Lx
qJ2khg11MlFcMHdovR3Cwb+TVIBy1YeBWucwKU4V3YSd6lkIE3S09R0l/1oSqRVJ6PFsH+h7EsPd
q2oGKKD61EU1WqgzmsZclKaQvlTm4LREEURJH+DjKeA3mpDskf+aI9ORU4aSyko6JTCyG1buKJDk
VuMe5l4wbbQIANYo1a+INA8Sjq1ivMv7FB5KGxf5KIE6NPR6b8bDSbJjT9Wl7ZyWntpvPvXqcWzK
D7NU32iFDp+H/zFv/DstIKkvOobqyVpU4xkWZsMzyKi2hozUcI+4kOCSb3p7F/Ly1SDJNh0o6+Yu
CIwTHIgEQUTTRWG7WY94cZ9D2Ax+pwU/QgOOQ1RA10NqTQuJrCnd7Ezl6yR1qK0Qrse/EqoBg3Vr
Wum27d+xQmZOJSCotbuBZ4+yR+JZOkGddtIT/y5Mmp2sf4a5JN/aZhSB4oGeq5+k5z4JdhN6DZQ3
yq3RSx+gUzW3koGqFsnrvtB+TPl3tSk8QRAjA3dEuGafqNZ+nNT9JuqOA+PJIfI/cXNfz/2NVSXO
TDIA0vuuVQfFkc3kfVTyYowpbKNhUcvuUIBcBPYTeW0KKqtQIDeKxrJ0s6D73CQkZ7U5farqrn4w
ULgA1kdZakwBn431TjaC26mY/0JW+zBa00GvzG+yWn71Qxt8X1O6iVmN3lC2qL4WUfm+Q+ETKRkz
PwmxShSVSTx9uR63QxJ/yKdJSG4niAEMUwR1t+FCv5fuDby7U2f1YZZB32g2xyMCghW1VXVIM/X9
AMnhjpje3gYZYY9vpfXRHI0PsCBubpiTfcxTkuyGSK8cpb80ifcCvdyTneP6a3U/1Cbc2KbARDV6
BZ4kJ7fyyYaTZvQJMRrzAG/UBDiQk97ZdAdayF4lvzA9v6snagEVBzyD2qjutMhta/VnnZA22OmQ
Ur8KpPuzmum73wXuc6aWZUeGsqTgM6FrKvTIQPAviuwZhcdqCDaSIxgV0GDYd5utfTe4ijsdFMn5
L6yJiU5K37YYOFm0KsBDBH44FrITHq09jnKfHyjQbROGVNfaB4sxjJeFsSQI68TyVH1hqo8pYJoV
GsLwSHrDCOna9tOova/LD00QuG+va9E5u7C16IyQHRUQlGNrGIgjpTtNildaBxfSq+I7nS9n8Z1S
OJrwW5jAU9G89sj9H8Od6VHp84BG70K6MfKjsZ1cmJ0+xjfSobkp87Xvt2jJXCx00SWR7Na0YgZd
nWmfH81ddOq3ulfdCkqKzWpL5oWl4Kwn82INxUYebRk0LzNtr0vmaLQoCC9hTTohXeIULJhn2RWz
zcUR/cZ97aRf1+fhF/2032ZtocAAkkC/4BZoTCn3S46VA3Wwk9ckTilOLfncZveG9EuTaMNa48rO
rtkUG3/WfoI5r+zjyFSc9CjmKNuDvofQZL2Ht2hzvayNcVEJ2DaBIsMMr+2gy5tS50ciRn7oPMXJ
CKsgGCBwH53xL2Nn3URu6pjv374eV40yqse3lBjYWdJwzJaldaEPIWE8yls/Q1WaedHNyiTSZYOF
GT1F17AA545JL/T10lpq0kg85IYDloalUTFErYuxe3EnWBcAvv3by1rOo7KDtJMEEAAyRUm+OChF
r0ym0aQGH609Rl7/XYaGqm6cYM/gpScuReQCgVudg71wN8IuurEGOibs5/IjZuMmRuaUlQ4nkmMP
4WUHctd7EuST6iUPjMGunM6re3tmcTnmlSgFyuBBC38vo8aCuKX4sPEMd9ht9gwpkBWsGRRX+9XV
N3TOqKDdYO5SQZL29cccWpShBFyPZwm6lofy2GzhcfwudnZyW6fD5SSMs63ZvVDA1YVdJu7R07FA
XSxnqhEITuWgVuCFYDYIvv2gfpyST8W4OSkUmueHzTMDwIQLXvt9xtuqyaeJ2FUr4bIwXboqu8Ym
Ee6YGsoIi57Fbw291QNw4YYXv3LhLRIwqWobUx+0PjBmCN1D3W7bbQabW7ETw8cr5/zax4A+R+cx
NYEYLM+bb8VKBjOd5gjcS/fNcJJH8wkhnSN8/h/7vWjHd1uGo9fsXjzhLPPMrr0Y4AxMyFlKA7s6
4+VI0TiVto1u1F3uhjsxdl1TSXSo5+xVuqBrJ1C4i+UJVPD/NgxXwIcM9fUJlCDmz40w1mCY611g
q+VD8Q1Zp5N+P9BZgfB/SxdA/xieNj9XtvvCXYpliya1anEU4QV+bZkBRB869VBY/s23S43IdiDw
h9iuOgr4g+1qq6HZNasmYCO8NNGZtuxP27OFvFBr6Dztxl7yun2LeMGN9q5xX3h+jZPxyV6d4b7i
QglrZI3A2QCwd8EtbNP7kadJ0V/ePUYSUAaJ3QTmTl753pkhaOm/boqn9enxy8CXXTZl04BxmTHP
CxjaUBd0Emta49LJP4nxcW3bueBm8CuryJmre6vIEvQaRL0oprz+on4oa3kQzLrT78zPduowWHJI
d9keYUsmJAZcWuZKN6tu4vKdEDHjv83qi/tjDJ2CFsOkc5CQUSPR2yLJufdd6gm1W91CsbGKgLry
Ury2uZhDJr2rzCjnGA0nVBrsF+qp7Nb0zD2+/OEP+NnE3i3vKaLWiEkB7sBlL2+LGW4UlIl0pwSW
197qu5b/n935iE7S1/57/Alm0uCLfJfseKfUvwka/2dezQWakRiA9TIXZypQQyhQbb3+tBlARx/w
le4wGUGhdi/I6HLSJzFvvVujolgSml1YWzj+vFYpWEK7yxeVHHGGKDQBo3NN1NodirXFh8xJbzpX
uIrsQWdK1ltxTlfP1Nl6F26xbwvbjiIGmP7lk9WWKEsjyuI1uol23c2aJ16iXn8vGgy6pqESxmD9
IhawB93uDCMRtye7l13EjGXHdHIXJG7haO9qGD/lj5TVHcsBJVB4lFnc9Ff8uHqfrn7rsx+yyH7S
Vgy5m/wQEZQYMKgi+lO5M+hFiWqju7LTV53GmbWF02hHozMaYQ2xvGCvPFE0Opa7AFr7bem17UvS
9QckK9cee3DcoIxfwIxLtpMZvmNlmIADi4JA6EBWDakufGBBvP8xOj5Cc9vfCLyhOK2s+NrZsgBd
wd6JdT7467uk1ohIUgqEYh608o8XklqKWk76V/gNQVQn9ux4lfD92i6f21y4j06nrgMLmeaM+pPV
0TRhvHNlXdc8FMeWmF2GQYbc5PWyppC+b90YGi8NsQtun8t6averYZq4ektPaCuqEAMgbobl6LUd
tlVCg9cS4dJvit/m13gj7qa97/c1Tba1jOvafTg3uPBG89hQBx8xeF7NAQLxEg++fTauHY1zUwu3
Y22ySmoaTGkMm5dIbxTS09sWlujuFzdzbmJx+moZwAmwGxF2je7s0gqAdEXeCwYsJpV2b1u7ciYY
lhZEzIoqU6BanAnZjls8OaI3/8Ls1ggb/AErkHjiF2cCO5w8RZF0IC+L482gnrFBTEXYSZ5AvUCS
M9xqh/WiyZV7JChPECSVCacuajV1Dh4htsBDDaKDLNedug2zYN4aqa2s7N210I0KIgsyIHWB3G3h
hw29y3rUAVSH/UNHbV84lpuozt9vrvf2l7oW0WCNUjA5tQbn3eLoybMe563BwJN4c4dvZCH75IPt
0ATy5Gq7Xva6ctRf2VucQx8EUTwnrMcI3mf5bY+wwNsruvqpzha0OBND0tpq9bKgbASY2O3zFrKo
ZrNi5kJxldAIr0dExrPNmVi6c5MxvqYsZdiu6kNVoeuX993BOGXeeCi9yTKbLTy6lnILzJCpOA9F
adlRtkyJrVJ4XUszZFI43aYwBNPRMkhMQd1YeSEq7Xvzh+SJOrf1Xom39E6IlGgzwouxHw5rocsL
OfDy+p3bXdSkJMAc4Cx61YlhgZzuRal22I0fi4dV53/lo6pEwBI+RdXNy1oU2rqN1pg6hQvJib8E
h8zrAczXH6EbOGZuvjdv1RX2h2s345XNhf+HXskIQlJobNa3gKPoOH5G18KVdrkn5Z/Xr8aSdEz4
6FcWF3dxoI3FWBGrhB2ruIHpAu71I/Kwe7oJR8VjUH+f3CGO7m3uJIlJzeZoHdZpqK/c0Fe/YnFD
Z4ABSHmKVNnP7ywLnphibWvF1i0OzisTizs6Jqlp1SIb1x5HV5QVg6/RnsG1bXpIH9ce8pcC7IU1
aIpJFaGavBjf0zMOFpUW3YlvEZpx5p39LMhnGW2PXe3dTNktuSP4A6GBWEDyszjqZMn5Hd3Itz3T
tTcYheh//5CX8b6zMngVBbpgFPyd31DD3ebPgonWeqCuuas+rVi7Ul96ZW0RMNVofeWlWDbxBKQ9
blY+tceMhorhyj5sa8UOiTXKel5o3+bOf8i4/fssn611cXvyekaT3GatNrAMQ2p2XCb37RVeqWG9
WuDiuiTmJPvthIlN9TgCTi0aCY6gg2Rba0+y+C+9cYLUxZWYIP2xmPLXHYMsRYb6nuxUPmSU3y00
kSg0oBv89trkta+3uCKtOc607sXXg2yxddVdR5aiuYwLFNQ4wKLvCAj2EHCW+7U8/Np78mpjF369
meiVM1egOyCw8lvRyox39YH21K442nejJ1qagI2dlSWvfc9F1GgWtpKoDdUyJIpOsCcokC0mDjzb
TefYe8lNdqnTOas5/1VndHZSF/FWGptNIQccI2hxoGjNaTb2Jrzt4UG7Sffzmu9bW+Ui8U0bRQNW
I8xVjwCH4yPKtk6PXokHEdl8Lz+Vf/mfcb4Hfc2y2L83TrEm8fdn7meCa8dGXBSvu1d3oaN/6u5D
agyA8J4g+Ww91aNPfQhv1Z8rH3bN8MIT9TFFs6HAMOf4cwaFs+DT7AjXQVfYpQPq4fh3Q2ldU+FK
Fnd+lrWFH5ogOkeGku1uvPzo79WD/aRtGcSBS3OtY3Y1SKG7Ios66OV0NngxJUwNTA1F8GmQpb0V
Ng9hWH1+ezuvJFekIv+YWTgjqVBmmekwJprBSUM8AFWSENbst422gRX7XSSxVMRM37Yqr61u4ZBi
EwZGSTwnIqfbAD+iMMds3/vgduThVsBD0iRfe0WUa0eHWolIhRDp05ej901Uw4FCGeOlXgPSh7zV
nZkSKoj+tGeQ4Q+o6FJHV7bKTf7Ldjv8JaQU75Sn5iDdrH3haxGvevZzli94GFoUnBN+jlJHh2D+
EQKLEiqZkHzkTOpU822pi0m0HyubL77p8urKECDKlK4MKDAXT13Zj3oJ2RaBiaBcn6EHzh/mg+0x
Pq7vNyfIpG/+q/j33ObinFUQwtVShc3fjZrGAVwnuPqrY0UfIdjNX1YWee2qnhtcnLCQfhgYTAyK
4qt/kg8+8+DhPZC809+83P/RxOj/p8pDBt/pf54rfci+vdbpFP/676FS3f6/9NtVmu4MDqpkk/zN
7wFTHaf590CpggQRdRaJUpKsw4VhcRL/1uWUGUrVKWPT1OTCgkz6j3Q5xek6O/ESsbqGkBHQNoUu
5QXP7EaxGOfRwFkrzY8xUCDyXBugXzg0LOCnKemIxBmtnaVrqULFSDd9Sg7AfEZNrmUkFlB91T3b
33e/f/I5Bu2aGVl4LuJOMZ67uLqJPmetCj+WqxSFIylwyAXGVkuqtYBxcXvEcqDPoG4kA3dj7xZx
RT92etjGgYa4xuCJdvJ8E+yzo+oRSRzfXtIyNV7aenGTZ5EEup0agopxioIPeEvzEHgiFoZ26Djd
5qf1ZGL5+LwYhIhRSKLQTgXA8Dp0UeV8jqdxSBktFwkjo2s7/WAd1X1zTE9M3/0JDOHahp7bXETB
fTNvkPNhkeazcer282HjwUp7nO/+oC2xiEEv1rcIfePZD8qsBswOsxY52niwHXUGtTS40JwdpNp5
+wMu8Xa/7UErjCoC94ik+PV+ZrYeN6YBeTNgTbIZwKKtsgXBnff77BCdNoiyCJCPj3a5sg16J0Az
UoymeaqTEfqvZhxXLgnic4qhqb9/k/gWZwcq1kJzGlPu4tTWu3qcaCPX32dzgtRPkU9yANCdsZiP
Spz3d11tMTfn/4Rz5yEPNwehZ70tI4a8394keRF7sEmMtFtMtEO0TUz3Ulc4+1FybkfFVGkqzPii
45Aym8XNyrb6fXbb3Spu7A2fzJ9m6P8BvnNZBX4xDlU52E5+gXAcr3ckVWUZAljmNlT7ztprXrG3
Hakk+aIVvCoD9oIee+1tocFSNHwhDDC43oU1a2grKVet7IVkg4FLxnDlg7L398ZAs6Ah6PJd6WED
NOiLgH293PX3zU8IPlEiRx5+5Xxeue+vf494Hc62fmPoodSW/B5BJTEe/Y9+taWGCiQrfWqf2mTb
360L91yIoYkPfr4LCy9jzx1fGLEnF5bmvfYRHgKwmFGE2oTAY6V7wEcrj8MiGfz9lWHCt22aJMJ9
v14nrJhBUAHIcpOaMv/MxMvsH0qdOm69VsS4eFDRsXuRE9TR76ONtvjEU6cFRl+Vo1uVMRDPyFGZ
wV25MYuihcR5NSimGXQ4ASxchKm+UIQlimXQaB+/E25aqDsFjw31gwwU7+iFN2DdmZLYyv9h8Hhh
enliBoY5+86Ha8QL3w37kcpBcrT3kKevKnVc+AVWaQLbFRcTu0ux0Wyy6qQyMaVPIyuphPiwmZyy
0ng0m8g1mujr2/t64R05HHRX2TmgWtYF7Zdp5FMZpSGq5HPCEEJ/j9rwg9YOa7fu4jQu7Cz2cCi0
aCjlQOwho80BjXHrHVrktSeAfghJ7UeBhttFn95e3uW9wy4C7CQ3AiRlLzdUMWXUxkfGpP6Fv6zu
Nia5BrBD+hfFc/6BAam3bV7bUlsGhSZ6OCJoen3x5EYdorwJIT5WfpYz3Iv53pj+U44r4b4lDbIU
lHYFun0RksHw41dyCXRGelRO/a3QyTJ+hh8J/3bxyX631nVVLqKI1/aWiCir8+0x1rEXTbonFxbz
PZC4+WhtM07rd+hm+83WjyDO9ca+ZELzRzfcT8xTpl3iyW3oBJuH2GZcUGUSX4sYoQJd3P96e+ev
+KHzTVlKOSD5lAVxEcECAY/8O/LL8K4sJADMb5tZFlCFQ3hlR2zW2RMS2bmPGjmb8bsHbT9JH5EF
hv6Fg8UIu7xFoR4ilQ8RkuJQ3a7cpcsXdWF+4W43cht3iYJ5kcwqXvne3lV79SZ4hHjkkHxN7qYv
yrOgBqv3+b445HfZTop21fc/gDdfPxZwMylALgFzL4LL3IY/a5RiuG2P+fvNdrgT4XpPbCl/W9da
WTY5xL5zjW2Q2yA1JCQGF/s+ZaPeWDqwP+1zEv5VMJoNvm2bCKAN/Ne1+q6evKR+QFuEmV37v7hz
r8wvfFgVDEHVRIQt+LBp19zDqIu2DDS59+lT8fMPMAhiPa9CJ7FeYLSgLHXTuHgNYCopsqxoxJsn
7zQn87o7wWMnWMqCH8FurSJ2GRq9trdUn67mpA0Mvxb2ECWC4/9Xjlo3YEs6Am45bsdf+ijksFYO
9JVre75Mc+EwVZTbC6uGThpEzLFpYaVhkmzlyq7ZWFzZNkjzvlewIa5sN++7D/EDQ/agK3MvkKj7
OfWvtQhszebiuEIftRmrjWG4ZqY+bqzgFim8led79ZMtzmTdjJYehpoB1dtA/mo4G2ZfIJ9Fa3fa
yZ6vHWBHD09rafqVN45yDpUHZlJ0CjaLpXVNGSR+TZxCOOPBfslI9uz40Ay8/dnEK7a8AOdmFqsL
px5W12IzvHw1FQmi5MiE+aq43bXX7dVyxHLPHLoWQtPvK8oEALZ3i/v5diIvgVSf+eXISX9yJCvU
WfGu2jY7KgxFlje9djMzm/ufy5EJJ3e+5kVtgN6cHVlGhB4sJBGiGSgyJHW7+Trc9h/Su7XLdy1C
emVv4cL7GvmQdhSf8sTYMmPU4BH2402z42qEj7+nRdaANJdVnsUil42xSoV9aySaR5OLgktOl169
F3g7WnFoCdvv3z5Ha8d1ES1VeW4hPmkRfWoxQDgq+THKusGKlbVjtOyCga6r2gimc7J6/1FJn/XP
tv9N3pxgPN0ZX/qtti2Zlf/S3ELRsZH3vnkQAm/rktQry12mfmYJv1YOzpGgHg7YIbspCgkKPOPw
9q6ufcVlA6zIFQnmZK7N/GA8MmYr0jJRWO94IJ3iDzShrx5WqsCmpbwUcJeDjQbuSGpjPqQI5xVv
PjJg+Ls+KDvGwfoEWsddWeSVzAWRKDFqgZQomKzF/cjwCxJzzLwc8D15ppowHgfLXaEc1VpIRO4m
RmS7zVc9NG+j8aM6xPd1tWssGfGRz/3m+L/8OYubU2mj1MNXyLf9rH9ujw0TVeN39AF2xlY/Sbc1
YjvgwFarJtdCkfNdWNygWhvGQYrQAdEDD+g8YwLv82fba9xOFQWrbb1fUxy9PMQCqAhsHWANSp3L
umxpGb4ZWMHoRjYUS5lnSLclpGEr2ylekNcvDIgveCpFoAVOcZmsDVFsRa2wIgpxdfOIpHKGDChx
vGfmkPMclP4PimJXbg5IRd5GeJypjF3M0MTFJkqtQand6OPg/S05uWu9wQXz9we9ziurRD0eRk4Q
QCaDLYszrKqd4itZCLOMfF+j216H1to1ucwEZLJQRiqZGmc/6dC8ekKjuq5jKIeoKt+m75PDfNMi
Y64UzJlJfwD1XM5zkAq8NidWfP5ip/ZkI+sgIgP9c/Lkn1RX3rgk90yR9F7yXuxj8px6Kmnm8zqQ
7bKGin0dnD+qcUxb8h1f29+Y2iT1KamIwLZi/ZDstS1js6c/iAiu3IRXthax6xQHCIM0rLVktf4+
OnT77tdvcXP+bKZJHXrh3dsXQxULWFyMV0YX39NPDIQeLG1w7We4MabuVp7gL3NbFfZuMUfestEb
D19PIUXZxp7yvXiuHsjwNyc13eb8C80OLhj9Y/PARP3ay7O2JYvPL5swBWrqPPxOgQFQygfEakLk
RTuuUP81/Tod1l6CK5fo1Y6I33R25JK2g7AlkQa3n2w3SO/tTvbe3vQlOurlVJ+fqkXsZ0LEmeXi
S7eucUq/jM/QhyHUK6pkw/vhwb+p9+s1x8sg+/VRXjiHEvKOMIdv+3eQfSMm6EURafWbXfMQ54tb
vFxmEoDTCdg/bZ+/L79EuFlRKcg5wHsxB7uyl2sHePFiQSo6tpPFsuLj5nPJ8AgUPa7/GV2X9ZHX
y9fx1RYuE2dzMK1QSUicra8Sb6P2K3TNJzHgFH0Zf/3B2la2cpkxo2WgIWnAVsK/NLjRodpvnB+w
LTFBfUvzYuVYXnW2Z1/OXDigtEO8Qss5lo3XfFT26CF+Ln8yFYEMzFHHOGLOPbD+qfts7AyIENZu
3pXCz+v9XTijyMi1so1Z74S3bd/DFRIz2DuQ4Fbddr11smpv4V6yytQzhHXE2fGJB8aD9EB6y/hW
6PmMS759Ui8DzNeLW/iVJkULuqjxZcFsHDR0iGCD2Foz4KtR+V9eCnPhYJBkCUvFxxb1undw4b5U
k8LD9PwHs/biPr/xglzE6pE2pzDxikM6uvV7mK1NJLeYwxOTVYNrIqv3zTa4/OU+vQv3b2/qlUxB
7KqQmhUUPYzyvPbWbSurzSweaH0rplqRcEV+ZMeU47G/hyfzMKyOW4rvdLnef1tcAriMotdhFGdv
/RxilzRG35JieFju3l7Zkmnh70fiHzuL0GMuNhqz0jg2dSudYMPrvnX35qE4FXsTSBMMhltpZgTL
9lpPP6kO3Lz9vqXB2Hyav9FZPq0i1657v39+0MI9xH4ua/DSsvDN8AhjsXQcRPcqS5DZS6Xwh60H
+820uekG/35uyse6mg/FBrV7y2rXgKgCaPrWR1h4iqRWptZSK8PdhLC1dzbSdrmTbZC0hRVvHtEg
dOlPePmw1qC8Hh38swkLl5EbOelMxdevI1gWmh/znDlvf/hrScP5kVYXjiIq0V1LmdTBC04Ae0Mn
RURwr7mihpmOx/Tr6pO9tqiFu2gaDSmTgnet8bJ7/+OAw0At7TtMePfVrtg4/tNqonnVa0AtIDBN
Gu/K4nSr4ZTYhY/XgKednNtpn6MTQojvLLclCkJGeT/dFm72sP6qXinf4DLOTC/OsUoh2tyInKLy
5p3+WfLKh9A1XMiTd6JfD0vMPkIy92Ts8sfIRZX2Q7f2ia+v3oZhyOaHqOoiFgtVHx42IXst6hvl
l5KeSv0gh1sByOxP0CC6A3Q5j6EXuNn3t4/XVfel/mN6EZ7lSWw1lnjkczhg5+kQtY2brxm50jpj
jxkGFFRKBr55cYbNZkQzMueapEd4oKN75NYFMRXeApRX5yY/y4/TbUvK3R3+Bmb+z4wD4vtd+IYz
24vTbKRGO3ebl2qyuovA3KBwukNcAEYshWPmrsL/r27pmcHF10yGpk5t/eVrWvviSUFaPvC0o6Dn
6I7Frr9bL/1dIotEYnpmc/EZEaPTpc7GZuO1t8gHHMfd5CGGC+I1uIWe8FHZpX8w2XX14GqArAAU
of2xRPmUTZOgMkdvLNf76BTpiVeryjeahg+Z5KOAGFZPqoQg5Ntn9vorf2Z24XW1IJG01LBEGt67
8ZfZ3pu7+SZxotswcoJyq3/TVpHaV53imc3FES6skMBG9fFQuf4zU7W7fuiOb69LnMTLk/rPbi5O
qs/o8dhtMFFB4+2jjWgnd6XW3FVRu2JpbTGLIwqzJKlEbw88WYHTTY9tlbhvr+X6JfhnLYsDmfXK
nBc+JyNEF72sam/UT36pHN62cqURJs79P2YW8d40RVU3pTgWAePMv8CD62ZfhdPuoOEZHupqu97+
Xtk8azH1YpVdN+jQWLl1SZHLgvOu//L2slY2byn5Fk0WUjYdLgsR4yiLtylEoEIj5n9nRTjO88pG
0vRtELGO2fhh9vcjFNHF+OttGytHWoC7z2346D/USH2DDEiVYx9m6Dzk/U1rdBptp/jj28au+gXD
FrQnlCIvWdBsowxbacIvbGiApLsh2InpROld6xXQ/CZH1eme2w//VSQM8RRICM0GWL6sCnYQlOpJ
nUGxhWgaUbiM7pzpbbQdRaOn8NRtVWUtYrhW5jg3ufh2RVbXG2t6MUlVhTKH6Rjb8l7M0a2Gg+K/
tXRL57YW3zDRrDrSK2xFk/1DtZtDF883m6k51a38hGata/jSkxXKD0qS760UMXEzW5tevHaOBGBW
UKoxb7vM66LODs0O2iI3RsloEvSr5birw/fg2P6LWyFoJkDIAue/ICia5rGs+o1C0WEDI3E/aN8t
M75XWhSL3z6tVwA98guhxb8sLb6hstE2c9uS0U0nMQ4ef+5vBQJDZfA9fbA/jTeWKzLm+mlOYUyn
oB652hNYx29/UPoQ3/DiG5+tevGNtSZGN4RmDxUCqLU/FM6GMUljm72PD8phc1yL96+50PNNFn9/
5nqCvq4rW8VclhSHsGxuGm1eYZG5mjextYyO8I8AO762URGDSeagoia/t390TxVjidp7Ubfu3pGk
P69Vq66cUKYI4AlVJaRA5SXkUI/bFLmjxHBLpf9oz0jEJ/KnfIo8TQ12b5+cK88Dpph1ZsrEkvXl
ypjbIluiVO+mw7BNI4SDEVPfUHp42wzsfYtTQZuKJpWAcBO4qxftjmQYtSGaIfvRui5H9omBvcG/
zaPGz2/jMOmHR93f1QCZW2+zcTeAsaQccLMaRcWXeK7i6HYIZIRv6qw3zF1YIZhJn6ueEGV1pKHu
oKMyjC45JZKy8YFMNukGmVs9Y+oefYDEz9x4VEfU34qiHZ8lJMWy2z5LUOXZxMkcHpokNodPoVqa
NmpdZWEe2PRS/YCYaxMjpEvs4O/UIEgeSpD36HZDSRXezoHuf5r9Og8+xkCbUfXIzUB7lrV+iA++
poG4LXwlRMlWaq1uhxSETwXUaOZPlq80UejWZmNa0Hj34YTqw+TrJgStPiozOVzcdYdel6KWkjMG
I6NnaTpo6jEeEqv24DFUc8cw1D534z7Qa7eAoqE9tGoX+/sSSop9U0fNnripqTz6oIb8iRLhJt2m
QBufAP0opyhook+17Nv6trKqJt1KCUJGW+gIQ+WGP43gUpbNTT0+KlFRfdBRp0YnpBrV4WAj/xLe
IT8SZVs7iBsIq7vhezK3SeTMY9LZD3ClZZqn+WOuelE05MPOjrr81PqjDvGeuom+lEkukyGGo5Ih
sazrt9po1felr0ZfpyKYb4qk0D5GahUeQ70NjiliSdIumDfzaYrkCrU+Jf8066aNTneWa+O21ez+
OZe7eEBRPUIaL/IDG8XuCD20d0EdaeO+n+1cf6fOptJ9jXL+K46xqcz0Dkn1bN7DCzAOSMT0U/8x
y4Nebp3UyKL6h5SWofVz0Lv059z1eTwiXNGlw52pJXEVOeyqrD/oehR3KEclkp69q7NiQJlB1ev0
MA0ZEj52QsyPsl4+m4gxFVJ/QP4wUb2QG1ejN56ioBLCtQ47y4GTEUJwI6HrlTvyXKfFjTHKoe0U
k11an1VeLfmJgen6V9LF2nsNZb6vdZhK420hxyh9mMr40A8jotZA93vQP1Wgx3sqA2l+yPlynbkd
uj5u/4rnvFIfZQ09aEeudWvzIZOMJENSF+ru9n1dy0c9VELkVJs+UxkD4HjLDf26Ikk2H4dOjYN9
BJJrLFD/njgdtYzqlTvLelzeTaDV0O8ZTcSN/BKJrwdGkKPY0U2rb71cmo0eqeoKNh/Ga+R9r9rz
F/SqM93VN5PQ9Klz3962m41qeq1sbWKnzlGN2AUtWM1yCwdANbl2UOvJNm0C3/eipNNz6I0bvflo
tUiceGpl1uFz6pe5ceDhN+O7kRrb0RhVq/lsZloLPLGO4LHf5WE4TdupnYzpg510afCc0PIPPsib
EukNu4k35U7uh344BL2t+4FjSqP/vbcqi1komHxM6SEIgo15rJOgaz/rmVIyBJa1RQZUPJvGIvGa
zq5nJsoRwFFpCZQbW2620wQs2tyaJipObCLVuVIF+wE3/XAbdL2hBNWpUpVKQeKty9M02KWWEGtr
xqwsQXX6folU/P/RZt2OaLgarhFGiExUDAPDxrCJ42K7qeL5Tt5s6g8rTn0ZOSIhbUIYB4wWwSAT
uuDXz2KE5rmB2AOUBDsoaH9MnihzZS/jWZljPwnUpxh+Dj3BWhc9rFVHlpQ0zLKL/xkmT5cJVn7Z
Hygy/lAPjNBlGOixh7/or4msDZ5N6C8+BHfZrcoXRdTwXv6YHowb6cZfZxJZhh/L37BITsPRUIpK
5jdEEn68iquHmJmrpFLfV7G66xN4BOppZ9ntgxbhfIukvK2b+GiYLZI5SBd4ZZMHR3uiRT5m/Y0+
Brt8Mz9Xlvmw8dVD00S3c1d86Ub9u+bX75Ncu0MNa6/71g0dimAbhN27UFV3cjMgFaZ/tTtf9gZb
/jVPkQYdcnuyI/VdnjbvlJB5kwiphSk/Von6rm/0tVRCfPDz0I/NoGlukLeASJEUfbEZKBC1jPLE
IcUUC5Ss+Z3K603kiSQ6OaY1mTQyVVswT1BL/FqtDIog9y3ri+M4lX6EJ05Cd9y1t4KFvCL0HN6Z
+wKG11XCiisf/nytxiJ1L9XYiGMbax0SZlBzvOD39+NJUOZIkMquR9aXIRR9KBimCAkpe14UtudS
qcomY1hXlZiKlL/3m95JJxDszZoyxbIHIr4jSDhGpWSZAGMZFRJRMwSRjSQJ++hJP2R7eV+8J9KF
geNtF3LRJ8WSyVilSZALQaO5TMb6OAgnlIKY2rwL7gX9vu/mNzBIMVq6voEXcfxvayxLDDwr0pLa
fJSlLNaIBNzNwdgL0JTlljfjC9dx7G2Oq5OjV04kPOomw1hYsxg/e+0gx0zG1XNdX7Bh0YEewE6/
r9zkXbFbJ2+5cjxeGRN/f5YIzXYjo8FbRW4e3zZjv002+7aDsDRbA0asGVpkQ1270WrVzCO3V5vS
OIRpjCquQryx1YsmLm7/H2dXthw3jmV/paPe2UNwZ8RURwy33JRpbbZkvTBkWea+7/z6OUhVt5Ug
Q1D1W7tV9hVA4OIu554TNojXXc5BWb412EI6s0Eo0cTirelMIxnSFkfyzbWANfrwMtvZNVRyeWeS
TWBpzxfJAqUVxsQXpu8vN3LqTGhF4xnHs0IhohStBJUGWKPzMN1BuuUsbXlKYE8H5yvIDWhuxOzn
VM1SP2azAAYaJBr3BMOk8q26GXb9kV9xXEAx3jraAPOBtgANMpH+Nu+OSR1jsKxT0wB3e4LM0X23
IT+aG6phUrs9lBO0bXUPXflN9AXDP9z3cuUKoqGuS2DihgvDTArTnSMFyQwy5QFQfrLnVTcUhfYy
OOIVYLgOl5pvbWvBSgfmfBNA0MWUQdUGNbDpFV3seFXtQ0Qn417yAMTYDlsuEJ5njSlFNMoICpoO
1v6NGCCou7xMngaSYt78xIrnxBAT7gEGcwHLRK3w8juiaClkKsDTZ8KkxtIf/GsVaNr4tt3Er9zX
jp7By7cVJQ7AFClPBAI+tuuWyGPeh0iBbfUL8STb/0YpgquNsgMiPbUgcuVhPLu1gInnxBQLNoC3
mAJvBAVs0j9crjPNY6gvK0iV03YuHcS83/28+6EG0yZoDQ+xsFNF830lA6RgDC+y1m7LLDjExeyK
kG2rGwPQPq2HTgGgYnHhqX2/x665fdPsWqOGGkopcZCPLBEPjUvfhwYs4FsCWXUy9QgNaA2usaI9
ROE8SqPXHDiug37ky89iXPh8JuBSM8VIYhE+P74qd0lg0ViLPFVOhuliYxvvdaf2NJ4rXp6FS6PM
F9GNRKhMjI7CFUM585uyfxumrkHpUbsUPSk54ysfHbMoydPXWwUjBMIFTTYktkNYq02gdsjaHe2o
7OvrBlW4xO73tA4nOsr2E6ixlTjowiJzoUvke76k0ZfO668oiguROqa2/yu3iLVRzwgCRmRU7JtT
QUbebFLsqbRR9hIkIABycodrzaJUiNOPindw1laGxAkal0iRKGv15a2aJH1UBSWlEV516jYJIjwQ
Yx8/gWxcOkWaJBJUv6DmDmw34/CDICrqIM4itNUm1/iW7E23uDJBwi3ii/G8xcoZgaMH6zLISsEU
tBjwVDCv0saj8kal2TvGPnHTO2NHyUq6n4mz5wYLy+Vh7B3UxJRp11jmoIGSCvOQRsgsn4w9zQH8
azqmA4WUWz5Qit6sy+sOYzLyKrDEE/DoMF+tT0RBHJuE+vx2Jx+QBoIJmW9m0QpFjKBiRlZBSA4N
C5ktQE8h0eUWSH2Qkhan+kt/DQZAW7Emr3YbwA7KBKS9vKL3ArpMjaJHgtY/5hnAh8osbmoKEIzX
qmlPezwxewhO2t0xRlzSgkasfZ52tZ1vuG/2SlwJqwqSKjCMqOgIXV4EUrQm7IY+aIKjbQ24TmIL
R/CBH9MNL25eQFfeVvjbFuNOcnmokpzaqn5BTh5zKYddD0UzrweZjvYIPZLSukq3+Q3GEB44D8Xy
vtPN/W2a2dwkaiB03cM0JWgDYOYu2lAW7YTPhrx2IRRQE+FGwFMjybrc0BLOG2wtpmn3jyPQV2/R
7OApAKt8wrusfr7f1liyp9EMUrFGKxWHpt5BDcxJjuYRylh2+PdRiufP984W48nSxhghWwdbg51j
FzPUG61yO/6itEOJ0x30vzsufjYoIw3BHcTxZIdulDrXhSCAwdYxbqgihHqAGjeqKBiL+AyR/GIm
BQbpRBG8tIl0dcHrI8kpJOPFFIELzJWef908zvazhE6wcP/xgVzxZHgUcOWwOhorMaekl1sIbVZT
gJcVI2h4f+gJ+cTkC71SFx7TpGN30L5D7I//yUaPEunEalRm80zbF36nYkOtBdg3Iob2LGPGg7ov
E5yzRQBJKPP/ctovMtuqSydi2jR7pKITKA1uANhC2tFuTID+Pt7Ipa9m7DEhoG6WU51lInz1rgOT
A3HMQwq+Vh3pHB0GkxNL3HJ99SJFZowyny+e4DPHGIuMd70jApVGBRsMkG2am3zfHeQdZ5ELp3Jp
jy22oayaK8GIRVKUVnXC0UTi0brliVaWeVE19YWLM2OC7wsvOugC2SqRBG6nvEtwZoawtkJyq4Bm
rBFvOUta20KMoeLJAbyEsuJd+slMyZVeaXpYMSFzKd8qwf2ceFMUg9KssuVCO5AI4W2qbMsSSM5U
xyQ5j/5vGS5hX9//EszhGatwHINuMMEdnYM7urqpbAUhzM/51DnhtrpLFG6/fulkYBNtbVwP5JE0
g71ceDEmQqeFnYkgBrV6tNJceG/kyPIr2KJdzi7TBbDfUoeiDeWwMiA3xrx7xtAQoxsz6kIHN0It
uoX/PAItCsl15A3gSj0EP2nGPGVW+sgxvnicoJ4KZSrUGnVQ8aOUdLlSkhe6ohWz/hZb3IUYHqAB
W//1Ew8h6+hkcPnIGFOgpCYUpkBv0LuyDgh+xqpUU/1caiS9hbfQo8FTBdRzsyNQm+Dy37J54JtJ
A2QDCuqbCLkvTfaRUhZVHcwQX0SSC01sqbd8HyoEmWh3ITftZH0Aa465MG2d6jmk7im3SLtL8TiB
vasAsMSwctBI8mkI2a/H2mPuhjbLZAaxiOaEu+iZeP29Klqmb89oum2AKbDR0nIy0WowC/A1fg63
n5pBW/msOLiQdlGgViMthDwUvRPlSEtABbWNnqdvFOos2JHtfxGeqHIdeK849ZaFS8CyLywyXzXP
xxIaC6HulC8aOhu9bT7QCFVusNEYLQIZCAgHcov7pKyvFCpjOioayKYYu5GUyxU0EqFsijlq0/8K
kS+nB4mEug8LV2rdHiN+3MXSf/S9e3hb7G+jTM08LQS57ymtQ341XlFGsT70hMYSCvCdA+YMektf
dGvBiniEd6xCC1wf3ebflpnTNRaxlJuAJwCxRV/Q1MHRCqCxiTa8ZbqUyMK8mcDtUNrCPQmcsXU+
dk4rl5cyaIDbDLosGBVgthtYHFkLanxmv9ftyZgOZqFvWq20QbT4xSc8DO+i7HxeL2qIeE7BJAjH
eOks1AQQkBG0JCgDiP1zqYRA7Tz3vdUbW2gWuDQANB6T6VDK3wXAE7Lwma6eTxW0dr5NkARjNALZ
kA6p2ctfJMtjomNYlRKHDC5BFZP80Atcqjc+N4IZ7MxSOI/92uphFKA4aPHQxijjuxDGK6VPORcU
iKUov8AxP7nFreLGTitaLxBtApVcdiXUVvZde+ADyhZvLnb/wj5z2kDbB0F2PdARboOXCYNeNaaY
ICriH6atlnOO1qI0jdcH7QVaWlqlRDDGuffVMpnPbTY0UDz1tnYNi1KV8Bsai4PMGGMevkQFhL9R
sTTVvKmglzodMxkiYrKnSSUvDGVjNrowBEzgDkGHG9rTzKWZAY4JZsoFWGMgkVY9IXO5LQ+tq3iZ
J39CCXfx5jEGGf+kqnNYKHI4n50ixPnc5Eh5Ot5SCcJb3tpWAqJHO/jgwVwowmqhKpZhdbY22RLG
wyAlcoMILTLAzucEe3FH9sKe5LoltZaYWR97pMXgyXl335mnL8S7EAa0JDnxIdmHxYq26NLKgQT2
O7fdE91qnOhatTP0TYWfc+5xTK99WHRoofoCB4Xsl7mfcpHHQaHDG79RONPJchRIIPxLP6zp/O2W
H13qe3vMfSyLsSpkOdYxxCQi5AaBruL4d8SukdDURy6qnIbUF88czCHVgMcDcflSLX1MGwBKE/D9
yb7yrdAA2dMPUgWWJC28ymXNDkxjayipJ+n5jd5nGwnTCF0CVFJwksbSKvrpzgdsmOSqV/RcdC1b
m6KbAQCPhi4W9OPBFH753VupRstVAgkQTe7Us0xj531GpnERYlwaYkWtdb3wlVmAoVCOvWHK3arc
fnyQ1jYaOw3UBAopAGkw5ygtEz9SRDijYvqSTpKbjSdDCWyFCDY0pewI8WIbmRyjyyftvK7fVpnT
VODTwQPiLU9wZb8BinIzaWiOhKCz3YVbxP768yems9d387dV5rPFk+QLZixPuDMocwyb6YkWAWil
vejt5jpMIVjFC9g4Ntk6wNC0LTiG6FHRgDDLb2RSuB9/wWVgdrmZbIM61Zs4JhmWNXrgmTUdAg7p
8ahLrji4/nV6oKR4YBi7k/IbP7tphE8AfRal8Lcb8Z+t1Zg3rRBNAeLcOEbtS+0ZkASfFIs0No0L
Das+AcQf2JCIqSxuOXzNERp09gQoC+BxWCLmuQnLIVaxwbQg0H+ZMX6SYByE/PocjRsrMEwTVUD4
fttjfP4wVObsd2RyEhBipuH8hMrLo5+qbgRWXbUvrNx/SOcJfHnXs/KgFN/LwPDK6VteAweJCLFP
vN4srRJNaCWB2ggprWhMt504u6XIO32L2h772zLvP6ljQ9Ho2dCT0g4l7End3dYD5Ay0cTfIpevr
7S0G7hB7Aph3BcoLFI8iXoZGr/OlN5cxwo+nivaZEcrSb/junQyyypCyFLN9k0Iq3QuGstWvx7Cr
wuukDNMUjB5TKXyVtbosr/KkKFuvqhLyVPQmaY8dyvbmoVMxquzCWwGxnA+SkFulDwCxrbdtbWzy
Kcnq41xJ0ITnXK9FVo0GD86WCJlSGc0B9nr50ANqVRoJZ+hN72g9dvhOybeTnxKf5GcZ0MigyDIg
GYKe2RI7YBaJkI2CTsne5kfQDQeNJWmgYSxs/F8u+CPAxCjWDqUMDJyU952WzurCOvvcGIHi91mB
pb5p1GR45RFWXDVXdLQK1GAu951fvqSXFpncZuqEJqwTWIx31SnZtwcNuhfDTuSqSS0TCtqnQ7WJ
zpijH8+mcyWg+ebcAG5MxW2p+luG/uCM+AUIKc7zdsYAsuddh2YLlURRKPzr8rzrZZyH0gB+ySS1
utQyc0vakyvKapkcx+3whNF2Wz/6V6APREEvRqWg3Dx3O9Ezb4RN7ALtx2nMrH3Y978Q457VIAas
WwJLNPraTlo8YpCH9wot/TDd399rZu64kPjmNFITSmmjDEMLBLR8CDXh4mp0wdcFaAfnZtLf+qNt
ZlxxK4Q9AhqYPIff3yqKJvGdxsGkPfjeuJ91xZliiUjBUYGAICNhn5opC1oRQBKNJlNoAhGYi47j
nqbCVMaBV9VfhmaX5pjlkWoY5qAD/6C498EH0W5px0k58CBn66f13bKYN0Ju8XKNGezQivOo2H5w
L8memB6E5LYNTgVyYGJB/uZINUwqc9tBpUu+1QdXh4AqxkGg7vcLdAK5leXWeOQLuS4aRphfg1Ir
QXvjPP8oM0fLFFMx63P8gtWvTLO0yjY9SKU5yc635OdMQs/oUwKKa74YrhiDrQA7ojPGhIvFqGvt
UMNs41aZI+K9tkfMGj28lDUcB5IMp31tMUAFCQbeoMBKgAxROhxe6LSZwFmyeXvhg2gv7PAO0FAV
GjIuGgDIKQG5BydTa7evAIxwe1YsTJbuM9SXwWwOYXhDYsEaZJZLgCxAfQKtvZsAIDnIZYde3FrT
dXKlb4RNuaeCBVyS8bUX9r1dpmaABCfJOg12a4d4xjdKLEiPugoyeW5AtGIL9IUKQKuAb6NEzeQ7
XWHWejmGGkRJaEEEvA3H5NzMaY9/G2mD/QSMCAJz4DPHN1SYZ0ANKhCplrBlHKkqJaq1OyjwnC/x
J/opKw4Ywu2Y6kPMB9kwlipHyTEPCggffby1zewk7hSDEuhcFi68LpOdT9hceVcubDJfDs24OZmy
s83eoSpZheEOsWzRYEUBhjRKiWWCrYfn+VfChgu7zFdsU8DccmkYMDtUIu8pkWqMSdvYqlS4ghk5
qaF7U608hp32rdaynmd/5eW5sM/kr5Xaz1oUY93JNxFVJ1qHT8DNpnjlzSdq/iv3UoWMh4lCA8ZU
NBagEuRFkoF9fETl3dh0t+aPGKBgp7nxdxhdxGgiBGEQn2Uld/p9JW4HCk4D5hodUBRjmJeB6FVb
lkYPJBpmVucIZK15/yRXJHeTOZIchfg7XatvPn7WV1eLkjPs4sRCXOcyeAIiPydTjdUKg+BkRLTK
+YgJWUtIePEu/fWZ+EE131liHljBnJoYE4Q4RXq8j6LUTvzBFrSOc1roP/ORGXYXi9qIohhmVGF4
mPr0qY7a0v5409bC24u1MDex1NWq8ieIzVA6dzpKFOzzrejJKGnwSIV428ZcvjFq/SAo8IHUZi9g
4FZIHpTm7uP1rOyZBhlZ1NbgzWh56vIQpCWORhnBhoQJ6zrGIBbEfT82sRbOgTsF2D0CPLqGrtKl
jdjXa92PzrRBk9v/hJbtuVpRnmQXh45b01zZNrTUwQAFBAUFULBLKiK5nYCKd/LhhMlngL1RgO+9
jxe1tm+UEIaYUDrDoBKzptksc2ESwUsnmeNOLPwf6FLy3tCVCwp5od82GOenhUmAlA0kEfFoHJP2
Zw3RYZ0cy5JwFrO2Y+8NMQFYFooNhu7Be5Ghm1kivZ/7vRpEnHOwumVAU6KJAPICtJ0uj0He+oop
NSAUCML7InrqAXD8+JusdJeAWkaAA+5kQCoQUl5akFDMFnoBr7F2nD0dwjXKLtrNkNnNkMRz30Z6
jhh3c2GN8QRKBbJLo4O1oXjB+HnVfR8h7TDom1m9M5XaCRRwqsV3ZfLCWSZ1zB8ZXpy9PqglE4aj
X6M3QnKWBnJNjIgnv6Ukdrz4aiU/ulgocw6Lqm+Lpo3APINyZ54HWzUd3GGqjkPVuWEeyfac6xAm
6qJHzkpXnn8NDVnMx0HSkLJEXH5QKEODCQAEAGgXyoGr7SkHjeYQH9Iqn9ETXPVU7+3R3+dd/Uwy
IyUN9aFHNjACoapuoW73nWq5mxtg7UUutGHl3b9YH/3S7+wlIyjqxR6uSquuE0gZWmYkPfkdNC2N
/E40b6AC8JOzpWu38P0S6c/fmYxKXxFyQVKRWauPkgv49m0UQHsEsxJuvVFjC4OBfE3KtSP73ipz
M5O8DfOpwYc8c6mFmxrqOB7VhmwcNd90s5fyQbm8w8PczyHulMKH6vW5s00pmnIQh/peAR3o0jYd
M+Qyxq1+Tg0Nc4PqDGssKhfiemUUjW3t1OEzHfIhpmLLWW5PKQJ2PYWeQWkleu+EerZPlJdCvKuN
0qrVB104dv2rUM1gzJAczhdf2XvIHGCKFuk1GIdYvyt2MZjEZEgSnxXFbPnBhC4eEuvZxWQrIH32
eM2xuLLz7y2ygm4YaASxRQ5JAGmTnWS0h/2tYcGcJWI64L8ILi+MsT5iqjEJZ2J5WYeytflrqkHv
0fvWx2taeSLR5JUAfIbaHzBXzONFhoEMeR6pTiPUO5JVziiOg10LvmD/N4YAhVEpH87iDcuqEZwU
7dA6gv6jTUvL6BSv7XgufcUL6OjkYIZDhXADmquXXiDVhUzIZXwhoQBrDVgsCI9La+0xpuRWCCrR
kMD8EmsCsu/guYYMhbSpr1QUkmpAtgrozyaOueNCAFcSVRqIYboOsFkkcMwpQBIptkndoFfexDtF
ynY12i6gKJnVr4gHLa3DLH4kS5Yw/m2WNFQfLkwzjwaoPeKsBVckWMMcaa+4FLKk1XiiJFBBcxe6
crcurDHbqodVrUohrFGxS9kpNirmtJzeRX1w3ypcPMJKG+5ydcx7Ic/J6M9K0Dr941xYUWMFYJaY
HBn0ppirdGWEVzejiyuHi606cKv7QnJoS/C/q4JcrJ15RSQft5Nk+MjKpt7JTuwVkMXBL5H8pOrO
4UbblP3u4+u40nC9XD/zikwNYmKRrj/dhYVFZx8CDAsrEOfrrjoPfUZUBFL+MPQyuER1EPwHaFIh
l1nMyqh1EkdSkdNDdQW1ci+lnNv1VevSV5rbHVq6gwtrLBwZtuYSHSm6sUay1QhgtARZWuuKQNNC
rxwBNL/cTMPUyzD2TFhBZXfBaLagTivzqhymRJQdA1Q7vapbUE/GyPDTIP6IA14kufTfMKZCih1e
daXCYpRg5FDCkYpii3a0nUYMVyU2ZGSInW5BqMQf3FxQPstn8RZMyqGlCUfIVtOjxKiqmEAkmUpp
BofEdGRjr1RWJD2izh/t64O86V0f5e183ycbebo3cZSm4ycUZZZOg+rI/P5VmEscy0YPURn8KrjG
Tvo9y84NHNClumjsSltuX27pjVFCg+fH+RUpYwJzUSuzqmZwTcv00mRefB2hDae6I9TYA8CU6fVB
C07axLmTgKgk3b5BCHj588oThK9tgjmBjofjMjGPAsiYKlXL8Ws0rpp6VMrCQNcKaCba1uUf6DV7
OMeA/9H2CVgkGV9R+PWsFB3syXedC7ANhpfmm/PYM4QkuICMpYvQL6wxaWCfd02YNbCWZa6C1Cig
ijkBmBokAE+4jZLlEbq0RmPfd3lDOIm1P4BZDi5CgSBStFdUWz1SyAv4tB9aweL43WUsjYxPkc6I
Q+AZ2AhFihspKDDyiv7BAKoNqkJSOUOPIbfJAyLWU21xq93S84wxA47tpTu8tM1cF8Q0ueLHIAYM
dxQInHuA4mo7isUVneout1WuBvJKH4qaxPguOkIUlsAcVTDtjZqZY7lZCgBw7ugvlGwakzBWpIJ6
I3E+0dZdX+Zvm/STv/ukXVl1vl5pGXwiQbkE4AfN1k+dB7UQu4PeFEjLk4ePt/bc/b90+pfrZMIX
IzP0zpSxzhYtKKQGriE/yM68Pcu8zHZynbuCIw+WjGNVY57YMTZgR/z4l1h50y9/Ceb7CiUKxAHG
As+euTihsr+doXYXesGG8lAJAIIgfOGCaNcu7PtvzHrFSIyiJlLR4tzDFwGGZ7rqxreQFm25EiXr
1+f3t2Vc0Vwl0tgoOv22mDVU3da3CLq4V8WNsdNdESBKpcUg+ngCM2UCiXTODq+ah64e1EJwnhcN
DTMs9Dilt5d+5hA6gklxRbpXfGX8Knh2JCvzhofiQToakPkOeay3K1A9fOF39pnlAxYCuW4A/XGD
Swzkll78BUG5HX+hUgD6BlVOqMLUJ9xwl7v1K54SQwxwzeB3Qv7DlrtJOYhzZgg01OhAbNBY5EDF
zLIdhdvwErmVfgQS0nfWGL+ciYEJlVU5OV9iSr3i77Qrc5OCJIsHblkpjxmAnmAyRaXsRyrrk1Ow
RKKaoCnO4KP+ve07Qa2sgmhxsB2SenioZC1280w4tFIIR4JZ/Q6sZbaWRhqAghCy2qJKkXOqDYvI
Dr1YVAgx20bpDxbzwk02kgxsRoZTqQUimlTGuH7Wg/q1Hn2e4zizrl+4LwnjR1AilDH/KWJsmHHT
UatHcRYbyJtFo9hiIEDz2t7QtgS8jD9BzDDc5oE8vmgzMSuvC+oiBq9n3YF3s1aNyEr1ITxEUxht
QIernnSFdlb9SD+IYWnuVblVT9mgy19TpZiO0L5RcU/iVN8JatDck7QVMPaZSTrAhEZ2nWe+8l2v
m+AhHSrttvTLMbLUKu9dYdRCGG5H47YH6tithjn+Ukxz9k0PTdmO5dK4mcxJv2uLqUDRcUrq1wFs
rEC9yWVySv2s2sljpW4TjZCXppPl/WAEmH4JAVvA2wB6yi3JIBRkT1oxXEd+aN5mqeEXYOXVs03T
Tw14PSVjuo61qb8XopZ4WhvOV3JtqEdIbyabLiqaACM+Eig6DdB6fwW7pXnvBxVA5dqsIglBruf2
ZhtfTfWsfy3kPvuOEYTUBXi+B9mvKKebggzGQYua4lR0kwjrijheC+imum0nG9+NUkxfgzjubscw
870cDPEbYAVGNwb/rdvItbBTelU9YY4iuOvJNJ98I5pOfVAkt4qZjbeRNkKShujZVwPUcPdjEAsA
2xrzfYSax07FuX8xhp5y1hohzvrUnPouCyHjUoldboWtD66Psa6++KIYH2IyQFDW9IP4sRsD/V4o
fdSUUzk5JcDR7YxG165kUxqvW8AmUkeuoHU0FVp6S2ZDt4ugma7Lugh/ypEObrpBarZAyFZOF0vV
0SzCZquDlfgkJqR2Y30Cy9vQKnlmxW2iXGlyJFxjmE24q2qD5HbSSNFRSctqj7gZQGbJCHdZI4ab
aoqSXRM0/lYiRXwM4rq9M6cWwDo1AquoFShJs5uylDiYYZNPhhb4bqNkxCHR3D8OmdwCtRT4uxDU
Ljs/rbJ9WZnjzahjv8fwGgt1AXfqwjt85rreBNmY3QVholpxEZS9LWDOcXK1tterBDCcKu/wdtVa
4QVCmb8MYpgDf1BVItTo8kEJ92IxBuEXIw6G2Zt8lKGs2Cw4kL5laIY7j9ksVVfBaIoDzMTZEl5s
HSw1GoZZwcKme7FX/6gPnQdgMXB+GMPjywWdE27Wz7y3yXj1QDCzqalgk+aO/p5stV3rhluJKziy
zFmY1TGFzTEfpxayKm+W0p/FE6XEMazkJwYMjzwIHN0qZllg/gChClqzKMqyaCtMhiklOIN1J4qI
1ybE1bvAMlIDmtmRrZcpLwxZvg2ALGMGGWNLlI12AegA2WoS5b1OsZJz7cwOsdQflD/pJQa9F/yA
FQcQieM9yovAGnRGIlWsVWTMUZLzO/ousMbF6ojqY5nNJNkkfsx83kQUjV8WG/nOAhPBgtFC6BIF
FuLkq0GeWw10wb4CtMjfVvVDiRhrQdmNMkLhGWVevC6tZNAZT3QeCfOJwDsUdonCheYVX/7+tmEo
HvAtVKTx+i1gXPGsB2ie9IYjzsEjKYHDjKcbTmC6CM4ocgv1NAnQLaD92DwLUyH5rIFCF2ls86xu
xy1qeB64MFwqjcwrQCyPOyIzSmkIQhPIFrEUpvkkTUoFqkVH8MPoa0fCH7XWyKdeG8eredYGt9d8
Lox+bYWI+zEpjfI+7hqTYaE/MYvSUBqOioIsiExpxKt86ZxmB0aMDZfIdJHU0PBLUtHT19FfWpwP
cDZUhS/iozXDU2blZrKD63IFdC66GmTrP1tJvsqM3uWNSS/vGOwC3gGUBypsIGi6TF4FKQ2JEhs4
LJpsa/EtBFsszllZeg9qgrbMgE01FxMvdSKRoO9Uw/Gf8t7CisSv4xYI+m8FnDHEgK7JUXzgpU5r
ZwYVJMAZKVcyBg4v16VXUZBpxWg4HdE2lVJtujCyjLay4d08oyhdziLpcbj0JFikCWAOrgSG01js
ZNWnY0wHn4GdlD20K7f+LrHVTXqiWOvc5uYQS89F7aGWRMmEloXtWk7TRhMGegExdiFudLBdCVay
13BEUJwDdYHsJF5wxyuX0X1brvM/dtkSN8GAX1an1GOimv43aIXWrt+79bEZwjQYUzNpWF+4Mzam
N25VEB9S5DolheA5mJXXG4LrQLqAAgpHFZ2oy9NCejGf+1B74/ZQ7GGDQTvk98XO2Oav3Lu+dlbA
RYhMSwdJ66KibSpTCa4PAe+a2wMeQbl9zipYHqUiBDUZh8Bo7Yrj1qEkhr41ivfM4gqxqFWh18Fw
IZ5y+blvuLRrizo1zjzlX0bpDY81oOeX2xfkMkagkLngUOTX3YZSBxlWds0HI6y5kneGFvqtJoYT
kz6BU87bgzTI95JYTFZS9PcfX+dVO/StRt0U7I0seRbaKb7Uq4HhBOWvMQfTizhDQYR37FatYMvg
WjEyDJKIy22L9ZzUpDYxWC+HVjuc0hIaqBmHK3XNEeKj/NsIe2HFYJpkOfd1R8+1ByGLXZQ5XqZJ
8ppmdMNw+/HGrZ2199aYMEdJNLmJB1grKmjL9BjOyInzsYmVBYGnWsZjCZJqNPaYmpQUNaKWh7Xh
JIWYY5gBnn6jl91sNc3k3wxBM2xMrQ/sj62uLAxwBQQZoP3FvWWhxRnESMQkhYdISIc3DMVG9cvH
FtacEGgP8BBjtgW4PlZ+rSlJK/Y6npD8ZXxBkAjuisQuU2jHAmnDDa5Xt/GdNbrgd8F1FpZGGSEp
R+EEE0gkOcVa486ReAr7wmli3jFcNsBBRIcCE+JFDLVpC56oGcooQatg3Fe1Zk/ZpNeaS5s76mH2
ZgcKO1BxNb5Hm8bTN9nP1K2u2xt+mW/lxuG3AJmohOuGqipz40AjpWtDXYNvIOy8MIxdU0g8oj58
/CUXVVssFSMpwEpQr7hwuN2A2h8k10wnAK3DBJFcBfojQbOFzKYlGg+iVHAO5+qyKOEXEKHQyWJn
BTuUiaEUIxhOGE9XieB/9SUkoMHIqdut3QEQihFEHIDvLJDu86SoZeFXppPK043UmT/HOVI40eKa
DYwRIRKmmlkLAIrc9bLmj8RwUl+yKigBGtrTx19n7eC/t0Ajj3cHP6zjibSgR3KyQJqtTBhv81rz
SK1tSIVyz4S2BmdNZ8AaEzRJGEygEipImhZnP2zGskB1AM/W3exFB7KdXMXuKqv88QJsgNMfk5dP
UZatLRUqFnQSGNkaGNoul9pkmjF182xgUMnAiE1j5/fSV+jqQicBuXvrSiAtAPHInksKx0an6DhK
4DeBfg9R0IZbBARpXCBvB1da76H05BFM94BrakspE2d7dEEKB2pi8jcr2IxRNjgY6l6RYwFGO4B4
UckEPjB2JpFzudkA+M0KBUgBII32PLOnhjzOcVkENAD2N92m31IEC6gCNh+f0kXpCnbo3C+6H2h/
gCqA8c/Eb3SxGkQdXS6KIvGBNaQzStLhr3LB/1yILjf/+l/8+aUAVWUUhC3zx38do5e6aIpf7f/S
v/af/+zyL/3rS/ma37X162t7fC7Z//LiL+Lf/8u+89w+X/zBzduonW6613q6fW26tD0bCV4L+l9+
9of/eD3/K/dT+frnHy9Fl7f0XwPRdf7HXz/a/fzzD/jed5tO//2/fnh6zvD37p67n9E//q9+/hE9
L/7a63PT/vmHqv4TNETQNgAbOqUvpg2y4ZX+RFb+Cf9EZWKoCjjR6U/yom5D/Ej6J1UWBCki9MVA
HkDHqZuioz8i2j/hOXEf4EHpqKT8x79Xf/3mL94+DHbjrz//I++y6yLK2+bPP9AkYLIkCjvE8Bwy
FnRSztnL5QUPJj1IG6IIVjDXGAtMQOegi41nJhImL8W2sDvUyvV6lCwy40+a1NyQMbiTKwAN5Go3
ivWDlBLMTlJ1sqqvPIiFqRszUA6Cbj50OnwUGIN2UeVXdp5Nr2MMnv95dMb0CzokmO8c08CqtPow
JFVlhV1wDFpQFZIsu0Fl6msWmRsphW5cD2RO1NqjSiLH0YIUo0vPQR+5qPllTpklo1M26knSopei
HypXrQCQI/UXdZIMyxChE+3rkq21X30hHy3QerrQ+UMINmlXFel2itpvQb7cbBuo4T1o4+0EtTBH
jvzaxhd9IUkbb8hMnFbxQQad50e/HX4JednvK1159CO/2ypdeRC16XuLmtlVHfYbvwUFt4HGL0jc
ciuVKg9T8oZXPfVRIAKwak8FbfNLSgZVPLmwBrU4dMXLPEHlo+hHO6ykyZoz7dSp9cbIHktRwY0o
H1W1MHd1DHY2CPRheH6oT6aCan5Tla44di953KOI3+5mzVZntJNK4bXu+qtWKq4Q+IoWZVeyNVHz
7brsNm0PpbyE6qULAFUMTWL5hrgZ9GCCKs0rNMglS/MrDPyB7MSZonmfxdIBM8mJFu8CmarXiR1A
q3rpkAStLhN0PU6sj4nVSc9j21sClIZF5T6KNNHemoOU24pAbqJyus8702tn46prxdSBfHhshVV7
0tPxyfLGrEWJWImeHMwEQwlkmBunD0ww9DTC1/gn5nFOulk8TvmLWrbHIYUYl1yXDkQjcApRDirr
wLZ6dMBKbeisGZouUJ4gMliyrntRT6xoa0S6hcqnfK2r6dfQHyz1OJcu2oLXnVgCWDlj4tCbpfyx
DOTDSJRN3MxPJbIgS9Pim7QlsZ02OEUtBqSjguw9EpEfZThsxFkHitcfjg1EKxTVTCyIEhATc4tZ
GwPQD0oyyPlBCu7ghzVYhyPRGmVlctQy0+Dc/M0sTJmdSSkeulIdLbFNY4gEZc9tFj8asql7GPzY
pChOuY2kfw1HwYSi4CCD0b4A726g7SbUKWyZ3CjaPEGgUdukCYY2qv8n67qWZNW15BcRgTevUN52
td3dL4re5giEkwMJvn6y6D23z9x5IQoQgqIotJQrV+Z71pO3EJmoLTS2ionWMp9kXF6Geec047bt
IX2sIHTlDcExGU24GjWBagppaIGSj5KPQJz78rl1y6OMk3bTSo9tB9s8B8h55Y3oCvhW56PUao8E
sZcDFOVrEcmPWvgjcgqTOfXtAO3G7r0EhBfBM5WbHtUj3RW0R7VlEaguyg1/9ln2U4XhG6iQ9Tps
+aee59UY/IKP4t7W4T8BoT+Tct1OYEaORwHuHjjTk+5AB+peiKjWSAA+15XI7ZC3XOdwG4BWb3ec
/Llfk95/j+vqNxxGg1wJ3Aka9c+NByUAkW4qVAJkgPBFym5p7wU/fKXFeiK/uxaT7Jb1nzABmvdu
k9LcCxUCr9lOxWQmaEK6b0pvXMZ+DTH5LeFHHUXlyyCao6R1fOKt3IEu7a0SDYfdDs+pD2d52L47
F7iD6E0aOX/8pH5xJJsfQrddp7IuH6fOPiRc/UFJmHlqaPhhZgcWsBH7QWHWOWrzG1JZGYpFfFz6
LNcVi2SRoUoIFqCGrxoLhYghaVBd3h9aPox7UQYrAPp/mEAy259Ku6oJlISG8n0UCn/1nkHLAkk9
Vg3FwPp4N3kvJIKJC+wTVkwmYKxM2Zsg8GiNop1nm70fZ0+G6QcoDV5WbvbuT2ZXZ1y83w27V9LR
SYEc4o6Qeszl6LXnsNq0tdtvx6h2IQLUZCdPZz8m/I9Z/MCy7EN3AgU+iasLZnmaR/XgHrzhGncp
LaZBRntjqMlZGOXhjE5DU2cQhAwoHvwhL6HuuGkCicI2cLaYnLZ1Oau81fDnZOWr47vrvifTZhWm
zuNshbyYqNmJmG7COp8iTBmiKYT8eNJWG5cce5clG5l4zrof7gOKfVYKEgG6Q7ZKS7qlWQf/isk5
utuod/U+FFm3cqXfrJpMkGOj1LbBmzqh6tFRM3sPqwH1EdxAN6JrUH8yN2oD12BAsIfyt9G5T2x2
aKQQa8scHypKMWQoTf+aJnACdF37MVGn3ExZr06xquQR/68tcwgr2igkGCWshN4R+S3wjzqZSMh8
VaftE2ZB5Gj6al63XjTlgVMeHM39rebnEaDUIawIhiwZ5W4jHOiYUoiXZGzIXaqO2k3FJhohBkFo
b05m7tMNm+kfhrKL04xxBmTLFDdi9lGxhMTRQ6qbF3fm5rCs2RLOtv7Yn1WLgW5Omd3H7oCAocrU
4V5Rnus29m4WqikTnZxdVPEexHXbH5ZPc4cUfL6sU5eIuejbKdsxz8ubNB6hseVl8jC0yvz9SFys
LxvTFDd5MHVSn/FGvTDP9vsmxSAhosF5dfFzrsNuDLZBmTqvom4xONSJOkX3VZ06e974/JFmpf+s
JH7AUf1O6Mh3gfbNaXS5PU0+Cpvy73WYKoLBNRlUA5YUu10Zdatl97JO7xt9HsQ72ahTn7wLWNge
l56W/f/Vctm2LDw1PLUywJcJCC+WA77bLi26jNVDvnzsZ7CqRq8+tL7ZUL9Nd3AJUUeoA6kjpv3q
+L26fFq2LXuX1WXRZ80lgBDstq3ngvnQnIH8VIuoonQJTFt6Di3w3g9PFZurMffn5pjSutuXkwpP
jeOEp+VTW0ZH5YDEsLQ19wO+PmU8XUvqggJssqMPYfxfJcmgXJzw8nHUo79P5DhtEBt1byBFnvQc
t7/iDLqrqerqRzX0cc4aaguMefOm66f2LbPqFN47ElOrcowa7DEKiPfVUeyO/I3E9KujdMLbPTUT
fYwHCkoJT5siUB9pOofkGZVF0aERTVyQOUgOsHnufuB/l4fgl7yKCWNlqIHdLdtL1LCsp96Fg+a9
WSCcW9DR8BZLG98EtbdlM5Wm2s1V662rdu5+OBoRUduu4NQaPfJakXOk8GhKVj0NIiifWkc3hQ1G
TAbv27p7iwQtlp3LwtZTgxd0AKr4/QCXlOQcd+5Xi+WgpY/w3sIXD1EsT0EIlRqP9Ih0P+lU9n88
qWwuvap5UoniW9cdIWqgg/5Kp9ophqoZP6ZoQpRA+Z+6m168jRi58+oQvJWctAtONuLNqXVCby0y
t32lNv6I741HDPgjJiKfEym9InMUfZj77kKSBKM+Zqlb1TrtYzhkce6GIjg4jtdtYv+wnIkJV+ZJ
i5LdaFTZBjGDxnsg9S6IdEDMt437HuKVkTDb/8EgcFN1Fr+5xCUr6Y3yLDN3OiLcLjdgvOiXTFb/
LE2zFOIgouc/5wwBjJwa74FYF4LGtdPt6lrOt1YgvG14pp6HTp0dIm3OeDsf4RgO0fChMkUFNHhf
MhfRReKAhayVu132OhYl7ayq6Ca9N26nAJzsgEyrZS+4yy5cXAe8TO/HWk+FRyvxBABpb18MtEUv
KMZ/X3ZqzBAfqNceliNhoj0+YcTKl7VlIdOXabLkaWk9D8NuTDJ2W3oCy+O1jRFoL/vEyCDWQ6r6
tBzHTINZ2+yACXS/iCrx4EvMpnL3dRFiCNcoxpCbpXFTKVCBeuRyl9VEps1+aDL8lvcrjlnVH10S
eF+XBUKHPXMmf+OfigrdJBig1gYIGHQr2p1I5rdfC9QntKd2HEXeWxn/u01Ulwn41PfmX0c6/Y1J
ro7LId89LC2yQbenlPn3/+/St9M7G1PXn/866dfH5cB/9SpaTgunN8Fq2RPaDGf9f93d+xxtvJ6Z
CvfL3u/vsaz+6+AqoHLXdfj97kd97/2+0GXHsvj+Ll0zYL4XkbD47v7rYr5bf+8xHgwekHnbKV1e
KnDL9hSMxnPCRYBy7ziZwNlzMHXUrNo6PCnJgQUFEgDyrDJl5VYjMt06BrQalQgDftR/jnZJBUMO
1Xbrf+1ZdqNiYpsJ6R2+uhCwTNj7Hj8lE5iEKwR1wXlp5yr8DRCq+wUzQwrNvv/0vbRxZvqeScl3
bKqN3I5NA3yrg5/wsuqQIVhDtX/EWCYuoCzbUxspeeNdKG9+J64Gz+hJTUJj9pEOD2QW3alBeHJb
mjEa3CBAWZ7GoRygpQrCZdo36fFrVUHKSziZf1wOWLpkTL504WCPX10S1wf5Uqjj0tuyoF35Q1u3
/dsHNCreZzOVXy2+LquOPyiwvMPXWTImf9KBB4evLmVLf5NeTn9XhR3+IErUfxuDmgeZTJAzDt9f
EwbiCHwShF5/L6oZQRONfbL/viqjmyZ3IV61/2pjS8AIwJLc/XJJS0OZhvAOjyv4kC53A0kDkdOk
lX+PQeCkcsyr2n/160SYF90DxK9ty42KxWxy1bNs991304xT3sxpCHrx/U6PwYiwvBvdnfShQVoM
YOZiGJnH3df1RW0KRU3PyL/rLKBJ3k1O+9Xn1y+oRYaS+rH622dsrJMrlMJvRVPZayoRhXGtHvj8
UIb4/Skrk628PxjuKLyi8mvQncYYFLVsDLfLTe1NS/PlZqSo1SvAA/O2kwg2zlTWl687npYtJN7K
LdJ7dr1sqpVlxyyg7zpJuyKDx8s242BFtyIGEoBJhfUG72rSlBegeqrtchDBNGAbgk+WZ6ZVhZZ9
v/16Ogg49HXXIzfuDYgdqvpruxpiUH5Hd1hxuFpmNeaiqmvoV2/AjMLLBJ3SHlzuYlBJslnO8vXg
Vi9gxXKEk02w+Xu7e5XkjhSrOCTzCpjb1zmW5tEoSaEq78NEFg5l9/u1bFc1PP24U/abksrffHLM
/ZlcVcTj10HDdbPtAkBA4brzxDEodbmvTVpeag55aTaSC0HSWpZbhDn9zfPwdqa2ScBS1nIbhu92
jIYrb+E5d98/1gxENEyERb40TcN6PGV6urRAuLbODMJoG96czu8f2lij2LlrwX+m8003pxnzYsb8
04D0xx5Sp/y2LEq/WddqkpugstAzz0pxi8N6OmXBcFED3Shjw4syc3xzIzMeASadx9BCuiGRN4gz
7ttemhPXoOpA+MZfiWTaRd1UXlhgohuy2ukDXkBax3YVO0m4bumoL529Q2nWuybG5BonLosJhri7
MMM/NM4A1jhW3ZSvoLUxJcEmcobxGnQo0tHOnhooBYLH4Kz6usfrVTF5hZ7gUP4Y70fxuL+2I9En
npjkxKJ+1VOvWHZ5HFAZlQj1ALqcLaPbYAp+ZN7UHMHiajCTDedtzL0HbVh3imn25nC+q2bRbgeg
cVUkLfDgN96oMkf6Kz50oSgqL2l29cR+M+tn19mBFdqYxNswdg7K0+++pi+pS6ODTh47tRqci5/V
1UMZjbghFZSx3ax57JM+D7qEHJBJaFihyh9gjs8Pyy1kLG2LhOg7VCAeVeDkqQ34g9Q0KhAZgwks
fOfmzZsSEfrN95mBT8cMMYKp9a5gfuPtwtmt6kl1G4jLbhFuowzicTWl+Lma0B9us7FjUWnabEu8
2QyzSTFMEeiqEQYkETf+1ydNpL/GkxqFVVJENus3sqEwYRmGYTN62VQA94cANkKfrhpvHeYxudcJ
ZLG8GWa5uPckRh5ySPS4azuo6VPWkJ1p7hCZ78ptqdx120bjre79f8L61YqmOY0C8wSj2Mcgex/8
cWjyeqKMb4Pbf2bwcGj6+p1YWu1ZOUNyAfVW70y250baejdCzH4FjK0/EJPmQiGBDlKigJVLFp5Q
hKuzTVJiJh4lO+SIk0uV9Y+SJ/QcS+rkPoCkTYvp/9b6M3Q/qeucgsprnqa0fyy9FCZ0avbPzVCS
1TTV7MCBi7+VQVYEmtMPvzYxENba3y6rTrSNVOEDlv3Rhrbdu6q2a5ka8l6a8JTRpH82aVKfWBVC
2dTP6JUlDnzExw4TczvLhzLpx2tiPciV1Np5Hyig/kpbeu7Sun4ChPUYlEO0qZidd9pC7GOsTPSa
elBBBkV5fhhp222trtke1TprUZe7uYUKVnsfcf50hIK26IrghDE/2lsRbrtk4Fu6jQT99Cbtn3RA
zv1Iw92ypqzqwVuFvZKwzjodpz+JUc6Gw7jmVDez3Uwj0Gl4o11HYYYd+5qrYz5v7pP6QEVqnZYZ
8IU6wKQaHsX29N2GLRvrphanAfHMf46tpGjQ+L7+fcSyKkRo8tC6mAF+t5nup1rO93WWsMugw974
H98H/3fr7759Bzi1GpvD0sv3drGgAN9dtyAHFSn12OrrJMv5lubfbZZP8HJR+xqj3/f2v1/+/36f
ZbeQyROfnXT7rwv8vuqv45JZAbgFKfrvHbl389V86eJf1zBP6dGYw7+2LMjKffHfF81tCNcdEZL1
91f+Pm759HWOjnvgZ0729//7Ov/5LZfWXSXj/bxLUig41Oth2nZw1JmhJvLpQoYNGnyhffIIDza0
SYDJjcN8jvjgrGKu1j2DClwPq+Mj1Md+6mEa/0EffazCP2XFYOcHvOOl6k23jiflnrtKiQPMZezW
pqG+pa0HQVO/hyyyokdUF5h/UCa0ZSgj+gwwABcofNKPYTpmG8iEIlAJeXiagyZcD0LOz53FHIgO
gf6tZ5aP95OXZfmalmP5IwumfsWcabi2HgX1EAXSu3nE/3PZsTTBBPXl7xXf/weh+h11qPsLIjI9
z9UUrqeKhqflxKausk1kzfC4XNZygToukY7AOdnEjkLH4wde6boItda35SuCaioOy9eO57pbj/UY
II0XszwBV/qPR5ClqcZ/7vctRbHA69RBeKCyxlycms17a0iz60NPP3jSjwuV1f07aksevu4SjO9i
UVe/nNJBQZafjE8y0GJTiS47Khpnx8SjYjMmnXkaZILwVMzVLy+tVssVy7F6QBYNqTlqoJKlGnGQ
Ycq/FhO3PTBOHewBnbO9O8k1WGLdpfMqup+zJoJfzcALXRv7mrqKr4ZR7VAv5V1bWbdAXXW27uq5
3zqEJJswgZWEQ6KctpjPaq+vD3WEorDsyQKx/Gx6Nq+VjJ7L2cexYUbPnkHGIhiNt+3GcNrpyYDI
NCbOIbYTFi5AGamDbeUgQBs9pzqxztkJIRkGxLF7nxPxXjGAMFoGRYKxegsqdbOvm6AtHM9X5yit
zWMV8oMbizGfGYW2eRLaMwREVW5llm6IcoMzqHfBWcx9eK6sWJsU9tM0Y+6uHWrvFYofB+sFL+WI
fkRj66d6mppVO4ut4N38iCGVr1kTBOdDX5Nn385droIKgVQH6GBo5KsbyQw3p1OIImMk4RB9pyMk
hQNdv4yU0RepUfumZ/80G+Qt+zKvsuw5MAnG8rdgbiAgo3SPiroWMGe2q5k6pa651qN58aL5MgbO
EYn1JmdEfGQNOaW2LlSntl5iXyIMfkVmDUZ73a1n1f9MIjpjGh1lULz4OTpIfgJ4boo+nG4oDziA
rjqsWgttb5BT9zKmz0P77mUUhXJuVhYEkUqAILJv2KPS5s2D5zIL5kvrDLbAXxwubH7d5QR1XYBI
ujyckmPvDAd/5kHe9oRuJFMwUFZuAfALGWoAiSiOiZ6GoMM7AA4TGOmbg0nIK/40YfeC/NBHP6So
okWNYN6bZ0rtI0sAvLO23iJOeEp6borQB2mFe4ce1jBjC0zbpilqfJ4TnvwZtGIrAURuPbcOfuKo
26iM7yIzh8hNWr4KfUp2XrhzLIIHcP6vfZaytY9Mt+GIcAxmmEVrsx+AMHee6enepMg/kwCq+cZg
dtUEew9VZNkUBWuorNpNMNWHCLWqgFmLEiI1QzShtBsTDhSyeRdk86eLe9YmAvLILTsLjOh7r+I+
AP4ZE7ukqkF3QxRlSAeZT35qB+mcItSNn/uY23M7P6ddOOVhQvlbDQLzGrgqNAqoMz9ypGb5XccV
LLs3OB46q5FwSMmxPnuTdXXjxnFvZUc8FBkmx4j0UyEDhiSjmM9zzGFN7sPqU2jjTHlcdeEZCc6d
7hx28N3J/Apom+a28thb6c/Hsa+Tn8qjQMcE5i1shi+SQHZ/F2NSlNMIIS/ehM5qEARJwNEtHxrn
Oc7GmRaun9Y3g0LFxCc7ncTkp2BJIWrR/CyjWhVprIOH1FrYjEaT3tESviZjxXZ+WP4WU1dfkACI
V7NXw+7YDest7TpZLLeIc+TxZ+g3bNr7zdIOgjQ5kubYjGbY9BwjjAaM1nR6fiQeLcTUZO+COA40
xxV5mmfSrgXssIsErLoDr9sbbTP+Po9QTynrSu4tCzsUkwqTSwSzTKzYFMgThaqcBXllw2LX3ZcO
iw60ni+y54DciUSy0I3Svd8ncR7peBO0vHlD7AlXqSk8AGZJHpOpfKsBwnwQJtOiHSk/QdnlX9sB
2P9odE/2LgcLe9WN4wOdZHfowFU/h6JXK1c7mJanaZMrPwQJKmn0oWZRdyAJABAoej7EQ3xyUCV8
8sFxPkWYax+H6cXHK+qaCeD+vMuSg+j66lpXdH1XUXEoZCiitn0XNsm2c8+7TXBf1Xy+QSCZruZu
QjVyoNSuHsZmN6eU3O6GJ/3svjl2ks/Lopme4xnhczq1yZFXLHiB5QaGlhqor2hxT6AmOYp+JdwE
Xsgh9P6bkvdQA7WoMrXzITE8OCGFm4Lb0KeA+AkktQx5w6NDtxMNXplJMah2LfzqHAf4L0+GQrY8
3DQDDR+CQemzF3frKujt0Ze+OXLrmKMq63faxz84EqaALsgd+6gfwdpnjww4Oh7nhzbzEDRxXh5E
fGeBeE78OMc1Ip64o8dxlphK+vwJgpzz1YyAIifnvQ5eg657ClLKkdl29GPPIrixML4BXcrbtCSd
tyrDdLHmrotXOHEvSO38DDqQfMJwTq6Zks5KdiLZI8n/I1Jc3TC2DXn0Ju73DqwaUD8wi9vp1ve/
Vh3f249NizLZWZ46nsmTF8kHWab9KbAM9a+1e9VwMuz0Wk8lZFC9iN/aYF5F1COPGB2fNGqfV6ZK
3EeHPLsJ09ey8e0lwvzLBOKKaw33ztCxoyd1tYmaCEnjIRo3AjX7hdPQA1IFl6bskncgWg8xl+LE
SXdXxDszRcdnJqPx2bLqeRxg9he68n2K3iYWhR/glnjrKKr0ISJcPeo6wEuIp+1BdzpYA5OgMPkc
7IbVBGLngC6OywLVQ/VxqF6r0i9acJSvM7IzN0zB/QeirrFoUA+e9hBF5934KCh9jlpt3gNPj5AQ
deh+WUWAFbZ4QfckdR7mwNsMke5+gKnkbyBcWO9RBQUl8P3ckHSNVEmUd3FPUBPd+Wcw371z3JfQ
vomQMkQtMj96GgBXCmH/zwY0k0GMyTpJCV0z2wK3hBnuwTZ+BVtAVa0jSkCT6ELMfj3A3h2RcH3x
YCmi7YRscKaBDTbuXs/9tFF+3J5VwJHow3SvSMCkvt4lp3NvMAWtJv7R8QEmCbAFHZB6eMbNrIq+
bNt91Ef1FgXo4YnUYbCZOkfkAwsgUKdUs+FWh/uAVp82yshzEvOtowxUFFCRfUnBOACP4q4TmXXO
jXFGVjPKtFdTPce5xZC88RKJCvjgoqcoPOLZMCc6DEeZKXx3OC6uTFJ2L0ilXGg2eEfCoUZp/Brz
/K5uwYIwGzeop+0A66CPuM9hb42yr7ajm7k07Bj2JtkHGpaYP2GXXpZ5E8qLi6zpp8WfGjENdI4M
SvurDqz3xMZ7t55gw6Ii98JR6q2V3nWJfmiTllwUh2SATIRaU+aRogt9JOKiXhzqsq93LNJgKyT0
uRfeeCGN1z9XwO6BWyb22sZhX7S94x4wjiIK6et6V6WlXk2+HY+ODwBq6uvo5PBtLHh4qYnYuHpO
MF3KsgNjbnaABnm2NQJDJYZBjhdWqiFr4BCIrtswb7SKf6Uz3p0bIT+yqJpf64HPGyDq/mfYJj+b
qr7SmkxPLPo0vu0eE4JIIS0lhPhC2iMiAh0mzkqUGKc63Y1hV8TGaQ4q6LYmhX9pZDwGDazYHBlS
E5s+qz5TDopCyyAN1qJ23QvmbmWgYHzgzoBoMyYI32IaRgcvhG3bMOhqZXSiAGJxuVJDiSKzwYIN
bQ2qY2BKsB0pBAviFEWlcszc3+mIjEvcxQ/ET6o89GV8ciWnoI852cOU7UEus091F7CdNxOaGz4F
BVVyWEnUsl7LsfrsVRDuRw1HRyCRJu+7BJQ2KYNt39Pf/VRGJzIZxBkyHM6ge8iirex8lIQEeDVP
4c6UgX4gtRMVdQlLZmSVEVzd304Nc4JCi4DEhZOh4mAqkUOdvVg+kba5OKaj65Y0/T6p2xkkJ0yB
HOJfJ69ST3cPMOO26XNsg03gN8PKNx2HFZsN9w0p67XH5ux9ggdc59+Fx5x4OqchYK5QQmCOeSl9
AMHwykfPv4azmxYMgyoUMec/SGlDqiCZwLQg+DnU3Kz1hvbSni2pwKjsybxt+cPY94fOb3aj61c/
tF/dqX6xv5FOWB/xQ0P2ERc+ufYnxAj0g3Z7c85Ee8EvjxnHWFYfSEjeUqeaPssQdoaEn2uXsnMq
nPA2+EMCB4AUpE/Z+EdHvgd49b77RZ/FQ9GTTBTC9NOaJ379kUG8hyVSXFI6k7WfvRKT8Z9RVcE3
OBngmhZPBmFc7QPTwjhdjwD8Jp2OhW5GJEwHj+Y8rIKD74D0BVFnAzO75GMcMvGKaCQsyiqjD44u
MZMCDXcdWdrmokvbozhYNgQvWeVJIE9IuHntqh/c9KhckhRG83XmCnWwMeAq+5h0vzoQ41Y07ndG
uD64Ub4+VKlBCtGfT+19rZn7i6vLdGPV3O6DDOx+klRQ1Q+IPijdDQfU54DVwZEwuq81BuktVsJi
20My8OAn5jOKR4DH1QC6BPpBzr0FFN3YAhShZEWjEIocdgJiLp20wABx/0M1JI/BmEF0GN4X03hg
7W/HC4d9y9NTA0ylqOuY4rkX4wF5x9EXzcEpQQ2F+Ad4TPXaN+V0QPKyhgQMWHpOkFOStat2PI1y
RijDKHmiIKoBLs1W0s3sMXQclncs9qB1WMOqioLQJhQtQEleTRmmvHbHGYYHHvXVvucb8E/yqAMt
0wWPdOo3lmcTwBUKggHd9eQQ4dFK3bBcU0/woosJgG8+X1UHPY4O1C75GYrqWtnp4Nh2BTLMa2yi
TeCJldLZA6m6KyCunwzf0raAl53gCBBm3PmTvZbZIfS4v3IaeCo2zDc5bN0vTWKBh4R0O9e9OkLa
GSOTKXOCbDFeVObQefNxAg1+x9ym3IDIOEJUZD13Alq2wc+gxPAQGAhK9nvFwOJV/qYGUxCTkQsZ
9AZCOdFOj+6vePKRwIzaZw0eydDc9VRkBJlzr5j0hz8qsDnqtN42owf+5nAdqt9uD46niH93qd6h
LL06aJ1nzP8oW8zn5walqkOyE56ErxEb3pXCa3Lskn2aeSPmk3URjpANdlOeFpgH3Do6J9umpEjY
+elOxNWrRS3dNkOUXTSOrlf8aBPsScBbGufe4Dmj5crloLHfycNe1j2xtPknAYs493xS5bI3YC60
1aNIg24zJWRLw8ZuFA3/kLKdc6dr4DxHHPCou2haDwB+isyDCh2QdnKsAKiW2bul8bqOBAwn9RnM
L7mfk3qtYvVmx4BtDamg5zg4fpGKssu7AdgPoWrjV8fQOmcVeXwLDIPPwXjoMRceeO+tEWPPuYjM
lYm7WLb2r157J8difqN68hKlY3oiwIr3cWK3cxapU6XM/y6QjCroaIDxQ4DnJFFYs8IIlea90DbX
qTtgYMJCo/wkjxkAbJFUah+UzgZBeJVzne3nu+1E778h1L6Wtjq2Tv1kNQ9zQXTekKwpVIoHcTBk
W87ZLyR7jkqqeFdJ71eDPwqkJsXapa4HbuwmZKrd8zr5xyftxZjJ3dWqL08+Va8QhWi2PGGY+9wX
09SCvmroJU1EMTa12vat+yqMKHRZ16sImUXwc9okl23zGkqAJ1lHVAH/aga81oyAhRUFcybuCtcJ
/jT1xDc+QmKRa4D+xzpzjyQd+A6FpOR/uDqP5caVZA0/UUXAmy3oPUX53iCkNvAouIJ7+vuRPTFn
7tkwSIFeYFXm7/I/f0tm3zw8jjqtn6z5xv4YWSR3CZuQEzYp2myqHC1x/IWdkn7n8LxGWtJJpcW4
bH3vA70NK0E6b+2+PkaOV28fT+e7hfX3iR83HxePF/v3i1td6G+jska7y+8Wws9apIoszElT+7nc
pyJJD0UNiChLB/2N41aHcDSnfdRekhJHAC6NAc8AwVQrZRnDrsgVwlZOedmVv8X9XZRmtY6lXe3K
+5eca9a2QMmppWO0HuW7lVl720tlYCUGqYOyTo8KkBdjanMfaFc1B9Kh7pryCSifrWoJxWoGeSny
YG5yjxmN/f2ULrJDRkM0aOO+gqLN8hI9f4ocWzjjalDuGvWGvWgrzkFNPfV9u9OQbnd2vgQRM5Zx
7cmF3UyUoKDaByeD+1LWXYzsugELysVPMrlpR3HlrCLrpNM2Mq8uOeWmMVhmEE5IRmiE1+3sfswT
VaYdO94Kl23Q2ZMeyLj+QaEnDk2ThDu9jbZoW/PlKItu1fd5C6vYv2s+Dv0kSl9aQ3+zvIKYqLCk
w3TajarJUEYGw8odo8IxWZZdlJhNUvor+vtm71fymTBkXDIeXujK6NZZWcpVzLlyAFnRrghQjSAh
GOc77vxDFnX+m7JcpkQYMSCb52cvJLj9eNyBFi0KIEjzZzlp7a4jLGw9drV4h5HbPu6hA4ktLIq9
yxy5grZPB5Uu3OzblZhwPePbSKp2yQkD1YV/7sy8UMb03V88iotVPs/xJzAwyQT6EO/DeChv5f3j
PO5RF93LbMjs1Sos9lAnMjc2e++rnqjr4w5YL7ogTprxqfPDcW9NBVktnuN+zvRcnduY34Ya54WI
KYPYj+pTLGiOHg9Ns5dJedVXZJfZqqt7dVApCH8rcvvvi+uZv49YFd6BFkAwYD6286C856RMvh/P
YGr17yKZume21nJnYbdazzS6726W7R6vXTQRW4briovhG/ahJJJryaAu9ysEFri/uWgy5TIXTXi0
s8Zk5LPPrOf7V+OpYTlit/hkqnoILKyXe5fV4wnVH63e/aHKj5+JvWpfPTOOtrHU3E1nd/Pr2IRP
j+eGr2ARSiqbk1EyImiUBOCP8/QZhvHSTaV6ycrog4VEW4QGZYVPT42OrgmqsaUSLWAGKm9WLK9i
OwwviRuSWWhNYiPNeKvKaXhnJuuPaHaYY0IKKbLDhvLMqM4q8r+mLjvPTu9/ud7AhE9ok3PeNzHa
QsaBR2xVX8I19mbi9G+lp/Jt68hqM4xZ+pHq8+pxh7oaiALmnDomDt9gLFFDz/3kfWV2+Ubjkb7Y
CiDP90bklcOs/3C6y+P44EWUO1qXHtA6pLciBPT++8AkzIIy870nM+anoA0FzfL9GY3qNTeU+uEm
VrZmRxt2+djUL2Mevz6O+7gbgiLpnEuZzOLY6QU0/v1DqL5Y61HovkuHH2ZTGPE2KYX+Fvpi97iD
R5jPohwl8SlF6J61pM5Amfhe+Pdd8nBWrxJN8taNTZPGsi0+C5qyxyP9qFNLNfbJ0a5H7+h54rkq
vHNZNcVzwYr3XM+lFQh/1naPm0zYCklWrH49bv29cMAt0nruD38flcXJPvJJY9BIgZCLtAyfypD2
g4W1eE5E22yzhFpUNeZ/XsITaF5FRTd0vwdEnbN2DbNbPp798TcrvCnZJLfHYyyqyhXBUyj672/Q
7YX9pJKf/7xlu9zmeRYi0KrHA4tK9y4pjRNcB88DCjCsDx0kXdG9V92UHKhzOmTF3CzSSl/ptYPa
5H4zZAUNcsmX2qBOelflzcu64k24sXMhPebz8cy9wnzhzQAcj8egRmQwW1cOu8djsk5/LUStrq1d
qFfwpvsa1717ZVadyqYcKPx5Id1xCih9Cx/G/Waum/mikhot7P11a9veRKmUz0z86m8KGurxIAev
3SEqLMWiyIPcLpxXs67pnB48KOppRuuuD0+Po411SdECvQ2IjC51OP943GlU0GjOHUJ+3GS4HkMu
ZTz9fe/UFK+dZw1Xu+maV32aKJKpAtK2rw+O5+2IUgx3s/gocvuWWAMJ8dlHC0l7DMEes8r3FqiM
GGw8RtppVi0McuLSkhV8uGQwYBnuBx7X/rmgYievdDDJZrvf5XGR6yNivMdVNckiyNMs3vzPH/9e
rQUoNr6F3T8PNOt5AjROzpkL5hDdnzDD2wgpcH/ltpdUeWpaZYU+jv/zesRZF1v4rM9/3vnfZ4JB
sFdNxtYaqpVRhP0pLKbhZBec24+bj2tdc6+ZWjb9x82wFdFC6negSY+wqEE4FneQpzTCdajL9hNy
JUBVdGefCu3o+FN8AgRl1mBsheeGjY1zpFyAH2k/lOZGPKiBpBrVxLTxFIxE1AvlIMqO53JbD93O
lJUMKDroAlSGhM2OusvjIhya7jJYJZGzqrT/fSDLDH0tWlv8+4D0MLamvLnF41kiVNyXx1NZrRRo
WSXo+v01Hn97XNOV0FZhaen/PhDPbr2qBVqcfz3CT1M8bSnTiv91oJ5QLsdeqJb/PP3jLmWDsrAd
XHTN94/1+NvjYo7DnLJZxat/HUh7vBtwmc2/D6Ar1BekyDPT4L/f1eMaADirlB7DVf7/A9qIS7EO
qSj/dUDvkHTS2gHD/PcRj7cxe8IKBl2/zxziu/rnSwxzjK5d5XR/DzyOPh4xaS7gSJM6/z6Athjk
sUVa+s+dH9daUyaBOZvMOLm/xj8ff2iGX66TxLt//T1Dv0WymPr792aOrVUf9SfHSE0GyjkfpUyT
VQTAiCqiz9DVM6hp6jduAw1azSnxPjVwf9l6T0Pxwcgg8zziJyTtR8EVecupBXqIsiFatQANtBbk
J9VBiMiQ4p7fXYgymvpvl6R42wwPQ2FH/MlCG7I9bj20jb6z69lKl178qSm57Xsi363cOI4NIL1/
tabWeKsgKAi1ha/y4/Eg0fDjNm7sRV/eJx4pjJlxDm+Fh3BlzEs2cbmVvt0siX2k15XrOvETWi70
LeIzr1/DUDD9yO2Mha0gVr0qi4GuKKhrTKp9v5mUf1i48R8DnIQxHwTB2gN2LvXUklQbRLCCi9DP
muWkI+yZwC0YTFLGVVB6A0tHre9r1sVAxM5uwDPOLHTSTcZMBsoTH1S0v2nc3wEBvg0ArBo4I7cH
iPDMinaNnxT0s/P6j5sBzqVaayKllC9ah588LCOQfz9+LX9HSlOvApttUEag0f06HXWxiDW2gy4d
0xXQBRZg8zVLM6ZeFTlzHrTiT1/2W1nGr53U+l+WO2NBPGrqGrnshXYiYgBsTwRVNu5qp1mMhMFN
MTWmqvULgptoGWeHlCGRlxIxh4HTjKWfMQuWXiR8yUXgoFPe00P1u0md01zX4kDAogocIjC3jL2I
owk8I9YlnyDxQjJ+k7b7LE9tqxtZsMyRtm8ibfRPnEGjPfcE7Yl6Odk4kycPIMtYR5VwAr9I5Fsp
b17R3b2DDdN2QuznWpH+6Wp3JdR0Xz8dEFrQNRKEK/esm/eoJXSriKP7YdslsXsUFuXy2BIKnLD0
QoPlgatnd2rVJ7mc88zVS/lm1HiPwtn90uD/kNU3KPU9dsnpcXPS4n0uvBHjIkd15adbKAeG494f
SshMu6ZDLNaPoyOzkZYCvH7TC03fx3kzL6Kws+6MTn/gYzuvfD90kW0RHx83Ia/rICPi++9Nzffu
fns/P/mqdl/LOv9ja7N9etwXDOord+32/DiWut1bV6XxRQd0QxmhqhWOTHeRe9a3lbSXuurXukTF
3eVuua4qQl5Q/RKSN8etcarxz5OyZVlGIJWTrHMdVv5/72CWDclSZn9AYmmcxGC+x+nkrIcJc0kf
JVvZ5D87H6/qoO45ABM0LH6sBhW4bxDtTB8tmaax8IR3nvrsgkeZWR3eHC5dNvdlXICf519mup+N
bjOH4blw1T5xjnaX7qPZhnqY/cUAkt80xmIeV0iiX/06ewWHPXii/eMzakx/UilCnHFKUGtvgNV8
OCB2GFW13om6aebsHwp7pSk/DLx2eK8MNa+yNL1moFiB7wNceMorz3kTlI147UvwYlE+h+20cCzr
tBgokIZSIHvFDZ5imGfebFR5ejBlGY4tMpQCQ+OcN9KdF1prXUu2SVx9pCI+O3bE8LX0QkRKgOZz
G1fCPvoNZDDm50vX0mSN2ltVJWEwW223ySK8t0X07tgivMoi+dOMAu4lGQ8pI0f22IZi7PT1Qli+
2raRsleoA14S1fxK414FVeVv2q6/GaW7Njs0T2NhMXQwhzGvpe0srCJczHZxTKt5RVm08/Ns6dje
D63wEaHLHBEP59DcPGchJU3e5eekcjTuahPHYMUalZazkWiP9lrdXFXJUtD1VhIEZj7EG2OOl04j
j10dQ2FlnbuVsYFKKTP2M05SuxzR+ZNavcTF/Wvik1opU+mdOtrXfbyaouaz8PKfybz2rN/u2DZY
vptoaaZGt+zAaxRC5qCTmRf4fcxQh6bB1Av1qiXFb0MtqCptCrnyECb92s3kvGmmCxkK1srLJOHD
z74S3TKdiTO3uhEjRvXbb91yKSmhKCH0n2FXU83Lt3Rkbrvob26d7mrlF3h8m8CsHblUof4tq9nf
1GYUJCKyV7NDrZF53o82GS4jQq0XMr+6QKCIi8gvP3X5BGM5eeASXrYBaK9vejo+zdiaaWYA28KI
MVeRCrAGR9cyzrc2qH0gvRx38PgMy4frThi/MYmbZ9/EeazVi9BrxD6FoIRbfdWtzgnMFqBxGqGJ
iD13I1SJaG5ilWuHuFo5MhsWUzhWC6/ItjDji8gLw1WotBptZ1WtyllfjZKGBwQNj2AwJGRZ2vVS
pO9SZekqis1flcZE+TBCeHU37pqu+p67+hbGzluuhz87yLjVbOibmQmlSBQRosZqySBdNDRaMm6U
YMqXlNZ4zuKMU3BuhuUcdxX7wYxcV/rHx61EGNXpcS3677XH3+ze+WiGHoDIhvTN0upkzcMnNhUm
aN5vjffniktbnu72qXXrkKL9OPC47+PaPxePv3XIwkwhk/0kITydENW4i/rr5HZDe3IEDiHnqdMH
a/94O3rZkhFl9oKB3bzS4z1FA5kfnk4tIzZaHhWnbKjylWxoD+xOuqSSQAk0sFyDOz+NqfbdQgbw
330m8COoxW+szIHGXEZFXjw/18mV8km7X6Djd46jUxzLMvtt2yJZ17aFWoRAkdjN211rIjSMvLxd
ZiAZy7hh3MmDZdO66GZykm8JJAM/EnF0c+9/q0TS8H8wbUQv2ivA+0ioRxJuc6FHp9E3f9ngDlcU
O8ZWzejdbHcOnw273gmyDTcFQky0ykkvgjAbiKdhKkTcp1hAw2w9JuVPn0EJe22Ox3OZGOZODvNT
0/4qtVw/Ikit5gCriEOzCJlh6GTHyyinNATh+NHTJWWNSlezKYetSlhmha5d4qyfnqKuZQbPPbg+
7zYxzNgtSnRjRQ4FfegslpNWI9nJVbFLkrpbFVmtr/3oXtK6Go5WodKNGdZy5Rg5guikyqmLxPg8
9Pjnrao8CQVL3U3TcNPNpyQvPkew2ovw/epNdSO2rzK5PW4l8Ub8iafGurb6xE/Xm/KrXv9O3Vqc
mjx+GSZb7HL8wZeyM7JlFvn6Z9SP+2JEcj85UbMzxD3Zvo7apRthJNT4eCvgRSzo3nh9XHRgp+cZ
f3A82vLTlfYbyrygoq9nYpF9aWkwsTe5HgO7tWGFrASuLqysD92Z177tv9Xj6JhQywkFuh9mRpCO
idxlNXOqB2Pax0hzDviGpQz6sPdWFZ7jYGBUAGM2rHTPSHBryyJGTI9DNlBnN3NghdWTlbNAICL+
jBvZLe9pd9eKcInljAYxSHHrLSqP+s3u3fwnRsiTqSfpq6tefDjVM2a3bj+WSOBkkZ2H5j4Djg2x
8u30pomK0QtpfoRCrMfn2O2TD4J0LMuE3bVxf3Yy+kNOfbOO75InfZibdTpY9VHz1mWUVh+FkWq7
tL+gwYlOecznImUrectAYA7ejKmeAV6EoHgaaSB01Bt7ZLYmDvT2qajMcNuosHqRfIC1UpO7sJR3
1lvdPodDoh3b1mQ2dqbG9wgRjU4Ogm9F0W+ryH/r/qy/S1M4UH1L29PyYwHhtoxRnu36OrQXNfry
lQJTXUGPa+cCjBK259bclV0FlHhhyeip7rpVEsr+dv9Lrvjpabb6xA2UnQSgODWqEmsmzP4YKl07
5lVl4eOnx0CzWRWVf8qJQiCCxuZZYuGxXuoSKnAILyaKLS2Z5LcXDQ7hNTpmGa99I9RRntuusO/E
WxmkDab9wQAUNgW429hHN911i70buy12qig+IhbxdmHZkQ3i+EF7l5Q1Ay0ZrUK6F8PsHUJUzwuE
x25Amay2TWwU2yhhBoaZA5VOnaq+SN94m72xPzqFbwZ1zth0I/YpReWTIeZtNuTup5uIc5ukkC/a
HG7TXt+7iIdeOP8llLPZ0ANF+TYx1XAstZKBbvdrONRzBFVDvhMQZSJCdLAQaT4cxVBdbC3rdqFU
rLqh6W7HBgAwb0kC0pJ0uEqzaTCXqnJB0ZJekDyYRDU44XXMeEVrFmKlZcO8R87sLwAK02BC8xHi
Bd10KOeXY21kYMbZtGhDjAAxNJ6lWoLrNXrLxGrD4whzv3SZPUCriL+u7ot2m44eOV7lsSsyfiP3
XaG7q6nK7nOI6x1slf1WdT/KDIPFZPv9Zbg30zncszvN16judEaxVcnSb2ZzlXV+u4u0qlvnbfJJ
0tBw66tjJZ30EweBvjVsyHEbseEPcPW1F/kOqJHrAeAbxs2xaNtRGXYbPTLfiZyobnXsfhRQgKgG
NKosuMrVlLnTAqGo/RJCbku91d51jVCYweqSwCjStWUO4s1pOEn7DIEDJo13MVX2m5sYn7aLa0Tz
7wJNwSAsxLKbnoGwzxR4lCB+enJdXPjok85KWOdxKIyj74hVMvUtwqrJOE35qXdi4wd2x2xdqFDt
wmGgYqm7YguSwKzQqoy3LjU2aojePDbMgzo2RXqbsJafmkybn4sWCr3tX/RGEuhDjrsGgNbL2bo8
LvyiPnqd4R9GElvWpA2ZC29O6qsYGHTqEoKwIxu6HTz5R8j0l+qTYlGGxneqjPDJOafIzyzR2c+P
i6Qr3kmaPhpF5t7SGWl11xCtVevoCzSVrMbEcHeN13QrMyaXF7m9+WoW3lPJtZ051eXe0/r0Zul4
0GJS7T4TJAqRHnvfzZCdR88Mn2Rk/oliq1h75E0vHcjTGy3BL83BLNfeJaL5UP4i1WXaFEPzAhuk
IWGOT1prZTuauXw/3nkMNmZ9l4QwML7fvlpNbK/tit8G1RjuTM023kLHPKnZEt/CHclWjFSCPBdb
SBBVTNTo0EhdPXJHRGoiv27nZe21xrXRMid4xJ60yCvbtPY/qnS0V3ri7LwGGc8oDGNh4eT9TsZf
jdK7nYu9cufm/taM/ezdMiptkznFvMIxsu7u8saetJ4VAlzSMZWxN7ImP+1tp21XBroj1M1spRqR
aU2ZpUeWDRT6uod3hzCzx09piKzXdhrIa7g7Z2EeQhO0eaxacSGwy9s7WaqW0RTWz5mdbvMmNJ7I
8WmXsV2kLxF5VQlRF/sJ8cMpv4tuccBkp14bFzDTAT7js6gj70OaZr+QORkufZJUS0ydKxjmcquG
iQFs9rAYM+85n2159g1/lQ/jvMPaUbzo5YBePAuvMR2CUgwMUnm+T+C0sgkHt62vE32oPrKmdveR
OaAJkDArYa/1B6TZNpy1bd5qCVgV1WO797po2Ca57IISniIwkqR404k62+talS6GtMKVWg4/8apG
zeD/UXoPGZHXm5a3ubLVEO3SzlOr2Wu996o5mxDUp9hAH0VPi3KpJtkp8uf14BrPpNNGB1yv6YaZ
TYwOTHSYCYJqrqNfZcupx7nkJQqOp6+cLaoefQXUy8AhIXwoQk6TEs056md3iZGqvLaFt+8SBTPW
9vFWGIIsvTbNd8MdlYg17cXDP7AyPAK5erW3Ma2REB09dY6q3kwjpufCwM1iNAnhfBaWe4sJbsji
Hy6SfXAIMwUPqO5eICN6ld6wTitAxJnAl/XUMh6LGJvs5JdfTVzWr6nZNxupWXPwuIitVv9li212
t950HmPrZSTK9Xz/8bLRjcvUQlf6+C0/bvaysVYizg/YnPLP1mmWENf2c1y5+9nP6kMnqiSQIslh
C/ChYKgp3nsYnn5o7N+ty4hjDRuM6NuKAlq7lt7k/hTsVv9zBQEt+t1xY6ZMg9LvF/lw13tBBJJK
4M33XdnePa6hp1jYhE+dUzd+Nu9GEs3qGH5YVMhSa/3FGYZDbuf+JbOSG6cZKprQb57KjlnqhiIs
BYXckRbB2ini0ZdQPO3WV7LeoTH6hYMqubkW1L5lGDb/li65JQwtO7eFj2i3WCJbcmmNu3zd6UIj
BMAz1m7B/9rs0JpXGpU4Eu/Qa+ttLIrjV5+usAN3V8HANbSJmb6MYsJfqkbbI0NSP6dDM1nDLlQz
8E9v6ofMmcdN1ITP1t01M4QtIDEgc28oeZzCOSilYz8nkxgvlj3tqgm4OWpRGeKpNU4JnfMiG4W7
g4jtEj/8SiMjWpnsuoeqbvSrjbIlcCM1fLdhesmJG91UnMGLvPBBa2juM5mtq6hq14rpzbt5IBVr
SrSXuJ/om+lWvOXoQ6VpthMesBKL5RC52idM+yqPfPlmEqG3GTJx6ow5o+8enc80l3jr5+lnVA9G
MEdT/WQw1yUIRzvd+BLz5hi72Vuo1Lh3G8qUgo3XMPLwo2ORLQbX/jCGIV8p1vMjtL1xGoltjppW
QF4r/63vpmydV7ikiySJl3phql3moCdXLt+DEsCpcd+9qnb4oqgeLgzzIK7enTxEcXilGA538zTp
gwjFGlBAWfxELm8yzY2LNBzVsask6m82g6gOyWXHqbvo6lxsZ61Dbx1ZRPkg/URhEiJmu//NNocf
iir66vfhMS9z9030llinqssI29vXRP3+vQiFC4zYa/YKz716Vk5M5pHqzlAf9yJLP7lD+t5ZDTKA
SUfkVlk5kplQ3xjMXjtQjthMjvPqg5+n0U64Ht3MaOv8qHsbVY9fd8lHKhuqtHrsFq1pTOvU8Lu9
2SbPHmKA0+NiEOVH65XFykiaZuF21fQeiftSYQFC+GN2sbPQXBM/4J68js2M4mc+WgQ1rBRhl4gY
vXE5lCHpid34ITsDrKko7cXQ1NVbK+ty6bPpolgzPuc2TC6hNScX4rzG7TA1X8ndgFQiSD1WZuUH
0dCFy0im99MPbWzRimE7lTPm+FGep8hKtyJVjFPrQ3NTxzqzxQZ+vVP7ZNrPasIXa/i1/cROj2pI
JQAgubX0zXC4WH15hTaecAqmy9Bz0GpnjnslQXGZq07cSl1fiTaXp5QlHLR/R3WJ/pxNZ2V58D+2
IGYQ4+ri4f/RqhxMI+FL9WxqxtQxxifSuH5OduTvYFNDpt+FMWF8QMWmyQwGx52zo2rKXaf4Qc24
ItbZPR0WcGxt06XRPk3YyIYvU6vc56boi6AwyUIl/W74lNkiRpz8idD5Z5RNzkm3sImWSAtPZZ/K
pbD5vUkdiZFdjc1K+uYrX+gYFLVsFrL/coo2DIRI3Mvdpb1PVftaj+bMG434sbmo0xg+pp/9CR89
Djz/PI+yZf/GL4AkOWSnJ4UUbcl0Rdq0k8IuFsoosFbdrUYWWaltjN+2siL9m76KHUyqT1ylvyIY
jGudNZS0Fj1EkTa3WtNCxMjFeSyH4dy00twgnaPJoGw4FCQOJHqLHikaT1qThTfi+UhPHMWv4aDi
6WqzhL3VPUhzmWYrs4/qFxEP4dWU8zNEZrrqITfO6bQZJdHEIEDDU6EV9qeYp2pRkx94y7SyWZd9
o44airHlmCKu8V/iMvUvmg3+R8xw/sTuswh1PUrZcINJseoMRl8vcWy6+5bqirUnn25mjy5DE8wd
hmbEL+DO9ktdUZQA6LPIi8lEJ2iPSzI7zA0Ul7y6ofFzzIfpIzWSnZflZN1r6fSRRPVZMd4tGIgF
W/cPy8NsYbfy3DDoR4QQfZ38TuIu+8hEGq5JqtDWjC+VC2k37Q7UkCwAACPs06V9Y9OIrhiON1ZJ
w0Ewzmcc9vi6+0+Eo3RIUnyTpUmoXcgYRdtIcQ7bP3QigXe6p9mBIlf+uQGsIUB6tDcgFCT5mXX5
Q0hs0xXmqE1uxL8aq0neGTccWkoBofrtGb0l604bq3dPH71NKWUfSCSpi7qynW0nvH5ZYYXcKF7z
VsZPLANIVfx2o+kS1XVtvbQUKpJ/8w9gGOIvGWASyvogbHAk0u/a3TDCNIYFPVBMYNZstj/D0ZEH
kUhnmesiOoyzoQWWiNJ1i2LoMmSdQzRufV9WvZ9mxXBo2IPfrecGc/4zr8f4GXqMGL+epdlvJtyR
kXYw1LPrymgBbxwuHsssjTWAUq0+h0rrrpGZ/JkNB6PxW+yCDxZu3D3lNlSqmv1V0XViTZqsIiEp
A7WEE19VIQjzzATnWzEV1bLpHRzGKivXpIetcw9WcGYY0cX2U8YVTtlI6+2/OqqGDFP2JtNGY1/N
8zvhHWQOVXzOyKzfBLvCovBQX0lvEpe09ax960HeVtiJ0d6D7YieXJfWesuSAsFXKgkLHt48v7K+
RWec+sa7RlX9qEeT/WjpW+WO0eFxYbrEAJd+dSztxjqbRvJ7HOpmiejzLt8bMQdX1kHGTnV9XOig
tSY5F2c3RAzpRt6a4Ojw1Ait3oQxzj+nssQ1REO4YdyIIi17aXSx+uyIT/ShODrx5hLt/ewnc/ZS
Jnszm786IHn2brM+ERF8LepYrvBqttfMHT4IU0jWnVBqgWxyvlBrHeqmIfAXO/GM7PA6xeZ4HcLv
0VYKbyjbkG6iWKQTDvyZdCBnqKv1A29JyqZZDVblXkXK0okdlWjgiGCqBunwCT068wFpmQ4M4r0U
5Kbt4dnQluRq96iO2YVPWWd2qHc7bV1hQqaJkkDZbfLTGR1nK/EeAbHcQlNV3wUI8rLpap1VSZAW
RYRhM+PlwGBICWdvagcPeWsM9pH5St3ScYty7abOcLSGdWVTZTSaQRLilK7yJg8XYLXuzWcI6CaK
K6hJF/xKm+adzrSafVl7BS1RqR1EWm4HB8OybZ4qhTo5st2UjGxJPzd6YPt84mx01jNOtzXNdXY0
AMJJdZIHXIDhKuITP6myyBbJemYQLb/5zn4ZGuedmKJxVeXsJMVcPcHV1azS6jNyeCc5TcDO6Zj1
QkUNaTuE295uzgTVlM/5JJvA6DFkkgf6TXGO3dGvT1hdOGFt10ZM2T6jPre+7JxfokBMTsRf8htL
Y4j/VIufLPuuM1Sh/+IRbVZnlCH4Y4rvpGsukzNXf2K8O0YTRk8Ym9JlkVUrg2zjrxI4mWGpIr22
yBXGuvauRv08+yPOy9a1brVbfRPsvamFHW5J+vryCozXArHuLXpWpQtrFMbqWGvIk5WTWWtighDT
CknxqAgm0ZDQErT5NpSYn6de3dW9GoOCs8o5t032K4//j7ozW45bObf0qzj2PfYBkBg7zvZFATWz
yOJM8QZBURTmecbT9wdqty2WFKz26at2OBySJRFTIpH5/2t9S3wNRSguAnprK7Pmu21WXrmxjGBy
LbuOV7ZCs4PVP/xHwUynZffdLDo0rVrZsuTyFq2n7rJ+LF9zv/wG9zX5kpmluYBbgY7F8+ALV3V4
8Kb4Vfj4DDstMJcpyDt4py3Mqo5isGzY9P17G3ou/FWI5McaVrscVCp4kmpYWZ2iOpUikEiT37qq
M08/Bp1UrUOqOgt2AI2mY9KzrA6nFNDiLm7CioJKqVD0l3he7AOs1q93FVWjRVsColx4+xrE8y6v
G3///j96a6prCwPqoegyevXNaO/HsLD3yvyrup1k16wAjjKdk784PE5winYd6l8+msK/S/IpvpRT
w0NIFQw3dsttVrWK9UzcWhsrj8d93HqaqypoxwEgDS5MruSisYZXv8aS6tkauA1TWU4NAySZZMQi
nt1AGVZQ3WQ8rxCC0hWCugAXZLzEF7lv7QFDXKoc68GOtsaIDQwBKwA2XUqo7ph7tYRdBQQ6d7Ft
mCsSIvIligHhSBWTpqq2AjsGIkeJtz6r08n1TU1s6Gw+q226j2rilPUI0SvdY2k54sZa9p4yrsJE
1xexrucbVrA5zGy/pqKjhMsoa53ZFeAyyzQ3MXupbdB597kxMDKLjHS7Uf429TNWDJuSLnfV9SRX
+BNSuEz8O9qW9vAmKvOi6Bs+tb7yVjcCMlKSDRu5duhAMW5CVYGtiI1ZNr/EfibtAZtuOx+X4lDy
WtM46pZd6s/v4rwdDXh4bbroJGnTKCV1oj4HN+C7RSnRshto3xv0V/XhSZLjzIU1UTpR2IA4RDxU
WOzx8fifiUsSJ3lJpKoIkjYVIoyQMyBQOYkFnpI2jrUenYFq68+0QnX4D5GxZ0/FdDlpxsas7WDZ
66we8RkGB5bkbDJqtbkEbTZtqXt+83suKGrUaFno6p7l1tpE8XNkTxIeq7xeTZOtvcgq3uIADvea
jhPCF3ty7J5MiTLDvNVGsXzg0yEfYGF/jXUeUjwoA/taLSffgjzmUu/PROSoJzGj71euGxpJlYos
C7aMf3wIP8qrKWELVlB76guJxaw1Od0kFUeCRIoVnlZ/ZWeJss0A0KYA8+fiCNBXBSJFEA7VSvVf
slomwnbMI/SaPhVZHDxwtwbLKX17PIaGzpZ0rM5EGJ4kas2nbZq2ohKmpRkGIrqPp83aqZygOOSs
2scD3DNll4Xpdmin0RUxrGgK/ZMzJVZ4JrlpDvP5KbiJ42qmQrCKBd+Yvog6Bx/+lBXVRFLuJVoI
hGQU2qqntqLE1NYUcLmwdjZNpC9/SqD5XabLbw4odDYbmiDEA9jSxwPGSpB3ZhBwoUAnt53kquV1
oLQIXTQvO3NTT2OpuDqdpozCvkydy+jyyWugD1ak1xGrtdAbgp2cjvkhq8drT8H0osW5cVQzu2M6
z+V7TaNThOZWNJ1x4fXqExYQ+SomFqGWhIT/NQagQNPmzHg9yZESqsFjtyxD0VSNcr91cjsaMx3D
PLK8RTIzKDJmFnUuSkrmeBUEvXYm3+w3R7Pm8WXYsqbzFE7uR9rn5Uh9bbaljv2xTZd5zU0PBqIl
EqvuzsxCqvj4rOeLIydWUQXZ2jK/nGepnwaXIYsw1Ei3XwDjXyRY4ZzUUwl3KSKqKDMFtDJyZeVl
mH9xaCWXQ5h8TQz50qi96qJW87toNLMrM1IAT5nFa9eLC5mmUW77wWHe3gzJmK7UrDZu8saoz7wZ
JzFYP05e03Wb18JW9NPcYG9kGWCSuADuKSmXskTyUEp2vfte+SexJ3Vlfwa1CHGDn2s485q8Z5b+
9GK+H96wbMIYGb+6oc/BSD/du1nOrlCulxZd1Hprc5RfJcsbnzMDP29k92v2Rd5KrtRbmQbZVsPV
tOi1+GvRNuIIL/ZcpOsvI4dZgpg1jddWVgUx6R9PJ04jm9qETahS3l5yM96XfcMSLpGJcsT9fI44
mQxhBjBYDCiRVJyBWGknw1Sa4qrTOBqtN5o3nmicjoZq6q9EfNsbEUriETvbf3RMpgqTtYfObEii
FQc+OaawdM9ovJ5KJyWNLe5M7H5pvsPqCyxL0Llk+XkJdiQ6F4p5Ms44MKZrCD+GRY4iTo6TA3cF
Ika2bIDGBAu64dHus+yORQlNcy0ESdVqR8X64heSdmvDifK4dYTTtJXTaHlyU45q76Z6Ga/ef9sS
hHEjTOXOr8+8zL+ZSy1TNgRrZZsO6y8jgIKJHbR1mjr1FMuUWtP8gk/Um12ZQARsrEQKpvTrtl9K
OGVCprNrPAbTsqqVeE+xy16BFFNumreCPJuaJsyZqe09ce+nF0Y1NehZikosmcI8ytflZIRqyqDq
ypQ6SAr2KoIHgrkKe5ubgbqstWxmCYb5Gs1usuQC3vKw8+88Ob3PpDFaGb1SX2KQqS/zOcpyLCv0
GPS4wLCyrUt70SzkIk7WOMvFTpeCZdenqxLDzatZlmR70CxeabGM/2beFNbZcOaNOJ0O5qvTbFsl
alDRKbspJ1eXG3Jhw8kAOlrrdzqiJ8mvv8VeT34vkJRY3vqxUr+16kKtgvg51NOHDE4WE2h98fl7
8h4Lf3KfdUMmi9PSbBrhpx9wlZJYGiqQdWOA2CXMlKmRAaf0MplGPqFf0OHImpEuDElvLiI7e9bq
5OodKTJF0grjcrH2qMoSpWOuRwLknvqmh6ibdJfahBLBmPqtOorADbJ62hV91B3Rzpe436V0qREP
looSLSL2XTuORgfQDh4WJfa38HjP3PT3Szm9VNaRCsUSpiTi3T8OKdCYSAnm6i97dAAyDLCtZpcb
0jqmPdIQ6Vaq+7fGLrUNsYSrPJwNJCaMgHeJkzU0niOLALWAml5p1nZUFe9SKykHD5F2o5OseuZ8
jdOwPAYJ31RoQgSYmop+OpUwU6YTqzdK5cN0ndtURZS4u1HqaFrEQMwvuy7G35Sa0WYcmjuavN6+
Y7OzVhFUEwz2NIye8SVvoa6ppjE4MHtfKhEGYEZ1qJUe+VNI7+nMiGKdTIYERLAkLSihbVKT4wXw
h90perird9t8mzQmVbih2KZNHKCxAiGYdDzBwYQS08TWtI/6DJpt5uurCn7+KigzmIEa7EAfleGF
MdqU4kUNi5Qg220UjpOTdbDMlTSAeawaD13eJRdt3b2m7JwXXoDBtbEthK1SeBtYvQzw0t5CFClo
/ox0gvtbP7MAD4nwzJ1X5pXMh5Gis8Kx5sUCkzifj5NlXI1OVZfDIHVoK2lUhzwUDc8hu4cc/cPX
LpEDR9H7dO93SoYSp2B3MoormagZ/BdvSSrpN7kkxPbzd/V01hCqrisys7aCKIYTs09mDSQPrUyl
k976VNrOkHPwVsgTalI84RbRfGvkmzAYRn0zTeNBxvuY9tNbF+blImy7r5+fzi+fdRYzmsban0xC
btTp2RR21AQ0dUMnLRQLtJWJzhsBeoQSEOvq3E5qO6PYfX7Q05hRFlKqafJVYCHFMpStwMeXWLfw
0BY28l8DguC1N3XDknpC8GOdLaTuJe/VaBPQgtqWMOLs+S+cOYWTPemPU5hPQCUj1zJO1xYG5HYS
rorQCV+wquFwLOS73sT/ozR2dzEU2VIxAogaIK1Mtdv8aD1/fg4nA5RTELRPNFnRdPg3UPA+3oVa
N6s+GgGMCqn/5iE6cOy8/ZaovOafH+hkOTMfSAfwrcEAJuZbaCdvQjCGSqFWEWYnMyKvM35oZXyV
IxSbChB7Kdssa+pXAb3/8+P+5gINQzFkXXB0W7NP1su9TOmHuUxaDF5Bw3O+wkSKI5qh/OrMoX5z
jZZtsV/W1XkD/R5a+tPaPPEMndoVvetC+KOTl+lw1Hs92ob+o5x2TxqiwkNZR9rGT96do551mVP+
Xbyv4FsVToEIYGeqRbrtqTpeIx637AujCPEv1QNWd8+HP5P37TLOOxuvU7omMMh2CiUU13HSgGdA
4wuUb+Vb+bjvWQKOfgpBbsZ/ltasDBK7EFHTJeDVJXKHjdnossbrRroFNjjXC0T8XA0yFmZfbOMG
nKkVD+0M9DmSWzRSKY7b61IwFasqFsE8l6al55fJU22QYGAFyFJVKwaDFsuXemJMl1KRTGee6Elp
gpGER8lgn6rIVGjJxfs4ZLOms4qoDgMHQImKsWq4NitkwJ31kFoIzG0aposzD/bjLP5+RMHbgQae
XcAvY2hG/wxZwCJGKTtUz/19l7b3Mr/+/DC/Dh9NY9fPak5RDMU6vbAojFCro/F3MBFTcFC0O98o
RwyI0H4bb6n5nSPV+aWGCuzMBf4yA3NLLeJ5TZwBJnf25CUJW3bpXYzWq5AIObMl8gjDybtkCzY4
oa3Ku7410PqeTcv+tRCgGaou0K0TJ0Tt6OS402iQVaACcEUPCi3MJMHUSAqqtLQ69kYzICUzbaoD
MTNxFpT0zyu7WzVDgYMzRNM4BPXx82eg/OZW8E3kI2RhG+ayTz4LXYbBLxLgtKo6S/F8xm6JqnMn
S6MNUM+6GaNQ3iZymRwCuuWL0dQ7d/JLmrp5TpvYk/QVLLV92JvXgK+DXZyO0wIgb7f5/ETVeZH5
09JiHpQmL4JFEZf0VEpmH1+DFGgfOgjhswc2AGim8IR8qx/eCFeqRiGDKCYLtWhi3wliuV7kOgAP
pr/SmSLvdRkQXudUtqe6mdfSHAY3PJpz1O5E+mwoGepmgo/Ggr7lrxoo0eXWP7MK+fU95jYjj1Jk
JPpcyskqOk2TorWxVizKarxXpm4b1iquL6O5558RsqKdmTd+/RIQF22yT9LYPZDRfjLYlAihTxeM
EoDK4f0tpofyP3qLDYP56b1WYMksvD8+FzRSA7XgFnKAhfl29NvHES8YbMQKT6y/RIuVub5sxeQa
0kr8fFD85hIpGmjcVa7v14V+3zSWLxTq23xldvNElcoh/r1zE9WvT44xp4HyUyhJm+yAPl4iXZiw
bkq0TObkix1waQntS5B7RxrPGXGlzbf/9LJMdu5stxjlrKZPi6F6gKspamx6wjCcFlIhAwsnOcc9
f2WnbYL3EhMLMkDo80zMlPTx0toi6iQDxc1irHXtS46oyqXGFV3Y+dgvUxnJf4Sr0rHaNHhVAevV
kc8LZtlPZVMVF0hy6n2Y3RF/eqRf4hOZsLBbLwTQGhiHdCjBzEwwqj6/Pcov60hWj6bMl5r/8E6d
rq2GVtSWgSZv0QYFkDytvx7stNkIAbjHxqLpGkNhrooIvWgzpuQ238ZKFZ0pAPwy9jgJjL7kxfMu
swo6GfckCFssTQQriVmagl7w2pJny7dtRWemvtMu1vyQOJjgQlUhi1++xx5biTwq6QFPtNm37XdU
7LnmG+sJT8RiSnXItOzlIBD3b11AXzxl37iLzC7Y23VzqJuuZXeJOVGdQH1oadlsAjnIjoWi7n0e
1JFCMmbmtGUPgu017uzxWZGKdkUQF5GOWXFlzJafAIPrrmJnrAWZjF48zm6DiT0yy0NlN2EiWJ55
zL/M+AxLOhYIoW3aF5DwPo7NEbcutM1+HpsN3mNDqek8dKTt2NqV4SvboUiVFZGm5Dgq1EFYVwco
i8Uljsb4Wh3DY9HYh8/PSX3/RH/4DHFS82rFpqdCQf/0han9Hr90QDm8xTm2zWAfIip8tlpynyps
8QtqCJdU3fxVHxrWgkqQcgHfLcjao9rq15qwr3S4BxvA0PCQwyC/obr+FGZ1DCYSEVjkPXZGlbrD
kPe3QibvWo9EdsUGHtK+YX8lyEG9ZhOH+xgxsh4RhFRPIArkflOMKGfh84EXs0S/SavO4ns4S51a
fBUS8dx95tYeuYbwsZwevdCm8AmUr3SCJlKm6cty6KHYdxRWacUg/e/s4mpUzW8Z3vZ9IkHn7EZ7
J02etiQeUV9YKTK+sGPVXRfZvSkdErNJt5VdBW5Pf4tSYf0Fj0JyKcchWammdyiC5pAGpnTENUoU
Al0nWu4UtFReIRXqHzs360IUXbQDhXhlSEX1ze3Lfj/ZxrTDXG7v0yJYI6fHNabLD10vPbVgEa+7
sgyv6dl/N0G/oQ3aJbHdksqC3sSA53qV171PmIY1rJoEvbUuolnJXDz2aathZ5wFj1rn76wuSpwK
d7yLRQt3ntLeBwkVPYmezkbKETvWYzzeBzWOhLFVryF9v5UDURAFcdo7tcDrogkTNp6q+btAl/Rd
ZMfmAoYYFns2SUd1Bp9MWf4t9Zt8m5d15cjsewE9Azwn7FA1Kw09vE6GgZ7HF0zCBcYz9YDtSbpL
syejmtKlEZniYBXp0ZqFKXFH9DXBDt6FjXhhUoR0YKezin3VcmqllNcN4OZDZMWgzPNx08bWG+g/
Y6t1ESsl9k4DHb7FOwU7gpWpTkK/6meiiG+25bM/ujE6630nV0eMADUt+16siwRpXx2wBJO7Ltiq
YujcnA03JSn0uWkgXqUyDO7kIGek4tfcFyVhU+NUdFciHLYeGBLHbOwJEr0Ay9JaypUwoy/CHgfw
vnAd0Vm6ACb8vdXG5UNW3QeQ0J0I4+TBqsZgpfhttSkTxMqWAojZnpL4Kk7qZz3N8is7Nr4bepBf
NzUA4ay5qucuQpHJ3800tA9WPD1qCASRbeNUU+pDoAwkckQIFNocdPckbzrZHG8B4dSY1TyH1aF3
8EYLsXlQPUuBnRDSXqoLvzyIcI+Nszsq0GiOaQVwsUQlSX62HWyErsRH2cbpUvfSufLCXKc4mYYo
blLQolPDwuT0E1jTpoQobGJNIIrPV1gmlAEynFBW4aYmZz9Bv1bQbOt9OWKy2JNpzp/UTbx+KmRD
pYU5x8cNqG7YXHf0o4RRbewYsSOigNLJ+PhfDg1u2zJmPOrhQ6dnxFJL2cvn8/DproWZj6KDojId
zBvI0yYHgYFJZXoQoIoiBbXtAQOPVKIvWAdoa5zSyGqH5RQO958f9vSuc1gacvTQ6TygUTiVk0SW
FGLT57ATcIY+tZh951aoReXsBpHx5wf7pWLH0dBf2zSZ+PTT8jjZmnlJqLY1Yd6LLmvzPWRb7yJU
iJKS23R0MwvGAXQ4ZZ1baElUQXlCwtJ75iN8+g2ez4F1Bwtfbd64nFYNIRC0YZ638Pl7qvp5Sr/R
z21t8X6p//U6/C//Lf9bDVH/87/5/SstgIrPXnPy23/e5Sn//e/53/zr73z8F/88hK8oavLvzad/
a/2WX76kb/XpX/rwkzn632fnvjQvH36zBLXcjNftWzXevNWU59/PguuY/+b/7R/+4+39p9yNxdtf
f7zmbdbMP80nv/CPv/9o++2vP9R5O/5fP//8v/9wvoC//rh9CbPmHxfta8jr8eMH/utfvb3UzV9/
SIb8p2UKRVgMEEpw7Pf++EePWGv+I+VPGU3FrKexZRpUBqM5y9mD//WHov2JGISVJDt/hYK4wY6n
RpI6/5H405RNgw0jY46fyx/9n/P78Bz//Vz/kbXpMedM67/+YK32YaJieWwieWCpzhQlc4Kn66V4
iFCrRjAm9Jq8DTl40AwIuNoufo4sZRukCjZ28l/05Ip4Mz6Sk5taOjpXwCS5PrD7iY1jM8yxSUQX
DTMvDoaMIplXfqKsptI6oDnbCuW7SuVICuD8kordC2lZ+za6+HYjV83GKCVgF9QT1SdVxJALm0Vh
YRwryNayMdDG+tYIpRXO2Scj7hdpIl9SOFgHmoTw/bWcEKDGC81gogE1WncwCIHGIIkErEYKRlej
qYdsBX9Jgclv5fSWiHMmCI8YF/it8MAT01zLdLEtH9uUoq/G6tLsNWTcx3xCb1bh5rOGRQzYQQcG
lXUP0/RQpska1tVNk3J7khpB50tc+guJylSpAfzTXYIxFtx0pAj0UvpuEackMQeyk8Q3uOFEc5f0
z5bxGJvaLeCdW5T7izEk4rKSHL+6JPB8PUUNKRBIndNxAWfamTtNiYEWKX4syxYyew4DCEeKNDkm
oVdGcWO14ZqUNPaB0RpnjFPl5oGzhPKWrwdUm7WuX8QxnCT9xdZeUxBH0WQ4UM5nB+ex5oxFX24r
mKpwJWHMQG/2rEONZL5pK1BJYOEisdD9eJVBC8tHcLgosMgQwHCwz2nbmcYhkuK1AfdswOo0eOtG
ecizr3rP9lyZSV7HTsQA4Dun8B+I/oEP9lpjkNJjhMwMIoiVKykd9qO6L9HJ+qm6BQtGKzVjnuXw
FuG3FIRDhJhBtfGt4aGkTzcyAgSACxNGPtXgeCImF5uOBDBNUjEaxnfUOl+8+guJlQuPEJiurxeh
3ND3H58GtLK98SUum1cPVEkLDwcZw5FYoS+CJDaZ/Yzt91dSF62aZgv8HRIZhIAodCeZRAVSRj3g
TS35TtA+IBfQQIme2jFyOuM1D5vl1JKDiUOwV2Rul+KIfEsWz4UR7mJT35rcjgmrSJKEa/AvizR9
xbV2hSsYN01yMCfqyDJxE6Sy6G8+7LGi5lWDauNXmL4tkhSUGaomlv6g4/gMtj7ML8yTbqXR4ido
2NPzC6uwrsvyvprYD5usePTpQPDcsVHbtQaiqe+AUkM5D4BVoCBflyLb5JbpDhMpB1gCB+LQEUNJ
qSBpRXZ1nJYEKiY2FDtCOnKY0Vd5m0DVHRdp1N6l5VEHUGpEb4wmwq7hVXVfQ/8t5ElJyaEW36Kk
dON6RvG8SFx/WL5azb6qNl0CoMS+iUZAAOEzhY8j2geHUCviBN/kJFyGvn4EuwGSKV/K7U1d77Mo
3CFJN8KvJb2LMsEEW+o3sYkQVL1VmCNmQC3hHXsFwysGPidNjgXB862yScvnEQ6XwDI3kLVTDrtR
QX1JigFt4wCtWYy+HUY4BC4j2An9GtHAYhqTlUk/pZWGpTISlSV192X2qFrs+lW8dwH3oHgt5NRt
cVdMfD3yO9N/SpID6OeF2TFHpEcbg7SkfQ8ogqZ0PKaRfx+47B5wg0+7sekWjXZvTEsNr+sokYmp
ibUQX5G4LnxGgtXd64O4FmLjj/ehuR1Iu9SYqrAd2QHKd4I+RDpXzV8k84ue2QtbIfanvOmzi6n8
Egzp2gDSMCo4nRDJxJTOBhYptnmZllTYkRCqJV4yPYPhnznEaXlRfgySAo9ZDCU+JWX6Ngvu7AkS
4Tg45XDswsH1Z3Uz4zKGdBhZFX80Mvfx7NFGR5iKMG04SZMS4xm5GNlrFEtD8NJ7FV7nfBkrHdbu
kvHVwS7HdZzem8mhb0YHaC1ql81ofstZ3gglvWmzbCJPo7mLEpOCsbEcVMTTDZAwSWOKbR0JrpU5
CccQdzkFl8J4jfTt5MuO2RL7B1y2bgk0uDfL+IKqxFL1vnkkvHUj8I5G3swxExMbxtxHPWL1JApC
S4GwG2eQ5cudrbeLodkUOBUgMi6s8JJ9uMqePdce4TAuwGovBCFdnaCQA2kmCFdKqzzbPK029g++
XRP3VDjKTECHvd96X2dVs21hffFu8zxZGvaVoj+qKdgsmYfd4G7GWLkjxWlBcs3Skh9qDI++D4Wo
BPQb1/AHrhMVd3MQbSajdhWsoho9m16zNgCOvjdF6wwNVPcw5DtyK/eXA+i6hpgAgru6hP8zFCQ2
+7jrUqexv1jozZOHRB/BNupLquJ7v9ARLAXpoi7B3sXIp/mwgEU/ynlyhYeOFJLY6UzLLY3xGS2V
G6nmwqokKgfG0o54JVRKVagqpC6B25HiS0LamlfLwjRuYOAfo1zDaxNdh6q29Y1oZUsV0GXVCWpl
GbfDSwhBLZ/0eSDBHyaJtLLY+QaQH+qXTJWR/hc8UXtd1PEOzYLTk5ZChJhbefikAa8VQEHs5EHk
wULWnss2dsBOOnPUnaU/VVXt4GxYl8S2EjWiKl8TT8EwEC2lRuEdoEaJjY9oU2zy0Am6EVjk5CTD
XUJtRKqLV4VPvEw1Fb3lSk5lV4CQK5srLX0wAUxU+BTmgTHi+EVEuRSRv0J/tS6ZWzLti2/RVMtt
gvdQoIe+M5kdWeE3Qfqoo/W3SHwvuHEe9lJKI7GhXY6mdFkAy1UDfYE+Ho6hvJ4fbyntrWxwAB05
fMQlU3kqkvsxeSZ2a04TMxw9vJ2QzwgCPvIVgr6FJHjjt4aKrCaX8RMiYcGNlnSrnEBUWjJvTfs8
dLClgdEm6lMhd45d02VSH/zuyvdVR2qY9Zovbf1cjZjilWRZUdXlQTud9TRVFLT8y6a2Af7Um5BI
1UH1LqAcujrzcWhNV7YnO0Nlr2USNxJ/IkHEO7ZhdO0n7U7XTV7J/MDVaiReynh2OwsHqAYupumX
elCisrKQLW0b+zEw+KrRJrNlmVkwcdTZWKHZ21Fr9r79fUSRPkjfjbB2Svx+cr+TvG7RV/pFMkK0
Eq1bgpWghFfdSnZ3qFoTpbX/6nsREAGCBxMYXwRVXoW5BfaAe8xVilw/+L5/pcNqw1lNRG+8h5dF
OTR0aQ88eZKyJJTP1UaZopzp+NxmUdpHNq/f1XG8qO3mMkaprfWqm3epW9hAo7qA+tkYHSi7+uhK
Y5zafOm9mWnh99D99FWiFxszVUHDaF+xAe2DcASuybK5aWl2K4ArAWXAkMMfdhMhCDXJLCCSygUU
b6XM0NyN0LbcbJRXeq8+Bqxy02FYDgVplrCf1fqrPVXXgmnEgKo/JukdZExSNdAxGzZEUbyRfn+k
pLPMibwRRLaMQ3HAYDJ3TZ2Yp9QP3wZy7zz/IoTcbJbVSvMulEhzG/HAlnkRDtOqja+JXndDPjuh
DidM+0410MGVuFT5xmiDz3cueAh94aYBrU5AsF+A9DptQOSsae4JCM4MfT3I9WtTfittBVaw746V
tEm7gJ9qOaTUuZakbOqkB0hV7RqzB6DauLVWvP606ft7U/XzJuqk9fm+h0K5ZM/tIB31vjb3Q37S
WSg+1kJhEYgB8NLVnMxNtoib1/5G3xPzk+y9u2afIqtwiPhZYU1/7HKH1UK2ts/0PJSP5YAfZ0Kb
mL4iGjs65ycl+QSGXhsn/Xwm6Yv5ZK7CHeEjC/k1vCsuk2WyVs40Td81JP8udP1yxNM2S2hHsoKb
aD7iuGQnsek22WZwtFWztl377vM7fVLm+vtoJGVq2EBY+hgnd1pmdEISUYg9OTSuv8lWgavfwBVe
q6t05a+Uc933j4KAX4930llUIpW4vZbj9U6/nNwETtWGXVX33V43zrxucIRxpqLzsZn59yHRWqOJ
EwJT1MkjlA09Nf15Q54q4yaCAMJmgIK4tjBERGZ78KO086Gy8/Pgpf5Q/PL8/n249yLXT2M3bxX0
QzWHk/0Khum4aMV3OZDOHOX3w0S3DE0RJqWq06uiIzPWed1xmF12bNfxulqKHXysReH4q+hM2/m3
w0RDqI6QDUksmviPL6Q8tYYX27AmulV4M7lUxd0MWKqTLKB2roLY9f4HD+3nA56UX/FHImCUOCA1
ZYfwOUCmCZQ6ltfkO7Te/+Slo99NoDHFIco3J11hNQ8neZBJ/xl3fIIX4ZJym8R7nm+tVXCd5u6Z
124e5qeDRLPe/RRCA4E+j9mfBkkXqUkiPI5XL8sHdVmuq8fskZSQF2PFzH92sMxv8WeHOyms2hZQ
N0xIiUuGtBs4xAu58EvX0QYRwZlL+93w//nKTt62Vq+LYgjNxA1zzUkwA3rRTa7e/7/dv9NJsuwH
L51GLkhfjA7jccEGaEeG61osg51+bnTM5/zr7dPpO1B+n2lIH5+WnEtmy2s4T1osw+6URf5MXU52
9FWxgkvvhqzwHONp9nKtsnW++fxif3dHaYAhL+abyBx9MlZySbOwztEiVZU7b2CvT/EMfPznBzmR
GPyYJU0ZFwWuJ8Sip/NJWowk30jGfI10nC/YAe3l47hSXe0xWp851u+uCIWOUGX63JZ1WmMPvVFk
VsyuF53b8CTzAAmgf4ud6LuxgFfiNs/h2SlM/fWVm91cOH0EqCdUOycD01CDWPGqPHXDB4gNeLpe
ugttSUufmL7wgqX7sIOpxB7+IlmGqxZf/0JyzwkNf7Oe+HAWp1+HtorgU/gl1E6+f9GXUVv8eBUh
8q20TXibOGc1eL+9cAttLtVo4Grvipif5hpCR1s64iyHk4v5Vou9tyWAaKet8ivfPful+NgxmscR
F/jT0eaz+eloJNjKpCxzNO95XroR8OZSCHSIPV9pK7IHNskuc84e9ffXaJmKEDQJVevk4daxXE1Z
16bMB/iQFpRL3G4/zwfZMrguf7yQ/1Hz5qp4y26b6u2tObwU/z80Xub34ZPGCy2qjy2X+e//aLlo
6p+ClS/v6bwmR5XLn/zouAj9z1khpvMW6+iiWZL/q+EizD+FYim6yeOYBWvzj/u74SL4eUi9KNrM
5ld9dmr/Jw0X7eP6jjnZRpfCYZhQDKxJ9snHzVOywgsLEi010wvpxPpejf9D0SD+D3KP/R9RxDpE
tbGCtyC71vjuBBnLYeY7I6lhj1rT509HlcxdXe0PYaxrG6TH3RcrjuWdkCWVpEpRsAmOiG8wF3Hl
g9Cl4z/e05j17mCwGzdmJCWU+Yq6Jo5TCsS+ACpym6pj+1KQIZQgUkrAZhPYoT+aBGnexj4I8IUH
AnwAyBB6N6EZoNJoU6MklCsW+ZC7og+ix7ivdZk6LbzOdANjsqf10dYCaNCqbv0+ee3LpDCt7wJ0
CKYolBZjezvQMB/vqQPiPqggcQyrsCK9Xizw1Ogh4ZfFoLy03hiJu14fu0NJRhp7HOIF6pvBK5uE
unOgC8SxlTpg25HMWL/tx7RTES63HVJig4Sq9KpE/9pe+qLWrv16ENtIt5H7+mYYxi9j1Zc0WpJ4
yuKHWEkk7RsSOclekOrVyYs0mMpiOwIGRtCjARynRNIEjb1pq9567YiwxobXw3JYKF5RvI1mOV0M
2FwfinEqlzUZ52j1bPktEHYD0tYECCZaGS91BhYsjL0n7NDhY9rGRQ1dnITpoDHiezuy62tM9XVx
kJNJegFrXt3l9tDVlM+84Z6nXRZukwQZvMKua66BF0pig+MLRpatSmlxG8lSDlCSZSTheXZpbbva
rh0dXvLOG/pg5YXe9ErYcOIowf9m77x2JEeyLfsrg3keNqjFK4Wr8NA6X4hIRa01v/4uRvbtG0HP
Sq+atwGmgEahUVllTtJoZjxn77WHSKC4TKZJYPsFihgKtUV+o2YonCXwzceClsSOLxNxJwaEH8KD
1e8GfISA+YFTJHs9Faf7lBaC5cEQjdtDVaD80ICA6EYofDWzyH+irQnG0eiNXrq1iHMRPIylYn0Z
1VETO4qf5o/jgDfLC6dWS3ZiC3mVrNIiTPZzbNBW5E8b1AjC0JIheRJff1ArQ5oeZ82P1J+oysfp
GCBSqq4lfG28QwH05GtxaqRNXNOSbFSfwn48xy85SIzwuwbTBuarLwzChhbXRACKHMjJ8uKolGup
owyIdZfegjJsO6sOLum2lk9J0mfUKdtmK8s9OciJL9ylRJg9ayVMPrtBuPlTGwp4vxakkKugLKn9
CeHoP1RKq9ymIHRl8ssEs7kDjKeADRNF9VBEevU1zxog8EgZBie1tLyAn004q9sHg/8zAzt4m1Ry
cBz7WLwtw1m/7tQ0/CnMRFX4g6LSWqhU8UXLA/UeLFZ0nEgluSUfBwWXLladayL72AwDEzgLALrj
dgpHGrfqCH61/VkKjbnpZzGgtNcFgPOaIvYlW9SiFJLYJCfkxcCeup8rhVYGTHNe22cfIOZFUcmR
pyvV9DJAb7/oM5gpmjxTnyreZ3WgDlTWpUCUHLXMxENP3wvUPUpIu2zK4Ijse3xqSDDaJIaMNCi0
pG/TkGQQUITCU4Hv4XAuXMtotDd0POm+JX350E6tsm0SwOhSSxuvjOXyehgD6TapLaKZa6u9FOZg
kf5YxEBVvrqdqmHY5SopGFnYCqjkY4XYwXhubzsLTrpTCOVEYhLUEBcADFmhXdpdKJZEZ7SuJ+KN
FD3zpFF8Kywx9GAzmd/beuyfGn2aPKOJXwtSQy7DLNY3YwOBsxCkwQvNsnctKR08saJR4Ot07QtN
mciArSO3gFpKJGz7oKYmUPWo9u2RW036HeHUfqo/qQOxL2RrPuItvk9EOsEYxS7nVrpJ+vqH3GZf
1SR+y0qO+pUifTe0/J5t7kIRRb5IrfIx1KrSU8OR2JXcuKxL+HhBa8hg0dVvFshmBHuwiyoJPGWp
aht5bl6SYmodIxGe0G/y5aL1X/q+pn0qjt/ULkptpKejI5Hpa+mB7hBccxMm8W04xD+rhtJ2wdEL
Nk12VZFCcOe3AK0sdaidQSOFAEhk6PpqoS3L/TOuRDSJakhABzfHhnoiOFLW/yjV8OuYyyzobadf
BIRAfyFqebQ7uI37IsB+VLeEfCQUnT1JiKWrCrrlnlbS4JpR2FyXQat8Mah0uw3+dgqThpenlBMz
sfmuB2oCsCDcQ3cZD1JVJQc1jHWiUOLqdhQTy2sKmVDMLkMNAWeHva/ML3SJ5xQReERHlvZgMIEc
q/0oPKb0craS34UDPkWKnB2E5EOt95UH2k/cZk05bNVgjq+mthFvohCIYuMjFkgsOjIjnZurUhJ7
F5mWvhWKUHJxKt130iBj+m6uU4EY7bEXwKIrhGaqAVr6COaRM2QJIHQajsZkqI+5QSC8GMTB0Q/y
kVetB2ih0HYQCpV4nVittnTp8iuhoQaPg594JENLvGgo7/1JuBs1qOgIY4e3qpgqtxXr4oacxwoP
cznSw+0lcpPmt74k76bvKP1PhRxcFwl5wopRU9xZ2tBjMkebZAAIBYpZODSB+KintepMgkVrNjIV
1IPjz0mkcaEtooyEvPJDJhIb4+sIxHGsGHtBZTNtEjieSFiby16xvuSDulOSqNg1pfGgVvQ02dTI
0x7xtZd+cK0E/tdKmoF4COZ1EvQ6pjHjfqqinFgE/U0OwtdqUO6tEURngObawQRaHEh4NXZx1qON
i6mxwc/qj5xoCrBRubFDU5hBY4aEFnsglQLwmpbwLauHb+PYiNd+n8ZOjt4lRhlux0Mq20YyHuYi
CwgxHWhizc1XjfLUA0m89T6AM0uHfYabmGoRgbnGxpJa9TrTRsGNOnLulJIwlLZ8zMuwxJ0sEsMI
vdlpkWjas6JexIk8XKE645MBQTnm5PpayyYVThwKhmxmZ/MDZLl8Wl34cvMTCEf0QywUR2qs7JAZ
A40TURGuJilRHbkvww0hVyqIY6m/IYD+2hij0gb26eohcSvtrLNEYCpyeLs7h0R4ghcsA4atz08y
9OMwic8Zhj5PrXXTLYpZsrNkui0VsIp6iX1vEs1dmRGciUAZqFp93UzUwMOGIJZ0uB4F6YGjcn2I
M8QsNLJVDq9pe4OOorUl0bou55wg4awSq8uhNA/I4HwbQeg3oM73yWD+5Ha+JATl2UGc8Gr1Xthq
d3pb4SHqypsA4MrRX0xkmgVzVAuiqzxvVHpgGXltQ/3FzNO71kcJFEThW5XAjsqrEHU9CavSqDpq
VN8NwfSayuO3SrL2BoZgrUdW2mnFftLadFd2oYbMKOSsqO6bCaWSPms07kGs2ZU13GMipYRVEdcX
Am8jX/oxtNp+A9UQ8QiTbONrLS+JEsMI9PX7YoglzFDJXa4P16WsxjawvIe2hsw+6BE0RmlaMgjm
wO7TAq1W0zwJukUkol7wvqnzZCeteq9mWcV62GYXQHpeJaYICp8AQLuGujwru1ulGy9LmBGLbPYr
R1d6jyEiDXCZz32bEiUEoFnWachnVufGPs1qREmv+GXlw2AFsl0FSrUdtLC8sjRBtIc+ojsDj/IK
sGZjl3OIlqaM4NTF5UNUlPfwLOtNYfWTK9Y66jGgpFC9FX2rgOxzo1h+bGT9K2Lm1K67Eup+/800
05SumRyzX8SoA0ptseQL5U6K+5cmpCVrFNoNs7Le5qX2ltRs6ZaYCyj8ewMRgVG7JdR1J8wDgkhb
MiY5l+c2OY7NzszyfVVUOz4UBPKipuw4hQ3qJw6HqDm08Yl3jMVg5CsBSDRqIrPtvXaItYtEU8Tt
ILS4bTKYfqVajHY+o10XEBqZEljzviItywodUZgRZAX5t8Q3j9YIfCAP/Iu6YpOtJ5HTqlKYLiot
zZGi8laUUgImhQ5IvwdZnxs+TF3n4V3WvwiiNbkVXWUEL5nIXE7lGYw0Svn0adQpLBvFgE5CFFBJ
TyVO3xC+OWfteBhUeJDwm7mpnfhFJ8R1P8XEcbnwVYGTJoS/iLu2H8fQbgB/PuV8UUecsmOeXxJ0
4RVw2YQCc6rGrz0qVIKqov6+14P2MJHxRSqe0GyHoB9KGy+G/57W9hZVU/xaWnN5U5dm/SIHaXZt
hMX8lmqCgCQfB8YdmZbJrURS9m1SmPNXwp6Ne7lU6pEDWDPucDyM++UgfJdUlvYojTySgoy8Q4+i
5tjEmn+t4v3jnFBbqYN1hnOM2vO+m0XEnQlDUp/AOLVvXdqUqJAkxd8qapZHm2iQYNYb5ayrTlUZ
VegEPVHKrpHWFvDFPuKbAteUfuenpfYQTqxHjlCZ2KwmbAfkCRZmtK2jRPwZs5wy9gigZ9Po+VC7
logqni1RRKGV+9Ml6FCLSLh2Du/rTux38TBPx6SpUFOS+EEnWpyeFHVKPamWmg3fOQRyZQhAsI+I
X4uxJK/HiG/8qlbvq8kQL8CUkjxjiJZjARZ9Ds1c69mxdD1DwlC3hSsKQf4yIPm+l7RS122yhuJn
C34AmSl6N9scqk0EEmRZPipQ96ZtIphWuxO1KYpcbej63JXqBuZrrAXgAI2GNdnjpZ1jx+ihraV8
sv/ICAz+5pc1tp4P1ZubX7Xpj02od3n6/5SsDTp5qklFBDUkzlFFelepfijDdTFkuyk2dMe8hKh1
1W3nCyuztavo2HuKk3sEK6g2AsNzTrXPpfKTcY2VScxsKL92vk6k7KW+lTbiE1C7Cx+J6Tball7r
ieQDucYPeSe4+t18prv4ua58OviqmcmxPxuJqLccsb+2DCzs2r7MZvvPt/Y3V0gHDOWxBCZaNN8x
OR/urCZyaCviklTOI3guiqnKtnjA7HOuSL7cqdUTpNsGwgMXvAVQbd2Sssx0NPXIcDgZutGuejS8
aUNq0PXZAvFSIPvTSEsP/MMVYTwICrKzdCdnpmgvkttc+m6zkWpn3nauSg8g2yQb/wpK63DmZq4a
i++PDE+hic/foBrI//88NimJZBoIHFW1++AO5n/usoVtg2nDNPXKrfKanZmhy8WcXOyHAVeNRWPW
ZZJaK8OZ2jtf+B4Hz3+eHidEGN48hAsardmFmXXSUTcT7DahwXMjtMzT3whG3Vhe7xA2u6lt2U7c
/EfzqyD9ly3ndQV0PSS11o8PMBGFkb42OYUq9PdU+qIWj36gbJTS3zRW+Y8afL+eGAQB/tIQZ1Dv
/zxY38qSbEaW7vCZ2o4yvajLatLPzIvPXYRlEPrMqgjLaAGOWdZq8sNJQJcAlMgxQLcOmnGvm90l
TmWSILr9mQd2bqzV9CfUfSxKjSnY8cisIxG7Gz4FQqdywg3n5nozeos04exr97kp+36NpgmWBiLD
UiNf92VIyKlSKKum0xLDtzE20MzRJDx07oTz8XB2PVkmweeJT40eYy2zU6Uy+Y5R+/CW+z0Ra9bE
cNL90gZaWiTRD4pHTn6XbYxzN/V0TaHOK9JvMzH/QwtbVtEPo0V53vohNWiHZbj+BleEXlB3GdAp
dRJv6ZgiDFy4oy4N7219tuG9zI/PFwtKFbEHPn1cPOAUPw8v8eVIyRADhv4ovdT77OC7iO9xDmzz
q8KlZnau7b1q7C1PczEMoR9YXB+42Fd7T0kOVx8Gg+ksPWJUlk5lHcON4eCDcDnj69v4y//FI13G
pN3F9AG5s97kDYNsKZ9aOWOWNeqdZiugyagab/YQ77j6Gb7CbxZrxltkEnjjaLjQuPn0UFXymEW5
9JmxLG2Y5FOXyK4rJqw77OfHcqud2c9/c4pZhgPgSi9JxYS3WgbQ78VoBDvLiZTeTveyx+ffteVp
oFJc4Q3xXOdyoGi3lNCcM6vC6dv5eejVqlDlaG46QsKd+LjM3cYptvWFtiWC8NCdWb5/e19pg7Fw
QgIG5La6zDqbYY5IrHZoeR6IG/TGXWt3m1C30ScDo8/O7FHvS8vq9VA/Dri6OF2QlSqvua+ECROK
7vV7+NRfqx9hfE1MT7QXtvEhdYSN1F5HrTO5y4/49xvzj7qof8/f9v9cr1XjFPPXvdZn3Gr/y37L
k08Wt+Xf+dVvpauqUTvFyPZOMoFT859+q/ovurAiQVuIddAjSixr/za40VQFsrYgImWO++wp/KP/
7rdK/1L4syIv7GIi/Yf91l8v3afJg49OgwUKTxhpJsW2z6uAnvRKGUZm7wDpF74WhHu+iGNIVGWR
zhcAG3zMOIky34hinx/Eeoye5SEzroEfpj98wZS3hkUiF9bKUTkmmNlA5Sv5dJRLoyMCY9Af/KmQ
ruVWyp/TBg6Am9H7FW2tbxPqXPnUKwRJ1RRX5Mq4IAsCNFQOeN2aKRAp/JGwM+5Uv5BdpRc6Vo76
Rc9odORWi+drMl710DjCet5js9/GfXsQY+t2HKKrDkuBOmg/VC1+q5GxF9icotS8CBEPU9jf+EV3
p/np7VwOZKgGPwVKwbBCthUUY7GMjp0s71JyEuc+fTTk/KEQyy2fetcEuF/VOE6aUrH1PAJCal2C
P37JNbSkFrEaIZG1Em0CytpfkFeQLx5NL5I2P1p8itJljL+0Y0XvKnvWzfkYJsYFiS2vpKI/D026
9wkbKeOBuGUfZIR2EEvpxvSbbZxyKsup6NNVgDuYzMFDIHQ/+rHfBotHHyrrY6wa3wGl3AyEkFez
6tt+DqlnMh99MK2BJFzMtUBQaKTjiyIE1jUMYgqk0bXk2E5bwgXUuTnIcegIobEtg/i2I0ddiJof
9NXecmN2rabZLMm0cZh44yhQc6CZkqZUXQIir3AFEQTVpJpKpLrg9pNwDzD+lc71Xi3Lyo7J2RSH
ZifH8iYYq3tt6PFHpsKmFuZNmgtfozDg22gWblJf3ooZcZ9FCUequGlkaxdSm8uj8cLI28tC1V78
COG+1u3loric+vngT+0rlOqLRiPuQw3vGzmcbTFP3oQO/GUQHekZvkQEawMrtzRXodXqSGQw2uYo
HaqgfOI7MMFXyRk4CuK3SFRf/MbaIpegJibdN3n3HQD/TdBZ+xkOHqCM6EdQSLfKQABiMst0NdT7
puEQ1hSHXE94yvmDX07bqEmujZrYcyPQTDvT6Y4b9BfsWg+eNBPLoVEeE638phgC1XJynWQMj5W5
1KM01bGq4HvbhgTlaHd5M+zpEG6sNOdyIVWMBKCJBF+3Ax8KVfooqMpeSIa3yIxQIvU5LU7yEFrz
gZ6jRVWfhLtRfPKr/opawzNoom+pNCHzT+aEo7n8RgHlKg/oo0W53GwC4nHtktB7PFP0J8R0QIDe
T69gP47xEAL2JPhMrvXHlsKUbcRLdpolXEi1f9uVOHZKinohMSokv5GrwPuFTQo/RWHussTfLJEc
9YyTQtY8kZJxLwZPZVPcR+MoeT3cfreq2vChGMTKtgpmK0aocCv7We8lspV4wC1+DPq8n9PgGOvm
DSfUxGHyajuJiuItGSsR1kkl3FpC8CPoxe4HnJtbrY0lt9aNXV8lMeyJ4HWESN4iH7noEI5g+kvR
yMlhfZ/qKp1P+C7UG62mvW3JRr5G7wVZf06vKGNm23zA2TX2WGZSamS0IrP5EMR4+JIe9DMdrW08
FY+k5GwSKcNeWnUXPgKDTdc1GIIqxatDYAvIVoalBq+7ptQEW9WvXpVRvpybJQQtKb74jdw5ypBx
KirhF0O3uaxr6cusG8+QnAMvJ+wGgId19CeVT9JoAaR05j4O/W/NWF31cvF96Ptvc6c8hHWPHXCo
HD9IdmYuXsed+XOQpi+lXvpvRdHmOB2HYuM3GroL83tBOdWhJFUTNmzycwmmwembcoYolmyMRt8a
nXZfETe9n7PcP1YN0SIA6G4lJUEGW5dAM9jENomstBt4OAEWzfQqTKgTxvmrnmqcV8hp6+VIstWF
n5JUZmyjw/Bx1FBs88vgOpRHlAXVkjdYhldTOT/lSnLVad2uz9PLQAx2itp+z/xcdek8OMZQ0ajw
yTlWtB4QHjncNAWGfkOaFEm+pZ4dhViQ6Il0O7mKkh09pYkGcHqP6ILQu6GKnD5trqa4xKzRdK81
WUfEmaiJiyKk3g1wOK51MJxHNcgvOcjWXprrlF9N/kVDNYJj3UXXTZODUTFQZuIHMvOfRBIbm4n1
zdG6BqLlkKoOqOXhsu/nF9WotpLWLy2noISO0khXJNck4FtU+aLrx+AwC5RQYomeO1AfuPFzV3kF
oHAbrMhjlSVEqDVytOnDmcyVOHdF9izNEogunelrlc2TWc7yTgzpzvhzjgdcVX/qPSiG0MTlMyol
x3HWDAgntKZp6tkDsBhbTITbJPcDT9DMgxxhgzNDn5ROeuBeF5vf87R7aAqRD2uria5BQZiIXLpH
YGrmxZJciX2O6Lk7gs7HyyKcsx9j0U/PbV3pzkCpd9OhN9sGrXhnIfXwWIuzfVBm3wH24zFVLJSc
vj5tZ1OxHmnu8cwA4+GeEceBmGCh6b+MdSrchJXyPOrK4KWwK+3/k5EiKAm9gk1TMe6FHj+yyIM3
hZaUKaHbV4KOUIzS1FhOl2MZ1/j3w2eVWShH+fb9IPj/z8T/W16cJX99Jn79kf34DIpY/vyv87Cm
/gs3hibr5iL1I4uAysYv/aEq/QuJIXhfohoQtkJw+M95eDka/zfgQf4XVRbIEBQkgIoAuPoHckN5
VS0CDGKpSz4gR2qgwsAePp9+A7kdm3kk/ixQxHREqwIvKb4wxZlsvkbGHHdPgys1N3LFL9mMEITi
0O3EBlIaXlDzpZLFOnR8OWwiuyuVnkSeODGnIy88yKUaoLVCPGlDrKqkRypYQcPQY1Jew2F+NYzR
RHNRNWnpFDSrus1I4HuVOhoJPTIpe7M/f/3wGG5+Hes/NRJWZaOT6119KgqIp9D1oKsk8ZWO++IQ
2tDqn/efvgr/spS58rWwwK3u76q8WAh+IA0+b+Ni/RruBkrRiaPaE41NW7w4C8pefv6Hj5mT4ZY6
1oc6VWtEVkUxc6Sk4d9inO5vOAWkXKO/w0vvafK23Z4r1y4fSKdjLkxPia1QXrvb5KqTpWgxaxcx
wpv4qVKfyvzMc1tHsPz7wv5nkOW5frgwkZjlDE04WecDJpPgeZH1E/e1YWkzLuJNeSF4HA288mre
0lZwKN80NpFqvxa0v36cv3ld8M7pMq1cPmipBH7+GUWbjS3A757pY27rl8arH5QdJX4HgFHlwpyl
tsBnkntm1q6aJ9xYbsDiHVQoy+GbWFWq0kAcRB0tq6Nu+2O+6XfjQcZAF6Dr//NIJ9dHbAi1VBjb
okjtRmXZ+Xib5zwY82zUkdVorY4+Z0bn2cwiWi5sg9LewOd/rgH1Xg76NH8MDK180cushzKE89US
1PpZ3cam0jnhXj/Ee2UDzeCpP1Ko3qA0wTFoeaPTe7qL//rSounW7PuDsVU3oh25wqF18m1z8Tdu
+slSYVBbgIxNrBFFUKTdn+8F+30WjTRWnXSf3WkXrBP26MxOfbeMe+4lWhWYl1fHXJoEUBJhedIn
+DwYJ1fgaAODid0jQdSFZXg+J8vpKoYQNabnjBsn7yzD8bLiAmUwJtXq2lQrCbQoL3Eq8uLmdhkH
cHNqyhDxFiSmJu7/PK3Wlc/3y/tltrMw40Ab/3x5kR4oPVrn1lGuAcXvrefAW9x2nZtfLPcUkPNt
+Si9nhn1N0+QUxeRBrpENQmZwedRLWPKKmHIWife+1vRyzx/n+9mBw7nIw5s58xoy7vxeR6bKrsX
CWRYcihPLe/WhyWqVSSa6CLprvGxdydG0xoHCaMLRWBjUWklDdEJruODxdDnFoiTdZ+0nI9jr640
91slUSXGnr8tjjhtF32pDjNvTuvJhd3eofkQgzNrxW8eKoNiUsHFtbR83rGnHy64NvGBx61ROyWG
ZnOrO+1mafxEt7yqB06/ilM7kXuulH16ZFmu9cOwq/sMcl5sxYlhm8lmC3+LriavPgq73s2udNpc
/UV6odujN6geZ95oL29yr3RIun1NNude27P3YHXj9bgoi7jnx4yb4kqwiW712p3gqe5MnRkrKYZE
bPXen6fa6WKBdXWpmipLkhUVrc8zzUoK0oebsXa6qRAmr1ThXPLdSjFKHadMALgT9HJpj0M9y3ul
QT1y5s36zXTjoRPqBUiP2ux6Gwy7JAwQY6Gg0r+p6rOmnfnv/+62fhpgdY4BBT2HpswAg5O8KRvd
iW6Tx4ozp4vMw8VSd1t+mZ6Vcw2a02URB/KH61pe8Q8zGouLmZJqUbPPlg/UXuHB6gL2Dhb+4gHd
k6up4M1s4/XcpD7ddz8NvMZB+pJgcYpiYEBKRtUi83tR1UctDc4tFKcnCQZih4edv/TYxNXCL4S+
UMmLwBAt5SY7IHC+bPYxG5p6rrv2m+WQkQAr46AjvWV9LKTj7ddNttzLW8AybOrYAkbDrhHS3xPg
7pBn7OCnBW0e281BvWrOKCN+85JwrOBLieWYjXzdbKsUGamcpjN+1Owp7dgiIl5JZw2wDiZR4j1V
gz+/lmutBLscyxKfdJxmDOyg8nLzP0yfij1IJ70VW2Bbuv4suzW0sD5/zQOYI92Nr+h2MPpOJcSA
gqnzwIUKX0txthXh7sxPOZlQWLssjWaLhvmFH7W8wR9+Cs53VU06Y+ZQNXgEh20F2ozhPcwtW9hW
m8QN3PDynLV33YgTcUriWOTbVETpY4nrdD056iJFTlKR2dXupd3yrdPcEpzkNZeFo74uqyL08RoC
ihMCSMi353z260kn0xLg7oOTX7QqJzv+3BVF4ItQ6dRtu28QaQ3YNMWzaqbfDrNIATi2QRFXV1uQ
XpRjJii0jMsYYnTYOgScW/DucJrZSCBBTLEN1fm5+bV+qMvVyTh++Q7gAZ5otWSlI6reYtguJQ/G
ocH6I8MhyOfH6KDYFskr3mpOsoF0eO7D4ORDdj32akLlba7kQcedXb68FksqfMVNsDWYTNF5Ddd6
g1mPtlqmEik2rCizILulP0dNRcHyxTeKSxJX7U6sKEuHu06lRxd3D6PS2RibtmWjbfw4O7Ml/O6H
aHCAJEKPkF5oq40o1GB8oZLInGIG7COx+8z55sy7ul6plov9OMZq14lDdQKvDMbOr63baqDCiI+6
SBX+h08Ng+ZIa6ue3ZmT+qw2XiSpnhyCZQoW2H+9nXTRQfK2Fc3WPfPTTi+fTwSEl5w2UJ9o64ne
ZlFd5hUV2+W7TN+SeYLORr2xLuO7X6e7c0SV0zdr4eUaC95kKYStNSByZYxhoUnl+5E935DWvqn2
7fasoGf5nvp4WKfZ/HGctbAzrSpf702/YH2MrrR3DE5rC5fL+lQ7wvmPg9MbyXiQUkjxIlAKzNLn
9dhMiZNuOrl0poP1EtzBb98Gh8hBXQy7zSk5J5/9HlkfZpZLZJlgFeaExt/XQ1pGYIZq36K4rEzK
8F6979gGekBkXOfkcjjf3H4/M2FOl6jPg8qfrxNIrBCRc0SH5VJ4kZ8gfGoAFsdLvC4QOiRPQ5eO
SPnp/JosLafe9SPVcXYvHyMoltZ1hEgBUx1aWvm+Qhkb5SIEpIGmh+VxMc5POyw4f8esvz5SLff5
47jLo/+w1SIbKJLRANhHusJ+Kc506MAC52+o0E5uLt+yy6GNUgkJBqjtPo8Ep7I0SpVo0KzGWRlb
XkH/VcY33XcvRgnMXSwdox4O5Vh4ljhslK52ZWO2u2neRYHpaKFxbks6WbuWn8Smz/RiPyIN7/NP
8hFrNr7M2mXdZz/Vg+IqXx+mq3Gnus1Reqqv0BLbov03wAwns3sx77Mwc8xg5BPxFpZOc27GhSR5
1LeLpCl+iRHbtnbrDRi4nMT9Gyqq0wfwedDV7CatE6WLyaALvCvz6MyyUteEOG4qgBDYj4br5ZNX
6i/PlQDfz46fZjdxvsiKObsDMD+VqWhj3NRpLQQUkrWX6Cp6U7/Il/JWeQFL4wpXNcXzu9oTN1j2
khfkneeqG6f3m/EBtVMfRH9/Ao3JJmka5Ibx/UvjRTrmLlAhxz+q14teLr5QL4aLc+yw3w6piGQ1
80rTDllPdzEyTaFHM2BVl4lUorR4zJr7Py9Yvx0DXSUrMhudul40dGmGC92Q9BEIwmOidxfSpH7j
5HwOvLb81pPH92Gc1SLRx50l4yA07UVrOFw1EK4gP+3by2F3buE/d0nLP/+wHrFdk2Tactt8gJPZ
cEuvczbOXM/JdsZsXDgZqPlJK6Ye/nmM1sfmj8mT1rJK9EZXubV1rrz0/t9Y37KPYywv44frMOKg
bVpTMu1+o3vzNbXR0W1vBFA3V8spBMQwDOKjdgiv4rvmQTvQaILIIu8CNz03+VdbiywtmfZ07AyK
LrTLtFXBZZilnKILFvHwqAVuG7pLkS11a+FCZ8WB1mj7X5WfYWCfN06snubJ0KsDKJHsZkkssGlP
074KXwYLjfN4++eXYPU038dYMu0Q1SHIgj7y+U5HUYelqZB1pEC6m+/6uHf/6QAQ7Ck4k/TFJ+mJ
mrjV5yKeiEi3xeIn6cM2ibxnHtHpJVh86kt0ECwYcpQ2Pl8COeOhlOBRs4PmRoS0WBfa5s/XsEJK
GdylZQhGMCl4WeBhPg8RzSpMcI6u5IY4wU7aCY647wCOv1c5z633JwLsX6Oxs/HtIZlolD+PZg5t
mfrUQW0yTDLR87e/zm5h08JPPobNRnSBDe/PLR6rHe7XRYIWhHbOdOBqPw9bLjbKBWZhyxXI4x9l
Ebl88+P3Es+dHE4nNrfzf0bSVsWSYIIgENS83gPvtX8A/UyAr0Krst6ldPKQxgxoo7xzFdvfThQ2
FLZRjZPDWkqP2t2yhJyFeJZ/Dvlj0Wz/PE3WNZBfd5BvC5WbtyDBVmsFO6iF+bwz7XgPlX03YRHQ
drI3b/JjsIOSyyFlGhz9+7TRN4py8R8l8l83KZdTyIeF89cvoBNLvAr1r5MyQW+USuZn1C7B4Qc7
lIrPA2VUagTNfnwkyHV8/fMlr+teJwOuXr6gnYmJIN6RuVqPF7MrYSS0LdrcKl8Bh5oqT49+/1zN
9LdP8sNlrvagWZarKgi50WX3LAwxc3Ry/3xhv3sZePv48l1QUbQnP78MPWlZpSbUkEFkwxFM2MWN
9hxb6YWQF2eW4N+tLgyCDsPiiAfkebW6pKkRhxAwKThf9pxmh0v15htM42N7von9mzdPokpHXZDm
H2ak1QzlA40r0wPTppss24u5A6+O6Qk05FqP9IFH06c8eK6CtNys1az8NOpqIzMiJZXgP5i2dl3v
lZ25D/bT8W98JC2//k/jrB5aOsEtGOJ+mYzlXmeXDqZDs4U/ADXDjR4lGscImx+LgUL0mXf/HXf3
h7HXZXyrruZ4UrlGAG4pMtoG1PVIAw6d3WUs5UcSL7ZlNOF7F0gt+4dn2eU1/HiH1xX3iRVdt1Df
IDJsPUUudooiun6lntkITx4kPWpCpJg3lLqZq6vpk0u1XEjoHlng0B7u2t1SYz1/8FlXHFH/E59E
gRXfFfYcdb1SG7iqZyXmVJIelxJ2uml3/iZ+0jcsKI54pl1x8qq/N/o5yJLsizprfQQKAHgFJPaS
icfX3aAlm35C39oktmH5Z5LcT+8ftjUImApZpO/Wg8+rShgoQDXwZkMkK2+T8ioqkLXEQFQaS38O
Ysst/OiozudOFCfvBQU1zhEc2YlBNtV18SC01C6vQxoS5axOLkyLYRulXbdT2ky0gbNZ30K51s4c
yyQSjNbv4/IYWdEwGHFwPjk7iyWTKdAS3e7hm38rWJH4NJ9KJbqO87syvDOtGk+CuZ1Uv99nfboz
IuGii7T7Ylag0BHtN1sFZl41Q89MFqHaS1/bLDmY0NsIOyRgYYjl24ouixG0eA0WABFMd0sbJocO
CAV5P75Gg7WZQLL3leji0bgggHDBi39Jmzr0wsyCW2NaVxAnXielGFy5CnY6at0INyVU8+nGEKfA
8yEM7E2ZSL1YyH/4TR94qm88VmZJ0nYuF46W53dmRGKpKje3ue6Tl1jo91UkEPNp4R2IN3pgpFfC
qIbtdUMyF+CrDv6XXbAgPAQt6bVeLghkPqhtSBzARHh0mRqzl8ymvCERc+i5GWNAzUE22fFC0/SP
ep2GXy0zV+6zwKf4MY7/xdl5LUeuXVv2ixABb15h0tKTxTIvCJLFgvceX98DdbpbJDIv81w9KKSI
I2kTyI1t1ppzTPy5/VgeUj0vDrI6A1uBfbEDeGW4Imcyxy9Ef6dMYv8W52htBbVqbqOuJ8BGTOWt
7gcxcliIRu9KqBadLU8TphQKI6and6LvaOqk3xrJs9SRr5K0k+T2Zls+AHEbXZ3weqfMr0pdseM6
1lHptq2rx4r/GOpJeuMb7TzC6hj0K8vPbmP6CZk2F89Vt/wPpYKclKnOxLdKkAzCQepQ7X74YWON
hypUEygIuEwCPAtDWwj08KwqBn/CmV8PZHQkQibVv0FDDdBQpLyqNPKUUtg9gt0WWShCR4m0COZW
l8pFT7xtppVXFlF3ymOOzyf9Vc2FyruFpRaSzQgfBeE9OZ4btcDRhoBC6YkQSBr9kCWZieRgFiJW
i9QIp8TxO60qfgWW3oRe1cLt+BnMVU3NDUeg5EqGkIDlkGr8vj72wHr0TOrBGuFRmti0z/OgjcS7
QE3B8KNPc/dU+xoOEDdofRWx7hQnTTweB7/KhMo1daTTV11faQBV9BzVNwQQrSeMIYLDJqchfO4A
Yz+MI1GcBra80lQR+VYQqDdBL5nZjQURkOdDki36CoGioi+XB7PS9BKWIhOdiPMRVpi6zcyoalwf
YXKAKFmuZIgYM1LsSeftTED7iQv3DaOYxdiW59kv+z+C1JUViAkDnMSdNJSwuFyolmH4TSBrV6+I
rQKLSHJon3Rp9pyCADRIoMorP3kbByFSSydrWzXbYWuooz9K25sCu2kDns0lO5hZJfRm/Q7dLz6O
EyjQfdGmdXZdxeJAiIeq1wSpCLnKWYpg0w5aH1lc8Z2c0LdDu+r3/XOh1NmbbAIMc1RlSZORxa7+
ofXzODxrEnDMJ6YC7Sehm6vKLUIL4KQ2w3R0hyFUAEKSVfES1IaQEnSSNMc4n8rSnVMfYxR0RNKJ
uLIbh44SvF0sB9NIy6lKVoSbTa30QgaZ/ADQrd7WzLOrcjbzQ6nUpUuU2BJyMEhOHXRwNUknkoa5
cduYtGRs+OqOBHryPpCzu4KgN/dNY8g2l8KbcFICpi5/UF2C1kqlrHKoeZVu1Snh+2SRLbaUp4h3
tpaE9WY+gCfhYqfXjTvzcTsyv/41YZijXfaDbGetapHhZaaSU8k+7vs6fJow3hz5yeW7rm/jK2Mq
4NOmougU45DuQswhThOrlsv05xCSNKPjG8kxJjx85jCEMcNWE/hyXRfplmPACUSznsqvmaRTFdOk
yDXCMClsTZtKUrpVCJdL7GhTtLoT1wGcDwQxZLzHICrkGr7djBV9Wwj8E8PK1WNABcAF4DleqxU8
ToTLNUg04wCdbhNk/lFSiHHJs/4gNSXpcZ3+XAnRtdIoh8UQ1c0RWse+Z0IYfNq6E0xvhtZ5k6o7
Sdn/JtdsY+DbwTThZkGx1wx5m3Vwv0rUiIXmpmwnVfQixSW7WvRrzAvBlhP5MfO7LQ4Dp67nbVsG
0FQLbx59EVyafMzERL+KSMEGn4WHcGidtKYPFcxPRivGTpfV3xu/RAsYgDr7h85WVBwW4j3QGY9T
E44rfERBY0S2VCL4nYZU2BfzTJOwf51zLCSEx0RCbsej8UQvwBFU4lGnaG/2yuyyetIcGaFIFS++
ITkynj5e77HlO2rIYnXUPIAJu7g73o2kH5yg63FBGNW93k+xHVs6kSM+gUzjoGS4I+bB4QzSbzrF
N34lgvFeKHrn9jOhLm2eWSwjCc2uKLpRBkI8FvGY3eoDDGu2FDfu85zML6O2207ZVxPeOPIYnaJO
O0cf9GKnG51wJJLWZy3IXyo9e1LSbssWMGy1vE5JiCofp8702mnaiO0Q3SXBEG8jVQNuHqSPGZYK
AInxk5DlyQ+hKTSPFYNRhjm/a1VFOE56aF3PCrk/Q0MEVp2y8valnx19zXyIFf0H3acJVWzmqKO+
pap1b1T51gBnpPj9e4iT1Y4Kke08L0Wbri6By3r6LS06DvwJGSZ1+2rkEyl+fT5shL66yytwbUX/
1jWi6Ol6A00xy4jci6SfWkWaolE8CQHrrtGYe60Q3QG5c6eMPyUNP2Zrikta9ewJWfWgt6ChC+uh
0eR7EE2ONAP9Eme9ZwcUZHduwo70MfWp7kI8a3FGlh7CNWeWCe4SVeCFWEIkVwbCaE+5bNxrIk5q
cSbZuIYkSVxq43aNlD4kBU3ouE0TwKZETwlKSE5fFPypkgb0oJqknillgl1UAUnyDfHSSaD88ied
Y1hQPvCFPpolpK2INCj4p8RtsTnrQnbdE3Lj1GHwJMXhq5zXLrkGW+qVmk2E0kGNzZ3Zlbsmya6N
LDgInHQgGyqJYwWFAktYf9Ok/JvUVIRMAfVytBEyao/n4DZpLHkDia7Z6YFwVYfjN84R3Mgy3q8u
Z/VRGZvqTonjA7mVTzintnLXcGLCiE9k8Z0SiL+itn9ru9SbzJnVb9ynFbakuNy2UHL5fyB7rXmZ
OaVpEN4saHpN3v9pq2g/hCoKIMipZt7zjdbWHRWvv4YmWzCCN0kAbljSUQEp+y1OxLeuZQ0Qwsob
df02T5X7Ui1/5pN03ZbJcRTr2zrl40h1+ouGWDnZpHB/Hx7npnvyTeFWKdM7zBXPfjx9r+ueJnZL
ZFwf6L9GvXaJvqRyqVs+Blb1p0IiVFpwwh11ETA8DasszgvSICvMe1X62I0C5iBxX7ejXcXhzrcS
AKA5Us+JCDbskruuSJurIlBZI7pA3Fdm1IC5lX52ivEDgCi55+N8E6b9e9old/44VXZbDj8CtPO2
qZLT5Yday4EiuFN96aqYqzsKrsc8L14qwGaOWAzaFTTkH22IcLPLbtS8orUnlL4bRsa3qJ7uWpBa
dmNM6EyzyLMCFqBRDImMU/WZw65BXUMeSg86aLuBnMlNLlJ+xvGUc3oP7kRBIDuOSVpZeb3hzyLx
TrbS2ywcuKk0TeaIsTxuTLKRcajknTd0deBlevqkWuUTK4m5GfKhdDN9kLBx8z/zHUsuTZ9Pcop3
hZ9D6ezb4CYNFdQZTHq3resAJrPAmBJo/pH48rQaCnsSsWSFXeHKhm43+WsWpkAMpuW6E6kHTNNE
dBGIFfdXjSQ8JxQvSTkiIXUo4Jm1gfbqk75q06P9HeZgKwFYTjs8uBQ+ZB2IL2IgWUsOwJDLn92A
OA2FtmWXnFG3NfHagiksYLJi+laCaHJjlXODDGHMDRKcn6NhXmem8EPDxE6AupTv/FR6M6V+L7by
N5LHH02sqldjg09AFvzvZNP8HMfZk3vhu56ND22VX+tBB7pTWkDjkbI1delK1tr3yIix7ILIm5rg
JcUly6c0BB6GNJj+E2IbEBJXydT8UlucjWkhIF2rU/ZICxiuqOSkMgaEJw1FsFeb9A9MYEB1ZfnH
kM2dD5/SqfD+2mWoPPi9+iNtCYNS48qTU5gQpTXZWm1kjkYsW2wILeTCclMEZMb6UeM70ST9LBu9
OTaiVLlzbv2K5yjaUkq7NQErbwKhrh1dza+NYb6f+9nyzKq9imPjd6XnV0YrfbPS/jY2/L0sTcc6
a9+VFDUYkfFkKTYlXFB/B/DMU5Torq2Vg9Iar9ag34pV1tulkj5McpFgV/bjPa5vX7Mzq2qB43Kv
taOauLW+j8sfQTT96ghx87LMJyi0JGUU8qfbdATmEsRJanc64XqvgQYkcPNqoOJzcGDqPqay/6A0
4VZL89CFcvuosY8x4dUbS2huBGusPVJ/5nshRPraa8LPbqS3LUTpvG1GSXlorTo7tHqOECxCzt+z
jqh5cS2NLKyUo/eprDz25RLiOCRw66xDmgY7UJH75XBAQmtC1pml/w4rgjKjVmAwgM8FbrcXGPRE
K/SDsmSiznQ6os4bQdjagqkxTafxm9BnJJVAFSeOVLhtCHfctTNUnrgs91YhvFSV+jL4mjtpxreu
T67lRi6PST9ib6jmyJUnoIrlvOdkCaRTPaZV/S2WanWriM0THlDNHSsMapGCdlvG1a2F4mRLeq67
pdpumizaQ6i1nnMAyySIW2oPt7OuPaPE29AZmuAW8dB/01Xiffuo7XykneLwGEWNdjOKYnhLHq18
bNS8OY7YPyNHqYwGrYZRAqPUI8VuTCn5rSlN+qB2SktOJJJk0mJL1eMdfufWu00V/aemjr2bzAMZ
WiMFEkjCtxrmYF+CHeg30VOjqaSfMpNco4faqJvNy6gUd2nEmTGBTJj3+9AYcJLy93eCuuujIHDz
MDkIQMQtM9wVaeyNLeU2AgZhPooQCet7ETQm8FUQWfWC32ufxLk6xLiTo5bZzX3S7Q3pmabVgwIL
VareDXnasH07kNWxhA8kWh77tHcVTl5ZpLkYVGgctxipwuqKDGx7YsAJ1M80YLW+DZT6sTSBh5b3
Y9NuWsPf8NvYRnrQCfQ0QteQn1uFg6rI/bdoY4dSU+F0egKbTDHepbxN3MLCABGIxyLMfkpS5Gm0
RBoOwqhxB2KaW0mzrVjzAit70hPFCeeOgEDEqdC1NWO6LoLiYRwLPtCUBN3IS7kLSN2N7xvPWVw7
aSe74dTfS+HLUO2EOeLws2nEgIj19ykAggAVFuc8mQqED/f+q1DAPogra+fX2c1cok6qxweptQhq
nG8xEbv9UF+XogRzdCw5Z9VZVl43eqK6PAPZtB0LpIEg8NaHXkp9yCqFXVtHxb4kipMdNW9cI56e
zdG4QxV0W5oUx7RsPrIfR09ZQpJtKIQk4ZkCHbeUQFO1HG5zTb0jwCG2uzrfi4Hp+aO1K83op5RW
T8TvPTeErYElnt55CzexNaUPIsf3rSgJr1aoHquQvV0ASCFl/oMvwzfva1fknMQxPr3vJhPUtWyQ
ajc1xhG4dntddcYExjn9mfr9kZLMpklCL8n7bIdhlia0LE/4lcXvw0ijLFOz76wRJn8eKNJaKXZR
02wDYqLHfHboKYwgJRKCHQKDswGJGc/DEsWTxXPhTp34NOn5dIddhIM2dErMYz2KaRtxvG6xz5vA
ThKiijT2A1Ibo1J6MaslKTRpHyRyGNyeGLmIPwfmY4qlQtEmLFOGp1V7y2drkK4nzO7WziAfoCKP
tR70mxEv9pBKVyHYAFm5kaIKQL4GtmTXD+nGzwy3x25lJ/F4rSvGLptCCKXmsCW+8A6gCq9rkNzR
okMZgfue88MAOyQ3gSxUEw77MHaHlK8wneejWgYPBTMhSfIrUa4OQ1EDFFHvEhZEi+Mb1GxPlQuc
fDRavdg3Hut0uC+00HeHcpt0zSaOmKqF4rb9sza9J9GvTJG+BWODy/2hbO6aLNk3mvgayjhpkng3
DBNa+vBbL9U37HW2hUpVNzaC8KQXHukduxRs35T+GRqwOO+V/oJiietG7AHMvc3yXRqb3hhbhzkK
bU5O1HtJxR2uqkyzjbGYHVJ1CZrkK8l6wdF85Q5jemmzT/0uBvrtID+kXdUNR5JWx/TXKOuuxOfb
Ei5gD/L7NFo3amr9AjeetQDAq3GTDiXYJ8zJjaDghhK3TRQRKhfvkknjL9/iMyEGpYCoVo6drZnX
fCuuXD/MoJsFmQAeIprzalPBdegkguLbeMufOKtvsrwRmuowhuINhTrMeqNHJYH/S93WqpdKqF8r
Tm1q+t0o0yuS2mDEtCgvCxg8qEX4g8yRYw3Bs3ryXfPf9FYHrUDCZSPxwQSF4cYWwSIpLBqOOrEU
UgGPk4Ms/OzlwDbTJ5PNM/S7e1nqPLaPY99U22mO7iIhAYPMag4+YqQKkmpPFf+VZPhdZdFTRJWO
/IqK0QmKHre5VM2OGZJLql1FgdcRT6CYgI51NtNkciKpuw1SzYvz1q3Mq75/kCpulVujOo46X2Mg
vAvGn5yU+Ea4zst9b85ONgcey2lA7Ftlke7eCBvq8yxJFXtwa3LByPp83g8RlQS/Ux3YFHYzFo/K
1G4oIdn0JLhAs85Gpjsk1Y2RcJIuiReoBWf0TW8a0+so47jF1lB2RLnL4nPcvUGdcJTw0BBEq1H3
VYGxUxSBqqB5aTNASzb4TY1NXVsbGMCulAG2G+7MhK0EDX9BTHhNF0b4o6awXec9HG2KcS0md/kh
5OiRw45RuRPqoLATixr3+DqlIrnxtLwt5Idjajc6fRSSO7MpOhqSSYJnvZu57ALb5qza25FEivac
QUdMCbs2fK5IlIJ8Ql5TJdlzIbX95JiWenSTCVZ2p4Gp3orIDTkOk4sI40bfE8muOvRZBqK8Ol38
rfoIRXeGPo13lETTYKv4v+Ugfi06OIJ219TBa89RZFuaaXX7dW98JfykO4cyT8ZsoaAARWmwarNa
PXEOvd6xXGuVV+vEzQIzKurvSfCjzB5y0lC+Hu+0QfdpvLVcBFhzUnRJT6LaTKHVB1i8Lfzbcnr5
ephT3c3n59JWWqh0aKKsDxgnvFIPqtPfZveLZhph/hO0Wte/uaS4WXvd1m9SW4lK68ZSQ1VnRA2Y
EHc1Imbs5Ei72vPxGbvpDVD6OLAJWLichHnpra5UB4Ix9FZf8it2sknas9wQH1UGlMPLqtwoSdT/
N78isW2aRf+YluDq7QqEKc2JnJFzqxOgxjFUN2G8mmn2uxTD4sJgJwIRTSazCy0FOVpoK9ZsCz3L
JInegw5U3dpM9YsQthdauafKl1XbeCViqkFuE2iUanZAJuVGoh+0q4b0ri5V8z1CvvjaKXe0y9Xf
qWzFN2Ij19um8WER+hlwH2Ha1WUiulFBPeDreXz6wy7dXi67f6NbT5r0aSwkpNILmj0nsNgRKs/9
jcAhRjakCyOdecugEGDb4gXVcT6vZDj4YSjZEQlmZ/VLMH/X+kvKmGX+fxJVLI3rDwMsj/pBBxrq
zRAp7ZJQtjO3yS44kFW+MRaj079QqZxoY1aDrcQNKQEWY04jm2LXkzb/ESwvz+UL8/IEkLlAXj4+
0UoKU0U9DeKGQfqNspGJgyammOQPw5Wc1sGqTZT9xVVm+bK+eour9ZoKTz/jS9GoGLnqQbxG8uMQ
hmBtyam4aMM7/4TqAqjRLcAGa+1GgaAjLOTBssXtvIGARtHNpdzSkK+LIMyZXi/BXM/OQuCOCoTq
RZ65moVChY0y6Egh8gfrnnrZLuX4+/UndSpk4Ff7MMRqHqZpge0MiIMd9BDA5jrgJDCPj1h74Ge1
1lazou3XI57ZjD4PuZqNWdeQ85VzO+HuTH3KLm4gnmxBVXqUg3K2o3wb/ndjquhusA3Jkr7aEmah
bCZ5+Gdyds7kdVvOR4InPpL7Ee64eLAJUkG4JBQ5+5UjyeSnW8Dpa0NWUiht5GNpZRdcIi9pvx3w
rh98ewnZvOQsOP9iP4y22ofQh0WmOi0RDNfVzfi4TM7S8x9pHDhcCN3u+yWx4l9C9Mn392HE5fk/
rGIdyo8iXfoZiwFAvedfXvLLd6e7cf939J1x4+9azydPID0EJLWOb92xswME7fXhskj0dJ3DRoSK
SwT+j7R9rQaS+47dCZeHHfg6fL65EuPhGjJpbOxHdPD67sJMPhU9KWA4MJ7TFoVgvTYMCHqrDYNQ
wmWgxosheNyZw4FmIAEqvaeC7VaccSvuQgx58RaugIc04sKfsEzcz7/A5z9h9f3WVE4tKk0cB94g
JfjbzFvWQBEApStss40ZX85xPV2VGHJh9xg6Lw3p7+cf3azLcWLlXY52aghd7haMZOqmj4QAcRXY
89TVzf8ayPT3QPlx1NVUI7KuDhIAXnaocfnmfmtWezkKva/f57lng9oDRIZFHhbFahRhUrqyK6EE
LXJLR6WkZovNpbD7c9NU1f86ExCsQur9/AIrU+zkOUI8Bv1pX0L7rJptOz99/STy8qeuZwZibRNB
HiaPkyzlLNAUMpmYGZoNIzdyRG/YFu8S1ALrh+pF3pLhUHrCtYGBsZKd7gM/+n9UbZ8e2Ljf/Odv
WCcpq1LRD43OB0LNXbyaC6GvbdAdwZbOWvEYZ5l6gY9w7tXyMZpoLLnGYeL7/GpLZaw4gHLtSKIa
W/FLyfVU6K+/frWXBll9c2mlZsTGMojUFFdi8k5U2jHs374e5IxSdImmkHDjY4+nWLd6lA7qZBeG
jELhfjdrfxdUqLCsKUXFFhnM7oUBTw9Ty4BkvyDX5uArrgYkxK8eaoW5b+SRODiGMvsxjEwxoNE1
0px1A5QskMdHdQAuF01EyuXcfJCyUuZ8VaTs0vp6bvbg/GfrpFewAK0//5iZlkyWFDfAHaT4To2U
N7PtrpVKQ5QTXLjzrH1Zy/ICzsMQNUhkBCWvzVC0A2bZXGjM6rbea+E2o6WoOoFIAZNqM+I+1BFu
s13OKchNCF6hRgCkuduJ/jbIHSpKb9njJen1mdXo0x+1OlITMib7tUHvVqD72qAD0rr20gZyukwA
h8FavFSh2QLXe6ZiVIOV1nyi/2Qi5EjKDe+t2BfMsf8byv0/LgenfgBSUMCFgOZCsWuc+lSA/bZG
yWA1ZrPoSAuMrdLJ9vomHS8K108/00+DWetrrBrOMS1Y/G3dwQTNDIJXjy4UjE6nKPZKEj1lXHTE
rPz1zXw4AJmib6iJAlE500VXmqprTboZJ+t2VjXv689zDQtkhuoqKi1EzjIcEHH9QwWBPLRDQ5XB
/xW95AgO7i2bTC8qKvSFOXP9rFzLM+6jO7+w6ShvsFHdh++XKE3y6ZzEei+D1eQQjX9kTaCZicYe
KXbgw9HnW9HMbntpgAOtFkccbLcIV+f7dJRh3yI+9NRO24SicgRpk1C0HVOkdHSEIG3+TBr/N9TK
u3A09sEYPErot+hJQqM20IDsqqmI7kLdev/6LZ7/64lKNxaWyskJ0dRTv9XNgjlRtJ4w1pu26S5s
QWcWbt4QP5WuqHxUJxJ/eZxlgVhoPCEc+iV3CReqj91mOY5Rbr0g8T+d5MuizeyzVDwFQMQ/r5F5
1MVKRp2d7MjvUXGVmW+i9O3rdyadG8PgoLI4eEgqs9YHvlGsFmgqOg5wn+1dfdd9i4Cbsk60pJjE
umsU/4IucXozpTyCol8mhB6f5dr4MXbyiNSWdTZGG9B2z0qfbSf5SsrfR/ESI+vcE1K70KAPLEkt
66Ja2wZxOCJrp4Bd0K6x7MF/0dtLZoVLo6x+K9YiIqByRtE77YiM50ZM429aK91//XudrklwPEFj
MCdwtcMS+DwlsixOEPiybTb1Va+0jtXFtL+zg6H9+HqgU2cQZeUPI62vt0I0azAeGYlO2i7Uwk3U
Fd+w74U2eO+dWBm3emW+JFX22kGX/3pwkMDr8y2fGQc9ViLRwvu4utJLSjxVs4QxKCpYVga4i/4M
EETG7ILumkaNbHVPSdnelZnmWIlklzUlSjzOIUB+9tGoBk8vv0ZGdkWGsCTu1bKzK4IBLA39CPh3
I2o2ja5v9Dm+pkV4k4pB4Ojl8GIN6d5om0vFghVy4+8C//GBVtOjMoa2FFqijNVtdUO7fpNsF7iI
erzEiVljF05GWibqh11ryMs+syiH2GOHYlGJ9mGIfqv5we35OoClHldPBcrvWGkPhv6W53dF+s2K
Cw462C4sPD517DYKMom4vEIPcqFYc3aN/vDDro7XSLf0kFwBE0mdtWv737OZbL6eO+eXaLyPhKNA
eMZb/fkFdDqZIJnIq15qlUXpWMbCciG7T91IE0TFS1/+6VrGXP0w3jKXP7xwndjaUGoqrOKmcbSC
5kqs9yrBARkNn1Z+/PrpTpeZz4OtPox+Wm5GhOXS16f00N10gvCKyeHSOzz7M314ptV01dW2iFSJ
SYSe4C87i6AN5XUB0yyHx1b7F3VsaTnwfr7Tfn601cSdiAGZ6ml5tMCdHNw4V2nj5XvVw4TkRo1n
PqZHlbjTrfwvAJV/7XJfjb6amBHXVa1H+2GPG1rAuldWbnNDv/ZKI2/XFl+G3kWvhV7GXcyD4DfU
7lgfmqf+3jiEoKUCDDzX7T0qNvX4v3aAa7q+AJGIcZOoFK8bFr1QVOVooDAU+xdNm9F2XAK1nVs1
Pg2xenw1k8wUePI/5xrRIy9YhpaSOPPwZyQShGL/6KibbNNITjb8Sa/zaXvpQnTmKMJjYjRUuapg
wFt/uOGERrWqeLUL+GlIPdVycleByRc580E4iOKV+fovuDxn9ppPw66+XyxYWG9mQAyLrZ/sTSei
TO4s1MF+S1iR9/UHvLzI1TxbHOAcubiIciRZVpMPq4U6NF0mFTIObdV3fOR3OS2vipgH5Edfj3Sm
TcsSSIOEbLy/NYbVWlEXYDHawFzeJ5K9iOvvn9BBeOzVXtZz7fSUw0wOLSYW9+uRz6wenwZerR6F
lTQ4YvghlWZ8MZoEJQrXnguDnJsun0ZZrRd5SnfUxELMlhqSyo5iLShA+i5rfeulwX1GMIleUI++
TFU/+4CgEmirLfiF9c0QaldE1C1vVkjHo9irHuaiC7/emYWesghXDXU5JlP0+jxPirTuAwvSkF3o
2UY3EGPUpT2U46WV/szBhDxBar4MstC8V5MkMrHMmQFqtXjfXmm7ERZY9rR0FC4tYufqA59GWs0K
PDi1Igr+si/nTx0EqtJLnpY81svO/TMvjy8L4hipFJoIN+Pzy6vbZszZvaheNT/mClF19ugHP7+e
5JfGWK2YvmBhv54QT4nVWz5fN0JtUzG4MAtOmxAUbT48yGq1sAjnzaaWB7Fa6Toxlrid9xnRY6vt
yuymi/iPmup8/WCXxlwVppDLDwHLBi9P/Y022Z3yW6MJ4VoWoHBHV9NrW2567+tBz80OUyazF4e+
zlxcQ0jwK05zA7jJTuNfNTxWXe6damGVVfNOzibPwlNVUmOQ1McwvcjBXWb551WZoiilWJmSNkLx
9egSTDgxU2Luhg6PZ2zmnf6X2xzdaY5oX6Yrnp4ZqWOb7HJgwmitr+N1rY5cKNMPoeu2zU2fyzdj
u1OXaqhixT9lc74wV8+crUjxVCmDQiUQtRPtU9BOxiQJs8VXjtRT1N0qzzeKmxwyR3ow3xIl9wbj
oTAe2u6KPAgncC/i2E7XzE9/wloOVZqUnIeGP6HxyGetn4PSt1Vv3i2Ylzm1JaLUgub6cu7u6XeK
O1kRaZUQcc3MWl0HpqXgtVBnbF0EyG2Zt8TdlXYcImi9MIXl00kEaA59DfE01PBO8JWdNcwtBDg7
zypd/qYZBIoOfZ9Jti8rwXclQuumj3P9c2rHoPUCNu34qBtBE7mDJdezLdNyvXSUP/f4irgUgZEw
LQmVn5fCiIUwbXuyzqTgQRcs25Ceyly58OhnflvIHP8ZZHkzHw41YjOT81QxyIyIGJc7VNsLI5yp
kBoMQaeLAo6ChnBZtT4MQW6ylBZjY9nmtXzor6KjdewxqMCAIVTFXf79/0E9RHe8Nje0LrLNpSPq
2edklaA5Ksqcq1Z/RCoOA2a9ZCkh0UDMfpbzhfLO2V9Lxy9G2V6mW7HajQmdWPwxCIH7VHwKGvE5
LfoDh6kLZczTQygv8cMwq63YapW0UEyG6SwtcPIw/hVF+gycIPvBnnYJnHV6sfs82vLQH346NKOp
7/cFFe1GuQGPQY44vq2+CiCd4x4n2C30utJ8/vpzPPsqlxqjTvv+VO7ptyy+c8ozNiafu3Vos3er
+/X1GGd2LR4NiQ2XFT59umufHy2ntWXKPoPglb3LUHo1m4E85L8r6CVB1PlPgGwXYmQpzrNbfh5M
buamCQTcsAsqnLhDjC+iXb1zNVdV13QRs+6LDVBL1U4eY9UWd/6PdKcfk8S5VFI9s30hiTTIhyeH
S6S99Pkv0dRZTrIwwuyTCV4S/6hwy85C7ErJSMXOutC/O1PRMZcuqQlDnNvhyW6pD0YYTKOCsYZu
qfE9JKCElparELI97S6dU0+/cQbDyLMoIGQApqtn69QoK/IUw+Hsp5ndY1YhK9JPvK9nzpmeJK0e
guAJHuT0jarl8yvkkbQ+9TPfNh790R4OMZpyKH3ozX5Iva2n8MojL4EGP89OabfP8Q0eC/wjmvGX
vpw7l/Q+5577wx+0bufLXYxrI0t9jiSRM7Rvgzlfumssz/T5lPXpmf9+TR8WghGQBHRIhihTZ96I
AJIK1W6+Wa9Ltg4AKKTs1FZiz3LFB/NmvLvwyi894WqXKqxZH/h1fQ5BYr6V3ATmLKljXHs2CxsR
UjrIFDzhT4tQc8k8w3Bd7YF07i412s6cxz6/idW6gZhpLihrwwV4BhCwb1K7ehGf+ydYHDsE1M0G
r4//OLmpd/l2/ncTWf8My51i2UrhMq/XkVycJwq7zPB/IskaYGr9rrdZMTbpTtgLF372081mYZAi
22KNFEFmrmZ6H4v1VNUwH1qzyzK7FKLxV6WryQ6IioDPv1Iu3Z3PzTPwpxryCloIJxGBKspKomBx
o6RYCXsBa/5s7nqzBA4B89oKHQM3afTn6+l1bnaZIIWoYAGsQlr8+YOORR/2s+8zKCnGnXQldpcK
OmdfJKsfilGKOieSiamFQDn+hUngUgyWpGPrxrDuS72/9AIvjbT88w8fKjwdEkrzCEsh6JYlC4Rt
xyZ2Ooga9+u3drpLm4S3cZjidsKutpZmxMXUi5MVs+rAWunzP2kOL0DTtl+Pcrpf0QDk2IhgSieM
Yn29E7I6wP3DBpLjNvSiGZOwroxgoIaCvmMUUxzrLogHzjwYd0kqfaLOtD/BNEdFqYtRwxw0lQIv
kInd8zo3pfZa1brS+frxzlT64MiY3GQg0EH7XX9iUpprgygoWMocUlVBmocuxvOEQ7HhiJvO3IW7
dEfNMdpcutadUaKxLTPywuHlNLA+Egu1peeWCutnqZ7izgfzgwmYMPWSzsHsVoeFZz8G9jRuWOGT
ndqjj4VlI9iXzkdn3wJSKpr/S4qMviZjC8EYq3jglz9F2iyyxdDVNWdU9uPkyo/FnjvubhKxp22m
4r84oiwyrv8/9rI6fPhipDwth4gAIVv3PY1MPPY23zWcZtoAUwSxsLvU5zs3v1jhcDRxTEEVu7rX
WbTpQH0xoDT8MTMFUapgJ8rLhYm1bImrrYLH+s8oqy1TKhTDnwdGSfftXnz/P6Sd13LeVpaFX8Xl
e/Qgh6rpvgDwR2ZKosINSoFCzhlPPx9kT5vEjyJ6PO3qC5kWN87BwT47rL1WwLUIstEpfwDkdvKN
rGTtVgRxSmGcWwls2DJXzStWlRoDo1KwBzNZpOzLM7MMVK7DY3lIHYirA6euj9FkIx1w3NJfWqko
m6/sL1cL9YlSebP9dBcIqIcYe2QhXHS8RZQdoWbazcIX29WgtQD3leFFOJAPXdlK4QiU+jyvNLwp
lLtil58STmzQHdO/EeuBYEGSVySj1i/qo4nX+6IRdZ5dGrTP9drxsy34wJrLfWlicYWkxRB6WoqJ
9OfoyE73o31OD4bTu5Xd3pfXMBIiLrhNJb9yC0NALSHmBKZQhbrh9XdYZgV4t4ThWmVq3o1R/jWv
5Y0c/TKd5ZRQIwT6SrMVOaXXJsx6MiIG1dFkFHL0syFnpn/DJGYBoXwXG0ik6NG9VDZ/40LRjblC
alA7vCgNJGYelx0TB7aWR7dZFcl2KSTPY2D+ePubX3MsmAH4Do3wzCz6enlVYU56DR2WneXWB0+e
ueRCCMn+BjbRJM0CyfLrmrxohAlqJFu1buBark1keuKdfy52zdN/KC2zdi7YNCDZsxLFBTasVKcp
Qdfdgz7omwRt1Fl2alBOkMfH50x6EPezCtVWuWhtK6EuJeJgmm/mRX+9lWLme4XH/xi09R8grPgU
6NouDKL9229s1W8SEVpI0c5lzoueYuiPqB7quI+H2nR0xq/L4tlE2fFYHwS8JuM4WWnu4eehhYyK
zrYHW12pgWwbCCuk25YBiOxrgworjWfnE2PIUmoZUNsEV3W1pW619vGZhjar3IJmvoDyKtWYZbrI
9x2Y8SmzHkeU4ciVhBJpSdjBDOHp7b1dOzeA+XXkckD9EaC+foVtMc8zy8kcxim3Tetfp5a/AXZa
QVqRHon0+BSQppQEFj6rkrwCljqqiunUhS6zCf4sLp7tjShL3KJTvw5JlTzIiIv86EOtvg86iGbe
XuaKtyZWJWkBVo9iwPIEwfQ8TKJP4EbGNM/ultUxLhrLBQxPhhwGn41ePL5tcmVnIZxHpxhPulKY
TqKxa/SAgu7YRt/GOH7EgW6YWDks5J0SqS7V70tBxymQggahFtNOSFxoZ+UiHwL8qPdR2kHnmAvB
lZQ2IMz0oFCljS1dW9/cU1WpJq2UBsOSZqsg0u4MLRXypqm5U4Zw6+jMUd4iPiOr5jrg5TGdvEyf
dOSVcq+ne5vAbF29m4cyEypjybG62XJmKxNo4DRf2Jp3+0WIC3Wm1nvdr06xtoejNP8ytnfWY7Hr
3RmDt0P6IIl3W1iCFc/CzI6JEAeibqBhF7etr8BTHIkzY2TVXZlDfaMNECaIXrS1lWuHRUYgHfg6
pNNcs6+XF0haBFsq/amS4DMp7O7e+Jixo3A4ELWkn+POMSHyTm7UW819+1NYXeML04tYycqhcGtB
YzJ1oBtubUC8WwgkSkUNsePfMAVMH+ER4nqqqq9XaaVyIk4qY66dECQQUcthFl/BDwUzXReX2paM
irRSiuHbm0ESqNBz+y6uQAi0AzOLJ7K9Uzp8iG/1hyRBjnG+fUsHXQnNUW6MhwEWjVnGbhvds/IV
UuCi/qQTE142VPpca0Q/qAS7iP2bMYvv5azcQGmvLfGlifkRXnwXqt9E/thiQj14B+XYHSv03rdn
5OZDsPjUIdeZhys4nRr1u4WZCr3F1hA83hya3IUASQhzXkq1N6EXe/uQrGzanFYik8J4GffB4qXF
5RiPIYPltqYP7kwkMxmf3rawshgOIfpViFUgPb68b3LIoUPKJpz4TG/sUfMsN2lS2TFjr7Flc4v1
YG1B8IfAyAUelGbQYkFFGqpTrNPeN1RpUBwv9oLvXiXCJ/X2stbsUHqYnSSl9Iu+iKyFmpBSIoTJ
DkroqIATLZPev21jzVlAQD+n5QDkL/KAUa70oUs0+hOqBkdp3O/KWKptA0HRtw2tvCOQAr/yccK6
i4n4RrOqKUErEE2URnCyOmBqqKlNxhCaW7mINyooK1vHbBpKTrTqqdAtERHVMHTwveOYVCE6a1rm
muhAvr2gtcK3RnGBWhnfK3pgC+fXSYZfKBGZW6ZSiop2ZvDQQEgX+o4VwaAV3RjBt0m0rjx956md
OzJ9uXFAVi4Zxv3nATzO4qV4mzSEJOVzYRXXLjpNUzLxo0KSFYz9OVSUL0WLsLQX7jcWvnJmKIbz
DpGZIjNejheZkJxDedTPLso/9uGxC2yhdqZv/kG3R7f7UiRXsFxvz2yv9EfRfX9hWH7ttHpvaDPJ
wPBc2PijczerCKEasanWsla9wRZyf8R6M2xu8ZFXQxnFZcBVk1wrp94hqdwp0jdhx3TsXtn5ohso
e2FT02d1a2UgPHMdblaqeL1CUc2NIshG9IVL49s4lndhlD1IdbrRaV75GKnUkN6Rmq8MRIiRRxCk
sDhD89Vbbpvy3hI+If3QPFZWEnzfODDze7m8bGhlQPtE32bpMAcz8KIWShZopq47XXLz+CHWv+Yo
U4+fJXQjwjSylVHZd+JBiPKt73TFF3DV/du6shjuAwUeAUXA+idItHY6c3C506Cp5wo3Et04ozv+
jSjzlcXF5Tp0uSeYfYjsgulfZVp0a3n1ZzOVN1zq2sJUJnBRfJ1rY8trr0QzQs8kGKur8AOczHjv
b3/jxb20sAjSYznTJrPAgnmjfJ/z/7lqyj07uqm7rbG5sh5ycfJFwDBQYCyL0GMuC1ohaJ49KvEu
bj93qr+xY2sB5CsTCw/iMWFYyQm1jbkmXCs3XvxD6W81ONFc/ZSe8nuvvcryXRUetQRG5mN387eq
G6+eYXFvmAVgr8TjGTpRc/UYjjX/aw9h9NvvbgWDP1c2KO7RTpkzkUWqM1STF0QWuzkTbsw6UMM0
2qkk7KLv07HJz53T7WQ3vZOmT2P/NJAlJK3r90+b0+Lrr/WvB1kcIlAzsD11PAg8gdldCQ2fA/l4
+fj2etcSylfrXThsoP51KrZsK1y2+3hX3mThXv6MWqQzF6lGOOhoaWyBkVbXpkEkQoQrEkUvNnmU
/bLzB4u6tNXcebm1S/1k40WuxRmIjf5lY7F/pe5pZWNhYz6ztBIgY9yH2v2suAs06KA2t1p7ensz
58deOOxXJhd7GXrVLC1MqTEWrqc4u83D6pxUcAAnoquFP942tv5RavTyRbRUEaBaXHq1VGpjE1K7
bc/NdbqTPhqPUQCj2A5aRTc46kemrhQb3P0H5ZTfbbW+Vu5CA/Ad708Ct36Bg+otaPw8iUxoQnUk
YzqnjuT3IdyGwahuRKVrAQy2mISWxZk74CLrSuBKgQQGLmnZ0RGLztFl60YiioZ68dYttBbCcL/L
9PfpiMsog74OJghNy2gwqb1H6TDA+phrMUznSbKnzJMf+ji2TlGsGFeCgl5QgLaR2w2Zv0dEQNr3
dfK9z1L5eSoESGhjvdvYi5VIB9qUmRPHYMb6AuDQajHMdDpEhr32qWzAXkbCTtuclFx7uQi6zre/
BDnWsv3gm5kUqCk9OFF635mPg4QjFKt9pn1++wyv2kEQjlHuuV+89AOTTxKl97Aml0lsHL00RzeF
FT0BDxcepwI+0LftrfX4OKszEBm6r0uCMVQSYjVJ6ECEAQIYggftefZu6LNHJUikne+Nd1krfoe/
VHIYfp3FcuQPnm/Zbz/G2ktkJIIBJEqT81T06xPmqak6dT7181aI/Y+c+Bo2f5F+nFiIG1f3qinw
5pAaUK+4wP30Sh35itbNaK/ORsHCgT+pU8f92wta8+fWX1aWRBBKb0ZiVmIllvxKhCo7D+ErGvSm
2ti5yxdIA2cewiPO5thcaNk3QZ0EFhMfjP6LjrKnyeIMVwZzpcouethCIc5f+it/vjC2CHtkNTRy
qx0MO1GeQvhKyCl3Y5A6ipnbiJcy9y3aUThtRN4rHwVRKUB5dV7hhf+pvDGGeZEpFqsOsmt1rB7a
uELLJ2YisGw2mHbWjEnAY4kbCXcuSpGCb9ZKFoMcGZR2crukEs8Wbc3HSbXq1m7UKtk4kCtHBXJN
3LjC3Lx1MTtfGLGASHI794ZvBalyM6N03z6MayEc01qmCWcDQCNUWF9/XoVapKpaMNnQOxrht6+7
4/PwruTSiGftUMkWZaALyCC7JjjH9uMmBmYORV+dm3mm8MUDLM6NWoltb9Y8gHRnHrL7kh4nSMZ3
6Wkur45X3u7tBa/UM0zuRv4xFYuxh8WFpQWCGfgykEr0bvzrSCs8p0WcCAFoRb8eo6I+qnyJpziR
hw3Ll5/jvFIkGhnq4Ja46OjWAXEJw+7czMdpP5ymo+UoB+Pg/0ckm6tnlZqeoelgfOg7vn6vQSro
kqByMTeGuQv057GLnZgKTkVr9e0dXQnkTMpDBlhypgBoeLy2ZKDrp+TCSK6R58ZB9MVbSypu/Lxo
ICzKcT7e/1ndc3Y19I+YadCAFf6KZl/UrwVlstI0xtWYUNjDC4CCw6Tvolo0PsUMe+07P1XuUAyq
0EIbyy0cwLyeVwf2l3XIRRFZXymZ+tGUyIHVGnbfRtm+FyBHL6si20v4v9PbW3vZJ59tAceD9nUW
YlqSZ4TREMfwThm2+gWJkjFl2pe09SC/HxztXP20PhTH1lVp8vTfxK0BltV1/mV7SacB7XXSWTm2
S0UAf0BjEI0dcFudPG4py18c1nmZ9BxBwCozDcIiXQ3NgdqC0BtgHeRjHUYnWU5+lIUMtdZWqnNx
WmdTnNdfCrSEhPPPX5wdf+ojsaxZVRyzo6I8fRFQf7NNbbitm/Qh6usfb7/DC4czG3xxCS/WZlBu
EAaBw9rrsNSo4qnQmlPfwpekNT/iQv1QR9XubZNrb86ap+5liOdoVix83BjB/2yUk2ErenMVeeGn
ZhSfy17duJ1WzcwQAC4PmjzLrWwn01dFPjrAZ7E7FOF72JZ3sRz+X29dNpCv7d9mFrmpn1qFL4ys
BsaaPTTePxBm+pEO6MnlqHK+vXNrp4OjQaPC4La9cNE6l6Eeo81mN1LFmEgIf68X3/dNvkc54bqS
NoemL0sK8JXixX5hNTRK7PMmvziPBTxaWWxxPFQuP+Ouu0bs1G0+wqn3NO3UAADsZs52Gam9Njl/
jS9MRtakKZOOST+xEYbRd4wVdCBv/dAGOFjtUC52qufO2MEmcM5dsdnkQvuVq7z2oRDaE9FzA5OU
X2BwdaOmRke1wxauapgzFDhwE3EvEaAKuxoyftAHR2SBqXm4xWErG798yXg1GInIKYitiHterz9s
fPRYBt2w00Lp7nyx8K6D0TP2QGf8r12rJfsaRZ2NQOvyY9HBU80lR6APBFqL92zlEBPl/Tykw2Vx
DZci6llikFy1ZVv9Yeq/XhHb1f/6b/78PS/QXvWDZvHHf92E36u8zn82/z3/tX//Z6//0r/uiufs
XVM9Pzc3X4vlf/nqL/L7/7Tvfm2+vvrDLmvCZnxon6vx8bluk+aXEf85n//L//SHvz3/+i3vx+L5
n79/z9usmX8b2pPZ73/+6PTjn7/LKh//f738/X/+8PZryt979zXMmt+ewuw7v+23r9mP35rg+bdD
9Zx9/RFmz/XFr3r+Wjf//J1I6B9oZ5NbUt8m6zNV9fff+uf//RHnkM4X02u/UB28tyyvmuCfv0vK
P4gh+RsSHWcoTWdRgTpvf/1I/gcXGX8Pzw8RP4Pav//vQ9//8Rn88b7YpD///FvWpvc5j1/zi+cQ
+K+v5ReTH3SQM8pjHoeFG/L1ga36MekiAZajTIcIE2q1Js9RrdGd2hyuQsFHoOipoJLUwASVC5Rd
LGvD1S8+2D8fYV4RUTMd3GVVKW0MVNNrqLvMm+463r1HqjBwv6t3ws3oftAgrLBc+SB9fvH21hY+
L+xi4cQDEm1WUHrL8CdSO09r8yFy5/qyvFPc8IxyiPOrIfcfEKu8dgx/LhLGUQoeMJ1clBqGxoKx
2RwR//ErxHSjuwZhN0lARSFGuEEpNwLn1y7h0tzCD7UeVLRag7mxuC0zotkc4Tbf/39amRf9wttP
va5lTNNHLkgCtNklx2oALERbt8rrEO5yMYtbOma8sk6YZ3BzKbfFLuUG5XbRwkOcbYU366ZgUmF4
hBxgGS3qUV2MWTJFbhLme6kOrtQJ4d5Mhm9nI3Z7fVP+uah5fBveFK6rZYTDkIiRpfOBmLvQ9aE7
9vvguE3OsggCLu0sNi8ahHgSRTYvFdO7OCgQ91H3sUrvNC/2vZK/bzoPpRLx6E9IIKW6m5sPehHu
Jl3ZCIDWfQ3wp1+51Yy5en1c6KL0RuGLkevdKHu4hW6ao3GDVLadPSSH/2Py/+fCDZV6CrQ/lxDx
KjKhB6wkSMLz+5myPD+op/iaCWuE4oZdf4r3m4OMq1/dC5P4+pffg1ZFkGaVmJwnjyxU8uBJp3Hz
YN3A4G3PoAIXTvgNR7bqwV8YXeyqmMhmSNF0PkjK3hwI8SDxvTIOCqM3GNza19Vz+8LcwrM0XYKo
aoe5CJClcjRP8Uk4yEfttLGs12DOy9e38C0USbxRQKDeFc8IlCGvAfHVACW09CG+20Jzbq1p8Y0E
ZUMjYj4q4tk/Ssd50Him99oKDtfN/Gp2A726GEzrNL/pqDj+8cmn5/gwncEQbA5D/WJVv7jaTMDL
ChPil/wm6ZDLeWBgJ+iUL4L6bDS60/gtKpfiYyLrZ0tBj7gQ0PDKD0XyGbqmKy/3vhh1cWwEeLjS
WYV23DUWKtHKZJeDcR5RaI5TVy4h8TDLKz8w7mWgcINRH+qYudXe36eC6oAesiFUAcHzvmAcf+NI
rDpn+sHEPhqdl2WXIgV01XqpFrnhU7vr3suUnN9Jx5k6qUTtGdKw2pav4312swUk+OWMlzsKT4zx
K7OfQ5XXHzZSz1obeOzoKD+0lmTn4mRHY4Tc5bAX8aNJEHwrkshtu+cIXiI91hwviQ8IvIV2Ig7f
IHncawWEcW110PNr0Fx24iFMOuoOVF2Iun8PodbOxxZkpnzKh29ea16HaXE963trXYzTLr4jxusY
fuPIjWTLTXvVIflUy0+CYr5v+96NkmBn6OUpqMQb0/N2wPeP/hC4ZdXbgaLYpYmSvA5DnxHc1FS1
VR/kBXqak/YR/cx96mcnnTZzkDMq0QsnXzOvjRbtjljldV4PbLEvWu9Nqz0occeOF3ZlCu9MP3wf
DDDQBzqijZIbdjBn9FsYzMVUwB/e4MULWM7jN1kodByKyJ0KBYnPe9E/dxPys0Xt9PpnY2jv5Chx
VXmL/mnRvf7TMAE3hEGImjD88PrNp/XU0YJT5zARmTiHQUZEmO4R2HVku3mGm3GrNDb7msVRw0MA
x4OIB+Tk8pKUjbxr+gaDXhEiHIg0r3k1eYz5We+VjrkcZPfe/qwWTBq/lgiRBFwy+B44B5clT8ny
EE3ssSgfhDu0xARk8kab6dUysal6Hssb71o6MC/T7ei30DHQxGP+Yxb58HZbhIDzDXmx+hfPsrhB
kcmc6qhW+NCUFqglPJvxBkB53QLFZGbRqA4sXyjQlUwOE50IT34a4wg91y2asrU4hw39y8R8Y78I
ixNfkuAZwsSMgZ6HudIbD5US7awekxtl66JcSWReWVtkcIUiCVowWxMPnSsSc5TP/ofSNRm0re+E
z5sX84oXfmVv8YrMMUnQT8AeoKo9LgSGoSuoMc/Dk/UFbW06DsIp/phulcZXEqhXZhdhzlD46H/3
mJ0a30GeYWdU4d7zarvTs0OabBQGF+Tvf34UGj0VuPshHV/mxYnUVPRODdh/dzfa924vncqrGcDS
3+YP6SE7xrKdfih24aF2Rzf/UZwh8nl8+8P8BXG6+BhmT2CAZhGRc3p9juCErxtYoFgy6RXjOVX5
eTTRqU/j9zm0sFEU35GwnLX8pIsHcYocrfmZSOMx0SpXD96lprEr+/bU1eJjE3QQeCAequk247VO
m5W7gEw08iVb8JSDVST2mJV2mWZgNzNi5u6x0RhU8JuD2MROEXanxvfct1e4Ei8zJ8+sPFyuhEPL
zD8WpiqJ/XmT1YdOblDOverLTbWP+XO73Ma/rCw+x05qkrZRzMjVHxC8uPJ3s3zPuC9uZxe21aqW
V8/pizUtXlrYVYU4wqzg6uVT1z9paer0rWzLqIgWLVw2EIEK+ZE9PlQRNPnwAxUowoqxYg/wCTKM
A4zkq+EzDBxZqG7A1qR/meBooXzaF5EzoP0rq5/EZGtCawHu+fPEv3jwxXcNOeqIRBoPXlEQSX17
DlCtm/rUZ/Z2FrHoDV9aW3zOMgLXk6DxUlq0+lo7fMx+DO/iYweACobjU7UbdtVkiwnTRua+T/8D
2tIFvujPR4B9m+YQ0zAXzUVZSz0p91iw96XfMRKXuSGV6tptr6ezd6c4qbs9kb1y4k0KtGD76YjL
FxRZCJMGcDfWsTsZo613qePHlDTC0Xn7w1q5gpgXAYcKWwHF7gu1DqMQ9FwdgoQsjY4QZLCA0eBT
PCOABFZpE25+uSyk5nDPLIyG+0XZRMVNSZJPfNwm7yrLQNf7I09nv72oy8jotZHFAZWzIbEEnRiw
D9rHZiT7SODujb/IRH1xpR1MPMjbFleXZc1CELQO8VCL4K9Rg6L1JSwGdeQKiupUJhxjDEO8bQYo
14WLIsJUGcxEyADqEnGR7Iq+Ig/oh1OFVY2D3pnnRuqeGqTVQz++C1UZsk8wvgy20Fm0695zVSYW
NOWLNAaOFEWoGcZOkg17JZJvTaOw49R0J3qBhvZgRqqr1fIeYemdFInHMvHtcmqOaP1O5U89ej/l
70fhFgImJyoFNxcK2zeMvVViwJMd2fuhpk+tCqdgmOwyub+pVdFFeN6R83dqAyUpjGuZSTA8y7sP
6AMxgNxK5mHMTKdTnnuxc3qvOPg9T5VYOyH5WcShbWXalWrFV01v0aVJUKq+KhGH9nxYLaoB4WzN
CVLJ1azuaDJ1H8n6QbS+MJRs13Hr9uZjacrOqH2dhg9ZbSBm4R2Guvhp5dN7qJfOXiY4o/StUqUz
47u2mmQ3Vuz98NJmPxb5bgwNu+20gxqIB88CTszJZsiw+Nbq5GshHsm7V4z8EAShmwgIJtbSaUSV
fpr0J5NxkXwwd9ok7DaOweopoF9nwo0/V8IXp4B23cBIKcFv8Ql9QafGvg3AEhmmirtKvNoqe6x9
UEz84oiQMqBHvriqKEA21diQT89JlVbSJ5O+jfOhk9Qd4B0ExsetYPXydpzxMZQAIR5YGaVoJh8V
WxVHATHeAZL5OzGNd6HwGDWhG3qZE6jsdhO4hV+6SqGd6+quzYoDiHpXz743OWKrxZbe0GVZZn4m
CoUwTMMeYy2S+7z0Usvy2fa+vS6gdoqmj3FDxx6CAF8kjf45lB/eftMr9YSXJmmZvo7sPHnIUio3
kYusiWtYlauU2omJAsh9fbuevk/5HdMEOz+t7BxhdMvPnag6ds1DHo1XFSTHphTvai09SwpM/Ag/
lf5HM+bKZHoKASzXAiluVBphW+sK/o+JiWFoAlyxNT4yhid3ulv36nlS/KvEE1DkO6lGcQytu6Zg
6tBCXGSo3NL/qo7Bu9rUDiGM6bXBUCzSaPFU7UIvvcoreU+N6Wy00IvicvIpeYp61c6qwPbS6iEQ
k/egKtGIf0cxzFFCwxngyS8A6pO125kGW0iWHgJRdOrQ26VGbk/KLuihn/NUh5r5IdeSHRJ6G852
viVeR4Ovt37h0410KptKZev7crQDttvPNnKHdQsEtZAuUdxfgpbkzA/lMuM8BWXpRHTdo617aYHd
mUOXeRF/mVgUYdsJnq3RYBGNayIhq9hz5ldF+/g897gnB9LC6Eq2ky/C5lV/mf5hGkQyIwMQT1zg
BodQHuDqI2rKDdFRw3dNyBerPavS17e/kQ07S4hQFiup2eskP8V4q42Brcww3bbc0zg5vm2JqbiV
MzG3AZkjtWipLnuBTRrhiqIsdkvc0OCLdioLh8yb8IAA9+vmUyg016ov78yydqv6OY9K5J4pOEoI
X3mffO2TQqlCVqFGis2rWv2UCoLdTSM04ZIjUtWbVCrLOeLQcXpoK8+VmitJ/x5HhZsOqR0k1Doy
hONpBaYJuUK5p7R79sOHFkSd19Q7v5x2WTGT05LGafl1bpVuK+SuxiBf236bisyG18gZxN4W/NqV
h8LNlB8qV36s1beQWe6lievLTN0y9Pfl4O0krbF9+V1ofFSM763waTAek+JdJ42nATXAfkgYYJBs
C6hKMEwuQwa2VJS3PjVEUfEdZYB3/LNQJ4iiNnCNdPbQGE6hWDtRDA9Ifu+Yx3VU9EvDhPm0VuFa
7eTMbn14Zvi3qvWz8wNHKabvhSJc8VAHLUvQjpX23ozyl7PjNDZPucycVpijrxTt1ekz9bldX/TQ
gxM3h82xrgLHsq7DInR9cYQ0L3FovO6GOLqL48gpIIJFEHc/1a1jDMF9ISun2pRuKjMv7SiPGK5F
gzkIP8Dtep803l1RXoXDpzrvXV97bCJIqXXZbo3MQb7h1DKBN/aBW1mlI9aK7fvqXpX8M8oHzggv
CIPvZ7+PaH/uFbU+DOxSNhBnDF57DowfSf0xHj2IYcfJ1dLp09tHeM3lvDjAy49FSHupkyWgUrX2
acy+mlvcIasO56WBhddsW79XrBADRmszba2PTh440b2CQEh6aKB/hiCscs13M/vFL0DvRkKzFom/
tL/I4SeVFpc3YN/K7mrz3u9KW243KoMrQIQ5DPi3G1g2f02xDy0pw0jl0wkRazcbNDcYO0csZFsP
Y7tqTlLzqBKWSX6McOaHwfAclbvayvaDLLuGsOWa5nUtbyuw58BAZrKmPzzXi1Ji3/X9UM4YuER7
Fuo7PTilUXRIU98N42uaAm5U/PTUc46DbMKN/VC3jC82vS11idH6JHaDQT42k8Q8aHmbKL3jl+ND
kaW2SbdoAMTdpsEprCrgXJkrCvBX6+O+l/JTFXb3naUC3J1uMxSMeW5bCRo7a9tjBXjWKINTllXM
00WuP4TnqkfbyJBwP9YeUpp9oxpO2vb2MHwrjqqgPokpcY0IB7HaHKQOUoHwhuGAjbO29jHRY6LH
aTE8yvj96+Csl8owzpsKKY58l+Lhp6D9/1lYfq4QPvhc4FhQlICBkJH/f3vbIax9LwD/0ElkmgcO
o8UaEgnoX+ARIOj55MQzJQ4IUdPawjSu9A4USH3+bWepY6BogZnXJnbMmylHpFP9ChdOqyJd7aTn
7liQZ7nlqbmlGSZmdOeKm+bDLKpA+dZ9e8Vr8QKjYvBtqRbEpkseX1SLYsQe6GIgz+t26IbW+TFs
qM7qG+Hd+ppfWFoGX5E+DkFB2jSeRweVHe7GMAFjiXM4Vt+K1CYDVhzzmD3V3/XrWROeq+CLx1Ww
xUy76rFoYyDsAokNIwCL1yzrdV0MdR4DOPBGhvz9K+0aPT23OtL4vfHupicNAfrsYP14e7PX7gNi
W3JHePFAOi+Zc2otKaU4wLD+wSJ4+VlTLhQeiQjH3mYy9+ewA9xpj8dWtPXU3sI8UFe69Itw2IIO
non54Mybv+EXflEtCFD1vo1dyWp2ptIcTa2jNfVJt+5NvToI5XuAWHbs37VSvdOLwdZUYScZKBwX
4WGOizzVcoYIjecmO4dx5sQkVEVCoaW4sZDAIkKpzwSKAKeeJAmqS6Gzp5Yp0lq0RbmgelBfeV5y
1fnjrpen3RSotqWMTi37Z3iuDpCY7XTi/qj+rGjZ+6aH1bxHxa05qKPnhHH5UZbzeybtz12hnyld
2EN3BXWVkxUQM4+THU/KQSQLk2rthCKBEX5XW6I7ryn2UpPbxhTZNLJsaSjdqoluKTfauVHeDd7Z
SL2zKiJgqkc3ZSJ8GHL/VtFS1xJahJ69nyLlpSiW97kcHSK/evCq0VaqUj9KUnxlmtUpGEcwMiOU
GKHxVSuz+0wsfzS0SugeNO+1mKHK3vpZC9bJi1hygrqfVyOIJoPS8I3iLkmUn8GYPFtltisCwzXD
8Epi72TzXs1TcEcDcWDueNHPSs0dH1kbSBWckX/dDaXTGej7aClZ+FU2/Jj8b1oPP8c02aNJPM2H
NkhMezamWwhXjTbYRpPv/Chmp5sd0b2N+ODerEJbUe596a4PYtusq5Np0V1I2xvRJOErphMaPrZk
FLeBHF355pMfM7iGynfvPU1y4SQqzHPah7E0HbhxQqQ1el9zWkm5jxPRhkVplykpAyD3wMf3qfSs
t/0Mu7ebvLd1NbKDwnLoV5GzB44p6PeCSqNYv1Z7dVd5xMKdZzAwoz0WWbufcushT80fKYFjFZOE
S9dAV+0wJJSKlV1eUD8bniv9kyzWtpT6+6b5qUZ0afrkSxjzUnQluk05fqA3euteVKMbD3EEOzbN
Rz8SD1BaxSiRpNeyNB30El3P4VpFCLIPSzcWhW9yk5yZbt9H86Y1WX7U0+k2bbvrmmFTeuw2Aqe7
dIp8e76pVfFTlUoU+X5OKXW15twTeDft4yhdeRC7yd07kbPcjL2bkdCEZuXW3O1MrxwKWT8lpBT+
ZLhd8F4pH5W0OzJcRGbweaQoGUU+HDTXsVkcihJoEYXIuPpkUILrhug0RJZTaodZm6fL4P7vv04I
t8TD1ZCVTqLkNmPYdMaaA8wkdjb2O7HqnTDs7KQw97ANnuKqc4RYsPXpR8Qd5RtPqnFjpFcRJMhB
H7ojqU8cRDeyLjjyIJP6sLV8ZYZFPSM0zgUjJJksujo/UzLLCYzbxjPcatKPfvUuHzyEASFLq+q9
IZR2Ln2YwuPQg54x2MbouzQNTmgBYAp/JmQPOS7CqMCLwMEyQf/KIBUVQbvSGYDNH4Qkd6r450RB
JOtyO6AWV9SGW+jWIyw5rg+axBxNdNa+NnK5842zVD4nUUJ9JnP1FienPLTGV48WxvSdUGl31XjH
NEE9ylV72fZZYRoHruZ9N6ZDb7yvqlvf16iS4k6NJ9Eo9hYdF3UcKI56bkZlYSKNlWAioDtYdSR6
6fdeCW6CrrP9sLKF9FHOS3Kvli/3o5hdFX3HxPKjmH8u5OtIba+UAtKE0DzJzSf6BE5Td/Y4PsXj
uyn4DhiTcvZnIm+7BzoaJv5+4laNuvcdJ1BWDrLx2YDNstQ+aSPtMIHj7MVuijwbkHdRu5N0/g2M
hQ1xeeP1j74f7epkhKTpLq4U1yqKvS5+FoL0qpxCO1azE7D1/+HuO5ojN9I2/8p321NOwCXMFd6V
L9oLgmQ3E94lEu7X71PSzIbUox3FHHdDbdTNJqtYBfO+j20bqJXMc66a6FtS0ZiOA33/ykj3PEq9
bUGcYyDCT5mKZGeKuxr5icNIbuCYE903l5ifKTgGaB2DDHnKi9tSYprDsAgx96tSoNCt3yH4Qwua
9mOcvvMpS+eWIDqs+ptR8i9oOyS5I/MalfZQqKDV6M93wtGqih3q2BpE9QyBSuNVMQs2X/a6k/i7
beQvpso/PdYvk88ETnwUj4gIrLuPGOraN938hQ6BeJs8HVYxjlBAQJXBf542/mK0wy0eZBYYEhnT
xi9TTlUqUkmLBUdnzR1p7pBQqWF0vudy9Tff4V99g394JPMXXHbYh5W3j0fSq3h/nPzqXe2f/vN3
85fvGFz2KpSwGMz/LS+CbUSh+bJVkIcgS0QNrePX7nR3cf77PKa/fKzfwjAxpSFI/NeVlunzLMwW
JnAKiHCO0KmCxstH1/LfR2L+BbSPmGTkbv7zoX4ZyR614uXc46EAcNlr10IMeEVwo1tXuF+RvxnC
/4oxAzYu4ch/xHj9W5FZoeugx1QDiIcHHRj1eTCF4mv2QKuqGHkzr/79RPuvnC//r3laEG3wh2Pz
4Zn5k6fl2P1P89H+L/4/NfwsfzSw/PZ5vxtYVPoP2EPQuPlodYYeTcbJ+bt/RdX+gaRaBEY8Ao8e
QlN85J/2FVX+B1xucEKioRchXehg+D/2FXwIOxo8LQ/fKQxamvHf2FcQqvynRQBlrjC4yQ/eFBw+
DDb/tujOi8DpVK2g+0RUFukwqkfWd59dr+woa6/9NivOhao/icyMe7WOjV0c+hIIQpXIao/8fkl6
M3rZcIjOoZNcf7Jd9beGpZoDYniHHD7z5QJmH+WdZPIGyLtDg+tW9w4f2hHgIk9bSpHYaRqOog0f
ihYoSljerPLEq2DsXXAiW++D3NQ7p4utHgByQM14MM+nCXGPhnFQmJPnKfhTEQyYtVRnYV4GnacM
G7BNQFmWNqIcvK30alRcEnvtPXA8vThb1QUET9FdszIpen/oQNm6GPfMCs7aQKmOo+VbWlTf6hv0
2m59ytj38KRK1+FAAXIzB7+qFSawPa19nEUvCOLYBrt5N0HU3MbWbir7TnDv7xwMjrz4mcvX9jaa
9n2ojx15VpD+RE3A5MxhMLF0zm7XSn8YykAazQCCJE4wQ7ACPBQ0qM3uRvWaAkANdXHpSJALfxBG
ssh2DfCXl50tQ07VTgpULo543b7IO3nfvqTffpd++/3xa/4xff/+a/6hfE3fyte//pu/yw+KKnnt
a/7WvigqYeyFKJjJt+PM/WzzrWCoUsUA9GsBr6eY5AQc3nHdN+/1seS+hMhFpXsbFNypXdQCK6/1
hwZbsqjt6r64+XWVomryciWwZZR/I7tkhUqEBdYIHuBUoT+S+sCI5xpdu6cR+uT9BBuFqlzwtQxo
KLGjwgjZncwxNDCzItEKxXzAFkGH+Tnx1sV9Wx1ztuyxRqIcRHUDPhu/V7fVgchWWLb1PjvaCU5K
/DsTGXRei0nlHVhkWPZfinmiPdxTKDOWoB1yDAPTvq/W7nbG95lnDhTE1eRqd+wp2n0755+Z5Fv8
3BSJ0cYA+dokU90+zAUYRsxoen1l5IvxU6OnSlQLnwX49C5/Xtfrqr7TNj7rkl+SVxyqTBtgAzIc
mU2usgAzLfEMN5hbCXMhF7cb1BuJOaoqd0NingYWE5UW6zkXoTpDvOaYhjsQr8U33FEfJtnhsCJS
gJiVjVUqoLCMZIc+RXjK6gPvnFLz8k73EWO6q4EFOI1TDE0g63BSO5ty5+TMZ4H5FyF2o1tKZzSK
Ld/5vTgeXN8169j8Bg0CtcNx+TgQm0KRYFdo2NacffeL/NJzdwYDf0SMEnf57llqOmKXuJPTnHv4
isrmUebxzVuVx9AZ1xCeN99Z8WLmKPHdPI2ki6NNHyvJPI7FEnLUQKE9KAdqU7AavZzbQ9E6YyG5
xk5CK09qwOhy8clM4a48Hsu0mtKWPRThqYW244xIj+cGuKM/Sx+wckFqrzxbEL5fm+G7MjWbPfim
1QMv1V13HRhbL1zo1Ht0RLITRBEIMQjbH0WXKLmjIULQgaja7ibLkXFIOZP54+SzGk8N72hpr5Hs
Yi5Gmq5svFcAl3LjJzIzX6bSr2lY99GmJo3lGciGNhkmsRfNpPhOg1byq/a5lZ6l2uvnZDuaH0pZ
2DxHKCsWqz1e6kRVKlsygRIvduuL+ixt91JxtB7hCqk4GC8LroeyDZ3lBR4C/ABCQH77n/YkDvzw
21/j737/iITLK1Qorb0/Lmii++cPyh3wdIdidfgS4cK4J/vLtqDLFTujZO/QlphQdNvmeUCCdebI
GxDmXC1csn5yNN21HKQj2C3lhUge09xC4JwadHuSalzoEEQjfcrt7jJgXiPczSxiPTAjPAujjThw
H1g3Afg0OAPiTPHzPhrpU+NlqJtF+AkSAsodtD7N9Ff+oL9zW++veFVbJHgJHBiLTRlem09oePHI
rtXYuwVi/sGzjVbQIb1d2KudWf1rveh+7bZ+NRsI6c5t60NPy0+xgGnkjjYc8u6os+cO98SMQXQT
QnBnwO2e+/uxR5ye5tDdWZXXdtTcaQerNhMnW1evMHHuSLiRANraKuWMoA/8uUSzwAe6y7w2pjhp
i+lFoyuUIpZnTdRXjN0ru8yvl/6b0drpAcooGoAc0aGweXErJDjJ1Sfu5m/lo1EQwQW2ZhZOQUG4
COncTKOXCd2RgCPs+0XqVNdks8OQnWYiBkpocsRbHQKiPqnRn043E71JMDt1o7cs3wtLTVBsZAl0
Xa7sQsr90joTVSBxTtbgcmC4UGzFpaCIuyWm5a3FbjmjRTQgRnOiWKcGZhK22khfR9CA5iFHycXI
AdC6Z429zLtPqkCQ9Z3K87Eq5XSl9cmo1+em1n8orZYy7ZS3v5Pg/18PnRrmwP+7j9rJi/rnH2fN
xz//l1da/wcC5y0LsSsaIF+Mlf+aNQkSSv7xW1TDY42BZ9fEdvHPYZPIBj6EefKh0n7Ezj7cOf80
SxOq/wN7I0RO0FrCXvywX/8Xbmmq48n9gY9Dxp5pSnikB9gO7zaEo3/etrGfNi3L6Z4MHQNe7JAM
dztBvRFljZBkSxdXz7pIZkVs3FzzHbgc2G87wZU20hpsXdaHAQMWZ32ybLZ1m5UxbAZ4mCoS5gqA
iXmK6LBHhWF4Kr3SjkYrNJX2qKjxJkG4xiuAO2qMKqOYf1jIwbwo70a6iS0QFg+npY2UIprrNphl
Fy2hjotZoqXEF2QIcAu1Zpd9bBe5wjiYZk8Tgvzt2WShUNG0+JgkNBSX9Us0liQCzB3jbhabgxnP
bj6WZ73aPT2rQXNaMR3udTeeMcQo3xoFNIPm2qtYniRHfBfDwzpC7yCNbeloDv2h857zujpmdEqV
Q7/6YgDA00txN5pJD6tT9q4f2rI8m+8TaY5bLAvjBGvS0C1+2Sg+vOv+bBIfX9xwldGmxqcSGzVS
DhD4DoNU2wGYF7FS8AgvVglAyx2ULVBrGgCnYJ8b5It7b7jPe5OnIzMPYp8PuuFkandBAXfND0Nb
I41/9VsizoNZXaZaRXsMkMEROu0UnhuLe8XyUSuuZfTBCIwSl3JPVSeH13EzyyG4hLCAalu1xpDr
tjxJ112oF3ny9uENxTe2UVpeBxEuwKPexZ9VWYT6pnpaFYnegq9+C7prUcgR0k4ia37dutnljRbg
JmwZP5uwfVNnyROS8LLV8Lpx9BsQG52nrMKLhlL1EFjkISrcL7bJn0xoU1Zv3XRffeEH2VoOck0O
Q/AY+Ev9XMR978qF4daZgGKBXwbIyfTznnRBByU6iyEpE+0cI8dSrPTKe/lq6XFWHokk+01mgpI4
1fl2gVkv6AB8mzmc85YSrWuKGFNfcMsrkVNcMUxR79uIAS8Lp3oPIBINJmbLx5nZI3ghogQ9PzNI
KKRIT8f2WbpFeqslZRejJY8NgJET+L3pDiQGAxHWnO10HntnvbS8DKBoDAbE2Hs1NZz8BfCiwFbD
F6/bjQTzEabHKZzwc1h4yGgfzp+tJp7l3nyaKQBJZIOsKJrZ+uo+vmBPuC0Nu8qkPo9wzduNUx2Q
vxi3uRUHZmnPMkvVeU/0rEp2CaM5hc9lXFwI50GMy6EwsuBrVRr7S7x1GoFdtdXwTsSGV9J4v6J3
mYgtsry+95Szis/BUWX+YE/IAyfASgD+KqoNpV2wV8Tf1cW3S4zn4lBnWpL160G+WCM/anbvkX2N
rCf4s+h8MlR+MQ45phJj8ciAaG/2UYENWJXKbzTuqziFJib7pU79VPsqP+DjK4byrLD9bDNrP2Eh
0b74AuC1U3wqhpOM2Xoq70iHu83PK8g1XNJhmCay4gKRv9fGdhfp/NhtelC7YGyysYuzoYgVUFX9
YDk7CJr9mUeGfDhiwR6NBCvzATvpWd/Kc2s1p/46fZBFuZYEIWzas/ycX0eVH+sjlqqO36HWv3Vl
fpPV/Fq28NcsDXwBxnWZA9NcDxoCc1o/qyxvXGS4VAdvPWaFLRNYPw1ciq+43fcmi7MOjjVlVNE7
qHmVoZ6O07NRKknXrUmnD0mukLg/9maRwB0Xy0rhr+2tbudIx5hF33LxtXs9UHwINQNEkKloIdaa
dG2V5EFCGBsYtMH/0KDIMoeD4C5GuGV04YuESj3qapTQGCKsJTkghYPrib8Dxh+m/WTO22Uv55uW
aDhdc5yu809siwaFQ8fWwrb5mg/8tkHUaeBoM4uj1rNTbnU+JJjOeNjWLiQbD+V+DjO+hxXqCJ6q
DtImBuphDYcdNXktdNPwAwktYf2SGG/8U56GYEamQTl4qgBCnKlo+DKXJsmLLbbuMrGz+dm8LoiJ
IIFVqQGrRbBhg8yM+1RirdUWX5GeSlE6ha56Rjq/DSaYRFWJRtdI1fFvAlaVXywiaAmDKehRzIey
MAU9Bb/GzNFigBVSKgWeiZo2bDkujhSo0pTMGiQEKD/cNOGxejm2U3faOTmNZDuzzDy3UTfWBzhm
ArP/UUGX05Uw5Gf5oSqM1NSXFPWjafM49uL3Lav8oc28bkakpHbJ4AbkWuPh+bhKJrnKPrqWv40s
NqUukbYd7z8U4mPa+qjh8fqu9A0OaEERUHuq7ooxkSayLVfgM6nXMwza4CXAXQLLOSCBiE/Jmo9p
SYpDKRuHfVqPcoI01COO94PAvkakU3nb8QbXz82Gq3Rz7J6y0haT9prV7LViPAYZCjfY/tR+Xq8/
peG9CtqdXJk2Xri2nHJCvQrVTl/rdSuLgBhmgCY5yHJtwwlET4AbdV7vgaFy59gWIw1f5ni/BBXJ
Ubu9Q3u3uZqwhaLYKWAMRlPMVweCl3mTq1OXqsGyq6fV2XXso2CylqqId+dFHoeToqqnbSYnJKud
0dfI9wkdb+bLRHg8TKpj7NUze9P8/bk5N8QI1o88nFt6nvPXTZjRSPhxy8oDp1LS5CLeeR/DLFUO
3aH2lDz36370Sbf5iFfyuZUH+z4EpTwHEFcG1Q0epcs0oEYxRJDmabCUkyWZp0bRT4WuYGtfT0Ir
T3s/H7GRf5roKawb6rPWPGaOq9XmUWqNg0t/wNDL1udvACVr/Vw/XeA3SAvepszfTD/TlZhJxeGC
LodLbc7n0tmaNq1EkxQc9AteZRiKoj8MyOff1V5/zOhRflFb/HYmPABWTHUWMG1J+YUAwTVRaFO1
TgHkSM5+K/vcm+X0gSuAAUbjCUKPgYSESqt6E+t8Zkp+J8rgoAQWI56QK/+V8tXvRpzzUZ3ORDpk
i3qkdD8hlvL82qbdgkVtigeAMHPhl/SqqX2MIS7LQAZPxpGcDPDYQ07P6EbaCjD4z5LT1SixFEVw
aI4mXVKau5KJVA31rYTfpOaXHtTyKmhEsjaa4UY3hzpckazLkD7QODpUSWtZoc+zjqqeAZhlCeF6
At9HKhBjsS4J9v0BaS8lmOpKR3FtHutFEw8/Qa1Z4I/b/YoAg6WKawsBH088w5Cd0ajIpWhQb/MM
PXwLwRxXQyzi0fZAfQzcorQ+2hcjVK8/+372+qR/qRXUAOoXOde9ZkDavNV6gLzdAuDMo/NxkhBb
hpOhkFPqfTXzbbK/FvE4qQTuiRsqGLZgaZpw4xSBJoO7iylAs0kweoPbr328b30svhSlSpHueOgn
/YA39CgyduI9P+Gk77qY6klXXKmMHWIc48noY1VvYmg44mY0ozLfouJHfyzIGDo8MjXcXlEv2LYX
3Qz3yrqN10Kdom0i4ThNYYs67AwDWJVpfoFNXCu8Cu6gvbItBVY3YC89632j33zcUN5XGZjNQvwt
hwtEfn3s0FJvBNvKws2ow6Udw8IdzfIF/RovLW42bbmCpgZG1H2IPfPES5YN95xsN+j8roMxXQzo
cXmkWCAjtyvOo3DZlqBJTCevDNA1wiO09CRDc//ziSJbfxZy61DsYXWUNFCESGNHrcxDNvQHWVC/
c1lGRITuF1qXLHRPyxZi5Q0xdEycuFfCn0TtQ2KqKzpRLGxo1vpUl/R59UvsEKhLxmq2x/ImxTPe
hcUrsWdV5R63kgiZ6WbBAVkrl7WDrDFtm/byPkZMqp75rN67qzuLIl60C1q3PTZrYZ/Dz/hjbhYv
13JUGJyokF29YZ50OGWW4Z/4BSfsToyQ4oZCSX9Ql+aIhmjYJFAlETQtCRqmemsXFTGEMdkUzvIS
FrDfj7jvIykinHCSLpanbks4QE0xys5AsmeEZzyp7XxvR+NKdtu2MON1sG88QKw16zAuw0OaowJm
hZ0Dd4RqRoKGO3RrIJClodkKcycBzAtKGmJJj3J1P2dNoOICtGUQkVQPjL2JhLB8ZmG3dCFd9SWj
CjzPzKQ7uZBL2x/r3ek740nGFVMbEqF9DwzUY7xh/pxGDIw1ZNFWNFlqVP0QHKcuZAAjMqQ1ElfQ
gFLciZlT5+2p7ZfDGmgpFZMrWZNLuOKOeBlxxvgFyD/NrB15lM5S1lzNYXDMTgklvDz2uku+ghVI
mYivDVUw6w5FgPO6DgGnY7BvM+rOfUg9T5bywHKyY4Fhia4BmIrJquOOG9G2zdGukTBEBqo6DIEK
Q4A5xuDyOY5ro4d4Cbhts/xdKhq6H/8MNWgqAgqgZkTUPsh9eJMezNcfjuUN8rplrAtoZDqI/ZtE
3nPAohDbAmBYYlTwXBBefusfthnuL/uGUgXqt9oPtWgcKd5fIb2km4truMAdILvqgXkppdKHyadD
OiE/dBlW8VRDXLEZKIBll+BVwp1QVo/qq4Ydey6hYIuUpfIWDYLOfE6VcUrr4oO1eSCPFzLQdKrm
lECkpmn+jGv+8rHO7Vml3YnYijNJa+ALOUKAO7QC+Vu/ZAn1s1jAVCG7010a4Bypsd1qfltMvuIh
52c1I7PKQsTPwevYog+qDiWvLHnY4inte3u0uJy2o3xsXRrKrpzKab538da6o7YGBlD7TAnaRoSF
jaTpSYrEA3jmQHsJVGo5cIG9d3ANREil32OGABtzoUxFaBLH2VY3ZYhLZawazV1I5VN9itA9muAl
KN7pZ0sjeB05VEXN6U4+1yV34Ia8bBpPt6fWzTAPlmvtV93oq9Put6dNZkF7Q3gLOlLkMZEVj438
bO0uRF7PyjC9jDV94ary0vxUJ+OginMOG4Z1bansVYecBpnInDlRS4c4xc+uk2ODt4DxtYiofaS7
vsb2VFfWxGoIZHg6UGXc2o52bciIncpf5j6wfzNeZiBuqOR1iPxB3C7buLucLQjSsB4epFvmo2Bs
ViLrgzyzRQmHyq8NOC0k7j+slwVP8PqpJU0q4eiIpwH/9czLd1lFjU4BNeTP8Vs6dQ9Zm4PORs1n
ahUgwiSYKNbzztaJv/hprkpRW9vgJa6wJ3mI4WrtySP8ytkHZrouExcZSqID5WUkV33ElilazTUq
6xiRPwFvIVpY9aCTgRjYA3RHleEvCygnuC+we24j6M1rF5W67SD6qgSxdG2iCQd3oUBSNJ4RLHK2
8NdFM4Nzqs9KnZ9IQJqbOZJIh5dARArCcwqMKcvYh20N5IUjEBAEQibdlgwLp6r77BVp8dEsybHY
l0Qd+rR35tVWWnB+26WxxgD5PP3cJetgT0+Dr5TDYRHs1PHtjKqLlC9nyDulLNrsWMhWUmhr6uDf
qmK6zxJ/Ggpwa3in9rwMyPl7bD6Rh2zWImWtXb6vjRRZBchLzO4QnEU7Y7FFSIQU4MgAKEMw/JQ/
3aEVQR0I3UTWKBholvkXEonlp4RlYrHYs0huek/SrCPpWuip3ID9hXu2OkJdf5iRf1v1gaWdC6kO
kUwwlmpQ4sI3KPh6XPgIMIPTIJM8teMh8fHmgqshvvsDluAW4QFaEbuXdqnTXgfD/mN+a/ccc51b
oQ/5P9/uEajy6yVSe9ztKQz8SJPTrV/Jf0Itram0vA31AaFF2ebNoNuEPvnJM6OFp1kdQmA13nlr
rUBJh12NCF8JdKEeu9E6SdkY1TVY555cFKFfc97f+kG5afkeV5hxEWDLcanHnarHIdYdVZA7mweB
rCrF2KLieTIjXEmjDbeqWjAHs2K44MAROHDENcPquEBKJEn9kS0GZto+sUIj8ydgxhmHKxu3XrYO
QDAOgI6XuH01MH/TsfamL2sYDjCPBQPQL+0CU+qW4RTGYnl+fDn1hxVpixxJ0ox0jy4yN4yzb8y1
+AiTMMQIhfXW4GPNAnJLZsdiLQ7WnRiI/Xqbi/OOWYABntt2h4Pg2HLfxMnU4brXaMlcBIKJwGos
n9ocHCN6FQy4FNTZW3BVMJtE7yDJxHnebHbbr7Glh31pHWWkUpVteW4MdtkHSOeqeLFuU1+ec0BN
yBg6q3BVdwPztW1OdowEOqIpuyVQ2zypOIYUGNo1n6+q31bZcytLT8WS37HfyfRZgti4HNgxX4Ju
kdK6V5NqfwO75E/S7BW4pFuq0y+TZzxMergQ57gQ68XPzVrvqIh7ysRJ0AW6iC9zeWvGLX4oF9Y1
j8e1ivFOy4m+9s4AEbVmiRvdIZWAefMZtNdzi5ZbXH5XB7sIAu+LV2nTXnkOgfEDhkGfh/o0c+mF
bvMLrQ9bAedaXobLZMK/iusWCaFl5pOVbuhUWYCkZUWy6RBtz89toXsGX72JdF6pI5bEcjlsg0D/
ZqB/m3VdK9lpFIzdMJsDDKIuHWYXagkdtC3bb9NsXJtCtfEA7GdxMWXztH9qrIwr/BytO18s2P86
H/cVP3PNAbOq6CLS5ZGxGyGo6AeLqRjLk9rNd8xO4PeUjl4ROdUiHwXLrVWNpwUBrGVx1n4oZwMD
z/amiAOOD7CsTz3tMVZZ3jZtHp6tocshg9mnLKJeQdroOzyoE1A4xRn1Mdoqv0CnRV/yRFGrNFtM
kNsHWGNDRvZw3eyO7IG1sQgVIoyIdFzUVI3f6M6i3fEgvn0u7nbfBhrPcVXtQ12HhAK+Yc6hsoWg
pO7Dsa7DGX2O7ZH0E3BGeprRdm3Ni1+07OikavYihNNh7UIEx0nS1BPkQZVipkuBlmjkixsBHBMa
9La6nfIWEOihouWr9Dp9q/PTvoeZurtDRbz8OJkOl8yU7eVByz5qDfRL1R4ovovIgNRTFVk67mpq
YSuur/KuB/Pu1RpFjJsLwQjqJ18a0b4YMz/g85BMPz2tHzNtUg0kwQgdNgIKYoBHcS010QJwt9sS
Usu+Jq3+IA8+15GR0sN2on+LO4HhQAb3UIU9w0tIMn89Po1Ud5/mS9/oQTnh+hiuh6lU/SlYD2wW
qcjXw3ATbXautOI6UONKcURXnZ5sIekgnLrkcHBKiD8u4z6gDQGX0ruAf1pbmor7rK33QTfvUIXf
kRTnIn7hzvh8rwNi4jYETS0fYHigfUQzM5Tf4OxEmnDHSzSMy7HWA2lyNLlPVHGv5tafyRTp/fI3
Wk6kuP9ye9AgWLOQ7AL7HLZB61d3DFT4coce3ToscDw2cNIODPfJLHp2Jb3yZgluC6U5tNDjUGW4
1JpHbSAYFsTDiMiYtxBbDa9osm5HqyUXIWXXCu70EYv+NITcnENd2kLMyK2MIKijma8Ip5BSw5BT
q5hTUb8gCyMSmRSNkWXLAwEAooVTed0ZGrNwy7hDs41bxIde4cCtkf66ZoE0OJTmdnVFhxVF0MZa
eFJ+UCDQHyCubTFk0372FZF24xIMkuIMfX3BtuhofDud+jMx6bEmn1B1HazxrYa+Yki0Eb1GrRZo
1AzMugQX3p1qSICgDT0XANXQpwGJvuo26JzfiyEy2ejWdXYu1SWEhCcSO3dKyAaKWkPS4/e6acBi
cN2qxbkpl3PRdud8zk7A9NyB06sp3jguS1OBTOWn4Ql23FClAMGBRSDwY9VwRKuRvMqRCkopAian
GiGrrJAh68DNOiidPtn7MKBpZ8kclAi73UFGHETHpmBU4e0BUoVcjGW4YQXk6q2Ai7rE35dKExBY
VzIXQ8tcAZn+kDUedbCcNLhzqgiLKcqv5md2ZthdpJdBdC8ZWZ4JCFpVAreTJfAtxLyDdXFOiwC2
jbk45jxppjlQhjrIEI0hLLhL7j8bfEONmUNLAZ9REcyz7OsinAVeblPzNMnXzTWGFDGRMKEOhq3c
XhhyAIYTJre8Hk6tap7lrb/OMExk5HE+2yWKPFEtfNoIGEyrdCyQmFuXYWu4jLi+6PMaqGB/kQkQ
lZYUlfyLl+VlJgIMILIyBmdzCzpEDfpeJ+ZD1iFrXSBDvLh3sq9CgWjovpwbUaOaoSr3/gbvrlBC
iB2JvnkP63YJTOihc8hyy1/MJlgmRD0+6EdI2ZfsjkeGo7l7xEhHhQtstsiCnsnhvo/o1Mii4YbT
CYvHdYs0dQ3WaQxUgwXGqga1l4/FSR208wLWVmCps4b9pn1C6yKECKYJXTVmHvKtCwcyhVqjhF0D
1Hq95LUV9o9i5w3VqlsQzkFfkhhVb0LLYxiDakwuY40eOoBWGcFKUXRIq6zCVgJBUmxhuavhQ4dS
jXeirPdVXsFKj3cT1THQZxW5awFZ6Ii/7sCUCS6Q8uwTMvgQ/PtaZ8IAAKGVpB6QoeKNEwSBM6Sj
tRbrsxRtl/LQYuJaTBoTo4sZUmJchNHsIwv0Yve5Wfh8l73/PPViuv31sqY/gqnhZDeQVwC78i9o
cIOMVp5nmCwybfGmJvd1KW6Gwst2WN2AB7e6CQY0oqd2P5fS6LHdivQLmQDupUlt2Sq5/G/Czmw3
bi3Ztl9EgH3zmsk2mZ16WS+Ebdnsm8We/PozsnCBW9gHOLsA1cu2ZSmTuVbEjDFnzHp9WUbtWqYU
VOVwyZWnrGD+qj+vdfFqBjXnH1nvOdVZQeOVZuFURHpWB7qcupV47WBYLXsKcmYs6KzBhmNtsuTD
0ixB/mwHEhaTeXsp00/173iW0sUd3ifS5hQad0RnGLnmzHA3xxTjVmfMVU/z5zgYVz3I2OgljEP/
mZ1HdXW7wXC1F+ksS6RF24ZrZ8x7YRahd2c8cz9atXdZnEE83VXAljajfkkH/E1zPP422iZeSBfY
eu1c6gz8+baMtzbWdyGC9eiXTuvmBVrPdNhMLt7fw6nad3d7YjgWqgoIXN6ezJVJe/EBoSBwIYkl
Un4beGJooesDOY+XelVj01ueZkJ138kPaHAN/TCmDvGE4STyu/CKc6u84o7W5hMvwnLSRueQTjhU
Vz6FnCmV7W9HaLTCOPMyEN2yfmI6qhIEtM/KnO6FKJ7FXy2Zb0W63KxbYpVPBYCCCd0gE9SqRTJf
SmdEKWyYDRRVTXu0Edlnd120Qj6+K5h5IKeOZavcxXVpjXvJoHNRvkTBGWdsZ4Anpw3mcg0MCtt9
z6LRPlFd+pt4LOFOThl6vAApkw6TIEBsBCNEGrE7JW67nwR3+cK0YhbBxMusxzU+0Fe88a9DW7zX
l1ScmXZFZlmfepWUDQ6VOdXoqrzJuM422jC86jruwSopwXooWCeV4roimOiwQrYOK+P78tDN1qWf
rIvTyhcDZ91UCq9n8dtoHvwW/BHwWSrotWfrg2jILCtf6mP9ZypXios+qtcq0u0mIHG9vNTMOMvg
0Blf5t0mM0Ptg6zuAqKECwfjx3JqGRbs83s1Mfi26mguP7dMdSs7RwZeg99zOAnGZMxMo0SpUCjt
K+W6fLDXORj4UqUhaC3nUOPeMhSmJGoWOIbtE/nqLwTOIUok3wR2TNZ+byoGtH3sdA2vMQFEyfmh
03QwE5LuVzGJ+pPTkDq83+1ojhudV2skHsrydHampb2fj7X/57kr9ufyou7VTW75LDjKZayQTK/Q
Bvwf4EE3Eu0xWaE+Z2FAFBCvQK12NCsYR83m6Y/tpqdxt55ZyYyby9+Igc/t5gl3KvmQfsq5uJud
vycsOK0PvRbZDEqQRbzSlFzd0VwSiV2lrt0c+/ViwhlZPEEV9YzLDRDhveRCZrF6duwqTgTcY6Mx
X6jgL0wJhkGOFbFc7WXCKR5tKS5WwoopiVJKopn6ubcosdE1tyRodTUwjJGvIlAswV9222H2Zz33
zV31jJ91+1WFR5MNNGglCi3SFfi69VirdTZWKc5HGjqDaaiJjdduz5ZMIcowS1gnskvULD/L0R9z
UM/6iGRYs8fNiFmADYT7POY17/d+a8oXq9FfVpvZ7Ci/p/QkiYFoAmzJQGfOtltrs/OO9mQvttu4
iluN3GTNjLBXjPK7V2oolF0WGtK1sWMU0MNsYiQvUJgMwl8KktC20SvqmD3LzBE6v1tuxJkwE2U5
F0QGeRDwPo+ig6xyAGQS96jtMlMLAYCllqow8S0DPWS2vGwsMWVR5U2QzWT/d6iSmuon4/5WTcop
ZdFR96cCJx2lY3lLPmbKAGDwBmgheGmsKlpbLTKa7gSWcaq+NunYETfaGS8aQ2/LbqkwvQeT8Ld0
DeSFS6b1cSsT6yams6Y4aEzthdHxQTWzR312sYV8aQJRi7sypneED6ysLfqGyjBTxUtJHFuyhjD6
BbcvEZRF7i3iVFAjlFsaltQIKTUCv02YVCqTqfI2qhW2CJBka4iKFFXC0I6p33CaZLfqD+PMBe05
dDib2KETT9se1zkUQXs25jkoK9645pg8LzQwxWWngJ2La24rd3s2bzq+SIpFv8zlSzky/Fw9eTmz
q+lYmJYrlf+aTvWwxvw3YaiT1kj4BBgjoa86O33/kbQybLaRGOhZ0QME15GJHv7TjJynRXjm17iW
RxdopzgtW7hqz2n1dy5Rvbe7SriM6KTTVpD/CtrfF88rR+d26H1Zmbysfa0ZRUq9Zy5mVKDbfJoX
A7/Ai/7lrHzItWfdLgG7k8B6IZLI/LUxQQaXChzFCggPDCf0IZwtueaEFahinQ0IoSX0T4U1YY/s
xVVLJ3AEQvJvVwYcKgm4FF5TI+w3VFMLy/MWVk8Ql56/W1rHDGENyLh20ixmb1qs9XLcJGZs7gRe
79m5EUlcW7Ek3wVNEM7N6d3ZcQvU+JzfZ/gd2cr5r+upmaqTmikRb7vrFD8dYwqFYZLUS+3kZsy5
DOZueZO4xW9/HY9O4acMbWeI8+lrziE0RjOGFzhzI17ar/GmvsHv1y9rZfllrfizEwFLvXIk2aHT
ZiH77AObdn7Zn9ZevhkpAAOnQ1N4hWQdut7r1hFoWoOG941VfTINl2FE3xyVHQP3/q0K4fG0hpxh
mG2wMSukRvFvcDmuJjcPy3bQTdi9kxGzHwqzC2XcARu0NBM67I/1MVvFaXPyE/EIUb98D7X9pAmc
5j3jqYagcAdNb8EXhL8fFDF18A3tv9ovZ1yZdmzroZ8G3+E0GCn0mc1UC9afNnJ68T5cOsz2CoPo
fnenrfZ585+F7jyn0O9p3LcTtmUORk4ieTnRtbzqDfyZWT/XI9Yg1VvWFKL+MJo8CZUVDDOZFJRM
HYp/Q8qw2GnfJkwk0KikISxLaEaoRfQaC6ZnbN0i+zDn5I1T+OjAZMDrSOtykawfdv2zmv4ozA+x
Wgnj2MhLoGS3lOSrvWiOY92GxrogPhEMlMmxcJPXXCcSw1206aLg2dHBBo2HgV3lIWh8O7tqg+Jb
PRBUe0GerzaZjxF+Y8nPE0TfOR7y9kw0nsYogyBX4KmrcyH+/qntXQmcLQcZq0/DtIIqsshh83n6
Mf4YxOQpxmeSZT8cFjwQoBE3ZFNIFxKyDjb+lYWIz0z6mIBT1TFhYPBZqyIexRBXVx2fRu32m5dJ
+zlfikvJhtRCPeh76xa9feKg9AyrigV/A/HKQawqiSSrkDCdsntbwDYdpQh6oh1K5d6z/qtjzrIQ
w1PIkT14kywiucdAngRj9XASQI7mEaODevQcAKmtN87SNJ7ZsxBreHLk4pUdAM/iuzDX49wpfkdU
6EzgQsL6FmUlUPBjI/soF7pvliR2ppFQj9xmUzZGTZ2e0hTGd0njefGqTn2t7elNT9xR4RckNTQ9
dgavOZ110UTdpX/rNxaKoAboUxpKP5QCTYBHuTWPf1lMMGDQl6o16vjSEDNd9VcrBn/N/qQmzTWO
/xZhhsyR2UkpKtPrX/VXxgWnGAK5dH3J+djhDG8u2BQMyoZIH5OY5DpuIT9LilN7XxZAxn2n7E/C
eajCVgXG/OoBwh7MCxNKV6uUKNf2sJrkaFe4PCstlprOzWsMMpkZ6OovrWuvfbCR2zra+m1Y0E5b
cd9wsSBZs+uHfMmSiZtlBB1fhBgEZb8HEO/U1h+qgtp8tCg+C9uItJrgCkgV29PAT6USTlE9GVEj
OT7e5EoipTMR7KCQvPxX3Sa3ae+u07FPS7+cdk9Tvsd1JTpj8JkfSCwu0C6C+mc59q247Dflm8nK
cUXux+Z03X/kys+tNI+r3gSL9tX0mNmkwv+/m1f1H+uITK430ohMIkAfmx1R5v4x1U5b6iy1q8zQ
Mh7YuRlWucrbCrz9lMvoXU/2pdrXQwXKlUAKcVkkG2FSuuHXMsqmUQYacv+ADW0iAU5uvyfRu2UB
DTZ4TLxRLa2AdPgwv7bkZStBKpQA5eo62FpQL2YgH2VKw+7qUvFp3ceeJu+Kf1Ht7kQcwzxEoEwn
kW6RENQT76k1Qt85L819YMWEZBfXRnPHu17MHrvDwK0rzxg6D/RLWmn42yJoK0+u20DYcmCbR4lT
thxJwPullMo12/qblPuNs5+IaT84KxEHqKg2ChUP6Tm5z9V8c9bmZq36dZOa6xgPKqJLwz4/qzop
6Av2mkf6t6hRfcyCdR+mmzWru+O5Y2M6U/CNmZJBpZBGH10RDuAc8EDBYqfhDOLf2lmEyCxWTp0T
Wo5nsmQtJ8JmQ7pW05JBb3ku5PYy9xDs1XMzEv9AfEIG0A+GbwEYVOqTjZGwhPtIbv8JTYH++2Gi
B5i/l2rlDENNV63BxxtpVeoJsuHk4MkmwkMd2tPCtHXt/g6K4Vp9FxW1FUpw++p5kbQ4deQTn64o
ie09HvA4iXxwUy7vsiaYuKk8lnF4Daj7yoTH/NCd+jm368NKvsxk1q+q1MX2sHICEBhL8khGto7C
N4X4tdUYcxX7SlcMjjCLw4pvKAUzV07JkW7AFcVrIWdhOeqMfLtAOk+HhiK5/qXm7PoA85OWE8cf
S0Koa0avsnmbta9lxWxZeMum/hv8aj7c8v8/+I10AELfDJY241ZSMDf/k/4oCtUx2nEoI70KerIg
mZ8YIH5kCc3ZHjHM8vrszRb5MZO+xALIRQJfO7AWrWMJVJohiIlAcfbAyHDxThI8UzTlEu3gcMuS
/QZ7Lt4pk+uUgSgXV8ttgGM7EJsZQHqTorJxQ5OmMv1Km5e20i56nl/m4anc3up2P/VzfkqmLmJJ
UygvzyPWhN2CihaZy0TLshKiMnuqB9MfaVHGdA16qh+t5/cRazRrbA5ZLuWTtpenAUKtYvLgcIqn
ZnWeyu7cXgrCHjRQqF+6ZeD4Mz4wWvsNtRIz7cNCqbuU97qS71bGDCP7s+7i9CouaZ0y9ipffVbz
SPsrVUsbFqkapJ0WtH+iYmKgtXS3bG9u+wrpq6H2XdOnUmV/gsJxg1ZWRZPNEm3ZYp7UcQAd5xBn
aI5oo0fyQsp2Fm1oIPYQqHIXWjuv2+YCnXnwFE0++Pl0SQvL6+vZ25+Vqgc+fkQWeaWOKpe1vviE
VbiksrjazsVobNiVHwZHGTPuo3n46OEkMkrqBs+i9QQw4vbyFmdlcfZwldRDPO3MPlfUsUo/KosF
90E7zRd5cue0b881k5j1UaHzAOOKX+uQxKlgoGlGRkGEKAInI6qD/BUVHaz3jCNpUNLRSF+nVfXJ
V620cHCUaDT002owD75AfSnFYQwS7ja6cA13HZsniq2862Vyz057P0VNuxLRo0VaZkZchFFzUXgl
c4UWFQF93xgSEZnCYHQY0pCeL3Qm2U+eJTR2EaQEyNKbs8EkncKkLV+crbwa5r1PiCaPQawoFvhM
5ixSoYQ1sj8t4hEB0uDRP/dl8VaSoQDrGXxvwWBCfRtLkPYfMHbHauLb1xDScxqEeeJOanGz3HBo
7etgdFe7lC82OslY4KpRb9OEZ4KfHJa/lf1u/STH4F8+2f9rKmXqJjEt6LbwXdx/mN345P8X19V3
SaK2DcgnqUhu59pv5pBde2HdJGt7wsPAZq5bcskibDmX5I+RWA/m8F45gFyqeY6fkhrvLTXcAoLe
2F69cNUf6g8Q0dMglMhIzVDdbV8fDu/rvbHkOGEMjFsGsiuw9j7UdyeEtEtcHGoqA2WCx6BmD8rL
9lTW2hmbzaF28nP/e785WLU0CmKBVXtU6d6LUDfiocdshM5tbHR/eRcRdRPtFXO/ijPhaZ22Y34V
7zuxUeppE0ZMLRCvLocNcWaCJ5UlS1etwRk851zgjNqoxZWeXFaRXrBfnC+Qqa/207J1H5yONw2k
TW0/NWze/bSdgTIBz9RaPjO5+F3Mw02ZnKvYKpiU/eL3r5XRutkPDAs/bW6YmhtmzIZQxzhbyEOA
AON3iXpQe5zAbe6Z60FzSWG0G5seMfdliV0vHFsyQ4Wcx32T0VWcKhTH7kWpOd36lcR95UzMSZHf
5GG8jfl+aw39Rrb4DWrkVr7VY3mtpWcYyoioX20JhkEE9ojsIoAR9xkQu/YBmLyhW7xny8u5zieu
88LWXZX02fyoY98TUN73Km44SCTsucs9a3H3ALHMHPeDcHwtESQKqMF6CnYIZGG3ISlIZFYEZFpE
zVacdpxHTp0d5kHzKnUjcf8AvpVN6K3I6ESgLdvg904apOffiDp+Ez7CpZRzvorrh/pCJFtQ2oEY
EYeH6fGhCQG+ttu6NOEj1PjZLOEazPpqfMkvvdAO8jYeq6U4VQdBBkB566zlPrg6P2OvQNe910DR
lmYThYBpWyLou/YVewRTUv1NMv2MMs5gyFCb2OuIXl3NeD8aVfZa0N+UFjl5bfbK0OqlvFtPrTW/
/1AQa8dATGvQPBovU14vizs1ErrHR7baRKtPntbdJ8WADFBC67FWZQfSabKQ+auO7Ugod+lUKMt1
7JnySPh7ZCWerf4isCXPjemOPAb5096vz9nhJWVaVaVmoAALWjV2atjo0vqqzMGtaS8KoBg0Ka5E
VMb9bZOr9+1jQ79GC02dqFysyJKwdKYo9iryJJG5U5ITr/XZKzmmy+voLM+Z0TxlvX0ru/E6yvE3
4qa7U42Xln3SGQDm/zJQUv5DRf93raHzejNmAklXHf6n/0Nygpo2C7E2TqT0DSMLgMux8egZBkiq
+m868xLoGlEmDL6NOayiApbeDI0ki2ZcY0ZcLwiOXEVWQzI1H/AChyqhH4RHnwtupDxLz2y2sTWm
xmgBWRVtlRW2A748xXZr5VapPGdjFqheq5uu1qAkSY07UvzpoL4NxR/mRbf2JmXxBK66Iu5h5+Z+
OmdOfqkwN8q9g7mHQpf0zU6Ct/LUtr2borxjHQtbVHi15pM6xIIgL0vvrn/yy0M3VxnzsWyGGMcf
tst0rx9C4xl75IOqUd5mJsOqlDARudVL+6xHrbBvS2VeDZu13sVxVtFicn6rAXVB9zK59ElSqH8E
jwj99rO3rxP4XqCjNa9Fct5kZhYEvyl8iJTZuJVGch9Azww+uuY9lcRTUykk/GM5b6iShfHktApB
bsPDYxN1NU8qTGX12ib2s9OPT3ap3whnG5Uhpuln9jVfFgnry4275xnelQKgjzejel/H8aN+yU4S
yX7SZl6dNL+ldnFrjk8FNW5mnp5e1iE/r9jF9HaJ072Ojbs5jlfB/fiohR3G39TNsmQGyTFWoPs4
/wt9JXHQDEhfu6vDnTS+A7+Sq6C4wV7/AF0hE0FYpSdP38WcR1ug12F5iIEZXBM7fnwcYZoSrqB/
azIt8x/7u0wTJddm6QxDFctgo8o/Q3xHpxyr0caSmloiyKw0tHA6jQKo9DGA9mainHWyAQzzVxEV
4xh9ttstn9/sInzfqv3S9cYVvtdhy1bSv6biOBUfywCStN/1AJUoqHg7kSesKSplMxqU+vQwql23
jS60rQ6fduIx5iO6JwtEXgcsMvEc3Uue8p+dzd5CljmsRqjqTihDOOVzEXVOGTl8QVvx+Tgs1hY3
04kckQpriL1fJMkVdTwrhy1obLKJR92VuCFKAELNQW1VLW8ac19sKP0/h52HaO7wSufE06xAsPx8
/XQiMbQiwyXvP4vS/hxgTVrjbG7aeYBUSnNx5oNS8XCya6qMFKsIHWd8ga9/LjrrLuNoTUyEnM2z
TXrH+WyxV8Ihgr7VsMG2lps9ul+6BDWcgAJw0/Ki7G5nsO3Sv8APnOz0kyXA/rR0vozxrnNM+md2
1klE3GulN2qWa/4cTZJDAmXYn6q5v6uzdN3T7YKXgqwXE6iybt7tRxzlI5e+dtyVxrAC/ZtoDPfl
PjlHx2hiDHQniXQUK284RbTIWXwNrwDLgv1mxUlOUmRSYdPJsOVdiXy+jdFXV6RBN6n+HFka+Eau
R8YihcqYhf7NzCkhilPRlrftMqsMIVYSU9MxkisnqnZiM6lOF7jgjGZ0B8MkPDz7YC7yMcGtLIXh
iUx6Lyld/xCzAdBQRlZL0rXWvupCvKhD+az+cDrW+fTmoXXqUM20YGirgJLgPiioQ99/pB76H49o
Wi+k4fTnfc7ijASPeG+ag0gPxnl1wIWJoOKXTJugMHW43j5kI1NY8aMm2V+M/S62rRMyr2Gn57rp
zmtCc/zSTTrXPthf+1pa7StuzXD+MAmH2Tvi/mS4NdYemUe6IvS+BZQs1WCMUTnqffSTySUkO4Sh
DXtRRqzRMvKr1K/XRwivKDXfsZMblUtmTL62mge4Bdk0X63hoTjXX9KURb0zRJoxRzpNRFcDPFEl
0UdUXJktuJDJ7snauTBKJiy3Qlx4JHil53504sJU4/FX5k8T4qHN5CjjNyZA9E9L+JRTST7BcAO1
F4wOkLk08VtnCt/FidK6iTFH1tmb3sG6+ticwTXGw31xGoy3+nnI3gSji4JyJTF+/d6fulUKZv6o
0kHPNhHhtkZvBttvAH/KD8EWofJtw7eZ1C23onVqlpEpNyTNHOjNsUP8YaegN9MiF0CfGhFCDyA/
WSkfioGUySNIAJuLyPbVaSOxiDr3LrWvTHf6A/6/dyqJ94tQgSqdaOaSyC08dPYvRb6TjMb19O0Q
eJYXT2up3TePidpgoGaNp+revabMTIe2DgYWtnDZEn3uVprAtyF53STTRHUeSFC6h0tOnIFNB3hz
dIsx1J0XNZckb64EP36A2BZJBnwBq4FHUR/JQKhAa+sw+dk24TQ/dgR4S3roUrinq8oFIakNHzaN
WICRZsx7p0JcS38suEuKmi5SLm7tRwrTMHulCHK1i43vNoE79UqbpObhILYsYMXCN9fSK4NETGvF
wfQw9fIY6Jjrf5AOyqCuUiHp5Vh6BQMPlB8lovYy/RGdxe5GXVJdEb4/giPZiGhjX5cCkRytJOxn
/dY5f5gmhWnC436Q+2M7+T1uXI4nZ6jOTshEgQqowqmf/OaX5ScQPY8yTJSndFVESVnJOH816uQC
TEsNsMCjFXAuk4XngVYaKiqIW0HKpXDfymkpCT3DMScVyrNi9k+291frtZc6LV9IQvvVDOyw8uxr
RzIUw3jc4mHWlSHjQOahvyTi7ohh9Wtw/H7h7cOqdX23j4T8bgg1a+Pi8P1dmXiLb3kLHEs3uZwy
BnGOFRhq7SYUdglCEcFMZv3HwuqrUoYbNz7o6cusy6+f6Fo5u4+C+GGe2xdwU2v0UU0yTTr2+MEm
/GB11gcOfjAsRtA8D3VW5IEGo5uAxuhTS+44I/6i9CpxCP9mqPnsKXGLWXlrSf8dlfIi0v657bAU
QmqV2foiTeB8ROVND5PhseUDriwyR579BsFUWAGh7IFJPyVwKIiPdifzxxli3vxYG24i/p60Ww5K
TLbm4ZgOghSLPYLhZoiWh9or10pzdCVfI9nMjR/G9c5FKGsey4xfnbP2nahR/kEIl9xc1u5Qy6xk
vE/HDSuSEw6n1SHIt33Kzg5+rB5OCHsdHH/tYcTqaTV4vYRGMgfBC8YtQaAe8MuRBvNWivJdXWam
eRi4Eud9l5z3fNgImr0auHvwcAkGPf2vpn9QQPBMFFpW7eUsT7LLPwzzclnlXVVuhQ6lOunetIAv
EaxL0upsk6E0HUziLDKq3IThmgXkoicxec5PZSru017cxK5dxuaIVQDWmBg5LOK9RqSGuxWfyney
7MeixPntAH+cOnAYidSG7iuljx5usHE/VvNctlZUJd/boxnpvpzmLeFjoi7ncXQtTrhWDxZFD9Xr
lEFbj3TqxTHpXrh4jZzRGX+ibN3FcTMLb+gv2xOw4yZzh6wMVqSWhBXZ2Icx+yrRvHSH3f5rVT+d
+RhKKvZyXP0s0fQbJh3q88hhQ1Z4L+E+aA7fFKKi/OyGKqqt1wa4iy0H3js5Q64606pr3rbhkyBP
7ZDrgXYg7blcfmczK4zrSDiuIfv1+GfaxtBa7/vkORLgwfzS9KxqIT16X60AtRSFipH7nmN2g3VA
BNu7U00Z1GbPtu5nFHT4djkh5C4PjVs1fM4LZ0A6XQrS14yluBav9dAik48/rAJxon/SthUYrDig
1tbFS28Uz0pTAOExMuq7q34U+coAsIvz2o5rr902N9EPEMoDe7nYsyCRoGec6zBVw5X3JTvK4/e8
loHQ7aApJxwZKUsBW6LrwBup6MpjQcT3XpPl7rKnkdTZhwjg7/ZXNh1aDcXF7aXX4WvDupS5YM4S
LgQ33xBEQ6QajrN2l90Fgo7gLnqYHj2gQg9o0X9IzUm9InsbuUSzs8UQ3EzOw/rLlGEhN6acRndP
MQnZMM8yjhJlTq9OfV46Ivta/LWyRLACJn+MOJ7yjqeNK82dySXbxC1hId9/BpKvqmWfgRLJl1nj
HLanzj1RnTPhBLmyBmZTg6VoZz1j3iyFpT6dJjIxYJ2HzUcrpvVQg1004ViS2z6/i9E5JVROhPAi
YlVstO/L80oGENxrTy4dVN/BeMTZ7XagWxUpMh1G9TEsMeDO4q0og78q+xAdATrIgCFjOkqQGKy0
pL/stnrNSSj3MrO6DUjOWflezvOr1Z672XiuycmUtepIIJu0kJ/9o5lc3q2u/G2K3Z8TKQRWSTFB
yOe92c/pLb3taKkCMKqdk9Bq8NsocjiOQ7hMf5car2RmBUUw08vmWEqcCZdvKjwis7Vvqexu6QfS
spIsBNM92ZCPEgTYXouAJHELapb5EU4i3pviyMmT2yZeBkwURkIHwcoj4C2CObXvnPppqg/bwztM
85ZpSEX64rY9e9+BT+NWwxEPAWBeqsHDfkdd44T8BbuyIny4xBecMsWM4ekNcvok8Sk3V3MLGfr3
vykYtMY3DRpN2f+GptroGrUe8+OPbuCSBjHLtk+JTUw1G5bk50YhkmOPEdSRdQ4VG3oWSmOh3UoG
uEfHPCd9nMyJx/4Z6Cl+qXoP94Zw/V+WW1qJiwBzeOwleFXqZ3PrcTQzzUJRYOmk+NL5VoXNIkvA
tIx/2VBe1IblWRyK79SdrpS79kCIeu5lYG+cUZnlafbfyjwvvJRounGfE9Zqviq7cSiqI2XKRhAW
L08576j9SCMRMqGsEvyhUiSMQffJtY3XKXfmq9yS4Nr+dgiaN9En9Hirv20UOu61YGpoQuYtRBVA
DQtN5RXWkyp/Cmj2rdt2sqxI058LksC7y+d01HBwmiSSZjW9AEO/1af5bbQjV33aA37FWWWHrjaI
w2JWHAtPGuDQ1GXPzebb3XEfQdFGHCeALE1qMfo7GNzuyvrxEHsEhmGTr1LfAiL7gmJZAxX8l/IC
jigjAxO0kHC/GgzZh/M7ZaA648M1RyLEnJAsUfo4vRxPJXlFwYQ8jK65utXm69PPIrL6Jq6EDDmQ
nTN0JbKa8msuc9iMmy/zMg5xL2vxzMN3nJjtap/gggFsU1AxxtJXnuJHTq+6HpdBCWTGWTS2Nf6W
voegC6wlHhX9Qghbj0ewhdZUIMzVvx2Zo3rukLpVhFNehaaOJmo0oTEdv9LnktUUB+IJN9a4WYwS
2YS6K+JYOywAYYE2oME2Tk+ZKV7yzHld9Oq9K13IgvT8gnNGjUHs/AG3wkmtnxqyv1NM0vSMCj1j
PV9TE2BX3aJeP2hvqm5fRW/eKy+JTedLsubjuOKn5WzvqzQqPI1/jNCGRkFaJvAxi8yEXc3JK0uN
ObSzU+Zp9Xpjj8UhaQG4Ci5VLG7ZyTIB7c0qNMomXIGLuO9yV86ES9Ej0zNoP015PPVZd0rm5qQ5
BMGNVqSTHaHPdIBOHSFi0q3OmnV3F4uCuyU36TgoLGPaghLvac3cbLMfLD7nv+JL0/oK6WXiLzvG
zmxchvUsV/DFxhpmTsIS1imQLV9+nhsR6DA5JkyO06vA5V6HmJ3wOKkBTmirOwwylm1SqfjE28za
lBW82kLyfpBWLfXw3x7hPEMWWVfCJMWvHtqJ08u8DHIVq2lxJmT1sknOhSy8Q8ERp4jPkjycFWmO
Ocl9/v0tK2TVPo4PwgbAWVUSnKWYpCvQEom3uzNCV7UOA40dUV8av46rCOc8W0m8zsnJOYv/R/3P
ZOig1ajPEo08DhNn9a1zT32y4hApqVEEZnL+0ADm10C5PzbG1Ig59npTCgrR6adkiCfe92dyFm50
8/x9kOgR/ZWlnbr3qFsTRIecPmQYjmq9sr/0f5g6r+VItWWLfhERLDyvUFRBefmWXoiWabz3fP0d
6MQ9cSK2ast1qQwsVmbOOSZgBJ48vmiW4UFavHQ1vAb8i63g5dZrV9b/GKjNJUJwsrk65AF1ZdeE
50FHo2mOF70Ql+61WfNnMC8xZumVRipvWuHvJzRFzVA8xuXgAXQhfbS/x+WZ7EJvcHn0oa88NpSG
qVn4A0qsxp4csz1mSBfXSXCagjLtQdZ9YBPO9lqzp5GjLsdMYtTUNhdmzVHWnZJkuLVZedd5yqZ0
WpP1QZl2Bl4rrKaMNxYfsJ/PWeLraAHLDbbXA3elR7owYaXAVTcizORsH0tk7FNl3mPt3MdUuTYT
T3PDDNACu41Bfzf1zJXKD5Xcm1q9Iw9dk/zEhIAy3g52BdAfM5JOEmc6WlrwRSMVFjy40VOJG54m
vLeJ4VuupO5etTC/LtANdcRBwxExe/OHDgO96IGxfRyN+8kl9KOvSLIFBLxxqzZJXFFc1365mCpl
2IShoTvLGbbyEnkdtLjzpInDSguILXmYWx6gvzWOdq0G+cWLxHqlSe1I5AlKtb2jVYhmBzkKXdi2
R5VEi0JYf3UHI5bEq8PWdyzlI8pO5voCmwWW7/vI4JDruU7HNoFxMxBZg5fIBD3+0afDUX2aqRnT
KublAwWirnuMs4fBbIM1zo8tXq3KVROOPd2B0sPVInsVAXUQ+wnxvRUZZFF6KcZhXUXQ/IJO5y0u
HlO4Er3pL/ZJ78JjLdPdjLuLfPhTUyqrAzzK/pIN1qnukKWwsIcwxjki2MXyMvV0vpzd8phOtR/+
VKu+b7Pu0H4JUnMi/ZgYjMlQvsZV/TT/mXBx5/cuzHyZ2Oysw+E9G08zfjcQf5iSa4R1LRvJ+tTb
/clm44uchGzLkzKQ3bIj5+8BP81d72FaNNNt1vUr/h/soq5Vmuc00k7zc7+eNFJY4Bm7+TM5Im2B
mTk6UjEo6xxopXpuKBC/c0UP9HQKQoORlWKcTjtxG2ieOa9lpO9tf1lHP82ZjmTDsVb6E2nTZ0AY
xEBtHgftMqogwl7nKnmRJ+NxBEBdmi+LKb2kIVc1jLGVUwd1IEDtktFnx/INP/U0sV8obTRn2qFe
Z1oovrofUXyFtIHKyqTS5loa5ftWMrw5GTyAe/SA6pqLzvpswWSaZYSonXTKE+ucNcpF1fprCb05
mzMmos/5HiHiE1WYekrTZi9b476TlL0oyMD8XOSILSa5b3N+YGE77IU//QgkUHk5PNhT+CAbcKr9
Xpqe4nB6Ysx1LRegVuZJV/4a7xAXefFP5kJEj60f2745knMfGAigqvB7pM1EQX5An28b+aUHPPEc
wz/GC81LVLVBjU5DSMIPFTDwQVhbKAPwLKUSvfdhb6hU7+OuZ4FvWX9jmuk0FhzlHZFtj0Bmt0yu
oacPJQseQ9C8N26Zu0ZOsZJDGBzGZWW2+hAJ5pbxa1UzYI9f6xM+J4fkNfmveITHYUUesWSYROY9
4Xt7VYn2tal6JMuyY3O07wVyLC/dIk2Bsso3/IMR0ruxZ5sNz5nelF7cO209VGQ612ykdaxFI9rt
DdC2iFdSAw30ss1RQzPBZltKGVoUp1m9SHAG7YIX0+2NzCfZoFCGg4W5WX1sxA7N3clmgWV4TLLa
gXaCFouLon5HViBbXGcBccz5I5rooeSsS8c7tAC6QAAsuUQ3KG0ddufulG7puK2PhyqYJ4KoH5pd
XsHuOGhPYaQz8Mj8uaeR04LJmqIA/WuT+CMtowoY8+IJekTQWWf1Vv4bF8Ysr8N7OKK16nXPfJGW
yzohduacY7JwTECWUbHi+bgoz0g5dtJPmayXVp1v2hMzSdSkRL4jMCA7SEmrfU5K2MY6oyclqm+L
QWWd1ZTJQxBjmLK2UTFk9T0FsquqOnIgru9z6olsuUXf0Xea6fdqKO85MyGEIFdv/VvOBYp3xlkV
WEas1gsOR9011tnvMky7kcWeSguO8q439vPf4j5L1xmDbuRO8nBsFgXJE/O4gcz65GVR1l0RroB/
Lb/33qoS4kTSPdu5+pyy/hT4uLQ/MlIHS/tZJ3WPPvoca9ZJOgznzCbbBH1PS8vRYIrdoHcHudka
/aE30sMsVKQ9mxVmVlRvAqyQYTpXEzYD0SWy4hPogFm7QZsJpohXoq0CCiyOUjNieC8f1hZ01sWm
vB2RKmhBDOxfh3c/shMbHpHM3auXVbVewzuKHw6q1JmU/BwGdv6H+LosfcWTNFbhQ1VH97QtLrH5
UcgLEkN3+Ahpqywvw4fcRA+Enz8iX/lJFTak1nTM90O/kFrXnpgVFQ8pUwoTKW/jzDoMThRsCEnw
8GRnWc7QTSlXEdLVuqy+iRdZzjpKS/as7FvjW99qZ0Mfz9lssmg4mWKygrWnGpMmMN+jRktwLpxx
26l8Fq7Ss+DDYj3FYwdZicGMUzfx0QrptUYHhcVmlnv/h1TDpCmdH2zklhJMfR5wYpMF+08LkAS7
jf1Pmigjt6W8K/f23/RNp9GRuOSsS1/lSemVaxnBBdAQputLfhL9dDZC+aIwZqzAlNJXaYuzOKD1
v+tQqEhUapg50CgxveldJgChb4a9HCjfOTMDklqo3LlmI/ZcboslX86F7RCHGhHByTb91HxVjXxM
kZi+xNgYqQOP5FOdyFZAfYc5bU+WxL3ivEHv6OWcNGRv7O185wjCIJavmRniDFCKM3W52QUNscba
yTZ7NeDChifDukYWkqa6a2ch+r0e48LPKOMDc1NpvpTvOBcpDRkCgo3C05Fex36kJjcCUPFoL3j3
HqKSq4iHs7eix0TO6lrf2XzQR5lb2iHMXwgSyijU1o5wCPsiffZc5k3oyFZ/FM5zIiVBbyyBbj8U
RyPmHcyanTFhtFdEsF2dhsQ+Np8kKinFCZs9z71lvbtWGd/unR5DYDM2x9XcyDkovgGkppiBmjcD
FkZpJbgRQULp/UM8aLetgk8NFwwH3gOiKmQ0o4bka5Gjvpvhz6ixVag9+1uQwhkaO8by00A/VJkO
eZujFXG78btG0IiIrqEdM8PRJ+1CDwbZPixF5hr2zljQPWAHfLCTO1O7zjfvLQLgGSy3KXB1uPFL
nUH0nUKPFAnAO01z8GnPkBrshW586UjB1YP8EJeI/PVLgktwAG1ss4t1hw7VkYn+fE2+4w9QUcpg
vSgARumtCzryOdBYXvEX+qo0T9KrVaEL084SZ74lWL2b5JyzB+Ya2UTxS142TzAy1VQAcdB3rSAg
F2N08omTlj+z76LsEIZ/aI1kCjI2CVyaitYXppsjM5kAUbpjNxdm/8Lc0y4k5sXWnjjzAxb9pvbM
sXrsi8debR+auL3RsI/Q2K40OGNjOjWEZ1C5ww44J2uQJuYDAL/H8MKGHQhfhDjIRjctPRvZtjna
2dPg43TyBR8FJUNX/bOIUo7oAQp6EynVg2WWfve3xh0bT4jDNKY3MuCbHsxC1O81SGVG/zVBFRZn
DSRszLDbnhAli4TXqN7J9GXX0iTsMPfK3YQDL7Ak5az082OhZc/ltL4MP7aE8ZPNUEYSRHJsVyIT
Go/AvgXOGd0+7A0VIFgnIod0S9JpXtTRPjULF8d8R1I5YtdIdK/q26gi2tbhBGVuHokr5VtTXAt0
utJjDPMACOZJlv7pHZUC+DMVgDa5G5C41pdpNV473H447Vi0BVyjJ/00UBrr87l4GHCV9RdcNp+t
HG2mB7++7ctdKSyvnBDd1iBbS9ps6kKHk3FPLR1mBt7SuPqxtEutGmSrflkJ4JCzGlR2AlwLj6i9
HdmMNuBpkVZktyfNOEvI8NzZHO1LpeT2pYOoMOaZu7l4rHm1CHuw/uh0oc6DwVqmGCE6iEAIjT4J
PL+J0JSsP5Q18XumiSMYZyIOFvVLll+NcK8RMUo3R+8Zt5WzM7MbW4jyyOKvWX4pbObj/Y+cftao
/pNndfmsrFcEp24ZvccWV3d8PHYCMTXeq6bTyw7T8L7eGQWNENMEeNqa88YUpvU35wE7iAo0fNh5
7aye1+qEPDoYFCeG2TGRPJWSFNVCYWWl7stNu9Sthl+mWIlIBqHZm4y3dWiOFkWhRBfdSI6dRMGV
PmRIA4u4OpUE2ljMHnsBKKEkDnvFnjwutj/J8WtolqzqQ53dMZpndykemElK1U6taIjK09O82k8y
F5ARfeho5ywH2IEn5STN9Zk7Ocj4SQB/nDOx3E1CA3bQBii2VfNdaDN/S8ujTaydSL4czb5KOJOp
2ZcpRT+86Hv8YLtIUTCxUQwSyJoC2l6zfJ8oauGNTM3MSJA18oVNXGBKDDlrl7lxDeSiaSmj7BBH
aQlK+TAMQQi4e1WmlDwTLaL7x5AIV/TkCpz5hbXsWvzYy6zVT6POwKdOWuHVtH73YrnE1jUFLKSl
HUbYsCYaUsjHZgiWkPyBBFbA2hE6/txUSNCicEVTIOzhuDA3XZifslrVp1hG2FCDeFA4OkSlfITo
+5P5j65X5jEU7CB+P5NMeki9vSPeWC1M8FzZwE4rd+2wvleVcS1NLCEKkmctvPSwNiMgIXlIV6XJ
b0OP849M9O74e2OaeHzRkUjycV67Y7P27aUUaYvp5ZJa19K+d2kx+R3tgWMS2qqXGCUvfgdUrvH6
qUtOk20GVv5uW29l04eYb1sD+I/lyBjqOEfD/ljkbbkTPXGJyHrlVXI7QnvWK2AiJlXmYxit1L08
tEJL6Asq3H+bCgzIa+UKi2v2XKr7im4HlbHc43EZsS4CVdfGG6Car7z4LkLzUxueB1QpeSt/wyr7
kekEmfVrXMwfqMsiXBFPuhDILw59HP6RAPlNbfsKLwES4oZ4trBinxPBIILZhcTAsAl/YradG2NF
K/u9fMfNAa9lR1CuW2xWF2ixTknjLRTsqlrzic2Bh9x14FpgNtKLaZZfsdz8oepR15XGo2H/zcLu
X0yWcWr9xKrc78oRLnukEC/T4XUOIeNkvflXTqWHKE7wazPKmABspvr6BD71NAOaWDIFNa76FbUk
2gyRPDrdULzSuhYU50a06f/oJWDDEJCZGYvYuPsb2mvQEJ6LOmXpVtgIZmbKiMJengU0NqdJwpvR
SkTbrBMkMaICxp7dTGlSKKgd71pJSEMy5qeFK0wPeSZYhwifs21FzhRP+zgp05MUczMk0MRESg9V
naicluF/fibmkWWsBu3TpfnjMgE5kfCoFlgbVjxyrYbm+a9SGYWXDzSGFltjn6RjP9u+IjOyxfdP
/pwN/lBTQNuESHpj/WmZe38RbH0MPcq8qruHw+I0c97gUpVSX+BdTGwpJtpCMMHpq2OjcFwx7m7d
3y8TObyUOqvI2tNEtwjC60Rr7SOK+EoS1VEZ1Es6pzskGj1jrJD4+k5jrPN7Y6KBcWImZ0lPoTXW
x9SIUpw8HL6/d/57oyczIBJtTBlfruWxXEC8O2VedS6zspIdagNDc7vJ7F0TgvD7/bXfG3sc3XpO
iMnKLWLBt3++RrDLRiRc+fatpVTBWOsbO3yy8UFsvzFu15x8SILfO/39lmybrE2aYLvML/zedGvr
CjymflRRNfX2gHBN1wv0y0MWxKyCVZeUx3x7XCHcbN+kkhKEzRytJCyOMB3KI/tdJCBW9Z/vq//9
oWWs+qE0EBtuv2UAt98ZG0VExNdGNufg9x46g63oPBhHk+eWEVn21aP2Df7zVZ2YqaeLAcHB9tcI
JAOrsXDMCVMtj0U8sTzoXbz7fUBzymw0a1/lYmbY3flGK68fdkOPdwVXZ9zD9L5U6iHhYx3/dZoJ
ntTpug9hqC+qMrzI8XeZ3ngRmihxwrskW68wysPp9UdPbqNiM8ikibD8WRnImxDoWuB3vWWAtQSh
eDS0yHb6CmiLxkmuqZciBHMmJT4HqEs4d9HpbqZd4wSLJXpVODaXdOCNU5+yF46WfTU92LW34B9V
eshW22DJ5xFNLNDaGKTLuRbJZdU/AA5xHPsyVRWbQsZArysdiPVP/2lP3zEP33iZ58TJGXc24qlj
q5ZKLniDiWmstQO3CdJgIpJ8nuQvNmxcZNGOAgx4XuzxXJcNolzt3BTdnW1M1Bh+MakwTshh/tdh
VCvrdW/E5M9iul/4/wrjpF2+jCTh7r+znpD11j4V6f23PaYrx6RnIsMLJiLiQYyHyiqvsOQp2v5V
1LCKrB86PTn0CqtHSk620fg6MDR0vv18q8z5unJGLZn0kJodKdndRWfbFhoMq5KDVJNidiWDe4sS
xzLXAXKTT5ZT9wntB6hlNEtNPqws9msC9Az9e6p1+rbkf39PZyWZXkYjfwZr/9g10l2vDvgB+sVY
HJArD9De9wtNETnsnyQbCTqx3yO/k+LXiFsQUuFGsBpAZJEW1rtVctbzxImlcwXPqqZuyNvPmKlx
i+dt+GO+TOGHQvgc6uyMpRxFHyMWziWX5Q21EAjlgZ08jbDcNWKnykZ30D/XujiHJR13QZRMHp7D
Jug6JDkDnt4aaMzq25ghK3ajVhMYebdb9OGM0stL8VgQ10m4Q6jTwuB55fgcwmiz7N/6fzVqr1p1
JU0n+OExX3SgmPKWoOSM4Pox62Ej3AH06M4trKuPFiPZSjGeS8W+k4WrMgqqzjaKvfphzcSBh5V0
NjtpMnyJGJ8gOXU8Qe69sWECLY5sc0ZgJ1AHV+kWr6SVSH3jQfcle0/ZKemnzpC76N2iA3/YHWpK
q6S7pWG06wbsge2lENEN32huv6nGTgNhQMlJV3olaYDBP+q3BnjAy8LEWFJGhoNvjCuGnNVa26fo
yWrb9mYYmkwMFvxKjQB1XD+LmY3HclPEK8Ota1kcFIUN3AM7GPslh66QRVKg3NSFAjXrzx3cgvPM
eHuSy6CtX9sqv3qDwlztJTYKIhBLZ1BpgpXv3fyGOTq0/yrpefnTtYFZEF1DzFvurnJ6DCNU+YWf
6C3qjdG3YfVBxh52Kpc/SC1FWhNpd9dmMIzWrjkL5JYSMoST3MdoiS3H6CZHJ9W7Uf5hlf2seXfK
BZcPRxaLq1VZbnYeeNXhMCH+H8t2p3JdhVANckR1w9KpmfBjEKaHfLQ1MKkJ/fUbHTbSJrlewS/I
QMcVqMI78l1VCpVkPQ+ROLEuusZ3C9GhZOoqh5zGjExqx2Q72A/dU1t7U6dxiZNvwxx/4fSk6ckb
xRhmSGmmACbCW6SSVChLrFBZSRn2oQVdjhwqeyjH8tZZ+P/ouqy0EyIaa8lNUqEH0x1EXEzzNJqe
xzIIAxAFBulOLHuQV6TmzcasMqUnqHlsyPIl9iwJCQvcKpawtdrX5KKaCRIlMZE7lWBBW3a1+LQH
g6jUIXxgQfSNSbwsdnybpMfVOGZCvFLpZp3FPFx5sPR7R059hapm7lxTh4Zg7qMipGwmHbda3uP4
TCqLt9RbPMKhlp6VHDBmE0jG+FyV6DVQ8mgqHKSEax/OrvB5rnn72/GmIDGcdbz0RhJA5E+LBwV3
YaHOz+ubtIkyeOK2b0XVBfvivewk11IlT9Kas4TzmED4HApvxGwSeAMZWEiEcg6w/CkpakglHkmL
xUMVUf3HJ0mSr8U0wZBNlugudwAYAKWacFsXWlXHjNTgOjo3+ddS6J6ccFgkM7tl/clWiucKFbzE
xjkUhyzz4vlVmthiNOOnRfeWIn/WEHukJ4TAR5H/CVRUDVR+Rykimwn+YktTa8NDjdvXh5nSj2ja
Rs5vGqyQRkhetP0/noN6+Gfb+C6HSxz2Zxm5dsUOI3lmmhCjOM6G55FBuMzm1Ebny5b4bWEMGWGs
qamWyMco9xozrVkXflNwjUZewEqbCMTdQFercDkItMILneioX5y5Dz4NnbAy8TF09IGol0gaDeuR
zlBzjecBcwFPbn0di3MzjzSLtFM9oYiI3JRx86KTtGX6DNl9q7YDxraEk1JhRyO7BVoukfCG/KCf
0+K2Kq5M57pWLxkbJVbExTqxh/fV8JDrZ8vaGSpds+aWWfAB2p9+GF1s+uRisAHCfaAC1ka+bkH8
AgFLZ+kY1+8RXfkZIJElnvGErDRPR4tYYBYT+82eU1/SUkaUex0JN7May2LxfJGN3aozgirewS/1
m4JqPGVLfFGbYIDRh2/FG7WvRamc9is0nzQNw/tP0rJoLu6y4akmw1WULQPqqWyCcEQfpyIFYxoi
tzB4TE9Bd2j/YJtCpmW7HaG6hv6gBn1W7pruGlp4f5XbUkMyWPxa/RKN5SS8Q4Mro2goNtUEZX21
/aWu9OZY9gAEkuyGmheCIAAUcAqksCnD30iy+dmB0c3dgO0s2kA1eXGo0xSELIsjkdRHgCoEgKY6
Eb8A4kSLSNegWQqRgIREzCwso4SNYK6Z/3D1jv6KyGvTzpVnqCmsqyKW/M3x2KjnaWbPxpyEeo1o
HbjX5Sklz4twDNx1hDi9xYBXhn/p/AQFbuwweMsvtvKqdGexpDwkDWf4bv4y+ed9+W7w7elUkY62
3GfF4MV1TBy2JXHBur9yHZ33YkXSyeoam3QF7YtWtyh+H0da3VxnS7a0HZk+pGFk63Ig5be3DgZr
3iDeZ/VbV3vP4vo7KXRdq+9FvLfKazj8FbQ6Mvu6fnUo7zQmvlm1Z8xJ8LTbVPCpBjfFlp9YbiXe
ZZbg6opNtmppYlPApUjT8VIZk7e9/0r1NeufTXeXkSdMLYall0nmD+K4fZyJNDS1z1ycFQy7ajtf
UGfSpmSborgg30Lq//ndykAaUsUmnzlv8fiefML53WO7cVImoql6HYtlV+lHyyAS8N4mLMGZaynM
LuOJqw8bO8bPQEPIUqMxxua0Uokn4MohI7O2Enbj6rVAHxX1kCUT2n6Phmm61USENGI9Bi8tNA/2
BUC2qhnBa/hTl4XT2IwUxEqTI/Pw5nlmgXNPdI89u1YJwEmZHsjhcmwuWpm1n63wFEWgN0IibpEV
TXq701MFc63u9FF+6jo4Aqepxi8fU1B6ggBAFMhge52uJHarnF02iUh6Bf1VEJgZfvMescc6PWPo
pQcXkem9z4yPtAdfUaScaD8lwd/b78eoMYnBte11wJaBJhyEyzwX+xo6KN3JhI+ck69jTA3su+eI
w+Q/NceQe7L4WHC8a4Kx2LnAiJ7H6ORHr6d1keOFUKznquAkydgM1i91ZPsSxg+mkQkqjn5vgfxt
lx2Roaka+4oKUQjhAQrQvr9NiYqB48mIBvZGAP06uo+RLwMJ0WgDWumDkiB5J3PDZlr+nJrTo6X4
YmUDGsMErb2Mxqs0kD1zGFEioMrQGA4yUogbEsOqF7Nm+WavqJnPAOIj3G0pXFP8Yi6i8BTXQahR
29eupHxl+R9K930ncgRaXZAktwrPRYkkO+/f5alnEiAYv+/kvjhOHJ7zuAXs3QugiHmu75f5bM1o
NTpC2ixKa3I84iGQkZNLMlaxlggDmo71QenSIxDhBYtFad26zAIu4loYVb8iwYCGyx0xddr0ZcDM
1i4yYGkTEINmn1QTdq5ypRGnMrVmWdSG9mAV1wQ/Sj2lvjzfbDwb2lL68cDQxGdHwaJbswSXxGm1
1fPAMHqNXwbxogtwS/ORngU+zjaosBsstK940OBIPDMAuNeiOM24/srqBgN3s+FfmEUnPNMG43/A
SgyECq1+IJ2GbddOir6G/qeBK8vriiQ/aQgRVdwVKXoIIrl3V40+ezFtKlzUE97Kxnq74GzXgAXD
36r8GKhAB8wGLT72iEk4dizFmG94k7AhRq6GcMQMJOu2tJ+teG0RiTqVhSIfiSMaNP5ERnaIsY00
Vkcrib25xuknHmXEOln91sboxxC/2rx2Nf30WlLIbmZaaqNDE24U72U2oCJxZSrzBkfAO1L/MaNb
K6NbUm4Wd7x0VwMuHIoy6U8mC69gCjVuWqb9Qq/YqCFn15UvtLuJW2Bg3VGS4TCwY+YIiOdxn3Wh
15uHcbNDil06aHvF2NWTGzVPY0qb2WrQUuJIHR+m1DUI8+Lsvmefkna37N3G5o1tsDIrW6X8bnbt
dSBZfhz3ClICy7yaxC4W38iFs/5G4Md1JiKhpV6kBMMQnCevMauF8rQqTzWaRbV2cDuIWgcuAQ0f
/iZZep5k/xCWgUSx+LQLhifQPxCJVRV5wKe2gFdME0DJ6bUSzWqJlxCFIgUdAQQgtWXSeJmGKaK+
puluArPfxq8FZ9PSFDuVuJ6kectRnymA0zG6tBAEqKWzPxaR6XJ8Ywqy/YO4fx+lQ0IhgSzPWiky
hyCh2EfoEHfyAQpEqEEtwFWSRzoW012zjYWt6lST3DCUMfhFepOc0Rt4UMpVt1rY61x7a/aQcL+y
WLUhwxs02iCs1Hn32niiBcVzZqvTeIgEGxeDxIBMhj1KD34KIxWwox4+Sg9m6jyxNZo+ltpVnwYG
W0gcZs+uLjg4DRA3pYuSWrL+ySxCAPx0bCoJoB2pv6hcqZL2hAXEftZjLtJIDGj2oyZ9oCHakVIu
AeYhu0D+tN/N6CfWnjSmNCnluzR6Tz1jiGp5lQGHq0R0ZDMVLbwG3+qJGpee1fweQfOjIisT9Tov
z3Ki+yiU19xgwrKbuuZukcreFU/QUQrkTOiwG1kE9c+KgDblo0TwlNJlLRpmWCJogJ0MMcy/scAN
EKWUu1LLkG6oNDdBqyhnJQI0JqGRSmROidKg1aBPTV3eHM00/YCrSI3FMjWgWJi2m9/Pfm+sUYLn
VKCAoho90UECUyxP1HmlhGhz0+fNaLeaFcKmmCPQJpFEzEhkLO7vl78/GDlAqp5e5lxE7Umaspzd
YxFVQYPNL5Z5/9NSyo6KusovCT4KZgLNc7cKw1uGXrxIhTQj+iuUgMAh8aLw7rimaCOGIewuC72p
r32RFhS4wC2OdLsZQpwUOq93NMYNsVBM3MgDU66xYXUMa01H5DJsUTupj8rc1kd5uxm5+uROzeq0
qEaGfMuoIAfPFdDxejuZs5Royu1T0dajMxYGJOWWPJsi+m4i010gW6fldFOL9R25eX1cIrm/V51h
uAsnHamPtGj6hKlZnknoQLscMoAq3RnXW7RQ8I3qazvef2+EJD+huonh4f3/t4yJI6mrePZ5+SlX
xrMR9dO9zbXpbqVmxupCB3b7lqKMgIVqNttJQ/ZQhijKiYaoJIQjYyTTco4sv01gTLHspQydx2cs
BlNEOt6SbPwYYii9YWsKIxDlH/9+KrdFfjTd389RopXH389C4zVKF4BxIpNXzpCt8cxiw90qIBhK
fLC/30Oem5MZwyDV1AmWoEVJdrZc8WljauTdKZGvi8U8yCyPdjEX4Pvwtv8+SkWU13ExlL28PeZU
JYdgUdr778+WcRZ+h8qlevv9Bw0WafQYrOShlbCzNogR5XUNfn9YNgZPN+6R8Ahp3UtbzzmXkOVl
s3r/vfPfm37riP9+FslI1/sWT8LvQ8pTrOs9hdSahu5QKiDqt0f6exOtjKy0OPV//9LvzX8eAVk4
iiOU6KWfws//PILfn66/r/2qgHc2c7X8n7v6vb+stb6HFrl2mNU86N/HWlvRm6qspjcWcsfO8L9/
vMqVN9umba4hSNSeUnvPfyMaIQNy47nVD61GOqVfEbU0+Q3DLyoENJ/UyBZNoAP/hd0tLP7C+ZGl
gzwEXekuwCwJx0s2d3CdHg3poV0CMz98oT0umqAtQDZcEB1p0auR7KqQLQyRdsgOD3XpA4BQBvSS
lM5kl+K6QxPqUMwoM548D5wVZW8V+QCt6GmQJsXQgfl3DQEK635FHsHOSHfRB/lk6yZFMIWbRfgj
OVRdpOomcxbm7L1rvMZ4+OA9LazijD9dSq0lwRLlZjKKN9fEt746JE+MdwOs8BZ1zcVsX2BjpcJt
HDodvYAX4imkePUOjQnBbGZyGcoBAkHHsnxnuksYmRTt70z4MFJWNKZf07fyRC+XeoqKgf+AgGHK
MjEhsXKD3egd8bmd0W/RR/cS3kFpk5AItTTSnJJx0OQWIMaXXSzTjaUIoE51aG+oj33hSH/RlHdI
QlVqHSd+W4DO2y5t5RQ1ZAc5nBAKd+CXeVcocJiBUVUguf1qcIx+0TOfVJwnJDPShAwQXM/4Hgt3
ig5DvleQpxp/GgZhSHsQ9Gw2IcCxe2thjPw9dcdVw450tNtHQ30spD1ZLim9rTWw5YdWUKgBsLmN
Le8oXc1DChtgeqvsG7jwdmHgyMN2iYfP0EOymFO9yjueS8Wuc2NJb9rXmkYz4CeZ4ZjfzHs78bsY
j6VPuDxBnRYHcOuaFArP5upkYr+9GSlNb+yvxyi9ruKFiR1mjZHNLYns/CglHw6H4a6pzinr+HZE
+eEYSMLL7Wct8kvppBP2YXp8Ums3c2pvHVKPHJEWQ3UBVoQyyjM3hRRGwVTCZAKUlhX+pE08Axtt
KRuL8kYUyypRjOAG9pPqOqBBsm+qGehEmCP2i+MdYCPmcRqK9MXB3hxmTxLWTNomW+PDiUcnVpzi
H17DBOsPfgGwuQyIXP0GiRgjs0X3GgYD0EXuinfw34RUtHKsD7ZOVO4Dr+ZH84+/sBQYKw6ScJK/
q+3wN4bY5SsSBinoG8Sd5o5fAQeisG+KMZHtgJQxjlaY6XDwkYK6NRYwzwoHqxT+Svo5UQHoBjmi
B3Yk3KYuLg8Hp2CCpWrBXuNotVtxpyFxGrQ8/QhjE3+McIUFQ8puDo9V/WoUpAKcDAym1/9j6bya
VNWCKPyLrDKRXglmUUyoL5YRECQH5dffb8+5dbxex3EUYe8Oq1evjiKMj/gkTh6IS/ZbdRiYCDpO
jiM6Uug6GHfzEUfI0b4jAiMaiMe8E7RoUBxCsA6DCoj0IW/EcLjNf7eWoSqwMksKDABHFvRzirT+
Bz7V2CtGajirJCSnx6htBLIuhNUNpRDiJzHqGt646M/4ZaVS9rB838qpm7ynXt8BH4rgPHTWg/4i
kKlqL2rpHvZPrb9JoxFvwuXIfc4UtRSLzxEc+HaicvjttB9DdEXdCcarIdKkkFNpyeh0aAQIVk9F
13bBpG1NXSJ2Vn9txr0HL1AwWsX/1kQPGg9sUooJiS1dlnlr/+R53kHGgSx5Vvum6hsMLlHQkoBH
jqA2mRMTT9m3yiT/2ctusWEcYPuzpXT3HiwoIEvlTOGE+ksKpAU6Rf74Vy0ADRhGxLxMniSB7jEJ
leGU9J8FjG1CdHVKAipJgEKCYdgJ1gMY4v4Ipl/6Hv8Sk4InTpVRP+qbrEuPZcjFOvO9GqJsiIfw
/GDvmcrbHF6MbmL+uFf0L+3cMFKDcQ95wqFZSmjuGvR9kGkyEclDZf8F847Gjbt0l189IBXJojuv
/Yx+ZJ/1uKxpbzM4SKoiw5Cew3FDxh6PY8nyKZ5xga+V3X2ivEDNOPfJJnEIOFFdQSDuo0NlKGkj
b03QPkYW4GW+pf1uHt/QYWRF+edoBu9dUS87odM0DlpGcNBwh3VhEDuWdDbo2blFqWyTptSedMqA
fkQQLaaq83EaLujJ//lJSqlgwvzStT+3gysfPoeZzuxSNEEFwWU9BCaEIgMio4Md/v19ATO5sahn
MVrn91Ru4RmiMe+HxskTbwf3rlg2zwj+GdzljzNgMlEBnQEn6AKfJB5JE8VpmGX656zcGviQsfg4
7uUheYlRA/5zxOh7wbaggpYwNL02gq4BIPceMIdKV1uyCxScETiFmTiSGV9aTuCEsVIqeSQGLJQj
Mm46JL8P1D7elDNhcNL9QF3mycgLaGqhoApPvd9YrVHlseT8TPehCtG3N798x620RMaVoncHZLE1
Q8R1EUu7dff9Z5fJd1wympVP+aNlVmYOpG0UzHIhf6K7iM/c/fY1ys59yCp04sHWRO6R7j50LcYA
FZ68lqKl/J6jXAf9vG7NbzobYvu/s35nooRO3d9XjfPzZiqgzXs1rC3vN4vRFvcmBZEFjfEq01Us
4jgmNNDtg3JNTmNAoX+1eTemNR9NIfPT0d+MscBR0E01REvOSpmYwqzJri4TJMgse7w66r1G+Lyc
mB5yIalm/ZCodBFl0ZNlGI7bYJTx0d1NOtj3IufzdQa5G0Hzqi0RlTWT7tDuITXKkum+5wPxrWAL
W4ykYvLZgAau/vw9QtEJ0WZugrRJDISmfDlnohWhrBZPv9DuAWT4oIqB5WPEzpgA6EE4DU04XX5q
fqHszmsmXiUTokIuBsEJFwM6aA5Lixl+/NA0tLWN4iGNbiPZm/nDCYdANWxwK/Zcc25lhw7bMSvr
txf/8m2+FVUAYhrWXmIw6jILLZUURIR3Y055WhgxODYKVF1avNHpNOh1gS52kYjFDHiDocqUBuT4
xFelnsVwKykY0Vgu5uPI687F4CS9+0idzKJi632d728x5aVkvcSFjCTj9BDEhuG67cyTZtJTHb4y
hxIyKadjDHoGq4UTwhxFT4KuYyA+yfVCmCuvR6xZhrd8bxxA/ltwWrTBhJVVV3Yd7hgrobWbwJ8F
RIuoeH6WFdoR1JY6c14TNEtaThmrQjHxUk9k4ozKVipIkWuuH5MpZGURRw6Rh686vXaTMguoXvKk
XK66nUn0o11v4jWTqDOnQMyyHaDBPiS2MMM96Q9HVKYz7pNmiswIAshcWp/WyrepqaP+0ORvGgM9
SebacfOTSQMqyyD7gJbnTZHuNeYdg4UO7Upaq9WJ4iuvKZExRO08gk5pMxKu4qow9YjZJRI1Y2NY
mvWtLvVsGZ6xIxUkvr6FdZG6IHtQhOUTlUdeXb3HkF26gLG0ODSGyBCqCSEb4SsQ9RvkCnrde57G
tKCJiBd+Y0lFlQZbkHwU2FuTbwwxTTbA3ViZ9Y/i2TJsqIDOQG3eqDawo4m54cRwsfAvD2Q1JeK5
IYxLM4S43wUGY+AOQSHEFfMTWmEozhF7kR0ZkTxAG0ytDW/FTK7/tydKCVhNGjZZEpzX0PKYO9Ih
FhtjvfoYB4oBzJ4Z2n2Flpdp70KnnQGGymjKNIEMagD8kAMkdwJxWh5UoEva3GUT+k1VYfvB0Qy1
soKhSdoUX0AaTDXedzTQ10WHqlgDmLIse9cEfPszRR+j+gte4Qlxzr+31o1XyUwboQb5qNf11D/J
L+WoEB5CBaFZGHH17xz/R1cfesmQ2PCIdA3ygmHGaUXrgAqpHp1onjvkJ7wRfMe8NAI6IxUDlLh9
j1BI86nCcWn3GO8eHqLEiOmXVI9uXMv0DTt/QsZBftMIkW8rQREqFiaQX5UomMC9rSeMuVKYy9if
cO/V1g/AWSGIsy5MZqUV82cSuENrJVHRrpFvINYp55bC7BLGvBN4It4fEUwZAeMDEr24S+ffCjpM
LOnI4VDK1Pu79wsGA3/3dXpnOvHdwQZVKsaexLf4xqMvkEYyInEiK0CngYuDeeZWSYAv8AeMXDP7
lUVCEYPvBWZBf/mPIipAlCX3DW7p5N2F0WN+iVQ4/QQ8qMNAPtJoEYDwoKsP9fEuCXl1yc7n9N7F
iLWLH2suPR0X9Lh1DQ6gBX+mc6JDyKJ7S8XuWBRvJyR7t/DJwvNkeDSU642AqRTslUwHp7ucfJMo
hR2VPbkE+HC8BJejSuhNJqhBqcsAekf4n1MoUl78CJauCq0Yd+kiGXeGTP+DkZQJh9zCvv0Kh4/M
ipyxafX+M4ITBNjnETQaKTVpOsFIlWMQYjPuGyIcQZaVGz19zNTMdNKeFl5/nxTR4EfFZfdzk9zQ
IY2tnh+nSyDD23FK6Kx59tz3tnWhqQRO9hTzEFPd21PGhHifuvwArZemJdI2YQ5Y29TMGmEa/j1/
ecAEmLGFxTBFOLm8kqhGnI7qSZfkJN8KN/g1hHyCZ3DYvjE0LrPuAVYwSkEx7feveuGviwPVPWrA
748o+zYfk5whJ8caoo0JfZgMGEzHjOhRtTt35AaHKCYh49vXvQn51NgncANMaHTMQ2fDsPQ5a4+K
4udIcp3CoKe/mQkGIWRE3X9Jy3jSnGpkUwo9hwkMaEEsd7rs3jf5wdpgWcqP6PY7/U7yQ91hCsnn
3/wsP6DyIIm5i8ALordBhIFOaEYbDrEQBwxq8SWlonXFwpDwufAdW+RMI+vX0xkO3wXK9sxFie5j
T5fOwxWI5ApmOZm2b15AJ6juwwOiEpRQU9V9WW9flnyHOrIEept+Z91Vf/V1vAXtWC4fC9+nODF2
ds1m81/Nmr6uKVCG213n894mcqNbh0ElAz2fA4Z0WOUEoo2wgXxDODB4A3796D/azeconcEeQO/o
2mIcPaq+EbwDKgx6/OqvUsrdZ+UMQMHU+17EjtSVZY8DuUziSXc63Kk7aZPO64k67dj5TbPVdT2Z
hk9VdN9+ngQH4VOzg/2QvlY3eNYu0RX9S2IL0agi7Dhx7752a1ddd+zORp0yWm2s2bmLxBDRP1Az
jYUwjPBVlKxyl1/dgmdO411+k09MLV6mN8UeQF0EaBGXiyvaxHgPtGVYNkZWMtNax5g1ZCwF6ai4
dqiMoX0dKeIZADLooVh9ESMiJ4fJf5vMJ+BPeGU1gK49ZX4yDfLAHkSTlKUE1IM5qK2ezBzEsSRR
MJvQ5EtwyXyOmHiUBlJUw5VFinKf6Gc0uQDcUperAPkKc4W5RlKIb4Tzx/yK/jA0VyCqmCle+Q8N
YTgcI4eEu0WSkf2FpVDpm2ZHC4sBiW08MNWxulS2qkJJ1aJsklCu58LRL8Yaj3E3GBcDygI6pdyS
F2l+ZUFmAMggf/+otFQYMiOQf4jV0i5hgj8I8sMReAKggpJy8iLF5W1SiIEUlX/Gh5WwvVy754KL
U6F8OFJjUhaARV3et6vLnvGLJNDQwMIXot//bvyU00svL+G2WtGC9wXC+CD9w7hjOI4ih/6x9vjE
Q33k8HroHuAp6d/xDYpX7bF3jxGaY86cIo4SiARU4h9wwWNQkjdq5jzvA++ZNXO8mUR8/b0EC471
eywOv8zo+RZMJ/WVrvM12SCWszhjhKl3OpiwPwui1zeRcIICUQ2mfRts7qP3Tyw3oc5opDhX0mU4
8TdE/QOyvBJFMB1f6mKDNPzZkx/DJQszNrI3YucmWw8DipthPBwLU0MiLRXoGI65CxxYCkSQ1UdM
EkA2p2iA5IJoWQEVAzCDIMYuxTfhFunFYrH+Hhi0VKJ0a5Q+ngIBDEM8ps6GY0RHCXUepCeuoo+A
cawgaoqOTDkW6/do1vhMvOg3F88CPPJi3DuPOQhWdcBMcAkWjkG+lBAi3t63AYzzroG9pBoyDpfq
6UuHuv6daDaG/zJV1995y0jHwfy311zF1W44Lqx9vsoczaUZbNUlt2iW+TbdSu7HIStu9sUysIIZ
acnoO8E2bNBKXsKttFPXW3ZPAztV9M6ht/lDT9tNc8LUDTa9TT657EQtCC9+656ouNrePtj79Qgk
lggPyyHiWiJU/DMloc8Q6/PZUx8YF/vWxfuSoeOG8XP4KZIk7I6//c7rG6Ft6YrLiBHTLHk9nGL+
wZlhjpDFwk2kZYJEB/ScK2B9fyYG4+1yWr5gmh0RTuBGiBywtiEzXd6Wn5HXUusf8SPoMAOn+JHX
cB/dxD8VIXPoZiUjAqjxWbAbaMmOUosnuX1RY9EQxR5h0QhOOALoTbzVvyf5LSEUjwmZNHhGgghg
tiS1AN4VM2f1hskSGBOmOePZGoGepC6LeoippCMqIoJn9uKNOwAWljAYS8cqXQwsp0CcwJu6/mCB
BWaPb+V0tUTpWB7O2C1b9tz2RpTzt2sy5iDz0qW6BrnlDTFm6np4EsSCfTnHXmPiJE+/PC4PsglC
NVySgvDmxYgTJpnqXFruQI5gckHEGxAqjFRt5sfzLJ/ghBJi4shohqiuGP4VDg4SWg3Q+A8IDXRK
Z1KWkuvqPb0Gu46jbrWlf0CqICiAvRdabWb34tS5svSx25QBxFrOjZrdpSCdQCjDEaoPNjt7nMOU
T5wNtrVwW0Pq37o/wix452AmTZIZ67pzawB4/gK2/nO4j/ma88qGc9hc6506G4yyTb7L182mcpIZ
tLcMO/17pqtwhiDpLNvj7njXCydpGixRubRZT/2dRmDe6ADUtEkTuACSiWiC2J0MTPDmNcYqUMcG
tWwnYbLSLm6mMhfLTARN+U20BCrc0zlVP0DeRFfgNFDZ6NFaan5/k4bhC7VJLQ5RWBqp2P8aMsie
NRDqscwuNPOc/nimuzBd3YCwj9/nk2knp+MAOtEhiUaccT6mflFi4DrwUMEHLNRtz9GHW0IPVEoR
XKFYsaaODRwIvROvhLIZuQbnGuYRPcysWMzKBT0+c9BnEuQs/aDoBjFzhBtWNGGPaG4Z2AM7ulUI
YOKAgxWpil+iAWyQo7J6/AEiFejXTbzOhE5LXGzyneExmZjUCZe9Ab+agusQvXIj4fMR142nXGdv
mQxFgYaohxCPPccG4p6lyN6idkDMQDjIZmc3dxl2FtNJYWCFeJzOvaW3Zw/BQyGQyt1ynt6IY/b/
wpv91yUHIAMmDSAH5b5lf+Cn/ypG2RLbs0SFblKNwQbLLS4HyGyvjdIRznZS7+A1cks0SEvm5VXY
5TRdf6fFRlpo8+/2csCvmcEMlXXkUW7kDUy74b2yWb1Sr8EcOesp4taHdH1BnTfhr7sWTc4GFJ4L
I+zQ+Z8APltCMwUQ8jfU89DQSEGevF2FeQTbwn+do9Vg3uzTFXNt9vEqPEfbdsIYHCe5BpsB3FIU
DiBl8UNxRSERfwqWj1RN2UepRu8dP1e6EKhvELmnpES/UaWYzRu+vwF1kJvsk0DhYTjHEOSEQ294
i9fgzv8k6gdUTz4WrwuT+cV57+Ja776yKyV5suVLY3YZt0tNYwQRhnehOpaRF5hfbQzfKLGjdfdQ
7kgn3qQti/RRFHpMGswP5AuIiwYg2uIZjdkHOXpf0PVhGUAgFMVEKozRCWX2yZDK9ZesFylz8iiD
pKPlmwQUaMyMCXbU5jSI9lxnnSfB29Nd50gVZAHX3ilxb+KsBWfcCnaydtu5OKfhmSSPfBFEWTbA
cms0wFpUqCwmnn774OCWdItXJdA0g2m21RIhCyr5pPOqyPj7zx9XhAr5SoQmRFZ4JJr/RQQSPPHA
yTKYDVyumJ3Z8c7bBDbRXI2upoZivxBTIqbStp/D4M7F4VwyZn0a76J1b9HYnJGQefY4M05EDVXD
UEY9sjEVIUL9Oy13jBV6cUriiz58hYXuny7UuXbMgP4xTRpxkcDgiQ4m49Ecokdm1zv5ABi+ilcM
Sgeg/Lqffe7mbn/95+5ckUkN19Im2Gub/MZsdhzuPFheTOo9JhwGl39szZvIREGTe6j2Co9DbsA9
uBCJNZ6oJUX4Zz+5J3tInphp3NMHPslf9Aa8gXNTSAT1lMyAQPsfKMC+HZ4QAxK6I+6bxY7FmYTz
wUiedVaqg9ZqoCvb/Bj+0MrVISdBQvE5jzExmFGehkt1PzyHICCMvn55B7qVKbihM1kfw0NOSfHu
XVUnhS2G/IlOCst98xp5G38d72Dl2t8FJ/N30I7llNmz7Nl6Gp/qR/kQyxEPg5eny7wF3P9MlNF3
IUGAxbl9RMWElbbKDr+fqCi+4cwdL0tp9XnRykbljxCaIqS89A7pvQeRszOGh5dFZn4PXuW9mTGH
zFbHH7s5qDNk5UbZTJqn28TRSj3eKi42QWjgMu6xQPqa7niz2kcrhLpGnU2/o7MbOJfrYCzZ7YZc
iNsbAr9enfxbQ36cTrzlBZgEceJZNY6xZyhxsciYsspNOYrl1jkiQXdMqJUc2kVhkFdO+BMXfpYI
M+SpZBMWEQlglgl2iGW4lRSc0AeijH4KDcm+7PK5N0acfNG5DneEsgUdx7Ih3qIUwQuhB2kS+4JV
hZFuyQIl4TAAKbwlSkq2KsZskOnxpzIhPx0mBlOajupW3SrO75iqxpsAlss7EA9KxWTCTXxgqq3T
OeMXh1xoumhe5MfvV4ybZqTcXdlrV3nhuyILh7dvNWup0PsPPuoWuxKhaZ++u41mEzGvL1N4ENv2
RjUB1gPBFA++MJFFMMDOJmple4uBpDp/BBGc1AEMi9gkA3iEUw62R98OksNoZ7wtbmS5nLJ/z/Bb
brGbz6fekrCvX5rEf/wB50+4wL/wEW/WIf2NhaMbgm4QQvMKXn15cMaGp9wl9tmTwQgQka5Yam90
cZ5EG4twaWxLcHz2JCEgW2hOt8b4M5Pc5tnh03s69+BS2k2aM0xylGGcPlQkkG8W9z1gzJKEKzph
iz14hQM9PmUIPVDHatHConFIR+rlnyPkSeqGXk5xTH+fsOVYaOaeMoLhfRri5gI+gZwXbQls57YC
aBrcPqTDHADuDNvp9iYfh7kE5BnJGaNLDPl/MW4wHxDFaW51/u3JSVbKvFxJi+ZcOdr8Z7/v6rO/
/52je+W8799tua3G+QqXyDbJtz676qzdKJCAaHHffWK2xbf2RG0Oz869dus+vzx740eS886t//xL
MEk0iRr9O8gefwyyRwDJc8Mnpr6/rxkE8UM2Q5oP5sQIRjqqnMuh3XESy1TcUhKPA578ckhP3616
eB/fx+guP99H9Vqv1ac48J/tH9UntcocpOlH4Ur3JOH9KXASBqisK8/gnk/lNX++RXyt5smch7pD
GZRSDxQCAF6TubZKa/I8z1CXzDOLKh3oJdUXDDMVS79jtNSrxGq+fd3kiQrTUI9cViRZkEiB4FRy
zbnM7EewM1IXEBS2KpoMTNske2IK4h8uxZM8JiNin/InrGaeYbn+gxcFLkvRgRXMW7NWeUdyHf5A
ZDxkpuwgmLpdAUmymPmM+MZHJDRb5LCQQHGskLCYDpDajGky8EwgakVhzjRMBuR1xSYm2O6yQl/8
v7hXR2oAxNAKENdfNByjKNTXwb7k7e8eY9b/+i1DTHwE6diAa1McGQw6ZU6WI1LoXPcoMxLKBMxZ
gqMJDmPAliHTxvJ4CNhwQYn2p63gBVXMZqAXn+/+IPQn6ybRB2kCTwSyJIRG3YUousrMwjO/sknQ
DsgIjPh10BabViNlOWD+iv7Bxf8dL11MaWPSgckhBxx1g5qjEeTinmfIDvhOA0J3AvpXebEA8SIY
IFBIIC4ws1OoatNhQsusAAEZLDRwJCc6vA80VDrDrQAePTwRwRzL54ymUXcbT6gTLFDEmnPRAdMj
V7HVqWKLFPqz9+HLCLCKVTLvYS7iVcqCS/G8EhgBi++mzFGsnNDRZn3QvKnGHwcJGWY5Uv8nHPqc
kVoGV/BXAhYMgAiwUGu8zY5ey8cfICDvhD8oTt1pxphkvb/VA4wEPXZLvgJopUUqBOYrw60BQ8rI
pvlWmPLiqC3lLfkNF7Q5qqveTHPo1J368+oRHqs1zZLfc7Wqth4Flq08H05+hN6Z3nsW29i5AII/
66fsxk69RwGo2HLX+Dq9tXvVTZ3YkecfpPd08SAZqaNqKhnXbO1P6mtsV4tk2r5USk4aS88Ia6r+
hhoZ+JsPaho0wbwyKinQihjY/Mpf2jk7evR/IJJNrAVDB5lrRNoB4YilSUf5/MjgBSh10bTcOoDe
LLPvhoWGU5Lxm0Cym2T/JfMheZ8EM+prVjL7TBq7cLKZqN53bhQhqDNw0ygOByLlJ0P97JmtYFBl
BdXHuwIa0Min/PHpYiDKdJwCPhQAeKJSQx6Fv2X74nu7f65YRQaKWrowJfQ2YVyQG7AAH2BvgKqB
BTRDM3d5La6aAhqYB4otYAJU24BVSNWpVgFPKTEVRoGc92nESv/aYUkemEw8oFsZ2SmjuCtYW3zy
Q7sSmYDfwk5kX8Vvg/13GcCYp6wpDhP70iOuwcowUwF7BOTFIHXgiALczSIN7dHJykAWCPk5XPsp
qtFkq5E/InnNOhQZ4ArhlaxeNmrHOULXdGnQt1KDRI5C3B6EqUJsLLB/oDieB5PDzpQUH54gHFwX
7AAom0DwUoEo9R+gEAKmvvXXl8fwxHn5pmhY/50dKi5kvFDGyTs5rYyTAGQgRvyrnmFXufHM+0aC
2rP7j7fbf4iLfvpuqhOQx+H3+D0wGb1z64D5+aIc0jv3dzKj1PR43rPT+fumPoiLsZyEHu8tQznu
0qJv/a7VofuSX9FDPXx36aPefRfVlVYbeEYwzYlMuV1epAdX9EwX7a7aVJsOyl1ASQgOCGJMtVEP
zTmnxrYSeawCByzSyx3xL2ubYNB/ZNfiQGkHzrlG3ztoMngxmUgiEj5+BKlFxYcKEP3+R6T1SD6b
A7/tYdz+wgWaJqmQ0iZGzqe+qCYlgZHYXqGrmGvVIEtFh54wAmT/ykE3VzE6nZi6Y5L29BbhJD0R
oTTn759DbHfNGSGv6F4+ynVKabivyySa4u9yEcuSAJHtUH4iGif7EzMCKFTtpKN05Lecl+GLg+u/
kPTuv+Cx8WI+VH39Don93X138YmDHV65o6uSYCcSP/P56hMAqbcbHhpiHCJ7PoBzQuZ5EVEPc7JI
xhrKDLnR7vpXH7AJ6KJA98xMA/TjdU6sQoiOwg6aWSSmH0gYejo0pL7ZRBOfBmp4WKSwnE3VhGIX
0QgBkoO2AmrDkOFai57NcMBE6AkcvCyGGwp5FKUwWDo6HUEiAel9DGL3D0WTY7jhl0wHAaIX7DjK
D7gNDCyQFXzRH8k2iZsuK4Z87uLBInQ0BdJfGfRkgvbTTbllTkQgygJMpq0jo7yrZ1ADUP/iBWlQ
Wyn3cJPZ6fp35RvxXboHREAO2r3/+nJ6+nrnzinmurJcOhr5oUAVkJ72++KG9vbwYr0F/A+njLZ5
dL1gCMNuGMGh61XjoIUDb+V9U6aAwFkOdJYgV5WLyddHwonh6QWyfACL8BgRdDySyfEJsPZI+8mg
gTfohkccFxiC19I8CEaQXVnFgyOTkHOuORpVYHeV8S0s6IaFYmaKSb2CoyoHhoY09weDaAYdKsCW
+rOQWIAWWB1Cu7OS7rzH4ChKn33xDflAvmHzCq69O1UQ0nrye05TeLicSVgR1hOXYc6plJRxE6Gq
Igo0XUwSCTFMTp/M0qJbhse8jie9SB86NMgdooWHCjA01SHyY4f3TrnzcdHuTbKa2b8DcMI6s9tF
thG4UmUPD4AgS3ajwvfqiy9fXKM1s8ztykbyeiX8tjTPt+BcTuuWN8UTURz2lRSlpjkcCb9SFOLe
RICU2CUDLBv4m2QGzBqIPGV2FqA5KhOmFKKDMsbaIbOEpdZ+tGqK+6wWYSNxIkGhgMox4n+JDsht
DoLLziCwbkT5hcxFPXmALxKVCFhO3Wdx7u8JhdUrnL+MYAwkiMsKAP4A+XmwE8sdArWb7oFFj3Xh
Fq/jBytefZULb5NhDwG5qsPw1X+9d9pK23oHymqABNERgKDBKWBSKX5hyUk7Kax0yGgQAzZ9KnxI
aE2H4E+kpYTHOKiEjG7sfxk3wipFOHBEc1dLTyuDqkDqGRnij4YJozNN3slHTSoeMWsDxaVfF5o5
3bcMpOrqH+x2aUqliRwzks/MwApqtEtmLWgoOvrQtRKgIqiZY7QYFQQoCKyHunT6dGFsogNIBzTt
weJteIAsJMPn0WUM4Psw3gf3TOEBL/4WvXEqtR+REJp5AxEHgovZDnSa17Td3F++l808XAXU36nz
u1033munHzO4DHQuPYBuRifcpFNClM434eR4uvSoKVfghwMU7SDEiNY82hcZfpETLotZIw2NRa6M
wdxodEYTWurBLXSFJLF+IcxuBO2UW/ugvPldqXutJG4QJO0KmNwzB1TZ4avjGhayxXwyjwgZQQFD
vCNFX7eaVJPOlIMrKEaA14KDuhoYMN/0jcSZ3nm09DZA6UnMLysKlRy9dxqcErdvd+aM1vrpc3VZ
3vsOqvezaNd/eRtsAW5h+PJ3mILqxcaifIkd4OZdO9uapII5Lcwzpg2PuA02zAheeCgzxWTUIXXL
mTNrYEDprQO6AXoSrcU+JTcTzTu+1RvuAH12jIIMR2IqB4IR6K0OiZgQs9BBgTzVAPhTqcxTFcSI
YYsjvaVae/RsBLItBv4syPGcj0iIxcy+W+JkDs7vfS/IahXKcgMXiixZtPIXfnef6TY7g0fC+Hkm
zh8JllyWhJXclQzWP5JEQont3Kp959ZxRYr7FUkvO46UGF4S+bBy024JUPJ7mz1JBTKZDBJZyopQ
miUi8HGw578c4bP3Zp5D3Amm994Srrow8U7+ll8G5577oe2iWCZAV9qNouI8mYG3mr89X4jUIR3R
GbYvzh0Xiah5da639bZwPMqexDP1NJgnmwqfAsVqJ+6HoOPevJ0SmzjpCh140HSEsgmMoxH1yXPo
FPseHM3BLQ2NAbyZeBVvERAvKMDq4O/gZUiC/ODnUNcBCfg9szNAAGlLIw7IGQJZkhFQ8/zMSvAD
CkDAuHBQrYJPjkaMiZ6L8JvhZ9SI0lExDueXg0D0RRb0W2aE5dRLx9JEmnfc35K/RU4CRuA5mzUb
EDwbhQNhpa/x7mN7G5bfLNhUwNcH4Ed6wrbJgXJ580oXwdWzUcLBiQJYI1VjJ/zz5n3E2bMN/2xp
UU7R21r0r+rLP6Wgde9HQc/NtXugrsWHKZwoCJsLHPLms/kdoEau2wXLaV4DnYQTbZ6OoLrwX+hw
XUMn3X6c7MzicVgWt3KbrqCR2urMX1ccRrkQBnRwzzi4dNEeNY5VZtwpbhPEtBW+7/cCrQ5xT9pd
dbIDBQgQeqQg2Gqfa3LV7sodz46nfAOsehPZQJpH1ElINXfIgVjKBCbCFgQm34L77KUJujibgNcE
83p6mSEUuigX7chfv3dM175GU68FL0USEiyXu2ihLtPj8EwvL0FN/wyRgfjGeyHPS6T5RQTQwNRn
IreGK6fnA2AO80PVn66zN+IA7GGjS8sL3Q6eMPeDh/bAiGLHGkUPbyXh+0li35F/nHASvAvj0bzb
N9UJE3SZPhlcGIjgV4+PHMBlj9+OIUJQyidBP+fHdtU4/LbDUGN82t470Jx9ru+0Y8DZYMsTbg3R
LuyZhEPcYxAuy+ylYRRhhQBTU3shYmKB+LvBHWR4I8C315eFcJlxpZnNCWNxpUxYnuN63beacQPa
1gNvq/Y9/s8C5vHn3ANGjrahE7BdQvboH6MNZP0Wrdo5e6TnZuzZbMnM6wnjq/ZUi9lXAqoTz1AU
G4O4ssSrZcP245+ZOIgNj5mlO2fpTzIHAf9JDGAdMKGsnTZjasBsmfyUzVDdN8HJuewZG6gaE+mI
V7K5aD0Fu1bXmn1BdyiEUxAi2x8slU05Sd2OoWxId/J57NIivkldenPJyv5yoP4pdkGTIL9NNRvI
ew8YSwHjFooHRDTkSLmL9soSXJSqORUH+7Kub8mzvnkOQrkzSj5O7zZwA+s9AoSkBYAaeQiMwTfP
4CAAe5tw5QR3QvwB3IdVtHpjWbwZZ/FMWWL0HgWOqCK9V1C4+V22BGabR0KhnPrIXwV5OXB783ZS
UG+iiLEqlpw/zEv3mVMpEv+oI3EWqSxxlZDmGonn4G2PRN4vUQsEYuT3KedbGDxRCIk5g9USSzoS
5jDhvEPV4JEQ9wUVwCgBTU4SjOVgXvBpFQ0MfC5GMrAYbj9DvMgRKurJnu/FcQq6Bd04+8GkwXj1
JuGsh/A6AwUBOHtc74IjIDClXCAMm4L5Tbii2HRMYDJTJmLFNRzhb4mpNEE7rJCSCV3Pc2WE9J3e
tSieACdfZqLcgIGfBJOW9QuNlioW/Tsjby6MnDLi9RRHxeoJJ+K+XtP7xnODRb2tnMr5gYEwZ+lY
OaIYW+itORiJAk2fXPIyy3lEMRanUS8GI3TQ1l1L4ghqSqz/PptiB0Fwsql3RJHZJsU0BvPGbqfy
ldx5y6CweTiXKXvwgVOOqrG/HG07Ff8gOU8GvBe0bD7zZzEFEDOeT+UZA3lHjRVNEaZaXByRFyj3
i1MuQrs3KhcyBZbLmN6WiaAb5ByLMuJDUS0aLMQZjUbRiCrNijGoYt2F0Dohp+LGsqVwY2ywWbnF
m3ByM/xTcxanoHK+22ZzOTQb4WGQ5LVa8zK+jLXj+5HY/tpfi0BHE2kC+fqbzJc8TLtLR3L1/iu5
fmxyw1k5lQ0yPb5zdykuZQN+jlL3WOB/2ZJtkAALfvZ/BT1BqnDEtsDVbrErrA06e/guQ6PCRXlM
GOG6b8IN8hob6Uhc1X0NjiCyXHLOKwsCxVLKr8Ek2fSvpOrZhjso0wuSqhGKbwuKyMJ9oFS8w6P0
jsnB3/WO/k5ZfQ5ksGllyE53huQh3684VLzU2yDINdOOImfuv8INjDEwXn5RHHgzXE4CnYzC9IHT
4G1Cezjr4U2ofzIVlyZCPHL3hR8mb+PlHHG0A40jazqSMfmPesHFOvingmJgcy2ufAgZNhk1NwF8
rIezeJodeAM+icw1bI3PVR4TY061rcgBPzRX4aGIIMkDw8P3OHSyV/Ii0kV2deZdqxcCHceLw3Bw
OztQ9qPDlO/7s0BSpp+NqMR9NsLQo2LAP0qTzKUEE+VEKCZJL7gA9fQ+DPQdqXePA4d7y6boCxhF
npXwdH9c696xoXCPy+zdKxYBHYdMHcDp/GW+3H+PhdXZsog548nhcyArlp1K5PftnXFZqy4CaDpu
FeRAlCjTI5NJkYLon4MXnjbErVK/uOJJcZPdc8lXhaYIvnqXl/4iP3qHyz49AjUkuU5bErJXsBBn
31Uzk1bKKrhenP7sb7Vo93hXL4h6NpxtO98NRgzmFcUjmzlgFsWsWb4qtyEGUewJHBGGLcahDdzi
me0Hc/bLSsGeDyaUmfYUl2BMMHGwENRm/rGcezf2118bVDBLDJBTvpEjGGZnfrMMKY/lWxTYHWEG
NaKhAoNTbTzWbbYBEMPxNtfLq3NEt+ZVXEfDV+fOQuAmz7hj0jLmB22DK5eC2li54/8+5aBH/y9D
B48BvhS96AIZ0Y4gXtrxMq5YytEu3v3xNpQj8dJRnSFxY6Trxh4sQpypcJXIA4rjzfZwkkja2Z5b
3FWx/OdY+L5PlIuI5WLi1aH1nX4xoZWNQpRFQ8iEiWDr4avggz5XIjNQbBbhSzpGO3n2wRJgKllh
9VSYd2pb5+qcr7R5uUVjyxXx7W9Z4OwLp6bKVlJhI8rFcPetcvofTWfWpCgWROFfRISCgr6yg+K+
vxhuJeIGKov++vmSjomp6a6uReFyby4nT578BBmm9zH6zITJIpSFpvvq33ccC94m2xkHdi3HkkPG
MXnvvpwoKQz++mj7IkFv7CUK5x3mFBEguYtHfgypdpfzz5Rwm7xxdlunR6gPUpT8jPJxubkAVUTJ
IeO3sZRsQjg8fv1s6Rw8byQfebInQNAvmyv/FJ/2cPGmGCFoOvR58EgHWy8e3QftVQZ8KhjRjgb8
r1w1iwOsw8I8JyCLtyNlzUE20frxSuxw123MJY2YX/GNGeV0fX2fC4pRl4RrOvToGkFtJA8+EYjA
noA48eppgwfxC/XtXteBikmgM4vtYomNHUK/kIAEqyr0I0llJI6QuIHOg6nEXsQYrsRy4sPvoeZr
PQZ+k4rkEXaY6OExzCMyTusq5CPn4vDVuRCZGPbDqzYpE3A84K1EvEBI8EcIwPBeD1fPv9/sHH6I
t+Pto/wkNJUrYcKjRohYPH72zRsR0DicLygwTQILXodgRPKwNqGd7JsPDNIrCcgveGLzi2ExrENF
myCHwKWkZgr5JeLsEtZIsCi1WnEkl/GF4OrnV/vbNB7CNCc82QYVtaR7tB0Rv8VD0kthpsNcPMlX
q959fo8odg9ZvCVBpE3tiR3QXHLLc4h71sWBFEVYRgEFKl/GHWIp9to+ZwXIXKfFfjui5jW5R8pA
HoD8jy71mscZCO8F1r3UYgB8RtcTSJWBNACkDyASZAQhFsM1hStJdkDzbc324U9IxMvzHNCLAhvV
TwAw0H8qoYBrVAJgASTUos7wxKX8QgUOAltj3YY9x8/w9TaE+NRPe+VI2TWO1Vgd3hZG1DgokXoo
qTDNPouWW+xabgl4f/zsLsfOqkFJcWZA9u5YA438B/61jGqS7oRnAc2Skdo3ANHDD3yDFGwST7Tw
zlCm2wKqILU3Co1U2Kovs1Zp1GEqrfyzGxW4IgBKCF44va+VH5AJgoOBROy9a4IBjrODFnVicA+p
9lD2QSsy1xBPgBZtIJwghPyspGBSrqmWIt8eLxvHeNn8mS8czoSf5rvcPnxdlogFIXwPZWe3KTKq
c7CKzu6agmNZD3g9DCE2rBaF+4/wwBqV+VGpxNn01mAnYiQlkJGgJZHOT6rdwKY1K+Nf4YW3oa4G
F5rRe0KmoDEAjOgnhV2Kur+JOqMNY0plirIc9cZsRZ0KSIgCH9pI9Ed15+VICKnMeXnSrcRvURqO
eI7nOUTZnF452uywUXWdDAIO550/2QtQd+cafOjGkULOd8gfz0MjoMBDv1oXOsG4uSnrai4sWlqz
KDpRr6W+S1MW9zqlFNWOGCay4q33cJfZQg2SJCYSksK/jvCRjvri2pP+3e+AysJt3e6n6++gAksB
zPme8nk6PYfIk06h7lBLM6TxEyI8DaGXE9uYYPOH8dSWUr6t4ZHv6UqkyRkdVTZCCxFTTga/0W+d
Ajv2zvvXAaeOovprFQfbSCLd7x/pP71xxCTXAS5cx3hSZqH6Q8iFJcWMXgZEEzQBNF4MZzcTCgI5
CNt11x3e8QzGgZmTC9CBZPYCuC2JqVlBtwWWIYFiNrn0usAwpfcv/s7HGrbbIPpmxPLoOrgBCOBT
GsS5hE40ky86HhF3cBtJaCuA9zbMJh8idskxJHxuRITM5DWGXx1xQANhbR3uu4R4MiHWLAUJxP4j
A8Fl83GeFH2BnrrumyDkgTnp0CUqxOPzCbJPuoeKk+4vc9jr1TKPgLOW1566u62JFgocIvIAs9/s
jR+RgCY+tldEtmXHohcKwcx/QWd7BWDCp0SQfJIt+DuZUcSgDQIUm+6pHUUPiidA/wlNWDtiuGtH
pBwI0JjMywu2D8zC5WrBCKoV5RoeEnEWqKRQ4dAtBMPugW+AgfC1lOrDB8DRercFtfwyZwF4DSyH
DsEvEqrIvjp83jJEz4vSkPKx2hTkRZ9U+HNAFYSMhLQ8S/ifXDFPn3tR/7jYJl1RXHIX70kjR41y
wnUDyoDeCOhJAao4gI4iLLYtbN6foDA9VCOAF6DiD2VlAb1toPYMvjxFA0ZDNywQdhW5v4o2B5FM
FZkXi7IJ0ajMZL/BwreQFdMrh1e7co2AJjLUGISXAioHi/PMxFEUchGQgI5xaA75QT6Ydsn9o4XK
S99KE2wb0ciibQGWfyneMsKYXlV4LoPX6rKTDOoz0/odzlwJEvdYU00hsia+FhCvQQhTCQH0Q092
I9JpmfsE8TGd3ScpBVEC3D8Gs1CToGWLmJD6Xw03k9UQi7OqpATXP+prum5/bhAWeUKINOQpbbj2
GV4MSPTWuem+Qm7GJMHM7b7CZ8NrGh56FyjiodP2eIcMd9QyW8Na3h2mz8NDUVw0Rq4///VCbMx5
QkcAr6PN7UunlTT5fA4PzrGkZAWBHPRKQs1i2l2+ATp54TkpcY/QjOCnsVAOCsmllJyS420Ur/OB
0Oa/A0mg1YW+EK7XNlRWlFz/lZzL3eP4nAg39bbOJzCqe1u6zTrrDzxPsY44SWhB6prC+HcNe7Al
vXxQ/2Z0gALdETjvpVnssy9w9hVSPkDQUrESnFWggWygrNC9dFqL10iO2Yd4+TlIRhlJH+cJA4Ry
CBbqQXEuJzUjIuVrWBtOuBgPQj4Kw//Y0XW9svVH8kfqlO8oGr6lSpgtOF6cOrBOPqFGwK7nHNC9
RDbaBHuDNtAUy0ahkAamJmtsyF5De7Z6oQVCzci7Jf2M/sZ32OKyYYN0vKshDU+cj8uO7JaTXaKA
K2VFcjoqibwcG4M8Mbc+HCW8Mz27K4zvE75jvd9BFjlGcoBEioimai7KAnTkKABB1nRYeK8cEs7D
k2YLomNwIb7/YJslpK4wsiE5fMAbiTtk7uujaaNBWzBqWHMUFdySVybl40d4QeqUvBD/xHxQR1M3
5+V2l0EggrT4lqyvwkBAD+dkk6BAHq/tDwnh/YsghHkGEdqkB36fK6b4yQelOK6OKy5WyvROFs6z
AEdeXCZSPv4A+PKFGh5PZjw21v4yKFaq19lAd6KzDMFpSPjzz6E97ET6GHPEmbrusN4VGkCSRreh
uEud9DwxVuUinaFJtHrv9L/4uKmJCZDGyedJ8on2+VVkMNkuTyHHC6GBB3ogYVH/+IMnwibCqPFD
H/I2atv6H/yGLq97nzxGAsTfRrcjmz6RPxoL/rgdoQ/zN6yC76Iq2FK8C7/Ee0LNT3BQZ1IRwy+w
FsxzCAH+hhokdFpjXWVQt1fNYWrRphB9eiqH5bHnXMyMCWAn/7cn50gfwV8JnxLubn6UPyQp/kbd
Zc2RKABaVUAvptBO0mMLXghKsGRdrUVCxADlfpCsgV/SkeBh2/BMSJGsGzu85UwaGig0uFVguILw
CcJLQYTAQIrGGdx50vAhOZR3F1CHJPDXhy29QDyUNAneee1zb2v83+xxJHkWDziWV6umWv81ghUh
FgEATt0lx+5KcjDlAIWBpJgjtx2zH3BHxD9d8W/Is3VvFg4OEENq9rhQdIXwJ7X/pD9/i5TNRGUi
kbQH0Cxkwwigvscz/AEy6cJ5p5iCVfru1IW6IFbiAxorI3zBJOHVP9b19UDkW18ICfkyl3n8jIQI
kpOBCyb4HaQ09zdn0jyUD/TFY63uKtCz1C2G8So5sPC9eCVlrDflrrsvjFSwg0GJeaTageeoqNuw
GLaMO/z1tyE1nMU2pBXJB9ScgDnCxy8HLSe2S0NZ367XoOjmEzUZ6IZDJ9hnSbjJB2aR6IMokz8v
J6rpML00dDoo70JWmd+2SLtb+sdO2p5wt+hF/cHQQhJESu18kLFgRn97/gD6EFgEXQ/ziZBMKfo9
FXxiWrLpZNSproqSCLQwqPqfZQqz6WfTVV8mXhuKJ99EXBeCgOLDE0Pha5s4Pzp3ziHDA1CK4L1Q
dEiBJRkZQO16fz8VNAnoFhopyctLFIvMia+QVHVFK5eBAdIxq/KOhsO3qDBumnt+jK78NiRb6vc0
61IITRo2DFgmV/NnpTr0Z/B5+bTum2RK8F8R7aKJIpdOIIp2NeISlEiWXM+l41xhxyHJTeqVWFC6
AYMeFDVFZCW4iMAPX6D3H5wFMRmyPEHxUSo9nXnt5v6ygRRJyROcgrg5BXNvL5+bNhzq76l1qsiG
cuHvqpWkKJDz1Mqikx/JvHNhIwVA9ZWSKx39ksgI7YE8RZ4oLASosVzPVgQ7Yhp5pD8vpriwDch0
KTwkrpQSyKkdWil9yY8F0JBSH5l0KCUB9JUjY9mY330OLEiFBNDXXuuknkqYzlMa4Z6UAIBJqPpQ
05E6B3dAWWt4P5HQPk88fqnf0k4osAXyCRRy4U3vi2V2epOyZxuqC3sWZjtCAWla/3J+agMkZPNt
AEKMesmSIax78mkHkusHDHCjT8tVhiHHHu4aK1iTye67yjmA48dOheqz++yuI32VTNJd56CMu+Pz
zBi/QM7+lHG6e8DZya3O4bV4CxH09UfGqiMBdbgtumP9cJ0ZL1NfVbvLWltcjgpW/6+1elJq/Et2
1R/9dwpUGox316TZzeJt+fnmHwlzB6xuUOy6fy0MxEyHZfx3HW0PX0mx5dciLp5MLKUPmmD5Kqzj
J3VCCOUrNWdgq0luiNZsk1wt+YNIbMwTGMzBffVcXUCCSZp5g/qXmW+cwgb4EoOLIB+aAyTMNKmh
BgC9mCiTfyFzRKMUoa7iQa1pEAVD8GDkyF6f5WuGxkOivMEVJujeNKSNgVcj8X6ufkhTknqv/2Xe
vCisTjiUNA20UH5o0CUJK4dmmnRPRW1EmsrnfJxPZzpwVTrjSJdrAwLfmxop/4LtjlIXR8dwOh/0
qM123bskPRqKKHaUNP5AREkYKFPzGxNGZaDKiy0QTuK/whwtrJTn1DVsb0ANrgA0JKdF/1P3ihBm
11/h7vmAJs6fUEi5Yy6b60ff4E2vPgrJ4XOgAt13D/iC7x85pSQWB6h6cH4eRwT+d51dpyXkBjgM
tF910NwQ8j6UfXXe2qFoLFaepilImHBQDshdyUno0N4pqHF2ijuCD9P+xTGnV+m3BPSqyRQocIx1
+PnfgQrY+10A90JJw5sD8/7llNUbi+2fiJ91oPfTj9C7hpcxLwV2SR6dbWgz4DrgV9A6ONRpFO83
cRxEysCqb2DVb9QG4pSOPUGeqUD+oLWIMaefdxNjZrT9b1ntrxG4FnjYY3oDbTuH1R7TfZ13Rhz+
Hm93HQNoJ1N6oiuMEX/BxGC0yr6SA8vB5HDXvR5l9N7Eh+TAMn2JDIEHboduXYCCxw2bm+nqFOGk
E0hzO3UvUE4Y1qFr5NAADZ5/j80NJPdqIvhNI3j0WsfmIF6O4j2M+HgJjpKvG0dAnnj5m8T7F0E9
JOC3WWLZ+tt+Ew2XD33iAotiOoAQBbckB6eqdvfrhsq+pN//svmP9FFVeEcp3REycH0UJilJ898G
UgkYPYVP0MTU3S7agKNiDa90qFE4Bi38kaIjDAdhfS/LCEV2CsfhiWAAWOToPXFzyK0YTSpvoCVA
1lJ+QuucGJEstl3HomQOgsiDWBPBvSHViZt+TugJ2/G1Nh1S+l9j8SKpf/NirTkPmjmqNUnnNhWA
sjvZzpAfPwIAdo7ok9AjsG9DhqfGPflAk8G4z5NpMoRsCJWFmiu1U8YI0WAmGZUUJIF1RucexQ8q
hulSnEF3okyu8+vpfqKczWu1Ro89iCLA02OfLtU1wQBdFZwn+ohIp9S6lYhsimMHQsFBJIJ47Yka
Pssrah7xlBfjoIBqTtL99nhb8oN0fzTWnF0iDI4yH/wO7gkOOagR2BE24LUHqdseVQj9vAu6Wn6n
35q1Zio6JjdR6eE1uCw6lv7ldud5uqRFLN3zLbjPdap3W9bpHZ8DZ+nrinYDDUdWBRlVddoF9/H0
jPbI3bt7xRJodsqGjp6numI9/+GSCVKWdaWUrvalNA/hzza5VA9KAGipR4P1UPWFumOTl4T1z1I2
iRBSo2jyEy9F2FQC43GT5J1s1u4OM86e/9fnwQpgvrhlfu6zByvDORI40BW25qDyb4KCE+HCHD8K
cO5TwZ/fiQ3EEPxMNCaoNdz5P3axu8DJROoA1teNsYdnBDdrSWFj/MQBc1rhIwAefWi+5PziO2ve
As73LA2jglffx3D8KeUbS7Y1/CIqtEPcLTwN2oRomqT7hicMokz4dxIbAKtbmisvc4oPNTAtV4/q
FQ1nWFjAUG3AY+rMkmVrduuV63gpjqYlbRqjB0ItnWA7olN1TAWBMhj0KiKc/CQdZHAJoD6ByZG4
qFRn5L6ffJ8z1par20PcRHyXIhoPI9tws5Tooifkogexw3tu0G4FYAujTcHkNUTD8dWRf9LfdWqc
YB/xBOC61QPgCVT4SDqiAIHl425ZEG6VkJa20AAvxLZmOwLzXuayvXk9NiwKVXsCW4oVUu2BQkap
Lh3VlWZ9R+NtaCyraYVOwEo/VdNfUEOnt+NDfgSy9ueYT7KwNaf6tSTl4PaYQ4jJfq2lptHuSQ8M
HZl9hpDhB9IZ/HjKzoMPPIUGrA7KhkthKhTD5qykw4sNNzxvXnv2Eh17spu4RioPiUTcdGpcKmHU
ie4UY/XoBatXRkOJavOZVhhqSO/Y142y/7J4tM9dgQ1NGhIh5bD3+CU6wjH0rDQswDd9cclBWUrX
OjdInXfeiD408T0gicVHMmrxqBgxKbNiwAYFHJ12nyWBn5d7JcaVlZuz5fBNyEyBdgr9BdIMwE3V
e1Lp6gSxKykqc+Ad6k2M5xIajWSh5xDKAKyVO9TFElKcASNImlexbHWuKKkTiRDl0QtcD0GbhGR2
wQPA+qhtIMguT0wYRdItKCunEXFnc9wcOs5QuvjYXFFzFkgIgydqRXdva19PWIi5FHokKL6CW71g
upFuYUnFqr5AgtPgVvfk0nONJZeMk6/Ockrq9122kP8FSz5DIBDyMB0M+CRjJd3ATfc+EMErCrKw
N4TFcfYrmCvy9xfSBSNTat7HeYDiHvSCD+8IYkye++vDbeGOZevAeIQ1I6QKTC/tpZgS/vsROghH
h/SfkATGFcTLJnVABoOhkiWcIGm2Eo6XwInioFVLCqwp73SedLxPf+vpXFcaPLmfol/0H7N4RN1y
oIdSSP+QwD5BKO6g2JRda9KDdN9LdzPAHG6WzN8XzkYafPppICvw6r/62aI71D1l2HTbNbVE/NCT
RBVEHqI5Q9pZU0bPwn44T5Qh7dieMFvkaQobRngvr37lCpG2AjqteQQQXEHPKATwLz7hI1alFvAT
ggQdCgwlA6p9mpGAX38gOMDZfIevtA/8C4gVYAeQHwyGQJCtDJ0FcvfWBKBhR6sk+4Ig/SNixKB6
Nf7HL3QPIDf8/aqbCwiSBeIH0fvK+/AmvPe/P8s/3iyXL70h8Nef8D0ukS83D83D+4/rAZejerEw
ppcF/RGdjRD5ihU8hmlBZ0RjHPcb43T1ObwO+qa12c61abpqDrWpfAXaH60Xm/aUIZgwADPRon5+
wcgEy3qtGuPiAM/i1RVcFqScr4PjA9PxT9C3MytGPYJWv79CoDS+Whz45/WPHwEP+0fR4JMnmPrq
tWpzibCeV8WhNW54rXHLizrjy44+9PoxXAQro8jALQKe/AFL8ZGDj501HRJ2V1/+ngwZuRtPlUCt
GiLjPaUZpOUmMJ8aiGPgAaDtCOtJHSu+FiReZ5JEqBb6eVi5hQ23i7JwXX02K7uwrwt0srnRuI+s
uU2tzb7aDfsyei0M8qWgtFUXTUf3bHcc5Ood6k/0wH8tJg14Sl8f/NCHj1Lv6jLC0Y4jaOWtQda7
7L+TPEz63NkEQQgIc+cxvYdhSfIa8sm8NUqWxKQ0OP78EmXSjerQ7d4HOQ+M/rlBk60JURzPYThJ
ZMwag2qob7SpGuUIFpGj9N6+gc7ISAmYQDQ0Rsgxex93G6khp484sgny9Rzof7xowAR5/zdqjiDk
M6IkiWLv5cpD3LQiRqwTSI2y5c1Dzsr82rdBSgvKeOumvjpqOz/vEmhhsbiPYuKLnhJmwTMwwmSC
ML59t1/ew4MC72ZOYUMlHjPw18lZpGevMWG0nle5DewCQBKBO5B4j9DZhmjO97Ne3kOIlN7GaDuJ
M8jxjAbt9huD71gbsoM/KxWVQUvd/Kbq5ELeNjBYnOtCOk4UX2WJn/tucOEaNKfsX0bpoj0u2J5j
dOR6tBO2BzSVWm+boTeO5iDgGdzti9sNsv1zn/V052XnjliURqgNu34z6PZh97/3pc9oPEt3UboO
n33DY16K1+i/wsJr+MroPHwv4f5TgYHGHzAYy+dQIJDMuDRb6b/9s4tOKQvTsNFo6ldh6ui2YiV1
/R6lDat09aZNN2DAAASbETLuLUyc1FNsw0ammdcxgs7kETV8ZP7oIi0pea8yBi2Yj8F11g4R02d3
nl2lXyCf2n+HzSFHO+wOKchhhyh8ehXGkjGZ0Y9z8ewZdsfKe6mHaLJz262N8OfcnJeXRle88Fil
HZXhnHbipXYcFHbLEoZRE3EU2k36zIexHl65zH0Uw4PzXo1aN4dmkgDB3oAERBjY5R9EMcMWKTV0
L76hNv16z17isQ42oEdojLubKxvm53wsJTMfPIl8RuuGSf9YpDOC2WdIjVPCzYHZTTrsMVQL7st5
0obeVYZPp+N0g6+v9hhZ6tyg1/ofK3YeHs/BbwcoFmOMKBEutGHL+xFYX3DTn6E4aQ3qNikcokuf
nh4wIsc/j5+QVcj+uAWAwaBYP4ALCNzALINteTxPleDqtpaywO1AG2U+ouq0OLWgzSFtv/q0YHI2
XQRQx+0phYikr3KMEPfjoTTstLKRq/Wf7tV9RHkvmWsjddIYUFqJ1HHhNvjRGHORsyMGSl+dGP2X
q7Fil8EFNOHsN03o2l57QM+pNkDaBDknbfDxPz1lIPkY7bTo7EEK97bOI+ryyBhJ10v6LQjvlwFO
571oH7QDPG3qeIx9hRIf/HigmcUC+GdPDrIyf67oyyFGAkY1m24s2jgUdV1GN3lIIDG72WoeFbfj
tAOMS3Bjqe8uy8270iXDj6V9EcFL+5SaWl7mxEHSRyQQ4uiX449OIcMJwtTmkfpvfztoMzeqR3et
nQ8LzGMaPea3SC5cxzB8oSL+XCl18Kq6t928HQTIoXymLmJYV6inMIA82EiOQsPk7OoxK6DW+0Tv
3Sq957jFv348jRc2m8dF2xE7QguQAx8gp+acrW8gB+zb+yIIy8HEIgSdt3neY++KdddvcAnbSJnm
f+cBYldex5GLbVtni2mqA7EayP85FzYF/sPJ/B9b+zd94WU+RFZaTWXTfPLqOuWn7WPKZDCTXjKs
Xx5mfuxZ3YABoLbiyy+84J6p7CVjSh20PW0P28MmwF2EBeE4sw3zXukn4cfTnG+/67U9bUzv+QDn
gzdS7JvHYEYfAqMuR8I+D+md9vGGmPbcaQrh2AKBcGicsm5BtfqGnH/5vpfRXk3v0jv8uHJENDix
yjIFl4Ke3ArbB4pTxId9ddyKyvFvpPTjyBg9ojR60rSAIezRUOYoHvMiwyrMDpVhwQVpb6pQH2oh
HXUstcJtvv3rUjwfqjNdoHNq57i+yBhuxxLLapA/CW3pXnJf7mXZGmwHX5+J9g4SiINncA90PO+4
GVYUms1iYYQNjDq2KXxZ1CldhX10Hl7s1ONBsnuQhrZL+k6oUQUVn1Eojp5/BZGLBDRKL2f8U78V
3WgL2Y5puIPXDeEQIYwrcXHpdMYYq2nD0wLmYZgoSLlyCa2DFlaYKVltlDnZV3LAc5xyh3Vjmq6T
0naHE20Nun16y2LPYCCIlXrADvIStlhSWqegVdNB45QWDeCYgMQre3EYh7foFt1JLXkWHDXGeQwp
ivcoDXF/YBjmz7r2i1ANtEFmI+fpFg7DHGzQxmUzKocMs/Nf3nWYPi0lQE7awq6MlWm9rWxZgi9n
AUUrYu3L4DyIA+bMjmKvZJE/Hp7GFm5VdwxYDQithZrFqMio9I1Rtr/vG5M7lsQgrn4JH8VhiIp/
nhfU7ZiGyvGmJv0v5L0s9I0BvEfoWvs6OdvUZL2s3zrcg3b4DlRWQadwYtN4H3w9jV1uDNWX2R62
xhUh2dn/2SmX2KV5tzNX3Lef94zR29dGF/zLdxxDT95GQpcxVteBGhr83q2vTc9/917m31jLq114
GiwrDArnJaIdrzlqBiwHD4mBANh7dCMmBdjbBV6u5l6hL0sicF/oYz3KQ92hvdFNrYejhGVf8VTz
aj+8btAOMv/rYdG4ula49YSUg2KwLaGT4nZnTYoQg4f3xJvTt7ZUaF7ikFxAhoZI3yO+6IsXfbnG
lIHKnmq1Sauk1YVxIIG6RtnYIW0Cl6vsR2AQlMMyEX/PaECGEGBoz9bPaYavv3j37jOLkFAFSxlc
lh+Ut4H8x21UN6Zv7IqCVWK6evDs81/w7mcBkZjJIAAHG+dIFBEHhOPqWGz6x6VWT7zahABP54nZ
tmmEtFEysqjsMKfy5aK4YFHMtAX8ZH67RYTrd2c5aijqVAuYFMZDLMMG9/Yk4mQVSj/FfyPmMuiG
AOoOB5TzQm+ygzq9S16FM0HnxTP6vxEH1RUCt3QbSL5Gzmh9Hd0rkG59OgaxduwgougoUu6oYBCq
9otIm9NCUBlHSK4Pvl45zolzGt4Ta2bMnk7D43pCmph/boWLf7i/HjikB8j0w9Y5HfuM44jtp6XZ
jH6w6f3FduOo0ZK9LIzMLlbYCzqZxi0yx8pm9EvIuJ0+qrb+D/4UxuyG4g3+An/tx/04yLnijveo
c2m0eacyhhCaTswhZLWYDWJ2uLQOxx9NCQ5yvGsNUWSengOFiWj2VwI9DPi790YSeE8rKM+g35jc
VuVYNTBXGfI2fQ0VrjKkKdRkesyAUYpw+WAcjxRXwmixd2i5Cx2aYn0yktaSakYh3Na90qLQ7KQW
YZ1FzcZ+2QZpjXRcPAL4JQobUsUNtXlKj0jhb4UnVLi3QBm+4ZCw1/HeQAPvAckTZ7RyaesnqrnY
uq+7jPvA3ltiF3O/g0lTXIP4O+432RYPprNpljFthAVr3QRfVJyL1XbQdR9r49xNxX3D+qV5mLdo
0xAhogDEU5X7siUJaB+bwW8K5aIME5If/CYrWZrzHdibcwk+DgJCf0p4J6zGlRKjF2s61c4kyPS4
klunFqvG+OvDdtMRRv8hYZLQlDDahsRiUvlyEWTxzi0LuVDza5LjEMqmNpxDxhx9ISH86DuE6YrX
luPyDr8eQ2f/+ViSuVAsHAMazdIu3cbw7eomZWDzZTGfgSAvg3q17gb8R0BlX2zVbEYaAbZ+Zb1Q
n7fuo8qhN9je+m+3YiuomHQkAPGsxJhGEHsxSVseFoQxPDMCrIb3DrUZGV7mQ8Rh4xQe0utcOcTM
PqGNwwBrhTOCor3NdMQ+BcncRp7Hi6lR9bVF4nfcll9EzA++D+PwTF6Y+1kv5nm3PDAUUBJwR8r9
ENO448zRAshb3strW5T4nGbtdMljiXkweRjlUvUbE9JNw9YnmQ9GS6h+HfzcL53/SmZvoxykqQt1
7ULvYB7eVi/34zaH+jglW5Y14TxjsEr/3SNTHhEfqJPmmqm1+xIpMZLAjkUR09cyn54MwG4WkSIa
zEXalUWAtDCQYeJ8yFzFLro7V2YIMtKNgUPF7+dCa3FZK/67mFsbmYZey37by9Rcdi1R3n1aG4NL
JrshgIXNhgXcD+98a8vcIzQDFQu5cBN5U3YDQ7IwhNwZewO3bueUDYOOVVotwCwkT7lO6G/sBmqe
1pl7gqJklWQ5GEM7gZGa4Sqln4gmQ6dpbmAm80roI5uMpqBAzs2Zhf00IdYjhuuiZ2rBzORtxUhK
mLEHN7TQl3RfDrOo3Leb2SeEKwj7v2EcoPNuUZCESgPnAACDsrz5MQ+KdfeQzXJmbGgXG+3nliS2
0rf0tRbHXWpOAWAJsjPemOuhKIqjk8UAxzcV68rLDL+8e7uOIX8sIwJs/AaTrLA6e/qPIyrRZq38
AA6Ev0CSxRJfTsMItwb4YZ+dK4SGPeUssoQGMRMTivgdjJbFQD464X5uIwRsGL//VAJglGMJP7cw
aemsE0ZSOpPGM5V7ol2AZgLFYi7zmuSHBkzFYVxygEyYOdwAo4WSJCDEwmUxy5su58w7UWp1RxSU
bHmUd/89yczUhRgMhbCBG4q99uzF2QIva6FtHgdpv47fGVhwox1FOvVQQ8AGwFBzQJLtjq04hBF2
AjpDvbrrpL2Xj0wlKYg8xAqXJhYSiWj7CGERpLXJIjw9qix4OGawWUhNkXqi1A3KgPwEh5yww6J2
TsQJVdaE8RLg9M0jKgirlOyJdlRTDQkzF1h0nrO03XXNxc3qjtCNQvhE+vhebDFx13QU8hyRDDk+
fSildtUXa1aG979t1PIqcjtpMaBXlLtr0qLFy9nMFyU7aXLpmaMQJ2CALE6Z/cX3Ie35sXl4VnfQ
WgOisy9/+JUH18VjtOJpQo8PDR0cD7HaxfodKn4CXlDR5vjcAA/zsEnfSG+zXpPcmnFIAS31TitU
xwnLbazS2ZehJYxgQy7qyqVdVJcCERU/MjwG8PDk7w573aLfOejYrLYnVDIUK3HnNPlyVq51hszO
CAx2hN7voBbGOPig8mkfgS1EBQbpCiArKo0qPS48DrYdx5q0G5UH3BPwg1tzSoJPz6Ar9xrRtsIB
BRCc5nKtUPwTxunCa6PdAn2B8IbbMvgZigmwbty3idNlPS/+m+3IenJxrWPHFtVRclPJ/pyHBDil
0+LsCAQPzE0PIcA4PE2eHLJbeGLZFcw7Zdcp2C10sYEG/xmEH64byj0OSAtQxdDZZ3TC8WNtF3Ia
Hf/SRJOx/w03oXDq5jvAGvo00yH6xgBNhgWXwWqZXeuU8Gxii81hS4GAwJ7fupurY8nWQanOStkW
slG4DevstYIGszo8hJA4Whv2XQ9uNIf01y9mV1pLmVdONMwoHywbPclSIOb1mBGIXQH6Rdvz4m1n
ELwIu2I2m2LBcJBdxWbjVoATtKDGTvuflYG5hOgSSZxckBmLya3IRmWbXp0WVwa4RNe7BaHZV0yp
5jw4FDR/cq6oTnO/0rApp+DtEODiKRlN6AB01dZGbpQWDg/rxg0gNWQOTxCmJlDn2aYNS/caGBHF
PCGehdUSUEEMcws4oCKeksZfaVbCsNb7Mq6/a5gZ+5tDxrOVJacplnuNeXQwbdhDlBgkRsNHbDbQ
Nsz9CjopR58Ym8MrEbjYLBGohXQVyE+0RBZJsFKVwJb83G+TBknYi9/3JZujRxkr9PQqtvnLbw4g
vXsoQ7DzauSDz9KeYaXOLySk5Y730mAgLcWMXeX2ZPV5gjzhTc4q6c6W814nmpLjugj14wNUi0oL
tyV+CRFC/NQbnXY4sWw7UhnwVnit0dMcQmHzZMszddDuskn2SNVK3NnGHmALAyQXMEtIxrIy6AnI
CbVbXBYHw6vMA0T+4OXAS+X2fywYWo31ewKvk5LAhjNX8tCu4/2/LdsKKw4vtpX/xG7ePAEyxZds
ZsSY1qeHvDXefQZszPlIyNqoXNiiwqBasz1iXDjwNrlCan8weR97Ix5JYweJy8p46LPKHB10s3Qp
t5snbohKrtfl5cWrEnePCwuhMduYdADMrtaECqx5Oi3ftj5827Dw8FDyME4Xcx/Jdf6GEBx41LnV
9Y3+1VzxQrgshD0cjLd9NccUjM1wMD32mK9pShEKHRxuHYoh2xTfPyFoNCmAmB1zhDfjksQzqdZe
3mK1SHmN+g3wFGLiL7w82SV/83xkHRlugq9YLAx51w96JDCj2Z13cBIJ9+AI106D5NXq0Fyoh2TL
HC84pmBtPDNC9zOhurwmJFYKphQsN7gRmvroV8M6Py3UGHtd5+pRasW9EeNAT+O9Zf/S8QsyefNQ
aCI4ovOKagvNCqwMHSW4SioqJqwfrlLBj1VEoxKW6fMXS4CfNFkuxbmiYk+HW3AhDEr9i/Xm6XQ5
h2xu0FWLiD0suZEhOq8ELmLqdPPel+dBAyfXx7lTa0xQ1oMwhaiV67IKKCdk8RoX27D2QzBhrNSk
3iUS7IkVhOErK2DNNggUEeMoPtUdDDaqGPX2I0Fhk/JE2AfOBSD5aQ1XIIGkSvDibdREsS2aPMbY
fvUY7MfqKOaMSgHf+bk6dZANsRTHJ0B+ltur+G/9c3S36aBgb3V48nKnT0/6GJFpoIwtB1GisruP
9xM9mR4uzkx9hpVZ6FLTpi80Ek6mdaBjw+6AXSIHZVI440aYbMy3gOLCwlqGF/txEgDqaw4KfCoU
VWSyFUcNxIfK59wSkguZlXvYJR+IzNuICclJBmWBZMk6I+ZPEBDIE8+tIymC9VyywAOGfLLxMas8
xqF4RaaUfHqyphD3Z8gNspfFRgogLU7wZWvg/u1A8gG0Oc3NMHFRshhAP7iTuevHrlOYMzHRLOdp
RFOSCwq6qpz/cyn6kTjFPGxxuEAAbrYjYpGTkDvFvyA7CBQHwhtO4HTbM+PKnMHsNAsK+8TlYuZR
TuL+7uYC6pmZWvr+ax57bWxmUX9rJlusDk8wA4F4OO+gTr3TbCMwvITRdOy4gCEUMv56C9kqP1ca
/vXQYIXkiA/ZpsMVgyYEB8OVfwUmOIO9wL4jpftjQBlHmhXmKEkUQG8sNhhpFnHO/cq+iymTyzi0
7Ak9pCYa1RwVWb/MaQZ3CdGpxPAa4mZuHvb4AaJeuMTrVJhHBYDihasnfOJO1VDOj7pJrGP85Ews
jnOy2iAxj5CCa4/YEpvIwkuISyOVdzc5KURgWEAx20PuaIJ0DvnV2jlg9yRI/PdAO+OuuRc/SCmM
4yxohORH9ylHjlk6QCXo8tDFyE1uWUsOHg2FSwltaPvgGaAAxknFys/P7tf8j6YzW04cXbbwEylC
EkLDLRICMRtju+wbhbGxJgSaB55+f0mfE9W7d3WVjaV/yGHlypVvsLfc3SuzgPlmg+HC/CTZKT5p
ga2RSyh3q9/J+m6tWfb+FSClc4m9QJZbYg4c21YC5ZbfsUgvSGFyjPcn3mZnejikYC+g1/54IVjS
MPeKa3vB8+pLTuwsjS1U/TlUVReBr6eHoiGNzj7xIs8AyL8ki5+fTCyGvLhF8ELtgqRISlkUNfo5
7ffP2Oju0j7NFhRMdeF7SVF8+ELMTcB9A1XN9rSIuhgKFBLmTJCbDe7PhZMrsR4vKxewnItIQeNL
JCh3B1nChTxUiV+Ty6l5+6OEoLIlUp76zy9Tg8MMj7xbkO1HbO8L1BsMLyn/jCISuUu/Jtg4SP4t
eBG1Mx6u3gLdE+jKJ33xVNniiI9llUn7Xq8UZ4hpph5dCxx52dF2C7RDPu1w2xhji82KVlJekkDL
2ZMlkh5J3l0CHU3ZQB00d7qn8LS5bfoVJIIRs2q+RDsoVLM74vKywpihN4kSdI473Yj5DoYro1kJ
36cf8pChl2DELqW7n7KHUlZ1vpo5593NMJ5iNCUYI+PkuUXF5cGdkk/NST0YK40ri+bI5+AcBRKl
Vo33kscjWBB/O8wuhsd8XJIe0YxBhmR2TNjpWDJdrtPhIYl/YPv2rPR+aColah3Id+rFY6kchzM5
xov0dcMydp9UHtgY0jjypwIBhx4W0QDBbABL1TnNLcHgo+e90D7Lj5hQ8N8ZMg5973JT4D0/bT/q
4xN+IwwbuXEw5GfpAlm7OQghRGep8lBwm3wK+EvxiVocqAE/PwHKxwrPYIUtkUhaPNZniwwdVkY9
/9JwmPetrDOYxIBfIQNguiBrKy6eDJK7SXUcqG1+wi0RVXcIbkn+aIhXvD6tvuRVPOXccSeU281N
6JOf7WIfcQAYaf1C6jM09FFcuL/3f+hjfRsv1Gnlszn3hCYk8OKr4N0yFOfp1CvABHrIyabGOUVX
Gln6hfLRA6lL/hR+cwMkW/1vE4lHOKRvdiCBS/FK14ZnctBfMspmT9BsOewl+nMZcslycFThELKR
kIpVQBK6e57O/yzxP427RLbQ2DzljTZnL3rLOU43qQJsRMpK4iCE9iilph/kpmA49eJZ8OOxgK9A
ccg3N7DYMScQ1U/Roll2y0olcxTr0KDBy3GjQMYD7KH2eBYldgFrWA6ghxlBxdtD5l2snZ1wyMjj
kkDO9AN+FoJxpFyEKcvkggaV+yNZuokCGdvHspnelAtAw6sLN5j82USwSlykfFM0J0/eTHbMuwoe
6xZsGx/tuIz0QvqbvjEeVxz0BKYGk9x4QLD0o3GAJjvB9kN23f6g9rhoCXiletys/6vEClRM7wit
C/t2vpcJIvkWIIhf4gj0v2mLP0rxSBP/vhNCn2y25HcqGZTAJZKuIqEuOcMa0IVMXlQOuJZ0msEv
X8tDNivCJDj+9uzuT9yBCslkkW1uS4lcIOAiJ3EWDyiFt3c59XKoZfQX2qhEqQo96eK9qnnvx7vH
ytkWc7qG8WagExCcn5EW+VKE9YLnxKeTc/8XibHo2Vw0XmRZHv/ArLkAJEi0eS6uexJETidbxuUi
yAlAoHGVBvbgsQr3jMF5EeoH55hgGgPP9GJyMrAtdCvwfxJPidF8nkQ2SZh6tWj1cEiCM2bUmxKY
M3FsJvwB/B6mdkLMgjkl/uW6b8U1CrMmpskLLiwprNQ5+lVNEoebkvxUDFzyJetKdu8NEAokECBC
yt8F/wqxkJ0YC5AocGbq41NAUmrEX4C4hCAL+aE4Kw+ateAhpRjm56e+yapzfkExmByPORh8ieww
IbZXkgE/d7B4FXNFcd7T9hRRiaEl05FY8GlWMLWMyP0PERC2CtU2ELC1hKzNmmFqWBXA3Z2IDgoO
pbF6/+WVEbAAn0s8YVK1ECkyRr699G/W0i5nyFj6WAtg2OgbeW6su9hKdWcQmkLwoq/oRnqPLMwG
OAZsBg5/JdQKzlvHebsikSbygzVxNfNBgxGUizI+OD8kK8AJnG4NsCN6WQyLXYC0RYJ5+dqBKhqQ
AgnAGo9Iss0s6IOzKZ5up6MhUZ2jYIP1gDbOz2IU+EaAZ4yODu8h2kEfhIiEB6FdkZ2TaOs8zvUV
rZ3XEzfLmQt7AyIR6Vn9hJfYQQrekHzgTlwD48V5lZKjxnahTLcGjJGlBlKpoJ8JeNyuxPQkOxmV
aBCNwprhQQW5zDF6THlA9CUHDrv6Z+YkwEjkhOB2WWC8Jg+N6eA44QNQxUNKn4sjqeWADf0PLMkx
ddUSbr0e0GEhXz3wVaCOODC66p5IBngfNx5koJpPVgZmJ/Zgy5JPhkz+1Bbaopn3njmzXJqTGd1X
rfWDdqRt4yNcqmB+dG5hcZGPw5PRM8ifhMso6AHLS8EkxFYwi2UKVhzR5QUdGFOlHYeXjF5eJmHD
qJekq/WULfL3oI6cYg4IISG3dDUFce/9PKBUdJiiQTLwYQrprmAFYlL4MCqM8v4G2yiHVIAucQhA
IoQ7yMxwC8Vj1Tht0F9fFEOQO+JhxR5Knkymu5I88dmVStLyH05Fzx+OhoGnDAJDMMa/vyEcQ3Md
o40wVWpgeJYMIHvmwPXuXHJuBB8FJd0wSox0SUTzbnu47ZDWGRLFjwU75VtrnxGMsJ60JdFD9iWK
eiIxyCRsOgekgVFhmIw08tVUD6iX0sZ3FhYJ3PVApr7e1vFZO+qMUnyKzBzYJ995m2yLNQN0ROKJ
eEfSFVNy0aWAr6IbhJ4rBxS21OxMpwhFDlkV+U/JcGxvSiJz9SacCaSfRLeO9WM+6yJZOKyDrDVe
ft7hRMVVTNcCXuA25HM40YD++D9lV9EiwCAChSq/bIrcGxGYJGdm/KLMkCSAcUOf5wVRkGOLoCPH
N4QgLuMKUD5FBaF8ER8EoIh/rzb3bzi6UHZpr0dmnRZvqciQhEn3kUzrk0gKdJhPkUGGEppKxAxW
gBoJQg43mCYVSFrNoCudH4FwEHejAvo1ALYRM0IMiDMTXHkXolD6L+S9aBKCES5mFQdEK2XIDZfA
osN9i2+QcgNagsRCZUkuK/FkjjrRDT8nBhzckgxDgDJo3pClJZzqFxpQHqWCjTSZPD0O0DA9pPhg
QY/lIwWTCrdC0RaJr4S1QfeIdoQpD4V+AWwuUcsSSjf50z7c3jZCp0ZC+iVF6lssshgbvDihk4Sk
dIsTPxwlAL4jgCAAQg6FgsI0bNwisMRqAvYawJOw05gwCwmLH8PQEP57QINQ86PjLRBsZQIvny4j
AOcroASZ0lya2Ma3fP5FRRsyMd/BWWD7iD6+TR5LSl0iMpj66Fe66CkS/wnXnYISTzIRa4/mogDV
8K9DVocvEglR8pszd+9TFiRcAfID7eqrFKWz5AgjDYcmSCE3gztS88wiHyafx4uv/lHOIo3oFxNm
2aNGSRMtmpHapqZFWv7YYFlwWVRiBFpu58JZtV+yXQzPP9/xydx+5shskBd4R1PXi3bwC1aUC3B5
iA0Gd7b9YIHlmisVJAZdwUW1mSATCI14Ak9/QPcp30qAUrP9MWSAG88Vwkl7Avorsb10xPCKsO+h
IyBH0wBh4E5t6GbT1wFupQOD3gBWQo2T68Nm+smxwQmdWXgPyiGnx2Q5xYnSWwjJ0NkLv7JBbkbq
dJLnpdwmwcmLsxxaiWFFzvK/rCP2OxBEcRMl1jqnA06sknHIcCbOEd0fImMUN7Da+UZ7uS0xAE8H
JIKjJo+FMhbAN/gNJRbniQMyPIDQKyYebZZS9CSAAvkSfDPhhUPGipk0sYlYK21pfB8Vm8c5RzIM
yicmKva6pUW/n5hMHgGLikZXx8+9fTT8BR5n+dgxyGJpeCGlP64qRXqCjWdRivAw9S4Zb0LLFhkA
ef93tSQV/C9zYcHmNEqJeoisGwMRocKgZtL8kxgNP4yXRd0NAT45QySRKyJIkH1Zkoh/A7fSi6HO
nX9S9SCdZEofdk70UNlfYH1EykRzVcISuebI23HV6RWkQ0XmGAo8aHAPhO0yeOW79s+g4IPA3/hN
7yQWK1uotLSxG9RLGSmyxNFjXsWikJhItBhAZES5zPaKZf7v2VNpb2RLsovMBURTlm2WTFHOmNij
Z1qAOybaX7ZHYdOj7UZkQNubbCvHQzy/dLphxzkoIcoQ8uMmy2geOHP9k6Y7io205lWUeCWRkjoH
7ZQLpN/I1ejpeWrO0dnjUhLgPPAW1k4OtryNHtgnUdYlY1jT8Y2ZkG+X1INCuzw2XcQ0mu04RTS1
bUPmLce4xkw4KIyRp//yQ5htkj7Jc4v3kxJ2tACCOUSLcGPT3I5WNyJVjPZDw05bDuc7J0l+AJ31
9CRxSFkXGT0OGMsumTx1gxYMh3B3xxXxxhLYnCYcKgPHIzLANmNZKCaAHTNufoOZljQQGIrCHHsL
UwH21YISRw/EnxwRCnMpSso15PSx/sC/FjnycVhe8OvACACfoIypF5z2cmxojAevOdCO/AmkS963
lRsCPgGQIeg9WCglLeTnHuJV5EKCQx9C/1C6GF8BW6hDXPdH+VqpHYAdvIEZfIiZ+apn23L2FR0f
/5Kd6vKf2vL0TLqZ10zGy6QOztI/OjZ2X2Id6Xeg3VAAL4z9WrzpE1XfQ6DmiNLwIuWH/T52T4BM
x7trHEJeg5zW5ZwIJ4MORUa9BTzLVipxintswVp9UVCbXQiZvqSlS6CZFECFv6bkS7hzTD2+nzjY
VzAPCSngCS34GQCzJC2pVyEgLq8mEZp1hP2woBndCA4lqGZNaEjRx70cYVRsie62C0bGrH+kBCHh
ui1Nfcfb+QJ86uc4MAlI8oVx4AvmKVPptwQ3yfzU/RavsniAOCxkvI9WJwmYJ8vT/28SVuwx478m
ZCsCLbPilOrfThIj0WMFVk1BeC9AHBoGnFC2bhGxKgIKIv/rpf/2zB+e7QM4jkDGIA4EVCTdzezI
265YRuybLAofzbIyVWRx0pYB9WxuyomM9E4zqzRx0YJOyiTFjBy656WbXRQXwb/TRU7QxcI4ZRjO
Yw9KhOHdYu+WyeDygbSOdssDr/Ehmy+h+ZHrP3N8npoY55m/GvMjeeIWnq5A8ppPQRLeEZpN/Lj7
lj2nv2UthlV+p6GZyTl7bn00Ox3ZyI7UnXWXsuMsOBYUVWij9k9SpWD1yi3KlpTlFrf1Y3ed/YT+
8DKdM8lxwbZKiVCKLTIYnOfiR4oCayBlLVnNI68BG8av1siQwG6gXi21LapCT9qgtQPtz96U4wkW
AQE/CjGQJ7/Ft7IYhyOLRPWHLOQdvU0uIQ1fQIrBSV54e5zy3SeiOzguUE+xjdqS/WU5sze5jDBL
+DGslkpRm5z5yKFhHVHP1Oc61G26zyTjRcoq4MLtma4j1g/lStKtc44yrJhXZ07HsnAcY4+Zlgg7
SqYi4Vjas5InDgCX+8iCYS4QTRYo5XLEe03ymdz/8xUdn2YZ+hcyrIwDj10QC48T5ZhCoyGDzLbg
M9CRkPgRYgEIEvsU4otJhNwTnbCyV9LiSKWfP0FiirqUNf9hX7kfHqfsvriQhI0HVLPAFM2g4WGu
r0fhCgC3BwFQKtY99SBwnUqXtlN6JU+ifUsN7caeYz4WwdOyfwimQ/0ZdJXAh+8GY3iLFgmWgU/D
DQlb5kj4T8wIeJsAxHwMKywbdduc/of74nQUuU1YzasjPdqsz/PME9oJ1IXh4BPJFGYU5nm+DIhL
5N0Xl8tt2bka8Em0lV07nWQbgFj8nBcYGIUVLY4NHa/8DMmoyHAjcGw+zjygnXnkk/m4i/im4ylH
wD4njxDXLlLyPIHMsbAPi0sTzQ4YODkaOZsqSaflf0m4ztITgfLIV/+4F14FkBZdmrjCcHMwTkJx
owLxYGXlnlz9E8eSxXzMuDw0intco0dAmI1run1c4lcxXaeTWCY5VqA622MYsEay2lxWbDGcG+Eo
8OS8MS0FjBDeiRgrXdsUWIAa11wj/g7HcArkp0lJA22oS764oEdKorcFnlwcLxyE0kVVDFt85Cco
/NLJ9C5HDLT8eAScdt1rgK/H/9DTK5MpQdDZePni9IzpuYj1uW9RS56KOjwPVp25fFPyzHzxPOQW
hQf2d3vEJvE3fLxsH2o+a07mBf8kiqk3aH6ghXwhigxec5YN6sBJPxJ+guTPL0fha00hHMlTCjDZ
zRYHfCPKq36+vVzXjVAExJ/lc4BOTjjPOL+t8a9Pi3HKv5hRMJPSLas/rPHQ3Ok15gAhAZ4KD7ZI
cLYfi//g9ePpGD3fRxxB/rxoD2aomYFYFweuyuWINBmfR8IKNUdKD/LDxXbJVZCDSkjCNEPeLFnI
9h1jf88MWK43Ox9g9UGN6UTQ3Iftx0bQlKKLhIhPqyyRPVJoVgvdJPPCbs58VoR1NNtXaV6HVkrl
IBVD0Xdzbdh09gn1lRBBgsG9ck3IQMnd0wXhbjfd8uHXxAfhrhLfVpYZQWM2q4CoKLjRIAHnlozg
gz/joDPXE0XPZlawGBECj14HmIRYNz3niCt1Pg+B8CzKHB2CHrCg4Kd/9JT5mGnGQF6mVctfgOOU
iNBQYKWUj5JDJMIsfAlkrssdADBdO46XfNkHCxYlGCPKwAmqRoPm0pL+mBEwr5MrFjn2JqCRu+GD
FQo3qGWa1LeAFwbmePlsJlJNr5oic8/pYFeBU84aT7435g1W3jkrxIpQO7+l0doi3PkWapzIbukM
MgdINtwe0BkmGGgQweFG/evfHXQ7CbPohS/fkBuAcctJ5v0/HD/8u048Ba36N5KObDVZhpBM6fE2
31sEsaMvjtS5H1fMU4VNwHDehIzBjJhFyt0c30QYn2nLQ+ZWeyUUkYL6i1kbCGaP39VvQgX00C8y
pj4lC70nf0iW11/04f9oPNbBj0EStmAf0bJFpYY7C9u5nKX0B50KOOH31fORGqJDdO6OxYaJ3RGB
ItJxyNDDvPgDI4eho/vtl3YacrenTY+OJcambB5EogC7wAkhymVKDB7Czx1lTpr59+SCh3xkfEpo
rHzlafgHwUHaMQF5YQ9th2oO0RuWt9W/TlnfOjCgG1SznrYQqJzRdlC2A/JNv9dqq49UHErI55MV
2G4oTcO3xINaOpycj+m5R98ijHxmi9/muS1z16pmmahu+qkDzlGiui/6bz76Qaw8cg1kPlrFDMPR
N+CAaAuai1XDb/4hOK+uhswPS58m59b06ANoqOmjLx95NEY/uZRgK9uWd9nTQW0xWk2nEMlbUI10
VqPtRrvrhkoqqfiaOWtVt+7zWdUzPYoGC2WNrmgbyqiuTF9mw1HblxD7p269Hltfh7yGAqD6BiGa
WIpg2/aYIocWvTm71z5rUDSrArRGpxUbyPvT2RdBndPhkJH7gyZr4TYBczIA6NjyJHrhC5gvEJh/
4O9/CTWEjZyPbtPmTHSlgCtc7x7JuhUrpoavADujl8ArPGSDl9U0ECbfkx8yXRQ9oakqGxQYjW1K
UkPqggYE9eJqeds0pDMWYmzAD/aW7rcoCYChhzkaqRb5zTbnJF7nDJxCunc6t/a3DQ0BfGq8Menh
oqXUoq1QAzaG0KO7bFAFCsFgZoRLRISAZ3/jCis7LADGDWTEmmlHu+cq8fs1f5qtulf5Ohkfvbzr
/hgv79gqBM8E2eEalw8uJwqXLS0piC6iXJu4jFRPvDoLChqm4CrRGk1TDjbOe0T/wTEoLVKH9pXp
/BYwDzFcMBFRkLg2IfdtQcIvGI22nGHlSFYMauXKDihzpeOhGC0Nwly7yJQ1s6nm1l8pvRkfTQE8
zEgOiD3AkZXHKDJps6BSfuXAUDSXxIlz+qWWsCOTZTyZPZ4S0+CYSL+seSVMLQNyqXGtLUYwXxgJ
H/6xocpcdjpaIC8g7VwbyL2QhigW/iEuQq8Sbx3UjxkixkikUBVhsPd7TZKFJBNjkw03tLwmh8IT
YoySef+NnOGT6KDRLM9sgtEQUQ/1Yoni/fjFe2AKK2ae8CNuTsA1LRMX7UyUINA8ZKUrlCIYJWms
DARobWr8BRIR6jh7QKZKwNg4wuO3yDVQRuTwgX51lPhz+X0OueqpXsnHGCtRQF1ltzmTyqABicoC
Uoyx1CUp0UxF04FRRrSTK2Qm0EhEOZV62wu3B4mKVYl5xkz9OVBDzhq6LI/OjTAxuGXVrT65aOMX
RO43ndkQ6HOhYMV4A7hb/H5TfbZPxQdeDu0vLlSPmDkqAr8Qtj5vn193msiX9p+KLhhBg2RHeAsk
zxXZQc7TXV8VlScSGY6zMHKwtWxn2y7XuNlQg2EaJGMdZZ1s7i9d0X+4Ewb8cfcPovDHTDS0VRzk
BzPDz1PIRFkiuoF13y1yPV7qE9st6NabTCDTVYwH1kz031YZ8zlMkXSji2lAYLVv5KuZRtm51YAi
W+a4vU5Wej/16Tkbgogu2dv31P6shp+c89aGvzl6ry16CV28N0PWG5dT6h9Xtqb/HKJ+1plYcGtT
pwjJj3w09Ib21QpPfUz/GMCPtWr7fWoGhY3wDzpVQ6DQF2+8ZNi36/IK+1dLPwsYr/F3dnu9T17S
x7q336/aW8gMwGs10P0Dlz7jayB2gNbQiiKbwNELGemiLPuYNvnhUzH35rhqi++C06QnVKqTzztt
JxGiXlrtNTG6dZN9OfkYDJThrdc2Og5TRqCyK63ezG+EH9W0cEsGskTfRfh6Y5q3lUN71pmxB58n
Rq+6CQ9j9a/MGFE5Rc2NJsH71rSCsVoO6ACvWj3CuJte/IA1oFJ/Gj/M+Fjr71FNN1b+N04uWUNO
EaIx+RjcaHpsDQqVNAcadPrcaYxQUELooqBOr6to0zmHmIH2PWT3BHmMsNjg2+I/q/tTsheTsHg4
ZQg8XFGLj3LCone1P5vpxIfUlT/wi8XgViMxQtO7zCotENF/MfALE7z6o2ZAMfxxnvdWLKIHJGBm
7/U2gkeTn9H+vmqfavuiQrcYkb2/50SI9J2PnjJARrFOZrlUsw61PljVKEtELE+jbhN7oZfLtJi3
xu6mHp30FFevXbvT231LbyqDf7uXBHkQxcDeIk/ZWbCblb+u5/Z2TJcsF01Lb2NDJ1VseuGDqWJF
S4Rp+g6SGY8KyvWUEzZYJ4Pgh1a833Ds/DR/MAJ6wkDnRan/ajiWO/ImAzYkS1EWi75T819G67uD
AdYTQh1q3I/Jiw3pwunLZWsepyFNftuKaeTF7525E5Bd6X1p6D21Xk0N8YXVLc68snvVLMTNiYW5
iaq+U7Vf+wESOPV7JF6t/K+0w1nNrIiwdnv1vcQ61NOzaX0/iKin8Uc2rNTJofgoaZ6q/yKLoN+g
xTT8TSeZ7yAxVU1Qa98k16NWWLO2+qyVEUVVntqGWAUglo5QBni6xP6ZTl5q/KO6rcrm01RLVKhQ
DlR26I8qe5qs1R0T6ZmYkHOgtI5eohLfwcS49PaXhIseECt9L+iozd4ranH4BLedeFG7qtEOKNel
d5tCBCAKy387pnVVZ+2xLR+NGzp3b5ETJjGGpzraTDg28IdjvLuVv/FxaL97PwrxAdahMf2x/Mzv
exOL9tgoUaCj/P4aX9e6ExTZYRh5r2ns2uYqqoMiXlnF3zAB97LubouSnfKwF9FVOT9G1BFbGoqr
jwS15tv8EDH3lpnLhIDJZowRKzV8G2M3Ig5pty8K5imcbuwGhjcjYvRljndGU+Ujm3yYWLGxpT2T
NtwHc9eJ/odpxWFLfCuFbFh9OcNxtBgtmtAzy//nBSwhg4CtMpFAf2v7YNT+WRB4ruFPYf/g5Ey0
NHNCwbtS4BBejfivL2HrxXhEUaHt4UZmutcbNumYhZXCfWGgcocol80pv0IjnJXIOOgjTPQe3nH9
2WBZh8m+IQdqOgKGQ8NIJaNEIRKRzPzftOSnrOWIW/Wxb1DPt5f3DmY80ZxxSe57/bbvinSWW0vz
forp639MThr9z8aLVb+ZdfAYvzLjNyTbud7Wer/q0pOh97NxaruWsS8YwtptDXxWmcNKoRt0/CwR
Ra4REsXbFjqggga5CWdbKMlcn9Ba28DeJcPS20+z3V8RT2EC4vB4t81DfD2pjNCkYFGS5+UnLdub
ul/UHy2Xyzkp0Wdn0jF5pb2xe43VFwexWyNmgiw5kXP/a7rKbbNNFH1f+5+sZTJW1/gWMp13O56b
zFpVDAg+JkILgBGts2ks2LLojes6027NE07oanCcbpGnFqOnITr+YLKyE4bcEjr68hfbcVBkVZm0
zGiQG/XoBkpm/9ei+JGdNPuz1gqM37lGs1OlEoJ5N/I98quTMahiih4GPQUJMNtQevcWjyBeQdnW
6Xcxftfhmw3dRDk0alCEuzT7sOt/nNPHoU2/agsM3r87i6u9q5MN9ibUL8pje0O1qfiZchJaK6gR
2rG/43Hfaae2DG7NN10hRuvmFY2IgC8NiVE1/Yri3zvi5r0z9R4oMRG52M2pI5ObMCvptv/ospVy
W5v9K2NTanS17nSkcXxS/bMtt9Pip7t62ri06u8HI8UrzPmtgqHLIyRoD0bZ3b9bQMk92NCVuYSq
q0LqUffT5owCq3owDbg+NroGnOAs/xzSVX/nJE2Y74FJmzpTJNbJYhnEMvr2Awtk4TeQFHBeJ2xy
BGO53oyUCbRVEwk5Vz5HqTYNDcLmekIT47g3sd632h8diE/VWUnSTbbJJWRWmQKYk+gZNqZwYb7a
6rv1pjys+aDvs1Bz2bMpyrH4vU6DcQ+lyzqN0Q+wQ44MKTdQC70aWZzrsVar2VBN/FjEG1t6bhl+
EGLOE/RRiGke0J1iIIsX2wCYocEi8wcUNuN5+3jVqFgGY3ZU6h9tWs+n+VxDy/WO2szdwWP5RrFt
avS2mAreNDiOxw7GyXWlMzU+YUzyCPcD2jOeV0UdSR0a96dn7HVb7ycKo/JgkRK4XBGPnaifGbDJ
dHtHijAhRFXgCJle2f6rpQv53pxUUZyAHDRJlwxGzoIUIbb430BbgMIRLLRFBmZuoD1in2/Ka8x8
NTdEkOH+N5/QyGbxcPZjZ4JvVgxHX+YIzZXzSP01qVQzwaeeLptLUiybfOVMb8uyIu3l8hclp8c6
xQNTe24Pt8vCWWa9DQgUkveN+9u094zonY2PU302VbHhTe4FCTHNWHyFlGjS1M0nPFTUepZGcxtM
KEQkQ6TTFIOcfYpoSPWWRldX648xSkCkPpl5sdR9RR0uBqhkxrfeQ41QVe/QpQ/35+NnWGWbx0pB
USXeRYfrrt3cdsVu3IybPnDdebzW0XiqVsN22N7315frS/qSvCL+cri+WQfrMEUYRXQ/8jWCAJu4
f7Hj04Mgmll2DBeCVAsRlGNFvytsGNpHaGrR3OvgqhZTjOZ6MVefM7Gbt0mAcNfa3l230R5Jk32x
rfjVbI31bVWshsV1Ga/7QKQpep6w3aS7dFeK0gNiUsMqCtQJ8HRz7MZZRms/Q07YnMS9oyqXuGU4
+76hFUqSSDcMUqkQhVEicrBE8y7y2bUC1LlbVPoivS4d+vqyZY5QDyoi2iJsFuV03m4c+Cfa4sHR
cBba1E8efgm5HK7Rp2hZj6f2ML5G/8IP+zxccCU5iBWVcspyvEyyz/ZgMWuDX8XKXNrLPpCXYZH5
dd1dny8T7/57mWEVUoPQg2JZremZ2RbZv+t48xWwSOOueDxBGST1SsWpF9sr5PDb3nD2iXp4KAe7
jucDk4tyezlW1/kwad2D1jNj28srL4w8hBeICu70z36NP80fIdJTWoYLPhGVbevP+Xt8Z5/5p3oa
Xydv4blmV0J25baVPcn2+rrZXlfm2lyay+v/vUax6zfW6rqr2ZVyU+a+Vvs5ZEOWyAEiAs/w29G3
aAVZaQgyMB4V6i10Ui7yPz1+mw779BH5WjudE4cNWj1Xwo+wc2amxpwtq55H3FCtSJbTK+oT8bqt
JkslhZhreo90FVnBfTAZX78tlcbTKmwsROvhMb872yg5qBmPAj9j+i99/FgNNaIcLIutu6fJ2w02
oRLOB41Ma7pTITRb/26k3G2+SeLu5T6mO2O0j82VmLaaXLoM3YjBVRrta6LDNWJAR+PAC7zpwbUA
/6u9qj5gczuNhL0a2/ee/DpLna1TQc+5YVIcWhJVrIyen6IOKqHx0Y1Hw3qvOdjFyejKoLjjM6y1
aV+i/mRaC7MwzY3RR+fYjK7zWjVfi6pQftMd4XOqjepraAVRGFKviQdmSE4nzF5uSILVm/LvlpjM
NK9ac53c6RdVjjf927puHTQkEAcBBqQAX6ziZmfcNqC8N4ABwNHkoCuLLttep9tQ8xVUBex50gcx
JEykErrAYrYmQnTddmJ/mgNjAxYdOlnw7nUfeKXvif9mWeNdqVNbLkEPXoECMVL+GGPScEO8McO1
0p48z9NhEf7TXy2qAYit9J76c2fKJVUz0MZSdNhHxByrWbi/Wt6AOE3s9hxiyqaGj2fJ6NYs5nW2
ZmnS0rOQWlG8cVzg0e90mpBcMHLPecxtumQVj/nh197X7Y2WnWBMQv2+L1P9rDISEC+EEIgRpOFn
ZW6nzuc13Rf6W9Jtp7C9GZhgMPF+Dr8OljhSsJMZlrSQ1MAFBwenj+6uTtpwnzvXuZMsU8j1jG9K
AK9X2tHS9wIFsDLFSKr30oTrFglPiAE7o1+aUXAN/TZf2vqiQEEaESJIhuOrUaWw7vLuOBRkBoeW
YODh3XXADZsupvcUKBqgu4xfrs4yur0quOW06Nz88ZXfL4BD1+m8GNcPhDTo9tSOlfPSDtu4Z20W
KliPMr3Uxika3gaE/03GOd4XFralCAbGlWs7pfxswoUNAbj+LCYMMV0lyTYqUdz9btW9Eb5W04s8
YQoaQZcaFBok7Mzz6BymyL7EkT2LlS9Ne+/zS1mfp/BHqTHVpzhkAtsOZLB2MKhbvf9Ms31ifmTj
yb6+2/GLou7S6cUu3o36rLL3dnNMda9QVgOFIPNnsM8mqnEM14N9AnuR17ke++iUVX/p9XtQ/bLb
DOimPF6n0bq01oUNN2dyuqk7NdzZPSNsjzdQZoR0rx9ZsWud1zqnnkQoM+3XNhNgH7jh45j/mVJt
iY/WuCvCvXqD9Hv77Sn1lse0IbldldGrjkQA/47+HPqIyk2PpgnFzuqgGy8pdMDGd5RtHu4emGYQ
tds6Qi0PiDEBQ5to76TsAyL17335nsXbG9JUkZcZa4dBJfraqj7025GaaXMLrm00U+OfLoVwlh/T
DlEW530EBIiM3QQml7bO3pp6nbX7/HY0uxN/ZiOQh6z97SER2ueEmpSJjHnxoXXv5EQD93p6eBj7
jnHD2dqh4d3Y3MMNTEvn1u7V+kbrctq/TCc38PpOQ7SU6T8GkGvS0iIr0eT9V8G5pU5EgI0aDNld
Xduz/kbNKtqY3MrU+TIK4sg7iTE4MywLTTnd0P3r9tF46rOfoaDWyP/MiPvTX6Z0KLc2wAQDA2re
N9+P2m9mfzs2suH7TAma5i/vXh7NpUHaXyVd+LZQepzADD47aCdMjtNqk1BTT15iSpqTL+Xm2fpH
nJ5u5WtsLJzbT5d86A5i8Dei9vvOsV/1dq4gm2+/OwKJtL9K/2M4RK/3NxZJsrWKUsa0e1cIiHuE
jB8MymkOegV7fnBNlvczIYi5tIBBsGYzYEbPhoWGqBKIkbIeYTqPi266wMok/bwcFzXc8MRnlApf
mSA0pYD3znt7Pgm9iqYBurjJrqUIuQQcB7OjUFcIeslxcSe0oaGzQhOOPecb+ZAa/pM64587s1ko
CNuzmj+8TBlbiTWjbylze7B1JKuRvOFpZayqVBz5NoYelLOEyuwZWWqCxPtlUGcZ+RwjMnv5i4hv
QQbly+hnAY7OBN2E1NNLjZG6IpMYVQavFfOrNkdPlCmLExX76To0j6j+pPTr0kvoWiOfoV/+5qWo
c169vvQqRmLQ+QwvnbwQkj8kJah7FDEocqO4T/sjPZdI62G9wfgoaZJ+oRdezJA9R+/+vxHyYFI6
QS8NKZ8ATBba65+U9PknRTcnldTlDiHqg+EGfJoFxPqX/3O+lYt+Gn+BdpTL+Dv+Xpmy8VvB0Hmf
fCWbH+uLUxGBZ9NAySpXMx6Bh+LREoSI0fiWgw3QIkNBqcE+mHv2HP5JJRYw8Tc86Z/6Z3WWiU/F
B2hEuNGhdxin8aD/xjJzgTkMZxBEnox/j7/KJf7D3z126uvk63boApT4NsVJegtkjPAEuZz8aPky
A1344BOaLxyIMVLU0SEgy6R00ZQW7S0RG+HMQLdRfu7oGOlufnzQzSGNNYwe2/ULmfqUrVH0Rstb
Jr9F65rZ3zJpEUD5emi/KYeeAOYP/6PpvJZTR7Yw/ESqUg63KJCzAeMblbHZEgIJ5fT052tPnTLj
mfH2tkGou9f61x8wnIZiHs0ExzlaCjskMRuCbgEZm4wjt2e6xFfIjSVobkGjJgJsiNXF6RGBx0nc
n0Aot4og9BGL/PGGJ4VIVziBjdKn2LsWx3w2I7J+CecRib8iKCDcpad4WxKyILJjkfsGxUkjQwPV
CbHJ4w1mGxwLbPKFHb55NXfWgTOZW4BHdC9v7Gw3QTDZ8wmyDHNzbgsx5Lrza2En6iI1U7t1dzb5
91/Qh8j8G+7Fl2hg70SLEN1OZAegImY9LLZbd+pODu7tBQ7+UNZ4WZCZ/1YQaKZ2s5AJfBk3/F22
FdKWG3/z/WWRuDycSJQKRJwB1uDZpONlGBe6uwt8tRu0P4Yk9jW6P+7cPzxA0au/B0uKiYKLQISV
BdDLKnvTKrHK+AP6VAgsN3hNoLD6ldKD7o+pPMUUD1b7cKru8K2PDUm91Z5RGWnPxKF8ieHDl3zC
IZ70ZG3VHapDztpdlkf88E/6nb+HYX297Y/DRj9BkOo2/QeJYtiBkW1Vf4yEbegkJybX51K8JmP2
+FIuXGH60fpG8VMS2pEKEkJCXQVbELUytDNWq8Ek4LeVQSAEbaEAe+IV/H3P0M7kzgVnIO9Kh3WI
jRccCT7f2Gl4//ipoUjAUbkCrffI2UA82neTAQDsYA4f4DFe/dNzSENx/LSflVil5DOjnNode1Hg
JIHu+BWKty7gs4HCsPDVyLWgrhAdSVwmDpj1R8Qgm6RUyIH65A3fENRFvMUgaD51sIQi6O3mkLlD
T1aCIfHkd2BRs+psXCJBi+yrCnCPH6iIzPCk8pj6USTk1Sw2/HDwE8NnYJWkQW/PgrftWaqXYT5A
fV66DB45N8rKU0G4xFDArU2/rdctIoUo6NQpIP4ThVEU2JmvOCD1FOMrxzi0xYdW7EM0fOpeyz8e
OJBG62d90J+MvLaGs+6JUu+OBSl6WIDgVO+sZfs4SKve3mbWSRt2hBNGZzNZSMqqgzkE22+c6fCG
n4tOWTyU6YNZW+VDfiANkc+P0a0gGfw8AOD+Reyr35QvlI7Oj4aO6rMkIceaNV/kVJGBwO1GKczw
loEua5xyn0Kfs4PEIo4P3tMKwzD8JphYdJTLAWhyl/hv3UvfAeCZxPtSuhnkm0RkLZFEzBatHIRo
iqH14CVvD+ZLwyEjE4OI67xXQEhnljKDTcNtQ6SGKJeYHYMxApZ9CVLOF0uVYGzWPe+0+Pd4I1Ns
w1nBHq1eFaZsIhPY3ImIF0oJUrxELnW0VnevC5PylSnUlAhxnEO0rsn+/lNPoqlCEzxHGoX1DBmd
SxMtkOCu2VD5GN5dRPw0nHG+aqETgjh9QspD9N9fdom1waNFJFTPa3YDawPF/sCzYT/AeA3eDjEw
lJ4kLpEtXSZugeLnwuL/e8LaQTkAT66Ur3ET/xv3xvqxorlcgzi/zsAeNE2gRvm/DrZIPTVHv2pu
iXOK6tsLFFPJobCYn62VsBo/HT2eWPxTSzjODMdu/KKoN/S7Fp6U/GrkW1mBf8C0Ozxycw/kluFe
CEm88W01eNWkz4p5cOsE+NAZYB/4WlKuNDMNH8M60GymXJ4hMuz8hnt+mCr6jMnWAMKhz3VlOSTL
sN7q6FFwxeqnBa6h+vzZzVJ1SdWUqD7f/IwXOX0arGe0FY/fGA1Ct37nYAmLAicpMJ8BMMYvR4Yb
s1yf0f4986lMeY0VlTZV39MSDWe4ZfnY+ab6TpQdrBDDnlcMmIkfk2cq97wi6DIvbL8QjGd+B2aE
e1c6E9P90u+TIMcZUiWPdRrqXNWAgfigTR+veYOBjoi4Jd0jiHo/LQIJf4SnxyargYaCvsd+jNnk
c25iaKDMab0sZuiwO6CspyD10ITWfRpY8A/slHFsQd2WJFtJV0vfTBqHaZGGmFPPZlVDgQqNwKgi
1wRbUsq9Y/5o2v0tU5s4OHxOVdRf7XSUti+Hm6n84A2rX6squ9C5pY/1i821ky6xfRvUxYsb4cki
eESc6e/IVUvNt6QK/ovNHDtR3yPdmrQGUeUWfLfMhqT8N1es3/FJOxVJI5SPNm5dR+H8C7Mo6IcG
93B5KP2n87jqL73cxc/Q/G0Mlr5pieKyaje6XJDC1cm4rBXdc24/bGk3Pknirtd1togSn+qs+pF/
qbQgqqhX2pob3FZVxMzanuZ4kjo34YOdEdNyqLDcTSTOABZwe4FhYV5toxW1VpWQdeYrIVxJNhN+
KIcTZSJbBpMEzqFWm5HZltw4hlrOGyUo7UBR/HqEGxGY4Yw9h50eyhcbG5U3FTzbxxMimQIzcNLC
3Au5s12ndAccpvH1oYumAuAo5kDmd9l/kd0SPuBQoJMdpyPoQRsKBqHKWQgX8YsiJaIu4SfjLAIq
gnPNV5KTyYj6rj9yJz6ROK9LRYSSMWuhMHnsc1soGZn3GRfwcP7t6HPaAE4tMmaOjDI4kqBNXbs1
f4niv+aH8rxOKcFoTCtizuUVXcpHjAMnL4OxZA7Jxfj0hKc8g61FcY6+B1wNRJL6pMR2g+RgclBX
bP+Ms+ARgDM/v1WS9KAl8cB1YJjoewhOcMFGnFb4DghC/8K9Qii3TOAq+Z2vX1HO4ptPPVF+qP/i
32IzfFN1niG5vAho5nvMf/K5QSI2fjBN/zHI44ZmqWJkAXEa4ZH9gWQKD0HthtjzUkC5Tqc9kYbF
uvmisvVvyAOguqKDRlSOPAYJUPsrsb+mX0q4fzUzJw1YCyHMwSHoLA88QXOmT3khoZrD3pNzPuOs
nbbvrfz+LesFlDE4XF14hPXW1Ku4mlevmY6pkQZrdP1M5unzWL13Drll3cUE6H28N1m4iPMPbF/b
Pkj0g2R9F+UNIsvoxQ9PwdsDhzwSvOGjKXOuX02vUR2Mgl1hWWDfn6i/tt5MXso9zHadvRmUhRF9
N/FHd45ILx1XMCLhNJJZlPwWByOwPuNf+GeAmiAZ4rJ35aQCMsu5c3yOeRTYTHAd3hoMyGgDcHiF
5YBhnuLBC4owEhmgI/JrRVqrTHAxfp6DOGe58qYIzErv4rxS5xxHbD5006QUsra4mTmMiAfMLhzp
nLuswvZCoh2HCf9/ebZ+cmP+zrGl/iYiQqy9jMgm3w9aEW47prp4gGPpHTEDnihsJGdjNUAF0xiF
uGyAKi52MHeYEcCfZUXCAHuvVKYGrU9Bxv0OrZxI0xcdccgQxKX7fnC4J1MpQ4pEdSxhuQya3RO4
ibrPXFdF0Nc+7AENnbE6Nao5WzP7L3WhAYA3kmP4oVP0FvJnRyqmc5a1zQMV3kQmjjP5rGGZvxdy
O1eMhY1s31m+H9MunBXt3tKnDPSoFPmtOa6XCUxZ0bXS2MmE5DDwYRD9Qz1MS/rA6yz0dSKgoeVi
8/fPOpE3yTuuAsdw3d2YnIvBTUHg1yaR4cyXjtAS3hjdfNZgyThiAw/hkmh5FoHh+N38g3PDed9D
UolZ6wt+nA1U+s/5UqWAzVDZm1sVM9HjCv94rBO54T5B4B8EFGwTtBSkUjKnZjCLSRqdBjN50Wbz
9LSvJojPLU5EWNoyDoaydOR5GXyBywqlcTvupZOyt4/J67N63pzhoPR0wc2V8XjYQotePmP6sHpT
tdfxtdaTXRSew2RZGlNTmjndL3wcVVmGsMrGwwNfKwTQJD4Z0wiQGV9ExI2L1F4BdICTkPRq5B7Z
X5QB7IDAJpw57LdUegAWGTcDXT9ZNvDRMPbR8QUYziYGJw/39Zv/9r/KR7ZrDg7zNDyI2dPe4has
ziiadfxwnIn2k6EV+Rfjo8DuRlNGkfgB8YiGQbuhBGfnB/pFxktADKNeGL4sEPzbdjQsgNmKRZ/J
2coZpH3JWyWBouxZSMA/bVz/MD1IPB70PBR84BZXmBf6VToAiQl+N7RGv4B5T9IuzIkLkEt9417X
dZDAiXPg0ELOvUlJHpR8g1nahF9KYZ0KSne8BZCm/+KX98j22Ao3eC1+FyLyaWHuWLfOhrUSAk7o
v2hQ9rwIfvFJwUQl/KWXLEUPhzYDqwGO2yfvk4fGHl1PN+Hz+07XTDf8WJrn6mA9YEFCET/RWnOp
S0Kv+WN0GjBpOLPuZF1SUiAFo72lpG5h4aknet6e2D/pwCI2ERBC0rjRJKas8AtPBqrdq5jm2SxE
1A/BLJmVSFZxc2MxkK+NijM/ZzhpFDRK/qDtKuw6319yuhpxGHSWT3nZEY8KPERTK7uUBw1zc94U
7MNqkYTI1WOrouUQv0uaUgoAwWQz0EL7N7qbv8AH9i99dnMdruZvf2CvkrFEx4YGv0R467Bd6Pd+
ecuZXrSDR+nBKQJ3sYMySvEf+1rsOQ3UT7KrzdSzUw9ybBxP2zFo1Cn/q1Rzp5pVIxxZz8E36yFu
sBajEZgYDFPec5BBR1qCI+vxolV97T1vy2lNz0r5i4SFdHlRRSstjGVuaA3+0BgkPKSFmswtZ5uF
65phFl54A5vcIpfWZuE6yGHi6RhOe83rw6CL55rswUxTaKUjV8q9EdttQWMOjNiDbaP+awknCGEa
eMUI+4S4+tkT6QrcPihaIBG+YP9Xrt2yHn3ioamVVCVIXnSsM6onRZvV+hw+DCoHjQmKE7SFr+H6
U6MZ8O3RL9H2pEEKDhgvaXuhn6MAoHw0/5GXLctzJgccyRJS/5JTdtaMa1pUp5gpDxBd8cWedLpx
RvVBTjjPNYPnB6H0TO6ciHI0LioO7CeRWcgBAwcV1jBFLQGqtdseBSVvX3ArfJh389u8N3fgGh7g
nIicKd6p67LJ6wcsCLteEX6Ich3mDu1se0xo70kNh50GZt9AzplgpiLfm0O3geWvMr2CvQ4xq/Oo
hwoMTQ0RHlXEbvapAGkqnsF0i9oI4yTsG4aZjQjfcgmD4YRWpEDmfsc6g5+O9TlEQ6qlK9mEUG8j
cBU8F9CK0WGcnXBiYT6D6341b16znlAqba89VzJFCsdGOUefT16E+lE4m6TGDRzKx0Ij2MKaOVDV
Sf8i3uO5MDkF/qVQvvVD3y1le5NwBzlbo7u8cXbIP7phO5afcbIy03scHyR7+8x/iv5LzX6t+JS9
P1Ksp/HkwlkVrEk5aeFv+1jq2UJ/7A1eYh+8VimyZ5ZHPKULejKTe89loUmq2nUEvxTGFPRy7bW2
22ubL97EfziBli+YVQD0aIhR2TyfrtzP2iSQX8sKlq2+THAEzedJN+VecvAFI9UyDAqcCWTuj7lS
LEoolv28r7wX3vYGI+Ap3ehjWFBOjxp/tGjaWZ7N47e4XTOSb/opIh7MGHOUOoh58WymTMOd7HXr
kqVWTO12FkMUF4X/DiZbrHNfTvPQG0gmx8sEs+g369DjuEGrEwJZ0pJxFvDrMAnHqQbHdWxQnj55
5TH6wb+wZbY/0QzxmLODUiKB9dHp0MjQlWQ3divmHMKNAUI3Exb2+nICmYdBHreXhCvjy+XNtrh3
/R5iFjSgIVCQkAz02lM99B3oN7Tkoyuo8NCoY//xAGpnNjGRydBMYX8Qwy1oRF6Awmb40iOXuPsT
EJaF/hyeF7kQlVveALrYQ3mdnFqkuhvwM1j8icfp1MPh4L52JnDJUHcUGNjRhrRuiIsI7Vbnlt1k
gH4DLMMeyu6JHz9tJmatYqQzUej1ZJg8fkYkhzxRIfpadOz+i5Mnm2lZ0DYfTw6ibFFL01KaS5qn
4Nmrziz+iBgjfRpHs4Qk+GbeNYFNOhhS/L//fiWE2bPrzirSRDPPKmGeBVY17VQMYJamNlVqFyqz
RvfYuhodAbNvz8HVQw7qzO1xjTLcGGuy8u+zOuv5bYl4NRnWqhj1Jy6vks9vY9IWXt8wAWPyjyrG
pcTGPt0ug+GUB+1WDBJvHJucfCClTFdAj5m1vBBkRpwN+M3QSCrwWykKXXo2nJewQWo2D06qM/VJ
Ac0XcRNbHJVKS3UeQoGGAcZ8ymUDpI5PEQ9WPv+dIWDHO+u76j3Gvj0awN8XcxC0a2cVyhrTYcjo
pavh5fXwRpaX5KmOC40/BKsc/Q6hCuIepC3OtASpiFheACp+jC8kHA0UAOM8tmaxDeP0MKr/cvVc
kctXfcb1Qn7vKmBIc8kfKeVMw32jXhTNoZbWgzxDfCMjdsIbm77rV6LdyKf6e6o5s6I7jNW6dGYP
BuUqYhjYdV6BqYTkc7jV9SwhG1n26MheWAg2XmTDBBHriiulUuVDmzMmSLlyxCnpjFG/qk1DKhLI
MpnHcQVZXGfk9Xa5o5+IEVh70M8x4lBdemm27EGIJNxW4yD26IYa5BacgVCGOE9oiCD2EOJRwCBw
IbVxq6PJ4W6P6IgHt6V1YgT6F+nIFp4yE8ldml94KoriSUyLPtFWcD+wp4v2rpy80C5T3CNp4gyA
kI8MiXr+n3Q0fsiF439pzrh50jM+VzWR1mIOkxH02cLh++WOkNdBf9RW6Bk4sBCSlEf5zpXAtoip
HldFu1AIN5SSuEnQhDKz430/MqlgEMjIAuyCjen55OafFCeORPodrquYIZ4EMwyc9kRqM1MpEnNB
L8jp4u9n4kfcYcwMXPATcxFKb3RvGIVTcfdufrQYMIrg5uEu3cjzvhCatY0/eQKcmnw2bsOdN2q4
18dq/86nCGa4EVHlcVMWi/iTs9jkKS87ZhPOsjnY3+02POekFTFQxnTtot7lU3ls9py2wz0nYVW5
8aRoMB1Q+todTs2eN7P7Cs/y3bgpN16vKEPFUAYEhOXFi+5vKKVZelwnalmcMKhl99ZNYNRMdLpi
ImZQsG/+Xi6F7Fq7UDsAl9BRUj5w8di0mYaK2eiJxZoy2ykW7a4lnJUzX/p8b7RP4PHxU/tht+b0
L+ncjvUnii2FF4HUEAbav8c/7RgSHgonXci+UE+49ho3Wpb2J464qKVEEi1t3yRbRed4Lr4PlhZJ
lcIHB+9cEniMLXcSxxZpAcKBl93d+JF+mDpAgFgrS7YYETxPXQ7wXf4BXeaV8pVuI7uJKnjT3sQY
inBh1gK9k5BBMawrvpjiUeARaZ3uBdZFxNGdK8betCApkMlP/ZFcyw/rs/gOB4RtJuz4D/PMu9Rx
g30Ve5FrTTd8yD8Svm7hv8RPT+8MygmuBuTi37RjrN0/kCC/AEWCtlFKX+j35TUtBQ8RIm2sXlf2
OQkdKLZAiDwQh2Y+gxRKbArHRFpb1dwalq9oZytbYFCIypm5NR7XQTpEGlxdZkfZt4ZNyB9IwInF
caUJ4e4hZVqee7SUyIAcTGIyt2jdKuSEZMABC9NPwZRSXyX3YnBNHDA0eL/YzVqO+66nTYQEmM6L
ZKuFliwMxJeF9xp8w9405LKB1MC8I9YQYZKxlHq/qqe1HoT9pqD107KNSs+eXcNiHpWena+rcVc/
j/SI/IpsXLd68GIEUy+00JcpcanbAdoJIgPNBcHBrxCnXZ6bM4m/4b2mmksvBANZZrqOCjPnPKGt
n/b59CHNrbefGq4GDsrgnXZz8J4YlhGmTKgSEYWKnyk+B3pKehpy1wdoCAQ4ZCVu2LqPmmwfMW8p
ag9kNEPCnjCc8cTgi88Z22+Q2IHarJEHFFAx7QD6k1Qy/vIhK0tvX8Pu0JxBLITnZqMCjTwQRMZI
n/ApuBTS+XWjTUOYbKKDx8ggEtSFeKtew98O7caEuU9DagijTwabqB2ADzY6nrN4CuHZgTU6LQfH
c80ULeirpcHvbSiuXaoucZ4qkBHotlzQATHsYUNADS7ECx8gr/wcbg2Z8CKUCsmS/1DgmkKcz/0c
JJhBE9bU+pTXy4NWvMNEFTc+iPqYP5X0HC7KCWWchIQncdEkMaehq0SVzp5FUQNrgdksviIb+k7r
8Lhzth/EmHYtXh7z6b9WlG+gXISUzIPKIL2DTz/uLNvyrxf+YOw7HrLLYz1eKnLQdZ+MepwAAX4F
4YyBIy2/2NMrRqKiumCszXZefL223Um7cJVosllfjJGAvyFrGA7vnZge86qBSNCwsyZpetgi9Ku6
qxfG2tzWNi+PizWRf1pYx2fpJN2d7+oqgwZdpXN8ke6CvAej/5h+NlR1vEroRztDQBMRJr7M3W4Q
8Jj3cd0FaggmD9mBQfwHlAneeSyTGLXiNomAjsE8z4KJp5ghTHi/a8dLa/oX7kQPBgn8EvOX4SAA
gULujATtyOWyAElZ9Ox4TuHV78DxdkHXEugajViwAGs93pTEsOHc1E1eIBn4kRC/FrrwMn4zQQ3g
iWWKK14/48OB25qr5zGOFHySJoDPwcIAyAF3fBnTGosAbFIs8ULYvZDrM5qUO3gpAhXge5i9cws/
viD9OEwEcreBzdyDRAQ6LhgYh+YBkyrMUKHGm1MNS4+nl3KYm4g3WHAz6+UCUJXQk1s3D8V/WJor
anUIjtRetlvg6Kas1dfMcObM8IooSEwfEABOP8dofWyfVIDQIN1XIzB8NKgprgfDEqzBRDyhr7p8
2ZE2U/sNzKjez6l9DZbrFCUJhypNLooDjI4IHkdgyi8HxGCkQ/VJ288vCXsqN1roCd/Mi6wMMQtB
9G+LamxiMdnbPShTbXYbTwU3hlP1KQFAYLQsLSJ0ivZMqhjJr3OcTbB8MhnVBU0UZM7MVKclwAQr
CUUwGw99QxTo8sx+LepynRB2izsjoRDUpoAlaIY6sPOAgTqTdZpkro+QsYLhrYyVfJLvL9pq0msE
eYOzSxz4CG2hbFBXKMIYjjbKjkW9N2BujVtYMm/gKCPuxmD/vZEeK9Pe9Pm6wVDx33OcJ9n2hTBP
ntrDzBxmlHgtXRdgK2rjT5oqfpYDORlRO3Auho0RZEpfH3xa/7b06L1ydYJGklaNio+KoPr3fk1y
DPEjb8QBjzgWI8D1nRqRtk2y5gnQIyGnUpBSiJIXy99DEVmhipjrhM6O61BeJNEhKWcRaW0I4omQ
QtIagpHO5GQx0oKhJ3UrpPjDhBY84uYJfdsSP4aKNUr9Ep84omQAN4jogiBKFcofMSUIfTT2Gia9
W+Y4lKWAAwMKEsXjSmmU9PY0JeU19ofO46XV6iTNfBlqseqlMKuJgB1droNZBpk1K1IxU6GM5l6i
do2wheK6f+v9RGZkChSDlIO2BHba04MpEGMIAhDFYmIg0rvg/uBSyQ+ga4K3BVi6BvOSQg1+BUUr
xe37ORXob+5Z7Iiyx5g3ZCaMXQY0D+YDkbgH0kY4dzTAtXDrepcSAViHZscmCMP2lNonFK3H7ZU4
lxaE6xLZXtIs7OcsYwd06F7CTe6INCK06m3sWzhWMXNEGImbA34VxD3bLh4FvNNpNrXxCWe1cls9
F4BTvNk04BHeE5zSyjTCvQ/tRuz1quCFME6mHQIgFOUMq4t1Q4YwnT2+yI5ri6PQ03iutetAVWEv
4fWw5LhymBDiz4E7/NNnmMcFs7Gh4JxoqZU960fiRtFcHlXnPcAAhcFlqCxsPPUEBOM3qOfY4zi1
hDUBbwzgIF0F61w9A46jpvtG7F2cnZ+I1ljlHcO40St37wMFX8Or6bgZ4GiLNqn6e+k0K/2LJpQn
CO7rVWVACCkRwYPLnfSgSmxgaEyw/XQYP2FdBH/Hob2pvtVz/5Ffx2xCS2ayu+I7MWxCIGPkupwT
jKYoqgkchSfEhsYojDrXNfFUoqa9GqEQicvfQJMppSHdKxEaGTQbQbxh40JjzjsGgFaj38clKPYB
RcVNyxczv6kC0Freh6z2GTnymZrSoriEVZwGwKo6cyje9jRosafEJ5B4odKtsOpqXbUCxJvwbBo6
g0tzgsZJnxFxL1NkCR6bhZ0hEbO43z29hPAJivElxzaTYvAjG+LkX7kDESa6w4NhKk2JofOZc5Ai
AuiH40qc7/QZFES0Ksyk+W7ct8CI4IvDdNFQ4x2oHvIb/jHPOzVApU80QCw4p5GY5Opn8EneQWpm
aEcj3lFV0Miz7rUoUYvi+4twFlIDzDLgBVRCoGkFMsifQQuafpaNK6fdDXAp8iCyuLm9qg6gKrRg
eZjbExZWruGjswDEcmkOmA1E7M4ZupnpWM2AIOPad6wZ+ATHmzDVZMjCLLhEdoc+dl5KATtpODBI
dOXcTeARoqpxJm+OcZzW0F4Ao/ywKRbIQUhvY4Oiw8ao2eQo8gFX+QpIWILYORY3FHp9XEjYLPEv
oIMOWHIhRewXe6e+xwGDxppRqDpMZMFY4mziyeDuws7E5k3zBILCPg2IYjM4Y73wo3evD+4WYdjB
bt1+gtmGzMd/Gp4h4oUeYgP7mYvAKiOiRHP5elsKPLV6zmq8aG1Cbqes7SeYSsqG5LG31wlQOKDI
VGaDoIr/ux85NOp6MRKFNMBQmcoYdpI3RAgWeDCBv/LU0PysmKvhis+RHsSQe2ajHBAu37DxJzMt
PrVSUHeIQzaWdXp3HgnzDHIHfK6QgnWeEcE39htYLJlfo8J5gJ7DZ58lOLhD0sffN1+9EUv0aH83
Yb/Qs+/HKVZJLLCTbv2oQpTorYQHSsS0TH93YiSmdYRVZU9n/hR/nLXoyp6GBmT0llPXVnPCSuVi
8P/+9O/T0BtgqwP5t015y6g9TRhaY/4Zwt1DY0DJpC0GZSbUplhwPHY1RukplS06bKxZzLVl1V4c
yYEpE01bQgCIGXxakLryff0ek49SSe9qL/eXd0HbkOfPeB8ZTgzQUDESejp05SYFXSWZ+VRpXsou
UaQHm7VpThuE6vr7CIj8xN20Wju80cz+U0NmtHMqrUNV/5jSRsVnth8SpGmOa4R49NSQtat91n2+
sXkGOXiseepwezpEZQOr9kUVOJaam+n/VFzGB6/N1kiHEo3D7Lmu6U/lBLlmDLEl2z+MPZ1sbJyd
5ylODi22mdW+0JmAvLbxA2ML58seTpoCrDSuIuVzeFoMyr9NIIHubqYQdMTGgAHSNJzLDFojKPto
bysMaRjUGPLBoB+px4v9vufslJlg93fmNR7P8uunLhcKE0SjujyszYtIqffxYUiTMpy/00v3mlOx
Rs7ZYLDSJ585J/UjvdYlDbATQddOvdGhJkLsO2I9cVfVdUGNaIDbPbdJTzupg5VKd/MF1IMdR5rd
XgVZJpu3BTb/wE2fpRumiLxR8ihcA/CeasTEE0DGlFV6T9Y9NItCheV5e0hQGgR1kyrJ1KB0m/FU
B6DMSlR5t34gjpzMaadgENMyuoYuFyukPMQcTcMNZb6w+HDS2i8qjBefOKp8GP2tQDzadLDlHxcz
plU0sKwCuXrcnuNnjmjLeADM9ykTfi6vxl3E+k+SfdUtat7njiq4kuaRViHCxf1Hx6Ci7lCG4rnH
rpw1sCBoJBSd0iGZvSIMclRrUsCJMBch6dhji68Uu4j6wuxdpn3DOWbkuBT//aDC73MCMjioG/gI
eXrSVrb6aSOfLN63ssDGigbHjoghsclCo50CXbMfC+3hIUaRpXthr6riIOtH6vwHLvvD0uiX1Jd9
PtesfcR5hW69imiG2n85BdkTMmqH5PxhcdSDk9Zoq4plGy+fYHalhR0MLAnAJYtG3sa6aFyOBQUa
67F4nTVp3YCRVVXpJuq/t7ynWh3hvdUIlmtuuxKxZz9o7I2LCJ1s2G/1bPNEVlmi721wQRpnrc4m
4wBh5f2sBlZPM8ctaCmz/No9MRO07qZ1dF7pTLOYzqPtG2X8emsya8NFBuEi5ODPrMwvLfyz4yLA
cEGKQXSikRUu7R4KR2qGtl4il8dKPCueMjXN6TVfYgeKuRHGz1TUbkqzDIcrCpgno9R4tH2ssD+g
6WL9ZzCsZtYSQ0JOE7xHEq6eqq9bGBVlnSNzS+cSimdF62YS3aR+sh8676/VfhWyg0tmWr5wNU8Y
wBpMvtG6pComPAz3gliCRjypQyaG04yK9voUkID0XeNCUwPHBwhYa/F05qqGbnBikJ5s+j8h3vq1
Z+uMUbeMz/uUsZaHlEbxxTATYBVOKXb9UBvoB3fmrwHXn8RQa9q3QNVWUD3Ob4Z2v/q81Kdw1Exp
ar6D/JY997k+HQirXJXmfuBbcGWqg1DdIEQ6cNHeChaS0N56fJbi3TTC4i05x6/9XI4WEBbiBnPh
jPaZdGTGWpB2zOTnpX6r7APRgqlxmLmM20LtkjQQVSloWuFMkwGtY0iqHlJ+L+B+NlCpqlQR+oxO
Hfwy0ebWa4rUTz9WD6bay77egF0NOk5bUwCC1+Aa3DN2dq34bowEjAeZjY+D9ToaNCTCwgVFD66G
57QmxQz6a84XqJwSlHR2uR5o0nE/YgeSwE6acM6zk6WFgU8olUUFqvRd6bRBO7MHjMq0WQU118Dr
IXr8gA20yLGk4VCF/55zgy7fCv13t9SRiRj2BcAiNl4enjMo0e3v3FjmkKtPESTuWe6/P9NP6Syd
m2t80//jSpm/YBOgJ+Bf1H98FosWjQtL/QTzDTS+OGXHBkpffsyPxR5/uz0hGmsoVJuOj3JXHPId
CRcrvOKhjSk4bAv2v7we+Cj2733KP7TLoOriZyVHfu4NFdDt+QW77iv9Qshwsy7OZTjJJzSHG97V
pfgJ4u8DGCOIeO+f/JT/5BnJMdrHxxRHWOzFD87GOpS3v4lCfUOvcW8RgfS38VYgsMBamg+hm2Di
vaaLkxCtjB7ggkO+AWmZfw8Iw4KCDwTDGJevY0j8N0hN6mWhLl+1eGR/jxwrUmylcTpDBrul6v5D
w1N0KQZmVdasmwrn/h6nPhFl3kBxB/5miVLJg1/rOMhyxtGQMIvAXif+pNBEJYJkAh8lgJ+EXQiP
BtGOQG01oAwB6LbCYYsHbQpTVTqmbjoieIkn+p2GlZNQTGq21RqcdI3sY0lnvLAIZCVWfBUtOcwJ
GX/tXjs4oTv8/XbSNjqEWM3J/5wfB1Bf+jHhRya/9r8OTc7wnVzl7x5svTmMH92hZyYiXeSTdEG5
wgczm1tzZyzE9JyBCzRSXiEnNg9eIdQFTlcQIh4K4xPP/h6+hi+8HH7+/2z/w4IYDPAw48V/j7JY
RKi0ZxrRSs20m2KpPrMCC8OuGrutEhc3QmIgHIiPxJ1pk2UOCGFMzuBwBHeZhNZCCeFDeO7DLlu2
vAWjF6JqEh8mtmQC+OIBfVGiXxzFgzKcRs5cPA9vMYn7a+loB81JSaY8U1CE1q8sKLfDukbGhCPy
suPWLHc5H++DyOskvv0gPkRMwesjOogr+8yeVMh02vAV5YdLw21SLDwEJsADpIEHupf/Hgj6GCsV
Mr3oNfpCKofYhVVxQR90si5MvPaIZY7ttt0KHmZy7RkF9R/trjswqtq3R6ZZrBrxtjBRYTVpQgfF
zf++swhQJ7UsCWGEX970q34FvuUBX5jRFV2jKB5sBCgTKG5iCoUXJigyKN3xv1sWBOW/9wmkAwSF
3YoHIxuNM+fvQdP531Ml8QefOvFUq/1/TxZXnF11aD+Kg3ombecsfQ5MmK3P1CCpgAGync3kopv2
Hy9ut+QqbjxIu/+SXxMGb/wr/YgULu5QtmvAt+Hf8I/pJsYv/7Qf5ccCAzKw8k9kyA6cI5Xfwe57
8dRqym8wglcq+zHdjXLtIMpK6TWVHbSg6qfywpUYlFZtmb63kat/69/md3hOPpPP7gvXop9qY37X
v/o3IIHACaIJsyEedLu4/DCOgirDqIgHEKocFyv9/WfYaU9hg9HP9VCjKQgE/5aevgcKerjUWA2T
HdislWdAA47FjOmdCfFylPkgJ7CQupj5geHMJAjJDtxCJoOX0T491A+lO0bKHjWNY68dY2VxNmKG
YXkgb0BxKcpGMStA0AJQGa8kW59a2cqRl60075t5bdGHz8tqMeiBdbRWbbccuyWdorE199Ix3Bfn
6vz6yD6IBOdtKg7Yk3KnyezbiU0pf48VrjtoZzktAMQIm1UDneXp+LR3DPf1bj5K3gsnD5MSIYiw
t16JNzH+zUfiQGJpA6EKldA4bBRnK427TtpF3yAnQEWQSmhcQf+AknAFA0EEPgQyRCCgcsYSGswo
iEn7wD8lO2P7DDo9UOop7CyoWeBhFNhUV/SOjcxrnGMPifTJZhZqGmWQFFslQte9aorliOF1vALV
Y69/0fqhfYVOz1ITosHoq0UUY16jEwEBh3feuyJlRzqEO4LAj7h9L5gxcAh1HEbOkpgcDrlqk7Gn
akQqiLUPWvoRf9h7a2ts7bW5bhbxCt42DzDW2poBwGtkD75hVAn8ANJziD0TjiEAVdgAqmIfgpYM
xgZGwUcnwqCCXFtF8ZpHqn/g4pqpXomX698dxnX+H1HntZy41m3hJ1KVcrgliJwxBm5UNDbKESX0
9P+3vOvUKdu9e7sdQCytNeeYI7DCBsJdoGqRhmiPTHSXGOBDOtBWBnw3xnXmJE2w9JwiZ4k6fHSN
7/zufHOHnlrYqe1ZvwQ3Cbq99CwfzvPzMp7DVckxVGL21V79R/iIH8ZTnBPS07niHQaipoOp1fvm
YDnYJC6KeqHpa4jmMSrOZl02601VbWJlE0gbpdx8/I2PaU1Cg4XpIeg+1e1fDjsHmYXjIicaWBcz
Y0iRaI/vMYdL9yWqgDe7W4N2UL+I7SP6gRW9brZ8DxABum/WJE3vS2Zc0Kaqi72d28Unz2RkBkgy
AFMvYM7HkMM3TrR+m/DFVrqyVKyFGi7KaN4VILXP90t5gpd/XgA27DPsOObLfiU/2U9yMy/dUefU
Y+Z87+DvBdbMxtm1mMXpPE8WDEk6bYk4CU0agv/UWhXxupE3sryx5U1TbAdtrNd4OeaElMALsZjM
F40ziQFisMiDts20FZakazVT+EGRD146fQOx97hZfNYY6075IJJWhKiL8FNxzBFNSKYhASQcc5rL
QJiYHFFs4QJNCpHIDhhscSKDTUOrosL1aU/wM0bZROB5MOefIKp80JQi6kF5SPwVC47Kk9RBcNlw
zJbWQdIH6CRIBuieBChwMqgoGD0DtIPHs1RBQCEzs1T/YwyCBbQ/yfPD1OavFIEvAWDe/rQptvl/
0CuTI6QkBlQ1OhzhXj2G2uVDYIdIC68N9+aQRnt4fwM7tHQk3c1sbzwG3hRAMhRx1h52BdsMakvf
mTLzUjGNVV1IJiLSUUTXiCgSptqUEKQDUUQUrlAtixKixvW0JsWn4E0EJ6lL6Kz42PX+rPZncCdb
XIUh/HrTlFiiD8QcEP0h5oiIl+qwABlQ4QjXMxQWBtv0W598HBsDZ8RLBLf7b1fS37OqXaUt7U+x
Kd9rx1k65gLD4ExadNUqJdNd38j11si+PlW+KvjBRl0xNwKNMyZ6PAVyL9B6YWWnMjeZqi1CLERc
QmtY5BPh/04NgfGLNEoZAYIKoRj2BQ4LXB+OdmdeVApK7iDILhVD1PdfKa6s65/qFl11ODH16T8Z
R3sWt5N0da7W1Xnmj/ShXIdrf22v6sE4DTuCjyil3uA3mMtyvoFflGMcLj/hmIqGO5W+iqkB1R2V
nkpqHLwgW/RSvKgR3PU/HgtkWEiwIG3MFDx9xEDmA9qClgy2L9OHMYGr4/87Y2o6Cli0X2zD3/69
/0Z99W0d/S91L++VZHBVDJDNMajbl6iMmi+DMoNC468eqigw8NQST0hfO/q6BVq72tiSvReZPW/i
hSrPa4BJgbZBP+FXQYEp1QPyO5iwOcz2nahSRIVS76KFM4Le/iOYJ9YzZeeDIHUNL+HFc05lckLx
KhWHwNlVzkavELeCCTwk9ccX7ZeB0Gm9Wq0S3MhjN/m4DEagtn3IKiA6Nz/jT7IqMJd4733mQyEf
Eu1ZislhOU/J0Pzk0EevAAxSsdEh+WB5VewsaQPEW5bP2nnI/T3Wzo4So1XFaYpp1gfWSLtGV2K0
MyiWNXbF+gI9b+i7AU/To/p+V1tD/wq8BXMbIGM7mjvoC2Q2W5SSyqS18RxeauBi9qpqhkkHewMf
dBnkh0qQ2p6mhY6FG9v+ZZ8FHKItoRvhzqcJ4cBiL4DATbmMymmTjq71xNlxxO8C2oxon+ORW25F
C+JEj865lsOXYx9lik1hVzqi42b0wuYDpglFHUiKnYd3DX/hMbNx8rt7hahKf9PB2vE28HEgmmPB
MlQbBqq8l8PcrBu0iwh0ymps8jEEqFP4MJAdOaD7+geEFwpsatLCzXh1orUXLixrwcDKz1cVbVwv
4Ko3qpbQLsRWjPsDg+1JEcEPnYYQQPB3i3G2WwXW1IRZ0MxVKsRiRoESIShp3KinbT+a2w+CyX4d
tAAnWBe5hjfPtUWqTKGfhsBcQBnlrI1mDurjYQLGZ8AEiKce00MqElL6kNQzXp83Kz74M5qVK2vR
8AE9lE2jG+fzz6yE3kcRtAQS7115lj2h8s91kUrq6jiNUfEzK0Zjt3DmxTN76huVI/bgPaCD56vP
TFpXLlHleJCNfJxr+JHa4j2X1u+5itcBikHQTESYU75y7v16D2cNaXWeXDFiyZ4SOZpvJMEzvgcI
DkjqCUqC7e5MWfCgqqf3m8/LFcaO/5x5Pn9jCbwwFnwJbzVMWeJs4fgilVr7vGIEedagq7P3CvHu
gueGDLng3/JVPid3ee6xPly82XC/HJUrh+ee8yceJagYUFNMlIX3q/DgjUW+4rHk88q11nFEuKY0
hynbLSFLdksDbf48fkVrCU97b2PS9g5XbxNf8peI0quv9VNahd/GD+T0/XDy/1ln1Kc1XlG3Am1N
MRqugMcy9jCn9NE8gpuPs7QGcjRSnnyWCf1/JDwKWKbZ0C7zD8t67P2KVwOUHjYDywnBFzLIbsQu
RDeS3bXf5kdnVo2CkL6fcCUUO94IJ9eDzyDqVN2zw/tUnopDejL/xafsi29EXyvdEOGq/4p+pK6q
L/6Cvzr7Gjv/qj3022jeHq1fYHlAxFH1CNlwN/q3OgflNVftNphbv/p6aX6zWekIeFjL2ihfWTB0
R7gSA2b9Ez9K/Lc7KY/KHCFe3pcn0MNBiaKZfYy/5aN876Gcsv1T9pAXTwuPdwr6R4bnN15eXtL6
pv34NTIFeM+c2aMU762ULZKSZJJjvYa6CAD4g9gZM4QRL2cjL3Mm28mkxrMR5Rcu/vLsvcTNn3fa
G77EMKc29mXwx5qpI7vciu/GNQDmoHYzvAUHtKaq5doEuwoCFbcrwsFpYozbzC161y7dTwF4h+If
T66JmLMpEzbqGGAatM6fVshZLME7wASOQS6DbEZz1ECAAAx4OQhp64RcBZ/FfgKIgBmjsJa1cYWc
MAmgGWQIzFQbsoZJbUecBV5EH5FRUNHcQHCAQGpO1HaSjkritxHLP41q6vFCMuNQJjw4ykOL0Olo
XNO7sCIgLsHY7GcW6drwM9mQ0AY3lHKTNnfBBEO85XK3gyXP3aC4LC49n1jtwoEYB1PIHmW/Abwb
1G0czzDhyxnzLV6EFkpo4BJpwM/zjOW7YI8bK8QHcsMmG8lgFDyJSRHK4MG47FIMEgb+5KYeuCBY
rk15SVV2CGbF2ZhH1yKjc0DT5sGZWWqysHb1mpCp8tFdYiASe9lsQWEuGtGdsCQweTHccqtNDKg0
omQV6T2kY0w1XGcQCpP8GM6FT703qwB+vGW9iOcicbxcNvjQOG55IPF1RYbkosK5ftQ/YeerQtdK
wPXVP+aPaF8vpOf7YlyNZ0O4BQR2zqun9YT9fHb4iI/W1eLYOMcix56U0EN6YQQsnbifeQbMa+nO
/Ed+KV/2Pbxgpcdah8qCZS6jHWst37Mr/+s9vIfxY/2Y2/ifcVYWyonRcEx+ZP5SD/Js2OHTfheh
EmzH2omdAVYOgQYv0SViHs8Ty489gGnDI8636VE80fxYbpuHc+0u9VqEEENKfYBRZX9FG6ZsRz8d
RT/Ek/xABT4KnK48TuRLdoayTxvJoRcxHP0bOPtHrgkcYVak8WTTYrz9336FvBeahWAIUddj0m9R
RxAlwsQaAjHMrlbMqv9rToO9/MrO2jU5pw/RziDvgDoLAJMytE4E5QHHXuDKCY/VnKHo5Sv4Kw+D
HwF1A6o7dwN8Febe3FXcZLwrpF180LsLbVXzxyDxKhfWBt8OzsMLAb+Zu1D8Zcs0Hs6azWiHCTrN
AK3ag0tQ79ud/Tuch4W/kmlJcTN79BDZvVfAJREXRoA1oZAziQaSBgUMTuCb8iP7oXv9oaCFlNI9
4HUwl6qweBhhOoM6lfcXgzB6Om5pr2PkI377fxBUsOfxcbP7R/lVnKtzu5Cu4fxzSbf+EYK//Xof
lbN9oQoHlYVmTtn0aH+8S/ujwwMRYC4PSTWF1oIBd4LfPaJksjvwzsPgDbdQZEbkCqkjNhceHfvL
p5+oGLaJeh5FKfow9otfaCHYCNFsQWVR1sEt34oabJtfhqcAHliEw5OjyOcRfRVX42Qe/Ed50a48
J587S3NTdNzcjSuNHMXkD8IuN+9NTMxFeYEjsTfHzYF5w+b9Bbw9J05whYaL+1jk59IsuKLCQ7uP
QRPpDCLX9Bdk/p4v80MFA66jIi9hwQW3z8Wb5dt+3V3QlAxrGIhwtdFRLUBLtybxqiKcVWRzomc+
KDt9w10y0+/tUz10kNTxR1ig2Sf9t6P9ly9vcNfkBgcQhyht/Sbee1ucpSeybvArVjfvrDpWkXNy
TngCtNf48n6xPxgiZ4L13T/5A9UEI2XBELpa//HkcMAjawNuH0JmSERP7gFGo/A5vEP+YKBDm8Sd
5B9Z1dm5uUjPdi1uUlHXFns8rUZvbIv0C8k1l/QokIrsh5ib6MZ/mMMCHWJYA3zBSgPKR/qcjt8X
+UXVEHG2XAKhow8f0gko4qpxdZuLclWu6eODXsM69bRl2gm1xyCqDWJeHv4jfnlf2jn8bm/9nk17
SX+6hLWEk5d0qifeV7+TD9Q1V+eUv8JLs/wc0hV1HWWUte532lm/97t+1x3C7/DbOjs/2j5f0Z4e
gnVOMdWsTGx1KajkbXZVN8qpobZaDdp02NtTZR98BZvyWzqrx+Gm8oUxBZO6raNR+M979Hv5yF/5
NfvPMfxW9sM+/U6/9S3kgDO/mrroK36J5uSOW+oJCg6vCAv2b5NlzfI6ESnDfklsDfoXUnwk2GkM
L+mV2XueUCJZ1h035JPCix2Mv7Kxsj1zoqOcgSWTVxS2THEpUgiD4Od0B7FvwyaGqUTFmom2z0YC
lwnUFIoDxQW/garZ+31zCicTTuGA4gBw/4WAsis4Dcawz6BTgjKrHxAJQTyDVgSVCBkatQ9IMj+a
60TaALNKOISAei82VVZVzsvJyvKPbMVs55xDjgD/2IRfnDUcYKw5cxZz2sgv7C/el/KhcXCZh5jG
s6Ux7wVJKQenUp7pxQCjS87KlX0xB6DZiQVquMOi5IaVf+XfAlFXT9zJsEAj8AhAYcEU0+P7QRLL
I9zqbAXpK7tKyHrMCU+b68IlonYv8f0g3mMkbj9lxwXlOntf+t3+sr+qa3G1TsauvnKe3b17cTU3
/oWNZaPslJ1/0QXhQDL1eCfZz1hul/qm1IZ1X2rLzkr2XsL5g+NqKiffeRJeja770kFNoPmMfQaa
4HU2QIKDVq+DP99pNAMmiKeJHC0DYh2iTZwbB/9odYyCVG3rBwMJKMaSLj5JiFIszG+toxmK0pkJ
r9tT/EnbGxMygsqMtcuHNCBlYRN+YTRFmQcRK08R3bldtKBJN6q5Ys+ketZ1gi5LJQ/M8/5M4QFZ
aDE+U75L8CwN1wEEQuQaLWRl2QwL+ulGWRLY5SszldQ4ZyMhymAUobsw0MJsBfvAworP3kqfPbrX
xFvySbjs1ZQaFyEjZKs6cz0HPuXUwiG8nmXE3lZu/Jmm7zX5TF66ksiP+0BCngEMUlGSO8SNAgNT
n34+U8HdTviVc5OY32EBLIU6s4FtQI6SPXsrs4LYcnXC1QYMTTzMLWewwSxvyb+aLBJoZBAa06lT
LTpzBXQ59N8pUAcTTNZ6vu+BTouLrBwG1LlAYeqyjOfw4wZ7EXaPd3lpsEpUPPicGNVjCNAiXdNe
KUoFOyBwC4fXkD4rv0XggAG25mWx1ZUZ1TWPtJT2ObBsTtCQnTFeX1aAHs4M0jWzAVzMTB40jvLy
vJTnvgmasrq38rbRMAxb9HBMHJToC1tbgj0n8fGjQhuYetTkWBWZY111vUK8v5NZZs1Kzi6N5gNA
fVISVEUerjNGtYtzG6Y3DBakChbQFPSTyoAxDfJAo56SfdMGM9meZNoEAMs3OHihv5NfBlEIMibO
vTLRZSQszDx8mTBjJnmMzrOHncNGhWiYpJAZHC2+E7TVQGUE757jJRDcTualvT1ysBJh0eM5QcnM
LEyfd7oQg+8AcgWjIJlBo4e6CiDDpA7wVPpTGfWhS1ogpp18Neqy4MnkOKBTIM4QNzMwDHSdv6Bv
8F5V9KHMSjGIwtOzm6IT9g2IJdO0E5p5fkrXIaSfC14nA6g7zjSlqFUUfWz/EV+pSZhX/TeyUsAK
EhfGJ/x7KM32ixoMV1UEc4wDe3DfnARDRMtCh8wEPSVwvpkQDKPyG0sGF7Bz3VrCGwm18zLXXPQB
UOmRWKrCYG/XMlcnR4TIZmlVs+GkmypfZFh9FUt+FI8Q2jXXRbFFJQRdW0KN2kxzDQ/qGaTDLHOR
ZMJxwVAYHz5mRt0dT7BSXVgeFBKaBH7zjJchxRmMiSyTB3otMvkiYC1AVtwBmmkRThjVQc41L+Bk
OZT1P+kn4Bf4J4AV5CWGEE0v5nixwys3ef9N9px6irqU70NfQMkGTFYhnVAn9iCk0D1oqo78dQz9
l/KOuhPsPLkBwAPX8uWMiXEA46t4Z8pI8SlCl/6GHVQRjEn4GlHNvkc8VjAz78VXAZlR56JmA5Dj
T7zEIAnwi/kkU0sX2dyDZQG5ILh2X+iV4DcU1lJWXfzLAjyXYf8ES40pegnW7CKbBxzkZWIiDTzH
tQVPi+mmwfn0MddHhlAO8+kn+eGxNQ/KZErX/MIwHcEtj54am98MMsg75HMeHSUsmzy0BRE4SMkb
TvgyKmBwYBYrowdG4B4vxBfDxnv3xXSCOTPZZVv7IoOIYF9DGfJIbjpaTWpq+Zd5NKMNGOlixvCv
Or3v74P6ZV+Y03KBuDRKOlYZ3hKcBpNa/L+4Hyi4AS7Ny+feHAJBg+KOaRCLjhlpg3KynD6IVIsJ
PGSY7vwJCZwqXrAZ4DGo4w5yvIGYAZh+AhMPsJ3Pg7ejIEAQwLewKXCj8fARrASq0AtHqliofC/q
A7EfKAhM9V8aEcBiqnmWScSAiYfNp3jFBDlOVI3oW2hFWDhcaJYYV4u1o14qHaiRUbJ4lbn2yc9b
nO0AF82YxohpDb0ReXAgwxSYmE1zZ1Ib8YrQGGPnQCNB1/EHt4oZe/LD8gLMYIxDSepil/U33+aG
ZznyuqCKxQBMJTJk5IMaWkIpYf52G/S/CHjEjU62tsFwe0GyV5IvfBYRpknWkgnxG3CQUI8PTghk
zCwH0OQAV48lM2PJcaEEY39UtvBsJwx9BgyzGBN80Snhd2cbE2YFuIUwyoTdJyeLltRmnrbK1HDO
VDORJ7y/k22ebPV4ltnLtnMRY2Mo0N0ZdSrotN6Ttl16ptujtqTcRu2TfEXyt2q6rE6mFyrmnelK
JG+yabTLXF2w36V0A56L84nXz3kPIH05U4Nw+XQFgZQf76OOqabqL3j4p5t63cKpVxb2NdBAa7Eg
Ixw5ASTxC8KHnoMBd2UUy0L6Lv7kxQeOO7HrQ9mJnm+yoyE0/WftKrHWpriX4CJYmBsuWqbPy2DZ
AfQWbtJuKxwT2B0bNB3Tsjimzhqjax4Dv5Fla+L8HE8MPNdIneLIgTbO8QRpMZyQ38X9lVdIwifd
X/PJkjLZf6BWZxMdh8+/u5WrwubCPYL14rq7O8WEl4F5CXcI0o+mm2bGAgdFu5vjEwNb/xOTUrMY
rGVkLJITLKpen0OkrqpZYCwYSSGI4ha241VGiASQALyccirYV2gVuj9dCVIZ/Kgx6Gg486AR4NNo
TxtGeXxzMRHPN1gqkKzSA27nGSYb7bbA27s/6MWaB6PHe0wXOd5xz/+P5Gv2Z3LseGwY2fWsQDQs
KppRIfpBOYZtK9cKcT/3N0mzkedybEv/GGuwwrl4LPKPM+0cwWQotGlQzqtqyai31qbM0rhySTNt
EobG4rpybrTEK2IujYmNv8XisCSaixYGoBfdiuHi9B7Ku0K/4Pcemy4uqmEyR3ZjFltH3hfFjs8z
csEAB6FPxaEUjoKbfql+GIawT5MNiw2JIvwF3AobG7zX/hhVNjEC8qQ6+cmKST77DBSdzphERKnj
58MLwzmLTN+cpRjcIWu3wejGnLxcfssQdutVDHn+lPlrWKzIBlmU5TCzsQcumUXM0mHG8mVOXMkT
dkLO1uj538kUwCllt2IMxA4nTzi9iQzgXsUoKG45+KCxiEXNiREyTNOmfKVK7ZLfeR2d1jUwTINq
ZIqkYh8zn29ULAEulMhVEBihIoEUBzNex6kBHSkcXuSvFOhjbn+9drn9JbjuOeqFDa6Y0ZONQYyA
+zHGQnhk1vkm/mB8y/07o/jSNSBcgJORg90S6ZKMI8UaYP2RZ9VKuALP2I5M/EKNHfN4fDBkm/KE
3LsNdQfe5rgMMJ/2CFPChgr7ctYkgCVOhzQn3rj9RgejlCKposFTDLF+K7il4S92WOhub/0/ZIA8
J/OzVLuNr624zhRUUPO4/6GTe8RpsU1YM9ZaysHBKkRJlkD3FEsTNxl6oPzOZpISbyNySJmhs9e2
ubitYGixDfCPHFokGFB/QkPHQUX9YpFC82ebpL7hsG9/KDfZsnExzlB1KCPGbRRfLCBKUu5o7g5+
CmKIppmgKkKvToYGzwryVJ1supyKjFNx4XnzzCZBelZlc7zno8/Rw7Gkcdln7N/oxrHMcUKpArAD
XNkA9An4ETCGAyvltoMbOwES46aQkabQOWN7hlwzRAU4atiHqG3o2V/4iCAgkp4cbu8j9uEkTQEd
Ek4HlYaUvUsHcM6ip5lugGaDsX4HVT0Uz/Cl7OheB7KjqB43/gszK9pSOu/kGr4wiaHBLZ5YDtOh
ttfh2cCOCIVEx9p5d0vgtN4dhAgMwTz0VwmIDPUkX/aSl9lafAVRHPwE7NWOE++Bm9zP54gLi3xU
WXEMwmiU4Y3r/EodLFhaFaKjTqFy7vgvYAZ8fvgVUCL5HTTPPANwjPAC0srzEI8EGAgmEM0SEhgA
C8R9tP4gQhjdPYFh+XfQA/Vg4+HQPpEEGQwyqdZHmDlkzzBgYgJcIUYuGaDsmDS29JuRWhRNmanw
nq7yKaGbS5sclBMNvphwqTidiXkW46j8W91aZyY1vgwjGr+hMWNOj72NJyxAjPBfxcgNROAOlAJD
UhmZwEPIP1GDWu13n5MrfXO49SPpTp+apxTfUF9mEiuu2CTvJcgL6cA0tcwyGDzyA5CK8rLwPBCG
Ohq5IJMMO1YisTC2KUhHgd0lMpb/ewTkcuHXw8Qw5BYAWcImSKNUwYhMvIf0FW+mFHAmR0WNqr3e
5s4tAmtOYlpQNAia0OuzSRILEUzlULCL2KMsxnoQrnKfnZQ0Uip7K17U7DQ5OVqcgR9M2V4dcvZy
ELcqHhKUbzrAmR2DcTPoSlGM9w2bVQNlVNInTTbMaw1iGunrfJsexoski/eDf3pp5ZrB8YR51ySZ
pm7qxm4xE290o3x4U9SyvAFSjPCrGlETTf+fxyqYrLhzMBHRXEHwSaqDzlqANQdjvNd/JIY7FQw6
CZtsJA4y1g4dTQQ2OuSleNzjFcWJNqlJDLVbBIPFd4+pf7T1Txpl6bv/GfSthTRQuiodXzlD6dvW
QHEic5XZXYXgNl7aHgcLrqo1NgMao2dICOrPxyzQMp8041/1TGHuEDAdxnMVnYtaT+0CSQ7zNcfG
JQcnc+NeONVIVheR9hOdEQfWGl6oYE7KXp7W3pcUM5Gjp4qav0pwABzT1iknbpDdjJo1B2fe2dTm
/P1+fhgOBwq7qbTxMM0P0az5Bhs2jj/hpo6OnbNVVX5Utq68Oc5I2t5m/Jh/ilVUHJIeh4RJL68a
/EuxIrl02Svovz/FT1j/E/M7+0otD6mF5OM0Ib39jQ8TdkXqh0h4EWiKta5y0BjQ6cbVzH7z5qtn
NapYrr0/OC9RyexhOHnLJPmSknuifJcwoiN2OLt6tVgH2hTl9I+4rLNlIjJAe1504ND6T9cce6pv
DSJIhmCsgf1DtEwhOr0EDgubY2/DjFMBFVS8/GR4YrQOYDNeRII6e3sGtwPaOQmDRLPp9xBC04fR
YZqQshxNVe4AEpRaCAQFTYlQbbWED9favAs+Mzlk7gIsqUpHs2EnYLglKRhYNFs5fg40FuRDJQB0
laROFg7ASJt/G1gT5NJPJ0Fc7W7Uqxo2v+FJaq8hRluxKkEOY+OgI5F9jGcZlCPEk0waDPjdBsl0
CsJRIE5zl5E1Ln/LGF35AWpMnkuKNqr5ajGhPxsSfpBqsQQ9C+SXnvyiBnXwYW1s5jgazmLMIGNk
QHbxU+m/+CHCA8QbJNoMGPl16C0QcNdPRwYR8vEhAqAOV0FEesrbmHbIyqwBljm2dBkglUo9TXil
NjbQryWERnRbBda886WD8AGjIiSjGJYHPAvLmcdASInuJFvBONIccZTNZStDCQVB1pi/zf2nO/vS
r5bN499O33aSfncI4/QcCa/DiYnJU1ncxaV2AnAVw+K8RK7LNBr7Uqv7iUONV4xGj+l7ABHWZh97
d+coQS4A67tGPUbvSsQSjvEWrM8edE1kQ65kPl902PCRrIXQCW1XiubNPxXQ6cxt0syV6GgGrHOO
/Dx6VeIIiu8S2DJTwFSFFkUxpvn51Crsf1oJEAE/qcESVh0gbWM52AXOwetF+F89ttNu9imkpYmS
XiWvtIe9qKHkF1xHxYYplGBWGuKcj7A+ow7NWn1VBxbX+04K6Yn81hGhj+AEVIa8YLHeTANyZLTo
PvDCyTEGw2Lfx6M7wPqqT24tmFxYWUhdyM5xLDBN7hTzXHVLUsrciCsaqpMA0nVLAeHJ68a7deW3
Zu0bNE98ynjvnOKu1RsDIX3M4jHwy/5k6aI1zGVZM/WLoOwzkFF4dmry7eTCJW3RlSeppLB+7wxs
bpsPrAdQ6vqdTGMKJuftAACaYzMjIr2mHrIuBflGjAAKDybguxvljGmKGV3Le1jq/nfXrDX5O8TO
R4Oci/Mz9VEpcmpMpmDVh20gwV3v9UkWHywvQEVozz1EtRKuB4hrtJcfv1J9mfqHmodfsz3XCmAK
gIpHeab6HZHiTIqUb4Nyt03BHKiZ8vBpsqZUqvEY8qh9S2JuFwMOv5HjW+rv38ydOreuKtS+jLjY
hwvpyzFfFVNPObx80Jdr6kL74Ed8Ici35Bm3SMFyh1JBe2QQO4PsoAXrglkitYah0oO1N3xRo9DN
P0h/3axaNvCpMaJMPivQMvptrDN7Sftqq4o065PZHuxGX1qGqNDD4ey/74N5d8x7Jj8zDmV9G6gE
3Msz8qmwG1NQK4l0ytCRFiTZ6W/zrDc8dMZ/Ip8qwHioafLHR0PoH++x+y/YACMVlE11Q5mtmYcZ
DsuMYucdzuMW6/sdQQB+dTffO+yLCE+zoObq26bZSeYmqpamAgQ9sf2FNod1qoU7XWyYWLNI6XUw
oDuvoM45wy0eavwfyPauFrrs9rkQzPWkq9MaJJ8LFflAFWKDTunVF3FbmvZIPmvbpJW09LmR0uTI
xxhtWtXurWZfQgwQU8lgWWJIiU2nBfHgfXciYtIjktRnlOOpPG7zz9RP9qq/rIxdP4jfWfAn9kOA
vG02Qb2YmT4NJcLyhjy1QYDbIKSKdFBq+J1fdW6stR7z/zid6cF70SizT2+vJJMngzeKjHstYta5
RiWVnBAHt8a9C3BTCG+ePlGlbGbpoKiFsvFzZTpUi9CJcBFQdhkVeLJi+9F9FjfAWTZpUzdoljL1
Zc9u25W/dhhTVC1hDIZsH6uCmW+xrTg09GAj5xfMyHv2I7bKaIxNc/+WAOqQuqOs/sA7FOJW3DyH
TzhSCigEyY52HT560089hgDGtnfOXQdnq+MqnjIP8wN7UqXuIO91nYG1Q/tsIZFdCUltxM7ZS4Sm
aAtJRSe+rtl1M+aq0CHDs1aF27eN3g2vr886S84aYAQuuchTE/ligLB1lJ+gU2BQen8Lo2Uu47dm
LIJ2G6tX8lNZgpj6L1JCsmXhlt66iX1+p8fCPLyxReufEvhwgaLGqVbKMVAefQ+dJ8N5cj60rxSM
EJg+Lr/0/uyRO8Ht6YBlBu0raX+5y4mqVttzW57IK0vZsTQq8QC6tVC0cua/kZcKwRUaacmmqMuv
AJ34n8JM5z7QPt7ijTr6I3MNLAT6eCqEgK+gBP5uqAmW6xFEk3/CK6sj46f3xGyoKx9+wManAk8u
S14wqRhL1WZwFlG61pNtxZDOXDjJy1MxyoEzU0OQoFuxa2yWXMPaaky94YL5Flg2EIG1iNS5oeJG
vLLNdSuSXP2lc7SpI8vs+An3pYkLMx5ln6NGnCGPj4GLxclAu4aBcY9ELrtpzaMqn0HxE2Aigk1D
Wz47ZDlY6pcTfMQwd8emkFs5GI4V3mRUhhohj2c5OWbyrCoIejnH3XdUPxq31J/2G4NJ1JDNVc1v
JgO8alHBs8MFFtsOwzxb2aUmoFXQBUryQLdJeZLFPBmqR4rduUrwUDsnfohx69SeSFNpCsDo+lPS
pmaEF/69pVgum2PB5KcM+GNv8zou8F/CwqjHS0GbpCZdgAgF6b5SNBIKgpX+W0hWZkd7od+Mo7zX
tuZa2zTKKdWOIYRjKqdsawZb66u56T/mj4INFRxEGP8M5+BdCucXKNFCzfWh6EjZOAtE6ITXZfbt
Ez4rFv+bC99FNdw2cCraR6G199f+2uZN3ePGdSQEi2wtwc5WvgmfgsvdCcXaTrC7um15zGGDFGes
eC/QqXhreOsun0t1LvZ4fiCHgn7MbInhG1M//EBRBDHURA71N0CnPGGGHmGTwvYO/VwMVQRnBgCb
+QeirAqdFtqtJzmFf7B+Ho8Esor2F6VFtkwzzBPfB6GRs1DUpXcu+jK8owrxUAkiOwB0/Iurg8YO
/gJSA35EJ8DkB7CY5gS0g7MG0hWjhD/iMzMZWM+oBdl9mMLj7AHjBEIVXTudPNUKL372HNpTrVxS
45r4j8z694E2ZYF+tHzIQKQ2UwCsbIA3yEgwEkGPwscE4jOAvsBMkKqGwqWCk52zAlMjrI2YAQDf
gteC7DLgE1ChPWL88IFrD/CN36E0btopJtm41NUcvX/wKoNFjGKACIkhZdgGaEegFUA5jqxsqmYK
q5AAVBxshPkMEJKDlbuDSITrAmPx70eDoS1ccCdgVOaQIFnAzAB+aI6AQwdAUWeMFsnS17W/bUoQ
610CA1zZq+oS32jlzVhla3L8I0hvjkyMhuHExC62tlGxAN81ALmC+jsYEEd+Hi3dkAzTyUFlBHh6
zOI1I37FW5rhQopwoAsxZDGuQzXHogVVESoFph7AS8xJ2IINcqI4ffG1pN16RD/BD+WM82T5fl4a
+I7/8O711RCfcJ647yN65ctAYM0LgihGSWKdCIHrmxS5/PeM29zIJ9BVmeotYNl0IPQVW/7GxZmw
iWZ0c7lLgABSesUAV4QdDSolIAM2aybBPgRhEBdeQlbN3yCmpV//G9fgBIT1LANuJA6wSrG4Mj4u
WhSeMLFB7wdezxlBPCtmOfdhwsHAT2EtiLlQSG0ncDMHut7fiplWC3nqz8k8J4KEzQJaVTyF28UW
Q0DJLJ8FLvSBKcq9ifn3Vk4QRypjGzzFG/uYktL8c0NNImmcEKYkjWuJtUcJeyioDythDEsRjTsJ
t4HoIX9sHM3/E/sU55ybvEEEriH3rnYVQu308J/MO0egLR1dqsEiuJXDlSWZoEVTpzXHLrAsM19m
PsQnGCeBP8Mv/cUy9F/iQmlwqxNBcQdht1oIvLH4EVMqmlU8h/54VDYsIM5XpqB/TCDgvPQlmXPU
Oh19G+wxAtSAUCAET1X2V6GREnRToZFKXORwbvD3BtOVfdme4Pn091ZO8NgQpnpgrExExZyrnJ7P
5/82FlyQYDLkf6an9q0fUc2hlvfE5hp9dzf1nF85m4p672v4SFIXrivoXQFBK0n+LNnbS/qajJ46
MhuCWJBOl9QNOEE3gII+uy+6mk7i+ZniCJfrjW1vgoC+CcgbEJVSD6/OiaxPDKIQEZ0hNBe5ipud
u9ltOHKElFWIrVUxKeW0Z8DJ/o4/Kns9j9owNpqx6doNyzO5ZTfl3J+EwA0v1H8gM39RZfSRlNa8
C0m9esu++T7sFTk1LI5+mjbKfp7tP/FsrS8qwSfZ2WH2VWcXrAeG4fbhJ8/t+kyueW2KjHOSzqt8
ajO966fGmDE0b7ghTpQxfJsxfOJxzxtV0wg3kjHlzxjTMd4KbCP1Dr0DUE4NLbiecfJq7AMQp4YU
WMQGbA1XebYe9E0R7vD00Yib4N4uml85YtfFU8U45OCgBfqoYG+ouyTY6SfnLt3Vp/o0n8NLefk/
xiv+CW9tBto9S7JZ6M+UyvUTN0cukk5zfFmJDvggj5m32ULJcLBYtPqi7vhFfCScPBy/SJaqb/PW
/o+m81pSXMmi6BcpQgjZV7yV8KZeCCgKeeTt18/KvjExHT23u6kqkFKZ5+yzzbXmcBZSpSHHTYej
cIl+nqRDunxyqnH8YLwVb2UFk/mxXvNAcNTIdqHfVOIYtF2WbDKGU5YGp08aDfNk0RhkIFJolzhs
MMAa7IP42GOELYJXvpuoOILsF8GWuQRhF9bjzpRBS5ecD54Lo27wO2w/zFwewSVgCwJi8Kojq6x3
fzT9mVbXUD8lKDTLlkitB22/e+keN41Jpxn9GqLiH7wr5Ea9b1seEpilMVin/twFQnL3zMwGxbH4
89o/H1ksCoWwe8pduHCzP/b1sUWZYvk3U0LPbLiTvM43VtjO6ANCERP2E5YvfAgYoJXDvxzBRIZ4
IlCuRZkwuuD5hsVfgHanUDFyE7AbqzTOfoTCBvGmwQ8hySaCiCZ4TP3e4CQ3ZvTGUr4vtYUpsQYn
yY8f7WQDQbMKa3O4Hci22oJT0aKpJt5FwxUUoaZf+bVTlJdceyuM8lIemQHoeIKPngTy0Vo0q6z8
r8sDBbrRVG+ttU1gwRYQwzAwgMzXWX40LEosxUm7maa9S3BECiDv0xyaH8VbNpzWpoz/mvoplV1X
H/TyN9ROZFrzlv3i0ru7VJ+G2CpE6gvnh28DrxoyGBKeEgZ0y+7EHIAG3StPSmfgbXr94hMRwywd
3tAttdrbdffyYDmEQEPCxF+VbLqAQmQGE0Yib+Fs8sFzkMWs+xnq7KXh4YsqwX9giG/w+H2vdQh4
mH78lgGM8R5K9xwpCFx/d/VwZwiK02b+qDeNsa6NVwTh8uvhOc6suPIWBJBTUD5U21KWPh6X1kLr
FjXoQwOnkna8jIHKi+peqPiYBQbID/6U6dxo6dRAceYqgYxrppKAlTz0ZT3zkydYmspORbNzRwMo
yexgFWbzlKVBcIqsk8VyVoHpFQNhbX/Ja1IToC3BOQuF9KS2T8ngFvp/EfrbP0Xa63CbirXO+WVi
35yfg+igs3UNTcYCQotcaw7hDoSQ/AAO+soyJubb2+HPV/VTw+ULl6ccNRbtcnzqtQ18IxPq45Ic
NMwT+JZ0dxbZjxT6sJigpsySG6Ex8mDdpE8zY6gTn8hgaT6ldkDZ30k75LvQ3dxloqwhZWkvwgoD
eaO25ID9sIJTmIHtniDub/M2qc4T91fzrx5dz6NaZgalRYfN6SZ0l9rwzDivDGDHDm6F1EIqO7dc
pwGvVSlDgJJSE8gDxXFyaNwlNQlRgu2yaLaW9wJuUoK5Ki18MRJkbCIogPOo/Tz0aznY8R61ivAL
G7qEoq4we/VTEJAncRiWuZDllaGfe+/sk8cLraJN8SSg9f4iMPlGyLSL8mRgGVVj2tutLM2Wu43q
OyuQbundSSdZdbqhkxN3H9nmcNlK8y4nsJy5ZwMkCTFkGNoFuRqIvNDVa07Mfqofqpgmi+KJGii5
4zaaUOybsx4QIdpmDTTJ1dfi2AUwwyE0mJrIj4p6F8a3+GqWnyK5otKZfbFDaZwO6SIlpYTb40ei
9+1W+SrLp5I5bQWWu0mTe1qd9Ao5jvzxGEawttgATK5fjvXeMsVfx4Tq4PTVyrDOre5kWBl+5+3D
GRj0B8An04G6UbXT0Nh6EMgh7MVkR2ZgJ6fwe2TKoX93VrfDHiHkCZV4sKiDA5IwGVDHl6p4gqSo
6cVndGoBRaiK05oS3qTWqC7wnx/aX0jmvFM5gLJk3NXmOytMIsLlTYIrlQUNqydNA3sIripKK105
4XieyIuB+6r8vdzAwuDIweL+GDIWwwC5OQTsD4mHgykm4y6+q4PqCMwB4yGQdyVnWbjAjCDSnngi
dc0Yw6UvozGX26yR/2fqzDXBpb83kDTkesTHC6wO3pzCU1AMbegWvFTVdzmnJ8GcUeBgB5YEW6BE
2hQXelCBHfKsg4X2VR2p3A2sU+Uz8GtJscbCYZOYt7g18Fp++ubNbQ7f748GD6X/JNXGVW6QS9xp
rW9bilISJmrUV8DnyW+IQEuReGTJvg1Jqy02Rnt1E8qmDMYkFpjgX1qKKyLOWjVfEjLiMk3mpX2F
QQrzdelZDzaCuqrso2yr0NUp6g0epEosXoAhM27yUUb+N3781as0z5poIjk5xAGrIYAxi7cGGcZk
nmbcwvgFHAoQXNAkD9Kp7h11j9yLlc9RYfTwVFCr3RWwEJXDTXqcgnqHYVfW4SF2kTMcPh/ZRMsB
gStkkCBqCST2tsYhkSJ9OFF7kIRsgxS6LSCB0jRLyI/wSLZ4NGLwCp8PoWyiFPvj7Xdos9wf0dbt
pviPKBhKD9/0WQqTczdA4hAeE3zD42lpPA0EfG4RzWh1cuVols+gmIbJKgjW0XdTRStSwLw/BS1p
3XxCXlR3G5k/9f49kfiwQbubWWoJvq0tvo8WB9lmwpbowsaufrwMKi7uyNJGCyDm0F0buIQUNa6H
kL99OnaJiDrJR4aFTjEW9qT+b2lgmLKJ83n6l6hoUyXroOGjrX4RMGc+5JgfZtPcrEWWEdOrXF3v
Xkp/35qYkU3gP5ARXhqdwl57lcVgdEGEPWScPQBTdpelcgkMUg7AX77N0hWUKqsbGzj9ZDP8Tlx1
BSsyQswRKhphyhM3pWtvz0ZwDjssnDG2VxqwDGOtVLS5xT5i7o9hh3AzLWcNFrGwFlGqp7aOZ6X2
/sk81vhgRzuvXXlyXJfMR4KZx2XmeNqmzk0hqIoYRVIzRgFOylQgCkSFjJG2WHD+E7eTSKctAezx
3ds3YySGaBEPOQV+Uk9Zo0B8qhm3tagtZDqTxsOxwynSP5eeITzENAIaxjkJdpS7yuB+aBt4Us08
uOHp7XvvAWQQKu8KRER+xhUYMsBke+DAf3BKDUo7rpfh0O7QTUuUrBnZjPRpyjPub0psD3DD66HW
fyRQR+uxb8CVkeyE3jQzdwG9BkxLPZy3zV/TEPFJLShICXtzeH/E6riOfhJ3nykrrEXaiGu81Ypt
zPIXD/XMrFkTPZQgFR8P7nWT7BBgNtGxJOzOHd5VsjNpeIxlDiuJeZiW7x9zC4PcKNy0ww10kDjd
EY09qPBkxEh1TFBuPrBBYYJ+DQtPvQtoQlWBaxn9Nmx3/SaiTjUYpnXaHdFCE9sSQ1pP++gFhoIC
oGoeqGXTUdxtzTxhYK+NFUiaA+VQgpwhiodIg6Dd6o5J5TM7h8KZbXMZahFNFrVM4G1irCq/oF8B
7FDOAojv0G2Kp1X6q0f0q0IDSXXdCfN8mbi4gcsnUsVkE6ivuUQVKI5Hz4veobSgt4aMFHM2e5Zq
X35aJFES4U6xNfFkhCIQZb84/cBplqCV+P6CJS6lp+pAuSDjEhg3AIV44DbVVAHmx8ZfQZiq6v08
BajLMRIePY6PY/RUftXf6Ok9a+p5mKi/5kBkTho/vIznV/uRj9lNPZLUUN10EfLYgjPepB9tTyZA
8zskB1uf+FuGWGth7uEdzd1jp9/zl7qLNZI1mFJ/q3MUexfX0s5d/6TgroZ7WZ9VYiRjF4lToItS
501MiYp+KiHCG1t3X0xTTpodvZRdui7X+lLfxWd3JUx+RCKScKXLtiLajZ0OKCOeCjOy4QK+IkSW
fbNNnQwPndRJHSLPX/EKVMB4VeQmfGcho0iSHaKbjMInZhzMmAEV39BkFFuBRANzRe4lDc9qQ18X
3w3Hgr7kTspfqnBoS7Q7oI+MMyIMQUYpSRa3mMhFWEe2jtUU7Uc0JjaKKeKeP0BY4V8VebzHgpV7
RV8kZsrfkXsZOtJR/SQo58ID6IxQFnHVSdvCy4whZk4HP+G/+YWwCVIOKitAY1wDStxWYYDAsoLF
hNswlUj4GfJVGwRKNim2a+lF3EInmGkJYS3wTTaDE8xqjR218TSc6LD9a4xxCoKRh+7ElG6qfC+C
ZW39cDIb8iVsvBEee6uiM3CqftbpD0O4udHcXJ6NpBAW9gEKyGRlqsKRb6EjR2L86JQzea9sG2S1
hDlN1f13g5xlo+7Ns5DxR2TUqCA+yMgvZMIgVFQQGQ9nFTzy+gTZzLt/dyEC24Qwbus32IW25Mgd
Aj8ahMODr0RLTViskCq6i+LiH8pNcUnxnPN2GaJ/6ddcuQshsDPnyejLoTAS4uEC5We6rDe1SCom
jYZs4XRp/SLgm4lXoyG7ZfzQwgZSRvIMHyQ7tBsLDTPA96zZ6uNkRZ4kdoHKNCGGGOuQK3vRLJrE
82RLM4lpx5pqeBu9zJOA3LH9f3lXiM52c28PnSNxPUcRC2dvnDtnuJWP8tsl7x0P8RkeXDuSnS64
Zs6NXxGzzKzQRla9Vwj3CZY9lnmh/Zh7O3VVXYQXtQhf3rAqnX/ytPCCrpowuHn38e0AYzshi/4o
q/bWrPxPMq3vqq1gCMDyS9bDnbSBY3H/3vKbhiJMQc4p/+S81NuIv/FOXJJDtGs3Ao4Tbnz/d+Jp
psg8Zt4SEuQJNtQ/qwjTRmR45vd5fCW8xUabOFcw1MJbYqEfsIWAvgQzdl6tmM0CF6+ow+KnkFHa
KM1sfZ5cQtxbSCDcc9ri18JwEJJfgtaSmVnALRX68kRoOH0ilUBSi2d3idByytMQ20RjLbymxF2h
ZLCDnVD4PubRqcT2qt4xzgZAHK6bc4tgW5sVKFyhp6Or1QmcTrjE/gFG48m4IYb2bW+XsH6QfJif
/KRcMhv+T36SbhnuYeUJXxZGCcpH/VDd41P4Sd+CxHAC66ye+NpgNvfLnkWRx2cMTl8E1BVsdGFX
LqhsOPMwfLgoLOWcS6AzgDgFaFSVD1+k3SAD8fcUvYQmdB8Ac9cfBydu6LPF44Z5coIM3XvnG+22
JdyJ24Sk0mSBhM98g7SQ/zXTdBNf/CcP2N5/Jp/kw0gGbiKuCRyX6t468of8F47jRf2JP/KerWQt
VKPKj7LXt2xx4YWv6H/hQKKKZLsJiKWAOchOA2DwBKJrsXXTxgVKTKqWrXbMb+B79S9nKjboOPsz
UIGEmLAfRVNv849SaTgMWqANnHXErsYJ61dwGBJZMeyTR9bbPEhvGGghfN1/Thf6gX+03tmVF1Ar
+dcOrw/9LN4mfulO+zt04k/8UTFvSz78AJiYyFDDy3fz76r77BYxAn0RcWuuLOSW/dJYiJUgZgba
pj02BywPjx0mkfCUG3Ydf52+Czt6k0fP83F4rOJDxUbC5Kh59hshHR6cxBJrNwoPQ8gqiZbDGwvV
xIsAIyIYqVwEbjsiessa5YQKYH4MK3/C33G7BbesQ/Rt/MKVSS76vL0J6qrmNCvymNbiOakW3rlY
aLv4hZ5yTTosQr07THRbOmH48DhkV++cING1TsrBfQ1PPReeW8rDz5OEZx0nBqNjUj6wyyeNJLKE
xhYCZ8by4Yf6T3B38e7Q6+JBiNszulaMB9jk/kmxBzdzjyz7wl45vBGEwvvGiUE68nq+La5KLEz6
xCO/cRN3X+xwTriuQP0MB2MML6B+GidOOXi43R52Is0KQ9x/LgEM0VDOcy1VtLDFE3CRJa798n7c
p7rPb4/z98ZJmFOrYIINVLbDJQTDGm1inBgpG6cawvR9eC8ggTMmukpLCF7fVd6Oon14zOftvN+C
bGBqN6ov7aV8pgdamIm3NmcU/evw/lhrl/wn2svX5lUtgrN6GC5RQ29lu9n3aJ6HJ+3UByN+CesT
cibDaQVf/I+SEDcNjDMsaufBTGXszttgpca4BSFBI6Jb6JEFq5ddDuqmzBxToAAjDDYAVDDb4Gtw
5ihefAd4sNmrJjGKbyY+EGtdx7z3MdZ2gJTVi9YrOoMCNVfvj6+xdti8GBTTAOz36sUcom7G/I6z
B5ymmNEaxfsdryJBB6aOFg9LIyzAJ5b4MPxJOXARhywY+MPU7jxP3pav4MfauGwao+Qq/gNhOIz8
l3USh4K3xeVHepMSuoy2HcZG5uFxCLYPW1r6k2otLYNttTDtjBU72LW7dJJMZRtHo4006/nyDGOg
4TJ8actsoRyEOh3i8tLYkTY0j7bGUnoHW/2Au05uWGMfwZMU45VbhSSjrDBKLPMA8FYgHrIxY4ZF
2+TJu6bduoDKfY+MB0p/EOOf8vDn0G4wiIFWSCxbCTdQBheQJObdWrKvjXTeDBiRmU7R/jwY1viI
0+pSngUFUAyDGx0UQGFenD9gx7XP0tySScTmq9kSK7/jXsCI8FP2H6AVH4q2hPQ7etyt/k+mgDfD
naaRQRneLcR9HThQqkLt0N5QYrA5cawjtU2yCwcrj9oDs62SUKGvzUOkbrsVrp4DmqYVGwNRMT0e
Et2MOTkHG0ca7iX1uBbVDQ7ebDvpjCnni3n+b3ArAF6Hi/I4xMaKLpZfI83JCaWBo4plHpR9Jm/i
sORbMFL4chhIDoad1E5pPYIta6srolpMdF6T2PZSRzYmoW05qvDbPdHmtNW85EtI8WsmyoqRHQfi
iQoDqx2C7vkutH6/KhsgT/BjL4nDBM37r07UPGULHBP+3VFW/DDsePh4+YZBqWfNXRtdQYTRC4FR
aO7qHc18LebjCAoRF+YbfO8pb6xZ8ROuGHeb7SRo5pAI8Y/5wfl9YTDmBAGkjg33xbxeM5TnV/aD
GhhSFUq3lnHYvEIAuXDXfNOKigwtDuIrd0XapTDMyLYupl3gatvBYnDK36hTIID+ufDTFjTC1Q+c
YI2lSYXI5QltvZvyKctlhu8moqyY2kGVprxbUT+gBYIAlWGLQamQLvGiIaMZkoFNm8XTaX/fJkoo
wYHwbRNl1EJcEr6OZeceJMdADY4rhjZl6E7t0Bxgs4HRjYYOh66+VbfNCvcrCKF7cx+Km/ZUV+BR
1pFcww0v4RDkcIbHfQJz8xfMWdNiUgIgzS1qWagH/9UmGt483o4fUC7jhb8Q+Byr1EHfOPEcPxv5
IoCxQG47GzCXf8OVYPxOpCivfXzIgOn+emBtkdkWb9Gg/CcJYZ6trryTTB8tAme/S9YKzgZ2f0JN
ZMweK2YF0CGQJ/77uAopp8IRegM4JB4Gdep6M+KA8PCg+bWxcHJtHrlYOIywfjFm2lDjIo4knofz
FEB4F1PQshbFuiPWY2OuuC85T4i6UoXutMa/cYQXgElW5Mar5vT5MHOCDdEB2P5xiP26h2ZVrHDP
Ys9k5nGS1jqRUGtqFEYe8D85dKzNAO+LPJsMnN4JNvwl/0p55LCq9S3b2K5Zp1s8B8gpIRdj5zvs
7hlQH9uotlPsHhjxbpBIsn0cVJuXQLX/d3wI7IutEU+BdY16YJcDBKozacHYZzvYuY7vZGw21SRE
z+pY2vhhf5VZBnv50O/AEujGIZowUALdpLPj+JXW5tZHsXLkcNecf48iT+a/9hSOirLHKBDvzBn6
1anCsoFkKW4QTgRzqunHYJ6kqzFOBaSoEAE4xu+uW3tb18EtjPexUhaKj13wtAO5tk07wV0kb9iS
pthwAEZl6VQ6WXwa46TtoFqtpXUorhqOJLzaRa1GQWcgzuMS9aiT0OFoEP7n0A/5x8fBJEORKL+d
fuBI4sRZtxQ8vA0mZFQ5PXR0+2GMuLQDXsJhyTknmmTCXUi9F4+TCmZKv04xdUGwwy+8LsQdGvJg
KO20o+X0P/z190YRivEyzxJ4vYRhSu88zohkOK+9bbQNAFX41NwoGT3Yplhn4iDmOIXTmMx4ETd0
sAOqLIyZcuBI5d4BSqyxD+mZHdC392Jp8KtHsDf2NvzMjNbO2so+4euT/jgAysg5tEfiDLWCiXAa
HQfbBnsVbi+0Pt9JiBZA0cCHdh3xlibFCjFAu1NYcOLax1x9ym7TtnC9x+iFGMWtwLlbm1SYVbFE
wZE9JipFCKT9JUaFXLgcbzXyoXb8lX6IeFdd866tN1V+AftEzE6KZJqawmfAnIQFoadER4Ss48eg
mwg/3gi8+WssAZrlwT3ObFPdV5HdZec8XVjSaaA7VuCUOJSyNRJik66z6JpqhypHKaDJY4sheS6A
i+wC9VlokPsOs0joECaWB7GJhdUNguOIiQlAfkRR2FA5Y2BCjcoZQX/08fIJ7i2IERC18CgXvUiO
VqHJxMIkhOguhdOJrKZiCvbmR6uu3FjZlvx6Vknd21rDUlBIAIWj7S1CjcKygOgar/r1cIEnNI7/
GLQv9SdaPI6K+p3u4Pvk7+rAgBZxXnMAXt0bL20N4xKMdXht/jIxnQM7GqIbGTDMn+s5I3eXRsjF
wtCv4VGKQytrOUCk8SAB8okoUAsEHSpBp5Y/g7HG3JH9F24xUxfsflE0fh0YbXgvwAIu+0mIu2SD
E844YzuA1AKjB+V2Oxa+EBB8IHPBbX/71sSlp4NTjI6Yvho5O2Ml8j6RNrNzwMrgYAPMBF5CdbpF
kMA7wqmZzfnF3zd/Eg8+ocr6s9hzKqxxlZ7K22SPhLg4d3/deXAiwtghPdnpts0ctondHNjKZ+XG
AcuePXaSzcFh/0njw98hnvs/wzVPwYLQuCk2GKMTjcg4nDrRJNkvi5HDczGKF1t3sRW5xMJNmgP7
PlwQzbc4CWoldiYjGG7jlzWTbmgciTpGyDU9dXY/YWM+1hgpG6NbMb1tmU3ZzM5nPHYsqn+OYwqf
Rr9XVGxivlMQmOUW7ixWkaZD/TBz71Bkb+VBUC0u/qnEmOMUH4ITTaKoXqAhhRfRqYFp3irRLNP6
XmiD2XPpjZoPSSh4EIgE4/poreVzuKix0BhuzEt7xMBl5q8571k+/nq4wWV8n6ygVP4BTn7F+IuL
351NXGr/+Q+0b4VwVqyfQM0RnpLM+s8YgTSmBq7Piy8xYPfKkLbx7DgPJ6CXc+VvCPgEgudOWXCM
AepjY39ncj/KHX2cwpSg8jsNJtzDKbjECkSg/oVLwdRlQVE9e2yNY7AksgznRKJ5ItLISnyxtblH
lpOE5ReAkBZAqc+om0KYTlJbI3mJR1CWIQ0bOZZquKoAEkLdrjmOSg21dgag10VOF6RzF3+B1NoM
DUjhWvXTyPE87zWoRP4qNHnTQT71u3RbFM1CizjCk3bT6t49tnZx/FYCZL+au5YgH3lWNDUfyqcj
lYXzBqw0QBhljFxwbIQbw0kEPwTdlcQRLnZjOqpypB44xqRTyyvFLGOi3TnlOVronhlE0KU+ekSh
Df0VY2A4frwOZ0YA3ffwTR2P9omt3r9yxGlvIA06ufDK/3dQAnvxTVq0pLS0+jn/jXDX4ix6PHU8
ljwLWcDIvdKfyoiAQWTbatSlyDcNXLzCi+Hg3rQi6nqezaOj5yR/4NQOi36FGc8yxPz7izk9y2IW
rwYnQjOAKpUVVfkaym585TgMX62wnB3R8i3Y4XtojHf0QNXL+3vYxbW50jQabFZXYxc6ZAecy7O3
j86ILPHstFAm/DFVsvA7lN4cZegw9wlfarLDse7uDwitV74d/2S8xVVg5H8Hx6a+AKrBZiviHKKx
TKc0lDn+38E0xsgGSWQwDTkwq6mJ3z8RSbwtQmp4MY0ofVHOuGIcvuIrCo6ontIri1vDQ8dkVh67
lNn/7kN9rwdcOMgywpdx+GY2g4I0udI6Y2bMR+4b9rsJ7T6fBxWAi+9CBntk5Drke//xCbnHtLAe
I+tq6qZT7rTLGyV2ikhfbSzL0x7uRosn0tTM1m6+9rVVZczaZi6nc5lZCdBlNeX1gTHtMBvKJkqx
C2X4HboPGxfMGoVoUjcLVQfYlqPxA65x2+LzJDEdXbUt3FV9zkDQVW9h+dRkZEjZu20ZAoncK387
rFeS/s7UkyXysrnMjeWtJNw9oixZtMBpA26qleeOmswk1djEvrk3VHdaJheYeW78+nKrCIEyk1nZ
HUrfGQzPEpV166aYny2iY0MHyAE6D/JbD7UMjo8h4xddkiKQfHBd6vBx4zqp1TvKftqKRiSetoAt
ysliGlKefNTnuVtzToPwlCoo0kvBQCgxSbOHmaA1zMKsu4dlnQZmVkpML4IOpTOvLOi6s09o3bDj
6GDzdD0KDW/TcZc6uZkZUC6NfFX2kFZrIE/PXGo4OzRtMJfMcB71duTh1gW6Ug0Jt4Lm73fdLBVe
NIG00L8caIMUgUu27kpp1bDyNfWSnjju2P764mgV60691nAjm4vpLkJlDVuyzhF/MnXGCkGc4rjV
4CAASRwbJVJ08ZJg03247pSZ5/gh2vviGgboZEK2ixYf90ijqCRruVqbiI8bi0fD/bEQ+Vg/Rn/U
QDcTHhOLZauiaEK2O2K2WcrMt8h3F1YOyFq+IrxwHaCEIl2Z3PlT066adh9/WeRUCYNon4X2FzwG
P4L6T1NV7LCxq2urCVEvJTYDwwT3fywsBlcXOx899ddmix07FYMrAquhcNX6LIQo0IJ1WUTsZWb/
00r6H/r/VNOyWVH5y8KI3wNMc+XAf0lldK6Hg7nUMaiPwZe1b0/ubHEKEkQ9xiqVQ9I5pEWtIarm
tgaDeN0X9dR9YDFXlZs8qLaqL80qWWTP1rPSpQ8iJ7SNpw/4F3Dm06LCW0RfJR0Bj1xnF96zHKvk
zMPlNv8G0VMn6laKummK8PXBtDfLoOhnD5SJmEOkgbFD14oZ4I9FDmtgQUWymL7VAQUfU5rWOvua
NrXads7ZcHFLaZ4+8oVCmHZkx5JISa3I9mxmegKihBMjPEyTyFFDZsL36OzIJDe6xOLqiwQTj+qm
oOUfYPhct+o4sYgn1Rn7RTI0T39VtslW8eRp21vjNpsPofknCfPfwJ8XlPRdHtp+gHVBulYs457A
zCpjb+3q1sL1u3kjmUsYeosuop6AIYIonIiuGsOuPk2vJqJmDVc9CjNcVMAbIKUqTTweDB7TzKIF
7c6PhCQQBTMZSLZLjCEWaL7dEUmzE8whNvAIUB6A+HLCw+0k5AOz0TETa6ZeD+qnLzMzYyZf6iVo
ySsbp8d+XZyDyWPZXzWUKzBxaa0pw2m8N+2kh3rH/4ptQXgT/7JjXIYbvMBsUpweqBUcDs9tNcWU
18bv9wL0TY3GLXG8WXIWRSCqFMmGmQPyFNrazbdbrEY1cgq4kXRq+PJf3IP2S0pcPGXGWuMcWpKL
8cC1cZr+iy/Aa3cj8mAnPF7av1hqSi7mt954MGL2PobaIOrEao7eggJJvOEBdQ8Q0Yjs95H4kOGU
0csW9CfZd9v2iBsO4yEELboKLWwsnwf4x497angSJrCWX/srBpbXZEssw5834YF32BPu2RY1bb8G
6KCSXZMstkga9lge9qlKKdpuCq4wOIvguUMCn4Z//k8yJo1+oa1JSuBnek4woZhh4dtw98chw/D4
T7Lxl5oBtky8dAJTv10PqVJG7I9iio0vwh+z7GkwQfEw+e5aIsgw6ACM4ccyH/ZHGtccCI3rbhFc
lv1Vcw8wpcJBt3zMUU2IAaiYiY3CNe5kM2QoAIQMwphpkFgQzbRFNQc0ozxlKdHZ0S0fizkzrDFG
ghB/BP9iTBQEPOAzTFbgsDn2t8sMR2MMijYCRuIRmmAZG2IKxGmPEJHiPj3i4MUsJMM+tenx7LJm
OYgeSpjhjdhly2FuyHvG0w5E8KYtREOA8oUR+Epp+SkCaEP2mU5Al46PCxePweljIzjkyt06yCQA
XtnRxyjnx1hrLem5JukLl4Txd6EscaoZ4+w2NewHymmqJS53CXZQzwiZ87Bd55JjhMftcYq/ryMa
k2bL4D8bk3LZjL7X4SFdwyPg7hAyPZEJQRQ/IMA1AIc6rgxLQyQV4Qg2aY9U7LjUQYdaI8zmWiXb
RzPy/3hgMRBgZ0LbuGyhHTMNxDxsBX7FMI8+R0CaxcWgnxFijAlQJk2bWLxwTmkMsnN2Tsbh3kfU
PubWjiGsPLnmS6rbf78/VurTXXMJy3dnVwd1Chw6tmyaODL05Hv0IuicGQA9F63ZBvt7YLoVLdjK
nxbn5pxyCQBBjmJpogYgHA/tILfdSba0oMhFcOS4Ytk2r3cWP50pDleHY5RFPBle2zVPHrC0kFPx
jJAGQzE0Ls7CGGu46InSQz++QKeCnaJ4ZKw1de6ZB4/HCrm6WF38zHsyHiyqLZpp4ploEhvw3fbE
h2Tkz07CxyXB+mTNhguWGO91CF2fy1o6g9OQNcMSEd+A8RyLELchkD4shxyRRserxJ4AWL0jQGyX
7/IlshMnG7vsDHT1PTmEYquAZQsAwT8A+for8QncHzyS+QbhIj+1b0qDwBwtydOdcDuX/tafajeZ
APcPKPiv+hFIeD/7nuRxi1u1NcMQz0VXwWrnxiR7sbC0l9iPsr9wNbz+uwFIsuBgs/yNGWVTOWbG
NhNvmI1l5P8QSQcM8dgNBDOjOosHh6KOjptdRnwZEB0iPMFT8WigBU3BumFduIkmDINu3Zg4HbsQ
s08IuGP6Awe/HZstHZrAXozeDiAmb21HyTk1UXCzg9czjAsGjv/SbbyEVvjpb8mkp83eC6vvCaFM
3AZ30dCV8zEnrHmwb3P/2GJxPMVE3Ldrzh/DKSflDCedCY5jY7oUJ+HQZsppONVU7OwYIfPWeGws
hhujdsYcWMBy5haSNMeLMEGtpkxJWQ1kynGu8dmA0nlSCKRim0ueYECYECGQElwWPpjDecRbwC+Y
Vp+fk12wtB5rv2SHIzfMLsYsA5bIDs0cYxO6DShvJRQQSFfaJl49LmzX/EiYTxo/Rux8GUuxA875
tx/F/F5B9MDkWkKQxrLkKeZSdxcMszlTg517gEixk0bZSmxQqObFo7HgVu7/8Wl4Hve8T9KK2LOb
Kd7ndsMtzE9iaYk9nHNlwiHAjuHdhldu5tn4FUe5Ppc/NVdZXzVT5gCGo/yYY9xlxhqsCnPLTO1D
+4HFtvkTX4xjdNOn8g9Xm/sGs4aJ+xukEraRvo2bTSfuekPuwOwx5ruM9cNgR8gBHj5Ozs9SxwZP
N7ynQ0w6o3oBNWrmJI3yYOc7CuEPGD/gT84+oU6FoT1OdSfmDuKWQ5gxWW8mCRzid6HeXlHQAWCx
9g+NsDNmRNLOgE4oeOgs9uGzwBYHCuUPPkL5RGYfbcBwdGZ7LF5KCWdIcwyLKZtCisLqnOUCrs/F
gJjL88LOx2yU21eyILy3eOYezO/FOciFYxaz+e6KQ75sOJS9Xw4erA85+7iTwWz4So9i4yHWaUth
gsPLdbDIzoLJvDU3jAKpqSB8dDMqcL6B9ks6FnwaVlT2ySdDgeXyXF3EItbnrHdQJ5gFPelwOt7B
U8spPtyuW4X86yKxNMWKb2cF66sZi09m7ploi5GXuSemHutMIl1I0oXUPDNXMEuqKROPf6wX41fQ
dsRDDJF+Vk6qscIlZgjC+A2WBQTcu8azJm5f8oRCCRiW7/xFtDNuPY+LBD6pjLVNcSCTaWqylADG
+WtrBE8mmnXQA50CyhXCSUGmMYFKMbDheBLDE04jjiLqmQFF7wiquc+5BFqywQ1M8Br4dlwl81Nd
6MainXcSiQjfDXMFnSgW5g6EGOLWLlgPjHN8u+SUI9MIKg1oFpXbWrBtQCyLObOmwQYL5/ngZZFz
iFJsRfnBgG+ukRnKDgfgsEENJ8aW3Sg+DE544s4qtm3/B1MSNNccL8f4p79imscapvlBujUZrHGM
zdh5oUe/2ndNiRaulWdIrazC02ku+P/0EKdw8kcDxQqhwuNZRPKlvaozIfewKkaDdTCpmJQNsZDg
j5iaOKTbjtq12IMx/RXBakjJOBNe/CBRheIwfBbVVfPXbRnBCrxz/ZiI55ukwT0Q0xk3QIvvAUA6
0TjPIGY6QMdi06f2YfDKuaF8OO8QOVYwFpHxRxMqiZ6TgVwCCj7cgofUpXzOxw4p3zYcp2t/i3B0
z/VsX1BJ5y+k8BRUNY58FDUKk69l9/T42LCybQlgc8ApYYGsD06Pf2u2yTkY9H0zLTf4F4p+oZm2
HIm8HJhh49FjiMcLw17AXfHmUI2GbKnFiCaId4VlIE4V2F0JPgsP9P9IuqvltpItDMBPpCox3GqT
2LbMvlEZxcx6+vk6UzMnJ5PY8obu1Qt+sAwejkk+mpwyM+QldYRE5i+ahBsMBUZoZJU/D22CiaXU
KLAgdv0KuN1TwG62l/2lSfPSxBl8T/+uM7kruMkz2b7+Id80inUq2r2B5A/uuZN2tXRFL91Fqjst
VmKW/G6zW3enSRr+3F+efwut2V3jy5xcg/x3k97mgt4+WyaVrte+Iau7XWTn4XZ49S6kZw2Ks+vB
KlhOIMa0HN4fa9cVqqZ5pxb0QqT4dEOAuOXpTmmtO4e2L5QfzTvLfkkytDVSXvddvLlcRxI/Js0S
0VGm5REEe/pr0/BEUntfpWDQHc+Tk9/funUDrvalOyVK1pn3VYGY7YhYFa0u2fyrCvsS7ro2yA3K
WpLD2yjyXCgbbv2uWo+321RftrLP0c2/YsFWdxxedqVhjpTbuNitizK1fFpSjh8leBg5KP3X/v4j
qBJ90APX6BuyZ/6gCdNwM91KwDCNPljcbK8x+84wDSQEoz96iIjCjT9nKPWCVz2A2MYkM2UgzASP
Uf0a7FBXm7u6SW0xLpQiojpk2HeNJs7hSS03ia7qr01WWKVj40kxGjagQFQpqAwaWJ9F0sHpUaZj
PIHIPMMH+DfGP+7/MZeRxSYRINL0mpBoL5dTlLSd+rIQw0bnz7GPE2QL2xgOhD9PHaOtHGtG1yud
LQSVaoedwCFCY1xySoelu2EdZKuDNgD/BkvZt4JKxWwIrn6QpmeVKACOSpOq+KHnVANKfMk/aFVy
Xao1N/yQdOxWqUYxEjYthp8gvm9icLJJKqmJlTmgn+h6QOTgb8rXWJM636CckwUEiUHeR+EbjuRS
a3lauE656tdkkRp3mVrUlcVnN2P2GC90QugqCN1QdEQ+oJwA/3Zx/SGAC5fRMd+qHOElbOEAAbRF
OS5opRpAEndb8NHSzaIjouiWTW2ya7GNctWYDFgrqbarDJs8VaYu0oE6oc0YOI22wOIUgTfQTdDZ
+4QfJZOw4sajJFXMMVJgDO8Tvye90lOwY3CH2gTToBs4HiU8HK607gOwRd+9eRbfhTct+wKYzl3+
eF9lLxYa6swzywpyY4eVHfapJ6z77pM4K/nu4lUPM/Jh201UDw3EhAvbbZZcJT2r0EC+XmNObo7J
+olISLCT2EpIP0cP8Bjrwc5wBznTKwaJ2ae70Z1VxFGE/YP1bEn4WXBbNU5I5DE+qq/nx9HX7GNi
Xj6LdSSBeg6KqVnita3XsTlD/kNDHIW1NH22Tq6ARsSFwTkhjRDwZ0nhx4QWa3I7bVPVYtFmcKDz
DQF2KaTLUgumybrRISdIWV1h/QWjLXJV66/5FyD4efZgbbid6kUf6F425+Fpg1cqJi5hRu+WTRqA
Kg8QHw+y4womev79zeM6c9vim3WIf3TfferomB6VZ0AINFFL7fyyvV+2a9N4Ws74341q6WZ679JM
iA+yCgA7/n8IT0+TcwBBeOx2qaFXSFQQeE5cwGJoIctjuqcJRW43PEMIdz57tli96N6akFm1bTxS
n9TaK54ACzjl1ThYBthzwT9pl65vbStO+3k6SjRi/+BX8puId6fvKgso57A9rX3ABS8U5NSUhcLk
/hofzh2rJf+hqb0YJ7ltS+7IsmE8b7GGZRd3pPa+1u+OR9tuYes0TxUdYkalFMmHhLbTmz+AiP2k
uU2fgmKHnh57BMufQ57BsJkAw7JdtVW4BOcvPJHpQC40oxUjHTMUBJq9epmPMvWDvVAMORq8KVhk
6U2Ty8S5WEkXh8R+rGd+CjCmv9tJEghBwn2V7BzJsQxescDognnGrFX7JyFi7s23U7lZPvTmZpej
xqBUay3GGfhoiANUomrBYrlcjc+elOQHzqDe9reNWouVmcaCYsf4MT9OCYKQbQ9SFfXIpYrTQaf0
r3EKy9GOhAO4LSgeI0tHmm2lbUydbcM6dN+p1O/8Xphdj+7hQisehHksc+eV0jT2XfkOOJtq7xi5
AEBirDAWUQBeUJ2ELihNjdTiTCGHi3f9yM0TkQ9fYFaoDBSXPgqPtR8Bc5Ll0uLHi3dsyn9CJfxr
+BgX42mIYFcGGZFMk+Kom/Zz/bkvtBo1D+1iAd9VLD/l2A6RicKq6t2EXG1EVJ8MP3lbXwtmDXyk
WFsGJK4nbco7/buFad/mEAspAotQbKmvz8QsWvVdykx2W+2WxslFN2ec0KglV3Wc4FRpesMkx/sv
AzWekI6BGRNI1/tP3tYh4jTkBg7IbS00vsncuJbDfaXXADWQzj14O0oGzvX0Ypyl0wHk3z5gloF3
wKpdhbvMX33v5gmhNXieaYEqzN27RxkOIfMkUH/Aca3Vbzdv4mBVjcopjLd9IyM3+70aybm82D15
hDd5r3MJb6TEGCVST3vzjTsGJI0x5b54ecb7CKSS+sfqkNnU1sOoGmDDTg3BzYF9IcLUBPpTuin1
UL6gNSvo3NMkt0xRrXCO3K1X4KB0ma4EgHM+b/MnUeOrHOE17GnXw4rFT3Vuh8GYjjr5iElcVKpq
Se/ida27qyQblYjHZMVoDSNRtf3iIqHJbVPr3+I/acOW8JdCjQUeZn/78rBrFjH9M28xX4vt3MAa
ko8rZ4oZ/5DVVOsVX2D0cOxUnhh03td6m2AZZR1bGEDTrtAp6w1CXmq5wsBdmEaI4e+IwfRTZLUn
LTBGJVdlRAx6pt5f/BR1ZSDc8vKlqAARIAtGCfA15MLHxSzPMuXtWsAMGxDSIVq6OLQOy3TKF8Wv
t+T0LxURYCnKFFhMnDLO1IWKl5PVxlm5Hh6HtSXWQ187sq05rKJwtJzD2xldEqbqbl2U0aMRolAG
BGpPf5pj1B57jqtjJpUo7RMZAu7I0rGZAoP5e3Bwu+rDy/NeN6yzUYk76qUg7widQHZokRim0XuV
pG84sAght6CD828RKtotzRBQLF49zwVBWvIwsr+YMLKsxtqF3OXTNJklpR+ocE0GpzejAtYOa5TL
ZD1Jc6V4tGyV18kO72geDgQ5y/xlCYLO0te295OBLldokCkpU2xkcwkjS3rrFACIrRee9CHOn96U
V4JZYcnJVxySsGHgwEY8EhcJkQi0N/lsNNWui2OEICt+SbYKghwxQ1uCF6/K5Raw8CEt3GAFZivg
u2taUFAdsnUhE/9v9/t8/zzuS96KV0CrSPByOsoXPRhByKO00nY/TIsfgXCQ0nqHAKkN8xbINWHu
H0DAmOPGx6YU3QrB1cyBMtLAvg4uzhe9OdZVjI5BdEFvp4H/QduAemiVaJoFUSdD3tRMsI0CNFX4
dV6uMtjakQTur44ISwkms2EbgYZyeZv1Cu3KvVRn8TwNrfGADVjDesvdSv/cP9V4wOtaZsHdswhU
8m0RvXgM/JAbo477dfd2sKVWL6ferIdk0x16p3ZwtWh8lwR6Uy24EVHEpuVdAbK4jGXTnqptyayT
VHKDbwizgLQhAcX/x1q2st0ODW4P58l120Cm496znXVUpJYN1LmvkGGIAGknULaeNNJNgIk1jXgr
Ai5epvmXR/UpxXPuWwaeiNsf6YHZsWJxWCWmwgdVf1W9gqbjW2rfIpsFUJVzj9QNyayenfYd6edp
HrBFOC9m6WqOKl9TRGc5DBeqahAQg4DWfbS9AvT5W7pWf7YlJTUSBbS9htROpRIxWxyNEs9Ei2zj
FU7iszRCya/ZRVhFu66ULfEdJ+lBb1SKOIse5l9wF8tyetu2xW1pplzYSrZofWNj06+6pHzmbPQa
vCG/EbbtNNn5pBCLCquCUytUM+hGV3jYqx5soKFINM4vk/fqJ30RVbNrhqV4PhF6q0Jm1/teUvvc
lZxX7is/NqMdpKyxyamdSdC8qumn8zq8z2sU7xza3rW+SRBSaQpLyh1JK5l3p/FEYtcshp+smgr7
D+OI6Zkm9+S98Za7Y+b9sfsWyEBsKIkL7yKJg3/3fbnDxLjfv276uadgklx5CullyB+snr6jX/CS
3WjvgFxLN9QpYO4ql+2nXSHI2WMcYz2c8GQe1xgKaOy5933efZXer4DSX6tvg3vp28hDLDBVCkVp
zdF7663eT3dh3PjFTGAPpfVY+jo/17qrd+r5w2Jn/FJ/xjpyRPCJRSq349zpUJI4khnRF/87PbHc
ZudxMIodpblcNBXPrL13t67WDeeDMHoJEnC3elO7TCf18INN7O/3jgW6a1T6h8bn+O8PovH8Y/u7
e60/FX+KIp821D87A3KI3O71H5bwedPu5Sn/W3w2xDECpkIzj2bfYGL1oC6SLi8tWlg3mFxjNPC4
cmiDGZ+YepjaTEj9AhJQ9F/F3LRsmr6w4gHrGMqvbGRXLfJfP7TbIM/YGXB/2JKBiacPZL9edUfK
v5enks2pQJbnDMsGcz9nk0vUDX3yRrCid7gJkZ6xuPFW/bAahTaxMr9KMOc8oN2PQBlUCPvLZ7cF
fKG9TuQPzzutnEbt5fr1VJ6pP053s5lFLUiNbh8MOvZw08tK6amaLw02jYfleKrCrWelykelIIrQ
6ZyVOjeyd6WNxbx9zV2JZNSn2bb0uJXLVcd/tUq2yJ0oG9wQruPqtcYng2Hk+fSzPTo2d/BT9efz
sdItSmbqS1bgr8dqo507e5m1GTmvUhZmWgW9WKDAHgVLnpL5F797On4KadCt3CjfVqim5Q56n0cg
BVRdGPv/k0ITH3A0hQ3sNXk7lSdZjcejsf2s84pgsae9iIP6hk8gbX53KlY/V+/s0ej7rPPR/Iq7
7qHzk2CZ5d8l8kGrNAoOVF5MSR66wxFqOs21gKwA+EfDeGNhV/+w14hc3W0eeSTRpKp8kVu8EK4I
68U0GLA0WMr8ahTpZO4/0GpoY20OHHOQUSbf9d9Au1zdr+5FacsFXCME3xfH0upJkN08jbsB0yN5
2ofmMh7o3+bn9DRH1zTOO9znXwq6hKenoP330ZAszz9G5QBxBMo9Dh2mq/fAI5DTC/L1+DgkdPIN
bNP4MuIDaSj/AriSn6sLmkEwLT+LD+C3X41BjVzaPho/T58J09aWQQatQfzy1KLnOTi1/Mkyq99f
WtsMNyZZDoKncAlcYYv66bCZM4xdM0M9tUuhE31nXk809m4JLlvrVswWtw/F38PdrR2Gv9cXtGFM
JriH/Yso2fgOFcsbsfpWAx70AES7/wgkFrllC+p3/bwNzUPty+3vpeuj5wDd/dHPRMMurwyOcnkC
MOI35ldMiBSNf3WLT7DC9TDkJXZ5+HEC6t1rvc21BC9msG0GQYKhY89+8yf7YjY5tFeLHrHFxc+F
20hPA7XwBYJtaL76upZgQe1BNDtZiHn2+hgDJft3ooCuN0FSTfq3v+HO6U1RYzjGIxIEFNHL2tbS
kOi2CZKEU1h5qoRADrAPh9i/pRL3IbJKpIQiwq1skag4k1Krb4C0qRPESxOLepjYOcEp2Mz2QS0R
+cR/TYNVm2LS0rWaKIbuJQKAO+xjfYkRI0ZTW7w81YlQ0AuNJfkbCiqSAxMhv9Eul45jculKVhIK
tw5kxQKd0vkqEbRLb2pCGbDkSMqicTT/hG/5vLX3fbSYL61XoFhgy9fJHSjB+h94c5aWk8JTmC7M
h9vPehbyG/7F4+7hsfG6fDiXjRbNIF+LgNq76TW1aXK1+uQSLcgAnheFcpYrwyfMDps1el+1Oyo1
tvflQp1J/GL5uS/U2VDu0DVv+4L2m0+ZiQNt7b3WEgsnj39afLlSy3wJgBDry1RH+chc92yUsuyc
+wL+7g59qR08qWf3qD/+CQ7V8yHeDVAJRhCufCC/5+4Cupr58IBy5VPubtde4eKPB7Qetfn/8sG7
FkVt/jfroY3/g0eP+nKB6cv8pdhp3K1f5BKN7+2LHZNZ7OtP5Ju38POWflbg8Gza/E7RqmGs75H2
OyMj4PJD6a7RCooA187tLtfapctu/Zne/e5t1q48MuB5OKWmxPqYFQynHMmA6WsuzT1NsmMLasaY
7Bhtu9Vk/dr42bY0Ome9Q7x8aRjPjx5CgJybbn4dEN8Au/CDqh0Ymc6UMli74u+mZBfPQy0+/9xi
5K17HH9ezOvhlCRjIFXXOxvM1LPgHWjkxPL7lS6ZCHiYzd2ys7mDjOkffwskRm+vYwoqzXX/9Hp4
nX44syjpbh5B63vnfvn59mRvKvr3g9nP8SXYmxvA4HGxYZVPhTHf7a30XcJIWj0tST6QwBqqY5cD
LcvQdd2/VL6dkbLsQ1z9KPcXb5vv/Id+Kdxs6Wn0qTgvIf6eO56e/CtwY15v70jCcFQThCg9oy7A
+OPkUYAxTKGl8ni6q4GIU/WdNr04o1adIdpUjVBGyJhV+DIatcXyU+wL6wdf5i1ose4HoZ2TLh7X
H+tn8aDRRcd7gJhwSIMOAXj87kMgu24hP4zjni7tcLJ/aiJXXzwHh9afJpWqUePNT/eTGkxePyf3
dnf1JXczf3fkl4CC9stLkruJr5KM9W5QmYyjEtbhYrRLzjp7S84huaJ6NUf2mlgFU3AI+Muj6fZH
+bfSMsI2GQ6Msw1lhAkbdDcZTHpNVZzVbw4miaLfFv9cjcJXTqLM3z2N1MZS41KPzFz5pfwCRbgc
ujrB1CysIju0yFexvw26poWgniFr2lEz5/7oNimG+U+z4wc2V3TynbVyq907d0ANG2Xsj5pFkhWU
Wgh/BDP0zbus52YyBZf6OA4qHM3CPOLjpaitU2n/wltsfE2+T+GAYZkeBjXPRCqfyXhWf87vK7+d
/jriasNRu6Rqey/qKb+HMP4MDlUASGmgK+StPuHq2kTm/AvJw0/Qdy5/Xp48qOd8v/YV5F7HH6VX
h3G5Y0kOYDleRBiTAM0IGa2dtEwWRDvNyYzsqQvnjQfAiU46VlMDqvP6cyZyzSof5/rLOfe9vmS7
dSfX0JYIzM7xrL+tDY6XfmP0dICFrJSQW53rWwZyXjNlYowJpcgpmc66q0W/fOm4gcvudVHtr9fD
0/LheH3YALGdh+dpnwZTjgjvKWMhui1l9OAZoukIbI5JmQCnvvU0dtLxK/i/gcOikyBySF3mhI3S
+TE+5oZLCqvF2X1185y/zKJcdac9pcSYAsnN3m+3Xhk2NX9VHJ7uLziPe9a6P4f8z2nVn13/8rvP
5SFdVt6LEo/LuDs5UpiKy9sudk6u0l+f3me3a3ONDFSdhaRpMCWl7x3ges2vT+XN8FwZFDwDJgfF
8uC8eV5fOpNFn0hsbcIUuJvHAQ36tnKXKlAgVRXyrZwBuC2d0l25vRvFNPWXp/7p6IWkPJQLJMPJ
IxXe6/vOoUDsvDWtPZePyQp8juHBVgdZyjooHB6Lk3GzUuucqJJXevnpw0X9ta2+zlkW0YdcRyXU
sb1vIx230gifk5ceCxHrWSXJn0bRlqdJ9aNIq/Bc4ANXeQVfs4D3RS258c+ihsJUA5yfwQIefs+b
MvHCWXTBiaht5yqTt8lNpwHVIgd9VgyidbPnW14XVm+w0DkIwXPNDCI7l7vrscEwVSmH2YAZQS+r
XP26Eu08XwcVJ4fB/a1dNmNEgDo8N3a9heWWT2r0bZhDbpJDub9n+VaOJU4UoDncQu+R7D1bWSiM
o2iv4C4wtWxxXso15S22knpjU+sQ3w7GiFKU3410Eqmh7rVEo1OiIgxTSoWw/Upjn2ekMnGRMFzc
FrsnIIhFf1f+5zKRP/bz+e4UbvrQnwh6hVVrTWDrgnij0Du1RqtegYrMsU/ndrttF9GBl9l+1rsE
tLXoSVN/Tm/nnh2PYn/dv1zbpeCtescmYE1dKf9Mcz+3G5ZXd8dFenEqF7IbXjJlk3KymXdm+4js
2qWYQBI36PCBz57ba1rS8wQ8WzZn923K7dy+O8ZEB7VAP2SkN0pnIFbbVFNzu0jyz5L8yyFiMlI5
dGn1m2BjpxVzrTxEzeIWF8lkzjLp6RqOdDU88GnfXt7P8+5tftdoPCgzTqOn0ozrY3Y7dMfEVqD6
+wdAmnEvf3nwhaVlv1H5VKbmdvZyc1tKJcchTyKKPX9Yz+5PfNq4R1CZZjkIxk9ywOx4Fd/AUuW5
hpZnmWNrWyN5lksNpEfFjkRcd1Z4ruRiTq4K7d1mJaOGICo+z/aXbH5x2FxP3fNlQC14ScJnRX0h
9shX6/vL+ie3SwuUoVjhEczb9nOFp8qqu8vdly/d0/r3fE1ry+SkI7ZHakpzp9j5tFtmByziUtJQ
/oIbFdKJmdQpuVylp5TbHvbV1uEaLQu/4zLH0rR87lZ14fcYgdGZfR7M0t9GGF+lF+yZUnzOZSO6
TGXCGjzXuWjQkkajau5riUhRvd9tkiUFpGtcS3IvFUWX0+dtbzCrEa6Nv48ry1aRJUJzA3NmYsQZ
osRlO541BhOgLbNQXc3B+AMIlDnl+mI0HKS9L9sOR2eChUcAiGrg4dzPT31vmNaCSoQlAeSXCZ0K
9XtyDp+8MDZBvNaMsus/dtrjqH2mBEoaCDFBkJaFOsJ6dIWeOuXeZ1XI7hggmn49/UjlTWq2C0Yo
vIw7U23yqVlepCOtAUZniGnkBHG1uc4njUlm7MCB0KzgmEuuxWylo+XVhlg8D9hmS2xXDPbPimCN
e7J9DjO9+/E+NGBuxfjyxJ700QIOEdW+LjWr76AXl5Hk3Mw3mr0WUcIYKn7BkN3bReV359H2t0C8
24WXBD3Ijca42bYXAnb6d/x7ROd+FmthV0Yzo8hoXk/WdA2blNpnhVC6AYbsQXdRlhz0zuPGeMM8
rKqIOT5c6p9Hc5DF8dSsnhfD3GE1ZC11yRlc8547LFv7QqlXOebfD9VztzAddYu55WO1dBTuLp1C
5fp3ksCsqg3D0GIyO+sTIQgf6Nu3ytRwj+2G6em5x2BuHDCl/XE5yzPKuX3tt9nx8lGioGZEs/6p
OuZLv9M6jkiOgMEEOkxxNpk9FxuPk1JvORdtk+VKDySMNde31ozg4Mjve4V95zZO8rf2ot4+hZml
9uJw2RjMN/dGPA4PplymiGMS79X3xqF/GrWMXCvVZFt9CPKTSFcnEO5lG0sLJQSXbHsYbDcd9kfH
ca9EgP6SLBrdIlPcUlI5t2q13s26n2a5Y+uk4ln2i8ywb9lJIDZ43gzzuyxfya7khmdZFe37OJgr
Woe7S3a+tm87tWRyOHVnu9Zh87AsUVgMToeGttXLxwS65PQ6bwxOk+fa5X52MeB9RP/O5bleF1t7
wJTl8W++eCjnurnzw7mSVVTPg4NJ/UGbGNMNaO+8HtQ3L43N06L6jbxS04Gf9lbjoV8ry/dT7fnW
kIuufla7dr7wND6xpvucbJ/q+2Gu+Fdfs6v53J+ARc6P+9FrY/dGRWcuwlULTzMPdo5nk+RH9ybL
83XXwOfKkKDRJmtZWzxX6sPV4UHRf532dwBQk/aat+zkbzulrJAsViAqiYHVagfPOYfXgvIJVAEQ
RqUAkO0ZALgaQMCpuXAcILz7FoeVNJ+VcRNXvSIFL2r9yTWBz148asL+ndJar95f/hW+57L6UWdL
xkNrK4iYwXnHYl9yezuk69akPaXJdVOGHnqVAINN+cXGATq5ud9HW6K70GmdYggE179Z+5AS1EHx
Q2EstQvten+8jVbgqQC+EYQXsqTl096xHKWUlulCw80aBWZzPcdonIAGR/NnUqL9VTq7K7RKBNaK
IL3K6FtKtl0vWeO6Q8TZA3BewGCuW9ds2yUW4VKLWfAUvaSndBNTPvmttGGiop1HQuUirX8QSfPf
9efqh4/RR1hTkEMG7WCXU1nY0CAmw7Dv5NJtku/ks21r1q/Ek141mbhkrMO3SW+lVtXvhZbzUGtP
47jY/Kkmt+9q/3ZfzBq9c2v3XIu3rUWGmhQdor99a5WxkAUUNv6/m79wRIk2ka5vE5QlPnfK/QBe
XUFhQwk/njvzl+nAIIesy6xdfBg9e/UDRXZ2bj2OouuDQV08j3NtNYgn43/0p0bDyr2RcdwI7GGz
wqyanFvaneR7JpbBrPey7hLWjSft+vPPu9lVR3c/M/qOgFCiYytnMRBsTlzzsNJeZKzBUl//5m5o
8raMuy/3jbbBb3J0X6OEIlxSxnk1GfcJjIKTddePk/B1CfSw3ITQCMvQ0rgmt9gsInLK+fHK2giU
xP3/IQbDO0OqxVOfEDDQfFmaWmbZvltPMNRSCVsS1vYo+nvcNZULvjbnq0H5U6ilZomqxtb/G/DE
03T5OI9nnbn7+fGNNgB/6ZivZLxvjeOXXGpemXqX2SpSWLnAUUQKIpWBEhAZRa4+hkRPtJvuMKPD
9XAN5QuUge3EjTg8zllWuN+lu7TU1BbQEMlHdlvqkHfVXOTSYh/dLlpaqAcIYKgMMiseQEQzLKbC
B6yvxm8hrzXfzrZq1eZkFdd0ernJS5r3q8tsnaPrcAuLDVIBLb01ARZRo5K1PWnPentCfwGaDFH9
RBeEEuOoz/4FGNWslpgFwBDUqHEw3w0Ny0hPBNK7mHmHh29z1V3MDRaYB6spEmetyfpDeJHFbJsU
RMFqUuyb59ydUqElmqVfl3jVLmeHuK8HEX3lo3KmxeHJgql6tynUZ7JOAjshH4WW7NcKGFwv37YK
6Fi25r18B66pDS6dXDsTcogjsP+ajyjcmfUlgHvtU1xIt/+elW5RixWTGw5IenZd/l7NiRK/iWX/
AU3e81iyg/U5yyCme4e0nFXuAJMsNoQGD/AaFTuaMnTcLKNR9FD7WfvuveaVcebbBoLahDQIUfqC
Rq84rPysucKSPTMl8+wwGzR7ilmBFJYJeV/zytvYiBxGiu64DFhsxBl5xXpmwQ5GphDB53imJ9B5
02HNnIDah1ixGC4pW4xo4vPCLQjXTGQ2wslBPLtgnJi0+I5bb9yqZtKwiHCjAExervlVaJmi20D4
yvgg//9o2e0DDFrTS3/8F5lZrRhrtqb9STpNnpBeeoc36pmiCP72Pyx0IOnIW6Mvwp3+bwtsD8sq
0WcAso7ubn68jq8/BS9uyhLFPuwTmGODNhyYiZstd3hJ+V4T1vjUmqXTB4shkBsD36DqBYRFvh4G
X61GE5zKR3C7Rj1xOPxbmXrIFCQC8+/SwsboBsMc8u2ehljumRJ+TSd3gaGVIALZM8a1ulwOpeYk
nfdnd3NnwwZdqJ5VvuvYdFPA3tF9iRhafxZ/mZL+UKEiCer1NPEkOrlk7XsRZAY2hHVWT6QuQPR5
zj3UXFwKrE586N2gcYIs6ZzRJ2paQh68V4ummX+ixvM+lbOgg1j8nvglvlh9gTRg4pNrFdENyrxu
4Ny/Fo/h12mHk7pIt8RFQbvusGRJS4+lu/9XyqW97YRYGBhQk8dt9nUVO7YClV1g2UEvOl3DogCe
ctphqO0Dk80CH2Oo8Bv1MvLPpRYIMJbazhBj4WcvMyXvCXKdUa5n585a4duIs1pG1D4tuluKRpIw
R0oqAxgighOn2IQBPwE7UKfojElqnhMjciQobXyMltE3d54EKidQMCUc0vi3BTIDr79/HmpXiUig
WIU1C4knUkkvopO1vonL2XSARpgBS3E86OSwGrht2a/71iG9fNNPRLwL1AM3hdi0eVONBXR6lmsR
mO5svouD6mDi5LUJXtafecGFh+6wIcrn2vtucbDVUr3LZ8RKB7WeseIsWkXLmGhRS3ng6EftEJzO
iWGLFzChPGUTot7QyBe/DO89932LL7xo7lRoH7t0jYTCYsiWFCnJIV1E03jROfU32Uwa4Jh5Cd3v
Onm9XHs0cJanxHYtH6iIP1LojpItSqweOemfjQMj38q3Npk60TPRgc8WEB3e41D7mIBaczwUoUJb
93PVFjofgFKvmFtX9LVKWoq1GZvg4zdMmJWTpIiQiKzYvj2RZsnwgkOL29uCg8DCt96sQvFet0wm
BY0nJtUwNfZZYAcaxGWFjK69BV7SB7ZInBrjweUbXlBA3dhSK6F6hf63zC7d9oyICRsnmxIePpuH
uGJZG0r95L3648Pm3ioRAw4tYrntsMt0urLJk/TJEkXNsDMLrVtL/xGBwKBQO73lro0TB0EbGAHB
nnsrZzfKlUHzbuPHGZ2l1QdbGwYO2AAFW5d9Scn235KLpGk01KYvl2+9mHxn+yLxv71VMXYCOCjQ
gtKLi4CpIg8bYq4x7L9zMfhQ2XPJ2azg/LJqO1mP5iRgu6IyPWI9C8SiWmAL9U8Yz+OhXnfhzSuC
VsNmsj9KqHXoUZ38YNmdEJ/Qc4XpZmWmwxzSwJAlH/hGyTXn6S6TKPRLTSeuFJyJEYbG/sE89R/X
+28+xCOJeLVCgXxs//zv2ix8B32/HS03CbLHRcKBpHLIInZOLbnJ+6LfsO63Et29nevYjyc/JeSY
hc1vEpleWg0d5SltkhDT9smsd+ws/0g5oRyq5aDiBv+AeRefjUEZqJYiqyw/y/VKP9fMjnsw33A6
LN4DeR3xLAq63cQ3TEsgtFzR4udEnTp3Nx4eeiXHFsSQzKjUnvT/qWuenOlP89dar/RIzU10fAyF
h4omq/XWXckXHNFHOL+lNFFYNfoW6gbVwcVi2MXb7qzPYzbNt64tYz+v25L6mQ65C3RMPgpGtPT9
LJZCir9UN5fKU73VR00X96W3MDCgmfN2eivBhEErQOvMej63DUaEghuExRGynOKUi+2TwquFmp56
5c6ifXkLsXSNnVbPGv8Urr35DXw+ce/O4n47NOrkRUHMMSwEC/HFJAq7H/818KTMjqzO5SeATLKI
J94I+KRtGMSfxRPAoY88devc3S2Ivu48u38y2cSM2+esbNVbyQUCRuNByEvoHiFrAdbUHoPONhXI
RwqxKpXG3Sbo5nlt1w7cT4CXhi4/WhgYNHpGc/8Xgofl6xlTDxwsepNefsgx5m7zZkJXfaBLnTS6
1wH1fpp+hmzOKFyC+xuiCAltxEciADdESgVRc56N+4cwQL+DVHRmBilDK7OzUp8tsxqCjKLpdalJ
9FUhqz3H54TFAobAssHLeWDFlVXSJZ7DxUo2J2+xnIjL9/PnZR80OTbdXg7DhLTe2X5WvD8iYuer
LW3G2WJG118+bDN1r8cBZ1z73n/iSrXdZbT+CLGv4kQzah0uO9ts/ot89RBOMZXZ0JB36WrCiFVL
9XF8iTR49K5DiYewGu+RkHIDlri7VzIL0p5x99KrWRPTjs5uhwqluaJ5k3/zfyavT4jhlbfJD5XM
5sm97D9DjZx3SoMLeTI3jNwgiz7qL3oNiz6M4cS4bBR0haXKi144ONZdLeF+HlFvZUFunkK4FXri
wPRfSgouPsXXh6PKJkPTW7SrjuSp/MhKbqvoSPdOVOxi3z8U9u1b36JIM88scdK+dqzLz5BtiDrY
GHHDpisOrsPa0/KLpiyRv37pEYLKoHYhJoXDQ1GfnhFWG5LjWypOx8ZkTUdSf0sjYUHyyPBInTEf
BBXzkynThlQ1Ue9BkdLAgdhmJR13TbuT8PAR70W7sIhv8bhLqr097cLN2VHKB1PaovGmHqS5LNEK
4Ky58wmB5o4OhVOq4aqExGUQ0Hd/W6fd4enyhNc6rP4dX8Buc9+lt4o9f82Kw+sD7NwubfSIFOkz
bL+23VA2Nx7fhBOI9yzXRdagTXg2RLw3aZ3+rd5GF3g089egq7zShpDABDCNg3L/MG9JyjHv5l0Y
NTNGWCpzz6liAyYDTmjyfbif/YA/bV+MXUmc33HG8dXFl9UPWfNhBYVWzwmO9EkR4aU37nJvy0F4
Wpd28Tn/m87UC4/X3/0zcMIYw/7HUI2X9o/GHejC/Hn3tSlgODSZ2Rlsb370YfNkpzTWXWN6/Wy8
Vf8CRqIr3v3gC6yeGsFa0zB0AYVVEMCwfoQJYPZ/sqG5t2m30d08FqGzxs/5mQFASChyMiUKOmnp
S8v1+EAr+wXIQic3p3AdGoR/GCnmXk/tyh2W+p6I+oUg5bRT+AJAM5Az5dQOxUaWwO7bQNWVN5sl
Lv/a/KA/fe1SDp0mF6OXCcTmPp1u7iskXG+tgD44NJG4R9N+Yd8vMIOqx4ChPiM3SkfX1nKfHqv8
alr5CZvorHjsV9Ydhu6nalJfZdRnFZOo7sU0r2g5xv7yVkJXe82t2nn4jUV7TcbmEtd27bkwqtoj
0VqJga0CMFWX/8KQOShh5fYxfgpXKdDFycHQCdaNkm08kRetuEGolFdknh+PhYdzvm8yUdz3Joes
yJW9fofP1Vjd0Taa6HYXszoiGP7cJDHTNyJbadKo6acZ+Z+ZTqz6b4EDAwlaHhLa5sTF7mgzPFWb
tQDIS6bMbWZ3pTlhzybxpmu5tb2llXGar7dOBkdS70u0LZk7BUnq2QwJpgVkWjt3d+Ns02gTZ5nu
e/n6wK8XlLD1YFPntEOcVus73wc3gX01C0cxqJbT3a4FvgzEvB0lgYE0a4/Q8Y/EJLB8NbQm43j1
Y+3rhWoqw/ob2u8hv24RmPo556DwtAB3QM44qN+KVIGaTIUDT5RnzRx6Lyvk4tMpQjeY5GISiZBo
HlMJSqgeL5U3Y3au0Uz3BnToFIYB1ZeyN4QyJH0FWajqWygDCVKAwgFTwv8BaW6iWTCGC0vHyNjH
1qug6mFCb9C1/C3fN3zcJt4BN14YvlCMikYQZiSeX43drZfrPK5tk80jpMY3+si5GouDSB034gHT
xOh++3mYBgnemtLxAZJ0PY8B0gxwboN5g1tXUBuwNXkZATohdIEh8Gl6gOqqvPIyGJS6pwBlA7Xc
fZlBEGECM1m2zliPxOvlSXqX0N1fly9CMliTk7flOQE+QqQu0h8zP2i60v07WZT7GxjQwkkHOA/a
ARBI2OPxONx/Ah8C01a+Fz9L5Pjlb23wH0tn1qSqEgThX2SECrK8sgi44b69GOIoIC6oKOCvv195
bsxZHUel6a6uzsrMqjdUQih/7mI4y7TptAgtzT1nZqRJ4qIVcYK+G6JSKjrIHK3mUYhkvB1Oo6hW
hcXlFKcWspHVbowU1sfiHlXeEibh1a9pi0vY3r5PEgAonFDGqiZ4fS0fDvjshEXQp9HdBdLyJsV5
shxSi30Q07Bj2zAYCIMpuGBfsIdpL6EplI24dCkvSjvpNXapR7RyMOu/b8wMhO/SQjBp4bDEWKQD
pVeO+ZTU/eDctfeUgKSkXTqkkdDsYWjecN5KKNVvrqWdRNr4DovKnL42b0SavO6oDUAJtRxmMfwo
BQXKT+GKlMiAG0QD7vVl3jhwQ5GKvKd5oGMDQPs46xPxok+doib1R5v6YvtwP7xKOrc7xh9SFlAM
9DXQlBCeBiTCAzaPrQ6vJnURE7TBujdK1Ir40Nq4BMPDOJVj3FSpkX84DzQFVJKRCTmqcz8Ws3Nk
Yq33EMfPl10u5VjVGdF3jU6O63vY9LWu3isHHQ8RHT1tkq4JtA6KuLjSdBi87Go9nDQou++g3a1s
fUrggkaJUREdlYctQSbnGK5Nye2nyZjEGKAd0ueMFtAhbiYkA0fGeufrk89SPVT2uOjDfaayBfu0
HJ03Zt/YPCOKbk/XHKrh0225n0V+/A5pJNX79NQ5jj7uM2SDRDIFnNQZtYOf8IZz0Zls4g/CjsrR
5utyqMMOGgot8UXvczqkPybJ3ulZ2+eTuq7X3xFFvM6OVghuuoAz46eLXXDGRBO6LCYZ7WELkJWq
ICYTY2hnNKRrOWitIMBNOSaMW5QDsl5jdOs3lkW/w86XhNpYmd4PBjx7h25MAwPFfwJeQuFyN2Cx
iKi9WuWrxoKemnAEtsRTQDylpNGx/ezVgWHFQXOjTCsKY1OMthc0fR/dhxcx7hHgk9bYQbzdbajJ
eO89lBUigniVfFcvTJnIWU+PwWOeoyxCCnXC3hps5YFrFAajs/hI1dVFQV4P394O06RPt/lGTCPt
wxuRBLvY1qPmJhmd6f4IoRpdT7eddd9V95a78CFycr/Z1Xv0qj84q4a3jn2ASBAtOb3BMyejZz1j
YUSKD5KKCtu7BOc53by62yihETVIkCvAALmHbYDoZUPTxYYNVyUE6pzQBDlL7B/0dwvWZFugSCXA
JKCngJPug++/SBbFnMhw8Db1qcthtnJ22CHELILt+gW0yBPQ2OCkcgVLJt+zo5cVzTMboq37cN7d
j80n8HZORhLYsoCXxZcEVTWQDgA9MA3wPsDwM8DAFh6+1eTYBp8dbx4BuEEscaEFiaQdDAAdqDd4
GBIq6wh3zS7cfWJROYAJax8OEIipLyHDAukTCKvN1cAm5sre9t+fADXUpUm+8Zzprg0AJR4720tq
FkvMSYFFtyncY0FOWSSYW+18rAA81THxvhLbC3EDg9bK55MeNhwuwUK4I5CCxB0LgoGV2sRORhs8
ZZj3TXfX1RxldI7UQONx3f70QBvltbknn54yVOEJ3Pwcfy2DqUclmL7iYCh85a5qrQpLWozLk027
416s1cc6ZnxALt3CbjMg+bLHOGzxkUF2JLOfi5NXtBVcEPAJXAkYESROo3YoEDFkMmAY+e6TL3Hu
JdhxXgcP4CaU9vJtrZfLyb+iEdp2ajmG/Rd3yWidRW2VQJmJB9AOmCmeOoLKiJmYHC1Jofm7xQDJ
wR+jK2Deb//O23KAI5YKlEGtGahVcwSXPuAnYc1TINyqbxBlGm4hgBKv8kNEATclEkPz4eQAjMGH
xliFBaYAS8mUACkdV0ApAlR8ec6yL+UiARDJfi1UePZEc/9O8OAoX3CXAZ0A02AcA3WIEQeGMaBM
1N+8NjAJGSavn9hhJIga7iJg1ylHYcUn0DHbMu8wFiSdue7Jp+RzA6AYTA2dm4WklqsljO5QpDQO
TQoBFNiTP9yvoFTA0cYDBbiJ82UXIDc56RNly+gMslcX9vMZQRAIL+w9fGnW8DVvd/+c92guDguv
egG30XiBJm0IviF1xb0G9aepeRM+A8daokaNRwWqGYf8if4NJC85a/lf95kR2+7j3u2YTquGre88
0HIawQOGTOyS83BSYJMgYbn8gXec2061RusQG0gBx4+biy9Jjr8I7pacSTgZR6ABZ1qnMNWvwY77
Tu0ufI9TTNQm6VE9kpxXbecnABBpJuxTumYsXhRrWYTIcyPpAYc1BdJHvKRQcVD5pdSD3XLmdrgd
EGroLT6Oj2SXFfk6bWipu2Gxk9v8OLsoCccdvv5tw35MCosS3EzhQ0qHF1JYRDswDX+inudGPUKV
h8n4OJZwPFSHPyHH0tYdnjxEsedfvezAWkI2T49SLuDhXh5ujY0ZgtenY4IioxLlxvIze51OSy1b
mMULXCigvpbcYpgykBMn9Ll9QmP0aZCEhqTRtuAyklBOY0gNZ3SX5Gx29vQrioQdyDZuO3bbZA20
8OVgB1ccnewfHn/Jibyqg14MPysKAnIY4+RXvD0MOR46ur0eMkP0m8BA0AqwtMEAR6agGuy6+iL3
b33afnLGbEGji4wgj9pj2qVQfAHjg5lI8VniF8qKQA1u/WbQWJhbY/bpXfqag5/NMCYxKUdpnzdt
oyorPFJRdK3sw3QA2lww/xMdHDLhrolDvelolOPoZUBxlVIAR4N6kJ1HjWxNC9pr6eO4qQBHKCEN
VxMlUOkIc2zCONqzlbVitOSWWqGyxieEjqJMkYJKGiQo+JmURwsPP1VUFqynxKlhbb9xt0JEVsLW
cb60nWBKQ0lFQ2Z0WSHtPQArZc8MQs/OR8OIiwCUWkRPnBneVS+v/YYyhApEmtbcPPtofUGHPv3r
b0+KPWNQjrVBZ/idtOkic1IZlOv6vtYG2iAnNBe+Pqr8Ka56PaX/gnbe8R8TBVzhiw0S5oZ+7sde
slKG8eA7ea/f62xgzLTQQFB60IfpoDVRHSyQfX1R01Xu09v5rUl+eq15PIyDx7oZim9ia9TccMem
6hha06bB22FEM3ksWiiBntIMC3EYPnnXSTbBzI5MKJ91ID7hqwPoKSWB8xj/0F8hHvweacSDGsIu
+HClcH+oeqUe1jrBzu8Md37V04cX9NVMgPdaDfUhRbBDe/YdVVP1j7x6Ew/TIUwbP1uY02xR+cns
PLsPsRbkkiX6Yd/jC7TFZkLNqgW2BicOajv8OO+NXU/aA7BmwKiX+fEknXz9ipIBsX9kjJ/9zCv6
6REHIUY2719WzU3ehxE6UkawEtkEM8+cfkhgjTEuPFgTsTfwc5gQRc/VlWJF1efCfLHquXrcRP6W
WI1ciKqjXPid2I1Hu41wxIYTRakMi8lJ3sVu0+ngVnTmaxfwev2Ga5AjPgHB+dM3HCMw3cyOScZb
HmykHnm387V17zrv9Nrd96B08n3FwE0uo/Zan9CVuqeFja0aauF5mQZpoIX6RNJ1ND28UCouUZ75
G3v2cI0stePCSXQ73nVQuKAUjjhoxtwaw3myC5Km4ZAm5p+PBVOtf+11yLvp505bHbwksY+8SGvM
Gf1yaKEjLlyyb4rTlWnHwxhAN2VS80hQ+ZBTGRegU0LujTvGuYJqY0ol+zKmQaKUD2VPpiBcWZJy
mK44eOKZHby7T/c6SEbfXhboXt29BvdgF+oeukWXs39XnbXDTy93m4Ey1AZNAlA84FjQz/3UK5hq
DTehXEEihhklxmI4MFK26DIzPMwY7BJvL6lQSZWUqjqVKlBr0GoBWCmL8mcOci1Io+zINB6YoyWw
JMFi4fIOOvkDnR+6u246gIbbM8LGUAs/p9vyAQQe3pZqaMyUScaKVmf3tb4gsg6+05qzQpPfnVG+
ukXqRp+mw2yhjQtOxsmMyblFNwGFUJqXEs6BA9j00bLgyRkjJMEydkQf8KHO6mhvVM5RCbMI516u
iHMq2Oh38IK29aFTZI7GhsZKv3wspnAvyaPpPn2V0LsjzZP1LkHnO6LH5IywM4uDmEmTBRnjfNs3
JtqhJBMm89gnI31yH3CkbAzNYcmNUR1CCa5V5IpeZ0pG7muBujFH2ljWOTahfThV6OFo90AWLSlZ
BYgrt741lyQNB2Lng+yo7UaZHChowpeDFsPcGd+ggYmskcZ92BbtG7PGTKPG0e6BEoClUgNhytzA
s5mKZMKy/ORmc2l9fYQxSj/nSxYSue8KG+aAvsXjetwOrutqqtCmtiD4dYb6EH2AZXI9ipcFMtHM
iRF+3MJlalmSH389vL+ddJAG3558saUEl/0ujMePwWX0CLLxI1C7JhMyCwpXH7YmHUIY3OVZOb75
Te560ft6zaBDTG7PmuHrkCzTwddjoAcFO17RK3oyeZCvdIG0elDIB+n8PNqFd5Zlh08nxVS8Kn4c
AdONhzqBucD07Ip3WAtTYU4ChEQW129JSlDEaI7p/qKVFcJNSg2gJuTeTRk1TlnQbOTY8gs9clgi
ySUJFVtLABr8BIUmdAZal0asCh2ORGdFzZGaOvbfQP6UsPgt/LQW/L+dB2jH3aBPAXeDL1h0KeE1
4R3weP3/t3A9OMdwPJB7JIFOHxU+Z0BXAo4sWG3AaLEnpINs0A7VsGKsswCCZrfZbTO+8vsyxfoo
aLlICZyLb3S1rtp9Ba9AUIt2t+GpXcWmnZ//5jF5fjo+j84juaf6hGY0w85EYaNTJo2FPpRNrx2e
T+1ZHca8t05kTJk3hZ95kOdlRyZwcWgYSkBnDrN1xJProogayEP1UTrUWEDt35yqw6IXB8ZMYm5j
eA2UntI7T5XTc/9Zxn/XeTloeE2n7dz5avsXt+2fe/kQ+4h+DEDooxGyZomLcYWFpNemie6As/wg
C8zh1zMXO//SvzNrtUE1abI5G6QCyhSrk/GHML0bf6IHmsRvxPKepNt0y5hjI4Aq/ErjYxSHtGa5
omujoD5+7197kqrXfov51QgTTw/005vCRR4+V1rQHst2q25iYhFzzOedyM6+k8fBAKY8MKH7yog+
tH/oI+LFZaX9sUlOSWXAdTAp5652RhqwmElg4qHbSsUhnCDTDNLBY61BvJ6pYdn99iSKvwavAbvY
4Lu8TRMIs/Nkms6NsLnWwitZi05ukPsYtTHOWsBJ1ONuUOe/4BuJISNxA+bs+DYXXO08ptQ+R1BI
0PiuU5qgmrPvWprgYvoPJeBKaBSGADyTIdjjwhzFizzazS8r9U+icXuuL5oz5gJpNB/y96vAQQhz
MEriWDwcmod8mYwak3sg3ZTqoBg9e1/6RVl18Gb5P4JHoB2SUXPdPLwht0H3g89YWzLNlOGFQVTn
rWm9AeCJrZyIL6kMcZ7NtdUnh+qXXgsUFpNaPIxRQI8QXgrlgCqlRthUbNgbuhRgcIY8AClxPnvv
jdOXdqP0quWnlT4UJ5KiZKZtjE2+6nDG6d+iSwR4U26SqLjSGcNKVuCXa42Tyb5xrLit9/WXJXEd
XAe6J8vs6yruo0v1oV/3G2NTvujObpVRvkho+HXr5b1zX9mf/ebgNtWxFAGj+Hup9vVPP92mDU/v
xePSkTscBx/CWtHTBhf24t2A3WZORkDwoiMQwseFsfmQwn1WHCA5cdwX92PMDoeZ9A0EmhyPvY6y
DWrKa49jGqSIrK+jc8UKaPAdPLBvyygmaScaUSMVQ7jMqfHMgbc1+MxfcC+u03JP0RdRYblvrF9o
OIUNxeswhX5ULqaUbBJy/GjOgJrDxqKx4KarYX0gH02WSCXWMm3r0Fw0lvX4y5Z9Wcl+eyZ3R/yF
0u9PG7c5MhwZ7pjSgOyDTWaTpmL9HPeflOro4LgGjYck31l9onuPTzfkNlO+/yDEBC0WnAck6iUI
s4ufICgLBxSgHOhubUh53y6wK0kRZ2XSNgFWQizwQRdySNH1jxIq7ON3D9qivcYPAPjF4CVIVP7g
Fr328ZLTIRBpG7sFLItoUuN0yLWY2FBB5hxODBXXOqud2DyJEw0VmCalGM5zk9vmiX/6T0YsaiwA
XhDwt0PFAehcOdt5xFxDWvn2foBK9z6cz1vWPGyBxPM38lLnNQSUi62p4RzvXk4ibHaHV2sJ2NWx
1qBCMF7oPkdqdZ7DU8V1EooWjwurFe4cTM4OeFkrmJw6wV/uLDHEs8Q6+AkRtO09XLAy7GPh/ClO
uH67y+VSuL14BgMLrTNradhLelanS11GTRiwTrGG3WVjnwLiM502bHojCQJDu29AKgqauJt2eGv5
CJklrGE6V9NijLfB8MKG7uzwKTnXwfkV8i1Agb0FuTw783kop+BjHnnTT5Q4U0mwQdZ8QElvjsuF
NRQUDK/qgzD6Gn1lziDAmFs3rK1wSa9W7a0LZ/tiBOd8MlLXH7wYW8fCv9qM7MvabmUE6t5as/nX
svb+ELrxcV7g1rSV5xm40gPyhnMy1Y8/lmRc5g5KluA1jC1vvBoMxsc5THp7Pp0zKFsOq1zasrT+
Joij7NJagh9Yb+uUOpOdu+y/IbktXy5o3Mu/WiEO6Hd7HkKlWvPTirPlXZeUWaGz8dfbhcTPJS15
vdPkzWjRCuV/4EwshWuOaJJpRNK2AQDxiOk82fSVrPQYW+PpfMvsqMDGYLLyjNSK4HQKKvu35MZb
kRBh4TNBSIyYrDDpxXueRrpw6MC0uSimHcUygLo1WD9gIypiEh+BXoX3LDRu+ThCNAU25u5J82B6
kSyBhX4wpOFFBtNEhcbemjUnrUCxqCDyFP4fAj/RE15oManPgQBOhvAoyWal0YMna/NlKSTbtb2l
c2aX0snv1FDbELQwIuNrBy/0H+/8ApMd4SOsK2kfEFXOw4pY5zJl3xAqcEWHiyGJFTMHGFWujMkl
eeATxiguyWCzYg3MoYnxlNeEWsGqQfIKexGPEKdED1Daa9jcjB+mQy7nLl4FSBZKKLMNahpzR1aC
CAQwsgRgRX/KIyjpGCTAG2alaYUy0g37KPmOYPYmNwulDPkcVz0UsBF0mxUlRCGGnIHMuWVCaCz7
abfkFXl7d4cttOpJjza8JHkHDDMkI4XjanI7gLrIKYWZLYRkwfLPXSMQnB+dBtEMgwXwxeb/F5C6
ISUULvrtm1DWzkgEztDrgWKEyk0RAlZ011wLhE+zvR8eLacjUl8mKORcmM4AqXIYAqYnZYVuu+Xe
MnHvfFvYnRMpQYjcoEFu1rQW7KJWCpEdr0/oK09YnBCBrai2mfN9XcBj4AU+dRSJTqZwaKYWiixA
JgA39t9cBiEGpcg5SxokJnLR9IgjLztTjMYAR13WR/gyz7m6p9bbMughhIcLR78vUszj5S32ZTfe
BQsybsixAIFnCe14mYQQxnsw+YS+zTcrayoThi4PVnTEQ4bKbtqnMzJXTR7OMfDC6yCF5rcgNlJl
+WfdDPMb4aVLHReiAgFVnqFbrH0clfjCEpW9p8mPCGGQFQMd8ReOhfseyHdkYL+8cIfJQ0e4cUOm
z1HKEfKFFaMtsYexg5uEOcOTd6adF7ONggsxXD4LdmRCqBxCtx2iHEV0IBx+amCEZjlDirQDq4jf
41JRgKNlRxxvOORo+F1jCkmE+hcTZEIpzAgpJAmPXsRL4qgvpGxkoJJV9OjhApMc5hGKIcElVIh0
ECZ78K2HtJ3xRZIk5OUdgLn8HJxoNiyhcssikQgDkYgrhgzpsLI0WqE0KA1RAAEMEdwF42FwTanD
CNjDfXG2wpyC5d9NyAHaE3oWsNYjvAUxAI9Sbg91XRaCzmjLbRF+r8zxl2+4CFaY9S9fAe2VYRLJ
ilSvNF4NvRJMeGgmwRsKs7ATLwMI3ug45JnNnib/WgvnUP7/cmlFJQa4yThDT9j7cL6qux09+Jb9
DpKC+/jCvg7dhBnCcqcLjTp6Nvq7++B59x/tbmy6V1wUzl294xuAh6AsD7iBzi4WYg0kjTMKD8CV
dvcR9+6IVNHGlXZ+d2rkqah4IPnRpHJ2y/0s45tB4+afVf/ZsgtuKI8kvkFTLABtwJ0cdSZ+Atiw
kXOlDwu5tsZrtcDLfU0RfNYgIXrZH+IGLgQkNBDeWvgkYKJEu5IEluSHLRTZJcuDkhVIWGEdYEBx
qP/0KN2Bt5nu4eEoQG0tT6Enz53e0ajjqDPmPoJuNniyVU6JEnkvAnbZz/6UrjGxO4W8Pp1SIRCm
ExkrKggcSlh8c/brNlsBy15W7XT+iVCE1ouXPZ+zSkDExF2+4wcxT6fHELPWgjePpj8Y84IBnXCt
+XxK3tebylPAIm3e9wgrm0VEJPfpY8JqT+w5DBb72ACAx4aP5hWyV0w5Xe/Z6o+U4Xgd6jM+KDQB
QhiXeNj7wdefxu78YU9D1p0COZPOmyGMRUk1OgOk20zIlzcn1ZDdqcl8JDf5cTUJNdAmf1oNklmi
OVxFfhdQo4WB3+xJlmIMkWN084BTFMFOSmlSqBLPc9mhKZ06c0oOLgxQ2ZKl9oftDNsUFElXdhXZ
3UTIFfeFBcpOx84K4Yp3kupyhRQA3gStJj4DyZKR3IFhSHds4TauafvIFiQRSXxcpB6Ia5LoPoi4
aDmJAbIGLsiESrYbijmMIpw5pBkQGVwpqAo9QzJL0cnhGchWCDOE4J5BXC7gSCIixRNHVFE1eKak
fkJcFm98ERB8+HhbTO6JTugMf7rCK2EDTSbxTsblNzEklWl6pJa8H4GNW3AJaJgZfA8wcd+UBUXM
JjPiDNpF8OEJRHHOBRKZEUnwWvhA8oGFjt7iY8mhgI2LkihEoJiaqJCsuWWuoLRotoSlAoAmfVPh
w0LgFliOG8iOCYnXimSFgNxQNpXNRADafwIh4ZxyDuAxrgcBhsqd4M7uTYRbomuqYABfIWNqaKjy
gVCWBUyF7guOJDmSBLQfKsTPC9gK0MomQogLZYbsPIFiBYoQKDx1ieZo46kkgwaDnz8gZzwWsGud
6yRHLJChuZaES5B94dq/aR3SoYfAlfOh2S1m2NCBUFOX7YlWhy2DeypCVXYH6r6c7ilKIGvqGQ5g
BUk6HLzfAmfv6r6GgGnAWHR+h/cUb5MQXH/4A4SGhqPAFRKeMrGAbp3kXrIGXrycnOFEXlQyyJKR
IWsnrQVRCXKg7BLmwYOMifoVGb0se9od/aIIO8RQ55QgDSjkFSg99n+lA6ardGaS9HgHX0JUGFLC
eJD1PRgpuWm04OHOa94VsU6H20zIw7ZJUDmZNRlrTaIdbTT6AtVL/NsFaJt47Oawy/CSXD/XNGWT
8hhNQEqcQyAKUEP2tDF/e09CnsFCvXvmSA1SCnaf/oWbKbWM1IW0T42iYqR+7GcgFj4wWL9UpQEA
HdwqQPxp2QCsEfebrCqyHsZY4pysNlQavPaV14aMQCwW5CC1ia95n4bFq2yRAN1L8YbPPmTEmTFw
8frCxyAycM0c+5hHElekHCFGWGA9TAKZWV8wTDJhQgDHhn8ChHhKRx1UAhIT2H1Ayb/A0dDGWQeX
kC4iVGIwK/7/ZrBN+ACV1ELihcBiomeppNgFgN3gvPjC8EiiNyZkPtUduPWwAMgOmHls9YD51JEk
eTVQ1+BLQD3j3b0OPj2DAsBXUKAMDOS5ekYU2sA/O6CKFaoqWR1GrwqupOsSqDiNSFcc4c4jlB4L
TkAeQ12GMioTkNTOKyKxmIKKhT3DOPPyqGDXomcZAIc+LfqmXfQzchWif5jMpBiCu0SPMwyxPOka
TsH70o8LggHmLih9Kuzn+P/xgQkgbWmlvqYMLhvqCj1cEKZAn4sEo6gH6/HT111zmvYQdaE/hNPY
6Qszij13gGU0ux4UM7CA3zphbjM48OJFGvE72BAwY1fUfXq/HN4cvLN+wDTN3mRdxywR6YzELgfF
nyeKSICdldQVHsQWSiOvIxQrYZGIHPDLSUySUkI9RSYhYkgxR0Q65OX/Zhz8aJ7OZsNbSkCVTUeO
X8RHPhK8BU9yOhE9CSwuL/El0S+R1gqEKJ/mQ6UQTIRoD60OdobswMIWkc/GzQP0/kI4kxWDRLJ3
m1GcQFhOQZvDgWR2u7G8itQz8Rbgw98ZS2MMVZrJhjkTerIVk27TGGHVpN7EVyIg4oCUUe508Cwh
nyyIBhT1GXdAW1mfUueSVQXsY7OoERYQWxImnpB1yCsA3En6pRIGNZrrkk2YQEsoEXhC2CVStyN3
gF6kEqaoEVE4yXllsqIRmBS1SanlkeKQoyQ8g2gxVFC7UfGh3+5KsGLe93hfvOBEeGcKPqxrbrtU
XwFeKUVQA/3VQqklQ7bTbraxqfwCSQQ9bvjE0G4Et4TrDdlstfuTNW/S/3kHNECamK9aIxikl9Vt
VeC1abr3M67zNtRulP+6ex+mb4fPo0+hOJD9maK3gIbescXIB0nP+A3nVVYdbEtICWJ+dXfE8QxV
GfWi1FOm6kYhDKl/MGrJKCFo4MbR5AT/cXFaMiEAYLWg0zhavNIAw27hRVxg+VdOiesN5HKjxMWp
YoR1QVCOCvptZ30ERP0nbgcpznJCknixaUjUgGhLPZWKKn8rFNKvPXz5cJDrrDorHc1M2/0ELwQn
9RYaTRF+ZpgGkqPgHILGdqH+S32/DhmvztXxiWlnDAp/tlXMXHAo+f2CIlk1/2fhY1FS/NJj/sG6
/hZWDp2YhujH6zbB2QDbVrKbxXMjzGzY4SecFjHHwkzxmzhvOggottJyCk7EhMW3gNJYg8OxxJdU
hLMX632CU4TJAa7byQFCjBg3YtZWWXzu5FBW1qX42bwA28X2J6y3bS5MXEjEBz9+ipEj76fg6A6S
i6hgzmuSwrTgRmHAwGlSkYYCbXh4ELFPzVp6NvC8y8/z+bFvYghIPMOpctlYY53SOOCIzVOw3oYD
+pwDwfIOUMxx+SNJI5X5NW3QIGv8IRUolzwBn96U9gSneAmBo4JbCQmEacDheLLb745vIL/Y+kD0
rpBUuQ0E/IrVgJiHGQmsoIdDK4AUswdYPm4yeMEReYp3vPBgYUD9xozraF+lrSlO4hCnUSiKNzCE
SzG0RBUBcxvjFIhYsKhqTB04qb+6jD4kn4KTsu68bt730sUq5EaD0LrLd0uKOCTcLQ8lQXb7ndd4
HVy1hcZp81MFgYARZOx+Q1RijYccFGsmMUhN1ppY71h0QsIBjV/CMHrZEMWasKkRDahCjNGxRoXC
jIklRKDP+EpyD0j3pwMsoK4jp8IdWFzwbFi4OCqxVexjnJOX9RbzOn7ktcXaqz4WzMGfbWi9KMKc
cUTSKJx01tPZwhVupIDRf+bJBhwazRo2n7sTVtCI2AjZUJnngvmjRUGQsigxNiBXhdunWuxt2ZEl
XUTahvmPmxeLG95SW3fPkLxpeAKkq8uvNqAPexySa9Cc3yERAfgVp0aWClY8i2/0r+5OL7GYQhor
Pd2y4l/YsD7+/xMXQp4MPZ/t9EPUbsqqZDlhcEgVDTsI2JKGLC5o0Sw07H1Ysiw66OgSO5gcqnVm
FKjv8xr0I9kkMzqQsgGkRzYAWO18Wq7CoDs5VClV/ts5083AUhB8UHgo5Vfc8C8PT0cB2eq/Wt03
qXbh8OCZB0HEOBnQsITe6LFVb9QNZ2MS13857E7Kc1OCbUAJZvyP1QKbxu+srlukbrDZ3tPmEv/g
v9sf7oYUVx57ClHFXfhhasdK4JQBDilcgRODWVE1MGXN0t5EzK2Z78x0eqXBsqcdY23RTYDnIO5B
N8yPIMrAUZ9/4//Dg8+fF3p5AoVgkpoHRHCAXOaBItcJAiLaOtZl42AeHvvLXDoZ3/f64bpXDt81
wYGfJiBgtf06NUgzWMaw5DkvQq/EGxmZ4vPn8Y8ulT7n9KggQCzVYT39Ml8ZH2o2REiI3iTff5D2
sui+o0uGPKrPeTxddThGQbd+9KTE0fFvGPt2ILzDaJBCFf7T4D7T+KhP2aypgyJBYWMhCKMb4UAO
cnZnU4xxQVwx+Zicm0+02zDlmBJMmS8uUa0VPViP6l16rG6hPpYL1h6bSgI6vTJXjeh8wCVSJajl
COHOY3NNEVCiH3oSE0cw6YXQelsmDIVaGjk9Dx0CF+ga5qy13CYNZA+C46k+NU/idvlevsR7uKzR
tL5PjyVCeFxR79O4jzX1GAMcWrBRH+tntCY3xpp8QekQPpDwn+6cubIe2X4f+RXtf5Er4uW4J4IS
yJDFYnLZdvgfN5PZQLdp4jP/QJOB7AuVG3OlpdiPq+whb9QVVFB0cZ8v6Gr3cmns0t65tAE4Y4cJ
jZjT+6kaYMIwQ515FAPkIyMuSwSHSEQXxI7ydw/IbGHNdCQNHwH74pTKJTKX8PMSd9Jq/h6V02eI
GOS1Fb6IvrrRe+EW4tN1lLUJDsXK4vyE9RY5V44DmfVgDUqhtD1vz9+bxv6L0RlzZU7liwxCbjEJ
gXS2ZnWCM/FwfIwXt4itGP8q6i2UB/mm2h5edjTWyDmEnyGsFmwnX9pV3Nv94sbW+FzFGBI+d+w1
8UYzlreaHDSp3PLZ8rKX4iYaeU6u5h4yKg3rvg+u10p9XeYdFqcyNPmk99bVq6/DpEPXBjyC7UZ+
cU12a+XymZgKvihNLDLYt66QP5/A81f2Jy31zp3ENqk/3AZp+9NrqxBhKOhmjD5ROu1EZ5Rg2PEY
CbyEquqlJiJpjTPq9dnTsS6/hk9amF0Q2TWz1eO9L8WrFO51S3GSFNPnevS4PO0GtWA4wDpS3fbl
ifgGbWzHK87o4kp2Z1wet5d27rZJiAH0Gp1pMyscLeX+0xwIq0166BWrZmcUV5v7SFf3Ce0dPuk6
bRxyE0tKp3wqPVXLguQDuFniL8Hn+dSmB7v4qdEkLb7QL2PYhrKBkv/MGOTA6Ag/WjCZkppTxbOh
s93hg0dQVhESVs8saGqVbb7IgvS791T+LkrhKobu5RqVDNq3vWZ3fXx+bMxvhUvkF2Hfp69mZFQk
pUXz69AUpK12iyoZ5CmmJJ9G9FLS8PrkwEaTcKUOz3o9vrV3s6e2LG5gH8y8hKL8kwYbX5R3X+Ln
7TwyNQTeSWuRKwU9qu80FAvMTuJ27vFfihPaEzO+GPqr3lreEqyF4C4USlSh7ruw/bWo2qug0/RH
NPLKztk5VKXpfHAAa9y7xm5Wvga1mrrYmF1e72FmJMPsGxbV6Iu12XVwNpetij68HyXQjFUdqxQw
aNnzrOOcWz7tPIzB2Yj7GW/xaIb3OxSlGmVYCV0DM8U2CNc9/CbTF4U6qkC1QyMxI8Z2Nncfb0YG
F66SCY8A7qJp/YwsS70f6PNCE6qzRgep3gXSVwWCkt+DgjlFt6wdcG7nlTjNGMcTLVKeuN3iSn3B
MKEoMPossQGFOfYK0w7tjSITM7HKb5Qgxivtg+aW4LHRMB/Spq8MQ6rW2mi5Lfo9YVR2mcVUINW7
oyWeoQ1f73FMB8EXIbj5+fLy6HK+l6mSg4DVxtK8PfvtWHNpbUaHtC/npSb0OHaF+8tPChrEGTQX
zeNuu3NFAEWJP0a0jDlMCy5jTsmDE4ueAoURJZGg6s/JtzQGbxxOL9i97RrrZlX65wzxwJP2M8Hl
IjcPzdhtFI9A5TP0lhU50DXOUXG6H6JwNfucB+3d4H4j5TMt7bnMso/TeNSjRicLaXB2v/e/3/NQ
V7V+Swdmb61UyEw1ixGGuM0/shMKRXXL9Oah5hYB8+1AzrtoTjozffY5VOtHbfGrM2MLLQ75uoUw
2tji8jr5HIo11XVqbyQKPOmUwsYg1w7xWwO3lp+5nlCO8zB/ipQtW5JIsHPzA+gjqVGd0iU7NHct
XT5Oj1PrwDeRZb9PnCZah7p3x7WCNyiE08N/zdkOm/BsqYRlz6T5R3uUri7r76y9fTGyEHImxqL/
7vHhcvt6OpNYbIt1sa4OUNnQrQu6ehuY4W6Cp8O6PAlhqPoZe4j/uDHc0cT2MlDFFIHG0gh0eKtO
uBuWPQXDcROPDSVUcO/4rON9vNdnbLTV4X7SZxnG58za1oEDirjI1KfXXj2RdNPwABdSmPOo/5BG
GKf3XozIlUGT7gDSWgGG5Ix8oloV0b+9jYyBHYUoxSlWDnRNS5JYEr/fDvUGBUM82rSfZxsxYk3Q
4EiMIeif8fclXmMejYzus5K29emC0yAnQymQsKsBW0XsnWS/pJfK3eFd2Kmk4WgC5QaMwaqi7Ii/
PQTpF8bmWGBGn5AeI/Qpq2jSEPfPm+ec+tbh+r9lwXm+JndDU5ntJc2jok5PS0XyOhJFg5bi3Ox0
3zq01t81xzEEBuUp5xYwZ6AiMpvWz0OBG0h7QgMYMrZ3Ig1ruGv8lwlE0F6KyICACJy9x3f+Z6On
sMfXS+JPn5PkAkLyUInAtgwZQwYullwZegp/MnBcJLs748Dj7NJcOYNAnZGejbr1Km2MfhnSioSt
AePfyjkm4KJIykxdnCrbb4Pn1EAE3cn4CjVb1vDouWogoAV4JB9S3ecYF4L5hcYekklhQ03GUW+1
PfvNRVK4SoACWJl4XABew4OX5BtNK4CjNoZKpG6E0EmpahZvLzNIlP3OKpvIq0PqArxF8LaCojdO
h6QeJD/PSJASSvYtW4NCwORA3/G7XmaPzBgEpdEPQMqj26ozvUTn1SXS5peIK9XmzR9vsTVCKjp8
ddn+w5S7Q7qM9houZ+3iBJvgSkBToa+PHvBGEzhUopig0RAOeR8dvHj+4bHWtxTLFgqE2jr8Qk1U
gzMc+gvv+FzxWbkqAXLjSbV6DNNthtACblQqnZ/BHDhhsuUqvxMWCTEEMKS87yO4Sn6T75DyVRGE
MC6MHI3bqZ7dt+ogWREdDVfH7TOpRsPFYARL+YULM5sSbT44mVWwjajgn20zdyk9xtgYQgFBWNy0
eOW0g62Kzb9J1EksAYyOuz903M8I6Q9lSPI69hyGkqlDDsZ04BzFEsTjmtnBn7s/Q4Q8LC9mFidN
Bp6VVa14bWAwrqA+mtF7Qk6HyTvZEW0ERg1MrX5R4TLHwH99xvRF3N8as3zwOKGXpW8ia6cT4ulw
GzDn02UNkHDiXwUBhzD4PXCS4QjFkiDN57k8RudaJYzBSyh4kQksr6f2hJ9g4dAFnkD9WUs7ohA/
Vg++qhACiRjkt0nU/LuXSIqQ1s4rWAl0MV7nnGm4LZv6r7Xl39UUtHoK720s6+GPeyDTt1p9IhlI
1NWsm8WHcJMdGXGWIElvteJO3sIb1FOx3ihHVxDwabK508rgte90z/+xdF5LympBFH4iqsjI7egY
xpzDDSUGBFFEkvD052v/U+PMGJGwd+/u1atX7/NBjJJ+sdBA4LOFyKy5O3ozIL+ULNJFvkLZbQQK
QN07t/oo/SI/A/t4272m2VpgeBRYCPxhwrvYuJBSIyTblsoiu1DfMTS21pCualvqVO5zY1uMgR+q
9WuaHO7zeMp7hF7PvhPfM7j4K7E//zSt3UgpNa8GDE74EUkHcAHwj2N9XPgETzdbuLXE9xIBPons
FDj8/Pjh5Q6HHyuKI/gN4e4H6QJBYBK0yUYTKNh7rAZDhWl4NhbmqppBDRX9kbZCs2b6L967PZWi
SJraIpkMfNa1YpqHtZPop3y3H8/2Z3EDB80dMf4zohQ0pGnP0ip+MVtP1EcAASm0Jx+MWQBJpQEB
wE0g1oKBzO3mddKohwHEOGAnH5yI57K4OL60ZfgQggIIMj0/bteCVYLSNnwEnPKoHepdQlnOg8Go
5+NEJGyZoUD7lmqQramxHoDYVBtAN0z8B5UZ8xfNjgAeIRV8NpBFB3eSG5AdeFasd0yccwJDilhu
HTrG0j8MoIwR+6YADjeNNmaMXmi0FMXTv4LCeoRUeT812GhtQsnhDtgBXAc6RTD847ZOTSVN5wop
GOQOEANvBrDg/VSPNaeYPiXN1BxbS3McIK5mLYONcNuhkoia4APibdgnkwgN995vbYrF44/G7Gss
ViMJaUY05yIFZAc7/54UzgshS/MVdAbmeQRf4AeKJhUb1Ij4+qVaZIvnjO53EziVGbEoqskY32Px
bnskrjnpc/qr3XZgpSbMFKwf2mo4gp0vFMB2pNO7j2FkKDKtFCJQREnMDvGnoAwWcAMV/x3IEEBF
XBSH+kSUPYH4Xx2toTl3m+px/jK0GdWMQC46I5nbbUn0+nUOmNVUa+y9WXr5bDUfZQAamVs+zQ8e
aPIwksM5T/D0d5yso10xTxdP4dtSbQ/QqgHa0tQJxh2dVnFLviCslI/qHcEZ2botdYhIaWikr2iw
Scuy4uD6EjdSXpnQLFLWRvNSHOCO0PUMfDHAQndbFxhQvP5BfB8tFdDpi46kzqd9d9q8gjKMDjjG
DXiFfkfLz/I9pcxOPRZHkODXiup//QqABINVh7kJ3kEZbq8cQX9H+N3dvUGOH22DupYzUjtXdZNL
i49q8jwzkl3h7HrQ8dnzUtwbYkmArcZoA+QCSD9H1lRUkCp+DAbVe1cgK2iP9Z7NAKOKdy5+phRR
iPqw/udM36P7UShwSMjtgsmTRxotbfQ/eV0j2x8PRARTfNBgUv9ZpMWFSmfPk80TjlVL5F/Ztrd+
I/yr9DNUDzvmuPgTqPmGDGCC2mQyTPlRusbAOqd9Y+Cs3FHoJ3TDcVYgiJO6p52NlYvmodu/jT7T
4Bq+f1SerjjhM2XYTJ8nc9xM4x0RgD6219Ucf7pZPk/GMt4hME298oE+hvqhmtcLkG9E7fQ5DXZE
3u8oBdjI2U1Alh4buEk7b+zSsMecW1Nzbs7VOe329DkuH4zoJbGAtcTXS2pcPB06Lg0Av84fdwgo
iMtQ3YNWRQcM1DRAC2lEI+2AmdjBsRHdkMcVb9HARsCSIFyU/2zMPrDutZBd+gY0CTogHFF54vFa
W/LwxUOaBEEuauuHZmqvEyyLHG5w5Z48VXA9VTkoKk5H712Lz9EgF/36V7t8UQL7g6J3H93IKd+J
jxpsvHWweZ+SX2X4mXpHYpBgS8H1pKHXwMgZhVvRxf6wyUo0F5Vh9lf8ITY+Rjj5fpXr0EzVSbPU
Bkk/GTpcFWX43MF5m+ljY2Ws6gXP93k0SRDOkivH9w/zvT5x+632ZyavfGZ1ryE0UYb14jPTuFbZ
XzVnb+WSIxM8SYYvQOSBKHRZK32C/7KA0zwssPZbZ/bseZNqWAzjMTHi3lu4vFShRCvPxGMYlgMP
NVlzgmyoNFbia8SQvnYmBD13pHTNibOyOjA+iz90x9AtlH3jbbwk+1EgOM1zDN1myT72QWP4eXe5
3wUE/BEatY2a8YORi/Yu8s82/FVE/BjRop9sdRT0sOVH6dKitKMN1IW8G52RCezcVcECt6IFFBts
zvVCnQRbOaEFX406pmhJ32mbhxLNkpOP2wNuuELd8yDhLfFp64DjxHgy5wRvRCiPowjxgcAQnzc0
eotW7lTbkRfSTsnGYFCI6BZlGcFRSkxeMqulbZO2U9HHZfwfHxsg18dGSlBkSTo9iAsBuzEaxC7l
rsUXv3bPXTW/Oz+l1XZWjBQmYPb4sc7mRFnpaN9s4zVK2iwNl9bEXjx859wQiSwy2K72JPUdIEhp
wXlb07Bl//Dplqus3FWzN2FADzldC2tv7VtsyPcWysDd18PX+L5U/WgezfVhPC/HoI+9Vy/nxxw+
pjU83aDjosTtdhgCk2LYmtwuxj4bZn17kvX5NgVpl8RPt+kWpMtGL1VZ3X1jn2xT1LNvDITPXunK
r75IeEaoigiio8BqzNjlYTa8jY29M5CtMS8gCszkTc6gNXFmRR9J8UkwjS9VH9Lywpt4RLQoZIse
dtClBGUSrwOcqnEwDabPccVhZX7WL7bunt9ZsY1wvYOf1iRaR5fbJR6Hy2p7m9f917oe1n3Vvx24
tw2X9TCYqpzdaqsM5FeZKWwhHveLYbbNtgmtHkAp4BmzHMNyAl6nZgGx2V/klUjppovX+Tm77dUj
+ajW9eubtq7olG4ylvr3rJ4ggzUsDtm8nkQ7IU0oO42tUecIjK2OyyltJaboG20R7dlG08caV3me
QNlDsIRqapIp1HM/l2i2TPOlMaQhIIkz8gh+sTb87GJt+d8X55ZVj55HkNmJUG4/xRpvmxr9lpRt
3A9kmVA7yC4FnySFUBwonSFWhuGBws2T4PJJn65iTM/SpY6KxMHwDWJNPD9La8sHTT773QDubor4
j2yVvFYqnb2KC19kgJ8nc8uXvSONy0dkX9Qx3ozV11bVoXUpZ+jxHV/ndELGUd9EktSDN7MzuvrV
2JHBCCeAVdauRiBw5ezIfLJQg5DcJwdr1wIL2PAeEszJMd3cJ49jtLofs6srQsjm3Jjac6h6HbwO
yq+VCRW0hOOtgUNGAAKeJPqI5pwFmMfbdxZk8uUdBMz2nnwGuS/YTRNwAXwm/CBcctJjEsCNg7Fk
/Ukl9p++uPVsRwPmJz0NdoCFMwUzeOLt66C/RF8d0Bd9xltaM1Ijfbp5boRgR8KM9LU3Zy0UbUXm
Pglzi+h6Qx7tsWG9/4ZuxZWHeLV4qaxdrGA5Di9Ew5qWzz+sR/frG0dW9Mp+RXwIV6WUPvbQmNB1
xb/BI6GxA0pdCF79S56TBhfdjjMKZ/Y1Ylw+6Z3JWHV0cdSic4zQhHvC8WZjRJAWKX1QXu7w3a4s
pwXfyjdgr17thBwuPilQ3RUs7YU4BQSZA2YSpAcziFETY8guwZWnRg4np9lxNLjsqPkRh+Lns9p/
l+gYWAHmNU1MeS/xzvPnfWLZhK/D8g1tBnAHuQWIO7C1OHrqRnZ8xHy1ww37xckBC0qu5PY4lewF
iUfGAf4Ann2+47vwBWrxLQAzNfJfJ3XuMh2MNm8hWOBafOkJ2ZUHxM5ihTOK8SlRYEzxHGE0AXe0
0nbkpTii4oo6F9kntKC+58Na8h0sEuGG72e9YIc4LfnOO+ChvEecT9obfi+lXHGu3caZ8nZ7zDU1
D631Z8oqFW61c5h0hpjycs+CXBO91Z0crgmVktIfOt97bvt5op8IpFQGJL7+W3ysAD8JN+XeDa40
NLRhgJ1YO4IrzoiV49JwugDMyAImaGWIe/bF1WhtTJhDBgsXfsPRZVeWI3acF2m2xRgThG2Ukirl
krjyRP2Sj3PJ8U2c9y8XwjwwBm5UpBKVci2+0C6ff0DU++J0ZHBRw/mjlozLwebl0K+cMjaDCKyB
vBaxYJvxxR0bOJZmSchhgl8cWp9fzo194A+P2SEuPhfv5XJcXEG+ikf2gUMzlmztveOetWR+lDu5
DsfwiN6JZDTDRQiqgIbAlU6Sk3JEtnoTLB4TSRWnm+qqSTPd90iZ8i/dFNfweD8ieYt/+q0sNyHf
A/LididXaZboHUBccMptSs8/O4YCyvmUZQr1lkwk8qDwdLvRjP6VKI0mG+zR9LERLx+y807vvYHG
a/yO1hoh3GW9qHvPU7NkNtNP4CRVI5+pfnjumuln6oy8SwaCrQK0UwKwM6acJ3zjqYs0HNaP6XRb
5VBpJWdr/6WTHC5RiST3o6+Oi3kzgDEEL+4xj0WBYR0vscvPZbYuWCWMoeWTqu7X49fUgD0NBwM5
yRvsvNe0nBWTZAEu7dCHlpiIHGk5cgBovTmT9zUyuAuY26uqjj0XHJf4iUkH2kfd/5L/TGqcG6Yo
T11J0zK7wiMDzJ5/ThGn0ltnf+HVVVFaJ0zZMV248TqfA90qd0TsJBV2zGiusrc2D1gDAe3pD3S2
YXfs9MO/YYuzz7RrHRAkZj+0E1cQW/qN/eXrqQe73jf4+4wp5jCb5ylzDm6AhZCkAV9b7jAfjF5t
ionRluzad/42NJwIr+E1EvMhyL644TE+GXkuZuHRWNFdDo+9PIVXkupcGMYprv4hu7L3/+qLtRPo
w2Mj+QKiuF64qCDeZhvRLwDN+hHpX7crKsXUmFB9XQ5Eo8SB0FlShy0jykU/KoSNLiU4wVDnvlRp
89xQOotmC/kbArlLx9Jm4CD18kGyuxxI22jhk6XkwRmWj0m8qn6NHbXPiFJjncUNJVGC8WZMM08/
J8B2sjCccDEM0psjb3PvfrUP9yszTpsGG/ugTSVVg3vKgu4y4SSyq/6cpQCI7hKIZM4mP90AdV7B
LEWIQUetodgIbhJCu/d6b5j1LIKoa4jrVMOUV6YhksxIwdEuFM1Db/xhnNtMFZVJkhEZyA8rnAQI
BZ1GJFzLydTIF95ptkz/zwl622zVQtc85EwEUVvKcAKeoKMGBX40w+MCSM8QmbUI1o2k6wfFML0X
8+zdlTY9ctCi9v+l1ncpmIFMK7ssDUSEsqfDTH1SJf4VF4ZWC0EPsRMhzAttUcRC5AdCI+xpuLFQ
/URERAqHhLEt9dvCm5UGsOncotuv0UfoGQ7mfc5chO9aodSDrjuffNDeWWbpfZ6tDajUL7aCh9mn
CRaCxVLPrl7jVbQKFug5b5hanDlJQTlLVh7vQK8e4uEpWDCvEPSSimKMkqAi17zDVstFdJb/hkJ4
xINSltI2odg4uxRlwKvHSjr7UD4tLW2bUcz9elOOlFO1wfHVr/yhF+UiXt0n1bW6KoQ47IN2wgIo
LLi0gP0uvlJMhONQo5z0ZrGDbEESCLYHbDubddyG9PUL4P2BCYnuwOzeV2iAeqRw+/+et8nC3Lxn
IcxZJi32KF1413QR456odDF/reB8KbRDR6EJuWNYCTEyJgbiaia5M/wbmACAiUxESm1orqrLfRrR
U+vNQ5h07qkS84Z7pMoRxSv+mFcQHc7suTomtPRNJyr7k9EbWcRS4n2Df16uSOJQeIyNzRatTY7Q
cTg0Ru8Z7ACphnC7FYY3Jd2TcJ0F4HtPGSVzGKx0pec6/6Xk8uhmML3Ptf7HT9cf/3EBQIbfBTAO
jEhaAlcaLK7x8a/vB8l8XMAUEfBcQwyakRSS3B2wLZitgxAmnGGgP/BfPzgQKPSydXrApYcrpK+r
A8mvSdWT6TaEK5EtoBPAdQFTH/CwWEjzdpQB+q9pdRG2S3KAaCqCs8JdpR315blEe5sfyc7AZiIL
OFUWdD5dP9awV8qtqBkJXxd67RzQG31M3kwzSUryRQpIXbtbMLdDfRF8nQIhUjmk4R4HqG9sroTg
jpDEWUQWqhmqpqcbY5c+BEtv6k3D1fP4AEFcxpto4/HlQE55O4B8HbXphv3sK5sbHgDUB9xmOCn4
G4DDINnk7CDIUfKm/jwh5sJFlNOp+eSSUMQlFgFWhGXCTUcETlJwDLJ6Qge9peIjylYAQOpr6cz+
RrVK2pNBLidpkNDjlvTNG10nZxGsvZV9ViilJIhGtQ8NP77RB3DPaF8Z/ZA1gYfMncdOX6Y7BTcZ
zwo3E14nun7gradetieV2Cyg4ZXOj4WclGya8OSr3jNrhsFckq5gs2jAyfCgoSXq8T/BgZALZB7M
F0oKTDGyDB8yuFDVOEpUgOBnqpfkoF6Qj37idlGSrv3kEHP4orM2YlalC1x+QNDs27uZRPQV5wvc
ZcIPCCnrxqIkrbmqyOhccDy/3id+Ynki075k9cTFykjEg1qGZF0BM7rGifnP4hIesQeEN8RuwPrM
MA+a/BKMFNqedSo72AFw4WJzxwWjexsmilQtfsYfjU372eSFwYkJSey0jeIwFwbhAYDx2z4lM0YZ
LALm1i49wh5E95zMwLfTwjGCA37E0rA5xHj5XpwA7/ELv5XdIkJCF5LhIYQG+cvOqFf2jz0DxiFM
Yp/0KxYB04SlUiAXQiKC9ktr9hfGB/HhCd2hMeLpOJ6ma2npzmnGXg+dbbVArYhSydtAWzZL8FI8
cG0ZXEvSupR87rJbu3VgZcXr4MRAy/qy8/6dI3GYpumGnWAPIMltIjiVLSitdBNn3aeLDa1waG+C
i6ZtE5aEEvEZdcZgY5yRpVU2xuSGPo0+rU7xJsd0t0hAiCrJG0IFlpMVAXefosUD/5keTBi1+EHc
L8R+rq2xKDqhO4JMLkIqs/f2xcIZ9mtUM8oRTGt2LFjEA3azNWe/ucFhgOoJcmXDjYhZij5iMyEt
PFcVHc/FTNsbY6SthOVuHwXkcIfl0u1KUqDiCLHIhKA1Lh8lhkRIDJ8F18sjDUOh/vcrnRP/uSoM
E+jaUHqpLeekHd/nYlKwLmij5yyn5jCmWIF8BflwJtcyXUvOHH6/kPwl5/cgmyymVtCJT9vYVheu
meGnoiLS+KSXMbdkZXgk7wMRAdJogV6QzzHE+ErXAV58rMmqiKXdogaDJPqMtGhBSEbujDSb+/9c
r2c3n7RbMKbUYV9hftAuQUeGpM+F2Yk9Z4PJGg1qRB15FJJ0ZPvkgH1zDzgAZkCWGisQQfrEhPkL
yhJAGbhBSCCZbO45LpgYsIAlOcO8BrX8SIqRrbFosI/0Ec2tXqlJLhEmP+xlMuKkqMEroDq3aCKM
EjjCknABgCTIjJf9KpI2sCwm5KrhRiXlb/3NHX05YdLimN3hqG4+UAb/7+i/fvcyBS4h0x0JcUQp
qAiWzLukl+hITlI96by2Bd2N3khxf0gQ17DS23AnYCLeKSOl5ifspMYP5b7cCmDwjXvITtpBFP00
6uspB3xTFlXPKjgWDazIDhaWXYGdwr6i3ImurdfhGLn6isMV4uRqPk3IYSfrl+h0Oyl+w6U8aCt3
mx4M/3GoTBEAZwBwI4nLivAv5cWiReaKk+mweUjcB3S5EW9AmhA9YOIHW/jNGEqaAafHBDVivBBr
ZI1oZjT/prw4/SS4kzUXRnJ9Pql9DDGJbq4I/BogRxYC+PLUYdB7kQ6z0A2EsyPFFlw32ZEDRIB8
6nZJBM5grTC/aPyQo6Kor2m/7r+nUpov6zUra3ZhPWNj8FWgr0DjIzHHuSEXF0gfBQ4hO+RLddwM
SvC39JDOJW8ITf+gbKs1mTQYrt/UGiTiLGgzN1iHWVM+vuzqXspFYMWwZVK38JsvrEY0p4XroPkI
tUdTkpmS9YY6+OWWkG2EXsK4/B5om7fizEC0Z1y8fNhHKrKsba4iuWf7bNUdWZVzhre+Z3CRfmZk
A5qxFRZSCsBfPqMceiwX2lZYaHve2R5VaCJRx/24lNBb+Mxn3kya+QcdOn7pYQ9/HQbyZ8sSmK6/
6lZTTj87kbBKMlO4wevAXQkvjzUsyeTCXOeMccsRwvlyQpgjyq3L6YQp04IA0bG/dBn27RnSZFl2
knkIrZ7hTdkcZIBk7gxfUA5qPFAW1HzmIH1ZrBXf2TaDfEo2MqokbfmectJVu43j//nhpDtb/gsM
a37LAhgEyGzDPIFPSi9Nqg9IViZynuCUyNfDNGeCvdu4NNQdWRThUtKL+UGoEeoDV4cLtVK/5BOM
lAWMi/Y5jAlgZfKu3xUet5YFM/yx4OOT+se/9a5olOLu4+zfwPtQ/MKxxpeGmVTg+GcL8W/tYzmz
jy6gcHYQprnrM5T0/0cQep5bjgZXMQEKorjh8/37f2I4nkrxLA4pGifYqfX94i4gIDGYGFowZbjP
SeVc8pAnxU59cVmsyFt6JHhn78yRv7bAs0iMCnyKsTHRoc072MmI8f/6xVpx3Jwp6FngrwWSIBXo
IbNKzMWNjaP2CrHUE7vKYhn7NtnnieC0s9xHOZFCZlF3zM+RuMbxnqS7viaHzIShAOnrB7J0zGtc
9nDuzaiKoB5g3uKOiUqtjfinftYH+QP7yFKg0b4gE5+PG4vDPxcQK9fCNsF9yvbxsDUSahgVtaDL
IU1QOFJwSlZVYTgCjn0xuNacPCfkBVwGnBhQM3d5vwKNglHQqG6uwdexD5JavAbHgviruqKzd2UJ
fRx1ojkXsQbCFTLWNqGQaLiVVMyoNCNUdoIqeH9yjcWiUG+GqL7TpyaN+lyqRJAIkxCUZlx9zg4r
C8XN4UGWyEOCFNlnSCGymC4mEpeOgRojWhq1+Yu14A6XiAtVVwCoAojzkBPOasYSwOhl/UChgYd4
Lywn5rm10meCsjdDypj/VYeidJISzeejx8Q5RXQeEqRLsDPtRJNiMCI5bP4Q5hLykQuU/3SNOoHZ
bYKj+kfsa5NYR/tjDjBUkpLOd5xC3vXYcFqzK0g0txSH9+uJcV8D1f7ewG3wYLWTshTRddGH+dAL
SsqHyUiwKpSDD2JWuc/EvF/Ci81dzoW9D9cm2sWGuPEqXgDO1Moe6Svt8CZFBUlo5+Ce4ANf+KNS
hALVZM5TuA4JNSHZD8sdUYtyqQBpCY3dHxSkQ5oJwFmBog7I/ulqJIhevUaF2tJlhBdWW0FiEqFY
VpzXL0ZbVgTfaX5mAcw2xEHuXdqrx2a3uHdp5f6hIBvSZdyx6ZuQyjN8BYGTrbdfYO6vdjVTNs3E
G0Xbkja3LOWENt5KqjadBaK3+Cgt6k1RxtsLD+rjEw35rJ/cvm5wMaZea/lG5svqV1jGxxy4gxFF
MMmhT+kg5BO4zBlEc08KH9CMHaOWNrFXGcVYk/psrtxjctLR12vm8ZAT2VoRVsV+7GPvGVP4XQyc
aMsr9T7yI1/Bi9y3ViwiGEXeEPnVnm1FXxlpVhhjwdx6D9W9tvg6LyYxJnfZDKHN7N5mDBqTF8Km
9Tkzfm44ScWvHXYI2l6oHpFzRQkNNo4j07iexcPvRmBP4crg/jF8uWGFCfkwzVyRm0axyg8nj+3z
9dzYcSw1T7LjmOl/E4BwDz6uCseFjQBNKFKC5eByRx22llKUhSXCiHFZsYR+vmWS3ZbePmTNP9+o
1sIsSwCfLni4l/v2EeNV4RZXiGEDP1CD9CZ1V60JuGnWtOYSwOBK1+k6og8EJb4TkWt+sBJSVkbA
DpeUdZCrij4kMsUYcow1rouw9bw9/koOKYxiD+ipEl7yhn9rPAOOJZIFCvThqyXIVNdgrClH/czB
qWfOI2dTuTDGGffpiRFP2EEU8iYeIglQd7OCHrAGKGCDMFKMCFlJKXiGaBWlxnU7sLoEbnDDXGpj
4yUGkQSZrsxMh8LFX8ubPoy5ehvXdCZJ9R6uGplBabkq1GmxdNG+XIVDc1Ngk2fxXls1K/kl5Tim
xQX0ImebHBz/vYQC+KHQlXucK6R+WEC3BAZ/IBfLjBha0pZ4PLhh2aGB5ER+BTz2Im4WKwX5TbhH
kmaFrcTFytsUSjo+lCTHp2YLpIH8aayyagkHiTdVF2aIsFwd1Ebwau6dF/0T4CwFnOSOxjd/hJNF
YhbqaVWI8jprK7lV/vLOlJWpJd/EPsNxotSHAJ/dIq/6rdS0L+mhuktJJbKe5s87/cUxJNDBb8NT
5ZZd+CYJhL5liVh5QRMsmI68jfdg7PEK2TxxhiLXPOH7qWTHQ8QfqSTUwA9kgPAefD7GBd2atjir
kwRDP2hGFCBk4jPL+vOcKTuw6SG5X44XTzymzW6xBtf8lhUHwuuFJ4kfzflgb4VLhkO6dBf5NlxL
sRRugdQyXrC5LDBMIn3PJMNZZBoxqzzERr6T0kLF4t8kw6HA42Qe06oHoS6iIVgu+FdsnWChDXEX
X+/t85jgjOgI/4+jwR+nPQHHlI7xyLkcHCTZ7mgphZ1MFhS+feFWY+1RqEQ3c6vDydjTVwXn1lkT
w9RkMVHVQjgi+Q0r4WKy9gfsAfD6W2ysWHpNAp5SQihSaT9e1sHwt8q2e8xfzHhK0dtQOzU247Rf
qN/ImMdL7yh0NCnbsD25D9uT2ilm1793yjQjlMNdRPAR6R2FAgfKZn4iUFc8dIsWH8qlPoOd4Yc8
63YiYdYcGIAVALMXXVlvwKN4kQYxxoEFCL4p+6mv8Cphn9+6zg/0tHk8EuS/pI6BtRTXhKQtuVoS
uI8rlYWkXcGPSIKYZtdBxgRdQ1ZfpctfepqNo0ISu5R+fYJf0iu8lRsJGZwfMiRkhqlCJK1Kuhi2
J7PeMdpaLFXNFo1DS6IzqSPlL2YBg5AHvdcrfP/mt2SgBaj1RIjmlZyCh2Us3y/yqFU51fInoEWO
76+FCezslH5oLftJG7hPaxo6OThgARnkLuT/+61rtpQK9mh4pQBn7Ubmr2opV1NLp+7N1z3olllA
1SGuJghfDhx0tbNWFxMb2dMUSQOjdSxNy/esW99Im7WpoxtqGIuWmW3SO4lFDrEqg0tmNQuvsPdP
FSlqkPksUzvNzWacKckg9vJpkeYU6+mPs+Uh8tIiBLKqnV0H/jNmnfkkOFVBCryZRzWiWySioxv8
hKYF4bV0tLaadJMsWJif57p0WEpumr73LOhhjxd08IZkdVDOH140jx/Ozi4DXCOF/DwxT3FbFgYB
Tn5OWBVuDAqrUtpWq8tItIOOap0emDTzUfya8bEK1ynwfZyeWw6+XEuIpmeDlE8FqZQqxoIZ6NbK
n/FhrVcLQDBcqxd4WOs2c53VrUr/9Kc3Af0N42HDGFLvs9oEpMpQiGrsaVOjLHBL9jeV1dZ59i4x
RUmNm3cUfDUnzX/1LBtFuvb7yaqx2jgd3dD7H0+lJ4M1+MQA8cG4NJ6dl47c+7sA29VYzNVb/Ke6
5BPt/Nf0nF6MYJ7inpoIq6NH3jBIrE1T0NuhXpnPQwTQkbzRLG1NaBxiUTieWp2cg3oWnBF9lL5X
kbGPGeA6jnnxQAPp9e7mxdA0Ahgj+PIv7cd8Eu7iP0e3g6r2W81AKf68eGI95qAxKZhicg3DRf7o
FQg44HJicZ6fDHtodEvimhjdm7SbOX0zx02aazmKTO69Y1KIXOQBAcJr8Ek/v65l/CbS+sSAFR1t
1BR32066Qei09ZS830Et4v3NruaGG43uqTn0QiIklVY4z/BXT3XwCD+tj4FB8e296EUfqFwOpaVJ
sHLydK3RAevu0lzl+TqlTjV4ac9ObraI+9VJS6Frg34fKTX9OuLnwG0pZMSzXtk6KAUtJ1pu79VA
QqQOg5LWgRGurBeK3M9w9I7j8S1D71xXBjfvNdcV8nK1y4JZjKumALWoj/fIGhk3dBLTd8f6gIxk
pD+jZJk3cNU0tVdpKEFZ9KhxEG+iX6KbbrWndlSpTDQpWE5pdeMgX+sULEn0aM9ufyEOjeWuHo/t
rU7HRZP496e+eOXR5IUzoregcbNcMJTG95v+5yKkoD7hJFbKguUkiu9n3WF6KM/7vjJffZV2hVpC
byuQEjuE8ZIS7uCoINBQhVfEf1g3dJNQlSjBWMWIVGu9Ej8odJatFALbuExpjasjxtKirdgn76XO
vZtoIE0sSjo9bIC+yZG5JM5TylbbCG7UYTtBKI6cIsqmzQ9VY27cBYLldnt0XYQAqaa2fulZE6CD
hizu7ddgppL50kU6gjS/9DyDjYIppQ5L6PM1TipTReIgzBT34S+TzAOgLg15laAUNhJAwhfVV6bP
FV+Gp7XPV8ZIFBzKpbbygDt25rqemBsTSpfm4a96VzA0cFqhWAPzwhkgh5yfJA9JPv8fj+RBEEva
EnwejJnwFTY1u8lxgEywy1R1glIoJ44Wclh9hFe+L89wuGsgXLzXXUUWDiWCU0XOq6afD870D8UG
YBU4Qfhp7N/3jFUwoK7GF0+mKR4nSX1geTvNW6oM4JBRlUBzHzIKXD4L7mjV8exORaV52glgOTht
A4nJexfCipu3TaetskAjQZd2dJu69Tbp8A+rG+Qjlmw4NPR83YmAS7MlQoQ/zwC5MbagtoJ9sCwD
geGS0eTyWw/EoASwonYCF0uctH8eF54VD+lnjZ/Im7N2F1dMABXY+vTHAvwwO0Lqp5Aa/KPuiH9U
tcU7wr9AFIcm8SUdSOnQ1lPcDjUBWdIF3ZVCqfuvFC9R3EcjKkDJb3KJHCO+DtLNpJRwgcg14Q2x
Zw6hPSUd6LBQ+R5JTo3oBAyFmz5DC2evnuOhdO3R0ba2O+j09+uZ15VuCk9CLo+GG8ZYA941yT9d
7wwd90cl9UJQTubg5zGygfEA9EAfzyhn70H8RPIKh3TNVON4QeWXhCicGJxQQEAiEB8gJgcMRFya
uA7ny0JE/X31lmzSofcUubXPgqeJMEfS0qG1oih/hUbRAsIfpQzI+VxQGKINBVAOVD7cOQ2HimP0
CRvZFVG3z7eIXkg2jQDWxy+Gh/ntuTHGXQUVIb0guVCkyuEVPimgIwCCQLjnvIBRI9kFip8LrEV0
NLEWrbO2iP330FtRkLRQUJdnWMhQ8KEZUpokivMvP1iTv5g8fcArPrbQ95x0zaH8It+6E4HRcoFp
gVgJ1mYgnn5AZRKxXboWvqUBhPP4c1G+zyZTUSsNUFVDAB6WCINR5Oggd/KXrBKiLOAsQT+aIauA
Ipl0lkFma9pC1Un99ry5069FihFR0vr79B+oOdEmw7dnUCHZzwtCbx0dFXlSLQsBcexZueXHlzZA
GaLsIp5FCzxajIBDSLsbUsjUNSIOJ+dVRCKEZSp6/VyQLyCmIyHB5hfyF1E9lOMwAZS3TW4rxG1w
Dy1X0ovYJYhmZCChioHovGj0QH2tsNPgHNFSXopJoaFAPMiIFGEBxqJAAm+JZ6BX8zr6RFUtDSCB
fYqrIbatQavaQoodS/VcgZSd5OwU0Ay+7FPok7yQioIQRSErij9a1/qIcc49pONfK5hS2RE7RRZM
UlaEP6JMAvb6XpFJ27z3nyUBYnoooGAxjIN5cPiQhtKo2vlOcippsFhD4frch/nMhR4CgRdMzBi5
KD3Zm9YmwyvYE+nfKF8ECF1nB8DXB9l6yVHblyS7vCtzlcPJa71ALOAD6tljFGqfmVEUu+qBwqV6
VO/OgvqOM0ldbV/DkgG92NcUuaLSVv5+gr6N7A1WBFxJFsKfGiDD6qhep9baTtXmJQNNUgKo1y+f
spDOKn8diwLKX1zAjIw+qol8kOCVTAFR5KvzoeXJvY3XzdZuIO9s59mma6YmKfJ24vzoLByuZ1Pb
9uyUuf6bU+xeS79ykc990kFEfgQChPQGLHfflLCD0iu1WiHoHvK/tBvXqMi4QemJqMqWehsEjbqk
rGnS3K57yS8Nyuci1SslFdkfzpEyfKDZS1U/MKEAhfFI7Zno+OoTdaEu7ltnpS/SoTUzZtHY4hcP
EDJ7a5INo56D2HuG3rlC3z6lI2T4Zy+GJh92w44ygJTQ/tZK9Kv+k8Ovw6wTVko3LqOBuYuP+k7f
hStnnrKiT6NjQs+7U/btwKrvvFO5SVbOVWWdYz3fhHttk8+97WedLB/L2xxye8SSRj6O2P1yJ4mL
ACqe54s8uQ4s+zGcLl4gfRlKKPv36X36WtM6JF4X22BpVW2URCJI7fX2Ob5P6c7W//SkLQW1eavb
UB3poxt10/N02hoaUDWWf2m3NTRH+aRYaRtc6owuNtngMdN+7a4+Kuiwkg208Y2Yv/eiNen99RP1
m0PSzccPCPhCsn+t79NynUzztT6ERD9wZplvzeyFuYBe8NmbEwo19iapM6zks23tYecrZ4YkxQMf
alHIaOzdM4Pmdkl8jTG/cM/W+TMr98/d6xTvVBEjoCSi5op99tqelvJ8knoHCBhbSzbsTSDs+7c1
0SoxK7Qk4lOkA8iD7DQEC7RTJuW0PI+5KK4Nlf7KEgvR7LKNBfgsRf/AzofmlEIivK3Co7FzTrXQ
BADZCYigiWonPsDHG9Y02TjGCXfptpKqpA0MRHcJQW3lzbUdamUb4yTbpUZkhwPGftyP4M2QJ++4
VhbMX83oBSAjZq2eozd+RtWyrzmX2boFi6I+NTQeNO4MabqyvuFiPKLtLcd3XOXeznvhN1jZoHBI
THh2r3ijzOZaf2bk9MzQ7IYFTaf/kts8UuYfykT0qZMe7nAdsnpqBT2D9Mgd1TUnhF2p7FXjz9F/
i9uguVO/aqPOAFkepEuPpOvDJCG75IydZpniKrboZU0LQtUvq1nqoAEI9qy9/9wWGOlnaH2iX68I
fo38vXgrGkJDYBswJaLft95tVdlPmNCTOrA7CdolrVrrem+b1oiUInrZOItuA+U2SwiFbtg+06M9
WeR0vIJ+3w3tpIjwPYALw1omAjhV6H026dBs8n5kN3MznDYha2dkXMu6XEREYC+qSlUkPtwKVd70
063/3u/br/2w/gxbmwReuCycAL/GyWZlTZWp9um3XghmZ/mkpOt5DCybsXB43Ufpzv8j6cyaU0eW
IPyLFCGB1lfQBojFGNvHvCi8YO1C+/br79dzY87M8diYReqursrKylzNta9R8xSDdszX02VJpMDM
oKUcQ8Tq6u4ehYGGo1j3Tn01YM+QHHP5tJ5el+l1ql9m7YB4B586rHBwkS6ldq1WHB1V+VoY2KQU
IRLbKdsDpST6w0Oobo0Buk3WXNSwdxRqj7iDFiIrsKJxklEMty2XdyMaId2WIxMYgGXUYAn6OqlA
egRmVwnIfLC1pduGFn3HtKVs63dVm50UwngWpoGRrb1SE4eYBWj31OdfSyX31pH8weEc1VvGees1
GVxatCgdk8cZ/fgE0PHScXXq4/gjXwF/S1L0MA2mHZ4dcxtW/N5r3W/5vI1qFNnTxFZctfQ11xBY
S6qQeE2KoHKqS8v4kFcmBCNVjjf3QsUnvcCpbSqCTH8erDEPOh1W1IQQ1PgIFY7Jdeh24BDDjD+j
sXrojfJXL6RhRcdglHxcazpZ4aCd0tY41znqLe2805vRR6nGM/JnEBXGqVfGf30cfSy1ebSaXRMz
MC6TOmrEYn2tvNTPD+1Zf4YScx3zhKyL7A5Remh6A3qWFKzqj1BpvLhAMTfM/KhT3LpBNUvKX019
BiKq0QrINhVw66LPOK8WwVNKz+NCV7ovplNkSNAnE0zGJNUZtPKoDgZSPjSLzOw7nrJboynvhqbc
IgXF/JoArIyvWtlDi+XDJOETcAC9dE5l3RhPeR//9NP8U/M2JhVj13r9akna39qo/s3xZzwqb9Pz
edGN7FKto895qrF/x0zoWf4jejZrMtlpLFzdUv1mvfpqxvW+zxnMSmHu2hLmmJGe/cV58kF9v9eX
7k0iFzLQhVCVmUnt9KqtnvJGmeoVpcN8seTiaC6CRLY8ntz/jVzFt7Rvz2YjUW7kychZZj7MHsHh
Oj8tSnqXJdywDI7zXsG8kw5KPkOAfe6q8elrrbnrNPmqqvlF66VgrEJGLzESisfDMz0sQBG9TiUm
5VcjdobcgLE5HqNn/pcuvCPqzMyE/dS31eFpzcd1VB90q3wZqwG5nNHpZ6jPJC1RDZHDdDFZxZIa
VSx8usFFVjNMK+sNaFVBsaNrKNtvKu3/llHvrPpLBy8fJifO4ZtLK0fH5Ft9rXBwJgPPaeHZ49Nt
sDYPr5NOiHTbcScjslq78nBt57cIogzemnHAZUiz8xNRK8Z+5WtV/FtQWMhfIlLFpdwNOG7D8lZc
aggWes45wOeFGORQ14Ddf9c04Z4vIcPKixgiZzkASoFo1/D/5TcojhXqQd8g7oIW2Z1B7E3yZWrk
eQP2Km/rd+YXuVIlAouzUFocS2eJHQk9yQkxNopZe46P0LcqzZEAa2Nb/cMEgNiZlluJhkD/oIFA
qcKf+BWUf8WcGZU5hi7IEEP6kGFt1JCP6NyFDFlzDLjWlaKvRN80uyPgcEjuxC6f4xLJosUloko8
/2C3uVMit96KWTAO2OJPhrdINxnQvXIiNMMSG3kxOHdU7kDNTA3wUIQSJ695ujE9i2pj3VZ3BOU4
xEE9ILkBk0RXCIR8uhBLt8KBRMjBLKQC1mKIiBIjRlqUVI/ON1gFe5ixA8WGPSibW36xLuHLewxA
rSlxIUFRG1k2oA9mtE27L4HBQ1eghmRRVOetXfzRumYGivkJ/gzmWwNhTzL8TPYxMdZLR9bdLqE0
34hTD+QMAX+a8h8TY/uoLkBVWTZodFSUW1zU5119WJWNeGr5ab4vw3aGXM19+6u/YGNzQiOWAJ6T
gxMxDOYu6y1/o56ggS94Ca+PbnJtG6HLxDMjNNEsuuyCLYk1CNUr3ROUUvjMYLu1g+sCN5GeYGgI
RYGocpNJyD9QH4+Do6je0ruwM0zJe1BOZ9oWWYql8qBkJKmnGg4EMdQGgJLjxoEfI+fOEtJ/2M4o
rkKRBB3QBe2KRQdJG8J2tDjK7BoUqQ16VX6C3q03TScZczyoFPSxVVdKgtzwKQIRlGjl3Whu0Q8E
0hFk89i2pH06Hybp2K4/l+nwlDDwtfElpuMATCekr+CosuSZFcBKCeU4DJl0lzWNsqpheogTRqVX
MVpRHZckoNWhRai3ObQhepRV0fkZtibT7SQ7JtRRu8S+BeG7bTkIv+Sm3S3Y/pUOtxlsDVRpHZHp
ONSkOuLdGomSLwiyyGBAsqMfj/MPhxgmwwiwjfuYgQXltU7egXCIF+qwk7IXo/aGxKU1kJ/Bhxqi
ubhs3CZ2tUwPEeiYd4LxDk2PL+4hRFauabtsVkBc8pYvjHATTlsiAyjdE+8vWKoFLHPT7VD+mG3g
X0XypB75PY8vSsXNTBKedzn7N9G+1YqvHorF5CIM1kEmUdAEtBOGta39anL+r3rLblzWp5jwkjpI
kIWENVI/piepAqeNBYswPfQgUHTslC3JPnWhWntUnwp66KgkQnXmC0IUPJJfhpQrOqzn8bUh4Weh
V64Eqxq6HpANBIm1KBcKZTsCVF1o/iAkV6l2R0cdQpe00+SDjDSKZfPu1Fy8wcXwJMGP8Cz8FLCG
lxwVwBaN99IxwVkbdjtPss3x/AC/ZMCkWtnYpKWFC5paG4eJ8ffwlJSOutpLrYOs6UrxzDZAd21G
anywc8byOOXkbfjo6ISgdE3bYgWWKlYpJOUWPXicMi2cR0CjScGhl9q0QUARuRcVotWIvsImguVF
vPhtBicJ7TXRUrWb/yb+mLt7hg6Ic7vstNrOW4cZOlARpfP6wlN1klybgLPKnaLYcZ8q6M9cwoip
wug1eZV2z+/kuw63onIiqU04PcLthB43F1VxNNXmXj2ZhQfroyUMRY18LvHK1Fk9HVQOntRLdPjo
RiCHD8zNL2JSAGpQ+oPiJtxSpAkNp01cXTtyYhvRY2LUfvCV/tiol6l3mO0zFNgo/4nGshN1u4vs
1WzLlJemq2hbLt5CrxNCuMxkhdssPJVbxEfJfKtWwYQVIXe+s5fPaXgJ61fNCCSwon65asmBrEfp
jmYThAgrPFFhOEvGbmWd2PhD6xC7/z8sS+gIl6OCtWzjJhiVmx5bvuycOvcji2ar/excs3SslT3A
BU/sFVg0ihx0JeXCEbuZWJTbC76OeHo2gWZ4dH1G/DshWJL+Ib0d+bPqCUfy3FPq3SrZVShv/KcD
XUmsA8jHXpeJHinBiIqQc4iVtsr8rHTQRqnzj3ohftpN67cLLZhti7g7QUWB82ILnBgGIYS8wYHy
C1QKKgiZlUa6hmWyJCTR8Q6QBf10+QZYpsuAZhzgIOwlzC/gipKM8gsqA8sCAhKcPA7gBVBq9sCi
GQ+Eo/QBtWBBZAUmAWAsc59owsdiyIG6S7+Zv/EZvsi9M8VwBwnFXYyzg5UJRExYU4qEgkkdgg4/
z16Ak5vEVRRHfboQUBDLeSNbvcWaI2plCi5CNkMC/03uGP+QhEX4mngurg2YPC2R/YSVx+yks6ur
bjy7AIBI+KCmwEM4zKle1/hdMnavU6+65Q1NFnYuQCL4Pmcg+415ZEj+Oa1OoSEGujt9g8YD+XKg
qr8w1WAHkFJxJfgDKs8jxMCkkCFD3V+z4fjC1pTCLZA0qQpgL14M4IKUGG4O8QB/uzuVcgj8RecG
JWSBBlJnQ175/xwx7XbO1v/aBMUXxyxjXFDfQXzYBvwfJ3ZjR1w70nYk88irIygOXv6r+aKr8b2A
OwmmHbRGG4Cejge3J8f1Y9pOvyn2NDBLOaBhR4cIrToshGh0+LqA/BwJbolo40Jwp9+viVEY+Bb8
SMJ2rXdhibOUxtSDlRn1dswpfS6OdAXmhxbEv8nVOKve84+5aJKElDEvEsR8i/YJb5MYxLEoKjna
S+SFYr6S+wLuiv4yAuP/n96XejzvNx1GtitUnRxyrfadu8NwGa2twiahNAQmm3wVX0LOmRyPNaQh
5/4VE/JlusJ0iLZWxunmi8MM34rCXclQ4Xbacnpmu2fus3WekauZvi6JqC5SAp58sjV1C3TaJc6a
6Q9SXZkz/WxFXoEnAsaa8HPXHinXWveyxRtSt4LQgbWWydzxvjWdmSk8pHQY2ERvMvsxI3Eer3HO
A8dA1BWeCSeOIbTnBPME8dXYtQwXdpqK5U1n84tx7aCwBZ0lmfYokMP1hdCadWe69mR22n/pOf0X
vqazA1cfLOWXRyAsWMTRfQhDKFfSJp0IlTKCreq65SxExhd5AkR41IRpYmr4wcz/6WDPI/lAaOLh
8MTIr7hoxb3JDA/SeTnrQWyygBHF6p7cY/iqGcVptGKEMlwdomkv1R5YEzkRYSuWyv1Sym9TRzqI
pEj0Jc2MSqaFp4XfUl35KYe0ab3XSfUyDyuUrRHIXyWOGUH/NC9V+J3Bmc3QIKzzS6o5pZl5Or7V
BmJsdfERdp8KcdBSCJkSi79shJVXhoA3Q98hp1aVVPTLCluWfgyFEzbsyC53A9XRODq1yREXEg0H
clQwUa2ebPVSdOeZS2zulzxoV0w2tKiDFMfSSLZtXDgSLVuNOwFiDvmDUCZjTzB190QboE/WpEvK
JqQbGKbTNY8wYh5XdmYqx3U9HOQWTh9ZQqSxMRhHJoD28dc6LNzOGp1W6RwTzoM2/kbIbz3LH6a2
yukqdS1zOPdxRAO0OtaIsJfocD0DCc66PYQuAHhDqRUTEWFzJfNLY8ABQmCAzpp2q0HRo+JqaRCE
6CcNce02jVePvrT2ZjVmkVt2rTEoUvQUGIYTFYkXc6r0/H/IrPpwaDEYoD2tH6Jw5es906lFY+sW
LUSUHNUKd/J2fYgl4MV8AaLT7GblSzptRJwMaQLMyrjJkZ+Wu3y3ropAiTpfWUND58XGJ202ZJhq
nDySzF2j750BW8OkT8KvCeAaFmWyH/KPYsVxM/s1/Wmwn1sExZ5cIfpbMvnYGZVdJyfgKrtePcRn
yUxSX9hUbzIj1t9dezIRgpDZjtP3yHyAEbtd5XCFBPm8zIIiIpdvW9d8z6IQFLCDKejQ/i0yRwau
MJDjCp87PTnQEh1oUZKuzqIFnV+s5t1qKS/57OGwzeQW6TbcmhrN7XvCWHvS1LOiA80J/TlqzYTy
Aqfx7JRLhWOA6jFxEuEZ2dvafB3Kp12Is7Z9f+qfw9g5IbdP5sh6U8IzJ2K6flTGjEWIIEPln4Mo
xjtIOf5ysspT2QbloaPxhu6kWlB70U1KgKHhf4ryRrTd35oVakf04NTecApY5zEK0CF9/oFEwxRt
2mgFzsLFMG3IJCWuVXzQNKZwBguN2vNsemp1XFsfmnUh3qcdSDRtIUMid4FUC3YMJZH5K9sMqgVr
nAhrUxSauGyxywJ8hsf4eZqWifLnXMovehs7U09dCZtRJT/QUz4kdXcScnqujvHCC0rgfcEiN57G
E8jS1SRu6iStpFDFV0TZl6/8bGKw8TWbDvriVldwXX9FWj0wHfT8lHF8n7wQC67Ci5nTtcqJVrWj
Uc+s7Q5tT6oN/aCvYcBXL62F4lnJ1IDsFgkZZNFBKwEjbignk9U1i2S/oKzXsC5EPU325sFX27Oc
f6vjZyYhJIce8xrV5SK5TKHTrXwVj3HN0+NHqJ3grPTQL2QGwxukKbrzpJyGctevPqbpXNU/5fqe
oYyRT3SdCO8FljMV9FItPYa1P7Pleg8iTacc0wIGyE19npsO6B/ycBeyAOxE8vv0MBboppkIk6JB
n+w19WNEFKHX+i2spW0i2zVVnYRoRLqTp3/PCbasLh1VhqT05hmYraMzJZtS4oYqoiOZRJBEcqkH
LoUHAHAgeJr614SOXp+Izsh7Ag3ZWmo2AXWefhtpo6gjzJpkvAiiEIoXNIqE95A3JZ8kFFKyY/5r
UrZrGQZ0F/8alJMm12D8K6XPsDllVDSl6k6CqcZJpNE4rKzXNnMgJ2SqAzgnxaCsm/TdDN05shUK
IDIe5SNugiV3KAtp5qic2om0XRiaYfd0pOgG1Hdjo0b3ShMTm/DM5JkkhGkubY3gGUoo8WrtaYin
TBOowe7ZQp6Y+6+l6B+69UgWTMY1Ulj696ASsbKX9NvKCCBaxtVDN3by86ViGSsLM8jd6FfM6fRr
JlCYgPiYrcmXVQ612bUyzN/mYCxKH3ZG+VHOmx8J9TfwNxSTGYaCPs/QEbUEMvFAESnZcjP89ZH/
7D+jFYAw9i4YflLHqrSJ59B4kZ7G0QQ8WurulNN2h6ifDRC/Oqw0X2blUQzpaRieR3VGSmvqXgtF
v9SNFYTrxJtkfQdT8LAevthq7mohMZZQZg6nl0LtA2OtB9kQXUKIemCGNUqQ01yeK9kgtGOpVU9c
jaQPVnqyM56YagEdNAVMehOOyWo/6q3TrEtmAn6fFsaxxtaqo12TMK1bL144WEHEIWDOlTeXpm/o
mF7CyS/AQdF3XMy9sWjnorcoiZ75sV4KkuYENL3+V+aPMFSOCeEuM5/+YCavtTW9ds/uLRgUdBTU
nji2hkIXHtZl/5n06LOH3fjbp3f4cZ/hs/fNojxIhaVvOlO5mg3FARwjiIWxnB3mp+GvR0b6s7c5
Ts96f830j0pJD6lCobQeYTc2swD6YiquOmgjIzAYtOrm/rMFTK4qBWKbKLPNnUIt94SYnSTJUVcq
Ny1Ze2uzf5uq8LV4jp6s629SbZ5rOKjdjHJPp77pjbaPkzyIJ/quEXThEhWq8q3X8pcnHoaq2ylK
sDaKN023blZiuI32aOtD1BpOKUVwjabfyGj9XKWBkY9OIf1Ojb6d1zRqOtw50blYDkp5GprDEF7S
FMxQVd6GJYa0hnCfll07eI81wXUBbukBjGPO0H4Hudv6zowtSW+TXWWgxaZXNrUc7Qt5gHm6eyYs
HazBENJMinADHA1tTun3ORgGFEKpclTNXUt7vf4dtPuEA6kM1QQe2oTk89olcVAHJ3tQoa5Kj519
KadXeo758qGohg+1aalIJzNO22DgBCiZS2npBxs6pUhnOX1e2mEiH+byrcn+tVRf4nYp8k1T9ta8
S+er1ldHsyCQ7xYWWbq3mv6gAZsT1ZJAGCSlP6v0QOaeyL4lyD1ZEE1IRaZwk4pDUSLIb4zbMEN+
IUmClj6pHEKazn5CYOSCEtuaNCriaKth3Jr9pBN9l99M+wj7sxI1vjWr2xDaIJ3nkY5ig/Eu/Dog
HnMX06Ybi2ybw9FMO9iFm6RfM+hw1NLP3vqn0OsxmFGCfdFUnyPDNpNObQEn9MIMTztAxaYtYuqb
WLkMxuIXT9jwwzWOvqFF1orrjUyliasH8foYm6mfdlCilBdrkW/VqvdXDG5aNPriNBgYTlwgHVIu
PMEHR9RHa5vWZQnrQPeoMSLoWWmAiFSKxWWEALf5N0zegKaeRiqae4t66RmzY4TYqG+r7LUtT1a9
49wZJ+jabonwFfXf0J3k2WvHl5IWRX9I21tOH66scWdkCGyVwmZf9up41EPKlPaE5nekb6q5tCXp
6enl24oWS2ruR/NgmnTBx88VVGr12pOUhp3HhC/Z3WrSSLahrv+27fvQfPZZezFmbvBTp+Mqn7N0
b3Tzv0LS7BlBKuofHX6+zrtOLln0J4VzeFrHEln2woBsLX8Y7cEc174iS15DQ3HVp2Ay/adCUIyh
ssXsFG5U2zALO64PVToEU65u4gpsrvycQRZjeuLRuMsNEPrld9VPMLGZC6Qii7Wg0s4yy2ApjkYn
BfXQHEFmchUSfvJVYybSXJb5N1nhD46IRT98rcfJp+1cAzg/s3eo5M2ZGjdvPyxEdubpzWC2S2V+
QEll5NGwh6X8HVhfFUBQNL9NTUjA1fk2kLCGbW2LNXVOgdUAX0XLNamGD6WD6QMXNw2iMRW5ETgR
2ecqC01bGw7ij9me4cVQS02I308bzm1TdrrOLpih5FgDHKkc6D4grLpl833aGDRCkj96GNEpO1WL
a+67HaDPejmB4aRZIBu21fjQvrUz3E6opUgoo1veYvdMmYMgEvYIdML/m7ubyPVhptP3b3agc8vP
8N9v4vva7CB20XtRZx+BLEML1GMegPPwSjT8GwYnmFnoHH1PywDyM9un9Rl2Jeegf11hwWygIB1A
rLUsdHNXL+FRQaQIGnxrnRQse880Dmbx7kAH1/ifBiqqEYhEmDvUMciM4c1CvtrTll/7QAO0wemR
0VRRX4RQkXWWFIQ8XAAQ+k0cFlBqX8F5+CTr+Ks4QbQdAnim4E18C8xfOuv7NHEqrDgcjag7oxiB
/PpML1IQc6Vz9k43iVdTMDMFrRuvxSl8EddPdYC52r/1WfmBt5bBhjJfaD9hsRAg4HKnK4iYNjGZ
v0QrtrHXpFkvyQk/D3V2+ndGqpLlDNEjuxK+odfqmNpWiBixwywXu6ZrsvZAREBZFqzOLUp9fwhW
y7YJ0Alc47JJH5EexkoQ3IBvRPJ4p6AA9koOJZWhANOogXIGXPbml2CriaFouhoaTrH7Jw4FDEMJ
cOw/KZJhxyRxSJtqJ1TLkghQkibBpkT6A00QAgusaD6l/MfE8tR74GJcVr1xuV0pxzpLAeOV2TeP
QGnpeFDw1URPHNdyw09KAevDi+HeU3Dl8wcNcEC4yAeKnLgjuxFiNA6FAbeFqx1fpMhLOyGbBU6y
b5kHZqyj67GSx2KV4ogedmzzPriuZGv5Z7hHhb5gufNkrDJWYHYKMUGFOENb8wuYVoCPfgddgfeI
wbIaOsoZNrHQQ6zeDd0fAd64Ty/6nufMfPkrfF99LZrDIm4+8e39mRHyhd4WhIXNO+CKCxzsynKS
zrwiSAQxnZOd3xcL32xdqbHbd34UvkwBDzf3rOO4QfJuln3BVkR+CwkDmYJp03+xinmolr7R+kTP
EGH1eSMWUteK6XC6HkPnPE88fl1snydFdyz1FxwVDub/UUt2NNM1XkethVpt/JadVAjXIypC430O
/y2MZ8h+fuFisUd15DnpPp14F+nFcOl0sb4aNE9O5rv8BZCC/SVTZJC1/rqAa+ZPWHbTJvc4+Vlk
/AzOPJEN4Uk7OkHY1MsDGwJnRLp9QOVsLzYpH5f7RCtFYI0BEGIIi9CFETqY3rCz3MpFWRx9rntM
4+BhDDRKqP3c6jfDfZubEL6j68IU5MoF8eXcYRMC6R0YcMwg8+x7HYnNnYLjCQ066ztU+YWxtGnz
cSGJFFWBxBpBJ1ztG+DIr+YTbnpJXC22jNmP780v9Fv2QQWySGcZxM2f6CS9E2GeJ/qcXHvAH/oM
MBfRyoR4L9Yptza6klglJ1bqbG4rhEzFx+tYmJg88TA6nEQ7ZmpQkCO6YAPwvuqugK3kXGCvRArI
jbCIEasX/sAEahGRQhE5IKGQxLGTCwTYCmK4dU57ntZmt4BE0RodWr8GDqdLFb4QcNp/Xctbjm8W
FRCSbS3VM5Vy7vIh6Kuqe17ehCm/Z/cKoX+6GL5l+QlHF4DvLRGvHc5OF8z5K8sYRu34Ri2/Zvyc
bkp45qaJuxtv0Y0jnmZ+1ftrc0N088J4LzKfDdmHx+pZsGdr/5KnA1s0qG7FiXfAVYk8euc8owkB
E0VKuLEnRhEtNjhhbG5Fe7dq/WfO6JHXZjv+G+MpwbtGap2daRB+25EelIPZ2YkFldDb5aQp7OTK
Ck7RWURIFZlZsL8TMCbR5DnxcekQYb1Xnfl43Duz2TQRp82GLYLH+rt0Jmqaex7c7HiEvicQIwe5
cKKJNgRS80h+IIsvBieXADk73LnzzomVk3JDs4a8gX3I1TT6VzrKSuuzVABkTNssbJZG+Ed80Pcc
h+x6YDARKnYVGoIyPsc4ASKHN+2a21r8XnulSd1gGiPc27aAABR66hsd8pE1/K99elBCokPHmr6a
e/BxBPpDuOQAVFCQkY9B3IcDdwSivXWvsQ1sRWMgfF+vkNcbyDgRd3Cks/QD6aT/yqXjs7CZ2Jv/
rH5LwsFBujjI6F9MIQVnnfXcjv6i7x5ZeC71ewZ59Fe96iehvI5oaYfcBh7TaDCCbGs3+drO+OHZ
69/Kbh3mwM5Va3MUi9uNIq+ORXMZO1V4bOD0MpP+jtyoIAwYO7oq1pnSZLCf0oXz4Imyp+7B0UxS
pOh161L+rDgE93A/yTR+GS5mf9JyIoth2+DKKnYfY0Q2DSgh+cphzUeFMxqDuwookDHefc0ISXqc
UZ5mplhmj9Upa621dQ2PpKcT6bNvQCgZlRsJZ1ehiwR/KGF6a0S9nL0jFC3+pT+kqnBJCtRn43+U
gm3yh/iYnvs1LJCklHfpMthqPrtdoUGpf3q3c73FkZyvIYhwW5fDDRqCy+yGTbKwpXMxQRJAC28L
73+b3FFp27ZvyJRjH48FusPk9eM8bb7pYb2mduuxyTLnRksT/+z1gfh/uJEetNsdx97rjVavrX5O
m/K7wHAZJM6+ThiGXimJnMbP3q6YQ+BW7UYOs41X4fMuXnSDIz0G7qAqiOYpOM2L8YPSpnn53/8r
hxvRHxv66YNxCh54686le0Oz1Bfm4zc2m8PRi/ACzCK7fiTO7ftmud83vLM3RGR+O9pcIZRskuND
xdj8Wm8LjKVvN/5tyUVKpLl5E2JamXGdjbVFvINz1Hk8Im8+6ztcO5APMi+PgudADMY2sLS/8jri
iRFj4c2F9o2JeJyzxQdh4eBZzTMiP03Gxfnl3577TLD1t1fxHPx72CFM9SI+qngzt2U3eqXNG8J+
iqd/XGCuOqX/WE5ApBvvYW0t51EhVdAcHuU3r5TxWo8fhAeSbejmH9CjnZ+Pbj+9tC7/z3dpu3Hy
7n9w9HUgpDhZcAl+LvkmuHzor8BRMIwCztt34wVU+sU6UhfZQKZ2MGw/epsBL2fZj24QfKy9IjCO
P9M+3/yszjxo37rBh+aASTqKN+zX3me2k16C6EYkDujFupvBAaMPws0pPin8XONN8aLzTxEgseUZ
L8vW3ISbz2kru9Jx2lrHZXsqT7RhN/SIbdlVtm+W9yleQN3wjpftD+RhXvBD56mDz4DfvHwk28fD
005cGmn7qG3Fuwz7+Zd7RJV4vAib84JrdHlQrHPJvcQDQ999MHX06PwLlvaXj9rmvdR2D3vLr1FW
gFmwgV7iPf+Jy7B/BtkuSN8/PpiR2GU71aYHE1yTbXWYkNA4Zl7jX3h1iJDw12xosF6BeTv8Ce4v
pDY2wLS5Xh6PygeuOYCbPwxWF53VXXK8SNvLA4Ay2jweHKDWlklxkMebvoMWxIQPbxz+8slj0gU9
BtBC8yKmb5LH9QdYH8DCh72yDz648TRWLprX21DgjsGlYRk0DtYmHvGe/0Z8kNU52l344FHw8TNs
L/E7HljUD2JXbi/QrZyL8tLajIRHzGFFwXhBJOGCEfP2I9ohguhSzrM4uOV0Uv0rFOSDxDU1bWvb
HH4gdfA5cSs+DJvH5cpntJyf1QX0iH/4oYe7GY+8Cof3y+BfrjQSnTVDSFcmo7hacNY27PvN5Ivd
uGWgHRt3scvj83JAm0IY6dSb+8oRIetO8bKtPtWtiGAIyAW0W5z4cqcvuJFRiiU/QN2CqGSjeRSs
tvQ97OFCYPkgoKCTi/btfzen3dzvHEbbs76teffS9gq29Ujt6YCKGH8zMoPDuvad2sohc85il2Nw
z11lQIokQwTU2L5oDrf/ytwKMXR3fTARVWwfzAv6oO02n3PxU6ao+FDN51lI8gMiMF/FuLBd+KVL
TPGijWJr7n1ta0jtEIsIoi6vdov2oY2KwEPfXfTfKwuk/UTIapvDsbSd02e9i7afn5/LvrWRHVmf
rhdxiZP/wsSJpaMzV5dDY9tEnmdtI++B1skJ7B9lsuCi28aWqfPAtElCaI0TK3RiGo8aNoQ9RhV3
nE4bIUGk/9JmtRxWPvpayr3yiT6rzx9COhG+8cvDg2e7WFvDufK3F7oUjCdYsceQ7zrDRlzmc3I4
QwI6gTVsZOe+7Nrt+dZ6z+33GYl9t9rdqx0T+47Qgs1397vsFFcoGpjH2ZwNqNRs+Rg+1vLc1PNN
FFekKPE23DO+z5VszmgubnfitkqsTgJ9vb2t/TM0yu0ZMgb3ilQQA7zcvQnhXX564xzc7Aj2oHsb
TkMiL4cFZTuh+FZ7wl2PmUpxnzgXuEObb42xq5VzR4jlC2QFiZB4W14YNMPcgZreuY8OjZfZuSPJ
c4Wbteu/QGDd3slv9zPuwLbsaAGHjF8yszQ6Ryay7X/9l7nvmXyDnMMMnLg6pNTUNWeZ7NjYYOlG
1eblwrzH6xK+FEuVc5kMF6N4+8aye+Fo3wIN2QVeZuFOLFnx45YTGs87TsLc5jD38Jw43uBvig16
ZenCxuH0ZocxXu4pBDM0nfyez8uvvJwL8ITJ7kmbjc1gi7e6csTVj/zyBpWE71k/OroRjOqCbjq9
Y1Bxrt1zs4OKcYMcEpD63NQ924+EiQ+CmLaXM3XV2Rifbo58zl2+K3ejw0/QUXvhY77Iwn9LrAHg
xwApeYeSjPeApCJfi38mu7jy+MGe3H/Ghm3Lhsrd1L1e+URCXvnJXtql9hP1uxsl4ctZHMTTq8gp
ROqSOS1hAalsIsf4IGVA08bJYBA/xXrYfNceWcLt20LD6bk538O96qSfMb+cIdAstv+yEac3mqi8
Gsu6/+L1bX4ndcULMGdNaGcMiZe9Lf/FiJbAB5GVSOaim8VqhDXoZC+ZU3vYYjpXfpsYx7EBLed4
u97EWl1zrcl5eTtbogD37hg5rljJ6nZxxdXiHHgBRjxh1caFAQs6IbhMhS9t7mtioWKv3XB/v4vJ
OKZ2/3vDlssPWXRIiQd3lYd8x2yMAyRWbhQPXu21HxE+BXxV+GDBm3uz+6a7ZjefQhf8HvHNbw3w
Tt+LCxJTic5OxJDM0KuBNIa7tNedAWBAsXaWENqVo2MaItNNtzht6CfjkjWnXkqxXQRSgya0isjJ
TOaOb3BEd1rS1htXZVajYaXRzIEGvshk8kFMi0whXNEyrD/GjEFN8JdTVOwUzcugWAWrkpH7eC8X
IHdFdpzhKVmWaJ+th794QpG/DnclA0GDYcKz2azVzM4XIESmmg1cDE1IIsjn0PdepMnOJlITek86
aktPU3I6mUunZLslNJ2BGfNpXNw4RCdBtGivSqHTTEjfltUPSDN0VfjAUupnuQbtD+c9xdwYWHCX
tDI7CWQKlR+Z2meZvGXu/QxgsemmPcMWnhRV/gRai3YZPLqiRstPQU1XcH8ezcpASor+Bq7CzwKp
8ORfRMtfU+A2wcSTIDZMoYfSxaFteriJK8iAdbJYrrW0X3qbWliWPnrYVOF9rn7S3Yg6RCdFhxg1
Jet/LJ3XbtvMFoWfiAB7uVXv3ZKsG0KyLXax16c/3+Q/gJE4iWNL5HBm77VXkbEXqOiVSEsu6nDh
2dj6twCo/lRpQfm6ZpyWSMejaOI4DlIgB6ZiOPc/2fTjIo2iZf80+tLqPvMaU7wmW5RM1K4fcnAu
fX5loPbrljheqHCW6qvv/6gePmolppUl0X/D0czpMGtSA2RipTBZx/pDhdJKpQtaqJwj9yAZh3gu
qda5QKc8ANCN4WKE9cS8C378q3bXFok4QCUxjIGzouFJg/tZQV37maUSfP4A+siCoaYsaJ8fOP6b
wj81kEfqr7A559k0wX2acb1EdvTF0G69WaMjUF9Ki6VtjEs5nHLGEDTCc5eSOYLtZwqvL+TlCdi2
hMuXDQ7uoDeo2repN7TsXKAvuwxGibv5IKc0Q7Ksw78ohNEzDdF1jBXm4nHc7SrInb4x77Gy9rQ1
+LzeQhU7uDWczCePBwRPaPMeXo6c3jajt5XnIp+tBPSaVZPCQjahMKDE+JPLH+aIbrh0KPCnIMX4
v19pzs0V0pANaWbABqAAyHem6VSefzYQClf1CfCsOoO5UvktAsJDMeV/Y7A8pfw44Dq/rk8GmcJ1
uyjnS1okGhjBBJzigcBQapj6vwMmp9kh330uGekWZEkIG17QIZekNvS1S+NMhgAG++VXMmVPRckP
xr0ffuCM4O2vrSGt4FtsP8M7RDQFLeyfsojG1RR3ARDhfguPog4EgAbvU9o3M8Ip13gRcCQOA370
HjsW1AnmhRMQJ2AaThEo2yKFMeDQK4lFwkZKeDILi39iM1zy75S7/s53/a7Aozncl5iel9BLcf4j
n4m2H4iO4w5s+gIA+ba3H/TiPd76fU1FYo6ZhlPrMrpXTslDVtcRAUjyFkj2hPlrW87gAEHld36i
U73j7zDB/yRYBHaYtQrDsWEpfwnpERZF0w/bcEnUCFh2fOk0YksjjmE4sJQsc2UnJO7Q9ip8cl/S
iVUcZxNsurB5gLspGLh/drMw0OrRqcvRBPEOrl1omAhLpVK0BSk1OXJ7/zwUEFdGQYx3cBuGcpLd
9GU58XfFVAj0pXHfiA4j/eNHY5WDK7vA6ZkB3/h9eMEv2CiP+KV5NCERZvHwWcGAI+nMpYrW0ZF1
aLPXyqP+uwKKveBfUKGAEEwHUuHhkD6gkzpreRoeYNiKkomjd8v/YpBHzBR4fzsVuh9mSqtg3W1a
uIHlTL4Ga97qKN9KeB2Yv4hP3UUz9Q70kw/13B5a6B/fnViTsDlH3O85lrUyRbdgMZzoTabyLDrk
m3bW79Xf4T9/jX20ctbdsr0694pK1BMcSwag3oottbWnSKIeIPv5tqEXYxKOPVLw5x7SrcHi5nTl
4LZOEFRk/LwwE6MPy+byr3zA8AIz22Db4HNv87+EDMy96Ev1Eizts1mP9LN6cTewDrfDesBqQR3D
+56acyFIt87SucIS7V9FA3d17X1l62xRrchlp3dTz/qvdsLjAdOZEJHUN9wvLBoMLFcJydqA+9T4
+SnrZsFIdQGGuVJ/PtdoaR3DJzj9yqE1K4gHC89c6oAq5QvyqEG2mck4nm39qhF6gTvuZx0s2fM6
MATpGq8jEqplfMh4udjNjQxKMWqYPwvNgiBBw5EpsMj0TtKX86XQFPpnKOXhObvJv5z4WrJWz8qJ
L0UeV+DF6L/42x4zGX3mfLmbZC70Z/kDKoz3JS87wLH7Z8E95j5hyouFJKYA9T76y25YprKrV8ZK
btFOLoVVsAFzD0x9AgXOE5oxmE5C8dSGE01bwKDNUbPBR0c6hI9i+w/X6ViL0CbKb7gE4ZtvQgHx
aa5Mcu1g4jNWAnfApoMkjansTdjkFWo3lPEQs4YJUWhfdELc8rSaVP5elWd4rmUYRdCIFCu7nPNN
BnXR6HMZmgCaCco6bjHHMy4K/wLEYbUT38CrxXiFQ1+BIQrYBzG6n/F9pHgeg9ZQVnvz6m3gfOke
EHnjYCK8PTD0KpgYs6o5Cvo/golPuLsN8AzB+TAxr1ZUGXi/YSVpoqVBP+fM2ACql1D8YZV4D5Co
IYWAvfdj/nRXA6Yjk9GpyolbTKUnDikbc18v7R9WKjZyKutNPuOQojAVn0H5ryAVh2tePM+cQEve
UKqsdD28LSpCTl0yGTAqFRDG69+dw75aqAR4TrA6QFVMgC5EHWK23h3oKkXoVd80j/IiHYMA98ec
J/07fBv92DwXyNC1cY39Ke5CdJCwNcYDSSvH7NqCcu+9jflr/vZ7KIQfrBvgvNXoBPH+o9KH95WN
/Fd6RynXO/gqj4HA/vPHQ5zJz7eoMaF83qVVvNAXjDauoTRtYFGI/AF8Wc1DfHZupuCyA11z9bFY
8QmU2jTMU+tx4M3pwJM79R7jcg+fcX0WWiMcrNEDsIuw2lnBVjzV0eRWK5fBb0Oe7ijS8G8WX88N
Ys+w2JhpisAqWvQbM8eAqyGM9VJYLp+xWTN1QtwzYqe7Zs+UaQvpasx0oCHmi4SNFkszdusfkiL4
r5B6YMZpxQwYSPpDKgmx3HIYO41qvKC/KbV6UtxmMTxUorI4SKFvfqChw0WYSUxu4IWfnCcr73NN
f4Bot+yeA5KeesLzhVk7x4VwIeLhJ3GCfQ2wi0fP3aQUyfhCYQPHyLMfV/0o5y2S8fQTX7O3upf3
yb38bizxHCVf5VdMn65tEsYGJim0vFySNSFvG3uikPypQUZEN7OPzAhILmLiPG8WnDfqt3YKQcOM
UyBM0lNyFQghwa0mu3xwTSku3przmKf0XG+zc8rpEazj72ChmoyWOZ1k/Kt5v8zWorX6hdVXClbL
m6YjgXGIBB5s8N80CzlARcAMCkYo7eYf6hnnBjFgjNtBS3+MxxH7sr7I262jYwowjUhB5OCvj8yD
0eNGKEJ2GWkoqGWEjALBsr7ghE8j1MKzIV0k2aZul2E+1Yw5HH6IQ+0fdRcaC/MPMk8kC+cuBmuQ
Z2Jh4crkhSkMISjuIcPrAaYqRpJUADceTNgXG3jV+i+uUexQ0bHdNsJdBr8qhlwMjBhShMxCIYvQ
coLHAhoB9CbjgruDD1bdicMd3iJVDExG7SV+uVmUtgj0PVxXGGoI6JrSPGQHHXAN4NwZ8wW4iRZk
QcPHAWrB0YwGCMLbA/y/OeQn9c0wO7cJIZ8kcFAy1J8iB47sqFV1Jz07vwaLCgwmQfoy1VyxvvDP
5LuJouZVYPP+599JeDyU1+HuByMIuG6HGGKCdRb6Fj4wZEYydIW2djE2Ii/HWxXM9UeU4ak0Klij
39hYYqFt7aQTkqOVOS6W+ip4kjHkg2kRSIGGJoes4QHo1PPkbwAlrucUezNaNQowFtAj3bLeCXHq
FqiT6630Mm4Y9p9FNk9PKqfNHJ5XmY3I5CbI95BiY+w93G9856HEolDGGvjPxpqeEqEYUxV90gUF
FvZYTHBSQt+ASKhSlHHGJIHa3+yYkk9LCFgo+ciBRtZGe4TDyd9nj0U3NHQxH7tXl/oo/yk36hSI
ktyJDwM4KOWEAxAGBNMom0RMfLBjdBF9QCIQx1N9T9nZIPmzm1zYPnVMry76ptyrN5xiamWM3mWC
ykPmPjzqQ33R3gHoNcjo2VuyF/GNKDogeBXKOB6Ei1iDHB39CmvwzOYDZT7Biw12wE/FvRkrj5qZ
HE07RBBt4nNzwi0nHUdboo3jJ11R/1MxcGbLViZ5PwsTDIJG1rb+zjnSZWps1OcTIAGOt9qD/sRW
xiWcF5wFDFUOyUXGGicl8id7cy7Q8ME+tKDGBPDJR4401bBtOyWHHgSY8e7JnLV75cqrlO8oE0xp
9mE8jNyXFgYIo6Lq3NLxKTwdwdje93v7wk+q+invqGHb9ydQUJO5GWzy9KIxPwPuGRBBj3W40HiU
cKd/OKwcxHvlJPcPnNVkEnDsIW5uafJ4cr8x9br4N6zeOVd5eyoGgkiGMgQ2I44wU9idcUhRlFBK
8O+Jw/dUf6mjOwH78kHp9te9WDJiA+RuM6NiIOgLyZ6HD286zvD2oGU0GOWLdQOCAssYrtoDLIaX
FjOvRokuXD0hZo0aceHcs3lhEHeWXsTEAy80Z0ReEsWCOc6kcf7gWacwGxgR4kbMvAEDN/O3ZmUK
X139W4L9JnaPDIxDbBwEoSAUPLNNQil+sR+jMyu/DB4c6pWKqRAsNZRCuH9LLx6ir/IovUpMqRyc
wDMGfQ5pBETLLmAALXPmZBq+JAL/JMWnfNL8BaUgc0WnhrbV2yUinA4PHWLq4IM/oVfx2UhdJU/j
J/1nvwMfifNBuxPf8yO+kXa/68zcN3A9+L1+Gz9E3V3TU3UovkN4QjcQJ7ZE/86lwJjZRv92bk9s
hD7lEHAM/sM8LQC1ulAoltg98+TBZtFHPIrIqWFWKa/uxcLAKhjD9URUoqwBzmHUE4i9aDIoWCkE
KUkLeMwvYSOMGIka6eUzyyQXeBc88RuiCLgi7cPXrIBucIW7QVdpv8kUOzTn8igL5h8bJncMtQK2
y49Q6Lv5VhSLvDQyqchkNO4DSCkIBNvxM8QC3L8X38SG/Mo4X6MPse7KvX+HeA0JrlmMuVuwSreU
UP+8+3jgueUicqvA1098RrHAVv/fCmTZNzfnFH0RvkBBzCdU68Efa7ASbsnVTViHswVWN4ZUwZeO
e160tQ+U+n9ABxTEoS22/MDDBmLsS2OWENu/9iKDhEXyJ71g3Jh/7anfcrr+/bemWDHGpmHt1FtM
4nFwRP5Es1idOcn6v55qLR3TP3KM1UyrvkTACTcKn8cxy1L8AEzOJcQgo+HGTwf35w1xcKJcxDiQ
t+WBstB7ilwf/q/xEplYmjQGW+GIRtQqUxF3YxP3bcZqEhRMsSK0W3yVtsnG3xlHYy5tW/oufQ9F
b2xMjR36qq2xE254zq7iOCoW7gyj/EtyZ+ukIk3vzoNN2aYYL57BL+43DeDyr/ervZtrcCmbUaBO
hrd8/zypDQN3lD2bZ3LJdv5JOjrH+MnmG6F4vLf3YGNstYf2yCfRhqqRvQrzZvpdHlv8ntGmEhXC
SmGHwDCfwvXG3Un+yj+uCouGN07Bx9Xgb7m3tCtU+dmNAjMAnb5xsrKjI/1QM2FCXwMPwixGVEET
xoHNU8HG9peR/AoW9Qip57jWbGeO2OMLYq8pRYQX08jmg6IYnoEGRX5knoEubQROqFqB2jhD2N6Z
AIggYgBYmN4TSnu+DRukzB8h2+FN/EvbxtFSYgK8Za/UOSEgPf2wVVv4ZMRi/2w9JKNj/82Rw0HD
bq7CKuVU+VebZvmYxsXE+IHGAtL72/wBox7eJfTuewf9phdfS+PBJ2zOtEf5Dy+vwhfjLQr45v9f
kUES5NiCd3wRZTBEYMppkHPozBeP4CRtyiuJnH81vcP1mFG+86ZkyE8KleSY9249uDRcI6K4qJ75
hrQDeTnlSuT4vd25Fhx4wroKf2Bvypvg8xgfYHGhKNb7n+LNb9Vb+fdiqcFFj/SQrtyH7jScuDP9
j723z+1dMfiUdxNfef28t+YdPlF67PGCeNeb4vk5YSZnrD6fqX9q77TGcAWYbNNAJFvzO9mKFAtK
ce5++z3s9F/y9G68X2XHV9DwcOaxzvgC87e4xbf+m2wLCCZf5Y//ZpV/idVYfqNpQZTKyJBunBV3
CbbZjZ6iWgNwcWSCloSYY4avYUc5Jw4bgfZAB73Et3/xLqKRZfnx48hpoeDj828ZlQc9m/wN1GQw
KUpEIMWFDoiPf7kOKKZgmHfhmFOUlcvrZdgp/7aHAilkOMq1UYDICFYIVRFwfA+HCvAYLfiEBnlA
bsTKTKjKx7g/UT2+qaVoUcXXIXachNdk87EmNJksPi4yPn3mWdyg+3DkKSh/+r1GVpWMDmdiU2l/
8ZeEd/Aj5bP0ZX2xqjz8bo/JvVkpj+Se3nlwxBXrjundWzoECiB6IhOGeooFI0xLt/5TWbV3Z8vP
crb/ATU09TKVi/EARDnyNOI+j3cpXTj8w4PFcAWwjk+BVH650J9+4jylv5LeM0NwLdYjra31YCVy
FSRLyC7jt0TyNu7r/1bnQGC4PebB5EnJiRj/oYagiuIhQpuVQ3G4Rr8soB52p/wlidgiAugfRHgc
6D/tS9SKaoTNiMOFV2PqzHWE6wAvD1ChuVHFIB+npuE2gLv9sV2zBwOfcBzs0a0Lo5/kiz2Mrat4
cSK5kjB5NV7R0bkRkgqwCnuw+EWSUT+xFxKmKiMDehgP0BP/BY5BWHQGiMI/yqL1Q7In52IwTHNz
VOMaTGfAFsZto9kXpQDwKk0cJypNsDgtiNnEUNcb16RrsggxMOBXxkx0QJkQyMdY2Edj8YFtCZsV
X/AqH5QSjwSbK1wYSEXiyLZexotTgwOJngcQjiIJUJSvzs7+/fOtPnkVLe+B1ib7ht5kczNEmBRW
sYg13EnzIgLnRutorf27ctGf9hvQM/zFoR0CFc/MTqR+NBcQ5ZP8hAzY42Lw2xLRV14zFi+9Lv4D
SBrv2p1rUz7hIc7ogKMOquRIwN2/NMPmtd5Fa2OTHst5vQU93qfH5oCHVb4qDu6qADcl1lXk6V6M
H2lvOIKz3r5Ltk4ql14EnYsAYH+jbtsEoxWFad4pv5m76NZ6o0m3F+nM6kM5C9KehzUqPs+0iN0h
uJVMP3/JXt+QIXwUyD781Zlx/5datPtnlxjsSM1mcyRkEZuvPZoUFjorgjaY318skJT4kuBIgBnL
59hvw5/+QR1BNqtBzO6h3eHC9ctuzcbNbvlvE+bB9G8yuQzGGGiVNSqMsUQjR/nOtpb+A3LbVkBw
ID4gL5R0rTUFaWJnIf+u0zEPmdDqEZknsCJU+dThv3R9FOasd1EEUXeAzpaiLmFBsfDR/oKHAFkY
VL1Q6C+YAV3yE4UuVrHKpTkbL05jvBUEgIZlHfYuZOShrPjXUmDTbIp3wQbBWcAHT6Pjj6kG2ITI
DVW9iWaN2QkEaGqJYAwqNGnHbivyc5yORJoJBzZFCOkTTT8ZHMjR4x6nJmE7MBalAEi+Nw5AS7I5
i8IgFxcbLX86/PuEX+tnK5YYyZshRlLXgHWbj2G1QszFMgs3cByyfNpWjqRoRkh0KuS4o4aHAZGj
BiiGf87o80MidgvkB4yJhwfgIP4mmFnYDEvH+G0zKnD22cakj4PujFU++BuMsHzCd2soAFcdb/G7
BiTasoRInLxCDcZRAglFdwcnwEUTZu6/sE9VOO2mgnzt/QN/RDCy8jPc8SBp3zQIjXg4+GrMf1lp
OXBaPnG/apFbX93hZJJfuXHuHv0XEaOH5Ir+pKWnpKV6muIXDIQx6pxkYvgFIdswIuDcSF4VNgxX
1TjGMEDz9lmVyLX+JMrfShUa4vuFw30g9T46u+HhkycYCzBP8eSHpPjz3Ghmnu9NsQOc6lE6/agJ
fPcC8bw9LSWyojHKyod4/slXZhzMPCWY6Nj1t5WweOOMisovU7OXnzh8dZ+DFxKVorOTOt6+b3Ah
l41DIiJxnGmMhUPCN8xbe5sU4OcWYdIqN9bWRypi9hqS86fvcC6CwdGi4o8cFNbmOh7gSFBJ4UTX
MXEgzqFCTZcGzdJvYJEaUB9lMHAHOp8GnpLS7DAY71lyFmSByDQX9iMoAQiz4yBaAhPWYWbMZOmd
VNFCk4JZn2CmrrcrIynQOA6AJFDxS1hV5rPo8CyR556trwoFwlKYz3osMr1Cm9ZV/XQl72C7KiNR
YhhDeKJGPW3cchZnwqwTXSRa1IHhr+2gfJpLAM2qo4/ywRgXVB4Bkm7GGz02gr2J2llYUclzFGRY
7xRT19HmAQ53qYNBvASju4USg3dyDgTT+tpU8GJVh53DAkXUg4ml2zOrFEJoFrumbbx4WFmWtVCS
4fSx4sVgU2pZDAYCjaIE+wE/irEjUzYNoEmlqzMXdvxnC2NiGnbqJoDXYECmb4JmVQ7OvBr0PYZK
x0wqDrHTHLzM2sa10Jlm28x3dut6kDdl0qwdlaQBQSZA19TG7m9Fmy3pFMQdDOO8L3coUk9V1W9K
pzzarblUS3PSmN7+k/A4sAgCuleiTMRdTCvCxvMEKZk7V5DUpayJsO5WVaUiEKxnLjukB4hR6/hC
G97URn5vYl0U4DaT1Sn2Jfos0r2Z+LPvpdsOWwzZXerOouI+aBktsQfZg0CGtBGyO3lRxvI2zDom
z2jx0cYokwjB0sHZe1h/u1sY2Eesm5jXs3VopVCQMVVdNkTLQun/59lHuDnw6DGJzxYsbkJg94Qr
gJW6R9wMXda12EAMktBLXEOHLYdbcTEWRsOkLn8iUYl2nofd5Tj7RXLzubCaOHe7pbeGgYEYiv0K
Zc29p6Phe2LPMEIJA32DdA//xwWCRkKCZsdagDDEe9U8+JwAMF4ohpiCw3WGAUJsUjDpNhrEPH8C
6gEHC646zUMv1DhaMi4fCW3bgkGev68x34Ft8wjQIwHc1FthsuQgQZ1Ir6qd638ib56KAZUtlEgo
dqSVweKh1Agm7rVZYhXO/dSmWD8C++o2LDkLt397hHMw7BW1nqQrJDbQyZmyMWrUXuUWzKHCQpB1
+igf0Yo+meEzc1Ow1J7pMl9mzCFarT4YmaG1xIIYrxfyFmbIFxCV2GOP9YE4JTwkO48zdSM8CC0h
fgvUOSIy9Z0+uRWM+oXiJ9mhieBmSueimpv5OtpVG/2pTx0mU4QH1/NoJZ0SPFwWlCFs3j5iJm3h
Xsu5gtsnpkfrDD/CNQiJsuBqodwhnO5Q9qsShEdofXAM/G7pVsRDPG+kCYHmZ973v9zmvJ40sLEw
F1hzWZoB3yGYkclWjMPWIqhyTNnKH6RdvlWhChs7H7uZI0lcMJVEhDlx59GKKpJRfbOWcCOcAgB1
a+Hxc6YWSLctkzxKXBA9ctWwtYDxoCLPWn2CuSpSiDHTwiVzxmfllmStV+ov7HTWsPFOiNvDxlqf
eUumqig/gY+hCyx1nHRwPSZiAPNHWvbwpe2AxUnkVUPcl/k5YpbNbZETwLZEzDdmTPOxQRIKM3sQ
dnYs6mrDHS7n4VlZqyAqeJLaI+Umd8uO9ACgMEG3Rx+MNufaXssPKlEx7UR/C5QTBjyiYzE6MSbZ
rPnNkHNQPvQkyyYPKcTJYdysiSjDIkfm67ZoJskgoEQVfAsOz6zC4B793al8IO6p8IWnRJMnBoUS
pnsc4dWGlaEYU0ILfJRQ8PkUiEcw7o0XgKUVzAAmQ15nsNLTE7dP7wmZH/KpwzQUQh1fCnYWwSne
fjDPZrUSJTMXMOic6/3RF3QiLOgPWqNZq6+ZfaD7sDcwSBGybGivsV7dweChw8aRlAIrYFgPgK/Z
MxVSDlND2lp1ygpT1u1cheIO/XIe/jBAwrQXgrs2E90GLBkIuwvsptBuxDwNpTNGgdUTwcuzDChV
3Hpot+mz9le8LrAssKhMY91/UOApy2ANYYYUYyLM/LlTETtZLWNk1ZfiO12xqGgxiLNF/b92XrB8
YD0Qr8CDEJMgTBEUnair0DLlyNTXAfcd80JCYPILkxJKsQQHfSTg8C6p5/hzcJULeDu2O8Xx1WnX
DvQhLvmVhBaOz2IiBLn5JJ96748zokqjiuohY59D6PDXko48n1Q4XgHrYI9NXxAI0fCHZJI7pZv6
wKd9h4QnffP/YDT++42CDLXqlb5CkibqHBbsMWBWyxegfS8XbBfEsjBdPYKcmjPc3r4JWTBEjSpk
img5GbZcmXvR3XjrEpYL/JeHQciVGAC2pti7AYGhNbJDX1CyoUqCSOb+31H0v1JRHecRjfgGeRbn
RBPhHowZlhiuWXvczChEdRF4DmrrnBHYkUTzpBnFpwnnOOpj/e2zPdx9vACOKMLqAXFu92PO2e1I
jviRcD9mJ16VULFMmlHi2/6kG+Kghvg2aqQloTTNhvkli0SCu8VzigDwlx/IB68U+eJHWkYtpree
OpWSYxuwmTsFIvxqO7glQULeyfDyXSaKGHC5KKOAqPB87OaBisspjEv2BK3Dgku/meFPm5YUTdee
YUn2NPGa7vp3b3HWkhxlTIL4kDU7ssAVPCvcqVms+n2aLzX7bLNP9f2skz+c67MivMkoZ/Pxt41s
T5+m5d2Rj6qJecE0tI4NVe1R6Tcu+itZUGBLY8fMQYGJrC5roOOdJG0kuZxa9VeiI/rbQRngzWjJ
RHvn9kuvVoqxDngOMJ2UFpn2paE1rW49B7XFzR5AHOz0lDH1ptvoOZWQ4PsfEtduGc0tfgBQFl0M
5tYDQb65PAato0qyik0aYztrHamATQU30M+IoxADrwJ0A581Ylo8UkTQ1k5j86j+0u1hR1zWlBgb
zdyLy8XBzkcBwh6X53a4u+nGNQ5p+bCcb1w/Fg6eUCJzh85V44pNSO6S+r1uv9IApx10GOHN9UHj
psVnorDpDiO6RxZl/SRfqB7j5Jy2SwVHK2WKPZWt7RT12TaEYi1wh2CfYPfFfA6rOQOSrMAZ4mb2
8RmyTTFzwlIMNLSm/Sb7oWmZTXxnvDMMe3VT+PRK2jaFKiItW6ZuLf5P2lQvV3q5TJ05Y8OeXsqa
0pJgZhdVzkaqr6W7yFWso8Aspa9cehjROw93fna23UWq/qr0viUxk+JApzAF/z3gshW0S8NaKRpX
+9z1MzonSlilxhp5mojsgPJVExNSNCC/MlRc5B0tvQo+Xov8SwMwyjF6x3cFBH5qF2+ZuFj77rh7
LKuZ37fzWJ3y00FcE/Rb/TS+luUULFVSjx/3HDCXyS4yEGzOzVR/XXfW1peoOWIYU6L/iF+xdfxQ
+FpyNCN7Ub2xzrtig8vjAFYhPJooafXggH9JJHHMLfAnk7Kb+p2EV8auTbnOnO8IgKyWHhaASnpR
64Ws7SxtzzXIqnX2uftoM8y9pm/Mzy0pfYzJwEw4iSuMdOXgPFRnBbRXD94tg0wuSEvHc7NrhLdr
yVnw/gN1ZtJnhqYK4QX8qSLOqcHUATtYU8Oa9Pmp3+IfbBfkrwbyLXdu+gjqS+1weOGiEqRYyhz9
cm2VeAmBBSXPqovw0BEWgd8RWiUqFhuETcIt7NlCYelAGXzuTHoxMQdM1kaxZgCQdtsYra2zSJi3
eQ+n2bHs8+hqxay0W8xj0Oq7Jrjk2cmqoEvE9jG0L4l9lVCRxc9B28MktoH+KK6p/ah2qZubJ6Yo
Wr1O9JVHYUaNQ78k7Boa/8l5bypLAuVqbPa0zQezsdSE5sSG6BvjvD6l1n3ZZUtJX0oIOLl6roby
ZFixo5nd5eMcjeIWulhz+QtJErZccjpXqqMKzJw8VJTKbLfMewzjbRAbozPyUO89VGPJeJbuvTOe
vDA98CnVf/Rozq35ZNdPsvQZ7Jj+AYJHm23QTjKriY+S+pXBU1Ff0NXFGIo0Y6DKR0Xmwqf7za2p
3lxi9Usu2RDaC2aPMnOWlgf4zAIN9NPn7WwzgEq05BR0KjPxnO9fhwTjTCr7m/9dU3zaF7u6kGsI
qUzR9mqzcJJ16N6calaZ2KGE5y6Bl8X81ji59iusNzHCQPxMSGKEuVW+XDqG5usTnbkbQEBZe23w
QQMk6pLpUG4sKh4slyson8u02SMscTe5c8+Gdc/0S/0qOLQ+LhL/v1DZZeZU7o62QlMRHbPbp/3t
akBVqonYRD1tjz7eZ2YWhOKUi7a/BdXd177T9FLXx7rbuaDtFZGOpn0tKKxzuBfUzh27uQYs/SG+
1MIfDq1z7Z4ykKuSaNRC/VK0Z4dfmZs/ubc8YUl3Ubut6D3ku7eKu2vGpLBjQcBPts6tt/Tp79Wi
ht6NMwAQ1SqOLlq3UfJZVH/bzOQkeBKtI038+k9c7g5fXxPM3Tkkw8HTT4q67w867ZliHYHLUlU8
1DyrHtxyefaCD8TJFkQTOLiG0k17iWAlAk2HCON3CqUObjNVblzKxCFBpscbKWn6reylB/HDHVvl
pAnXjp/Ny6rfJgmGRPkwle66JC8VrnpQGbNG5eU1IeLfdCtbNAzsGG6D5TLOnnmYTXxJYspCQ83E
kjOen6FU7gKfzLnJ8Ss3+ixzgfz8fhJynytJWYQFbqbcfMXicLRIJMFLK5CXeWndYicneVJb+UO+
0Zt+OtjtvJLxFvdPtge6OCjNcrCZWkmqyxwtJ8G3W2BNNJVleUagxCEylFEtdz8GQoy2ATxNQEHL
H1W6hQ3EKhC2dO+bP4F0S6tNPiwwvOnoL3AcX5rZekAbl8Db2HfyrvfuXbHV03euXTr36ePfw2zN
/uqLWaH/BBmwfHfI240fbCzjVSnvj4FJpLEOARLdlQXxwVc32KTE5QJJBI1fLE0wazDAKNqtli4B
b7L2IOEeLk8s1uu5jaZ1hInuDHGDQgXdHRV7ZlCu4kkUaWdsWXHii6U1ZuxyOPe6eUsqDvHMuzDH
w4+aA1bn2YmOuB+V0p9ibPtmO/A4F9HFP3fNLI3WTTHX/dVAGI9MMgF0MTCSGSdZAmBC8altdJOt
edIN685fE1rTNKvKnfv+ujRnNfI9CI/oRttlJU8yeUPhiD0hzIWCfh1jBWfqRfPKFj6YAeZ8E3gq
QUg5QHbGvLR5MrR93Fy7aGvKM1LLvWBnGAw0kmWBh2+4U8Rorzxj2KcH5yjHqzgTIIUZvlX/npPH
g/CVBIV8dlHzLyPYh+UtAlCSTM7XYIUfAe5BFlC087mn/Dm7V7Dm8LlOjhgXXDwYGMbW9H56nn2f
+esHON5VZjRhQoAKacI6sakmzcQ3p3WyQOaBy4MT7mX8b0kZiKdMJqDeJQAb9kIWnZ29VGEEOawr
tQG+9y6+xWRyOGr9nwp3T0uhFfmjTv6xgdV6GmJGApi7YQdFW/P3aWdaKGz6XXutlP/uhb6Wu4VW
rfXIQqil9pA7hlXzOXLdZW0eWWsD6AKMvALKZe5okQuScqZ2n80HnjXntJ/SjrLJx0VGIsMaq6VM
/w3cHfk+dXWyO7KPef0PjfCtBq1HjOA73xrpHrgTlZFpU2a20IqwQlQO+HcSIxDYh8KHTpNAD6zo
wNh8tBygATODqevNoBP2yZznfWhxzNphI2FXpwaiMOp57KIRyn9F/Hs/0wNGREY11X50DwQDIwyM
aTuQWfzZXyxOv6e1yfFNpANvawyuvhod3MlEELU0P6+6PboTZnZWOCuNi+rc1W6SU5cAA8uzGnEg
t0Od6uNIxquXiz1nd44nMDMuvM2qP2O5jPsFB2/zO1zUf29LjtSJ8sqMuWWt6PzjZh3EP4X2VTA9
8FXYKeY0yuCg1bM4yubCSrn57rp33mw+3jpWDn43y0NQ+vQF3+ODp0SUM0cZXdJ+xSM0OF968wSU
tZQrV6CzvjodkTaDEzm8qS2x7WRebAeFhwjywy2LHuY89bc4aETR0pjRQ2JjkQYY8M9jdx/E2BEu
MubP1Sl1dtw3VfnOib1KD0w/4ECSkaonROYJl2/pJWWrIDpI+Tn3GEDBV4sNkGFar4AxaoYIkpYF
T//I3LnoPHH0xb7XnQ/I+NKlo+/beKfpX6GFO+qCZyDV1rXDvjXvcLg2Z7YKED4xP/MGGtpJgzwC
1tacQCaZPpOnCo6vrAPt1jQQFxx8+H+9ZllnkJvajWbf2vL7Q/URfE6BtWnjV9pOM2ulAeRgaNds
PX9lE7nlLaxiXWl7h/21+/FhMbnrxv4eom1GKvIsDJll0ue5PwU7RAMBGDS7rI9VsdZrNtcJ3VcQ
XSt9WdU7vVm03ar9bBxMjNRlCKExXYXGPIjmcrMtg19hNe0yHq+cb5MJ9lDvlGwVV2s2NLrMfMeu
o37mPEZeg6niosYVnJBWXJXyDVJZ3BeZs+pIw3Z8O45qfT9whMs7w1naOGcQfIvBVRILx3xmopkq
YBAK4+Jqm2sVYyYEBdZvwUTcl1kdMWT+4WzpVz//zokolzPym1d4Yan1aVARvI1r6LifhZyuCuda
SKc63CvZxgI9Q39VPvrk2Cd3t3kTaJE636l9UbPp8D+Szms5cSyKol+kKkUkvdqYnDO8qMBg5Zz1
9bNuT7XH44hBuumcnYJNFCwVadZgUYmxWyVfOuOFQbqaTTuEuFfLUhcasVuA+vRy5HNMO47qDTkF
J9PvLtnKwEbdQysX/TS2IQMCkucQcI44wpNByZEZ0zJw7xGeV7Nu+KgQewJ73gaQJpsDPmuDvZUh
C+f7AEF9fHQInlaBycrDKL0meMbyHP1dlsLjGXEJ1QuNCAsSgjM3QClpeXt72tmMsEA+Ck9qLmBC
vrOMsesvCHOR3o3iRP4YHRHD3fjKVsKHEAsyK2PBnmDY5OkeGQh/WM5BcS0Q/PbLqJl24WqdccQn
SAz3fregbzFXwyPyLr0+8HCSNfPxYsUbsvxmktQX119reMlXgP9EFyq0Ef6034gRWTchr+AL+z9Z
Xcts+uswOepwQRDi6dMyu7gkFnrlzaqfCsvHJDc2UjILnDtr7KDsgnyRWbB1V71gg5TXoN5L7aYy
5i7J7pj04VjYYoN7UWlHWkzJetuPsMK9agiK8AMhFoMCyguPQLWxH3wrpDdHGMYUzhJIkFbOJwrX
WnEscbiwZwh/odEjqXWXzsLRFgzCzppVw4YImVG68ToYznCNOYPRXPwNpGla0ng96hbbE92iOfVk
hd3mMEt2nFeDe49uUjvrxqYeMS3dFQcKqvy/kTzTaUR5e6dZZR4kwWxsEHhLb9tWfmrjGodL8rOg
Z1OuJkwafQ46QWABrfre3ki49hihxO37s/KlbdFjyLppr9Y/XjdCgAiM7lzlmJ7hQDufbI3fDt8g
kGrR3QPEZp4MW8V8qYtogO2mngZrCkWjix6qMkvuhDaj9FaXMDAg0ucL+l0VaOjE5jn0P7J28iQ4
WWyWlX1OGDsOyMNmMPCc5rg87kfIzlct7mBia22TPxPCHwt7nf861WEo1rGhg+rX9BYgxOkIxniW
Az39OA7HVXR+NLgACjP5m1ytMO0hdUBRCSB/lO6enSMw228Vhq59LYvlkKwCGjNmf/P7lQQLoEG9
Zu/b8qpDkk6JpCpE/vM9dH7iYCZB1EgZaqOY1JT2WHNMwJ9uCFdwL7Vx0189CcPNt23NAZKM0aHN
33LBKsp4WgouKM2OKy3/olzmKp3FmQwoTtVBL+4TIyuWepClzQiBQS1OYtziKIBco9A5h5XlNcTz
kHIEvsrmTHcc37TaP8r2j0c/VnPm9J375pGra2eY+vVv6u59DGoD7a1nvxINZhq/uGFn9tmCCCgT
/STFpAkd6wJ0dpphyUWzz6dFl4ILhMq6w4tRHVG7+ZxBTdagCh5ER6wHp6pmuHYK4dkGfKt02sIQ
0fkvl9eSs0jTZZpuGnPqJ0uC2x00NAFGzDcbQ3ioBDotP2NCirnRsQw5y6CgYoWciS9a2J0g09N0
HeV/qX9rwSktyI4dPnb2zShwmb8TwdPE36M/UKkJpsqu70yyoP/OhwU+WWa6RXAoeT+V9Qvu/hUY
B/BBE4eoNmtJiAC4aulDwjIP4zfNUlxb75pJgui6l3Z9AhhbArTQvCENKCP8qyPWTWPGwUNyss2Q
zRUcsjPBlaMPx2zU1UerTVCu2+apD14heK9MRbvutDMe7la3d/t1q01pizr+puJErPSCBQyJmBNy
X3SkH9Abu2npDbdhfDoR8cXjjJXfliw07Dgp4DzgY4G6SXuOv6xtq06+FvJ1ZHboobauvVTTV5Xe
Cs6IHZbjsRrsW0de5gkvfJKAgvVoHYtkapWvloxgshgghVbk5jzSYpcShtSO3IWGZ6Nr7yzpmpVr
3+OoahrfGaPFYx2wgHNZe7SNrO+oAmRocR5qEM+koz1AkkLL0aQcU9AzOyQB2fD/omzrDHC7XGWi
Gxr288V3Vp1cpf0RjRzMeYlhB4OA79Hnj9gBNvM+CdcrhzMv1esuVGiL470SR0jzkAy7OAZhSJ+P
Vji7j5WGZSj9icEmAPvBs9A4l+VMcbRJQ+iS3SKhA4d0cMNLFMgTcHJ89mOTv2KNlQF62V8mQifS
cztaNaBjkYMkLmu+M8CfWJkMiONbA89uvx3XtrNr0dwakOqM2qMoEQzF2vk1AdM8eve5+6TRaMNk
q1xYmBVYBV6pZoH/sAwkZRQzdHLqvaIJXjTsmtlaHtEu6G6x/de1ykTK6lUj93Bb/XRZV+oqsdtJ
CIST4leWZu26N9GLVPKpencgrf5BBOT8wXw3f0d/7IjATQdOCN4bPTY7kgifuVRzmcgLDBbB6nKK
Nvz64NFx2+6jZ/0YwHxH4MRqgAVS608S19v6TDLIfewPRzhDtD/RiKjoc7myOCQi7+HigblOkSPC
8+5IijfGkJ9gTwN4cksVLKtQOCKxeZhXqO3rfmNe6bqHD/WDDwKYrMZzm7UH8wrTe69fojdmbjwl
dkoYfMBAvCJYbLg5Q/5jE+bps7LwwiCJ8Sr5YV4LiW2raqcKXAY4aYbSHOz6wEvuUIoPPzgDYkDw
BsAsH5R0Nfh5L5jRkPxgg7tQrCCnz6gKEDCXIsJOYvEOARrI3QN2EcRp4MYOctMuexcq41OY9pVc
7+GbZZ8NExxIZsvCwIO9H4iC5hIYL+cYwHwc3Wqk/fRwv71fiBk6VlgULvK47xCh6exfH3x++QNc
TnqIiK3QF6DGU148P+8N6A3NoY3GzIaWFEFYaFzzGQSg2GEp+vba7xIXW+Qe3U8MN4LgDYWj9Bc1
p/fvZ0y2FkhU8DN3pK/R7GrQyl516LPIl+CLCe3ql/ke7s3dOsOF+vV7UGXB0tKxYIRv3WMEKwKJ
cNJQ4x+4UHwR0RlnajAyji6EbaDk5lZxEI0x4cSSy6ISHpNsCE+CmDtO0/ju8cOAjKCWJpzLLTWl
8uI6N69B0OzpzCAP4ebQfpDX8BvuxZUzJAw5foauw1K6ogfAD/VMM7I4MpZQTy6Du49S4dj/u5VQ
Fv4ZDFTbf5oB0GdEcwxcT8Ck2rX+QDZNHxAFRC75FLInnUe+A/CefnhK9QfcVj6zdrM9uMTKcwkT
EG2+IGQt+pf5ks8oshjagHAIROCMou/4l9rOi8JTDwGZfUBjDdOUsaBgAyJUQkIuJDwAwTiYWZTG
YxiD6Opci815jCqByfVPNuE/HEgHJcvrP9nRVXmV5+zo7vEnZl8B+n+BO5sH9EapPu7vcKr1O6FZ
Z7ZkcwZtE7ELGCUEFeoM+c8CtoQ1jmQGidOTJgA3jQRDoqqU2XAdrt4xOmZHnvUr/EAdpJXP1TgX
vAISdbdkzm/LdX6OBUOBmDs8cYE+tzX7zzFFvIfV0QyvvrMHeYDp7u9zFO/W3do1V2yHrsqsP2PD
dHQ53qGFvypXTBgo1l7Rlkv2CB/cmY/8IeX0B7jkitboAGzBRAzP9sHZFRAa6ns2E0JdwZ/UIBUU
22wnjBXwtMGG0l4Wx2w7XH1keVBAuHPFMUYmXx7qg73sP9ERzvBROXEeUT/VEWwddRLinx5x87nC
b6z9iKn2QjORn20cQtBYdcJugZ4ujRAmvyUxfQB7YBpPmP8MRCovrp4TjHkD/kfcg7aeH+N30w9S
rX9iC/g9yTHl2aJ//LcAcvJHZMVj8veKENNMBhrXgahgIdjgJUNm1QUNmAHJleQHeYMZze9x6fmA
DYSlFF6CSZeD1RhZb/IdAKxzGm2F2hDriBrjMoLbTKHjg8cKx5Mny8TxtpC54jWa+DUsJAjPZ06t
a/+DmhwQmrmT3PMDlk5v+8YKVp2ERMvj8HdlqrBMM9gXkNcFaG2s6gcDTShz0HZ9+g1zEHAaX2Oc
8iOMwFGNweJfJlcoaAcY37vqKt/1u3WPP5wgXwxh6+S8I1owgspbvVjgOA8YB4AyKn9SQV4MaLjr
yJbdD58j+nxZd/9ccfLATZbu/Jf7QKWA4MZdV6/hyroMglB+hL2H8hKCoZZX18NYahjYDJtrvI+2
w4u9iQvQLBUGfXCMtv2n2JYfMazKD5e/ezEdO0Zo+oFU/Mk/A+J2hYEVHdN9wuPU02wb7gXHAtPG
rbTBdOJArcL9Y7jAaORK8wGWlUdESUfWFBYezEPqf9xy5GTF1rnIa+8mePNsfOWZ2+qzGbJ6odNB
4mosG/6UjX9Jj7Ar23FFURwz5LjSGU9YeTm74WW+MpC8IMERlEHc+R4EQn9R1tFBV+5eIy98KTsU
dPCMhMA0S93Y2ULKcCAhmFhTk0dtIDVJVX2pts3CI0a7pZRXOyac681sHGUF9BDR4o50cy51BD28
ssE6aWnyMN3ok/QYzXu29dWUcCLBMoJWvmpNt8kLlYTqclHRGu0hwRHn3lqkYmbZXGuTQ9Itix56
NzV3OQpopSazuMzmVMCVn09jd1hYRA80urLOCSBP8vxHrjESZvGN2Ag7HjBvMT1Ql7miX8s0hn1u
O+vceFQkylOU0ojpFqM+WyWOu42plO3aIaNZ/s5WdowzRmK9hjA/jmrj168TTBjGdp0TfNuvKurm
1NSmEQmaSmEf6oo+yRDVsF23qdtsR4pPPATu7FbK0TVDOYKFChFIvS3N4xgnClASG5aEGoezhFAy
EqSmPgmKZmxh6uod1E6aklvpKtUBY6wfFX1xCI04JaEowpZNGv3SvJ6HxYjob/s44uCgltLKJSJO
NuKT3mfroAs2EkehUXiNMshG9BbS+iwpeOiytHQrl9zR3N+21yEFLcTNR3N+UnK64wWM3Mxeafx6
WqylChRI0iY5rrk5I0JLCSPYuBjnPgbvGChCpBcAKRr0XijDRg2mSwHmv32IIwFIch/PY39e+Wfq
Ib17uMkmbiHsEbyG0Xc+j4YdDE23dxcqUQ4lSluPvOUK9DVj9Rxq+UsuAL6jp5Y8fX1eqEsIXmz+
7kSLNna76K1NiRpDRCsdVNq0pQoVauyMblF31ExUa/XNj6568W60lVw9Wxa9YrSy7KXINIAU25mT
3Hw40c1B55r+hJYJ7XPXs9Mk62SUgPLMSWsvKtQLbQnysy7BhlMQuAzNasc2CR04VM8DfdviXLtL
Oz4qEpFY6bpqDlJ50SgqY7Q2GkVols40lKAlJ0mpO6Uig2xf+3cDcpmkj0v57OvmV4t0Kep+ZFyM
Qf2NwZ0OBGhJ8MyxCODsv0gIqlI8VFb4lbkA6Eq9TVMEbHk3rgrlqyB0xABDJk+92hnBi8ToVJOJ
ZABsOmV1AIMDS+ZijA+3ZlO/wlvqyfuIZG4CrgT4KzuSaBK+Wk46Cb0bOwP2rDaVc3CqSe7wpHeY
ncXaJPKWVr2KeYC8xjnQ3bjWbTS69RwwDfWTwmbUTpL2NoS6/BkG0WzElpUJ4Tiq+PSeK4/CWKnt
K6XkrmWkhflW6dkusr+kufmQZauVZMTjwHxpFdDmppV2CVTyDpl/uterdx9RS5n30ejepsSmuH9W
lI4r7SoFKpJaF4nulxYaU8V+DlT+hsw2RJ6VScMGeXdVYblX/4wUzOvZOQB/yV9uS6oFLnVC3lg2
HY3WTrvyjcWgo8Cm4V82u7ae5No2xlZDAZpvCQpHOOQdAu9A6muVWvTzrmH0ZwseL2h23mvkxbqn
yAHj8DBB0Z0JplS9cLHu9HGn0WLCv0JatPEs79eqMm/0P607OpwNETyE8nrosbryra8yDOYedkCt
OZO7VQpDQHWWENvD0pmrmIT58lTngFfjbOXing/Ehx1bMHo5zk+Swlb+NqipqTxalpp+ggW/Nczk
AYrKLsXovbvqf5LxpuOii0PEXvX3Fk1dL/8JvBXrREYxe/PRcuFBTk42gS/WHKcIlFSUMZRSVFYQ
j+GGchFBb3zcDopzgG0W4WruyrQWfbels0hrTvqJ1I3TLaCWuAnH3eqaTKotNwXyT6MD5ZHAt7a9
Az5ddXANi6WlyuwaVJ09MwpXLULE2tU49Ld6u5L8Hx07QviosLZ9ak85wsk4EthcNmnblaPflG5J
iy6RHtq2rS9WstCkKTTNqbmjW6Fj/M4RiQ7mF1pMIsWA4mjLuhPZ4gzsCQNFuT2jE+EszCf5L1sE
PK+b3qvjZWgfDUJ6xTXuJMC3q9RyuGKLgZZkkmdO21z76/NNQ9pzeLDAqodjNUya6MFlc5Ipdh5L
FZABfWW7sa33MHpHxX5wEZfGD0PCDzVyX9qqoHM6mlKJmCleEwePFCz5Rhc5aoFb5jSnOZij5pmQ
JCFgqniAvAj3OZGYezP3oaHV4M+OqQysgEiV0/wU148RhqD5IWXw6pw0osAYVxDk0nlFLQdHoqGL
QkkOFzr9VqGXFo/CPjF9rvSCWUtK45pLl8bY8hfibj9Hc5TqOxV+U7zGtSTCEbV94OVFsrmMk1zQ
AERpRy2Cse9GyizNqtkIYLTM6C9IqPtb6yzp9SxKk7ndQkGLFbRy2BVtFHmhcMrWZk1vrjOJM621
TdEytzpII06d2jT0fnBVygv044W59dXkbKbxVe4Xkok5h15vDAt2au1RFiJ6ZNOxYT/vvOhPp+4F
Ma9ZTtc+ueMqSqiw1Y6pdjOgvHFwIbN7h7dNVYWLiirXJixLGu4WERbSWrALWV7copjHmMF41PNG
eBroXoxkWlgcghV3Wv5BwzWquamQfkJB79o9dgkDORra11yLDGhh8wyuW4OJhiOJHZqIb4JRc77f
w8xj4aXUfxnxLSKmNlzHmKIDyViNNsWSct2Ch3KmNsyWWAmdeyGNw6yeGIDSdtLvXZANhUuCJtTD
zwi+EFza2GTG4AtTEWlknnxkgOkOYiiGiktyy6YNl5z8S50JblmYfsCZCKziZ3BfVtpP+yCdVnq4
EBwZKFVOQBWD1Uftm3NtiLGiQlwn51PXSae23K/SSl2aVrWRmuESR+UugPosqZCM02CWayVOWvLe
D7y1GYQ3px4+QkRvRiufSLc60Nnby1NlJ/Su6JBlyVw8rNQnC8liDw6xIkDQn4GBi9fdhAM9R3lH
wusxo28im/ms7PytEpQA3rSU6GBkWjZVGxN+NJUbMzUhk4C4UuiyOsgRmTsqKQy2StNGuRb2Owf8
NeAMOFOOohHLbUh/UqUKHXDAifPzCNbcCFV2a144bH31wuEBUXla77uDRbxQu3CrbYZnZIXifR1L
x5H/6ZbCEbWP4F/SCXDAnZsR3Qv9M2Jr6FEIkzKbFHcAWvLaen0B8R7btQruWsfwCZL5yAaYwQ+t
XOrVpJO2hfcwm43aYozWngKTLpI79/WlXe1dFmu+zEmr1BZGvwy8qVEZsBDUZQ+nxTI3Tr5s3XXd
QKCdNLTOsmuNaFB86+Tra9v6mOYl8rmsBHTGEDyXSrskRolSLQ6mcj1Xze6rprUxyFAfkaIV4vxr
7Qmz+g5ppPXxJrFoYijoQgNMjOgHlY2BoO0tqxNgdxqxWx3ySH8I7ctImkUOIC779SmEy053NYQr
K3t/vrMyq73lngCjBgPgeW6S3imYp/uRe5JJTcQMJQ2zRaIcMoVhCt3e2vvGztGOFch57W9q56+3
0NaF0xIFSziOk4UR4fH5Q4CSD3Q4yBPwALgM9XpERR7++Mj9Y+FCOhXIXbiU8Cu1F50xo+8+8LHM
xFi46Wsw8OxZNehQWKWJB8bibZJpPy5Wbu0kCgi8tklg1IrvUEPAPxTTnvDmZmIYD7jMKfK11sGZ
0KQ4abD8QhaT4GK7Ct2FLs0H0H9o1EmBQCWAjOosIRIHMNsB4NN2oXgApOSnt7vAA+feVp79E+Qp
I3od2VMVPEXQphy3JjNL5op0JOU8JfCwTqOBJtpPfUzhvfDzS+jA/+EU0D+wuJa2ieCmjeVwAyva
6oiD+2nhH1UmO1A0VwP3pAFc9i5JBVb3Y9PicitxE3CR0ad5+RD2pMaaJ5mFaw/sHz6sRs+1NlcS
LD0pnZX2D0s+qXHIteRs05m/UJmMdmeAWkogz7QBY07M6JAsbSHTom7wT2qmRGKE7jUY3mH020YE
m/oUsji+NGwN4xYAPqjPI2oe0eIEsyt6KHLRQgnmuWQjINV/kP2h31PGWAVLH/z32hgKw2yAx63v
lGoDPxoZkO7NKERj+afIt7BVm+6v7+ADqzfW2dZchcESZkQdTOkchC1hrRPX+OpgHSNSCq2vIBPR
c/7YJxaYkDzsSbmQHKW/Ecc40cUbjsXoAszNztujECvJ86XBcs5zqGHfRn41meAN0qG1bYDzmlvN
mIXttnZW7CGIRQd9psp0orAV0tcy+hDdPcf53E+BByD2DPK5lS+hv4P2LVtTt+omYT9xK55JuwJQ
DjnEKn07UwrsQy1rO9BxPkkJucdLNX8OSC4yqlqNU666HKAO5QbNh+5T0ppynGgVlKDp7oWORAM9
UavzhV3rpw7ul65vBHHZKpdDqjz1FmqkNtI3PBQVjHfQTbKSC+ZwvjG7cBmwqSU2EUueO9WTXYlm
x6HcdnQYbiy0ebEbYVRsGhFLR07aHJG/kjNz3XaTFTc3XHTlwqqscUQ3o8lrzs1UYK327Y1ecPpU
FBRazyGddlrztONDV3P+/NHNk+3+2Qkh19RLhXQpUxrLMmnK1xTjhcI1vzIdExJIr7EgS9yTDiPc
a4fyS5o4DGFP/guTgr4dXhQyPisB186r1r2uL2sveuqFdgohPwp30Pag7rR4mGqW9RcYlJmWycRu
Xr2JyTcJDMEulJoV60ZW0bGTRf82GWfR4SsqlhpiBMcf1x3WrQo5y0ExdjLzu1TSJ0iu7XAIuRG7
9pecwPmxL2I54I3tASsfpDoaXkY6BtwVEUA04yCYkbqJIhBdNlvXJd8EOxQhXAEDu6PyouOk76yt
vYXdbfoDxHdVdvJGXfdTlsKFfYzm8QZrWlRf5oze+pbxtSbqdeLO3BnuQWjKyTxztvVF+iXbqKN/
PTYmeGoSxGVhGJSd+gttAF42ir7yOQClWGPy/SBo87uQPyhGKB4QXRc2WaFwejlGfRs3vHGBBpDS
AGtLR+LXmhJNL2ZWY00Zk1uInxPOR2jJeWPCkZBEX5rzFw8EZ1Z9CoQIFeIZ4JPGJ3UUnVEabmH4
Ax8k/2CagIhO2CL9a7wxuqvXaMcxRnhvUrk8Ys65r38oQb0vduEBuAgkiffZyaF9NOJKWpdql2lf
SSbeWIX6TfTmNfGCKIW8N0+DV40WVnzGFaAeIFwOXxggEXrqMM7+iZ8CWEMcsy/s0UTyNTaF/FeI
jBOLowMcOvePj1APWY/RA9ETCr5bDfuRTDasIDn7/vJnijfLQPdudjwJTg3Z2yep5gDLicsntn4L
Gtx3GI9zU2Aq2IlzTQGERr14rlxwcBfpt4fYRA8AkQXyjQFkeLx2kzEFrIu1mE4I6Bdxb/rwDU5F
o5jl54OQECqYcuAdZz5sV3L8TBGrve1nxbYCDaUl5xGTTe2QXR0MhioCePG5+EYPSRu6kEXDGv9D
7kxMSDjNhBGx1WOa4TphaZAJUSm03/SssUIQ2CFtT1AUKG/4EsAhkcYSnQmL28SyDMhFS/bY0x5t
tnChZ8NJWQ1z+vfzbJftihMJgCswvn83Uv8zmUDlU8PaikmAgUSJFVZ60C/9pt5bT3854iPxKPJa
mPn6M3K2/k0BhThBncwFEZnWX9qnfMl23l29gAwCn+KNDqfjzgug0R8d44/7YIvgY1Hf8j9I5sif
hE0WKMyrAepgtNGSFt/CMsT5xr8DFIXGOy16GtkIo2W8W+lLAK0BWpL1NuDrKBx1mDeIy97qN5qx
e72BD3Oq2Sv/rD/1Ij64OPwDEGyO6sd+0QeWUJaGoijnjS4wNE0BV3EU8kipIDAFYgv+4BQY1RcH
jRE1NA1kXDCCe3eqD/0mR9ULIfeDGlXsgh95zdCPWajYKbhwzSl7Iz+L3vDj/odVQYuRKNq/DmiP
MCsD8VSZOH/xs/8TwVdYe8Nk878k2Bki4ZKViwrbosIGCBU/yGqm4zwmVolGQLW8Tw/9ZcD2M8fe
w/rjQFGcRn/0Nu1byufDCl0osDUcW5YDICx+lfc8KtPFoDWG/Q51E/Pm31IiuUjwcYtEPQb7Apdj
wDqRv4U9Q+ZPcAkSjqYtWCy+pj9tMCVTV2AOnKPwEWmErR3YiP/BvOsQvfq7somuzsqfFtfw/EVd
sjeuBpAXUtRZfGhWtEn8jSL8I7QbT4qJBzaNqYz1x1mH+Za8ixOrSnXCoyXbVafoDR00O3H9/tx0
WsTf0ZtBxnlHSQVmzAouovJY+LhK4hYgXaDmBnVuBB4poKJA+gZe0K7/YMEYtAMbEiapjFHMSTkQ
14LPj/Y1AjVjSDIwmUcCUQffQBD0b8C5n/DMGOToCHCIWxN9JS6JJky98n+zG5466ORBevIpO3EN
Ki5svUmibTNhb5vSELkDJY3e9Z0fYgl5yzuVMytKDTC10c+Q/njcA4BO+q3yl2pAUv/paTbaY0Ao
PCSRsJnZD+ANqCZwGblZeD4LAqOQI1b4kOJ5AiP0Kt694CM9SpzcWSnwwDm4eMFaJ4wTrswlZHS8
WsAi9+O8rXc2w2eIiVTeeTd6a8LzhMgssGLC657Ss4RwEXzzM7S9sRDm5fPk79mVYQEUC+wE0sjz
4En87yjlvJGw0Xjj+QDEdaA/wH3Ni31FmGkzwdle7s6uekmb7sWikOJXh0rtGuJnKmTSrF/pQ/rf
2o4l7NgciyNI1Nl44Zb0YipO+w98sn2M7SEtFQgQxa4ij49FCkl/LADpK/1jlittRqvq43MfYyxu
3H2yVWbI4IkmKqfRkbu75S+zI64FLEWS6h4uPGmDVLb/HL8FlsgiBWKOw5v57wMWrM8/bNLFqykA
1/WO/gKw9iz+iPvw92SWLDWsgPwlCXc7zCh2pMHNiLEZYzGxJD2QnCXh2GhPzAlE45WMv7+7zPhe
xzoaHmBCb6RfIghY1sTWxS5GOf4HYUu0odkr+YydnQYyAj8KIvYkgk6eCG+jXcrhRFuVm5r30R2p
/yrnK/kG5dFJuvWX/pm8o3d18u4J72WcHFk22qeIF/jnFNlezJtIKHiy3ESIdX+TU82XxNGp3Hj3
YNdepBu74OgCk0cY/lIHh6hmxvU/hT0n3JEy6cpl3y0gTqfV1g12jr8zwr0nLeVgmUior+/xOYHU
XW+tZh2nh9hbGP4EJ/sgm2FixdS1Rt9IfE2QeQWtHL7fAi1lTAzsfA9A53KvfoD94od2LT/MbW5g
d2UdCj8MO/tQvCr+CfD7wbDjtjBECX0WvwDRwHjFLEbaks/p981F6h5tup2/xtdDmKwV1wLbQfPH
WXmvZKYfoZWtkhmJlCvt4JxMTAmbmUAsqyvxdms8Rs+YFF5Bf8/NLD47hOR1/6zsnZ29AWz9MO/g
YzLl4LrBUGAHhPXKYiOJqcqMSM+sNhAflJfyitlSELGXAkjn+YlvMDk6AXDyHUFdEDOAfzBezqOP
epZebGjXDIvd+sxMh3vA72gAymC4yOjFw4B2+g9tme4ZcVco1ed+M/oWUcDtZnSpD8WuYTSIwfNm
60je8rN4A6K2UJueKhtZe+BOW5fojtEScX80JpkoXEaAHu0FU6P+8NTgd2CTDzK+s3YA0jhntF/J
iyWVl66jeza/gKh5QwrMN0f/NMFQOlhQMKLjjbXUXWPCkH01zDMIR1wrjjDCLV/eoSvCZGtpsIJV
1+KqmdxiHjd7sXzxVr14YHwmgGs4Q3F9WXQg+3BoAkVm4cHXikPIXczhAytPwcpT0T5EVMu9+YCh
j1Y4xXGlb9qD/3V7nArMMy6I8lF7GA/rGOPwPtqKJDs8I/iHJmbd7vRTu0POdsJj5SBAenXnntG/
8iTJmltD7b+GvLfmdCinKNUAzMUC5G2Jnlr7ODkLZlazhQJwyBcUEEf7lT60lyB1REcyPxYoHRct
mQosRSW3lnHAG21mRjLUDZyrYYPMGrbGfFNfghM7KfPV+CV7lnMws5dlgXKiwXfujwrnPeHOXjqM
znzOolz2g+9+EdN0t/6Sd4r7GZQFHolTFHS5Rfv07uIEGMEsVsjsUk7tI/gFKmqx1jt7v/In36Pf
4UTp40zuLvOD88cSYt4omf/9ZfZj+9c/hBxQUsQUpIB3+IrhS8H4bc/2CyKmCrkNXA5agfEiMZOB
wViFQ7plCf3Hy+B04X+YKGwPrLOQDvjGI1+Xa36KCyRGnkYWHqwa1lPRXYeHToQVtrB4Qn1JG8zx
1sMrPgsWgbsYxJ6I4Fcgaif1oK6HY7/XcFPTttWNOgLHmWAeUDre9L15dJ/NzdyiLLvwsgAIScGt
L+nT/OWE/KvcrD2nogHl4MO9FDfh2qYd5b1x9C/w0715sKoX3qo/2CvM2nfqWlp6q+zXvYgf6/fm
STqNNuW1WhfrdBLRxvvKr+qmXJDCujSwoKIB+qnWDT0u7jnbJqd85kLFRvCdvuhIOGeIaSAqlY37
PUk9X9RMbAvw5ijFKCupLwcCrckF5FjsixKQLSRg2Rfw27PZNlv0g7d/BsbGrGaIsdDS/AJM4Ty7
Zdmhyw5xh+vOoY4NMD/nZxZZmDsh92PcCSMbsYI1V470lJFwtuBPQ82A8KFdky0LdPRbU5FHO+zO
LmIL+3dOEy7D1r78y/9k40vU1+CZWKHdgBe9uXZ0WNMeozWUWeo7GPYu7R6San9R1fEaYUkJqQJn
ZE2Ub1gTEfVLKUd/NWelg5D9qy56DtfRNx5HULSwUIOwh1EaPFySkeRHmZEd9J39eyMeN8eqCEtK
CmXq4wd/HCQw5wsYlGG+hu8pAnrOxu7P/9nzzoPH5ERsuz+8YbiG1w5Hc07ycPTyJ7m8mD7gg4a/
8pMTtyrO69hsQDBGYcN5HgKfTl9c6ChFgauy49vL4NYdZY4pFCQUJxRy7ac+s5hyK6hAcOWFOUkd
AuQMHsUbZxK2OogwMKrwViQLZ4Dxn41hmHC8FapI5ko2oVjkDMsRkVvIe24Q9RT3jM3R4dQl5s+D
UpB0SKz9LuqlWtWXbF5eTIZ2emEZCU7OHgfoG7vCv6HDWMpOxPGc3EN58XbxU7kRC8WlZ6nxDzJG
iSbnC/2P8HO6LdC3qeipM7hivPEz/xcz1PtYgPD68SqB685tgkdPkV9otPi/Gco00nDUFLYmmQ3B
CwbxNzefSZn34i5xO1JqfQ78f2OfuqqnqxDt5KdySu7CTEygGQi3YVo1RFGoqNFfUK5oVInVBiEX
LDGGGDRyuB4KJEQ20e6Nx1T3pkTM+G16qu/q7VxGT9iKAw2uXx2em/rxfruj/nEuqK0PyonVE5L3
KiG7SaLQoo5epRsyqBcBp6/6WT7rS7Oyf0Xod0azCG+Vl3FARH5y1/1d3UG1Ovtr92xzaGCha5bx
OV0HR+4caZ87Vq6Q1Bx4J3M2DUJx/I9/HsHbFJsLD3EW9ZS0qa7wYe4uTtPOyTllV4ALTibi+9Er
u4524qv/Qg9Af5YyQZjWCakZcrPs2t/7u7xjwxUOR2zA/ARplOqbamU46GO+SpUgTJjZ0u7OW+y6
ox1OsneO6gQQ2wdrJ+oInYcU6n15x8NRz0ub4NiuaTGIBsFSbBvhcjjpjK7gTZ4aDpq39gk3Onkb
tB3Yve+QUqF8yIIhKohZeJJ0ovqmDA/GvIOlx/gGE0jwhgO0ww2ctC3YchwGaTSLUg7OFoxKTnTX
4qiei7v1GdGEqDcF1XeG6T9JExgYiV2yeCe7gGoGbjPdAFxRBpQ++SF764ye9iE6JQaHRGhh/iM4
Bkd4sqfo6r2qhbtSt/oW/UD0RK+aPKtLeEJzC+M8etZI5774VoU2kG23wA2WJrzxDfVyo1yZZmKz
0z/AQdBs9U54ntbsoyAp6LCg1fLCBc0WuKAWg9H7ZdhV7+ZkUJ/7X/IleWPNs4Fh/s7u1kWQL1P2
fQY0l4GXnWzjRY4HDnw3JhROpf+WHxoLYoti4lHFs45ZD5ZO9ioUQ8w4tifQcBoLLIbMq7//aDqv
5tS1JQj/IlUph1cjssn2xuZFBbZRzlm//n6LU7cOtY8DBrG0wkxPdw9Pm77Ah9lSE7INXJ45SMAp
kpmZ4pv4BkxXiPI5Hvvz9p/2ld4DeOOOWMIcgeyBPFjdBBvsfNGvzaZBCg7G1KERQev2ps9QYU/N
tiwWlSO8dEASkbxV7G0eOMeMqI0DBVITX6i6C8g1lMuppLDioiEIyAu6OWYsk0I7C9GgAdeyHUFz
DYwT/JAq8CAT4OaJkPTl7248ADpJCPAU5Xtd5G+cY0yn7kF0hqs4k56dEFrtI/4ciAYJCsHfTOY/
QeEv34UnDBZwZeWGis2o+pkuw0Heax/UJpvv8Tye1bO+lz6CP1wYoCmSqgD+XJvoTYNrvTXgKv8q
38o3X3QEMRhbfahkja/4Q/rVz/C/1DNPxbiVV5RvOtwpMAIiE7AA0n5Ggj2mx6prlj6gl5ckQlxw
BOYNeWVWCjL7G7pFh3CGFIKZwykMzZ6ofcLJZKWRxNDHgHfhhY03Tj0ONokCXbiK8EKlLZ4G+PlG
KFHjYNq/ocEMsSuatZi0o75CPkjuyxz/Icgw2IZRfoCBjdgeCAI7c0k4lKLooswDaR0VNy2vFWR4
ro7rIds4uLToekXzkZ5DMpi9pllsAx+Jk5C5QnjIic1cOqrP4Cg/od/ITzyq4Loz+VR0U3e6FAAI
p0/55D/1nXIpvrzP/KkuqfAetbV+Fri88258+NfsS92pS3MXvQfrfG7vx5V8jU7yVt7Gl3E7bqVj
eJCv0lH8V+yyv2wnrWlcuPL29t7bR5/EW4Rgxnd5dT6IDuNr+DA/lYt8MwD2TsWXuRsILbwTbQBZ
Zmhkl+W9eRddAKYv/47x5yjGy3+W4xodwfRr4w2DwQbSAITugJ2OywwQUoD8kV/bbfyaLZTemQXD
t/HboHvijEbS0bgT3eToRMGNZpN7BKCOWJyQL8HcvUjaW7Ksr9xbhW5IeHowXzPmhw/m8t0yx0iW
HkSM/g8MK+WPrzyY17TTbGbmFUmofR3+lL+O7eZWUjo9O/+gv23tK1SfipoLHmKcko/mj+9b+NKb
CWHQW3HzHiiNqLcmN/2RYsRGFPF6qHRNAAhr8Bh7I2jNH/Y5f6RX6Z3wdiGf063/kG/Wu7PKV9VC
30F0Was7OAdbLKretXW+st7zubKmouysJu5ouQ129TVZGt/Bp7WutyovMQKZrTqSPNQKq/xR8x5i
HQBFnr2zf4n+ir9xlR7yy/RpX6lN3ppddGo4SI9cWkXb0Ed0S/4cVOVvPcbBz/pJ/MHsqv9xG0ui
eUNY1BKrOAeiNaYmGx6zU8T21BGfzbtBOyx8cOzBkd5xXRhMdmwbDRnEqwqNvMPhwCmmm/XGSdU1
nyZw3poEx+sYi3k8LGAOEc0W3SrOwCB5r65f+Pk9Le6FRn6ZL5QQWaJrtsp7a7L1kAUNNXcu8lDm
IkYrvGJZKBnNNMu1ZXfrUaebuqYde8XfW6P/Pvoo8xBrd8JLSuY0+kg4ZsB3iJ277DbaGhTveUY7
TEFeVtvwPS+H77IEiI8biLTTmzNdCyvdln2KzBaRZWHgl4Frp17/DLF9KiZ1ryPQsjpkoqm0kWTw
inReEtzpaKzCePxEjAieUcCJlvA2j5xZZwVreENHWGdgl/dRONnW9UYRCg26zonPYw9g93jz5ke/
2qtw6PWG4JZzAJfemcWmm2vLbKLkY5PtyDQ0qLxdEVrHVJaAlap1oKfbSnOOelS855gvESXwKfCe
mafpCtOQkDS9xyFjDpnJcD7N6p+PxE5tTAEJxFZMboOveLYy84Up9Z+JR6/Vzqbw0MJEBvsuo5Of
N6sMpJ5EqFUEpUg096GdYmpe8Qu+8CLPIvL+BXbqNkStmU4kFdO4Wo1odAYIPqpL1U5nTsdgKuE6
59qcHt+Gm4mJZow7q2nivVBm89weF5rxZ4JVR84qljFNTZJtBZ2x6r1DUHhs5/52GlJIEXRBrg+F
VZ/6waa7G2K5pNvFUfrujCij8mTLrV6rFKYcjH1GFGd2MC6VKt6MBFav5rxlum0j2hIb/xQ61EWa
q1d4PxC/OEDIDZGIN9IMmGkGk3zhIDUX2r0cLT2mC0Bx8DR0FapwC/V6WsqU8r1RP9XD3Ko0KKnp
MqJuYIaoYA2Aa0lb9gFO2aZJ+QbxqAfXoA1xG/7tc0BVDG/NKFuoUz8rLYxLUN9nreDBDlTPOVD1
hM9hvI+SvzTV4s5LLoeRUtqUDys0pLZJ8p726xwzyqrEtLjt3K5J5ra8jgHVVTwdS6398GtlXube
3AYvKby9aW+tkC7CvrZu+ZjDQ0+kt6LrN10IMj8F2adfaRgkDn/qiFVjQkgfEWZJQIXImNmPPRm2
DYTcqlEXZYGT2MixQ45isEk2iBFbihJehOXC9I9xGfR/YrID1iLW1bDC7elXFBvdKmLSOBnMChYW
u/fQfJnSJTMOinrUra1e/RvMdUlAQ76HixBYiJ9+R8hR6EVICX5HaSDxYElSdV+BV4WcQDUUfgxG
rg7dbsP9IM9H/TzU7woug83SN38H/duCLetcvEXj6W8BFBzZ25nORlhVZXvPWxf6oew/WqZggAYO
XXuPH0mmf2rTr5yd4+pm6heh2aehIe43GN6FygJzdaveasIBsiPQg02vbuPu28zPJdagKzX4BWjA
KyhYodUdog+dxFFJsPWBVxqQq9GlNGpZjwvaBbB26pBtEzBnWBIP+rTnMvcVfbOydxpP5CS1PTrX
js1dfgw5yv+atU/uIcgVxTyvP62ARIM8s8ophzgDFLh3JTz3g+hqgYGPzrEJC6KxFhjQ69Z7a80j
A4XihxUewgBz7DUO9cyQpl7DvY2aNV43IXWvrttn0B87fd2X6zE9KJhMyqfeYj6uRm0v4Zppv1va
XY2O+vAVlI+85RpblETARwll9fBzjOi9tO2oLpYf+XTI4VU2i2DYauVqqgnECjwg4rOcrqLiCxe2
Ptzm1NisTQThPlyQvDfmqZLvqaxhhBvhay29m/iHjrNQInyZUxhlfvaQBfHg8PbkN47nyoDUaILo
AwIFkwabI3uRteioOWXPGKl+tnTwhKdvIZ5nwCL+Mvf2HGtZuwycpZlsAlxkvYUM8ZcWKiPkvBFs
gXCo20whshjL7TR4RXslvMnyxgnnKjzCdonBrN26dMcG/vXxMhXlt36ROlsrXXQ6lJlT2Z3lZlGZ
62z6Rzdtu3tPwZzD5RR/W5qDc+gWz5tElDnCL3lgeyYBmWvpKUygHESfLXIeaIGJh5GghJQEoSIJ
UA3xbfps6OSmW0SdkbCVssn5S1FLZkCJlChIeL9B8oWTl6Hf5O4AIzuM/nzjUgCgwqXoYhCVcGGH
8CuXffehjQ9azZnrZnhvCBlCsOR+3qEBGn503F26Q2XuCqzYHbf5zf0DW6FtkmECSbXKj1VBBQBt
8OhUj9yTTp15dvbNoyNztH5j1iS1e6jCOsKFKTa3o0RjoEqZy0PzTbdq1lH9TwQapvZblGj/kntP
NdhQOGNa/ZIxyTW6kCiGhbkvacn0G4T+3oi7pWSFe0eVTk0WH/qwc9nPgKwKgLPuaCfT0kmseQ+q
XNl42lPqwctRofMW4v08hVbyFfTYzUhIfRQ6uo9Wugmqk0mIkyn+JaFxePJhKOUu1vxNU0bsMNHc
SUL2p8T6Zw3NpU/RFKao3e6WCbmwyi4juQTal1WuNFDN9UfM9JCINtOOvvQRQNB5VKKNHCTXwatW
epZsS06NQcY6XSZCpXm0T3OmINt0A4w1zVoGYbxoPdNtbfM9TomLu3yTOHjwQORo4+Iza78c6C++
hJFtCgCeKYuwSFYpLLSkRNQxqHNLH3ZyX+9G+q0W7bQqaOLTFngk5Kui9f4VlrWsx3JOdDDXLBHs
MA3a0M1KqoZVuHE0rMLgzcnPhNmqEaOnjrcI8/BT1ivYfCUmkaFbK6B6IyhjK3lLnSKdsJDHfqnv
P3JTxVwEGYenYZOrrxyoV5GMO7Lw8i72JRS0ZsDpMuyPXK3TKvQMzLZ1X+0sgr0C9jVim4pIf8qR
xfXtOh0h1CPC8QPT9VV5bqn9sQ3pFpmbeOkX2knF8MIHE+rY3uMmBD4wplMZWnRBsK4WvViioVyr
wJ8yjhF6QS7bN4jyk4UvV9uwL7Zw3QC6TE9e44ezkRJ7Z8bjoZ6UZYfjQZ2u5S46SDaVzDjHbpFO
4wp5qG19t2CsyrhWpBAK8lWW4W1NSCapNKsT0grZOKjjvEvyp4UbRWKT7QVYrqOqddzaynd2L7qR
Eb4Z066J1aOnVHuT82Sy2j2yoDmKtqaciQjWJkPHM0bOuFFsDnKOeXv9LPz6QzKVuTkimwgLN6yL
916Sl86015qQzrAIaqJwbVnjsanDpS9rc6nNlo352zX5YbDTXW/AV4IQPGHxpXR7PZeWmRcdih7x
moZ7VGFvMmlaDYbyXmHWZntAZL2M11mB5xykombt70ts4qwBE0yVdmdA0dIwIa07WJB8CWSWRQV/
osTBLuSA0Xu6K0DrUPpVNenbWu530jTsmsLfhQ1bmpr8FdHEQTTskbjNY1Nfa2q1ZoJuSuRwFlB0
P2YHI572/VgtO0c72RK1BC1+OgmZkIQrW7zvJmMftdV7nKOgMk+5NEIMAH+Ua5oLSNGm6plF9bAY
6+lXawf80+wNCDwro3PKvV0bmzqJGCMHVqB0jv1o6TXTfDTHlQaZvIE3XWaEGly8UxHyK/5c04Nl
XaN57PUdFqSrwYrfxbCHhvqBJUqnDxfUVotuAK1o8QxsU+HT4FpFdFPMeVDSPTL61cd2Hk/Qp7pl
N2E7RFxe/1raygAhChdxsK5Ia2Lgc0zVKq9wxf6fQdEw2j8PJYsB00I+SnQW0XcBQo1oa0QfVgHs
4beI8dmpjNuQu1q2N2T2oBM9sDoaUKBKw83JQ9vAIUvbAXD8jxK3GbTulvb0SDaLD9vZB3DAgGOa
K25bJCWVDaqfXWRuiBbi7VG+N5QiA6xN5tq4HvNFSKpEIc7DtlKGNzx/8+l4Rccdj0V0mLzlmMxL
0DozWNfhLpP3iPjibJsBQi3ZOLF39cJNJ+89ZVdBGbZd2f6a0k+bKTKse203phfVpL6y75KDWSEn
WZvxMTWPurLy60VqbqN2g8tpNS16fePpe+oFGPyVGAmFhypx2K9WtQqS5/2zEFP1LJ4x/snsm50/
IH1WpFzxQGODtTkgPKCR949M/Rw6m6xsCzpgsodpuA9tcKEMytXACEiAUti2aN57QkejFPHRtz19
1dSH2vwujfosR6U2gHdjv8q/9b5JvrTq0qUn1ofNOYf/i4FxnzA406xNioIFG+eUkkVbriNzaxU/
inNsqVsYCCzRoqFCl57G8MsyMiByJbgLGcRjTo9u27i0yYPe0A6gREr0Qhdg0ju8Vr+a+mdKL5aN
N84PmUWKF4SEV0R0cygvdPmxwvIPR0WCDA8yXhPsRuO37r4GbVNodIvGqEQu6XIxj8lAHfYgbLlu
2ngIvMRNgpNTC2silWGJ1lrJOc7Hwq6i9lxfgDzUq3Lcch35PkAZMORTHP8mHiQC+iCvjIHDEs4/
5pKFSQkFdkCBIyumde2OeNX313I2b8q5AndV2quyECMxaTJrQ6sajNxlim/Wvhw+rfguIaBrAanC
9OgZw0wKR9dUv33uZZpsnWI6l5EMUEAbBGWe+s84kZZalnzq3nSUe+uSTs5775uLtvB24v+SWW8b
iw7S1j8v0TcRa8zCj8i0rKMX0GgoXUiYf4j1XyZ4LXR4ZfsRirdpIaFCyDTH7dJkHk0Ramq0JRB1
rU3XWmsvwpkrBknmdEiVatU141pcTqq6NnbVIwRaT1Q9OS4sr1jLOr0uxmfW14uyyhCWvVfGPwta
cekYi4q9OJHwh5TJlTWO367/MHXv3MTyUkKOAkKZp8bJqfqPxoC9H3+G2GC3Eb3PrLc81L+qVdNI
X1UXf9uZf0xsyuaQQP0gnaNA4XgH0pbmeEWl6k6bFgPwrwexJmiQEERndNzCL0FOjzWlcuk9pztl
C5LeSbsCnBFYe0C7KSMD2zkOoDjwQfyRaSsYNmaxMEFx5PUYrdkOfdaR4jfkNOeAUMRLLxXIrjKV
2wl4ts8kPBrLd2x/5mrI1oB1QSK/N2N0NsijIJzP8ty+huaI6VS7tMlopcFaD5nhxh5RPiwAqbV3
MmhVGcWbwEhWGt0WkyZ7CRQ/Ze3i4LSK2ZXE1tJI9Nko9okS0OazqQ8RvolqPq09ER8hYrW4TA54
jM4WMXmyYkKvkDal8ZGKBgjBvLMf6kDxIIlvY+ktNFuZyX6PLJYya2i8x6P1MXXOogzqNWD0dFBv
6q74Sb6Gg7qTb8NxXErb7ju+lqtgF+z0c7siblihOZtXC/QL/D/i5/ZZ2qZbItF6o+9Ao9bmOfoE
GoaRdvHOAsnX9+D1jKlG37g35xhfkk021+b2gim+Ls72Il/Ei/QSH2KQR8DjM2nW/CQttLW0HU+U
709UittNeLXetV8B/J7TRwjY++5f5Zu44B5eCzQ/eu7BFvRmoL7ACVjIsOiB/MH2J6yslXnsuUO+
6PLFiG5Xp5PZvC6YFTMDNmA/G9M3TRNEhkJ3NWMGtNxbiLBFAYGcPZIokb/lYPv0nu9WooDA2i2X
drDQGhdsmUIFOLMGJadBr+MCO+ujK7GwkUtkaEtnNm/0W0GppRgaEaK6ILScBCny32GBoTdAA5ai
4RP4AhMaUS3qRTEWPikMFOBV76Z9gNvyYlw+SDUfTuJtofjg6CEoPbOJFyfVATTEj4xdEgsd3owP
yJ9133zP3MaEnTcis6PJBVoG8QV0Zwok7Dhg6eljYCVZYPXe3X9SGqYozNSiSkE1gic3PyNYEI3A
seazyAWx9Z15FXGiW0QuZgom6hiLHVTc7gJWEvh7NON9WrA/OMThPMWylgyyEiNi/A7g2/UMOD6A
mkXhqp+tetpUw5KANwwrDf72C4/v8NYG1Afav4FhMnDqTdR3yOrflO9XqYjR0HmnB4UeABACmgg9
IVIoqKQRYmUuZkbhgKv6bxi4qWjPqOLEOPLQb1JhlWBJ9BZTIQlmAFdZT7tJUTZiyjKTUoAkmuso
aAbesJ9N9LcMuQpGd1RUgQlyN59Q5s5QngXxHBydkhIefMD3/LaE/ixCQ1GBorbAa/KxeTWfFveZ
uFSwrYxnAoGj+waaC0TDQggaECYQilqojWfcIegOyKkwvoO6KGZbQ5sKgF966NAgTIKL4EYKKQWC
8jcmN3EETe0YMOxCpLeaUwcjRAQgtHti4ru0TeOCjGhucNu6+RAtTX7eI3JAJjvn0zKIU+NyiXzL
+/ETXonFhJu3mrsGy0IR5TJSH2ooDAojQrsxfqgxcLx+N7eg4NCPBxoFeWY8l7q5BpnZFL/lVmv8
lvCROjRuMa8KWwQ3ie2BYfLYLN3wtVgZcaY6d5HrZ56xcKjqMKtYi6JsmHwxaiPBPbWtxEWpr9+g
plAraPEsaCjOuY45Hyta/xAIzNgaWOGU/7B347PG0N/rWaW7VTdvIV+PLsZ5kuYa2SKzaG/rlqyz
CFPUOXtHbxO6b51uRSWJ8WPNgxfINt7MS1EXlFZBjPJ0l6mLiG1TWo3t3kG4ZZAFLWsExQbCBjcN
FiwfLiwQneYB6+fNl6MgCMd0e1UliwSXZWmhK5vQ2esI7OVlnW3Tcc4T6DBn2UuPjdcmQF1mBsCw
Cx8JpK/4VgUTWbDIo/mYMW8Jc13OdMIxImpRR7ljb4BoRgMsxf4XqgiITD2n2IgncFKtY3rJVPM2
cUP0LmL6L2oZK1T6b4BnUIeceVgy0I6mmmc6nT4Ew4dLwlUTwo5mL+1qUdozPB6gevGacEogUKks
UirYo6DCQ6NCEkKbnjx1KYCPTwqfPBeQC6UNgimsuqQLGx3EE6qXqGyoFfEvvcZ/IV6N+jepWX0j
W81v5Un41ljX8ZMuedBsg6O3y59sZgG6Y/Yqqk3/qI3yKdInHCgqnf6du3pBAADZH28I5AIBlQDK
JJSZAnTYQoWvMJAazuGLiAS3dgeP7dEl/MAvAVP2Nl7TBICm57TCxE8Gt1KBBaaC8YDy1JdBMWeU
CYQ1HBW0aYaKJWdzGVgFbHZvMSDWgYYmBLQUSYBTVbrkcne8GY0UVNGAZlNZGwsqEh7H6jwtFjhv
lOOGf0GKA7zYJfwQGeJ5GGxae05py+LOInKF5EJkw4bI7gpIQVMAIWcknZjJE2IL0T7JaTaEXtwq
btjArTphBG01SyXCZHnpAXwoyz6iX8yCB4IdR3FxQgC8AuUxn4xSToxF7ZyN0hf2d3gVvOhtQJYt
NCD2VSgCV+0BRwBGkMQ2xx7HoqLlDAvTn4l2BhA16Dmb/Nh/ZK/TWv6DYcEHgJhLjocGwL8xe1/i
AQsS5otywKvyyG8G/tpYu+f0mDOwTFLjeXaBqfniMs+sh/WAqII++cq1KIIDz4xHpg1YC90XCsuL
z8GTlSu0BYAZ/8bb5YI2Dzce8RX86ngWHF484RIOKf2HPnNIQTGN5w0+7xl7r7UNZyg4lDg3YZl1
wuR6iUAFOnspmKK76lDAoE/hy+O99MkwFJd0Y137T2yY5h/ZQbtOW09wd4/Nlf+D5t2mLfZMK/iA
tIuF7sxxfYQaQUt7GGSQMERj4RRqK09b4UoAz6bEoEtYnBWXeENfsR2WBnSSdRb4Xwkviy2mS6tw
Awa7LHfDtkSYEEPrHK7DVoI7TTq58v/IKAvQ8j/eDrUAXM72j4u1rjTDwSCrENTC/GQ9jFV10bbN
RXw4A/9h8WmSQ7sUBlQ0juPKJ/zYkgMsISjROE5Bi75Mj+HKQL5c8sKbfys/aR4I15xjU8goQD5I
f/M/Ci4wdwT7CKVBccg3Ql2AEOrcIf6R/wlPOMjTa+1d3uUQdx24uNlBDJN4F0iqJ1oyroKD4EmJ
21TyKfkNzlfhCS5l/mJ2i3sd35gkj158vpxPh77hv97M4Yk5wTsD0B6KQ3kLfrrLtJ4+iiPaopc8
BmexF7EzRCe1lech5R+ijH/yvTyrYIxn9Y5nIry9CVroKKQCKO5KajPqG1bnk+pCxoL0Dy000sV2
wVajfUG3gJVILqKeCKQ8xu2LAMzccWRBHxp+2C27Hzav5odvFcJwQhFFuCcWP9AkeJaEW82L3wij
ksjdvvEXZUXc+BY/CcooSDc/3U/8j1fn0Xx1XzSxeWf/hrVBNXFDrZmseTNu0n/hvnyKNmrDV7IO
6DerLULEld4y+ghpWFm9Rx/xPvmAaTgTqrMQdxKqfcKdkoof/9IGGFpX8suWyF7q/AhCFEom6mxP
TPyMZIGgUvSwIGjlfAE+Ysdky+A4UF09dXXOCDYnU2yRPNg0IaxF2psNRgFUErpFiCs6BCZ3osO5
KoSk7LO0LesndAv0G581CjEofl5ubGGOLva/hKDy4VzZeOgJKdpNKMIMEXf7cgDQJkAShpZk59AS
DSBdSAIwcbAFa7CPJsFfZpj7BEv6A8BWVGp3pCJjYhsPOib2eJVWTa8vQ6SfhDsQAFBSIR7hk1V4
ktJWaMbNnX7gfxErczcEc5izr0AhCnDqQmvlC54FSZUQnq0VVI2TLT3D5ZLvnCEoe+GqYvbp9i+H
RmxQ6GJIt0KKO+xYceuSY8JUhcgnPfo9I0YT7ZyTNJuP0NxsBknXjDn8O5ngUMQNhEahd63Se1En
2NlPVLbzn8axlt7QznxL/1XU9M8Lvd04dptYDk552m/zMl8lSbAr85iGQTBULMQW6rDMlRATwEVW
6QuvpTlBV/2zuKFy1Z+UvLrHuEb0/iUEfTZUGINhQZNW+NVlSlg3klf2MlfWxf2PP67jNKHfbL3U
2mxX6FjARc1RklQ00PYiaxEXZZglcI25bn5EGFERViNggD7wSLQYCjtkQ2KSCtqaJuvAdqtwXFk6
rvPQgZfdo6hQ3lOusvWz1GJvFXzS06kMqCsnN29Y5M467ZdQAiq4AiNdw6hJfdndhyoFG28E/ACW
hVk0/LTSXz4tQZ4xeJlEU46vpMP0pw1xnCH9I2AwNWp9qk7rFWUlBkm3cwrG8gLSHRWkrTQoa48e
QFqOy3yQ4L40S3XcYKLxq5HU75CiZDj53xMXrkCJNHo39nM64sRu4nxPJBIVN4FGx4D3yVLD75xh
XQgVd1woR9XApZoIJzlbYbk1ff2o1dYuSKLjCCRY5PJZVcyzCRTq41ZTOzPdlrY9zeMU+z5QiR57
45Agy5f6aZti1RtTSih67bPTglOSFsxgcgQr8jaJ8Rf9wHkBdRVkUkE0BfzD1RbjJaIbVgcufOio
WQ0igGIlFyJGINqsb4I3iIvki3gNqdJ6QERh22U3/kPQBAsB90OOflYziQP+Q9BU/oQQB5YOrGrl
Uf+hzhBSMZSGvEosAgSOdlppsjwgs3BwE3rwbPxw4WxDldehEBjCs9Sw3ooHGla4iSibkh+PiAts
+M1S34iWmbp4JVmUwUVTpxl6rPRMpMMuBXGObXwscQyh2dG8C+hnTcdl7rf7kpb61Em1mRa4lgb/
UmztbHMjig77Of5DNEooyUnAMcDxoP9jFOQ/5SVwRHZA0pYLXeH0SDDiMFyiFRi5zmNE7NHfml+W
CCOn3rsj3SAxD8XPE/Z5icknRr/k0SLE4nzG2Y/IiY2AY4zAiEFmbIwHQZM46TgwGCnc3oRVMCN9
RsOHGuUmidiMiCi+lX+8GFHMJ5jvAX3CWUFIV++7Y7mJtzBfMN3UrkRXA4/HdK133YXeAgig/BPq
o4/siqInJEqhE+3OPlbb6EHvpO/+CHj8ElvylJeyyD4q3ARodxZPZ0NC90jYgxcoJHnQChHrEaoR
EsA6iD/xcwUk+POQDkE/SD/F7cXlRbSjbz9Rbl0JG4iIePD3VOvht0qWmCZ8jVCTV4LuituUjurr
CpujuCZX+1f+5mKD5u08fpu/hoiuYvGm/vByJ8XPj5yc0+PlnUojrAdDTlzINUHpD3UhJOP1qGB6
3/yYv+JvhwdRGvUnrMeoK0AIzx5Ca4n4hY/EB/Nv9FH3iUOUh/MoT+O++MZh7Q/v35eki7si9vOB
55VCY8OR5TzEQnkQsXIj+SVjz1txEYSJ4V/6x1DwDbfjdRyI+2td6e60K0+Y0p6CS/rZPXhHCh8R
V9c94PqKS4T7QfxCoIHMjcnCuur/WICkCuOf9uCtWnInFbGR+tmf7bv9rz4X380vyQoBT3Nsz1oI
L/wNI5or4qLikK4IfghnN+XfgIiKV66JbtMN28Mn0+aTUPShoUGmNRUEu4uEDra4akJIJp0ZNwz2
WagXLnRAxOmfELXhnsyCx2ma6fClI5vr991HdSS3pJsv/PUzaQYk93VOUFug2QouzAdGl67G5U7D
HwIL0j2ts9+1DyAc0D8HEtYtfEKwBSEA5QIs0ncmieH0491gB9on40vIKWxCrB/KPg7hAD9N3Jwz
up5DudUSDADojuZWlQsvm9PdHsWOQBCE0gexOdz24kgwwuKuRVaUfRMcIW/AVxb2OWc4hGbGsz7z
6+yXjYSTnqQTIQ3EW4JAiH39Eyo3O2VNxDt9VL8oAXkyqx9l/d18UoF71nf9WXyQd/V3ck9Os+Qo
/eDBwbXAJydmeGpfVHk/CMK+uVu8aXcRiiO2UG6S+Q8VPT0I35QvyEifoKfn7ls+S6EwWgLUogyq
XOwboSP6EK7Jv9OW8YuXjZBhQVVm67JnvKn55E1fSnmgx/HZP2mJCS0CrkV8D++MFkEPoyX9WMhx
2Wn9W/2pEYaxK4WnYWt+Dwh6yYDhbAMp9SCZb/xroMs4vxYMU7R7oExGsif+sP5UVpgubusdehyE
wzjAfHfY6bIJss6ZPWTOrG2Qjqv3YX5k6C1Ygh27wIqOxx3bD/Wve7Y11/Y71YetsmcrYi39Ye7L
GDF1PhUUVMlFu4qpU55RTPxDvo/8l1OBckhA+wVcIATT3oRnbz456Twh+0eo91ue7X8Vsz/cDFvK
jyhDmN3Wm3n0RTKFJBKa1Jm+Wtd2V5OATavkgJMTquf4xGTd9jt6V+FQQqqAqomBY/qRjudPbkEv
YkfEBGiuqHsywpTbyn/KDxoefgvbhScABBNaornyn/mqBwL8riA1gRj2YLoOBVZB2+1lwVKWGX6S
G/Z6Et/P/pF8Pmt2J3IvjARe6B1CN9qsAm37nKYI1QEt+PtJAMAY1lBbFpkIKwN8qNAEAR2Ihkv+
z1l9aqnwAd60tnAX4YHoDLjUpG6Hgzt7mIvBAk7r/AFUYNQQ4D8A9zykZmbfgGT+I7UDIGWozRzx
S4Jl4dTFdOpdsJsMMF/Er4D2bEUcHJAvsasBeaV6AEH53D5GLp5g8E/69s7ELiNoM9YVwIG3/tRD
ZBJ5FnATq1UEJi+DBhAZTUTgrHryLyDeAOcvzQVOzoxZjnJawPy9g3uZOwBns/ig0EH+BuZm731o
v+wr3Vf6jxdN785PgssHwU72jXfQnZNeIBuESBOnAJgwmjoh0buzrIVlBfOKVq+5kMb8FyDlmPX3
b/Zdv7Ph3dkCwIyEerQ+EwN4/3SKhyLr5F8nmAPmJL8i2rqnhFbMV5JVvF/WzUHDZpG599+DA5FF
I5JrDnmyZEBgaG3Csho0iy5O4oTiwc5NWs7RR9hEKMAXPAgmQEjAbHA4AXyJb1Ajm+QvCA2Lg/aE
TwonrjAK9vC1FnqP6WGDWdkiCMukmfag8R0pClwa4Cs2AEqkfMuZJusCDFJJZoY31jXvILoVAED7
1Hdd2gtwIJH22IYLugfdk0CQnzvlvEf8DlrGQGLSjGsO2wFEMxocxLzLTB5w+JgRmKogDHfzXp8Z
GrZoxrs4Th/2P/tvEpVjETahahWnPh9L2G1DKjvInMh4ZLFvEoXyvjyEYg3zVhB9KE4ivOLPOf40
Gz62UK4B65WZGwBiENRhMo9z/BEV+07a9ZA2nurP6LzBi6P0TFmuIavEZSRwDePtu2RnFwY3C4ep
D/hIEevLfK/oFsCehCsQoQWwyYQLLn2QQLlpUcaypKQIRMKiJUwGw7LFB+H4mx7kgoQ6BCg8i3jF
yV3CJqpLTCgOXGIydCvw1V5OEa+oCpCRIKf9Q1Cu8tqEOATdNjohoXL8L2iWI5fIjEliasx6F86p
M7oYP+Zwz6wFDV58TBwp7uhLGtt67crvVjl9mcmpHRcAk7CbNs0IwuFYIxRHKhlVy4SGLdWSzj/M
Bm5bQDBDLJYuekLogC4CUJaBK2fqvT4BT8t/CNSEtyLtDDCjsd9Mwi8M7f9E53hy/xf+SPbdoWwx
5qTf4Lbs1pXKVj0RwIoQ6pULMFJi7CiCEwT7Mz40JGphQ8G1VYy3OTMbemqK4IjF0n9Kj5HYmxOc
FHoA//0u9+JAfuUyzKdAwBy0XwHeIENgTwOfFtouTZRj0Lqif4XjCX6OaWVBE2Cqdj/NF20s/GtJ
4JsjUOWOC5ksZTO4CFRzQHcyf05Nh9bzBm2RsZw1cQNz6brHw3bg7dJmjyFf4CNGrcCQF7o8p3ZB
/ZEnUzSwqrmJpTpgAqxgsJRU9P5j3/A5J3Q8kZB4QTanO6KIBoBroUVzuIW0/rBcmabpOFohLXIE
LK++ACyADB44YjC85EdQHLzUvYF2A+gA2djkpqRBvIS8MnAHs+EvCzmo+VfAfaNRYYIhsVtjupq5
VThvQkiWLthJiRcw9Ad5Zt59hHGNWPel4dZ0bPch4y+UbuFBwqXtOhNxmPm4fZTw6fGkaF188TRF
yBOxZXipSqUHARYfBizGfMHwQzD3B/HBiFHIxWCxMi1oTF+Ju8k9BIufPgBWkh/GBYEgkSbfdUdW
Ms8CP4E4IA7//6NMrO3qG1/bFoAPgIXUFlifOUtPOdb/eKu+zYEw3GVkB8iVJ40omCkkzPeJatlV
kcGf2ErJVgnhHXY/FnYzI3jGmNVmk2ECWNT6hB7RwolCexDsgza/wv3hQQ825uMf4T1Eh5sIIrOj
+g+Xnmd+/x9J57XbOLKE4SciwBxuLUbl6HRDOA1zDiL59OfjHmCw8MzaskSyu6vqT8zrtRe8tLjf
gCR57hIui7Kw3DNK4uTNY4cjmWNOQDLCyIpTD+iC2q5bdyt2TvZP2mCWA94X7P38gQ2OqJlQiAhD
WOCFGyQs7kKMlb65bjtMnxSgCFzkESGx+7KqzDUMhv2Shp0tkbITuhYDQEAaidVQegp8phnb5xUs
nn6wU087Bx049EzqADSM3CaMFdH6M0OgPW4QOavecpqv4R8Q7lU6QXi8NK/ZlcAf0tzecV1AAryK
f/VtdtQ97Ue45Xsdz7jIrT0rMAJSnY/ExPGDCZeI79m2wewIp+QaXox3jLO+wJG091VBDLUOJXF9
7o5TMJ6abXMBjHlwAAyX8hwy5uRXzlSDlL3i63Dsz8q+2ioUcdmWiER+SHPre+Zb+HOUuOAQ6eEn
/uCtf8f0BHuahLSF8GP1QlgHz9V2PKnMsofX8m5eqBgYwHptoLirYwwnPvd1/uJ3QV9HWAofhD9U
ocxRAedwk3o6CN9BYWBrCZKtkQscQzPYwL9FSIrTGn5ObbHhBvCH/dCwIPavM4unvsJa7Aa8Kq/E
jJGKUsrdsvOj0oElMvyHArX4sIUOlMCp9cvZLdZhyAbMMc1dlFBTdE2m59bMyo3azRc5M7wmjwPg
z/ShGbhyv4qK34yuBWC6oPhxZNXvCSLBpMBci04FzB3wfeFE9/Jldp4MmkSlJ/GARal7ooAVH96K
dmwADMFIcyPm3bULk7KikkCKTLAW0DPbeeJhKC8ZHi2aoPsUoqCVYHeorj5n1V0JABRFlZOEDtCf
dsdne47vGbHnUORk34JGamAv4FJCgl5G2i7KfBkDmeXUGn43E3dtj4LLLj7LgaFDK+K0OwHHEkek
6X49H1Fa4mFOBAHMBgWGJgVhOyGBX5MAtgC+zyczG5jLPFkpuage0HaaORjaP4VdZGwZ4uFMPAKC
S25K6pcEnDcIOxPzZ2Nod6Ni7eOh22b9APXsuZOs6q7l9c6odvo8cckmV2XuN6H1sDRU2E3uTIty
1gG2O9QHC5mEdXSTRFfXcXEAb2hjJqWzyUBRYIzqFyVDCqn2jPCqTkStmaHfjrsQm1hzyf2n9ZZa
v2XbnSQBpFKGkNpGP2IBrT/uJOrsHl60VuO3AKddzTX8+gyEjBNDd6XR3Ah4cW4gICTpsptn8Sak
6mcZSBkW0RbbTwgNGKdFKvaUfjajnLYsj1zT6phJAVN+aZ8PftGeDZ0RAc+EY1q3Obx1z8czPEr9
FlcHfcIvH+LyZtF4hk4TBkAEMulXBQMY4W1gaxvboOMehsRFbGvrOyL9lNFd99LWPhrAJDuK8a8h
PVqmlzM0vtH66JS3VH5obDqUiAL2zlfoksXqbntPSVoeUSFY4UBn/wgBRwTvSZ7AGpX3UWaPNTog
cabirmvHbProVWDJ8RTKh5UDRzObG4SV2yu121J/1JwzQR1QSQRhscVLFemJRQ4a9BvdXdTDUsEl
dgzdQzEiS9RvqHuG6S6m5x7b75LKVSy/lC5+MUWOhe6jjU9d9VA50IWRYSKniklgnvBZMssQ9oOC
I/Ctk87FfItRx1nnJPzNlJ9puubmzSj+EUlI3tfHYP6LwNzAP1PwP4SYZbPBfzSmLJefb2F1aAZ/
mN+R6+RaYBrnaX4N6bPSkIOnRsbNUCUT/qKUuRxnSp186Mpu1F8Rpw3tsdEuHP2W/G1GUHpom/tT
13ytTMPREmhLkUBmeKwjJ5NxMGAWMSzvtQAtpeZL1lSuYFTHjCGUKcH4tC7+291wGuov3j3OtRDx
m0c9vNXJdzmiHR9uVf8qLg5FJb5ZuJb/5HcUpjhPKjdKm8TcjD/hIQ6Em/iPzEymtljmktTKgYV3
52sfMK0dNSe6Nl/ILznEsLgjzmIiFohj8kLtQSmiRxuKHEUlNm2tCi0YApjGgGtxFNoyiY4ipBA7
1FxIGZxzNMHD7KxGAJM7TW7Kzs3+Pbnjc7cgWlhcssbImO0IAxX9adrJ2ZaISeRAAPIDgjNiUgNO
9LWapM+2KHMxEVAlby6d9SwAVwLfG7ZTF4wq5YCDcYZDSQG1lChBsuGRhEiJPShY3ttJvVnrP3RK
1V5OPU51l/gcobVxstG35JGSQze/1uqGdgoPlcnmbWiza/UkXXr04/V0A4wkKTSfXbbBXHWoXgt4
5IxKrS3dvBG6cU/arlvNvgayJHl9th/4IIUn67au7p6Edale2Z8qJcAhupVtOXofBEab8+wS5zv2
ngHVoL6QTg1RMqrPNbM9dCECt7NV8Wg7GFgEyq8MPuqJAFFPusXyvgnPRoxU9CQ331l3Zd1hHd8b
QVT6c7/jWQPGguKnWjtd3KYNHv6fvStNpFm37+v5CXwk73Pl1VKdb2HekQiz9qCI3vB0dor2WOd7
oz7pIMJeGh0ZKoa34qjL2yb3weqS9hinLtT7RLeT9ZlgUxjHbaVuKRZDp5fPWGPPiwO+8GTgmsb4
0fsLAtt9Hn9lFWGWnpXtl8TGMdoSSPh8PVjdO/mzmrIv1b3wrpm+/CpwqsdOPniH95h2CcqcuGG2
PNg6/DVq0k0iu2Qp9brTjYTC0sjhHegqlstgGJV3/d6KN7nEet+Nl31+iq3L2L6VzVbOj43i8Xsz
eQvjFahzbRyac5+7zHcYezb9VVYYnLmy8z3rbo5Mtz7RasW9Y2Wu3rh9fDbDfWo9JtQbnS8IB6O5
pxHivC35eWzRs6cbMOKvbfPecm5BvGOWpBIB09xoXpbO59PgYp3nlxdIPzWJ6Sex+0Rt0hf3Ig7y
7sCYZIJv350l6aqpzMl343Bc1NP8IVROl+3ynxNDFk2w+V6tvfCBIOCn2Yl/4VhSTfukTw9qT1qz
GXfLzid2JaA/bA7oHNr+Io2rfpVAEJz4YYzv4dtApyFflB5G1YGFHHeYMKP1W9VXK5dK2BjdRiXv
0hXUEzmbw7ycyxQbzf5f2njSvOeJmJetyKwSiaTTTIcKsBBVVsDJpBor5Yonuw2/2O9rZAC7b8ke
ml2GRic1fbQBaZAww4s0WL9OQ/tgdF6sneHFs5vQmqVn6FbqRXOfWaByShY3Ymk4EyPoNov8Zqbv
Om4aT5FB+GGJz5htc8p+ZozKKQD9ub7eoyLgIaVD6tS7bLxL+G9Ri5cXoTzAfFfR6jV7LXXH8tJx
GvEOCO0YZeRWx9y8r3Z/NPnmvhJ3ev8xYnwf3vvyAH9nEjbGjAj2woXBcTB7IBIhTh4R9hz7bbXm
xYLOitZG126n75TYmOiEo3e2eAZM32Urs5AqE9Elyra/LmF3y08kCczjddzH6n7UnW/G33itmgcF
H8QH0eMcMvUHOx5PHjw6W5ZPMEoJ5Hoqn1N6fL7oCcvvmldQaG6V5HT4nQD5Jn6uYeMosWT8NWCr
34Y1Se71a/J8GM3BZCKvkOFCUqoybTdRzes+2EcqEITcnrdkVeST92xvEtT1wW6+VyJo7QhG8P6U
0Ejb6iu/gVSZ7mKm69wTpw53oAKjOnlWO0k6a+K5tzxrujHepUZgMAD7ULds615l77VyM5Rjbbzy
UUKcDTXgl69l2vE2q+FKZZ93Nj25kO3ZwEjQQaMZiYGq8qahh1vHEO9O9WrdJnnP357Ge0gGIz0D
Tkk9Pj2wG0zqixJV/O5TaS/dEQxjDOTXobh94qElEgf2vMWQhtr9aP2GCzPO50+Nna94L6MvTX7N
jHdc6V+GkWlmCUMQxLZm58MA/gjDTdiurYa+6zS3eoVCL6fBIhx4DwgSrsxvyJSwqo++PZCobRog
0VD0LlMV8ADm/aUeUcm8h9Nm3cfCfR/tRaSCMN6anfxVoFEt3zIdydCLBBezn5AmnIfo3hXbFqkd
FhwRee/52wKsK1Z/msyoLzw1aSAyRmqk+9R7vfGIoy899U3Y9gKKGoKo3T5jCg60kwMXTX8lkwrx
+dEX7xRB8m6afxS+3GB/nyGCAUFDmGviGX0p5vtTR/KNMvuI4KfVTvPzULSPCBiLj9OGATBW7+Tn
xfTz5IvaEAEPnU8i+cK7KvoxJq6VdgfnTRzslNBKdC6nXd47ZvP6hHuRsg1r/9LBZ/JEUa9w0Zbb
Z9rxWUsnU+6LCkyIQWp9kHmMBs2Vm9eu+Gu6q26dSQAT5UAO9wKnWrlvYldGu4nDLfbP8mn12nhi
NHEru2ApXIRLWeJrIyX5aRk9kimMMDCKgwxL6OmwcpUMn8j81Ic/7B28ozo/cZcYKILfawOc1HXD
zKMjTNvF4f+wdBcbRQtTNj6FOTiY2o5AksLrAkTQBgip+RRM0MYN5Al5IPfhXx3XNE0YdTdelh6n
5kaGQ53cI6Sy65yFDRqyT01w9Hhk/lBL1xo7X1TDbfXfnZGqoPlkXGtmnojqqtkx2GFuJ4hHsz6q
w15VXMNXmdOE+GiZexWXMfVm4Bgo2PelRu1lpxhlYETnvsfTmxI5Sb+XwkOuXWNPoHyfEaRsG9r3
4VrlvmT60fQ1TrtMOKse67rU/pTsgT8ZX8aUXi/gZ+IJcwoqifSkLHZAUgNFw+pAy9iKpYYTErUr
XDG2BvYaWvhfvs38sOZrjEezBb92Z6QXwUGrjK3rYO6fyzunE7lWcr0nCKWVmLnsMIaVMfNdbqXu
qK8aYganmIJUC6QwaGEW6ietWi0VpsQF17bc3PhM5W8JDRRT7b6lcGQAnJ+uXeSjMZMJ98HVAg/t
xWum76Q4tuHFghtCvY9Mj9F275mWLTwvY/2oEpfRpXRTR3tOgufk5KHfP7fG4IzDYfowO2TX5yY7
GIIXJWuDRoALRKVRsfUv9GGUJ5P2GI1D+9swta5yAnYIGv9RBRCCMsiGUwg4NmmnVrySE54R94c1
m+6SWDDh+tjS1AVr0PzolHj7EkOX/JKpoT6dXg3wMieZY438cSbzQ6ZkFpnNrbklEC6eJqkidrbl
5XiexEezgDLhdOF3D7AKDuw6DBbSWeo9ESs4Pk1OzeA4uVad+9kXrj7YzOYZvKfRSsSjI0qPCqLI
0E6JQY+ZVYSeZMPPQXahX5HxIvsJFweNXb8OfmSYzy+Fkza2/DA0J7nCNakDjaHc3P5K+R7425OL
owzU+23O6H2/++GcqG8GefKVr8sEVwfN80rUGYQi1inXJXoeJv2gA5eD5HxrqJwXdv+V4t18zV8L
JCfdkVZrQxmLBcOtSuLmf2OicGU8Ec4I5huG+P2/OT0OETISheoCITfh8V4o0JJfo3yFcsB0xOJo
qT4VAqhQph9rC8L7CXVnSGORHZfiPQtfewuSxNtCZObz3t74USpYzlQK5229TzDrazGz7/dE1zCO
C7fhdgwYIzKjrt01ee4lh+KJWTRxpSRlnawjpNUDPn4H5iS7sninjbmjEi2LvfFO/BX1qOXDzn52
+zB3igxq75nlqM+OLG+VyEusnPkSp2xIzVmCqMIU0SErZRDo8k/Siej9otxraSHgbr7F4V0Sdhre
4tqhUm+U2Rq6vsVmnxnmtXaiDTRSV+R8fDA3TcB1sk8NrUxVfZduwTCUflmM8K/y0Zqyz1QxAVve
gH+WuHkSjGNSqEUpYLp8T+DjmZulgTdAy6XAL13hCsTjpN/k3yPP0gIk+5m6tX5SK092YBGEFW02
u1qBCx3jVQIwJtN/lk4570T1wwq/5S+RKZfWXdL0Ky72nDdkSCn9hR2lV6C7ZIFZhC9l0Frfksa8
XDhLYHwEbgk3CnFMhq5uE500vLusCxejsPZIZyNr30nvlHJPjHiGXcjYA1DlPzfptHvDmIES0jL+
UibMcXUJl3tRvSXaBQfAlmrnp0xd7Y1Vo4uErqyBcRzg7Rulfjeu4PSaTsBATOpuSuqynVGaAxsD
IS/ALBLDUYm+YxeHgQVC9uzpmXG48xt4PaTekohQ/WUjW/VDmW+W+ZBMj7julWBbeIW0bbt3xBRY
gFCcMbAvyS0HhPHneEulTrh0Dkt321S7OrnKJSO6LYYhjFtBmtCby3f2LeaAibIdm4MQfYXdt9C/
F8i2iuXTSvEMrjcDLtjJZ5Xby6mOEDx6ED2ZRFAcNZSiVFfRyx9iDOhPCofw6OvGviEHp97Wqp9i
K5hswTBTslbprCWg9r22hoARkmyThNTlXo+6V9gAq+a1n6t+XgVR88AVA4fvZ/k1j0HGzDNd2VXd
04kUk/3qLkv4bfwY4MDKl7mglclQDL9bwz9FfmRMWGS8nMaQmf6jmGuq6m9GYJLqsQtytBL7jiAR
Z6iicqIdO9fY43XkC+vYIRBSdyBea7KRkECJK7O92fzwxSQcsIGi7Y855KoFx6oAtT3QjIxMUzhE
0voS4+hhGdDne01zCPpAkrBajkyPeNiOViD1Di8q5hiZ0Or4oUyl4vJgVPpZnDhVqBNwwziysxTP
S9vuNOmhGBcD4UV1TcF59BCyQnKvhB/yqp7pa6S4cu2SUB0FnCA5OW10DzCo9PiXy8ABJCruBHJs
oHfpo+88scUHXclmflBG0NoU1Z7g3wFGNNdIXd4JzK4VXzScsfUCGRl2ds6yo4XeMEM9GDeutqpH
NHaMtTS+IhTuRsfMr+QYsgIKCure15jRMpjyNZHDzHm+yptJQHHpIi/K/5CLsXal+UznZjLxyyOn
ZjyCxZhNaqcEEpEcwEINPyl/+mKvaI+U2JD2/JQOhrI3ZQzHzmB1yryrez/uLkC8AL360xMcmrNq
26oBra203EC7OIMokyfrIY2e5p5iEMZtRa1KlbNDVzpNrxynqcnlXVMB39Nm7WkYLRXGDrtp6QSC
h4bFWlwAv0He6c0DvqmU0g7MFEAr1vnF6EPTglbg4u5LnOSLLRMGyB7yeTQ+LfkB6hXVe6pEdpX0
+Y8BwDN3KPVn6SCczBgjesNnolCQPTDivjlgP1cTS/lUtlr01c4E59oJnOeW6RS++ngxXYoWTywo
ZhoNEdjejOuazYhPgMDVeyjJXmrthzYsa16N4V2Q2F04fdvLSFH6nuMuoNznBv6iuHaDjLWAaeN9
8eIT4CxA9213UrJT0VZG0laT96mK79VykDg4CvGx4Bga7ogZ/Vt+xGG9Ux0ztonRlfyPY2+lrcII
EZTrKMESGr5qincmAVq3TWQcGiteqzxXCEtmxsRnZXaTI06gnRiEBEuHj9x6jOHJ4iTHPPwzknyL
UdUs3xVigRYfNip3R6ey4Vw6yvRVX7Ojk3uBPUxk2FYKdpf/SXpQSfdYp0a74Wu4KG8iyg/ht8vf
Z/OufQCEm96geMB8ZXFgx7V+IJpVEEpVyB9Veq+ReczDuVDWKg+BqTS5CtmFHOoDNmP686sXDrJ6
7ySfeeiaogDyhf4OByRME1RxQNOIbReY8mrzkTyS/soUTLGCCM1HeOibU1Y5UK2AwKzOFwsZUsYX
5iFhi675vsRfT06u1fJClT4W45HWB0sHh3qI/VUwHzO/qYdcE0OPSuV/E/oY5V+ynnX8m8hK4ODt
zYcwufixrrCP/k6bWz1JTUZqmKvFpStT8g9DTysb8J+9qAS99arKX238T1vDN8hYnPLvqf1s15Tw
3CtQledtjW5PD7BAOXbWLZmRzsq/EfZTjV7vTfGjyf7FNcY0U3Eq15N+YYXIfTBlxauokYJj4eeU
A5YziIfwlAulI/KyDVZmGeTPSK8vUopTorV9j7BfVn/08dF0jLLamFhXEm6jeO2+0PdbYNoifRzr
xnwtwvfc/BtrEbY7wChlr6zdlBhmFw+l0uN7rBx6ehip1TxLLSmj5w9+0h4hFWdFYmfoERTtnwz5
aoZQV6R+FGIm4TfNLWnfnlW+kXElrA1sorTfitRBAZuGLOXU4oOQuEeVCYgeA4XRmMK/EnpPNeYd
BOt6Nmx6JS05VnBMMmAWoMNooFPQKEY6V1o8rT8lGnZNZI1nCDF7DUNe0okVSt9iYU6mvYkWDVuh
u4Zl0H4ap0yNJZQByjFE4JFYOxkpB4gvCXCv/a/5pcEU+mWjR7DChBxNlgAtmoJ2LWt1rxfuWm3X
1L0IDekCTfI6oBdQygE6lcN2afFVsft4Ta+ihxFAR6fbqmIEd9Wcuj49RZ/ALY6J+JDEF0AsJjNG
6yPU7H+Sf0vmGgNKXazXfsBXK4N5uCuqWEFhegEQsap0YJEgrISDphrIKFddLey2vqLSYTD80s9e
dGvequ8BibmIXRDbjg0IW8Cfuq+SYdO17owDfuO94EevzFjDTxCI+V9O8GCHDVum1qtRDV2neE+q
9EMoXaN+jNWFDGFRoIle3LbAVMmDuf/JiQzTQ+7X3GWmlfD2mPQjQapQn4aOHDpd4VBa4TeWKvup
JW7Q0wQSIR2qUGxmFJFgksMIDg3PiUFXbLPgQUj62MOfmAmgGrlcZew9wpVWSe+z+tXWG9Tt0B6Z
kJokhWk4ERNtfyh6gizXiXyprLDGkGwiqg4LhT46Ux9LcnPDaIPKtl15KZHoQ8/n/hDvCU4A8mDC
nAL7CPkgkIhcpsBrph2u9VBiyWwcV1wc8iUQx1MFfKav3pDORDkA0KECd+C+C6efXi3ygGtUL8tu
hYhnoRMbDmBwD8f8P8F3Gm1G6naZC4xG2pNyZ8YrPmInD8IIaAw3kS2uIxlK3HEdQ1rYjUCY4eOn
rvJdYCAxbkxm8AvpnQGo9gzOQ/GceYqwQw5Kj9XVAPIOvBOpCyrRn8sd4uBB36HWBfQW54BdBEHG
OSQGSVvh4B8wGeID1yNG3s/1cSX9tC6kTBDWCQ+Wp0+WAAWQFXtz5S2Lqyh7Vd9V8pZnHFPRRrkk
6h04C7dqat+89SWopz0nJTO1KLwl0iGs/ogLN0FsY4ALf8KjjFZj2QMxLH7FIAynVtMHOhgg7mhw
N5vnl5Q+KvlD0v2R4UchPRoliEa3E3ZsZEzfLjP2wvpmSu1W8BnfKsY+bT/7+pG1N1X1VhfGI2p2
9OkJOsYpELtb0myl2g0RwaY7BfkYUnMp9dr6Yak2kvLMcgsVWMgr4bX9GWB2W/ETzud8wae5Y5tg
72Z7np1G9o0h6JSAYc+Y7jB4FkjR0SB8ERm8GcDAkainOyn0u9btIy+b7NrCmDGABdVGHm1HlwI8
OTyhNYuJMomE0dZV6kvd+mIShBij5y77AIf12AXzAO79nqur+SHTKYPat2eywbPjlntuU7lH950v
Z0P6q6GdWvq3iuVOfQEpA3SRBge4H14DxgspyaD9cdIZCPtxuK17D3ussQkgPsiDa05X6+kZ8jHv
Tqj8zRCXUIz/cJElyzWQiyD5VgbkxRv1kr0aNE6WxwTyKSMPNC+Yi7BToQKniCgNHzHWyiBj5YSg
WQ6x1ThU4I2MoZ6F34LkQCDWFa9H3K68zRwY1cP4z0PASFGqBU/mWOjtf8fMpbiC8SbOdqzaA+Tw
ARaCzceMug1humYJ5yGwBqpk1xQdZr0C16TaY56AaU0h0Nuc4FnwNVJ904BEhCvtuiaTb0ZNEyzg
1bbRT5+XYfzthQDJZCJ9NaVfku+HE+1IGMhAIYyN0+r8EhSCjR2vFv01w3nEmV87x8mrNL1LCuWo
CykPGgkHu4iDOsTXchMhZkptjJqg/iWqq39Ci2bDZdtZZQMIQBPIF6vyhw1uFpyECL8YRcVwqX8Z
DFbH4pU5I3Qohu2y5BEuxayGsRDYAXPsooQuswHm7VBbc37j4/2JazEDwYERNZevMPBewGVjHz7q
1bfcwo3koH1U875bsJxhwhvwNsPBZfeBGA5bmoR6zMdHfC3GXVye9NG2iFGG9kLfgy4FvFt1ZoQJ
5ipwZz2zDwmErMp2z/IVHFSayBYY5j8Nu65Ozwya/UaLbPGYY4WDQViK56UdMvrAkBkrBVQcApUM
Ra3NWqIx/r8jA22xWXhq6lfl2cCthk0Ia5zQmVqHx1kpXRsMpIdKBM0f05bMmSZoGBtFZ8b2kk8b
HiVtdKLK59xTUOOwlPFvP3BzCxpujql/vBc8HVr437/YOEBxFysbZns12+EDvXsirSdYVx7Fz6QI
JuGShbgLYEk+i9smxeYuiMsPZTmHw9fCtipv+YGQAGj5GOmXstzLR0thneiXrj9nCtwM41WXg758
VFQfZrObdH8RXApMJX5M07HF8lPbqjIt9WnCBtkaL3nkJ4qvihA9L+BLs4r/5iEtP0zzhmPVmDzk
6lzwe7M3MTpU/bc0vYHTRMq9tjxOSoEMiO4ntwL0xEprLwDplseajbIAd0qVG8q9w+JOZtCJi+Ie
Zz293qELlEg2JmvTeiQWJy29kdljbeVgnKSLJwZFlfqhRN/R85qkB6ycAImE9Jp2h5bEoYi+153m
nYSAB8R7YInrLi2GQVCHcgcJj8lPVS9WvifmmWRrxgQizoULbrketVBpEoVOsvGBRHqyS8JTOd8w
rjSr47z4c3VUEJvqO/iKuKKmnc8HLaL3rnSexg6eED80moHWv7NIekgSOEisJvyOwSSnRaEK9P4y
EOKmPzrdnsRdBweZ0NvQ4fGENZcb1zH6Ju32STCnuuecioRb1f5+VuJnO2zT4rOZvkRjF4PzCxyU
Nm0w9QlGrPSVT+jHQAvZESoq5MhWdgS6SZIqVzGI+g/aHbxRZh566eFNzToBGAfq776wh4M+y9wE
7h37JXQTFhd/VGQeCA5bF5sMfIrh+D1hBXIjV9n4FZCR7uoPvg8U5um7gq21QQMMcYBZq/7HsN5c
01JAQsw/2ByMESA73/ITFs0f8oeMe4vsY+1VD26PdGHAVzcI0XvHr1O7A1IpK9i7Xl5hzLOZ8EcC
kiHfk9qPNhJsmDNXWMEcAkAgg0MDr3GkYGV8MDEmFJEMQZvJCVlnENHxDwavNBwDSttiM8tClfOU
3Y4vmIN0sBPWS4cfDCYL5Bg5bY4t24tM2YoeDJu3lfDNRtffGQfEJBM5veUab/R1EbYs/0lJ4dvG
P7Qi043vhjCe7Z6cqnRPpU08KJV8Vm9mVKgIA2HuMxnLcMzZ5K3HDeNrosmZ8jcAI39ah88YYCX8
O/yCbPQK2R8SUZjhI2a/FaNsSN1oO9exjmlAxpfoUJ8v6t0quCcrbABRH5ohN5ixlJ0vcJVfRAKg
B4f3BZmZvzJN4UDE0K7pXLitddAj9bI84tihY/JoMH7gA7FweK6qfNUzpD29MQNivFd8PbVh2tJt
ZNcIMxbrRRQ9ohyekCjoNKS1RuGBh7bIMYxgJp1d9jpIGsQfF6VDkU4RzGO3RFjLbLD3qGSv019Y
33sZLd9QOUaxqT+0PYU0wClvGr52tOMJ4umFAYVql3c2nvnf/Y32CIMFgroZyP53nbXYs9CcINxC
TI2yp+CEWKOF8ZuBSQrPneQlHnuc4Ti/IBRBE4dgRZ2QQG0yV24pjRJ+A5CVIUTx/aCOvFkJrz7d
hXIlD/tTpbtivhWzgH8Vcop3PNT8tMef1llJ/v99zK4hu9jN5Au+NyY+GNAOw+MqwO232QLbHP/7
1YYS0xbW3BI7qKVw4YscqPFUayUD3c5RC6+X9/x3fVe6z3EElXTlv2eurAIDBkLn6TlMZXxQbESE
ySrJQjzHQoesZ8g2h+O6RSTr+UyM9Ppw8NowZQVANV9egohgDdVZq2W+E8IXbQyc8hbzuw3kKp4R
LHtwjWPMgMJpSQhWX7n73SuNAJ8UiI36nsXPkoRdTfv+C9DPtig/yfvYdaUn/oNPCWW9P8NjFN7o
izRccWi7eBpGyFvcm2kBBYaNghd+kDR/3EX+cW2y1qhJkmYw2KnbAI+dOt3DNKthKrKDcdiY2JDb
iQaX1uWNwpSBd8nrYuRDW0Y7ZKbwJSkZPcraGQmbSU6Cl4rn2gxGzGOeu6j6NYwgq85a7zWtq6fb
fsBgD90jgN9/9j4oxMaVf4+yBxI6pTokFITVCBfEJSiyLRJ6ytZ2gi21CR+oCwHp+dSwnjBNEAsv
5kru4VWCKAk4A5yYZNHrciZIuBFjTGvaKgPpaJcDszN65OHEgiJ2OFAnHrlpx8izIjVBtBXRRjwk
ThuIV3BIUNsDFIf/xht9ivKNdrely65shNr48JPGhGW+uW68C8bmRIYPq1MRtTwH7sqTxmIC1J4b
QaUUeTx07PDaCgVwBo3vdLfgDyhF1HrN/IVXhdacyWv7gYin+UNTAPgDV5+HBTogzhiTTKvrwMxL
ch9WFZ+EbfL5uYYoE/7YOH3tYyuIYwU7IfYYIb+bee+wxWBkFsEzbfQrwAdsg/CUkMg/n3BTtpp2
4ut5QOXGM7CJ0Pbg2UsvY0Fo2c71QTEYXa/gIKxhTdysJpGNx6WAAZmmrtF6oelomLP+p7gCpQNm
xsgI2AKnjPrM9tVVnpJgnMjMEqPndW/mLePRVCg7SfXxKSqWLc497Q3gk0kLoz6Tlbs41CHdAn98
wybCnxbHD0yXIL+UDl0x1h3auK0xUyDEjI1L8XhuQGcI4DiPe34KjSYLlHUhfqW/rFbUqyw6Lqj6
D059+C//hTDDRWx0eFkOvE/wQ5wCSMZ8lhsFR3DRwRMCqsECjJ96uKkaIVYQmx4VfO50WPcjlYUx
fFb/sa1x70EcWWFsB0wjUANzT0K2BYjYGypnq7OH3MufLqoVolbz0BWwZ88dC2JL4XOJoKM1lUf/
R+Ew51ugLKABWvxF3xK+1I7uqB+UKihyLxMdMH5ocP3Edp5Gty5t6T+Wjdl/CtMrbfg9tS56+FoR
/Nh9CvDR0+xuCn+TShbsTwTKU4wftXZI80OjnXsINAJGwBdFRf6+vEfVHj4XhvopwYjpLhWvHWCl
vBvHf1Z6H7VDxok+b1eLqeeB4AH81DWIGRWm3qufjd9jzk7CBGidCQkxgF0RT26T+AAMVBJzBpXC
hqAASg1nCT3VGDTXVS7N+UgAHOQPWE+ILqoNhcKARx7SMrwOhlPewG23EcGlNYS8l9XjBx7ld4ZM
NcXM1ek4NJGDko+mbcX/XB7QFFPcIFVDg2Zh8Tc6WD8YWFOOfrPaO1KhYKb8kmN392QT5nTh4KTt
Y3b7IuCmN3BFNzpAjLGZaPXQ5hmb4cOCAXYl/7mLtgQkkAit0Ep9tz7uBsvVYOmdh9BnGSFtjr8X
5G5Mz29wv6/YBVDqzPSHcLnRtH8T0I3i+31ivrkCs4jLVtoLi43RsQIRTfBq/WLS7D73FjJXSIVw
GynaksoVE6/C8NAi99G3cnybYYjDXIP99UIn0lgvSg0w+CK8Sp8QKJr/m2FwdGA1uKrvdoriR+vy
h4xky0gPEIJWW8xQwKtEFsB/H0oloGF0KOEkCeUeCEVAjiw/jgiw4h3AoqPBN1zhNf5XEXSIAd6M
s6DDrJecMDYISirqOoTNRxybmKAuGw1SIZGn068ybhDW6H+SDAljFQ3NDxSbaeugiuX+M4qmceL/
jP9j6b6WE0myMAA/ERF4cyuoKrwQQgj6hpDFe8/T75eaje2d6WmpEVRlZZ7zu5Oq0mCltItu1jJS
nG1/1lM9KwFhstUCgmo5xuvmc1CC50uifOrXyS9mzjufXrHNcWY6vmakEkezfGNX/Oc7N3da567h
9nSIuwP4p26kAOWHbXd9Ty6TmuS1cFlu5Moxm6IFvbxGq1LztG1cThLgGxQzU5teJkzKM3h6356Z
7CVRXwSHj/LjH4hb1dJhnKfWM+cD3WNnDTJxA5vNkTvWbO8+JW+OwoHsHbOBHfXRw6SAd1uD58dD
QhTpGApi8ucAd/4oD+3U92J12aQIYgVVRCu5U1IsU1WsQG6fcDB6UuSHuL/somYpuGqoYUL1TCFB
9E1OQqOS4un5MDcMLpJdYQrS49yTkXGaQ0IZGuoz1afA8BLdjiMoeGOSkDB3fL+zpyxbHssKU+7s
EudOXU8c+tp7cfHKi2HxMcrRc9zbk/y7H0hupFwPCh5Dpo61jX7+kHgvUv79nMcWUFS3FZU2jfXt
JVtuLw0JbUt8W61fprs+H36mWi5W0zPzcpJyuT1xW88qrfhU6GRw0ve23PHUYnAjzaC/NTZgT3oh
X7DOGbxEvO5qmV0N2efhK+QaHsfdsZW+1LOXl9kVGyMo/fmeEnD8uaMMBzYJ4xedWGGorm/o0kXO
XqIicu+bTm0jrbWcnA7xhFbrWDsSZmk+zNBa1iflRGblOvIU7znm5M/mO+f5UIz59NJZleNdRQla
JzTCMDg3WJKtd6FTu2vMDV0UBX/9neK0s/HJgXpvGtdxXNHL1Wd0WCaWfKuOgvkY6oiysOqL1XXZ
9KbYPcpO6+lLxwLQYelgjGnUOWhfTu/rN8+gtcmYZzPWv1dacxmY20g6mSPUMKUd/ewJJt3CzhUK
P4fyVybfzp2bRba6bI9SUVHkmczsGnvqh2ONxDwlJh/K96X8V1Cw0gTTOoEENhU4yZtSDXnmDug9
K1Q12A7+8QNiWngcaXl0EB4DO7xgPAeRmUyfWVegGD6bKoAEWzhIMEhax7ua543y2qEB5ja/EM14
/NFDyvqAKCHo7R8uKHMwG6LIF3DQIv6vMT4FIprDN+TO4VhFCz0bTQ+bkao6KH5od2QNhnYGeCGw
33X6MmhUL6i/vwVTMMMLe+YjVDaR1/FL0+29eTEDOUYKbfZ8igeXhy9UPf3wGId4SAq5kPXIC375
loeIYlPVbbUhRLRc3roEXz/Fc4JgjKcqbXx+Ufd4L6uvC2e6mqY4zLXlhWjIXPYH3oVvz4FwkKKL
JAyr5gY09Dc0bnadSjZyuk7MxS4H7t21qbxP582pE5LL+ZEYJGXFETDsKxECkqLxqLXiCoUcSfrM
JrBER7DX81e3tKpTe25dx+9Zv4ohWoZVl2bj5x3TZIhHwql4BdUOOb8+TEv4l19wtMdr9ARBEJsY
v5WhvVe0JkyglB+Hcl03opt58PQJ1F7WaBZCH6p3+dPSr7Pc4xEngdZlr/TjtjLFev70aSylvez2
N2l3aYSdAAHI7rIaVPkZEscaJ7wH4C+Ex9E8//EPyQY7MZOzuOxARYhxwXsJunn7HNAh9eR7HqWn
m7fDde5B1ecPONpVCgdgSCYUC6f6eRtv7B7iekO0iNdxSN5Aie+2y22HpVdd6N153B67SOIYHQjT
+2QAGiG8eUzknLJFE/gEf6/l7xLm2qsvMEVRBsQr8KbQzqK/VKr5EB3jeSq0nQyMueUhX7Tq0YoC
cgAKArKjDEB6lQOKYnU6HAuf25fCp/5826Qq/l7WLUNHyaW3GOVlR4TbCnQY7Js5Y2E9/6qRcaYt
tK/lCr6eXpctR9G+r0koN8ED1w+ls+6f9tReEvRY4hhkIGGcZw0LhLcvXQhNknqNkeL6oeoOH+Zv
lUhdzxO+q8zVuen4lFOuc/+Hb0jfYRdNWzN0hda0TNirHiw05rl4UxAoX81wJjntjh1xW8hDOCXg
4jBeKA/kULi2+V5hU2dpmc7CyhRHfl9yC7Zu154VbqsPTceltch2jXc5ruvrdBQ660bx8HMUr5Mr
Dkv75wps+JADte37hdUgv+rmc638g3+0cyiQXNXIbaUHugcuxznEeLAr+8s0Y1xW2RfMbGVK2V6j
PoUP8JxqM9fraGkAp6b0Lf+Sf7kOg8qbYkjK/C1kfYibd57bU+xH6R9boXjTmtOcpJMmVPA4pbuQ
5slTQAcVC/m/HkW/+ohtGh6Dyuhx8i4CXKUq4rvIzMfU71g/j8/cCs7VTsqtvIfnWFsVo8LcdI5k
R9V0wtoBQrUsSTnfkyDryPeYuAuzdYcWdncmT6Wz5oCKAJmyY43wyMyf946Tbf1MjpaJ6WUPJLDq
jFJEUHvw/WZzyFY36DkTAh5O25paUO2lyjRZwGbM77/IRTft9KxVWZteEuz4f/wQ2D90SlsIwqHm
T8o8XJcqnbn2yydRKeziCmS7mr1Vy/L2Dadl8t82HtlIKahx2KBRQb1YkVkCUuZNchEXZx/MzwOv
U1BWs2+z0cmcpJBIVzEBeV4/9C6D+/DSPgys8eFxmP5d9DSCgLmJodHBbM15KUaqEl9/Cu1Cu9Qi
teX2ei3U981L7/a9rv8FoElfSXdWUpRPvQyn+L0zG3nwJgVvffIIIRqlLe3aOZjwUaLn39voobFf
VYU9WB8GvDazkmz+BmDimoEDO5Lf/rQYaGdvBud8/9VF6lwzI7ELcpDvv3AZgMfkn5cFCVmGwmmA
RCAEi3D7e/rahWj4kMUjBshCBU35CX6JkcyMQpbkK50Y5z3JJKrXF4oG7T3lRhQ8+mCm9kXgnhD8
RYFSTqrrcNrffoRgZXTe96Xt3RRGe4PjS8+pZ4PGTV5lP9+0uTi8ggif33n/2LVfXPuw6pBKc/kG
IqZZ5Q+D68dtYN0e/92725e0QfeV9+2LyvjSuzR8Zzm46QN6Jkpp873rOUhJMZ5tmK764NovDldy
6t0mcBfw4uvhCg3TBGgyhyfJJAmW/A9VSCle189ddcVhPINVkPaAhPv5t21zMT4NMPp/SU0UUn13
7WPdp+jtVuJJc16/tQvxpR1PWO+hBkOVSJNdIsrVdnFOTu7jXR2yqMmyrQvE65TejwkWpHXupN92
z//FFQp6UM2lYMvS9ATDVFqzERKkrrrhLvHEhuzc9NsyKrTObxA8vwqfZz3w87Gzet2JzcuJrBVO
+4+dWn1ReC+8H54vz1j36N7d+NnlhsJx/abpFVCzfXE6Cxx4k4MC97HB5H/CNx96m+95fd3HLLqm
gqvCdZEX1rXVmDY5UfVsxr5yG6RG9w81G9BrXwzZApOmlFGhRyJIfwkg6SDI36ybZ4sHF284zOqp
9AWrtXixKpbSZeS/Sq+t8j8CU9Bz7nnyL/OVGd3iexUDyOj3knnGx4hDumWCA1++iSGy+NyCFKn+
uXVuIeBu15Ar5c9X10AW+v1SYUtNPp58pI8f/mbxjU5j85X59q+tDFz4wF/U0+7r7yvyUrzw7ush
boKfSuFBv/oPnOaR2H3lXjeVkOHERbX8TbWyb7m24q23Gs/Gh+/iEHYWnOCePVqtbzDfOTBYkxD2
BUAPSKe0l2wIerR8XNTtMFuupn/3H+ISCMdgdb4noLgifKDBru8pAv/4ZvSNaxleR9MnCohrIguE
8gNP34+Bmi716XCgMrLMT6+WCY0+/P2LD2mw6RXap96ld+4vWwBjy2D/An1/Tb1fXi/P0vd87eS/
PFCd4s+0ZZEEkJixx/Z27pabj8ZOMEWmvTG4/NYQMtc/92mWDjKodiE/cvftLfF2fbv952zC7O3f
RJJhL1iN87fa+cUW6of1jn1v+8TD6MGejfj8OpV3SpvbX1SIC/1zC9WL4MxhWsGoggs1fllPzinr
9xx4+ldFsu5h8Ggcvu9db8L/rv/gXd3SaNODzZUDFjcbl3/XfVeOtiz/set5tT+GoiuO3l36ULNs
xhKbgAkettCSknPO86skvYCkKSsyJwqPSWt2Na1ra6jLIttZzFXtRsbx9BTKfAT7Qj+fZ1KprKN5
fikPFeLtdCssU6FeMaAVu0hxWTIkczephr+Syq5bO9LKwo2GRvVdCSlk5WNjdpg8P3DPiy2lfWn6
fDQH4pQ9RJdt6eVxTjcLj0x3si83T/q5Xc68sIocq7fN5XViwaRhPTbvQzT54W632Cdy4XXmmCyA
LKU2NaEAvME9LRe9OmVXAzyRWK1xUFWyChIrvnXantKr1ANHy5zZehkfCceKNYKy1aS5vEdBmkEv
xYOyjpxAIdGdrepQxyFJ578W1bhCdRUksVl8EoVEC0kRKu5eS+m4tZzF593retMlkzocdOltZsLy
sY0/vhIpZxLmEvIrfV5QXU3jw4lCJkndWlY8iYsWwAmff3CfK4arji/bxvY3R0hc9UDO2oev3Ujl
NO8XzDcM57uzXkOgCZsQ4pCohbZDCojgoaRkFuA+UqPstg04yB/pqf27/8xG1pV8AQfwt2V3D3MN
1B+KGH8Ro8fRoi+yDh0+Bx2fgIRrJPbovxZOfNjx5eBh4gRjfwAuh5Sa4UxhTBv/HnZW/SRzmbk+
FItl0T5WXsgCK9FYe+H9W8k+9b638YszlxZ3JvMOrWOhHLpCOM65vxetPpf9qROQAqjlQBwWZuMi
k6zBkyidqRnP6MBYBW+fVHZ6WAxqhoZ+Cf9BlIqjKsfAQkhf5lDtn81t2MQTPkN3W3yUtlsEBEGF
CAKjaghe4NYmUaijfKeMLxD1pG6qWeZeIy2WyOC1rhgXFlQFi6zHbBVquC/Wy36Dtvw0QA4AOMlh
iaP7qXNFBFSeMrZvQ6F+i7PWpNg4IB0/McVQwtShWr7Ub7umsv+AYdWdiS0ylWVbHRQ9YmJSQ8rs
3CRSeM9fBu8MBevK7iJNmF5+/7bSdBs8OsZYFX+VIXsGF0hjtXyAHVbn/c03FGxKanNTjghzUkrz
DYBG66fWqQXugtKd8s8rLsttfQYhNqBqW12rZZfSrJqFCWQo1I3gtDPRnJyxCxAhglDB1d0KSKXK
FSwKjFLaQvXS02aZQsgPm5rqHQfkb0fuYucIvY17L7DJ/QKqXcyUh18ZdbKp7xddoWF7Gptjd7+I
FhwTXB3rRv5qOkMT5OZnuduuzm1i3mvkPfz3q+gQDBNpVGw2ouby58+5j2YyxxdarIMtyPeCWV+f
MPk61VN9bfkIzFJ/m7Wi8h6fwH8uL9mhjXNw0b9KGZ/ZJWLq7EpnLT9S+We70Je/TurncdopCnEn
4QVGgw+NEFU0Yb+evEcyWL+ZXY0aqrqHcE0oJ5AK+K5x8JCRB+KQ9IUaUBWIgh9xnZ424LFnE1z0
uNnInAoI/qWQFAodKYAnmBRu6e+2LGF525owKb+m18b8nuTIjLexft10Vgv4uGjpWfTV03+exErr
0tsM1MioU6TawTCKogVV43ES8LM7RodjpN5+OP1nVRyP9YOCcXTdviEzVo9NwA6wGIXjQ1bYv7/s
U8Wk9NJUOLGpX9WTk6GHVqcCrVl8B22BywX5D9UVqI2YNwQzKhD0hs4kyfKed8iia2RyGhfO+h+T
lvXvHZc+r93ZeEVa9Y0GSg+hLOoEMffEXDeICxHOABbjrelmdHHpMnaoCvKSegZqEdHhN8dilRMT
y5hdtC676H4hfOuuWXry3eKl7kaY0FbOttKWZzE5UGhwRFtfk5olJm/sD/sIAAYSQkpzKQg6EAGE
GyCJw45tsTZFCkyC7sF9sNtYAkgKOIZlsTD604L6JBM51GGDvWJvLVA3X9012DJM0EZd7qvnEumL
oMugtBl6Wh/k9GMf8yBvjqL4r7bk8bHBOtohX4uxk6P4AVJKrvoBl7TSOn3rAnaD0tf6Q1OGpBvJ
x5M9lXkekjrodpYfuREVDFBDhwyXAFsWHyFPBfMeMLUh+g7O4M5lBqabXP+pV84vzC3B4nJ2PUPk
nUa8fI1gYTh0YIbH9xpMUyHa0I7kYwuNhubbkc4/ldZifBWye2WpE9ZiZEHQXGKif31YYrtdW4e1
/72qhckrXtO7EFY6lweLsyF+v1el3gpe84ss7zbKfVE7SGmRHaOjgyXM0LlWHNjPgtDZKFx7FNFk
0qUReVnZDNMIQKgu98uciZFSXWmJGDvSUpA9BAZl8539AAv61PnhrndrTJunekmYberDhs5jWMw4
AftTMyoW0jeMnYsOm9Zp07rj4QF+4mSutUqJ/A8FWV1QEbzOQw0bTdTp1dRPWfgSpjeNmg67jq1m
hkPA66CJnGN0QuW4mK/Zfj20Qh1P73YR22elTB7VcBgZV+jr9ny/7Pbrc40AyPiWbCBNbBLug5b+
/uboLP6EwzmoFgBiTlknaHj2xlCpKTtxkEaEW+iRDEd5uubch4C6r07/0OP/ICI04emfiZmHIQ01
Ix/l/hEIFel+miF6DHWmgI1ZyPeBbi18RKFvphIPPY5Idhpn4Bt5mocfhg3fhGz6TSDOLfNh5Yvc
XeJHmKWUC4GHgnDuxxie62X1peCq7Qddi2CifUkcmOE47rwme/tx/Fh9PRrMN+DqDgDfCUYfdQBV
K00xCynbLTGLYNRo+WceThmBF53eXeDTpoEemdkEFlVT03FyaR7dO3Efz2n1TOdoXluua0a5+3Ms
RVO0TabqmVdwIDmz/BCbRuleO2fi3aeiQDmRvjRQA+qQExt7ANXWlNCZMLncWT4TqAYp9V29Q+mJ
PTH9vYBB0KKtqifjYG/sBmrV2h1MdqgyoaAiiQ3ZfwJxmbrXSvlksn2riAVFv4myp4gNUgAYv52y
Wp5K36huXCJptYX4loq2JIpE9PIqf/MDK+3uiJRDC3t1pJqBx8PcLZ4bTjnmNmtxIUiOE4QPLcSf
um77a8MhYy3dUVIusD5KGP382jmZLl4Kkej7InkdaX3PnyCwEOBckSdj0BVHLXUDTdefSi2QJttl
aylFJswEWO7fUhIa/vLatQ5PJG5vFxQJO0oNxntcsCCQvUbUc/bS6zWwyMww+XlyLMCuq7ldcuaQ
vo5u17YKKpDB95qLax9GnqJQRe7itW28SyAXtUklOLa537e36Go4D0lOprOpNAgCVut4maN7Dvk+
qAPUytKTSYYpKittjGeymtZW49Oxtt/QsyRb/XmquVj9o48ktrycuSMTDE/A2o5x2WgcMRsiprYJ
kVeFzedUl6EGpKPQgI9m9y2/OaVeDnb+Tby/1LbSBsASM3LHhCrugQXE+pUHE6OmCjUu1R2YbxFX
JonnZykYZ/riGcmNgJlOAPyllKm7NM9ZkzN+6sDK8aTXmeIvl9gpFkibFGBb31wT75Q6J7d0D7Vg
R6SZsxVexClMab2ZYwlNIx/FkXJcvc/3XcAyPf1dXBS8LnhRZUn0Z8ZzzBLxObIo8I3UyqfjyyzH
0PAyyb7cmYLN7V40ZrSmhDTdOYVK9uVMtrTvkAOpMSSemZy2IpoTU1cmaBRF+HRrbF7zZGCeCbPi
V7MQeEtswHAK/bzzfTpmcw2P5erzsKnPpFFOzZGMw/JbsA7HghTS6OttI892OnEHxATHRKNh1S5r
eSRN2lLA9dZo/eVskPpQ68EPlDJ4Guovw2qcXxtjIZgKs3ElVz8vurNd8yoCiKMh1yiwzG8+rosW
0jo9rdMPqrsup66DvDhPSFrUh8VUIwg+He2T2n7RI2sU5WsnKm7b9/3b2VQSYpyr7NxeRqzNLt6l
qngWwNby5VZ3ko/NWkmPs0qkv8rz9Kk8nf9Tp/i1vtYRBttlFw2tOH4YvnVIFnJI9GCeIJuE2TGi
hcIYLiHF2SqI7sp29uL51UfRxBgYjaXENJAh4/6LPyQ+iiQgN5BrSRcvs/VfCOECUzwREuHC0h2A
maoL/TMLuQOBCd9pKnH7F8K0KH0hqqzLHyZeQPcg9qmc1D6TRfRf1YNJOWjvfHIWPgmmKA/Zc9LH
FK/pmt97R9aonwJ/vi6TKxpSlabMTYVyAZ1UgVBIszwxLNduno6CQEsoSVNT4Kfb4O1bWiArXrMA
XkfYwta5vUVQHKliS0FxFCiqVr5nroyVpMh/0LnlXNKqHq6yS9jF/XOSamwttU1dWearpegqRlBe
pqDdAmfrU9renKllwONTAkYqBhOoIuqtPNGAzVctVWHOcDwElUsatah3+Lbd6i6s7NKBVgokEH7k
9aTmt5bzY2Ujg6PusexoHD66hY4EJbeCtAQNZTLVF7lM/vXxknqbtjMvmZdSZw3WfTXM/S3XOY5z
ULD6phX+6np0f851ci+X5v0rhRx/mvfS5hTwuPUjv9k3TsPb72qYfeZqFBP3m/p3YENmTxNm0D2S
4b1mDk+Lj+ng4sfmqoffrEBSU6FNcfJuwo+9j7KA6WH+6z7yl9btdvl19pF9vj9nX2c7kXQnx77m
NDQ4nwGFfTcaT/EBcyBVO9GNbbt01yGuHuwZ9J1tKP1ymBmd708CRV5E3l8yMiEChBPSmAfzz5wC
ybP/c3zfvhcG0/eH9lpqi/DoQeo7hEt8gnb29X2r9A2qFL3SW3VWnenz9HnVWbzleqXBrZf5nn8e
riFa/iK47ZPRe/oOOZ1+Zv+ZNbqXuH/3c58CifDLpoo5Z7caTf4VFE+lauGVTfDqDf3VnN6pRh6m
+5IPsPwHLBKxQE5Z+FK70jwGBUxt8lerroEyXir9colnvS2A/0qnKLlIPb74Ljf1LoeGwlcZFSYe
iOun+CTJW9eAwzZPdRAeIEVqlBO3/kT85U+U/5C8uX+Uf4/d8m82IHg6J6XZn3cygCOagBtMcTIU
q/0KJFxRqNvK5zWbndiTGWbHT8V1/xVn+Q+SP8lU9GJehMAPuakSNFj8b1aPlMXssLincIXWBj0r
gkP/oHlY/97CyAQXQ18Br84oQypImcKKYhg1Qn9slOHlPnudFI5i5J6OuSOpXaE+22yfF8XJe2ku
qSWfIq4qDHJXcuD9tn07Hpq33br2szjHGXNkp9naZFMgsZm/FvLXkZHd9fztqiflES/xj4sHqyBD
z6RDhfQmua1S4/VuAuQ4vsyXjly7JBvcwUTUdOnystnJ9JVjN1tXBvn7v/3y/bYIDOIaqL4wcQCr
73i5835nJ4VRKYe1WJe7t7R0jmyZnzwqF9L1Za6Q5NKY737YCdV41Upf9/ReCcAJq0beIotSXTXQ
+qfSXyb5XqlrhiPbZe3UKgfiu/xdiRRw9qH5Tyqa6P5S1VJfxTivkhVFKlf/Ux4BT1JB8S+NpYZ8
74UvpfqproR5cH7PhmtzNLGiFr4AzMDabf//X4Ljg8ID69CvdCmdf5yQBfECIT+HfuZl+YOm/MFu
K/s7iA8/oGs0Um327Hgpi2/sGEfbyr37kpPGR0IXf9qT1829OY0nhAp2ozp9Wf8YInvzW2H8ZDFP
qWolKnVpfZWHVSzmpFb2tr1EwNveS++LWuEzvPbMwfXPRer7BNuOcHxuyfdrIhq0+RgIDK8JYK9m
PqeRoVIRg873MqLWrC3+Pr/8n2dU1PPf5JXDmHk3ZIkXm9mwgo0kqIa06vKvZ6ESgkaia8I4FR6Q
9EdxuBsXh/hxEhExUB+LsbTXdbX8i6n6Rr8bR7isnSR6Vj5ZIKgPvM9idUbNHOYdEWHBZxyD2vj7
NnZZ5thYIkU7vbseRvDCHBzGEduFC9NhIDGB08cz4KYDO1sENwQgz0SS6haXoPdyMGae6Ka7cIUO
ac1V+LZs1nh/jfZhQgKd1DwiW6k9apfa7PvQO75oscvDR01SYU+Xvv9Yf2QQbDbf7Ye26dTweJ96
srE/VKvlpPL0x3I/2qfGqWciQG2Fe0sHu/+tfe77ueI1D2YNwgi6Qi8/C23tPO3HVKnsDa+bJru1
L41wUwwEq+aja/f2KmSxDol8C9flcxJanu2PQnPx6sPN5ZMFsM/F0LIsOxPnbt1CI9K1nstjI6Cq
dKXJ8s2Sv44dcBdB/izMeuOTxIF6aHeq9zFglKTUQ2AwqCWzD8CnZeSVCczC0IUr0XsYrTE1kGj1
TCxDvpiYw2ndV0vv8yYJoniYn+MbPpBe0OopWXzeuhO3FVR7pm/OXi3n9NNPH1AjKsT40GzRFwp9
NWhnQX74o1/JekD1ftOf2Wsh+6bg0Fyofjz/gETVz3mREL9p0XxkiOHqc3pp5Prlb8pXxUf2u9y+
fx+mT5NvX5/+jZ/aPO+bJ9yTzB5PrGYKYF3exgZovuwKyczT7lHktUwBD5V1s5qugNOddtGFQLM9
i+5XBzTPH6mne5fQu3V/c8heRLVPW4zAhlKItRDE7mzwHEhoHW/5/j0dp3Z26Bkp0lU8HXrlpkD4
xqHxaF8TTyZgH0zWWTcFnHmy1wHoOv54COABxZ9NLYe4X9X2LwRjrDNqV7fbA2NzIRMKe4gnwcP9
tbTVhLquYNbPsn7vlky3rDzPBghgdsoKk3iwsZ5/HyPHB9AGghDG8nykPy6DAwL10Fv1dg0n6mXA
VdA7tQVZUHp/AI3m4pv/uEHIjjP4Aa0JG8BkqIIvtP9jHVGLu4F/8OgQ8qfyEUsFG9hZ5tM91nHI
2qWVogXPHmG/ib5PGlz2A5urpTLreNWToaEvwFqy0G2+U4g6AYLxslv4utU86S1snHLZ19Fr5IO1
8i8vIdsMiQPK0chrt2we2YNbe496oXV6nvUqz5SX0VSOvjnNRALCuIrN26j0XH5JV+US++Hr7iUA
r+sPJmTKiZ1JXHK6EkLu7LD8Qbhq1HLKTjfr4RSHIQA/tJnBy4E8zf9m7XxyztqrHnmT/QLdKTOv
yV1YX3x7iNu7b7MbX++eeEySBsFEsSAx2/LJZgYk17ai1Cfx+7IiZnHfsctD8xItxrlTqgdikZtv
cOop6uRG4Emqwm6TwvtZjl1t8bx+Mx9t2YGMTF80O0LsMHM9z2op7PEdUCCMUzi72GqKLfuHOb0d
O8jyZ/W6Mj53750u5U2uvq3NFKmUourXsAxQ04cVU3kqvrhKRBEvqdddO0VeeIxKX494NigmYlp9
q981mQ+frdHm8UUuR66eMTxXWGBkBM3bnNjk3pEz4uEYnqPC14PlQ+pBHCYDPBqTb4W4HeRd80Bu
K+LjKfNuS7aoUVvrt0f98rn51KAuPoEy5zEjwdhJ3iDl5TlBvkePPvdrY9OaxOQ6pEcNr1Y/1Xef
lzpUqs6E2yjjLAQ9hXnLRgvXBXlGPPvVwnvFtGnVsDpv9q1uj3g624QFFVViJvbisXUxnDU2oWgO
IoqHQQv3Khj0iUPe90+7j5iiatnN1Nay3syiMJziufKqDuHQnXBCN4pvp6/rnQFaEetTmEpbeL58
GTdV3OhookOsDBa4ERc7tC7TofSM0tNuNOnAmFxaD2h0Hv4Dqs77IA4Rk2QQjjPo8Sjl4U59HT8o
FT9VTaG2d42DTHGP+LOyyWUHhVj01KT5z+8fDqxtd2KaGjQ2ukdq4Hj1na1ikL2cLz5icPdxaO0P
ywlwOyN/51aLHeOqMPc4F+f837GfiTHsx+GuoSdnFQTJjR4xc2fsLX17lXhaf8RyNTaNADQWkzDc
YuIpmdfZZUKYnid0dYvzH8Z9js+JBaxegIYejWP1pmhZq9O6cEbQaAa9gUOcOj/XTbqa90IL1G2h
8za+6I8r/eJ3wXq49u5jJNXl6UttWMV8Ow9D9aZgCk7L7dMkuUaXOJ/cniVHdtetzdesYaDBM9KO
Co46GKZDyPpEw5SPZ+3iW25QaT++71QA/evLTHC2SImnETXSNSJtphUZITvJUIRGDnaD0a5hW02j
XO1E4a4VjtHkXj20MyPISzZ0M7xTwnhYUQUv1yadwlPlFXMeLYdhEl22GRbcTmQi+ScJstj6IFhZ
NabdwmiSFH/PHy78pU1sttBJ0Nzab09NRfQJIj6LCuJahgBRSTaerGyTxY0PDEFA+VNdftxqBhw3
0s3LNFl/+NuaQezGqe2vCYG3rYtA6E+D0Kb0dQDDxZoejYcOad8N256j4Vjj56udh4vvs+WjUvpY
DDpYrHTdGcdCl47Sxsetlu1JAj++Ds3prfCSmoFWqp3OiZSWGXiBa1fLVtsSOf1N0vNg6UpP7dC+
+Lgam1lt/cv0eRhVnivzNm09dSKlUnQL49kutelQUEn5n4Ea+fh6Z+irXsC6ldoGyRtdwK11Rjw+
K2kxpcEk2kYTBoon83Y2VRrxK0nrU0iYGExmcal2lQpXq4zP7/PXA7dYZ147UoL3KLPeFj8BgnrS
a5JqJpUBewQq8T1FLrho7aT7iY17IkhQQan2lOrGpQIw4jTyQnRkVKwSL+LhXEJQ/IBR1Cowdt4c
+rT0hFdew2uUbiJN5ikoWhhSfUey13iyk9yhTvew34VGOTUx4a65+ZpcauJRGkH8ow+0cPirh6vB
qqEXTv/e3ZDU6+Rl0y4m2WShcfxaD3ljo8ezWPljcleA2rhtTdNh5VWs/eNveLMyIBNL1/h6hJi1
yDmm0zQU4BiVEwH8sAlZk7JA1DvhkbbHFEYIB2XvRT+djZb93YCcMl+9+GzxDklmryCTpjTlzjMm
9oMLfuAPPS/nIVLN9x3Dma+fr17a4KBijHhQHqzgulW59+XGzPLueh9WunNiwsYa8EsCaktpd483
+Qg4YJtEVU2SGz6JA4OiepT6srX5UfchNJVPZFU3y5sGCOAS+2NpAZNkNrA0VXBD+xd1oHuGckCF
+QCD8rHQlKcm2yQDuqDouBnxfCi2twrr0pSAZZV/e+y2g/nyJj8XWl0sG4I8b5wr0fx+Jz/JG7Ms
nyoza21zKZLoB2VieQqXThFevqZmm95+i8tb5fvp3bpxz47Xk3tykhwyyVeec5CBW3H+nsunW6uy
rJLUe2UdIi/voNvcc/o6+dmn0qPVJt2/5mbdteFchaLh3QtCxJXe4XiW0lB5Oe1SnePy+nqd5DRU
j+x8kM2ZHLC69napa3zdweVnNBnTu5JuM8+OUqV/83RltMvmDVUyRXG1P7fuQoq3iPbtFtO+LEjh
yT1oUa7DTCprQBfQopJLDRbHyudOqk3q8JXNPP6JoabmzaxpObe8DcvuKS3TLbdpph7LVq5wS9Js
x7eJmNUp59Xs2Nk+5s87e08lEIxnvPWse91PTKC5Jkik1WbfexzkQm32p1bhvu7nU+XOsbLpPtIQ
0Pk5Ppd9L261JvxqsHs21DjKmFG0js7GJ8//Ifl1bCLQkfr1aRNEu5W2U620cp8w67pyiMtc5l7r
nFRajFbx9l/+R6eya0NAH5+5d/N46lwHiWEl9A31wifXseJg23dM2aFjeGtSGMmdMyTG2ZId8mPT
K0e73rIVZhbSXCqHA6CTq3ktsss7pWgqIsSNbzX0O6XUAgmv85NeZ9uIJs7VWfesbjwpPqYtsrl4
1QsnYaGdegetK2YuCptSVImg1MqbZaLOw5Aqdz6ZIOrZMc+SyWOSCDqTxqkOmSAc2SoW8S/JvBkK
o9x7uYFyqrgIq7jQsrESMETA31sj93mrLyNBns4rZeKmhoFKzOOK1y4bgl83XIoNkeipwteer9q5
e2gUNcX+PZb68WrmPMuEyS5h99v1Lt+a9uYuVnEm6xetb11rtU6AxbRDUPd5sk42nwc2w1Mr8x44
Q58uBdvhuom0qj9y+evTf8UGdfw8WcTL0BnNX4zCjbYdhf6/cEMIpfb/UK3quSRXNy/iZ/Kt9p1H
9N1hyKKZts/h/ZpMVbrIWfi7fa68myUi+8jcZ5Wck1W8lYpLvKjM5s9EbbgzinU7VH/nc1wGhUv1
8Fx6P7zuk9KnC3RM9saVIaJ6sNZla6MPAHuYt1IHfUQC3GpmdyKZdaeuhpei5d8ooM7J0ZJbapQJ
CCLGYv/oumwEcWbVhswwUt/ybyYO5VKxef+4Du2/6bAhc1Pun9VlDujZOLc2SoS2SIKYQ1z8jt1R
BbYbG2CRa2/G9w/8v5KCI+MSuN/FmNVClgP5OZSodg9uodvFvCoGyph66JOt7Bjem7ygeNLY/sPp
nMlYWJ0d9+c+Q1ZkmA/RUcgOV8zAGpLtz42KePkmtrxOGAWZI+2LkYFu71nPlpzd09biEp9aqvvN
Z7kBe5q/bdHCvBv7HwSLKfL1zPH1sG8CDrm9mKWOb5k/Flqnl+RGe8J6sOyT1JRyJgkV1tV0sKdF
e/ubftmGwa3pJExlEcX3eoZt/07+KS1UEjfymc6qAVZ+O1TQmQl14uZaFSJVafMp07PpCGR/cHV2
UnGmJ3wJRI1sqU2q020t2ylHBkeBqF3eSXSmgihJ621wORG+Av2is84lyox5u6NHD2q+fF9/PnqF
XqWWARIJgjdUprY3suoKTT/XJ9EcDtIoNCQyWFkNBQoKhLg9Nv9svK+nt011RR+0UacSDDFM0oRu
vC4Mu1FuQJK5M2NzdBllk1lje4iZ7g2CmDWC0nEXOQ15SeMyOl9sZbxVCz1tP6l5armeIvaEhiGP
Sh6v7u9IdgWnyvj6kjHK9Svdp1N2nng/y3cCkNpjPJdOn8wNjjRQs7evq6v4K5JU66iBs1194RQQ
l6lOUV4nd0YsRv3Eod0MyV51j5Vl5Vf2I/QZVrUoGYNsk9vAM3gbeBJ2A7L3nP0TOJyJjWDRUcqP
SXJTO6p5eL/A/sTUkOFRWPGgELKvu5f2ZtXe9/kuSo+4IhO5unuGCdy4sIOw0R7Gm7l9466BkHqe
kelJ3oQDffOutxvYtT1YH5lrvLzXLwOPXbRmtaipZZ1YNu6QKnFScHoXlSfpT6dyQgOzal93VfFD
zwt3Ppto3FVgUbGz/z2MfKUYhnHkk3Ajkluv2Fdh5nrojvlnpVaOVolStFcZLAWRjd32b3P8JkrU
yy0RbGg40Xv4nhlErT/fJ8f67O3CLTCeJdtWygvuTmEVqF17iBahQbWijGEN1z5IQe7Rtq+h6xNl
cV9eXpHmsqTLTdgPTISOtZzkYlYpaYKacunKxbzgwqdTIMThLPeIA0eSfMjtmecGcBrM8HpIF7/4
H0v3tZxWtoQB+ImoIodbck4iSTcUIIkcRX768y3PqbI9HlmCzQ5rdf+puzf1E8lHYBUqso0ONbTe
L4H4oWkV0hTbsd7l+58CSyTToyTphJx2F2GjrWeW/fXM4xaywS7lnWPI1FTwq2NH1hqvRshwyiw2
5859sG4zvNCjxEkDyLjOHbMTFI5Zfgg55ymzCesPMIi2Jwm5TfYS0yH6ITXZ3DWoEaODqLUaVMr5
nXDx2vJBK75VueRK2wb8zLhKMqiHkMSCZX31p/86lZZDpC0OAE+Z/JaBcEw3X9fiu+3/33/tKD/R
52ac3MypPfbD7LdZ3onaZpxIfRmnHYZ/FWHMlInxTyN5uEbd4etRIDzHu5BRkukRBREDSegw3GmV
6O+C3v5zSjDwfFRo+aOZtjCNsy4w3VPCi7yJ987+mxWc04hFvp6HT/Li9SwzZdt+FI8jNe7tUTSq
bxr7TPbe6+EpN9voAOVqhDbgTwrLSJDdR/IVRqxm08WjVSlaTw+BC9aLRxA8lW/7hvL//fGM/cqH
fL+62dz4OVkZp0hXpUk766kE7bx6J8B13NLu93F5oXMCgsqXTW8xULkOuTQF9O3anx67Qj5im6bo
j/2WpUrOnpmagqOrd8jZeixszYMyrTsYmeSp2Mh4nu2yFd3WH7n2Plr7S0qsuc7NBUokfq9v1bEo
sfoJangRpdURJ77Lcne01k8oZ6DP9mZybMpTRuF/6kSnWBY/w/rpXLdvpEUpbyvPd5MWYZ0eG1ae
6UZyg83r+yAILrptG8zDRX1+9h7KN34wKlSKmVSLNPNmxNAfeUEjSSacpXGtZSlfYKxTyTG0+Lx3
wStLcEPdaG8mNZFdYoKUoJkNQ1yOPkxEl/iD8jNeiJylQ4Yt8rIpI/wJGSXl8Ni+K3h94spHIoR8
qgpII8ireYYUoqJG7rLRT1XzIjl9TUY7VSVrXIOVzq/TNy7CA56ICCQPmmHKXxLOqEp+i5MPCorX
jwkIyXiZcEj1KqVqQ+PNR0+VnVTNkaIeI1XAvAHKvsXOTW+2Wbza5kEH887fD4VTn1z3re1A7B8D
VMaGvUzhn4iIxEzRYFJ2EJBTIIJjCBbYOYkdhX3cv7MjWC0PhseKolVdFYb4FWODS/efZpxr4vIZ
sbjPkmKV+uEHP7MoofeAUTAlIrU0HbF+fD1hpPcOZSvJoyrsWD/Wkz+An+QP5SNpRPrnZXIYl+if
RTGEwXAYEq8ygrzvob7y/o4ID/PHsYWUUmGTwh370dHm86/N0aF8+kiPLDUEGMkfV8ELyDBAv2pG
uXNhI0Bq8Jm/S7TSuBPBhRF5FqTWuhoq4Wvn8cO0S/EGhEcx/f3A4Dcf/xxVfKs8UTwUk1v7CMqb
Ft5WGQFbtlJVEOj2oUDSjxYTKWYDId1FsYE7A4DyQAQjjiPbsqTEaF1oEo73iQ+jcPiXyGrdNA81
kfxv4Y+JPrSRTVESfD+rU54oSb8MeArgvUiWfNhUmeXuASlfo+4H1+/NROXLrblZuJfWVWaibgAw
T4N7k5gVRNSPAB4p1BYwvGyN9JHdZ+SSVvDSi/jXe7FpmunzsantavGKjhoKep1sRy8TAfKvwugu
GDLOKcX+f61cyg81WcM0Njh5+bpY/l7L4p/e56I54bvSEfLzJSbRJ7e0SWeM96YtobW0f/XpMNaR
QDdSdomi3F/6x6q9T2kWbds2PxP533gb1oTYKZl70RYFbNKa4Lr8o0e0UZEn89/RyNbuKJwS+UwH
hpt3SltcpWWSOxsW2DboeoGiqTJgtJlh/FrVaGBX3Uw4c2enAob3m+lMyAPbd77OyqGWy6/bbPz+
Tf9kl3wiE7KVA1wN2mdeqI+a84+x8gFKHMBaYE8RvNg2gTnEgh2a+xGiAcDY5nFUNHBQuMBB5ZD2
d98Z0kRkrjGHH7pzGrvqo1S2M0Etw7cKy63ZniMfF9swBa5JnfDhDNg3AIcQln/V1FvN77sVgN+U
Fi5OvEK0O0p9RKqPupV5STJRc/JTH4fmox4OY2LoQH5EHuM8pXtuJMZ2pypdUZEdmgHuBlV2wl35
NQn3Z7wOvOz4QE5p51U/A7cr93KMMtjcySBbL39Z3uoswzHmxNC8FBSBk3VfxRKsKerBW/s1ihVz
5YgGC9DpaX02zzMZQLAeTYzEgjgLH+ELiRUzI7tXwJdM0yyBKt/O0bQlIm40bR2aZJEdruLRcTaP
wU6DsD107sc6hpcOpswDqvl/5vkwNIjAOHNGbq3Y////+pEoircZBEAfJqRuKTvxBE6FddVKlapq
dAHlu883XuA5mGJLRKe3Mg1rN6LAk+R7UQFWOlPFRuu+p+9vZILzbN2/DPxoYVk3ygNVW0E+UHRl
89MaxWKQqUtaC5Ey29ZlLO7LBkFXpj8OVHddWAiJ2HjJUYKssCZ+6eBonlQZZPAEZHNGhfDhDuXV
wirscB4/O+5LiSEYoFX5XT2ty89qro/LrCwBD6wOzzFUHNKSN3nhjThc1vc/XhyOMP0mjKFpyhyK
i4MQ5vyrQ6fQXlYy7WuGMqoEP5KCWrJOLkixT9VUXyf5yC/Q792okre9M33jN9Z7FoR8lEUM7Rpo
59rdJzDWDSmns2/7jCINPo5DdLKPilmu2GB8hL9KopibeO7azFjYVf1ymTxN006RVoJRVpdYJetb
S3x1OT48lLUUQQ0/v7XQOPMfbGZx2wvyiPPQPO/nXCOpORvaySEgZ+iHKraDHnQTnAtOlLfH/mpA
nSrFZWtdZ8qUQxEIIsJzsreqgKPPZcnh9sLPhJ8U+AVNsgsad742qSbcSvKvr1S+0Idtb1kPLNjG
5JGCoUI8Nj4IlYXEXstyWGlyoQggMyjMw4Ujqxl6AY6hfeFdncpjdXpMvuluW2T0FRlBhXUlWwM/
jpetbC1bNIy+St/RFf64LiPAVsWLWB0VeSFGw0jycmmsiuJZErBpZIpzyHmm4kdzDw4NyRJVJhmZ
Fv1Dg1ekwG8AsTKyJT8dBNhlVbznNfL5VRkCCx0s09EQ1X0KYO4v9oZLuXnWFQ38vjCt/UCBKW6u
1eyAPKqgzvU6/14hf21Q2CmXN2Xqi2X959kgR+oeKyuXKNU4FIUyCUkBlEAhWqcykOZcV84FvDgq
JBTUUcdDaDOo2Iue+MpVKcGoQ0JYtMkn9JJmOHZ541lEC2+j9gS/c9453682C4zwiVJ0Fh8drtqY
aGk3sGZw0CTKXzkLmy0x50YzkVw6hgsoRAIuc6tAFCQwabalL63rq/LfEHTmwQNcWbqLqQbQppSa
zzNjPxNMFXNVGNEXmCwHTUlNviyawPIbLnuJeo/YIUIHBlCvefd4PV2/NHNGwFpbDl1aGGNmfsMO
EbH7otxwdT61nKug6yLi7XMhAX3MxVLDzF86aZs0wmnrH0hiyHcZJUrzQycWXNluSstH6Tx8Qjv3
P/DOJ1gTxlkhEuJSyvNblzJ9ySHrFvueJy/TVw8EMZNpPRAYIfz+mmDoq+UK6dphvhzex6QT+5YA
kqFkk9UHsGdO9R2EqRFGS6sSIJEwNg+ls6TwJJwsMYzluFwLXD796d/DiqO09MdnpA3vIxMigRdG
wnTnxmvyJXQPDcr8IOQcLYxRKkdadEuEBnm3Zik6iZZT9U8FrxN5LnxmKmPTQiQc8n5Agy61Xaoc
idVjl/ILDUM6OUxU3m1zYJqiHfz2vAD+ayDT6r3BVwoodMhj4OXwaDjO53U8rQW8MdzEF4P0EIr7
kASY7Wa7YQEkqSeQph8sRSGqesvgImIbqArNqyaL/lu5N8K5CA72CmVEB3zaObcs+frN7KbyWtbu
wnR1haYQ1hmzD2iIVGEZMl2L/lSWUnljVEIJa74ShyGzqEj2ezV1qqTBEWvD6wrxkItFZ0xYcpCK
Y6eL20HBy8pyBOxpoGg1+ZJW1soDqJ2gN24jGLIgUhyJmbr/rDmZf9pJfPdfoEAyuDje7o56Ubzl
gEY/Xn//IXpkJYzCiyJ8jv1sPfVXdd+ifyep8hYPvesSUEZ/ozEzj4vb2c0BbGrpyq10v6EXTzX8
D0rFdL5SsG8TQko8gJJKSf6Me2Kp/8A29AwScj9IlZmVqeQkDqTmj6EhdElE8L7OFWzxt4UCJWPV
kFHA7qoVOHQeQ0FfHS2V1kLz5+Gck1RVXi0GxK+gjTDusnzQSZnhwybZFmZSSv9sS5ExbBq+nYF3
hhQC6Yz+xiRmExwfhHKMQySsjkk0qre+d6LD/w4hoOLvKkdgwNFlT23sWERNYRWT7VU5Oj5KXIx0
ib78g2Qn9ID4hxxNGS1ZkYajJFXp7IBYlYd/FXqVLxOAy/ePBHlHjg5hI5ajsv+CWax9l/ubhK3n
HeRDCW7wYZwNPy3BL1d6pisqee+nXQw2xVflZJawQOKbEYwNvVrOfABT3CS0ZAO0n1JraJCP1WWP
R4yiKy505AqfDOFUbwS7ZGFBy2aNXbSGJaEWiHHBDwoOuJqXoUiR47D6kA0tTu0q+j4AvLRXyx87
RMzueiodzQ+4fEQPfbFn22eP5D6+quaujTu1y7n0WtW8aWJaPsWN06p6g+2um9r3sqn281I5UpXd
gqANUnzcdF/HZuxU2sk+z5YkpuzZOZC8NXPw1ANhYrGGXLA9lde1uH7WlSevqDk3tbUs1lSIR3RE
EZlvLh5iR3Lav08pQe6eGL4eJU9kGIIqP4wqSCbLTJSvcGFpwsn6UoD9qR1Cfrc1RKZBD8cs42Ux
Mjmci5ksh47EzGA2XP0VVrsWK9KGoxS+SyFB7y6DaVMCEEmKPZWm6wrwfJjqPzZy+wqPzycT065y
Upzp0hLdLJblcz9ZjdfNKGl5bqiyyrVs2InWsiLM/FHZT6vv/lolIO/x9pltLitZt7RN+1BYRLtZ
fofissKqE69tNgWQkXyuAsKr7T+edkevKrg9KvGPaG3dZHDKNi1zIhblypSOk1s59WW4hwe7x7P9
yiPbJ39lyurybTLGawbZPQW6Xrcyfiwupb/J9ZJfPMqZ3hW+nh9n/BHt5GaLsKgmGtaUylE5tqwv
60Y+Vmyft2II7MpPPwmOji383LlEkORqzG0Wqi1f/ZF9Wc5G8s/5/sct1Vc9IH/oF5WpoUDOqsSo
PQOWkaJzSnZ5PfmN4BTJCBFTiOp2X6KvwhZ2mKe7qkrnQOk5p6u1vvy1NgquQ+fP4hxQmBD49Pr5
C4v0v15AnemYOIGI6OuWHkvAnFdVOoptTP7cP3Ep2cD8jIL6a8k1qb+rxKlFKqtgf3fasVgREhRP
rM+RT9YWF3HODiPlRlIVJb+XrUz/afdx0ywUbVUmh2l5M0/XCIh5iHF2KXyphC3jfMN1a7O1nqqr
W3mrvN5XFPRIPPs1+r2dKbkBoh+xdm52KuWGq1FuqF4/NR5AjXzuC19TPPIf5D9XqPBv6ehr5+lW
sDUCVW2wFVmaDFWVXCXbiZY9WKWjDq0TF9DfjX64G/SHyfJ7V9wxlPJHbMa5QqLNqu3dbSQSPnQs
tNChVF321r1VWeALxW6g4Ja9WFXOSNmMTi/sLIWdf059SRzLfq3TcoMwpVAem+WsLTO9L3zJhlty
fgqrD6UlaXY48fbVOU9hqDZDebkcsvNd3HPXqqUH19mlbk13lz/ZYKYzO7a/SNe43mXkSEGzOyv2
dS+hKiUpU+tfx9IyxH5Xf65jJVIlMbfFmFAn9D9TPnU0XBGV6eWTRLga6r9Y4PHc1NFWYO0YdVmm
ZG3fZomyv8kL0m7HCWWiZppqYecEjeQITdFfNDzyhgjN1YChiaf3pDkIZd45/xXUOeKQkgURQ6Ry
ykOO7bTvgFK0dY763E6W/q55oqNJ1l+BIIm3DwsIff7+maoxaEXyghKK2fYDBiIhqZpsb/iH824l
+WoarGa8JVgxf54naoywBYx8lVbajQzCwZJdF9nhqmJ0QDvdNiP023jY/L6xKyzn2/GxClPLn4rf
BgyImKFhi5Qv+CaQX0WmHRMUv0YKHjABWV2ASEXyncU+H/tItrYv6baSyPLR9qUcqCNFaTHS/BVo
U4zVcKSIkVv1Np72fx3SJ2zCIWdqT92j40wVAWBNH4lTxw9QwRXj/USNjLYKFy6fFofFrX4sbfT7
4c1yVccdvi1SdgrquSbpa5WLdgLZkHcK/RBCLVWEXIux5V6WUlXZefRg57Vn+V7OdAAVr3qiEz5M
unUpnkE4nsQWxYxrkgN4BFBnV4sFjD7jFR51jXBvp9AhYWPGINP5D5T5Kz3LBCrUDrrQvxLrSQ4Q
RWyjsNqCKJDR0qbQN65qmbztY0Ny6Coff9P/dJbPyfk33RMpWM8O4xWTEuAz2Va6l1gs25vBmjYs
08HEbEeB6/MeT4KdyAe4x51xqK3b0fp+luv4oJM/JKUjXbfJW1v7/PLXeWpGmsll/v357rA4uoqb
2noUJRGK9/YwqEc9hdd6L3aSxlfNHBgtWXHUs+Ms4aquZ4gGrQ7dHASA1mM0CkgZTpMIcjQNHyJX
Jcp61X1D4C6HKXOP3RD4sa/cx2EiGY8fYACHin08evuGa9lwm7LCdv/mNxf2r36r/4s7elwK/4KP
nt31HK2Kqkx9uMX+XPB0a/krFuxUzFwLGmsEb7YlJc2FBOX9O1vhxJ4mx9JfKv+927q60d7oKX4t
Hz2X06V9I9dE7paenVdfZFIr20+3bzRdw8NQKfGz/RDwN74uC8nxoadM7hkj3Hl0nq3XINuYzved
TWlbfumie34DhUvr8r3yyhsa1jiWuV4r24VtrJxuqJ3yGdhN+ca/0TLez4gbj+Gq9PubHCfHrwb+
D7NMzDj8fTUuEiaqmc/fKdo24mGOL/M5IcV5kpdc7VbdtXDQdsjW9+9vrjZtq58L2faGsHO+6m16
8cZpGOnCTsl+s/nfxzz3OT0Wf0/D0/BRNfXodc1n24nP1RCb+/3svLsWhMqf9bjvoQPuC7gFmsb7
mW/PvmggHw0QNTYr8zf6dQ3KM+nZl1LggnPf2T7mep6pJfs5/GXgsY2snadqiW6kvOUQi3VRTTR2
z07qVuILI7/7qy7HqHKplqWrYbBFg2KaGOdAYV6LiQ/SyJ9MTer3h3KooqNp+diprpTpqosfHuzo
V6S8IoEdCy8c5IrZfqaYqQnZQ7WbeFaMfUYG2NKKoGgs6zVTytTMRNpVUkUEazXa9wL9bOlVWbUU
cOMs5L9DJ2BxlKNfmS47yUvhAD8BYld3QoyGntCThCtaENqCZXErDnffXZ8+gJoHJZmf86kquxie
h/bOHWZ4RbSO4/QjKNJAA1/LpqpFe2byZYfXScoSDQnUlb4K2dZ1wuF2EKNf8wQnCpI+qEn9XCvR
eS+LJzinCdS/1wm0NnauhZGOYXEyoud2mwUZ33HZAk5v2xGg+C9U1nITN62HNEyqjH16FNuXL5+i
5tR2Zfg+lkrwHz0HB4ZSsJaN1eQAlXMT6Ou2reuL18XxCkX72v/KyxpmrJwW1mjdwd0XnppzySLL
ZZkKRjiZS8k6mHvaOUa674XveZb9xKGWVcDdXadkCXhPyDwR51cDM/M3qhzR1ErLWGAZj6ULZ8ur
to/DcLqJz50KVBz3tUikqpjpUxmsx8+OO3PXjJ0pfydWcNqHz3Q/zrqVLSdoJLLlHeEzc0rFzV44
DDe9V2NdVHp7Ss7z3mponftTE8CEt7NT8+2obCkfSxNt8nxx+t/MIkNXXjTOLGOgEqd09BdmY1uH
cAtAYHKguBpQInRxhv3cQiANKFw2YPb3NqK9XhdoWt9hCs+pFpuYW/3L8kQ1rakmZm/C5rOUnYvX
KDd5mvZ9H9zah8+/nmz9OoTT/Jpz/dyOl941h0YBlIAJShWoE1ja+5eNKABchid0XJrfF0RgXb3X
Yk2Alct2bFPD91NlQ+WaotPENbVeP15DhXLWgO60sgGk5ErJ54jXTmX6wfmjrXFs7KmRdLPd5DA6
O/YBX2DJQyfBrLMrB7j8SIqjyfY9D5L8eP0wYFJS5oTfh4GPWr40/2FS2/apFi3di88i7gflN9i2
bZWd8yhdcbDtwwCGSxJ2GOwGticHHT6PeBnaUSIDKuFY2aDFPgn5KEYG5+g+w3dEiLSI4mqYvOBE
IQ1pht87Rhn01B1YB4ggNVc68WdwUTkqI7ChEYdB4G5OtUAxTCvwnyLCu3ye3chOA+lg345LWyE8
RlJj3o8jG/NvYsLOWb4Oju1rLcy6vDsu1RkLrHrM4/SabblMwysSMfcjk3iJoO8MBjEugoPEaJy+
56HGpCJ3HG0RIBYKeIAvunFGnU0ViNWpnTBG0Lwadaq8quZ83Qiqk8coXPXTd6Z8/T7Lgno3ZT+2
jcOpqiMhz650DrAhgDHEH4Aubeeise3Choh6/ambF/HYTo9kopV239FS0HodORAS6KczlUzK45In
CS6cZz6+xWWQWxzbwaH3RxNGZN39YmOd4RL0m6Q6fRRYDfsk58yryBXtBN1c9fYTGwu1rhJXHgoi
7ICjYBmMtlndhw8gaXCQLzMMaeIb6/h1FXLRDJJF4BuWkF6rD+Ob4plgrHyuR3+SpT3NXvAW8itB
2iUAlLI1kOKYJaUTbJhx4zX0UhcyQDbOocYae4BaAaYW72Hy0h7A6QuSg7ppGdTFXCkDyG6eqn82
kP7x6rsu1QQ7OYAjn/1cD69jI020E95vWlt/rcrLUgD190NSDXjpiywygst4lfe1TGX68SYT6WV6
B5wURmUSjNbCyWK9dXMMNSh1Ty/zV/LJTgJOGfqrTCkFEnz2NqNXeXvPj1P1RD1X+Vx314NzE1a5
HpxEhlt6eluBnbJCDD0qxX7vdEXtT0tR6fl7bOZapCzl1yL9Ee8Qu3ywmg+MnRw0195SuEpnXUv1
jk3u3IqjyNicvx5lIX51LwO3+ZC819VkBQpkDnxiNgQl0Yaeh+HjRvo6sQ9gfcn/5RfTb1il8az5
XDuYAm23bKvbH+EsAd//Oc1DzxmIhB0Pqq2Z6VbOu6YVoDs4jeFIoNzwEtuWFJZrYzoQvRc17cW1
2VeAUw3Ceq24kBycQva7K7JdQ57TAINJG95iWn2BZMzryEd9iuvvpn1BCrZ2IIVT+CWdPb9qPEex
X1dFO9k/DzKHipyyS347eI9itEv07U6kL+aMWC9siM9mp8Rgty/uZF8V14NMJVPZ8ZKtCslYceuz
zHYWgHo0ET5HP36rPTMENiFZQRcp/yNFyl2BLJiryKIo9G3sfAmHF45fkSBwmKNU0tJPBryTzJHa
8ykhIV8k7geHmdHF531d3pkobXTNj7EWX7CT+290cfhNf0zpE1Wzi02sAkX53YyyidKjfCvLM0i1
RL2JzilFRmYk9UzPkMI/WdwWMtuVTV9PW0pvMwt5BO++u36QHNyMTfgOVqiLp7AJMFrrEWueHa1v
drBsXarp72uVRKmgVfZLOoM1Q9ZOF3Rg6A1U4vjI330kuSh1+LTZsXfmz2n59YkSOm5K4Z5YDrM1
iHh9DVK1gIvwfA5CymXcEpBr7HuZsTWite7ZYqrLRnb2b27MdZAlBvx9sMLhAEWrD8Et+ImI9eWH
DpvhEfCbEdv9bz/8SYxpa2vnNlefNe/qw4j7w4Ksuhj3kF5gZ0xZ5zNCudrzTffUXVbFld2eGB+F
ToBaw7Zn+LxkHY5MKfbwh2ww/95+sHnTLmh/npRy06NpNWw5XLjH3UORONb3gWdDYYyho1jD+7x7
jwI3Av8FYrrGCsCkXInY9fazr79aVMN/oiHtNstgbV42nt/Jn2cCQUVCErWlveV1FxLNBx47GjD6
dxgX9Gdct/wE092E7PFWC/3+tzDdx9lvSptAiiqjeDs/HL/yus2mNGCIJDfuZqLUiSnmIXsGAQvO
zelGLiQCD3al9Eb8GrtYpIvm9Rn+xWtCyMJcvbDiOglXkVmVzUQ6cdBAAx760ptKp9p6RghaVh7d
lYB8fMsixWyMUSv5KCZCKu5E5ceSVlHKXTRSZRWwYLr0MwxxvJqnIfpKtUhCxhtoOaxQoB0a0Vfw
P6lKL6sSxYpdl7afq+Q8S/6VeSbVReyElBIz0hqc6DJRuTcJMUQel2xUL2WEYazBQnndN1eLYJne
TDaRMByYIBB+vtQjTf60dvSgtMGECGymMds6oJYfBvWRWizj9VWucmryxZhU2AoFGYsg5ZpMUDnB
+Bevsu9H2bcvg3Tw5rDu9R0FibRjch+m0yEwj1ppFEow7BbpEl5Z9cKRGg9lTCA/RuYx74sgnDOb
b9yw9Q/iIzM1bNSzU9cwlNP9PxcVMvgV5EjYSSG9g3j4V6gS57Q4Y+/LfpJREJgV8St86zx712yn
yOV9T6jcLOjoVZ8zmpDcxM9hEiWREgV5OuQFesDcGtnZlQECLSQA/6y8kuAlIUwNkllk8Q0h7E3O
fS64z5btKCXL8TdZEaZ6PDam+Jp0JsDbNfpOYV9bpaZd5VbZukf2M6nmSmPOJaVxKqhb/hvoSJ8L
Z9nUiaJBQqSMaz60c3Gvvg7B6AGJ0lBOf7Q92S8sO5WbTMt3X4hnSgIobkIwA3LYtATJt0/k/upD
yqBYhM7hQ/UhpNMCbW8KalR/+KtE5yrNsPGXOqFqEAUqdZ41YU1yhjsMFvHyu5Fri1kYEmkmuzna
PgDhunUfB7A45XCLRwNTyDhvxXi8DP9HbiBKgzPCM77vYQU752fQt72Gqbk6BpbGiPp5TgbZBtEh
3LML+cRux7vrTTFtSm8xCWC3Ylamcgmld/Je0Hi+i+jW9rkFmW7dKodOZA4Hd2CXhkUaDp9ungmj
6qLIECKoqqowHKFL6xbqwMZ5bdCEhN9E6N1lK9Fftq4NG8u65WuBiFy2gN9Ab456fQTuLCDtMPND
NI+CUBh5GGvXupjMZqb1tMI/68/+XzD3T6vRTvJjy7/lsT0XH5QrzTUUiKVSlEsroemq+9fMrpik
vBMyk2rlWvFz0TcEDsFbe93zX2nd3Dfv0xLW4NhMdrKdSCvbia0Kq/a2KbamueSbH1xm11HqN+29
Rqn6qi9aeN09zDZMYL/JRUroQGeNHQ6mt4JCJiI1IlWyrT+1UYscn61KtR2frNpTqbgfh2qSQKy2
ExMTLSybz7oRO+yVSxvfqaFUSfUzbVci1raTPYyDrq28TMxH2jZXWDoE58e9flRRebXraN/MwmRJ
eGr2VdGb+tzeu41/OVzyN+U3VFAHuyomc4Z25VO9yJdz2F/+UO0oQk8o4X+RbWjw7Y88BMUTgzHb
0nWeaQP3X913fz9xhFiBnBJ3+WPcWZhp1Lfd3BvrZH47VH61jsOtZz3V2H1c3ICtzFwMtnpLVIKg
Ftrt4vQzQOa8LTQn88w1JAUIkHoM7x3iA6g7iuuUDV6McCsj278kBLi96T83EB/ZWh++QElk+6Vp
oewUmPceo7fJYD18yGo/pHCfFv20nrTHnGtIEZ2SyhDLTXVhwIqJMeOnxE3FGyrG57DfoG9sZD77
fbyuxPoboQ6SJ6U7VP8QPcH+wvbl6fGywKXOahH6y+2XekSQBhh+fB1n+qk+/cF1Hhu/x9uv61wc
ikTO1PzYw/gKQvGe/44IJUPK5YE9f2WCh7gd6YgihMsaSBCcsGZ2DvTwQHdD6vgElY8DQf98pXF5
HdauIL+Q7pOYRECzZNMc0liOfziK1RTY6ct75DXvEqF7EnBoCQx+/mdNRPcsJHZIU/s+fW4Wl87t
y4fKlS/dRPnZ9LqylOwlNVMERkGLrl/12oNc5/F7+/VXZs/Qul2bPIhEHSPZotroXS3YpOP/0jNp
6ybvyb79hhpx9mrdLMXR371K4NK0Md5mZ95yXeZ5pjUnlKL33Pblu95mdqzdJ8vwCNMAytBoGryh
Opy9ZlmhMSeHE3ZN+fAUDVqLdL4srZmKCZOEn5qGQAUaFnvTLfSK9jZzK4I+j5C3+y/4FFcRelAG
AoJwYUQcQ6rteEgPlWBgL5SKCjwj6BYlmyk69ySWRIe3menT5rjuNqX9+P2oMM+e7tXDsp6QdFyH
+twJN+9BGQsGmpJmoiD72WqStulrreL6OKgu5Wn/5sxKnKyMVBIkLJM5Vk7za3net6UjgItSO8IB
Szm15iJOzZPZj8e7FpwHseZawHj2I/JXP5uCijgnSb3UNxekNMehmY/0i8asvhO8BqXXvph7BUPh
xVhzASAnmUF2/oK0QnF7GtvNWiFWdNIO3xnuZtDBeQTI9ysqBuFF1luITUwO3d0Kdy/R4dONmPl+
KR8sQNcSiMh+rE7cfRutKEUklediNVAeBrkxb10bvSv6JXcVa7H6K5nAIh1dZbYW1ncubjfsFGKm
8n+/p2Zq4vqoQO+X0tl4UD7HZYjeJwYPEjaqBeH0ieJa3HpXrMwb5irS6FaU1ifal8qJcI68APef
nVFsC2Zd62eC01u+1chtoH4TnTVhwA2gSJulTEQImCQkbaxOdp2zlt9jHcYz3D9OnUQxQ7muEtos
Hi21UHwmhZwhDaTcID9WttyEXYBB3v+GwkUmhuwcvim1VGOrb7AH1gK1uC+btOXxcVNVQR+Xa8m3
BGlo8P5M6aN4Wg7fpANLjE43raYgkdqGLNVtQ320+Z7+biSSlbyRmzWzrEhHdeMu/42Y98IgpU8R
XN7U61KOr6zkxNPmTNaO0FuyJ63tjzpT7eGw/fozMbXz13u0SUH1Md5MxaWch1T5vB4oovxMw5Tj
zJiiIMZJJMnlKwtIg+4HIY86Lx93lE+zEsQt4AOGXsEpgihpY3bdKcjqSTeuWJeFUd99kskk0NG9
3Pg1/GPnDTdhRIDu3WRQ6S4l76uZWLp9HiEqVx+gNaKWhRKumDAT6Obfd/OvHSZxkG/pLmJjORe2
lKxe3iA/kSb3IMG9D5wF3+4E3wRiCOdTa30a0uUWAu5KaKcvY7G6lo6J+vZannoO+ymmw5M5NWDf
womDzIidTCEId0SHDp8h99i1EeL71w8hMaErSo4sXzMLGtR5HW1dLkWLxjX1ox+weFmHQon3ea/d
gY5ioQKOCOdCer0XtNKZD3+gtoKbSAkNbayC1e+LbUa9hJ/C8by9bljAYeMCC7Y8jjDuZ1GN7to7
lBCYMOWBDBE4ugE7giXaWrxK8gWFDFGrqRvLwYYVkT4iB08oHu4Wi9bVfHe3dZirapCFG6ClOOQB
DQUq8Cv+42+UM7kGBc843B2xcI+QuNw7lw//EP/JzVON52Apjuf+4aLdP6ItD87xK4gee6/WsXdr
3Tu5cSLsecMny3eeSm74nmsJbc3br38SicfPefj6Eabyc/y5iVYSH14DX/47gy9xUzYZf/7qXeIj
f7BVgJ37bhxNaRBU+/xmzNtcnJEvT9prlgmOLf9sub7Ei06Ii2Lzwkmvw9hGjch/sDiKMV23Jbma
h2/DZ0ZTEQ+rb5vrJqgqpz2dwbQH8vTfcGEm/iC4n7kGm250tO3Hf734e1e28XKp2j00Ph53J1/r
YyT2O8ffX/SXxLISEM93iPZbZk1DLJnbIQRbM70j3bAtpGqrc30P2M/1lrtFmgQu0UvkTGKsnBLh
mWHZMUNTB6/CWD+qKYKDxXXVvhtBFmrQZIjTy75UBQVOoeYpORJLah01lzfc6cYPY/kjhnXRS1L/
pTcjEzSX9CBmcLz7y1ed7yMx9jy959tWwhyGV31HXLL8elKuRPqbj8fw1b6B8Y/6ksfoJERp3UgU
7x2Wk7Yl0CSiO8Vb+PTbfmZx7CeacncQepaHn0zDc/+wXFDHzRNzy7hij1aWpzUERGUDCKp0/AMY
LHU727raTz3EPeRbHJAtvKMog2epmZRX9/EeMuMrqbHvtEOoKU2lkADK/xFyqbPLMLbYQvTox4fZ
2YpYvnvXnL60vbqs+8D2YqMHxzxxruj5xXYUIWtZhS9lJqIq3C4CaxBkoALPoC/bLCgj7rW1vCKZ
UJaZizAkX3IvufncS+4Sf7p7PI4gbX9em4biDJKja/fv69abigG7hk1s3aNiAxudPiygfnn2TI5j
Phimfy6JkFyvcLHU2Ioj/5aw+DpMRQa/bAS6K03UOpppRA0LAxmw20pvr3vkCXJY36fv6cijTEuX
/AlZy696znXvxhrpmadJsgugxCNxG10G6ixr67J/aVpxQCOoaF5CH9pwoMUJba8uWrjtAzNoNUI5
WcEX7vfdIDF5mxryKqQIlsNq9VxsFHZha6KNY+41oc9KVIx/sSAvDXilrbCgOaVnVl+xCF9mYGUE
BdkrlMlm1mDPPnsnpDdTMLxb2OzGOBT5eEWjV74ijWW2EFyBYYpbyWs/g6a5kIbzxasXQ3BvFnFh
DtLLdTXFEzcjXWm0EJd3fSxmOJEfhecDcGfOW4j79OKKNO++bwQG/xoKm13zOVnOch9KPAzYLLbI
NTlWUcgvHfpMiWJCkkP2Ga6Tf3ym9dtUuf3vUamLd3wVMh3V0vEXK/gmA4HhL1GvVOviLWHuph1o
wDmw+EHzUUORd2ZWkHrJqS0k5Z4pOp5M2IXTs3Dlw+ockvmdDGayzdbavrwp7kzi1uWnCw8dlYXY
zjvIjXI/cbI6VZK4fDjSWXotpjV/oj46FfeC7+gBfiLF9LRwFPyLogaWYhm4oGQJP0LSSxzPBAf4
ev7sieobmdF7dOk/R6Dng/1s5I/7u/Agpv3dfmfcIt1Qt3J5zyLUrHI4jcwaHag/1oVLn1WSXh5K
IgmJeoUh+Vq4nkQbFp76u/kfu+pXhk5CdC2GWmHx75zEfm6Y1Gshqd6ZPH0uxkNDPkcrk4RgvD/O
33qxNI/UmmVHxs3Q3CzOn49r4QTKtsVhsSzAtjgAgct1zSegH1xr8dIJ/og0ZIBMWXHzr1jhbEZt
/0zcNk58PvBn8oJ+Q6Vrk+htH8XLYvnK82jdD4XrZ5YdzYPVof2Jfbtfov39+Dh/jB/jy8/BQ9x6
6npbb38Mr6pD3dzXrjedn1rXnwOQo7DvRBuvsUv58mZBCfAId8V57iuOYLUMpyEqFiALXSrcwZrZ
0t+0+DAtMvrv0gucltpJL8hWQjFmqfve68ytVap+ExcaT09KMNpGqdrk8POYnwombqi0c+mqTBNK
A0gVfQke28M9+R9J97WcSLJFAfSLiMCbV1GFt5IamRdCQnjvzdfPSiZuz1xNtxpBVWXmOfts4wPj
RR8+hwxSj3GJk94tcpIqs5whjzRFZHBGctSeQjPA2v/qeF+MbpzengGXhIXHwcHiLgbdnh2AFcEh
E7A1K/s0Go6tFuYDJ3aVzy9QafzYG0GeZnESTIDuL0g5Bm4u97cuwbvDX7C8ALGLFlTWRmQzvSiO
npUV4M7GWuxrKIuz0AD7QkNmm4bIereOdXWQJiRr7WEjlULimZc5fLpnSZQribZ383boXSZjFo/N
4UtjeYv7avwIXZAybGNIhjbk2seystfYxJgF8RDyUa3z1DTaU4vhhtrp/eY8VGPab0eDDvjHFV3V
b71MPfgD33qsFjaG91whWDURcI4u/noOYUD5WWY7lJT0hDU1jL0yLlfp7Tzxk8gxbVEIHZeve//R
zXSTVBX3icPIjmyHZWRmUgDnovLwtTpdXhmdjsIUaHtnGXyd6L2g0KTVdHGasMvIWz5PXNErcFWt
2UK7zv47ivNyFYffmW7h7fGW/d593kYejDRsyD7o+wCfHrGfw5Wy0zU7ndWOkdua7Dz3zzIjhiQ2
FF8qwbkI0r8upnd+Mmt2xfsLwo5ZZaH7Hdv1PXloJOlC2MAD12OwjbP9J1MNPk355IFIVFTCyGXH
SWEvhDQcpfNl3cniSIKIcGhxtNlyKpkW7wU17SNUR00+TerRQo0nIaCQqVzGvsGFQWefD63oHeBR
OaKUld5mzJymr2pFx5cuykGqTtMtj3VaZzgVzc+HYgthvtADyqxGJ0uSLes/ZjBy2s9C6fU0xt/Y
UbQqq4YeTg/hKNZVFrqL9/PAKW3GnRjNO6rSRc+cR25ldnBpobApEP/u36vucnyW6IDtOeuaQO5T
TUc8BiZ/TqKLplqLhTtoiAwFYMT8YdF9HKo5qiMsfL17YP3qiM/9pKSG8uadxDtIy9TMVCZ9zokK
a8QJzUg396HYOP1ux1RgWfqZRRehwkzuI9PcjznjTGOV3u2XzeJ4HxJt3ujGZm+Ppv8cE+RFq27q
4/L7aBp2B0QAsGOb4DopArO2rF2VlvkXmadXOQb5MBlZd4JodPtzaa3eZ71Fb3OsnVqz9/UrK9w6
LxigEyqAFuRWL46Jo5QS+sBNmMCDdfiPDmFgybFOQojIsuZelNhiBhQbvbr5eM30k0xsylMRoJkY
M/5NRneax3Kn0IGMUlAkqr2dWOB/h1/mxx1+5ycvxS9vwf/9BSF98XuWJkuG8rTF7+WSopMb6UN8
e731Zx/L60v4xXhxVT3cy+vPxAoSvDzUVtnKMlFFEl7/U88Cvds54QoqVS6lrvA6KMlN44jL43mc
KFYWXYr6q0bGLSEVf+Hj8OYRcgfO33SG+3jzhrRvgocpkJ/Wk/984oxwX2Usk8nv1YgPrgLa3z45
E0NiHwcihT0/7cE6XsA+yQsbvIqMe3T8f4pE1+9/mEP6sC/QeheciehNdGilJlOrc+c2j/JhFkGg
6EexEcz3ZhTTx8nxVC2GUakPX1ScirWBil8aJ0VQ/9Ccttni18+VhfKvn2kTzGUCT9pkOfc65D1J
fdQ5NQ/NYj3fMzt43MUTBO+IQmfYytdTaKUKjs6mhsrfC0IAyHWhDYsOL5ZRR5P10XX9Al2+XVyp
K/5N3rFvn3YMa8+qki6p0b7NX6WepWqxYJU2eEbNYQ/8G0gUhJjbfxRcoSmgjrngpqx/HBCg0+NA
aYzYHBpJZxrrwU3kuuZEqVtIruQ4gSmtX83O+JWuKZlPddoiSADzzJYGG4WkUMvUQEv0OTu9ybZh
Ay3U1o3iuMgVnpR9WLm2MxZJpskVYTXKzKPsD08AB8I8Ct6Q9my7talOLTnOmGno4OgHYdAiZIq9
O8sGxlG1a/uO7tGEv3BGbR5DwCTwO3xWliYvRkAh2VZI71TF1+RUXXH0oyF/35DJHTZvQsraJR7D
eckD+oyX3D1wHDRzG9pUwH5vTxCmAWsGsa2PZKwQyCp0muQLMHNeZRy7gnRu+sTvS65PsAw3qzN7
scYk24QUlFIHIYA0ocdGwbR5yl94WUVq+YBBzCrJSy0rTE0tK2OIl1F5dWvhE6ARzNvTf56TXXwk
dnhfoBaIvPsyxSppAHLl3S8GzNcWrKRq9RCML29b3qrMh52GMzFHaHmJ7iUqjRwM9p1rfP3Bf+BY
y4orgq3MYqd1YbSbxWalu1aWY1B110O46l3QuqBhtzp0CSAVa9JXjPAYlbHhEbdYcchk+6qU5PeB
nc6TZ3ftbz6P5PohJxWFeTDrmU0WJ/dBsTFkkXzfxKvQ+1FEsG+ETXFtuZT4jzpUvLD50Ot9EvSS
01fADMdQ5Lp8OMYYIDqwdel3L+AfaSjA6Dz5k6Bb+SetZW3x9eA+jGDX23RtKf2nqIAoaD+e0d96
VHNJfuI2EBcLF6Z9ZaRrIqFf7kATYFyB8cYhrKmtFLzxE6avGFrY4Vwn9t+bbuEXGNu+inI5Mv16
fp+DE7qVgT6Xg2TT+0uMDBgUbFcxNM7sFn+q1Ofs/fa5mPJHeFTwRNe8KuvKmcCYxqLmw8qTpU2P
bi3BB01Y9pTHxyeqVCNVbgREl1MZP2B6FSwlz5VnL8fE/VwF63oMYY78zbvBx3r9vW0QHa/i01up
qRm2lzU9v3MZVDv8T86+0n2DusLxhavdnMcuxIf7vPu7IoyFmxOu/DWo7of944BYlnWjrldQ1Ijl
J6TxEcYLTrQ/hzUEB4xyURKA0LCRw7qTGTedY2DsTYZ+WWl119+u7L2s2cb/+TC4D6fBsjGNkcHM
EHYVbA1ntG0wH+0keL8X/zKddE8OesH6YsFNwPSPmTHocmraad5an0XgIKtz0S0Eg/dUk7d98xK+
hLnyy/ZNs66RL3u4j+W/R5Mw2oTiBT+reQzBTkcT7GohHtZynfRf/k+5UIHBiov/USWdetNmUPsv
8PAURvcfTt4S6oC8NehB4pPvwLSZeg+YCeh/Xk3eyHLw4NRFgudT79djAGJtQP/OomRpET2A2W35
iu4JYrk6CJnYwXNZopc6YgGvV6qYIB+P3WwzNpx+nwEfpsUemrLyqOpTAXL+UBBykyF0IBxgYRSV
5tGjNyu9pvvcNRq48YFa29Ve8GwqStmBPNaY70bFBuvAP+geXP8UrH/lEMFEjiFzB7z5ff05/B31
g9H5let/B3SukEMZ0wFWrtVkGCjd/tBI9HRgD8zdejo+vS+LnF8LI+XicXAKWoUSQ69VJcnYYRqh
Q6v52tzS61qcaSGkeCunbxX/+yTRG6hX+bh2s/1TpLaFI50ww6oSBOL7D6bsmgiHIEbDUYMQmlqx
V2zlB0FMM+vdIumrgXPpeTUxw6CrJD6TP4seXWFIZFr9XXG+Yhgk8oo9z3eGTWX2bk/khOP+qi7r
uoDmpasPtxjUeoq4aXxNU3GFZcFEwKGFy4Sds9F8s4Ato7BJvjHOV1Ci1z0tGqLLh7EnHG7a8FjS
0xu9/i5SL/JUUxg8DiHhy760FsHJeU/hLgj+DW1JUaPCx7oRLrNC9R+o797J82qOPU1BcZrG2Pna
d2a98N6RNgojZNIbDizizwSk03nUA6HH7Tn5FPaO1K9DEo1SRbVu064aFi8bB2Mrh11fqWVIo3tu
ZzwQRha7eP3P52ScYEMDLTewhDKk+OEz2zTKFm26Zgr4NNUZTqBpnusRY4TGrRjoW6JtYwi0K6V4
9iEC3lhErVJvd8ymZ7xCyze+pd7RNPArIwdIiHLAvPMl8hSbw3/rxpEvh8R3xeqTAOrvOmdYXLgE
j6ZLSzRqceOckQeGOFnhE13KvXZJBeJwD9SMcP2CuSOjwI9cjdQ33LF1PwQ/MOWIsI2/143CB8ww
WCGJYTK5adFIh8XuCXvSe7KefvbXnbDOjRQCmSgoXG4qOPKEY7yn7WHhNeVWk+LbruvuZ4f+OCv7
KbpV9iEkPvHmVIyK/RVyrXJo80cNZpA2NTdm0jzKZePtpCiFZjnYrKxqTt1d51vaOXNrsZHqmHdE
KYs+eIp8H3/06LM/zJ0JyByOFOy2Rbnro2DTVGo1IwCP1sGgxOBqW6hgcfO5rmDjBetdDr6fjuhh
oqWfPWFmwQtICA6fyF6jSyXR1GDOWimqIPIVY2i5HJVsP3zasxsQ8P9hXzO/HyxZddXukwKCR0fH
YnD+4HAZDmun8qsZ+y0C/FeVjcW+Rc6Rlw1/3ya0HSRSzwWv0liX6eLEXBxfcySRWATwPJakxhe3
38uH4kldpIaRx2zV3ceFj33/ShG9/V5FYPxtyAxGmA8O36a7zeT4ERwWbu+likN311v9WVuHL+sG
171Z+NjewouF5sJnriDCpDK1UKy9AZGLvd0vskY4WKD3ztr4apvjAxIeU7BPhDDh6/BP6uP671Yn
Tp4HGphoBlf2bHNasVhPuyE2q45qeIrC7Ok23vsn3rRxezNDV4rUeWSrCwzFh/1EGjfdWcoCZ95M
u9WcYMjDBkoFBtn0+pc/FP6WQ9eh6hhuhSpoqNdPh3+q2TYweTlZtG6V2XsY+pdYXBR/TBZ3WqTi
T66W2pNos/bvBm6It5JQ+6c+MDdsC5aF8xVcWk18iCBwmMH0IbjGBxtK+Oc2H3hWDz1tKHIFfHD8
NE5d10Am4SQ0DPUT0fF+5GkERThuGR6NNAWb1i0RyX4shglh7iM0wMgeTXQCD3F4nzbxTHUdGFlw
ujD+EmuQes+Ww3nj+A+XTrK8rNRsbPO7QvyNRDngslaDNMqWhlAGMT4RfCyZY1EJhM6dbAf36i33
CzKO9p29u2K+5GHUwCi+jB1u0arHhvoYgW84EgQ/ArAKEA+GMXt6aFVDzgpvbjNpVHjcipllaot1
fo1W7xbRE0UR7L2meWJXaFYGPuNTJXDsGhA8IDbx4OkYRCWgPAC3YzqklDfOT0Ao2x624aHSyyH3
q8/MO/y48H4eBnfyK2BHS40hwACLl98PGH72jytkQIT4Qe4WESfOOi/O29ccpJl84Us+vEcw50xv
0b4u+9fUv+Jr0SPVWfEfv1UfWZVNdccoq7tpz+ggm8POrFHidjcUrtBfFFsp4R+9Qn34mhKQVIiv
TbyLaXfWLvXgu0eTggCtpncNePmVg68DpLFqzHEecH9WcXra2hlS665+59387x6+buyeCoBxCm3o
US1p32XNgry43qHwjgnoHjcqY6+Tbi4aqRypVPT4zozTzUsV6nv6vlTTTQh2Lv9y+04eO8cmFRD2
wzVdDzjeBgCUArdoOPtwZmbRmzlrgHhVqKcOrCpJ5HL1bZINSLSUz9phbQjFzPdttGC75UBXYwcb
9sk0uwl8NWRELIErzVbl2MzUj42ckW2mu2+WekA5tmzb5iXxMuwsfJxGdls/p+N516VJ5MrZV8j7
bDztLtrJ5hpFo7/u5nPVDc7gDIOlPHOlWG4vOBYw5VrGxU6xoFhqzxpJNjZLGZzOHmMX6HthXELi
aV81esmXwrVu4HBop+W/v6CwpBWpKvr2ncjO2Kh7NBxkU5SGY6YQgop9z5nPCK9FI8Lh5AR5Redc
Vw+H2jKlC4XZkmslbFTmAHCQMD1iA2n+Q2t3cAVcRxX853xYzuiGWZ12sq+GPB4/jJt0c18CCJVv
7V3bXXf3T+VFKXajL+3dlLtepbxeVFaCvl/mBq92V1uQ+cSlsui7HLt2imayltdVJQjfhbfqZDHz
5ZCLaor214rPR4d4JtDPvpyb63yj+LqwW3Hp4YwhvsPTSBfcACinurnu6tZJbEyQZy2dJmFcMYRt
xUwpW/8jrg+b76Z5TlYvrhX1vGXIarC3bd7pGQuVTP12q4KqzU1O7MPtwMYi53qmPivExVJkLWR8
W7gNqWx0REbaMrao3Nl4v274LjZ8AraT7SMqaETwdlhVMLgY7ZvW3o04ts8rnOlycOPilpjGnrfi
NaLCc/waqRsQDIvhKFaMHpmnXDWVIUuGU+7EjmFophp33uCBXQKnC1qLzH6pQqL4syp5jcALCLgS
4tT5p/L6EuWKodXjy9+kN+o//h69nWcT4Zg3wGhBWE4xp7dc4ZIZa19/goTq/q3+m34rqypUf422
84O3Zv3aGU6gPKs/lLarKsRYc1pzACUb045z+36VKc2+E9an5Bk6U9iIl40hjCuvm6r6e3+sUHSt
5JkycTKgx2MMgdCpLhxcLN0uGycK1a1l3y2ly6YpxXhpZODkjRO36mYsNCHZtE09vhKtjKKOlDUN
tugsmeRyZOaI+3tMlXNfPmB+Vrl8wc/DLWpbfOY+u2VIZfDErsr312HblbyFXk3fpQ09vhrD+Exn
A7j69hHvA648fb1glr5f29vvk/vawHZK/yt9FMegZ9faITCbR8/ksuLPQXOl8P1J/9zQGAJJW5cB
N/GrWuw7AuYD0lDEQNQVo11Hufl18hoNhyES+dgg5kz2qaWfadmnT0MVm9LoODA0NkMfVoOMe/O+
HxzgvFsEvkv90Dv1srRRpgGDc5/l5T9z+UMxgJ+WnaHo7w4wvcOEXiiyMQ7Cry4fN/tKzPA4P9aa
r0YhaZDz+rsDdnB2ug0nMgz4hWvbHOVgTx82B3Z3Ts5dsbTgjps4M0MPlDfjA+2S6PN6FofydfqT
7Bec6T5fKcz4jHJmLXNcW4ltNPtt8UF/0n3q03fHoG9NrQItYD64jFDWlvcX8eYpuTV2olt3PZkO
9Hm4cc7OdD4yD7Itcbg0S+P/nAhy/79852b4W87T2Q5jWmHjpM5ccRmfxUZr3LI96TiZP1MVE6nw
oOT+kH92cfqOmvcWRo4s2jeVZGfbtCIy9bnO68upkGZXfo8K+pXX4Sai8kWX59tdEn0S36YxOt12
QriQX1fT61ghi+fu83pH02h7f8l/m0g9P0n+362baHkwf8/2yk6y8+ieG0HKG557q1qDO7UIXMf7
i2quvvnavpJrzs05ph3XxGYWWvjADniYaanOxUyJomLXPiLnZy0KNTJgCiZNN6JHdJqUDtzN6xfe
hFYZ4Bnzfear6wHhnunF4vPwta7d3m40oep+33h/5gBhvg2fdp8eSzWLVJ75z4VGtxSGWx7H4OUk
P/xDWZ0noioqbmFw8Da0HJMysPm8uaydjtWpCAANJHfaTmIa9rVZolHqLnqF19nbpsuBZfZm0KBt
lMojJbItlDdE6rIYMm4Olj7+v5gRn0NdxCwIWMq8cNn3d85McVUGXkWLCLUGy6ogg99aLnDInk1q
Vcqf/jVpiNMnaVHXVoT9yrJl6k1p5fJohcg1JU6i9nHuDgiXT6O7a6nYhw2kryzX9F6pi7lhh1Jv
8uaYVpD4ACAGTOg/DdUtbAp9lLMcLWQDXm5PNKKZvgLDcF1EqFC2AsQK0Y3djvqwWyjUDILXeGnE
LIV9P6M7esS+xnelqph38myM/Hnxx9SmIbXZy+07AfREG33iGdgwd4wMmwt5ur2tI4YJWNrY7yqw
LtjVTm9HcSTtkJhAFa8JQu0pBgZhYUvHdx1v3rB47tNy2tXE2mlvyMfG/FKwIL/W4+zXfLxWiuu0
WZ/zidIfSLb4KKm1k/+0BqhhepZbYDHSUmD3Hf6WuRBDvOPn0/TShiiYQktOXDfpZFXYusHeoXf7
syUiCnrvq3n8GOILrUaXHgKn6whR8illcwwABoDfSXaSn1Ce3IFP+7JTscgzIvBoVOmQIzfvFiLl
dLUFGWBHXVxhXcnlYjOzwNVbVVzumem6fk3LqfjNCt8pgxPnkraMg6dYJuU8x3S7FoLHNS7k6p4r
9PFfVCe4DJr7Q1uGr15obJh4ja+mLNzdLlWmweRbh6/rvDYcPN7dBPfkUXfSgot9fCSgDD7Erwue
9tLcRPbQcswUb9J3bh8vu3dYARJk7tA20vTp8dZUbNYezMpuSzZ0OMfrQkUXZBA7FFKxiZGHfI8N
hhp98zQYsKjXBcNtLqYgNETlQ6KCOuTyuJSg6Gkg8n0ik9MEtuwaxwYew5aJwCYqCY84E/dU9s2t
w3DeSySqq1u1MOfCVl+uqzkkLnsxNY9C/VkC09CjrmhCDpc4m2sc5tX1uXLyeJSiVb4mw2CGCjFs
XW4Vm/N2HpIECodY5Rhcw2UTJX8YaJPVo2AsLtHSn45nhZejOlFlicJiuAmAsxYCx260Z4mdrN9Z
9Wf/9iy1kr3rrXk89PfZcVa+RrZ8fc9BHl6vl5czzbW2N1s+/+Hj4KPgwSSJROH1t9rlUT2EZiIj
nX1WW9uSuCrSMiKHcdYGO4+FEGNQmKI7QlLXYL7v8tjq70TVCstzZbqoPezV53pWd/GXTsbNewnR
tnUQBrptzFkXLD9dk+OxWbjUtEoKlBlIXmf0LE1X28rmVl2bmEOlNcWlZnrZLjzdnNFTMl9Z+NCt
mroiHGF0vNz+XXLRIRsK+vOhmlUvI5Nw6bFxKTdxAwIjxdj/uqXYaurqQk/mvvyKyL3Ly/yVL6Yk
HCWNPsGjn2nIMzxXJggcbxM4vnBphbx8giepX1TpFyn3YDo4kDUNy0U0gmykwPVvHhfpQ0v7swci
OqadfpPtQCHDLLFxvb/c17EkLibjGi2mo7syW/dcokLnFX5B9JZ1tuu7Y71wf7sc6/lhxxaKjVka
vhTC6L5qG0id4uEjzg5EkDDeP69qRRCEUn5Vc6owjDAymjLJuIdch6L86au8pOqtULvdzOijjd07
VQ1tNLt5JvHLxnkYewua7D06YCE6pxssGob3b+Oqa6qasLUna/ihj2N9yHt4q3mNpE8MHWlUutm4
IEdQp4RkV6xDszRF6f5p9HgrQHP6+1nFTcARYx4xfURqRvYR5w/xHOePPQR17F7ICo/+plGiPu3O
4Uj42NnaYbysaFv1NpvGiVHM7LuUeJlMK/Nu8neyq2bdWN4Jb7hjh3G6dmr/Y2DY1Rm2Q9O+w1Wq
aEOO29rt8XldtdfnzlmtdpWRXrknX6dSGq6V+/zrttNnK0tq29L77N6Y7xprLNZi65bmwRL5IcVV
/1pEuJrczt35LtruGr6/yLGGpR/q1mbHKDBOptnvd4v2dfnbkqdm/WV3/paINPnBIKa7fDu0V/1D
eVXTg7eKzcO/Qx9769/jX6q9aezKq8am7W8DB6JZe91cgyCi2diDm/hLZF78yfER5VSraIadVVXP
rMOLGDlxOFq8LNozC7O9QdD1kts331cpNRSNzfQHAVJjofhaRtlWsXLpZ1uLWmlCUVRBjUuVmY2Q
8tZTbaJS07C3/e+8Yq9qL7uYI9/LKPmbiJLN5O+ym/7NAhXcj03DTnFr89pprLun/ql6+7dqnNrF
Zr7G3u7jMuYI8osieP9gytq8/JvF02g3Duuxl37F1Em0triKDKu+9h8XFvdO3EMZEDD/3ZyiQ+XW
VUs+3p7knN3o8Zd6O40K7J3YarJeYWQz/y2841GmO0Xbln3G9KYFrmAbAzjSDBnnLitwoNyw8ugW
L0JkBDsobg2cPw8jMTVqwqIRUR8Zkqxj+C/8PLjP2SP8Mh82b1+Gjq076UYFNax0rea/b3Dm48/G
vGPeSYymWh1o8lRoqTxJx0glPUlCCANzOkC2oaLEfVJgalRmkUqGWTakygAXL+QHj8i+GPiqylhV
i/8OLVxsbgNiafNP4IAR6X8NenC2HqNiP7xWANMCmY3TtoNp2lkP5h3yUDXot53LWi72i31s+dFO
tKRvL8qFNtxJxOphyouSiY4TUxHhwe+oUrOp6rxjQPNUOU2YVzB31aqMQks9EUxoE2GG7v1D8yTn
Aeph7PgIxZ/F56W3GhEzABDzPyjKmiz9TX5iLiS81M9SnkNNB8q5reZOAaIrJNVdvvq58m0RMG1f
CFc+f4FPKjpfqrVgjSWnevXl5FaKZIJQLIOyPA8wo6vql0/ipzmkkcpUdVDukOGrBs9PIMT3wGfe
D1aik771Vssf5f+sdTjXsLxQwhgsDcfXPhM2fLt7H5fPVWe9BboPrDbO/m4HQl8A3P1AufSa6gxt
bQTlUclfmYLh2eCqHSLdRUUt3nI7Whm6UQwZYjALB2fytoiKZQ8iIk6Tm1J4uO1HxfgJQxZ4lnVm
/xw4FnI5Pw0oGFTRYPuPpZOnzTYIKXGqRbBBQMpmnP7d2eWWZShhFimnwdwyEGtTxXjbTVtzW9Oy
mFqinJRXk2wu4RULr7Kx4NVU2/Jm7OXtWN4eimo2SvRmt/Kyu9zL3GEAWMurezFZX4of2d9Z//ky
z0MVkgRwmn17wfnbPDpUj116vvheL1B3ly22Xg7qXB6+bF4vgxmy9+gyKZKzmwSSN0T+lWypKth4
dRIAGRXZoMhXwtGkoqqX7i8ILpsq7pEKpjMH4curhSIO7UbH1rJ3G9zrjzbST+3gd7yC+qdUPtb3
vdKkQPX9NyRNMSWHP/8t8YqIZS7sIDwdldvg2Jt/XjNxFnjqcoBXMcywlW9lhF2047tpMLuSGWj1
3CzVYAj6ZOVaUlAtFzjn9/R3B9SOVrh05/JyMkOlDCZKixY8b9aaTzAnc1GB+bTZ2t1v20JUI2Hf
gFozA4L2ecgWrP/o80cllJALnT4MMVAQjhNrdx1Im3J7qwEytQkEuf6y4+HzNEbgtkOgROr9c5nY
5lSYR4WwyQmR2WJxB41H7m31+XjT3A7JW7+3hxfzaL/8BvzA9ndsJOf1TBdi4hJgfAcarvLVNkg/
2lEKPZiYdrh0eQg7jsuASMY3TJfWE/hOXWogVe5akZxOnT7b5UA+lmTZnCHhRyJmPqyGWSvTBdCE
DdIWibxpzlaqcikygSqidB4nYBvtHB6+/gfb6e/SojyZ/ZVGhRGWQ7qxeseVyU40IGx0xHuYF7yL
bPe/Ta/0WdLYl0ZaOjmXw8n+1WbvZDfrm32pxfIPQa1VkqzHpbq4qhZDeyTb/gvooq/2I8+bahBK
NOAEdslLsTqTR4bjdKU5aia6aj17Dc6dt4RtVYzySdSWG2mPrPBN1TBp+urdTzsgpFdCBpSSY4Ue
6z7Q27JVnjIHVxbSlpzeUdcQGT7Fz4trXfQM6VmZVyCOPJr3gWyPWZrprlq5t6SHDEqTAfWbS6Im
79rcDMtzBuDvYGNYRUi7pVWG+U9jZTPhwRR4zQPoia5O386/LLgi6Wazf4t2WNf2nHQ71c33nTLC
WfF5XDXBzdOqy+zA6dvNSm9tRN2gD2jY+optCMUCddqqzgQe7rSjYnSmBMFDiBfNj9cNhA8I4id1
ylfpEwkotMwUHTv6a7Ow7Nh5cOmi9WWnZSOs3ZfR6c/51Z9L4lnWwGsqaGAYgIPMrdggvMFpZRxl
1NpDxKTsGjgfwJl273C3wmmCkOZh+JaZbup/jfir3QxAD1E6JOfuBzo5R4e/8v/pxFZMQeuPUVf3
3PkF6zk3V7X8EzTVGg5T1RVVmdAwkIQ41gfBq+FahJUs5Uh4uRYX5pszXRQgkKNGCMivJr2YaUrs
mnrGRwBKfTql4fYWP6QgMe+i4wO1nMOf7+nvKBo4gI4XI609FnyNkO3+Q274zNzBADP5KVQ4ZOtq
P/AcqJ1+TpAKH9fZfGJkBULNlrELAmjJefT98n4JCQlMwqi597JUGeCdiMCnbMXsK3DJOW/qGNa8
6AaFmkA2nQ1uAbpLJs4kyskwIA1K0xIalIlUzEA+iNJLlTN0Y2w0b1ob3IAN6PFuyZoWT+iDN+um
dv4cpl4S33dztPtLvKA+bpW+s57LUeKbXU1wQa4vx3Onmu5rzM760DVsLP3q5EtK/b1pUcBOsHtb
pEV0D6Ni1nO0SJddykQKAMmxOcZOoJSHUO15o/k73owfgf63j9N6z0A0xbLDdOCz4ACI531vfYUY
EohN13/s3hEZVl1E5JSoi8Rghas2CW9vZx7xnmlfjA0OiJxMFMCAmPOVS4MTwb37MHg30SlLI2sJ
1Sh9ez6lfrRK9/KChK5BxgWxchyXM6+5jmyOFvtd1iY4vIx78BanWBTtVZTDgdhVCr9Y3WFAmvpF
hNiECMtlP4NicuLF+ua/AMvm6s1COnb/ccy+N5XSA+to+52rzVeobPN78Koxx56XIkOCHUom49pE
EIEd+KxZQYtMdHxdh5iBHHqiHRBrKnbTuG2ME53Vb6l85rXLbl9ZNAnGE8i33A+wmMEs5WGr2DKQ
BiTwt/TjOBknv0rlLeU3f7Yais09GwW27LAlVaQ3jIq9pMncX4Hv1/XFbwRqZSdNi5OEh8WYYcbD
whkW6Eq7LoYeqmk8Q+lID2aCWGNqXWQbDzYqPFQHOAROnL2hk7AeKfagQ8MeEsLtF5067bnHUKxD
AQnv8NjKkIyGVUCQigxweSfRYxFzCxhj7YA90+foc21fFhV8BViZ3ApZSjaULxP28/e9U2gGkn0D
FC5cB5nr7hjKdWkTwtxAgOW9bHJiv9MTb/nTMet7KxDP9Z94Mu/ZT1V25vM5NRplRtlUQ4mY3Xag
YrA0iEnMhNBX1i2QyG1/J5/TT3eSAzj/+tW/ps6QNCMY1mvdM+rjpgLGgG0QGM+QjhSw5gDwakeP
DSBkbvjos9gXPAgRTV9dtwKHf/LLeZPfE25A8keQbc+QyfGJj+Uf2LAGrrXv8Ci6uEyB/rCsrb5y
Fa9JWeyyysH+c2H/cOiAtsgQyI9fKnZXG0HG4H3xhaSGSI/jgcMR0NhvMtjxPd8b1kMky766xMMF
VjVyzbBYy5Zd24GOXgk/Tys10o44M3yjMjldc/9f6JYO9QMfd90Kytx2oP05INyrqcMe/wmtdT2d
iwojxLRp58zdSVHEwrGLBHNP1hKjWe+4qc7enZ+LcNEroc/if3hxUBvWlSqCr2dVjQElmw2qdYm2
P+ufzEh5Bc/3Iia2c2Wo+v1MVvOivHI3pY88uwktiEDsnOeCD6dCBfCJlYeBMKNT5MB5+YTZ8Ahl
IlAxjDlVLiOOeJ8APVRi2aTf2gS8g+E/fgaaiKnyT3Vo/PiqnEHkpGwOVkoCpwBxZnCe42EjPQB3
HswgRjJR3G961OPPfBNdf77zRZOhnbHRgv03ArhqxQksAiwN/mZ8ojINj5V043fnaeB0GyDKanse
vRYNW6s/hw5nw25gd1MRjAND0+YOwP0urS1f4T+B9TH8m7a5j2U6S/4PX6dGJgQLzX43zWILtzns
EqjuyRzb7lI8y0kuYc7XNyDhwMinKcRJHaNHy4zVnWAz+TptZlrdQANOW7CzHuOnubjDmju9fcUm
qqvAps0g9EwPwjpefKFmpeaxGmLeZBDu46KRHDuGAujXaQwjK98k8Bj5i+JFgXDB+uCSjjSM3/gl
XNVhFaUyuHrxdyBWV3OZ9kTJkM7r0HWoHivXDGr99hXdxTsfF2qQeo/COODuRSdQ4tJYjfbftiyM
J8UK1Qyc/Ywaj1K0qwy/Sq9518sBU16lQGhhm9rJT/tAmNVWxfP23bA0GCcFvD//twu287z6gvdh
x4mRZS2Qda2pl8k+BZic0v8Cr53zX6p82jYwY0vZ9j3z4tJLZ4ryxs4LrnCufJFWH+s22rkfxXeZ
nPXi3LIqzz6mUrd60pxQOFhaIOIU+AI9yLI0/6if5WXr0pAIXn5oNd/PX4vfQ3Ne3TSPX9n34nt4
R910PdOf1rej+9/FAvrxqsO/Zfv0cflFBKNUDvqWt+sYayj5L/FbcvL28RG/A5Wr5hDDuKTWwfaV
E4EdtmUjZ89gW7n7yv5zwDFrVz9idKfe8wPb84Id4kDGjlzCR32nTq6tv09dXPG/3fuhBVkwwEw3
xIj2bKRhbt9XGZocefLtuCFNFELJeT3AOarXDBsntu9xsgHhwKmz3vx9W3AATAUT5+DdLF0SXaW+
nqWufBtZzY9SoMAO+zal0b0Yal1w/+0zM43t/pnPm4gVjOtBYoQ1T4JfEN1iJzrWLvnXe7KeXn4Y
EMrF1NJQStWTfWxEbUQY5+lbdKUTgwTAAKrLHvsXlmGuYD5mKHkIKWF4VSbJhUqpaD0kRmpeVWrJ
AYPSSI3PqDdbVoT64gpM7WlnPMZ+0RKY+2s5h+PTl9ZrwerGo4fopbK61O/AApMhRDDbJwlhdhLO
yueg5xzMBFy+Qnc+SMsFfjneoxkahh5OQLAuR354ilE82/FPczZjIiN7J8C9GGVQq2nlEBQMArax
z4FmPs297JSBH6l3TRcTNSt7gSNBwsjN5ykokyRqrKKRcFH1wtdN77Br55aVtdhRlsXmbzroRIUv
mXFsAMVGu2LNdUppnFK9Es6CRFY4qMOvrm73jopVfaPN2jdz+i2dw3/aAPfDjg92uDNzth5NLprm
xo7kbbJukqA+PaJcLqHpiLKsrbfBucLDQ2E4JG8NW3S6Gn6rpdcKTjnr8TLVcP+wJUL2qjn7NscK
oOLS3gtv23VT330YwYxCCrUZ5rJNIH5sbCc6bx7Um3V3nuJ+E2ft89Tf9/oZXjivrjhBpuZVWu5h
un7IdIA/+XuUzXyblCc1AL41U0+08udx4j2d72OdBQrRopGe1zHUkrd4n8PxqobJU/3Qmh4rCg/G
8NiSiYasXldo/77hIVksk7XPt5Kxy0lbQrrlmENB34W/FZyNDmCT+u7eDLNQdBYn8KGObJI5RLm8
SzHBjHFZNzLYz+x0D3WPJwjMnzKPBeINPE9I4a157bB4TWRazqglSwUd1CkXhyWLAHtuqVeuw7A/
J7qgT0qMq9ptI3x69rl/NLIhFHX1ht6s7a0tPvUx30Z79hLP1OVv7jH+CFvFyGrxc74IQehHpg1d
DnOu3dMXa3mOcEfVqKVO4jW1DYElx10l95t4vKbNhLaV67Yyb68eUaKTEGjVSJJ2sXfnuoIvnrxV
S5m6X4IwTLtRwx3Ax07GYFnKsqxRVNqsWewjZg707E3JDTxti/eFQ5XJRYHOoDrfVLX8igr1xnbX
U9ZwM8okKilaFbHKHmwWbizNS+JbelsAUqHsdzwye8NxrmfPUeCifqlkH21K2ty+tsQ+5yPP6giF
yeIf8kZoP/eRur2lMBSkhWQW5Ze127GWTzf2j2dl6Oz5mRnp3c1Fo7zA61UVActPXDBeDGLpqHis
pHbdlBhf3GBPSJrBSJBfzi4NZyz5QeYkGCeYMfLsSOXi1arlGzwgNl/rMLT8GwzqWKuexRDk5uzb
LmUzJ3sa8Hf1FzKsWvixuJhBDqt6AB6oUbrpPjn3lApnV86M2DJyyDbpk16F8zlZvOeRbouN8+CE
ba38sS+/pxv25uAGnuJhkGEpWZzcO7NPo6TavCbwV6oCdKy/RadglK4ks1DAYkDyVYsr02wW7Seg
s6CzglqkquuJ9+I31Gn2H2QZQMp/LN3XciLJEgbgJyICb26FFx4ECG6IAUl473n68xV7YidmZzQy
TVNdlfm7nP891qYiLCmFbvwSPphtxENkfMCkhI8LQakjLuFrKFqUi7BEwtx3gEJIgtAF1nePksx+
w02BYuDvKSY29xOpZ2KFMxBSLioM6XvxczKRwhOkUZFFDMKAQ3YNKT5UV2FwOsHR8pmPfBtgGcyw
r7rASfP2ajjiApWwL5ORpkrMDhSZFbIAKdXByroYZf9YhO+mWm6+MjPb7037sfoKmIe5GZPxqn7h
PYl97/+FpAse7M+VdjEoph1pCtwAf3RCkIaY7I70NVvooa5KQwD8hWo9ICUf97+kPSD1fR8EBbyc
nvq6uf1noupf9HP570HAHjRqPhHtrAOzB83i94I0EScaXYZtxccc1WbSMvsba2FYhNo40eLxPgU9
PxYy17sU0p2opDZFdU+a/ju2ZGnY/T+KNnWeE0XVt2sv3j4dCrfPeLyWqPA709ynZKEfu1ExRoxB
2uVn8VK9Dy5VKr+0Vthf6w5b4SrHsennQQxtF9YLshFnoCcpWEHqULn07mXV4K137txA6ATQjx7h
3VjbqGwhoMVQ1YI9obR+5KX+1exWqdqremu9mBk5ilI1qpW7xPfUUGnkU5RWWlpuj1+Zfsq3yU+q
KetXLiYjKK9DP2KCZ7CFwYbuMhnekE9wKmBx6+dB4jtEr2yE2O3TpQOjnTgq+vr7vzBAHh7kEQVK
DegRWJw8lKsfnZaIUuoghGnzUcsWyOWAH/OPeT9ttl8wa91Xhd0U+CpceHiaTjhf5XBHP3bTw/Dq
q4p3wwi2H/d27t85YDmnDxGJw4tbMP+Q81yw+6rs6vbLWE1u+DAWFunQ/E52kaDuh6NQoy8u+XNj
cmX10Ng+dI2p2lWKIQcaMoHQT5gIUXn24/Fjyz0atQqoN13p4zDdNgwDvdWkGr54SM6NkDIoGpUQ
fssndzx+nJWi6s+3gt04qDExyWt4/HXnt+PFd/qf97ADfLt24FhkRNxI9+b1WCL82nqGAg316Tk5
vVPO6OF1SVfotYmbFA80eOwms1xg8DKzm/MQ6PY372KgvtWLQXNa9yF00b9112McYF0jCauoK49K
/O+EXZN2n6mo/pgzBnB9G/K/EFzXIkaFV4IOUHAtcS/0JmByu5iz2tNTfM0IE7nCiwglomKTK0DB
8Y7pPT/Psrk3Fsng/KcVhlmB0u/5RA/JEP54qdsDlENw6L0QX0+vDcYeEZr4bDltqOXZwgrudWu1
naiffmgTb9WgfPTuVpWIenXl6fUv0tMi38JgDE+18nmGL6DgFSCS7l6MqKL/lKQtLMGBm4KyFfDP
WSAS8R8lNVkGr7t54eDe/XsciKkVEGpb5zD3kzJQ+1XIjQ79qHdPHzEFS1OUEnTMS8/KZvzoI1xu
ZUNaOidP4W+YzAL+lkBrkGrXBvzsrqHb6eJNm8wZ9iheUCi6lZ/HrXicFK6mva1JPvMxK9Gg7FNx
+8cgEMof7CieTQaSPuCYZ92i6Znsi0srnw9wUrgxBQJrY3nqkNuznEOCrYoZL3hZSkk58GeJ1uqM
+0e8O59iUFgFsC/CSBwRy2HmK8NK5kpWxeiu6ha5A3Fub7EEXjvQ3jSHPqB+dylf5sVMppzOFeOZ
5gPXp5I2/QmAHylfD3nRHOdNAZONcYJBcTLQIe0nxaQR7kdGIKrYgnnk1wQVUOVMrJ0rzGP6Foi1
iYxlEULrMMi8eNxVViocRw5lvbvHpdXZwHOZvR4f65aUl01n80kVcwNWEUuQDyS3jCPqtjzWx8Qp
dHschS7hhXe6H43lD78rqjZ/Ga8eHxQYGdnqzGCSrcYbQF0zjlBpz+nGq9f29Sv2j46heW4/xs/e
HSV369zKm890LV6jDwhCgF0nPcz2o+NMPfX1akfq50/nrIbk1d7Wnt2oGeHxMptALwwzv8wuI8dt
4st6jyQKJEVeYu4L4WH5Ee3ESqtVWRWtzj4kUSHl66aR3lUyhgJNCkm4oGlwtFXeh0zxsCrTF3mN
lyS5RNEqnouDLKzNLDS1Miy8VLy0G0+Y20UvSmKkZ1Nv2rLOQoTyFy/GKIGgcsK8bsaifraOCItc
VTdODl/9S2fuIfhcj2iv0mzUFGfdq0SIn0e2EPm8dC9Nt+vSzFae1TRJu1Cd2qbPA9Jctp5Tw1Ja
hBQ1gXetdO3VQE7GK+npvXYwAM/1NEliJkYTBiwjz2WxoMhIes/h4/ndIx+PhWtcGG/fSLQT1X0t
8fXgbmy/WpNfuVDPzmWUqcebr3asujQTKN41yWmI3tsOIz9CVYc745bOQ2zwcUixtFfe/Fynrmq4
ELYyvPI0jw/jUz86jA6tI4/xjgzEoooPo5ULLWRjjT3lpaxN1O4j9+05pOhZt560N+RzhB7L3qUf
rdwaj8aqGK+sOr6xL6B96RPOZEYZag+3Yfdra5jT/CEbIckagv68d69Ffha/5EAWq/3nPgwSoU3f
D7Aal71ozaf6p0CZZ8QvfsTaqS9E7fpvMtbPKfwAvJlevKPTmw+IoYk80o13vXj+i81e39oTgztO
H6lvZQsazEYoQej5oXEy1mu2/rMXJseis7a1Rzvb39TfIoKIunOT326D8hxMiFZTVdmLQynGx3gK
eTbHAc+2P9pbKYavn0Qje2DzLn+aBeG2B6K//KNDsaPwH71Un38u0talCFqRZc9oQQbaSmCi4n5V
T7UuM92/bYhbcJxtZHqTsS07O/YlvtALU7tqtq/bIjgbJ6ss1j64C7qJUIDTeT9LLltoxlta4ov9
HBs+4nb5t5vZaALV+PP6IYP6MwZKdOvI+LapdmKaAFtxqqFoUmGX2DL6eD1TEgdPFduPXcfv++F6
mmgHWnL4aAeDS0ou//u1hpd7COKWILfeFOb/VmwWQnHcrVRQu6jPXSPRG3+1VHs9OlmPmlvjrj7H
irp3mMyf9dTP204R0rGRJ/8ufJWDJ+NKacJr589Xj/ww1o52H61oZzmMN13sS/t3D+O7HiOEthSs
14iLy9flEJK8J+eAnJy3RegRi4n3y6KAZkDfI8+SztZfFcfbf/c/bYcTeTnY/4kemiU/TXzuPv8Z
BqRODiy3PPZ3R3gMqfD/kcjBbHL5kmSpSHNOa6ZBuU/8AFS/e5TrelqyDkL2b21q1jWuYleQ9rGi
/Qb5O9LPMknEE9MBpDuaqtupgrMFOIWILB0NbZ3Mv2CF02pZ4IiL2+yW+4hPIKrq6PMf3lcP5BeM
3Rf5an/G9z5mFobGaf+3/Qv9kzTBsJysJdoFUJhG7Prn+HRDLKJMz0qxFkEi0Qz5S3hb7nSBCnGe
6jeUorRvyZn0I333s7Ii21l8hWQhgfihorpL5s9JUybobm0l1Um+byV6z3KsveinuwZKNbe1RT2k
0z1mekkaJpdgbTjL2VljM49lYuYtcLGcRh5M18KFVMj2Wfc8Nfvw/uhlVHC575jXqG5eFvhR0uo6
sFAiiIVVfvDmx48gxNp1HBlSGDOJC36AR8TFZM/4JCUZvnnc6CMoumm0L7A6SDGidZqFxd7zMF7L
iTa7zLA5VJ+GLBbluIEDg+hAgah30dEB8uEKj3p2kP03MZOk9eyv3mmS4h0ng9UqhEbgw5Tyke91
N2lcoBLS1gPwTM32//aDxGxRzbhZT+Ge9qaTvhqfTkPz52/+D3ERIHYN2ueQqeivWCft278HckrD
4033nBG744Q8bbIVibeF6KbRxj0CVsSqmFhBFapyEalrlLUZNuy9j2KIMUqjdEx/Ll435W26gKtV
Ysc5CPC1zArx4iNZyZj6+CoIMn8ZssJBa4CA8sn0PefnXDRhMHvjnONyPNwA93Gcm+KMctPn2HrH
VWEx8RvYfZp8N2sXTMTJIioAT2yzBrlAg5QmP9wCokKfEH/zGwiyaLgfhUecXyRw+Pg16JQoz6+I
IVLe4tdXZLiYXbDlH1vAkaOdhrjvR187pj5YSugTWnnmJCtFmi7VGIZDyPM7g4xmFXr7395E7EY3
C929h+44gNEJRW1I1KI10OdCvnwzSxxxt6a9twJe2oa/9/AK5IgOdqKsg+wFfxOEyxsv6cTG2H+G
eOE4YZGhHjoqZ55kwENe5Ohq5m9pSVOW6HTbOfTQhLGhTFN3lFNf3BbaDUtLDoadwZuYrHA3/wcA
hoqIwSXQUwYg+4G/Qu6H2Z9JHcuzo6b0kRR4fzpp7/tmZTc4tLkLGK877+XNJYLP9YVpZT5GYtg9
DTfTJKhXGqVYnXdPu2AjJl2bhI7SL0N1ozwnK+yI1vbZOHfcZcnS5+bla2daWM7y3hkVZppFe9P2
cBy+js199/VlYM305lOu/xY/NkYtsDfFO/JuaUFPnHfWiDuIQBjJ1u+5Qc9+/DfeT/bDMLKr1HaH
rWcGLbgdJDvJToh6mXQCuBH7dsRs/+3qm3ptPkj07p/zQbYRqcRanPidRGvuhLdvGJHSyfViMye/
bS/UBW/S8D+3iVPdoxb/Ux7cB4sfD9cT4HBo35smXCiUOyL/1cVDFvDe29shuyzauHaSpn9EB8Ay
eWoJrgEZHagAqX+DIFIiIse/elAFLU/Q+XdpH8m+3tUbLSMG5gl5Hst06Cd/wwLI1Fgedi2W/Ol6
vBPsfR2LCOm+6vvuunsdpCz5Mb/ZMsCRHv2AyELDl/ZBjauJKN486N0gVb+0rn3huP3X8NpH69xa
UgCev8dPk+8G5661qUm0Vz7/EevYNjd6POLln6tUhMVIgm7XsI+uhY2mzsg4gI9+st90F95jwVHt
8FaGd3jTPsKeJO+0kA7o1NVXgJvQoR6U3dfiZ9c+CyFI/7t24v3QnKIwQxRQor6sHdrHLtgn8w3q
4L+C8Zyb0eDb9F/yLzMDOm4rUpyry+7B0CEDx8NqK9PUG9Mnt+NT2P+nvITuxnq7VIHagXsHptBJ
ZCzNDEsVwXebdr0ScgCEsEgzCbPxjiHrYdl9DhJ1+hQo5clrzn1Hvl3Ozrayc9mW5LEro4fM6w8I
YMvxj686wsSH7v9yYZu1nfk74Zjf7Sz6cjj4FdW35dJlnAhzW+wpoFneTjw2R2tcGj3PFwp9U1oC
qwReJItnRDY9FYXzvDDRfsHy2em+GOwOnHBUX7mC6oZn/d/5M9lg1lUjaaYSP3NN6xu89EniZE/2
g5T+2Ow7WqDCnvowxScSXLohidNRgPeCj9qAOBCVierIgzxK21D+8u0BOb9bX2XifODUVxfGx2Is
RCxmx8CCMcg3lK/0tmrtmdlQFrhldA96A4duxkrEsSFlXu8sMbIfkqZXeMrdHccXe5jnnq0LoGJT
VVADJ3LzENHPE3Gk3sFAzIuRdYjwFw76UvZg6SbF+T2YYlaZ6mldyiSKmXQ1eizdT/lrJmi9qTTn
f+s/BkKFHZvDflemX36wDyeLkJ6X6QKovVmktzTJMymtSeamuuIxo5ymwQR6vjd1flVl2BYnS5t5
KUajFXQg+BwvuJ6XwOcPgkPRXDmXxojtLCqk7qXjo7gRKfC2HYmvfjbNzQkh4zsBHEJMOAtAPNA0
A82yH+tn2YSSrCaVWCtZ3b3Y9wunc35OyEOytEOjfWR/IIlzymqDxOzpfQyxqCa/wsY/8qHs/WP+
n3irdZBxHpk6WRQbi+9U3U/vXloCIluHnuByx7uwAGol4Efkw0HtzEiA+tSevgeGeH/PP7oAwFp6
RPyzbjgRCHQyqGnHikXzpmsQM04or/nFgkJYfC1OpEFFSwljPed6c7K/5K8LOJBMmnAARuAueIR4
SFbG6LogTvp4LC0wJVR0OG+fs88rE57pt5OOn06NRFR4Dpazx6VofAAlaeUwbz93BVOc4h7BB610
fnUus5qFpB+jxdFz57JsC1DkzaQvA2sPldTKycTNVsldayDXuXA5WVaAIKMmtiVH85x5ZF8+Qed3
pHwsMYWF4YtLbruC6sTsDic3H13qnYWHFaEwp35PSeY0wg7VLOkpEzjgTdU5RHAopCVoC7nK3oWC
xWZB68gsxp6n58Ky+/sy3fnBQwrG68reMpjRe+guT0ifz07VvDeaT1M9pXp5ySOg20t+PPd5tSjn
NCpKXRq0hhIHK9HGCtgEqJDqMs+f+P1DWsu8o+RhDlUmJO95Q/AMKjrf0b15IZ73JHtY4bUvpNHl
84p0r3TKmHvnuqWwgqAoKc55X+1fDrFwrkd9DyUUun9fOMusvgQAGdZtibzXiYVooWRWeStKpKGi
YpwYgnL7574a7KDT970t6kd+xQlPbIg5pWTPfBjjKOvylcmn4/mNPJlutp4eLTuxaTQoDyyY13DV
i3SX/YPZSfHefraf5f7l/t2ZNqdWrMrEdL/oKoTzJUWggg8YGLeiLdF5+cU08/q4J6BnbN1qtnwM
I+uG/Ex49jTjcLidOFv0nS6nEKcXny003Y04asqGCJeTWnkvGFJ4jwWFxUWy7pyMMNXlD1VGefUS
Ayk0Ql6gtb01SzJURBuSy1XBsyvkMxRLmfBwnSlsgIQ6Ek+vJ2QqW9D3OEx9/Svz4X5mtqqz5W8m
jMiK/Ht1U81kG7Hb9v+fmwiCZroaBmhlfzbT7NduilaINc+gJ2rltu+Ybpvl2N32L9P572HqYk7T
SHfRUjYO+VFvw5sctvToUgtylpVVF/LxT+ZwblqP4WM6GUW6DyGUjx+DEVAc18apR8c4NC8hNzyJ
0T8pceTwNfa/6/ePmHcuw3m/mm2/aovW/ncykuDT2ku5Vh4d2orw+ECR46gGBbSVI35plPmgcx+i
rMh4/uVmCiNM2aWqado6WV1lAOM37TBJ9tzcNp2vzwFhtTie6z8thwl8ISPPhBMKu+Rn4lvAUYuC
rX3kpWPwSPWQ971VXc+6HGTH6QD96Au3A0IkRmEdaXVXZ/yv52Tzvb4ubbmkNrladhChep69vuxZ
ejmb1VjzF//FeeCI9T6HqLmWoSE0tmXeFaz4FuVDagQzyJx/Kxb0B8rG7T/KwbcUxOAip6Oj8ZEI
2hAYTPgr8rcHmrJp6MR9G0iN37OSj5EsM//iUxEPUkUuEIV3Pw42cTZBQ1LvsHemUKbK+Z9jOD6+
fU/GmIovfQgVmxoztITbAi4b0UfB8lq8Rc5gViRGy7XelbiH+tZupKGfT5ULoJSdg6XPCBNAJbcM
o+0SgBo+H76VmimlYwEu8xKlZ6llGe5BjP0Xw4Ea4jQD0oAbgW+X0Zm8zI/7YYt4Er3IBZD9oWHW
TSQCNL5RkfwAd2M9VYsuXgEC61GArP/eQQWwnwtM7Q0I2VfdMzV+6LfgIcK1EOHp0NimaVRUExIP
7bDuhIRYhhhOrnjR5uiAcvAN3IxAhzz/XPPqXCGHIAoxUYiOTgXCBqyMe/LrpjI6psgGajtvPhfh
UZ4cSamls8joS2qnN4PDOlJKZLelmxFHSY6Wx1U/inaLD+1fTxOiuOK5YU2ByLqOq1YhW16v66l5
40U5k1Pk7iL1eFL4g4tcmDVwRVok2GRug9e5nUGBLbPlQ2W1aEXu5+qJa/P0OGmmtSjjWy0xjTyG
l3PneKtfNXE7vdnJ1pm8d+aveT4bX38nNpQh3oDjtptzam0lzy35ka+343dM/XmKwYlyk+4raa7j
YdHMcjxcd734zSa9PFaeS0KJc3t9OJVjlBSr5cJelrxvmTPVAqlsJbMfr6+7ViqRFQsrTGhroPPC
2M9buvGIwnqTBFa7o2Dr5DAVA8Osl9XVC0yTXp2+T7m44VjX1i1yNTn2b/JKVDfRWH0fEbCnh48c
bF6b9KV22KWH5ATbjEbmmFj/WyYMDXxpP9PX6mW+aW2XjVWwCm/Lfs2XrUjm8TGZDHO7fuRYAUOd
lvQL35PFsXhwj/ffD31bNG44+hZZnznmJ2Ce5G1Z39/ZhnPZQXT96E7w7rtImmZf3Amn32UXhBcS
dK9zuXiP5utU257uhed6SzNwa6ZXxtXySWWTh+/k3FiezKETh0lFVux5k/NnOnOr7ff7QYw5eT7B
0i2budTBMXF99F6ZlcNjvWgf7qvxZnnqLBOj2yM5Sl5yjUs8M74/H1/nZbr8TAptvODB7DjRNHfx
bVN77Y3hiDwru50iN2McYyRXTm/iqqVo+RRJlq5bWIjF/LpcmpOJ+OFDrrHOAP436/JrN6kurpfP
+/wgAthgVCfR/fn52F3rk0dmGN8bAmBVrNPP2nyd6S+j9zpUZ89okA387V6WwV2cgWp0+/tf5Zhy
yIf5c4lpLmYSAgd1GOSsYsl1t+a00g/CJZSU6apzctnH7U6R4rdhKDrvQcoDrci84QMwQwp2b5B0
TJOinPM4GrDriF4No+1dbVI6VcIoQVS0nNB2onmoHSoc2OVjgdSW4JxesXKppQuTEutxid06/+om
qzqtyq22as07puP5/6K3kdy6axHfFLekJJe2nFDGiEwtU5JURY0tUzVRCeaYXD1zWJUyl20zQjN+
zanslH8vUaqXS6a6XURq2clf7GjQUvZ3K7zkxE6TkiITN+Hqei5vEyq249XoyHv9csOVxNblaITL
4GQKbLS6PsfG5ttWuotCFzxR7k4Kr4+vrnjFj0uF4tt93Rarx3zr616utr5eH1O4gBF9YGpeqDE2
mxghWRybGNTKlb6mjpySD1Va4bfzx5cha5VHYazMqY4ThWSxZYYrgU34LyV4+VUYx75asro/vr6e
lASJ0jidH4d/BWf4jQYh9zH21AgQxA4WjGu/FL5vdThVcRxpZcuCc3xs3g1Nc+i2AS9AEs9Z8s+G
yhsVcMmuswZSdn8DsrhuZ9OinfzLzZzu2T8bd/pTIEwetJL5Nrq9uvYuPAT/+A7xz6BbuRGsTUw3
5leVkXL42fwoxUNm39l82EP1Lkz0ZmJ9yqVcB9FPIYjUKQaWgSOkM1RFvrVEoVYitWiZCGtfSzcO
Bdh9pMI/VVGE3/PXT6Vx5dVDU1ey0tRrr9F6yAvqH169dDQhOjVjP8+VM2IPnuv4135BYLOONybJ
bOv12JojMq9FJxsKOstzTqR27k+WUgxJmHerZWd5vJT3EXXjOVt+bNfVc3NZuzZXYvM/r2Oq7Dpk
RYOTpeBODubR/GYEXNiNglY2xuez+jZlVkotMCjayJWCdWBeYwCiDYE5mka7pCMQBEgyJG2zci37
1BJ4o5Kq+5s4YQGdljyrQX/TCvVztq0KDyNMc11NRnK0blCzmCF/aWW4CcSt5KbX/rmhEKRj2X6e
emwsxNybr707m5W4dP57zM5/TmITfAdm3SFAoEs26nl3JUTzXMz02NgUXw8JaUD7/SDXW4tCSPTS
jeWAIP873dkOHOa5XkCG0p8Xc8VyM2+XV0VAQfd7aLtLJAtSw0xLN62tfC7D2MuTwqJ0q5m22XhU
Vq1J+yKKfN5Zfq6Njd+0lp/0KLVNb/9Lluw/OQi1SeFRWfPA2HQCrhmbkpHAOglHPf3Liom11T2t
FfyxxH8jrMlLubiKlOUYhiM9g+NKjK0VlpnF/4IOK1k0pLwXs0U8KiH63TTxfnKUae6GuWZW6Xzs
bzsMT+37OP4rnLRP6+ws/oz/Oomi3BXO6n3+tc7fsiGD+cD9gzVNByOTjjplQgq8PFiF9r9avtA/
/br40A14107T7CjbvvnZ58Z6fP4VoNUR5e9FvypOxUaIaO3b4wX5cN4o1iX00+W0lphLGus9sGtb
EQ/fhV1+xf8oIppQui/IWMDBwmSoDWtieKQv70UlLI6CP+CLLNijc3PnrVGh781A2H1d6jgdQjB1
9GAZLKfx8WkWH79asV6ycayca9nmovxqp6qBuq/Ey69vu8W3MDRSr9fs/hnrwWkydYLXZuQrUz3X
No3caNKdt87TkPSQGeUw49jkQ3/SfNbOw8VvFjkU7+a+0l0V3DREKwbuNzq81q4VKTyVfTFXuZU2
anpGk5bCVQW9/Jdr4RcjvczsCBKUDdfbD3wcqfT41hEE6c32L2VxKt46i6paON6xFTQitWd5X0u1
N4378Fq5+iER6Qv72qmUbCCAGwlLJMhg58S02U+YIb26D6ABZQILxaO2Y6HXI8Q/Ma1B0pMur7z4
98oXKvgZLa/q2f6rFW/E4dSTz1c9Ub82jRkqPqrgzWUtAMHXRm4q6dx/t168D2Au3dpmn9i88Te7
kbl3dTaK9uPnUIJ4BM9P5PvoTT1SH6aNXglhV89PiSKd2yzdj48nfWpJBCJhIN47WHBf3xPZAMvA
ObknqyqKr6iUKC3qkVqkEhWRu9EozZu5lhSauhdWjgtx3LtlCji0+P5lQMRiTnb6LwpEFFaNHXKw
/0Z/c3LR47+kc/cAZisPQhSw/nDSdvjfptKR+queqmLRW/dhWNb5YZqWlqSbPtV26AZNu8o6WdUu
P0cX1uSfyY8mV7/7kNLdXaBz+CPIHGiVadMiH/rhn0fmQ7GhsCAN1k5rf5X0J3zHm9GAePgnPfZl
2l3/hkb7WmDYWAmwA3uNeQaXv3AXIwB8mnHYvtYflCY7KdpKc+FZyQ81ujmbJlpzGYan9lXwKHt9
WkSlWmoaiiUzAc8kzoCL7Ri9GOYCxqZwM7/mY8DHYap7riVHivhkANhgKLl5QH32JINC00fH/qIX
Lmfs6T32PccxaL2Zc+C7/ePj3HiPYfPT3/8sjkrtZWaepHJjAkacbqY1BAgwpC3f+/dGxAjDyDDa
uHdPATD/9+7LV6ODcLNrF+HZp69FqJzH702lnJp6GWPJ9r4sM80MZdmZGXLuiJD3DcM8RT2w2YmU
GlO9MnAg/rv45vRwD7AU8KnMlL+xR5hn3wtivQcQAvwQ3m/b1OPD9bOQnLPFBeWIkZnAQGIWQBYH
DWJL3yZhRHoUsz2Ez3cdpXOSJT/QYufg0fEj5GqDFF3D4puW8PGTfui7glVNkQZUvdpAxUQHcNN7
CG1J/kRARieHksd1sBsc64+//PLror/NsbvmT4O5NhDCveUlo6f5uIUBYqtuDuntGaavsM9hZZ/h
80+DF42w7MV6hMBVf3ounhMQTD4+St8PP2V9ze9w4LMU3YP5HABgKV3DBVfU4SNy/lgNoVDwq9y/
/QrglKPQAgswnqY+kstCTomMCQTHGuH3tYcZ0TBY+Ba8ItnLjxVhdYpkv3y/6yjhYcE6jcBp6Z8I
e1V/RZEBepL776C5EHCLzg1I8ba//bXgGX5BcuZcA4mU1dCnw3TyYx0q28k5X9FgKvaE+Ijbx9jq
9B1ao375DCi040i/+gFGGpld0p8LCI7VrqLQAHacvstxYkoa2sqOvO18nrVV72bRu4bTtDvv+69x
cKCZnWLY9Lo/GQWY6jTkL/xxLfM+gEsv3tRNCLb7BWs75qYuyYVZREtor5uSDAbl7fjcefY9A/Sl
17ukAOxLAEeTsFK26d8QMikDL2ZeCUC5yBm6Dydu/ixZfVl6bwM5yGL4j3H515Hud+M+fl1rfGQH
CdfzG855gJ6tBFo3709+tCfxkR2p6ybMWaNPXgd8/DZ1crvCG1GB5z28+sCjti/Ty9C9BKKmR2nR
avog398MGyoonxK2xMvUG4bNhdRCfq3bw6vgD7heg0qWoF0yWXArkIYTT60AkhrZlZKmbJAv3EPn
ZYdyqzxTfnZsGJsGoP8XzWeYgTsYdhG/Jaav6VJ+Ey5c4bFoVV9D8D9qV00ImMQ0WF7/ve+en8cw
VgnC5jcGiLE+k7uguE+gtz2Nm+gE2JJUdLgVHxAE5D+ABqjnWFx3zwSzy0pjq8hagqlPksSTKLp+
qn4Yperob/VtIiT3v0z16bolMHCvyG3ws12+OQxxUs1HyMdbzK5jKNw2Exz29/Gtl+wfFMsu6q0O
QPfDDRksl+/IN6ChiZlzS5Z9QSFHCwYDXOajGESS+FCc/l+mwm6jX0ijg8WlAr7AX4ECes0e3+9Y
rl39/Hf7VuZkx5letiGCE5J/m1Gn+Mz9nxMV7EB48/L4Q842+AXI10HGwZiyaDlM/KR+gubu1Ys3
Ej3fhwEVTJntRGIfC26d99BK8N5B2gJN2b9JBxYId3sgnAldWCz+geCCl0ob88/wy26gJM9diZZf
dxOndmG8qOfoLQRw/1i/+w6G15BvzwTBBopnObYiUPyb0tUgortJqNtudEAsMmEcJiYhqUGmfE7K
2y5tBS8ICfW9uRVz/Rv/vfedNJ6rc+P5i2b9XNfOiFdcyBHm/C9QsTnjfWi93yUtcIAm237AgS9B
4MpKFhDwNAk8nzkKQQVAPta/TG0snqKF/BlbI7TNef1ewh4Dlp74pRDREu2qnj9faAenYL9mivbB
IHRPSjHOPxzhd1nB5Tg0zeb4k/sXTXyUb07sKSLAcrJBbvYy0N57GZu6VZb5QLJR7thNjn0nhf3M
3y5T0IZnyiH8X8mAxlCpuBbPnX/yu8ds31gn35RZ2INDmKGhNg40Z+X9933QZzx1Tmib4LV/NBTq
HAIen+OJIaqr7zDnTUH+qbnqyG2XsK6/u5fXNZR6M9hdUjNNk+kF3yEhJGH80/5fXMe85BJcsjME
KLZE5EPb5JwigyFmn0kmIutSvlmRIY/G8pz/HWaoXWPvkPf7wj2cHIEPJnhb28B+IIJpbz0GSoJW
iwvONwIae4Yphl6Azj/agc1XtmztYbow1fFnUbow/DX6x/voSQcIR/8Scvp0SPE/Y1wXr5IvMuQk
Hh41cH/6j6U8TCROmmpRfPFUwebe20VY2qB+mUyyOjjduxJO20EtYsxtO3Qqz35iuOslKCqs33t/
11sbIzTv4DBkgJOCq+p2MmHDuWZD9ivESzpZ1HlhPs1b3zLvp7or22WY6uUstIgslrul5LFEtTjl
oPpok/y67Fi1ugK5+hu9O58uQ+uFAGYymncSw8T00FNSJNREKUWY2iTu3NHWOT4dp6qxR1jwzhUO
NqWJwiNhMYNn1b6AHGfP1EHk4QgfHloZz779S7Ec+7p2IC5bToQmW3JkqqqyiHwGlvSmvFGd+mzW
B4+f1IKLfS0kK19+zuarYS3R6cjR7ICFxIfVRvpKi+/ubngUw3yNfEry7tR5JMDV4+8UsLPOdZkc
o0oov+RoekXvE5Msq2NogmAO9SELNmPJO7w2BGxhOJhYZYraXNGiAmIUS4B0qgfCJu5MrgEiqWcw
2tu07Fc+AdluQ5OOzv0g7BAvgh1Fl5LxiTmaiyFFbpwYpkyYLkbSFbafWyl444wZiZVP7Jp8OhT/
YWuVcBMSX8yet2UZYIV836ZL8+0nY4x4HsaqIICTEuGiiOFihRtrhbmHTJwEGL6xzXUO/wnWfSKC
eLL0SFIWhHThwP8fB04FuzgCn9slCbn3HV/zG1x1Ud1nEuVTypE7SZVfx9znJRMvnxbRyjz5FX8k
SsuXILhVaX5dl27bZOn4zNXni0pus23EWTvPMiByr3RpvbH/J1KNyPxYE72ywSdeJVIuNhvQ0ib/
yjKL0F1MHrfaaf8qb1Pr7+Py3N9nj/nUMcGduG+cQeNZ2anzM0P1xrTF06VxyXZiGrDbGXm62n9u
Msdy5HIQp3cpP9OxaWZ5Kj955lNzQMotUYidzaR5gpBe9pyLmT4HUScxjuqnc5oR/JGo3LAj19zv
4nJ0JGU2jWM224zRY85TxXlk929xPfdy1+TokVaLP5REp3RLlkjsmOnGtmyliVd5l5qXdutJe3La
jY5zdMTEltHezR+9bCxDGJ49kwm4C/jZiBi95MPOFkI195fK/bFpJNeHelRJ19ylGFdov665VuJ6
QjcYMrmuze/V7dnpco+lu4t0uridZ7yNOc9jarL9mkeQj89E7byNd1+PC511GJmx2uVErTLRJHJi
jk/DWGpd3RJfUNHoFUfbMFT1uspzmgycvUR9VgG2KDEjHAFfyepsEUZh+iwRs6vFVVm58ofanMyH
mWV6vhfIai1Zi5WE+EJjkqlYr8l3KAItceJRu1zKS/LpVTNzLz5i1QX7y6UaWXQm189VpJklidHN
vsqRZ3n9tPE+KHcqz1hxkiy/Vt7Mz5Q0lH2J4yUVqQibTArhWJY2AFLpkatiZCe4sZi6EEcWH6n8
bpa4EF9yNDrgi3NgmJl+MjFcpUfU+eGJDRK85z+YYyDTCms4qiLgxUO0GU3chRyfdpjNTe1CuERV
Lk798n14lLYL8ZslM2E3TxGXpeSjeJZOQLhSVEBFogUJp7EdoXMxfq+nj7X01isuz00UW3+ntIjn
RDUWlWpajuQar8nstOvOpWAnmrlHWXDVLcUXM1wYsLMr3I5w2a/UvDu5j3fxn+Oj+7Li2eoPbHON
w6nChD0/1fbJcpyJkh3h0kSC7VOfq9hgHS1f9v1YbDhHDx+r80s3dqxGo8iV6jnan1xK8W35uvqc
REc2CCfUctl4XKrRxOd9w2Lz8UgV6UslmGapGVeV3aFzNVzQa+ecYKmzMhjSn627JMlL3UP5kaJM
XHQvy/6ZfcUqyOEOX+Ebr7urNllr9jBdVtKA7lt9pd6Zncv3sj/YZe1sAkcMKBLGfGg7iL0jzPeO
U7CSwQV1Wy/H93pfPTl5eE64R/bHQlK/o+EVgjrPC/U72dXDwKVKclk6CLTLlaK1jX3kVJznPs43
uZ7xGtCslW1G6lvoDno2Uhch9kB7lBeRD/eUkXU9PRh9a/dWMzLRkipH6gaIRSdF85lziWIyg2ol
ksinjStK9VLUfcy+1VX9VNh8b2uMJqQcBVS1YKn8fmAqU1XETjnRwlOL3aEkexuF03LNnEUj5G/Q
7EsdL036NZ+jJJF8v4PuPwBpJ1CaR472NjULzHiLrVryUCfaSYrDTJft9BnQjwQI9che7mXA3ryd
oWJPwaxyLU02YbuD5+84cIiFIUnzSuNejJWify9DiyTt7eqea5p85wCZG3mo4L/6friXY5dqJ5vy
sYpeXJX3oSuuMyULJtOaNDyUILE72Z0AA9MFcx8QtTDaRs9c3v6PpPPabRuJwvATEWAvt5ZEiurN
crkhLDsmxd7b0+83XiBYZJPYpsjhzDnnb8KgE0Kqe498ZK5u91v9srOscnIGCA56F14UTxS0NsE0
kS/Cq0aXKSXsOp1eRHx9TdYGw48D3PYFM1STsRzfWOhWXpDpXFC1Dt6fhVTOlBwhIz0xM9zgt7no
K8Otb3CXsOoW02vpGz+tO96g90pYYbAWJjwLSYO7t7jnxD6oDoag0Une5EI0jPOcAi0WKxIv+DL3
4PfaDZEQkc6b3tWOiBDfoSSYSHnRsNzpKnfNilAF0TrhhUO54rGa6YYWcPu/Ebp5CJJxres/uIvf
81H2RJoOnw/Z9bv4NMVKu0GEWzprIP/gFT3AsXhhUqx6sAn45DIhDXgB+s1K/J6VurujOHDWEAIh
IAhhZu7DyOTjP0RaE2M/ku1gftS7d6Q5CCptL76hySh3LX4ULtVxtYJZUK2mDTMsfPHUTb803uHP
fkH2c8kFuX1mh8DDbfW7xbRIZIhR4mD07zWMvKG+37BKP9qLO2QNHi+uI27tVmvM8k/ayT7AYbz8
aL69iLxmrV7uBDIsY089aL61q/NFtZ5556nG+afp3vho3mJP+5Bu9mH+cG7Vmnl4id1ivOfIYenQ
pprkrQQES+wxseX9mURtPv1SEKHIrjAUxA7sHWqvKNkERRfLhAwyLqUakBzwym24S++KCxJHtwds
ZLxjjj8uoacrS9pixvliTTAOXsmYNaogYsKHkruFFGYHmyPeOWugbfKR+CfUEd+Uc/K0YHrOLwO9
B1/gzlfliucjz/7WMTARCpJMXguIhzeK9cZLyaJ8j3eoHJ2dDovJxyOhdnkQjJ4TgldEb375nx6K
ahb3Fj45ftGiuPzJ1ukS8YCI5Rth5PIh6CCEQxQHWSbm+dq3BV0UqQCfni2gWeE6sGc5yRfMfj9a
JiYL52b4iH1we65W8SZcym9MtRaTJ1/Mg0JPyqiN3mKZ/pN4Wn2MM3H8z/FD1z6Q9TRC4HKEoyWv
tXbjSfpIkOiqIOd9FOv2gwOY4pS/dm7ST7MNl02wxIR5JophOdGULCk8t90buUYPw2ffRfKoifBy
NGEOimXeJgEq8EGEwp5Abno9c2NNbiyspzAxlEA0sDjkH/DrT8bMIYHNgPo7/KaOV+8wloKwDJKN
DH2Pmkxoqav9uK32dASIBza0MYTyNv+eCQrXRfug2WEsxaBgRVKxLZoTwto206eGcwfDyXwBK22N
BQ1eMxu8V/B+6FltECOVI2MDVBsoMj7gO9PeCe35uKQRxJqCpUX/h9XvLv2B+v6LhQReIOUNLVM4
v1Cio6wjIcanUsI6fYUP1flJPCAeYv/QVgDdsiGzk1MO8gpyVGbY1O3MjXSEKQ2mjLvEhrbYJAkH
1AqqM6/DHT9JOkE2VVGw73Jx1EZE+9Bt0igYKKN4W5ovmTlUc0Acs0+PlccPdSHZM84mp4EptjBR
ZDJGM0R5YjwYJQOqQj+0HtpbeK5hJTzSpcwUi8Bycsl+sbLYwb5iAsS350Plf3KDRkyb6EsKlim/
A8CB6c/bWmIs8mdhhDH688KbycIefoUgAMk/hZbyUpxpArnZ5Q1l1LewNyMiR1+RuuXAFRUK5gHE
DRcH45uUIvAhyGsB+qgvmmtmNxCh+E5EaZ5KoZ2pLt3F/OdsO89a638g5jcbIDA65sM/vU9Rl4vM
DaoKEE849gJ9p2dnTeEngzyQgRYmCjwJ8fRJrH/ymGnYae7A5nvS9+yv4gIUOH3p9/FK9iq4B80n
o3j4t/Th4mYu8yOTfjrebs/fMqDXv0R3S7cuXxL6jPJrkt8VBr72Tqs92xTjWiFESJaQWJn4PTG7
p22Ay4iNZXau9uJ/2ergihKaKbLdSYw26fOImsSiiqhh1vC8nf4pOF/B6aBdBrITOYUdTmWsDGM1
4WUNExnnB5m5DZGBIqZPLEEmyOKVIW6QlhosVEJ1E84euoSfLF2l3zE6GgibX92++qzO8IdxksDY
INvI6QrvMOuNl4xY6lfSb8/Mp5PPecsFMQ4nakVA78znxJR60V3A7+6YTBzrU/xNvvoVdY8QQnHz
sjVYRw0n9E4zq5cH6GmxwyBrHVYcFmQAFKfR9jC/Gr7GK0AJw3ve8YA7AaeD20/+B88O7Na4hMWW
d+WJikK7qbIf6bsM2pK8gn//VD2z3TGtIbnZadY4fcc2rcSJtAGFZGXJFZZVf5JLDXmfwlMVFksw
inj8TNj5uUwVmn/Fp/LgAiI423Rwl+AU6i8JlB+QsStqd3IssT8d8b+wgN5XEQ8H2vhzj5/cki85
MVwnsI4vWcgfhAQs6i3j7HybCECDQJBL9sq0m2kgU+t/mHqSpfgQQNsjPf4xmv/Y6k65gmHs8t2Z
o8gvEULodvx1uE5luOfTTi34XuGvrl9lsSLx1m62xngJta2mUx/k+tEyjXU7zSe7HTwLYLEoUdUa
+nau59c+oEImTljVqjVbnaFYx6TUbl0XneI2vvRJsAUD+8dwJRXoH9ZZ4gHiBC/fI9Sxft1g3wJ8
u7X/VTlmGMhdV9pbRum6gO6KXLRir8MxUmyUS/MfBBAMLaHGgiks8M+CpIec7R37M4+WbzkKnwdU
dSdecl68tbKFHv5PLDAmUwvyR3ksNF1bMmavmFa+cQkifFPAff3ILgm+UJi+2dbb4JmvxyxedQHN
tTZuwk7ysgqmfm9jXQzUljT3wE5eO539ay7RVE+B+qHX9rZaWUm3nUL0mXq+NWKyYRqs0itvgsuv
KtrasKD1VTj/Ow4UvXwj6etItXwd6meYcNzbijtVCDZyIhLScpNHtjczUqwSKPWOg7NSd1Ci2TcN
vLGK9Gzn6VqXJ1cqonWiea2WrsaxcpUQQKyQD1Kcn7NqOKRlsQnN6DIrNR6tcLFwLGMS8SAbeZDi
DTtYmDpXKc6+ZUeOXqzq9nzKhyEpz5qN3Ge23Toj07DJ14Y+/JTmJS3q0/QM1rFNYd/Ceah9p0Hp
FHew8yq3bZmUReUd/804WOsIEgumwqnpV0a+TGIAkeYshy2IDSOCCEOJXaqemoGXBrRMuQQWKr/h
NGJpknoNbCdIATkHlAVj38U9LCHrzuYVYF4aX3IQxaLXXIOxgE4oSOJWxZZ3V+GQlAgDDtEqnhVV
mE2gQjMXzJwGe/dUt4mxLMAOw+azKVy1v6bYKmCdjHLg2a+rYO2gv5/ZjJuTpnuScW5k1HYgTXr8
yC36PpSXXwZOxenK5kZYtsu3adAAwPdPLKJ+4G20p7ECaSng+HW4uLXXmFfdLr5Cpp/FwDRd/dKf
pwyS7/BdOXiJ23u9u8n5Lm8OloMlLSxieRMXFP0E0VPskOwGvtoZb73IJ6yBkodzRj/Ydq6ckEsG
wjEr6HPozCft0CLfMMtXM/yHmqaFaSLqoox6rugwlN9O84uBoESLvMi8t92qKK5zjS04wyC2rQm4
4cmGnrYjJz5e0+xD5SFOLk66q+pdHW4la50wLU5AVILPKkcX8t1Kn0+kB/PnLGI09X+mRcalcK8b
0lWdxstlEh3xcSF3rn5P7prDGWu/FrNvqf+cfms2l4rionOCRVSd9clPe4AEHByRNSbxJs4uJgSk
hCYczDhS7lVxKMlSMpuHYICnhBDdx+Z91plovZnme51+ls8vrX23pISUq/0gn5sNBmK99aiyaxxS
HTdvoYOhxRzAmd3NoFczIY5gwJztSXXQSDkGLixqaA2/SfvTma7GMFgBB3gG+CNSlDbfI2K/bmcq
+wK358i4KxVubnguDe89EhATxxlArCFiVBJj25u+lcq40cpjFJ46Ie8IjyUWcqCJNAxZ8maSom2U
+1ZnslrdKEAq0ojp5jf5j6D745VmCSl5AWxm2ftZE8a46raOZcqRDydumOoejeE6s5wlX862dcL1
KvAxpT0PhpJQlI4qYgM8ni9q7idYl/S+EbPrE739muIyCUe6jg8RzLjnqrd9Sz7YNtIrTOmqf2m/
KQroxOcsuo0EYqbbaP43mLKHLelzY2EOisdEEu5VkIIqvdrqvksOub6eW3ZqyiImo8uWHaaNaTmc
o25vx/wwBN9ZxOcpVl3lS8913myziqkpdWOVHQqyM5p1ZMJgaG9Zc9dhM9onpXxvgnfbQBDnGpT/
QbmziwtnkZ6QyohR3rfVXCc2HWu818rFerpTccnlnSn7g+Lx36Q+9PURzZWFh11uQqK2OR/tbzW4
qjKCw9QDx1bKjQUNDiZbdTTH15jcLKJnoq2k/2ajr+N2oo2LsTm30Xa214PmqqmXO35LY932Xmms
hXiNNLBmbQG4tO1twMEp/h0cVFO0IzgCZm+pdByADmFD+A1+DpqG899mVBijF9SO9SNjgqfeU/nU
V7dGx66N9qN5x2Azq74diJpkEpi8DqqzTSX0XW4z3Kx6fIm7Q6ZfGaTThTRvBgotboDcfjrGmgUX
zH4OJ7M8qPI+NLaoMsz19Fdcvw44q4QofvJFDtuN+BO4ui1hZdu4OOLEHznHqvTkZhcUJ/4EX8WU
8WmXM6w/CqAzvjvWhqeLKM0ez7m9SfXXZProisdobYLBD6rXfvruBl+X7k2wyyGXOgct2BsW1Ojq
Hjk+eUwaCKu5xL7ZNlybaDh2Zom5HYZa1VnmHsTaPVJ/JRxljYZclekyOFtmcyXNqZnBJb9KPNQh
X9XBK2UbCU0zhheknhsuB1+TQlT3FEwrZ5d4qFr717PE2ch0lReUnY3JJM5ncnUvm3O4Vkjs1l56
CTXXugr/GQYmlWdZ80K40a2rNTgdY6+3qVRPazfPxGciCu/dsP0oOHbCqUym26tuY7VPy5uJKS9l
S+JTHqWOn9oP075GXBzZartiPk60UXRuxUluXiN5Gb+TZY4f58x2QJ6Uab6Rm26argOrzGGwShZL
55XWpSFTCkYN+lymFeF5CgV3co2yONrxz7R6naGMZc9L5GNu/sSA3wGMyHrtNBtN2QXWAcnm0zhM
eEPCyk45KF6N5qqASqW9spiJTAtPavmboFAd2O1Hw6SBxRY4Xzkz15Mvu5DmVfgmxi2Qz8UswKIG
5hLhe8DsMko/XRlth7RX7DWXX814EHka1aSqrLn5ieoZ01afeedtup1l321aaTPWZwUDUW26FuVW
Q8gVbREf0gjG6nf84UjHEpwGNlXVXdirk2orO7sUJFSZvw1pa8iXLPQruA6m0Xq9tJ/nQwFjexAO
+c9rhvUSdXQMwNuHzCGx9+0vA9yS8l7bLNVRJHGRdREi1tW9pNlW07cjXaZsdp02c7t89uThO4at
lEuAnPpaA2wffpjxp3x8RtQzouRcaDK1X94aqUtXjcQMsdlVUubWE6nE2i/7fZPDIzHFIXwZeKf0
vZl6owNxrXAtzouQYya1L1JzTqkyq3LLPhDzA/KTmMaHhHLLDH35EFqEr0m0nxjnJNIVWzVepJAd
TUp2KolXLZJe0qIZmLcXVUbOviwrUMLuEtuepdIGQPW0EfQkG7CEBKDUgdyV5VtV3xrq29QeQroV
FplpI+LxjN4bI0KL74PymVsXGaynLHgPKe5ailWzfWjGhQEFAhyH4VM1Pgz5OsRc3TFEYNtz5Ycx
ecX81NF/MgzfuOPgAJWjU/2126TTWH71Qy4nagH6alWW382q3/ZKfFYDi0g7BYeMkPBzbnTcZz/R
wBKtSyA9yc3N5KfO59e5D97SgqylHjlhFO4mBZ5ykzwPqS5/90F7dRoecPEuZ8NOj/v3pHe+DKvF
0LxftlO7r2Oe/RS3F00D4RmbHR3P0gg+jOd41VNzmYlcdXp4ucOjFo6bLK3QZ89/8rWR/zLa5NmJ
eQAWswuANTG4/dOy8YeM7f4XavFImGTDp6FlxWuXILO/UObBAHdZIgynNKeITTsC1jzhsTzhVoaZ
M1foFsThWQuMzGoijSpYILzhbGuXqPGxKJ3x/kBvDT+QLC7VfdKlpSdcTLIN/QuhCWm7VqDbszUQ
V2u58iQqC3xqmEDqzrUi7XJyyaajFe70c8dgi6GMCpKwarkcElLTJW4pjbYhN69gszRdDry692bj
R1ZpFD0nWjX2krw70EQiwXGOBvcS6eiAXuNBw18b77VgAcj1zISNG3si3uc48WPrY5Lh17pTig55
gRuO4Wb3mJEKWMjB+saxgsESDnBisMpu+kL5m92nM4hK9qtd1cN0ZnpdO4T4YoZH/tkx3jFiR7+f
vCg/I9kP9Gx/rjzhHZD7eUc3zycktxDeETX71vhReKuNRfjABewHBR6zWusneXRAhMYCfzlMAcj5
fTg3trbSeUnfJ1hLHD/o8/gZGnifEP0971yjvtf8ao2oD0rTjbm24qt742b9mJcK5IShPt5UwWf2
K5+ZxcIxZslkXzOmiBd5jyf8Ldhnv6ZXCmXBgXEnfJEa4n97nP34Y1opS2tLPKafkR6hb3KyvCiI
b7jobPITKetefUpwihgOtZ+eRpjrgpuf/gwHsiC/4o/qMtydd7w3+K7sJ2vCpDFETf0E5QgDAhyE
7sSxfe3RM+oQKm7xKTkUiEOrX9KHfUhZOqsICOvbuCawYsAZiBsWv0NCyPBtxlXgzk0Qf8kjUvfc
d/45FQs0MBwDwF3VwwiywGyQPh7WA7wtRprDL88ao16oOiKPjncIrQy+4vilkmF95y3hD5j2Kd9M
zIFt5QvPo4Ck9DbEiyYG0eWt+Et/YtSOQx8AFVkhIIL8E4gupIb9WSBSpw7NIoFrgtBbfyGOs6B4
OBSPGo0/nCpjYcD2+9Av8gVu/SOHRniptmCCwhGOvdj50JgM/9jAejjlQIK3mJRD2SMz7LV7w/PL
GKiZX9JXzA4jz/pRtBf1sDRuip+/hhCgIXXh1vcCkb/kEvlZEa6DrzPjGGjSXMmFIMRxkcEJZy4I
seVzeKT/irfngx8v3cpXZxDGYinB98ODxERW7MKOF3zC6sGUnqqf5MQKy8d/xscAlwWPoNc/p7ho
fFEfxXV81d/ASJ0/U7j8lYE+hJ9t+So/qjdpxxD+THuKu1/POIvJBWoYLo+i4wPNAfS0B6lp+StX
p77ln8WxxkEBzjKErr3Jl537117nqGG7FWGnDmzJQaA5vAfoZukIf5wP9SGhbrsqfNvPkjtI4A7U
sav8hiYsPcef/Dz+AFigfs3Fz01fuVwYHFqy4kPilsmvPgZAX3BDJtonpHA4NvFIkeRbmIwsBnEj
+B7tv55Ja8/AgxtJ9Lun/OPqJ1RnL8AWl2mdHcnH/GyO7aUBdPocISqR1oDwzcLTGTcmeogXHPle
Mvw0ryPmSvlyei6f7+Za30034tu4pW9YR/H0DwYZ9+qB+PdL+CYfLJZL9rB2S3xAthwEGC8zN+Tg
YJ/AUQT0WNwNkCyZlGCiyl54jqwXJJgNHaRfbblpmH1BCVjMP9iMAp0An2Rb4TgKPkKwMLFlqOE0
TDrIfwSYfj74RlrhxtwmhayWpUpxw41lj2QAx3qzxM2qeRzAKgw/QDQgM/vmIzuWr/ZFDhYsSrwU
WSusUrgTeYE0b0Xr/pyXHUkMWEcQTQNiD6L6XATSYlJXz8ZrSKJJTsO81IDM46Pka6dmbdxM9C3a
aca1UkSPU9l9d5vJm6/lkmJP/5w8NgXcEt7r9/K7/VDPjBaYRp/IpORfv7NzcKMktK4LIsf98QMd
+D8SfDHL4018vik+5q8X5weASQG8+nv9s0cAFeODV5gbD2BakcYptAr49RHX3q9k6yV76BfWikbg
HBoVJsj2usTr29wm5L/US5xFZ8BabO7ITECQl8EWWBn6qm03JQY0eJAHm4ZQLNtn1DzHOysGZGB4
cngma31emxzLXK3E6bbCSZtNP8M/m2iM0iVfjWFLXq+qdIV1e0tUgLN6jvtC24bmsg+8xsTQb6WH
uKPjmhSEZF0sRIrzH6tNwmViJJIFh9kF3dETHafqatYGXzIMOvJqySxnllhOy1ldyIQJY6uiL6gb
qExwZelbfFI3ollpOZm3WesyndSbB9du1q7y/mcDwB31WY/JAz4F3GgMIzjuXJgHbI/xgqd4YsWB
ODcCetc/eXrQlkbOYgv8cgGNF+d+KoBP8EwYY08wNE7Md56OULf3ywgrjHShtcSfg9S37w4iw2ZD
YQpF32NF8wO5giX74dK6wbT4uwqdeNF8MX4834pttAc6Pg1b6wNjV8ISqeDFHm4egGPYCrHWXGki
4cFaZm/B6vkotvyt2FG3giHAb9hlNX6IGPHwo5wlghlo/Z/6Pt6BoseL+Zr88kixg9nZe/msHCNr
xQbDESMWHOi7uD0c5TB8xnqFySuw0nf/3rsirAcJN2SBBZj0CTtIlqdwVZCRGBEr9z5/E/FMweDj
LAAGvEogNgR7jsP2nePR3Ec7mh1nPZ7GI7ONDXdjvmrdyljymsLuomgU/HH0oIS2O6TOLjE8fDJg
lRg/rpzWE5A935ebLKwmV7W1mvr7yNFouz1V8SyyShNax/JoiOmWsuLRMHVuZBbkGjf+nK0cERPq
xmxRyKvUFOUspHBlN1EYOFcEib9A4JB1mq/sEr+jb8EVAtCHGThsqO6cbAFo8DP3nffY0y8w4rbI
wBhY4KB4UjBcHXiQP1W6DL60E6uLTwgD8PED3bbWmRCK7anEeCUQiRBs5Aa6DCi5R/mTG1N/OzBm
WIU4J936D0w4P/i0VBLyWewk5nI6Y/7JyuQX/BsQee5Z+U0oRP49XXBQoPCjHrDaBQG2cbfIJvbH
DaWnhcO97soc7LiAfrC1sH9yoXCDKVeVJdaQoPRP1IRUjVeKbQSw/JZ8cTvb8oVcBJo+2NNwzUgm
o0MwFmwxPMNvFrP4xB+SG74JBPEdrFVnzAPH6dP+hBs/Qct4ZwEwH6RRcrs9TovWevAEqze6alv5
FRCMXg3tw5n/1Nf429o65KJVZwh/t/In+MU7i7yJploQCIKTBYAWljqGBJenxbrJbeQ1g5uOxZZs
qng9jSsMoOBeNs6SOjyZfeY4BLfSBYg19PeBKdFJAh7DVUtaSyTeXwJZ1XwNdY7/xVxYhYL7XNVk
i8G5S1d4uxawYxQQ51XUr1UHYt3akXwy3vE85VSG0oydPo6W6cfwGWwwBHFbEUVcwY74xfEH92mM
v+EujY5Q+SKQmxhADi6/ofOJAj8OQE82quYOTMQ1N0v98Q+Wk6YrCQyz4yfyapReLcfXOpIl9oRK
MuVJZXd8LmdIBcHuqFibJPE03R/i03PwbWltkN3akU6z7MjOkN3WXMWSl1RuaB2kbqvOHkEzESo/
i9aGgAPQ2WM9n8rOyxmjB7Ab13x3GzeNjBBNdoH1s3UTSwwoyt6z5XWgePhmjMURHBuqQhYyMliy
m48yTZNrh1QA0NrWcukO3VKRl0PoEvkGt5A0Dz4eSJbwQWP0Nl1zgKY7yYsGAgTTjVofCXRAZ9iu
NGBbZzWaniYvLcd1nu5seMPgJ8ZBtne94QWgSBQC2jayjkZyVGpPwwvQBEgGDF8ASc2mh++TYnoW
k4p5ZyiHaNiYRGSRXt94fGHGTKWbSZyCdGL3H7ojH/UCg8EoOUYpsdy5quB1TblfVZg/wJGQCz7h
UDMOxE6ED9PifvGiGT009gyYOVo2FQh5jcXpmB/VSnlt+u5d1utDYlhvBvxth0ipAttG0KiP2E52
cqOsDebqctD+1JWxAzyXBb282OCQ+YaioFhopKp1e5gJ/KIjh7qBusii0oG9f4c6zpmZoyF7TAJk
hysOIClo6W/Ycsmvw6vEAYJEDiK4kPsU2KWukR3gkIJFVHImquDM34n0A/qsc35t9qhGgClXgnLO
Ur2WP/0p++T/shEJzsIgzhDF4XR5Miob+haNGeahWGVYJd4rqWwdNaN4n0vrYaXdNegaP2zK+4DT
rpkj52Kiz2S/fo6HvLQPjtVB3and4lPLmWGlx4RRgy4RGxR86bwNLfz+jH1xbCPXIZxes+V7ISm/
uAxr3T+lK3Fsr56/WnHsU5U8wv4sVcrNTrazpvhBIFHKybuqu7VSdJMj5/1pMD+n0C/YvayZ81yG
I0tZbMVfSneNoMjnBvbe9G/MEkzrFOQy5nwUL0m6qvDjmMW8MCh9Iy1XpU7GXW64YVNseYpbG/52
H5z10VopCYdPO7hNLK1kZiZjaoO2MmaemT7r3aIEqZCI58RKCgY3BFoTl1HGNxpwBagJo8U8hI0h
Xi5ChBLAgaoZ3QEZVMOepLIRVTBg8kH3lCdnFoyIHOJdr/sFEbY2TnVT0626WPNbhSSYSXMdNWay
4pyCJ3A86huJ80iaJVBFWu3RoHKEkE3bEKsEkGlYiyuwXgXTgsGBYuRuGGD4HxOnIJWLmVT2ZIRf
nUFUNn0Nx604CzAobtgBGvcZzdSPgVvK9SpXeyS67aKdGs8x61WJL1zMi531bg37XUGpNnfKW5WR
aFBFXjsqS27RcmgvwZPhpG0Re1wQVATcBx+6wPPt6dh+bAye/dGhBp6Vr0mqD89U82MORI0aZ84/
y3lcPyHGxGO4nrt53YaQhp6/rY74m4nms8CDfXpKXqk4mKcR26wGaJ8gIxAjXc6kSJMPlGLRFIbA
g+V32eyK/jqbGL9BbZUfOul/9QYGS41dgx5g2F+543iyQt6zeZ9zqLclEbJ28xkPQ+Y+pRn3aLQC
WnUcbDFhhrvCa8QP7euZTsZ4iRjdzXKy6YiBEtkcHHYJbiLRdJo6CepOtswHTw0Rvz1DTnmnmk9J
QtaaAyRc4DggBt4t3ZEq5bhjazRsDa9lGq0D0STpk1vh7NWGQhIhEzFeWsnOyhFVdLCPn9YuRzel
480XN5GfVhwkNns/wtpuuDxpMG9SZ4NRKWT09ri7NsR7YV+lVF6TeKWuAM6XXi188PBNMyOqHcde
Bi0G5NTmHVbK7C7RfC8GrCFVY6Xo3brnUE74/4y+ZKK2Mzkn6ooiE9f9Md09J+i8bbusSMlNFLTc
vCKm3qyk+LVRwbtJ8pYU6GjP0Y+rVUUjNEHkbaDwQWU0wqcvVTiPgL8nwk5Sv2mh9NLBz5WjCtQJ
VVhzzRB/9KmxDIGvJpwizb70wwFaYsvsvgiXNmcomYMVZnT1yEivQCsLe7qLyNaUKqJOUeRJ9CNW
tDCFxdRwmFCoa+ATXXBQ2MOL4ldFBlS1zwUsNWcsliNhX2l+7rRNVB4166iHt5LWIsvfJOk1IwWO
2XE/HKye2FpIdBZ97BjhvrNTcSzg4Q5CbsPG5LT4wJ/zUaQtH0K78NLh8Bw/gnGfx2jYWopkki1M
LPxDSXWrcgYgXUj1WyIj71I/JzoLo6MmX7IoHGYNqoRQdKanMKCXElyboX7ONaYQQJ6IBHxgqjry
xPEeeXa6pvZoWbWZm9ZnAIcJtFH5AJwOJdFnJcy0M6KVFc9gPt4A16MGYGbmiO5RkdxBd23ZM+xj
jAq0oSzyItsPPpl+wedktt4o+wC3hOAg2X544SQdcGz5EyeSXmU4Ph6bMhlJgdcRbsO8lilagjyr
g8BwGakLx2BfYYI4uUG8QaqQmVvIskGysZkcFh+17VOOcbHydMQbn2ZYzk8UvxCcev1bTPToh1Fx
1A9opHK+BalA3sEUFVBrhAuKtDVcEe451a4ZiPKZ7D8ERiSaQ8ioiVkkhS2nzFpQpUZ/fvGwWCFg
08ok62rTH8uPCOuQG2c2Xu74ylPcYlwGzgTaVBuriOaYhRUQ5QNhUpAcZiiI5n34ZGF3F+A6iG+p
oPAC0eM8XZKhiMBvy3vZ/9BO6188LIVtmCnGu2ELv16+CNaUQirxEQlRc0HbAdGHh/JpbbkyunqG
KoxdYW/uUOqRBgdpmoUyI5F+gYGHuA2oE2JRDRa6gBcZEvr3FBauf17MI6C9yLSmpoX4J7/qgvxo
8Ch/WlQl1Gy0OqPwyoMxhi5fekNMqTHEOz/p+nxDaN26z4ocnkZ8v6IgNcWlR0P6MH2xb1Aktzd0
qPXpueViUJ/GCmJTMkBhowHHig+OnT47MwHfKu7MACbczQodPAIWXTixFq2rf5VHcjx/SDMbxiXi
xvK5ItJbSFybJfFlNB9yxf2VwZnYMKh3J9zYFojpcAzFJ8yKvCT1O5h+2oZkWXw6py3VL4xY2HNJ
4VEVFwnehhx3AJYLFguYJnlkwA3lO4a1iQ09c0kDq3zjWks8G4Tn3PZABRC8qSCVKcSaLZMX3hG6
vbHZZMY2mHz6FjCRvGeOA/vOBfKKVbafTZGsQ3ltJn6QPZ7lLiLEW8VtiIoCjRj7PUXY0oJiR2n8
r8keWYRTI3u1aRx084TbQtCvi2mD1Vda+AR/16VvD6vZWccDx8E7xEm4DnPpz4OLIXzH9C9Z1eqK
rXZm0qwtgUpmJFTEmbAtJGsn2LeNL0bYSFUFwVVwEOt2xfXV7TqkqUnXs0r2I408gYcv5NWlDdnG
LtCZRmkUQZZZhuiqIg/P1Tbi6YkM2JkxzrwC12/wd59f2KSmP2uHI2sC7xz7iyqUP6Syld5q/hL1
C/kQhBBTUkDYicncdeuSlhEJ1gvbmlDMS7hS7TPCwotFKS0a1DLlkioMBinEKfLPyUhvrQ0vCxxU
zkMk5oOxtNUtPvcU7ypkZ95D0ZOemEyIACjMm3+aL9AFznwMV8DsU6EZozZDp0LzR0uMJz+QL28V
GUQisDFYAScCFw0gGJDeA3hwvPfQcbAtIF9RzFAV2Ku8X5YQPiTTCoUSIBMbS99RIW3Zc9hoBxJb
FLadDQmkEINlEuuY3+Hq8tL8DQnoNpE1sr4AUmGtOwzlYHS+0rEzc00LV5DZu6VaLJEC1yhhfxD5
8PKA0LEfMpCwUIm1H3K+GSZ8o19GyyODsodpAJ2YEKpULD9LFUcBTR1GNPq/CXZBt4Tsmpwh4WI8
a5MUxZmIcS2WvKwcjksAW8oHdgluLXWP/sWuznbUHvOPxlnYGFViY1Ev2Lro/cLUo3MMEiF/FVyk
lFJaKPshy+Lw0IX+BDLdL1PqCcYe/Qs0NFi6RLe9osJ9nmdOPXz89tZjBh2AhfxQbvmHClVKGMkS
kXwwdvRLzoOuCu5kWy45JwWTOFiq+hLHugraPq4zDLGBTJQVvrkgpOxmhCNwgWTIsR1lRInThNor
su6VN9blRJoEeoLSbatVwe8HP3YppSpjKWXvY+8Gw/klIr8wPoqapV8bHfPZG7YLdDK5MJIT3dtz
XHSqi6YzT25VsopxR0EKTKYwsV/IE5UtX6t/RDJWIoOImxLOKeh3ZRXyWzvOE3FRN6W6aelnouyT
xp2DPdI5J/uYp1NU3sr8Q2fPfk6fVfKWMPGEMFzfBFegQyUZxH5vfkekiZjbkklZwiMrDTKwnVc7
fCcasg9PmEZGNIQVCU7Oa2n+hPqZ65COnZCgND8OtSaQs6Cd9s53ExC53S8wZhZ0pNitNGgqW8a3
DPkwzLZIfDVctgTIPezd1HwAq22zB0fHPJzYBMfx1C96XYu3XVpRfxCbF1XwzSEblqi4efuNdmU5
gGxztu9KGbnakwOyrTDSMI1rLAekD8OVKmiKLMna6UKwKAxBDLjE06YaUq9KgZqRaowWQQzUWkAE
avjWVrOrS79m8UhSCmhcIw2oRAy3amxS+e5jIlQ8DuX8uYdAwLBQFfKTAgLh2tRwW1Q2acj+iXit
ce4lgEAcLzMsheQZzfxvwEhEcjDp6qHhtCCUGMLapDNzeIbUekuVk3vCKqJDxBD6Gkk6tgN285m1
w+o/ku5ruY0kiQLoFyEC3ryiDRxh6US+IMghBY+Gd1+/p7QxMxpJdEB3dVXmzWuOM7Nj/y1qbOTz
r436gvbqLq2zyvdxw3DUUH/PilZNlF/hqjOVOUE9CnVhDTeRZ8a4t+LLdNqIG+dRZfnnXma6Oi9D
cqoamq8GLIAR1/q7Apeslsghtp3N4u2O/1luTUtSaLOXspNydsR6xgEtLwb1wk/47uW8ACp4+n3x
eV5/N8p405nMLHTswuvOkbS4tcrgXs6Q23jXiBet6ktNmP0jXnJa2OoOafOTW03ETLpozS09ls6V
qP7DhPp+a2kY8x8Z14dCKnPiWGpm/3GKruxTv93nWnuAucS4S4KR5aHlom20QiN0CzR5X/toe7QJ
/Xf6bD4wZtq14GVOE6+tYZhyUu1QZ5njyeLLZuPz/rEcPg6oQHTUKo9ZcplHFSwCWg4VYgPy01wZ
16Jn1tjrRsUGY5ikSP9b7ZYuydF+p7PFD593i/en06xzu413/XLv+G/oeVklxWLysFe8Pn4re8da
PL+1C3ZQ3r4y6UzTWBCvevdGutF/MAYfLnTDRWbpDLyi+jfS2JqdgW6NNbl6Uylyie4v2tjZAt7Q
XFDdfO0vEQrYa8Fp180FNJYXU/OSFJhZZqQEvlNiBrj6qTuiOAhkSQHqgGb0lbFlZL0yWTpe5ixY
WpVVa/qdrw5ru2h3TxYKRUYw1+b2DsDgSL2jjIUwypa6t6WPzw/ppRpXZLGuugs6PZJJxvmgW4L/
UPmGb/ro51QDgTPswOhcNqzIh8t8Zyr3pSKlIK3RUyuojtQEkeu8NLpSd63aVaW66stI5tA+NmjA
m9m0uy9PWJbuc+lFUXwh652HSqi/kcQUyGOtGbb0MT1iDJXCu5/qINPSjpCGulklpzEZrBmZHd4K
Wo27KtvP1kRExWI8Kz9lwnGP6V3hA97btk71yCZw/th+Yz5WrUYLmMuu+vgcs3H9ZwmuF54ZyhpM
boyX4vJPvtQsPJolsN0iZjvOoala8VhGdRyHVXJ6K0u5pxkIdSkhcTMrmXkNbo+kIf+19FJdvbrD
61u82ybsqea5pFRoZfvxAc7taQa9J9Cwxug4bReh/hwTqMmwoA6daq0zm7VcujrE6s50oFughRN/
MWvNRquAFnWq9gpMJAQGEplKcpF/vG2dc12XfzNPpgg/RiV/Gxhm5kyjBt2fJrxGShKvUBika7PX
qXfQx6Z0d8aIi8l2BahNCnSPx/Qw75ewt542VDRwZCxLXzkoM1RGMiolj4ry0MJIC1C2U2Q8XavE
KI6hoaNPziXTRgv924u601FRTIhFXqc1Yz0N4hrvMXG/yn92kn7nAAVe+PH2jvqf7qwfOM6ieV2l
q7Ixb3QSs0ip+7Eyj9mEW1H79AzvG1AhXbwCLF7o+KxbuxMrXZ96T0uUmF/VdVTYJAWaaIv3K7dJ
fFemIsWPU6355K8XtoHT03X/Uh/uS0/37MMKLgnoKsa+w7raq9EVmeJJyM1668HuiPumquiu5km+
/jqf5DAcBVrQojSPQLDN0/nWKsIUDfPshYshAGFdaVU7vp8vLC8my2p6ZmJJHGAi10CWSDKRIVJG
3Sd0I8jJxu7fhW27ebdVu3KazPwsejpUrzWUXg6ysq5ZfWFfsQt2XlRVy2euIPk+mLhQbqOq8+jH
OKy0mWbxAFZEgYZrtE23KDRNhe/Zp36uMo1U1o9vjlJ5zj7G87GAAUXTYdfNFZIj759c+2y/OqVk
gWer8OtEXzk0w50DrroS7vl5rO6vzpNco12iSSUqIG7qlpfWd4g70HfWvy5PRDjS5pv+8ZPV6Pvx
9ZdpFFrjy6x7Hi//g8ATP5Tn5FusUf4W31Q6iBbWELYN5jYm12/1l1JKPYnWdZ5ocqf0YyHLl4Ln
bDZ7TQ4m0n5PSuERvIWqjC+ZGWt/OpLIUchwSj1/3dK9JzXCmIKCo457XuiH2eHg0fDYhNliNtAe
ZJPbOfBGc/IB85qWG/nlIZr1tsh5Kph1qv1ZNtpTPighbD302nhnZNvB4ofVcZ1d5GZwe9Klui77
WloQm137k5kryUS6hJ9HQ8Ei4Oc+UEgvlT58dHajc3B6AupM1V2LJMP2auVLBPtNSrB6GCI83h/f
XJlKud5hkbpFhR5SP/vQVaQ9l23cDc4z2Doifx2XDuUZ3iQf5U3/Ruvas/IXp7g4yqbtrXPYB5ea
keZpGp1KbWkAvWJnVW4uhw2eDJ0bXxwncL/UU8mWy3Epa2+Wchea01Fx++UZdFZTg/Wdx/v+Yfpv
oTO1dyCadPRDBXGPcwYankp0sHVcGB9N2aue8Wb1+YyPxj76nw9e+SPrL80oB7XJIWMDXYX7IeDs
CAit7HEOI+Yr6x5yDJyKMkTp9A8ta7Z6bd7LYEDexaqzxE0uG3Y/nTiBh3uetb2BxuAi86LPac7/
l8+VUnv+7Pq4MlIwCqaC9+isGDxEJSpgzZtgjQ/7/5SKpowOEPwodQy8fHlI/Zx+bnksYcJtjfGs
HrrlnRmE1sa+b/c/DMEjBR0NX6KsVZlp2hDnBvw5LOIHK6ZFvB2V9z3fgmvrAm+Q64E1M87LUMjX
epU/GUajwSmQAzPu8TRdd1XRMDzuvl7GYVj/gsQz9WBRXL6BJfnBy+To3ESf9BpFbyvBEZmOa8O7
oO83nXpZMNHsi9eOmlU6itcnhqHUWo4uyHfmFDSjQDyQRnWM4rsMBiOrtz2GXQXThbqQ8JbJ6LZF
/4EmIkru6vHlS+EC68cqbQOr8u+GEa9YiW7JY+DXd3Y69Wt736cHXRz/zkH35ob5Nu9shhjT3U/2
Vh1rq28SoJjx48u6HBAew0aha1kS8mLyE8+17WM1PraoAi1snkwGhmRzOnyYFdhs1V0WBVaX2tsh
efntqTEodpSdHEIti9XrhZfO4MYgp59dm1IXO4feetpbnl0KPxL3RTraIAeM6i36tYDzup+9qfnK
YDYuZml9OkG+f2BXeuojy9uH1JmL/uI1Xx7RXu16CuL60/TRu93RW6K13OL0xEDpT2FtFEIwSfxJ
P6aXnty2bQndZW7oSt1qpzIpLF786Nw9XvR909rA071cprAMG/OJSHwjai5q9PNOxDYZhYqtiq0i
VoEErQZFaDXWyekeV428/6WeUHgdMAXy0d5grO3By7Nw6YGr92NpCtD8wstxcmTZfWvSGe/atokS
Z8DpalBq719LPU+WSYot9MYYZNohPT9Gy2c5MjcK+E9DNfad+6xFGjLJxkLCzd/ft1mnMTgRdt6d
+jxLeBeaaJJ05TwKLX0vUVKwdZwFD9B8OTiLeiJXABrD9HAy2PaKfET7i3F9BO2CRPgKH6m0SyYc
t3CY3Ks4yuntPceMcpfSTlKdhCkpUy0GlRmpQnNzTYLXltL3n7hYs196B+zgNpAPoB7sTadlkn9J
VAhDV3DGMWqYs/PZ+nacY19835jx7l7gIiV0z6dHKZ52i2b+fAeL+mIHYpPkyemGECqdrRHcSo4g
57Fu9fq2mRwNJAPaBWeNuOUg3jCrwhKFRlfrETAJ9kSRbaqR/yqLRBJ8c23Sk1rJ+Up8yAcZsKvk
/Vd5268HjjZ6Yic4nY58Ri3U7ft8i3LvJ9Nx+IQn30B43gbOhvsoD6gSo2zR3UF5759H0j+BRxw3
bNH5JORr2GT0HP+5icAXB7Nrdns/8e7jjunzODFiDDChOL0cPs7/2B3tqxdxaJ3yMdEE7ByrljFQ
scItGjoFpoKSBlILwRTiCAKJUDTccVDq5phimQMTsWbLfyHE+OK2KQce8jV83JkqQIyjgO3T3/jV
qXtnNobyRvNHLnh4AfaWGqa2ItsPPwGymdtCIy+JKeKhRThtQ88qMZCqxEGHD5ezQdJkMQkXDZ0W
pTmEBcWnnhJHNWTFZf0Co3CX+JKUuI1X2vfaoPA+H3rgaoNV/9Crj/b9ea0LALqQre+7y3xs3QZi
ul+O/cuBm1hUeEfOWJ+b9d/pLdp3N905/ftIlx2ScxRh12t7e01BXQcy0kcr3MZt88XStdwUL7tR
FTjKKB0IDtIvnBLUqTXXg0Cqd2HCXZA7eI2vIoust7q6P3kwAoAJur7/Ml0Mq4yUkPNhlShaJmLS
2+al6NqVRnM7GtbGgtw2avDh48cnHLuoQgYuwfiFdOAf7ZlX9lbC2jERX7eXVssBgSEJPGdB2EZM
HRD40yLZT1BCyr/gWdKw86T45YPUHagQIB4Dretr/tX8u94KhjXq2Uc0Da4NXl72Nv1EQqv3A1/6
ixOhfz06Jh9qR4+mQ6f03/kvwcWieX4780768pRlvGCxWBGoie3pZ9qF/5Rb5KEXCYzXN64FcMRr
sM53sCo7679Oiewz+zx8TN+CYptQ3y1D+x02ppiviQWyGM+SwiXlnOfQb0wOvV2PsAiU8dDL2dxP
77kJN42SYgQNc+ngCMiCkW0WrKWzXaq03P/mQrJbex7iWmjcb484N9j31SnrxgdSx2yVODVIjp1U
ucm6wu6wtgwLMTft2Y922Ne9cMyQ2Vsp7EVmytB4UwAr0jVFS7UMp8pLes+1FakSo9TlAIKbc1Z5
w/gavFLatuuYvkoutoQ8cH81q1CRK6CC/2xv4hipYH0Pvan9Kr2zuO2cFUtA9PF0VCK4ZyYOHbkm
CqFN356CJsD90uPvWfJ8FCHy7GtNMZ0yWAf23t/zpzI8eDj/mt8YYikfyEqVpxbrJsB8j5f8m+Pa
1hj2RU1rPWSuLi9o+jVcqr/Xbr1PklkMKvhJ8Q0MTzWPb4YfzGPrv+WoauhGa0IhsJAgochIjmP7
UMiKeAvJCg8O7ce3YncxMOo6DvLyEZhOVv7wQRiFkZpz8qP+65WEA2Fc/iIm+eFoSQULZ6tHsy04
whiBssiGzUaev5stfh1V/rM7Nf7zQjhd2dYpSyr/1W1l96T0hxNNFYHOphdcSqLLf5B6rFs0SQ3P
nQpEROGnbDrBaGMLEJC5Pj3P1oNL9ZMO70JXuk9W+yfnYDaeV9iluSOx/svxfuYYSrsZ/EMN1/gF
qOVRU9wSTlW/AK3D8/3zNKr+tcYrPOgsjkbLaMIGcHm5TsDg+ifCde9998F+l1Y65FCwymUhshaT
afptHuAdr5WoUiw3wXLUs6nZIJlEER6Qyax6K1PE5gLJBMPIEXKMMjFvtj7bFHCd86ljAnX+uX5J
4G8GL7ZfXKPP66T+5igpCOfNA7zgxUqxD78cs8jXKhQOz97chrSIc6jp5L9Jnwaw/uUm1XWT1ch8
HWpvM80hy2Kr2ZZYx+miJc89Gxo4xGz5p2MrbL+7KBQE9vn2+j8r0XlnziPBrH+fS40orkbqwlAq
4jjBCWlH7YiF5nF8/VT03D93H4uehFbI0p0zIeXi1Lrm8fmd23W9Jal2ek9d5PWX03nlW4nidN18
lndPRmfzXee8SsJMygnsVEGmxaZYRiHREd+SkuIUQE6eoxaBjDh9Q5bC9DefmjE+J/YDO4aba7Jl
UiXEw0NdjqsffoFX3kqdwplxQOL5NwzY/CoCb57LC5peCti8qGeydHE1XYlvFkkAnJLipW07qe8g
7JH9ACdIG+SVqXphDSrVhkGufkh1Q1By7GnnbBSL/u49QO7fzKEVdbNiOp21NccwAE++7MqaqjvV
DFr6TnEOTf71CKldrDx9Ake7T74YuggNyTZESRgMKmiKtZ6aXvFu+uuPmOWG8owwDdmN3R08YQXf
U0nnOK7Fe/uWS1UNhlvwBHOxMlHWvMVlI1dJzCw0PvdVy/Aut35hPo+u09j2T9NW2TB4EVXrXPM6
OON5FpfbFtb78dHZ6PSM7QotjAXTOnWYUef5YSLaruvQdJSzHp1YoYIiy18lwVK/werqca1M0Npi
N43arswTVAurfJPtyJXwhGnOhLOJYr0mgIWSKmztbtd4/nQtooOhCEv7jDeV1DDQGftPYVQrNBfk
dSTyaKqYHIFhv7unm1X3pCm7R4gKEqGS2dsd6nZas0G7iZCov+7/Gi/7styDYl5FlWRGYKCdmPAB
VjnFt/H6o20tQeC3cfxLUGc9VVBi5JPs3Tw6iJYwb0hvCqOHgqb69BihkjuBN/z0gH1vGM/b/4gy
1rcW8sg0qqHD/nPOygW5KXw2YX1t1iiWi9572g8SQQwnDkbAGyGp/JgJQmi9LOVa4HOfD2np3DyU
qYBtdlFueHmWgRwtaQtEoIWwpqj4ZZPRlVN5DoSVK65VhUVbBmwxkT3HCnwX9eufu/gUsy7pc+bM
iBJKaa7xY5aJC8y0Y13rQEgewV4HDGXXXv4E292JaOZr7/DfrJwGNSgVxS7f21egZunlw6x0r33f
NlHf+SlYehXacbt7QpucHzRY8znjCetfy4NVEGj5gvxnaciN9RAyxDHRCT/U7S95BxDVB7mh5+Gp
Mcz+NobOl5Gb9LZ5tFVhgnAcFC0qQAfK8PbHtTDPVU0xgCmOC7FNUGL0T2WdLkePY3uzbusactzl
HpiJ0ePWw/hzm7zK9/NYI3/PmGT3kGmrf2fe6Jay7BjIpKd2fb5poaDyiiRBOO/bhxUnxBxyO4Bh
u+PXudg8nZgMzQo0HVXyWGrNMwYIgttqOWfm+7l96FuetouP04XDVTC3yRBUqDay/YK30/sRpnre
fT24CJY7eVO7BlrSrVptNnaaOKioVv1AmVOtYHTrkGoztIfpMJd9lJ2huf0HQtPqOOXn2l7y57jP
ho+Ss9eNz515tzSiK1L27kR7AEDO7rqyjMFtg3ARZnfL+ttben58l09fVxjRfKFjKKGV6qGqHoS7
47lCsJoRMCI+rLN+QwAM96Zirn1fAUF5j9wvfRSx9FIzsd8NKhvY2JmZ99L5xWTzXrj0CqtcUhT5
eA+cg+xvwbBhqn+jeZ4e0tvZXlO42wj9eHaI+6MJf1CrgE4ad3x8T209T7v1eLRLj4J0k/IIjj2f
QXbZ513+5hdCHguKy/quU1SGmWEmm7mGnNAnV+/uV7duZgawrm46hQbPXzHH55M08FWjn2MEmJuh
uWiUd9P4WMRgBtBPj8zCV2WCbSe+g5PVXt58alamJDWsL+RmSrW8inLB3sXkuzKqmzuuc2BA47/9
/PcoZSCr7tpT1Bu07WADNynRyAoGQAnSku56x9sX7pDY3A3GdNXQ4vCxsREe162VdCR0UNXA7fBH
PQIJwhi55p53s6e93rC4n6wq0nEoV+r3IVdiq93Z3ViNoXR5RfpcivLixGb3odO8fMwLx87DT79d
OHCuwDtXh+NFiTK6zpAXQgIqxV9j/71q+N34eOuKatriuZjqg5sbNSyA1xpo/VL+zFbpvJBc87vm
4SCgzQ9byB6YXwcgiL0dVmGhr1bNqHGM9EuVazuj2rv/NEqv53VH0bANzPThfjPaPHQ8GpPcLqkd
tV3kz5Xr2zR7KjVeduXOYvVWM09VZzu1i1xt8WXuu/GhOLxXqQPOndzsI6fezW2xvK/FuFx4gvSf
M7AtdeDNu6rvsAKP/ca5W9z3GjMvRs3qw49WfRZcG4pAt223cOznS89wz8pd8nLneJlcxH+dTMUU
OaViI6pWjzH+7SLb6feVWi7udHeK79v364YR4aXQXe7Z3YEjd5srb+/JDihTr+JEVpfsXwgS8ofW
zbClbERxvyaz0rRb2EwdtCURn6PZwTxqbuiNoLOlsryZrBfV8zuNxdRI9gr5yNuptqLht39kvW7e
tfeH6u+u8pU9upcHtys4zOqI8Km3zAd8ov6+u1K97J+PxH758rhAwncD/pcMyq72twWhd04mUHFa
0MpSTHyvUfR3qL/bRSunXSkuusc5YqQDtGButJE7sDuWohOmVA2wN1v/nB/jA2TjtuGklnk4lUKN
/BOK8yxM9DA/CSiWypgqR6ObcfDlfIoepWUynTNMRsq7GFYdRINzs6YW1Nv/RQA2zFjhA75sdCP3
3deaa2ZN31uzIdby53QB5s01PgucyzYaqmz6dt0VKZ00IjzXdvaR2v1v8fqxvAyuC1Lb83tdacf8
Km5Urv3GbtHJ1//MTm+XMEH+aNBrb9VdNUZSc0PGohFd2WLOtAqs1E6XIzZAqbVnZhFYBVmer9rO
dqzyyJY4KMdHWnx8lbIMP0L896LYvc8w5kqgtr1pkLlQzup/lBCXjj+48M354eOIQLIuDhqIYgeV
yU0fVMld6UoZ3e4rb1Lbr+dubl7BiNaPV4/Jxez0+DAsvZW40SlRiKAzBtJ7nB/WHpIickbruGz3
d4mjzY05kcjbhbs/y9QnR+ZOCynqmUAQPOpS89yuxT2ZdxWWaJAXPnHb53t/1ivEi94dLFnrhawL
yHCrJGhhl/pICj6Izq1CfE/UjlG5e+jc4m+q5wiji9Kt2JJ60HmkzNeOzS3btmnn0l60WpZZE9rS
lHSeqH4TbiIJW7DeOl3Hn7W0lgap+rkFCIm1B3LA2dAqVObak1mC0JGEMEUnjzMdNhsbVQidC9mM
cJ1WSLojzO0qBf45LgpdG1QMfHbE66SXb+E739pmSq16h34k4UaS4moxfCt539e+NHtxltu0Dgve
RNMOI6PuuYX5FnlpIHuvOKdKtwT4Hp/MkYxbolnyoi1Kw9VwikYG7+367/eL2vN5K1Fw36Xs6qEK
pIvm8MEvMQRQilaNH73FePpREDC4776Ez6Lfa2EBujSLBPQy+GSM4fPFTsqh5Edq3M1r1rX2VwXX
YDcqMOrlgeflzASdhchKlGPhI9vRqWO49aec0B4016kDJtmMw2u7tlQfEgFJ+30m2dckfNXpuekv
UySZ8dk7K/7dcGiutwoufXDqXbN2xvtpzgaP9Jzkhgfm0Fxwnsrd2p9Tx3y+wxSR5y+nFx6qlf8y
LsmVoTJUFqXLkQgTeDU7cMr3X8wputBjSDcKTfvWm3bYD6WTWzs3mA9BjT3XaOVlh9uNbfu6HZ6t
GZoaO2PrBQ9tO7yBdhbjWxNI319118+3tpjU58e769ZdxsaRMTFe9C1YOMon/kdGHU9HizE9sr8H
8ySkuiPXs73osqtsG1P2Fm1JQS/5pPh1eJn+LaW3p+sXXWNSSsMFuIDLOq6L/TYUk6w+G+i1yfJH
FLfokKdCJ0sW78euMWS/ISxuOq78mY/WL+tOY7h8AbCpM0MgYLBiLTyZQFV/87MI6SDB5jy+QWtc
bvhHQEgcnlq64wTA40t+DKgAbdsPMFNPw9x431FUeMJKvRXwNPTX/SID1kfn9Ez6l9Z6eve09L5/
XcbHT2su4WbDOvP6ao9qqymEoqQQlVK6l4iyEEnnv8n84zi5vTCD6O3S/edqfO07DpCNw1reDxQk
i56q/wWmvvOawZ3NR+eBkH3+8iQO8onXyoDfZJJFskie4aQelyar1uQXxVx2FfKikMnV+GX1+Quf
mEff8k+r0XFceF9w92u6lTH/UDePW2mT02eM4tE+m0E8WzTQtADbRFnLeMdIG3kgXaZLWSa4Nm61
38dIxn7PSDi9yXXkAtVmktZDNOqFLUEX0/TjbCL8Oz0OHnaP6iR80Tr9fjStzeTF6mkuxi/aTPHr
l94s2dgqcERSQ8bWMv29NcPKwrb345Rmvt0xKrUNMS3VbVpodhbd8CHvw7q99YgD+uGVkKT0yfbG
23Tjp/Ba7UMLeMO0QNmtx/d86IEX8BA3BmHCCgPvhM85tR89rqQde2lq3BX/i+JsvoT/yegErviW
yTf0LX0Jz/dw3/chN6XAlL1gU6RhTu/JtBVW7T0hQmd6eZ2IhfOMn/h8HDpcP1q74UsppiL4CDu6
YYt/Kk9ZN9+/SFidtjLs87DUdqPtCD0iuk6k16G4b0eH0TcFXNjBmpP187FFINGejtKJbNFhY4JD
5Vq5rDikiejQFvp+/OiYOr+Hv949V76BXNHQB5tMS9sbWWG/v8iE4XD4dBOHhbawYbthuCce/phw
2NKwMWDzdl+QoRLuSMPfWXduPwbDwK8GtYHSiNnApcPslFOqXaA3HbmAz6tPLhC9IIi9fwEZgru5
8isuvl1GPJrrf4084Et6StSElIhi+vc6yb0jPD3NJtUQ3SPofhQ8kcPmkXU51EZCbHr1kqvDcblb
/g233YRRfk4ULsHpm+YO5yGuf1icw81n1s9Fqz50kRNrsvrcDjODtrDDnVtCbln8rpJ/IaNh3hlc
eoPFrSlX7EcOdvv4PLhOlh+PgPSjnTTPfae04r9Jvvdvr0TzPwEp3s1iPfWMmRvveL7BXPfYnyXr
YUme3Dydp0QJRjCJisUSg2GBmkNUsrN5tOsdenB0+CLNlp7YtP7/KxnvvW//9o49qDWYW6/0Hd6D
IraffRoxt4+/ICSbK1iaHbArHdZM5d0ridQGCZ6xI+Wa3BP0b+7WD+YzvJ8PHbz2/cFBTWdNye4h
lfs5yQbhfHN+heDj8KX5v5vBLtdH16j84bD+fLUnH9rrl9nAbnzPjbTC85EkneDxCvtGGJn9Gzhu
bvFsck9mE7ml4AOIwLVrDqiW+jmPIe0koLjqx8i80mybOGz61+X1p1VS6aHHqvi6AMw9prIy2kx9
NVYqB55uc9ZvJNv2rL8OD/IdEuli1VTB6fZ7rnQohCo1EJtOvTkKRbzrzTBxHMBkxZxkPOmww8d3
3qjXGjVxbtvgSxJIccDdQZsHvIWGG7g6SyykxRgwb2Kf7DUQv2bBMfQS1BjpZHOR1O7+4tcd6RuB
n3qHwB8SYGOQtujL0XWrDSjPv9W5HcUPnEXHz1ClAHO97c3nQnTWebJt8AMyL9r+NFh8BRK4a3ES
gHv7abxvK51j9HgpkyZYBxZ1B9FharS9emqEYbyxuXUfTIvXXCg92SFdavWb/e6GKy8dM8Y1s8Vt
A7ZeVdbZOBf3uPEO7t1fTRxtq0co8kpDZv36vNn46rWxG+LzvRzNR3ayMAS+PWFA/FVNSttkvYk0
J3c8kG1/Ci8eASPJIAw2CDz+wnpnY7DvVtDN/2F9xXCuZ65TKxCDRs4Usx+XiTh75BL+1nWcNcYP
iQQmAyV7tCvJdI2M7pLssEcEdbg3f4r/Nca5cRkA6YyOp6StsdgktKHv9bdhH0H/KD9cAyIjW7j7
uUvQubhGpksctKThdk3j/GhfxuqkGNJdoCWsvIbKPEUBYnA6KjA0xp36dbePnu8KQuLBZDZa/uEr
38+/ahJQgby14fnXo1qEHP6obn6XaW5wycQ6e6ph3k7DsbbF211UyK3711VLm/34NtxgRLvFRY5E
xeU/ahQ7tajYqf4g7O5r3v/c6CwcdfW4+IFQl8XlER4/4t+sX39aBuw9POgHsZXFWwsB0/qLKkZu
94Odhekkg4Zy7J2e03nswqrycJkgmycXqXCA3EZVBjLM/484CDrTZmngW0oljW6TRv/A27lTGzgE
zYdHVjXfoyHcpDpSFw3ClX5HJMr15t9efi7S8HmYWbDqyJ/cMkM393PbPojmlniI8q3Rji7d4rD+
fOnmvmqvdN/jG3akkX/zxLQs8G9rg8O2vflz/pMf1rYxFTRxdB96X49vk+3fOmQtukhq8/2mt1b9
J9/J/mjyZ4vmtBjRJCAeNqtDuTNoDU8+u9HPngqtRd82+3tqpEsv05J/XYVHerVKZuPt0IuGJO5f
XYrVq5eP2vhbH22/bxzPw+Nu9uIu4/lvHWUFx1+lF5oCCq4jGoYkz/0v1cQ+CM3x4WzbxDuWxDat
vYNSUP5q34bCKuTPzWdBlUERPSqpO8MGZCDhBu537o+2ZOsq7n+nMX/ObvGl/qTfbrxeR+teZbDl
J54gj+FQRfPv6o9vgKpZGgD/R+5Eo3+bFMNiXz2durdI3OruveZGoJbVKXzeb5NLBAbtWvpTWVud
ynj1VH5hPEkpOSiODt90+laQJRzCKn1zUps+bs70x8T2VE9NhMxL8iN2djFWCivzUhsbEqaw6+Wf
g885opu22xlnm7SxdJ0w1G/CCT7/sRRo6CrvXNb7B6Y34XrkGJjE7G/wKp6NGtpmgY7bWVT/qExW
fWob3g4hwoCjDk/7OjuqtPK9j8yAAaJQ9dMzecyf7UPH5P6oLgvmjbac0MJhKbhVCtJvX7h8lr/b
vLTX36VB/jmvLCOtM4X9z8p7Xf7FvFbc3uHgLtc9n+Zuze0Gh5fGodn49Ol5AelQkmHl88ryhJWO
zLgnXMXYZW405+L+npC5519ro9t+8WXl0T23tz0EJ+FLPr23WMYXDg2Mf56W1xiWvKvF+yegDYdN
xtpIQqkPXrpT++ao+LNr78IMShp821pZviCgzvp2pQENXEwPUOLv2M/hr3SqIyzOSoTKPrm0SQIE
q3VDbaTmHBiVxrOe1nJyUnMAE17Kb7B1lYwqVUUSIIOaCiC+vRTim07i9pN1bcbDcPLl+LfffrYK
Rey7lQfiLEdAzOMfxE2EzpmBRnBxf6jd7l9rsm0SkKBdCwfi/jPrmpUjNjXeHSLObc9b4vxJMoW3
Tq/nIbI5hNM1oAj7PpXS8dquOBW+MSgUl3jxnZuGDwniIifENDp0s0Zm2Rt2TYK8d03qYyh/SlTq
ZyvDDHaReKRUPOLLKDRbFyeVK7CAUJjTbTuzyb/8JVbBzYdWQ7sOG8upjKwQu4t/zSmz39ClLdPz
b/mabPRAV2d8pRf+E+XRL6quQpGJfWVYStmlIWThqjgMdX759TBs5OKCRZpLLLjuqSsEILQg/dUv
sg2aQd1DbjL4Vb2FfAMtUFtjJwGbI0THzA76cfs5jPzRT/SwqDD6m39X4/oIP8784xAdFJ9EaANy
KsVzNlBolcNYXGXHapdsIpwTHNRgAGehgwleQTHQsf5RSoQm5Z6rgAXIWPeR/rMpvCYCLp9kJLbP
eIzM6/iTvXhtm+ZGvXr7druoSf1Q6r+kbtY3ZREDjiBtdAcn8Lnc8xxKZP7GZWH4cHMAFCKPas+5
53wo827xehFfLMv1qPqGRpZZlQjXABiFcG5Q+F51hXwtWt6dSBxp8SHW5J5gA3ckeL9l+KAGMtP+
IdAxW2gKxFgxZjMPXkWl10WTXnk+GZdVnuHN0/4xIbRMCsNTCh1PiEhf60JqCbZXnG6H60bzyDW9
FsmCMlRMrlCPfi7E4xSVq817MKSqxdOoNMKUSIVlRdOo8YNzNqSXBlWPT3FJopfRYeUZN2koUv6/
Wxp+ooAsisoR1fIlaJBhRtt4/YO5lEAS2JNvPWnHwaXzeRygKHhmNHqG7/gcnlg3ateZj1YutWy1
cLEXqm78T3WXxucW5/6b9W5PyvacPyi8fC3npx95JU/zkaeBDsYpGHJ2Cb9J+lXb85GLTjkXnf6j
4SZnGDdgDgGLqXfDytWDJwUP5Hy46gNu6HjYFhQdRuvn5XD+rJMDs/ZQHXLqMpiuIhtdCF8nlARA
IIgC7oYskEAocgZSgvOL/ajBdu6/JcfkinxWn4hCo84d0wNi3ihTNSfDZUqN7RR2BBrd/+vHQ5Yn
YvNk9qtBHytZUIymI2UHpKJgIQaoACUCNSNEmyzTipdOGKLeqvTKWeTXcCgDD1Wdyp6Tk+idqaFa
S+M+Wg7DyZr/QIHy1HlMhU/2cecmVvdT/es42bSp+pi3PwcUkuFQFjKCHeg3xWfv3nfOyDfJxVev
3ojXOVZMhFMOr4iHQxSPUs/7W6fZK8EypNe7w6bLSJmh+TTf9KA02oeX3bSlw2e60t4+OwdXSmRc
js3Y5A0F3mfbxNAFtV+k4hAmRykBdLv4i/dJN+4BFc8bgICqm2hEfy7xqjbpZDqWsBFv2Cb25THn
pkAvoj62ekJCm2lOtHFsvOSeAeE1kCDDAGliiHVksoVyMqXlFYo35iW+sJHD1Z7hDCCmP2Ir9QlY
ZVTGCroX8FhwRWCM53P2b8e3+l8GTLX/7rTPJN+t3RMnjLn54OnP+ZiC6bSB+wnk3fnTCO9w077D
wCADdAtdnIvo3sezqnxD4N1PezH69XdYANhB8OBvDSJ2f6C3QImHrkOAEQ8fl+EDXJADa1t+E8/P
HYnw/GVHLKTLH0lPCEKCmbB7mmDCe7IFnhyQzcOHmtPW4UU6SZYfeohG2aD2p/73/FZK0VtXk1lv
OYKjZjjttOTx8iV0z3mTAfNgm1DYfbTKA6M0BxbQIL72/2X0VIl0Te6C5H4HWICcqDCRVCyM2j4p
fD/CElmm4eSzapaB5bMdHl8XqEPvuvvfxze6c4BoAlZo9WsuUBKxPMXv1EeMSALm3X58o/Mt052t
7TXg1whDZkrWqqj6Ya1d6gWMG6h5/2XqAXP9b/dc/A2Y+HVyGFba0w92U1xHI5kTPW0wyjeB4Udd
N4k5pxANyz6ABsyVrr8onI9wTLox+DdCbJMaZq39GmbknXiP5Y/8R/WFcPHQu34c2vePi1KnP7Wz
68KYwHlfM6/SjgEiGixe1Y/EFI3UdqOE9Kvv/bkBOlU/ygRk7/lCusDTSWpUA4VEu9KIlD3YqPYB
5iixXkL/SoTwEZodrRJ9wzwmHUZBV2rpFIivY1y8KD/a6iIzR1eCJD7rII+TQTzGHm1duXrvirzx
FKqpVdSYVOPq0/4PGeR83fR73wVcoAnbq1kAoLMEo9Vl61a9gtl44x5ycvvGhyT2GlqppjUa78N3
qQ4Mnz/f4Ky6RzjO8tlWiGG+SFe/soGAnaSPY1tYF2SsOKq0sawaqqDobAUYxrP7EytUHtVHyuw9
ABEzF6PflqX5NLrVccb/EMDeRhCU58GxHUoTDX/3irFmM6UXNUZhCfZ5C+lGgXQ5mI5WrzoV5HBy
s/DjrBoeWTZTWRGpYaqN+nsPNlAafutQF/9j6b6WG1lyIIB+ESPo2Xyld01PuReG3NB7z6/fU7ob
u3dmJFE03VUFIJHI9OEDDhxS6d3g3NjU2UB9rcy2XJPl5WtWNYDLF9KasJaU9y5iVJn9pt+j/rF9
lFKVzy0sSmwP7NkAwigTkLOai86qkxucvqE11XD9jcvYOVyUFJsdNhtAHRnz7X1NQT3AFWpPZfAs
Pn4FSCD5rrH1tQ9+b+qtu4tvnxxAKcWvZS3zZZxrGah7uKmPrgNRxyz6pDfbLVJ6AM1nXo2fw/92
k5pc7dc5nphW3KU1VY3bRFRoGcuBaEvZwD1x5tXIOnBKeyz+s/AauOMANy/lCgV0BA5Y3o8C2FL4
2rXEu2dz/u22TAoSOgptgB9f4k1DXQPh730jPG5autSpiogZfADhhe4SF/l9SnUN6bag5zUboNDd
WOMujctCQjSvKsv3n0NS374F15r3ju3He4Ce7mWlyMMlnY6yPQOx5Xk335uzGqwmv4/VZ4sg0ue1
HPWOnAt7q86a6EupoABRPBehBubh8InLu4453860l/1muFs+SoD6i3FhYBTMLOWjdtO0iKla9nK+
RUCokojP3oo6Eu1aFYYhXrH0rDZQi6g5TI8FDEtGWQ2wLxuMWJaRortq13wFtJke797SPLnCrgb0
8TSHaCWIR5RyQ0CIWqOTeIGVOvmin/AxHQNlqEgo6IvdXDe/rR12NeTDec0nHydeDIr3832Hyh8O
7EKC88vefuVkZCTUbM9/138qwGtLfacGNmZ6qeRTpQN2QQCSVp2jzLOSkp5JFPCPNUZhLYe3rNxh
+erf6kT02tqidX3df4WXi/qQ4orqP/PKMLuqskFshFshJJRhIJXkUmEdhQEcJ1+wD1vZNsXhfyIM
Rr1gLn2flVSw42TOVwbB9PDraXwONTHsgQpngPba03FmmO/odpcfquRgMxYQger0x+Sj+c9jI5Th
RWmaa6i/4TjSnzsxK/cMVyXP9lTZNObfGPf6b3bF1cGkFmMOqCyUpDxDR+FH/tHBhl1A/SHAF6hk
CiwRY1zy/hhqFSbLqCYSRvsAubXoU+uAwdAXAwISroO3DtcONnR/Pmk8434PZhFjg4kNoD/GdK6x
GjziXGP+hlPtcGx5dM2VEY2uDbJG4RYXAd9hKvmIi/4XO6L+f88d4LBidx0QfGvBhkEk+SOol7Hf
x9if59dNvM00NN7DdbZX8GuJGdgmYSnmA6pYRk0NJ0quWwyTbiaflWouZ1i1czBxIcCDAVZ1KFqP
ru90nHQ8QaOSfZ0NR1C2bxicmHE5ObqWb0qeGKpgN3FnQMHv7Y4N44piFfLAraS5Gniv7klQVZSG
IfigR/XT76H7JH38/0EbLC5hyUXYR4JyiHd3/BI5gBewmSZ4TMijezAw01zGAvLaW/vfiP+2EU5g
5I+yZD2+Vi/v5xY0Q4DLO2CB4KcKB3kKFq1Mps7seAwtxIEtJV5ERnJ7RiUF9cM9yChmbOMl2dHq
as3F5A/Xi7HywwJG7o2Lz4pkJrmqSs2go8Q6QgAkArm7NQA2fiPtgG3P2PECqWbdh8OpKS/ylQoo
u+/PxwwfjRBFtI/DICiK0a4ra+3uydRLEH05XAXjVNRWOkprNbHJJyl1xvTul1Edc666RUSEcLu1
aYk462gk+2YF1U3T+u0g79OSMF6TRCCq3PNNdkL97D+SXMjf6VWw5LxU0/9Wnr+ReFWGV2SPp0Q1
p3hm+PHkj2C0pwSAyJr8M0itiDHC0VNkwySa7LfWi/r+B31fx/axseer1HCKmPuSTxsnj3wC6alu
N7XZMPW2tXt4XwSWYOPc+ViO91hZqXgxPHwGwn8GCbF8/BsmNtdBjGf75CtX5gGNdZbalO8/aB+5
embfWnzkXouv0v9AYKJjdKofMBMMjD0m9x8dlnaySu9UDaDJOMZ9f1ai+uUztHEygo33RoqNiKja
GEHgXjm8YBYSYASqaI3vwCzhawM0LBvUiTyvQTG+LSMdzxzWroiiU83BR+JOUVwdiqmAgkzSr5/C
WvCIUHImvpXA4ZfgErAKE3VyfdqA5fnI+rdMC6WoqQhchKmLJas1yIuZFChs7ksZ9B+Ml1aaWZ9R
TVqsRdBbaYZv5Ru/Gme2e2y91Wl4ylO2FbMGcCUt381HiMShraEgKzSKrzeTM9RGba+TMvEUZz1r
XHgVrVdwXOcWrn6t+GpFpbTK7n7ZOrMImRmWD13wJXtNAspiNq6jRmS4kskXw9+ANlpm8z5G+I4j
BOcEnFG4A2IGTvF43TfAca2gftWU38dKaL4Ft2WUyXA7VA7vemvvgUOCwdMJz+Z/HV3RT3PchbIB
aqUX/gx7+kMj9PzpV0AEPLmbolY7drCn2ShvPpf96a3iLuicTks3r4OzRCfuxGo1TGoMMHUhjDWz
HooYNZuKBivOoh2jDaudaqma2hBUZvMslGnLcbGXr6dZZ5ND6u666/fo5cCGef2erFIUu/8sQJhi
tuu1f7+Pmd9BFfWrbQ0bBq/hXplrEGTKCBW7LiDi8HKpTrM1k4D78XNcaBReKcLijTxbN/jBfgRN
uAPJdahkriIfsW81upt1Vj8JzWGqdq9hkwfw7Kv5vpORJ2A9pzMgSXQ275bOZHBBmK4GUx+dusb0
543NhyF/9x1lbQ/cDAij7HD67lXiB2rDcWT1hKaXGuLOjcXhH1rFWkc5dxElSQBzdikiIS0wHWcV
TeT2WZ//wC4pdCTTn8/O9Rn8ZOfvOPg2GaMRDaLsHblIaGT6gaKt4Mfc29hyV1TmzxubuNrdoK1a
Jcs6NDGUOnU3j/rJDEZjQ5U74ER09u7F5iFo2s37UYsYC/LJ+Nk5Rw1bWxcWBJe61I2wzPsYq5vu
tZOhTG1NtwR14XZflYiE9MHAaT+AmSvt8sXAZtl8bFpHJsOBoeISYMIp686hEKtmriDQQPn6a4zI
yxcTwdg4O2QMp3QfZjzWryLElyDVBfgkS9cvLAm89ve9/GimdFPA78NTtUEmpmcgw1IQm9mX21ru
y/SYPbypbyZy3Tiw1NbC/bDYXeoteOle5tWEYNjO3tjDNOjvJU7+hs43yVjavZNr/8ke2paal2+D
dLa2P7M2RxKMvDr6zq16gAePL9U8AevonxvHRw0BbsyG9tpByb52ok0FYesneBU/sDBmbUDLvXnt
0CYwoZ2/0EmrCTQkFjbAeLTC5pL6bhuEHYVJoHUvrGAIUEPXs71BlET6c6khd8H+haNqn1EScOVe
SRRxtVgJEUS1NfzfKNL1hwiFi9q6foHAnYi4a7dmMt12v7S9d3tMDgC6EeBb1ZF5rW2MziWJlsfH
XcP3nJ8QLXdWY/IeOtTQ1EJ7vqifm38LwSxYEPLDXE6Wzchr7d+d/x0L6Sm9bd+nBERpApaulEOS
oQ0QJXurodY/rOaRN6dquRLg1fyEmVhr9DnGm80Ix9l8D82bcdjf348C+jV83fammY14UDVc0DMO
a05g88I8gL99igk9eT2yqt/HczUOI2Uvu5dzVAfoOoWucBvn4r/dJ/Ry85mvZwdI6HkIK/wpP8E1
v9ZI7Y+yHHdQLZ1PxF6OFS4IFPcWPN9DzNqP1+PVMDQ8AkssNSYVjfVt1Gq8HxujH4cTbTUE0Sv+
ZMHoN3+R0V3bjk1lmuVx0hcaWrq/gcqjU1Lm2zpWSlsArcuHfHVmsONeTbwqBgfmj45fxapz5mC0
Sp2pbNNiN8j6paNuTpIBudhG0awnuFDj88gr+ssuXouMAeLU59KIz+PPE5oB92S1nZ+sAL5uQKRO
DnMQB7qZfV/85vtSO1LdE4yVUDeEygGLwTto5zskpuhhnCrz12NjrwIKPVjpLoPh5atm17yWIaeh
uVWItRvi27eCJ5QOK8WMkotZsKooow94L6fVcwqiyt5An6y06bWAcPcQPNMhUOKx0OF+dapMVTve
7q+P5UhVYrOu1BlypTgkB4bLAiwbZBCmmvhdTwK6C5UYJsH0J6AfAj5rZcF73dbIbcECytmxAWIc
GVzSD74YMfglEW8I0FSPXLUqs/G8Kzz1l5/Z0u4t9+EXmlCxTQs7tbXX5wOiGpP+Sks9ldVmmNuX
yQOjI9gt3T6Sv1opAenY9gI2oLaShFtXX8YEAsUtoz6qFF7325qi3ICfhm/+l74mG9f24XeVDTm7
7vu+reIGKqlKpuO52+ypgPvGeSB6QowEI7B1N27R+gvXSboyqzobmXx9LYuYRH4np0Ja47RifM8b
5PZ0fiqrG8l2pX8gLtnF695sUOzuv9av00o/N1zkQiUUat/9q6E0s2sKQcWm2QXoRJWaF5rLDtg9
Q8DbDAqSFAwnJC9w2lCZuiLfWoKfaw6a0XMjyPNJuCwjxQ+xP5fjeykPCpdNg/oXfqZSl8rPUVgn
OtQhrCqz/lT79HeRHORYImcgmOw+KH7hibN5XpoBoMtaKfIX9JdSUp4keS47irupGkCVamYFdTPw
u0SuZy0cKdKPv7ZFwG/l3+u+xL3wLS0fXl5OC00r6eN+vIK1JRueYhgGJw3MhrxIt0ynd17blBWb
mzhgVG6mfpW3ByEfYcd9IeL5UFocFy4Z9oYGHyzNfdPShk92DmrCnwA/hdZv1R8bdfryWoNHqbwE
JRbs5Exlrn/pY7wcaVVY1/ORJ8AawxZTA8HOQfQUgwOT6dm+aV3JZD8pDWKLyn5h35gV1f2ztv4x
dhqQaldCwsew9Cs8ocWV6+rLZwP7AopZ7BaTZTsQdAnaoCwZhhjDoTKvHF//0INppTAM/yhf29Lp
A04YgftWoV34yqA/Cgh6GOg/s2L1HJq32FLIN2MaQ3VJF3cJPZZdndP31+1Xs49Id2BN5tGR4PD0
a/19mhAM2k0OUmajud3tj9wUyeZl5WbSBRLthN8weM7xjvvBX5Opth1Tr13/rLoh130Y1scY1yRj
OEmWZcgZOFFb1qPqLSgMlgwvTegoSXRfMO5TI4N+Wnf32tKAct0TaNDpMDxrUlGzVkK6gEHjmKiX
7p7JOCMXg2z9UN13EroG49ULk5dKMHZJDkzpNcURKbd+nPAiGq7ft+/LQCvknNI3DawPdwwdcCXZ
/Met6irAnjW5caLnjxCnZe6aIZ/zkwSd6oyGqwoJ7G8WLjQ4NSXVOoHPnqlFL0rVtDReXbZ+9wP8
Yjy4oUjJ3NEFGOgKXmTjUT0Ug3KBxEgw+87Gp1ZeGxu3sa0ETsnwU+Nk9fjz0FZ2hRUheYhhob0F
N5qncl9QwnyMx+flj5rHbkiy3VwjJN/q5EDhkGnn3kY3dU49cLCzDJyKsEtjtGDdQkPZaA4pOLzv
4kI36ht+BRkRxI8LQ4e1LHSIZEv25C/PPr/KtW0VybczBJkn4F7hD+uP1K/OgXhWBDssJoFLNe2E
/wJ8GxDLAEGRk2sm3xdBaeaCDgEywY+qhLOnGl4mcG0Du5cihcbD9XXjSWaTI5QYBJMqz1AIyqsJ
3hc2elbBoJlin1vTs4FdvJvY+vOejaDdrpP4JSjs6ufX8JgAxKNTLsBxs8H1az7COEfmH9wmPlj0
owtI0EncxQwBzEQAGUEtANn79tNH9OYv2sn2o5R3/iWy0n8dT8cP4k3D5b6aEWUDABRaMtRrvv6o
rngzBo5D+C3oq2THhzfw6GcIbiEa/n1qH6h7DIRU11rO5w2ffkmJBbxQRhAYzaAqE5GkWlYfJ5X9
RYfS56ltfgPPUAcCPtXF9zDpmdW5IygjpB8L3jFYvEkzAR7ktyoHYE++56dZPLlDZda8yANWnVkn
ObpQR4rFtJ5O7PkLagt1ZGYBahTedNYcWCFQuJa/ub/uTJgMidzx3BCJku99JWTqLljIUZ51F4bH
AiQy8MSSmkjhcpKHcmYpxmBcLisY5l17yFSWuFvevelytgNPSUGQ5J+iRKgHcNeJjFKGwlS+vLts
mnblvRVojS7i9PuqnkXHdqvClW8mrSMv/Tc5IqkoLeoQwa95+KniA7ckPjjAtIpDUROQ5yu9W3Jf
Osvl50YfKVFef8mFCgD1ecXiVIW8ajYs6BPlK7VkM9nPDHWdXPDZqu1SBTw+GbpjjF5GU0puv8cU
oDUA9ZtgZmJKepCD64emtwUeEjUF6S++mSVoZkycxn7c/d5ftQMCHmtdZhspqQJLTtvO6rHGRRcB
2mrWk7MlXBPfmIvYc82JZ9sT03AKvaHQWzMQ75dnE5/H7gVYIw5OK4G7NQjga9AA+tg4+5/zUvT7
MJggWqnsbpT1cf6EJlpb4tMQJWbbRB1I9BzuQbZkDZ9bj3EPEEwc+9J99IJEL6EYrxmszQDOMThC
49NRI14EcYF0UDOSBupkjEhuBWBO82C4MX5lyrHGFejl9IltVIn+wQHCs0O/XjytBjI5CsBBVJ/3
r5XHyx172KHIGqB3eolp7L6BHsdgBEDFW1QPCJWht3PF9AT9R1wWgcK7fpSp74SJrVpWYMgPdpwm
KnnBYvMyHQQQS+goszdpcMwipXAeaZvJ2DjcuBmUFMBQO81NswZSh9DcJFtWleuDmKS/kgHFa+j4
SfeSvzji8V1gViSDQ4grd53egQ2zJT+pNTx7IvrP+9kCgo7LdzIZdXBkpzlvvaDQFL6XYxpUL/eo
mad0EsxRQzm7HGfFOnHLZ6jPusyuHosm8QmuaxxOBcbhs58wYa+fwFS6keDZVEoOzXMjGbzlqymz
76bCFu3spsRZ7X1ZN9wmrvQTbepI/4TDf8zKcWWWRmHunEGzg1sQycmMVi9cIzHe/pnV32PljXOV
9PCqRoh3oSKoPgY7pMhqMVlhvtYNPyw0Ca+X8/6daJOvPJaZ5S0Ed3+hPmMQ/twILlQ27eyQkAhH
8Dg/yCDNpHoENT8ck6b54l2xYlSPeWiFGWvxxAGEH1uye9gAj8yiH7aNlHm4VHXThr9SEieA0du1
sycOcmcaNQj3D1I6qd6UJv+D3R798XI6XKN2Hj7SPn3NJ3feMvtqjsPbfFIcXyXpX7lUrdDnI7rq
bSTiktsZH+Ba1D4xDZ8YlO4tRuvJfF9bja4OqHiBLhfxx65e410vapsUZabEO3PWnCUYg5Sidr5d
/N0Pisqo9mLEmV1b2zzQul2kutzeJSqr0aaXtRk1exOVZ3xdlfJoxo0iP6D4Hj8/bj9FNXX31Mzp
6v9G3cuidnCQLKs5uP/Em9hP0u1t614P/9HaDYY/6epqlNjVku2F1qvL6Qwe58bZGBKCnpAKGdaV
k1N/Hhd+ZmgmlUz/SYSjV+hfXme75ioKJqOFLRFpNCcrpMMkdTmJCsTUy4l+NLza5qNrMcjCFEb5
+DEw+HzfdtyPm0y1u79W88PUe2G8a7xcsKdzcu5tmVcuvIfy+uvy0Ex2U/3p8DjZ9FbfjyZp6c13
1OZHsm2tSf6X1+oXBVhvO9nfmutJon9xt2aH6nS4e13fSLME8XbDvCcAnBHitpX57GUz9WyutXtN
UTEfzicsSPKZ5l0JrdEWR0aDJrn+bJR4P70u4+zw7FHdNLN4wBXK2M6kVe8xWLwUjsYfyol2qmfx
7/hf+F5mlN90L3/KDtQS1rhRg8S9m/PRz2+cD0fTQWLEWxLTLY3T0PSn4YcoYl+c/bgNUu+ZND50
Odv1RjF/TnXGicHhblrNfhRGXLpPyun3JZhnT66rUhjNXnKjG1kGBI9Uxedl87I3XNu/ZOtFF7Jv
RD98wixT0vyQD23/zpczHZ8xHSb5LgUM/VOWKL3TVyFVi7qn19x7sRMN890EK0Nq+IVO5j3TX5mK
4MA4QyO1tg+9tEQmAvaUsu1N7xDWd6J/JZI2mg6L4yeCe+/6FsWbF9cFkBY+bCkgL6sXt4MPRKK9
XFZSP0QFnv3k0KbfKKSQM7GPvmltPI+86ar52Lh0pvfsHaXUDheCHr35OBqQEgIxL/2LMnqCqFn/
zxTlDx4K4w7z+r3J5lIivFG3EvLWrKDY06YMutnVAXqHrq7Dsr/pspCgFabn9qJjc89VtTtSnXVq
pPfe3BSrvJg/87+LNM1U+T6QL4G50MCPesJUM51r/zq+/iw1xLoG5PpUJq2AR3k6ySockgOe5E5C
1DmJO/8C7Z8lgCg+mtdPVZkcuk79TL/QSYOD2J+N1Ce50jODmgrqIjiGWzzYwO2BEcB5omTRopnr
JVtitMuQoKUxHaSPtUJP1wW1dcAwholfocfiMNfbvRR7uZ6nHADuM87fgdO42LHD7suqlcyrvhd1
HQ7zyY7xr61oQzowSqdGRLyrOjWonyg1jvE2NvW96M16C6dZoVB9ykDLR7Wl9z7t5nJWaqr/kABy
Y2SjzXA1/MRXfG4LPUPqzzfWFWBMKflAf8q4B4oAk5Kuqv7jSjIh+5I6NUgDhrYd4DCZr2U6p2I5
h1uo1Oge+8hrJ7aod5ZRzvNpnTYGPhal0Bvdmpd7M70Y5F8WXVdwlHEdkHoLxUBKG6fehM0IgY00
lbkjXoTz8WyYect9b15yPYVfYfTsEbxIYCnH6TgbpxSAHSvuLx7Q7HQb6Kzty/NxOLjSBvwepX1I
FYojD112PHDxCP6SiJuHxrOXj++BE7pPVU7InZm3MKkMHNyD+FuaQdEnAHgTJD1zbWwPUElxYKwr
aTgy+QhD2HcuXWHFPuJV2xBoxuAP/vvx9H7T1AT+UwZLxuBDUMFtaZKbbgvMuCEF85OCHotyr5Oh
+Z8mtamHp1V6aMmmZpka2Mr8SOiuyz4QBt1pDWgd/oaLmpadNZcSuc7yR71472gbFi8SrU13pd0J
310N701P7CckwWd17ODMuZV5K35r8PfBw48l4TA01OU30suZyFCQECUd4lMEua7XB2omlIHiR4vE
lnmXeE2Esh3IoQteNnor6F/IUXXgOED8FGdVGea3kVmKOnUa/J5emjW4rWRKf1QGbTlkpRVG+qqt
FIWxhykhymnq2EBRLPR0aDVLd7CGQFJ0z9IdgDIFnIIOiO0xndy/jxSufWPUthx202oIUetz3Vy9
zHA+Dnfa7pOSaiF32asevjL95YR/qrzCgbUshFQmLJ7Zo8Q8M9NLs3wNx/FHqgd5wIHspAfSyegj
HT9nwQWXxflZntNKjHb6BW8ItvIza3BE+wFq5VBCISTocm9y6KH+4GAJ+/vCyna8Gc4xDCyosXb3
cuwgXHUNZn8WrTS30VI7vci9c8MC9b+3ewc+puPYz71B4w+uSKac+4aKz7qbF7qE92/w+FtudH+b
EZimmzRcgCb0jckvc0QDLThee38yuqvhehP6ypm3oH377N17kdfaV9PBdUNSlCHg3n/+MJ4jY7Tp
uFqpaQM8QwqIoe5E4FwAuqg7dFJsslfmp5bl0+u0e3NcdKJn2FrpONfL+muQH+zfxOocrd8KrStv
NdYXX3RdNddJS1lqbrz5QEKuJnRmB5tZTA3PeZgnISHHGqRG+Q9X9iVkHZ0i7ri2yaDYO3O/8u5D
4Di8IPknekkmMkaGBrjmrCkgGxGpXfY3y97RopugIozYjODLaZEoeQKlwviKCmXd+1vKxyB+Bl7W
suliwD9JY5UWhdKtHn2eaUeZ7lbG6Gr9HLprN65rcgWmsoQG7kdAluUNfW931yba9ixlXGGZM4pD
FC/apLBZRsu5hR41QRD4qafy1UNr1/LSm0EGOL1r5RbVjHZDoMPQ57PdtRKFu2vn9oInTgWza2Rh
kezdQYzf3HqC/FqYqfjbWNRmwD0BStb8sQUPAzuMX5D+t071x9+sNqgPFq14CWRqHavVvrOiH4iT
o3O0QqNFpfklcA3C+YNGAhuxvmjpxNIkgXjetdNfdy3vzPGiM1YMUyBs3ux9YpIt7EZftjGWIsy8
aUd7PgNbDd9FDR/l+9gte4qPQFY/f+on7KtHepKYWYa/37UKz//9FFWnfTqHvi2FalK9ClqtgTBn
dm/DGALSlBginOjlBO14iPS78bCAhnqpU4wNoMgNsLuLcS/jpQTG47M9cz6TSnxwaWWjAHNBNu/N
coHkt4uxXKwWwtfp0PHcjthymw5vX491YhBwem0aij3cAgOXRQPAyqpjXPdyWpQQoTZBVbdk2dNh
5rfkBoQ10PBH/vfal34cQMlCBUA2V2gdR6tWQeEUyDWl9bcuZO9G/9nToOi2KDLsvmjbTh8tN+AA
wtL0M1ySXPG6FWiKYabJK4CgRwYFqTHnDQffrri3WjGQIZ9T+fmouFGWlw6MN+mhfxLRf+sBB3QC
8zYGrRMRxMQLXffGiOyDJh7lTV0NdFz0OUXvENAWuJZXl54FRGFIAA9zaR5AkXRfTzzdPLe5YxoR
m02Kw4LbS0bdMrg2Lqn2mWretuk+xPD3wC2jdbhqm181sRBkXe2NnUBE6zuE123R+i+6CGHm5S9G
ZNq6nbJhdVJQejLUe21l5+1coRYaIJ1tG1CPWFrsekvZ/lJ63Iccze2jaxUw1NG3SjpFmsEgobMn
i9X3JsPo4LR/B6eoKDKNLFYqWAlNGclMd0WvrQs32WyRnqq4gJkq3fNrC1SVvjSTTU3pLVnUdHN5
Lvn4uK0037q8/6gB9JcLXjoCZflBpgtbUT7ed5GjplmG+YiSIKAGPLisXoPW4EO9lEDmhGou4qv5
7ietpnZa6/9+qV2W+oWVAsIrQTe5QsY7zHW3XziSRsfW7XwTmEapHsZpR+csAvDOaI3abbq07aT6
O4UQkANJ2HIJvfNpLYtxNzhRjiWnfOxdJCCWKXK4cX5LzQZIPDooroElPO9RTUax20xcXEIHI5fL
lsFg9qajJlKcD/lLUPGZ8sm9SmhNbxoOR0LFwdPMaUWcaKzZ/A8NyfRw6KbaAO01lnpvfUFnuC0k
6WF+5drEecWMdZZoX4V21rznCb3ef8LOzhcMEQoEGhpIPwM6s9pUAbJydZqpG271H+vXiPJikGpI
j8gtINfZEDi8mpDqZbtmLhHJSl9IlrgyZDKVnKOAuYYW3eDMbdlREyZyzb04F4igOM7Xvd0kcBFN
GCL3uMxHPKGJi2BZOmm8hl+e4OTGl1kje63qEiFa2S+5Ll5hX2NMtkQo+U5Vp+Hu6PjRzko1goW1
0Jmt2Ed9YCN12vxugkT5WDLi4nRTyXRzhv/jZNOMoSXxHCK3GMq1HDLEuDs8gMzPnkqR3k4nB9c6
4KrnwpjvohNI7WZqGcFIgDv3ViF+thZIovN/AOJkj2bbfdmgwZ6ISdIVKljCmyPhzPr+ZdeBEPv1
QHDNJporuH2+P8O6QMQEjayHWI1IABKZnA54ad4NrG2vc6jYIjR6M5hdnUzMa2TdTvwWl6whSty/
Pp/gIPfLQcOeMaDoiX19FvvXmfY7Gm3ouRk63jdym/7sOoiahaFu5VCfL3RVLa3W7I8AZR0AxuNE
2PO/j23NLqcU6tXbnnjd1gam7tlOma733Nn3jdb7ue1CA3GNIu9YR5Wauhba5O1ZjM8TPmfx854l
oFW7txIGaprPwIhcdfKXUqp1b2V7mMA+ZHxnhOQSrl+eVP5L0eg5UMWZHHCd7y1mPFNohBSdc24Y
XU7EuY/XjO+qpnrrBwV62gdlX+Fanzf1XPwcgLUB9VD/xrnlNfZuSsvDMl40Q74CNN44L9m2v6F4
Z7rXbWvaSdLRKx3utfW/xKeZUIL3jUI329xabunmhcGCkEPajxoIL9lEfzO+NBf9dBqSNB+GidR8
j7bUqrNooqV6vXxv2gAyhH/sELzvrXmXkBvo06LbrT3Q26HtYO5My0O7L4DKU5Bex4wxrmmQ5N/y
Cy7PmoZVt9y9Ks+ueeOkQOhTG2Wt53t4/SgaloRZ2KTSLwzOXk6NTKugAkPnbSVac0IprVtn0b90
lmw2OPywMfKeZ3D5Fi8Y755sfLGOhB7VD52F7HVwQXsNfO+qA7gw1Bv62mg5BFa45k+EZ6GpCbYC
OO604TUAKDyYdoD7I+r/GizV75/XnJdoY0j0Hb5fgVcrrQiDHw649+nZfJjueiBAJYb7L2ZEilbk
pnagluvLSKQQup2RgeGNqHbRDjhozRD2gs9baE5mXB3K1SzRS0WWKpg53HqB9uBTbA/EaInDKOrv
v9J/RhuKuAkNBJIMGtc402oTali44t4BFBp/W0umUCihjpui95N3kUXPIYStwLgvmMDQ09ZaCWmW
+EN4IMbtRRihImiCHDiGF/qm62P2EA7Rs9afrWi06yTiRBzhKneyvdRg2pjWrE4b1rJvpTymni+a
XU2H9QJ76SRhP5Cyyr1l8eTiU+Xxvej8DRk8SmtSrhyc4zs3RrP25BgunVvn0qEdyK9rX7quGzsS
WN0NihG4tXoJowUq+EHUy+BS9qJFCN61Y3vb2BH3RRuQY+Ca+QwpaTt7S7IoITVSeerF5yVlhX6i
WNPHNKSsxjSiwiGR0P8+wzNPsBEwPvQjiCx8iIwLtY5jFc3pTKq07DJkdWd5QBq7+HKIcJqY/mx1
d75E8nR/SxWNzty54SA7cYWuzCnD32uJlyVdxm0rzBwRnN1VjrnWAriot4bZdizdvnMf9uHzWNr/
y+N7TvW27IpitqVjpJPzF1d1M/F25Mc9sWU3cWcfZiWWxELCqSVVcPCzt95LMXQY90h57dOuk17C
FfVjTSdhCVjUHpVpJO8tCQSWug74tZpIBksbepXKGKI5Nu5DjyioyMhaIvrY2yE+Ul4+vqoXE55M
iBR49TzQ6ewOyk6zsiCJyU2fpuFiSiNd89uMMnCoGExn65IEk5FEN6MBLsH2G7AJAVz43Yu5YXze
ylM+prtJo4iGCkJSuYg10Kx34/w3zQjUSh42swZ7MGNx5FbuL+apeVdU8RjQK+IQVzpuSj5Rv9Kj
315rKoMQGSKJ6f5ZORpCh142U9n6MqpNfwiH3DBIJXjL6v5Qz17iobSvGnU89v7EW2JW6Y8/tWmY
DdqxgLt4l64WuWYo9UAPZLYEnT/HpPueOnKgtXMjv8cKPbvTTQv+P5bDDQQeQpxBGee/dT9tGObP
Z1le1a8OvCIjz7az8pFCBpGiSSN8xoP7G2W6unnakaGMVH3E/NVclVxXyk26ftt4cPWTOrvWqp2h
PHJr0kZiEoeeoXU2a4imIq5XDwe1PILo6cW7eZ3WXO6jPSNm7B+O8URsEOHZF3q4cz2T8TZVF+XZ
am1fztpMl7qdb3FuG89HwzbAnn30lYKJruXoiz3payvHG7u6295klqunBcoXaDdr4IKtOcWf6ulf
xY+cx3Kd1UwQXPABRISHrrPYKTRJHQxu6LRamSguNrTFf1cCrwyZf2DHYuZGv5k/+imYyc1vSfN4
geZIbIDZPDYQBLL9bK5PNUULVZLwG4hqgp4EQzRiXVUoWQ4KQtSeFKqr41mlFTS+5ThlrAzwSvSp
9HKMhBNkPTJ9/sBQSoPGQCSY7DLYbaRnUz0hdhXaUyxCytppzp0MOCRgwakIriPFPXU9JPp8fFxH
NwhW0Pw/QOAygTNKngIv1IKGyNpWxZrXvDiWT3Lho2NJS4jlFRkaPcBDO9JDJ1jTosQN/kNGxPEd
GohY0gAaYkvyzzK8ezKKFr5/VXz0TSoshgZ8l/mqt0SzFog+Jfs6r8LHn5xHTZCyAcKntvnUM1Rz
KrvP07pR5AjP5mjdRJ46dHdDUv1J6fqMy4UYH6b8YeXaI5jUEzAmIA8KCGFQTxJD0pXdVGBLJgYA
MBQVaFWfGkdgE+R3yBiDZUlu17vhwQcaMvRyaOIfMAW/ZVxt5kGeQlEX3USeHwr3bN8IqHUQzkF3
DF2LZw71jUBzJMUT2RXLIErjYub7BtwEu3g+1bs/5VAMTBW+Ih6gVzhpQlYQatLnvpqgH+hEytXR
OUAO1HeIV4fNlO2TeCLVyPzo7nIi456MsHYLyCFvEHjAGWlAFxsYukBIhwoEtyjgKar1KfDYTK5E
jfmiUnzW8i/JF9+/5gLmNkS+3qyoGQeB4OuCxjjRYVGoRNvbDShCUPZUd2uU5HrST+qSjJccV+l9
abV0SjSo1/DSCvYXTZ6eAe8IyMm0j1tGNoJ8s3m6W3Uv/FMBvzVtF2zHRMgylBarKrCj6AxvRHin
Y1TtQTjrgvd57g07Fsk2M1Zt4RnvJobuDDgGrWzwB7Ra/WVQJF+av5PN2L8r41Zmoj4frApUqn8m
6S5mBrOVwe9LalOb/ss/AiMJPzFvTPs1p9b6gEUb1JmFpEuwKK90v5+s7OkOnoFmAy8SoF7QFP42
yMXdiZxIOG/KYYFeoHNfRKKE3Mln4JNofPSVOI8686THnWOXHOp2sYhAWhuY5/Ezs3pGxOxR7Dnb
zbzeU+O5tDU/MfZ6D2dlffFgy4CrXz6i07qKcgXCBu8+wIyzGQ9mI2jFypwEDMYTuuu9ggSNDS+p
CALD7mD7QGfcIjUi9WmIiFYDnqOn+vNmAt+Y1fU49kGGbVyBKxdx6DmyL/OKcxdgkX284cuLSxYp
kM1SdALKUaeqHd0yo2sIwgaTNjULKvcYnROt7b0demWkGooT40Gg8MuyCUS25aAo2WM3IYci7ZBu
0oxXUu/W9QcRkcL8y4cJGLJRT4gmXXsjRJwJVo31qUGRbfUsZ6KmkZTFcFoc6Y3kjT9lflPr8uPZ
gLVm0h2MwPulrYPhQPJa4GvPRIs9ANGqzxOV6/Hm+nWcEcDrQU8NPuyq+1T3lBuvUs0FlY1kb54f
EmjRsAXxBjKdGaHP6alm0uEoE3p1UzFcGMLMTYU6rE0zmbRxs3FTMaTPPXfaNZHeWHqqc0eE7yi7
Q8m+C14hC1h4K6zAX/fiPu8oDR3Dt2Inff7xbcEDeJZY1I6AvD0D3Xbu0hbVkzSw07UQULAzj3U+
UdGj/vgVEDzBiYt0nNWqIztGDlEiviktdvXlvucCGKYRJ1zNbbHuSpxPDSBEWCNQhTngULDGOfrz
t0gc6j4Iw6XzrPN03CuePQipm/IEIRpmOda8khSzyjYObIW6/QyqARaC77LZd4c6MZnLsZ9dY6a1
ok+QmRDj+PSN5KG9zE9uLOCiUkrK5mAhdkZa+MJU2QB8c7bqT8+92672jGo3ceBIz7y+O/eWu8aW
OEhUuxRbdwUubtOh+SjUFZNpHh2p2lXPMMfqoTaLqk7P+cH4WOV5asOrbsu25CPPD+PRKewxSceP
qHreNQuLWphFyzRyq8HRIw2JYammG9NEM5FuFJkfFyQX22yNwWHxUNsQ/V81ZlHzsuzkno1jrnY6
NU7G5Ta1wrK5pTrPDyPH05v8fD3KN3ILaHH5+E/qYB+gw9yr2UNlhS/5wHoo3dKdJP83pbX+V6Yk
Pwtlj+wvoDVw8uVI8iTrLgQ1AjFEIuqZHqsqH7vwEyRfVvFTbvAlrp4OWvT0V6mkuiNXLxaleuC3
E7NSu/cUlBgL/+ljMf6cNSzifBOx+tgW51ezhjwbRnPAUZkxca3uiDrgQbbodaeP3Qze6ImovLgY
BhHuIeWwvC70iFpiEUrmsyNWSEGMmTmHxzatPrKOzflah5Xqn87a0e9hYHFLVaMq+0BB+VbPGdpR
5sCqdNp0EJ7a3tlfRzjAOCEiiD73/5F0X8ttZTsQQL+IVczhVcw5KNovLMmSmHPm188Cp+4d26Ik
hnP2xgYaje5mkdztvaY7cka421RphVzzpKqFgicYw9txsKNiH61LozDD1baX0bIxKMv2w/iKE7Gz
pthDFmh7LDsELcbtYHWjBgVMnOeaKrMWLTWVTSgASpNyTlBpDNZxySlrTmncmif0RgV3uOOpK/uZ
tKU18pWQkrxV9yWGQGWCgnKLrC1ZTbf0zw2s7Ws7Fd2sqft25aCxwgSuzTf9JJrpsHTrpYfs5cLi
6G62ln7pt6hsZ51+LM7rF414bR8oHRdEmCH/w6rCpXhrLe6U8DH0vO2ASfcaN21YoQ3pl+f9w7Sh
FiDp79yQT61fbm/3pq6vMzjPTafJ2YayXvecMpEQk+3KqSSTYxSogS0OYKLzSD21zeFz9rrlnhZh
jb/oQ1NS48mb8To6oM/+emTamZJDHUbij71q/ejcVQWXcJ4+882SfOhctcZUJ4Z82zIHNYVvoqxe
8DKjYEyMUhumndN8HJPSqgskzGI3n4yyms8Y6gRKGiXJ9MgmOH4CTFJieuezYicU1E7pGMKSaChM
BVnPVsrVheC7NHLXtRuIrShZRS0PTQhLG7Q2ZNXefyWPFdtjg8sNTwezha1cyuKKKi+YkmMBDb80
cWjzz+HpU/w0YbRK9zWkYbgU/Fmn9XSdtUCidaLxfNy3nLXsODPjWhqnVOGPigrIubskdrH9vR8D
amSJ3q2SYp8F486JFs26bASUAbzLjpUF3ir75amfKOvahEp8WyAe3+pO+vyP3Yah2Y1to5boneZ1
4Y8Mi9N8MZw+k6VVMTIth4y0jidD6VGbblpWkBaa7z5GBfGHgbylXX3XvZ4Di85iPcZUx7nQUkca
zjjU7cUtwU4L0bkT06YmxZI/tpLqw5Z0JtoXsjfpFn1daW9MLJ6iL4QeYXD66sjjFNIbe/4sKYyk
ERG2pxmMjFv7/K22uHWLk+d9n6ceg8Qdy0PQ9d0UTXSFdl16Hl1Dfv+foRIPwyjDUDZa1B1OTt/Q
zIj4KFFhfLQAY+aiXtOeaJgz6l3TaPtKTJoEnVmHekdW17xz698SdVJ3iTo+TkCeXSiOcxduJGE/
V+PGZNlSB1Snkl9Ec0hWS7RTg8vwE9PRQ3vuQyca0Nnb+WWRG1jQuVwLDVtjJSmEu7+MokEJqMMa
XdkQm7rShTUoMKFcqXiX+dJkWFr6ffeH0EpPAD03pXFGywr98VCcFWUdncwDrSlFlhwgpmBJIjmH
1m3kltyxjsNaeEb1l9geX4Ro+spBQukGHRUb6dDDtC9alGE0mBCghoe3XLaJhRtuhuQecnxOS6Ot
akM+l5/Xbdbpsw1kVT7rLLzqD0YT06294ly9bm+dw03kls5fv+5fYJQ2XcPlvvpYbBgmA2lm8fM+
rxmdz1kBVQ0M/eyQTnUbPcdsyBbtoRi20EQRk/eErg3Z4E9KyVCnGrxz25JRe8oojujUi+TPMVS9
7Wurt8IzLtKD7JTvlhroRevO7s01YzKJrGpf0pXrbDIAwOqi0J6NdKA3vfHuzTxh8diZv8xPLcVT
hoqY8sfE97oeQ8RY9dULZn3xhtiw2A2Kb19Wp/4PZBItNWSWHXS3VSt7/usM4rmpht6kmvKbrqWR
Lu3hIyLlMRaK6sCqnffhdmAbW8dTSNlKxOmYY2y1lBSo+YmpupjCNdGjog2zwTydgbIfN++ST9fU
C/qnGkz3TtJ4U3n+52xOn3+6Qd0VQe7ViO5waBiaXtn0FPC1ZZOVSv1q0MOg72MSO1tGcDbhjjbs
SEz0pwOAwERDXy3OaCaEBduchQ8VjCZyuAQAtyEpZdi7uZNledVl5dg/DAnomQdGOB63TI3HeP49
SG34zINs/olNwWUUA95mob6Ja+BBof6ahfr/BUIpnYoX9gPl0T+E80yf+CBMvgp+htpzW6EVankG
RhCzKfS+pInDS6ubRK5Oq8b1e5yDh2Np+9gG8k00hoiNfGL7HC1l42vQQG7A6hFaPkNXzkP/7klD
J5fR1syPMIX4ZCo++3b53IxWI+vr+s2ajGccbXlPGePxXB/8V4Jgh8/BuA6o+DZZScIdQgk66fmt
8S8/NJr63AYpai3/eOvEuo10q88KNR+NWpuy8S8n51Unhceksithp/MbT0ic/ObvNleNEfhbXAQb
93f+nQnqlMoPy89LeBsGzDnBfCcNqPkw8utTV8Rb3esHzf0V9rv5TLdkR/U7dObpGoLwl/Ex8Z7i
O6FzFv9T3cF0imwHQmpdYA59r1X1PDD/vmogRXDZXH5nQl8sbhdNTAvLmAN9zewbxurLlGMhXOBZ
MnZ7JZZVy1kuJsVUGrdX4lw/aoTba8jiWy4XA3z632oUgubENgmloJVhT7k6VgyPt7MOKjiLtCfd
5Yd83zIMN4LSTvNsUndx75WTMXuVo1nxur/QvUOZrX6vuVqQG1DOFAcO6MH1M8Zrr7VjiRflFBU/
BrYM65f+jYfdB/8cB31q3MlzLJ+M2UJFcAG/FXUgpBPAixAAmXqqBE3F4qKND/E9J0g4Hexj+poq
KKOpx1pEFnNGdBOGPNrT2opAfDdg3K8QqhHkwenRggndWRYrWq7KiQyUR3CNYWSSJ3mNeBn8GWLQ
WStBnzTJF/UfdbVThFLMaLITZ4/v0eKDieY1/JyfmrULNJVDeI9GuYmPsq3IujNfJ3N7zsgwMY3Z
DVpd+T/Oc3UfEww6zLeO1IdSoFR/MH2WexiU6cHfCxHNhHLUmWhfaoTxaYdPJXq5qBquXyZirxDT
+zv8npIRRGbWmvx1xE/+WotzFVlUfuD1aQNQRBOnJSlxQoWhORDgmBrg/216Snz8wBkePSERfKI8
GG1Wljpb6hJuLgB2Tk8InEJ72jLtcAsQz6T8x1po3Z1fHAsU/r9PPc6Ewu2W8I+7dPuEGlLfyXX2
fcSAmHxAmwo1jB0vmSPe4sNJNBbxhNrENoOoMSnUNrdXLi73cj/Poc3YfTrZHJvdYx1I0GU0td6X
T4QfQIGq/dMnf/Qrlidwk/IfYCX4ogs2I9hIJAl+qKKdzKyUxm671DOzM6r6wAMDDylUF8f+oxFS
REKZRCZBCWyUdeobCsv/2Uq/5WC48PgYSEk9gmdYfoY+M0EXAI/Na6bnfcEkUd7nigcbohHHiCNq
Y/5NyI6LugEO91xAAKUKBnzjIckmhX8XyoV3J8CcJvlZvJlxxDE6PGUXjXMH/diEE+aZsxVvONFX
NNkchgOBBR/YbDQUe0E9LmEfO6IyHfcMhLrqHacBIpT+7TsYg1w+WAvv+L1zV9u8eSZpy6a3zVfX
R+Y+fsfFPJeM87tnzMUArl4gUWjMXwzPTFJieFXScjXcLuaFtzbe2K5Hoj1puohKewGJGByz7OSH
t2HuGUdveLrFjEx+mMLD88L3D62d5+LW/CWWdn64uGHUpXQ4+kV8iFr8Dj5yengj8vFxZCET3HkE
+WBJFxkWIE0eP8ZdZdqys+f2hQdI+QUZAXZUdrmsUSDplFQFKqqvlcNOpCbMDPJIKDYg1PFwz9+y
R+oGbkhJBS7tPJzJEKBtZEOQ6jpijvqSem3ndhdRBEHsueO4ppaVaejsyM0fnajTI5EHKQUDTMEF
3iEPeqldzLVKJSwVxRogFnPMLiWoF+i8je0sH17f+VXLs6T4iQ1tqTzbIFM5vUNQ+NKHIHS6QbOR
NAfGHdfaA9xjlgM3gkv0xUIvTCvrFxOyiSri+40Pi8YxZ0SZ2tl5CevjEW+xTbH7bCeIf9BfDYw/
jIaXk45jGBL6RyIpMadJHnqJood3dbvVN4s6HHWtRpHncAVxLlwby50jPpGuXr+dXkQ00Xt2utcG
EpNPYObSpH8OrsGjoVZEPFEjCo5P1xgbQyGYdVAYdIPJFHuPpVDBVwcKme/aTpfmqesQvEXsMgAX
aX3L78tno4DiyeDiB+S2w9UKTlJp3QSv6MGMw0ccXiQCZ9pCb6jdhxqqB3EG/GVXhmqGYlBskj64
1S22W5CIpos9Ro9PHWyi8XA+mKUNzB5Yl6K3dWyAWCDX11meplK0FgYENjy6STYL4xb9CWlpgPIT
o1ZkdIk+E1tLV0TDB1Vp6cLbR8t/h0yNdGjs+S0+PjnkW9m6z/UrxW4h3yyk2DTi9ZJRLngfCLWm
0KwEOlLV86S+WVVs4+ULfNCy1RaBeyeRHNb11VsGmRWhGGF21WYpejXN7fxC60lV75i26/IKZ/8u
y8M0XnYmRiipLOMO3wMwlZHnAQxPfnU0ZvyaMViV7KH/56E3heoZVVIclELId3s5AwiJF2m03XCp
G/popw2KZJyn5l1KnRhB6RT0JITZl9KLn7qdDQClBvlRhibaC/KuGapR5jvby/RTfeFHGeSKbl+0
lCK6WbauZedBTD/NyvumLejIke3KuRFeSWemzcfpPVBb0ODDcMRk0AtXzap7gyapCl1EI+xCWq4R
rD6NfIUML9KKVnM+LJ9lP/jsD0A1xuwtPp08By3K1IMOOX3WvCdb4ID4W2ifB8muwsYasoIseLWR
L/HWNfQdptYj0tBjjXl+aQdeun8Amq3dFfZP0DlxDR0gJvaDTE8mvkR6k/qCA+L21xPoAZS+FrG7
LnVl1BoXaNawYEpVEYawsPX+in/vBF6McOzvBDwEhWQ1ktlhwhk0o0mRJ0n+Ox5uChVLqJSoZfpb
5A30H1FhaHQBQu6DIKHTHlFRdJy86Pbjt+xnDJpnLQbklmNV/y5VW6Xruk2hA3YrgwdpwZfqN5oY
hUr6Fyy/iZMi8YF//hjbLNaN4k/SHMfGW1bZFFXS5exr9g0yp8gxvBHy3OfKYvW81HUcZVOAiifK
4I3DFqPZ5fGZgyAonpB2dHg/2p9rRqxvl7fTm2JohRgetWIcPMjl6MGDHM9Q5xvpSZCZA1npuY02
mHx1VhbvLsUKdTAVjp5hnFGRU0ceYX4njt5vp4XJEG9Zg7chGGxdC/4JfzCx85wmPveWFNkbCwPr
jv5gvoUWENqiwAvMA/lYp0Ce4X0b6BeCxprEhcRwkG2KZ8gHCIgmKGP8YNXQbRbe3Hspd1ctWvqQ
uF87qjqSMOgKR+SJGiT+FBlvxVFzVSfh+Vofs6E//BIAwImxUnztA3DBUGOcwIWPTgpRd6nHoj3/
N5mjMD56wJo0luqsFLlUcM4FI8zYFmCwNIIyb9fN/99nRhErvEZqbDQb9patgBllxBgfBVZqkqf1
0ojD017ufYan+GTUYLCYZzW1M9jxihXrO+ApMTqajrajTvjmlaP3tU317F70/qNFRrkFyb88JaMe
BxArzQe3JtXONNLmGrHeZSiP3qi76qzTQRasZaBuNo06rd4ZrGJViU5yIQJwRupKLMWt1xi8KKO2
wcOW3zPwwRc4li9ODcFBwz8d8JOcfP4svSsWOjMqqATIeaVA8okc9D3DsmYpHi812kWiTZ7GPQkP
sGuqKW2DeoApSgoiR7BbdQFfEAVtuKtbBCFdvo7TFXIBY5fqFT83rfGlaUQlG31AkUPY0abtp394
JzrfHvT7UwDzZLy+nciuCTAl2ofS6+NL6lz2PazVb80mUrJYq5RXMO2FixSqaqm2ONZUQXgdbth4
YDQmsEJNrOUeDgw1fE8Hf0fL8nFffDS3yhKSjnorjQse7RyZRN94RWXqKTGtpFbl4BTYXeAJ9DdF
F1hG493/O/YkeMpXTPGquZPTSfp5IpNAkm0bBcK5Of0nlx2/iWseBDMsDfdAkzJtRWc/8Z7+zL/B
Yx2+ckscCIcqGsP0+5E5emKnZilb1UcsIjb5k0dh6cmMW05iuO3kJlWw/LozO3ZSHOm4EOAtiEOH
yinZkPIvhSu/BG2L4R0TGs3/+6wuZ/ZVh72NUmAuDx8iaNJw0e2zeyAey8xXAAVb8eUYbq5N0cJb
cQEO+hL36iJdn6W6LsrkWhHmRC5/hsSefgkh9M9J2070gddxsGvd3zunTMsCUZAmP706QVNcBeBE
3uGez1eWnezwenpyFJ+S5UuhfLUddpXksvJ2wuk0VMzwdd65JNU+T5vGVZ3ajoIhKi8NQPXENduA
2rJ8aE93NLI9OCGFFaRlHLJWZIdm4a4Hngf2ChM3k++FirdtR+UjZ5dG6O5eP9L3hgtFECNG7Qr9
W5QZdKv4c03r544ceKy/AwKjzdi8a+No+cLEFLSJisWUeler0mgbRhNiTpqbJLgj9NB1iGFcPIPn
0WJH0+flc4Zx6PJFPXN8cefdcxc7CsZLHBC3PLgzikVlxuZpgSsLq4oIveop+Y3zkZIvgfkHLmmo
pRtnOvS2ZM784mJ0vD3z+IKvCZmdtehuth/KXMkvdWx1GGvjFoWtthN+81eLXqTI/hg2+Qj9WeuD
jd6PuHBjffuDf8BMNWvOrnF5u0izvz1trK+7/E+H1NvuAHkAvNzGPxWhFsA2dNxcV7XR9FwmPGld
PDYG18fxky/CWfP4fHoFL0beOjz95SlejPfhXy5icF3sb3fPVNqpZy2qzdEprlHwIYK2cTzmg/mf
ySjuSzDVQ+YLrB7xxPniA6gh9AUAkSqQSWiWIHdtKmO+LBBrLcr0n/MXtj9tSj2LmBzAADPMkvxz
HJdn6872fS1cYEBfmqtXXA25xmkW7gFRrpY+4mBP4q2U+iqv6aDmyD13iIPuaD0JwDw07UI0Wvf1
zQoXGHTLDtX1y/zltGhmc7XFpxREezE/6Upvl0rWt3Gg4maziiifVsK3ay6x0+OeJKV3FYR9wEOi
j4P0oMWkPpgFmHue25GFSnJVZ6dZbK4Brf3b0sBvdggfdmKECcizJBKCZvz1ST6dHu4MZcYLta+l
bn5pWgxJgE5ccnhgG4xIwTcOXXQkq/I5i4hLPgs5nYGQNz0gEATa6zhgEcL6QWw9v7sFyz6xe1bV
QRQ1+iLhTNeIG2YbybQCKiwDoqRniXmtSOymMvDIPzwTj+91uA0esMjIGU6fjt/+GGt9aevX0j+h
1G1xaGMQJI367KE/umBBD2V4jNegslhK9JG6eoCptruKoXgJrTdSskpSDH8Hf7JyuFZlCA1XdnwN
XdFFz0e1hFQq84FL7yKFH8P22r5oBfbEbVvQkotPD00zCt2wgH2p5j30OAifv9fPyjJJMJfxe9bw
jHQ73DAyqGF242SE48TzJBQ2DGbI4l1RAkpiuS9BfBOzgjOn4+4V6HnpboYMftrWv5OPaNRjyEJT
WB5TaBD8JJL/lf/J2UOQzldupJPID+iwHp+PQru4D2sw4UdON/cRRfLZwVy7EziMQUcoB4T+ITSY
wEIeqXIOvd3b/FFB+6xCh/2b/LT65gM7eP0nrnkg0bzPYy5NEXyc1aL5tkMTYPvRyqvrKCOU6Zml
L411ujrD8zAEsMPJltpnL2pb3UN6zw+dOs3YTRNjCqeKQ1rxDahoZGPVBN3NvzYF8rzNghKqVJEy
pjABjJCHDZKxXF18kZB+oQWPSddbDjDvNOqx1YEzBpwtTTIpcI6o7ONgu2XqDggfi8w8r5uO/NIW
OneIQvpsj+73fHBC42ufm+7WAww4AyBN0Bwa7hyVrFUF1iDHAuV+rq6vc4HUmSitDn1ViZY9ZI/t
l7Xi0EGi/yKphvIE7PBIsGc9e99KAixpdfV8V5vLQyL6vRmCkJGFp1csleRwVK9KFV1+2c4tJGJQ
SpjWsv8zMDcPffxM27rVaGRMLQVGO2m7vdOJ5OnWtXgS20rEirZz+gK6aEK6ZzHa7DrpN3Tyx1pC
MjF4bLrQSabHKUOIUVmnxA2YOFbsXy6VCEMabkb9R4c3G0NBbYZ73FWTH1qpY30rGR2uXzZb3BmX
MywrXUWkybSgwoOox6UjA1vR0JEV4SE0wiN1Ovm6NrESTIYIR4ueqKLT9ZiLRUxcd/aYnw9W52qU
U5yq2zZDiUiyu+8D3bU3vJ6Mf/uceb/1xkovVRrNCCUGKhm661+9YTOYExHh2nGwK5bNks5fDvfq
al1dfRYXDXdWAuPel/aV7CM5Ag0y+TXWatI4vKpOhnsP1U3o35T6J7+hwdYnExDD7P3rxQjsrZXq
lwhqZqu55/HPDU2PCjPvVaaGfbxUQ+tSX7J7z/lCBdtExCu0oaAPcolL6sWXL0I+Ob23/2OpIf2Q
3tbVTN+bazfof7rHqeVQD0hl+eLXLCdOVRDanLNGpbdsoMzdutPL01eMMSMPwwkDwVm60vO7LsC9
U3L8OpNfBLBrR5JhLfStp+NTQcu3uyIin3HKxgOrVykASuil64sH+dt5p5ZK4TyqEp4NaJ64b4Ht
4gdNnUKOHIezYXaBUWJIiwasFPwZM5P2yap27iRsUiTocV2+gdIYsgMPJNKD9K5R3nLUeVJY3Y2S
U+kZSe3SovsRTdD4DBadTaJ/2ZuMFk7ZjHN+SYYzRBBoCGbK+/w/OO39VpMJF/h2r9uuPNoK/FR2
zFDOidv/IGxBzu0hQZuj4HBo0fqYdrLLeupKoOQpa05Wft9JqK2Pr2ChUiPPeXNdWyv0zFhfB3sk
acKn3Zlit6NtXeTSxBwNLdmweTr3ZNcXKt60E7bUp4R3/ndhxLN8On8U/p3eOH7t9GyJrFEU74u8
YJwEkd+KR6+VZNle0aGS3/EDIgVAMxU4lgUdREG3NpBtRZHYK1ROrc0NPlV63n7AjMHUmKID932Z
DJRbVmenu+1KDa8YPYdHnFJCDK4nw/fHqFGkDFKB0qbvkMM+9HuP0XTCF1KPcRfKZ77nryn6OAHD
Q8vfTno1XRGLgkLrtZN+1CWSvGuFFLLZv45ASIJ5VYNIyc3AFujMwiaMmBFY5H9YVol+7PTRubM2
7jaUYG/kr1KHy5uj6ti4UJqyUEeOnBV0F9X3mCY+VMW9CzpSPOtabM7XDsUoerVz46UPExqzqYp2
bPvs5ZUpDFaUD98zT1ysHPmytdWkQt3/ZZrM2SsDLoksjHY9oGThVoP0ycgmoMn8vWHnC3e/ibYb
zRkDC29EoIOMzT7RIFq0Hu3Pzdtj3p5Az+Z9Icc5EnnJ97JZzY6n4rqZ3raO3a1S33b0yPK1OCqG
IAxxEPpBhmQGdGQSA3I+6+Gqvzfh8Jxu71+zJiHL8256lEKZG/mRgBAHJ3S2dMOA/w0ddpS71nPY
SNtXgjz9IhSlt5vVvEY2W886MjYs0Q7tY+LpjPREGSD3J9/LbyrT7gEpgtE7hcu+8i2URJ+okCwM
bZTX+d4i6L+VKzpWYyN9gqUp9VmpvPoQ+67vlgrVxMuERZePUhoc3hfZ5mxXnQ6P3ePPGHXvfa0+
+CJOZFTfzOLzlOEmxm35wurEOEH3dKqubLBW6Se5pqBbybavi/r871Ved6kmTqg95Wz7IMi0V/0D
/wJcsWTtxGgzXU5vK6u+mTsN8OGEOsiuuchXt5b8tnz061hgm4YXhm47BgGQz4c+lafptZFtH3n9
VhrL1rZF1+lYqnrcZ8zANxPDCxpSwfcbiakJuPp0uHqePe993HRt2y0NssiqdOCPf7M0rdyrwmA9
bWRVdq/bxNvseT4sxI/kTTcAPOtX4vgunrf4uunPJ+UxuH5U4lmbKl91aptznZXOWeY4f0pjh+I6
/eQbWcltd7erXr5W+ED96fBCBXJwmNUSxnXeyb6cIf7trGmobmn8S37pZu1gsr5uzjVaMxMFrmns
kITav65lVaNb+vX0fgJDA3pf78Z+3udzuXTcAb+azSLFeQe1bLo6H26vTwqijss02zZOTtlCN3Hx
+MyeL/RW+NeBRjVPmapLl0yXz10X7NxNS0Xh8eaeZaG3eoL83rZ27l4Tb3uN/HltuawmE+X7ojJB
HFO8udo//rY61o4LMzZ6v8/bSXlPYQr2pM/+fOylhcvfHadASnFyopfJNx2p5uQ7yRdMRezawXt0
lpX43/N9uaDy+U2fsfyejipjszj/vMfTd0qk1xgyfrE3I26S7InP7F4lb+sTwZk+pa7l/BeNrgxu
IGaAGUSSvetmgdDCtbxN15Lw503zeKvbJjsKXOnaHSBujWnfLFjnlF2C3LW8XlYT+EKQq1srCXmY
tk5GGUlRJBrJVHW86KaPg+IOftI8ZxTHfc2mfIn7GhZePQ/MuOn9Op5E8/T2bXz4Wu5esov3VKaT
S7Ty42ey5Jdk40YwsMiuhJYwrBn+sz7jY4ePIJKLuuH/Hod8YPpHXkVx/dPp4Tei4rzV9MLCbM2v
a9gdPh0GD+LoJvjihmuwFFIUVElrv92JNT0RMHHIAjmIq0q+CHc7Q9N6kkPaIEzBd29oCpmPyG8R
uhwkYK/ftVuziZ+d9M57CprV2+/cYCtVLRg+trnScUgbZvJ2G+mw5CGCg7muZwwtVULuRHl5Jzg3
0UuspofX/ticpaeskJmaPW0pVNeufRryxPZWVdyv9uQrV0mTMf3cVB3ecOzK5D1XwV9vZLFbq+ku
Ba9thVgaPVt3f7DE1q+op4Mp4XMRn3Hyk631psddIoT19R6/KPw2ixxKji9Z9n/O4upqJLMn2/Cu
WxvayalOOmxbwyNy/q1R5YNQDFx/Q7/kby0Silrsyv00ACs4SwpllBhMmMpE6UAaEaXJE2/N0CL6
zKf11Se+R6Y2a8waedyce236snPjBlpVFIBCx3ajBxzSiSeyU64pFkhoEHqNMJkIKUItiksVPl2o
UMIixeTWgRfcdZjh/CVfZ2WAHUWSv5L6yHKLKD3T26fahCJGYnAHipLMhlijLpfrsfrENu+QkpKp
Zn+Le0By7iOrm3ZH7dHeZS+F3mOaqA1AoSU/Sn5qhDjie05Wms+fGSRzB/KBMai3ClmskdJhcum1
ivw1svXNW7hkev/joX8YRqFriRDDXKIY/ZFk+cOb8+0plV1Z8ze+wy1So+BVzf+oZeYx/Isum0IW
HSzqmk/mTylmknE12UsfEhfWOB5qY35QbJKJpeV6E4BjkC+MI7CZBhfVYUfcquYryLeh4j3Ts4J1
f7Ju9HHEhE8p6vRcX7/MRvYWI1WtxPwT5aewmeAM8jv9DvbZyn/EL+l4clZZD/Cw6Bawb2jNa2RK
qAGffg51yiFBWkrrl+HL/LlXtM2xCNBFk5+r0eFTgwm5CgcDfw0S4gnBzKQ71VZ/AfPwcMiw9tMx
U710dbpQn4hcda8ZkjUnrCTyo9paRpL913IVGDuRoQZ9kX66DgGMlYd/ivhfUYbvXlXeJrrqFLIj
7CFNh4OReUxkU+Ivfwr+JQASA5DSdhOfutToO/yzQjIk08DKKie+8K6VAoXG/pn7A1jD8Yk60kov
6xMJtbXhh8Y+bPozl5Nh4b2Nn45saZYktV1PG9tHpBqmwKW0rZcDxQ6B6nWMrAEH8cpmmbqbsKQE
7S96O0vy4usBQWeXfBXp5mAVveKQgE5FQX6jXHpDeZqNcOwMvcFZgCqQjY8AcxpSvOb8TxAB4dsf
+Zb1mX2gbdjsdzvApBz8U8Vv05L44ZkTsujXCoqcQOy59y+ocwDeCsjTZhauEJTYd3rEE4E1T+jx
diGZKLqpnxFulvJW3t5kCce0lxjN1M41KfvMkmfggQk244gQ79sEEXJaWnfR+mquv/H0/rfXXX5T
Kaqk3+Z/kpH/kjwsS3ljid4+Q/o61Vl/L1TyHjQPh0EpmR49SvzxrzWb/4W85n8LNPQcCO7B/EEk
4zdUFS2KdfFQSSJG1dbN1EfqVKapp14Bqfybfdq1AMju2lR26yRVru5pd+8phvvItbzAOX25ukh+
frdo+OHZm4CdEcqnUwE186HruivbHeenKbLwD6b3iZPrGYf50VP+e/s7/8750UNj0WPoqf05uHAp
BVGp+k2N3bnihY+F+6HEldzXAuqdYKQgwzn8DrXFqHTyCu4FPE1xjMEidgSRNF3m2lRPPOxt7jgf
keTHHcWZkgV8iG+CmYk+WuTZ+uItW9+isPRyi1cxXuzHr9MVBcr8U1XFywfu76pEpDRS3HVWZop1
D4VvTrHuiNSAjRMlXxdwUUC9lJJ2T481DI4LUALBAspIifcHjcVY9zRBjPbp6Pp8hQPvweylw72i
AZcyHieDCrsxjETGqu8gA4X5vm+ZbOndUfRo6DJxXA4tSOKE6s3d2zkDthkPyQAb9BsBB5wEPrSA
mugTLTPQ8bhmSuZSPygTRT4eiedlBzSIXLTspJzFN5q7AMCWyjqDPJR5Xk6qbn2ivf148LPJtlGu
/kWsorH2pmByFQ+/yVapD4nwegDT8acrgoldDEsjHaocIYf0qmofiOxZQr+l58MvOBqg3U+FeuIV
ljLvZLv3flHzn8jFCBIVl6qFIrxo3duaoWJgSci7dU0GumpAH1pXEAf8dS5NHHwp9gG09AGBfA/y
HRWjmHkRbJgUjG9PIoXeuMATnKcUsBAzk8msBlDAoXFFx/RGmsTx4THBJ34uMrx2JfnbSx3lQC18
lWVDp09THei3gSJ7n8YOtyecKU0kbbRZXRNo+WrlQHKiKwNAmw5Ae9FIwksauCDdUpH8K0gQzrdZ
05WK93ZDXzFvYQiYHOE5BAa1BPxm4Bu7t9UbJIF1lamb262s+mzqhGWHob+mb16dvc15tVTH8uz+
+Oc+uA5W7ft3opb6ThC2/TUJMrwMxz/oKfKhbxnYpoF9kq4T5q9kZOGkguVplWK1UMn3goLiYeSA
wcHw3DeZR4qlucqtEArCpU52REQReV/Iqy5+NzAv8sDJ+vh1X0v195mnybZ6xfs7NTIDSqub13Fv
u6mt3jeqaDKnncJLemR9qWha9DmRZE56AAayaZUSUNar7KVPtUM739u9T19z7BbbaS8/7caPJjpR
XRco1uZ714vUjhhur0hrsXdoFVl29cahOhxCeJv3JOL63neI+8wqlCcq0/rs6zrY8PosL77wTOkx
/NNbXC5qucph38nZeeXzn4J/8Ds4lZHu9pXlh+Rx/JN6DkKdWXlbu4x/UKOEbParlmikORhcKV6v
Pmf4H2i8IAVoTujgFeRV86ZA6UdszfM/l2krgF5r6XqWQPZxUn9smPSvRZn8NZtNUluccaQsPier
yvbf5GvsjSAEUf013nKqoBWpJivxvwn+6+sBxXLyVIQnViY1MsKv49GkVhwVfH/2lVaHUAseU4C2
sP8UKVRPXyVZ7R1xwLipBWwjksSs0/2IKrM42jDwrShxK8XyNUXOF9Z1ekdBQpvoWjDJXrbHdHpn
xkjtv2mPR8Xe8tUTfsEzXLj+ZDQf1I6dHfe+YtmhbTQuqOS7ejBdXRnBIpLPHL2bkVG6e1XqzChI
LC+g4Cg1szWqkNvhApiRrc2SdaqukV/h+GCIAyJ5Jewamv+rFqPtDRpHUXM//1Zkn/OVanvkMspq
JH0vbg1piK9xTDV1UJBu3fQkkOHEV0ZDRrb1rq+YytfRjXdK1WX19HfR3s+qF7itIZf94K63qjMw
yLRnQ52JeS3zxZUMSWI2aWp2aOjuXg+bmJemwLmoekp9qOj4GgnRd/6Knq6ZmubiRxMxSzAGLoLs
4SEwaOWQ6xVz71lhH43o6eEjlUzXiMk8F2wtg9UpMo6ai5TQBhjWu1z5fqqlTYP+Od8qRJb2QYC8
zesyWwJribcU89Fd5Xyrrqylj1vpafHCrxC7aVXJkkiZ0VCpzl5miJydFBwfpKwinNaX6foeA2Mw
Oz+UYdhS9icvh04pR9+MZwJKNzdgGBFBAOQePZvX2aWRwLSemNYqkuWiGNBdz2q5cZsLCs0VvZvb
990Ad3vbuFIag+1i9+DidClU+Aiy8XbMg2GLwZa3NdyCRTvxZYwy8kMwaKGtclm/oAr2lkcdwE1P
VxdcbfSnVF9s2ypeTlK3h5uXiN5xzEEao4OoV1L8ZIeVKSk/oKarVDMyj/DOwtv6yV0H+Z+dwMnd
YNfSfWQitBkyEDr8ZKijF6tzaMi5d8w1twrKIfLIfd21Li6PQbGMfnT6B3Mzb04McnJtaMAFZ7I5
4b4ZJoUGfzDWFyy2OhhaiHIA4zMzav1+1rGuA42FXjLztN1UDPlN8BYkKYXm1aXWOmivv6TtpS/L
D4Wbed2hUsRZTNfltfiHRGAnKDUGj8v7waGXwO+a1qdRedpSWXut0L4XG7NTZ1bQ/4FU69Ma/gEI
OHcyITla5ao5/uW3tVm3tHzwbryEJ6Ha7PlSpCvaxVPHa9+P9LyqyCqZU0trZv6N/Xv7dCbnRurB
w+Sj9OE5b78Xqs6qISxODvKNBYfOcX23a18Tr0meg9HHLc/mH54q+5lbURdtoMtJY26vGxQ2uhK6
AzlVRs7S4EiaJTcTQkKMvZQRXWXKpru7dJMYrpRBXV9tQ/GvzbY0CD1BIG9n07XQuEUZzg/o0MVE
cfRccW81vgyHG8viTQEB7Gv0L4soWHQbeqi7k3PT2DBL1rWJ4l24nlTnHCgO7W2oGExz3Wms9f2m
NXvN9JJrZud38wyGPYssB9HbNa6NVD7NvKEtiRxqUGY0zWzm5zhf+YLBpVoCtP6q5gyjFNIQiGCI
bygfi5u5SeTmoBvVlbJDe5jgT3FOmmQ4CU5YadMwGfh6lSN+7XSuaF3rqRlt6Grp/iX7q7c1PzUm
t/Lu77yS2rXGb/qdbqwJ//33Xt7Qw5zjxMr267QLgrV+q1FL1WQYT5n3J+OXKxtem/PKKzUQkjSK
XNIgXt6bStNrZ7x6Phxr50Hpy1gRAPjYPhC5yDawm3mkpN4ZIhElNBGWSpXdilyKlENEW3dnrhJl
Y/Wl1CbbN3xoAjlXQeNAG+oW79MKXoVpAVKUWMh42CJgbw6ZNot5iAExnJhNKySKt1E8M6jS8cwU
WhK9xbae/Zxsn3nkcVIFDExqirNobPChHflnrlNK9ENo4mUxMut16KGFJJEvGLD9qqwYzqo40780
ePkcGGRfGhggRdzEZSZ0CzTThUOVVDVqSJ5P9eXVkiBDL+aHOWH2FQ10lmzduXzvgp9YdFUYIJpz
3zbSJmpe9brSr4wziZD1FItI9HogxSV55bJ6N+bGYDuMP6+lOmpl7sODa05vq6Ce7ot1rWOMkERL
t8fOpe3OKqa6usNK2GiEQreGNXr3cH5/S5moIIf3BBEpvin+7pmKc4xwby543LdXCgSGrh/eIGg2
OHQ3Y0W3vb+181uS8dyy5txV7o3VgrtNO5mr+dwSX1np9F7brT2cHi47Bh9+HeUhatFOFfq4APNT
lZIHSQ8ATlTxVTn2eNFYjQCP01MV/1hrJuhWkhTnMs2VIiaod7Ob1AiFSiy/04Z/ohMt3CF1Il5W
TqNZ8uXyd5ap6SLay7bwmSvLVm6v7X3WXzQ5o7Xfo/KiccgjHSmuqBQvfSgBdXSUtyClQyPIFRJ2
iFUmU9YHVNT1dXW04uM7Wl6SElYqA+NrqBv7b/1QN3OfxKznUwcEQgW9fqOJnvblI6pBpo3xJPag
LRZxMfjFH2gyNHLF6dOpd3H90GFTTPnOAcwe5EfR29fKXLy5e6c3uRCe23ZW/StoU61YjbwwWot+
+IT2W1Rq6xcUeY2/bbGRP9RSmp1U8xfNmMyAi1iVFIVm7ccM6Zb6fyMFqS8vSqjdi1vFxMZmpKGP
oWtqzd1BW0tWxy5AS1Z047AdTd5pPf+bTjzbGprfq4p1wKIxdx8ge0ymXdWcyp8XmH/c6WNJ6WW6
cbmyb6Q0MmY0J9RR+vgt830VmbuGCZnq7LdgysZ5X810TELpt8//GY2daPyw+v1DsKhQvv3Fegtm
Jr3t/beCafk6ruvkwaM1EOMQMpFTI709rSO1b18On8XTl9MLp2mm1DpFPqxeTzzP3mb/sXRXy41l
SRRAv0gRYni1mMHsF4VdtsXM+vpZ6Z6Ynqpuo3Tvuedk7twAmlXh1PSIRq0ze5Xx+9yUQC6ZqwLV
MVGVGfG4rfh8Zqfij+IcoXt3qXiczmb4fznJq4hgwhppGdkzRakmb0LFYtF/z9pXT5GTr0KeBUQL
ubf3j4HhAp/S3dJBh/mwzXa88G3uR7kiJvu2e7lmXv4DV7agrkMTK9lJPM2iX2v8ppdWrnHUhuUr
pw+plT8sX5WiYWby5xzCNS9TB1oZZ0wrwPyY1qdqt5fCEirlcTwewWennttq1/ctoggF7t5bWt94
UCqJ84NaZfEh0Cj/YcMvFdgUBwTYM9NXW+Z/Sl/MWw5/KYBOikuEeB52fxYWaRmdsr/r97fsRelV
yfxTt18OMWWIYTDyaQcJ0ZyBTQ0Pv0PFVkgnc/0mEcI9MJDKEH+bmKChcAkWT7gYZhoOb3u4A2zV
umw7ONhmN2roUIPvnWWhzWYaQHn3MWUNONw8X7DD+Y5h45LoNRx6+02TewK+FtHivH593c5qReAP
/5ZzY7rxdEklYSmSYmYgMVcgoESFTRjMFZvsVViGMFhQY2oGm45y3L2xp6B7YxhCjld3W1XNm4qo
xsIoz10hoq2dwBJAS2rpqn+dYVdRfQISVGEYP/j6djrs6v2qpvqhrbv1ADKMEEoXxOJErjl+sYvM
qtdH+4m1kw3SY+BzE73XsWGnUktlXzw3yq5dEXpJaoZGfPospAaIGJmOKtZzb69YvrO5ovQstGGe
l+egdzwtecEuue4HgmjXThaCa2h07QlBy6E+sNBITmTHh1wa5Yl6L1UJN3y+ozQplR286bnA3mfE
GJ5Nyqsmms0J/hBzTx/ujXtZfKp52Yh3PJo+35no9KYdT5x013T90LpyYZ1UHVNHEE5RkyrztQhD
ZndUn0T4U/H4VWRityRbjWnQG3hxTuIMY+W04y14QvZPxuCTZXX96Fr9CXjf8j8LUSCne2txloZT
PjNTaFFyOPuXOmcVOvsAbkIaMTXmyIYNFswuQs9K0bh9Qha2lYzXkXB5+kAVXL7b46IhmMHTK4YH
xR/+k8W95NiTVJt+pviQN1aZ2LtlPeASpRnJK9dJsqo6Eql1zPOur4kR36DtXSQA77eK1TynEoYL
2Zockg67xJuTxLMxfd/LtXAQP4k9yYr1C9125kH1JHX6/oTkgqityZ3R8lYPo1WhBtq/JRtIHqlT
CxzJLMeNf087GjVp+E7HBpX0ZBMKktnIzG85sKsYyuFSZQ6NsfaZsMQjHDJu1zUEoH5MhzEA2y6P
fbZ8/N5+J19uJoZ8Bu5xcud/l4PlsZoq1REAMbPB6XHf4GGZSUDAUrwyMYgxqdmtTJWMW5xrBjOC
4oHNVcEC/LPeDfNMcaiTqZ1N1oR79Y0R/+OFLuwHGIvExjA4PA10D2Akol7+h3cjVvMUcRct33DA
AHeEw/O5JI/MRNDzeB++EPa6qTiF4KCZX42Ht19Umml31ZtKOp/0QHGqFtFY42HozmbAzxJ0sr4l
cnxMHGz2uUhr2d57/iz0s6vqWpK6Ay0l+pjic3erHqCQYSmHSqQMM/FC9fAzySxhcR1hJRknakzL
ps1k69K6vlnl/ivZ8kI+U/8u1SNI//5WpGxJv3g9LCcUGGi8KFr2y0CAc//2HuVdGaRzr616Meuq
GDD+N7cTwOxchXDOZS6/XVqYNYvqrJp7PXUPAtpuP5bID/BgjiGbknJW2rYi1zQBb0ErIPG30NBJ
SdQ3dQOln0SE/omZZwi6+2Gse3+NiLtrKCnnwRBEdp3jZrCADKddTpvz2u6Z292cYGZSNfKa1sx0
Zuna/vXPBDQs5tOT1uJ5GgoPptw/Eam6xeAN023a99AVyjs5PqKuTd9STyip6s9D7zICyM5rezON
Yd6ITlryrqswrv25/kM8GOtynolU3fDKCAABd1dbWgVn7+pY5Uid8Q5MslSPvrWUYs4whebu4LQZ
I9Xsy7nDDzGmqZ4ZYEs3R/p/Ya8kFtX/CvZOk7VLDw/23kTf5Pcg3qSSrqY/1+/A/NPo0vP7Z3V8
SW8lriWuT7v0evlQw7MbcC+oYuQLh1ttZK3mvnjWgoccbuuKPtLdkULn+aYxwiA3/WrvpD9efk5d
2OOtHoiA+5J+lt73QcVTPshvRyTnE0ym6ccdjyFL2fgF9kGuICz7+AMG8d2bCiHZCPxR/MV0Ic7n
Mnb5vFZA9S9SSZX/MUGYKg12PT2AXZLD5e0Z/ASl9oLPhJPpWcyG7Fe/Mdh6C70ilUS6hXb2BGL2
XBVDLOBcH/9ufT0o28jtvfhyfZq1T6bdPAySVaAJILt8/Y7no7KJ7MeyjUmDoeeEniBWPSSKnma3
nr0GmLtxqxLntNUtkqjKV/k1AAZDE+N0bIF9dDImIp4de7M6Z07+k+ucPtwIe5Za9g5yQVmOcUvs
168Yz/XC6xojMQayuXOdTaivGbDk+XvfHjSrwm/ShbTtd4OY1y4H+8HyO+bu4/rKQHX9Pf12zKNE
xGCNPiNmrB5LozsM26eNqxpTv3ikYeup/q7qsATR2jRMb/LDfH32kv1gbTuMWc61VhR3mHj8i8ED
jS2ri5eZE+iP3hBDse3NV9oau0oDVmYOmGmtTWR6rt3E6qW5ACJAZLvrfzsmBqFdmTbxHogM77XD
RZCSl5Uh9o9LoP8NIXVV15WLcXpcW/RFa4ynIp+Mh9XIoafr8dVZzhLJT2fR9SDgOZbR+knxbL6H
APOy+Izti+mt32SqaayIWRyRz/b+Cpev7DN9pkzmMINJCnloxLO0ae0NlplvLPsCLwfTGlgDkmVc
LlMO99y5PygathdFe87qrBw6RRzjMuhEHfF9F9C5kUNK1z06f23b0rHNXUBgHN1K5UmC1dVo/7rc
MjkxqRfFWsxhfRdElQIGjpIvAI6R1hAhotNKqLPINrgnAZkeZh+OaqNwgStQn81Pql34mleyMj7t
eqHnktGJCBjGLOagx6bLEu5ly2/CmGaeOUpM9lylp/wLiZ8vi/Wf/o2RrolzMtwwrt9/2VAFhVHs
QMsw9/Gbw9RSeWozjmKBFq/wqrRefRDl1Vgz6BNEXTCHAeyuJWZw+btGVcDOyaDOyNYofP+NVt+D
WvDdoJCBaKphyqfPafT4MZMKSgdaiHPk0z0mnUl7HxGmTUQSQk4K9vrpBX3WQgRY6M4xet/yGCwy
loeGsJn+7OUvAjAP6t8Z1k6fPIh/VSxDW2Nlqq7tO8uI7IsSI2WtJPD6PXejq1na1+1Ze+cdQ3a8
3WImToeq04S6ITbWz/kAVO+Q5mDwhLXQiw0s+WnLyHB2WWTqhnStIzCJ01LJpbvzodPnHIb+YGxD
S+YA6MNK2Exc/rasg8sHfich+rizwqN4uufsGvdO0J2VSYieibea3Ypjj1oodhTTtJjNukyDC+KA
6dnN9hzeKXDM1eRJqyKILFKd1C2lY90/fHjGQxApEZQLH92Nofz6VNdPGAJGARk2CPdasJiCkAJP
cn6DDyYa1COSd/oD94ZjKqgKvsH+xn3TvC3rnLeV/maKHVhG8vmGoALr1jK8IMhMenceEclMHe6h
EXc1LjVwyN4xXoARbY0sP1C1r6ZShQenZ/o5+WlwpH4/fRpYgg3sTi/zp0TpYf2t0wYu5Ep1r8wl
wF3P3hvuO5yqaXq7Wj7OxvK8TfJjq72ZmaxeFpcK2MdgWBGT2HZZyaA9X/uLYpRR6yVDC+QzO6lD
FpuMOcvswSfo4ymgWzhSQRQget82sy1NeGnfONyq8TMNX371BERDd3vmPWLodLj9zD5oasUXJXVM
sWMia3MvvRZ4bR7j2Dh0VafEAdmQorE7/9QjT0ZaA2/1L1JVH6EUFNytGk3gV9jEvBX7mClz4d7j
YSWnK5cpg+a8IBGLoZ2x60OgEo+6AVdrVQvV0PtxVnU2wUq2kbIDVB+xx83VLNXVqn1+BFL+w5P/
d3NWnI9NX+rUlQe2rNIUHdfdaXo03wEds9vRVUacsdyLQscp2flzRJImfujJcut4qCnNy6dnMwuW
nQ/j2WMuW15/52gtPgAFZrWKj/tTdJEx42NK4YIivMw04YdgPMQ5s9w3M32AjHxB8WW8hsNKyqKq
FfcP60RrPK4Ck9xp08eTCbrU2mvQTa4ZfAyTXxtjsa7NSi0NFo81I+B9BSs9JSzNsQbdaM2hnTl6
hD4yBE6JNoWJcakOf1FhYD8/EZJGfbyq+I2bzxAMs3o0qi7WixHJe7M8kCueQCSUxLpfZawcRb2r
cmTd3DZvn7oMPe18gHnvdbmNGWetCxeFmVLpQtu/CEsJEnbfVqyC+HxM4QJzxoXbhpV1roFr53wy
UZcpnaxclkYWD7U1CA4QGLQqTxJ4jlAoTDWP3O7+8JMNoKBi5nHowTKk3m/EU59eMNoNR/RQaN3p
OQ6AONO/2DXZjeqg4WrZiotWYuZaQ04YfxT6HqTkrfq2Oo6u+0YCMWH7z46qLHzZ32qTfDsZ6Wmk
BdwfwoxlMXffJp/ARV19ecoguD9WyvwDKLOfsDcjENyocj8nn7ImXyaFymxaFrc2TLRzj6vV9x2t
VsFg9MTWzya9xH75w9RE03DH3TzvMT3I7eH3ppuWsYlyunrjluTQQakMoxEnNC03+zAkkkbREJL0
/DHS/pSFopAJ6WVUbWU52sbtMdNkJbvoRYSOGcz+gqFGIm8GU+zE7AXmMe0LY9csmMFMhutsg3r2
GqJsDu+ikqCkRNkxK/A4rBo0eriQQIhCpjzr6YWoKYqBH87WnBy7NDNEBs617JrWd/MyJ3QESewq
JEPZbvFDemu2e2kl2sEyIT5U2WfKaQmzL+QpVDp+PIDJnpFqn7peLxfNx3N7Z5YhdpEM/apnWMmn
IzMxP81gc0h5Cjmtbr3U5hIMs9vxuf0HVlC4EoAHHxMgbqa1QiQqvB3DMENxC9fC+qCIKn4a9lEJ
BL4cbA0oGQZjtIUnS+SZEdd230i9KeVCQcLHsDs2vUN2s5LDtV/DSon54mkxXtg32Ry+HdItT8wx
VyU5Ol0rND7X3dN8QHJEnJHtHEbjEO5SMwiAVD2HX8WDgEgMnuBCRV1nmsFn4skJZOf3p4b4SLfV
YS2/yxBwGpb+YfO2MbeFcJYcx6owot4ILLs+mNIwDG6Glv+R5/pRzcPr79xUza3HFTEqIfH22UkZ
eBh2WH+qylmLPfOGjTjZ3qtnVBJDpvRksrPOitN5XTL2XAu7ovXLDxK5eur1lHrbXmrZxUBdxIHr
luthiDrWL83IUrgz9nGf/ix/Um3Ly6KSThnmXxeZneon97jl9mWOoWfL/twTvC0cZfUDu4Er5zHb
a2jx9yXpfKuhAizRDu8wQSJufwSteW2JHt2hmXzY00gsHMKhTFQ2QAxn2exTIawfz7cS/ZwqvKKB
3zapX/+RyBeXlc2vZx6ZqmmjtbVtidYrB0fpL1FWbfUZjX/p8eJcpHdwNMXpvBzofoyAwHfCTHUD
GGVv0S2Ej4T/jxzIicczHHfxwuKpZZO4VvDsogKJzHNQ9rnm3HUSnGOLz2IInv9lNBk4ZLanXB+N
+alUKbwXPQwowBT7t6CkPeUcvYlkZd7h9dq5ohTmiNCCnTfvpPUswSqHNJg7xlJdrevzJgjjxcbc
Tf6q4mBYW5nmqglndjYxSL2BYKy5oAWqIM4MbCvLZrZ7Cg7M+W0fL0756bKuYKFqLH0eK51rDWl8
qflxoaPBWzejMNPcaU3uIDjHQJoBIMJZ2NShyt2zFEyRtexACjZT1R+lR4J80boYIJAkt62OHVXH
Ld9L9HFCr9RmtKH9dUdw5dWVRJIm0f90lWswRZcYA7FKIuZNGT4JAKmuHl6M+Jbu5P1NUZZ25MQU
wanqgAoXyXTLUecY0/wZa93L57jjhUf3z5nK2k3F1N9jdQ+c4slq4p/HVXduCMbOjxbkffw7H7CO
odR2XvtW/xLF984CQ/C0AgzKL5XYGX6v+nbHzKF6wNJSNCW3SnOexi83Ukkll6mJqtyvnRoPpofz
plJA3Ras7ZGJIts2tB0MzTiuLLE489nVuLbzqHwghKQSXZdxlaqzRDiHcivNZaLjZ1Arhl3Y9e3+
piBWHj75cba8CC0tDn11rp96m36DmvmMrfTD6yYbwnBKg2dtIsU58XZFQ0Va+8RyAha+aR2znpr/
SKT3Gs42azEbfWXvL0Oloph63H4h2nWEM6Xgtqx+ae5J4R8gh4BNBDMiSEvKm7Ii8vWMW4RIOyPL
tOvaH1X36L3b5vbp8hItbVDogTnY1fZC9PEKl/HKxAPJo9uj6T1mFjXEKgoxC8CQU8kLX7vXkK6i
w/cyPeloEvib2fqxsvSv9Ux/l0NwOnpU5EBHaj0K7QTrFRUU9qwRwA72Vak+1R/K6wphq9B3sa3c
4sUZVl7lLEt/u2wkaNEYBRaqN1NhXdaWhS1nFF2LIZchK7ZjbRwaT05rTx616GZKy5pHJeiOWhjf
bzYZQjn9PAuVc6gAVY2EzVYh6ipmTQwv3QL/xABnYH6gBL5bBmGpop/LY/qEaRli4m40vvN48Y3b
7+hYYlhq2AY8Aiv9kc0DhPXMBKU1niVU2lIMUe1Nwd8kVq3DJOZPoGbv0noMry8816Or7mqmb0Cp
5AXP14Q8nsBi3e1k+fWSql3QmMN8NfBvQDdEwnluflmAL6DeoFe2qR304rxuzeVBMx3tLm9Wd6Yc
xufef3zi9nEYHgNSs6vjlB+6DqJQWm8HroABSCxOuzNxkFUD/rLBTC2WSFRha6BGi6clOGn5X0s3
VbHkM32IDu2HOxwQzziMUZyrjNDBBNESOhUQXSWMV2xith27tFsP8xBBhysMI8o9bvTXISGJIelv
4M7Lpkt1+ly+/83pQGxjz637YSrB0ofm0vNlPeltLtUsvncYliqQewbhGohcGzHi9hyWoqYHt+42
WcGpx539kPrkqgEamPZ8BcaAq5r8vAWhZv52KEtu0zvfftI/irvj4w6h+vKR6RRfTsP0Mz/vBnAa
aTbXyH1JjxoyQrm+pr74ng/MvZD669uvidcndOphmobSovij1n4FZBmCA6Cok1yQ2seuvn50ri8+
oEMct/osmo5MamZgIkCzbiPyVNaQT0Y5reRPwB5VTh26viDt+hYmOm1HLLufh3ibqxanjgh0gmun
fAJnLhxetQrChswQ3QPIAX/smGOO+G2oan5y4frxUXhdVCHSizKtR6RDSfflGgu3gIfL+6QERzRB
KXpefaBhSXdQDqGVjJjdwhi5jsJZ45m83DHt9R6PuUamQqvw6h4E2s0WjgqaLXD33pgNw+3s9ZIv
uwihgODoVDk3EgrfhjkjFoxaaVKdPxrcvoZFrwy4nmkkZURU0b69ou9JVDd1cZSM2aoBhknWmDB6
zz5lm6meULNZ3V/CFuktFNgN4XgBhgVEvnpmxFY/f0m4O74uyoD1VVcnRCPp/Sa9qCEwGijNNElr
9QF1geASyWxGqRq6vP3VTItoHudrhKa1jSXZgREnXePVB+/zx/suKDqUtObHu/oiAsAXw3DYBYNj
ssG+PxaMAkXi4Lt+7PsocwB8RRbgvn36sfqeN3RpDfPF+rIGNPNCUCDntCcxmDhD7xhlgdZnqjaD
UfTNmnFZrA4p7BxVAft2f/7d2mIkhM55EFZL0KolV7TVth6+FzqUSXUiMuZZnYoxtfM7Fz85Vt5o
lQ/nVweVxmD1c/lZqAuNQrg+VdWyc0tManjKQgpCvQ8jPtWoYipu4Lyy+YmXZtrCzsJHJz+GzMYU
phaGKmYPf5GnsqmfgUH1+ePpx46LkQ//+2+xac/ADGhoPAf6Hg4VagC1+/+g9EqIxSDpl17qCcIX
uCrb4Grp1Ubm1XjmWRIUH5I/vJznD/l8LQtwasdUsHLCqAtvWLbQ2IU5w4oQDxkTeRbvrTkiioct
5kVe2Ie9AustglwzXwGKapkwFgpfrnRf9wNc111vrTm3a4I5oScqn5Ayks+RffxfToqbmSobeqN3
/hiAe+culBA48P4PtIDh77Uu55mDU4vaisvr6+zHmuTOHynDiSpLreL3mUHOc3jpVO72K9TQ1kY7
wY3Lu2D/0p4H0EwdSVmILVrev5qIU3DBkddfCT98avdhPrdqpgVjzMuJEZ8xDyPA1VM0HsQugOHw
xWsHX4zVSZtdMzxpW0l95b50KzZHmyDmQ7j6in7elTXR88dYAuwyJASgH5UxIVoemAgeSlWKv/8F
SJ3LzLZ0Zy47HGP7HgcS1RLVjQ3c6eychXzAYp2vv3HSrXoYXPaPSRuxDPToMQO814jX/edf3Zv+
NZ018Agxy8jPduSlPx3kt08izabxvp3QJhuToIN1dXie1mJmZzxl263ASOPtcYB7jXVjK3RSPoHl
p/YdvVDp9fq4G/qZMTAM83IE2e7fJmU911LIeAzfje+w9z6QFIiKPvffztbCW6CKaglgtJoBOF6U
6aBiDw4t0I4UiL7p3+mXWOTcAThuDVYgK8CqBf42Zt2/nKznvn4HLBR6vkldx6/YhWVgao+7f+I+
ckGNhqEnYkqxieHkuhYr1veWmlLRkB0CA/aVSQ/3+A0EUJ7n2fHQsVZTVEK9xNNpXEZ0T4eZ0MPh
azemOUi9H1qZ5rx7P1bu24dpd0dMcAbR9MhDN+1rf3WqTTSA08712C3gJhkzNCVQ4813D+3pM2pD
4el8rWegt6cg71+YOrcn68Y+8eDnZXt7zE2ZHGxX5eU21xI25Yw27get58OYImLZzQyu6CO4HRcf
2J8bG/y0SxlNokBLSLRQGPhMZt4rrMv3c/XQZvvZyzXzI5KFdqKTLVVOXsfUJKBzlQ8yygJ9QXy9
WwH3Aqceh3/3Ou9me5P+8dqad4n1GSI8TExGfbDUyQyOR6XzbZSd1kjqv9bZSorIopEdKky29JSU
Gg0BRN2TzHBjr0J1DJKpJBFZcWkGl/bl4fZaOld3ufp+0joxhnk6tb2kS5MKu7vsJiatPJ05Cnqv
pDLox2+9KrFn9Un8iMqucUCNeboP/HVoRXEs4c9a4742nVSLaA0swS8PpYE/qDNGO2B/HstVzklr
3LuxrjdQ5plROf+pqJMgv/bKf9ULOPv85bpLDgLr4Z0xZTdtffb2PcLutbw3p96/5XDbSjC4bucb
u53ckvLaEIyRXr6SzjWLueZatUCDApHREzZ2YFH8RkaP3DnajAOu3cLssZSBl1QPWGEua58Pg9d2
4h/GCTccWfOj+6C4L5/aK6Ea186JXiXH7u9Ck9lIDU6SUwhImwvyyXaxRFwcmphD+7CtlgZzLgG8
Xi2lS7kwaU1bhOCLfuk9/Xpq78xLJWcl2gkMYDYhovgeTu1E5qFRaK7G4OfKYVsvdlPH8uRr10gv
q9k8aGDywlCGDixTudwIi969wl2DGCPx5FZsMFNyLAtqic7cRW/uhOhtukWTBrYCeNNty9mXcpgx
A2N7UUlTuaonuxOWYvcH9DCsmEM1L0HHdpBsppEX8rV1XO+pT9+r+96ycePsVwlTAw4/lWT7VGgl
HcMELrf6ursnguDrea6WOrtNxQW74kU3s5G+Wl5uaksLzFomMmEF0piYk5vy9cajxePldTqcAaZY
HGyf18N0O9um/193ZVL7kf3Jvr6wB7LrephlG39fetjX96rixqI/CzdHaWu1ZSv8HDaPxPvL1qy/
U3nyo8IYxcF2h45tqVkP2fa8lW4srw/xR/lw6vnY3z3KDfLr5hTYhdZ8adza496sfwGBDZfdSf9A
a1Q41F2+aW7g3pxaWcojN7uXaS6742yX20c86rm5mqnlqWxmWVN27nCHx+kAQAD0nE6rHkn/pI8j
Vt9Qc310SYKlFefLBemE+ThyTrqV716Gqf7qhh7NZQ3QqEGZqA2YsMnkqMCjxlBGUPakZ+D311xr
PuAD7Q2Bt76XHUuHN2L2Y7ys5rflDdTGfr4RJxvrwrh2Waes35bXmteOvWSdK+vOLaBUM9e83WL5
7bgYbTnZpJq79qod++qhPck0tvnO/tzONH3ueomN2J/F3tEfPEm742SVdboH0EZ8UAWqxbqlTq7p
85a8gCXK+2yudRtNu7f6TN6RK1VAc36wzguuZtYnNhbVg91krPct4K8/AJt0V0cwZtOqYqF03tne
5p2TjSd+6PfWXlyqGGF5NaKQYmdmr7HsTrs2sm5hcONsYgOV18Y0be39zPrDDKfNYrX0PXnMqevS
z6V5ddfOe3aLPQ90iazj9f7+3zsEUVzGZW/h4uRpu1rh4zzIGd4E3WlReDi+e62HVaTSHIzm/xxo
gbvuZfCTil1SfWdxB6INe0E+oRzrhlg1d2wVSvWD+dF+IXjOzR13V04V45we4T7hJK4eL2vkL45N
h+q4O32a9NiDHUbuvQ+k791DKzuEmHORgiQwpGdL7zs6IKYczlL1ZNKAGUikiGXaugnRSNV36/ap
Ne9YKuMuUe7vtnOoIoErLi+VN78MFLFp/6F6WmaOXrSSJNXrwRl4CUxWG5rRxKjl3Bx3ATm79nkb
II9jHj10WgVdzV4gpCEhnT5tO0C0O9ugmBz5mzi1x38CQVGhseolJnVjL47VPaxsdzWwHpw08p58
qm6eydvIe/GqmGF4iGawiUUvruDQVIAULwD3Uj/H06v46rkAN2WHuTHBoVHkvONEtzEmCw+xpFq8
QEuNQueQr+jkAYHjbgnbyeiqcRDnJgarybenMFAnOJh71tzq5ruWHWWEdVdi3tSyjx7atIyZb3ez
me5mmqVGmtKwWuhsvq78eBixfxc6K8wAl+3VE7X78gjc3naH9rJrZ7R87laEzEdr0fZieRaoTO8V
Z8a6YYF6sROw57zq5E4jAMRvI8zM9+bdHJ3jcd5O4dddWoVBemRZerH78A2OHd6GYzJObjo4tAom
KCGrnNWt0hXPb/t/PDpMqpASj3XTKiw5t0MZFiOqQviIJ2V0d6//TtUxA45UxSkOMG4nzq/Lq+g2
SPjJLUJt4ax6rRZwMUald0F0IQ5U9nA0dXWEyQ6RSjdcwuk8+kxd5jhqaBKK5lBrstZ8QhiVczos
BOHOfGj+ZMDstcB4pzEx6sN7Bdmpf28Pm1R9K5yFU5Y1iMLze4pulhsecgEXKA4Q/1GKTG/gk7RM
21MLmD/rgQLvhsGWNYQFPnf/d4C5MsG8/wvK1LIz62XruUd4j6fSONSYBjbzptiF8qYoBPikgWGJ
h0t4Tx2jlFjELQ942OEhX3PCg9gdw+kXumW0+cZEZTY6++zuM3BAZMTtzIWoIhIgMEbUgJe46gGL
O5tNPZXGFbflzwdHIjWGtxoHCq8RtDDwJl96gGmmaqknKsej7BnzL84SL7YVyg+VM29RnfPd07kZ
IYuBxYmsiTdwuTjTleByLu9fbb/rnV5UvrQnxpS5oCsAyQL/cv1ID7givCj8GZZ0LsvWX5jDuOXJ
1xqAGg2eeI6FyfYF0L1mqu8BZUveTr6cen59BIfQMkihjmQpu0XMP/BLYIz5l7DSFUPIDJlhQ8ci
G+afr0VexNMw05p3UPCRCq4W54J8+VAvGFggNDuq0uY07kymD1iNbc/SMCwIizLD5XHL1kWKO5zI
b/FGLZ7DvGlem3rDojRnLIS0wzLyr85Y6GWpXzKs7SX+GfO6YTMKjMQ/WnR2JttvPxvpM9FfdggK
en7htmOHgM7n2P0fLVY6Alp0m0sh3/jbWvIf7Giej4U6i7h9ObsaTF7SMb6wN15ZB5m11TemHmvu
Xzca0a6HOTticjMX6F3j9g9z0QNMn30895548jCDdwaTx1P78Eq+2+YA1lGrJ5zAT4evk0CGq/pq
1ybLLQ0IfqMs2V4eRAsUy5s2pvi3Z29BOcXGCEZajkmeVCsDhUxfdVLfVw7GQPlSNfO9as+NeM61
1e/mVqGRvjRMTb4SnV0jyVYMGj+vZ3u5b/Jg/2MVOy/nNPx3L8+zq2gEOs3r9rTKOiD899PrpZF5
3/C603dNDcdqMfiYP6078wnQ22Cy1CexENw6RGPAVSSrBXnz2VFIo4iAUjE7EGNrRw9voK+LcCMC
3opuCJOHlcQpevfw4Q+Wo4gcAKlFiAsZdpS+JtEArv/OWMvg7WCZvgVeZ4rI4WRvHHY0/KyvkPQw
JHi97MEKabT/8l39QA1w/Mr1xk+FXloNU4H4MEsZbb+mtXPj3KDxS43m9AbyYIOZlixUC+X8u/9c
1BMjZJ9nggXZlsppe7nvnbRKkUYUPySnt+z9H4iSgJh9h2RUFj/592JzK+9oUV/8SDxrJt+nX5Pn
yc/l3AjS2/tKshUAMXtmWqNI9oP4eV7J5MBwp25q0zwEP3I1pH2kk6gAMnf4WfBGWOhsuBhu++AQ
NQpUJIcS/AUThRJN/+2GMjMxZ0vh0LKohtv/jenGHK8VypqpFOgr4HCMWL9M0XHrqhxmePknEbHY
8ASQK10NL/UyKjQikiycmwe5GoMEwIm4UNR8jC5w7gm2TWW24UaMIYNrjnxlYvWZqayWqIoxupE4
9R63ENuFq/X2b48xkuhcv4u4n8dQ5EHyTR/+ZhoQfDj+OAjpNvjLJxdMPjVQ3HjxSCyLgJqDg8cq
Y2ECEh+nM/laPsblSzGi096KDjNsRm/YRvI28n7AmZTZ94bp8m738IQ1UUn+zPLQO5Y8z9ThgTOt
a7uw60ZVKJTPjzhKk7aJDMiSeS3yZVC6cFMm2KYR1HRnFO5rS+0YVgmDMGIxtq+wGf/av6efV2g/
4c4SVqbqmJHpVYyIUGYMEsPbIhLIyDsCiJyRceV/QPNw8siaujeDXpSqSZOzA17DRZ1XEj8pqTot
tOs9ut6MNCVZjXmFfRmdQvpawiz4ZO6WGRjo/jUVD1tDtihAYzQyHZS4EcQQcusLb6a6MdIbD8MM
ytQy9xiTkt0ve4m179rk/MiU3TsY/p5Vo790awnH/TW1Asthoj4HjWqZCIFRsCRXQ+BU+nmGrv0f
mTmYqEHRjckMD2wHvFEuIttTjH2ktdE0oWi+G4fgQv2HdxJ5kxdx5hjBqBWNJrsINJtPi2gwfRfd
6b9/j9/791nMisIn6RSW8X4nQ+bw51q+s1XeVqePzXFz42EBVaNqLwOyvb4eAY7chaEJMPRFfeoT
CDHY6B+E2jO8kWduUl3Ip0cZdx2/ofhOqft4/4rIdzF8j5thqZZ8xrEIzrE0OZuUSbLzVXUMGw5+
lAPbYXSjHFCjKj1S1CsCmmYv2kEnmdKfOwtryVUw2IrDTbJbHJozR1nAGZ9JkUjnyKK6jEJJIUF3
9edcc3PGpZGaw2B/dOycO87EvxLbWqLv+OXuw1iVDHZOG87JgrkRKV3PGe1Dc2pGfjs80PpM1O/W
s2oHHNwtqCTxhYqOstAU+yS7FavQHASzXjpmpie/K9ODmJPmQpnnfYICEXDn19OklekVeuYtxfg+
T/Y9W8YpU+3zn3kyJTQeVMY7+kt1nk5Pio3EP/wWUUxhO8vcydOL5eniEVwcQuc2Hv7lBr5QMicO
fGyfVq3pIzIHKf6jRuSCIYIgRjLKebyXfCnqM7DTMRr2YVzqF2S5FePw/AIfo+HZqtK72vNVm/PI
kwPzOkj2lOXORXgXyM5h+7x9Xv4k3gvvW7XrpJXu6i81EhjbvZUTe1xLtIVzdacdD0aiPedSo0+N
GKJdRaGgIpXJ000SyW6Jq0QSCd/6s5PVfxc8PhScuKWx3S7/YWlhtnXB+mgtXavIe7LKhnPxNWZk
O28vN+PsGXnNF4PB4iKXfcjkMqwJXYjNprI4M4NE6clezFqWCYaVt1aGYdg0m7X0QAC593n++pC4
oI9n3o7zeWOrf0pOU43L7FS7Fue9TQqUdaOnPU0lAa3xr+e1y1SsqCdtt8y1Z8tlrzR5ukzMzUnC
p2NwaJYJOSvffTJRvkTKAsOxi/CqMZ5COtuY35L1LHeHORbYIlVqJJazl3Pq1pk9TCdrFoer/vSy
/5f8TI9xjoqAxeIm/7GeMxAUMqvZyBN9nlPchwHpmyVSOWBlT/O7uF86yzyFUaF7mauf7T1XVpJ7
xc4m+5RBh92cSUKOtpEtn+2rmmhZuVqxYnCn1+8kpGEHy1+P3xdXhvfFSj4/qTZ2m3/Fy6WTmBWq
F1OI3f5S3yznnZlqM7tDSJhREh1oDDOCnA8fxcmsmuffvgGUbRezUHUu04PZrdSZpQ+N1azUzO+f
N9rV0yzD3GFcy4Q9h7s9Xi0qWWOIfP71oMHILBO102rTnqUlERSqy/2lfMl93SyR/IkULrWvXQtU
zgfvZyX3bsMquXCspZe52iRDLZ0kGTejLdUOnNomGr/Z3dg0M6vPZuePbC7dSa+2nVl2/nrdnl+P
q2budqknElwQNZUb7N9UoVi56jevJrrXHN+sXa5RpIgsamH9oH22daQhuxTkb0Hx9vs8v1XGiedd
MxsDoBJBgpd2u0hsGC/rt4mYq0I1eeVMfE2+LScXfkRi4kTF35K8IFF+19lTebO/VGbuTikxa6TH
62FqsmsWky7znvp9Pq6Wktf68ebOpSHf1+5yz61WmOwkSSLC9iQ5nlb3Z79ZAkhpfjf5pFEoFRvr
HMOj47V6L66a0zuP65VKnWwrkeOCk1qxr7wL7Nh0L/fWtZSqpmfj2pTjxySDnnreo9HM0D9S97n5
azEFth8nnnMpzyUHlcK+OT3sKsW5iPb31LSEQIx2kEp6GwobB9IRs2ibhNOJN0lt9AgGDwnZkpOz
3vM6uJ6vte2kVL0UefAjYUga2kpvPmavDEu3w/V2Piheq/vFqZUeF1sbheJ6/bYaT7+PApg3yqbE
lKp7/b67te7L27B4FtWK7lLMqZOWb8UUysn+dTxTyArKmO4guST069K/FEbaZMIj8IDQtRvk7gkM
7a/MLF3Nnb2dZWmwmq3q+c2lN9tMnjfH0u5BFZ5tLLh5l+ANM0bW18/TGg6dswpLhfpltWwUM5EV
BmFY7GrFIL7noKf5l4MLNT29ab2XJ3cM5XEjcqC42/Z2XmBmDYksvp2mKk1YcuF0a+zHmJalk5D7
nwOC9FbTlCl+3JJuCJ+/VSLfyYNBE7rReyHfWq9mz1eWJ9uk7gb4N54nO5nibTApGIK9FLmmzM5c
KcYa48NzIVHJ6/jXm+by8r0Y/x7PL4dNZ2d6MI+453kvaVB3q6SBPQ68eQcfR8Wl7CJWZ4aizD0e
3rbJwZ6tCWLY6fi1zX8vOeKgC60fGUgv9r3JrXJ0wN/rmyO7svL2VuGKIwL7vm5kmGmSeV6f0nnO
OKPMpmk/z+S740v3nquf8FNvEUl+ypfzp36SP+6sNl11U/P+mSo1U73kWpdVU594rLgmc33QoXnL
Du/juioocXfILDr7a3s67l+B0Sf+Q5eFEBUOvefJqpYQtbFs5Hg877bJzvR/JJ3XcuNIFkS/CBEw
BfcqeoreiKReEHIN7woeX78HsxE7it6ebkkjglXXZJ4szZvLlStHxDmMYxR5NosA9HT28vlGRtPd
x318uPhdArNE9vcsgZ3y5fca6Pj82Qj70esshh22z+nob0rNWEvW616TIGkIMu3ahsPcjzDslLXx
JgzOONvr92par9okOiuyQKIzDs6+cVNIUVXCOCrftEH1Jxrus5KcQ0ufB5KxBRsoe6LjVtCLQRhZ
qAwKvpTL99sp9tJyqi3nfaDPB8GO1pPBOc78exNO+VHtM5MuhyJCSD3YePIr6mqOMaS1aXswifOU
ir1rsvHhW+Pe75ND0Htrn6ljKCkdLc3ddRqH4CBYWvnReohZ7hReT45LuvRDqEy6c3AGnAVNtrML
e6/C3Radv7IAK5XUkHnK9GqgMPbLZauJla1iMIhcyA/OorYchLhgrtUwJVnyaA7/XDs8ZAOe18xe
mQErI16ioU7eGxemr4HeQwOuZJDWlExrKhWlQsLOlapyEDvNk6va2UKq8t3kmIh+UZnKJ8T+ZLgq
Ft93M43ZauOm+94xgDMe94jtjAFRO7L4on+ZqjL3DWKtY2vrFED1EVQkCsFrY5NeUl0lGUxCHkEN
Fo6XKmr3TV1+tol3Cv1uKxGZhsEjC7AnxswtHWNvlnJtuf0xkXKR+ALOcXEr3WAtkwqaSrBrnPDY
I6v2Uw6cmnE9KZlh3r/UKBp4yJ1FwEnCKXQa8HlbsXpVbH0rI+tdY3xf4yYaokeXUkr6Kl6aVBG/
RUj3rfjy1Q1yIyX7fUuyahf+3GcT2ts6hHVJrLaVegu9xflaFAtlbF6D6m5bK4ZcCeYkDclL48cc
e0h1MmWXCRhSvv+UinYZUSG0VoXVjc9piOZDq8LP2ozWuqkj36eu81FjKZq5rmLwHEBK+jL9V1kE
spaYIpUx3iW0l9M/mcL2seqqhSrUVaAVrzJWyfUq+YZTRVmbTXiKmpGa4dqOH54OYpSlpG+379q0
vBmZpmI36nR3XVEcqoGFoZ/9tIxgPmL17b/cXlDmMb6tgKDxImqswgIEDhgQfXOr1CboclRBFT/z
Uj41h+iYyH7p5A2HwU3Nxm3KDER3rE0pnaVooldR0Fd3tJk+WvymPA4RSuhkFsTRLc2tY4ABIuDG
Ckr9GnvGWjE5WRo6EN/jftbmZmO8e0G1UQttFUQFj5Zwdh6PcGCU7wIjLyImvwAcqlBYibNUSbCW
6F16cqETOvciXaRed69k/eeaYuUUBlHlJnYPgKAjD3cNoc0AuGbFu5hsJi2jyiwx++HZb6KvnKGq
nvaX0iYSXjDp9lOx0wNlaQZ0SMW5N83+rfesZZ+mSG2EvRhhIBQUubmn/SvSzJhpPmZ7z4+/02B8
jCj1S2QrWeED+SDYK9V8MvCmVbTJ4E9pdq0wPmubLikm/SNRzqE7zIOI3xpXfo4/f7BPncmwoYwe
JnShwZ0HQi4sC5hubeOLbMgT1DM+aa8SVNCv7aAGjHML9TbbJhU0FdbIEblIWmIz4hi/RtffcQ8k
ggy3KPgzNFwFzMiT31phgQyCSXI655JTi0C+/OQREO/RFaSaCsU0e/eT4agl5UYLGEhGf3Vb//OU
5pnGGrCykNhX0k1s5oQOwkmPXicRKy+t11YLHaou16Hb0aEBNh979Z29DRWPwrlTiWHtFsnfWHJ3
dpL1SFWs/Sw6NtAztCjAZaBshpE1p0VSDhz13AuPptBPwrkWhYqQusKFTk2EvyWhYa5LZVmr9rrI
4o1tsqare5LUs2UIDqXOyRHKs0cvxH76wbXS2ciMax2y1pjCVmvqs5bIQ1iFb4nb7X2dGjxzWMV3
5bZIo+UgNWyrxk7JzmrBFqTW13Zfwciw9LXHPHTss6UzmvSsGbP1HE3EKhv570p7muYs0ZcyD8CO
xg9TQc051C5fIoKtj5LAjVHkpKup0NPlz1DBvM/2Yat8mLQHftSfyYnxcwSgocksLOo2SutiPwmV
p2o1G4rAuEJ3bbAMrDd5orPxrHuS0gKf4F1BzwYLKseGIrP1kIW/okDV5CnDe6s+9LBdZAbzxop6
IIQQ6dooezW25fnAWsaw18qY7coyWsmBe642VtLjRwz4UTjHusJa6IzqOor7Q5GIXVCw9iLcsXUY
ptWxQrmt+/JN9xGLdThv6QKtLrq76Xj0co+RKFBCGX6FbsJMwSd0gBkAF7Ab5Ze8+HM78yYUf2Mk
EPj7DDWMFDCkxLpM+4VoPCYr9YeX4eQVA4V+z4hUIvEezVfasRf02rtRyFMQV3+ZNE5d152j3kfS
gfcpVOyHbgxfNg+FkSVbW6mZLcBGUTdJL1nTb7OeDj0JeMNiXouz+Ja4/anO2nMt4qMZh4SswuRI
apqOjqwLN39ZZcnMoGbl27jVb5F4t8B09imTe9UW723f7IreOpkV7PyanO7BPvvlv0bkbOC4qOxu
Vxgm/2n+rnaKTftNY/qoVERXQ6qe2wSGrtjlib3zlHAbGD3rfjqEnlGe4WFoGoR7MbsYRb9FE5Ij
gcSB6zIY+BrlNnWAzG5sZeuAL5zmmCmlDhCofYCIySWATiE/N9nXxjGzzxbC/zY5CwPBQXtjegzr
ATSEvYUtqYsrXLw4/tDGi5p9BcHL7T4y6j3mSGSV678WZC9eo+o0qF9dtJU/pvGrDQ9fvCrzFWjM
3r9y2g/q1yg7Z8rdQERSKyjTUTQQWcPHdjaxGYPnwDjDozfQ8ptQzyUTpJj1Nu4mOeu8ZyMPlXpU
6m3LE9jBiY9icnpTJI64F5x3qnGFsjDUzqInR6rcuAr80eF71HZBg6IIETZvJpYMiPTxiFjVrlJ2
lGqxQOBaf/WR8qbIY6KsJ1IrW2p1pajLPmSkwXY3ZrzYfJflXyl3GahSccvlP2ck5IphIoLD4j2S
r2Ak8W6VOvAK10huXHY/+E9Nf8Vy3lKp97DnIxNnNWi0s5pRNPHxdNADOqsauKZh8C/ytdqos7H7
c8uHnu7a8hrHB0WCywkHQHnxwVJWTgP+VFyjmGd+Y7VnswedPXdb4oXmGq9gudfGfWzOau89DdZp
sO2HXZpDEPJ5Cm4K9WDGDHHpfWDwN5hUOspJwS2yd3gjQxcQTGmnR+islcfIdHZKjgV6HGYJwxWM
U4jbSkY4Fhvmp0J7hrqqeYTKiQ1db61NRBVGdO+LV5+9opqxErzCNP0nyAIZMC5abE11KhJ+HmVg
r1q0WwkznbYglHzYlmwy+n4buCGqxljzV31v/7VIgQIapkSeaw/cIwdtc+nxpkrBKMK59yB2UDux
f0+I36uOku0K4i2SNZAdsDJhpaM9o+HVZvYs5WhOEdIeRHxTurOpv3veuwELIxhmtocQNnmO4c8I
W85KcImSqj2yt8j4x62PmvJXOreouXnDXmMpaXXIxqAxsiNDw/6R1zu9nfcQTg2uvZ3vEPvSPSYI
Evk7m+LZ/9CfVR/VV/RbXrhS2hWDutKaj+NVKY5S7FSKvUTHW4AuNTF2CW/l9JqnV9+Jl/FhQN3C
2jb0DOzMuGCYkOubyn1OPdH/R8aAGHIUmCQoERvG7vUjUR/CWsrmappr7oYIfUoF/SS/on71BkpC
d6di1kADzJYJwUyb7CRxLcrwaJpLUzB9RSWtrYHYtuUxby9qvCnCr6zcu6Dmymesn8PiPWcCAIzS
uSoqxSbrtQ4BoM+jVLj70d7kQPWb24BAq7u6+keIqzaWPw3oChYZgkgvnrylVlFglT9u9QyJHTH+
NXw2BmHZkaEQj/oywIKEWZgJO+U5zXA0q5AlxBI7g/j1qTWAL6sgnvy7qm77k4iYPn/Icu+gPFOY
QhfetrDWVPgRJ4NAC3hGsqI1NI7wnb2n753y5Bpop9LBXZwu/ChdpUVySA2dditYhuZNd56J+Cfd
le+f+Ql7HR39HHxXjVCweGPyxarHmdba9aDuGWMyabPeKl3MpTGBAqqlzcw7LvxlRhph6HAeWWhN
Am3WU7qzOG+dH6142h4HaoGKhqwluffZhQjUBKzLazCkFkTM4jdEERwTu2wjFJCoZvPyV2uerYae
Bh//r58QXbzqgnXnY3Kq4SCitWF1iZeppyJo3H1pI2jVyDWXk8t/JACmIhCeQSfvylQjtsbENo2k
L6JtZhTFmkK9de1XiE4pZ/Jqwjl1kE1RL2rsdvGllhxsdoYd3Xm3QHJWydp1N065y4A56yVCzvIt
AFBdV9mq0l96+dsU/4ohWaTxgzZvVvNOBn/n91/40hPvK+6/NGABNNBBsca4rLRU+wGVJMPYeGRc
efXkwWD2hYEL/KFdbgzlpVVXRm3jt1e/lPE+0NC08OGyrWqchxFBCyJni1TWAgwypdMwmcKd5KPy
jznbOAv+32/MWCjnlo1J6FhZysGQr15ucwFwIKcpwwCO+jD2eEOdq5jfINqNOi8sT3FJuXGpWxh1
p4S5ZR99+vXOJESuu9cpTiQ8D6P9HRo3DJMGEgyhHkll4GFptLVGt8I85r/Y7Z6JDklHNSuZk0FT
lGyNcr+3tG0yHqSNQBgiFSG9IRTXJcBpXR7IVXSbVc+ijZZDlL8hbyxtX7Z3ZNF6ysCKtUx368YX
LSRNy61w8Wt26moERlIrTCMmHja/VqkF0TAm6V5EJgq9m1agZmGHkXkKk+R4pvhr1Kdtf3PGi03s
CbeY5XKMftgSAgUyBrzsAiEka7I6uzDRffP0u6XdQ+3u6V+OShId9bGqb+LsnTkVPme7WVXxI7du
FV2BuGjhLuAq6BClIeLAOYeoOW9PYZItxqBYmtrTj5eCrV+zG8J5c5LhmiLXVdZZvqsbVtHm2+Ba
86yHejpuVO5LLcESKtkLdmSIo/jz+RH4uOqTjibDm9epYODCfjJfuYSqd1in2UamCwq/YpyMliMg
/J6Vc/En5F9Of6AbZylvEXL2FB9+tSvcVaahC+3vjjZtlKS5s0posXc5fhgeDIDms4zaxdB8h2Lb
qQs/e5Q1A2Jnoj7zInqbqD+Y40fN0rpJv3O1IDUJmPhcUGj3a7//jiHDQk4q2vfW3Nks9tRDSyOf
NSj3qiWFUxhvKi4duey8Reb8a/NzXu2G9F1gnYhgEwdwghEstWWwG5ghAHRAYGRFV7SX+bBOzG+d
fV1qmYhYCZJimaYzwezGaKVCE64rZ61D3EmCLzeaPKYXVC78RGq5qf752jkQ89FhZd1dZb0FazBa
P+4k2pP6ooseXnYqiU4B5Kuwq65rfxbIs5J81vFOFZRi3bstMEfy1rI7sunY1OU1rleq6o53ZNEp
c50rQm608Kt0WJw4v+YS9mcozmF7cfL3PN7U7p3oCUCBwgPIcnQB6+vnKsfnHqts8AimSxGT6DVw
VL5K+4x+DOxTxRRGWGqoNex1sGNlg2aSiEUIMIAsQE/bPtDU7Fvv95WxbMql3ktwAHioq6eVnyxu
YCRiDkOnap/bJ2t8Vui3mFaEW19fc26w1+HcqQfmF79t5+KG5hAPGbJ+qurRsHiO5CHP1I0IfpuQ
OpboGQIqw73keNd2tvI16Cs1gQ+6agCTpEtDO0i5z/0zTuge/jVRzf4SJKGsVo5PXTQJDQxlDsaC
bFqsIfaycJSZBKCEr9D6s0U9S9FUyOhCLEWSP1P74TB41cmwUznkEAw1z74hrvOcsDE0rITjp924
nAOjdRToeL2jU3y4/hfKuvgrzen14jXO9QRbRuMWM6XcK9NENlBnctJETrcU0mNQb+TrJTwczEsa
9CACpW7w9Iju4Tc046dCj+HpgIU+sG1xMprynE2BFZuKNHKIv8o14sxruPKNEACyjm+r+MkdMm1Q
SaXNvc2bQ+J+QWplPzwRT0O4nfMee1+4cCchwxYGM3poyZucl4s+BGQfjltA4mYxh9NoO8s+jleF
R8mUfuMPGtGt2waC4Q8eJR4xR9+P/GCY01nbJNtUGir2WPuuHReOMCNGy8y/Wh3VkO6eLIGgRnEX
asUcchx2ppMf1bE718R96klMRVGfKePuaVaQvMr8Kmnrp8jbfRCJfe/vGLDfaDfcpNrFIeuUzncO
eUdyYSuv2eTz05W7pRP/VPmngel/qUfXUus3QWtQ8CFbdOuzXZIAyK7HqvWjGzl7hxFEZKanlHVC
EHTzSJM7XcUUaGc3DXOI1nbfrgf2zI/XgaPCpE4Prd69S185mR3HdkYSEWLElKkw6lPFQ4ETxCm+
Cws0OHl30ra/C/ayildTaaOJ0ZX8kejUEjLTD9NrJZV2nrCx1vzk6hV41QwU+sYUH9JKbdakjBsc
ri/hgYFrbNAe5t2vzW1WAB1OroUHCGqs/4VoKgu0Aw0Mr7o9yVrD6/PS8leV94uMoyXUnVXIMxYz
zyjLR8ZopWjhh9DoceiIdSc/0+GsBbhkTM6jYsZo+Y1XKY4+0mHDkGOpBYxY/VtM1Cdnmi7vkQ/I
mWyGiWdps+M/cfuSGhDiB/jRIc6jk0JJ8Ckg5ef/xFRmjgeNXd7of9jA8OFuTWVHxvtykSk3lfZG
LXY5/Ijp3FqlVPpU6BFqQP+h1QsnQwfOik8JIN2d2pMCR6U5mnB/tUtOPjpbjgLhbT1TogtrUmx+
HtUzpoBqQ31QkpAXPRpcAcqJczGocZZSISw4WFAFdKiYqw31pWdswxKbODTdL2EBwDFWozq3/KWL
TIP46ugQt4suXHXtOYGim11cg90UCNyXQxuEQLHd18W2MDdqvaRK8fIVNGpyoenOg/HKz8dEwJKu
CmfD7mvk/dd8WS15o5RJEa2MM2fUMfQ3n+CeGIr5MlQe6rC22M/Eh0TuhfdQAlY8lEs637PFp+VK
Ge21aj4F7URUb81m70afyBR7RErBvsgrYhm5Ur1l3MZzA5O7BnqFezB+jwqOwlBZWz2bWLuFX9+H
qzQxj3kaogEkEY762xqTvdP40HFH6y0XLTDGDOJ6ba0Vm5AwLBSR5uynYf5Frbg28+LMKOuqcEsN
prVyc/8gY/Rrbc+wqqSYD/EKSp8A7cEtvgBAC9TovFzgXxgZPvmgfvU3/MPJi/RzMqboB7HUo74N
31CzRL/Qp9DjAG+OflGydACT5IRoRbPMR8RPvLtBZMTWm/tjPx0AJBOdhJopJirJv5jP5iO8yE3G
JPeNxLRFu5EnedJxD4IEqDfiA1wWKO7sNf1K26ECK5EHoYmCmbbx+HQSlTOegnflZrwMzNxIQJCd
v7m/5m+L/odFJdsLonSiWfLEu0UYI99O8w8WvEI7NnErFK4bxKQXDoFpEjBZIsoHf7+YfHjxN68W
lrnsySzwE5NK+wNWe/Tn7N79YfrfiCvrk/MVYagk9eqH9xa2+Gjj/blrbYMXbqGgpfH/GVfn3p2N
K1OynwlPOEWiU4TfyIi50Evgy33JE9OJ+mR9wB7/QlKtfiCMEl/89Meb84UuxfmTL3HnjcDrhcrP
QCxEGDrneErsMBDtCU6P9HlEMwLojexgZetnyDsC/Tr05dP0FISAfcPg1RN3odcrFQex76+kwrSr
D6eZmyU0LMjFQWvkduCQK2p1YRSoKIbqbeeRp6FqFBB9sRmN8GlZBctEdz0O1tJvQIRzH1v+te2p
bWUMUVllCorNzEUP7NpnUSv06PG35bHlHOy12eI+TwAnFXxllrdINfLgn93We6/nhXEVkH3cRq6D
XR5GGbkCLZNAvdc4H6z8aEKFawOHqJD4Go7wCuHMMV6KBQLESLllkf3s++qaxfE1MeRWC/Nl24mF
3ltzgeI016xPqeM3YC6R9ca2kDrTcvdWV5R3bPD6N74YCxhIOsLj/uRn1WmIsoxX5KR3u8f21XPf
M7NbjVa50ZmlqWGJf1YT7beK6DwPtWMcyZVbnoOk35qDyySGcVFusq6KjHyXVczq62rTNRdMIDhr
UXHbco7mjRcfLhM/cqK+kKciU7M1mJdYlRFpsZrlVJ31CEjIoyNSkS6P3Alchsh4Bd8o0LuFrVE0
LCaqLSLm3y6a9wQd1fMMOyLuoWwiWoKlZf5Nx96eaoKlB9yF7H02OOM9eLAuTDYwPTOOZBPtQDqD
Los3ZlrT9TMCRvC78z/I5SV1DnLYahajSWKCDt2aBGGHwTqutemvhA41Sdh9xCYo4bH77tXxQ9oU
53RRPVw9qRNUpXHU6CPp7lxZRtzQ/cj24OXBvgXaW2Rfac2EWlHprLlfcfNSitsqCzDpbJ0h2hqJ
dc21SRiS80cIpILqQTYgwG6yHcAZAEDj19o+jjeyWnOfCUhdxDiYC8Cw2HYZxRL2QklNjySDBaw9
VBrcVT4kEXQemHfxieAXkRvAHz0WhHjNtj6q1gXEe3Sq4PUBJvOqBZOfWKX3BhiJSJ96GqOCA6ru
1l3G23AInvXV4zyDI8FDD1+TXSxXWQJ1k7AqEow7KN0IGqa0EZpSUmF0lN7azKWxeyUVfckb80+w
BXz0TKDpM5sQMNb1v7391nQzi8Q5yA3ffBCo57+712CQIDVXPhRGD5wpxdvwa3LZK28/OSEQCN0u
zPWpowkFI6T3VydQIZ8nSMopOBhTsnHm7ASmn81KHBYEG/2yg2OZ/+KPp8rbgNCfnzjgZL5dnsP+
AV6AT4wc41S8k7e8ci/yEf9V+/QTrvKdVdfG3xMksXH5mK3VDan3h3Qvr8USpi6E5fQz/UShCusZ
DWT8iXg5+EGOzDN2Iw+DoQ4Dpu4TQp6451vutoN78X69X31jvbyXc9LW4DBsP1j4VJfuJIYzenby
UudpdFXvaHivQBqX1MTFLb2jPeUgWS3VjoJsvwmfVcwfbKYWLnWstcqpFEQoTPXulpb4mBSwcwrs
hNQfMZnk5qeewHKorE2oht+Mzo6towKpsRT0l+yemcM/VMH/qTwir+EVaiw6pM4Up5ojoFL7HCct
RZji8jBHdMGVlqi8rHhF6sSfQCFoacCI6H81TCL1gxX0Tt3XR/ni+gWHQj8GDv9i4VQpXtwiHr9w
39V7/tn8UXD/0Y2kvDZILHnUvkELH83v/FP/Y8TFjp/3v/3dfWbL+ohalr+OqholMvnw6NOLdoYF
nnA2kF32RE6HvMPsFUEvEYoRr8HABWqiQftBwPTLt5P8ci2Tcko1wMivYMwO8B3uUshQbeJaAO2p
EdshafriomAdwiSeG47tAo38tDb0Qc3C/ATWQ1uO4cj9wej0nF6WiVCGf9Cd2FQUE8hecfCTSzCV
HzRnNRyHDPKWRTPM2z4xtnVbLiN2zUprHqb9bVg1XLPFEPwlgrBxu72GwSSH8bSbJdyrrpOwWFRX
3Sh+B7eDGD1i/i3Nc1JNOSkmXTooBHSBu8Kv8ZWmvAUirLWy5qUZ2H50jyqamnZJheG0ylOI4dhq
yXevjCTVtDy4VeW/GBrrJF/5lnc0U2qVUFEuQeUt0zj/1GImVLzSCEvuidddLBSEloH9rFBWaWRh
T6owC5HdJ9Q+QKnVHoXZ7ZkUVPM0YiNkWNnJTYifZEhTR6yL40YHiKDVSFXYVaG3EgbMCIPMbubT
GldWQmcZxd4s4VwIQqSvfQdAwXZcRhR02ejrnKi4I6UEFGVBDddYgGWoJibkc3aLcI1EkfoWpv/i
/BTlx6w6kwTQU2FGF8HM+YunRyddR7LvUqYZIIJRbgYGTQloaIa9YPXM+h3Dh+/DLgubGTg9IgsA
5dfqI+evef5ZBE/T3BW2hbpyl/CEquO6LW+Iy0u0BtGqYf0EYWCWAw1KV1VTrxKqTmFfR5vWP5wL
e1ZrDC4zbdH4Z4RG6iSK41mt5i6AN5St9sYzNpa5D21jrwZiqcorer6loUCbD3eOhx3ZVLJDhc0/
1rt1BqFJQdGdyG0PNAIrlcrAqi6gmTDcM5sYBbClvaQPr7sbkNRAJchJqMEJ1I8Kz4Szc9yBvL3q
ZlXDUnGyZQ4MVPcISSqdZdSDlbDHfVdox7anPctssFOB5h4ah+F955GORsyFtktddnDDiqp/tA9B
U3D1x/PS5i2UP1sWNJ796fD0BLibxtJbdn0P4BW6RRAuG+Iew35SRnNvEFHQhQXvzXqVSx7NMVi1
astq6R+CMtYcySqNu6VjQQcidZnqXljDuz2W/O11YdSbMVKXRucetKJYN7ZF8JyzLiktTfAz1qQ6
CTChMMRrOWuaNmar4b7lqEojF21DtsjcFnF+txOmvaiwI4rkH4/om18xV/blMoAjZU4c4yQG+HWm
nHozC/cQ9jYDnuC91LHyC7wYEu+s5x8b1qA50JVcH9aYWGRLEmD5UiAP1JSjWgvSVNSMmzghS2Wr
Wd8m5a6ai3XIhE933AWPUdkPK5dUzAITdMTlI1hdBDxCSYJ9Nww2Nkb8HNWMHjwiL9uOY7PvKJV6
Coy8spZ6Kw6VVWwkLWNL1mdY1duujqhO83WtzW04UD4GbuQSnP+IeeGepdTZuea8acCVc+3plDHd
vbgnesDGEQ1wAu2KGBZD77Z6Ut8sb0JTONgrF5UORkJND6ot3ws32LmUy363kQZOBmjeUZ985MAk
4bXRJeiYiRWDJSNAGsP/yG2IdCwLhoAdJ+ub1r2PJWGLLcVhpb4PxMZ56rTV4qY1guw8VU8R6pwc
8GNhngzyrvpE37UwK6bjIc+IEyY5jzAC1jRidN6yazmNC/FyuSKfqU6F1kwCWsDn15JNUH7UEPSi
if/Qx7BEa1xLBpcB01AoC04QLTOOBQfkkihCnkcSXgy51jHnQgXOa2+u6dG6Ua19Wzr0m0ggirmY
Tm5kRQ6WdwGVOuG3s/5f/0itU1gdK+XThwPRdn8px49VvyITvTIkE9XBfiumP6JDeY48/N32tcVC
wRH7hoz3rQeC1WOYTbxXym/l4Z9ENaaxfug2Od+mPq0eoDT6mF/J59E/LZWIRrQoBeZJRWApGEDe
OGTrEGcq+JFE4+/0+Q1QInYyzDRcbn78J8i+6L9qzCljwNSKaSRzIx9+bKlO6L0W0TgawPjbRArR
9aF2KMfUgIj99Fzq91DT7oaOjS+3cFl2uffhaxShOhvuNYKr7uaFwyP2E8GGCwhElFNlhS4XVipb
f2tbOaadzGIBYA/Rl96A0i2KXaIQ9tda2DH6QkMuUKvyrKrcXUkf6Eth+czcY/cXxZp9QezRbhMq
LVTG3PqJNyLWV3IaTu4sCboBGaNm3MYuJ5960MZdMPLBCljENw5KDm/EYtb2KEetIlh1SLfdIJQL
LdKHjR0SFyTz4ZlaT9010qcbq5xNhXseOxXokasqTynZNcWBEi1ipYCaV9bN3WeNL4OsvVnptOqq
Mu7jMBt+6FurdVYMMdA5ntJSGKt4GDijsrJG/pzCOXNz5OH8v3IMoo1KddKZLLURPDtZ422DUa0P
iJKojlxyhP/7k8ZosddooeMZfjT/708EjoLasOWN5jQDI/LpE7L8AjslxVebIl3ww1Y9dGbaH4z3
ztcnERILFtnoa1UhX8P4EqY770R+UY2Hp3HK+vmHMrBX9Is9cuKV28MeH6yT3prrDGV60dN/2vFt
YG3aFgKIQNOdclG/EouVGTIkm2hPQqAMv17HrYo+ijayvDaePLmF9ZUNTFqy5Lv1ucbrkok+IcXG
LmD/5anDLbfFvC784wgZaYRdqDnZtmso1LnEDEfbOYHxkTTVUY39D40B4QCHyUFwEhg5Ev44/2m/
yXQ75/v+nYUtCLngLd9rD/yAtDZ4TekdsJ498ilncRJ1x+iwWIUhWXqzboJRyKU7YUwYXs5vwNuE
PcF3vI//sKzd9Zd58XbGZfK62hf3UgNhi/+Cq/aAqMXH4No++of/We7Jnbl3fxqtCl8UwBa91It2
mGIZGDCqVMI1iZPhr6Z/8b3/5nvK7/z79iG/J+NcT38wFeXyaq7N9/Js8+mmpBgqh3cuLBU/Y7po
r/V1Clmpzuq9nP75dPGjmnggicnBFIrb/GBhMo/X5RYhwDursDP30r47GCAs2436kbxS/p08Tl9E
Httrcx5vECLf7WU1YeRXEDF3LabJ/OL8I7lyCyZ0g55kXa1CgtCUQ/+e7lEOnoqHOFEYuIf2m+7O
/6Obw2pC9AT+Djp69sHIjQHtFd/ujAC/vbbFMcWpfqq/vB/nqP7EtARgv9nL4ZJE7fHJ5ll/0YEq
9hsjCX5sTACYA6Bb0B4A77RpHEDzxg+RjoavgSpW7WbhH78EovYtHwXTioczV0/9RflQj5wQlP+7
EZEDJ/+bS2d8sW7GJQP+lzxArD2aFV0PqS/Nn8kriN6Lz13d6Y3MR4QT9z659jA6Yn+g3+E/iCkI
15z2zX63/Ez7N767/gH1mVA1ckyxyAhEFYJee6Z9G7t6F1HD/eAbceHxUdKhXiK4nB4I2Ad4bwjm
zEVxbAULy1zWJqo0XHMrGv5JDCa4wdiBzgIKXYJMGI6yk/ygraHObIHixbyq7dV9sD8a/ujomJ7w
y/yT+QkzAN43HP7/tzfb1YSiZp7s0cqGf/4frxMv2SQGA9BExAK5Icabx971wV3ZP5gfTAkh/ORx
HzlvVCuVj2x6omDzRRJ9in12QN75jIWnLAYwk8ROMEti6sOIhi8NRRz7hv7XX7Vb9JRYPdV7e2ou
2Un9iH5RgDLAdVb2U/zD40yrxSlIb1D/gu4Lnuxi1T++RHHlJqG2500Liux/NN3XcipLEgXQLyIC
b16hMfISQgh4IUB476H5+lnFuRNDaHR1BOqurkqzc+fOx7UttLYhmxYky+F6Uaq8ikak6xUpUNfz
nHwb9s81HDvbhOZi7hQuuxQGF+xS5dv35TNktrOuP52fSAkpRoBWVM/U6wimaCug7qtnWsAh4SQ3
AUTCbQERSBRModuMglqNLl555h8lob9lG+pLUIU4yrkSuhKKlSBoBxeGl5r18yd11Vjp+dFP0Pbk
t20FCYWPV8o8Y/iG6gSy1VQjwb0SchQfQccD8O7f73T0qvfHuDwzL2W4MXncLfwzclmlWdUv++zE
XzYMRRBzyGPzk/yELG0A0PuTPLWKxuXp9p39Sf8UGofvK1O1+1Co2o4Jgq5/ipR7aPT8OD/L8W6Y
7qYQX4ZZ/boQlN8M20jq/DXRW7/uX1PPpa9rJ/VVeDvWlnWSjx+nF/vp2N3zneUVgPXn/j5r7wNw
Xc4dyvp13w4NY7spVu5q+68z2cvCb4Zg5v5n8XFnPk9Dapzjw2/+KfNebG0a27/jX+InUP1web4T
b6WvxfvsPc1m5D9Qqb7S36fnxCDbusCRcvpnA4h0h3eNsDcOw7m2KLukTystUluDf+mwJTQAERNy
HEgQbaPNry0f+7ER0k1CiDZMqVloFog5SUTLN0sIPQDR7rzHrq7o/ED8E93thJqT/apyiSvCuZRG
67+thA96B/BLRSd6zbkyBCyZKbuapc07pi9AyjJs6od1L7i4oZ/pUD+eScUgupRdGPR1WqQwEkGv
g0/AHBHO3yp8oHdoFi4MTUR5u4mcwVSqrrb0tudMH3/8LqXIdXnze/08dhe/hffLCwd0GTJV63Hq
xKcQIadMVuYO9VGCagtrhjL/6UKvwebyRATroTagQWi9wzIsQHUO3xrwvStVYUruQ+d62lv/MBHW
bWMmpZnDwwDMsZcxkLdYDnICpjAsAahw4MoU2epv0cmOJWOYqwj4SOUjEu/mscBu2DlH6Gr29b0y
LxnAiqhZnnUzNXDN/iH5+88sbBkpJnG09OPmpnsgt+JEnlrKsN7gFKOioAPgrYRPKQY2GqkSRQt8
sQtpO90ZZQSf65h5CnqQBC2RuXq+tflZDNvFXrhrU85GhGZtGueB9bCuJ7w01W7xcRhiyLSwQrvw
BiOcGPz8Z+E931r8zhD9KE5p+P7e/kEvNy+rX2qezTXtCAa7ONEAxKbkFE3gWMqVFwNKQdJnKpn3
KnA+zBAsRthQASZrb0aZ1/i9OM69WkdQt8Xj/3GCZx3kdThioAzksR3QGxA/w1by5Eoy43OUt4k8
djLC9lhGI0ESY6PiRxhkfm9bn3/d/0H8oPU0oKCWTzTA/Sws98dfuFM+9p8BZ9iJXpT8BXAsaEPP
gUlEnHv70D10PVuGbJz4velnthFNjEr8B+PDofPc4GNSj87NY0+fmMjGL9oorkT3lwvjzmf0dx9O
fhH+ssGzlf14Tmjwl9HmcVyArMXt2lnq2vsfEYVzxSGH8OI29IioiGiDxut39iHZohA0AeAy+Ng/
ZD9PL0GJ9SfRnP/0uyE2XIaTYI5Daugq9iBNJ+n643CujYA7hSnnaZ7PfmkW27Zcur1rGW1B3gub
QxHcV/LlxqKolM7DsMzAicVmGSyk2Pi3lcJwU9vUzl/rxu7z8pToSE8WLQRFaanyE1bXiWY+us0e
/ikJrZz+JKd459kv7ZeQyXVTu/p3YuiKluGAM2i885ZUtjKlsZkF2a0idZQmmPxYOprSJ/vgseSn
78s3T+qsASqoWkNGAwmWJ9BDXJkRreyp0wqeL35x9qc3bO9kmi9vQAPanQ7VeaQwo+/dIz+NEsXy
ah9RKJlrkMmHiiB42nHyyT7WzC9vyt6izKV+XZ6Gx4N7vOmyGmXf75+Z1vVrX832dp1Tp/BNHDzI
llYcA70q1M8N99BMHSTPMIL9MtLsQXUB0qRUaBqi3tpQKlty3iTm3bevdED1mMG1lSguVazLkktB
CPxM0IY8vOVf1rXDc/p1Wzu9zb76VLOIPNb03Qi0h4CteLj8Tr6sv3cg0u8EBZ5Sd8Nb/CSHi1zk
hyU/oiPqGra/N+f/Wk42j+symj6duPJ8cvmTqxs6gFExIAUwHfDiwLpNJ9cqtM7PhVbcXL/0B3fM
XFmda//NjLz/8Ie1iZRFZ/B7GZQrBD+04poLeiTLZqIzfTl9nt9Nnf8qvBy/cq+sZV0z19tSZcNE
Gdo0q4/9XNdOsjD9mvVXw+m1P8hkZtVU8dxI3rBNp4YpxMfn1DXTOWZzEN+jZqvzSWkgu19/TLfZ
v1stGefktPmX61yPmi5/c1jU6RWjk2kaQ8fr5JBdN0+LTG+fTkfJ4uV5fmXgVgVlp37tcO2bF7L4
TIpoMrd0NXFJfMQ3ncb361NykfqMF4hYOeUw7cHXvQ252Ld3gsNEksglEkgiw+Rvcj7kOt93VvMS
UqQNWpjSP8lQCZgND7fEUzGVfs0vztrCIRLJvSE+2/m0oX2paERNdolcvFCDzt3r+7PyedLtJVca
hxRF9/l7b3XaNthu05VU4ZaJ1ct0vzNP5sCTqGteNELEhdNweSGrBBNOUzbem7s2hfyfj92+FH8q
+EtdUcMLl7diYdO4zs61JILfbnaDe+boEjZKyXt1nSb5UqI8v9g30MR+7jlRBn6m1rTqVmn0uOnX
ckNjY9OHyQ2Panla97K35HeoaZTKyfgxBJYysykfcw3+lbidnahqXNeRgwHPTZsbNcHyFjn+CxcL
xkytnvMHRIInApjx9mV/bq6OTwqJ87T28sggphusmqjJrkJoi7aGRUxog6EkYwpDvrrWVJuoo1MF
5HCHilnTQ+5yV+GK9X2qWzZWlye9XFS27tfnRQ4lPmrnTYwM9onNuv3Z9YYB4E/w2YuRh7foGn/3
z6kbJ4xOcBip9syopdOEoybi7nY4HPb6hD5LmBGQSpFfDSmQeqYUKEmRgeLXvcJFYr8ZRLDWjWme
fcTCYAObwB4aM/A8QvNIVJw3kiZgFQYFkUVcXSimEl1VCNSoeNA7FAF0TxkWL8z12v1lpkGtEFDv
rZgyKZp8BNEtpdLtOlRdyUQGfbNMJTcjwNcwGszXw/EpYUKBGZCFSAyvWjSb04p2m6JzNaZjkmus
iWOyZFZTwdwvTa7MhSF9cyOyqdOdqmej5leNPBT6UslQthGmKDOhM2ciw+MveT1nkVL8SWZwrsg/
cpTehQCgWL2Bj3eVyuiW0eVST5rt5k93wV5hEoPRUMeGXMCyyRAdKXJxlJCEUJyyzzakKQgJAQK3
PcDA7/JFrkh8Gjm9lH7N3L4Ls2YO5SeuEXULk+KSZoPVjFE7O8qF4fb+UVjWCtQpkhVjrBFftjTZ
CR4Wq4EFFtdzNMJJhvWjea5eBPVo4WeGZzVqzP3FVz+pq/qZRCrN50upWUIhA9TEaiFV4hDIZbtt
jQ7bUWirenCp+hrML0jGQVbYJXAU1ze5iPjwGnRtGKa4gvMrlDOfs58MtZn7x/KdvhUfnJyg+ky2
yGqSuLcLk1Lu9xAqF5cw5VBMSBvnODADyiRooYNA9l/ktAiszFAg51iDeMyj1il5kmZJtog6Jszl
CyVcrTORE2Wn9qmBEiGXwmnNGWEziOZLwzUGrzysjJq8ssFoKv2lWjK5OMghTgcmO+MgcA5XU4hA
kKTxtv5mxIGcjDgNc8PK/cFUsJIoqyMU3b7AfCYkKp/of6nwan0hZrWPrh+Hr6MIRaRD34puR6LC
W22W9Y083zIpnUnfKbJL1NW5zeaimwM00xIyWIu3fYijiWM1vrzNi+UF1eeFEli5MKI60bn4304w
wptJUOU16nWZChkeyIWrp046tcqRRrZTRZc719YfE/ThqT1bisp9YkXc4aKS7E0n04m+YFNhJu41
HwZoxl9xc9u4d9OFcl4AsahkuhT8tsNVffdz+rr3Ll9n00DHlGhwZFM/xcZMvPV6xQBrlkiIPl1R
Zlv7z2KjP8wOFQnzJ6AGh31+KXTzzdmYEm4uEg/4//v3ST+G2brANgDe93yo3nP91Rl31X1BURnY
kauQ0GYnzVtXxMCCENaHH4HeMxRGLSbYTl/jWzxMCEWQgsCHaDC/u/ClpIwQ8qcyxNEu1dY5M9Ih
fK0vprQKJDiU18WrmOWV7aW23TbiX8TOJXmsx987Hx+nahEJRZYHA2zrOzMtZE2SDLle/MqLGuu8
o4xxPxUzT3qez+1kJqMSPddj3b+8HEgL7iO5Jxg63cKykIJJfi9wsAv96Zo8VkAtRhbn9rs66yR8
nLH4+TqWnuWGmd/dNyhIcC3SP4+lkQoIviaGAuwHimTQnXzz2BMDr3tCZHm53vn0aDWUYQJMY+uo
mi6JbZ71uNCvsix2xaZyGK7H/W6pWCsSy7ZQykHoHmMfGKMYxfV0sQo2S9D7O4nSg+bdTag9ltqu
vtc/qRcYqZxgVgxQRLiFK/ztSWp5+bg2Q0g7rxDcrpCCWYxWgZpeTYq9DSxGL9Bvhf1Iw0xYoLxh
eGhAjctXGS1KZw4fQgqC5TILuW3h1yVpV1tFARg6aL8IpJB0mIAXmKWArbT56rvoRqHJ4oylvdIM
F7LVE5RgJsKSmg4AEysN52YN3pV1yqkWO1McnMGt7ig9Boj5MNDZNazAdqxOKRNfgMUr095lSEhp
j8sY7VIVmbSUJrTIj+DOBXNsoagWaqx+Hn+kv9Mfs8ENrKIXRPHBCGrV/u9t5/6VfCp+3l+uP+ij
Go4Dy4/T5Kb6zNYoR+lF9Fc+fqXlkSnYcH6AtMJ5o2PeiYvN66hXfnuuYWlaFsef6e1dKgFUmtXl
1TIbxFqeDjtSRGNpzT+in8brpIwU18kyr/bbl1EC/r6r7OhQ46xKom6VvQluYUR6lBpeGjvp2wIp
mLszOy6aDXerCBB7gpwEqQTEvqhIV0fbmzsSuiJX5L+TQIRRPEp2p2/LHwkbPhgCmDWHhiSvT/YT
irsEk+U9XiJXoCoqSTaHIc2KycdYLkibkvCmGjiLWIwE3pgVsiWBGRadwa2HiL3bqb5ma8u1Liid
gBV9RatNbRbU4CtJc9k3Okhf97fGPPOS02R+qeWv3WL8jDhPKkCDx3zW2N01+X+UMg0F4jh+Lsxr
x5x8pba5vBcI15iqO2sAhovZqAlNmM7ofTXcyWJRSxjNN6VgrvPsyVDJ0756OdTR3Uz4yC8oJ0XT
GR5kdV+3TxVY7LfLMiTmhy6OjaDawOrrgzuze8KKVckTB4pZ1gkt29XlLaLRioCGPIuSEEgtaGiX
MAYLl3M1kr7ZDvZsEFrklLjgsd2651TM9xn7Cw6Nw+oMgwNsXQfTY3BC+4mg9AdFmX+5MGdhHaZI
AxMzUARp8nVlRvBM+24kMIYjO/RLmpD6x8ivJjQ0BQ9cItDw7ZQXdmESDUTKHbM1iiWZULG57+to
h0VDJERdUmracYUyfR2ENmi7qSiZFIXUiEAYpBICmLVegciHo17dC2Gz9aWBNEA/m6KZH+VNJFpE
KGsJHW9mYi/k3VhKVVYL6FG8NDLbZ9zNoploufo8rqO54G9l5jVKYRfDFAh/ap441WwwGiDaHmvJ
ZGN+qsWygaIWqppWnfS0dk4/AWyUTPWtbuzrsVExM+xRPIzr07FY3RzqqwTiCOUvElzVWa6+XbxQ
EIlF4pyBsEqDxLWBg7tIRLPic2H7lDe2JBfN9tHq/GRPnrfVuFQxmKgk9bZRE4jptWmB1YiWcRiV
bRaO03HvR7lcPbevo3ICQdz1THBFi/taISESZEpPISxdJyuFRc1wKayx85dqQjLaJKOYD3ocJyHu
XQ6yre7TgdW4Up8oRFO8/XMdvmZTwZVBPLZmEjFAo1Jcp7mRMeLHV26AJdoED5TqR3AqoTJ4SB/U
EuphLhXL2KNAutCW5FD/nL8uLWRHqJ1cyGzPhar/DJoVuuPRvknhiHIBesJdv5OGmlGVXkfOe0gT
0DmIRR5MG78HO7z425mg9cop2OOrUXGCzSTcBgzmTflBORv4IxQORWsCZNYifl9zagIJgQqYQ9mq
xSMDSfvk4QJ2rzNR4KlwYVLhTnsWRb2A3osKJY6WApaJh4ZdW1xHzCMTfCRyP7iNNntartA7Abpc
AFDUn8RtdxCwwBDiifXCbGz8Np8i1nc90qHZDkMed82VgD59k+icWuqx78em6d711Euxy+lS1lRs
40WKWFgPvPI+dA5Bl7cAg/OgDg6f7RlMz0Fp1/5y/MCZAmBnkmV1PsGD+3Ok3IUhChDlkaDQ3ujh
oXsWP7XFzdgBUbguOiGofMTRHEHZBAZgtQcyx+fFY56UJ9p0V12JINRQK823YMIlOf3+2H5Zhaw6
3iKIQjNp/odzTXkD0MWWE4sdii4c2S1hPhZBvUrIdxbWgoM1WFTOEZ6tXBHIBHiJy9xEnywcGKm3
ekk/GKNxAsUZLYqDCERWf2Bv7JciFjQUSOY8a76p5hpZ08FtpdUo2+Y3g9e2k1NmmeBTqMNmA1C8
xfsVnS0jJS4QmDa04A0LUtpIJuhZh0Y5NflHGYZRODaXpSh3CbA33+RYmSKcXhrvWQXWrvev+wx1
SNJL1RCgaPslIT2txSm9vSww0eFK/lRD8zikqUNGRhNfSrUduWfHn/Qvy1+qOqDYnbDWGc14tQFj
PHIRVNdt8Yw0+XsMtXDDbySGt5H9D2zfNiW4Nidw3H8RoQtiS8WQk8oxD5nosKnRF4bz7jJl3cja
zmKicJdKzucoWmwDbCyecsydcf9pTRQogMhLA7AqtClsA09WDAN9wTVm3+5CGit/lidGxWljvgTQ
VO5C3p2MX8AVJdMaYyqpbCAO8OynvBEoDcrMXCrdn2322/g8fWkLyjZpkpRRGllKe0k6pGE8n1RN
Jq9cFxikDoeuCadQJn+uI5SalIA4TeWcUMRaS0A1mQq9wYYnwG9NsPYSDlCaB9/BTZaFqEg0TAaT
VX0ztEhyirgMVL6HWUYhw3nN/CGaZturP2g7QNqD5Y3DckwrgWYeyiYNLYgsfZj3rKUIac77klT1
UQvru3ODS7C+zJUQA3RHhl5gIlvdKVM0txS3nWQHjDvDk95OG3wCf+Xg7clbqieNVr/xp9YrNufr
IjcyfUpBOVOh5tgnowZjbm//nJqrsaRxRSB1JaYG/7AF2fp9dM/rAIjiD5xsHJJrppwSKysECe7Q
wHWzLCoitHUHzz3XLL2LwZ1Zu+lYN9xaLqlI1VOp4ql57zAkWmztwT345nZHdryj7Hsg2h4qSiI+
ycmyhJ8UArqprlEix5NzpkLsKtXHnKnoCD17bJ7SqXKeumP+vHqcUrOrZgp63aPS4HE/a0zjRDkV
R1iFyQX/VM76hsfnXdA2WCUabBIUQjMj/IGDu+LwfpCFTslALUdqjd3vparAMZWHGOGbql1SOiX9
vOpVYMhjXNdqiYYuAUEVF7jjyveVOBUdo9ROhvecOr4mjG7Ah8T9uwmO67M+2dHQ/EDbXPByvFRB
9NRceFpliNyslrw0lCCFh0ycv5wuVKlcxSa7GnlzbhSSlVOs6PxIoQgnpIBBxu9G10X9vtPGVlXn
zqtb9SvI8a4rVah4XXXrpGWf+JtqX5W1rE+Qs40UEPuUAI3m0maxqDuUiihgR8rZHLshRFIQ3uxQ
1ejGviR2jXVgsJbtyqQZGYTF86GKxkSoy2Ver00whwMnMzw9pt1J5oSF01w40LNDPXXHGjM4k6/k
esGAXuyhw8mD8asnmBSNebMdIIT0Agt48qFcJey4sqXG5mkmSGHchTYEXsw2tx2DwoyW9/AAkx6n
ReGoFKKx7IfoH8PkeP+lhw5HXUMLkj+8KxitKkPFzOZp5iei+ByU3aVpKkmioATfKEXmHmn9ylXP
1TgV6CaLdXRJ1UnCxjSVz3XZyJKYKnLATirBuyggVs78nqavFCP8nDXq7BFxTg3LFHduawd6/cNk
96pGAKzED00JnMBqOubogEanQ21FVt+Idqrl5MHj8LkokfdDBSnS+QgPNoapUdEk16NwXLOpvbY3
1MvQl5Hd1HJHtEtpTAUn9FevbMrw13JCItlz0Pd/cc2xX76mP1Lvyc+4mx9Zxrgbd/GYSu+y9fmP
pXVCcu/Tt/v7tZsdFVvJbvbTSVrWL78L0w3P9VlnUysMl71WDoGfzVKtC2WsnzA1lmOKJQg9meS+
JyNARQKnADrQtk8VkRs/dZcoTIMdKAyvP3vf8ZgABkXsve79ijH3LIXWbCYT95JvYlZkBFfdPiTa
x8qBt1ItV9CvlchkmrmYWijtlm3qWs1P943rZkrrfC7bmsxLp8HxcnlePpfWoTZ1XH9t50RiShTD
pIBFOxINeGnOw+3eyuTTuLM5RXfqmpPc6jw5zTOfeypRNtQlf3pGYslmao8YC+HCTk0UGme6HKdh
8dTE3O9vXjaz5vL+tJ8/7Y7Psywv9HZcNFbA1MAfft0V66YzTHO1vuEAQc6QCEl1nqsdjOgp1jeI
RXGVjAL/Apnma7JxFRoOdi5kKkQ0FMOmG0KbkX+90yO4mroSOCUL5pmG1iNe5KQluJqldIAWpX2G
IGlheBwnAPmx6eiJzzl30WLCZ9OiGEgNBDKeFbiHozIOE1/MfxbHxbZD6rOzbW++jFIti+jsq1qO
0z+rv7gXEgLIi5pE08cKYn0VMNw4KPvwEAJaaas3zUPNEOSvHCxM2IzEwVP0NBRBgS86jfYMpZ10
GIs4FxSMHk2GAnK5yb0YvlIcFc+oY4uLvMRW8nclR8kTcae7aAc85ObwL3Uuh9NdDkVLOw3unQoZ
a7Yda9foCs8TGkM1gLhazB1UgNaupR9+J1fVXAoT0OEiktO2wmdlhiUHGtD1HihA6cHpk+iZpsmg
xK/hL1ByKpBaz+ZgOR/lGuXKQNhRsRV4bKpuVTnX1+xE0aYV21blWWs+yH0cOrnv+e+Jp/46PpPY
WLz2e30TrLSEag1Q7zTKUZL+hYx+6PR/pm1jAJJIQgE0cnM5A0cvn7uuOgK8L9mWKEgpZCbFZxtD
tWA38rhvrZzkqKTwEQI6ISf5CwsNBfOUPCvlAvnDeZALRWdDKD2TkEHJXTqZ0PRynqji+MN3yEjo
fUFEYl8Vr3PlqPC9dakdE4NKrGqp3NdpFNBfo6DyP/dvePXCKnSSkjait8Br/UXp3uM/dcD2f+Yw
9xWcRYXLlq969bO1xK22T9UXBnFpb80YqxcGxiO9qWfMRsVDKIX56oUMZXkQuXdyqVwNBG/hCEwo
1QV4WuzXAd6QW1gO0pNps/Dnv7bt+WA5KP15L4fjLqE9MA/V1bkxNQ/2VKjiyFnB9w9i1r8eH6ml
tc22HQaDuXZBUP7avHzQkljgwnXEw/nBXWNddlDUUpcfMwJNKNCgj/vDX8aq1hV8ACkk5pi/4/tV
S5kqbt99R8VGuvrpopwFmatDQS9sMcLI5w1nI+mnlBFFS/LJscTwjXI6EES8vKnnLdnJgyOXZiBI
M9PanhuIISuUijpoHq2/4K+7G//pY6TF0lFP/oqIVnH/rpT/TfxZZs9fqmmFbWPLr/q8HEwHmp/s
XPUSOxu5UOHTXgQiZQ6h0dBdqnssDUtSmzOMFD2heXw/N/vtGw6GfA/Bm47JsiLT9ArNp1K8723v
8nlvJQeyZKsQAnEXiK99qoZIAJvqQZnTiKUXGeIgMLC13R66D2vjbmVS+XXkFtK6sExlEkWIdK2Q
F9rATgtLRc2BaoutCLDbmwlIw4DtdHp1M5RcSuWMiBWHHVB8voVhqwwFkr9GZsHKlaBEU8eVU4RC
J612kA4anZQeL5AKM2iDiUnRXG4zIUwhy5qfWF5RurDGcXInlukfoAhHDJIdMxlewxUrPGv8Ub2l
we8hMhJJkrLapTUP2HFgtkuwqv52vl1sm8stuboF+qQ6OdAZVnQFmRo8ZJSncO4cgeClW8IZGL1c
NPHLH7PYtxEjKbs8OaZmOlN/UoEshOwNWmA5gQtAiNVaVTRyTeqGQhjdpsXwghlamrnRIVhIj+qn
cqcSsjYTaZGnHoAIPs6ehJTodXkAIOeBVZx13/Tx7Ua7UbqdbscDyhNYqvMI/gJMLKJxQQYWcJ5Q
DGWVltMaq8RqgRylyd4bb7WuBqJn+ErjHygsv2pfm6eR0cq+PO5PV/549hcwK+EMLTYAH5Yj59Pa
vBw0KCstSAIUFBfEByoqEEea3zryrwpWRHjD14BRIMABAhQnPgEO63HG7N7LR2wXn7+wa35xft9M
dP6RqspmlSwOUi0sOzDjA7EAdEp0d9/ScIZ64gwwybvuZZQeBII198JZ9tuLzmNWPDrlRnlFA2zP
ZBOHhFI57H0bqgX+Bd8sIC7bygVVRzjrxh7B3mZYtBjQd/Aq9u74/Jb8uTYPn+KS53hwHNhwhT9D
ZR77bjZi4liYRGffPDaTb85i7ldA9iixSP8lOOHvQBdVUUw3WlYNc4YSCNhk1iEck7tjQRNOcq2P
u0W6gt9CgqyC/tqu+tE0ZHkuZv6VGsKDIbtiNrDQ8ccE+HHx8zC8/aqdZoZ4UrPO4s8SgFJZULKK
AR+zc1yjnY++auiQjBurwYg1KbsXOnPCiDjzrLyUVh1XkYM6NqmjEWMnfQCDeSvnFThWxgSwDPuK
wk+oOxgQgqIrCKKIZDjCmvJ7BZ2AoeA58Ct8ZXD666ogSxmWaTwOGELegdVlhUNywzo+UD+lc9bh
/sD1dKYyRf/stTU/D0hRrLrym3Z6kMa6dKMdR1F4jLtmSeXFVkm0K8DcroK+COPBysiBfE44V1qM
srUj6IF80KpC1mEdO+F41KjMUY7rqxyU6FCoJA85j85YBFqn5ZOC7Z/5s6XXRE1nOhBCCVLpVA1c
nTyhsCbFHfv2AKH6UcNM9iNTcBWM3rGhtsOUxJjmw3jhkLycR1RHCKKlNZAK6QWEINis6Ks8R0bA
2SZSploTIC54G3ykfk4It5CB5Cia0Z5jyvCk2HNR5bCTztZoECuYaoJKI7pT55PmakdRODODKFXd
K3/SjaABby/qidFMfq2RNrjD0He14rzmc9Vwtdwd0jVlT1d/ycMBaveiIQbV0zJK4KkmoxJrl6ax
VtmClBMVFeKr5hWVOJuVKLfiq7SC6E6+EtupWaRDfc7lk4wSSQxloR9GjhZa4hagjpVHF1lqMCjR
rgtLvIRNgTVRxAvUmlXUq+d93bv7ynjUerkjpanARKQGRymskCpvZ5XkTgSBAUaWI/nVH1Pq8/H9
sceZ/0mN7iMUsWzQ8Th1UBL4WNDTTIB2f/Iz5X++1tbkluzOMJtNMcb3su6Ht2Oc4VE5lhnC/S9Z
ED+mBevgOSXOKifn+ylQK1uVR1zxUhjnf3sW7aUYic7x8hQh2GJWWGXuLkLMetqVlT7KbGVHBCdj
7LzaYFm6vDYRRtoi21QxOYrzwiwu/hh4GuLIUAfMMeCQZ9EjDsXD9Tk/PGGik58cmw489NRXPhQv
kBxBsc378OrpgTgkHoTzNhIzCyVEcccJCg8S3HzyGJUXCHb2jr3aN/BbRhSYf33j98T852ohr06s
GTYiK52YR4k8wZH6Lnyb556NjGgmkdYezEA8wSSbDztJ1WwDO9CMT4xBQlC37l0qNVPfERVHWfJL
AKdVtKV055iZLxj+tAqIu9QZpYGunOq6qLutA2z57A/Sb6mPzIcJjq+XVk75lM/CXe4w/Fmt5rfg
tTO/mSFbGqIgK/cAx0oKCPqeDNT9R71l7PVC8jVHXueOgh9I3DwC+FD+s/+iu9I+jBBQdk/JyXqw
H+A2d0LoQAL3z8hGcy/bxwnmEoKLMGgZl4u9+WR7oFIZXvHX6Q+wI5UTzKoJBUxEVzDvbSvdgMgh
JbA1hDIih1AmxgXZUEItawrtay8hMiG+/Jr9Ye/C8JM87/n93tp1F53L6NhL0guCKP/f0/SAtoVS
zR1gUzWvTeWNWq5x7rmVy3f8ro6Y1xOCIaCtXOQkArQnAjdWtCBlF/cdurnX+cv9VaPCtEE++XPV
2g+mTZaah/WaN30xfuszr/foMbXzZburp9s2lbfE7eN7cDONXOP0+SCAZ9siHlFHARFc0G4V+hNu
UjjmqPE/U2NHHWJZBILPPdRYjmmTIBpI2PQ5SJemc4H/JO7lmhy+07SOFyVDKZqfOqsKjkTIYuAQ
7zsRdnU/BIA+DW+Nl8NEkIRq4uD6hHjCcGeEDxDiC9KPNLZDeBuOhKoTcy+LhJA5pVWOyCERwHMX
+p+dlc3TIm2D4mTX+S/JjABumq/xk9K8O7m2XNVxuwHwPfFQFqlKm71k417bTZQoNs6pp3v8crrU
qY8avrJDzE099UnQXAhqPWXJx5xquXttRyNVdlF00uuLWf12fMqunoWHlkjteIUAapjczMjSQCyU
D1tAz8XCuh+wgHsQzgn/mBNbzmmQ2O++4zF0j2+8/ghXIeU4EAtWU9AOJv6CBVhrPpC9MGFWWsQ6
8fsXByiaHmu5uHZfhddGRwvsTIuy5tRZ5CnK6jhnxohJutrchCLkyToIH1wEs1X5XgXAADsgVrq3
QUZRJ1QnK3y8P+h5GQIrmbIpHkVGP1O9ySeqfsvn2hcW21e/IBPaH2vMq0BZbhSKf0brKKfTs/YE
URdDDSJklOhiWXJyAnr5VtCsDumBCxWniC6EFve7IVaBlSF5ExebxOa5QTOgagDWi8NktA+eiiIq
IVtgO8/Gsf8riSKQ/MVvC1pnCNFL44NqyAQ0MZkOVBrQ7E0qhGE/QEHD47Aiwqndw3LLpSggQnOZ
czHPv6mQdqBGBCOGDNI9D3atVWvetPcER3AT+zjRWTY92OTg8ulA3YM8l617+Yx7udeglhW3t+8h
EpUfOt7atYvCyarTtR7gUlgCGTCaiv7lTMVE2X1cTUwjL6TUXVZdOwKZQQWWiyd4GeCskIruRy21
/xWWt9zhqqwuEk6KBylxyoa8wcN2au6PTCLNfoCB3DBsDOPm59yLfxJDOZTSUPy27xV+z+PD97Gn
/phuh6x981k76WWcdecv8xdzt5/jqq681nJQ/Fq/b1rMbH4imxMkagGz+z12h9xtbgeJD8m6EcGL
bnEc4lx/1aJ0E3L8eSRm9Y1nynwqXX/OOgQP3paNUq1g0mo86E8spUB4wWWwWoNNS5FXEdnT8A8y
YRY5zZpBeOwWrtXWyoenY79iL54Hs1HizyJbVhCUg5eECZwHjJ1/ZWh8FHvofT5NimUtBpen6cv1
/fC56IaZkYVO4XM1Tqr5zqgUEPOLVsBZZUlSTZzSvnwaH8zqE0r6hcTn4mcvI+CzdHI19i+ZT/S6
n/Pv8SX/PjPWVjg1SrRybHrTjFs8ilaitf3Nv5cMzCkTjXzb/m6H29+sH+xfcl3zrc3kTQ5Jh70l
X2bPu7fp9/TDVIeP2VfyZe7762/i6Tq8vhjfnTNYfv1SeE09EaN/378YGtREzdf2Mix1CZWM+1BJ
3VEfRhJ/Lj8ST+df1zte1P3pxOu2seoc/rI9nQQaDYjHi9BywVUaxR2LvFB8jLAjAW0hl+WE+LNT
ahAKeZ6+HyfGd39fn412Mgy92Fu9krt8uz7HX2bqdQzHNezd6Pin2evx+d7NNvfD1dvi5/pCCjr+
XfSIxXevw8Rn/33zc/xV4aPm+JJvpt9nr+qJHo6w7q/0J9I7tvfteGI8Y9swS+GgYcnt1eslzLQs
UG5bdfI/AWI7Pk/b5EXbqY79J17USejZcwxMDegm9Zf6u3VcKgYikBLLX6UipZmfGpDCfCXTmg6F
uOJY8W9GeUyKEYmE+si8pKBCA36gRqa6guCboTAqSCY6KlgpUqn8498oKGEuEnwytJEK0+M1u3Lo
FePMUMd3yurX8lo1BzVgVZ3xBYA5gnfC1RBS1/LwVrUTAwQu9GQc7EqCMmKy5iWqOxLPBapqhUUo
nZpXUcssa5r01+uqIU8LgnZKWyRbCpX+mI6BAiw3Ix+XB41MHRNiyebxY1XdStF8OEX67G6H7jRm
pjSDdvI9D1rXABKrwJlkz7wA3qnmd4EYb9rBXC3GWKh9tDCx5hziJ19jIw7QKjXprSKDLYDsilQ7
cHR1idCa/KLccCp5FhV53H7SH/tLUjeR/1UUKgzOsRx6s/CEyoLHyzWkdFZJInHqgoMttpd/vGm1
wTuiwgS0QEwhDhjmP5YtmJvEzaehYYXmtosdIgE/lF/uo73hJFP1pZAKWgEPkli7JhjnVO+LmNdD
FcRmumLq/W++aQY1xq2hSa/xM7D5afmO6fakqt7Y6/wKc1dBdSZ6wXDlONqlsLrsHtpYIbntHXv8
z5TBTgWg3TeGESvvMH3GbPgJuiMuktmn6tr8w60lBWB+hD3FCffKkp7bHGZ6Ij3ftm3gQkm/cBgj
D2Uu9tRVerdO8Wv1eqrRa+wV31LOX/Ft9Zp+zj7To2zvB6Krc/us6WrZPLRoN3+mBIxKkjD763vu
ddOV4Jw+L61tsz+Biyc6gqvwEqCNHtZZDPihWVAGLFf+DO8i+FBLt08trLfBub18nzYdJ/2+PDc0
l5UVa7h6ARt1Qy/xN7sshJAECTd4IzEYRQawGuv7cKLiIKac/Q0m+F6VJJlTT31X+6G4QojkfdyW
l+WRYomFpVjL0D0QApdAHgFBO+bI4syYS5iCU6RmSqRFlWqbdUX8BbQYzZQuFYvNBrfTtdI8qi6Q
Nb6Akxe/CFs4cVGMEFagJqQUXwFKYHdwEwtjmWbzCO9TgOQGFt3erpUOvcIBShZYd3If97/iT/9H
jrSVuarFpzjjSNar3rUUS+NblMomkF6vmq8bqljiZHp1l4DviNuko6qvslq9Fc+LEc5BJVPzl6SS
KPhoWgCWUgk3o7bN104nuHLo0ZlKXAk8K74ca8n7x+1chz9uV89E8WhRX03P9uGn+vVgnlO1sKev
qsupWkzqk1BWNdyJeFS9cGhc7w0SLqput6O5D5VUJznp4wfJW0+iyOqu2BDqw5x4eCskgFdwc8VA
bwJ+xUNtoRXF5/aryj/qeDeyqvJsbIRJJmx08ZckjO3+Sqo8lP42LftD9J6fbEUQ0PZMxyLm64nv
48SIrke7ihoIL6QbLvPX4Qrs/+AK7mipg1LHmdl8Ctc8n/7EDjloEhT32G+nY+QRHUXysn/WgXwj
DBtNlxzu8ul6rKVK9d1JYbMqaPB2504Q0dTJB6A6dIMewP7r+rP7puyg5SGpwWH3mW77GwIpsXOo
jlkCJ9QtCHVtesGsICjR8TP/jzV6HgjDbG8ximwjdwkFfImCwyQe8xwllK40SwzzTdp5GanEqwwG
FunIPQlfRCQSIOmFt2sS5cebNnfpAfyGq9ShgveNdPjIjfcGspdLQ2QDdctj7/QN1pz9ySsKy8qs
U2hA2GZ/mHlCrVVXOvkohKQljoIgUfVeazuEuXUehFnY8SChCbNyUgK8fZOhh62rJD46NpAMz0QJ
frZfRk++3Z5ODIgrtSjYOBI5m8P51+ihBhNif5W0P8GX3qWvxEfqL8wd33Pju9fzZN2+KPZlTKEu
fE/fd6/ZZ9viY99et9NfpLK/r1/JnnDjFCKS6a9BKvoB+YqmoGkUjHZ3/ctlJFql1vZlPfwfV+e1
ozjWruErsoSzfdpV5JzDiQUUOOKcr/5/FiPtg63pqaahAIcVvvAGaS6okt5CWbpv3jsDz6TwZoYK
S83SuPVrZRk+BjvjyPYnzfMnXTk2fLRhiW2QjCXqubQXZ+vuihNxQxodDYp0KsVrO74ZaAHiBoBI
pTZCm/xCluJiSzYPPHVbdOaHPQl9I7un8BtY3meMrFO5CxK7JCOn75wY4eb7VNdJRytX6qEeO6CY
vMKkridnq1L3wtWgsD97Vdt5jVONM68qWUFSc9c5A3NXNuVebxwUyJ3YG2HoBjK1dfNZH3hkvr7f
cQQa4yFxFGvUhNEmSUt914t3tIq7D2Id8ZVgklUJsjEBu2czwLk7Ek+raXkJ66qfxUwVU2ncfaha
7j77wBJLA2taB9j/Vi5LYFwCp9Ejedg2qbYjOowiY5cGrbHLmt9PVnkjGxtnesDApWWXVWTg2cZO
op4SxWa1+f5LLVVsJwcGXEWZBbbwh6YUhos2tmCaWo23bQxgDHa1yT9mgTT3JOrTYBs0CXq3rb9M
qgYotksWpAdmPLOg1csftmM9f0RJ384KZxDgMuqG23agUgSO6mQSW3oz7qqErVYDbY3921b5FC7m
EDh/dWGI6liWg6SVM3VYOxY1BPGV5VT1c2fTqxGao1A1Hct8FwVaQuggZC1HEzwsuTcWRVvMI7vz
t4ZjYD3RFuPvuUh5Zo41K6blnlZQ6jp1LpvBji0Ei0ht89/5Zsgoybm2zCt/ponTK9K8orpAbyax
G3OZdEexJTMGI5vp7SmZPP2+04zNkRUM9GVRdggraIkzqvyBMeoM8Erfy4iIJp0Km96ak8ukLP1C
awsE6bTKgxUm3cyUvTuR4nAVJJYySm3bXnVJJ3S+iTUt3YVWraNepXdWt5EdHMY+QVhtTYd2m9GY
ZzeRi50sk+17SY18SotQtC6/MunTkMsw6OtWMyey3GCoZmhk704m9ZPMd58frcK9OCqxiUMya/X5
vppFrKzi1TKw0A8HJtfbzWCVqDF1BsWs15bWRpMGdfpP2sj46+Fd8f3x/adZg90yu75lVDjA//p4
ZmfAtju52RWh1c9ru4Ph4Zrnuo4N5GF56vs8GHuAzRrZoA0oTleqCEnMQUlCTmHOjo15aPbar0Bz
YWOOp8+8ki+lcatBZVp0GgyX8ltb/CSicEzVfeS/pIDbTmU9TuUfTxYlis8wwRrFcQG8s0+okkvN
IZ/HuMIH/I4eIwnRhhQZaB4oNCT6h7cHbhUb41Ae/1YUQwo2j1Iju5RIWSF/meyNMnGqix0bzn7K
+pMvBsbKD/8GEFUU/9Sa3CNiYCW9KdNWmRTxwvqs8dqr7Y2jL/TPyzUfjUoFNsNaaFSysyrCC2al
dCPHu1VAEIL0LFV/rX3N2IlimgU+5SdFpcJTvK3cElBBjR3CxaxbI7JvSO/pA6Qa1BaOwUanx6bK
HMYxlD573DW0YijMy0CqQnaDj4PcO9QFD18mGwlnSR3DwNIA+nmTuv+1V+UDC2sLCQaanC2qeQHL
22BYDda5d3drFnSFfQ46rY7Eei2DEYxIS0lw/PKJHwopCHAvOgsNsBCTglvndYSZ4KRDdlowPfnM
1Bap/pLUd0zGkARUsXoq4Yhf6QdXoS1aCYUBVAF66HeruOZ2LQp3a3LNAjhharLOpbVTPu3P0S9P
n2TvdIcSGCs5SyD/fSha++rSiLEYuNjAesMGddOmPDGqpHpVJqQ1tFwzImaXEwndA3XEyCFIVpyf
1Fyn7SYx0eKItZFbFENdwWeqGFNuhIPi+NNOvqrIdzAilqp3N/UdduT/1CKcKwHbFKmkp58k5E3s
inSHSkY6iXtskrHsnHodMo4CO9ji1LpUJSJNEPvTVF+6wVwdAHRy/0DPCuG9AiRr/LGhUcIkqeiG
qkh3SM3Yp2GZpXeLu/7pQI7SPOqTE4K+EeItoF0xpjfRIJkrGJGUS4sOXLcI9GkZQiOkpRCmu4xY
RkU3jTRMHlb1FIdtgqG6nbsJEjtzO1n30a2yLjjgOS0ZDzeyaIHE1LM2Xxf5SjbXUr8YYNqp4e27
rmEAWRMfMxT1ZJQIQy6UdKVipuMPg4YYd0PCQA2fgrAsjZzPvDP3jjbXJIQ+zz19SFzBVGvaervm
XRhzDKOK7PlBJcDmRuPP9Amxk9yrrQr3Y0TFCsaUjn9He6KESC8oLidElcpgmpKyqijeawvb3KXO
1CJGsAEZZmT1ubvSuqNq/jXNQ+/noUKNkRQ7oqOQMGQoWoYFBU3/FWMWMwBSKyexPclU2lAfct8q
33juprHmufY21VOlHRxr7lobEH++OzWT2aDCaAmFw3HnbePBWctPabb2DFqWREOg1Ittkc2NbNG1
y8RATffiRXe9QWAHpG+oXWtzp8lrq0BEbSpbT8wX9GJrptNPuImNmVqsFPOUNs+Bd2Lv14ODo+7R
u8tQNlLnXoWe6FqLVjYsrAhlosC7GemoCMeqvrSCuQf3Jh3R1kW32+huWrhvSUewVSi1p9ptdPkk
S7fAWrsSAf6cEK+st1n1DstV6a8S6t812hOftU9gLCEYTb4gJqDjgqgllM089M6so2LvXWBUknVv
8cw15pgwKfYQ1llqzSJtkgRj1aNc/5vVvwlOSJ0QOh6QOIXYip2ccqcHCy9YoEQOZ6drULEU5Z8L
Xu2yOSsbeEXYVdLY8kdA6Mvm5Lozw/9Vqmur3Nty1SlzFX6BNeci1hZNYneTlH8fe575swABQHcu
F9PPYC3ruyp59dSd0JzPAU/Ea8OfYkydxRvXXsUMwnwy6KatNArjlaz80a9M021in2NKdJm8VZHk
sFdKMqxVNEWvzmAWQNLHxqIeS9pC0baY3Hz6m9eezZDslsWqZstoPnslmtDQpRzpzWUoiEIajN3W
gOatnlhRK4vxqB4S7cCqpXhTv14X3h+msAN/4TvrRN95Cc680yZeeNYBo6EOC0kdOygXyOZM7RZ4
zcrZPqVl7tIDHNTXHN1He2vIl1DDlwmaxLQJprrAS+HuNsEFh2Hhx7uqmdKOc8ShJxifYd7UROdE
QpBx5rrTD4l6QMtOb0GvIFJheU8DjEWDxNSqCh9W9GBJUGF1a5Q6gCAzZyuauJ3M7us1vyoXusFf
CgM+FhpU+7Wr5z0+/sRKRgNpF5Q4Yf5LGLDSvFQ5mrsxNdUpt58gA6+0kqhYpJwhSkV/BTpEKuv8
vIDtWm8RXu1YZ1Pkgfp5VY5Mfcq6ZrXbAR6YpONNRcWnGYAcJezfDkpY6YCxZRmJmPSmkXLUGkVB
JRxHudB4onBoYFspHsvvEnx1CbM57jta+1CpnFeCCYbi4aYy5bgt1nlvP4CQVbqALqjZibUDfExA
ZFeFdJGgNitB+G9a0XOPkq1TdoAl9ipd60+0UaRTGD3rBixaDCASWrtEBxZna5BEtPn5Xw/U35Ke
rh8/e/2eyZfCBacCHBs/YKott1Lor8Lg6H9rDEYHaGJODUQvZ62rvSUY63Z+sNVF7izTbhWaV7nC
N27eA2Bs6DCSNpCm2XcvP0jOMfG3abRL2ZUl7a7oNMEow4joKddpcllXxzul8JPyeNMZx1K7IYn8
T7smWvEbqQIknfYLqzvIAOaKg+o+jGwziOaxvkaelqhumSfnXJ3UxpKYTB2sQvWadkhXBv8GFG0/
5jxSUaiYyYNFbLxLfV34Y1kCgwdHvCVQ+QDwaOtXP9iZ1b4D6qG6lHnco0GzKGrGLGlauRhkIz0+
RukhyA55t3eyDomsc1gcA+uWGBvVP3hOAmN/FegTUsoqP32UZWtPmmgjWVvbYu09JPW2Lje5ue09
aspCIfREsMmYbLKp0a3K5lilS1SHbWNbpgIHIU3CY9FjGAKCHv26CGBLiqKLaqvDnjJoCdY+L99p
sdNEk6fYwc5omm0I+igYBSCzNHz2CE1NjbIMXTSLHd2GIuZrMP/54uT3U088c6tI00id5NU7qICi
AqnpqjvVpLC6R/SZW/VtasjDM0dUTSil6GTaYNaKQ6CswmznEXfJwRUuJbraiYz26VSJzz7A+ojm
IYIVlWVDbmPoUkFVqbeVDQK7cwfxfB/I3fljbjws7fx71M7phFkORClc3XS67Z2KGCGdmBj3DLVB
Ycr6UFG5Sd0osJE51q5Vf6gHT1I39tSnS6DeaOdU3qnhoQIxqNmUNKm/dxdYB3VyLnG0rpdeu1HQ
0Pxg5pLdYwvBcYbJrnNxzTzhi+grExzfOxWvtYXCkLZGcFFhrAIlKW3kcebsQZl6dcy53ox0bRpV
c9EcpkiE7SJN/A7zOmB+BcnRSOm44XOmbNUucc8VOsyBsfajcYiivbKJ60uYIJl/9tIL1oxxtwcN
3MCnKS6S8fAIWCXrkeV/fXZl+zLbcw1Rpifgk/BS9VaavQC/lrentPsrdRE/rWP3KEXbOt/XPvw1
CqWGsWmCTdONUwlE29pgZpABF1AJB7U/LGsYLZinWNK+K28lRfSuO0Db1dyLrZ48g8ivenbln+au
B8a5C08KK0RhyEg0vBnSoYKsQLSSm5HZzlscW8tNVqy0HpfXtQ+kGjd0jYrHOVGGWbUq/Glor3JA
9l17i6y1b41c5Z7QNc9UJGquvnlA+HxQ3wPKZMyyJu6owm0Dc1p93pinRv3LMDcFiheZOseF2EOf
OBs72IgPnXakxOteusiAinAMMGHdEIrmErxginjuTUc+oLylztYq/kznqOL7TGuHpi3LmAzGSkv2
dnjNCG6sa47CQXHPumvsPl2IgQksJB2Dj4/Mik4rIn4rgwmi3xKzKs5hcpXpT8EORojy06U7qmcx
FZ2Y7hZmXHX3Z+Z7mQ6iZ98yDKIJU51+phMk99rdEMU+lrAey+C6WbHARt6qonkQJwRyb7zQsuik
uhBXzZPm7Bp/jhEJxUOa9l398AjspGQdektTh5L2uen2I1SWaYPC00xJ71KA8TBQjrEU4Ml+si08
jn9te5TBwdfXRjuWBYEKHNXIh+WpCEys1oAR/o27he3Ms2A1CMYUaHQVlSNQbTO7EgKWUO3cqR2u
kaG3zWXu3lL1EXmLEKkh0qdwF7mr6nPO9AORQ4R8OguQRkmmRt4mYYZWArYuNnyQDZr3qqkHd6xL
bDRIS5gWAdfSJ8EDViyELuGxuvk0cPHGm6jI+LPwIaXbrvrB0KkmkMYo/8fyymPFxigPenfrHovq
ZhBs9/RJP8huQABJK6gziKWyBVGu75RbVj0l6REoO7Gl5sY4sTZSv/fkPbrueI848gQgsCSNcptC
1F0new6PIQq4yqHq1nRJZfy8tHkDC9A7DSDgqaiiMJE5rH2OUCwfHwM8FMZepUfNATR0BMzapygk
67TAUSaMtbcLgW+QvINg98k3Vr3o02nRwSHtuFX/SmP6Ke6aRqXP1MDrwf2I96ihFw1YVP2kIqNl
4FdmsVGx+BU+PcxLqF+jTSRSEfMnSqeRkOpYqfW7S4T6DN2Z/ldlv6/h5jMbmoiFE7aSvsdbzSvn
weARYq4SAh26Bv3L/cw/8TntZSoMwIwoidvhzpAnUTOy/bUGAxhLEhs7TUG6DlCaQdWelLtpMZDP
AfhMc1gyzbs0QI91T1eeJ1gam9uwAqul7XsPMRAPcKvFXr/TnYddz6oas7iJqk4HYNrSYWviXE+r
DVn99hphdAGqIlhm2U6OL6U2MZEKMOC8gqQ259y8ApcnDpSENK/+oRxl61zNg4kVCa0jeUKe6LbH
iA5DWs3afmRgQgfaEsZw/ytqrCh8ReOBjeEDyb/+o2qXqtvU+uzjnz7xveKoJQPHjBwNBvPXUz9j
icilcd69SfPGfybUV/aRhM/DoqCX0tHua/g7HzxidJnC+J6a1091UCnYyM2T62ZG6JzCzinfdrY3
8luLnGu9pFiQMqjaoe2di9geWXCtOup3aZzTj9ARS21OFrlTNNglIoMZqg22EXvbfjr6wS+PoQd2
aa7WG1fz7FEyUBZ6ggqircjKugMF1TY+GWD7uTgbl2XGrexN+imbeSx+WG7YzAd97LEYGeBHrRh1
sMIzmpmq+e0sretR4AxOXZ6urJzeexZNykxCF8SY1z2I0SawJ0XkM8C0aez7MUjj4lLq7vvjIwke
92ufdCIt+CKatEpAdxifkkYuJlYzdRtAo0ot08Yw4xvy9xvTAn2SsU5aH2clWelTjtkQrHSkpT0M
00JRF6YEd7Q1i2k0iJO5lunKIi51dRgkhbv3eoDhRp3ObA/6eGtYdIsrLZ1l//fj+yobJdre4ve+
L/y/f35fsPIupyoSnXRZwfG6JLb82G45JCL2Jsagw1ZOBzzXZMbbrzXyxXZbKyQGORp3adgkp490
yiQ5PnRVNXR0/EzbkHJ2KheDc1BgAILhAlBrs3hoTqhcJaK8mORgSZGI4WB2iHe4VreQUsNaJ2lB
t1hprEmrddqoQmOiymO4nEl2NIuyn8Rm6o5DqhiwgMl6Wp3aKHUTQMQ9ePeuLfeSgcOV1u5DDZBX
79fnrKLsqGqTwHPuePou0jIZDj4LXxp9lEVOuj1o9407LIKFH6HwQiF3IieCvOtjKQceVvu1prJ8
TIIhsx7rR5jTA0SMo7GfT3AYaPup07Bx3SRnyEs5EAAauNk4xkw15+cEAQykjOCHIoXkkV9TeXW2
H4PO5jAJx0Y99QomOIrzziiA0+0utDXFkB93quyN/WcRTsGt7Z11sMqmzeKzsWfVlM7F0N3kd29n
j+Vhvis25Qro4q81ybfus9oXa5x2x+W4fdXHZB+uc5A2Vf+bgut9pXQQYYGAjxetfCD3vwFLdzWu
gEJ6v9rT2Qsq9lN6GQdzVz8QQIckEG7RA96W83xuLXRaewAUDtUVbjgyz8/sSdANE3mQgxFEMf3H
XaQd3GFgqILZqoMhQ+SLENUbOfimAiB5UDiyDv2q3xkHbdpP+oeKgFpy614o2u69i/3QH9AYCMZe
2Ss71md7RcKIVusNYoZ1NVDgF4QPXHXpo+G/yMynYvfgX+oK4uthAH5lIF5hs3Jf6EnQTZDBM70I
KL019QR1pS/N5WdB5hnf/QMLa34KVp8FD2yd+v2/wdOl+3dp9X/1bIAK3r/qGp3dsbQzNto1nVPT
2EenwaW6ILE8olz0sA45lmOUPibuMERnH/rRop3iBzvKVuBaD+GqOlExBvAjOElf2BxtPXp6xAvl
Qr/QbFR+nLF3baCkQHYMZ84UGeyjKBJoGJilw/itbhG/XlrrcAG9Z+iPy4mxqefGlFrK1VyFHN1n
KXGlciSfLe6eOaSCdzaHyhRpYYSg5Z28G0wHG6wY5+Jepmf36C/dI1dzg/jhL/2nUTuRhuVE2Qyu
ykabUgujvXfVV/7Y/NnIK+nUj8uZM9F+lanG91r8b/Ot9dlo/hlXaUUccXSm7SN58f/S3VpX7AFe
7s29ZWMKkBMEA39pRCMEUu/DuT2vdpB8wECUmArAAuM+/GUQXgS6A7Xdj6ARlQK7IdrExVY60/6V
0bb1BNixQRPV3wqF/uRHleEo/WRHxmrxMoUGkXzu5/ID8Q6qI+6NG0+pDV3r+oGoEJwboQMujxBD
4cAZWR+NtBFIBjvWv/zsHAyYFgwkwATXfucuTe67+5J2zrV49edoD90NSg+cD198MppIqhAPFlRo
ODVEe3gBiAHHQ2x9kIBisy+8iWws4aNzwLyBn/42fPHtKZKoL9JxSpj4W3y5cxCP6JUJzWUIDsvq
Rb6IBA9MnQ+QtRqkpGC0w6nugTwhUZcOQ9TZeCf9bXgUFsNd/EGSw5N++EmdvAiHfCm/T2cXZQAE
CpDlYGLYXHpElq50byKEBOF2AiTapfzeDuYP/gcjegBMOl4RF+cM5YfGPxBwfN4CMLbUTYRgmaAv
wdW/BoN/6BRQcffOxqHfanvkvDzgAzf7XqFCQ8pOhe4QpcM0+S0BlqE/fA2/ghZ8CB8L0ailyCQJ
ShQnFLMWeBfjBV7Agnxp3EGVH/UHWUu6Bp8EELZ5qefsWDDCuP7cfKD06rkB+akc7UczdmbJ/XOH
wyua5/AOoHZ/WYZA+H0BWBJ//oiJ79WdUgDT0r0DDTP31RukPezYJ7Ge/SynkH+OIPWPLEnV8bNF
ywrRgniPlptgwVcvGPCiAn8mFy5eMPTA5LZQVdp/0SjZ6hPvAtTeOTlgKr6AHbpBuLL80Q8jhwW1
APAAlCsoiWwFAChb0WTZQScrN/oCGjATJZtVx+LINKLmyh1jftO4Qu9CzG/uIlerPnOX2od8plC0
b/cUTPppgzzQ4E5cKRTDZCwz5DOuhzA1mUTn4uXf/JvKqggS4ujtqapIK37wokYoiwwWtl3ND7Jb
zBPuMv+0sVSwhuhhfV40C/sH3DL+/m+cM7oocntI3AnlHyHOIoAamCvsa3Kxf8YLwBjTNpsFT2SB
aAJ3x3aPy276Mwh/ccU7hrPilbDcMfYYgxJ9C0R6Hww6/vDdwNQYkHOeZ5U92Ct367MvkJGB3vBZ
RgQftT9UwttEaHdrR+oe1Jw2GgsOwJMBXr/AVFBUt97lgesNqEWFwOd8EVdzzLMFWv1IYwvYCZg3
8/HZ6tgYcqDVC7EacXov5Lf3xZEdqaVNRW1WECFkksP/VoH2zAqE4OujfjApuYwsx7CrHv4Wx+51
O0WiduNOjBkhKtnchu1gVi+AtEFEuFNjcncjf1ed6La4k/RAOmMJZSl8i+5fjDNpdHsgxPXnLZRa
gXGZNidgOeEuuwPb0p8A6ro31HJ7bT4FVxrYClYaFx56B8Fa+exUvkBBJ1UGNIop7SUgnRAk9Oyk
PkHZeX/BxkZ8uhN2j/aFC0Q+xzXLN+mm2qV/HEE266f1ARHKU7ayL/2iWEWgbASDt58KJiqYQKiU
+Zp2JddzVW0hoQogcnQFYLOhGsC+xo3le+FAzKtbc0NXvVsNlva83jdHPGgQvOZ+oSgzYfjekR0s
wFsbGBVT6NJg35kjnr+hq0R3tlwLHk47FUfB8QOstZ8RR5cuyDy8v8EJGgan0AsuYY6EfnwFeMde
0v4xFuWDcMnJ1wg/MZORbwFbRCnnSE+4YkJ5MAspa9FtBYQE5h04KNY6Ki48OnOoOrJCszCy5tQP
RuZ3mxbz0l5pxJPwqJYI698+42Dv3/Q5NDv8eAZLWD9H1mXjaqK9InyJ+JuuKpuQ6SLJinMNY53x
z2ewviLpxVpsohXHipwsPy8JZx17xybBNjsu54QxDpKIhAbzYISx+AUAHEVMfnasYPS+a/k3qH6A
PuuYR6c/QFpBCP+HFiadsTiQL22Nvh51sobqAt0JyslCxpUHPMc7LAFgQ52en1R0a0Fnq94NCtUR
N11M4GLbjMW8IzeWD/bcOLX7LxvWOYWTZtVPe8hSyS7coX7ByGaAe5v4APodNmu/yP+Mk8l61ayS
LSNBINS4z91NXXC1ZwN2fMG1dE4lDNho06BjAOx9wyDXZso73uSHdtEejBMkphZ3x38y1CzxnQMk
MPM9rKCFMuxWAV648rz6ehTVc65wcgy3+qMYY/XDBJsCv4uuSLMdWCwhNbQLhn/09/24wSkHJAp0
BZE26hpQpxDCYGZGMNqYnAwuKBbOm8nKiiI984P2rk6SLXCUAcxuNFo/Q0j17DzqJQHzj3Yd0EPt
LaYa4NHizjshBSDZwYPgT0jmQKaxf5h1wDT5pu4OepVNCiFfTvsX3Fv9x5zynlorELhMFGGn0X8f
8RSicpxSAJb6C9nlWsKLcERBVKhoiBXxpg25WzuXHB7YLB+MdA48PkDaUOxQoYMsduIVZgldDqY0
S7cQt4bwwA6GsCbGzCzZOhocrVDOsB8yUQMtBUBj2bDPZvRI6Zwjv5M3IyzjbUhw1S9UWVrDdHnp
FNHt+I/nAsEMtgu6L0Q2tDf5BBbf6hb9StCVn9mN+YfbA+tupQl2MjIx2TgSaEBewrKBk6h23JmY
DP/HvABb5OICMeWesB4Q+VNageCBpS6b7FfnFNYia9UBhJ/315yMNxs+y2gBttjfNfevx3zAC5lY
jI2Z+czuYj0EFZsv6gWfHxLHS88IjZDi7m3s55d/Hd7zhXcgxBgrQwMowuemnr87B/7CbAzhDYul
QPClQQm0c3SLjsaVZWLHnOdlng9fbGnCiszbq2cMXBiqKptauA1vyRKl/5EuNpA1GzjePOvPUdqx
JBDu8dbkKMKlB6igR32m4jET7mOfW7znl4lB/gtFuYDo8LDjomIH1/ORwjgE9ThTjgoSXcAukUNh
G9MfTODuxaZN6m4+eENpASsc8jaxEI4/MwWRHwRYboL3PFNeTNegQliRsWe8AojfiGKqlOvW3Bz7
YdCGEzJj/6RHukb8lpvOxx8Bkggvp2TbELw9EDngE4kG+BdjiVuLLSuIK/uMWA1PM3g4OJZiauot
tXsUR9ie4QFDNXhKD6A/xK+9UEnoU6QKOHy2/u/ncFDm2Xvaj+hpnSq4Sso9hQcDxya+QrpC8JJP
DWfhtnmxCXFlGNvn5tatfLR2BKOwPEgXpjTSCdQ2wX43kLW+m2GKnzIAG9Rv0OwQUFaUIZ4MN/mQ
zWC+gZPvVpwI5y+HyEz/cCb2g48PABIRFAAqwbsEc/Pql2iee2M6iNvDJhOpAgOfn8WNyA/1BYDB
DMRkBXHnCz9n+awBtAqR1lM75VRk4XozABhvvD9g31mpNh/CPTEHdtFmAJmILAoXcMRoHw16ypQo
jy690yO7VniDFfWKIF+qeLsJajv9pLuN8QR2E3uiNwqHIzHUP/f2wnpLKIGp1d64WUc2ENE/vDhL
MK536uFf2f9tMgnP5lU6QMHtASghC7SjRD6HU2Es6fkQgsNdCVDaZf2jIXyACED1FCE4eNgifOkI
tIWtACLjKlQMT2xXfFUudjVE6FH0YCMDRcuLoNKNI8QQ8DShycbFb/KnAI71bkEhdf/kPfyfp0TX
OP8NEBbYs2vx+dkwWEh7WZwP3zrgC/dS9eUiAJLnBGkxXeD6oHBA1xXdiAsP+z95z4f7b5oRHBSs
cb0UmiMN7ORXMjEXQG+LmTTpuh/YA0QhgKZRKSCuBCrIwMkP3L3iDmELLgRDCKg5D9gfygWRHsUu
0PkgA8Hro4DAcgSCH62B/A8gEXeXtQvqNcwAUmPRyfkB+w1wOv+roc6m12rFq3wPtEYBPEKlBXUO
IiuA7LBM0A5lxRMYaR6yh1gvYhBqn3vUVqkiX8N5fK3JxYQAR7WqD8Qn2+Bpn3NKEOVfes35DqAp
yY4BTwSN5+IX/t3dEVwoVgxA64TvDxppjFwhnwHM/INuIcsOyWL2khHM+teDLBa5IyUekYFgxgg3
GtjLNMMY0caUUBkKg6dkxf6XT+mVyJfuba/JusKVv+Nafu2doTI475KcqCNElB76xLi3U9Z++Iob
5oh6yU5A6Svg2Pl0GbHGe3Slfk10MbyrcgrntGMY5gdBRkgXMWOgvljYBXtwKtA9qmb/jQLuH/JA
HAN6LYC+kbvhQ7hxCOCYF+CLyZ0vgX2V0yz2EDwb8r3wHLiL7PbwLeAZiRAc/aEcRAVCVnNovBLE
XUgFKC9/vfv4aKiFUjX+Dgnu+n+fy4BkzxEBAdCDZ4sQ5IHqumAsEG/AHAXX+B1WaAZBbuVeo+3E
csZ5k7Laa//O8DX3qRiwMMDxjmWU/GhCZ4mR7xGdfH5hZxLAwVCFkAkDB/UfVJCcLf4idHf4Mvhl
Yl6yWcKQRvaFTRX2BMTaLyOXI+AZiBgQkflN+J18HqdrIWcBcvbA65y1/uTqKUIbhQsEYl3byk++
i8uWnKo3vUg4EMIfpx0NxvWl4UYLG14CHbKfXqQaDLz1SHvZDyRGwZmdg317hj9M1aM4spjiZbiV
Hs1OxbnSnYvgLNj4O2/jrwinZtKlWGU74VBJqsPxvONDtopgBqmYZ7V/yRZC+jXdFCtnNjh9IBMJ
HyeOjXvNXS3elOO4YNmb1UooctVPdV9e1L1z7KE5ourQruU/iFzOHXEHSF+gOZ0Xs99/AOkgYJd4
NNip8QjPA7Fw7OMLa9XnTd+GBP8dcAW/wTnaWiw9IPRZEfnbZ9zqT/PJouTfIVcLGIKQ5qIroj67
t7M11wZXbcHVK22hQvFdo5bl8wJF55a8PTQ0t9KkX8eX+BlfYIk12/zJkpVoI7gBbxUldQb6m4VY
h8FFJhyhdi6IbgGcjuyXtZVf4ejoHLK8srq5bxh3FXsgAEwb2A7iyv8C2IB4JgCmIZxAYJOy6tnc
c0LF2wezeWHCMhHMJ0pYIcgX78d2sZhD5lLc/BYLS6jW38cEx9+0VBURmyaPmUH8UUFNYLpyZwQy
mTKL3BqFRiFL5t7Nffl0lowmZ8t2AQ33yZ4DGVb2hvDCmDCfnXZi+jCZBDWSFR9mCcQrpMH4qLf/
FcqADOSuWsr92VaTZ9YNDxjb/eWC5hcu1tE/c1LdjjOOL+nTfzvtv/zJpTBl+o+4Yv/28u8H4IM7
tvNJWY2Nbhi74yQe60/qScwJvlnXhsw0KOpiakUzJAPydh6rCyYNJkmcLRB2cNNBOYQ+ngwmoSKu
Cqfk9qicTCFQASxmVgnZGkroMNC+R+6e2OY4OnpKjLjE/iVBA7yVQLxjJvG7N0YGm1tZ/YD19e+I
4HCB2WX5HGPLNn3knjPpulkwBeo7li7NPUYrIfjjMh4EUcWE7MWYr3LWQiGfxdL3fUd6ATDhvBgp
9dO5uZBcKI2hvgXs9Ph5O9DDBlt1XbzrSzytF4M7jXs0i9logDgaJ32hYX7QEGeYj2pJB5xwbZnN
hPUsKFH+i3/DmT/EGG2sz/2hkJVNKZPoc/PhzyoiXwKWiUxf5V+6j9YiKI72PU9QfiP9/hC7hVu2
nG/wKsJbUlnCZ/thzwm/WnxKPQo3LZa08Vn7o0Fs/NUU1Ew2UVF1jOcIQ9koUAnLQ/VWXMDI/Ive
2cVYxGePnIMIYG4sShp5+377Efjmf9ozPkWn6mnemo2z8JflGXfhB2r0FAAoXbLL1Q+LTjR13BcF
q8iBeCAEpxyVyfwLxEeDCPoViUXoMwl+B+RxDyRj6YWooo76j19hezQpCBDeo36PcIjAFlMBoIkC
R+wxQOmWGHOOtBVHBr4J3E+m/bYPitNLYxOO3eFnZo5iBLmsU0Pn+G4h4dGKUpx9Ns/fyL66lRui
A0JWssNqS2id3Yoji6yo6Mk/dKqQ7ReanHCGKC1/PRyIuSm6IzHW3PDnAE0mYm2K7KLYKkTEkdMS
BiAcIk2XaTqJ5jLTTCgQM+6eiJJ67JMoRuTfy7j3iYie6g29LjplopCMAG4wpIxJBXMKBEhaRWuU
QJcewXt8JQnNbtxeRoKoqQXiGpEC8YXUPwG7Y/BH94x6fQARllO6DhDrZAOmSY3LNvBF7i/NqW4t
vehX0YHm3loHvnzwP5bOrDtVJYjCv4i1mGR4ldkRUWPiiysmhlFFQEF//f3ac09yEiOKTdNdXb1r
166v6kg5QAExUv1dAt1+o+OA6P+2V1RnhosAzmfh/juo6LPd0I5UTEFi64aOCjsXFnPxmFDD7i4g
YSH0clmKKnwnwgPvmh6cF0SHCwWuyVqHkBqUlLeUr4XnRbDhWKBdJAs5dL7BYsU44tri29vXQQry
ZYnRre3YkKHIwqbrtkLGk18Pl60LADlWC1NNxonPFmYrbtO/+fDeBTIPyj1oJadFi2zJZxwwI8Fw
JIxG7IHMuy9r9lpoi+oondqf+k9dD6vrjzETFbDPs2uUhfqsXxoox+BWxteNAlyEiQC1AFVHaxKO
B3QmR8NlQ+CEPFqkkXCGcYt+1MG3txkW4y11i0pxdfe5JXciBRppD+IGqpcZ95DJSaaIuGoGYrVk
UAGvs1chGzmzxH2hZKuZaBAAIfi4WuOYQOVUm+ncM4U6yYcGJcbvBUQTJH63O1ZHplQnio2IJ5G4
J1JDhOeUbwkKMtUKWFoxgcnq+IzPbO9+pH33Bx9UIszPoobfxLXgJfXus/JvKBupcGFJ/cALguWB
hrnXswBRMBO1BPRaxzUo61NoXJsgKeAXSOhLQqZO/WXMZYTg9A1t1H8xOe2XHGfMWNR4GZpwkEQ3
YDS60AJocVlfpnYymAwMUtoIaP7DB00BN17nTEzGPvEuMbwk7iijjzI07M3ZVEpHggREUbVdvic+
REjsduqZRY9lTZmxmGhDR1AN+gjeE9gh2hLU+Sa00icPgLdy2p6UI7L/7QmNZ7AYRFKpg33eg1gi
Xw7KPxzfRpUfSPViU9hD10uKnj3BopDPRcgIxJwNLPv7614G3r8A9WXxVeggjiHBwwgVC3hH9RmV
QuZvMB9hOsSpGZXYG66JyXc72RhyRjpKtQLsIXyx10/d+r6/uDwGD4Q6MBcR4jdGhIVCWUbsWI/t
HuyeR6MZ84WVoQFFIPRLJLAkcIKyF5TgdzyDMVN7re5SKok5cAOreNeVpi/ZoyO0SD7JvygAcTdU
WAi3ETShEMuhgHAnKpdg+7CVJqsDU+gIyk+f4LIWn+yF1BO5sN/PRR/c9yoWAZtFS7UjsWt0EBLi
2F8Ny9JjevjCnmHyyvnleGYleWOTAvJFHmBKJkMEs6UJGddUbjpahHy1pJ4STd0ypGl2CjLNmhGl
J15y3rK/YopjsYibL7EaXD+FjdbnCe0CHrGJj55kAJLsh6KSJzqc0CI1W64nZhxW4LIuA6rdTs5R
9W192iuqE7yD4Bv1s8YDcRRUU0deTbo0EmWoqZMtPH5+Ei5nolRE1dAJbcXhMwEW6o2h8T6TgGLI
3UopTS0mh447VXk2JHOUgh6uZrgpq0M+a9hYV05OLgXq9Kn3QsMTJa39E5ouUTKh40hVcWgpQupd
wfpvWAqRfDcEriaZ4tbRYfgGO2nBDaFXuh2BFwBIUYlL6Bkcel5sQVdANZ3Z2LGefh1+rd+cooaf
TNn2S13ms9qjrhKO0+dhCWEdiQow2+d49Jclh2X9Ye+1VfVHwzBl9reyv99FLQp7S5l6eW1/pzMK
zH8f0DBF4WZ7x4oe0PBUiC2JGk2sgtI++0Cq//F0IPm8P+gt3K+ISvTqmlNsOcVK+qA5xqyPYW0X
u8sRo5GK6k/qZsTHbkfz51KbWzPC+Z40b2dPWL66Q9KA9jf6y3+fs5ysk8V9M/poN/dZ83FHcyRp
PjBS2OfGE23IZ2l0CBnkm2pXh3Aapmp0mFkzOVZjbFGMe8FKmgf5yfrCPD1Cli+S+FgyBqBLBpqd
wEki2kvEg2FKOPgF3HnbkgskjrKGn+fdkZLy4JTlFqVsJ9+yuPI8G7mpgEbb2yWobdOxRCXPugoB
0B8X++M80pdK21mUCOxO5HcSAsEVweaJvR8YMdJIFNkCNBX2hbGNCcTUiLDm8d+UaeAy6L9qXOwk
+CZMMdYXshtZyjt5XKyZG8hdInCB1WTOieI+hF9Qg5eEQaV9DBy+cajocs4gfZBSRK+/fQdGMol+
jOHqz9xDcr6DWak+J6MVzDuMA/ySCPORUygMY1HCQ3R71Ye2SlQYtVbsJcnmYqEGhR+JwjL1V/6W
9QZDhADxWOO84sHiDlBQ7F3aSUCmNRWo38pw/KQUE4SDd90xAuO0WSwZrJMnWs2MEIsaE0RaEJLH
KBFbwmnEvUjn6le6TbkpxpcNO4P40UkUP25YgUCht3Tb+8IpzwiRgwmEGzm3kzevY2F9sYDaCTee
13fHB9En7joUBWJV5ZbBsZAW3PXuWJ4495yySTl6bVLtn7cUx95fhVt5ExGv1244YtqxOsOUQROU
8/zE5/NpOMu0wfhiGezJFcEWEUN7TKmwdTI9LZFjZfGYSNuUrfNKWb0W6Uxekuk5QcGewhSLw0Y0
X+ja42RxMv4SYTWC6iyrRExl8RMzm62t9+UeNvXO+q13h9+CmjVs4nE3iC0gmJKOKR4FfYH9AeaG
n6zGLL9mQufCR8ARx4FgQNEj6YkW/+JBsodAtl+uxyB6KBK8zRUW6/CLncLH47SKOWa+IOb/7DGh
YqUfJYjux/cvc4uLev8RtvHj8vf8eRCR+YSGaRG6d7o/LGvzd8NRhsititIeNaIMc5hajDftKBzO
Hg6NfWzWYtUUEi7chS13nntuRDnCHGM5tjbk8S7wfVhyWMbYQXbjy05ZqBsIXPom+1NWkHl8wz1v
myOED24p13EJRwtm+JtAxFxIGmxEsSNBd0vF7Chd8YHtqYUxABfkiw6nhwW7BrcD77XV37sCiBkk
izNOEdfcjXbqiQWSeAfzhSdBu3EdcCBIlHjvT+4rbdpuBYuJz1ljGXUMcjnrJrjqkLkiZXHZaTCa
jOjK2Gx21RGu8qye6r9suxf41mUAr3Bu/KTxgDLJn4V0ZnzepL+Pb/IGDNA1DLt6uX8dasDvFoAp
I+iCMEC/fUp943Vo0evaaPIqa8jyUksuhJIrPzyd2n7YCwaEU5+eZJV245YNgT7u5fGdApy/SF+h
v2NRx0PsYZwrfnzuX0U1DKirjgkQLqG96/LgjrU4SpSQ6KNR59oXUAMBptypBQKFAmUarO0XqcZI
KQ1UugD7XQMzj3D/UXWwgYp8wBQkmZErAWVGqqBAI8xy0S4noohCM4JtJlqFbYRYBfVsUWID12tN
NFR9dv+oCKFQIYLCPAL+IQ0V+JNTH5B0AcxDjM0Uuin8pHwuJQxQSip7VM2i6/WjoaCuEQIUHQZS
tP2ByhboTekUtPAprpvhF6sO2pzAYpcfpIiIAORUF5OgQ7m6HlRXyuAhI03FYS6HXAbE/KL0FcqX
hba0nmF6gWi+qw7o2keaPVfPwfkVorbyaELSCKnWk4ISvULpFskH5O4WfDxc2psgh7qEqYHa1D0X
hTYNgNaNSMO7wi/tR6EGtTm7nZzpBSrKUBqodw+GW3cB7FXeghwVJwDyQFIV0AboSKCbf+ofcjmg
9nQzWBbIDqowEuk9f0Qi1EFGBgCFNKX0ldTlvUaFxg8QferdrvWJfNfv87n40Q7oCPVoPTcD9Xmv
X9VzCButnNzP5F7qGTrullfdcBAUmcoJ+CUbAUkOM6DT7HeYZb+EBezPIkYFoIexAcwExElA4BKj
y0J84UFa5OYcPuftHL7JFE4AxpQJ/l6jWd8Y3kPtYcXYg0gf9neD+hF3Y4NXsRtClppqefi6nq7w
zXGQmc6ncoWjyMxkDUJFetkshRfObE5X7MOoYg0bjsRH8Rl8Y1KoYIkouSYEslk9/21U1C94kTEB
zmO1bogzUtKzY93ENwdfo+9EpJgHYA4E8iBXCPN1Xd1W91U5le+YqeszsF6Xj+dZmVbl5nFVFq1p
zw7UCOhe1vqi3L3XvTs2MuSsNpOSm30jI2uu9Ciw6QP4zkHNWUkOfoe6i1ne/DOF9e4PidTcdq3q
VF/My+lgP71Dc/Ee5jPSn3nYSxe8Y5wiKQte18+hf63Umjz+g8zuQ+tnJhFr7QItOK1XndkkAtZ8
aVTlRgr0dQOnR/BEmRoKFAcyllRUzw7q2ddNfQ0/nFwTWLt6sSVdbak087NpR7mioRVyR8GgDFOd
QmNXQMCzQSVkxLiuILf9y551NZ5m/bxPNMveSn0fqdWvfkXNtVTjpt2JrD5lch3K8JJ10UtDTilj
mvxIbT69KbdVb58XZTqKhrLylZc66V+j4Hzlhpd2aNcv/1D8XK93Lz3D4+/StWWDy62r3ogOh2U2
aH5NufOXLX9mF9Ukz6f+0TIrKGTFijTFXN0pG92/LjnRfu0jG2pkJgdVgjy7k5S8D3Olnj1HZUrZ
RBPFX72qAulpjlBdJrl0MCo/ly56SMLMMLEMg8SSVvq66GSSyt2o9aWaG6dKCgGttt2NZEkNrYEI
VtpeVTIWrNTvX8PBAXVpexnVHzaoFan2l5RCTA8kPJ8l6hYGtUAK0pGVdHozjHnWydzR4bp53joy
mxp4gP21r5dZe6OEpzy1XLtqdIpfrczq3lFIQ093ckXNH1bb+oCMbNtEbZ8G5Bl4xv0GyHNoMsys
DJQOt2L0qL9qCTyCCJ1G62tQ4qxByQOekomOZWrmQSNZrtllEWgS9Q+rsgib6jIbpNcc/RigOgRq
CvSw9Gx6luugt1D26p+1yNz8vAwAzGXhp/odRQ3Zy5HDNg18uksbGgVi96REPamWYNbBuRjGNXul
a4ZFUMdPM42KB1kIONv9M/dzRQl1fYj0G/nkF4R9m2Fis1AdWEY48xQVrayAYPVKJ1RUN/MbfJWm
IBKlo2yXKVc0XDr745nZwb3sJtnl4ZNn+7hR8Ft++nIGz6nqTy/7qy1O+aUI0jPaWyixSv0uz4lf
S/cR2NvjwC5aDeWrOctldlL94pA+lyN8CLt4IigExavrpgcq/qSUXrtAD0yHERm9Bxin31eqDUzu
6qY4BPZ5U164TePcaNoPq8nb4K49WJkC60EVqKqEu6Ln1aq/5PVSNy7FbLDZxuq5ev+2u8/nDR2h
Xr8jrmuACh6yPl+ctZVySLtZkwG+P5R+03dmu719mzIrsz4ICVNkx16R1OFUSBbIXfbK/mx0E+30
AVaUpWWsGza0oFw1dkplobj2ujzcu/RKp9fDMLUKkoK6zv7qzldEh430b2hquAM2DLTBvmjRQ7mS
2FJKqDOqCGPokfLQdUCAWlkOTPXgkJtsglBXyK9HlYx45ls9N+z6M7NI3rYtvZ9WVnMJ1XOmRyP1
PEWkhsCF+rwvpUIdvLbH+nZGcVmolNq62iBDpXbXYr3CvdFQzMmeXfkpW/Iy79nLP1O1jNOUmn6D
IQVdKbHKFsp3Kd0qnz5aVHJpj1W7rkl9IIiesr1RCEJbkvV5GAAaUrmJLoY506QGRwj1ncno3muB
UqJ1qOOq5nUlb4rzC7jcPGPAzPbYdVD70ltZYCrMPdMFEkZDhVcrI1z2NLoRgXYYOUgE2CX3bmTN
n1Ap6pu9QDFDGj0+msd5N2Q2TpoSFpY8eVHpHvywMR+Jyua2SymtOpAu1SBph7Pf+zol1nK/qw0A
vsjS1dlLhrbbP5MHQ8osqp/zs3s6Vk+AMOcQQfiUHeSI3IChejy2dns4zwpNiW6Suhieyn2rVVIz
N893fMz0+XMAOUw1OHQ3hWX7JVlNVJbkRTSj0ukGQucpmX9FjUNj4W+8HtChB/haOd4RkXr5is6m
YobZkMd9c16bBTlzQ93CZdUvE1ljS2LYBqKEBcDl43lO7sWtjaiZgd7D7UypopvKvkqV/Fo5r1Sb
krs2zFcd5LB+RvbRfOCJXJXiGo4Gy7OFHJMOEFUkanHbjSqy/GxyMBtZmT/obVW9b+phCC8H5cdI
9UDO+8mlffi6egtHdrHuzzBTysPVV9MOOOgmRVZt7bKSJOV6NhpaCApEk6iODrx2l9FChJ6mkEYj
NYeVLVNYUBnNr4ocPJ86XLQWaDLFRUZe8oE/pyko5kKOBMC0ZLqUYukyJXnvheX1EGPNFCoCcH3B
fqk8s2ODWHuW9Sm1LlIDH7sy2idSsLlvaMjyqrZ/kciY6KnE8p7Tm/IwO0hs4XI9MCiD8FKR59Fr
dZKPnh+i6FPDHuYe5jV1VEry1zunQ4xF1cH9Ci89yOGVMoVmRa3lEn2+czlNyRg1kW9oZUIkL5JR
u/kF50qXX2stv4e1+nBL2Z71OK4U+TSGbzlNQ7nQoz6lClbehderwrvI57RgEOpPSoHe/WoYAoSs
plAENEoEk3TZVrE2oEqlwstA2TZ9wiTBtTIqxGvQ5G4p6s0NofPaqLdx/dTLR33XZ09TXYxSiT1q
9oyeVQ1Dzuyiy6N6Th7gmS8gvwxJ0pGZXKmWqWm3eZebfmlcUBuTEBNXKVeWejLKcmYJc18tfHYs
59q5GIrfodva0bE2xRCNkbowbNUrjCbIzCx4NIN7tm/u2QDYL1gT87vtdbqZOumDHaOhwESl1GmN
gEn1unyqF+BysrtggGs/B0X7PR8uzAkb5nmaPXu3UgmKXp5o2opIQLVDQglfldLKNoE2dYq/UWo+
aGgDpNhNoWRhnGrNQcWPECc+6Er6Ie5JimhL7l9AVWBbR93FI91NptjDDxu05yUSu7odWyfpBjXz
kZXhAW//UQqilxlfrXv0aKzw9ZDWL3u0aMRmSF+RTV2XqGlcK2w0mnftdTR9ShA65Z566rZLSjRF
wdlVnCklWVD+7UXZCeoiw7i/6XZ0ByICbw4UX/Nhzk6MADZH9PCJbkedj8Kx+/BZ6RBOHT6NQHwh
quQ1MyuQJ/ayiJ6Ip1L4M5J5ZxG1XuvdPSuoI/IJXXUy+IN/iYTAKtoAsIXvnni/7EAp915+trGC
ZlZHdcR49GRPvAd68fs9FDn0qRvkjFzTNSPbhZjjGJ7lFM7Bs93UTf3Ur4Iq6EMKWLhwDAIIWVTN
qN37pPNhN7hXz/IkzkGNB5cCx2OOOCi/+eqcyKZ7867efXKfqBR4QNIx5FaESI96xmTkU4UpQPDc
QcLcQ1x/TKXaNcps4yWbpkMw8jWXqptB7cNr8rXZ8rjHKFTu5qi5S41TDJFNrLmcEgMHwIAwLHt7
3UlDmDWDi9/xuQdFcS8+bJ8de3x/eeSDHAmiFlLvE9ERuvNcaOHF5yjne0HpfkXtCtJ62CxNcpmQ
1ySg8qRmDxRLMhpuK6KlSG6W4T0hEeFDkAqLX/Flf0JQkT96Qda7Lc7JleM95JU8vCXyRxrevCy6
O7/aeAWe7PbTg/NLXzrszJ2PwvkwvLvzUbv64mP18avFfbj6hYzire7T9riyo9+L85e6a4CvMRMy
sN0/4rVh7q5Wq3W+7sNi/tuvfg/OmqI0Tj9elWsmm5eN16m7+m18omOONP1brf9qR59iPZfrv2d4
CVZ/TDUndf/+JJfS9jzOXWtFEo8nc7+yCJXCCMIbdFhIVoyeQ9DR5RD/o9siDw+TJqK82URaspEg
DwJiTtpHh9IdhRdX9yhG4pClj1p6Oq3jdJqHr1n1WyHTTsZBLM9vK3t3nvRbbVrDE+AGT/NJOikg
xGZLlOYgw86z5TV4hfcTOdz+DcLqxR0ivI9NntCS2XlxXWg+qQfwO6k30SJkRg3tCFFh9DoNBjyr
2+QQFPciGVk35CvgKIoEoB6dbkhW/QeUrOC2uC0a5OOLX+Ril4W/yScUVJ0XLoUffBrkwVHii79c
jEuAQtB7nKI1MiF05NMup3CTa5CgcesoITmCYcUjiub45OM7UGAcMpYgLb2buOiiPBxmiOJ9iO4o
Q21GfTpImdakTC6xoDAJAl0aHgIrgDS34m7wU55I6+ETbo6Kirm5xqD7WWTN5clzgj0OLtHLhyg3
I719lib5wggGX+f60T8XPMzDKl+MfsgKIVZnLvs/a/X6hIqTf9jr0VJfjZYDbJycNYQcA21tbe+T
6hN7Ezwn5lJQ+/Fc/A7E8odOgxVk/lDl6QlJ7Qd+EPvcYmOt0kW+kNbmcoShKqL0e7REQdUlf8WG
mGcEaLSQwqF8losh7ELcut0oKQNwlHkFRfriXydnCCJtUK7aUwHjGWg8X712F7T9Vm/A+bat1uWe
8ACI43nPYeJbcF6h/HMgXbXz67ZYn7fsoQODXNJuZ8QdWY8C5rZi8AwrLrcWT5dwte1EJFS+k0+z
tRiot0ntXzAT1C/2gQ0dksock7TGCuNCFJYUmX9Hc8gtCoOUChvBLSi486/pK2QBdnIPzhNjg/8i
cSO8Qtu48ZqU177GnImpcHHFeaFQYNMqV5gjDA/PazwWGU0kWjhnj3xAhLwB+9x/X7VPlWxfvLuE
CKJM20AcG1EdpZxUPsp7oXNdiWEpPprcprlC0Vdlmk5eUytC+sIVgxBwaYzWZUCHzIkJxk04SkYk
oar0CHAyXURo5ySwX9Fd9FQswgDnOZIBZKlka3otBsInNeu8Rf4QKJ6IS3w+PY6E4/gz3fMDFwMM
SSQunjhMcEBEkIgzi1gtzB9BzUZzzD+4uH/uZXyCwhiQJBFakeQZ8WvXzi9rc9oH9LY/TAkwc+Tg
kmjtEUGkl98zSkRap7ZHps5EZM1qAfIHse2hPDHnFZSnhl44TVdU6l5aZO7mzs1tPFFTvp1dvtP4
hVzxd0cSqmOy8QCU/rnOUCNiWK8ff+qn9WP9CD6E/ml8lhv2opsiyeNyc42Iuw1/PSDtjls/V6Zv
eXUUgaB0iO5m54SleoR6bJFDa3rp7BC+Agrykm8bq2D3lynyuFN8FS7MiniGZN/aE7j++0JdYmEk
/zahshCJvOKCxCXxtb1ukfJY8l6g+pJUYDz5Rb5NuUc5URZ7gexAks+JD8xHIoWIpVUsq3hqrHyA
1vx/zfL3s7InVkzFxQ1nYRWvo4yFWPRG/jXBZ+ZFYh0uQ2G2KdnKeDQYmegHcDqKGjjl+xVkP4+B
Fjg9RRf+H9UXV4zcltlSepATnc0VwyfMJhUeuYFUgXPFIyYKw1+cUAxiseaSaBSBuvBITDQSqWGP
cWTMyXgtE4z/bSCML6cUf7xY/8XhJRHI8XIYJ49xAs1yvImGcXx2ErJkxV/CSL9/8Ou4WUbLiAj2
eBn5r3G0yccRv/j2C9ffRGcv8iOfJ1OegQg53myifMwj8cXH8jTfnER3jr7fjueZs+Edtc+7opvD
KbEEm006Tsi0Tsf+1dlw4mW0iaKNEtKAciXOOOF50Sxa4ov/fA4Ghf5gS+lE/OPD+JyBj7o6EYZo
A5rPH6/xeONzERymPRz/dwniY1MvYYpEURAlUXR2xtHplKTjOKKRkc8LOAfnzT0uMlluNsv9ngNL
cVnRhsb7mRMt/Tn/fPFvORcXFJ3Goim8Dyx+GkfjJB5HPwFnjYNYfAjha0d8dPQ+Da8Ud1l8cSCg
t5iu4o7DeuIaxMIpllDk3HgkDKVYNCFIeqgj8JwYEUtxVwe+TlgLfnHC0xjr4NC5dOr4dIKAgC07
HVyOSx4/kCtwGR7BcoPFFrPPIedrjEEV10v/8BJhZpfH5XJ5FJ/E3aRT+cQ5R/lNIar3Yl64kehS
Fu8koVoRrRZtv3EdYtyCz3nvFvO8uFP9Wea9pccQY3HA5OMioLD7Nv8MS94lFv7CRTbIyfwr5i3z
saGO5UI5dwGT3MP4Mv6CIjIePGuMgsS4GW/haboQbMdIA4pjX4i/OxC2+U+ga9yNf2KuHL6uL5qT
cVM4Jfn8j/Dg5oHtpKTx6xhVw82dnA+zPWHyEZN2fnZ39+EMDvuisenE1XgXx/p4xu9qzF/EScc/
ungUm86OI7kzi3kOI+7EOmcT74uCH07LAex1DNtovPNmAY2Nk7Ht/LQuL9yxKo/HX7v4Jw5OSTc+
gQGx4DwcEC2+2B/zNj707ovXEX32fuI8wAKG4wBbScyAV48HZrLhxgnSHFxMzF+lc2JEPBgR6fjE
QIiSgZdx+8QTPCWeOyUBs+wq5j2Xzujg/mEFDm6S7uGhM9KWGxZt7ra4M2KGceMKl0l18TcYgs2m
DV4s6Yk4YyJewaPcizIGzCkgih/yNwSdlThUuGdMESP+NX4c+QgO8km8hZsS0hqC4I7knCjRF564
C7xSjZMkOYl1ju6jbDcvFjN0sxHupTA0VOzgJ2mO0xSWIRFxjMJ4s7ythI2LaBw7EeEZ85LLmvbl
nmhKS8sunIvL4Fpyj6NMroC3vk1WvhKeaOHyto0wnZTa/HfVSrh58Tx+iXgfr51wDlwHfJGbIyyM
uMroNRUzYAixAuKV10A8WwYJi6r/fs2L6Xs6b5MT8zoU8/7fZYim0A4N70ZMbSbMUpi/Ysmb8pX4
LD6cmpM0klPxNnqC1Y1uoknzt/3gsbhTZG8ye+gkptDbpiKi8H6B6G+4qeI6kzP17U8JvjfUINFM
R7iTtIVm3La0XXwNR6JfTGzeJm6HcMbFZbibd9OVnXjKirl/4jZGognngNaKacYnJJmfJJKTbB4h
44bn/z9rtoSigbUS3hwDCM9vw1kL94X1j3BeRbfQileYYymEPeCtOC5ChoNWQugQHytoF5yc07Pn
4TVimOWeaPSVW/biE8eZT0sPX7Sf9w9vF+hfy8SyN00sN+lQJhEnE1+8YQPvjZbT+oNrfSUJh9bi
kL0ga43G8YQ4V4ZT+Jo8/cHRgvgQ4qSM41PuJDmbmF2ckLtJOHB8kpxzwB9MAr6I/ExPibgcscax
8Iiu+v+M9iIWT9I7aOrhDSc0NhGEEzxPZuW/OYwaiVhKhaElthC/LwqOR0LmJFMlYYa8D4rLlxxy
H5lrFjfN9oTrkC1hpjgdFDpcICc5wYs+GZFwp06xMFewn/y4/Qp2wojFuRPwCq6YJohewu1lBvKN
B4ypTKPB2e2EfUXC2Dm4p9NJQlWFtROLw+7EOdmYz3igiToLnhph0jhrIIxtNY13s1GwEBb7AQGr
nN393k9niKcnyY/tBCBf8BeGpPFibS4vgx/RVtGngvpyimkqKDlGUGetpo14fU484zz9eAdfm0NK
YIx3O5RFd/zmSkxHCV6rnboMCGY5ARZ3t4PmOOOepRG/NhjdSxiYnu0Mk5gOEA0qZzncM2MG9yKi
NdwYyMpQbQU/3vpN5xYx3Sf6nrB0oaXKXxr8O0jzRFt/oZEdeaH1C1/kzW1ppnokf6VznSUYje8Y
ug9sViPmefhlF3g3+pfxC18bDj68jeIoxzDu8XeNSP0iHiB4eeLztET9RUsp1ITOBUSPjTXrUsHt
Jq/wFwrgS9DvpG/5F4ZI2wN+i0bz+IUo91jZnz+Ra7NU54VOztPpUSsfBINLZ1OOqCFEXSq4pq4C
CwAKIhQLJOGB4w5eikg5OQ5A/BSFgJFYi++abAwWcZIwIaGTLrQ2lsWHINPJy+eSYPFG2xd/Bpmp
QJefo1X2kf3dYXDsil11hMP3Rcrv/1skCFGoUMHaZTf6Fo7JCa2/VVmIsfPNPoiM2cRMBZtrtKCP
rA0CkMtqzWaNUij9vv56axF0GH1i6TDCCeULtjQarc7hC2IYjEi4YVwtkjYD1vG8hxUswuvoWDQO
SdEAVPvn3jhZhJGAHwWxHNmS+eELrZ4onRe79ivbcYsPv0TzY2UP6+32WXw01KKjGBciv+5dceF1
FvAnyHhDBoyeJgsRx0l24Bi8nm6O84PC4a8NgZu6N/cxndgBBVQkhbsqeZ9sjf4a8NQ9AuW9A1bP
LYT91cOLaRxUTGvFgw8uoTIM/IbAcE/pX/S+BN+KUQDJSW+e3wS5tP5KLUlT80vSg6TLEzJm+fTV
Wl9lPSIVTTVrO5TMkd3pbtnqWUF2JR+v7q14VNK5Z0P1IXVBl/jHqIPlCP0ZzmG+hxYBlIDKDwFg
BHTAl7CWsO/Q1lEUh50qPMR/R9nGir7GlmJEFKdjT0528ctF4a+GtsoFQO9XHKTODm8KK6xKuGQi
T2B9+aq+modDWmX7oo4NaOd3BhX8D9U94sgPkn1EvieqA5Q8tEhnAtBC7vud/HcGaMBvwu/JHUpX
5FQggeIpgu2iLqeBOgMSGDC8MwhUcJFBQhuGJLRNCOWiMqoigEpYIIx9HEwSqEnLJndwX5MPS0yM
KgVMchIQrhOEuVasouYRKiLhC/LBZSGJwRvAzxlEdSfUAKhMZdcuUZ3ih+eGXxWAdW2c5EGoFPBt
nFAkID2c/GioGYIzXsINEondQqiJBX0NrQNWF2kHgRI0HnFTZ+RUIXypMAvbyJ7cNqrfzrSJNnl+
XmfFN9w4eLXWeobWbfupr/W1vTfWMkR++VP9TONqUST1ok6yaYsoOVLVOWpwf/VH9Q2feWXPpX1u
nwGIFeKWw7OevcioYY1HIBTJJWhqUCVE826sBFDpG5F4o37VRxgv3XEAyUGDdknU/5d7QDCm/9Y9
kvQTRG9Ji2nfhPaltKsRKfs2fyihCs4YI20C4DDyCMy5cKl3PUzFBDYlkCXp+4yxy7Ifxn2gk0vL
gn/YwPv1hvAepCE76zk8+Su9j8NwPEDXvYTmqvlocVw/lGAEkHLd0l5CocMZnuC4Q1ct9+HyrxsB
Rd4ohSn2KzZrmoT7Byom/C2IBGPZqxEpym0PrZNMAzjSSLMi3UWbmlNumXTktOTYw+AbkUcu3YDA
aE6gCGMFT5PEI3KhjrB8s/WNlnOW66QPDFKQanBYXLm9eJpRI+tjAU+UvENaFMu74WxQTtqSHW8x
tgDQmzWvnsvxATSULiEXagE7cWYgQyZw3p7kZZTmkTr1CXg+96QHwCYkjlTvsiPGWdqaeCHaVMef
rDxIwjQZ6O+8OofnxVsehRhSYIb56kHsXKRqGL+50FA4r6iV9d0QyIDvBe0TUVKhCoCkAAkVFC8/
sd5ddtbmQUrasIbV1Cxv6BUZTrNh5iEBIXKQSVJuqzCdomC7taevTjD/uWic2ZPM+keVg+PjWE+v
n8YySwRE9ByTQxJ0XusD7CxyNOPI0J+XE2WGChTawATWyUj/1bfm8QX5WuSPiMFXAHy1iTGhGPRb
LqSC4YX0s1gG8IRYkukCRI5eJBzGnZAxgS6Gmg/3FRYuak+kN+3NsE0yCPaLO/BUtYbiuy/fSeFI
k8HYPKrkGa2JzQWI9TXHYUde3uy2Amnf3VYptNVvlYzzD/Q3ps2SsnDolAX5NJ0OM2YDNX0ZZwCQ
7KQEWGkKhAmMmUhqkifPjxHJdKEREBwlapNhAm224u0WFJQNVDopQdRrsNTLWjkC+AfKRnd6avRR
VCtsYjR6pogis9/s8DNFtCedtgvpk8ssw25ZgiaQO+FRhNkzxt9X9+qTuIEteE2QVGQfjOu+t6IO
9xge+G3O3n2lA2IdAJ0pKUwgC3FoEHKCBmEd5yYJye0i+1JI/ntXneVaaBwpJ9d9CWh6EBiwW8U6
uZUZE/GT0spO5hWTKriHWkRieaiv7PWZArv9ApPYLMvJ7fTGq68BDGVWh/OcqoHo/o1+CvQC1i7V
Kak4CoUlUFyTjhHoLEKA0xrBPnPBlhJIVwX3QsYDRviq9jviWB2RNHVPHWsXOz8j2R/ROPYg9kKG
3e6lgQEkYsWsc4Lxly1ToOF+izFHo2mOQiHKgx/Vl7Kh5qZrexC/AtQxZzVyho/pCyFDzADBhzK8
Tg46yhSHif5HxHnwtSWpqfpKsynoNCZ4QGY5uT0uxkbwC9M9iyJmbJji7SCb7r+YTrZHjPie5CTi
EWmknA+BkmW/kqb9hPSglnBiYPrA6RP2N6DPjC2v/2Bpu6Gc5ig+upnfQmYHYcUAg3gSjj5+7igY
rSgZuATZ4M6yZKceKtca2KTm65Pyg1BG+a3+SdCCQzPUQoRYCOnOL9PHRJk8/mPpvHYj164t+kUE
mMOrirlylVLrhWh1q5lz5td78NwLGPaxLUgVuNdeYa4x91RkdmlFe9EtDbFjsbQrDBtgKAiW4Ymh
PZMrG0ft1nAZ7nH3iyeiA9eX9o2Zu0H78b9sgSTsjq7Z+NihG+ZO0ZluQOCfzZN8gWO109JI1QDP
IoWp9m0dPpgRAQGjzv/U0WDdSrb9XKlxoBNyi7AOR0zYqUjQ4gKc4P9MMerYQ/k+MpP/NMPuVofM
w7jc/lPWf8d3jrHGTGgfTrYhAnFXOkU80Np1vUdvcLL/yWHxug8cQcJ/qQg3KSv4eYgudJSuyKup
MfSreV0/RYJT5bNgyIx0pMWExQuDKX3daQTZX+m0fvXiIeMp2FeeCAHqjwGNG+4Fb61zkFfY0in2
GQWRmzHYKQ4qjyGJYI239Mu+ta3R+7i14UrV7UNqY16ofOphFI5ed62eRPYRjN9wTf0vze2CGIZU
FCouOwMezw7PWc9UEc7GzmgJYKC9499H7RIgXgz4PzDHAhrACuZPfu6OxbH/E1MjUkKd1mtDVf/f
N0qEDJSUF3TYTe5H0Wl5yv7DLM1fe2hkXZCc6bwfmJpbhKlcgCP5kSEITT5UXh5/H3SRPd5N2nk0
h7iz0rB6KjTHYQaBTnhtepsEb/hLp8NlOddfGAc3Lr96hoTq75MM7Tv9YkcJvpdCG3/z4cK48SN5
tcAPrCGEa2ZxwehM7nLVsJScmUSzZuIr3/sN57Jmhi2Vs56JTMyQY646Jm/WH4vkiKHgBgvugJ2w
Y156kH6YN2MIj2oai1WmtK+88+FVS1/m3+zh8J8NygE0uDzxEG4sGzCw+dZ9Gtf0MkDxYiDA0asf
1SsDAX9kBlNxQItb0/vk1eYuqjAxweQT7S98pwuENv33kNpRCCLtUf9m0x2dNfECAILxh3/sZaad
5KjRe/KneWrfLZdfeZFD1dM+a5Ak3U3tLtIrmSb5pkw9w22GSrrvIYY0N+qaghlbfN9nhMxvCDPk
k/DI2h2eKP82//Eh8NwKBDhU4iCNbtVf8mpe2k/JQ7FeRXp3PAjcPH8BJoqM9XmOhD9crP37dKLR
5bVvFFnEMwhUUc8W33xGumyp5BDbh1WcXRaJiCVc7h9dHSjYOvjTbUaVDf6NAji5pvcRs7rJBd7E
eSdkkFcHvTu68av+lDwoqrcdrMgSDaJoCr3mqfjkLOPZcjfMyqtX60+CM3vHJJ3JI4MMjEk97VoR
9ffJHshclpYAEu5byimUVZinIKAYLHMLl+F+npcwOnGq+XGymx5sH27n70x0pc/+HZV5ciPR6KFe
oW9wDB9/2ZoB3OLnnJaSXmAc0q4BZ0Eg6t+Q4T9IZ2aa36wI+OI76k6VwoPT2f/jdxJoEYZxPlkj
+B4XaFHDU91l4CSV5DYwG+kt1iEFwcrFyjA+pabhlEQvRJiULFfz959LGK0zrZSd7ml9DE/lSJhF
J31YbDy8uRzzR3/BI5rriu4C1smM/EdmQylwxYowQiF1JpxtPpgZr7mOHn+Ri3Sv2q6sk5Vf4uyw
zy6/ba8bkdyeTvmlhsbIx928xCLDLG67x8RBnT0WWIbmPzultxxhAlXV8IrEJJyO7L4QFvaPSrdH
twzGE7oou3e1RwOC03Q7RleYFf1IH+Spw3V7TX7B/0nRG3ApcadSSemrN2ynRCKA6tBwhA/jewdo
ngc8FBhSqD/UXFTomM3jPjp5fH/jfYUDmjw1xtLcc6SpHp/iXPhqOIfDnxi2I0a/HGQJxgTcq0JE
QJRf9keofPT7sYDNT7aNQoxaguNC36A9j/vq7kn+rb4D5tuJxZwxXG2xKnfyd1SxF9YOHkBaINTs
dy/R50gVjFcDKUWUOevklEw2K+46AxAQTMBL9lf7TF4j7JynXzH6N7gAF8xLqWTyR/xYd2gIj90M
13F+kLaBDcpD4ziBf6ghRpCXPhRyNd1WPP06uiZn86/CxJJuNiFqHyTmd+5MTKrvuGQwsqwvbGtU
ryX7M1wpfOMek90zO45I2Gicps78FoFnYw/9E5DenhXDzeRSk3fwnvCpOqPXsELKIWSnDsuH/Xlj
KY97gaBOiVYLvsZKWAAD+pT9218Pw1tWmHcKkUiW/l8hHoUz2xiGgY78UL+hP6jAfYW5j80qieXq
zquDquExvQJ0EjSn+yu/UXd9kdJz9j8sJO4wCjF7pM2NNeph33vSGOFmbsVni9TFY5uBSmQhA+ZI
XOW3GaANL0ACPuTV2K662V/xHTDTBCQJHfZ/m4mYIvBN7zsYrYN/9/xo78bH+BaHxD+2JHljdPJo
rIjB5ONruRzwIiKS0tNAbQHu0jhScBg0BPmZVcJjgZVj4wGKj5SFlW0e0L20W7iKUHo1JF0k8ec4
xjd17wjWb4DlnvJPiVin+6bnIv6lhaf/ysP1TC+AU0qVRFYJ44CTmVy7D6T9KPj4FtguILD07zOr
SwhAlT1zUFiJEd83OJPzGzvd8WGI7PZtz4mnq+ETHk2nkR3lSFDMv1rTIc1i1fA88VoAk71QGhBo
yaVTj2q//2SDIkDKHgBntrP3fZf3SruLLuiDghMESX+PWTjerzGLTsAdzGztSK/zGSLJf1IGQJ6P
6qichbcG+NhnwSM3sKGdhv+Xu+/yE2bm1ieNmbJyAOAsu205h2S4jl89gFB6fRcWAm9cIbQWTvpJ
Ow9hQeq7N1PZO7QZ+zvpayc4mseIDKkIn5Ix3RqEb91N/r0FHFwTPGML2oHMl8RZ+JiuU7CiLYPk
ehm9NLT2Hqrx+C+T2Z+dmXt7aff6eA9MTx6KHcBCH/2wulso3TUEBbX3X9Hx/xBS3K2g7O7xDxH/
8GqRdOR+6lufZHfaTkhEs+UWV7qZPcVqxErgcuiB9NC3ShGfULfzLz5C/h5H9o1na78M7zVQ4xTK
oeJnv1bEijU0ue423cYHvm0oJxJ2Yd/a5tSTL5VnkHk0HPRfbGey4kmfc6Ptj5LYdHiEAIlfeB3t
O8SkDknxi9LZMbNB9NZ0BlnWfhtsdzglAO/qwjMoollaqiJbpdegePlrfop2sT3l80kMuhVzcmdf
OkRcvcNC04WULT6Ov/XuRS4d+owrDNQk8QDp3Hazk5FPIAp3vwuiT3lX+ILnR4aj9wTUJ6RlJ/LM
8Lb5o5wBdrL4cmnT9j/Lf5DAeUfq2cjB6y8EzFbqsiSF6pz+Z7qbtq//tj8stslf4mOFyyk5xt8W
YAzWbMlhuanE9JtG2d3tK8U6EL8erCG9SnM+xD8I3oXfBUnKkbXsncq741QpTYq/hD8WgQh/ya/y
AtOLd5WclGA+Cu4cJsiyEvBYRPw9q6SbMV/2+oMPd/xdP7DgOfN9WjwR8jsPAy53DN2Kj3yw6e3T
Pc7fuB14/hlTHssH3QLwi5/dk5pJ/EG74y4n+V+HahnBWv4AoTSyvgJuA6bARf/R852S+F8jgtbT
dbrCKU3pXPUu45Ujo0qKPCZGry3L6q/MJfZGjrLrCUK2qZu/e0T/I6NS/Y9JRYoDRZibjSFh90H7
WMI9Z+9FJ7916yV+Va8KLf5/wn3511MexCibaEjCCmtusI2DKZiuxKdx86xv6chja9anljuTxucV
CvAP/WOeRhbthuP0DbnkmB+Lm/VH+eQFcMMNpNQ5neB8OOpKOrhz1pHCcgI0p64LFnLm/jS1jjbV
edCOkuyWC38tmqLOm6sek0a67ij+04fWiFC80tIR5poNf6U5d/zOIbbspCc7SvTNwrR+u6Bf9PX8
B0+KdbkWugpNNvrSOyReU0WVoFq/v3s2YmdifsVIo5q6j0mmN0yhKKtcFUIk2bk2Y5o7Docsots2
Dd9rvDQPRFCFasCqMlDJG1U2e3Hx1Ypy4gkDhsKR3LEOWm7fSp1tjhgLH8WGtdwoG5GPmFwX1dlL
qkXy0rhh7zLpgwFFWboIgay380VS6xLjN1E8ahnMhklc6DxJOnpho3+dDRMZc5vS3zDT39Iwn/WO
aQ0OHxCuleXeyAreF2Z1M7UWAcXWVQ9hYztgLsku2HV56VpZ89TCPEmDgpOBlf0upgomXhsVvjje
9Jx4m4hWe9C1unGMIeuw2MTeLUpg0kU8IGULpTbZ+LI7FXKgMZDJFZWJCJ7sfeDCEhtbKtkN0WbN
cMVcdeZFQBcwiWilRDsrhoeUrMdIAwispvxCQVwdMWow8yk6x6jazsaZTDHPatHWJ4xXYCLmJEQ9
O+9CTR+X/1KW7IEZ/5I8otRL1tSJKkKiEv+pVNlWS5rv8qR3Tjtbk1NHiei2a0xizMIe38IcOULZ
rr66GEAHm17xGo1t8lmYTYz/xMgXRRQjS6d7RbGI77JlhfIsD76ojPinirKndlbxzyoRhTcV+KFV
CBdZflO2Tj6O2ojr78RyhJx1IeZ2qZ33AIMWNjIUTdaf6kBTbCYNERYxCY26FZ459X3Myanyenqq
2qp4GUtWwDmG7tg3FuqIAvcF3QIngaH4oSnkZac7rQmteK1YEmfJaCIZBdZeQpee15658ygCgmlg
g0zCSaZpVDRQPA1FvZ1SYDv18Imr3q3UyNfMBit4C0n+tE7biwUFUVxtE0k/cFeJ6llzi3K5Tb26
kv7Xpm36yXrotnvDLD9+a43rQA5v0iu2nOZe7PtdrxbGqqv22xyeBmLV+MDCp7v8qK0T9R9C8g8f
M/omvfq25F4XwzoRPZUBU+bm26nlN/HtrRUErOW9pXUCAaJgQRABgOw24BaaE4ujXjnFfqYlvoEZ
68yODmy+X9XbRCyZl79GdhzVIJnPZok8PHWzXGG8w15JFcZXib2cmDXIxv1Xq36OT/2sefV0mwHz
qJt6GLUrj82xnBFTANuYA9wq3Y4kaoWrtxTe6j9HI1xSsGt7BPT5d4PmVaHZA9fo7BSA0iXOAPq7
QTg0uTdufywSvYHxVC8+fNZy1dTt3pqZ5oe3yLiKvI3R4G/6rWHlgJ8ay3PRuCL79Pp6giXTAdgZ
bSmpzxO/p8pxHUocweCNt5qXb4tXxy1O0sC8B6eM3sZTfiuX1m6DTS+vcJdE0mHSdY1GhxSd8B89
DYYQJmkSbpuCDQDm0de+Qls/dk6aImRME1cesXKRRFedBJfn0stC0/hquv0DcYyJJHU5ixn1aT+e
Mp1ZIU5dFq64NCvM3inQevKS1viYdNahaVGkS+IxzzDefWjxZqtDoELiw8YeirbIvLxLD1uiekI7
e1XMwsqOBTXdWllYLEcpJujOmo5O32MYwrVujL4gSp55xOxU3Z7aYZtiV1/Bp+LUlCkp+3cqy6iT
nXRgfCpMR7BkZHubAJabFZv7y2VnFseH340c8MxDJByaS4HzZzVXL8A1abXq770KZgVrI8aKtrOe
ON4sOueQt3OyG+KwSXRtJrd4iHZ3aWkT1f2r0R5MqXXzXwabmMj4dQaCuuZEOt1XutzAk/gul/Ga
Wxkp2nIql+S4eMrQ4mu8J7N0UMfclXEokzC/HaTCK8eRTTPVyxkaK0loMkX44N9aMQJkKpzL6ZLa
Yn5Vy3vuJvNVBTIgE8jTBT4gPtKFCgpLs66abFzYFeItDX8mnlyrPVsrBskiTn+dFdS5cojJXdhO
ntpjRsZRFnQxRQ77eB0KhmXasn+KJXOqWcttq6RjdUss0uUQu/t/iRa5jbr6DZa308IYCW/i2uJ3
/QieyOrZTmh/5x8mjgAXYHcZg7D828Z4ye6jfenMnqFcnKcKk9o3pZCPK5iI5lHUzX3ZiluVqJcm
YojzQsUn+dP4hxerSpduTLz8s4k3/H4Nt80Wr+wy2m+K38l1sJV6UFRNmDnjMDhDhsKWKWtuBXKK
sblxqIeOzWTLT8k+iyTIbfM4fQnyuZADtgHfVWzo21/N2gS1WYVt1R7b+GsdG69NljPOsewOnySZ
YmBNMVgLnoNkfHQ/sVYep67GmHuzRVpjjKlfZg0VEcAd2WV5C5gSTQrLOK3HRMfhg0kuqCrgGuFS
szsHHV4+VM7IGCx9Ll6amL6uGUFEOkkoy38NXyN3k/XVpKFqoPgxNPKPD3YvnXjSIXWEnXFpGXIm
qdeLm9dWd0BfDEvlA0u8GDoThtAu9LHd1p/xuthSvbpqob2sE0JlTeK5g2w6PHQa+fkhmrDkIjgO
54VN8Hy58IPZ6hu08N+s4q8o0i+q6fiUEAuHzqmru1LcpHW4ljXBPGWxCfEmv4bBzvpeTNecAaz+
0ZsMSKJb14r3bQ6q5dt6jy3qlHtteBXRNM4XLzZoplX3mq2whO3qUpkDBbpW+6qYbMFUW8gwG86a
wnIgugqDavtlxfvvNrT/RJoHOr6XOo+XelLqxRGbwpFpU8iHHFIFTIHiF7ygQ22nn/tla7Vl2F/r
eAmzpDyVEyPjhQSUrvRyqRvfABSz0dhSWXkqGO0DdblzTkq7tOUamUvyMp03/dJezQ+18bshd0t1
dCuRblOFixluxNRi84bR6MdIsZG7s1iFjSfz+W5EzrJn1SePw/Lat3mQNr440I968pn68FdKcFM3
bTnLRX7tOwid+uZsBX5puvF45i4YkhqrrXHzdUH1pcLyE5q7SArqubQxwgRv8GLQ6YyCg+JwZuLG
fOnoI6HJ4cbJlNhRBBEFi24PtLBoTe6L5a0StKkYpqzUbj+5EJ/knDFsX577UTwDZljVkIw7IqE3
QaCxwNzSVi6xttNdcnGc17qsYrUZrUzyXeChuRjbWRimM1nEtq5hyUQ7Yf53yChHs+69VlnqGaJj
rLSHpXsfNqcPyF+DojB8c0scNXuIbKdvvwmaZwlxrbadNeK98LZc5vjWy+T35mODkRZrhdMlTMH7
LASwVpn21NZOIs+ONRmOCAm6q7/NoXc7vhyCZmKwbBgrhy59klOrKbuXUCjmPNgIVUnsqtpPbi7n
rYMh0J/byCskv8fxePJWhQIxjoJxuE8V9nMH0vvTYJGuleZJNc5CxWRe3w6J/myTL6NGWEAbpv0r
LtUl2Qni2rmy+lOnWpQQV6l9CKyWd6t6n63+ObTya4OUZzwuWNPrNHyaOcXOujhJeXMSNXB0Q3Wq
+vRkoTL5WM7dXR24YNArlxe98VN60nqROdLPDEunB5+jH+sicXTqBqBzs2OyWRhjelUrQaMc+/mW
mfLJKrCk7DwhLx0rSW0py7w2XZ6JkwrNsS2Go7iLnoCfFqtXUwIqcEGaNRwow3xSHqx/+86LsqvR
sA772UcIr77yTg+7Q61H/O3KHcgKSdfThh678t1OgBZr+TYiVtvaKVyL6dGywLW4eSud0l44x4xm
ppBeEYCSNpMdU2QrikVpoV1JBCO3pTBUIQdLVuJTjYzjcunj/Nrk9rJlB2n2uc1ta1ltrAkmLqAR
O/aM5c649Wucu/OqCgw2hJcZXM/s5Kg9XPBXk13mvzjU3VfO3zM/ZtAoVpGFU8xiXPleKt2VQ9nI
t5wEYqDU/xttPBlsSo96cmqsg1yJXpxxkcqsq061W2ajs3iLybCiw0GMylCv0dEkgblYYWx4AjZY
awK9Itps4byCj/YndHjr59p/xtmbQXvQnQYUN4l4+NVm2Aie2pPVASqyp1J5jWKJun99recMi/bu
uW2mrRu6IzTDXZWg5vgQYWxFJpBGhCM/w1c3FzpHIZC1vBeMcUzagZHGvnV73tbokg3zTZeiOySS
gt7qQsgi5ARGXoaqTmed86/oUdgICRbAxVGcs+P8UaTbc2ah/4cq4z/Sk5ZdhBnxz3iJhhkFlz/6
ogbCQAjWUQpwm9fXK7cW9VlrxO4IZ3BdfqyOEUCpn6xSZt42HEw1PZszHWI2gGmxUA1+aAiexqtV
fMfPwpMRak0R+uCx98e+9i0JidRbUXeBrARyHR/j6aiBGeonDn1xnCwGkAPTnG8xPm25XfYNqipR
tuzKZEaw9GSMVNnLZpsl/1tdOuI2ORVb0+SAiYWIU6tctvndlZtSXHVXHgRXbXMvCatcCcxVDWKz
s3UkdE1sBUn/pSl05Tqmkv0zj1kJXjQvgeEkUZ2pmjMC0c7IXaX3PhncbmZjGB2jcprN6pjJ9VEb
9VPM+bXk1pv65drU6m2e9XvndV3PPQBue1jtg6kcBOEjNX0QrUN06TbEiaW3Ka8V2/G13h4TWQib
Et3HWITiTONIzgLdNczOnTY0czUQ0d44NqlyohCBkQbayu76+W4pbBvao4VMV15ODQ1xq32Tm4bH
fSBRfw75iByQfqmtJMKrpopO3upOW2zXeklvq/StDgph3rrXN6Fb7qKttdKtqJG38yd3ZJ/TJvjA
M6PaRs7LbJva25awBqn/FkCcqtNFUeNb5vTrTwxWgzYeUt+frXGTFxlWEZ+sTtp6s2h15W4qX0hG
GOK8S9UQKh1H1ugoanFWOqgxvP2XWKCZhzyP5S3aoFPhLV+yYK8i8RQ6wkL3CMkIUtHebuCACZC6
9sdAIHc6IDVkA+5QOJXlbAsAOtCRFmYhcA8LHqq0lE61fo2a+Lp1ky8hQapkJvMrk8GMRTOMRflE
7ypFUYGfcdnBmzRkz+j4mkA2ZMcCfO82gXanKDBnPpRuPU6esqDeyt0etZ4z7vxo8aIbf+YV2JVg
eJu1EoVLb0h11wQ8kbPwT9GNFzbxEoDY2OvhnCan6dxL6qnp5HNrooitD+pSuIXiapboWyreCBHI
aIPmHh29Sne3CEt7pkMbgzR4popqJ2bkVtP6mElINCULuly9QHBQJnbWh+0uYaAl3CMLGUqEVkke
vF5hv5eO0VB5mcLaexJ7saayCou6lRZuR1DU2fYsPw4WKmoSt47xbDw6TUx9/zK/bup9IolzxfbK
v6YiWHHW3j+sauvgcYeansKT5I5E/HEtrTAlktJvAVEBgBg1SqsgdhLyjqzbogv1W0imQNHKa2Uq
l17NLusJ8ua5QUu7mJVdj8ux15ZwuhSt4W9Z7IdhxekTjcjpqRmZq09s+kWlR1PRE7cYF1u43qbo
97rhC3IRmCSVoORUH+vdknlu9GukCRyXDXxIOzFWB3p9I52kSDs3qn4ZdBPYG5wrPvS+aO+k9vcF
ZhZdAbW4dkpxFeW32M2ZA2sgzWfelWi3r7qq+QaQiTbx9M1dS5fb09Jku7LMY9tEIVa+A5EeD4kI
aUWUXquKjCZy01vDRtRsG1Z9HCbzKM/dSS5lV1ch1tKtkpRLG+MEK5VXRS6vWvs+sAiF/9+DMfqt
ha4X39exe4vR585GFeSTl+ju3J1NQDt2s2agdshqx5A8UGLuVli3Fq2QzpVcQHTj27YM4FD9PZMg
3SfwQmg06rIXrZVncEmaXJKZqjhTHLuk+J1iT/M1myff0shIu2tiyeATNVs6RyW9rql3YJ45AuHY
lFeS8VhxmiXgZG/adHiiXg8lIBZ0mIaYztQouFlYYp0tkc6mtZfHpzXXw35gTvMjZsKZbqigTu6o
n+vybGLWYZk0pLm0pXMtgx7QuYAFu2w+C7pGzG7JP8RAVWglUXRsBAAyLaqwjYR3XhnHFsQgcQnn
oQgFg1w3D3IBBMCGOLM8qVt+rNc0XFeBCMBIaQj20mrVHS3/gT2EzPZbtSBB5H2g1pqXPSLImTm+
2RmUz644q2J2FqXsvCbIwllqtaiux89avMyy5nfJ7EtbiwG6QKqPsOoJasRV09Jdxtg1MLfrdfYZ
FjhH/XlbbEssLnFeUMJKZ6WNTxX7MytGuV3HeaccZjBVt0FrtqFZtMcpLk/RXLjryPrHKDjlRg8S
8V+jOovK0zg+zRFZF6yrNFk8qRHoBwUmB70dahedg+msPZYyeDLElyGOKJUGv1NpspI4SjVm69Wh
rJjsD/f52hkjlwXdmzJ1VkpLvuPcZF55IHmwOW0QCV4y9ahz6Eu6fR0DoATkcDdMIZyiLO4vJiOn
PUUbq+mR5suzOZfa20JHa2BoX1qBBmia9qgEQWgQTYpeDG3b7N6XxbVyjEg5rQOsSWd9NjyW3WI4
ZoRCLYf0uRl3PrQgZobVgr8cTeiPLGoxG+0sOiZFcS204rzKf4qBIZjEpgxXeG/Ovg5mckp9Kr9T
1ro6+9rYXcnGWTXwV40vpVbb6yi7Nfei9FvtWXC+lCZ4Y+maETYHQJJVPNgRB2QpY2fNf6nsiCuM
bdf7nOfXSifV4vnUstgRiOXR8Gzuqk+/oJT+jILptEz4ndRiGyUZXR2wFaJFoiKxVQRSwBneJu04
mu0xtpRwnopQckphOU8NGScq3x1dt0xhPetHFV11bsJXrrdr5sj+srE2k7MjWslnCef3UhouarNc
1Hq5tOtwie2GpS9ZwY5xoGqiOatueH2jkD2sqESzY8UevNDzheYoD9dHuW2HtUc2LLuHFbKUTC/1
WJB/5DnL5rrwOWIpMlicIWznZRijAvM8ubZjNQA+mgJdSxvH32i3GHV9yTX1Qgl5VTo0WCClcpHc
h9WN1q6i1rHwJF9qmkOKS3NRhoOsxCTtqHAc+jCxaAN0gvc92QLtuXH8UOl2RPp1FW0r/UcXTM2B
CqxdkPBQZU0f6tTvylCAdbqvrjZmgYhtTJmn70JjvKnC9JZu2mtWe8pc3Ix+feT0K7f5QoBYBfNk
ArGUz+KGsArPoUqgC1jSlakcsxRuzUONIrrSvzW1c2NJs2XWcU3B2xxdAG2knmqC7dLeKjYiYKwx
sUAR0XMCrfaWNcfYeKzCSlMZgz66xpcEJFiEEiP1Mt68QjqYEvlNpH/To8mSUB1laGvYskzHgjRq
4PqSyvrMQzYnylWv1lvuTkzCqejlrQpnsQ2FkkqOj3iZRXc2ZSpYdHKlfJC73LPW1jPgS+XlfVtE
mvIILnczTcs3GozFrXu/1r4uz75ayn5JP6Npfg9JOFb6cVi90nKtRfFNq0FDOxyTpj6uya9J/DRp
1K+Y3Ixb9CIqHEKoixIpMApC0e6zIugpz9aGz6Dwl3H2DnLyHVmZO3bM2XvNMZgEUFBYCgzD1z3T
LnvDW+mhFuRHKfpPbXPUpA0aLhmCLtix7m00zFdlzt6qKXsjf4MV56nrBHCKua3MxRiPfiT+HfC9
wleK8CVQUhlmb7dkXlMyPZUG7HCxvJUs+ZXbU5y2d3L1QwTAyaxVp5TIM+LS5006G68IeG4UVqN0
VLfq1C7qycgvMfC8FFJ0WyHT1CEJUcUI3a2Aq6RoqGjZPdr2DghFjEkRw/RQAr6l4Rzas2pasvwH
t6hIj3RHpeo0R+mZRPec0++qkUgu2/u89IiivkajPGpzsAo4SEgM0MUIJK5JCLVzVblmq3VVwsns
wwy4bMM8rQGwr7YFOZoV5CXz5cqp8ikwyzRQDmW/HIm2oSHEoWq1wXSZp3BL0PgwiMjGwtcN1ZvZ
O54H2IyxPw2WX+uA/36UPWwL41EFbNc0+qnk7Wv5cSDOZWHiGGBRS1J0VdsOdbmS8J/6Z4HCmpto
qRteDettnwWzzAhvuXxHDckJNuQva6aEOm8xWUFbIJ/gQxERS49JQK8/SLqRXlRqWwzwi8wrzc4b
WwY7s+l0DOZ37cC9Q39Q7FK68Vgt/HT/pAXyutGrN5Bt8yNi+isCDtmhuWcVrKn7oOHYGZVDVfxo
Hg3LCL8rdvH6zZU7u1yf1cZ0ZjLDpZJDIZnDHGFyvLAnZCcrCrZYdJkrum1xGkQDam/sNswYGNI5
Cc9Bws6WmHhWDSAYNTBKJ01m15VR9uTl8JlBnA3dQQJYpi+DY1Z4oDJymMvXpLyRcR7VY6k4Wq0H
lkYlLJzKAesMRTlOBbc0msbZhsZ3ruL5bEh4OIiYuprzadyeJiFlaNlP1MFuxUZABE26Y73Bb7Cl
fTqiQHD/nr6i6q5jG899S2PnnhntNWuaswXPle5yTvsjmOLF0XbOkMicmVWPIQWNnzW+kFHWs0w1
ZV4128th7rOLMZdXsReudTLdtkPbi0dpBG1UU0rHym0PQt9lo9HQVG5yOd2kQyyOl8pKQNh+Txtv
1PKKSUJggJ79FFGPR9zAGqEwJxS2QC5Heg+1tLhrJfqruLsGXlUD7PJWeWs+vrytUXbJDL6CX6Th
HP8kkOiPiuGMboVguXT/6vg9hgYUW+QsQhlq/ebE2kHTaJMg2ykU0B2yboskvfKpmKDvbJKXsYOx
Sk4niN5QOHrano0luowsjwmvW/aznBUiSkfyOYvQCiGLdiN9xy/ImJJpV+MOzGN9/SZOofZ7DXqu
ui7jxoat2qeh0fB1SETMgAGaEHF+Bjho3U+GML27ZOWHLiMFP6SacDUL+UJyozAr6jt2bVCxVQtj
BOkqUKTVwus+DMntSPXp1pX1p6JftsTEZNCVlPghk3zLGRF/fc8ty1NU0RP9xmxocPV+Ez/X+PQ/
ns5rx20tS8NPRGAzk7cSJSblSrZvCPuUzZwzn34+DjADtIHug9NllUTtvdYfDQQrKQH9jg6/Qyql
nbZB3mXHfITyO80DjoqjHJ/1BMRxUIjLCySNSLZ69SZMTjWuGOwKbOq6CfD0ubjTC5SxT5B5Gcet
Wv10fPIfuf2bzfKzNmpH4JFa7em+MOOq0xUPciZenTa9YYWrZLDRMegXERS/4XrfSQvuFxJ4xe66
oLI4IngZjE1v11cBoKH3SAAstqjv2zq5i1lelr4BFEN1mdWkhetEyC/uCDdmQ32mVji4HdyoTrRz
35quYRXM9YTHKezvwzWZ7q3evyno39b8qjT8EyAWTTpxTBRsxqX2j7ctr+Z7mVCSe5IVthlyeevF
fDaV/UhrcTel/tYm9qXGWhrN8PoTqJerFpwuqDccecn8vJW8WrrnxndmGf5+Nqdp4TOTlxWazJNS
Hhl59pkBIraHpS2Zc1UgYw7MU2qqTkLXUgZMZolvwrqp7GLJXU812HvSwgW1dL0hu99w6Oek2k3C
kUqLOR4TlHPkmqFcKnMHNVRQoqgWNEiHPNKmaY2cgVX3orvBpkOLihShAIykMH7IsYl9QFwomamj
awQbUrc4sY3usjVhIlVerKtOJTPaHaDzHvVIpNDsKiA1q3oyYDQWxTxC6hn8IlNunBME98x9YukR
HEjnib1h5UOcgEeVYTpHwChTuRCTfjxG7U8NWG38Mw4WA97km2qwTH/MEoVhq16N6IAS58BHUWY8
FMdNJA/SCsFCyP+Kh5tcpVc5Gtysf8SE0dq7NaYPWhJ9TbW/mPvxUJTM2I5Mz/zitI2gppKDk+lU
WOw5CoW4TP1zCepfe8nAk808vikK1dPYgyBzqu5muya+vGq8qOr73NdB3/ENt1Vf01s/wjYXBXYD
Mm9DKMq+MUlen638yI9WQVaOknod33pWip0wUSmL88vJrcuzpSYXCBdgLDySZXXO1+Qs6fpJ9Jgc
eBp6JTuR8slrJBNmuJYWHuUypdmtdayZeZzPfOMzN/h4TVucMpqxdkoQpkR3LOIxF1xZiXJZ5ygc
V8qp0Z1zttjJRSnMoACzDzc4IuAeOWcNsOLAmhS/iCHvexaE1IUNWVVMS4AuNTJiPL9jEs6rRJwz
95Y1elpPZMaKqI8BqI9QU5DrRo+u5OTRcyZvtAbXV8H19dhfNXz1KQBLwd1roPzp7+2kPo1+emRx
HvDzRYwQfbRdBix4QwSYRV7eVwYpASqk2OZrMh+gOEe9OW9s5Mt2XOqFknIM1PLTGFFCZjhiPycO
5qLU3K0FbCVKEhBObQZXQFpHnYJWrfXV+dRk6mnJCeHFdVkMOwiIBCw7zo3pJidbg+gGddbTzF1Q
o0R14w5xzYWI3qJquDgC8FUOzKOVEHpJa3WCMhGTO5n3SHzKPfi5udSiY4LiPZd+15J0zrtdZ1We
FZKcrYPeEMAoqXdttm9WGd9kpEhk2oJcudY5YfOouHXtJ+Hlr7KqnuNCtLhqolrbrjC5x2nTg1kS
3PoDolKpb0/jW8UaX0QSOyuB4A1rkYF7sM/dFd7hQ+e2SKXSnbeNWHWyspAp6n8VXIIGa+rwFW3z
UYHryQvFVQk0YQ+39TRs+v9kK7kV23ZFD20c5AKhPFwKFPJRmaHFtyP5qsrcu4XOe4WeRFOWc9YQ
V0fMr9Gspw7Qf7nBMhS9p8gJE34cDIkU9JjJGs0xIYqma4yiIht/bWlyy+HIFfu8U4yLxmtmJemo
5zGY1AWvEaYFg4o9MMBqYYo65x43QNZEWyvpWRovpKK7K6Y8Xl+pkJiETj1HLgQqkyLqhGE0sku1
3Yt4C4paD4r+nC6mU6nvwoaSnBl+stSfJ8uLJ1cppLcEtQy4oA7mYv1ApzIKbJvRhyLd4y4JmaqD
IsOEKfN/SJEoy2+mSBECa7yJq4eZCVrObKiwgP8asP0Y5DzU3znemc7cfUBk9RAlYUawzDnOmUk+
RXZ3AnE58SQ46M74jkbU1zLzOUP5KLiWhcnqVTxq/UNCf7HALwpFO8pXbiVn4ibIbaIQirtRVyd5
GU9piffDkk4aoJJVvI/WzG1OArPyZ21gpagVWZCaJkGL1rlPMFnBARTR8r7m9wg0T+5xhMkItvgx
TB/SiO93fefYh+Lc9PW6ielmyCvW+Gaf1lvluMbghj1Y5Cw5IuKoA5yrMqhBmFkqU3qktEWwovHR
l9QbO92tOgRJQOwJw0a7htmqvJa0ucpqEDMYScQ2oEwB5Wmn6oreMwSUMFmyUnHT957u1aZrOjkc
l7z51BJk+tqllPV3NZ/f4pEW2b3ssYQeVsKy+tVHbZibA4D/fFI36k8N+6MovyZM/ikpz8D/NWy4
yb2psewnufKPfb63Mm/iH/W2z+V4UEaoWBuFmNFOpIiHM3CB7RoZaROWDkk0I0mewAG0a9b8bXAc
oGAiigAJ5uwYUeyZ0vbWmuI91aePpSkerXiQEi9ES0r3RQF6tO3kak+0ZK1LIHrYdiVIMITOKmlZ
rO+OTauJ0nlzxP6UIZpI7FsLox+rnS9FQyA13jCNl7aZULg1p4ptLW/R5pZ4Z1Bp63p0V0rE8Cax
xNLnALxuIgJk0s8Gt+E8rCLlLsV8eAslLbnuLDNBx4jVB3wFoEIyLTGVbB/T3vhsFFrE8j2Wof8w
ROK1Y3QkjSe1r9lmXrLSDguhBAZXXbthpbEQS1ABMxkkkRq110/kt6KOENaj762XiaM3zmquq/Kz
o9lHLk+D8q5RJiPUowafPUrMwGTkzPVdrsa7KOZ7sTPXV+Q2ntTrIYrPEDFSOJbADJB/OYJ/a7xY
zbtEKIv1IWHqy3F7spgOsMLIjxiG1FVzGCqu6UpEYYuzL7nmWM5nq/xA9EIOBn3HNEAoxOWrrmWD
fxgYZ2TFtVJyw01CVLvPlNPCiBq3U4NstMi4ZuWv+5A1mTkr2RHlrLqOJFJMM6GRIMsQGwe9k0/p
Ak2SFhfhVNN8Bi0DIieZjqlQ0/JjHj8aqcdhwpDOGFCmfyrg2Zecmr60aF6kTU4D57x0ids+Yis7
gwtAZDGTlWQzo7UgR/5UdeytdeYK0nmXNBjcxHqUQCZaOGxu9Geu+RBUzZc6ZDto4WS98KtnXOC3
7UvKca6zMUHDkR5v4HFCvGvb3Rk1ysmgmgnYqjir7FDZKJFr84Vi+MyQSTMDqqqYNGmexYpnLn43
Y4QpEX9z1/GZ/NHj5GnLGZQtDX5tFMJ+iKK6ahUAfCUuEa0KNqsJd0st7HNEHEBUBgTi+yqsamyM
XptZbg1YOkoywPEJgFmlG++RYqzP7NPeWYJUc91EOGlS0E4/pH+NaVz7fI/mV6kQomstw/TtGhIp
qYmvT79kiwb4icy7AhFgt51mSz4m5nlWbTBIGmp3VW7DmWpQxTxj68XgJEHZYaBeBm8l/DhlGCpV
uD0goFkQbBCZgYAa7KArYl8TUG1kuGyfuxyO8oM7ufKPtR6fWfehRfediMgV6Eo8eqJi59T/9r4O
18CACOVO4rZY3M3I3BwovNdauCn71A3fXWDzy9vwY5GraaWXRrM3sKtlsCUadlIFCW+14o3Fy4eW
jfM7qqFTWIhhpUvAUEUVNIAwwqHxZNfQSphAfk5mvtFQ4mz85IXoHX71m4QSZLpIaQxSTc7SZgUM
vGRT8KKQ70LQWVQOpR7zS1+d/2/yz2uOHQvgCY2IxqlfrrZT6KsXRdQtrcQNI+pgQxYDhrd89or5
tSFejfPWZcccdGQkKveT+TWnTrc0fr8kZzHiHQTxX7pgKMpwyDCTH6yVeHRlu0zoUarumKd/TAv3
0grYIjmTXvujcmwkgegPwlHQFgVU1gB8wXxmwTKsgfKFhJYH96yE2yi/xFS/aa38htCL8pTonLBA
V1c0LYcScVClyJ+W9S5PP7tt4YxK3xsjeVs2SJtihBoB0jVRnq1viiU/xauuNeZqg/4NxKGYhYau
9auE/mP1NWoGzdyLn+L5VaL4NJUjnTiln4mJSgCka7Hi5W3tTdOzohQ2lme3M1I3/1IpAC67EIjH
1ik5GsKcbwsChAOe676nN4DI61kAJzG/ynTq9EQomYz3S+oz3urYcPEJaFLmGvh6WzUoouoinmVn
hWOBKUnChx4JFGDRrTadpnmvFPtdwfBekS0puwy0euf5jrFlQZM0gMG0tWNzMjfGzFMUGd4MuCT/
MC0cYSX2Hf7E1eza/5UK8vHxFdvEeLP5c5VXc3LaQL/SnAD92QSKmh19zRCVoUX9VmfzqZT2Y1xS
xxAUqPwU4o7DRpbuC1/CRNc9Ke696b36hvRzhGKF7dp6edkgoSLodsDtNV1F8aNCZBORFr+KQ2mn
ToHuK4KanJX0Zus1YsIfhUG+wCE3sduAz+vELAg30nGfGb5W2ahMMbgXiOFg1P0ImbzYPsud+6/J
gRh/RTZ1Nwct3BitZwSHtqj9mVqgSLtn9fyIs/RZVO1J4utaTVi52sxlcAZCY16cGYpumFFQ9EO0
sYYYD4MxKooo1Vm9RSJ3wu3j2J2FRk8L7abquTLWc7c3NFTVeccnS1XD4rOeJB2JKzCCqmtO1qAt
pdWSximL9u4F9UedklWCRkDRPhllNKY2/P7/cr7YjfSGFaHtijeSF2Llwqm7lZOjKM6mam+zdtGb
f8p2nlraJdc7PVP3iUfnd1yA6iFBKbNXwUtKQU1RdTMUSzU9KmxnYDibdGOLj8x3ayreYOxTCxsA
5AmREz1K0kl+DlvsVP0fY0R2frVynT6q4rq0PRjcdu3xFfQMUTGQ3tKift00Rzesw/AJOHQuhIc8
yVfRH5QqFAK8K0buIrpWZXRlOpgiGb2aL7XNYxiHi9H52zQeNYou2okqy1LzTLBATSVGQNzSbbyV
SoZ84MD/mqXRtcbeXZ3KJC1buhcRG4rRXhWxItVRQpClwFp1H73RYWoUqPmDfM33S1A5afyZo+5U
CQw+trsN6FB0PASqOHMWrbvQbvOq1QBt0a7EHml4pvigzYVOG/5eCkDcfUsn63y2PNMkJaE+jBJz
X52guiMro+1cCInzrvJPa8x5IKVal3hlUzgZn7giD1epmwA1kSWb6nSTLYuZ3rxKCs0v5WuNQb4W
9U1d8vco7d5xg8h0gqXo7ee9mcRNMJMCyWjq4DeV6VVq64GXuoaculJDoEB+zpS7Td29snHULH5x
GtAV2RVtEokIULohZ9yOijMBXxjnnpemqIQ/xgThoEpYuccM7jEZbkegBJjKx0yv0QTLHS8Uhqna
sd0+h19UEOEbUthbZ87fqAwhWTPVTbDAyemV+0JQG2JqALwbBn0YLmruHt1r3Ahy5BMQbOjyxqES
3xccCzKc9+5YqCtWLFQOBZLEOUnOjVSfTWTaiJ+S0TwBkrgF/GH51moDOls5mJfPiOaODNVqFV36
ex79VxFWRN2JG0mOITmdyhw6hUqWXWci1Booh5QSJqTHYbIhcNlmRzWOk8BvSXgPJXIxPt5yfdX5
R1PDxqrZS6qGZ7+krgIXgYcrKu/o2G/jql8yewrzFPChPKdm7iRlmIKqDd3qRkC5zY+m3pVY4J/l
GupNcxkhrQB+2WG3v2gBFJxhiJWQ6eOCqAfZmel8zfvibTay1y5XyBfF72Ka5H9OsHeRZp9pH0Pe
+Spl+VqRSghzsBDBv3XQPHXjlJyR46ZfVkR0KIDQM6jlJwR7mzkNH3lB4AmFbrGZeQ3YnWHPiKv6
wnyUqnTvm+SO/jpEQxltZ01t4bqQ6O40APimJRy1tMKun66SXGCCCAqkIgKFgs7WlRk4GGn7OZio
iEdUxE2TBRrNZzFveYVBq6VjsQIRnJclbKcw6f/LSUapw75Vf6xx/gP8FtenedGQNfXxnwpIV6Ta
XQfS1YrJ1T/1+D0a/DIhaEQrTnV5WSPtnKXzeWkydzYAuJiGmtSLvxH87A6gfbfVzSzAMkgV0eQb
nAJIRfJouTZiuNBgc9KQgpeb5JcmfC8eh5r1jKurVfCXoFBoQeWyIqeD5jmAWjMouJ0Fb2zDExJ2
2hWpU3IHsQivz05TMTfZTPpYntBswvguCDFDM/uurDBmaZAT2c8bQAx//2Ksk3LiLEvqzi0bmiUl
ZMsaZSc2ib+c7GmZePZmuHX2UnvrvEJ7te9xSRpX+WUHG+9pE85jHVjIb+m6K83WX41dIVV7AiB1
whui5QOfh1FwTWo56OLOsf1FVoDaG6vUGuVu+i3ba2jz0JaWGlTQMwoLr9T+7WxqB0gwarPei23F
RRWQRX6BUl7WYifrNc9QRw+ncDM6mwGpa2HB7Nh3vjWzu+g6leamCGKhMPweQKbtHLyEgLoMMuVk
ip7RkNA00wQlwRXspMzCZrkyHtPbibJxNRha8Qd2KKM31YRQS8MkSJgL7JmkoTS5TiPpPV+RmsIU
4Kgy+TCoWo6gEuZ/gvOyReQ0z//aAbFRjHZCflQyEBPgJFSCGuOwSp6trSFlbcmUuAggkS3bUEqN
QdwXQYtjjKlYfmwWHzsAcizf1GIOJqrUTMSKsbq4jFyslkT/UOUj/WkEUlJ2rtyOTkkyn5mNVaML
W5MKT2O9MmbYoJhth7G0wXrRUBWI+aLg0Y2S3xXwRCVfy3etLt6GZn0tbK74PDemK/w596HdH9v2
qkpWiKkDJY7BPqpszFE0ZsXIWTWNyBnqkTP2WzJBOCC1r+66IydovVW59lNN5i0Fzk0OsmbdES7U
5i/DQNSepmjilENjRB/YfjPe6nLFQaiWoaKUIRd8FBtBvHwzRXWDfo5gtdBFHXB2MUyNUFr5dJvi
u7ajzkgmhkH4y4I0/pem+zKRjOD1o8ohcelHYiMVp+XhHaZfMRupjY59Na958XPmYrHRTnXtihXB
Oubyf93GQSLAcgLECJ69xOcaf2EFP7twE2WbfmxSGGiTPA3DS4pvudUeDLyvaJLfZNV4HzFT1SpL
qC6d+l1i8KHj3lPnidhQmuXNjGSY+pKEsSBhgHMVsyryBdAsxUI4GM6ydFHH7ZbHvSPed4nMSk4D
bgRqcrmq0JsVmH0N5DA9Eofh1wIlGYn/cDCGiNShjZdiDSVa7Ve+4wQsyfaFYTrvn10lnglFZumA
QoIyg1J7pNX43JutatkRYDppO1yLBH8pXzwddTI3H/O35lWKcHVZuJL9mQN2b1Hl6voj1bkXZhMX
eBEiDZERUBrIFJfvEmmplIlnV5uwZeu17ZRnqtMVs0yHDDYAqcTJOFPFiaUVBdiukNqnqy2bgwxd
qEyAUbHeywh/3aj4YGwTWhyTwXb0ZbgQm9E25R6XNswXnbNx0WcqSUGsqFFL0eS8eBxaIKBodckk
Uj7zyP5UeO1WMtPR6CRNdKWYEUAqwpWLOLwLEE0kMnsSaJ/afaecRQW1lZr+uY491dmEt75KBUQ5
fc667qxo3TYa3BQ98kZd83f5W9fyJrBBPMrsjMz5OIr/pvStYdjCIFJmeNt3dyZwgMKnaKJmz90Z
WYOoVAcvHmcIUqcvY+x/pJb0owVUS0btR6d9zbb+gFd5RXVQTdGHWrGC4F+WZtSfFmJsHuv0nXvr
o8Z62d3TnlTeJn3TB9pV2DoqC2PqlnzVlf6Vr9WP+cuaI0/BXSBlD7EsMEWhJDP7TkFu2Gc6Gt36
3EHiWhkJL6p67jf9EGQH8Y7lZo+9YOmhjrKSwY4MB3wW3RO2EIInMXsZFIoh1rbwFcu4wliUDwXf
lHENq/JrHAEXtzdbbpwcfH4dKeZjjFi7pzXPvlT0vojhQxesjyPZ4RGzArFO1ULahzm48on2Vm9T
QAc0clgr2PN4o6w5ibyUlnsUjoaFJSXGNTtE5w16oKStapcYWfIZQtgeFph9nZbrv9ZSOoPiy5yV
nUFMOBzJgBmh3r8p1xbxhobMdRvmJ4pWAFUXJ93YcDorlT8dZMWDOY+orcXxlWqPvw+TTboXOl3t
j8IwnPUepSfhZ6SP6U92Ep7nLiEr0sqx0slTkJDwxRCD/T6dv9oO3TPaq/4s95aj9jnKpuEzacev
5GamJC1OtpObNKM32UVHXTaO6ceozO+mrL1luvGiJvdQmauHwr/eggX1xwbnWk+0ngq3RTUQl9WT
U+KB0DvKx1CXi9uu8Ea1ntBCqNDXzdlTV78GQIejPcqn/GdDPsI8/ejz33Yjn6t+C9Sx92d0wh0J
5vPul2RVmXTSCUTQ9AT8TKZjYKWX14zm5OWaqLCGaFO32Jd2Gd7oqnC6kdzhUAAzIfiCrKhqnenh
OxZcUvLgpUJ355/KjBx4kk5dBppKDJaekGAlTa68Snyyg5fItof1VZoHdyACEAC6HRk+bA4gSKui
vwMmPZIFbYX8M2cjnlM8Tc1hmtTL1oNfVPV54k2c8QVa7U3U1W3MV7h2kF0zvxu9fctk5ocYWBd+
S+LsIllNTRrkltUNSZnD6nM0l+1awW8ZpIFDBDEUlUQS5VADqKQ9rC+Wyr2HFq5QrmkfX5GrXdrH
HBk0XKKVsmhoLk4mx9XOdQ/MNW1dYFgYTzSoz+JZwdKz0TmKVHxU7fJppS1WNL70qLISVFkEdFZU
eWUq13b+KPHWDcy/hPNECw9tOp0Qe55wBEoIvDF/IXE8VBVCahnajIQN/R1WKn9lXr5Goa1YQSvO
ZJFjz2lIQDd2xd/MUh9dlCQixKIG48QRQ/xna11jCWSEnB2ZsLWq8fNsfesGIlLprlvzzypD+rUQ
sWP1t0m6jVb2qpHIGRX2CRhXJdSZG7PVYsqpz6r0JkbLt4fG1xrhxT17IJgPan7YfDH41ix52a56
SXpc97B+ssfxltB2j1iZWXy2GCaz16gUeAAzgEZaoT2N+0SLeFKphiPpEQNXQjuqRBtmd2KKBR4o
T536Q+C4/1/r6VtLN1W06xIYY9rZz3UCNRKM6+FiGpcorq7TSUakr1vp3UiSu4m0f5vNm2oQrork
Yy5gJo9wJmGFDZI2ImBL2RhwlyTumPG+tlQDiWPJX73L2jsQSfN3ssDrAQk0RN115nl6zsi4bUql
yOUz5u5TF3d7HO/qsUCpnaDURgbt1QwKEcmfldycp4YgrObPQKck8viJ4KANE0ZERZuR3wosRINb
Yj8s0PDneNizQXX1SnLREnjT1nsR/rxNRw10VerG1dTf+aBdpIJDFi1+V9HwhiPMamRyvTn/ueet
Mnf5zV0Q4hjsjI+COAuu3+2sqxjB1D+6AugMTLV9dFillFp5mKP2NGffmGc0OZgRtnu3qZ4Vpobf
YeNpX7tkfIV6ICKel7r7vMAJiHJpQ7l54Rcbm8xbBvw8aFQTIDMJsfJIVEUrNJ/IDXqh84CETBYh
YcM+xNO1mbprFlUETyBmbzia0DDmkpvNDSpwjgDSKmzgdaBaafppU22rTvkjMckSK4CwE+ORx9HD
ShjLxUum+rxrPzrlvI2Yjrlo+YumXDDjWQ80Xufe6qC48bEg8dS8HtkjRnMiSshLuAcIA05KTQZB
0r1mEHREq2T1jKVAZqNAxM/7EHlKOACU8sPuHuPOwe5tO2UheQRMUuPJhucj6vVTufUV/jR9iZcB
P8ODCZ7v8ZnWcPl4W1A8tKriGmycK6Lz9KeJ66CQ8vMIcSy1JODU5RHcrMdtxWPqpKO/3+bTE6aS
8PivRH8iSaZj/jynROdr74NQXvKpaTYCUXUiqCjpNWPEzrkn6RYGAQTnvfCNXUH/HNFpJ8nXEYzd
kgl4lTCb5/J1yaKr3hU3o6xus2MPVqCT5Ye3MkNUuSQwzRdEY/+y1/I5w+h0GcYvNlbFJsa29ydU
IegHvQ510aISssgQIjbiy4jaZl+CeDAz9WIl+k3qtMcyUFsBQcFFHBMcttX/bw7yqHRETlqTKWPi
E5La0TdsjNf5QZOpmj1kDYWpmfBjpy9yX5O6S70u8LPkVuWYvs3rihF7wKGrjMqzeK5AJ0JFEK/F
7u5+NVTNjbG2aQzSWFFXdblkRXJF03WdNP1KDMkifiwNczQluUhDgTWG3zkXSJ0J/JL+1OE9JDZo
nzpRDM0yrbci80+R+d+++1XEd0CRjmmQzC8VAYDZf5Y/K5UH1WV2ttjhB724RdJyGYzptnSSq9vy
YeDiMFBj3Ro+fY3YlYZM/vG5aforWr/J/TIJK8EfSydq0vqGuvrKxvKW2By3ScD65SQxbtBpF6A/
1iaIBK0BujhKZFIC+1cbK5OWu+XFlOCGJuWoy8+R+CZT5aD4ilLIloyqmK5yhb0e1LG9U1uXaGko
OrofkihYdTS/NVEbeojxoTeti5630NsixL6bqBsxK8OlBgoulcukEr0GzsdZAOKDjkHq/q3mXSFp
cpr6YHJh6IAmvRK7RgUKii37sCC6Zfg4WWep2o/iHpsdckAtCYz1b8VVQemzVHwyvmRCIA4ojnlD
4ib4WFOS+bLbyAgNH0PbECgdSdBAF9/mRAGyHXJkGMj1lgy/cYorFNazqUdQ7ncVce4WxxeVEOAx
RxRO0JiZhsOgBwZshVR1JB2giwPuKPmtbemox8Qip6DhRLFcSiXCtgyLgHqTQWQLDftPOepA5XB9
3AH6Xmt9VHaG71u3mLBGhiSZQ6PVzm2MyAYxnz5OXnHSpNTR1s8SWpk91lC49lPecJGFtSafdf2r
nWMPzk8xAavTwh1kLzdOeRLau4/Busi9Eu4WzoibkxeKSnnnAjbrhww38H90QobcmddNmM9p1qvT
glQuIcqgmv7LLFLXI9Wt/akICl2/2xsUQVu8SRL+CQRLnZo85pH7GimQps7+SG9T2FvJwZb9RTd4
hvntOu1/pVmz+K5qPlFg0VgJ28gI8VaFypaQ1n1e/k266kua4auG6scja4C1OitvvDF0gV46+vja
ZvC4dXEbbXAnMmAmLGGMJRashKwZ15jJTMl+S7gsG0oz9JRsWVJpc+PeWKQm2MYtzW0I0JHu8x9l
2WJWtIOe4J2cO8ZGlwk7R9tONJ2s+q7Tk9k5S79dR0271uApzK4FImdiVzJE2201XrepALxUL5H+
d8qxwqgiyKQmwEN4WEmKkLrGZ7NkaARQ72x3oGC5noMOcxsEc50KgoL64/C7Wy1HUgd37RDFrqEW
fXDfsO0SOLvb38HQCahJOCRYpxcOVJpkU6IUxCWZIieXrVcaxW+8F6+2Ey8OzVgeGQWTU8OjOQBA
H1enGS/d74yY6ln2FDaytZN4alZPaxqvJ06oI3JfeU766kJhuYJfPiVaYUAUi2+3QW2RlqGhiaDl
/DJkgkZq08MOcAQEyQ8GKkfxPhmWmwjD68gft1F8FaA2mzSGWfpPjEgH8RlsxCIITzcTr+8oO1Hp
fiDUbE1tBw4er6eVUPd7msVrL+aWKIUxo/W45a7MOazHb/P2uSv7VORQCqipchmlGe1NfcuCjn95
Q9cyAt3RJP/aloY5uiOmJ13iq0mYxPJrhsMgqJBUogapBCAPBM1usBtc6wv9Bvkeq7tgtEt2YQ2G
1JYioPxzWxDRyes1+9UQKExE0Frf1cV4DUb0mgYFd1XirLl5ruVH1GWIBJuLCXHwlRK0woLZq0aw
VjmI6IAIcw9epD98QK6QKmGTgcNEh7nTPxOGbf0fk2cnDDfhwkwARRu59aSWHFFMolpBJec2n9uJ
0Cq6VpRgzvBAd89l2PUwJG4Z5j3ashNZQxi49kiUmFuBokpklNUY8dxu+EXvIyHZPZkzqYUfa+5O
xchbobLC9S/bttyGjYyrISODLFbiQ0cUpTTRf0Yon1X9jFbtTK36WbHYyLfMNV0QPEvHAFoSBKm0
J5McxkjG0h3dOByQ8oe9qE4J4rAF2Jj/2pmUs/Pt0aXp2vV4AQHVa0m+zNtZjvpgVup7qum3pvuO
cOoTHj78MNGb1IuFTp6l9iG5aYPbuBWXxUQCLqUhfH0zpSezSN7zIXvf1JY8Inze+UrMLjqHBRzC
KF5VVTxzRPgLXwIcHvLvVUGMxWm3e30yTrtMkOwpL04ODW6N4YhTZpxYD+PpUA3CSVCmlfV6LKZf
XX2qpO6cZA1HnnG29cnFw2aTDFSg1G36+jaaFUlu62n6jFnsj93vPssY0JbH6oy4yDRuyTEy3sak
fnVb89CP7WPkziOx4bRu2La33y0Ljw68OVS0+nJqj3hLqmAAltFgBQpgp47rrUkZe4TlmjykDTTC
lK4eoR1uUS0vM0nf+FfVSNynqnzz/q3tHEpVHaYjFsFeCxapCxLT8pXxXCdsHSQyk6SBupM/3Uwo
T024Qwvuz/qANoc4jbI/ig4OIxc3c+qvrKqRdpWXYtfw2QlikzQ0+WMUSTgyGgAD682t1VWSI44c
94GZkhlgA/Ig8Enx8Way7FnkknWVs0FHKT1ygO74G23qJTKr0GYmmHeDpLWbhtOO9oL/4ek8liRV
tiX6RZgBgZymICFJVZUlunqCVSu0lsHXv8Wxa2/Qg3uPqkoR7PDtvpz81oyHdEXMNXPpF9wlckg/
LtEizjvCEGX1o83ZLLPsj5ryZmePZDbCJmIN1byXtoMHNgvjauXzMUP457FL34fyoRfWuZ5ufJbv
cT1eZgWfaHki+JQDYEl499381urlY2kvFqMp1xxAOAP2IELenkVZgbl9E1gmOl0DTvsqUQAFMart
AGloEmJWB8jkci8pLDa3OTwis/DtIffVFL9ytC9qBZMtvKiU3Fg5XMfPDmTEcGiMXW1DsVNn36RV
YWLUGrhvj+t4hibFOF8GDixaB+Mz88YIciknq2bHJ5H905kmTMGwPZMsxIDKtQfHb0pUBpQdZ03B
NiL+ymrakLjljhn2dYenVi4DjeNdcvPOsbVPy3H9icc2gCgZOpLVG37bZvP3GwtAQdZLlF2SiLJH
tDkUs8EvuVvk2bqbg86Yb2mZXbmzu/LLLbFI4Wvfl1Z+mirSfHed04S7ND+4SQ5fP42VeVrWnzGa
jMnYkWdY7/SDAlS57oCq5GuwrA2UNeWcfei146eDJB5JAaW1BLYGomy9R4GNQWbMfpdjcUpEQr7e
8RxD9zRrxivdeNnyu+sxEkXc0Y+qyw8gSZQ5UBDG9WijJ/D5O4o2pfcjUqLjJPe1S/J2YFBVWFdT
b8yXjjYZleogQ/+YsKnmn/ryHCquXpKS9BEwW1M9lLp5xFP2KF1xXxkPpPIt8Q+mzI+2ktENxepB
ZT42BDHEKFQsyJdJgl159jtIPSvffg3DK0tyogdjO3nVgutvU4VwgJSsuyeRo304h9bjkMc1SD0K
triYjAXUKQCcZzzaR9ZoKaQ8FFereI+ZRtPZ5UtwHrI+0KN7DWmi+W4zY7eRNxX+9H1QOvap4WrH
B5z8I472a4zGwueq3Ru5AlNJvrtyfCvL5Jm1NDLPkhHDmsZzbWTeDMkdE0XE/Qc+n/Gm1P8w7p/M
BsocZgMj5bMJqGKYKXaN8crF8kC4trE7rxGpV9jmMS3mY2ZiXON3G0iYFoGmQdzDzrvoDedUt3Om
xRdq6kudROJAQK97xDBLB/4bGqO5holMoROAHJrBI/5kDpdFc8LNOjr+zzrK1Y0QIMtq7GkS328N
AwTrS62bh8asT6AdvETOnoPZkvF9KoKhSG8dmKmUhWVeXjKRP1au1BbfSxC2mJxSk6z3kIek3ddp
vjG4jrjHU6Jh0wq1XC1uYH3CgTei0cRRvah69nAmtEa/QnnefHerbl1n9UYmazv6wpYAHRTRgJ3t
PHXn/g3rr8WQhDowmCgrSXGKa5YOHKBWXnpEoo4jI9m8qWUH84M8yGVEk1+rZ/0wm/G1WoaHqD7J
Hu7kW8t8upjlRYvXsP6jwKCwPA32iVmNnkFazwb1lvX10S3EcWAhEBn5mY2b5WM05CbLvZiMbx0/
Imw9hvUvjtqgmwffwcM+aig4s4/GSeCby4+3fJQ8s61VXmoUfWybFdffDMMroK4jbqkYocJOaPIm
oVIp2QEDQN7TlQRKruu+VW7euUNh/I/UKD+Yvfcdc5RpyFADGqsAhlnvtluEa1QQYgZH41rnpvso
ZnDQuX2JdjAU8+REZv76LXnPS4ym9aB7U8FvmpWI0/tyCIbVfOEKBCAowJDXovbDGFvYW++z3t3b
vDIrflgLLybutmNiwLjSnONMR9a6Ie1gmsCswxHvau5x0kqvkwNLFNwo+3rm5gpcRgGNweQ79oDX
48tYsSVoJt+MpV/xR1F2kfpr4b9Vl+/QW1LFvK09WS0Dn5Nhed203O2UoqMVMzPOPKiWFk7Tno0T
A0OzRUAIXYH6Eocox8at+cWCwRDsnLVeVkGg7i+IUZKwdfgfmqZ7b85KI3lWs92BRVDLcLFuslL8
4tZJcYn7PLTlbhqGS5axUEpg/JTovXUTitE826xqNMvLwCMtvLCmEBd4bjL+JT76wf8SRUP9TR/A
W65DN4ZWRwvPOAfJKzuePbeaXYMDal1a35jh76Cxt5F9WtgdmEx5ObGkin4rBojlXChuMNwq+HCr
kQXlCJKtEPvc/q7EjzIhpydIKpXXZlhvpRXd+TcTm9Tz+xiN78PfDWWuvllt+x4DkSkVfOF3wGiq
016yHu3QWXdm/qH6HWaAevk7A5mtKREaskcq7Dtu13sNqMXAjdd38lZK52piw3OngcLD4sI3AEdL
joeQQCMBOZjZRbrjIbwpaxswjVVY3fpZPMD41ff1mw6eLx2j0MjGsE3sMzOAC0VWlzqWtkOdhKnM
cM2mvnBoDKQOU3Jbak9uJBhzUNCT4pwolAsQaDCVawSNJdLCaKwBcmv3dT+lTSj1NqzkFIq84cb2
F2zNDKRCjyR2/fjWBqPS3lZhsSfdtf36sg7DIzO/atIVpSVC859rYwqjxcgpXmVtg5qS92GOrmsR
qGsoOxo4OeZbE2qfimusYIoUwbSUOAKMI+ebq7HMI7aDLSkKQHefO1Weo8kKew6CNCF9BUmIJHQ+
f9Za5wvDszWVbx/unuprpOUp6VD+rHk/YzZd7Mkf+o1RCi4fX4MWH5ZYvdVBgmpfst6xUe7VBrES
A9La/xbEl5bCvpRFcXlXDXjqlG8BoSkKIhfIT/0uo0kPEzTbEx4puGmdeyH55eDJrLE3sDy0cdDP
Cd2Z8p+hFFyjV3+IUsTGJeDrPDNrOvjkdU0LmtQNWsgdeALqJT83ccbvmZ+jchc/BfWlRl0fcsc9
lfhH8NHsmyn3xYjqyiWcT+jWismybtRRDHcrEZUOR9QK2LzgcDTReY1h88rs5iG5b6FeBA4MU90u
pm5tQUcEfVYeFApB1nOmA6HtxnNJLMTyJxN93ZYH1Qn65Phl/ECSuDgtet+SPCJEh3phomlVqjAb
sknaeLGY63U8ftwpAEy5dbIdVp7CqLmK6pAhlnbOudDTkFzLdmjD4ZkMRFYyxnoOTlwJCqCIRntL
FL6EaCjaFUrItVmtq52IK67Wa4dSUi0w32V06Mf60r9Z2mPIg4joVRYrr0wpxpeRv6sK12WjPkzG
l6jLE9ZqvGCzX4IgZXmLgpKcWBUDSQc0coG4HfIDaspNASNQ/XSR31Ym3SqeDqR4OhC5bn3MiJ50
OCVj4Gsdg5NBUVC3ILXBwBiJOoCSTa5LsxJOo0DQpGdHFTdHial3BXI1tfeUe6ueRbxE3eY55jqT
jX0YN0lIYPGw3Vx1rus3+7htiuNBHNQGjItKImMymfDAetj0Ss5MInCLSc1S+FZprC60ys/4gLud
5gOAyLhPtyXHrxoHFatjGzMeYh6gCj/TrmMmj92k+Qult1Hu0HhZ/1BL5TMnVc7V0lw5xJR7ybNW
2rfE+Iow627+CvDyXs5DzhqOZRwa3nb7rGfc5g/icge8KI0JSHzHz3CsbgXA4ZYJRlkodpootfC/
6xU7NJ+SstMDc72bjoq+DGapaQDlsAZmLdpvi33uEIOCzN2/MNGBozK2iwQubYwK6qocmlfLqu+1
k90o1b2oaQdk6NzDqYstN4wSrEj9ehvY5phezHJe7yyS0EbzQ01xy3RV0Jr0GzZow4mvAejL5m4f
uwBIXof2T8uxpvYcIcwSlie5qrq4pgUxG7hMES7LZfitj0RBaBiIomOWz54UigdD49QcE4V4iVL7
wHAuikAn+6ed8j7hBDQvn9hrwjLdlTkH9uDisor3oDIvxm/WkBcbZVAAONb5pMtau35ZP/JGCdCx
inLv7IAduu+Wxqga85wY6PqUc5Bl85Nt1MGc5Meopu/ax8JIPwEtrDk9LTx2uBqTUM7jNbVVrETl
lS3ZrXsRBvC9JWhl+WifMB76Iqzj5FK11sWJ0MDOqqyAjtZHa8LPjCnPoih4bsrrEtdXFHWsauV1
1LHRngjjzLuYaHkStFPEiST8sqEkniA+EJODVFJ/TuwTusXJPuSgnKMe0/olOVmSPym+qp4m2PHF
nFXy/ZRlRfIIBfCYzp1nPo0iebRm/YKZ68xh39fCa9TOd37qTh0CostzYDMsw6Ancc5nFkpkZZ2F
1oW2aoSZU1z09bcaOZ4NDc3BrI5yWM5MYsfUwI9bX6Wbk8ikRKPD890DaGvfBmh6coXxw6OnbfRb
Xu25vYVRq2HfdbCoN6ySScRvTrHIpUovcy7V2Y1QIc2ZPLpFhqAKBvOQje5+epXBxlCpafjRF8Nr
Uu70dXUSCYo/wGajYQxezjX3vNX0MrPyh0I/Z6V+njD8KUw0/OAjprCkuMRskXUWP+xGoD8t30ha
Bgw1gpF8Xc5HBTkMsarBrw68xSzvbDzY0l8lAhh/a+WiphS7W8/9z9m2FKrm29g5V6RtsrAnwd6g
4WofEUd6Hg3dfDPJiJRRgB/kOrXZHSuvixO6wwU97M/wIrzBKDACcQSByt3HJdisEE/kdUrFTXWt
+1haDxuQdDwBZe1W8rjaa2EC6zfmc/pcleSupvFddXAPzsNtzV1QzVi1TZiPkRnah3FXqbAY4U1A
PtA5IcTit4t7cks+dnBnY6oiiMlbsb9ul3ljDOLsU1sthmZ29MnJfpo70WavTg9AeLT33TC/CWN6
n/+JLmWfQqqZP9ZKyXBOF21fUTVxTKfhPLJ36yzW7rN+bzP7mhHPpNmsyrBAjMgHa7K3p83feoy3
UBe4Ik7kumI+Mh7m/UenaTegyHnT3g8q72O/t+9hR/ccxSHwmVL9zS3050iv51bK0nkurL9M+asz
XFACOCmwpyfykF3uZ+9Eaw/tCLDl3U76M8d7wn4yNcTOXk6uYrPbn/C3snlUf6m0z2abeOyecx16
nY2rY0LeobSr539HCo51KHijlzsvytT7LUv8Ai9G8+5WIKVsrD0zeUFwLuur46LjiNPIP2cbn2tM
R4lJkREOxTUTOIxuLsgwTWDDUcTDnI72vB+xiw0Za7ON9suTj+6cm53zNSkvjKZHx6WlEHWTQwFv
eYeXxeitY0O1TLTx1soXg03vovO2jCG6GLE9m0kwheWG7MM30QawoPKtlMYcAACrKKwRrPEsro8r
rwju+dokPQ3rp0rMu1LGL8YntpAIxxi4n0gj62XikOVpL+aNAUOVVmKdNTGzbkg2f+EB19ouZ4kr
IClluCEsSJFLsnvHHirItnT/rdE+XUV8Kmbz6RTJXRFf8bqcVHQjybg0KEEvV+4Uiq9gynBS56ST
oqmTTZnACvFepC+bS6Wzez+jY5RH9XeBOV78dSkBFKVXYkPr5b8eEEenwePShI9ThPITl61sbJwK
VoTy0rEFXpDzBXI+u0qgKmp7GOiRrRYHQGiH+mof95Ks9Qh1Pksbr5nv6xBjBk9RfRdecgPXqpNt
0Cn+ZgobSfu3CI2JRhx125nsFKFyw2UBg8K44JEYUTdz94Wl0YWulktCuccmSWoVzOvQnutdx0Mr
oGNDl394rI2K44G5PQsdmKjN3J0G7gL0f+iChr4CcloDa+0Zg92Mf8exIa+XP/n4eRlfB3O82DqB
CCu7Yrw0su5WcQLhZDsZ+gOr1rbkL/kVWw4qWFhe3Lq7glwxtIr6j4oEjt4CV/jqpsMNo/lV5a9z
VxMmdJS/KSefwlQ6sHVroN4ouMUYCDXEH26HpxLXtM1aJMZhRlCemnhb+BAqCiW5Kpm4Wgl8ZnF3
xUtndp5yciKdgubOL7SfZXtPEGMECZsc336c/NIxig7ufHFKO9T7hFImNA8MJBQpIKHFIg/1osPo
b19HB6nshePjP5t0tlxNOOZuLkPdPiuzPLQsT9vLUJUEQ/O7Zjp3q9Afzynxix6MNoR7sOD39J4B
0XNKUDV9dycFcY8k1zQltPCi8EqdzOTJprIR4jlP7Tvvk9Fh0T106T8NvEhsRC/Ux48TCVNSaOR6
S1Kmo1W+qr/0SHltZPuctf5Zi+/IaC+lEpI9yDgSCmi9PVbPVjvncjjnHDyL2t2kEFd7JEnFLgXB
qsKd375arNhN/UeVy51RwVGKP6HCkWzT1T8tdvA/bj0d8awQl3UOOIwPdvJGznmnDTmbSaD+/MtK
PkHNi8D/5wBE1SRVltaiHX7bWnPJmNFIaJoOYayYJgdEhmMyOIc+/vbQstsXt48xHfpYuIrpexQk
HL5Vd3pN1nueVtgFadQwPYvOXt66I43kTJ37VtKJqxHlRPYRGC4Tnhi2Xe6/6BtxfnV41m2N8Rvv
y/lrJTKi79KOO+BP7Z/1Qx+pUaucjW5GtYHnbnVSCsuFeGJcmgNDDgEIQ8zBZWCP3GTJdyuIFdZr
RYQuxagMK6CvYU7uB+YB+pooCbux+doLLKLxyia5I3jGjX0wtXsZwKSwk3lviL91twYdgUsUE+ii
p3T5VBaCgw1mLSxtM/FKdSRsPSF4GpIVoWQzO4y4kVjNbCF15eyi2ALKIW2QnhHPAxnhbR1YIw5M
w/W+q6egaUMXmVA1IlIlXCGH9+WnQgikuwDJy+TVzQkCYysHXVMjJOpYhSb+Tm457s8SX7TWQAI3
W4aniPwEDuBaCXk507S9mfMXfEGAqU+22yTN3Cl/W8b8reeiO8NwtD+z9xQJLNDnD8P5ubWA0Z6L
fIpDYxqxy5DI6HDS5tkZWRvg1Z5M+mDwk4Sl/lqo7M7TjXcQaPZjUDhVLhKKjpp9T3F1xn+OW8NX
e5q37kgBcJUNsiYjWZPcMvZq/K7bbDiIXyo2sXeSa1DbiH+lJVuXcj3ZSY7fAj/FgLuPuiMFiGV0
0ChQi1RqhwwS3YlnwOPVM91T4uSUQvtqXms5PCO1ejO27P5LW+H/t3YtG17JOkO3ENEXHBD8gdDs
11ZzQs17tfD/sM29KsoW+t9L8uADhCZpsenQTx35P7rbTquhY2nXTuVQ+gZ/+FmwEzb+9l7AIzDd
Zif6PoTiQo/BzXGN66axRmisjTTDdi7O85uJzmxw+xp14h3E5LBBY8Od8NXja6TMUKFj1lHCEauL
IGAGMLvtQ1i5lf1jWmgrz33aGMaU7LzChiHyusj0XNrnmuHBgjbFw7tXoVFriAW9wmbdhXXA8yDD
rNZjVnMRMUzoRoKlhk4Iuqzol3eelnilYk2S3tCJulCDgueqrn6TxODB9DCod0g6HvS5CF3layIE
28w3PC8kJ8x7WTqPiAmVxus1ZyM8UBa4svL413TqdVm5qLhvjQ7kzHJPPGxm+7OMls+1Sz6nofjQ
6kOl06mqFbyco0ch6ByZuJyvK/vymPtRcpeVREqEZy/qUPlbGR6rOnAfpSdJxCpKfMKxQeMHU83q
jQqR+56B/9tqeow3OOv7o1tzrhQmF1v0zNzlgeyeFv6Qt0ppQkIHTQeau5yr69js5O3dNhcTR8U9
QKYuwgKEb751h2O/Ll5UgUpgOy5wahAnPZR1eo45YADSsmFSAnZiwWa2S9Esp0Uceb7xror/2AJ5
QSUi/z80FVDiIBK690njiY+iSSYap09pN0cz3cdTFILuiVuEVS06zcy6fOuta4tpaVIgpHl9+p3w
BF7RhQbeag1ZgaWPmWd3x8puM+ZHHdqNHhuhhkjokvPACUJ4DOfCkLiP7RO7NE/MVWcHJFKvKi85
t/qseh8w6qTmR28Znpb8qKNfHUas9dtmATmZbyNwnFyU/ASwFmV+iif71PINXoD0DqeUemZR18j0
M7VgJPOIFii6BS299Wo6mNp5s9tiynD4nNasQbgq3VzmEqxKtGCRcgorOrvk01AXfwCcGgcrmUep
lKGhvdosqEbqftDl7mCZaJOOT7pdXcQ7pl20QWo7MaP1pCPiP10LdyUHdqzc9XQMCZfeo0HeqNUk
axm3KeyWHkkUBgZsCMJO5KwGs/cFOauBhpA4SFo1GKmpJaRQWROkwPdUSSCJQfHH55vs+kdL3Lv/
H+K+pnk5ithKPW3cLO2oMyBqD3PFhgUyl70Q9h54bbY3ONJTgUVPLL5o91HwFiw2vkWK7UYiMASK
o21zVJRer+pHnQ/iuVafM1FFetVl9dA7+xHhjVg0qJSui7ENuB3/vlXjKciNXB3hwNFxp59KoMcL
mT0L1jKq4aYQwrVcqYhbDyPRkhqfAYB5jUaqAjJDu5EZNnZVCfkI+YNCtBbCnhWP5/ekS3fVK7Uy
h6z9Z/K+UpSBQ6w7ryWEMYU9Cf5Vkx3txJ2DwFRTUUin4d4li2Niilhs9QQCDl+H1+x7fHEak6Sz
sl7Drv5oUutUl3yfSkKncXJL1d9N2W0b5qFQbwmZb3393PbhRademh2nG/3zGLcUhvUB2J3bVTBb
XPYBFL+ZOMkGDmI4NjeM27ftE7nOFkRqCZwdVQXA1QzbLRahwuxlzP/qCnc3/BDyUa7JioVvzFIO
5HAIFNHQc1AwN04a906rOqtGFqLbN0CtgQG/ySk7bDeqlaM7L9sTl37fJagW21qwRUtz4i+mRBds
DpiiEHn+0DbQbNBYcW70HznJZ4NrW+VOntmzq9J/WWwG59zrQKZRDxG57FiYKVt80Fdof/+hxhxe
OBdDpZI8hw4vcev68CcCS7MxW8zqpu/nLEOzk8BznSTMb0C3FcD1cYrG9WH3LjQ9UGOSZyYvV4Sx
sSeamdZILeXHBqRBZ8iMq9mst9WCTPlWroQlhyuc21NEoI9Nlq6uvss3PuvfYUdCf/NNBwaKiAJJ
9ryzbpN86+C7EZ5gIbVPuHgSwG6te2ci4ndcrZshFGhLrl1cxhrFHk8tuH9mFyoAYeHdMEvcdPdr
4C4KCrXEaY8RuKAGJ28635oeEyU+AAl8m0KomsQXtlUc1Va+XG2KTDIKQhE8d0rRfDBuqhWOLPTS
nKhOQ2xg4lrMMnq1u2cqxQuzyl5xJekMDNWDx517VKtT0nONhPG4bBzZ9e9o/6uL7xR9TZvv6K4F
Dd/OjEcXG1Ca6se6PxmXea6uZtscJJYkXaWDb60feuMniD5GGz2AvQri28iWZ+cz5yPfwDE3jTdt
u2ux2yYRwjFJbQQdB820fS13+28y2DKI5x9MTPaakj56EiLb8Uti8W3BubQcbxLZm2TOmUszVFMd
cBctUs2oQhE61PxM45xfWsQ2rgg1+sFR/AV+D+8/XR5cV3Sak/DfTdS7XlbSmDUX6BJ4b7Jg32BB
mRD2BfO0BPWEiek84/Zr4Ujzpd7im4uG+RcH+ECXNjfwDUIgauJLzKyXEgd3Leewi2h2stj1tKyl
0Q/o11ktcEEv/HVtlHjg/42UqI4Gtb0xBve9ZVfUX6ieSaOaUr6Rh3rP5BtqoINpKSdoRe+wpJTb
upHsvpiYuxL9ByD0FyKBHTxiQp9aWYb/NUDmQxpIfa91D9V5VYmzwA/2S6gJ0PWx2zlaUBGiys/l
Bjo49I+IzWHOr+9UCWYiVistehalijZWMgT+pYmQF5jXuOu2+UXSPprPKinH9Iab+diXLxN5VZGS
kqSol6YfGjP4htyNngec/DYE+bYcr7RjBD136ol8ubqrxXTgLZBWTh0EVK1oIyANnBq/Yixny2aE
E3THGNz6T2mWs5wd/bpq/zuUtL9EV03SssSqrf+8QNT1YtrubzO30JQ6taRt2QLicCtfMvxZS0W4
yT4vxUi3anMwDf2S51hbMlCUnRq4bX/WlzjMuE7oYXcSlJdyoRpEEURWt28ET7rCZwsLUTDym7kL
NuItT1TzPtpcJQe0h59CJ8SidNToWKcFP9zyvmrpJZ7J2wp5jTPWUscUmWhMs6PJnQXZy6TjZnIv
gi+5nQ8nFnugqJ0G0f3aV5jH+uWWtaBTdiSADg4PXgWtddm0VjCnMoLfOZ400aBvFZ4xQ8oiWJQx
yrxvdAKVc6l1y9DeqrSjk4nnag/TepcBWSz8rMM4+9ugON3kDZ9GJcRohk6Lr9Jf4+UwF+KxGu6d
p/g9pmcElCLc2VflnJPoZ88YVtNlxucd781hPtUEjVGk6OFzjgoAOlJnFhbnigeT3ZKB8Zd3oNRe
l1jY9wtO79Fvuxwx1NiR9PcHYhS60gS4RpCUoF+7VyGJGuzdon8Ro/OiRodMNnc52VfAQyRq+q3P
R07//5jSeUwtyTPWfq/lb3usWO6FpfU+aHzQxq3jR6MmtPmhrOcI59hs+vWwLzAIU1p3c+g7aCjt
M3usAB1IIrbzDfeL7e2A5Bqrf3stDm1qBOHVjT8VutCo2cqs6WS7lxlOKbBUjBKd6tO7Q/L0GCsr
GQmSNIhMwHtmCIs6zIuK1FyiNt4c20TGekYdeG/HGflbwbaxsRMV/EbkW52tjYYzhhIXH/1i++gM
qnVLaBNYE9zmS37Nm0OP9tCi2Rhddy/N7N5lj1Fdj4OgKt3yos0w1NwNjF6oxFhAs5XqD5hcVXpO
BSoSHdQGY3zN+N6b1NbPxhHzXD6yJsARp6jmD2XKvsqMRnms9uRKuEZ9yqX72LA65Z8l6m9d0XDZ
SQ8082Tza8ohEhnkPx45X2DsDgdj/NwwDUN0qWgbIM1lkWayTUjtwRYsmATHaOP609IFZimCkRz/
QGnAmgKvPlNVuliAZ9hWz9gTlIwtZcmlycJhDN6pHk9lgYWY/BXZw5M9FKe8Vli54YBm/Si+bGe+
azMkXdCgqFg4axgSKZ6JVndXG8tO5dY+Y2BDoTzW2G9Lcky9q2EAHQ5EadkDh70V9OXPjlkWB5Mw
XueuexkGeRc9rPT+AdmcJtj1PVFP77n21LIpHEbr0q7lraQHj8cBx0lNZgKUhFIp4YDo6a7xSYVK
lsTt6xgMqNUSD6qzPbeXYwuwOJc1a+WeKo3FJwHBI1dhWZJBgqo4rKbue1pQIzi0WSiyldmCHMbq
YHXsfWc0Tz28gMrrYIKyeHWmjuIH66guCebEe9VXfL6pRh3yfU2DEPVpghpuXdkgbXg7l2zYu9if
erC/tEHP6rMxXzLuRjlJSHixC3blgQtby6vVMFqbrIHLZL+9YCkMegHsCb8yDQj4ih5YmaxsOnV9
coqp5kg55vP4Ax5xxtBGWztd093K6qBZ4Ocsj37g55suIoOage1quuVfDvbObJfg4dAYeS0oLBRr
eCoDiIa7GWC0iRtaKm8Tsy4Vf9SZWH8WZpxaH6ke05+zk71yah0nV2Xv1DJkSO4XKoNv7AK5pmOG
Pm8CxyeH04D4qninMOzQnSEeHx3YByWKI7KrOmDmNRdKLnCHFhyOm2fc26oKl/ea+5Hg5OCGtdum
tbatqJgEdIsFWsECHdF34UhC5FxD6pftcRhnnlGC8VUP6QCNe7NHsU/tWgJRvwqyjkpPYQuWrWiA
SMS31LF3MQcW9SuPli2AZlJKzMd3QLG6NlfUNL4fj2bGbaKESqqSNXDPbvYxpDOp7PpRaMZdn6q7
GA52DXwdYZtBhzPxk3eemgS+5/FWx3blEbUvqu+YkoGErWEHvG2FYZdWTFzVC6Y78sP3hWMvScAA
IcYhYZjVzimGQNM19MUvndwpEsKPmF5ddnUdg1cMzkzlxoqtRQUbVDtX2bDFgS3Bw4pzurVYaq24
BbG2cx08ATJE/Q/rjuG0KcIt/AbEwORhnJtBvuUilY8aforRtY/F2hfrdn5MPjEyPMmA/HPd14QK
pmH1e4kfcuYBEzC4c9c0afrJnlMTv5aG+8BY7qY57Sl4kvFwjCiYkh0eTDFUKtKndGzT1OJAe3md
cNwJjLYN55yrlkGyYs4j1DjdNibiniQtjOKgYnZtSUToCae+1jy3BkrTeDr45WdSmJV+Iw0/vDbU
4SY38K3xhHhC/KbCMpxY4lTohGiBhWJWJVPZ4UYbfT2HHLX+5DHOt1v1ifII59Wt5KupJq+Y/V7y
P1l5JrULVBeMyvs4whK1wQrJ9tBir5B2d5zwYVFpbTNRM8TtEPX8FC/YOhOuw3MEMFx8Y9/XyvME
de+vNPbQP4IZ3qVjGkfmGl1PQR5rV3cl+PunbOE6PrJlYpCsA8v8VnfYD/BSOPfqZ9T3Hte+Dslw
2t/GP5gOzp2OPN26AdU5IbSwCT4C7HCiKhSVtM+pXXei+J2mUIAxNBkuTmAMTZJy1CX9O5Lw7UHj
5Dc7fuLcYlu846CnijX9on7e8ClOMLAewvsm4UlntPY7yVKqkqhrwxoPJm5r+FBYyrmEchgrcLqz
zBy21J3aEkxJEqbON1dRfKehSZJWvue6PWH2avkD2F6yoZB6PsUOkoBxNJXX6jSH8d2O6ctI82dM
6o00crfXSYK52Fe4drkGnyzMxIJ22bThH98pZ/FR2ANwDtWjRmer7TT6a1KyRQ3FMfNRRsnRJnTU
Jc1JValngphl8V1yc9bs72mF89Aikpn3/Ar1LtdnzsyexsD2UeTPofinrTxoE2IyKpcrMQHHyW6s
nCHCSpXWb+ypDZgVnWAbNgHay+TRIv0rRzUsbsucwLC37wpsvWW1b5ZB9waN6JNt7Ew5XFwLolXY
ADDtKRedeayvUEnpFZXmzigc1Kp8Z9JHI+R9PXN4f+LuMf4omEX2ay1B3R1txjc8rOaA4CtfCbRJ
qEQE7Wp92fXyM4OhZ6P0lijOEbQvEQduZtMRh8DiVn7O3EqTMYYeRXB8vvQkDYRQdmRn1MHH94k/
Fvg20sq2ef1sS3pMXLjCry5CZfnHxVMou+TekvA1kernhnTQbWUVQTTRQkIqsS+4jNTuR4u4R9Lf
/CAGcoan1CAftUANtz0st4C6H6GBVvAgl0NU2YeE/nlt7I8WTttROhTcgkgyB1qum51dSY8KIk/Q
oCTwHK45NUh02pfXpP12USfAnh8W8zlKprzmEq9/muEnKFCHF4BzrjCf6mc73YzJuRk6hLR6uif5
cseGtkvzfZNt2nT5yGgnsuddwZJeTc0dweF9lz7HCfx65mXchiTAKeF+rsYI0n/v1h+TXPZxhxDW
PGMMDW4s36Vafgz062giLEwF+YSGob3ZmeE4qXiYjzVc8rUxSLrCFl8JD0KPVKhxApI18ROnX3ht
Rfs3/1LOXM23YLiNaTAJF4NVMbvMBda4BqMd3JS3vd4qLlXze96KS+I7nQ/e/9F0Xr2NY2sW/UUE
mHn4KoqSqCzZksMLYbts5pz562exZwa4vuhudFW1ZfKcL+y9dgqwoPOVTbiQY1uIOpSEgW3t1Phj
SfU+2aTFocp1W4DzFeCUfC8RRDLQX8fqZ8Z+XFZm/C3j3SSTzRntD7W9DPAGJIHA9tF+h9yr7bp/
Y+7aY51e8sQwFYM+aS+K77QVu6ZkbenqXgWfWvKLZFN4GBkk4OPBP8khyVh9MYz9nObH2byJEYBC
PZxwiZwnBas4uVRiE2TNNhkx5sKTjtBwsb1tUL77MU11/ClQlwYqTFXo2fIIhpXdYNsy1l3bZslk
7z5tjlLxzxSLa34rjy9J6OrVLWxAPDh9OjDlH0G1jFudLwjB7Gd8HNAZ2OurPJ/BRKA/IfBmCmnS
7Ed0NS1S9IiXE/qfzVx/Ke6VolmRZIP+dIfx64icc1dhvgx9JkmZjO4/3ym+tO0brBH0dAVyz5qf
b3vOwObJUnUwHG6YbfcK2tuaXRWw28BQWYf6NjJJsgY0G8mpX/k6SdD9brVR9A6zyh8dnsyC664Z
SB+Fvs7abg1rBfzrBuP1SG/qH2GpnqQh20v2dbK6a5/at7hLXD2AVsVoE9kTufCQUarUGRqEeCOo
PmWnA2ALcT9qBm5TxnscMhUUEWTL52Amu8cMz+Y7QJutPiir1C9XVELwk+Bt0ctL7P6hhspLZCld
AIk88G143zwZuzT2urlvd0ktb4v/VpPAArIA/2y3oYZhi8lv8K2hrlc45bjv9IqIaVF4IrtVUKGE
/6oEHtw9VWa+UWIPVciWBK0O+8o0zxXQJvW0QO3zAk0HvhSWzbd8/DCNi98RNBkGeKkKTwMqoOq9
N0EU8OXJq5avYmdF/ibg8axeJ3whBdYPulurOCL2rdNn+dn/mjW48YxWzlHy7yo1r3LW3WCfwwdr
ivlK6ACmWmg1mcMZZ7hh7UMv+7FoGOHOo9kidCJoeW5XoC+ek7hrX911cRvkxDqn4o0JFZ2R7ZbU
BokK3iTDmUuAakr2WD6iUEFwxxn2aRIAjsd33+MU6uednLeHsVIOeJk07J8JNnk3RrtSPeRokwPL
gFdlXHQC2HXbOAdBcmqdDq2kjfUIMbQqr31jl/NXMVKfZJelmJnn2suzYG/l342EjSOLeEbQExbt
obbJPWZ2kO/8rIZvSmuEG0wpOmzda5usNAfx/6gv8QVs63sBd99NT12LBDR9H3/npmG+oCNHPqH2
GfL3eQIOXeZO/ZDfqOoaRkJFU68qInHkziT9Fsq06r7YekfQonoAWE5mNtmZoMrJwdQ2PZQKntvQ
fglgCGUCs3fznlHvrPrIhruAGiMixk7Pd7r2V2jFu05z28Wvdai/pV3wBl6+ZuEl9OeIM2FBlS1S
2gwHlhG+K1CaNNA8OdtqrNk+vKD//hYRX2J7LEwg+cZZefOb+mroI1snoIZJzao2PhmKgfBu2BNH
uh9eQIg3CoKK9dSjGkjpvWaSPOojn2aqeDWZETq6gpATflnbpQtohC4QEY8DtrymCyQpwC62vhbs
FEPbpd3o6fg+/Ibht4R3jo8fbpz6JoDjFtR6iYbBL9aAjjMP4KsPTG9aXIjBKrgQ0oZElpIg98/s
oM8hEiHU3XWv72Wh7u1s2vdSsZ+R37IK19ArY600jU/C97h8YgvOmEkIAv6ACXWXZWwhyi8awlD0
xyDtAJauehEejNHaF7VwS5Lhe17v4KNAUBLGp4ZnDdO45acXZaTFSvVrwpvUsV+3GnFzgrWmMwBE
vdooi3QN61jzqgfdi01vB+aGhtNgDECCRMzyIMr5UJMjfbWlIxVHQ7SgT6At5jDFhkvPpJOStbSQ
kx7xGXshiUI6xJo8yI6Dcjekp2AaJRHxhXidabWJ6KZyplDbmTQcTF3lxRmiFZd6HJb9CWBG4+j7
3zKbNWUySNTA6Cr8HWwy0IxNrm4XYkXqLFyjVWitSIWmPOcoL5XMyzkXbAB1NXxWyhVcafwrzbmT
9FOPuKSAN0VWpCvgrihAVztBWI+8Te+qjqrU/i6NmBQoTkaACnALNl35ITNwGlCuI5qFBg8VMXVT
WFmkpEOAwFfUx+5YDJza0SVB/D5WP3kdXtlNJB0LOQSNKxJmP6MhPomOxuhHKYDVoP9qqQxAhSTI
IVmprbA0vXc60TkGYhgujz5gkjAIWKy3FhBa+Jy4q3r0UKBTcs4qzGQxrT5ZtgrqXvFF9voKV8Xa
fkz2/koR5SVBRAFn7lUJy/InA8JD0oc8P7EjN+wtF6Fp5c6Z4vY+EW6UUhR7tcaxXj7BsXT0yJu5
nk8K3BoxxmfRQ4cSUDwoxfXhaPOFZ+KohQGIGHJC4F+lMncmmTwpJHCCxXm8Cx+ZsI3HHCNXqm9V
Rq3MLi2OwkhJnOZozfVLAGCzyhx6hqsM15c6DRa2GtTnPoMQYf7GBGD8A2trw9I+L2XwyPVOGPw2
xOY4khPjm4oDjBCIyrq3HZO9qlZax4IKpzdk9FdOiFWXLJIGpk8Ez3VkKEb9tY193qP634xEdbHR
L4mHHDZnlGevA+HgNJxcE9UmxFGJzFi03akp0qMAEkZSh1PSIOl0FvICXrkty/UlB65i1bYs1zWA
5zwpdkA9KBuc39TtCAl8XCK+zGOQg4zI0RPWxlYGXAO6KDL/VHhFsANAsYHu57vAWsj5xRRqGmDw
YcogYwubLKqDmJuXxjJLX+z6J6IpH/E1SIIWIg5f9YHA8j/TuFvszxVGqT7YhLoh5jk/KJI7W++z
BW+5lrwZxo7Gnwaibaj3A5gWJLwCU/loTzsgaKyvtsrwzXBLBdM25njYYLTlE+tMZdeUw6plPDKN
oTsR9ZHxOhbAyqxmb4MkaefPyP8KMu09ZBZrpy9pBkkTCRq2teJhZPjfROyo76H/EkhsSqr4Cnzi
qofzdQi1a/mlYggQWXeyByx5aekwIsVlca7+U7K35e88JQyuhWf5srcgkopGAjch7xoyEdNEZ3j/
tycSsMTQ0GpUGjBwRv8t6Lsd6ygMSSx+sYoMa72XLqhJ4mte2A7FTYv6KeIy79g7TCx8VCz3877B
mUtw6r4izCxqDa8gkbDJIxJd4woon7zY1ENniWBeHsDOQONvT/uyEnu4MrK2N7D/BCBldL5KBe3f
hGpmHHktVmYh7RCtWOpeF8klZYsODuBcYmtOeuOYCvg37M4H5Wzpt8p0A7jgaQQ2lsTuMY69gjzw
/nOykXCTRookrLwV2vdjrMkOToIXg6tkkh0fXLSmtohNYWCAwu6YEgiroI+Al+1OryQZZtmGZAE3
Hxs3ZLjfMNw3GO6PKsrz9NyURLKxD2YBNLUXhluOyB7gmkdafxbpM4v0hIV/ra5p4nz0bbXJ0sru
Dj36NhSkU3QNsumqyO9hwQh4JpzWspA8TAfaMid0K4KRZDjvY/EttYTh9clS0Bll7xFejkn5R2NT
G4QIoRvmtaXv2mAikOYDvCW3qF9rtFsG+LQR6gndbULHtQwlSTRT0T6yuvUUQCiSnGHKIu6Dv06Z
9ZjT5DBFS+pyNynnGn1HyILJB8YCEywM7WVGVs14sdDGamD4kqSisYsuFlVmnf/rfWQEnbrty4hw
jpaGEqOdZu/qNkaMUHrVMRJ4AIrf+hkScjphJ4vma0A0MuSnmVTVitwAY0I+SWglz3qJOyPGOcTa
tK+fDcQG/hNiVLdV9jkcmbNhejHFrobEXafqJVmgSJcKEkA7UctuWsncWdve7hEqIzviuZq44Saw
sUzN0HWVDpSTFXEQgjh2TsIMXQ/+LchMv0FBKbkDxIC2fHhNCe3sgWaqSG90hsj9MGzxxgJlbKoK
me/nIPfuIqwe8J8xHxvm4RCR2tueQmGcuqo7UsSPhRNLzxHkoJoQpFrtA506K7lIcQj1p+WAXYrA
wCsidcvMH/0h0POZMakgv7ZU1/obip6QuXIcbQIrhXhwGWWbLGJS3k4di9LIpwJWUCpOwACh95Fk
wVXkx+gRWAELkmKZaFTPyrOL0jOTyFOoKE0iEHRGqnK4rtXt4khVbGq46FSAH+ZgPIZJtjbTx3Li
IZXFtd6Q7EcUFhFPQEfu2YjWqfmXkkldJcjaaK8YOc6Zvo0KpG3dquCNmNFQtFvwilCXGLcEqA4C
lq0So1AUG3Fuei3B3O34gVZipfewwQhXHNy+ltgK1b+K1kERgTyWO3bzj7lMO8VHSxP7tvZRE96s
rmEfTFN5KRK0rOxG9Jl7pySyXGF6sWTWyAFtBQaFlmSUaFwr8PEHbOYmPniiLABRySoaOdYHgVmR
20RaQn0ZCt9JkEYZUwAj56Dau4y56xCgOCzvLb3exGaGYTNIJL9n55hnWwV61KI9UwMEshhrOtZA
E58cQy24JDyqjSFDTZM4J43nyD9KQyps9iJlik++/J4/O5aQLSN+5VITvjDWbLVxQIII8eeLkLDL
xdMF/wke3DAPtxm5HrV2Y03OMSM76ZShoi93zMeg35HdjV6YbRfAlnMsILtyPcC4olDDUYZ4Eisv
4NJ6JHEsGw8x0sptixmpAy1XHWa28cufubw5+p/IhkumFBfR2ueCYiShgiSK1sJ8W02rgWVGAQdx
5P4T3EtipWY9EyHBquFRt+nVoCcOhgY8pnqepRepRqFL7Aifkhl8L5/HXFG3zi/Y5Ql63GvoikdN
4YdhrLXgUpFpjhFax7s25MmF8rYN3ugBVGJp8nC13Cr5LK1q6s+pFrtyxqfEjHMtQZWNosgLIxYM
n6qiE3CJJOqmdOFVkEhn9JpLnsebplrPRfOodfcYkj0pJ2c/SdcpadAG4/ZY0jwicDwgxjBS10ly
/6IE+OLApAWtsq2kfMIEG/TcMfgwxUZ+LZQzzOm5sBCjkxEFxCCU3RLdEl1dZ417GwOINJ3IoXBM
CNQTF6fEPD/nQ2AUscVeVPTrDiUQi7+NRDfYafRjIHRAFhfDuCI7I6SY8T0Zb37BVXXRj2yLxi1y
aK6N8l0FLNKA+Nro8tpiNy64vAbrwuFHtlQH0KF7gRW+iLKqEPtX9AJXk5EtkTE4BBSqOb7IL7C+
hHplalF3yDuz9UQiEpqyhoV3nD/V8h2zfBD3zhKKodHVAR4X9mfO39nw7UFhsHuVw3OH41KH7cIf
aP1ZGHYGtCm8hjeJa9UkN5ZHq4kdAlr6/Cdurrr+3VHN9xUzwZL4XMSS/Q1RlCMb5KCTL41kjhnn
qmH7BjcVV4WAQQzXbygF3os7eCImvHREyhnsvYKmQXBWQUjhaS2NV512S6eoMzkOGXoaLDnloyB6
uUb3Zv0zsbJ2wP3QKGEGHGdmRAWrLdKY6xPjfdZPvSu/z2TRzCBEgy2Vj1MVH2B32pGFvsYbMUMt
oDMAeJX52Wn2r807vt2LJgZ30DlNVXYmQLowFtKCW68S7t0Ql6r1XQJ26OLjLGd7BddCZn3XMxIM
SIwttSyKUCJ4OFCLdylirEe/AjO4AL47aCH2l/k81V6HLEawoLRxiS4/R+kRIAfA87QOsoJjAaMC
vpcEbJljUyAPnY3Sx7ol2i8gWXdW850sHm2nHcMxOwbac7EOBJO6tWcvBT8S4aBPqNw+Jyzatlbu
zfAeaRTDHI2d1GKZA+7XsoZCjO2nxQbQEXM0+jDSnzLjHhdM6FjdAFMAocO3svAenVCdXu05u7C1
vgaqslYXh4+iICAOHPiYIcUNZyAadSCiy3a/OpC/uJoGWk3JPDKfrODPaAT75BZycUv2jAFQuUoz
WH7kFpH3PX8kqrcAqAxCz31uBnuiPUostHGCrxuNjGhzvFbmSXCgynb+2gMRw8oc4i3P2W2r1k8c
YifKOPFxLl8bGiILO3BAlg+0QA1Nm2x7SmrtalgVQ7PgaryUgVyWQy/rt6KEF++nr6GFBL9SFrP7
LhmMrYYDn8IlSjuu+K0SsmTMDfjjFoyB2QlJEkjbhzkj5ghCPLQl65QV2WVHVVeO0o0m1ciNfYsq
Q0X9LzRAmbN2xHh2LFHQAZdsLG2v5Qh4Hn1F8WaxgflKEPuF0qLT2LbIJZItr3IHFZJ2bww8I6ZM
a3ClFKgEJZen+yULp5ch8PcRrUYUszoni6YRMP+CbTnj7Jj3ZN/tLT4xYqBIbUKK7c/XambiyFM7
AV0l/DNzZYJHLgH97CBf5xJ/sokNYkhcvD0IonZEeaJf6J+j2xnZszRVsh6M15H4qLKPj2J+60oJ
PXLBHUJYBQk3BCCksPktJzaZMZbBTYlxBES5cpYp5gd0VwiCtRrPW6Gs8Io746MbU0z8wWc58+Pg
VarVadPYD4sHVjaBp2RI6wzXUuuNNVQsFx9jwrrJ2OSED2ezxRhk3JR2AtFmy6zOTfGpdKZ2CVN1
hQKZue06qS2QRqgOJhIXsOd05OX89H62kdncFPYlS9VN1JJTMZRraJSY4PyJTtPcQ6cqtNyThxZN
csfABnOQyjmKkteI933IDUhlzpjjX49Pif0Bk0mCarAL49oZxm2jhEeqIikYb2xpSQtDR8j1LW+6
THLvaYRKJnA7nqScFaSe1HvhBwfOtyzzOlRFHe9oD+xqSJmSXFgq4dho9qXf7xvQEFZLUFn4mpfy
S6IVa8FvCQSMMT0iKYXAKxQM+hICRZgh6wRrPEV0anbuAv2wcRkuVTvJd54S9G7X3JbVdUdXymVP
ShcbFCB59jeN7JpW3evhAFhwAMrEQvXPS3iyeT/bL//diuKLrnZYAdkFU6anjXwsOJJrqvMMRV0/
kWdenyNKttkEvYUUOYd+3ebFtsMXmoGlaeNfIMIZMoz6E9dbI5aIKITYCiWi2yr6woZjE81QrKmu
/kjtjW8jK49R37uFqbGz9d3lS4ibX+wWKxG2vHpwG0EgYsibLs5BO65MDQIcLOqGsZJtYsNInJcm
1t2KFg/JJMtugBn7qJsfChJGfDHjRBCx9ojIWW1U2ipSSzJ7gNX5nuffJeTKAIVSJf9oBhdZ/j0s
zeGA5bboP8M4BSd7meeKYRkhpzTQ7BF38vLbmJepYkePxQfZdzj9yEu0U3bTyo2sTnjS6Jyb5X6R
nHkmm4pswtxaiW8FyWNjnRTE3/O4CuX2EpXmNSe9RaDTlrAb0tag1aJoMM9W9VXyiyMGrOkzGFoi
yZhLMbENsVLM48eisB2CI8oHAEavjeGVi3NAvEjNvRnFMVJNpGat+x9Dfs72dmOeoiTa65e8ONv0
kZ2G19+fWSKbO2Wv1l6DoKJjbTayOUsljzhKDCz1Xs6Fp2EK+mrrjXazdW07YKYZ+NXEAqzUxljJ
723NcLfbaZG+MzDexwOSH237/5P7AE/UxBdE853aV+tQ+8AXUZPGAImj+DU7LFP0ocGb3UzPaJYf
kzG81uSTLABjctH0emfjztax2ZXPnsDO/yJilW2Z1O+9LK06+2Gq2gGZlzJDAhEHZPOHZQw2aq9d
UpN6vk5G+SBCbI6t1wMzW4p1H1vxkG0MG3VjcPAJzAnL8CZ6NDyMXWue5LNEMSiJDtAuGwxrXJsM
U9GraRLTknYjEhUfA/rsMd4a25QixVwlFi0ptUkr1JPo43OPIYpw0zPcK7lAWaBsdToCwBMlJ/Yu
NLRtXEW7EmdSwGqIO9SZm7slEWlu0T5p/6ZwPLTq6wzRYMqKY68MR91QjjHlJwRFJ4f+pKXwNV0t
gyGs/3GWLvIB8r4i84dwKQLBx421TWTM31jROr5MDrUxGl3GzgqGCr3L8SXjDBM4vI4tYU2IGwKF
141ralpHynn+Svr3ObwxrMXrq/vk6TLnQY6Hs6hjWy02hAByU/jvyGSSd7R1QeXN2c4AKw9jcCkd
L1RmNdMWiWS3KgqReLab/sRcd9OAEOkaOIzDvE0QGw48zoBgYcgY05dC/o2tE8bqdP9E/25gU0bv
zhh810fKf3FD4Uh9rTNZrKInLpfXgH0MVjV1fumofNzWGJ36bmGKMcQLys5giu99/aP6X8wGEuyj
ZWvf5JJGL+tvZixdybpmgvulaDe1vNiSa/IU6YzhctqUCaVFgENLYk5SWPxmfEJDc1is9GQpyi2F
ApkOMSdE6NYLzKHqeeBIy6UbmIvMfdBOuyMYBMbBnQG5Gp8UxqGAE6McOPF4/Tv0Ed30x9mXytSQ
0+/IY4007xOPO04g3CyHQflhvUiwHy6PoPM0m6Vykl2IVeE/byZcg8W0TF9BTY/FhyxmTWkfFGrn
MniPqua1joaX6tViByIC48SP1cQ405A3a7FuiWVGZAI3bkEpBeXPZiZd6ovYoz8v4X4t8B++c1bA
lrSMC4e9ibi8gOmVrW0yeJrivWNJ05kXjSkDuNhLnV7jAXnFy+Lqif64preUJ8Iggp1TzQKayTeq
RgFK49+AsRxabs6ON93wAm1aYSioMOyL9kVLzzlOZ+4W1Brr5QDltMcY8VCTj3oxKpHQJNPCyDIV
Q8ruZaUBr8K2ILAsGtPNV13ch5XqWFAMYPjXbjJe/RJhw4olQe3aJRoPzKMaS4GpFV47sSsNWEul
jwELfUgyhR6fcgKMzyp/nzbk5ySH4MOZQUPGIXlOAAoz6+6TnoO/ctnrCP494HokDVO4Isphz1vg
G5Qhrqo1Gx3m2cvmXTAok0oIlPDdmHcRGNo0aytbjx3iibVd/mrWoejeGUt6fuh2xUKj5OGXyErx
bFDPPHuNfgRhVMH/JYiJEj31XzJ1/cHVOuksFPZj9eQ59jE0yigNHQjek/3Q39PKeiBw7Qp0pkl6
A6cEpnTVKVcyxMguRwq2POZ0aVlzy/t7S/g7gy55Z//Fi2gFYEKYM4hHXadP1q2qZxizgCTo+Tiv
DwX2OMb8oNB6q3LRxVO9dSZcSDA6yUfRnMzpoAQmvHykaehBzRUkBzJjvlOGriMyHkZij4DPN1qf
xYasC/4fJGbSnprs0Wtbsak+aubIybtPRGWFnNbU1jI8QJiGGbKuCBs2mRFaafBKp5ulpvQl89Bz
PzS69h9cMrentcvahtnz0rrXT/y+j9nlJ/zDP1y6a3uLhoKSKAeeR0oaJX8fSg5ZhgTvYX0XfD6y
oZJdRk4ck1qSxAEvuOk5q7i3MJTn1sHeYj6gClV01mDlb9Sk+4ITxSaWcKBqRplmozcgs8L/LpXP
nsIt7Y/MtZKPBNdnl3xxFRGo6APDgbd+EtLNTtCdEJDc84IC7elU4vwqDnUH5mk6gKaKJa+2X0jO
XNrSSX1yYAEPX+E5adcKmQ9ivMxBe01FcLPD8Rae80aAeDqz2bwMpFRn+zIEuChf1Yn+Rf+1jWBP
VLcHABFMIY56oNdcN+ziWIQfy1J3BtRDCX5Z022jU5gDlEpXX4+2eUJ+T40PcgAtPIiWVBKb1h1k
YwRyD2aQXOxhvDY8KiEqnmZR8WA0T8GuTJmrCx74/72zDIrxFtj5tIbqcKPBHkmabg9XUosh1Cy+
fc4wuyVQmRJo0rwqrfeNae91gwhmwcCtnOEOb7jFWaMOC36gqEia8wCKUafUKAzShooIXVNHELFu
XdkDs2rcpkLbENLmW0+5nVzmjXVsOpNhraPaWCOxJS12pXqMAN184YmFscP/6FCkIPPKuXHn4idU
UtL0kmNkX5pUnExVOdtxdxl7+8KefMJLMAbKNQusaxZpVxkzRLH25auiFNuBnMaMq1n8HyAsARAm
DeUmYwuJvtyyp+0cnSyjIVP+BSyMxElvNcGbz0xfTBEvz/nMq8ych4kQcF/025p1rvPhpCJjs+vf
ZMn21IEBMTcKsbhM6YWgTpOWGasEqYbLHJkfcmFB4A3BP2kVipnZ7TJSTa5D5nQjE2koeaI/DdGd
eQF4Bh/rHzPvkCmbgpc6EdaiWuyLv6zR3uXefFt2CyOutIrMWf6TsIDfYGjq6Jfq5ruklmL+cFqS
fq9R/JAsNnw2VGYZjUXVHo26RSeUugk2vrKO8VlhMEC2NEC6SPiplgpCqS+TOYcJ1RclFjlJ8VdK
AJUcByd1jll/OPiOD+1zDFjeMrgY53Kt0dmbUKAyKFBQKA7LNLmz/uVaRuI0AMjVALaCkKRDh72V
GSJMfplAJFUP18ajQdQcH5h70tKZB3PMToVoz8laykyyLyoSZyFd1I2rodsO+uGQzvqhRos+MVI2
D6jhCbQMwFfndrVmz9MRiGJ/2FHnxEVxUH2N11d58FAHtX9pwD+fqzfpqHzkvRvKEOMQlqWk+kg8
oE14mQvHhFpaIg1C5WFG73rEydtf48RweXfg55rvwZqNaHCx4cXAasYhog1ONh1V9acI5IOEqoUF
TMrQshuvso8Mz9/4iNKl6h5E6N4tRkB3K9rFwzGbKCKXNK0Y/2bjFCI/MG5pm98QS3Gos6SoLwQt
5QUHAsmysGrVkeCsWbmJ/LNiyKfxPTgYyBON7JOcmxfQKEJk7oMwf4u17a4Vi15oVfuCFcvZnEHf
+oB1yVWVqLvU9Fhho2CqJS3cC75jUROlgDKdHcUQMH5n3HqtpTNcmC+y70q84hOea0N/NQla9b/R
etFLJzzgXcbZpD8DbqhWfwVhKH/qYtdy9pcpbZFX189EY+al0VwHktNqrzMTL0TbxAAssQz7mWwd
4nv3ueA8n1l6+N+NvSTOdKuI7QhuYkS4yogu6hot2boajk8enIqdL+7DyUNQBR2WVz3RWNR3RJIx
OCLClrI5K3Qac7RFpFhLZBfmuKezdUaxmASfojCv5nfD7WbmSMxLO70YU7pdsvYYuF2serhOeC4G
gRZkBcjoM+KPVg8tJ0PoNmV3jeMAQNTG539tcGA43qHlQeg/WpSrz7lWbjIvvM0WxvbZNmAj5TMv
rU0XtfQ+AXRGeIc6E6LKK3AokvS7qcxuU94IKbiIsrppCfuvYl2XE/k3DgMFlW1o05yWsKGl78ql
fq9b2qXrmsscxpdJ6c4quMa0+tUST+PeVLEDFcgqNDiX8kaxzz7jlMB+jJAXDVaSURtuEC3ExBzD
zwqjwVFSJmY4wAFsCsHKEuCX3457wShVC07jH9FTF51jwhctGADAgVa5pRjHrpGpsBrWTUJTIC2M
lhsy07AC3Q7x5hiNLyPT/2A8kFXoyTCSyWVxAdpMwM2N/pEss5eJfL+FxHYnN3EDLie0wDcyISLA
eIUPNomP/Faxjts/xc/xAUUVjeH3CGNNBxqbtlCrVIpWIh4QxSAlhDoYkQJwlwt/Gwb6TrdlqEZf
St7QwATEIObp31AUMrIP5QeaaZv8+eJX8mlINektLqNNpM/bvC0QpG3C4ZMMEoUJIYuUWT5PHwr8
QVjKQCMga4y8NnDMiRm3AKRqXbhHW+Op1tGbjZNPpU6SBP2xZSzWsp02+tCApZ1qIy2I7N1UkCkS
qbt8BPsUEXhlIU1i0kAbGI2eOhV3W09vVgYAUd31ZXs2euuIgKBPwr2Zh0fyUCpUKwpGB5oRPjXG
zVzrg2qsMptw8MBC23PVy1UnF5uSpAybpAxBPMbAnVyWsIiaxbs7usanPI0rf653pdre43hRMPML
4q30bRieD2O5Iq11IKOzs1m7NjMGU4sroDjBkzeBmMWFx2TPtJAVjHTwj8A8m+pEAcvqrZncgp7S
z3/05kveDje2pF3u+QNK6rA5jGGB1iGjUrNPkF3nc1dXF3YuOUrydJKfJAPuRw39hCI/u6cVa9eq
UdyogMJ0n0l6+ve0XitLWgXfk4asWqd0kekDDLzUKj7EaZ+tsJ8R+JodCdc7UtucUkYNQE5E8iYL
9GHEshr3BC6xMitvvlG+geF66mb76JPmTndksBLNb0WuXprRP+G3OBpE3vrxr5Lg9xqaqyqLW4S+
2Ny2+erbIPpwIPrQEuxdoUnMvyOOJOlNm7OrWQ+3gT+tmrWXaovUHXOKDwK3SnVWYAHTawNThuVs
5gO8OTjp6cH/WGSDd7MJ7v3Bs0x1HwXNPnOMjF6iut+5A2KoY+JV/bDPmZ2f6ZNPWondUWxWv01/
y9/y+VvkDGyUwtmqXFdLbgKZQB9aaPHMr6T2an/nxnj0yCEiL9lnWqnxaouS9V52CxlbF8mNlSJL
bosQNf3R2uKpR9NbZhevCX0aXWFUv0YwkYxUeZFnHJOiWgOlGTDul3A3kwTdaoK1eA63CoaxZl5C
FQ03GJwfzHqu0ZGw0hp4VbFg/wXI1vtEoYaNUBGOu8RD4EI9CsNJAzobhT0UHnUTKlslZ1PFLLvN
xAbzLb6wXVHLbHPStQ7Sv1q8IZyBprmnBSYWYClwOkJ/DZKaYmQHAdA0OxygH8SILXO0QmeJeR4y
L7kqNgykK3Ls8zvhCYBX28x38/tSUkKH2ShoGlXoJeRW4OuQ1tzHRsAIQNsERkC81ddkVQQZ/cdh
e7QV5sfwWEPZ1Ui1CaHsLi6qgfY0I3vIwLVphMp/DQFQDuig21hiaxq3Gyu4LLVCjTdd2OBpJLb7
Afdp4dmZ7XU2IIBkUYVtMGekUfE0g/pNNaL3VCrf/0q28uISlP1lOky7XSJ1HLeEjNPXFib0MFTI
KLYeQ1duG0YNI9VpERJXDji0JHoNxgeKQY932sP8Lpn6JVLzTdbICGLRFWVQIS2kWQErI1NjqW25
KPiJ9TZcyeI0brF4SIWXj8A6opUfHa3TyGm9cv02deX8o6DFYVo919ykSFEz2rJTiW3Nuh0H40c3
Ey+bK4RkncfsiQzNbzv2/PhRocaPsCCg+dHVZ9x/gaveLh4M7U8RCPkqfv5EY2pDxmYdeSVWlL4y
DrMsDiGTzopudkIjLThSB7yQjA/A6UgySjUG/SUYd+USYjUKg3SXMUvtZ76NdDH4/CAmX7JgKiw9
8CJZHMKXUtv9cmsy2T+xChlZ5fsz0udxREfir+uv/ExKbocuo2O+YaH1QVpc/p5r1lQjsHy1lPAy
oZaEaUQHbQOM7gbtVsz5VSdDLYReUdbLqe52CuAGnpmOuq3x0im9Ks+Ef6YaDFrG9jiWRC7F1r75
h6zTRoTJeDEOqKgglvAfhqoS/C6Vm9mhXmNhq6TZQRC9hB7YqK9ktjtaEBE4FpyG0joEPoGC6IzL
KXINPibNstEjLkbEUrFvUjNeR8M6S5HlidbrSo0hMihsZ2DoL3BjSjbfC0ujGYUlgAXdmfkwUDmO
bKTeKtwSpfzJiwYC19rTAq0DwQ/MqbU9c5S+OeSz2NsSU3iw17IidiZG8Fj1QJZuDaOiLCpW2CW6
Zou+OfaPPVL/3f/wdF5LkiJREv0izNDiNSFJUstS/YJVi0JDoMXX72F2bR9qrG2qu0QmBBHX3Y8v
uMyIuR+HBQAq2XiVY9/QvucNV9j8FlsVfm3Tjwj9ZhaFQ9xPOvcTg1S/uTM334W/09AA929eqli7
GnV76ylwsFLISSNJ+1KG8zfef+KeQWdQ9Rezv60806RYgUEWSt2GuWX8l7QJMeL5jO6f6q8wrZ7Z
mHkTD+BkVK9z+tkTrOj3YvpsTSbkq7PO8cpebKtU2fZN4s/2RaWs6tFhsKf9xZ7gXP0YbXZ2JvVk
goLSLhOv/DgcarhiJsTfupbOxWJf7LCmjjBoqvFW8aMn6FjO8WlOfzGGSeiT8SFhjeDpAm5sDqKn
MzJnyMH02raLoJ43/0JIsFwrDCsVlS6oJ15XhsKmN5DRi+mGIgS31WEcQQHdtNrvSczMZUHHOb+a
Fqsibo5Tk5y1QbnXt4ppnILtox/YNJjHtdlh7PbColhIx8ngTGQlyLAp0ZO6ildMdqyZrZf+J9Pe
xRR+oop/fTXiVkHtyTobD9inw28fR+O57eHo5fey6W6lmK9TiWGA+SPhOq+JFR8LhAJeblwg5NG5
MzLMF9+CXKKuWdd6aK9KLV14SHtis7rMAWzrXXVQOb3UF0ojPetnlCe/IM6zBhRyvnonI7L+X0Bh
ZKjGlKkFLNHN3xWTYJFUwZryXSvAV9I9Uz9JiHvCX/zPlZYllz5uTyykK1xEpnJIWzGe7bzTEYgF
KIEeGEyVUaCqWvuWHkRBzCXeUqp1bTtw5jQU1supaX+xHzlEoNDf++LVg+83wPdnJpEHYhnCra2R
WCCEfeOD0UiuJ0xpGQsx16+tcBsylYcj3pTpExb1w9C/KkcDtj9iQEsvcTqdZCc9dlW1k81vwIkl
LVCpfVPaNxWSjdpnOzmaUO/M3fAGD+oVEa+dFdK9UfVONeb7UpdeAp/OTKSzqJzzPJMZo5M30sYz
/Hc9dDUMK03sOt4IoaREsrlrbcPyrF7LDLWwWDznqx71PadtHWD4XDFm5u6LB4POVMWf4QlEKLH9
DLqPk1fZmAHdyxv5wxSHxbKOzZrjBQjyz2Ka24CIk0b49QNT7YdBMa7SX2sMj03Eg3/mh8kCM3uZ
erHDwY/dNZz+gs3Py3qrxCiZ+Qie8Q/Ir0foQPvQn4OC+Y8qRb0K5k1XjPcij67pVIEJyPwUN+UQ
PWf54bCZA/C3aQUuFSpcVwUbBbbIpPPPYKK9SH4cE94nYF7Qs1vNySZn76dVj5EyhSQDy6duEc7n
iLNr+yvOgSjEyVYDgouFsCMDfimpWln//0B6WTcFe73M1zivOvKnzYTI0Z/VOtJA0UVocDJOvSEy
Ru5G0lee42t0Eq9hA1Bje8i8eRle+E9URh5gYaoF4k8ZmFh/2ZCtLV/IxG6FhiuzXUj8ONK2PTGM
tmbCMu/Xn4D3N0joad2YfAklxbMzM15yXK3Ap0+XJ3nVCLmXrCqS34q8NPGVGtmNy2JdY8HyrqMX
eWSkQH3pGGmr6RhcSpPgBgDYW6YZ1uadxZeVprsSWsdQwETlM6kTHiZSXrVzUPi9HJJACv8I1P8O
jx3m89l/VjFgewcKK3ntcui3far8TVcbp3EZy55lPXTo82XkgKo0dgutFuuIZ3YHQdXenOGT3LPX
XQG5G2SnPDosfDGpZf3GqawAVkFvuXAr7qp+8aaBVq3eBdI2zslLoJzY8+jKQ3eOho7nmvaHjqe2
6wlI012TMMGDUDCwhpJWX33hKZkDZlQbc4W7tdIrRY9BhcmYKVEdzODL+koT+bMCzdNh2RMsyhXG
5OWrDKNHpCSEMpNjlXL92D3JcJKCxAlJu6iO+cHDnhSeF6d0iEVLYIMgKzAoSGnP/d25UaV8DYu4
JVjXRAz+TAIrarw0/ITkLQkUbHLsYYzRO1jFVqCp4CEggLTYSUtPRny1SxnBLn/ZOVmIg5WLWwkX
S1K/quUi4/xaYqhUIsWf59Joe7LbkjuuOc0NA3GLRg78k6t/KMI7pAuDQy5+PFeRtZPgSZK9tZh8
UhrDllI+NWl9akbjuA7UVT6a7k9CXDh3BiC5Muq+8OFFljTcJvDDAJc2G9P6F7kh24rEZbauz82N
8sYLzYUXq/iT1ia5UxK1lDNXeDuTIboS6cEJAbe03JTwYp2FfVu5cYgm2rw5ccr2UGavjIUd/PSS
V+elc84hN4isHChKOzdy6Jq/jYbBu8oBAk2roIWrBp1WYp8HB+LE9SHE6zumWkAHUxTUtWcxnlkf
e+Z0HDXzOeFuGTAsw9KfeXoP7VmJPmv93aJscSFe1vHfmKleZNV7gwS6ElWkP4Cz9fGubqqN3XAp
0XveIdWmZ1nSL0lqu0P7jQrtx+hIdX7tc4iCPEmsFbDH6K3q18Juwph0ZK3mx6rC3KZBoRqO6WRR
+Fz64/yjTDCzAJ2apZ+orm4ELTpV/ycy59O0M5GXqARFhaQAkVx7gfSTN15K51tuIpebTAlpo+XI
sdgsx+iyIz6YlHma0hl+p0Y7/YMCAC+0KZosVRLGuauswDdSeTlHo6tlPEvjy5CNo7qp0G0ltToW
HMjHZbq0xDpJKYxr5sN/pvwzB/TJXNX8ZuircAvzaW9SbRURATeamt3NvJofcbM3bljc6WFgMjb4
BbAUFrdcPDIf5xiGDZu+G7GuvA2rBSp43br92HpgFTDd1tR8qSetuVX8QcsxdkuwsMHpJRivChYE
/OX4esZt10hHsZbsBXE/X2tZOYN5SeiE0lhrJCuQTWAVJruUxZ8JOZYr1Iugxjz9K5B469q1jA+x
G3rPpj2didKauYLvhZ3H/CiuuPIdFi4uOUydSDk8lxIPintNAHzCAy/X9AnEhxKSELxD3eU61PUT
bd+Vemvav+oA0Zeyu83CBEU94TT9wvwcg6bEO77ZsKhP8Yce7qdfJvFUphw5b6bdNxt6gQ9FfLIN
/NMnTZCL4OenZD70BQRMcJxkBBTox7reHeTjEO1N0WxLOm0JoPBvWEp7Vnwp/2P/XngD1OmnJPVL
BYmP1ReMlexq2a1Vtxn+nRbHMFvUEYwVc5eNO0wYrGt43d2x5RrW531Vsk79XUzNhdCR3g+lTAcQ
dA4yDmvUQRqDmBNgUvupHrktVid7ffLO75AiCsjzKoYnMi1TrtGyAN0f1lmbXUX6d93tlPGPMZ4t
2HTC5Mgqfw78FZVNV8Kz2Yj/FVezpasqJye6Hf5xNrjnzMVI3PQeKxvBBJ6KCsi4xWzxe7KDlDca
f6QjeOIzYqa2V/Ut2njDLt43ZyxZUFDXVq+jpJIcTT8KexOAtuQrcRrkthuABVeZO7fP9TFqxpKX
/mrOKrGIiA3GYRVQApXNTM1GAwsYGpwpbyJAaS1/vecXL42nsrRg9NVTR3JrNFnsNYgJHEYwkw3G
xchDv8cTRvx63gBs3qj1YXlbLRkxVMmcO7Tk2TVFGuepewbaHQ5iOO6MMVBJn088eBt+UeEr3E8Z
jq04cPlc0/1S6JBbZEhq3Vg8Mxn0JGcgklAX8IPt8remDcC0CmxLHPqKecdGgooGYAGgS94Wro1R
ZTdruUuxSi6I+fQat8a3CivXh2ooV/W9Tr94JbCeNdNmXp1rMV6M1zooyf+AouiexOUdrGxMDarp
R2525LMtvpWd4DUQ5hYyTGzRTNq8NSVdwtaBbTiqQL7QZgllRQ8C+qdMUvmQ/TQ5BYROE0UhDtKg
HKzsva7N45R5Y1HciydIxkY8bPY3z2IatpyT9WPNHsAcLnMBhdu5TwtFTE22S+/676fG5RXKWMKP
A9eINL1A7DC5wYP/xIaNQooF1p/pv8OUJyinaXZMRdeAPo686DT8IxnlOrA5Iskzw8hfsmOjD66s
U9BqQVKjGu4Wmmd2QpnxXST1EYbHVg5fPU4/lA62ac7EeIP+XL6++SH4JtSEzbSnNGy1TArnIEZd
5EAyU4otQOAJbP9z7nWW5pq8cmzreLvjHEAhW/BdoY9B/ouu3aMyA7a5cEqNZK8NyX3/bxs2bVa+
qjMylbc4a4t7PRa3GF2ZrpDQ4ze1VMwgENQbxOyt3D3HvtsC0lFZFFuy6PD8K9cymTJ8EfyEfXOy
9aDJQGAkl1D/LngaSckZ47PR/eKB9k9q3paBmuxNflio8TPYVSrjeZDzHWCHQP8dU4n2T2GrV9PV
sR7qtj00oyfM+y3fhW88OSfb8e2+41YD01oSEvekWbg06RD8z2+Z98w8PM1qoGPWIVxx0Pg+IMVx
xW8L2F6m/t2XysZgqUiZG7dm7s4s77H0nmPYWYrkmnNddyBqB+6REuRDScXBBBmMftBDNMf7uJ32
8bojrYeD1Vp4hjJlk8b7Be/kQOsUVm4NMCDM/uWvazDC1+ElHSPChWIK1sta6lFjEFEI/zKLMryn
wUZnuAoAbmB3xV0AK03nr3G8jQSiAQ8SXYY050ZsArCF7DIvXHG5ETlLgPfdMxF7WivDafIKTEQ9
B/6QjXFDGVHUfZgfJAgy23i2XJi2/IfMcgCNq+jUOwtSqq5RIcLydBWbYGyR5xROCxJmUjlQpPdm
BzEoIBx2SDCL8u3oVzfMj55nTxU3hJKScxvhO/4yeR3J3bfEIXgybHjjMwCBjnZsy3uK6RLBBFTn
OrTZS4Ky701H7xZvKa+KQzf6BJ2UnVALt+9qUNmi/CGFApILoBqADVaqbP2SfG2VvEa2lTUdU8ar
vA8LJrrjCJDOW3iLZuURcubh9eSRj4GjX71BT9Y77iMzuw6wOVDxyzOLHpfDwqFlnt9ZnMaR8TUn
jnN+R6LU35xWOcrlZ8VyzekT4gExL2DvPdEzhZ1Omd94KXi2OsTy+OekrOy6Cczf5gd+Mjt/NZPh
hiDFJ7eK6JWJmEFeqRNVkkPfsLeUjiDzoIZwHEs8nIAz2rNtJB+oDqcMIEvPc3p+TnRQNY+4EDTl
Wsel6g4DxGsshzSnMRACZsRQSGY7aEmV33GacWjs7GDyxlOwvoEDRj3Wr8yXe/nshBG5rfricD8x
nY6px551fCZm8eYMIbbhvwZrZpcAZ6SjmkkQuBncmRm8aJL+u4msmdZgbwLXvzJXNJeBQOvsHdoR
Uzk8QUX3k2RLw2Ze9H4EL0gn+sOl4tMUYbwjntfNF724eOuT/zcdarQ7TyRV3yCLx5HCJPyr1+2L
yXBbXNtavSml7jGsYA5skEJJxd/F6R5rD2GCeQOincCeBcirrk5FlJ86zQYlPK10T8w0TDTxQirv
8Zi72Iu1sGWAxvWLeKAwUVJAXkwgL5jzetJCR6zVe33nSovhgsMk9mMAEAwnybexh9uNtctFGahc
JnHlBJypOfD6BuPEGaVZSbd1STxiyg9ROnuCNgz8R5iFiL6uvXulGnlR2OPYL5+LYj4Mkz6Y+dnT
mZgZf40CvxCftbt2J+UN5OZNLPVbgYElStpHKAaamsTNKdLrUmvnvqELizW8SPVDfzX7p6H+CqmN
haeLvc1HZ7nNZXPDYDJZdMfMT1Arh5nvjzk5Z73KoWgq9whHa8w1qtuPKe0fbafdiXzqtChS3GM9
NOpZiY2x5rsQMexPSp6Idix2GVC64aqAmibyS1pnelK5xsPFbbCyu0qOSBm9UD3FurZvaGpJ6KYt
pX2JdSwiPJKC6f0phnDHvjhIC2cn47rBl7orGAeaQ7v7ryNyV9XxkYHwWbkXKMmWNgRhLAUNTuxO
xlompwe17sGT433xBkaa6/E2ZMS5FqpUFKoU2Vul/8tppTPGN8GrAKP2qBXiKI32QZYRCJwU5xgT
7hPThJ1obj0otxXpCpbRMrlpYSdhRKzq/txl5OyQCfQl3KnytFOpfu6Vi9qn3kKtscBXEONB1MDH
a8s9rxKA7qj4Bimi8ixVOH5KxlIMhBDp5vtSJs8uES+bpdaO6v9y4BYGw5NNqIqZ5CCkjfg3Zcuz
M/qnPPxMXEuLwRd9lxI6JuV/ZcgpofN7Y1vRO6wVBew79dLnERPUnIp6JkkxVjCd2uae4RXPRE4I
RFoNG7cZKR3iOWo87ASgv+NCPzkMDgeWx7jPLaJwW4vhZULVJDkDjqFcVQuWj5rTogRpKgrsFE0w
IWfPe5HkmAPX9wIUfzkRVjMI4CEG0TkTY/kW9EnMtbofTOwv3bJPE/BwebvvgVUlf608v6coKQuG
m4XWBfy8g4zBnPBjCsRtoC0vZG5U7OX+M0ccbCuezdsJo2tOkAyY83EkTTT7FLzOc+2uXgcxp7uQ
ahsjaXZys95LI6zJbTNgjUs2Bp1TbXmNVGsXU5I5kirDdC/kNwIFk/kJjMEesHICUN8N1R9gzRWR
y87hbnBMV9ZgKIc8UbUg/dFg2aeXOQJDE5KA3pC2Ozrn7rCKpsDk/srKpv6sFM84t5+YLah6t4vI
LQXWeaLd1WlsgoQ8fuOwN8SMO2AVbSZa6IwddfUN1zvyl5jI0YLlk7fRqo2+qqx99QnJxpk3v3+t
muM5Laf79C6Fn3j3MeC0G75SQzNeZp7mZeKchRq3j0l5jJhbWwZddrO3Ywo+qk0UghZ0u8Q4NGBQ
bI6CJlCvhVXpGr02DtaNcQZtCb0Uw5weXekov2UNDkDcXM7FtgEn6sp1qPLbjEcxky54Why0OJms
8AAySyZlb9jwzUjNE41C2TzWuslCwoAyvTASDAb7k94OvcHrRq/uvKxzYdvDyJLrUPQRDSU+Vnpd
hs1Q5wQ6kWcaE+hOeWAaoBaZz0gsIPzahm24Jsi6bOoP2J3HU8/D1aGlo4TqGI5UKdBCamunAYBm
HtmHDKaRXd7B1oB9WNiF0AyMks+bI7Xs68z9gpuJAPRB/mCWvZ5Em75BCKD5GoBXmcl7pgrDT7Zi
qIAZdWpzYep4WaZDb4zPyKRAdG0axmbTXeuYJ1RHqpLDEGoN4cS8QT0X1yYzvThDFYgbbxnRCIDk
t6aLNwXi9JsT4mPKNx3FFWutfWXKh8itlSJoZkrvuT8ic/J7JfdTtrdmD5ak260UZnzmYTRsoj8w
oBX0rYLiA+dQsBFWsPPEw50gx14lBuq0DdHGBLOxcmc0fTdS5wZ7+qb0OD6/5z4/zNHRokU6Bv0q
YRCVZQwLJJ6M++oKMlc6h0z/cXIojfbQ1mdJFQ9LqA9VsR+Qc28OHJGSAhlHppugOrfDRuJyNTLn
VtKZoRvVNbPSC+a/6DwoxjEFXDXQC8ahZekxO5jbgSq8yggMXPcrsj7pxG6qWBw4OPUFjYnDcjdz
/ZrDoMAdtYLxVi6KrpRItqMrjdQ7jcYdvLu3TQG8Z1jzSPWB9+NgvPu64K4EzDXBoJCcfttiby/X
0CR6qxH22ybV3sd0fOuG+DXJ/LxkzDYSU76wvuo64ypY9yjPt5LgAt+hJcZOO2VcPSoGnImpbx3S
x1GRUrTjsQPqp7uTmFfap3T7bFUkHiVrQy3LpZrr28hCBgWsTuFiMd41d3iTJ1qOYkh9bF0a+7ho
DNPw2WNRxl8TC6gY1Gkr8lGZjENt4fXAj1cAVYsGNVA6ec+JY4YOBcO+MDg1OLpvfE8tKFXC1LaJ
r8dye7jljB23ToMVRAYomm2slKlr2gcFZQM0VnApoBkaNCrVWx0lT6ojGqvQLdECYS1gQmAkJ5uY
kt1maDxcMi5RKFUKMZrDjlImDjfCb+ihnVTgZO25WdJTRLgVXYGzgXyYllfLdrqmdycp/n8GB96b
s8vMy1CZEHG2Dnt0JccrFGlQuDspujB/GTKiLMlKGoOKhqyaovtEoeA+ZOSpZWdVgVsNIUPlcK6A
9+BANxrfRj1dmRfYSnmwFHzrJjV2XfKqp+ElyKH0zAZkZqsY71BjUms4ZTTc5TvhTEepdCEukHp/
VBh6ud1uIS5crAuZXl1brb8I9bxee6lkEd8wvYnNW5Y+Ut4yknq5MkOsYkgC+pey7KBtJghI3Yrv
ZaVP+Nw2xb9po8tnsLn1qb6E2C9U6Tjo0T0d8kfqJM8iJWRnZeRNyhcQz1eFlYLQb8dzNiGc2/Uo
9ztdnTZNhltlsM961Z/Tzvar1YcK7GtMkF+aGPS5/qhb8aQJ/UnuJjbo5K7+jWV5aSIALdL3aqfY
GkJ7aWr+0uKR6GL7mCPmxeCEsI2upvxLxACYvBpih5Ax0+W7noHASDUMp1vK3moOerj6DzQuUEU0
KoPHsS8jAAwDH7gHhzod8UWmJHfOX50kuzGnCCj1BJfppeT6UkaCxAzdVBWicDcFKJeBke3joN3T
Ky6BilSk+8qfmAfH0wzxULHhEyRLZPkgNovh7FuarJiH7keSAHk2bcdTGeuo05R1QuMCPo2DyOcx
yYHmKqEKaEBjBzQWlSY7OtINhvo64fBLM70ZsPJCcehbAjfJvGdruS+AZ0FFrbTzYJs0U/4vJXUe
afBOUm+i8xdW1shmbFob09iMxeVhkautIvort+2Q3kZHu2Kdv0q7ODQwqidh8W5WyquqrzKLFPAM
9NKgb2iNUTBc6Bh9lsUfR7ELwasOq37C/odi+/I0lvq5zrNrgsZFfY6R87ya6BwG0SRR0wa19kO0
b8vaJJTWKNazkqFA73q9c5s68Uw8XSoQtIjByUCEL8Yv4tbl1YCCOoQgZmiqNjjQjclp6hAEWGsx
pbTywWIjNjnKUYF3HcsQG9nwpLF8amX7pNXsRzdOB66Ma17no2Ylpq52DWtU3TY15109jbDsSnqg
GAcJX2dBAOp6mir1WBrSoYKEz4/HygLqcw11kGr+L9TRLZBTJFR/DYJqUu+S1RRQfkSuVTMHR5bo
BvNEVe+FAlSdQLhmPNnjHtoivMW9fl+hkhY0GMqfMEvRDb4RduRRPkTz2xYUhV+g0skMXeYYrB9J
r5DTPaF3DgRefEyBDJFlDgn4tzdTepuI+/V5vmtmwzfTadcLhaODsxlDC5mAsInKbYCMmehvRkVo
2nF2PHSea7Nh73zm4tshETVxEBlAm1Wj6reQpzQSQ10vbeLmYaaxD8/HB6efEJnUs3OZxpeojq4o
wjMSTrmsRWpns1fvrG/FiN41dEcTdTjk4NzTW0ybw+9UVFucLbgN2xVW5YDaSg+JzauCjov6dQSg
PWtvdt2dye1gZJaqnLnFcoQohe8yOy+VerYI5aoxZKg8Z/wGKz66Shih6lNbsTk5sHhir8qn6DEa
eJLWGGno3Dg5+LI17mhv2VnVt0X5UZXyTieOl/XRUdU6Dl+fxmqO4Q2yB/MeNctDZDsmAcTdeqTN
jtEwuV0aJgQNE+bcbuqUPPww0LobQ5t09fEzcTpvFp+tHLMsI5YszIIZIIy6c9Qm56zZGL6a1Q6Y
3Ijo3Tv0pEj7rUnvLEaioLgpjuHpeT1zJSgL9SQR0bkPOpWEzNwKuQq09C8ozR0PxKoAQFgXKEIx
7slfmUXL1UIzRKJgoH25nUm1i6JxQhG+RUpsQdRrOFmpMS+kYKiFoAdN0sxoC6Ml80p7Ffl9bIAt
2zsOn5qd+cQ7E0Kc0VcB2lbAISciONssSX2g06mX5BzicCoaIWnn8o9AKJ7AmcVWgy3GhWj2MER3
J5zP4GCNSCFGn2b+jQWfRkgEsvjLeGf8hU3wWKdUlnsL+6x0OxvhVUVMV4bfKhBomXBmCipOxmhJ
W1p07cikoPQ5750+biG4saeafIcKhXBghsGgpOaVYuyvSBYdJZdSjHfHZmdUgk5mLhc3GFlREgZt
elmp+kKyLLDpE+5QenyPDnAjjRLAWMBSP6SMikk2sKRVyFECCHdrYTWdqKoBXlEt2HrwpiT4wSep
3FnDWa+rp9MZj4L6Waet9mSt7mNFdpOMNcY4Gfx7N98l5v2h3ewmRLomWo5Czs+6HZ9KkqPN+HDC
2YfngF8t+VRnxt0k2fAM1YDeteVgTVTVEoAZ1xkIwj/opgZ6GJHQMuTIQ/dezs4pYkBbs9EQdKBw
kcSY+Ifk1pbmVm0ahsUHrcluXR/dhErQvRNXfdQvVumGTXqk5YCABj+BRadGxqGtL33sy+gt7alY
xFHPQmCWdNC3zmbeTYIyTlrIMSFxhDPB1SHldLWfcDrOZ91vORo3uS8Di8FMzeOvQ/7tdxoZtozS
VwWSBBnQJYNPtO60cIqYNwVrfS/o/6VnwCRiVEoRj3WBMX4K5n2sgJnIGjpDoBdBU4uOcpv9ty7F
WnYpO+xICGUMQuflHaTx+KSYK2SdBle3/GD/2hnDNUo8QS6zYSYDdyn5W0FlKCn8SCzQeWJ+k5Le
N/NfhiPvZaf188fEn2L9lQ7phhpqJYZPKZHol38KTfLVil9C9+su9rQmf2Qqq/WkU6cEuu42ARLk
XnDtMXyrG/OVZtWT7nRnq6T9LsUWvWiAR/q7k3fu+CUMUBcxA82N7vV6vJf6iMPgRrNlUDa9Rz7g
1FPXyUGKvtYilYJC4fF1rk4MYY8mNomcKJJK5X1+xiljSsmdtN3dSIwbHCI0nZFznHRdNw5dUAJo
k9lGd2zllvdFtuC0uRqO5LWNms3F8i23L5Nid/Zhm42lJGdG3OMiMxKjpskuYfJFjNKgCS+D3zcc
mDL0dKBm5Rvneq8Xww7zgZ9apGyAZcI6Ehb4BLIbCw/2pi+2arTF+qDYyrE0Bf1HxqmaaNx+RW2A
VQs4aySOGlbeiABdox4icqkmHyu7oMLNK+z5+G2xdysZ97t03YbGcpP7/Do06kZ5lIqyhU+aMD7O
uqNhiyNt2EchoqM+uqE03Dlf3Dq5Ps2Kz0oThRf7L2oXtL/+SIjuEOV09NE4X5q7P4pmUpX+mOtx
E9YBsHK5ZB83pcFwoLJFOXEvRAWWM0aTYI22wijcGnfxxO1ZUswcO7sijiFB/ILIEa5QK6cgn6rc
4xFWywoLkw5k+aryw7K1jzreRs3Z6GH4zvpTIeHTnuwRD8BZt2K2tdlO73bOHB0mk4ojLArTxECY
oUpewvrvL0MzXnCY7nIZedx5EyoCd8LJBQNLglWQ8FUDYw+S+76LQoR8kDCaV1AVP1IFCklxnriu
+jRInMPMJEC7A6EGLcSAnen1fLp0+hfZZqy66nxMZPsswIn1OhtXl5Mq6v/WAtzYUMzZaaE3jbJn
OjjrzH2N+hACgoRjxnxAMZrzgjtnKM4pG4q4Dy+FASmwMRGGV30w/1WhJyuNxq/LNpMQvaQestQ8
hLDGrIrNCepGvliHstcpcoG8PHwBl9Ga6mOh2mKfLcklEgc8BsaNMsQsqA1rh9WEhx3UURXqaDIb
ONXxvFeUFmioWEyi+Bg4kojiGcJ1pQD4v7HhukvEMxZgUya3VsnjHgVkb2RjwBlLJ/Eq89Jpa7lQ
WfjEzywajJLK8hr3TSUTOKxFQPNP3FK8wAvAUBZ3EFQNFWOQGtc7pk/4l+A5IWZuUm1kolqTafgG
KoLSq12Eg7bOtoL0DrYawDZZ5L7hv+DBHgNGQ+Ku2J2hiGInqbCTjDZ2CMxmOdq1jCOEgb1FVRaa
KlVUZfgsq+kNkwRxh0G3Di32jOIJdeXYh3TW4QpU3J9K4knN+7COO7NtByjKLkcvbwRWntkbqOpI
QSlKVI1h/7Bil1RwBbDJNtQgzSDHMxUt9UAz/DGGXFAhUm27Lj/HjElgdamzeJrl+JBB9w5AC/W+
uXUc1F2oZjcDDUDAuQG3CR9iAQeu0hCinNfKDKUymWanWx4jPOTVTxNVKyjxu1qoUSHKINwp6RjR
W22BYGypDJgE3fXNqcXlTxBEIhlLn6MSY1h9S1m7ou3QIbhux3i5V/R9xGH3iPnJc1lipEnRCLDF
sOS59O442NVJAghrr830U82IEhW3BLY/R/MGsRPtT+ZU3lBjdIF5R0SqpWM7QSEw+jtH6rntgzRn
J05nuPKqZ7Gdq2Wf5fbeUNKDBvqwXS3OB81R301Zfk/t+cWDXVaNi5J/5GQpjXR8Sk4OonG6jfsY
h3FqQKdjNj84+pFKznMODTVs5lus6UdY31WdPVeBMrnHTBINXvy1gHlQtVOU5Se4CN5Kb9DeJ2kd
+QXoMnar7mUZZgfOb5DKnJAGkAp6IwUpp55QUMhpvOKp8TSqaOQ1R+DOQ3lWCoL3mIo6+h5tWsHC
j2ZUjibb/UFtzuyTLkPItNLKUdYyZg0jTjSdaLdPzJ/mHZ3WnVU0LEsEETdTFU6PYCzif+bEZgWo
fjv+zB/lr4j6U/23DlkfIja9AZYRED2WRAE2ENWbqGVah1tUMMPNwVoO/R906SPm7HpU1gLPYQHZ
KI6ClGYqgbSmz75LDtJP29zbqryQyG7RY1gQxXiNBgKUFd2jZykRb5bcvTGZkKXuKENuzjXomHJg
gXYbTd4ySuodOzqMrAwl7DWmaNpCDRYFairuQK4mrlKIk7O67zAh0t9OccQX4AoIaTyS6FZin5MN
yaH+a8T6fqZmRmd4ZlMW3fXNLvmMsYkO6qHVlj2T+H0PUFE23lTikxMlSBQVUxsTr8qMqSDCEb1s
iYPhauLFFio1gOXxG67kujc3u/eIpupMVp+RId3xsplQzSLmf5PYG2/9npneVWHnHQBJ62aSMpAk
w+3ayRdBWGxAybOsVzGoZSyYMMKikDjuZeQHybdtXvu2Rbxi5dU47HEx5ZqcOEkU2XHt4zgKDBUr
cPxuWv17bijvVkJ4drzbyyNZsA4NAH6xCPe/F6W5FBS41x+6dKxtzOI7Z5B9h35teDnJfoGZX8JH
RcEz4YaOLyUR5DCgVxY9UhlwOXYnFTNBqskwIo2DjQeDsdBO2Jq7nolzA7dgk2pbtVPclY6PjcIB
R+VWOcmr0m2fUxuxAj1nsR9n9T50yxMfr0mHWb0ilXvoIDTlxOFmqDnMMstUrjwbFuDMVUSbY4KE
GYSKGmgjLR4A7/qZtwwTn2ruJ9XZ8/wJ0YlSPT2w217ndFBgfcA35IiXOyWe9z6VbjKA61DCqqNe
iltmUhYTG9S5+0CcwvRgKiPpdCuw4ipYpWRw/TVbrgQM7bKWW3h2zpCnru/VlfW3WEtM5gnpekBL
n9DSuR4y9m1deCSQnBLM5mZo0nmvVry4Od3z7TvkOq/P8PNTeaycAa8bPSUq+rEitJXhbpQWuK+a
P3FAsbb/w9J59baNrVH0FxFgL6+SWCWqWbaTvBCJE7P3zl9/Fwf3IcBgkMk4EnnOV/ZeezL4+Xo3
IhJZEIhRY/wgHpjKPDr2rPWT6Xk8+BqWI4lAaguIk4rvrOf3mW609e5EWDViMK06yht9OQFqyFBl
aL21yBO+O0m4WpGAiPCsNQhTxcNMlaBAKNkc61vRzncuOjax5INnpZciKW/AEapyKBbHFFT+TBiB
ZWMnQKbCpLOOn3nKU62bbEA4QoFV7Xy8XtAdg7AYJMtkTWnraTeslY3pgSgcMIip+gLqGoOmMZxV
HtA9MFU7sY+bile+zK9+1F6avr4krTo1bJfFjZRq7FSqYT6NzXo0yQ95QfpJl44uOVhbgxwR5gSX
ZZRsA1OqiA2TrpkRoSPyeeyBWRKvHOutE3sErvgBe6lgKaTyiv8FzlaPhSiFovuYo+6T/I6oOI3b
tTPRfTFbEoBIQfFIhc8xmx6x/qxWoumt+TOKXdIreEozOgBT2dlXk8teDDm/r5D0XG1I+Bw2cco5
jVXGRV8EKdpjoXj4h32V/yvRLftqL2nJfucFOiVoiBD6cASUrglErujee0BOSnfBsn2ZL9QBkQkZ
CuklckcXW0XxOcvSgZOuoRqSWbQJUEW3AeuNYQOnc+RU5o4m60e4LIFUYcHsSXiPwM4YgmNAECf4
KCbwkZCH7ThxhZJxhMygO+YKknVo8ayC0vK45MtjBMC9rxBYDY6i9d7G1XssVK+myd5YbMRInzig
X1I73taTKEjX4jl2EtuO5Aqx1DAZHql4ycA+6QxtEX05dQJ0DBnkXoUxXsGugvL23Gk0OqOIYxF/
J3egSvbTqW4oeVOXqCEmBmstHsUXSpQMrAL0GeTsJk0KgoE9ZqjQIuSvltOSgbFrXSrWMwwQaFm3
D0XVw+p5rSGcZGCw+DJU9jQWRu98fZuiCHVK8WTlhlUQeCxf5fIb2qFjMOEzeKoms3N41OjXecBN
u/0ZHWgCxBLfcGJcjCW2JeY+ilJednDTAmNzXLzoADKpOmgDvAIIrumEgZduNN69voKjsfbeUiDE
4AW0jLxjFPLy6iX9DtjA7LMmyFhUzJXNE03DQ2iWeznMN2v60w0DpIfOKi/jlED6UP1imQLpvcmB
VtC9pyI534iSBaBh048W9PlEFu99SmKvYRTSw1kgvlgludRgB5kK7NKYuMZfRpEiR+ocgQjIlWcR
qaZ6NsR2H5wpaezP1oOcMPgLrE82A84jQymV9e2/Yu29JQejtbCvT4SXWSXvViK/UHzLbfRI8Pu1
O4IEu6UeiJLlGulKa3/INMEfZfzFB0ytotleBGu6jDEZerJ8KeRzK66+kd1lSz6mqXaqEjnsxSbs
VeNgZdJ5n7mkM6v4zrp0Ju59RcKZPR0GnVrBwAM5FZ5IDdBj27SOAxkjRTQ6yKRFZIYy9mrVHt6F
3GQZvj7EzzIicWrYPNl6RQkpbKrozR1C/2jxoBI4NRcFpgfAy93biB+ZqFQwvYzvDJIIeGJn/bf0
PmMNym74TxXw0cf+pYw5Ls0gW0pfEOGIs1RIgaEtrsAIMFKQ1MbkopZ/J2odOELo5DndI6ckqNBo
KjLbED3lky3AXmaixLt2LFj8IQGOqSi5IyTClwYil7PF6RuPcc7esbuELIB4pEWEiEHSqO4UTD+t
/xeJe1tY14Yr6QnMVHZtMI93oXXu5MgPuxvV973LcuqK6Ib4WWnUx1SrjyUXER8NIWmerNZGqpG4
8qZYIBiWP6/BmS29SxCNeK9xgff4U94XiDHs+Y6SkT1qLPNpPN2Uu7zMoWbFB0sWPJJzvVX5pVaG
qxTxq5FFdx3K0/f6J4kZjx/VRA9K5m5RTP9WrZj9JzI5iqAlJUucWSuA8Br38m7fADvZ+qPpjKBQ
NFzeZ4jIbgc1QUq6YErqIP+OMzoYnHHFuQB7V83dRWJwonxVlxYEsxHFN3PzpIorHf4qUrms8UxX
nXXUfo1Xsj5t/PwaR8VZV9NzKQqB3GnB0txMKKqasJzQLwAf6aDmxTSA0Vk95l3z0OaZnfkWzmw3
9AXP2XLVZ6yyVv7kkHuzqh8JbG8LSXC2fC+oz0G+vnVx9DbI5avO4ldBTqFW129p/bvIkEpGcCeo
0KBCkv4A1g6qgXLqBV6yEnYgWX6dYitt5Ept6SX062IHzY0YrImSAvGfqqKya/B9mndUFXcrOwEV
K/SjiVcdFIU6FR+aVFxqSCpF0xMETR4y5BUuGz/JwNSkWZDlB4IYfu52vNYE0obVDlPjUQZdk/AV
mpEEm5Xdxjy58UkWYStLoneez4aV3PpVvYq8wPPOWfu0pofRkWKaQLOIBtCTgaCnzO1lp4J3EJeM
Jk7SX6y/msRuBiaGzABxaBhcQ9FZZU9UR99iLqaVezuI6rs99xCe+uZDKeqL0AJ5pg8R0jeZnWmj
Dm+6IJwl7S96YqxGpCy0wL9LD8XhgcgcnjeVvfjk5rRFXQ0HxyI+mKYaYlLh9jPC/6x8Q5DFUc5W
C60Z86B9iXlET2T+FNYfKSoSGW+6golbaL0ZV1nDBvIZQXBAIrYphxTiV9WwNlRD3ba4t3XubZJ2
bclY7HP0HvXzZW70cCNolLYfyzaurOo+GjUNR/LsCvGZxtnb5qj1dgRZTjuJXT9HEJHA/otTSGla
UP/GeLJ6jSZ6yWy/GYSiGQLbcCU7rctyqXMgol2Fl8w6Q+cfrnqSEEPw0vPcNVUGKh304YPyk7u0
ixP2qNO1CSuRU3YBBjnnYV8xekLNSwgYuYVul33V03IZBbbA+LJECJmSP2+T7+0s9y0o+yqgHaob
exNFOh2B0YbTwUSPG5unuMilIAPICB/AM7RdrvULVUNNGs/DLPElzPCy5jmIa9MuS9x9SU4rsoBA
+CvHElGfYiBE1lkvz1O++e3WBGi/Rf20dTZrZq9ABZcwA0xZfaqJFkAh4gRPwbebQIKoVL8a6GmF
kFOsk5tTmuEMUiW+7sEqXFpNean6JeSx3ozNTXm39Mwj43SR9IB87oFs2VUh2jW7RIBpTR8GsSO0
FCMtijadrFw6le6SwTmvJQpDtKIZota+C8KpB4UCA62fOd8hikOGG6LNF4YCr7vodfMhl03ng+or
YbDc+ZZMGrkgu7g4vUT6V7R79OFwKDeETVkXqHJxNs03NrNELGUhukJmq8RVjfRYDjC61tPawtfz
2tveFl579by6+WEWQS8TzwlJmzAakrGUL1VCV2Atu239iPERqYUjr8doXr2CsXmecV/rCzcPKkK5
I5z1d65ktBJFMNu81vCMxGx5lGhVeZPAf0NouqtZc91QNqzJHHIu2zP7iaQP0W3+LeIV8f5R/u61
9KxPZtBBqOqk+4Dm0aqxzmBt5qokeq8YPG380eIAIEWx95tB8EbGiBIoVzJGD6YWMy1UGfRLdHi8
OxptPIRoND9tB9ZQJbKWzMvUUE8UuR3LYgOFPnY9V9l4qNCTmbtqGXhXHeu37cQhdY2rJjRS9Vzi
/TqrdsKB/hwrNp91UKqDJ1j5eRLIU2pUP2EjEwXW5YRl4Qymz7CcbPmRCurZSg5/Zeh9LAjhn1oB
qqNLJMvhzLgXkg++78iRhcKV09ltddYTqeUuMphXpYIa33nkoG4kFtSziUcbI0blyiOjQOrOwZIu
2LIuCm3okI3nwR/3FFEQZckUyCSLcWK4OdT6gcV0v+4GpdUuvfJpNgldFKka1YktkF6MTsoY2kKo
tlCbNBW0Xqg2MqZ7g5joxfDTj3rjvHtMEAZnptZmzdI/03bEz3OTwA1jGS2B94HZkVFWVqaXDJld
jGKQlFBMM5nsh9lfeGYM8t8mQNBSjadCJ5uZZqvIL3Ei3QVBfc/y91r0yiu6PCXzVOIYExKx2Hep
/KqxNTP7ZECBrCJqYCr2p2HgL4tmP2FXAPGftf9cuSW9BvB4p0+JeCgx682XYcA3O66XLXbZ+0Mj
5O2Js5vFiFDrqut2Uk26LPAFBgZZMS/PhJO5WkHj5Yoo+dNRPjPHmanVebAiHYBpazjWRHqpwS7X
F7EvNp3qMKaLoVrIKYAN4qZG4ITV6inmgWEnbTlPiwP88Emk1WPRBKdEnNEV/Q0b+l1mmlrz3U+n
hpCAvMfbi793ELNQtJKwU82LicdXJ+x6/3vLiKfiq5yW54IPgTQDfdXOVR0FzSIwhXhLrMZG4+aB
8xYYMBYRCHXyXzO75CjFJ31INBMUAhdlD2xx7A+bQVIGahSvkpPzIvDfmcmfMXFASbzGpLNXJnp9
nRxb6EY0KQfjb8GTSVNpDxFiJF04dQhYzdbbanrhbk8NOujy6E8pT7sI4nJ5xl3xUqPlXVjBJyBY
2MJRXklcsF6KgZ0BNIY0vJs9tTIA6H4eX2kvviniVXE6guUkiTEYGKHNAgIqvItMUWWOT76tEprB
bjJhcKRqpxU36czXIQz1aWPw3bBGyL6W3AJk2kNz+x56w43j1stxyMy7O127LQqIjkIBUQ7nEBmC
XPgZ6M2IKwKcPlH0zL+13k+7zm9iSFySg4X5lP97qkJCl/xnKHUCPe2uHl0qQNcCUohFYTeYGM+m
lE5qyYPVfk4b0uTZmf6U/3K8ssrvcrYumOIvCewHfUbttVxTXbxBc7g1KmcmNEGSOLf4p/GkFV8N
BhjRH2ThGFMYyw/5Q0/pkwmdWJhtEZ3Mv5E1oIsmFGP6sQRZB4NmbJgx1GyZbsJiJJJwtTKaOJqb
KzEeUpg8VkBd5sUvCRpr8CivWIAFTSK8EbWJicgFPR7ij03HVoQZyYJGbuzQJar/MSZo1HLbTHBl
4rCnT2lWITAfkgTHboZo25TcpRhd6oOtXU4J5QWPgLNN/DyYihtMQst27GPFhUKO+xTXmbFz6HdX
WbZ6AkCEkbuIrdCCq39KoPpndjWAQIVWXRYnFNennp2Ko6MnSJ0MUUPB1Gdyq7VyzfZ7xXWvgmaF
/cRTkyFKYfMAinRAq8qQmGeC0ej2V+cOEhi7TjmwXarDBf+dwCK4NpnnkZOa5bcWXyulwsExl1f5
S0GBV4GbmZoRQ6N1wTIRErppN5tKK6+69XjbGPXFj5wkJB67efvQGIPJbX1moeAVMfO5hJyC48Ca
O0qnAKFnAFvbF47pv7oAVU5Q9tJQbVhhi/aaJKNYAWUo76xg64xGkPHgrdBY57eg/jvYFDC+ojg0
DIbLPwpA7ERpfmikp2hp9eB2DJBlM0ptWccSGFt6ETouYw+mJqgoc6wKl2uycBcnnriOL/YFRyXL
Ti19+rJcV9a4XQpQCPCgOndO2ioOk/djv4yHSViuBfjfGSuFJr4iVOoa2v5VTcIE5jNx9WFzkaox
UJXmNZvpF1yx44AmUIjAc5hAjTj5khx7eEMxuOeIXmZib3Q3jGVg3V3pYWGryadha+dhcssAyes/
trgOWvukEdBUMcWQdQRNPVGwGYyP7q0b6ctqk/TB7krTL/bkrpqvyajcRmF6xVOYUqZSiQrm5vcN
y9wGN6BdbTtIU/7GOGZc1KIMI/m3FpcsZjDS6bHDEv0UT9/zwtLCSIOJVKkmxqAstBi4cqenRLUI
WQM9wVYf59GhiZ4WM5WTYGiXWJZsOoIkHCXsQDk+cnV+zmV0i0T1c0m5/FVSd4X4pFP3see2FVG4
m/215IwtjZesbuQxRqc15jxheRVtv+P2TyUiXqAiNEeLNTGesMxJZ1rRlIbiPVpWR8Ow0Gefnch1
SrJfDDeiM0g2yiS8+7+7XVQuTPgfmJZTx4kM1VnVSU5FsN8qs7Wuv9l5B2ktB0X2JO/zHK9mYBCz
2en/+D8ZMY8d+Ge4DxswzR55uco0p2PqS8C1vxLXo4n4CjXR7wfeEqAoGw53Uzzq8k/8Ji5OvFUl
dxqIGEziG6Tva+c7BfM8/ogYTW7LWG9m5C4XbEdGtBhwhlouakYgM532wHXQQJWTSGyjqmoHJ5KY
lnARbKxdDVJ/ZXIRRVZqpJHFrGGoaHRszPsbX5dfFO8pHH4RF31sTc7GqdfJf2LgBnx7yZHdxwrt
QkMfO5ApzDWaopgFjyrg255aw1VjH7kfaapTaDa/y18IVBcGgcUHWNV0T8LQXH98N1f9w2Ih12vZ
SfoDnI6MAn6WmJg/cJyXaixDedaO8X8fBlnpWzDgD87L4kxAOtFdw9mcu7OUsUJDiZHqR1RHq8wc
f/7IM87tZrrqpM4j2EmW+tI+oX8gRMANhWqsopS7VT8TDufk3BafPVjjTFfOJkg9kSzrGRFvmQ7B
Glm+/LGhUZvhLejgz9B7/E4sbtxXCyHDbEYug3CpWmdSdJ51rngOT2qbUum9zTQwdlR+WVxXrMks
uZYqv7TCdJlV+SJu1mX7TAPYWXM33CSjfdawaIfto9WqD3RNGAPwR6EuzZHNtMJ861PjIDRGqAHX
6UnhSQyyXUH6GInD1BLOBA5cNntoyYkruxRcv7i6IBShBZDxdmkTEn+Zib4JjEr/ja2ZO+4wUIvP
D07AerZTPbdxvlz3qUI8lsEO/19kb5H/9nDGElyHdeZ3OXy+R4xEIdfEsy7V0He78xArF5ruUsOi
depM88ZC/2Fo+VMnVzFKljexJWsZlpE44L2WwUlZ1lsM+h8pzMgOABZDojReJSVEP6OsGCZXMQT8
d55FTILeu30uOD3qpp4fm+5sdzceanX8O7REqkekkJR/RyjJA1ndIGln2V/wQOkgcikv9CMTF8pq
JiGVcqlkIdSL75QmDrndf+IyOdEPZos/nTSjPsGHRrDIuKHmv2YKQ7eq+4AcnjwHtXemTLDVdUX4
zm+HPNsJG8Pgr67U4H8jpmyYara++A3I14rn59rJT7bgz0wgE8OAloD6Nzd/9ORZTSCipX6+Yck7
WSMeEMu6JegU0rNZUWvjkbUWRDNjcyGlq6kRBJK+u10ipP9GO96n8lGYhdeuQM6507xoiQm6Kv3o
wQJ+YyqSvYzY3qvoklhnkk7i/FNKt8fWGA9Iw6gQn/OmP6VWfGZG9WTwauFtkhSNibgz+C2+QqIF
mOE6S0VVbZ8kGZMiq2mdxWSEclwwKeK/yKnySNEJZ9gEQqICDDV8zUD5115iTfEA+ITt4m0CVP+6
8vp89VRGSGBuGSuWjy2/KZjHoCvULOsTlJEAjxqTbo97Zu3Os4bxOV7JSNvOSrt/6/1br6I0Ef8w
i6QwNXxj2WkdT2nbbHXEotS63KfuP4yWBSnX5eZkBXYl3hcdJSMwd6lgQMiMZN2IjkIpPY9YqXiW
otmf9Qtx7ccUvC/RDaySZP1ikaMNzK4PDfGdWgwwLqo9d5Le1THUnit/QvUnEvx/xTaHUqHCnIeU
LpGgyeDO6g+u1W6g8MkO0yCAyV6kWqeIoEO6M1tY8c4Z/jZkbia9BnEKc+Wojc0J5u+Mbonw6Rwp
2OEgKvF1NMawjL1JNC7AZUVDhpn4s+PnYgscxfkh+dMLXzklEAfnMxLcoSlPSmodqpoyCMfoAd2B
OxcboQ9MaDkugKwe5XumwZrRSCDtIXMYH8XAaWCS20NZaAoSX/1HM9chQubzMMAMLL4pSkIUfBlS
+hHvlLR2FD3gD3uyBXl7Sj+TsDISWzueoni7a4sQLPN7l2gIlZe72Fd3xdBwr5Mx1fyaoOKsNsFJ
R/HeWdjHIXCREgQqeTrA7NCPsYsRqmZD5Iosa9ipHw2iYf+SGk2LNhKKjJZx0QjP4RTb4CAW+P7q
1ilEaFDGGzZ625IQ6ZLEideXex3EzRroM6iKHysM9qS5Z5h9cVQlkxCoJFgUv1edl7w2kVMBd1Lg
LihauOp3RQD+edhM4SlUDSbfq4iDC2edspEb45jlwOIdYHWbBaNgsowG5OotK8kKdcR859AjlhvJ
3yTKh3UokntWh4tM50k7MitHcU9qELugEQD8IRdQJe7F9JIisE5pdjvwMb1ARG176H/NZFclS3xW
5pmTQjiXv7Zx8wo4RwdZ+DAox/WOWLc/XOoDv0ypOG3R5HfIFPQFspSGY0V45Ub0TmxGAtNmAjMn
zd9bO7prvrpY7LiIWnY9S/mj545VpPIcH4q3apzP2c3wtkEI01q6EYI8VnWopN2zxiWjFujYJj+m
Z2xTC2/zwTfLfXM8U9AA83xZKOwtI7uxAOyLKYCxGYDBPiQmT8F0TdP6OggREUErrtTfE2G6JPud
SuLMEtAMW6KGaYpUJznWdJHA+NiLj+8JND6lE8MUAfdhRNtj9h12o/znOBcn5FicGc14HRUYh6bg
ASHEmZgajdcuvafOrGxytNwxkvxKo6N2DMWLFHbh0HBky/QnZPr2yoYlWS+YWvlkrF44krRIKYx4
8GJZ4kXWpsukheNCWENseal6FTheovyPbBZBo6EDfl/ZIiNHWmiBYsSLUwlY5kI8vBoH2fwPTBU6
lawORXEN21DOr3L97IHb/Vm2KmiLPmjhkvCyYlkRyh/IQd1qijl7H0k5Xko0Bv90yH2ILVQk9Yec
Hmn5kM6IY78n2U6BjGxqALe+zOv3lf4GoS6UUAM1mcYJ15vnKdGYAx11pLNRVVzV1rgqUA7WWrLX
eL0NmnKrLHdgrVyyViaGi8Pa3vZqlGl4xmySjsoZxIWr9FCQSV6DOM70+kZDyxuE8ZLp1nJuqBS0
qTu0yHxqgy0qHzGeBzYRZDQuvoWNp5kdI2tPIoM0KiEEMbJ1qVaTGQIVPNVoo7utIH3MMyIEzEDl
AiHJG3XQUuRnZOiHZY4/kDSxbzIF7eFIwlvH65UsGk0E9u5q8slQ+LfBc1MVVryL3zX4YaWU1bnh
TYub9kwNUeM3IbG+h6no6TKgL4mu1t9Wi/82epo8h4zf6wFRL5zMVbQlAewNNhQ2yki6MWikvoxX
dHzlK9+F/EnVeVas6qMwq49oLj54wt47VjFdfB9V621otKdxGuL6npEpkZgV91PnJ2M4zliHhMrJ
Oc3kYXBLFlqsG448r95UEn1hi5iKl/UV/85wh8nvo10CAbeOaEXLGHkZZ7M1sAblbLY4mwsx42Q7
pJA0TZqOzmAU/9Xsmcj4nOXd60xDkiPQDxIh7JWUPToOoTI5J3Q7e9Yrdo6lC3HBBxoGZQHTPnzS
T0OIPurKfLfyP0qeO8ME0o7PRwZ9NRQw4E3fqmpfwevx7PT1miq+WhRIL761CrAH0oPWOgvlQDPP
btxAlHIt0IvIa4qI77iSUxIprdP/7TMFZTBlxNK4Or5nUHr5NhDEhaYU20iMxFoBpjCc2yi+yJyM
+WWCMW8wiLB05nOFZnOvq7AQVbw8giQikhBd616SLb1Vipuoh24iZTGgInAVjFIjLh2xOVkAfbCR
oRDSa8SvjX4uSywCIar8QND4t118XtQoYIhusavWKdx7xlsR/gorqgNlZtVi8Il2mJOQ3UKKnfiK
y08Fc8VPRgCH9kyPu8EUW0VPpxJpY8O18Glx/anXPDonyRpU5RPLMpMBVv6s8TWcG/R4Bu8QXRPZ
j6VwXJ+gmufGS01M1KwuuBF1lcyR+mutPropY0zwqNjstj+QEFDdH/YNpT11gNnFQOYR0ylxvhGV
Hdia2T1GaYTtRGygkMHwyMqU5wNIQLmgYyNcRWLoFQ6Y9uojIsn9sZTdPTXjQ5ggYsEvlf/GH5aB
L88RHzNqOfYl0ynrkkuEu8PUscvO1XFMBm9xWFNu+BwkWfZiBTOy5MoEygne0GZhP/RX5SaTqHOW
3ckB/gGxzRWt0llLuoESq0caZNoXZnZ0nfC/LI8MVfgZ+OHZ1MDctjq/mxndY+rvLsJNFADSxsId
5exdrIf7dBEloKW6ytqIkHk+eYZC7shAMntIKHBz8V0ZwoQSC153Zn4XghG2lXWbtQO7flt7SxCA
mUzSHP3X1rL6XElfe6OKOC4ZZ7NNfnD6a8yxMrCYlcf3dV+5S8AerQOvZkp6T6jl9VUo5JMaq7jJ
1scaNY/R89TSAJf6sJrRx5G5LZDfHThs6PztintayVbmIzOQCP65+9WuX7Iq3/TN/BBR2aUkLRW6
R6alvxk2/dse5ImF7j2Jp6CePjoGodJdbD53vI/Eo3OUl83OaA8pXlPJNg2BUjGx25TkJea+WeJ9
rweMo1PKn5Eu72vxqMXqJrGCJ5jATzTjnHef+rzYNPSgTJxHxF6bcOYDIZqe2bF2nEJ9+UIn44G3
oUXbHVQVJLrtGcVAEzBOKPt2LN6Dsc+lwiI1I2C4oNhm9y0czOxHnYdpdNR68UAiZUVPNLSXQcZ8
LjPtWb6NZr4zhH5Y+n1QDSyYAmm3++o7d6UZLBe/lKmAx4kdT8GJC9q8gCc1koGTBIal+SSZ+hoC
ipjbwJQHz7Iit46OTECYqKOBjQtgmdJrUjCpC7D8mXNpzLl6ATnTtE/dq4tgRu7YnfWqCmal9BPr
GZmTu7FqZyKHN2LgOJhPUtIEQgyXGLdoNf0sewzbLIhFGRuFmPopx8GUnVRWx6UuoX9vcYSR/pI9
GHoR38oi3+qAZ1XSMd8pdWW4qr6wxK7FoLuthpC/21CqjyHqHpV6xUMFcvQr4eNVkAkjzD9qqRyO
/2ljBROGlGJciq6/bJZxUjm4DTLnECJZ0RiMLPLagaXU+lA9rDExrswTD0GJFFS+q2f4iwOHfg2Q
ABB7inOQQVI7m4QdFG5JdSlm63HLvyhqMacnzGVzppU7FLeAz8QyUwzJCA4Nqwo7RLcL1VdSbJeY
p4QzvdsxpsYha2TCBzckqcj/wVYlodhI1/6NI86LPoeOimKi0Ev667AMt6rvkev8XcnLNDGpZ1eL
g06qoXNJLOLy+bo07S02ffOGAFpVeeTzGGgzo4D0XW+WoGQtlMomWbLyVcd4ZMZfAB5TtQsiRgha
2JZ4/HvNmzSUFksclBRhHwOf2Xo3rZECcvOUUH/JvpSBLmtrt5sFd+0gnJo4jB6kxUDyVjvjNH4p
9WeqkzBT7sKIQyttJJxWbh/bGWPKbYAkI71ShQ6PrDl5Po/deN209NayQ5Z06faTnJyZJkEXEj/a
hQXVayxrhybnNBskZZ5InuDRxziE6pAQ9m1DzI0xWumcqhouPdHnhDgSvQ3J2kapU5K5AKUM7M3E
dD0ebKz+ZDyCHQXsZH5t+goZfzrvQWkWGj1j+h3tGbMMpOIJyQhAExjO8AJ0jLoCAdKM0svBlrDA
xHcVeFKRhL0hkRoArSj+gTJ0xuFhYZrpPjYCjZSe+whV+UYZjXrFhOFWCY8ir2g9ildJTm4zXMZC
c2X65EZj4h+dxSb6L19wxMM14eHaFflMeJB32gVW9Ba4+BPYUbAwz+jgJKUt7F4iqhjdGJNk13C8
ZoSoDeaQpP6UzX0UPPLmET+8b1Wmk6T2XlPEPizY9jbrNxNZ+y0htDStMO0xCTQ+aTLwIBW2AKlt
I2wUwpvMWtzq4hfwwWHg/AUJDV0QbSzofXpKuhgCt/wW/vUOf5jZJ5t8Y5Zg+vr0PRiaW68X5t62
apFPghB91OiRGzvWKHILfNEfo0YyBYKbxtpnY0wkIn7i1o5RwOGpxTMwgAbOSUskdgFDtEoN2m8R
lub51Lw3ieWjq3xYcc3A0k4VygupfHJfiRPLpdwKdJBp0N5N7Cu6N0lnTUvOPGB7+DaTtcKPbHn8
N+81nvK5w82h03mmihB7PE0pjEGyRAYcmfVzIpxY4sRr5+9orC7pQPlkBTEqNlQE2IBVMGa7Z6w+
RjBrkS8ape6pbez16AhKz2hNVCaIF9k47Iqi7NYuqj8kir+k6JXL0a+3E9L+k5k/YHDCDZyxoHRT
kK8qh53dwvID5I1TESAF9NFOB3+Ae6U0GYjV01UZMWdShGXR2STxqBO0s6SGjFaPeb+GhDw2za3a
/6baQUgo5VJ+iHvHYC1PPzqMrAvZJdYynBgTpnQMY2YjSVBuli3fR/ltJReHL9vHdTRHfyGsUgin
wsjpIZIbel9G8g6QLYsPqYlO2q+pN9jYHVKk5MKvjN2LQT9SKxSyBRShX1SW2xYjrRhp5yiZ0OYI
v4q0IdSZj0Mk+EdpgpYhSFP65ZSA6vm5pUhyl4GZaHWA7oKRSjUxi9yrQ4Y8Ki/GsAFpY0VJyPl0
sUa4MVkMGLunfjaYmj2EYADgsrFdlQihGSs2Ud3HgmZlbOOwKRjyDcu5g1xEbF+lvSx0/ob1w0p+
9LAeQJBFNOZzVjqI0zNvQIoXSQvSUFtU6cu/qupzs44aZJia8mj2JVvtHxNQR+A6BmuEHFoZ+RLy
UFM1Est7V4DZRuJ9VfbWG/Q8bYvsQuTpo/kzXroPIunMMvXjmDV2C4oRpkL/d5I8IoG1XeGOL3nm
fNHdLGHgDIbD7P1Cmc5iEUHEeK3xnzHXjgkTevziI35xwQTv/KxKlfcudfMfHCHEvbLWQihzTECj
tWAVVKabw05+lGhRYqYD8LIQ6WH6WjmVVnHkL+SPE27f7iPuV4LW3vFCilN0hozUw8ewUdEkNzHG
6eFX8cH4MB17NRu7aSc7nYtbpUUhegEUPekdDeNp2Zd1KNJEFjKVOBzq7KRv4s21WAGX/sgTVhD4
bPJ+9QT3UmvyoBF+Vqa/tgkqGwGmi7Wra2ApkHirvvTYRD+OoWBDJ2F4a8G12Hrjsz2sWfucXrtO
Uo9P8yzZAgdmivY2teSTQaMJOctexMme3tSPWGm96ZUDdaph3/RKWFr95TW9YtYuG8mDWU56Hbyg
cftZqwz11MLNZ4VCnbTeUFBovUitnwDJluk/s+wcjUZrqsdLlkgXbVAv2ZtJozXi0oTfST0Ifyo/
Dv2GCWB2hWp0hz+SOf+PpfNYchvLtugXIQLeTAmAMCRo06kmCKWkhPceX/8WO96gKjpaJSmTCdx7
zN5rH1epwrGSevpGDfhLsHJsj8tJMHW+YAyuihCYb7EIJiTAgL7Nx05Lj43wZ1SroBTft8ZygYQe
EnZks/i24BE7JP8MyeBLQR+48I6THlUSU4RpDwylu/3qF+IKOVPovtAEcA4CUL0vdewJ0+aPbR7o
3GaA27JAXYlEww6SsmTQ0t47kKLYIXyd7sleP8RCitL9Gl+p3ZubVLnr/E7g1VUhuFQlRY9rg7vl
U04Ntq4lOGYguLt2AR2NIBFbSYLcLDQQzbf7J26cNN7eLlDFUpRieh9NIp0MG3r0+zlRu+m6HBcM
O0l6SiSLFPV/5vFdAPAigUgoX+rql0hdIO4aB3C8TpdlWXhX7slf1jOJdkvZqInXrdhv1ZLf3M1B
jeVPJVggGKDzXe/nW6dD0zV4gebXWA8PvezKPNUv/8lK7gBLM4ydFAxdi958PV3qieSI7SrsBpPA
9NL1gCVqMLxafcoU+B2sgmuiopTMrUzF6aFP4UhpbdMvjBR2OEY6bThnZMbIa+UUy3qpl/E6zHid
oEGLPrLg9aKNowNlS2URqqCIWStm2/1h6zFddo9y2A96x1eoba7QaC642bLlGhNNmLXXRthDWf39
QiGPXKkTvqJ+ibY1Doa1CF8+VTO5zEZyKd+3g9QSF6/Tq/TBsrGMY5fq2MsnQ5N3OYW/Tz+DykEW
lxA1S4p9V8li8FII7A/LSTfFS5qwvEUtQjBMttS0myIGQiNK43+FmHoT+SYriyrjNft4b4ggHUnO
6hW4RrAK6fi0nZVwZh6FEi8xr67MEigzQeX78h6JlbdaJBFA8qc/HyVCCEvgephTesZ2eX2bIQEo
6BdSJvR45ldJIn6X9Ue14T0nTBJFh2VqXotWv4h/yRjnlu9dndjoERiE73c36AZ5NXYpYIN/fm6n
dms+gVCnbt+uQZttvkwyJmG+TC5TUq4OvWqd1XiJwCnf2cXQcGPjRmWbmvIFL3GpOKZkUQKFGNoe
utY90jFhJjLeC1O6xbN+zQxSBFDPmkSfcorwlkszN8FMTYrNQcAjievU/D0wl67If0uYHiQ4iveS
9m59kqhIAKAj4H5PLsOPOmZg+hA+bMMlG4xLR8Rffy7KUG+RDFLvClPli9S7gIsZqW1EBSFuBWtH
S3F5hQ0SFBRiFm1+z8e0qTHCc0A9TQ3EEEavLsG2CGZyldaDWT618q8EbxMEhfVPg84xVh9Qp3CP
QPWPvY04Ok1uAvnFCSYIzXJ7dmRZ2TlN9UZm1zWl3TGK4t6jElrf+i1/12QNLfIfMKrvVn6w5sUB
WPCVILOaDBhaXfqpzTEIJUIT5qD67sxfNd+HKKueVgveYN3VnIMdeyWN87KA50v7u5C29zYrybLS
bjFkufiRwE5XEBW3NYH2mXp95RTVJCKBLmgLFJiC5dcFi//+b/2gQtiINkCdfOoInCweyvxQdL4/
V4Y4Kzt6MXsClEargUPax0i8eWHTwUFnAMvS05Gj7v9MFQ66HAck5oaJnJ9YU3sT0YKCKxsEQRGL
kZtHksM98zkiIF1FRjlkDVc0d/LbykBUBp4rREwlD+2kRxNOcjMijk0op6uoKgDVjGssGdcV3YVg
vTZIL25lepXJRsUl0JB1QJDfKl6XtTsYpo3e8hF3LG5r5TbF3waMXsQvC2oDc5iPog73H+nvVOz3
rlHuOXxCuiNJxkn8IeH0BcqPuJIaOfXiLyNpoxStQoFJItuKE8G15kMFkAMZCOmBtYOfROCh5tYr
bUGhFOi38rLnS0SProDYbK3Zl4FyN2xbiZNGy9ag6VT3yV+q1o8RN/UmQ0XSa8X/xVLV2IlXtCK/
9+5fQqc44s4kfY/MwLyNOLq6Huflyzj2ojOm4Fck9GHEfKFtJNhgTtsjgQ2Gfsmm6TZRT62ukuSB
UOsBNkwZRhBhf7FJxNTYvQ9y+dEBjRRz1YUEc6AEZhh4JDyAMAaDD39FUVu4yJJ7icDsbPTIH0CO
EqNTVt7JybVaxds+s+vrAGsZTJbQgDAVMCFe3AakUo+YK2Bw5ZoYmOq7vgBcAfyqX9BYqJbBHveq
NpFMQJrC6kPZ/ELB6z8UdP641swGC0kuP1OU6xrBsMTYHdMSKstPjgY5R4M857Qp1nIrNwquTicm
rgmmRPDLn2rhXU8sTxrOHbPaqd3g2pgshCi67JbOVmHsuO7XugSBjGdwNrAzZewaFhC1ycL54dDx
6vJHihpIsORIt4RohGy8bgKifehXh7I2UT4U10VC43JUwdpYugAH2DhuE0P9rvm1c808igVrtvow
n00PpFaiGqndGd4eUYqwBfmD0nNZhA1F+hCnH7TE9EOnQusf8jx+tbr4tTVCMOezM9Kux6jxza4M
LR17i6UEcj+TNr1dVBlaUH0zO8E1gNyRNkwLzOptEHwjkQKjhcyYyWeQ00iIdNzekqqDMqi8ZEls
bOEWSRZT1hCh+QkslTLRgmfwGgufe+NSkXPSwcCPuYFnfpjoSUpFDduKqUNccqBoYH7eLfm0qBLP
MA/k+ksqEDk/zd43YJakfXlppeEiUbEgh8dCwdE9cnS/YNIiOwV08jKBontFY6yr0SygUKpzG8yA
3kJl/q0m9ftedm8VzntjUZjKr3ddMK6KWl6Qj+BZ0M+NI73PPfim/GUEH5y8ffE+66E7q+x5x/pz
ocQhJqGdLHsgppyVd5AOAPeq7pRk/ZmUFsQSQmQvOoIlgleU/VQ0+snUk3Ndtucibk8p5zgZYBl5
V+rTAjNFV3IQcSw1Ldkia/21ZIzTlQzTNLHkqU7yxnwmGh04szUH40Zw9ybaAPqf6WYbG5uNVDkv
DWHeUAu3Or71r3UGmRMyatZNpMDPm/fMUt4l+DH2XCy3hVklr1/NaJcNxoxmSlp5sZ35kWM32gcG
n9gEGpFzOaNH423TAcoTZqHju6P4gtUAgCnieFZwgmIE3ZGqaUjVEiTLNSeZpq52LUctqXgNSmU9
OaVgzKXfO/+WZcuxYny0wMxVjgYmCe+ogFt2kti5NcEIm2PXE/BRrscaXBfAr5SxC4L+az4vuEOk
g8o9kbYCDtz1g2AUlDLXF7lq2f9IzCDr+ZUB0njlpLDkQzUlPtN4fm48HuBTTX2Himv6tXJHW+qK
ZWvnwE0HIJErEvkYsQW4zI7wZ3HJWBb2YPPU55xFZZlFtRrqw0x+VXWS6JoTjTmUT6fjquQYJcXm
1FBP0grcAeyRBRXgH+0fQnFUOXalfldt7SrN9zyyRBowQxUZyIHuWDBarQj4IEfwmIfNvn+IQveZ
Y00StWc+oUw2X0kfu1eCHuFWRr1HaOoxZmxZgzX2RRrkNiqkx8ySviVNa0WUz9q0696rmrhvheVH
sV12WbnMkIK2xBtVsBd3bSI6qftjqXMUGwJzguaSldvFyOlPtHAw9DBRWQZWcmhCNWFPifSrCg/S
Tjxk+Z3KlhcYl38p2b0mwfKDMZBsIcBHUhmSzzjZmtHZH/82gR/jZ4Y7WroPZXIrY9423qftKr+N
rLCa4mgNKtHkGXEAnTuHcP0DPcNsEzEiO8XJeiLdCt9O7nPfc1uSfT0YICwUDJxwqldgVvVPrYk3
/bn8SUas1He2P2crWlg54OcLVflHZjvVWlOQXvCH93vUfnisfw8x67FnMmFXqkp+voeBm7F8W47t
j7Ti0T0rXqcyHP+Pv783sqcqsb1un+U82cuKkupjDgcrOXEVoziR8FRM7yCRf681GkMVIBkSfRMj
voy2ABu19RpU8LSYqzdnfE5Sy5zhqDeQd6XJa0x05V5ssUhJVX9P2wBfKuSHJEx/U7/hKpBDWAzh
brN2SNdbd163CrdWcy7eeMi3BEbgLZZR24B/VHHGxSZt9c8AzkMa8rO8IfuZyWyp91A/mkxPdvSO
GRMfnkCvV5Sj7CjY6Vef/YE33jHFFB0yOJBh5CKyVBfmo5kQIws4DYU2yVVI1FEZ8Vjk7u5aP41c
n8BJMO4oaT2JZEIYftgclVWyYfJNMJxdQEVM1O0I4qmgCnSWHYE+xJvMtGo55cfUqG7JllYlYW7d
mLTJjsApVJ+01SSnqAl/p0g2f/9i3t4CxuHTWuy04ljeoZySMdaxhm7a1O902dPh3kvqPTbVIwRa
bT3OG4LEzXBreILMf44Ti+CGbpL8koa+KeyeS9e/7ar0zopDJHYb7iNRPG3KZtRvmTpuTJj9rmTV
ap4TXI6bzzmToB41GXoZGI+WQjyWfs/iOsYfZ4SSPNkysVg0OiFfJAe1eaqcQSM3jbTNseuPLEId
kxNHkqJqp1IG0gJDEZK8uU1hMmEW35BKMJtBm25JhLH/zQaku3A2BvkGrsYvfZkctZgt1qD0rLA7
mks4OpHe3xWB4L/CODcmyClK2hF+oKHAc7Vr6boRQnHhD0TWbNOGhia45KwOma2wT0y8VncIVgxK
N6mVV9ToSebEH+U+inHerkTsJK2FCOYq+2AcLlK7XrsRly8Aj5zbJ0VeSSyQSh6VZJJuDWiJ22BD
JUAZwvxTCVfGxuLnuPgL+YAQUeG2KNvMT3XyCsjGAk2XzP3Xqig7xhnUNkXHQALVPzQljjC/jROB
QRMYS8NteW0nAlz6nuumI0nQN8iTKpz6vtXgpMmK6zlHcd8dyEzR4K6x7x4LKi1ofDUdtbFwGDv7
Zj4la30XpR7WLiAOIf5sP4ys99j4e501eSr/DOcm4KJ8HigHpezTokPMCS1u3kx6gTuBxqHQgAqa
qU+wKoHHQRAgXJmYOH0bR2522+Q8amd2xlBNDoM4Xcw8uRjrEHWpfJZc6WPi/dFfPlxUvWl27wlT
3FfGchvfkvlvbmHMVbcRZQobs4Z9zv+vJKoWq7+rfzKiwiTl1vAM9gyFCRonOfM361360frhtOAw
bXnUlA7VOOKF4RiX87nXzVOh1CdRWcMlACdNtOAUStzO+FvJde8CEN12lctMetgFekiK5NLBqFsq
zJbUM6Rxf26+u2sookPSJNNTa/2GRiOmSAMlhrvt2eBqKYGBkUmMhmrFW3WX2WWMHs2A+yIAdVZP
WlDBshKypwUSuC2sIHX1vooGcwFZHbsNXVptJRchICdjSUPOLnVQz6kknzXlWYgK5A3VmfvZMQZ4
AeDvUA7XuNPPgkHxsLHf/1EPzGggyyEYiTH3MoUiPD0GILBs3p85XLr16DGyMolJ6PlvDvOCgyhJ
PZEt3YomEENLiourNhSvx1eQvOkHOZ1vOChuRfJSYQ6Bllg3SLks73eHee5PgaCKyCPCLNHaID4I
2fVzJTnNVpHOqwQgAdh0AOC9pbAx6/U0TyXeeQ0OAxf5csZjoICTE5hjzzD4hCZ/MR9OtKHCMUf7
454tDVEO8dbGmgR70Qa6ADRqXBis8+O0Vj6H90xgrfyC+tmWNUfCOBDAkeP0NM7Gz7DFXqKShEx7
WKUlmlb73ChQU1m3XX6RZj7peshuAVZ5tLBTUKUuaoU0MkKr5WlflouJw3XDTb7nWUTT3+NLj3V/
pDdaxM4eEWDK6JBWdzBk/4VWZqSPSnX/b/xwhywL7Hq3pUy6/SJmJXssEwoY5JZONRQnpuxhixOj
R5ks7TbceSB6E9aR6i+UENRE9LiZgitvRAxYOIbWuIlyQN5W4n61SfcsB8yzt4XwaITcDKlTnkEd
WpsU1KMS6D6iK+VdyVP+TV1ZGHWY/CGHQyBHcjRFTE0o2Va20sh2qPTYWP8aecyG83jHb3id6jub
TSnURBx1LZleVX8TSsAP8YF35ysbYqyg/5AqJu2jNIan+KK3wyS6yKTrCo0VSp+WzE6lkv3M3Tra
4OmqFyrj7yLszYM0794Qa56E9wwTuVciDJTwUmE08mVjowrjm3tx/MgAmkms1PwlI0MEJm93YERl
pBdcSTPUnonhwJCqngrJdMcu2iIvwkYjm/BjodP0fzEhnI6Z3yS1TdVw3FIVp6Xdg3iO8dFhJjoU
Okg52TUozPGvwfnNEP8wT+BDm2a/xQxhEIjZGdzKpBvlHZt9MwPACz80xSfBR8nMIVnoNJyh4fME
OLzJI2GNh7E0vX7iKom3oLXGsD6CJiOI7n1EDA7T+CUuh8mQIXuWwU0c0CVCP1aisp+xdXR2Mqi2
xYiYVAxH17FB7ljPdyyUWCcBhgxszIPmMYkxUjQgQOKBga/f3jTwUIjDYzjwMzuDvQpYa0gt4N3f
r7bxWkASSKJv41gtjznA8gNFhs8jhdoozbqLq9hXX2NuMs959Kc7acN/QLd14XKZoM0Up+yk6Bvo
ffQaeUUAFzfjVYXgvMKUGjAvsFUzIolQ9tXUIVKBrh5PG4AJ4MEFj8eEtkVVmeIlRKmQQZ2xzcV0
67UK490D8rLG14cCdFXqJwdFeqEFWRDzWVTqr7gmx0N9mxYydg1ILTscsa8vgczD5LeS9rfETO6o
OrhTUAuhKV9DOYQx/AEl+334EK7pbSstnIyYeRGdlE+GgbA7cBZkh6YmdXJll0OcM5aUZCW0d1zd
dbLOzchNbL5rycg8TnqUAAynDclLbeuj4afzKzXCnjoWNR34N9TbMurtZHEGWKA7OuEa7wmSL0FY
TttUnb+ITyZlBmqsgSJGFBdUFZz4Gczm1CnN782ExVZDrS3v2CxvcJS0ySaOui6fA9lVilE/DOZ3
eOrVTUJuMvgxj1ATM2VCup/5qi3F5tlqiIveyJdBLdJSDtDPFxBnjOLXTksPIfm8ROO8P+Yyfs5W
+U4qLh4QmMZHdLgttFIUKVjiNFqr6SZt+l2Do8hbtzV+/WwUVNMsIeN6DTrts+/xbqPlsTYpmF5L
brCi3ltJj5ZndTCndaAjZY5vq2+0bjzQTabzgy3bo3rXLOvGRu/eVpDsmpMB/7Uq98/yDdNny6Gs
D4x/5ZUkPzTleItYYV+EYr4luwLJG1XzXvs5hLleJZehJOXZpOoszEABJUfmtbtYzUdlyh9lLUXS
3JEDm3x2vxfYFb23lWiSxQtMVqdinLkTHwEx8WmGUdnsN4sQjWRDgFLIFy1eIyUvEbQgzR36m7IN
12Pz6FkRz+VZHWlssNw3nMUV/ioVf1VfA5lrcw82ehKfjXk4ar7eHRJIgeNTrnDi/BegLruLa/U8
Wt+r2DwpiemsjcZiSotHCtHFCK5FBtLUgGvZMviYYodedADbYu+nt7KvbsaILTpFw9FUt36Or/Op
QiqHSgEdJwNmPUVVsoedSfFODqvWq5TBVUBwl69hy8BW7hGXUXehGBCZsTnKJTYTSiPyfPB+TxlF
m5741BqD1dA4awGWqW+DBrkrQdL+6p/WSyFCdYRi/TR4xqfCGtRK2B6bTL7YgYJPg4jCj4vEPf2f
4V8rsrlkCNQxASdiSsjIXvgtFt06pc2hJek8HclrRgLtbixRHitRRk0tUTwDLYz6ViStpo0mK4mY
Rwn1pXivjPUT9WgkdzVu6fZ7g2k3pvpdvnm71h6TqGKskb2NkvAYTxmwhuQQYD0DBJXkqrNO2WP8
rrx5QLsxmt5sSpi+4ahjMIXyZoot/YCAAPqQN2M0rn9xfi8CGFS3eo+lmUPpgBglYX6cKDz/W7Ag
zdZALv9LmECNn/OsQvdOHSWekY/GD13UH7j0LhOQOyqGvctC04BEvC1BjFZZM7HdkJL0ErcKVrC+
YpQXT59HH5SLV7cy2HknaTe/J91Dxa2XGLZGTsvr889REE8JgITYOC/apR/1uyoVD7BvyChaNCip
Hi1zA/KrDKoIFzEqlhQmU4H+N88QsVqrP57GBlJW1/hAMVwptq1HEmvvpnJYZww6UGkUafHiNzFW
3cdkCC60SELKcmH6kPvxsxesz1LJvoTpJq5I0ITBOwqPDlpNwWcWMNxqqkuq/M4nOKjtBfhwlAPh
6gof+hrojpXcGcze+ln/W3VEfZmZz/TnkFdGJK/zmYl3lRRHgYwIoXnZ8m0SGo/Nl8k6MJFZSmAU
0NvYc/f7KCV39Jo31FhZ3L/VJuUaPG0Ajiph4K50YtaNDCZM+pjomPpamge8Wtvq7ofGZmdFPN6W
kuiAH8OKDXv9lk4dUV6Z29k13sBmBSzIMuo7C1Gv7IfirhZ/UEnyq3r2Vay29LnEzZth7W+Qx526
geeV9G/WC2EaX1s0MVWlEDR2sB7BDAPrAXxAFL351MZUqCdtkoJca4OUDN05QUZss8bs6+TKXyFJ
3yN7NQwTw0ruBku1sMBjgW3hvO9O996X2/0FWE6aOwGkdxGxaonhYx9OxcIGqyEUd7kaTWhuXyjJ
ZtRZhxHlfCVqkYLzTUaGXuCxLclUM7UQhVAKV8aBckAYfIE0SSAwqlPPujqf4zY7i0ZHnoz+Bp6P
M2FvkJCje0W52R66TCZ60+79LvlrGW9Db17Nqb/oBN5hhxxWdBzNfyxB3UFkDvjSItRZioYvQ4xj
a6kZrmJ7ThWswEjqZXl0RZyB0mFDHQg3xktSBy0LYVUkrH9sjNRWaQMJJSJw3ng3nRw6DE8yXMWe
6QBaunQPewFXTLKE3diHmlEhjXRYWBYkMyBAoHKJYn2+quhbYPQEa0gVYH8SRAPniEZpICVuHXVP
tgAoDrahge86iPCLES4hZWzS0ukQOMToTl4tCu7M/mNc4Rf9rB1Nar65OZwB2qtmqJ5vQVfgZyrg
QA432KIuezmSXJiis1p+7mAoOHNg6R95Vcmq2A/Mo22sX4ce5QjK28vrBzOv9bWSWVAU1WXOxqg/
HSoENqOPiXS4ao8E3axlP+Y1Oe9NfvIg4ZIDYNbsMAwmR/ifRFE+GPYtLurT7nVs6yDWA8TT3G6h
EjCwrMAHqHThSCCOPck/JSth4iu9nV5qbq6VtV/F43ZUMPyjANzMk1I+Y7+doSzqaTBW/2QcclXZ
h41uhTKVYBGIG9E0062XmPl/x6X0UGrh2K4UeMYKyoNTc5ev/5J0P3dg6FXkLmzQe3xKC8cNhQ43
k1JkPibDQoBQ0fE4jVwciFUozOKdHaR8gABbr43LBsxfCjbovxuScueHaCRPl/fhd3pZq/w87f25
7TCzk1okqcgqXC3p3lp2xfiXM1NAC79AeVKfqly/aSDg2+0wozgdRuGu710Ud+Tr7LR5V0qIecoD
IJZYUIvA5B+wj+LXPipgYVRfCks2Oa9ARLLZC1AxLXqUrBZRJsoUx3+6RX3oBcbbTbi3SMhkwi93
QJFKu1012yKijCYaFn8JhXlj8k/qJ7YpLhC9X32R8Fp0WqnpjGZNkDQ9UQ/hnbaX55fmiuU5c0mA
SCg1ZFvoP3qILlgbrvxcLnlnnJNuOgkFojnmxoyw3UEzouFpnnriAJc0PZPDiixFH0lIJjde7FH2
FtUdsWkjreeScOM0dfFM8B0PYg3ZeqTy5HmiRWbhflnO0sSyk+VD+VB69l07yQyEpykkJOSfa17z
63uIcGg+FYNJ7kPRNtdG325dYdxXBUblxEv/de42Bd9idpp414jXTJEjiF9CZdn5Rb2mSeU1+uQt
8e6Jq+zBkIRpQlGtQx8SoA8N54nwQhm7ESMDXUSVjXR6cBI4SLVMrhiimR6ybTaQytHmN9u4D4zg
C0s/WTwpVQNNvcd6SVxyGVVBS+ipxv+vdv27aaJ3erFuVtnWvxanodGv3sCcABrEc+VvTldIb7ms
Pk1JfYiVnS/TdZLzWz62zK5t0aqJVrf1nnYf6AMPCTNcprsccxPH3GfBt6WwCz3ET5Gvbm4knHQ6
iQCoLBAgYgLpH4N4M7M6qmb1oVrvvbqcmUUw2/aZP3GNAnjkqch4KiQgrt3GtijDS9v96wfMRZ11
aYCNG/4gIQ///xWvwm9SDZ3plCfz+2byQXPpP2YoFjxZaDaOUjO8Ry2xGyymhZwdgPS/5NCYaTHJ
ZPGqcGbbWJxcE3wxrIGMPz2xlGvzVic4IxvxvJC23FM+afyCDUMri4RlPJNIij2cPp3iAAfpK2ZH
8dZMwjBPKTCVPqQMX3qlL5c9eY1iuO0QCbv23BMmEg4sKVmdEeyCr9K3jY8aDQFEE4vWZ3ZFaMqG
sbmlarna9F+1pjaHHTuLkvuZocpKQae/QlRFwoPbD/aExP9NR+pfNMg5vaQWYsw+ySzNS6M9j5Qq
q55GAoBhkfR2w69/nyWMQF/nhWAFjU16bB3MQznnODTyF+o21fDatlmYdASBjnJQvCo/ohW2/WhU
LIjn1Rd+jFljTI5wkrHOcJvYMGB7QqAogADrtZY7y5MPOWlX2UaGWJ+jYFEQtCc2BF1OaYOtQRdu
AgVxlrqFQ0N0a6oJ7qB+17fsoWEgaeEngiW8DYXoF6DVZXQ7zE4HAtbQOQVqVkLF5SP2f9uTIuB3
J6qTY0OCjlQd88bNWCIPLVcaIReDYjlLttotoSYeldHeXaav9of/NXbRNuaXcVcuA9fFboub7O36
1xSbrowyngsuWpiOlmh5ARaex1o8N1l53l35ODU5EbTriCP9xf/NHxdcGgz7lww06PIYECVaUcp9
rF9lzpf4k9uYtY86ef1AHhiSCiC9CyRrwLm8QGzz3+ZQU5hwsnk1jfeW8SI/QJ8ghH2uzkN5rCUr
qAhO0zfcy8ATD7jZT/PwElVt6G2csXK3BrRhxcuurQiY9UAvs3BXqlDS2hfgNBTu8roeDfmuQoOB
7c9ryKB0qaYoUfJo/J0O5jFH2TgE7isWumXxaBgWMnqwl39nmCzdle0LihsjnYO6BVSqgrj7U6n2
y03URCUrIYAzKe8JONFTLOMdOyyk84mIjjNsrMkvtV9PAtEkxVKGpjYGYfWLF4XlFG/PmEMIOCir
dC8t9ZAjcTC6JTKW/UIwVasH2QuPIkwn9Ax7CZEWhCI4nkq8FWV3T2joJobCvi9s6gniFRv/g/it
W6wNpW+NOU6CZ5uWszvgI4v32NebgsVCA+KvZ4FrS1X9SwB2P1E85c6PWXKW3Kz4RRORwmYbQ1jE
msa6ZPcMvHC2NFhfqql/aby402LX9BFtCvaT+tSiPo15KgCLEOd9Wzm1l+qxCocejEJR0G4HCSJ5
8LlH2Ee53TZNYOUGmc07wolwZqmrtqsz+Pd5TjzjpqA4I06Bo8t8y4RgBCzQ0P5ilvizA03vXknM
X6/REN6yrXdVFPKWnp8hl6DKlfkNxi/lUn82MiY8uB+VXY1blBhJlLGSKloywWKkE+gI4bCvunZK
2zHEL3UawxG4h+Tp7M8YdY2YOJwWlKM5Sw6uDmHu3Ns/S9duOAOuovkRx4wZCADU0yP8PdPRFHKc
FrqEhcXp9LHzR4/JQQ2yhXG0wZRJOMgGeOTUspfON4r2ONEsUfS/9NbHqgNjEXeeVHJ2fxwYZKDA
jPaN/oWnRYItkgEPQQosM7Da4DeNBZkI5uybiehnOjknlCE0K2g2TlvZ+tgnfhZGYvLdqqOJbNpG
OosssIyXrZ+92fmVo8UPsGscI6UQUrdozrvLuJgXfW+vRrbDFVGvOXMdTl4xWjHNNFuYJD8rTvCO
VnuIYrHHUUQ7VgmnHODgoNtGvT/2ZH6sfvq01CvaYx7Dexz0yXQflw+dH+v42aKvbtFXGwQi6NuX
XHwDCnN3cMajvl3pWCZw7nHPgHLgwG6gcan/q5STxS52+ahrOmh8O9N27h6nnt7hK/wt1+tLbnJS
Glf4PX83GMBHlUzk1rzk83hRFy1qKK+wg2kqHIy/aiLbBbY4ZXoN0rPDOEwgHYNJjU/LbrH5WRw1
WfFh5Z+TAb5fZ8WjOvWMhbGyjkIqYZgZfMY6VJd8kbruVwqJZai7B0YSXEqLOZ3ZrTsZYVw9Cqy0
SD22yB5wYQ/kLd7kxkO73DRsY8cvQ9NRZlJgrZ3zugMKcjrNEvmpAD6nJ115z4iOBLo+STUjHYzK
wx0CPP6iBhQ2U7E5HD9AO778NcSe0SW2+10uBKZz+e3lZhDan1IqwdEQ58VT2YvXLt8iwuAvAjZK
bb6oRjQ2jD9IMozRRm4pdqh/jBv4Ee0rSpOLDNOurF7RngOOFxVXr8AUGS7jzP4TegYSXAWwfPHL
aMmOMf8zlua07c3TSNu3Vbd9negfKUbWe8TcOw/uWiguYtTBGJ2JPzIhqGNJrWNmMog22aiCbdhD
E2Vv6pqfqwEloGi8BeBtuvragG4ioQ5t/E4YfYVBlYRoeMOUiTU+zUMpyekucezPRYjuIixJYtMJ
c9JTNUqbBjqvdFHhfhmcMbr5hvhizt+NWX+bENYOT11bnhPc4VSr8T86o/wsNZm/Arz22vpFgS1v
CtYUWfTM0FMEZUyjWi2y06VaCFVC3QWvxpEcw/Uc4zQQme18FKZtHBwmMb6m4NMTvb5dQBcoh1jV
7NFpcNcxOZ2TkGMBwdjR/G/8FSsAR3+SxfI246lsuyNzBOYp0LiOKLp4IXqsPWs4FifXyoSTYH3w
vh3NZXagg99NHkMGbvVqPUjioeXF2IK1mflXi20LGdYEmGBy/+5VdYjzuzCVV3FTIswQkpp5+TIf
N69sbEeRKSJE+ZM52kAKypCP0a6+iJaHZEvODCjdAVIBcxzadDay1eCjz7Rb/hPjb6a3RzHOjpWh
uMpEZjjVvY4xztAcuZudAWGOGuXldKkxNEkce/WiOOUyPtklPfRWP2ovh4VPZgRsOoYEuEFXcurZ
TheMBqBT+furOvpXohgljqXCtvR/NJ3XbtxY122fiADTZrglq4rFykkl2TeEbLmZc+bT/4MfzgFa
DaMb7bZK5N4rzDnm5NRMeZV/DehFg82vyNgCh+4wlKS16cd0LvgzG9tQZ0qE6D4G4ALjBgOZnn2w
bgcR+B39xlnmmyHTXmx1C7Y6BqOerI6HJV3tz8VBxNhmJFw6eNNNdgQbQRQfY0sT7+ccbI3pNEBz
D5nQwrLmGbdb+PMgZ8k9/0X4rflZGMFBIbA5BrGSqnt88J3hFt3M++9AtkTbsiGaKzS7SwXGsoaN
puNEIFTxXp1Ly0mvyR1w1mVA396Byfxgoeg3fePHYvCj320GhL5150/DZiSeyD4xhk2/yQbjXcAh
PRig6E0gIbOy5vrAzgchgs9o3lSBzMPlUtl7F3RvBPTMm+yRGbvxhIaXih/8B/u2tMCBduC8YWE8
8+v0VxlvCkj8sTaxUAsokRqOCSwaAfutiRScVc8hLY7yz4ZCIROxuslVDvIg91ztQ3RI4qPVz8mi
3/YN5aEP8LiPxA1zIMHyPqocSBY/uRKR73lRBE/09DSyexrWbIjTF3GrrDbOVvTLsHh5w/Qpq/UD
BOlnPhRfkeHmQ7CHVLzvj+1nQCxPrrjMxbE/DcByuUeDeK/mDj+pAGGDUAcwtRCwq+RovxAW60r2
RlzZZSP0SeutS/N1ykmvbG/l0nuxXpJIdZ9ZdyQ0Iqynyzba/Srec0a8J5ZYLdNe6le6rktqNk3S
IYndCgyiedKqizmwF50CoMn0kilMCb3zRqDJqcJxSLxH/5qwYqMlm7Fq3hiwTsVt6SUGBtpZlZpT
/yMTNYN9gnbpzLZ3k+KrKghES+Z+qxAqRI7pVj+yYh07y89/KG8DcR0z8NpEj2vLOakwyUCyi1rb
r5HY6xi9B7l+zJp0y1r9EoBmC87MEdrxoNu6X/6VvqeOcOUc7KUrP7kQTikh0MMKczAo0D9u9lSe
Z3u6gG18W4nqLzgvSK4hBOVhXMNCRVZH2OKsfixz917c8BWTh2czKQiYEvQ6Xr83spvSiO91baF/
RAkWuWG9+Eap+nlh+a10yCprh4DVTyvL5wb211zMwPlkS+CPBYmp38k3bsYwL0/UcpnkCxULr54f
5Iru6jS5EmWIVd4lVfoQU/qhfmll+HmyHCJFbhmUhyyM0JCYt9o3IjjUqPnVKHgpkc2jpa8OBBmx
vYiMK7kNrlKgYOdOGgQexdbal4S7lC2YGnl5MbqdenI3BnTbkrpR+5feyZ7+ihZ9nyYWYAPDDzX7
0NNd8HcSSiRwP1l3YrZ+IoFBDOeysv4XqWgQqRhz203aSWeJFveMhZJ75VTfMiJmPiqAfzcTQlag
ldfJgnRpTwwjDm2a+QDlAXl1h/pXTdx9gRxuWJMvrGLXcXMHwPwYKnnjhPo/A1vWLriac9C2MQiz
S1rpZx1OjnFM4nqvdBM/gdccWydhifPYTxdcQFcFQ1kL0ArAUpFqfm4xNNDf2HaG2XjZrfFOtf5d
L5yVrRvmrEbxSSEPdyHlfRWwJJNuuUDbyyr9ZqohG9H42c8/JTzYeLPq4tbIHRP4PV/2gEmnUQ4x
Z7JFw6L2xYEMAfwqIRSMdd4SpSeu9iQgrLfw8xL/cpsc609iLzCDmfG7lx2zx8WoRUxyUBsvJyGT
C6Spx6ljNARiAtyPtgISIZ+F3EQjNaKl+jjHqSEIG+f1d+3XOPzcN0v9W/kl9/960rOqRYKVSbJk
3m+1H6q0g9hslKr0LVcYsA9DQnBhM7T/9cKEFAXcoRodWDh5FW+HiVRKWFg1UMw25k0HixBA063u
1kwtyWiNDVZrYiGW+ntCGq8htxA6gq29ST7CXdlDiBl0JPfvmsFpRewvbBi8UrHEJtU+93O/I+LV
sdTxzL6Qt71AofVA5RuM23mXnqZG43TqzgjcCOa5DqhOZl5MBYPIknY3eVee4tBDPXtNDWoNU/ss
/RzkuGCulwzRLZ9Z7Rvi2lUdxzsXOVa8uS0uUp+gJHVcqto09vH68XRGbHyby3c1ZbfOzq+0OVTM
XfhpBubWRuk9GuNrlqyH9v6lhXzyhBMx25D3PVM9qXEonqkT9wjdyKZGwwN4SO++mm+VMIEG3lRe
C48Bk5cIFGAi4YMzUEMiLrf3RlG59U+NSw0BadJz4RPXSg5RigRnfTVGko5nYMYVLpX+aSMNL+pH
sr2UGHpT/Ks9hv9SCMTshrBJtubOFkzdadKy3thkoXromI5G5GvjJeV/N9Z+lu4Fvs2WfEW6jFF+
pwR6GmSk5sQx/wcdyI1fTMvHCI63EV8XabpWk82Yps7wR7/pvizvJP8dZsGi6K3bGNANtF47/S/c
cGFUr7KKP1C9DP8htENrUvtMye172YAohbQQw2oCCYoWHalN68VkJlgUga3Nk/0DjotZ1fxUXOp3
PtJ1ZFqDtKOjLGWxz0od4pe8B6q4ZWnO586fuUpa3+TLcn6VWAGt+sUoXEHSkSLpQGjCs37YhhIi
5PLfimsY3rYH4OJnZj6MUtXpDlnAu5+EmOiYWQS3mCFrwzNOYI9fTtqBDUcRIkul8Zxr7MalO2p4
FqVTbo23GWZ6SJkn07BY07N8hxfU/x9xbn4YTMZyFAa0efKwoFrgFP07KueaCU6emCd56E6U/McU
FHmG0ILIA5XwJ40TDyZQQ7icgMdXaowRjdAz/gWNdWNU9bDlvwbB6HDW3uM/3oYWZgr+gyLo3SjJ
tgVlSCV3F2lZewkyJLUGrzi7oKPGrKAkb3mlhw8NA8HBZpFafRahffDMh01e8IyMXat8sgf2fc6D
QnRn15Ku4XYAQKxs8mz4HqlCm8HnprYafo/pkMFYbRIMvBhLG4mJp3Ebg/qudQ+k4GWRrpunmx6/
lwVBt1uF0UcfZM9Kre5zk11jNzjV3YZBwS0Zly2ggWoPFQneSUV+kEzQQwl+hRSWCIqgkFhlU4Mi
aLXN9gZ93A0hncck4uh0OWWw7HOuHvIJ/Ea61Y26FQHa1NP0XzrLh4AkVlP9lRGiYmga9+hG1XBJ
Dm53XCZzH344GV2EnOFozUCgmaiMrdGPg55Rebsvy86HauW3u/7v3NQY48HxZe01y7Pb/+rZcyjq
y7SEvjV9JhrTzZNp86B8YTyA+1Fs9bq4Gbr1kMP2kVgbtqsvRp/PPCwfU/tmQssqSZkEo1PUfKNX
m9S27bXfJJMMdwHt1goI67HS065i6orbeiPJnlKMWNHlXb1y0RLUpdB7dNMjvdCbqWBEjAz/NrO3
U66thb36TbxaLUenMZKvlcivpSYuKQcjQYdnYqmzkcmb7jJjwHnDATFP+3EUYH/QsJSqN4l2T2BK
YrnIORCKS0drYfTI0Kb43bgFCDzZmH1c5wfqi102XO2ZQKfuHEioNlAHNdM9bPILXChcMNzlcnxp
FnFOBfs75UhbUgWqnw0mOPFrx9oSAxWntyOdwitOzVeTdS+op16nqZf2D1dsX9KqCP7BAAGvbelj
Ni1iW1ValbAqgtnmPJkDZE2IF9u2i1+ZPr1iezeGMdmv6ovpJNg2Tlqo+FsxobHmpDVRFkZF4jXT
uavR5WOaHm30zy3iP1nb60wxEfpqxXUhF00aZTIisFJ+DslCJh7jHzawK558QosSuDzwNgpGjEt0
WOPPMslcBq03taEno6vBl5Rgv5+Dkk0wtjjHNpM7FyMBZI7SEwElLX6HZaRK9wj/8B8d4XqFGosS
dDeN7IqMcSPwHBktMMyusEHFsLp/U3iDN7sFb6iNbsihGzwjHWntHPpYJPXgIVXFU7X+lHVwlBCg
wHWgVa0BX2qXKICkvfog557FJN2SqpyIyj5Lgs+bSwISOCPuSa8OPb7fNUq4av42CBgEbCzchFjM
NY5fcjyqbW2J0zyZx87Q0An8NbJv1lwbhP1L+bBFdq/T9DZVCG9hqss3ezwNoF4zACU9XqJRPqKL
gmAYgCeE5EkIxMr+lgmBMGF/pxmpaTttzc9mhCNgOSKnSuVu1zyr3ajHSF748Y+7XIWZC/+7Juaa
aYPXYbfVCE2ydqjpvQEbuNRfDCXz43v25MzoTJRfCUkQY0k6MWNqA7aGXbFqTf3HULFqHF01G+Cx
lehiQjhJF1vSmdSylsLKNI7mLiy7HbdxZ9d7mwMu50wJUQqMJkH1HxWWGAvBSaLspUHzA97twlDw
ze07Jd3lcrNKGlhWcPsQjtSczE47pVGBDxNkzLZNSbwfd1ZePcFwnFo9Bhf6QDtzaiKZjWRwIu2D
JXSDHFriC2Gdr6o1A/fcJ2YiQYG9KbF7SWLeJ+QAILamZTp0YcFslntoVNDjwULl+5oguMe0hASE
GGsQ4UzX0hxz/Gy4knv1FKCw6zGaW1iq+g3mT+JC9S8W45Vo3YTrVepDFmTgo7LLEPbXkLQwwYAQ
e2rSD0fhibA65iF1GJZPggYv4OguIW5JvdlH5GGPrHWT6kdwnMevmLj7Aiq1yVc1fpeNfOzYeRpr
Vagz5RLECfAVDOg4NQB+cB1VYCHydQjveavdq8xGYBDdpgz0Tje4BlLWbMVH7GPswYLnRJDKJ9qf
CK3uIKyDpc+OSJDPbYblJSl7E7eINGlEYyAvMAmn0+H3gLDFRb8bk1+m1R/5tDC0C+QKsiMhi5WL
kyqZp6AsUSFa0K2085IFBPLAUMoc3YCmAywkAxbSlRlLjGPbLx/GtLyrej6MIVFDTudaOenBFXPO
vmLLqxH2h143m/cUK3suKr9y92HnRjMRfmLztPD+DXKCWCYEcpH5FqeujSYTk6eeSGddMP2F56IP
MDCKyNNI+PpWJGwgqurp4eCNElTK4MPOnxyVblwgzV7TocWtIkplSHh2gmVjZpjwgHTmWDl6bq2G
k8xEEgtUxGpMEnGjjitn+C016KUMz2RiPBE4ZDczsR0JD5SKJyvaExGBfM9Xsvxgh88RI03BLC36
p0XMnKed8pHGkxcqPIkCCmoPKjLvUYLPpJTcE07ltCBJ6WjlRFcy3UKL1SqPXqsP+MwSOG7pJrMj
jmwqGCwOsTbuhwUs7hzsJ0miL079GBIEm+TwOhUB6wb9UucTVH9XQ5kxLL+LCuJKpz44GTWJBK4w
ZCV8jzWSjyRM4zYBiFXrt8NXqoGujNs9lNG9AstU21YspxcqQ7s3Hsm3hetZrttrnY3Xbkx8y/ib
v+j5Lgm2gmU10QDfDwAc5Ii4AT0qHBv56LYm0Zkb+dSi4s5bMsYXGFqoSVUHPT3FHe+h9bm4Eh7t
tMAliREisnJ3mPPt//c+GHgfLIhI7MxP8+bbIHkr7CR/NcxLFABI20ATWjvUkduS7cMgZw76xgH1
bNR7kgnxBdoBB4XME0QawAJ0YqlJdg2tHT9o2DuFxMgetIxqkyEhjiwgVYUHBIK9GflCw91SXpJl
3g3GgC4OUx8ZwRIkDgXPhSmfQ/2fYWB6zrt9YDb7rMDQjN7Z9tTQhilOrgXozWjV86tQe1ruTIRK
jKMaurAKPX/IfUCeQ01+08DaeZuOFAdQWUZin9EZCOb7mB0m9piFVvpChxOc+svyi3sYToq1CRrC
NKmq0DRtVfJoA+bnLThwidjjJXLHEhRUYn4UrDUJAvEMwCeCQTfdz2yhurHXmRkWJsSqzOuw1Evp
IRrio1CpjAaUK5kjgOAhlHZS8ddsosc400iODT0O/Lpro1KBdYsvCJibNEIj4sQtiBW3x2NlLdzh
ts+RUoD6M5nNfxZN9uAQTUZxjWYEHYBNhE6ug6F9jkr5FXbzF13RJKnv/AUY5hobzRYjDxxoMKTj
xBg1ao+Auboi3mvDvLfQHRko6fhjytTPy2FQSUUkvWWwKZsZcjW6xggL8K1m+1gAECHhYduAukCH
S/HB5GF4S7OBqcZwg+z3UI1ezwEyIz3CRN9j8ehw42bjuQ+aU4iDG3QXe7uuHDngmfLwKnSwhtAL
CgClof2IM/0q3gOYDVnfQvdDjLPaV3YDdEX7krKFj5r2LKtwadG/V1hsgew6GK+3iq5dslYBiinc
pGMjtQISGIC2pNp0a6pN7JCeRpwGrBjQ+SJO4UYJIEasfCaJENzClX/CltShOr4wFjgxND5Lc3wd
3LqMKCGPtUQqkU6YEkHL2drxxdwZ8oBIuICU/yZppWxmN1ZOTmFvJhSiAo1XOF5mFgooFO79VxjO
zK9IuUZWVIXApYHEqvpWIcUzI1SH9W2c867GwJSCZxBKz6SMXjNO7tQwVmauG/XFcy5G1P7Tvei6
W/VAgrrBxe6kUbfL2p+elDAlCnwzDdYJnGNr8Nhbx4LWP0smdG6o+KZfzrcxIUpNI99o1M/mb5Nd
XJMyD+vBKTeJlwKb4/E3B9I4cmWvFWQFzMrJkOQzTEUrIkyl4TeX77lCr0GtkjasodxqbC8L0WAx
N4BQGK8Wt1w6LHr1ENWPlqArBNecsXBEeKV/LdzktlEd1CoDKUzyqwoCtPd+AQxD6N94fK5eDliE
DwFzOmlVM2h+6Nz5jylCX0tG5uQ6kte1LJXZaTIj+bGQGnVGjOU22Gof/cxOHtEAEBGlBZpkfqY1
QQTTcQ3WGD+1Mv8atfIL0QOCYXeaoltJwSDDfmqq/8aoubTZRzHG8PwRYyI1Wa02CO+qkvjeGBRf
fwAk5Gd7He6UVYTnpJYuZIpd4OBLtP22dRpywCD4MKyw2GgRgCAJGJwawSQCt7lBcMHao+8BkORM
RmW3sJB6WhxWKRM/bgN7zJwER2wccbms8d31LtHjHeGyW+pVqx/cBsCVTA4DeuJti6oq34iuOk3V
wBYViB62m9LtJehOSH+0rYQPIZJMPiKmfWFMWIrbWrOf9MVG536NDPMwsx5don3HZnNgutW1mJRz
uB8Edi36L+wQGNNJ68Ys2P9B6XtctlZSfCT5+DTRkIQtC91fH8wU2K2YDu5B9OgssGTloBWc+Gp7
grR5HsRGoV5KdxWU22qAAK8SmRu0D0vwH2EEnkmZfYakByF4vuttQ/sXH3rjjFxCSNtq/NXF8AlH
7amxcmE5oD/ZSVrj2w7/JbM37rN/FIaOYjOeq0DZpMSqg+mFl+SM+ujNCpncLYsNZKZ6d4Mt6apI
Q+yXyUaOvAm631qb/gdhGUNkFVR4ECnK9KQnymkAvI/HMxewwatNEfp4Rfd6+rLwAdTwfTQqmwZ4
uOgNuEHwbIJDHNXEY2NgyDC8TTYiBa6HhCknwa2Fp2sh7i5ixPDswc4ifRNTF4B/c9w1IYBTWORT
a28B3mm0GLLuSS9InEIqtn1B/G6IyCr5UMf8ldvJU4Q4wWGRMndB5bL8IoWyV0fPREQ/9WdtTNyl
k5xOJQyPcWI6ZztolWms8Z4Q2VmS4053VKSQVr3RQvhNcjdEiVOm0U2P/EfSil13BpyoARLyqePn
CSGj/Far8GghwC2m+1J3WAS7K7giRfZGtrhiOvSgLWei8+Ys9RhPaQCGEnJNFHnYKYCb7RicFxtS
f7TaY979l8Gj++miGWDCzMkvTuh1KhAqKC774acxCBFCKxolUJrAiYd/Vp9Pph+IcSsDHcnvH73J
3tPwUuK33bRkWob75ddYfZZMuZh07WolhHRM0goTtM5c1fUnc6wv+QwdqbzQ9MbzvJPBahU6SFK9
8s5ayFlD+pV6F9QDKvl/3CQNKb7W2SwYvUDPnw6i7Y8j9mjmaI3YEHAzEG1csk37XfbltiJ5NQ1w
vqCtq1xYzC1b+rbB4VreFv2vGW4QIzqajaK/kTYE0cbE+iTh91Bg2GqFMx++uvEI9g3Y9nww7ubA
xaO+bONPII7hd9H4ioRnxX7GC9XS7Fi9dJC64jhYZExRbxV+ND+la7NOfBunaPem9t+C0S0EQQmW
fEYQSwYu6vW+sFCexE5ic6dRv6jwqYTGk81ptDB6Rk+EbrCodfLYzY2cLNx8bKC1LcQV36zkQzvN
RyOEN9R86fpOZ+dmM0qt2nV1B2uw9bU8WMlhpzAgiB69tXTtIjBizUljLWmr1bb7UtL2ytShAVgX
LxQ8CYcMFwXqXtkQRN44U0uxpA3b6i/mYXKGNLK+7bNmMCty1DFhzkzHDfJ31e/iYp64oOWDjFju
W8ZFufL1rVsthfcx36horvtEpaN0YiM5rMomgfFPAr8mH7SezUkvfGR3Zu2bhkA++5CEBnQGgXxI
fgOFgIyzK6Q7bCmm4GVk9qbS/vCYHPp+PvCuOrUgGk2PbsLsLzJen/YSxHjNxz8tCs60KXaVQmC0
IjsIjpwuJpSiJ//4PvaE8LG2juBVo5hSJ3aRJM0MoHTAVYcLjzIWeBv8DTWaGyef4irwYM0cmic9
vWfD4CGP8kYlIjIXVgWzipkMEUJBczyENSrotjtMUudbyXnOg72qLSclv6qFhi4LzWGOqLYDlGen
IJFdORo9GSkl0Y37sa1hImzTBCAdxo3pllj6liDXPdUSxv/MqkmDXOvkdq81JEmNOfsxyRtMP+Yx
Yspu8JtJg8q3RpeGEtuPw8qfddmpAcJ2AbqZ+dL28JzBp5tlctMBphoL9alMUyFwkwsfSLFvGJqf
snGFCOwL6VteFnRht3H6iHDmkrJ1BM5XOryprOpUWNDMtyOMRLgpYtb+DS0WoUDmTjuRjklspLVR
gNuk+F3Jh952OPjzceUWOUpLuNM9H1nP9d25VNKLEPpFOebbNoDAjegsCd+tc/2dsJ1pydEtwpOu
WQdTQdLbJJQ4uwT0tZKswcRohpOtTiRMDlViZ/6BCusW4y2pmleYTx/aJ9pb4hqu0NqdUB6cHMyY
yvzKtBnEJpC4gxHBiLommXt0cBoZW/p4gAnuEKcNuupHQ+2IE4mzxDb2wmJJINnniUmmEaKgR5AL
AEuGewHLHtt1kb/bZ1EiRdNYG+ThYQC9VDK0XnIG9LWyWSnEnUxmhhDnYsI/t1hwalawX3PqtOas
7oWNM8MOT606ke5inGQjPs9ON6WM4CD6RfmWYB03I4wkbW9xgwkSE6hVYvxE/alqH0YknJXPb8/2
KYMZZZbYlstvwjC9RlZPdetqy1fUb8AkR3eRNrsq3XYkCoiy93XR+rJVMfflFKoeKCq9bnJnfrLs
KUnerhjeQMuYLa/715lg6TcatOuukmDMfyVLc4x+04Xtl0lD+FxvivgnRgkzJuqekcY+yYe9njNj
heZFkh07cbccx70C1dnAcUSVbd7ShqrB3PKQvzIRPdFikpjKOvuJjqMjPSNTzGODm/VujUh3CiKL
SR2icmEHA82GZS3xJ85kxF5MmnzcFyv0dhst3baD/ZzjndGeefOpae1mhBpZL2Qkt56wQKwfF4yY
CkZMdSU4x8cSLieDlGTTtDIxyKyWkT+mvNvRQX4IrfWo6UMuwpG5UOuVSE0oGLdThuFdoxiQf+ll
5gKb4Qgxe4e4q7GDGUxWe6xhubK0jwq3biqgUcbGB7ldns7Nbv6axnsx7hv9yUylFjR8wPsVjnKN
PobghN9B7mxSfkTy+LMRkiPbPGuGejRYh8cd1ZTssCDuo2Y/DISFEhkmk5katDiI8wY1ornXbjl3
9xQ0hzlxDfStUU5BZBC0SUhREd8MObmam4C2rre03Uhbl9HWSQEU0fZWGYSZIZwtcFTEPOH1SI7O
vO3IvYhXXj6XfUFXJ3NrqGED/3KGicCnYbH9NON7iLcjxTemm8PBFn9Dg6QFGrYEQ1JQRIdYh5tt
Km8u1k8hkk/YRO9W/sPp0M7o1+eDCtK3GPDbMyS3lQZzFsgmxGvFSFXF96usXmiTB7U/mzd7+CVi
1D1SBdJH3IwsvyURBOSGVgE9e4iXU2Kg15oHo/lUP6Owei0ygsEq+hi17IOxuZPEP4JABpb3DZ55
jQAoEcq+mrhsFrqETEaVjefkg0Ls0egzHWHBgJCds67hrMspCnPVlXn9NY6cZ3WYZbgQE/dOxr8e
GKdLjNNTtJcp2kuVgnGg41cpcJuPehhB6+tHFQpcQj50cR7YkAC+iXe23lxGu7pIXXqp2PpwodOa
Y0Ys5RWpxmvv9p9WKaPnrc4ZCmwJENuUPwSyQR7T+9wVmGSqi2xvgHr1jsY18DEItyDcIuhJNP6V
9CZe9TW32/LKTNljRvLDpULkRNlWtg/j/FZs262S0ilHw68RTpyIOWm+jHOsQp0VCP7pbS0MbmH7
ZylRbWNsk3iZpOJXEq1dUU4k8uqfAT5ebGVYle37K0cgWmbEfMjyAbvtQfpLJwftozI5RFhMSPvc
sqF0q8y4WlLh2JUivLaS/bJBog6xARJiz4uU53jBEq8jdnzZLBbOffqvpN2kA4LO4mIwrzLtQ3sI
ut0kjftZZUjDaqwLtnKebwrsKmD6TM7U0r7JnEw9Z0qVbLJ42GukAkKmdUga2LOMUDVrJ0RBmXMU
FrnqAoU8CavjLqCWiwiLmannMsyj1BilLBFcmZ+TmMiXfdp/E29ORkM5007d2QfYqnYTlk022e9Z
04AeYbeLTY8G2xvnB3uYjeVG4Y/ZXsPY2C71SJ5BsTXRtg/Fh964NoGdgvdTyU+mgd+ueEVUkOuv
UNjnaz7OBKTPRvYCxFITPTkQKrYiMgfabfytzACPST4vVpMXOioiVjCJ2DVk/7TcTxVhFWyzWFUL
xzgTcY68dWBIx5IInVOjG8esmE+c7uey/tspKHs61rqJdLExdhXZsIsNB2SdGpLDADQX0VYvmFb/
ta+6mR3hKzGdIxQPjoi7kGCcK/N+ox9K9i4WX/bf9NJU2r03IbtPif8bOm0RRc8uah8VCoaNQANR
oYGISA3ErLyTbUESEX0QgWRY9vvC28V64vUd49ZO3c3f8zcY2MvQ4SLYt2p2k2rzuMTbHj55maHA
IRM+LJgMuumkHBu1OE2psY9xr5czCmPV/mQ10AawbDAPjiQvpEhELUhTeOG3U87ty85xHlqHAZhL
3MUr7y8cTOn4X2geRFJtTHhVJim02jehn7MZu2rV0qF26BB+K6LdzKCiQzT7upGDZog+1SX9mcba
U9X8sQoBIXysQlA7AYOlZddhhAY+IyohatxMwL6khDRbebPNPtC50j2WlQKbZc8D6pNW5WNR8tU4
vJIxfLFbmATKwmoQ/lhiktbGitB+SQDbHmUBeyW7q4Cz5NUgS5M8cqPTpQvcKLJNJu30Qw640wli
2NCS58YxjbB7IEvtu8iNvjVWUwrBcQb0CKycdrJ8yvWLWz5bmMbIXgu5vzgivtJ/rCtnDsCZ1mN9
7vU9ulP1Xo0fFWaR3rxUg3lphAYsnwm/ier8waRURje6gCUyy7PZZmds2edyARXS+rPUY0rgr3KL
lMxrWdUtTMIfmtrsEiGudgpOkDySFHNNGbX3cMs5cOwgUj+L1Q/hPmAGO9Nn9DSZdsxk2KNXQUQQ
OwLRqaXIeyei13CDBKyt5Jud7rMPUlWeqqmiy3UMv/pUCTxDxVwA6MZLsMn+/IsKhuKEbiYg4fNy
H30ODsxG55+31MYObU/D0nuMfcN+0N1aLzZ7nvHSHtYG1op6K8bxTHwlxSjdRm2P/gD2/gcepm+7
TPm3XOXZCLJmPX2iXUbGfIdtTBl3KvGiC5OYpfJ6OPRhMu0V68lTCM5z8vExHNpNKf42/920Isco
qjADZvcvpee0Otdo000x3gb3VgEqLPY2FJeTsQl2A9B/paSx/X8kXYV6EVlbcQ1zGNcnz+zY0tkE
ibLqQBoUyFQTgMcZNaJB2fU7cc4zzG4MfdHIVZPXgxj4TN4YAZ1GfPU6cNKG59d6MsWug3PwxExG
WmTQAK4ARYl5WmL7+G439Kv0+BPtDjjA3OkZyAfU7B7ZBJTvJubzVctVesVC4CFbV4Z63G4oXBhu
ldZBtnkWcnwLLtE3OHaELAGNTpngp33nF+8JKDRakk8ciOkOtCNggc2iHBSa+ZSua1AxB99bIhNB
e+fm+uARXjvE5DJhYnDM+/q7jBV7gOyZLFcphpQz5ydGrEhQqhuTspDCDaQVPBHfSODa2OE9irp7
AmKiTod7s0BU+Aqy3ThPu0UxzmY4npsIXTOiOQVXXO32mJJNZHHlbUavXJ/QooGLH7fI8Pg0lWQ8
yJu+5lJmKn4qCUcUriyk65gjAZHYQ7DBao5jqR2DuKb5B+QMN47eipldpR2nEsW5DGpbrQ/PIXSJ
k9msuUGVcaqBs5M3d7ZmQnxTIP2eMJoLlUpkDycTMUdCmKfkF496hE7Z2XdNiC9r5KDvUdzPiC0G
8SZE8qMw9GepmvfOArusXNVNx0xWrQU5gxmCI/i/VE0jQ6I4nXYVBhKggtRxY0Qs3d/GlRMN4Ed+
rFo0ACFLkppvmLFbLE+nMlROrSSfpI02vhaqwtywP+GLv/Ve95LA3BgXclzU5TWE+bONjPuYxDc6
cMxE0m4jY3Xo15jf9aXbE5dqE+3HqLE5FBkq0HrdIOUnSXVpvTEyBuzBklLlgWX1BmcTc97gjgRd
UgV38DtSUEpzH8PxDjwInRsZF5FiplgaKJMC52xfEQIcm/KXPhqPhiXlO8kFCbMs8/jKTBPLLl0t
Toe8dYukuNspRf2Y3Rhb01IGpL2QHafAZShBoTQ0qf/l76H9kp79NmtH4CYa3QD7oNjcoSAu/I2O
OhFSUnWKCRuZXSQwVXauzeFcv89y9xh41gEbYeUn58E1/y47Q7U+e52lKTSxbXjpvuJlH8UWEmL7
XGnKJWwI1LowGccko75Lh/QXiBEk29nsqqch2syy7dvhd5sQ/G20h+bEh2zsEzVydWaD7PMPYb6c
Zei6JTud2EETHBAzn7HYzVyUzTu+lWhh9CWc/6PpvJrbRrcl+otQhRxeiUiAUaQk2y8oWbaRc8av
P4vnnls1epkZyxJJAN/e3b3agOStflcFBNAPnuc11hw0mWFNTy3X2CD2p148jiTIZwx4e75Sf+0S
7wFgaJ6QynjuHYT7Tlp7MwvfwGLozh/KMtlSarB/olLBeq+wVea96Sl4wTuAqRV/1Gy1U7ZsuGup
65sdYqRlGWhlmCI1dFvqViwahUqL2qWiosrTR5L2dR9WC7TZmW7hpogK8OwKUnRO7YjSRTKM7eqp
/KMzPGANHQhLFvTENsZqDxUtxCmGG4MlLuRSjaO7cpvN2dfXPhjXqxHPOD+gnBo7pvEUoF8TcJ/i
BHYU+Vsb/laxu4O2C2KO3kXO+kAHZo9k3CEX63ypr5ChxH1k6SirglSi3IS5vPWIj6OMazyRMKZo
DlKGLnFUnN5eRphdSY6VovHeL4FAe06WmFjw2TaDs89Kn9NC+rvo75uYnxv8eNXS0WyeOfp1YHiF
Qte9CodtqoK29l6cDN5rYSY/OY7HVlaOqZSEw1K6jfJvqwgD24xLITjg5cvSVzz8BCHz6Yx56tzA
s5JitJqphCT0bsCUE3jw5yC7jX+r8MBofShV7SobynWYBmCmUPzZqGpQp9KJ7N/XThi6AFqgKk7X
AIgww3Hi/p2Cc0C+NlWwJ9VHLo0ficbF9NHKuT9rL/eO4uxiUCOpkXX0ar0nIENgAB56Ctoct0DN
um7QfJEQ4eLqVDo0eOvAEQrrO0uzSBVx/G/yUT6BWndTtXBTTXcW+oksfXKma/Oq02FijKE/V6Aq
mLaMEWcGafH01L98fqe9VR0OZnWoEA3ht8OA481+pk+Qe9Apd/FsmuplLqSrBvypwPchVORckYLr
nVIKBnvqZnRFBixPm5rGoxdbqoBLlJPKOw/Q7GD8skQ/XZjeOAMod2lDA+NybPJflSxd2pxUKOZk
NT2vDcHp/VYSrVpSRwpxQsPuUBuCZNtjAlCBfMkyEBiEgfV0aXzQBNhLeN/F6mcci+eOXfO+RdMP
VgSQxcVH2xCu0K0XI0RZlFNvsvBfHOQLkwxeq4rOgOz3otP3SH+aioEaP8GSLdecVTU6dqDkx3Fp
eTXXI1UHAaKwJFvHrQO0ZLKqSULY68dWwyDQA5AmN7/J9vqv5T8gq6O5JmHTwhPgwWywG4WTwcUe
i3hYIQu0cEE066rjX1ilX/GEkNH0vsq7O6PtGT0pVlROGmnjLRKozeK0Wo0/6Kl9Alfmpyb+s0bq
+sl18Mgt0gUZJNspC/LmHx65Nr7A/fAkGm93DIkozSGzVF4EZrsFSkLWUJscI8GR0JeR2AlRWyIt
F825fuhN8iwfT0uOr/W1X6BeslSQliTQ0dhyvSTy6FPl/Inum1IKEt9eZ98tLSNdimmXlkJa5nMd
c+m4OBOOSwFvr6oJwZKBumwvRdOfx7I+0TpzEHI6xP50bKkNitsNDeMK+wTWvNq9AZyb4rrsAXXf
fPSjS8LTAu17XpRLu3CxtX4JVaieZZtNpmdeO/ggeCO1pXzbGwxDrvqdtZwasE+wST7mm+407Ldw
Vx6bgdwQq2pODYcS4xb1zdVwnCj7+kLJ2ov8KuoEaW0itbCYMq6t6rBI/ItcGNy2/jRoWhcU3THS
3WkBPywGVQUITisc0QbfKvUTCxxWryRCU5RYssdo/YtQ7lEwRKoP5ykJiYrbH7pv5cFBi8BejTh4
y/sjM1leKEbY2igA/YDo+ZBGPRimlKgTyNCSRcZwrO30XsLoHNf50E2cN8bsJor6dZuggW40o6fX
ehwCK/mDUeWMc3pbzlKyn9RsicxuDCMy5AlnzdX7aNyPVeDztcHRpzOyEhK/d1iUWn5m6Lh54T+2
lwE0e0N8Xv0YmaMFw1HY9svZV7wKjpmUxx1mLOp1oO8A90aNug9i69QUEQJfwrSbSSDgbsB0AjEO
4Tyj1sCUBSSFxc43h8vWAUcP7hzAvbsqcLPU4sxRkU7OlZ1w97VDW61/1+UNnBzFDJP8e6L3o0Uj
FQO1r86vGj7qG6biaq34LvGksxFbc2oaGMo6rmqnm/KbBdlo1D+b5/wBRdmSTizuzmCwZVWjJAo0
Fh3ZyhJWVADM8XEkQBMLr7galswmNPksG+zV62BlRdrhTZ72iMBQVEvuWx91+hq0SKg0jYtkg42l
DP7mhIPX3fS+LXtC6ktYUcZgNlfD3wisx93qCTA9HtR12Keb8atZrrIyX6zPJ0cJfNexRw2M3zWb
X4TTuSFcjb8fHgSKSvkCJ52I39EQcyzG/rh/UhQqRNl96WrnOs92juArJp6qqXCOQ2HTYJuBsqNv
hVKFSVfDZRSijmjXloJJYAi0ULIgY2JgXJiFhMSzoG+Pa/NQfpfeIECYrprLNM+XVhAvyS99Jh0h
v4ukO+S49qlX81OHgN1+krkKp4niM/ajK53fSZRRE5zo2jF+gvxo67CwWeFTeLj9FN6MhvUlHbgm
mw9hk7xJmiFlZe+FweN5lk85l5prDdJRIjjXCHDLLHds0hAsrD0isAJF9y3bJENnYJzJp9hbemAm
/lhfMJQddjpYVnFwzbWweQQVIkUIY+YJzHAI0rZiocyqr+DiH/MUQ5ckoGdOb9lfWTduVGvHhXmv
mIx7lAQBg96rp60UGjf9beTGmUBn4i817XPVdJCfpcGuPgs2Uny3+VMW2a3o4gWom2yYxzW2+6S7
GRdjROy3NRGlU5LDtCaxJWjBq5Iggdx5gCn+kH4Zditi1lOl6LDcMh32+DD6n7ojCHO0/UlwdNaX
zDcd/UiX3SV+vvAF2sV8liUeej3DPw3grF6dseJpq7krJV7J6Ru7oNEZ7EUTb+N+2ZG1Ni78B5Gk
mYVX2IRGiZjqqyk7RN6PfQfew/4hX+hTxj0u32i9zBkrlp86DVeEFfWMPCY6OTAcWsHlR9d1Hot+
KijszD10fgcSs7iLwGUJOiDOloi1AEnu4HWDdsHED+VwRIfA839YIB1WeLpFwIMmjcTqLUcxzSCy
wkX1FJghln1TgV12YA7/qibh7I2gPznUfiJf+IPUAhZ+jSh/Osn0suA10QNMxlRxIaO6M6NVXbnF
2jjy9XPIIT2Zyz3f4zeG7yHZ75p/6jTcEczg6cW8xsjji1m8AFWFikwmdse+bo8CXx1re8ChvSPM
KAbL9FxOgp9iPIK6fKlhzM+AO1peu552PknxBu7cucK8OQqujk0yMWqXplnBOtVifKl6/ba+U5l8
163qOSxELuH4kZMr1xMwxVpk0c7vUA+Vi6Y5uhYcOINAoIqaKeOFm5DUBv3NeC9JB5QpsyGpVfWz
EwIN+EopQjOUcKUsfJTln9qYXcyGGntuTcR3RLUP088WcFtTmIFIbfC3yMqXurjafKA5mqeepzKO
iJ6XU09/dcXg76vAtbbBvjwYOp9qAANTvD0yhMn2OFccziwoAWOgowmwrhITgD41pY7Vke8WFWsc
ttx4rMuQiY66zCDnhSge1TNCvsM2OEiB/A01t0JmxZ7WqP02OJ/ZkL8BkXkILHIS3qWGd0mBuZWb
4A1tbS/fpra+wQ3Xrf6t3NO3bGhh/MjUnAnujJ5kgAZi+3GUyU1wkFsw+cmsCfP912qmZ7NMzhfE
lon4MMxuXI8jZzncbzcpla/NYl1iLb/kYnkWzfRkVWGv6b7CiM6jtcCqkJiBakh4xTa+OUBo4TmL
2Wkl/8IDSyINayjmlU8Bho6R9MjIB6TXR38gUrGzvOZxiTXwOlINRFPZScqAzzA1LBFcwGyG9KsS
gE3nB5appj1VuXRS8vTc0cErAvkFEgAtCvabxBJY4GFAvP2eTHzxF8ozzacDyxOw8OSOZOrcI1nM
ztkM+4X7bZ5fFrEMMmrS1bd2mP3/V0DXtvKqaH15zJF549LfqfirBTx9B+iyRJNDs4X7S4kKUk6K
1988z9hwJTpA5bOWVrbODqOH96wLZ4wqqIkz7clS/GZdY6KkMejl0t4YkrKLUFOXrilHg1gnrXjs
Qth95JP5pu/Cuwl5/Es2S6f6SP9a8/oc2bPoF+2oGdsFm1VR7X4Kp73aOMwTSNX5SUQyY9yihc2R
vvLB8idx8AvufvLSeO+NY2EFoOQ7etgzCBQl5rhNBxNG9wajO8+inP0clnYV6boRrWinLGopnyId
48ldaMR7hvOm1027KmUkHAgqAshF+fbzU5AEP9cj+Xu1zQ2ADqM9bBG5uErV6GSL4RTUwgl3a9F9
sdb8FaSH2Gg+yEDCVyRsWCPOg78JhV/A5hwudNj2yXmjBUvgbGK88P8TW1e6KkmcSnRLVzjhFopf
arZti9ckeI7iOhJjqJIGbuCfsHHAszIGEPN0NCjiQg7QjIHT7HxxN/zux7S0WF4OXHxpHyp0keE1
oreiGnyAaYQkJhZM8+gb7EpnSo5ElpOVw8ZZ8TpWqPCGR41UrysRkBkpJSLBuhDi54De4xQ3YT1w
ke25fijIwA8ACYFqK9XHtlvvaRno34yRrJsSl0cOPPv5Jsrdea//pB9rXAHhwY3KeQab21WBspA6
MaCpAYoNVFYrGRGOkkjPtzDTBVIzL78me5fIctUcxNsTzA7z44A5mAn0U00NV6bK1soXntcZNxu8
4cO/pKWvqKY6VDnFkEfExLGaLuiB+PQpd/oCuvI/7Y5cDU4Jq3DbVDzqxiMzErI+2yDqH1PqHwVW
08qdIR1Bzzp0Y4cEpiFik45I28CcCTAyUAKhW/TBy56VCrpSaJ89hmKRunOlFR9bBidJTt/KNXOy
LfXqBDqCnVvETKiCKaTBl2PkXlS5gSIrsxxs4UXJxErONTMewQCHYB8mXJ8Kle3fndJiT1n8RkEI
ZNEc83OQ2w4GNLJ+ZGr2yi+DBomxs8sVe5zU4c/fgvJCWVOWUnw13wwTnAzT0NdXkU8RSYdQSDqQ
QIeWlKzsaERQZsGMlI5H8FxG6QETrMx5nlWH1f+Lx8YRxdWBygKbpcGStZAL7PBjyVEhx8FMrVjZ
UZIqS9CP4yPLu9kf++KutNmj2dWnHrOKBvpDnnMkSkMUjEJkWpq8Ej6rSMTfwQFMBZNrWr1LyoJG
c80x+ftzpGr4rTkXiMZIliXvFofdeKnO+uc2V+dG7K/Quw4yDp4BN2BZL/dyMu9AUaqtDpe1Dtuk
CiuAQZYlHKkntmkrWZUHnV2EUQHLiocC9C93GSfeVH/iK16pMa0VHz2dUwfmIANHmRuTQ728RhZw
HIeuJIu86mdixGdxhT2A56+q7L6jtbBHQ6HwaaLXTlvLSykdVSToCcFxSEbvFW4hwNPEupvClogp
Aqug+7Fx5QUO6jw/Jj8aQng6iOH9ncqAZbiNu/Rm5e1T0ZDwjH906QSTVIbLrVVHtFyMrisOXy4E
wgivLUrZ5UdJRTDdLYAc9P4SWB9+d8Zrt8ZuBxtF338Ta+KbYcAlxp2P4+nC2Nky21Mg0mHZLt9m
NmLrBgdWg4+cz77GEUhmV1oESwslBhhMnv9AUbEpD3a1vAmKeAnabSL6OIThfrbM/twsu0NtiSN2
1Z3o6RtigahAldMw6TngvjE+yBEOKfJkBZ+eLsSM8yZ11aNiFlry2wsm5/R95tFrjo8WYTfR7r2b
69lDuw/fsfZbqLiZEmLMSQyq3HsE0nV0fHGrJe+HiH8Ez49d40R96Gm3X/k2ixv4nLfvqVS8i4L1
NHunBtHSJ6ovbq9jBPjX2utY30yUnZfsMXOiMfSEm/iGlsRbLwSTMuPIpQuOOD/svxJl9+d1pjit
Pmp1ElqyGsoAw3GjgZaFAjXuL8CNKKqkHKxjEP+wZExyihASkreUUBIgX5pRiufe7MRgvbCq6bKY
4mzrHYoGkrWCZC3IAkuDP5kh8WnBE4ghytDc12Nko0euA6Q1Q0/MGbrxBIDftLlay9KWslA8bMcB
C79p4Fcn/l6THFs4aUjmpZDtzsouO8wR6dAtgp3LP3Is1yY2LMyRhnHsFivMmeOHJD93ECCsYKM/
rpNpMkANmvMk7LiARY3GYvgdcizTu2IL3ImNK52BrEasRn3dhgDf0pOzJpRL7pFl4OSVfyc9V88L
XnLTf9S98U6m7sYeFUzWs2zzBweKZj4lshhZoxxWIngZh1TR9CcT0tOEHrWfYTlqoBiNtAuhXxyF
WYV0uo3PVOWpVhEt07IT4MOzWCNHxPq1edS6eRVG9V48slK+pa4NkfZVuE4jdgytZ/0wTOWiAk5F
TROy9pxY/Wk57tN6S9Xlkv/33Nei62av1+BNYdcwElszTLTDqr+Y3kLxzZhiuk8FHGul09RPTLT2
huNU6wHBI0OYr07zWufmSZlDRFDlpML5zUmkd1KU4PSj6eMsCfU5nYvz9FsBR6S3TM7aWysR7xQv
kwbUQaZnhOqCb1Vxv3kE8jEBfOgM+RTuW/A9L+waQLMmIulAeCOzFFq/ShnBPJkdc/STiehHRaoc
iB0jvgf3Es0Sd7ZLau0tU+u3bRHuWc+e1yZi7ZoZ6LwW0FElIl8pl/7wlW3KHQ+sWxCmG/5YQGSI
alZXqFQYScFsS9dJV64ltbml2rlWw+qEhXtxq54mRwNmdkJ6NcaN1CB9jCMiFapQnbXj1GbHDoi5
xMF8kFMvo5EIHRckHjU6xM56Qi5c9to4uLgqTNRclmqUkWO0ijfTnd9WUpLm2vphDXZ4DvplPZY4
GvD9tpbbToW3bXuANETgUDwq9EWptM9C5g5jSiwaKAaI2QcVtYcEd2uz0uIPoBKIsbfDBGhJ3bD2
oW19zjG3vda3J6NWSBFsz1ounxopTRq6dgyHrNeSsFr344wxqR7VoEyaQChUfzRf5w26xyQPH6sk
RYKBGxSaWzdsNxMDOiFYs7fHhhR3s9wtpXhrbY5nIziz3wnL/U2XmM5xNhW5z6Md9r1jiDxzVRgG
HSvv1lNovCoXsjJwV0XoAPtUXAbJngqDBKniT7geWcxQm/lHjO1Z1Xy12bnPt6QGJo1EtMjz+AAN
CpDm3ayFG/ymY3N7sZGaPxmT09xDPJSuTRqZzMJ0SjKSk69d5hm0oIDNiMugo/WKpikRmsLMK1fy
yr2wJTL9BbTbKrorJBjY0pa2hldHpGZXT6tp2aIUR5WhN4dMRqi6VNj4j98qT1DxdGlLthxOWWZn
3aO5S9+CjFLCXCEYa7AkdOZX7ZJ0CRV2SxMfbcFF/SgRs+ke617f1KiuKQSlvY0MMqeSTk03CyJk
GUGiZWaZzvJgRCWjEBEgfJYUgkb9PU5YscjzhVx9093TYnybEvjDCK1iGj+ya3vW1uQtU6o33kOq
yDcNStlb/V5Pmk1RGFW92+u4lZ1Hcimr8NeA7q/SQNz0V+qLaHUPF2275qycp5/NJxpQ0QGjSyaW
FXR7QeLTC1d3e69k0p5shU8uSPtG92j+kmhO1sIFpukk9Ge88Yskn0Ufyng7R7I/ehKOcwuzmerL
wnIopNoxiA9gOo30/ShUvxtzD9NVDet3qvVWy80EuybBE9/rczeY7xvWSZ3ed5VkXPJWNZI974YX
2zqmE8304hh/KNXKNDgS3KYU0JZJ8Rsrx/oUFxxC7auYvqcZYrc6r3+5SIfN5fgNirXEjre8sqPa
b+YeTKoVrkEiCDzJy5aUYH1lQjpVun6qOyZW43fdO51xEMnWJZTOImb8LGPgWB15Ll6yfo9qYiOg
8lHK9Up9trvxiN19do0bLuCwoqrFMMpwNFkm2F000XijUcVrgEmGzIXyrvFjZjkB5SP89H1NLtnn
ilws4lVUPiVg/4LgVyal86SwRk0FF2hGFfCqkc14GTUcbZT6d2+Vp2mzIlXfo26S7+NZqwW/0H0K
l3728+8YaNTcd9TobawJlYChooA/IahRK/6MN4OsAvdXiAakS1V+/Vw7pc1wbsvDZ0Kj+TTBZWiu
4g+JY0FFCx+IbDtbZb+DVLJhqxQYx5a8pSSgCyo03WER+LlvVG8gupaXxevi6kwO9Wxel7U/iWh9
YiFgCqBHB9jBgEy7aTl773eJoXphuW6EZd0ynsUhTnXHkPGUjLRiSDiPUk7/ShcIpepTLsJgXjUM
TI7y9V/cqea89AEdfSCGZfcSB6zaxNbGofcVBXDiz40cvtV6KfGpuIGwUmzUyx+Sb00QYe/1x6k3
fE0yXqR7D22X5XJ9SGnkHGpuOLRyUvnLJWk4FQopbIFE51xunfe/5jDdtEG8g7PD79Q8KHYUZJCC
bt2sb0aWPSrZlZgshONjAys+tQUxbiI/HV2vJU6BgsYe2pZKnmb/rJ+U2LvWLcCqsjb4ij5r/58g
eWqHzE5SC0oUMpI6pJ991x+xBMcX0VTOKmU6CibkZumILXgBvyiIk0X/lpUPddMcLAda2KGQ5GHV
EcVj/8KJG+esYDH3Hgpl8AQoYXuYM7EaZImN+8pT7LMqtNNksTyLxaeSJ++vSLd2+7mQtU0+lUy7
CfQlnIxC8kDS40EAMIQFcxSrK5P8Vco2jILddVer6yZrMHZwHV4l3t+lstN/HFDxXn53uxy0BEg6
7BxVhUtc1sMcE58gb9HsCszWM7EhDFBYBDhrs3Ojd+XU124fD2FWcGoDMs5bTZ41MSJTUaK2YFYE
HaczHwlJFdXA2NkETktPLYLOo4Wt+YHa1Le6ggpm5J7C6VbhTgiNgVSQUoy20DwQTn51NJroYBy4
WVaJC4LNbamztBpqjSAiijw7YYd6sMDolaO90Ztgk1haR3ySrpqu8DP212LT+hVfnLJ4K9nYH7jr
qWv5YZpELxc8rsM72Om39O8QsX4Unwjs0JQ6DsrVCyTllP/j5OOuVFB2+fShV5j1fc7/aRiURAxK
o3/C3sg/TLCc/6mMgVhnkQ1OrOnWoLbP9d/NujYnZv1qU66GKkQzdsTsPZGKq0JKq8cW1kAdFLv2
kCdQI3ifu2K/cUd0lyK2K2rYpTlaJvp5Wzk0qDUttA8Th5Uk59Apl6DJTQAUB6bram0QimgMqSJW
0naP4wJi63Fn4oSX2bZVxO/RipO7MjvkPY+a/TmKnFFoNFzbza9bwV/2huHP2VWD1EUZadkWNVQQ
wqPLGedkr9XEoKUDDEUSlDVtNy0tzcw3IFqL3Kt+ztaPSnE0KXFFHffI/qVN3zLsmQHVNUN1BZbk
mKXg9PcWCoE6hbM4Uag12yqrDRZkUY9uyQ2nE49CmYf1KtGfc2wn9Y6rDM0eLl5VPGJ5eAjOFgN0
JLVKW9dxVaZHLVpvacqVyrJJTq2wUnvnVURXdcZRsf71wkEArgIP8SimMA60IqpKA2dlTw7IZDXp
r9j/MP4BvKFQO6bcyzDdkg0t/GpSaCdP3mBt175FlcEAVkuXZ6obUipLHuR0geWiLX1JE6grgrcG
c9mELXgOOPmlR8xrZNSAyc8h1MtQ27tIeyW/pTyUKNcxDlVq5yuNO+097aegWH+lQ4cns8HJJLob
VlaqhWV1PhfU3W9UomQdeyzTp1vzZuUz67jxtjb9bStfRJF3CfNWg4eoFh4kl97GZzdwXztk8Ksb
glmZrxMqJ14Inc6m/owO7/I59TTNZ97KOgzoIlee7BlX+VLpMX1HspMsI/2J0V6yZxztPiOETf4g
jPXSn0pnmaxjbN1Y+PjqYOJxxwCKgVO7LgkFlfFPogJ4BL+bTPW6rMCDb0VCDkJD+chj7Z2aj3i8
1S0UWzBIhoFaRiaFbjFRN2zTvU8rcJtDpvR+VmFs1RClH4W0Hel7PbR6G4DL9ooH0XhsficjSe6q
QOYpNm4avEbJlgvh3IDRmovm0nFQJkJM3xoKoKhgMoSAlRIOhLmv+ILJHrAyfCF3sscOyyjlC/9C
wI7cZVtYVWdrtk4prcNl0rI99+9cPpGU6Y6s9kTER1/lp1T5KTu5wvQMGWlG83SWub7G2XqRJDo9
KqLXNBBYJ2iXzdjQfUjo5MWYUfn9ACATs/qEmQMIa6BKjF1vQD4qRtWsdMmvshb4DFzyjQ0+wSDj
MCk0jT2LrLrAkeOs/KgXI9rmPYQr/czJpq/W6qsXIYcx/PKGC7QqMfoXsNBr8Oc92jxE/Z91Smu6
KLn7H+W45ThuwUhTU+pasSeTbrCowngvsekONbunCY3MjpfNq6jAzT4WVfF7AcEsePUOk3hEh8hJ
ZlO4miXcc0Rv2KE4bgOXMIlNvfILLFULKKHcUWjoYunMmtwe1PyOlnMtxfaSiuLpgA80vS0sBADw
Cx8GFJUkId+yu8tymHFq6oJvkezfvUJAX+NVIs3sHjQ2W+xBcGAjYb/1rKywqVhYVA6KxE8kuaaz
JlCH+B9UXTtp7R5lShOO7PBIxTNtt9Zsx8DA6HNzYX1yTLD11ftr5v253NpTnSL9XMWlsw1qKtEp
2V0JSlD+a7EPz8682a8EoExT06kGq2OiyRKRF+2JJRfO1XNfEevgRIW9SjLEG3Wt+Yceb3eYFYDP
Zl5ySXIxLry2YC4F6OlL1kRAHx1IzwkdTlmnui3NxRwHSzI55kU5k1K9gkDF9KhHTf0Tl8gj/WIn
iiTLBBv7k2OJykUwGF5kiAH2BDZKWQFLXV5VCR2nN8LJXP4DkxWf+QFJF2dWAaRxNtpny1q2GoLq
ZNFPMuLIbl/0rX9x4hh7TIQop3PQRk8YuvYBafxRkPeR8EXL2/KEL0kuiQTYrD2lCSayYD7ivX3s
bs1oVwLDz4Zz31nkNCnK2dlxLjKLi8pbFcU1vlIjo8WK/kSI9uO0Xos2u6vT/tYKxoMg4H3HMyBJ
DDYAZIUurHea1yKephPv2NCrnpmAzcQfV4nYV9xtma9zY94q5CKFDGmxNQ8Wd9vrE9m1vpoRCGoF
aJoLFRg0sbbnWGnPyyek7mqNAW+lFKKnYUmuAlWGTJtlEsgWphN8pag5roV4snytY3tXhj331ri5
yMV20V9BoqgvgT+IGISByOG2ihaAbV1vHukf0ZmyM1UMLTIzWtAPY9BRHz+ONAWWib/vBKafe0qV
sWa5rOAOa4/92v7vkuH1b1FRXWMsMVzFp2bdTvNXvKRkxH4rtoaxU31RZb4Anyj9wx2/4mq/7WRV
SVW91r9g2DcM48WG7sbLPwJVnVlUIijQv81TjgidYMvqqVr6GxSsL+y3ULF7cfxYkZLGw5LDjIea
Vl4q8MkQl5EH2dctIdWWoUotSwxgABcbxE4wRAFcjqHitDd5c12/bOpWkl04wdEKoBHWVpzMWMP5
Pn7EfX3bOulMf4tSHlxpHs78r+emosZQpbUAt+pEOflaLaGQg89pjWA7Tn9WcfFKMKB4KiGrzb9K
l3RsPMyn1WIGG9JzO+2XSfouuVNpgMcW81cvWZx4SU4Ngyenq2fFsreqGM//Gn+L9FcbKh8K4ect
G70NQBzsntSv1NxVSD0PHUq0tbtKLHA0e9+4+mMOwz2HYenlQQv5nGdoLujQq6UfDTq9xd0MVlSZ
VWX9BRle9xI25RzVtscijWdLGq+VI9ZdRD/xL3UsCAbWh9nk5/m197DM65RmEBUW1HgZ/3aJegZq
x2vP4xsoze2hrA47ZfbYE/aFxnE3UWNDqkdZuZ73rLq2RA2Uaw0WjUJW7nN29rMF8vKKfbOuQ52d
2Udr7KMRbWliBuIqvwDP9qSCGHKnXea53YPdFCgC+D/TvvY/076kUwUr2Tj9tOTNrNaHLphPAX9+
VwEGf8GkqktiJSSzU1vGmSTH4oW56t+87T+UKvnBY+1FeIcotkUK3hN5/VP1EN1qHvp8lX9B4L+O
EOUrO45j5FxNnNDIOsFoPaZ8aQ3DFLk/e1gfBYm0/HV/WPy+5bm5y2wMNB8VbQMrNqHiN9KZZQVB
arvFQGCNGuOLh7flxdDROeuXLACZYSZ8jrxmhChSFiKlXW3GVTffrX4CJqbKvMv6YfhBfJF7Onri
3JdPjobvFo8BbtA1bPQGsugwVoEFbXneWkeQfxbYsGfOPZeOlhjCiMMQcbM41yTEuB9TucOt4iAD
5yvBRVEezHlC9hPUi7GGTjDXcAFij6D7tE/hNuFsnQAuVktwkUYLKRNMHa43YT2my+BiKdPY8uWM
osBIK+my0bdHicWNBDvYjNm1evWu7tnbFsV0iGPwDRauC1oWuuHHZqX3lTCFlH92WvKRkzOt0GDL
/lcBcKUGuJICXAGTshzoGoe2ko20vtCpI1NgQUa0x6VAXLKKqthOgVSajRvEBP5N4qZUt9R28vuu
4GGKKRY5tOtwsyzQNo2tfWkNf+jb+IiF3wUhzS6vCM2XR11NQysRwlSlQWmYTuIhZ6WQLTechAuG
uxLDXdfRUWY8JqV6tmbzNHQa07BxGd6S/uxaErdJGQVNRqKREfMAhosyJ2KlhS0H7OLe4nxFPoQ7
A067JSu8Bew8bjPYkSLPvYE02LpiYhUPydWUsjNW4pMhNKRPsPsFpibdOPDJX+nfJVjU68K3neR3
FWeijBxJ/JRdhNunRG0rDPzlHqhmFozAqgb6MP7E7jD/BZ/nSia2iVuRTGgHciTSe4pETNWqlFwC
cuqYBYiHkuJ3oCUu2NxaupEUS3F4Yx0Oqo7IoY0wHlqq4tU/hiG9TCOkqgW05odEkHsgyP2DBR73
5mCvCeYaY8DWhfKd6XeC+YFbiq6cNQtqBHrqaJ2YTD/bofMLETprfOF8ekaYPVnSGrGoS6Y/c1Ew
E+Y46V9JXMVMQ6V3KSp//RjYtrCyrrc5FRlyLCfD7yf3b1CgXQ6TTgH5Ev91qFw7hRHJaiJZoztj
odYPsAShkllS/8PRefU6iqVR9BchkcMrxhiMs31D1Quq0EXOHNKvn+WR5mqk6e7pWzac84W91z6D
rrkgV0Rv55lTS7YpicnWdsqU9KweLEW5xOccU0pd1rfO0W/ZBbsreo40n6/Gnwwv6jx/JGbhK6SM
9UjJ1X99TY37yF9ks7nVL1G66ZbCMjdcJDxCjohEkP+Joo1GOKvIE3uQLP2RgdcR6BdV0+qq2EC9
shi+5r0/zMUnoJJMYrywnvCf34dsJz7HasLfJcEFwAFG6nX6Y/NQsh2G7oIVkO3IPOEesWkI/fwv
grISn1fXz4clJS0b4KYBqUzlNC9M0j8oA5lWL2d8lZB30R75jAZwc4tDnr7PCeLmYTdq8hDotUo2
BpCFGOJ0GfUrJNKSiGNdYPLCxD7JO9vCsznRvNFeMb5a8Do2xhhUShlYUnxICROW6TbERLBo98wQ
rQx91ABlVZc22ojXAsfo5VNLoJ2yT2p0yj2Rp1K/+AtaMBX7sYP9uCRPMsMJZ/ZZYBbHRj16GTPs
7n1U0HmZ68mYcZPwYxqwxicbYqh1MGdOETYY9mMByZKPSCZvElMb4n5KfnU1kJAtmt2x3xHdrU8M
oUjq6nuU60Zgd0WoDSJ8r2Nzu/FX+uOrKRqm+HbsfDltwnrC+hJ5u58JrfYSz5Rgh6GRUHBj2vfS
gCrwgugAfG6Py9NVbl0wktysAPNJpfVURVOOfBQJcJJETR8HSYxGw3wrY67CHX6rXGLGD0FeELpf
2Yo0Jv6LLt3+CqJUBBV4e8nFsDNizSNbIkIIoRAr0p8mlEUuNrrzlmJmN9kiIUneOeyuE4yTpVYh
EVMxNRE5NHnLlHg37KBCRBXdy3xbb5qhBGbXwUDsj0WdsDiFotbucsyMOh25WmCJHhzfhtFUoMvL
uRrx4hziq0HsLPQXvUGW17S3unrqCRiuG9wbWCf9YcJqr4CVm0/da9LMwCH29to2cJ9bzcdWs8Kx
YWCiXzMmiW1hHEHew3czoRRJFzvluhVYEEEnpeVRUZhmmC52nGDhh/jJoEXLAo89YyPurAXBNfnF
th3g0zMrFOr6XHlpK7EHNmXBTnSY5EqSnrFg9Bgh6Vg/DXtydb95IQx/xO1VF1C8CFtJJ+kSSwvs
8fLUqlUoIUnB+Qj1Hdm/JTApoMFoHYnanlaQ2b6JbAFylM9HlhzGDPUrTQGxwGwgmUuiIhvlb649
1OpvaFo31qiSspOamdEii8j4wS+7Em4qiiPA/7MIRPBmcrGBY5VS7iTGaILjP97HxIP3yGZtbPgd
r5j1QmufwFQtJL+SiCTdlwhrEVoecoJZ+ICRDPPa524OLLml84+Jf47FtidkD3/tTiJovVrksP5m
NVKvA3iNwjM/qtEFwnxDxd35kLDfsKSNxXZHVwSmt4kVv2HsJslkdnb9J3Iyav3bSB4AgOBYxAdl
p8fJE1HStRr3JU5GWrkO16za7aU8bHv2E/zY88KXMR8UHhSHBwXgMhT8pSdkeZ4OqYq2luA4HMZ4
SdrDCNDMUT5QvzDpI+0uGqNE4jzuYiC2Pft9oMf5rpy709YLX2m+NkB3+SHu4O26fRT3LHiJHeyY
yaXXaeGoWkkYNu86HO9t+jOar7GD91PirkH+ODKiZXWT2b68wKpgObqeCjj7SMYkHMw9wjVhUXdY
w31R7jGCrPjpCsU8ss2LaMwnUzvUHF6V9s+iD9Ex1WmCMg9DHTLBACcV9j1cjvIR7dJYyacy64gi
SU8KVqChS6MSQjwhpqHs4QnLTUK0sAlBwz7YuoO0n6kFn8Pi2/G2N/ucmpPDP6Fcorgjdp1l0xrp
SnYzHVDLMkyO7WHJnMWsJDFCytSeKbsFg9h6PTkVhRkF03/FPEcDIEeGpcVTZ3o7LffVcg7rlARZ
kQfsihoWyBQnyEaYMU/tH435jdVm+PpWtImRSTCAckxs6dwZQN4she6CH0e5pLl8gVTkVq0Brjw+
L3sSEgYIEr/qf2PvXNnW33DTlP0nd9FXZuXfg5DuWAN5zibgogb3G53nv95p0Z5gzcCop+yy0NbN
m9lI93mxH/w7nqijbe0/CRnee6MBhmA2z1sRnzU2XiqDjYqrPsOfU94yfYe5wM4Q/goyBN4rFyCx
c56SlI7yA2Xgchsk/t9l9O0as6zUuuEwGdl4eCSQYPxcp4zTy51IELOOWJb22j/tXw+RBlwUok81
k3m+IDHDI3gLlQHsHAZUnxn61TQQRIVOunQEfn4cS0aStfBVEpU03CUOzyHqBUBNy2EY+HIXVNJT
cdChHsa/iVA1UTHjQDsYcndIsY4YiFeZFgdThfd+5Xfv0BeoFyYRBqFxAGQRXrC6hPY3P41ZfUCK
v+uNdrsI0iobahrkNAladFdvkQYE3Y1D8FJo8G3ep+apNKmn0vKkUXAkmTfLjq+ohwx9UjJlx84Y
Q4PXFqKpa/pW7IQiYewfr9Tp+1WB0OQKtTm1XE+r3l915jAfejQR+MuZ/jCA6hulvSfiCHsOYScS
THFwAAr+BW6LjYSpuU59ruVdPOm+KvekdatP8+qw+toQa45Qy7XplzabHozZsFlGgiFG1g5DiGYA
5H7++KNgu5DjONSoFK2foNiPJGfLyikh+aYR+UVzSGH912zL2YqJzBQ4kcmwEIN9Hkb7vLbK2db6
U/NSGCO81d2/hm69NEVySUyW/z3BuX/FtN3XmS1VZu9Zh1j2Y/qFJ/ZtAdTaNspM+bhJTthuVPKC
IQ3sNhlrL0Yx7WMZpjNh18ctoeJnZoao17r1W3nZTMyI1v/zmIfMEygCVdVBPwgZfuvJxhkwZShU
yaDjmKix7ioYsvfdPqVRUntzXxeZn8cNSuAJF5LsFyV4c5oQ41L2AM4LJrht4lUghFgAn1CsoQnD
11i0x0Hujg4xUlwZyqR/I1MgHwZ5tlmfhlncnKx9KEPyytnGS9HGErtsH0zU+pZ/pGPYvaA3WNcz
orWzI4kzagkpTAu62LwO5kBejCdVopvQNDgWg1iFl1e/W5rLn451fDO8R2YrUHXEMT1oU7QCkOzd
WjEQstQHJVySgtGwsid7x9eAVtTonCvlpQ+m9z4B8DzuOmYF8o8EtzVcm66w/Y7CssuYjEFlyFQJ
2SKrKB0k2MY4nGajWj+L+CJJ1b0kV1FS5M8WzitdNtMppw+diVSfk9OII0LQHeyz04w5rCmTyGZl
nx6Ct7kMcRx/YSVTqoz/ZW/4HRwy4bJbc42/9GJTvPj6JWfAoPo9qgdRIUsCzLM9B1AZ8Xyd9C2g
QGsQPJCdtY/xgRiA/hzc4dw5EtSk0tj8DYv83Nyg+cFWSjfzWFhKZJjkKYn8PGGkdqd0iZKLzYRV
o2JrTCxyhEikAmhKwrmUyvAFW/inu5RjSnQ7jM5aB0ZYca4GGdwWa0wwf/y0MJFYCI6sbJRltxXo
WnZnix1N9Vk63T3ZdvUp7qzL6DjHpTsbNE0c+tfGUa5xvl5Z6PKnxzoOgX065bd47RB+6ef10z5q
XXI2iOJiyeQ1FAQTvwrefVavwIegYr5bHI7DGe0dOzyE4VBD3TaFoJL9Gth2JDjYdZKZq4LWYts1
FwNhvVpXvH7kEZo86yWVQHmqYAQbCaEehIxEf40evvpN4I0xse31foRbrv5QJNxnOB6WLj3VQ372
zlKaYc56JIi85vjLyvjkiaX/tlwbh4mDwwSN+1E32mNLf0e+ob7M0QKFHbkW0sfhrV0uX9XyXzlB
Hx6Vox6rxywzjwshZhapy+K3WnQfjb697EczmH6vIlqa7nZBQhcbBoCLF5sQORWBe6KMQU5GD+3y
9EMjTVMTd8A8cofmEJcoackx7p48ebQ0VdpTf1gw5p1FDrRwmURkJTzwdbAeyKAm7Dfkss+Sl23N
z/IgK8mpoe1Y3vG0GVFo+5J5MGzdcwfOvlsUtzS6PYXTsp8U65Ox9TEt5t3yuS70uXIdJbZ2lKeG
/IndZapMt32gQ/5GTBYZRXfiA9XRaEFnniFmb5CZZ92CMP9tkCSvdSa6659WS7jnOxiHUiXnVGKh
RftUAuG85v/SaeP23M8lgqS1Ok65wRC9ifbGXTeze1Fo9673bvnvXmGOtY2Bk9E1Wk3Qwp9T4eQB
LUwm36pvumwe7SfzWjU0K6a88zFbafGAgbIggs783y39MgQFaq3t58STxo/TdnA+rAZL3HPawJvA
oHX4rZDuR5qtRAW2PJO9DpF72r9iZvmq4wF5V7kI6jfnKihRtGK9LpjObQK36BkuU5xeZu4M2dsP
TL+r9WmPLC5umJWSghcHfUaTyFcDwxKDcdsurgm5QQy0L6q1nNMgXVrfIVMAfpZbCw2TgXS3gCHt
pn/lr5jIwGFprtgv0qI/LPxI/KRKQ8o0awuQBFmaHHIJipaX9m242d+2YnitxTpFuerw3n41pxic
kpWxi8TXgRSBFm6mOp+ZH85IQ9myIkpewj1qIc+EPGNl5b0T/TFffllbejOXgSRCLBZSHTZY/5vu
pO31UgVXWUTdTCKwMIHklF6JN120AKxq8yZm896kSCjSY1xhU0F7inA/87uU0bJ6todnkXZhkiHU
rZLr+rtPcMy5tTv07XMq5CcLABhB2CYYodhx/5g+q7V9joV4UAjedT+lzkpzHBR+c0vq9Mk6262p
uai8BzWaapLAB0yWTRateY9sZYcXkiXLcmkhC0NjyLtLPsSXbu6v2wJTD/7V8NwK9ayj5TFpXgmt
sZDzzP0zt+Cee4Gsq9d1rq/Aq0ExdaR8gmHVbR8Guf93aT609wxsUE8pu1XoCNqSw77gT4sEcOIn
ZeK4Gaqv0rm9wwtRqq2Wj7G9+T0ApDELxgQsu01Y6cpt7XUcYyW2HdXXB0jBJUoXBmrklTs1+6xX
TXP/NvLDqEx3g6Btb3C0ZinvSkmNBkgkL4ORtMtuVmAZ72r0QQmC58FhoU0Hk1/YrJyV0jp1ZXnq
8Tpu6wcRUUcmf2G5jMF7JQQiL114CpRILmARodl1e4DweFoMxoSGZ+V/kVSoQXNdsUh2n8Q985Wr
C4JA+524MQTWUHPWeA1PAEqvnBpk646Mbp6aQe9KXy2zbNM7ih1F9zSjfA39dF9+AeFq5fmijxAQ
8akIQxyFnUdqTbBPOrmTZJCEmF3N3+9B17RiUmn7QGXIZQwm9zqwEYUyE8q7mdVhxn11dMyOLeoW
TUjL55UxJhFh4iaVf7GckFShHuyRzLwtDWNDCQFFHRXj/VLQk0qf3LMDorEGJ/9mfCUExb3juHI4
kqbGHFdewxWzHhTyAitJL8uHLWUEgshoFLRl1r1r9FMKRJRRs7EARtMpHngIgDWdjNeIt1w3wjlx
s9+6s2DgcrHU8yfSsh211QorJvtixCs0lNtM3ZQWOnAVLBbzuIvy910z0e7ty+/38yH3gFSONSFz
TmKHOlzCASY94w2K79jCM67+VZDA1rnqk/nDCToc5ko5WFd9JnpNQhAHr4r9x4EVe3w/Z5QSDjaL
3p0N7MMQ33x7YyWC+Jbsm6V8FNuj0JjH0rsz8m8YYae46d8POBrNLmf5NZPHSDwh8EAN22EDAbQ6
Zh00wJklYLjYWmhOW5gZOHNxoJFGMUw79d1MaemN6JKLpg5nYj92KnkGjclcdFD2NYL87ZO/Fy/W
tJUgD9NXxbLF4gxLKNJjWcIVxN83956e6VeFJD9WihPngorKSOmRgG//tQifJmM4aeZ6VgAJt2zS
SMF5KmChyxTvr3lQc8lLcPKv2I14N1gbU700vEBmGlC2YJ8Yk+/SFN8GxPZ4BT+elt9NE2zr8nK8
f7noIwCyTBZk/cpE/trk1aWaWwTju4bbl88HoSOf72VAkxo2XyB3w+r34myhVf1KNYX/Uf2qcfAX
Yxoq8WfBcnq0ce3Zl3QG1uXg5/cZMxnaU0uClgMnKM+mca7GCSgUU/ycXD+VcyA5bkAlMma5E4Mm
KV4OpCay2rWZ5uoX1H2CQHImHKJcLuB9LnY2niuN7UX3ehs1qViAtAUkb5EM4k1aTXVmIkb6O9fi
3inZI8mnx7/VDdK1OEtebeVfGyjXdIIGVJlwoOtPO3E9zUQhDbi3sv1NN9hQWuepWo88yRowPbTy
AIMYCDXIjDv2FO9zdR1vW9uz/1uPDt6lgWUO8Zhoies/dAUVkKjkn4mUll+2gmFLRvKZhLmUTQaN
7i4pup2xsNNkSVOkOiGp1eAQC7bhwnjr4tTj2jMO449XUJChve5VxXWclAWFcLPUvph2fCpKYr/i
4mjDsuP9sS06b4QvQ+UNgPhYkL/Nl1RExLDgYBSIZ23AAR0By41nvbLNgRkEqBK1+zi41gm2Y+YA
oimbp5Pb91VCKMw3zfRw6irQw9beQiLq9kh1pElGqqOik4zJ5UK3E6dMGpreJSEBdiIj8oy3GruN
tz2LEUAiww1IA+94Tbf3G7MnVqRh3oXt16h+dFLnGs9MuYP5h52wHMSSIuEF1MmIlQSOdJ99C6S1
UoeykjjhYt789u508k1HRLEpVRhHeQKlC9tq1+8FIe310OFak4F9YF5JoHq2e5VpkAAHlB1lMqhN
iNiDjFZbpmXUzUtq2VertG+4nvP4ufS1V/PLr5XfdOkHiOsP9oymLj7LKv/EVNMqIuo2LF+3tO0R
wX9MrMIyQw9mVE4xsQRG9avuEKa25UEHYttEHaPQBWxxK+420UuyoaJPB63s2yhxEYcg5hYc+AXZ
O6Pui27cxwrhQxABLLW/sMNVszCTuRqiiV1Xni0cTZm39NkJVM85J/F4yDTmnsOJoPpoUnGB86xF
GIOBa4OIT2AmvGp9Bp2VMFdkiJw7PkYQ7vomwv9M7NtyIpKiVUnjSBgaQE4hkWtjGGYFEslagBlC
Qy4pjMjQgweU+EGemeE7w3bcyHwzw5IfIyFaaGbepn6YGnakGWIrI8MYF92KHqsMgcoHf41wROhO
EHU7+tX014b/kHPcqBgMkNVvRrqfZdQU1M3oPsvHUlQBbnFWtl6MQVxbfHOA0ZNA0NxCZrDcnSlt
nXYaMHlkFjEGWLSkY7Klvq3pezYMnxLG0gSFQd6R7xEvJ/THGpLASj0QLmm0KMQ6NUA3E8bxEGoF
nQLlYWt42rgS+ECtlCM3I7ek/tjgTLBdInrNBCCihfa6htN0JknhvG7tuScCYxyJIqizkxD8g5p2
09EHxuIzg6Th1FCWHzj/TzMPRGb9sGtUyMNeG3SfNeRUYdKVhE9st5+rnO/0IxhvwpSMBrERuAOM
bkn265JTq2hIbJrIhOpmXRfGWtg2ZyNwrmZO4OyKZ6jcWVd2CFHzqTrq+bw40nnG6CIwupQNNAg5
Z/5w3LoMIttwVpi5sJEY2sJTSNGz5iIa8ahKroFZb39euauhwuHY1XHsTosaDkRDKJD1JibMDmt/
jGbGiYEEOHv2E8SfqxMpbOuPjhyamWi7kY93nrnKIwRD8wMUDBGd1eolBJ5YMrRCySYyhLulNY/O
Okdp0p/yBCweNHtr4C7f9ktn7nSH+FgyzoR5c1qL6eRnPRikkEB+6FAjK+hc6LuYnpcI14deI2zE
Ya4Obxc2ILpRLyaufuRusR9kR1Lv7cpk9TWFfwBjRVPeKx0g13Rdsx95Pp11Ur7ZRbycGW6W9RAS
uyVppZdlrvZbBFTCQo829ioy+d+DgrPD+6s1Hxlr6o3AEfQErQZDSiWg/vRl8WvgOjhM/2o8SLKJ
lgtTe4V3q1RGbExkSas447efUotJlMoi725kq3sdnRTzSn9D6GGhSSJoxd+IFEPtU5UnfSsIKbzT
F2MQwzoLAmjDFNKUWiQ56kmPnpu0AgS0uSHNCxixbqG1Vr/aXXEtO/yiET0SMlWreHMIq4iJezwD
AiLXEYclqh1bai+t0WNtGy+iQZpqS3ybL00wc3tYP5x8fGlxTVN9qbrs0enKTbis7AFTvnneiF/e
kXSMh7MGoMR8H3Ow8lJ9Z05XnsFIfOWd2PdwhLZzhwbO6H+hxNmPh4ZCvAiUWA468t0KXQlhWKXd
fEu7X2+gVeXcnX47LcmIJoQSZNj0w4Y2FknMYbMM7hG2s46CAWhlRg48oMXsNhHF1vBqx6+VzB2F
BaEx3aG86Cltzit2PNMExmr/KEfbLUtrb8DnYb1F1ErrQ8DgEtQvNtRDa2455U+J/MFmdIHrT3Fv
VbLvRSj/EUoTgJxbl0lfb5KoHxJH63fFG6ym2quG8jPBQKyb/tPHfETF2n3zGBE/dWpm1XMSCH1b
HdhnVqgVQ/dqOXyeuRpKh7Ag1mKI+gw3/piNnGXXj8mG1fumyRKa3BKa3Cdt0KxrMJMR0fM2jg7J
NoSFyd++8i1zAHBwip5tPmdAY6UX8/hTGYxPC13YWCsvVY5PufSR9f+tRu8Nb2i/YC/YcGnn47Ve
+ot+GQF/Rc6rVyUuQOICEw3KP8ZdLu4a0a7kBfmgkfQ0hw2cjBbtWK0gBDCQS/5M1x0G1hkbf54C
gOzfAGdmnXurTu6yzuMzVTel2Bs2nqlleplgnSXkAMZivgprI9y3bABHdM9ccR4V5mM9uaBxsdX8
qsz0cn1R8LahjEUjJABQx2OCXyYJeoHC1eShYF3f8SIe7AzFMmGvjeowpfzb1dCTd6aYA9XJAosK
J1uq9wxL+6s+EpRCZAaeMNddMkwXDqhzEIlsQC0AGcnvFEhya1aBnvDKIxpt+hOM9ZkM8s7mMGJa
jDC7c3y4jsF8nAf+Ku3z8rMHRg8Q70Bk3ZbVOIO3S8y6eyIC3Ry7ax2qRxMczVm9qNXICA5IGtkJ
Uh61NBWDfZIZkrv6OVUZqdlJkLNce0JHg7UTVxebcNa5Z41nRMJs8W6hBYIOmgF5tX9KceEJGxU0
O0XzbnJcTZrK0goOrgs7dsJnrtR3ZZCJq4HaD4d8irYG6/WoXap/HRvTSX7ifJzWRzktt9gRlx2m
x+0XsASqLzaLePPK1oXrOeacwbg3KrB4wsABzGBcCLIf9QNWtmC1fjIm8Ux2rBRgVr8eZ7bsNhvQ
HTqLDCIQa4bUZxhza7cW+NW+EVYUpyTF4mo2UoJQP5MQ2lWVBRKxdqaeu2U+ktN963vLpSpx2+08
fAORZlUrIU11Vx4VJ+gkK5QQDPenTCyAqzCTET3+NfBYPBP1Mwt1NKWm/7Uc9QWZOGmP9ra4Na6D
ljqj/swc5Htq/WKjs1SIiP0SlIGEeWHEpTEpXDgCi4B0HOLFW0G/r6Sx9cflE9WARoR2hwyh3bU6
mWvM6Sw2B1iQ0TNKkDtLRskir/yhcPbdKPMydPvV+ZOk/JLeXGiBmK2DZmqBM8hhL6ajXaDDtH/q
KdHJIILKey7TzBNoxqcX4duK1qj/UJAINIJJdPFSCicoUL/Y9yExb1Yi39ZM0NF8WD9mVxJFMJHA
lk/Fq7Gdp9qyaCUfhf7vhllUyfS7sPChs2xUoVyicGa7IAUL5C0B+r8AMs2wLUAgCaw/X6yjiuER
pTqbFh20HLB85QFiOLLST1p30uZhsS8og8/m4Aq3T1iIEW64s5lD64SGyjPjxYQ35Ck/5vlU5OxD
uVde+EsQ5hlk4mh8M26trxeYKSd1Jvwm766wVZlkDQBbORuHvUiJ72PygfZA3s87R/ZXxzwIiQuZ
sVpGij1pg+ROzfPPXtJcor4hEYJA/mu0DXh23wLpoEh+/GHKL1q23dItfskrbf+s/xS6P8hkCBtN
JN+tDm9NPl+oZKrBPLeUz4UIa3V2F9QEObVhkb+2LUF3STuJxXmRG0SwKOqIadUaICpgklCoK9qt
j9t9QsBJT1yMJn+qPS8m8Q0JqWN2TZos2eDA3pT1pjQLGpkYPBiJUX3n6U7YMRM18GuYtonXqAiK
Ct26l4DcasKPPfBRDxYbZsTcc4r+HQSCNCBrcKDAl+FMFg0jVZUXhBjfLgM0mmYRZ6CJJpLIEoJe
rlKxXOd1xCqG7RgQY7mdFbC5M5YiXFOEm2UCNAPbevXkussOjaWvz5q3zl8SXBBkLVXmanp2rT81
HO0Lvmy8xgeVmojvgiQGavqNmp48Nv6jL104FMrZQk0NH3Bx9RhG3EdavKB7ki85wJgw79XuzZrj
/QD761sET/8a8T65JZ8gGvlkv1jdF9rqL4quzzpjHWLcNLZqGqkaLQu8UoxHNsVkIH7SZtpaeczg
f+T5bhZhZbASSChIDKL2KjdO1JDdAely8O9p5cwgMW0k/oUvAV6isDCOMkH2uTf02NbGWzXGO3lA
1E84I9SPlCiqXf5kaX9DGX0roGGxN1UrhG55BGYkltw0dZtDbkkPXRgP1Rwe2fwaVCtyLqba+Ib9
Y4ZSxL/DUttILdBBTPv4pQ7MH+MddY/GjZXhJWkgR2b4hGjM36SjztFuoi5uTUGaH7/Syl5xxnWX
HmFVf7WEDcG0ICwAm4um9cCg9vbf9++uZrTY5r0mWYyZgXzDVGa9x9qdG3uOxhBG7C0tJPFlmF82
9mtymZEYJ0FtIKghf/bQ8jQCBRs0gzKXpRuJPiXuKTirXY6NnsVkzb/M2pV4x2fydAa3mMF/QMMh
n5Sdfr2D3g/Mwh/JATZYDpANMfCp2Gxymd/fUJ3lSBgGYrN8rTxv20MTeVRx+Mg6z3WNmu+/9nff
boc59wriB52S2adMCttp6fWQtLbsXDc1LmTwsonzqSx/NFO5GYwqSXMqUDS/u75n0hWPSruMFIM2
EAcdltkhMUBl8WbLB5MxtOBe/55/CLIPrCqcii3402LqJjclR5HKk9Y3vHHkQliRLMg/XEi+YxNd
88uqzCaSP9aq87G5qDAxKLsy9NW/Gp4fkLa2iSnyrMrartMuG1mHaQ4aSHOQFp9BLxN/5Upv8R1Y
MY5fdjCAMGc88hZQtk5htw6ZA785en37BfH71cfrg9mgTKz9BOIp7OPMtxmr/veWHJI9Qfdfj2Ax
Wr9HCtwtRGiZeyiZe3IKqhoiFBMCT8EvZnbruWe2lHEGZsSceKOl4cAFus/Z2sVQQFiIJjjpwKD6
ld5QDm+PfvPklNgbpzzqComMvGLM4hNuUp5yexNRZhDqgYExG69TWl06LTlbLOmYO8fZXrvobFaZ
c8VoDWfOSbL5Jv3AeRaiuA3WDcCaNDCAZIJR+xaXYbNwNZK+1ppog/vApkywJ+1okNQo/1GlJFKk
DTQP6I5Ta7DmDdVhT34yh4ZnFUeDDAUNgX7qkDnIzx9JhdA2h8Tw4nwBAowXzeLLF4z3vjYn+hOf
VkZrjO5zkCgHtXXXHAJ1q4QkN9aLayTsOiO+43ja031TtvK3sjaN+wLN18malHCg5J5lvKCbzIsQ
bePNwnWVOXaQ4qDr+RzG4TKVeYQR+ahZT7lXeMBAaXYi6LlO/rNL9ZUB66ina0P1bG7LK2t2vQCk
XLAAQWeFibzmxrb45N6lcmg57b2Ml5tmuex9N23GlUWvwa9lqntBNBr5NwTCf8dMgu1XkgRsqS6G
yFBg7caggB/CV+7seKgm2106cVuL4l4B8CkJ+UuTe/chz8nNJGd0Wk9431i2YqMvdgjysKeTFdXp
SCA77nAmeT0bL9jVy58p3jVODKO2iGarP+rkGi6AvoR/GxaW5uldqHzbVP9zMV2UGC942EyYFTcN
CSYiPfJGlmsMlSeRXwOGh5E8BlF3e60dz1hr+PhPuJHqZ1c7gUqQHDGlIR9iWNpw++KrtMRXZAFX
qa4uBf6Tyn3vKaBbwcfFXcXnWObWgQUFIqXhQKI3U5wQHY1xA2O7i73YIhPwzfpGPYtcjljuIXnD
6XHFnwlT9nplbzJ8MDdaL+vZmOmzxWdKI8xgv+ZaIr0lY3g83oAe54SUvbXx/9mc/vzFo/oDgO3Q
HbdeCSdXfvc7Mz70XUvWbI/1AX/FG5u9NOSeETdb27jVmgnuqg2RmGf3w0nR3DDCajwpH/zUIfz2
y6DJIVikPwiQNze7JO8InyNlxop3B/7rBv4gPb0xqFW37hhNMxhvhiJYNGbKgTRkj9Is70OTYG21
L3MWhTHenZ6AKzaTFkcAkxI79eUcoGtbXLLCRBF9y5fTpBFACUlniEDiBRPHcy2Rl/5nxKJa81ys
BO4hkrvNOrk49nLvGdcShGhlAStvlQ17hT0ykRhf7Ba+sQlwtfSQaf8r6VGSVLVGW+QX0CDSNTAH
5dic+WKD5tyyKpNrETZwEySYltw1gZDlQB6GgIEuY0okMj6rWmC2YeIaRo+bneUTIWhWbrg9ew9W
KRdOX3P7to1bWGhvXY4VScB5Y6jb7TV3JLzzOege+byhUsHamR34BNZxeVG9pUxCuIdMiJVvcbUr
AfF7SXsDX6odn/vp0zAEaRQc7zOkZrNgDOyRvcO1RzUycrBbL74snjQ0VDRFvrnI+/fXZQ4/qDjz
FGs2x02lAafEnrDQgPx0LNSX6D/tA4+kgy0IQ1unP5dMe4lO/uiy7FM7bo1xnFBaYbQssFtgEUQB
bjTm2aQs3vgzIP3opmiEACIWzZMMiPgYwGsM4HOfHVSgHo60XXpNuyCXl6ZP2ag+K+Bu08TdvrFm
XOYL2rYpA1TTWrekLK/Ubs676E32Kvi/HImanJ7yTeB/RmUGNykzGJF6M9jphLi6Vk1YF6DKgteR
ux2zfv6rMvR9hwFsxgBGpo5X9yBqMMDFZrzvoQ5Up3X7GzuIJAm7Sy1o0aZ+0X/LrIhliOhr3UNQ
nIKSvTVm5El5YAxLyu5uKsazLJPXGntPxeFgVmJGYT2LVoWi6VrFiQ9H9x0+w07ZKoaj5KVG80i3
4pE3O4cSh5294LhqaNklZiOiI5eIZEsm7Plthgaos4fBcQelkIgbdrEAc+Ym0Ks+WL/sDdUWff5c
MNmhFuN/rD86eYaSPr+RuEFqgffbvP8xdV47cmNbEv0iAvTmNcl0NGkry+iFkFQqeu/59bPYmAEG
fdW4QEOuismzT+yIFZR2kkzQOEvqmNcMr3eG9ETZ87/2l6UyNBaUwhE9pWm74vbQ3enuhlG1C2ls
bDPbnPBImvkVGl4GBTasZcgGP8ak0rYaPaLNPTGdcOydVBZ5jfzqOrzOZCx1FSDkeNI4KSQoyzNP
JA31TplxXMvJrXmaf6ICJ+TQB9lEunIfqmSX2LhTSCcgIydkmLAC161+EpnzonOjjh9IYZ+ptH4y
C6fqE6KtbzFaU2VmoPdQNJb1IGH4QTZttpWlp92NmMhEScX6GKv1WUQ8J0m6t5QZqjVJuuYeKicS
P8GpfinVeJrM/iTxxTNG+D2DY4b1XeZDjEzYbWyk5NqnlzzoNOEBzLXn7mBo5Ws2hacaH0AAmTP9
jH25G7oikKQlMFLdUdFQtJp7QvtRlrIz5MRcLJXFWbWbsT7fxGYvj/F5XLlf1DNbX0bQjhZsDNAT
Bug+gwINQ3ULuVUxlvE5OsrtvEvK+ZJsxxDbBmmyx2g5LiK8AV6rMV9v3A9sYzBuaOitpfkfsalg
mUsBV6LXZDF0V1q5otnIWjU3TWz4CzENkCj7jKC2xG/YUF8iJtfImGgAMJ3KmvbdjyEq1xFN5lHj
gefFvXDm6kDHxbq/zIxhRkUW0jAPP9OfpJKeBq9J+ALRVVKrA4lNnQU1op6Smrf230BP3MqDsPjq
nLkyF6IJxyVCxYwpctR3hUzrRMK9xjDwdFEjgVe0wjYuqYY3/Olqdr26CcdVA2DOXVkkYSn/loE+
KRwsZmXuiz8jmPWo34XIhGfBb19i0x2M4g9KxK5K8nOnaSceetv8tMb8osm8yyrWhA1wxoISrhzw
TuExWmNJdadsg6yEKyT+NDlp9MLrZHKbg06AVFBUN1snr2JPwcnnkxLSIRlfo78h/7W1STF4UvyM
yf1opuwXPPR8JfQPlVdGljBiqMu5WSlOdvq1vi7Kq5+7d+fZ04S6fJQk0elrxTRbElvu7l2IpvOP
gjiqCXpxCapQCWaZ2l4W2RZum/kV0cNUxnwq5pwXrTdUkiNMDQ4fmOlQHwjSweaENDPk7NmZq2LM
+xgBq86bsooCluGwNr8kzdoJb8YkHjMCH98meWbZTygiz9LIU2Th3BW71WgoPSKlYH+b1LXXyYoH
RvK38MUlkftP7DkfMk4vAnRHfXNV2/tcJsu13xcYlOMgtSDTfeqb2CPvpJ/FbHB31VL+Fn1fhig6
6mhlJr6oxfozAJYZNz7KeKhZeXQwbJv/NnphRfMv82dt9bz7jQPQZ1KZezG3DknKPrpBxcAYghMd
x4wM4xDfOAwoEGUUNYfSXlRPjDoQXMaTTEdwHWT8W+zWk/A1Nrsh57baDue0EM9ky3YWHYjdbJyr
KTyL9DgM1F0TG2P4jOXg5IyFFbAmCFYzCqp+9k+g1UF1SalCvrU5ktQnQLCPpP2kFWdV527PFiJp
aQpjQSh2s0+jNnQfPgNA/1OtcQTxkJqa4wH5q/SLwgnDFbIAs1ZOux89NsARTkeNZ43htfOaOHaK
dd2rD+IKeFgvzP4fVJdYzpz0H9/c0flADh+Tp9AeG4fCOeyNs85JU0fQJPwVZSpTr/BChxygH4Oi
qESHXpP3Gq2eW2ZzC8TiJ3Va4ViKXsHlj3q4HBbjRBx2qh4K4gCY71rHJMay28xomvU8FDaJtrZ8
oP/wB3V6lxGH09+JyfDhQt01LXgK1RWhglvmcErPmkx5FCV3oTmg6crnllawCv5fh4YsKmB2zrpw
a33DGYXBBXm+rVUT6dWPmNXw9avIfWwzSppiO108mEuAKe2ca+a+Kr+B7vEYTeGhCLnPxBrOGcbV
0A0Rx9ep9ZlJcoqldTJj2KUBCojuOOw0WkxmVrIqhxUetYNW4EgciPjwk+umOBk7j8y8SuDPmfk1
y7o4Yf/muwUqqSzOnQWEVgM5TtwAHrnqglUBcKZjUDpEefwWjvGnkQkfcrV+mIrxXpDGaenSTuL1
TSgoFB3t9i1Nc5xcJND481FrVJNIgaPb6WMwca0AXWOhtiB3FWN8KxfhGsLOKbL5hofhZnyKNp3X
LifQumqnrtZcjlc36yf6oR4RsX+rzd2017jGUqhn2Ksj25IF/x0ESkIsATzuiNwtAduRkwMH+to4
Y4Y2xNYxhODUL4krqSbfVzonFKCEy5cUx37/rNykry7LIrmtMd7C+Npln/+dSlYBeOUSgQ1BSpSV
1OdYulWDAkkfctnWzpPuJStzlMYR2eUu7HIHrOgWVvQSNnpJjwF/DECOyB7zp7rCKuP1N9sWZDmp
jJxa4HohSDgvC5BVdtqAetv+oUmIRj3XQV2SWfGsf6k6dLggn6h+OEGFhSC1/oXUo/xuuRfkQnpv
Qi5wMfS20byuS36tFxagdWy3Wcee/rGSDmhok2QLlLMiBMAKM9ByCoCAUv2XXmhGMA9dzJUV1tli
4jW01kWFLQlohWmJXtrf1LK99aSD0mgKoPiGcnU18e0uC9batz4EgpAkF8NQ/LnxOpWiTLsGr+Cm
VB6UDOBoQWR2xkLZN2zdG3I7VvJTA8qgYxoAackKaum7QwrYplixmpm0zONq1HVsukA6NUwWY/Y3
q1nEy66gLt4kK55MohjYtkayfv4PSaC1OzyclgDpBESC4NZsORrK6XI2HBI/ajKPmY53jwIyiA5j
DrhS80vs2IkoepAzhHRi10IvcmfZ8viJWeNogQqJRgT1BPsIQb+cAHbswn91BfiS1ngGM+73UhY0
Iy1cfXGZp/Fyit21ZpOxknMZHG1SvVngoBczp1nwT+JpU+kc5xblhszQBgVRi0CFWwbXceD6ODAr
GZatpZDOi+ZMGHICa7EzT5Y8oX+3VYVoagKfnUAO7jUUG5TflLc1mxGXa7O89HYnk1jvZgJeyqUb
jCt80Gva03o5QZwrOi9bFS8tUp++GhBYNl93v+hKj+uUJ1P+UVD+Yatr6+MS90UdoZEaukrGBXwQ
Nu92nF6Tdrm0LREyEprdQkzVQkrvvEgZ3BwLbXXSZcre+5JVV3QeLcVeFoqRQmIfFihawfD6oPwl
GslFC+UL+Nwr7O+jQaVAaUs9oeEpelgJ63ebaus78uHgTWgu/2FAxcinl8y74/xVWU2ULZfbsDnQ
wp5Ggx1xhCVZv5fxdul4u/TXYDcTb5CTBCg+8siFOQ3DZDx/Apt04GbuixWK/1UFdzP8yogHhjke
eqfXnP4V48Zq32RreIl18x5S1Csyxixe8uzZ3c4qJXbYx3czi19+Uy+uKy+RCk/onQhiVYQckDAF
ZoJykHWcnCyoDbxqNSMgYfS9t1ROD/OhhPmgppJDDB4Cxn796uX4GllkQUqUgshPWV/EwFqnrWNh
PclCddY1PPxHYlh3KrIE7rv9AdweDTBlne6z2E50i4iWnfMQSI12GT8Nttw2Njc+9315UAP0v/LV
Yn2Tu9/LnSko0k/l30rNnZoCsgwPU0cBmUDoAOMcRhTDjpH5YBqp1EtyGsGzMtECJ+gGG4YiIeEt
XiWgNBk08rl3Yx1Z4gNvV2cafhhi57HeZCIvdSW7MhxrnCK6gkjH3E0tqi0wGIJ71+gezuVrk7fI
gU6hhJjEG8pC5INuMUcU9W4NgbpjNY6BQ7cjUgjwEcgBZk12ALVQNHfZAh4OmdhMOBxJfCIJspCg
GkTwM17W85Oun66V71JKV8ncvRSG0jLkfiqbbyId4vQ7uc2HxtTeIkbDdNnryGml3Dm4TdfQlZGx
OHNvktHejXqnYW4kx1q9JLPy8TV7q97yYt6p7Al0NdnXLfbtJqM8ZL0i39BQcggNyYXTEMvhbTxM
tsDZb9AbOJj9QaDW5jPBg7ULtkqbwZnaP4qSnSdZPBOM5qpNOxWvVlFxi9YE0Zp4v0RX7eLHpz7q
DwcMm/w2My2vgdZgzMjDQBOEoJPl7ejnricFrdIEim761WXtiLCv++LBX4/kpZKH7rC8CuFG1caz
g3TdJhxeg7R4aBo/g8aJBoOleud2aKXtTYvWm0IYVO3/GKR9oOV90r75keNrnPrPpOSS3UXHSq7x
S6ysWULeSxTBchJJ2bpTWGiuTtd9mo1J7Jgby19wyqeOMLB1/Oj53XUTJDicbUrmjhL76gjEHhU5
dpP/ajV1pzFGNudeBTj/aH+nwJokm9uKIF0wWdDlIJTpsxetey1otsqSOqKQTtHWgCYWr5wEcPOz
G8H8Qp0y+bWR2k2DyEd1TmT1bOKrS8uOb5NE20J2BVm1DeDIeDy9LRcYk7Sh4dIzI+gReDUtMPA3
5l0WxNnq5yElR0XpLKawG+PFNfeOCoXNodA6YZ3TD7yGCqAcFFRjxwUE2A+7Zd6/59jMSaWc3kWM
R4dooeQL8TOvSa9rRMPjDYQHrK7sD9Tap4S2tYr86egPtnjR+3eYEaX07Gg5ibDedKheP+IdNZNZ
BQdgFUuOWmGHlo+KgF7wC28uiH5O5T0bwqg943VyW4fGEHqQNOqshjpxRiuYS/SxozMY/SHFDqLD
4UDK2oWUoqg43yNC3VZLE5D9afSC08fZfmGEhsiwphUt3xgEQF4u0ym8bAQXw8/YZYX2qUAntZwe
CAbRUjdHFqj6S0HdmRMHXWS5JfVhDKZGhEYiUMQEjo5XQG7U16GmNiqqH300PinozszbEtOoh1K+
7NpX2/JHnr4UPtkCn2xlgEyKYzcSwMPjA0th+eoiUyFqPp7TYfjHwgYuuOSuPJTw9AVsqtzhtQmH
5z65iRbue6rQuSnnfJHJfSzNEHQlTGZxpZzW8DoyXMMMwmwWTuw85uyAD++QNCzxKwh0KUVGPFwh
D1fJw5XxcNX2uirPJQ1vkOSlJX3Jw4XnW6NyFKhhY2HDLu6GEgcShy3Ga6f/kXilM+4vn5TEE0Sr
gBvQAUSWXIThAlZgcqSfvPmeFAnsNCN9loA6VR2B/usddugwsBTMG0eSwruvkKIUrdvjmJLJBCOn
n+NH/xOzDyvfO345J8KMOUpcQlJcBIpX1zcDd09Wh17Ij7HTPHxBALmMPH3OsInZ5WTlpRgHPJsO
wUCLAmheTKpMRQ/lKpoqv0SheMEd0/8WA0G8I4eo0upOuuBxiSif6TXqKVffYNducnmZSwOzinZd
QzrglJ9RLtw+I7TUC/f2HSfMa8bLDKTkbVRIvJCqU7V/nU63fWXcVKm74vAeJrJF1qEVYAZCLxUL
R46To2GJxwjYqplqJ/ZJhX4uOPeHAsEJQGs4TDQIyV6dQ5ZF00me8kejTy5uaMktBPspqLjZltFR
txs4ApyIxY6eO5zP5pJcqryiKgCbf/jg5oVwRqY3TE7KtvVhSUEWlLXbdBi/KvxnvZHBg/iMCPhN
BPwGm+Yb3Y9L7ZL9DFT3NVT3zYsOyISGKiDjMZzJrsdbrZ/1u5Jv3TkAinZhamvy5kDrnhENcaZy
q8RdE8v30RyJkAGDNKgeAv5hnnPMXxUFLWXBZIQjXWzof9G1RyGF9xGUgiq9gMBgDzQ3430YXaqo
uVjDeKnW/tJgqdw+xGuHIYMgPWGTU8GhjLmGIKwS/8zSSIGCQgbp0pDw6LbaVPAIzX+IhDJbGOen
Y51SojSP0C07CgubjU2mxNo+YgEsfE9mSXLH5h/eCYOpuXHwzYyXImpMWA6UJAenHLrMVkVt8rT1
Fxb3Ioumhnel8hVKvw3njmUzfs1ouypQkAIJQp3KQ0jo6rYSLjbZhw8spIuUUyG2pbMlYVInLa1T
Mlh/OiK2be5P+/ZT60hKDVz6AIKMrJIyuj+7+ZC9jyyZheuscXQr9iywOjSzu5Qrd5FrR2aw2XAD
hUBxI+xburQ539FwSEQxPVklJ3Ugirrv9AdLeQgddrKAW7nR3PQg0KHgol+Pk69YfZDGwAbgvejj
q2rBQVqdXXTxbQFRC/r0lr6Feu1aDZwEwkCDbp2DYBIVqmkqf9nXbyKp+DqmomNX7Un8JLN0mJYH
llDMDBoRa/kxf2msZ3KW+cpbdZKIhMBkdzx9nxIrggsRzAhCi5bDg82eKfyEee6Y3sZTggw9MfpJ
an0KCce0AFenHVDvPKbgRAEHMvNiN24yovSK/llRBamyHMo1Yi9/QhLcsqc3KdQfDYIBHbFbxlg4
6WN+EgdwbLiHoni9jmb9OcYIwIN+GULlHR+z0N9wuiEiEaJo+0s41EF89Ig7GKT9e5IfOJiwHsAG
tyyvWMZAupoviFOHrMpts/iOJfgzonHkCcqlowO7ob5j9t2T1qzz/k3iqTGCuCezQFWTKayuliRe
diBdQeigD7YOOtvC8BKt3U5u9L1WzC91Wd+JCX/Y4gfeR6+NFw8KEFec2TvVpeQ1zUSAko0TW8Km
isDaNDkmgZz7omjQzBwy0zEFE+IbygNXoY945PBRWldhKAagKoD3+j/Q/6B5EoZJLkRknWJI/pv1
TKtMbgbtsdTsENuRojNh6bRXi2854KKQzqy0C+ZwvjhIE7QFpFtbAEbBhCLQutotEMCiaN6Ja0Th
Qu2CTnVTHvZyPik0P39u0NlfXP0UucOkg6tICM9a4ivKgIlh8jBuTqBOgDmesF2wR1AOI6pHLsNU
tlkzHsNq+Chncg/0qJGDk4gDN1CWJfORTiqLCt4fTDQDM/pvetLW3jwVhnUyY+OU1Oop405Br1Gi
fqWgL9PJusRxThEHiGXY/GYaEAb1Z7y7NPzZPNunbNTPrbPSWW5PdrWPREAMND1Jm9mSr4FIBYdp
4AsSpjv7kAdh2YOirs56mGR3BuVcUV+N5YK6h8hd9iLJRvwCOCwEHLBLKdFDqx0/k98m/3ebhZve
b+laL8iMrodAlulgTcqDSHklt3ZMOscslm89OD0dnSeX1GuVQ5u0uF+sK/vRfPLyHoM4ra6Vl2bR
DaKAY8SREzMItg73mqL4EL6GNkZfNo94+wUs7YVkAHtSTsk8IQlh+SSKRIeE8tXFrIR5hYqESjE3
Ue5AC0t1kDHtcWGw5Rl6HV57YyHQPjlhEl/7VfEjmC8DPsAJWRzJY2AZ/9b/btvlFX4qIThTAfx0
zVGHop2W9NnFnjW9J4Z2jA+C3B7JJh1FsGJCBt3MSqgjNGii5VJuAExbHBGQsLVnASxCQMsMSs5D
no9sPZRjiVLJ1YeLEnEqG31Uw2UwliclpmpOQEbJTerl9wkwLHCtdAdQAJ87Rpueff0qhR/ZGREQ
7YKhxcAUM0VlsByyc2KoLytz81LDCGa8OpjE0Yf0MwgZUMEcwBSWpnqmcSfxctzq/6W9Q77l63qe
3opVuUedeB2WITDX95gMr90cJqnb4cos0LIMsLlJ27B6Mx5ksUkVPYq+eRVy/h4b0nv5yp6q3Ls/
z8qU9l0Dsg2hbkoWm+yT2IX3MJPvvZneI/wr3P+lpj9Qu3bgmjtiFM4F9T89e/h/erZ1Eh+Lwqc1
weafONsaTP6VbkFX1ZooqQmDHk4gaNGmaOAwAl/jM7odXqMsI8aODM+pn8uS3/D0sThJw/nZCuGz
alCCYAtG+Uc1rkEwOmziz3WeHJYcJLLOW5tiQfp+QqjfZeY39eD3he7PSRy0M6TNuAIeXJGShC6C
XTBZL3moIESe+RRd+3q8yLXBJzQJvrFzzQxIfxaRof/7FCKMWCx2Ro6HDAfIOuG1J0RoMbl2k50Z
cN+EhpwQFY+s0Of2SP/TISdYmE/nCY2owQ5B9cIpxYmhYVrRvop1eG3WGn14SBXMarW9k/SdOeqW
npaDhs9TSm8SgG+78FqeGPTyigLksBkdS0PxYBzN+2MoGvs+rhBTjBKVE8RAy/Ol9I+sUZ/DPjdB
RS3Gm1G3rzA953F7jx4thSFJRko0nt673+axHWjGdLNLH+/H2rfHOxr8PoNJNYh+X0OoItaWj9pB
tgo+LOtxFvloy1jgSr/WycGAo5sUcjVNH+AZApwMrB+6UBFTiyWpdpTrrtqz5morMmJ0TEytNyI8
FfndRHRSrPdV5t3SWl5NWj5fP3sMarnd/ppUFNlO96Rh9XWWwBE1I2wyc665hZG/jFV6FYbyMibp
tY7B0iYc4etbXynPLA9qKYV4/JHzIZYXMlOk7Gv5Gc/IaSQyzYfF0Dbjyazh10MH1zm8QDLROIzF
r6Xb2NBsC8lT0+zhox8ZNOlBb8I7RcZ+zUFNfItqODK2MZ4jdrX/ZWzrlOUchTwJ8hhBOwyYc43k
iTpB69wKngRKWf8V/sYwvW+Kb5Z6jkWCTz0LTCLMTCyOAf0FA+PiwLiobV6ejr9wk/F37/1Ynb1+
c7up8hlZ8AbZHReh3yGiwpce+lu8JOeJ3TnR3d5gjaI4lgwLlgycjq6VhPQ9HRoaxQLehl8O/zmL
4zNVJqdGIx3WHITDSuAExo0Vip4Szm51Qk4/JPNVQ8maZVqqD8u9oExzMPFSg5rc+hLq+Vjyxgtx
uqxCdLKeUQkZt1IeYECo0+b+cW7X5Cxp88lRvmTIKNp5q1nR6leaCB5X9vKOf+qWdeGVnJAWtjez
La8jmpQhsZrAdmQS8+hxP+LGhoUGHItJgGUmHWgK8QxkIKohNRK8ExESlsMCm/x35dkzRP0qoLKj
mWZb+62vV1T0lQcsTodR4QtFxaks2iIVRSme77UvCYhjVW+UfZdHVB/xl4TvRj8e5lfjt0ZxtjlL
167AXmL6QmYG4wHQVQqvfUwPPQHCzXut49av7QV71jwpnpj3vpbb5WBXBgvo2G5+FroiZsJzPThD
Ug9IpIy4COWdIwq8SBQcL6g5LFLcBjPwhFagQZ4xoc4IDP94yUso8kIUbOKEkRg7K0zx5KQ+SEB+
u8izvu8ae1JwrwRUEV6Zs94EztWMoKR068DLb3siJgYSEpLTlTpiie60dJdb0nAcko8MIYXl3uRi
3adHRwDdRfalaQ/12lyMZ7dfzRUUfXTOIAhUsnIOF9sQZwA5pSfo2XFquHXI1r0EcV0RIoo9ieXE
NHC5+P4d2V8ZwNUwNXeS2yfzvSmVe9xo976S7ouzH6P0qkbHfLbue/NT7So/f+zZIHixPHooxyxP
PFmaXW4vQJlD1ZdAgM9FHTSJ6oWe6gsYnFbAx3mr7YlcHErsecUG8AInlKMBzbQQ7+yyJJUS0Wc1
wwBmKGjbNzWT/HwhQ7DXlukS9QPm28bvbgC8koHLGJkZrTrGEzqjnOwpW2p3S0d1FKS3aUbqIpKP
0kx9a3+2SBAJ+rQDCDWB4trJ/XDEdY+OYLEfyk4xjLeRO0okTSeJOwq2J4XFS8lOmW9sojFpE5RX
UodE5qlRS6DpwBwqPPT/apD4IaWNEzvTSrrObXcfONp7OXuzsuqlYsqw6uwg/tEb6dlrxnNZNH5M
pzQd7NaMn8JaPVSzv0dRc8vtCTd1vEGGjHdDbZyEyRz995TaFhvsj6bFSsAKLtNCp4okp+qBuw0p
DmnZqVbQiS3+jCPeAyV+FtxO5hDErcgkYu3JfVT4+YRef0d+eMelNRJJpGjtvcbmY6X0TcT1XrUc
mej8pFyjSPCVb+OtJfimQUFZ6mNMYoNXAHLffJta+pFX26QR4V26JXFxa8Lpst5MkZWKwSzBcmQW
fyTIGc0WWK2VPWYLPbURruV78UMW+KmWN7wfsFBHfaQ5nQrcmkg5powEpnhtvmuMdEs3sGWvselu
SfvU5nsH06tzld2WGpkKShN64msjQFYGdohCidS5eEQ41hQvZuVdFd1uXLmv6BrBjGInuyP+p/Qf
QUqyjayllnMbC28TAh3bUFprb0IIkb+NboSfX1SrYHCBZpArbAEPZheeSP6dqEbeNl33UJVuNVUG
fMNE0hRQNqhDMuqRchJ901jD9LPyBJwV4GbKU2vMnqbGwF0nqCD88lAYS4efr++Vr4nOX9T3zngI
zB7rKmKlNAPD96B+4Gz16JUwEje2ZIKm8tI8YnW99bl+KcUooM+AK+m/JjVdJ9slGdix3SLLQWOF
F5KQN1Ov7sU7gcRjMRlvRb68syzvhHtvtA+jngG2kRqKhofuipWK2Vk6LXvskoBZcuuYUREIOeJc
0P2T8d1jntu6dO07nzSNo3I+y9wbRohyJGDtcI5YiO6kdfQVYLhL1bjsX4GL2nGcojo5irge5jw5
IrOW7MgSKzs58r39VBURXoviMTOtAjpG+MFirCbmmhBgLY9Fkj1x/I3W9BJC6W20wPPvvgVyFiNw
agWOncpYMUJk5XusyB8EWcgD7cp/Upm+57H+6j40BSYOYsOIFbRcEPKwlE2U5amPZmsnwRY8lvZo
zQcBpou+SrSNlPvOZdeXeN+kYwCDKybhxptmUFQfdYeKrx7ebkq8+xndg7FPp4SFFVjDc54mO67m
POZ8sEDwUJLLbr+aFkio2dN6pv4iLHu6NJFXKMImw52YPL+gmBfZkSNuk4fW6TNuJhmGpfTR6/PT
0MW3QZA27uHG1mtkVM3lUtXlE9EIQAOyHsGCY7bQN0q8UjSUo5KTE06p8wAia2bWMRCuomi8KxJE
ADQeDmamH8mbyxC4T+p3a+FLNM8ny7OR2qdSc0oxrVQRiHSSQI1IJeifrLQ8rVQ9LgunUcL3hro4
HLlZyMxR61A5YHIcSInOxAZQD8Y25XikETMNvd48jnS+B8lvxRDf4JuQ2KDdjrdw8aQQHP6L6LFC
+RhX42PxLFn2S6SXhXEJmLWrcx+NSI3ENftoscQTpg9HASHTklyrpPLdPBr3BYhcC0RucEDpT4Wv
tljwNMlvZ4U2ED2Jv4xkJg9ztaA2k++Jkl3Nx2TlY2KsmzTuGaAG6mSDIuPNVCh/LI8aZprubPbc
HqD3GdZ8Rr0+Wnn0SsAh7wXgYDml7Hp6qlHLyAE1DUhWVN3pLFsYekbTNnBDF3GHw9UeWKgN67kR
uS0NxXldMVGmmF4wk3RvQiI8xra+G3pztWFqRTSb2WIGVO6NWrHmO+1lt140l/y01R9Xinczkbxe
SaECLsPuqTUlTl39ROGWLyXpVTA66vE2zhldJwZV5d13P7dOHCPaRVSQapSFKhi/kwRpVTmSFlFm
DgsfE9o5p/lLovmrQsvCr+nlIsqqTEGPE3GBkIo/Uq3eo0a/t5v1BZJ6xZ+0ecnNCELZukkahudI
Dig4ZION9Hvoua1yi4SpAYCHDrksSG34OQQyrTk/iy3XPS6mY/cc5+qxqAv5UYyJcO76lXuxGYVP
eNtvhZoEg/K7YGscOQt7fUsd/Y6JCwZSa+ZuSbeuxttMtm5R2l5LVUI8pNe0QV5/b2cszzuW+Yvo
T+vosu9vRhb5VAJaDJw6poieMSfbr1RiKlu5tdodPuV7iaiql3C22o8taroTNh6JFQXcbG3ewfbM
EbyxK4v/ZVf2E8qXcpym4hj20qHAM8DLQoGIGAmqK4zeoKyXJclvTraAA0HpW8/lgBaEFXXlEt9D
3EmkK25L3qYQQKecPY5l4VeBcr6kXnlUFumVz9LL+tL/mHH7mPTuuWhQYCKfa06rEoOB86B91LwO
Q635aJr1PcHNw356xSxvkfxnBfojq81DRQYypiAT/1YbaCtbr6CWrvU/q17cHv0h0REzy4XO4Hjf
EXuRhMrdmEEZ+R3jLBs7gysX/VjHGODJzNb2O2/Nq/QlEO3lB1uLFhNxShNpTsNbqFAL9GvkfTkL
vxL6rnAIHwxsBqBkr9FvFtdach+IncgN9hP9Yc0abOLaZs/gSBSJJE266xGjuP0oQauGO5aQjFjS
0wNROV9HGW9fiU6dgazKKBvZpb4KGp0+QBw8FXeRWpL8WigCgTR2mfwV8fi2chkkf+rEK+rG7ZTi
bHaR23JxrJN9jKSvB8IpHBfw9ZSA18i4HZOLvmOG6zniW6HkwyHgmnTqLTggsi3U/xiohlKb7lvY
LTJnllIfvRqctZx3Hiy+YgRlBLyEHXkhCOyhpiOk0X38NvD66htcAD0GQH6w5HRTa0Kxwa40M2kV
xX0Uo0dsxCfRPNWXcJean0Ma0TcSvyn2PjaFY81oTpv6sYmaIxO00T5nbatuTPZpql+jLsKqLviL
Sik5FOSYoOa4Sg/5JIolMpfJDZ/nfTEIcbAsHEZm8M42eQxqmUsvSs2/ZdaeUt88u4T+3Uy/c1aY
Vs+sQSFVO+0jUFAk7/x3dgGLsxGCKgNxl/CKSqnXhkoqvPkqeDXfrY7vltn6nREC/51uzFEPffhd
gduP+ltK7HCznPCztsNlu/bqM0XsrZdyu1CQCnRy1FWlnQbseTFEEF6LLxbflDVQhkw70EZ07vC+
7TLH1Ho3r2hgSEFpVLo35sthphtkLH15KCm4AMWLR2Xt3SH+ws68n63EJW1zTo8/0EP8lNDetFO+
0HTPE/mnGtyaurDE2EAKGx0qQQo2koPg6fh0JS7xswGFlMUBT0oCaxOMNWRU0dMG2AmO/kvc6lfb
ZFPZPawcvXEl23CrU+UOu5YgICip0YmMMXBqVQ3StxJmW/QcnSUZHa6GljFeU1W/DUP+UEmL9ieR
/kLoOVJ6yvrmNPHCuuT9TGiRkaLaCexje7J4+WZLFmnJkkxPOkBzID5aVr7wDeqp2WG/VRLivhDi
Q6u/T8a9jMJDHml7DCutOB4GBiaeq4ghVmEtOCxOhiO21UFrc30NOzDV7e5Tc8x6pid4p4OCSvr+
f4g6r+a2sTTa/qFGFXJ4BUAkRpFK1gvKtmTknPHr7+LcW3WrRjPT3W5ZJolzvrD32r6lkNjwlfIz
o2FeK0hdvmVyDfefjaEHz7ciN6limkiMkN0WltPLJ2VcvQoQgT5mzpy7qCi4nN9LRMe7VpNj4QyY
tcTymgvbJT0X1Q7VpLZFpoZP8In102/ndUMHsDoDOPfNMuzt1MzkfMHTlvUpmMsV2PPdlBne43/t
PKNvIwFalAYtahKy8/yWTkBXCCRo4uXcVXDY5fHS+mg32TgX+klYLORgMzZ49TR9FDNW9SRAEeTr
pMxYuBu3GuASGr0h6QNShMi6Zn82BAU+XIkZEg3b/wMXG3htJ0aN5afBnY6U6FCRNleC0CRTjOG0
OZBp1ITiUnEesAua7Hk2T5kB62e4Vdbwwvlx1yCWTjQVz3eiK6Wg/SymLZB5uSHo/5XzIFNJOlSF
I5j7k1yXZ14Vcus4DpkxE3ycLjnBjOD1av1AtUWfhBQQn6QFxHYMlALEop0OxFCAOxEX/ijr4O3n
klFlDBOYG8NXiDrI5o6MnoHPTnWXBeG+mtODx6IjqQ6lPhl+sfhHXWdXNFV0onKQYDPs8bcbzO/M
y/Dnf5q9nU6swVjWo0ut/gxpde6OqICQPcKKTsiwrel/yv48LSzd16eT6GUkKVAGSLLQ8qYhv3BA
7zjK/gZoRqb6th7WivYJ+2yJxbyYrhIBUv2J0ftF2VieX+pwZomUZ8xaIEXdhvfh2RjxGEGlFxvL
WYHVJ2aFodYMewPZJ1RgtB4FNDTmzYhElT7hQQQnDRVkc5t1OTPFw58x8DNP55lgx+4Z7Ej3qmLc
nQ4Ff5ULtsk7P17SCh/5L7leEXOGfcPq0IJIldps86ikvFR8OtQcwsbp8ZYoiRl0klBa4cYcx85u
YrbEo/+J4lmMFqkO9moNLAVAqGoFVe2TF9gydYX19FA3GyoKO6/pQKSFBrq6XFZ/58uEDzKB1V9R
rXAS+1iXhN16Cr0mW+WxYuON2XJnlHAyvslyoKurcGa0rvHN/0HUTMDxh7QJhy5ADYCcVj686wez
jMNkMIJiFcO0mwJkLswDudAEpofbCwuiKMm0Y06C0eCZ59GyR3oms1q8uFO8jXMH6pkt0t40G2N2
afPllFNwvI+s6z4X0pGhWJ+yanQH0+mwBpTxyVKEc5mfZl7nBgV1PFUneQScvOZnAaq2JK7nspbO
OdFjKMATxKViML3n+DIUnMosKLMalxMIWpKu3eGdAzfdI2lZIz5rUUfy8jJ4NX7EJwrWPWJokBJX
1Jg3inD11MNGppPC0l+BrpJ1f7EmOct2QMO51KS7Xri0BLWJIKQ6VWrZ4N5TQl2PEAFlWk7uhvF7
H37VZLYbIzl8tEZa6UoIKnUaR1Umi/uZELmHU1VeYpk4DoHsZVW6Ihy7VZ2DVoGN5ARlZo4KYY6y
e/Nb02rs1m3YACav58U24XryTuN5Ma7TZLzvk/ShSc1nPW6fEwIEMb8bo0GtoR50FBJNYjNQu8mO
mefXOdHOIqz0iogDb3Wz+8RethWFa70M15XwLMM8KdINP2MUEziNdfW7BOff3joFV7cpI9JZ3Fk7
FR0ogYFZoLRjMK+QBthbajlJPPDJZTOKZUTRT+ZZu+aENs99kFiX4ZBD7DDPaOJliY1YdVtL0VWx
5mSTfjWxawWuxbhfluGypET7wXKQr4umeLi7BMUhaXXE1Qv3li0pW6ERxVoL8z8dT4UEC22n9ySN
LRbv+84xciiZAKhCeyQ/5iglyBn1ISS0JmdJP7CfZ9VzjC+1o0CHwatnT7D/iV20TVgAXV6c6jE7
WWHCTrC+5mV8MYv1gkxlxEOHpmEFYmhyKwjKehTXPTLJ9oObNzLeFJEy9L9idQpaRrfQXvwsVmkH
l3DNTHIJDsLqGnxmFeGay0BA4o7+GuyE6c52CpBg0sh5wOehuyPkmZSx/cbKA79eS3o2cd/PSYvb
0nHpJ1yN+M3VVzVchU81VC6WM2UX6X5rjz12Hlv+bpjSy4jZ1xain7R78oNoaDr9CSxd/m+mpXFN
HA0x2nG5RGh1INaEm0bxYTlT+WbW7hfh9DlDYpLN+W7Vx2FG7ENAKVi6qQueMS5oyogd4TCy1M0X
ETaPL61ud1IDtVK61ap1TbT3ZZbDaaovw1CfRQnfqwmHmZ2cQlITSyuzPxtdduU6yAM97sICttXB
1EUkaaQvbYj7P3uwYjjBByKmta/OtRVMhIivKiWLapWGnKqFlEjRwjMN5oXbJEFiy6BA+aroKXRi
EeTsJBKtJeSMHzMvnd+yla0ipcrydG+w3OdLt4UvMX/y7sE/7ArSdStq1qOMLEJeLFsrHzG6ukoN
VqSuPafgNOFZ6aMMs0rSC2Ep0H3XJCQOArtrjrcEMx/CCCvnY9ne0qm9jFN6fgN6xkxdORT16rU6
lw+zAFKmkDDJQQFRzmrwh6ksvFC6RoNKyjIp7cVIuJGBjgzdvKqyQSHh0VToVdXU/1cCjp2FzK/B
ZhuQNZR1O9CYCwAE8USVgJFYktyMby2sV8NjxOt2f2L1f/OOc7eepniEHpf2ZbBUZahpXYBfeT6C
vGMIOPJiOvNkOVWTH2plQalmHkzy2815RxsVe+1XjfleDuC7qnFg7qduwvV0zIyR2JUYNN74tkwQ
P/qCbIMGW9wEa5DPFyUon7BE9il8dwBVIB/QSwjbNZ/aq7iqFwDJo639Am52V4rkVVM/1rnn59Ue
5dlQTUdh1svtfhzq5JgWWzTAHTCEJQQCjE5Gt7qgOj5hSg0i5B5WLM/N84nSdddlks99/rzKcovR
XM2TB5kW8NQ0Prc+fiZCkm6lYMyFQNNXdvCZIwBs6XZP0doA0hEBHoZVEyPKqoFpxtxmpwlgdV+h
ms+dFDHrNs/hEds5nYtIuG1KHAQ9OvvlG7LmJLsKzGBmlKcYBpIK/yyKwk1czmIunI4jmE4trKws
+K6YXE3mFQxWno6vsP4R8Fk39HEaODsq9vxT8IBFjaiqDIS7kGgYbmfMPkv0wlMcLXAj9bH3ZELR
kQqhDVa60GD4zrqGyZd1EFnTiUjRe54ERL06ASHgHNjAk3CN5EWiHiZPU5Q2r2WigWS7mrsgued7
fkdW/bLowAHSi9tsf5TvIoG23JXA0VYvX0gTlPQbb9eoBUo/hindAuoxhyDP5/IDfddpGuAcsZOV
wGXh5/uIqZYE6WOI3KonOngmU0UTTnw0D6KO649mHsu1mw8HFXmyTKXREaEMMRBp8qaPd7GqH+jx
79pfa22uHOVLnb4uFuWTMD8WNidl1DGDkL6/mz+xI3xTWHxnoxqmdR/G2WtngbyFxK20lHemTKBj
7qg430ZMnjEKP+zpYwcLv1gOtd4cFnJoclN24fuKa+AQosIl3NQLmm78eYTrKaQbiMJJU+ZLn2rX
oo5vhHveBwmlDw7b3poeoP86llhPhWnWhEDo3ApyUQFRmhwFGl+huClkZ2wAANZyeGGf/WJgljEw
7tcOtpQu+VRk+UNwdbkEllVQzPC0AJbcIqI+yPa1txlx25QS726EmiCHZb6G64J7j90IuiNcoUZL
zwBrKTX724bEpFfIvB3zSGte+kpxMNdpvAETSSwdq11mGtFSf6OgUdEu5vF4ZhwPgcS4UN85nxld
rGnMwcixSYUetDj8xMQIdA5NQdQCmcKvr7E8KPp9VTZAaeDbTX8UtCDRwFwEykL+WxsYo4hzMfHb
PnVV4yIc2RNIwui0FtyRsT0rIvqcEh3OGqX9DVufh2M3LElc0ghx3UcC5FkqEqrR6TR0L6lleOUC
CWaGptPZvbrxpHUXcTEv9The+x95YLs3PYQJpfZ0YfVG90p1J2aflptc9xYLbGcnZnvJhPiM+eds
DNZJAlQ1QqRpm9DIaXjYKqhamPxpkO/gnj0YA6W6PT4TxxNG8/vZKHJXY+uPEkDUUda60mNP8xvc
kruQyY/V6FDy+mVofkntefxMmf/puDrLCScqfYFBpE8lP1+L+LQM+tnYLrpYRcVWXWUNqRuK0aZu
b/3J7RTtsyagsxx/pUTaLTSY8rmtx5Czb72KZReIWBIAKOKb2lljH7XXIb2+C6dVH6AJIdlaHNKz
MkOwM5aX/fSitMjjXo6pdd8QoRO4TtqKulrBnsHcTcYAAHB5Wqmf+xVyeAore2mA26KaUYACQkvK
wIe8rnC6ETgAksB5W9QOASH8jK7Eu62hTTBkvAgjs07F1cjHTJAdlKiaVJD+eVAJCH4cIiW7jdpp
B+kSsPK1DgJzyvi3BoOfPIpDBWsolX6MlOPsyaEkymYhst3pFcyI5Bwiti7Y80i1fBiBo8HDw4Lb
dMQvkOudOHX/RqAjvNCU/QAiHwNqKTyLTf8if8NlMQ5G4q6wZTY5+je8DUQeOs8vhgxIdBNxPe3t
DotkhzyCMra+N1McouWlarMeSlY9IO3rEpa6/DUnnnvxG6qocVCPRtEcTQUfLI9i3bxtSMJ69VZX
RQAyEw+H6nHwQtI9pj00hPiQrHqYTqyFe4YuFAUKWRhw7SpXQgZcJ2K4FC94SgEBIbP0DT6mhnHb
C1T5G4JC46CXO+NerkB2ycvzo8uzaOcjjun5pRaBJTD/zuM7AT0oRnHqxfA1Akb2RWuh9W+P1cc8
GNGoCFxUeRgDVVTTD2UGqIsUAkIHY/CVp4CYDUKM+uwJA44J/FROAC4n5KcVCL3Sk1Oe1o48KQZe
s8ZG02k/Yxx6JtdTzfsDsoc1HGfUmXI/GPBCg+lTCaNcDINuobhVj0elg6iDKNmj195JhFvVYxpZ
EOyS5lMVMcVXMqcYoBvm8lWiRBvypJKOKInE4rX2p2s26FE6Cse8TWmShHPB4jJ+m5P0Aq/QNsX6
UzaFz0f+okLDgD6yrD/pIeiRc/2IIMiLu2Za92aQHjpM/US64A17bY3mdUerz2DxwXxE+Mkn0dnA
MT2Hk880aP2+QO1fGc/1UJ4tOnByIQ4GQT+ixYQaS69BpEtU6rWjbmuIEod5k9tBWWxYerSsIruD
eQb/FHAW90rBOsWE7rWfMSglBqNbvi+pARDAmHbhrC4PBF4ujXk0oGmUanJN9e3GC20+6lN3EMck
tFR4Kc2TYrK5JYNvUB6fUlo5MApGARHaTLUO2r5qTv1GcPtkHnSSR3T0gDUijAShuMWuPga+Yspl
kGC8RIffJTcyOw/7k35DMeowyHnKeKEZFL4sGVzupi/NRD4hnN72qOQAnWoq+cPTuOkaiNRrSHYa
TO3nrCjGu9SQtQeoHwbwsVXGA/Exe32tT1gyl//7eduQm+nnDEQKizj0J9mLcSU1an60HWrhBTyz
5iYsO5/afyCF/7NzL5RBLWvdp53buFqPDjZtPnV2LtvMmitsSV4e7ksXojHqKDVGkCne8sylBOE8
9eV7THTC9JAyEg2nMwXrLZFjSMnSjeiKk1Ihl6OIAMTbL7MDgwrmM8FqqKuKARyF6YMCYBx8anbW
M8st3bE3qyvPSYAt7QqQ3KbLfS3hFu3452Qu2ea9KxkNEPdHOsa7NixhVxNoiklv0byR0CKRwKKC
wCItnnwSt9zZqF8FTX/M8ZsqKadZEl5WVo4za9ncP3d468XYr7+baj1MhidUwCsJ1cLvFoye+rXS
cw8VsGksEeZihSBeI0n+6Q2O0FWB8uoYGBWLVDz1onky8uS8e41hPrbn56sfXAZNvtTSQ83ITsxg
WeCN6Yw5uLpSRbmaLwaL3+r3/pl05WVNDe850yTlDw+WwpgPRso6vvMn/DD+Vr8bFVsMX0KrIT7d
cFgmBxDixD60xD50W4rBBqBE0b1nwNE7hMnUQfZgZGcrbc7pV3uuFusohKoBTJLUtDnXT3umn7Rq
P8UY1QrUlF29YIxPjjysZFlXpOuxNBTFK3MgK9WDRc+CyZ5YQTVMAYFGTJA2AOelQDRiRm8mBmBD
QEosZNAmDE7Xb3Go+bezS+o/g2oT1DH/xJL3BphaM+vXlducGNizK5xKLjmAx69krTxksUSwvVFY
8vuR2IBJjAiKc7w8s8D/f4Q0/a/of7Z/Ja5OsX5nnt82r2wqHFy0XgL1gkLaQ2Xra7Psi6kDDnU7
M/KDRzSjZWTWDLRWK45xEYcq5YEsRpqBYECIGfEk3syGu+gjbupu9Y/lCUdkOBhYHRWWMy3NujsP
wlXqXqj+LRBFJIg9Vnm4C7JwM4Thuiw77kk2uehwByyhjFjZMeJpq5nCIZi21OhdAlwoMNPDPSox
QcMuSbvqY+nOJiCtqenF7CQ6Zqg9OcIScleKAZVyecrPaS6dUdHBzYjMWYhIL79QTrwiywUUZvK1
tzJKwbtl/hnZ1qo5B80Es8/IIT0qIcozwACbwGyMWY3ECMisoOJk3pw9E6GYDtKw6khwh4CAc95r
3Dn9fkRxH/V4/UnKwBKKKzmhXZJ92XAmSUXto975u6OwXnpiYLKp4Cl+xre0pFvAkaFqFhhqA5sQ
WTb3nn54CpRNBModQ2SzRBPrPcvGHQT7s2bU2Y22KEV17kF8pXBC0hBoZOVqw8qdPYayJjLrpV1J
o8LsTrM1nyCLnlZKEUEndzBrT5rOi9StjL8D4pWL5tal83WmGYQRSqXttxKx1HvrZQpCTBsVp7+M
s8dlKwDW4yHO9XMRwx2E0CwhXbOKu9UtCOieZP7XvtHZ+ivTVR5t+Yg5KpjNLBxaF0iSxw3irVnu
9www4HlyZ6ywTUrGGDpjjFZgeN0epFR+xVT7qvXdI5G6+yx5KpTS5GeQE+JspPvE4rICgEriy8Iz
n+udm8/9JVHPRKVASSHj+EfRm2BjYyBvQfJvkk17KV12Sxm+T4MLlpilZWXsbBQHOM34/9xnPk6B
DCgmrQXeh26xtqnzcGHqxPPTyoWf5whVtmssWGdprzFcM99P2Ngh0egb39pgyIkvLavj2UhDxXjr
SPPdWYoLiCRhbWiwNjhKEy4H2Ol2CuxbXnChKF5LW8La3M8k2wDGTpKTo+DB5QVV1DLMuxUGF21b
lkclp0+lv9VW/U5/AutMyZNX7Lb1xHgkM1DIArbJsXWgCojDHfVrgQ8dMyvqgsLN2SWWgLryX89h
UkpCMuyAaZ4PakukLvOkji+DN4FVOoSsmrNwAINUoK12yRTD/AGeyJ85YnQqVl3qfVOsWDkkfj+H
OgxW6FAIqm5x6wvNU2rUVZ/DUkdjzDzNMsOcxnM4Wn17HcbxIrxCZTMX4oq6DySU/crL7uXnlvj4
TtNuz0in/iZm7JVmcB0fWqEe/4tp58QYLDgJM+64qmHyMv0QOHYc0U8MnQ0rjuHKfNYFXJIxwuK1
uSX98kKi0dZfyw3OQ7XcRrrjcXcb9Nz1J86Sd9K03nnGB9G4Z4Nyb+LpvlT6i4YtwFwBo70qtHlr
9q4wOBM60UNpSYgEQ5m1IibRbR1BF/12GAj5/ZGy0Ew0f2d1lTM82qz0yZOW0CjvLZGF7EH+q5sV
FHv7zMrZ6R6NcF45bilEpaWImoYEUp6oPn7JmC0Nh1Zb3QXf9dyvfo9AWGeZuU9Prsi7eHyIEhWV
a0im37Y1ND5KhYa10WN7ks3+m5u00Hn0pdBEWBVrt5aQzgyfM+BN25I/zN5B8lIwS4J1Zv5jsZX3
uJmK48pVMNwl1fuvsxJNKxOFU6X/GNM8GAFp9lD7KvChcjPZ+q0ALapkbNiV9pKcmXJVZ5VKC83t
pXKEyyKLnLW2dbHuKqDxoYg2muYJRwyJSJWyHcZRemSHjHnvxJ476DLuKCbqQnrkT/InQe0ntET2
fugJiF9UMgtHrYiwlLUy1bzlvk/RKmd2MeuIuja/2P/lWXU1CGGSA2JwvBoIo7KXPrJUHlH7P7XB
+kAJjVak/Jz7IqriPSwY/wYJvZhtDvkb8wVrNu4GrBYhCxJV8+Pv5K1rnIrY5+YNTktKxbCudYTZ
UnekovpYZfNdSLv3Tq/fKkIKWkAxkD+KKzFYuYIkwJDITzKugzKgX2KwZ5hRQ8JMFjJgiDL8twPf
UoJjOO3zR5B+DUxE4QT688zSr+zIFDVv26y/CBuD48xkEzJwmPJ5ypGSj3WTsqxjG2gysRxh1KOH
LGB2Neun0KHKC9TWRm9J/5Y9caFyikPoICFJ4yHPXchbMuVGhvOCXzqlxGGrrkRkY/uR8aEfsW6Z
S2Q+B6h/IAqr0AjmKpzKaDxRs8bASQRqAYyBhrY+csV6NXPjjUGrqc04aKYiWlgCxsnCBjnx+jGO
RvAmSR6fUN/mpxq1XtpUQYskfiPLwJHepgFmiYIFxBVjuJNmVPQ4580IUmhhQnmejQO1ZJ8i5kuz
0GKVCKEB4CfWKtvIQns1TL/7u3Tuf3NLGoUyNFaoi6KtmFuYQFrO7/ma+Vuie3mGPqk+mASKop5A
KYX0dhAvQOxOZkaFHHtPSIzd8seOKfs3EnjrlwKwiCVvZ1XLOG3nS4YFwECVbvprIfi6ZvlxeU6Q
O6ENsoDwNDsO6Sv6KgZyVlSyB54ZWU13xUzPJD8T39CS1D39/m8SC1OVlQU/AEtZQ39Rq3uZXbHL
PanoJoy2Wzlwe0BBpgA99BkmBNVtlat4WxFTakKQdx89UlNOl4YkrqGhLmYyOnKJY5CAsBG3HM3x
PcOec5mU9GiKx109t+De9nIH1JkEEiy8uogAlUE5iuUPglgIgp0DPNGwztWwVcJx/avN32J8F/rx
IoGFzVCAtzhaQRNRiOwMrZdkcso/SV95jPYOIGET+WFM7/yCNLsqkmIn3dcUfy+0eiZjbLBNjjH8
a7A7NgclB9/9Xa4nNFH9elrE+ZTyA+YZbzlIMcYYsm64Awa4kIAf1HY4vD1YXOzMXXsWlbPVAOyF
eJVqns+tI25M3MCRwJ5Ir8uv/MOMg4EVXo0aHasiMO78OYumuBeLhGSzBjPMEhaNEmy3NiFoiDGr
s0DzNvTqMGbSQaSNVAiAZmigHkax8GSydeWFWPYmYy3T+5aIigvf6AoGTmIZTEYWqfIpe3lzm/0K
sg8Re3NbXVRQIrtOQBfSxAwVz15ep74JNemt8CHs0m/7CW+gPrTOKv0mH8xb8bNAQNcuIj5JiYOK
asghu1sM+raBHY4wCGX10Ha+n5yr7dO2DtqC0EdrPQlLpnXQYefNwM5KHQC0ILnS3XyVKf4nc7Vv
5mvMH5vcaF935TBGHYS8HUYphrj58HErCHiBehkX9J8SaRykPeD2MRgJT5i5UiznWva6WzDhQCIm
kYn9a0K3qKYIgaTG2eAuT3ADl/rEApYQHNGHkz41b0tr+iJ+Vf61qSINy0RUmR0lzsgcABuiu7Yi
hLvksxmwgnESTjb6LGH6aad/G6LIkWSk0vQkbGyIHmZQ0SLNOQwvEqxE0EAo2p9nekUfO6a2dEcu
aXdE5WAMPahd7CTmO1J9WCXYihmy1bvGj+8C8XvuS/BCtEwI9ERgXRTg4ewRS/WEKSjLbetGdiNA
B3ccmUiq2teEtDOVxsaScNq/Kvhrx5TaKrP3yIqXlyJ+LpXBV3GEDuToGBJPA7Og+w4Px0zv+6zz
xp835d/6b23HE4eFODmydl/VBl6lvFKzi4Qv7VdUR4FSj0F24z0vmhmQg52QSJigGaHxrZuoQpCY
IUbccM4Y4mfWaachjnlCgpHMkvvS2iOy8MGWcgmU4Vt9VBm/JiKv39+6YMRBoE2smCA7gPbUNNCw
9i1O31hG8uRLq3BCwlBK9cka7QG/xUyG4LV+TrIeRmK91o+kQYq/qxEfpwhpiLPKliOJdrKqEY9y
Q1RrshI4aeNlPxKNp2uHVrQuKufeFJiVSsm9A6MjUKWR/bScWGmVYdboYdcxEnPFRLm0OalYSe8q
E3qCQr6ZkNyJz3hR8YWQ4XZbA1Lr0uJUALxWs8IeYzDDpKGBGHcTixAzOWVUwD4U8zLuVvbwiUTa
bBr12wApew3ETUNNs+JSEHwJsazp/sQ3QWiJdFMDtQF65ZSv4goaCJkCmetc+6CKF7e6DOAMN6E8
qv8kD7rmlQCK3+vMghZhjqWqpHGsuG7uu56fdQiGi1IzlB2OtbZGoGZCuVmC1ogDsBNhE9EhM4jl
9VcKhuvX7ayVRMczqd7+IbYgjV6J2py0wU4/ZuJwyg7an9eM0aVpQNVS1MtIBCrOymse/6rb9SJn
+lu4F05VHps1VPri4U1Z+xqLoLGk8j37evJsXvYPQG6N0H6uUE90CFC4mNICEyd05VXtPjATv0PA
80rMrVtr3mIAPVu3PybN1T7KNpDEGBJzcSofMjE/ROuc8sf205XNmd6hXdVT36PnxVOubOGqXVPY
I6k4XnLYIwjwcZedSU6Bqg1KEHOKS2UwmGKw813F4qjSr5UJyJy3ZwNQa9UdreB9Z7qIAuQofUjw
ind4xTk0kp3ArZwvuDu2QMjXqlqI6CXOY+RJCKMKn7XTZbfay33lGwjarWdrwkKMTGtdNK/ybrKq
BY5qmpi2Gf05O9haBqobSMdR/yJiMmpIsu+3kUon4JDJeuCI3blo8bsDWnLLybGkPhBpCXJadi0G
JvPYPwfTvKnJeZoVGrT9JW+Ul+Y3N8SxGQbUK7w7khCZkV4iG+AlWYWrJ/WQXJf8lAWMmmaO0ekI
4bDKUtTmccCKKtnwwqGorSf9qInqSctR+NWfHX1BCVVlcnvkBK1q3C1leOQY3Jq3/c8OyW5RpqPa
NEc1pcj6AXsBPPEnTjcfTr3qLni3tfxV7An0sBibIjnOYfkllDZrAzyXV5sLFvXXzh4wvmRfNT54
JOFTEWRLBXjpye0krp28s2pivbXgECLvjJZgyxsiBcZr5ewGarXpuJLsSzmiIaoEAZUSN5CuLE2P
BQZqk4iu8lnndlDJNladhVtZJR5O6SSL1kkFz5yVKJN6XwKFUqcXihNvnag2N1QJ/W63OKJpqefr
KBHpObu6BNx5pe/MDwOdWoqTQuoRcRYZVyaRmDLBXMPuTW+gVXTZaxfdfs3AgfjKCm0/YV1l0qBA
xN/h4nd2aBIlTnDmnEU7cUbyQf5d1O4gIak49HNDDe0AiRIIgqNr4X9SCHhTzcqRtTjq1oTdZcVy
M6hW4VKhK0MIYSsJ+xqJdARlisTBhlUC9/+fRCE61+gosIW2A1xE9TGOrS1t1mVXHSv/bc6mlzK5
qTRmWLN4SNlkcyChw4FxJmTOtKl2BYCBy92TDwkpaqYByyzRLnovHJ+JI9PuLpJ1IOLQy2qWtpjI
Nxw/HekPm4Ynf0MOl3klMZbOjNVkYCWuWE6Zt5jAMoc1OZ1bwegmwTCisd+zi9VZFnBT6c8+9ddk
ba/r0F8FLb8OPI6dtR7ho9e7O0IHGp/MjHTGwQktr2USIwQyyu18LwP5Fn8XVEZKAdvAbbIpNNEP
9DiT0xGeW/uY2BTkI7ekUfrM2bxY24CypSs+8OwwPa0BLCzVmQUjMWzyldSJqZSiScUNUDdcnQPE
e2fZBYZXvCcn64193EnIBkByyS+DzaG2bf6gJ9dY/6OWMuJh7K/a/A41pJDq112pg7bVjkSPwW4l
IKB66DOf2fhh1uXDkPQ7AmYc/tPCbsEUeVk6N23HQGazUXfjjXXqdZeMy5bCmAM4YdTszruZF71w
EnWFXEfqDhlevxIr5xOqHGRbBuuJDklE8NSjI2O4qiMoZUOjjMal75zyN36mbEE3PLIrol6YbdST
yNHRDDeRmqbkH+XB8x+y/fZ0xWG/i4gX1SnR3V9mpp2muTunZCcMcL/y3cnfkyTG7JRg6myO8/wm
g+qYOtOpFaRdnbP3Xt4aDLMRk5PE094Gs+I0IN1sQ+TvZOvRRBn22v+jHA3r50IS/eOcnoqtP+3P
8zBGpc3ClL0oTsLZrn+bA+tK4UA4EFX0UAUQazt3gHuhoii0DYvklJIiaFYiYvmyU2GoNOapPRds
mVX5syVdpfxhnKqh7KihytlUt54ofawqq1q5uZjMdZa/y19mjP7IFnUGcIOoA1xq6wwsXEy9CHPW
LdMyhkq0Qm/T+5pp6fN7mRCC2ZPAnDVJ1tvhzQ4l64vYlr0RKU6539gKVIDPZosXT/FiOJgbx85G
BBn++WPbIyKUCSYD2kAt1yEY3L8igQ3tgGB1kHVvmBirGegh4jQo0ilIJcg33rQ+42gKZ7F27Cfw
Vpxd/+C/Y3LWGXCQ+33ufpUJAvu/hCOlWsLMSUK4DcZJogLqf5E7AQ8iM7ujsJlRmnaRlEmMLuKg
GtuA9dEBk1mVoyqyxWx25q/5hVWuP3+tBPygcBC/7XFZokxDV6ZODhpnW4LqRGlpHKAbidOBk47f
AxxGQmVJn0U95ihfvM2HivU76ddXFXvxkiOEnfxCNpgDF4Gm2drmbAlFhD4HZeWOh1khKQ/KL0mi
lMjxVX2thwv6YpU1gUOsDqiDnuPcBdldexsagmkfvEQRvL+4UxZui79/ReTYN9KP4gCtpHjgqCI+
TMa+UMVB5ljOPhongBBmTBC5TJ9OSetiYQEV0mFaM/w1B+iaaHzghLey7ADj6zcoaochI8msxGxB
wCKSqR0kk5hE62bjNO1NPAQEZJtFiI6Ptp4iPhP2K/3BFbIOUAYpKHTk3mPmz5VbCIIngwGiXTA5
SceXvXL5jyiMR6tsjyn1wKKzvXa7IYsmVJXz6uKwYz7X81tuw2cP0rs7VQDKd6doZcw1CtwI9HCs
ydrffeUKlfEmrtZb2hlvZbXejOa48rNhwiapKklf/g9H57UbNxIF0S8iwBxeGSZwclB8ISRLYs6Z
X7+HC6xhwNbKmhmS3V236lQXWdcmZWTJ9Lp6q4rqdWmmm7R4qN6PEDD8cKXC9dxL+IClDraZK3AD
qpPXjYZXz9mmQnltRX0TQIpLxHrbB+Rad0YDTlDtbFgz7O8x+A5E+G/pg/rrY2jU8NFa7teFobOH
HuflrPxj15APtTuTvk4jc+o5tFd2ygI7JWIS1qWuk08ig/oQ3ZMgEcx8OHh2O78WCiASZdxlokI6
IdznpPgoYp7CgzycVW3eO9Nv2NdXAw1HhrfvDYw3FkwSAXFj9piSTL4vvZS05fKJl5aNbricMlqg
SXsovwZLeLwjPx8t1snJBmq1UdqiAT9dzfvIWuxU1LaNOXRwcm5lBUUpc4Fj11mLJGk5QvJXGNQO
VGsfwcQkNMjdKF6edWjdoZqeBqpaQv1sWeQkluGSefxcHMgSOyF9wRC/juYjV6X8JHmP51T1Q9Uj
mnKocUgolKJIdo/VAcjxTqROCFMjVEFRpM3YHfXA1ylThozKBWWhX+pmBEvx2lGS0VaS34atH7lG
L+1TdIiILgnaF1ZQz4AttN9I6nY/VONhkb+yGrP/XsHNoDDBpA6NzXCdT5TUUf4b6eoOv3v6Yky0
2ry15nKle9BY6rXGruHWiHBdaiJzhJ9h3WszpKDUC6QWVpURq8qExKz2w7ak5GtVr5rhNVx4/qAj
55nGuzNvaiar1EVsRlgJwrbFpARe3/BWRZoGueJ7FHofWBUDK8zaT7G2vPnDfGbr4Q539JbKpCna
5sBZah4LmkwYSPrtwbR7NRwZU3WS9pEi1HA+zX+nufY5/QgTrSJLfFZnjR4/DGiFetT7Uy5Vuw43
TAj3dW934CAY2akJAkLjiHpzVQXCLEFM9SiuJHJNOsNOWT+UEFDSo3Rbkh3VlD2oVnsl7BP/QBBk
+ypHHMVxemk4vWZEuiVyWgVfBYcHna8341s3VRw8A7fN/pE5IuxU7foEyn9Ily+XvcaUQ5xPCYUc
RUmN2Zab9hTa4Y0A30vZo8OMN7aZ21yWXs0peAmRxJTlCff60WTBzUC40yXyBlfjrqrI2sb8GAj/
Er81EWiYZ6/IfJS4OqYnEVt9gNp1nCnB1LTlaUqbYLUjvAth/sanxkfZnKRUOFbfHMwp/MudhgA6
zhYCnX3+NEPpbjnBs8+afYKChFKYvYlka3QW+X21i0Hh8AqppVBsdkLmPhqJniTZsq8ANAfZNoru
Wk8zgEt7ccq+BDYdie08PCWT5ITSDCXDdGVcXS9DQd4k2Wm2pH2T9detK7ssr5nOZFuC8UIU22MG
OCSTs9pOkL09AzgbY3APYE/DMKOQ/gZouWnzzcBuFD8YE87FjzJfIcjQkTkLx+6dQAtVVvW7JXXe
isOZ2X65uNFkzGeq+KExZukxr6rNN1DCqXha8vDS/6kCAyoLFM8/S/2x4mMEnID4efdO+4WT/ulA
keb+pSAYhGCHrGRgL6XYymS8SVJIvdG4BciTVZGNfHup5Pwmy3w0GHoEVXyqAb7UwVZmxqxZadd/
gO/B2+BuCfqvuSDxSpKLBTf+MkzLn2FacWIje1HaMdJ8zgaHieW/JvmcKMSAO9sxIK75d0e+v1uj
H0lcwK9ySYIN7zuKIHlL7gcgJyUSK+3bIXtD9mXy5C2XOPvrA0rruJrk3pNQUleCtZGfYj48OnvT
ZR+1cKtHSIqC5ai3gmxIU7LBnfzOiG9lrt0mqbhP0XgP7xnDffhQOZE/2jbme1WCuoreyO04Qp1h
+R69HuvwSnXAUzmrnBxOgVI9GYZzw94M6xKb+jF6msJ0wT9/6dlkDslHZWLyb6Qt0RQcO9eCgylT
ACQvQIZq55kkHIuGBnugi+aoMbEPN72QbwoC6DNbYD704k+dBTsFZaIzkZg8ITpbZr/BW9Gs6fZ6
PMZsPiMlJ1nKH0R4uuAtb1Ls2GAKQVOYjOSAyk9MyRkfzpwtsiPVFV6nCM5oileJZz9m26CRdhFm
W+gACGVY7gMfR94JdrqGP7eDatERFpFu5qJg6Ywvct5f0CEuMRsRNZkv81SjUZnTcuqVW9ICj43Z
RrP0Kz2DWK8uMdRyBEvHXd5aW8GkjxvUgUiiMKXGUm/nTVwlW9Q64jX0hxnb0Zq3k8ojQXYK+kI6
dfL7lBA/wlk/WPCfZNZaaZ+vd26wNednGYFNcjKG88awTTSaKAcO3OadbKotAn0cuNFTdgkc9GDF
UYYEd4ggY+7lGuhdHZBYQzNwP5G+eJEBp02UiSFRWruIGZEunlSOFLKAw4fnKw1PXnck9AD876gg
mTb9xRJ8XZ+3yFAGgVEEckKfYzFuyDWrWu4wU0e4azf6fBnaYCvjiCdPaHESKYjBMKbekWai8Y87
A/ELNHqXRhczFc9T70ciCTRjOukZO0w9YmqWH6y59IGdjgxuQk6hVB6nJadT4hUT8YqFKqdYFjmK
YSix23w+yDNK9iA4CsqZmtAMiC1lhjER0SE91dj+McaI75/yJG3HBihc+iVPaK4BqCEn5eVMCCql
IPDwgUeGlII/go+UYkU2LCFMKIoPcDEuYfioW50aqMbRp/SZXGqLJpPB0cAnUaM3VZkLRsqbVQjF
FCfPfKckyMmBIZLq+DzDfcv+iDkvrOOMH/Rn6HCBCfJmKBASY3du4ErRDiyg+I2kkigBM71uxgwO
toFq0Tl38oSIcEKSoLXn+isT6Po0BM9IVa9hcD8y59PUL91kJ2Mee71mNdBOVpyBrBods+5tY6Y8
o3cTCxErIbMdT6dFh+P5oaTajgjFPqkUV+KUlIReWwIIiH/7ajlbE3Nd89Nc4CHkt9lqNnUa7LRJ
2xJGxNOkiRMQjRfkILRKZokRYxYYKTAp1PioTyeVXhmGi0x4yQi/oAc4wNHDuIHw+DS+NSnyu1zl
LjmHtLTmFcXqJIsQ+6w02oEZIn9qlO2zldRHJqn3YVBuAlvD9clEpQZpnuHejtKWnbWh3YmzOmEM
ikzDg1jS0DfOjpSIuzIc8QeT3jGRPDH0jBITq72qlIwY2MvgSOg4oHBFtqrME5uLk0ygWqmOLiqb
ZPCrK5RVaN6bIWKeOTHlgaAzQUWaX5LEZA6VbyWOzRauw0p34R9bBVHmnIl88juIoyMikZOOsCc1
2MuKijXqxBE6onmnZ6sZ9CA4fT6+fr4J8rdeOnH/GdvPPNdZtVi7KMkC9bLVWJ3lX9TerWrRsJ29
yanymrbVS52PD21cbu19eloRPoKkOTR6cWQjdgIj4qSNs2BRKgOHQbr4OioA1BzOn+kUe1YV+wDy
wXgYRBlkod2NvkynRhHHPutTZl2ymJMLDVd9bm4sQ6AzCKFHIan9tnCMox+pNuXXLLBedTX0Y1Nz
dKV7Vf96lS2XxHjCKnbFwpOB2C1GL6pkTVaiQjvE9K5M6s8yy9ulvMiMs5L6KQgREa8fYeHiVNXT
BEF9xK1ZBeyNR8mGbAj4C0AZMHrgEduRWC/Jxo21rsV2xZRHlPSthXXTijLGS/omi7tNOgG2r2dv
ecY5YSzSEVx9E9vAwqQDhC6bifByIOIqCbzxZbH0y4gYunA7Mla+GajoKeZarTqV/G4Z/yb+nUxX
N/M4buaSahLrXaWvo32Opqsj1wsX9Y8qJ6F1ajjYE0ihgk148DDE2pHMbxbhndKb/3N91VHaGXSn
0ctqJ+1O7hVPQdcpB0arEx8/WkomxTSwa68J56eREw7gOuI+B32As0Ddyb6fXvS/jLg8ircRf9Gy
yWGvf65hoNtEyAJrSpxygi2ER3YNpuKRSIhlcecAS2U01J3N1yAVnGymDGh5xF1wEgLzSF3fsuGS
oT4wwKkG2f4vWBdZHuoKv9aHeizRxjr5geGGhEYBlzE/MDhy1wlzxs4Wg2mvR8Ne7e/lwHNf5wpv
MbxUeBsV0O+0hM77JeBZkl8gc+6JsHSwbiO41IU5XJBu8WDzQUFDHCXWhBLvIRYIdnEM2FLxVOTG
TflXHAtEv3L+nDA6TvUtx1xRo2kakF4r+dHB+e+p/cboFW5jwZvn7F4uGJUGoIpwWAqmxSgsfatv
kw5GZCfZCTuYdUcDhpQh7Dkpk+vsVMpvXpL7gkIVPSFGllyOGL217o4+ZeJ6LkiN1glAZzxTWsia
RFJMo/yrwnAe5Uh2NRmQnJKpdDo1FtaB1k2yxE4VMkih6CsDhTkG0KD6TL6e9E1zmWJ9340f+DNq
YhbFRIxYI/0T7mqqIAKAojiymja8k4QZSv110caXJNy1TJsDCGDG6Eey6USB6kGiBPZ00mML7PEm
yRxeIYfp9oLeLrERnW+zP2/HQj+p+mo52M2huhua9xzwZoqdsuWNKJvY7c1+L6NYESUz7CKXN/na
jIIsk3bsQCfEGvLj/GrnhShA5ZD41HUSFAN/LOCUOJ4mrnppIyEG1oiBGWLgwMxvYuaXwVYOmsWJ
6svYwytVYHMTJqPlghyK4Cq64qrV4Obcv0ZH+6FX9jAjSK2IiXZh8bwJSfiQ4+pZZctF0y4CA7tu
XF5Dr4bsFLXZRspLVwj7WwByeAl7yNtI3LV+nmYo6GbkpuRFmF1QK9ICKUVw9jOyBdl0WeXyXmDu
mnsxcaXeJ08WTMpG4AZh2MQQgCfAOqsM8YHXC17V2kO0UdAnODoa4lsVEuBmIzPRvSDSXVXXKi8k
9kg4Mral2sGv4UwICUQiWT0sQX1UAuMoN4VbZ4aDJnhavocJR1aU+7oQ+3hhSwrBc/xJ2YAPkWbA
Rq/oc7MFT9Ew7YekNrWtoFCgLe90KpFHilNkQCNr7lqJLvL1d0hEIscaiw/jfvGgQrjTFSRvxYXk
5wOWP4yteeSHIsAGODCGjye3fi3rviGUbNIcyk6zNrtrVDIIEtvo4FplPKs3jYdNzupVOjIVaJWV
3xcfzj/UzYbUBVoxtH6wANJW4k4CxYEfxNqOQO5nzRVqTOiEr6QTmfGd2qWv8l8jjs9Ov4uSddEq
0Uu193kFqJavIbPRmJAByXntAbFgBdCF+JKDqdmEywyK9UUgM8Z8XbNUZ9Z48WG042kgxRjRaEHr
VKCf8Z609U7DvUz34BYXajgauxYTxhyxhU6cipxdyh6CrV2GP3vUgPAiHE0teHjq6GbutaHfBKCa
tRqXBf0tM5Yc3s2NAKuXTgab8OW1bxgJGoYFnw3NC8Wkouw5q7J9npdO+BdCZmLMxZSQSBj1omQe
Fokjalg8zPK1sC4Kh8iMrIbOETBCVVVK8ZCw51ax5jY43cfyX4LbIODAqMdvtQWFEdeAWs6o2LQe
yILb6imUy209tW5lAJTb6pF2Hlv5OnXTXTPS+2jafC5KcAlz+Vqk5U2s5Nv6GC3XTjpbzm6dTlfZ
yPU5qAfZWOzQLXO4nQPLAr0pQM+y0MIdvJDWfpQDEWdohtCu1diZ5ndjYNNAmBK3cQNL2MI4RWJK
cwp8V0tj+E2Hz4DRcYkTzmQxFyndISUYYzjugOyWnFOBDQ9QrEBHKEgOoV5/sh2SHgpFIXnxE4a6
PY6yq2M35ilmTOeeiUaxhjSnxhPE36R8rjMoZEK4FUuBftaCCxKhXE0nS+ZyhnBG1m1g1PDONzhV
ybdCtZfeBB4AloZ8oPoJ5S2mNCMeFq+lZy5DBnm1lHOY5ucS63WtVbc8vgQBeM/6Za7yazAEF5Cr
Ys5BP/NxdUJRtwNKpdeCp7JU3iNCb4rip6riLzjv87H3K/ET/MMUQy97xu2+ZOeTSOG+GAguxxE0
jN+8BR0gWy/x8lCq33GkznGSdr0AdaCMQBF6bB7SYEueat5LEjwDmMrEZ2vza7QyezVlWeCEa3JR
PW77kEUqTVpHaVHM5D9mWTmRQNbDek42/OAhFUcmCoWALMO9VVr9rZKqe3kMn3jfX6Nz1wTHTi9P
cSHsIC2D6PCGApCXVZ6SPjt1sXGkJvs4HsNl2sYhrnUt2cpsn0SVf735EFO6rQPdM5L19L6t8hhb
hXCSxzPLGi7eD7OnzhKIcdDkYBrRVFWPhgJ2/y0IgRcJrmCg5S7qqX5RdB1Xf8uhQ4ZVqQikZ6/t
pLkYMnbGmq4W6FOCFVdWJbwOdhSA9plfoN6JAPfmZ8zM0QxHVhcT0PIMIThKBjAK8NYXzKVUL8R6
vV8w2Rn4F/ONkllXjjDXmvtKfWpLsoftvZvq82TB0uQAUciMcdoQOkJIoXB0YIZEXTHFsBlcHOSb
uvBoFXejec9/9Ib88J0G4gYTwg62oAoUQccpAgNDlu3LRifRw/E/G6DETZAzihSemUo2G55cDZm0
C6hphO4/YF2S2SksCyn9bC/RKNkpB5lDlbfEpaOifT+wL59KobhwHpQLG2w5EDtxK2ntTle+FaYl
LpHLRR2PVv3aKR9ZVB+xlh6jGqOMXfC2hFQvmzJDzZlWZkyjtPDaQ7ugwGGAMikI3Ey8+ircRHrJ
umNtyK00ua8uj4KsuM64rew1Tujbbv6S+u5KVSXu4FB8y3WCyEtF+GHsuE4LZzLn3RDWTvrRNb+l
Mm11XkECZbbIBk9AG6DazUuZCUbxYz5W5Egzy8HyiI44oBklG6CM9sSzsOdZKFoSWSSirVAmYuNr
fIBzqH/jkQlWFe+zNrYnqJShxAD7ZOH3KarTJAxYJGIvyEHBJAzY2tVMFW3LAYm/9jXOuxY2SAXi
bH8sRfFUjcF5iB6RwIaNg/m0DGfa7k0GWGRfrmlK/O6CK+A4t93JpKvQLztHj/j+QF0jdWshFtHX
s+1y37QW1zCRkXogg3ziMoEMQHpztZct/HstxZDQB5RpOSqNTMXhctYGXCMa1uWQWQOzA6Fmq/ih
VZS6VL6pn6JiJlWhcqMJaBPRrlg3NsCDB9QhtSQVkIh7BHJa0Dinc0rvsbYUpybU6ToZqOrAwELC
oYX6lLDYw2leMMxq2EMj7KEzJT8xa2cvE0pX4q3UOcXY0H/eO/QxqjTeLCy4BaOBSFS+IuGnxZ4p
4aWlkzgDFzypI2gck6llcx4JIzAEA7aGp5UVVVl9vC1v0L94JCXJ2AfK6e/MD5Qb0jYxSRsOPxJd
4rJJzSQqvFxwdCGBu0TXEGpTYRF4lX9Ew/KgnR/JTZuWozOijU2aGiHtCeZr8rn22OSqeo4xahDc
QMIpt0nFQmEeVQYyNTEQDSRaA1XEwkA67hqK3mJr81eMH3EUXHPC0NaQvKCXP/OCMvAhX4vviWVZ
V7EbnrlhPYq2Juxc3/v4UqviuS/9UfscddlX1xm8lfmDqe3bQl01AmhKWXeRrPnMeUdfOgJQirpT
eCOsRf8QLHxBhjAfjYjZzlDfG9AkuDVMguArXzqjETmCq90SNgpyhZgTfjF2Z6NwHJL2IuvidUAf
hRZsDw0yAw+ahlUQTTmfwr1icaE+LE2/KvELjLugYML5FPWJUD081xJlgQXFDJ0s9OJhBkzJrXKL
ACPnTc4ix30I5l1qZfLAhP3fC/NCIwByQ98g+AF5HT+luYGAkOwTtphF0fuGTJgaVEFAtBamfa27
QlPg6BW9Pgk39UiLGUjTNKFtVXqOA4FlDNQs4XxHhhxJ1gIry7LTuOR+QBysL68z/pOSF5PMNU4Y
zY7E8n38GwhOPyGRohAlVn2VU+tWN/TeZzZGnmPJIB9tVQ3e+hBuUDJBStKcpGrdGBqjPVMXKL0O
wL41apf7hefoQDTfsns2ye9pexaDd5IK6Ez9XlcAsGjYXrWevAOjg5ZjVcuxaqS+RYVzr8jHQ9pj
S2gobcVRa7Lf6Jr3HvRyt0IDgG4VuEgwdDLgTVwrfrGYVqhDvBE7xdM100YH+hjiwp5qhW4sGuPY
YVTRl6KuvhdS/quFwGKgDQc2R4Y3Lpl8ZLwhA4FcXJPF0jzAbJYkm337qaio+/gEdT0IySYkXziE
Jp7AxB7k1d4KAzFSmToDOyZ1t0A+Uxg8agPBHhNko5Zx+E+QB4ARM1QI4SZh8xC16UXiXE/+kZe9
Yd/vTA0Zm9RHoHLF6pHiP9a7AAcLi3nc2qKW7kb8NAWsAphThB0TUBGWpWIjuIhMJflL9mKEKe2B
Jaan56/EwAGBlJRxQvRgMI69TNXDfda5bGV9x31LMD7dpZq+psIrjrdYVtkmMpyZqVXgAn0FtxC+
jTLNCcZEF43XfejyPu43bqLj1I+Y7ACMkAWFEK+5k4vXUVirSdODQS6SsJNip7Jo8+mxxOKX1G32
CU4NY7VglEpaWxqKfZzy4gjxB2Dky+pf19/aNDkk8czj6JH3LxL/8E0WJFsWy/Ng1Jwdsrul0lET
vKFiOicjv1idw5eVDL1SvYI5HULU610x+wtk81qSJAINyzyK15b9xkViBzHxElfHZCKZ+kYitdfm
Hhwnki2P9fkQZwrzZ+vErTknDwG6ucYTd6jf3RpIhLbsJVi/0go9NzvcHaKdkyfp+Vnln/VxEgCq
5TdqatJpcnpt9kUYSdP4wPm/ZvB7Bl8ZlwOxXr5HVxO+Q9ya9yu4k1STzMCOjkoX04I7FhkugAEM
8Z/asYDgTuKHUqGf6FPlS8zye4W+Uu5TLl4qXmjGqIng1iufjuspyP4EmUf0H5PElVI6/pSVcUJp
OglZfEwkRvqAr+TYyZoK77yyU8N8NRj6i3SUJgli3zGjUX49SO8IWs0SY6zipWQZSvk06HAxmIsl
J9WwrhP2TODMrDsiAMG1rKgbCUTKm9tEiyzkcCFhuIJVqqFpZnCT+JwRt2A5gAe9WalDwAfWk01A
1Qgo+t48h/jkrpzTvOIf3BvSRfG20dEGzxJnUItm+bXqReEocyy5nHPqvepQoxhUOcSvZpWQTln2
4dcYeGrxM4FbX4RNBq1sHTkGviG9ln/0C0RCisbNtbPeVfqpBr6Y0ABErVFY2bl2at8gSwGIvKkU
j4aUc2mOhJGwSLiBmE0rFzTgpGGfc2jpZw7p/ZhJi8I8dcPvZG29qHRuSNoOKUISCPaneF62OY/3
teZDQAD7wLW5XvtQPwQeu3zZJ4dY2L1mvF9+SAK7MddZCXvJbZhTtLMbP1ZBs300vQsZi6xIkL8v
5hFLP17BZSSy4sHwF0Xcgw55zhjR5Nn9dhXm68KJvHDcyEwwcN9Mql0Jr2zDMLDMtSdju4n1rd9U
98Sb6UZ5PJLsanZ2gtVA3gDyNH3uSJqZTTsvTiNw7AlweuckvmSCRuFsTI1Afwho96WWu3vAmVXl
7y50HgMFHcNL2jkNw5QPQ39LwPdyIPIS+T3LDjV6P36e/Gn1blUfJd3weQjpbyrlPY8wHMgfHCXO
LAZFe9SrA1JOQy8Qbci/GNdMP0t+i/Jbmpy82ksDzomKAxDtuEH1NDBuh4ygq6+qyzBibEcXBZme
+ncL3Wl+a5Tn6sZOYKhsJqo84WIomPMAo5IDT/aKdphL+tHGt6YzXZxe0MdoWCOVHIDVw2ExWI+g
fFpDhxpGD++jVz2T7XFxAGot41WZndS64Hs39nXgAxRUe/CI/gJBgm8bJfsaJxv/Dyb8A4rA4s+h
W2R/mY3LW+UhLtBE1Z1k46VCyeGTll6l6l9uXZLy500Gn2+d0jjzk0Tzy96JUs3vKWuX/2G5aTf0
7boYnR3cPpMT0QOj9Fjp7UXd1GwpxPCes/w1Bb3z5mEsOdq9Tia1PvoBU5QoOXHk0m1z1q2LKr/S
qKEdQi3da0zqSyO4itG9tWxLRFC3E4wnPczGSbqNTEOqyQ/5P7TBt7BlpZxEh/IsMSVLjizHS3Ad
eSdYaqUtVVTkQUHzLycp3/5r6foYui/gaHsGk0GwOFVnOAvfvZkvrbnVoP6lpGYua5PBclJhiI/R
3Zp3C7segU+rXq7Xeta9DOpyT1oYEAFwcGDyW07LW3HFFBrfpvITY9UkvgMqyYEd7BogiQrpQ1px
f0SwZj5alRGPwIiHx/e7whI6g6NU7kOtoNhTTJN0bpI+RsKIFs9y/hIrlUb1uZqWRzXVjlWVnXQ2
ReKL/i8bXSnL9zr+317msPTGQIbRPfENVffNODro/0iGzUnjU1N+KEw2RrYM/gxbAOBOF8usEFzr
5FME5Zsj2C+MmidV2xBx3uD0JUX3QAyZOBCxXQ0pR2zpHCMFLHwW5TmYanxB2iEYucngKXf7ghIh
WX6dtWqbLd0WLr1diylJ/9ucsmYGsLnfapWaVmMCg8zkTbwymqLJ4pgCOiC7Q4wuofE24SWp3x17
Ok0lDkoAsui7rZIxG+VmGCDjpWwEa1ehZFOBs4jgidV6G0c0H+JkCi2iDRI1bQlOWRf9VvtmpOU1
RMW0z4otEd3QG94jHFcsNHVNCUrrCtZVhy9cNN8Vm27YdG177kNP7W3cfn5NJhtQilWua8IzUdjD
N6YrTsql+rN0HBO75C/CLMLGO32Xisgfxn/KLJ6FSTwyrDgnvE0ltA/2JGHso+90X3IZbWz9CAma
2QyoTrEBW84dpTHHgjMHcZMrgmga9BMnN/+y9i8CnGMBBxhZqTMVYBJlqKMb/cn1rp902gxRntgu
JqApUrJs+AGhZBungSmtXXcXK8I8LH81ZKSFfD8kyh0Q2lWyqPDYBE+LYuK6uNTk4Urrl+lMX43k
Gwu87VuAoJllcueZ+2FGcRkU7Ll7eS+8inNEPe6nPK8TwmCrNtpOMJq9dEtbP15J/ezAam6VeReF
lO/x6VGFbrBlmtSYGkjm71kFoJMB8qy6FjqTCV12ay3tuTak8wRzBXjPuUM4MgRealqdmwr/d0Wp
E+SnPHcgntaukKhMm9M3+sfesjF6l5CgZYIF41uvxG9Lu2Hr2C88bsgwuEcRN09JUn61VsjhI8Nn
rQ7Eb2MSa6H7JuPJj7jhWww/2SSA4qeFhycroWwUDWQ/jmt4+0t+Zi5Ungff2hKdCpJoaJ99tAKz
HKn8126UlroBrF18McoBnE0GRP2mZ5tqCkQMmvHIYxPP5bMlSrj61wLqDLUV/kCzshXgEECjKX56
pcd25qSAUfq5c0rpV2CDImMOpq/8zFvliZeathf0bJgNfEDIq7otibdZoPwT82hO6kd/gNcG7jZz
+Jb/iBRJNkZLbA0swNClks8MFmAMLyVnNr6faZAy9njhch1AQ4FQrNvF+NkCv53Z01QD0j0QrYxY
eazdjCW4K8u+VH6lhnOKxsiZnL5kvg18FOtCiPUpcnmZmXTqGTMzcVULYa9j78mjbaZRnge9yaRx
WnUE81znjADR3+N+OxTyPRubh4KqYCpbhfZQ7MQGVuK8kfezclwWwZ8DvB3NM8fNFA6NX3JeUqPj
JEDqz8n8hQTkM8Jd43fKpoajz86q0BkyLzaTg1jY47EpZ1xICpSAzBuLynG6cKLcsz8UaYG9Q8Uu
ZPm5RATQgGKDPYrs8zZmVqavFFmNlDqzMus11HDhiPpO1dU9X61n9V6BDehOZUmD1X6Ze88fq9VP
5g2p3RsUZdTtzSq+Lbp9MyNxISTizWaMRxYtmUxY6Gco/xKuEBTpLLdbpKgw7/Ywvbc5UqagWJja
m02MzXHCSCNQJBmnMq3f4a45NSLOW+NzjMGAEYbqJXIdBtRMSj3NTyMeHlEpPDmkrAk9aqDM8KhD
CBqxkGFlANmS0O5QYlasKDO6WNlhymFFDZTG1UdW3iyA6GuiLqCupQr2VMICuIQiqd7WI1XRNbb3
fkOgPU02Y6Xj86UCMzQdUar96mTpzdlKl7M4/Yik2FJ+hQ8RmEozERxcpiNDkDnub2aQ3QKeeRJ2
k+FYxC0dSt5oV8k/OtXaLgIRfWBHPEsAX6N6370MafxIW+YUuIZQxqcwvQkfVrhr1fCoADmVBPzb
6VMJfYogjWjHmGWjRDxGpRdMb68Kb5S1Mk2a8L3h94SgUDHyTGoKROLG3MQMULWMoDeTyGLk1enJ
RmarGVFJbc/SfGyUAHw1D3u58Rtg37Vf4y+LCYmk5nFIo7NcUfO0HAJaNxHcoQHnJ+T/ndg+ysng
yVjtsurLGNLzeMhwyhaIPGLGLi0Tjua9SKH5LeERhGzFJoHXCi5nC7zptmThM67j54pzgcK7knjD
IkXSDf8n8TaaTD0VIN+4s1EzMb+INl1xxAr2aRY/tfAnra1DmJ0KFusF/yUmsr7d1eDTJMSGTtzc
RmVnshjRMV02+3WWZ6rqrg4JFEpfem3cNVG4jlHpBlDKy0P6nVUKCWwfJuzynTeRb5glxQ2c8Ost
WU1g+bbI5KWML/p5MTxK0lQ1RNKSNnNwkJJ+P2dkFIHks9TmMKyychOF055c306Vd7KyE1Vg4tA2
I+KmVnCaQGLzNSaecFa70vqgzSPCzsacU34m1T0OgXuZ5mtXd2/iggP2rU15KAG4mAFcRMm8FTUy
AnIDAY3dSxBvTci/g3a1ZD4SKeLGwY1L6DT4DY3g1M/GMTS1A4t2pMieSYWV/iLEXvimR8ImHj81
DtYYlMPAHZvgAnAy1XeAyE0MJ/dQ2RF15aBgAnY6G5q8154irXg5okdeLAfqYJj+6tV6rnUnvELE
conpoZfUst0A61SivVHe5nuKb47qMizMg0xCCVQqwR8FJLfsxgXJGXCqBnUA5X4RtgAh6fOYaUSf
OaKL6CwrXFES9opiTwW26Gt70CGRRDy0FoGRBcVzwEHaRHJjJNC80nHP4cT35lg9hnN1kBe7Ien4
RouHCXOSol0AmCfWuqxwxuAQvUTkNOX5rtLO12JjKVBzzU2tssOMmNbef/KG2RX+eqGpyafHzoIv
QJEfCTErRTxKgnhIecPq0emmwZEylWjJVRhDxyL1UcSuImJP57DPSFZjvMkzIuCeY1VJzQ2Lcasy
S262eP7pfg34lP7j6Lya27bWKPqHjBn08kqABAGCnZIlvWBs2UbvHb8+C3nI5E6SK9skcM5X9l77
ObCLNBJQU5mnmO+5KZ2Bz2QTkMV0kwCBwDP2rfwUyCZLfqspCWW5ZKfSAaP+cZotF6+Z5M1bVHaH
sE8KSJWJAAgmNZDv+VvoWA9r03tkSQi+btsmh93zWPPni7FzR1SRjM7VQzdfeZUWYyK9TdtZeeZY
k+6Os+7qBg4hJESN2ttDFto/qB5UMKudCKllDwlWr2BWVfDNOV4OeSM5SwkfmtwzFTCdeCkX/HiW
HX8SlRZakEDtGAS4JDVkZ+GC2fiM2B94//JmU7G3h7r7NC11pzhCUp4sRQ0MfNxtElOytIfeoEYR
Wqcuz81yV5E5O2Eu7YUGHEN5mohPU5vkqLsoBNg/uWJtx+o3HFDJmvc6touRsPe6Z5eoYAuMZo4d
9bD2rKWaxJ3Ds75u9UH/kRjixxBPH410Li7IVOB4VA4JfIJ8QRFAtLIWEbalCd6QsjQ1fJXaOm9z
tDr1Uc12KxspUKLDEZWV8cl+LBAE0kPnIOZv4zKcWAv6hpr4lXIVeOzYPqrZiiKSKFXTNruEeSzF
cT0dZ8Q5KcL+wdb5JyJzsgiT2G4d7szl2uFFqjursbn25u4vOxJwUUxjrhRkbembxRvGAmH6tWAr
XEAyoZqaUZUTYLkKVxn7+S7rem+M1z3de0Q+JjM9gKAagvqVMV4o/c2pgeDbY44ZAmCr0U4WotMS
z6eV8SJtFVm8V50Bchf9ioilxH1dywIBc/TPI4NpOil+DX186HRyS9TecrO6z9bTLKzLshyg5qcy
QpyzQQoNXruyc3Oju6c4xUzwddnaP0vhRoHkq98UkL0JLvSwQvsiPq9nukz9Gco9lJY6EAUhEKB7
AtX/kS1zqI9JunjG2Hkq5ArpUhX6pWA0l3G6rEPvjzWmZJWP1tCRNUBJh1TB/CsQ+vQ0IaoxBRqd
qIf29DPDtpEjc+ByZIW/BGaTkeeOrKHXHjUhjgb0BCWb/ta6BF6XCPF8EGZ71RoohSn54TICq4Uf
WbKgNdop3llmiC8ROn9OobazkgFHh3VsZiacrYgRgnFqmsID7BCSSP4CE4LzViK0uAfVJQg7sHUH
K44IIpAvRn9Zu9AzQ+kMjj1gP81DWUM1MQqv4a4rYXeQlGWQXQJfHkb718LtZehp0JoI1eSrxfhe
BYk0ExGpQLsQMJo1sKPKTWQhIgvneEVevHmoOkg9ECXwnEwGzbZ2p//TFDD+WuQ3hu7JoegJKvVl
kXiz0tg1u6tCKI8TdmsN32wGcXtkajA2Ti2K/hRN1LF2o8tcUTEF0m5R1KdaAv8p2Dyof7XqqqCk
QMCNhzdh39L38wGtj0mo3FDj4UPlubbHFHeTFfGVITYq1A++Sj5hNtApWtuC5ITLpi8UItRLXFfE
FNuaBKRSmNCo0Uai5jHYZTdQeGW6+Y1vjx4wV7vdRCXSFfk5Q9hXv1pmDA0vgF6yrGB5hgUk3BZR
5rRHmcMhzJhSUmGejRJK8BSler/PhYMiZkHEATWhTanF5mJWzTVUxrMMLnYZkJ6iY8ml90RAY/RP
If0G0HI+xM7I9J0+m51AOMSXGS3kHBHuQmQB/Pi8u06MvU1JdJjm39SwIkuuq5KdupClE+6ymF8s
T19S6IPG1Jr4sErpMWT2U41vJsg0EyBLzYep8SeH1WKPRn/OoEgwv0/oK8uIXQhJdhIDCZMGWa6/
tT5mNC4F4vi29MYusgZvSvobCETEbMa2i7qv0LuFWffXBt76l5bgo8ZWVBNDmEPCiXsyZKjMWZLl
6dfQDzaCzpxjocue3eb2WZhuk9nFGGj7l2yGr8CaU/q2ZvwlzTLW7vVczDps3r/kBnfiGecA2ahA
udjrxdXnutl2DOJhWNLlTPxicrmFxY+wJaBPNJAqJqnsV0Rh6pp2EGUAWqzNKu1QxQhbCTNT6Kz1
zbIDjnD5ZqPurekpBxxojbxbi8v763bMi6/15Ansxwf24/oKj0TtPNKHMVslLgAmOIRM5tnwsM4v
Z78BLk8JcDcN7VZC+63n/Nqb7wvVU5siqrIQcGbq3fDmxXi2iQQTNL3XAEw68I6Yhimrdi30Y1Nn
t2dqjkhtNxQ82dXmJkBsgx/YJB0sZ2h+TP6xJia6bkKHxlIeqdodJyGT7tnJE3jIsIDWHhQvXjHc
GCC71v2aEhegJ5S8L41MlHz9KFMJEHV6qscj/iC3ELkUYlBPPZ0Td5Wg4yhJCJWu3L6661q5Y1lB
rTyxJpzUDy3DEJF3rsWFGzE0KwcG5Bz1Kxw5BJSILo6QP9mydGQUEEtNYb0XyzAwu6AfFKe06DAQ
IYcsg5xETW7WIN4bdJ3jwhg7rdwacFQcTDm0cf1CdoBbxjq/kfLYVM0uM8GnYFmAsyDR3Kbrl2SK
Ns7itNy3yJItCVDpIyRUUMEbaNUkecynOoef1boosxKpOYED0D8gvp4sMAWNoJ8MguV65cWGk2Iw
49zS/M8ZWbNQdrtyaG0rb/E273uk7sZmLyjzY4LHR5XxlanPS/veivTJ06+4f6Sx7HfVTmcnmxFd
Fk3VtS6caJVdodgPFXoNms9+QfbpqDlgENVR2gPmYrLP2c5h8m4Y6fazu8Dvjeu3LnIDcZvkD2eS
wfYyvcCgqWcTuzIcd5bNySl96Hr5qFvpbvwrTYv52OJZzAaBZLyzWMyyL84qJHJO1dbPmD9RAYVt
7QMDkZe5XmEhhNo3OAHOFqXYI2XEbYSEp+dAuSdRdJYZElu/xonH8hClnZu2ux3pqKjWLZ5IE4sb
R0DTU4ftrPQjJlUCC1pICEQ27RC4BKvBWGhwDZaRS0LoPTW/hMmz8MD6luVNZGChIV9idqc+eV1o
TD/klznJx+/qo0fq2DH6TgKud8AUNOe3sj2plGDGNLnY1Q2Wmh3rgHSzt7UHwyL8GzwFS4oKbnqN
yAEB9sJu8feKUdCc+THXmgtg9lEutAsCt9ZDC4e7VNd/Z2i9wx69xysxLF/+nqXC7yZU24Xmb5/a
UlGpFcwaS7cUK+BgoNOFcwLcuZVTV4wYQ3SYJ4pnwz8yJlRiS807y02n5VshRt2HINC0dmpzD9d6
H1WfJYuJ8Bz11tsoaqwDvEjwLQKO1anAlqBjK5hhd7Ez4NtiJ1L22d5CGTuy34+kdl+Xf63smb6D
r1ANxPQJVOvsbo3CTi5mV8b7Z6bF8YcRwy8owJl40rFxw6a6ZWV3i0xSaPV1Z6pfUza4Zj86mCPZ
nuHfGjblz9Ybw72LLT81AgYJzW5ky13wMwB/FSpyDawIX4r7I1UR/a0hordd8ibQNKufrLsNQTom
5+hNH+91g1Rh+IcgDLnGdq+wf+X6Bca1FBhrEqduN53t1h7vMygBTXIwgJnztLijL0LDe0D1uPX0
4CHRGMjkYfRVGqmmhxIpKhlv9bhH6Ang2oUKlxNMp5ZWYOzlm4bluUBOgaBTpl+G6LRH/13T4+oB
sT0xaTjYH6AoJCBePJ5ZaWVziEsfdkcu8z7QTExEv7Q7xgv402yFkW5Rzb7OdGcOnbhkR7I+YrF4
VDkSdCO+N0zBeo4AiVfJ739mETWTPbIKDwc0eqF0HIn2qzm7yaR2wc+Rv0dFNnJC10SLAYKV30zi
fJJz/1OYv5FkxDMq9Q6vPTr6yT2IJGkg05qEKhha9RS+ejoB1PK04BBpkvIX5/9DsBss47Jmq2Rw
GGvM4UfgkBODIKp6lUsRlw3dAvJohUBgg05e4XseUfSG2ItDWvdpAu0PNC4TEIwgL/opFMRhGgUa
NWZRX2iDq6wLopBqGteZDrhr8Pos8x5KmnnSahzjasVCVR8tEcdIOONwYQbBxkkGs8YfBdk1Elpe
xl2q8X4pmieSgYLNkLX5ULH1IbVCQs0QYSiPD8jrWF4khafAXkfvy5MYQo7PF8GdlfEox+il7xki
15EVHVuhptpZvCxRTP2NvPs6JNI1o3st4gpK9nQjmRMEW8fYS0zxu6j5MfyMnxOCe2N9DNCiH/pk
r2KBrTf0o3zxjQ7BvM29yEftj9YWzxsfdYRt3TEBIhqMpsmUdYdGfGIyoi/jQbwNJQb0PgoigeqT
fG5AohGijtLhEF2IyxR6Fqgw7Sg57WyA2WdQTfNw43GvMn5ju7ZyzFvWjJe/gqIQ52ybs4gTqnXV
GzQAcjIy1vaCRCQlKRk1upiRjSiu/qhszjXlK8WlLAlnPi/Zm5TsJAzQntFlQKo+Twm5dyDqkCr1
w7GFRUvbWb2nQKnH7qLCtc9Kxh+xLUtkpu3Dp14xLapFOk4HNDbd9IotF+IOrcRgKk7E38P4q50p
F9h3xm8rQSQYV5aIlwCaSVBXJF+TIap7ubgzHm6GZWHl2YiJQ4HY0J0Voikw0l86Lb+S9n5FNY80
MESlUQIsIhQrvWVJ55t8UXWNmEFkEm+etHo+xeNmKJf9Ac0PIDtPO8iq6uR4dIGJeSqjVKPGf+Yt
7MMMJ6b6ntm5rjEP0XkJb71ipxS4WeiMKmnw6NkAO1fzd6pQp6CGREosqMJN/T8Qe6cnV6NSoAE4
mTIB4/qSaQaXesaYxtScOdC0PPotUwQ1ZAdXVEZJ+xKG49KeiB6b6tiOk3cuT18pD0xbNrcA0UIq
86ZK8cqCyo+uTorfs54EqEk+KZZkV0hrRK6ETE1RoAFQ52yK1vMCnnEgXrEix0qjSQq/UutXRoW0
wGNzw7gkw/KZG9Fl+C1DAuw669Stj2QIj33PLFAltQbPSMwgQzHJlrPImWA+2p3GmKczVRxz4GRB
DVOqP4VweqSupgm3hrH9jHpxQB86j/y/B29owcpoM8A+xBGt8+c9Gf/gIN/F1VuesFHbya19KOAZ
GdSinUG1eZhWyz214Dgt6Kd58UgjfgxOeyPIuQdWAdX3UtmCcZ0qQLUTIumvNjmtvGLSJ7wjxpFf
Jym56SWSWnSi/Xif6IkrAVcB0QLzZw+7V2bnw8MFlFuBoqzhPmhUKEycj0r1Ji7NoyLxUfkTE5n5
e1Q7Z5i1J5kFm5Cz0QyyQd+tBT0K5Oes13ftiiWT+1DBHVpJPqlJTb2y1MG/Lwmo1qb3MD5o4aM7
NUw0NRXMUGVPcYwBMSPB4BMW86WjDJzHlz5Cosyym8ojQqsgfTLLXuUnldAuVX6O5a+NKqjWnmGZ
x3GFf9KqruJ10G83EW1rNXalfhWw+yaR0nb2Z44B+WEx+RgIU2A95xsgdGcagHHsbJHTqmJZPPZO
yHXYKRwAkEHjYiMrLo6yjbgm9Ssdxp2s+S2zL8JQqNPsiN+mwamOLqiGA7yCq6jelA7gE0NKxk1u
zxeh6kyBLJxA1L1w7lUGlo6lB5vFRmTQQCeX/VzpdpYyPck5rVKgq9t6h0oGrOoWq4ElUEZPRxBx
kuDgo28MI3v9nHXY6wJ1720WvrecpHWpWICwuLP7+L3SlUOPdlEyz8DoRcKYivQo8FrECv7pu5Iv
DqM6BHZ7S7UchYOXgKAKeZ7YObmREX8qsva+DcN7D4IXNuW7jtaJfFgNwOwsKYhSmZrKvn5J2o2t
lnsEX9TSAQUzgGLY7CNBvtorRcUcdSdJIY6XrMj9GP7FBkGb/kiZZTMJH+KCX+QgiQxXngNH9Doi
dDTRVzhI0hLzZdXtSbYcyCqNAgNQ+pWShiO2J76tiXmOJuh2xUCyRKL1nUe+BXMlKtQAzRYq0j/M
juwKsEg+ACXXG7ypAoxRA+v0y0q+GwL1utO8ypdw+hY2yrW4qxUGNES60Dmm7cghQSVQzTTWfE8l
YLv4WzS7M5e50V5r1KKkUUCHwFgw+m5I55eh+okcYA92JCicr8htu4DvESQ6C2da44mLIKJfikjJ
goSrh1jyY0eNvyjuQlpvd7plJCQpXypy3xW5L/aB2w+NeW1ECi4JdRQ49QzEsHZXCMdWCWccHMmK
mH+pGCzBNAOIF4QElY9yUCvk9IjJaai6U5/NJ87xNRHt/K9uiSjRskPbovNpkmA48dCSg6IVC9VG
7P7IsRgbQ7SWfvi5klHVExA3nvDNxX92HrlNZ6FWg/Z32hteBk66tgqGEKxtUPdg0MJjUde0dD0D
61cUl5Crdu8ylQdxB5Nuz8Mub7lqyESwwH110brn690z4j2kGdsjO85xItBgCArK/5WAXaa+us5Y
JNSCkP5/PSpWcZRVifFL4SZAnhuUs0r3ucTRoacsHWbDsdodYIm+OZvMrib8qCWAi1VbtibbUb/l
71plQW8XJNIQ6HVujQpzc3muaSjyXYIJu0QHndo/FtFgmbo0pgedFGU6fvf4vei3nwO0YICPoX6k
2Hi+0hlibu2XtU45eukNKFeElMSo5zDTrnZPsGWvbUpJW1Bw1KDh66EyEgNmJk5RB3oIR7oidn7K
3fl3fLCS6Nq27VUtYA+FyN/q8aLz4otBKlLkkCQ5IrikyLH7Uic3katTn07mHBOGNV20DT5Ct6pc
EbWqt6i07nhFH2W1yXkN4pVVzqE2i87d+mU2eAfg4ZiuAIJY5x/p54rnogIdl/uctAQD/Q+xsm7Y
KR4rU2kx0q9azsJ40UipxlZRnLTgsAwUc77CiFlylII5GMOu3jOrwn+JnETtvhx7O4+DDlDwOMMl
uo/TzfrdPme9d6wDTftNLGCNZNT6WErLln22SvVX4wSYkMWSnBNTdFuVOxco9UkZHhK2TESL1hpV
2uz0xrpXVe3RTsmr7eO3KrKZ6Lm6pTFat9xV3/4qQIhuAM3omIz4DDNE2QTJrx91OgQe+nAkUGp8
ZDzpNrrmiumFLAYnV22RwKyJMDVkfwrUsX8TdrEyaIUD/QJeavScLWWGjLgDysow/Irld6slCDPZ
6V+DnjPs3NbSONifIaYuzJpYDWhAFupOgZmZ7FhoVToOLhkPzpxdUbGu9T1HGDPqvzE9enXR+lvF
jX+0IThiHgmrUSoivVTaLrY5FVL6vCTF0YN2qY/92yK/cMbI0iv1NBRn47qTUa33yyVb9rPW3DcK
TwnppyQkM56f0noLQVR8F4jSyZvolhQL40qp2JHypSceSQUMSdyQGYGU2/rXnMxHhbYauWhtxp7E
ZJApvDcqxD3hVStYYyCZ3LeIlVrkeCEf3KoYLuDWY4GRPsQ0bZojggiGQPYYPyILcCSvXMS+AoKT
CpDbOK7g4uOHklEWx3gvGtCRVXdVden6IX3z52SHswuRMYp++W0WN5FTpq9nDgSmDjMwTnA0gxnU
qBUXY72UCAFlAjdUd/IXFRPHPWrHE7wBG5IcBzTvRDSck18tdU8l+1KR+2dwzfYAebKUTAZOwZof
DJ3ptuxM4H8Gy6EDFRCLjM2Jj1XlWqf20LmSixOjZ4FWvCAkUYlFZ6R4yz8EZPwhTTzmukPfWAce
hh7pYc9WYBt3Ykgdy4csrE/9zgg4WafAvDO7J3k6dDv5M+rXM+68GGRykj5r1XzI1fLQ/zm6/OKz
UrIvUf7Evplv5HlZO0CF16hgr1qEqmlX/FsJVSCO0dQX5BZ2JcdnCQ8rfCfyzBlBTAazKsBMI9+g
9B29p/zv/5/skIg+LWBJddYRiaqgYyoZ8z1zs9fZ6KeXIb/XLSUNDRDQoSmJ3rRvpfdlZcspTn0y
6o1234JdXNgzMAovSkJNqUUTFAlN6S/UqakK7GPyZuuvQHNTd9cBHckIR6wVXGNAD4b9jjU2qZTi
5uv5yJrfBRdeiYgcXyyzSekp9WfNNDxs0KeBoCOgCYVIIqaLfUKp7mhxnSWEj7nsWqu4hBrWdkg4
vMFKfzKY8c8fMsQs8DV2aQ2ECmlB1ORncaFFjd7ULHqTCCjVyMVqJNDvy9NQAI2x6+cli7DHL6PN
77PSI+iNbP9NxL7sHf7UJZzxBCUZVDQ6GcGwSKDZ1lznKZJYHvLVE8dNqGqmV6e8awMBCTDbNpL9
WLHbhFfSCFF3ocHcJMSs6srbkvTomuFklte8BspPVYjFtzWv1XKcrJFT6lSruGwLtwWgVTMlqLCu
FqF4WPwUW6sqkwOCIpCvm3MmGlGUdnsTYTDQXRh8SK1L3LbVrpNYbj3j0PBWtl/YLDmqxN/Z8j0w
h/tTpzd4v+36kax4TyGnznBav1EHoWMio+7ajtojfzNW7SxZw3lNscRTBaMnKSWS4pjH8znOBKAJ
LS9whHUS+TDOBhIb0MR0Sn1fjOEa/daU2yC1ttwNB3I1mQRYys2kqIpSXigqqhgEFKU/Q1M85Anj
TgSuiKgwPqojA1lcFu1BzDh65T/L9jBDLTpGmR1P+1VV7Dwj8oA13jnei3LmgH3ZlWt2mSeorns0
VLkkHpLwDlBatsnh5Fm6dVPsNQjhZRNi1PfMYZSIxnUlda5k1C1CjLl0EzTUd3m50Pt5epjvsPvf
2QqFYonYy9N4WSoOQ4lNfLeSV19qL6ELflZYyHCHRaa3mG8Ty4mQFaj+jF6ZyYouhaxRLTvz/xP0
PVHe9Vp+5kxSW7ZbCTN3QXiVS+VGAH6b2Okk5RSLR1SWFmaDfHLTX714HhlnLwYXnI2teJdPb4MM
d0RjqcqUUHlnSq9jL0Y1OJ0EZqkooklvE3gncl07qDDoEiFBZ/0n457No59C/U4Jeqpix6DMRK99
4lQ4aPUfsM2IeJGlGctJglsOBvVUpKEPMN84pZNCFpyxb1RbweoptHxU6G2b4SpNv6xYedd6462a
JoCaxanziFjaybHTDyCxs+HRvGYyaIsBdOkUv1rmGWQVOlO3emCTWemPnriifL6EVG0TRmauqJ0o
IuD9mBoeQ09ryeCD1bCQJsiPsTuQJdOs+JPpTvI/8gmZULv95GxqW+vKJ8tx1zor8e+aHY5toNQh
VwrCBJuX/SkBY2jf8WrVjS325NCiyJV9orB3ifq3FPZR58EoBuKqoKnNXhvAtdXAGewmSqyiReBJ
b9BqnvZvVElo4z8S7p2EZVc8a6xlFvGdHY5ojm+AT9/61Vb+9aCiU3hQ0K9EtTkDqgymCLMdMX76
1cD0Z27ZdI76JGxlTcm/KG8jEvmY9BYsaWi6DQyMCnC+HE7EimyEI4tMlBIQH75WRlByRnlJmTyA
dNKQGf77Ca4qndF598keHEZFvOYJY34gSs+6KP36qE8fJrYXWX8TCW+Vp+ZS1zgJcFNm8kGHWqmI
nwjTEtyCndMBEPqpVAQNX8GcUYvSqWdPcqWWzwhkC0xGUYsP8GH5wg/iH/AM+5leTLQeg/XQqK3p
Y6aTrLV+zQnaRJgGkEKtOBMBBRB19qHTnC1Ix8LYnjgrpPww9ExmRT+WSAhCk50o66FElJRmrDux
FadBhEKHXqMip2Zi4aoiiZewz8eAOHS8883AoQR/KQLiQwPR/uoi7FnViZkZnQbF/W1bhUWMBmc0
GtraeTWaGS41aBg5XTGtqqpVvsUUg44yHcJdLLCK5tNsyFyMmLi5WLKM2mSPDrhbpYnDTmZCVBVd
HvbDTOVWF39DLJZVR4Y4l/qQushPXYBQitHZg/w3tZ4x8hI01DF39GitgJj2xSA4cqn/VMgX2sbV
0V7SP5QYnHRrnscu525hbpSSFcDOphM1wu21IC/EwEzHoFJiVDuXWuczWveKUrGun6AqdB6AdIEm
tAIczG6W05ksosi0HHMzDDIQ6ef8qLYQKuOBnEBO/azAsgacjGJ96fYNu/cxBOcHbGdk66VFNQJG
bBu7kf1apBE/zO2jcKYVTFO7mrUSW0ohg+AxYH5X7G3qeKqXbWdWHTME8kp3Y/+AFPY5K5wQynrT
0PqrlRz0nDsUQH3kE157M6T+oeCQmqVPYB7ggP/0y3KsaDVHEhcWcG21eS70b1PA8DMzf0SPrNSI
W3DrKWsRzGIRVFIcVIlxMhcEbKUrIr5SDcU3xC9hSIMBaprRnJnRBRmJFHjCjE07ZToRiuxJjqEY
oHNNEGqiKpG+U9yepgk1Rw5hkyJH6H//WDJ9jSdzsbz8mcTLEU8Fkdle3KwH0gN6MGvRmhMpgmQs
8XVJ5PUj2U72GnZ2xGRMyEoN4ptFRq1zZe4nxhsC0VMDWsRB/rmydkNTBWT/n5XoNrRoJu7sMgac
jqOeQzmfd1B19nrK8834heGP1J4kvmTj/4qMVJNtwxB8D1HsK/0x0gnfYctu6vdtqCvNMUrVoyli
zSV8kBGSJF/m/IFTYmBb8TtM12NlSMeSDJV0ZDJVUiucNnu8s00vUwZM/Si6WbypnUl4I9qplw4R
PhRlrV3TRKx6rswnOb8HTNsKk7yCQyr7LbGfT5i4zXFH1jq/qqeVGhJovPNM1IrGZLEPA4EXbQFf
SqiYPBFkYz7LgBO7iPf1kr/G+jZ3+TkO43M8cciXYtCv+8lCqe/Qlzp5N7z6yrKbscC73ewEsngt
vtwJtsXCs+FVnA8/yrGLozAsLY8G86C7tfVmFEG7EkbMvxWmLNFSnfpwKk2XTZvI1DVJvlEqUsXC
SYM3kNEsEmbejHgzGB0iFGEqCaz0KihYLUg6yVV0rlctk3Cm7LknIxibVF+NeAjX6tBrvtqpEGs7
j0BoTNaS13yPk+KNknBaUV/2w7oLGQ9r4a77TATA5mC1JqwwOSoyIhc+cFjVHStWkr2QxkgpmVXQ
g3TGhLtstK4oULrceEsuibq85C3L4036iOruRPaGBt4sI9+t5dsxYKdEQLJGUwBKhPDYcGhJF2V5
mYXyEmf1mXCTTS9mtQl+rk4JIlbyXZW9rx/MNSGlGG6iChwhyTF9DW3/OUfFp8D+GvR/50k4/dRQ
cb8Qb71krtqj+k9Ip3f9X0e6TIwYAeRJr4PhhNZmwV+iPh1PKdT0FfJ2XWL07bKTdIjX/1v87DEg
G178gYnAXPRu7tODRnZxsNOV4fnOnPUdK24svpKHEfGKv8NV12QHlOEOQVwu5ZtQTfek8RkFuJgK
4paNLmSJGtF6nV/EI2ikpPHye1RnQZJJQXsWd1amO6TrRtx3iipCYSPSh1WceMq/sg4purScazdF
y4KSV9HOSo1RORHO0TW6hujJLTgMYxJC4nqjGOcCxEGnHZCIa6hTFkrOfvEUsNRAo4zMWQFgjgwb
CnRKFPpHTNGuWQAlsJNq2mtDs9cwJdShk3JLQjduii25jF0OcuWZykLmwUS3FI1MXFYISOx/V3yY
GH6s/qAiv5Xl2RE3GeJQNbGZpT7LQk2kUX+bWp6NBADsAmQFBaIkvc2h3cJHUm/o76bqYGDknMFK
kYJ66wEJTyRHQDJNtENmoZjV7FjaW1BJYE6QzOOXx1lvXIxZLAJhQPLbKNA3NIo7I1ZFo4XZa9+F
1V7fE12QEv2wk/4M+IsVnSQiHLHKAZRe/yeWoJLxsTQ9wjaCQBQIsWjWJ7E+wwjfS81bWo5+zuIo
1W+GwaJU+SUjd+ReZSy6TJI3KGzS5qDVZecHfbE8h0ab+gTaZcwpU+aUbv4zkQ55R3bTcSQCIcUR
vdMui2zcij6/Rll7Dgfdp1X56SacWW6MY10MB3YmkYtDDRvYTM1j+bAmx7Nl9XdDslyTVRQkdpOp
d6a4A8MkjgBCmGRS4RD0onRFRWmwOaxsfSA/Va8eFQ4KFXBA3Vy7f8qkP7tUeRUNRfg9flXvCe5A
2sqDeV9FTNINtX9xw9BQ4uEDXGXi5QNgRR6RO2BWiBXxWIbzkYbPMMq3Pu1fIQP+BGeBlpr3P+be
gEVi7s2LFM9eh8a7X8TjzGdiBXX0D7OEXbpVB3C14QXfIXYtm7eiiN9oJX/EnZyJ+RytnpqA7mYD
VVIXQKmzFMdSCAAbh2+g1XtqsmyhAERLUkc5UmNfYzHWBnmMZNLc4JHGSR9Gp0r1PbSAA9XRjyXt
Yr2vC8szErKrtJ5wHcH928eEmgDvTO8TYd6s2QyjD6bJL+SfZMu55OzYyy02U4/KOdtGCmcZ95UI
NXTB7t1abwnBDPlL9SUAnQrT9grMW2+Ze1ycLQdZxUEmcpCZjAvZJvBsySKou0ZF9BWfsrZBTLKP
pH0a/ikUIvPgrpjYcNKJsATAK2bpkQh23i9MguQkxkCDtOXjR6kooqKrouYRt205ujOBtCevT0TM
LrlkFNYK0gC19dgxdBPskcpPf/aU013KLT8TcozkEE77euETdnueKAMCi0OyHib64wDoASWTzgld
7Ghfg3qJqcXWg6gw3YrD3dy/5Sd23CJmOSB8zvYdlUXr9P4m82UduGc5XBwxL4KFQGwB5Quu3J5f
xIxhG3HtEeDU2SFstAhAHxR3Gde61Z0GkDETiNaoodplvkokYVl4yy1n8cPiZcESYLQDsSHXKLeC
MA5E9i6GLX7qKDS0y5resUjC+4Oo7mrICTk7kPaTSkSVSOFFwF9OPWzrtzRNXrqyY5gQ69qtmJlb
0JfVD6nEAo+TIil/GyGXBdPT0M6wk+o5IwYyTmbTlYgSy/mL/OyMrysGm45OQkKNuOBhShgik6w8
XHVB88Jl2U/pu57OrMsqbwAKtmik4OAhwMxJch2jT+7a90pmMMi4UB8ARCJPmCGAWAqdD5hJic5t
v7bobX3SI1wynJVyAJuNLHo8EdO6ixFJytv3HRNyHpiEWeuTRXFRYahIggZJD67QEBkazyEuiX08
5gF7w5r5O6lHFHuz9Ye8X2YujpK8N5oYGCbeH4W2FA03niAwieAe/QnLKe9X5FiMMxN6nHBEy6Fq
vlio3kbLUEl9p5AARKVy1Fvm+7CSIh1aB4msynAFBCzvh6zfJ2h7WkPjGUyYjUDyCZLfCVoYVL5m
/MqBq2IYyaBxTfsaUmNGJulky5TYBOU6KcmzRlDzeawTeVLanvUAN/0+mb9XaqYSCeEKwW4s6fP4
vUMOShjCsWFD7KM4unrS0QwU8DzQ1G0TRlrGll4FHhE44rhpOdGLM1xbLbqiA0gh5XOGvufaIySJ
dJ3YEkSDi+NBH7/0t67/V1nNse4J40kI9Rxea/cZ/UfTeS03rmXL9oeECHjzSsIQIEEjR5VeEFWq
XfDe4+vvQMc90aF+6I7uLdFgzZUzc2SlOCvTe4ExKGNrV/7L8fdtuwW+iM8NVZ0iLh82YWDWL3zh
zxPSJ6YdocXkEsPv6/QrFVEzV+eMrb3+ypZSMgVbeBdUEMp8tCPjl2JBDXpHOAjyxFXY0arXXpKc
Ie2dlG9OyR15wZg9Qlmc69SWATQDJYLWkRAJwqVlYA2vqRi44E22OsecEoCC7a244Gl3lfU6NbSh
uENlQsqqL3yFZGxNEk49REp2HXgdLVGmohdX36ZT9CQfVG/4Scj624zDDqxouzZOy/EJS2EtGDTM
k+Kpsd1/AUhAlCAVTW4fQ5LAe0xzzkDGPlVzX42duBEpkSov0dssfwKGkKfkIgXkJtZqQWUmcowe
vu/ykSfvTXlYAeSU6cUkX1yDqeTSPy44ZEYUSelUtngbV/pD+eR2UBZDq6Du23houDikBw0lA+RT
RoK96pXFAkHRRUfvOQ/7IoE7wyChrkWIZA2jEGFzmn+/K/xsG7/RbG/sMXEIcTuH4sL5m06ObKBZ
geFKqFRVeNDCqGAmuURVxj/a2TP03cwzaFeV2XDiGVZZC5HyDIaOmRJMPysV/DM/cht5YLHiMJpB
vHry6NNZq0CK7GWSxXYt7ELCRmsdK+YexEy5g6yRfwHal+BRhEa5zFgrF9dEOti0w6D4xhU8dh7v
KStmJFiJ5eahbXgjNy6QagNlTcLvTIQYTPUq7zafnYXHjNCBhYKctK4kjYdLHvH9ECmV+P2S1Vtu
rppEqpZVvQgnzdapbC3rD71GcufLYtDMUz8w6/wHw9KPkkC1Ul8yJl9GICnpcuweJEDnNr335noT
eWShEncylSl495rpf/v7ERkiTTsnw2suRfrR6NjGoYaNze2lTys1S8fK8BMu3NomhZLB33gGRMDA
J9QG0FzLlSG+gPM2ZmdAC1Pk3pVQqMI4k08m5h/uKGMlhrGYclsGMafgbGepviy2VkUuJViuafQU
04DyHm1QKUXM/aLlWoQ8JODBPOHkXZHcJ7oaQAKCN/7bQGt+GQj7KrmCCWuubIphXMulaoHyvkbD
GjZQ0qvikjys+fpJGiPEqlIA7dDFX+WhhfU535O+tXe0axQSNoDy0AP4G/fRG8BH42k6gfRbDLNt
75w4NRPdtcKHIlJnKy9usjL3nCocwK3NJw1UyHrEQ1wK7kR2Pfe7RfdZF1Bz8MeEEaIulCqychrb
9bLvxwFaLNvB8DBEG8kR8RQFGQSPw4PWFwDJNHxgs9x+UUtBS5JNRlPjOioyiZpjf+oIrFo5u572
Oasa6YvDmshHOgCv8Ux+E7sVWs7s9VHvUQ2s5tJrpn0rWPBZg9xrw4mM+nIHvkvXH7ZLnQriXTnb
rodh4ykifqKVHZQLjQkpa6+ZBj0lrewJ0vDGGdTw8s4y6f4tWFo8Cdxt7Fosj9rpT2+xhXLwQDRO
r422WW+20uvvqTq/sW0saFe2cCtSOmGDOfyjMthGPCYmCuSYQtinnNWrck88pC5ilHtudMDYCOhq
P0mZLDoO05aZwqByrGOSh5lBhBAyQM8CjN5aPzG9+DOa0nOi6edlveIOyRav57EyvtWYnOrMctUB
04AhegZf8XSrTxMtPq316PdHSX/uGWSu6b3JtLvM6SIEsSIGQtQEhYWd2YnwsjgvsaikbVHwwVPG
zRNk9WoAqcjhuLM6fkRd56cT8Y0m6Em6Fmxz8hF6KRDN1hmwDLHTc2StPgvAZIrLZ74jc8h41rdq
FQKBH23cy5gvGQUhJbfol8QQN6EzFd0XefMB916sWN9BKeCVeYzUp7RlbMKBRE+5kO0ZIWJsAIck
yVtWO2J6lK6NDNBn7d0NqMLcQu5ZPTX56Mq/VWbyDxVpqMMfSH2dqbLQUlsv+2kDMX4qY+6voY4Z
W6kuZgWRtauvBhZXnHvVm5j9hYsayVe6ZbPVOte53QmEglQ4iteqOuR7R+mqX/NFv8bp33ULjHH0
GvqptDPkqbm02yNZLYcuN2zOzSXtSX5TLirk71pFcOC8nacZvCHlJPg4kDCTPrn18a1/bfPnsKdw
apehjEVXiqImM/wI7OHYAy0byZz3JL0OgB1BZqGANERAMd9GcYFqf7V66NU0YAHEG2EcgoFRDgpW
zm543zb9vVj19xX6asmbiFOVtLhd9XSUGUHWKERCdBttimzaYZwiLP2N25fkyJb0dRvjV8Z9HFgi
idgV4M4hjTFGqh2X83M3ikd8OUbPCzQbgbzOIHqdQcyvhZh9pGJ0A5yurthbyvzQvVZdcYqlZzeg
jmkWtQOza6iFt+og65KWzYA3T6P30iljFSnxBuzQdDflZog1zyC3Zk9/zWtgONtG+oRJ+ScHCFJt
VIx96EX8JaNtcCNfclo6QTz28JM3lknxEI4VXmuvkn6vgs9dCXqLgWb5QYMcSh80MIEzjrqCHqPW
boX6kATxDe3auLIcTLhTCpRyOipeiKbpYf46VZYGrdoHy4ZmnibnmK3MF2n2Rna+qv6L6MBxjST8
lslFo5VSE0Zq6AHzficGXUDSRWdIFRvbGtHFCSyb9OXmPK+F4kMVxs8IpEJRbdcBCK084EKYA1Pn
oyb8IzrgJDNJPuDOAO4NQiJq9WlK5KQyPcA/DmkHfJ/yMdSx/ZLlzaqPKwW/iiqfNS5nZyN7pxZr
Pug4iiWElkq9mV137kcj8OjZEv5jVsm1/nW1pkdR+VayXLVXblv5grf4u0V3FfTHQGNQ/rqq2z2e
nPy4/mrOzajfUs9LOQgXk1gaW7VkwDUtoZeM2P6V6tPSqg+5fVNSK5R+FXNxa0sjrFrc9EnnSGp+
Ls/ydYhOmHrVasHDSuosj/xwX5ftlzyDS70OLKW1fFmHAXLABzbox5d0ENuhSvOUlEnmkLyEmlqc
htjwJrrQhHvGAjzJ2mPK01aIIypZY4IIBzwhW345DNhwG5x/OHmDZuxxECp3JqdyMs4CHd3pUadl
83gwUAEPxXnkLNEFp9jywAfwH+F5qcOxsE46scM9FdK1JbWIk5cC6kvwUHCY8JJE1sBC8DCOkTMh
OOUITirL6dXDjUGNPJt6LMm/xiOYA9vgWFqiyFmU13ypTlqBh3Wgpmd1awZL6Nlz/rYG01em5pcF
3Fa8Xsd/ayBvgNHoLcypZ67YcETC/CbW0tt8EgjjneOKs1hYTvEtecjSMQlmSm+mNahj2aubHthH
bSuVfmnXvxrGYSz7tmVO+NxsLuM43CpV6uI1jYOKLppKpIFihbo1WN44lB4IUnN1APrSi9xL0N85
lkqnslWZQadOQtCvOVErbcP+QrvU3kCnkSlZLviTgAmmzKw5RdNliK+50dHdIVTI1HUvM0sXMA5U
T1rXpHvLmQ0mmeSSkzPBDzcjxqFBUqXS+rPnTdMPbZ7vpRodNg+7bjd4ZuTKu3I3a0cj1k7NmICv
uVCffpFG6q0NA63Xuhy0PxWBOMUEsq9dIZkFKWoNCiqCTYsBcd9DkSPhAahyIchlCrDy4j7r8WOP
DcRg7/QpDAlyhaVKFNXIYGWuXhfH12KkloNTj/UNqX55frd0/U1V9ddWpAQlpy8aAWiAzDScpBzt
A9Kz2eHHKOBpoZcA6+tA4ZVRcx4tyA1mcx7S4izJ9HOFvcjetL03onpjeFGUpz4ujgaBoyIbgm/g
sA58Gp5YsW7dHF8bygwP+kLTyGpvKKYT6lI0BoUBuXJ8lJho+3s5K2Hc028KJ/tEcQE79xmSFmNG
7qlsT4VqcCu2rhpk/s4ktopUpGwwGxp7wp0kPnT8ZIBcWaMocRF0AuYIkOH/fzzfXRyx6Vp9xLzE
ryhr91EVrudHEyseD3sk/dkejgqWhkpcjnGG94iI+F4urC9vRsxuLxHfAIOxJ6hHrx5m/4rVSuW+
yF63+dBZf8usv3tOiT7/EK3qvZmrN8ksXget9gSo9Qmro4GdL6ncVdwbUPa9PR/X/Kj/CLrItYTt
zLD5AvHF7rc5z1DNYZEVqV+pv2aNO3I6n7a6OCkcVVMLa/bcvYrJQLIIFN8C7JFjKYhUA3pQ7tDg
iCDFHFC6DTw01k7jLAEDwfWIv1cm86tQ7mdypS0wUcB2q8grkw2Jks9+Tp+aoTwz7s4vupqrSbyJ
6R5jkurpHV3tjaBWQylHyqF1jHvR3djlKVXhYrYmzcXFssUnlWNnrdA/tcSxDtVSnpKKBQ22jhxh
L8JUYcDPXprdynMdTfZo3E9lAME+me+yR2GmyAVQLVC8U6bIJ3LBx0zCrtGQRqS2lXJ7qopoKpUs
oIwKBpFFjr1YPrb97m/rcFXO3n6Y7c2t/S/Cf6BGTqN5wwQ9BS/Is0JvVVZM3y1kbQAL9XurJW9T
qj9Ms7uz3Vq6MwtyJqVrulNkKH6UOt2t9owcNi+rC1RN8833oaCSM5Vsgs+xq6NvsUNX/w5jzCQl
sQOIvYYTRYfTxQ0JYRtHHYSst3vFnEi+seeiwz2YQ9si7T5i1zYMDIp3AX28gdPXkJWZJIVnB9qp
2JyW+M8GtEPop2MqSZB00lN83iiNUN2qn9yRD0OfQKtgbNn9aWyQ6MsyMTzPjmi4s2iCaL5U5JFq
nKR90P1ou8ObhUrzRQHfclsfpSiHkJNvX9FHSWFD/FlyVzSwK61HM5R6CEX3L9yVGPUiAMMjPLAh
EtD1P6JvCb1khGd8WYP23/JlzE+Bvlexo8bLAYax0jrTe8vuO1eOscLsB7FQRfnQERN6Zw0UShhK
nURN+a8wrWCeqLbrzo8WY45IttzeFm50dX8yERd3mSyLqNzZwQ2aDfgBeYKu7ZBvBDAz8QGMHJ1B
pJlCIoi6UdUc13d1AAJKop3hzO3/ZdQgWN0MNK6/dr9zap6ydoNbx6DapUEzF4cpWezkhK0pIkA6
3i4U80VvGSdCjIWm3HO8/R43rXGh6F/V2J6kYjhl11+DvHqFqXgJoJaFnz3/a+z2GTqYklXHZq14
YLPXBIybDiFSKS+ieH1po23mNWrxApRcKJ3130q5Fg9LT+FnlQePRwK3HF5QcqsN2Qeyqe78aQKY
gtHD/P+7At7SwJjSYEwJtGVLAj3kw7GR2LC8TeHE2CcKrCzOcPMpXscWUBVnYEZnHN7nqRDO6x8F
cDhHewOsslZfp9Kjm0SGh8LEBxE6Os33/9ukrb3G8xrthU/rwBc4AiTQMMa9rPNChXxCZiWD5riK
tJ0o6lFLntht7ZdpteTSUrlP46G51To3LoteD3DhMDl3Sl8FfYKnUcL0SKnUCPKXO/Rg/PuDAcPK
//fHm/C10j20+8WbmGxLkHOzVNwV49L6Wdwt1rifrMH99tC8L2p2lbl0GmNgRvOFsNJ5eqeawKOH
HShX7f7pLJrFKINskpSEMG3NQnHiNq78jKX2kL5oqTFNQqYKUZ4CmV77HJ2F1B84b4XbPP+SauMh
0WqDHUqof2GJuRXl8X/erg/sy1NGl8JEAJ20NsSCXaCnLCEdHvlVifJLS/2WgflAD8b9P95FDDuO
FzubwTSRWY/bmyarNohQsbh2IjBPEzeoYgYUtDijyq6/1aALskKLiIUBHk7FgGU0O9vEk3nY6kGW
ANxgNYBrHDudDEyzwzpab22YmHWYvPKkvJZMDD1QHaWgibymWHiAHMqLsKYlrj+y+DP6Oc0Mx4Uo
BPcnrxp0z4DoI8m4ZWf8ceLKyhN3VP0LR9m4SM9cfzXj7NFpzTNSxM+lclI4jMXGniZugxd5ocML
Xpng5zXzhV/w2d1HE7P9bDYNbK/sW4f4lUV9DpEmpVO0U3M4oTnasET4BL30EysJMyDOHGZFCPkP
JWgvTSk9sO0wbbbhy5QZddpKkFFMuBKpufjZu0Vyhj3Zvxy5dUDDVdBto2q4tBqPxwIp7xgNCsC9
8khV3KNmbsl8oqXBV5bAqK4wEgIhSK/dNF4BJ4X7/xx7/AX1Xn8sbo4rGgZMSGWZDHFeYHAEKMDD
wdIIQPtgZfH/efAjnFJgp73wRV7IitACm/KwxgcpjFjLeFICiPun8zeZcGXr0XrUjfTI7hXeMKUN
BRaJcpbd6CA5DebPnMIeH9IA8Ikd59De1wuAHOWYk1Rpms1XkGnNALH7HOqP7Ut4W6ruI5dmRqjh
oP18Fdx1APiUdK5wY8wzIKQ1eRamSSwNR0HDOfaTxeLrujc/m5h8bphFhkx8NR+sp2uyVgbUwMcK
VtsbHfKXt7Yp7tjRY55gEYauCDLnCkk4w8n9u/wdg5L5ih6NNX1+Ze9oW2BjJK+km7Hdho/4Fd0l
3oIKkOpCq7w79mag1L/KpHk0Sfbg/ni3qunOlmJVTej45W1Ku+vkT21z0gYCFazWygUHHZS9yfhX
JbsNBbvRm5qf+k+5G2hNqS8UZTi5KeI0MM7rdlydkeHouMqgLFgO5q/8118C5pL9TcQBijxOAycB
M+oQSDIk2UeD21/jb53QSVChttavlsE3+BnWwV8Sp/1MwVtccqKdKz+K9REtkDl5glOmys408aId
YSVoruJGfJsEn0zoFanqqP+buEQi927PKKVLktKuYzhMJoqldkq1lYcixhEYaAAH17dGBiDPt61a
X2ONFIyakSg4L5dvXfm18/rzmeQgRd5rCe8/8qxCZL53W2PxrVtzmbfmWTT6s/4t9Nk7LzinNoKi
hYo0Qrqxv1BAJv7od8Jkn61a2RGtYBPwMYEfPYCF/FW8QzuRSdMV9HfHxe+9S2+y1pDa9ylHIYQi
jDUFxUH6z0hMUHDqRSqnEAYPhfFA1NP0psTpDhUXVCoKku0G06cTn+OfFLOiwsI4C2ViQFpiXMg2
yuWluRIxGzLw2iVYrI0NBct9qfUX8v8NYKPy5KxfGv0SrkxeimkIyDnOQH5zGsa6T/ZxuQjUZDs6
7WDStkvu/ZUR/SrCJN2xEDjXcSJgDP/MeWxP4gfXufiu5ft3+jAIwlnotfNeSIQb9JgZcQDUSMdB
zK4ikPkmWhnOlk8gtBe9AkMetb71SR+23wXljxizOOrqsOduBnx8kQuCrmBs8L7FKyQvxNTGFE+z
bpz6JvdhqGNjNAkuxVXCcK8rvEFij9cp5wPykP7LWAJQx7eopUPlhICuG4l2Ra0GOQmq6wfizjUm
Byum4G0RT9bRxGqSuAml6M1ZoA9GKEyHiq/rUgUtVQjpccD1R1ShrM6bZ9XT2VTHy970Lj2e296x
eqwip2eTAFNugh7cND+W0lzWH3XHe7OsgiCT+laIleSsZNlFCCvDvM8a4n7Pjq+GMMyDL9Ga1x4b
YhvCeuR6m4W1Zl56vyiaq6ToYUNrUQ9LQja6y+gHazpjeT/p1IdWOh1VDL2W2bkJ9aFKvzkCd3DE
dcqJb7GVcW9dLluIblax6xAmt0UawFbhae12kEqYhzQKxgr9HUzVCNc5DTJRsJRMQzoA+GQ9ryfa
iiLAWP76FDVSF+0BegHVUD+5HZck0bHJFLppa+joaDoMG9jGB6u4psefktUXjAQIA05Jb5pqi4ZI
5mG7bDtAujNuT5knFv8/uz0XeQxF79UY/5sBEjbPfDPOSZOdc6Lmg9j4qm1ekNkoRBCnh/xLEIpw
gRKmzReRfZiSF26He7FDowbIoS19UOLMJenOht3lhT2PhEcKjM3aQH+k6giaCPAWngxPNlg21JpJ
Oawx+vrAuiC73RenAKwDjWfM1AcSCeQjkwWigTti9BJcEosCi5BN6w4mo4bEhggkoht5P9ZKo0BL
XuQG+DYXz/enBHUkH1t/QlZi1N+Xkf+z7RPpZa/4bwo6Wb8QapDr8brs4Y9g/Er9JOpYLQ4Ca2ag
4y9cdQZRj1XLn7RvVdj8vMNneqa5oLLJa8i/UqpFI6w4IzQf4wRb+vTTnDXOYxHlrUZR2qiURUyj
vifaIYwXb60YoSQ53HqODpjuaQnzgMewJXIKUnZZy3TWQF+gNDJbZScFbRkF0yL4/WG7sDqEdEhU
slJgKZi34jhYy2lMO8wOkx1JHzpenUpYvJ1hObGnoQYI+LatveONIMSti+zn2RY1rFJSvtpBDeuW
0I0q+x2/7KSW7vi2IBojYTR/Ikq1pVSBT5N5ElSlCIX/JVUiDWK5YPh6dmVJhZS4/KVzpoTjOuO5
4z/SdnxTErkjKNc4wbZR9O5UExB7TSbEFJyd83GRt3c8Q2+7NYv6PFnV8K8913rFCz4EonotEtWd
yfYOhGknuCAZSYH48N5h/CFh+p7yuNOecht/HbRxeo8PrzOpmjKURmJ6qr1smBuM3Ksg72hG41Um
bg7eRNAVE/A7UiiFRcJRltm5UHpbd96I4GSItpGiTmMPn+oj/q+G3EYKI7B1Kr/8DY0pKGjlG0QO
FMAF/CoxkGrAFSLh1w0z42jMoWkKr5y4i5Y9FVn6lMfi07hLmafDxtXZn56EVXlLXbhWlD5bdLSJ
8uax1BSwzRr5VTWjW/RHb8pHJWBCkV6HkEoJvFDNCgUFQSrPPGVredUPQCQYLWmMnm5xZh5fojXp
Z1PrNZ+wDAUzIk1L57WtDt/EP5oRMvxD/pe3zT3qfmrDfO6TBxBUgiDDjyQIXq8th9hibrkWMi00
Ap6H6PAy6kNPnZxoMmJQoyHwmSgPFmsgAqZtj4+cz89CRHi4UDWaL/doKO5rzBcxym/jMl9naQtb
MsCWzno6OSyCciZyP3/NADwrK/w3PpvVvFnxgokX3CKkeHT3M7f7ofAI4nlIWP/BZ6Xh77xU8Hc+
/o7QERR4G1Xb3DJWI/xKK/8F7Uik3YUC9x/lFFHK8rMPhZ3vCbbOjHHLEfytG7ejV8Jo2t1zYaj5
w3x7LpriQWTwaC3YU0YGShvk75khvqiXJR9aunznMXdlfHMMf/qa3OOTyKKMZ5HN/uh3XCrh6giH
ZOjfi7948G9xol5p+fMrVoETADh4XnD9C6U9t9u33moUkE4MtNmDeK4mfpr/xt9ytLKIWY9lDAKs
jR/ZJr2iKOYYepyeQvaGW+IbQDAdZ3i74UByMianUXA7nfIqrnKzXZnkKsXKqXTlyjt13eDHlo0r
AbgS6vQEq2vjXIQeeGGa0BoqQwg3FIJvPagd/cu/dyQ6SxKd+kYMb/h6SQA0NloZUchMWCr6JFfj
FCTEhNmvaUJ+ExMwlDpNU7rhvUQbqIQiQkjUNu4YTB2LVw6d35CcMn8b7mLR9Jzspqh73OagIalA
bPUjzXfsRxtl4BKrDFhSm4PZUvfpEeDjVrIpOpm0W9LrgDi/Vcs6QtY66p2DP+ZlNCqRQi0Z4xit
yEhiRp6/xbmnKE2og5HZSk5JdwU/3sacoEittOqSCinX87YAIJQ/2Sl4EDcmuaUei1XBBNTkgGQ0
cUwjHbpp6RA4OLWwY1sWjViY9uSh0ALXnwLCy5XB9fba13bCx1CMQGriGQb7kvC+HdeU7O72XTE8
aPykza+xxriBpb/ZvluqsdP/BRpderlPJj+t2Z2mhQsbiHtXnRJ34pIwx+OZXvfV8gwyUgPeyWb2
ri+j1K+TtJLboquVZCrA0rANWYe9Qzo7LmVIudsZYnIp8StDUjQkjTL6xKEa7iqZiF1cyHWKy142
rRLBiGO+K0eWIcY1YgoyA/rUSJocposQT57CZrBZUm+TVSeWazZ9uOdaOvDyAGTO/w1CYiceFOwU
I/qa8lDM2XlR9XgjL6cnfgeMvgpVWXO+w67sn2awOspkPIzufYG4t1wSEvRLqt7E3+1BqUqWhpWL
lOvqNcs3z/oy04UrSsvAa1qKv37WqPbaO2+bK8zWNV3xZ3aCM4ojLMOwlLdgI9TUl1gyDYD4XThH
aN8wlFORI/pdUO7au3zt1LvO3gnX/8Oi6ZLn8MqiN+N2ptjzTWKRngHFH98yWtJGHgCC3XFFUqjL
qgdvCVfk4AU5OKNHSEIMVi2GlOE7meOd0Rrqb5ZTEAExVltv1nAu+wuLfQsEorqv+prCr6Dh4O5O
TPdA0TWpzRmdvI+Zbsi1rLr/VIw1iCpcF6r70s7rNM0zbEtlGpzuJiqxN1mdJ+qi13t5YPyRKfv7
T+1Ee0Cr2O/nh9wgZjqWd3mmremQz8zK32NW3oTdU9ZMr5XbrcyqN4UtdekWoPDxVK/s8fvcnicZ
jZkLwLBfIy6lUb6uB3L6Hfe41ct47pN/7/CXicAaOpI4Gp4Jtm9Ut66PpansPMtcdoHxbZq6cxFC
GGqIzg5w02b6QbFSv+PWDeV1vbR8sExKkImMjDrLYojK2arbv3jLuRa9bOjwcxvpAqmz717qQkAK
YR5oqnoFInCLF86Kwm+5hpRyxEyI4HIer6gkveDIzmA2LAojO0o3/EoI2m3tCGSLFt69zIA4cpwg
6POSLkPvpmALTc1wNzzBAIFILGj8wQDIvO1AfY2AApyc/OJmqX5nC6p+jr6j7xGAqog0ZRvMthQr
e/FV20FveQF1rg8mUQkaTQ++4+uiTx9KpH6Y+lkx/X5h/09SY6GCidhFA097Yo88sEcWs8kH3dMA
zjU7uqQ2t9vMMJLY5oJ8WIUenJMWLL7siCn2EQEGQ0HbDP6ytrhiG0WyxBG9TqkDBB6ERYI3r+B7
Zitfnfpfvz++pYFHCl9sCzI/ykC0Q7BIOgDx4mn5QS91O7Q3awJlm4SQY/OEXfpHDn4NkmRVUqfy
g2tZD9rfRo3ywTAV6Sve357OeKCHDSLgprjoHDZlQfQkJ20w0m9RNsZpVtJTBLFiyPAtZQkvczAJ
kz97cWqe9Va/TMLMHFxeV8IbFALh3VP5OH4rWuQLT2jF+YQhxJK9xW/Lxc5nXNbSYTMRbHLxYv3Y
UoO1mMGu8YfLcFFT7R4vv5cWdd3Ey97jJmIXm1rGJbVZFPXSa/LolvgVA9CbnnKE2KUyfjYRbWIV
V49IYgE1v8GRsmtwAEynRzHiYCBQtZw1kkV5Qp5tumfYoIvkH7g8jbxFgxNafCbYviKqTMp3HTvL
WEpvxq824Uv+rLxszMO43twG2qNASG2s/AYauAxMd5T8puXbpH7TCCD1lBvCavDF6JBGnRMrXO80
LHLVbMsw3DBXMYhI7Fs6CqZk3W3hTAg4pIaGz2vbnYYPEWNxQWdeodkn4ssiX5i3+ibLqj8VcG77
NZDWlidJ2EK4TYXm3BbDuQIqqBWnYvZTgWq+ywwL2q9Ge0ZxOYq0X+gCel0Yj9iZfiXBpI3ntScg
7ZtjfcpmPzYkp8X1rePSoZgTXks5uWmsuhFHrytEYyiRr2JCltr+g01bHeXOIGW2/pqEeh4u+EU2
R0MaPs4XLZlP6Pnj3AUamjobfJLF/wSYd9lwbPlXsf19H0PsMQ+2h6+FaybktUzhi1LZX4xkX8P6
01caldIY6Svx2Tb9Z7WY79057S2nwXtk4D2KaONrsmNh6HZJztkSKnumcnR5UFDAggPa02LRPNvq
3vOZ05I9dhR/cWm8LIHUXzq8GOAFOsoIhv5ivQrXzhQvYPovHCmyXoUmLMMKuP9wtpy10a9LyvyO
l2Qyx5tmncfmmzz+adLI1NOkbu2YZO75VAql21GEIO0dYpG3hSv20uphzkZoUouzXt0EU7xbUf8w
2Qf8wlsCuiD1ea5AFcovM5GEgcMAKBdnB76Qlhivqf0Ukwnfi+QQtrSOmH6NQb55JK8mf1ISEpbj
njQ3LOj5aisMHZtSe0gf9BJuTQ/uXne1eXbJJVLr1Kg6oa+Ki6LiVhnyq/ipScA/9dibWWxgaZRm
J2s0csb4mTlqGlrwMrr3SvzLO6+XlrazLjutXnHHocxMZTVR38sbXvaRgzx32k6gRoCqBVK3bCcz
0uba3rR8sjpWeYdLv2Rh0/YhdjvRVTUZlx17zI4mR+NrnQXqR6kLglVaZMSuBvI5ByMwcwE9t/df
tEjXGmVjTpEpcJ/aYOoiX84O5boTGi+taoUY7MOthkNxQlKw6BcyZGBChLbkt2X7Jb7FLKUyllID
Jke8xKP/fCm3LLUQnawTprcjHvxbTU4JgurWLXafTEGdeQI23pFPoO7vYF0YUkev12kb/6u9xrn5
6M6J+Y7zf+7Ug18ecYflyX/jTIS4GT1h/tQS1NWYT9dqEPGRUTKGoAelSt3D8Gd4VjTKNdyiNHbI
ZirbDa5A5dRsf4wrEOjcmu4r8+46761Zdn/M4HwVeM5N5ELR1kS+nf1E0qc5DO4ZODhdBU5fAZgs
eRn0b1OeTjolqQs98BI+2MyabO1G/naNAZUdM7g3o9z8zzImsgXYRo6SmPhW/l2wYym3oxQN5xTR
T6u/9ER9Ei//LC1sThY9IvzmE2RZYkizRF111B51YHobr7isej1Iy6XnDkg6tjkUR9vICaPFTZB9
YDKgJCsoLfnYA+HLNWJB5AS6b2Uk3EiiaYXJBVIPG6bAaBOdJlE82QKVCWA4poQSNoWzEW/Vxsm9
7LlHO++y97ro36OVWEcEpdWw5YxVhkNZBxsVcIGT8mB1gk9FCDhZgnRMAyGoXlthPvZsQ9ViPIv2
NZaz9zKtX/WF67ql1jijxoaXkPhZPZgPGn/wVFk7vxkLolXbXVo+q6T91OA8mNvdEOUbPqd64O+Q
lUNL+HVM1qBSvy3iLCTnDn1KB46JjztxEulDRevJlBsMNI+UoNbfUx1eo6HaOS8CdZ9SzwAw2VXS
n2uD1GF9N/ng6Segnk9P8TQSWq6whmtMITS9D8JwU28LBK3x9zStj+r/MXcezZGjZ7b+Kx29FjQf
PDAxmkU6IBPp6blBkCwWvPf49feB1JpQ9yh0ZyLu4i5Sii6aKiaBD6855zk707PRORbFp2/qOJ7+
VjupMVx2uSF6bXabmFUrT3AV0tfUEcYz+fizVsSiujH56P1cHZSYSIOy8KKAsACeN4KyMeguXcBs
ixEQKUgFQdk6fdds3+l8NhiKNnmH9y9czRhhkgyeAXrCE5ioOnKCOobXjxQ72E3kJkO7EoO/a1F2
5DJWM5G7S1ruyBSyLy03e8ZS7M5GQgb4hONAXtdIbHTTlY12y7CSnBTk6k8jrrBD8FKjMYWE3xKN
q7yDxxCPtXpnOLKNQ7E1yUwjwsag3Wbky4RVu3lzwAE1A4uVEZKwvBkr9ClYARCrrSEXrPOyPrwu
+qx6X2Bqj2RcM/AeaNpV1L7pLsnyBxZbAY89mS+pYGU0wivEvja+THAsMU5MsoSohMP0ZoXhLYu4
FeG32I5fcFxTiXVUYjJbcGGyNUS+Zr3WZFUn1V0j/mmQuTxWUtvv7ORDa2unD6lJXrtYOoRafhRP
E1EVkwm5kVcQuZ19tEgqqsC90AMW4XCULVDKBP8q8hM4J7ZET7yHUzB5w4TcSRChqfW7nn9cwSzD
eE8KkpsBjGgHC/o3RRMquZXaWuckwBUa/OwnLFKR2Fu4cDgCMh8Hul/fTCDAhnRV2nI9o4OBkpVg
FdKJpy2A4lg0ttf8U9UPMyNOgbmk8JEDqLANQoY5CyivhbOxjuyfNnkSb2aNLfIWgUE7GNdWily7
1Zypes9HzIV6iaMH9pK2+rZI+9vXLJWs/Al8epTpu95F2GphegAXzCrPHzYR2oiBl7ZoI7LMqYzV
yFJPKL03qBKSQ2JFNNoL/Ms0/jXiwWb1HijpaZIsr0FtaReVZ3rqZhQ/ML3tUsK3KsK3/Cy69GBO
qc+QFh8yLKu6/En1tsWXlUzB3dKLe6xsfUIIQpq3RALHxV3oT2Il8MXzNvt5wMWbbeNI3DJTv7Zl
cEXCbySvRWvsBv4kaZCeTVsFxGiDylKtrIsxl+fgU/GxD7GGUardfOlAVQFgHb+Sdqk18SiOXoLX
to9n9gA2bUziNZaBqQAzDq7mELcN/o+sOTcWKxn5hx19JmPqpbZ2tIovmXiOkjTKjsRwzBW9YR8E
wRdm6nsmB+9kPZb4U1FYdGg8R0YAJu6ta5x+zovWgOgb+4hAZ2fD/Vfl3hkiZrgWgRa9mxtikfVs
kEymoN07X3PbKse/p1OhQrQZ+albqv8pfxV185pax6QmijZD9JzfBeTmpgi8RHmy2FotP2tf4MCy
GGknAMPmTyRBWqpA1DvgWKFFlr7wcZP3jiUfAIWSvTYJ0gcGuZG1yeMfA10jvFw+sbvKkXUNZn/l
1y0rbf+Q8xKp6UCJxmN/kCIYsxEHFxOxMnHaQX0I38OxeYLF+gSm5WlRaV0nNQW8jI94C/ZyU4FB
ZJ9Uib2UZTTCwRr4XUe+3YP8TXhwAk+gffcDhBZY8IG3bkpeUVtdEfb3jeq4yU5v2JORjmqm87nB
AVEqIE+R6A4/kRms/M9i5gRXk0PSeZLsYGroK7zka2lAc6hsMzgF+qOY4q2FItxAnxEx6GQdKmEL
NAywH0QoGoCGn0w4IRbHNwnHNI5V6B8a2ziUgmJI2oS+5BnhRwzThGAMWH52YR1MPUUZvtw3FCbV
Wo+lMzX9peE2bBFTBFbH8BfW2oUrPjwLqL2kUpzL9nMBR806hjjlOYC+dCwJsiTKuoPV7pOVHjgG
q3IzBdt9QLjK5UqsthRwED/juUoessWdPKkHNhPsEuf4BYDZykBm1s94orsL3CmDoRBCCnwM4otU
rBb9orp0M485f3Whf/lTxUqfSHAeMzrZMCQvHxImyr4GQIuDchWGTNkfh/ElhaMTVPzeZCCF3LMD
jyDdeO02KlqRoKbuBB4Vg2b2yQRjTtCw8140XELmimdFgc/Dv7QtukBCTmzFjQRRhszLbc4vNI/Z
jyxML6H+lo4fRn0qxckqH61FkaHwpM2kfUWyZQ2EbtiE58IoYfv8oCJZqxCxbOQQf0rSSbYVUbIO
tsmttw+27vbap16DXhzPyZx6AsMKioADYu2KByMRH2xYn20/Af1PIukxTRIv8l/M+hV/0hoTzm7s
WM5GaAl2PXlUUZ04gvxkmdSe5hW2GTLEbjffCsbS9jiSGfKTuGjinLax3pPrxluSxY8InhyVBszp
dk1kn9MivJqL9gtZuGB4DBHaPktwUbl5Fq4JHRO9+Ru1KFOl6Kh2mRdh9m7ZfQ5ruxiP6tnYSOj2
ZyIYSKre7BMSvdqxvkTblGerlN4GWDFRhkkyJ51mhNe5NU392BGql0eEMWGNJRG+MnBUIAWWfNub
pgKgWHeOwdrH7OeUVQwsS0MdIm2RFyVnZHlt6J8nwz+FfKue2DjBdD6SWxe9pkacaOrYBFvl+ifD
yQDHehQSQvs+NgkeYAhxII8tnKbwY7bdRs7aY/p8VBSD5Ch2u3oLSQwZhEl2Vc5vaTMAmgQM7sik
aIE0QhZkKc9/UttKGEkloaaaVwYL+zVqjVz9Jk/011/+7T//42v89+C7uLLGDIr8l5whYhHlbfOX
XxVh/fpL+bc/3//4y6+GoduKpZrCtA1L1Q1VN/n418c9ygM+Xf7TBOCKqJHRprJBEkGSEHI8cUtW
+mO9M6ryhBg2p5gTOW692L7xHOOa8uEvB+i8ZrV2MXQ2lVuPujtottt0xKzuSpZ72lwgB86dGuRJ
mxwzxC2LRHEmWsOecLpmDL2E2+o/TeY+2hS5CTJmw2idbqyxwOFIAZNbYZsitDRBRKzxS0dmK6bD
SD8ObYH8iBtP87PudUpzjP3o1BNgo82e3GZn4GLfROHumpMtNIZ4zaqonzQz5AGHkCJHJ0N1L4LJ
NT/rUPWym2oPJ52LKlZmj6uqJs8Ygf2qWsxR1ZMfHMq0OyJzw6uCZBBium2ByVMgpzV7OGYcxy88
8DYRZc+Sgsy1TDWjIrPW4R4naJ4Vn1Ay3JwIXFe5l+EjITGZJB8DSercbivClwMIQUG3FogoRiS2
Q1Mh3513jKBijrCoDzdDpuybbl2LaSc16k6m6Qx6mJwXoHbtEs6HvsBEUjawqcB22LuquQSPMsD9
NtlepFnqlud+2yNvtbp1XExPuWE+pndroJGICChD7WRXnpybx1rwxtqIrYoJmSRrShgxD7XRO31Z
nGbe97weL2E1XGGs3jCQk1QZu1Xc38meV023h/UvDw2GD0M/STzarHZ+UqfmGUTRrVa8yQvMAbMV
L/Tzo9Q4dQcbhdXikpvJMAAt8SZ80t8sIt9qCQE2FllFdyQD26Xm5Gl0tI+tyi9ireuWq5zaNwXf
+KZwl1akJnP6X98psin+cKeYsmIC6jQp8U1dtS37D3eK3s2+GLNxb/Xv6KILpBsD0g0QXS0ZIjFE
2VLbNhq8IpK3JsRZnZtLs8ts3NW4M+JwyUTOAA3E+z6hM+/0Feq3V15ax+a7kPDU0lWXmislwpXR
chXcFUI2HGk1G9W+E0Alpqe2hiGfInduwITizRiBxcFo3REka6d0SKd+mHeVqh3Y4nnCT4++oSBr
S05SK06m7mQlI1SqVRTUV+7jNRBPhrzDtZQ8neZ8JhG3d8EPMsGop+5pLHA+As2Tn8SYklHVozYU
5+la8i+1wf92WwVolSDHAAkrKGut95K+3Co0XtUmZXujeiLQmb+RT0F5BZtpJPRGg2oyzNdBEP3A
AzsIMK7K/q6gT7SMxHkjUllWDw3FSt1CNsCyOW5jtk0aC34QVmKIHy2rfQiz7i4VQIct+6LKKrSA
bF3qPpHO0OKK1briUiRYrEy3GnZJDNVGnoIxbsjOU7eaZykjmDRudHYrhg5NMrB3mE2dzsicpUgc
p0MWElZvDY6qmLvoYYl6HdKbIO014crNuHIVpUarzHGX4jLQLZ78wO3jLcgqYba3MU7YYlXejDMg
btK9uGuLmgzIGPM4CIZ+vuE022gg9P715aoI5b9drpQLqmbrlm1qMv6MP1yuWjuKcTDGfR5OR+sJ
Xgga/3LzvKR/jUucObksQxVsaY3b1+cMftZyCe/SV10oRPKdar2/gP47DOlPJmQmgOcByea7Hag3
/LIMXYC/raaFFj1ReFZ75Lz7LNv0qbW30+hAYuzBZlevssisrOYAkPNgmOVBwpDHvnCFlJWszgwg
ghqf6kY/xh15cjbx7lQm6QAM1zOX9I+M+VW95HWYZys2TuG4q5r+FKmMeiHcJ7W4kgIKK/wwVcZT
6FvPGGNZAenGJe3ZqITxNk2ma5AM1/GlpbCfmco1jDD862oIVaoAtooA8lsTUZXMYJasByMmCQPX
nn4vRQhgR7bKzYDqjwPonszBGrfUfhTNfooNFyJFT+RNYEFclCW3K/HB+gxIA+qCsiPReY1Cgpa3
20Yo4QPM6h0hXEQLQkaYc0/GdRAmwBrH3Zh/FyzyJMIGuzMX81lKGFI/6zdkcUjkuKqoqFDKTQuZ
TEFkb98mJb8Hcg03/zHS87vfmrc2a8lL0K9hEl/Q+24k00P4QLQ6IlamgDXr7upqgbBmDOskUeVE
qr3Tp2EnI5lLSI7hdkcQW5afVitv8DbsrdI4BPPgJUHNeWsfI2AoWhbvQPkb/pvFTqKl6YXhck/9
5p7J2Z0EkVsmtbdpGFCC80uS10OnOXLbOz9uJkPNyrz9wABmtrCiaO1twPso33a6rW0FGXoWcVIL
NJlx2L++KWS86v/krrBtm48oQli6Jf/+rjAVyU7CShA3o8uH0QKZyIgqEaS+dtuSmVr1Oi0Ig8mx
XTcgO0Ev3tkvbWQMJRKjeHnmvD3OGRdmr7FwOMVE/rp2NZ4KEUHnluFhGDJ5MahZGlilZqqwfYZY
DgeqgHDC2TbvzMck9y8/9E1K3uOEJC34fPZRW3Y4L0NyNOLsbahAhopmV1N3S9TcqTU7PQuSDPRz
Q0WyEoc+0p9LZPsatzhzqFerId2umY4ao+t8R5OMUniL3KWP3/IofOuebQSrMTebrv2skupRoFDO
TH+naZDMa/naYv721eYE8ww3dAAGu4U+PaogVBGxpcF+oKM16GhnaT7AHs+xiKFypk8QgRMh7i/X
WBQHIsgVoG2zmxCRxnSi6fSHttLvsePfTSXebHzCWKp6H4w/rLi/9IiN+pDZyVxDJ+i8dHjE9yHh
NYntUxNCkyuaowVQETyovoHup9xVZqcycWPizDUURCQh0gFatzFMrvMM8ItoGj1qjrgDv7TC8jQS
xULWLuQof8nXDpVkmGkH0Gr2D6vT9mmrAQCuvRgF08C4hWL2kDQg0kwSffMDSjwFeNSzfVx0ebH0
1QQ1Bgt/05QqcAlAg5YrHBLdxLjvB+afoKgtMm9D5mMT+90K+rDN+LPbAKFje3EyOhZ5fnHWoEBi
uFAOCfJjYM9I/n28gMRr0UiGrHZUYCYj0qllZoHGQ5KIZBQ2iZDKriPwT5OSXesb2zwdtiZjTbZ6
kWNnw9bQK7yJmVtKwOgtTjdQCZlhHkakWZghVLaXen7JDeMSt8SZkJ9Vx9M1jyak+dXVvyr91r9y
BB4KENgTM52uao7muRoewR89ZuxCg9W+uffKSjWKV0SZuEjVOHxITG0VNJpbVPK1tooLsxlUdTFY
Vsar6jZ+HTu2X7mG7IK8e0LwxLdpqJuua1nJ0Rohx+x6sRnep7IEXgWjbOy2zVoJ1V040J82cKDy
yVEkSpgctl/PDRO6LaX8zAxxVbDSjdAApNmpC6JtTVwCchSVyIccX25qnwhBPRG53LOvyPYEG7qt
J20tk8CIOSEAfau0TAmyep+XWyKzocEEpxaqZY2wtTQXddS+4+9LcPVH+7afnDav3H4NWDTTvLBC
Gdm8tT4OQZJkdVZRYeey388AVOrTXottXhlmnlX1rpViT1LHYWjZteD0qmwSg1mtBN0Cwwn2c4A2
1kKXDodRneX9DB5hRoHfkGIabPX0pIM8sHoQYpMCEYckjmvyFM/p01Amj6s5uZE4Hp0UctTLRJyG
Tjmas+KhRhYKTBG8jTTYk2VDtg0PbRd5vpwcozY+tZJ9kt6tx/Rl18N1abaW/TOnOii99DOqUaAs
rkHIJJR9CmVfxDYOxBdrbN2rH+qIqW7+2rRg+gcAR9VVUttV1xjuGGU3nMC3SnswyWDNeWkx0FJr
CzGZxJGePCj25FWEiuw8vwyD5vUJ4GVqL6XzuhxuCT6UF47erZyefAkaHCUqk+F9TutlMiCON6rN
vYmiKiF3vg3ZeECKiXmyzB0aW5mH4K72kLnAD5iBGzi1Uno42NCR9MEu1YDfhByVHH3NLrcShpbA
Xlqmix3WL9pVUeORrPC2ZOQDQRaeyx6DLNICJdoRgQBbJf/BbnzbZWhijGIbee9w21jTAbVc0Kaj
o7WSAzDAy7a6YCLaY3FHvctT1BlOFeDqXTFMGwX+NsKA2rcd0kTcXOXp2SGvZekxsp1hIh9pVz9A
FoWKgU2AY8XNVW4KV2Kc0kf9pYK9VQA0kNaNXV8T3z7PQnOVjkwOxSMV0Zla/VRI05G8OVU6h5Wy
qk72Z2cl99bUzhlt8LuVXFOT6tdksoj9j4Q+L+qjY9FFx6GNjn1re+0y3M+JscG37RnEN7McW2NG
C8gBQWZWWRgdGm2va1RUoEfZe6V25IbwmhAFO1x8yjUBtERyL1tz9PE1aL/BJrJ+IOJpr56DyjzY
uUx85kojI4iLZpNV4KNiQtYI/DNp/6iACPbA4sXQ1cjOCeGo2gNJ3vr2uopwyfPrl8lLVIF0LY00
LsuVAhum6eNdmH2rS+Z0zW638J2qYUv9ThapASWZ2Ab/9cuPcFbbnkm2CNArFi3OwtMy03CVzPI6
hsEb2Bf0yr4BYYYq+KcMe2xJQLXGSxqX1+kVBe6YP45r5H2YA7Hp2/Kj4benAGWZvYp4ggfUBRgs
duMYQzzIHWliUdGOThUIJ/2ImobjhUGIZ8jjSVFG9GndKYXA4QMJvS+ErhhCF1Ny5H+61w6ZZ9AW
K9JeryCH1l7FmaQqGfmfSJJ1Y9PU6kEvGMyp/rr39hMLu7Dwbwo7R0A/ln4Av1Qxzc9frA9FAp1C
+ihUGlZQkfGGnUOJuCK4EagGsoktYcVimopA1uW9RUXQjPKhcYr3AO3KgAJaA2tKL6c6zVMEvgDl
4wSqBpJ9I06zrZ5US+WhLE6jW7BSSuWeAIxiL9CQRU/JjVoibO+9/6Zx4c0vViQQH07Xhh61K5Or
dJcRnjNWtDNgqMbZIMxEUpbn53fB/iPMwNSNX7Bb75lJ1AK5lN9kq/U8tHX2QONaBD9Y2oeUZ8rL
OHfPxt7fp6Lfj1FCjq3hBkv1n+994ueB+KtiQIgeOgbGCWDOva7Cd8q3pdxBAQRbqW4FlYUdMVTN
tpIg0ZCbZVIvpNaaSfeo6NqTpCvPCBATaXwwvpjiOhE2h5mBwMTGd7gNMKDHh5zYvmk4xpVP1Pva
HDLiKTqos8MyrfmJk405buP0W/YHC+5/2i7KED+3mBPb+1lnc2msqpqVAsjiAUlpu1yP2UGpmb8M
Mx4IBBeZ6Q5h42LwgRxDygiitsVRYW7PH4UMZ20bvHWW6gVj4iVvXRN6cpgvIlICmbYSP9C0PzBg
N4Hf6HhsOHR00Xh5kh8si3Ucq0mJxzgy3U7giMC/ZHjzQej+1SqlG4YoW6IHk6IHbEzrOoOUgKGz
zzWyRTWKRcWN7xKlT1627mjlLghlfBeDSjoTLuIVM/oxDJ4TE/TyRhHdoVCuEcKrOhqPuS8dkCza
TbnX4VcA2XAN8SIkaU2b5CPJ1JZNog3RR6Nvkw81lpPxSa/KY8bQkGxaQlRo+Bq3jyYGkvALWdTW
BqAH3y14+eJTQjg0cI6FnpLYOB80NkP9YWpYwRAxqUZAvcq9RMIfMiRN0dAUJ65tjk6CpAf4bkvQ
7cAQATBdCLKA/B80P8Qe5QEDBnGIUavFT6IHHZHhC2IIYSkvptm9QrL9GWdgRAzrUdOsR8OYHzu3
QetFoJwXH+oaUQE8kcoaTmr4HdnqUxCEzyhqtAUlnboJEq88QlMQm85g0ZNmHasvUL2IOB0hPy2p
5S7AnyFWbiqL3PDJ3DeydCfV9zaYq7iyEe+0bPVJOaJ8iCgfVMaJWKWw8NKaCAT5cGESLBJlTtgL
Hg1CXnwiLAGr7GROuokuKCHC3RB0uox3/BtOQ7ASZNKtcvwjK8sU6133kyh5Hq7zOmxgdOoP/jg7
HU9Ci18NjMaEmLY4IqRwwojJ5gXPA6vGzcRBmeGDH+DXlojr8T9VyRM5GlBIc8ea4Z+Aq65XpJtI
m/KDQ8P3h0vba+fgpNSNm7/QuyvSsuMdmPaEjnxHWwbNCBwhCD42iRvRcXvXBv+/ksi30wfcZc/K
JZOhrzEtp6HPp62oRgZBpkNPqXbRLmdnpejG1crfEqP1wg/qKZvuXXM0hj0J4NlpcMgO2aFlcVTE
BZHKik5DRnrKmJU1Ezwmsq2zdHliwCLhpFBRXtQTgjpu3WzDr7xQHkooqSnQ+ZQGZYJuezUATpMy
M3dQOW3SeYgl5VGhtW8BAaqfPrh57HNbA9y80MItz9fBzw/CHLwrJYOl72tbWolCJ0ozv0kk2XRI
GpZzz0RrYGiESnlNiZPrIf4MqQUD3qkvlPBzSx5AtxWRE9MiCaQY0geEr2NsnRU+vbAug6JcS6W9
A7FMzODCLuQd/uRyYMYZLmqLqek9O9rvUT7BQz4yhSh/vqS+Df/WIJgVh2I2E4ROBRMEPfyMGpwu
7AHjh3+EBmUjqgjGg15VByRM+0wZXbjU/tGA5JJplHCenzO6GC/5oO6JmUOzubu+zOQf1vRgrLB6
0owt/hXUfLslR0YK3CgsXTWDYCCTS8BRtTNYUqZ++Uhye2y+DlTjmH4ZyKshudnyIUKskhbZXrxG
ozgIJCGkYD6n7FwZYQ4bHY5/CPRKhsmsnk1NPWMnOcOcW/czOMzH0ByObD2PqjWxV7n4KZ7RDyto
d2HAXWTq2xpGZWXdU0xJJuEFMq15gu+zewhqaKFagqLeREBLljJqg7la5TdGkMmmkh6jDHBnzYhA
9veFTvj0LQG9Q13q4/0wLH9rfjP43wK46KarP8z3zs8erVB7CuhLCnYYUei/QGt8rcX8yg49mqrD
GEeseLVHuU4ejawgVgpVVuIEjbHK4c4G6Ux0CasMQInlu0XxTY4lfPbQKyT90LJaVy0uTWKkJAs9
z4iRjqFDD9FIrJVzOIsLEbQSXNsCrJ7crp91BZevGD27eG/DYGMgyWOI2cEWoLMX5ObWGBw79awj
f7zMHXdPusGmMkXnXLNQA7WbtE5OudIf9SU+auZCJUAOt+gqG37cyFuoY2VTvXAoGpMN58fBrbVN
WFTypCpkqmAemH19LgbzyMyRDSZ6lm1QL+CQnejVPZFvzSEHUatjS2EsX8iPKK1CjLvNFlTlFuwF
9ShvyoPQUEzRiWsYn0IdLQ0ai5m9dMkYSequuhXdQoCMjIkC1mcz/rgQGbhGYpLKoJOg+pK6UKIv
ibW1gih4HNwbVDMU2jdWfdfGLeEbmaRoeKhKaECAidCFKR8q7G4Zl2SIS5KwSbdxya0qG+tiyQzz
OVvL1JmJPy0Q5jS4RxcMcME4hzQFqCoWQm6DKVgPPVx+sPJnhLirEUDGeDHaJx+eLlw5V1+VT/j5
3smcPFqRfFxsKzKZFmNymly1bB8t7ID+nD22SMfqUPL8ra8pyEsKz6IELa3iMJIKMvR7o2d/ZFVr
LPoS0LBkdto3fgdijC+A8rFYEmVhO4m5GsbtNAgiXAMEwO/dtG4nNgZE5STdhwns30X+frIit40b
bN3zBqnjJmJ/pk0uOYipQjaUPd5DAMFdeteD9IGcuI0I+o1MfhnBOg24hsBA1tMbjoUowLZXWTRe
m3i8wsDFQmQ2zVrqyexYCQ1kKSBzIcjNsTYQDi3iDDTetXp512yEgzp6jCXDdNzZ5OhFz1wmhD3j
frkimTn4QNqrIUATa1wpLrEsxohdALLrSIJbDANd8qJ+LYGYoX8Jmp3WmOdML+/kvtxZJ9zjRKxl
ro4+729RThayaV524mcssXsNgiMCtLQpDo3cwydeJdZrh5va1uNTH3+E0VXfyG8gHk5xgHTIaDxG
MBHr95fOIilH/wgRlvnjd6v1PKAXU4RFmRm4kwF1l+z1HFO15E9rPCjYFJADGQw+pAJS+/gzEPBt
4/jwMJGXW3sqNurBVhDsGBwHwITnjjGk4sU0+21ou1mEBB226zFFbm/5jSdM/eAbJnN0bTVNzd4w
ZReUgFO4haup7y4jMJYpkiC1aZupJUJYBU3aWyUlp14JLqliXCv9Vc1Iews6N2TIwhmyJ394PzBk
GbtLlMa7EkbhOrlkdedE0w/CB560CXco5ckQVOyGQf37jEhr3P6Qx6PnzixvjRdvzb7bqjzIKrN5
YOoL0o3Cdy9hrQNnjMMPdDrzDkPp9zJLBkIyAAajYJGqaWOyNPJZGtmBv7M3EqK7Av7cnB6bdPD6
Qjv4a/ta9gimwzdOH3K8UenE9sFnQ9veavTBhdRdsj7zELnmcC7hzkNBXEkpR7iyEX2L0uUZlMT/
ZYZuL4ujf1QMmLLKPkq2TVWxhSXUPygGjDKxapryYd8Ym1zhrDBhdTExr2HdAcGyI4HKIjwtOeaS
4BCU5UuXbdNe3yCzONostXP0yqlk7GpT2hFLvDb8l4AOR+3sXckeaHTiR6BobBYPogRtg3I8pw8m
JhCjQn8i65q0weA056iiqSOWsWl3b3U2kOw1kG+h+BSuKeBamArDGwwv67zmPpUraPFgeiv5OHTw
SVbtJS9Bo24nBPBlY2ynHI86XMWZ1GisV300MmZVdhEg5Ym1YM5aUCUVV6+AqIetU7PArtF6t5I3
BNamVdkYuuweHJwwpIPH2576uwScR+gAURhsWQ4sgw7f3x0RD9LW2KtGecPXco1hN1oxj0i/OSmd
6Q0zkp4ZJqbJ2BJxEvGP47TDEu+zRSYdze+dzgrczmS7THWU5NjfeTvN5oh89iAflGx0e8oWekNw
afF+m2DTTPtu7afFbilShkx9ZTeHZROjRfwWDdMrOoeVUk7naYMzgSf7DHMsdQszvifNfLWHhX7M
+74gjDkAUxYeuzFRt6z6uOzZJuLNmhD/RRZwqJYmw39U8IVPhemUGSxgtAERh8XQF64NJ7blBZxs
caENHOb0cGF5bBXTy2yfjJblqEDQ1bWH0ND3YX8j5QzZ9E4g8Ak+EZGQgs3+/ITGPGBCKdXpfhn9
m8exEc5fr/d/+51EpvmrZOarKKc6CrAC//4///NSfucPbf393Z4+yv9YvvS/PvUPn3ki/qFoip/t
Hz/rd1/E9//t7998tB+/+w+SNqN2unXf9XT/brq0/buYZ/nM/+kHf/n+63eBofv9l1+/ii5vl+8W
REX+628fWrQ/mgLq4B9u/uVv+O3D54+Mr8SY95H/8tB9/oiato6+2n/y1d8fTfuXX1X9z5atC9nW
VeZqv/4yfP/2pwamEtlWbcM2aZiMX3/Ji7oN+QL1zyqDJ8XSha0rsmZpv/7SFFAn+JDyZ8NSZOpj
YfC9/v7z/yZm+tuv5p+Lm/B8/u6oMhVdaBZSDaHzvwYN8h+2fVFZSTorckGtZQTcR+Td0Jei9zJU
CoyUprSGUJwEt7SCRsHFikVFB+GFYhqj5ZMUxs91zjpS7xhrTDggCQl6ppv/spWAkp5mJGtDV2M3
MMnldyoqb+jtq640nz1xxWlitptsDs9WbZk5iuGI1LwZt61aRP1XiQqOpC/Cyp5G0lsdXa/ysy5B
MujVrnkawww7Q2oAd2vsjNRXNSvXg95BaEBJr65KTR/omG3aLTKnQqIAMeG2cwPJI2OS+qTFaX3X
+4g8XDMs2nWBIewnxDp9V6RkcCxVCcx2S57ti5wmP9R+tmDR5RXQpZSTIE67jZJp4wn8VPVWi05+
Kxa/ct2YnGLDJB6shsBJv6t2BWsRFXcNwL19OMDZkS2UVM1bTpJ7SqGAPFPGqMYJaSa+djayhhpa
Mt76NH7Q6uoWyazENYXuozECmmq2U7UWGsSrGUxPMSLTXzLGKb/Ae+Lj0UMWAVrZ7GUlT9iA6uWm
mcl3qAF6sEQX7yMPryd/Kh8aZIcL9Uc66o22ltXuoVD1swbfoQkRqkQca0n0Kinsf9pAf5AXOsbM
W06JGeivg9GR4QPHjkeCdinyRCcAFECcwLiMlENaz+YoE35YQh8QQFHjwS/ZcBJSZkd4tFRt0taR
0DhHq4bsmDa4aPMMbAQD5yoHXPD/+pz6//AEkg1qi/+SK/638+f0kbYf/3jm/PXz/3biyNqfddOw
VBvjkfjtAPnbqcNHZEtlkKJYiGBl1aI++fupY/xZWIoqOIwoXYRqcx78/dThBFvOG1vWdSRemmr9
b04ezrI/nDyKsC2VM8dkx61zzv6hSBJDkBEKTSRjSKZ7W/VrJduUBtYy6JP6XJ01tvWj9RVbyh6j
y2oKX9LwS1EJTeNiZ8Mm8oyRE0THKN3IDYNQwKWVqFD+PadF4s1IdYreXGuH0X8qwEgyRwPDBjjA
6j7KgaCWdU4LlP3EseRfse8TGWIXh/Qx0DW8bGvBv8yW8K6sM/Noizu289nHjvRjRsq7xM+QiZIS
4poRvofAB0ZXuYotYwXIZmxcw74SXTBiQ5ah2CxZzjz6VzHZP6wB4RIHW9znLAY2EFBXEmsaFV+0
YEKOpLpAWqpeS1JjRoO5UcWAgSiGgfpmeXtCaSTYAMrdEo0CPJzURhrrhFQPfgRL3tJz1Lp6SsT/
Ye68luQ2snX9RNgBb27OBYBy7chuNrtJ3iDIpgig4L15+vMlRzOqQtcujHRuTsRMxGgkcVUm0qxc
6zc4ooIDG7MvdvLDqzC2jZlnyhluEdS80GsvySk6cJbXk4ZXEwg6dXJL61420SZSFTdIjr5twdnl
ES4Pn8Au+ga/ewyG7UAaohXRIUtVr3dCAU2hEB9uswJp9SraaMgmNsEfyqggEjMw/PmQT4nfh5pX
huB7Irp6xQQbCkoLuPwkfuuquzCyXXwUeoPai+MrtCERpcEW1LCwsUwTt5tqr2rQdXD4EchkBDNg
K36nZLyMISjp+HE4vhpIB3BoG5upURDj+txNL5TNhfj/t0K+KZrvVodFFg9n1JHwmYQEidFvOfoQ
JwcO60x94Vx2C+WF35RrtRcUKKhXL+JXxhgrThJnHR5XRfgGKxeKPFW0ArwVDn0a/96MeVkdIXRG
wTIbj/DsvrGqMIEEWn70Y52aFws10ahOOx9rdH/1EYhQ64UMZazexP/jGBIeNUgc8qbuG9Rx1bce
BZooAvEjodQr/chmmoHjS441lkSxc4h1vt5NBuDOiCfhoeqmfBZQxn6UJPjeiM7AAOkTirmDPNwR
xoA1+KVQkQX4Wn8rmpcGDZ2o8fQC+qfFgmB5DZQGZ1ruGWFkWRQ3sIyTVS8HowMchl6aVMi+1H8d
W4h8mD5QKgG19bUlu4bNLuEMLlYuBr5eMYaIXbFqQ8O1h5m9jmes+VIeVU+mnCrxJToo6BBvfbl8
69qHCpKxxUWQgJOrXxIaqFYZYgYOfDyTXIveQ2WiB1Xtem30QUzjWIQ2bjf6bc8gI15agMpUyjoJ
gPLaQJteGeG+j76Ys4G1Iv46bvlr7a3kx5oA58FC3VWoco355Kc5y6lhi02cKPDnzAEMkVgr1kcT
b69OUhDObBBll3h6SDy3jm8nh/gFzLlFbnfygOTsFWcjKEJVBXgOv02cnSeQcyDJqoNNMRozQAsL
fKo/OOXAdwWLOrDkAqS+jZcMkacOneQC/W58PdhqGKTaB6zZvHIetxNfvJeVwzDtwBDYHCaw+/Cg
66CFlCQMiMz6RkMJCdaOPX6sZVx8cZasxfKvvFlOXFrMbor5O5tsHH/vgaZ4lMHEIpnu6DIQCcXV
BwyJoreUDWTLL9RhMlXzHL58FTOJ3QueHzRDUa+W3/Tj1wyZEECgyC5kWCnXb+Q2zYjJ+fEtsPEt
Yq5jQEC2YbqAb5roKcPVBnDA9dlVLt48J7NL0n06u501ZVQSmF0QIcn4XCW8aTXoQ+xRCz1CpH7d
tvql6Q/S8WGiADOhZdpAnourzfVfwpX5/jvrgFDR5KDnxYV7/kvyXpLAlSd854LLjpf+ncZqn0i/
gd+RVDugKrw2uCnsB6f1g8mvmo84vYXgEo4G5FVK3TuK3UlH0nUL3T+lNs+DufiA91JdvZXGLeKY
EgLQ8aumAcjFqQkevWjUdB+uD0Xc1n+VPH6vWBzBZNarGI39G1V4umKPmg2aMO3cjCYNiAlovp1s
kgHirFx712MJGPn7WJpJeYVZQ3zrfNZqhS5jNGadO+hbXGYpDaSoePM+wOTzB6J+K9E08eedxVNI
hGRTEIZM3VBUsVtPxjbY8iipAbLT4ryZj+rBCthWtJWSUjmMmKMWqBgn45sKNlKSfIc7YwDSJo0v
w9B5XRiiKal6ta08KD18VEHAk2iTKt29OOXzBsOCOXkRAvqjVP4I9VcKM04cCSjiLmeTQ8T8iW4d
/lrPddyiZqV6SqN6w1h7IaQs8StwGvzY0OIcsKvT8zdrxOxvAhvJYTE+6h1J+/dqDoGfvw0R3Av9
IHO5ijQC2TbQeJAuq13S3PIfrtf7SUbZGRBMph1CcDXoJvq6gncm6ha1MIbp0I40P2r9U6BhLi99
zXTlIEXSvmXPTxXCKlCjU+xtVI+Vgh7DSP3yo9qRyOBAL25eIRworgfV4i5DqGcIFFfcfGK04fCs
JhRyXuSOi7ZM3ATvGnGfcOSJrEHm35HE5qhDL8XeRhz0NRKQ3Q/r6NPR844RbhLTa484r4nyVTuo
tJZ2KpefLiEs0KFIJ/3cpe1rU31sQdb3lKVpreaoX5RcEiF5z4SyUM9GbBBIQ4OuFy+b+Q8daEWJ
0AGIbrUlhclDhAO+iXGJCyUrXmeo2RYgjphOFBkkJnmdxEdVYGjgM8RvrrjzJmjDImHrq9jXP3QT
0gBU8XXYreD4k5AEuOAPo6weGZJniVr+72uyGyU6FbTqodUbqKIo2nBfDIfjhKqphvhjYz9MOroG
FmipxuO3gRv8pvURDgSZnyZwT/E5gnx5kyOWHzQ7SD56TI9CSSDeY1YypJjA9nRR0Wa1drLR4R93
N2NaE3Kt9Fyausqfjv+jjaUcVDuEV7guY/P+971M3d7xmuR7A7QsJ4ENzBcepJuy+KNjFKgueeZ4
h0zXXlzXGh4BIj0q6YhJoBMHNo24kYzsLem38py+YOXsKcd2N/GiD/Q7+AsVMGJglq5qsBaPIfhg
YLfGbW8f/WMYHuAHP8NU9xKxIKSXqYNBBAITnZwyQSDN6O9pVLrUQ0mq3gb7h0p2rUCeBFVv2XeT
DfaLtNb+ofFMzvEE7NCJJYJNTs3CL/hxYw9Yf1s0QK2sjzVSXD3qLUWY+BDMfNQqKZXfiHOgh6oW
RuNG0tVdd0R4tYL0Pb2KVITsBp6fL3ZlDBdu7kOv5MrTqk+sABcfLUnjaoYPELkh12Gpkmvgq1aI
hobz0UJYRZwXFowE0iKQPL9vK4yrfYNDUHYAUFT7LINT1Ya/89ua5TKJrHp8ztof4hFhVdrvN0aN
96alviUpzXN+RX5UaN+9BbK0ATuz0bLHrnkTSdQgIIRbUHQYlqMQiEA8loBuJBQapH7TzN8SeAoi
KTZNyU+wygG7pnfPJpSYHP5oVL7lzWuZlPiyg9uu9yq4sqMzbsxWOZglroA4lZiMB6DCbNAxdjY9
xqQqFKdIgYgZAXQGhloZn2ybZlL3klUPW4wjgIgkvnhZNFHpA/7mCeNriIimJhVbvtdY/vmwYDWI
p4PDLeqw0HSTBBYKvN4AnFMfjYDM0oT5GP+Ugn6jfBG4i7Z9jEdPgRI6WT/EnGvILQbJGx7KqCaT
2wCU6geSbIHA5EXVKekHy+I9V01cRgD/UasQXrv0LToqI1WI7knHiwU4lBw0H5I6RMRVLIJvQfet
wMgrws1EPHvrb9C6kGNHlR1sMp/VHYeX7vhZyX/FuUGeX7iGiREl9rUlv0GmR5UGvgFNrmX5RpD9
If+XpPSlbwHCAx4v/jtmJV17+H3afUcGiblAOuNihO8B2O2PZQu5GFmUAA6CLBmeilqV0s6+gwp3
KAOjeUQxKoASmD47IM+jH/q8sbRdEHyLjTfAlpCBWzJi8a2HPN6Zn9I6dDv9179/bJHkrtM+4eqU
DIg8tWgQ0tCw6ZtmPCdrdQfK1xvAahjgB3UkKzR8bhDGrTV849AUqwwJohaXrkzH+Jec3IUKeEmz
dqvqvk+HLVkGFsihgYq29ZpT4VKoWrWJKzfmfR79QITAjD/b3TMna1jwy9RkSyqzMzmE/4iMzIX9
L8Nn1lGebG4BifKSyvyg/Vxoz+Pxu8TxzA0QsH14rLZ3iYIqmlDgRa27otGdPlfjJmw/mOjy9fsg
Qh+DpgQ2YB8mTkBKY/w88cmA0FmblgqjYqW+jkxfH1fwwO+cQLg8uJChreG7Y+BcCpce50ohi5PQ
R0xC2s0d4BYJUxT0nKwatSN6PonzWQIDMY+5S5nfp7SDpJW8c2SQimhSxhNmUGgz1l20EfUOKrwI
yTAChCkjzXlOwoxuaw+vghWFj7Wes5E4/hQMeh3cFpT0Gz2fFNs5qcF4KgKvnvEbYq+z72rhYoYI
ulKbns4XKf1EeQ2DnYR6RYKHmwpJuBmopVodJ2rCKXALcZEDZuC47d1wbr1U2QfzqwHpXKVdyfjZ
B3r/1VI/T0KEAbp76PWUOSNMcUbQdCpqHAkeSRMkOjNAbEDFtrkbNt2xcEUt0TDwCp5U0oPat8Fk
z47+qOX6VoV8bHJIZse7NnutEcUdYauqZrgJJG4H8FoVmmJD0W9h2biAqjg6Ws9yerIG/j9EKJT0
kwhc8xStIoBDWQN0Jt1odgCd65nGbUcNRE6/NLgzRyQvCcs75Dxskl8IK2TFXtOeJRm0X5eRejwP
VNJV9ZemohkVh642YyQEkRyMNNfQL7FQVM4mJfg1Ds+D1iJXAP1R7+ig7+QKRRLz16z1uCz3bsk5
B50YKRh+7BRt9qapufx9U269CbPaLv6Wy7TWHd2rUSFQ0NVIlW/5ZOAPwJqocfclOcoo6B8pNegK
/5gmfgztf5zq6hhBwQw04RwjVYumaMAPhrE1BJFb97xV1BKEVPT7n6dnyQsYqFwJR5PdZrUbG5up
cMr8VtZJTVl2UQxEuGMDhG5yBAhC223AXWVKcC5Cgz3mtJM4HaIBRYLq29TNfkP2KA4JyTL44Xhc
s+9G3a3F8e506GONu9EaccEiG+Efc1AMjiHrAjp06X9tixwpTYNthoo7MC5gG+GT3tDLMPNv08xB
H5Aat1uj+oVC331DVSqmeHDMJswnVY4ALgt4A079IcUgXbz2ETXYkqOMAQISTbJJqavNmrTPwcAM
0A8kI7rNEg1lVugb/b1DT6QP6UYecXlCFremlx7L3+Ih4FRHRww0vqh3tEZ3D8X8ppmfzATzRq6z
PqTiRH0v1l8QC9iKpFeUDRt4AjJ5Xls8hiX/hK7shjKAuAyyjMQzabiKR/rFlH3yBDVrbnPNknAs
nTcDohoz1JpB+V6jLTWhwn+US9C7mriy3QHtS5ayCaHbzWQLcekI0Bk1yBGv97xG/okKCFlaDIk/
ByMURL4Qkk2OWPvAzK9uNdb0NLwdxX166FMhWvSzGeWD1dKbH4AIUfdpTPnO7F/o6zw4WbQVOXuU
zO7P2YIqpIJZAQHDpQ2aYd/OdPub9IM01A+D1hzmFqRReHzR1IYakQSlKn76/br7s3n48V/PuEW3
cvGX/+e5yPjPsh951sP8X7uWZ//U7o9C9AWb5R/1/2FjwaQU8b/3FQ71HzQ2f552FsS/8K/GgmT8
j+OA0HFsmXxTk2kG/LufKSkyrUm6iY5qUNQXD/T/tBYM43/wK3IcC7K54WiipvVnZ8FQ/kezcUag
eiD+PVtR/05n4by6g5yf6JXaJqUz/kzN1hcdzcLk0C8kUmC9BtDDuRjiuJaslDsUhnhSExBRDMUw
6Z3SNDX5Xwuquy6Hx0yXMAXOv1CY2WUbNNc96Bmjp27TDXXWFRkK5uBqQGtRKlJqVW5NS7gQ+60/
+/j3eIXH02ULWH3X7E++9p+b4lT04rzC8m501mIO9X4OS/tIsfV4qA80gvfd1rmhkL5Wibs0i5bq
WDYtcFlTNfH3TyorUtamitwAfhy39QFBp1fnIXrBfGsb+vbG+Rh414d1cRJP4y0qOUHrWJKVEw/3
Q48HDZOIA4KPuJoff1gd3Xnd6Pcs0tLXZVNWDCpVou1/Ojq4jNxYEsfp4PH8uWt9qHNb8yNkDU95
0F31i7aZEEBYqVddGuRZ2EV5TNZBN9odNWwxSC5Tj7LIve5XB2BFO+luZUovD9LSHVNRTZWhng/y
qA1h2+ZEG7ziRdnqHunHQ+pjjgemZoMptBf7xldzpXJ6eZCmZVMdh9gOeOI8LN0mqpkNCkSDh3an
h0jAPsBrBXLoVjpoh5VBnqMk/vySJ9FEHfdkner14GR1RrSOYk9k8MiSI3r1ig9zAGyu4lZKHnuT
PVauU3Rfrkd/f6AZKofWf4a6OGqyUAtqLSjpw4h2E10OamIwC/5BEEs3IZc7BuC1xU6MLD1TjUHU
7NEn1yT5eywX+3RUV5bLxbGchFlswAkLySNICFpX6g+Uku2WDEVb2QDiz/irXPvnx0I4T7cccAyK
LU7Sk48VmqYS1Sl9LqN9DuMnxM2uT9WFw1Glys0NYMo44BmLqeLJZUZmTcuvvIOzdBPujJ3CGWyt
LbpLOwuwu2xzY8qmtdxZjZk2SmDz3VXczVx1V9Ns+qB6JuLyXvtqIfz1QK/OkzBn/QcDPAm8mEAl
MY0mEgsuPYR7bY+G6Zbn1H5tgOrFiWSpseAsFaTeYiLDPorw1qKMGw4+JWq/9EJfus1RBYc0tENd
9zBvqs+S17qzh/UkBksh9tXWI6Aer/gE4Ofr9XGrYmCLlUM6IzQPNFk2tSVuM+1UpQ9kzCIM/Lu6
F/kFtg5aaRttP0kuesk+faBPw1fr3nT1LcYWP9r71Uvjwg4BNWoaNtgsB+WlxXmaVFOo5kHCmxBp
AtLqDUD9DVLHoBJVv74XV2O3smEuHaYa7Q3DtGnSiKzmfMdkoR3mhlwBwsRPzbmd9z2y+J1bHCjj
7ajI0I+9PtOX0ifNQnLFMlnZDtngeURLR/Zl6lAEr304sF65lTLX2IAB2Zpbqgaf1Yf/x4CLIRqA
okwUdwK32UBDc4cdCHtoMhvEJzbHTfhJ+Xg94KXPeDpAsfZPDiFcS2yAawJVIU3fgrjaWxrVDaAu
z9fjXJ5JA1UyhRtCcWzxQ04CZZGiRLN2MjAqx+Gu8Z2divfK+sAubFrNcuBOcuWrury8KKDgalOK
IQGpIfjaHSyzLWxY6BLXx3Vx/k7CLC6KoDpOuP8QRirvEXdtJkyVbq6HuLjsuSMAaEPRYCyLrRbQ
6WvLRv3XmmDT37IIxdRVh+bD8GNtRVy4lpi4v6ItTtVCyoK8MxiR2grSkaNKd5qkZH//7D6LsjhT
NSmvKlX+/XmCnbFHQHuTP6CUfFiZu8ujASoGvEyWScDOlx1WtfbciTgabdHCpcBC4hf4jufcZzXn
JJ4yG8tfCXp5Ufwn6PIN1NRl0KWYZLiDp32RN9lNcd/+yG+bLb63B+VzidtS/LoS88ItzIT+FXOx
SAqtGbJiYKDjFqbb/rjFzR4tc8szdse9vIcCeeP4qw+VtaiLxVKV/17+4ukgHirtIdvwVHEpmMCO
dTM/9o+7bGWwl6LyqFcUgQkUoLzzjwoVVMuNWWKJpq+B9NNQKeK2n1JI4tcnVRy2y3sWBAtgRVXW
TdlezKnRtJGNdkLg9nW3n3CI8e2Zl23Q5a+Dlm7AiGzMoFxbspdOLtuCOS/bAulsLkYXaiMEsIqo
+o5C+lt9SDZcAspDXKE+LnZ9u3Nu0g2aDV9lEPTXh3zxnAbILbARJhWT5bnpmGbIKwn4HZo123Cf
oB59W96aHxSv9eoEWMHqtX5ht+jgStib4DWBmC/uWMPopSo4FhJgastPDcACzpN2jD9dH9halMXF
anZSGgUhUXJqislR9zHcQvz6+XqUS6nZ2WAW542s00yxJx7Lg9f7ugdpxkBq3Uewa6sOHizlnfDu
lPfdvv9qPnUJr077oR5WTlflwho6/Rm/4fQnt60xl9WE7DDQP9Ca8Z4azB/on98MaF890DrbGY+Q
PHzU16wbcGjR/fVZUC5s0LPwi42TdEkSA+qmJLwJdsc3UF2Rr1Nzmjf1I8LuLozuTb5bO3fXBr04
jPRCm9paIqp8g3H1vt4b5BZ00g7XR6eKu2lxLJyNbnF3mUcwrEFJJyVV/OzXmPKlaUGDXrP9ApE5
sUUBOeJgO24ApTwVB5R8t2uDXaDDfj8fkZghB9dM3l3vsoI6BnaT9hwTNW5D9Nb34pLBYJVLJtoP
n/6bS0bsxMXAz0IuJrhUK60IRk7AFlUrs0meVAws0ujVaIZdbw9P1+f5wo41UHeDWoLsIaq2i61U
ThmSdJhBuV2ARQ5C+N2InJ5uba+HuXTiGYqoEiNugRiovIhTDXSYQ5VWe2AKaa/yUG6LnX03T7S8
XHSAeFusloUupCWnMZVFlbSySZJJTyFNRq76CDRmo2/IgZD4cSk1+KjPwp1cGeelmJouQ1szQdTL
yzSyj9MIIUVS/eSXP34pD90u3ABJ2tBAhW/ixetLVKyH5Xoh+1Ys3dAVHm7iF52cQuqgwhIbGOWA
jXTzlNw4nvHN/iTGJ+/t2V0Z4KVwwN4sSrS2br7bEY0Be4ayljh1pl8oqe0QJbwbfNiJnLKr+0+c
YcvBnUYTv+ZkcLOKVrittaJGi8gI5cvgoN2Luh6gs7UT5/3ILJJhk06BwYubtOc8llwMtlOZNr2C
nfoLTi5OX/kWIUIE1McN3KP5NvO6Lc4aKDS66U6/B32wMrvvd+P5T1h8y1oOtUyJHDQze+OLBJKn
UmF5t9nfzz9ANsDnUBRgxRTFxO84mVZNoUcclsfIg5q/5ebaCQeinEqK+Iirucf7PXEeTVxkJ9GS
aVBQoI3JW5V8E+bJ/RCqKy/stRCL9GaKi6LrLEIMMC1MiWZr2qyEuPRtNNMRtVdW//sTbMKLJzYJ
YcLcLh1Y7PNz0q0dIBeiaLYiGlayopEaLjIoqwjzPrLQWNcsnNS0/iYBb9WH1lrucmHCtN/cHmr1
sqOLrt3pN4lbEBNVDn8ftP9W8WPU5dCMacHwkPC78fb4ea2QuBZR/P2TVTAHUy3LHRGHLP3Yz8mr
Dr7ybx9OzJhgLP05qsW6DqhppdDwiOHFD+2zti92QFh2OCV8R2Z7bQ4vHBgaiYFug9C3DFNZLDql
MSXJGqbIKybX+mDe5NsMvXaQI+JC2wIvXVsc71MDiyc27Cn6HIaqvSs2h3LamNWMf62yq+2vTXjf
4BpMjtfbKwfR+0cZkSyZhinUA4em3PnHUiZD00Jdi0CQqKDH83J/hJTfh1C9TbQV0F36WIE6uP75
3ie0IqiucqQzoWy0RdBcnekzIn3VA5quO5QW200W+2n8dj3O74v//FY5D7RIRqTBzqQakXn6G/nX
CuGmZkKtIzRCN52bu7AyDt0x/pkoQPCqAHmwlfCX9jhNc8xdTR5jtr04D9OpxifLMKGTziCLfCtA
IsVNGit94aVY5p5WZ8NOztE8kTp7fmkaB8mkGRxhFzuGd3RmHNIldEwjEOIoUBzjzcoPvLCwqePY
Jn15SMCQAxcfQs7VVk8RIwDi2N9hG7nV/egFAWXRwPsnGYx1Fm4xH4hTd8ckJ1x0sG9Q0fZJ77/Y
Lt7xe+njakpxcXDQFsUhYZCPLp5NVqGquMlwwsqPoemGe9Ddr/BlvvFSe6jv194xFxJfBncSTvyc
k2OvNPUyt0rCYc+1TfbYg7rhXeriOklRDGDb7vq3u3DKUoeleq9ALaeEsdi4ZjY72AOzcTMH3iys
685YiaBcDIHmNceCA05juXzHpClbo3eYwB1s5S1WD7eS4zvfTQaFqNi99DMs/8mKVKhrCzqJLNNe
Pp/FRoEoMSUBXJj7bhPuG7R+XNQOkbGrd4GX/bg+icr7tBMNeB2BO5kNasG6Og931EInq0aGiBmt
6NPjnu2hIz5uBJrDXhvcpQlVKH1ZJpoA9EAW202fehv/awY3K/qmwhN+iI6HKAq2ndH+DILCl0ZQ
HUq0T+3xKcaypnLg8iX0K9T488rIL/4WQ+V0wmSBB8xiuTpNoFp9FGK/tm3vUGt1w9GTvDesh57y
DQn+4K5tyMsRSbt1XaVDu3yBamqBtGDN6DXjyZwHBElrd2VQIplZnPdI+v8nxLJULMvHNG1zQoh+
j+JX3nFrwlrb4PIDPmdovNVPKqbpWsTFei2tzknbmYiYzGH7tFWQT0b9uKZVCDxx/QhdG+His81D
5kxaLnF1bgd8omMAlvsy8E2/88UWUdXPa5/tQvmJPXIyqeInnRxsajhYTtoxxOmx/4IESX+HmJDf
3so/j5OLPmfJc0J/Df3x+E8+J9mPLtr59J60xfWNuXiXFDmias0G+D6tBlrge+BdLnLW7E99pV0o
tt/yW/4ukAhUi8DvnA+04s1tZkOKI1/xMJTbCcT5DJf7H6xRQ4ExZ/wm6OuLSzAcDSgoRUCTd6dt
+w/zPkOq7x5IuQcr7DPmddlaxEsbj+NNpyRM1kV77Xxchhwgt6tDaWx96VP0s9zCRQr88Ul7Eq3X
fkeGYT6tjFK9MJcG+blMmYD3jRAbOF00JmxSRe6ICTPogM6Ip+ylTUz7xNyqt2ttw0sDhEwJlExY
F0AOPA+Wq2Mw2iWQqxo6SaoWcNZWgHhrEcRwT/ZAjeLCGFREyJQbI0ek94/r87X25y8+EU5z1ghD
OsSd9WUevjnjStdT7JTl0qb/Qbef3q3uWIvPMaHdVh8Lgde6EdC+5L6jf4sP7Mo0XUq46bH8FWeR
2ZeWWU+TyTjkm+Amu8FnCftl85a2lXd9wi7e3AjoWEQzqFEt37UREqtG2kPF6bfZA05PB5haO9Wt
d+vFmgstY4F0s9hCKqOTl+8/cyi1qk8a6P4deSRpMh1P8270Jt/eAgHyV4Z24U3GJyIvEQeOai1f
fzraci3qsgLlJnvNd80PeXFWn82P6HVv0B882Nsj/M0nhLFWZvVCw4WRnoQW6/RknedzDWR+ILR5
b+6gJfjVbnhQX5qnxqvup6+9p3jGd+dRv4P+swt+YBO2MvgLZzDva0i+dB2F5shiI9gWRh9TM8Io
PX6SEKItXuXVcvGF5+dZjMUg4wq1h6QiRnAfID+ff0X6wu9vGkwJDwD9Nim1MeewlipcGhmXGThl
/FrgRS8us14d8mNhTUwtdTikblNEQ1vJ/AeHvXkSZlkLt5vMKnudMCqsMSqpxy80PNH1bmkYBR+M
74gj/Re78cJxT1QOXx04ESXqxfmihSH2HL8H9y1/1j2szwscJRp/3HQIyaGlvLJFxJ+3OM+QzTJk
yOc2bc5llxMZJth+oy62iLINH1C+cCuEkZHSjz6xW24twHmxDHQufVhPwsT6uBZ8ccj1IJtCklyy
Ht4OhxjfN79og3zlS15aL2DmWakCHv/ubZ7EfVrWMSXiILzXYbkF7T5XP12fxwvXAhXwv2IscpFu
Co91khFDYP7Q1qfHp2zq3Vob/DdX/nzGHFmx2dfkcBaN6cUFbTW53Zo5B2h0Vx7IzX3kStWdwDjA
mSt4d+gf/oAL5CtP1jfbVWj12YgW3JorCd77g1X8DModQgcJUaPFKq3SXkvNip8xHsdup46Y/Qa1
3ULY0TCwlPH1lBtbhntYZ0/XJ/r9kjmPvFgyYT/1Mky7EP7lR2l+bLqVkV3681UUn2BaUM8hvTw/
t/ujKZedgQeXZI2bBOFuuIXXR/B+OaL0cBJhcWia+kxPRSGC5nwv29rVEA2XjTUU76UoApflaLzK
SfvF3z+5f9pUGtS01ELv2ESbGu85t9MKf0QPfGV3vb8D6GudBFqsfHuEj1JR+oQqxw0L0CfvET3q
S9hq7drJ/36XEQuwHucVzVeqKeeDGmNDkrPIZFDsshxLbm0n7dZ5FReH9FcYbdEFbdMQrXKNY6nL
8D4e0Deukfi2nvJw7fR9f9ojjCEjRwPWEUCnIAmdfiVZmqVO+b2dDzYXKPa1Xu8Vh9oFbbKOihJr
d3F40LhGggPwDrjRZUqgF47UqxmWuPMH/UYA9ua99CJqUEAdHwF8eH97oXPkAr3XFXyJ32kj2vls
lr0VBW6p/bQTv5N/Fdnj9RDvFgQyjljK2obBIgdJtzgOHamuej0WdHSKTgL1rO2iPXDHv/2dFnHE
dzzdTXFsOION96P5WNOgtj8qj4oHFslFMXG/tsrfZ8mLaIszyOhZMA26E14q8NMhmBHcwHDgor6L
h/hqy1gssrNlgVYdeH9WhinDXVhOYqC10F1g6dJCRR3RYQcjZtU0byWGc05ZeHW6u/7V3p2xIiBc
F02FmcFDanF7GGZuKDQ4cy8Kv0vRa2+uLLyLfz5VDno+FOXMZeYmGRIGywN/flCauP4o9fOc2f4/
GMNJjMXKmzRJmnKFSXPwKUPTRuu+Xg/w7hASk3QSYLHk4gR6nJzC11eGFH27AU03K3ibkM5wMxRs
rge7OGMc4joRoRj+BvWcrG8j7BAvUwim9cUXZLU+tvGX6xEuDuckwuKasCYtqUyLCJUkb0vgQWWG
fEQjJabXlsXK6/nd5SfmjmemyalAyX2pOGS1Q0nFa2BFtxlQlt0M4VbrVlbA+yAaLyu4BqTppM9L
RIBU4keiVKTncv0jmm+F8F2ersR4/13OYyxnrWrloCjZg12bu+bxs4SF3PXv8r43Qa3ndBiLzViY
0TFLIkJAoFdiV/fiTeZhAXaEsWG6BXY83+V99Xo96nus2iLq4uKbNatJ7ZLJEwDdaWOSN3e1qyhw
/IonQWmgve7z0qqh+SnJTfRkeOUjnOyVdf9+VYrB07QQXVvxnDw/14fY5v2TF4U3tby0qj+QaJCR
EZ+Oa6XD9xeVBhYOeILoMtEJXhwXbZwVwSQzXh2MjHKLUxrEifWLai3M4tAI62juj03Nx7w3b7qd
9FBu4o86qM7rn+/iojkdzvKGkpUShX7xNH3DGeZFcCQzD4WLN4uELL/BxWZlI1y4E8UEckKw2ZBa
XrbXeaXW6lwzsuBe2YpMKb8VmQupIPXrVfy4+P3nV+J5tOXyHDMd0wyiieUpb2hCbsa9CVb0+HDc
lztzjdBzaZ+fjk5815PzV+2cYIxaEW/IXOX4LNkrx+/7Kh8b7q8I1lIqDwOqGg7m7xHBzXqIyZVa
1wKImn1ae6ReXoT//lTviHdae4TYrRHqX3hXnN1gJcnr7Ofrk0YP4HzSirEKVbkTQ7qpXvA/cMX7
t/ITsHWy3+7+i2WxFnGx7Htl1qpafKYWbKsgkY+309fWbe5Eoy9A0XKtiHfpfAJMgokb2EjjHU2+
h/nkGLMMUz39qHQfZ2w/4fJF0druuhzHEf1vHRmBJXNBHeo6Ad9XeNXG+dDfYRj82N/qP0FseZpH
UebDRKtB2q6cIuIDLXeZgFKJGgJgzGUhb64te8wqRgcjH59LdAZu1MObs8vhda8JAFxalEykAnoB
BAPdlPPFgiqTqkZhl7Eo/1WgEfX0dd7VpXNKoXgAVJDU4339QEepFa11GYbLJ50TOL4J/Mo/fkch
1Y02+tPKDF5YkDwaFdQkQAiDvV6MKg06fY5ydFVk1Fzwe/RkrtJiJzytPPRY0GqBWbuGqXrfx6Tr
fBpVrKaT00oBU93PIiqk2oPxodjnd+2heJQ2wdbCPIMWcbbtXtf2wntciArfBaUD8AVA/bhJz8NW
XRfj+JLkHmbeIeZMrrYVvPVy3+K2tyFBWB3phW2BhQG9PkGxpd+zuAbkY+PModbk3hGHOE1BQw6/
xthE3me1Q3thLwArBR4i3kQmIiDng+vG0tFGuct/t6MFulBBU4Ht1zyre/tB+Xl94VzIXU+jOYsK
R1R3EHUToiG2b961k4HDXhAiKiRjCHg9lMgfF5scYzrKUAiVk48vS4V903bqMSYXn9NvCRZp+ucj
hUKz+dSnK7vh0tc6jbT4Wm1UTqmdESmxjuL9WkiOZ2sv9VrVRvw510a0+FQw/TEXSYmjRJ+1BrVR
nK1GnKkfhmZXo9F2ff4ujso2WRuwH0HJL+4cPNHVyBJvmaT/LFd3uIl7ZbyX7TXdiwtHCdsaXqpF
74HvtXgHTLWuolDFo7mbAm+o2m/56PxxfSgXd7AJx1YGZkUZylh8oRiNMRyaipwn01ZN9vIGc0XS
xrr/PG8yP/ywXjC/NCqLVzSXGoUodVnb6Jo2RdobYMBYRwfH2PaqvF8ZlDh2lssBH3Fap9RQwHcs
9hLBp15TK44lf/qlbua98pAdjnu0Yf3Vk/fS0uOEIJpJu/YdbfSYBppzNEXVIXK/zFtVwAHcSncl
D2Uzz6pd5DXhMIT+r7VleCEyaQH4JqR86Skul6EZmyC3B45CutIDUtMpmvC23yEgNxT1z8EYnrVp
2qxM7YU0XAM1x7EImxLA4+LEx6CkV5WKYwqDd2ArE0Zenx1QK0btmtv8Jsbbey3khe12FlKc0yd3
W4mfquLEhBT0CX1jzdsU+VevvtV5bbSmSzsFObXac3xkcK4P98KhfBZ6sdORdpVj2WlzMKR3loHi
6iMutddDXEpPQIwJTiNinSaJyvnwYtsZ1LiYGN5bfhfsctr946P1KIg2/wXhWEzWYmuAqYQXouiA
vvVluz/Iysnuj5wp7Vv0rG0FLJaiQucaN7Jfw7VbGdyFza6h/W4JgRQgiMs7NB9H1RwaLMHjlzF2
e5RD/aNfDR7ae76Ce/G22EabNaTGStDlVTogKVlOBUGTYb7XOvO+AatzfWBrIRbbwJmbrqsqQihp
7rYzjNT++XqEi+viZOqcxbKXa2R4nYkQQrojpoMZ7+4aKEryPvV+Xo+1NprFMk+Syig6EaqH6YoP
99Qerge4VJ1AOU0RtkysBs7+80XeyFlAX8Agu9ko2/Fw/PIvrS9jJ7S+4rf1Cvqli+0s4mJM9kwr
O2iJ2MEo0wHW+Q2e4NquuwNOrAJfXKtQXDqmTocoJvnkmCqMOEg4MnMP4guyrRWytYdG+Btkf1dx
CFWx00Di0DoJFCVW1FQKgcKMbrL8mggsn2z6K5/s0klxGkaM9ySMPaSAlVXCoGJpAj/YYED/SYJH
9n9Ju64eyW2l+4sEKIt6Veg0oSftzHpfhA0e5Zz167/D8b0eNZufaO+FgfXDAF0iWawqVjgnDfch
uKiEob1QSZh4pzWnWglKHJl86o5gWq1Rwj7Wo9N6gKdy4p8jOj6AoSwywDyXtl4o9bOrhSZLboGR
AgsFcevRvrHfwCWM7sHRA+h95ETf7JftneWE3xfnxxj8IQvrPEqwzME8JgumKkEBGS5+i7tXFE/b
sq67Ey6VhS28dIDcbkiMxdGWBGOX7chx+dHTAlZ0Nr1xh2KtA8g2P4ZdaX9IB4Cl7rM/wx/bn8Hz
o6st/kiFrba4QcUwX3R8RW6jT7kAk3OYAxr1+7YUrhlDfQlFBqA5IqC9PEgSlLpcy1R/ytRTo5zy
1DjbIj72i/Wf6koGcyv0KCZYDWTQrLF2AyR2J3g2d8nJ/q1b/rkY5jKoVkTswoAgu3oMtZtee5cV
kXfmX/FPGYzmZ/EI1NyFauLO1lxrh2K3rzsaOHdOdHxOZCH5Lg2lYTzcEUBedzbZi6W1ik1dGhq8
3dZV3kAa/4HK1HwRpZe4OrcSxixuwox/gNAZUOp1hTIGmsP2WiXQOO5VxsMJTf8YMwLW1KXG2VUx
kSKQEB9Kd/FNEXijfZbeU0OAksATg0IFxtsJEhFoYrwUs4BrKVa6CdcHnAFaczRndafhxT7+ImAt
3NZw3iWCo8bjFtkypDcZWWNDMrMN8J4J5rM6f02yh+3fp9aNvUCY/gMoC9I4xlXWDwDPUYN+Ibxa
kK2ywTcW2Zrfhe+TAZ7l9m2o/lRGgcHlaYIONFaQvdEyBftQmuUi1ksDIkMU1BLjW9JYTlb9xn1d
C6H7ujJxuaTEFZkgxMTY+vjSVcDqHnV3e/N4MQbezoolo1VEhT5cCjHbKo6zhl7YAPU47TRKBzxP
nMj8Y1sOrzahoVvWRp8uejqvE3tymyhgxqGuGKEncD92tMdy9uKvoMI9bgvjHc9aFrVSq52bE9Na
QgOyekCNN8axit8aEaYLN7ZYC2HCwaKX5HHKCHXygLi2AZOaeNlbj8ii9KzFTT30WQjUjmvu1jIZ
lchqewFeKhaGwAKw5m5xDjy1cuaf0SHfgSdMFFhcY7lQM7Q6NbrTq52Ug8Vq1RCLBFkWYOg79Kog
hQ+iFnd6Co/yLnmlOA4V7PsjgO2FXTJ0PezVXotnfCPmXm11hkF0B9BpxdFTXXvbmsITQLtHVAXI
FMAzZAT0cWzKURWi9q4mJ5nkf3S5+vK/iWDMXy91ahoVEJHk3zqKmD8Iwk3+GmyMjhCYc8o5eXFG
uQkk+VyHgHS668mhGX7jNhEMhf739xkTERW5NdiAL8LvP8pp7kzqKVYawUF8pAnYo15JYVGDCPKt
WmFBSosavQtSrzsbPEkeaHAA3eMmN2ihd5MvxG1+CscaeUELwXCfraHZ1QRC4OUG6mmkyxJQ4VAY
k110JqDnMDxaewzaoqtWVDjlGsK1NMY4NZI0tUBepQUxFLlvs52Wg10FbbwY2bxPf2wr30ev8NW2
rtbGWCkpBdBLTSANzFO31S2tpoSP6LWg1vdEMHFbH80DhUdFpcWPfJEB4b4W0DKt0z4ny7gaY9TJ
VI2FCcr6Bqm23g2/U7hl8xHUpT79lsUxj+hWtYAbar2bO+3UH1X024l6GTjhDjKMSKbSMBGkgcw1
j1ATN8Ykw55nL6AZSPSzntzO4/0MfpPtDf/oomI2/EIUc92NGWgEVQhReDZgPEK2zlUZuEoPIpJe
e+in6GQqAF5YzJMOfhDLkCIHMwggmUfHFGjq81D9uv1FHA9/8UGMeWizUCulCh8UgMjGnn7OPRLl
Eah7FkG8wrFDlPxWRhkDgTgGfy6v0aS2SW+3eelq+lMQPA35v7dzqOqqSPthmIFiIVz+foL2zErL
0MejVtFebiSwAuX+9l5xAgdaODYoToYO4CDG3SWqktRjDxG5/ZwCxJCAUAKZiW0hnAPBx+NCUIsK
hD/mSiZVHy2diWYsEuG8KUGFXt/IdvseG0Tge/iiaIcc+IhRqmaOpB6zRismiMo0CovtyvqDQp4z
TdCKxzPeBASAwANDrAADyig9XhhJF+Yd7dJQduAwUQ7hiQ4wUogg+x2EcneI/tFnI6qV8FRuLZfR
7cleotgcqNygAnPZ/Rg8bp+VSACjc2lMBt3oACbdAlfcTh8X8NltS+AdEer6FrCM8QzDY+xSq/Us
HDu77iEhecuSXRBQUhlfSJfKczsEc/smuKkxsnbVAGwllVzFFuSoe4oyFp6UxxK2NvLBACi4Rbww
9UKWermmSSGjRAawCdFEs+yDCtbLga4v7wo/PdcCs8CVRmHGYRLAQHsFgqCTpGizCXbnL9hDkM6C
Fhf1AHtvHvofooZ3oThmcbAbtjUZsKfGM3iLj+0++MMG4/LeOmWn0Zl+oy4A/2kpuFjU8rGv57DR
QylesLqmlp6raA5BAZgKXtA8HURZU6ZRMAfYfpFIqRgdlhRZTyZpQB13WoA/JwujPN51Wguif189
J8KqRXM6bLirz90+jbozZvMFtohnwgEMDh8Bi4R6LWPC5QQ8QrYGE77MmjdOf1Tg3B6IwNXxagHI
N2loNbIo4BA7pNICCINMxoiF3IXf+1cdT6LhYPhtj5HPfwTry9k58M2jqo7+LQ4cbAGWSjlUDBoe
58U+f0Lq3GsOxQzY9+Y+/IUBRmHvHUcrPgbgYZdMiyIhXh6WNTag32wkGsmUGGxdmu4JyDqTN2XA
3gDdky1IRfBCJ9SAkSJCuxjSBGwXCUKL0GgDCDTHco8XhxcswS8lSo+SghEtXOrDYIDjGqTEYO94
jZQaZKrxDlQet8DJFZHX8DYcFL1gJQEcEegFGC9NwN6V53lU4el5TFSwySBw9m0UAG+W2VEB65ec
8CARbAFHeTGShhc37TRQ8Ry63PJ2LtVhmtCiZ2olWDKOwwzk6PRf3xBU2dFMhtowGuevOvLitgEf
fYltBh37ATyjJ8QdR6MYdIFn41wSCKITmZh0pcVaZjUksJshH7GFIN9DP+p3SiUToeEJ3WMUMklc
i74+MyoQJ4ZcPQSz4Zu0TEazWBBIiAdSZyV53fbVot9nfLVWjlE5znHlGgs8dUf2Y5kJfOe1Blwu
gY2kRhowgtzQHe2HtL4ZQtVp/zU5B3Dc19vERE2paTYRYL4qt0WOXqvbX30kP4cGsGJbsPyBVe0B
cNYHLZS/bW8ff21QBTR3I7pmA1/FarqlRCDiDsNNOyHP+B7LP7dF8E/oUwT9+8rBWL02zUaIE5rC
e6Tn81qADHH9kKRb9/n7dImr3zdJCUK7Ia1cNQZFdH4TSz8H2S/BzxKi5WF7LZzK0KUwRt1spaya
VMNilnkXjX/W6qOUnnFOOys/taBB72YvkkQdmNdW/1Ioo4BZZgZyq+GQSB4TR2+Xx7EB47HkS9H0
JFggtaGXb2XIAnMLBYrA84Q1d+iAUtSmzyo3jTRjHzUYKbbDVLttk5q4SmD3Xlyjiyzra+N2b8SY
vZly4ksL2G1HUw0FZ0vV/uprKB4Kii/I6bPTtEUx9Y3Wgk05zPEmX05ZdaqQcy+C+3q4t+RacLw8
cch4m8g+oknuKiAHkRBlTaMbrbyY9UOuGQBi2efZo1G91uqX7a3m3Qvlg0UG3gUJEEZvjVnVO0WF
3hZ25hZxdKyk+fl/E8FoqzHmdQ/KaFj7DKX1Wb1XevPlfxPB6GYTLEPT0lWA4SleNHeJVG9bAs9E
rfeJMY1WZA2hZELCLPVebU03Zq+5GB8S+HmeGVmLYTyjHpNY1WqI6bPoKZeMu0oDSbQZ11+0WNm1
4/IbLh85GTTLyAC3BcD/pdmaUBw3mxGqPS+d4YIyCckTHS9aeSpFMI5cTUOmDzUe1A5Q8rsUhTFy
5BwIRKnJYPmoHaALbJRswbuce04rKeqlFEuvVNINJS6PfgNfZeX3Si2I8XkLUWWkmygKCeD82CuD
95CeGzBOc/lgauA/KH5s6xrP0q4FMBdmsKx5TAkEVDZ424NXUpw1QHLoovk3rh+haTmE1QQD9Syt
QhhR60NP3xzBPlJTzjLLMy3pUBXS17STfuglIAPxtojJKEBa4Bk5wMAikwZbdp0TRA1Tsq0BolEt
UwDpGYD6F8TE7tjn2k1Ry7oH8mYwoRhTIahw84/vUzKjIT0C+DzqIFlSbon+NoiaAUS/z1ypblhM
A9Q0lavl5GgWw/1o/M6tXW8e/YRVsBEZTdWAEKNym0717UTzdIwt2pqouZl3l+B9MR6ua6ifs0iD
oTnpttzjLmWRDCohkHvbuZNKovYvrrp/imHRBi0l7lqjgZhwXpwk0PxxqNFj/Do0ooeHYEEWY4Li
HojUSghJcnxHAsOr2tyRAKG4fX15Nny1bRajYIGSpmo7QUogDfug6t6sBfhWSrAbksBbjEFg8UTb
x+gbWmHlSS+puOlOjn51+o4YBwktDtur4u8dMMnoqBa6KhgXa0hBGYFjHAG0dSr0xenB7QBe620h
/LUgwkLXBrpQ2GhkUeyknmSsRU+b3YISnw0Azb55igHyuS2Je0sxUkSrPhaSNcyudYXU5LYJG5tJ
Z9M+haHASXC3a/X7zBWVs2WJGxu/H1g3clCAb/Amh3nbXgTXiK6E0I9Y2YGgC+W8pGcSYCQp6og7
27/GaF/bgHaU75JEYLM5GU6kAlfyGMcUY7yui2ggTCuUw0u7D/8Ezj8lOARkJqjgBMsT7SGjcl1B
EPsOWJ40I/39q2z8phc4A+5dhStXoXFQaxbyMJKkpZgWiJDj5VSS/k6OCeph9X4is5c09fP2gXG1
DuNrmAMH8+pVpcowgkLSEogrxuKhWvrvxZA+bYvgbhogz5EUBKjfFYQYBjSmGUQwlZv0JzvBGFnw
OEoi3ADutq2EMNFwami5WRMIMeJbW/uuJM9L/z6Yz1loCSwCV+eA5aHQ7OYH+/WljmdqpHZBgpyE
NQLYF2/eKh7B2P7Sk7MevGkAJ5tq/QdoUeGhat+yf21vJ+/E8OrTwZOL6BjD+5fiLXSr532OE4uK
x4AcSSxKJ9IfYB+XOuwQquD0vceGxfmg9EDJgYDUAeh1dTTd9NT9QC7sux47nVu5IvQFTjYViAcY
TEK5B1U5tIZcLqkOmyUcqBekRZjaAZBw5aU+pZ/rvcD5Duwm+R8g/PLX+bdUdlICVAZ5ElE3ZWIQ
zB/BXOu1pV17xCrJn0mUg6cUeU+EGss3S18sP9IB4N5ZbbqPc3QJKIpuibaed1VWG2Ez4UBdy12R
IpfiAkF5fJ+BRNE6wL/YB4fFcIDQ6CaHVMx4w98IyuSOIRWMczFWbYr7uYlNuv1nsu8eKOBGu9Po
8BYFi8/ceb+twZwCHz3vT4HMZTV1LW8sCRo27ZKHcR8c09saBT75IE5TU9W5UmZA+wBDBg89ZOov
VQt4iRBW1vDfmA1u9yk4QtujeK6PaxRQ7PhbDuOIdHm0m7aGnKF3yN7eTTeS2/jWF8rbGe9EGPH/
jzjUYWkVG1MljKJouWbnQ9wiWLhtbv/i8JHuKAQUJRAWti5zFQQu6b/S1MtNXEbbrIgMadYzxi0o
FjaA/Zzxa/REGYuj33GzGFWnRg4j5BjzYxQSpYWpWSqQgOjNjzi/z2F3KtGbmRPYXchgdDBXlQ5N
xZBh6z/T+j4lt0mZOFIkKppzrjQBB4NpANcF06xslFrWOegpMgDRR509O4EBpAtDfZBKUeTFk4N3
M/DnMe2PNllG0ZOGpNrSgpJins8BuW2syqmzr9sXV6Ut3cxtQniqAZYJ0+fgKKCKsgrvmjQNrIzE
MXrml53utvvIDfbSGY3ZvU9JiIwn/VwRN3rq7snNfBCBT3NcH0pOaKlRkYWF4jPiAZzfAsc7xxw6
+WJ1eJoV37cXyLtXIGnW8B8QehXMal0uUB/yaY6MkgKT66CEwVAAffajNUT1qn3vTIJqtsrRQht1
UoDtob2GELbrpe8nGaxgLQXr13YGWDPUG7iXJ8lBkfZN9yhyyPClP2D+6A8MJO/sFxk4PZE/v2W1
I6IL5YRQNpDxgPSKbBX6PBgNSscOtCY2iCcq+d2w9qXsD2AJX5xAnkQhFO8g0QAPKhykrylM6eU2
t1mPfpiMbvPsTB6YyNzkGbydy32WOYWj4B/fPrazJzjd6zsClGzYFIonTrHFWP3R5LLrwxG9ZahV
guUWc4WBB8JZL38BddJwovgU8kEx3G25IrF0N1a3pqsndcmCAWN4mgToBpDJjV9KIanHtSrRxWHy
B6Vg9DexLiGatapDggSoRyhhZuB++Khh7gx/Pvc/u9lpAaaFOSfrIX3bXh4Hf4NKhu4AToESCjDh
m51rGMfOIRl4ffVyKIs9LUGDocEbfy7Bgz2jK9aAo8B0oOBEr/UIDZIY1oBJAFDM1UA2kgwFkbsc
3PHjgxI8Cx9jvN+3PoYAKOshKI0uT64PtLat9CZzgyK4XXLbGWZT8N6jfubSpAJwEPxTGM7AvbvC
OWhJb7R6POYgW1VQJjA6bxoW3yq0x0QHvxFSvnf51AjsDifivpTKeD/VCvq+DOsMEbfyE4Pl7nwX
+4HhGrS9lfb3DrqXnkUT0ZwW30uxjKaosw2GhMiO3fQ9eKT4zeDdGrxkcFEv+6BoaRtPOcR7CTNS
Xyd/2qc70TdwSv0X38B2b3c2YH4iicTuGB8HNEtIb9HOdqflrv+YLw5cVXDCnJbDS4mMtVNQF+0M
GxIz/ak46n6yq26GNzpNuril7gOeXNrLDghh7kX5Cq7+Ivyw0O6IlCmbvRqsUNerhu43pkuI/Drm
u+27LxJAjdLKtOWdbKehDAFZcluXT8sgSFrxjBocxN8LYC7gUAIuIyvt0i3SXRjHwAKvnJY8IXgT
uSQaw17fw09JzI2oZDKh+INDkh/nACQzOvj0bDdsjpSGM/KFaiiSx1wFlBHmMDOpvH1wZ+woRnd8
26PbhHKBi+ykYBs/yi6rY8JrrMiqDts4YgQn6dAYpcSeqi8vsogLnPO2o8oORCsKakVLUpcaMUVJ
lSQlNAIQz8GeUiqkbpuBjqTbh7tGoH5CaVQ/VwsLZBCv9T2sJ3rNFjA4A0HYBXbQEVO24ocyz4+v
l8YESFbbVbJd4MjmMdmnybxHHHnM09L7nTv1uYPMnUKnSz8tKLS5VRVn6DJAO76tDPttIdfv4stj
Yi6WmmdGbOlYy9B8nZa3iDymw/dJ3qWV6s9D5Ejdz22BXEuBih7Ghy0aKjBGsCvbmvQVAM9UbQTu
t4Runvy4LYJv2lcy6J1baQMeB1kIbDLs3NcZDxPtQCeU66/mRybjH8AscO4wsB/RigpodlW+QpRu
pijI+yxMXPugn6pdcobTPAK++gMuW2TLryk8gLi3lsasrmnHWEmUKAGEum+Ctq1OnXN6SHaWP8OP
+4OvuQiy5p3sYX4ZzgRsEAKl4TyPLj+BudyhbWfZ1I0Z+pcL9SMREO+nU360MDIt5kvhqMzFgpnL
rZhzr0Uq8lJNCrQbkCku0a9/rzEQgQcloKYxwsy29cigLUybEPtHoTm6M0gfThW4ElRvuuvuxHQa
vBWhYdJCryYeIAbLpmGMadNafZy4U6yjSv9zEBEhcIaY0KOkY0gQl1dGAoWxUarZRl2FoS3Am9Ep
NORwR79+Mk8WUrcPNLTKS6fJHGRU+t3iKn7qAWQZavMPskb0RjMeFZ9Ch1RACApYYsaj2qkd2DGg
6UAKGexzAJambuejHRWRzm/AWGDZJrgMQYclX2eQmzQcMJYEXC0D3CsA7Z3vJid3kdCZ4Hmmvdh/
c3zBWiCbPCa61PdIReAyysahSSvfkpQTBnkF8Q9ndPdiYWxGeAHacko0LKzzKhUv1gwMbWblRJlj
4jlHDqlne0HrCK4F9+goghiFN7xOtGBaWDLbQaJpieFWA8FXCLNG8eVjT4RXxN1ItLLh/QgSEYx3
X9rs3lLzUs9m4FWgv8wm1Q2xlsM0Bl8ES6Km6Uob0d1Lk36Y+mHb4C1TmpS8w5KK0Kekl4lH/jB8
5HYWTHb/E/3nL+xvgWwqaQC9QRjlcA5TNr5EnfRoWdVDotbv2wsTiWH2D7NM81CpWNecx86c3TTl
L0kV2X2u3frcPI1xPXVmRYndLDnsftIjkU65LnC5rNnrQanZPlTAG9zNogFFTtSKzOnnDjLeZulj
rUwJpKKmp0YHWbktADZi+dsbyIsawCULCgoYDug7m6ENMM9ray0OqvG6xqMwMd2hzGCr5Nt8h1j8
IRVcL86T/0IgYxgDecSqdVTiwzxwwuA1bxVHlU7oeFrCJ0PUQ8912sAgwxJhiAFpwGyjiTT32Dct
XMI5eKyfKF9f45cq2Bto7l40dMRTlbU0+vdVDBYB7KqVFmAqZtp7PD/kgSDk5+k7bdBH5lABjiI7
WtmmchRlMVYzGX/W1RepfZKE3Nlcq7sSwr6X5hnFKXSbU5VQT3fNEQDEvqOEzgIicvDJfhERVPLe
MSC7MxRAk9JqgcHcYi2Zi5j0EJjIXXufaAqs/KjFThpGraMOYDFCgVRCQXlBc680JLkbRc20WwIg
+25fB87DAMAk2FqLzt5dFQPlOZX6Tl0St1iU20rRXYSku7yP7jGU90cxd34GHiYnHMc/t+Vy9xxP
RjS+oPcPbJ304FeKs8x2HmVKWKNSZ84OAariLsW24yH5OJdOrnpgJt53oglXnrrirYphJaAxX8OZ
Rnoxx+oSpS56iUARFKpoKWuetpcmksFciURP4M8KbGlJ7u3Or4CssC2Ag31B0WQ+V8HsnbwAtjrW
sHfZUX61z+FBO9j3ipd5w6FrnHxwinsf/wfOR1MK7iMvlYhBTQWhJqaRQYjOqG6YDYMxyXmOCEV2
7fagg8hnOiANjTxilR0M2JhMSM/LswJroYxDwqRr1ZJKTty8Sp0FNYtWeZ9M0V3gHRztrqdDVZig
YzshymmBU60AoZuhgddVpoS4S5v+e7ITFN5XUpi1GKVkaSSsYdGSJ5V8UbXDtnbwVgHEIaT/LLiA
q6KdGQdmKhl94pL5PFjPaSUYRuC56fXvM+pt622bhCp+f+yf1PSH9DpKL0bvby+CZ5bWQhgNt5tU
6hoLQuQTrT9TwgodFJ2iF65or+haV0YIHSGgO7QhRtLJU1rFe7TzeNsr4anueiVM5kWetQlDihBh
h8BZyA/ESp1EEZy5SAgTYmhFZpoxPfOsH38CXdtrg8mP6lxw9FyjjREjeC2Mh6BQzyxm6MOAhEb3
n3eXiSQIZpqRdGkwnAXc9Wkvzgpwl/YBbAyOFDRAMeHMMHR6HRdz4prm6Ely4072/dD/+04ceusp
fPJfUhilRvOvVCIxkKBAUt3az+oHSn/gIb4G3qS7+Biq/CbKCXOVj+Jdm0BuBt0mY0nTJU8yo4O5
iYo/YuUInjGBn+Bv3acAxtIQM86SdoYjMpTFy9PpdcbjlaD1eFvDuRE1atnozMQDEslleplXt8iM
u6wxo4E6vOdYAlcpJQEA0u78EPd7muGmKC7bMrlG6FMki3pdlmAUSWeclwIup169JeVJJT+MUASM
zz2jlRzmjLTetpuxwdKsXvdncovZKIFDpVeGfaiuNs9gDqmb9VSrS0ioo2afanez/VoMxOvQT2gk
gjogVyFWq2HuUlCpowxO2cQN7PGhLdDwlyQPU5r624cjUgiDvU0fwR2BORrd6tb4Kz7x6589UEan
vZjHVbQs+veV/lWkNKQwxBYGRew0ee2USIjJVSO4TiJdYJxFZKS6Ug4Esbgy7XI9PQI/ULBzfBEW
UmgUIABvg8uVRPZsBpI6QRky/Wegp8+ykArq/zmcTxnMMpamnWpzwG4VYIWekRyhFUrbzdsTsiO0
kdr25KdthRAti3EbathNad9CZDLXbt3ZTiwKqrghMYU9/O/OMR6wmC27yyKotgq6a9kHCe1OPxqw
D5TWxfatb/YjpbWMI8dAOo34ze9Zis8PYIygZTV1rOcIUbWycrT0HbTU25vIPzgbsPtAFEEnMhue
9n1mdrkB5RjdzjpQxuvaDTxdc6zcl/bdN/HUOtc2rSQytqmNYskCrjjCijiQaTEWUHd6rDrocHMm
Y/piTn9ur5Hq95UxXAlkDFSjzXmH5rnUJWAwyBLHMLvdaI4Ck6tQZWDF2CAQpqQgiGPYPg+7Hpol
S/H8pmUADWwn+fv8Ht/Q96fpDY2Dzj20zxhuurOP2m/YYJApoY0FdTHwGbBXfGmnoUkg2wZ0dla4
UgL8o+xxex95F24thLnjVa0Cj4ImNNpo8EAWCaUUaSP1fFd7uFoHc6e7oVjipK3wjNllL7lfomm5
PNK2H3FpgddHAu6Hzz1jLveIK7WEdM/A7ny74J2LXkC0HOWPxDN8E5gX5i0ltEOPvKMDL+5gvWxv
J08t1/KZuy0P8RTXePa4QzYAgPRoAK9sLo/bQriJu5UUtlOlBcNFE+aQMn0d/RDsuNWBNvnqO9oK
KMrb8d/xn3vKFmhnQ+rbOdZRbfNmX/8+qGjAz97sbyO6wDUTBBP6fXyWBBspOkmdsSiGFXRRp2CN
1Anc5/c9OvKyN9oMtNyT3kFN5RfN+xhefN8gfSEGYOWWVde7zJiYMBsldYzwBclxzpz8iZI0DAfM
IBzKvf4ynegIgoqalXVUfulfiyf1ICraCQ+a3t5VvJLrvRo0Jj5BfVy+/lVwqT3D+E8DvqgZRKC8
bIkwn2XwBZkN7kWZoaIz9V+lMPhhRoVAfwU2R2dsTqmOQAEKIAdUBM4iKY5hv27fEPoLVyZHRxYY
DDRIb7Aqa6SBmcuU4ohEQ7VT1ULaL/NQnAZJab0q6ytBwMfduZU8RlnjKmwxNwN5o9Wi3nJfATaR
jKZACs+vw6MTIGgBwEO7GoGfrSjqIu2vRzWF5dcRvXzUW/7pk5pzUpT9GC0MQMRDbzXzqKmzsTNr
HYEEsKldDQDRiGm3T4qn4hcimK2rF8sIbR21nHbGimj9aGlc7anx9V3mg6HEEHhV0ZKYW10nYFwe
R2QE5fKpBBFRk8ve9pI4ynexIvoFq0trzAoYVAcafZWwTPIZyuBYKIppIjB80VKYAKG0pDK1bESy
tQ6UE8MD35fgdPhLAfQpHX8HATzjzgASZytpPUJCNQ43Uhg1P4auepwWK9nrdSYiTxWIu6qujKla
RAN9DRL9oUVm32iJV2oNuHEmQYKKc2NxSHg5ga8SoTibn5ontESHEx4aA5D28vpWAftJUX3Z1gSu
EJRKMDGOyrKmM5FPlslK0puIihUSOIlsgzmjd7CTArvAFYNxNVgGDP+hEedS4Qp11qKCBt/KfD+Y
d5N8F1aH7ZXwVA2TUphUAaehpVuMTscNcg+xRqsh0nQe5OxmRBvatgjeKiygt2PIWcWID6trAVBL
zKYDP4U5F9OubXPkWNtA9bo2bv69A0Jq8m9RrJ4lMeB31B43NJQLDMMMblP+xsmvJTCG056scbTz
OMWA7o+g/CaByMQSRO68y7IWwRhOuUYXYBWivBIOQEGRxvdwWBJHCbrz0EciFeOZacDrY/IYuDvg
tWRjA31JJmQZqK35y0zTXG70nrz+s1QuR90gzUSaFQ9YzJoyGr2YS6lMsYpXyRB8zbvueRlFsxci
EYxGK0VnLoam5CjhZH9k2pQ7RS9iRee8HjE4iasPYANgarJ52yoOsxyY3Cl6rlpPU+5nkrozmR2M
h/fkvtH22zeIoxEQh0IbZmf0a+Q9GyDzw9KqaIuY74F76Jhyuh/TR7N625bD3Tq0VOnIoRDaUXZp
b3q1mfMyxel0SHUmAwqwIs9Gf4GJ37CSTwnMM47Y89QrpYIutXa2HRLqD8tkT06qdV6Rpp6ZpIKt
4+v3SiLj6cArHBTRAv3WzqNP5yZtjLrmR0rbTWF/tzeQNxiDbjRsIEbyFBt0LJc7WGaV1ikN1hfd
ysZNank0t4aBKi//WveAGjwYj4tf7sSSOUb2QjBVoVVsYrXLSGfHkeiPMCG+nDGBtmt7EawIL1C9
EMNoCKJuJQ1aiNHvosbrX9ECi25vAkgyOjJXeqoQkp6rk6sdZTSmJA1IozqcX4Q3hULe9H+PqoUh
6JUARkGARjy3shFj/E67bbr7eXoz1LdttRCsgW0dBBAjOBAW3KuIlNldoE79XQwKY0G0IJLCuCaj
t4a6s3A2TYn6/4h7CYKt5+2V8K/T526xNH2too/BXOM48tn/SEHmfnBsckcOTgQYYY540Jq/LIB1
UexzdMwwLiMEUlc5NOh6aQfrNYqNG0kSVcm4qwK4AwGoHY3w2VHaqK/qKp4TCmBbflf98IR6pp++
IP2HZllR4YrX+gPIZExMAPPfwvQlc1DJgCpnr6UAUr2jpKLKTXo3OPlR8dUbEbcAb/OAO01TnODU
vWrVKDplUquiTt2kDt1Uvpn0P7YVQiSACVbqeVHAiwE4Fl17bPXWSUTEkCIBzPEHSqABNhn8F2Eb
oszXOJOw45Z+I+uUPmga6RTl9czfHFpKXSsAvKMuAszXpxj0HuaZtvXLBxHpBFfX1tIYg2bNkpbW
cZK6Ebo3QZa+3Cggh3OGd2D5OfNN/GP7gHgFe9AOY7D5P6tj7Js5NSYFiQfCxPvoy74B9Ht5dIJd
D24t5GrjHfKlIhXnBSyUc1tFLoO2oTBuME3GUq8yYLPIreqSrPVj6VsOowQiUW97eVz1WEli/F4z
gFuGEAqLUJSyk0+q7JA2Erh1nnNdL4fxemE6Y3ga1WZg0r7F5Gs+T44hQiegv3GlhKuFMGqxgLhC
hR9CSNkjakgfO9nrh7soPdWNJlgO73TAhq5StH1AZLADW2reyHJYwyhIKvoNk4c0O0XLXdAK3jG8
TK+FsWSMuYJaRb5KMilmlXdjAIIk46zEToSiEW5X+w14+3vTM/bG+7gjHzoon7N7OnIXC2f8eOqx
/gTGPDUdcK9KyvCidW76HeAqaEsYdU/63ryjk/mY78JdLDvbKsnTlrVMxmIVfYwhId0EkYl6O+sP
JhLc1f43ROCNiMwDsOSv+MrG3A47WY7hQey3bJqh9zc5EVh2nkJqwIbRVRCmX0NMAlzCiJoAcPh1
+ZBEXh2eJf3GNMEmIOJwUumOsLq/FsVc4im3Gi0rgFBmk2k6RAH53k66caynUDp1VdJ6rVp1+wrZ
EF+fJNmTzbK4s/vwW1rP0w2eyeCPWcxidIxJygHTZbY7q6v642DMyX4wItOBvwVNWKd293FXxQ6w
8RZ/+0i4mrbaLsZGSJnUhEGKJ6FtBk4GlJE+lQ7bIriKRYCqhf4rTGmwYAZdVAxjSgkKlqL1EuvO
Iukhn0Ske1wpNiD1wcaBHDvbHB+N6FYmOaVBsGRHrZevSka8RIsFeTqueq3EsPYOQOlSOzQIHAgl
3JMVZ0H6yTGN5VEC4IgvJ4XA7PHqXWg1/lwZ4wnntEYr3oIob3SnEr43gu/VK/je5hW8zKh3oW91
L3KFXL34FMqW9IokgVOihxYO1cuU6y+dNQsAdLmvTg0U9cDOoZ15rLu12rZo4sZKXeVs7sm7sjPd
2I/38S2dEMz89Lj43V40gcU7QLh2QERroM9E09zli7PUE0WPMsQVKeYpnKWUdRdMP/JJnkLY2BZj
7njrN972FeC5rrVQ5giVUJ9RNAeOVKxUtyGpDlM//8yi5NRGoswB7x6sRH0g46xe1EDxSbO0A75T
nrd32ax9Ua36J5FEZpbXtgICB1R/8LrBdrJQaIiQEoB4WOBQ+TljUu5pwSMKgadP5746Z7SdMvKS
p/glQDdC44J3QnAteOsE8iDCAYy3oR2fMVxGGSWdWcKEZqZ6kJt6r1jBzq5FsJpcMYgFQbYKchLV
ZNQlDpI8BW4HJSs66BJIGs1dLyQ4Ewlh1KOq2nkIK/CrlMYLqb6Z000H5PJtFRTIYKFi5SZIUiuB
71Wz0KmW22w6F7kI5VIkhHkiBpXVo5soTWGqMtUpHjIPBuQO2OXzznBzL7mj2StRmZh3uYDMgxZO
qAMIJxmhFinnxqLsNL19b8y3IdDxzFt5fN3eP24OCeO3IG4BwMr1qKFW6KTCExjYYsE3c28gJSe5
c3NWInCQ/zWyIFJxvkiADwEOTsPgAuvTqjmfpWpUsZ2n9PswOAqwaiS39qzILV8wvL0XbSXX11AE
sP9KZNRdSZek0yZIBKh0m/v6SUOTAUbhX5RHTO2pz9becKu9qHmQ+7gEMI6K9gY6F8umFmKpUs20
BfUPUKzRhUvDXfM4uOWRtlRIglFVnpKuhTHBtVWilaPU/4+0L2uOW0ea/UWM4L68culNu2XZsl8Y
9pHFfV9A4tffhOYemw3ha4w1MedlQhGuBlgoFKqyMrMyMJthutOa0QwmKOneUI/KSCbYdvEZog2Z
FogMoTqDN/r5ZTNNmjWbQ4xHLKlOiZdezTOoJmJvl03DXTIb4TQNjxI/Fdp0NA1j2ypo/vhOopNa
yRxrKAyWR3LKbtlw0nLlnoZ9tYcqpsPoGZNgvtG/Krkv+5DCrQU5KxQYME+NAdbz9bq0VsrRxAM6
mdyQGPotOFd2DlUiyRpV0b6C99NEhcjD2eeC/+I1lar3FboXgLuzHj1wG2/MHc7xsiVRGoSB8N+G
uPOga407lzHBgvoRZZybSZWRaIh93wOgD9RUoKrja+9KM80E+RGO3HcSjUftAIb/OwY4bthM5wcS
EXtjjHuyFLVKeuIgO3Ap7meLkBN4RO6pgeE125Xld0Jv2BjjvlJJFZq0PVIEcjKeq8GHrHfYX7nX
67ONJgq0UUG8dxv/uPzFZEa5L9YvVa7VOW6DnjQ7rWwOKTF2ekEl14HIDHvNYPgBFLtQnjz39Ll2
taUhKIc586PlHRWUCSaZyLvQBgSlQBgGwOc7GUNj7teiKthtioaqQXZzjUlmY3d5v9gX50MUKqzs
vKKMCPjB+UImgAP1NYUWHgQ8kxua15+8wlB2Qz3FQeIMMiyw6ECBVQJ0vRiiB9Upe1Nv0tOU9pk1
J7QIDOPFM2/cVjIPI/v32d83/z4GJFEw97Cctu+cwGnSIaR28ZG4DgQumFqZVv07QY5eT4m3pljF
PGl+490P03WZAo47WL7Rv5jQ5rr8kUQxfWuPu7JUB4RPk8p2DeOmunanzk5gNyBfVKZrIyn8vpO4
t3gbMeyHIg0oY/jsnjrtklk1ZDOmrAin9GawqMTvRM7N6jOMCtBA35ELDoD2dUnjqVDApt8VZ/Jr
5Xqe1Q88EqA/jf6LauBl7jLn33gD+FLWfFSsLljWe5K8qgS480L2QGcnhD9BqEZimhhXEdhMuBOU
L/O8tm5bBBNAVe74c9TyyO1xz6f7NC38NgUHTSvJYUTfx3Wh8wT2JQw/8zPIVQbWWavNu6C2o0y7
VmUEqsI1ocXD1E1QHeIJTFctH5yOJWTzjpFPVnuyU/byJpkwwwWbzW873HEFsGegSY+9M7+PYQGm
kIAhCMurqg9pVEaJlJBYtHEA0LNHI2g8wD977hFraSVFssKglanBODgAqkiGykQBdWuBW5K2VJqa
4w2Oscm5+9bow7MBNwgspSNgqyoMqcCyMINgfXu8guEN73gTJmgtTgVzQJqE4zXZQ5g8yHvfvlsi
K1APsiRP+NE80K5j9N1gstTc0V0VBNjM0NFiBF8OuU0iJUiO5Q82a5jtJn+QlNxEkcIzkEeoJgBf
YEM9/2SYW0IFiaDu3zqQ2AqbATlLdDm+CrtNWxvcRxsb6s50gg3LL7qgBQGRG6pHaw/Uw3V+YDB2
5QPxb2uRrXoTmnSiZ6RBASNwQY8FQl2lvk9myc4JnX2zc1z4i6llFp7bg7LTvtLXZ0U2fCqCpDvb
RXCeMBhlTgYbnmDutZ0ekMWnBycYX5sbB9MNE56ojC0Sr45wiBiFpR210oKe0D1Q7UdJjxE+W1zC
N+uppRVskUr2qe0/LZiuWCTRli2Dj/Dg8fhtgovwnYfaTGrjgCVduvhm+eLldOe1MeL7bGEkTPbq
EIQQZGOMwQ80BbgcuYpGEfeDlrL2dzxTH72gCEqiV7WVhxAakrihINCfmeIyi3IYMa+ZoCxUN+6N
aq43JKG3qEpe2USF8HJ6g6vN8AeHSm5m2RK5Q50VnqUC89oEY6FH4Fw6jDlAaEVxVWN4SnK4hbYA
2mOdQ6DG373C89UiAPKC8n43HmclKEC59aQEc9AdyWN6mK7riFx1V7os+xAFZqS6gOIAcQtBY368
OFmJqWUpk4o/GjuFDZzbYXXt+rE/3zgKTsXlhQrcFNPtwIIwtCpD3Z2HlMZWjB7UQTl4sRFW1ps5
/jaaYAXtvzVgqr5sS+Q3G1s8aRQYPrLebsCElVUYRwGxzdx7obLMfulCC82dPiE0fGsnmX6nIKIh
HbFAHK2iovKuy0O0blqnEe3m2JrRean8RIaWF360rQkungzeWltNwmr1q8/YVas9+HTUlxnsgYxb
3ZZ5iWxJ3FdLuh4ikiWQIuu43qlj+9gnMuILUadyu218N2csMhVTJgoQkiF5VaN6N6JUD3K9KL9j
qu5r5pN/MDfo7YG2AXQIEsa4y5OdrKApWSof1yBia1glBeqGLBgO0Hw2y3vZLQUPpbOFcuEM1x1J
dAeNc0Dnsl3d67h1NDKEGpiCQlrN9FiTPtmTtv912bDgFjozzMUzK0crwmAde4UgRTGyo6uWrJMk
CdciEBbjHILaDSC8IErh7LTVoJvdjGoRCZS78djt4/siqK7tXf1ddguJWjxnttjn3KQoY5qDiAEV
CNhyH8DwilgCIHe8Z0NvTjS+Ok/5j/YV4uz3ykn+NhDu6Gal7O8b644za5iRQoMn13415iluiV8R
yfCNzAa7OTY2VjWeIGxc46up10Pco46Yos8a69UH8D5nW8klSrFOiqxQWZEPmqQqrqJcNmImWwoX
tqhZK85a2ciS6zvL+eTgaVNVkqeNzAYXqlRvBS9uPkJVrO2gL0k+GahDQCJHVjgUlHe3u+Wyv28+
S12MkO9omJO7aAXgUnHiqJiBk0KzRV1xnbpRXj7qEI2/fIhF7Y8zw1zilWIUsLEabOIQra/rD831
3dwHHwiqy+2n+jZBtoLZTtmlJr5y/ri6y0UtAP8Vd2aH2r1pj3qEHBrPjv9gjOQEJMIgvDHGRRDE
J69oV0QqPb5V1/vUlSTLEidxuahhOYqyUAg5Bn31zUwf9QINJEs2nCN6g559KfYrNi7ikMFtjBUD
LdVr94VNohb75OjdJJ+hQAIdI9kkmGzTuEDRZcCLagwZWGldpDj5dWPK4ETC7G3zXbgQ0YBOpUoL
OEGl7xvDCpSihgB6uVv0b3UhiXtSR+eihVOAUdt0sH1ZFU2rb+zehol956lo/AIqVyr6tXJGJFEi
vrm8+EqZO2RFX2SozUNpACyFT+t8lberP0kp+pgPcw+2rXfwyPUBnSnEKpxjSGHu0N8rolwJxsMS
GKfuBUrn9ZMs9xaeYRA06xh70yAu8uawG4dUV6921gUPKZWS9NpRCIAk2uCFrTmh9V0yjESlOrt6
Wq6ytDZDxyiL29IYK9+1TRmPjegMbn8Mdwan0fOUOaUtBv1WiK3vYk0LnDy6HC1FRtD6cIEhBacH
ZhbPj6AF5b8lrnvUTGwMk463g/eUJ8fLNkTnbmuD89MCI6XOWM5YiOadmhUIuzg7XDYh4tRgkim/
18HdanRMk7ZeUcR44wVsoOpXnJToPwfCPE4hWu2MUmO9su6Ln5dtC5cHIWwdbxkPzOycaS/V1oYo
MY7hrAdt+eq1EkSG6MTh/fmvAX6ysLHmsU+TEUN51nM73dbuYWg/16vkK4nKZ2x0CAybOuD67ziL
VQ1aV3Nsd4zV+t9BcFT2/+W1bk9yhhfRykCGCZwnWt3WOy0fopSDB7rCLiCki1wP038pPXSlhmaZ
7NkiPNsbWzx2ZgavC+bLPLR7/lkD1nAeD+rjAjrmCg/CWHKsRD7BJnTREEbX4j3oQ+3Kok4SRiI/
P6iFdZ3nkjROmNhvTXCnyjBbmpc1igRAeYwhONcPYB0KV+J3EOsKOtR7wuFoH9D1hgACFO18GXuh
8PpG88xEbxPVindI+0rpwcPYwC/XB8aCztQ31G/AVWEmEXQoPcBcH9lVyMeyURwg1viateKhYdfE
ehNU2aGqn/qKynJHdlb5OweAuN8WuE3Vem/ttRV0NeQEesHnMRyPZN+h5jP68eNA/Oa6vsUIHcAz
5CDNIEUXHrTZQKSPEXIMeHNJHaTgepTJLegd5Kf6LYWsvyqgxtJ9JsbJPuTHTEIcExBKtIbfFbd6
prKldhqA1ur8aHT0HjTie28Ce1U77pQMWhZTC34G5Y4i1+xmJVL6+CaVimuLXQlsvOjAqajwudw1
pMdZzMjhAfwt/BUqsN7V/488JuoZHag3ZVe9MPIAvc7k51Qdw+HcvZfmGN8gExCktA5pe7LbZG+U
e0B6JC4lM8Q9C4w665KYYkhkSsrbuNevqpwes8Z4bpM2vHwR/R+7+GdRnAOlMYa0dQ8Z0/owMRTK
VRr+Yz9SSC4wmR8Zh49sZSwGbpKlKnfM2CtRWfDy5YCR5KiYgFLyDLTkvOHX/7g0lsdsjBlraxZW
zN7eT9ntG1zoCsO0YfuFRrr/wYtp4x5s7RtzTZY4SZJgsjppEgBPHlSjDj2zebBkPWDZJnKOT+d0
prMFaGrrxMCF7Hv1E6Xfl/Svm0jolHrQrPDQSX+P0m5JadldZUATY4wc8mIUMpb59xfeuQFuw1qz
jZdsMItgMfpDlhX31WpKEhT2ic9j87kJbqvQOzUrUsLE0Lq7Zr0ZzV3ekf1lR5MZ4S6AtTPr0W2x
UYluRVNr7L1m2g0ygjSRFQe3DAarNIHsOhna1gGTbRHofX5NZ+24KPMhtxxZDUb0VbZ2uOBjLka8
KiXssKxYD9Jg6cCzBUVTyGssezr9N3UQ9hn4z7S1yQWhGcITOdVh04S0aAkt3aMNCZan4gYsvQwR
Z/zqPjfh8it7lMV0QQYLFOFmW7mIZFh9plkUpkkwRWy5LWhY9hlKP0tk78rCxw0a/L2/oHMNNoY3
zV2+O9TNhjMOI+JSp91BCb4e/qnNTnKFCL3ljw2ebXbqtTSbcgQjt0+iacmuh0KJ5sGWvKEEervY
PrDKAB3NKPl5EOMKoCtwKsiQSaAG89FT/fJRAfEi8i0UzbQg288BE2aJv+bLUY/DBKO9++Xb5Q0V
VDVwKjAwChSbh1cpv6NpOa0jFCPZryCRgodc+7g+Tb/Yd5wgUGu3IVg0ZbPKgtcBO4vaW0KNtw8P
Rp1IuwBwi4SdicLTUIMQehI5kbM3ouzuQ466tcZFmbEt5qRcYA2tnCiP962zH54qqIXrO6vDEGlY
49Y5SBN2kSO5qJowjg1Q+vClGzLmDZ1ihVVG431hh319M7Zh8csM4zsaJfNVRnblFLqfZB0doWET
V79rY4bs3Yy7i+Zt1aJBhmxrdD9ZWdH6iZIWt9OqLx84kABqg7QIM2QOuovnN7dhFCAgbyDSWiMO
WNYd0R+t5u9lQWzWncVwItJVoDq57BGYJFJmBOjzLO19Q6eBqfwoXJkijSB66xpGId4mLdV3reAV
VV7Ul/IywOTOlaYUBzCMSa679+kHipWY0IZcC3Tl3rVigehLRmOECUXxTmW2HNUF+PIq826VopSl
wgIvODPGeX1uGbNSM2W1firiR5XAkt4hlHgzGSTrEm7dZl3snbfJ3wyVjoWbdSBLBuVvgt7vWPx9
NoLFOCiWAATLWIzOLYD3IDZJOkKst71f3S9rcpWOEhgs2w/uJj0zwV1nhRLHGejXSjzOjsl4l4Kx
tUmfu6QMe/fKqv+65A9XwIQUkAdwbosnYypWpXGzAQdnbr5ZFgRRtCRsSPb3d9mZFS5PJLQtRoPA
yuCQsLOJj4rTYUhkl4jw+28Ww5KUzff3ansZkhpmSGCehts6RDC/Ve+cU8P0To9yEnCxQaaCZ4Ip
3+Pf7mM/KkOXwWCbWP1h7NZ676hDGl2+HMVWgA95k4fWXS7ujC6d6zmFXBRV2LhLSFbZKLHwjEIR
518LXMaY23NKWuYFimnd1hDigfhRuNSzpKQpNAOKorcBThhjf998n6kDRgIVTVwItut36w+XlFFJ
JY8emRHO1xqAyLMhwa2jVwy0eTd2/3iLJAwIv8hmIZyj2UvupZTtV6+ZN23bBxORlehFuQnaEX82
i4ubpkItb6zbCrw3/rIzdhOgvPUh0cHYCjZL6bteuCRcB3ACJpDEo/uHsjfyuK4RCDJShoo5Lvu+
LurwA668scJ+xcYDnMUbMEiGjbNzcvDmbBcXsn4f2/t38RODPygvs4SAT3f0MSfuOKFtOYEwWc3v
+zjZq8Nrbam+rcseAsKbFC8BkE0gv3H5UVYVukuxM0BxdrEGnyY2KADVcIy/jL0MaySzxLkDRBMW
M1kgE29PT0m5X9VXa9xlpuQGFR4eB7SJuAxQBOTB6UWeqIoywcq6HpYs7PtPpUwrTmaCO5/ZsPYl
XotI1TzMZeXloeq9XZ/LGFQEZTHcbJulcGeUlGq9lN5S4UWaHDSfdP48AhCwADrY7Lxvvbw0LvS8
jUXuE5lzl02Ljs1blDjqp8cSqPFhOpi560+l5K6T7aJ3fpBSDzK9UHSDpCVNA6jdhz04JzpdVuAR
m4EKHrYS54kfJlCXds3qtERU8E72sPpefE28D2WIIKb/1wgXFMqCoN7MMsQ3DcbHfIIitSYpioiP
zx8bbKGbwOMmdp2YDbIqMwMoRSmyh8Eo9kM9X5NskTRpRLZAQoN5Y2DeQR/Gex7R+qFLIRg+alCa
q19qPQuVDPphiwwfK/o8oAlioQfaHSBTPV9VCxFErQA+EPOwvRbMFe0iE2quu07pOsm1KryPcDeg
0oIhMDxjudTX1qmjLi6Er/MMj2U2WlLs1UemJt/t5JmVcA/B2QmdBDxQ3r3MVa9IJl3BWVINbXie
TKcONXdYDuAVTR60WZHx9ojOLviCftvjzq42Ie2ONRu3hvlcpvdjagY5UIDpZ002ASu2ZJomJo7A
g8snQWUSa2bedsjvdeuXV4DROe2mL6u2YISmgUCK2Xy+fOcKnQT2/jXIBdw6W8bK8GDQagxgHC0/
SdSDkx7+NyucK3o1aJ9SgrZgDmVFjBBTM4tGKb2SbC3cZ8paVSnGHm4xNeVtG/fXneMlQZOMHwgX
6IdDrQOarQI9u2QwE6VDym3ENFBJ4SsUkufKD/r32D/2lkRdxkD/y37HxTEgjHR0wgkevUX5oYFu
JFQGp/E7b+72l78QC6N8YoShV7zuUQtCqY97RsyFphp5NpRQ3Wnv3QJnaSh2f20CA2Fg3zIxtoc+
OOcE6ZDV+YRPE9QFues06FDqzt9XetCc1DFjgI4XiiRcIDfHcVImHRuWgVVpaHcYPlzHr5eXISop
o+SJIXxkkaAN5tMgmk+tSkusA7GuvLYfQMMP4CyIfcvS1wLvVQ6ZFRVATUvH0IgLEnEmN3AeylFv
6CZg5MvASX0niVZowgHBDh3pcHDv0AxmAhGsGUwSyducfRPOLc4Mc+Ehy+IuNSgMQ3TMN50Hrfg+
WtQfQGae1B/wj+0iOf9wVNQbDJZOpNn15D5DfVniHaJbysJXw82rwsfR2z7fRqIoEEvXM+RFz2vQ
HwdIfWi38aO+yzGRKHtqiPzkzBr30aymJvNYQCmXBNQIhh92kIdKZPpT4y+v5k735RejAPOEkLRZ
If+9pnbtCbDdYDmM6qOzSx4U6C0j2fCtU8MGAdw32h7iS6cHBcH3zDL39Wa7b4Z0wd4q1ifG4OA4
z7YpA2MIjWBE0WYTzIiIXCmit93CGwcsj3afMwMcXcWhNjWJzwtCIcL6HyN8LoOxY1Amw4iSXPXF
syLl0ZcZ4NyQ6oT27QIDU28+2AsNq8yOJEGK7QR3cLEIhAowjKEBxos6AThGkSCBtR0Y/z2bvo3v
Lfiesq/A9iwT0WFedckY53V4tbd2l8PYPD96w1cMGfuF+zOeZThu8ef/syjOx8qiTdXWYkq//efZ
OLbGZ9f4+wLr2b5xOYSisivKgAlVub+xoHWnrreVO/jLd9uQ1IlEj9AzW9wzLaFWU3gtbOmW33xh
CIZqD9xodW2svr1j8dz6fNkt2K+/8KH4eaHYduw+Wcoq8LQvk+UEjXMVD9jOIvFzWvuUPl+2J/pg
GljEIOeAsRaQ15wHXMXUnakb6iqAFp6vGLiqXjVpC0vk6lsjXFAwSDEPyQwj5n48TjdMMcB9dH1G
qZ6FVIKwFu3g1hgXHFyi2qOlwVjfY1gGeVJu0+vMWiDz0j6OKq6S+utH9hBAVs8GXSCmR8/3cJ2S
UTFceIk72nun2nkDWKo+ULMEuOyPEc4VR0w4aXmOZWWMz8U6lZ1k34R378YCP/uRNEsN6vQGUXUM
4gcWkZIIzWISsmF2+U0oirFINKGmBwgpy6HPdy229NxD7RWetzya5Y+ul3wV4XoYKg/MYehNAxx7
bsAsyi73ejxpSjOyT1UEzS6M9IKQIvD2NRhwCkdyLQnzia1FzhEcxSbOjOfaWxc8ftWf6AHFii9m
EoJXERabK1c6liY6W1ubnF94qTPmmQub+gOJskO3Nz55N3j0hCxjko3Oi64RNtWOpwGwvzbvIhCZ
XdduYuHdATwj3anVrpqel/lw+UCJXGNrhgtKWaxUXtbA19sl8ZXkRpFq9Ao/1dYEF5LY6Jk7FjBB
TtYzDZkuJgtLJghdQNKVRslHKvSgd/uzd1xcmnOglNyFLYrcLsZnS5W8eYX+vjXAJS0qNTptdmDA
3LOpkuUARmHlSd3p4XoYDjWR5Ors+PA31dYcu1k2JbnFGXWioF0XUHRq68nyyzGB/HARjpC40X5c
9gjp4rgEJjGJG4Pggx2tHnKOmOh+zPZdqO5wkn/KoB4y/+Mih06AJk5tLM2xXkqw73nlz8vLkRng
AsU41qDi1bGa3st9pX7pi38uGxBd64aHmRg8SC0GADr/OGA0L2sLsg5BN/wcvV2eHWtT4m8yE9z3
TzxU552SmahfbHK0PHDEk5fLy/g/jumfdXCfvbSh4t6Bcw6Kk9Y/S6j4w94FxMgKjAFQ+QVRtd13
zoPEqijMQdcdtRZM11gAdZ/vXt95zjSxm7D4QkD6W+6UWzAXxMCTgzobqgsH91MaTVempL8qTDe3
drmgNGiJ64wZeoaA+uA9sGc9w/hAnu07fTciKMn8XLi9W4NcTErnvm7bnDUpQSEPUAxI19+ewEtA
psAiAP6N/4U2q8hztlY557RXcNgMJaxqjhLEa31UiqiipSQ+CUPG1gznoGaObM1h/Rz7hu7YzZjt
i2u2JqY3KwNLSa1xnlpZlVZ7MXzGe2RE0aie/mRMLOWtu1sP9NtlDxXFD1Tq4JzAwWP2h3NQPCkt
fe2wgybUy5X8RpEBZUTBHaSgjNAbjX6Hr8PkedpWuo7VlHTxl7jcmb3mp5BxXtUOI1OSYy5czsYa
96UUa7TUocdyRgMiE1Uy0ZDMzt8T4IEIFLplqNIhfwGC9/xUE5dacVsCXjRr3e08Y8hT8eIvlz8M
C9z8pbi1wa2EZl1T9BZsOFa3w0ziY74UX6spR6mTRDVx97qajeFlm2LXA5EgwKzoSICq6XxhU7yM
SlYik2YIwSqCLi6gUycT+NkGV38vY10TRsc/5mxuRtysaeqaE8xBNQ06TqnT3EI9j6AJ3K6HWS++
X16e0DlAVs4gdWC9Mrig2KWzbfRskC5L1Gti0IMVr5JQIfT2jQkuDOJxgqrczHLoGeDjPP5Ote4z
oG53cd3tXDpK0lth/NuY4xxxzdICms0wpw4LCtSODkh329wlmiKLgbK949xRbbPGyz3UD1ZjX6KE
YOeef/nriK8QuLzhsFkfAFDOnU81lthSC5jwUt8u/LeS5gkKlL4++epzemCsJrrkohRuoIn+m4Gz
DGVfLvyltWJPdMUGOohOndH5pdGgKSxj2hG6BQIsSo2stcN7XgVx7bYHB3lgQMK7WY+LcaT5Y5J8
WS1Jy1l889tgK4K8E2BiBneEh3w0u8FDZR3K2qtPrzUfZBjhtAMq4L+bAxI1LADk+m3xXaFpVq11
pYDyxE/Dq9aHWog0J/J+zHEEDVQoGVWP6N5+AB17ZpX7cnDIAeAlbGkylv40fTbT/Uf8EZKByNpQ
kNH4nVRJVZSzB0hPF9GdDlL8lTxkIFE0d/0eYF8M3jeDVMZPeM7+GOU3c6La6vXmjAjcYhTOfbUW
2TFjUe7dxbKxwG2cos9pDfwTuyIxBztgatP9TABAR/+eBfkllsQoYZAHZoSRkBpAGnMO6U5xCpkB
dBvr+K6uD0Z8tMfnVaZtJTxhf6zwQ9LdiFCYrViVUjXPbgLWS4uW+i04k/Q9daby8+Cu3ZPEQ8Rb
+XtpfMkTzL59Z9pAFoFqJFpecNSQGVp7LcomX/mAWgJmpAG6gAYK4O1oS57Hx2k1ILTRoz8HpQHt
fgD9h2+XJL+uqf7t8sJEURGarNCHw/8AM2WbvXmQt8kUo8aAfNfN0nRvAK8f5Xk87MfZk5HqCE1B
TQh6dFgZBIXOTY0EpcpxhPCvgUbgup/am9WSHGSRA+LpBboxsGYjaWM/YbOamRbYuthAUbWHyEv3
RGowZHVhIaO8ES4FCn5A4UBn4t1UwDwYvZKbQPtMKTL1ZIfeDwq4krRQbAQj86aFntg7yl06Qjqd
KnCC2b0rzR/x8rUkkgPL/IgPEHixAnuu44MgmT7fr9xa3FmfgO/pB88vhxulup/UQ99BaSX/nJA0
JETbXXa4t+N5ySb7hptvNOUVFEo0fCNQfkSgOfNLJT22mBPpsx+Fd4cGnq95CWT+ZCmocD83i+X8
r8gVTP1Y8L82PiXmbdHdmDK/YHnLpbXxeU1d9Q2Y2TPgHO/y+bNnfRpUA5QHV1r2ZZBJ4wg/HigS
3/h4dUSL842ssn5NkxLr0fc9lO9BfLf39uNexism2jbgVdDngdKsQIXc6TqvLxD5CkSJon8Zl3xv
00+XvUJwFzIBN8ykuQYasTzCI9N00BAVSQ5dus7X1/u2kUQGARMbhng2Fji3U+0EfecUFoo1ao/V
G8qirSLwLYbFTkpQy25WzhFsyDExQQcE8nejbSNR4ecjQaJ0o+3aXQMUdwM1YFZEkNFdCL4PwD0u
m+UDMbzOh9W1x2xFB97voDEAQzZbzFvsNVndVmCEAQAxrYcMGqqi7y8kN141PONpfDeT3LeM0+R8
vuwDolcBTGBwDIoiuIz46A26BwLyd1AUkCC7NSBIA5YL/Vt8mMLuZQRxh5wbQPQKBo8L4iuUkcDb
z0uyOjZxWxDKsBR6+MIqxMmp/ukErEKsj1K9DeZjnFe4bM7HwC2oYZlcPmZNaVdQg3EwtOM3xwY4
xca8j17uaEoeLm+m6IPBH0A8CH6J98hNawBTDR7+edBkX0fNt4ZXRwbqFq3GxtfCdBxIXd6BGsdM
8/JsVvMAW/uS9M2t4vVzQGf9Kx6QEiSqID6Ar52hQsFTBLAZW+7m0ihj1aoTG8upVIC5catrMuoi
QTSFBSgSuQjQKBhw34aYddpkpYri1RHQ8cN4YMmdKp3MFH0XhATMtwPliuFMbiF0KUmP8lkNFoDc
Z6KKC/2sqLu///hbI1ysq7Q8yxJGwe3odDfrI2CtYwBtlP/RDHcBud0AwJyDV/xQG9f28kQd76bO
JK9c4YYxESfHcUGvwz/bwQHqLhBYBK9kMvnJul/BXJL+/UCc62xssOR/410ZXvLZ6IAw2gM/tDJc
rakKwQvLv/xVROdla4UrGKn94rkVY/IzxqNlZn6tQWrcAXILtYjLlkR7hhxYZ48wcOfwzMLWOlRT
CcnawFJfB5IHHb0l/eMHbEDQwMHbQcd/XKpjU1sfNMrG4WMvqqGmkXajXxcy6KcwQrvAR+LRgOTg
XdkGZTzSrAOI2trpjZd52isRGrzGXgvSxC92Mj4n5rR8jN7a43xhmWx3cr2yDfQEOmhp7uvqrdKc
2uIRhe+PfCcX4+gGYLjAM3C3aolhqEytGUEn7SMMYv1kxN2eLRuRfcsE+TUxgC40aXDFATdx7t8Q
UZiLYcZBNR/ACKtGBUCExm5gXRvQakNjir6Sa+gX7azjZScRlahwP4AzAXBTEGDoXIgY3RXDBRN0
PIYITAYZIKZocgDeGhLllKBeJE+HBDcF0BtgOYIWOa4LfnCySnMjR0UW/ELTuIeQbNi0rmRVguN1
ZoJzkUrPhpm4YHKxm/IzLTCsW9eF4S9l94EZWrxjkRDjPvJAac99uITQhY50hXxpqvzKDfU2izFP
giG3Z8l3Eu0ayoho/KJiCYANF5swyaqMOWjTQFPS6yFIPaZviaY+5uWaXjUrFJO6wR7DyTOXW7d3
7FNsOdN9MS3jbVlYLyn6uoeJxvOnyz9LtNHbX8V+9SYua0bTKiNhMUaJmvnbMJ6c+NffmwC0HFJ2
yNdth5/M6FStpxlg3wFJFpDWaqdl9o5T2v+4bEYgngqSC8hSQoNIBwCC122qncVdULZi9aPhi33z
H9ISkG4E+jEt/TlSwz4wf37g7YZkCVfnG4UBHiPnG9ioq+uReM2BeUXjSn1sCU6gK7mhRSEaVpBH
g3cIxF58ThMvNMUsEqyMU/kCiG80FGZYNOmOONZeSRuIIrTUn5P+qU7jm1FNrxTE1ssb/N6BMaSE
rJphF9ioAxdKW0VJkCQgfesqXA7k++RKDLz3xTMDfNUxr0HeUyUOyhZdZBk3xrpvyV8nuTCBx+9b
/xQMGtwa0rECycU84b5WvhpL7cer5DyJNgnzxYz3BZ7+bo7C6Yil143SBKuaHyfDfMo7WQXk/fUJ
VruNCS71jJcZZQkNJmy1QW9Ha72jRqwyx0yX2U2+1yvGlZfK+NDYzpxfcLCKoTgwybApVl5zxiRz
12tEycDOYfmdGi099N2sZ4+G9drh/93XlYxQT+QPmP/Fc84DBvZdiTavUJnzEpgs4nu9/96DQyOb
UonTCaoWbGG/rfCEQN1qz3rnYeSzpS8uAG1F9tzQ25z+9EbqG6MJSWuCwtkz4mRw+UC9z1ZhGY1v
VhgGcI8PjHqRqhX4TvAe6g+qG7n6rQc++Vrike8LZudWOHcBqwGwiAmOrdOfwI4zaOBvyNXQLUD4
Vv5jfOyrbVbFBcR2NjqjcbGqJW8Y066Sxv5qSIK98JhtjHCpMer2tCooXGMFL/Q6zH6XSGBUso/D
RYrepm5mDyhmrfQm0a+yEs1TL1hbWQdJ6OQo+eioQaOSwAe9xFlVVppr8HlucususV8cU4YgFu2W
g3aph+CNpjmvMuFYsWJb5ZAHA0jLQMhU75JIVQCq9EmY5VDNjQNJbURmUT+/FYtkUFdtrOugaV+q
4WRXu8tHRxQDIZAOaXuQW2GMlXMyw0unbtGxornIMQwStPZDWf8ymn2+SG4M0ffZWuI8zUtSwx5K
TJB2zlL6eQMVgdpyIwO8WX+/JNdgBHZoEiBD5Ja0loY7aAP0P1To1ZjZQXPLcBqDoVl9UjcSY6Jo
vjXGrYrmAA6UFu7B/DgeDZRi6Ik1YgfJIRJ0s9EbNTDZDP8GGpqXoppGB8RLQEIHtjE3BGXn5VtS
494te0+7nieHQH0EUodpb9ZhD5UnP7OXIqg7BwM3a2GDOXVxdqAwG24yp5dxgYicdPvjuCMej1AT
zYwFxwLcrCbmLBYSXf6mgiCiaRryXlRbcfr4OX/FGVtjSXVM76Zldeq8LgvcJk4DVEPoSVU6U3Kj
CJz1zB5b8SabR6usSXWm5YerE7nNA0jY/GSUJKOCswcjNpp/yAaRD3BlvL6jmOFNcbYzmvY/q4lA
dVOdalBtTvNVhYrVVWLa6dPlnRR8qzOjXEBpgZutCajegtx5SujJq18/8O+bjgokE0qT7xiooF3a
QQcHyF+V0PTQt7YTZqSXTdwI7mIQhEGhEtxQ6CTwBPHpAilEZYjrgDRz68dG9mtKjIdK8b6Yneon
erGbTRm8TnQGz4xyZ311lkIvGsgpxTfzNS7j/p7pbrlAsVh7NWx/sJxH2p4ReT4AiqA8AQ4IO8qd
LRPILdBpoz7aoU0MvQFvuLXcx0aXOLyg+gFoHegFIGSGnN5zODtZabaeo4BilGHs5rv2Lt1pld9G
w7H6B3Ngu1g2SCl4ZmJNeMYyIVB02FXuHW+0K8oICfQrAaxis7DNKcVX25MaHCgUMwqg6o7S02z4
nawNJdjTM8vc6W4LL4/dGnU6c73TrDRsBxpiUPE4e7KnnqCcdb5IFmg2gQSb7dgpqhWYWVjCNFiR
NgCIhCHcLAcLMriSxgAdAi8cv10+hoKHLgyjSoKsGPB4MHefG06BtW7mymP6iWw6HGN9wJN3R0ZL
THwZDE9wHGHM/H+kXddy5TYS/SJWMYdXpht0FUcjjeeFNUnMmWD6+j3Q7Fi8EHyx1pZd9oOq1ALY
6NzngEjahnvCsNy5sCnBkk5sGJVnmT+q6bgAy2gePIA6uKbeg2pEELRyrDMgCB34A8PEAM9rc25z
qZPUmHY2A7160ad7aZquZWe8jaZuJ7hDOujJpGroFmG1XTVeaayZY9nAY1HiGbVpTD65c/84mJk7
acdk/pk3j0QOs/mWgiRflsrxCkhKsS6Lq0RYpjFeYe3BODnldeO1fXkqaik0uybU9fQQzWBZIwSc
l5cFcm8TiRM2d2xkOGzgvIIJY2wJKlfgRvqs97qnFknvVqoIWISD5AokKrRKUboDsTU4L8+1ZBiJ
McWlRtkwpkC96YMpsAAbJgXkL+umRaN2pz3Jbur3++jztBc9eg6jKBVPe3JoNsom2wVo5myB36Av
4j6LoJRucZd42lV8jB61e/1g3P9eKpv2xqE42j80T9//+xrX+Z/AGNmuToe+B02NN9u5m5TXoJR3
bRGOBtewbg7KEijWkZ51zQrnKB8paqx83dyu+8QHi7Qv11jvKL5mO+kgWhDgqZGKIraKEBVun12M
tyU9z1BfRtCpWLs47Vxj7QMzNgTP43Uyn32UWznso5RJkWCaCqSGx/6b8YMclU+DD29MzWriOx6W
8cEglrrDExq8Xv+IT41Zhli4EME/L2hRsd75Cnx4rs2Z3o1VbZqZlyDQjqvVI8vsaqOoXCQSwwQd
zoKzgrs487REU55QEJgepB55nFvNjsgS8CIcFccBfQb8Mpo91HFuDGtRZviXtA0F+ahO9rG7TfzZ
ctdd/EjCyY/czE1vxZEA74zAl8FOBwa7AF/LmLw0mWxzcdA31b+W9ZXqmV58pe3jX6lGQ4EVGGLu
sPsfeCaoD2RVaSuX8ZGN2rZR2qKTYFpeddDLI0XkNMGx6Fk7Qzn8DygqVDkvSWSUt5asvLELyuUo
+/ox37deSSm1fyxF+HviRvQqOeE+vujb1TKhDoZ2+0puwC6WyeVnu0BuZqeTKDnl3SM6BX8/Bcas
xc06K2mPwPg3OPZrs+5G9+kWsuR/IIHBSMofYUDEOtfRvMuUWKI8nDF5kKNfc/bzsjvkRk6IYVAs
BUQjZg2ZR7Cs1jA2Zkw5fbWwPGZhc7Xe0JCUbji3og/E0/2tNKZaYStSVKw0Fh2tvaxeLfVtKaIo
4EUUqDdjEgrktiY6Zuc3BuCDaCoJ/C4xDK9LLD9vYmDZWe7cPBWiKimvDKxiigbTD/gfqNwZjbPl
1DTBF1OBcRBePmh38h1Nj8pQvJPGvbuNKPrzjbkivZGbk0qzQLV2++k2ShsAXfof0YeNFEYfJgDx
dVID6xQXyFPqG20f+evD+KKGpQ/13gnEiQ7FfK2sMNGxTfCYksPoq54VpsG8LwDvNGCQYPXan8lR
FWEscWWCiAOTyDT1Y4lu7CpZBiUGd+iS7VeAsNOgXbgCQj88a/vUjRDGk/VLJRnmCiGT59xiCtRv
r3PMgQI5wAPM7rHyRE+L+5IpbRJw8yj44Ct38UY/9KJZjYXQtxUugeKngRHDlxE/2ctXjhDZhJdV
0h4E6jk6HWBgvJhjxutaTQjcDad8zrpsnypm5aZK/NMqRPPW3BhvK4xxXXpKhsZRwXc8hPqOwutg
qPaajivoru2uTxijwoa/aJ2Wpyaagvl7ysyE6VdGNdU1H7N8hjOJJtXXzOE0xadOiCTLK0WgO/om
hlEUdO7NIm3xAvpACcs6ILthjzF8P79r77rcbYQMi6JzMf5rBiiqki9961nR7Ww9FlVQJ4J8nKf8
mzOxCzSjMSIdb0ETk8pHkp0G6eGy2aBXzz6u7e9nlC+r+sXOFdwZBvYQfWeeMwOPrdH+6pp010Tp
R6zUVh6jf3IZ622T5PQxT3hahV+Z13jRnnHTYmt98NYmtOad6EULPpTOhE/6XAN9SUN8umjqdaK3
jz0xbmwo4uXL5BuONw1k0QW6QlejoaJs4t7o6x5W8T/bhxRRYRXkiXDUVvTt6Kk3ZipOjXTMUpwq
zQ5m/CsztSAisP8k8tpZ5F9EV8h4s85O1axL0BmJ0BbRyOzGWh9OSSvymtxId3OFjK0At1NdlCNm
0+Rjuu8NP0lDSnlDC142mBQjr7oWZfj/8NkwvYUeAaap3i1AG5OsRB0sMI3cKr/edXv1sQsWzM1L
B1VYwORf5Zs45rvVROlTo6EGH4CzLRJQaoMN2dPRDVRB34jlwnv9I66ajkr/OSPz/ewoG1tYRwBF
t3uC8oFFSjeOPva8sRdPh3FQnGWfd52sGP+Epa/MvXpUgzTAkqjjq4/6bX+SdoOX+o5fB5efHf8+
34QyrxtrD8ZgmggQnDxs1lMZXWujoOXyDyryJoPa6c1bawabEmnBTuKpHZtw3vch8ek2aA5QOpG5
4ufTAJb9c42MhgyNnNuLgtBxwqyP36+BiZHCdAfEleZb9VQB/92nrN+i9WHqr947gzexjI6QUR/W
KcMSamXXe5L3V5Nhu4v+l96Xe+gPCGgMz0bv9fLn47u4N6nMi1f0VOs6CdEWWfcOeTHnp//v9zNh
gaVLJC4zJH51OnlJAdoRS4C8R+/l0r0xcYCpGeM6GRW0vnBuBiWKgadaHrQEvCNOXS2C++LskCAk
fdMOFmzKNrJaylaUH2h4uh4Kf37WLBfdU0/aqXtpwLKPKILjnpAWjFRE+lguZ+6wrolRNBWsP5qn
17HeX1WqHjhrMbh6Yewvfy+uFm5kMbdZRq00RQ0cWY2K3S+yFJaLGHkM1bSq/dKSsLxQjP19TiSr
ceVW1wT3yz3rpvTBPD7wU5taUiI7bBE0GpLtG6bk1mlQDfXh8kn5VuXvo2psTSKTZICc21D94oR9
rX18bAL7doKrSwJsq3oCaVzXupHGxHqJ5fRx3UNv+qB4ROTvz1f2Iy12ooR0P10JQSKpUrx7Fht5
jDOoDK2ysCmNjkSweFg8cuMHmtdLHrjz5MZVkJXSHf7cdrW79eeHDosZZrSTMf3AEiQDP37ErgtY
s6Jff+if7YOZ4JGAPW8vfiFcK0b5Mv4rj7lcRVumsejh1FXlPi++a+a/hnbAo9/8fuYykdqXSpPC
s6YaYNi0Qyd1rpo+Xr41qtrvvpiG2hU6SK9EGfj5xsut5ZCu5QQhQB26GhPlm9Nrz8bcTu5lOfxU
bSOIcdk14lYjj6Aafyp/aZD4JmbmnV0RpKEkCMy5H2cjjv58c67I6CMZExKNh1HhJ7XVIkD2GI7A
boguj7Ubemw5wBZD07vy0/hnHznesNTh5Zvjxvybk1DjtTlJvZogtFnxhXo9QyyX27+Ssvo6tabh
ylrZuY5dv1yWKPxWjH9uZ/QPSY4eotFcN4BtxH4Dxb+cs2MBqjgAUKe+IiKAEH0wxt9YPbj38oRW
YPTPZYSF6b8uH4r/rRw6SY1IFbOf59eozbOZljYUola/LmT5NiydNy3x02Up9GO8e04AiqXjaxpK
O4yUXM+nFesv2IUcTmn7LcHtkT7a1YXiXxbEPc5GEGMckt6e5sZCJljTAoscPznWclTa7PmymNeW
7qUDMc9WX6waNQFKyXykgErzft21B32PCvGHDASGMmU6wqIBveH8A62RLFk6gGnhGfMbNVj38a49
UX+Ro3Yqksa/PpCaYCkEqafNXJ9qrkWHSQgKIXts5+Os3rfK58tXJxLB3Bymn9tJmmEcutzeS0Vy
yOPoas07UUTB9fHoVP85CmPpsKpqonKJpnwfDPXtQDwKljfs9U+z80m6p6iAhmC4VXQy+vONRUIx
p81WGwte/WQeLD3vXNt8UcdMEGPzzdDmZIzlk8fU6Ns2zz1NOekJ5n6o/uk/HRPGdhe5lBNcFPXy
q6UbmYzpI60N/M4Z+k7dVP5QIp/tvksAywFblTsWKJlOtykSsVW03co/rYFKLXbHgLTE9l7itVct
qYbkwVfCFjiilWv7I9qai9/EmHVAjiE6LddabUQyNlcbaieSYohEtb9ywb/kp3mNJq4te0YrDH25
arORxkT5HQzpsDZQVMlCHdoKMz86VJ+wvucmRrh6qq/vk0AUAguOyK4aNKTBUpdEkKj1w6dagQZZ
w6NC8s+1ZYiam9zo9+2ALFamuva6ndHxGMyryNcUIj3yi+/Zkx7SWZWgBqCVH3vYixQC6nJbadt2
PGNsqraRp5EG+n+QGfpwQLekRqlCVDvjOupN55+xNzMmrdbEQDxSACMic+WsATSmElUCrDu+59nI
YayMpqT2Ks3o0wFAIcwl3c3JQ51dpXMHWEQ8D+dLYhW+vf64bLb5lRisJGGqAUMGGHA8t25Sg95n
TzO0/mX2032XumrQI4XBJHrhNsjvj6W/PIsWdLmP43UozpSBr/FqHTY21UozB2DtSEHrcpcgV5FO
WhMKTkaDj3e+nEIvYbFH05x3TS4CzvaiAkbNVAYUWwU4FNjWRwUyLEMiu6KaFldRHLhzgI5TYkHG
x+YxflQZcOgOaEWS6Wuz3l8+EPfOHNp/x+4hcPuZ/n5V6ZJZyKiZ1aYNkmQzGHX5izUWu/9PDBPT
abaktXOPyDFasJjtpEfS9zsLG0r/XoyOCcXXeTcVdelzvdPi2pATzEN7ypzBflxVcuVa6b/fvQWC
KVazTVAPWVAB5vVWfTsm61LXHtBugUj0WOs/NRGEBtcaUSpZ5XXi+h2X5LCWUlFrULRu2OlHzY+P
9iPJQ2dX+8UvkRPjaQHmgrHzgOEqypl9fm+5Us4VBqpaFI9OORYkiXZqAKN2+ePwdHkrhPGUUeeM
cW5XuDbNecL93c+WCEhMJIL5/pWKRLLVJ0T0pXVjrPOdHItaLTxnSNmm6JAPIEFk5uOXSdWtRoxT
LMpBI8EyHUg0uFjCvnxZvC+yFUN/vrFlaVLOiyQvmCIEeEIWPdZAPyozgTUTCaFn3QhpkrruyxiP
384GP1McD5Wu09REh8tn4YZl28Mw6mUbRFsXFZm3vMsetRPFxtd9+9Z2s72MCWlRvCI6FqNoRp/Y
XayhaaMoL8bo6WCy6oh/+UwiNWA0zZITLesNqIHU3EoLNu810x2N59X5eVkOT6M3V8eOC4OaHfa/
WBuvacbeBYCs5evYfBfYTW5JdSuGsc81fGejDnDYeYYpVtnLr9JACszuWB6KPZAug8unEtze65+z
UbyxUPopznF7DRjHgflr+toU7WwNXXRtFFGoi9SPjQuiNiv6voOaK8SlCRA4sjzLCnWXZsZ1CCgf
Ub2Jez4s/mgUqxHznYx2qKVc2lMHD6Eqx9K6K1tkBtM3UotWcbna8SaHLdeac9ymUrS2Xrd0PxRj
zFyliAWaTh8nG/EYGxmMaii1WqzjirPkPZATLcXNMDy+FA/A2hkbQcDKvzfdAJAY5UBk12/a1ZlX
pW8RjVRX+vItV2OwnN9FTS04E//eAISDQA5LIaxGkGzE0JyCZYIhixxXrlb9lEd1LLJ7/Kt7E0P/
jI2ag4B1roYKxzESd8CrklzjVPxQ3DjQVtdE37oDzZRyLUYv49/jm2DGe5TrtBZJISGL6qMviaY/
6WXsuImyPFbavL/8lrnWFvhvf+6S/i2bQ9Z6M64FxcmwFyPBSZfrVa1JkAF6VRBAcMjuAFm2EcX6
EUceFDJBFcdw8JcnsLKCuyhcvw/7FpQ4qKndInz5Uoaxr4lKq3wjApxAumxnWjo75m9KejxqxAFe
zXEOKWRu5KsYUiH+GrwSAOwu3ypXQzfimFcnj4oR1zmSUWV4jBcsFyRCmy8SweQWcmIuchFrmAPf
SXqgeroHLP7ZTfxYQr8HBMKjX+1EVAN8T4OJNmyEONjGYqfadDWu6Twrhop2/Qsts9FViRG7Wujf
peGHQoGNNCYUsHp7ldUZU99aRW4Mq76di9hwFysOL3+ufzgWZr+By6vR9PP8FciTmpp1iRc3hM1B
DeKjejDB0vl7GeIj5QME6QDGwCIRZn8Z92LlSaQSBe9AkbSv1WzcZoawXU7/4Hdm/00G61qsXkl0
Cb1iz/qEUb0cM7Fx4KCSZlmgvMhRNhSlutyFpc2p2O6C0nTzikVTOr5RHeZT+U0G3HYSVlfqX6TB
Oh1WQN32kxbkYbZLTsLmCfcTApAKu/nAE4QPYqxL1MxOp5QRejSh/AKy1ePgtl/Kw4DTRg+ijIv3
+EyVAqdiow4Ac8z7HjF23EtajzSiAU5wY4CUShVN31DlZj/hVgbzwGMtJ6sxq7lXYALmYHr112hH
qURQovSWLyjDULDvZjd+dnxF4Pp4TmErmnkOTqLoUbrieFpeH3ttBAYyASO56QueHS1PXDoiveaN
88mJOjV1FINYHVSABTicsNUW0GaHKGLlHgjvDfwA2P9B4n8uKLVRG8l7G43xHtSqSeOaMnrzs6iE
xXUzQI7GJr2hQRxrR8xVNwoQM9NHQOeMe2+9wsbs1QySOYxtt+5HDORWHnOBi9qgIIA2GEZIp59m
6mBMBdtcstIICrtcfd+ci4lIIkB5SJ0GOZVuB1ke79dWEDtSo/dOFTYSmDhkkaSqzykRLSZyUTYe
9x0iAlUI0yk6CGMlatnK5TXGlipp29tR156WQdR359Z+th+F8VoSWAccW4USFCfMN3r9bgTxX37I
kImJVvu5JeKtLMaXrPqC/dgYgcYMSJIVnRoyopeggn7tKtY+DTrAcMD/bH4Ac/sVIv2PorOJbWLN
ZTFMKNXIo/U4Lw46NebgLXYjaLRx575o9RSbe1iUBMza+cuVHNARSN2CcfNPlH1raHzKvIVURkOM
U4BQxPE7TZRP87ynib0EDSBJQMBVGaGjI5E8VdDGMKrbaAe6cKxKggrDSiATwPNofom6sVy93Ehk
1F9PVIAzzLT0peQhcqiHUm8+YtQ3IhjVV/t2WlV9RPMlnvfD+Ms0TkslKuHxFVJHwRPIQkCvZkve
kd1PUaLRFpfyCwwm82SgxnqnqYuftaFjgBOmvqsdUfxG/e0767GRyjisJXNIIevAyq5OtEcfHVqf
oNU07MTNH/ol3okyAEQp6xh7Ap3ouUIuUZIW1UQtiHFVrseu0dx4DlEbFSgh12Vt5DA6aOWmnMol
TC5A8UClOLdfdN0E053sXXbCIjmM5hG7Jaua4uoy9YUYfrx0bi0J3AdfBjCgTB0ErIgszu8sa1sA
c7Q4S+pYfxXdSrw4zW+TaRToAV8OhtEAEQNiBZb2QFnyygYYI5JZxEyJBgq71TPy75cvjP6x7xTA
pMOoGNHAMA2ja4rTL0s/QciAom7S3fbR13g62nUgNR8Yf8Nt/S2JUbVZrQfTWVFnAz2ki6EaV7c/
T4WIP517aRsp9OebIKwe0cxpJbirVQoV+cdqfemXD4yibQ/C6FjtqMMwdBhjMPLRjSAJI9aXPwo/
/N+cglGxqCQOGvY4hdGhBDr7v0ugs3ysD8uB5hyX5XHtNWb9wSGHZhIc0/mlFSVG/vXBAHJPvMRu
PciAfdbl4LKQfzgUSlygqUOJhm2IlUQB4hjpcq/5Mvj1DRggvdGtgC0elL6YAJKv2H+kvVsWlqau
tc0RTQur1DyZpIDPeeklx+vka1MXTLbwle5NFnN/ZG5IPiVQ7TzFKGyezaufjdJXTPiYgkvkf6k3
Ser5l8Lq/pjJwFLzsvKrgUF4pRNErvx4D/Mhv78SEJ/PJbQG0LWWClWKyNDvurQ+zBk5WU0Tjh3K
MMriR8mIwBn8Z+v0OW5FNMzcAyIawz+Ac0SB61z8iImSZKL9TGJf5cbDbAkeL3ccgDLi/BHAfKtB
LyYb/E8AC6yw00tD2gQERugCvZZBbdRJFmTZwvF7ropsxDIfbipTa1gIPly0auU+ldP6pq0AfzQm
lirQEa4om7LeY2gaq1DMFdbLmA3DhNAoq5XJXVRymjG9qOSaqPTDE4TICNB0GAcAZyf9+cbW9m1m
ZHMHVWmT9AZ9NVAz1l2Isb8PeA7ssAPPj7KVoOJ5Lkef9U5JLJSulbF6xrzVrWICR9ChbcjLJoqn
fFtBTK7jjKY11+iVeKlanvJGvpqjj7RstyKYFMcYEyBlpza62wAljOJPClndeH2wEkF8zE01MLYK
UA1E/uj+MIK6okb5W0fjMTmY6+H3eAgqggZq/VUV0LElcdzPiyZBJYOqNKbPHaQ45x9qydYazWIV
b0sHo0Pa7zB6l7llpO7XshYCbNEnw4YuloVtFmxcyxbmYM6lpV3mDCZKBN4Y+yU4Xygm53GVMbLt
1gflWt6L6mRcD2aBfg+IChqFG2UUPp8x5RdL42tVEKVpFN7znTQjG16Aiz38Erll7nVuxDGBRkZg
L+YKRcgmWu6SIvaqVT7I03Kyc1MQNwuPxnw6JY9zqe6hLoW1/50kjq7xFSNulGk1DUUF1n+QB6RO
B2USxAPM2cZUm+Y578EHtLiag1YorZLUP8BDRXeIIXB3+WkLBTIHLFAsqRQtRc/kxfnShOtz4aDt
nz1UwbR39rWoq8e1jQC4+3M+xpQAW07LNRqHJpXs1iZYBEi0S5N/T+9KJ9PfxDCvPEETYNVyvDgF
9DnReCLOzzkHNdpNnD9evkDBgRzGq7RmWqXzCtvYmQ+z8lmV71by12UR9I9lHzQWfUBvA4eCPV7m
QdvN1IHXQq4petWhxQrvb3IbESMZN6vfymGecQps8wayAOvR3kXyZxNLmX0DGPAWvMLtnRadZoSL
s+h0XA3cimVUvnXGWuk0HI8C61PSbttfaY0YgA3ixJ73ubbCGHUf5t5Sox5xVALXQtLmJovLQ53H
AtfMrRGD9wS2ELC7yCCZuGZ0kroiOaiptE/mLt+nR9s3T9ZXQHtgUD3zNIEWcsO3rTwmPG26yinj
BEX2MZRh8q19fVSu4mBwpa8tqMuSALm/qN7OHSLfCmUUkyxxl8UjDPFrzDj7kouYsfDhedym/G/z
HPOE4t45X2c218uo6qA0E1mATO9ptxQyj67ekbA+/UaM+kg8tz0mo6BzogwTSXHMtvwlGcGcPtv9
4fIT56YXNhgmUAMFoSN6rudOe3BWYBz26AOt9s4+ansJn84qdytywEXssOlf/M6ibKQxHy7q9LIc
q6xFB0MJdXyyyO/29L8/Zm/ylUDdk6tZYMXo73wvE8RWwJ8xwezNvIh2NCwH05KtJ5noubZfrOJ4
+Q75h3oTwFyhqgNCUAGrtqeUslvkj7ODd5b7sir4VtyDgKPCBuALOI3Y1VbHSWIjSgj6Zg5JHmwC
oLtOibP95dNQR/juujZSmHxMx3WZC/aEvG7OwjS6ceYna/muSl+d4ge6KIIIn69/4KrFQK6JAVOW
Sk+b40LT5wnTUGjSWVcZGv4FZq/kUxl+BPLR3ohinpNFnGRoJhpxTJ8jZ3b74ZCMAmXjG4iNEMbO
G5WZaoOJ87SL9lxK2R2dW7ON5DrrVK9smhe5KfemU3yTrcQfyvnemSTRPArH14D5FeOnqOqAPYnF
ZklVp14mCeMomv7D0D7Tmvgk8DMiEcxDNtKsq4t6QWY2otluD/MRnD+7PHJEYSJXELAIEVWhSyOz
vfBkAcU2cdICWzuS4g+HfucElNw28ahLW/Z2sNzHwnBYJJWxGYAal0gmVQXAAZ8kRwprKzTzRXCH
VBWYl0YRPf4+GmM3cr2U1niEkEbOHtp0DNMy82I9xJKLaw6iVhf3SBT+AqCOKEuxWPxmuaz9PGOp
bPxiHnVP25uTO/2V165zr3idm/vFtfWzEg0ScWwWACxhe2Fkwcn0jg+kjsYxXmvQuzvq9bACttIo
BcU+Xmb9utgBEiHA0TvvOBhlu+0i20E08En2KHxDHmCO/Luxa246V79arkR5J/cqgQn8RyCjHS1a
k9kaY+eJkr1ptDQnId4XTWjwpYBnmW6rICVjDDEpu6yL4Vo8CQlg/hI/0BksGln1P/Tb5EEDKrco
KeN4Mtzkm0jmYH20pH1SGS0AVG/t+ntePy75V0sWwrdTzX6n+Rs5jObXFlAQM7VBnS9oYkSpWVj4
GbqghWstAfmJqe/gXzu1s4Mx5irtMyeuFERSVUTnVA0vak/qCr1vrloMZ4Pr4AN+DRh+qJka2Juh
GAa4gk0trs2dSh1km7bpu4NO9yr9/NH4n6o83De2EeWci8rGXi3mFfpvNi8ArZIkEeEgz6mhhoRV
LWghel+skyZqPqLClyHGPiFsC+odVg9CQAujWS2GkuSlFGfSGD9NurkYzRjShi/1fgTzGSZ4UBGe
9+pPJQoGG+OABirC0uNlHeHZETCeKei7oqjp4Mud36PV2naJNhLoqtd9cwD9sld6Rg9KGSzl02k9
zKeIcYk4TwEEOaC+MjE9inkAJl4Am2dSmxIMJFKZIQbDIkV4koJycuHl4scVIbHolfPSpzOZjG46
6pzqZUSN8m4Ck4HjOq9zCPZB613t9xSCcfxf7AsvO7UwLo4ROh2cge9MdVSTSu/HElf8VB3kb7TM
73jpoURtC7okTjg4NvRMHmPQBgJQn8HApIBsfNHXYwQ84UZUR+A8P8jA68ChKMwq+/yUskqzGrdJ
EqCEKr/iVhBTCgSwlZ5IsQpFayFgXUEmUwTNaH3AWuEMNphPdABOo/N4rvp2X9ZDAxhBz9ECulBG
4StjzHTu7LABhfblh8aJe8DKaiBCxZYc9iQZ65+setRMNs6zjJ9J/1lOIqzw+4n6pNj+ZUl8Td+I
ole7scKKUcw1+s9wNC9aqH8znpvn6mV+WKHddljcI74Ljb/K75elcpVuI5SxIzNI3Qa5g3cDDpdL
1LCo7gxLEM5xdWIjg7GRZbGQMi8gA/vlXlEfpV40IcL/SlgvxSeCWWIxVJO6JZka4ery+qoZPkXy
U74+T+2PJRWoN9feUz68P5KYR1oWSJnKtCu81AYmQL+6WCMBxayOUUqverCAWNxRy7u7/JXos2Ri
EMoN/LdURguxOqvnGoHU7EAnzcvdfFTDYSdKOrleBfEbZm2wRwt6IcY8YNjLspIYUf5yrx+LxrWu
5n0Ugpvqh4rNZ5Tyk2tHkMJzwjgaMv4Rya4jzGBY1xQHn47YPahZb8qE+GZ7u1aC3i1X0VHRBisH
DebYzVCrrKpYznGFY1yid7bXKqyNNwIhnHoEDvMmhHFWFrgf+zHpG49oodkP4UBHUNc7Kb3Js+d+
nAXGie+iNvKY7zWuUVqrJQ6VP9m7/GrdY1UQsFrNjeqCzsgX1fi4DxmkBUBHQ8MWY0XnFqrNe8VZ
CELupERXEPB29tIJbpD3mVRZR1hrIbB5ty3ctO1ilJXaeIrT3I+msq/bDut77fPlB8Ur5SC/fJPD
fKl+NuKmTTSESSegtQfguTnS9j0AHf323498nYlibi1dFgAiZEhm6/57Ou+n9GvRfb58HJ7eqaAo
NwxTo41uah83rmPRirXOLJAoVxkQSynuoJQ+1tJ6inGT8jgOvrmMIuXjaQOdeqW4ZAocJJPzlamG
mbAO8cqU7UGDAIZ0rNyAseiTqvjGUcZYTnQjGg7lbU5hEOJNKGN/NdxmsaQz2i8oqvha7cpAvvJU
b/xEI2As/IBdvHMVw1VDzIB8ZBLjTDxjiGMwvOboXreeUsBaqaq7OAezEVh7nkncnpEJBIqmb1MF
8PHwlY8x+b7MIAgZTl32Eb3cXCV9ihulUVPdjJUIZzEHy8vne3u4Lm1hzZSXM2COAARhANDAmg+j
/Y7RY++nAvIRxdChqRFKwpGnPpIan6hA/9QQgefQ38g6y41EFuWlkFfQw/eQqGWnFiAac1GE4GVw
B/Xeqhp3XHa1IpyTFgllHsNqktXUI1j+1sCKCs2hs++D7C7gXDxQ5HiajxFQgxiH9MW5Exlmvsb8
fckG8yoSZ1qWWIHfttrqeTSlq6qX9tiLg6fLRLQdXAttIRTGw6dM6ozlRJTad7VUYAydJKfOsZ/a
Kr5WcvNw2aRRk/XuK27EMHrTFZ2VrW3eesOoprerFXV3rVJrQLgDDKlZRs2VbpaiFWG+eXFkTDMq
lACNzS3iBiinaoQKbv6kKa6e7SkT0nJd7xxP+hzfrZZnGW5+93sbTjjXwD3zRjpztcUikSmn0odQ
i4PirjkkaDv9SnzlXkLjyZWxHBp7MurIl++aG/eBY0FWcGrAgLBT/hjGwdZJUqEximGZWxTR2udm
VeqgjoY5JHluuUnUfI4BIO3qa5KC1Kx4nvv+e9ZHz7ZZ/yoa8NIJ/ibeZQASlbJB4n/guzw3T449
tvVUQAEoTPbq58EMuFsKvYydr7A/VTcqgG7FaNI8r7YVyzylIrbNYlkxABc52o9S0+7INAhUm6tl
WxmMFzG1ARQkMjxnC1Tsbt9TRHX4sDLIQtO3xtUlKBqVNfaqUdgAQpRI0XhPGBybGNl1kEXbbLgw
TlFrDpqJOclEdWfZ77sWq6SimjC9KfYFb6Uw2lwW+YDQFdhQtFtmgElsdMejguoUPVIikMb/bG9H
YsxFBABWovforCeS/Dh20rFZdVegkVTj/vlA4EQ/10glnrqejJCxxoH6YoR5MO6xUjQrYJyU9wBU
vyzv8pGw+3suriDOlHQjpv3S+sqOErf7SO6vYf4NzpIyFbL0iyAQaApCIcoaNfHA2xF2+nywJUnQ
cuZWZLdy6EE3gQbGxsnUWlELRUgB5kjnEHpwnyrYNxeD9nHNxuZQTFQz9mY2dPRtLbPReVrd2F4b
KfNO1a9N48qu+ufLX0l4Oqa6EWWKsjh1C47hQ7pvPqFRiqVzZ2eGuQ8AL0HMxs34cGHgWsU6Iza0
6fE3dxmTfgKcOYKbDmSIJrxDEgIa06dIrN3O8XvBt+Naio045g1L0wqiABpYkASkh2NoArElEoEB
ioQwb9eK1pSkC4S0duNqWo1kxdjLluAo9Le8e71vR2Enm3WHKOVIm7PAXMDAYL4jIcVLFw2ICQ7D
gr7GI1mdPqcLc4lfD6OL4Yp6+HVZ5167hJfOwjgpzIPLkpb+N6jGdrk/f5fvpIf4JPXufJQBSER3
zDHEfb3+rHbSo6b5l/8CvtZvbpNxYUWXNsaiQetb0HHSvyAJ9QOtSgG0IhRpPfdNb4QxBgQAvoZd
WbQslSY7M0MB3nyaZSPIjX3fCV4Y1+pqBvho4Rmx9chY3XpI5SJPMVKiVoCmHIesC2Nz/nr5+njx
urYRwny/ylYitLeRLSyjT17aeS+t10sb/H9CmE+0FvKc1iOEDBpWwCRfBrduMu9ncn9ZDt8mbU7D
fJ7SkSQp7RFOSB1Jw3ke26turpIdQqDIzTvd3nVohXtKryIlauUgRoC1LysD4AuGMe0qTOWL1JOX
dW4vmL7SjZm0TDJhgRYl5/IlBuc7ZsVs2GUFbu5eR9YpxucQXgLjBshsESCDoVGg3JKXDqMfif9D
Aa/cK0T2tP/AqguSozc1ZfxAZ5DR1nI8CSWu7tNWD2zSCfSH3tE7I7MRwdh+1UYGJq8GhqsawKc0
g4e29Nc+lkQohKLHwJj/JE6bUkscEHo7leaqUXEcE9NxpxormE52uKysgufNFgcG0quxHOHe1PFb
Qr4J9y554B/bD/MO9zWTyq5faBcnKEbX+qI//Z71BLTeTfaUH8iPGqOmYJbFnnhg7kQ8AfzLtMHD
aoGFEhM054qvpkNXjQrGPZrm2iJHGbWjZhbXWLhiMIMJeCvMKb6DGFmUPu91bGV6Qzzed3J7HBpr
cVdDv6rTtRAEwtymi6aDXkZGsoKBdeY1VxMocxX6mifPQuclRYsdGPv3Dhr7sQrOJAfMQt21qOnC
1f+NVOZF99kiNTWhMy1lEk7NXS4DRbd9uqyPIiHMO17IJGnyjD2UoX2cstzNsQiVZqLJJr512pyF
ecvL1Gckw3iap8LR2Jh9zoMExFq2dUgTXw6xpeGLro/70jYiGU0EVjeW38HmBShODMTPxCUi0Di+
Ev6tFuxbrqdpRjoGA1WB18ElJH/UJue7FC3+f0i7sh25cWX5RQS0L6+SSrX1brvb9ovgZayd2tev
v8Gee8YqNlEc95yXOYCBziKVTCYzIyPKOpakBcIUBGOFr7QpGBjiXDBdkh5SfwkmhSyn9/GkKu+j
ZIq9aUr1AIVUPDxbbTpcdw7hAjdGOQ/U2jxtOrtpfBdVxTjrvXj4WOi3pqw3JnYPC8LNIGtBMd/k
UoUq6aHvtrJSfuuB6fxQfADLg1/cZXeMIkkOWRT6xsYe+/fN9RxPc5u7NloiTX5Y1U/DKOk4ixPk
jQHucyU56Y3JAHa7e9WeSfz1QKpg2nf7GK3aHRu60jxkAXfGWbsp78nPtZYELfESXYuxdaCb9foL
N0skUH+lC4i6fPQreugUZcE4OLIxNmH0wFzj/4xweaS9NJpbTgQTvX3j0XZnYiIaYpHXvVBoBI7P
KEAU0+EhHWOGJFnLgA5Dm73ZqSX6p5mjL75RmfN7Nm1jiku+B3slduFMeFWox6S7W9wv15ciPFAA
uIGwgJW++P62HblESd0OaWGeB21/aOlDbzme9o4pWgbvRMND10CixhfYUMWd+sYtW7+z+3BSyrCn
xg8nlc1pCoPSxgwX1eehhSzdAE7VuetRMmzMH3m2jt4crx8Se91D5ETyhhYHCpCpsQFvTO/y4Lpl
XMnULLiJMTapTMGyo8BCEn99LNbD38N+0to0++Z8GgolXjb3Adwg5rsuYwXtRqfMjB73Pj3HJg3M
9qao4vADxELn0G0eHXc/SsDOIo8HlYHNVK9Zj5gLh82S6JZGQNJhLLuWHrvlIR5iiauLXNGAEWCN
oXCCx+3lsshcWii5o86sJtFZKaqdawBHZ7Xt/dCskstLYou/KEEbVMaQGUY9wFZu1ewb1fXbtCCH
cpoksYL96jcf6/eq+OzXjFRzcgqkM+YCfqDkUV2/61oMke3HYSp2RnHbDJ///EgbTK/KBVAPeHEu
0i8JBiX0eADc05mDemmgvbf61noHfhXJFxNF9K0l7jY2WkNt9AaOiIALGlR9/hRVSXB9NULP26yG
c/ZxwGhO7cBGbn22jYMbPawymlNh6YZVfAHkAIoT092XnoeWy+hAtRhgops1ZGNh9k7ds1bDvyFD
FG3a1hj79801CAIBGvUWjEE66AMIQj4oVSPxOdGebU1wHlBmoJHUV5hQ0M1Y7cTLRs2PWwlyXxRr
t1a4r28m4MvMZlghiZLsaruHEFbZWqE5ljfNMN24JjL3687Awjd/mBCDdEQ9VKMAhrncOzMp9Sih
cO3ODN148OafrCXn5J6qHnryjlwT2CUVRwgHCX3dS2PgHxznns6Fjz6+B9i0c2/FAenC60sSRaKt
Fe3SStwsjlbRCafVtUKrAGdZ9tnIlN1kWZLNE3nF1hLn5XOjzvOywFJX/qV3e0wxeZq1/2+r4Zwb
JVhrogX2bCp/xkXn1QpEQeIZSLnrdkSHaLsWzhGcIbabOcNa5vUlUx/V6un635ftFefbpI0NZZrx
91EQ9abxpihcf5HV5ISLYPBMXHd4zPO5V5LVhpKq2CwDWhbO+JLIsqFX+Pmb8/LbAg8ltIt2TscU
FsZw2hGvrtA4hjgMQ2iWPmhsMbz0TPZloHyXvXWFFQoIkqEjAwZUFUiXS7+mbRTXuVWWeG8kDyk4
ZseDenB3s+945BcU1YH+sD++46NtTHIfbYoc8GP06AF05Vm1dkp5M3QS/xb6BZIU5LBoFb9pEC6r
raXOOKIxU2CmoALZYKpizFKSlMusMMfZXBGO1jd6siLMjfZ3Yhzz9FPxHgQy0tV/FsJ9nqQcNY2q
LJJiCIoUj6RZJOFGGNg2FrivkYOABmoqsJAYa9DoIC/5rlmdN8hSU+Epwrg84JfgjwNNz+VmjYvT
gPAdR3VpOk9Te79Pe8lSRCYcTJZAS0cHoQIPeTeXwk2mDtmvuZ7pQj2APSUWRJu1tcB9cd1KJivW
QauuVGB4KZ4LfQkM2nqRubt+RoTnEorumI+BwI3+5sFH1IWUtos6AGuXrkERxBA68azjehd9YO+V
6dCa/iIJp+Ll/WOUj0ODPrbW6qgFBnI+Q7h4ToOlGLzYfkcTabM2nngtmUvNzEjcYlI33S0Lot1Y
/9Qc27NpJ0HlCl0C7HtARaFA9OY9uyBnKDob7QwIOzm7luTtp8kuVcnrUmaFe87qhPRa0hKQC835
zmiLo11bkixHZoJ7dZV5nBY5ReGpL8jLskRfoAweXPc5UTgDiOr/90rlUSIAW5BxmPBZmrqBVAGe
f95kr0EVy+jcRBnp1hCXsdFxrvrO1TB5ZSgBWYtvqkY9KypuXRfXn23+x3Vpl5GnMxoyzrmJnqV1
Js7gTeZPZ5ENcrzKjvF3OB4muo4ZW4YvZIveXAaTbcSRkgNinh210/x5KIDuXYPE7/7K91Go7vud
hnmE8mPr3UGy9ZxBdUd2mYvSbgQ/jA46YAxDwffyJ1jjoqslI4wfp7OGtxE0LyC5e2pQLnRHP5Mq
sQl9cmOPuzqydS0tWuoM9Tf/gJAdJmcZiKQDzYQWJmc5MYjQQzcGuT3WANp2aMGmBsbuTov7vQmq
psnO3+MwGzPccZ6dFOokk4GxHwujzsWdNhQ7u/h+/bQJp6a2X4s70VbaUnMasHv0s2nshuqsflZ2
OQD9ow/oz5DddG1gMFRCUL1cNy3ZxlemoI2rZmpBUoUAdA8dy8Bd0YIl+SkuqeSylLjH6yTDxgzQ
Rdo4zYiKZZGBNjaOh2MfJzKwgMwKd7rzKRom1GzwxMD/CZrc6Hx7biUeIftYfOnB0NLRLKwEddGd
GtJAPQzQ/dQ9K2Cy7EpQoizPIOFF+o4C2MZJXvGvmz1kEjI46fhUra39Ra2nMU+O5WzsbKMN/5tT
cMEDCj+kcliprVyrWwiqhmY0P5WT7JIRFnG2K+KCBqkLppyM8iHkfoNqChTr3rS/N2YX5NmTuz7m
w2lcvtnufUMfr69QVOLbWuaiR7QMClVafMN2bL6QfgzKnICGMK8wdwRkqZ9l1S5t08OcVJJCjzib
MzBMgyxGQVeFe9O7oKCgcYPNbVb9JQmP6Gc+9MPiV+3gmZP6WVOzg5pUO6XeUfJV13wyyZJj4aFH
RweKoIaOQgl36U6JOlVLiZ9AscZATwqPrJjNpzmRLFZmiDuQS2O3Sa7BZSOz9rL+dpwhWSJ7+IuA
3w4GuqGsajoO0xq+vOvQFyZ9raEhMvnptwnEYkVIdl1IX2ltgK+GANHxuvsI1uWwaj74c0AxhhHe
S4uF1WNAf3GRgZlFOBUvsZUEiTH/+e5dWOF2b67Q5VxtvGEiN36MjPFx7p1TN9US1DHzdS5bcdir
Ag9/C00RmzsL3Qqvx4QF4JERrZ0gGor6ODqd66NKoGT+hAZD7imd9fP6HgqCtQtFNswZoicHmAd3
+EGC16NgCF1LMgP+WTq3ijrtr5tgf4Jb2YUJfmUxdHPGCSbidc2Pqm7cZGQZbtZMUbxSK8vddXPC
FbkYKlEVF/TY/MluXLuZQGNT+nnzM9We9UWyHFG8BMbstwH2AzY3gJFMhtkmI0gSUBRSUB1KTyg1
HJkIj7y9LfBxDFOw9zkT1wVb9aWxmZqtVXYzqkHzbuxLD9A+NZWhYkRbxkZwTLgS0Ir8qIo9L3Hd
11jRQqBCYljpl7IaDMnDT7RvDvaNEf+A+eENJ84wzdXitvDw4qZ7jk7pSX9qd6qfP1RgQEgkX0mw
pAtjnF+7sdIvtGfFjfrZHEPb/nzdywTfBW8LRXfRuAT5K1/jjvKsQaOe1R0cJUzRRJwW9W7Ivl23
IpotBfk0FLQsTNNgjJo7O4pe0yo2kEtpUCM1zLA3DlMB1fjmBpLLwbD86IrQ7vaKLIcTGWaNWXQu
MYPI5u0u/a7Jo7yee9Q5jVED1rPC2JnT/jIm68nte19Xh+Oqoauu0LDvEYFR6JHkqqKogS4cK7Vg
eNzgj7HRtiMhmo2VW/Fwotrch06m2qjsGR8yt5GpJgm+p4tLCwRwLBi+0Z6itonKURrhBWyn97mF
oc8VaP9FC69/UMGDEHFJ1fE/jAy/KYi5aetWhZGWkAUwX0xdDdyShDomo0DROnsKWBO6ujpctyla
mqpirFbF2UYE4XzIbalOcxta2YV7bBdA68o7IgXusluQD/JbI9wLLUuMImniHFT6IebV/Wpvt2Ay
gAZ4kJyMJ/Pj9SUJTrf7uhSIwmNImffOQrciMKShRt6634Z8v6KJ+t8McOHDGaJJaRwYmNRbW/ky
pZIWoCgYImiwBJQpe4Jd6PJ89Rifm92uLsHvZv9gStZG0NwwHZx/M6QlamegmqaweAUdvjdkDMpc
5ZVT9LCWhyWIhHbM4nqnAATJaKqXgO7a578nEWXzpKJPpeMq1oCRgXiNwaVPxE5jfV4gP56U1ou1
rPdNnu2ufyy2V7zvbXMYLlbpqHmQZsDqlv2knRT1POleWd33MsYbkR2TdbltFGTfQnGg8tNTVGSx
i8bk58Z5zW8T87PVPg7lnyeDEFQDNlDVUD3HFP6ld5j6NFCzWwBeon3uJUrmNWlxGibtbmnNY1O6
kketqFYGg9D5Q5keam588o451WhcrLX002eknaF7z/iuUDwKjYBxhIwYI2Qv6/5ZgQSQFlZhev8u
scGLH8EdOqtOi3qM8CO6uos90nce6dyQArbgJPaj63Y7a4RgbGr4aQ/Spso8WIuM407krlArwE2A
FNx4w7uYNR3F0AFgYxn5WsyhM0gZ0sQWTMCBwIivgZj78tvG0PM1DAUZXf2Zat7tsgOQcJf6YDqo
vTuGnn3fksB/wTAHWBEXmu3IMbLVgsFk0k8RuLWaRIKRFDFZu8CJ/2OCW1NFc8WiDkz00adinMNs
ejDtIliyMALTYlHt9f6Lkr7j2G+M8vKDhVrFKsIE+rHgau2d+N5yfk2Z8inuk538RhBN2rpIhRhy
jD25+MFm6BrqlWbCOzPIJw+e467abjQy5yGPIJxdkaSuvSRrl4c6niy/jWP60c5sgEbNagoT02kf
XMhbAqaaJY90IpRCu774URR5ccymJfrjBgjyRvTHVcO0MG/JH2hi2JPuljP4g2jYjWfLlHSM3iYV
qJvgsa8CTYI+BF9+y7vFAgk3kJwm7fZGm/6lz+TkVjK297eHxcEqkIJCDxRpNo8mplArsV7RxHbx
qXbvdFnVQrQMFRULC89Fk3GzXR5Gt2EKKP0KcW03Rino1AHTO/y5ozq45y38fPAws77XpZEWmL0G
lP/A+zTabsgGgMxj3xyX3YjCefTnd8elNT6KlsXaTius6eM5W56H4tvaeS6EyaXoL1Yju7x3Ly1x
OcxqTOpAKEBYjNXagohq33trDOLA1ccU89mKvUU2yCw4hbCpMawZyIZxW/F1u2UYtZUOzCbjaunQ
4ShvzTUwbQ/GQZGoeRX1phfM8z+s0tkHtndvVqzbULPRQW8JcOLll1TUCDfohPmi9T67GXZsbpvx
Fro791P2bPxgs9uRtAcs8lENeGnQr6MQ+wb+jdZAHI2gHfanytpjFD4ojeVhWsPrSZTICrA0bE7R
xLQiH97MPKsIzVVcvus9yRrPXk9xJQlKou3TkWUgcoBtEpt4uX3dSGN9qSKU0vK/HLJz4jqYrc/4
jyR7F6/ltx0WVTYVmn4YAGbRtdKfKzAHoXA7mHbQVprEDAsOvDdsl8Od62WcO3T3sGXUiL3G/akO
vxznW1mfqv5mbA3PMCQvudePcM0id7ZzeymrNcbCWOmJVViZmnBQPqafWKMP/IisoNJ6xaMbNIfk
a3dGIySMnpKvsjFaQX0AaanuwiVRmHr7PC+aBShME7+EfJjRU8XQbqDe2fvkvBwayapFXrM1xX1N
J8qTOVNgaqqfreJMss6j+l6XaeW+hg5+c7d2uM9ZD/MUdRbsKI/2DxztE/GBbd63hZdAZBaw04/X
T5xwXUDGQDkZI3ZvxoOxuRluWNhr8yUDAekZQr035ujum256/m+muEfYlAAYqlG99IcBGA9KvCH6
pli/VlWmXCU6eZaB2Ij8CMpmfLlyNOMIqvIw1PTfayb6VEaeOcrelEIrEAIAdB5SoW9GBvU5mqA8
YOIYKNohodOuUontmYP2x+B9OPnGDpc513NukNyEncqsnoHD8da+34NlUBIWRUkOYiKYyKCyDhkz
zvFWHcoQbmkhkU3iGyAWjmsmK2+JTKDFBIEjdBh0h/8uypLmrjID4Zeu+5zsC1nv/O3TGD0fDPSA
61zFeA//YFXzDo9mh82K5sUJcWFnzouvaxFUHEv6UmnTh+sOLejf4QLBfQVqJV0wPZIpbeNGJRh1
zcFT6J2LQi84LNSXfJ87ex3qby6qGiVommW+Jzi14BGCGirY8XQMCnAfi45L4pRdBJ/Q9gmmKzNy
005fVPJDskB2JLloBJ4WRiGPdZqoEl3eYVpaLUCbFdTvM6jv1mEEPrzB9RwVSljQTQtlBXNBRQqf
DygVPEmZZAjfgCIlKeusohQlAGBdgTlN99r96jNFlFj6JhVaAzUoWjSoor99P2Q16EDoVFNoLEX7
9cgmf5rA8coHzNIFMiINqTXuCtFiSFOlHaz1n/9em3VcvvStN2Irl0NBJImB2B7aHK9igcC7cp1J
myyp3k0t5JRumXIyIw6fwurI0LuYjvWvu4ogGrIRDAVZqQOlCJ7cpzONtDBphQ+XDKEDlGCX3OTq
p+tGBLkOHr4OUMkQggMSjXso5bGD2bMRKyqqe4M+Kf1PFTBo8BWma+515udIRqspMchDYlZFW7Rc
bcC5pz8bvpI+9PpDTBKPmCgrO4CSxjLyAJlF7qMNpWsu7gSLSdo+5nntgY0u7NLEswlkr/XuKW3N
m8rSJbU+mVnubl67nCgQPaC+sf9byU/fG6EiZT8XRGiUgFlzA4VYlLa4eNL30WKsFsw0BbaTHCgq
W0MTJvZ4q6aSdEPs/9DrwTwakgFcCZfBKyuBJu1yuCS9WW9oWO4VRBJoz+FsD2cpkSf7MHyoxHvi
H2vc6e5Nc3A1dgCWU/qk7eITUAffGG0tkSrKS1fGbaPbOXmSRoiS6r2zR4n01gjI7d/69f+CJZ9B
sPmV6Xj4oWzPdE35zCBxM9ovWoe/DLLmEkyQjBYHTKHeIMmxRTFka4jdepsXE637RVkMGEoXEwM7
v4pk9lLZKKsgCXFZuguJb51Nv3Ov52rKzK5ycMCK9Ns8fHPjP8+jQGaFvBkk0KzZwR3gImGAMIoo
3/RWUKbP2kIloVZ0iLYWuLNK17yIXAeephRxWMaLl1Q/QSqsNweCUs71iCtAuDnoljOibtTYgFDi
tiuzzFHVBmxX/G0Gb3u5ayMvQZUlCcC2QEKlDRYN8gyMG0yW5Lz9UqjoAVajWxjg11FpuXSHsnKG
rmsT4EjNmyx/qU1Jwfitu+Hvg/XTwGCsgwIltzTUTld1jkDIOBkf7XVFubbwkKFKrmGRFWDMAagB
DuRttaabirSu2Yj2EheKZ64Q5cvwHukdGZ2f2BA6x2jTM6w+F+5oT3KKyh/G2vGhqDXtRrfxTMxR
/7FHMEKF33a4z0LmuGxcCjt5gfe/W8Ed4p19N5Ye6u2tx+TSAXl0dvSHInkJvXX8S8tsBzbxYTW6
1k1mWJ7GKBgS8J0rGE9qnihYHiL7x/V1smfVZdS7NMYHI8VNbbOHMa1+pqT0YhdcbmkVFNEUFH3o
ygBKIm838TYCGwxCE4Awl4vDSJy6mCq8Ma4frDjx5lFSLH/7ZnitLgO/Y2JiDTfVpYFKS2ndgYDD
19H5dzAwlBgpXkovqR5JXF5oCUeWsTgAWsjL7zhguXUHDZxEvftpLp/q+n6tfpit5AOJrSAkocfA
7l1uPWU1zmYZgeND7x6d8mekAAziYIz583U/EBSZsG8s9DE7IMnkJpSScSoHUuLD9Bi5UUMEv1N0
Ux7VXfYoQ+oLj/DGFHd36PGYoY0ESWWbFN/raHhCVdKnsSO5oqRL4m6QbCzNuKmxJGMPQifc6Lmv
76vjeivv+8mWxLm1kc+uUUfgNy+ikx6F1Qrt5v31LyQ8qchOGAmGAyQmd1KbqVCaeQEvXLb8lbeO
1xjfInpSh32s76w/14GEN2yMcZdGPVeOU7nghnOaHxhRbGWLEYaBzd9ni93EuIK6qdUkqLMrNPIo
yjF5Lfn6b1N9rAAPNYasAi80j2lyiarVOE0VPr5zYkLT7c4+QfvzcP2rCJLUSzvcPZEVCcXbFIhu
RpSuYlQNKQN0Psi+3cehDA8p9AHUyVjlALkR/zIka5lZ6oDST1spCGwozrb0NPSPSAW9Tp29iFSS
ICe8jH5b5J+GZT8YTmW5KO9r7nMWDy9KfqO6p9w5jTS8vpUin2DQOxvejUrjaxlq4xOzAtphulSo
0Vbp3kxCCy3t6xYEaR4kD9AWZHVGQLR4wvWJEk1ZMlDarqqXfqvuxg8FiiHOT/tr/cyoFIxDFdR7
WVFdUO2GWc1E9RT5hIVr79LbzaVMU8ttS9/4OuzKp2HfHzA58cTQHcVOrh0o3MiNOS5S9JFFdDLg
cAGIsLNHK0Ar/D0byd6BOvTagKziQmtDG8PKI5QEDYzJYUIzP6en0rcgJfHMNDOHkE1pkiPeB9cN
i+Isbtp/7HJxlo4pCpUW7Hazc26t5mMyOCFau5JYy3aIz4pA4ABSLVRwccy4y1Bf9HWZFcwbLskL
8AeFtetHzNaPv66vRoDjh2Ns7HA3YQcx08kaoOXASNItPwudB+XBvRv9AULFykHL/Pzlukmhb0Ap
0zKhxAXAAhd4y8ZqYwwfAhg8JoHZOkEiexkKysVsUb9NcBlLAroAkqyg0HKpt6BzbPhx9tq00kG6
jcn62F/6f6GbLXSN32Yt7putjeK0dQ2Oo1z5EtuKB+6hXS+TlRQaMcCmz0rsAERy/mdlWZeaKQgU
6+rL2L/Y0+BhtOs9Tr4xwl0p3RxbUcY4hnpT3UUARmEja6hSvMMTNla4oKT3C7FzM8aDtiu8Tj+j
VS2xII57GxNcIKr7eFY1gjt4DMszE9hAefYWPT9woiA8pKGs9iw8tht7XNYSYQlDk0aVr8w7jQb5
CpjlfHhP9xIebutA5KANg7IBZ6eI1jhtGe8em4cDwfaZrtAYnP1XTOnezXayGoFwYcCUuShO6ExD
7/ICUa0malcLBhtdCRoA89oWE/j0i7EYEt8T5jPWxhQXIBJijiQZYMq5NX4haT67KKfHP/8dYFUc
K6AiDU5ckCJo/FiRqpYaURYE2hHNAhOzhYzzg36nvyxQYZuQn42D+M9nwfD1wMGuMF0b1EP4zTSb
pJg15LZq8om4+ygefLf4r0a4baRV59SpBSMmSIUz6J/0NjRQZBxKr/fsm4tqsxYu1kLofgEtLmKt
6SUf019QHqlwzNDBOhYvXcgSjPE07tY79bHE0AzaL3707XoYER5y3CQYHkDpDOkAFxIXR1/tcYHD
0M/aCSD77yukPoYf9l7faS/yqrDoAtua44KjZs4xzSm4Ew0zCvGRjxNG6a8vSRTkWekAHU9MswOc
ennaMjVbepuADQ0yaXF70+YfHBkFkXjXkBAC/YrOpsaLONR6PkSzgsng6K9ux9R7i8A5tjEuSC2c
93ko4+MTRBC0AG00IzC+p5ivv2eTXKdNHw1DD3t51Pm4KDF+9LWCvC7GXf5481D/QwqPSjqiFQ/b
GlKrtJO2ALlheyTjXb6AMUjytBM97C9scIcLKRtoABTYqMrYy6sJnJa1V+R7pb5VSEDJDW2eqvxk
j8fraxP43oVd7rS1sbqsPepLvl5PXkee1aZ6z+7hfYIYj07OG1q8sQNQRR1LlEPs3Jvtr6oVFN3P
66tgu8PFDA34AYzBWibmcN4c2MFOrUyFjTSDdqj7TW9vnOmgqx/ZSYoTGQhbuGkbc9yBbXRK9byr
4Hm2EeBCDZwh/fMS98WKuFSmJxjmVZgJ5fXATtOHOj1c3zR25q9tGpfKFFFU60uJT68ud4t2O8Q5
yrJ3CujJSCIDkAgg3pi42WwZF4BqXB7NDIiA74xfNcubIysgSJ6jZd9hvofMXpZhqniSeLcg7F1Y
5U7VjKwg72cssUk+jOrHzPSsQeJ6sl3kDlA8qbkRjzChJC/FAJG1rvHGKKTuubRk95JkOTydT1RS
XR01bKIb5Ucts3x9PbfRgzotfgb5AtMA7yS6Sw4ArV0eBxZpvZRaLybVP5B6Ca+7j+zHcA+92rDb
ea2x8Ng9D+CQ12evlTLyy4xwj3J3tRKDIUt8vT1Vw5MLNB2RtV+E98hv1+TvrSTCAyhnTjLSWy3R
PdX4XNb3rpnur2+YMGoAkfMKX4UIMZdV5C6ktjKzgZ3x3GPcN5G4h3CvNn+fi0qmXqhjZuPvR9ro
RTmkRNV6N9ayfrl4GSinA9oGhJ7Ofsbm2rWnMnGVHJGpt3uvNKubRtE/Xd8p4ZlCmfN/JrjIlIA+
arEJ9Lpm/aleXxr0qyqmtVcMp6zM3+PHDmBLaCdCGpJPjTp9NqzegbHM/dqNj+m4z3XZHSh0MYj9
AqaJ3MuyuU8zA2Fju27b+iDuPBC0bdTWfppI8qzM5vfreyczxX2eWplIrQ+MM83MPKOhXmVT3+2o
10gpkoSfabMq7jMtiaY7dgxTtD9Z9k3KSE9jNbDqozb+vL4qoW9vTLGfsnE6OlbAuGgLqJfHNlzb
W717KNPxXZ7w+yvxtwU6ysvawRMiJ9477ey3VnvM9fU9CdFmLdyNkfZIlEvC4kBzbK1jYoS9rNch
2S6HKxzlylpHbY2UeIjDtXpWbx0Z7Eh8of9eBa+52zgpXaeoBh4YxHy6kXiple6H6dwmoYonGj1n
0VOlyg6SgE4fecTGLHch9LHa0oqJZyuPoMROPkLP74wZDv+Hpw2eBai1ApBQqnnNK1ouliJ4ZDvL
BXEFCspLtbDHBhTCuqW4Geu7ztQkzwFhjN2skosXk5X2rIiAmY0oupvr7s5y/pz5EAPEJua6AQxi
Er+cF0a9li3GoNa+RZ/7NaT98FzZq9c1kSTNFO3YxtCbImand3GTK7VfzL/sZQV+/NZwouB6fBC1
QbbLsbhspI00JXeohUThQ/+lD+bA8Juv8aMToLJUYjI68sZP9Sft6bpZ0XdiLTmweaD9AmjFZVgq
XD3PpwykjiNe70rX+YMM9CQK51sLfIy11aZLNVggluW1aOaYJCyN5znpdteXIjQElnmM+2E8yuY3
cCgrxFf2dh7UbucAhT1+c9r7TJWRiInKBBqKVWhWgYkUyrbcl5qg3R4tNRp+f6upFsFo7vN+z0qN
rIA6qTv7z/kJ4esbk1zQqFBciUwTQUMbjYCOtVf2Jy16rkY3yGdZiVjo7xtjXIQY9B48Cg1YF5MS
ysdpHZSms0u1RfK0EV2+2zXxIaIEmAgpFELE/KkYol2UheYSWobujbrkLSoqaV7sH+fmfU61ol7x
lLZyDw9shlxkGucW2Du89GPsZxAwgQTvO+5JFX0xtF0A+rP5kvTUjLR3WXoxApJPbx3nnkTP151e
7IwbG9yVv0wzJTQChRhkAXb9UT/kt/WBYTKBWw+LPZGQ2AjjxcYcF3SzMdGVXEXQ7bUujOP6Jq2o
5BwLTaD6hhFDZF+Q1r0MSR0p+6VZwdalWNVdFGPsX8bEI7PA7Zk+x51adzqyc01LzzYQyLtUrcb3
fP3NOritwsw5AHht2vpaFw27zNKmAAyL1h4gAhJc9wLhif1tis+WFDtGqWV2UCWwlceRFKFm0Lt1
jiQfX+xsGztc5HNKKy6jHjSUxt78vKbgtl+B3zG/Antnnkz0D3NZyV7yqRwu8OnUTrsG3Cq+PuxX
xfZmQwaSFF+8wBZrLoa5QdDBXVDZrI+qVUOOCpg75VPUNllIp845VKhAPJULEI3RkMU3rT11exPw
w8AhkMdI+t4Oh1jvw6hWnYdErZ3HYVxXT59WmUCh6CeieoqnKvIcMAHxgUSdE6MxEjDl5b/iOz1k
Q7+ABa5nsmvB4drcuKfWzx71L9e9StR2ujDLnZNpUqLCzWFWNTsvt0+TYgSdAxb48c5N7kfl2Gmp
Z+nP9boHfFsSBgTqf+AY2yyaOz9OkyDa2LDuzB4rx5cHpow6YeKIelFAD92Xfkf21iHZ6dQ/UEzs
Sk6VJnC+7S/gcTaq0Seti6veN8rMw4Syt4zfeygsFPSjo3zpnF1m/FiVu7ozvWi8oWTyknrX6ad2
ulk7+GoU+Vr7xSpGSGh8dEbT6zuk9n/ORHCxT6+F+c3L0mhSMisq9sk2vqPC1DQgcXxXErc5I1xM
dtsOGOMGMKBp+A4AOyrUt2ZxUlbZy1Kw4xrD+f/vLHIeF40d9NwL8GkV+dekPKaDxKmEOcfm73M+
RfO6Acll1vrUPVnKI3guu/TBnKLAHWSXP/tTfHF6sxReKMhYiaJTaLb77VqxDBHFM4+JGDdZFS7x
l6G8Wcnx+oGV7B6vGFS1eTEzSSlfNX7GqlzDQPb3uWDcWbXRqgX4gQd1vAU/4znvalnAF2bxr4Rr
AJNj9I+Lxo3eQVzaxhqaCckg2ZH+bomfimQMru+VKLjB1Riz29+GOJc2enfUls4ES2+IMI8RNSMw
94w+gY3NyJxB7He/jXF+relmsyoF/A5DB76qPWbF56J7KspTBSD09YWJc4HfpjgXnwYyYPIflNsL
GQ8D0YPeLs6K9FEs+U5vyGdGvI0oowFeuvK+iL4NyXMydHdRLzmxkuXwPINq0qlKO8POCpDj2O66
ktyPtiyxYZ779rD+s2k8dM6G7pVKYmxaclR8Zdf50VF/6l6hgCQgH69/IdnWce+rqoSIE2F0tFPa
39Qa2O3HLFT0Z8eWPVVlm8cO9PZq6FaCKVNYSodPQ37M3Jek2l9fjMDE9o5UOBNaAsd2WWoSa4cK
zCPLcl4V07tuRLBjF0bYj9isI+6AWh4qGMnBBlb1YFQqF8Bs7+ymkIQFmSX27xtLGBykxjTB0kDi
fex8jma8tY18T9tP15fE9oXzuO2SXsPTxhBwjLGzpDDUmNBgR1concLrFkQd+QsTnJ+NZHTthcKE
YlmHqU69stW9SsfUdg+80heC90KJa0+tUggVydTrxH5hYIYKURyEKtxGWmQd7KVF0awp/0qK+3xI
0GOWsRTKjHAxPF7zyNIrGKnowwzqDTXxHOXp+jaKbQD/bOB5ADUF9u+bD1XSMbLXHC9elIu9gd5o
xaMCepjrRjTBBYFv9dsKt11AiBS1M2AlYzscBvOxH59n5WyCWgdldq04MiaBXr+PjO+dGZ3N8twQ
dL2hBWz49ur39KRPuxaUFq5HyJPTnvqM7B0XwBV39aZilZwS2a/l9j2ZXZWsETwrUijo0kNXOyhV
Ehbzsekkg1fsZuTPCVhWNAw0OhDV5ZtbWuFU86hjMLPUG+jdk5FYO5oZaThE1veoB/lsPRbq6rka
ySWDyWzP35iGRDaqUGAhABbu8stXQBMOTgHTbm+1HogIVU9L12EPrTpojruVDFAoCgkuCAjQSAMx
wBvi5iKG1s2UDJh3TPVyv2rke4FmmITpUJCWGooGKA7ghKDb5qFABCUXkHmDF41NW9Mw37Np63b/
jnGiCzNcwmPmKiby3QljwqB6C5S+b3yVaMm9W+SycqUok4P8oqGzsVp0Jl9JgzYnVKOrtbYKlvR/
pF1Xc9w4s/1FrGIOr4wzo1EOlvXCku01c8789fdA+63FweAO1t4Xu8quUgtgo3Of0/0Mg87G9sAN
KD/c6qk88MEGPqiAKK0ALCIuzkLGdw7805eFFWPnp3RarEIowm7NRAy+v5io3E/6W1Q+VkaKLeIg
T/fq8E0vB1tID112Y6oPefQmy4VL8AcBfekU03ytNocRU3lVZIcwKvXY+JX+roavsrbTxkdV42QI
0tnnB1qRjnF8lPvRJsSq8KlOJ3MZi6EulU62EFI30akeMGksAsNr3YHDd9e5qRyot/+WwvK8gkTk
G6Rqjt8CS91UdKqiTNLOGRJ24AJ6qlPfouhb2NVrA59+U/nTbuYNLZy7QSIS23P4C5gl+GanR7aW
pBTFXAasAXbIa+zihzsrIEgU/N7amcWADODYyBLcBMYH6UGMRp4I5RPa1Ub6Bhg6u5V7G3Dsdmz9
ddlfMO8RGKyYSYOdwIY05duHYUrDWtAJfEi02tkuOuiudr/+lJyeIGw8/zZjETnZRh6xXZs31kdp
NyQq5BUilm0tLMcPOyvl5S7nhS4iBjeHBTHSDDuD0cmlrBYyi+z7a74ZEEw9su2t2sLzAOqZNmi+
6N6Py3d55uBPZdI0cOKY59NcQGZkIVBBoWPdT4XZupg/1jhd0XP0PkoWVUAth2XJ5AgKUoDdcl+6
zbNk93uCtKV55bu4l78v7ki21CTH4uQ4Z97lQ7RuyqRfeu7NiiQVy8owS0dX9NWbUiEJBPm3mU+J
EPguPAECWUmDA0WWLvRNG+L7GbObR5o3A5hIGxTkBcpvc7ZBFsFcwmHQKjhDOxAiVTZbWSgdpbkN
kedi4UgOK1vjtVhYFwesPuCGqGh8nAGxA1uj76IsqpxGDBUy/5L7TdhY7mUtPB9HIMcBFBreNOSc
cRCsfToC7AJEL6swumDdjcfFT5TADN/1bl8be11+1sV3jlBiJk6cGYTirYlY8dNhtOjvFXdCYiRh
gmWQ1ypx5tgmqyCJszrZj7iz1V30yCuqnoWOlEQq0M3reYyyDhIX9YvQfk2AYjOsqWfJsV2Ds+Ly
+RifDu1Z0AaA5gagX/SIR1JPZarEeNq58jNJ3wbeyh3DdGCEDIoumZi7Qov21CpOcgGuXxWqUa6p
D+bhA5roQl5yVIN1CngN8HLDe2CtnfLZojaoKE7UldNJyo3RF7cqd7yLdZCtCCpc07sVaL6wD0ik
Urvt9lP+noocyHeGcwTA2+cxKD+crUpodIgKHVX6mqy93YfXCiZAQf7DSaaYh8HyA3A7AAaFHYjT
r7KGgrnMKe6rEYa9aR2rbPRV88dl1WIKwdYjSpSSArNA/n/jEGurCMFa1mNoYhjHayPWk4Ng5gsA
oOv6D7QYxAVExfBGEbWdiorAvYzp/QqoF9E99h4aHj8CS79UwD5gigZdaqQ6pz/fyCoVTR6MzWfL
eBU2XTDIvP67jB9B2Rls2n6KIL/C5rZMYMaKWQER08EMsl3jYIn9mKHxnrl8yhjeeahP02opgP7K
tsK3uNYGwTa420qsOAVoydgbxmuEt6NHgsooDU3wduE8TrtHwHzQwP0ugExAOSCCvhFdWDSXF4Od
JzpkPQosArACUGvgxp3eYteGtZHnA2znwbw3fNL/U+38XXSzf4Hzx0oVTqRRxq3L1lDtM0gLDUc9
lMfkARNJQFklKWP3dfKVg45lJgWEDbH3+xv8H5tgwDnGGppFRk5PjwomElWJiXAyYyO/DMG4U4L0
RnHyAwBeOA+M9ZaRF6C+g9eFP6gHMDei1VbxBINRZK7Wfem01ht42Afn/UxyJIt4eUQroKGg7nMc
l7kyChxJeTRUr9437wqQCUI3uBNfE0cLJgS4JrB6gNqY+LzaAltjN9LJC928wLGfQMsiQvrsI/tE
vgdKvZviOXOSvRDMAep0mDv0efkm62bJvhFg6lFywA2fSh3aIlXVETcrFZY7dfLNuIJT1+DirZEv
RNsXEK9hmwrmGPAv1BfUOxGDr9FCgCU+qhpv4Z181wMLuLpTd8DhTr5dtv6saA1z8HBngLHAPCdN
wDIBDVTKJQhM9+2eaCdg093V6wNjz5HEcpsa4ahWoD0Y0qPc5jKN0ppomEOdnDCYDhNAtwkLu+k2
br1bf348/v3vg2FCWQkNBGJ4kYT01PtTsRykZBiKceSguCEwLWtAumMR3jrSZs77Y2WzJ9Ko8APK
YVpdKJKdZLJxmnnCjXpnOZ3b7avbyM84X4/lIHQDG12wK8AfpqNeXYsV0IsjiJqjOci7dF93vGyL
qSBbGVScC+7lBBwbkEE0En0+B5jpB5LBmpwCKfswJrbGLKwRnqUntSmoRZZAkDRdCUljS+X7ZQ1k
CkBwSwD8MW1LB9HVWNUJMDYRfvbKMUnaA7TGvizifD6PqNtGBmWdpnYoBTGEDAto2oKNNcGHRrCB
ctm5fyvdtKu+GYl7WSzvZLTVMPJBrABt7IDNzgY8yc2YJF8vi2Bl/AgRMMmIuA3bq3S9VWuBJT+H
kDE5pJ6B0ayv+o+wtsW778kTwG9Qh0qvEaComS394Mhm5FpYZgUoKtjzMKxKV77APS+vokQGezF6
sgcMpdPuwNwj75WbyV+98UUG5XPuSIrNjZBYhh+FHMCyIrUEGBdlP4oqW/IC84EYsfwpD4Mbhffh
mHLUhinENAFdBrYolGMp0ygnWVSHyPnBvrYfjUdD8GrrJ+cOiYeiPQvq/yroalBqOFv+bArNimQV
dzhhyOejfLg+GPeTW7mxx8uNye9Ly8JlybgzFBFRnKe8JVjmFLOL0YWeGrvro2BsCt+MYydcpNGe
5MFHxoGrTDmKwrrHrVzq9cmlbKZWDrmr8JQBu9pQnxRrDi7fJFsIfCYUEpEGrYxZXkeVoSVk5XTZ
FUUTaLPhyAXPHHLE0Cgxs7K0VRGnGM7uD+3S2bIJ0Ejxt9FAYK8wm4LcHxjVKKhRlqNIZ2uygK7o
WGANTRTZwyaJq+k5p17IMlAoPSHTQF4GoAxKIUBaW3e6hQ9jyofGeM55cw+s2ALjyUhicBBAp1Cv
FBW0QVw7+I5lXK6lLL+LK0wqD41rdaL/+58fd4UclmypYbj3VLfFBmRw0QrsBcUKqgRxoDcnHE/I
DCO2Msh1bmLcpUAlK1dga0kYITvGR6Ck3awH007t8o2HbMLMx7byiC5u5Bkj8nWZnGn8H1KQ4Axf
tUAHOdhgT/eXL5DVx0CoSSCkgH1EmHROpU1tl7VSapCQLMHAEkHOy+0eNhyTf/vLsliGCF8K3goB
NfIhSi+KsgBwnghyo3Qf7WrgtElBs88PPDFMtw+0KqS0H+VVlToSahqCkVYWHPBr9P42g2rNjl3d
BRP0ArAqdDJ8nok9R3fCy92KpGwdsjDN6ojIzjO+J9i8il30aK4B+rsnwe200/6k9rGVSGl+jXnv
Thoh0bxefQN1AssDzUWgOaRGwEtlmV9uc6PUE0iSyVTmBO4q3cPj3yZBttf9zE85rXHuNVKqXyek
wdt8XONQuJ3dOfEj8PnRdI3uwLkCFjfeyWTG0UA5pGMGAwVy3aS9/YAqTJKpsOxqgOq4g0H6e+FW
citUQkS8QGCHO+sVeRMi9isxj95Bhcglj57oht8wTMF5JAzjvP196AHPCPx2Rmvh99HRyexvhYl3
xwxXdiKAeh2DEFp92UJA8mK2CODASPCMqTQf8zq6rx1KL3PzgDszxrJqKGspEormFpJOGnPb1Bdz
EHQAeaj36oHoq+lKQXgbOf+GTYJ5xo0wKk0ai8QCow+EZeJuzl+79M1MuNkFeWFUXHVyIsqcYQjK
aPMcO/j50bqdj6CrvsMgu7s6ul888sGjWTH/iTwqndXTsU7qBfLUe/HQos2X+h167LEjXRWBiiVP
7dDegMUYESRHJ1lO4kQ0eUQbl5RXkwr8W4gm9GAAUbCb69BffMAMXfHQa1g2gDTxQWWN1XMgRFI2
QBqVKc8ayDKfyTF1VAdDUB7axasWCEF/nQe8xJ0Rr2DBTwP3CEru2PqkXoQy1to4igA6iPvUq/p8
36EEOwrJUamjh8sukKWYW1GUn0iqODIm9QMcYnKTFCXPInXAT+5dFsMyIgCPJam1iI433fCujVCu
MoJFUBuruy7N6yhPXy+LYHlZfSODbnDLszJUioWjrJHbJlBEGMovppv/7Cq7BOglvhUgvVaeWPKq
6FdHWsBgy1AZDIxpsshjo6MbMvr9kfDtzi76+QflZvElT95F+JNw/fIqnUTDL4mlLEpfGR34RT/E
mochINVqK8gP3OCPZVS2x6OMSjXlWiFVkNN56sE8YKEwAByMAZhZQvq87FrN+ZPvuLlQyqysSty0
5gJdAfXCveYXXupbnhZIb+rt6BGRcdDzPiLvNsn/b+xJE01ijsIc+Yj1XvoOvjofBg2E7+jfgNHl
afDr3eDGO3lnfdV+cA7MEf5RY9sIF+tVVDsCZ9D7yQ1hHCQoarGvEIpFsgOUOfotihgurN3VnwSK
SOwwTobUyAD/EGVrzDrSxHj9uG0MHJNDo5Z3p9x0bvYkuxX8Bm9JgG1QNyIpmxPVhtQB4hkDn/fy
YXVrP7kn0y+6bS32x8CSzxVJdOb8tXyekgpOM5AJFwuYW/F9seuLJzrvE68I/qG064F9lut2ktp1
wPMfTAu7OS0VqkqTiB3qFKLzMYjXByHbmeMLR4NY5hU86QAiIKQYiMhO1RdL0/UqzLjRzvubhwis
w14Ck6D74lXutC5vP5bpgIFHhuQJPWGQSFFmQU7UOU0XDO2Kh2RXP1aYpgCS51H34wNvq5l1gehA
YN6GjNrAWZ0ezhxbTWpnXKAB/WjKZ3V+THjEeewL/JRBW9NFwRuIIKMIH+PuQfyD3jOoKT5/PnVd
ta7ESRfiA63LTb8cxd9e9VVQSdv8fMpmznMLDPsRv3+9+ul8m5ecMIFVczgRQGkYFgRlsAz/T8P6
O2mHOtBN/kKao+JOv+FFQP+Pfv26MDrrMIdGG1YFBwJv2AeEeuNKADYnHGXcHgYxcbRxQGlV0jE+
Ceqkj7Nv7K9ZLXKpZtBlwr5D8CsHf3UULMvzKw5MXd6IoozBCGDgvM0hKpqOUnglSME68mDTP2rt
l85DPZhIXsN8Iedp3faI4NhJ3XCf+jOyxu/kYOZV/DbtuJ6EmO1LYqk3JJatLFXFxzXW++GeqIhS
2NkxeSK8mmbsXzZ6zCe7uUrqSRmjUMtKCnGWEHly/Sr9PskleVQbCdSjiuJRbRGMIGmb34UhAdry
lY5ezeVjsOYPTqRQL0tLWzHKyDlaV/KLXbkfj9nVvFOf1iv1a+1N7gIUULu+NlL7D+DacURM42Gq
EFNd5/O1cysKajSjtZDorZ9PKCGGFqcwRD47rRZbEZTKT1GVNZ0wAXq5PcbRTaFXdi8GSzi7ly+S
EUVhfwIT62SwEPvtVCBTDHMhmSSEI8U8aZcFk/9vJv4Zancihgpe4kZXk4+Eqde/9aHszCvv/fIk
ULHKWIWdlZKIrBbvxvRe4hZcGCH9yRGoLxImYr3kaHeiwgSc1O+k7R1/I7AuMih/MB3Bi74YRu9E
HmWPMsEsLYBBIfhq7xP5qpDuTGV3+eOzpk5OZFDGJ2kWKRsmJH+9mz6tLrgHbNkBM4AXurU3HGU3
PkSYAJFtAuvMOyBDxU+EU6bIiia9nXscsFT/isERtmLvIBT8hccqw7tIyiCJSVxa3UTkKLFT5YFp
hLYZ/f4A9clhKHsUDemEuWcIyfXvRX0/cIkwyG1QBmErgHbt8rha4UpgHMnIQOfktyoyvGy37izv
uxbkD6QC15m2wWMLZ8UUJ4IpC7EspY4pRpwMoL0HYiP0O8IJkF6hcBxc1kdWjoO+MFjdgOwA807H
x2ILwD2VOPp4rN5kTAbpcvxjjPKg18ef0docFLH106LyqkQINKl2dSs9FmvkFSav+8XUGoJmKaM8
j9Ev6vktoTVYHdmvy40fcd/aAKOw5YoHB86+3Y0Y6gVaZokx1aLFpjSYXsmiebmr9qA0cfgZJPO9
bURR720QcSKBAHRas2RL+mEw32v1Xk55FVWmJd7Iod9bZ2E0L8ORRAUlpPm7FHFmhbmXRj22FtNH
A6bsiUquqDh0gXBDBtXGa/7SDkcN6I5xVWbtCqAPRDOdYsfzndxOtl48XdZ7lhBAb0PlMYmOQVtK
1+ZiLvIcjPHAWDvK5jEW7ibegCHzaW1lUIpWl4MgCMRATU72Hu0wbOKqQNC0xVcQH6GXFj3y7Dur
0k0QxX8di1K4XosXMyIumRCUtXeZN+5EVEpiX3VhQV5TG/OUk216ocdtB/FulNLBWkvGtCGZqWaL
B2tXv1r72s33sysdO6cKDI9YT/VHj3YQyjWVPb5ETuVjNcu9/GWZHnZ7B5SqJlgIKcoeqkq6zqu7
72wQ3U2e4SdvhqdgftWLnPVa9t8PCPa9y8J5H4Cu7fazhISQ1ATJPt3qk6Qm8gRH/9r5k1ugFdc6
i5078ZFX/2RFlZtTG5TPUI1MkE3i2tVg3DdBuyN9b1KC5ByQkYNuNcygwsrIbFrBNPGZy6Pig4wT
1FCDD3Craz5IB/cyqQCzxHBdOZBHOvvFO7A5HfRqUfULXbyh782+cOvrfwcPwqoinJySijx7U26q
MoEOqQFhbjKuCDrd4Ie3K2rk+NcHzq2SSXE61Nh+PcocwWwreq3gpHJuYbhkp4jHKL2rZHfs/yrT
qyp9rtaXyzJZvmkrkrJOg5RZcwpOAAwZ5bZctDZGGWzArabr/WVBrMTx5DIpo4QFh6VILUjKXsSf
yrGFaUIb87pOsUc4uaQlnN8QCsXC5zsTnhE2KLMUDdHcrugLINtSUfizG8wGh362XwHgWWFQf+Ci
DLIatifnpQxQLE1SkZMEr7Ywooa2gKuBn/RKBYRse8+fUuMdkUabyyTiLomykhmDEUil/W24H53q
WN6kOyx0uLyuJtvUkxkKlOKBCki9y2iJyPo3BErlrbC6ZrMXuLsVrNwP/FG/ZFAvEHmlmS0dooAe
jY5sl4IysHGzPSG8IZvCXM9J7Nb5C/yUR73AcbbkpWpwpgmt09jJsOc62yNq/e1Nz93GZxvrT2HU
27MUE7Nq5HAyMgvSE0v2qi+DKPfyyztnvgE03fYSqZenqnGC1/2hGclD9qC/yIfyKUYc0n6b70tb
AsWA/Y6OFUqIlW/+C9iBD56MS9dKPb88zATVSHDS1hUn9BbJ4492ow9+5TAG61mG5kbtLa8aMEOw
4ou5hsVdr2NueMKa/z65CupRmkXUCvmEX6RE12oKwn3tFU99wOfe+X98x6+Pq1JbQeqQNOpMyovY
KV798IWMNI12bk8V6JqmW37ZgqNNdEFJkEcp1UnAI2LtqTj8XVACTOfusjaxHcbnuSjPj8Qsi9Qe
N1i03xUptSPdq4fnVeeBC/0/9uxTEGVe0mw25lHEeVo3DJTvya4J8i/C9YAIimxXRLd/MDm01Q2a
XTzLh6VbCc/BFD+q8cPMm9hnFbpPBFDGZVDVdcxbXJ0aWLaKcKZ5x4jqLglAPLV4VlB6ZWC4iNkj
+/I3494lZWnWaKr6kuRtXWtbt2Bg80s/8kxkA4WM2wRuCt+UctyDSlmd0FrzSltwWkJ7OWPmpf27
OZy+/92rsDCqrXMiKKZME+ufcBgYlKKHMdt2SkshgsyhTfx+HJ7TXLaNReS8AcbjxlqWhf6LrqlY
2qfHZutiCbET/j/dJINE0bOK/YgjgVvNXONrz5syOH/cpwIpPwgy+bYpWowcp/sElaB2R6Y1RK6r
OL+/UzGUhspTqEldpaEe2D/Ia2AUV1nFmZ/jiaBUsSElCkMHPsBAhmZzdTo0yXq/GtnLZZ0n6nXq
cjC6AxovMpIoydLH3OKmS7YayhJ1glw4XdramXJbGH5n/QibOTCz30bDw7bSRhbNn1M1QxdqA7Kh
yhJTAELVN2NcY+dHWDjFTuahsGlKWh+qDLwYHHpzqL4Uc2GwInBqynKgi4qtrGuwttVqayp2WAqF
k0WfG3scbCOPUjulrdW5zXogStWZp0ZYf4iG/dDNgWYVvDdFfhb9wUh7RzWwmKNgxvn0bFIiAWIS
xRinWveE/pLklHqCJA+TosfViZw+4GXLjBidwCt8yqTS5byekmZazQx5OioUboIcXbkh0EvpwXIF
DsYTo3p2Ko1ynYmpxGjqwjopZXVIljp3y6o9NF30moTlo5lZyBU63XAHDZMD/VC2XrUWweVnwXp+
hojtHEAWa8DvoqyyoI7NMpJEqMzeLDQJl0pxgLjp/DcpVLwnA/08WjIgLkkW0c/eGfphlzY8CAam
Hd6ehgrnBhP7HpWGWcf5tkeUMASxqzwkH8uzuRf5PMRn1vPbiKPfuVSJsdVUGIsFSqANO+YNmfqq
Kf2PpRPloJzLlNOMZL2JrUBKP2XNShuhgtkXVJByaaI9x9zYgHwL+t0ZMowFgThRz3ZmU3FJUDJK
sZfvLj/jr8CRRZsDtNspYvOdBTA7T/JyRCa1y+87sOzLVjblDHJrHpeux/ms6qmWwcakHgpF8Pui
3V9WSObbM4B5qEDndR3gEKfWBfrXADgabmc5NDfFob/K7eYoBITVRectvJB3fHajlgRMKeBcYLGB
emNmpwNdTQdmDCm/Ep57smYq3xIG8zzgjeowH/RGGPXU1ikfk04Ctk85qVhmlc3JVg0CpVxja51z
iUxV2ciinltSVaGVy5gynJwR5hIDq77siNfEUidHICd7hYuFFOhK8e2yZFb4g1ncf25Up3zDpKsD
4btHMTd8k1dHLt9jGXhaRudMlt+Bvn2OFPuyyI+p5Qtfkd7ySlcp64sRGtN5GRAdwBBvLwfFr31g
o90kx8UVfpq3JUAl2iB+SHfxgTe0xrQ2QDbSsGeOYW4aQG8JU6HSdHxZS/Cb6qgutxoMdqMdx/Hp
8lmZZmYjiXqGtan2WCzHUSewH1nHISo4l8kTQL2IBNTFwA9HMGYoz/NwXHVOXMRIcCTgQX7eFfUK
sjQydauEIxADMyBJVRHtptRu3MktvfGvxJW+Al71v90a9RoqZVzxhSATYEe+Jrz25syJGNhvG6uG
yDWwFE+nGbOaV2Ae7zCLAjTAsHlJi9hejdfLx2AJweonAbjEKjTWJk8tozivU9GX6G+H6vJFr7sf
sy5c6QJvGIBR/8V66UYOsZqb2LU0BAU5DJYzez3yG2nxu6G5KWXdM9f6SpsBw94MjqbUtipjx7wu
PLT1vREAtXU3eIOBiExLC1u3ki+rub5jQbLjKCnvIigXAbiMJFpjmO1yFnUsFwg9ijXxYi9rzYPh
Zfm97V2Q97K5CwTqRdKRNo0OCsK27Q+9WfiFbh4Wq9n9yecFsKOCNAhYHJSWgoMkijuSqhpGdNXV
yzvQf5/6TPj5n8TQoZE1ClpfNjAhoXSI8qteeloKjqKSN0wbZCDL/XOSDwjQzaWVVg7QOeIEMqux
09xQXKvpHqVxUkFPnh5TQdi3a8prW5CvfkkqpbZILZtO0cjeFYq0OXAqYVbKFCAYWDb3y0D7kfBW
Jdh6iLTVMjGIhhHpU+VADQppQSOBl7L5Plq+BkT6hmMveSLIVW+uMkrSdpk+yqBxfkgiRF5t9Zim
Iy8S4smhlA/UkHOeddCKdD95k+kqO+GhcEZnXuxuP9w2PkH1RxHxsi4y0wLgyv3vBoGVcnq8Nakb
SyHBXmW4ZEWgvzLeFAPFV+nQ7dWrobdl3kmZaiJh5ZxAK4AQhtzE5kaB1p30KYYHES2IKGiXWKwx
7zKHcJRXPjBkeUrC8qgA1fklj3LZUTNKUWkCtq3TR4CL/Fi4tOvE7p8p/kYCpYZ9tk4Y9smxunmU
fDJ0Fx3JMm7mWtxaIVNNNqIodeylvE5KFWDElRU6RXKTju8Fz/+wZQAuGjtXqnTWrcqVOlNLUnxN
u/Sh6JLCVnTZFRrjt8EB4OYAdvSPHMq0Z3poCFaOqE0I052ZAdMpjPzL+s3+9p8iKF2LOrNN5wLl
JmuS9lkZBk0xfL0sgv2ENseg9Csu2jnCzgsy6++TJ3vSlYA27XoQfVIt/hdNfra2fZ6J0raqjrvR
yDvSCyN5PIC2A9B/fgy1d5yoind9lLa1WM4oYhl+Xm2PS/JXpf/FuTueqlFWzyjkRFjbOHMK+0oA
OaAn7YqP29NvTZwJ97fnjbtwzkR3myIxToRWUsCdV13NBkYjktq7fCqeBCpMNMVEMJpGgzlY9MRW
ciux82rc/YkQoHQBct8ExBUlBIPXYVVG0IJU0hrbanXRBj8gx/mxT/IphPLo6iCkGWw4EFWTCWTT
KZYbOA+UfOBz0/kpgYokjW4pMHQN01lYlhcqh3G9VldPWvZ5/mW1vuQNRx5b4T7lkRNvnM+6xIlm
DTqKDMJR02I7al/b6Onyp2HKQPFEVQyTrK1SSi1Ucm2tBc7UVMIB3s6VpfybsLQcR0re+dnVfYqh
q8CLMGONhiwXJllm2HoZgexXf2jS6GGZsBhbL3/kSDcCKZUzpAQDBgpUzso6F+kGalAyJx5hnwlQ
athYxJ80bkeZpNKqt0gUpTp9EyaAU0qoaI/RHjS53qzMnEfErGoDqviXPMrAjdNoFKuOTzUsXtp7
8z73BY9MnhRAWMeo1I47Pky8wflX+5RIKccoZXpkkP129X7ChN+6K3s7/xb/NAKyAGv8WO5NR+Sv
8DCdxudBaas3TEozVggePsZRF68D915+VZAp3oDXHGYgNcKvb2RRetJaY76WEo643g7YWlR26IaE
T5oXqbbqjh4x6yC7E35MvJkUprnaCKbMVZKO2ETPYXhF4TExv80Sx3gwFtFPT0ZZqzDs5qmYcLLx
1QykY34bPYPAtrdX56Mz/BgfZsGuOE6YozF0sz2se/DwjRAq99LPXHxpc+NNKvM7vYw5ARlPEjFs
G+MoterY5yMCP6PDgg2WosQVtQZzb8Qa5ybZJhK1OgLchP16SpKZ1KFhdghjEZPvFmFxQOnxLK4T
50BshfgUQw68OVCjm6aQkcn1dQA06agflp7H4MO+s08RVDRmyGnYmmuYOsUc+qHmFonsJxh75NXt
eEehLJXSLbIwyTmQhqDYIO4cOVfFDmMB0PzPJ6EMkwDoqTnsUbFOj9J3xScNIstZg/x9cQmOEe+t
cjSAXo3vrHGx6hn7NEDaA+aGBKogTD4IEsfCMx0KUPywyQx2cFQ9TzUADLbgcDGgAWO67jXZ2KHf
cTUJw2KrYuMC0+sP2lDonPySR2ncbJpNWKkFYH9TJAPx6IvLwHk7TI3biKA0LlNXazFIcaeu7/P5
RTB01yi/AQqL44uZX2gjh9K4EgWJIllhTYtFf4uVKLK7Fv2K2fpyOVxinwfIhADZRSpIT2OVXVmI
QoLOuSQJTm7BgCYi6EiDOeS9VbYyfEqi/YMgKMnYoBIwll1sh3LrNUAJlPP0fgJXYwj2gMsnY9/g
pzzKXShlpyF8RkFxyH+u2gDqhdAGkI97WQrbK4FD4p8LJKZjY+UqAmWVm2hLAkPqYf5hfCNdpug4
eqofv2NMEtAH/ehdFso0RwC2lkkvFBMdlLUAFn5izoWZOgK64rk1OmP18J8k0AYillq5jCacam6e
oiUY4/vLP5+tdr9O8NEG3dxav0hJvI594WBXyx7i/CZXc3DbYgK55GHkMFuq5udtfYShG1nxMMUz
6vJ/g4FHV9hP2+uY5M53dcDbNyAXfxZfbkRROidpVTlnywcBDQGSJqjjWJ4Jfn+2EZHQRgylc+M6
KkKvod/Sg1S6X49D8Wbqz6nV8ZSbo2gfyr+5ulppcsx/oAQxSrYaiF5zqO+6IETQlbWu8RNkD9xh
Y6ZI4LSBNA2YkmfMCCGqRpJSoyYKZ3kEYGEQrSbHLTEtw0YEUc7NqQo975LWIqhhnV9r1/J8lYSc
sJF5Ch0kNhhVAKAxTYogK62uzzV0TmiXYw8yr15eOEbgo75+pmwbGeR32BzDMvFzG3kBlVgWgq5V
u5ISGNaut+7CqXueUnBIL5L0Nk76fVNGrqAOulvNxgq43n7foklho+jtCekk2V0Yx7Y61O9h33im
lg/2MHa3jWI9Nk3/mKeSaY+i+GVqQFItV+pjohV+W6d3UpvthgpASaZ0o0XTg94Cp2nsUjvJ1siu
Mu2vKI0kG5MvX4d2fJJG6aelprEDyzzZS4HO/yjh0VcgtE3N4Ucfd5MdjdJfg1rum0EBbM8Yd8HY
9bkrz2lQhPEOdBbo6stT0EadrafTU1KCRtwc4D+EYW7sqrSi61nthAdFix8QeDxmlf5gCF3rz+Ew
2qUifBHi/G0qosobyqKz567Eho6Sv7WCdq3UY+zM9RI0AAuzsXhnXtdWFYB36SGuhtTWzVXdpeNy
qCw0cNXUx8rtk7yWQRxVfqebT1kuYDlFBFN3Jn6rluQOdSgLMX3Im11ix4yb70/UfPP96xW0dWuJ
EAGjIqCDeyfJXr9bIrdf7BWjMPhWvPIdiTouqRz1csoxE9WVtJKRQthqnN315eLo9TqAurxq7SbU
7aqqv172FczAAdWID9g2QpZyek69NqJF11D5AC2c3Uxj0HTNrpLHI6zTddLPb5fFse91I4+612np
yy7REexrt92L+hITnA9A2toJPBWwqsq3gVezZHrDjUTqWrNUN5ePxYfaKo9lBTRMDSSElXWPjxNc
Ph3DMAF6AwAwQNEFbgMNKC7MBqYmSEguCgpAoS3xWixzTuGSYV9PZFCxazhpadm0ReYoc4NJn8JW
1YdU5RTgGHcGjEnwqgLRVlHQ3jzVCisT4xAAXJkDjh07EW7q6ns7vlsL5754YqiodVyaCaYwyRxp
/qJNd33sR0YCg8XZWOaJoQIHY1pkWRngL0pldWNdsXsMWxqLLea85WvmxyFEhpjUMfAXFTt2U5IN
yP3g/OrIi9cpWHpv6n8/EUMq90sIvRSdiLNUywNi/axavpsxYMfrIrK8P1DljRBaAzqtEsGhBTXL
KhRMsGrR7y9LYN8VIQZVwN4G8ORTHcs7cyoK+HGYb4xS1bru9HG0r4bo/b/Jod4/IM8bFWMDsDih
5TRDHtlZNbjTHP6JlukWaKgBvIlTEUu78RhpH1UYrEFs1VvP7XpULWAXxy8jt7BLtJVyE4B9+pRD
GYDR7AVRXPFlRr/cY4UEqAUJJhHyG7L/yt+aZH6mjThKpS2hAqCQOpJujH7VmvWdMPZBEw8cU8A0
nZ9i6CpuE82ofmZQ6rYbDkNVuyD45aRd5ANcuDg6G1eAcj7nPVo+2fgsRUfCF10CtwNRRjH8fnoM
PwA8VIuAaZzRBa/ZMiztkOGJAtczm+LvSWT5evkHqeqJGMp5Rw1q1VM1oT8ryXbfAFMZlOiXXw/T
dm5OQr1SvctysQ2JVi/jSz2kbreYIOSQUpAeypy4nqlqG1nUSx3LFZhLGux0avZ2otRuMauvVfsH
s24nt0Y91NbSo6lcYHjWQvDyWvihiGNQKibHvvFujnqnkymPQ7ssmGcYcluTHxYNGZ32deS1S1kh
1cl5qBcKpKoqF2Rc2+IMXvNAMuPRmbAhF6EdAWxITmzA6ixt5dE7xiUSlTVOxQINF8kXbG0X7oHo
YIM7wJ2+8bAkGEHxiTDKDxmTNISgGMeIS/mz6e+05WaOj0151MPMDZeEo+3su7RAwE3YwEAHRonr
lrBcJUK6qWd2j7EhQgM27qoUWJuyDyourOZdfl8MYAOEcxuJ8qnbEPS+a/N+Jdsn8V3tmoHqaNhy
TIL1RrmpPQ3I1MC4WnbVl1zgnRb7HixvAgAyLILIBCuEPnDVR2BhAlY0uB4HtzFNWx7BPLPEbru+
DspTnvT2/1F0XduR4lDwiziHLHgVqaNzO73o2Ds2AoEIkkDw9Vt+293Z9rRBuqFu3aq4STPW63zo
xGsYPPtzAOiXZGn3HqYNSHD+g2mj87B7lNUrFcuWOYGoQlZFJs2bJcyGOKRssNk+idOYKEzzzaOP
mULa75lJl6prrms8PAxbf1kmojMGiZBx+pA+qRj4YnG0U8x/ISR9tos8anE/JCzr3LfRWw56/Umd
9Au7FxWA1Xb910XsLhz7VziAnaeVkwy2XQ4abFEumz7sTX9Vc0ujSf7uXXey0VKYAZ+DEkfTPgb+
WClOrr6pUY6M2E9uwkM4HIKp/s+PK57Uh3AW5xifcg2seZqo0lbc7B9zdmuCj0G+T2YolCCHOX3r
54cuqh+t+FIoBiZ+6offGL7rvs37fbly85Ymtuhr2PC6D03t3CFaPA7+2TXgwEbRYWMB9SILFupD
NIMG4910zKkZVeHrL3fQtAVpljNRDN2xs8fJd/MQq1MQqr2kdRnOdeGOYdUuKQ1kQld5TflnpG01
uKUXmApIUOGur23bZia6rMuON/2DbvAaqe64iX/b3OS8fweH5dzKmtpxhbP0mYnx2KpXjvepUVAt
kSzs5Bew1D4kdiw02dCt/xOJgHfshfcffx9t/IWm4XsAniuB0eQ2zFnSXpYeuMk2H5yVU0/xAnDy
MQFLTjNB5fDWszcLtwnSj3RynpSElmFzquU/6YocEvjnsffyXgw0gQJulKwF92+zCEvSLeXszXkI
M2wvwda+xE7mMlQiXB+Z8K5biOo8uco9OM1LU4BqWjrOfqln0G+xtcnxJOsfVSdFMqVUee0pIPBc
xcN24/iSig2TlT2zTpcnOjrMDUS6cRhRAtDR9sVe+3nUKWpsmnksytKYlzOeTrA97ruopuAcznOG
EUfpqPa48SEHCF3yVtMEGuMzgwXUepRyKrgOMPqo83WzQHFF4bmSJq7OuQOrI3302zQb4ztvmvKd
JHQXO1VjJGgX1tkYbbTdsBqKbYg0fnYbXD5pT1rDkcTcKyemlvhXZ9kq80duJmM+hS5YCfe7iSVd
ZvcjlR2tA1V0IeChTr/v5iX0X207UG/7u0o/i5PyLG1QUy9dm0Xpy9KQ8+I4J9jWUd+X1RomGU+3
0zKtmZT6Nq7jk1c/trEBO8UWjfPPMPVQBwmE9tVwnxhBVX/meKktKtlWPkxW4wA5iB8A4nVgylqv
GHOSInHgeaJTWntvIeLC3q6Q1vgZlwbfR8HQXWW26TACm1lhfJ1HA7kHSRzRbMht9zEGZ95YGjKM
7e1eqHrK7bwe+Rrc2y48iX2rtuUjZm8mXMsl/eZTe9fZ7Teq5RfWMI5Yja1cS+Ba9E0m/yGOlzs7
ujdPRFg+ASVYyrO7YGgez9TMj21zjv1r3f8s23zsnbqK4LzdyzEn/X273q/xWAqbHHtvOg/Jp1gZ
NFfCMmi/+/lFB286Gk/QEc5C8TU3N+Z/qSl62ZOfflK5y+piq8ejRgkjmj2gTndstqHYnDya2s+0
vQs1DA9D+Ntj83VBnErZ79y9NSjewVE9Cic9uHBzwFX/L6nNfTTHBuFk+3Uio+iq5+OgyCmxSYwH
1dwM6b7ILiBbZe2X2tyLAGhAWRN/Gqmf1jb4SLnNgkVNOdHOYeHzLfDBlBaDi7vRvu+r/6z5VOgE
S0IuBMm9Je/C8K1V4jzI4W4k9qDdhI7eWA2ePLWjrfByrjaGNaXPC7hg9dm0jR+qXgtlu5l2pr+5
YntTtr34nK25Jd7nLob/VGiLoB+ODUGJ36RxVkfp86wcU+0dfySuwQI6EFmEPHMLwnisvBkH27Qc
ZhpuWBEnbv8O3kpVKp9Tf2wpc5s7iPAVTbsdfZt+A1nHqq2Yr20o834C+9J3XyBQVKIruvp6r+YZ
W4c79ppZ+O07481x1SH2+2M9r2Wvthejvfuo2Xea+BJCNyu2W4Oh9NoI82hJajB0zHMv69L3VM51
jbPkE0MD69wnU3yNbZJtkJdGTflnr+aoJFuSuAghwALjxMuKTffcM+Zg42B+dIe1KUQiDRKvnQ6G
IXAkLCyMrnFvIVfIA2Mo9sErGev/+mGdStbyez5jn52pc2xgRoqcKJi5OXK4dKlbiQXuNW63lfG0
3Ls7ucBq6exxga+p/QusFXMDZBy7yPFxauKi26J7x4Di0fKPtWuQXuOsN/pz1UvmRzCliLsQ0m7b
VSYEF7gJrioZr2MnXrotzQNXvnqt+8R6qIORHmmk6S94fij+InnfQ3ciwlERk39arSrQkiAkaM+h
G25hsuonOXrmwEP1Jnj95g/kti7+mWsPSHvUnpw9RlBJbsS2WEVP5ryp3Xu3Z0eu+0MNM/k6cs7N
7lNs1d0WO14tZODplKwLnVJy6BKI3yNHd62PjOQcU4T4znXfgeKCSNYDOE+SR6iI5rDNyBzhfabE
Oe2e32QLYZUPW4kiHX+HUdz41v/XOyt0GTzk+cV7dFbvwtK19Az3spgZuo0pp3x3ChPpIlnxDeoh
tFRFKNW80HlWC2ySBj/TAnOIcP/i84cnyXFd4FrL7VPoeGcX2P1up9IYt7Ki83IbRzlb66qZOmBv
+PnO1L4qE9V/Bypj7XKw4fC5I57Di7GIAiw9xKBLt0KbDAcgpesSHkgjzkm/P4+ardR0LVUWoFEb
ZFhgOMEqGLre5pbMPU2j/QJldqh/aq8axrBIrfMQCAggti5WAQzzLq0MLz1jV8f3YRDOukL7yXOr
WemiRkbxAY3NAW1GHD5MOvr2mpG2I6I35H8bhbrHrhhH1Ld+lyHW5RTFq82YO4HbOdk85SIf1zih
fd/8QovvTo/xi9kih9b78ixakZHOvpCpzU24YPfIrw0dE4bFZebSoEElogbIRHV4oCn2mU0UnZoJ
8pdJWq6oacS8VCxIn8bOzeCueF5daKo6dY5dnFPHglK541O88UO3mcppsZ/Z6FhUbvRok/S0dlsl
Bn1YTXzB1nTJh2Ck+zgefIHKSRm2QLwgLW0k3ncdHMQcutCR2p9lut94vzzWuzxEK+LrnCxViIk5
JojjdXDJ0ypcupC4nCSEfrrwt0/dyxjjxswD3chUkbgWZZcKSz3OX1dfQ7lgltfEkkuyt0E+1erT
Uw01Yf2iDbiXqbte4SJ3Gkj6s21Nl8dN+MqiOPPEeC+k/xT3W6Un9+QSedgSUaTN9h7y6RaAo6SJ
uF+3xRYoku92AiXYCAmB++kvw6PySA+vTcYfdRoW8Rg+j/X46/dLRHdpjrC6IXgPZsS2eoQlDplc
Q7mt93pcfsncXiI7lKMTXxory7SuD97W3kzgIG5qdpuA+iyKfzv9dgmSifoKIshhfJpn5xjinEX7
jiix/hOOtUVMxnIy838DWhd/wFCLk8d40XdICIfWx6Ni4/qr473CF6HY2brj6fBsLZ/xTp0Ti7BI
Y5PwSpyucofg2TNeTR3llBA3OLXhdAoX7lCr3cKboysJ9tLufxWjV6oQ9dAcY48wCK5hvYCczFDw
j93WIwtbQ2OFeilClHF8Tqgj5QCYpLth4xleoQ6Mh7WMUEonlWJOtQpUW/h9PtsAOwipekLZ9+HF
203g0uA8Jf960QW0IdNKZ2buUrd724R5AwqTTbMo5KCx9x1Zl0Kq4XutuQ/pzaDkizzroX1uEROo
jdqfVsiDwxtBBycoWBx+sRQHRiQuFRBzoAOrX9q+3bJmEYp6Oi1Wry1clqJ+IVW6qUM09Tud9+lu
Hf9BMxGp3eQ+P9e9vVj4ibT6njfPE3Ponr4LJMIhus3TRufmbggTNEgvfFEZarwgeGBAd+fhUS1o
Sb0inIp1LwJSbOjiBnnc2JJtTGXh1B6Hrq9Ys17D6M3r40w11VDDh4lkTgcDWPRUTNSZCQMURTWE
xkfaO/oyke5Qhxddj1SEOmtToB7re5te2u2zT1scNbAGXHTsW3xH1vthaYsdHDBIAlCIid8j9kIB
od7viClkdEbN06KJDFBVsRMLflf2EStWMPYwqoqI78F/DBEY/Rk02vafRs2S7KWKvqf+cRqvk7Iw
lnjZ+AvaBQRMOjqCpulHIt50/KKd8ywW1FroSzV/H+x68OOaxvY/g7i2GTQBqLRNfzIjP2qk69Tq
5xaSfLzLI3V1sNZsnyZ9GDdLJSiAW+wDmU1p2p3m0S17tCW90xTrfDF+TRm2twIZZWz6Z/rH0MNy
Q4OCGL7bNiidVOSueKn5XtTBRw2ePcYwRRi/rIouoFmkCuWhW3mw53F5obhF7/E1qW+JG7L6UeFF
PXVGjQbnvzYudq/JxvV5bsuEn9niUt48zUtp0MLo+jxZFwatsIMxl25qnrqdnWUCQTN0skyVTlws
rqU2TYrYu8byFtfZKqEZESvgEKUMGUX1eEulAHkBPURz3shZ1IJO7XVBoumbf/F0+EMwGh+VF87/
IDldJrzk4RNePFSnh8ipyI7ytPVLtVW76SsNMuvikZXuRmd1OvywhQCsdf7F6wyqVq9fgHHlzqry
RmNkv6Fc75a7JIwP9R/4sVxk/y+Q11FIujcJVeuJBPBO3U+kfZ0gHFX/pN3HRDLeF3N6dHCX9jmi
bYCfYx66+iuwD+N63lJ16qIl5zimg3xIWrB0ICMR7i1UnM1hE/V/s2muAwszZ0tyuDFUyY4+Az9u
VdvXBrWEPYjyuV8K5gUPWK7LBWb8m1avYsX8tnX3U6dThIQE4Wd6lLCmkVAg9vCf9AacQJyMm5PG
p8J9W/rK40foTR+SuKfTgIPKDgGcuLcDeBJ0ayR+jIMDdzdHlqLUJMuhjZ6EzNMFQAS4+Ts7Nv7z
7F3/gorPvprtoTd1YTF1E7nnF1DiOe4WyIP65uNCfYNN4s0tGUSrGZJnvB+xnlWlEUQge5IlNVwL
Z4uv1mZiRavfemXDXzh+wDzOtO4IbRZ1SMX+CveFkrTvKXFL8p3M9TFCyvGWYyyguzBF2TLlCg49
a7GR3CaXQN5sXS51xdRdpIp9/glxurwlwtTLQZt+c/q1qs1b69dZLfe/vq4cB1wMC137TWcxhLoC
XWHbJgucI1P1MWwfk+nbceenbj3xJTij8shFt2dgK2STq11okjinIISUoLcX69JcQWVAOeIBGRnO
bSPKWJ07IBAKg0Md2CuPfyM5n8y2gfWxFkuKOI82Q/f2les118n+GCBF1N34AYEQlAdLR/spRU5D
rNiXcsKV2hpQKLcxHyYEA3LpcZNgqpYnzdnl73+r3mljy2EnoIPAo0lhHUpUmtSHPYD5WMov0pgX
B3QXgkDgN9gf7k0VyJdVwwWwR/fuecWuLpy8pzv6MJe/TTG5eOhR0OssuhTTM9narJM9TbZfsi94
EKBO9LLQro9wDUdBh6DJA1zWiu3qw/4g5OupnQCNrPBVMl3Og3MioHkyAe8EYhXJF4MgbNhpJcii
uFDOsGXhuIFBo44Oh6IU/L0CsHecx2aaM69e85BdkqHqyXToAlXGdY/SAjSWMV/WET+QVYK/w4GI
CtWiGw8vmwlKH1DYjoDqompJgAE0Ke3brhjmp3F+4Sij5nF/34L9ZFOgUeOHFYwKsIyi7tlNP8IA
yBnObMJHSvDmp3jOGBvovniHDh0i+s4dz8RuLwm+n7d353hHwJK6lJ09dBL52PsXtMfAK6fAZNqH
xGVcpoB9ZLhg7o/d6ukYgFK0JMWwGOr0Ne2Si1UsI1EZ2PdeF8RcdwluTP/LxID+taZGPSTkd9se
IshheB/KeYzd074mZ5c9Os1DumDrEphnvCGwdpcFMswYkQ+7pCibuSMA/06n3n9YQSud+zprt77Y
4uNorpyw5yg4jKg2tQ/miGpx4J7qwaEhJnjRWGMFfMuk/+BObtbqsx1R3ozlYONsJTyH+exl8yMq
EcOVRwX7SdrlCLonJeK6YZPD5S/D9Oq4CBvbF8jOZ3Qe4bpTz39zg8qoi057GiG9LCuvLCzjh1vb
FJwNRT1exj2txuE+kEcLVE7YAFAncufYlBEyde8cJ6/D9V5z4n2jACnSFhotMsDTSos9arPBAbTb
/ydn9eIh0IVqBC1mQ6d/1wITTdMDCGl52jmHWiEQcsDNjALaPpAOQBLkc6e73fuFilRau4U//Res
XrnN/0X40NodDE+P+/btRh8aKWTmyyNL3tc/Rqg7Zws4am7z0OjLyOss7EGoqmUV6PbJuEUrZZZo
TYl99fxXf2oyI0Q+JOFpHkDvckY0hViFlZSsyOVIC4+C1D4dgrmsA7dExY+wCs4UeEzU3dbbvk4c
yEX8OI7aozPxKqXWl3hWPz7R/oF3f39MktfNcyc6CpCtfK+yJgFK/Hf62w98Rz9X0j1tEegbi/T/
2XT8nvYZl8IfQwRh/7ZAhy1b0r505/oWR+yUBDO6LyvwYp3fFi4GzMAlr9dfu/YVrnS4UwdC+YHy
S18S1FKe9yVieWVDcHTi+Jl1uOoMosHjHH5EbK7UPn/UmDSk4s/xlTs/IX5hGJKvFV/668IBsWz4
ewBy+S+b0V8rY/+lPHxy4v6/yVH6CB1GQCk4dM00gQ8I6UUZPkgMaFATDXdJwx4g3w55ora722oA
5CLR6OrQSPoTKTc23lYLv0i9J/dKW6DkFkyg3g3vR+K8QpHz4g5MUnchbT4v0QuCVqVN9KTD/hpY
/m9k+rw0WxU0zY1H5CFm2zdR7i3t4+eo7p7ln3G2N4L92C7VEjUGdwPFl5TkcY/jIxHzcRvNg2Dz
LzcKBeU2NIWaAyebVHdXO0FWmxVpYjE/ZI+fGoP2vRPezd8dDzVQdAfe9R2z+Iqbg9vY6NzpIJq3
6ziPN/fmcn7G2E/SLoCIEfOYj3eLvnkPIaS6SjoQ9HAqTR4TKDvqKDomofMZ9rZqd0diftD9R3jz
GQ7iYVN1kwHNc7JoIU8kmREka9+jUjRzphXaU4c/imD/jAxgc18kj6MhzykokMDb7LeZnIvfgjRk
3IX2DMKtHqpWu/NLy2qIgqjmXskY+Ae/h5PDnLXQL6L+yH86tXl/BVI+peJNrX3FN/FiXXFxbZCZ
vdnx49t/cghZ1qT63m+80kPjZz0g+bv036d4ATt0+dU4Z040vuCHu7R15E8aJg/7GCLNurB6/NOI
A33vAdpdaFbcr2nzp2wzxkeP7q5PZEzbqubx2lN4H/BnvY/suDutkydgc2Rsa+V9NKHncFTI3sMV
QwYi+w3pOTTrf26wwR7UhdZQ5LrmYXVRj4RIIE+xy5qGqq7Vr8Mm4MAYjWLPY7I0Twl8vNBJjfIK
ispy6dE+HneGYY/jjWiapqkr4g2tUbqG0cmf0E/uo1qrYHD6Kyi0KSkslN4Lf7D8o3b25NFCYr6h
oTXLlREO1dfVkK/GxO0tsPNwk2btQRVBA9hwD/JIacJOMbrSN1Ijnq7GNi9OHMVlF5K5dJF28jSo
IxAcPZNNExvxGLe45CHoWtGMbpIlC89rqH0UtQj0B+zR/yTX4u7SdJPCVijf80gP0Rmr4+sJxKb6
zSamOfMUDIkoHvYGhyP0zqElMIAelp/+D45AI708z7HtP4YZaO4E0KXoGAYcbofg34DKTJdWINxt
MaHrGuiTQ0R4DWqJxwMFAYuWbEPNEIjtCBHX9MtDfHLzNdnTA4A0kQNa19mgJu+TsB24I09DmNwb
9dnZHoAlaMDyi4TSpkBKtxvIYvFrimRaDqHsK8mRI5JRtqWnR1jKL3j/rCGWOrsVJTfN3xQY9y0h
ns2wHfkv6urPwcfH9UTsV6vd/WuAFOpM1y3EZECJvQp9rz7hrIij5ys4kS7DcOhWIM1kBAfaRQN4
x6Ieumhe3RyU2h1KSMiLwYzpx+z1wOQSvR85sdtTBFj0I0Y4KbBT9bs4PgMqGa2/rRP4QTa1IaCc
QHnhtQ4VSA8wJDiqpcUf9HVVd214UUGtDl5nceuZY/yX2I8QaiLoglInkphAG6OLQUF/Dq6xKLNX
A+9SLtpSLgvLlxb/6kYtocSP9qpuAHYbFaD9S0ZTxKkzH2pkpCq1DJ8Yhz3r1qnPuiDQmYqsui6D
+G16TVBkrZiYy8W/rxOe3Mdb5J0BPRKs1y28YAPHcAZygtQLO3Z2/9pzdxxFQ2dP1L822UYKrZPu
0Hco8kbNUSKEG2Z/8xqrHLOvj3ZzUID7zBbca/WF+ftcLNP+jpm//xOEjfwWKmIPE3dt3i3+wcE/
5T10bTP4Ddjz4q3f9ebgKIZwJglg6I7+KwCu1AbTO0+CtYilTk/91EwV78auCLmpy2DveUQ3xn6F
9UBUEPtwErIf7qIludZ29Z7NrF9rfGWHE1z9HhSlJQOcej+opsC0Gr5qe6YGSF127hE0hQPiL+or
hHHMxqnW7kc89e+KuY+OjinBVBzDtdKibLaeLRHaCqhmlUSgXF2WalQRrdMUXfOT05vT6gNomJpy
aNuU7gmCVmv1MfXVy4Z9pcBulw6nrdiTBfqXi8rDFcRADMIPIL+C/x6YPF6HIhAfsZWveOsnD82A
b7f7xdv7LNIMj2Jkj7LxLq4/fwIKhXqhH/5Xd3/JBFysQZunMHKXDFEWPW09l4tN8qQGYsHc+rA1
ToN9MGDL2CN4Yu3eHBL3T8nDf0ecXzC72769lRQjw2TWyDXH9PO4BsTJlwFnScPTpFuzVaxnqUlm
VZev+/M8igefuN9bN33He/sUeDUQrHkfaaqHgjlLsY3oZ9xlPQYiriIQvOg6YV4/cFjDsRoGF2am
/upXkGurcH2rFeOlwPtXa+iZ1ObJpl3h7ho0Av9s8ZuE8VrGe3PfjxgDuu5fMTKVLcCObQxPTTu9
gC/5YsyWd8p7I0pkNQ8oPgibKVQbUXTpbVB4yv+a3egyJGmXtS2aZ+lSvcqncWje+LZkNfgReKQX
GZgln0z43KPvtbUpPE6+iQPGGFDxQrQh1Sjumxaa/Zgvo7UYXiYM79wB/+eiSilFTb3O/8PMujfX
x2YDXubz9DcBClJmMuGRohmSUqEVc2qvmBpZ9sl8h7Fy1ZgI9QGAuE2PHCOC4Tw4ybFZfHjxLsAR
9IRmop7d2zCyigFUwCpw5fZrtnnpf4OEekqHiwkJVNpN9hQwfC6Jo2LxvFJGoNGItDLzftZJfd6h
aRiBcemG4xf2NMKqM8NlgGsGJH5D+Qm9Wsxu9TEIAkal6g+jCE98i/7YCAeniV5rN35CXK3cqY+p
4Hhzunninfxy3flsMX1esFIB2LA0E9DPXjzsm3Nb+v0Sy/DmEOcjmXaPxg6DdJGom8IsDN1CxAC4
MgxV43r5cJWPpuhRcPQ/6ZIjbr5ggP7aNO3RgUxIYUESijt9xoL+Q6TaIojvSdfdubO4F+jTsPT7
uU7iY+yiQnYhHmFHMj9unxtLjmGf3BYVFgneBCYISxYm4iBbjjBVf6O8PqmR3GGA+W0htEPnGiAB
i6ws+nCHJiOoEQlkE9GrEicbl/BnIN7JBWQGdas/wBW3KR7F9zT9870eFGryN+HBm9p1Q2XMAQrb
33GpMVMVpz3t1Qm6jHd2F39d2YaSYb2tqFlLFWCdpamx67OnKZrUqe+KjXPU8xNof8qCj7Mxd7wz
kAH5UgkHy8HFuz5KxWSVhuG5jYO7RgugV91XJ51LmHQ5fDUL0dWFcNmSJ6BCdV53FZN92LwRMKEK
1cPudzEazWi5Sumrg/T2BVO1sDWnFl5pmLqEIA4w54OAyJAa/3nonXfMKnDDB4bxMeQtdOA8Se08
r3zs6Y6gCkwA3VjIUMLaVN6lEAOk27Sd54hjQdph6JMNosdMoodOtzfwIj6wK3TEU0QliwZ8xeS+
HJWVdPT9tmApD54AXMFJIma8Ur4uzOQe2Iaxs0vqoLQx1n3SKZ7ykbCPkXQnhLb3dEzna9K62Bxz
7BVlf87n9LVXIqGdt/5IRz+ALIRH4x5sFCHb4G+GWnTmIR1I6dZZMmNYrV3yyK0EfqpDg1JyeFrS
6LRw4FKeuAgMYZ9TiGj/TWuWKmrdDxL6Wy5872a5+Nwal2BEiZ4KSfIf6fslJwRl39zJPMFRIFHS
IH8mjO6Y5dHJY2g8A4TPYK3bwpOInUEU3u2NfWn8FEduteDF9ObZdBy/yv5I9qE7cIj/YUEEyGey
sd8xxupViG6f1clD728OgHVP0HhFdx4SB9T1pv+c/BbJJ54+dGzyBnhV7+FAyV6//dGqqbdHvyzc
T1iI+khXFDsmVJCeDdbn3u2aXAO5XxdMnCMIHoHkeE5bpUtu2aOd+H2fxr+KpN9uCuEC7BaAKlQn
TjFsBmO5wf3qNvLGUH2PRrNMdejp5RSoq7RenXHLMXWPWjVhPrFGyFEC081mfDAGfIsAq2ocSE0R
uImsmEzRvUWuvAv38X+OzmPLcVwJol/Ec2hAt5Uob8ubDU9X9TRBT4CeX/+u3nZmerpKIoHMjBuR
xqUxtHMIpqFhQONk8I1zXxk7WVXpJWxZxTa0Q70dRMGKrBnTeeDkXKCGerbTHIE4ATJqsvSu5qxb
qwqlmD5gFVjJgZTDsy4DiUZhou2psx/KDy+Jr3OWf2DQ+Oza0VmVgjvKUsvAFEPNn948P2Q4EGcr
rDRbRY05CnT/w70fbNy4EDcO22OdyXQ1NFWy8X20kdIMGOrQJin/AIdbr5VPE+z0+Zl/+58o+V7c
/if1IK1SQUkYzGwFSG3vt/ISj35XQk4UTOUD7oRgmOZoUChp/ujdlB9fVCbZylCMjJVd4yVD6uvD
8kwCb3ZcICM3i095IoSSJ8UBelqKFnTOnK3nIH8o6vPwn2Mp+cZwOYhk7R+JSeSaTINtkRQMneJ9
kULJ+TJk+MoZP40G2pcpd2YRbAc73VlCPcd9Y62WZf6seigK4Z8sYCQ/6V6cbL5avj6mOFgXu2FU
PpjvWNaYM7rvqUut76lslza8QFNZ/vF77zMg85yjwr0OInyxZwA5Ny8JlnB9+TEWuM7ofsL8qbQt
l7DwctkZfvMVANqtgtBo9tysTyoPNqnKr7UxbEvnxeV7TKqeo2S6BnXJ816sS3Xr6+ShovzY8rkt
FhRw340srixXmtvcAjtMh91oh3si515TbW31RFdPU20wCCpkQLikHZVJGdnNoJllYfZbEKiTqVyT
A8rqy/JV5CVKyfKfM3z4TrcyzHm7eGKvs28rUSeR6OpipymYT/gaO6PBVi2UoIRVN6Zgy2RIw2ob
Emck/nJvmfek3l9JcFq3Q/BUhwsomWrREavqO+YFMo3hCcbsYzISSgkWK0/n/+MJk3l10vI6dnKg
PZvTtQzE1sy8s4E2VTJfDWZ17GNvkxNOAN1RRn6dHktP78v2lhl/PPSzapKbPnvzpRPlHWSRI7eO
ro5T7u+azF9nSbV16E2Xma2nDmeq+Rr3Ciga9xmTkVtAaaTBfQNTPnmQmDhjjirxPvToV5Ez/LP4
3T3iCEAuPXu8yRYmwRnWVWJeuiXN9k2FjGjaA5mC9LPRUGV7YcX/ub4/rtmncOCRWcWivoiG5XKq
LAEAhz09vFrnBvn1ZrdRilZbhinT6WqVWtYbo8OncEh/Z3fYOR1ic9KypDrwf0sRugx9Un5wJmuz
+FtbzbNheSyRwiO00o/lDS4aWcg+NEo3Z7jFTbuKY2q9Sl9lTI4kbIuZ9NEgdCTVfUg0c6UhGsxu
12XlwRb/hUm5MZCPC55Ag5GdFvRRybAZp0MW32fylVdBC/NXja8lHc4p9RHml9i5MyDVu0Zy+Tah
d698b6Wa/srKD7EeNQSzCVSxdn1rP5tM/cP/0xCg2qPsfyZjYOSgzWw39IWFGhD6URrON6MDkGcC
fKwD987oizGLtw9s/U/E5tX3A8RCm/9QRIZL+ZQDZ9OpLEF8593bkFGwpq2mVFB3uxDnFHC1T7uN
7XJA9dWpNBBqOXi1F0d5jT6T/9Mdw72xUauyYuScNLS3X+F8D20DhHmIGqtgnkh3Zws6wCfQR2QI
BAT3kFX/aWSxBjktq3MgifZrtkv+w/Ewh+WvV3ObFfqmmoBhTIB8Vqz9xd163XBN47fWJs2Ffm7h
GnGTH+3mN2i070IzGOhhqyWi+CR/h9mgD+MRVr1EBXefJ5fZtR3fRtf+HmqB3llyrzmIoPlwafTy
ruIpWNHg7XkhLtqjD3DCvdGBHdvdMbfddT0GFP4s1BF/FWbJZfkjXMaJFmqY7RXvzQOnQqQg9/oS
uDoKnB/PfJugV9O83Jm9C2DJlWOY+3kYkqOZojX28cO3vZTvoxjWMaMhMEvbpWHop24/NVP6K0OX
RLwqhZ4R2cg6T4dmc2wGZ9fkJSqA8l3eVJoOexm9SKiOc22J1fxqCtPeNpXn7sTSsmfMtfQ+TH2J
+O3axnqclw9krHhl2Ppn5CDf1tpETYzH7km4rdqORZlz9rTmcCos7e0mfCCr3pmZ2Vlpv+4ng8I/
adLD9MDNi65R28Gagr95XnA4MwJaF7WlLoEzOYfKTZy7i4o5rrOCEyhrKzdqYx/SreTl4uvGdq/Y
nxW5Iu7vHY5hicYsk9s0jBQenFZsRHiZ6rGAKmqSQ8CCiXg1uG1/6BYz3zXklh5zPYlDbOT1a9i2
GAvmUSkq9k7KbexX7mGYrTJyyW75Mz7KOPqlYdcyFPszZmF1bNuUGaLriIJvb/4V4Th8Js34W8lW
f3oZi40AC+aKIIAcCA9Ova6oGhJ9Cxu/5c33C1uunLIx9owXg+PiFwa8TgZEZTW1+8M2c5vM+spc
lrUfm2Gklto8Vm44AqOL9tj7aXWwzSm9UxkuvHNE4p0ar+nhtrV37q1g/pFWY97LnP+l40ALF/UE
Fzi1DFAt6PhkUuNHkuTP7EPq7p5llt+FlWAdcH12rakZoKAK/VXl+//CGpOH1OYcOYmUBl+F1hFt
IEsERcLshIWi1PlCMqNfINWZ6KKEqmBZz/5scU5QgpBDqk/x6KDYg1cxOZC9TfJc/i8jlJDBy9J9
miW6M+sJ41WGFvvadlSTFlbCuIq/wBn1T1IQ6O2kdrIzx8TadXbGRo3aJk7OD5NdlsX9ppnT11yX
ZqQYDmbJYm2BhRlo6zDgJypNFHs/PjWWPyC8itp/L0trRkrTLPPLaE0cw5nhE8s/iyPZQTfE6cYp
UmQ5XTvbcmELygRyRocvxMaw9HSohoIZweDk29QbP6ou9g8Sz8SXcge0elYPQQgvWfdlqqDfFaWs
4nVMa/DjVZ6I2Khtn3CE23tLlN7FyBK5NqyUGW3pZ9PeT2LBNK2Nf5o6M+9ZmMzbWfUOTDcHW8/Q
+VwWGoXESHO8T74f2aZn7CdfvLg2l7ef1tbaGJN0ZRtqOOdEy6wcmyJQAMFfhlDnvHgFlOdiwzSm
FVMbtyoQ+WnQNizZkLt05DJ35/YmRGAceK9Z4zhVjDoUbsXCmZHQnZhAJrN0XywSKnbSZEJha5fC
NCWodx41+QRkgkbSVf0p5CTYm2ZQb/POIoqidL5jPToXPhHzP62ZwIWxn761iyI+NHHKnZCEYkKE
iWNX0sUkdqxeZRKPn45hWv+lvWDwJcoUKLgvgdkLM93o3sgRqGfGoCNyM8dczsPnA9ipThG0UTl/
NYXjWbmG3s1BljC7rQG9vaHPnlhIE678x7YfO/bnqLRke+mTODkq2xGbxnSChXoji/FC9QNZGG1g
ZyuiMIdd7dZDlJmiumTtLA868IINLX4YYYjLN60nyg3TbarXGB9DoZI8XBWNiWMhyTIc2o69Yg6V
3/1RdJ82hghzXcWt1HvZqvjmmF39LntQrtkxPzloARZnV+G0NMb8SBnXbMLB0Sdr8UNK6cE6O45M
CEZlzr1rDCfeBmOSXCpuqg9ERE+tqDHR92fgdqqbwP0JLWFu7bmPeeGZD6+qMXX+A1aAKvNStR/6
6W/MvNxcWQnIGv17F2VBm2+7rADJInoQq8TIOzbEc7XDkuUfyyVg1Vlm5bvQz9qrXRfmpUji5jxn
RfKvKX3nBcY1hcvKqwsSwNuQN4KzT9l7VxC/B8Ohfxte9DHK48U4jFWs75pGErLAmve5SssP36rH
u8cW5VfZ2v22qEmEgR3z5a3QhFt5nNPgTmi/do5ikTC5PNXl5EWQLO0h0Gl87tvOuAdlzZ6lJaz3
hiVDL8rxmv6J9fw+uOPHUnSH2rx46OQZqObk/c1Fu+8G+wCoSQGgYA3ErPZx494Zip26IdlnebDO
XGs79hAA+GQ+29xYT8vEWEf5BO9yJvY9EkqYPnsVswTMDZegTfel0S88Jq1ejwj0ueqObKaCM0BX
Hf1t02AH6OPnRjRq3UN+OANVVuXHm7G6NQ+Ka4RhCkob5xl9DsCU1f9DgljQM93VA53LvWlNb7tJ
LXPjd59AfXy+OyJ1VzmFaSHekZGjLmXNbp4f2C0VIOa34G84EUiuQYsAkLKSb5afHowwflFJ+e31
86ps8sjW6TlLinucI4H2rty3S4aOUnjrplwOw9Jsgn68lq0d+bxJQJzHcezex8Vc87RYa7wAbBvN
WVmWmB0HH2e2Ncw40PJkk8k6iZwpLsEb0/2w4PBzSmhLWx1iJi07PQTPxjL0oFU2C8P9iZln2dyC
Ln5Wo+rOLD+7uR4zxVrRBiuXn4uTHOBA5kfPzagG+oSruKm/swQYw0wc5OPUrl4KT50QsdxL5tbN
1mK0hU9sqp8ar23OcijVtyog8ju7/3YmmrcySU7t8MZPARQuKBkZ1w8rcn8+8rCT/6imCIjB4kUX
2Sd4xualw59EGbXu0iK5CMv9t5TdqUrzXeZWBzn759kNrwp3Crr3vpzwK2ZE4qBwPwaNDPpWdkZ8
eL8sACZ6iliuAHlJb0T6BwOMZecmclu6Eoa7faHWAIzSwI10GiFCrBMrnKugpmMcvjhNF4GFgRIA
M6/YBFlQA7jfcfswZVXhfkjM9aTl1c1YhzoEUZMMNy7z/8JQHA1GJSthhscEoTotvCsLSVAvfcCU
digiAzi9l9VXEdtcPVX85qRii7N6HxapHS1SPXnA+auSHp+Zfue/FYXee6yhEEjpsCdQlLbMe3rY
9tXEYpWq5ZA4GoOYiWrR6x0WE1Sq3ofhQQlwqt3jru0ZA8aF/SdcFO4PhTmrPk7qP+D6Kw6RNwYO
cHhFJDLaOj3kG2IfNp4Qq4TBKoLeLi/K79R8ZObFzHLtJYAYy9bNzOkn6HPK/OJB4sFkZKuAizRx
S7aj+PfEgxcOC2uDgHlVHFHC3Sr6RKTWa9U5mxYoCuxMUb3Dz7bGsZwXYBSN1qzmqxNWPDDzEtWp
fJF+OoPql8+Nab1PjGJqI2vXJJX+Zv9/yQQ6/jIDFGVuFGrzu1HNW18mt8SYro1bP+dZcSxpvDHo
fwmzw8Kg8te6dhhgzubvmKA+egmsbLH8pI+b06tIFpM5Z4fZDyfhg7aaDleoLABt4rS/lHV2MYtw
kygCvFgHdG9s7UXMWl2cagyHUhtoJXNe5ey8aTdotsvYYKQIjoVm1MWnfpy1exndknlqbaKAIohb
HYzWggfeb/TeUtO5NwF+KMOwGVfM3OdLMZtiW9mOv0VbaEguDO5Tatir0I7BDAJ7a5bOsmoyrqRH
iO0xTowRfIxSz57e+pbP3i09OnAkpooHVzM2GDnmKMJO0m2dnfbrn7krw1Vv8aS16XwNbYvzwAlh
u8L5vc85WpC3V8n4WESDMziTiB0ZR5efBFdIqHptkqzFiNfXHGT1ZX7oFWZDIlicJDEbCsdNPsFX
z1L8mxpSw5KqO6AygXQ56c7uxCnpf62SQVXHlGI/k6oBecgDFbRtvfGD8tNtUs0rx8ktnKMbdn9H
wUYrph4IUPO57PHFteroGda5zW1ylA3CldH/55UfFONKsWZ1tZT2P6xnGzNB39ALlFTOk1uH25jN
ToR4uXtU3C0P4kcAZVqPEAU4f1YhhsS8aV7GMV+TkXuD5t0KSjFTGk+Z4xw83/0xMoh1xeIO7ZyY
2xbOdrRRos/WDLQfOarcZtDekOyWxpUsrnP+7TMwCgaBXVVHeXoouTRsZuO1mdNSIxO0bmQERtQQ
8J0ZIdfeZ9yN+4F1pr29qpIOITUHQ/4X1yjbn323i7tmVfWXbORBsxhj2rgEcCTWVYPz++gzDBaM
yrQ/vsWiPLlyelgut21zS8e/brhpmYw01D259zeb9Ybqf81RA63KB6lkFgknX0veo57u04MUkzzq
hWQpL+iDydXV6P6gFvtG3Y0ei4SABK6Kz3Yy39rM3dNXgfzLKJYVVc9W+cGGRiwyynhVShkFy3Ja
muxlmIxv03vrAGqwXhWbHpi8CailoPoSQgDiqd0ZQf7EjrV3vwBtye8t5iWn66PeiJSi9GIuwRiQ
WvrcNQ7rC3oKRZ9PPfUii1/aGmkGE3hI1Wj8lpqYOoHxdN4wrFj7Q3yFx98CbUSJQ7/AocuQGrTA
whRTLC8CJMZx9N5d9FoDAMdexKZUXpMEQ69pryz8MGP+O5XLVlvdk+WUJ0e9CIY11KQRLCXjluXi
DnrH3AkMflmuHsYyu8cxeu17sTFLC4nIOLVGserNnNnWVzqb7yZaH7fjo4GHMkOxNCD4R1wejqcv
/L4Iuyoa9HC12X42FDiMVb81fLk1zOIYovc1TvYvKYgeSJ7Y2PbalP0GeT7qCuMpNkxnQxF3SZSH
KdDfY8lbcTCwf9wnTS7T+6ChPir1amHlU4kcjofnKRmdyNA+u63RUjKGhqMeIzcHhlXe/EQlvOmL
mfe/n2lhKffmEgIlATCNrK4imoexoJH8tNPTMourYFNqVuPdbBnpwReaPeGsFex9CkpWhPMvdS02
nnRXxJjvEHusJd2SNr7Hxf6WGPO/THQ/5tTwclirIEeiAMnskejj9kEp++z9Kw9UL1+Bab63sTpl
dvGK3exsJctGjueheUDorFJVlty6Ux5pWR4Cl/5GLltZ/SehlJEnTpmiI8ya3WQAusZ/pThVYbvW
CH81vNFD4/S/O/Vv8st1GXeXeP7L1xNMGV51WpOrslikSPggvQnVkbnWct6YSA6lDSLXU3M60eId
FG1jXWyyUkePSXMulx2NHK2WQGxgCz3vy90vXCJZ9G6aX5I5PYi63cQpC4qsV80oZDauhByufSq+
kpDW+uGks9o/IWpUWXwXs6IEwvEsPXwWSbhzRLMzZpB0o4zShu15uAH4m9cGl7TC5WGOIuoYD+nm
WKXzJlAO7YT13UDEBHj+Em4/BLAoc8+tqF/JpVyNbbJpO2hEKlHBkHTG+2+M1Wvo0XPlYQIS4mRr
nP/haiApWQbTNrW+fEIcJB1G2//ItMJTHJzEHP4i4m6C1Fu1JnZSFWLhxORgcT+agQ8PxlOASRJz
IVwCnXhgJse4+MjzmEIMeVDyOzT2sRGQgJZ/hC197OQwLg+TUuenW9/un3mSdvVcowHxXqJ1Mixk
dhifOl6wtup586xr1QcvTTVufbf47vhp9CMEgCqvTX4zEJ+AdjsN/GjwmyfL6n5aPUcuIg9Azeox
Lh95EEWnz2b4VgF7mh5bSPKdp2kYGaoJxzymdRv580WKo6N2bp1G+tHZSVjedu1gByuc6S0d9y3L
S2omWENhXXx32vEOwoLQSy+Yg4ph7/LSZTqM3HLaWzwS/GqVbWynXv/1La7DUD8La9i3qaQd1Kgs
2Dj1ZyU/QoJDCO5YGZl3ncKRy0XCi0zo3yUBk363kel4AHOusJjFWbfTlCJMW6KZcMQRRwpj1wfu
TCOVH0aWwZXNgjPX2AGL/glomZ06pRM3fqra2D9Gq8AqZFxaWYT6/OHUKP7BT2M+pwDDE4j5ozwP
p00+v8nGuLFjcucs3nEEww+Gd4PMSdfsnyb3F+rqHhCtDJlpbHziOXEERPaSl+tGuNCyRTTPGGTJ
EuhYaz1geSXrHFeL3lGT7a1pwoTIEUMDNnXbefrjeDDnHU+4/Tcurpb468nvqSrXFuOVZv4oxa/E
wGKacfS42cpradQX3QZHJh2gSutSHmznb1hUK7ujoudMHJvnR2LHOH5YVA2p94K+u2pkCbxb7GOf
nYU2jXD6VPr5tpXHuZXbJrx3wONL4eN9OunHLCB+L/y3RjC0+WEP4SbGXu4MOG3c9UKHaftwXbET
zWjzVnvPMfGXj+/e/8co1vDQTZZ9p8AEyxebBinB313jWktBS7L82RYwT8Veq18aQtrAPVsHGIxf
p/YuRhx7rdgJ7mobFLE/NBiM+bStYecVz8LelYXaFGkdVVxcKixOCitUyvlXL0erfrKEt20YjVhU
2IwJAhoGIG2+kjdnPLeYnUXy2Q9o/9esf8eVNtcPqJljf4mAVyrnp8M8ItXLY/XhBP2c0/YN4690
/sXLbpRUf8HHpH5ydQrSd5ochDMV2XawUY75tbisPk1B5sw7zyHHJbYzYFAsHD6eORm+Jc6pDY9N
/7OYCDRqUyUyIrvpKbHSg+Rs9pO3oZuaKG2zloJHHZhmVmtF3ZHq4dSNHFep/ben8G86sfPGKd33
5XA0OnmFf92PwrklS/avy9QlGeevmSszG0Y0r9rm+cqGlTkN27FFsNMpESb0n82wpm7IkEqoRj1z
A2NKFAaSegWWUBvLywRtXXXpzhyKW+9Z1yyVyEMsHl6qLZtYD30YAt4V724hnpdeHHpTYHsLtqDo
E0RH9d7o4pQW6TkOrGjMMYdKTQPTbFnavBoWB78H4G3BDkzWmWPZruq7H6dnMyifh1T9QVDYdMtb
sYiXZAntdT3Py1ao5GEuGvLV8jCTi37t9d3WG0gP0/NbM5xIPD5YzYS1ZTmGKdlJnE2uFe9zmy7A
A/GtK5g1vumKLdhG478vZODGAxNCgUKHR2Btu86lL/Wxlc5uNJxLWLonqJRVkAQX/PrgpvkfA8NW
lXp/+sr8qPn61nbClhWh/jHFSEiG6Z6tbtqMI0qKpUNvBaPFMhs82mu/q29pWeDd7aqjMLz//Jks
PwGSWMvlCz/+3qDQSwJnbesBr1Lnphu3hrUwB2ziU6MjT2g8oqPlbZisyaPScA+AlpuusndZO/z0
pbFEXWfD/VPFlcJ6zWRzMQoD8avcD7O/c8t8WRMe9EqOwqaR865KeAANGNVekbVVOc+V017HzIXh
bUEjtHxzw+WWkmhTClZciHmdobmvhDfdoX4PCUT5SgYhiFW/61RK4T5/oLJv9ay3lt9eF3wUS8H/
NrFuyhz4PMZpx2iZaArHfgdG3gUhhIfzuWTNs85zJg3eEpESuO07+yP30NUxPDZB+CMs5ExHfEGu
63XuTM+2wYyOTl3nfAozVmTmmK44tuPpwaQ48yEIF8oF0kGCA39m1UMkttm3aV4z5heCd71yXtSS
7bz0KaOPqduvCle3lB0+h0fE3mHoIG8ZpVeMejLJ0p7p3PLNsEMgQl3jvmS2lHwmLNMtybJpiRsK
Wtx1jqBsq1fa+3Tjk1Tnid9wiv074/71pMw78OSqmtNtPNqbtlf3h3jJgPDs1+LJApTIBuOrM+Rm
kd2xJL5KWg5oJ6hsT99r0wo3ODfL/6o+O4TAr7Zfsbk+WOME2DsptfJsNqdQGBs7venxlIOeF0en
/c/F3MWYBPdNfzTQzDaIeHyjiOfqvzB3n0J6sJRrl/lhHahXr32JHWbOqH9pQJgRcS+gx09jPmBp
LTB4+RuLbScGUB64wrV0zF1KwzP0mJO4yaCmNkZ1XCqJ++1WZZ9JRp3S4RuOtwQzYue6z3jQmlms
NQEk8fxR2z9991nFJ5+Jx8AEkp+/e0jHsOW9//toTprxngSHybon9XiNaaFKfjpVxWfL0z/ZdJ7H
Zz19S3sDvMtfxIDS/WjD33DcGWFXrnJYhf6vOeAlJNS5MootuVPunN0ba9oMZcoInQmXWUd96B0G
X65rjjpiit1vJzN3TQDPXyN+lTLZoPYcXeOlGhc8DxCTjmIDPdh4x54lPNZDwHS4zZ+TgGcORVKC
dLc2lU6qXoB0CfAkgpm1yEDdTnIe+niT+Aaa+Lzp0/oap9mxeYRjpsjrtJdB2O117W56hkvliB0N
qGR5OOG0WNnhuKlKQIWYJrYdjLVtv88kvGjP2s2N9zbrMV2N0xYA0EjVyuUZ7KZnTzhraxaHPCxu
Sjck3GCLrMvHsDTFBkfYFX9584R0y3vVeJe2iiMotvdC9H9837qYjFnaBFejsSyvTqEZKSj/KSzn
I+vByYnTGTRV+GlM9U/j68iam5+st+nvrGSrln7d5sknf6onAt/4yxzroMZmOxfNPUOKy8qZm410
GVisdebR1YbOtZIUgjZXnj/A6aKrjVXw1Fr60qmAZDBxaGdgPmxUEtG7otOgHZqXJzbAR3IgIM5l
13zQn1JprtUQ7HzDWJNR8w3TfZRYU73efLNdCtoH+S3ZJTXZzmpcip2WGHTN/LpUvFlNReed2c6F
EdauGkpCw4JtsKTXOGv2TsYY3/XmI4hY9PiJRM9eXIs1mh3WraGpe6iv/msAps2c+ZgX9qtO3ISa
DYP5XFB6cImNBQIKBHEb9lcL86NhZOe8FuT7uV/SM1ZFMm1tP9vMZrVupPGT5mLTt9XHNNeHPIhf
kobD5bH+q2T6R/TB1WrsL7MsyF1qrnYz3Pg1iH5jxNUbUxQIwB6K803IVBai8M2tk29AB2qz6dQV
9ZHQpF1a+AkdvfqmGT+JPHwvpySi14omGRxMZsi5gGDpPOp8lwHnSnb43KhCMQzFefbgucMbiS5n
d4jBi+qzVMOuX2hSjHRfExiEoR7mT+c9AkqFtlV7xYSNxzt3HJZkt+rnMulufYpIBp77I8IqXk1p
d+h6EDNXnC3Z7HRNw5vnKUNZQhUIElnbLWF0lh3ZVctQpUeM6HPeNGH9tAvLnglBKIkpqO2w3bmz
fUUtPfuV/accildUTuz3AhBVbLkjXx5Sk+XhsxA9Yd9EDFl4qX1hQLt6z2arqcz9p64uWGPEmDS3
s60hky0w7hEJ8Av31+/ooXxM4fKBxq02pE5tl5K0BuYAp8Wz92KR1VZZRhzBQnFHtOBhqnjN/I5s
AKCMdRdCJoZMC9oU18yom4Os8IcMbkZYBi5WkZ9VnHF20PL7AVY4X21rxKFETBdMBZ+KYD9UO4al
PqKod6k7ygrPOXSoLKJI/pam2lYd2r4ANs7dT26ZdWp0eGtDZLDxLHWJw2MssClBZo5e+se2ppU2
7RvQyYsujDOk7LCZ8Phi/t03svroLOfuY+eLEB9mHLgWcwMKms6q/iUaCWAs7ss49quEp89x2mNs
V2/h0OExhCk3lWSmUd9JuTymabfPA+dP209PQprvYU+h4yOLG+XNyUkfSozkpeCcjQd15uO9egZk
7FRkfF3ule74pwvDS5WPwM2CwSN+VWeUe+nbmDJD0rriNSIRcUL5fuCfjXBHAKjpdSJ1CyGPl5Y7
KCCNxneSV6PBy2ImW7deLjojk8qc0+NiQ3Vjo4NoBBNf+2bzZVjUCZZnfE59SN/VEU1Xt+V7bmVX
Y4n7iEHBTvfiWmcqf+5z62PxhmNNDoBZcV0zdbfIPbRye0uj+CfM0sg1vP0YEF5JsFo+wpg7FCCz
evV5lnqdvccW3DIbLkKOq8RnAlcy1g44vlLsAbAWihrPwXPNhAZrRgJYFq+bdHlxFAh457m3ckxf
IfI4v4njsKa9OR28if6vKFl5wcwNbEuRKzDMVeTl4cXxi3Vj4+gI6k8wCSy81Huld/Sl8d0bBCLC
f1kA5+HwFynky4ljMmSCkba6PfQkNYmEYZfdOTebUyGtm0NNLCkizEaQumMHDVFt7LVkjuPXNAAC
ez2DmefA52Tv7W1GFqw3fXGEYbNjgIaQtG7qcUtg2dXL4j8yMD6cRR57kgMXcSMzheS1hfjC4GZi
YgRsItVpYsWVYxgn3uCf2jbFCoPYRLSSC2ysxKatPd7Aat9DN1ay2gyKYWkXzNuG0FSiq/5VuAvz
0Ni3KJpxwq4GYT7ZAYfTEvjsmpsvxv84Oo8lt5EtiH4RImAKbkvv2STbbxBt1PCm4ArA18/B7N6L
kEYSm0Ddypt5su33Mgz+xrp8xm7vLDK3eXI0mL0+t2Vi50u/M9bhnGrt3VsgeXg5gTnQgpcCvOhY
M5Ib1rC36/S1QSnzPftEFfBhCMN9kE03p3a3rXoZBNMEIn46DTtv9pHVDvgavoykKwtSaEu9MZ5x
yx5UxCdZIull+q1q43VYEH6vsg18pn0mkmVUKHRuKFc1zT6+w8nvx1sspkyFwVIlxbuT9ncHG6cu
+6XB5OMWbOmQgrk3Lzs2KlysUKweulGdeyw85Cc3OgQwuri3qVaeJg47ASQhymFyDskmL16nbjrU
cviT+vjEAv9AemmHyXjR8jDFDVtGTS7IA6zr6k8Dpejbw9vEacT5uSTk+2HF6hE14/fAQmcZeMVa
BPxTkQTTdNg5UC7YGazGPiPn/0FUe1FDaAlnbiV7D+GUiDUCFF5ParfZtxY+3hy7d2+96DSEceDP
ntGdztKVjOrKRRSeMFaP3YSVmuHKU5uJZX8NXbNWuHl4ERt8EKroh5WDIyVPPidprKwiZ/WyxRtO
XCZcWtIEIREv48Fedam7nKA5+FG0bjsACugSfsXQoLWbkA8w7KzlmEAoxE8wINTGwtyNxNCBHewk
uComSzgjOV9x7yEKtSfi9Vu4+dGdQTGjeYvAsmiWe29Zvuv8s3XnqykZkpz3Ls8gcfrsHH36GKxn
4svbOIr3WZYuBpRpu7orhvlI/sb434rJ3IiGJQZcmpD3Q6RNeytEV/PvWVUd6MR86dgsla0kxGss
Wsp8CV0uLbJhTJ/M838jcIt2MK+SMOqQ6BetJSscfk4Jt9EmvOo225AxvJTcdrTBu4V++j2YI+v4
4NUTxC/JpTziKHxXITbjJv9X5c6tsAWOC257YExsw79LuLJJwskcyB3Tz4Zwy3KCOVQ280kNzQWk
IHsGVjIFK4mSE9WwNevk63hG+LATTOBU0PqLQQl3hY1JbuZOumJ0DlPcbXhRStYTjz422a4k2yYD
9IJXwzaKW1fVB2IoK/LAC6Vn0KdcfDWIqfXr2MDPqIFwtCsshh8DpQcSHRUnzLIzgAWw564kELLO
2RmGvS8RVlD+e8WPKTDJAPg96DGruQtejeNkQU6sNx7ylBH/IxO1G6tyaeXOJfXSb/w/ew0HiR8M
L2ZVP5Wh/ieyHKLJ3O2SsRZ1Gcb6hQtRzkTDjmpez1XPuMPz4llXkYyAgzoe2LKyLyY58xrle2LT
ZwT9l2716xxnsp6ae5u0xuShIPKnjaa2NorkiF9k46JyDKO866haiZcwpBTrvPwoaknfi8Lo50zX
FEXO3YgKg/IIinMh/IzXue0hacTNqlXlsK+jRNslrpaynTCNSzsVtzoCxBFMlFPsk8rjVPN2TUHO
Se+COWl1iOetNDQg3NybbHC4ozc3vuqrruIXdRO6Q1A5BwLFp7L01r2FFFAxgGVhtYu0ZpOR6yfk
dgtiH2BTOR1Z5q3ZxJ2g9mFvTzZ+xvEMXAm878C2Ml9lsnxKa8wbxMp5bn/Dclow7qyiGTE3Oj9m
Yt+mHBki1J4I6HBQJCfJo1Np0dXxyScEw08Ke0fBrBb4nuz6PRXpt1LZjcLwZTwbsVGXyfWuiPK0
4GkwEHlvwp8zaTHvMywLg3XWinjlket1Q3FHn58vZfIYwwlDgGQUDGBjOA/BlzqN3XMzGqcS4mTC
pkCLA26+n5QdLXsHm1GZPw/8tPXY/Z16/VAW4lCS6YoL+MbdmynwtjA4dSSsomEDi5ylqgX3tZtw
5OG0cJAVWEaXXHRyd9q6kTipUAc1zHtxzLeEve+B193UfHGdhSZ4dmyXn+nQWuqG9c+qKsiIiuQC
3VQ7t/YvVuM8cPErtpnE+yyRb7K5A9WXbKi+ZDmQSnbUdZLOcx0Ie800xRHEErAj+Rp19sfolxe8
LatkQsYuqzfdmUBlez8+jr9MGv1FNu5fNBIpKZ3u4LLAXEhbcogG6cbsnO0U2fvG0bbgA0r+aNkR
pgpfRgkq1UyWQ2murfjDcNkXutzP2ZFFefvRBzUnl+L77C78yd+puH8yuxLahc0pmRm86kcmbRxq
0G5i6+x1IIqjvMZM1LbsROqqJMPi74RBm4TLDSiMWSx5fMA1WrsdRQBLJH1QnkCDetc5EnBvkHTi
C9ZdmiR/wY/eXpXRPPQAXHUl+30g+IS8mp9soVM4xlyxrNt9Y8zKGMvAxjDVLh18rMGTQGDO/Qhf
utXvtDRzV76X4dWqmzVj6sCiW4AFduLjRChrM4QsISkoWmC7qNbAZkM8GZn/Jvswf+n70rmACy73
+qAZ60aVwRroaH0YK1LHQSY79CHujhnoJW49hY8PIJRS23q5/ly6HPqpL0M+RwBwgDJTRgnmhuId
DEB/ccywRyso5rV0lG1RQ0PYDYqPLOqs5lgSyP+eSrzGGDJ6ax8Arzi6slBffmryb+w7SiaqKYY+
xUUL63dj7DsBmchnsFB9ql7HwXRfsdG0O9Z3OmCZOls2TqstIg1XTs7ew156okIFRHOI1+5g2bsk
GX+mSSSHnCv0YiwyuwYVbg5o943BFOxDwc5RT9PJ4dxWeH5V9z/A1KWmMQnVww6EtVM1Vnxh43eM
ce6ucL2ydsM2tva76ldvPFBvyvDwfDFB4xYalm7JEOpYU4wgqYUAj1kKH4Cv805OIa3JWAEe9+bl
X9iW47HQZyYIPB0gR+1HSaB1jW/b3fuNVe8xCvoQa+WwaVSN3tuR81OlMS3VFBp7rxTNqgGKnGMU
Rj1Kktn/2+F8NkBgrkFVQM3snZiDMqVcTxP8Rn4JO0kNYEHHZp7kPZy5KGCVt7D04Q6cbtMdCifV
2T7mIOF42ZxFphPEq+xoQS+oSdS3i1aZ3uRsXWPaDriPMk1noERrSaIMxsDwWo37Btrakv1QSQ7S
US9CpfFNTmI1XCH9aB0eL9y2Iztd3WX4l8CpSAWxM8W2kx8QZOKrbwBAipO0vhGKgl1gBDNtTI7N
QwtG99onyt61A6FTV6TuGUxOuqlVF19s0WDYI2K69CrOWK1M848wsVLkL++7sOvomviZvFSTwPPU
57BcwTvzODfNnWDu9FYMzit24GGdD5m21jjHlo4bfEc9Zs2J7/+iN313b3Y5ceERSpLNl3MNYwSo
Jg7spU2meg0Enbc4xAjaE/xnRyqDuU6y8O6N5CwFJPfloGL3olV2/6ZpPWdKLyvni8tsy9uekUCy
eVimIsKQbfcmGqgyk23rIfBz16cqwe6MeypC65kgRMQ8WMfL0oethYM2tr/z7qWHZ8lHMsga9eVE
buQ5bOpjyGCLrWfCIk44ouBWoJLVJF70hEVZjrRm83EyZUP4a+WjLCEg5gglXV1Ag9CXlvVZc9HT
bH2V8Msi+dkQLiKEzQBhGLc8vY38b/Pak0N1xoRL+YFNDan+2VdF12rxURd7Pe1WYTzir34Zx6PO
7bSELeOC7/twWcZZAVpT/5ejdaK8u/Md3vVXvCwPVtx8Rtl1wJoItiZgfDJWvEs2Hat9hRZVZeB+
/XcHtpgEc1Z6eHW85hRKDRz4CoDChy3Eb9xHp87Hca+3sb8CUrJ0q24Xp++K0gSF9SHB9sjAcG7d
8iXt5bFx7jki/FR9Gc1x4CoDKWUh2eATaeBs7X+kL39HZX/EHUpR/erm/i0smq0Fdz4GKxljYyES
qw0vhcRkbLCVZpKdfHUrOLxiLz2phKVtCz04tMkqFmQbePn8qYYzgI14ZrLQ+NfBsx0uzrzswGSU
iOGpjBiAWPy09zJk5gQLN2hvU3TVCUDYTfoRDb8m8yPzDrKteEAEy/mQJg2MUQEsAal/cP1Nyx3a
N9o1+a1FyxrY1f8y905oDoeEh6W2Q0UnhjxgJe/HBW2XX4FmMCgSEKq0VcdG00negI4vUpYZoj9r
9l3jX2s6FYz2mxFqmCancxrtcDUfwUkvEvRghwB6b3OcyeRJh2WaBm9V8o27APRjCZ3VWbewobzi
nsfqHkWzRVYsEuMwS6kigeKJU1caxmoU2F07HibUU8GmQAhboo4Hp8zTuahVrPzsNj/4gYNmyk+D
oWoRlYRrshugblxKfr+2Qnxk7F0sBCu/OM5eJ51tnHnBgriMwvLA/nFd1ycrvIU1pFrYZOVg7Nll
orBj8I7zva/oxOHiOFU3EvtRexWKrZZq91HvPtPwAn8Fg1wJ46EqjsLCA9KV4j4TzjJ8WVVXXcZm
QkmEq9Ljjy2an2IAkho7TBgTFuZbl3+1wfPQPnG32fE3PFGnB413FYmz0kj5UT3TxjtSKitk3b3L
4ZLHPUQNfd1CLI6BixkhL9vaWLaFvFYt+n95J+fNrVxRkTBy3MKY19451OeVEnSiEQ7aTgPbo9PU
4Y5PiaCQEtThSHyoxkbg+dUlJzMRMi37trqNU3iNsj8FSTiu4Rf96XgR8/5rSv/lOavrccONdzT1
W6DEMo6NFWsxQg+Jx6NbkW6b2h+U6FUADcuq+CGPPms/Xq6BQxg5f86ak2vmB3O2387ezDY+2e1s
K1nktrHugvbUFv5d+DO47I9vF8XbEFFeKIaoiTsijYOieAVlcDBdCDa6161tmf+rDUwnZK5Z0KXD
J1Q2bq/m3gCNX5Prswj7LQML1PJoAIjxHiwdvyZ34Ks0QSzheGvbz0RmW9L517EKVnnZPApNIJzF
qzSPDq7lfPQJlFb8poU7vAsnObk1FRvhXMeyn6ph0TtkMs+qZH0BA3JXO+Ui1F30oHaVYxUhnECI
Eu0upeLE2nhdsRlQdRJLxw97pqWd2Rf4q1aDDcKf8khAsRUBS9AAO4SHq6HuiH/0WJmA4Jxms5aT
/ZFym5f1BDDiFYoCDtulk3yGzIeQ+JYwC7m7cEevgaO083HX8LuhxzpU74Lr40BdW9SdEFiNkNO7
Q+zd+p5PkFmkz34DJqSNL7Uvu89BUKKd2ob12o0HKGhIy0iL4/CSzDEO3E4o7Z9l+ZVydZKq3Q7h
KRI6EYViGQmiiwFHrKWhlnFPpQhvV1ncHhL9pNlvBlrYLBGN/reZygt9Ygc33XnwVZX5zfy+7Ykd
4zFXJnKeSx4NoJDG8jORPg4q794LXipDaG6K/Etrvwd1jiR3lZa8RVpwgc3cV427Y19T0NAXGK29
Sz9kpxHeMvtpVkfhPWk8fRWXuBekEx1o1FhT0bYOsBQbRb9MynAdY59sEWKCYxxy3SVgFYon38Pg
LZ8NFoVW9VtbCp8DqJae1dVESRmna9cQ3oK3jl8e5hMzO77LWQHw164Nd9Y2ly4fDHYVX8MYSTxC
ZQHfv3hdOQ+JU1/hmxu9gpDNw3Ro1+BCacoSdRZHo03Ga58iO2jKsvBnn/LEWiCthmVUAjygAcpy
DOQhHJadPDKivA2kYMAY4kbG6B1r3a3rmmVRTSy2gxtckZMlZ7MTEi6hXdZX8jdjS0wu9cD1YRXa
4MkOLis/rbv42mNqX7Ji0xUvCulgwI9dyFPDvEZUcRHXn4nzVVrPsrvGIZn1SfswOAM1TXJJx2k2
Wc77ONTHIrvrZrNu7ZcC12qlgAt5rjpO2rCMmSaT8ORlSGIR2naQISjH8C5RCfVjQ4lIINScZcUi
4e1rIsaNUT0qCX0pyiEPcSW1q/rTGNpThJ/RzbCdBPFmNG6gFyvbxYfw5Az9sa71NRe9VUp7DQsq
ciODthZ4TzCFbKpxPDsZyJry1Q3+NH4clYcwTYBLi7neIII1Agtn9c0dCKZFtgwrzCz/ovpu0uYE
4GJVAA+X6keb9C1JNKz5zjIhGThJD3uZf8Qr2GcEfkZnTfCFzcS/nOS6OVxC9qZgYrnOIAHz+lQ8
tz68fFsKdiLFliQPAf9gI3Gbe5ywlnDfcepugthmE5qeBxZKTkNcHJEORQBvDn8QCqk3bL32ncUw
yg8b9WJTF7+yPYZe8A2ECCXnFT/NvqEDO3ypKYuJXgA2bLVhm5mnPgWOEMAv5EfCwjaP7asbXhwK
IJM83PmlvUPx1PJ7Lf4IZxllQpiH8FG1TU0ivLybeUauvsawH9FxtcvtK253U/8Y4E21Si4zDQ9R
42K2WATRycz/2cnV786Stbj46pp+RagkGXdO+UPugc0ZZTbJsJ84QIoNhSSB3M8R8HjVM4M5LLcy
pgu4389N8iDHYDioMCSm8o2sVk7Q4lFgNQ3wtDlkv527DvIriujonJxmP83+uJCf6CXRTqo7q2ez
vaTvEeEKbm9+fMnHJ5vYa370AnyHGqHzrWJdxoWThL9XQKd+A0OwVNUruy80/pkftG4jHLM0hJFR
lck9kGuDlGwrv6vwppMPoARo3JkCpxj2ofjNzUHFe2ideyf+4EIeNdh4z6b/aqOXy0dYxMssQ8EH
F2/HAmTAV/LpQMWwQT+k448FEMU8mHl9Ji8VR7uYwCrUKV0tsNsfbDc769rw7vtDufLnmhwzp7VF
i7WNW7n7SSCFjeGjxIosHLoO7PSj9PAtvg6YFcph/NQn66nv1qnkv6+DRxsARnvapdEBbBjBm7Qp
jUAjzMJXFfwj8b9325v0H1HwGfcUazqL2FMIUu3B9t5jk0H1mS0MqxrQaNm5x20ZTFyLT3UH8BrL
fyiQJz/olOHytSyJttjq1er7c6fjFOfB4SdRuIeBoYKCeFoDCNvpxirLXmr3QbuSP1qgeBRP0o0z
iYQ1yRDuWbGj7+34o/eSDXG/c0O+XtqcE0TI+uE4WcZ2ssqjmSGgJwaZKW/VWxTW6d3GUQfN4m7N
TTLy0y1H7q6mvWPA0xiG2FOq42R/D6RhNMV+D/gbno4BPVWTzz1Gc47Tk2/dNCoxhumFeqiWoqzm
TiTApUcvBooUETobEnNf680vs1bbfxjTsVb/sDrs6HBcTm7/hf4QLAuf1H/BLt6xXyyCMmPCrrhN
ybFhpOmP4CHpZSMilywSm9zIT1n9Rs42YaZjLEytn8AGYWX+irHaCZZkAEnBVi81Dr0QshxfTwqE
LLlS2aaaPxbo3ODU5Ogsud4TvpWsYrYMxpi7Tahnzp+R/ZFtJeuMRaHZ98ZX7xAyQpuUUJ4CK2e8
PubIAT6gg5alkIPIpFZ5729qzNZtgF2wiRj7JtfaiBwmJMmEdx8Sr+fwln8OXJ1DjDzfHI4Kcsae
2ZbARe6QxdA+eIqg/8f1OdYN7PCxd0j6U+WZZ0zTE4mCkFLNHu6gz2uV6NGVpcQmoyDBdvtNaABZ
wknM4rzhrV0H/4BVV8k+iMxL1FHVJEthLWxdAOZjT1X12Vcd1QRiEnFQoUu8NPTP5hB/WzU1jF0F
tYpLCD5hrsTDJikIp7T88GLvPSzFMQi6Tz9NoeTozriPhVQLas9pAtSJflm19VII6rwnE9P03NBU
wLornGXcQSGFP/cS4qSaxuEUjUSxvfRvioJTmUD8ZykyAJnpfxEI/kYz/2nHFKpj9qeN3T/MIByF
k8ImZracDQk3SKP988fk32QStHXr48CTvfHcHBZB+s9p25aNLe9gEX64lOtl9rAf4gCJXvvnePYz
BvSKlAvfbo9LyEsGcwJ2D/MgeiVoNV4dNS+KQGbX0Fa4yLxjW8XvvWKV35Z5usBUiYOEkgdRdUzz
ibMbOOwMCfqu6M9DV75Bs9n5dvEvLJMLLYcnq6FprsTYKQKTUm3gye67nr5mGbWXLBFiKYAitDvc
DduBEygEYGOhMbJS3ZnW9O2FNXK2/U3g1uM/QcRJq+oT0+wKWBGdheq3Nqy7bltfogyOI/m2BkWc
NRP9HSFxNkKKDJYNBQttjIdBJc+uCHKUpPE+YpPxkRYXLbVWgrlp4SC4m7QjDGPwZrpylWQ2D7S1
K4L83PbJs+95jNoWPnd32Qt5NB33OI32FatdF4sfmegPHehir4lnK+/OKZV4lYtBrkiaWwxVZYWH
ZM/7/lC10DrdAIB/CaQDByLAYRogjIZ6Jjs89O7wGpqs2e0as6E9vISGjd8zOPittxu1/LvzS41O
uWwdTnS1VMbWq6st+V6XYkXnTadyyk9m9lA8bmSqLsXkgJUBGjQmoKZ6LcPqGf9MWXBrEbiani9B
Y5Qd/jIoYmnsnMMquKipYimstF2AHUOyBd6KbPjR8pYTQyv2JA9P2GK3kWxAlBYZh0b9ncF3oX9q
haLG90pj52M2+NjG+mxAG8Cm96cEQ0NIwo8kchQfvJxFY2//mL3NQFKuQgFxyVcV0gYvN68G4NIN
BTWZ5aH2u7sv2CUrRHjwZZI0BaxAUbnc1mxeql254kF/qkJ9X+bjI1F6vh9Fe/EVY50y4SeQkevn
mojBvVBCiKRORYZTtu8lj52XsUCO+u6AWk45dvMkGWwtWKokHDcxioKTYAY0ff2M03M/wI2le+eB
25OQH3vMwV61fXQIKFICJIK1xiTYFyIkZukxj6FtVZCRXU5HCfp40bkGbq4uRBrKcPBJ55a51CBm
9dGcsr05I77K4RAx6wudkyACJUEcaFe0LLGnFD6ICzU9qPeyjdiaObspFxhOeYKqau9W0xGE1Mlo
fotJJ06T2yfSvFDGrXeZUbyGd53QHNwLs95yY4nXhKK0hSQqW1QsY9AZ/pRX8KyjelVVt48yVL42
Gl9HGT43pfrxMIukWvEE8ODuhi45zP4IR3BdxNyQpjL6iNX46VG/V9bJJR++gT8/pRFzrbC2DtQx
1RfrMPC+ErcnNUuJpWaqLW6wQ9DRMddg27Y80I3BSYbaQYQtYTAcPHYDT5TlqgUH2PFHB8mLN8/o
M2+33cZQ44U03tpOq6PkW71Qcw1sE70X8DuL8UW4zUoxVvFH7syclg0XI4RDQrLl2C0nvEXtVVJi
G1uMmCzJIDOyj0J+3hejfxwD5271VOVBRDfngc121S6u9YPhRds6+Ru5LsLLJuiaPTRD+wIhwMbF
MdeK/WTUhBuPmxYkcpaG7pMX+FT5hfcoxMFajmdDxE9m1VzziU2xz4CcFKcSvEZU0J+UEhawM+2S
5DkbclegH6N3OEG11uyvqOIp6NIJaqw/s/I+TVMHB4UHtOmOdpC+Yhl50qzo1mPsalJxrBrrLs1m
k3hnOBFna7LWbaK/2UaKTy3f4vB674Jp1YGVq7iEuIWzh/x5dtPooObsYEohmTHMF7Od5ut7q7Lu
MDK2JUNy3jWUgkZAtdgJHYjF2Es9Kck8mwi+PXMuUYSfJg7WrEtNz77aii1AVg3dRRbldx5AhI8i
E569jX2dUgTSewOjK1yvLCy+SVIf8JHTRUe2mgHpWE2A9otmeo1N/CnmPIgSdB02IrXvRtd9RXr2
ZNj9IzMVwm4vr9Krt21fueeJSztsMIzPUeLyRR7gOPHtfC1SegoKCdScJh83vRHP/RJuD70f8miK
soUYkB4H4BBlLYZl2Q7LNLBfdCtBLCRuRfGZYyzzCUoYPoFNJq2QV5X3FI9YKKKcmLRLBw8ybOQi
cfp99ewn3kULjGMG4+eu6UU/WzehQIaxvqpqjQR4WGu4VMJ4C4+i2IsoTk4UbtTrzueu1xOyWBoA
9IsV5mZk2n4KzGszhSCXoMLoZF1yBvO58X0r1Jxg8CzCITX0Hc2a0RU9lb5QKi3CcWavvQXYaUDC
caXE36TNrAfaR8w8oJrZe2nF5K7lEPtPdRNbqA01fcTs3o58GA1ESL7nLIarI5gvzPa5oz0hr8fQ
+TUqVJT9FNqC2mjD9DdxQhtm7/A1COGuzfoB8dYes9CYeoqSn7ZdA3rIKRkZqQZwSWb7UmhfWciK
UNf6aWPLzN8pI9ZOVl02bE7T4gk4kPtBoZd+txpRXWsT0E4RpC3yU9FdRQkXqvUpScHNCMmMjpGK
oyZmcWFB/Zpy3uJYLHnjKsHDgB+FOReFRpLOGZviJ3Ds6oO/E313QF/ObqZXq1aLq/MkKSQpMj+6
UvQanQYA6Ee9xzWCmknPK70wqzGcvbyRFr0JaJz4ksmTWqrWGPzGapPIBAklRcYCaM6ijxsvUdg6
VohGRbqPYZvvWNLIpcoJS6ssIz6pYd20WUejLAMEFSbKZaP5iP5xMPc9++G9651iP3m4q0Y/U7jr
jGxTR1P71uiuwVertECqdOMtKUqEOajiG5vLGVHTQF46OzlXHXyBRObuYRQeh1cwza+isI+sNUtD
LqaECK9pHgyHjnAtT3TQvMkCGnjij/ZKbzv9gDuhWZUWTd8JECR8o2gvrC7iFdwaELMJn0ziEQZo
KwQEGbF/9DXlHWqCqfxXMghY5joPbXwlzA0VS82vGOsTMjNhlXDroZAKdhaFidnX+fQpKR+69eg/
fP+vo4EE9CRO0AAOPPZJNFZ3RzgYNgpK1pSdK4AXvsd5rIlXJ1X7rGAt1zkmy2F2KlwHS5ulBJ4+
iTFHF/R48JwN7tLV81uJJNH3Fpt4rqMjCbFacBrbLEDPlfU3BL+W8wZz/qVzwAZXy8mWKJU0SA8f
mGK5fjcbLH3I5vQL9t6p4MrvhK8ujtqaZgJ+D3+US1CbWOCmRasdMfc5BS4RSxgHMCPxDhMD6qhP
sL9BAesjbhb5NoO7kvMjssJ/ImuuLq2MrlcecTR9xQ4TtEwFy2cLeRf4WjcnK+NFpdsThXolmBWE
8R5bUOLZv3HJuD7QVVNxDhRNo11Tr2g+J4d6K3N0032SwvWCvNJDkMGov1K5X3HRbVg/k105TJEj
53tDuK+bwN8YOh2gnkZcFxu0VRr3vMRYwBavmml24dZ33kGKUf03e52hRhDMpKEln44EWhisCDsa
tLZRttNbtPj2JZwwSoSIbmBMHpNznFOZkL+GcYVX+U8yN5p4j4KIgUxRuNTcE/kxwylTSpxyplG2
+neRFN2j9JNwlWvZk93xF6+yXdY0G7Bn69xubpDxr42OoG3f+4ZvhOXg6CLHR3VJpQfPpMvm9AB5
K/1iBxGnWXNkj74pw/qduDrfJH1tRfMm/AurAyjDaJeC7AnYeFgQLZR/mpcLGU9shTmQci1WqF89
7+tMWC8BkNJiaO74weGH4/Mo5cMKPsvhN/OvHmypRv8wObHMsTq4xfTUZsmO2YA1yj5uBX2cclXy
T5+f/ZRFrQKDWA2CP+mrwMpotnT3hSuBqaTBravI2AXNrwInlyiM3LyaAHPhdqc9L8FrtskFYJYJ
ayHwCNM/9uYHhbKx88EyEjYRQxZndd4DSYieSv03BjlrU4ts6nvSPCy8eKuaGU1XIEuZ8zmylwGv
YMGTpssUtNXBH25u988abjnNpqpMbtRluxWRBjpyrAp8PVuLYQgPeccKApMEdhGpdgPWjwrmhek8
F233nM6hpZ6KUKJNHiaqigiZm3JvEbQkYfzC/ki1CGYDislNtRyyXTWZp4gipbE/WqA6nZGPfWAM
BggbL8MAWa7HnJKsG7fCZZRuhWvuZAmVAdlPJ4vsNRWrp5xRy0GPfYomIK64rgs07MoM2c70izkP
Zw0Zblcqp2rcnb3xMuWS6wYc5QjLuXG0XbTDrqLlrMn+mUMG6L/Z4ehe6LPoh0QE4JMIkliFgb7D
gF2i5fizd6KexynWW2trSnY9GajQQpooD6XZrBL5G1ZEd5rxAiZtITJail2dyB2ZJagBASvCLEK3
Ie+kGRb9N78haQSVQMtkZA1MyH5G9soSA0G53pZcUVrGVT9KTnFLtCQK3qj33gg8a/MxqQUQUyV+
xTyhHgn/6mgsShapI91a5XDNY7hchKUjnYXAPKbp137oNmHznPPzKri/Vhzvcyqd9fJGkZMOcFYG
lN9h29/aVAf7JmI2+fswJENrTNprEbKIViU4bJcljhBYEIFycO8d9GoTBlzie4FLW8EX3WhhjPpn
d3Nau/vR+Ac8h27ibxvurjeqF8Qq0ns8MDarG48SIkq1icEYklchIEk2z6m4QdSvtpHfI11bmrmk
O5y1g4inK/ZIzBIjkIAOZGEDP9e+xWEHRQuoBSELnze3bX4MPU2dTBaaEn8pmMlqwsTW9LR7+cOZ
E/R1CslapPGrWTMBY/vBiJNQnqbss2VeK/WV0QAxJW9w+TY6srSe/3F52+jc+9jNUaqMrtfv4a5f
ubvdQkESCDYK5FK7+1HQR8g6+OiNzcP3SCwYNjFrO94i2B2xYPEvNp1/EVblSUOwR5IAmj0rlp3Z
P8m6Q2voHh6LQMpw6PXM8NL52Zur0NdwJ2MB+4x4tl1CAfM7UMBPS527yZnBtZKY4HjSdbJGqmjQ
SNmlG3zYFQlxZ1BvSLp4Cyyb94c4ykijspIJVkm17yobPZsNU2fxWk0PcyVT6HpPozhZTrBo+1NP
lrqNWyRw70R6gGPawqFev8R8K4lBwJDfABm6OvXE/7fDc2wPV83H+zDSZFH+0Z7MalG9mZO1DQRe
ZMf4jeQxpAKv1q8UGeOW7za4qraF1Dek8zamzl96/guzlStK3Di9l391dbmEvb6wmQCS6V1v0G34
9eXk71MbFZyFcBDTY+fvKhNvSw3Wo3Vh6QTBLnTae06SJp1gQnpg5FuP8EK2brR3DulVz/u8rrP9
WPZHCjHYBlzyKDhOKMUgplchEhxFXo8MtHc12j+a9zmMPK/D71jhOQ7l2p0eJnaIjMitY7AamehG
pTeaiD4Sx38cncdy60iURL8IEUDBb+lAb0RSJN8GIYkSvPf4+j7oxcTMZtSPJFB1TeZJNaaE9Gck
Q8HdDpe1BgIWLZrKtDVGhIisaBmEEic4yimr/Yl5YAMSEY2kOoxYGT0J2V9LL9AVDjlwc9qpvUxq
YFVZu96rlqJj+kYHiLJSlfO1bg1zudUwb4NVYGAcZzWCKxX6QXtpQLmlX3XLxkU2888h8HdJydxa
Vt499LSIRbGbvUsN0lDCg5nRyHoapRuJzQEPhxmN+86nPajY3YmA4VdXDRChx6eeiQWEP2RWI6gS
Zv5l7Piu/+uGAAZF2POb4YcZot86rkC6vRHsz2N5GkmXLCu7LYZmVjbEQ9IPE5X+8pppxWjfm1Hd
oVO6Ja5xLw3rqbXRQ4r2rYApZvjfcd7dYtEvvJLZGxSD3VCTqZLxibgY0EIRtIkcjSgAEtVUznEp
/CeAL/YNENWyvWb5h6+KszqgN5Q/E0baAWnqqTvu09bGwYu4pfau0wUwdr/yCDmUXVCBuEMFEzuI
tYCgaknCaS3v0oYYxwCkhqho7NjeD4qOUpnahDeL+Sq1BUoJUXpki9basbauzZSvFxRnUkE35iBQ
ArG7E/k3IfXzgWjOkm+tIbNITzkVYMeROaI84flvooECuGPWVIZOXwZPFUtPh/OxcNEoRxiusQJj
f1AvgSzWfiTY1BgvXTrjId+HAlToqCyTcsCU1v8jRoVbXbqFcYqClh2THF1QtTu+If4yPBu+ylCp
NeJ5ALy7lTn7RSL/WWOzxwi/su1iTXg8Nzstg9f9ERN6LhXSXVvEaYlJvEB/rBIS+zLUYhZDFjPl
vzocaMm4oQiW1K21634LT74HgUUpiEkV/PlFpNG5tvVdI1MQVa5jyD8DfiVX6hD/D6dSbTnhMc/V
T9S2GwPGiUWpCA+cZI5oiS0PrzUdXOn/WnLx0djKh4eTrk+9gzXGMyv2n8VkYAlV2HqyukPPgBp9
YuC59peKJwLNKAFF0V6P8NjpefPV1ubWMMN81tUEF4NkiKu3poLXZpSXak8otTJbZxIU98QWRchA
LNbowVYz6w1zgleSJXvOcP6HZDqtO5Ron1Piukm3Nkgywpv7RAk4I1usF9bK7A46Pjk7toiPQ0zh
+Xctzh2iDBn99zM6sXU2XglDWUNuuuucQAMbY2nEG2a1l16DnaORj2FZW2zqzHsWKsr21O1XkYJb
AR6+0b87yi7sLTSI0o7V3zzKsY9WH7jpVVNsQKXOR951QxMLC8vd0GFWCCGTxOm/tAV2GqgfWqA7
RaEstKw4lBn1LgbOICCgsXevSRZxtA3qmQ3GmoZwNYQv393IxGS7rfT0RrETk62eWlaST9PYb9TG
lUBOotKaaaSwsSuScmjqYcMO1CqAuKOvyJ5tgYKzhXFIdIuNxoQ29lio9SWGKpZRJqasg0tTwqM/
VcraXAs+2oSGW5Mc0LQWiSY4BIJgVeY3l4C4mpZHR31R4yQJh2gtwBWGhQlOGPwJ/dBWBhGUyI/A
vIsOEYC5jlLQszh5et1b4CKeDR1N3KAvVZRZcmEvAnFSpoRycCIjwbE2c8vqosv31E62CsFkLqpZ
tLIrIupgOuCIgTnKYkjfeBCGVPdFGUDomP3VDt0CasnGVKy3VOhke+UHV4rZP2vNn5xz6NoZXvsC
zLtPCq75RdjHOPOi4FfJg53SY0awhPbPkLS5b/QXJtHFgr3QrO5k7kIVtTWKD5eTlrF//K8zmWpO
KyW1qJdGkD2pvkg/UYyz4ee3QWmunp59dlzQDBOqi2K4m8bEU+ALCzCO692ixDtj2kiXsWyf7R6n
ASUKjBolXNsJoNMM2RPLdv03Fd+EvDVnpRb/lDRbpYZ7Siy+mEwR/lmQ8sAxJ29jVftyh3BZaCpe
Bmnklx7dDDG3yi6kLArM5V4MGx9P33rEf1zRfpjFM8qi7KpzQ//LShs9Ww4ZPuWB64Pmx5QUlHFp
g5TRziUX169JKInws6/BgqxYKVbPERU8LUHRocMV0ep6a/kSXTWW9g4laVEipSxH8GhtIzJn0NEr
jxVsA1q2ibDgKzZQF3GQGLrLlXTWaH8D1aZnENsuQjOJlR3ZhWKx8TIexKCsWTiiM4psdZVKJJeT
wvhZdQqwNCWtj0XcogNkylmnmcF13cGUt3aJS0VQy/xfbiFJa1bsxjvO0aRxMyo0N5551Uqte9Ks
eBRyfjurLZmpCHxepJ7QrqOcnMihkZt1Zlnan2fD6VOyut6H8ZAeye1RPsHYSOvaNN0vAjwYytQj
KtiihltjBmyH8UtLq5YVOw68wl+QOfpIvZExXKzX9952FSdWU8NpilpfKl7KULtW8r3UaNklEDF3
VdVC09NtA311KXaBZpVr36jjVRIn0mqMUur1BqJ46/LhE9Lh53KTq/AAQ+UGbzb51+apvQilJjnm
yPBWyP30iXBSPGpB+2GoCXsbM6mPVS5YUqZDe2xbU9TrJA+NI/Y69xgDhQEDB2vErIK/0h3Y8lRt
j6CF9UD06hRxGWqsVW6Al6735WLrDgQniIbTipAtCf9BkBEomaUfoe0z9DCkYKNOgFkU5cxqegxu
1Btoh+sYe6iPnGlwpxY/Yl1qV5K2UipQwlEbt0cDttxSgCdYQuOHhFT6ldNpBudJBP2yaPlnSDKV
On53IHNCWI8k8t1jYjTaGrmNtlCN1D7KITpTFeL71Giui8CGpOs1PmdZQZHHbgtS5qg/bLnscHoa
TMoB42NcATCpTlYVoW0UKUDz1RIp5sc8l6bHyZ4gu3eEW1nXHpYuObPNsPboKo5x0qC9avP6Q7dx
/A5uGzsSDJRUxRwgFJmhSIqYE7FOuvW0Qb6SVYQdL8L4NbRpucksM0B9AWIhiVqVVRq3jw9Vd+nJ
xPEZZlKsrCJqPk374FmvmOWfWnPmS0T9ULKE6a3l1siL7gzpfyK+TVKklwjudfFR46bC/RrjCXU1
koJCd66Rv6l+ebE3U0dC+T5Y4pnygR3X1PUjbkPxWcsEchk711+X6UtIxL8zZVdTtOC2JEFsMth3
CNdW2WkxVtJT/ChR2JYb2fIDRysYPki4JbfCL/GNGBp5CYbOJGZI/mrkobjeEYBYtHDySCC7Te2Y
nbtu4ibRoBmrSShutfc2u/XqqkrxFWxK1CMeq/QhYoOjRwszBBvW0S0q77bjwGQJKwxYZUG6yLVf
OTsUQjmRljHvraXEAI2AL6dAwa/DSRnZXpEWNvrnhgi/pvjR7Q/DwrQcxZ9xT45OBm2m6rAF83gy
k4L/uBzhfaNbnyvRj55e8wwYXPXTq9g1SKiE9T8UKxGxULLAsJRIqQhd4yAj790liK9mEtwzPOQP
L9sSpX3tbdThoqTaHIMIygZ+r/JUBuvAi5zGXYHwkSN1nprtXmnRuOK7GeKHW4g5lrC4x7nY11dE
9SZacNv4jXgMLUq9gI8bQjA2MSrwtmnRxiYWCoAPa+o4OJbZq6mvUgJ49M1wNYh/CTT3wouFCyru
Lm6+0cZgIzpl37j4USC8vMsB4puurUKOBZCQFqYBiFZ19s3+G1wv3L4IgcoLbP/cTojl/lSzz5Dl
p5v8YVOb4SCB1pjPQx48rd0z656ZoKphGdoQJQG6AEtG5fbTjgdXfyOBXOQ9IeJ7H6WdNB7CcSv1
EmIpWjEdRcZFBUhDk6FaE4oDzZhT4zemCjWuCnSazmB2462TFo4laEhJXavonQZG9J7sFOSawAXe
eMkKC5Si4DRy2UCxc5gMt/UyAIAuoBfkNgiM4UCgGCLFd2Dtp7CJIrpzWIGDRVYsn0vtGnHxFkhj
UuCwHdXWBFgplSejmiHVl8hh59Ozao2OQqRhd5Saz5H5amQcc8aTjP+XLspVjjoCfe6Gqz8geTBZ
Ac9XSLRj6AkUihNtpWrrLr91TWWwxtDqBwmxSLMIhVl6bOFwXU5milJhBwsSnQGjzRQttQw+FCTG
bsxy9mRZvEkE8wQ7FlAwEuAjKRmrlFrGp1Qi2ofFGG1gihQrJkYwDoIpITD/JZ7YUi5hjz6TkRYh
6yzNbL5Du3k1uGV41wG8UkiP1FnmiaJsHrARKqqzETKB+Wt7iBihNWu7g4ueSwE31CFhdbGimocS
pYSr/+jh2fDuuKXpAbO1Z3LANNyHGp7uGloASF+MZdQUJ03aWkwv7aUS/INElBnfaDGWaXdp8EOh
NWbq/AUvCYoZvkFgJ2+IRL68q0mRTVg7ipDpX7fPPFY1fAUgRwu/ZmB6kXJ+wXhKWZKXGGMTpFKh
so+9lqBDzDvm2ZC2bLnT/BOBwjwzvyyoyvWXDvIulnY6OaMBmk0l3+VetgyDtZGz7SRWYaShbvoP
qYogA+A1jb4JyEG6hDEpwQ/HoTltwoyNOoFkOBYmH4qpXaTsbiJyVPLLhMdP+hMz29nYLsf4FlPF
TxBJ0X8m5o0AWEo35vXFnn1CGf24HOVihJOItNyEPTstmojbWCTss4MUCmmzivJfM74Y7tZqDyxz
Z7lW8QmRx9MmxL9aVi/5fpFX2v0tM/C3lfzJDKuqS8dc6Y+QVe+ofsRQKyh+8Wt3/yJiXrxgF2NI
8IIbmNcnqASA8YSMx29iAwyE3bb+67J4M3k9hBzT2kXzKgxQo69H/UvV2Q/qvPNE4IxglycjVgW4
7l+TmutUaZwI12BT5x9J0uBstkA0IEok58bn/c/TYe+N2R1M85zUXUXaU2HNXZ6CETFABw7W63ZZ
8+FXNfbWDJERmxrVhliTrPGfQDAkbLmSN0mEIqxzuhFHTM3vhercZJxjNS9hoNotVzpYoegnoTey
vKuE40hmXi2CJyLE2IfJXTNV6eG48CqxLaXB0dhBABGBsWIbOVqTfuM1pImYdylfFQi4Bgwaocz5
mMKJcHGsvqvRp5h/JyHbL2h23DiSzqgdC5OFyKBOTgjnPQQzYMN0+x1OI3VBWTn+uhxGbNw53kd7
6rzO8oCmv4dzrrmQqRj2KCN6w+anxsrIH8G6zZX/0P43GJa3EeJQGhqX3BczySBBF7k8P7tsQyTZ
TibopMwWaPpntfTLIsfxQsbpANXAh6tV8WqnXQ+sdoYIRcBpxJvELVikR9fns8sE4q3ZtTuC+x7a
NUbwhWkwVCa+K6IHoo6p0pGgi3Kd6TeBobRst1XzJxhrck/yDLPWg9AbkQ6r4s9cmQp7ngpoLIme
EfUgnwoNpIDJoGCuZZTPL9BEb5XnP5f6q12JtSt2XEj++Bt4F0FwQgh12Ip+DAl+jgrkALD+E22B
TGUNcm0qBoQqYHE8A/skExTRcNioH71O0cLNz5wdm1XDxMVbld6PlmxH7TzG+2D86eq7yo+DYhUz
sSdbq4J86DrGucp2p/XQh4PaMjfEwCwtXhvQ1qn5lMIfrRtRc4zzEe6+6NAomuiMCI8fz5GdIpZ8
6vw7uzJwOh3DY3pU9DM514fav8oSEWfhSeVsqxnxBnijhfznUQb5jFzoO2hlD1H+55M1r+PQ6MZD
bH8VSO4jSNzhEUiKkStcvp/4FQ6NJ9YefWVjdDjkPlG6bgv8tRxXUAQc9rKsGgI0Ybea9dBoxY4K
qKUOCNuj6zNBkI2FPQeLgaz+nQOkwIjaT40iSPKK3ct0YPUY9zR/r7K3VcsPS77n3bcyyo5U31C6
zHzbXllIzRJ97YYXrUe/gl0VHHBYU3xnTklRZST6pw9UBKkmESWc9RNfA6P8eFAgIydHJXVC+1ap
GOSAHhK1K6JH3d6G/p/R/fGSbWRyscPd5HXxwCn5De3FE5RYpkzOQ//gd/k/XZPQ5WGQzK+WferV
R19thUhXGr+kjpa4scm0v5alBDMBpUS86xCxpMNGq/xFEgDW7WEQ3TT7m4AiBn2gv6bimUbEiDal
uQp0ecmfJu/WrU5qAVP9FrrFTBWI7XqqsFWuoicvWmAAYNWpyC2GhnUGh86NrqDqAw4l3xmk90CC
mEGMR0zSQBsffY89GkwxJgaNci5gj4tnjDjWnsNhY9exivxvaOtyuO6G91ieRK8v0RRq5qVCMjVK
10D+plFm338vlZEzBF8euqmANEJR98h3323z6vwDY+JWZU5tEWGJirUlhcN3aogPxYEgR/ZuOwGR
yYgoppjN96oKax3Hlw0+P9pMApaY7L2azW/46NtiYfgbFT2m4W0Ih3JoMpem6ahs3bk/YiVc8YvP
p9jx0j3W7DO67iLBgVa0zwQ3gfqRMKW0xcM3P0zpQ0YVoU0i/fLcuowebp26CToo0QZH1NoYuP3Z
2fdYbJO52m0CdtCDsosA13SI+VT1LYXn0tsFTPdSbiPmo/NgvI8IP5Hr2dmlyGlR+xg9qLYr64fE
6yoXO9W/6czTu2rZI5oBBF14v9z0MyBHMpcj6o8GwD1EYnsf6k5J9HXw7GxkCCcTauH47ac7r9s2
XC+R9tZ8fAh8QW3zVs1xZWCLsj6DeCvLpFGSgRNY8iyHZxUfRB4sxoDBEdopG5madZ0GlLCOtRy0
9clPn7nt9D7Gx5KNyldvILthsZLLq4BFR6+vwg4LqrYRxIa6OGdtG8Lvs+XeNQ9EL0XsAoGQzXvt
C6agzKrIjA7JlPBsXHxCN8pTXT/IDKwilCjaU2PuhD2ImVvioSsCikBIumww8GCIOXZPhJkoho4p
Y1Wp27HLjFuocAMIC+kcqw/ScXWi3Nn/6sRb4gmKyr1vOZruhJqyZ5iwDsixMPCzhz0/RY/dOTxH
eMiV/MvmNixt1psI/HpYlJwsaJeaD0tcNVwb026xAh4f8slz6J1JR4gKk/yYVzwswY/oxk73/kT+
iJWBdDuFEktbmNaFIOoZRTELC3yShoeblkmn2KqMYWW8hgLUNwmRFWbEwf8L7IMiLwSigUJ8DlAP
IZM1kr2gdl55+cYKboq7TZAeBMW0KoHry/7LIE6QJYfSJYQCwUh0/4RNrdnTuheLwT9FSKAZf9Zh
DDTGBCZDvEny3WLt7ChQ4ibeT6kXoGsNulBMvXL6m3BI64xtjOSq9bwQYMWggAUuCT/Z1m/I28kv
A6uBTHxJzN8RpaX5sI+xzgDPpxSu9mx4lg2aiYRteS7QGOcPYgrng40HC0eLDbIj2HRl4RT2d5n8
IjibyQahndQnO00rsCQ4nkBPw3/Wz2jvLSaH/c3HvUi4T5PdFSb4ssVXK7HboOYqdMSZPWPJfY9w
tqNfzLEKWp99/M+DipZJdxaRtBaXgQ+JNUsb10PzJh+YU5h1NZlwY3iugPh5xM94+jPHAzylrRcw
hawbxgpw4z8EbxG2MCsop9OpbINOgNyj1tjLZzfRvIrwXvnnuMNLh2haWdfoktp4n/Zfo/QsVeAk
7QEXSpRuSvQrKsma2OLbtcmHIwiYuc0kOvjrfI2rsZywxln1aDhBXfoFlP8VJ1zNKlhKCWiCrdId
snBPTWnYW9U71ZLDrH5tsUejmfY9bj24Z+SIlr0Tpb+5++l2d9NdxcrTyK9jg3QZAI5ufVY0TIry
EVovmcenHK81G7vKPLrUpy5LY8X/1ePtQIQ0WUkmDnPPlq9Be43obTz9FFjYRoFhJfseYklJ+krM
WSOD6kOftoU0P9TOgAnY04iZJvdHkI2d/SnNE6T4zMXnH5ZbKOAM4rY2Ejq/5+I4jTiYSMyaTaop
DtcC92oUZrsA7jI518bAasOEVbDttVUtEH/vqw5LKIYqktiys5evsjZfhkW2jszIgbu1jqh7xs4E
8dLsmYXOBzbwY2EsUnnvJV8KL0BPcV8i3+qM/cT06QTi0ASerEL1t4nMHXwafeCtE/ep2Kg+TeIB
Qz6boRdzzN1jXUH9w6hkTvgrEALqNufZV+Vnaf1KrNtjlb/F+l35jK0/04SMzFJFncBqtPwhnXB3
yuxkpeo6Z6fp9DUAjSw5VcwZGJnlYmAmUS6H4ZSn1CN/YDrI0yODDAIznoelp9Mv6kTJ5zjMONF8
R50GOQybME0qmBrWKSxiqOFMxxdpejfSXWiaP5024KtdhgoK/+nOWFn1Oa33ebdW0pOhO14kc+Y5
VnvlBHiip6YhNO8+8oJhzT0kdziUyEvhpRkQI8K1rNsPUo/GdGfFLLVfKYIjtl31ueT8M70tFuJW
3WXytyc4RPVkkfNMN5cISyZiMIMkKR8hhKf7DNPRlMmHVkcTe8rCXR49dGk9FjqNmdP1P6V6qzCT
MXTQ5HtiIne+Aj1FVWFZRzOjWlb5Wh0iMGbCvLj0DqF3rs3vhqlIzTvFJt1ITx4SwLjftvnZbdZ2
vVclIBHdvWRno5+7ypwN2h9gd6X8gQBl9I+8WdjdDq6NJu2x0xGupasr3kL6Oc4pMqGktxk7OpFc
gwofF/zh2WdbraF08OVxZsQII+OFGn2P3kGmv4wpxe15Wz4A05MOuWITh5HwFGPcJ/FtNjK+8ZRd
b6/T4mGWN9kb+NF/rYD+QD5H+XcBqAO0ocdJaNXqWoiVGz4aexkxWok5xIfepvLjIeNDjCz0GICK
aNmhyUSja0jv1n0w6LSaNS2hSWtiAppaZix0C6cviO7baPgx8p/U4kDZZ7jKW4sclGdkfUb9B2vm
oGPrvIlAjis7iySi7FMp2Lhmp1w70RGDT3emYWJt4Zm9NYFjUc/BNo7OinRq5ZvSnMEvoZZ8cjmN
2gawFxflTQaRXfa/RGObUFxaasTwG6rDlPBgk5TEvwHG66hv6vZN8CU1EzNKxgedCu1BkZaV9QtB
nKrNkk567OTZb+3CthS8CIAfQoSVI6gj5h4FbuP2laNmLoK7KfBt3d2YFfO3pK5wjKdIc1LpqEh/
UvPV8RnDvUIAHkbwqmERGn34GY/1zagILPQ+gP4sNCz4cXtH+CByHathvazcmzEe+ugcuA81OlYU
mpzHBo0KBAdQqjoRjRh3xclOFiwTJVyEkrjUwRnEN6xYiH2HutpHxYv0xYGXytvVChc1lgFxzfD4
6GRaOYm8dwH0ovMoLqrORr/4l8sbgC02sKeAZfUfngdb91aJsins34mT3hC0qYPViTCrsq9QcJ+U
0AiL9oUnDgoRsICj3aOOAPjjo754udW3DbFcI3BtNJiGUiRpdbhq5SkRqMKwjkSpOmCFxrZvW/ew
BNlc+XPTsCBwwKzhZO6hjsSadS6NfyhM1q0h7RL7VUm3mq1i0T10xj3p0cPVFpqQCoiZsXt2uWy1
x5fs7dSelLyAehKnfYhe1jAYJCCsB6j2xdkmceJ33dtAXjxBAfI5Wny0FzcbG2C+05q7CfRQzw6B
9yw8jE3RV+J/DnyTQskWcrfp0bIxt6aA/51AF6wJGgv2E2qistJIEFkRzi1luyF8pqYyM0pWgGGM
GolMYpZgdY81rPtHWgLgjHshonlfAb7z1FXPre53D0lcDf3ZYYmNSRwbUmUdGaxHsxmYZoJw0BsD
/5NOPo6LML8hajHlXUmR4w9fA/eIbR+BZ0glD9wUc3K3eMHb6k6+iskcgRzRSayvx3dT+TOHHxNk
h+8xRJPovRVt2bbrhBKmCr05/tqqvGfsxyO2/Sn3b810TAoV6ORO0fzmCLCrbV3s2xSkzGIaQUt2
w61xGfJLbOwreBy9eCJHMFWLDwncF72MuGWY+C1i1kS8yX2Kql+EBqyf6YGCf2oGHDdeNHHF1GM7
RSDl3U/hH8sWW44aHjy+MeVulfaKrCECII+pCkh8xwQY1QrMMezOLNKRcQqk+SYtBaZT+kKCtLDM
qiqAiOgTmwGUkngXGSiTdRiISIG9iMT4RyuzqWBPqw17iRNCys8KbZAq8SRNicTASAC+qO0+hhca
VTcz2ScG0y+WQQW44hLVVcWmESb6rExO5vAYGA2Ii2qTOm/BhA+2mMR8glewZcwizjAWSjmwZym+
x+rR6++uQmAaYguz7pbYmkb7NfBvzWW6kFJf9qn06QG5dxG5uga+eMIUGMTn2Usl/xHtpT3GS5hj
88Rzl/LwUhicuK2xaDr8Oz1LTHUfj8iCDunkrbN+2+6o4IVspN+mhYuxVVwuT9Z8oMOUoCLB8bui
Jei+LaRhTfVWs4sHna8/9QRqNfIl7yQIoQnKv2zZuxKGchIySHhKScAB6ocrnKevpow6+tOWJTzF
xneKyMIlMgNPbK5QNblzmSqFWlE+JuFW9m5Jw/dpMVGQy5Vd7cpw70KRHWkS0ycBJCPwNPYOfMUg
5Tw2apxJTCVqD1wB+9umx1SHAiVqlJNB0JK3HdhZqihk4TbNZLqkmvF0CRsMX+yU146hN7L3aWjz
LTJwNlbRdFg1YBhptupuo9UsKJvf6T9Zm/T67JinzL2V27/0KVAJj3AiKMjwPk1hN9KcUWTekeKx
9Kbp4d4HMdA+etS9Bs8i3r4Ff8Ktv2NtEZXtXIq+ff0DbZ+fv9zu5Da4XSdh1iqNDtHoMIYNfeRp
Mn33paZ11O0DmAsRkDl6socTm2Oc0tSjVQbZTJ0NgEnV9J5QsDZ4SqRgnNuGE7XXRB9XpuHYecTa
iJ/HO3Xyb1Xdpvw/udwqkrqo+2AeFY++/PG7zCn0TUSWHdItA1sLdpFQmzeg+fuI3vsTutCovfTo
yFOCFhvl00OjoW1JduHQogGje1rK6p9hG4D04xsRrSPzc4BhlR0sZKzHVd9xTloXnxVorw1fFrtZ
X/qI4Yz6IKYkvtA8YBNTZzfU253PYKFbW8FmtJ+JfcAb2MM2GUo0AnCxOJw6Vpoxk11vT42RgPRP
z2H12aCOMk2VABYkPgh+kYICmXFUBRQsF02e/YTlvtfpO9h2MrSHrAm/l3aJhd9QkpjZngTjkdE9
+pqjUPDLbOohJIz1PjIpu4RjNYfM/K5iWk7SKUdGKtjiEUAx60RzpxyCiI/NtsmKcyCzzL+Glo0m
f5LtWlN+KACgW/ed8P+jWPqCOdbSYsZVx+QSsXdwj7m5l5m3KMZ1oPjLrSOvLn8E9EQ2EXSgODSv
OD53DHDIfJ9LCvU3f0BrtkX3OQAKi/OLmzlMxjWKUpbFPrMLzIdzLwW6w+SuJ/WTeQVwuxmzD2kC
AOT7ptyxHNkqWAKwVs21zKkxRM9MElFSWCK9vXfle0/VEVOA15W5GKg0cs06uLCal/W08aFALlP9
2MNyXamobnCIUDGFRrhIIxfgEnqrQnE0i1FYGZIPNfJDtsOAw2lCyNrjkdgD30kGDD5pXV9x0XkL
W9TAwyellOf71IdQNqRuqQpYTYzDhGy+NE1Q56hOrbm3PADYHQzePtcUoN/W1QuJ8VbcIV/0GWGa
whI3M6PF8uV1ncuQnHOTESirn9CdstBJk/e9e4Bm0g/Z0LgRkTKpHotdYdDpJw2HfeGOj8GqGgbc
ozHr8uzdqvG3adHSm7n2IWp9mxKBK8Fgr0BES+hKPGDL+hh/qJl/n6Q8kt+sAzSFWneEfeSoLQvm
gphjy14yh5/rCe7TxiRmBSZ6EGKoqbiuB+6EUTxQM7GQU2RUWISGxeVdH8qX5lOjNTTRoSy+g0mY
bYBrQw0ol2/4BN96U//l5DRoDQFJrOal+pDoDZeVxXiMr1yW+JfQNKeK4MKxJ13IPDelma7DTZM7
/p7dTlNM1mv49niPzgYoSWS5yNCA0lGJFWW9qtVwXdgCmqGH79TdIvAg68Uzf8gzWsTRR+pOBlTt
4ILwrFPzb0hvAbPk2Lt4DMB0etEy/8gT4Hd56wg5XQpNLK20PBtYWm3iuFCLEi9qPvIqO6mDzwHi
fQFYAseNJib2THR7LFnhlAqNGF7AvuWYbTRmx16cLnRbR5DffmsuodBMY89+ySmc96vcg3KHnU+4
JufBXeojPNk8c3BvwqK8h+1Ri/0Ptxu3fqgvTaIiFgJHh+DJyyntlQA6UfTlMu5KkMAEqb212NzL
IKe73p/bnemg89p45h/G22PNCaugRxlRLhJDNg/aBOOApKzxW5Jd3VHScjUp5q5sEMCj7lGY2pd6
xs/hYTTC/wQ8zQLQHE14Yp9c8trNNgbKVuS864RJP6bKY9G/fBFdiRSayXqDYsEtWL512LoZ5cgB
mnFtISNS6AkI0Hp1Y7jVzvSULXy6lTKKszfmB18fN6nHpVgYV92DdznoN7T+aABqilK0CqwozfLX
D299g6oyqbADj4tBETuGwn5RXf3ePyAmMJ6x9weB5BJG7aqtCWj3LG5Wq46+BVdbYSNIolhCoznF
tZQGmbr6bvBNB2DoryerB6vRqPs47yrrjXX2Z8B4ErMPr33GY0HfztOMGzmLrFlY1E451X65W11a
jO4MmHLP+1BNgrn0cT/ArxETQcX+KzzO6Sp0Qtpn1qjKHM88guJ8I3fDSuNol3TLnqt2h99LW9pp
svYb75gTklxFSEkKPC09MbPIA6Qu50sGqMcKUkadDV+NnzVGgkGkp0tPMcCNllgFFXpM9mPIfsKO
WIwnCGizvtiGfbHT5e804FLEUuwTXYHpa4dZoEfdrb5RLkGjabZeH36UyJVVmJiWLV+Eh/AFGmWG
VjhZ5gngBnNymbBKGguxh2hLq8yWugoeJbMUj5O7i1+uHP7TS75urzO/FAZeJecUr/yqg1Wp61E8
j3vxyf9e98G4B8q3y0b93AjvE0r9QWsIp4FZ7ORhcR1LJMusM5MqPITp+GiV8Zrn5q01sy3EzY3a
s39WEWNJ7Y+lkq4pWRU/WrpXgsRJ2TCGoj9ZoXwvRQKfFOAMpDqVkNg0Rw7ANWWy2Zpu8ySpTj7Q
zrRASsCWK0PAgt2MtRRFtRK8jQwTqd9RwCaMoMYWl8GI4EBvsIrCa6teFvWgyUDWInJIqoq1JHmL
eqCtDsjlCSvkdqQMKV8JGp8MoJXByKwgYw2x4JxAxBUY9gVh4w4o6VVp+MRJ7aAfs/LGugXqUQ+k
f2kXEWqPDyPt5tV/HJ3XcqS8GkWfiCpASIhbdw5up3G8oezfM+ScBE9/Fud2apK7QfrC3mvL7pRq
+7Fg/25C6FPrzRFyKgTFKY3SV2PBsuSVoG8hiX5baOve9uUTJezOD10OZ+voQ1lNfmImwjio+ZLr
S4w/XzH2GOSak25wD7yjNSW2jUNq7N5q025yPW4rz79zUFFH0F40YPHGm7ZV5u87vASFfwloi5su
2rSheArE1Q2YCy5UXl5xP/Yd/da8K4aUWeU/g+ynIrzXXQ035N50dffarqNCUkiHbqEorfcjHVzK
aAKazjFriqutSJLBCTbAlqab9Nc62Su4P09F4G8ziLRDySaA3J0y/Y5IAh8ZGLcN64mlIyDi0wsh
dXbirjRm42Y3i4vOWn4iXmyFdmv1klqIPyoXcK9+cFnTLb1En8X2KGV1F7VvLfaftBsPPZC1Nlmv
6ppaB3l0E+wLm9qN8NoicQ5DXm1bdB3oArhgv7CFbnBnv2Rr+ioeCTWXP2n5mjTyjP0c3Al+eWQ7
Zqp+iH7Bc2dZTz0TaY/VeLM094MBsp4k1zZFDhOjGr1rUhYvDeMfpQjPEDPoO0syr+lkfozxyayT
EXfV9UxaLndzQ4UtYcnf+WNLiAoLbTyJWzHUH8YLH3MM5lbpP4SSes1Z3nAsPzcSaWjvU94Mf5IR
skoEPrh0wre+FV+TDIkOaVtcG9bRGHGHmgZX+0JDCCwbqjsXFeUb5a9VWxsi2+4qjYMVJWvAHZwV
H6qbrlOXnjiGZuV91+A7oS+QLLdsMUWyhWEERw/ZquajAwGfkBRScVVJGlnAj/uOZDi7Y9ksmmPC
zq+lOCHua9/Er5bzZTvJVlkWkBwSR0Z1cFkBSNt751u/NrzIwkFDy+uV1eGrz7yliDGIyr94In2+
QAwCdA+LXb21JShyh5AJgfGy5aGufSp+l1CtofnOaiajHKdbUWT4RvA4F6bazx0j0HFmUtgL8BSq
+SMm0L05lY89MvORKfTxCJ427Qo6BzAB3xDsUP/n4U05DbCP4Chc0NDs6LPk3C3d2ebn6ye+nB6j
zlw8Dct0zoi8SbJu3yub+Qh+W2gvjnHeI0A2ii+vDepjky6v01yeB+gj9ZLtIt2/G6kJOuiZWvkU
9I8OMgfVE1MUoUVp7f0I1nkai0PohsgswqMVlMemz55He76iSjvhCrgTVXYGVHKjpN3IGb0lUXEf
s9u+F8gAXIerwXX+0+1rlw7nYcj/m0lHnFFeJG7K5hryll+/Bih7yd10EMY3aJmwgPVsm9IhwPJp
SCyC/ZGTxQr0C5n1jskJTTbwdwA/77iOrmlCqgVExzwnxEYQSmPE8Bo7FCFo5U8Jckg8Ku5DWNBK
z5rxmdJUaE63hhz7KbQbCcZrWCx8LjHm6tlaXm3S3k64Z3+jJtd7uw8tDjX3hK0d2yFe1p0CTH4K
02JfQvcSJSAcjumiLr6NAL/fTOFnIsNPt42PdUtv5+dobmo3RPm66qGNYTPBCNqgt3FLsTyyN3ix
s/I1C5H6FHF6hMe3coXcv0tqMpjALpx/uhOC6WmR41g99MKSu9FF5YjjcdZosipiIuIqiA4Zna82
DKntAHirznAEVU0Ew4coIddrrg69ckxxO62KERspY7QyViqfWwGjUqII14V0v5dh7WwJAzyHi/1J
qC0hAxXJQhbGpruGenkJSiDVPS3JEKN+U1hiW3sM2WSLL+M098ZtnwzZDfvar/Q6KXiWfbgZZXBC
gHSBY33oSCtpm0rS/jmwTF2YRUgiCuyI3tZZCxi1gooXbQ370WMOL4wPRaA4TV72srjcDShx4atV
p0hap97RuzKz3xs0DTr00RFIVmcAKslmnVHP+Ok+8Ye9CRGStS4Xu/Rxha3nVpI/9XMAT6zLCb8C
MyVBiJWy/4kjEusDtzt2dnSf2b+LIrM0kW8NPbBTkvapmy8r87Yd07tSzn8Qwb/1sToFKjgq4nlR
sz8gRaKzpcbwMNX4kCQZnMIcSTomK+shxzaIp4rPEP2GE9Xc4d0R4wHpzC8ma+/7np52Xt+Tglx2
BDlRmT61Dt47slXVtu8x303zXy/weBVj8ba4GSFzprjgszuJpHhcovQgx/impHfy3fDN4KgvF+df
OKtfTZrg/Sz4rrUY7lkL7ZyZCiO1re0iZiK+erw/jU+33iZ8/UQzXLzUDRh+WldZhyjemMG0cg2W
tEnLjQIWb+Hc78xchhvgPaCYm+RdDuJVltM6CiP8K1y+/CLaeVl8Kemm7kqRLHfGWE9JOD5xH765
Tcw8Ocl3oYeDfTbjW8eQuZ4YTFe4I+a8s19XM/M86DVmetrV1rQVcFPlmB5GzIY0+wg6CX4mBXVL
KsdHkSJ6CQxzlW5BJejb9LbjfO7q8k9rkF9kgXdAaD4BnrPaTcrLDIAzQQhMjxO3vBqLgB2puDGS
GTNH6SGw85OHuUiOBXsZ13Ex8vBxtX7EzzacWhG/BVlymYx9AXj9hCDzZhUsDSDl3ulupdGygKxz
6DFRAGPa+ze6+VMESMqOzQcxkQjtUQSmSXcJlXigG34WmmpsQao3K+ev06JSD4uTVOVROcx4I3LD
FpO9wpak6UQEhLotG7xzbRAcgsxI0KJjuTj7dsYYdvpN3Eici5Y5xTij2fM7ClMkNAFiew9OS+NE
pLcLXFNtuopcn70Ws5Ga/wWO99Ik9V4OkUSiDR+vRQgc6wo1VkWWav7YJ6AKPfrTTNApIQ2GKkk5
E+0kmSWBzBH9w3JFgV32xbWx6xPRJ49SEDSXWfvI6OJUTv1PbRr4zyBBxFchnN95gKiQ99cQxrdC
lQ3n9b+F2G+GUXGG18SB0peEAZFcSMfO86yjoyma5sLKmYapSzjxOfasBw0yKs8ZJJYuAH6v2y/G
AMKdvpMe2mTVjL+eXz+WOM4gc6sBPVEhuZKkfZX2qPdRwCoIVWhck+bkeohebUZELt2y1M1piqdb
05ivHrdO62Folw58J3tOT6NNI20mfQsGiTZreswHZ2vYTS581r41oz4MyEMT8RTunCGoIQJCr/BM
8Ryq9mNxfN66GIaosaPPWUQ1pN8c1TMfmoqti9XkDEcjDXuzf52JiTqFy+rUKIgJnkZmKE5q05V6
z9oz79JdLnpiLudMkrCL+UTkOayugJUP1rQe/NtgnOsIKu0I1wwLDitz0gSfRuGhdMbbEOGisBBK
DewfvNrFSgQVt9WSRRFFaJzWL2FbHWcU4F0JKyIDWcdESO+6Vb4LdxFiuN3/ArdiJRvl09aoYkfL
9KjaljUiECjiEO+qPD6WCn5KybHZM6Pa8k+xGMb+vGTROZX5T+dO9wqhjTdbNJy0DptIdTvPnz5i
F9WtQGDLYnUqaUi0A69YU+iHtI4ockiwpKw9Nm3yaGX8Fe1AF1N49WtTF1hEAhBs5AlijUOPxk0X
soUNguXReE3wxnnYo0Alaimwc9wtgjV1NrRbrImMLaw02GZiYsTJ31+YCfmsBlcyZsGGwDC+iYJ5
YKILezc4+XNhu8th9K1bFReXyBSHMWjoclfNvn4W6d+0w8EYeVZGrAHifjcMDy6EtH7q961bnbuW
MZ2g3cauvs8G889OCYtCFMfQF3lzHe00CedskltUKUjRe9lb18Zt/2aKoJY8ohVkUrmvhvE9mDP8
AFl1AHswbxiNEMolCr5hVi35nUiCcwgBpE3xKmuVvpbIa4IKX7GBq7sCIny/h+XFnE+RETWI41RZ
yzkaAtKwsmswIdidAFKxl6qHC8Cx56G0vmPkMU4tXmzWHrZgEsqdXgNc9N75zJ6jhMVDZb7rNm1J
vKlBj87TQXTq3FshYTHWNmyRuCL/3Si7+8SwSidenoyrqEmLR8rPvTOQ1dNqlOaOtkKWkWqzGNzT
7cigot1lkfsKIIa4t6Fwdq1q3+qqAHqk/govuaH22OYef7QC7pQaQtLJoIPcNLrEiJej3HeWYhLb
m30wItaX41slG+i44qkusYY51VX6VC5inii/pz99bB+MJEJwRsqy6qDwNdob28BLCQjrrocnVuFH
t6TBzCLeI7cFaEFzhjvg3SkRKZERxcbooabqqjL7O/bq/sinaG+deJlOaZl8j2mPKblFrz0Iri+U
HcPsXu3ZkMgxn8UE1T9ggx3gwMSE3wcw8woE8aOcfu02OLUO70ZEoo3IecRifK0+KroZN5WZHsCg
fVmldzH2fE7SImSKTJck2/I594dT47NWJKyBChwLtxo/21TtwVbPjM8XoOU1xmrYzA0eHXyHYPrI
RB3HhxwGtdfM8Eeb6py2wTsZDYLRH+LNLOsvAcfeXT1A23cXDnqFiWe0prdW5vtl5FMYA7Bu+uiD
SGhh8zD75hgm/jty0y/ew8+8rbBJ1kg7ISNnAy6uZcHfNQk2MVnb8QVSyZta3ED1/U2n+OZn7oPf
6qc8I1US1d8EePUOMjFiAWMew25Aep7GLxSkM1pkjutB/609nNdDSIXbiG/KYpomhTIn2evEPEdD
8ZEN7huBG19dNeB+ViVzeJRe0WzgcmL7kfTso+7vo8n9SovgFi/V3otj6PrU09Pobu0QD0A3dxhP
5DRCaEqYPM87YcXov7IdqeIfuevAK6X3tCOCoRBIAFcYcXoU7m8yNgSrau+/RCTm0OdrTUH+yi1a
3IdpKUkTy1mS2FUfX1ANehuQb/c2EglO7Pi1KCnmenfBBWe5/rVgunG12V8wDxN4vNY2pS26jSec
jbT85mo1vt4mC8V8vW667Q5BiEZ5FrVIW+wAs9IiZ4/lcIV8OMjT1QkWsdUi1U8sf6VFbdO5zHm7
Cke87TcT1HXU7gElVNa/Ew3zGvFm7sgNTu+CKJoxzo2PnW4fWZp+U92fu2kAlFSxLQq7jpmT0zyW
+DRnrNgeHsoN3f5XBKzb7/DEtuR83y2MjnGv9pe2yD41uXXZMryi0sKkEjf/4gDNnW1Qcwu6NYeo
KlzCoB3b8blLuw/fxcFjtcQvlKe+6h8kW4G6C55tVhRdh3CRmnOKphh7Tv7fGDqPqMV3NSOw1u4v
Ga5sILOfgd3vhzi+z1LrUTWrozt5CfJoH4LanB2sfRUSvak8a8tHu2rtaal+K1Rjo6ru8977W5OQ
h7Hh2fLHY43T2TXdn7x3UHSwXrPI121NvHVUyBPGgC1O9uyeaRzgDk4QNzRptklo3cMxKk5DzIGV
edw0rXFo8FD2ssA8EVu3Ntvmm9J4N8MDQ0AFfdBENysHZLs0WHXqujzFGS7clNFwE6KNpoZCYcaI
NCVZEcyWSPvPHKCHXY1fC1D9aJU1WkF1qoWPbc57dHW6q6fly7H6XcND9FbG6U82WuSkBOw2lUdT
M3RfI+TBu84trZNlh7AByI6/kyKjAWxpUuJs/pz8idWw2z3LsTtoo7+GlGF3oojl8ZcbuPTnKa85
hAI+glH/mm452tr6CYpJXDFSbZyhPpcWnhWd+b8Ng7CLWaYD1noE6fbeZeUtc8c6JBGj1nEQAHZH
+V8wF8ttUVh7E4HbrKi4UOArhuDWiiL9z/SsIafqsZy8V9LXgROMwKfn1gbEylSoIvXtLg0Ge0M8
MdUtWSwnLOaS49yCuotN+ugEw0/l+vVNz3a4Typm3AuYuo3XQJEPnAlhRHteTPHQ5GQ6tZzlVe0x
dRn/EXwkt3WOuzlL2XPhB0CU0qCITYEwLYAMazv7USQGoxA39jnrQ415Dm2Im8eMMPsOa0DaJPpQ
+rU4N1nDziiWjzZIKzowRuNJVFEB6BnSEvkaUzvfiMZ6w6KEyEv8DA1XZ1FAcZJAMvB8omuQZUU5
7z7YNcDZQRK3hCQGHzjhkQTX1Q3muspu7uM+PHs6+qdFStaqs+8TGB4L+Z3CXHKLhLOkYDXk+t33
EIScEujd2drW9s7t6Dn8CB0+QZe/kYSLmvXfEODQ73Y3T/UkiOgngAqHsG5/LKxhuQE2VnFBJQvR
ZG0ynwIRIQ4s9j4DXgj51EIYXpBcILFGEVuo5tRlVL0I1a6qSq6inB+GYfqt9Hwb0PMCUz+7IzfM
ulusV6KOaP6Q2wju3z0o5seZ7Nl9L8e++5VT/mSSmV2EIqfDZmp957oD2IdiQUqpVLL8iUBds0Yf
CJrtiK3SEV5KJq0YwId//kJa21bx6MCMR4QSV+vINsHygmuygPaznZOQnSjGgJq5O0EWUQyrZt5N
brxxREUIyzD/B834EodlyjTlr2nL6KCyfkQhYs52O7zXTkBR0hR/4IgjnwqbD+JGX9oEmk6WXpiE
PRK3tRFOD1UlPUu7+nYroCtxvSs93tzR5tHhKMBn6bbZRSN062Zv246I9azy1kw/QJ0xwpATGlpX
a80TJ4P4Lijq9zRi1Jxly3jKOwgsTkaqBFM0ffKSSNylHcK7YOnnpzaucMI28bDpbBZ4EnlKF4HD
1P11MvPBwwbVlOnP4NERsrW+FWNBnpyB8edYj6ZnvRNYro0TIefxzX7H1SPaGX6Ph5zS7gOqAJzs
gXIA8Hsaa/4IlWUFlxhoOH0YHLKiv4SSSjkRdwkIx9Yzb0GN6Xc2rBg8MnqmxcbCGlOYWdY7iZYH
WMaUlQ7/DsaNkLcU92kXrf7XaOen057ajCToaj9FKJni5BpIM23avgSIVzHuGLBlDRwapqi/67GY
mCmRCTENL7YGJ1kGVJB0OvlEbmzy0bWAE0j7pfSkPyHz8o4wKharOQmpIYk2A2Gtil9oGmgLnnKh
A9lPAVv2eSaSy8R86gmbAu1xQJWlARiUOE8iI8GSzu4FkzxuMIXfXJiiuxayvZHwMxw77V5ngcw6
WEAeKQUauB77Yxdi3B69rRdBiCTYy0c/EeM4ibKK3SfURk+R+9dyakJFY1kRoGQJOM/5aRrEkYk7
A4py9gOZIAOHeVQAMSmLlzrE5dXr7rNdx/JlQk761P6GnJOA18UxTEgy0imCGprkD0ewD6j1fWKC
F5U3P8Ms/zJ0OQwN52LUxm9DytHs5+DbC50P2E/H/D3uSnuXj8rfWlkX/RcpK0agP53zzH4ljXRk
Ao2U10XNCLA1YE/b/yeX2NkT2k2eRuq/C+WPd7FJnSe1uqiyLLu4PhZ+ECzMaOFUBjD8wjp7jJG6
IN2uj+06JGhRH+aB8zjO1VPt45tt6eUWvPYcr8k+gLwxpCGidOxUdf8VcBLRR6D7HOffIEKFWfYm
R5tJuuGUMj0inkPGbIPiNWJwqwYKHjsaYLHoTYfIWHKgU1Ccuww0XQCcO8rRKQkP70kyMGWsiTMQ
6/QTKYI7uJA/OcJdriv0QiCZLySnsnkOiNQtzSoMLEB9lSdauUOMtN4rl/3CWjaeljd0LpyMJDNN
6pmKLyQSyEEUoR4Ln32Fk2DWxSXbM38NrH0AsqLCfhZyJtzVc/O3dOJbrbJPJ13QU4kQeRZhTaUm
D6/IGPq1VxfDMHFZAr7isiOq7HFqwsPYROcw5EBLJYCUjmPEdxsmIKLc8dA/lji9y55ZTgxdMjDn
PEBDsmTtxQuH58XgivIDdtZV6f8WBQQUTx1MWTxK+cdD+0VveDCEOmSOtY1Qeixk0zhxzyqf/sGO
m2hnIj7WHsimB+8lw1M5Y04QizzaIt16Xu4dLZvpSAi5KIrxuzBawLQHWrSgRisBP0z+W1Mgjeyx
wU0JxjfgGr2XvXeL+q/zk4NlU7fOHkP8WbRkPKhfktr3STgcRIjlRCsNhCO7Bcn8jLbiIU6HB3IO
+U5aRASgFMgf4XpJqYeahCwJCD2vspi3tXAeGtw8MsoONouUVKMNV+7nmEPPbIPXHIlViX2scJzt
xGOV1uk2mdCz1cGTnVk8w2wc5UCe1hcOLMSJRI9rg9vCSt66BCjHTNrGtPGD4ahoDkrcAAWsaLuW
p8mhaRr/PwPPCDJq902T7Cug3YtM2ehmmxLNYjjqez5O2tHiMo0MRH0oQBAw2zMZGZqbY77OnJ9T
1O1DnQpeLoZsoZVeayogzE76x8wDyZBTRBPuuW+tQdhtN/2rqsl6n/yL6ryfNMUOB2Zm0cvJa2Hg
QZwsUcMCIWY7SGxDSixJpmAWVnLvzgMo++ZfqutjrRThOlQ4vf3hOc81Q4ociciAwtvMyXsH7gXV
2XsOrA7DxWUklobJ9WZc3Ps8HR6ngrylDtTlyPdI+422EmmLG3LaqHURr6K1FidzPOvKr2Yd3azF
om+toO0Q24h2j8IXmNiL6N4lPk901b27wuVj1m3avu95/uIo2Um9HEkkduDd49qMfmqg/XOuLjb4
YStTWwP7olH5u7EFKINxNzPZhAZFowxJOLI+6zq4qTLeZnCpCd1zj1XQYBDTz0WQ5BuZsiSQLclU
ztIZkBgxdCH73cSr2yyMfpKh/pZDCvQXuC3VwU1DSIhmJEVWKfekd8/srHG2AY8Cew1vrt4nkDe8
hqk3YW4mwo7JjEB76CYr9JVwkV5GGlLwTTeHOXIf/RnBciK+OcEyfQQw/TYiEqtzfWpYok6Ui5vQ
fvcGsltlsU1BKcWtPraEkixtXXNS9g+sReG9yH9R2GF5RUWHjknFuAsMceSypBk28ybDDI9JEtRO
GP2qCZNm7uWIlXAgZHH53CuigaW8wT0l5SL5Hmqa1rz4sFX/VGf8brKzGCKS48psttstCkk8GpNm
Y5YUWByK9jK/NznrP98f0Pur9f+JNU/WRPwWbDdJftaaaUG2My7xQKMGlIFkpEuYKQ0KhVcQohyW
9otIzbJhQsKWmOQHaHtBs5/y/g2EN8JgUrxU3RNCProPg7Dsk7eyE/OG0LyBVwXN3HuZJhAhmsl4
Z1faqP8EAjSnCx/obuF62o8dkoJZslVleuOzLCaXp/DmI4K0XcbEckN4sUExbT+XbvUPJRpwTpTl
E+mRW0/gRYuN+1/KfI0uI7qkEYFQ5LVtdPZ/STtZhUIg6TX93F9ID7r3lv43DFfTfPOZFj/x5LJI
/azWd6Zm/TUgQGQ5NFT2bqUqVc6EEDq/+kD0elzmXrbLFvlXue4m7CUZjewvFArDFWZiPPFgwSCZ
guWipnSzqN9WIjJP2D+AlPADkhbIY4ts+75h6Z7UJE1xuxd2cs+yXnJ8EWxhe86Fac6ysYw4BiEi
WCnpWiMiF4r7BWUuxDDyeVwbPghgGAgzVFHvbnMZwZckXbd+negOC+tpYh8EpA0Fl4jUm2A3U8Ba
rNz8jPqC4yeoH9U69CgWxtStXDPw+ueuR3TWr9PwXzmPHxE6QyKS9nrhqkFnaUs4BiLDqO6ET8IM
R0mGll39qzp1DFJW4a7/Ucz9ByTVTaHhHlgWPs1xtp6FHT83zC2D8C0hBQybvl7Eo2F+zTHOcIMW
KiP5uCseywDzBrGlad9sY3Qzql3eKgDmtuP/mrq9E0F4I+rQYuiwuFCzMF8gJtqEiHBoRJXDrPqP
r72zsV7rBdsRHxszMaf9YpmHksrdqzLfjC4eDNXtZf4WqRSiFOdl72cHn2RExYgiieqtm7N5U+3R
0abcpTlGsYBMgHIc582YwwC3XfuaFtk5D9P/WA6TTdy84JJGVYNKDNlgN8xAC8d9p5uPkkWs9lmV
1qv1Vy/7oB1PSfyP3Q5IPfmQL+M+F7NeH+aNCst9n36Gzq1E/pIqWHkJ0HUAP0U/7+zx2eKKmOqC
esWQ+A11IJJfBZdrk4dk3Sw/DtkAm8UKnhTe095GWs9U6QbMvEJ1THmiRQEtXDhXhCQ3ZyWtzrSp
W1b037Zv/7H6FfsDqsLx+H66ufiu8uWQlOCKcB4EFe4qmjD6ugNA4B2sMP4ouu4mRbsAiRfjN8l6
aEbu8uCfi8KdScBPO+MITvTWS0davOZBdFBQ2pAIHpTfXr3HaMjiv7He7bGdNp6/sh77kJFEp68u
QyMAIb92SDqQbEiwUsD0GZobC2kly9hNmWMi1bTtUkafji/urWi4LWX2oonBXsO3oADL5mGKqn9R
E7OaKUaUYiGtUauEw/FJB8Ygn/afcJ0drYa/TUInuBsJg+h1v6fpYxhOTqgtHxTsMr9bWPuk7Wng
ClI2kDPNiAuxT9M8LFPzFuWoDXKj/2Wu5xyk7JNXRCdEMw+hOQGTio5RE2aX2ZoSdNhteO8BdUF/
PzwTQcsiB2b3pnGoz/oGgJgDT/5U+NTxtE7pRafTbq4sdZmb/j424QhLjHAsJjC/en1BBgfbRMdy
dsOETOwwsxH2AqPqmjB+uuem6zadDh/cco5hJCMpmgqchyw4J9btbXYMqQ42duJRcNgoaJHJDBZ6
AYVCax5f/aCct62N7k1KNV7dDlm+ttHnpT069GFtSloPIhQ7NXH0igplYOuYA0YgFKJeEN2LDud7
2ObYD1ILRyI5fOvV9jf1UyKfTPbkMMbZwiGPNunsv1lw8Aa0dK+2KT22U8EKSBs/wthxrnr1VBNz
NRw8vt5NFS9q1wnUBegUepRFujupfPgyzYRzzJWYRZwUf6f26/G0LNWw13XX3c/T+D2MwAhcBDHv
VrHUYDoRngaEs+YJUnJ/sATncDwdGmuyHkTklXv8/SxfQmK76rkEjtIYRtuMN+4Gn15JDitfzYoD
gIyuuXRd85ZaFmKEAllYR+PzQQdOwnyuf2l26uPgFZDJItuHjtsB1vJsZigSxac1q+MIsQg4TuVF
e90yDO8yv7qZGjNGPpFNEvdefBS18yd1sANJHOHbOJ1xsiGnIOra2TPR3iPBfEsd/EjF6EMZ192L
J7OJyd6gkGwOEzcpaoi2U0imnCh44boQW5lk8zZKdA+mpAbrkDE0bz09neNColwZ8NxkMS+dWDEU
OSF16y0vGLmy+pm8yQP7TjURRBydsZcxOMW0ckwp+wIxhYew4zKjXhXgYdhikf/CA+PnEoVraJjs
x7sF0bzvWJdw6C5x7KSvwkde7ng1Sl70goNGVKGU6581e4U5Jss+t6hlGrfTt8jpqJgcVPGx+usk
OTW6tU8GO9knc4ElGM43QtUWJ4UXsZLsYsRw02drt89y+UWauas0QdW4kVghYbxHKNws9nkkDT4b
8YbXATFuZfon6hKaBwboFIl2b85prREKmXtH04GqIitAnNkbzxN8hA3KQm7LgdRVMsctFbyNQXgI
AL3U+KoKqI05YNcwz29e0qBzGVDLxM/C0xsZsGOaErx8kr5HcqURBHeYVPcZKPFVa/F3GsZLUs9/
spLTDZ0alIz0RPpfvS0jtXcRRsOALk8JezDNgjcfqdnEYvCWj+7GJF6+k5hj72aYcKGl/hsJZEeh
RqoeR3YLt3EYWEmOlfXNml1vXeAoroju2Zi+ypC5ZCe+nZKnwffand8a+A76b78Ae+6X/B15xKaO
0pUZ+Ll0xD4y6OZwT295UD0G/bR6zijgx5xOtFPvaYxgZPSRL+E3vbNtZn1YWJ4YH3zGkzgE6U+R
RPueQkvN6iWyqhf4dFum2j+S27KWEM/cMT3nMnZPNL/UcMkCZ9RUd1Obf1u4JNuKBE7y4R6KAf4H
E9SyB+FsFdZtiL2fKWJr3o0vcFxRIIJdjHH0qfa/efI+NaIldu8bM6DGWNLwmhN8xAV4ihG1VMKn
Eyp3cwmArwYYZpL9UIf7SC0vWTMeF1SUeNvoBv3nbF5jwQ2zsbJpmcGy0ghHcFWEKBJXoVewPo3B
DGZpAaxG3UCE3duSpkciQ9GUIdSv9btmCn83D/g7BKDVNs7ELUs/cPgsLK1sjwduCrBODFV+6VjA
7R3qb14KD7Yixtr+5g14pFSsgk9/tvRLWZBlZbeocouutKCUNDQSkGu4YJKJmd0YBg+BP5k/oyjJ
gJwa9eKTJ3UvWajctxr0hLdm3ZNXaF36du6PGFvMp45IQOy9vCfVCykjSFtwdAVc0jiqSfUO5q9O
iP4+SMGmLRrlRe/1bIVqQaa8PRS0KwtFsJHoCN2gP+b9HB/qqWCAMcQguumWl2MxcHeNk+ivcVP/
DVoooBaCw4NLBglD7KUCJiYLop2p4hecEcr1bn4Y/QVy/xwFt6qjixhG58PtAZqglcNSJi2HEyq2
L1bCyK+JaEpsxkvYbyuV8RP46pc5bgDErhofrcqrjosRCmh2rncIaz6trir3Tjs9xXMgLmnoFufG
8jly6oIBMQD7luwLX2cv0ezI3VIupz5NtgPzUkyivMMz8NqoKQ4O2+ww9F+LyuEpjO55Bl7XsAfd
2D/kiFzHQH8pd6a77knOitNlN5T+W+Ug9FmKS2vSg8g7fGMVEx0f705yweZxkrR7NShI+K4Xv0t3
BEpxc8jtQDBOyWiJc2KnMq4Biy+Uf3o3jc2h9BwwqcMfx4q/CvLRqAyp8ypveM7d/DlfnD8OLpeu
0rduIu6RXbcqEaH44aN2CL1nl9BTdScjgTNZyRDBp+jKcA5zoB8y2z/6k/wXqOyFmJutzRKyoUYD
9b3LGzLQCRhBC/LRhPpQ2QsxZNYTvTZTPs1NXSnegWgCdFOzr/QCNcINKbcOS8DImQ5Fxn82kRSk
EdYDFvxC7rlBvuaa+LQxyI9ExD8HuGc3aPAluybvZsnlGLXjb9bz/8Bz8z/SzmNJciRJ06/S0ueG
LDgZ2dmDA84iPHgGywskWYFzjqffDzkinR5IiGM661gVVaFhMDM1M9WfJIX8XEZoXGGQ+VWYFLUy
mnR1290JfYr+Hro+urWtJ+Nq7om7SsP0B0sFWp7clVSu38YhMDnVWroRYsAyEmAwZoP0VW27FFTg
jxqbHb0Ax9ahFfjZAynmAUfnaXnVa8ahE/M3OjwH1fDf1RFIpE+1s65dXCqTF3yW0ZT26Ab0GdlO
C2lo1ifuK09Vn97n7kROlL5ZIVQjCx3Txku3lTp8FenW65MbRqKZO5nEjanfE3So7Sjgq+Q15DRM
J0ipggbGMTKv47h2EEB5Tn0J7xvBeNRZiDZ91+9Kkh+srn1GqhlfZTTiIYRxtS7KnZJ1Hbir4XEy
T+6BhB3oyuDVJXIREd/VEE+Hwo+5gGsTUWhL/6PZoFa+x5/nGNXJszciSzrEEbo7yQ9A+jc4ZB1q
4MNYaCDoRtFTEQQJ4LX02iNIbSdGeFdmkywuzVeNPzhXUWNvKmxYSgXFJ12CgdTDh+lgXAjV4Lgq
FgVm8Fq7yde+4EMaKdh5uhpdD+liMOUtDKLIzjRtb6EcuOmTho0fXwWScINz5FWmRvDC/R3F9H2O
3oIA+NAEhrZtEx4vLrK5iFkOeb3LfIxrULuQARi149ZTnumfTW+T/jYz0xPSvzXdOElX9pj17TwR
GGT9tezFNx11aZ8KiFkPnzOMtVIhO5a8j6UYJfkMtWjpe0ia07voTmmVOy9DHmRAPU2Md7pv3E5m
GHID+JDikDBgB8HSzIfvqQcGEVcgXYM+4Y/fc+SycH7eBuXDqGclchT4YgPv0yqQGiZXUXvgyRPm
dyO9shJKAfVatccESU/rv3hF0DuDMwhH90mqkjuxpcVeugFyiNJdxTOvbYBDa1dAFydTD8pN8juq
hUI2WVRscPfb47R2J0zEi7xVtv0IOvwpE7V3eK2TkNQ3188ohXd7GVQuCwTWMKVZJTnlfmGrsXQV
Kf4XmNpGhaDT5HySpdc5wGMPH5zY177kZoaQFL0d6buhgZN6bHGyiagPFijnDHwxGexsIvmOhX5N
7U9MMA9/IGPvNzkKKP1VMRRHsLsHP/L3uko3iosb+psVNQpKrGggVJuMPlSsi0e86kIDJF8/btXR
T1E7RYAMywpfuzMgwSZdsfFZExHt3UH8ImqPZmc+St43EUNmy300J8y/i3UZtBwSJvit7tiiOdnw
tEHiOZmK1cMhVvCPAGVJHQZI61WBaZXcKaEdZvG3CMFukScUALS9IAs3MmdvZnYPZTvBncxD3gHI
a3kooyf6SR5OCXPjpqeCJpvfU06Lvg1mUTsd6QXL400/lttW/UR2dir3AdhEU8EdZYMM8g2Qzs+q
ejDoNeTAbnalj14SelJ6/QIZcuOjAClD0BTeDQ2I9ruSNle+8krlye0+Aw26jg2OOxFio5w8yZRn
IiicSJVejWV5Fcs3qm/8hU8vezHdRs0PDUS8ij1sbz7mWAp6xd0Qlw5SWjV8zxYYSw+eJKuhU6rf
Wu3FYNN33vQeBlbGq0hATVSk4I88R9JPb02AmlH5tYhfqB+9CNINxbLnhuXX0gXu70s8Cl0E2kbN
f+kaGTYuKiwy3fMvg+jZDUpaVBsSx8eXrMP1wwjfUOdwQkkEJ1QfAki/Boqootah53InotlW6ick
qCb+vYq6yggyOJDuXQntaA+yCIVEEb54q6k3GkSszLtVZZZc+WryWsFGqyiTE6RaCK5cFXctL5lN
KnI4A8vwC+0hyF2cOspTkJRvWf8WCjdF6r9Z2UkY8HVLj7E+YprHn8prG5CjoxbqU5tTjR26kzlO
YOBbsqST4XsbqdqmSV5zyHN6jBtKr90GrbYN8GJIRZO6Z4faz7jr0sTpaUhZ+nWBagBCJRbPHArI
x8AUPlnUkygq4ccc2FV0nyXCZ5XyVm34f7VCDQksuatJ2mMMzoSbghFRhEsRjk6A9KXho0uxsQW4
4pYoFgDd7XmOxlkATqvHLh1KKVYvX92YjJ8J2kZo71xE+kz+cYSIqozUHNElyiZHoh4Tr2upQ35B
936kiXB0PcS1qC9XTfwoZBH1r/qtaou/iiq/iWC9BPWbmRsli2nY5zIFJvQrY/MeVUwI/vlb1rYg
zADT84iZ1HcMtMt0Of4u4YCFuy90TrTNkdw3qidqAqeWEoeHDg2+bHDhTN1RTOPNgL0j1B2qKmgu
uea2HoV9N3Vrev/6py6RCJ/JTD/XqIdmZXYHUMyWwchmLVLIIu3siRaWY+VXVCeLqcnQgx0qtGNB
UogC4u2K+gkAmuOK8XtSMZYEkHfd3FE0Aj488RlrnrJP4oRj062KXkbKG39qhmHAsc2QMo307wor
pW6Sk5k856ggg/+BWW0yO4jWeQIAkthBAwCtxNdGhnmPPiMKkwqgPHYFj+rrnM5g4HMwdD8MdiFZ
3MbpO8pNCMwRecw/VaF/qPoB90QPoWPrkyV6x1jl/8r9KyqO9uhdy+0r3ixbOojXjV5A/UF7BhTQ
kHR3WGjTJ5DvE8G4bwVAqxRFRRCh9B24fkD6bjB84QkWIYLS5V/qZHwt9eBJRPi/ghLZ1cZ1kdZv
PfgwN/9sQEJMkgcagTsJXKKedN8wHKKcLG414SrJhLtB+ownIqKXVzWLV0BjUA1x70z7qwBceanm
di/dZgXlygnUQ/Jg7R1E65Ok56dsRGWtbhw6htsGocyBpZ1qxaPI3dtNUYYHqOUV2MKYxl+tD2EV
lUwp/NGF9dsAz29jAifXuugZJCk+3W+CgIS8iNgRckHal6QBuAMEZ5SeXbe4x6wRiY7p4gFcHusk
7SRRJWqiN41ThKsbhySgXn+86iV4jeZViqSEVD2hZYz6zycR1bQYaWTfuhJdzAGgiJlu8d3CaKMA
4yjGiDPF5CvDVzYKvL/ce9Z4LGRUdaCFek4xyHtBudWQ1emxalBl814Ivwb9PTTHXep/o6iAdlN3
SgCd02hBjoTaojw6ZhBTRNZ3yvAku6jljXeJ/B6Mj8jtc9HFrgLbhJw7IbpsaimDnwHak9yih3tI
fQQcANS2kukIHik9eMThBtotxBYzwL6aY9oYAeQCq5CPriZOuDhQ9SlEkWKwBQON0DTG1CV1FItb
bwrUhjOnMN0n0u8uNlwgpjtktXa9Gu0rRGB4KUYduSiCJ6L7XwTpVTfN7VB+7bsvOTqYTflJh6Ib
u9ZWzlVQtbRYqc3C69U1akuvmKntxuDGk9sDtcRDnD7iacNXKB58DcaA9JayfHto4APEHV4+V0Fx
DGgDDVwne7w9/bbBBqc71TrmqMWrq7zA8PjeVcZLlxnP9LXpkhZcZOmD+tQ0xPIp1lFaTsIthKiC
fApZkjdW1wdHTyh3QZzftyjBlmgnNCKvpNGP7lHX5kmJkXFrnPqEa4CICk2ZHydsfofvBvVfs/a3
mXbSQvVAPXGcpKrFDPNXbLFCvq4qSdDB4EKNGHeq3Pn0Jw22Ndo827ow7uS8v6WYxEsjgIlOkoGE
/xSW3Ss1ROgBYPe6F6BQW7V89NLnf5malajZJAXAtZla9/i1b2GRq91r54nbf0G49MwaGxs7bo68
RkblcQTr/K9atcJO4pKJPdsDd3cA56L9L2OALY3lUWYP7busvAX64z//8X/+3//91v+X9wOAUTx4
WfoP/KHuMyxBq//+p/bPf+T/82+P3//7n6YsK5Ikm7Kuq7KhWbop8/NvXx5pkfAfS/8qkjaq86LA
RLlGkzdPdrJSTsv3chRpMYxlmaoqqZqkydLHMImIgkEL7NzWZBun6ivAJA5gbNvf8WItj3xoGyb+
fiWquTS4s6izwSVF2llhZdCXuHMfmmGDoNMufWrvQ6Ki1YXS05UEst8Gdnp07ZXg0y+ff1lFVkyL
zyqLomV8HDKJPvCmFqjNHWWLxtoGGs0eI4KTf/Cv9NvL0Za+r6KIhk5vlllUlI/BstIfoMLT9IN3
zmP/RxI+Qj/cXA4i6QtDUg2JtWIqeNPOZ9FUdWGkzJ3b1RbE2rZnCjmIHLCbj4Uz2sC7AU0d+vfL
YdeizmZRhCfPxYpHYQlgKkfApOfCWn5zx6+X4yx9w/PRzb9h6wWNlgIcoocVeA+mBHQ+W1kV06TP
F8V5DPXjPKUwiyJq6Bkt+v5guHgrq7RF/upGVJa8w+XxSEsr8DzYNOCzvT1IaoOOMsHiU+8Im2qv
36sb7oS70k5tbW2LL0dD7VSlZ63r2my9j4bc1rlRYV19Y1Cb36tbb4urAqzVLVX1veFcHt3ibJmS
pSHuYWqiPBucpkiyBZo9m4ADEC5bMrF0o4/WWg6ZZuS3GTuLM63Os4/oD53V1nSn7eEKTc83mGgO
boms9chJ98iGO+HKElmetrOIsw9pVIMAdI7zo9oWL8ZuPCCks69OfEQ7WI22uLnOgk0p9Gx4ImQC
wUfIhSP71vOuUIaSS8QrViZLsla+4vTzszCx3gPkyf2YZ/8GmUZbt/NPCILbVIOO2haAKvw8Wz+E
B4g2e39lDleCK+LH4J0lGuE4AnJGRSM65JniYBVgHtAMSx/iLJcRhjZR7yzhzZaxspJVpJUFpMyO
PpQW2srvWajgebnA7yGr2cFn35kyZoB+6G59UqVpRBcWrTLt1bPP3UVBhJ86McOje5XukK3bjDZc
7v3aEftzm12KNEuahiCVZmawfpA7+eQCe96APdtqO+Pg7zB//saj+TaxuVfbAN5tSlVOatf7eF9d
/efpQFMU1RIVXRc1dZYOosGA9ZKiOFRRRdCqaifwZkihRfxBGE3UDVFWNA73WRjLbBWMaGukzNG/
MZLwIEKTbPtqJXUvJTdN41VB51+2EBT9OH+V79Nqgg1s17zqhU8RSEUMlTeXx7K0MDXdIHlKIiJ/
8wyaKybdpQAespG++5TC4vzxcoApUc3XxnmAWeoMddHt6M+xCps31XypKbAPaB6H2avqGSsTs7jN
zoNNf8zZkjdELS4j0eOu90Q5FX2F0YkdXsoQBra4oz2op/jz2upfvNaeB51lz0zyBSoVXWKjFu9/
6j8FV9Anr4c75UG5wtnnANbkObu+/FUXz4fzoLNcOkKYFNsQbzjY+McG+YcdNG5bsseb9DP+viur
ZPHSdxZunj2TeITFqWHcq8dO8YJIonZAWPUaOQBrY951jr5L7vpn2Hh/cg6eB55tgsD0PF3NMVI1
b8x9cgC65eB7tqflYwur5+DaVM5TZqJGzQhBAnWih8FGx+sQPWRoL10D3NgAoatvMUH7iqDxymQu
bULyla5qpjQhQGbL1pJiDzkEGvn+aRiP0CN8O7rCs+Imfymln6d+tHO3K0HlhY1pSKRKMEgKuK5Z
0GRMaGILtEKaK0qFO5qXtu/o31EMcICFr+3MpcPIUBiabqJNapqz9Vr6ekYNGFYSh9EeMNsBr7Gd
vCH6StZc2hmyDDbHMGSJ4amzFWPVmZKOCY0WwKWO+VKw+6Ey2u6mfsCXbyXawsx9CDZ95LOEk7WN
ZKB4xcwZqvA4gFN5yMr4x8pULUaRRZ17Nacbj+ePUXogEMNYojWDtkV5ao/CK8o/8O8hEnGkS1sR
l7yNdP8HURVWpKyKUChMfRZVDsYxaAKEg+imdTxem0fpEOyRklCQKyXVwOM6UOFdibqwLBWOVNUU
ZZ3Av72Y2yrzgrSnQeRH1q021ZX82K9wYDK6l0pGhVpzVezejWx4Gzv8bDC61dHVp/srNFK5sjUX
bsa8ZUwJ2JIKXdGcnV69SKvNFKYykfRD87AEh2UTh98zpJAuj3vhevoh0Gw3Kn1oIMI+KTKIcm+H
ARosmdfbVQVJmzcp/StJgQKLk5klHy+HnuZxdkLD0hJ1rkyWDDp9tmEy14UeGaITCe4BLd34Yaja
d7dpXv5emNlWaaxRx2ob2OlofgFUDhoYSAYqt38vyuwqKo5C640VLOvEw+MvuvN90PHwXi5HWdiQ
iqVIJnAuEoz68+p9tu1rt7EyCNcTb2FAI2ZXozR8OYI0/aHzWaFqJAMGtFQTR4mPe76qYlH2Zcos
7o24V/fKrtm3B/MErwuf+514QIr0csSlZWAZiqhIlI+4cU4/PxuTWbVS0cQo6VhVikpTSxtefxIB
hl0Os7CjFMuwOHcMhWunPlttPX9BITS0L3DNNlRbQrZxaPdGsHJBWpyhszCz1UYDzy3EaTQoRD4p
iFGJ4eBcHsnPC/hvU3QWYzZFKXDh3PSAelVbxOaP6h59C9XGDN4+4i+KsedutG+NKyD2+4e1yuLC
+FRRFDVqH6ZoGvrsPB1UDKazMOQNAtwxr/K9Wpcrr6nFEBbXA36/qnJ3/rggNMvTUeCg5NZr6i4Q
skMxNLvLn3DpwsXuUZAANVjspjgbhiiYbhhN6u/4C9JHGbaYbEMVdJBtctwNVknxbebke23lbJMX
riPncecbOJf8TtUGlkcPf3AvoWl0ar4Afriz7N42N2yAJ8rRj7TWRLpgm/Ub9ZTPZ2vnwx8w2wZu
AyVQGPi4YQd9A1M165Ar3iTTAdqsWVmpC1v7Q7DZZgjdpiwUmRqgJf1ox286fdQ4Wtlwy1MpKRbv
YslQrZ8J7Sx/0D1GOqtFI7famlTZeXhxum+EbblFS3pjfImcQwtE9A9eybRmfoWdVvFZ2M4dPIDs
5MlWgRaKsgeNwTH5urJOp+n4bbpgYqiyzshkczZdIJciP/Yi0Dv7+mi9wgdknWBacp/vq5UPOT0X
Z6EoZ3IQc9NjU8yrCwjAxSxMmj2BqOyLIts24nBNzQMouQjBeWz8FrC98HR5hAtpWZPo/kimZVkK
hJWPn9GrBTkS0pDPKNdclZVJG1wFA2dK8Z1glmuztpBbuMuKSAtw5Ejm/M7RoPkV1h3Cqa3+1cpe
YVFfHs7S8fkhwGzJZ3XglSU2hbYS7QYbPtojDVtmDU1X2HUj5ae1h8fiDe5sSLMvCNMvF/0WKmiB
EvxGrdSDnlpfzFh9Q7TpiG4rVmtdrSKejk3M5dEu7O8Pg53tgZRmTVCkDDYeUQO5r6uv4/j290LM
DwNf0Gr5p9ItAI46R6k7tdBHzFbmbSEtMhKV7Wxx4sjz8yA23a6spzByhQgu+LmnCLeuAPDRkKyM
aHkJ/jvU/AgYjRjiRsR8qShpx4iSinHw+fJHWyqbcKuXZF3mEoeywOyr5UOmDj1K+Hb71nG0VXbx
OPyAs6gj2bHxHyFm7HOcdjZgFS9HXhzcWeBpu59lRQnJ906Jk9wWfP8Zfw1I5tHK03dx0Z2FmL1Y
VBWNA1MlBHwMMA8AKhIDJ/V0e3kki4npLMyULs9GIuZx5hk+nzByX4dsH7YSmsUlYM/vl+OsDWd2
E+lrVHbLYnqAJZ/YvJu6e6zBIl8O8nNRzZP72YLQpnvJ2WjacHTRJJs+Wt3/gOT/Pc2S+6JSt4M4
XpUVLKyi2WeqexN5z5dDr6wIbXaCVbDfSiElsoxCV9br9wrqGiurbuUbarOkq0vtMI4ac9WFx6x9
FygWRkbu/L2BzPJs5WYNyh1MVN4HV43ZfWkklIIux1gbyPQxz6YJHdwK0iYxFP25r9Ex/NRYK9tn
eV2TFKismDQqZ8Pojd6VOpMQBm0nUX7X+tqpkdQu/Pc/GcuvQLOxAJfpw9giUCnimVLIkwgM6OVa
Np4uB1rM3eqvQNNHPftodYZWdiMQqImlfTe2+1LVgNL4B623bAMG0uVwy3P0K9wsxcVhjDy4R2km
ba8CWDIKWJjk+PdizHJca2qeivQbySd96YIT2ElvbXqW6pWcEb/GMUtwEmjMvJ/GoYwqyMbsOy+i
rWVm2wwX0wptVGhWBxEhVo4yDE51qHfJ4+Vhrq3FWe7D5i4PYqRlgf9qiPy/muaLG2EcEZR/9D1/
ldNmSchyM0PLNQJV6Xd5UmhBEndU15LslGZ+T7K/okw/P1uIVNFGCdndCaEy1S2jre/I781O2Cd0
6rOvl7/dcl79FWy2j7EEs4RUmbZXftVDzMAc7+8FmO3fdJBd5LYZjSkghjYpKBT+6+UQyzv31xhm
O7cNyjAwekI0MjxLjH1TYIdCCYneQoMsqm8uh5tW9KX5ma14rpJpS5k+xwNhbxQHU3gJMIpskBFR
9qNf7i5HWxvcbHGjLAzluWWCIrpIA4zcXjqm1vuY3apZurL0pt91YWTW7HgfRs0tdZNDFkYpOAIk
XT0BcTVJcW9dGSGjoL4zDFQe4/Hx8iB/dmt+iwyozhBpIcmiOhulEnWZ9rO6qkLq3JSnEYABlnHY
nPEWB6iCUhZt93hf/vgTzA+BQfXJhg4cfP5gDTLfVH0gFHa/c/epE2xlKmK7YQd9AamHjbiCcluc
z7Nws7yPEawiGOg4TeL929KQdmKE8plYRLhbGE9jqq8c1IvnzFm86e85yyYFtTGUIxne2PmOkrwZ
3NISVVnZ5ZK4UGLQJJ2bAGgtSfsNHRmKoQuOgjK8WCtbwXPvqyR8780Bj8EEGeW4xnspRXlirA6d
Hx9qy9/1cbWXGu3EutrCOMO9D4iXEG3ziSVlwoX0C+VU18Gj4KcvoytBzCv2CpQPIZIPei4/ku/3
EspMcH1xN2zg4yHEeKVhA1C2yW2JuBr1lMmls62xSBQfgzi67aL486DHcO7BNSPfI/cpnkjZl6hD
XiGUH1w3uYnxKjJaZTfGwQGuQqwhJGohooyo0n2nDQ+mgcQvGO0xwShM8h9qv0B8oYeGBBpX9bpr
HZeAUTWuDcjIcj2iHlrfCqJ5DfV1p+X6YyO0n1pYoJ2P25fRHwJ38pugGlpI+7QqroyuO3mwojZG
4doxHjaqgBK0Lu5Q3LAlqcZ6hbeR1B+iRt+bCOqmEfyuYtyWgo9Vy+BoSosGlJof5UxDeCEsH4vV
jshykUI3DbAkXAFNa3YcNomYYgLGlKuN6sgAi32kDNGNHeNDle304EaLHkbjNTAOsgDtvvhyOWks
7iSQyArTrOINMssZshYHnWlR8xFiLd3Ubngtp+knL0gcfKHf9FTeX463uJN+xZuDCPwCMgruSCDY
ILImmE2iExHGa8f/yqjmUCutzyVLyogCoQo7bAhU49cOBrOr3+V/VBU5G5H8MTeMo0chVCRWOyjX
qmVdB6xhFYe8yx9ucaHQhqW2KlEr1+e9ekGWxQgpEHLQnfAE9WnPwrUDhVLWdKmxjvJKjl28lJ4H
nB3RXYqaN0r1JKMHJGWOxT7aByfknhz2/G6tlyEtpT5ZnxDhFt2u31pPrl9C0e87ol1puxLJVaDZ
2UnaYniELv7Kx1xahbJhGvS4aOyCUf04Z10xDmUqIGvhBfmtWJl7UyqOY6asLHZ56ZYDtMI0Jerh
ijZvnyRqarS+zyfsK5xxtAy6VP2iJP0PBBecXFQm8th9neKcLHbcghVbqCb1z+A0yu1Vkb/pur/T
6okDLGxluLZ+PtY0/EsnTcAvFtp1q6FU0A0viiJ9Ql54Cwtg5VBaeheogNxw9xF1IGizu60UKa0+
qC1Xz+oxR4nCMK5FWYZkm6zMydIl+jzQ7I6LtnKDDQKBIhHnNXylwpWGz+9JQbZklVRHwVmdsMIf
J73pVGBafUFzooCkj7Hp8NLyT2LyLKzund8H8zHW7ILStHofjrTk7HoX3EqOdu09yO/efuoriU78
EDytPUF+X9EfA06DP7uh+I3CQzXIYnTIlE3ewEEZkKx3/uMcRBRNNsXpwqMqczgizl15QxcP9kYD
lyG97/Zo1x+rt/RF2mZPfwT9+hhwllxLK/OtODMx+LmK2413qPaCXXOl4TbLbWQ1LyxO29n4Zos9
67GUqLo24WpwlbiwWu9WPuD09368on8cz2yRc4/QBoR3ph6S/lfqjIf24D4Nu4l5kt/4K2+sBSik
bLHzzQm5QkvOnC0KCQpxhMEkZBA7PmaP3W3sCPa36FS0m3ATOdb7GlRv6fvRH5OmZwCIVWs2XW6t
xwj+83gUjBJipJxmuxIZk+0ffMXzMLNpykcviypsTmAY6PvgurqJMbV/mjAR8sG9XS2kL+2t83Cz
SUPpT4kGlT6tXBee02UKrR2p6bd44BgrSXAt1PTzs22MYVxUWUUS26pwX7Y/rKjCx0pcCbJwsrMu
dF2iGQHOA93pj1F6jwKqL04g/NO4Cw4QC7Z47u6QuXUCx1yJ9vsBQjAQHZyysm7I4myyMgA/ouWz
hbXk3VJfwrRGBPt73K+ctYtf7izMbJLgv1lqyaqwgTnjtXKPY/IOIfCVKIsL/CzK7Ms1eD2WYgOt
3M2/ZyhF55q0ct6uRZidHJnQ1kGDooetZPKXyYZy6NL/uLv8cUZmacG1ZEToNCQl1eEzcuSydS8L
r5p3ygKQRoi8XN6taxMzu0YGqKeF+PjxwoAqk+LzPOyLSF8JsnA7/jim2Tsmiq0m85pJJnOXfgLL
IcPGhKGDw7KOqYBd2gG2DytTtUBm+RB03j7sKhFTJAMNYMW6kT/rPnBhHHkOKp22TfOthUGOrt7e
uukcrIL/F1jllbXy8059li26vo9CnIZwgcHvzhPLTRDs/mTy9IlWBdBIm0OMotwXglzhAushAWWo
CAs9CKj0Xw4i/X5N5juSkRDc0vkt847vUIqVGAh8x/bN3Fs7JG1Sx99BS3+DJ9699dt02x2sAwLQ
5d7cXg4+Lfb5iXwWez6HboHOCMRrLJaD9MkLKJVh04VUzShvXQmLevRhni9HXBvufNrcEkKegRSv
HWpxI2zywFMRl0O6KZc7qJQqagGlnrSf1BhevNc20bNrVZHjduhyu30MUUObDAfLEKdf06fxlenJ
C1bE1mOj1s3K5CxtX3XCoPCE0SZ46MezolLiIm1aTiR3kO4C4XXIixsZbYbL32RpJZ9Fmc+CQmVU
bpCesctWBcrW2I16uhxhoToqA6Kk1YbAIK+x+UPGtXTkkdJ4yhDeQbxCYv7kHdJdsh9vhc+lB6Sy
vJUPsQ2+9nLkpbFpsJHQ6FLkCVzz8QsC3M0yE3Ve29e/ae4Jh8zLv38BdcUb81eAecXZdfPC1XEN
mnJfdRC+TfVXa6veRd7e3WB8eazt4bCGel9aF+dBZ3WrFk+ZJsnH3A6psNX6tqfJGyTWyrdb2p0a
mCaIXKYoWbLy8dshWyPrYSHSlYDNpRc/6vY5xMMQmzxR/3H5M66FmqbxLJmmHYsGNDrvT6F/1JA1
jLLu6JnCMUX3NS+jT5fDLa4K3CVB96IhC7jhY7gmSFG5a1xKA9a+7E7G6lNjOYAly6pF3v4NrtYX
utR7IhvXvEHGfIu0VojgkwPsBKZOudcHp94bx8uDWjyGuVP+O+hsVLmSSkGPZOzEV0uP6nbihOeY
y9+jmSzv0OpylPfLIZeulxrcegB50I3pPXz8jkkP6EapuV50AeJqT565bc3boHm9HGXxynweZnaL
wXxuFEJpCmP3jgyKh3rzPt5kR5i/u+JwOdri3job0yxj+FHTFOVUNpKaq9x40OpHt/ZWdtZiDIsF
rSL6gPTDbP8KNRqnRQb1p7auZExC5C+qvFJwWVqBU7ESFrilyaTdj1ODwXMrNipX8gQdYhzuvpSu
v/ag/r1syC+WJpiYPqEy55XeoC6jHFvkCV01Org+OfjsHsLbdIuG3hrTfClDnMeaLe5MjJIoQ6jE
jqubzAeePJ40/y7GJpY3zX++AvRJxkGFEUbqm306UW79qoAobdO4UdzrWHlIlJVFtjg7ZyGmn5/l
O7VkbYjIDNl+3RzQm3+rBW+lALH4wXg5c3VUTDgFszUGcLQ1hlycbBLcQ4krCQUWPB+9H7mcoP5k
rbxrFsNxUKA4SB9bMWed1yQRMHHCLtOOihcL24LRfcPZdRMMJ7OtnT+YoLNYs6EB6eRVW3L8YeuL
CR29Oazg1qDxS3tUPwsyW3D6iBWf3HIkZTLKIYFwSvV201fdH42FkjtUZg3c9vRnnK2E0fTCOBQJ
A7Aki7FnRPFweLv8vab8OL9mU3GAQzaRCaR59yIIFS2Wc2KU+hEl343rkUTpy6mpsAujpwrr7csB
pxx5KeD0B50NKkxbsVIFJkhrUZJMxp0r+vc+jpGYc8A+1zX41K3dStYavm9p0mC3SFPZTdGMOZEz
ALfduSnJu1N2g/GCqy+C15fHtnjMnseYDQ4vnsYUe2oq4RFbKox79/Wh3AYnncte5gyHtUfS4hXz
PODsRMosq+i9klQeHrUdYJonUGpjiOsohOP8BWX1LQ2oRxqulwe6dLiThWhNkj1+Jz2abha7SBOy
atybhL43+o5e8KVPxZVn7lqc6edniyUzkB5tdOKM+U3hPZUyKr3KtR9+vTycxVvE+XimDHYWR+4l
r5Ak3iDlGy9Lqtn1wXhunHGbOIKzCsqYDon5FlBFBZ7VJB0ApvpjNESPO8zfYBHUTnZotvWx2hu3
ONb9fBH427VFsnSgnIebHSgYP8t6q3M8Ku2PHOxQ87Dy9ZZ21nmAWZ4Ke1phrcciFA7qlW/D6r3x
npE5Sk7WHg3zg3TUn1dr6GsfcbY0oiEri7ai5aHfIHR0Ug504j5VO32DIjlQsjWWydIZdj7G2Qqh
MKvTG6SOVaeK72jglTaR6T83A9auoec/eNj9rXzWxSvUWWqe7W0vS8QK/Oz/QOV0ymY1YNRjjTyQ
iCboSrSlRUIlGEKxIso0X2dr0kR10a1NmZ2WoqQ3qp9dRV9DhS6fNb9izBaibOKe3koK94BGR7Ac
IT2v3SWUuyNzOIkquBm5XbnqLi3N82HNlqYvSFXVpAwri55iIwBA/ioYK8lw8dMBEDG4rltQ8WZL
QzMDXzJRi7cHnDZL9PS0NRECebpQzDOGfhZidq4YeZWOasOXE/f50f3Legu/YQHlbSVMrj5P/Pnx
Zth0X+ODv8VcEiWi9GHtCbk4eZbOs4SOlWJYswUipzifigib2pgIfU5i+TFPcfUqqpdgaO97I0YK
tLbeV7bA4rgtykM8h3gKzV8qMe7UQVkz7gktiiWqtEH+4Qguaovp+P9ClmdpyxkowVkSknAGbZGP
mbntMhWpWAbJ7WfSouMO6TuJZhv7eKTGuUZLWlqdFLxkmc+pa7oyW52GFFeTPjLf1Kd2mFiO0Bdb
NunKKbp4LTmPM8uVrSBqBc9BHmO73pEcbACcELt1wIfZPZ25LaJAKxO3tCfQoQMKBsZmOlk/fkhP
Y3l3oKft4aF9QxDWoTMDwwu/We1B3tV71D1XHhnL3/JXxNkYzboXigELP5t9dEyV/DpKuq3YqvvL
I1sc2KQWSMES1QFjWrFnN4Ui0eQ6HUtqemF/nSbKrjSVlVQ8LbL5Zqcf9+8Qs53md2bcGFMFALik
J990IkBR7VqIvgXDn5R3DV4XTD5UZcADH0djSiaajw0vsxwT1w5AKCL1l7/X4tXqPMRsJWBzKaVY
vzCaktuB4mD9bTfo6GPTu0/e1wWvlifo15Bm6yDUaKImGc/nXEMQpnstV8FDi0lCYVUbJsn+Nzqm
IgzYv1UZOxbh8o3lbyCXO9IO/T472WfGNgo2/i12GnbnXGG4d1Vde18vf9TFMbL2DMvQpgb4LE2V
tDr7MmPaauVk9Y+p93T59y8CFEjy/w4wO2+S3IUn0uP7jpk6BogDev8bOJpoj2Ip6ShgojZYxzlr
hZy1cc1uPOAiTCFpKhqgbnWwELz3g/z58tBWQvwkn5/t30akzy0BALfHSvrWqNkOI6W3yyEWMxGr
A8A3Z4g2V2yVuWeEuITTsx2rbY2dSDRZhq1urOlj/JYmzsLM0kQNMrZxK3jAeWw3W+NN/lLtk712
6x7NU73l6QIc2c5R7ZsU3QJxLcNPv/5S+OlDn33IAvc/fP0MAKP1Y68lmwLZbh3dVPS9cRerxUNV
VTiSPsQVxt/oaPZ/8pU1mIyc1DICTbOiklz3fadNxgwddlKTNZ+eHX20gi/P5fLRqYF81AiE/sps
SQq5iGdJCDBo2DfbYYsMwU691x0ag/t4273+CVDH+BVuvjwLqgdZV/BV5RDDmPiYu91aZXZxB2As
gQkK45Hm4iUtrKlAMyTuVCDRaAV4W9ym/z9zX7YcOY5k+ytt9dys4QJuY1P9wDUYqyK05wtNUkrc
953X7r/PgTK7MoLiBKfqvlyz6jarkhQeABwOwP34OQQKWTrRgjt/lVi4J7TO9Xmc3RNgsSTIFoAG
d3ofUH28LSoQsuueHB15hjeHqtjV7FLr+gx3BA+Y6i87k+ifRQ0puRiBiz16e9xJVaDJT+0NPXTG
NTH8Fwjn6NFW4TQWPRDLpKf087/sijP7k8jMjzHhx4TetCIeylMQPyzWHfOt4Bf8cmk+JwE658sA
qtPY/Ar77EccpCzf4uDt/23NJq4PzZWkRTMCblRSf1IJjrokvsuhInbdDP2qV6ZsWmJWCxFsqrgw
6lAHHNdJC31QiQn4g1u0x6gowzUfDwV6suulVPHsRvi1VtNy/wBtrMqlG6GTm/de4HdFFprXxzaD
nqb+SLPsqIBxgjSJkjEXZnI64g1fKPvU4c3qHXW3YSXS90RiLb3RZsg+L81RtzkLyj60ntmUqr34
W+HJ1Xnw8slgp+N3uKqYzFNuZXagKwCj2oHdPZUb6eAeoBdoLe3D+W0AeDXeNXhOTR82wKj2UtKE
kFbOxHVc9EYAMjCvBYFLstRyPL8Tfpma7HgmQJKfp3chQQWn1I5XnNo9LayiMOuiv2xMdnXBpx20
FiEzoIRreoel1dMYvSsfxZY1mkPwt/CuwHbQyhn43UDWfLmOYtzVSQk1c31Ud0rklFA2uj6kuU0H
Fje8OT//N61jEb8cQ4RgCKRvgemI161iCch8xtuGLNSa5tYHPHXwfk6WFbSzXA7FrUMidwEifzqG
KzGN7FblNsWwxE03OyCChwarcgBQTkHkbIfrIho+cMD4ynpsVSsOIbYgthoJ1R2U9Z5SNVrI9s/F
D6SsAIxScIwCsnk5sqIDKqgmiPW54H50pKkt6FD7f+PgVAARJjiuwec+TbvIaJcVEgXjIpF/owA8
qUH1TG84srruELPvNCiegdkPhBjIdNI9cBY6QOTgtpDIKfS6LVVBF+MkgfCDH4y22ojcqo39/n70
oTDXByqBFPbYP/Q9yzypMgRJkrJnrOtf6OvsCiwnIkdO8Dr9SnoDQQLFqzLkRYAqvnWlfuWL0l+e
20sTk+DMQuEqTIq80GXv5DLvfmqL/VJufG4YwF0rQMlwyJtNKdUCMctr9FVTqDdn1U5k9o/sTa8X
TmFFBjqeV0tnwJJBfrKOA0RTix71tRJQGTbAyEgULkQP+eumRpb4bFQTZ6lL6GxGSljoqphWdptH
34cwUu6hFZ+YBR/3VtBH/EOdqL6pymV4qKSasZl2uM0TFxp2sgidUQ/yzlAUildunJVal0uNg7tp
f9+qJVqnZI5AvN6t7ahPymMnuCB0Gv1cG8GHaHIMr+rcCAESuQtB+54MiRWFkreV2xZtSb006N0Y
VtCYkyDi6I6ldCuFFWcVQ12dIH/K7So2H51ITEMo87ZIsDRtXr1UTctA84VPNDDG8JBKEtmNB346
qxJCsdbQzyitGDx5TjlUHnfN0L0INcNykAhSEq2v804foegOFkhveGO70X2rIqVw3M6rjYH1S70S
/B5ScJAtT+PCXYlB6j6QKmaMYMx9h8uS1O6lILXDgEeus4h7RheETr3rBZKb2ViLlupBCXFhMWcj
59nGn+yCSvREv+roC0fqDCFrNTFdyRGozrxN1G9UIAOub+zZJ5WKrQ2Umgp86ZTtRFHLxq/HMcaW
SB3Oag+hkej8rXIA8gkiI3K+YPDrjuDVc3v85Y5QEojE17Q8pYqNzYvZmo2WiHC+7odLE5P9IOT5
2DMDjgJefRQ84dSIIH8m/kJIXJy5yVJlyjgyPo97SFIPK0ZuHdaToavDDAdI7eqxnz7FaDGKIdmp
KsnKC7K1Wg8GuEuX+vZnE0RAk1F5GnSwsNPjNgEcNE1T5Hflut8FVbVJBMhpSVCSzpQTn/Uo4Pu7
psi0mJW0rgNBBp/obVlt2Fa5W/Anun7TB8T5d5lclrIYrDk9ZFtRJHBDJ1gVtmKg3a5lTNYAxbwu
LNSUZo9KFUlt9NPRWsEUouW7vRy4IR5G0P40GRBCZ2jBJBqUJ1HsXNJGmHWtM2MT780i1gUeA6Pr
oMgnot+b2Y79EmcqnaIvU3hmZOK/DVfjsEVPru5Vrzn36rffOf5JbRaugktWJu47dAJ0LFw8hlwf
RPOdwxUQ0CbHWni87hGzdhBd0McP7h4U2S83fJFykcdRHTQecllls8E9A53brEbGpca72dDyy9K0
a1rJoVroDbBUh9VLxBVHqOEuRK/5TQ+4yqenqWj3vBxNJ5bpKMUQQetEadWinzmP6k3gi6bqgXmt
avdlFZkeDt6maFZBWK6QgHGKtHi/Pqlfh4q0DVhAwWKBflNAYy+/Rij1QgOZZMi5jIUR5ZXNu5Jx
3cRMVMGFjMN1l34+ngqTG3ULRTLcbBGpablP0mNDRUXCqbXG4HReS25xQbtbMEm/9qXnX5qkp+PZ
tZdNRbWLZWAxWOT3ugdx1b8Sh7KtezvB7s12X209HQUYW7lHeeS68a9+Su+fYPVFkhjpOGEyXMVv
GG5I4D1d9y3wHVxHcbHXxEV8Bk2FTscItDF6hRXgyFBJvRwjzzNFVhCc8J3O6sU+Wperce2v0LOx
1JpO48Q1S5NgBTG0NC0HWCoNsDPovl7ZrkPpOCHPvi13S8z1PJ2ha/YmcYvIvhcXYPKjqjX8BzlF
YIMVnUavIMsjrNoNhJvXyYrTAAoGaS1rhHuwkNYmJQddVjObW87zaaY76MyV5NIlXcT3+DK+aMvt
oxxDyjYvNa9V/vpjDWHtbEXpofGnKf6fNd6dpAbJlg6iMgP4zgiE5NFzVgLnn4k3petJADwwL/+U
65TExMMvQrOudvd8uJRN/no8XX4TOil/fhPunwko8/J0RKai01sQLOPObUnPcX1TmlQyjl0VrDam
Okrb17fOTFSEXdq4iPoKbuPT9peWVJwSKkBsEcB/KGIrwf+9tWbnINOg+/fREjUBXb0vrgZKbMQn
FlIJU/ggww8BiZMSCYaohnh6jSZhAPz168Oanc0zI5NolDdFnAauCJEckh29MjXYvn3oPcG5buZ/
mL1fg5kE8753ZVASSdinKB85iRlao6z5j1R8jDWK29jmT9ctzoVZqmEIgAwPcbopRy/LgPajb1sq
0uXaja04kM5wansp7zg7f5CyQA4I8hlfuDiSsauEThTQ58zXt33RWGiyNfuyMa+PZnb+0GUvoL0B
0iBQs7j0+nBQFbxt4H21CzGl1smBqIBiYWWmsYb+YzOylkqjcyMDil7GYcHLnDLlAB6zOlILATTR
aZ86QtC9FD0xZTdduKLNeTnAxrIoQnEI/0wdA29sETADdE5Cqrljihs+ixZ8fM4E8ksAHGDiZOmT
a+ksYvBSwohJj5KyH6SaDOG0fCkmzZ1C5xYmq5OLkhdXfF+AsoR2hED2vdNR/9mLn21X+a7iFvxh
bnGQe0TdDnlAAr+7dAc3TDspZnHs5eStV2Wdq18DlEQXnO4r7gCggzMrk2Glg5KwAz3Gqbhjgrod
MBuegzc7Xh1QjL5ubWlIk5NVVlO07IUA60sdXjjCqz/2eGDeXjcyw8F7OSTqK2e+IPFiF39aafTg
JQQelgYHHF7oz61Nxkavku7q/nFpM82UCbFvwZsPLTBUjoEIurQbRFkBXuYOU7lGkTDatxno7WnP
IQNnAYZUeUOFsMHM5jbQD6dlivm56QU8APo0iCGgZptMLzIRnqty9DThnkbpiNRVq35cn9y5kIvj
Ebd2KEtjr01MlEkVMl6CEiGxSyCMI7uzKDR26Q42N5JzM5Ml7HNXFDu0LOlhyxgepDAgr94lC2nU
uZhxboR+iTM/AcWiGxKKRyERZwUBoDehv+DwM1B6NN3gaQMELGbtSwWhY3pIB7scEuAGq3d7sG5R
qiOCQnFx459+NIqzi5uarsL0WnFudXJ/8jpPzBoZVqGhBSFA5sQz2vBcPVOpJ38NPENMjOt+MTeX
5xYnr444JaovMbAYVruG+VbFT9c/fyY9cjmRk0sM27tliBsAfQSoB/oICNbyqUbDvWDW90sQytnR
UOCtinIZmFQmXu5zOOVFVkGcEiSj74qtFC0hTWZPezTjARRN0SZfxJaSDgSKQoOdlD51eumkFu4X
erqKtr0JfYhFFNTcOwJ1JTRNoo6FMDVx9pL4edF6wOurdXRg+/qg8L3hhtxdRAJ9Ya3mnobntibu
F/Hw+Jaqi5a4a+daRQLAI7ImtkjXorUpIpVTuQLqgw1kjiRpLDZxvZjXnAsh519i4pFB0bEqLbDq
mbdLhw/aG1Zxr9dHOucnaEQFYRbgy191IfO+4jrG7zGpUA0e23XF//XWQNRqFQiAUV0zaN5OPDHg
hpyrZMSovs8M3vf1urlPfNm6Po7ZuTqzQsd5FgmVWClKPkDOoO8eI5DAto9K/3DdxNyj+nwgE/+T
uCYb+QzpzVRZteVtnt/K3i6PNj506q9bml0UNBugFMCBjG+aSK0gG+8XHFijVO5j4L6zSywZNNJM
gytgun9+Pn85WYQR1RZ620Avch9Cbja+iTs7ipWrvrhpmu/XBzM/bb+MTdY/GZSMAXk3GE1ChtNI
9BYl8ktNHwTc+BJw3EIWet4RfpmbOAJqVVyWU9xDlwZgVQEZaFNocfGXa9woqLM8oMGYRwiXT262
rTp2IecCyFH00q7yeYvhq4UYNDcQ1IFECY95UE2wkxBE3KDOGBe1E3+UeGQW1dJ2A7B+RoOi/A1/
+2xhkMDHjffb5NqXNh4n1wF6+5lROPSdvBVB73fdC+i3nbocOqpppz2Sz3jjXLpcmMa5KKCgqeeV
b3KdNYa5JfQOMuwLY5mBFmFpcK0TFejA4vSbOADfEzbsRwY9IUq7k/rWGMAx0pWj3orMfhTyuyYs
zLQuTCIgs+kK5vWBzrk7ul1kleAOjebRyUDlJOpAcAjzAFtoMSUtinwgIQKDVIA5pfLCw3TWS87M
Tc6ILAQYX5FhbhgCC9ljUNsOIDNYcsbZF4mKZyk6F1DVwtX5cv0UJm+bjMWBGG/B06sNislTtA+e
jk+oACOFWNpyj0cBu7DR5kLVud1JqGpUJlRyHnYjhbXS0ttIsfBdbqDl2IboAsiMpEzX11dw3oMU
4CvQYoxciTrZDg00cYKwwoOyrh0X7FwKyJkS5ZT1j2r+yLDPIi9qdWbG6f2CYRoKv2ySPw1Dqe9y
koVaqiTkL38kpPFE16p7xqxB2jA4ue2aSxXnWd85MzdZUwhs9aHfwVxRWrJ48MRT0yxE49kXpXpm
Y7J+mc/9PGq6NVM6Cvi26UURgrhaBRnxdJOpkKmtIPAtrxUrX5T5ni2dUKE2GfsA9ADTTqmciRTG
b3GUphGS3aN/g346NJQmpT603JvXRHfQNNsHOYASXmUUrqrzbmC0LchhwiUO+dn5pk1bcCpoyk79
ygXpbtsTfJeyqx1ZKo0oai3BD8zrbjRjhgOSGCkXtMqgX2YSEiCrVMlVghRFMnxzk1dfTnSJLGzL
JRuTt0yo5nFVN7ARx4o+1si7+Oi76+TV9aHM7P6LoUx2IpPneeihlAFsqG+5Ja+7nroqhMEYRxXi
Os1RjKX76ybp8TDZg6iP8sB7IQcKEUE68vOLJJ8iB5wnmL38popeZfHx+ufPDuns8yfnQyIVvoCy
NYbkZZZfiA9FKG3BW/0yMuQb2wtrMVrKWS2ZnDiERygRSIMhYckgZN4YRfo8hJbc4nLk7tIisa4P
cdY5zoZIv8/ZFEpcwqVyDHvo4dOa4Mn1Ej0enq8boV/6yzqhPIg+exkwSjK5VhKxZOuhyxArR5Xm
PjJx5YMy3uiaWH4p+EE6xX7bLl0uZr3jzOrkcoEeAcIVSU5zjZWiEz3acJt84z+koy7qoenvUntR
x3x2+c5sTj2yb3tpjGATWpN6eRfxwC6PK8lQv7FP7lOwbU0BpiVPI6u/UTdAjuzXJE+cNeBKga8r
mPbEp6Z7dod9Oy6dtjOH3oWNiXcmavNzeDU4BoieWt5auXkDb7flb/jNYn88PXC++I0KjhpwWOEB
NK245B5ESFUeQ6IgFc6o9HYjGZWhIqkKtn3nupPO7oQzY5PTz+s4zw8pyjEd9yygXPVaWsIRz2Vh
OCjP/TmgyUZIAn9gGBk2Wmswm2+B2W6IQetVCbCUjINNfn1MswZBz0Dv8ZSpd9rHhRbWge1kXBuG
dXkngLuN0Tm87pBxp9pwxaO31FM1N4u0G5hKiQMt+slafhZPkqJQgWJEyCRKtGpQtSJMYwne0rlJ
nXnqGedmJodNktT5SDiYCYC/SYCVBH0H7Z4KxSWWuLkbJvQ//xzRFB8jyHVdjgM9BIwW7FwEqUBx
P1icyW+WWC5m2BsxaWe2Jrc8krXQZ+9gi1aiOQNkldSc9Bwhh8vp/qYCaT0LeFa3WmraWlg3YeL9
QelLxKWjFIsjx51kudEytzSuu+PCqk0rBiUUz4aYrtqo3jdCpxF+n0XPMR7+1+3MnTdg+1cB9kGv
liJMQmFZ50zN5DhvFDQdSN73NgJD1MqT7wclXTBFHe2LI56ZmkTEtMiR9yM4P6P2pYu+5yGEsz94
GSgVidMC71Uk/l9uEoePnFmcnNiCr4ZxpIDElxcBRwQfRA1AU9+trk/hrD+cWZlssEEKhTanVsZA
xVOY28hiYcphvsA7sWCGTF5RvFsSNJ/TGxy7y+LNyKZaISwMZYadk84YXqY4LDhIgk98u+uIBIQ8
3KEwoXK7y50QktlOY/tWoPsPUaZ1gs6D3jvVF+FRc4UEjjanI1tDkB2avmm4Qg2I1yLil8aYabgM
bCiUCNovHu4Bqb60jec8/9zc5M4TNyOKghgs1LVWUi3qTb/xlePobtvIW9jMc55/boou7Vmk9yUx
qUsOpmKndjhQ1wi2v+IXrzVzZj5T3oCqgnB+ilnx+QQla1qJCZV7ld2S6mVMdmiqML3IKgC6T/2n
654/N4XnBif7axAzmRtjHveoIHEEZpMontYO3yN2BGXOEif7XMWOUtgBhksUKq412WdipLjQyWFw
QOOKM4JiwlITDURsQJsJ+m28ju1sIX7MpYfOTU4pXdWyL5k8gElKNzkaJZgtPFNx2Bva7V9q2QGc
KNZSqnfuJgKryC7gHyT6prjIelT8mvU+rVLVisgMiOZB8oXWc4mnIZ2gX1/HmdACQngViSHMLdgO
JzMrDXLqZ31Q6mrq6eiFQHdDYiKteN0K3VCT+I/MMotSPBXahDja5S4oG3dUGApnl7jnkT8ESylK
jkbArwYEnGNoEidf0Cy1VCpoDwTgOCx7u0j2XtagOb3S8zDS/AGlfnSLSAAGq0ui7jOHNUYGYlpK
7AKK18nJlhf4mpWAkUEHpjSZWg2sqMy6gyf3/QrfNrCvz+TMRr+wN9l3hVxnaDpG7aFlKwuA5BVS
sdy9gPMtQDU7agGzJguH9+zigQsIAAbkEXA0XC5ePWS1EDWAJavBPQP+N5C0LgTJWSc8szC5iRQd
uoB5Hxa4qgCE58R5BCCDpXHMLtWZlclS8Z6PCkQAK620amKzhOwlRNjcoVxYornTjGfPDE3WiGsq
jh0rOmFMCJnBMDmg5NI4cdKiQl7Vocaj1HLsm/DD54tKG8GppPs9Cy5E9A8vLN7SoCf7uwV9c5XJ
8E81spRoozbfeXabhMfrXjl3eQA5Cejjae8n+DInZsoKRCJtVJc6AZFSi9IAJ0E87UMOd0r5Da1Z
GlW1S1hfT0mrCSDrlFPbdx9ytPHWZsEsBO85jz37NtPY3ef+EAxjhZV2dy3zFEsLOeDZz8elWaCs
t+jdnXjS2Ar1kEoNnoiDZwzCTYY69sKE0tvWNKABQvmniYkPuYBljQoHE9UaDJNIMLcr9lYCg3Ni
gDdw4RCY9dhza5Pla5scpEEE1tTsjrY9FzZIqmtb8QzWQqXOWnzCzaRIqMzYz+Gh0eAypkQNWt5C
mQ4PCDeQBluKMe4JaKp4gwUD/Hi7MJ1z9qDHiUoPYB3A/dCfn13DlEqKIFj5aU+x0dZtqea4p9cH
+lIMAfy6bm/OQc7N0Z+fmWNU0BSDiLHUQ9VRvUPNLHz+7IUI9GWUEBQHN14glwYAaYsYl0iRXj7V
nzSW5LnqPnm+6heIwxmqkT4t9SfNhRL0tSJWoYAPfo/JHDauh/p2RYHYEJZ2P5TsTm4MMVt6K87G
knM7k8lrBA9NkhGJ9Popd7pjulVKdF5RzF7WQR4T1y9iZRBSRfXYvL5sc1kMHuoXAsL3Zyv25J5C
GnZolH4E9Zwd3zQg2SHABjJ2ul5+g8wo0wk8QiULghaETbQvXS4hMxZKzFfAwkDq06iNdptuWZ1e
+RK6+SzuxCFigsQBXXUGZ/Z6b1Lt2AYqHNXrYC8BJecWFxAklAiggCmBxOLy28iC2xR5h2+D8r+B
/gYtkO1CPeTMEvpubmvgJcLRRCXKOVPPlSsuzUGsDtxxDrE9NMJw0cL5O3ebOLMwTUVJSdUxYZmW
eizWZo8qINtrRP5+3VXoBpvGZ+wECUBt1OLAxXE5X0k8dkIepGhaV+td2VeOl8cakIuGV0R6QVrA
PdElmC5hMGeX6czs5FioUz4kapZkekD4U10PaGpW3buibnU2lF6uD3H2Un0+xkmQcQm0EoUCiDuc
QHeJ2a9aOGN8Std/IylPNRh+TiaqmpeT2aY1W9YV1GfcAs5XrYDB03nh/fpw5t3il5HJ3lZSZaiG
COErSNaKlOosbzbcUgH6+vqgceVyJMRPZG9oUBCFDpsWFQE6xjfMeBDRRHJ9NLOhCjyhaEkEMET6
wuIAKJ2bcaWLlIksP6kMu2dKNMNKg+kRYiZuZjCybHZ1ve7VUBcUfyFUzgwU6SLsYAkPA6Bf6Gyf
nXBFEgiNOOKh6nvoi8+YcN1w3b3XyAeOkf46IgSJeSBfgE2CAtL09djE4L6WPGzogtkG0qPnvYTu
w/XpnIlKwGAi+FHgJ9ohJq5eNiRMx4K+QMA8ECgHxfOXFmzmRnduYkpjJkUsk4whXm6srdgEuyld
SZqLDBdtY1p61tM4MAlPMEbhQhgSAEqT8KQovQImDaDOa/VelNcuRkRMxbOZwmmGv56dxIEJ4BgH
wn945OToiFNWLiTwN+kKn648ttLraNSDMl/wuLk7D+ygdIcRoafkyxtDUOs+pxSx0QOl7m7sFL0D
j5E+HHgrNdP7eO0flyLTnJvzAkeJhQnaCKbpEU+JWRfwNKjfJLEWQNhH2ihgTOjdQLvugHP5JgGJ
QvrChsrOlwM4B02CWHVArOHgaLRiDDaxjJeaMto85xkxpcAoivcYlYBS5TR1bHcE2nqtMp7AXmmG
SXYI86W21ZmQCedBZKaoTcCkJpvczRJ3ICmQh1Wy6QXT9beVay2Mm4bdiadCyVQAiAT6IRCOmIRl
iamSQfYA92pyqOu6p6GJtMpDR0ZyjLHAWXIM1FdQA2vRkunPbthrpifBuvKBwBpjuiOZrcfnWpZ/
lznGYoPIkJvC6DiQGki+5oa3Q/IW9k9xbSYN/ptbQZ2sOeTCeFMpla9x+VaEdBiJjVzYhVJnRfkh
jW6UQH3G5V0LJf9u5FZ8+ESEe4+9l3yzaRsN5A2aKB+YQisH1iDqy5i+FN3SpX1mCS+md7I52TqA
HKiEMapqcBMn8hGdIo5cRAt3hZl9cmGGxtez4yBTI6HxE5jhoTcP3hUt89cB46/HITtdd5iZSH1h
aeKTXeTnpI1KPK3cWOO57x7zI1D/x1v/n957dvPDAap//Rf+/S3LhzLw/Hryr/865O/pbV2+v9e7
l/y/6J/++auXf/ivXfBWZshk1NPfuvgjfP5P+8ZL/XLxLwBmBvVwbN7L4fReNXH9aQDflP7m//aH
/3j//JS7IX//47e3rElr+mmg/Uh/+/kj5/sfv3H0qAbj9dmEUyM/f2P/kuCP75r09R9OFb+k36v5
v31/qeo/fhPF34EEpQzaeAhyIOeEY3XvP3+CgwB2kBJlRV4WsIJpVtb+H7/x0u8gEkGFHWRkYArD
0lVZ8+8f0MoPbRTECxPP19/+PQ0XC/ZrAf+RNslNFqR19cdvqBpdBBUZ7YwIVrDDQTIbDT7yxB1r
YGnEsfZEQ7jNSycbdO6m9gwFT4IO23k9qloTa+DkNqrOEAW9bdZJZkqCFRBorCNL7enkSAk/xC24
cA0QwNE+kNLkrQY9zx2adlujBU8HmAtqixYkUjBtK0YdG0mvNWmjq67GBVqwCp8b1AZrE3k/kDiA
w0FrUUvIFJ32MYNAIliRI/Q4YxCQ4wVoEFT4zODobZLYZG7rxCp905fMZA/kJKhgRk1BZMo08pAc
BcuH1BL/UCFrv0kojmbAt8lvXciL5QfWjI1MV0/0m6WFKayiTfNRb4MQZSjWDJ9GC5BXRQtM0IOX
dJQWow83gWqomnufOhCTS61olUiM1q3qnWJ2xx5t98ey00ZGyzg9Rtc5yJ0VTcRZaKN8rLTr0Ixt
tPCt2xOtjySBPfAa7dH2j8Er+JIsJoMYJxrE90RvjlXvAHDrq1YV7mU3tNn3JjP7VMtR2dz3gH1g
Bqs96MvBpOjauTUEOrfhnzEvoYT/kBoZIEM9wDXiJnpPc22459fBBiSn4CFgcYCcxkfMDMxxCsjz
69WwSyO9vS123i5bV0SrVHRC1xtF0hWb1+VHdNvi3kIVCDdqq7UdBAo721tDWE+stXLLokFGp5/D
Ot63BLokIKCy8C5CGmm49zA3cVpoiWjgrmAnEKSFMEvSoaxogVG+9iEkezNwRp5ofq31TmEzlcat
yhVzij/Sl3oTf9D8V7CVbTlEtxHQQlvPTPQ+NppnyIpyp8roTW8bfBP3vgWWK4u2Hot6+wql+jec
RVVk0SyF+tJZVOdUFLUCuJVN/EA5gbNbZte/5A+Slb9Q3blB/K64Oy/aRjeMzT6lKwa0LEcJHjDo
kuM5A4QFnrjQgcoLr2o1vwa1aVYa4Ucqau536bZ5Du4D0zf8R7A3B7wmbRkz0IutAH1VOEJTGlmD
d73BO4VnK5zhuWvmQQa7R6GlB8ZsPS1xWn3U5cTg0KdLC3iyzRvDm7gnB5ry2Ga7wC5BaxzZkc4+
oSl1tD1lVY8alxjV9/A0vDEvUCVln5u3BL/S64Ph76s7dRefPJ1fJa5GEhzF5A5bXOceCmYtnAZV
S+7KjXykGJHCISvZJk7ir8gNQXolBqcwNM1lqytCvR3ui3hbNVrabom6yj0rqgwgbKPBClBekfCr
ThKYPG+4Kr5aeCA3JSQs9VwDBbiZvPbIGd2mJ5FSZwMADIlRgzx5kE7XwXIKxW+lglqZVha5EQd6
ZYnrWpceq1VpdGZ/kFaBxeQas+2tbC8IOvfMyjow4Y1WGqVvDJIhvOVviqwR4sSdyYMHitbH7bjX
vdxJI7NMMZdjb0rSzg/WOVKr4AYV/HWomiCPDVfhWl2DBfSxgMLpW7HBOq/4b2yoR5FebXgNi/9I
VowRscjQa9DxLswCVbMtbjnAAaL82if4xB8KfMAT1SiJVhuMykA11MAPkLnahPBc3b/JNpTbpb4r
t4IBeLnfmuVT4urRoPWMVoRrD8v9HZa5XBNqg3nOIEWVrdMUVGHh83jLKQ/+LnjAHaz6SJ+qwWjy
x0C9yYcbPoSUzvBQg3ydnHjWhLK11sv3ZNgpvMPwhdZtYtM3h8KunyvANT1NYLQAGgi3wxIOdZKr
/PdBQ4W7FHBe8l9o9cdQqPsxwBIfFZvROANNzSaDzSrYop0Fdq+PUGaCotei7N7lPejTMgeMKNpP
QKymoC/j8saFFiQurIuWGOEn/UpkFjbFoDM7ELBAwEK+WXpSkskD7KvJyalaQawACqENsHgW1BBu
0gP3lgV3vZUDjk2pZ6WT7zQo9Zj8h4F7NC/suFATQJrv34C1pd76NtYZTnTEf+ltAWchmDuHlzzQ
sj1dd0rgRR/DkqkajU7Wo5PZLFzw5HZGDVliXxtKRJnA8O8hYgc6BpyI3agLKZwLuFV30BpVb7c5
8JbEpPsJAhiGYLU4opMMpD8UlhYbHfrCRMu1qVShGOrBESdP89K9N4pRSFroDIMxUIaTBz80Ol18
w5ECqcmmNvjD8BxQriLXgLyMCeoEmR43riHrUqyLa/YwApSAZTjA6aCdLMoaUi/RMX8dHwtG69lX
Hwcb0XF8gEIi/gBZYNai48Pi6VfBAfw9JE54k6z6z5ON06DxdR/puVmnmvfenQq76zTB1XEwHce7
EBeT+oZb+YZsSmhd9j9QO2z7bYgGksZQDOW23CAArscTbWwGJ1u+ivfBdtyDwgwxM39IX0EdOSQv
JN0CTBED3aDq8k4mdphqEY4QXZa1ColGDygg8IYgALzW68RmnV5Xbfnb8FyWaHizwfSRm8QcV8rd
D2K0wgk3/rpYxWvGgDbCBzH6WKOZw9FkLXTVPKD6l49mPWiDgZ6FFWNVosaf6PVBvk0ehwH00Iba
6tmrEu9oOai1g1vmKOisxhjw9/qHpC7OBvx5uQPuBBXNDgco+CBt8saZoVmC94fF7QnNF8NTt4XS
4cbfgAbonorxQjzSrm4ZQ9Fxt9EjK8PTUsNhvWLtdFc/q05z4zUIhKHdsmbjkAYHBI7NVQ8NFfQA
u+aAQI9E/Ca/d3VBw+GvhHp5jxeJe5ObnZHvcXusEe6BYA4h2IMqJNgr4dDMXXDgjfCIadEp20Cz
ltbNqra8g2TGiMOCQxXK8faHkptbAa7wLI53fa93jnv7qU/mkCcWww8aLbmBhp+DV+OGMQYUY/T6
WXZKSFPw+9BJ38Sfac2/9Cb6H186F6+jqy+n/w/fRGDZoLyzEgD3vIS2nk/oyH/8+/Hx5Xn0f07m
rXl6MI3/+49HvHbey/Qft3hC4rX84wVGn1mzH/nj1SSIv6sgq4OoEqS3kMyiYqk/Xk34iQz1R/TQ
8KiGojqCeP7z1SQIv0PAU0V3Df4KioaUo/Xnu0ngf4eUCzJ9SLsBhIJGnL/ybkKF8vLdNDcX58/4
sm6EEtRHnO4lrqiVorjyOKQrokBkj50iPOaqG+gqn9wDjHUMSfvgQt8LvZZOJZJwzQp+pJVNasel
uG+g2yQL2CdqtY+KKv6GnKQLGVICDuFBwkbkPd5GH8CjxwccFc6ASHHKub0VBuPH0APUWwToSR4r
ttWY2O20FG2AbJyculzOtSTy3WNTD5EutxlxIq7c9329F6R4NcTZA9jJjE5Vfew+NWiASICE3Knk
fUnze67Vgibo7f9m7st6K+exJH8RP0iiqOVxtFzdzbudduaL4FxMUgslUaJI6dd33K7qalQB3Zge
zEMDmU9pO6+1HJ4TESdis73Nuth3ua+aw+Bi9E7mbu6T8JCu6r1txPgYSrrlLEGrQcxazhoWqULL
+2nCRDlGlSdimKh6OgdLInJ8x/1Ake83yG/QAT1hOfgKrgN9WFBptuEVbmckdq0YQ1dGbZE0I3Ys
gsYUOk6ruo5A7c+wg6Vj/+XVTZ1r3vh56IJrj5zbbfdcQUP8z/2aoCZ53p9ZdJ9zQnSBjGyCfyNt
njjNDn0PeDKKAV1hRdWUfrzxqxqZK/0VEvC5vVh/SoHQ2hcyRj9NwPeqXwb3R8/TF0J8skTX2Grd
8BhMXF2c3Z6TMcaSc4hOLUyxYRo/KNl9mU3vQOzQsuq6ySLVD5nwbX1xkzxGO1KZTeeFWdN0cUGF
Z/t85st86tsI1mERODkmPWC4uu3zwYnm0ThgncPsxy/W/xlFvH7da2S8Zonq8f/G7VJ6nYMD9Sw5
rqBBxzFS0KvZoq19nAcWFFHa+xX31YCkSvwWcfdrCXh84C2yR9s4Ft+xHqgudLf72Q/hSLQzcYBs
S2DpZZkPmIIGKMTGoDumMSQ7TD/PCT+o2JabE4fd8wqG49/1ulJE4FAV6XPftBdvRscVfBFLs4Yq
gAy8guftfRdEp2ad70YowiLa3GkxX4wLsKOL/LZguh+T/sElXaVMd4kUYAdM012ESdZr8OhTDNZt
u70gHkpmXbAhO3XOwoH/TSjz/6eu/y+s1qA5/uva/H/U70HrfyrF+Pq/FV7/LzhCgNkGxYMkJfBm
/yi8Poorqiui5240LnSQ/1l4w+CvCH6N8FEEmEVvmNU/Ci/+CdGyUJMArf87lvUfZ8b/BWAF2uxf
Ci/caKDkQG2PsHkPw79/aa2DVJEl1LDvBsXlunq4U/UeYMmRhtUgYshUZthNayTb5ruHFnvW3XBi
8zkmq3yqd1KtcbccG+xjExadoS4d7utpvDYa5kZ6jKYs7Ui5QRnIOb8kZBovnjXwmEZCd2iTDK8L
GvUeUVqEBRI2ajf+mu13snE25xAqHNIwxZjp1l+9p3/QVf9M9/sGq34r2Z7qsVurmAKb6VILRyUJ
cT/PBi9sgXnf1xZNdqegHx+Y856IN/7WvvxBwqBSUXjYphQdDkbRwV4tcKC4efIiQQ+DCJ9WA9Cu
nvQFrtsEpPpwtkuTj7CtuIdZwZ867bJpQM898LBgI4URcAfusZ3AfwYx8DpiPRxWiFcLgmGpcNnR
yC193hITl3WCE0Cqny1J0DWSFV13sj136rc3rM2VQlBpB6vL1DpgNRG5bLOr6u6tGz3vnu+JPPT+
1mQ1w96299vVXOV7yAvtuMlF06PMGqTg2eWi4W6OhuCoY5dkGzeq7MKpXGrYUSnM3IvVvJQx/SaT
Vz2zuhhxudB+91W8NfkkveE53YdH/82X+qtuETtpTVhOjWnwBQ72l5J9mVpXrtmGk06JzRvjAMcE
AIHa2B7TAeWsgddqhhCrbOzHHZEJifp/KCOvQ48//w5z/4+x8n/qIKs/ww2Knv/1R/0vLEc+XtP/
ph6ZefmX1vD2DX8vSPFf2Pu67VrAEgy6m1tezN86wfQvxCCkMHwAdo66hNiJf3SCYfqXB2NABkcL
bInCG/A/O8Ew+ouixEG75CPN7aa1/p90gpSyf6arIWy85WsgyAYWi2DEITL4Z3yh4XIRye4wweD8
zDxPIS1qdcB/+xk7T727ONeUCXsPnAdvxG078Q1aIeYu9epj2oui49ANUxVPLMqWlBYbn3/QXoRV
OMqcdok6JwgHjOMZw1Dsi9yXwAHozk4hryHZiZ4XgzkQx/o3w7pXLwKAIAKdCxF5kDXAF9sqc+C8
zYyV6EmpfFrD/sntUGRyrKnlrTTXjdvPOlmWPLAqytza/oDrw57NN5jvghwH9tj3fpTFiWaADoYM
mTUwRdKKVa59IzXkrBPHTDWY967fdabh3AYp11IggGA5LcODCpe8j5R/D0mVyODzdmISoGBK0Ril
Y2OzDTklmYoXcXQeDvI0PQvfwAqbv83l6Cfy2UIOq9KHG3V2GNMoQsigmDJUCBEv09087s+dt91F
kbhH8tq3Xk115fP2wxcrLtbyEUZ2KpG2kLOoQb1hsLhDEBFQbxIdpI5MzrwXh0pexJtWVcunAqkM
P/1oTdGn2Csb4yQnNJmKxTOAkLHxPnCESSx60WVHRZ0zG6VFhISDTKloLhB5dR1XMZyCBbhAB4sd
30h1lLYtGsSDFP3YefmaWH5d+roKN9AtHm1aUCADMIAEEaFe7xeS7leJwN6iX36rDvQyW8gX3fmW
+e52uLUtK/SW2iyiQ3CNZQvHvqWBQpSrX1I2Ub61fVPUwi8YVm2RTI5CqrXAMUPmvaTuPDUw/13X
YD+l0nujvTJFK9E0QzFz9GfV4w6lQZ4sQIXXCN3vOs/kiMP+eDPX1zBlDXayHsKt6bNAnAZY8ILg
AJQYNwkplOrXLDKpu/dF8+pqdIFL/ByLJc67IWsjiAXY2q5HswPbQXrcGrN8JJHBPYjB//D4CTqJ
9ED3+jxQCiII9CCc/ZXOvCVNi60D2N4rgO430U4StX/qIN1OiC2fylnIsCT+MFdKQtqxpBxaCxUe
CH77TC8rO9BQP3rUgQgI0EyEbbfmLkmR4ssWsFyL/5buzbuI5y03tfTL9BruKi7TZNZoXt1UOKdh
S+CH3WmbgfLGfM1NutDzJANAbMEaFWBdwwkN784LoPyt7dLvQpIZSZ9hEbYDQX5YD2gnQuoD0+1w
wIuTq3FqipWOQNhgMOSSlR96hJVnbucZSTa/5CaxxQSLyGxyWefQtYjmBjnH8+sWqcwEy5MxSVL5
bVMsN95OS/orCEBJbNF6pFHTHvcJxFaPCDNsiGQkcmAPLSJBbG1dNnR6xtr+Xg5evWbzgiElHZcw
I0E3lzCNzEayj+AC66EKWuoO04LsrB5wYz0+u12L98hr3xrcviLqZVtpTz5FGk6SdOEKUgwPER4D
viNq73kbHh2Hp9FomK5I4ppMqGQo65VW7W6CvGlbWqK5qSLGgdTHI1q+5Cb4kIhVUHX7MXf+p0D+
WtnQ/ncnQxB4i4hz10hgVCkJCpoCzCdzGdS1j4hmfRZJxA9u9R42DLnrhJRaT1iB47++mxqkoo6g
NJvmNAbiN43EZZ1ApezIqsl7mBkwto5IxWleA2LGbERpyOqJLsDgonu/D72DWTCpLs4WiFXCXCeb
b+EAEBIdD8JT0EpmW9t81s3SnYMtD3xQUZMd72WAKOWmJpdh3Q74Je0pmP2Hxh1SuuIpIzcFhU4B
kC7rWOFYeO/aAIBwS/M6xUKtou7T1Ema1wFQyGTg75PA0LYGYEw88ezMgHhSn8trLfKajee2GS8K
Bhj5KkmxGy0P86qmYphAI4oRYEDPTXCGXeEFuaPIVkeRThKdZMvYPLLJottSN3JY0ibrFkRbCsGO
sWoIKpB/V8cjhV9e/O4PMVg29ON41yZ052N/2hnJJfBj7dfHbmqBlS7+Xd+MtEi6Vd75/YOOpgRc
K+jHzY8qrHGeE6TgVch6SJDVCXaGdUjWjt4Z4NSw64KMepM6rUtbyS5dDgtmd4TZyALCz6W0Cgal
lD0P6/TlTUIXcrmBJ513RUoHcG0ogxBP8nNg6YaIL5TSBn3viF5QsxkPUmoeG2y+4MnqANawc+CB
GoeN+wNRODYD1jxAKZJNmz3WZL9HThR7scs1aRtzXpoNj2uAxBwWw+97aRieoS7F2hjCfVAYsnoE
zBt3ejtMlFYBI20xo5s/gEP0lx+Uu63cIfQ5pTNSPAfaP+B1SCpX068l7KD+IT7iDSU8bsMB2RTj
k9R76U/tWqQUUAjfbIXGp2onoOYLp0nR7zi52Yx10XX9kCDui3YFP01hxws9j7jJdmgmEbd9GndP
FCgcaEWWfKqbJFPGu4jxuzXutHTs6A8ECcXAmWaD1abYUFOYHemmSzNmcIR883ytDlLhKRBSPotB
NeeNrNOB+cLktayWHkY7u0QqEB5WXyel7P35KbBZStxeYmp/5FOz5Gwo/N68hWNN4JHTVlEsflI2
exhxMNe1HK5uYoV1STiGmBRad95CdsVk+oYuqyXN+1anDtABWGT0EaPnk1L4MToz9klZ57KkNp/x
jBBalVxdEs9HF5KjnYALy+TU0aWs5fS5iuA6KzI8xrO4LoP/vmkwg2yF4Z9qk9O4Lkg1Bj9HB3VP
x8WUcvEvSqIG2FrhaFz4za1txJZZjZoUwm5+DQz2J9yDC4xBWo0fFGtTtKiDxTZ0/Lh0w2G10WM7
rQl21EDV0Q3KcrFp3KAkOLgQsB8MXLTzu9JweO9YE8gTWWPIiDRBqxQ1xzpOvnnvSdTJ42ptckwR
SgZ1bVnv0rsyGFIU0vJvuvbNoem7GgjV9h09DLAiTtpsbOT7jh5o5lsHvEo1R+Ljg8tZoXlUX8G6
vnBuLfiq7c2bZ11aj3tZuz7CL2nPzc3nv/Xsx277pKQtFVmKBNy7zW5b1vWclaEvtuuOB2wLEGvJ
ZUxKy7DXhTUnEBPYKbj2romO1O9hehk0F91hRyra63zSYoRJE5QCSBON802AASMkXKsukvfc9cEx
DAek0jdzVKwoDxgiyN00b1iB2E0eBTUIZ0zu2Mem6XNdg9o2IB5Cxb8tyntbvG9ez/nZxad0AcLZ
2A7RzuGcKbqMJ+c3HPQNsoRUxM7+zOdsG8bXYUYHP+oERm8+qQ/APwKcvnFcYMRXY+xVJEq/pdz+
Jo5fQwACBxGBA3JpfxKILgGxo+ilIdplU5Ts90EIII4s8wPx+kr1M3Y4atych7meHzjZ4KA59W01
F5LP3Wk2+g8fk6seRpNFgA8AE372i1cf47l+CYSts3Rri8GLjpsHeLrR7N0jkuKsVY8M6ErORn8o
6L6j2UD4Q90dd9a9D6om6E4BiXpIVyxCb61S7g5xOqwPIbANPLTtHQQbVC5dluwotXSeQhhJivnQ
Ol9jMgBkXPe9Oyah3A4evSgc7hkn8UVYVI6a4PD3+RycgXdWSYtdTPRkoAFU0YYO1bHRAim/KI82
BRO9CGSiJbH+BZNXUFr7bh8URgUZxSu0AijiloM8mzvs+orL5tFbQ0xoUUcUtSQazuENUGnGswHK
crKpOZIAumUdh6h7Cy6acEk5o0Eu8aaAkV/Fx+Cdoj5Rh2Ue1jxU+qthwwxG3LWnOFFpCYj5i/k9
ENF12ICntteIo/S1Bvu0BqRqB1CjV/2S0TZU5RpvH94K7LxO6jw2wwOZhakQhP3KFaDQ1IKnlVtz
Xm5XIYUIwZd1fGnDoeJKQWFBfy2EvfZBshV1j88bk/Q9bJaf7YTT0PpHOsGmgfb1163P1tPy1QFu
Ra0JZcaAZhSDCFgRp0dDa5cBRlIHljTP+zLWx8ACvyUDrkGYfAsmC8lJHZ0Bf68IrV4xsfkvm7Sq
7MMZq+QpfWzJF7R0P9zETw3mgyhGNcdeyn3cI7jSbVXSX7sBvhhOLFdczuGSKFX1OsBVouEnwYRc
glQ6xQ0PD7MNH4KeP9MY/eyKuAV/tp9Jun8ltataCfqw00OUQdMGw/EBHbgaRvDa+MKJoh+UHs4s
N/c0iwggoGmjOCT2H91Kjn5IuhLA/NlQNOGwtzutWIivmhFvma7fyBy25WIh5CJ3a2uaQmnski4x
LdPVT3NFp+cZrU/Bl/FBCJocbSCOQwSMuwVZAx0NvVnDKDruxSpxl0XM/gD0x//bp7jmvo0PgY23
IrW7j6YnkiBwxHJa+xFc/ug9Gz+1F4axls9mBV6O1Kde7SfHm9/aC/YstsFauhiQub+Rj4SJh64x
KKU6xFHU4qeBH1358qTpYo51El7bIbrnaWweOqqL2vcQpIuCkYNgHgQW2wRUUtvO0H62mpQIgBpL
QL6FXe1b7RpVzLOKchVpDG8ach240sisWb32oiMWloFxvzehhypag3t/Ye2lH5dDsPL1cUaH/zCt
rz5nmfQb8mrxQJUhnBOzkLpfJk7uSeg/zjrM2P1uFnempMZt5YN/DWKJCordZUq8t2QZflEtbSYm
1BSDclavyBPcZamZfgHDZrOkT34NsUZX0L2RfUG9mc03tDEttFvoHJhIRBHdMEOsAKZZ6OLbAZ+c
LNYUCrK7BzOQYpBeXUEj8kkwZtDAHpkYj03ok6y+sd8dbmq/g7qKtwfDSFz4m8WRyLoz0iWQU69M
CB/murkEvNr3EJNVX++ALDC7EmDLLlAjRDpqrJxpIXKOFbpbGpgKfdtLVCNvG3FlAAwoKbXffkck
8ngyo4BUQL4SG9IjX+hLgLVf7vfQSFDXl0vXnmdUiSNx81l4o38n3DV2sCvkd0084uOoVZXemF6l
E1iM0zF80M57vVC86MvTJHf/btmgZEswOHKZwrKsbe+mmzp8xz0HejSdvN9c1PLAm8sWiKCUCTlG
gjQFFrm6MmQWfiK3mxLJhGWAoW7FGj180kK5iXamzSVyt4Qd77xRX+gSPTQIEMi9Nn5vEZaRNWAL
cFCK7cBT7L2EceOX1olSoeM6CLWhKaZXuPBdaRN8Szd0UhsgG23Qi69Ql6AnSa+YRU4z7sAhIvyY
4O/OoHKq9xg+TQNAZXDAP8aIlz7p+NlA0iIm0FxMS7TcOO8yMMvY/kdT0rm66CYS5p7VH7sDdTg6
2RyTNe88Xp9cciAMYq4Ucr9o/prJchd6nY93zWJ8AyIexv19t613TE6nbnX3vb1V/XCHNn2Bcmxt
6g8ucYtlXUMRY7cT9qEhztrIpYvST9OZu33eZmwMurPp8JFhhiwAd0KVrd/701CTGLUs+dMOQJ4l
h0oEg14+eABd+jCtuhF7DWkL+A/ezZfZd3vWDM058bE9EitE305zcMR4/2b2e8yLxxkkQBHuEuf4
Gj9F0p1nlKuia0h/2PX0YNEA5xs4QkDd4NkYd1DMEX2Y0sYBVsOvVuMwJ0Lfci/95yWJAch1YACQ
5FQI2WJfq/Vf1FND8TgNcfMjtctBEO9pUAk7puEKPKJOvq9cbQeDMw7GAbbEkDgXyqX5rnV3saI9
1OCfsj2NPhk7WWp+JEYclTJvEcYQdGry3Az+Ke77WxRoFqa9LWAXAJ0tjvjWj8bcpwOmQ/q7xyCF
2UTuywfwIplpbythA3zGxzs03rBna5hgKnY/k82mOD2iki0M+CieJQxaWU26oFArKq+IIM8i8R0h
DF5SrH3A85oWfVINkYlyQUxQzaT52GbxtYEeyQzpfoNAfjfeZM4sYV8kjM/wrC1c43+0aYsmcq91
NpO5yVya1oUbkxijZ80OSEaGdHlH4Lm8JOPiEIg13cOqNM2mUEGiE82i6lsdg3bvL57hEkhe+xxz
SCaXnZ9pC7wwHcf1wUN3vDsY55EOK1mMTkXo0J+ANs7jxQ+fTcwfFFKhsnFikOv67YwoLg9sf1Kj
H4dAjXcgihLvswE1U+CRATBRQ0ONiEwveI3J1GSIr8RYDKt/sSj0W0lwWeAomSPbE1JPJk4MGzhs
TZ+6wfnnMLW/2segU+qDoqmKxDMFHFWM2quLSfQvZklL9PctlqsQ9GpRGeDveCKq3XKe7HOWehOQ
Cw7Zk5pv5snzO/ebpyg1a2GTZDhg6+1kBfBmHHT9ZYX6CSgfEiDXTp1rlv4woNPZbn550/wtWGtI
anPwxms++bfXMxK/41i9rGT/GRraFxFsQNZenI34NkVXD+ac1TaROqPMoHbN7M5Lv1wnI2QJBh8j
iMWhIxaPPIgzvuDZS2xOgxX6bkfKEA/VNQbUShqUuTjuFOROLXh/ZIEdF+PnNbEzjNZPeIs1Bt4E
EjmhK9z8IvCHaqjRqFOelnHon2gb/YbUjAjsh3gE2mpipAEqwcBOWXuBXt9k1E+uftj0hTfhaYYs
5Nc+oCDJADZN8qbY8GEyhAXxHBlJ8AmJwiwczdfUo5u0kJRgbZlVVm1nz+1T5a8eYn53Bd4zYfiJ
jcI+MHkVO73jcXtZxs5Hi5f+3jgt12SFTNPCYHOq4avbogjEUC08dVoHZ7zlUCYP4UcCeOE+3eLr
IkOH5c7IlCl8W31AgzNbp3OPvaH5tvu5DeoJxtnfnZ5+RMDoyTdsroOfsxXCWtRxVkO2y8eVLBKV
qr5v6uaN94BRu1oUFB8CGPgHh7gG5O/PeNq+cwfZXN/Wb230bV0Y2ndPrmXH5LVf5NNs6FSuAXzB
0lTdKeIyD3BuvmARI0OTh7fVBj/1+KcWSMziC7iC3oMef10Lw8RbYwbocWwb5rX+bkRg8j3wCt7P
AKcp9vD5ajmgC/9pXLzfE/D6Pgz8zFfycWiqhUCbsnrPQtcHVw/vc8i6YjWtl+8RL5zvH/mg+elG
z04KGgmAtgh41GB8FmUvIa7GK/yL+6JnHcXdOQNjfu3wKTuzxdgOgHGhE/OP3jHMD3GK+LsUk03v
ny1N98tm6zOOU1SGG0/bStkeWr/wNv2+eso/6xTtrY9APKKiJ9a2p1rd7i/sFFD83D0Aij1PdojF
gyjOkFBw11LEsvTQm9QoJzkDeOTaoWwMe0pe3OCbG7r2mRAfc8r2gzXbpUfRYa2oWIjKhThoXP8X
O43Y36OPnW+P481tBZ0oNWGFCI5saFmSDdF0P4tCpvzPrf7s01c3+KW2WONIoSTKgbucmK8vAc4s
mPI8DG3wMyL7q/V0X6z+cnD4yxDnXM4yCrL13g4oDy0yjbZ1eFnUvGVrw7Ejye87cbRdD+SFA/Dw
+q8ugWQKeMJVLkGdYdLsrjLBr2qXYzL23kO8J9/rNU1Kbr0gb2c6HxucHwHQlBcFyTtSiUVFt5JE
uPKEbqKoEVd22tKHKDS2EE1kDuGA5SQzAJ/iaG4mAL+w6vKBDFxmDep5Ra/umj0BkLk9NqD/bLpM
p9br3/bai58TFT5rxnnZBcvjBJAcuU3IajL9DMeYeL9PkbQBYD3+HnjO3OnBh7YKJrUKKuA+ASGy
zs13u5TRxCoUFhiYdAOFOxluk7e96nil7zXEa1m0gqDHPng+G+8YWfFST16fp5o9xCMv9yEIryY0
j242UCMHc7nMU1vWfdpU/DsQfwFpbA0MEVyDad1PEU5fA/yDMzM7LCDY90TPRTLSP4laD2mi8Pkn
n+e7Efe86Uwx7lipD1ofAb/L93ge71rb07Lj7see1Nc9tmhUyPgQNP0RmIYPxBOsHUwAc+Br2zER
7ZBDsPUwzwBqemar0Vdr2TesvkGmr06l4nF0KDEOJ/oRoDYSjjf4YcX180QcqBrYZ8DZJt/bC8fQ
BgI2SkvTYoFlFpqVQtYFuNEwAQDedTzJuxR66g3LHG680av0aD3GwTq9hR353EB5+Kb/Q+r4RDZ6
xCpCyEBxVJ4HvXJP0VON3Qc50WniZWtiVuwJtNb92gFqxvO6gu36+YJQnvhCWvRyA7VnpKZD9byL
bIQFG3ojpADYxBUWtrCZxfFW4DB6XBsJyQkf6PfGXGPDSyZM/zT2VmXU4Xs5iF/aRdBwJ+Iuvtkn
G6LLYeE4uJeRljC8QM+3AJf0yZcyw2fqbcExWvdcdEMK+K6drmG/rhipwrfaWyJAM01yDLH6nk9i
3TMaBb/oRNZSdltQET6I3Ivd/OB7yCTdZYO9Ej8pU7j4HJp5tiUg5HLVI3y6MtfhU44RGNrdTuuJ
svYzRf/uQ1yG9WAHCQ5mtlV+rixCnilOb4wGzXsAaB02jNgiSqDDRF2JkQfi/dqGuBob3xSzplB3
D+w6IXEeTz7rD6y5qeFGeYKU8biwFNumKX4TnFWkIPUNTuhRA1vYpQ5+eERWb2EMVpumWt7XSXKS
Sf2K7f93xqerr0dAwAgWBX+WGcP754V5971GNdHOnlHzdZGsPrag4uRTRZZdo1DdDaF46HFPS1gv
N6CS+ce0hGjuYTFSp+QUMn6PQBWA6WS+YryUJ8kBgRiPfbdQ8kFOGuBAbpdsartPvDtxERgcKdaH
Wq8bfocDVp18ph4EPtaA518GgT4rgzW1KLqmAot6EVF4wH9w2wOloqAIatn8UlIHZQKFaeZbpNAp
X75ApzHnLBV4zMyIoAI4yDkwpSfWhSfFvB4ruq5qumfQFe/pEuyFcIDc4p0HINEAe8NSkmeCYNVl
VABrRT9gVQtsEiZktEk4pbuM6jaAmBa5Dyj6RyjLrsHs5qdeiD/pkxYPKV9flcR84bXND7wLcASL
oX2Xss72OUorx54II5hf8IxSv0syL8BKC6i/9zVJZDE7gKEc7EEoZIrpYcA+4jJHT2hDfKv8Q8La
j00MADNTtGcb3Q9oquOHKA0+wCWm5eJ7V9pJZNo3pjQGEs0p2Juz2rwTIMbtulLeYWgdEbcoavoI
V4Zj4gj20VEnNFirPFAeRE6zePKAYD9Ki2av9SGGkniVcim+pN1/LDWUJNAS/4iC3lyjmKC54+pz
NTsrd6fBGkE/mwERmU8Wh6TD5YUC7deeQlfWpetVEgiFwVBmUoz0I8WTMYfdN6ExiMrUToUc47nk
SHBF/S1ImICSj41XWEiONfHARyvpskbw73Q4mQRQxdyco+QBQipAxqPghdi2Q0+m38pDK9aE0wTR
azOWw3rzqhEOUsxIYUOCTDjoRH0NcHbta1vGEsiAB2oaEWLikqCLScO5LluN2bnesDK57w5d18bL
2C0F7CZ+trBNOCTd97aNvVM30aYy7fiiawJ6W0HT72HJrR0xewpgZtk019iuDLZX2vh+js/Xdzdd
3/BLc/OqBDpZdDpDgXsBzbDyGNyDvZc5Qpc9r1i7k9jK63UXgg0JXIbAoq3wGLs5oQxIcHbgwLuF
vO0asONkkaS6YeNNNGIooU8ByIG9k+X3DIWvNesAfASN1Tg5Wba9HoppAewe1R5wo0RjT6bpTnU7
RlXgwKqzChQmqkqzYCmVypdtMnsVNXOFYTA44ihka196OmqLMOSXjUHV3duj1i2OHDXLnCx7mKOR
26tdiD0LUuMdOs73g59CQ6eJXzkf+5R1Px6JVb/+jbzzWJIcSbLtF6EFzEC2DjichXvQDJIbSJBM
cMDADfj6OegeedMzIu+JzPptclFZVRHuIKaq99yrSsHAOdriB4ktqXvHpNunWHz1pdbOhU4KXuOB
2VjlRkbYTB7TnOa6ruW3X2HjSu0Jg98GFE1LzzzZjgyQhV1vLADCm/ZYpKEd21TAbsX96VFuOPRz
yWaOtI23uYiHnYRHiDKV4A8SSx1qxZ/BMeazsdqbvvdFFCYHc7M+Nkg8u3kQxlUVyyMr4CjIL6kq
L5TAAASZ85T51p8pLjx0LONsDueaHUNBXmpDuG4cwlC1tOtlAqxcuz8APSqq47dM0/jWRu3syaLY
1ctgR+14GrreOw8mI2NrWicEOl9C0Cg2lRjJ/WLG6amtcNWR1BmqlPJm5JHMt1SGqkB7dpk3bFyh
3ATyRLq7lSFTX7m8c9rly8cRnBrlctW2oqSc1d1aa99r3Zh716LySuHGFgR+ukrtxiVoL/pJ2txp
fsp3vxLAvxSiprLlnVwb9r5v489sZdP3MF9nhDLcQIizRbV8JbF6m9xh2pt+dUylHPcNyyh3ytRx
dymFf7G0xoM/4ClEyQOPbB5ZskfyftGcV2Hjxys3ZmQC1JG5awZTw2tKVRH3UTQtTr9HHUqCxOrf
Uk6D0ItzVE7Lyh+raxMsmi2fxcoAuEgUcw7my4q7oHCRw1ExrQzGdpid96RC5SxlBwOwYrgUNDWy
hpxJzDHbqfHTR7kJuxIjJIpXRT4cdVVfOuHiZ0MgZ1nvW5OZ9pMf9/1z0/5SUrtL1/TOHvN1L+HJ
EnnPhlhxGLXxLzOrdr/GkmmwRaFd5GaUL/FP1RHl2vnzL+ISmBRBfLTIIpNcKV3YMhXmxcLFKWgh
0vTddATW2JITn/XiQmdIMwiTO7Beh0urVftlejXKeAhoh4c9Lo5hlxuZOMFHnMm4WnXKMZBYwHyP
AfHgPfVO92QZ2SUvMMiNnK17G7qGSSBZs2XUptqxyzv/6jcMKB3YqjSRj/MgEagMJj10CkxYmvzB
jzUC5JH7gsxFFbRQIbXGToiLlBi27LEMdT+p95LII7iJkGkxHtl9BlTxlOcFFa5tXE1Hi1z0cqI1
cwxuGZcZ0O+QuebjlM0dE4yRAUq6XAxeQEbTXopxvSadVQULWzfOIhV4TZbyCaDWCb2W9W5mvRzS
Ot2zgeQuVbO4wRjadc3uhVJ/nkd/vkNHPcFVYgJ0WClAdioyVr5eV1MjVS2pp8Dlxbdo1NXxMO/7
QT8X9nBJGsoHiIpNpsynvWfEQCf0V26lcVdsj5BtMFHTRAGSmWZffuW+xnOPVzj2qFu05qIn5bOU
CRYOtwiaajL3uSHdIB6hSLiwRCjPv6G0vjWt+7RbvmS9tjgqC3wegHafrBE6KTu19mZCnokUf3qr
GELVsAZOi8vHPq6xZXMTFZz3TPLtq6v+NjZDVEpeg7GchpLatEvU5YW9U07LgCP1U+Y050mo5j4u
M1LmPS5+3hzLpXpapulQ+GVUzjmeaTY1T1n2Inu4UOpVEqviKbSc6dyK9DUr+vhS5Dd9Yi9m5eRT
WBpxZOaOfTORVXabhegy6xNVWz+JPZDDbxZPhyi4eH2aDTC3GCzHxDoMRCZC4DPtIrxt59gdJ68j
f5kt/XtdieexG49u4mK69zLkWGvebNNgLuPYnZMqcnxZ36bYgfGkhTikmrvvTcsnw45r4BmpeSla
TEXSsc65/thlXE0kaGZEMnEPqdNfWlMDe+OXDGNvXkPEAU5fv+ghIlB1mdon+J/sE2LueMidhdgG
Tr/JBqaLh9HiPmBHWY7BZqdIrmHCou91SsgQH4wdNsPnNBs3XzDjT2vraDpTsp8cRnv2XOMKtZNf
dUNmhXMWcSMP05zBD40sul0cude81bjLa4ubVuHU9vivskzQ+lnmbcytUHoesOdgfThteRYwwKBf
34uua3u9Uge9tuOzpHhzHWKqD60zPDO6rd9MgzkylCVGGtaLFuMzsGNkejG5hqXzxh3QB2mx/viZ
enCT8ad1C7QHXU9Pyr1I3rtXmjPNDkudPUxQMjr1wXzNNwOYltIlmgh1hr0Wu6qq3ubMOfMpUMrJ
M4K+RIUeCrIj5Y6agJ0UnnWvmehrhp3d9R5ii4elKy3rY5zkX/k6BYxG7UPNKpAozY125xTY0k0Z
rtL1T9nM4FP5nPd16kOO0mcEHROhsLdbtS+3ZmHMCcxP0JIc4gD3DWayiC3izMib8tEEMVvTpT25
izwuPA9Hw1t4fejqPFi3SdJ6w21sopb7SXw0NdgKr4DISy9d6V8OhZJWp6GuEU2JoeiTAel8Sbun
krmz6FMnGtbU2zExw69nW3tt5Bi34wTOz8n9g+5fvCUVO7fyHlxpXpdWcW8bdnu3avl+Ede4XB/a
UqaHlfAtUFr6anCGcS+T9NynFtbVdflVevghJmo0Dlyz6KNpQyUy91MWA1chnc4zc++DFbe4YxFO
w16i0w5Oc2cudreb277Yj3qgEvUxZetz2WjTQRjg3hqpKIY2T9HAmZ7TjR0wOlZ74NpdL6v4usms
boMfFlxkXSm71XacNVo9vshNjRS+v5uNvAsp/x4F53eoM4JGesgusZ9qtxpq72hNAH2i/CKajJLU
UUOg/DgPUsq4wLRd0hvEsJJazIOFfBx21Dl+rR+1bnqsfPfv9hdlnqtjMY1/lKmKXdJ45jk151d/
hQ5ZsyQc6sI6EOIFBFOAMvF8h17BoeFVgdFYf0Bp10OtFMCM+5kblAjMq4laqQUQnV0OobNRQV7q
35iPB2UxF7s4tmDrkR4dcpW69WA52fRu5LLf3jdhw50a6LFx1zeLsRsqrHJFO3AXVH3JZMu6Zg2f
w0PIqMtQ0xE+16XHGw8tvRtj/TVTyt21Lf1XouqTtUg6VWHa0WTytGQyuZZeX0azYb/EGYTrmiRW
0Nvmhel6AxFqWswWRFRQNlNf9jeZVCgtsRtz4p8LlV9IAXpOOn1fr85tGRAH4rwlgMQdTylw6RH2
gw9XmTJqbN0IW807UDi7UJTlT2YcSrMrToOyI2LZwGtXpQ5efZw9VlMU/ujuMFWQ1OUaR1VP+sHK
hxcnJlGDGf9RwipiWx/n3VSjTVCX84JoQz/V+8tijObRbcU5FzmaOQUohk6fBdxoUco3y6ibhmeh
Fnx48P+RJRauCc4Atr3mh36a3mCwjgkN3NqT+OLgkUT8DtE2De27qJ321JrJa5nV3WPMpxNTH2pM
kQOz0JHyPP/TjHWiWbSJQ8Co+jMbl/dLjT45gVpEw7boxSXoxUkfa1GY9PGOE4rFj5q5No9yREFG
W/iOfWaR9OJ+0DlOe6WcBYXYEhZmq8DBlaPO+DQbg4N9MV5xzINatygy37n7ZE/V72EozYNIapR8
7XHkCoZgn2tA80LKRqCZjnfMSjpbl4QX35uafeJXNsdmDDlSnTILhqxzT1U8ydtYTeSmxVp6SLBM
pfz2ke/gqI+r8olDrNxLZ9ovRJM4qzynbrwbVP7emaxLFZ7HUdYuKPOMdncq153QLAdiPWhKICMW
zhJCUFBNmhGITArz0bAbLAjTq4no/TbCTLn+eLUWJNStkGb07ryNGx6wdiflj3f21JOTYplEwtiM
3rten/exjvYyW5xwTvtBn/Gjl1KeCEPpc938FdeI0FmlCMdp1tAfMXdRPPZ7DhEqAlsOUOGrE/R+
sxznBHxQ6WDFNJB3s0SJQrsja6Zm/YUt/Oda6whdaE/0dQa/0vwD8AwQhh938RiaMhKq+yYyFxN3
SzFfZks8SA17mMtwdzFfLPgZbH/KuLkDleFm2KGq6mqgxwF4aUN8Zq946CCPA7PkWXKYeFSCN9MA
dpnk8++h6HiXWhBccL47DakttjT7IZeteVKmYArAvu/9WPfPej2+deK7SFPGF4nSoqb8LLxkm1u0
B1n0d5nvd+dMV4yxkuVqqOTL0Iu7uEmLPZ3CFxsJuH208eT0qjigEJHi75f4egtmNWvBsdl0Oh4M
kqzRyngVVI75MU7QsjFIvNNYgnfJ7ybdViDiNIDeA7gd1iWF0o7hSMnQd9oQPz1ZI4N56Vb2ImEo
0eK0YxR9mwevinB63AhXBFivvT/5PKYHz6SNJlYRM57pl+GgdRdnRvpCgB9Cq/nRlrqm4ZNZKBgY
Ms1dzVCUHZmt2I7DTMX3i2XJI9KQ6PpXqiXzyDuQxE4PuJ7j2er6KYgNqXHKlfTqpCIlIJmjsb6Y
4+Y3shRS2cx67SabvhliiX2Z4poxys0v0H2if+vQ/J/lWjqPc12dvGklYCtjtDuOxdeqEWiC3vIh
1KOe2uaJ4Te2GA5bjpQLd5i8Z3j66ljOu2myU8NrP7KqLZ4Lxx8ISjGNQ18gihpvyYwFK85ok2Iv
MiV25yzzu2jO4cf9BdUj7md1pXFIaVuzzLm6se4FflW1B5U1Uyg4uGPB7jWmDGGT5EeyPndq7rmr
C7dmWUg1hcPqp0f6sxqn6DYdA0AFFRtuRJ5abFlYYNG8luin2MoOraVG+huX5LIEOc6YepMHXiux
P/Pt1jMT5BX0HdeIOvTbiMNfiUJLFkuE9CfcVayd2dU2vlUy4laif3rSNbSxYZT05ZS2s9fqjMFK
ikjW+vivyNAdTrVWX7OCyXlh2/SKraAZVUUItsAgrF1/4s4yaCp7NFpfPxhDeW+XBeFmmd5d1/mc
sESEkxSvzxLvq5Twtnh7PrzO2DlzLY8rknilmcnFUviWaharR/PSgCZ9meloHfoxYxog+jwQeUW0
jWScbBn1LYkb5IkCTmp07xplNRcrR8SdYqywSXuYKpp7NlkVjL06/zTPS4SuydOkpnIvZP7X0+AR
p1EUd2Jt44vNrTpn7v3QuW+t6cp967RZNCZbZ9dz4+R5/honeKMclT1zpvBPoPeHkcSpUlkkPNcp
00zHDQYpArMf24t1bzBgItXRCedKVsdumynZzbPXeitEQvUjuEmFV5Zhbfi0fffLYpQPiYYvIDYB
ygwy6rLswdVnQT/j/+618kYuA4sMTIFaMr4aTvegSr0/Jy6OgUSX3zZLd3Z57D7HWntcnSLf67Nu
Bf7ql3sVa9g0Ek512wPPXXTxQ8R4OM9MCpaW48XWK74xTRWM9JPq6v7YQkbd4KigRII5UI43qx1f
OcbWxh/PsQ1kWJIUhdcCkFfX7/wWKZYmjmBjs4kYS3Zn6afnwqBVBxMFNvYLxurjXO1aoT4sr8RL
1DJXZYvOGA6LMo6l0EJV1/651n50DWw1mdCi3WKqn2aDo3psKecLgb/Anx5Gyy+PNSvlMJf9rhBd
X/T11JXuY2WlGnlyRANp8ymPucSm3+wzBSWHFwa1H9TxOOSzxtFF1EasmuUumdADa1/pWBV1xPxx
2bf6iPM7aduLoeURwirnVT+Q04bF7OjHLC4uqiMjkeGuRJ09mkv8neROAC+FqGqpn6S1nF2N3Zoe
GlrcURvd3kHV625CRmDT3xpyFBDFpunaiZKk2hLVxpiwcnmtfjUNdaUA/5V02YOUULc6U6pgaN3N
R0KwCHmqD21WXe3Bgwpw6hyKgTi45rnKdXKYMF47oGKYuKihFFiD6vz0jh6NCjVp2VktbTcY9ebI
IdUG/zTr/q+yEf5/NDWbRCP8303Nuz9lko3Vv+fdbP/Bv0zNzj/wH5M57Zierzsm7uR/WZrNf5Cd
TBbnlnqjGwKjzv+xNAvjH0IX5JiB6BKGQkf8XxkL/j/QG12iF3R2UzlsBP3fWJr/e2A/mTo+Iraw
fZLahINF+n8kLOiYFcq2cpjTlzYplKl7K3rBrVy+xFZz9nP7WZQQR70Sp3/7fv4z7OHf00gtPoH8
r5jh//zJjkE63ObPpl/5707qDEstujET4my254BxxUuu5S+CQ8RY/0qLCVQ13IkSsamxGelZb/q0
fI72eq8Sqgzi+s5E2MZQjdPZt+YH15rvL/2DNyZXr7+NJqptO58SgucsKgerp6XBbvaAtPfx//4g
vLD/55dosPdj20xsOIKRkvU/15ONSxI7ehybu9X2icAx8qhmBB6MzvqWT50BAOh/TXVPLJo7kbBZ
rafeqbVDj0ZP0/Q1m97O5hEOiIcxg8AtE2wxeB7ziSl1zzxxGsYuELE0+P+CgfpadtVWPH5YR4/p
5tmVsfuZxCkqYWXAk5aXzHL+JD45Q70iTG7EiCw6vw+ttsgiT5XUzIMvwELn35OfYuAilMtLPjn6
QIA79lJrlXmnuROl/1/rXdSPs15/s7CDmXDnczIKOCgocqoGfuFhGMko7DLaSXc3af5fiieKv1S7
jPHMEiDtspIj/4rIXNzb+Xg/9l9qAKNhmyeGym1zCuUQ+T7us0eRCt5MxKP0//K4ndpyTQ51omVh
0fpv/tR9tKiwzLOyh/kJbjao+qoOY4kOQxL4udfHmRDa8opZLRgoinZC6hedtAGwLeqnoprL+7yv
AQUmazcQFxzoeFW57eMj7QPXLy/8c0Zyzs1SNfOVBOctswP2clBugZtGJalJiV3Yh3ElYa2MJ7Bz
fFZ8GSdRjBhh2+xuxF519FEWb4lJio+WxcvBrmxCjSzmDJJjqEVn2BdMaWpzJbZ0IQU2ZXjfOgY+
jrx8X8Y5DSX5XHiFiYtt2/VFZl+iHUAJreTZb+ORc5H6x/XMhyJlX2iPIt8lZCNVBEmJoSXRJL2Z
nXXQGp0RILORxsey3jn6czYOcud2k3daJbOPKMIXnd8ZlQZb6uHQT1L/YnUuqbqTBxSFzIIpWh4p
Icad58TufvFFpNvQEg0iYIAZphNBP68vtcJahsjz6JfNHVokCLH3sSTa71gwkZlsuRd5j59LLEcp
/kpI01Bs7dfkGKemax7trj8LVx40ReicVlgEfTJgQeLkFxjYO6PUCSwvj2yLXFOZnCsrO4k4xpSo
8Mw47bOsNoc0zlFsP8vflhROF9CO6CDEFPee+Jh3xSRvR8guYB3k3bLzk5hCc3Ip3EcabUNdFg15
tJYDWxTVWpAdA3+QtM51qSiZ3aUh7RZvP6km5jle1rtJ05xdVmdG1Okm7peF5MJYj4ZaTQ8K50yV
7zxhnL1u/Ci8HFmhV4h+efqWGRkpjar8FL1t41AD56mqO9vwy2Bx9fdk6EJ8byD2c39isy/d3Yb0
m7W5n63mvTHce+U6JDAKryVfhnuqKlOwHSW+62IkK7LFRq279UepW6HtXNaBSK7aB5TD7OOjTgfL
oM9h7rV3RCnBRyvNOHJCgZaC0Nd9R5RWhZW7LQkb9tYZMLB7BtDbT0XTQv5R1IoGN1czejts1+uu
xhux256OQrFXMzasadc0c+TidHbIjXGIqd0Kdr1DAGGd0KVv3NtoAfo4S/2cVvHZreO/a0IZrWzj
p8Q1G1QlhPSUCrz2WZeE7dQdrMQqI+UMGsT2xNdHh7zGhB7QXYE6M2KsTN6KPiMv+uwYQj97ThpM
JBbm2rhm70OrzQ8xuWWuvjz3WkW24LTsrbrfc2cQZBibHnMIMhQ9ezhJMIiZJZA7R1pEjMdD2DcS
3MX7KgyQeSc3nLfNZKN+mlL/LTU6t64aMCBVA/PpfryHbP6yrPgj7sBy9M1mmYiY0GKHHDH7bJfr
mzXUDJZz3Q1T7VFk0xeTevOJhQCfFJqE1sS/MpsLXLkeEpc2mJHsnAgc/lenOSjvE9HBtXPF5TnQ
bNMP2zg6qnfTtdfQ89MZBaiJrI0FlxJ2Lm7cgTCIFKPVWrzP64jpEmPs6hqPxdK8CbdhUk820sGv
T0tz6QZSiYn0urS/DMnNBXk9G/5rZXlc26X5VNlm/ZUdNiWE44qfAxsoQfAqD3+S6zSB4f2SY8WK
SZGUoZM6DHiN17HEkh3nQDCGao0oFvlBruS3FZY8d56gO9XVE6ZKSmYsJqqg+uiG5Vg28XEq5Ufn
eMzQG+2uu9RrHEdGSts9Y+x08/Zvb5X37UIXk+AKcdEDd8QuPLVNdQLO/wDht45ilALfGZxlDT1e
eNrfOfPfc94au5kBfD2t8amSjXVAZ15BJiig+20JQr9xQTyH3ho35zaWWLh1E0Pa+EFezMeIgT7w
Uup3rbJP49DBlhaAKDYbWtD3Udd6MlGa6TdLitTJV+mjCcNyIDHpbsHMv9dX8hy8+dxVVy119aAb
cxVkbfamdMYRKd6cUM5xlONRcQuCZyYGifqsyBHpKpQjjKWpZn1lJI/kpKF17gjkzFnsvXBUEoHM
bKOcyEGG0uhxcBtV7gWetJnDLJhA6tk9JJ1Ny+RZzMGawG4959HucT04o00cQE/4CcJ8GoGgE8ja
5zyc/XIm8YBQ581b3bhLubeaB6EmhUfMqCPLaadd3sZPnqt9Damfhc6ikHY9971X7nO9YOSqKrBX
0s396ZV6jc8iFyS7lNsFE4E5l360tn1YeRNpWUlyahv12AwVAlDV/Eo3JXVYvgvTXU9lx3nP2XYb
22m5ZqyQ3HVzgZWD4N1MvBuF+2nkd82kD9eWvJ1ENx46xXulcFNiCfuYOKxVbQjQd5LJ4sx3Hswt
JqXeGuObWeV3Wk9SA2PCKLWNMrLq4S9jcDj9Hf5pTSsSTKUcFt5cdWQqsi2sz9PhOiUH0zyMy3xr
vbF7zhSTVB1WpzK2wsUs2uOMdR3Pnq0OdQlwJiQ1brpcCSIgPbXAKs0Ih4HKC1rqs9ZJj+mNfJUN
ORq8y0jaG17d0QNpisXX7MKJyj6CI7+vJjeY1fBtuCreJybT6yQFRWF2HlhF/VsoEibGzCcFZPZL
xkhgSvokn1r8sg7S+b4rspj++tMbgdSAFYrdetITnEAgZcSdbdyxNxdPQsx7qRYmLWZ2234ZFMxD
2kNpCv11EuY9YTBv3eAtxxYTxQPZJJQyq8dWFg4sShfLjOYZdHKRyYWsofHQO5xjuvWcNd566et4
Oixp/6u3kAPhAY9+MWWHckmLo47lz2JvgJJjFM9kgRyw//hh6vFmkZ2fQDMU72ounOeOGQbe7FAI
bY6k6sQzS4GmIFO5eeVN8pyjwELj44YZ5XwicMeJKLbJcNfHqFsHzgWjfWHKKI+jVPnVqRo2W8Zr
ejH9n8YDC2XWTvrTjM6XgXrjrxitfcdvs+vDFGyMqtE+6j3BbylpcfjzAtewkF6t2g6twfwxMW/8
WuK//eSQXtOg65bjyORj4OFdEyRJMZ5XdFNtcOrQJvkywCN4modShi9UvMYLx/XJnDJuNeSZu7UE
MqjJxx1tS3tzHYcQNbt/t+3KC0k0YDTkjN2Rryze5YXThYzxL2ke00qJQCt8O5CqAnnTIAf9+qOW
4Cu6ehvS3L/huLL2Bj8t9pMvf8RLtcTtN3qRf6yttYOMj4EHK/mHSIPhoSz8Fm7ZuWqF+ch5t763
PQPflbGqkNs4w/etwEscJ3CQd6pGVwdFbsLF8BeeKz3t98xQjnWsZvz/BqYow6PuazajUvupz9ZC
hzeS3wDdA4k0PxvKvUqzwX8o4DaS0YMETUBptcahH0Or0Kyg4Why5y3Hec1QwfIY/TjJrOd17Ner
GOdzbpi/0S+jbIVIavXE3WELbrGU+PaxZSy+4cnYwon60VbCHshO+V622ajMcYI3hfduAUEDAA4j
9XwO3pteaPJKLblWQ/4uYiEuNVkN5kYkpfqGzmoUdf/8w1lswokEoEE8Yz+bdedhKvTmMBA5zVQ2
snvGpo76sId+2bNLja45O/p686tchm1CNHgXkOiCJoTYpsV412kcoiJGnUcbfunQNqLO3mTJxT+Q
akI2QL4hqUSDYdZJzkmi2sDg5zRdwTGXcxbM7MjB06TjFCIl9ib0+BdWSudpabpfOInPzaRBFabm
yWVLUF2ul3l1vrWSYyfRsNHrUwmzQDAWb/mOHeikCmTV8qNtrqauxck1rpl/nubOPyer+26BLEWS
QC1Q6O5NyeweJw51GDWmIlEHq0l1wWSHNkmRxwpYKBco+hwb6F4rmoNs2fg2d0zBZxOXYuw/NF1q
7owMon405cUeidCRfaYfen39GOP0b7NQJTdz9oc+jriflVKh6Vh/geHzTuowxKbrt8HUzyJoYdqC
UgGbW7a8wVrLcBniiQggRRSsto6XwnOng6ab8sRUmwgEl7QHkchLkdXau65S8t60yYgmy+pOA7hm
MGUFiiFAAXgEDZvt4BDMxzzdy7VziCmcuj3pXBTU/xQTDXlIeBs7XNLRATFodR9Re7Lc/URn0g0M
XY2FzBPcqzeBGNtj4Td5Jpk3YgdIsjzCRkFYhzNFFd4UpLDupvnei9VqDSFHX0aCKg3cUzLEn2z/
zViyb3vViyPse0Q6zSuUKmrgdytbDmwN7pljkEcYMQcT8oNG9s/RqyqgHK/GukqsAPkqxFOx+2Mw
nD0gP/AK701ovwN+eBGbWVSXw3fBhTfHlIpvekE9de8p8XDujJdxYZ49mKxqKXFDFIv14Hj15+C7
aTAJpE823JjPxXSadQAILQN0cBm3i/U26Om7GBACe9PYZtbHeUj1QzWWd3br/lhY78jzpPIQLSJG
Z4gFBE8/gyCc1AQdpqWTfismx9o85GXUZIsFj+uD+hfJRWQSogkeL6iZBA+NjwNcjkmInAv1mOuQ
KlQMbNLGTlWPHxVgEwcRqZLPBkeW06YPhZqfp3Te2yNndtq5Zwwm+rVJcB9gfLVYFRWYboLeYrzj
umMi0iJX0+DZx0mAjXEz7MAJ8gO5z++1W2soMCPER57dZD4UzGaIfzCM/ry6mnOJM6Q9PQUrK/8k
KR2eTSqD0bVsF21pVb06z0CQbb4h2R1Hl1KSAro7ekNNV1jfF63ieCiQ9VKinvp4Vzbmc2uQINiY
+V8Ray+Ggtr/5zOHxVHjUe2h0E9gkvqOT+4eMuXLc9vmt67t+vtqEEd9LUhkMJA8R2NKfgGlzueq
ZZ2KmbL7R0/QZaEozadJkt/fNuLSgikSm2U/5SBvJ1HhpK6snNK/HF8QD5MXqYYD/07XzuOD12ni
xJdVAOfC/63D2l/++S819PT4csnjiS2DHNJJVre+7g+TAXfbbBtsjLkPk6kaI6mRR+d6/gPxM30Y
54W3l4P74na+fxkHN9T7mkerMvwT4RIHO+leicyuHv71R2y/DhKzC04D3cRP5Fk2xEBBLgoZGfer
yUpgZZZTVE7GofFBd0EG0lM8tX/wGILFsw2GAHQ2J3jtU5656U4nOStIPfWCdsY4admbwnD3rZ9d
KV+svac179Li4QfqIxqp6bt7hWCxYPtZfUXjzd6ktTc/nHm4ihTnoe+gV60Gx3iRdbut3mkuDERY
xSYFTbIbtnrZ3Qi3JCwC5qpoH4bO+duM6S+h+hnVZ8xIXespB62HcW3XQ5foT319yeXYBLFr/xSS
xT7oo7qVXROdmV6zRSvomqrCuF+OdbIWYWdTxGDI0ptPYkVsnFTMW1z9KBYYxKUv6S0HMusWAhlo
WNcIcksn80hmuBf4hqrZiAzNsA54j4cgcYCuKxShlTlhifwU2GUWX7KGs2tqXNKui6wP5gl1ph4I
GLFr8rWFfvRHySqiqThXJe0rRHwNpbB8SPZ1BWnV4XE14az05Yu/kRhs+3LvtuneRMfaaQ2PSFaN
X9pCmTDWxKms1YuZwcSozcTptpj3594y9kQR9TvNEIIlV/tyUZ/M+XnwqE1khyXeN7snMbXftiG2
maqNilU7p25pv3tK386U06VTrP3WNNYJNSRaZm0g4E2PRIQQTqel1SXbIrxhanHZmj+1/Kz5sTfX
wadT1R6CqwsNUqw0X8w8HsqEFV95oUcx/DkvZ4gIP2jnvtlfDDWwxIFJkolhXo08xjY3T0fGCNwl
swfL0D87IhfKsnB4+cdPK+sto0HfNmcJ9E053vtWvO5I+uFnjdlDui5XkZc9d9kiDmbuQgQOO0dU
1quniAv1py/WmmjOR261lGXjf7B3HkuSM+mVfRW+ANoc0oFtBEJmRmq9gaWEcGgNf3oedHPGhlxw
jHtu2v7u6r8qKwJw/8S950Yf00zq7FSb1jZZOA2R12bFSD4OfPsNvg+O6wLPGtK3bVqPw33FAK7v
K+dcF3iJmsz3Lywjj/XcQNepmUiW0k6hIIwtmlZ6hTyrj71dYk5QZInV3Bmeh0rDy8D3iAwtT4qE
C/97FZkYKrmLNA1FHRQ2RqkMgVfTXGOQoKbHQTBXz0uSFGep+aCZw4cNJrzYY/tqusaD30d4ykvS
T2afkKasXxVSPfBzZ7hOkNhkWQWOpyEPJB1ntvbRdcqKZCsnQltSHJXZS1HR+80d7FMvnQ4FvgHX
ZyATH+00JpdFFA+jxK5E33kOPH+88upDP89fEwKerZctl7Hq6B0xBhxtxzyKyfnwmI3licsBFqsH
lAjUUbi8OICwOucT+LCcn7fuTE1TEpOFt8FO9JXMnApQIm5lPMVbH/SEyqFvO6nG2MsXqTF5egoK
i0qeUThVaL/lTQOiaUshmRXudVUS8RZ0h8xKygN+uNe6CELtdJSUNviPPL8mWi6txB6PmQADpC6T
AjOGT+5UVelbnpvy5M0GLzbuffxTV96A6MXk0MmaW9nnj03aOedOq3vQIvl9Vcw3RiswcrvfZjPc
ZFl51/XqbIDy7MhUS+OCEtYBpqP0pU4W41KVPxjo4Rm5mCFWT1cr0MbkBlQZZa64txpSioRm5+qK
EwQ90aZjBL1d4kBtqRhljyKu4KOaui7ep9HwPZjFwTcsToEg2Ac0P9zorLoTb7ybdBes0Q8S0jZ7
dOZ1YTDzbFUZ4yGUgevYFZWn17AJGCFB8F2xkDYK8MFEbVxVJk7/gRej929K2/5Oe7IVDKTujGIg
0LhefaxX7J+U1NyV56E9x4jCPB6nZGZRDEIdNMmfxGZdAtIJYGrYUYFqqx32YzSMG8e5eA0tIJQz
yl1EwpCYEvYNEc69sdJH1KHOdUAhmOXppS6R7FRV8ZVOabPnonsNqgrAztS2uxLgy3Yc0YHFIIMb
eCYbU/H1BOLLRWzVTh7WtZui8Y9KC9LdUz5WIxkeWhvxfcDN1DqvIqWRZSnOKVA6f62nD0aq0gPP
PsOmmKvBz9g8wfo4mZoGtZiqjWtmmP4c7J4N03TpDIQOxMujlAs6nYbjrksfFo11igXfqmrX9k44
1VEyDiiDauZzUUhOJQt7uIWvJfhMiki+vtXf5prmdmmOrYEkVk0o0CBTMCIxzWIvSpAa7XC71O1N
Xc8JBiv9jonvz+6CFwC0YY26amdKmgML7KaOiwaI/PgaTObLkNQ7dj6gGdL2tqM1K/v+dVEsEhfd
koCs2dbE8xMjpKM3yJPJkmNrRfidC4fEsHy0ECRYj55bPavBNUDV/viJ2YXLkkwH5Yq7bG0uqm6Y
9rZ4MXWxnGdD7wJ3DMuMh9pF99ontMkxsjsGnMY5NtoPU8L8STEmkelg7ah4qDGdcdj3cjEvRDTu
6ZxAOMuULDGnutFF/6ZrczkNQpwi7U5gXcR7lNr19cD/YEm+hoWeG7wjUb2Y1wGHoEGfTLVzrOyr
7bHkmtIOQqyJ3mJdlCuXsw0ZVWew9X3Zkeg3Mt/0UsIOq8b4WKCdJPxG55TMIdHn3B7JLYge7KxK
egdXTl+enMarGRJF79gE1rnxQHmRPBvKTHZRucOE89fWZnDrlM4RLwMl/BzfGGpk3VJZzGlX67YU
TyrjVHQYhBe4E7gLu/3gz7dxz14kioYW9TgGnrTiBbMnPuiUud1mqFXIncp8aMV+GymeMBOLQIMs
eql8/6pnzsP1kq+hdEmdvYyzvqk1UvVaxW8kEAS3CLDwNrisF+Msuwwr5IyRNZUPyexeMj9lS/2Q
tRZZ0rJ6KNPkIR2p9S1hYHJEYjejvUoV2GSKva/IwRPJXIQfonquMiSkNh/66qP8Kz15t0S0cDHq
601PZz/FNCAEl/T4T3xET156mBRYFnRg9zVStSig3Zgrrz/pNmPuW11DVzO2E/u3jZvXar+AjCCt
HDqmh9zI8cFRLFQXWcwLk6ys3La1v6ymeZ7MdbZQpti8vZkHqvDOuqhDtOck42b2kcXCXQKlWMUl
vV02MwSO81XOOlpHN6jAwKZXIu6OokIcDswxDevmGod7u7Ml47jJ3qV68Q9tW1+ZfQ/ihIwcyCWY
JdL8kYGWknrnCvRKKhFhZeD8LOF9yT4CTucmB0/Od8FUPgeKpGUjsmcIBwvoEH/f5yqhwD4W8/LA
Km8A2jzcjxWLuD59dn3vS1TUGt5sIpjzMgahKKzqPFKhtjPs9ZeosI1jA+OabQ7KhnHApWN05QPP
8Vfqx3/DcBNU/A2yRCP+w2FQQV0huFAam7KprmoUVReUsdUBoSusALf9kTkS3x5Rw9DbfLF+9UAW
jPD7O2sYk50up1eh5zpsR8DDtpo286Ul0AKN1fQyNgQroJ68B8NVMwpsfyrLesoNCHI5sxe1eG/Q
/hKWqflOu0txWGpggEFOzVAoNvxQp19yPSanMhAuEqQKxy+xbRGrdnyezZnRPJMS7na4VX1+iDNU
XggGuRtd+yRn1PvQZuCZZuYNVM3b4G2vLDY+eTREuzllcyoV7z0d1bJtAsT7fde9+MXwKzJ+IKBE
QF77+aM1lseCARTgwiF6xRLE6MakJDP8B4zI6c0snDO6Pg0EjL0300G1b22cSmldvt1rctl3/Wiy
S1vmF1FN9lan7cGdMTxHNe771ngeO7TcDn5c7LiyxZdYP/Rzf4uB77NZb+1/qkn+V17FhvS/C2Fe
VVH/jbyq6sr0898+y59/O/62+jeuxrT8/E9qK/79/4iQCP7hkVnGjsghm5FQG+Jp/qW3MgkTs4WN
2MkRAOmcVcfzH2FijvsPS7ps6oSL8h1nJ0neuJPWEGYybVwPIpDk9wuEsAPzf6K3skyHn+z/FT5Z
pnRNH/kWqiGBj9P9L/nq0lryGR4caFXAHffQZ6J0qO8R7j0DXcB3VTZvMaOffeMN0anO8/MyTdMD
pFv7At91LWO5orqOicTM6nOorOIYq5rWpKC7H8R3n1RYCBa7vQ4WkhOw8RybwM0eWig6mzygLQ+K
WNz+c/gJED1BLvowzWx5UpuQANIkblniAEzwqxfpqe82wNaGvAlX8K3ZL+4j6KcvuKGYSRZln1R+
l3ZqfCSii2VuUpM3VbZ7I07GF6dHv+RWc8FevCTtdKrvZpJprnSGFjrDMXsNngMdEP02Pofx0Utk
juI95eBcxe2+P5yaxZPndmnX1QT0H/gN5aII3zLN5RZvyO+sUsr3GbZHa8awV2Cz8ye63W0/TPPW
bcro5BRhy8L104U7U6n4VdfT+JoUGJIij2ZG/bUjoBmdF6HvUBj6mlOyiBETwYUu/AJR0BL3VOlo
UoaO2RsoQuz9BeP9uxTomZpj8VyIk2sQfpEDwT4aNnemXzl3iiEn9pnh4OPh3KZWEhNWrZa9lbes
K4t4S0fh7bIufXb4ozeGHzwVQQfKF4Nb6Jn3XoWuqRABbEG/OUpT9yeHbhibjAqtSv1UaTTthFQ5
MDMq4mkBvJePERiJY5dguFRxOofGOskoZU46Z7zcK5klaLXw1EclPAME75R55N9w4/iM4FY0ReF3
3dmKpysLDRmCtGhTdN/o71Ceg7xg2TiMW5rHDBE+RHCvWNSer5FeVXfOLscmSR+SoU+qG/WcmQ9m
M07XZt0yc1jSsBiZ8jSTeDJmmPtxXAc7qcs6LLGj78axOmPjL3ZxpY7dXFu38EVRD7vcszYWSr9D
L1KvUmtLMsmlvYz2tp1nRyIa1Mao04V9jtudEkgxdgbLuqIeZwQrUTRkTH7GABF5kzT6NnGIKe36
v3Kuqf4N5BJVRZCFPczmrvPr8jpDFnZdYWDYlyPtujko/44Uvh0vNvmUHn19JLhuJR4jWZWf7JpA
PiH0ukpYOVGokJFnJ9PNvo8C5+Ql7FGDrmO+MjA+GFgobHHBYISsm+7KL7qLhKFSNzaLTeR5VTx8
JgvmNF8xvJMjwmv6MA0wowwYSBs1jrKGzTv/Rd0WmD61wBRWr+kqczM95f1k7PvJek0g/Z1ajQOS
DavHdAEGiz27z37RiDDvZv8wJcIHyhiok2/q1yBePp0RnqMBuWODbucDcjWnTXezxPK0NOqXIqYP
iyT3MP3O4dg0X27UxkTh3ZW90HdMAVmr27vaxcEja+xoWesUzBKyeyDj2Se0lbMmg2JvF019coXP
9NQ+1V1dvziDJGTWXsEWuVsdkdDdLfEsdhFgaH8qrwurWnXz0rj38/K9tREzyEj/uIV+cIKy+DLL
/NdD+W2PafNAXEqHxr98cZOyOhtxySIvQkaVlzAThBVv07L48G2WHHmofP1YJ1AIlqG+uFSApTdG
mLmxZSq6ITAMZbf3WS9t9LCSo+hJOLtLGjR5jaAJeEdky3AxenubA8Wn8IFHsYriZ0p/LwLY1djd
PVAPtUtbE/O4/cIui8xsF/YCljD4C1N1yt/s1mjOXmRS8JhoMjRC9M3wNw9suVqYdMj31jMhg5EB
7AJGRa9/puamVFPI70ZfgGqNUfYLeX4wHPiWcUGJca/6a2rkS1UEZL37Ix5hUvTw2DMXaNFQNOl9
GxNdiOcTVsZAmu/yt0T0zG4aikiXR3rMY9Gqo2r9H2dOU2LL+zdrAvlteo9ZYD7Ua+aYKTZRW4aJ
ByRgQXaOd5Cno00fPMBa9eQcrRrWYFOycWsrzNNu0j4Jm9DIkUgTlILAWxklAiyapmNiMkpDeMIo
rDpzt5HyXYdDG7yJEtEp06YI1EAYLWgvlgazkz1QrpJhGC0BoGGLNoVJBTsrkLQJ37ZpfvoJCfPT
6mRHmId0IzqUgvrcL7ybrKPLLQb7GPTpAxbYmV7HJk5zUvsTL2i9z3V6NoRg7dDmxxy/LgYiMolj
Ht/mEM8cxuarM0ANLluY+AYlYYeLDfHtVek0JME0vRFOdvHdtehCWRO7G1Ek8X4IaKBEnZBijPoE
6Sql8IBoZSKwM2xpeACzNndjzQgqBwtazNNXMs0RkkQIHnjl7moKiys0pXcTkXQjIJwQFKw+xZn+
TYCFzkL9wN2E754zbNNYEMcCnU3hzq+1Ye+7Rj9mrgGi2S+QSaJkmDHk5Bb5yAFIwrLsQtVHn1I3
F9ePGAxDxdx5RnTjwIHZeAb6I0asr4YjT7Nw+3P+7qfOj4co4aJRo7Egwt4LnN9S3XtWBYibpTsB
LuXGS5v6fhSkhJjgzWD/Cs0QoT3NLZpK10PnW+Av2dSehLWBCg326Ioq6M6G11MhjecIQjCYDX2Y
yJrP/WNuFsUZwCV9xvJtue3bEGgiZ+SwnJrI+BVOchfN9nXW4ADrfIsixDpXRl6cTN7W0BR9dz3t
shaLejB72NYiYD8183vCv17oIfdt19K3FUO2q/KMRVXZHxX5eLi8YShoMa2kMY0DvYqus8wW1Ar8
TFVTIrduXvgk0MAQ/aQm57scJhbSdv5STn59JJMx2ViFi3RxqVSYu/YvYQHcqYIefCiJVRbTpyn8
4xjAGWx7cO8N2VasLB9b0ZylN+GttTEZkYjG8rd8I4fizhY1+YZoTXDKvsBPZbaYCP3YlKt0ZHgr
uh7ojIlGc4gqiKE805uoL+HvIZUN57FG89qrZ/A3KjRqdPg+W1XsL39Q4axNV2YjIVsx8JhtxFoJ
PEKnDmNr0VemNd7/ZTkY7sp66tdZDqbSzOdQ6gsXhutsHVKSQVrXfu2zoT9Pg301tmCN0RKWG9ey
T5RVSCWmEfMby0rRVR8CreuSiGzfmO3vKofce+J3QgHKXgbFdKts61zQeNarP2zSrNu5Adt9BLg+
X//fAWDYYOnI0da4C4r3iIIMePe2iUQDjAB6uTUT/meSLlGUiJskM5UwKiFnzTX7KMZBX66jvmSS
WDdN0XzY2j/awXzBhfajRjQNpYJyidMM4eD81PLaubXx1bjuQ9eO2SYrvSc/mfP9YJqg89yUCYLo
f6Kx+kEgyljO5AAkWvbZaYr2vGiTUo/4eChm/Zty3PRQEU7k+/Ora2eP0XUnyvGIyvvW0NafIvj+
YEi4Wyg2mdDe+54AyJAL5DHRjUdO7QFhOtm97Hei+JIYJIe3PkCvMT+JGViIY7mXchqdyzA7kCez
OxRLONKZt3nJBWEoi46l+Api6e9GPe+Ycf6R9B53oLcIHai0xyyUAilntLWtWCrTUbh3LcMrm4I7
mfwFLVMMONAHe2no+1J5qASMvaf0buYUZVK+MDRFq9tk5gdcTidlwSP7Bg9XfB/jaGM6g7O4v3c7
Zjt28J2P3S5v9NfUq9tGGCdYBjdpiWR3ApAduvD/oo7pp73Cq3XwpRP2eKN7jluCA0BeY61QyYvq
9L3R6AuLkIR9hpHu8e0LNgDgcfGZQ++/jSkrK+4W5mfDyEzPK4hFEMu0XzL9jLr4ApKCv3/EBqc8
2FVdbdiN4P+qeKEkaUt+9Bnz4yVY8TJqe0eP5kam/GKa2ocxfSqDXu6nIDqRC7c+aBFjcf0xRrRN
TfmJ/eELismTdJhBMN3ZUAulHO0JX2YhPjgl75eq8ZkrMvwgoZMwD889id7/GGSXnkX0UWb2fJX3
+LrHkYUk3uovd2EwxMFN/R6FLsoKqsSAgBqHcdQEh54YG7gGXKWjkwzg77K/Xs/XgBinw6IOE5Ji
/A+rviJLHwT3/C6LsO1JQGh0yycDpF1IWvPX5LN5b9kv8RevtrO5fObmGo9V6EdnVFemAp9Q1F0I
aQDMT5slocnwrkapT5gQqVvZwgUa24SHVB4L/eF5Ihd670PFL1AawFmX3i56wuh7U6edeeV4BCJl
2W08c4tm0n+Yx+5Q2Izy0vqmlJxRJAhVU/Foc2/6SxExveEx4Jy4mRZGZG1Vgu0gf4oT1L2JoO+h
pwRCO9gcbfaY5Uxp9YtS3V2y9F/2zIJIj/Kp0klzFVvBM2A9YkoJJwqbiN1QbfAX72mJRVAcuij1
MPQM8x6RaJU1xCMsDJAnny0zx+HNIlkc+9OrVp5+rNh4a+BBlwXyrsMos50XzJyItKcOA35jYAbq
bPeAQZMYp44RLHnnKR5YjIpTS+SYxMsRjgEqJmy9v8BfnBdk2uW50Bk3z6XVxrxOQicGayuR/5/F
a0uoBts14nba+xTmcAru7qjj6UBwjnsQkve8982rvozyEHtIu7EW94/9TjL0N+SjICiygYRyzYT1
kvd7rMSglIcwI1vNL01SD6v+UsywLEt3OC0iLY61wF2+0G1B6cdE9Oz0mJG18gExo7OD+GJcsyuI
NxYL4e0aPdBnuDJ0w4p8oB5d5TqKxCM7fo+A1aLsksdZQzLFXvfDvgm7rgjCzOBqLUGbsd9KkZcz
pBTm/GOmyevk051AeFVhKaE/804DAEv0l91yAQ3Ux9vJcT6sJSj2CWMbeujyDuPmyvAmLsEP6jcD
NfzQ0G7lwymrLVA/voeSk9J/32K8LGHtsJ9lD9Va+/XID1R7zIUK+55NoWOWf1GMq5gvb++OxIJm
xQ6GXENvh9m7MJa/CpVZ4wEdzqvpEKuowt4Vt1vfyj5kZq/3XP0JXBquFJiFYKlPwGZHDl5YnmzE
TmbDTrtuBoccDBOliJVckqLfsd9eMh7MpJIfpSPbbeV01dPksVocLZqSqgBpNudVupMo27miOoIi
oM5pgqzERCvET00Mn8JBpKr1nxwIQn65XA30K1yxwyadrwK9Cs9XkH4ug8eRg8tS0LkQxbMRai+S
u2fTEF0jWvveLOiemxnpyiBBjiDcRkoFXiOPBWvPJ9J/aRVm1PA6at68mUlFvwoyWNOya3eim1nX
P4MHpGOcYHmUyO28tLvmU0AuZVyjoeN+mlPuWfnkEQoMfBvD9yi+I6IUNhX/TolBACqd+m4wixxo
iqmQWzZjGdTH0Xhl2YwrTS0XaXLIdkF+rt35ZYS4E+QZgngLOPZs2K9Dez+uAW+cdEnYlTNPuM8T
tqDp4/h+42cmBzklsyQjRG7T99G1H8nqpBcvrNWYYY3395WxgIRg87PX89dM2CMaVurTskH5AcMB
f/TWS2FWprNCkiNRzEPH4o5EltT0Vnw7jt+exxyiHHneYj3uydK0MB+thV3yIaO5Z5oxEeNQe3tL
kNPRz38OMnPczVR0tkgO6DufYhSNR3x/imBQbfSHZMIf2NuIn6Xrnnu2kLvOBJ5VNPd1K8RV5ErG
Wj7W47hMt9GE9WaIlHPG4H3WtomEltHbyIfMtcbXaKLYCVgM7+tax6fY86EdVSxlqNjr8Br/I3Dq
uEJXvua/mAgMgB2RAqcTd+eTz4bIs+VykHpfzeWfr7/FaM07lXfqIQ7GneN+N0YzHfqMJsDDeLjp
ETeFEiagGqMn326hH0bpu50kD0WAuNUjqeeUFWx2Z3bkqUYG0Td1tLXlPmojamM+B9C65KF0GBwj
EkvygFHL6tZiULrhJ8LyT/EYWyDJZ+gWrZV/onTHa163J2HQhmJqRXaapOza8+BzMXmWrPzFXFwY
FRrVxMRPmZnBKy0YxXdB2N66tBhsLkBGVVYi2lCorg6VkV8rbAoyaqyNGI0X0wJiY5jguDqUvfZy
PQXJT2N64005/A4T4Um1lz3afVSwzbcwK7B9Sye8hHnF19FzXKIUf8y821zh1oeOsmypRlwXPMWU
FGGSTJ8xGJKmp4ewU/8ZbwdhEBrjT+Lkb2Lib1wW9WcHkNJ0x0d/7NjvB2fEICPIJRbphWDY6GLw
L8c22g35A3xaZ6drjPHkrdwUyGz3hvyn2OLOb9p+P3rlexrLnxRRdaoBkM89op8UMWqJo2Ijx8Kj
o+humfzSPU2d2JRUWcuq6It6z2ZaA+B+GGDs8QUtRQnNVkx/HndIQBPlxQWYb++wSIaKzogQQfrr
yJA/LE76+iiLcm/whIS+zY6xJ4/HLrl4uYAhmrXxU77Ebz5PD7ba5aNv7FeeWz6QYgVjadaTzszw
bTHPZYRqcwi6t4GiTjJd2oIGwrJafs4QlUMCrTZwdN5FnEycbfOKHBMfdvSikBe1On5FIUIx/EAH
StjLQJ/ZYSwowSjb1NXY9vJbjCKMzImAD5eAVVaPMiOlAPKXjghCzzVBtRL0S2/12YEPhO7ALGSg
29PNiOjTfavi8hU1PTcEBaWfJaCKYvvdMig+KKfZN4/Le9sYN+BIbiurCTF7kqDg39DisPxan9Og
R+JKasdmFJRhNZCmKvgj1QmnSm8OO1kMp8lJ0Qqg2csMOLpLYsch6XrXQx2TPWi536BVkM4T2OIu
cKUQtqqtJdzvVD0JS6y6DAqGGSlUbdGiRKVhoR5iMx1P53/+R+ZVeJp4/cEFMYdO0998ncA0lgJT
0kUoC1+Nmt84W8kpM9OfWDL2dCbILgN6po3F+TgDdB/RlhUIJ0McexGm24qBFLG9c4B+pK/gbkGm
LJrpKkglTAbO+rAorTe52I99X6L6R8fggXPYVEMQYOt4XVwjP0we3o3JBhwRyCu3sr9Vb80obGqf
w7G+arjPN1CZn1I5PUYLA5/Cwbc4xmfhjPRwAsxIw3YVdMqfyJo7ppH8HUZqW9SQ3FvUEqU/f8+t
ZARNGmecYUdAp/vVwMCBZemqMHJvA+XCA4KTiWUruEvG7DFF/BTS7ZM6rO5sFd/jSz6wV6pBJMfA
4wIexi2pcsQfFtUQBn3YgHzjw2exuYIjQWJhoPX3KAqQwUCK3sYWM+N+jM5+aSCra1Lsf74hQkbz
TYrJGciKv0HtiIDJGwXmt1oeey+4t0iVQJOgeX9M4yUIeMs1p5mWfFk1GJqtKfDCxe01iQiEo2lK
+EIT5SG7F53ND7FR/6RZ0G7BahLAwN6qRl+LmSR99MrkEQUKEVrqkbgsazMBAwcmc5Cj8ztUgG8V
b7aqAEgVBYgra7kxUFNtnHb8wTy/67G9gZZqPxP71ZhFszaen55XXCHZfTU7ZLsMez7R6Fobw0J8
4FO5Tkc1o/1mHPhbI7S0agMiCb0OClMUesBZijhICT0EgqZwg+Is3GMbx749le8ZPCsAWuJvHR04
DEw32X3srkI61ghbw6cfjdwDPqZPUWR4BXr1EDVz2LjqvaN2KjO2GK5dEExOhcwaReL458gpe/9n
Lqr6jvQPzClR9h1p/Ou0bJzo829VzUwu6/4zylnwYQOkssNeXTjD3uv40EBUxbvYdm7Mpn9yowdB
FbNZep7UnskImNRhM6bjX7F6mFAdsUT0INknbHpq0tIZ+ye7zuPX4gXXrAkapko/mlWeinhlwzXM
yLwhcaOI3pcgyLay8XM4n3EZVrd5gFYrIcUCmg12cHxiiCb8Lz/XR4eAj23NvYGkmjQj9DQVUWxE
g8F1izpX7XXMJkgoErUXfUWcJhwr233w8uiOYpxAsCC/1u0HVHhnO5Nt4014NtMU9UwP9TmUc3tl
1mC2tP0j2CgzBYwMPO/RefLXMBEDldxEiC4TzHvhcMtZHZyWVrsHD+EOhUWxQDOuHg2RfcZJfOvD
uIZ2wz1pZuikWxlfUnNrOuVzBVCOkLnir7D5h6TmV62MNlzkFzfmyxhqvrRlnCDgjr99sL4UExeq
yIyL7LPP3rvjq0Xv1ZMHa7QK54VNWqGRv7IKv/vX+0OMWEjv0SDX3LRN+ZPjr2TtNBGxJO3neeaO
GqMZiY65h2COGL2jLOrUfRb8tXH6qxYXSGhi3dngmRZskMYgH4mefa8KYgmpt0B3lcOJ2mJYBxI+
iH9U9RXohxrSakDd0yd8ykHJKCNem2Tjs8riW2TzLWStnANqhRxluMO5uQbKK+sm9bzbDm2wyvho
lxwMFU8hB9j6ZbEJRZdWv4vaeFtMx4Z+NoKWXk1rCJkptJENTwC5tNGeya29SpqYcIp6fa59rKEi
MS4T7nahg/eUPDPMgj7CqDYl+NW+mdDcjXkuuIhttSOXMExGg8snIMup5PIP6uWqyQSzJ/dR45LZ
GTXLtZzv3ZzFx1R1GSWxPeOm5Wkwm/nEsoAAEOcdSDxLL3/EDkYDN9VJWGn+biTtrSngxUPhLiMz
WIpN+RQl/VXf8SZVfe/vlCE+xQxEQ+Bb3kc5nzMOfKTK1WPSkeOecWLVDZdRaUbnQcSffc7/wjOc
a/uLpplmfmXTefh75t5jcsU/pJ77bUWAC7KOEx5Yu4XQKfjNp6cRgc8/X1e21kTlyBLfQ1c8BqxQ
PaAqlefe9wnaaSVVskeGeWRBb+y1wOIyMjlnAoVnKsDK1bECgzOFBX4N4HGqvTFhBokWXno0OweN
spxmXEIdxvm17wA6RUmlTsG7C71lm9rJa6MJoKc727bTiNIqyO9rErCX4a4qOeVB/z4X0XwP8/FH
qOgx7Zs736oEXRDrjYofPu3QNCJH3WEbjbeOpEVWRvzp2eCfqtT8NqvU2GoMVBlyRwkbe4McG+Is
utbZAdAX+86Lh29z43qx2gUCFnzfERfaROP3MHtbwd5hX/rL6zzSWyONb9ihcUvSTWX2IZvS+6gP
YIxNe6uVkOUdgU40e5KohlLwABbMdyYVRz1mt4jPH3oytJCDoVcjbWqJ7rqAGtvCmjVT3YZuemuN
jOQLJ7nSY3BJ2+BajtGtrv2rsuU6VDMZSdDuU+u99ktGKbhhVGldcYft2sL5zQNXbmrRT1vzPfcN
5rgJZqPFfB9SjQkoePEbqjrN7Ed06O+shbc4oWmU5YMP7v3gKu9ooreFQwVlwaVnLq2ahjFPNWZE
7KDLpsd5sA+KEetyZ98wuvpq2UuFjps9aoTkKEkZSQxafpgjvtX61gTSSr/APtToOYxIB2/Olmk3
By/H1Jn176N4mejv8VPXyO55GR3tfdr1eCwDY+EDze/myfLOCZYZ1CwzbyeVWmbh7TNhX5mmdWci
REYRvHV5THkPqPalPhvwYrZDAqBD8spMOCePLTIyBpb91muop0nyeWRv/dbGpGTkSEqOHhphdATX
hlFddwU6tqxbYpZAxTYZuPXXMxcXHYdv6j3VaBeqhAzOHtd7GAfTW9sCNk8VvWPXfJEB2BIYBitc
BrDxiDzZ9QW7eCiodBg2hFNNvGxlPQsfNHFQCRpyf0zC3tw33TJtU/eY25x4TQJ012lhc49a3CJl
JQR8XW8m80MW1+daMzRrFmdbxuKjHBKqsRIuZtms7ldqTqcyPjs9cLLCDUEywa+D6SfDbT51gfOa
ZUzwbQPby4wHlKiwd56V5zTvoMuT67cX9A9OgGDXacjhWRwUfdNArY4ZHi+xhyt+Js4Kb6MqyMmV
Nr4DuDdkCPM6lj5vgNHAvlE5LX6Op3H8S6e13CU5k0kSLucIGVOZgbXEY8kosNbHRXIY2sCGvYnc
t0w6EpryGnnXouCZX1ABm2EiUk7svvhf7d1v2af98v/T3qGD+2+0d7/5Zzt0/0lsx7/wL7Gdbf1D
SgGMTFpgsSx6j/8jtrPsf5irhz9wPCml7dj8yn+I7VyPX0LTLYgacIXNOPX/iu3gnllwyAJAZAjk
EMfZ/xOxHd75/0oZY7Vs+64VBKz6bROv2H+mjDUB3vyUPyekJLCKmTXuI3oAeWEDdetj8d0g3SZu
dsXGx0Z5L3PrW5PQg6NUs18gBpkykSyVMSC3wGytq1w32yhNPiK7ZYrszv2+xmrmz49G69P4TcbR
943HHltsvnguC/UHi9ca5+GCjgo5cUR+5r9zdB7LjStZEP0iRMCbLQnQkyLlWxuEpH4N76qAgvn6
OZjlzGsnCUTVvZl5Et4057O0jc3iaD8khvsoqX/MwThNdJDUDTu4YI690IW7sdUn70UuvRl1DSmY
sc2QFEyAoEELfHC1t2s53jwCB7RXoZhq0G9538kPM8jTHdZjWDzee+N7jEVVT31Yx6dOzDP5Ad1+
spKvGshO3CfrpKX+do/FRn6VsoHYnJmHBjgLvZfxvg/XimD6HHdy7XKkP+1v5+Rvs5D3sf4Z3YFs
nYWx3sFE5dALl44NET+HDQQ5OBa8J2vktJHQGbfDaB2I3KN6rHZxczpZNhsDVb33rov7SVqXpqM7
hM74JNVZsBcWuOVxAe7FaWrn84leaZLZy2/hYgUI/P+ymNIu1YFXY3O2USHmcphMcXIcW6A2/ETK
Mv5n1whN3NlzMgHZiXIgkq3e+GX7Z/ygeqSp9xrs3Keu0QtD8IZFl9rIuYqGZvxnTE61nQbx1LTy
LnwXj455p5cURZqtdhRo4tLoEfbxbt+lLRBWaGGya6fze6XYotagXIE6Me542itdTgzKXPdNDobB
IVYysstBz/+I3fZ5WtvzPGC8tg5535fTKzPlIc9ctEJ+IZQl63USyLSWvGAqi/TB+U7jYjjYojtl
M3ugQahz4KOjIxeskqR2R79posDVM2AdzHvJFvkRZdRiS0AF4jWO5R0Lw80iR72fnpoF/KkmsPpM
GWMfaCF/L2kGa2PSwzqqbJwtP5qfPFWzDlhkdOj8bKqf1iE45aT3esR1AMcSEw/B3bB24M5PgtQF
7/HLlPK3m0aPqJicGFMA+lZNsAVHz7FI5aO0aH8bNW4ZyfDux7VO5R6fO4Jrf6zY/zR42vZZpxOp
gIrrG8gh+lqFlpO6Os5z/ncSCUwX+hyET2EC/OlXI+2DjZ9ZGs+LD64ZXRSEGWm/0QmiVNkTKzMo
cQQ50bCAGOUMoA+Z9geNANbW9Ed6BeZ3wyFqKrLJhtezlkggk9l86kszXiK5HtxAqpZw1LPfzunT
nTNkklNWN3fa7P7OqvDPQbCYZ/eL0Ix9UThTT3ihothQOAuklW3MRQNmPushK1brSW9OTd5CbzeN
GTQd6yfd67gA73o3a+5CzA27zDEPG+QBCwbBZTHqh1ohVrBv1z06+ms/4pqHbfuwxw4ZjddAqjVY
KWbrVXfnEQYE63V28S90XErXolQPwjeMvbOr0fLoIHq3/wqZxE9Ia5cpz90b4/emWuwPLvN6pORw
1rQ5OTeI0PMyj69u7b/NfQfTonF+smVxTtSqRZatQd0zx88WWMCZ+mLnzCtfhp5v51wER+3cW4N/
4IEFxJX3l24MptOcG6HTM1kXlk0NyFAyEzEQhw4t0VQhPtqgpbZIGdVTILodq4h8b1a4gPNEhDVA
pw3jBpT55Z/TGcuxxVAGQTUNiXgMpMnpxsTM5zRdHpU9pTFaivkF23KHXlV8dOujW2fdO0L5N/ZU
wGZrQSdN1K4/DpdYEaQ0PJrxxDIcaJuICAzSpe1wJS/yfk+Z32tq7ySXRMh71aUZHk48wfLf9hZc
tSqP/xsDtoqqBB/Lom2djUDMs2PeGfyKsPfaG+kF79Ak/lnOThu6ExpKYIBOokL90w+QdmjNife0
1rnJGRURJ53R7Qxx8gLe3KXDBpA7PP2tKRVoVG/S+Psx5oIXYEU/AbUv2zE5NhPVacjIdpSK5WjZ
DYRk1sQbNQ6Sckg4Kqb4yvKOOTaxoBf6w8fSTB9zZ8tocED+kYjeDlijJhMvl2kAc9ElLXj9LD70
seV7EHS7DiwK+V3cbA1v2Naw3gHp0T7Rc9n2U+fK4XeDbNc+z+UPaWXu2F453nzTeB4zDTDALsXz
gjmuAiZdiY3103pWspeLg3E17/g3aHSaJZ05HL2hOWD3f+qG2L0HhvuXpg5lTd7R50dNlV51reKA
azCBORs4SAjuflMAtUGpMdunKuMakHXFeyfRF5KA0YtCyYNsRnxgM3s250eZQ7GN+WzUi5rPQc7/
qvaMIciZqv4svcnbwcQ7S1w2kRPQtY6HbGMvjBXw+HGxVsWVVgtv7zjNffDa/tDEVihzfyYjavAG
nOdoks70Qx1KXvY/RSDc1XVHOW5dvVTsIPdchPcdCz2OXpdAtE/j0CIleV0zubRKtMfmS+MBOI+G
oqirrJ6wrIIuMfXD1MzmdgjUg+YTUAXkcb2AWrwE72xoz+nvqOj2Mqihcn2HAFQ5nKy2NfcKP6hJ
0dceZQKCXUtVTDs9ON+oPyQkHNUDy/BAJ2opVdFH2E23iUyBJrg6SdgOCoXBKcym4yLZdendKsoV
3XEyxv/aVQeglaV/XTrreVy/IPAy1T5JxIRDVD7pmWNca8/pNigenzlczYaEXMmRgscBwQ7nyD8E
ajwU5ZeC9KEyzmSPnmGsx0BriateK5fGNqrQT7bBrGtiK41IfmPZtshddWb862u4cMvBU2dwHQBD
xibZ1ajvRmL+5X33R8Q6lWtVA32O5QQTemjSOBDGcXfo6vIdYKV97LquPUPjORntONyQN3o8QeTc
9d5aK3ByG/KW/DSItl+arKAmADkLGPwzrUEqnKylO6Z6sjcIwN79CQ5CsFQx34XcotrNNLfdNPLL
ZUtdRG32oLQr8rED6YJita1SH71ts9uoLHMDao5duKY/xSZm3B65gCri5Tiw05qLqeM5H6qI1nXD
He7FUiSHWgahobjYVet/Hmzz31Tga4B7fxhyudMAJRxtj7AtTrGJkGjX0ZKA8wjwvjwZWrDWqbnc
Gxa8Gx3kTNqPmFZxYTnzK3FNOEzevNoPt3M2zJz35j+oZ9jEFpqwbP1RTwE0C79KOI71JSxU8T1Y
E1THXAdpD9aH1VWrIm9CP/cTsfHgix5UNRbRgj7G+8g6Tu1TyUz+xOUMEncBxE1HVMd8cplgRMLR
kZcg0aOOwno+IPkVJgWWhzJL7+hlrJ9ZNGZ2CiKEujWfICDJQ73cT8L2aMDFg9qlQPT0AV4HNsjI
6WYOSNX/yoQoZkmZZKaTKc7BTWyNTuYswSmi0HqW8Q6vJvwUeAyWWcFYfZ0558ERHFjsFDur5jI4
iYl1NXq8u54w5WT/W7mUY1FfYKA8BQ1ID1XcZEywfLAp8xWoKwgQpBb5iB/Jl7D39xxIXJXHj+vT
z6/UI8DO0Ud+xCmFnbCVw4C4c4mQWCJEcyQgAq8FBCI+ag6b0GH6XuKJHuVMOyymZ0V1wBdgEyjB
ZvdVGhkB2lebIq6wzSFf+IPzcFsjan1gRv5CWKjP5sfo0YfFxlvCGDphQnlO5n7eydQByzDQEF1l
449oWpCcZkkGuaenHFB/lLvQPfV6opUOzmrjVQZ+dl9A+Ow/BU556AmgLsfc2wYNPPgl9lkrBBh+
ZHtIJ/+oZbiezXkIdmPqBtdiX6skJtHQTmRNu3tdU19oSFYYhFN6jOj0z4N+BtuAaadPjJlmPe6h
mc/FC9zXlYhDpMky3/UTmwdMq/um6BXoFC27VBiitdSBa5tiDIU7w4lskmBcshKFv34aUA52usI9
swj8mISz922CKV+YMllrIgjmt4ThMcjq1hyEOpYefGTZvI0r0IP+dCEo6W8tBwy2ADx3TWCkQrzd
zRbBRGCJPB1e9yVinCfoNvGWspybqTRatkxofcQoeLA8MLT+nOwLo/p12HtNFZ5g9pJNNOytUrK2
olkMi8ocso0zQkWAapPY2kvmNB9xUgyRHsANWOjWyOlMmwlN8NrFkUcbamT1jGG56vYUhr5Vjl7v
En+0Nv5kgStmLggX0H4h41ixVurRCU3lRm0XyR7eC7c/PGQeS+xu6cbnZQm2pkNXX0+P4zYXE6SF
oP8Qvs+m202/B2FxJ+FxrOpOo5MZ+8RUpHbU+/3rCog7BvXdFbIhmu1SyI0OUppUflavDkMHK0OH
u6cb3GCSPVoXkTzFur1Rmrqt7YZ04EYVMz1yffeal3zu6+rkTMmHKZpsW/iuF7EwjsoknfCGkQUr
9PKJ8riO61Pom8uw730ut1ZAFkn61YEo/p4mNLwHVfYWtCk/cXzRo+n91Qidcb3Ekmdg+rPK4o+n
+pDSsZdUzZ99vNZZt9e5bneaST+Fr/PiXF7tIH73c4x/4LCefT1gutN4eJR1IkDbcvSyto7rGwLv
JnH/76vrPmRikXX2tD2Agb0cDCKwcxNHAnGYMLZDyZJXDC+Z73hbpY96OA9pgNabJ5jbmL8yiGpW
aoe8lmLsV0HkcxbmpXUq/STlc+oZQKS1JSzJt6T+/Ik0TWuFpFkhKGlET/xonqgipJjUme13HHTv
roeCrY3WcuLCeGwGTD2dr0OoAjHUNgHm/rz57nN2tmU9uWFgEWergErnGl0QFUeKMb21y2yxQ6Qo
Tajqw/WLZ147n6O6UK5LDovonseEwVeXBQddeafGr375CDFw4S1lVYDBgAv94f+/uslp5I57HtVM
HwYWmphe0L/bK8aVICw9qgwltEVofnbBcF4j4RZtdFRDUK3Ez2476bRQELdjMMRcZ0wpg0k28e4Y
wScEix9ghn+1dQby1PeIXcSSVgeBt0dVtzjTWG+W9qcOvfhYNfKvAZxqU+UsgeTYHsZapDvZU2CF
3+CFF8veUbazz/AlFmAUHrLti70U7KUC1tn/d+1xFqjbf2albkUyzncW5UWJPuj4RVSPyXQxAPqi
PCh6rBFDDAwCliTypfgyPQ2WYG4/6S7jYFoSGGkTJfj99kMP6j2BRMpqhuqvZ0PIMrLs1OCK6TUk
rpRyU0C7NfaY7tF0FFGmQf+AUFRHelU84E/dA79oIhO24gbVlM00zabjYJB8anmJaVGT1eUh6eaw
ZgcPldcCgqRbf1oatg4aN7edThfkZjCD/1qXGNViQKeeJnpJZ6GMU6D+ZvAIbosGoLpAo87tq1Sc
gMRavmL6sPg9yaUc6mtBW9FkZjQQNflrxYS3GROGpzm9QuS/xY75hhkCRaQI3sgvQHBfdN4wAxch
7tFDuytY2YDg552i5x6FIWZ+zQldlRWJMR2ZeWePM56Cc58bvBxnuPUI+a9JbfxTZBvinssSKEIu
kmfBTL8M6g+fjipa7O408h+KCtdKKZyKoBaBc/mNBMU2quhAXPXuU1Gc24loqYKYJ3Lv3TfFQZBS
TA0Lk+H8xGgYOroRpfOEDAzypYkXAoGq3pamYp6wo8ZRDyuO6YbLCYwV/tFOcdgLi/eRXfpsxnwY
P/Wx0VsKLvvIaYBVCqw7jV9QFQMyTz7nuDhw/vFwLiJUaX2ZtSPYEEK07OsmfMbJWAoAckBGTL85
NFRELBntDFV78lk8HrxCfkgKC+lBIiKQ1CtlKxm8bRVQ4kdsn0AS/vkZsMXe1JGKGKPXcsf1sDEA
YsjGfzDApjfbZoVijz2p0ia5+0CCbrrpncuhKp9GTTzKto9m13CvS4xF1+QGfXYdILVmu5wNwdiD
HyAZr1aG46AboO9RGmBgLoGjhaU2I3OHFSRISVAHPMqV2vdDgC0xxtjorPBPIAA/A3GB3eRzKJWe
Causml7gAoD2XZaQuIIdGvSsYs4g7yjsKRol8dA+RyAdWkudqnl+ynMSPWZWeVvYfc2VhS3aowGK
N6B7EM/z+O118V1RGLyTLHdZCVdwX4HcVgV3E0+632lXq0vZn2FmUbr53rYrsMednsYBUEKACYTH
QVVh7pqMKbMfn0rvnfW2uppO+omzF9uPqT0IhVC2aFd3g2ORfycJPHbTO6hAOJptIkgW+5JiYLyd
Fxdji1yhhjwRKEVXXycjsjTneg7e2SgT6FFrJRWlAHxz02NmGtfG1SXPnAgdzsGN5bUZln3ccaW8
0QfuweKIT3yb3FUI3C4DiAhPJB0RKtj/nN3fvJGDUzAvh0zpw8bE2hgtnBL4EzmuTAl1I7XHc9lh
Bc6x3tOka8VhjSuK6K884NlkRZi4tJVPi7cTqLUrZ0xxPEvuzTxON8z55xQcHC9o7mf4AL4bVV0S
/jkhj9gLv5mkoJ0wYYwzAF7bIdykTQ6BTfCPVb98abK66aJ66ZAWrxqmmioR6dYJ6FxfcvtZpYot
cKBw61d7UTjBTl86l31SN4AAqc6e18qbY1evXf+m6zhYdE8Dz6dlh4y+8lCzzENdxec5a0DhZDgc
YoxlRdvQSk97ZLQU37PqiXNnpESyDjy9yQm8oYN55y+Qkhcj2fEFyauuc8E22fRi650I1nnDyPJV
bJUVkPWweydazJOlGTOZOIOkB3tIN55OjloATy5Eo1Kmtq07YoPJYp+cOSky+CnEsafjWMrhHjfQ
ueeeuoe6uRNXI89HjASEr4OqioW1yYb9QFQAgMjKSLJYlskM9WNx4oc56Y/uIexhPGrsCsljI3vr
9RIu5OLgESSnVjP+Yld59ZmJy9H6p3HZqeJlvDq2+WV6a2cDEmOsAroQGFpVx08fSuSVLIo6zWL6
0abuOcffTIhQ41JK8eEeqvnz3KNs9sLIttiVgp00PwGgkXSZsGvhH02jikaWUNDiQIy1kCj2r2ZN
6l637glV5qfGMo81GJ5tOrFhEzMYvKxfrqUB2TmDaFipGlxO/mr6pn68OzPXYMasp1Rkz2VFL2yJ
AQyH7M1g6N22rfdZteoftjIDak7ZhSzTOcTYDthzJsFaQ6qttdLkRZSTo1Q9q7MszQ4g+BPgaQvT
46KnJwGeJxyxLEVM0bCbqe1sSvk2eQZuM+Zbgk9XMQ7PVCCYO7NwKAPBx4pLwd0Ke7bXSU+HOVQa
O9P8EFPxEAr3odW6J79sCEePXMdalo2ce2TtAv8ExiY7WP9vTIfA6SYOG6Sx4/289NulFnuucopX
X28fQGOxUeV2Mfv1s0CkcUYT5mSALNTKDo29+o+E0lnZILNN+BOkj6Ml5eZmWrYKx2LhSuj4nyyh
GAD/X1LqQxOFR4zchaM1Jc3f8eXKsOtnN3IKYAoDfku/0o78PXZt4R4PTgL238bWeS8wKNYH6lLF
oRvzr8Qo1Vl57cnlQsOZGPzm4JgO3HmuqurbfeU2GfNIy+2v5Ekvs/HWEpRgKYx1OGjdNMK31UGa
QNQGcZDu2pqDEFHrWuPnAbnQHpMRdLDb6zsqVo33oP876FXAwEupNXQgLcMp6jtlHOUq+c7WPBaq
fDbRi8FGzbPxlZiUyfEV6txlmFHwq/2blr+58SubH88nL/eH+1JR3dzko+tBVOU+W7gacLtsqGkc
wc7ti/LDK7JvESd+aMFV497KEDuZuXPR9eWjTlAMMovWEhBCsk5MGKKBFjYO3ch80t6agM+3ToBt
VtSsl2gtfOl8pBtyEyEZ9p2gHyhQerEH1K+S/px4dDfX7rcn1W/r1F+T0w9bbzA/XchHu//AETwN
8yyueWChXtQ4XCYtddmKqfYgRPuHNpTxERSf7Wo81YyEnVBbTgczq/c0yHgnSkqivDVIcbnmDzYM
+jONxNoTYd1zrf/ClSV22egxeEx//Z5Lc+Va46XMMdV5BqFK1bYWmAqO3Qqn+5XqimiYzQ+eOE4s
gWubRPaf/Js1D5Ym55GYxi+rO74P9tc85B8JMWRIiLQscObR87mEihAcdkfvuPAdSZqmvPA6IaW/
+C9Dl+5qL3up1+YAQBzJaRAphvREu7FAR3tJkjezLM6zbi8IKOm/LiXP4khoT5MEBTwqHA7aou+9
rv+vEfLZKuxbDeQtV5TulHJu0R2DqLIM/2R11XNZg0ReG+7Zj79yNbZ2DZGTs2/zZsNDdJAD/lZl
tVe+xofGBRkktrWroCKQPCFBDGh7JyGBwCZD+GLjmxR2/ZsgN1JUepmmuDs5BBQWH5+n0T2p1lmL
mN3I0jBtceU6jArgTACSzqbPGOuS9jLo41sfzN7VtN2aMFLPVU9vxFVl8CBo8KSMfumYP52fEoIU
Yg5+O3olNVJUvNYCbXrugWs1o2nT31rzuZMVuZg8ndkGRmPlkxNix/o6Sfe5NwHQrysNM8VcpLFK
OfNNIUUH619jc3H2jGBf1jNeG/xV9gTugELzdDtlWPntjuhG4T1ieCeIaoxmwi3Lm1fq19J7rT07
ucqKrsN+gYis+fqxSZurGrhs52QFg8gYVAjAd62k3vgUnSz1F8uWi9FUe5uwV8OfOtjFZcze8Tpt
BkYLt+53Zdru47Qi0w+IfUqOeHGWFtFounqAO6mIjLwc+uU7zResqp9hil/QDMLGerZZCrvocBBh
oYiwZ6Cduid2hSF3MxPaICeDUPleJD/S4nPEhXc9CVuUWAOVvgJsI57i+s/ofjVEMqjqveHhINVd
vEz8UJXlHhbBbpmD9LCk5kkztLfKol5qBNqi5eZuoC+OfTjrUWOOkbyQy8mjrKS7m7cCznGu6yy6
+KSRuZ6dkDP6T+27/wIoKngJ9+v/Z6Ctj6wVZfMA+kT4pQ8Hvbumk7x5ARFgNjn7mSxMYv3Xk23y
oUP6BDZG9TfA865wOAm0BqTfjeVinfb1h5xglkgac3vntbHuLtTJFlS8bie/Mz1Qlst34p+sv0oW
WnmAYyNp9o36zNVFhzO0VnJkSYGhmeObmu2NqX3VTfxJg28ogf0gVrMqe195oNgpoqkg+XAc1VqN
hSG8taLUx0WCPd5jfVNQYFaMKZQcnRcpzWsxjm6HplMPbcKP0uLXHEDWwiP1CQln92lO3mfinIGf
RXOT02vFeEgjZc9GMolglWxyhhzxYSNX9vVnDQm6R3zpjPqoA8f0WkDwNYpN92/AIj70B9NU73PK
M56Hc05jhwFaL4eqNJvvyHE50yzyCToPKfudGsxwLoodvLtdk+jA5qbX1Cw+DBzJLNRg3hlYPWeD
zy55gSW+z/rDqiGeWoc0sXqINTRcrUK0XI3W46Nn2WPLPwIlIyWG11o0BXcMgPHZsuc9FxDeaCU7
QArxklsMdtpnADDeXDoDUHTgxbV78ZjrB3v7u9XeCny3AXpl250DAPFYXY2e72pD38QfZ2wp/fn0
u0fl5dHgibDEaQapcD8AMlxx5NxGSBduAFHtnXaMluxquf69QNJgiNgELB01Ow51o46agYVut2CO
a45G8UvkgU1mt7Odb2dcY+AIwp6OE5ovgS1hf1IGpQNULGDiNyg+9QATjuatABStjPLiEmoASQMN
8g3pY41fgY5k018Bh+j/rVKBy4Y7oS1Ll+qNCzBKJD8OSuSFc3CD4kxUiyGzI657HRvgjunvwEDC
b3odIQNmWnEu6vqM5yQ1/5Az3RQoGX7UGM8McSPpwwKHUtrivEn7R2sxPBJdrOzEfpGcia815Ha9
K2CV1pTsLNh3N8tkXluekcFaueaE0cJC1m1UdYE4loOaHyzAFN/3HtgXrKncHbObXQTZsYMIsagf
PPem8xUn3wugsHVJsNCAYwdHeqRZq2BIaPc6CJXWKM+m4CbRjVij2Xjzz526dJ8u+oUbE4qCYzjY
qu2vbCLwXenFZ8OqaZut1HAnwXSo9Zhuwdg/tCBhzb7gNXKbKWpXm2MJWxXXZuTqwz9vwWrLAn2X
dIzjS0oFcgf9oONtMmCpSWlIkm/lpP7CMwY98m1RiGEE8BSt7ncgsO/HPCsboSUcTOZbLQw42xDl
h9z0w5IWJpfXLYcMB4S1TGFrzLt8Kr41uL2LRUHwuMxRmkMfHbtPmP37uKLAoqiPBF+PoznQiZs5
bFSrc0VjWJbfrXRgD4M/vn4rP/zFeRYzrekg8i9B3SP49QUTCpXtFHGfNMQKIh0AvvhzGJkqby+D
YJtkixUimNAWaT1Q844j1MWJvZBr6Xus7cds8j4mL8FvkGloxuZVq2iJKqkJT7GW2z+tINUbzBuv
MHiUpjPRzd2QzqchcEK3HX8ki+Ipl+fZr+5STP+pE0LseyuKd7eS8EIpLBqxIUzYArgZVOmPwgJK
yZADCCJj1LThjApvitLhbfL9vQPMGh8GW2Qn6slpbwjnXVDeCVVZqz4UgGICoC8nbnhgjwZzX3r+
LknNkB/ryvvZ9e3HgJnXm6djqxEbNMsH9/KbwfDgtD92j2lj9r47UGSbqSKVMIzc4FIAw6Ay+yrH
NEY+yTduMskfjZfvqm4G7DCAoXHhzqRW/0bQebfQu2DzQbdnudPB6+rVd5M13+YC6XOdR0ePZVIP
iGYiQgd2bpfG+idt3PbOo5m9Sgip+NrF4QymlO7s0eiHrXy4DJkyrtgn0L17wBdtaX/Umv/Sdca1
I2J/XqE/TgNYr4AJDLpZZp7kTanxoxxwvmfGRyWEPJdpSlmIE80F+8+RgVtZyQ5gr8lrrfh0EoBh
rvlUwdF+r1u2P+krVFr3pErui+aAiJQuiHRlAPLLZxDTVO5DM5MMA0TSF4VrqmRzsAuEE6XN2iJa
P8vhWJlHdpBbR9+TBgTMhq8teExsAMGGvea65M9w5bOtWe9WbKanbsz6S12319Ii7U4j2LQiVZ2t
yIHf2IFNtpRkSWKFRcZbtbxU7G8oV3hyYcsb43wcDQ/l36bdRZJKxBLG392NHw7oXYgT+zjLH9b8
YwGFkra2m0qPXHO2HT3YZV417sqSHN3kHjvxKT8zCBbiWo4tXs8t6VGnWShpRVoLtmg6c3uCKrEz
+w+IiVIFYT91eN7yvY/NKBmus/qTD2KXcAErPX1nOsjMOXU7xh9/Uri5uEF8zVwNhe2O2NOnZ2ul
uy6U2WNrkyWNzP60H1n9MkRSyd2FWdW6l6HKUSWS+TCXZoBAT5zChXoWxNXvgCJRCjAx2EHKU9dC
ZVhyroRSfmum917GlFkTkhXziqntMYNPyOCRPSe3mvYQt55OiQSoUxNkXYqrBtiE7Vzpn5q5+DUw
ZEZWp/OsuNmt7uSfNp4pHqqdm8vn7SQ8zd+anTNF1RRQ7G1cxjK/+Z51n4XzTLTjNYkpgADY7OEA
qpsF4Rsqrxl3dLzkZMBB+VX5H5ObdhfsXVvubcI6ROgc2gOljh/dpdR0AeVMSiQtwdV6BwxY13X4
jG9F89PICxQzo+kB+azeLM6ezzLlrk/0cM4IDvj9jpKz5wadjMOcRMOL3QMcpBQC8D+AlEiOAcDf
V7Ea4+p/+hA/FQlBBFcLC9cE8szwasxhw+6Orq2IfMa2txcgt3Xkdi+6Jq4B+l5v2G8tp+qcVdeC
bdm2Hbl6Nb8TqH42nHR63Rt11pT/lMGMCXJ288MPHPAttwy6KcHVL4idfYvt9XMNLJfJs6vdazXt
daoOdfKrCW1twZJyrlJfoBDy3gJdo+tBbEc25GbmogkK8EkzB+f7slSR3u8FyRiB/ZNwo9m+rEgG
AcGowbumJyTr+a0UH9tasvesdVEOY2FJDzOXCkE+mys+f0ZM5QRXfjiOfAdIYLJEAdfSL1roLqwh
xKGgcWLkIUH8BAF8GJi9vN1UCKyWkRgiOjoUDqoxQ+Hgii68t6S7dAhL/++CWWH21qHWi2O+ZmKC
cZvm4t6q8ilxr2z60R/kxdfFAfdzlC7uPkGubMujsr0X5XVbXJmRi1wbs3qr0gpZRNv33Z9sRhfE
Htq5/1V0rpKV2/Y1itmiEyyqiuWEchYRbr+iFLmo1FxOSVyRDyMYo60tck/cj9lS1RebfCY3L5gh
GaPbQqxFxoyW/JVt+0w/3W4Y21uTGziDc6IMvBkX46WgrQnPhupC+u+wtq3koFQ85YSPlowcM/4I
q4M/j9chuObLnSYsshvOtXfnSNYFn+4S6AdQpnpdRlh7rxmjdS1dEF/zg10BWVlAGJMUtnSCXDGq
j8JXm3brojM9GUtBO4I4BLlDVQZEqdBMBnqjMJK38QguXxgXrcG/y8H5tyy4MrT5rXR8qry1C5MG
SRTw4kEkS0wIZnLipjoRkdHwxpWx9xYgpAFLgpcgDP6Z35WJ6cjym3tBFE/3cZJ0lG9JIwzwWOaC
4t0kCdv6zub7wIfLN4xLIbhdABfPBP7qhpE39nL9AtyXj5vgHlDnyHVzEklJhkr3xX+2mf62xfKs
BTxpi4FU3XooHgcn9/8RkrwA8gp2qZa+x2Rc8SV/ksZ7UnRjL0ZzxK6wnXIWBlrunMZJioMtuwcd
Tpc2RWLn0U+Uu4LQ5bPEe0PHxxuxTTpOPY0X8ux34WKQciT/aepYbTObJJYygXO21DKqBckTYqAf
FC+JwBsZVB+B+grKT0rzNgZekyJg+TdeeFvv4M+4nc+5LrcOeF74kZ9F7kUd8qSZvksIIRiAr3jQ
ViuZp90HdIeDmZptVOr4TOeBjqUYZA6b5liKMwUEr6XPXkEXjQj77tcahuokR66NpPpyyiYYycDC
5suPsm3eeJk9sFLMH8Xi/037d2dpCTO62vOy9k97361+6Rpck/R7ZPNfTP088fY6u2mh8Lq9YZnv
pmQJ7bdfcJqiwu4ONhIEkDSUuN/Js97Kqtg7S4niMOa7JvhvJHjGW7/ngknhTAKvAYR2XCDVESJW
2GUR+q4s12mmKIODQe/TbEx7Y/ReCiP5mdW5yGP9gEfsBI+VakKmynIq90T0yzl7QgdCEMbr6I/J
BfCpd8iC+a7pBamheEjO9P+AVClOhH8Z7XVeYdN48JW992T8JgLNDgv+ZLtmPFtzoBammkFzq33D
KwJZ03zlffuZTNA+/NhgYzpq97ZnKqMk8t739pYrEZuS9Dw2/bmuF3ggo3ikZLT/x9F57ciOJEn0
iwhQi9dUTJ2VqtQLUepSqwjqr+/DBnZ2MLvTqopkeJibHaMpqTpxxdjpeXmrYb5CAhkWUubb3FU/
FMPk2qz9QGAtFkEbYV8X7+qsn2QwTy3t4EbyEqcGEDTgZf0uDPX70I7bSB19o642cYkjYNLxOMUH
bM8L4DgrB48NfqmPYqzf+jpbQ+NRCX5TlDpUj3YqdobBM2ZoP6JpfKcxnvyLyactNlpor1k2rtjp
7SWbnYWmY24p7RLvpVN/632XHbDE3hpPXbsV400Q7Vw1/gTZYcEMsh7MzEd7+qVAJFi5iriQ6blo
aUCXtmW88Gv17URdxVN3nDCAblI2GCqB7hk3xHFssFPqh1K9sDk/aFaxtBLvKKLqA+gSmT4LWl/B
DBFliKPOpck1gij2pao6yJkSu8Msv0KeoN7b8+qUYXnXKxhAqK2/TmCvUGVucUrDOIgJZ0C2DNPf
xaQ3fmHi/YRkgCa0Yco+YwvGqSWNQ+jydbUsgL0e2ze7M655Xh51y/OTmOIqsabHYSHU1xGbdNdA
NdT59XNhVKOVbtrr1qzupSpuU9WfB1bMJhfnxgtudg16ymbE434UUpJBGakZD1vqjZe1BsyeBlyD
YWyoyCOKb0xSXfeYkY6TTaGWDhpzrjhPrS+X8HbDRdEYm6Ux8QO03gwUoBxB2FBCdvtUKXUnoz0m
FYE9O1x5ETQTg14YJdpLkxeSP2SPhwKeqBk8u1A9e/C8JMdHqh9dhyUevTPgLmJrJ1nqVsawY555
MUbj2Jg8r0JtoDwg6aEoJWLd5pXvEhqunPhCjf1SKYXfAOETvfGoDBdLgXmLcJJHg7qLo2eCI27J
16Bx9jGTSKXiSCDwFBT/6sY6T6hB4zxG2uatQK9aa1O5i8fXLDZ3QLEcfyysral90+dsQTtHi7Nc
uaeGLKZzOAxNe1MY1gGS9aPL5GwrZUVZdNEjw3ROQji+KiHVoMlVddOPhLmgi8q73jfvNLUfNZua
56qdsus0EoMYgtvIuoV2sq0beI8wVaiqRlYYscxGproO78GAQSlh9WKO4nVk5btOWOwHykG0P2qj
bILuHcPRZi6R0SLFLwN3Y1NT2sI0p5R7lcfSbwWpJty/09R8OXlNiLNr9rzViDxxteUufbCTjmZF
Wp1rNzwUc1N9qO9H0woOAezzhV01715j046EBplToNVPNEjxX+kEc0djbHpqZ9+z1t23zVwmnoJX
lwNzG3zqXaXSTSModVWG5zRLpvLHI+DicROy3eQYZFj/qvSQ59at9qJ9J7Nb9Bp18cEL3qqBJhyF
hEtI2GqY2Zjm2HOl7vWfxsO+QDQLpDTcs6KHpEIutKIbu2C6Jl01WZTGBzxSpKE9DJM0KKyrYTwx
ZtYYqzGjsfdzNkWrKKBZ3CfPSBq8mBrTQYVnax1YzboFE7lwdKSphhbs0tJ3jab5RVzMAQqgMN0U
rj2nvlPKhBaW4ofsfnvSr5SyTofR8vYy6XiAW2NPAPl7dMOfvEpWhgIt1uHEa3Qbbir2E/yzTI44
/0CM5BR8eFl08ij9zl3LRLzl4+46R34m7DeC+zB3LxlauzJx8NCI8q7pOBQnO5PMyljZswksQJVy
W07bHXTsMzMdnjJ7id12WWhim+fxLIbwGEL+MKAvG7oJMkcLh7VT1SudaMraMLjtsfwlOd3srcYe
bm5VP514eKYu9oh4WjMhgK3MccMHMuPeRmv6OjCnR4Cx0qFNSh+wANqG9c3349lBBbOqz8GG4Blw
+crlJk4iP4566mqdRUk8cDkq2Tc2+JndtzFcZe20AEPdpOKQkWyi3ehX4ARk2/ZRlOXForzJDULs
2RGvycgw7l0KVs1g/RHKmFMqUz8atncLlBCykj+E92if5+ney7yTNAk4MU4GenMdLdQzgHbIMM/K
1s9j+pAOVJwGsZ/CD61k1O+oG+irzdioB4018FjHz6p/Coc2pWEXutZLb4Ubr0heXWWECgEo11Qk
vZDapR20C+VdvjQih9VvvXFntmv4bZmnqNS4pP4lVKLHmfAH/S/N9yMObttlq26yOumfCjYBwdqp
z+hSg0XENb3mZm9D8QUYiiiEPFVMMeT81FwmqsCbazygpz5THcRs7h11djO0CJ1SExt3W7OmiGoQ
E0l7rkeNEFLwGmY3u3d29LivODB3kQx+ywSrg6OtjJb9mJHeuf1jyEkeRKAhKsXZsFQ6UhLsXPy8
Fnid1JMmbT8lKNRdwbvu62T4W7gXAqP4wEb7TUEe6kUJaQRrQ9pZR1gxPWpZeZGqsQ24h5VW+VDN
ioaeeDvU1t3WUij5ODXBNpGQqCcM3fa2aRx0C7Lfs5MmX2UE6EzNOMzlDYtC+3YNA9dzhpkogpzU
aKBA6e6bLPOouckhzDWiU/lr2CNQwG85s99/QzM92tL6gkY8e+DXTaPeAjVf9xESKjduPjhbrQGy
R6sOZpUsXOUoPpypa6zhG666pzAQHJ04ygznJ9K4Xg5FelcDCuX0YUe6aAsBQZPKlxPzNPFh4oG/
9I7ctzYSb8+qgldDK15RGXnws0dch4z9QbQ2uE6E3Mxoht9oNK9n/UcWjd+p8PVJ4ytXRz8INztp
ZCfG/38i4A4QUyRBpB9RtgkeUiuvXd3QuCT/dcl0MizjNmIexJThV7rygM6zahPFVytKEp3yoA/T
Mtc+jJDAUO1CpdOKfThXdrlhtw10V8OkWX/jCP7CqLGxBMs9iziAEnPZVTrjhnKii2ofxtkn6ORp
0ab1fUg5zAC/LNK++AupQQ+q7M90y3/uID7MgNiilA4RDD7lMjwnPWsQeaOSmL0SC66Y2GEeot4T
99DJJM3Sea5t2xhhNirfcgh/cdbjn+X3hNybF/QsltQK9ImyVcgTrJJC8xU7xuAgeWtcTzs3YQ9T
3v42WCXJbjZSl+pdwX8hGoSXNDiajv4emK1EFh8/4rQ8jiwAKUQDo48bDksk623fSBqgGcYi5rgh
5L3sOWEShDfgFoP3lpfDnowfGV0uvxklRIsUTKFu4XbTHJJjenR1ZgMv3kvBz9gwcJ/M1aKhw3uF
KM06oSTCOD4yJr6IivOOsyf81R22w+Ve8HXo468JCRTeTbTBkxcuKKKDL+tSKaQL49exkdUtNYda
cPe0Sl31BqQqKl6Iei9gpKzw/R/RBV6RBZeCFlZiW0THaLBzkQeVctOr8qsGCdF42zxUFkqWbVVE
k7JSrk7v0sib+HU2rlkf3VInf+LfuKcUJxYjMbO+wLdebEp2bcJsuEo7IMvL+ibS9Kop4xvtDqJq
lq2sT8mQ7GLnh3TlvqLFszKjbK3PK6WS0zpU7jhgtlNJhCyKaI8arRqbvPCdQP+oI54pFAaK1Iw1
FsJ0oeXWoXa2Vln9kFqhF5tOL2rAvrhX3SF6lusmnIdqSy6FF/wIEW4TcMdT+yuxF6z6wtMYrFGu
vJo3k2SXV3hPGXenMcqWQ1fS82mD0Gzi4Bcv8VJrpw/qiL8ksppVsfrBNX4lmyzIegOyWpsGFi7D
OBFqOsaj++cgW5DTxDhrB97BKV4LpuGamo3a8sCruPWrpKAL//RSd5+V+tFGxrwJ4+XkUQ6dcis9
/V23LbzqrG6VtFg31nCNeutCQH6fethgRuoMwDYtTBSLsIkAs43PoAVyobNGJvQymeVzsLDVSR0C
LM0kWHBr4jtTwGJqcB86kw85dee9ZnEB/BIDaPz/1/S3GX8KQLTwi148qgY4rL70xNlEacYQWp7d
uFhjlNhBJSdpGG4Z3WCqYVZrnyTMbpWDXmNk496V7jM0noGSXLzJodkFn3PDltAqv92KHRj2z1wH
vsNC1kHLYZLuN0N99LL+blKh1bmlX+ScjlSv5aJetqz2Cj14UPm4IFp8d5PmRKSdiIrkNTDwYgll
EzZKgIcLu6+mHicjPIsMr6MSMxwRtjausc5oZlYowgE8w3IZmtjzydducyXdF3ZiECtJP1XlM0a6
rq3cj40vdnuHoe9XLroH5qN95pFCDU1+4OJqC2xPhnOZxzBTXdQ4xT1nekNYFgKBe0p2MFFeiHHu
4aweKlrTUk7PdcaXLXaKcxWxp3Nb+R3DNY9oVB9T+Yj5zUo1WtqVfXdc/gzxSAHJK60J5CGWKmtE
YWGDUECn6vxDW+Yv+0tQeJW7IUpL9DAHXNKNbDcyDNlwOIUJRchdEDMhGNdgLc/owAZpSX7P45af
UFig3RWDNmf9UfJlwxSzqsm/ZBnSrT4mu2ia5VEMepTGjJn70QBTD4v2Rjp8U0LuDBIlXBVhsooz
Ij/NOSsyFJmExSR7n8mD5AYw+Kq21bonzx2hPAeUcUDLSsEwZkBrHlmf7DSdu305Poh2fjcFDGSM
u8kQXyatuZbhnjMXpT5/UVF7bBO2j4T9YrnYfzxUdHxxGnwKL9rVBBIDrAbWJHmWwAgTA1Y3aZ6/
WoRHWP0h9QQnhXyCjHMy0WS0TbnvS+/WaVc5vZiWvp0LAnR8VMqp9QCZKUsBvFsAkXVmRAEwRxNz
hSEw+GYElkeXxajwba0mUOx8Cd3gwLjGlXhahvreTijEdtD6dfURZcFinM2pZtWif/ZHCAJ75hMq
GBJnmwzZw0DGbu3u1gZ7rXyxcv1mNXRtq85KzBbxiEi9jodS5/fsTps2b8+DwPVgnRXD3gEg+WHN
vMkbJHZGchPjCP3w+7juXuqK69AE4QJofCH+wEKTZWCRkVfjMTGqjTnvULPwQSdlafTkubmUG4MO
7xt5bTmqjs+S7qtUbRqo8T476pEJ4R4TipzBSV8uA7TGolPG7xN027ZC722H0JuNxF8YIDVuasu+
6c7YcqNlltgopuQsRmVVRwWco2ijqSwhxm5dZOVqTpZJGR1H1VZ90wIXXpkxkll4m1rnlA35oxyV
Dw1OpyL6QxBoD4UrqBeeY3i2KaD5bPxphfkuLesI1GyVhMCA2tR6rXU++5kAo8FOhHSfz7GzbV2M
8XZwKCgWqp4VR0Ub0GfTAQd0WHLrxqEDX99IhRCjuYW27YLN8J5GE/O1rQ8jo0ZUGmviHlva4GMV
O0gwJpsQo4qew8eq/9Wm8uYZbGFSBhWAorY5bVuuXvS8zyRViCZCnPhYLxtqMwjgNPDKxmcDRdnM
x5cK/ULhpYn0/JJxIJZS2aVexf6s20VBhwjN/FT1IPHdwL7qiJlBiLYK647PGaBqXBtKszbdLEDE
wCMzUN8QgsEfSKxw1yXFrg3bHmNDFtvXvrsWGmGPVHoIpNlR8GE0JBH5udgFO6zZ8xgWIwWZ2Rdp
yvdppMRyXjClaEVjMfFE2ean3ebEmf28pJUcyCvDdsJGdqw09PCwOElFObpmSCHJhwjfPQqhyiT/
8vSZAtEeBGTmWNX9Gomab9T0XdjaZZTeZshhMofLUjsGfbfJkTsz8OGx7f4KlUwsibZoUbjaNZYT
RnqJrCKoW6ZFS3eyaEkBMcmC2jvziNBzUUp29MYnDFljGVS4CJJoG6hQ24rUYlFsxeuUtXp459aw
ERlzbhm8QEHeRlxd01BjYNTcexblPnC9ACcvx/qMC1FGVCqJlvSWD8m1CUjM4zYi3FCRTtflD5rn
jAoGl8Pmd/4AQ2I9uYrfIgArkXmiJ3JP/GSPv3TrYh+IspZHuH4J3D98awjgNFGCozcQ70aGK7dZ
xC0BNpMiUcIR3FXVf9qIqz+Ij6IxeRk87v3hVtXeXHMgaIN/KvGRcnEWYY7KlgH90no6GzLDlwGZ
vcY6sKCr7zWp7RUTmCVeI/7UU3lMsp88eDrJlvXGX8zIVKTlXWXujefun7zwkyG/qNNLMsp92kW/
imIsMZwu+7Z5D02xJ+GpjzhiisICS6Iyk8wGw0J9BQnykpbeOU2T1WBWT7emcpNDUFGwlof6ZziK
Ne/8sTXoK44/QrkfyHkGHHG0rLNRPUWJtczHh8OolKMfoeJ3PmsSRsBuMZLg6EpleYvJu+NzWyJw
rL0u3dvA9eLcPDQhKwUp9yOuaepgdjGsM1o/90Hwl+XQW9scu9TvXIKVhzdH/BuQTq0sXiSE6S1t
T4PXlT75F1WsdbvchsE/r205ZuGGTZy9cmMAb02+HC9dC14rNJfQBjnOm6QnGn++u9l9KKOyDIXc
1nxhRPlpZCrgn5sW1U9o4Myb1kVJCfKl20RS1QReUtMy3lDT8rjceTsDN8ki6tWzjFWszPm6UPl2
mZnTvyQDWWmDsviOImS2WUcJENspupUqiLDFZ36IgBzwHHmfLDDO+fCqpqeQI1mZI8G8GXZ6pxwb
vbvnZoKCBU0yoYsURME26R/zVxCwHoDJcWnQs+ZkvxzwhCgGSGr9v7wsfIVVb0fPkz7gD6Bkt0wf
RvXiJCRa/8XsO3VjwK1yKItbw9U7Ub9dewvqYBmZ98YqfA0gOGcjA8zDDq4JBnNOJ/Cm5cqOnr2J
LjRemLl1NrGihpXHKYQtVhfIA3gZDZGnm6xXmY4ici+UqX1jLvwIW5v/pnB9PbbvnDfL5iot9udx
Qm4+q8a3pOj+6bbuLIittCvwJ9nSRbXYGtkPNy8aV6AP5qgR+FrZszXNp94l1rMf3DPUAr8j0nZ0
esKDfaueo7K81m1pL7ywfhfdXPZm5S71t+OvVocDNmNSYkHsUblIlg20zc61LmlrBXcSGXP3Oz9b
XTU/pmz6SwDNRErDn5CSmECSUkJ5jHxR6Ng6nKKkXwM6tAujTh0tSp51zd4NCGQIKt2PSsgcLqcq
t055gydUveTZg237uGFFiWG2FipVaTKHrfC0+LiOwXfPBxBqRen8oE2X06fotkr9p6ePMt/12K9z
76ljUhzpSU6CnD4baLPIF4HnLAr1X6a/t2OxQS0TKhemYml7O2GDDUs3UEes6mviw08rInBUWPWs
2WldWzugdKYNBipWwoBJKf/G2MiPPbQPofVOOtFNtnoCiaO+2PAlAkTI8trzNCuGshstd6PpPmhK
3vt9Vi2BoSyjBo9TuSHMy6B0FT3q4EVysa+tPzzFZsLqnli43T1xinr4XEFM6Om0nPBImM+CgJ8d
7EQBWCmEBNGDGcZ/Lv4S7CEwLX3Co0sLhK3SbmqwBymeubxilSV5bv+GIlzNDDN7a0a85epGOMy4
+OAEzuz5RhvyOcbmM3h/SX/Soydl4hwK+yr6bcSLUrsrk0oeuqy6e4oaTKZkj2SUeJgANaAAbsDf
2yMQh5qilIDNYTlRiWdgUFARYA5hv3P5/tLvRHpl1ctTQsimpfOhObcTfO6/Wjt4f93IhVfb86Ys
lWRXVu95JbBgxceCTR6o2UMjziAfoXy/0UWo6nMVdcdXFKRRTT0l7xZSJHd1uP0dHXdvAPEWTvUh
yHIq4yrPjh5jtxnXmwbd3oq6FWLLcvYSaGyqba66pX2ravQNrONioaL56+E5C85t5cEK/gB5ABSG
MvISr8QvGUO3xaTNpUVP8ARVy+br/ycHMSPoSRaqpa/lTA3uHCjf2nWHt8tYlM2aGqQVgc4eqbMp
Cc5rN9v6DKW76k3fgz02N6PaHEjedOEiASavMo625pv2Nb2bpBFrgUGHAWRK9gCOyCaAoneXSZvs
FE5ploce4WPCV+zIoeWwY8TXZeHz26sTYW9+NDnRmpH0tpzwHsDn1xN95fCjSct3ew7wBg9vQPxF
SAuZR5PyrdQH7OefGf1JHmOiiK6RcyxUeXQkd7iab6WyjLqPhp+yySGl85Gq+PeerF7rXEOLpGsJ
6ctZtKrcuZiJiuoNmx+ai9ucOxzkufWFUyBQOSFqps4eklhMypeARwoDoq99HUU/7jex7QdMkbW5
lRULJzwwXBJBrxGxox6BIad/BoAJBBy1vPotynaXETPorU9wx/hetr2VbMOJ/hQowQPG0ZmG7bCq
NbiOFGw/5wfGXLk2UjHdm6yYiNUuY+vL4adW0eZXjV+q4B9qulGuswBnICRlkeaz40weEp6Z7h82
TZwmWHBZMrEHgoK7ph2TlxqvNZtKnTWq0abgWEAgjiCKmr3TgVxkjz8NGKvm2q5x7Vpcr/mSxLzD
c49dxoJ5ZEojVKQjSkfUFni427zyUUbFQ2jzc02s1CoYQrRUXXYF9j+2NbzXFEWYqfIoIpBC9Imw
YHcjxCu9/W4UGyDIOL30OoJhuZrQLyuWO1Vbwne/W/C8WEdsGO9iQTNmRQ6lDsDTk1da0hVJmUBC
VKeA4lt6YlYiEVyDCIsBFbbtJqF8A2koN/w6SYlE8Q/KlmClZLu+iBW/DsMXMy4oeaSuaEDyicKi
WOPH7t8osybwKX/KrGJuV+pqVaZWfI5b9TW4B5XRstpI1NcQDHqApf/Rcs06WE53N3Aj9yAHZ5hK
YqNc2mx4cc1iDrBEz8D6lloRjmBY9Ba1JsSUcvzc3aQA9jtqyaXoTEz5jm/wi23ZwXHnQyqqlqM7
rKFW7SYWVnxMsEJ2hwg6c/feEmQM9LNR/pKMW4SnNnjFib5X6RNyJrkLUHEMvGEcdWu6UKaFRmxQ
tehH0iCD5E6UHv//X/QR4F7vKPPiAqexJfcM8sdqaf5Ly16uChuHcKiKCLKh9k3PWrexalZIYQAB
yeq9m2pTYD/G4tfjyrdoqa0cNL27zuMZ6wE/CTt1aTSQMxTqgWvdw/AKlX5j1NGLY9Ba3CYfqY3P
ojIJOhK+I8HcGmse4/aUeyhIjlDMzwR6lYiZeMCUD8RBwnKq7oKiEZov8sEh99RA4A1fRrqtbFXw
Ajaom85IWoCeQUk7F76pkY+FzMdlX1qADTvijlPxFk3Be9+MRyqYfnse31eF7CYUudAf7Sw+KFX1
kqTSfHPqPl+bSnqEjsQ04Pc8TwkGHzL/YAlnpOU4ZVid921LLEgluSVXEqsW77BnjIfUpMXC4Itc
RqdmqikcG19q5nLL5HfXHjUVSBtOUjVy34HfaMR0NKDqebsMLOv+j9XWWZ1uokhPRR66sB3l9xgc
4Cd/NmO3qbPgGhntqbD4XdYZy0a6WAvX+8O50yxCzHZlahxrI7JnzMkls8xXAqPXmovd3HvR04zn
aKeOiaHhH4reKVZDW3PAgU2WRIX8Fqn9x9DJb91KsMo29DSoS5OoB8Fo7ApsYnhYw7w/6J11LyID
6uOXxFRZ1/yfOw5+lEKp/AmzvXbcsQey4g2J94ITg3Ma1fgvT76U8jaqt7g5ByLeZKrNQRbutOpR
ON8tDsPapaCXMt2x2JFzMMJ7TaiBxN/KihLwgvpS5ictZTeBj7oKMWKVLImwbVarykigoFvb2kqv
MYc0ySmIF88MbZFmylWlsp+KsCRS3db7zHglH/nZ9O7S5ylR/5v21VD+BvNtCvmbAoBkq+8Ndsyk
MLnc/PKW78vIwK5W+K8UQRPm0XxBmsQS8TMfBaWF/aYLfou0XlPmgvJFc9s898OXDyUlANau5rQr
svFsgEygHcvYmJn1RdGfoXEH5XwMcUDqFQ6GFHm8TaftwLHaj4RqR0BEEErqkf5XVV0LfrLT4Pht
xjZtUq2P2Blu1GtvNROHVW0FP2VT7KlzfSSOtajFiYXmqsO7VLnJa6kftBoVlHuCGaurgZ1jjZmv
/hiDD4r6Pjp1WFLhcxcBpBqXJR/hHlSiVXHNSctnBo0UabycEEIr0751XMfZmcKgvU4SWlza1PuA
AKrQXuNEvMcWfC4bjDkfbwcsRv3tUahd6sWlLu393ARXUnAbMrAqyF5GTIrYbVEUOoYGBwdzSFYY
E0LvILp3mzDeRUp3SVI4eCOlyVwudPMsELNM1vImCU83PNuST5fWr4uUVG27EqHyGrD50OtqW3Ih
jgBQebazcvBTtLTLAPXtVdQ7nNIZjJ22iU6xebUKCU6fnVO7yvgfJbr0tE+xdm0LhUcF3K0k0ycb
BirtoyMxV8qebIdvNYhNIDUlZ7tudZ+dOS4THz4Fx3a3yjwHgi/3Ej0gKYx9t7DN15RfQME11qJS
fGK/bireUplGrL2UC6nJyeASzjWJasJVnlOjKOQrI76nRPxIDrkueaya/bx/TzqWkDryM9Xu5KkD
0gn0LCnkYKbfcfxjm7mnYQjnx0nVum3871+UGPzBnATyCYNgHeUs2EvjmGMlrcxDRCVQofGwYSPJ
umodhb9W26/HAmUMKtWYPPn+L6QbnnCKfzTJvafiwcbHSPbjJeDOYuvDS4s6YKb2Fd7rWomI3dkB
4XTm9bFk6YojQ3A6ttSAUAgNISz9mG1PrartbCdYD0p1DJLiZY5PpsG1gvBY8i3rhbbDQksXCKgn
9atIR/66mHRVZXrEHZ+Dqd+D5nvXGIUSBc8ELWKT6mxqPfeB3BMpl7cBwhxnSk1JE3ITMolkwWVE
aHbqYXZJq9H3AEXA7rjbRPWVHvR1NwLrMa4UES3IKOx8AIQrb2h/okLc59FKw3CyjIJ2V5O/8ZQW
d3gVLnDdr3R4+gPh/wIUgJIcdOy6Teju+Ljw3ABMVAL+6Jz3vzvA0DlJ3uECFqETHUoLcxBklNI1
d3ltURjgLbljilb8UzAMJo08pLp2l9wFxuAUFhcXkuugZl/0+mzM3yG6mLLZuUN7LgpYh8STCJL2
vHFwNdjZ4AvTx51qKTezGw7s2Y6ScEUma4hiEPID+gyLutwVNIUH6sXRzEujcqGlRlAd7sYEHiHt
3L+IS2zcvtkW1XFA92BDPclRbGOMEo3cDAijFpdIqiMVs4L3xOZSuaHpFZ6xoe7gmfTjtv8pDcd3
CAARw93ZusePOh230gYT6YiP1kOLmdjWvA7q1uNOkpv1IdJKaBzGJhbXZHDfkrE81Qa9PvPvBy6y
6e4t9zVgrBy06eLMSZl5p8Pr4aJvsTUplOaiuP0qc9+j0jenv2zMNx3bCjsCwpDkf0lbPAwefoV0
Ay8eo/pOVaGk4I2OQNyko/RHlcIcp91rDQatRvmBqfoCUInShjuVxlvb7Pdai4cGDKbWxdvOxFTb
Zecmo/eBZXSIbZUAyKlEp7RLXLlsvRN+PvXGiJRH1AMgsjq/M3XiYESCzAxbfrTUipecSt9aZhsi
SOy54CPsNQ4B4y/sZ7zEwuBqToX4Ok2eZAhdw9mmFYQiMirUnTy83vNlV5+76scVKFkRrz7Xgxre
TpfudPSvkInWaG5NVV+AN3Mbbde2hImiaVTyjZdcS9676SIQ6kv9T7TPNLLh1aSzD4Fvqq9H1b4x
G7hxFR6FAYMs5zV+XjWlMJR7SVqFvyFFhgHDj5dPb+F0pqPtzxIbwNc+5Re4w14tCkA8HcfyNwYN
AELBy5S14J6D3wT6SSk+Cmoo2L4RT47wI3ZxcYngkx5Q6LdNmC+TGt/9hotUQQY6rqhpvQKXArDK
ugb3kR5+OON84QrX9reSNn4L9EfFVxZmrW/F/LW1T0a+z5oZneAjAR/o4WQfC6TOHD0UHZudH0fR
uZwQfanOwLmXmw3i9mdKJ6qZf+oludLEeVMdSJrjuwj+ZKGtqHoFk7b15HdaDb7SMlSr6o0pVWPR
BId759hvGLU2omTN7+EhZuwt02MprpOT3RT73rvKl2K/ZEO7ZnG/CFuMMc6/tLCOkGoWpCurOvwq
sMnqFKmrlQJMGLC20i9GPlLB9E/nmB+ynTXg3QHaw7jt1+a/MVJInSo7mxhdrj+N8gGwEoqfghM2
AM/Isha0I0wi7IXUcnEPhbuG+zzZzOv5jiSIV5/nmJutaWuDj1mEdzmj8s8d4dHJ5CvSodHn/S2n
T4hKaOCL0VapNkHPSmEkXmff5f8lwS9GZl3n3FJBsXvMzn0ACaGWcmPF9RYMzH74CypAlS3gjXiQ
q5BIQmuJlYqNbsEyEu6MucHKtUtDFamv/4kBZXDXI4ssvBRnIYhyiILbpDup5k48WbQoDKDZtrvy
dxpM6mE4D6SCneQlzq4YwbGfKrWFHPMaRJekA4T3q6K4hRs02957RN1lmvw+PcYRebeV8+mVM4zr
o8SY1wr2nnq9VgRfuj30wp3Bl8b+pw/exmS/bkLwl5xY7njstHZpg1juJM/WJYrnZb1H2xqC1JAe
2V6OIjnUpueD3zu4Ej3J+sUOwMOD/95jPFCMRScQJaV95Z1iPu54ryKfdgEEGnkxu38FxXHCOJmc
aTCxuHsYz0iLukUvLlQqNKE8OBzo9UBUtl/qyqWJqs3QKGf3kDRPG4hHqj9DdM0xd3Z49Z18D3Bx
Rbsnq6ODYOWYsxJ1zw1/9UEMP7Ts0XAT6fJSDp95COdMGcIzNomCZrRkabeCvsE+OXT0uu3jqKUm
GhAvx0KQQ+9iancwJIyZtVZxsHTj2LyG/J2QrUWehww1Ul6GNAQnCB9HmuT6VuuLB/UvykGt4xUt
z8VlCqV6xVW3ohgX9gaRm7WV0CQTphqkRNOl+WpEH5EatKuUlDjVlGaJf2WpeMXakzi488wi7w8b
awS89VQrn8wrFcwzaEe6jr4ftPDc2uDHBihtfLIVM15FYf1FV+7Mms3fdS2YNtLawdaJN0Fk/GMn
9NW2RXIqoFLzwQ/3Knj0YwBJkeWdx60R4Druhn0M4OvQgE/DIl5Vp0ixcnooZMZah2uuEXThm2V2
sADhEvn//0fpgByLvQpn6Pz/JRuw1ZL/KDuz5ciVK8v+ikzPghpwAA54W5UeGPPEIJmcX2BMDpgB
xzx8fS9kl5VJemirNru6VzmQEQwA7n7O2XvtyX4guyF/RNcuOdk3iGc+kxItgNUn0xX0kzylrYMm
2ih4flz6YO4S2eG1xX1KnXLAF2P6x8jS8uqn0Ljadk62hUt8vSNLaz23s78rJ0UHo/DdEy3gr9iZ
oMfZ/rtFSgPHq8HfmLZpnBodAUFMia2rSKOAL2YlsFAq9/dQZ+aJvKP5pMrupwCUuW06M193VoJ4
dB5weUJrwv2lxn2tqSImMTf7YWKWN6re3Ssvv1PjVPGiLoxSPwy2vQuSv6tQpCwRwmqBAvS9rlDd
1uTSNYnG6aA9Oi+2ccy6zuAH7O9reyy3S8RzHAF4jJbenOmDVs3aSRzDrJD7Ghxdmhvy5OFdmDrI
yaXnnnJkstyGzV1VRCVmX/yTnEdBz8TDFeiwf2xrut8BgWOcPYSzy6MwPkfxrTvM1qnsnmOyrc8g
GEUXo5qx7Q5/K30yqwCK7VkxfYdgRvrWVdWhCPfQ5HADYTbaOkXzruIevCobrkzARhJpToi15MY2
mUXezd09H5x7MuvVGMf1YeYGhtAJUV8QZyVQPRGt6V5c8we+CYtYqd+Qmc8oYIy7BvgmR8CQyV4n
/P3ssQ1hDrrMmHZmY5tawedoajiYLbVkpIdj5KQs5bp8j5FaXWoj2FtznZNBXH4PEx159NoQg4L4
1IzGUXqY/GRQlZtEOBvCtuwNpSptNSNLd23eH9nafrUQcYwAZkZkMjqL+jQ6MdiDeQMGR5HoSiwd
bs60o67Vi9GmmxSqqN0cdMG+NTixl86pml3Y9rjemMS7qLDygJPBiBACXN84p4usEKpBVGeHCI8M
tq/hgk8awxM1Q3WoM/pgTrG022PMhoOHsSNTJhYRJvFTSSohWCfTnAKsL9eQWeXeE+B3cu+tXSje
/mJhdObq0TWqBaXT27uxap58GzNbkusrdD/GBuVIoKconLNbPDXQsQ+9RLhJg3FXZrTXSvCLVQlG
L3QuWWdOe+3SQbJ7SLFw4MlNYBcl4YK1KneYvxoAUueZU5HsgESMAE4JJt4yewOHOkUjXTsLGWiM
lrxClRk4Qf0iOdDszchdD4sRNu4o9tI8XkI9GN2GY3krskUEw5JsRl209QbRXfuo6a/Iij+dOkkP
M2iOsBCXvIbjkvdTjJUKlVfMluVndzM3ww06LUXIKDLeJoYrqEr/0xWs6GlkLZVjyFEpJ0wn96BV
Ax9iJCuX1SF7rLv8GWwbk01s81XUjltfDPjvvYjwDmN4EVEiYban5lZ1jzo2q1s7ir+d1Il3Jt5S
VK2Gt246FyBbSqPCLIEAdCTaTxhXnlLMh8ob5rUwStymsXxQBkM0e2lZtOo5bmq5EU73VWU98+je
JExnj/iVsODUctcm0rEix78PqizejqR+cHZSPL55Z2zMzPgisYF2gcBLCKwiRlmPIKWZTICwAUS2
yfZfRddiFwIyfggk3lhafTfJ0QDKdaaRvq47BjiqAHLotOKJWD5cGWoYb1xz/LJiG2JcXEjU3MXT
TBGW0aiFasS1KsJ6Z8wXK6dcGzRSPShNuLDJ/bE7hQ1fQyf9w7Qvuuqko/HDb7wM0zjlSW0jX80X
c+hcDl9DF5YXZs3lJbF+xnD0j4E1yp2evTtrTNOjJ0HZGl1yNuqKPpBlbybg4aTNwvLtGcBxMsbF
3U3DARrkaaLpda4QIwSoQ4LG/BXR+j6oNl3VGoO7BtRz4/zGvOTfLPd4FQxfqWF9EiB7tEPwwn4j
9WFmRp2iFQpT9xfSDzeFTx55mIGkMT0gKnPuVfU+hWJPH8/B/AnzLRyp2brIIi5S1BucWAPURzKz
q8W8Ho5sTV2+s+xWArszj1wzc6PMIlv79NnbqrwNdIVqnc1l4zE+Fza1S5R3xFzBY44HZMFQzxwK
gbo/RhL2RY5ojVB0tQ0zBRveMXCUA46xSU4lJ4FM3TgdbiJZHpeb/HZ2wXYZNLZQpZGs7D8QPBnu
DRRtngbuX5JH6WXGGTXom+9pWsuZImJRZxdakT2p1ddYudmpsgIGklNVYVgg3aM2YSUYL3J0jnlR
+titPPaCsCVDEffyZHQbRXQtyLlcU9XWPgaRDsqmJyjDS7RNyjPbQ6bQCrbvrfaci1OSU9OgWAs8
fVv5JLvaPgcz9qdyzQAqpx8fhpvM0MYxJwLetXqcvhkrZ2wsdrFSwMdjlFOP7XvUtj+Z63GCLhyA
wEWzNydOFgYOpA3I9VSAI2tUc8xDVNpW2MQbRb3vFFG0NW35rUPvJSEVnT+OVqz5/i4wUb1luYWL
k/EsLtK3rPaH09z6DwjwCPXu4Y1KX4FYd3mWul7iQ0QBqCp+v2V8OfmazRMnoxO48qZKR3AV0Djw
qeCW9/2G+i+qvmgo3afZAlAaQ3ff5VjXUkM7MBc8TU8Rh2sEgfRzgr21eGrqHIlklA53fafbXZSK
x0an7qUgUgHEDUJYeNkmLSFmjHfo8i+gre2nIGTyOrgAkLvG+Q2TyjqUDe7ycQ7VZV5k2APFg9uL
faYD++Si0kl4jbNGebJy+PvEtUwtwbbY70gmeQZKmG8rmL840sKrWUF+nNOZS6Ph6Yrmt6mM1zDp
OdZAAJRlVaOHoA9ZV+O2svFvJC2iSPoWQKYJpg38GKowNXPTu+0DU4eDRSAWFiZ1jBIA/MQAlzvK
fdCzlI7rKpcDfOXR2Na+u8Db7LOJJoRJa3sDNYZK2rMOfISIz1rG5F4cA4nMyV2XY4DjNeXuAfaL
AdC5WvRPbuKMyFYIsvnWyq51pZ2n2ofJVgJYjYWRbEg6xwtuvkfuOL7RujdIFVibJfKzOuurY1ug
lnCEeMYU8KviXHmd0/joUjvcAsa/ZfLTbzmqPaGWJ8lNoMMqG96RnrztLFEDAOYGmie9hkdLMgNo
Lr1dnmcXO8UEfnXlmdKiFs1sVNEG/dhgtt9hqn6M00vfjvLSJl675uyuK/FVjLl5mRAxWC7jS9cM
L9AjmpMLkcuSFXLrUgL9oDCIx/ji+Qwf3UydLNN4C0ZUexSZ9BKtxZCgnqaO6OfSH6ArTukDbR4a
m2Z19mQAFxFeHLB1ddSheegN6hZ0yN1GZOxEQ2qfxrFNr0xaV5URvGnI6uhxCMuEpTdAp7rplYHO
OUYtB4dN9YpuBal4d95MWCY+u7dhCPKzmu5JJgzRkSzBKB6dppyCPEmVWDt1i3PWiPpDTAS1AxIL
ndcZswAcH6t/wwB/mOLM3jbB9FWYhrvz4lNPylXhMMhpffumcyVj9aL7IV4FT0tMl6lH51tIJDtx
h/KXywccQlTnHOYq3slgWKV2/T74DgVGGQA6C9+FPz2xd+4aivG9nFi7hg4kmt0S/iaKGPF5C79U
9Bhch0Ybl5qpYTGmI4xrecjqiRULUa/pz7+kVaprPoo1uESPDXwCxNvSzAdYQuQTp5awqBExwbVC
4JsdCHNetBHxW9SF9tVD4KSNCGBbbU17vGsQSuzhWbeYMklzR4u56Bx9azz4CeDdws+HPTOJr9ak
oY9ABEx1Ysl1irnHipoHJoBAkwBF7gcuNB78vPHasxd0Wzvm7RI+cHE60e3mzk1Q+yokNIme9kYe
WNg6bQYmLmc+bmXC10x7V3TJVotfqN1RkKCBvUmr9DdCcSb0hiJiLlfX2k1/RTUyVZtFZh3JjOiC
2gQZOEIAFF7d7Xzlfgm3po0ZFfDbK3UmM9Mjvy5dV6OY16Mk7oFu5im0W/0Wo8lLVVVTBGQlIgB1
JwwDL/xhNDA5tC04mJlMprFGUUgndh3zPN/kxUKuSqMfUo5glySIlGYPZu+IG3cYmp2H7q4iWl2P
zbMZGqT76OheOmgT09Bh4Ixmt/XG4cWHtN/CgR1C5ikUQeRaWM2I3SoatmilsfcW9bnp0K8I2Rys
Wf7UENzW4YyrncYOIbR9T5Ylpco4djejqsSGegYZZ3IaJqKS3ai8BQoZAFnYEfeNyQXPJk73T7K7
FCzD8sR9Ym//ZpJZQMZPH24i68EyvLPGnoh1bl1jMFp7c4suJj46dTdsB1bJfYm8rIHSvg4nhJTw
Zto1OuRxlc1q/7cySwRQHWcmtpVTeKM4VGgPiLULplyiv8WR2nqopQmfLYwHHSBMKeOGAELxqAI5
7P+El/6vz/F/h9/lHdPrsCyaf/wHv/4s9QTvO2r/7Zf/QB3HP/+xfM1//51//Yp/XOLPumzKn/bf
/9a/fBHf+L9eeP3RfvzLLzZ/klfvu+96evhuuqz98wK8xeVv/k//8C//o/xW2/1/5rcycv2o449/
DnBdvuL/BrgK/+/S9E2CWz3XEsL0/ju/Vfzd9izL9Ylu913oFIS0/ld+q+P8XViedDyX1oAygeT+
9S9NyRjyP//qWH8XjjClEo7DYcuT8v8nv5V3xVFxuYCHr//8q8d3UqZpe8homX44nrOEu35+PLC2
N//5V+tv+aC7QvQdJkNpv/umekhjG+cXS8o/fSD/dUv8pejyO6ImWr7U5if695ey+Ymwq5qOK2xb
ShJu//mloL9NuhuQmU0NBDGD8nX4CmNGZpZyUOHpzzgff7opQHpoFt9oecANocJLEhc5uKrujDq5
REsMWYIldWXlFq1OeG0j7YYKyCm69KlGe2ZoTPFo6SVdmzJBoUEbgrGXfJANOaySBW1YuIYuz4c5
WK9NzGAM0nfLzl0cAwBOVQ95PvVA5gW1/TKW95BGcTVSus7g1eYRpU1uPjKtv4fTftKGdQswuD1I
pB284+6LDQoage9sdcYkHyv0I/GPn3Y/MvewkYUVJWg3bch9aKE2ExkhtxrxgQjkEzEIYBc66vhM
Wo+DCCesPsNrUfW72GdmOJDumFac9NtsPLRa7ssufdOm+5MG7rVRODoSOCFIAV4LHzqby4hpBSEG
hpxlHIrEKVeyNM9dMj2Ujf6ww/w4UAb5dMnxVaMUkvEVrt1T7J0gg3+BZ+rn4TfJv/bKNund4Ses
HHyMU4as8c9XjPUE7M16ZkyZk4NBaRBb8XtUbsuZpNR8YRFH9eIer6/zVDNnsD8AQIEchtVo0CYx
7exdZwAJ5CVFObaLs4QluMy/qUFg/hrmXdvny7QWNZUcX4e8DHeQGN/qiENXmZWfNdVt408ELICn
62u6wq6saIMoe3eRJEqBW+Qwybx7bQyAKIxUpqsmQuiXLIZ0baG8s85Kgt6KFAp6rHUvNacCO3ft
Fc8jRXGOaHN5D+hvhvU0PRmqfa3zGddijzEyzxVCNszTOjlStxXQc5AdOPPwY7UEewAEpfJk2J0A
1q8DqkEWU6YY7e+aRniZk6BiI/bmfIiHlnGjsLC5AWhkisI6j0/IQjLCTKXOvJ1q5ieo7GyRBsV6
O9/SuAD9tvSSaTthkfDomzY2IV9KHxNrpjC0FISf+ChkCsK8Tr8aE7bjnYMPglox/RINBGrXfdKa
3rki1HfVesWZq4hIKvM64jOv09RgSywKUquMkejGMT54GVNBzIBpI4lkLl57FT41XBzRZgfDJL85
IVMV0pAbkQPWpGTo+J3549X+rVU1P67X/GL4joJlIi0twX7NTAlUH4JcFY2AEaLo6PCbAkkIgoTy
l0MQcjnyYKeFfzQb/o/I3aXDjOGbfOagaJHVYFfrB5ctvXFxEKeI0asrLRe9Csz2S7TNbYGJaayy
+JKjD+4TGoeJa2P5wEpwM5Kg2qBSVq3O6N8SRU83rYogZCRkmg0D9rR+azNtL5TnQpfp6UXXw0c9
NRq5rZ4OxoSTZvD0k53gTKHJmqk0R2VHjAeOGzTh+CwETpsbe0AcENIlmuJfjMQvIVCpYQRFCg4a
IT4aSEVS22A1v/3eeipphKMvqnedV9yz5t2XvT7Yjnmy1WcuEgLFEEwjKg/2mnzZwZXMKX4F5vCu
OthfdjPfD0NGHbpj6HJvK+cyaaZ+WsFmMehKT3EwLqcck7UtWc2auIHQ2TVjTCcLOVIjKSLwEOPI
X/D/JSYYN6x+AZhqtwKWrayoYrOEMkjCDtH5Iia16nHDhB3pcdE562HUp9ZQ+FQUFqUCk7XEA7wm
8Q4tCgghadxUY024jBLFfg7QOCLbDdUqCd5du8MG796Bv5XReN+N1YsDo1s7/VMRQWOitB6saUNm
18bsuxOeJtAIm4YqpJ5HCMLhmhHH2g06TDfBR4wXnq7GdhIOirDgzYWsNxIyWJiSPu74u2pxiyS5
u7c4o5qJIi1XvVRRvG6dPWYk1nADoyAeS5HD8GhdfD1uiFXRgwZogU6USrY75fFmHCT7BWs/S290
6qL8NFCg4VT1trZcuDJ09CMvOxqJ/bswCAxDSB0pY2934BtIzrhMzK+aEkREGxybHHOPTdUZXvDi
7KjrzgEPJXCrx7JudyXSTWGiHyjbcWmBmJ+jb+CbstCjNBWn9a/GmIB6V8aXP7MQ4se6cr6GF35r
kOM4IUszGyihLNS3pUnFa+j6S/RMfVL1nrcf5pSdIo13e9jb6XjtCroXopjJoC4+WhAQMJN6kEP6
VgbFVwct0TQU9aJ+k7V4rozxoRrqV9Ez6Nf6wD7k2N5b3yp7/2cj0buG4CQtXsQtwYRUSB4z7C5+
EaT13bgNPchZMGBG0eCJp9omGZu37s0HZoeXOAW71pbXQlu/Lau7z6KnsbaPsequtXLPNL7uI1Uf
W1zkrUCInmd3kVNdGsE4JlvkQcI8Fk72FcGXnStSrWTwUM+3ospuG0cB+5c4NNxncnvvqm5dQpps
ANjFFKnyJx700ZVJC5VRvVld+6sXt4lXbdPSgYZdtq9idk/9WAPsdHGqkIoDrGhGhVi7eucAS9Je
+FF57odwTS47meY2IJW22k9Rsm2kv60b9UhheyFCFIuCMzyjUaOrKz6aLjwnfvvuRywk42w9F/Nr
WYh3Yyy+7dE6m/m47D6rrK0f3BooShJPr3ntEKFJVp1PzJ+TpE9RIx/bYa9q68HumjsakI+Do+99
77a0w0dM1r/hqLTocNDkptm9V5gYVZ1DUMwngqa5yIV1z3a5yxpnGzreWQT60y0YM8hS/bao/L6U
k6NXNSTcLXufJNvYmN9bYV6koGTjCMi+mWxcyuvAn76iIDqjRPom6A9rDN64wHfuBYegfgr9NaJy
Gg6TsysR9E++90Tf27yJmxL/AI5tne+zot+js8Hc9lhq88ZNGYybIwiVUAPBtPBdhs6HY+h7urS7
aegLohGIPTKKJ9Stb3+Gc6MqThnM7DEtjmhaT3HY0HqJrg1lcmfKFzwJefjek+VQc/n6KfilvPAU
N75eYRBzTf1Kq2jH7PBtSLtzXDOQ47z3iqmKtgbHEVvclrG/lyMKQBwCO8kak6rl1FdjAwUg4dtw
PYcn5FwbadHdt8n6Sav4ndscVX9hvlj0GJiRQKq3mmFtMeykxZ5p/+II782aceCKYZ9YiLzN/jA4
85Kcy1fW9iYc8EzCqii67gEM3gUOwaYnes5VzAr78OhM8FrsYZfo+KzgrzCFSxbLvb8QYNbJHLKr
0Pxj734QC6Mh/3C64CCc8eraDfAEe8uw/bg8noVsVwVKm2gEBoNa0xMD2wG6LYZ9dSafcgS9dRjc
9sX45pE+NGjjM4jouNWlc+cMeteh8V/+xwSfDO7lODJdporqXLo7E9t9Y7j3UTNdNJzdipW2Hl8n
vRN8mEBIjkWqXq2xWPXCvhtweoPE2zKDBlKY3nXOsHHGfuUp8Wh5AHoNRBc+zL+mPBMMdghNDyD3
cG+cZnoVs/U5T91WWZvRo40tpluSXjcBbBB0Ipn9hl9yD1nmntgg7Agwv8CC++8OMXyZmm5rW+Ah
K587zY8f4GSyGfcTeBQ3cmfa7rUe+eosOWeiXXlhfSuGHDVevmF677bmEUDeZsbTVwN0G+hbm5DR
QiysZUoUWbTp1HSsWQADoQ6deWnSYRebSCXqBfHi39gjtlr+K+R0HcaCLCfkmK7YphiVCR9humpe
chqk02QfEr88+zU+c94c1Bs+fsB+VrGClQyuJj8uvz8x3gctPuKuBwV755fuqbb75+UqLFo7I412
ioacrpDTgYIH+7H3nC+RR7S87e0CAwzKgEHYuKshtUU0ewZ72geOdxtEkq55fD8aGW6rAF0Wpwj9
UNOANCSKZ0Zw4bFHVyUr7zkzFvCGv604mYSYjC2td4NbHxXhYj7iwQrNmD/GxIJGe2xIHZkhCzYs
oovKd2my5p3cjh9uKbrfO8DcgKdJ3kMeF8XMh33G4cDySb5mEKf0bw/jReUgsqslASVAtKuPdBuK
AZLSwZyDhyUWXOsFRULqSthfB/Qa2AVWhlTrmg9dcHc1ZG41DvkGbXwrUnSCkE+5yHbPDJ7z5vKa
MwbVm+UaqyHc9I1kiaQAa0K6PCO3S6zuG5hnEaLUQnAFh3nXaNzQ3Db2iO28t9cVp9A/HEecksSd
G7Nc0I2rrMAUXVtsSMGhDb68sTy4dnQq8DLPFBN8hjaQPP+u5esDu9ymSGrIwCNpdNgylcT4wnO4
VMGlfxtM2XPkjSfVmfsoQq60TL/ibEu7FObHTJ0+nlvOW9SGFy+01mkU03wjkNJgvDQ6107Ii1DT
2nKcbZHFB0vWG2cgpcUeTwZ+iXFGHY0RLGrdXW2KjWugGq2nsxmA8au2dMyBXilOm82lVOxsCM2y
iTgvHvwI7bTFnZNDpp9xRbrxszPPK2t8bUnOttq3wuO5uGG7XovAwzIdnzq32BMfuSIa7s51OGpD
Rexor7dYhpf72SPA2+Qdqq4h5inc22XMwEht5hrJNubYOtxOIUgMbDcCoYbop4siKjkXxHw0YBPg
hfTlPg2GCy1HGBTegz/Ji2TBXPSzovZ2pjtso867dqivXQV/JD3QZb0vYLdDuAqY/KFwc+tNFef3
fpwdegi8RTkBUCOAuQHVndkHGkZYC7xd0NkHCZ3jT8Ovg4mtJfcReTvQlmYTVAj31rKeEczJhB/h
UmBtraTeBvVvhEVEjmBg97zN8kHQrWFoR7AJ6ptc+dtCgW8czOxFl9Zlmt9lnx8Zw+0jP4XSBE3e
m4i8x+FPd3X5EO3U3GnyayIZAquF7Ww/Z5G5W9bCylnAOe1xgjMkyESJnfhCJ+Xe1vOrLz1K4eYU
pO1TQKt9PeQe6WrZhuDbW9EYD63B4AbOCJRjZjLJufU5KArHhgiRKaoLeC/TBI+iqMH5O++6AIyn
5XNBI+eG2JnvWk0YNWLr7HbyyxlI/tUVcmLS49GEkqExLSfaAE1ckyxRGv37nz/zrEnA7YO7UYKB
SMdHni6B69TuVj07QjUg6ZK5wSg79F8Y2cFGH+zn0PjRC5oh8x3aQ5ZJAWsXRCDlCOfj2ngohvk5
M5eG+UjN16gHGjQ/jBlhtJzjElpi6cOEtWYP1gGlFKHu2ENm3inuWzU/Q39fmBDtzqoW/zDlSeIu
I+7IOKHsMTAp07Wr2k5s0onvM/b9tTb8DQwvxgeMGPcMqHemst8Rv9QMGQk1qc1fFt1Zx1hefGaK
Uk4LsCYT3xadcapDtGzkXMDX59FEd8zSZoYPYcTK1Fg/esq/Z/p0OGOMHMc7w9vJw1hgtB8Aqida
QrG1oC6KTLCRYthDzxvi/FyGewWEdAk41iMYqZSiZy3RM0hWPAjVJqTnfhOUU3Z18/a0XFNPROxl
dvYdCa6/O3gPQL6/S0T+N2KmZ5TJ/MfumTZG/CQzcadkw0eHuh9/qgrJSsoFKQ3Z3jDn6pb1IubF
1VPXG1fOgGBq+HjDMISkUMWvhNQEDMV4q0NrPzuIpEdkkclgv6upv5oe78ZJvzs1XlGdu4iPkM95
U7EOo2RXmu1Hq/ggDforNIaCx9DBd1SyxhNutjJtZrWuFd/m6S3KOH0aGVJtjfKjCJoH7TI7SJPw
s5Uz6D0zfyiSq+TAhNKXiIOKT7sx2r1ppp9KsQnIJD7S0S3wK3l88gPvhXDSeDd27U4C8VolBltO
4q9HKgQ9Uut5/HB0CW+GHgiXifyMhhkflBNurZmKzO2YxxpDtEXWGDBQw8XPVbdkUd4IPYWr+2Ci
kVHrrNlUSfgzhI5NBIYEwVYV973xNKXGkmyTPteGWxyN6lLyBO1Ke6Kz0Bc2Tg4ydUNLvhohXI4y
V9Vp7phIRB+THWsYXfwEOsfeitDgZHTVbmzr3348f9oNV1/V1W4IQ+RiO6uOpi1mBojvvO0wJDuJ
E8ZjKe+cUFYnMwDsn9nWqZZL1jRGwSkgYMOe4p9p1ujbvXsj54zTKOfgeIy5iJfH79ghG/KHAvdg
8lXFlM196D7lAdG/9Uj7rQqTDa3h35NrvPvN1kd0ihcqwIi2fKQmM5U4mgVdOo72LR9ZyzkJ+NU2
iuHneC16ezf0zHUQxNW6X+rfGt6aRFe1Jpe28h5al19nZis2c8eXD6iqOLtP+yKiCJylhV4fiRFt
+epVCu0drWsxWuQPjcO0njPm05MGEoYXjj11mbn3BQepir5ajsr5z6VtkFyDz/MOMqKuqSr9beji
W4v+qsugxcbCx9AmIXaCzjrYtZHf9GYanBqkAXJerDYjrcowGY6iTj7JHPByzjljyFq6rEq50M2W
h+nbdpBoMLl/TV3Lu8WnBEbAeR8FKCvsayvwDJesxeeFPLLP6vkaELtzFN34ADH9Iy+sajdP7KWh
3+YQ6phWjybuP0OAa5b3UeS8uy5N19pPTzbPcQj8CQkDcrnlVbBiuCxi8j2p9Z6k6Vtj4D06HLBW
Ns6JOS4uUmnA9TbHhqpuNsFPkGj8gY7Vr5sy+eUqynbdYkOJVQ+FSBb76rPFxo+mFNMVOBIR880S
l6VvYNxQLFuJqr1+PTmoQtmH3iEUweCwWIhEyM3lWMvtUQIFB2iBBgNJCi1WrP49cYS5Ty8za7t9
D/shrFmhrBTfB56cnsh6Y4ZCLTrY9FH+3Zn6O3BwUxtdB2R63mQFT/Hk1FsR+ThPSnPVxU6xL1u8
2NnSFZTBL9ocbGQtVdHYpbtB+Vczzd1br8mQHsCJK+dErn2ffI9lbDLRjhmmajWnylmTBSlvPLXc
qQ0pI50CosLZwS7Gb8QCztowzX236LZTG5cjfNcbl1k6m7/ck0q08Bd5aRgd5wkAhVXxMVUWrISq
RQXT97/6zGfF4/FxZvN2zNILBMurV6LbSSV7BgyTlZT8C2zwPdcj3c6xJznths/U9pw7Cq499ClY
BGOob/FPT2qKdl2LyyOo+peY3v6hbujSDQgT4LeZudtigPK+Fai4vpnIY6uhExvp+HsZe82adimk
dbWvXXxEIAoKxE0SzRN2cQNj7U3IPn/jY/c0mUohR3DeVD88EjrwOthkljbhxOGVHBbw8o8qNDUE
/D4+5p7JAcc1GroZzUcKzHSd1I/WYk73BiR0s2TwXM2fLV61m0AW342G/VJN9m5yuFHkYuesJu9l
zpn/jD2ZddrjyFLS/vIWlBlxiS8QZLeJ5R66gUV6uU0ceIyukLDSc25kYXP54b+Gq1BHODVSEJwe
uiaTDG0lyOxlurvpx2YXpuIKM8vc50n+MBu/XUzFG8uBKO46znh0XSIACCIpN1nnVAzO+nDdEu3i
zFkCSe4R6WJ99uGXOm3q7OrZejVsqCIRw+WVOWP+qPruNfMJd5GLxQUQ0G+MgMbOYmS67wzvvkWp
cuYjMs9x7L04of1rGOiuEnsV7+ZFc6XsPN8AK0cPENLUSyKYR2l/mGiObNyc3MkIzywYBVzneEbG
ezXkxHAwmFvHS1sUE/FtJ+LuHgOLJhCYNkDBUVNEGFd6lWG8CxfPbN6tyELj1pjSryzqLLoj6aXs
sleTqf1dkT9685jScTJq0mrVGr0/m5n0nGNtfrooPc62wsk1OHBE4wgod0is7ei36AcMBFkoNqgR
cJb6DVnj/Z/saPpAbZHcO3GE56NxwHajWhZuB9muGx4Jkxpg9VYfeTpdnJghgUvu+Kqq4B9SmT2P
JZtn1MKsscz2IZook40ej2sEvowUKyr4Moi23DvAX8LhPilwJ0WzjwfDcz99m7pjRurg9Ijce7pN
QelZbEgAe0aIBWke8lJQT1JjhKUuHcgBQ3gnXOcqK+d1TA3rJlH4wazafhyKEpMhh6V6Nnv6VwG5
Xd5eT0i/e8BKk2zLI8sA2e5nncG7EjYaic6CgKjnQ09oRKspxYbsqe3pjU26PeQZwfAkprU7u/1I
ZrJP7I5RomMgYI7723lcMNqB8lcm8UPod5mHoKV7rkkzoQPpoW7uU+3sx4YNQ7jGyXiOaPeswqdy
RAH6EOKGWXecOaC3Ye8V1ApI3REaheXyJGxCMZKB+DoN1buRxQt8gIMcCdEbazRu+rJ9ctVgHaL+
CSk5ZhjDfLGbmiwoDterIJ1f1WjJrd05uCpJTYUR0m4GuqmGm31YgslQFOB0cbyPwJ3FqlOaHkHU
vtr1IDDm0f0IEEbPJKgAxsZhjTRv7TTwh8yqI25c0XhKyYfxBmA6A+EetFDScpOTrkTVs8yyOZTO
9FGHmq0T/Cy8c1Fh7WctogUO6M+0oJFwUjARQkYwENdxu+iTg5VXCFQoBaqoAKTI1jTGV4wIyM4X
yhVQmovBLL1EK8T8unozI2kTf8jgE/M0G4PGhuFTmOHEIZ+nOfdtOZ9pnP4f6s5jR3Jly7K/0qg5
X1MazQY1ce0RHlrnhAgPQU0atfj6XvRX/ereQqGGDfQggXszIl2SZsfO2XttBOlI5OGTeBur+06F
A5pFJ9FGcglyMdWHRkSfHp+scNP0QCgwoD8v/+wTrNVVPd6w9UQHnR87R1Gx4tDlIGU4Ryfvt6MJ
uGRIGhf0v33U5lxeG6Bgdn7J/G9CPj4Ji9wEf3zXi2wsDLl35oTEtJJItElTDWjaqGZSbbPaIU5O
/cxWxhaLYREWwznss3kny2XOFRpHx4YX1QmqJdFf25oarTHb68xuHpi8lMcx/7WS9oPpNImC7G5r
u7CfdEd8PDNEDulteZ4UqeFMbEaFbrqqknsLxfQpPKaNBMMRTCfABlB1Q9ilyBK2rTbDXWB4b63U
1iaxr4a6M3eOC78s7JL0JGq5BrCvU9wXnO3ItYXvDkC4pO7ZRBhvCFuPj8qNHusKLANHtgMwofZh
1MkZP8kEzK8iPks4+zJMER/PDj5qQAbhKOpV7dBv9wd+IQRnz3S6wCSukBx72fwWTzBTDLGpSngn
ReXj0e7jPfPQR6Mq4P3bGR7VlIBpuhquj6tlmkZnk1QmM8oA5jTaQd9L4ei6GbkYAe67mJONDVxB
ZNq/hhC69dn5tiz1VEENHEwNS2shWAQOrggILY+h79wpf1qc3G29dQZ19Cr/OYpoOg/pCPhPGadY
kxUQu9wL8Lm3iA70JshMuCF2dmWOGaJV2yN8KfxK0hmiDmn1a4yobKN4AOR+NCtJQ6KqkHa/Ta2l
jrEx+K+ViQUB+PrWQZu3qoqUJMwBtETeTvNO2PlHj1D4MM0s6jKtNqBO+nWKTzbpS2zWHT5s+mM3
quqvu5DiY5Q1ai2g/8KEqlbY3pEz862UzOkaY+HSZjWZDSbHyswmOQ8FxCkgEWOVSx+XrAyrTSvk
c1UgovV6Ii/TqL0LBEJCcF0RZ96YUUQ9XjcJDmsLt0ftM0NkoHCysKSovDm5Y0OrXdPrr4li2zQJ
7oQcxjb8XkUPYwvAZgMb5cVu4AjFLUcMs+a/qqh+MWDM7H2aBdU4jBtGLHx+MjKA/fBoacWW5dYp
2cOGu1OE+9Yyxxc/g3dKayYa9JOaXZbgqcng2m9bE3OkBDZdGzURJUxykA3Tnp0ab95oxY4+ymkr
SQuMDdeG2JhE21qQUURkLwYD9gru86XPFWwiHw0zp2esrAWOoNre98DUiUJcfADjPWO1aRv6w5Ec
8UNgtMdkrELEyjlW8RZ+dd1S8kHzQ9M+3mde+Ew3EkFRk6HTI3Rx6wsM4QNKoXrGZkAJdzN4S65u
DRfeN5OTbetD0MD4jxX45RGw1lIdl4kJNabF8QA+odsNpWSe2kJUTSf9h/AYnBhRcsYRuCEUCbW4
YX/Db2EvL9D+0qbhCxzBncDJAcNmlx5tCvKeR9qrsTvceKp8UY1zGqwQCC2yROCBzpOnE04WpEos
594yYG5hAkZYT/omtufxEbHvs72AF1IQQJYLm79bqbCU+FzSg5cUJyGaZ4pmZ+f98WvBEjTfShKG
yMdK38Aor8fM1ifXKonHEYiPilngzOp+4tAgCjQZP3ukRr0Lyz70ONnlaKRVigTIYVFUzL82porj
bTE91nj1tk7jfUWOdY+PYk9l7pEF5jcjDnAbkYwFtIqzzMdIUCPGfpgTvr/YSHCbcG88OkiocGMD
MBJEgypUW8hPI0b4eHVGivV9NoICYcN7shXFjkVqx7p3caRbeXGVxRpy8sC/KcriTofwOFSYoqGi
as9L/EkNB+31NNNecCmC/Po6DcdjbnrqLuwos9Je7Zoe042SyRf4N7BFk30X5+lzhxNqOxnmSIQu
Tg5BZ21FqAqdZKyThauBrKlrs8DZ5RipXHfIBuAYyNsxIQk+Mai2Q+9YZf53mVTVoS6Y6kQ9kQmz
E39VNuZhTVVD0smO5ZMOU4nZxXbiiU9C1XutaJoYPEfkE6wASAlBVlMzgAqCc5Op93BGs2X7/QOc
5OrKzNofMMLZVkUuFJF2OtI9AaTXPIaSaxIWb0PuFa716c3ssm1tOViHG1JLhBhwoEzYxVDTz7i/
XMMPNg6LD5wSJMgiAsim/Z1lItVC2HEUMG7rHMAX6JKlCn+Zh2hP3yGA47XYt/APNgoBOSQdcWVh
te0Awjh9te2B9a6m0MHXj8bcox1NCegcgnJhMDUUTzOKWOR8yVbUxe9gq6tSVl+wEN/7lpHBomxh
9SoCs9zJTCAGmML6gAbwEAEt3tXFq45rppfdcERQe5wVs7GhnG4wB0mPMb2LVIqaeciZB2TBvq8M
Cwd3LreTK4/TbDKdwFm2qsfTICaWekYbnP0JfHdYq8Foo76t2m1akpjiSLnLRsAeKC1smsQBrcTI
+TPmBJC6OnzN+ug6a23vNOTpj49iE+Jz4G3iMnxx2thepzIhOVaKJ7v6QXlZXLF4EmxYHXQyPGK7
ZdWMgoKc5GQduW6yJcYbp5ri+MH6vLIQmW0zBl06DWHvpOrFc8W9A7duZdZsyKmqyYWEdzaFeb+v
W/OlleeRmO6r0AJG5DENFf5vl8DdJw2eefQcHc0Wu1uSkbfmWPO1x3TMASTb1QIdlqTi88vCpfUC
44rffiDGZ8BDlcn1UEUJLVT8Lh6IRJiILuabDZM2qMThR25EHyZlYBZp9yRc8Jh81mJHtNMusT/p
DxKW6ZvOqs1A40yJetcDHG7FcZ1nrT+IJVw7AQI5Wwz1FjI93FX1kXI+3Yu4IyZEwc6QiPQLdryV
FSzuY8f7ZWB6LzyGVWj9ABgC4XPwaBLbVQGC9rBnGCl+Frwlms5STORgE7ncMTR56FwsPYyR2o99
PJY4uUpUJ56PdIFu+To18SN20gOpUtw7DKcqYX+TJEYmeecx79EP9H9jAGums3MqDh64PzIY7C42
iFWhxmeBBpDj6p1FK84JJanz8Z3XBD+CDdEuP0YDZRAYmidSQvBOzgxDrU5el4QNq5oilMqDDkBY
7vDXPrIi9cfMLqFf9EeHBwlgYIfevK3Nid2As9fs3/rKo0Kk4sQNynoN0S/oGufQk7rDyM64ti3y
2jFvLMUkZnQ3I4jJIk504G9aLAoT9kxTBeMO/RTkAclsPQLpy7NNvf+V15jeMgYSXUwdGbZfngQ0
4bTOaqYsaAP7xm1DJjoqJ3/cYhu02RLxaXWctRDzhQwvcyKlIlH4nIkrkpoCnpIrdWsuVDryUt4L
UgGManrsF9tHjQqfacO8gsgeoibB9hWYyDsYMeyLZGEDlbGxDigNV07dvnEmgqtOMz/JEcUBEUBb
wqlfh7RnR6gCyvqUjkfbLemvcYezg4dVA266fsxaE+lExbtNwfUNAfqxOICBgECJLKUYUYKlNrMB
1U4awZmpO3x1zrk73cDyl5QWVvyVG55LUIz/SI8CaD7j7gz/D8kzbyxXB7RgvxSaFWWhuMVHyciq
3Y49X7uJ22QH9rAxio0MwIPK+eSQOLZSg8sZTwdk6mX7cRyjTSfhInhxiPsJY+l6IDxxtlAdcmld
txUnJieuyLAOWMmApe970pw4JNB1TEJSWwr4pCaLAtql1aToNtHkgJaRvVBoPqXK/xM1CKj8pHpv
BcJQgSOLEdpmbiPYsljAEamO94CCZ87Kx1Qyqcj6cqG1oCAKG0xPFnYdMQdHKx9fTGg7CUOXVeo1
fMZddghTuNCFx7usOAq2U/FAd2hhupC84aN5Dr9rQf9Ft64Byyr+aDy6PtPMrcthcT/qAfxNKO+b
zPK3fllN5Asbrx56y9wDoN4EjceEYLorhfO6GFpXxcO0UAxyPHwAbkvSo+kIdK3z287qvUsUaA4Y
o4GkT9gWBCE6FtTeSzjT7NicRP1DP0iWTN2dbF2zMwYp0uKk+HYnBIlodZ5BhJDxvBkIQUIAlWtE
EwoVekrzRNDrpftgYH3iW4ncB0Bj1sZPp0/Rpy8IjNZ2n251Xd0U0if+op3f7RSl3Qgo0BPyMzKo
jYLZOgadIAPL2ebCv8EC+O1ZN0aGI1z9MSLkdsS4oav7njJmnjSJ3tAxRSjS0c8lXELrNn/ze9qN
nJtIiGtnchjVeZir3ZQ7EueNEgBzBmZQvxqJ6dbUwceEGXpJqBNd8miDG1uoQu52kNV1hUw1nDG3
MkW+lQhAcgtyoAMyJTCsk20SQpULeeJI2EJzs97SoXzXvfk+mITLWu3Z096DhAyjBTXGtPyl5mQ7
14BDPEQ8zNevgwrVma25O6SGfz7TGOY2Zrc1QQqaTv0thXUkAvMhQJYaaQgI5fIazCS6nqAD9GOA
rCtpdoDzkCnQrofWOUuCB9oK3UZNls/YMVJH/BGuLbNj0+NMCBf8jWnTM46cay+Bg0S74sAxlYoy
ghljUIZjSEDAIu5lPyfI6dNb37BvOrc4Bm745QD3msJv0eFMgJv/nDcJEGlmX3nsnP2pQg5phq8D
LOFV40638Ti+FSFXQOPR45mUfXTtPto0lgOj6F4sApu0503hCOdsX9lPwiw3DY61SGAvF078VhvV
uz8XYnVkQzzndgfxGJYM9GlvExb9hz0A11AOgw5jliCRFMEidfxKPt11NfTYy2Mfp0RzgtnSIw+/
sgqFHWqeDplnHjHY3kcxIRu5w6GEg7ClW/DJ05cuydVg94RowaY5H5upuyfX+mhXw2fRUT82JOoE
RcyB85rgMfgwLi7quQ/+tCHTwqq5Lk0m1HSRbBkjQTe+UgJyWTRQUQmhz9aHR1EMyfCxBNUdhlR8
qclpfqi8Y+9Pz60pbqRH1l/d4gOxQQ2h8jpFKiQSqHzM5/R64FSizGcXlSGzr5vBrzlVBySh6C/D
bR5dxBwjDXJQiHRm38qeYZ8Yxz0HH2uq7lxPnmppv4hiuIva5EyDqLJ8JDn+U2W1t4XV70kz4Xps
HuckaXi7PXatju6YFVGB9r8i6I+hDzw8CwoW/tp+mpBjG1Z+h6KEIrIQ74xNb9FgPvgx7Htl3MaY
5odGLiFnHgImpKKiEp9916GsDZmzKnYli+Q8L7ixvRvuGSBCyw8TvAlMtzg6HCiPXhGxwnUtWOmT
ARMABjYyxcPDnMU/M9TWOhanPv7tCuu2tyAvxwmX9OTNH0aa7KGWMeRlw2Q8fVt5LbJxYrFqqsZm
YI7ZjJ/aSRfQNG95IEJ85rTfNfExb7Fz43t/yWOb4L1fw51uzLAlucHct1hnA4q5uYuR/5dYF2Kd
PWGCtWf/M+ZYwjdN+AWDsPUyIchKSKuD5GIkxChZO1dYEZdAgvwc1Xpnk7bFERLR49iqg0NIEfUh
jaqQ0wwlAw/r/EFQi2yZdUPaXLHLkWxq2QTRJdAPCfi8XPuXURZ9ADO5KtmNyHjnIkIq8iegeQgz
NvqUXkh/VbbfZhtdB7F1K8dXPwNCGGjm6VPvHovOe1Q++u+SBKjFcsTQbSwf+ww2wS6P5B8PSAwu
Szpm0fzjkCCALGO+ItjnbYrEd+NazBpmZtQ+TeU5CrkcM3ZKjb8yZ3ArHbpf5VSvtDGemYzIVYOq
cqBVwGmEcwcp7c9kohyHcRlT6TulrOfJ1ue4TrlbaXKYbfgbuMldLt2PljkQUTibpuiwiGDcYRHy
brC53sNsbUAJgHetSf1cAGwdKLpqKO4cosSnhIyttIEyaBn9Vncp00G7eswx8LahxRVJkYVSPUEs
SSCk4XNgoNjVkDGy38ArVjYYEQinN3Yc4++YQbjx/oA1QzZpGg/gWpf8QjdB5PA6VOm3RpSbu8kT
1IsvxnK7wVzclWLkFNt+a3aTQudEW5qcmGek56i3tqWDgQl0rPXu08YFAbHXeX2UrTi6qr+y5gjJ
5oI7SGliQ0jaG3X5pvL6JiQ0SWSCFPeFrsSAHkmRTeWatHeJ7JAC46lb+SN3kmP6iBHTfS9q0OrL
vL6QTN7jtyDyXzgrPTg8bOb6CHH86JnYvzloN8uMyBPulR/Nz33kvLagC6z5ZUATjfz+Rsr8EQc0
LJ7c/mn78RU/C/4pAxMVBLmHwbiL5HzjVSHhWgl0Ch4l9NY6B5nqjX86n3QwsEjMhjz7zqwX4gxZ
j665gGY5xaGYLYuVblDqZR6NBpe6rIizazS0Fv0TQ8lvxcT2OAKowldgIYpu11oMxCxPDC+6zMXe
DrG9DJt0N7jurbJYdsBX7ayyfY5d2PtgLl+U7X1G+M+F4htnnsf1LUAjcqK9dXvfxw4WUFqSkTmX
iIccXrNXmhuPJtC68JvvrkkZvEbdIWrGV1kvaw5yzVUbZS8D0DoXNi13Ki4XAd/ZiMbtEj+Vt9HO
AbHC+VOzxUEhAriSfMO2eI6rZNMyHa4rpdYcOvgom4i6cX5tmg+VYKouu2e6UG/a0WjEyvKPmyeU
fFOyNVLvHk/ZexHeOWb8Q9smsUnD8cfPovBPFFGnxnHpKqPOzqv05PTBLXZrA/R38OKNrg/5JaNc
Z39XBOvBRZ8INJvBDc5XPo2HVdlnT5TDREYHKO45na/6YgaT3ZJTTEZS49FU0cb9UEYfvheQdVoZ
z13HJzIGOTAoLyi3ndo5AvwbtjVAvARO18N+ZHNCY/FQhexdLeHIeNnBySTN+OK27ilDgLLz7eY1
EogEPOZJfMoljR2Oo9bU2HSv46OY++/l5Y06hEww/lga7uCku9t4Kdy6jtIDXVHtRJim00bv6uoP
KqTy2rXZhOoWe4tpcv/SmEfdPhtHmR9Ln+Ex4oElCAKOfYW9IVxcSkbW3+Ym2jE364keoDlHrCee
dOEU12HmE5YxSvopYnwJscnzcWIHoGUrd2aXWMBUX4oRQP/YEQbRCawhUXrbO0QJE+UTmZL7u+7Q
g4x3tgF2towJ/pWPIY6+Db30x6Yvz71P+1Q0dAt6zlUMPjfVckpTrgfwUiAZ+EjjFtVryDSNKMNP
o07va9r9iegeUNN6QTLuEEiorUkkWxIdx6bndB8NJMCkfMJONXdUcMMEEL/xtqGLzRuKDfGIybly
4TOCXziPPYY1ukfGJrI1ZIDWnLc+M0RZMSmgAU0UZ8lr11SPph6uEz5c1RN3GkbBSaUYTGf4cIgO
zZMOAFfCuCDesgPbkCxbhU4eUTDdpTZqtgYjFMzzQWzmwevXlus/OAlHYkeMsCdPiABN4KTBdW9T
H5rTOO0Yg9IkoE2CeQAhjJ/9ekVHH9cRxKJ476LkDXEIl+vKd3aR5dr7vMhPgh+NqHUodNrfaMkb
5M9M8sBqVowawtIs9nAV6IqZ62LRjNT2KfOJHGor+ci+csOZhBMqAQdIqFE+jOJPZlEculIDDcwJ
X2vdnWgHC07SUtjY2C0c8m/VvE9ITMvtaYdaCzWxzRpfaXGsk+mW6c/V0JjvLqc0qKwnFLNml35P
hHivOg0Nu81DFEScvDkrbVJm6WNujavB5lvwRgfQK5tBOmhSpTCs2OFZBkQZ5vYVR6ovQcs808lz
3oNFiyMEMqS/6JEsx4Wxas2nLvVPSdTv7CB7WJ4Wnfa5bDm65e0dJjPUUQ3EjpzvB/bA3qvkurH2
w9zlzDfJ2ysn9yss6FTp7FzGV+jwsrVbU6rZGZDzEGTOEq1q/xpz9OLH1ZcKmaiRQB6gF11eY23Y
P8SYG4zKHjQN7EObvPguc1Y6TIfY6xnfQUWAwY9G0ElxyMWwdemu40sAURIE5O2EdEPMl4QObKin
5yhpvmyiZpPCBoIo6cBYuAahe8VIg0issu3TPDr3FYo7gn7P3MLrKAN9OJg3jE/vQpLqjEY/2flS
ZdXo5btxvhnpKJUERev+Icg5hkVcDqQNcqom6cSxCSiuZXWrw/J3KIdTR3LFgOS+YOiwsvxsN1vg
lNpy+oPB4swkctt21ivV0Y548SdFQ6BuaR9ottbcwj3VLdF/L7Vd33J3H5qSviFJHse+g28ezFx/
80Jud5r3QauVieJlNVvGU8i0Fcm3T6yd26xCrIBr0425jGS+YWr1WPj5iBq/BmO4y4BLLu+hrkH0
cd4t6/fGRxc0Zd1d6/evrmQp8gCrEKLzReWJ2TaDFdwDs3NVPqwoO8DXZ94jJ5RzlYtHu2Tzo7Qj
tkKGm9DoV20IRS2XVwn1R8l2T0CAdyCGE/mcyUpaK2dDhMDBXD5n1Y1ilZFsy5EiPwWR/egQfxVL
+xnFzouDZdWw6tuuqu+yceQgESQPyzvqBeF1A+i+aP7q7HkfeC9JoU+Mf85NIp5Q/R/L3Ljp+we3
m469ND6aiVzH+q41iDSUTNu9yr0vI3lYoFMNjX4QahIZk0KD3QUfriKOw3PxmAcCOlCXPgqWTHof
PXESaj91AMoFejzU+auJXs1kIXppoGZUgjMR+NwCXrS4iU296xwBSfPT93EVlNPJYyYol2s6Moq3
sc4PiuDZ2Rf3loUbPGmO3qyuetXdDBwnAsooYTZ3zFuOus1Q7jH38cdb5uoWPri0oZMZWfXzwEyp
pXnfRuU97Fp2z5gddjmqx07UbAGCoZPFVxlRN+WVcbJGdCllT88ckcJdzp+mIqqrIpKykExYU86Z
myC273VrXWVz8taD7xaGh08yNu/jARESky3O7fmNJykAFHp4tm1yoPpCv7OiHcf0cW4G5tzJx4B6
B4wjJRyMlWSBaT5I5JGIhZ7tYFuO3p3ukWz7coS8YgwoHsYBmYggPq/81BTsWcw1MtgZ67+jSK5S
pP4x7txJFI44wH9xXZ3NgrlzVdf5ZjrHiErWYUxcFyqjDAO6ymhhBeXeDloQrSoyITtVbzlty85z
6G76aNkT+rM7o8Maz5ydfhcgvu4VriFgZcDXARQX4qBh6SKrfi5yUv30dOUWBd4qbAuFTV0dZ5Gx
kibudcf5STigE1lA6p5dwgpF89WlIR6TdOOSC7fuRgkqSTeUBTFaHQd7wYAronCKh7lPl+VkYSzO
tEgsdoayNtZJeJXDg9o6XcbsSdT79E4aeXgVl6w0QDUQOjL59J1zkEY06h3jYLYpqK3lEBA5TH+J
r9hx6HoplfX/GMjyN4jL/qe8/URu/v8BtcU3/+1//e+/QmH+A/ayvP5//7dt05bF36Etyz/4F7SF
3qKUkgaN7VnKc/5FbbH+IU1PMvNQsIk48Mp/UVs89Q+wJg5VpcXBhmxY+1/UFs//B3wXFhkPRSOP
xo/+7wv7G1DnPwE7f6Wp2DzHX7EtpunbQFt4Hs8yFTZPmDJ/ZakQbpOAssBypd1pvM/7Wu01CssE
N/tqRkG4o5LaT4glVlklf6AzvLi1JA4nd1D0AmYvetAOxOmi0VNoOnOMl9QfWP8EAwQOaQxq2p1L
tXnP0nRkTNYfsX6fAlp3EMZxnvQBHNG/fPr/DSLG4iP925viQ4ET7kG1sQEN4nf5+5saqGG9xk7F
hqKZwpoB3ybqKf1oUyzHZxZ8G/H8joJotIiyTJ8Gg+ZKP5EJaGXG6//8ahx/Qd/8BY1jLi/H9k3T
g9GjkPqC4PnrZzyQeKRCK6WwF9Z3p8JoH88Gs0I90YQKhiaj1IKoaI2gINOK6CpXTxP6h1BsvUAQ
Q2JlV05g3c5hQG4MGtwDoBLCKyCMBa5bHyOXf9g3N2ZLBzlI4z9NQiR7YSr0Gx1nIcF4AHihrMcR
Yr2ed31lUjPPG1HtE3RrlOloYbqOgVuFvbWs4J4ZAb4GYGAPzP6RSWpMjTTvMJ6FNvYdvG8zFc7l
kY3QZe40Gc8yv8ZASmGwXBxhQjeFh+N84MnP1GVwgBZ+B0OGSb6Amp30wXOyRLGU4W9TjI9TPDEk
YsQviXAeY/88BFWDSZBrybLxfdSBPDQj1ViIsptGN8Tt8M2c+J06JqS0GhuuSGLdd1SwmP7mYU8L
Kbi6XKnmzBTKlafLB6SGgHFAHz8GJRKbJSMnzRZDSAV+te0Rrg9Ea2uHZhajegSe7JykimwC3WMK
Cngl4Eso7mqFyZ0cQgMJ0UywzuCC86maBoKNWR9pEfZrtE63SOOb1ZDP9XEMOLqWA6f5VJxa1/tw
PMAQqc8d1yThERmPvdN5kO2IDG33aSlmuo8l4ajRSyj2AyJecCMoWslMW7TTZ8Rd1ik3qaHqPL6v
wxFQpdzZAobfwIOt6nQab2fOyjjsXJIMeQm2oLtFfJqZ9puh9q6izI02tkRHECzvicr6KnGGFkUC
bv7cFc+9RZ+HOCfkZsGzBlhySPmmN/j4mo2fteN9ExYsD8bRQFB9KkOm971BjhGM5hVZkTnz0Kba
mvfehGjVEorlxEFMxGTcYlhZa9odWbsonyPNFC6vyZFy8N3lXJNijBfSd/KNlBvJm48CuTLIfo65
dqyAh/vJaxhIjZMQdkftQ2mH3CEwq4fQiJ/9uOdgmZMTMs6Yc31/eoR3ht8FgUFVJJx8AkaVmH+P
w5Jn2IKU5w5a0u1xxzDqbDZDicSfbvLx8mbbpkcvPiY7n9EkySC9PLnfanllTHgR1lWMkDVRXlwV
cM7STYOXw2kAzhfR4z9Xv4orJzOBQrPQuDTuDNojDL2Z52b5vEeZzTkQfOLl/QlUd1oQ7OONbUPb
jkdmVekBUtKPG4aIZyulvSdMYj0OxI2kwHTaiv5+V1ZPKmL7R9hIcF9N8sa8LAoMLW/RtdIRXZZl
ROvmEfXIasqL4GqAbpFQq+6I2f3Jq9nAFToQGk0g7yDT6Vrj4bVzFmkjLw+F74Y3os7X5eRPO4UF
Z2PVy/BrrOCM8O5N2yep0UqWqBhWgZJ8xE5tuqgbb3W8JGqH+JGqbu031F+5ZjZ/uYeLAL3LMjV1
lhW78Ljh6rBp0Zy0b1bVRgiYU8Sfk8Mp3tRE2mSCmz6xHBCurt5pS70A/jhmGXlqZaIedInMzy8C
GNBafVy2gS5jhSB1+qFusaZ6mi570yb5sYXsaOQECmPl4NNV8LC1d2+XLSEJkplrX6q9Ww/VpvYR
9TeFuioaXpnhFgQtGSAUlzUohUwEdgjoglZKXcmcCzRGkoP8VpzM2b9TSXvvesWvJIx7bS7Xb1e5
+1DW5sZEKbrFi3p568OySsSEGB44Re0tMyyPJWaHy9U1OOhSmu6+OffBPdKGc5xz18ohfhvTFn0n
V21nT9zMy3UZTiw8Rs4hXeAU3Q2GdWBEaJ0um7qr43fHTea9XXnnDiTh/n/e83yHAuVve57pOyaG
Dsu3HI+pp/wvODjYPtUwdovMdjRfbd0Ty6sIUXAB5dOP5PXhZulPKlBXbgf/0pkxFVkfs0fWMWN0
2K/FL/kA+8uvVoZJo9uKnzIkNLs+9fM1jCaPsDNA3kmYoKrO7ZvJH0nTYVIrRxRLua6wUZea7mM9
lysX+A2tR06DtERY4MhlAGzO+CVE93p5WG+5QWkezOABWLsFrX7mRgQWLHuSXxIV4hXa32YmCypB
VivR4VnM4MH3Zq72Nr5R+keDeTBt/Ryg49kV4cJsDrJzHIfZRiARQbCjmr2XYImyq/oJV0IzkbRB
e6Mp0GVodtxqJAbVyuJtBIfxn89tQiJBHwI0aVkCsmlerAHhvnbF8gvs5hwRktVoFz9pn35EZDzt
a4TpU0ZJkRVMoiybTT1JThz3wm2l8zcORwcD3QPJhB1TZAY9f7nrGk2NoTNw1CCUmzT/BbLis7vP
9Wv/WQwioIuNBqi2kWFa7ascYOKls2CqsnxsUwPOFUBkvNSAoQcF3q5zZJw1makR+yidSBbtMUEA
oQDScejun8zZ+BMx8d9Whf9z+RpQZpD5x63GKsIUSur+WqbcuFTK3GQ+BuQWt8rlCZMgDbcBjoVm
2eAyF4N00Z8DEuY3eVyRjbx8fUnIOj6zZxlw/68EYzt83mhSBwuVRYbIQPVflwXFL/jbxsYM5XQr
k8bstbdURNJJjuG8WEgN5PAsIyNmGMyy2Kq9qsMeOgBKuywy7TL8AM77EldAJcDk1scE09jGtRwG
SEuhZCdnwZ8JwjXf45W0Uiz2y+/hP2ICWbvsc7BEqVTVnvE6wHKnfwFrT92xrEQNBA8qdUU8HzyI
uSKfJnyOCfC9lDV9ay9VNw/kK5YGs9tlKYVupo1pZzbRqz0i2OsG8LlRX3BZL8xgQvuYcpeIwdqr
y7VcwWVIkGv3E8UWBFdQLKyq2RJ7e7l944T96HJjtgt6EOP0ZVFTlxqxNrqVg28T2THPrhgSxU5w
8hP5fbkk2lIeKUr/49+jAJb7c7ls927OKnqpz7TFTzu045c177KNlN0nPCUfgTab/+VabaB6z7K7
/8/fuewZiVPSq0hrNAohN/w/68mYaQUbT7oSx3T5uTbwYWBxfcAXBI+sBTAWB9l9XFC2to0ixwDo
GO1GZgLCWnZ4NMo4LoPry1d/eeOX/8o0+e5tjYJYxOrmshhd6uTLFn556ss7u/xaPbAXpLTxBwdu
x2XTNm0rfoirAi2UGVyVlfc4d+TFMgLakE1qbBOHmrnTpDFffv3y0H4KhjfL8OMt9efs7csUraNo
J3ThgQHbOv+GGfvcOYjlxzh9EjGsRH95E45mOxhxUiLw5X9NlmY0RWihgxFDv+/uL686Mszb0HPn
LT72ra64BFUG3BlHyTmwsC2AC9sO5UvYTsGiDsJ9b6FIDodiD4+NE41RYlIPs3MBw6IwOgSWBZVZ
XOMAsSu147TpcZfH+0mYHW27EsgQdcoE14AJMXu56gFeLKoOJO5bE8PF/vJtY4ivV0NmENyl9plX
wHgMry/73chcph/BSKXLksG0CyalvIcxgOhb9Z9pmz4uc3UVvAmM4ZvL+YYe34szT89xwVact7p5
u5TsOMCJsCV9uIy9Yjcrn+pan/DqBhHT7LRkRUnISlnuxEs5JK0GI9lSrlh1c2zD8DcWziZybOvU
tURQM4d5FfELA+uAFSFR20S1u8unXC3nPtRxYBfwg2xHpO8RqSo9y0m/dJ8qA8BKK81d3zVyPS7n
oEvdhuKeTvdcvRWGlHD2iU7xM7CQS9Hj5VYLWTG2OYPw5g291wby4cuXpLMhOcyQGi636BSjmupU
otZWhInI4w0s1f24/LXAgoNd9FLJhTjscAOwTbjL1ti4HlynarzXZhRuYte9qZcFf1zYC4093+dL
3pHsxG1Rc6XpjvJMFJMNryK+IVrznpRb8tQcQP22bRwud8Zl40LxM9Kc20YBG9tSQY4ztTjyebWX
CL1WzWZazLZM8hu4O06yC4R1M88dDx8OYJQzoohAFfVVRYVZYRgzJ2RLBbUQq/a8+/TQZW2aaDnB
pfl5tvH4eKoZ/w9h57Ukt5Ft0S9CBBIer+Vte8sXhMhmw3uPr78rsybmjqQI6WEmJJFsVsFknjxn
77XvhI8aN2CDW/cDo+eGaYLT58+5S75X0kB8cp0axxfRIRtU1zAzHArQSm+Nh8i+UnTXvBpUv0Pu
oGV3omNP/ckrA1JZnlAqJyfrvMjdlTpNJ1A10Eg7L6o3Us4kgRhSfix/KylU7oqz0pPwLHEa03Cj
1+67XuH4UE8XicT3ZTJu9fp9NoPxMPcoPklWPeQwuOoJiXRC6EADXH3ViG+1PGmWz3AKtMKK07/g
6K4Ojr7eQMlq0S6bHOWwjen2OtdjCvu0e2yGCra7bA7IewDLLS04uJnH1lo8SnE6m5ncTqEdEe7Q
/ogEO4pI7BFdskuOY0fVwQhhWhO889LLTbC1mAbWXpucW9b8MvLFRTCzFDnZ0bhhxDpGcqBbyVM6
Oe/qQpSopHflLF7V3kd+JVILsELe8FDIc8KccYEDq4+eR4Jst+pKFgEho04T7ZBRQrX3kGR3oW7v
wgiPnoE8oK8PqW4j7uBL8ai3e1FNDCCaxeL2iXWdcV/inNaQ5TW9zNuW94OnwaBqkH+GJb6jZ08f
TP5bmFBp9SEQhig0VRXGIe0llhVoivyQ0HNsGaqQyE0M943g5CwX6oGm7BR6W1UiqJdQ/VMU4eEB
JhbdvsyIbmVljBmmxYWl1mmOXc/z4SXoN0lWKJB/mj1JcEyjqkR/cMsGnTC6Le9F7YKuy+IYuzDg
2ucY5BTnk71q0DC+pW8dyzAJLAcFmAHk7PMrRwPOyym2RvXXqP1T9VzUsbYs8XAsn4Ptmus8jI1N
h9+snYKZXpCs3lMm1kUwtBiWnttxJtKj+VmDReEJbTjWjltIdOk6tZ50c1gOUMvQ2M/iIIU2dTE2
R2w8RHDE8XfcIomfslG9+0bikY2TwDNdWJvVU0Es07Aee+d7TAFAqf+klhImwe+12TzhpqGrkDBv
HZLpoba+SCkyN+o71JH5R2fGu9ZhaVOrVZDS61Brj5AlV0mBxyiR8eWv0JKoL1nsmaoSYSfuLfSd
apNQi36jZ+dqQJUOqZTfKotuzeaVCEoUOGAmzqmskIASf3oxXGACgbpthb4Erw2yq946zYv30sqq
opBNrX8+cBl/PW9x2uJkDefbFMLxGIH/ucc41KyaUJwwW8nzvnqQ68l7Dr2g3+CYe49m5NUEcgeY
4IN86wFz0h2KgyQmzq8M841uRZ/IEINTAgV6qY13R/Ye8hbwMqL5Q8hErXE5D//z55b48T+dE02d
1ijDCmFYpmGbHn3z/+2NRgWZ7Ck2s23bW+eK8T2hwSsCQYuNvPE7zV9OKT6HdYg5WC5AVdQTLMfb
13aot6uoXfZemvlAXCk0YAvsW027GtANNoE95gdOQiuGgCBR0XiO2lDfTsgmkvXUwDuWxuKZV3cg
z+1rYL/Zz1H/qcrihWnaP39XAwr7X78rzHJPYMcy6Ahbf2lL+5xV7CYq8FTIlkEkD++qear6XVpF
ruoUaZxh5efljHA72toOcQihRaKaPN+nesdIW/bNCtB429yjqg2b5ohRli1gokEjlzBddEeqx/XQ
kZoRFs7Zkf2If/42EkP/929jk+RkWT6OfTmi+N875+Ap9vH8B5u02HSx/d1b0OkgqRGcRDZliLVN
oH+B1IJTrCyH+KgWjkr3jr2DqU2CmWJ9fM214T9vmXq3M80fD45f77rM+JwJvvX0fKbcC2WoLezp
VuomR0KNBOauUlao3WyWGxeVtbyovUzEobEyRL/+5ev+baagO8QXCZPJguM6tiUHKf/Dtwe/C0Pe
rsEzA3Ni4D9stPweKhHbRN6fS9kSagi5BBR/l8/JRHlMfWEIpNNqO1QFnNxD1K3IvXHnungBbSmr
mWn5BD3rST3zr7IwWGpsFRaRDybSwQz0VgI6HUYKCwyjHGl+aJ8NkpNGz/j+5+8p5NTpz/dVMG8y
kUg4HlY8Cu0/f1HcXH5mFJG7mV1dXAprL3L8t1izpbrB+U/3xpLDAiMLLuDqQnwKaj8rIqoAhH+c
E8G2XYItTWiY5FIZwCSGZcmbmahj1FuhvL06cfs2EEvPhntXs+1fZM+90cgKmiPgOvJ04aXQixeP
zrZP5OoindtO+aqekyJ6TlMohXL7o3JHfkAp0MvDfu8OHKYxeAaJ12xVP83VyG/OCbMTxFyd1IuE
TkI2QtHGThPZyHKTKUw2TICgJcifrUjdo4HdghD5dz2FiquK4GmyGXoswJpFeZ3E+Jzn7asfe69q
OzALqtKaLvntjKp2gIlic2ODFx8xYa80i4DZPiKSx4gOrqIQQPHoMkKPWc82jSWVbvgleU7k1bBG
7SOMPcxtsoXz3186C058O3We9jOUvjFByLcTaR+aSFe1o7odcW1RBDcYSJK9Ll9FNtdxU9pm9/Qv
z8zflgIeGVd2dh2bERZM6z8/MsKfYbRkZD2aOn0ytb8aWfzsQp2Tj6x6djJv+DHo8y+tt3yedply
wsk5kr2EOKDUa4bs+C8f6+9zN1PXTU6xuiU8V1h/6UEWiTeNkztIsMCCCTfStsNgvVjIqVa3J0Xe
dQaJ62x0+h3ytJEcE6Pf/cvHcOQM9c/zPxMRni4sPIHcZf0v8z8f6WxDvIpNQZj4+zy9GkmnbfQx
+ijjBncthZrqZeGPZCFokSMh5ZbdIVY6trYhRJc6koKgo51Q8yz1u5cJvpbhEW4IXsqKvjQ8arvZ
Tn/kOmaLjOdDvAapu23HNebeT1CzHAshF0t6Lh276snpjVe2TQraa+hQ0nTAmrAXE9Xo63fYZRcK
/PA85KJConSIk26+Q734EMdNce5orMYzFhZpp560EQq/HdsnEcyvPcxCsB++u0lcjT9BXaXeWHXu
TGq24JGHuUa5u41N+rn++HN2O2cn7Pltys1XL/zEhgVqSx6th7JCNlskT5NGdunYEDQnPxgHq7eu
RxhK5sHnRN132yXdApw0R4VRzpQF0pBisuiRqI4dwkbqCnI3s3iGKM6ZgAX4JUm5Kmpj6ucpkmMT
4BP4aw2f4gcEkL0xax2zsf6bWdElTsmupeMyMtWS5Fimc6hod6qxh5q23jJlu3W3iS8hjOpiTHQR
1NpQxeGLHbWfWWE9qj369opWw8+ZcE5ZGnJQ/k3os/raananms5+dPJDvHXZxElFC1wbUfvt0K7e
qjA6hNWl1Hmn1Gsnt9e2bpjOyfpUbRi6XPPG8lwFM4BYRkyQv6jd5d+WOJfEIqIgaQ6o5spujO/U
C6n6r+pjtySwJY2Ni6ykddTWFumY3JbeDX/aQGPVGUk2iVvPL/6lNPx7SStM4fsuqglbtx3enz+v
Kh7emWXIS2MTyp4KrPSPJf0htOY9kY8NfCSWGnlr1VahVsiKHKTbqUF9SkxHv43JvpRd6715JppS
KoT/TpoGuCbSY//+z6/73xQVpjBd9ByGYRvCMh3jLxVtAAZC18bB3NALY04stySjJfsR8/LZb8LD
5PaM/lVvze6fZmmkV7fSkFNuo7OejL5atpEbvKg3plqGs28Hze52oONw6ubILW25SsgxWeeP95VV
vAaYSVSbmO7wv9V64u8LPLk+FD6GSS/Fsuy/1HqEehVYRnP31kBPM4arCIkftLhYdvYoE7QtYJ2q
KdAW9n6cGNN1wnpIg4amkexWabPxit+i3vzz1Tbl1fzz2mo5um8IHg/P4gzxF/0KgZrFEKVoisOg
fLXo6i0z777vqf48rvZlme465g7JQJmplAIJxp0lldMa7oxSIhdlLtY8jMecbvY++5aTb7VBqMOf
6qFWbvs4Rgn5pLIXoPrdqgEhbJ0hHvnfLSOwf0k64kjwt6KTghMZCz0AWWY7f1WOhFmI/pBpD9ON
zLkGSUODsQQosGBkgGv+bYyM5F0aYrq/MSIrIffXfXRayDSEq0IQyZ/H6dVxy1dIJD5Z0VP3hOIU
V23ZH3tbt0AZ838AZ6B4AIQPpnaHjvxHXorgXuCKJIjmUls7Xa8usK3sk37qwh4bt0OMRe34v1DQ
73rYbE8ZWtBWTHvfSeetdZ3piO24VMm6mHnLRO4coOGXuyA38SONDp8ZsRpTLZmCojVrSwtx7CHu
WMRAHqSZooIYaSvRlXkp7SvTAHq3uAsOU+ACLxDiRU+v5Mxw3bVGZnCO974lz+d651/Q/22DKAgu
ZBolaxIIKbHJrhA2ElGnCPdBDUpY500s3cQF1LJpDPTemlcnx1lLr/EAvkUQWcynsuc1Wgp9U/c7
uoQkAJP7A2uUCS+CiX2qa0ibs0ODoHIY33Jv3pNAgc7lKbaaU5yQGOUG7EPLPSEI144yXiC1dFYp
c+Q4LL7MkDBiq/9eWHytqd/kPgfdKKrGlRHCitW/PU17SULvPuq37sijaQ7Wjg0lTCxtY7q0TcHT
Jh1PIFgwpp6rNuseC83V1hXS8QjJJI0y8GCEv87oPuPsENf+Hvl9Y6C6gQqckN6Rzadc+9URfZWj
X27b7IdXw2qq2HNiz/6g9b+L3OKdsY1PXtOribUGhwUwyjh/bkkFJi4AXcP7BDcHGAk489DYVpgr
otK9NmfjG93lnT4xH2yrh2giQckTvIgHPuoKkyxJSDVlfeF81clwNfHW9Mt6JwAFVam1us7J1Udl
ytmIXGnzjhinjRn2G8g88jpm4Rsojs3oALem3l+8fDWK4dsdK7rdKOytNYa+tQOoA20NxO4AbVoc
HxfE5EA+uJrDT/7GpiSpYyheAaHkZ63ETAHviqLda+465gnebEq33irqhx39RZAz2oFLDLeHqW5A
9lPBjxTOfLd0dPNElm/9CS5L7frXsM4vIu7PtM3o4jvnlnymlB9O+OZPu842Wu/+kfXRNii/wOKs
Mys9ziX5VKn/sEAcm0KDBq89Pk9Wg9ypshjdDMfKwIzrBFe3yXddNN07RnfIfPuNKD4mJniqwuxz
Tvsnm2+bEVpWpg8Z0u6itt9mO/rQWmSviXcoR8/BoWDsw3I4FxOpUWSHEQLeVus0sFBWFLu0hXnn
IL0wujuspfvJW05RPu6Eoxt0+o29TjIvrCLk3cFHhruXhuCIOXIGw4LOzk6pLeshOpQBLvyGIAaj
fprLHSPIi51NO6AxWOz1Y+49aNp8jxdlXbUfzKjXll0+paW5xmb5qVvahWynMxlvq4Cpu+tzkIvu
DK19qJbqPtCKT9vE4N9k62GiX0ck1Wly8HwXxb2R0f0t22uHVTAMH+MguCtCutye2Nf1roz1S+SZ
93GWPsLVeJ+c4MEv+m2sk6fuays5QrC8MwvJhk2ewjjYpTLchl5/5LOZaI1Fcu3DjNcvffSb+EdK
iowfk0Jv6d0Tqv3z5GMTo4tuOBujfC7FLjOTrRjezei3iF7JGcZ4CiLeEIx8MuJGnmPPeYTOcm8M
f/DRpyA8VID1o9feeg1Itcnc7xICInboXYZ9Fl9MBUFD+jINNHPVhdYCEN9+5V27uF37xrNuQkoB
vv9kNL/06kEnVEkz7kKNVx4iD/0i2mlMaiWCZc4eU1zVSSnXT6DVqPRw0PSUKkFfbv0l2Rhd89yj
nCr69L6e3FWo+8gw9l1XnAP/bDQnnBZYnjGuMJufq5jGADgU0Heiq+4nwj14oSsNrywgAwupRjr8
xHn95C7duQUevYkAZvTB2eMOeS4Ai45chQqRgfW4mL8mrT9MQ/NkO9OhRbiPRB84JoBnKztJ+/aI
MkATw8XTyn0Rftf+jIbwstT+RmBNz5sOWFCz89xPC8uuFzJgNIiwtg3m1+m29+5aQI6D3a4Ex+TF
cPcyumd2821DtqoePETBFfXQoRZgQIz0ksx7XVDpexWZIPnRFPqutRGlLz+HyrhMRXM0kaqZOLga
EodBsp3wcdc2LL1Ik2zLDLgBvQNUiezi1j4JpnLHUe7YlNm+pkuuiWUDeha7fiehWS6YJtRStnYk
RefJsN/JSt5oNGbH4ajHsMaC77ImW4GVJGALNUkE8b4micA7CdyWUowfgMebTFASHT1R2/nVm86x
9cozh+eV3rwJOGJIZldZei9GtIwoPRxCI+Z3qNODlm7NAAp4rB/d6dumuxYZy9Ze6LAI7z3G+Wzb
wbYhOafnI4oQU2KX64yWaKyU+Npp+cONQvkHDDtYtrMgM0efnxsdbYev0c4kgsMeltOoTVswj7xj
iL0wGOnNQauTCPVFNa90/b5MiaZN671o4rWOmxK2zx42Xk8QcLeQx2u4dbYu8KgFenavm8YvB6Gl
blaHZrbYnLPN4rO9mCGM+3NQ8h6ZbnLqrYcqSn9NbYpfogQWLQr3LXUJ4wa7iS8K4V35hbNlWIUF
Gd8G36d330e/fHXT/kSYPX7H9HmJERJ2iIGESB6MN9C3G0dGS01kRph3WJKtDTSoZ0uED40+pqjM
rK9Swp0jQG0F/M8V2bCXQXfJikie+vHaCzyE5uvgfAGdOxuwu8gnXxtETQ6alPNR1+CoFtWpLd57
aH7jgOKuIK8i37U02ua0/MMcxC6Ync/GA7WWYxAIPO1gEBMETQlOxNmjnYoB6kCznFQri/5yRvrR
AqjWx6GyC7xP17W3KeuZr/drgj+0/hqb6d7h0qdB/RBCG9AQr9ZL+Zp63QV4Ot7J0f5Zw3eqg/7k
LCVBVy0Jt+GMNDbyzkZGpUPVtCCvs7dzE4on2v/IOTP9c0FBjyCFsm0gZOgxsQ6CPWj0U2gmIp7X
jaGztiTiJ4mVdF1D8NlWQQpFHJlIFjawf/Q/0CUwHu6D0+RnwSl0+acEMBAQEbJ4x84bWDvG4lw5
nKqjKJ+PaSFiRo5hfTC0QHtuPDhB2tJPp6puwhfHyfu9mXnguuWvOpk23nvdfBryGWCN1hlICbOC
vYhfDGzCrZdiQsIj/zUqS/1cmTNeGPWbk/k3Zh0oqQwcdzU0iBfg+mzA3pSdiJGHaM+xcktlXF7a
AFRr6pybOSze5sLPTry8tBTHPH/Tx747eA0kuTHIKmAYnQbd3HZ2TdXZYCv5LY1o+23UtcVe/QCY
emAug8U9jNOSv7kJC1qr6eKkftWUDWeyqMVF/aoPRGHW8jXnVpIemdYH735JEsRY0422ZLiNg790
NRMSZVJRQGMJ5p8thG4w8ysp9KvKGBrTM0EKT0kMjVYIEs9nhAO9Ox8q5ngh7Zx5oOAf4q0Ys1/J
RYj6MUoQrCVOtXeGLGPLGnZja5/gwe8Kr9lYg/nsuYu5wovApBY98kfCzBvVQvw+tl+0jsFvFs+R
J0kKPSspPEt0PN9zMrobxi1Q7rRlD+33t8dOK/8nSH5OK1Slozfsaj3F3FBh3J63McHaIEAIZWsa
Pmx2iEYCezJQ9HaRh8RPYlmexX3rzJtsnHZxCaF4jMJXH0psb7TbovEOsRs81a1RruZkISnpPuin
ca8xqCk0LJFJGO67pT/NRv4j0ndBvzg7ORuPwBBlOvw/yDwBuFcXXRV0JTQi0RKhuSEszQOJnBRX
d4UIKDoNBlGVrhN+upGL5qlBcWgRxFyMcCpqb7mb0+STNefkj8WjmcNBoOcfSdkQw2PWqAI5KAER
HVPY2GK1LcvoAWCFoY/gU4aWLnjlXNGfIxhArNKPHl1SrU9ICH0HFMvOj5qYOf70q9eR25upf5m8
e8Mp8fTXD6Xf8ViUC6QNc2MBXW0bo91Mldvss2XaEYIAanIXABJedWVZ7Eic+F1QHvg45kV1bKPs
Kcm9q27loNXttxStZ00KTViOu9FwLo0NbnckxYYYOVfvnq36IXK/Kn5oWFm/mRVhUw9W4L8PHHhf
cW4R/GMHuzzV9lNIQ2IkHcTVYtLOzHXX0dciHQ6Cebm8yUTzRq9/YyTnYrtJQJLZoz8Cl4pm9lvT
4oUObenRihAbs6FZfXo3xvhG7ADoaGlWH0SmEbvkmA/avEFlsw28bEt7GaM8pLRVMPgAfBoOJmBa
5vBC9iEA3xrbrA1lr2pPVtKH6yLBX169mZlmncJhVRhFeRf3uATjaJunhn/VHNaIGhXDlVnVQ18/
ms6SHG2CkVcd2tMLhwylyHYMZ6EPkG3qynDOQoMzsOSat++IaN2LAqxulUdH12B6aBTZfGC6YnCS
3KCceSo7rZyPfud2LEXj3jOi+pQCMFTqmUWOKTRneQ/iPD9nHl7QIARJ0BTeeA3HgGz7hPPHIMnS
qaHfIchx4IW3wWeNyuGYg30465lJjEmdxnsIK8UqN+36OvZgUxsvk/BUgwc+1yrtZDL53UScXXFu
Bs8LUro99Kj6UOcNoLQ6ONeDexZMUDizYVyg3WTuu1o3zwZsVsitdbKjuTYcIgHvg+lNecDzTIBJ
6b7ndpk8+JgHx1DvHjzT/51G4tyb1oSijPqcjDvzouVsi5jqHkdBHdQP5nBQsqkhG8x9U4RndU17
Y5dg7KtyorZ6yzLo6S8z4iyyknW6zKuqW4wt69hj6W2nCmrKTTKn+phe2x+0wVvWHBtKFJPaH0Xr
PRZz8CVQW0pS8kxAnv57CYtnahN7oy5lhTRsO9NpKZkCOAj7zbk0WNPGVyWGVV13ZT1x/Y0eazhw
OopLwCB79bu91LnLMmJOAslTA7F5Mx+MJS9D7Uzm1rFsynwry8l79z9H6OsAK9vjIDXmQ2+321+5
0lOmptgsZT7cJmt6TB8hjGaUesMSEL6a8xqmw3mQiZ2Elx71EhGmXvtEMfE3eWgDlaIUsz+qIROe
NhoLX47nrIgghbh+y+Gvhb7WbmutGbEheK9qpKoa1HnUstIapPApkZBPh2lFtbP3ZcqoHRngwBny
qO/rdoTnFmlxnoR1k1YpZ4WjTb/dBAhQ1RIaGPPj1F+u7DXKaPL/jUL1zcvcXXsRVhU121I/2Vh0
jUnksFWfKzEK7UUPJ6zmNg8ew47M8xm7cLxSt4Q5OYTGGtkv46J9bDSP7E/MxBgqYJVRvyUSSEsX
T1IhpMhMk8NhZK01C5w0pyKUhM7Cbig2ls/MKEsqgo2c7L0L4DWA9H8cZI9feTRKUz+MUdTs4pEA
l5Bkn+kXkW34Npg53LSp4MDkEpYK+6g6m3KmWglGz8Qi401NrS0ywEfNArikrjnUg08jb0kCwTrj
opNnQErAFUFXjV/wEk7pCQJes8FxUa0SV38Ick8JcbRmJoEdQQrLlJakx1QWtS4Fyth+KDVdi2V+
aZdz4tdwdeRXT+WAJkbkDVWpfVci22V5cpxkucoRrfqKqldrNPjkDUffq/VJTQLCqX6mE+EofSMp
Dl9QN6uVumKhCbJkJIVdyYeUfkp120OUl+ZAbI/SBynFtZrWzH6zmZuWQ4yvw5ZG36YURhrSQUSR
tAddbEwY2DmmQebceKP9pmm06JWOSV1upWgMJHM7X46OZgF283QHBQe0X6ns0HrWwAmpy8axI2ZS
mTGv2kHj7Nfnl6knYkPI8bIadqgZ2E0VrC2AvWJSj4X2MvjtTYtZNAnUCI22d0F5h9AiqTD2a7XP
e0sGq9yiNpXOLD8MmewHqEoHlhEOYiT/RZiLXSn9GUHz4yjjSSm9YtyR7rlWxiBl+wx65rZFER0H
nf0T+gAVhPypnW2+2nHDCii763Sih3XPyElJHDgTr8Hxzfe08xuli1MT7YnDEkHz33jAGJL0lbUS
tKfX6u5H1ZbY9RRh3SBo4QACVZM9B1ZqBKt8eG9jorPVLFGNv2DRsRDk+1FDJ5vvGy9MD3GTGzww
vEENZ4y9ug9wW7x1E7+oxcHxZVnX06cmrWjnw7Wfo+arlWxtQH2QLdp7pS4GK42wkwFbNeXnZSm7
XVYTyzvOqPXRExOR4h/U7cno0SE5RlV024RNA1KGN/q319+uqNknt92ZoDHWgC55s0NIjCIcV3Zb
PTYVa5HRhsbT0oDdylimb9oWNdNKJxwd0UENg/wJaNGS22upKyl9zFe9/eKRFkXyOKWwdBamsExW
xNMgNZ6RfknZbDCWoNKkXoZBCVN3dCVSQFzMqPf0HFKuxYIix/a3RVP6CDR2Yq8rAYFlPbWxiAlk
KRkbdiy2apG3GohjWesS/yKFe03Nvr9E9+qnBzEGFntIhxXzRgbMZGkATxu+wtL6HEMi57LUv6ph
SpLA7rZGcAxt+VOYy12VV58yCZwQ5o8yQpsWGwgFbJEQ9Wc+m7BYDrpVy7RLklj0qjoSZ7K+yRfr
HIYYCVvq/VYvmE4FdTQoOdUzRNTDsJLlzEDy+K6h9utD4+oWJtMGgwio0ElpOecMByqSH29bdYdU
eY1+cqVWSSUoVMuEeswTg5orwLSje+JOeQYj9Bab3gWX0WXusvVSt17H9TXIMXd1ZkQRx5btOtO9
RUCBsmgMmYPQGmHVynRtb+fVFbHZ0uSUFsSjtq6DqJ5HGPXPcqjBukLujHYMDNLNPNTk7qL0lTqE
PVPEz0oW8sBfj5mUcE+D+B7d13poaDE09i9L61yehP5H48W7wnGMncUbvbLw59JVZqxIRGMDlIms
dss3yo0dOfg3zXCH1Ye2I0GKK3IR7L0nwNirL6Jef/US6hqWBVKAlDFOm/cMsw9w4MubvDYfiNGr
QltnekFWi3TtJDGPeGPxWE7SYBCYf+Q98SNdGt9klqaIU3jvOzKd8LQMPm13Xjeu5081oFNDYLVc
qCVP3RcDjenWbOqTuv95Gn5pwoCEJotf5ZozHRzSxmfhjCCiZNXYdVgUDbToyPLcO/VF1FhWboZQ
zY4VUhMUGPFvxyEZnMBe4PfBay/9rzWt76kPy2vbAkaUa2dCIjFQWlp4yKvV8q82JD11DlXon9RL
Ehk2OglU3FxtfHIeMWx+wcymlENsNaNPHdwB2iMTlSfYD++9pgc7C0mxKhHS1Gb3irS9FjNqlhaa
2yJlIhsZ4SSvBo2X3S2hfY05RU2Is32lrpJ6OJWKKZPhLDpdmVPfHFRJqfzWYxF+xHb/rbYZteok
nf+oo9y47T4ItDomWOmC9ijDJCvH6p74lSQhbS5wYmCWdkQ+75WuODbjj4JVVO1q6g4qKYOTRT+L
kJaj2nv1yWaRd0jgGp7+fzPuAm8zt/GwTxq6rW5DCoWUDptSSuakP3BIAA/B5rf0Pq146RSTZlg7
ti4zRyZO+RhTSdBNdlZpXeUa6bYh9j5APhoRFOC42BM0dA1wnJJTSvshcLLPAcn/Puc9rsVM2qV0
OkMEmvHYBkf1og/00Fg3sWfjGSiIXwC3phVQdZXYQ6m/m4lz+xT2wX9sUiUx2+PcvyqhiXKPEizJ
ZKqx70VkB6dUmvrGuPf3UHjA+sxQr6vRPWCP3Himdh4T4wmU4ota2mzpxlDeBrW7ZHZHoxfCFlJI
JX2Duk8m1dh9uQmZFrqbo7RD6BvlYjVG2Xriqu/U7rw0PZ1ifSJsLF13LmuNRTYgFhX2fYAELfW/
dlRvGC7camv86ivkS2EQv5lachRDQnctkwBXk+hX9WQojZwyHESmzzolL7CTMbHU3fEhAY6oPFZS
d7MMVDtxmzzB3Hu1ys20pLRopLTEJOGCkiAAS0hEXjwH90Apb357VS54KCAWkAJT62/jIXvlmwYn
iPPk2U4vLbhEygE+phO07zOnbqOXImf8Lbmh4TwO95YBHXFoMKhr5S+zM7tHdwykPp5VkmyCel94
4R22zS2BtBksgLjjIfhSUgul0VQXxB2CC80a+kzpxzL24wFcMtpkedTAh32JLXKUhBRiK8eAetCU
yVQpUMizEevcDReicbLgMyQMZG6WPaANZltN/1vZDfpIuncCmASmXkT72tQfHJfuaWLDGzQa5zKn
7rUOeFZL3di3VXlJZz3eJiTxtVIhJb+y2VXohIfuZkkAKb/swtp9sTHs7t2gk0g5jHd+/za0zkHt
afIlUbJFVSUV4Yu1lKxhotGwVv5QT4YqDdRFUIU2iWE4DuWbNpf2kxc4jtIEqS2Brh6d6f8ok2Da
fjtV+aF+JQD6nBNGzGCjFgd2qODmhWlkpxMoMDuBzrGlmcj0cE612z2Dk9onArijVDA1hY6+pOm/
tZIydLalBDTo9+OYVThKASwzCOAVxu4ttXW3FUz6w7ze2pHBtpw13bjUPYkJSq05NIzFDXmxci7W
rbAfJ4/OART+OJkf1DnAT6H5jDVp2+oNVGt44ubxtu5uZV8b91cN0DfgCQwhcE0uHPAuTpLfAVnk
a41o+iwjeQtsRlKOI919vQ4yWfrxRuE8IqH6gM59oQ9w06wxbvyoAxvklc0REsyyWh26vvmp7pyR
j0/ZJIhIqF3eU2oxJQmV4m9/AWRWduZvVVepZUfVEUlH+IZTdHdly+BhZkAuVVRKm0tcJmbeEbee
tLMoLIiNFwmtESGD8kVW/vlukPYfvT6rc6164NUGRgTWgxdW28DW32J/JMrgTf2hceFoM4VEtk6Z
dVsQYAr3QVdsX+tJI+lUPj9pxXGXDuw+NfN9MJjIzRLkNHGrv4+B9612DQTxGnnIzDGAIW3VyV15
QwlneQj84sdSYBuLu85/YAwSIiOUHYRYJ9sjqJZr7HRPPPKQDrXvRjrRdA6P6j7OqQP5AkfEMJ+p
VLS1OuQHg0tFjbhMXbuY7IkS5KKUI/c9McV6QQtLFFv1YCi1rmiCk5EiKojmjyWcWUtwuBx6M3os
5LnIyECnJVl6Vl911LwXM0venAgOtU6A5Vb9XWWS6afedvR1Ix0rJM3Ie8M7OnT6d6P5HJ3pWaul
X/3nmgSzpkzclVPiZeazaZqWbLTB+tCSszbq9UmtmPaUYb0ignzRSfy2aDj2JXIJ5aKyWDjlUqFu
lvyHRJ4FJnmwr4jRGpl5NVb4nE9Eoqu/UzfgXjDruJmG1G7Xz1lJHyL9piF5Rc1THHVHnNSFU6Xk
3OOfDWSWZWYQeca0Sn3bUCN/pQBPAZSBtTeYzALoJBO73BKX1Ehgh9hc/5At20Yz4bFeBiVQSG14
Hjg+0cUtkm1nk9dsDdVLOFT1OfDEE1R2kuxU6cGJknNLT9BlrAYxlJpqHVcPvfp8iV2FlIkcULzU
ohcVtR9Btc0JAX2wC+K1k876TYzjZ50F4ike90B6h9spynbKx2lJTplHXEEuuQQjKiWOedgu0oYs
IFfPSGSicHAQTjGWD8x1TW7k1l3ybhctAJa7z6UjIyNwloopN1EDBBloU8hgw6uelAuSo8J4tjOa
q+pmwZ1FpEUgi1pileq0TziTDiSyppZ7VfstvgmO/QqngRlttDKZK/VSW/Fr1BrfkW6f1TKuzszu
HCOaj5EWqOWjdI1860bLOUs4maQe3wJDEImuqfbQ2PR5tLR6tC1uCKmxzAMq9knHos7lyDfVzNjZ
eS3yLtxhVSbsMea2KzDauBV5icKGxx/vo4GfHPa0fHLmmqoec73h5Pm09m00HBN1+UEzc9AaQ/uU
dO4zbSouDWegLOiD+05Kvuq0Ovgm8DaNAVVeF+0xoTW2sBe3BQHhZoY8yUgxY5Cq6Wz61F8HJqHt
toj6vYBwtXNBTGwcGBA2ugIWtj7bNTmL8MjI1PSGCh4DTT7DdfKt4bYPWVUHOwbHf8BxdXetQae/
cA/g89hgRkK2AoLAsIJ9/h9l57Ust5lm2XeZe/TAm4vpi0x4JNIcT94gKFKE9x5P3ytVPTPVmujp
6IiiJJZ4RJ7MxG/2t/fahjb4WiPXgP7BKfWACUqhbKitiUAJRVy5WO5MSiiYlN6owXtfhaz0srJg
PFufxSdTL0un1CsUHi9BpwxJUufZ7mkcLqA3F6YxABime7GfaTvAKqY3ZSgPaMDVvDCzBl8zC1So
CTqWa8VMI3MvyBkTGH4xUx227TH8ua57ggGA9PQ65lGWmqdyp7+4nAVHM0znyDeGWEorBDBr03PS
wCCaCBbLpKoptuQ2U3aXpX0SNMruPtZWd57lDqQe1RWrOMUJzPFWo6rY7LQHGROaop+Z5a2h+H7i
gmFLO8tkttH7RQujFPRDD8bvEEK95VO9ZMorz0M6/p7y5mc28JQs0qZGyqrep63/OhL6gpaVAOlf
f+lQYNqxYxWWhdZtsvWOwoRgPSu/jx2PYdkdtiJsfZAYoltTNX/gjiR+YcwMo3lrx5ogD69MQ4Jp
JTOcynOwYWits65gv9Xuumq+jlpnkFza09PBfHxa1s8eemWjIQ7JBi7+URa+OiOFFUK/lzOQ0swM
c/5uWv0PK33iiY0GexOlNOmBQ1qeS0KxBXUjo0Wp3M5YiqkbkoOC7wTa8ru1A9gwcYYgMcv3sikO
EIMZBt8EoHJP6t4Q9LO5UcNVPO9zjJ9+ADN9MBLHDbiTh2nG+hXo0C94YdQzEb0cyiEazCynegCm
4dSuFdT86qPf5oX7QgEtdIqyekEvnC3GzdqzSdorYtqe2TG4Z1NMqJZ+Njy/rs+V54zEK4plcvli
amwgC9u5BVVpW6tvXDY075iHDwGd9ViJiA/tl8pIx8Wn52K7Q+iyXpX0l4GZ4tIV8MDJaETGOlof
s/zD6pVf2maB8k1z0I6bHOegkeQjya4fOI2PKAFrNRIdAgaCtKUYrT2Z3L3xx2My4OLyRE/iNgqy
jfvbYciW1xjZ68wUgDg/uQODts9ekkUbd5lFdHv/mKXBcCb8jg1oiEDtCoLq5KvWgcrzvZeWWCKY
CtPSKQvpZBYZRnxLbS5GR2stGk7ULFAPppERCcC+/TwmxU+rEvJArSczNJT1Nh+r4eacojCEcOVY
2x91J9N40iPjiSWD5az9XRpbRaRhDtDGimjrF76NfC9xb4LGEp5rG7dN0sMmnRoyXq3nraCtKYXh
+QVbVYqXVjGfqHjNQcWQHZoHPpKt17xRB+xApM2BJZFcTDQilV6jYDW6d6Q4T1Gx3uoaeCGo1jrp
7yz1ZnMd4wKNXhiVPdSNesITxuReRO0IB7MhQsOnkMUNj0UZjblYnQh1yW5tLbh4NF6IzgIoPQo1
VK/nzcjo1X8EA/4ncMj/Cy0c/4Ia/myhZVEWMf3tp//6n7Ej/wNg8o2seVv/HS/5H35JnP/k+NX+
nv7+q55/mn/+3f/9T2f/mH7861+/lj/q8ydOMzE1e8x/DvvLn+NcTf8bxvjf+Zf/TpN82ztokj/b
uZme/7U0bxsokn/9BsGv//U/nmzG/xxC6eZN9aP59fcv+AeEUpH+hUsdsG5w75KlE0/4PxBK8V80
Ss5YiyETmprytPY3qGwZv5/4LyIxBpOMpy6TCBjBdvN/w6YkS2Xquq6YEjEWS/1vASj1v2cLRH4H
VSM5pogKcQntbw7+PmOcZMKEIPXWR4qlXkRPj/VEfUBofR2t7b3aPitJufHAVKRaM18ApWvSoGet
eALtcSOgzDFV53aLdK/u/cuTPn7ocqCY1nUpcHSL7VXUxnu8PwaU8DH/1PE0AiOMwb5dGTnfkriz
8Xk7JeKuKJUP9aEkrb9y9jE3ql0G670KvqZtuBi3r27a3F3V8I0k7qGVHiY72C4cac8IKiGUYxgO
clhXcmjyYze+6iF1xWQMS7MORcMKlPUIDKsJBk3z6e/2xf73YhDWDeRh8HIfdotrab3bwRWvs9VN
tNQbNRbr+XtFBw8qdz0v/kDQ1kQMy4gt4H4L2I/Dul3gyOzhZqxeZYT0mG7Sez+P74eKGlvF5VC+
lXEZP2tUReqztdaKhKWOMtNVTZOSWa4bG9U3vAG65XbjfUUqqVHvBgof3lrjgxf8dFKpu6AUC9MG
XYkA+Vp+qcPm0BVxl69XiFnYO6HhlpIjp5RcIqDtk7eFMkjvjUbf6o0V5z3F1wH3qlIe5uk0b6+Y
2cJaPoEMpzdHeLay+rx1XsZugC3PXZE9ehYyk+P5qlr2WJvnY4FB7XY0iU5jja0QwkavOKPtdab4
WH/CZhLf5vyij7Kn0Z13eQ7fqIsODkzHesER56fO4WDIeZNgdNe3rplvFYG8vcCzXK83eRpvZpnd
pgooDnqima3Oj+VHzo05IUXWxaa4X7L8iHpTDGlY9GeLv0OSUk07FN+g6VNKza4jbnbRmNSKcV3B
7rszCzBmKsAzX+X0mc6HLfuyr2uSa+76k9rtSbSjCVnr5cPscdrzkM+8JkYOvozVI50Jwvmpu0bW
XZPkT7o+v8ou+yTb+g6NLE2uUvaTIyT27O3SCU1EGxbVvhyET790kKI4hDGklE6rsvtq539ac+7/
CN78B56s/PdAP/loSLe6qtA6SRJU/Vt8WCq3vtgPvsdM4mhncn6dUIWZdlcrB3KuM/hGtUl1pC5z
cZKu9Er2jyrBfFB0gUSFO/15F/xOXr/o3nDBjqgHwk1PD2xw0O4PMeyCuN+Lb/X1+BpkNRb76ro6
+ZVDyb0plgdjVeIATPFzKtzo0ZAJHhTDekuRx3b6FpDbWiWWCvkCAI/C7SEUGXUXswRsFAdsrUTi
qF9oP5vmez2JD1E9VbZszVFd6QF1xAaNa9yxLwWoaCOcsE4slfZpFNqntC2fwkuGGU+MIRbFyBjV
canmDRg9I4PJtyoKFBQ57NosrD7Ba3uWszf9q/gt91TE1kVPnX361iqbr++at71kuuVsBQ60BDV9
2z1uzNZqBeSN1DG7XO7HQnO5IYUn+TbSZMk5w6PJKR6SnSfSKHgC5V+qvtND1CHp7G5WmW6vljTy
QZUmR4A2vn9JYTEYV2nsb4R4z1q/upMp3VZ7vCRdEomuI2OxaSYtssQlKsUmwpn/cUDKte7LON11
vb01cnUl59tWF+NjeGEiSs3IA7NiTFNdcAAJoYWqDXWzwVi5R92kX56cIxH0GYvjLVeTm1GpdzES
I5xmVxA1Nz0/bu0i0zA2e8K9e0/48GfreGnO6euT9ZLb6x+Np2yLl+srZ0G+n7rzYFpad7w3N5G+
IMsmL7CqUIHKa21CXaB3clhFD+w+36ZNxZIvzaJX9Km30VOqv48hr/CF+SO2QW+zTOxQNWSBP6gm
8qym8izf4IGSvf/ikRGfO9w/Z9h4ZMgKmrpGcw+PjvY3tEAjZIZwaJvoKL0S7Q/myiPUgO3WVaNX
JmTncEKnhu6PyRDUihj0Yhqaj/zHNH4hUUMuxw5f2fOAdTZv4tFo4/a0Ooquh1QinjO8lXmvhZUk
hsq+hSPbUGryIYI0P7wd9nbZJ9MdG8ltRUpzKTAz+FRkplPSvS5oDRQg02a+cjxLZjtvmw2GvI+8
5QJlVIEgk5PHt7bQ7KgWv3jE4qycsVxngckilyUPQSpDXGHPLviwFAfOjHuEqxyb6F4er+LCjpR8
mDNPAXi0jDdR2+qXzegeXdrfWTbRHVQJabCjBJcWEZkMsCffjQEVF8zbKF/o6TwLGs3PkfGiLg/9
LpoMers2SHvqfOfHZlF8CRKGFt5Cl/xnyW+3KgEkA+TgXKZIKcFaKIPNpIztVJ16kcawowk08EcC
Ek9jLGEuKuHeK2ecSufMrKLjLB4FdaIzATBHs7J4yIyLiI8zGdsLrJHo2UgIJqLquSvUnrG8TJMc
CrkavGf+YdSXTsIIMlxhpaIJDbpqF1J+XqnrlHDfsVvgp3JScXEaeTyLRrzEEKAXlzarXXrVuu5i
YguDTyX7Wjc+2ul4yYT5ddXqt5zpP/xbs8WN7/XlfC+wKBrNC37S12zUXtQmeaS6dDfZnU8tE10M
Hw7kSkdmIoZTsLNbUhVysPJS5UvjUyIdCL4E6be+m+dInRiJA3gszpq2X63Lo5h3IAu4hwgJK0Tl
/v8PBziR/+fheOJhZJUgsMI59HkQ/WfuRrZpGK6MkmoD5bgsa39VkHr2Ac1C4uJmOtie3OS7NGjA
YMg5CJVXgYPDrZ1nMDINLx9zv1EKf1QbeJ49wxyMg3Qbbwzni/xHBiQGKLOP0drTU9VLPJc56u0Z
dq8WKU5G8aIaC2s/ndbaA6uMc1h9WDtkn3yh6gP4diEM5lBf2kjWz5OYsDp3SNfHJWdwMVwLO3/s
4lej1lFX7Q9QQFP2qQ3HB6VcGbhK7MJvzznhCa2Rw8jtWBNnwmu6F200Z3uYaDIgscT3AHiruffT
vCy04gx0le52TodCTfiGAUpc99p1C4tMC619j8CH4IcNwfjF2kOnLhTUoCXfmw/UtJd1Ul+2rHhN
fvbl8hg39UWxupfyLmXrK9hDR1IAJtIejDnjVlK7h0B9GdYuggw95luIe3sa/F1NfN3YA1FhUcdQ
R1omotx2HPDe1UJEPTmthH0qXYuVz9ZCDCURQQBT+W50VwrfSLNOcfbe/gEM2U0O3Fhi5mWezPRm
sMqzNGqxdbEuHQGfDVDgh51PXdwQ7Uv6aHAtnznbf3V2eUL3//Zpe/J5+J9sIA4Y4HD/dhmp82Mb
ZpXOerOvHVBizuTmfesdS8GMR/Ol8gj+qsFuvim1GCkF8KsEWBqVN0p/bT9oOjv6aBnE6Ogbj5ab
2RKiNhEixO7IYBs1VCVq3pq3Hvq2KPIxYrBCjDXURjMQnWyzruj4Me1pl3qUo3oENrubrIpTkOzf
RA7hO905ZLE2J/1dWKeCNz/Zl9jI3nfhS1vpQWttnb2OGVrI6DN48MXVELDt+YqRAOpsPRqOXDzC
3p6MMIZDbl04kbCemb/Xhq7tjDOthMs1rNWd+cESfUAkrbFG9jgzp6mPYdauVEfhQZRO2nTmoTmv
7FXKft9Ulrn9OtfBOl5Ja58rOlcF3SnOfc0ZqPq28fOJOt6uORPGwna9ohY5oDrtZlKwEwfW3Jyf
hiNFOs0N9VEK9hYkn1CTiRsE8AmZGPRB1Qk2EXRHet7YLIvxI8rL0znPrnKiz+qqJ2UM5fHWS+nD
6oN6G9xt/SzpDena9Cxc8m2N97W/aG+Hql3AGMxqvBlk8whw0vHRaWdlfkvX/dQST9rpky+V7yoK
Cp1GLlEHbqbH+zEW70BsD+MVwk2/15FSS+ytuZNw+2yENeC3kSZ/Ji7F09tpFt/f5kKyoWuqYn6l
2fqYhrvWRiKZP+v6tevrnQhcOlo3LLqvZPMMIaZp6BoTNOhmGM/fS0G8b4X5Na7FN9PrciiC8u7j
/z9xukQ/BOtbdz40cF9a8PU3pTcM33VFvj1+V7sWA48AzvtE7OH7ntxhJEGKnq48R/FETanQdAbt
bJAom08RUQ/vwJxYZiNJ0MSJ0s/6SfiMnveGNTXdFn/AisCKCFiaoeyhgKUezGuP66NACFw2nPxD
Vmen3gcXuCD49Mnjev38q2JApMl93ZsT3c8IcTVZHnT5izTcjlcpaMUfOfc9K7UF5fD2RyHZIBNs
U2WJFZhy6rbJ6f+VpnXA0NVXPrVwlyRn5+0BoOmqneJWAD5kLSra0VNrySPazY6duOCFvG3qbYj7
UXt01zqSm+10HsO6Z/pLSzEKwFmmoHSYTa/QNe+RgjfxE8eHRRQnDAbwrUuUZvpjVJhaMKbfCkz+
OmYNOel9JSg/d5R51q0tvWJivCT54WM/8fI+p1vxriWJQ47CnUaY69AIg/avu5hoqPbMZrtyLt3n
LhS/m4d+yagOMlPe38MnZBaUnEdgEPfCrZg9eU8CI8f+tzkbzT2kZue2I/qY24OQve678SLo40vl
PWarIzpy3J+9gcIYmZN61a9kCO7CCIDLZOMgOVTKFGGy+hqNdYmes7JD/Ovj0GLY2wzOyrZ4nVMa
/JSFaPAlxcXdZW1oLiDdzVveqq9GObz3YxGwQtjVLH3ifQyxgOz7ian1ykFd9koudCvWDCXn5jvl
SDWnVUncrmQS4BrAd7JRRmo/PtNl/6iH7n0UlGsrx9BgHrKe3ZnrecMsneSQyHd+q+v5thrSrRc5
fAgVmPyfwz4xl209DcNlZQSpthMO/WpxGmOv/9WmjSMxx452hGG+Ehn72uekg6YbDYR0AJC3JGy8
GZFVqWHZ7+D0zehIAcWs3Hvym8kT+oXxi8qHONHt/cwZF8VDa0bPZEpL8NebEIf0QeG5gnbb596a
rdTMGiGlTFoakyy/yAl+dYO+e0kIds+GXskzpTF/TIJa1n2b8V+SBOKcRzb2Mq6K2pW95SF70oyj
/FTQL72+NShSBtrTmibk6QhhXuEmXKl1+uinP2Juw9YWbOMRJKhdzYT/m9w4FeYpT53pYu13uXC4
W/dMtJOf7Oxiz1yTTC+tYeSbKUYJLINZdd+H0q/JXFl5DVuWssdq6HbG8pgt5mn8QxMZz+3Wyxgl
11khuHVPgSsTebk2/JuZb4D7fiZ3vq56oJhC+rsDqilNbty9FGAcdpc1pLLSQy9wmI7QoUejXH4y
SJoNzNnaazprt0nrH2opv1RlHlqZymhReWOy+46Q/46dN60e8zRgPD6zzSjsnaxVxkByo80cy2+d
TXhgY1YPn6tevlhnojoAZb7vQ2er4m5nA+6toXJEjz/KlyaxPu2RcqMT1eW8Dw2DiolcIngyBhiE
ZVFyLCSoYn5r4B6Qf59W2adSNC+xCCAq6vC4tny8T4t5S85YSn0zHXy9jFd2hrYhU+s9xEEKOD8X
nLl1s3aWb9nGb4aitnelQ/4tq78990Hwvl7vcNk4Ca6SGLFWCremFB4WyqRMNfFkS0rnMXrxrELz
Zlnwjq8YwjL9F6S/JA9EzrB/VXIBv8GAa7hC/P+dYUwrNv1V5UXEp//efyjb7KfJ4h+QcNENTpQj
Ki0hOpMjnoEBjrMxORSP+V2XRe2VcG7avh0X2NhYPJkjdkr8rAacNDFyZwEUoEj2VadjhNLIPMN7
P2lXnYkKxneMtLrzaCnQtAR6CSPd4VOla6HxJlyyEvZtqwaR4Jqy5OmZ4GYkg6z2UUq7He2eoQe2
ZvOB0did8JYvZuEwNX/Y6tVET6O51rGtt8yT7knXhFI6B8PW+ZgOEFLSuQ4zcYJ2wmDiwugqpFnO
AZ0YT8ScrYaRM0RCc34fySbFoyM1R1Au8nmBLDDsit3z4dyYHZrF29oKro5CMNMT90IH+D5tFzgf
bXMpUt9sKtcaOJDci51VBNSnfIUgxY3VlG87SUKo8Kd1+yNRKZiz0UFUt7GIgENQr3NfJJNHmXVQ
frSVxoDWTuUubKtTbNwiRjHWZxFAtJU7FhX2st3Teu6rQulvQ4Cx3TEfVvcWV8Gxb8xh2Sr6WFWy
K2HZq8l/H/OCPPExod7R6rxibriU5l43FrbS3RpNdWvMzvVJSub7xMIlz/NZaIxHRg2OfM+xiTCH
DPRauRQXEpMuoONZ9ZsVifo0EYJm3KNgAiubr6W8r4hiOfN86aXbtJemI+YrMgUzEG365EGP5iPv
jRg9UFdjRS3sjnVaYSumBrpaJR9R9sdBinwEUmxavtWpPon5alfc3mCE3pHtazO/1NhS9tHbGXlj
VcbpyKQ3U3wZz79gsBId78lguOKguooO4jzN/cqpV1Dho+EpQse+2p9Mmtf0JQvqZAyEGhgF3G5B
9fFGcXcXyS2owe43gEl4nCX9JtCX2PgM4E5Wuj6AUdwThWO6xsmgQICi29xPzloxBwhMwcze0n7+
mmvBtYCIUfSN2pC6+R+jwc61t+cS0QKYtquj8M0ofCw9HsWPffBF2ERRIHzXvkRD5mQ3BUckqQlm
fQuUWgta2QqaQO8kjyOYcFts2Zydxd4IN7dqHn1XQ7PFyYT+RnjZsDZXripXCjQcBe3FPHMbjGDk
zI1vszay2lq+RolAFUu/bMs/YKAY6h8tH9Hy2NikMs7aG2fthJqBFiVRBwIyEwkZHTPLvEPtPFt4
zZONg0B17/LlLgvqfUmN+zZY15rjPozuERPjsRb37q0axreWvK4iUo8ojYF05MHop5vh43nx20H1
KIxRl8PRHYU5pFzX9tI+Ov6kpmrFOvDjr6g8YZQIj7rhtY/S7mfRrIGsEXty93PZZDStlI9pb14I
lr6UPwAXYElgpXEPd3bavorTp0Y2jrEl9rHk7rrg0cXmJYLi7ZPkVfflsmd1JFWkeTCnKm4xap4m
bl6RV54rUqfeW4N7TIIjtxsRouFczn+UjDKqGigQWQR6ZEIwO3zelGcYW3WsFrgcLx2dSW6jUc8A
5xWJq6EzVgyTI7vWH18ij/tk8+uV+r3vy4/8ihdB+Bwu0hdNiN4XTgx/wTpIV5escoj4LQJloTO3
qAbgbt/VkiDHnzbLGGaVdacbleBdqvrT17RGm2ABreblYU5OYeirLMhvdJt+lHv3iaqul7w5HHpX
6z03hPe5neyODYA3+72ppLfubbCEOCmPz61e3Kow3KPEXstWCDEGmsdsBRmH8Q3nV6FFq3VcGEIR
Hx9dbsyqrc5XIdjKnR7P34daXZr3KqYHIS41Wmn/TLIpEiciHZocFsIQKhMYhSfcVRyDDAVvMGs+
ncc9oQfyF4v/vGJotiLLuPWURzP3chd0vKZi37qBWI+yJ7X0Es3I3dpNux3jFNCFfGhTJK9mJK71
5etrbMdIDrnWXPqhiqs1c1Sk704q4lE2o/7HhpJH1P5i5umlvy4Uup+fN/Dq2idFuKiVq0FiWsCb
GiXXpy3kqaWVWqR7TLbNmNTTKQMisuvqnZwCfj4xFF4Pzi+60oXMA0IqxMIJfTbtNEQi8zTtVJ2r
SpjQUkatulyeESTDOunCbmQssAHHkopANQbeWd3u4JbIApbdLsWXGCmT6TNU0wq/6qFGnkzv+c80
nPm9IXgZhPXx/DCvA8USEIKhKZ6wbH4m8/i1ww/vstDP6ThgIpNCUO7bKOOHaMJWWXxxav2yhHal
86dZ+tAIhOyJfUoeTzyscF2IuOEA9hDpLhjhwqWs/RXy/SIkPNcMeirCQHaLwYwPlN1Ua7Cel55X
w+JgqM8Xw6rjIoBH4EqId6UpxxpjmUZxI+S8WQnXs1KY8aGnN5l8+mxdW12IiFY++q2zsSW7izG8
1EXj1tuv+dMvlopjPPHWLHEtyCuiapz82a9Kp5cnG++qp/pQGx/JH/pEA304eSvt6XlGM1yyxksz
hjJH9ea4Fgd3JKvAd1Ox5mOC+Dzay1CrD0lpPmA2vBsK+brEU4gT6aZwWvTGazB6bCY2HKU+5Rbb
nwzgnE7Erd3AGRQepJLnCdjOCafpbeX23XB6jiTG1PB6HPAQM/JODXS4Nx1nYrMa7Oo4bBIg/tqb
/zikspqUFbqnHWFltsnro83QoPrKEPOVVMT79lVaV/HRCd87XnnB8JpyCNVBCEH+AohhBa0i+qkj
8wFuSnvZXGnt4+coIcHqWpiB8nP8vVOi3F2kn5htvC/jNu/f2w/OBToIfBMQO/a1j14BhcK9BTrc
1miwI5RLR0ARMoNj/dybCZ7IWVWrl+yXxRB2CihWQN1alzqwVM0HlexnGff46llHuFHDnnJx/aib
nE65LVzo3Ri4H51Y8KUlrIz3rBIexuviDly0mguZw4EUzUtx+Zqt6TYq7WOwFQq+R/dQ17PYfjRt
7jVc/LUbuhCT+g0Is5XWl7nrHztSedUdr02z3ZbuApUilW6Urt9w5yRSfh3Z5dcTflNRBXV5XGdf
K6bPROg+JDUje37SEzZvZPGTeh26gTOsxtSyJ+tsQMIbXYPNczL/XDOctOdM9581ScvuJdboK8rP
dUnD6dDDqS5sSCTcowaajO2l606DMvh1Nt1pbPsa1syWQ6IH95SdFLfwfUuF+5xr910vwk34IVef
KpVDvdjf3MxExo3luog4sbm72fuDvnlLp/nPazoIDRxSo6x4C1OkWdeRhvogl1AqpDps+jkcrdW2
RNbb0/y7anFYbqHFtGOgmmvfhFD8nWEHhAeYQB05vtGD4lSoAzQQ2MqvQRPsB/sOIt0vZc78LN18
wdcQptVTce5sjQ5uPqXrMtljmzoblxl9j6E7KU94FsdIhUHfGMH7CGEkuztCXfkhzZpvGUG2mzce
hiChZKDUCPTjY+A9ml1KdGAfvFZnPxkhGIyiy+qmV/R3EPk0nV/5MrvM//CcsUbljEANorNDZMLw
4sUZoXHsi82cv9RWB0wbFk+snmdb8NWYqA0Owpl1ZxO482JjUJfsyjnDa3GgoopZEvQ3LKqd4C2I
kxuXzCG1+wU22Ek7kdp2Usl4Xuvc3BLdwV5DpaBej/jP88yk4BrZnfbonY5D036OJmu+gzF6sHu0
1mNduFJwnhVf51I+6azu9U6PMsDH+qhDZVNClfMhF4MiUF5zDabiTnmM8NhyzZNxuSI0v2HhSscX
uidspf5Wn4CM5XxNJqz0+BFIaJMLsmbJuDBZMeBxHobkxI4gDLdNyxypXXgcNy/ZRLvL3kc6ovgO
TvNzjK9wiBO9ikl+xsndsjZH4mBzMMY3itaV8sU1ONjQy+bWUuJmo29wjhM4WUBDInDTeGrY1dUr
QfErzh4/bVX/kDFbp4+pxLewgXs8CIE1mtuRajOhjgi/Kq/dS5sZ5zG/VmP5UqoSHyjhSrAuY2w7
Wrh7U//j+FUXjELx8ghMMUqO2ea9yOGgqQyEv/qMlkjkAVYOqIpJTQ/GeNPN9V5bI+vg18y9NL3G
UvMt601608qzjsuW/O8JOZlTIDMHsiJMf6Nqli8pg8fOfM79sJWgtomzd4A4YMfzc1EMzBhanOZW
M6cJhnMnmRNyBxCh7H82l+1LIC8HKNvNf0A0wseUItokVnuF93TtyR0eWXajkGUYQilDBj385WlL
ZCM/nEUC+lTn+Bis6CnO1PL9CQM41Kg00svTsZdxB+nQfFdG1eyEKvqvxm44drhkapoQ/0hdmfIS
cUwCdac1ZJtfl9xkRCDmoytOibOuoISflsDSSfNgcNlfK+JGJzQT/v7UOFSuKY0ye0/z1L4LXqVi
ozVBPe3RTE49vYLDOZsdlnS8NlqHSFGfBuCg6diE+PvbQozlFw03dN199utP5j2oAbICVJAkq3qg
rmBeN4EHdsDEV/3MoEM72XzIHHXtnZWZ34zgb38Jw+yrouVnlasy8uPlCzZ4jAvrGGAKLsuvlvgn
3VXX4UuPB/lJZUpRePKmR8Vrr+r+pGtLryPDzTUPipTWENqpZqowFF8FrmfUPVXuTXj0vlj0t+R9
sO2a6vW8e6VpPoGe13aJv+DBGhl7Ge7Ckkve1585CkP2HHpQJiGm1SLQVx2VMBgyzdutlqUO+e0q
Fs9NpLqr6XZf7PLHJKQ0RF4IgK3U4/HRhanqHphlULGbC9bKiwWorRX/IOXjjQuPnuRuMKh7UlFk
Jtzn5EzP6ivpeuZqzWWWtVBngmXmWEAUzgjiY6aBpeWTKSeVJ2YQiVg0MId2uYe3fG+Q//vRw9vm
LXbcHSh4HeOo2V/sJkCDDDJKfFhygqrXggadFmpGICi0mc7VGej5SXF1QQxamtfX3Cmv1klIk9BM
Xo19czf2g5ZTnHnBIc8cyIgArijKFAjiHGq7HEyy6Uv2qCjO8lTujtc2sYK9oZ6mOq2FzriBpkAE
3daZo07OuWW8GVbm4B32N4FnD07Mxnp/gDJhb3kOs0sLGo9u2rTQEOIA9dYzFlOY9CpB8zxX6lK0
4tkDV/TKaMLiZoSKfkLSrfMu+Mo/WIBf0h+gevaSBfF5GoPK10349qCofABtPpuJFCplG67iSy5K
wf7EvBBEs1b9TR2XN9yEwdEgKcvCi/+g8vrGftVweC4F6XGu1C3quemKdaAj1q6MCnRnFFWOFZGh
FXjEVCYecOLGZ2lb62ciEjbMWUdfirDY1PiAqQBvXVOnSCuTqGwmnr3JFOIDzItWK+h+dtFjgeSH
qCsgH3iDhzfhZ2y1cPok9VXf5JdtUR71PN0n2QCO96Jkd1BHf924lb0jR5D6ifhvNJ3HcuNYtkW/
CBHwZgqAAOiNRJHKCUIppeC9x9e/xYp+g66orupWSiJw7zF7r71rJd3eC0GBzAiTHUafyNHYFw7G
S5UnHwm8ORl9dW5G6xxSscAUwFDbmMe0/MR7GyBaoBXiYA6ytKcGkoPjU1wJkd7RqkvRa/CzUwZk
cjHgeYBdOtY+AjvhtTXavu8CJOCOXifBiNBDHT/qg7gjqTBgABYgUyD1VA9K1I/s5Zt3bZi24m92
MrlxSghoE4KvbVgsN0sWPzya+lo4tdJwUmbzWJAyVN2qyCOUZmMJvatpf6VzeijghTDXq0bVB3nh
q2nNUD+irkiIb1iS7TyLQQGLHms8Xu/I2VP4MLwmzk5Fbh5RIzGustQlUEPK1IUll7b56mRuyk2R
5gBexaCWkqBQZg5nth8CZBYJ+TdihsjPN0RRH4ZWOPKwLD3NK3jQsAWdNV1j7U0SxgNKoVsxVG+z
PrwJY/NmbdcKjuPlClfknhJoGJd68PtjwMwRU0dsqqAL9NNr3/eaTrLR2Pz/ckfVok3TnURmkiXX
x4e0Ndd7LB1eU/OxJ+pY5Dp3cBVinHelt+gXRRZ7NuqB9Tzy79Q/6PyVXcmsq910XeXj6vcn52nK
9UEVKxq7EUsJYUeuZY63VwucAe2txAX3dHVOR9u8wok4NHp1LLfh1VoVd9qoWnirFfNmNOKtiya2
EwIMnAedAKWMculj9WzW4mnFWDKdMePcxHREY2p3qbmJHYi7+04masoRwu+VG7pMSv9pOgo7DEma
wRDca4iY2sqqbEXHBMmJpLcx7c4V9UBikqp1DrEKTvI7+c3StmSO/rItmRqrW+ZpZSBY+VaTnxAI
NuJKOgJUQ1OdD2zZjkD2jgDYRvR0XP9pM+N5zPc6g03BrVExp3exGDnm2ZLka74Nb9bFYMu4smUc
LMkf1In4EXaC5MFH0B8MlIZ8aI5+YmnoN0FVcS25qtJfmyB1FIZ65K14eOQ2LRuJeVkxTa4O8KmI
PUTFBvYJH6DWj5KGwi6GVLoG0jTT7VkqbYr8m5n1QVGlA/a0Ay/cEeXHoaIsjqfGMSTGPYZjUZOD
dvSeKWMrFe2gfo1BaBiIbTMvIz+ZXxqd8xVpdmusZ4tBeMa2afwyrbe2ELbQnHZ86U6W74I13pOb
umN7tC24R5RW3rbcI3HhEVa+6cHC9Y24Ab7m/aGvRuttNPtoMQlwH3bzYG6rpsPirbiz+MBGFxR9
67ND6Eq02KKXRiXKEfSiXRsgRVSB9KQRfSeKzcYRe9YVa3Zc4G5lOrm/jGtr6zjT8a3zTx1/EbBh
Q4veaPE+YXktciG0lk2KNoBPMNWVwKdZzx+5WD2yQnsse8LY71PR3BeZ2IZI58TsvPQ4BGJi+Gm0
sHQNhBTG3IWPfEoQlNkKGQxlhUyIOgiu8jZ1Iq9rzY3OHB2iA1E6TnpEhqarQThOvLLGpTSNSyN/
tZV60VrRnTvNC4BmKM1OjpUd6aVvhioy/1N945Ufg0Qx0zbJOYsAMwusfyrFly2koyqSOWga0+hL
YedXUuGzn96G4XxhPbMfpf2qxee5yk5gGqPSwh4Y7ZOHQmDToiWBFQyUEjLL65DxUT25OeDq/y96
00NFp56JHZmfEqPhfQ61OeTZmFj593QD66J6nNco5cU09puk8KHOYMqp+aRgxSQwPCN8SysHUOdT
/Gx0jU1NA/JSi3ZGq20Jj9vGWrNNOyEgAz5gHgL0MD6ES7dH0cYFOG2z4FxH7VbTw+0s/uBP2vRK
eZDsc29I2xpuWnOMjR7Eb31u2swrO8np/KGS3+O2ucurdI9DeTfXxNBh0VWjg5bya5lXhpLtPrv3
+dOi3c/QoY/TpYS00l0qkQFKkbxJZnJMmi817m/F32EqD5kpbcbMQJdgnku8ho0flTX6wtKPKcRF
dkeFbnoqAoxQxtuKUbUL6kyBodr6IguPwFzc1E99rRhPStnS1W/DdfK7VPAQCq3y4pDdMomgtdTc
3c/nUF52rfuxphCD2EqZsb6b4CLJKl9cXSFoTrulz3bX2sTA77CQZB+fO2zAseiYp5nWWaZZZhrv
zRRPWCFtkGmuqiPxWtI9zuV9xfEF1a7kYJF2ULGHPNtOQX6MU4JRb+VQn1FLnX4m+W5cuviT0Ymn
ouGch9zXwsRvmcRlRQmn4wsSHWdG50nITlJHjTQ7dPaaVEGW4v9D3VZTtwVdxgJQMwBQo2gmum+g
P9XgYGfU1rOC/HVkRs70fRu1vS2E2RsDKyfUkKVQAqkDg6g0OrLVZHqRYMFqWX1aPTO90YtT1rRW
znBsvOSrek79n7xY7Z/4aGwHTKUVzgvIiN3o48yvwsRTTyyHdxOy0RKhT7LZU0bVoPGCK9iVQ4xU
eA/vmKRgFtpzzOpgcV8l3GuhPXIa0yC46f9USrrh5GOzz2lYE7iZhc1UjxYBQukJbzbjKvXKcSr0
7AKWZF986EV+MVg8miitsjC71vUc5GC6o5uchJvuY9q0EB/SpjqUUnww2nC/uqrWf6TpdI/0aBtJ
QVc8cBfazA8txhhWIW8M3BgLO4jk4znow7b5ZWCRykhzuN8Ewh1XiqpmUx4WJ7XGW1OUb/Oqv8lz
/s4ZbjX6A4nhLlpkJ0TGwyAcerDqaPO8M0bUYqiKVcwtZrxsFe2XQZ4z2FetO/NMazXLfJRTfMbs
xl8irYziyXrVueKm6n4/4MQvPYs7BjZXnITyuMmSyJPOcszEvcftP1XE+XVXJLw31t4dHMKi3WZR
xjmq0odJs4BaOQhZHAsVtRqc/bGhlGyyjaCOG6Yw6WufT/cD1KT4J2fafsQcok3GuR6sw5p859NG
cBe7QagfWYQNdYcHqdDzbFtfOSs2la8mNumGc21Dw5PA527QnhZoTye2HNNTgL7CiD6wuiZYKU3n
TgrERQtmzeshs3aM6HnXDLLBRSbQkm9oiz9WyN+U3tfZxeY12hZk2JjEy2RLqA+855GpW8fi7aov
QBfQNBkS8wWyKbT6IOj6gS+GAzC6i414N22q1nU+Tqp6hNp0NKWXN7IgulO1o235O2AZkAbws2Jz
Q7J6NX8W3rZSQLHACE8WJNdyerDd9mJRhfHJEBCy8N4BbAwueOGF3eUhJJIfMUTUjvqb+Bo7OXj/
6iNdvtQytqqLgFev7jHz2oesdcXO8tI52mYmjhtlG71nSD78nJkL5Dm8PzDgopL+qR12DcSU6YFb
6dGW66Ov/0XEIDDg9OfNqRKHk5yCZJlZ1ynKQfdGUfGcYVsKyOeUnGfooYT8xnUdkUnt50kSTIIR
6ObC4GTBYrBEALFN9ZRm0lmppsuSJldMOYcwPaeNep1KUuIixAQeLvep8WVO7FwofV0uqNCxx8Y7
mTHkHInbmIbTvLHhDVv0QeF2RVop1QrlmHCwJNmLEwh11bRfhWx/Zfx7z6TeNoCKWy9s/ZoHSqL4
qfM642Lqt9cBZ0ziZhQ/dOWpHquAmTFGddJMfVlU/PCuRRVyZJ5E2thBjTbCnDEv3pioBqMPA/i4
zFAD5QQgUo7FycnbfiuPqmtQQCUAYcUCoye+OCXzDNRJa2Fco2S5aUb0JvYHxYqgjvZv2YdGYZgb
f5GOfZSG9ZHFyxkhETLjSjsIPSGMf9xqSH2LyU+eQUXHLaqxmB5fb2IKeVyITr/xRktQrDQblkxb
Y6oQIAFF30uRvl0mFWkzxoVhAnOk2cNjQFwinizGfeZV1KzLT/zPlNcd2BZRuWfDLwff3gB8KnY3
g3BpzdXKxmdB7xEtG6zn1lNqluskThAyu6BA1QRr36U5+IniNCJ0uU3zdBCz8q0eDZdVNFoY7b35
WJ+qmOxFtn/4lPZzL+5NPzRR7xfRUXZoadTpEIunUfjqcUqM1XgZdeNcZCkqs/ykmOlRjBpn1StX
coVq2IdptjufRxmN313TrL0yF0cFvh1hTL6cA4pGY6bs8MXsZ2Xdl5W+n6ZP+ga/yUntMjnY2Kj1
7DTe2qlkMxjvCgeca288wB58mNsxwDCCt/ZDADmoiOsOEc7O9+Q6C0wuKwsxvtZXHtafDohEPGm+
4or1AAm6xRofcpPij0H4oBe6a6l3SJHbrp23ORANWr1c9VhE4PUI3bmpuaORVr4cCCOLCCeuZn8o
UemNSyCZ8XafbpN18VIqOsZG31NJZ5S/hSYJ8ig5i4Gx+RA7lJqeMaPbmLNTJtQnASUMxAxsOgBU
6LdaX5tsNXSqKHuTOv09d0yUwqQ/wLGwlU/mufoOmz8peNxVgFMznU+u9KwILF1H4+j016rMzoVr
KeouFNFGrMzo7HzXV633xihUR7UnxjsoT7tXJ9ZQ8C+UMmLnVCppCYvKDXEQLolA8xUCaUartYrq
uXsIBgrsZdyWcMTo5l5+0oChYJXFW6HqSNsQ/7tbXn0W9F4X9VdWtm5IPlphu/g+sU9+Ln5hNH4K
py+ScWSxDuGU5s/TT1T16AarYTP0aOp0bRsZr9IOf5LldHxeGCjYhUMcjA5kFo1o2+X0qP/vHhsR
Erzusf1HeugE9bpY61vU60d1+AJY9OEVH1rBQQpHY0jlXVRpO9Kv9CV/L4f0vdf7N0IhZJvD6nqE
/MUKtJ8DY8FEW4NWxUnaeOLXyldmWcw6rlNeVSDxnjCHczn20kzeSGLurZbklW4zi1dVwaKos9E9
a0FvlOdwzi5qZl7aYrh6a/A+j6uPOy5BZpDVbjHTz14B+Go+GD9FUk8iu3ZoHvQjPBLZ6OY63VB5
F42eZTNLqof1GdI2tUCacp+88/xjWvJ7FTeXcUa2vty4jJc8kHqes4jnbsJggynVdaf5tl7GJWZN
M//3KQnBquQe28tz3OWb9KATkhPD/bE8JDY0eMwuRhzHVcsGl5Rqvr9kZJaAcDkmfEWMe8qoyCZq
w4WAtB0HBoA4FFUZBBnt7bQZyvpSlu0lb8vLbMrBhHa2mwBEZugye7Le0j1gC2rV8tA8Xt1hvYh+
F3CMiHmQSWhhCecBVk21hEpAk1DYwfT4AEJe/zEOkVJ7yF5esS4Kxx6wmG3rmkwA2WQzvowQHOx7
V1HDS9TGt2GjX9PKPMo6IUCm33QthmR5k9fWCS9TWh6lrCQzKz3GorpRimUnSfmhowXs1percNmM
6FT5TnfCQTgYaOlacJ69AC7T3OWKsF1r+ISM2sdvCRITY51dfMAspHpsp3M3FSBnVh0k3H5oWZ+t
5Ac0JdEZDerbQoDVgoFsS2uQ+uOwaajArGz+KqUsvsJ6cutZ+RXnVnLSybxBunaUuDz1S/ZWzoq2
U9GlNlqnXyR1UzSVM/U69sX4z6vuF1vkdQY4GpNYdtoTxPcKxtO+8tW2/urW4zAXO81UP2r+cczu
FYCnZFPPKeMHbhmitlCTQ1xtGltMf+rWF3oaHwRyPjekpKLeFdhCvMfzfq1QmEI8Ebtvsf0RgEnB
aUmz91jdGtzzBZrYTIjshocHV+ZtrB95E/TRbXIWCH/nOHFJj4HjAUuECKyCjeaxj9z4CZmCIEZx
3zKGqPvdMLt1FzQ6tx8RXOFlJQstvlG7WoKDBwpTTAHFfGTt2HUtsMCTGC0I50PFlr7V5ZwbKYPB
hQUWhEu9UnGmyPxaQraSA4EjylAJ18ogz23MN2EEpjBrf4aoiffqus07SfXqQfxY8vofGSHefxEI
1C55moDiZxq2eakHRFQ6/EmxVencNtw7RANtGnyT+sTPDFB9nUAhpQUcIGVqDzKCAnFN9taSfxMA
4/fKsLgFHkYpRSEXxQUJw6SvDLkqOnHP58Pzg3mJ54Thsxk+RpWwSRmlQ0NtqRpIhfts4Tor3zMx
6NrppKixrRvpv5TFNzApPeJnF0k7VxAATPdeU4+5PmJaLaunVJzRp7xwf9JjmMdjKlSOVpCkYGpI
cMxM+4qq4tlqia2VfDEZD7Wdrahc1qr9mJruiBOfRAbVy6JuW6dgMEedVAcC38mrCb0Gfd76NLkU
Y4MoCF0CZIwC4V+jkIMk4O6YBH5N4WScQI1hXZNtQ7De8ZeXISZxcgs7lP4P0sQczfpomDwMj176
VaQ3C2MGMgjgX4hLsMXO8U3PgSS9VSKlnmQI3pjJDc1NzgCrzeWPoQ+fbfnVjy2ZV/FZjv4tsFzg
GxJXN6fixwxvpYBWd1JbVXN7ZXV1A9NYNqHS0jWe5ma1CzpmsWfHObAjTgnBAwJk4g+LsNyvYnkr
RADGZje+6Kf9U2eYT7F864llHdni5OItjJaLigSmUggmyLX2onBKQ6tiNcxHZsgREWmhbI+z8NlW
iFTbAlJJ7lFOija2RGMPFiEzacFeUs3JMix7RB0VI0nIKJuXKdrVxuoXWsxsD+TcwoWsii+/bjZQ
OqI0WXWGyNaF/KdDHpfXXsh805DvqgEVNSl/pX6vdBo8ZwZJEiOOrPjEpjFO7Qdo4XPToMbINaZv
EsYz41rKEk6hUj7XIZGeprlv13YXD7VddXB3FMvTRevbGoXyMRqACCHl6kcAvc0e8Fzs1GwqNUpn
VKLAqUptIyYMLMjke/1nyUHzaP1Ta6cziy1hyAhllGu71yTWpBoBB70/vtD0az8fx+95Lu6oz/qn
+qdX0bRARdPVKral6JYn/a9sJDHH9XVsSsNjpy3C4Oaz7TRQk7MUgeQka63R+waXHUbjjoC7Cu1N
kb6HyN01Xr1EWW5KGaLu/hniFR8UYS/UZFmxmVfjPOUZCWn6QcZQZdVD4iiiiesDKN5ApEjTgcZk
JoqgOg0E7a+2KmfmmhejS48CXmWeMyc3AlPJHnM8Am3tifcgMx7ZEvuxIF68kWAOiOR17yyrhZvD
aMZrZc23WZojcrjbN8tgYZJ7ZjoZTh1ikmKi94K+KTclukXtt9S+j+YuhSHKo8b7FaMr7ZWDVUXf
VBF46tbpMYlY6TJKTJQoWr5uKwuaJ/4yiZsUN0m5vM0hn8XooX0OSJIkpcMCE6G4moj8eqYNR9Kp
9isUR6UmDIqjtCB3juH7VmDGGlXhTxsxGE8oj+2cxBYmP2iZ2YWPgrWL+4ShX3+PGKE0inKa2VwR
rWkT3oCuapESRg6svyxDCOg6nhKJSooYs5VivTn3TwWK60bNEnuktyW/h6yoj/51RJP9aJVMhbrG
AwK/mZGLkuJVqJ+rofePUU6DMJbje6kX7WFIwxcprjb2YkHc1PgaSeboIU+jSe4JMVcXFtbXroJI
sE4Z044FFa3S1miyJgORfF8hym2FZpcggyOPZjyrdcHgCTMqZXjpduVPWFVEzlCo3gS2Ck11wW30
VWQqMV2fpvIponHX10M/n5jauSZuFfhhbbc1ue+zao8CDsGk6NKdR/dCWB75N28v4Sa6j+sBwtv6
1uqD4PPZbnp5sGCo2S/xbD1PD1GD79ypi8fu4KarpKOUdfQ9AfSkPkwgHBjVZg3B/RlPeU42Kowp
TeDpZ7+zkrEV/atHymK+0yViWEsMGtdjtnYnyeoZFUiw/fRpebeAcprtyHEdUdcVbm/44/xWLH9m
3gfBXpYNUmCl9CKTlS/NApNLF4MLkcvq3xF1HtUV0p9b/6xuhLFFe7B067b5JxJAY2cG22uHw4q5
wqV8Sz9Xfm18gzKa5B94mcAB5PUdRoCjZaiEoMXm72O9Vcs3M36TxBLT/yXNcjfXdP4UEdOma5oO
tPRontAw89l59XJphgNIcIH5svJvsfRgLTjkhFVkdcoUm7n/MPXTxooP7VJ88cu2a/J3QltueLLH
nvu9sdv2CRxMzgp/pXdR+SJVjCC/IxC4ZrYTgWnJoMhQg7maRN6QHhW+3JbKPRFEHIi6obgJ1D7l
1qMWXC6l9q0pB4K0amUtcJs0jHm0ztpVrLvYOJFQ1XKNdslbsvyJ5YH4nJbjXs/9brjnIZU1OS82
IipyyVGDSIBemwYBPE3PVlZfSF69IZyV3B0kTTutp//5lfT7iuJ4lv8JCcfzQkjIFYpVIDC9v3PI
mBfiSt05r2gFOtsABOIYGj/JWqBvxznuzhkv39jLyB7GWGQ6CTKzre4pFHX8o9xNZU/bC0CdjDle
a8FA21nxi4bWxkHyzKcJTwxyqbAqIJEs+DRzxi0hjvdVbb+4LgpPYsfaMFLGUeGWxXidFJlgIS35
Z4l2k/lg/GHYraFbygRI0bpfzV1xayN+gyMpe73NN4F1jYKTiwM3r5658rqV0B3Ezmz6kEvDgoYe
O7DbTe6TreieodEL+V06DWal1GUmgPAyVSH1EkKKpdyGNC9KV/XVMWl7VDeAsDnmSpypkYuvd8VV
ibkKY6oBy/NTmE+kMBp3IB4d56Pp0PGTEAhSrJ330sLSfrcUm3rkDKLK8sZ4Y8iOLiikws2VYecq
FaBShLCIcDlujGREtC/ygmtlu7NWiwDWhW1loYZ+UfNGI1EuKM+WNr+vCYOKHBOKIRErb1Kv1d2A
4mPoVcaGLJgJWkCkB6m4UDsyDuLiC7Ejkluw3sRU1kSCTGSgLCpGJdIuJf6LKlXpPTKja2aGC1cn
u7N6oQEY2769mOFQIH1G4lGfUivbGoojif+xaTpecnwf8r58mcnk/URwXe6ihDG1z0nZJ0D8xb+J
gBiTXVSDpwZZHK+2h4U+nK8jYvSVZdALPU/4yqE2dipL0uKRh3ex/pGeSyrbQnKfVBJdyLTQIiR7
nHhDNYrnnmOn4N+bEZnE7Mnp0axyLxgdjpewyPYSS+RF66ePpYgeUYJ/c0HQy1w5UhsAMcJZtRrZ
7XOhcgGMB0jwWTEmdzGSouM4pKcyFeH6J+yYOGRypFBZ37IhlpFIxMTS2BmjYEAPxqYcGgTxpXVF
OC7vyuyV1J3SnsQDsxBlES6SvLL1fiVnUj4/FY0pgYGdWZUJtuQ7zOx8dcUvGlbxHlUHSfqSxu+M
AI14stnW8q1oqGoUpI38vZ+V7hi6jUyAHVU45jzjMxW/gHCqXwitUUYXr5TyW4r0Xf0Tp7gNvPJM
sRvFLiTGgpxpT+ZdGo8QBQ2OjAtilpYJeHnQXm2fqxb0YJXacVytmnimyvxqLMOwp2SuDk2VNI+o
wTFjLeJbpCbdTR4EggnHQMppecJGgYvCysAyRIw2UgpUUgcmpDbrUcyg6goDjFEOl8f8A2uBn0+R
qV7IpbAVWSgDk6wpnEhFaK9D7ctxcVgF1Ci9gXAnyaN9W8seKMRhZ5A6pk+Ds9Z6DDqVYQNdSHUI
IyCiPfo+mK0bSwfGT7Y2qDRxdY+ZISaHNMGf1qzCH6XWxN8UY/7wKnrqf+o4yje9mX75eYoT/0Ii
jnoW91L3Sdy0me1qy4NnsfD5mO9Yg2zeNbydDEjO43LJ0p2Rf1X0VkgnbSG/af2xYi82onYh0jG8
zLRLRnHuupMA9Eurjg0ThBSVtKK2AUkJzNcWF7VKwgNNlqwtsEyYLGtba81enBnqgOjICRJrjzXK
MpSeR7RMK0FGcvTETLtIlMfBsrxLaI0Et0qPcrLjiSQyTDFo1/HUDQwV1eMY7sf/nqhuA6xhoImR
MPCVJ+C0Z6ue2JSwji1m6rDKXFhk536qTYSTD8wbOyl+Wl3FOJNpqaGdswp1a6OzMTS4m5L6dwrF
Lcu0CqBCRk6ZopQZEo4lsS09DYraWh0+7m0qVr+lmr8p4XfccMuTNuf06rTrQ2gnRCC9xFGfMxj0
qGz5UUYrf1BMP3IIJBAsm+UtGmGMC2sPmBKotCFGMPl5JdSu0regsPtNHSv4r9sYk8a8MpIqCOBF
hZjHzV+Z10p0+SFHA3G56Q20ij+EdQzCRYNBtSHR73cQguTOlQXCpNr1b4voGastiU71vTyNY41g
GS73n/GZP/VrFPSPAcQAOCivwUd+Vw7TDeA/4tIVWLIdrgFgt/k9GSo0KlVxhCWm+Wml6bsGCXKo
Dnupz2OEt6+x7iIdqqKCfJT8hHNb+QUGQsyokFw4YuItMU1gx62pvZEdd69TicMsKVoYUBUDgaSm
05lZgcbj3/SvkHA+hkYRWLrkV9nswpxxCVbAfR0B802tl8UXwhXxN5rxPfd7SduZ2pthBFaab0Y9
cQyW46lr0emF4T89RUxCVA08r5wkwYQA8KYD4o5xsJdyOyy/MjG7gRA5okcmJ4+c5avKDM7OZcz+
M+/kzpCnnSH+iKySRLYmIu5lHeVpbf4Vap0dKkkJeffMJqDJSkgUaFmTThUTK2UlA8mM44tFw5g8
m31deskABvpDMx+2SYZ8R5U3VRR6BNTYTOB+QwbX2W6ABZT9afSLzKBN2UoAWWeWSjqRWim01KGY
txnzjJCstXY8WYO6JRjTHviERa7iNt6Vy/eUXBCfwPvg9lkOSoV/GAUC3w/r/uhIq4vbtbfbseOp
yEjrnDfouAKNae+Yn43ulKtBFwc99gGw6Jh/JCearnkDSuWcJN8KlhldubTyeRiv9jLXtjCEFLdf
i/xWQ38ezn37kLInuYlsI95181fpO1tByZ2PH5JYUez0XGoeY9F6Os2Wpzya6j7ID5Wxacmo3skR
dk8/xXg0ibRAftA4RUaC4VFULnLxFQt7g+Rqhf+ML1EDHaqWEIpW3sTxmhvv7QtTTaqS2S1cku9d
fcAZoq9Pim0hhc4WjDhcw4HuErE8eThUZfiIWAbEQVN5HWoEQSZfST7GMTMP5DvI1VEZ8s/6tfQM
0yB206mVnKz2r0h70/k25bcyea9BMcZ/IvE5q+cqOUXqY2HpiH5wJNpcvq/w/mdfHLZiE0jr0Vg2
reynDBIYiee7uDr1lM9snAfEwUFdghMLb1P0T4ZF+5DTj2T1ceiMAywthMnWb0xsMRGYcvVVCp8C
j3fYYR3vbtnSw+8+93XAd5JSvKk4CgQ+ipoPIUKBW0la5wwNxfpsiy/c5TnE3KbxU2fXJL9oaNNf
FVeKJbG4DeEHYnMSuPYzBBVk2NMxihRak++Vt0jKYPru87V92fEk3SPTgD9P1IbrkljPglGhnvlS
33Ahpn6VwlGYuefiB9IZiUprI8cnQb6PPBkdIiwGrwMIhcWVIZlrBW9hmH9qHI2hNf+twlj017o2
NvKcBQrlOWIxHGi9iJbxN+pC5CfYnSnGuAQ2nfGhs0tbLrS+26km4adXHU4F7Bz3SqPCJ1l64H8Q
0iuMSbuR1r/Da/uuCaAHkRAnYxDL1OCxYXfKT1Qch6rxR3lrjg2aRgJEB2zhnkEAuDhcRfz9ECU0
RkGLW9EBph1F3q+JSDkePoz1b8yBn763y9+ROF35MSzPZNkNmOUF1lHc7wROV+JkK6ymp8mfshWk
AbqZz1I9zvpRcFg7K+3e0tE2OjWYivQtxmqDP2RwTf0ZK/9k66Cuz4T80GJ4Z2TYFfCIthVdx3xI
xWuY/I0wJBAnXHvZdKV2JONSeqdZQZtN8kxEHuau6ifqFT023Fg08jODr5NQlOaROAS7lHKM65bw
iLrodc+//rkVK7eqlIYt6mf1OCX7KMnH039/qYfxf38XTkgBrXD4GTtiN4uU4OJoQsE4kL+RECyF
PGrctOPQbeqVCLbFlOJTZEnU48bLyRErOkDY4apry/QjVfp1fU2qulLYs2Kj2MwzlXqnizEXajAm
e9N008ltwLrbFRmgqSPt1Q2cr9qZb5SNyEZEwRM+CFMZ/1KLQq5jhpiJDpyRe5d5NJ/TJ7JXb603
BNPO9WMNHVHlsdgZM8G+Alr77Wxe2/yZDUcsL8uwncJ/JoozDQWMHV6mP6CgE3X0qkp0iQD3W7lo
g37QYMavJDOWuXCY0Q1/GAP3bCrIJWoJmXx3tn1KFaYHetX4HGrlHTCaeC+14zx6vXEDE6u23SEV
preezb055tux3iXLe92jHZTPUsr677NGR6lIG6HTz9HRqKEmrrdwMkFV/7aArMv+dxhGu+/2ovYY
uAilml/+8jdBWC0UL3rAczTfMyNnJ3U3ht8W3yYJSVtFuisGXvv+hyddoBDsuWsGIKibvDjKGlas
5jUL+C2SipPnq4mYtLEkLxLUTcWNzW3F1oT5eKzdUmaD9P4YG2HZjAwNsj9m+a9/ca8+60xHeEo8
E+2rTKhBl7ChkTEANlbxrVSpthOUiVTsVhGCNMPtHTeyyYvNxmlZV8lZZyzZaMLr839/qa2mPreK
jl6yY9XUWhGpH/F4ZklYOwQdAExHO9+omCyUFJ9DnU7HFkZAhdUsVtLk9N/fhVlz1osk2qxC2V9H
rK3ow9bmKw5Z/8QWbaacDLfawhojAX8yni9TZoX4gK0zypvJIk+8Ef6PqPPqsVRJs+gvQiIwAbwe
79ObyheUFu8CE8Cv78XVSCP1lHrUdetmnQMRn9l7bSbDmUuDOtlngPHyQTjF+OKEb41w/NcA9iCd
KMycUfQrxPgm8xCmmrPr7Tvh9pe5Ibmb8ANwF3XK4GC07gfWiSPLUcbV3BOGwCAumUvTweFAiDmk
CuZyzCj7cGtMrU2ZUZCSUto4duRn1Tpodh1RXKuQRNzYpJyKmfqjxbVNLHZHQsaZFjlm/NQYvbFF
u8IuIQzkcWgQNsvQl2dM0N/azxDh/v8vGZiy5DoiLtRBQfFSwU0vjKWCK6eYVhjfU/HoOqO8j+IA
PqTAQFgq+2Kj2yWCSZzd0ZuoSjIyoRO89BxnbeIGd9kSOWEgXQsrcANYsYpLt/xS2Cmxn0vopwf1
0lEPNeMgmsyKE62W/UNJeEBn5+IN/yHEq57Dh57VTl31mPUCEqkmC8ubS8Kk+5FShbl6UlnphWnq
t8gQOaep1+/dkqwhlQu5SdWCT1oL2uSNV7npQ08RPZRq0SVvAow1t1LgtUs/p7GqMQ3tx6yN1k6f
fg6o6HXLg+xZT240nkMjQstC9NIVTP2dWfDoOU4LEWfARBMNgoRsq/RXiTkRWOyzYQolyKRuSM9y
SgiLwmoQGVAwyKLli+FDS1IgNCG6pzAzzfs4IA3UN+PiJ7F2wcQ0t3Wt5pYJcsBF6ia3PFpGFMKO
L2blUUek4i01kTlUMFpdlZ2yWoVPS5nHwgWNp1kQChAE8EM5RcxSp9va58iovdBk4xJ2pyFnPx8l
kYviHbeWbdO5l1jJAz00MzJ10PemResXTv26kGOx86SJ0NlDlpACkBEN+QcR3C1XIrit0Fndl6Pw
HtqcBzWeR+L8aFp50daNU76GaH7vVEZeZCTIf5Amv6nuQ1guzL/tzkne8zR8qkWfwcsu3E0WlBvO
3A/Po5aFpzaupFGsw4CJQcDS7oyZi892Dsm/5c7oRPVWH+dU5kwLVXUKSt4CDR+gn5O1IztEabxo
agl1FfweWwwLhQWKqQ0o3NHLDgirjNcEdBEV53fjmmsyJ/y7SPwThXkm2ys498AxQJ31bHj4mZkk
/N8vnlHKTcYiDt6NUd9XNdNnolbHdQ1OeT1TckRqESSaU3EKNfZIYyRCiFmL58h7APNbqb50fbPa
C9Y67b776qtt5YYI+Cm9b6C0OSjqIUG0pP1kwy7wKTf538PO5YG+KQaSbonHIIG7+eALwoYWo3kf
DqAXsQm/+1O/Kr2x/BiL0N8t20WmTUckmEcm3APEo0OLhY+0iUs4mPLao9d1lvd0ttixxVh6Sxni
5eVzI2QEnHhtvGsTrGc/Bb9dylwgD000VP9spTmL+vaUOCQOh33UkkBu4WUWxbOVLmV40jxqblha
7PbckeuHzDd+jPpkglntfE1j5t5Qz8X4MjsUXlVqvGXGfRy3i9g0xADmMSm3tXmF7L5GDRHQkI/5
yfaKVcq5vaqs7g1HQbYBDV8k4EIMFp8Rg9t5Tl6DKHtEJ8U3HjRbR8WcWKg1G6LVV2YIZXvM6b1D
tEt5TFMsWXN3AxFgydYli2Y1mAnzcfIaonmdsZ0iKF4BcGHOag2twxzSOSTGViHJ7KLkVS6E6LZP
D11dP7lEj14qj1mkSlL1SgTcTdtgFiUQLZbYOdHC2U+mWMP5w4iBknqYpJNslxcEZjDXaNYy1M6h
aKbg5kDq4vg4SMsI/6Z0Ao0/sLDPWKTZUMuRz+1QXla3VIXOXo20HKHkgAqtAVl956MK4cHfmlYP
WSOdylvvRdGp5eoMDAwZZe2syEBgGO+Pt2rGuWQbRDr/d6Nip/1MlY/+yarydRunyGctZvojbrYA
O1JoeequifqLWU/zaZIPQIBxdfg19gNi22UTR1hx2OYEjt9RvxmIwAMSJl15C62WOIL73m0mjgXm
GUn6Hk3/cCzgk5mXrNT41s/1msXRpkIqzQVe3rlBbKE7zz+SKnrwGvXsTiyz50psBpDZXg+sxva/
o25+0o1572A59z3xUtYM9POcHh/ZwxtWghOFG+jdxCKbxCflKA+fhmUu0dFrwpZFx8cWCcY0w3Zq
1qozgAuRH4MMhoQRmDPbYkZxNuKSrxH6G4O6M2KQAY4RhqfK3ZiIOnvfo+6N82Ph5RejcZBykytI
beC1B6crIadjfiPLi3KBQLpf28hf77Q9tWsrdkGvpDvkfGefFF8YEzTtTBkv6Yz+vy0rvnnnngCR
2xTwDjhB+qYc2PG6fGz8BHsya0NFaosD8XjiiFYmB0dqs+FM6uzYDtxFM9fue+4zNCezb0bCiBts
xqO/J3ZIPoQRWknk5rjgDTh3optWeLfU1R/3KKn6h57YlUEPG09NMxoWl4x2lz8gj3EVZP64CVMu
eO71GvkuUqhg06TYk8MBaI3PclbyPRSI22nexlvrjjDT5/YLgXPEmGlERZ10/OUd96kyHiv5NYEp
dpkLpcdoRlueT0QJo+q3aXwzdkrce4NzR9+t2RKwKi8itS5oJotNlT8Vw0tUfwcK3Qgj87QhKYkB
e7A8vF3D6O7NQTgU7obiSkzLCp7USjCnEPKa/So4d/BO0El5qxELAu/buEcmytygxodeY5FdgRPm
xyj5uuJdhACH9+GvNNYdupn3GIw0xv8X32pAGtU73j7zhwAaiynNuHaaJN10o264PrHXLJWa52CZ
8OYNFnO0nH1D7dLr8yQL99I3L2Ke+j8qnNcRS6pZe3wLdhFvxBj8I8IHqXUtl0NEe4fUxO/XtQxC
2AZYAygoEtbxa7f8sfwj8XuaMHdtzO4zyliH2T01foknb2vbArbmlJrPNTLujm8zsD7roT1WUFqM
4KBZUS2zo5RZQtZ9oy+EK+i91KAuqIcOOsiwI2sMcJQdtKEBq6r6UNYn5stu+R3yvJa9/zwCCx28
Zj/GDdUpArnUomTg5+TLQ0WaDoyDTOYs9MdbVKEstR13lUyzBNNbgH8jFSgQqK53ScTcztfrkvNk
boZtS8oha86m43lKLFACc3uvVWZCZqQ3CSJI0wsVG0N8XB7nrHmRqilO5swECd37LzViiCmSx7cH
x5ikVfHS8Re1eNbzKhjuvLp6svLFPjF3pwmhGKNVGX0GLPJM3KaJkf/W/saN3wr/U6Zfvfrwhm/P
Yyb56QSPSynrPVDYxtalyp5md8uGDM+GLy+ZDSHqOtm3WZxKcz+GGwKcPP/BzdeCmd/imtu7zT+7
cn7yyGk3nmwgLg4JnxPFqRWZPJ8M+L3mfXLvJaRzuGrGxunuXO9fP65iQsSXnQvPlmYLXd+WqtWJ
1sL/Z5DPpDhTD7282FjX8eLKgmH5vsGtVG1SkK9oYud+Q6n+ZVPYrzq/IrvTwlARBcV4wEaN/EIM
ctd37b3vsQAYent+HMksJDXk2SgQ5c4aKZaf3KTTvrB/D1q28U1A9m+U/AWor5usW5tW/tdLPJqq
5amvOSjX0QHM3KJiyYj+rhJnP3gDl3AizE0yb1lx/lV9+CndRbwFuTNw2CHTcV1yIseIxR5YeTKY
701MdaP+SsxIgrlhFzzPZfJh+wkM71ifh3EZ7ZPbfS3DnBOizhjkmHlFqegN+F3Df6rr2peiEluI
tOYDncar6aoAfqRBGr2v4ME6LQkKfnCaorB5nmcpEOoJ/ILAPYe4WcMRcf5xYTerzHrwg0IgHwMN
4zBSsJPyM+5F8cFUBiXdSLHnCOcYSHZMDUHk5EuP16j7ChK8YOPMIFN4aFvIIQl+LAgkAaEObgjn
Of6XTt8mRop0P7W72l/N6Jm51mOmsAOpvGtd7sMSEjA1Hsk2r1X3VUDnoZLE8QBI2bFOufGSIRRA
I6bnfV/AViIrS8h1Ej2n04XGFQFz1HwPWIX0Vkw/In+Jhq8J53mh/ji84cVcdfnnnBJ2Zjp6N7nW
LRaphvlniPs82Qr3GpkAJHAvspr3o6ObPwQdP9xvOb5r/1Z0dwLY93RT4YfPtq6FCY3vIhw+gvzz
bA7fC05GGN9m+driP0wuHugppoyMaAVb9p2dHN34eSR3xNzwYtThq2e9WfpbZ3+xg8aLijRliNe8
S4uE+PlagYKV4N8OSUmUQYVDAd2BOHXxa+M9lS3IYQLnNmzRU/ml/S0DRwwCuNv99jecvjSOV1bl
FmrO+G0xw5bDtU7PvlhjkbWQEfe0bH+BzZqu3iJcAka4pA0ld+B/nXFrf9smI9MXgywWvib01skR
+8aIuzwFWnyYUtCK//KFGYBl7Fz6LzGNbZxdmvTNswne89fqH480E3gQoTwIWNguaXkYgX1cmzWi
i+/sSnGQk0FtHON417aEj6F73nPDSPTE1dFOkRmdG4hbCT66ZKGBEnLjkpC4JnSRvbFpX5kiBBFk
hXNd4ngkBO+uFGzQTuPAgvocE4cc3IMt6yBL2qBc/gn/BaSh7V/hSc72r1P95MEjEgAnB/vFurh6
wLdjO+trnmzM4CahTvanyrwzja0vdpQ4sACA/pfzk+0d+DKE/ErtS0Ty5UQW0GZYCsA7lKKY5zvI
JIjsSR9hbzKEv7BQovCsxToY0Lg+8Ducct+WkIMO9kAMy06LrTsyFtYrC0di59yD1vTim2fdGsCf
8hDQ7aaHmOk6/isDJezVo1ybxru43yPo1NOxSR9iVsGAXpNXo7zQRME5QX2N/PaYpx/TuGWPKaAI
xZQ1Z/QqSXp2QTPOcGAfVEuwByFRfHBbbOWshpX97VxJOAf7U4g91BYzOENsDct7nmnDvRQaUg+p
Gsc6gHv/4Fkx9PctfVCEK739NwxnVt66+Ivra5fcuh4NDyYmzGn4r77K8AWwZW4AirkyDOizE0Im
Tz2xx3ceYRKhTAHEH/EAkMcqqb7OcYume28TJsRoBICn2DKb1vN1VO+FsUUJpeyNgdq9+uTkwi/Z
1xAyoYrePO/YlDfWVARUIyMIbFCqT2xVVHYtYL05EE5eTPuR/0yUgUGznygNofQ5V59evko+ZvVF
rLQI1066TSeUQBsSGaQ/roaCNxuLTTOxizuYBpAMPvBasw1B+1BveaiVx4gPHPXK3WqPj3ql9UEo
xMwvcOBAWmfjh1cef6eBLSWVoz4MJf8wqmVSjXesN1CcKWyRAJjSY26tXdgt5p4/tJBnAgI66n1Z
MSTm4h4v/EEeo9v6RnuI5o3X4QtZIkvhrYkjh4Q/8iaHh1q8chej2aNOsNK3boERg3XzeLMPbKSW
gQ78apNaBksRPIXmm3ABFmnj+1QeeCA7gx0jO5xN729R94UEMQNarvdLJBLQPm7kP/3b4aayDkxf
iADFscpD4tprUOwJ1MNkQXONglUsdo9DznyEVGLmemiJoq0dILzmacVxvAHeKxBmFuNVmTdg6dP0
MAs4acdh/tX2yWfCkHKlR/betX9Q3HIr8Ce0+e/QXMvmWa4FLFaJSwF93qX3NiijdP04lgcE04g9
DQvG7xsuUdddt0BAvKOerrK94cAHhFdiCXkenS1fbznwA+ETvWJBTBGzF3diQIz4vviS6ifLOSfV
uYVUJxaQxwrdwzDe3PHJrQ5M2Jv5YHln32LMk37I7hL4x7p9qxdWzBfchHl60/pFgqyZzqDpZrdd
ufYFJtiCyWn7td3Sv8WPdv6Ruj+cwJnz4UPNA4mQHa2SaM2dP18tZjzjiOSO3YQFRdjGsp9Z41HR
YprXPtAbU4ZrlV+ch56nZWCclPngy+kii8Lizm1XpppZBFzd7qEsr8s6MtPPISOXiE+wh10u/Xrn
EES2q8mn3Bc+K1KkmClER+OuDxBOOT0s28TA+x3F8/yBDtxhHBL6PM9Dgx2+08VrAMsJX024j0XX
P1PQ9BxHQJaQr8Egal8jv34rR4pjhW5mR9we/E7iqCFXmtnaGfRNO4S+hQhGjhhynU38Y+VdwNeC
a6gtzc/RRvofxtnvrNvPCtXg7HSHbum8zajDR9xCnYc6cgmmojkgcn5XQV0/lhmpvmZjOJuyJ092
hOoKHX7jMyA523BKikwlj+gHGAsgxThQ4p3hlc8gQef4sVyCy0c/pJ5n9TonVfw4KNtDDzjihi1P
hHDOD//9IpPubuyzZM24Qi55fsPNob2wNB0dCArSH/rs2jB/Iq3dTZ9tfHVSkapV5LHPH8WKIodN
cT+yimSljJ1AEt16yEpGtG5/j90F8gI+D+IrXEAFwKTQXAXboXC8MyFQL0iFnFe3ktM2wdR8maLI
WFUqKwknowFsM294islQn7vhufFy7yfNJPgvuuDJzyq46c7KVY28lpLxZJRHMTgmh4xrE11a6+q7
evC744yHzqrUlYVHsIyHuAhLKMmjY2HGH7KK4NuWaGMGnyTvKc3mfa4oESJ5NT3Y1AzaFnfJ/Jzs
zdImrTqVAOMmQCHwvS6FYaIeZmeTi47+2bGda8vbsUU7UoI3K35C32Vh2gByDVvGM3Mlt93C3rbt
7gGk3KMIOEMtXf5O415jTbPse7x5aBar3EbFDoR1sghHlgZaMGG1yF5D/NTekqWq2tnf/Pev1Mu/
d87ZYXQ0AoxFaZ4m6KKqJYVD9GlOHovG1l3YGxo/drvyvhblR6zq+tBZ4eJ1au8R2kU8bAGcrsSd
L4bWa6MlFrj1zOlf23j47EdwWubIN4/OxHjuZ8IpZPiSd7F88Byh98WQfIUsdtaGjXufXhcwv/LZ
t1wRqXEYxLzR8LDM7LmYaGb1Drvy32QOe1RHbxPkk2by94ppYhaZK+n4Nrtg9ztSLzK3/knm1Kve
H3oaMavdITKi2gpw3baKLWcj0Soz8M3mamtRB04gJTpgIRvQldl2JvdRF7+TO5VbzB2e7codX2S1
6Yv5q2QLZXWYS/ray06omLaJ8llTFSLaKBeDEyjc6yT2AxmSTQnFKwvrao1C/hLktebzgT4Hsu1e
d23EX3DZqfflNZbUFAU92DZbDoXwbioCuWY2h+iu+o6M7G9WrMCAtJ746ToF8lS1INc7kyZuMPMN
9PJLV1BDlgI7V9Pn950hbmPNSiwrzE/Q7XAUmLoEvfWkqYHnhoPWbOjoPUIJHbqGfFThXTmaLwJ8
8hyJ7JBCfdhPNtdMU3ylU41tOGdB7yBjDQyTnihB+5319mfSJGA8DKa+BewfidSWMWG4GnSTrhry
JBLYQ8QkxY35k0Gf76wOZsIJziFfe0G8fGh0RxXArHbKnQrz+yoCQc4OE8Pw8JoTP0D/XyB+m75r
v+tQ+iJfZ/5ho80/+nlc7fix7iL/z2uMbGP4dbGyRlWfbLQlupu6vTFV0BXZuJZ69sBM/gwGZRKF
zsusa9aTU0/WtoHThjDDNT4TVWTjupwflUlwM+QV7bfHDKyg5WFBqlzqkixL6l3TaIFfJ/v03aI8
JDVyq6bYjw1w/MhsTwaaKT8m/NkaZrTsit7AqqdrQW2mFHHvRt0zuYbX4BkgEDqEVquI9DJ2a0jT
4IEqrJgP8C7Sk077NxdM7oDtJOBPrSf7A63wIQs9YNAf/cDEbZSgzIld3wgPHX8VzQsNPHoevfyr
1Ya7bTtr5suA6utMUCNr3C3TInVUbMu4/aZDFcqXHhE082Y61fnRiecAO4wNQD68zHbNk+3XDIEh
/bfjB4ZdWiTW9HtG1WSlBAQNgdvo6mbHT6rUCOrYnyCKxkR8+qCjYf16TPtJ1MM/QpuZusYjUZCK
oVbgrzuZQrmP5nAb6B/HAhUQUgygX7jko1k/dZ477WxFXrlZmrfccoi2EWrf5MY6ZWx3MG2KJjJj
GSbmyDTixX7fKAJC/Ki5c+EU+q2y96Jy801UpPaR65agqCDUlILTgzJq9ZzFiH11y9iIw3lt5Isf
UWTA28ycL1n6YIl8XIjLb2XAgHeiMT50w4I6T0d+17T4VZjYMK87TirST34yeE82EDJSzK//qbtd
rv6bFYAYrqN8frfhXw++/zFbfn5MamZMItIkfkfLAZAMy2I2LD49H4EGokCP8Owys6p3Irgpz8sP
HcbiC3vVYwVKA65PlUQp0itePWSk8Vg7l2LArW7Ay1IDh0MTYAMaF/EbEQZ9WDKc4zeP4GUEapPR
HYpbEb4uhqCqJKzbZFtyLnraVg9pk13md1WerOfK07dkxkTPaJCLkoF9lrYvgzuBhuqI6G6Gor3W
Rjzz8DH+1dOkrtqwWeAoIubttGQRHzY0LfwCJ6oi1vLT7sgwmpnzppbLjCjqTsgdjjBgXG5hfnEr
73HAuwDnglEn/i8oj9xvZajhIoqECAY/xuQr6gnpi1Hvii6Zr2ltzLx4XKXV8v/OdfFMN1RXc3Lw
86wZN1rX74AHykOUBx1GJczzUe8g8xnyY9vamMEGAKxQ+jS5Z1iakN9Xp6msPikPyFbHWrurCjk8
JXaEo69DZQKl7OTMU7hytO2upCQxGFqJFuIWxErcZjk+eHE0HJadRsMBe2t99vUowhDS59OIZrEb
8OEUMPEJdwtWFrfJccjq6LlIEj43L7szmvK9nz3jPjeTa+FPGsQGq4hQqPomEvmDbvZ3KFRzqjBR
z2N36gRuCLeikqvBKmGzC2MSOLvVTAF3GVTxKQKHzL6WvXwHmodyIeLK68Z1ohC41FCKsP6WcYh1
C7Hg/C8HdtQISBeL13JGKjIiFp7Uwb7O83AdOtbeokvOZstbzj8FY7yB+CwtdohtVp4dX3/a2LUY
hXD3qoMI/QcBo8sm3aYTNdZyKK1oEJzqjBpqn8EZMWP/WmYIk/BIp0Aeu9A+WJXFTLe8Wbi8SrIg
nAJ1yID2IsJdzqt9G6ACI0QgrRS1tZV8W4hdKktu+xZePmLKnAimon72it9h7FeDVz0EdIbEKNwa
7HRTY4DRGM6U3ZSijLrq6p3y7eAP3lkY81sBVl3bt65z9k5A5iQGKg/cD8GMOxbWGwMitTUcpYzP
Is6OhvgcdX21a57iST9Bqnq0W4/pL2rvhoMwL6O/ZolyEr+uam/KGG6Wz4bIxI0dcgN5tApdLh9D
plys/q7ZHF0N55zK8TWzrN9Bu7+tbVwr+minX5m2vJdQRxBN3GJhXSfLundowMriN+AFsVmOGBEg
6gbB/ESGQBd89UXwgqp/5wtWLTbOhfw5sIIvlGubzoYHJKe9FghEl442iFgKRIxfivNUEz5RAt/j
wixGZqvsZHp4eR5aGvs1i8C3Cok5CLsjvI6KMIRUGM+Rcu5KfQnHdmNm+jhM3aPPbD0mUTgyp6eu
BgWHsrxA7BapU+VFZyEkUbAlM9N5UxBAZIZIlfPUYGPNcMyM//ywJSOQhtChmUuVu1AAxMds+k9D
y6qDSAy377m91JHl+1LMpHgiq+BF10iWqgmqZp0avyY+/CKNvmcew7xxfmSRXhuQUKMHypa8cVLI
h5Ds0aq9RDVJJAbKoyjbzA8Kk1I1p+96CAgCCmdo1v6hWu6cbtE8OMY+5TSZFPUnQz8P1E6AOz8J
psc+v9bxD3b5FXEra3QzJAMo/HpMBxP7SeeEDiLvRJ3KkYxDZNilSbzKFm+Fz06HuVyvuZtcxp1N
5K9MWdymKSQMTomvwluIyuCWmLluwgmU3ZDly+6re3Scb7a6T2GwNPn2UVcM4EMGwzRFRYiWAExm
G5kvquUJR+BatCXGAcYf+b/CcYGhzviumrZFnGhZcGt4s6EduWO2U1F+b7s54ElvXwXhWyRKErFi
QA75t9HyChclFUJNqVczSxJIhWpJTWNsOzD+9sgESH2nvs9Itr1q5uYSrJhCqWokP23fXDGWnSdI
POU/sdiPCh6HGmmqIpDRSNg0YkEHpbVKWmelGOTk4Yb6EsedPDheyV69W9UuRDcaL+9meu5LXsr1
bEzIuyWWcqKbyZkQKXYa6EfzZqCq5TANK4j6/viWYl+Dp7eyJ++gcYipyGO7TEnWWZeEWEgzLzdZ
LF8n4hLgqbJtd5l5xEffpueyjk5/wMm3drxmJynZuUz8k9vXz+h9ve61gghq4fpjW7YqIUVYLYkM
pON1u5EICgPnZ9NDVCI6If8LneKzIsLCMQbe91neL60B5Bq8hIFX8e9T95JjKk/1mfiAtwIxF13F
A8oghhiQPUaFsY7F5TDP56WXcsOvQMqToBEAEoAfLG2vSU2AEy+0vobDheJy09a/hXMCUBePPy5Y
joYPUeXd1iDW04/PbgVpOeU2CKGOjy7mffTQxlmmzl8ftyYxnQsg0nkdavsmDeMhLwDB11Rsu2yS
W01uSd/hYwrG7E1TUFYORL4Kb1bgo9JOsToZoJT8ojiEcCztRTaI2mck1UWZ3Mt595IwIqMVcBhQ
m/P4hijqYWBeq3gK5q8CO2vZRocAUabhXukdfhMvjlczlf3UY+Mbdu4UHqYh32j+XoaVsIkmYZWp
gNW5B4YMxC3zGmZMmuEQsX4/NGEAUggrDka0IhCEreArTqkyGI4KDzo811sMnw0ZuPCrY2uk56Jq
romw7suAxQwNhJyZ6tMOgqpe3JjpaOxN7MwbL7jPWDRjmXQ/XMIjyQb+V7M1lSD9rRj7TsGW3KCs
HLOHrjgnQfwixPAnCuOkzPlWt6g9zMcmijMmUCYapz8u5lNFbEAYoqKfKlLYCWVk0BVrYDopbMl0
0fNrZpyI2Zbbt2dJPPO3T6jsXeu53xSO5DX7C5nnhfysVTmeMyNcqeZP5PY2Z4cfN86mxoiSLecs
sUohc9oBFWWQvSEh/BfK4IQFBpO5E4FlwzQFFI49rQGDXuxt7MwabxuJ4CurAu4CVtnsWOeM/xqL
KokCykjDVWckLGJI1CjRCDnIIIYVmoaAFwN182x9MEFkNoydC72PbQCLPZbu+EXjghb6ZvFdh/u6
wqZGtk3nYiDgkVVgUdz00XTnDW0u757eC2t4aukcPMYH4Z01vdXttwdOc+jIFMApZaHOYfHkENg6
4cSLOw99UHmoAwIxSnNbFDsL/XQg0r3hMsHBOdTZw7VjjxUtJ6j8coh0KyaonvJ95MdBQE+ZiPIa
AlD31dANimjkcH8G4LbSYMdbrGidAlCM1MBGad8A1VQK6d00vBCsPLJGiHk+WqQxaH45JFZenQJ/
9IHbW2xUZ4qHGRSyD4Oi3YW9vVn+T6TFMUn8o2i7F78vt5botlIwAQfI59rQLBwoSY13B6SfS7fe
EiK4qatvlf+NOBpywHkJnd9QbPEcvNC/wskmz46sZxxP24kRZtLAUiOvpHeuNEkXorIPLPxZB7A3
K+J9rn4y+LNOAYC6+2mNf5JvLTCyddg4OAfIyyutjfZPdQ1+NJlAvKI9y6BRxJjxGZon3A8pb5il
jXuUp1s4hNg31ArSHCwALIw+BlVqfSnKrU0qlc2HhfVec3LOePRC9xsc4WZq3vBwrZdOseJnNtBN
pI35HljNxzDHVzg8fMC0ONThkcY3rsQBSjzh6Xb9MyX+KifPzjO2oz50jkCqwn/1X1MNcJwFJX+9
xPtDHbk2iMmYl6lBNAQsVrlmxuhB1dPzHJP3ZGf7Kh927Mq3tsZqwSukc0gttru1sovEFCRn+zxL
pEa0xHYTXkjHU7CwSuZAuySebnZfAwRU4240zU2P+dSDWCLK/BGZ8TUpqrvF5TJIxigp4gCTcZpY
V5YBS+2vhHox+vKgYrlK+Ahi08aq0a2Tqd1MsTrx8K4i/dapBIEYeqze3wBH2lHQYtwo9wkhrDF4
50Sweqc7N6BhaLgcZDrnTUQ+iAWsoESyYT9a3IgZQ81g+OlotVg9BR0frQcqrmZuAsb8v+qDaRMl
LIcy4Q5kIyQ5fwCOFg1hmfeiGx4D/emBQM6SF2VoYmTDN69FMWknD6aP+h49KpB93oXx13bMY+/S
ADZg3O3soskEUWWE9eQnHmx6j4JzEIq/88hgETkqaqDSvY/gEuTSxKFHtRYRTtJUIWntJ21/90gt
knq8kpKCzhwroUrvfadDQ7Mx5ax48dBXMjOpkedUPsEvkiDMeNzGNIzVKNlBkxSALC1O0c4YI/ah
lh3IvK/qp1YD6pQxXw1qVSenW2I0w7x5QwexmIfxu7RfCGz/abUwHwlC7xENh/FmAorrgSc1Hszu
uYou2n6pcAiNKv0scd+Maly36GAGoikX1/KMws6Dyms8KxO6EEO6aSDuaGSilYbr2MMxNQA5MbfJ
9INcA5ANC2DP2Iik2Srh3MXT+DxZ0CPnU2pfG4W//DXyGES65ZG9fDKfrMAkObRfuxx/i65sqNU6
zP1DYA1YeFh11c8J7EcAHys/gGpDbCL44zNrCFaFBgc7/YMiUadH0tffsQn2jMcgPTNcQKL/YgiQ
mhO+EYM61/22iF7S5o2hFn+NXQQqz/Yvo+Ov+l6/xUB585DeMjiYTHN8PiaADXdgoVGnAcVkljvd
mUsJHUiyxIt2oz1015ijghTOuUVgi5ntM/0kk4/aax9wKzB29j6TYvrs4QMkVbGTg9jkkAmjWl1G
HXK+Mj9xLOD09wUD6pjbDNi4gfukfW2TXTvsCoPCVOeXuNbJOgu5hI2Eoy4qcFQH/meng21mZFsi
rhP7NfeejB46HwhpcC2ZHpnvb2JehLC+5p0AEmFuvBE4ZNt6K6uHvOBbK2RoK92hRuHyaXjsxJgf
M+lx2FI1jhiL7kAPbhEL3PL5ritbuGJ6FxLvWjsNcl/8mHh2gN6gCMavoPtdLhsMYhUIaXkwvHhT
4K+MCDZiYtrBEkHgzNkLcMN4DUwO1bxeZ9kdJwiYgHRdgfwIKDH+R9J5LSeOBlH4iVSlHG4VyBmD
wTeUwbZyTkhPv59mq7amdndmMIg/dJ8+IbgqPrGrZcjIJHEDnH0jOLV9wDAHj6OiTnFrqrEXUo4M
CGYhKoDG2o0cgiCgdtgzuY1w4cxdGc2I3gYeHExHDyZrGsL8WgY0KiElRNFEXBQ40FUKs0Or5po8
Y5jfvRGFOJLGIT3eAtzQao3nhYjRsDYNhXSbfintSbcuohraOhwehUpOA5CdfAiGiLQ4nxzuXPZ4
Fy5FDt/Z5M3HOhP2MrrioX8gsz6lzU6gVROMt5eNCMzyctYmRKASPyobXEbCLXLeWGYNoOiDiAHE
FSVdL/KdCH9k5A0FVufYrutZwbRPnkUGPiQALRixSSrmfZRPwkxlz9UEj/mwgAY7yE5KisoXR2z8
PdPyTBMo6cuATrhXb29eqHCr9z/GNR7JKApIXWlFczZQaoLtIkLZoWRu+mNlXVPMCPhoCnKlUpU8
c0RmUUNkKzgM+oXYMbcvvkMFhw4Jxuhnbh5ruNnBgZvSYmg7kIK30ZpLBJc7aoFRs0MnbPoHwqtX
nZEdPILh7IpgiyOTDYEpIC6KkbKSX2vjN4cCOipvp4eELJuLsHZl1pjxkvpwxgRp+uxvQqf8AoIo
136T/IXhScd6Wf4QJbcdDzq/Y3JTdBMlX/yq1BUC3hjjgvcmx4EhpZMQ5BecfRRDabTneglIWrQY
01DPMvInLC87h9VHPn7yw7OU05fKBzwKRMdh+u5zb3T7NgATXYzlK0UHw5wlyrDPDE2mZqQSTWl4
hT7FFDs4+ywiKadJBQwhVxIeEBernvAUsEMvEJ8DN05FLS5GyOlVTDUip4LOyXiNBLzaa/3nZJIV
LFX2oorT4XuJv4uNWUyXYIvjRRTXZssAW2fGR0pIPs2xywdVQ7GZxiqYNzvY42N0odtD2hGtetLf
9J2R70Xk4XZA5boEaQbbO/T81jmg7TTCZRZjtj0bcHyC4+eCVXjF+1kw1yzla67/yMG8HdZ1s7IK
9gzfENbSpfHM5I840jZdDtaepCTBUtbKmVOlZ1X/K9PgHAbeW/mgR5l3dFlRvEv6o6l+5brsyOJF
wNhcxierE06dtlOSQxfeQp3/hmRV+Qypjs1gQVMAPSW3if7HHA5F/mM+vgc2d3vyYQUDuixbGIEd
CEAm45jMkaUmt4eA7J3UqX0PwKJb9xys5d18WY+rECxCYlSUjRCfDXbXhPu9MZ4SGYcY6Z+cfLXN
MTa2HaxOq7iIAWNu5jsxU8k+4GbCwK1lVcFwgJRexH9Ki/qSiR7WmxSCGSV7w5Vq2vlyIBOdrqHo
T2LC/dnBe9mq8QecS+r7hrHvUhvnIScZwCnE2FVHWZWy6N2IwbK6P5b6VyPuFfJfkXdDgTabCXpg
jxgL3+SEn1q7unUTDO2q6EaJ54YwToDK7VDhCxYZbd1b85Iq1xHcVto+xJ2Z7Ct1nWrXDB0I0bMY
mAywS+C2DO1M4L4VwKFhl0N8Js6igqk5j2V3wvhRd/jxDAi272bZryhC2PEIo45xLsJVxXqqnNX4
fcWLYhIzltcsAZydmUrpZDgzgOljTnnQMT/CVDBGXuUpwY+QvjFxCNzRzFepxKRAtVGSzKomh5yI
CercVzwlnwflT0xt1k7DEDqAAYKILFEs/gR4CLG8tGLddweJEQrHrVVf3uVGo3ZqGL6y0qVuWQMA
1IKCqpXOhXkJZDAyEBiwEsfIFkEsYhfFVatDt9FAsziilDJ0OxZHle384NWK3AfjRROPFaTLqryq
7aqVL3X/U2Snh3Wk1cdL5EvCsrSUvFpiTrXs0S6IYniDzw+wh6+s0BxHlKaq+CQ7PVHXQeKx9E2s
0knI+bay70GBED6tR89n2FiLTOdiJ4zuwgNyoPYlob6V10CjDTGJwS/DjUPZYbJuhLDe3oTuegaY
WHIWzadiHkafPK+OBuZzDNhTXwU4lwB0R5I47kugkTJcpeijlC/4hjr/lH8VYowqdePSi43VW/+0
xtUjo/bBa9/4rES64HWefFGy0/g8ukNF+ONk4A7MU3UfQfhiGssdiQEum/c95VWbHlVf2M8mknNG
NQoAJSZbIglza8Y/onWM20UlLqv4czRuaoEnMdtIq1jo2OHj0zuraPxQzXHxKX/6zTr69MwiQIRa
kCKTwR+/Z9auriNPzz96IL/hTIOMpOSMyiWCF2wLxXosRhbJPSd/h3fFTaLDAa1tCYswCAFOmnwp
+S/TdU0RcY6G3gPjKKGRVtWfNDmJ4bep/g7SQUMfXrtt8GzRxnXStvd3qFo7JGgkrUPhwUKLV18G
xBngZIYNeb/QCRUQHthN4R/KUMWU4LFcqxX82Tr98O+RvK39nTm+NMTubCKsLIxxm8nHrNi1RM7w
NdMDI37zhb0GB7g1XgPG+114lJuzCNWYgMWaSSkZBiQH3t+xlyWurnLTf1fmRudpZTeSoeVkMyie
Zm5Gf0XQBtX8sJKHF5W3LjgxDjrSinSMiymReoxOP3ocgOUwhga+CqVn0OMVFhNAGxtM9XFXcKsK
MSoFhG991I+P4VmVF5OcxAIrq1RYx0zBmCg6Sn98GAAXqRUcU4Qn7+Liz1pg2QzWYtQf/YY4es+C
aI9SwSz3qbl44/eF03F/FvtzPKGnlHHXPiFBbF5rq7T9DeR1KzPlOUnR51u7CV85176g3ZTiUDAW
qS5Jcm1K2DqYsiizmpkC9XIcqPSacMaUH2lk7rLTsFbC01fsb3q8T3yGB5bsCNKaoaQnm9D033iC
DpMMAzcNqWxmrdjYIge8L2wKa1tIf3l00yMsn4gEH4XJhEwFNdu1kh0psJVOdbOuuTTiMYTdBxNf
26OMoaV8R1cRxNAvF3y7GZLxfplWn9X7WKTXQj2Oxlob92J0CYt9cLKyc1b+RZhLPfxvCEt9nq/y
odyqsuSEwZo/U+NtV7MA5BTZeX1CpqI8NnHANo9ulr8P8mugdgsTCZ2Y3fvG2PeMF3sfV2cWN5lv
DwjbXb3BdJOH+yqFdUIqLP0dp/cDLBi2hFn+jLA1x/dXx8yc1pSkb/B0hRhJwfIkhqRvQmFpheKT
mH6ZgIRZ9pf67Li1fmNUmGGrbaiD6xs4znR44CWkIJUvARPKQP1o8tP78dfpn74RAHvhBUJ0sbbI
tSW1mgHARbD6qUhXDSVmjTFtZ7rvYCVEO7P7U/ClZ4VoXsZrKYweO9wu4+jSpauYeYIafRtMJ8tj
EdMHfiZcPkX+m1Uvi3GInsvc+0dYDVKxy/OtNjptvu/HQz8gJof1p20EDJ/0eiWJX7W/lqWD+F4L
5Y+mHsrJGRxY8TTEl6why8jqFoUprAPAhTTRNpk1FWVv2ZZFw4TcMpWYeIuUyh9QiYAbHTWqhlqN
nl3A2yBAZAumTtdYcAV1dD3jXvMlR0POqP9G9Y/GxL7D6lMXLhrWRxakRBmD/u6UZU/FX0UMmrF/
ImoIuFnoYG9ejLxyeus7HXcdamwDcEyVwHvwdwIPaSVcwdLQJjQvYzmQ530UJwNUyM96QVAbvnix
gm0p8dgdi6QGTSg2MOGI6fmRnzm9IkwuYkubE+I+7lcMpAUiK14KsEgIdly/olSZVXxWv+pR01uL
t/pe4huLe3XoVRahwtWrpN2OaLMLCs/2ZZALJnfATPI/cNsY76ri1bnglmnLh/uMYCmLQEase1pI
dR7iPmKQDkozhF5F3xnBx9j+1jned1C2dDY/5zBSeTdsXDRxbgtciM8xCdZAioCooh7Abo/2GSff
cFfRQdcWf1jhPVkfj+aeh4aX65UtSwi3p44XN/QOMkdDCZEEuE1pwGRWawdAziHmV/h01e1jRcH3
lNLRDZMn6QCVrnvB+FuGKET5n5iIeG8oTmkBPcuY6b3gGbF+Uilo8zJdGGXo9eTyqLnpVDETsEBe
VvjraiymlnuwLCg9BQKTe9+TkbIwdphZDxPHexQltEd6A937NojXCihJJJLCJESH+bCWH7xEvSuT
6aB4DbOG2S8VTXlWynMV7iNlrzKCe9TKKqhNNwXV1C0LR08MDK++rwKKf9bGFuUbCgSgGQOtO+gE
XTKgd+ehzNeNGZPSBomgmz7W4LSIzWvc9xFWBECub/aljL66aAq35WZJJulwQs4060YjPDXPfOBy
lS5FwX71FUl3LftpudLbi0WmvLKWi+20SMqGvC8vMNZv4ybgDZR6CpwlHBMScCFPmHTRZNwANGh9
NSM51hH5e0hQgMvDaMNHJIgpZcIN3Vs9+UgflAPuSRrQHOEEED7NCZsiQAfI3gG/Qgq/bPKrOhza
ATHvMoN1lYJy49nyBfOnzalC4DugCXlqVYj20XciDIyAczhqmmHfZvuB7D2u3IQ02lnwOFgRQMUi
q2d+i8BllQkMwcnQ2OJeTR4lfxJzwEKct8LsUS6belNw/FTPqTHTEmQe7BqenJH8EezDUqMQZqQg
uVgVVbSUSKNwBOzWAylUw60b3L77jAf8jCbFjfkthxuZvMy0YwiPUFIC7W3hCyjJHykltlE905b5
MxFcAHYJ9kvCickx1ng4sJXNDitKNJh5DS999rC2cr+2itfYfOvm3ipfBrAOoLKefEfFOcmRaLeI
PoiL5e1Ox4wC7qT0shujHCy0Wx9vqoK+4Fz630FytrS1bG35Nots3dQnH/vGeFHLv2KFKXpgl3j+
DpOOtce5i28lqJ6yMFMg36drxh69tc3qjTEsEopuAFiMgJHSAx/TviOB2z8wE0PvF63U80Sowc1E
OjbSB7n0tMAXK1418DOOsHBIxGXOYoxLEWu0aPFmf1YeDmtkFZU4qSifIEhBMxuh4spzX/amMZAw
vefOPOO7KT+Y5G8tEfcbfHUJOXAThRhWdE0ulTIYLC+CtzdusQqW0Izh4JrgVcAAYiuhlCaHjWcG
lx8qDqLaaMM7pbeByRtVTgsaL5Ic4Cih8/7imXCnBGi3WBB0XjIaAi9POAq8ot6U/imIKSxW73EB
q3v4ADB7PKmJYZF1vQvYDsGClEmyCWO2oGel/96L6Qj4nMCwg6UNaxzZ1eikwyyQtlGzqc3LGJ3Z
OixROm8GlHxgSJWssIgrwjcvEe0Y2swsJ5LcY9RHRoIWLVSTPtYBYhk+AHVSJFrH+MUgd/x+g18y
mtJOcrMa9TXian5MIdNMbcJhBv0ctM5YsthAQM3Hiuu7ZocbbhEtKd5K7jrAuBd0tI5RgzrB73zZ
DIZaJJFkPXbrtCR2z0VDTDbWIAFOzuLam/yOlJPx3jfWIXkcmJQ2FfZCrAQ+XXApMI8KaAyqqTlY
BrjHas23lDAnVm+NdORjpqTDgjsWO/2xaqstMKLzLxV1ERDqi8oCodyU70qAzpwJBTcU5LN6PJj+
Sao3ggG67tJTJkxIXOWrJ8C084iiS/JV1Xzjtmn75BIhxIlnbbHl+X5a6kwyMCZzOSdw0aP2n4i5
hHCA2MC3p61J5w/fladsQ7cXZnz2GpsyKg6FgwiiI5MdR33RqxJeztPk7/G9UkMJfw/YWc5Qr7CY
6DB1ZFQxYBQKMuXKjVdzPhnwGJGKUxO5w0d+B9F5tI41eIg+fWupjN7DJKHaVvHVRf1up8tx7l9q
bBlTxBaL0UB9TSQjFxf0Jjf+ybEtpZyXrxlbf0IyFlBvmgtfITNUtXIBv0WcjASPS6GG0m43JyRK
Mr6bGN8iicGsh6bmldA0QJHoWGRrRZgTdyshhr62igemhQahQcX2mDeWQwoCf1/gZKX3aG3/rH7C
Ee836QApivSG3aPHpc0DozWCRV0sJzOzcM45ZyBXxKC0v5iUAsy1CPq9k0XHRhzJmcYWzRFTCig3
JmHt1kYbosOGChn8DOecKQ1am97JA7IUPrmmbarELDhdvKwSErmd0pwjHp/C0zDtxAQbv6uFGuxL
FU7wKUcj/Jj7AXtokYQrik0Sfaktwmbx7lx8YrC+KXFrx07hfy6TfwKHrOIlPrRskpjKNdtTxgsk
JasElzoSTTw2F+mk4sIbkQ2cCV74sKVvOmC2efMdvLE057bxerjcJiwPuyANuEIaxqDCEVDzMuPN
EAAuALRpnurDYw06veaLzw8tA+bSC8OZpsLVx995ztRCxHZt1vmICh0noeu6RYj/OdGKRTsRzXe9
5pkCc11mz6dOmgd/jO4Z1Zf6XEYWTeh7nmy18CAbH1J7l7QDr4M+24SC3W6wkOpxpT/oMKdNjyz4
mLHWN1Zx4LUaKltK0V9Y3QnfOOA3Em/ZK0UY4rSWy2rYSzG+lfNRo8mYVzpZrMvqfakeO7A2IXTq
YcNB/c48q3SUy3v+/qKOcHq8DoDR7jCDvPYDFFN92LrkcM4gPQoZYM3KO1cC3kCWyUx5ycyB5xAU
B64KLT+1+ravzwTFRQSF6Zi7c6KvBlzeo7n55BjjLRsM+ZnvA3HMtHSDiC2Mt221TqEo/xB584MW
TXoBTptQDU0saOlbFo/xFD6mZ1AQXlgv5ceK8CTiyNt62gBZPqet67II3AksxPh+NBgxInJVX2P7
nRg3CA1VsqpGD7oCzl9is1KLu04XQi9P6+Qh8u3LxaNamSXue2uqFbYpI1nwzgKul7rr12Qbvwns
GL22maOEgJ/SiMsI/K3G7GWVYMZk7YHXAyTO13N5rj+NHnXUDFoxUxi46iCYJizfdsMYm5umZqRF
asmcUBZC4+BWgy5zdL2/YhncjZvhphER00sn379Ew1ZLVmHrpcmmazf+T/qR4Xymz+ggHgNqHOcu
I9m3SPP9k+EfbUjcMdqTKCCxWnM4KFe0R6xX3MDAE+tFFy9kecPdyHGQ1UD0s0ae8zVzakRoe4HJ
uCebCYtlncujK5AzIoPDOtafV3x388JfBNG6w1iVsh59L+hBMdeWCPEWrMRq3p8HgOiZF76ojEUG
SXgZAkojhOVsoOM9FjtP+9J/gj9mIZTVlHv8b1IsKUf5lZ/Lw8jv9U99qPf9B335cKZalkVSCm14
bSR05E/0QLDbABVe7Mr8LD7917BBcg1bkAHnLFllc2SgTPLKdfEL4QMK9FRfiFTcq/7JmIuXfqbQ
MeLtiBn6vdjKa3SvbptP7yc8UNBvwjsmAr7uodwynaieofbdn/n5v7B5TNHmPTEg6n4DJKUnjnte
Hu0ZOxHTZg05LxfxwwVzqp9V8KMyz2YVpJ6VeNJcPQsYdt24Rqrv6BiWHJK2+PkQP6uaO9IZPvDF
JH/uceZrgy+mSYtMXAX+LMIqt3VpgMlDU9OlgQWoD7/Q5YtqgeBibBjcadREaNrDpgOBdJPSryGt
fzvpi3NFSN16+NS5eDCOBqjEWosqbap8HogtET7d4Dtq3Dk8b8NG5We8/9V+5RxGjI/nVoMYmPMQ
11P6guWbsGzuSVjHDAMpyoikJKtBcRn3ILntqT9nGncACNJ0NsrWjF+L35CZJGUXJjz8QNxUIFja
2heeaWszc5kWRStNswe3srmx5fNLdc2PcadtYaRHC/lF0Wsdh7X/lIy5saEouwHS4NcCYh19v+fC
gT+QQw4tErf2Xav7goEILcewnFJzekhf0+xyVTeuOqWf8n+cnEs8/IjJBQDn98mbA/NxdY7aaSy/
YKRQM2jHfQUYjFgcfxtxtE68h61c3SBAMAtuOdPQ8yon3B7oz3FwiXh6CKb6ebbGOdB6bDB11pAx
JGedGRmr9Kemlli//xjPEy3Pz4S+VJwYIWCJSYK6vDYXw2eJnSAIHoUDOH5u0+ULV57tSFvxrcBq
/Es/jG91Xa0ee475xiN1w8vmws9g2ED6f2XtmeeQ57vCS92xPqQfSgIqU3TVzGT4XKTg0Oi0JKTh
PG4jvTEWwLBjRuKj0/1hP824in8FCSefpdmpN6pfKr6YXdRe+IgWN1Vh6wQiY1+MY8hksI+gCdUj
OsWI7wRJeE6F5Jp7XkPfQ/sqVlbEXNkdI3BBG2cJW7oQJ8C6gkDU7FKT2C77fZU3xpFxUfxRgjDr
Nv0QPjYwZuTUbqfCZoKQthUes3b9OZVzzhtjmcTDH+6BsRlZ7oiKLvKGVRjI3nRgfw8fLAzp7dE9
J1c+B5zj+Jf6TVBXI3FX7E/fzn9JXlFKXF2X9Z01BVLocyj9xNb0zKkgjK9xrnmQ3wG1ZmTczTuH
coSn/tjVC9NLLBss0fkbPRxIXCZgfyDnLxp0Lulnf+gcZV5dIzKcyydf5SL+ax2TUWtkQ6zCeA0U
alO+eK7aFunfPLL/4J0vuzsWOSiZJmRprs/EGw7joNdec2q+OTghf0+kcvJSABYcfEVs4RfAc+AL
yGwTGuNSAhjBLx2ZnlNHczro4LMw6P+cTF6omPUSGXYT98mnEDlaaouH94malu/VWIe71EuZExcO
ynGFb/V3fBpsUDQ7kCsOOfDmFgbVzbeRpKyNrc98xVGX5h2z9U9sSIeIvcsiUZfNAlrgBhDx7ZiG
hyPwzlxiquFkG+NcvYRZ/NQOwTz3oqVxy1ww5zkRuOH8Y68fkZrbxo7upHqfInVeE6CNN6u6RfME
BXbhe3uiR5hxzbTCDb/UO3u8+UQkyewqaHbGDuq1CE9zrrvKic9d9RuNkVEH2ZpsAU/n2Np3XxxI
oEzjSTrVvd3e4kN74CigpBfxq0HgbmArDlXMHkUPviAzpOLK+oiZgD4cZjUGfmsOOxOGhoUk3wZp
CHbVLtkFVw45jpY3uw6fkN8QbGZpbdn3GG0Hjnquf3SLDszGjZgjp/oriSbDo+ffAToOjvrZXJjL
sHTpMN7/jszygx3CccLTxy0Kz9nsgCsK458UxsQ23OUr4STfewSago03Fe8Gj2i+WIbhmJ5NrEvy
bMCHJqsr+vPi2LCCnlge8hTRXOMFmbvQwFzm6fkL1wM2dpEtu88Un24WFOWWXf7pq25NlS3/0KzR
vzHhEn7bG3tr2PMxomsRUEBROri8ZHqTUZwAI16Tq3ZMb2RdnsEyyN/lmraluX4e3hPAwaMOErJM
4D04TI+yxFZfvDBs9wJYovKAblrwSRuyec9sbuUftGv01S7Rcbz6ZfAFv699uvhGbTB+M6h5+Mcb
vWRnXMob1kNokzEFfpnnxJNdSCeQGrfZJ4xYFA1X/2AtjY150S+PU7DgEDFhBKy0FQzL9vX2hjV1
Sbg35sqXMk/daNc41qZ6gf+O9+i3mGMpseoJjWYmepS+uk9jZ+6R1mzMU760qGyFD4reZBltNFfx
pHuyzUPmYuwhDTOmV7SzPnBM0y8xLxE+YygUdJhrA4IZHPmZ5Y5n9Uv8wqvTwURoB9P31mE3MMzV
0x8KPYdxpHlql8WKewInfTRMroLLiL17O/mNI6f6ox5qP6X7eNeWw4I5kOsvDYelDulgPB5AZhh5
byuPjb6DdecAzNtMt/H58MSXdexn8l48KztVceUfltX7hH5mg7eDG9jqqV9LjnEUZ8pR4jOcxUPs
BC75SA62c6sPcrAcw+ucnTYPrgYk6RV2dbPo88SZ+hJXwKqu5QjXznmvxNZ+r8Kl/1G7Hhf1xzfj
A97q9GbiJR0L45urP88+CQ+ZvdfVgkMCnyB+J1tz+DlvUj4dFq5wVSEhnK3Nt3+4PHbQLN0caMyt
7+mcpsWVj9a0zGkN5+Kysb1gtVP3+N2wGnhm+gkajitvj1RQcPpW6QYc4zkekag5dIy2emzcZer8
Jp/5i7gwR3EIWHYoRhengFjWeD6f/gZYzP63vqsH1a28aHeYBzNwtZu5Z766+2PSccyX8FT2xilb
IzhNkWzY+YY7PrjS74ZOsoa/6kFVd1Dezci2sB+25fbuAvLqoVwvCnszdm5/b9axVxzAwt12xpIC
MbY5FblVKM5X+A55EE3uCNy8z2962iP3oWozSHPjpQmey7titOlhwzNv/z4MjzsReoyw4TJCm2dL
P5jw31rnh0Xidaaj/PVcFJwsQDll5MoHzXtsqnVLXYWT9M7fvI/Zw3sfVfd3ZEB52r9n2dJcZbP3
MudcNDc8sS8wKpMukJNha57zn3ip3x+zcAMWQQGxsPCzmX6/INKJS0DaTenqur0LfouvuzK35lil
JTbZOzNlZ3kPxUZENY9hb1OMbBl4OrBw0KefYP6bB0wn9Xm5JefpFtvHP3lN3PHD4+Zy2N5ggWx9
/YdzZ6m7wXkPydx9761N6ZX2acSsBZj4RFEA/nZF1J7u2ouypZTwD8aX+ZFu/YXgSTvti7BeXINB
fb+srXjTvpqFsEOOdEmW4i6+lt/9n3Grd/22IRJKXcLEM3aP2YhlmU2nsxfvHdHXmEKGULx3Jg6l
mLna0pO4UaxotjBLAHbdkSUd8gjTeUeikEOX7SRL3MtP0+76NG1tXniPGW+2eUonyHAzOqutdA6Q
CfzcDJs8SJcHI+2ahM2GifPibT8hm5joQ9gHCszjHXiVO/xQOYiHqXzY055Bktnr58klfcuU13ns
KMT20fW9eixUt3bBdicMguAjVyXdhjWCKYGtfjBj9+oX8TVL+A/22XKdaFe64w4FgGE3OJjYrdfd
zLl5eFKLe4Sye6SbuYozzD7HXRq5MLvkH4iYG3GvsUirNWaKjr4n59qiPLYlcrztQ/YUrrwPmoF2
xoJ5V5wsUDSI+cDetnbBCg/39uZvxCXXhS2fMLVfiLNpiVSoCn/Di/+FRu+YX4Ea4NKx9uRl+RKZ
3FLBMF/kEBBPvb3TjrS5n+qi8biXQ2e4v17J9dOEycNL5S9sLCXOiNAJLyc0VAus+gT2mPI3HZ/W
N+Bh4GLKtaXw5ntsZ+NOd9EMkL811WfPm7DoOVBotzk5cnY8BQRO9ery8cOY4v1smOp45rGdP1yU
ofL9sQwpZMYjPkFozqX5p38A8rDLBZcdlcwutZkvLfQdHE42DgvnmOEV76oHtPjSydhxiS3SOYVM
3rj6UjhhIQkE6BR/AZH39tlYnikDGH65+k96G0/mBpEnKGL3BwoJPuAATi6bDbq8DUNWF5a0x9E6
JpRDnrWksF8C6bgU9hQkU0lLnc3drnE5CG78JPDBPmPtduOTOQvrx1oyevvRN+pSXJJvZq/gPEx/
tXPau3ZqAeccnDk8mdo6cQBO2PUHFBvFmtiaTeRNv+f/acsd8xVvSPdxvQpxQKXeYV8vmZ8NNvtH
2RUpqhzGwXwhyq6jmvn0V+wRCvIebSQBmXsScGra2g9Iy6cK79wlU/6dRC73JlRdf67CRwXAHQun
oBtblh/RahpWZzPlMI3wubLRYe/h88afw0T/tYcF8NTvhdwJuCMOLaJ30BWX4S03GRNzmsfezl30
B456WFKwO+KPcTE3XJQgYyxf1vcKTd48u6az6FR4EHwJDHbCmb6PvObeRbbvjEc6i2M1J7v8cRIm
qpyMz9trPHWecPHZXFztw0E+4AV+nW5q7YjANLf7l3pmKy8gu1MrUFrNlZ/xLGzYfYgcjtSpEbXM
p1xMjXJ91z+ip34P9tPY0efCNE5vV11Kp5wivnEHwI6Dvik+h4P1Le4ZIvAucZaYCfNmJZ558OKe
wRLrmZ8jHanowk39yha6vQq2fIrLJy6ha9VtVu9VYx8gAM5+iWF31T3HSed129w1iKAjpdT+bmes
ZPksLLHz2mXb6aeYN4OHED2VregyglBfNRfhIlqAA/wDDzi79pWXXcU9Q7Gn/JE67FBXPbYeZjXS
rp1ZXwK954op57q/ybOYNzJOgwRgonZjban2tlRUwlZboVF7TY/f+JJBi9Bd7xkf1Bt1r21HYjcd
OIdLYw4PgPvvNAAvYcMbh+vhh5Vp94t+xsN2qHHsdn5quPeTaja1XjASdtERMrl9CJ60yumyPWDq
fsDluV/sGs+4UChEnvCrzInOceA8L0xG1bQd1B0qe9Vl2MOpil2juVEP/hLP9t1jIVwpwpM58Nst
WU9WadMcDpagS9l9oTKw5jrfQ9ivw02+ocTOb8mTbnYlOdIK2srGmjqhnXhmsqJ50JGYvc2Gn9Ap
ctCfVn9Hmz6yTqXuKTEbIBVKbPYWMVZ/4NUMQFQf4lVQpAZDzPCN2AM+c/cG8DVVkqCj8D4MWHNV
VdS4Um8sGxNfiFBvyIjS6yXJi8z7cAcyjQk7x35wGMN2a2hvyDkiLuzpQ9wH6JL9XKScrkZxD99+
LN8bMwJ7aMX4q1Cscf//L+2vnAXSegz6CNXCsEfd8xtYKaZfJr9YRS25pJjR6Wice2mAFW9XGuhL
6KNdPazyjfmYiDZRtE7wfnXSvmP+oxTXRMy7uRrF5YY4xHyJngCrn1Bbo31+j0SYCnXnvnVNXSsq
vUpYQlkIZMPHvR5KutTqIgJEaCFSYw7zxMQQ7J0SxFoBzCWQLvDdR6f9sPgmLPkx02p0boEhdgis
0af++7dK6f4MI+nXaik9NmH19VCz3y6IA0wEKcfbUlvmisxBayjhrBzAvmor09emcmjrwV+3Nc5D
tkHgmGvCTndM/YHsq35Xp7wyYkyRR23zlrZKgriit/TPbjQNJEjMZwyrxtSXKVPBezmgpyZU+hpK
7+rnUVQXQ+2ra5oxHspj41mOqgwwJwBtd++eQ6Aae1eKk2Jdd8CTosFcaUw7xiviOqjy+YDFvjM5
8DG9CUp6SCabfqWJq3ehQGic7BW6TFjqfcI9LjfcKhIvmAdD6Qq+0M/fDaG9ejRATkS5YvqaxUfX
iU6I7d64xI9VV0DTqZ7sDklUtV30KGN4xkSnVDlwlWEY90fd+BSRioOe5IROEzCyIalBExHVNy1a
rVww1aOk9NjX6dpMV7PBI0JsXBgi693HyVRv4Sgag3l9RwPmfFK5UX2B6JzxkFUPXJIK6AyKH5yG
yfP/3y9l/LjXGdRzFcIDKiMCAQojqZY62bR+Xq1QP+GzMf2ehCGQX8XlPDCDhHm0SCvUMU/FkGWD
uzUt+oh4x4oZkEWwOq0JuEwqql4qdhxQvKwMHsvCT3dmCcOMQ16VgrU5/UVfFPdFSE6IAGGgluD9
Tjvr3y9FwW7EdgR+ktLFMP0ZLWtqL4GtFeT3dATmTper3khb5FB0QtJjmCWtVYPVxLiCPiTgLZ8R
W5Pfmlr9j6PzWG4cWaLoFyGi4IGt6L2RKJHcICjTKHhvv34OZvEm4k1MtygQVZWVee+5zTkAurg0
dDoqQZkSZxdpfxVvHQ4zjSmvKqlTXdoWhC/bJ92eYgUAxJXVzUefkfR5sINHYiEv/+QdZsjrBlBd
Il+596G96pVM/RDhkSQ4Rv8UaQJl1xERt8y1tQPrGrEPbiFC5qcufe2tplyUvO7UezW0ckN6Vbho
hVNspUVj3cmxh2D3c46GBbVJmf5AKeudoXdUfXoZAgSL4kXR21v87zmGdJuQ4CJLmBv0X5VAgtF7
TbMbPRJNwjiBTNBhMyIN0DlYDhHAkRYqhzgPzlaaVeeiNM29VUlmyFhsArVGOWsxXdFhcOBLCv8l
mtLNRFWHOyPCk9+PsYNYhN3WiAhPy/UQTQ7hQGpuip0euMl+KLOXohfXpKTHWyaE5Wl+f5Jk1yL9
iU9ty2zb1i1aFeHEltSDva5oVy9jxOFpqERKVJY7csRsOkYZ6Qr70d0hVh5TN4Z8GAX7ZPqXus4J
WacWqku2TBGQaNmnwT31UHBnagezd/pXJepi1FBNaMytXhK4KMtb0jvtFmbRsxEsbKkr47YMmg9F
VvLcdmjXZBVfI6nLc+kHwTntB3ffCHRFZoRjAbapLPX6HcB2vyb/9dJr2ieIANzQvn+xVReX57CJ
G7rBnEZcWiPUVcq8sflyim58QLL/CjwhL5GKrSX3EGapDjllxpQt1toG6MlYfnLeKRvo+MMFF1az
7juQI8g3ebTbIbFLTI/MvoPcJNd3mAY4WY0utAlWmsGXmOMxRMpz+v8fI/kjm9YbbqQ3JSdHhbsF
RnFXFiY7dTSgpDXamhqhxYyTVP0PXuRwMzYE8nZx9OFJTkTyRpufIW4pwzUVi75WLng3AjPYOv6I
EOOzNuPyhDGGAGmFhk4PKhKUI4OzQF5jVIlarmQ4WfDgmuoHpxFYmhBGSMQICM7XslATkpwCc+Vk
jb3tjOGfyt54DZ3RX9fDhpSVZZvD4sbaivwgaD5j5xOva+8sgC/Rl5OzIrnn6Suf4oZhl4twG5Qg
IOgoHwzAndktSjd6QIdDg9MWVPe6FlOzLqrPcEtbPIxgx0vI8JwvENGvKukRchlOsa/vQDsjLJc0
0BnpRdGB0Ilc4zhc68ne9TYQvVr9HJozjZOjR26tqEuC4iSdo+9OZ/l9N2gSEJYz6HmzfxsbqvyK
ZWHoq54xusPozqo/gYLzFbyjxEMhpzL1YeyCdBFM6qlAwEbHPRm+UTPKla78kF5Nh74brmm7Tr5s
nznKTiXORoTlwgubB4i3ucodTkVCn5XDpqv+Scueax5Htgm/coxnvfTnvVudCLbGjoCEhiE0Kw/V
hbV0nOisx97KjOulWouV+hvFgJGzcl9rycE1cf+K4t7DbiDtgVR32K6i2ti5USOG1t/LWiBW5WU0
63PuMVuCKvRb1O7UkTYxKZAVBAftTemCjeN4DL6I+QzUd61MtxUhDJ3JhFhz8WyF4bEX8JoHezvx
BoRZ0KHpuF81TU5rtzX+lHZTp/UpTgqoULdquIrWW0w2CXO801Af6KsN323zqPWvNMb8glmiCj5K
xqTun2Ufa64/kpn5Cs+lka4jhWegystAmVfnxTtQYRWBmwKgpqb+HRrm8DDXSNnAlXmpJG38HM1a
fhNdcytSxvVVvbSVhLghtlg3zeYxgiAzJGi8O1RZs0o7lGAZ8WmlNQuZLKeGBn+tQewjFyIpf8OO
aBtKeOF4X637HrNnJ2y1TgSQlWmlixhOpXxD6yQppxVFf3iaCns/MwHftsvcMndZc/HRKTB7d7S9
gZ7Jl6tUFQDa3lPSNnSuU5P7MUwwrmwoSBh2Bl2Orb8kZQr+cPUqK2qEWzguAjxT9TnzdiRDt/Jg
+Q8kydqwrCzeINywK7T/EdnK8pg+4+gc9hcTtKTV9PN/JKVh+kHqCLQGa6390LQXYI6tbvo7p2iR
CCOqc5111yj3JAAXhQiMl1vYNAagxdp4kAMoOm79LJ1hFqAAMXkylvoN/XEeiW+DRW+oNweBDDAl
VIAVHSkVy++sxtWrv3wieUdTWzqEgkPoJRugcPxPs21XncRfJuYlUB9QBzgYGadjVGa2WC1BmVAu
a/ymGo6MS0vQASo+M6ZZDOOcBuRkAuwYjZoab9SWEFXBdN1CCupxqYF59CHBFeLL2iRN8XLV4qJY
RPMggm/cbqH77ZKqk/4LPqH8XNq3DIOlLf4svTqTFr+yXOPiUknW/o/nc1NHip0OAhkT5lGPKJF0
WWU87lRfJqm+h02Ly5AuSfvLy+iY2CCfztSSlKiXSctz/mXyxD+tBcfybOSOSvhfo0HNCp9d+d3A
BEgT1P3J2QgvWpScI/rI2MfVfunxuQKwQh5tuzGaEUcwG+Hi6uxiLqNG+13V6KYW6iYsuwWRjHOo
Oc+oeA9QK6QDdKP+x0vrRdAbs0SHZ8DunGKUUMnF1V5NhCyZWTzlPSq9ox18wlTP6wdFTez96bQk
Q8LOEat5r57lhnNo3BgBqZcgvT2gbVc/PQKE4nGCMZ/pEBZqZ+KfTKJSBHoYRwbUihb5CnoIcVzo
eLCWY39XtS/d5ywev0eSkujVYUdv/L3Fu8+K65uH4v552lrh4AXWL0qknBqNku7HJOrZ+RzwOOaL
1CCQGoFD+dXoG2Tc+ISzxcj+22Jy8ICW70KWfoykIeux6DJB97foYlQE7vYmrvflZ3ppiEi3t+3Q
vuW0sCUtWQIM9H+IeB3CTztitXiUkRW+c4HdUhTl75zC2CS25GNNYO3oAOVGttx5D/1AO7RZt+27
FRSUGXdbwaTHABkuLyPr1Hl16irPD0n+lTV/Pk8+M7eV7aMiapdcXAZk5NyIczS2LK+AaZ2MvkP9
SwBZM6fzQ/vKhmvfIO5W33zaLn6IugCI35gsVZXby9VtHmmG03t6KOQtJmgm3E9L4oPEP4hWbTvg
U0CABrgkxXE2uS/ZBjz7EuTblrdX556blwUFSIgM9BEVX3nxLFDo+uQODHxST7kL0lOZwfcK9JTO
Y7P8q9k+RnJJIJnz85FM2+nN6a8CfyV5Rj2eO10nhwUYn6u+i+gQmSv8lZ3LZJL/k7+zZzoY/suT
sLZpO8/qXclYHGofgTIQkOmIRMVcpdIdKlLhDqnrM8z8Tbq/rP1t3d/Gugjro2Z4H06uCTELaKUx
kgpO5rQgx2uh3kQcw0dmO0w3LmGA/UcSfhiCeCaOaVi+owc0GbsKy4Oae2NYHwb9+ezHrT/6FFcF
VrbW/aeiO0q8SaGkR1vGr0M+/5XhMRS7ujlUHMcqL9khMVZahRRb+zLan6D9TdNXqR8dvjjjaKOq
kUz8UkymKNpSUoj8B0gLQFesLLLgANfblwwvBlYp9DymutOMFdqkjuCtvF0LjlBbQJJr5rWF4Htn
F+ZWjXba0M7DJFpW3xEDaU1/hZNMkdOw8vRlZpzi7CrKVZ+u3GGt6Vjqlka341BKsGm62Ey5qr9p
NLzp79oBHDgHzSFyB7t7aPQ7Jmf8ACRJZ2WhPcWzuoBvNpfSXJiQui2TDDjWGIZ520RHj5eZtAql
pi3KfA3ueIGv0u0ukXlq+0PWUQ4E6F6r95GB+y4BDQEwmf4A4LBmo0K3B89oyI/SpZ8PF7pV8IIM
hF8mSOsTmHWQNcU2Rq/e466F2xRgwki7d8Oe+Gw4/tje8MYPaAVIJ1DEXspPohdq9+rHfyXvv4G2
y8XB0xeHJP1rxMPxq0Op/hPwM9RgXyLTzn/a4Sxo5IDtUXOshL9a9QedG//IPRf/jB6oOA4qZeXi
gOuo4bL6T48BKfhz6qlBucNJAwIar5HGtTQQHdwhJbfjEAgDJ5LzoRvvQ7J04ZQOp7Z50RoZXwiC
MAUK5unerqAf1yqk8bWgHKa1R9Ud8jaP7SWJLoof8JXRV+0+c648iGLqnL0FNScWIfaFpHxvkJPV
vHVzLefX8UPWPwOSRRHtK+ZiFukFOaI8SrtuIrj7l8z5NXDlpZSb2alJbkN4hd5RAvuUAD7Wffaq
uMfIuFoM2kvNo6PBzKs9uN2aIPNW30Xexs12ud8TMV0gz36N8RbzspJdFRYWZHInONUGm2rYnHX6
6dLQ0YTlG0vDqiz/TAz+SCuavdQugbdV8PJV2wJ0UOD56xB7mzmmb7AL6TZ2PScqb+QYEtbNwAR3
Oot5JEawDz5N5c+LLwVCrQFDicoHEGuFP+rxVxWod0avwk53RbM6OvvE/SCAfpF6/6Tm0JR72kgs
m+IdraPKAMlTdlX40bt/bklVwqbjjvnajhFKGUys2NAzOERlsI8IxK7no/enmU+3RQtpP6zmUyHs
JAw4FcVLQVKMkzNzHyaFsi++Ic+vO8h6TfvPZVMIfhyCkeWZDwzhzJ78/2Qgw+p9U9X3GE1IRRfe
7O/OeAvT24AyIyNVkCTOhXSohzlrNfI3LeCdxGR4Cn5MyDVGO6mCfvvkOpnKfT6jsimoyITaLEb6
fzZ5Qv6sq44ubXFrSqk9wbZF4eTOBwWIHyJaX550JuIRo7zuYBfPLjpMxHsXkLjueQu13fXeT4qd
WlcuZnJSQshkwd4HIK946VJLt/D5QPMj9Xbqm4kNJtZ+LXEYhpMPr9lHbIBVqdkQoFJ8IfQ1+zmF
yMBKwjlLnSvZeWueoEfFJ8NvlfPd0xkPU5PY1tmm1Yja4qvM/Gs8DH8lsCCaZj9tYF4VY5j2jn95
etP4w5ohLtK9ih63YWErZIzDFsm/CqrWgRLXESQALGN+GmwS7h0ZD0S/+FT12nZUN5rSgDuBkNUz
vIbsbyCBKtRXmH3YkOCTE00NHCmwLNkha8Z+kqtmThDCYJZzItKI8kC6vWAfqkz54Vqovrs92c56
93DDhRaAgqF4OujJO/iKUK4b85lwfEjfXdsVP9Enm5GRff/QnYU+rgp+s7pde+zUWEuQ4DZcoGj6
xP5VI5JjIuwIwZJSda5XpIeU/VyDWEiTvePX77g0wABOeowM2VfbfrXakVeg1o8iOEmU+SNeM5O7
eIboMPSHNZvwXCJdN9sLsTSNAp721LVcT9ehuxCM+FrkGtaAqAiceLcKuTAQkGDthX6YUn9wLGOL
O+PRBJHPdTHSXsM3hixiCN1wm3nAWIp16XVvE8NDQcpclWiesDkL3paEfA3/6NIbrJM10mkt2Cvy
Q+gwB2BR4HVaOcbBVn4G5+FFl44WTHoXdHLdRZls5bjomZHky5o86/qU0zAy1wninIKrzFKyniTw
D841JG0EujrtPdIXPTEHRXhyuLEO1MP08hdG/63y2b1XI24RbsaMV5SopSo+SPUuWypgQtZnRU5M
8iYEfxwGn9ImqOanDJ4WJjtFHgXGDdU5UPsYeC1xSfZ7rfn06/NUHdvoRJL9yD3DGXVed2xc/K9B
cOzwXlFBOIgr3KvW7TVsKR2fqE2Z6UjY3NRhCfu10TAIAnkCQWfWq+/+cK2BEjitz9TCx9oTzqeu
qnTfRgc7B2tUBMWMptmW2IjY2/p4wszhTDCtbD7kdMI7mCk46nL1z1Joz+cYO4iOVz9URBld+8o4
p2KG88Cv3+iYzgG1sxuaREBUqxYLpVO9pE88ILKgSUZOzVr/K8WnC685ogXlwpC0EdqVAnqWTMjb
ZoqOPaNKP7WD5t3pPE5l7zDRIZArSlyonYnynNIuRoTg8eFLpi4ORIIOdbJ67ogHIBcuIp5sblbf
wP0GBxlCvCVcIY2OSsA2Gs7V4in1oymfVfwvmw564EAtD0MJU1BXz6Gq2O7od6e3UPsy/U/CpFSt
g7p6NIP5WJ6cSZ3e/OK3nBdtcGyrbjGU71a14y922aI13hnd3remy96I/BnOEK7QCA0nuPbqMvbz
kT5q/Fn0vwm07XapVh0FLpJhqL4lNy2eVUT2equJRWv7B5OLm2UTAUYRERAYnzFrGSE/8WMiWq96
iEN9Ks0idCuQtSoxLgakeJC9SRIgGY6xO03suZc7i4rfy6eyDbyZyZ2sYwcsk2uxK6KUnlu2mV7r
ghLM5pwYunRJGmQK5cDjr6+HrVWQo4OkpPzB+iDsbdD/CmZLTv8jB22vAeuNc7QZ5nZgKpkeam03
uCko8L8hvccmZkymw7a68uHymhhveoYELQhh918erMrkRNL8q+K80Yu7h67FXsMZblPIKQ0ZGuzX
ibK0iVEk17Iv0ChkexNHwsA1NyQRbKYOIEVo2mC1T4ABZGM2b/uEEu5W9h6MNZ/qiftmiceLpvxu
6H/T6gnDama6ytaObMKLaMJkycJzTawhdGn0teaWYN9w03CA5qi1Zfjpg1+vT8E0k+seTYXyT7n6
IKLq4hnhGujILUT1yxK2L1Zw6rP9iG+DfL2BbcoJGP8HPyUe7fbXsx8y2+c2NAosXBc3/OlQMSeU
ORZslkOcvEKa5WwuHR5H18Xe8Gfbp1ZWlL5PTdCJBdYgygs1ZVjR9jnotoHsvX14cb6McRePREJV
OCoC/Ah1+DSK7yL7St2/uETm5dFNmIKabAbjMmeOTsk1On+9+Ey47zUG/UH3WrvcTC9wDgPzVpgn
QC+08oJyp2YXB7K4adGLuwRqtUjcdw0FTbQenHej1Qi7dwARTAybraKfBw4okws+11otg3no/nXW
+BZGZIhtWnAP7bNsT4H9ZB71VoirCyCyUme+2Nf5EqEOaCnvqifXpP1MonvU/VTNb8+cy8Afr5ty
XtNA6ViSTGw506kA478+fvn2o61OdvhNNDNMm2etHeP8IKj3ZYRxZFRWis+on5ZRE37Fzspq6UvT
RCozbdHjWKyvhUlFR7uUZcKvM05eQmw6nrkjVtqcHlvI35MMb1OJpPO8AzRDLidjiPHaa6lqkV9/
stMnbF86HyKO8X8Bw/LAEUT9ydIhaOyYJAr3MSLp1jtcfS0MBFgCjr7MPVrItKSoq9FlkSs6k8bR
w5Ic+79dAZ8RPZv8UtG8G9HKG7wlw+atVgcEUzdroupUPBBVvLCUbFNKOrQkM9vshQI1TMo343NR
CuibxTw8A8NtyeK3Oaa1AQjj1B3W2ovh2Ucfqpdufnc0KKMSpXAoboWjHXSJf42mZE47uyXysaRZ
UMfRwS36GsGp+0wNcwPljfCludKJRZGhFQnsIzDyLYD0TUKsdRmsagrjmF09QxTjcFGz42jOdXfi
ehDLPPobowe+FpJp8TLsbx04rguN3abO0C2GLi70XpMvnE1wIDkTr0tMWFHcPDv/HDjJPA6TFUPJ
WsLvKwgud8FROACsBlTN9EoKRjFwbZ3ioknObSwFJVzAem11S8JXMIr6s9ZCBUeFL/ESxzhJqWe1
3gdmGGFgxR0Xd9qKjwFNtQy//QhVYBbnfyMD2GmoO5gk7OX1pvfS/ZDCUYKyRiM3e2LwYT7ga7fO
fVTxPTSOsHMzdgc7XbbcEBRihGssGdog5iE94BR8Z8+rU3nYcIAIR7Pc5/foPkMLQM5GYSiv6ss6
v6reZxqi3kqaDTWR9K39aA1/YyPA0tMn9ES3dazxw4dPFO9UD3A/9/JEfTF34LvkDMEEMtaIcLMS
5yT+x41Eio//zXCMbcSzCdsAWrPByE3bKtpRmgOp3xrKEQ2Nu27efCotdaDR2VjeISMNgFgMyKMM
pDjXJXOJKahurI1bnjOn5/iJpf3W8qTTlvAtKcgTqe4iRZRiHEvmM/G9sAh4qGYWcThWA7NHgKtQ
KpDCJHFUKzZ/agJy2/ae+IgxdEehDeTL3Va0belhnAjbouHfzEXPxt0RN2t7cGl/eCHxVC4z0c3p
lnby4NHR7+3vhlt+y7A/BWkWCH0VEt8gPaRxBop+GkcJLWUxKfjg/rTiHrQ4eh2AcYCX8vLc/Iao
qpQHaH+8aBlkGNTJE1WjaBe1BC3NdGjoy9XABLQPSiim7JU5/ccw26Xyx6PyUEv9VFNlWul8pMfU
hO5b5WtrvfZunWrdlSafFd6HCQ1XXasIfaHRtgBsYz63m/6D6RcsW/Mrk4+I0l+jKBHN+GF+aNm4
swcgVoV7hRqC/8vehcygOrRX3Cj1KmHHMTdhBoMxSegEqcTTmcAmmmaumXAbrUeWmd9p2NFsC06p
15AjNw9yWG2VuXaDeNsBRBYC7SuZfiYZm4SSRm521qLweyDLIu5yjL7Ygw37rfL4LrVXpd1IOZqH
fLvd1NCvYkD0vDpF171n4tYZ6kr07aYP6JsG8YidFNwcZ4RG+gl7QsMp7+UfGVohOyAf0OW4HXFQ
8v4M74OBK6wjG9MkA5COlsHMIu48rhrqlLKxlpVOeGCDCqXlkq6ubd5oY5302I6YRo0qzbBJ8kDk
pqaoawau7/bGS+TGRjMBZIxjqUR6x38KXAPrtsQEmdCOqN59CwuPhPNCuZCF+SJXirk1uZkkeXs4
6xx6acJnzBN/20qxpEfsdHuGZp/j0H02XK4JJTtFGqBMfa9F+Y9M2VEr3T1YqnIcIGkmWG9d+mFK
8Sy5N4/JZDu92vFxCOiIleeg4OZ3qfnxOblnKnOAdUGCpil/0/CsFhMCf8pwtN+7hmUXetWXiX4i
tl5FVWwDKhmn1HImC0A1CH1rRPnPo8vgqGyIg3mr4564088xKVBmpnNVx5FN7WjZxG0zw21pZnoG
0i+4ZwmloYIhN+cYK6unDsRHedeHmxKgxPT5d4xJ1P4WIuzQTYJXnY3j0xKpPhTxrHGUl26NqiVc
hdo9qqmzsAqU9ExoYy5K3gS6jw3v0kR9CwMPlkrBJfRPs1ZCW6TtqWxQa0++6rJdDDq7E6KdTwXI
iW5Xq8QHYuEg+VODje6Xy8K1gSSyGQ0VfkoH3ZechxTlZjMsPps+PKl+DcY3sheSJNzCARdrzsn0
LLgF0IzXaeQN+VdO2Qfd1skxkH+FJq9PaLyK1NoqKWASr1v2JHoO1bvn4EwBKmThZiRGOqQhU4fd
LFWzRd1YA/Y2dH8pYCT9YCi4ZFGGJA1dU29ea8zlM0EuGGU/paLX9gsMXFG+qtNmYcI7c4bwVPDg
PQwf1PyimjgT3z7zIb5y0F/aNBcBLe89JNVf5DJnC8loZWTeDhX5Vfkm5CuJGGrhli2jv0zj8/gc
3hMChGME2v1baadzx4XrTIh4COZ46O2LqQJvWVsNcGoy57HnQUEUU0EXwsYZlGARWc9hSHYec3AO
+56w36g0VqHbLMve4gvtV6QooUiccLuA76nAJosviTvTuFsIa0+Pa26X1nvZ2PO2QrDMePZi18ai
0dp1JQtavBzpJXO40K5OhVOtQ44aIgiYiZBS2mf33MSNZv3Lsm/CH6ywf7Ow4PjW3SsmIcg/OZzH
jM4i142agRLxworcB7I6uHTilIHTMH6ltlyUhsKbl+/8Hv6mtjXSfOVwzSGVha6P1f5YqfPpZATy
OvS7OLWE8SSQPrEwxbNL3KE+AW+8td0HAUVvssLdEFL59CuXct+equY0+RZOvnM4RMwGB0r6zIBb
uQPFhVaDrO1WBnGkVTOuwtZeBHEzVy1KWXL0gv7oMQeSwLXN8EzDh9/f23pdcA36v9pUcOy6y8Zm
EN8yU5UBswTcrr610yyxF2p3SNAKOXWHO8w9TAH2YdUsXO4lzSTnsMaFrTd0FlnTErNIhhJDoelB
Ije0+hqfah71JMk5s6wZ526AN7YVAOUIl5iuwc3SRFShU9rwN8wDBsSRc5Fo7nowB9C8LYiP3o/f
0fdeNwUTIIKeIIJtDYLqfQEV3vFxvuGRM0tjstdecp37IhogErm4cTJ/zY1VR5+jkZxPGLyr6NG7
2ndj8e04XNis6itAO6Qw08Ntf4oReKpjB95vrZL3ZvVgEpiNCoZljd2+NC4RInCOOVllKnpnQl/N
GkQX+Ao9sb9I7tmpKJ2b7JqUHuM5ZkXjRI3IkFLjknVpx3rAGrCUV+SPyXICciF26ukEYrpCkR4K
xJ2JAWK2BvjTbr0xOAqNwJGQpAgNYSWyeD5Tk43zivmf0qAdHeOTrud3DV4ZzE6GmM3BBy4RjlA0
mFWTGYquzSYt6ie+szvOjCb6zpzJGBibV51bdijMWTNpEIRGwHC/nS75KT0RPUYdqCJE1jk9GFSM
mGh8HPgYuEa/J0ZGXfgGGQpKvHVNHn9bBXuQ4euqY4yunS1wlN19CJ91jXVmHEhD0okSqVagrzmV
Mv0hrAQXOFkmiGoSnIeZaAkxeRRqvCgtlIcK5DBCM8hgKqxm5RJ009AZGcD/uxTdYeTOItxpkc0w
0kEyat4Lrm7dT1CBcxyji8++WXO5I69xW3gSXwoGqtQka0lWb7aqkwS36v5PgrHHVVnmkysgZnH6
nJGdhZ4otUFZEaVFtV+ZzVNQ8xnij8UKetWagTkPKm1Zq+ZilHRxuu7LKmyVZ01OnxGFZ/Rim1KY
JyMWb7lERQ+sxR2wEhgG2olpXsCjPmbQw2RT0pwW90RnQUs8pkaurOOY3Cw2YCXljooEXkE/5nKl
0mhEM6LOGazU2keocK3hwomvMSgkWB9lmg7AV6GbGr4U9dQrn7pEt2Mwv7RgzzkZoTjcDUS8anrM
pc5WDwgYQRFl1OWWBbbKGnfpZ9rSIPwmGdW3KLunKezk1l/nQTarWrB/yMmkRttB5SFE7jxM4107
bKez2OiMY5iXBCg5Rwu8rMWWpQyP2PU3fiJmyIoDLkqoWWetyacjWLA0kq2jvIbsqSaAkoxplEXg
TncYAmIUgggHF1IssdaZqSacWhTYE7DZz8xJuIxoAZc4DhvL7xa9bGHdfyJy2phMlEwJthoewhRN
Ump4tqpLr55cfWfgxy8GYqowOaX/n1xLx+R1ZljU5CmUHiTHMWjdMxq8hZo5tEGpsTkrCg0FcFu/
WQ7nRvSXJCe/QbFf0E6rhnlUKjNDAn/2i506wJwgdD0e/1eIgtTS3jL5rcc/ZUESOv13+vsK5ZTP
4JupdzjcVWoG6UOqRg0+wUxDkAg1f3yKJ3DEPujOvactbFnS83IPqhdsBXPgung5JouH248HX6pT
btKATStgSTBlGc31OAbL0KRDhri6MuNZygbedsZuqNxHmVCJDTA++TKIn2she5XrfyZaIYcVbdcd
oC62DOZJFLCLgFtAC7A2jjSY3qjm6mQ28H1HSn+WEIi0hiKb7gV/tGKOO6wHDwzJOTGxqKJrp8Uz
0/Cf5zVxtpX2ZtHgdielHg7kkZZxqSEOtBTcQLDmVg7t25F+gYXhUNNvMtga96paT7kXiki27LkC
xXME41a6vG5Gf/Cj22hjYgFA0ZdMZ9ViVse/TPlnemWttQqoWViveu53Wd6BHtj7HDwZqvAvI8G6
giCOAIgmfaIm3xiRj/gWJ49ApcCisjM07CqALdCDFS7xCQ5Q38mSYG7BNj6GS6cxFhURDl1Z/6sM
EuFzUvmCceFXA5PXY0h3rGe4Vtg0geizMoRkQ8IYzSVB5VDo6PWwbaODIt6MpoT61RjEpY/GOaAP
XXnR1rK6XTbaqyF5kCOL6MU8Rmk77Y9IZ19D8hycq+MgOWQ8XxbZmf/+YKYkITwaxvyhEyHs5zwm
siKG9pGHUAgqZ9GFKL4RCnX+08HrnYd0TCr8X7WkU8yQKRT7jH1alGDDaDTmnQWCdBn2ybYhWKSy
rJ3lk7Viom0cljXKqcz0T0A+uiDbG7Lf2Q5/CFRv2fxkVLeyYmzA1V9y/ei5P7OBe6wr1614L/UF
1pB9ljfHOPwaSW0ZR9QGsc7Q0Dn0abcs/G9t1xk3NQwWHluogRpWjOlHUHdwTTkbdDAWA70fwz41
JIJmjjgWVbQVaBAqgBJy2Kr4hJI+OQrTfE9iqGyq8jAQp1bMSkq+FzUBAT6wP5gjFn/0hRn2ds+O
mJHxgqjY8DT2y6En1qkQaCfLgM59BXevb7ByUVYkJub7Ci5pEnmn0EV9Ys+y1jy1HYj8lPpOG6tj
qBFj6zoQ9qzi0pEtV3BUSzt41a7ARS5o3PQ9pQC3tKDEXJPuc+5gb6HTkIrQGN0ySPIfncGNSSJ7
PnbuDMXwPrL1pZGI30JJnrXVIPXIaCQL51UUDh+3zQGhegvDPfsR4XzSvFROuVFI7koIUyya7MBJ
pwvKPeEjoTLZ1CwFw42THgv2hpmJLJ120LXCUZJyUc0kdrZCeJuUX7GofCyEwa3WHvpWJcTAZG68
NO2dhdW+3hg6dCib1HfzErr8hGl0c05OyfQupEuV4rulZYmYDZI6cZ89IRi1YWK0YeINKtPtMEL5
L6WxVkNofkJtnOlpzbgdoVW1Dz11OzbNS0mPak3Ta4o+v5jmR2fsEzZs01xOlGwUFSjVHB8z06/K
Tc1uxcoaaeV7eEHou1cImRwPo9l4ryNi4uYlZnKB5kLTafXXXLnL9kyzZFYo337DGbJScKKL5CPI
XapGMhvkn0R5UNLdicls8vNx7jRwTeCug4hqopvagMRBLDAkbyMDlvCBWgUIByVHpFIJ4X9FwGqB
ASL6ZaH0iJxvAG5PlfhILYjv7aJipybRdvaeIKE0GPaosAk7Xgz8BnQq72XwG0/AuiibC8Y2JcKO
zL60HL3yO27Y3+S8Mv5JVKma8Vfo0Ku89qTQKW4D+6bG1c6lgWsmf6k4MJQhYiUPtr59KAlZCh4B
F0FrHuMsxT+uzX2oezSPIb3hp4QgKrYWi04/axuM6pAYDHZ1YU+BWJkGDwKixMyVE+DmA9ztQFx5
smXA0P0ysYH2zgxpfNn23BJnlgiOLvr2PoNyWHvBFZiYwyyOWQwKVcU8ApCrq2Xn9vMeZy0sg5hi
lRkegG577vmLpF7IBE3cT6CeU4FA5GLAtIeRUOyRP+j1siO2jIpMqe23DLyxSwTaqs1ghDf8DP2j
plZws+b0H0fnsRwpEkXRLyIi8bBVGaAop5LXhpBp4b1L+Po5NYse09MxrS5B5jP3nmtrxMrcYuUr
Fy2jEwIsmhOXA6LfU8nDaIbpikiU8elFVd8tJ5jsbbFchPg3EVFHNuIDsQ7QZZe72qd+idS3nvRW
FzV1B/ynpkZHOGaQhagxCON9pX01tjypFGgSeaFEJ8PAgnVCkQaFzoUeox7WVz9eSCbMtZvKBL4h
8yxmqC9TArvopSKRBwKJZarJrUpQSjrrF9NE+Omyz1DgHF7aMTmSj/ac4xkhbwZhAjecNZycaH2Z
7qSim+Gi3fcblEELk9isQzWPYc/pLjnwvBoReUoHnYPEVdOZDNQtzNOm/LW4UyP2TToyEYfSu2wX
MjtQfivowFbM0uYdG1X93sGoRUHiHEh5h7yqlozbAhZxPQcNf6d6J0TwhJNnaF9E/jje14UWtnzY
F8TP72OO8Sl+oukkhcDJP2ucHFajU4p+JDkbayQR2j4dypcuxbYB3d556h3PpuSEmQWhFJheNXp5
/szO/8mV5BwjSIwPonHOhD+7cgQq+LcUp7sE0fLiKFAbhFfJaUZX21oo1pAf2Am79jnbqTw/q1b5
KKDPJsCsqTDQoOKqpECg/p9/yTHZuszDMj4XBXya4ovkLWMxUjkId9vyNpagKe12S+yH1sOpcea9
YsTnYmJZNn3QWAbNHKzwAArld6Damsz5lSXv1xAb2wKZ3CqfKxncxSBkK0TcJckYfTmVE2juyzJg
/6ABA25bqyEQeP11tH/n8VBFTwsnC3mCDTF1DWmnGsmmeUpEwYrP4M4gyN+0ERcLYbEtKS0snGuO
zpy4W0loq10cDEywuKGXvN6r5MiRFdObCLS4rEAgANwY3ZBL9hYb7FacRf23LAOr9sWjUMJg8Lom
YJJRIZWk0bR5Hrj3ijCZbl2fX9WYTpVZ1YpzkUq8vb8KUD2ncd4qSRFitnoyJeIG9mqPFoWh4hog
MEQaJAyoOZjcN9bq1dSFfEVeIahvTY1is7Lghemznw4I4iWK5v6+GOj9pgCT25dPCpu+B5mzdR2d
72VZApNZWWkyy9BkxMCGF1zTQgXJm9WaCNl7rmQlep0pNgawp6a0nkXEJG66aPn0XSbTBX/lU14Q
oc6fubYAvrbOeVzYqrjDchomOAgR8zpFmenfOSrbOZRW4jcJTV0efVrWeBtjDoKht7A7Q7nVdPcJ
va3b6v5oNQgPMEXl1jFnKWQ2NC8uvv1IORfLGEaL+5TTvhoEFo0JOiLz7qI9FXG3jZzxAUfKzkz6
6yimgGH8vlOBXiTzTkwSsV+564k6XZX+4rDVWSv5Y5fZX+PMbAlYkebMRlO5f5ITYUi9Q4YWeuee
gUQtTvFeTxqAWg4T2pmvaCAOoLj0o7LrRXQRUv7FSvPSOPZVqcZAokLUROH/Fmb0GsmfEpDpsMqV
JxugGMvsiz5kXxlB8CRR6Te15IhM1L26THz0KRLR/ODyTCHRP2QO+k3NgPXekNgCDG0MlQGxptqF
afVuy9ZjFfxDFV0BuWqcB65An6Dn77J/MmhqDOhLQksQ0arurbf5h6QrO2qS9GZUwf0TdDMM4NN7
pjL6e5P03iYDURMAbKKXhwa2WzP8uPKj1gGZ9K+ZTvBnFR+NCKaAA3eeJ8DgOy5TXNXVqSBlQWmb
P0UilGx1XD/38IzuSuTzzZ6UBxFZj/U4fmpr81na7HoX1h0yy39Ml9PQanj6c2P8XD7oM7g3dflR
tuKgF2WgcqiSkMxwLiYAM4OXGvmRiRNmal/WXr5Eb7ol4VljRncnvmXZiUkLEdck6xUOMNDU7xXD
U7je19nGLBNRjlgHh1Gskx7vDHYLbZcoYKGpgu0v+gm33Jbkps0Ux84Y+faEz4D9cvepJMve6ctr
SXXkVHBgdRD/g71bR/ed2exjlkq0EF/CVKhTwWS71xKHeoLvsrlD/V1MBRRFznqeO2qcND7z/d0n
Es4EB7Ke891Rbwpl1siINeEYLIJVKw+W8c9YwxZZhHoP4Y4uuvHhJF/tei1qbj/13ODdslSS48Bz
GjWUBQdWFU7n13Kk3nBAEarGKbkL4tCEmq4D66A2HwfQdxUk1GXc3EPh3Unfxcq61WolyLPqNrbp
Izlix5qyRKHPQirrxpFfO5pfriRkzv2uNfonNWXGV8Trv2L2wcl7TtG+LqGe6fcv1OizFKzX9Ng0
Bnt8xg9WjEPtvbbUfWdkP2nKxYhaZWAyofc5aGNS+Eoz0AwUdBApNYwBuYiYtCSndnrXJvWULhAV
VgeR7xpYrHDLaiamsPhWDPK+zBDOeSVnkixTZnBoZDDAb4y7Rma41QS+5Wy/owTv6NgGI7pPgRub
sw0tE92i+6WZPyMk635pN0gKkX22NPHlxiEX0hzjwOztB84P1JRce2jCzPJP5zWYk5e1ejXJpxnt
L4EerKc97mpAZ9FZEcgdWQNyf1xk4ieEsEQhDOKG8D+J5GgZr4YYWOjvMper/9LAQsyJ3vrBY6QC
sDPoRlBDNO4ro5WOLbadX1u92kgDpSNcB+ZHHdh++VY6BEqoByqejS0OsYjeukkPHPOeT4n2Igd9
ltGpvM/6byRRTfFBZNU/OM1Gyp5eHFZJ3C7V4HIFSu6qh45TCZkimw8Qh5Q2LrZBRupc4fy7yUfw
1Y0vFQYm23mb6p+YD1UBgydJFhOPa4aF6Ud1Qyf7ztd3aZ4y9VtHXKzzPNqfNG1r9iyqrzJ9zd1/
0nkjXaz6a4abnR9ycgDZ1yQ1gm0aHbd80xHP5IERe2YWIOjP1/3d2YFnebqQrWLFR/qJpN3DCUXI
LYsnWxOBa+QQhs1gps93J2BuGkq+aF85Ag50xMSg9tqiCsxlhP0O73plG7qKYMkE3yAcOzQsjmAB
4gAIXh0QvNaLaJjp0gpyHgarXZ8kFH1+C6/L+ZAtDQIFXmFmKE7inhsJNIbBwRqTZzS91O2z2VxX
BK/KPd5LMfYWrsr2MXIv1nAoijdV0Pf5HJsT2seC+EXA1wmIk30MzSTXYeB8jgBhDWWriWOZc56Q
+lzMHUKWsF6oS9Dd/Qw4ptrnqrm67WurXlfjkUTRTT08L65vRg5S+6NtndvqudSvDQNycY/4+OOG
19o3FUsSO/di4PRWdKQHcKLQbvSQAmuwg2o9+Xeng9niaME+X0JfUYgLs0mslzlAUTQqLv8dS+GI
JHUIFX7S5FoV1BKdtTCMLxmQOsy1MBEwYjCK1Vu1N7d3mMqdxHA2dUQTEEnnt0o0DxHeKNWkkK9I
vR9/LHa+bvMXmf+S7rdibxjH13J9G4/CYnqs3veHzAzPjoPsdF18F33NyNSX8cm1WNEYm8l5ZqRF
xMgpmUEc81znPBgrOHHTgmhLxyVOFswGNiKv7A52OY6+mvGVSnPm9BiiEM25MQiFs7H+jaxZpx5j
uvoLfoDwqYKvdGq++DxXVTwcOlXbdD0rrFmyW4TeulASwWLhkK1B39ZEBRdk+MnvyWAXa5tk5Pwt
db+RotzJ8bseHd+Mbd+Yk227Mlqcv2pa/YaRpzrNeyGYiZykeZ6BBqTYDCXVTQJefuL7V4HkMkh2
K+hK1ZhxpYmwwAWJUVi7CUukGz8p+eusGZuRjYYBJmDiJeIfpXWX/VA2sWs37v4CN926yaFlwya3
g149rMzzRQKJ+2qJs5joc9+LllKh+6eNh/vLOkHwyqq/eHmCgs7De4/NofLNrjghuixUREhiKppE
3J+7EbvP/KuDrbsrO0kvMdOfZPoQ02+qFgAsgXGh/cKMuZ2ZVDnchi7rJnw+d2nhzN7XvBup6ewa
F8VQfdTNawuCv4GnvcrJg0Oh0Fzf5xvW8O5Y/QNeCQC+boDNB+iv+2AxthMGlGDQgsNTzUWv8ZYV
ExaShpQdUHItN6FlM4S4Z+LhMeB/b5E7R54Ebq1z7BBOJGD1wZhHnY+7kYGlwgBB2r6GmNR4Q7eM
hWzdrPTFiyCE9lMV9GHLPZYcsij6D0JqpRpY63nXjyQhkdfaqWKbMDUs+ML19UJyng11aPAHAK8r
EmS+VeuPS92U1VCxVTIdvoo7/t9J/RbFYW4/G9DqF+vZNdk6yX7b2K/CSffibqvWP6NYx5qCdtvh
DLZZ6Jd4B3VHecOLYfRgFdfOSweVaEhzP/PP1vRrY6vTnddcj1+xbU24QnRK9XieDznC1RkVVB5/
rMv7XSdECFcFEWP664gC0y9Wfqpx8eNzvmv9IgyAWPgKiO/ZeytvPULxxRm3VoY/F1TJ8K5BdUV+
AjU5q9CSVS/tyr2nvSXDtncZ4sAAwdWzta2XNiPuk5D1TZQGWhrUxp5EYDn6qcqtu3dRE5HtAgxs
ooHzWv0LInUnDxJpcOXHTxTkisG8Z2MAUSeLgyMH6RUBjDyMChu4LX+lPlSJI2bmLj2DqPTxNU+B
yJ8jaNSOZ9anOPPRIS7Z+zTxxJ2nFPhD4Lg73UKTjIHmMIMuICnVvfbqcxPflDTbWKjGB2JxALZg
ZPixJVFwH5P410W+W+3z6dccTw1uCmnCMYzwEbB+VH5YEz4o8HFMWktFe0vnnzI7LJ4sbgXPnMkk
l4Ur+gOeCiNhjJP8DwPnOWEGKnHeRBeF4htVblJ/FQzNxJbe1nK8wmTO+5eTLGlskvJKHGfaXZT+
xxEA+H4XaqWVWGSmEzsTCbt+l4xCky74fBoX3PZXCi+SuKjlpWOI/zqlvuscbZUkA6IymoLy+6sT
FS40Yv0K8nF1tgMtQsyehlFwudQ9gCvrczXPZnuNCYA2BDUaokqGoqBpwXpsXee+HcSPsaunc59d
SkolToIVIaWVPo+cBiaBGAVFlBn/0+Vzur62OdpTyc2D538Qp96JLxEpsByq/aKyH8X3XL6kXCak
WYhIbmOOYyvjq2q4Ypt3Jv4b+kCY3Q1rStYPz0X7NbZwSBAbOlj6TORGhmH4EYkrFT5K1f1r4U8m
hEvgDS3Q9mmYu8YUVfX99e9BCwlsbVHrkNVo/EO/Zjib0WVQPchtS9zRkNXniK13RN42Sh56xuSg
dkzqip+Sw2NCBJ7T7vQQGJDjY8gpOaETQG9/w1R4C5bySa9e86j94pO+q7ZOOjOFRB15fPgIaFfS
iu/9YCFajyzuLaNJgiT+M2qL6patIMdvNZKMuPCUlCvlfctGqQPuIKJzZeg/GH2b+YCUx5nh3bna
vkLvVwpY7Ihee47ujyi+pS6+03ifV8yilPWWoTEk8oW0PI4pNfFLQRGKWt/tPpt6F0O5ddYnSDOz
eRGZSd4dJhBmJ0P7tAzTbk70zYTtngJZDAORGmd7eY/jD1VfnvwK4UyXXW2O/pqtG/myoiUyjCI5
ueTA2Nvlu0Xnx1GzNSid9ehPmcjCLuJLG2H8teNjnX7YxptRIVETaLGRqQ2JsVVKclmGQ1/lqKPT
nZY8ty7klZtCphSMo5qRffzVNwjxmSk7l1Ze0IfXqDVMOtmEWZY5P0+YiQq2xQnG0LuRcYLaM8x3
15Bj7myebZeVkaO6W3X9Wts/FQjw8iJpbIDmMBcu2fV0NN+rdQfUOww0OgDseJlq3yhPQ4pZfTkS
dL5J2eZ25lNXvGYOcEKxb/DdW69xt7OWX9EBeVDf+/LRyp9nJRwjJsB1eixG6HzcrcOAKp4h23w/
sJGCmRw2avprVXwO8uTU705Ns3R/7CDFYi7eaCPDKuBM1lvZv2mRjoH0wW5fsoj0yzx5sbMzGe+H
5S0mi6nGM8b/CVltuyHNsTS1R9uJ8WdeZ0TTUxyHBdNhe2LEHlE7t6dMO1Hh7BwVchd3H9sZ/KVs
tnZ9fjTE1ZZAuqsXvFAcyFArxFD7ma7TfJGd6PRsdu+qItaepJwhm2OzBrxSpUnqoY7lu+Iza79I
SWayQfoYFAXkIfFjVkV7Q67egtYHOb31HQ+Q8juF16bCzVQgUSN/1lUb5mlsSzc91tupZCqqz6rP
GU45QgpR3H9nOYbY2cWM0Y200pau5Tj+BS6Y+ySHCgPd8NIAqK8/4tbGtKP7bVPp2BS98h50jqB5
utnlW9YW/mQvJk5lht251HDuai345UxRvHlEuakVRu1VJj/X1ja1EvK4ioTzncNKQgNWgIDS2bj2
SOUlX910PRsLwXzZq83Embb/eXVtnPCMQmPj0dksyO4njC/KHvg+Yi2ntvYJYXErMXWvdDK7ZZm9
EhpQ7l6jFPpDvcuZ/Y+84QlalXkTFoqNBvYjm7N9hRHWmOfjsNUT8twzcUsoqBwcKRIqK0tfiPzr
p1M0QbfUF2dqL6adX9R9o4vXNTdf8lF/ngWLMON5YoIZgZ6GT2bgIbPU1k/jZ5v0jxLTn9WvEArf
y8llrZAcENk38DYsyN4xMUNa215caV+iorlGuMknv0VvWWc9VsuQREqkuPuGQDv5gcCLqiexeA0V
cjEm0Bn6Hm36po9zRL0bA0lbjL0irn8miV6dmIfCY2Do3b0J6GZXU/oKnfzaTsgZgeoAY4ZSM2XZ
dmi3JSv1fs0xQy37WUZ7KWt+7yu2LvjzircCR1y7/el9scZdvNS7xoqf6od3vCvXUTGu+nujl696
kb6eJDE/DkIJTtld6SheSflTZ9lldti09uMJINZRrcZQ241nqbJzH4dtXpYkmNTbUZu3VWOSC4V3
roUv8TbSpX7kgH8jz4LWlbV7ooR9hcN+EcyLK1akRiAXPldWyRqs4GlXldHZlAcU1Ie4LM9KpJ56
8hEe+OhuZJDMvXjTBjD2NieHnr21eKVNtTii09w3mnbOZXo24g8TEXKlRN5cgZkwK69DajpRoTHu
0xbU4xu02pL58zeW0F4N2zUKIrLNlek4J+pRvEGWCqUxIrAZQpMB+Oz/abM8Gpm+jW6jXEM4bxug
q6Z5IliXsDVOjzLMrDHkchucM0Ou81BFZ43AVkOJmOaWC1+YmE9T7x6jTcpwJUKjYG9/dYque3ta
xOAUQGtmygmVaYbdzEiUE3hlfNxFk18dZ7koaXRmbnl2QA9JamSLfWXkkqhTdRxMFCR3OYHYJTM7
w4HghBNkzM5GwPPaJvIMhz69OBvlOK+uRwtNHC+vNadQvfNdnsqVupTxzhnTMjXcgPYB1eCl4OJx
CIFWFufC0XopPPR4Uzn5CpuFcb2NAvmIw6vksF2iayC5Hfcac0j4wVTzXR97WrbutXM4VsVeReXb
81W79qsGfEhJgTElD4R2OGeHHSV2fDS35Fh2VKGUzlVkBLbyqD5J8ANDlexbshc1qIIaeB/aP08r
Va9PXK+jARJuEC3AM5Qwdht43e5+bn4jDJ2qTsLdNBy6uTsLKu/kUydqTSLNSUDd5YhvtzDTHGdv
k7goY681Eq9Lo30hbFgWFzGaT3pr3hxij8wApOQllkeBvnaeSy8e1X2UFfuYSt21A1soEGLSzXzg
zriDUwi2kgoCRpaJk8L6LzFJ0lpCoR5meGlSIrCLGQ80zmnEU1g/ikJ9rGr9sZ4ZEuQUEeZeEfUl
zg1/2kaagscx9bujisW+1RfQEmZItoIDq7s0vdx+R544tvlOQk5k8DQMYLMeusm5pFp2Ab5VJ+VJ
OvXRbj5NrcFWkFOoy0t7nKvi0Db1IeIH69ZVjYOyLQ7ZrRjKIO7NIAHtBpY81S7ltbcI5Jzr4zi9
0wogLQDKqq2Bbqh+r608DmrAbUM+Hoin9VVY4P2KNJw7K8yVFpiWe2yy+pSVBTPJXbJrXohPyXej
0gSs5UOepnCq1HBZ1lCnt1Zifh2+R78PUQZ5C0VlKxFhrPDlddQoTOZ6zD8DNn2lnnf5w6sFN8Da
tT6IObLgA7exD2FYreSs8S0aBx6zHbAF8g/AKlt9GrpQjYD1sKzAJBrKnp/v9KNUWOWK5NzX81mZ
2ZV7fTuf4xvCnkeRDXyr5LUJ8ty8NmN1Zctw6TLt3DEtNvcx85WolDvhhK1EHKtF2xFHch0zn2np
A0tmGlO/YyiPpREgNwTOXgaJAaqfIbUsTEJ19C3ywwVCA8gEf+WVzG1n2/pbLEH7OxVJXtnKnsgq
393Pf+Et4DP0Y/e+TTq/V829GqeHVdmjbB8XEFSISyuEbkwyZjUwJpV1UxOY1z8F6BR7rtudTNOi
qoLq2DrERBRQLXfx1kkBI9fHUhmuisOC7UpcxkfGUovR59Ag8rklhb0be7lLueE0E6VwpG1n0W1j
luVZplwg3DWy26GiKKKJ0my61jDzkGb47UTkiv1BYoNR7+tYOXVFdPbzQp4bPT53bXdSAfaELfpp
241CwzaJpLfpK0jAVGakP/GpIYW7yXpvLFJfopOQbaDhdnU161ouDYMH7clRDzqq114CqfgYIVcl
vP35lBxG3F06vpySHWU//xZu9GzM5XNtHe766XSdAhr7mY5vjD7cpDwYsjow9jqMU37AajQVr7EY
X+Zmeh4iTGOF5cfZ80RjMXfVoe7VgFQIOGwtuICKSp/AGa7uZe6DiWU/+wRQKb9uElqj4uXGnpn2
kFFVr3ukxT1aBZUby5RVsNAF45xNwX04bPyX8SvptlbSXEs7fxwqknuc4SZrhuDsHtXHATlBRcKn
2KwwHSTeyHpGs+EaXlmofro88KolWf9oJ/2jottP8QRRRA3LhEhJBOsFhueFbWbX14GpIGgimFY0
IHQo5Yla343sT6Nkjx8pGSevbkGkiz5IIFvwGKCyonRnJRfoQ/9qRRt1JkCATErU8Hym12L+KM2L
Cf0wKftr3ZTXBv27pvFnd41L27XXNTOuasKfqwfO1H8vBBOLCOeM9Mzl0iTA1JETxM7oZXgVlYao
PZF5+qEVmjcAaHdB2JBzYDNdK4RfkzFZre4je6drRkSfqRXnobWPJOPNMUU+y01wGPa/icwHQWTE
hCXcYqyJE66ROzw3WSgBajnoY91MORQjG9mJwddv1OLuh60A9SX9agj/GbGYD9d1+mqs/hAr5SMj
ue2K+AUG52OVQs3L7GvadVdkcYZ1Wyb9UccCOLNYsLrkEsGl6Smn5Fnm6n5e3D1DpS802OZB/7PN
BUnN7K068Vujs5EsH7FsHYVb7FvR0lhPbGv7INfaQMBdGpkaLduC6m1UFjgJ2kWzEYrYy16sJNYo
zlEX3BoTkKqMevAOuYRnQDIny0gnL1i1kjHAeFXN1SDtha8aBOZ2hyRt9pNnSyLsI/KiXPOUOsZZ
EivaGq85X/Tv0pWnxutO7kIkMauO/J5Ct/y2zuzp+eI1/HB6BOLoJedQYwq5oGoehjrA4JIG5Wqj
1AZbS18cgW2JwfkEwCjgvE6LskvAziE1W4BUxU19xJPO6ssf8sInEXCOfqwi2bOhBQCklmFepvgz
wU02VJ5q56eT6csug083BPHz0SydPVPs6AtvboodNmrSl4q04WQ72tDgvhUt5tg0dp4VrFP0YKbP
FvMgQRGpsoackQpBSTPZUbj6FiPJFgMTRASO9cdVyCA1dm1F85gSf8ieTmEDxcdP78tIj4w33esX
PUzn5NjUwzE21WP6TA7ZSooDQQq2W6JJnvcmqr8a5/40157D6dXVKqsj05t2yRl49im6fNDZFKi6
TFZ+FhSX6mudX3bTzlCsEJ1UWBp6WDlLqGK/jPtb1K6P8IUpdwAmtsuFgC1RnOI1CgG+I3q2R38Q
tDTIEAlGpcYTGBiKZgmNSj3WizjBTjvTvZ4b5pfjriKivuVDmWZSTqnkKrC1yfDwD4tba6xXo7DO
SNKw7VyB2Pxjd5MZnz/ubiiji/YrrrDGAlQvyXdlfxBUwiHVYllVVcsXT+YuqX/Sjf2isLEDivyC
jYC0GPiIbM/3RUdgwVpaJwTmRKOUlyj5xJdB8JE6LrQ6vZ8eEfPs0BIR7aCjuNvgk8Gouuv39T3U
LFS+vF4nmMd0fKAbD03owiebP25oW47aMIZXgPIo6R8YiFC4oYDDRiJoVsxbp6vXYeQxXb6zt0jf
DhiwZQXmBaN2ZxSEcmUz0X/F5mEE1MZmcDiU7z2iC6xapLQZRkKO+L9c/NV9tZPRskMFWp9yrtld
R1OT6PGRJRXSNSeyr4ayXvGe5liWIvMaA6pbKbX/oU6zZ/vmnnFLPbJiTqa9kB6yE5MOLCHqpLf2
Sy9gGvb7RlIljGDjsJnZUIvLcYdbpSObScf/T3rPi+BNSzPd066IsErNRIjJ8ephvk8J14ihGGBX
5+PnW9snsC7fKjhAdhDPafBgBTncnAxFuzUal3/atY9IoCmL/Zj9b5zaLfx5oQbtNOvFZEWndYQs
v2QdkDo1RIh0JB8Km4jlozgkaytFGmE6uU+cnIGASnMSxHJkOWgpuadaf+BfkHVFyaERRRiTr0sA
yYDqYnmAq1rtZvdh+UUtiG5CD1ALRnPmQwr17ZO9QYGydcS/nAFC0pGdxoIFJ1m6q2kvpk3xRmft
Mbfew4rHy205PnlrnZ0FPGDkLZNJwXJUZoeJec60cV8qwu9IqCdRtWLCSseiAiZzN+MHkS4wKlSL
lteCfLSs26SJthFhjmMidi6T+utR8ldibcpGemurEz4MQCTrgInsgMbHdeEBvUf789YSCAbGmtpL
QWmtbG7U/sWbJUnBYcSpORW/nisGifX0JFjtdqZ6QA93bBPz2dAVvu+wwNEgWl4jqv8TtmJurvHR
enjr75dq9onlnUVFqsL5q8+60M8zo5IOUduD2t+mw3j/flQo24zJVxG+9lvC0tpiJAGTVHI2zaVO
VlBqHkWb4LT9Yr6WzNuF8TxzXSu+aK1yUW3jWiQcNavPkbTve+XRNppbn863NOpuQj8mErrMw7GK
50MDjAn7+mOOXITfiq0bWUDuSdLHjNoQFkZz1B9zaJBrx+xERPvZzL1huI11trXa3kNQEeVMikbp
IXCjPJgMSgR+jDMviDZ4Yuy9fqw8KhFvtH5zOPY2j6NY56BAZ13Wwi/vMSS18HI19SxyAojcgeFQ
lWHvDlt6vW1WguBkntyv5LRChDUdhaK32iv3ccKdhuZyynKJlXx5dgJqC/VJUnsppOfqgl/rYljZ
pSICV+0+ea12NT2/i3hN2tmbsn2qB8zNu8bF6GqihGBoOOND4A0A6pqsKITZ16dbhYm42b5IphSJ
yZSix87gkuYV57uJaYWOuC8htRfCHTPKgXjiHGVgDLvmgY/iCGmkdMcbc3gn73ZdQX5IY95Ue3p0
n/+i0goFkOzEssMU7SGrfxNLJEJPeDw4sVuVTHDiwqjtEAk7iHNTJRSEaOnYgXUxhm0Vhwuh8Gy2
WLzh3n2omGi3yOcGFKF6Ul9NBaXCvCG7ZYp/6Un1a4po2zrXnDFpHmBe8Neu9zWcz3f6lr1VCcmD
ZhMBkGnB7auPEbcIZk4sdu82tj8TA+dgxQhQIeRJ64AmHPaGsmeygO1yX/uJmYesAL61Vu5sKr91
OEUkShrrR61Y+wfdS9wFbchbNHjRUyfig6o3h2iQ/Jx2+GBbk9MdR+lLqqxeMlnelDFxIHuCI1Yl
I7kaiTbKEx+bnV36BAfstOcZi1sGrCWKPglS4RKKjO8SkQ7LKNesQ1xHlWI89tXlJ5pCdib8mpwr
THwAnqkt9qhGWPewO3hqbU/ptA2/0W5GuC3UY7We2i0z88g46tWVmnhW3DDreCdI/jZ47lYPYRGa
JAf+b0Y4JLQFNDQRFuKY5Wy0YcCext3Vuqy8xgxsjT2nW5XMKB65qkrfEppfN8/mQPAmSTcRUND8
aXFPPP/83inndmrc8Alt7xTl9arDaFm03/vfwLOEA8NvpJkTiRxbDBvZt+AV6vjo+xYcvJxOkR5f
sB/jPhSRcjT7o5Y5RL4HCR4Eo3TPbdNf8mi9WKZ+QW3c1gerQSibCZ8jQlpusEycDIRS3DU0mciC
DlyDbTz3gU3GtS77ELpbIy5xlJ0Rz2TEicy2G/aagHtVXfpWu+rI6K26oVB7SBrrqPXDaWCYp/BG
gTIj2Xvs2WxybRvLL+UuRSkIckb5hKMuyGWy2GfGjOpiKs9pG+TSChG5bsa9WFQIxX9L+sktyXsI
7mt+NKGa5zRBkPxYxq4p/LL6EW7STbLamWxYnGsaNiYr6C8UYghX3jv20wth0iVCsZGdcLrClaYA
rsmpggGbl1/jfQ3LJeNClW5srBaucch6e1MAt4vIkofJ7q79bmIabEet5zIKLtMHiLz62VYZ+U7z
MU1fkq54Ti25TXI0RDCB8jQ+ObI9ISCI2FlkRNVZCqP7FiHLrkjd64JBgijjt/xYtRzCCWohylqL
sjaVmqdzR40t21E8CK5e+e3xOKp6yPAsnLCRNT06f9YVVQwSZ+hDC3MIRhtCgJw+PUQPX2ncemkW
c2ORG4JMFN+urn7if2SyaOw05GoWW3V0Me9F9VTE7IeAwbU50W8EErTmUddYouHZ+DJcf8lf+ruR
D4nDiZ6/H4gPQGNrcNg3d1ONch6mL4drY6SZJENhMyhvCZeF5Efq+K6od/d7I6PxYk3ESHzIg9G6
zWL0C6fymdiQQQIPgaXMstUF+y69veROdtYW87g0nMoEiCxEHukEWafZCXFnXaHIexLadrrP0qYy
0Avbpzb3YcNwDFav9Z0GNvR+DgtAV5Xbfxyd147sxhVFv6gA5vDagbnjZL0QukHMOfPrvdqAB5Yg
2Xemh6w6Ye+1ySjLZ2/eS6+1AOPD2EdTyl56Q5oPLYwKxpTO6hL9vVMs1BNX33vJHAuOc07Ln8iR
oWB6li/Vd7yHkMuYVNbuAB9uI6IlbTtPu8kPe5dQZ+NCxnq53Dvs+H3mj0i5JYFzvbpso4uT0ebp
aWhIYR44Nr1JmqWuTG/S8497qXdohk1TdTdn0n/XivhQeAzownhz668tG774dl6yu1X6gDIfGTrL
Mct4K8ftWbX5wxygs8bGpTTp4cTmNzKhLUzpbcrBsg/A2AXrUYiBlNgzIVBa8rCaLYq156Qnb/Ko
vVV9/t6Vw3th1O/GSvuM36Qm0ckwqwdsou6BPDBbap9bIzB2I5iZweJwsdJQptOX4UYivj6kABJh
wTn5BhV0TlEUN7A6+3sHxcgE1Kd929J7hpgiJ2BBkOScwbOyDOsMfM2Jx87ZIcXboJoBLTe9GmCI
EGK+rvVVoySaT9ug462h7oQ6NCasphcd4sgxedVjaXvMbTRBgzNNq2PC1y0JvDHl2BlshngDPCcm
HUTqpZI7M+mQj7YLcKMb/PJK/hLml1vf/s0Hy6m6xkklPB7hBhyqUK0zjqJapp7fKOI/BAQzZbvn
k34DBTPUUjjHJIwm0psyLe+dXn2kxfZRbmBsYwb2dBsfaLUpMY8YJp36U+NF5yzyhg1DrG57+1Hm
ukWE2cgkGBbEzOISM0bbyfrM3TanogyRt8YlUsYVORsBeXQx9M7SRw5lyV6+RKZ+NhJ/i8to+xqa
H1YN4X78SQYc7jMNM29kxatIF6wi0rCp5Jq4deOYTI3kWyOrrdGJiXuhiDFwku1NYyl2eprmYmYI
G4fhqgzmTdGyRzuXz54LcywAYm7GG3Ru9P4TvQM0xIu04o35iN+MEl753n71svWlQTmc2jfiVjXr
K5HvEkAIq1u9fCxQDGlHqSKuZQWbybilT19qJup69qYIT1qEt0S2x/Ev9NMWkAZ2ZUuqgAfUSCAH
/UCxqJ7qfj5ZJIv1yJJSZh8v73m/CLx8N8Nez8qOhA7wGLRhh7uK58sqFSYEltNYEPs2uDe+LiEj
ZfHhrZTa25pGmyPy7WPuPvV/yv1l0y4eqzY+DXN9Y4Lw36TNH7bY2ECAy1VICSr7b3tLv9Nt+tqN
8VPT8qu0f11VlLvpsyN2Yabr5q5v6MlKZK5I2eBdhOW+MEWPoxVpkvG7ZNahtA+Kf6xqvU+Sm30h
XxiPvaLcKexr+0RSe8XaKs4MbzczoCgLZELDGbpTBhTWH5ffNjKKBNVV3ctwIiyvNzJvB9yEGedg
r4xNxWMhkkLSCE6NB0/Pg+H3OlQ3BLCL+YHX1Hh1QNNJJwcqbXdXMIxEMKep6Rud7INZP2+Tv6tY
qxe8FtvFlGBJ4gg4ztZ4B+17XaflUkxmWHvYehxh/D/EsrX5RGXXvKD3hqFSkpn3pjbgjVXpnS3Q
5zR8G01+n06a3j+HUXvuevzkzXu+uM+pdNttBNY9hetGhiMycs3Bta5vXrZXXtmR0FzT6EtfMXt2
YtVr3C04L/EQmyx056GALMJjQxTvYip+CkJj+9kgxaivGQXionK+Al+8sBI+oPaf0M0svk5oh55f
tB7ClfHRbh6xkzurgoTaZmORZhujw6FEZ7FxwG4G+oeCBQHQjloPLYZT2d5H0rBFvKrVdq0ziQQA
qPAxI4QSxW6hXgypZnMJHEuNoHUSaQhczWeA6C8+QSHHlAtJsVm27jkobC2QkikoFiM09ZdFXz8W
pY1tYidicZLiRy0+03GPtEF+a7fi/U2cBiQdtRLmTA1j3MXypAWeTujJliS3F6Yoj2vAoqCbnjq7
CJ0H6KdQ84tZs9ys1wP7P7ebPIpv07RcRd89cgOnNr+2yXQDOyhvtk/86I79/UV2BN+Dlhxdve8e
FL26gFyCFHoRlXktV8gTufC2lsoL22fXvg1x/Ea1O834q/vlmtXb9TwjblIRVN2IG8AjbMrnKkHq
0FgPJjPLeKMszcT86E35vsCjeIpjbZFKYJSo5xdfMFZqU0d+SrHn7syV6mI/rcN9owr4aJHIHvy1
A9USD+ivapecmDN0H2L2FOrJjriMvzPDNx4PNBPjSK6enLAsxaHJYlS5kgpJ2v3xwK+DAGFMlDBX
KjbAHUlLnEEMRNLldY6/fJMhxBTZbvwmKYOS3XKZ3jft904BqWuOhRoSgV6sT26LHiUn1fll0Fdy
TxoqDxsShqreixnV6cWNILjb1nNz5kFfSFfQBZt5xTBamWrIWXSZKzMaVtbfJiOONKV+vQvlJy9w
gWNQIT3rurTbFRMrqVwQepiDST4pXX6PakOuzpOme5uKAJOfKkWYbsYbqcYoAY6NrTlx/7Pt9D8S
KvCM4mnmOZjDwtBo2382+atT76OgRkG/HrXmW7wUPsLyGnTzzEiAWBHjlCgLzYyjtX63QiOQcJc6
bNqgFnZb7O6T7JLBO5Fky1tcjGQt7IPbx7EjjaRMWGGpIsimuijpQSZxMfomkI0kKO7k1+SqJ4rs
XpU1sWjU3yQUbTxdLONLbXTWB+PPoQr3p0G9QM9KwLVMoG+dC2dMb4iTpUQOXNZETXruTuiN6ay6
trvUE4Bp23DWtjx+bb9VMRPvOZWKL+VZkJsvDI5KCF4a2mZJx/LD5cN9+sInKGdCWFHNXNqvCqxt
/auYlYgIYeoYtMZec6kWLzlPrGXZsoU2g9FToSB3kKqw6gtP1F69L4H2A1TVSG+m2hLoegC6wazR
g3MQryxPS3dNHdV4kbE6xzxjt/oniZvTdlcnFsgvRgOjILUm2LNEtOJZFhvtxXKpkt3B1N16xU91
XaD+KelGSFvvPteDpJ384mK089VYMCumNMvFt8WGW78+dwphv/dmBgmjetuYflZWeZYM83THC0uS
tWRt0US8k2UkbKadYlGph5exZyq1RBUdUXwR2KYi+HfJ9oFtxhly8BnrQ7HLH+1bDWyMrVKNhmo1
3EVW3CGXKJZpF/+dZp6FunLxmLsWL06/cHMPjWP0gnUtIJXktsSM/I3PakQUZKB9+otuX+eDyIZA
EmzhLeFbPm1y67GFxtypunVu4/lk43I59Gt2sU71FwhB568NXthwIA865JBwkIzcmlPVuTrJWIOr
ruekbm6GnD3IVC5LDoacdSuDNJ4MJ/23MX8tvMj6NIeVhK6qJhXBLiLOwqjSz02v+EKI8Ei/rLuy
UN0YeXLGDB6P0cpPiKHMzQxGCPyETO5aK9S0ycMwH2I+9AU+K1UX3yJfv1vd/vprmTUNcVS4Fj+Q
XUzImQrX5tu/s+lPjbPGlqWAA6i/ZqocV2CEOkjVL4HQ+wiUFteVI5MFJCyWTMNTnrMQ6NlRFs19
yj76Ug+Jft2WjkteYpZEuoBO61WVwYi+uRSMl+njsCIOGONFO5/V+Q+T7Joea8tec/CNZ9M+vh4Q
ct7dmpNYk5yUf+OU4cmAlPZVFgX5GtU9LouHqGSGTalf1JTQtnh2SGX1xD41Ls6Nfgm5HXjX2lDm
PRlBT80JjBCWy2KoAybLJB+3v/TXdpVtV5lPbmbbznP7qaAIN31JcRj+la+K/GaeCZExGQgoNe/D
eZEPB/5ANHIS1M//Jx2PNAdMbDNU+0t7mRnaFhFlIczIxeGD5r81vBHytnkrWpJ+gSQ1fVIpd0Xl
NSCm8YpsLLOw9KYNkIfViQAMU8GJ+Fr1AtuQclaS8sSic8hO07D4dj/x9MleMz9gyvJsLqE+LoEV
ydedM2tT7z1A1cMBEr87s53Xet1b6sU/kLsxk2AChF5VzHNOFGDJSKHCAyZK+9FLMXsW6+2MZ5W6
NZ8x0WJSWJGLl3fDjO8GbIBeJvis1h/LJB7KLB5jN91GAFrl+MCybhpv+qw/qnu/6g9tZtDlLL6q
GryeHS2IwYveANjkRz3kOuEgtomve3RryBc1OFUeXrYf+wMQwE3v76xD/YqoiL0l7ii9vSbvtm6c
MvX3Bi+JZY+Klp1vKkAqliAxLcJRQprKoIdUwFHh8hhuCuyyntEStzGQIDEiUj0aa8NhnjhiYjFb
Zq5+GZwU2UZjH9IaIc0G84rTiKKgP1OlME+j9c0K+5rJ2Byy/k6qL6O5gZUgnxqbcJMvAxWQaqtu
8W4z/k4CXjk/AcKTKvXLXA0UYvQhxvh9G2orc/mHAY61UoyDjOlQGybvuPyWMuF/kWgF3DhOOIMA
w2iTeyiiKo9DlfwBA6PhJCpYavSF39w1l92cL8hECF2fmfUsbRxeh6hZxGnLGAROXyImM4KJj74V
n1YevzOXka4Ts8q1d1hDSBlLrD525QRN6th5RbMyqpS8VXyp2HAhvnkYYT/bbgiVeAzPw4uO9mwJ
guF4ARPGJqqsH3VPBd9uN46fay8Pl1w67/VyZIN6tJL72MVnxt78Rno/+Mh+BxJsWvORHNl4nT5E
oMirq4zeKsenppCckvAC89/SM+AjVh+lwVmXymdJwuiCALQl5VWTf8v4+igpPYOcygrbhz90phun
XVjd3ibDRHhb+Hzq/jCGBoS+EsBAi7APuS6AhtXfyXpZIIaxcwG9F044DDASYK4t22up9E5iofxV
j5YqXti6a/rvWi1XglAV9ZYKFk9OQRm62lBaBz62SOAr69RozrmuujEy+zFiFHIwNx5WhYL+jwwh
biU/DJzaeZlsYgCHqzQiV1JclnJHbrtp1K92Pt2WNr9bU3pWZBmROvJ6Ug9AwmdSShh8OZeeSqJi
jC8a9V0LZBXBzXw67PhDTl9CCkj3DZhAK/XT8tcvjXwbW6PNCmPGodLV+knnNco+ig+aaT9h9Y/W
+24smC4P4oliHfHBm1TITxDtj160d+2u+THpnQcfBSpY6RF2rd4f//b94lkomKusZtUVv2f02BYL
Mp0FmWk35wUgCMliDXQE9Ec2pdvM+HxER8Q6qr10Y3cpa9CuTA1W1LxcRrdcxh2A1L8+LCdbsblE
bL/xuyz9kebtW4wlA0XWO7ryPgxTMJ8bHk2qU4/KmwgiyeuYxqR1CgM1YdaKonBVnY15X3WSreum
GXdrEKd6bTjPYmDu3aVStAsAjKsuDVeTvZUuikf6bEhrAN9uQZ+1JX/HPDgwNzWDa64aTxgh5A2t
bAZ7l4Rhd+PypWBxlqJiLGedJeaklkZM7ojMXUeEDvsNIosmzediaE48NOz2iWg8k0/pz01LQFvl
d51AmAvTwk2fs1af6tk8vEa5fEdai+3qMO9UtCT1xLzcpmyFY6GERrOyJCpC+z8FpcnZ3HNfoijP
h9EjFBQ91n/wey0aDMP6K4yfjjrMeE+nOjBqOTDuI5Y62hYD3guxQURcMSEjQXQVloPhs50oAXXk
J7Hmsf+cksatOng4hNqayhJIlEkxwu12TAMw9WzVNsRjw/7dsiXXKWEsho/dP0YGkS1VvHFZIHs0
XtVbrnUiMuaxD9kVZpIe8wTkQ1Tm35WK42HLbgpd4oviTLQaG8eKE7hgtqe+LlIGke04h7Mhwqoi
dlcs5+y9g/iY1HrU0kpYihXZrjYvKMoWXz6yMzBG80GT/dAr+Z4X66GWDbcfBQt84yIMdIbwvObG
AYMlVAveNgljB41pidG3Z0ZgrcC0b8RnxkiYokVWuaAN1WAds9MPqKV59G1z9aPKL3oC1fhaOio2
IywHHokTMimPOJ/fgiYM2XeAdg7JC5nxp9f2GSaI2ymU1x2Cm++vjHO+yHQXcjVnc86IV08qquQP
cqyPpQJ0ZFPctP/dQ2cBX8bNs5zUIr5Ug3VJ7hIxKl0R7loWil0Ek64GKgSTTKyn0q6CXvuZzB54
AQ3cQUIKee2vOwTn9JpgCChvfUpGagqE8Kj9SFLzXqXyc5Xte5ejoBPe8qMZjDYwIoHZ7yN7TK/2
JlNEIzxkev21BowbbsqkuNoryeozFxzijMmqjtQ5Rn5Y1vdjXeVRKSennCiin68di1mnCnisJFf2
lAiy4ctB4ccCFDVSq6PIbFdFbzufdRKtbOAYVyMdvkbeDVu0ETpZxe6u9fB7XDJPcP9pSephdfQG
vfd0i9H9uaOjCbTfrbX6cav4kJfVoKeYQCZ3nIkV3rvPeUWQB9wFGUB5Xf8TD6CAB+YTsHKOQ/Ql
sUGxW+ZbKDQ6dD3sJEOoU0w6J/dnihJmDfm/PY5AyzZCAO6usb41e0pEL/P7Dl3QqIex+mq0XUyY
E6qWNr7k2XJpSzPqDLSu78qE7xgXCPNqBYHMwjyuM29AP5gRS1r1iCCWXcAaGEkckiYY8d3sMeIV
A/4bS1qtiAhIvW1oMgxYdbRsXfq21VxgzA9mPt/hZSk1mFwSUUdjVxu9O/yF81cu9x6/WSoWp0yM
u9ZEs/J30AHDs4zfQM/lR4L4PMM2PBmmTILBGlKbL7DCb8CUq7r1Nb6WocI9mvnEJ3sr8xnNyxUu
ZNs6KBUCeV630dd13Sv71ms0uGdYqitEIaln/MekYum8kimuVpagaoujjMGsYbNTWJtrL4NrrtRm
ziyZD0Mu7+MCiC91u2KN1qIjewnyWmfd13Z+FiR/XhYWi0mxeSLRvZ7GIDv4yp5/zP3+MZvqB6PP
j9QxchcEtpMlKExY0Gu0iSRjVe+GYr5hEUxVP6E8oHlV6QdTDjtzIYx+BNKyxIDzlmOSrT4qSQJ4
UjbM6C2PEiDd2kdsEvdBiyiTeHdv6ciLKaAznEgc9BVhXUriOa3I8pkv1/h6Ykv/kPbmHQXn0zdO
LeRtjTZBpXEEAKPl/KKVgI8nRdEuqvsIBasBFL0wAEoPbianh3vtMVl2Egp62fpBT+gLql4Eza7+
5LuyUc75iJZZ5ydxTLYEuyXMKM0HLn+YxMW5MfVT7LhxrXpNZbltbbjsgjzjJes61CLqTlJVh3Y6
RhWNlCJCWzOiwxqoaQsEVfE703uZRttJBKpVPDrzg4N7qqQwqbeoZAMw1fAOAdETM8u/N6h/87j5
1C3lU9/Nz0mWUKdXn7U+fow64HHAheklu6dPxd4d4qQOSytfeIxsMOMaMdmEuVpN2IxpxIonmsnI
bGfjMk8Z4FlaU8dYpU91jLoSFUunfxojRevhZ5isy1BIxxkxv2wPRDyd6nK64QJexw84hK48E8rV
ML/udPK0/imNNjD5AnS01qFi4/NsMR9ayPWlwN6y84u/IVu2b2cbL0rmU8JvRVjnHQal0VdiQA/D
aS46b9YJHun3w53pbwsyk6f4vHWYsBosFDd+ZwA4c95RRXde7/RU3WCw3AeWZlYnWJw1kYUKQlml
ALd5sgHyG39ZBhibQ1ltH2PVfgyF/L7RcMWy9lxLortthj5aei9WUJbndpKuStlder6PxfhXBk7f
vESBpj/031mDaXek2+JPLiHMELUCr9XtTLyEn2sxejMnqC1t4Odoh9QIovSaloyFPihHdnmJ1EWN
TE07wFw8j5sa2aUUTWofxVS7BLGHL4HG9pwTKDYwMcoiEiwIzNo4U3VH2NmOQvll/tquZkyEckNc
bRq7a85A8eCYyUplL1x1b7yM13mlmrfMzG+Tzq8tdm7pgdASDZn0/jv9MwBxboY86jcptJo2jDuF
oW4ebPXs0xuCPsOAxxgrwDSG9X5jbw09qvTjOgmGf9KCxjh96xUWkYr2mpgEyrBhmTACZue8wVSy
xhcc5EDMd6mAGmgTQWQExaPWtKuKy7RGW8Tk88Yhedsm45qTSGmi2zen/+BFEQwq5ej0svOEmj4j
jEJCuFnt0jlji6ygY+0Vz+rACEuv1TGzoEPt+SNLL1+6/32lXLJgACvJtvQToQlxzWeS+RSmJSU+
vhJS5oJ287UoeWeCyRSYPc0K68+8ZKW4iQ/9HzY4Vx6RKO7hbry0noR2Y5RD956bPyMJxmcYzEfp
j0m45fanruaQc2X7w/iqvyFHn7YxTP/zkXmNpLcWx6bdLoCzSQUYvErSXRPXIPk0zp08xGz3Yore
Dvzj9keoDa+PFmXRXQBnGlIFHPOB/3C44IWR7aA9s3jWYyx2kEgs3FUdbkrRhvO4hKqEz+uQkBKm
0G+vt77vb7QoG8heuZGPxaX4WBIwapkd8IFzq2Mie7d8Ufe3Hla8amcoBUiiXCOWJnWnXQURc7hA
falL3JlZst0DviJrkHfSDkodO19gnIxkOI/2BqbnaaKVyfEBsHmCCI6mzNUQ5ujAqewLABCcoo56
qRElsmI6i/kk2yXTT9lNGfaYML0HaDtMwvUSGLCDxYB1GPLYzfD0YXLlsAjUPf1qTOUrP4kRZVOi
MF+S3FSgFfnI8UN11NqtDpkP+Zcxos34a0JEQae9SBLNH7pqBpMqIQO5dJkmprCvU/xpGH2w43KA
LedZU+3fBRLJjkFvxVYTvhWxejWyLIVtMUEPM0nkBoyYWhm4++LX3Ud7TApQhaN9oLQXVwOPhhOf
aCHxLMMYVaLKnaT+uqrqBYNJlFs5496/HbePT/4ZyMzlNPQV00nrnKNPBoENvPrk/oV8F2AY7NoK
NiD5VuwNGHqpnXMY0Ghyn5zvXzairfLA+dUj+YQEOIf2UJ1HpFVtKRNhaiN3PqvkOpOz6YzsY5tK
cabuMfD/NqCMtC+L+jrIRoQWCtCGhWHBofDxX3kJVWFawlrlTKO8Qxwe2XuFtaaI2iSJOl0NZ7I+
8zZ1ZfXxQobFZXwEQybl9141r1L072jEjizYryeSoxu9kwqyiIdTn3MAjRJqRF5o4hjiy5rU0WwV
l87Q3HlGvDwu98nInkIF+meu762LGvhR2oTFDf8QQnCEb/Ms4+EJxUKb1FPbcRNfsMhrR11Fsl69
GLDzZwoHfDoVvl5X/p4MDDx2FohOXy6u6Spqj+kJxDItYkXlOaRmOC0SY0HmNk0aJpoUXM84WFE+
dAuTA1zNJgOiyXIQyztzi1qZ/jWrlrOtMvZtWBAO5FqDrWEoSXo62nxpRGqiYh/JXV0Ceuet7X7V
rfK2KIu38HhaQ4W6fKLTWu4C0He3j4Fuf6JeLOW3cgfICRij1dV755knZFFBDoGN4Qd6djGdeeop
PgqSunM/s2cXFMxxxMMXZwkTw97Jl6+1RDI84Gz6h4tVHT4zS3GNouTbYcLPTTJrnQv5SbXczARO
lkToxhzN2Jh0QLbRx2DdNTQoeZidlJZfg967ajq6I6bvtPj9lr1pceu3Q4+ngwsMbOmLhuxVaxeM
tLupbfl9rGDc0svm/p99EvS5C0E/LWiRtrrqSZAAf3tBbmxLOQ8xv+kCzOAL15bdSm5wkYYeIDXd
fi6meP4nTkuIQTanm2b9ozKDgvNkN0jZzDqKSd3GyuQMGlCtVUS92l8Ub55iXABDwco69gmOiETV
RovETOdGpHldcm/sxD6tGps6qvIwOQlfIjsR3ElfN/dmjolA/Z1j/Gjz+Jq73jDz7l8em54+1gFu
2KBdFfCyL8sHadXtCoXbQFaR7rh0tUBXjBB/HlCJN8V00De5vWOeClYJuUndiTtOwh2Hv2xcLmnM
t1/ybuCaoKVRcQwk4KLOCQzUUbAb6TaoXIj6LHFJr6BtYDpTmSJX2czWrQuyvM/LoLzhMREiu21p
+tYa5bOe2nv3rs7tXa64di3jMhLsZFNboenXMu7HhkecQheJEU9tL2anZNS/wcvUnJq+2qavJl4J
i9thZW+WLn80QmS3GLocAETOs1Fuw0lHfom1lAuXNf9UMxXK12NNXOkuMwGbCcBm+2DaDLwQf+KK
LXHFoix+6HsbdJY7xwXRtmx15jTCW4donBuAu4EAJs80QGs9dnoF7Y1FCEhl2v6+fesW85QqGwZb
8WbW6bvYEFdt7VvGtbwfkYKsx4ZzzZbF/6e1ltajTZu9nL6TIy1hFFazE4DFX7bexteBbTwJcWJ4
tdo9FRhNBaXZTpW0x/oR8dcRf2ywZrLP3rakJjImT1Qa+buIu2Pyx9rvRaLW2ns/U+lrTvrE0qDg
lco6hz/agZjp2DMfVfPE2+RIg4B6hBQmO9QkApkFd0jLrU2WxyXeaPMEPPws6K3cnwktqL6Lgk3d
SrQWQ/dysE7t+k+Xw66q+mDZ6N2rIqz8+MXnO2REWyi43KWG5XBdnLdpQJKJzcepSuvUE66QGGYQ
g8oklSQ0V+KMVgiZXHqoFyLdNKPG9VuNxW44tVuQdPQSbROOO8ctjig4RnWThAN4SzluT9Vx/JqM
/AHJ5j56iBrMS3HsPe2e7/vRV376vXJ1DLA9BlgqDCuXmPPiBXDN8zNtAiakrRpfDJUczLPJqCd+
GWZKDrXYe3kLPeVt2xhTzLY/40o23uzKCkz5fdy346zajl1RuaIkJsO+0inuGKarYQNfyUqH64KP
cDIlF4n3SZfssDy9j1WNA3jzs8Lwe3XzCSfPoVpJXdDxO4g5r6HIpoBIE6+6NFzcuMam5KmJz0nd
LsmgutrQOzV/iIR2p+p8bWiu8zTfWsOdqvSyVlyyrlQ0j/KmfoF+B6NF5zCmVFygvxYUC3xJc+ML
gkPVsBrGr871yyy+j8yVZCqcuKkOWbWyjhb36mMpVr/UBn/8tR661PaQNJ5EoZ3f+cXO1RsY7B7a
3YmQXhDrEiKJ2d8NDIgGTz5AQcxt9YYRNKvYqLdB/TKHLnyFPRmAdpm9P617U8hhvjCYmn5mTQmm
gtwU9YCra24vTOQiBWcyJHufs+6LcIZUl4NRbq5Tlt/j7pUdgkAhO6iPOBW+Ute49sPyE1zJSPwe
k66VpNcJA/dwB7BJ6OH4MdX9J381qZwa7sscWOYUYnwlGAMHUxzhghzEmvtjTtLO0WYkKWz9RrYn
omQrxAh4NuPrdcoLR04OlWmf2NXzP8qj3bQwQKq+elG1PRocTE2tOFnolIhemFQ+ceaJHD4ufwuZ
P1d85SU9z/VA2jowumpovdxK4GhnIwTv7DHXiFCtkfwej/k78yzrdzdt0TiMmOtJdk2TCBOkRMQl
EV6FsbyTeYTwInOzoX+U0nRbDVKf1l/piPqsLm6a1+rTqT+ObAqTs/zyaLD5NrSPXth0CwN+lQJh
R+3YWDU63BU6g3zQN//3aaj4NDKd92npXNbzrkLuVO0KMyp66ypgBAnxR2mWkACiR3w86cXs1R2n
K/SK/jrr0yXrwEMs0RAbrn6CR9YZeJBR3u466S+cjTfWTGdJA/UqB0qRsKxvHEqMz4KJstDG8Ftn
hGw/UDrBk2XRVKNb2AbGSJtXH2WygEyxevbrcpeumCISpoXVr0L/qywT+mmFIJyBknASg5PklcNC
wAMd6sSrcr7iO4tkpYVDWx4Cln36aeWTzNPsNXjFfNo3yyUbzHCsmOpnHuE8gdlmt31Y7sZqPEgT
x2MLhwtU7blYEshjtP/mcNoaI3yxjXoDL6oBEB5i8IKNLXEkvfsCfsGWZxQeGhX/aN7XCeb2WIIz
Dpei93rYS+VHfFWr5Ntq0y9Wqd7CZiA5DVl73gU0Sl3csZFsMheslFxP1RfqHI+sQ4CAxkN5SgSC
E68uEXtIywV8ow86tUIlpbgJ8mXwEj4teKkUruIWiNW1R/+9GEzqP9c6cxMK9IxJY9Zlnvxb6WTW
4gyZYUgV1YjLofPJkJ9ttLDZZ8f2MhUiSlormICSprP0+Z1c59IR7ADa9LSQ/qYWJFAmCqMa1Z0z
8qSna+2mlHGN3fpSwsQSDw4NJt608b1uauLaB9fO5ece74/PB4iT0LyPWfWGsvSpPeNjXf/LfvdY
ANKwx5+iko9/5B+4B0rx7XWhNc6nP9a5TbDSISKaO2BEmBp1oaOHmt3sv8zCLi5vJ6P5XfIyniqc
E4gmNyh2C+NJlJzkqRoTDadeHS/2W7aY77R5bfo+HqeUb31koB2Mx/K8V0sU1921cvaPVE+eyMLi
CUCXCMePo97P3mb3HJy/jxIRdTsuGI2HFbnckPqjDm8fd9MEn8joUt+2hPcq6o8l27f6G29UNd5S
ylk7fjYWi4RxDzNcSoeTrZdB8Uti05fBORO1RADPi8nI7srsTy16+9Es39d2esbjfmcOgWcK229+
mYvq1jj6qFz2BtzJr9E1ia2xiYY1x8mnKawYrs1yYJpx8CJQAI4uCHsztSnM+drH0VGbf3UMHmrp
1eo//TJfUgFoD2OmhxEU9ekGJ1wB31d0aSTnJfNFndjaUZ9Zygj0O6zaYxDguxru7BugIkdzTO4D
iy7l5Qr21Dw+7xJgE0qwAIp5g5IZ3b47/tuo7FfENZupOe5Ezc81emmN2E3JppuVUY3W2/9YOq8d
x612iT4RAeZwK5EUg2LnmRtiPD3NnDYzn/4s/TgYC4YBu62WSO4vVK36M8JO3RsrKLI20J4ndJOC
wkaWr2MerCV4g5gNuM8z36g1L0PhoMFFnk/GP5o6BudaRPQjZH0Kgc9C60+RDglwQ/Y3nbnVqWEQ
ZRodNz+J2RsK7Irja+fhSuBFIDAcqvl+Q7qKABI9witBYKZXKKlX/+q/lYHfgvARuGLkVaskEg0D
F7GWIuo3g9TZQsEIMLH1y6D3F9DZxH5Z/ehKcmAr6G54ZKkalQbkjMVomEsm7vxiwCWkGqgYXXRf
8rOkNiy0ekYPZm6VfE1B1DFqJ+wCUZfZsWnPoZWGtFnqcSmmuNtt0sHaqL+TeT9293JYbot+LG2q
0QqYJEorl2lmqGjUf5Z56kdip/wReGISAM1z9/a1mYgwmIkCP1SwlPNrYTwYYxHssZ9NCJmJmvLB
tPfabRT70Sw6vq6DsFd49dYFX3y2Dx8rdwEBC764jBfs+LemH+42pYmSt4/8dTvkuDVk8TkUJC/o
BweUgIh1NSWzR4nVFPfjcbekMJm3cJ6q0FrlwEXLRSqJQ87qOsw8864GOtIiJ58J+VezRDU5xKAX
mc/YVqQ0ckg2aGRmmce40h/U9nZo31atehNL84rkPirNf2Nn3FVwxtiYLlgizzNy6r08GFW8kWso
JmLluw70aBLBMOMB6pBQ5imYGoAI8jxYay3c4VlVWM5XJ9blQ4290SwkmDPpdbcgj/sOD/7nwx/4
dyAIK7AzVtQbib0TNInirZgS4BcS/ceBdQ5nPEE0TA0FBG/IjCcZtcViLPhZk6CI4MQMlPBF4TXG
K4cTepofLCqBU2YXnRrNWMlnJS150V62gEAOoEvDcZtlyL90ysuMzBqJFis7kE0GuKaf7lk9zo6n
gsYUO99u8GqM603jF5aNUCmJ5REvvUW3ipZkuThJepWq9tpL3ZU5w7XGaFRDOLDgGVe7cXFco6BB
GB/rPr3GQ7wLGUNVB6M8Zxhpeg5uYQPa0TOPt0G7XmMlR1IhkFRomFVm1DcEIrOGhnByzJc0bM5u
19zESOFyLAYIGlX9mAdOtl4jJnMCQfpEdUtxaaRnxKKxplvxmn2LXPhTNsb1WMSUm5Hl9p8SeKxx
lU9OT8WDWVJAZsr/q3qeFjb+hHz0SqQN2Nuc+VhmhCH2LymtLC0PKiUZpwurWJLv6hE2gQHeOjHQ
8kungY9dSxlacr1bjDTWEq/U3AY9IT9EnpNV5OoDcVvpcvNkREy9Y96F1D5Y8TzkxSEKl4GPp6r5
p6KPH+Uuv+dA+LXncqaH02qzOG43JOj6belB3pjfdq5ek9S4IP8k7g1CmNV5ktgjDsrzkto3C0q/
oqYsmmVXwGmQwO+oEsRr9swjAsxM9RKDa/sImLT+4Hw7pQXXGn4FelFYvYqHn76wIhQyfySnQQ34
WSvDCSkiKjlkximeYu5/GJ1e/V2r6ATgY9vDI8Wx5vAcU5ktIkQyarp05jJbGpqsMDV8jQilbV4S
GwxYYTzrGZfSLi/6j5ZSTXUyHBMcBFr28lTniBVP+kFH3SbOpSLHsmv6cz9gq/gSh4xo0CyewtHk
/FnzyJGBNhl1QF6feOayNQn6kztUAWaqqjfWGBs64ecwbLeEkYGDkMTk0+ysE2D9Y190rJcoOSlA
B2XBPgtKZUAzE7TqjuG3wPf7lDP+5WIzcesl8qmpPyoFluFqBqU7E2Coq0VcjAoGAYAiykrTb567
fzhtYmMpLygI+UlTyy/vTiASFvMwYmXb9D8tWY4QOgm5OLSqEspbEk50WdvnOIpwpZGkCQLBg4Uw
2qaMSsSGq4UpAomCGlQL0QVgeCAbuIW1BkZbBnPFpIeXcg9aG0xXdxhpuevqkYEyHTKooN14lAY9
mkkB6VIJ/RZdUDWSjoWU4HO8aPwGhalChjwAcznJ68cIELicZ9TQ87Frqvuarvc6HHIEBpaiXbHN
XrlVbsZsXVs7UKqOByOUCZSbbN71buLg26UN1hlqqozFbsWx2FkB3xNzD6kfT93IM/IoGzzjeo1u
dYlyo4/a18KLkszxNe47p6Sp4L4r/W2xEUULUtFAkzRnSqTb0Ah8zpVbK+ZNTrbbRpRgAa4tm5yz
TBxV1r2njUQDJDOaQnJOt7fxOFLrEFUNg3lIfMOGfAoRDjb4RMRpkZwXlji9rNyYuDhtXFQtMRlH
LvZzbmOgtbvzAFNzsploDswTK0xWanFS/aS0/D/MVfySs35dcrfV6RiEryRskaGUmgN3Rz57hQYB
jGCLHlbwaHSuVcLXkyNr20BtE5bFVheQIgMX1dq9jGjefSihLnMVPw+4uWYQeq43ctIQoLL91HL0
sHzZswD/0NxLbXVF2wfKTp9vEpiypWRxTBGglWfprzlBDlimcyi7gUY2+RCSVh6SAHa0Z4Uzdg5z
nctkHC6JWlycHOWEIc4GjyWn6+JSZqktfzr6L01yQuBSOitWJtkLk2x07Z5yUS5q23OAoPxBtuyl
oggQqASLyUoHdaquhKx1omzcIrtzmBKjHVS9ev23KeOV0gCNCUs0AN6Ertf7HqpdjoB5QKjaTFRc
uPckfzbQ1+s2+H7IsWgBcs0KTXOMwJVXH+Qu+7MN5ouezVryM8hfR7Qx4Wh23oQtAIEU1KFC0dGs
w9GBm6wziWLNFU0Q4ceosfIohzCe6m5ZZWE6LkHXkjS0UJ/CVWu9D4kRSVycnlQ2mGAiJcdu/mbM
782IuStTco2nDszL/u2N/fj+UZIf+2r9AshSbp7F9gOWKXwX2gbXoS6GlKxvxpvNZtnZ1BdbzAh5
D4ZcXWzpXVjsancjmkzADZU7L4OXCcMjbUI12bXQaOq/Eq4at7E6RifKi1CzR1p3sPBltKz5aUWY
DKX5kB/17+cOdEVr3kNA1GH5TPLHc7Jqr4j6SsRUI4g/9dQnadzJG60rK3FVOTtN3KTZEZngV40M
YSjzaOsfT/d2bwxMlje0gWZth3kDCktLo6XNI1hOzKtY+tBLxnRIcZpbsWTV+F4YwL5odACyZEbq
IiLC3422u85lB9+EFqKuQhP/Za2g1euipy9la5UzD6PN9hSSY3vSUihtknH0Eu6BZJTY58uHUUDx
hj7xitgRQu8TxGQyBttZ8j1BTAOvRsLIkYRDJzMwIOTBRnBAuyb5fYsqFOwYHlgs3xPFyTsWT0nx
VdBl27PibbZAb5sQWmFoqg3ChUhf9hONHpmV+v83gk1FKu0C60AKEpGx9Sc/47kTODT/pHR48Eiq
YGSRnNI5SAnNLu7ZpmYUTmNNNjLACAM9i9xT73dtyKMQ68t3HyTTx4KykNvuZLnxyCPs0ZM+TbIx
ephNE+4gf6PV99DmkipXe8RsbCY7ft9W9ZNhZ8H8DC1iYSRMfm1h4sVxggnidZFIQS8+UxT8JkeD
Ale5mLVgJd2sqcCgMPJJFOdU2yS5DuNV9NuF2RZ5ANivCVg1pCnqe53tTRUCOvCVqgwMqeCjyd1h
S6JSZlaMPuYUrkb3sBjxD9o166jcgafMWeGTIT5qQaaPAX9iu6M37cRlgfbczN+i2gNMjxdrTM+d
4Ew4gjGvWTwUtBYsB9LiPxwn9PO4AKw2SPsC0Cv3H8CZlGlTinO7wyfJSZpzDs4IvIE4PxVyJPLK
zXBrN0yyTXOXi/m+Hx3G3BjjBzYSjsKZRr5y31xloVwgQV/0fXtWV/hBwK3GYh/PKlRYq+zBxlQh
OI59CrFrYfgJVRlZGL2lRBadppTX1tSvzjjeclfWFL+Y0W8YLxZxlLvGQkNjPqEXQTtBoeC1ZbS6
4PPWPhitJlhmIPYEWuT4r0ayFmqLhLyMhWJb47hdOFCdgukVB+rKgZqBaSgIbM8XUP2I8fQ2rF1O
fy9TFk+vqHJ1TjoZuHnXe0SCQLzymTj4DboUkHQJIK+Mfjf7DXCt0KKiq2LYVrG25mc5kCl087Vl
kdKSqri+2GmPmL4D9EVOVRpnZWSN34oE/53gvImZh+HmjFQX8B18ISZu81WjqnYY2gnH74pPpukO
emQkpLt+UbKjvl0hq72IWbzK5D+RFGRyDrA0yuvhrch6rNrmq9xXr1zz1sSwfzZibDQ5AlxlMiKF
rQotRSOfcpb5KjE6i+pvNfaU0f+jcsiW/5NJnIp4YKRBqhuzgpS2R1Jlv58UiuNPMsz66mYkAMMm
AyATAHvbOhAteLK50emrT31dBIrxORPIIxhqblxmSkIDIP47Q4gwh0fb6i9K/dOSR/pqqmYk0Upq
7bU05vfqz66mEQrcPZVwmk3OEs6oNzpIyEaZHQrlCKb6gDSccOejMTc3Z2dO+V6VMsQs45zJSEv3
+Uysc1wrkC6RUczWa52WyJOJLrPps7vp+vm3om6xazgPKlJM8nnMkkNAbsIRhk8fV60R1zieuq3+
35RmwhZU4H0feuTuaXU2caR3xklXMXc54bJlnsVMxmJF3zcgQewN8k/nGyBlxgfm/Zt+ZpyQmivz
QAV1dh80hX4sdrLGnCzkOkRn3nCtZ1zrKdd6/oZ8pYTt9/RupDKHN7s1R4NnC8QR7zTjopMqHtMz
1qx8t5EpqhbjiQQ23tN+aBBubwDjzPjeh9kvAD88E1tgCw9PDG2YTpjHGsaBzDSMwQk6ysmRcKyi
qb0Ks4tM9V9S/XdU/0RInTa+z5THt0PlP41U/J9H0ziN7NEAtQqlCkdU2FBGEUqGDtRbeI+Ui9g4
BkjhKAb2rg/qyQiQPLvG+nv0pHF8X8vto5bEp2Vrn8wWBIQYlQd3yzQSL9uq0dfI2UlginWoPs03
ksRHdskJX8pSx9KMrTCErpXHk10TwSaif7qLTdw5KlfOI1fl0KZIcwfWEX8tLy3cF/hUBVHXIR9O
4lrFZYPH8DzbS6I8OUzoAUuvA9+Qjro3YabfIduY0Y5SUpqR+FT3nK60SbhWIDl6Vk5rSsOEWiOb
wwGuMpqGZhrissviVlkj8MhRmgKtQkYrXrKgSYZrVhFwetw3hR0tAmS0AUa2+HX6vncWVEwcOhD2
lcVkLGHJ+VnddBQ9I/5y7tc1xQHUXrFygy0mqlbVGVaYV6QH+f46VoyIa+XFqO2H/TIWV7l1NRVD
jTfQ1VwG1KEgCIZJP3X2gFgbSdB5+DSnBo+8AEwtLnlenmr9d/yYMJyxin4rbZ+dxafBakK5f2tN
+iLM+e6cN6IMOvIe2Ji/zFC0rTfD/W70u8EzSiah8thL4tbr00Pa5ld7r9/3iMBZFMCwg1iivIqf
PRq0I9JsbUte8JYb0vqSvI7S8uDmColydkm9QNjch2YC+SudXbWUoOB2ERt5n0i2M5C7C3PwK+TY
yOHVT1OUzhjJ700+818hLcfZpGK96co5xJO3YcWVE7Sp6PdyEOqK5iHTkCnITfbzVTV7EdbxdPcb
r+0qz3RoQxlt4V4l/88RmTgwuXzdFQsKSyKIRSHMMkD6TcixsaRBsi4z81u2DXw1+0Gf3jV7dkmg
Oo2pchld9TQxTmfdfMw0FQpFExbtHgp+K6tuIxh+o0tMSVP+LqA3jJs4L7lMMKRxZjcDQfgzu9OI
au1Xz0C0kV+FonwqssGugDX7m6QXL2WTPZJoo1VOw4TlWFl/qoLBQcLZ+Ye3m2rEhMDFnIzTvpNa
Br4NX5MB9Jp6t6dFmCd0gQhTkBMjpNZRJjYR5pCK/Tx/HceeqEACmkxEKsqUUqd2cccumlibcj2O
cwpnJwtEwRF9RLw4ztdSE1cWunweQ5AUWEyQA6uYP576wxfnamx4ArVD8r3SGbQY0U/WtYYbOKqK
N20posMP7aAdGvhdFPEAPfcQdU3Wkjp82KKWxQ0x2pouXRS8Scpft8s6/jdjIBOKweXLMzOFM6Vz
KPDYnMmly1+goxWcf3hbaZJlZznJGXsZ58nHdk7k7LQYONt+ekBiOFVPFpY5vIoLfxp250sZIF0P
Gnr8bfl57t9GXs/t2yB2VlbEmNv46KqHtvFcdYNyvlPJ8HkYY0nlxt6NaM9sIrdTstxxvvAToMkJ
gMmHyXDu1arfpiaY2NlXMgZAoNUm1nso1emnFkrZ/cNavyT/MTUOyzV0W8KKggleoXqWtdsowfuy
P8zU9NjKw/9hieyN6V8Hqob19Fhv7KfBNjdgHWsDGZ8Wwv2ElogLLqqNbwNfmH1I7xXYVNvgIGH4
WWMMwPlJcVcaJHGhmK/v+8dWyTeWuFel1Wh5sUlnItbwxOk2808yH2WkC/7aE7XGEKmcylOnzaCU
wIYKd0aHO1pfNuu2AF9WII+ay0bR46Cwa4YrpeIJ79B2F/0VWghZJw0Bkk3C+JeRDYGHyEkRe0ph
QxDwOE2EBKsR7LSIeX+Rxauax41TxTZeE1mUcUZgT5kveHq0qMk5LAYcjrBnR8+cm1Py9F+POLKz
Rz40F1tDb063nsUZKYHGZe3RGjjujKFTY0jWjb1XMyEz550NlKsxJFtRm9mz5JtE4i0tt6VUYCSg
x8vafzZj1lZ7B89m/FWASkvbdmm2BahsVcEBneiom8RkUvYz78rm7Rqz9KWU7utYdWe9Z4kLZI7M
g2GqPEtMJZcFqe1O1SnXyk7DznjTC5zhurNEC9E4h20m80WpGhOGnMV2xmFVqnUObpAMgGaGCOfQ
SyCSstrpUUQ3sL52zcMmwUKe9eahb7KfFLelSnL89gpWr0+VV+UOWM/Ioz6AR0hcxyQxHRx/SamG
9AzSFHCM9H+PfjFVsAONKGek0rnwfAFK2b0vD53Ld3KYjjIlEgP93wqjo4IttXVeZ1RMiFs5Rgie
JWnAb7TqNM4IChnkNwQG7y0DGbkNB5QjfKNHkWGFOOJBmWAaNgi99PY4Gf+AQbwlEhEf2DBsstdL
tFSVAc35KJharX0a6WYRd8IJ2p0zXV0PKyJN5OMtzQO4rnklKiq6GtPL+mEPa6ANf9NS80OsHiMS
3qRmiPu1aeXFd1rpsvUH4zM/gI4a+o9yHD9JWf1aJfOreO3s/hPVtSR1D5wOD1iB9ai84+YYjdfa
Xl7MkAAAcIoLOMXRLqErEBQ8imtrHLXJOsshBEUpNLSvf4tphGbbhpz2Q4pONSF8piY8tbHHY2Ln
nyWjdsIBGF/00vIfcihKmb79tDJC4FPIoIGUKVtQrqVw4alnbj1pDGa6/J5OFHddHWAxDVa//BhX
SPL+l5ksNCgQjtpHnQ1h/6Gy6+vW4iWXxpeFABONmM5GfM0q6erz9qHAuuWaf76Icx7eaxnfyYy0
tQPH5FcLQle6fjHfpHa9TRMPjVUmgWRhPc9aKyUIU8oeSyCN6QtX5mN3qmia/4mive8k2CnpdUvr
C3gzMGYc06rfW4daVqMuh4Y4ksM1IwdzW5TQhmweyvRj+n7SsZtItxHZ5DM4P/0MgE/TOCmbsDRG
KI2ZmyolybUjLTciyzGNsS+RyTF08P3MmKyPgK8xGHYjSMVl23Svy6wgV/AGLUowp8vz0A962G7I
109ljRjaaE9y8t84t8c6Mb3+G/G3hDcQ0lxlQoZtsdixVaBjchd2r8jquFypEDC1o7rtGULYbYFO
GGUTTdA8GP4zCQhkxgnbYsNTIMeoSYhR0e/nftTPKdr+JbTyH3xcZR/KqhW+km+toDRhQNhJH41D
e28KuDtYptxW0z6W2oLQ3AvzxYaVwnXE3oFdjtx75FNa+71fSCtnCE5YY2ra/rYpvmyiW/5vSIY4
cN4WMqo1FPFVM5z7gOS0jmUCc3mSByyQWB2hIAkYk4zIemZNLhMSxPIbGDMOHajXnkEAV0sQIMYQ
V3tTuoMQVdgG4BbUWxsQnXZvAyYyKH5kcrkrj0HQtcuKe+wa/Kr8EKdZI2Pu48EThBu4SzK5Cfhc
ISFiVOKKkRt9/nnr/6ZYEMthv1S9YJaC6ZtxOqvTEi0hRpneyGMTl8yKS2ZJWFMSvJhWxC1vsMVR
rPThahoBkYqBSVkOo/C08NifJ69jj1N24+k/loOl5klZBj2XNZcFip01V2HXpyoRboaYmIl77pmZ
cqN0uTttf++q6W4r0DCS/2EFOMOWUwqr2wYZv6psz7GbWa5WkxCYZ8FYZIHDq5Mu3HkMvpKTZmMZ
h6qxjYT1BGnt+JbILr3DUMi2bxs0AE22Wc+UL2RKv86rxu7R5A7bUyB4GZhpVpZYu566XsY8eNE7
ZrnQJnQGaSnSUmQXkQkkRGvOgzEdMemxg2Ppexht86X833Cv9paUOQhvFMgvebF2hCyeHSK2vm47
o6tFuP7SdeqLl1qgWHnqcJrhsdsCjRfi1mAHj8pzN6E/LXjS7l6KGEnvZl8nQaFTc39PbY+YEE8g
UN/n8jA4f3fn2O7K5V1jH9VHONWjGpbicGpQTlsTklLPXnEAS8NzpRMuuGI4dr2GCdYwylGnV/T5
BCf0F+/c4/HUnlg3sgEGcI6T6xlQ0YvGwfW0BSmaC+rsQOLd2vvEWmjkuVkHsorul5VAibQRVy2V
AkuTg7Noh/2PYaahVi6B6vZ32LynGrdY2wONe2o1bXdA9zbSQdZ0kEbGvKv7ux61x8T6QfYTXUIo
DlCCcBrxkzR7WNMAFGRqM7OKqpUoYyL6kgwEL7pL7FTGaEeyX5K9RNrovXkaop5uSzD33HScAemZ
9AK25BhAMdPq4KMHWk+p3oFmpkVFvaMFJnVJ2cmnpX43hH5EGeMXReevCRLpQzkjpYMQ7iCj0CKb
h8pWHskHPRfAT8HKuxYhDTMAVNhb1y1OMt3bPrt3qR0/BVF4GXoGjbQlRwwfTPnGBV2WQ1PSHC2S
8Yxf1cl05POi9Wfrl7nzwF2sqGdrsHHtWfkUWgVf3PzAnx9YuAudgJWi5CpsDIaa+h799jJBM8ht
3x19Z0QAwCdAQdgXzqM6a69D69y27WiCtHbS5sAi446HKsxmI1Dhe01yZNY/zxydJU8updRed8Bc
CsmsTvE1OgwWAYJ8KQBgUM8d88kANDPF5JfGhPTSuzOUvWvj/ugVFZVF4Vd41wgyOZPPgENnQJWq
uf40sUcWjTdEU1aHy1xEdlGHDILzEn/tBTGawf93wa7FfIMtFvrudTypynYqwPZXhnXK7P8SFkzk
zwQ7I87iDf1SNp93Jk2CSZMYQPE7WLEJeswATuMhq5nhGT55LXx0zk3Aox5zBh8I80u7vNpmel82
/VGL9cZMm3Vfbd+J9BOpfMSrcdmObA2Kz4t6ynk3w08GV3JNdqZrxmn1l2x9NKP0MOXqJVerlwQH
acmYdS6sO07hMgOW2Nx310rV87gkMVKDmOq7VDX/a/XZJPrNk++IHd0i87jhwVBDAdXM++xje4EC
zsemIDjfEKIq2MtNBOdMj4MpMYN+T0PenWmdVvjP6pQ8MoIdnTchSfdZ+pEcZJKOdTKAJzxBuK5Y
qrtGvo5JNjKuLR+p0qVPBCvZMhYF7rpnA6iQIq77O/hyMVZvlRAAHKQTFmVU89VrpnAn27uPj9HJ
lHtWKPe17+5sOm7DMhAkifM8r/1xwDqjJOf+rutMCJrhuHvPxUxdE5VVM67G4mjzLghW1kdOPqxA
s4JcccDXXnizjlq1AotcsYJYiYOlIoDHOzuFqzFyZvbKHFU0BH+TnEm/1CFbarc0aDfABBKgLNWh
iifmedOCVLcC9qEBNytrd162HlC5Bxa0LYK30M6IuIS1PdBfZybSoGXGD8oqAwdeaiB9kv+AwSRe
rzu0wbdIXsij054R4/yrCswHbQ3yDpk9kZZOLGf7xVS5jJbfTSoFiAVzQyaR5A0OeQnrMQvNVQun
5hsL93mE7CGcW9/eNbCBSz3EevI5mrvfEuS1/v4S0Bf/cQfzmxw5AeMEI7EhYGyQI85bUlbUipZb
46rCQAnjCZ0EkX7awIgGXKhxI/hT/tXApJkSPHsN3vAn8VJ/sWfrLbP0d2uRP0z0E5BmBJHt1mH9
UnE0GPUK9FcPRmFT4KXQM8owc0p2TnWo+HuR/RI9Y2ImqeVLtYgPVS4/8kV7MzkH+X3ulCXP4VXA
lpIEyyTD17vON6ERVJuhODGHqE5xYxseWE1CeqYiEAYCTKPy3fxjpz5j4TiXKpXEhwWMcGe1lMPN
JkQ6IxSnZznFwKCCZqiRf8KPPvUtcks8KBNa2VxIR5PM1uGTyB6tfbP6/jV714bypdA1GjT+TAtk
eukoZX+JFZpV1a8YyeWfjrbcALBemMD7seQP8DT5oDGUeUrPhvqg3JTtDiRBKrfzLO3HaVVdk/jn
rmbjUx1SnNGK8bcng3BjDt0zh2YygchseUM5+G7CEV0l/d34wm5PFKP2KtxK+chVlmH52Z4NDlqY
bnx3WFAlogrrFczycK1kM+phNRWBVa7PnVmgKo/eeU3mDwNC0gYhiWB04oYPZDQXsVzRQRXfY3/I
3X4lNfjhICoWE+GjiPpw644zlHCdXn3Iz41mxS1a7G+bvTcZp+EQL2zMqBmQjBG9BjG+ehq0Tlz1
+I1tahuJRbEmMdRhrH2I2xi4KBdidlt/bWSXZPq9jql7iYaLHY7cBiKLGm82gkM4iM2AyWYu34Bs
S8nyvifUX86bgrLXRtnb80LmxbxnZlKeyTIpLfDIUprpxGNcc4VZJKfqA44frpAAs4mvmOTYBban
bqgJc+0EqN6E5niu44kgEroJui35ZEgLK8opJL5gk+J2my87UGRdMNw3KUR/dO6VHkN5twPbtHkj
46GekltTjfBeobxyMFu2ctn036mj+fWndm8JYlXuqAkPFjyfAjYF898W7t03Aj6eGvbxw97ao8aU
t6dE4ckwgyQcfuwe/yOYsZbvP1+E/ySj8zed1ZW6JT5PigNz1cP+V04pv6h/ZwpfmyWH9heKwrNc
N/92xnYg4ypvzMtyRIb/O2X6oHYgs1hRa9R1Cr3QLlDc2TTJO28A/XuLDqAo/IXjc3l+dCIo0eSu
DBczhIPGL+pqomTb6fAAQTT1US2SMN1mxpoS3j5ptYDio3wM7eNTg8C1JvJ40yl0gP/JBliCYmfu
Bd7od2XV3BDSzRKOmxafHEqI/HHl3QYgMbrMXlxw+vUEohPaIqpjBwXhfx+FF5fDy+h/EZR+6drp
itGfrgtAMjacLR8D6Bz4J9XD3NvMECEcgq6oUZeokXzsEQVn+k8GaiCBJuJgA5VEwr2Acx0GhdhZ
fH05g+OL5KLUdjB+NTqpZn32Ikeubhy+8G6SmGnddDKOtlgCTwrIwMO3iSo9A93aHpybjd8Uey0r
oxl1O2+I2nemTOfA5kiRTvPZSgb2OLpb69lLbkgEl32QEHgrnMI3pD8N2z/YBqfVyYKlE8E078EA
28LIUFhUnxx2FPtJecPEemvwWKQ9dQ7BgxDcy4xiTgMjjRKupm7Zm88dW+cR423Lte5Q0O/YY2zn
LAQGofQMDuE298t9bIYHu2KQ+7nbsWg/FpDZENIbc5hhLgToFfJTNyVsecn7Fkpq4bb0Qk95/brY
N51tYfZuIyjvs/pSHft41bLbtGuocZFH80gZEx4rKJ4oO/WL8aSvHZDvszdsasRLKiMPQpUuXW8c
1rL21sZ8J5eDFOSyOWAtc0JoMXlXnvIlCSlakK/bYZdqoVJgKcq+bfyY5GTtzvIhNcW7KoZX5kAP
7eAgrYQ2ccylr/lX64E+vIChhkWwX3lO33o6ioKOwv4tPxTU+oyUZmDXC0ILAlj0R/9jPmZ/kzCb
Gsy+qeWQg514JgQz0BkboteGHYdvfHbFuEHdJXlvwn6Yz6QR92funHOO+c6w+nhMrUhCYmdidQGM
1rglnVnWF+60/GkoIlMaEMrIQj5LpnJWnsacFEi68zlupve8iee1vxqHp5+g4gmP2nPhkq/GMdTQ
w5QKA/jhS90NdspzpEYkRoz7pd3MCyEplzWnaGeAIaIqPyyE4eA/SyGyp8YTqgNa7M/q27AJlwen
5SEZ0qgZ0WXDBQEEYl8KDWtOrA7/1PWZuKScsYqDIZYIWKY5WMpbBUuwK61HwaBe+WX1S5jOzs2x
RqIIHlhI7530bKCLh54597Ze7ypICuO2Ju/bB3vBk3ZTTxhHzl9xR+QKjLqlL0Lj0GhQHyZvWsFj
/S0QOk+teTIv5fJb4h+ADvNmkXlhX3yC274rab329nqrD18zFUwHEn2lUTVpVLM3ZuK+vY8niXZV
nVOyPgeX5u2ZMXiQH/JJB0k/sKp3wNErSoet9aO2KrfEJ1L3RHQbcyA6OwDEB4oqsbrzE9dVXWUw
Yiq3+2z+TYflunjDiGQqYYlGx0M2u6Wj19uximSHC6m/Jo4FLOu3udIeadpdTYBE/sWptqsD9BlU
wksDoGCuwnStwXluEYTqkAjKzYgWhiQmbUFsbl2MG9c0sM3hj1zZsZboAVBqzBbhQObDHHl2AuFe
EKdIuSeTj6LMOOtsxrC/pqAgf1LK7yquPwJZLyri71lTfb1A0tSdRqklE033FoAxGcekyjH8EZeE
bfWoKnY+XIngN9ctniIcj6wFBXcJMyfQb+ZKEbCanpW2/p6TIY/tR+hMB+yRyBYWT0CLif10TqM7
uzUaCx1wvUVMEZNZZiQQqhXr5tn4xuxzrtsgRWQs9QSaa+TqDJDN4XJpK3whkIpNHhq7EmwyxTer
twaFmmr0x3r5woFBpKDCpMlJFB7qR6VU7s3Q3dVSvk2G8X+MnVlT41i6rv9KRV6XemtYS8OJXX0h
2QYb24CZEm4UkElqHpfmX38eZdXp09k7ontHdBBFk4CRZOkb3vd5EXkBVsenlZvhkRhPU9HMzeyi
XHL2kB2jJNS7WySn9ywcL4vmPJg3MeuS9hFzE8lkngsDDBOILq7aiem7Tb+bAf3kqkgIGcND7o2B
hYipMxHGI2KqrRrKYXydsKBLPIBj4U3Eas7ZOMV7blLDAPqzC+ithrsnpiEP3+SM4guCJ42Bg+ob
a3WPpyzZznW2dX4G3IbbnBc6YkHusSC3JFBO1HJfwSBP9bbyRtgKGzZLe6FzX+gNP7V06C54gUr7
esLiLROHrCCN9L+5WHs0EhaIs6+qfGcPIeN8YobmIXDYUiM4mwp7rxg96yHzD1aUq1rSTXZl4CFQ
gF+zZ/i3j7QgReb2szyb831M4tKAx5MqqcSXvU6mCVWT0XgXglRa2m6XPuXc9JKLKViwzuatQJal
2puuNY9Rj/CfqLbfp35A+ZJgErZZ56UuEFsyGWjsSu0MBR0OhW/oazCXOhdevObYYIS0sclHu+mW
QJH11USW+9jjNI3UK6Ib8APjZghYvAwHRchVXJ1H8gqrPsVVtIoNATQkLpK4OqeMmje/L16sDybo
rc3ssNAErQidbnJvoc+nFnbuUZxLnnva3Byr5GtYXY0WQnXByfNGxtLdXm/qA9bZDiuHN+zHEzmM
BP6yTkM+XBIfjilygdUlWgcOvW/Z8VXeLhvbwYw6UaNvsQEuwFUyest8KXGxEsRWpyeNTHugQknI
ekeloDVQRHhX3oPCnFothNW7CBlq7z5K54seiCl/XIaJDPMxGJOBjG4OI/B7zBXRXW/EW4MJrbV9
j/ph14LrGmsGUoiTEEThS664pNkfe9tYzxgTjn1xshx5YsLslPmN0UInwPhRRyWgG9bI6P/YdOg5
An+c6nKFbwAU0jFjzQwFyeu9Npxs93uIXUFpTOw3LuRdrlWuI5JZmOuEWCPx3D7bRA9ueJaBbEvY
8K+lPHOmTpq+wQ8z1q2wecBzH4Uvy2Ci5SFuaO/qQAWDDi9wwZbBeVnEfDCuhM/53jVfc2aHv5O9
gWoqMW1i19kSJjEpo5N/a3radpqKsx7mt5UR3Rm5eeem1b0S/riwbM1QNievrI7Q9t8nPCIXYHVg
XHbRfcNePt540XxXRJ8wf/cG6eFZYtENYRS5IuE1bTlPGN8bWH/1HWk8V1lFgniPGcfg3oV0G7Ly
1VuWNsdQ23YkOFn+xu6+uz2Q9YeKWYF9AsUBMmUNnOHRJYb64jyoLdn2V5FC58ztleXttZsKrHQe
M3dyWidg+q2vjOg+79yLmT24gzp/RfKkm9DKCHLiUa0f2qmhAQ2Ea55q0JgpB9kmedmM9bO9PtTS
+iztBGj5fMUWMLoZrBjm04CEmTiNMCJFeDkmTXksLJPxEIhRzDN9R8PJujSmcXZjY+OA9WuO25Vq
aX9DPU4i7j5FmqSxTFAKDZkOEpZFwjyQjlAEKRqL1YPRYfdcYIWjBoyZO2Xh9TzzaCe7Rbev29bC
l9ahi6Xj205dG7zKQ1dwxczTodSocXlyWGrn5Iemk/vR7PYgGff1RZAPJiRtZLVNh+VwBVQNDn/V
TABYcIatzsE9uvCfU2eq4G3/DTAvym1SEuM1/lHsnIWlEnF4SUf7S0PW0cvXEtWgfaeaRwLXeGdX
/sA2ggAEzn0iSdJC6ATr/T56DDLGk7+79pw5c1MJJsyvIbHhVPhOjqiMfhiOdo56xUyhvAziijns
/t4YgzXzHeQHmGcgkpq4eUkCSsWrAgMTQGXv6Xe7ZXzaxPjI0/aeXU1LEsDL71XUo1Qo6KUWQKNk
f7nNXvN1u9oOWHNGl7ALZATVMm8isiHBzPG+JmOn3+6wAyUPIb36JYHtzBXbZTu72TVzIE7tLoZ2
K4szwFsJEWzNOzwj4wSrXktfnDbEAUQ/qCit7Q3KiiL/jH7wjhg9FtGUDFkkb7jo3jRzDDYU/gO2
9sN9Vm0Wi1xCzedWRfYuE4QCBurVwMbSydEnElSf+l20umApBhXbrogtZiqXPb9DA8pWbrpUbcxT
szVPWdj4IBP9gQGSSzJAR0DkmljeYqmJ2HzxVy8P5slFWmeeVms++eV0CX5o9YGFNmgxts4RVByr
qzZlbF5+XaOJx3YrgNsaA0hFYj2cBrFx4Omwqwo2alNZ3iBO4wYtEJ4mxJvFezgoVlQEK9xmAcM0
g79hGtNcOTEUkC0d+oyRr7vKic8tK/hbgTOxXfARqOTYHo99KYhPNa5paK57lgyzGwV9xlzB6Gn+
ceiRx6zv7bk4DOjq3BxlGqkiCBZDfLHd9ECKyLGWxjE7I7kB36DtKz++k47NNBFKwrPAPWJzC8rj
iPQfzOwJet0mMLN+N+E/BzFnzLhbCYLUtsNsbjOGGTnzV535a8pGtitqWB2XqAZyHijFbDBEDezO
e8fMaDoVEWFb+WrNrCqd6DTU6shCQ0+zK3AFO+8x0n2VWpfasDj61veFbHl0Dn1KlRUwjtGDm5XR
Evl9VBC+XB1CGydFjKTteRWCxQl5dfN8c2J5HGZgViHMzKxQZX01cUx1Cn4HXJI+NH7KzN3kMZhL
7mQmvjWClnt1VXB9GQUl2Y98WU5lkpwUpq+mm26WWOyb71bMzGuievoZQ+cN9VFG9ilsDgCLc9So
qIP6mpginLQiG3GgNUh/tabcOVz6dmpupSjIiMVvRDZbyWFu5qu8fzN5OsXk5SSUXzl57pLRWIeA
MmRPEyb4/ZHxUIdu8a700feBfPMeX1VpMKwLesvcJhq3V94MTvViC1T7brh3uqei39vxjQR07qXj
rqFLy+iwykVjN4IBjmV5x/A2fm9d/W6iPOykOszOtIlAmNhT9MpJygFFLueSN4dDxRmjaa/ds8s2
25AETCEPS9DVN7HWMMPoTzLjzt9j2ORhgJa4wqit9OxYtQ2gRnX2TlYEYWJ40YfsNhLmKsa5qKl7
SFrwUsRYSYZwoeeetArZ5cTe2YhuQz28YwisjwKGjEHq4kIPO159+e2//v7f//Vt+j/RJ1ijfI5Y
GPz9v/n8G4g6nM5x9y+f/v22/iwfuvbzszu91z+/9R//9Ndv/Psp+dZWqvrR/eu/Wn/fP76Jn//X
79+8d++/fLItu6Sb7/vPdr58ojDqfv4CXun6L/+3X/zt8+dPeZzrzz++fKv6slt/GnaC8stfX9p/
/+OLK34eiT8PxPrj//ra+b3g23bte/nt81///ee76v744v1NCs8Tns3jz7N1z3K//DZ+rl/R5N8M
y3FND8+ndFzbsKwvv4G87uI/vkjjb7qr69LTpSENy3bML7+pql+/JIy/YRZ1bFfYlsEIyba//L+/
+5cz9P/P2G8l2pUqKTv1xxdDfvmt/vNErn+XFI5A8q5bSNeFzmcuL6/+9n5Jymj9179nDf6UsC6Z
gBZMaQaLdjOE4LLq9WK0nYBCc0labdU7w0PlbgHEvFnpyPjV7WSJOGOZzxOZwcdqqSP/nw7iX6/1
3782KSzTsKSJn1znKDq/vja90OpOVVRuZVFbftSj95Zhd9fEs37PNs+vkplEwXS00qvSXJwjUZKM
yFs2Ed5Mbz3onbtBR5odo9QyNv/+xa3n7dcDJ4V0DTpq4a3/czh5/3zgKsQakJNW1Fi9TCQPWDLQ
8byfQ0KRtvPr2OkxsHN4XFk9UQbUmnjINLkp5dOASfvct+/Im8ROcwvj2MpDKG3rqQoThgVG0+yt
JrU2IRZzfCCtEagx7gGAju4mmXUFVC0KWAnYB2uKWyYwGiQoUIH2UFSQl2rvyLIOUNH6wfMQ5CSE
I/sa5/o/HARjPQO/XD3SMwxP100phOVYrvHrQbCq3g67iHzZP381WR57q9pM41K90IU755akkDwX
j6YXWU9uatwYsIb3+pgvaCL4awqlJ6cu9Nr7LA15IKIV+/enSfJG+fUV2qbgbWIIkzcTsybeyP98
mpLedtIYfzbSQ0n47EgkMITF6hTVgnGeiXCmdhik627HoaV5LXJjJbcY6LplNu6mHEJZA4f3nC5N
sVmU1W2mqZ+J/55x7CfFh9fat7mY7hhitvvWm52T1Fj2Zrlx8YgbjsZivmGRWPoZCJ+V9i0D0CCb
VOXgaMwyOioGcbDtUutJRyKCuh5JTN8hpxVLezQmJplWbnw08fKk4nK47ZJm6+pMpUPLRMpB43nx
MmbbIiLirk7NjbL64pFAouX2PxzK/3HF2xxDjqRN3+Jxt1oP9T/dKsQkqmJE8EdWVft90PPuoiQu
e7UycfEJHCD+34WQXO/aNgZul1XRbc32RW/C8ba3FWPWDl124RHhGbbepYaCfips743vBZAFyuuU
OfFHtZTqZEzKQmbDnDAaSdNidaydqorN4j9Ox2hxiHBwYM1k3/YwmR1UgrY/CqHd5iFo3TiRd1G7
hWJQ8RSEQuiGj+VgNa+LM5OjpmaA6BMW3rE2u52L12SXlXvd0tTFsdv7YZjAFBTFQ7IgtrWnpF41
JN+9fHpi7GccImS+x/9wfMEX/nKxOqZuW6Zu6o5N/oC0dFv/9QgXbkJiosRZZYxsduYJlF7beedp
Mu9JTxJs/Cj9ilmylHbVBkqwt9WWc5iRo0dJgBteB/UFkH+ujTe38AKcT8Wplt9aRyQnNBkmpliH
3hmkaJp4zomsXeH3CM03Q218tKjeIU7MAuug+SNe38iLGb5OI9peZ4EsYxio8OnRsnIEQ6zPivBJ
rz3aKyI+BroWpnWzkv2QFLfmTZ/3jzHBR06rQ+2q5MVN3ach1eH/aG+NvuAcqUx3M7XpU9shgq8b
aPvbrLDjrZQmgnoaIaCmcmRhFadAx2KAsjrW+9it4XU4N2KNlNDQOgl1iYvxvvaWPJiX5mjaKt+I
kDVN5n7kKYMxN3/I4ogUl2ljJH6s5bXveqvQLzIAQLcPjvGw1HkZ2B7h0jlmm3hBti1N2HX28F7N
F1V0V/3CbRdcNAPx+McwJuLZEAykC4OQbiGp6o07V9PSvacnyLaG0tqPbNX8oZId01DSquLcyoK0
UiS9lCdTd9MLGXOTC7r2LhxcFAWGRApdDDZc65IXwV2A9BItYUxiuyFJD3QKRjRWjJqBFrja+1iA
1VEtk5GMgV9al399kKaOsVo6t1WNSccZiuWr6dUHpyGhZRKmOIiFJCQvEtFFxem47b24vnXmiAFH
Y8ijUSlayqa8k9Jwr8Zesl3q6/DOdckaMJxcvRjx8iPOXff76KUBOiVZ2OZZrQvpnx+8LhRX08xR
jlYzHXTw41CE6LFtFoBbfgAOkzqMOMzrLbcCgFWT6fQpspe6iuLYN2Hjw9+Ovtdh/pp6ffWWSIVm
Ja/Ec1gkU+AKOTJ6CTdmmdjHXpTkwJCFCGGoeFStRptceyaLwYORCzQX+vAq+no6G4NtPhXkVOeg
jRxvGu46resfoRVtTbsRL1lTw7TvFnCjYIUaDL5PmuM9o1BxWFIt7bZu4vhu4XnveZ28b2W33A6o
STpECOeGpjLopIXzFlc6t0937zGdCQpXIhVKKrKsXCve9XNtPrDcioOYa+iJrIf3yTGrN5Db96wD
0zvLkiqIgLgcKkiUW9G1P35+plJk2X9+ge12CKXnsOixVvqVstal5/rB1M4NfTEe4kmKTby+x5uk
Tg45mWV9xY4iK8rbyOybYyP0YZXTey9eyEwr87Y6O0WWXcuhkh7zemXbQRVWI6NOpqqWMlHn6FNU
Y5OBD+II3T3++UHaLl4hmBtEM1QO/pseqfI/PiiTeeJQxcr3Gk7OoMIrrKnjV5zsYC54KUFS4o7Q
BmJY8Q5YJLCJ4cbBoZ7FsX5Pg4k7Kqr7vZn3tGOeeE6Mey3pPp0iwtuQwBAf5/bWIVnlRmaCdjRm
29cY5juGnwp52kfSuKFvdotEfMAb4Kq1aKbqWsgDGxoWSXzGbgnrhJinu55kaC0d1L1rJQZTTHli
edkSzyVuVMJuMMn0OCDRM9plcmk2bV8xN/XSH6owzbXAIampkS9VAmV1JtQWvvn8tV6QdpkhiaE5
jfbq3Vxb5LbrGC5k3cFwB+ZtBewlTaWFL5fxotLJ3eDtw37co8fy6le9Gz+NVn0kJlqv2KJaMWRJ
9WjqjOJcLrwQKOl9pNgMT213yRK7uSKkAgWvumTaRledd8mj+lJaotkmmAruhkjv7to55vCGJsZx
j7RSXJbRrkbp6ogUKx1NEgbA4lvFQ/g4pVDOzDHc6hVARKMgHg69Sj4kyVcpMStq9hhMwilCMl+j
+Gs+ePPbrrW68lEOgJ0Xq2IKu36aFRml++LirZoTiNacPYgQzAumaO/G4kEf6vnm54feccwro2ry
Z6vzGLQVPYE1bY5lYrWTRo7X4CyZYcchOGqQzgxdkCbrPtkN33WXbIMFzuQpshOEL1qJW3os9WvO
cgS3WwwX05mrQyu62hdLMVy0NCpQr+cveGn6S6X1/cUpKN0TRHq+NoACG0RMKl+oy5sZ4ZrfQF/j
1m+Jm7FlBgKAhHFSX8JF1iB/QkTgP39+/vO/3BJNlWtk26nq8S+NCdqq9U8LVYZQSLy0VjO8GyQP
bV13RDUmgjFidSOhrQL4zaZdQfECdN8wr62GepN3BzTSzCiD1pigJVgL1SoPox0hZwru9jxC8wf/
G9kz0oC19lzyyCd7mVgWfWJOuZgnKh18XX0BILB07rVpce693JXrk+77z79Tj+p9j3z8zuFBEjiq
1UnEcIgeAlK3EU18ZZjoiBv2Zk9xVdNElv3WCnN1i+HHNGSzw0c0wrJ3YXnPGP3rZThoDeoOUy+5
weI08scmLh/DpmGvmAxwb7o43EVOBAmfyRSheuC+CSeYTcu4aLJ0N1CKuLf7qWoT3trx4wJqk0fa
cAEq2wE28Fo/Td37esIQwNK23MdNSQm/MLMZveXc1nqNrwXZIZpyxAT2dkmj+rUYMhT8W8scnuay
dtliu8DRXdBzVdXwJHatHCvSGqGuAfkGc/JAdAW73lFVl6gEO2bYL/DpS8y8U04mDI7DpdAViLk4
IS4r+q5LFEc//3nRQu+N7LX6UONHbywJ8m+zeUgy462CzEcyUNI+9AVaNRcLF+0NliY8LzolKeKG
9NNddCxF4jZNl+m26Ww/IRu25KmCBVx9I13nuzVW8aMFHwxlmAiiBje9moczTvyGEWftnpzVk9Bm
PLpoQPIobnbR6LwmKdlltTkimCwHsqTB4i61jnisKq9yq72Q3D4cKFHYZMDE9LshO+pejYeCtWFc
JyZSE4tYhYfVMB6LNzFBbxtNl9+ZUCLWC9iGwb21SG4LKodWayIjKi2K5KR7lKZ5exrjNHuau+Gk
BrZEhsabZVQLNwsL3S824arJniH1ySMCen5/wsRWwra2U+sZJKG64dgNCyvXCTBzmnfADuaEjSKm
8p0zIC0PsbexQqy2rjSYfC/Dh8fPiSJEnIXLNDTOOWsacpkeb2szBIPpEwWIncrWtp5OT+j0xXC0
WyfdJt3E8L+eb22XglkshKLpKXDcXux6B/qRkgzkxybEWQ42xWN47fXedIYXnPRGuGM1RhFbapRp
pnZTW+50VUGtY8Xn1orlklOM8AElsjJ6GKt/mKKh4tr6oaXokgbMCnp8hPengoribjNn+sZbGp4C
GT5fEofe9ExPL1ZxpancFxUyQ885mLplBiamJr+Px/tmUaTsWjU5aPWuM0P3gI2Jmg2IQwwNNB7L
W1oRnobEemxasCakryXQ12nnN6U5lLAjICKUmgfZ2thFddVt8Hu/ydJzyKPKP/GXnIVdJeeJwqyd
AJqbImqwymySGtJIQsbk9ZR/X7waPm6sI4pcHuNIAlqrMCRPA/ewbkLiO+PZQ+uvCi5LZ+Zqd2F0
+WE6Pho98aHSe8UiyLwqqU00D8JFq1m9pDly0MHTkiCLKWMy0rHH9q21WLsmEia3rl7prLlLkiM0
rIEiSz5/ejMG4ZEkgUI3nmXhjEGaJu1NrNWnXnfvTfRBG9MK6+s8LU5R5p3C1nhyOvIIx0qi9Vcw
qgxHbtmD/ui5ibCqg4oytlRrs/FaWmZHamr6NZkhw4tK9ru5Xgj90UjUCMkdLMVyaGzc7/Smw3Em
Wkpl30a7BWCXF7dz9qHpqXtFXTc9FKX+pj/1XPfX3jjlQNLAt3gKJ0IMoKPGiXUKSYGYQowePYtC
H8QlUo0J9M9cs/FKlw/Xna+VTaSk0axqgCSSh4lUxbnOZyY2tFAZ5NRaZrshJgs17qyLMdOgIYnz
59xa6/dVWMMCcIwNcp1rLJVOXoL2zVAQGvWj9Abk0I11ljXCxpyBYT9wOVstdKZ6YOtZGkwaoXZG
EawEFC5szxrfFPhXgCl+plj8zUhOe9EJNhvwzxvHQ38KoxnUtUJ/QbgnU76npBB3MxEKu6EnaLOs
vM90Hln4NBJfZxFdlY+OmVtB3JlvUaWDiW5QHoQsoXUYf0uvyLyYDTLx5iWAiOZc68uIOhx/8gb9
+k2+1I9Rxl8b5gCzLUU0XvEzuwdh1gCVmlL/UBRDz8IwfSq10Hvw2Kzbqa4uJMqjSLY7b+sWH+NS
AmyKXCuwY8Z208w6n7RG4kktP9XwMI06hhM75U2CvZuhsLYb3RgV0MIl7HE78i2A6r7Bw5swnksK
Z+TGBogOtHJCAMD9P+71Cos4eseIZWCJXc6TDZInZUHB9jBoMz39wdI0Az0rIbZPGtYX91hpZMQ7
uXUTRoIM+9q+p6jSTa16d4V7P9HBIa14WSqkaMqOfGuS0UY6bUmGO9WIa5WbJRUl0WoMYguVk7s9
0kwtEkZTQ/ij1RnHeGi+oaDh0UhDxTUJWrHvK1IA2tp3pioNEqcnANtzxy1lkFV53cYt+ppiGftn
3E3fmnUrNg3NPnMitVlqNEMK3GVaCD8ayu+6IS/RzBqxXCixbQvCl1sVzIV45YGEm0H5jSSdDStX
iAo6FPcLxN7AqOA8KFgjWZmlGxcvzLDOI0I7bjdZl/tJhYfQtZ2RbM3mZKShfr1k2U02ZOwOR86Z
bGc2iLrEa4uCQrRRebA6+cpQgD3z8qaMCSquht+iA4OZm04RNJIwWxUWuFuQ4ZULFlfE5Jeysrd1
/5LZEHmKsSIEe5H3bkiZHFHHBZNZyo1rhvS3MqFVbgzujQbqrjHq/RmdrM/QbjVIGxBkdY4BzgQG
3wbUfpPk9rziXlrGgtAPJ9mW2jgHgPGuUUes9GJadNpn1C1zG/R6yzmYk6+tDiJ6qD+6kGzjHg6B
PRgN+9sKzg8V+gQJAY2yQj8+vg7ahsXzJz6aJsCeV6XoaEiGqlp8z6H94CwxLcxI7IMxgIm3CpaJ
eDiR65v7Xr4gUoQChbIkyIB9pDr1ax8vwdhAKHZnLyRpTlyZDBYuTj2jvSHeyc3AmBY2twSzTOVm
CbmXjck2RnEUiYaYZZzzZOIxYicwI8DORp5dOi0kuQOFixTPbpv84oz47ABUD88xoSsubCRSRm2v
3HIXH04Yw98GmMoUEN88E0jWDQCpIS4PkV/LOH8aDdQ+akU651YNoKHJNmNcoejrkFCN9alV7AcR
vI8FR30qyDkRSt0wGrJPjIXbgRtpYuJWx8zEsEqvsdataQ/G9DJ7POAJknsAihT7lkuLllTJBrhl
snFRC/ujaR8xYMG3svpu2xpURllv4jOmrB0h2aKmd0F3tSxzRYXVAgbLJl+vSruE5+mK4c0sBuC8
+RucwG5XlRqvQFZcKo04xYKco4Gdg2s/dLMhACbo0J/coMU4EJgKdqFcb2gMzYWJ9gZ8CEmEHRrn
F1vGH7rm9ORzdo/F7Dx0ffMcl30I/KustzRJZA5xhuXiGOi4A02Dn0Q+90nwfCB6Zrp2u9GBxzzw
xJTkEKZS/zAZfW2aFj6zIkYJmQpj7khkD90Q7ihOMR6T2HbKOnqHhToI6qm7LrczqG1roHYCZGtK
ZuRvHLimWW1q08TolPgU5RCk2U1wa4uyObqp+aTFAEZhJmIkGx0g1LoVzH25GqYR8zWOox0GcG9M
nwzeQ3N/o6Y4I2MiRwc3OBqYaJ6pRRJt3ZRsGa5TLJGocAZteLJWrBesD+anSCBGQ2U4B2l1G9Is
I2kHDt9/rchxSbIRJp+ZDocK2bC/UFYfVVGdld5RQkprYJnDb18qbdlK6PEFZHkqfcaBglv76IRM
DaskgJ2BxoonYSeva4sBTl1PNXNdxW/oSKIcwBPW8ytAvTu9ZroSMdNlEiPv1Tzdxm4GrxN4U62Z
zZZ6cwbOkpsx6KxMnGzY6SwJJLe0TGFORiMoRTL5NpsprCGLODPG39LOPnrY55in8SzhUmoaDdG3
aDeNw5SEfk8dSDejuWjTmttPZB/K3K6CLiOMXLVQ/Ix6KVF6o37pI26ALTKXaBEtkP0O/0bab4zQ
oRUzsQallesC0wNDlkcTAI80P4iueW04P6fJ6vHWx2SiltVVosXmacqWYAAUdWgBP0RG89pN7Xww
OsIRa7vgTa8Xka8hbEzd+dlqBebSmoAlSXsZ9tyA1RBBwAjj5DpbvUNC5aSGO3h0wFyaJHlg+R/g
PS9klZC3Odl32TJJv1fdD7Bavd/Z8Vma0aaX44cmW2LWmM/UW8res+fy8IsHUrV1sg5b1zobKfk6
M97r7hT34qtq6ncnIzVk2tnoP3HZbtPY+TbN/F9WjoLeBkLRjxBnuVPb1WPfyG9UY5eM3pMH+5Db
n6G6jtkMvNZc4AqBhRsNzygEgXFEMEGLBnj++kc2U/nIigcqi3J8e5ybYNIX0oBD5zVFZeW3Bv2x
TD+Bml7mxgQjH9hhea5DiaAFPUKMZdAxSF2uGUtinxnFhxoM1pYRuBQjrJjXlpf5mzPxfiry6cUA
fRpQMjx2irZFznvMRUZAFz/DxCTsgbrMt9e8lMwzvsdiYp5oPDIC47rjPj4UzTYasfOOWlwgsOBF
ppD3RsVDqGuQms4A4QanDjcMTZpMf+qqifm+vr4xkltxN1RlTRgzcqwBUJNvpflj53S3wLPSENyV
M7bYzT20NSmOMYg0+kOelc+5ozFKnupzm8GubF106XZKW9FrreXrQkFXCLtvWdM9O0nB+LcY1oef
4L4yPIREM5Fbrl3HRm/vUH8Sk54P7FAM9HW9lmO6lNVhVPhKq8H4gTESuidLQF9H5zyqXcZCTbWT
zvorYz8ssCNMlH7+iBS/82wkJZP4oNaZdm38wTppa42uuHW+KblOWuxO7OM1tHNOiDBl/RJELXWp
5qzP1/TcU8Xu05EdXMnTxZ9wh5A+RmmeexNWv6L67JYQR6U6afqEU1w+d8zPeT116+fWCO0iC11u
1WFLIkyHp46s5BA0C6Yla7ivG/Rv8d2sV/0pjxCbN3xvhwqRv7Y4lpWx0ZPmbQw1+EWuIkwLw9ck
8s9RZ5ygZ+8h7SnF+fS1pj8lLs1misGefhsqQQg0s/KNlyB47AizbZmFB5FNU15ZWDlmcyZVJ9Re
QitDS6SowUItOUh7fBHjcOM5aHW0Kk7gLjECbqzuMptJvdOMLgpS2Sd+xwoWtfoTz/KIXBAXO7Of
Od1Hp5InexLZRS/pr6Ioe27UCBTPfC7dVL/V4xmj4tDykFQckzzGITjOU7JzUIFwl+if44b2FTj+
LdNsaCLxu2iZp/ZthssdpJfFFsIhr+XKDAEQszDmIjNVc7Rsa1OgD0abDPB8/NBTCN2MQPw88uxN
2cYPockbB1bN4HO83QfHyb8DGCCANV++pnl4Y2eLy8SW1M+DyVjR1zugN2b6dZotxsHtQ5dLfWMa
2a5KGg39XlL5qqcMFwDRlNkPN21VXiqTBYCn3DLIWiDkgEfJH8LVO01XwiByvlWAMqOqIrWwJha5
XADeWhm5L8ucolTkwrIcUQQc+oNngzEujPE8OJji+ycHo+TOWFGPwna5eUYekwWXYmnoNh2QXswk
XbprGKkg7H0dWRkTsTP4RNC9r3vGUHy1QMpcm0JCH4rUbhHaC9maoZ+Z+Vommht0Oz+62MPAPGtP
Zumc836Ibli6w3gl+aIqc+u21U7Yt4G3kQs2uOQvTjj/EZjXobvDcAX8Vaftc2g9Cid6DPvwaw4Y
m4o5/IHiOxhNnvMkcvqtxp1FUqnqxn0xyK+VIAmLhmIKVEcESS+R/aEF5AoRb6GHmcBoUdrch5Vn
ElHBTYiTe5krhs/Usa82kGuKYMdb7YEciEuFvdBH0fNVKOaW9slIROfbDTDKzmKKtZSkpJJ0Os5Y
luafCZbuS6Z338CRPGdujZwARbVidATx01RXcFXuyjwlbaeDCBWmdBYD1ck0ZjfDkD7ahC1Skwbh
pIFt0iWmOfZ1O5KUy7V/sjJsoqYJGFuCSIlxpG7RkpaUIy4ZnC3yB9NykKOnJTtP0VfYLADlyw5j
YFQjJuozjMERgZS1lS6cLpydi8tMpuSmOy1pdrRUeq5Kkp31GUSpM1j+NNVkN7kglBmtoputq4BI
9zEcgsghBSTXm83svcSxc++EnoFJYeC5PPQpg9mKIhNUFVrU8KY1zAcEEJCRCOIKRB49ejRjm//L
1Hktx41s2/aLEAGbAF4LKG9YLNHqBSHKwJuETeDrzwA77jn3pbbUrd0iWYXMZeYc0yGvcrPM7da3
WfIZfWIGaU0EUmGNuJATRHejjSmnc0O+zSLUOeavBoM9LWGMm3dMGievVvem6iC+RY/FhSllEVeQ
NURkFYyrfSNd3sGidShNmPkZXeJC5fUeneb+FGb/j6PBDTgki2BkpLUh++qjYK4cOD1Rbll2Nlz2
ysrYWNjxELC+zCspXWMUAFcg33nF8FnAG3UKGT1N86bMZv/CIBS7lr1ExP8yxsw3UCuXU/plkhWK
/rr+J0ZzzbnVo61U8fPAkdgV7Fd9l5CPvl9bF6EfE4/qlY3oBjGbB/Yn5dwsAdiBm3PSf7HFLaxj
kJkiFNcTsN8ipRVTSS8OS9MpOlceflmO0NiXZqDrYJcS3Scz+hpb9mVuzRitEkgCCjx2aPOnnxkm
lWFi2+cBhEMQm0MRIKpd8HE4qUGdYGghYbbTaJ9F+QbXHsRAMBDGrOj9zV+DNvCg6SxfRGQAGmDV
UodihClV8ZXM/W8UcCNzCR8mtz68JjwZjkGV55qzeTWt4pKEde78LNhMvyWlvMuuJJfR0NGVM7jE
lqwAHFgj6pU1hh2ejOG7HDS5a95A66y18adjaeRj3KM+zyDn2BF+o/aFip9o4kmMvBuiDYSNnqqx
XYsFk+I/hkkn1v2n3FHkPi4Xl14SX5KP5Cr5V7NZ6kzSfWMsxV3bE4poy7ML1eL7f9UiqWK6JGzb
9l2TuF4d/EEblKuBNpb9yZlbsfer4oeTZM95XrqUTGxH2bJsJ68xtoYPkXs5L4zkvdJjKVaTSTRn
rNIHZDlQDDr6oFoEMJryU4dZG2UO0anjqbR1BVCbocPiwbKeUEpL4DQ17rpYp2hfNixx0Hnb5Bh2
7IFz80ZHL0dIwjSPhoh/J6Bg50QjwlQgP0i598KhNdIdW+wINAHGqaix+USWFCr2X1rusDOY4DMK
qbVnKT6y2EBOH6Hy6IcFjyREJUEi0aynEQHG0Gt98SMpGQgJ9ztyDX0W/t2DPnCTExoTdJ720kdR
sfX8etzO3gTZmH42bIr2b1NgRFUSY0bMVtFnIs0f/wDUUm+NXENuDXiPaGhEEBmAPyCv+bF9afKk
Ae3rg3+C8VEMMK/4NHGY/BqL6u4pewqqcaLZaunlc8HTxghz6zs8KXmXoNaolNg7CfFDhaFdJu9D
djK+mHnL7COKcQLI4QkaGGki4k/ZVe7Jbbtfsf8jqTtU+lyjcIiEfnX08m1p+Vymjjehz0jGm+3H
z0nLhKPTB/0jM8s3zSGUomkwLPVsfBugIi4z8nqC/hPVf/IqTKR47zQkKT2Vh+05J7NZzjogxstA
n54MX7ETU8hFCODShF91UfqnnIPMxzEQC9HQmI9n7p8LUEBcODlnddpB+pntf21CxldSLPGWrUeA
9SzQnHS8VY5zULImg2CY7q0erRkeeO5cpRkHAqnPzTC1R7tSrDJRAFjOU9XP2i/AGqBdY+opqKzx
s/L3pD4gKelr/ZTjLz4lbQwLRant0Ltn0/VP5WBs6hGTFpX8OxhqZHk1CQqk5CCCgzuOWawaUiuE
m60zk65EMFZMhA2Pple3x4SJll49G0h0cFdBPLTE1DNxIqhGo+3IiUXZ4t699i5HuaXFS5iWMHg6
VxKUqqXHyvuUrBjPPVAry6G9amAkhnVWb7Hu/Suy9I6FAAAYEjZddodsYc9WT1g+2gUgW8pt2GOS
3Cy4OI/s64NlAiIvfQ9FXB3vYK80ufrJcQVboDCfK19yD+R5voMnbYW5xLqEi+iWFz1far8bYG1O
DmS7VlAGWDrjXhFxtWfUtF1fJMGs8ktWmmrHJCEKu9c5Ey+zX3whPu9IaXOuFpO8EJkTailmxMG4
TmU14AoM9zfK9fpj4syvAEXnltVcHsN30DyfpK1tVyE5LDLtqzJg3DSJYBNLS5dIrG05jAvmUSeV
pygiCrfhQVfPidbf2Rube1Nmv9LFe/IZOzGiiZnWmuyeh/pRo7PvhjwNLV0iPimYnAr9S6nsPtfk
7Ex0fAiLaQd1WCUJPG2gm8N1salDY7+96Rr5NdlwckH9hppvlhfNiW4opR4Wjo86F5RdYvkYeKNr
kBob/wPipIra7SA1mNia5V4rMQIHKKErGmur2nf5W98vN1nI1SPabkhReNXADw/JG8cEjo/W3Pas
EE9VlxJo1Q/2VumIjtPVxdtebdsHzMXatstarrH52hvNZ6pZl7Qomy0LP+yKGexBIB7DnPlHkbt/
pE3qtmFQ6JbMyjdj6ZKibdkdyrDhXUB0vpaS+zdLPQy+rUKSh6nKjK3xWOmMxdNcA7iJXRdpJfJi
zX44zqVwQZbMS8Twd/VQ4erX84YzCdnWgf4XCowPHUVZmHQE0h59LtsNWxIsWGl9Jx6D7HP/F8XZ
splE47MlKREbUXRtYsyogbHoza60XdZ62g7UtAgJcVg2g23+LUSqHVKC3Det/znJVXu2Tk5RfldE
Ir+5A6K8Ch0MlxEGWrccuKdc7d4KuOUKGWQC35G+FWcpblWLMRLjRu3c2e0apsCH1o8pU13vOC+C
8Qk6mNSZC6RA0TGNpxA5PY5K8jCC0u8JD0ucg5UcvAKpYim133XiKlgFGGgy58xwJ6IT4EaTqOqh
R9dPBmNP3M7YUGqn2cEly8+pl77x5ldMv/Rka472Y8LyZlRKD5iSE2qO9IH2I4wiTt6sJmLcUEWy
ZzkahSzDg0xB5lV4U7cZBMlyujrDakBf/pYpUJUom0OJOJNn4Gfeue+9s8DsBACRrDao3si2cScl
VXtJBZj88Oy4Cb2m+u2Vzh3qkh2OHUsnOSNEyi3iw7LnEY79zp9S1o42U8hiJQow4il17V/UVeLO
RNaQLkDfOCw0CumeibAx1myngqWLnBs2UzgKxEC1JTdHn6yOVajR+xkoh6nQQ5kRvGpKqEvmTFnY
C5L2CKKEK/JrGYq/rGBwsWnY4uMekBix6PRRNlHPlhsQXvkHuuSLq7D1uxYfQJae+yT55dtIEdJB
Z5NfeFBr3Bg3v7C2nsFYbiFvhTH4ODtyTQNC22NFCF1z1W//Dvj73aqz970w2FZ4gx0MXpZvTKaI
7H4YRviQfWGAVRjteVxtKXnbGKmJqAEtiBZwGiNy2fma7bR7FTEOODfh9JZs17Upes5MAPXmWpza
3ldrqUuytqtkJtVbl2SSWoedtRT/Umm5u27qd0t/7pKIKA4k00hc/lRDvWef+UlhhkRpwqJtVxUV
JD4+IZ9Vln3F66yA6wiAMYqmMML+PiT+zUzpW5H9sPfJl3Lrq5Tk1KV5zxkz6pFd7ZyW8XgcQ5Gw
sHZXvY1GwQR2bY/vUZtGW/TaNbnhE3eQT0KqVZ9VSllaskAiIWsMo/gb9GNeSMR91LoLvbJvZ9jh
8nP2WUc1s0b2gN9fNLwTncbcU4NRkI/iTbIkZ0X2kSf/zF4BKJq40sfka+6WOshdzBWWG0GNSB2g
yT4DwgL8eYPSZaPN+T/ZuITGw7so7fEJcEyI7PasFYRnKGd4cGVw0OXr22UboWis37OboGoBj4c0
CKuprVB7EK237p6H5bXsE1gPcko2TpJ8zLZNSFHbU5WRfIv6qDeTv0OinRc8LChR3H+Vu3FaPghD
TzxgYddoFUzaecXlELL29Tf2OkTWq9929dy+lfZfxEyv7aRfxMSMQ1XOCkOKf7HSm/wEHW02/Jx7
n1JVFUjtJWniovW7EHYIG42MhFffysPMEmhqczjR5MVHHg9N6/zyE0pN7EiHbBZJ4GnptVwH4n2V
AQvtieHoXfUvH4HR2FH+4cFoPWDO5Qt2FMxWIlM2tS+/PFv/7FrCxipLUV40PqAKJGu1EF85y6Pd
KJb3RaITUEy5tBIFbKuymgrJ+DUAyYmQIhqt2x6dBtUVYyA8ckbyFkGzMVA+hbjY913E+mWY1dsw
skbDWtJtH0icPyoj8jfgCPOdVGj3XDIFmG3ZJ2bx6S3NtIepUuIV+Hku/hC9f+/DO23+YfTqZzEQ
o2pkJBbqQ/uX7f8bP7Ui7NHfBIICmn8Hvc7Ra6iJKYG1gXprLMArmXFLXHLAKp/xXdUQrm4ZhAmx
VNtYNWFmi6ChZcXbhBy7Jy1myUXdSlxJS6g3Jq9NuYwEyeTZW5XziUj8ZgxTzx6IcwZ43vH1UBwm
QTGLD7/Q8kBx+tWj/lK19Z+RCzyMY++5NWnTSRl5W4/azQwKPF+XEQ63Irsdy+3fTbuBPOD1JOBs
Oq9+mNBtwqGsPjXiaDbROPwhwNELF7Oo95Kj5loT4E7uiLaZNFuFDSbdPFnMTVQPaoNpPfPifyJu
v5gWPqZBX3ju0Ra31hJttBJGlbzqVraOhrGJzg45hRGAE1chS8p73Lt9bX85xssEeg7ZOFkqUTcA
FZ8eKfArW8QXzyPqiZ4cKTbtHfTjTTRVrxA57mbnJHuvj4IW5NU0oLiuclycQi+IMV+2uUbaePXD
qw2XqfNC3zPz9EfynC0zGhlra7t8B7LkWIWPXsXxKrYsiEbu+kNLwIrfUhQ3lnkwGzkhK6On7Hzp
b3yzCpAS3PUZaQ3r55POz34pxUnHybnzq5Qpu8HM15LytWutL1RgHK2Jz90PWdPBy3XKBLuIyOdc
S7MyZBXE6FRbcd4d7LsylRBYuKhGoKIALdYVESuY1nhWORQVv0wIfaMPMbIUaC3lfzDE4pFUirlF
RA9RC/deob23SScM4ZfRVfjylQE8M9OFx3oUX7KX9BOqRZYnjRecAlQZWRa2efbAkvVI+RRRv7dM
EZeXyLS2Y+MQjwGbeYtL6TqxQ96MEfXFUjNqkHn8Iddwlkktt7TJ3up8y360OOLnIbPI886tZ550
g5GbwKdArcLlKjy5BnWGs7aUm0ytlPbCTINuWJrQdIsWLDry2IGkkgZZ/w7ROMefduok1RNwixeT
90UHpbWWMEZQx1V8W/XQtYvytZX+0+JpFDHcgyMd1Jwg6Ofa7mws4UbOOsikofSr4cuwFrGfvLwK
1IwsfqQK5WovdHTXcwzBw/Z+ynhIg0yrGHvn8M01FzlAZgxHjznTSTg6GaxkSczs7qVfhlOWfAkL
eUuzNlat2d97g6bLYz25Ifamws3G1qpvLq6lPk1XTQfsxWSg9vOxcuSHjMqbKPx4uwwVdfOOYs+d
jWtjjxA5tQwjYbZSYoo8QCqiMKm0P5tV1I/GNxiS2AZQ1DW7OhuCxBvCAq64uZTzaanebAvG5Jjx
g8ZqcBctwci5OxIhWP3pcPdgXwKp6y0/ukkiACQsaViwCDc0cQga3eM4Twc66JfeNn8sS0voS06h
Q5jLez/7e5W2T6nEz8GVsI0mg4TR8X2UkrUd5m8Va5D7BPulcYxDN3HfXLP8l9jLJzPyJEjz/lbU
05NHADknRbnDQhQFHh/IjaZ4EyTKd8cwgoiiLdAnClnZnqJ2eHdcZ7yiivDJJWLu4bljYNj1oS4X
a2v69oQyqksDYIqPEe0w/x7Of6FTp+IR9SghNmDyQsFJv2moDijJ1DuVFIYxLrIm5jYddcTbGca5
faVmZJLGPxZvHFNpjlDLfldGu9GElSGSmh5GyrCTcRG2bMs/TP5Na9lxiQH3nf6VFBWJTHbMnJkp
40gGSTu3c6CxMtxGdQ2FotDeBe6mne3WX35CeW152TWBGCFry774DFMOjmL1vxCdAH4SraPnl4Er
fYp8+wpMnJStdkAkWIpA+IJKQ/ABaqhi3czYjB2t6uDwgI21nTInFXBkXayBPVIiytUFVB5CgliD
UpWhMQmQwfy2yAvOBj7ShPIxZTwzWkw2SCwRoiE9DV1JoVx3sdgX662NqzAPEIUyg/AmqvcJCYQF
vEUtnb+Kj+9sb9JNxOwu8Hx/52sEVY1Gyex1+K3wsO4qrfmySmCMxT/hEkmrd8SDtUCaMc+m2jZz
k4G5PqXTWj6XGr2SpthkDFl6ghrCHqyYmfvav7GxaNeyU9eZ/v2AXv+VxQ2LJXfb9znixOKeTN0t
6R2qQD1oSgVmxSue8yV9nomxIsUh+zFqN9LwHu4w13RAKTlncxnOsJrpGVwi5dOPCXELSa3tFsj9
dSbBNyDolMBgko7Pep0RNmJ3kOdWSY9mvecmWfOUm/um6mFEY75jp1wAn8sb51YgbNw6efI6itzn
XGUm47w5uML2RcF57adx4MVTjHNOPcEDQTfNTwrsvt3HPI5iCdsIYaUDhZQMzTG0sSlu7FLyoKfl
A+gcu+AMK1vi/swK62DnJVTzBbnX7OHvn8D9DUp9uc0+Eh50mSI+TQzT18/+w07j9JlJEM+fd6zU
JRXDvnCzlmxUBjZD9qbARG29aZOZNtjpwbtYCnFV4dXHcURmw9JymyTjQLRjt9eyMtu7ONkQmrpk
B6f8wijiHzF68hnoEyldoceon+F7Up7m+jVdBo1VH6SiCqzfjAjQGBIr1Npvw/ZTExnV3nb4Xnud
pCK6KCGynjlfvk27iAp0YRyrGuAVdnXgz9BEZmO7qV2LOc2qLpYKzlJhcNlnnneVVOurLMYGus5a
oBmH5zxBMcsydd2WwmzlDNiMGkYJC9IOYBeYYlTJShnWZhiinxX6n8DWxCemFx/RuPL/uUTTv/Ws
16yMyNdpBvE5IB9Il/mqDem9JKUzbNoUkE05PSmoRMoqs2D0en3nu/GPssjFkTRdIr2tX3DDGTcY
ZFYaNpSQeUiPJV7RbQZxRfV1SLQYSuepkj7PHQmdGj1GrpPFlZ20Pr0Xi08orZut+0reME/wg8YO
RrhY80ufnD+FhWk5W7FkEcx5via0lY5ZHQQTfJp8DCkegwClHzqzGc8oT/aVX/2WuNWPqiVTzza+
J5i/cU48eiq8XcfVGugU2I42/GrccBnX3XrrdsialbEdfQ3tsKJANpiRbObyhT0aPv11lynn9qst
a8SgPtoSS1KdWGWx7dOsAYnyRTJKtknxRm0kqgS2CfOn07QVoq5WMsDLwaU1CE2Ic3a4tOseZ0fN
EBzQoA94dmHPmNWUZ/Awo3NJpYklHwlwooW10dOB+UxgERNa+4qsNoADBGZ1xPokhk08Wr3slo6b
oekldqUOIKyYRR7ULn+ZRUllojc19foXf5sdZ9QlS04zqw663+HQmSe6Rf62jWGlV7wt5Jc48F7M
P1os66CLTsRePPisLXsdkC3TPuZLQxqioZgIJ0xeh1b8S3J5R4ChK5A7qTa2t4VI+IZTQZsQmJIv
ClwKvSQQL4CkScdaQyS5zl6nv+qd+dmMfHh0/tiSDRcDQs2sme1Toek2A2hKsbxvPwz4WdvWT6+M
lF10U+TjREzyPPViUOsFyPmTjebJh8m6YR/ZRIphzHzBnfc3s+zkaOObohc2gb0wXGeYivtwglea
5dbZZ/wPAyv61JCOISfyzOyWMwYJAJ3KrZ4n+S02WNmqPLkbWuzYB63C2tKurtHF9ogEEkxVchJW
nyrBVZPH/t4Za95XP6+epxGvSD/qXyONJsOj5ITaBOjUECHgtSU0PM+jeiK0xe6vkZolmTh913DB
zC+DLTW2+8xHWNWeuGIhXJJYAf7R/SSf+FwUoFr8SmODFJtLhUOv96HQq9KBMpL9LXMXOKK/qLWj
zA+Wg7yg6scHXQ+Q12GC22cb6U+ZE96+TDZgMczpt7y3ftqsxaviwme5OHp5+xtdINx4R5Fe7Gt3
dhhfjVBYatbfjc4YzI5JaBYhCNcu9ePdyGQ7YrFCaOp0kYqAF/iiSLNaxjgJgtstExAUink2gwHT
qlNf152JkjMuDkji/R1bDCJgici4WevL969Gg8SfdgTI+7//vNXsco8RvzhkV7qs7ockguO2oOAP
BoQvBiKch61QEuW62nejjZa/N+M98+QOFIAfEenbkibpUz2gQseiChIiLA1zuCMo9LC+8udwHrFx
ybNfne+YW0p+Y6sxJN1gt/FwKaZrxhY1t/LUEUJCyPNcfqH656xDAJdrlXiBq4he3lr77851XszK
/9mm6Vr/mMubVbAw0I08vdlVs7xVnG5TWvaPdHLFq0mU2SrlY72ZPltgOb7/L7VneJdp9nvmsiBh
YBrszcapTq6DCpGcBOv1//st195Nk+5bO5gjcQVHKzaqh7O+IOioj4h9vnSEEtY82LdI9+qzNUOR
jhUyNcM/D5qIb0NJqvpoWUAxVLSrUGGeo8q3j7mpv5T5YolNQm7JlFRo8Re3uPq9HaTScM7GEjln
nnh+sIpzNy1c9/x/L2rMvfOYeYi63HTZ4plgRunZ/RFTnv2o8kHcDFccfFmaQVW20yEVVfHa4G7P
I2U91KQXrwBVbnCWrCffK5KbMMc3OfPGC30woPQTeehAYnmuovd8XtSjm50isEvV7WZoalcN3i0g
I7HtRu/ROKCfqPSjPwZPrwcG62SDlznmS07MhfSK3SJcCM+OF4G0QsrkohvZ9lQnh6zI5WeTcRF6
LZGAXX2qRx9AJEaPsExS4zPFLE5McMkphc10M/sGqOuoY3eVds+F5f3+Zmgg0Fttvq9pXmNUBVLg
YiRm9D/7SC5z06kOMjHgP/W2fvl+6fkQ/fer79/Cu+cWTxuiLfvhoE2+jxQKJbJfjq/+nMRXz2fb
5SB9CAe7c5Dv6fkOawQo8V5Mb6ZsUzTRA4GQxCskQzOcS8uR1/97cSM+1JVcv9/qaHiWgUbk/73E
qzx18vVri274WH1b5FHGdrRG0AyEbSUBRio4r6vFspj6nsB4bTsgLbnl6bB+u81ZxKwcN3qNkcjx
UYwjjSoSeKjdAUt6fLAt6Zy0LjG87fcvx7QKSvy0pFcAjDCmmtT62OSCcMCxdE33PBfI76oGFNq0
clo0EX1BEYLvZXsGzM0FALb2YTaQE7b+OEWvXOzahme5f6ZhQ8eSrbAgJFUwvubzDLs61DWGszoh
R0HtVPkTTC8rIN3JMLhtvjcJMu1PJW7lnU7KHML64a9pOVe3tMVzrS8ftTk3ASMd/eFxviFP9wia
X3Fczs3FP/TGNzdgyVDTxWGWW2b2u5EPOp7VAruENqA7lkxOvcr/paYkPTvYxlkuzKwKI5N823Q+
jlgIKBsS2phyje3uDaIqc+R2yrCfmqbyDmZJJV5i6wvcqkR/t/4cvl9iHQnOINWus4kb01ez8GiK
K4p6gJyrBzyOmNGmKfY8w1g6qM8x2U3953+HRYF7YFGwh+2seGMDw5xgpcBIFAWhvjRj8P3O60s3
AO1LBW+hhcAfK5E8s7tqu4PZGm85ziSWX1Z5Z9FobyseSSoiIcNcWXjE8+qaaVmy9VSizjq+m2Ba
J64d61mkJv4ZrW90Nkxcr0tWQUwFQrsM+fBAQJ4gMnPiB4o5wiJiLnB/ITgz0YzA19z0rKGqmAY3
3YDRb8RNtEb7/N/LVDdPRHojH64mJADyPjEDuWftojPPTsmMWZZP0QgYv05UkReMVTiV7r3sXCS9
+jChGF7A65OZzkmmjlljFW+8UckpNrVkhyegPBTSOE2Wpb+Fdtk7RNPLZePVUXZRdSuRK9qfeTMx
IBTWxN5JvLQiHl8bt81A4VJX9rb1bqQtXkGuVLtyRiD0sv4B9vhl3SykvTa8rVlB1jQC68YO8mEp
C95p1xRHp8/eUmsBATGbJJ5O6Q3S9DGG9/K1FPY9Y1x7jA22O14+5e82NdZWm7uKFNU+iJeFQOnF
K2hEPWy9EHZQmvNbT3rysEz9wVZWUANbOU4LPRByd07tGo/MUI2YqGYTpLbr3GtpMxOeupbhrWz3
A0rwW4HI84aJhK9l0P+AsFq22BAQutAihKzMy0ubNOiS3M7cfOOYckIb74z1cJQy6CJ8eHZe2lSJ
ABI9grG5zC9SK334yC6lUqnONgAuYiAallpZP99y7w3z4nStdEcLigmZKLlRxoWnsPOTt14nmZBC
dHyxNBiEsnkeZ8/cMjCiNhEJTEwxE15KcpkRfH/sjWIZWK71vxytd37Y2Z9poPh1GEwDL5TQffDK
mQghOScSbHJlRqNbZ1e5Ih3woZrn/w6fHPzCsOKKGBxCEgU7VUdThxonqZ9sA9V5bekbFGDzT4Hk
w7T8YtuurYQa4EQtlHYnPppFxB8ZDPYx0zEpc/1eaaSjA4NlnGQZlzatdSrG1vlhyvya4LxGmAW2
wca66koHt4ev8hPYABKJsqTYaihsUPpjNHCM/p/bWGix+C6vRFqV1wFixKEtrcdoYjvq2gq/UD1G
52SyjqkgmBMbMoO8EZiJIE+SHtKhjK9IsKpIVJ1SrP81GpMNFjIz/H5jI298WPqED16WyzkSMxlW
s1dSpbnWlgM7wkDk0wIng3ZJrLlaDwfGoDoZDMqmAstEhGSia353Jpd8TBPwfUINnIU7KuB/ppH6
EGg9cCWLi9egB51oJBWRMBXJdcs0YYCYO4zYSfoZQ7j4UccMsCn+3KNLfxLoo2XAfOBFI6SFlTAn
dPYYESU9eUTtdjZHn+ZbBU5xg6yPotBPqmBC3kBVUwngCoOR4PfhPydLHjgdz4FXILWI/cE4f78o
c6b/9olKR8lPmZwbKXv6VoMXbk8faDgwh7UJZ4jvQEdKerTMnmmcElaJ21mo5TKtL6r3ulPPqNOJ
oDPQR7vzKVtHermV3QSzO6FRE8Vshp646LuN0kV7arLyo4BRdsVdUp0qtD6bzhI6D2lSMquTI5cs
CgoHt9+esPflNtdrGT3Fd2A//r6ODfu/3qeDmfZaAb9YTY1vwA2c62iI7rlaDq2g+vs+clTSnZyB
HNjKKJ6iOeoJ65wYDCatuukTsRAeR9G+7z1vDykWfcc6PWYcxiomKnNS2o0ZPGZzkegBHkjAtaDh
T+1jCx16W1VizUnfFAnFRzdm/cVXYqIXK36UHDwEI43TGwWN3AHdTphOCVg643zB7KLtm4j0SAwg
7mP0OCCWfO3pnZRmUyRE+pjp3ixE2BP0Ybdj8qgi6ocOd3GducEi0/bStTZZPSv94r+vHITlT7We
gMh374uzRqnNNDigI0hA/C7nNOTBMsPkVrUN0enrI2Ng5DgU62+tYkz2s5ZKkur86MwvJJr1PGxl
lYG9QNVsON1AxVfDLusitJs9Q8FUN5FpxMteNIi+cT6D5mQ8dYxl9V4TarNXiQdduRTZhf8i7a9s
7JvuFqSfFr3CDFS+eTjlDrgFCXgbwOB4M8r5JlriawbBaw0OGqfPaRncJ6dmfqEzqYwx6j19P3Ou
2Rhh5vbuNZrsiqBD87XNzNOkKf19QlC16wf7Byba9slmUm0KAeaLqnTDl6buoijJHZD1quLFK1Ki
QDbK+Ge5zDCc/IK0Qh1w8MwDy0AwU5fvX3XJRYmv1Qu0iDh9wvUl7gZl6V3AqochdFZFBI78f/8x
8jjATGDXCAqkjVfONsvb8jQUxCZOllOHM0Ebeiqsm+hZjNEpWIds9K27QQrTTHN2ZYq272TWXLKV
W4IFITq77XCw3ZaSB7ZFWI1tDl4vzq8aGkGOMxjHs3jR69E7Y/oh25w59uc8uiF33baE0v/sMZXe
Dz1mgVY0DfvKNLrMziDP5tKOK5acLDxq+Y0xxuP9+0Ua1jXWy796sTzbpcvOm+LSN9S9iJboPM4d
HCoHpY1PfkQq+nOdOdWK6/afHdJJvy+DaZEy/O+zOtT2B2yzJ1Pj40B2ef4iHfIwZGx6pABV9h7+
Z360fIfkFQBQ6Jpn6ETtQBjv5JzNoYCsQybBdsH7dK4bg5W531H8Qc9DLmlWD3LatU+mn+wsHBHv
RbVkQVRippJttjqp2hiqPC/CIrq2j+0ZknV7ZOmqh3XTQnchiISUE0sh1jAz7Zknj1oijx6+gUTP
GND61u4iWRjimc6ksYRaDOBdG9P8YdkvBcA4FN6C+xBaUM+WdG/WRMBvGplTQue2AT+ZlU9mcFe3
DJ3mLCGbNJk1sXM5tDfJ+pnGAwu4AQTGVlB2tDG5OkuqiotaX8RQfHIoKK6cND83bi13frNg7kaH
8TJTNQzOwIpUed2umQb/gO3mWXQGIV0mHaCN9PrU4T3dpOvfZK0iPOnKnxWgubNjDckPuMFIJM0y
OYwjqaqcmuMeyRDKXN3Fx86oiRS3RCJ9tYr7JOzbGBfkhyX+TMJRV9x9Q9y+QVD5qIZdOurzOR0Q
bdWp7e77fE3ELDoYa231Jgc5xUfHaTx0FWs0b1/UZ0RicTj6yxRo9E4k3/TjrmFyWtVmeStLZ3zG
9tTsVzQM0iHzGqXOMyOe7oe1MMtIs+Ivpe/0meNNmrSiAIjnc7NCU9Ig6J8Z2cmTMfn/stlqL30i
XRwX7K3Y7y7HKkJpVrZGEhqzJ+92p7t7HX/mqSXt5RrPscXkney2rCqfqojoKS0j7SNvPdJF1i99
YKDNmJIUtO/fYrDhRKsS5rw90goESHnoENa4GQS2Jr6mK55jxu2mH9aTY59zw63xT1tIYYWGdjqy
4Ka6kXXj2AX9IIEtjiU220yRxjCSUz9aMU6PpvffLPt/qDuT5sbRLjv/FYfXRhvzsLAXBAGS4Chq
1gahEfM849f7gfLrrqys6qzoCC/siAxGSpQEEsRw33vPeQ5lRctqby3NJuqERVFvK3Ktk3oh6QdN
8aPdGGa3ekWUr29FlzmXgjtlCLkBNYSLSCmSwUKaazIE28oNQ415vKmvO1GOnlCRAqZAoHmaRuE1
1hvByTQtvwxGuPm+oApgJxNJH2hA3JRkxu51YyYFK9SPSN2XfuryLiNMJxr3lLUgIQyZO6W5+6Yr
VelusEb1BClJPaAFgzNhqMFRlSNm+xbTYlSpbTVdVD1Rzon57GsC1Us92IZMBnQaEREqZXSsWraB
gZChC6sXWiqKQoTdvsxiHXSk2GGyuBG7BX6/dLVYtazomAgnqWtvrZIsu6HRnhp9mglLwXXMX+wZ
lAN/z/z1j4WWnNf2TKMA94sVbGozXTSbVjZsJeaWxNmb3NS4TtNMBteozC/TDFbjGwPVydalVMRg
n/la6OkppXrQ6Ds5SD+rrl8HWoxOGoRs42hp0jOwJSdV9qP4aEUiAA6WvrXcA2ZQyeyyUOUgjC/W
A0sX75vbpivGczXXTApxYztNZbYHiKMPIQbIU7w86I1+HtU69yp4IkowbBQj1c6cAAOIoaWRiY8v
86pGp+VY6R+NXIBbSIbwdnrrsHO4ac5PCmI37yW9c4yee0wJh3NqJeGhUuiRwXwKmINKD36bBRcg
SdEjMek4L6paBoGP6MDNYtBZ31bkfMrDY8d1Lc1fDegerYS20m6kyDz/8WVWqb2ngmb6QT5LxN7a
lIxxcfKk/ibU7bxry3tJRnurCcIEKB3SUB4RMqaKrbmRLW6+TYIsuVgKij6piJNoYlyvUXkvkv8o
hDGqsPR2UawStyVFl++HZKIg0JNS2eNJFu4RBxFmfhFaI3wD2MoINiCtKsGb2AuJtpWKkTabugmH
gP4RjCsoAtj+iCbDm6kLVuUUQu/zuZQ03Oep6z3/sxqKnjSgtn1iQs25aj4ZDcbTMvWzW8ssD7oY
sg6vc8LkEktF+V3VZJ309U2aE+MgLeuUSXwuRIXPy4quZsaQ32j6uyTpt9DYgdlVSALMUGu8zqwC
7jvadGTZFbiBCh7O10GqIwrHjGNANVSE+qkmnWXno686RyyOifOyoKeNKvEYkU/qcY5m3LIgrXHR
5GKM/kzqQxPtUJefhNHTBrECywJjWRDIMUKJFQsrQZUPqgDTI5P019yo5qsWKScwq+pZQtkvQcX9
8VWKQVaR0oLwi2h6mvMrLVTjOddEmqljOrjK2BjPHb0h2JPaPf00bKrqIxi83ikmQ7nNYqiGAuNz
QqTJNROYeXZR+qyQm7OrMfGsc67vOZSfWwEf1Pr7f1HMoPD7fwMtP/y5g6O2yJRjLZJvvh/UqEYx
aKBiWr7VjWZ6WuaytW4ypKzaPcVidm2zWbxE3LG7uAFoyh2carmeAA70RPF+P8wWgAF60a1NTXEz
6Blh2gnzfzh2BRIdLPkmmoEDEiNjFasgGvSBTLosnCWcNKwI2kFh/isMx8IcD9KMoFOVKYfGbsfi
NN6rSzVRDSx7rDq50yEePcMgecRnLFAMgKiIpLQ9JhPV98B8fpuCnXa1CgW7AiUFK4TxWWGxufSU
0mXwQesxuvl+YGxLyvvygoxcsS7i12hg+YyEoL/RFDyJIR37G1TLrC6XqowM7ph7x7iKgzh7T9DC
0mNvknOFmWDNuvZ9KPTyrheI2aaNbQ+pb0EP03UXb+NFQ3lmpH2HqJmIDtH6HJssPyhGUD6u1Y5i
CsGqedVbdmI5gnQolpOkSKobllfBW99Tj9VwoNAnNBtDK7P7KmZyj+JAQkYdISoEVyHOLQk8AqaF
hixN+oyEXuWzxnEagC8gCU+1UxKh3B7loAN5VTuMJfrzxKieEtxtthJ+1qiZ9zUVgtbUN7mI//e7
Du6L5gQNmQWA0Fkq4q1S50ZJ2J5ovmJbRrZroDql9+Y7PakI+2q0YtT0BkLjgat0XxKy7Yd7RkIu
jFhrFy7dMmkOia9dmttNhMTFp/J2UqHw+nSYnlQxX4K1LcYdFBeJAKm5mcWJez86vVm1EJ5jLPew
YMls/1MkxnQ1jFZ9p6GWhGyS7WUpE2BxO3oVDKtURA8wTYV0Z2BOIrWwkdzvL3s5h6FWS7dguOAh
mkzTtXA036qyP0dKXzwMTVlvGsFEhl238V1oTq9KI2mnJtFIHZUa9ZRNuJtyNDXbYkayt+6KcYl/
EY/MgnGGLH3RqmiamwUkw7qR7wla0NyMsp56sIkAk0UGPxK0wrbP+DgzoTvI1jgBFqQXmqWt9irG
0xv1aXVtUTVbc3PmclduAXhmSIlLdqDBBUaYo3KTyfTGaUThWF4g42rDggwYMi5E0qaTYTYfYkE5
drOevTdQswJVdkECiVfqdumKmAKZv4jyWrWYKBgwBm7qYpFBVlbyKhXEpVQUjaLC9MGsk/nQqwam
o2W3Zsa4700gQwoSOuSwHTFDSvWGLQRnYBHsuPSYxIIlpNzMRn8r0repMfE+MsRFwCJhkQ+aWN7T
YiH/CjfuZSw/TUZgNpyQ4ZEiADa1YVTqxhz5gKOi6NxOLqIjgKOIxMCCSekfXytdfFvTtNh+f+uP
73//rwhbZioCWCUr8wcXmI2Gu0mcT388GA2gbUP3P2IhaLff3w/1fmRIIH2KcpsIJOeRLz6iXt5P
eiPv/E6VrjBI+/vutZZRCOIgwKlZt9OFPc20zhTTFVe1+uznIJOs1oqeevBIxIaoyU5aePl122wx
fW3FkdICIop29X3CvZdzoWcQSp0hAR8rrNsiRsojKx+Fgq8iEDv1XiYwPI/InNUl0F/f61Uk+equ
Gw23YG7L6YZqrrFoGX43JSoR7seEJ+ZaKUJ7k/gb6QE+dfdeTlJvyzHdBEknYw0pBYeDDheyp1f3
/TCII5wNBLbs8HvaAjur6KyjsTwIvViK67GRvzguVbD7ciGufzyDQ3rTDCJG8P/4aXBfM7iAmTKk
b8rLaMwfNDzk3fdX3w8VyOgtt8OSO00hldih0HLV+rjXpbpYqwquyx7nL/KBWvFom980ia+ev7/1
/ZAWocTJD27nlycMv72X9Opcl6C3zTYMj8KsEEzXpY/mXHVeL/aqw94lLCaSv4Z4qp5xL9H9nwN9
V2lZ9jyR2Mz8slB1aWfU5YVilc6wIavXRulZfc+S+oBihiNMEMv7yMivc226RVdOL4NuNQ5WbQbb
8Pp2sOncCUfv7TwU3KP9iRzapbqOibkcR7uIAsVrCbzhdS6ZTlPtSzhFuaTTq/pQzZAVmLzE5E7I
JODIfcGxWox3dQHdRqkfRXKNhAB4ViMVtxBZGlsp+QrkKENvQE2M0GcsY6u4Vi9JHNiVqHyN+iOt
f5amskHWTosLkPoSabIaE8ce97GnyEinBbH2jMV9zEjLQkeYLtdUNKoGbYQ6fGZZIWLJ12gHq52B
KkBBCeKvM3hoGEHn2hXiN4VJ8FYhfFFC47lDtLIODUiqeoz73KLcNNHMMdzG0FECUwTNUuxFpSEB
sUXS1IQkwU9oq1tOkIJQRIiBSII1QVlNlTWS0RopNmrJBM7CYk+jS4fsvb3R/Yph+PKLOchPWhSJ
Ywnme750P9UOUT4jfruTargdLAydqqFmC0PWyEPwMdL/1qgzbfzBTGmAFNd9Xp1wXME0pr3nW+dJ
EUhQzkxzJ+rJLlJBljAALb1UUzYmTBXbrCsQJeOBHmZ/zjCvFbFarapybjGmGjI6wix0Zo2ldYcc
zZIagJgYXvSYAoo72Wvg07YhqadFCrFYP9Xp2Uf+tspFqTxOJVLlQG37bYsdOR2whdKA9MZGzW7m
lstFxDy3VGmFLRZ4S413vZ8dmi4/VEFDuBZ1+momGbLIyeKM6b+tJ/J4fBJHqKkB7BbBpRMU6yAS
MFKaHUCVnlV+VOLUppqhYymOq6jDxhsayM67YhdL4qYYCT5RzUZwC41YVT0aKy74mLo0aPR2m1Uv
oghAIu0rQC9y6Tu+WvITtDYF6RQZSWmHARpWHZX0qCsEnok9gUdNbDdzDDxYanYZSo5tEeHQ7JVL
yOz23gx1fBdTR68N6bpiIFrUWv+CVpjm90IUnX1hkV5xR2MR5IrJYO2qXj7Tg0k3DCNXAkj+nV9E
xHBWwrpmTbM2yRnA6AV+bU6BgEy++RzWmd2qSusMs2pso3Idhp8+vvGrD+Fy6MpoN3ewAlSTt9xi
DyT0EI9CEEukh8pGhldGa7FPAaFd97mRHAaIjHVA6FaE6aiaOnAvgTECbmX8TBhdMdaoJ5IrdAMm
V1n/AcbuBQjHBEJRad2yGs9jiUkOg2i6cCwllFlrwqmeTTWEjJgY5qJy9kwtuUewR8o1p5Mz9RSu
g/bJIsqRZe1DRxOxtvSZkmZ01TmRXKVv2mVImqx1FsEruStVrGSZKyq97/kVoskUYByTPnCLIAgZ
9c0UcUp2nwiMjnMleMahSqux+CSPhey/Qe7OCjpSQ4WWOJftJ45z7aHkQllYymae/cc4wyxaTwwq
NYyY3hjJz4KBja7QtUsQSeTyDhiwhVD9jAyDPR0KLxaNUjcfu60R9jclVGHK4tRNanwWnmRYydli
hVTO1kFi2f+ihO0mbmPDkbj2gorieFOrz8bsP/2EKSSZIQTuBmRilFO1AS3wGhr526ilCwhkASNB
XbdD1FzHYjkVTFGRHA2eLKKXvt4BA36cuS33hEw4nXFX0j84KzEE/kAGtQDF3pXDQj1EkY9wuh4B
qJBYww2AS5VcQrZR4H1V6LT1CUeE2KfpqinIjBhUkgx6u9HLN6JhTpGil2SVmvSMYwBHdDUARdbJ
R7OAfXTmiHRxpWot1QYSbG3XikLndYN+nnL1UErI4JkRXUwZTrlqzdGulcmoRN69+JUpOYCCojTo
jx3ZVKskRvot9tmVBB0873750lfoMKYKE6g/99WamEpSS3PVg36I6Dne56DHFzXPaTTyi9W1kUN0
5D6ppC8i+XonH8ptMqSCV0+m7+mcejR15nmNgX+gs1NTdhQDwu8ONTLg9S8B+CPoL2tftWaEJl18
5Eh6rCK4hWjnXFOHg6I2ksGpNuTgWdljDQGn5H6atMlQpAkaPJEu+4C5BqswsskMx0wtyeB2H5oS
oGyadbdJJVhe65+rGqc1PpHSRlWKCkljgmElIAfHwTinFUSaKRjQwHHdcZWL0HDvoMcUXGsLraTM
QJ56T94pjZDuMBni4g/rg5jm1onAp8jxTcIa1GsXkAABWf04y5xrUj0RSjsKX2PankvcZ5tSJD5i
GqSvMs8f6bygi/KTr7Lr7/N6fqpn+aSEeNmx6JQq8mcqwoV0qsC9sVhkJ5CM6+qZuOyU3ubwVE26
4UkN3rSB72OshWubUjHOEudOWEzejTUXDOJbMd9mBueH0W6ZsDvGEEl7Tq1bgD6sMtKGRdaEoQBC
HOL5TTwJgxcjCTPjXN+Bnz7oxsDMIes9dApwwf3Iy6yRhIoAp0lLqJ/XRVHnZjnHUoIbdZxYZ/hV
dkoG3cXI8DEH4qXty7MUFPLRbBKvqoOtHuXSo7nIQ5DppMiloxfLinhRkbCOee528IOcphWXdTRz
Mi3cVSFEsTsqvniSp/tJmhCXhgfNEBEnFlyDZQWLkqyiF4GfLohXfHh413FDb8cof7Pg+MRCZzha
m9miKNNtlot2Y8pUHpUwiLY/BejLWs3pcDcf1ZL1ew4OSq9l5CJIRvoi+6RF2J/6Fm2rSoYCDSzb
Wuz4iCzX8FlvZp34i9mIb3pMYP54mNu3vCREItNVt8nETZkGL75YfuTaiJoJLAKtd7gQUkyyoJps
GSisyM0WhI4GrxCkjoz/YsOk5aYX5AcodbFZvMlx+RKN/Xs5aihrsOS4NGsHxMzTcahBxBpp+YUj
74uE+hvcUEs6Kknb5khF2LcW430rKj1prEuPmokR8rHC/7IqLQg/Sk2+AEJEQluZVdyVo/woQRfG
yp3Xa7rLqQ94O08KH8vzfEVci4M6ybdJBJg07M2bOEUUbRUWSCZgFI5sDojANBRkmtrZbTnusp7u
rCGRD+NTCF5rldmBJMKzJK89xlbO6OomksAhdLRPbU0L9m3dqLtB6Dd6Y9h6bc6HOktQV9WWftZK
urfzOUQk+9EPwg0GcGcgjua+5cpVLwBKWb/jsG5OFTL7OYXyq/emO3y1gdQ6sgrUoUVFUqAUbnur
3JUyZhV1JPq4KXiogo2BPXbGr3W0KK5WbdKTb1Hqbq1lABoF8dUMSulcZr54Bt/dmkKwtWBIelKe
uKipKH2m+SGcIYzWavKC5Ue4VaWm3QWIXVajrz+2jO3WiS9daSDoiNG0dIvSRNtOjQlOgUgcg7Nk
y6AWunEJmcRXxuGc4WrNslbxWC7/j3BgMKQmC0KlzV2wlsOuwosaB6T6TCJdMBhzxBRLAg0RbUCo
TkxMFpQnrH7KnV6U+96AhjUqa9Q9soKcd5TOYx7G2zwydqyl3SK1GK4wytwGCSkKxXzVE5+FvErP
cXJ/n58l6aRjFd+ZlEuUIf0hU5F1SEqWZMga5Lvl+Z/yyRBeGeD3MGjXM0kzZgc4J0xUwzFJ1GH6
ha7E4I6IaDDInYZdjbpZFQ95Z97Kk/ZGxrIpRwpDM5QnSTSefv/q5L9ke5mKJrIBScEOqTOC/fOr
AxXD2mdqeXUB940kHqH1B6l/02ku5kJ2ZWNErpaJTpao01VSWpQN0aMmhUduO4LblFD16L4dsA5I
oFm4kuQyneVM2BL/IT7O+HjwIpf/EEqmSktA3p/2qmWKuikbhq6IokEb7c+vu2500D9pB3rve2AC
hzY54fdGf2ZN+gGdVnbl4vSKlTTfzlRYPzQx8HLggwkqyUG45xhcawN9uHpyhanWvcG0GkKyewc1
UnKnysldYE2ZG6AbZmjVuVzFO/SOmXjF4iheO4xdQgODbsasTYoFZASxMoE0pg+9qPWk+cYDXuJG
hv2ghWutBQmKWQkYpEqcQVGAF/DN6IDgO9sHxTyuK1wUFEqK0/lVcWk7qbllB6iAu0iAEEpAX01c
MguX6FCmYh7tI7iHNvo5DevkEHHJHmHStHHEVRFa27YBywVDDu9TVZomn64Gla3Chs5aq933OWSi
JJKWAS/czcLqHBBsXBvkxPICDIEQZ0Ha8jdkfE6ysIkLpTnOehFu1HAK7DBVWxc9feVppQCDf3n4
/hKM+kOMjtH941tpmIcuvbMHWA3MxdqENho3icT5/pHv3//+VSPUyTEgN0b15/CsLw9VjgVYlrvD
XJdYMAqWphKY7rU55Yw3GTNxDZDfq6ExLwj+V9XSTKyDwbylO0S4hwTsXGb1k/TtBCSdh7SBO9Fp
KPMxsJ2+W1+lpEw7qUdKEtDIcEaBWOxy7ogiiWS6CgXe3O8HXdLv0SOrG7xSsYObp4C0UhlbqxHe
m7jP8CFD+iD0svC+v1ST6DwxjjEbcfTmLLt2rVZt6dXSRxVOc0su1qzIx95CCgpB7EmiFtxNoQKx
XSpjEg3A7I/NpN/IdYl0wyTpAeyEf/h+yKsUSIXRgDVVQ+GQiQU1sdiSHEOddVMPpXIfAVS0hHi+
nfNcRlA4y+uAWkoKA+MlsMjjhpSvX5SAjB55ZNTUVoOtRyTXpHS8mXGi8J/4LKxZvcjlMTEt89zK
hXppppORqIKrda3lmSOCgqFuAdcq+siSWlM80migvJf1dLiMHJUHPMo1KmctgB/Q1K3LCMTvVrMR
qYeWdZmwDEuxeqXetw6Tmy0dmHk/CkF+IlCsYnxYfwIdJcvUyFo8GaUtV4PkjYqFl1SehCvdEsai
dENtWpTkekfEKeSVNNrJcp60y9mRO1agp1uS/IrHvsyTVcB4S6mz8qqCFYSTMROlsIAEmChZBw0D
hDNwOSdRq4KMT8YYYF3xyZQAX6i9jD0LjvUlDXALFHlhrEN9WcNEKbS+xkDINmeNbRhj7cnYbVck
LzRZA122NjFSx+grGMdGHgHfHw13CNQp02GeVZS8sOpluSIoQy92rRnXO9kqKc3pfm2FKWpOkd/g
JS1QkvmVxcRk+V7M9Yb8MqwndWOyVKGERgFqVhWfK1nUBjn1BM0lvNoyPKChePe1ZGSYfaRoUA++
qiFfTfNn5vDa3vCHANpRjSEwacg5V7FETqw9/SURVilVlidi3jgRKVybMcsRYAjSJ2qK6Ykw98i1
ikyFLTgwwIER3GgjVmPU4BlSKnSephV+4dqVt8wty10GRXI9cLmxm0mA6TmI5SVW5mCLZXZvpFZz
VqJao1gtk/su5BQRWq9Qs/SAuDB2+8YUT4JBm8OsrdRTDFS8ajEcFVzgWFIVQl2KGLLN5CVmHD93
C8B5SjqDGAOJrgZ6B+zoaDlkv3v79gER+DqvYuGRuIERRpVnToiC4Mdq3QNq3z0NN2trZaOxicT2
qw/77CZKx+qUS6KxahWlO6FgVJ2pVaKDNiTTtpf756Kn89EPmIVHsrczjJmTrzePTf4UqUh2A4U1
Rj2kBfUJBMy0P7Vat0xXhGKDXaM/m7rl+aF0jIhQOfu+Kuym3KwJFAlXoq9QO0DNOlFLMZGbWXVI
Qy7gf6t7Nyu6ZYcuo0oFY5pAmAL9f/2jhC10iAeoUW0QDF69PKh00OyulzUHmgl3UKOStgzbsrsZ
OvfWYMFBNhClouKDZkplGEOgMXcR+RhrgXbBm9BvQezke3o11SbT/NkOJtRK9PhRWmfZUWUvPGaD
D9DU90ePQa38I/H3f/5Itr78uPH/kun9y5f/+67I+Pdrajd/4f3fQ8H/82zvP/3U5rNYArSbX//U
8mr+42/9vxEAbhHFShT6j930lwDwTfRWv6bta/1zBvjyKz8ywEn6ViB4m5ahiuhw0FT/HAKu6Loi
WbqGWEUWDfGPEHBF/zdJ00xFVKhQqb1M0pURAS4h4MtTInQUUZQ0jkxJlf5LIeDkkf6pytN0Q1EV
/iKvUNdUWRd/qfKQioSxVhZfEjXzbt6Vd9lVeqITabU23mRa8M5H4mVeaM8HadtVK86aTbI19tZ+
+tQO/Ue7Ky/NKb9Ld8TvfsQf0lrbpnf4V4334aGlF//aOMDldpNdOdYWBsMOK5LDHGnXf4RIt+UV
TXAPOeRN5emv4UX9irbFUTvI8IrWXUpayUp+qO/QHHvUwo51btepC33STnfJg3xTHgYHaNaOoPIr
yngnvUwOt2Y6Nd3avMucaKuC53TzM2KE+2G0eaa5mQ+gYg7dA165K+24d9lT7dAdNu0BaOuJsnzj
r9tt4oie4aJS+oovhcerPHGd3/oP2VVg6PFuftEWC0y0/HawZeUNEWiRR2Mv8CoP7if+wvpsudpW
vA/Gc+WV1uWtO9ID4c8GJ+5THiOCB3bhgffwBSLZ9XcwUT3dFh1tn5+NFQgLN7317+RdseEF2o19
Bx3CyZzyIHoKKNreFt3wZN7hMXahudvqul1lm+Ez990ak/6Tti08ybVc8he33dG/qSHwC3v/xdgm
G/V2TtcQEykVtZXvRiRU2WVrRzpxCphft114rECXv6XSXqFhsNd2nY0EyR33Cq8LgfBgZ7b53N4S
w6gAutZX2tN8yLbRTbmvNiTYxLtqy53Fjnlf7Splt8S7cGe42bbYBHvZy++aF+GUHc0LW3i0XNB4
ohPumOub7PZkE230tXFVtmjp448lFfAR+PR52Jhf0xGbeP9oXfEoPyr79rbmIr6SQoypK1Xcol5g
1CJsxVPkQpZYo5u0CZd5Nb3JQ9xPQ9vJ9tJZuOX4hDka5uco2xqutCqO/P46suVV4Op7Gh8i/KtV
tEnX5TN2zlV101+YB5DfonATITvEJp1oCw6sFtfSHd7OMId45YqRXR56F+UUeto3RL3ragPmkYTD
4yWzV7CyrvBwV6lrbNMPt70LgpX+AEQmAMJjspteAEeEK9Px7c5mjOYINKV5FdVLdpz3udueQedR
5QHQ5XzjMBLtcTdSMUlnhkKrJD9AkQpWcEMk/akzoEW39EzJfra+oL4jVNA1e1S2o3JsV5f3xoXm
Qdt5yw2d2Pk1uizlHlvCrXaPwsWkw5Pt+R5KM/KIiFVq3nGvrMjCdkzJ3taFA1t0wljEoZgesgp9
dseab5VrqKJWA2RKOAigXt5HFDIRh67o+BsVEeFr5c2PaIRjFkIOVR2Ja57/Tm7FBRNcCPah5114
1S5HDfqaetFZu6u+yFfbTsatf0Ld7VDievkBEJ+riJ/aPW4kUE7n7rZcsxqTFLc590eMLXRCj9qD
6kp2ZEORAyjH1cgtJDc3GCSSWoB7aokJhYAdG6RZ02WxgQVoCYalOxXGQb9R7mqPM3il32MAwGFI
RCG5OgZzBdrxJjqmY3FRP0x5pTu4/1ChIDp0w3GHlzd9jW6FHYBl2UUvU23GL5C4tlg5jwVECcLs
VsmN4HBOU9STaEhO6iv7V3xqauIfH/W15dvZZwm42UHfSSN4Qkgfr+YtYcqyCQbYyd8Gpm76FhQ8
i6VVvUfE3TyPNlNPZ7iCayHnZK2HewVE7uxgW+CAaNl9/SqRmO1qdlK8IEiEBp0AePHf/Sh1FVe5
BTWYhRda6W3vyU7ysESTP6t7Qz7m91W2yx67xwgkKsooc1si7EVxs8G9aur2iwENJ1o1D0no6vpD
m7iW+AiHpsD3wOKJVoYDeE0kP+yps8C1bYBHJ7vJemVfT7d0rmEJ3A63xgPHFNxOezy1V8Z8OPoF
fVV7aBTWt8ZOYkG+ontGEsM0fIQm+a03QIaHx+ZRvKG1vTAKHMIcGe5uOsHeKt06vxcu5rXZflhr
kLeZuGZBVB4F9dU4Mg+xu6fq3IEMbFz8yUcpuGJwOndoPMkXezG6+y4DlwDHUgZRUPSCPb7TKtss
vdiVsWMQYbfr6Do4k0M9bBtH4g04kO/4O0/E9N2EhgYwweXkAH4bevBgy6NsHfU3clBXBDvAzki5
AXPZINDdzvVHJQI2tqn03oGhQHRCin3nOJCAxuUNdzz8fOEhpfn3jGIS6KycHaMnMX+SznX7IgU7
gzSX4NB8KS00tPJdq++ts5bsO1rwB1XcrCsHdPVZ69b9aN/3jjO8Z41DfN2KM3E10kV8DFBhHFHT
rUqcggHXSac8wgzm2o5ecjUaXFcxmUGGd9tYXkE7I2AoEi/csNBxvDdMj838QY1UV0+yR1bVmAO7
dXILD0rAwMDcZ4OQNfa63bCmk/5mXs0TzPJo3R4rQEiEE7/x0B5Tbzr4ZwII1tUbwtcdm+JDLW3d
SQ8mLA1oTdtyp3NzUV/CXffGvHjYd2/KZdiqe01FMMKoeJVcSEAEsvk0aBdpi8Z7Lbu8V9SgkmuM
G/4DkgjrHYoF+IdC4eaob1q7jICEEpKx1UyHOUxV7gAT+TOyLvyqj1Crgg/QBPWakDFDwG8LtAGv
rVsYGy/0OMg4mvujSrQzJP1ttH41tyG2l8IlB43QFb+94FRPWbi06w9wGaK6+a5F/2/X7P8/VeOU
p7+pxlEg5M3n9KdinN/4VzEuU1VT5FqWImo0ikXrj2Jc/jfd0CUkMPyEKsqayVM5Ij4qbtX6N0Mx
DEMkkUXTeZb+7b+KcZ5S+R3M0aIsq7poqf+lYvzPpTieQk2XTWnpFBuyouqm9eeGqyDHmkzLD13E
ESLNGvHblhCKVXgaOP9qm/mW/dPe+deS7r/lXXYporxt/td//3Pf/C8bXNYtP/fNwXvQXJnZoF++
0zGBZXzGZTKSc/L77bDzfuok/3U7LGd+3k4QxYTLmAoZGwKA5iXy4to3uJMwcowMsuN/6LgrrJz+
uj2ZVY0BfGD5sP+8vW7A3ZhPvC/l1rql8nFK21qLV/+oe93GOEsU9YU37zNKgminfNXXwZ3WMV0p
7qwJezz40Oz6RVh3/7AftH94Xct++mlOYZiqIEb98rrUr1m6F9JHObn5/a7+ZRbyr33903v/9SCq
6GO2Gtto14OTbI/wZim8AB4Rz+VAQbzJbnPb/4cDafmjf4wK/rJR/ZcDSYEJmuc+H7Ax63a43DG1
c1LtxoHKu7ovY+JO/2E8IXEa/80mVU1WdEOSVPnXz7jLm7RMtYE7/bhW7cwh/Wo7bzDNroW19vwP
e/Xvj6g/tvbLJ6crsjxUOnuV+esTso4NQuR3gr2c3BG8xI1/XLh/NBEuP/bczyem9PfbMyzN0lWV
wdby/E9HylTUzcRYbXl3ipt2W9rmTrnHT2XnSBEtp9wYP/o7/+km//biw8jz37e4PP/zFqEep43P
OwySr8XcpTb/cFb+7cGv0BWUNEvW4Rn9eQON1QcTsyaIDtnLUC/ThQ8Lr/3vP6h/2Ijy64EYo1DW
QxD1innuW9vP7/rQ+/0m/v6z+eONKL9czfRpFJO85o3Q2PhSuUj7rr9l/WkzsHGis+n8fnt/+8H8
tLnlRPjpgyl6DE9FxFtiAL+yqgN6699v4JcB5b/OXph7zE9lyZC0Xw42CJR45wU+euheNu1+4DJX
gIQXeuKbYJOhgbqf7fokulwVN5QyiUt6wuX3L+JvP7ifXsMvhx8ul7QIGDWv/MkxYsLdynOCJ/f3
G5G/D7K/XKh+2szyMn7amRJBotm4XB0BsK4NFiRJctvJd3PQEuSUrizrGpL/UxcKgyyGJuLe6Pam
9SjnOz/d5daZJLZl3gGjVbBrFoACRmMpfUaDiONvGwMSLqPSrsfCjYPZzgAPMwwEUHGYG5hawTZJ
yAD0EJIJ1qtaGfAMHwQWsdJJUzR+1FrN1S5qMdgkT138mbL+zlhi/R/mzmNJcitL068y1nuUQYvF
zMIB1+6hZW5gEZkZ0Frj6edDcKYYAbq5N1mbtrYuY7HIvA7ginPPOf//5eab4j6ExgEBSWXdpPj2
KtkD9aqmoQnH37jAqnz5o5ffJX2bFYe6h1jgQyrnD2rfi9p3xnYX1h8AnYvgEastx03eleIhhhw6
jD5NlQdDf4AULsvPGa1fqvvDowDU1s9SvxTGgxdtEpWLzfBCkzYGf79Kg4qvRPzc20oa2aH6EInU
dp8869EyHvD91GVSYbTzjN6POgWrmHDxpO9QYgrj5w75hB65H2q+CZUrLm6GvrVIlnBvR6q1kAbe
b/QTvZEJwYFWB2S3RyX8pSV06OxQhCJ/PsRlAq/wR2D97lDh1JPAvKTDrvndTq4sR9+D2hU0togK
JpM2PQhYCtZQlSNagtchroXNeKiU51Q+FtQk8UTSgh+ayS3Ww3O1gv1DT1hN+0nIXGnCRze49tW7
XF7TDktDKEYxBdP0+fOyoBxoGkSDSqdduhWbxx49A+0gi1p2VzHOmfDCSL6su/GnDI9N7T4itcbc
FpAJNxGtcHq64nQ6B+MfSvhTZ5UFTy6mK31PN+46wIdbvNHR9dIsk4kfRQV6HLO8egciHXOy2zbi
ZGgx4ryq0anmx1zsHGFQbNEEM0CxKzTbnaEdAtYTl3C1tBzQkPAAjjU5nmzVGLgIoQUWggtHmDxt
g+eW2qztQY1ydOkpK1r/MZYO0ESSqtRVn4LHgQLXR+Owo3DdM21yfmQHVv6yDy+t92m7P/cbZkFC
l4axpQb8hm6HvPMAsQbv9EWHsJq0FPxxGznGMtxRTbHJG24b17HS1YU95+T+/WXLmYUOPS5RaU4v
46L+OdiyrdrTWd6/dEvfxrH41bLxDAYevSQV42Tv4kJY09N6MdRXp2Ni/iroSJYk7j2apn1+ri87
X6hqNGibnFpmfhNLOK3ozwaN/t2hb+/HcYXjziLwX1wuq6H1mGdvBSAIg8wJlEUYE3YuQm0GL6nk
P+P4JhE+iLqdtIkXKckIWQhuoXAT6x1z8wmNuFjTCWzsrOzW5bZePNL+0bFuW+9F939kTHGSl1l9
f/5NnzpCvj7h7KDMEfaFQ8sTBv24yLuKVtVHcQguzCnpVKz7dZjZaRmxVjtxnOYUVQ3xA8fQ1fAU
c32IbG/bL4uVfI3mcVWsLoeFJ59QVQ2acjRN5WLz/fSiJTxqJdXrF414lKMrBC0I1IxLD3jqVmh9
GWW2cGmiSMQOvdXCuO5IPxdriyzJksPx6F6zryxoRdgbW5x7/8HnU4lGTEMmQDRm71WIDctFejEx
ATa+8sOKaNi/9PHUU4vR+jLILMygntsP/cT4geJB1oYOdMo05vDT6p4DKAeCtvPcl2SSqpioeRB1
JK8JxzGyIrqIn1DELkoNtK34C/Ai0hA8iu4M81aucjsI9QMmO/cKSveJv65FB1nzt1DcViFAc6uY
cCe4po60RYTjiB/Ssyg81umwbpEMCgG20QBl5OG5kx7Pv1jp9LT5883Opk3q5VhjNDw0Vu6OuIyW
CZHFZCMevpfLwckcqdsIjqJcmkiXxp1NpDzA+6sbGLenpdr2ScRxUatsAe2Xrf3QsHtzxI3nSBdC
yYvPO9v1pazCFDVj3NJaVB9tsBidaOnt+mnDbz9giwEFXpES+HX+PV963NlGb2RKERojCb6xvNXU
tVhSHrn7B0PQ6Uj4RL5JUmdfEjGF0Mr+lEMkW6zRONW0zzUeLf9gFC4Dqqxa8IXN2Sjgd1A+hIyS
QguT9hmnRUQfzH82yGxyhEpuRubAIKpwE9WvNOAk9T+4cU5Nof//OWbzQEVvahni9LborCoOVbcv
mv35p5Cmj/qXY9WUNXI3ZBCV+d0prIu+bRXGQD2zlBxa+n9RaXWIMvg4jruQD/6OqirlAS9fnh97
+vmzoancy+jlNU3CpWy2Yaoq9g06nbsLT8Nw2t3kxnWVvvqIs9Jue36oU9mWb2PN9s0MgxjYCYxV
ofNaGABBWc22gmPofysxeXG82RQcyCIgvmM8cdekS8XxdtaSTqupEEFHzMXE3Kk7Pc+ny4aCV5ih
i7M7fafT3+UmbBmUtA7lli4BqusL7LN37VvJ50uez7/Q6ff/9dv9OZ78/SSnEaOqYFaR32lJOpZr
2gidniTd+VFOz5A/R5nNkKrqdG9opzJLVjm5uzLQ1inxsOiqdRY8nB/rRFj07Q3OZog0tHnQ14yl
rqf8WLJuVqjxVsaFmXjqWvFtnPnMwAZAc6c3N4VfvYNgfO0/TLeLhFxFtHY3FPqucGRfTvkYeX8p
Mzc9xrkPN9u2XH8wDUx4uBT6L5JGBfPCazz957MtWdQpsOmdTUTcowdDEPnza+lKyej0vrRhTd/8
rw/w5wCzmadJg+d70wOU5IdVriC9uEBosLTW8QYh8rp/PT8vpBP3QD7YnwPOJqGWq5XLuUVY/tbK
i2gjbYI1npcARYnQ/1HmVJEkhbORsoxK99X3lZXT8RCYOSs53h5hXDrN+k5YIgjfxrtuY9rnH+7k
Mv4y2OzIR7ereLgkA7I293KXL5piY+rphVV86oz59kjT0vtydVOAcgajNMUzjvLiPYHQWlW2F/HZ
CMrX/hVCSbu4mT6e5vyD56P1n4qZSDCgz2ajWKm9YFSM3LbwG6+8ZlfkF3bCk3vUlyFm85Gcl4V2
gyGM9MGXb/oQXkS2HoIfCjfS/+xpZjOxG+LC16e4cDTWmrnRaHARx7vzY5x8HPQEumppokT56fu3
CgdJ0Np4ijla3BdI90hrgcTTZHqQXdgKTx9aX8aazT5PTHqhyBmrXQ3L/iHages2frTLZguFA8tl
7iQX5vvpc/nLkLOpaOJMYEVTaFjQrrwGSmVHdpGyfcireu2Rvzj/Nk+ur38PRwn2+9s0hyjD8Z3h
ZFigHu6g/X15SehCqyV/yl+2xC+jzGa5ZI4EeNM3G5TJzAnDuvLBj59KmkEUOvAqcaH6mAN1Kwzw
kQES/+RkcVUHA5WKDjbxder2a1Pb7zZD+SSHGOBVL0VOAyUaSVc5djV9T/JtKRFc+KjFYWWmyria
csl5dexLFyHhUmk+rPB9NIYFheaFQLATf/gIcjshdSrxNaWbQAofG7oMfes6tp6GUKXNi11UUO1a
excMb9FpONm2txgHgawJ7VCp96kRvNFL/aTRzdZpNH0kv1OD1CzkI9HQsXx5bfR3Gb8rvBdow0dK
jq1lXR6yQbQjMsG1tlP551M8fjDp2I8+jPa7xHRi6V0tl6nueNmjijzN+yDZUjW3Qr8JWjrT/WOQ
Xg86bgbtq2lsxRpRb/WCR6EdTk6ziUkLPtaS5lWecfi4z7W79/ybuPgRjuu8wmXSWAW0SZC9UcIH
Ekp6dBUqOzF8gqaFBNv0ll3yogW0XoNX9jKM2Bpb7sw7yvirxjVuddNftdaPgU6V0qxta6TLzXwu
/L1h3Ad16mi4nAlh5Jj+z0B28UOlLa5SD92IzB7vp2aX0R9kSQ+B+9CH27IJ114YPIeWOrHt7G5M
UR+Atc1+lmz5vdRukqSb8LfLuD2g7rO9bNupvzJyXlpwjyCVHPJqVF8k9yrLNmaK9cumNLdCd0tq
3wMHGlvPKFGN+sakDwVUqetdx/m1gMR9smJ7KJorLdiUHKLYsHoQw2oVweu2GS2uFb/k7lohRad5
ujNOFhroskX9H9zXVIlLBhUik8NVmQKXL4cQfe5491kB5+pw77qbWAc2c+nifiJU+DbGLLbDnbUw
x88xDu66WTOXDtaa3KOd2pdO7lOb57exZoFcZmINini4J47sndGJnXGf2fWiWRVbTLqd7Pn8Tjb9
cbM95ttws3MB4knUFynD5foHDBub+VCUd6b+4/wwJzZMddIZcm+XqebpszcYYHvTkgYFIogzVr5p
xhtsKv/2EIr0ZbecHdg+4izcoqdTx3g0m2xhJPd+dmEM6UTi/tsgs6Naw5uzL/64VuMZtmppT22X
6Ic31eb800wH1uy7fBtoNq01bQhjveFpsHHmEhGtyyU8ic2la8Op6fZtnNmH8REKtiFuYlygoRK2
D7HjO6T+fVvZufvIwVb81/kHOzETvg04m98Vn6ZrPQaU++tWxDfkZ39pJpx8dxYbgmwaEn7zs3MT
DVkLlZs5jd/IVtv0m2rVHOr1pSvfySf5MsxswukZ/CatYxicUFD43rX9NZLRf/C2vowxm28+0uy+
Qqi70LJjzzkg/0qVC0OcjDK+DDGbaY1bj1qGm/FC7pJF6e/74UdCghvT9x63lPOPc3q6fRlsNt0g
odJuoTGYdI39FhM7eKQrfTms/A1GY6viwiq69Ilmk63Al87yJIbL8doR5GRya10044U3eKr0wvmj
T712pqkpxizgBS2Nxy/lS5zDEYxgx1GAD7IMipyjirsKvg5XofwWKrcNTPcA3mGnv2e+jNX2gM3I
kwWG1rd+Vwi4zr/uUwvh6++aRcWKluAJmcXkMrEmqeqVK9765QNsxSrfKw2FXuVSJ9mpNq+vr8Kc
RcZq7uYF1Ww2+m3rtIeCbmXkC3vCHDt/Gw7FdW6HR315/jmnzzjfLGVZEalmKrrMLft7DGBlBvQN
CfOl0ae9N7wzEF4r9QE16/lxpqUwH0eT+D/188ycdz+1miUMgsI4tXIo6muMas7/+ae+F32gGuop
lPlo278/R6dCJEWyPG36NbmqeqOt1VW5vrjpXxpntgqVQayzYGCcDgFK6VT7aS3CebOna5OW2+6K
+jP91vLeRZJy/hlPvsMvzzhbkjVgcjHpGFsyH5vstlIvLHn51AC6rEmiphmaxFX3+0uktyCVM2Ua
4Bo11Yu0wv9n667J1S5NZ5L8hE+YPlDOlhfBSt3IG+HVW126kJ56w19+hDFbBjUQ7Fw2+BFB85bl
v33p0OqlA9Bgjc/+IsGKr4SQff7NnqovMf3//eTzHJ0UltBEgNEuqp2+pqK/nBqlhCVUKdtcuAv3
udvIx/Njyqd22K9jzg5BQ4sr0CI8KESvWwRaTveWrvz78hfy07V8U60i+ug1ezzih0dKPr4DZYP+
YHepG+1kOu/rD5ntAUDhWjBtPPxgt8TNld2+a1PycCncXIrNTmUbVEmy2OuB2aD8nwUYWua1oh8Q
wxDSXvnWu2a86bQPm1p8ACcFA/Yh6+4x8oaSLS7MWv/72/rXmH3esUguZ1BNg1MN3di0TeyDrc88
1rbnv+2JT/t1mHnPouXhWiIoDGN5bzVyDaV709W3/2yM2ZsMI1xhuulREpTGSoj98DOTyTk/yKlG
wm9PMpukZRKPgj+FOOJUaF6L9ujIu/yBTqtJ+4U8UbjDGQYPm49mmzgWzkzXl/bcE0fUt58wm56C
NmRK0jFlJj1N1Gh2W773ya6S6gu7wIlwDssUhYsWpVhSzbMLndXqPqZZ3LSG4imk0te/VfhNVv5e
0i5ci0/Oj2kERbOoe827PrDpU8V85KjP6xzF0rgQ8TYwtW59/uudHEZD5GAhjpAY7/t+3nQ4TAUK
QYxS7gKMTX5jb3J+hNPrGZWxSvcKz/KX8nUZh6lYMQTNgphCOuOmpsbmkrWiqjds/kFXOhQvCXwg
dWxdM2afyOgKNY4yPlG4xft9U26Glb7K1xe3xJNTge5Zk64ZSVHmYZFW6RGAVB4LOdFPA/PVhfGS
rzxUtHQ8LfJhOXWZ5bvIMZwquTANT361L2PPQhnP0nE2aRk7U+hhU+jZ6paxOtjnv9ylUab//Uvy
R8cpljsYo6RIjbWDKENSffzPhpjFK4UniQP0O5ooIb2B3Gual6i5sJJOhCxMiD8/1GxC4GrYuz3o
NnJ9P43yPuDmcP4hLg0wu6CYQ5EFUs0AcfaKxz9Ex9fzA5y62H17hFnUFVtjXYQNI8hraVVcNUc4
PCNCwfpNRr8WrzEaPj8iNUc+7iwaV7ndiBSBDE3EJuD7x1eT0KpEkf3HDHcRPryWdpN0jzVK4jb/
AR3U8B7d7M7KSZPXqOX9hza86+M7rb8vyqvSo0obIWjcyAJSZP0xUozDqHzU0q8wBxMmrErBRwIE
Wav1lsp4j5nzAkYmyXTMxRE25tITABiABzsNXFH7G9smuV1HePKk0s3UBiM0x8iXoaxna2mYyBBk
dTE89QvLSbV7ne5ea8CyLXyMjW3ZbyPvCGh6UeqPXo6q1bGmrokdHqaLLv/VRa8xWI8EaXzSX4v5
AFpucg1+xh3KG67HUHck7cPNPMdE3WnKVJ/Vh7SgeIW/PeVabCUdv/kwey6aJUZQ/q0IqDTRbrEQ
oRHMQ0iN+XeeSI41NBuhJuvoJyT7A/J1xsJSlr10F1gRLIp2E+FmOkQfVfTs4hkE3woIVwUmdTNa
uzzHqeZoxNEaq3WLLLpXbmQrxEIc+aMQP0DryCYqsbJvJfILEyXGgn5gPhTJjVD9bAsI7ZmJyU7k
4OFWYjxY20L9JpQPXUe7ugtJuNiP3k9RhW3j1M2xg/Kn8f4gx7viOpTjQ1bqGyBVN74QbIdAuytM
+sP1Nf5GjhTmCwzVFq17pahHTGqu0SvBFis2xZA7qofZtKjfi7BrFbrwVbKhpQdeR8rsoDUwTQFC
2sQHjHRuAhOaAqDCqZ3cwkRyTCgLSI+ZdI1/YdtixNDbansHJmjlu0gxJBmjaTzVtSs4uzktflJ4
l7T6GvynRa7NVfYj2MeQwo5EW1hT0M0SmtQbBTbmwlbkqdZQow7+HVu7Trkqactu3fe6aunde2hA
8ITiuNcN6jPW0o0cHJmRkN9HdGu3+b1mvKhk+jtArIMgbNLytWz7Jb7WaY/k3IXaFCN+Ea97AnOj
4lMmqFgp0RU+ytsq3rb+eIcr0I+2UnDeaajh4Akey1stdbfq4DueKBwVaO4Buoiq/ugabVl22G4Z
rlPo7tZoamyqMM7GVLJr/VUeDnhrYuSB67/n0e9n5StJem+F61qAJpE6uQpNSo1tQ7zzlGHDqGWu
rkffv4VZYTdC7ejNg1E0eKi6YN/RAviLVkN2H7BoasxxHtzBwmcKkNX4ig+XDREPH2XDMYVg2QTC
osBN32p+lQN2FLwe13I69QkmAJUKycmqwalHtOsqHoRavm3LQ0ts35esCdB3hmTY2AVTaIqWUVO9
JQ2NtRLkabTdRnQPjdY2E/rgAyQOWHjp7lvtotB374T6XsYZN8KSpzAOhXzIhX2Qb+Ua8bAiMi/h
pHuPWvSUCSC/DGmDhfoKALEtCSIO1MYjaJANxtt3KhJrC1ZrK6CHqXzMy3HkcLddXm1SuA2iWq0K
FxJLX9lWXjsj5PQBd2sNcm4Zp3aFqUDp3vogu/qKgp9EC2nrqgulfxroFCjbD1G0Fui81qb5Gg2e
g7HSHszbok2BkzewpQyYcMW9rPS4YQ44A1B7I3WcW3zyoLtuBW+tdNiCVO8x2uHAFVA5vPbM0VyD
bPbLS0VHLilQbjpv7zUW72YdDDcuVCDP82wNj8cw4SfhbaTcjpikdOpRGzZy7nTIYnyF/zelRakG
C9188L31oE4c2AajQpUeWPTMHSG+fxfoJeYPd4G2Lv1lhv2kjw1aMrBJAe3dh9oGt/mFhXYhMF7N
8lgpge2TPFLy0JExCoRHvAw1OsMNwENA0gWQxL+18L0wfuMkMYke2EjvpMxbC/6vytoMY+2ouI1i
ZLNSFRgdzbFP8LBi2fVs1l3sDMmrrB7D1IF5gxPFSwXRy9DuIhHXDqwd+uY2qZfVgAsR9hYerqvU
54tFn2/H8J2zz7bM32N8FWFRm2tgIPpJzug0ng8eFqcH+a5J6WeFmKqHvtPntyr2oLHyKyhvMvnR
sK4T66FP7hM9gORGwwYJ3lZ28ugqSYE07HzlXigd8Ki4xQDh2zfxrhafwA624yb0wBDvRWmrs02I
+i2kVj28Fzt2zvwjZPLJcEyiEJyEsPDHqyKghcfbi0EFb86RxA9ch9HxYlaIkwQ9xIUCLbZG+R79
hizWWk8lzXPuatD2TQAKRv2VABYX8ZJB2KO4GL6nWAFL63oAtZWRu1yiUJJxSOHMEcInw1oLEyxA
/t0r9zn/uOjeNNQthexXox59XAIU5UkYQifM4Hzki7DduMphDEL0S9cJItviAK/cNW/7/kU1m0Ux
PGPQSUn/Uu/qyQBJliz0haJqmvgnfY9WgDEPWdUQrYSH1hmW1irYeb8De1jJDvuud1FYcXHAWQSe
hIYvY805dWGwzdjFLnQm1fZoj0/YCNiXMl6nLrh0x6M4xZuTS9QsGkug6/RdSv4l1H8AKrHtSryQ
KzgVxGrIQHmBGr34+ixKzjvV0yqRVJPW7SP1qqnWFyLKE/EkQnrE7mjp0c/PchGqhbmmGzZcNCUi
wgz39OJXAmz2/CjylPqbh61fh5G/TwQo2kImleRTYl1fCi7YmyK05ewuyW8wSocPjC3TMokfcy2h
kTXemBKUUIECfzsSzmEqkR89zv+MVnn6+v+Iqv+WM8Mx+FlmVfZRz13Q0Oz+2wTt/1znv9P7uvz9
uz6+5fN/8n+iXxrT6YxDw+8yeUuHbwYN/At/GDRI2r9ExTINerZZuTAz/+t/db+r+n//l/YvuLg6
MGDE/OKUs+df+X/uDBr/jq5KpgWLlH8JW/A/3RmMf6GTMUzyJgq1BJKWf8edQf6+8AyRVmudzgem
Jx6+VJ+mZfPlDjwabgKsGwJqgymrRWBGh4lu0EaCDzs8GJw7bQWv5RgW4nG0mnEdxibbwAT+5m67
VRJlVYRyhX9jrB+VwsWZTAr9gyRIBe76ubz8/K9G4Ebrpux+faJfRtjuTt3pNZc85ULaUZkWwJ8L
5POBaDOVcbXQWCfKp2LsywMZXRXBNILJmubGmzCq7h4XUhyicssxrebFlCmgjVyncFAWKseCznyA
ZdEd3DESObDDdmnGAeApzA4xJQbBmw3XkK8BjKYxxqquus4lDT+XsTVYd1j0KF5pHtgRzEPxM8k3
UzMeHlVed0yCrLBdOVn7bTpeuPPL0537+2OyVdKwolgydhDiPL0Kmi2vcj2kR0ipkxVi6uiAccBo
C0HLoscmrIGctoDVeCx1LLClMBz3ooCNZITP7cYf+rdkwH6S15FdweHwVmY7iHcisItjW+lHIRQq
NHUw4QJBoB0nzoJtKjfBEpoqxLSgkvZGRLeXEZux82Xp3PzxDN9cAqadcvZopOpMnUgJ41dzMhf8
OiVbMYuLAgifTVDoCEWvw8sM46cuyxQ0AOY+rwec6jSJlPmQe3utJ6hJsBU//zNmtYlpItFtIlNQ
Y0OXFG1eTqv6rq8bMYzsrizo14Ert1CHGGZgpz6GtZceXEtODtxL0gOU+2JdpfmzH+Cri3nWvaXd
gpaydpmpWrvPv+o1mlc+/8rTDa5wrW4uIOmVB6kMaAPRueI2VTeuk7QuLz3KiTfKBFSBDGEUQ5Fn
dmjkXd6NrQBQJhaVcqMqHoP1enLVBQYIzkLCvLUvjTWdXkCZTXfAXiuhTin5ir7DqDq3c2jetqoG
hQVjN3N6mVnNQf6S0MQAhF1T0DCDRqDAeaFmOmuM/+MrqDrSBVxqaNhVZoFBlerGIOdA0xuBlGPd
R+2+VqB9B9Lu8780cs3fmf72iDE22qRq2ATTE/35H/BWsCMm3YPH89QPONGn4tJbCl25T9XcXKRV
dGF5zupJnz+bfZ3tlCwtv1ubzeG8AQY3RArGhq3iQC+oFokmRQ49TGi2WgmXLi8kPJCARLqCutbV
D1GILmyFs3ajP36EQbuErppMX3VeRuxHsdFjBRPiPne11Vh4PzUzkhw5xUjw0yve8mSoaYEMgaAI
bgwfXtT5RTRr8p5+AqGQBi+LQ4zI6y9reQiSpo9KZIBxrO19qVYcGBrZEbjzQopFd29m1bsO3WU9
WIK3Dypuikp3qxapsuiD/B73/f6oay62zV67F7ss4r5mNdGFQuSJV4WVqWIg78WRHPvQWfSWKpVs
ynmPp5nQsDgFxTiWkjzu5GqaI01xKIzWctS6UQ+wl8tMuuS/8fkmvu96zBOGpogg6iAvp8Dv67kl
SFFayKB1x3KDGja47+F/+ar4FE0gNj3kAloVaLyzpnocdB9r9UEgi6I1C2EyWDaqCLdMk6u0m0LB
q82K7UqR/SXkDXSa7AkLwJeYTtb6nViVxlI1QJLJGn0dmrbScyt7MVq9wagi75efuL6kHQxHiDLc
fGj1FvURsHNpkNroq2j5uWn0el1dqO/P4ttpwhi4TpkifRj4xFKx+f4aIlP0stodMpA/O5DeI/lf
qxOv/MoQrxSjhj3ht1uNG2bTVojTdPFBmijQkjTsx7iMd0bLzVwGTLJiy/KOImQI4AfGtq5j0Q4C
37oQ9k+Z6e+fDYtbiVMYkipus/PfOw6i6tOwjO3hdFjWhYjBJz2lh1KBwmaG1ktX67bFa7yKSY6c
X13fU9h/vCt2GEILjiiVOtr3d6UnrhqGagOINWistRJ23MtHBUx3pTTJAz+ZxQT469KaPvHIuKko
2PRShiLOmn2i2pXAt6a0J4M1UOzqLW1IW3p5YKD1wlcu00vxUCKgd9TBWsaNMkC+1sN9gGmmWfok
JJMq2UVaMDp9pWymMPe+2rdxWf79s4N8Gr+PIJVAgvLc9/dTp5WHZwjv5xPG2pEa8XyM/uVGfwwV
P4HW5t+BvK1uQ6FuoMeIlV0CV2naIhwgpmboDxMyg3Ewvud6ER37pkwwU6yEReW6NYRPFPm9H194
vye+KhxFrJ84QMy/bkWFhCt36upc3xIxXnlBCxcqiI9VXWhOKWOPPcYYqp6fSX8NdnTyCpwV1rRd
y/zl91fVGOEYjrzCBQCrSbP92hQN7AK5v7V8SDSow2C5ZxLpNoq0oNccNcAW0ESkq5g09wPDuqnF
8H6ovHfc32k4ntxZEvdFifCgqQth3biBXYZRuYhcuhoETbuwDtW/zErOF8MwdWXaRXmC6aLzZf/M
+HKC0vaNnYZB+2ClBrk9a3wbYFIuRH/YZ2UfX4mhbu2x9SqX0qi/jRrii6HQm9tONO7rXMpeaASB
6iWb+Hi0wmIiQ+/V2hT3soU3iVDjTyvkIliA4F4rgSoVJdRM2Syzo8INb1kU/rWcFOkNYmMqOUOk
3qReAs48A4qcK/GTFkJc8/rOPOSAEsgq9teC2uD3KUrgHWoD7K2x/CMMC+oBHarMhZGwM7rtXNnc
FNZgHF2xH5fnP/9nWf/bLsYyQdWj48xNF+JfLk1KFgEjb4XB9tRCZ9sSjKWLJmZXmanl5CN+NZFY
sbkAPsqrqclLwXxaVV9d2ljJ+JGGUEBdxU3grSIBbvrAjsSRTXN/GZlL1QMYIQbqNswTso29azoK
KILCbjJomEWX1LdaA+HRlPq1lajqXslibjAdhcw28awHcxDInvvmbdH0xcpUmkuuLkjNmR2zF2Ca
oojh2XQK6+ps9rR9MMKYg2MbxGB2hEyXbjJgKWEt+M/4iCsLLfKkezhQqGCAQrzA3v3dVT1MuCAi
YxwH1J7k1MQGgAhlqefDcJWb6XAVqRacScnzUcJoGclFYdckQn8zlsVwA+/WN8xqI0ywZF/nP+TK
9MG55SgKBfh5RpG9KWX6XpXdS9U31XXkV2Chyw6nJU1epI0cPnaWlMKywgY0wXzHEnHX+cQVw5aE
y80noUyCYQ526dVWyeXsPg69+y5x8c9VQuGg+GK2p+AIGc/IvV0xjNTCYqBWQjnUVzqWUkWpLaXp
X6SXAuZqGIvbhr/fNrm0U/MIC2ndAqlWY4I0uLV4rSfNuO1bTYdwl1ItFGJrule2y87ASGpsPHML
NhDHbFN+D9IQA9e4XlqyHB+Roe6SUnc3hcRZqim9RSXH+5Gp/ofcwqrqzXy0K/AOmEqHhZ3K3Ok/
o8k4op45sm87tQBSU+wk6aoU2XnKlsplHA0vvbr5PCQLRdYopoKKcJsmuOoE86Z3B33JEZJd+Voh
2nrUvQ91BOJZx8AHb4xmnwGpQzvEf/SpLh0SS7wbYsN/5cftfL1B4Kx0jy7XcaeLcwyRp3xDkbXu
Pqvf9Ei+kjNX27RDRWggaDgCS+Two4GKcF4qpTNWKzlncS49/PTfmwb3YrUwjgox5lWAaEjx5eq6
U9jzO1/bfeLLpXzUF75epTd+Kw83caO+G1ln2CZ5B4yD1fIgBNkvZejJfLfwjAExx7dj+XOQJuI6
KimzTsejLCPetwrssWHQ0tgIAPU2aQEPZkG0hFkhOn5F0r7sIkpEXlWvgzwpjqbeOgC0KRJXSvkQ
jYXpjGwKDviO2M4ikHwiWwg8qKuiL7V7EFEdcHNOgFK3FrIvyo96BbV5MPGIGn2KHpoyImOVeJiq
NfRlXkmhUwJbx+q4pdEp8wt4qZ0I062LDgHystX5zc8gUvu++lUmv4n7DJkwvPk08/N//3J2hBzs
NZVUaqYq9+PBVG/LPqKlJhBWzRhyUzR9F8Cuv46VAOqOQFsPUrS7dqX2HpNxLGSnVpeikqRLVaPK
rgug30bX8pZt7ptOMeAQ5YNp9qVkXAVpfJPXChBdnUXbmW26krzydhzJq2mtteLDW3AhvW0rpfGq
UoXfWg48VQqWgo4qbsyiPbv1XYrd612lUnQyZRM5mNY6KfY1+DZKgbatXB/C1SBDdotdfLnap1JI
lkU61vtmctjQxcpfc+VYQPO9Stygojj90ups5G2mysugtZhu+ajYBVCcTq1xZcdBuLI62IwqdfTc
/12Blc0q2CwpuQVH9IxiWQvNh95xnzXC9BptnlpZ1CosYd/lwiEtHk0QNPe3uQzrOuvydEm8WNtd
FeuOSe2Ucy3ZKjIkVZNUoRNbb57YI9bjvuS0oq7tRDfa+GqnwM0RKBZ3+ovMdr2sauIWSKeJFKbb
mGHLyOv36ijd9IKa4wsaHztFCW8NNzRsT1EqR5CrZ0Vs6bCEbb6MSgFf82TVZEC0QkOGmgl4R3IL
7PZVHMQqKd+BO+ztsLmtdMw/c0nNFzEgIvwyqc13sggnOCRe8PK84fJEM6JRt5Saejivw3vv9/Ts
J9hwCYC9+LTE58ZbOShLQhJ52UdaOqXnd6aPC1vca5i870YrKvYymKc+jvBjbmnuUUx3MaSZvBxS
4WfU9Qe3zvprT4qHownYkgMFa2k5cITJ9jmOWbMN9Uzdt4GFQi1MosBpQiGnJEZRmSs/kj/XyZNm
2cuuv6364LqBnLYwo/9L0pktR4okUfSLMGNfXhNyT5Wk1K4XTCWpWIOAgGD7+jnZ8zBlUzXT1ZIS
ItyvX78HOQo1AfWXhnjTK8BArT6uynR3VUfMD6P0c1FUZRyo9yqH5Nob0Y/2O3FD87JyKdpqz/Ov
kzJs2ljboGKsk06rkBVP5zeqw6tYMLjUVXMmhZCTdgPz5lGq0brLIv6CoZkf7QF/czZ2f/OWMKg5
nU6r+et7QBkK+4Zkq/Jql8084qJ237qMXH6l0xyEbwR1mKdgIjukEskMa5RMdo/w81WojXBgOXIO
H7yioNIZOUOdxksIMvvOSn72EW/yxgamEzeh7+OKwLNCbJ9xKlhBHXSmtq7mrylqHcXLbExxNjff
YukOUVbeLD3C3ntan1qbtxxEp7kzVhLBjHpc96zJuKwUc5x3qnK3wyCmQ0HdqYpz33OeRIsltnoL
MNoGDTHsu9ViZRRLgKYE3ea5cJIbFRTd3Khaf69ncVQVAduLza5IMfsyMVvwunXucN9PERWBHmXc
gxZfrelHBCW0wk1W5nJrcU/hWgm2Y8WTNtv5a63TcBP4kqvI88SJNgH6u+nhqi1bZtkTpg2K4a3y
ScxZIvPJaUxsCqWB9QZoaCLymm1wMT3n7nc6RB0mpB+GFxYzZ/O540SCoEdVU4nKP4QVhQUYuhjk
75CkEpcJB8weZpB5DNcP05r9nVM2f32+NRsnx9aDekxhY8elIn8+JHRhi0zxnDdLfq5KvBwFHhxA
WNU2XY6QjtNLaXS7yIf0OTsO+WwYM2MoqO22cLuOePw0T1JrIKN13bVCZEnfkEbpNw8qqk66qJ9t
eSzy7EMwPMafHUgeMwNghGkmyoCMEmGBKlxy0dB5t2U0wZaC4kymYv2aVtyheeu8K4f/YvDgimi8
ENcN+UUO38PtpJC8nqRyHqtZEbg4w26nMPe2xcJ2S1uOgMYnfXEH/9Prtdjl0/qZ5/9yUHFxVRWw
ZnqfDkSMxcPSGw9CTeGmM1lU76LS2ASz8RGCXQpl6z74re7isuYCYaK8XFRuA/RcyxOKNvsnXqm5
F4prb5lYzsNo6yvvfSiX4J7Pl3MQpOBMYugm8Kp3c2qsXTl91EPvP7a1rBMnB0hMebpRM3YoHcIr
nigbVnthmm8xWHTHNU494waSuBp+nu7LHF15NaonuIAjrUD9KYpm2YXMV+iY8md0jF9BJfw4995l
SNWh9woS7DF0bW3NsrPESx5HNYmTmZAilg0zegutGy2K4quWgZ34awbgZHahtww2Bn63fhu9Ryea
4UqZAncF4NQ86I9KQrrQbb9xo3xOioqSXXnV0yxrPw66AvtIWtlbobPv3FETSahC72Xw6Rks6+b9
mHj+hfoWr4Jtq1MvvRTY+b3pNfculV7i6vrHjVpWtQrzMM00h8tSfLW3R6PT9oYbXW48bXofAN83
1KLFMbL0RZel2jle9oer8qhw07RUlrE3Ze+5pcqkls6EtSG/99zmTviTd4mC8AuhCweHrlTSzdOp
hmt56T3zD8cUAMsJQpHN16Va0F62urTCeMvD9BmZ9tgypOP/FuxwgScsnrmHar7xHMHYKRfHRDXd
UtNmn8xX1BI5uoemhfPOrAlugid2ftA0SWX4l0qnmBOVT8wjaAAnM78bRX8X0enPDjgZUQTOJpfl
GyxlcmVD/pyz4suSJs65aN7mpKXnuGTAan817jIeBwmwou5WMgHwm+E+Kpt2W5H3s00trXagXukl
cV/gsQFsE8z9fQbPjsd8sfduZ4xb17e/F61WbDPRza8TBAfb57hrRvvFEyNJC7xKFzJ5I0gTPKPm
Yh+kll+28a8eoECIHutbvYzOdjLqkEar7rejHV6RNu5WC39IPsCJn1e8eLevstaeeDQ0vZ1zaQvb
+eDGg10yAlYquzGZAlx4ro/8RSmYDBKHi274ZxlvbVtnOmUQmXfoVsH5eSpF81eN8qlBB9uYoSaL
QAdewpmVkfEm2/q9cawnDNnTRhJfnOGljLPVOajRP3p2+Vu4bHDUxlfWv8yml+1y57C02K/6JbQS
dpuxBGQ42ji1N7b3AJc9GXL6urESXtIxYNzmGce8WZ1BaZnxWEqOuxlHW5Be4QuQ3gBUcvGHQzfz
BC9NlD/YXfXclDz/ndWAvcC4P/SE0GlqkiivJDGCNr4r5ZIraGXfg+NbiVOKQ5Z19w3Wrg1Y9At1
2mc5CZyQIEucbPoYlbYuUVYfM9UB8ZDUpsrL4nnkM+2HCQiRT905JKJb37S7HMiOhHcxD/+0u/6N
SlIje6pNb8LnNX2xz13t52qqUFSGLdeYv9XO9NAYhnsxWoJZiRaLOlPwprFypM1DCM0RWAgISa8F
kNhFzhv64jOYSHYuZufcOn6WLCbGy3VbBvWHiHKqqwZPnjGVdw7KkTADfRf06Yd3eyVq2/rDYdrs
qwI3c+tlNora8DBqkW175V+bKAuvVUjWRGHDBKLusG3zYSrXEMxomKgbtJkdCeqkTacotKe2OHDI
GqgxDkhdG5F7KQjGXeSDCPvoWMIsTlbXS0+wX40I3mppkfywOMOTMd+8e0Z/yGoPU7JbRlu6/4+q
ms17koR9LUyqzBW6Of33Bh/yRTC/iktT/NO3IIqabAukR9n9Kft6THJvxJdmBfKJvm0v2cZXD0w6
7c1QGNl2sYbdxH9mUwm80Ovz5Lp/ZwsmGRZa31LnboAv4mCx7CdBfccxb2H9zLrYN8vfntPahL1W
ebQ11IO2dve3XGRpm5eKTEe6kgc3bDdt9+yVONh8soxreuvGTLGvEeMprM+A4oQK7YsUPb2pXp0x
eCR0ZWuNzRGhwYz1gJurdozrUuR3RPFvQhOH5uKjL0isxS0+rH3UjGSlVdUxbfxHKp3isaOu0mZj
nfp0eKMpqWDT7wxaqU2daQqOKT2NTkSInLBOTVTSr0UApmYPuFzef6qyc3iOFihgjoyZ/z5P3qn2
amfr1L5AESuN576Zzmnv8VSlgJeWdHU2t69UyjU7RrzTxCQmk4b1RFoYX28q3wqVEihiX3PbujRw
1pviocb3zn5GG8vB/Mml8yh7C5Z7CEDUtVA+Gov8KGY93NEfuD/cuNLoPaOXv2B+ZJug3bhZmya6
CwjHdX/NyvtrmrPa5IAjSWvBgYfJdJNGzR2dT7MJu6hjKaR4FF5xKSFBbFcXv37fvNVV+sKbQZqu
b34UQfjX1V5S2fa7y09WUInlAjwbuO4XP0vRYoYClNNDT+nP5FQe8sad9j6aZPZGb7mo7lOvy0fR
to/D4JNDqBQ6httB6cwGwJZcphWBJ2uxvhKP/CYq+65rA1QyWxUcpF62dZ1ToDrrbkkD4ulcC04x
DXCrq1iY9MSNBeXKsu+LgmyYtjYAPbWF2q8dqG/VtPVG2ICOZG2eDBsvuWGxfaWNVxb1Wm9XrCo7
6tF8Thv3JK0pin2QsBvTzv81RbokBpnoix2Nm1CU+9COru2NKmpBPAvz9iLo7k7cuTvX7tGLGgQ7
3yD4pKHo8+Uam2MUMWGqv7re+LDWtNyKwf0tDWcrHJ4dzrlUum9VlH8HBj9X7us/S9BR+BJlzHiK
1iOlFTAqcFqzJNDLMJidRQXpV4Ci7f5ACw6jqjxqISS7Djfhy+GjCbJihoDWElWyUuiI3jzmRXFd
+uGrGO+4uv1xgs+XptmxlfOnXVoMEG7SXC6jU6OMS6UAYhn5p2GI7pDbPkAoWKA0fIPG7aCO0vWv
nbBp4yj120NESDD035kfXjUdguyc5mTQtlm+k8uATx5kRlw3xTWsGEVkdvC0kPV+8Avm1ktQc0r2
BeI0h4xYqmLDHnn+5roq34uuznY3KQaKVXND1q53oXbhMy0VmdSshtMpeVgbgw3acrhfSoFs2FW8
eOn4WPk2m69VFcRTgyM3t4m57cOVyHWPnrZuUo6i9DZtNcYHdzzkXm4msyjWc3osArc/OSMWbrz2
UDQjWuDQJkpgPPajezIYTO68uvjs7OE3VVRLbmre68nlMc3fFBFKfEd+u2G2DiPBTW8BP8GvrLqt
cV2ZB+7b1C43xLPGOvRYBnEwz/o4oAec25twYtNirvVjJcdTLn297wbiexZoVWwTUipZ9dnshIqr
lsfIaDKWmkuHoMFV/qstNaNskoMU0i4sfc5QInc/3BKZcAUV19Xpa8fwNg40N83ENtomr+9ciwfF
zwDGUsMdBgxuBLnWehc2Q3BKF5h8YoqOjp7usL5/z5MTl20J/Gy2AFto2993Rf/gpvMmMwILSDFU
uMKw34pqMrHplk6iJwNt/SdUIBy7yc13feXgOR7L4aiEsVuMgDXitns3ZvLgTbdok9DLrmHnsiFC
EiuQhDgQ6u/icbY2BVHPKcTzbd83STQGXG7zTDuj7ALx/djdNKRmmO5yIdAzQl0RomHhBQppUMdL
XcARdo1rjx+942SHd4X8Wd/azkj9RBlinw7ST8fJ92Nts05c+z+gXchkYipEbFL22JVwoeewgI91
O8xmLioRAKlE5/80UggztnVc/GW/zgbHQPqar8OdlqxCjcEZDfcvNQ34srZ6bZvuDNGeT0fzETr5
W2jhaUHLvkyfuKhof71G7nNDbltFUj+46Z4iu7XjmUMqiCRBXEF4LMP2L5rBMbvF+OADmhOMb1yi
RgQhUhnVVnVE7xP4fpenk94VHrPlWofUexyKi12Czr55z9uU9TC8g4LqFH9fXb30q9g6FZ2w14JL
7W69g0IitQv2NoQRxMW0nmbf6+N1wjhbrb296+g5GPbtG4sDK59bY5u7LYVvuoYbSyXscXCtetCF
zcUB1U5FOqYwANeMZ7/y4C+t2HBNBwJhYz3VkZWdCttv8N1oaGQmBd88rq9TkP8bfPcNfWQ/ePZn
ZE+appDdLGfk9RktI8ZWw8CiED91Nu5DH+EumACETh1xZz3bDr2df0vt/nKmMsta+NCwD9r3Jh1r
vbAG4Xg2LU/3qif52DQ4fXg8yAXEPb5q2D6Nd7VZ9Kjzvj826bjvYDEUTfprLJPcsGwRkIWcsUim
gQnYw6lZQgqdjCrHRLeoHdbHlJgBTakg2+YDatft8+hczUwEHX2e9XUCeL+PrO6ZzPHmRKuXnceF
FfrWu81hhzReXH0eGcIkSNhVbNUOEkRh3PvzXWGz8jnWQmzLtNhOusH9Phjk+S8UMKR5RjxqPJjD
1B9Jb2ZJtBeMW5B5jOg6N2vSLfJqhEF7nAvw4Hl+yWB/+wNE9lmkHBBsY6wW457KeIuqN7971qyz
jfXqPgbWhMhiblbpyaOY5rd0BUuUqkUCATESNTtHFnr5k0y901OWLGowSh069dIpZ1NMOdV6Ptyt
qfHX6dlcUlO5XQcTc/9Uqk3Zp2xtZIHaNbM81IEDGjE/oIkT6uYMLx3dWOtN/SmQjI6icdwFTcWB
Z5voJx1bguNb5EbmiXDzKMtk0gYof6U2j2KIaCqjdF+bPpB5FxNfmJZ3DPKrWOa8U3Vg/xna4c1R
+Q8D7DH2HQP+X+f4x6L2Em+eiouzQH9k7GOI/kmmfswY+ViX64tDfk9kM4upU2f9s8oebK+cYftO
1i7s3T99ANHEESkU8okpixfgdZN++90sS34IySMNUg87pV8z+2JHrCML0Oyg13Zuc9EzpZ6JrttY
IwZBj2FBMxa72lz7vTXqi29/zC5zscVaAaDyAe3qZr0fmpsiGRnfA7VCJ3AIr0KGG6Hh/rXjrWDq
moj8t5q7uBvfTbbEUi7ejDGKqFAFzIhHpWVaTy1zNlR1P6w1oKGJg4imHGtYZJKR55ob2tKrUSH1
eF295XSh9RaNgf0AV03FvoBJpbDJ89tyqju+oGXB2lHesjdNK9iMq/g2cv5VXTM8Gi7GDfL56CQE
CYZ+5Zqxcc+rSJ3E4ovD8xtOQ7j3/VJs3d6K4uLvItYfVg4JIrWYxuO9r5LCLYhaB1Nir9NeTutz
IA3koHE4uimzxXrkqbCzNEtWmzmWoi8YhrTcS/PLTqFcCfYEeJ3KMzImNVLDBcw8ELZJwzTCQW+d
2/GatcvOnCx5GKs53C4yAr4zWooR1MQr29f7qkZNDKa13pc+26kGXi1cp/0dsoXcB+b014j6bF/k
68mxeaaWwO3iWbrGlsCrHxorTmvXuWNx3diX0fyDwUk8LZnHpiV3Vd+WXAEuR5OqPPvVR/Ud7Xga
6oF41nTeouaGR0aJV90BEVA1Oz+R/+QNwTeXCErCiNsisLOfaFIvIykYx8I2ToqRClqaYKr064cB
sqR8c0Pq4jx97VX50xvGJzHBDNDTlIjE/rzMgd5nfBv8ILH6uoO37vIQIyX3XMfRTOvdNgh/0nPY
ELIQurKFEq7dlSP2FJ011U6yleqNLlhkaECzPUNIjvRX09El2Nnd7PPETbqI00K6z86S8v4u4o+2
MJCG5I1M7tWnF4khClTj8LyW4y7Pq+jEqbY3ivxfNuXXuru5rxrawDC1LSYe/a8yrLs+zbrdZDgv
RTecutW8tA0fUG2z8Rri/U3z9ade/gQKyIhVa64+AQ+c4NNt5rdvvEjUA/VvdmvYZrujLsi4+HIz
bxIrvLk5d7VHDOcYMLJQ0cLyrnJfhllTZTacSFzVw5jeNVHzu/YltDDt/yyoEWlb3sRQ527V1UPr
qHbn5Ma+YTudpg7RUTnIfYP0Lu0870yVQVQdcX9YHV96M7+NQ8cAcciJn9aYogWvSuzofmeOwRar
wE9ttK8ibQ9VVGbP/pydnHvTPs7RT9C1fB/pM9LOE1YxuUsn65pq912nnMyMlFmymk8Lz+1ti7hc
WGckT8GOF1ZVzfkzgEAQ+5YB8zRKk3HcRrXHVz5/NViMLAXYOTJM1FXG09by7S4D/TDafRu6r4Pt
/bHT1T8xyDimvA1xKbHIV+VhDsrsUhD4Qs4Fpapa+SH7AweGuHkspn+hwyElDatP0mm4egAGDVYQ
RTm+DYr328dSOeX5cx5qXg5+jRtruM3BLUSakJYpKMkGWTkVxVxVGC1ExGbopGIS5zPWL83t7CN1
hvl95LPyyadaMpWYdpZbGxvT692kK8Onlsyf3ItA6gQKZJNV10mRYqEY88BMpsy5mstgXybuszbn
vuymBsS66N/Svd3nn71lTHu3GKj/qnHalUW+xH0qnrrZWRMXuYudRGSIuUrhirevThWIOPIFV4CE
ZNsZoNmqv7aKKIpaDhtjwa9T63lPq7hADBbdsSNp1MUzy/Pps0EZzdY2RbuioFEPjd03LHeaaax8
8Ybi6u7tIEMc9YBkWTTgcSp/ajTjQ49ovJlo0DZ228LkYchiaBZakcRLyaM3GON94BtQlAPES8EW
Bm0DENuxsb8CSrrEFYoLN6Jc4XDrEEPGd2/izB8Dw0tMo/zxV6YHXjsR8w/2Gy3oZmQKuZBpjteM
aSljuaM/2OdWMKeqh4IvZRrjMdPd2TWhwNcVNKo5Cklf72A245Y48aF/L2w3Y/WQm6akFdJlkmfl
zc4wbL0aBLZcEYuHCdNe3TwwjYZaLTymT737b3Jte1vXHf8UCQISRNNMTqrKUa3KZOlpZzU97cY+
iWlq4mUkNCBlCdSlf/BcA1A9u4CAwZddVxmgXRTaBZvUS12ecIAw+HWqe46DpCITJTblKvjZ8VT2
WAMCjYXPlYfSRQfOor3yjDe3H7491GZEAmDarjbeM9oSEYav2kjvwyYleXkwd4Ktry0GeioqQjq3
3Zz5cd1q5kURbgcZDJec67YwWnmgrzwXjfsHMXEB8EcqCj/T1Wc7tlj098w0uUHDmpYfa+AUUTaN
wzzDHmpobZXj3GbZdzYQ181kgljp1u5drvo1LZ1zqIp/ZWS/BcuCFmfLVz/qpmMnKys2OuKjZgui
8uo9Tam67YxiWPKKIO4kNK7RYDH59gjp4DinEYGImLls3zzx0hXxMJa8LrLud1nZvyFBPzrKvp/R
xtmTe03BExGGY3exqXCgdzN1gkijLTJoRDjFxJRQfvsesPfG4lUPgkuJLxThadkT2vc0Ung2Nbf4
OlbRFuHj48sMjXih69uT6iDJvhlZLjLL50KmjwQMfxWKmJUyhUpB8AcbpbnG5+3aj4zu/A1bR/RN
zUw8Sg5APc/Xd28RtEoy/B4bmnF8jTiwop9uHBLP6t9Un4I6Ktz3llNkaxMilqRdet/BdS5pozPr
sa5VmIw04qUlaQ/HA3VxVtRvMPjaUyj/KXr/eO2eTbFiOi+bF3PssIKHpKZY/rMVGe8YrE/taEes
UXMwNz0C+zj7lJ9ifmR39c5Wpn+oNFIduS53gkdm7J7HmuqEGa+/w+T+LfhxxhI5vXIfEblASWei
2CwZhLdwVElqLzmSDVbKUP8OrJvHQxld7RLVzKnF0dI3XJ4Y9mvGGz4Z4qm01W+YZWbChGCrAnef
N4gOfW92O1HxuEnkXpzSh6j31T6bPSINRckVba+baF0fg4WcG55UoPTTl1fZxF0beOWwKm2iivpU
LuWHrIbHMZUy6fmsdkaKzUyGddwv/7U2GekZpCj0aKyBo2Ck2cRnZIt6srCOVjWwIHUY+ualF1VC
1+FwHKfnhSWhOFL8/MKC2kNJVJ3bTGqjrSA6tmJ8DZgJIBUJtmWbieOQdmDG7H6D4h1ZzCuepUlM
lVgw0DePac/IybK6L79FSJQN1mbPU7FXYIJtpAU2wwbhl/+MjDoOFWPOTLB+r9unEkh7W2LzEDQC
KR2AYV1VGhxKtF4qDZ+yb2ZcGJqAAglKXbg1yCz4qRp7ZP+VZTkcJ4iDS/2w9o/tTAfkB3deIx5w
UOPqsWlV1bKhB9jnhFxGuUmO9+AfVpNZyULB1aTFe9n2dIzoVpFbo78FQbOtnWPTBZ/aoj9T1vrl
4SRM1XcYoVS11lAmfbVcsMfMCV0n+QclenZtLC+ZWsxdxeCwG6MLsaUtNzXbEq4h/lRzcHYy+VT2
zPMjRIfNkFZ3HnLJwfWLk3AL2gXsuzvJ1BbED2YoYhUdvjQ5EjHSVzh7+Pe1TXZ2R3AdLvqa13ev
IzECW5iaekPs+MoF4YGCH7MxOPXtT+HCqKLCYnbhvVIV5tsmMJc4X7zjrGsEhtYMMWLzNVdWvvFS
0swtTpqkGEecHL3CpexBfErVo+/OJECk9g6oAWvBJL9IhTSrUe16+bUMpcXUh3OsLvMX7Y/GiTu4
SpR79C2EtBHlW/XCuVsM3jMPZaStQ5bZwme7+O4r62pNt2VmOfDI2cifciaWRwe/OdvOseFP70PD
Zz1yt/f0kzu/Kb+uQoSUaoFzbReDEAuH5L6mfx9N/bJOJTaIVzYTpIhoIog2JSzHXOtiK/um2eqW
dlinFztFM3OYHqnQPdTRQo1DikLR9QEBDvg1C9yJq9CfwsFwuTCd2XTD8DebsCNhC+Nx/QlGJCE1
BO4fnL2boi8vfj6dKMRN7q/B2+Z18VqV5lcWVZDsDet3qkyG85MN/zjM/g1Gu7I1iSEOBy+HGNdp
uRD5EczyfbHKX1PjigkGqNpdg7u9Vv/QevyxvnYmeUIz9Z8bco9Hpr+TISaFNQKtZjH93Ji6+dBB
8+ha484fS0JFOsYHVc3r6LnpdrRe1pBo+A7jqd/WpL/iqLCyiHGNjQVP06nbYqpZG7R/zXQZ3qs1
9pctkGNYAob7VCycPwVZPqOnX3VZv3cV5QNzg+e2Wg08SOzWzOzloseg2FJe5H6Qwb/9cIKl3oV+
9RkQ6Q1kgW0JOb+aYcvQh8M7sQOOzdtGew/5LW48S/F3ICtIJvEUWzWx/zawFaf49pqHX4n7Vpcd
jlwPKxzhfG8jjJ4HvWUNZj6ng0UwIEv/yRh1b3haMSinTZ0YPvzVBiOBTYgHVbuTtLRRt1fkHwTa
d6vCGb2W+iEbUemDat1X3fg0d5OVzM44JviI+k1j9HyO/aNJMvQibgeYUdVJKPVvGgXMHzH0HPvQ
2ZMxwQmJlSyxl+Ujwulv1sEl5Iu5m8lQx2McfGjHbve6XU5m6O2t+SeUrnfGZfS3W129byLZJeYK
QUQ44XYag3Bj9NT1oxJXe1FUfyD42HFFU+eDGxEl59Chth6HXUANH89558ZTm6pE+tFAiAceegT3
v1ae3iYey9dk+n68Yq/EQRvtuDeXuLSpr1iUxKDbjw/L+ChNNRB1EaSgaLtva+hezfpv4ZPf4vgj
gSvmgoVhGtBvmEsJiceuxDIgsX/fgqeL2wQPIa44W0Fa70d8QxvZOfvF40MtPQk5p5r8beS0xyyy
/xrWUJ16M1wfGr8xH0CEPUrLeg3NML8s9dQ8zd76jIO5ZgQGSmI0p5PolXG0Irba8qm8J+KiRwnG
oZOVjHnIGz11CsV2Tp17nU9PlVnunWY1Psx8eJR1vl894o2dtWLSxYpv6uXdn7VSl8Lm/iZR9yNM
fRK1CjJ6CpqanbKo9BQYjwJ3KnE6+sg+BmPciJ0UL0AjDT3NZGrs9pnZNEjgwr+fXSfYFNajZaCN
utkCcqLt+lfJBxu2dn9Zy+UPmy7VYy+zHQPrs8lY+ZxHPfk0Zkn9ur4ZHZIZWyYZHzkWrdRHl03n
9TegLJ9L4ymX1WUccur1EFU3LJyT6ZWYeoLgrlknI5YFFozK8671XEY3F/Vm0aj545Kp4xr0Laa5
lYAcL/S5vEeEKne+n4Pls9bW3Wz7Dt3H+tZPcLRDRvnxlBEBXNh/VbAmrUrtgx8aZ9mhsDpl7cQs
v355JuvAAca2uJuyq0YUVsa05cHHDthculUCFTSL/OxW3+PIAd8F9X3AhidncGluKMWGRCH42g84
P9MtAuFxdao8VvczJfHJCgtQvu1IYlEY3rOkdtNcCycpPTROj++w5CSd0ntwaGwQdeRaW3WeyLXW
d8083LEjhN/FvbGTo73MF7mTHkEumPj7arwzw6a61+RueVPwOOiWqq9yqpOp1M4a1ntlKPNcLEKT
a4SdqOrSk2jJb0oL5uptt3WQvRAUfA4JT0RPZfo5Lyz3iINQ6mgW2XM3RFeHKwmWa4S+ythD6fXQ
rRlugcV7aBxxbu3haOG/WsrlPnTHXZr2y55F9O4YGehmQ+W9CcT/TeVLPHdGXbG6cxs7cPeJUG8F
kZQvlg3Tbgqa/F/V7lxfvyNbik3NJsJ5minVxkn8m6IiS8ySlXsb38nGFaTKNQNUpLmzD5ZR7JoA
N2kxdfhSKK0S4dLx5Wi0LTslzMswJkde+j2v60kvIn+Q+UwMGxEFB73sA36yv6GyrqFyN0W69leL
oe9VOwMZQq7tnP77rcMdH88Cq7iXSuNsk9eVmDLjo67IFWhFaj64gd/ftWa+n/rWetC3X/7/507w
0AZ6OSsnZKHTHT2Gzq2+lLI8ZCvUUNHN+ZPXRflTNBg3eK9d7Lsg8A5UUHC1A1tIUCq0PlZOJpd3
+20wm9nOGFH/OIAMgtHoMOcwqu44t4k2u/0yBIhFoZshezMIurT6pZlSyt4s7+/nopjxCjrtFQ96
6xI05sxhdjbScH1liflL2k3657/f1Zj3RuB5j9NAgtZtobJKp3sucPdPgVbyHE4tZGNfEw53+x8L
l0jA0ruzGxda+m3zYfBXdmaIy7r9Jmu5mkVX/anKImnYn786TmpdzbY+k0sj/5hWXh/TXhLMJHp3
3+DPwKzqzQ/qSSimoVMB6nsIqKyXvPlABn8epy5IdJtGO20wt2Tamsc2x/+Rex95+7/YDexqAFo8
eDNN187n/jbT/O+XalqYbnatdyz/x9WZLTeqRNv2i4gg6XmVhHrJstzXC+Gmir6HTODrz8D73jg3
7ou25apd5UKQuXKuOccCdv6LIdCX2MhvduT37e9LMVgX3Z1peekD2iAjgJzC9o9+nyOY/caOm0aj
De2G37Wa2kfjA0BO9jiEfvtoAzfZpYrAsPExGfrD3COl4ud/H2sLDlvaDEcVZ8l7olM5er3Ep9HF
t4nKMeDf3W0dW+Un26RfaMb1lyqt7NronvHSifZrWN650+xvRseXa2tWnJrd+LWgr3CSlRdiJ/ec
R/zay6/8vjRdZ53yfHjDnfuj42J7ngZEGkGg8LXJk3LT0/q75TVDBJ1OfwkjclDSw25HLrXaWogC
i2jxWnkRHjPi1+txlM20agM1z/5DiaDwgHpgPVgPrqj8B2LWfcAhiCFSjW4uuWDz5MSteRqd4ceL
TSRkG+HCNZrnZIqrq3Db6toxbLr0B/9UtIe+i3BnTnG8dWmO3n9fuqw6lmONRq3n/R3+GnlQDwRx
2NukfzXrIy93ZMinP8TLNQYxif/z7Yz6zsUxZmv6Yyty45ZMiFH+yNR7iSN6M/s8U/iz+rXZWNww
BDHWGqLji1e55VrL7P61zmLMC8DH2YrXuMejc1MW2bsfHj0yyAe9avLXtC7bgyQ4c9fm5ES8XCFs
azRUXDhkuaO2jW+nd80N3W08mCMtwprqkSYpewJWGjyhJIXi7k3Ypf8PnbZVRF+VXrAFCFeelrJg
ReyUsWOZox6yxvmLWGFtfAvqoBLQx36fNOot+wnxJLfE8OSmgLqqetxSP4uThh2oAZHEl78vZmaB
MZlyQg9p5u/G8E2LPeOJU378YoweOAs9fKgqUW4Z8SSD3APZoVRrHqzyIY7Vj9UY0ckjcxq4XV9A
2+y/dZ1eT9ZRHZJ+M43zNDwXvjMsGRVKebcH99cSmbSUnZ6Nsd8VrnXr2FFv2eiYO/68bm8NanjC
GbjSYmObW350+X3JpjL+76uyUj+VTuzAISoFNrBJvkj14itlbb0XZiqOsh87inMzuuUoiHTHPxX+
mR/dZ/KWQNZ5crAl7hyhyx0shXT/uw4brlccI/LGq1bPrW0J8STQkugatdK+210f3XDw/x0xr1xV
3PtB5MdbDQPfye1YoXXQ0Zwn3B2VarHTJs5vyShxvFY6E9WWxUEtq8Ks+BBpvTOZPdraOgI76Yz2
0bXbbC1HvzsCmsFfmravRmljYvIp6KsqSd5DkOnbJm7UTnNk8u4m3oedV8XW7gyOb/XUnaKi7k7m
8lXcJNuQTABjpn571fWH68b9Dru9tYXxOBy6CaxR5tFHHHql41c0i/vvi+labxru2NPvO3JEPM5R
vElZ+v77DaQY5p2nfXchU2KxoA9Xrd6pJbhrhXn34CSatw8z6y9j249aUX0X4DppWyfJSw9CHHqO
vLdaBOeW/+WkwZ3ZeG06Uh0gDKlaN790i46Cm4sfO8JAXyYZJvbGGm9WVs9XOdGZ0f3qjx1P7cbP
Rxk0qfUvN3wG70gaimt7xN0R9jmVrtsSwxP4G9s6RGGnabft2N/Rcs1rrUv9Ui4vRoZWtfp9b6ky
3hLuNv976xcDLH65wPYWYoqc65iWdpkfpb2Ertz6TigtxYPThDvN5HRbth6OHUuPn6DWxk8GRuiV
Z/q03xachZyM5PT7W+Tg5ufEwaXC7VA5b2inb5VndF+VVz1X4pTSBLg45hA/mVYj9qar5WvfDZ2V
idEomG1Und9VDs8Efop269f4mOv4bvRlvieH7eyT1l+wNOZCJL2pOJ9OCOWqRzZR3fm/L9UogVGO
Jmn6GP/ZkInXwp3Efo475mtW1OQiFFpQQqZb6Unh34u4Gc5GxbkqJm5FR8x7w2Zx68PCv3U+NNc8
p65lB0Jai2m9hqS8OvWkpO1sMd/QRPRjjFW0IqKhIk0z+zPWpQOS1UjlmB4dnRGbriT/5Dp7UUSf
LCdBGn8Y+sDdGB4B490PZKDbL7Bt+akw17jYBYbN7+xmber9+NbZm7zetGhBP8Ul288n0mPRqn3r
603nBcPVR3HuVvF3SMIdO1yyEX0emN26FuvmsfuryfcGLGNuHCODK8z3Q1J9mNQe7BG+1QaCCzrk
txWqzw4eTz7cfbXRtyr89Gjt++V78z7vynarYdKCLBrE8yYdp10zpVVw673e3mBIDyoKfr9+rdFZ
O05aPuuE7r90X3wAK9OsLmgm6OLlGt7AJakfaz3FYVq3X2lv0Kys6m8L809k3CRGa+9qftA/8Lx6
l7GkFDCOVUa9TEuth14gjPpk33WtYY3Bz/EGmgPU8RqtmJyK98+P0Li9rnw16JCsibtup3P95cPV
9MdXGKXlvrZLZhb4OOwCDJvOc7QjAeXo9kpnoqBYJUW38fCf2MNnt5FrnPqJe6gDd50msID3tf7s
enKHb1tnV3zojOGcUaxGE2Ald/19JsAsi5uD3Qn5xMhWFjMvkJJK1Fq/3wt3PjbZzcDlY43WUY3N
zjY4aAWc90/pZui0XZGDU1sNgYPaDwZTq2lN8a+uqqOdyW07nrCGnNidsHmiNARmCdlFY1AfVpbW
xVsyPPvLBsuglg+rlztol2jI+ZfWTQcdzYXT3Vv2l4Gs0Na24c27GR/GR9Jjtckm2nc1MWVkKG+Y
gtjTGAXKqD7BqIA0yIisoAZ5z2ZBczR6R/icbO6yz8J7jb94MOz0nRuzomFmJYB9Vy1OPP4e/uy7
uErjkJ9mPKZ0RcLprP94Z/dlfBR/dJPUZaHEtZzWPuE0Ru86kHDzY5PSBkcD2GFxayaJuIvpXVsJ
LPe4Z033fc7TL4eBe2RMVX6fH62nGEsw0p5uOuQ8A1vfYR/EaeDJtdLSGyOfSk6lYzDdorOVkgUd
udrv/mc8xrvhw/80DXGyjLXd8ag1arVcN+4Mio7YHu4dTiPq8Rrk82q8j48ZMYN4khftdb5ON+Mw
mSvnB1t4nAV/Q3NZo/AtaPfxlByHnTx4xyl6jJscbqw2FsyAEoRTk/dBN9dFjViT4x8cJYN3Ts5h
1e+1ZY2o3Pgpw8iXqceMuT/SQM9InX2ozE+ZXfDKLxYu3Kway+Uay6jk7EPuqV+tKvUY2msnd5KT
p5ndUU4rNuBa4c97SQ7dNtxGu7tZHCLGUIf7SD9pn6ulPe0G2G7w2BbxZngHkCrmTftm/Oj5WugX
n7wnS/Zae+3T9YFAi1n8bS36/ivtTcvOPeva1jskO/3QkmnbmH/UbbrZ1+hl4uys06Fbk3kUHPzn
d5/TXH6rOp1Z4sdQrv/2Q7ETXXQw9GqDiNUz0Mxt73Z4Lo09bKsMXbANEvPKPVDyRDKrdtqG2tby
L8Z07TapfkiJjLjxms5HV3B7rItzuUparDorrEH0e9cGjcAc73aJYZcWE81JDrniVNbNmnbxlVz+
Wsl96x9E2T3h6edO9fRm3fiXDCJwajMtp5vWvX9KZigW5RlkPiLLKqH1BHs4e6GZa1oOYcBVVXrr
2b9F1XYg1cTAzSNyxoYGHupJDcGwqbcJNp6ZtFuxayFek5pK+/gaiVeJg+8299uqubh9sp6zI5l5
ZI1lYQrBE8LZAFtsZz9Re1x3cDbWdGiRUHL55bobQ3AxOIhGkAoBgK0cRbma3hmi7mJGWBlauf0e
sRWzcACKCy9qwLhuR5cEGVLrsB4lnxRYXDHPOGHcw3kCy13IddoA9W7ZlefmzbFq6pQtee7NmL0b
o773gzQX+I1tWkk4FbUDJuD5+Nl31y7/VNpjN+U/WI5Obaoh+HRvsQOS0iRVoQaGxLZZv1fEmT7y
yFZrTXfZmrDnuCMecpX0zJqKZH0h26UfqrG2995cd9dGqpp2/JQ9x2ppgeQCiPrANdK08a1E0v4q
LeO/L5bvaBXNqyQiYkcgW2xnvNt7XLn+M3N07wOxYUJGeNz7WeXgEElUu9KLuI8M48V3dHVpsvCJ
cNN2Qsyp6/c6KcWpQwVdO3W9QCjYCYj5x1yumTC+py5t6r4NEZIu6s14QZcYd3PSDqu0yfxDIZbi
q8/tp1GM9pMFb8PutHvWua8WcV+UP/fJdJICoZ0eciGa+ka8+qNL6VklMnruHaN/qHvyy2yeDIjl
hZTho8o06wT408MXHrE4/H+H/t+T/+/3sLq7GMX+NlKAhIYARrwnK74z6e0dEOXbvlX91hzRGx07
eY2XRIgvuMoU/+E56YVrbmPD0rEQItxIyrwrvOovQ1QcOxZI2e9LOOGPmiDem9JUD+PUOtvUQrzy
p8a+aZ4qAr8yTkK48amdXLmPnJSZ4PRj8AUU/X5aSk2hlcOFutUmeHaM9f7M/Yp+hP/hGkexuPh4
K0O4hszh7fZxy8cS0Cvv9nnHzZkQHPrTiIVQnfkvRZfOh3JIvkq7uhgppyddSvFgeBqmoxjhOe2n
K+wCfzeNM7aF0tADRm1O69BLOLm4TXT4VQRqRgY9pGDOWMEVf/FA78Yh13QD69ZfPdWFq0hwgi+w
ix56nRaZMQBcaWfCmVNbc3RO9Pgr4/6TIrb2BdRfFhq9uvRtU13shoHBVsMEp+WdyIajr+fZZWqe
kNbdWzoY4aPmak8joRsj8dntxYwBxE7FrS3iKPCzwdk0y9vf7/mSUl/JBSYxLeDWvG7EaUh7vkRm
+qyNqdxZGBHOvy+V41RHxU8A8rw5d/2DFjccynHRnaahF7hVmbjc+x4zHGqMMw08lI0XDuYBryf3
fh2O3aoepvKNy4OPqZr+JGnMCOo8Lw+hVJhYHExACijuhr/JJrzQu8+po86gnLiSnWHgg5No4jkW
TwiyLEt6lipGZcXxxQVlW3Qq+ShbUnG6KDHZ68WuF8rbt4bTPdW6wRObDcbGrjF2apVXnJPaOo5k
pfGSeOd+dgCe0NaJt0k3EoIsVfEwd6eQxPur2YDkyOX0pzMJ5Ua1Mx1ie7Qendp/ScANwBqbfSAU
g3N9K3wfs5uwMYzMtqMu9PquU5+AGYGfk++z0P2Lk7zcDmZknAgiv2MgxWqXy3SL+RiZUSY0LboZ
VLoVNoduAPHRejkEAmEazrawr/4QzX+t3Ma1NEbJlavCiHS30fegC26lCyFdNGG5nUMBwQk/3TZ2
cvfUkAxEYuf8gVd1+mP2bPr+ZA4PGU6CB5c5J5YalsFz4VVMGYu4kOzmnmfdRysHMphP07kMkZRD
zzZ20YTxMO5rfQdmCM+l8oeH36/gccqH2J+fiQ+rY9XQpnKdFArYsu51s6HORfseJpkF9N1q97Yj
/0VM9PpPw/39vlS6vYtjhz18KqkTKmyoeoWfiHsIth/uzLIjYP1/f0lT0g/0jq22nF3jaGGg/mUh
assK8/uVmZhyB3vttauj6fS/L7Os/9+3XWYj/g3wOv/7LQmu1tpvOsa0Ii///mi/PymYJw3uPybJ
318YEg7xQkzpSTULAGiWf4TJOpURjKVJnyW7yJnjU9j203lwKMF1Upg4V6fHOQ/Hx2JuNhXjPx/C
XrL5z59V0zePkcGvj6bNpdSoi5bfaMfK5g42IDe6Rnb0oBkDCbo1GKzO1fKSlC5m5v99X+Dc9p38
QQNi8ik8l8xZ03aPvU9XapRdTaIC5+wczwFc5x9dWM9xAjZBso1uE0MdAOZ84G8EsmLhKQSjxRHH
AmlipltuZ1Zp385WjZEkW0TfA5O9nlJ+yih6HIxYPnfa+Cehtdy3Ie7uZhuxoV1c23/HJqXt4jHo
a9e6+E4a7cCYemvL2AzYjNa1lWn7Ih/F82RI8soYf5rCwtE85s5W1dUZXSo9Kj1FTsvK+SAUV96z
qj+qHCHFohfto77nYOC0YjVG/VfFpJJ7mTI9jUziQTdyL1gXGkEYHJcJ+UttOOmV5gW+R4hFT+bw
zICo8OyPLTJpkYGQ5h0G2D2ghNfQxSIIMdDeqATBQSkmYbXRre5AfNQi1jYG/Rokg/lUE4gu9GQ7
NJjh9RF6TusyGwXw7EPjzPAtl7Lcnd88GxuHbeLrSNsj7ZF/po4Rycphvdt99FoXuWDNHzdTP+B9
d/tsY0Zjg2GLiXc+l6S3RrBSzFvbAE1d9/RRmKLBE0NR1y+n8pEIUQwTRMOIlObHPE4qWheEcOMS
MJkoTnFHd6kwii6ojWZfRtmXO3S3AroFMKiHyGzeEsgOj3pXXHpfXjy7cdfSodfAFkaOTasODaIx
xT4e0yFctROkFeJEEretrl6GpfVtddg3DeqoDWSp+pzO9hHXy7yKMHYvIutabyb1jOB3i6ZkXroe
dEJ19WRVFJ6tSAhhar7e70eqj2g82ynuU9ABHqU2O5at0QJpoYnNrYUte8jNS5a8tVXx2sweerKO
q7jR7aBL9HPpRBETdjDklHTdaQOc6B8+DCE5r0p46ugVbOekG0+TMVkBS/dyd5qrMO7lJnT6Yo/6
pAdNJf429s6xsQCPHXNdq6I8zA3DNGoIt4Gr17euIMqiRf0l7Nrvqks+NWLp6yFS5d6ObYvTdeQR
NBmTddc6X2OaEDKTbRvISbU7FafGJku2JDcaBKniO5r901AnJLHws+NiD4mjxdi5ioy7cQYR6Hn/
HDn9ZYNH6jXsv/VnU3jvI90NMqz0TNvJueS6SjZZiP0VaAG7kTUTsm1SpEyHn1L/iCKoRyS8bgON
bjJPxR/D8Sac+YpJTjNj36J2XGMEDQ8YDQOtGX6aQa8fMb3wB07TCcfemjLJI8TV0N9v5u643EGl
lh61pnUPC5UO8YNCn8eflERko2OoqZCryos5JA60uUUDkj0TE1kfzHwLYeLFU8bjmOnlbkqaD1lO
6doUwKKsPhw2ZCuqTThsS8PzrtDS0S8Ghyyu4QNX07/9HikaSw9BKYavbEXGgOUU+sIcZcHQCliE
lQi0Ik7XHjAoUnJwcAa7+8wacNnEj/Aqzm+tUe04MiJ5v8rSzvf4w33MobUV+EP5ZCu7OxRpdM1k
AwlL1uOms7A2uRkWDvpgmzq3WBflkzBCc60pZ1OFTA3ph5Mvi51qq4PsCrb/vhB49zjejSlAgRDv
V+rj2tU9NcGR0bTH6MBAsmKXaCmLrhxn8Mjxv5CY6xGra4kyBOjBU2UgY908ZDq2PM6xAY0Vcxsp
5oYNPTiG3HyOx1nD1+JsDYZeYSI1UJJGZCBDR5xN7G3NmVlKbeeMHPL1nglazJm7NbUIl7QmU5pi
Tuua0q6T96yFVMVPEJIgjfgdiW2fcUBDsYpKMrqectaOP/zxdY5nnX+yHKvfRx3ghgrvEk82m3ii
9fj7nXWdR/MRXOIhV1jChIAXNLqUH2NbIk1WMc7SiWSO7dsnDyESs2NG6sJ6rM16HamI2TgWcidx
uXhLGpCptb0H65vJTXnRcZgnzjVgm51GA3ur2aT73DBz9CgWRNy5GLfhTaTYvVjGWDGoLp2E2QcF
N4TLmYSHZCL3NUX9qe/ty8Q0gIsxyC0jVYPIGF6lb9LH0fjXWjV4n6a6hpmyNsK1R47BRgnRNSGp
vrRiZUVPP+8YBdUpRB0n75vAxnCxZrngZE89gSeejPOAs9SJsmMs6+aM6eIdTOdpKlE0tL7+9Oih
NyVr3bInbjJakxqUAPxHzPmhlbnzzY8iSx+zmPzwMKPSNfNXb6EzF7VXbdx6+AoViZliKk+4nXaT
6p5MLzlaWlRspG0126k/QghA6ZnoGMJ28hk4NjxnhfvO+HqGB8jnumtiLIqMuiKbTHu/rx+9eYaL
qeEikEX9Lw/zIE21MMgEM4N84IEag9uyloAcUv6+KBEAMflQ001LU5tjTpW4D71yJan3Rt962eJ/
Sx1gPIYQN5tYAwPJ582cKMwu6bh1bYP0mZXufBQIFgIMfhr59hX/wW/HYaBsAqMJ85NIfiYkeUav
GVdZat5duAbOKeJ61azzzrkVrLybRAnz5DMOA2sf2hV5esYLTRiYKZhLnzNOSxih6LHCMGiGXFHV
mkHtRG95TPYh8l4Sjap0pOfBYxKOhzLiQ6Ec60ZcLlWs/WlzysnUh+hgZebfxKZxcK3jMbykJ0pd
Z63HMaEdkJFsf/euaTnRMrwOUEsALhjzLtMZ9ImonueTE0q8piHIEQ9BIppDVqmIZxFNx8tBr2nq
rbKb9q0zymcYkU/xgPrGI43TUDPJ+kcPcSFmdrLpNJQkT+wURd6b+ktpFfWFetQmf+53B6CVpD3t
HRmLxeTyZaqUkgMyGsClgdG3qvqq9bl+bIQHASSVsJoiZiSpkgZUXhaBXM7HZtjDxXG8oBfkmmxj
/PITcc/6/irtThwic/zTMjRjyHxz78bij/NkeJFzc0cft5oDg44zKTuPeJyJCW3cxn7UMuYjFrON
nQa0UHI2GCd7bCLuqa5Ngl8WcB7aCwmFWHw86LcOr3f92Tut9sBmjLxlw3CJmTMZCo4FdcvY62XM
AUDNBqIjcRNWivC17tVpalzryMCRZl2I7ptH6Udm75nXt0GuGdhrFeAbhqdcc7Q7Is7rNJQDD0MH
ucGgScfEbtxGWTD7br4RZFI2ljfoPIWjTdqYKV/K/2eU2lvRwWxpLdTD0ULEG1La+NKmtUZG3d8M
xkAMsuvOyZDAJ3bQ5HRT/pOsBqccD2ptSsAvOq4pFZFD0jqcsYN5rHpjN5f6k7JZppww9BaImxsk
wEzgsFCvmV5LZlKszQw7MIkac6eF7bfvjCRJIEPiJC63TNazTrWVfgqN7RPc2jxxRLH0994AT5Ra
D2Eav0KySLf2AlVjjBzw0GzP0o8B2KGZbxEy1mwCutPWKnwA8pV31DqEAsGhidln7TaZnAQHa3yc
fPbVnkAbAvv8Xc8elrkWZ1DiGZ/YvAWz5IYHfYpdgrMZ0hqjZHIVeCkeEk0n0zHKu8p5Mp1ioqcU
o8c6IvFffHvNTlVTHGPmjj9lbhNBSeWrCvN9WVTjIa/kH6/r1y2jRyJa8WuOVw0/CFmhsLAOWDaL
FYJoBIUh/KiHD09HSq+J1eEzClFEpHEqO7hy5FkwFGPKB3c5sw5X5q6Qc3iQyfyEbxGzdOK/p572
DwhrtU0TD2xYbe/CFKNenXofk5Nx5CruThgv6YeE0G6WH1ozf5B+969SxkvM6kmIPAy3zamtK+3c
OCCD8vojq9CL7HnvS4R+mhGCngGVhz7eZY1Y3BXVMU+KibB6smN6jNgS3WLgKZw4pqSJVzd2PhPc
4Zs8jBE+5MswM5CgjqDUDtRNVK2xfZ4JH0R1S3SxzRnIMlWfuUnwXoFpUbCr6phRoC8zcapywlA+
aUevPGiNJ3aWWxnk+6q3yRWPDVk/iScelnb2DjNVcPLAgOJPiN1GY/NRiopsM5nnEK1hY/yZIa6y
FxIm8TI+o9i7dLJ8aDSHCKJTv1DDoPP3OCZcj8eWTy4oxxeIh2rhrH7i7zLuViK/Ig3ygu5if0eP
t2xWyEMumfanWXBw9aUmNuzafHRL78PrChzl3UNS9MxULPpwV2lMVIRe9ccZf3R05VQ4b6lAB2f+
01db1YzOC3+ZhM+qGRIyDtGzJ1R/ICW+jgxFlHd2lkehCzrJERUQ+cHTpyfANyvGW9xC9tp1urjF
VW+uEyd6siE/0FEAACsywi+cVOoea/kUFulGmcreVhTNuVtjjInIJ7Sy3Q05D+A8kVMjMkAWPCUB
2BM4lVFM5KZ3/4mZFtOQPw21QQSxs68DrjCBjgi6gi4cVlv2OemcnRPXazvgElilbHKgizgdavS8
Ep+EhlENIE8qaysFh5ghq5ogsusABsiT5pGMJhaMa4rWSIs2S+Wmw5URWE8NE9pUlWCdRTt0Uqk2
XkFUC1BD4UOL0kIQBGo8ETnc8Ol/JD7csHFIP7Wh2YURVFiXIHFqZy+YOQK34EAnE5Iv9fzFCbdf
heHM/9/mRwehdwC1Xodrj06iBjXBTj5VT14wS45x1/5h4nC3crWOMEGefUNmg8cMKbRu4qvfn3m4
d+5QfRgDiVvcLwxtzT/9nOnHoiflMMzbuSWclIruqxibY5QN585iVunYyQv0Impko3maNSuwtIrM
j5BvESnC1ZSG/5J53Gcxa5NncLPAh2AU0sp16zflW5fQoGCPhcVCOZ4HyTBTS3XL2vztxkkg6/Os
PektUpFhlBT1hIHG7F4r/5yb4XGW4PntoXrubPe16DBpzjRwcJPg3837FweQTYGclHwjjztYSukT
+lr1Wo8caxrrRRt6suIVcomhq53wZUenQ+5APtGHjPoK4+KqH+l/eEZ5j6dJbdgfjow5Chrr4FMn
RXy6Gx3z2X7q51dRtOVWZ58kc20WjxM+C578oG4wOUzLAgLRK6VUYHpoq5cwV/Ge1RBRVi5xf2Yf
EIku7Rctpi2HhLbye4MJPqzY5wEcsVnCo3V1qjRGtVr3Ysny5kTyL5bW9ytK23bdRzXCs1vfRp8M
QdMMn3WsvaEKNNuwYnitPZo/jvtM0gpQzMCnRGBOBMtqUcKMZFhQ1NIBCzjxgIshXRFb3R459QEf
6M9ilowgAW1L0wZpqmFNd5n0TL1hYHojgN6Ozus8DM/48gBduuWzK4pzHocPUcN+5OpfZvwPqDad
/BbxPC7ia4Z9B3jUO64jtS7Sq8IwAH/oxaQjOqvRWRsujxNB0UWf8b+1lvB92pJTbqFCMKnCsNaR
BzWUNqUrHG57kTyaZDfRFtTOm/Qvy+mfR1JqM2eTFM1Ys6p7HMG8yuKYtEUJGUlviy9P6/y9Km2A
9rb40hJaMxlOoY098S/1lfWDDENH2ST9Gabtaig4OLr0abiVfC5DpdhvqEBL7R6XbIJ4KysmYHO+
E2JmeE9CiFyui15LNrUK3w2dZFnUEnSsXTsIick8UDce81JeZGPttYLxabl/8Fy081p9FK3+YGBv
32Bzv4IhupnDtEFZerZ8Es3g0rkmEPdrWxJRh7YOFBp+q+ExhEGCfFp3jiAuU2Kx7U1j+2PA0A08
E5pXk5M4GSa72VFmGjO2QVe018QBBelGw37Kqd6pIScYFLVP8/jPggYzHbRpZ8SBTvH4PEflDwFD
xNFUEhrOBQUOvqwesKIFo5FiLP9rz/anyPtnDnUwdBSTRV3jHLYdYAiNBKbD4Q/GQgvZibteQ6Zd
FQWPmQ4mb+pC+5pzKKroXwDGrIXJ1Xc1NDN3R6qaqb7OLde1f3N5zyAP75RFKMRTjAbmgamxhKeP
KdaviVnQQ+fIVWNP1qYrzZtbl980C+qNLeOnCNt5xCgiFqEk6OcYj44XmYcOPlbauW/tkP2p8V1P
NDQ3hWtcxGT8tQbckeqSgFpg0raEIU7Mta1AlnnYS/WRHEcCRgO3DyTfqWb+gxU/d75trfVlinQl
XaoZ524Ydhy0A3Sd2Etek7DMTn1l11s/geusKxc1sXlI/FAy87aYgmzmhswt56RCkngT4Kiy0b7p
gDKNO95rsb0v/T6+NHbBRxKyHyeh2kBBpWMz5ZhXwmCceeYoGA6zH9FP0pb2fDa86UUVnXHBgh6k
eoEQKxZOmz0a1qpxxK51tZuDY+xIPGZBCnes4kPir03/NUGRCsBQlatq4aw1/kfcpqi6NgPOi9H+
S/qKMZzsrhue9i3O0LU+6/VWq7FjODNi5+wDBJF0kwAFYWBxW//T0nG1JdVtdOjfs5wxDwS6PyOo
/S5gjYdzRlggD4sEfiV7PfnZvSHkviE9umaKNnAM/Tx7xr0EdrOKHH8X44Xjx3YZ2x2ZchlAtiqh
6kD+oWjGpMnS53jWxe7UW2FSyA8FWSVCfMA0MrSAKUHaajz/B7MqOK+mPXEaLY9FNT0j/NVoosa5
E/VHXU60t1scbpO8VQy+UOLS8OzknYc/a9Zhki6Pazf441EfzMAWA/vNEL9G+jG0+hcsTy1rW7Pc
vdfYKF7tGLxl37ktMRId5nCWeBeymXIlSJQGFF+vVY+BrYcsbDvze2QZKAtOuJWDfXdFhCebUX2y
AOHs6fI4a5hZvPZaapJ53jr945QR4NhsahhCROkmSuzJtXUmPca3wtG/QsmZmuXqyCOAdcIaLmKo
7oZuVOdCRnvO5gUTjL0H0aSfttnQGdP6BWf2SKyM8dMZ0k9kHzOsCkHvRzo3q7upaMhd4dbHQCm0
r7aktvG9ABOpz4a7jA0XAA1hUNvTi3K9nsEZUO04VKRQvDadQZE35BELtZNam/9h7LyaKzeyLf1X
OvQ86EECCTdx1Q883h+aIll8QbBo4H3C/vr5QGnulao7pAm1ThdFFnkIk9i591rfslrrZOMKA4pc
0Ee2H+pvWpzPPkx3IHQgO+otCk6t7bjUyIitPYvp7lBYi8BB2Zcl6TZO1Xr+t26Sc1y5xikBrrKc
kgTPCHo4oCTGLaJeF4PS8EIwmsX8cQ26cZWHcqCU5N42LAaVA01LWiasp4mVrnpV03LRIC5WDZsT
P1mzd9vgg7hak/aZow4sDFDMPGxiJIHOPEQID5n7XeVatKsbUI0g2JCkBFCdHZxRZuidcDGFDJY5
07RE14aNvw35JFb9TOfIuXp+O8kuXJCtOlHBwuEoQ5oRTlCx6W7xIWGEI42eoE5/UucRf6uVI9ia
ZPNUkCa18qNZEqrtlXIOxjCsgppfUtexjsVCQ5fXmPgCjI3rqODWddkuVhElVsyz/lVa5mUIWja5
3S1SvHoXmu5Bm6teopCmdQca5EZT/dUbonQ1NXKLh7Q9R1xacUVnvVMkMAR6uBNSfI4TvAFhdYtB
0xVP1fIY6IomkQ0F3qPTYKhFUgTvdmP7sEtBXUnu92Wh6h/IQWjOxQywpoOUrrVv0Z26QX4Vnvk0
BwEU2bsUPHVM6QwLdQ7JKl1YvGwmJbZdkzw2bqA/UwEGeOf8a20b7ZltfH/MPSrztE4eGerqp8Qd
3L03g99kj7akfM16bPtD/Q5hzEIaQNCiRbeHeR4DgyBETdc+G6nQjjKsToD+7U3chEwVypLF20hW
esIS7I2455ypcRCYIZ2JycsYn4uO4U2IQugmxpGxFCVT9hy9aH6nK5XsclJ4FDMddrbg4nA7TJth
NIqVTuIr68oiDEgJbQZgOtCXD0Vaf5h5l2MH7MOZgYfTHRLrytW9hwhGVVNlPIOkVm91F8cbqpKV
11PZdVLel5HcRNLxkG1GG4+2YzkW1iWFsHTPvQXwu3muNRwoKQ1TsTJQuHvFx8Cyb+i0LiwhmAQS
v4NXvkXQng+srz5j5CqwmISCiAGV/iNpq8ey804mYq1SPzdAKoKxyp5tkJtsx3r2r7LomHNX06sZ
0FmQ0RoU3rgwVDfQDun2Buz3Q2I9hsqO91ZQ2MjTEiZ5+IKHWaEGljvF2Q+AaYTtN2JpVLSa3FKs
oqZeDSPLiD4GzlKE4a0Vx/fER9hzgkuzHzCypYqGphPAxKjq+snum3DJ4aTuTMqDhhxz/v8mDuV9
H8CzmR2RUkdDW4SfhAHtbDZ1K2M6NkyHNoXhXIraO/cBDWHRjeYh6uS0A0RFfxgkGbScAMSkqh8G
Jak/VRJv+os3mfmuK4rvfYpSUPTGGfSEsdS/EMUWtV0HVguD6ZLlCoQ3XtRN2eAIDLLqmnht8Qhd
+CVYChPgMdsgjAs0mYNy4snQfgsdD3s4VxT77B92AC9QzZvrkKUyFGgMbSM8iRAVm3L6hbEnAZfN
xQja0cZ8p5jx40aJLpFF4WDVIljw8P5IbOfFr+JrIop8PTKMgH9dPQg6b4gc0gW8ml2gM2OjBmDb
YxpgubyVRsVOX2bYMyCx6wfHn2EwI/YyyC1QwRqsVOPSUqOENgKQSDOS9SDrBzv9cKteXuirtcjj
o2lW9qZ+cep194rh4WiZUbVu8vdS96x1085SGpaSjDIPAzarmVUUTFPSkj6wf4179TIE4ltu2bQg
2fqmiXPU8BEHgKgrMumZrdOqph4C7cuMgrVxaTUvSFYge+CiWvZ9994CYVuhZX7EIDGAa+P2Mrrk
22RzS7i011Lc+UOZbqui72AQUDEHZJerNr3Etquv6nKWWiErAc3fJiwoZsMRitCtUB2Xaz2Pdz1Y
wMxqfFyN9kPZt0vm+y9sRN6ClhJ2apAS6sa4qZsKZNkAJ8hkbuEo6zw0ERig4UmmyJCbynsj0+xD
zmILR0Idr+mB6LXe0dqBKUT981lM9X1HJFrt0F4pU3ID4JhFkF0/8Vdh8W7d6UbwdHR0VIxMHG0p
r4QkF3oVbSxJie6WLxnaqgUEvpKbZszKV/xNb1gN1vUIQlrnl9VrFJJG3o88+NyHQYrvWae9i0ru
I89Sp27Y5GVw5zjDlq++aOw6lrkfw640omGFv+KEwH6+aiwN3g+Di0BoD6DCvMWkDWu3xlzYd6Q3
l/oaa+URDQqACgZceJMyWmGQ9DuUCKbKP7N+bvsopAKu+el35nunf6vhhHYMP9Z2TSRD2HhymfdA
OmpNvHuJFa90F09VZU7DMp30fhcjBvA+4uwOP9lLYqYN7Z1D0TOkddMx3lYYvOkigXAc2BxIarxB
t08Ay7s0uFb1tIdApDPmIT8pT5791KbVxJJ9A9jsc9DAtplZnyywIj04kf4sGb0geJAXO415eDMl
j0MQ1NgJQ3J/xmEDyuumCBboZy6hmSyq8rNwtuQZRGtRJ28EfzNSrlqkFJNTrzxlVQwA2WC7KLxp
jod4KEzCLBL2wC2AJ82W6Cvy8Zue6IcO78lEY34TeliJDWBaAbYcRHXRO0OvA7Z+0Caari3IHXur
SKQFfIw/OFD8F0pNcF33ws2xjypc8e3c0pXOOkbp7unhU227d8T6rKfRDXeGKi85CpOOr1s4PlPS
ANCMXVTcgXH4wnMfl0EzIQ9hjw7FtWcxiAFaut4j8Pfm6Ies4KIW/tr35FVUFBlG3R0Mj/AcN6ou
Exa/dTQnf3kgUWytXOpdyPJLBqWZOq+6dYuqdZ85w9MYIecrZoNLxGiFuXlVE22A9mMTOtUyCGJg
sbaJgZlJDJp3CK3zIKwl2m5eAo6GGx9ARag8/mQ57RgHryzFNRC3vbkJJYiAPAKK2KRs7E2oFS22
EqsnccBnI0SKyqyD6340AMdznI08xv2XJMcb56ARNgg/3XfBku2/t1KKt2h3WBh98zPVAzJcqvFR
azmIFZYfwHDfPDHAJSjqnBlQwTd0x63qk6uTUjZ2KE6GfkSSGDC01SZiv7ATHsch3TrtthRewmwA
LXiZgMVLWn3FTi9ADiG+oyHF+h0phYOGjNSQ8M1D4curjVIo6nFzKtN890s6XHAYTqbwtW0/4Rs2
nUxfOmPe39LGUnVxcNEQ2rHxnjDHbYNgS9dmuHHoQGIpwJrDfGfvBcJamE5osS9AH5+Kez9Oz22J
YrbkvecC84nVmi+mrG7HtjdWOSyA60RGOayjXZib0z6dLH0lR2ihUDOU0B9KP2gp18N+PQ7VaxU0
2TZCXmiTm7mhrP5h4tLAMYjHqskvjGyr/RQVrx4Aeqgi+cYNvQ9wJ88TmOo4Nt9G3Ry3zggDT3Ad
9F3iMgKYlsIeb2ujA/lIi6CorOTQWNnOPzd66t4a/XToa/TnFpbcFYCCdFmXaXsoS+sOrn9zJ2c4
2+jUPA6njjZ5b89bZsQFFJ3HwvJgtAkp167IjZUu9PxQF6Qraxi+85yVBM9YtiksaW0GypQy0xD6
o2GZwHiuy3BmnFA8bYYKUofn9tOybzrcTIbmsZ9uDpZB2GgHfWKlcbnfmNpcMcn9jCIlj8c4AGAH
EoRJfaEi8JhKLzeEoXg3CI/zc9/g3272HDf8EprB5+mFLSjqcB2Y3ZbEyXtWfSbwzDgsWeu7HPXy
jWsLqKdgGBOfOVWRR/vKZAumI/gCEjAs29B4qXmTq06niauJSByEhs7KmBLrXKJl9qOyW07UjZyT
c5g0/sGOkse4GfZxltBwymbDQJMTiRQ9pC6DwyHOfkCgXA9dtyFB8C5Csu6G2pbkyOKmtYbi4lZQ
8Ty8ETa3NmxACBheP66BY4JzH+hh5xIulz18Nqk8xTX5CB2ywdrPo43vp7d9AXpU5z5Yisj9EEF5
7GVokiWQ7iyzeC2IdVi4dKpxVTP8dlA/GEq8Ob7RgzpMaIeodSRKB2l4Z6yG1gG7WwafbpLfpxNT
snoeqpuUOtbgPXph9MO3iDAzcd/deAN3Ra7H5LK1EUoX1htidwBNxpxNkjKYibM0JprA+M5eRUNf
gwF8S9AMkMAutlgo9FNjsrRRbIPiqnWa0jZhfDjnj30w3vcywt0ZvnoBmt0pyWAhY4/DGLFxKODJ
RbaXPqpbhSUSpatr7/sER1ojhpNeVAcIt6hz0Ke2jIz/Jvrw34MPDWKGdd110AA5nvtTQnJRtEp2
oFnJFiBxsyortAEDe0OunXgTRTRqAewv6qDRDhG9oI2FZ3vxlQ7e+k59UV16NGfjghrCLVuy8fxl
/wza7Bhb0wV6ith+xZ3GTlYvbQDE/k045ECNYTofLN/3FlVV71rXhykx690Zg+ZwqQw/uHSZpW2Z
Z1oHb6wRIhT6R9kF4ruKCRwyyy7f9gOjWJK+zg0QKYw8ZOeMQGTIBo/YUK7MKOyXXVueIhXTMWU/
VPYQvbiIydVpaRvi2Y/IAgiC56azIdA1zEO/PhxytpmwhnEPRLl7oLcNZXsi0NYstV1i2k+kOwEi
MpRv7ghxPmtoFReaSrWFP8rkiPvu95dINL/FHP/vt+H/BB/F9bdI2uZf/8XHb0U51qxP6qcP//VQ
ZPzvv+a/899f8+e/8a9T9FaDY/xUf/lVm4/i/Jp9ND9/0Z++Mz/993e3fFWvf/pgTvVQ4237UY93
H02bqq93we8xf+X/7yf/8fH1XR7G8uPXX96KNlfzdwuiIv/l90/t3n/9xXP/cGXP3/73z83v/9df
NvXHx9vHz1//8dqoX38xvH/a0gE2YRuO7VqWJNq6/5g/I7x/mo6BGJCkTOG4jhC//IM4ZRX++osU
/3QstBKukIYOcUVy4zTcDHzKlP9k/2c5ukmInWkJy/7l//3afzp9/3M6/5G32ZVEdNXwbvgZfwwe
NlCWomq2DVN6pi6YbPH5t1c47wFfLf6XpPLNZGCTHQlNIo1shE2WWd9J4l59tr7oAQfEEhAGbwQw
q43bSUGXLH+oYWTQTweyPYccrgIzvFTCHohtYk6cQonYhiUb4vLJQR5+/sPB/f2X+OObFsZ/eNMc
TFtCZrTmA/HnN80EvKnFWCKuMs1yRZbhBTgDyH86oDL4APiEIiqgdWi6/TWYn4MFCYVbGbbbv3kj
/+nouS6iD9fi+BnW/Eb/cPRMvQq83KKBHScTkla8tWSx4L+aFFI6S9Jdq+xPr1eIV71ArXKmDUvL
mz7/+m38FB79dQ493bCJHZc4YIyfzqFPIkIT+NGsuRuJP6zKVe9rp9qavIXMCF/5658mnJ9WbcMw
dI9wNk9YDleObv10+Duf8oC9Ng0t/AXnUoHc9uWr1tWXWlPgdY1EEtgS2A+xTrpmG4w/GLT6xwlI
BVZyLgD6SXAhnkIAMjSCSFkxTr1ExuAgyl7Zgpg1gwCDbdKXsE7j5h2l6k3ZYJESxE5vbZQnKy4r
9tHRXadXaFOQcR3YID/q7aDt86oKtklMIaziOLqny8O2NLMPUSnI6GjOQepjNqradQv/ZS0a1znm
8HvwvBDSni3K+yybxodeOSsXCyZwGFIdrdR7VCSjLFORXS0qIOIPvEUe0e/3owwXsW03S5otiLv9
7rOtimFvNHdoKfpr1St01AC//TgWG/bUOLfYXOoszosG46yKcTuO2gSHGV7sHnn2omSOHEvDOtWk
0vkpsKfeGraAHOnUEGKyTZkhEwUCKgb32jmTY3mTYNiD/W+eVT/0a0tEdFtI80AaoQ3hoan9xQB2
7Aa2SbB2ya9bDnbwQIDUQyo3PZZAWgPVy1QbGVZ268k3Zk1/Qwejw31g9+SOeQEonDEAk+QFLYU7
eIj1VGHWpFmYsNms5Ek640GZXr6nNTctHTh9WPdLTHRZtFEFUTQAQraDi0Kb1vm0Mx31DQ61j6bT
P8N2AsoxKqINLMpNs7OyM2zdltmva+yBspRj+1ii+aC0HNcmz/p7BbuKRmIn6H3U7go13EPRE0E4
dKVxKDTjQD0ebwJT9BBRPH8hWj9aM80OtpZjhRsZB9nCiLR+3eWlu6F2fs6MbuTnW5++l3UU0MCD
HLfotnMPAmmDAMgEQ0TNL7LXnqVoH0f8qnsdTN9CaPRjdAdvswYx/28qJcP7acmb7znXM4QpSOix
5NeS+IeVpgA1n0VlHCxkJFYyJSqJXiu9dTI0qIhpTpBa70J9r52XCEUWk4jCPxP9ctvTAWwn4lHJ
H9/FnRdd/QfCAtECYUMOeCnoLh3qKEVp8KA3DcUNTmw0o5MOJKs8uTlwvtb9m9BrMa8Rv1UX8+PU
YQ0Rum47TKht6bKC6X9eOXV9lGEPC2pBByFnXpp7J+2O3WZ001ayXaimwyVMkDSmKurb7tg7U7HR
PN9fFWWy/+sVTf77m0G6qzvC0i2Xf+x5wfvDwU2bIo3EAFBYx6q7cBxwcRCWsx0p2OVlzMhnkomQ
R2N+Yf88shvSBfopq4W/WcA4XJS9sbbFzCrO65Dml8Eg2eS+xs8Xxq14K01E5AFT2mvg8TAYjIXP
eHxV0EOG76eb66iWh15rR1QHdnlf95V2VFlMlnQUm9+aZJjWmtA/HRqPRGP1/pMRZChL89DepKXv
P+Vl8z2bippkOg7hXx8eYf77xcfpcvDOSsDgnvnzyeJ6Hlxil3nMCdLisU3ufCdtjpqCfB8IJmQK
QDXdvILenGu9RYObfHixtQSo0vNcoNeYKcu5+LSpdxN1Q0qE7AZETUpqKWksInYNMFTOk4am91wr
bbgr3ZxsSn+6DyZ9kZO/sS0VgTS6M+R31Ryf5lrK3aS43e5d/woDQo0fpWnZtCJ75xbieX9mTrf+
+oikmVfLy5gGs8OBCGGz/sxH1Y585J+BeclDRD2IFcG+m0pf6QFC8d71XVDeoX2f9kO2bOJxZUBx
41qs3VeIYLe5NKcPBnMLAiRvJsOJbgd8mjUVy1Yf+nxTGs54jIo+IlEk6BdV7cotLYuSW22UN5MO
0FXv6SmiD0HrrAte3CZasTSTPN/JzyKeTReaQ9gHUisArYw3vb6HFdCCBoyQGdz6Cc4Qr/fKH0Lb
hkOrruTj+tdglvtN3rjz8qY+2QhFTmiSYMxlYufVsjoZLI5LOGYIEO3J2VaavlYVsSQl6WeZgYsF
8xB8wCH0VlMkW2SbhvFNtfJWy6V9700xXkgdwBSo0aRqab67lXi418Dlc2Y16w5+pH3nKHKRPJdg
CUsxWM8b0Fsqqu9R/LvbDvMO7IcReLBrjudZo4+Rj+ESKuiTIV1aLpI13KTvH0YH3TGag2Oq5mDM
f2I87uz++hJ3f64oDUMKmyrcFp6h20JS7v9pBWCGNFYaYzHEjg9hFW4b+GJH4jbKbRGQVxOE8jok
eEBEadG40QPOlNd4p8kzPnpdkiffomxS8CXjeipBrZH3NWZIX3TbKk0Sf5N6X8vgfvK76cl027sC
bAEeRVu7zUgdM+IhezYZIW91Ikjs3p/27H7TtZP05B90bE9rK7JXYzaMd18veLhoo5MWQXMQ51ep
DpbbuUdaU+W2Y5KyoLhgQZvezRGNdxel+V0XWtCuMhWsm/F70xr1DZmz4WagBll/uaCbomOCFpWP
Y0yrhs4gLVvD3VWD1qPPNPqDF7uPTszDxU5R5eeuAPNjywyFYMbFSLrAohiJEkrH3lrFA4iCIPAl
SJS2felcGl96Zj76Zm6Se+jWv/13q222USPsb0Fml3vMbe3fVas/F8ecWdectzces2RBBuifz2zS
IR8xOO03TIZwNBTtk91iMxsSlqEpCyF09PldFhDf0DhwfaB007npffTWCF3q2tpI+NILY0TlWXqG
cf/XFx77v/nS+tOT0JQ6IdhgJXX7PyyuJmFxoe+wuPYGgidM8MdcM9I9CQVrtKvISWE20b5B07mJ
wfREjQye4IFFLL/Tt8rB45gX5v7rpQ4HE0PjVCwrfUQnSJNjGPECx4ysXL+4sxpkskPuh98cgxU4
8orsSO5RdrJRy8IQAf/rUhd7ZZV8MxKbuBZQRWFxGdusPCAdB40SGNXj6ORo/cgBJiylPpK5nmxK
D8cWtpiYNn5ufqviXeCr+uAzcwXc2PNwM+jAxGEjd18ffb3QUQWg1lLAoTuEJxW4YhuXKRmWISW6
TCRiAi+BmD5FFdzXYe7q2Bl8HQcFmZFld7kzLANjaPdCFvjpc1a11s5hvFQvakSxGPRluW8Zbh1D
nZCEwerMW4PieUGElvcEQustcqLhPbIR66ea+RSaFtLfRJC+Ywzmkz2pnLKyocYymtva0jXG8NW4
6BmZfsudHyh3tg5iagUQ/64iw2aVeJ6/s1vfPtiaEe+jqni3REl+X+GLrURRtkzD1JhF+9Nd22Ri
IyLKaDsDCxtWgVzqiP/i0SXrIVbWhWHUhtkFc50wFIevP+lgpMK2pvPMvKhwK7kBlApGzmjdLf2D
EmgMZAdCYhALWOia7Rlj5tvtqWDzFOTYHjMV77Kg6XaeS5y4nprkQYZRdKr6EMKvg/wiHLLPriC4
G4wo1b5v7MGSTItBOcmBxDtsselkbJ0krk5N2aMW7sEIp5kIDyJXB1npw4WHJ4r+IX5tCpxQXPbd
U1LKN3IFb0l3eQy9rFi1M++WEDgbF4QrDqpOjcPXn0qZTjdTpqsn7ez5Q3DhFPT0tl1Og4LKEg/g
UShYGF5Vxp10nPVQDN5lLKJLM6r8gJduORazBECrmVDA9lAn8lwh9+X1B24Odeqb1t+jYUxXgXSx
E/SkrZP6MFXmexRUL8HBVEG3IR6jxhQ4yHNRhQaGx6yjhwiXk6ex7g5Xqhx2dwuU78wDLeue+j+/
UEWgRRhvzWYsfjg+jgO9meprGevhMXSaCZ83nzDsK26E9RDa5i1TMG+pqSJZhBFeziAL1LbeuXkP
XbTIa1zzgbdOMRLeeB0xI76IIuSpYGSbehrXFba3bVAzdagwXt2LL89GNZkrATtmVbmTviFnJ8N/
3YPJy1MQeWOdiw0QGxIka/RZmBCsBVEIwUVjc4e/b/qYAohBeu8/YGbTDxNRKAu7pTVrFyVA397t
LzD8aCeJ89cHaYcy0czR+4WWcM6MqizC7uMjbv782lMkk3CAAcmoAYE0UgZL18j0rT5DD3TNGffE
Ltw0emEjDg+QOftDt+/qeWquRrHTDBsvte4W25LpAqVzkJ4HwwuWvs+VKem8UrOo2zwwk21Ir5wl
u93qJd7wmkYD+/S8WpfFbAcjcfRz3LLDcVcDmR9EWYzP8IidE7siNC1ASiGqbcqkrr4jsMeqRpTE
t05l5mH475e0p5ukyMxa6nqKFpQMRZNAios080cMn9mrzfoCGQT/udN04bKOzerQuNxynquduEoK
MDolfgMcF+26Kq1xRQqKR39BeceE8bQeWQaF8ziuVcJIO3Ksy5SIHH1Ol5/IaY7oAid4brFeo1On
sJywUBzw71lMOGcqUbsfnAoEpYkeM3E+v85BadGd8DjHy7KGKNz6GZ3tNbET7rNeapiva1BVQ298
uiR7HpqAAWNjPHb0LffD/KLSiHl02qILwOO6jfLR2oBOJimpJ98gTbJ3IKbO2XWJ8OU+RWPPWdjJ
soVkFTvDnTs2C2LKh8feG60lSvRq16uyefZ4JJMXcBfXVPQDuP0nNy/u04Z0biXNJ5PZB5Wmoukd
MsntYFIbvf6IcPFsu954wWUQUXEPV9Vo1gNz0XNQjggOG1F9A/yxZyiHuK/RjTWj9N8Zt1YyECBU
Pul+Z5DsWJ/Y9qw08DSHLJUlMXn2tE46+SYJnHjVi/bi8ES+fLFDZWwWCFRQX4MfOEZpTA5uW9gr
Zsf90USdYbhA2nkWVDemsBeN4Q8bx8s0nGjdQ2ED+kxKoXYOrPVH9rcrUYj6XgbiFGuJf2sTzEiS
RGCvHVECDpxfBoIH1pOn0KD34W60LO862rBThEvOejVNxwwV6aJjG79hHvmRN+ExlcW0wiZlLv20
Uoe2T54MTO8swgMiF+bi0U4N6tmOpjcz6szniOgXgSJpbX15ICorvPWD0qcsAr8Yc+zQG8Sk8taA
mkyDqW8Gu/+kxtZemy223oj+nZtVxBV4EeTAHOlHlLh7qi7owrnDAjXTPz0XYJeFm9dw7RwGhrro
kKfOht7hzhxGfyXSTq3ROvBYAs4YWeVLpFW3Q60UImo8XI7S3BkIAi8STIY39AOrg2dD5o3M29TW
dmkz0vStCQnDC07Xuqrux/kxjQLlEA9PYeC4r4mpvhlRVbI/hJ1vc7+kFhhUBmkNc29W6qQY102k
3LVX12CjMlzBYePoZ+mjR6YYvAGAOjKuzmD2gTwHr+yuqyrN95jmkWMVIQlPYdheVeGQ02eiZkNH
tmlrWT+a5WvkxuZ907XxWis8+1aPvAonRkvqjEb3SCY9iXCTew6tOYuB+/JH3c15xg1LZT/19BNy
mjY5ISq2L64KuwcoyT5ep2MUc0RQMKb2pNFcrOTR9dVDFI0sKexB5lDaYlyKJpnmYOi9ycr9Vkpk
KA5uqsFu+r1ONsLBJtALJXN1hMUQXLtaapdG3nINGs80a8rZ+kSYiqddPShNF1neOWZOoImnb2xA
IU7X4nsgYNHAzMxIOMxe2BzuhIowRY++vQ5Iodh7Q/CemlBozGbItnXLjkufxvhSxJ7FrLN2TqEI
hnv8HKcKW9JKL8p0yc4lBo9hAcJHxr+mQzLd2K5yz3LkDOlIOLa4Kgl1yt97JmeFylD7yhZzjy4m
+0aJWVtYO9G+m4rhorSE5GfZ4E1r0pGdAPtUK8zSM22G4cn+Xk1YoVxaLoxK7RXgKITjAN9XWgO8
pxmQWJme/WGXosBu63E51HdfNOf/eXGayN+i47nEbsj6Luiklej6gtDOj4UkwaTIem8LFOkdcZ1P
6ZSnx8StXnBpQi0mfulsqu67jVR5X0ngs6pIITQ4pnn9enE1dy+j1GU/lhiXCt/yqBnnMAdxAebr
bTAEyqo+8akdxVaFltybXFeLsmzPGsjAm4zb+DbRsR1EfvtDy+pmazUaCIdkvJKO+i4kYOJMi+o9
+uF62+b49LwaObg3ltmDXtcVQhy9O1YlCdvp0NqbrAJi5UaBPGkiRF83eNNZWRosR+ZFJ3yGzC5j
qJnY25CY20dnyuNbMu+XMQFZCMCwWxl+xsMuCK50+IuN3tnahseveYg7tJNul7+Egm24Rutr7m9U
YItdeJCjG2wd0MTLGJ3MCFkGWXTSAuFS6q5DMPV1MPs+tMkc0q5CucGF5xkaiT4GJ2BlbyGK3Dia
itWQIWws3Lq+toAOD2Ftn0bIH6MpxbM7CLUaFHhEgjjNdWwEFpQQE68TgH/07owfrkMRI+PEqCDi
9wlz8jr3MB/pLSESicL2qpdT+L091EGMmQAXF864oqMPxWFwPo2xAt/uTQV66gmsDIr5owlbAVFK
sbVNZd+BKSepr3tXcrLOosnWcZAAjTU8sjhMg2eJg3U27ih2wS8zJPoeEYDCmJpkmiZFDl8Edn39
epmHL77I1FE2hXewLfNI4ndzKaUsLt1Ocwt/zS7tvq3K6dGadiOpoau+opSprMDYC80U+2b+U1Mi
idJrZ8CKnW0I+qmuJZyH317CKj7EKlSXqsNVpJdxu6qFra2nLiOUu7uWgw3ToinbnTlg+UVX/+z1
jxiYTDRSFoYDmxYC1oJyRTiKj7uRwXnl8QNbm9Z6ZPv5uykvyEiDb3XVjUsjr9rbKM6NG7KJu2Xe
Td7KEXQaYuUCmhvImhds49dNpWdrtCD3ydyDwQPyPSzSZKmkGyHGBN/m5eQqGTwdqngwj1UVqxV4
mu6RQvwFMyXWpXrK7adsbMo1MsFk8/Vhb2mIji38Uaqr3ENRBA+BU/NECASm5YqEcpK44MelWDiR
tjZ2Vn8rE2QkAVs8rEzwkQot5TYwkrzZR1lwFxt9c/EcoFkjiSZolKLUcYhmyz6cuCUeSyOtLo0+
m5Dc7jFJwkPnOe2CMFFzWRku4QAFNF86C1B3YEQdMMruuasNChndvHiyQphXsl9l/+bB9wnNu55e
yHIqc+tBGNqrDidhtN0c5XyabnwnC1ZGwiPgKyYAzt27EYIpcTKcDcEo87U1kWRS0boC51E/Vn48
XDmxWNiM+jFj7nSqBjaEX59kuOM5sYk11tKfJMTAtLKjJ8A1Wy2J3X3s6+6+Sbxs1Y9DcmPbVne2
yP+9aZvwDWOAfu7TgE1ynNGx8IxjPWniwgQt3McdEre4jcZnU2Bch89h7VXpwOWPp3GDv2TPj6yP
QPe6hzqfY6prz9x8YdNBZzRbdB0ZSuCsO0QmoOgowzqqGtB0MrxTMe1umt/h1nMG572yIjDDhTWu
ozZ+kP1YnlDkRmiaXW0RZ5Zz7czOveLPgqtd8vXaCP+ny+uKkIYSJ2AHuSpEOO9wXZ206jOOfXwV
sbF2EHze+h2ZcYUes0ELE3P/9dIov9s6KC/7OV4CxNMhn/8OQ/09Z/g5ZJq4nQYaAFBc4vGmJUKh
p6uI372rGMWD2erg1V962oVfQyzaLCWuwRgFZAsFUtPoW6RatgQVlO7+L03n1ds4kkbRX0SARbIY
XpWzbDmp/UI4MmcW06/fQw8WWGjbPTPdtkQWv3DvuUmJNtBzwu6J4MfuqcY9kSZqn7N3ejVqRUBm
HRAWKA17lSone67IKvFk3byV+NxOxGToC5qADsncT5ys3URFP0yTcfwFqf2kTSGqLMBHQKnIE8FR
UhWZ2I1J9ohb+gcuqHZF3QsRP2BwmQ3Qkkp6X4WMAHAP9vuAVEKL6/WxzdHU5oo/eOwQ845osY76
/OKaPU1N59l7nEb4VEhzu+cBNEnLfWepEF6HOI23TTWVsLggjXfKqQ+9NiFNBiOHYUrcehVNb1mb
UX9jkMX4UlDU2Hq6rWVLVebX9rUJMZXSGoY7PLYvAujXtmMtGICzi3iCKGkdPRyNi1gLRqocz1v5
OXEZ6Vxjh137pBn+2Rzz8iTnF3IriJ9rU+tFVM54d7nxGHBM+QNp9hWZWMRqkIn2LQmaNvkjFp4Z
qRORrfUZh+tJ6JN/qEaXF7341UVdbE2Pp+KcHaLa6kx6Ne4S4OZlE4otcezySGw98cfR+A2+pNz6
hQ6KGVCRKNJyDwJOXZCGYLpxNIUMCWuC7K30PHgxzWvQDs+jV9y0znquxx4tqSfUc5PYKyPTpreq
pz8sSMWdWjM68VSPT3Gr04Pkiit6uEQgaY+A7bUH6rH3Xuuck9ScbB25+j/eAfHk4WRTXn9OW25k
S/ThNSyd8KqCiPw4PTsTZrRTbNJfrb4+EtaqfpN5IB+65OdqxsswfDPp/HQ0/D34pYCRyL/onvmF
mT3vlUe7xWCszynGWGeRpuhUySYWwtjqUkMpywlwqEJzBKFrQS3w/Odw/A8hG9dpB+v1g6zG7Au9
FVBafYoedPH4R8pFBwTERLf3M3HC9IljJBJCvdboYrBzsm3ps5yExMCDMYRD6uDSHs8XdM3tf29l
Nm0av6FNkumltoH6uVXyoYu4eazmkGNA0An3w3urCvkykDAUVkIeNcSGpJ6TjD4PMVGIPJdpD4UV
vQ/6cN4ThynwEdkD1p3YbdcJ2ON1lKf2Oo1TuZ+VuQUUOCaSFY+3ApnY/FXRp19N3jSrWdO0HuXk
voX8qwtbG2rqSwtfXFK0CxLnxNnTUGLzRyVA61wdhAbxrs0mjJg+oUuNF4mBspG5gtjy7oITBkZ1
rPMaCbtSs7LI0pfkVE573+7jE1GmXDpiQEEOf3Sssy+708hDyC15trL0HhpsZbypUXSflZUtwdUW
XBcA+Y2s687I2opDpEhR7xQojnBqUZIC5SYwHH5KUpCUYMpgP797pZfbjEp4C6HFfQBwSJ61Pm/f
fMd6bIuYKe7fjTK/IETjURD0NpAD5qRDUfwYLoR1E7zfi+EO+HOsEPOvELvcmIrd0LtfmahI2AqV
e3erAiYSNv2DQyoD8tnoItMclLzAwR5bucRWmXD6DxaqmAo0mcfj4ay0dHgjlGDBE3ddB+++6sFm
o8dZIIixjjp/oYu6+yJZcazJ0mWPgD8gsN3gkHlRenatHhzJSL0Y0Rt3bw5xx0eWSe3x71fxkMdH
AAOC05wLyJxpRl3yMOVA3kgFTM7VGF4005kdnSCLSgvPJw1+RTxhXp8Yb2yyXJivbVY/u6gnb/YQ
2VCbCrxlQZStbUat28yggjV0Pn0hQvvZZO3CanV60OUon50UYTcJsosCCdoTH+Cr6Cz9tfOpDXHm
YrKQ33mNkDeqQ/MypajEEzLYx8AtXs2BhUwbpGp+wDZLDfL1EY/eUvnuNyWd9ixRIW0C8hXAA4Hr
kk7OxMIws40x4ymLxkHoMcCchaz8jPNzhD1Z6z3Ffpa5m9o2ucR6GOD6dG89GmSkpmdzaH3AMQEw
jnrOhku0Ry8IPo0sDA92OPrXXFmvmdVT7cfMwxbliFSgib2znouAMiHU8Gg7/naOVXr2Yja7AT9O
6HX9fpwUv9V3b9rMcYti/RQynnmOkmQdDLOZjBP4Xju5d/H9SH/G9YP6TlUkWc5fiiizV3WdJVsI
fI+hEelnqSljUwfhuOX4XEbzXPbvJbX8nR2ZGOBGHJzB2KAtxcQdrlOuBpjlKO9VVb+nTMzmOOrg
BcQjt6lZ8BivyICAi06nMs+cPQySyu1oxYOie+izJj+xgKNAxvW6E3GPudX1dk0sx1tvhDtUMxZ+
/iz5N3UdO7hRIDq2kkMSdf0Wh0y0TCvLfQh0Xe4JjQBMZM3RQ5OzJTUem/ZUZLfe8fCUa7q3S1uG
UCx21kFXVseWGsXHWmikcQEGhfKjTxi8sIAdHxpmogtDjM9JkBhPVDdrSSk69QA00hqPgJOw1R+B
+9wqGAunhoPf7Ke9DX7rkkUKQq007lnjtCdCyxgW9e9/X3hV/zYN3W7qTHH8e9GsFvFYhUGb1dS5
cKP0nxVar36SP6jUP5ZaoR7FwBAUOiyYJffFz0JseH1ocrnV4YznNrodYDZcVCVJjkLTvEM6NtHO
p4Ypcjt7DXrCyY1SAeihRjgDt7rnvn6NCjP6DsLpOg7NuzRD/MWx/C3ImTrRKVlLWG/+q+n+uiO0
ooU2qGg/2HPORwpDQgrLviF3IlLGNIaDPSBlalU17asZ31ANtXyiF7JXTTf2G6948dwivUENqJ+m
WrqUX1O1SRq3etITaw44LhzWbvkmx3Z3MudMIgi+zRX6EL/i9wOy3dHbI0Vo7CrY9gMUSTlLFNyC
oart3BI7bq5j0JESW/HvF4UJ2yx2/cXYlsGubX15ANI+HUMTKAMhvhjueeMpZJAsODVGsbhoDuHE
INrA6kxLUbxNEziIyORCwU4gyH+wdBwjDnyGskIfgfuHeoIyuD74Nh1Xk0HEM6v3Lp6yk62c98qy
iQmcCwY8UJSsCuqx7BNvlZXMECswcYe/F9nOlpXZpfH3X5DLfWrwdvcDDNWBRz9J68GpCTJvxYPn
Xomx2rZDSouXejikg7naTt6YKaYXJ0XwQ6soF3/pbKpwjLOG9cphjJ16YqfZsGV9s9UecfVWXA1k
qgJvwzuZyXFJ/1/iW3LKxygx96yFgBPluHZix7KvAGOiUwAicVWxqF/QpA+M5iz9hpyuYKziEWih
fpjaj4e4LzGxJyXRknm+V6peodqKz0JzQAVq44PZiGmNK8AGk+Kqf0qH3tpHVDg4lKLaSwmfoDyK
kfA8sPWfTlWmn80Qkm3mIxkmE149hG5GAhIbaAC08UE4TMwr58nMOn1bZyPbafrikxYIjjEDgahV
FJyAuIIWyUgZVEfEryXGc6YJ5wMl/NFvXK7rUkG1rKp/WOhPLUDTZc2FcWiNNoNk0YkWQg7pNrYz
guvu84pYjD5gzl9T52pEDTGA3BR0HoeyKxt2C1WyHETZbkE0TTg06+baJvR5WsJoo1HiARVotNH0
FvRZIl+cv0UyvhuMx5V74D36wfW8MwdhXQO93Ckp7zjg+h2xPyO8qIxjU8fV4Puzqcwoiovtd2c9
LtQiG52nv0eHS++NhVyuQBeqg5kbjPuqkcUt+utdPPjhKmMEexkt8SwC8sX+vvJr4y3mqD8FPRbB
ogqS+3+/Gu1nMdTGg+eiVRxxr8+J9f7N7attF3oxh30ZfqsEcKjb4scpzXzFxiZ/4MwmW3hk7202
+VbNO6owP/XCyZCq8VmpyO/2jqtOir35qxBmePISEwwmSavbKjPZ5jvIC62WTZ83c4UTsBn4VsS6
Z4LPKKr8rNXYH6RvFQ8Vbpd5vGk6sjiFLfC/spCvvme+JsKUu8ZAA1Txvk75yQHceoEkoV9z6uNr
mTj2MZXRwYm5E1Wb6+QuRpK8UD19hWMMDpmApH9GH6GUjMC4DFOzRR2hbwd+zI1nT9MVuka+ACR5
y3vLAMdY+y9xeaMmkuuyDBFimLD0KenbbdMPf+SF6FIECJtaDPtbQSD4E8fTL1YT4LwCy6ByLW3t
qrj75/NpjX46fVYzi43KK7+YDTnM8N/gqxtC26sEhiSY8PzB5+mwiiojvDRBe8X2SvRdjAXSsdsH
x8FLarRRuUoKI1jXg+ETZuCbOH54wRNmnSI9qLeYET8SMJm7oYRRa9MxbbtBxG8yaBAHw5Y7/X1Z
DcnOAycTa93TX8qGqwuAYPAPwLqOuE8px6Nqat/JnqDQqpN9F7vZg+MP/1i+E3FbFfnZRaZgT834
2CbW+GgxiC3hLwrPay5DihQD+2i2TZEsrTgkcfA7U3ICPZ6coizT136ttWg9Jv/clhgNWfP2gdrb
hGaf/3spwTcWNRanpnWqB4/xTKon0bIIu/7iQ3+1hNNDmjLVxhglDORKGLcxnUzYWPSKRe51C0CU
4l0PipdqIicAFPKXPfuHYvQepK4RXZaq8hmMxcnXYf38faXKHDGFFhOVbbnjYTLshdMaipW4he0x
Que2AWBtH/5e0qC9gxEND10fIXgzxmkbOCF6VriZaHAyBTGlHYZtQdTszcpUfPNbvIVmeXT67AVY
OfNaZujXLmLzpqW5vwHtF0KZp0UodB0+A5CeqinHp9yb3KeJ5SiGOzonZAzuE5s9cxe1kCvroNzF
oWuexGR0T+aEusDK7Z+p7cBrRJrGdjnl5AIHwEq4TV81UmOQElbqky3TvgBhNuZDyjaRGiwZ/5/8
+PdlMWcf0Km8dHgiNrnEn96HhHKluNUS/eZqATOPPMCxHYfBj0qSJxO3080VFqggf97exWV3zBGO
xJGdcZfz1d/vp76jrwrSXZY4pgC80WPutLpyFiBIz4FBIHyv5fptIHh9pSlZPqcOvjYyPUhCB7TN
WNHpbz7vCunp4hSEfX/ruP3sKTnnVa7t2YTxhOnYY3Xlj0MYtw5hdUVR556YzyHS0wPrMbEnfze5
DAKmluW36klwafttZ+KWn0qQtUWEtK9ppg7Nu3uCOxCfDduODk2L33acRg1ESQ7Gz06BCPhlCaGJ
pQWhpu63TzoYPF833KUCCggjfXYqrVYwmoMjrJwWTmw5qZM1vzQByS7mgHzSJ7sq64pobxezY1Vj
tiXqDJL2ZBY1J4OFe9BKJbRKv7qkwn9Gh1BezZ6TzqqZovThcK9b0nb+riz28/ss5BseQ26z3DZT
JDLzL2nXCFTSHS/fxIChiQyK7jYX627MEv+cOZpB/h2f8d+fwrBcbeUTKBMrYgIiGCYtzYI4w7+v
J4+NeG+xae91jXPPKsfXpLWeXSwlh6CDftWObXKWBuPVpkMMjVf/lOX2NixdiW8cRywGEDByCzt3
D730dhXL/0TBpkFbsyhld/N4IiIGxva2ZQnBCCHZJ3l4S4bsGmC4cAM2szh5O89fZCjVqlFs9SmB
2eVcEtwMxeisO8jEA4OEE2v5h0HXPjPUFXE2A2w7eRLNPWEhQ7wH+6x2j4QDvPbBhuI2a1WAVQEm
LUgadLo72pwD6SJdGl5FhxhrfLcY8OakG6dEDbvd0XXXvX2PGpp9RNyuEOskOZSKcLFJ7XoBZNRu
f/gRV5FlXVz/GEz7sL0X4t1sjQdWgBw4IZiRipsyOHrFPytPMDgxM/GYtITVysEKH/UHNRtyh0//
TNg9cZ0bQSIWWcy06eizGArX/qtETcsmcuSdCMW6Cp6KrUONNtF+VCNgS2QkEUzbjvl/NzlPTfXZ
mHPIpc9YwAU/rbZN9yXr8QD8lkwwGH/U4MEmntDwER+hezPkwHtwv3tJwunElOxlil508Q/3wq5J
D8Lb+7q/1DO47srHf46Pf+mo6eBaX/lHRtRBUZ5VNkfJZctsPLgtwIb25BGf1/Dx85he13Hzpdcn
HS2AfRsNtXKsdhWpduWVT5Mxrgi7XLuIVE3W1a0szwEojVybtm2vUbECmqRqIAX5AKRw4eHBHdCI
Tfq4DFs22ykjYIXqTS+LNdDl3SSqDQ+OZcTx3yZkcETGkqRIKGibNMyXrf/mC4NNEOpNbPB0JTHn
Hj+6CeFhCqN96k1bVI/LOiP0BIwlDp94HUtGs+VzJABBZPC5k9jfU+q4ojlPzJmBhmXxgpByMFtM
Pm20dkO6R8GkeTaJZtnJxDFhdsQIMRf70Dt3XU0WbYi/8gDj2URM2vQpC9LJTnlk/gSEiC8w5olh
k3OXaubOVhSEsnNfjKHYj2XykGnG2o0jfH7cYaAakuQn4WZBCnVh8rYxIoO2jHxjafRLwN3j5xgh
XfSC65TPET/NByko2yQKXkadTUtwDqZ2m+JQqTnxZUKISgxthL4y6Jp9olCcR8Em4B0txvifzTNt
mH5QiT3rbnhMlXmr1bBC3/ORdzxYiuE59QLjwqexnoxP8hlYo/ADOQboGnVBqwNkx3pw2zRDG5us
Yd3b3LMq0S48H4rNHKeakw1S1tq6GBGpIgvozXhV5ckGKQsQOpk+guo/hA7uLJJE6cAZ6WISGkMi
lcXKI7wwnhFW7Qy+LZ4GArMiwvMy9DqxnywSBnRJcK6IhK/Qttlhgpg0PjRDvOw6HIle4R1QF0Ju
Bomed5iD3a3OAoKJ5/QasEtnvXIEQz/BSqx+oyIg58Yz33M4UkjhzlEUnGKgX03o7RwwXIkkQBI1
uWP3XPUckbkXbNlk7sos3Bc8YKx+x1bvgM8EoAi5WfH4ytIYc2Ard3bprmLtwP80+6NMnzuv35Jl
+yBWVAfwCQFFzPipAOw8oQ4F+WBBIB+GzEFCl/KWKU5qeUZjCPlRqCfmFYGWruuI2l4MzJvaBlac
c0jN7LmckHyEyEa5tdALL1INl2gVh4Tg+ivqsbcosAkFQEzeUGwYMEbJeTcJfnYrBpwN/slJT5/8
VNy7gAxCVlk6ZFp9Ioh7dL7hTK7c4d8gP8BlfPZTuvcybktj4mzp7F9gJJsOcKXSQJN705UV5zIq
fxgWoUoTW6+aIynfRvi4Cy8EMlwXX4n5nnQRTBCLdVB5BUYI5oK0CBSoG8sI3pluLAPT5mSS2NKJ
s9h0cVWsWuWz7GJeV3ESc9lG+UZ4jL47b+UY9ZpI8k+PIe2um2pS4WyYvvkyLQymvCxfGjQ41ajB
SmvW5DidzQJ1DglAjl/vcpmv+8ZYmUZG+rzHrj/ZzkTdzsRfS7BHyBSHszgR1X306dzoFKwyPmlO
vfNYU2vlRK5jdRJx/gLR4SFDasftf4qEfDBDfUWYyEYbxGrKB2ZazgXG4g+0F0AbT0FH7eyHjGuM
xeTDyve9Y9KNO2Uar0lSb20HQfRwRYXoVu5vr3tbZ2B92rjbwZZb0UGQxOdK8jZbpWQo0SUKOIQR
QphyPxX5b813jNx/kcvgKcj633Kw1pxCeHcVOamuLFYYdRgr5sbBDLzbJBCuhhEAzJrgyoqb2FlM
lr+vGQEaFjEmponIr2Ubrf2DPMSpyHpASQphbPeQEw7jT5BlTGA+q8fYnxFQEeUU55eItsIkYALS
KfE6VydLPPJEkUjDCws1tFsOiUJl9AUG4jRVMNzCC7jypQuJpHDTZw/mkVQz+q3axrp2KgyftXTN
UDUhk6DmfDITm/iK4NHxUowySOYhzDHZ+qEXPIxCh4jqvnZ6/YFWMCnYW/gb3dd+E9GcyrIGIhds
5Gg/tlBa5TTsUpPwbUuux7C8NC6s8snVIUIQ4zt+S0jOlv87mhijunRLXjTJQ+02auWmd6qrHXpP
ZVxsCvSSLWDdwYd0TeJEaex81L2LtIMCQ+SLngGirZwXfcTEXVwym6EHcW8OQKhUIzAeA0kP0BNH
9w0MBdI+WE8eN42nso6FAKSJSfzrAf7h7bGuVQQkUQHeAj6/jgkmSgtFD1Qaw85gx7MVZKar0l53
EQVtxqZtJYJLyISy0Sa+XcJRvXHll/22SFhvxA54wQgZDtLb8rNFD8kkbS3xGmCxMuS0KWVrkCNQ
bWSv76UkzwIt0BKbOGRNZ2mknzbdu0r8VVl6h9J4iYAo+phO6yBfV5nzBqERqFVMrBdx1uo1Nyht
AiJitWgTwOrypL5pwGpBEWMt3V3tPLgNKGiUU0Bvch4RDCOSjlDyNhtZ9cuaubChE76R5O/tTIAx
tPi3tnwetN6uL/FKJWdd1gvwJBc/LA5td0vd6NY46hiQpctons5nGJBYhfghuzY66yp4soCOE86N
GqK1sOG4P2lMGSKYki1INWCKiWbDivXfwSlfgklGpAuV475BrrKa6v6j7/iUJ/Zf7NdgxRVwIpMb
SUoA2Q2GWTm8KCokvy3TLfRqWFFypbNcQEBoUoSGrKTxXixYLoZnxymORHRcMr/6BkvGaGEorokW
PZYwPXFym68BagSVwzurDORWEP/9nOyepGmDpavTL/f8AmXPd2EVTxmq7UXPRi8YtL0bDuAzKgBL
ZbNgJDVTSVJ6iYi1t+U0s6P7167di6P0X7RXBfZR0nTTIeX0IghTN44ki++TQr8rL3jx6/yuD+4T
2bjw/BBucb0MGgdUix1/NYzItAp5jVNCjqYiJqXSyU8uskX4LVWEOp45PaHTQZ18oyUPlq8N469Z
8/UtyGkErHQgLoJ5p8CpMzZsHrOR+W9tRktdZhUqbxrP0AiX3LVgf9ul7RIu6TZYd1Jnm2M0YssP
9nccCXs3eU4KQZgHZpm1jd7UKKDZEQ7Bn1Pzu3X9CfSNaypMVoYZTwAHaSjTwF5Lz9sHdvtLMCEl
U00BZA1BfGAVNxj9hswkgj5ER6Hb13c7fXE6DZXUiKo743nUh2W7dHqih7UOaN7ovgHi1xAM1iMk
mtNYingVmSS1t1RfSDgSjh6fPRwgMTMehzUeznixriDWe3lGOT/CFQ5ZdZDxNYDrSl7nVbI56WLF
RvjfwBR8izj+nvKXlfP3YATTg+zplAFS/0QhINFkgsQUndoUy1GTx+9Ed4HkzPeDQ6U7wrDWx3pv
6vX1bxEH93lRTpJEdLZGInpvTCsn5kjSQfTidazHc1bbiAFt8ixHOw5XQ7+qO7hBRi7N5aQRzYc2
37e+bTLL2+glAf/y91+wMU4Xg3a0guxQ2NmHCvpbRfokgSN0hozqogBmotBmqQNUcq4K9052yaZh
UL9gmnAl7e23VMk/jrmdSon4mL+pwZdHHC8OM9luW5v9fTCCkZmteHYw+/CPR9B7wnpRg4OEzCDk
IhQWpZtmE8A1QBFKmRYytFvqifjKyXiY53ULWwhrE7GsVW1NKLgsyVqu2n2KYiqS5tEV4yMxPPoA
u16PqnVTuF+6T6+beg+Gpr+lDmHf5DfQIDBg69rs4MCFouYKsoVgLWqjMej1rl1ExImPUIzxNN6q
rpzZkaRV4vFjx3qOFVbIqObGLpmXVMx52zjbW4VPaTC+aXnvLNMZiVfr4Vn6xVyJpCtf+IxKUP5l
ev7TEd5LEz78FvYn+J5y0UtJ2IzZfjuwH5m9law/miR+SUnu3LDUeU8QO6MUQNSrA/7XWPxxSJmf
Y0oEtdle4gJNgqdlwSG9OjZLTZXG3GlxuU6CQ1QgAEEg4sHxnvBYIM7Su+QCw/qR5VNFZrb1HkDv
G8rGXnYDi0WpWZK0u1WXUCj7HAAZc3zi1Kj1zF59xMWPTvLVgicwBldcwYsK7x3rE9z146HIZHUc
WVi4pkaEtGiGpRYUq1EIjMjq1WF/AK4SzB/nQFLC/GTqQiMueaznprmIjeqt9CjeyDLCvO8XWz8d
PzIpX9ib4x7qvqhDhuX0WbMLpuupoLnm3qeu/+hhx7Zcn0wySmS20Ct316fhyDeG9aayaNWr4sPN
7dcW7zLsjm5njlQWyD4hUE3mVVmotbJnB/Z/+hhJ7HeVxREjQiLW6ueCCPguUq+e9dg1PDHt7E7W
BPqQrsMCLGPKqTyD8EH8eU/UCOvpB0eTzESaaptN8VvVgqqPmLMzV8Yzznq+dvRTWxEPga3nSv7L
texAJRoDGPocZ7wK2Qjr+Ye06d9jM2xgZXEmjwlyD5vBDFSRB+XL2T91FQx0k5iOhjzPR1zLYdhf
etdZVW16nAYErogANDm8D3gre0+d29A9+Hq1n/GpmmM9kH25FkG6I1brjTzBAsl+vxcDjg+ABHEP
BQwvTFfMnu1zqGZziS25bc12NQnXmycLxIZitpWVeo+y6JwbLEPq7p1Tsl9DLb3lvo3O0UKk5NHC
dv6/0HMMBmSYeFtHcu3OKT+hu7Mr6wG0IDe4Zt1rzr52/Opd7Z9U477vHqHGnYcSd0dsP4WZ9pmg
KdPkS2cwgDDFl49JoLfJn/NZx/uorwdogbAX2MzW+BuoIczhJRL6c+xOJ2KobvipTiHGxMWgc424
MR81ET67xjNXpY6iWItpVPPS2vUOGR8at3vDQ32g7e7hjJDGwxyshNuuM1W3I+uGq+UzSeUtcVHY
Ysfv55iUfZ4StxqhWARh/WWTcbIIJkWCw9C+2kVz1b0CQZFd3EUxvXXhuc3sW0aViO9CM7lWnAwC
IT9RRcDHqokCoNKkVRWhwEbW21uAQFiWhPYEXhdEJVT7yWzutD2oykyTiDsVkLmT7tsiUiiofNZK
9UXPxEvUqPv8/1S4r1qlmCkxPZP2k02islLiFbvW2pfh52B273keI6szk42joSHpe6JXYwIbi/7k
Zekv8SGXOis48kiJHHJajL+fIciwahbtY4CYkgRTwxrOfcczihirmbiePwW1trfa7ur2+rk14/0Y
QDgPs8+agkEfzAffQPvatqQgUqkkog8YcwJ+RTO/MiuenQzJiqh/1rLiy+STxVsP7mxihoWhnIfW
kxW1V9NMANnM17QrOxCluTq0es5+oLAISKPBMfWdWz1GrUbeZ6b/sIA4eHW+05DeuEF8s6Pqi3qD
MdL0O9/kDYVXqt/NmgJp7HBNwwX0y/Sz74Jz74ovUkwT8OAE2iSKPhGhAABm0h2R2WPwhELDwDpr
ryXXW1Tln2D1v1EQPMKJ2aiWYZaYCCTxmGQUx6K+R5NQSwxQ6Gzi8Lki2VtrrK/5e9Rz49uL/A+I
tOQ4ll+OYWJ/ohkZjFpbjERyYP2OmMsr+NLuUmXBsOjKEPErtetM8/92ySeTMCH4uCDo3xvLPvCB
XnDd7s0uyJeRAnmq+mHTmfqKW3yLovsAs3RdBPNYzmrEosxNkk6Iz9ETPvgwpSEOrPfGapcmGemL
zlCSIZZ3lvMl7ZBIpmoDhXhyHoDGLxmBB1mbbwnKi3ArGPmilZLeTV6HpP4VuMlw1Rp3Y2B3BkOM
TAhz02glqxPLHIgwNu6oFxgE5upuOunvIDE9CPzBy7buVpi8xw1yKiK2iK7tEM+yozsZ9gC71cfP
a8pHM2R2DGKVcLOKzyc1fNJo7faaMmPvcNeUpHgutBzCSeXPmequftITG2zKMMNSSvfkd+ByEp3x
Wtljc2gpZQskPg58fK/iU8h7UFm1QodoEKoL10BbgQClaOn9z9oasjWzgEjY5IbngCUHSfzgBM5x
aVWTYmCKzs2ixyaQrybus3CCfbKnwfHWXun1G7M45rIB0WGcgyZ5kGH9YQSdTxZMO66Cd1zkwCEt
uag1iYCgR/fQm/g1Mx3cCiWK66SfQaY9FoqjKGfKjKQtK1vSQrKrM4Mr28bKlzUxCBrvMV7cS+bG
D72C3BTLilGX9UxopL5VUe9uGn2a0Rq0V+PQvSjHMhZ9Iaq1w4r5aM4uCKnZ+6LI/IPKdHcbZN0l
nAARhhUPE0fAHqgsf1My71t62R5rAw1SqjP0Zx2I/LCF6oyQWNdVcWyq9zGZnQkd9YFX8jdpmbaH
MH0kKDGmsgt6RifvU6F/dh4J2or0aVYnO3ApxrpqKeqs0Hl0ha+TC0JeaBKLY2kNQBsgVLKLQl3O
sHMwbDLu7eAnZsG6IAP0CKgyZPY/XKTHMttky+Hx7yZ28+EPNG4VQltKrIzAeeHeWfHzzb3ChyE6
Ru+ipZZZ28wktFLD3rpwrOzdbvxXdLhYeINpG9Ggb0cS9hgluKjcgMkWTXg1PfQHqqWzIkv0AolY
L29MrgB0N+MPaH+emeyedaa9vK2EiZcumQmiOskKAjgio1+0bgeyEndRUpHWi2djkds8d5thPQ5w
rxWgkIVRRr/6jFGu8hdzJCzaCOjFraogKehCXp62bbXx0BQ6wq1kfCUdeVwMyaFTFD55SNOlNeUN
XSmyNlxmFRciiKH+hewLGluo/148Axaoq/E22iRvJ/vAoPGaAy/NgVY0x5MTQnMJWaUiDqekynN9
rQpcR8Qu7jzLQIWfvvUI9vGOiDeb/bEF34D8S21ljoBmCtgBrAdRuVgDXYqliDH1aYrIIZV4AZzB
huhKrLg0zgKddgl3eflgd8Qugtz/aP3xYOjh0TbDTaazzzebxwJPm2+6p2q2/vCXi26eIjB3k2qW
u9oguV3JUEmv243NE9EkQxel4iFlnECKfNc0C5kALESBxprkMPROjRYMW08I2z4W9h1b/acbtb+U
h/+8KP7ET7CUmBSjiLVFxHqsG0lTyvVvh59t6QfpQSnEfvlUYq5n1KYbeIwyVIuOgmojMX32yD8g
AzxUqE6JflnOgrPV3z+NhPhiqEY4iHsJWjZgdcCCPQPSiCrSXtmwtSCIH+wgwo2FIHOaH065E3As
iRe0o596MQdIR+beruMPMitiBnD/0rTeiSo/+dq01rX6GUHZ1qJO7P7H2XntRq5k2/aLCDDoIvia
3itTXnohVI7ee379GVTj3rO3qlEFnIcWpN2FUlYmGVxmzjGH+lyac6TJ9BIR9GNV5Sqke8TLSm9O
u42OeXioCI9cZcQk4CU7pAwRuQ36d+kHWw/XgGExVGp7bLd5YC0UW/plR/4qWCAkR7QNro9Z13kA
W+0sbLnCE6ovwMozFeBWgQv/YEw9PqoJOJGyM6Ym/bWut4AmJ/54ss+7+CHO0ifLQJyozW9gb6Jo
5/kLo4AkvTj8SCbBFhhNJ07L6DZlya1pjGfPmsigKa+TIA2wNU5FrHMBGzXGqBwfBNt7p+evFHrz
PDrfjQ7CedXIx7oIEOTAw95Zrgalwjx63HMecEGPmWpbt6cuC++KfOCx6o+AXld6TXZggCM8cZL7
um8PZeMdGRahXHh244DyAK+NHcpnu38vpvDOdPKjZpWPRZadDB8Ld9FutH7izeihN0nZfVhmC7Qb
PwyyXcFDgXADxbRIU+HEtrG51vrAopyiFq6HnLdpxEleqSK4x5sAHy8hWx3IcvJ+ln6kP1foaF2b
nIY4aCCNUB0Toqic4TxR+y60dyuh0MvxljAiXyTBgLSfO9spbOqwwXuLFMBCcTMJoCah0s2oW9Nx
od4IQ+D5EkLB8gHT0+0wB+finldsJRxZ9LHs9pjO1d59lHNMZ8OphJVxKF15w6rzS5TFuVHjd3A0
Syz0jxEptUDybdSx7Rx5i87aGqMQk4r8gLD1FHUdx+H8adrChKtQxs8A29ipcAAsFCccQ+4eF48s
HnFnv7etT9BkiBLHg9IHWG5aR94aMqpaY/AknSJVu7qIzjYl+EYoRWJWcDRMJkpTQ4+UolItTwm3
fwSiagEEb1iBo2AGslG+dxk08pskAYaTFK/As58cg9Vk8B7X9R1lMPzliBopCdXB6Fnh8eTm0Uie
rp0+ORG6wD66ApVZIYy4vmSZJuhdC7xxhYt2QtKHgYmHtd+9xrpVrY3GnKPtynTjj9M7iufHNEtr
FvnGdxJLbNa9dJKh4I3pc4oK5Ww7kq828KLXuVc9A4JB14Zr75hhCUG9q+2578jAJZnE8QlJ6Hh0
YQJjPgwl3zGd79hU1xZjL+FmOxfLUW7qSAPGj1IxpHUygqxnC21jFlcznFZlTIJ2EBhPERmiZJ34
rwyrPrhht9pglWu8vh1Dq31uynJvie6ldaJoNwQVzgCHMAFPHv1eVewDEek3HUsWEeUIphknYlkn
69XEx50Zb5OnXkrr5JCUS+mYMPUotQcF3TjqIsqH4lCP41UVSUBUGGi+Lrhh2JsnyN7jVG3cSfyy
ix7Hhc2nlk4wx7XqKFv1YmR3fs0l1OdMnyqdewOlyyHv1JkktEXaZSZIQ3Qm6RyCoJHECtGOpa+Z
nLWEmJk8W0+Qkuhd65scxdEnt2aSqxHBO3HEcturp4SgDqoCZBVNoX8YCJrCmEB06fe/ylau1IxR
8vX+SRntue/rpez4Lbbrk60p9XhhOCdOVcZeldktHIXHpRLlK84T6n6ju3WpswSumJPE578MbXLv
GuERMdZxiqi6AgJJhJHhd4XKtZRcM0hGGTL657EwaCIjRiipkXzvOhMbNB4AVtuOjxYTGIDRjA9y
cuTSLS+kQt56leIKrJ9LvF5kC5KDmucEpCKGwOfbvMOuedfGdYn8eYGXyukr3oGKg7GROr4/id77
ORIJ8QkuCRv9yY/i3dQE+bJK8LMkgKUMjUk5/iLvADKXJ7ZHXfH514jkZYzFI64EanYnP0++8atl
Z7EMxvSd2QYgpv4yVmZLeY/HJuzLZ0+ZR1R5ToZL1xggootU3EtfIHpl4NHHR/hwMOMYZlNxNqeA
geAiJKTcZ+cp7fGIjzxcdjGmgkRoyPMiqD7+S5DXihj3AwnL+J3KFxaCd2OlfUPzRleCKsl96XCm
B657j8zqo6/l9wI90eRaP/y30KCZ1kbmbiVpv71pQMwbtmQwvAq0p+AYuQ6kAUZ4qL+FPOARjIdH
JyEnF524t4TXZOxSLY+opJCt+KsoeolLrszQcB99p6CkarZEROuLwmD1JKz2R5ep59Ihn6MNDZ1a
Eqp3hx40xp7R1vU3lzW9RrRCTfxB2w0/WYicdQAxgHx2mihYcZgFy+lyRzz5fRRXGU8amgBrlEe9
pIBswQ3jZRvuWahpdGG4xNDslAhcEjtOlk7+llH9D27Js3XEDa5tswCninJq3oeo5CGjFduEXO0i
YI5kNepcJ/oWs220AFyYrHPRhgcCA089HdVO94sHp0zmUJ4kRRIEn6oPeVqrMVoZnUEYqs54EIHh
itd+T5ABSsGquDeT/OL5HmtkQDtRJ/OFl2grxrA1IcJZtfS+uRJlVlQARAZMGlAE5+cidoFT+PYs
bHEuecypwlVcUIRleEzHKthM+cl2i/eh6LEU6lTrk8j3zEfZ1ypouC6b4bSujPUYc6jGDbFkLfps
Dzbfwk2vbenQb/poC/Hes5a2Faa4mjI+ie91TQHcKImOrQmhH+65xjgsDDoY7rtwWSfNe9fxiM1j
HkyGRTmbN2bOekh+K6V1Dh37UpX8M33NKbdGp3/HOD2fMh3pAj4EEmC72RCumo6JImAzCkRhHfQw
fLbBPrJVJq67TrjeNPTYn7mm9LC7VO9/cvJD1PBvQrighlJ2FrSLRBrFB19jp03OeYiLJppovvqJ
mx8AERrgVpzZyuw4JHKMH0RVsr1GZ1NQCnvl3ZDVGpl5kkQ7mIMbvXbqcwM7eNEipdqIqN3moSKk
qyFPKR0gmPnlpU/d1yYUwQpNeB3a7lrYeQMzUE2rCul+gmVwX5vLtIqQgYjgMXSteB1l+orMJvYV
mo4KJy5RWitByEQ/eKgPJoIUGKK5RJCvKbY0CB6SeSJTL1Q/1WNCx3/k4bIJ7ORBg4C8FYT6oBFp
tVtte7DrRMi0CauWVTyaDLSOYalj+s6MZB2XNS64yOl3reRaCGVe0fVZ3+Ku7whbtQqawThYWwGr
ad2LTiz+ctXfKODdtenbP6qMdKWs8/GHBOLeCCxiWGpuA4wpUI3bFjm8VaCwSyb6G+VDlKvuMlGw
He6ZLngUd6zmDoVKtQsP92I5uiPMtLm388Y7K2O9HLHUOVAPEOHdgBc2EKHJNHzsLAYYyODJ9qgC
sfIbn4Ae0bFaFaDKDG1PabUYoPAsZN1kL0gVW0arUKK6wEL41xA42I3Tug/eBqTmh1gA/KXeXkaS
GChSmKYj+mumGHFCx+GaH4GZi6VtjW9hkqcL5k7DOtBHrC1jfnS0VSOqYJslLZewbxOyaJkRXKwg
ecIhx4aDPEFiYuP2NCgQFUgTvWjdFDCUAHrQRzQYe1jQVkSV2tOCDGNzW2Jx3ms1xNeSZeGTKskj
lMZFm5L0FyfTBq6O9RENFaTcrOzP5K9+DysyrY2AP20YOQNtY2DX4/rmf35E7kOUM0GZqI/bcyq0
+D4pr5Zfja9+qV5d860efpVASE//IZrG5St+fQ2f76MldLTiPI1PXRmke7ivjJTjXK0L2YRHi3Er
koMQGraXl8+GTG8kKYllxd+1FEWp3X1+QUef7IMY+hj22wXycOeJ1VFB9o5dnVl/M6QrbS6FnAwp
eL2nbrLsqwHJGdhU/KpH07tWT85JRglywkQMSxy/5unzC3E1EVLZfJN51sNYE5YHfQWdWTm91BN9
Yp/J7FFj3OCUqv1wrwi1q+/1XDDaXoPtV00jYKgYTFfv/eyluPPwTdza3t2D1h0vlQf2KqtfKcgQ
6HeO8aRV0tt9/hibBnm2Culb3U7WXhc8ZAwTQDuVekMelF2Xu9FJBONR+6yPcbnPnWI4d6SoLbOm
LU7Z2INns9w9qiF0q9hb3pr46MJ0lHNbwK46WtiWrk65Av8peRwwMqQK7wXZsRFMnYVdmt0R7bHN
6Za91SXoGoAk7UVM1s21bO3sZ5jg8mGIz6LuZxijL9g5KP3s5h54BNN7DTwoKHGc6Ksi6opVGtIj
14HyyRMaHsqpzj5GHaF8pzAlGVU+XXRo1Aemph37r0AdcUsgeI0sSkWMHR+mJq9WlJa3pJgeheNA
LWh5WuNhEDy4KnJ7bMicm9xAdjPM2b/OADskNxhDtGZCvRfJDaKq/C5yo27rahHkM8WI3C1T966d
+YWsTLCv5iib3Ea6WxBi97lFKpOPPQkT1lCu4spEZ4Z8fY1zIGchPhBtY/nW91bL04tpeMml///f
+SnpuBQd//nvpplM+8zhiJT5kByTFEu3qSf1S89MMxZN9MNlO9w1S2QF6hiDhFlzrM9wmardTQ7y
EjC4yX2O+GHdlw1sbm8KgW8E1tZ12u3oVAwLwdKMUTDsaX24GxkM8ORHxDbzRntgOk8i4LE2sCZP
A+OFzBWmrWyv6T7DZVWnzRXTSrHnrtcRwzyWXpNfrbpg4DRzgv3ocfCl5DeFwI1z/jGFm9/0Ctio
ZQ9oTfOCP1OjiwBJu9boos5pw5TWHZi1WqbHPrv3DslskxrCSxTX/P95ACy+DZOlNwzjRtb0lD0I
GV+LDhEPGvJlP8pgANDd2OGjx5TQQoLCtqrPVl5Ldimed1vknOnO4BESjT2a+Vt2BwF8HVR6uxlI
3j3jAQ7J+ZnwucUpbFcYECUDIL6NHedn4CdHHIjjThIi96wGqFTFaI0gj6f+2ba1N9CwMO7GLtxD
KatWin7gaczHmTDXvLi9IAMRUfNWxV76goDSiS3kjPpgLU17Tq2JYLPElovDxHB3hWve7NnuYiR5
tvU7uo/a7cZlxTICS8III6P31xH/6UgEItvaEX5j1GnjSXpscYQ3rtgJ+QejZL3eJ82+Mcto8/nx
xMP31ByCqxGm1zr36ouRaMQb+I7+YHJorLQqzq9Bf/YlkjQQaCW+D3hOI0Xpjs29P51Gq8i2vUZg
mTE8uxifHrKWNYqPN3k3WExSpBYPKwb4mAZ7764e4m7jZZqL/k6BbuiTet36hK5VrZbejKo/El48
0I5k7AQ9ebZ4HA3hkw8/7n5EqwRW2figLtKeRMjrk6LaR7qubQcrUXw8tDPe+E4yIJhMwYb8/xlA
dYfLzFbqWAezN7MwHnSJnGWq6x2AJ7yjreNsCbmf9qaL8hDtmBi9Ht8veiMXiPRu9Ml5w3O+1Z1B
HpkbdJsqpv4usGUkynSXNrkTk1WHZ8fKXr0uNh/sMcZipuF09VwjPZWqyE7DsJmKYG13AHibO+OJ
trBOTpNjDsQ+d+4hU5aLCz1rIDH0w9X2CjwVjgOrjxYZUeSq8mrOlrmNrRBk3XrMG8g/xowNVbYy
/BIBKVKgYOC5ZrvGmsBrc+GxpUZSM+aXuDQe0NfH20/TU5Gh1rFcZlaz37drZH0XgOLKDYNhGmam
wByrbUcwBkZbMbtKWWU2k0SJb3EJ5ESfotMirQ0/M1tV5zqTPTeO6HhzG2YArssMSjODiEdPcTCc
yT7BVZE01yW76NmN5LTxXZZHcjeMTMSnlvKTOE0CsNwKCGnFAAMlsr6TzjxNS1ELdSWh2yoiV7ef
GQsGzdjSkcI9fP6IimlfwZu82XYxnGRadudMz4MTA8glIk+PFOSXsbPHs1+U87tGwDn2nGRTGjnq
BxLvV0aDBEYjEZAkv6DHUcwnjNO32yZB2xF2iyaSCeYz4dENSGWYOYRC+8/GoP3iQuSFzjIJ30/6
E1gufTMy27t5SB7BG43imaCgfTnqW4/E0scqkfHDEN71eg7yO5nz1plilqfU6bItJFC6hhoMHIh9
CJ5gEe+Fl/hndtcPtc9lZcTDeGKm0hOJhcoMNB5zjJk3RcOzUbbJSdSDeZ0s09+4bRIvCcFl4kji
0LPe2sig+2ZjVnNGpaiGA9ZwbcPG+s6bTV2M6swN69Jfn4yllvTtikGUbgfxiyLVQRum8SzzVSs0
H1/IEGw43E5hMWOny4HXR5eUt94TmHl5D6/YLnz3odd5hKVGYdx3znhXAKPjEcU0u82hkil3o5M6
sup0bJdlzTUR5YDzqubDqGR+p5nNbgp4u7rpm6+DFHQUvvxuNJ192Prbar7Jg1GFDNhqubMgBl9T
tQf4ehzZU11KuLm0opp1ACd2nxTUQ1pPa2l3jMOTuOkfM9cEnRR+TLVevyCoROfZAmBLJU6f3EEp
Fg7HHNsxgpek2XYNIwVr2PDvMs/UhPkFH7HHYxclfiYtfHciDM6f34UWHx5jDicqwqfGCrOjzjBk
haQkfaf+f2GgdBrZ9BHFC4fPLhG8dUxqOWr9GLLBQmlTfBigeDy0WS250hOGsuitmwx6K4ObS0mm
NY+H0YV1A/nZH6yG1EZlXAYLpLfnzkY1cgoeAg71qa3YQNjgqBqGtAuHSJF7px5xrGQtCCFijmGK
C4wQkZd+kGFxSr2Pnkl37jbQS6SfkeIzq2PCACVuf4w0m19Al6vmL0h/EygR5Fh//ghWhDiVabK2
qF+ggCb5x3/O0/lQbfx82BNCinUphPdm445ct1I5D7g3oESY4TMRbjbLCXNnscRbOaPlH0Y3ioAf
qktrxvkpzxvEJghRmNKWgHVmKQtx2V7s2ltz6tRKdTUQVUGMTJiWjxnTekj/JqUvVAPkwX18+vwi
LA/z9qhYJDtZdyq8kVEZS8+3qWBnVbXCvBBPh7twit/G1tbfRmR0S6LXF0lVwPWNPh+Ikb3tEfZd
k0CSLaT6+hW84HM4RtGHpYKtU8XbWfF0r+AZkJyDLBzq68PnT9PsjhzC/PHzJxjUQOPrp6Kq+kVV
1SWtdJaypyzYNgZZ+dhGGYexxC8WMJO5ycZhSTgjpjR3rpn8RJxTKwg3VFDklcpUoc0qjp3VGU8V
02WLyenJDZzp3Eexfi4TRy1RUzQrxkpzDmkSP9qBfm1DZf0k4GdFI4v58+Y62vgRtYxXGetsEN3g
xy0Hj71sVfEmzF8yJBHHAeE+lqoKebhRHT+/A3dJkRAOwGv578SB5OabA9XuF8o9zTJ+Yd75zgLU
u/LY8g5eoLxzJpoXAHr6TIryzkMfNCx2c3sNFi26A2Yg91NfP47zTwohwMK16m6rz6glPZ5+MAbM
n21jnJ0SgbOLZBi/JAUoI0An5cVqgicglzSfGsT2QbPkqxrjJ8pq7FzIUogh1G6j0FkaRGgWU9fi
ZbAP8CCspRpplypI2vug777Zs6g5tCobLSMJvp9f4vk7zZolQkin16bbwFyeWFVIo7Z3dqabT1Wi
hatx0u3dJ29fi4polSJw3yURsUzjUO49iJtsDl1uIEI8d/hExOmzgRAN+6W4KHP4/1Pl8JiWyaIZ
9ehkdvZwP4IP0RscjXUKlkoPm1ucNPEuUlG01T2B5HDIPzIbkegIseOmQvulZxm4EINtvQ1jsoqb
EOqJl4tDaZjkpxvCfhtEhiCtb29iFPal4zpgpaG6eeDWbjBz+HduPfrnyOmWOrvAu88vqaL/dwgi
x6um/YyJj1wbmWhvUOvKVaPEHVfgiUJ1vOhlzHSPBJlvOotuPWFOF8fQHz9L06yRwB+IXJlDc4nI
Ng7oSNKZ/s+kPx3fZFv9JU3EJtLvX5EOiMekowsSHWybr3LOG/pHnpDTEwXZxhU1qyea3Vik3dWd
L4N2aO47PWnutdZrt1qo9n5ivMNn38k66fZhlsVH1um3ZG70iGYULMT42P73x1zPOxr44kdWHGTp
Wh9FX7or2xmdo1XF7l2q2H3CLbb3Q8Z2v3GLGCOIH58/v9Nb8ta70OYWNcvuoE0R7UUWnVx6v3sK
zO8VD9VtmLfuCsIFEEPRPnro64FfZerqSZhiAZTFZao9xegpU05vLat7b6msY9OE5lOHBm1tsM0T
nBDnLCrMVTJEavXnzIyviR6WaZlCCotq04L6oc+hfP94d/tq8oLIBmYAbVDtbKs9uK74xUBAw/aB
o/HPv834Gg7Fr5OmTtQg9bGjlP4lHKrFOkwDQQxahp/kO/z6ha3i5nteYmEKId/fj70bEBXdvBcN
AmTbhHk5duuqLPwXthK+uk6sdQ9FKcx9aCXfizhBo+An7j6ySdgx3NK+FdMQz5XGX4KtnK/5hJYp
pbKlAwXGMKXufEnZ6snulqwGuqXbiFPPm3Ogcw6IYrtSFAPeSVyT7p7Py9Q2vHcmVNfiZSSW9Tyy
w5siHnLpYFXLFHIBjoJK21iOLdZ05R4il+uY6Pab55TlqiDQaF0mAS44q4v3Fkg+PxjCrQzKX3rN
LsRGJLzsG81Ypp7GBLXm2ZM71sQggUSyqKyP2lS4xNvVLoos82QZ0nt2zGqd5M4mTJn9mgxo1lSR
G7f3egau+Czbcq6TCyjOBZZXegTd3qS17rE2ic6WsDdGEOjn0BiLTR/Bea1y/Jq6mxCWUHYY8wXW
+T9fLSizf7v3GSGzEVe2Zeq6+BqoGQtQR8LE6GE64mLyhdGT7zIqaUPCizG0gtiOVuRnizsDSNxO
b0bqE6xJaaZqlIDZislTeS9J09p6RcmuMWE12JX0pHXJwVcMY3dtQJujBkFw6SfTSyWjaZERI7Bq
MxYsYHOdA6Vtc2bSph59ETFhRk3qABzGPJ3fkRuf7e2qCrcoC92nui4ewFW13xP0kwbDsfhST5F4
RQUdYrgsk28GIjoDtEpnz1MEr9bO48iYQQXGse5SdtVzQJ6L02wt4A5fsQDeGY1vLhi70FbXnn4f
CVvcDWguimoVqBrWYK4fAS9DcjV87aCmQjt05uhDxWGc2PeK1Zem3INDQPo+7cMeN0E6L8jI61qH
tTmtID5U93jvqtWEQcL0dAHKPG0uSWOgggkFqgZMrUl+NfT6FKiweBKtJ+6bylky7lP7zkQvhOni
jp1d+GSWWrk3jCBhgndgnjNsycyh/gnMfgcpxFr3PusJV9MLnvuYAH3OjIfQHJBS6IFF9gDfIU9q
73gSqwVNxE5TKjuCU2uOf77CrK9RVZZjmpYQDgef7trWZ1LgP46/wjRFi+AcgnSqP8ImFp8N37qG
60WDgWO37audCQgXYyCBhzFI20VDi7aO2tJbtqYvL7lmn0OYdeGYvvoTQnBFDHQP64CsoFCmuwH7
+mlstBXMHPYQBMNkje7dkSPOAM9qT1r4Qk68e8Vhb7alyxumz1Z5SFqBFRrvdQSwQh6A5LxqNjTv
TpFOP0CKZ33sB+s/vx/2fIblyejn2X+SBHk/5pBcIg51wOtK/5J+qpPXA30YtaJbAgH1LXc8aMS6
o3WT2rL3+1dXIFPxgrbHsgrezkRLeEEqe3RgN58kb/WuFG3P3Lx7CRJ/RGOnWxckvNFKJ8AKDKHx
s8E/AIkSMMawsgM+Zrsei8fOOeim84yhQ8Myz5Mn1MVTtGKUKTZgwDRQr1dvAqsUJcUt0rnZNYFb
rQxk8oFJEapUTLxCGct7P3zDKOfsPdcNseSK6BJbwWHQrexXJFq10lh5/SVE9/Ps//q+mabBWaW7
krftS5FCoxoJz4tzLCjs5DmfahzMfv5e1nMC1twC2H3q7ROhHw3O+TON1iH/6AG8x6hnIrV0oJYw
h1TZEzfszzx6iyhijcB+Rk5hLPtuk7UZFIVGqAUzUzyxkrztQipjpUgLOjg9TppaHyfeMNtDPIKt
2W3f7KpGh52T2zR2ZJkJXiCF9HvozFEUGMeSkFaiajjmQB6tR9Fh4+8AU5Eo77CdM9OtG7rG1hNq
XkI53/LIbE/CSFamxUZQ153smZbjqsWiuHqmuLR5dsI4VN+3XXgpaN2Xf74+xdd8L+oUjnlDuDrK
KgAnc7H4j/s1RuioW71fLC097E5DJ8N9FeOXbmL3mJUh9jkrSNldgxYFxHvM/bE/tY38SPIIlnso
q5tIqnDp5TH7RuwSkLt7Z4d6+K85j//tlRKQNhesQGIprv79StkRsO7AKopLIBiA3wSMpYJl6kbi
0ZPFR89u5NSWkVwz2zDXuHH3FTE0d+6kPziZ067zvksY50TvGE/Z5rQpm+LSM/9S/v1WXPN+KsPg
/FOmrVvOHFb5j/fTS7GqeU2dL8MJpJJuEwoUS4NjqiZLM8AJsSxSfFx/+RTnKu/fdwuTNttQ1Jv8
TxhfTpkia6xqhJfB7yq33pQH9KUMPyChtBbhOTBkrY3RJQUsFkBw2TQae2uw36BZgXutNYPZBabN
v7yo348+C6aV69q8IkuX1pfyrovyqjJGwBqR0+xbWbbnGGj+3mc4tB6JFdkFoh32RRI1yF+tfT+2
T395Bb8Vxw7Hr+sI2zZMpYh0/feH0TQ6jEzmk8skwvLoQr7G1uZB9OBXWUiqtrllM/qMuz0DFB6b
wfBCv7nrHOJeSBcz/3Kz2fPH8OVjcrkudOVI6Qolv9xsqkURYyQheSpBew6crtxmcRvh00rkW1IB
xkcKs9ezMD0zBn2EXShewMBCL48s+xxrkzwAcn1x0i7Z08MIRhFxsHFIlXFYlh9hMwTs81wIwHYt
2nUjQu86dM/CDvqYXts09xR8sO5YhNrefWNn2i9VnpvaCp6Jb3udjAF8xZxgQwOmwVSOktPQt6/F
POL8/OJKsC+pY5NyDc/wvlK1u46m4JowObiYxGgtMn0IXycTyaNWt/3xc+T++UULm5+WSr1db9b+
6S+f8+83nSMoaXjO0g7RBX25/O3YDHE2IVTwsz6bsybX5mDWzwpR0B6g+7TCgd0tjLJwTzlp5944
pA/GvFZWQcaQ5JUeIrC8EpCbEmfVxt/+/PrM329PRzjKUDC3TCV5rP37OtSyApLVREtQ4i44K5nf
Jr1u18FQwo8dWhYSTeavqlD9YGrVbtQc7N3XFRKROXhoKOxu7bTUJirtvLvcn033lO+fX6BRo/gd
9Xz3+WOTP4cgE00D+T7R3f69r96q1OR5NECfg73m7sOCSV1qTeFF6vJIcaIuTA//cqmL39pgxzEN
oQhIFbR56msd6NAu6cwhQpZZ6YEDIrpzvNI995Cco+uIL2vn+TnJ5rV3gYa1J0apPprzHxvE9IGB
9xVLCz3tkNz+8ln8XqBSkenScVBLWjj5v2SpgmCAWoD7fNmyTThrWu1eIpYDML5YULAUWmuBNZy4
Jae9C9BqVTLybLI3PYUVRHhJcQqmcTq1vW5eUNNkQDFDa1k5yjqDMrLP89qeSZj0NhmVfpp1QI2m
4T1qu2ntYAFljBLa90Mtsa4CJV6BA4EdIyGnNmzc/vxv/S8Pd8e2TSoo0zbJjPuaLlpWllWzZQmX
0nCWROAxqG4MdGmG1O6QeW+GtnLvgxLaJzrH4xBoAUCZ1zg1V21Y1Cdi1sxLPzR4I1KELghYSGcV
obr788s0fv9IJAHiOsWY5NVS7f379kgDBEtclXN8PEYSagfq8WpsniePPVVKnoY/5saNBYu4JVFK
45/HK8mhtKhi74HiiBlRnkPxV7HNTAvGjTVO+xYSLWhjvtg0ZAxxLdQbLvErf37xn9Hm/z7TuaHp
dkzOdYNq6svZo4UaQeD1iPidqTWoWSThbTs8Nq60ThicfmA4Au+CoDGpiM6j4xfnLCwJ6Y5wdf75
tZi/33Q0BOx3edpZOs/0r29kbMWusBrgTdU5RSq9yBN3fO599A+ubfdAvrE4anlyqJVI7jpfySPc
1mfdc5mxRqFxiktl39xWABGR/g+AOdreyao5bzqY1oZIgMmV7ekzb06fuIdyw3mDYXtKOxq6QHbh
a9LqZNyZUETi0h5Oaeq8AZGV57aoYM6iE9zo5CBu/KRmRfR/+OfzZOWaV7OFQf9Se+E7i5OySpNl
Zaif02TLM1HF3o6GWUB3sTR4iG6xqQBA3NzcsEgWHboX4bBV8Vo73OZFwEa/KuYkcPSUXaAeNHtk
IW+/EeeUnGNGI8taC0FKzT/2YS4PYWy2945A3jjpqTylyq52VYIa0q+NQq5hr69p7QNLfEgyL/pR
P1loyXPEutZfJoHy9/qY0njuNj/Lecqef99FIy8ngAmfLb0WcORU3MWl9F+xUSUnMwWhr3i6bT0b
UhYf3bA0ivwVDFNz1qccjUmdkHAVkKfQDFH46nY1eiA7OQfzuCwZXTwEoLptDZtiTBAkVpBwxz92
OFqNN8FEDNunPkcsVhdEnBlLDtk1KSQA/D3TQB3rE62VCveW4URY2bKQl1rziwPhGT7YqFZ/sFJc
ucBbh43f2xy6jcouvtUw4wAVoJO+odW++Yy/6Y2o8cfO9EiMwae2KPO6Rhspqlsoi2KnUNv1bT27
3+pHU4/lPoZstjHa2D6MEBNkHphvhek5WyduyW4Z05ReLGAZyWZwHQVxvbfTGYO7JrJ+WvMGBmA+
3A4XS+88u6HqoD+I6UFohbXCy+9s/3wJ/7ej0JE8vJkcmwzdrbmS+Ef70I4xAYyGDmuXiEq78Jxb
1lU/9AxDX4bgZhvb13Qyim0dDTG2UCIMrMG4QVIznxQLujarDlhWvfsBdj6EZveaEFR0zBVyvR4H
1udPDBynxZ9f93+pcCTeUFfhkDUN+VtlC2YTM34LFdEEfFzhQzCHctmOtb+O9QIsIx/FLgNcuRe5
vQ8CKA91zTanBka71DXHPc4/yvlzjDvvp6d6pBzNSKJXZZBxjtlvGY0tgiaDPIZOb+TWM/GJscqg
5uNqbzCzHoWv4is74H5B0tSAPcB4N8NkYktR2/9D2Jktt41kW/SLEIEZyFeRIMCZ1GTZLwiXqwvz
POPr7wLse29bqrCiTiMo2VUtimQi85y91z7UOs6VPz9p40MzddnGy7rM3VXlyLf2t//rxWJ0NGV6
BOZTyIRjD7AbjhGJwA/9FHROQ1TgnvFZfLZ9Wif2EN7HXseiW1uPTHbk7RoxUy6Jp5B6Itjx8NSJ
S4039kBqc8SZ7ZgLNApFi615A+45cky5SM6zgYWzxadoOWpSx/thVP7SQ7WhfxQ0RChtoACQ9x56
zZgxAgGHd+C9XO2rvq9QmlqNO00+eQu1rLIjgaAjQnaUphwS1WX3d2FsSlIR37TeQyYjf5HoJdFt
w7+FqLP75P2+3h3f3T1tFZalrRsq+2Pt3YnI6BuINXaeb8w40riDkKwgKxnc3LAJb1FO03CgFQC0
fYC/IyXdE6KfmBz4Pn+cu1l9mIJy8oTUR/dBxbakoA7mbJJgnatjiyYQ+Qu7idzlnV4MxVFVE6QC
fR+/2HUd72RbzMe+B0oiKqVQ4Jcp4a4IGD6vxxiMnMIZ/FyFFSzsreJj8F7by3WlFx5qye/rV0Os
CgJO/WqTWUvmRi0rHgEP+LeWxlEAleuzD9u/7JeERX9VF6YGlFZ9t0jEAp0jM3EIBgTvoMl96YoW
Z4aKOGH9Mi9Kz4iC7laJgVVdsg1HAp+7N8vMdExa8V7eg2tL4ex/w6as1zLe7AL4R7pPrcG8BEYy
XIP5SMcYMgETeHq5xW2IpgAvSe0UMaA0BP7jPpjJbYllC4mP9smTVD6e3dmcqzbTIcPSbf39ma73
TTMvEw19R6nPbpikw96MzLfJKL7y5vj5+bD06TEq+nGrAws6BqY/HnwLAg1+7vmTvfTHQZsJA1pg
ZmCnii3wfUNylIoqYn3iDCClLrup4kmJw+iqz9jjmxChVazVnj5O8jHMqq+loZ17VoU3qRtP/ty9
dd10qs1R564s9K3RV0S2qjqCBxqHjC0n8nMJPG+G/0AUsr99slAtb4jfP2W2YrIx4BdpmBx73u1R
TYLs8ExOeOw7mN0os+wdYPjHqRoA44ZpeJlITr7kJDb/vBhBPYA9LavNCBYKZwLRpiFIBeuqalr9
hWfaHypEYTCN+DLSDMyGswAUeWwDHfg+Md07M86t5xk8bAkc70lOSbkZfam6mJLytfZb47ElUOah
EnV6FXcDKfIXdvLFzlRVBQfL3G6blo87ombSWoMML4t4JoNguERFPrmp9KVK+2IfQHnfJFpjsrcq
u02Z2y1IUcm8J6TqBlFLOD3j9k8WLfPjNpshmrX8Nnk/WLhBf79Jj4ZZlyOyMXTBIIdBcCxoU+lA
/0O66WAsHDm09E2c60DZaxxSLGvNcc0qaSCFuv6EJ7ezdJygchV6UwzqfWlGSHMb3bT5lkrgpCWl
j1iLzF+5mFFqZqfM6I9kYjU/ozKRDbPVkkgaLNhLH///Mmn5QAzovWMU8KBl2fC1jZnUVRaelHaI
7Jc25iyKheerFUFpImPuO6MW+g9anz5WA5hp8jcwtiMaikHyHWGKV5sUGZIraQIgVh8I+sD2eUS3
HydW68h1pzmJamO5LsN8xzFSPUP6ZlVg99ZETBWn6mkGP0vkLTCHT1YK7V9WCgbJqol4SqPT937E
Yku5j5aD5dBeTJWTFuNQ69T+okVj7/TWpN7RHkEicDoT1xwomLIbqqNUEvIg8XKBalJmz59wm8wJ
cOR2IDrNUhxVH0Fxki+L51jIJ/5/s21Yl82umNTwbkEJMeo5vjYqSyHK5uCJoAcokqiim8KCGTFD
RQWT+lmv62MPcekhGfxjGyyQ73eISUsYYoavAcWxSO+m3fwVZ7b1tVr0I2EirENWRovbM9nzNoNs
idT7UNtdc7C0h7Hp0FhrXUg6Tmc5f15lzI+3Je7igh+OuxLUVOPdAYS+PRwjcqc21RC7YY/Tq2ml
8dEgQvko9TD2IP89rt8KrBKqaGSSb5Q27Cyi4CyVpkK2d6pd5UC9juAQiFmJboqt/1MirYJ9nJq7
hAHeg8Js+6Hm5nWoSgsSbeyfq6RVHrRZEtdeVorziFF/E87Z/J2m6oHEuvRVHSTZawn0e/Dt7Dth
veNdWy5WYn6D9hkSsTG8JnL4A01qfjVIAyDykNFQ6m9J8CIVqWzQUub2S02Kw4H8g9oJTaXw8qGv
0ZTawbmIWv8hbWQ3LYvl/Nx135iERhcoY/syNpGwBVdJCT458tNm+LC2C8W0DJ3fBKIe8/27nw/h
wD0acE8z1b2HA4rzWB1O0rmGJxVE6tlORH7KMALYhJA4+ixNe2sswKrr0WA8yBxmVf3W9QNA56rS
vHHeYhKDSpf35k4hyu9vrVK+s2CP7OIxh8xlgEbTrlUYSV35NCRbMYMZGuVOe8lNHE9hJ+S/tYHs
biD/G9HJNAxMRE4KE4CNuRgJMpBqrt3qmZOquAPKvlLcpsqwno9j+djw66MfiLspgCNC/oanzD7j
4mQmojHXIUS10OVPjN2X3Jjh3iBzxf9g4dyQ/WardeJHJdjNxWWt3wefmXClneQAjN9D1y+fiAii
UBICRZkjeeI0iuzJ7wv/XJA1hHD2LzNLTJDXhvEosCgyOZ5hfU9eYXQynVciiBnjwqvp0Jec08XP
ATjQeiDbm9ZuFwu3YE6L6NNYTDPqJrJjHRutDM8LthQuwzpyGjiPN8ZAwy4jZuqQwNDNUMtBLOVi
hjLoX5l5tNK0zKiwuL/aXf42tb5yxrAbMbxsOjdjFd+Y9BGv5L2i0SxU/mO1ejBg6bN4tTGw8jhd
bErIWwD1wHGck22UKvmhmxNomY1c7fpyMtwRC4SrZ0p0UfPK480mTtpyiZaI9lHnraCl+XSIaqN/
ziXPlPEVjCAyn5mQ/GV19Lz0zus6djzD/10aWXn78/LyLxswofKPsdx1ZVT973a9clKrcdObHCsz
7Uz6OKyQNrWIYRlJTm0IwzLibnxFbPdMlizQ5AkNj1RV/xTss+46QTPbuYGyZRj5SxRoB0QZ5V8A
XIjixUJr+K+tCr99OXXppf7JjmGdv/2+AWMewjCQ5pzO+dh697PH/rjYBMpmkzGD3dkSb5qyXkQy
7BS2XczSrbCVWIKK+8e4Hyc27U2IrS0X6KFMnCTcgDryD7c5gSzM/K0UwyOy+2h5JAWDxMqjpJ5a
qum5ykdY5r2FzGmcGGFnj39+IZR/2ZoLi5YyW3OOvx/HaqhuDYVuLK9EGE1nW5uUvR8yBMZbEG5G
Yef7OtfrO80WGRoIHELMsfsexcolm5RDJxLrrvVVfBmZG26ICZmZNSWhzV6F4NWFFVSL713SPoZh
P1/QhM/PZsrxyjaJg+a/fJXjUDuSvaIdExhQDy0iPyw8fGn65X/AmuRHM6tMJ5Sizp3D4h8LC/at
li+1DHGxKnPMUWNw8ic1u8VzzQqPKAopLKYAW1H/4sC8myXJ/GqMr0OXj55RNfZOk8wYMkTv5nLc
eJGakOQ3NE6rA8JhqpldiYPUML1Z0ERx48GhGmixQm+qPCA3naPaDUpwhIv7JlTxIKI9KJCDkhAV
9bd8tjXY9oHEzlHJtlollCdrK3f99KQsj6s+b1GAFKcym1PukshACOhMDkSf5E9jBRyAuCv0ZFK2
BFjoDvEk/Zd8MTQxgDgm6MgdUUMBKiSds2zxd8gg+kLI1nRK8exvsihfAOWidmZi+ba0FtUjjb/b
jAfdRUY0YoRQSEXS5vE7tPiHfjAQB0yhRAbGwERDCjswgVb8ojdAPf/8bvuoVrXQJnAGtGSVI69t
v//oRFWRVip0KF2t+/2Qw6cYtS8VTPRtmuRB5WJPHNxJVKmnWMnE+KZP35QFddWqmCeLkQ5wAiLh
oTAARA/5kH1P0D7KqJd+BLVxTBEe/iPZkHviEvQVbikWxWNTBhMhwCOyWNbZLWCBzmuK6MXAwP4V
cdf4wGjOuJDnrd6NpLxZ2QW+yHyQGR2jBFkehlU7H/TUN+G6yLSojJjkroamvKD/6oKCKt08Mwne
NquRlTeVr03VzIT0+OKbZizOzNkAcU8WyMyb/mAPvnYosHHlDzJpTZ9s3sSHXha/ZpoKTO0QmSyD
1N/PNCH4s7izuGEXXfFCvzjbSVbfOAZdL5os+XBSWhIQi6J/6+S6Z1I9zqf1EhYhlqzw3qu3Ub01
9XLt6lsf3GTlSgmCqpTrcKn0QxNcLeUilEuA6fLWmDAjWMRCiAQGHLVqwQcchGuG36VQgt8EBMcx
2rr+B4Ph0c8ENp4wMWmvS/qNv/29rzqk03k5bOOKKdZSpvKohU96u5S6lmU8Jdkz1U/PUfYcSL9q
rl98/7nRX8b6pdJf8vSVKvSXbHql4vS1lvA2QCL7kkuvFESNB6nO+oGIJBiGAtLDXYSFS5SV+JZl
qBsxtr2ZehrusOa0z92nbR9V/nDutDhkIJhFLauq6CreNcsUQ6UJkaBtV0wEkgdSwfHSQZQcsuMo
Dhq/JP3ItQVNHZ18zGXkTDWnRjqRzmUciRusy3MzLzWKs5lf6LFTun3x80ufIzW82jZGois1YxQV
11Jcq+JWs62eb+Na83yz/aXK6u77vAzw+O4tj5V7wFzCSfmdPJtwXKC6Zc9Nm+l7NQlOEt4qyMtm
tQ9KK7wGRYIG3lDcQt1LNOQO8gK7O0j9wSJ13oeVyHt+qZBwEnHw0yNlp8cEJTchEfrRrAgXPwX+
qZSX0ginyM9KfgaFNUGywlCZXihgump66cxL4w7aUSTXyrxM/dVKrqV5HfprTuCkeU3SGxWlt3i4
FdZS4XDLrFti3drsTpnjvc7u+rgU+Xat6qjjPRV3ebybxWMs7q3Sq0dBXEfSafRYFwkqqw3heDbY
/USKe2KRDBYkSw5ciC7JXZVQZARdPbg4LMgrfTTyR20tJX+kfAty2aNt3XmXofTDTKpbdz25p8NS
cvKrcuP2s1LjJiJSZm7Weg3bqxbdpOaqaySCXXE8ZtE1aS9JdI3aCxW0nI4vnX5uuzPXsjs3yVIY
chBQmcNJXyuFSSaOtAeppD5G9TGMjgyJ8+Ew5Id0OAiigeJPZOEfVTLooVANKDT/OEqK9/6ELIAd
Voc6sk41LJ7CIrGdvpUHZ8TE8TRNXX3xG8HTSY0nJujEkC2av3roOoIndILh6akoKC6O67fWCwFA
2lnXjtFkCFLgLeTiUC9IsOvneyjs5iJ13a5SEGmHE2zEFHIMAJFi+hY29cZUEvtLXDPA4JMZ7VYj
0vJ9KwNFP7W26XHojX7+fZmNdWg2hwDl5S4BXPygW2V/XS85Nr1r1OuB26qN+TAVbzM7zUutVekN
AxgemOSHqVfpl25s6n2TfSJ8+Lh/XobsaMRMDTWzxpzm3QrfkPmL2LvYGLPxHCexQDA07/QFhxYN
HF3lCSzMXFf4n/JLmPcNZ3hyTiZSuMZsfFJN48U2jOSO3S0yOOBqSefoZWfAOobrNQIovqLLI7W4
+OTepCzr2m+7Z35yxOAKKhIGHh+OuDad4KLLRig/Xdi57Vxzl6zVlxT7iqPr2DiSrDRvZLQATxbB
q4EaHQwHvU2rz1oaPT2Bv0ustqXi42qT+lAtSQJ/3qeoH2+gjIBoywB4wGVgvx8GxdY8caIAdtRO
IIQLE4OLEdiB18lwc+DSWJepowvHHtkZ5DwGXVJMm2RhS8MmkUgqfDOqrHYHpdOhzfTkLQzZKRao
09XJ/wq45toW82fzl48yHX61NM7QDTJJQAf9TjHAbCmYm1rLNrFc+3jRwAfaBrkIjZYSvwdvc8Pg
ddgb7TFvoLmZ1eQalY4ONLOmU25LXo2IH8tNR8zywH3xz7/UjwIWfjw2JjoSahTUH4YAM3ZoAibh
toWdX74A/yZaa6hjWgb+4OiNhhyZo9/ZN4k0xCR2UXsmi3GjMl60p29y1AF79OnpFbrJeBdUhicM
m27nqH5ywvvYhOQnFYvqgtv2KsJ89+nKSL0aa/ie4bQssRUKZNGgzLMSo8aZptfpg23N2a5WWhU5
GgFSeKrw8PewSGd1Wb+RKSzDJ2Xblj2+t5BI1lpM1lnR1WUMY4MQ6XoUCmGmyE6GLOcSZARuJ7Ix
Qd+RHjhk2a+0cBhRK77yZOqxtu0nxlyqFAmiMIx8Z4UcUT55if7lfa8h+UduyMBa51T4+xOXs5LO
KTq6DX3s/tgVsU3UZUvjVX7IIu1HjFh4hy0Zf0/vGD7P1k7BZ/35hzD/ZYXQWNTYAaEi+ih0SpFx
2amSLUCNcCerhNZAqPdao15SU8rgANuTljRHTPqGZPthCd2hpIlfyIL4ERI3/DekiUND/MipkeFO
Dpxw6QhDPVVb/a+CzJU7or7qujROHvggyccxQK401dnwBFYbhXe7Zf0snVKn7RU20wk3c3kRQUeQ
Yoa3fVraJW3ZkSkBJTlJcT6EFb4NeM17227lm5Zq4lmqyvhBQ/iOSzr2ny2LwUujiWK//qkut7HT
+Q9xmyPasnzSEzGGe6yNsReQJ7L1R826zqF0CuSyerWwyyhZKC8JM/ToIuURbcx5kCEtTnJWeQhJ
xKNZmRPyXBLr/vyCYPj4uGYbzGpgQtD5sPT3bWpotF1Hw6kEfYYYZQ7E2dbR/62PSr27mxrb1qXS
HnngnoxBamyX6tL93O574Y3C473T7lQixdulBs0VvjtpS7F3gplKXgPHFuw0JWl7CioOuAvKfaLh
TNbb17E8/iw5OGrawVgrIeSuP6BKpCJ/rylLGcqeUJ6pxebmLepaxaP81gs6z/ZpDhMK746aO2uE
MLlm4+qNS2hjYbkkKM5IYTjIRx5+V2P0oh95D/CRFKU91YZ739jP476ODrYBgvRgVge9OvTzgeNh
Zi+VUN0xTI8R6UrdcQhOqXakEMr+rGo+aeVSxXzK5pMFnYVcUKgk2ZkCTxJDw/vkJVz3A+/uujYK
Te68LGzL/PD3D3bexGU5QaFFsdmMVwH85VIphxDVGdYwHFUxo5Q7nXLMa4X9T9Nru6QDdx76UXLC
d1ocYjMlpytoo6fY/1sPq+xMPzU7r4+kNJ2OgWpxI/eTg1lEXyW8O08mOWDb0Grlx3kytG1FJotX
saO4lyfci/kD8sUveOWqW1FY1W1qROWFER1hKx2qWxDod3kC5a2LJTHU7kyC25ofcVzO1zaS5BsC
iPDBEqX+FSNbui3zFLVQxnlqjubR3tL70B9aniyoLQiFie5Zefuigq0948O2zrHVWiBidHOX1QKO
AwJEeHvG99jEZKpiMdhqpJE/rMoNBVvvA0f29k4k+T8EaotbnNUoFpdmdYHlDutpbiAyBxbd9Gru
6fdUJu8a62UuuUTlNhuzTSyYhKIB0QBvoYlUbYcJEm5Zj3c30fripmTSazub2Y/ILn+g9oUepvr8
Sj7bOsofhgx4TBl7c6sxbGwNqwjyv5QuALQkPcsUonfI4JPdICa+zlNYRCoPwUUT7VsShIAARXt7
Wsqf9qW1x8Ruxwes1mNzmJtD7h8a5QCQvcqP/XBsck6teCG3aXyahyNOX6ok4Sw+9erJbpaqgvOs
nqiyOnfBUjWC9bX6isVsqWktbYHMny3/rK5X4ROZdM7KC9AtSTwo4E/KSyydqaa8RAp6xMtQXkrp
TNVrtdKZ6jm6mQQLOQ1/Z61BOVMTcX7hGfGmHp7N8KzVyzXVT/56ZcZBCQWuTF2ad4uc7q+TFcub
SjTFPSP4i/DpKX4i4lN9AMSn3maj/FJqcLyOOb3M8tQFJ1GeLB7MJwORsTjxoZfsk1hLzc7yWuOw
fOL7Yal24Ly2VGOex+TC52sJBzLPmXluk0s8gK0kTficJ5fIPAcmWJWl7kgXbeNsriXFlyXvctgo
/Vk1znN/HteajLNmccs+d+mvGq0TVaVnchha64REWkUlXSwVFqfJP1KDf0yVpfz6aNdHKyKQFhrC
QePQyFlxraw4zED/pX2C31jbG92ewKPoCzoVat2CejNrLi6/zishhHK31lxdc5EtfXaLWg48vy9w
mqxwm7NwPbBnfy9RH+W5N2K14yRnWtIW2/aexqZ8iomlWiuEa0BQG0atxYO3FAkzQbbU6LuzTyyA
W2huOCyFyVrCZx25CSQ1eSmz3dX5bqp2Gsm3W1Pb6doOEtfPalKQQ2Q+wydzSWG3TLeKPAPZTukR
RZwDdzTQb3lRiChzqbD8VUjoKHTkrbE3wwM+vFyPxW6YJSCyagWbIlf2VKnsIV4n7T5q94HwQiJ6
eTqocsG+tF6peBN31NQbfJeafDflzqa5AU+kWMoPXZBwVCPvjHZHxgkUvIhg6B1l8ER4WtoO29zP
6hqXmrkX8oxmhZmEPYhnGNSh/emZhQ3dv7xw7DUNndOWhUrynf6iUsxelwigIwaGDvRmglVCljZY
0GAL4YHSqm2AplPZRgPDzC2xAwFLaQA/0+kyZwAs3ThT5tDfpBTdGRtH05cy1rLYmOlOIjnZWgXR
vIDM1iL1qmNtkBwLorYEn8khGY+qDac12IY7vbHUyJct+QM0LpyB8QbiacDQnFZzJ0TGB3aOpFsS
jbUtxT6dGptf1UdbCoqb0Deq2FQyMxwg0BsFdtRaAUT3YCnmQVK5tZNtKy9Vr1VKpAJu/cTJyaBN
sLgtNVfOQAOFYzoJFINDng1NLGqyHaC0Jd+EKmw7zVoK848IAYmz6B9sh6IDQ0VrBbaDx57S1iIt
HPVgC3HKgV9KMiKlxk6PCCZ2ptgRJM2KbYHkadpm+hYKizYh7dmmxTYity/exj5bBnJ4NxmknSXV
ZQOoPp2wB2+wWfueTYgEQYa8rsF2Trd6tQUTjmI3hvWubAEYAZlV4cJZWz1wSGah5rWYzkyNk78m
6M4b+gQOMbbM3bTJ4cCU8gpO/IqcwCBLZyk87ovNnZeMl9tYqlorn53GAFvudIbTtEu1M5mhDhRW
Za2JaRvO3shp7W0UOWB5Am0phXTBcTs0jKy2bb7tc0wVW0QhUGZtHWXippaX66L/mpZrbqGDINF4
K9iuJ0SLbuN+qUbeVoSqGUsVEn/E23JrJQ418YIOy3WgVKcenG69jryOKj8JhEd+qqXqtWhfRbzo
NLFsB8gSFfM3QWkRth7tTMXRFUdYjtI7Fpi33pEVdlC4WJ2hXKpba44dW2xBSiKBzvVtqm/1aUuy
edtuawKg2b/xuvLq+rjMNsqe7gdm4k7eiP6T7sAqAXy3gOsC6Y9p4K2mo6X+vkMtpzLNwOeiUvNV
XLy6HD7hDQ+f/Fpz+mHIPDIOQgRntuxgPGF70ijam2TdA2QYvs/uK9XmO8PBwrXldD8gnXOTPmCb
CkkMaXp4/f9Lih9iY1lvwnpLures4z/zNgdvVfemBG/aWmSAgT9dCahfpPSLqb928xetfrX1pXz9
1eKx/0KF04s4pOE9nl6a9CWdXoDYWvoz1TQMDp7D4DkOnu35CROgkT9Za9nWYzgsFQ+Pmn5vkkdD
vxca6TiAjssiI3M5Mu2nZJKIyij8/8RmlL+Qe+jV6PduSFSQRnVtvEnxMT/++Vb6Lx1bhFeM0QXm
V53e17suktw3gDX9peOVW1e9xMq1XqaUvJkiRepTDAicx0l9lUuTRM3WUI5VFX+tBQs0IS/admCH
JCugJRtSm0iWSeK3CfDL1iahbJ9G6FSgmdeqpuwMH8Z5XCzpgUUm37t0ZismkmNmjPJ9/VbDlw8W
zElSXUPBMMEm10RC0WXZkf00jaPx0HIKTv34lYR140ho2H9fImWbL2Huc6U89OrAPpSEW4wSwaFu
JfvZ7shNTfuaNQRq2hasrGc0ZfZSo+7+5A1ufWxrMDPBzcsIHtUAY7nf3+CjqfqJXM+8wSub+9wi
0iysZtoT+EmNYp8p+1mwP1mKfcvPCqD+CrxOS7F1odi3+OlyZd9C6fa2u7B5kfpfOxdUgJG1Y+dC
6eTirDsXNi9xsuxf2LeE4699S+/v2Le0a/3ct7B1KTgAR143elq5bFqo1PBiqtwH69bFD35tWhb/
GwTWKJ92sAahNVnhab0UEgJY36k65HX2JF07QGDnP79LrY8tCY1e4iISxCAlsMn8/ttMiNZuQUOW
ZGKBIElpqZ4apLunyb71KAJB3ZXTW1TPCHet3g0IY4HcbM/H9dLVKWOQOBk2FXw2r7ajAZ8QOrMm
VfXvrapsSqCfW30uOtdixMPQEzMjn4e/w3TBYv3ft9bv13XtbwrAyc76BwQV/jOqE2EicbRrRA5z
vyPfwyaw+pjzsuFNnlDqvwmAzJssHl9FEP8oGiN25njyn7pBJUEjmpk2GIN9CKC8MII2b72KBCaJ
5fxFzSX92PVLHm+d5y8yUtCz/cNs6I8VlUi+kVn83e+m7MfY+qeePvxLjbJgJW6UOZouScyWJyIV
mW+rviiNWt1Fk9f/GHIlPyQ6CoHEgFWOwK5xyjYrn//80kFP+rjlQ3KC5lbmFeQI+u61k2kySoTZ
l5tBUUva0TqNMkstrpgiusKZGQGIbWWy93PYytck26+VjWSpOpiUqZqx/DmqcA/u5mE3Ir3SluqH
nRA7O8EQ5FpiR6KXnqDQdbXataelUtON1xpCr1tLMtghexSDJuK1h8EzCk9bqxk8RIEYKufCKwZv
LLye/O1huUaD1xZeMHh64JUIBwtMl15a8FFxAcsMa4WGq46uUk4wLKE5wUlH596kV4Mfr3Y1gKa1
KyZXrd3MdI3JTUw3WqsPvXatOvTsYqky9PrBwwXSDvQD8OSphYehuBy8qViKxkqKv7hYKuav8CQC
T+o9LfBE7ymBB/ZrRPwWeH2wPAgMl/L1pWakgJULhcYAGr8tcLHHbhq74O6pxCbQeamJIKN8N3S7
Idx1IWeJT8ZCHxEhtBVN7v2yKSxFFe9JW2lqpXlfqYCaW2TYcpYQIhBn7ZPC/CqHSuuRDmA/mVYs
IbyZoydmDCRJDFHmGUhLD3GF/CZRia6p6d9+gxB4bExAJmFL6tlkzco1DL4KMoXAQk6XcurbE+2d
4BzO3I7KQoRv8jDwAoWEUlat0m58BcxdL0N8gHppXm2k14eqaemLiT55Cez0x/K/nk7ahimSdUVs
TNxTzom5kwWo2F4/qEZJdC6NpTKTm6NsflcW4HXa2sRkBCwEczgRGzMF2tfAkP7GbND+xaT0NmTS
jzA25sci4d/VuzK5AV6VPvPpfmz1w1EQ3I6YzyLJWWcg/9UFsohHSe1O5teZmL3XGVN4aNFZgQKM
ngzos3I47apazF+KICrp8gB2IEq5RxoeJeQXIS2qNFPzUAlNr0XYwOA1IGT1hs9OPuzPRiKRLtdq
/iftq48WXdC5mo5Ti/M+lPtVz/ZfP3fIi1niEEGgplug9aZA34wZ005Jq6oDmEDYLmO8jyOzf0TK
JVyleKEfqN9JgZQ+4dp8NPgh2xaIt1XMRNzW3wO4lGSc9WRIJBiH+DHSsCzOZhn9QA9g74xUywnJ
hlIbibby4pQkUwDgmRtN+DFSANTLTDrWlizvLiFwxZofILaqMNEacx+bRsTRaxZf21S/27UoP7HA
sJ37sApDmGMVlnXguOqHlnAb5GmTj1qwGWZfrjYBfE2Eo9K0teVKwafZAd8sFinEoKu0fLh0GufO
0CRuef2DwkC5F2XgJIgW3Cm9ZR7mXqvAaRViG+dZDrk1oMGw2Nm05YKgrLl20fw3OSbGrmqs9qgN
NMvXR50yvBVD07pmS+ZTYcZfkMhO+64gcLwsEabCbjxWRe8fW70HAOLHw84kd5pWfypAu9Kve1gf
5nLWHGRrh2Q6s5+KQoyFG5SS7DDDMMhAKo0TgcU5o9GEXkgD4nn93jTF5Ra7ULidFwzxWJi4LJiF
OXZYK5fY9gGzTiZpR6EW3iqQ25ug7kniQF19W7/XqYW4Ys+Vmv/9RkzPAAmCRSCG3ZIjy1nXt1lp
FZ7ntqNdDxmWi1kmD2xpSXWZRyeOrfIuZyQyyzIBinHRcGfrmkuNo/sYakp1g1tO9N1IkHkqpF3b
Kp2n+0X7rGikAfaFjbvG+E+U00tJZ5DvdZSM3iBk6wEHp7bNp54WlqH08D9h6GvaguBt3UBrC7If
4MdbKQmnLGKHEbGOEcz6U+ZrnMdjxlypiYg/kYj6W6iRpN2RlNepKmxNwd7EbOI3cxis7ajSRO6Y
6oMN5TaZWPJzY9fBLdck9VUX33XDzF4yeNRB5GteojfhYQB5dVgf0Yn/9ajMKsHq21c/PTFWBtSh
akt7X5bz4OQNFsFWbfsj/IXu2AF+OWZAycmGmYVLlMgD3L/4W4qXZNeLdtrPCbsrCHBfcNudszDG
U+v3GpPExgczpE/JgZQQGdoy9GPCmOu/ZMHgs5nsyxTFiHSyvL3YbEjWr6opm7d2BVbKTKWWIZ2i
4z0xWgVFo94/hDVCbgkuSRtMz5aMkgJ/2a0VOFlNcyYQyGwKptocnwqOn71WDAcwfcOBE++vR2o3
Dodc8Cbm7MoNl2d779tyvtud8kPSG/2AtHq6//x+2mCOL8Rp/Wr9/kS/yY5aYkz0GR0W591WpNMt
wg5zUFTu45OJEYI7211YFshzhaF7oFX+IQl6ohpneSbBIIXQ+xAt343W74YE9aQKiq3V0W2RiuBO
6F6ZwkBa+Xlp+nmXSwEIs8JoEGYxhMOuhqpWk3xQRTSMZZY25qIjUdBl/z+Undly3EiWbX+lLN9R
jdmBa131EAMQI0lxkqgXmERRjnmev/4uRGZWJ8k0sdvsWJiogYoIIhzu5+y9thh9KHnXVZ81Z1fl
GFQM6s5tB16P/nkOTN44W28XTLg4VNX+8kWn/gReYe3VqTO1nTSX7f+gET2eTk/VFGYPSi49buTO
lxpbXFVGwz5TmFlzooxl5R4xRcX96vJbM+CA0+Whi75WgwOhuTL7cHOhiA8LXL5hBpgvSV4DQTVu
V/7x4CxfOi4JN1ViDn43ztWxrYof3UJc5crMtw2hlFt7cecMtUMcTVZdX6jfzHV0v48qE2kJWdtS
gVptI79etXapocUBqu6Ehty3CAxWzKHKG5XI6Cit+yt20i8CeOBtZRAvDuSyOSVkgh0gHNwxpGgA
ewnMsDnIrrhRAPIaHIyz0M59l/9wN+vkrpmkuZ3dPI5ozGnLda4a0wpplmRwpdGlNCSWx6qbjwlB
Y4eZ9D9gJBP6w5hJxvKrywMSa3a1kzHTKROfHSXKdwSJWmdHqa2zmevGIS/6B0dr56NiCYy2HOLW
+Izmo7gEUDpzQYa4rT+WWfa5shGfh62e0D4NOIKVJnLSMTwaRVMf1LYv1iaAmw0MOUJI24CeV+uQ
nEI6BHuXQgUFFak5DhSjQppVVduuTUlR77B0lZbE1AFsrgWIj94bhhHdCrEpxulgZIS1BcTwXPVl
X1wpZiKvBANnbU3IeTcr5Tak6+QFboPUdOjLfSyYh+KeEbsQmOSqNzWX0NX6j4eOnK8Vcg0A99a8
Hh1ZL3eKsN0VWfZsLp+FmCD6VVuU+Y5E4OZaWhm50uwsmKCE6Dtk/F2M5gs+DvOpN+2OlIYpfKyi
fVDy05gcMTFUS+ffH5QsqJW1lTlrwWdgL2UZEytbLunPCTy8uaiPkCqD2Uqv0IV31sY0ci6KtbWK
k/GbG4UhEZVNeCNpoLuRYh1KawhuEWSctAasrqb0lgdpabwaFxD9NM3jxunIXHZmdR+ICs66Mw5r
JTFzD8xUtZlEMdHDDYxzEmd7Lesmmpv9i6twGDPLGHzuorBAPHKrGZK5Y2wGh0JiRgK6sx1j/D1J
RxCaZsroDuY7w6TF7ZCHTXCH7Oa7msTiuyVzoMGS6OLeJddvSTUxnd456ZA/N9VI3NoYql/L1i1+
NLVJersIv6RB320DG6dkahlrHYUHP2CCL7JMwRT0n4eSDLpjXFoqjfrY3lrSeJ5ts7wzR9PYawYp
XAWhIj6OVufYRYrgotZvRw05bBEJFLY4e3bsN+UqaeJp98Fp+f20lgBSVYBh0Dkvv9NekEJlO21H
KlOIVOsqrPUdb6m6UWFPOlHBYKQ7GpD71vxbklNd7ANAeXLiXAEZaNO5iuOvhKJ266p374pG/6ri
B/9gH3xRD7zu3bpshOHk2YZBT+atXG4GnBII5Gdrdsk0+JX0yrZyLrYAYTZnt4fRjMPjAItrZ3PV
90ddJwYSEY1rjc01ELztRLtgbfSc5WcMuNuQXu4mSUnOi0gPAuQYZptSu5WjT2SKCoueTX+WFcQf
RaPJJyX+AQMNtoIxrIBJRlu1NX84bgCmtV/6+FXMGEPXEXoPcD9S+xQmGoYcF+92JUIa9eW0Rvk9
72YcEDQZosKHaxP7jo3Ha2p0H6PBtNVKX48YgIkw/xK6KbNjiysQ6DbcrK3dVA9aMD6n5aTukAoY
BzOAaT5MORTbAcgBRrW7X18Z+vsNPM/QZsE1bER17OFft8AKbW4d7hoZ5zIocIFIv0K1jXAGyk3O
iMAyalT8RvW56/OShWFurvjMuX5o5EyJ0lR+yUZXW3nb2o7RR8Ot3Yd2KHwVGORN5k4PmolJ1pIa
WfX4y8KrLq3CqzKtxAfiFPvd7NahEYT5Gje7TYvUfDMC1PIUvnsi8nU5auY96Zuz8TNyrewuNoit
EnmUnMtIuemKZ7adyenyoGsco4kT13b24PQ3VfszGXNcSI11HkeN/CQ8oQGt+nqy0r076Bux5CWB
+cH6hl9BFJG6SY2WqKQZZDNI14uDSOraEzFq6j19Zo4TWI2/T91N6LCMaCmZSDN0+bs4I9GFzh/K
iLT9iRNk8Jq+1LblFOpXWUP8jqH+zpYwKocN9cDdPRNRdA/p1C+K6a7JklOr9MUh1KPxkeDvLa4X
8ZANyZNiKTdRI/v7iyevD36Sddl80GvRNOvt0c9RMR0IYQK1ROf8btbiSFMqRCGutXoL91oYS7mX
imBxMxeul8pqbzK9XvFU0xsVb8r8WfEMgkhbMhGXEhwckl0GqR9Fw3Z2/CTZwUzKkh1eXkpHolnv
6DYS2B02WHp2htg5M9rrnR3vhdhJdntiF8R7Reyo0NlFyT52dtzQx03qsKvY5c6uJM5ZpUu769Qd
+0M+YZRoIKzu3GaHV0hpdsL1u3Tnur5yKV33w8Dv+6XwPXWX6kOfcmdPtz3U0lTTekCsJum1DHIB
v237aiIvdFRdSKjtQyiT7DQ35abo/epSeeFT8LIrvpftNZdHG1rq7JVJN67CyCJa1jGbH9NOEBn3
wUfeenc3QJkJscLmlkDnWzPfULEKQ06KnFygk9XZVM8GmEN1KVGdEce41TlQF1kMyDCpnVHGJJcq
+1XTeBmwsprc83NZnytEMOkBUVt4butzX58n9DDheawXYYwCEz08h+ap604xYk88v91p4tfpUikg
STYjREBNR5hjU/lHqSXQniNSQCruFykgNWWH39WAbFNs5hsXQeDAfC7dIwTUSElfBIFNtlSX7RAE
KsGiBmwHCF5+KQi99XPBwrtTo11a7ZxxZ4+72VpqCPdjyUhyr4979VJudRDWXvBYHazqUDq4Y1GC
HhLUeJeKuyPF4CJFX3BS2mMvT6082eVStTxBBCznU34pxznBG7KXbcZSY3bWnVOPLic7t9m5zs4V
opzsXAznPDsnwzYiCWY4R8M5zUiXOIdo+QiW7M9Of1bSs8vuGFgwH4bIPDVsR05FOtw7xkkLcWyc
6u4kzeWxJYWeX6dLaYKnfTLEcZiOFu/0dMSdhWi0/1MJiQySQg+JGBIZJOHF6CFlsEcJ+bsYcuD4
RXban2LI+U8l5F/FkP9RQjaDb6R/iCFRQmbwqC5KyITOavUfJeTvYkiUkBpReOUfYkj778SQ9XzA
s4wSklJIJDEWPSRKSNRR8UUPiTSqkq/EkDOqKedkXSqaQbydNedEdbztk69+b3jXecshLGUX87ge
4ub89WfsQil6tZnhIyboLLr0GRG8vgXPgTnPWphw5brKwoQoIaHf5ZkbrsKxFEciXOIr1NfVtknC
krVnJGFRx7TcLSHvwK/Ma6TgBgGRJUFGBr088tNGWE9jep27CAkgnUiPDqnFFVekXmPZ7vUUkofV
FrLG7sKKLF3yrXE9m0ehjAgqyLg8u3TcyyRACDfL3lMVoEBqXxQbO1PCx1m4EAnxgn6wr2Oi9u5G
QarAwi8jFBwDj7P8+V+arQgU6ypuG4JO+s3vNTGXsTe53M4cUb5Izg/1Nhi3Sr1tsNJPaJqXEonn
Xoom8gDLfOIc4AWmx6hQKB5tKyqACUA0YE6vxo9yP+982GLUpPk1EwDN1y8Vu/7Y+SlWQs3PXd/h
ZnOp2vWtzpccpl0flFWi+5nuc9Zd9PNbJ8fv4gM4oGThh6HPni4OfezXaehXtjez9kNEmL2oXQot
v3apSnqcAKS6TbEcMw9QtwXe3ksFzIcdaIhLZcQTNktxZqDI3LYUumCcnJZHQNsUsa5U4W5hU8Oe
6mOvpWhakj5bemXs3YMMIH3O4JCke5rrTQnQLn9I/C7xx9rvL9XWdEj8uvaHaalu8pvLI94NzfLj
2p8tP5v80fKTaflF9GfJCXMHwW2+US2lVf4U+3Plg/OgABX3jke1DmFr3qR5A9P4zisKz+g8I1wK
flYltlSsbUOq3AbdVimWij+TENu6COGWqskibjcEakNsaKqN1m8Yu1OzvRTEcSqotzHgP2J/py2R
aVQfbMdLtTUESQ/0xlh7rumRBqKYXmgthZdGSqa3fpj7kfRjLpZLVZ2f5z7ghO5Sde7jPxzYm2v+
1Pmu5o+5r2j+zGWg+2bnkxvqXGrSGZquRO5T7qUUMrr5L7hCLpXbyO+80iYJz0N2fhVLb2CHkHlx
69FXKqFd2tvI3iZcJd1S0aUwAglnw6PCOB4JGMfhiejhpcZ+Y6pLpcSL25sa4uSlyPeK6m1kbJVh
S9JE6m672KOamOH1UtXgKTqZl56re7rrCd1TXW/kInG9nuuES6L2O64NrhYy1lgefCD5pA+xUha1
b1p+Pf1R5eRToJYGy0+5fLhwpqXCSykcqyrfHX2dTPHKV5kGxv5U+T3XSIzF3O8cAjg8VloHY53j
2R1GMy8vIDGSerKUGnrwMSml2yK3kOXW5dzNZRIvRcwK8m9KaZaiVfDBiv1OQoigHSOcKVikDI4Q
b5QV8ZSNSj3h4gMJexBARk5lKMlZV0fCEuyN3VbJ6fLbEePx33+FlHRsVvhdbme96NZOw47eGuRj
1VTBudfJj0xJlf1iLib01o4YJViKuQ4VgbjEyev9yI96MgSE0XS6jWvzOI8yvLqkWllhJ+lubHJY
TIdGhjSXm9ZZWbby5CR6d9O5cX5npAvNff5otP4eIONoYoFnM9hjssMu8fWC7daBTGNFkOOthxEA
eY1brBEMvm3ZD9Hy1eW3dFiXUKaoxDyE4bHvD4V5cLKliK+N9H2/RAPvRbu306WEu8u7ndR3DGIS
GH3WUoLk4XAvmOCX+9LeewY7sYi0+aWc+WDPh9k50H4e0iPVpce+O6rGUq48VdVJyFNRLdW5p6w6
Ne5SaX6OxnOcnxtIyqUnx3MwnBV7qSS9ii4laWv1V0Fy5SR1SLi5UGCPjTpIWJo7G1h3SnkM5FGG
S6XmoesPQ38Q2cHNOHLtOzzJ8EmjjZHunXbP+dB2ictYqoB9Ui1FH8exlrJ5eeFeGZcq7L0WHTJ7
nzGhuNSYHgnd7nmBzmHojhqbm47W21Il3uGK1u7JnE9qdYiB9ZyyHJDPiQrHMxXlZ2XJqf3glPA3
AgsHjhnkJO7YTKzeYbG1KR+CMiV9nh4XKsReSdikZOZ1GAzKpi9K425slAJzK3QFtkCPNrrp2Ynm
mwAk521BhIghCTZP9bLx6Ry2ICjhcg6Q9rcjztLrTuqH3BLNPf3L9r5RWLqMpr2y55wVK0JQjJV0
V4i5+OxUqRd35ktbR4+F7cp72Iw12SNLryhoaZtEL0XW999z9IqTDbljxCK1wBno7cpK+56kzd4y
WdTaQa9uSiB867mvFXw8VbaKlDHfJJZZ3/Mxtdl3D4+FaB8IkGC8ptMjpvWJzzGsbOBsRns1W3m5
jvLZ+uYExVVoPILOcJdEz+5QpfKT7gzCFzpnwi43rJspU4ZNrUWfk7wWZzyUSK9rHL6lgt5CFMcJ
egPmhkF9rEP9APrbJh8wA8o0FRj7ytD+qiu4heRkXE9qrx27UB1vLg9xRVBhSadr65gBgRYJ6MGu
zo/hNKl3TaV95v0ZDlOfMfCMLLT0jXZCPXE32pMKNaIBG2s75kpj6UJOVy9S2i47GAMgC9lF9V39
s5+A/zpggG4uD8okg4OxjodqXneBOR9pkJmfS/vIDtj8UrRBeZis0UHYKaOvjHQ+q2WWXrXheA2S
s2RJHdStTkuEFHgoEmpff3JoOX6SAR20IKkAkoRBF665S+pkPulDkV9lgV3g4MDKWJqF/YX+1Yum
GPnzWEwHQnskmGbr7Dq4Kn59M/ibEzKtl4XhqoKP07EPvl4BW9ErdmY1xCbISf8UtehkghljuQPA
80uuas/zDNerVGILo5Gi3sVsHlMwyFvCLRT8Ea4fOaEEWPaJ0jJUmYSg9zRSjv/z0C5fYpJmao/z
3TeC6C4tNPFVSzAFFwop1u3QuZ8Yh7wMpXOW1oObPgbTo0gfY/k5vFTVfjZsgNVLNQPR2X5WfEmK
L2r8NMVPhvalH5/aS9XjE3ezlEVyaIor0Rf1XWO5N79+34Ccv9vrs81H8onnGSAi1O3Xb9xQEZdr
Tdgue1W5ru2w9yZ1tv3e0oYnB3YrmdjwlZNegzE6pgAaBD1QrT908U1dOvB4aiLENbPYQlKGStZq
8IImIO5hFH43nEbelLHU1xKR2XXTCVIccxjPtQpD0bLEydaN8ckaDBvqjr4qK96PUKAVJzyyvZVC
+eqCjmHHwck11rOWcFXrJcAlu55t2KYK4UmJ1lyZdsttyijZVxa1sbOCTLuts+BubmPjc6dPu0zJ
1WfN+e6oAkyxM09kXPPQFtV0ylJbkK2uZ/tYI69rSqIH9MThgys/tVGWcsIix1tP4rU91vm12yGG
zglYXfd2B6bCsoezGo3ZiSn72tSzF6I9x/smiyrfSrg1Mi8qdqajyBuNz+EKyiK6MBOLNnjZo9GV
83NhFl/7FuIkbf2WXV5Ip61rGr9evMWbsC/XnYJedR2nOfFu8OC7cvpqR0OBeYFG2oiqGyHtZQ9y
ebA1PV4lAxrJjy6Vt1cKGAfMY3htmEuQPrm0F/9yKuSbd+Xg1t3atMdqNwXKo9kPP8MZCCah9t0Z
RURBxJ6fuPawLjuEGb9+Au/pB4xE2OvxFLhYude9OZZKciYbDczD2ogCvAnSOrSiwjjYNgEgDiwH
uUUzPy7ZllasXI4YNlHHGRkiUrUZdLnpCdNGY+Jsne4pa/E5pqhNTLbZg3yGi5nBxZzK227Odr9+
5u/adzxpliTB9gzFlXircgtRZPYazv81m1SkajYQoSgLVp2jWhyxjR+oFaaz0mGsvvy///U8/j/5
Utz83r5o/v3ffP1clFMdybB98+W/7wvMiNl/L//mP3/n9b/49zl6roum+Nn+8m/5L8XVt+ylefuX
Xn1n/vc/nt3mW/vt1RfbvI3a6VP3AiHypenS9vIseB3L3/zf/uE/Xi7f5X4qX/712zMI7Hb5bhJg
7G9//NES2YZ5/y8/oOX7//GHywv412/ruvjWRt/e/YuXb03LP3b/aeq2a7mAKkzLou362z+Gl8uf
GP80EU/xoyQRiZjOJRgqL+o2/Ndvpv1Py3AgnbDrIiXOWrzUTdFd/kj/JzxNOikqdztnWWZ/+/OV
v/oJ/s9P9B+Em98UALsans3b8Q/NXwuoMP+ZSfDrOz15L8U4I6AI4OVl26KHVhA7RekVc1SQjz0Q
xFmW2R7Cib0erZg0KWcoD3PQE7DbRl/cUsW0otPDAjD7qQhd7SO26WIp/msfjZuwpdI+461Az+m+
nerQW+OWMDrBypVMyzpWrqNyO9jIe53QpDdirGki2u0xYQ7Q61XKUT2VBLlFjMkb54Ml4x12ZHk2
3PMI9XAtwkl571+tWaIYgPyS77Eyq+9MKX8YoTA+dUZ6jUYy3UjdbvxgCeNRUqdY9RF0P1Uhfn7u
0k1aPkDUDg/gcOdNV/bmxvloBPb+h8lyQOSreTFc2IgKXz+9vugQ3qgQLoIJ+9k0+UwdJnat8jkJ
7G7dxHmwTTQQwAHhQtsuDb+nOg5qo9r3tjtszEzfFXH0qbc/Wuvfrli8b7wDjJ5Zs3hyb32VbJbB
2ykg2AfUc+uiNTf6GJ41NZ4BHIp90aWC06E2r7kcv89z124dwKiMGyOSRaBMOwKfFNifrykq46ZN
y3Ug+/+rlpUnyYfAgOTt8kEANP763bMAwEeDkSmrNusApbp2tpZ6H/L+DPE23JDXdF64dNdO5ip7
dUlMn8oH3aznL5nU79Go1fu8bl8KnL6cD7TuyQHGtyL+r99VlnsXD+W0/8s688en+dWn99JGfvPx
IN4F/wLRwmAwLf31cw50ULpqbsu1aUpaTQVijjkMYqLmFAhIGKTyPSknD00nH0KLXalCtMkWqfx1
rQjzthsVua9cM+SzkvwYB45aMgmu7Fj9Esss2VitXXOZ0pATnAOhD1poYqJM4Y6Zk/YYaah+yCln
c67Vu8IJko2uxBy8uol5eGOpn8bNCy0N3UujZt5kcRdtR/TSewLFkBoI0TB06n0tLcRmNoz0Zhhz
bZWQypBVYjx3QrlhIbT3hkicHbuFchXgZHItmm35JLDzE6zsTRNiAMOJjoE1akeuvp3sSS5nwGXg
1QH7QzoIynipBF43lvr1FCOTTGdYsGO4MWRUrThMttuk6XZBl+UQkJZOTlkcMmEhweuV+qrkrx46
o1jHYFmQ8pvJvpHMa7Wqm5BOZutUMfST3bcbsQScQALIvMgEZa4kZb3rOee7ifqopWqxYV6KT5Mg
e161zvViT81aDu4Bvj5daU4yB90pv4MzZWtsTi9OKvDhsgX0pBl1m4lDEtKE/DG0ilNCkM1RdOlH
GRbvtNF8DrhjQf2zlt7Pu89BPXZxmNmqhLADw6CvTynmCr8zxYE9w0wzOEbdPqQ6PYCRVmUw/igG
KDxJP3wIeP2bdYPAEw2j04JKRSL9+vKuGfm3JE8oqyyru33UNaylsz5u6g5XUIa2a2OaFVgW1Uad
Kb+1tGyyCgmbSY9flcW3IEZQqRhND/JXXF/uVnYGCzXHZMXP1jRWShZ5+iJGFY1Sb/i4PyQ2mSW9
k59bs6qZp0UfNRqXJ/32MwsBBTIOdMUlteH1i3JIvyBkO8QJzSBTZe/Aq3OxSdM3HzSk/1C5AyTV
XjfMzBTC4BFlnLkZ3CLcaDYriu7OOlbhwcQ3W45XU/HkYEU8ZOkyi+jET4W9KbTXliZ5yXtRxPfV
jBF3GDglCBys6lTRPx3CfmPFZALbSAmVof5AGc5C8/5lWsK1DBTt9AVB4Lx+mXkRdk6ilMrKGD7b
nKN8ozOcle3MZzGmMHaZ3oHheFrUjTshWOQ1Ung2zM3C7cCn+ynWrOcuyCDWKeNqmhT10HZptJun
PLzmGlw3TVfvhizFKVwMxSPX8TNyvYZ5bQyyIJigMrKRT+hzhE3PwTOiz6ocK3Msnn5gjmQB6uVx
Ti35OI7OJ4s/hoqafnFE+CnSlRRbSFGvZJj+nJxkwihp0JUqp7ON8KCeMX6EqbZxarAgdb1qWhO1
Aq3RLQK3VVCNa0l35lDFmG/juXwqWrDNtIuYQiV4psmnwPEz9t+1MUJlPN/xXyWHYqrSLTiIxQ1n
WYSDxR3I4jI8mGAJMDQ7DXJL+1T2Uj+rUz3tYxBncd8/x1ouD+x9sCizJBNQPrCBs9A0qUa0Gyq9
OTpddS/Kur4P3J5WIWoiJs9qHoodgUPoo+ZxWEWyP8QcYQLZaoesCXsgnzUSTnFjtgvke6667SJv
exz0SGzs1LwplQH0YabrDwnbv41AE5fYGJTKDg99bSLZNI1JXQXFWHpZhBc9SDtnnVTkAVRD8JQO
jHuYTwFZwUnmFlts/9BcaQ61omTkPA77VrlTiDq8buv5e8q77qWqex1VuQYIMKIjUz473aA8YOg5
6jOSLRKkPkPeblc2Mgow3dATFvEsq9VDm2vXjtrSQQvMc1IyDkO2G3luy6uSvY1KgBsmWewNepMy
9xOHztiWBI8An36PULYisoe7FWjz+JtZIj2txzLbDF2mrSKrEtwH6DoM4Q+2Dc3DWBi3BbdrQs4d
eRxVTtRaVo03teyDgzt+apY3zamsz7Q+PkurSbye76jX4iUN1AYiZksufd20Z61obkZtKNZOMhe+
Xs68pfQsMReqa1663DrDyBQ1UXhfJWwdHIa4ZtXhxYD7GyaKCoovUlf6jNDeFAE37vDA5/LYEvJi
sFNe9aEEoCaGn5Lsn4zQSF/PRLYC9/6CZFtfBWLmPjY6FdhmRR7k4KwKwkswmZCgup8GTgixHIuD
2Tt40duIkSbuVdAZggz4NCPnTiFmRlQKYqa5VdezrOu7kBfMW6vd9nXl+rkMbZosHF4dQAA02IRf
1dXPpAn3tIjwARf9reYCuFGEs09IT7np88BcuTFMDqiZ8Sqwo/7FMq+sILzOWd45qv3XmzPTq13W
3yzYlsMhxOKApLLheHMXCgiRySe9VVbSRv0HZ46oG7dcuUV0ozONf7B5XbWw75O4DTbR5LhYEtp5
7YTlR/eOd/S7ZY/KwYLgFrA776Me+trVCpYhZTU0KjlQY8yWOhytVa2FTzXc6E1dWigGApdpYJ8X
a10QqECvFa4wcrxyjjeVM/i1hg8LM426Vo2vQUwQ6q/fsXfkw+Vp2upy2wbrBF/yzVY6s9EvRyb2
k0J1hk05BiO5pfo5hnq0dQfReKPKPlTo+PAsm+ie1EENUGkvJfGXSsrtS+F7r/KhET6ZMh3Ct+qb
7EnWrgLir1D0hyfUzd9//az/buPDtgcdJJxR2kFvG0K2FdbNWOFlMstBkPxJKpI7tWezOlW6mDbh
ZPIpw5K2aSRKDi009lxx+apyZPpBH/UCWXyzR+CwpAK1p3MAAP7NSW5Mc2VCjS/XepeqPjEyzkpx
kKGBrO/nCtrExPGoa/HUDc6ordV8KG+iOmTYJJiciNDa5G7a3qmN88xy3d5H7vh5TnHa5Hod34VW
ddugmyk1SC9FxAVh6e2WgIBm32JEjaNg3jqCEMTEVUHfVQlwR0JyJaSYokPgXztmugNIuSrdof02
hmjoo0qaV7mS6PvBmX+micTtibDbJgp81ZELhWOzvrJTsc3d9qaJ1J4hg1LCAuiCQ8dwuyi7+iBJ
IdwPZk+fesx0L2xT8GYpsW9pcZRZ+TxUrCVNUlifmpFgSrVbF26ZPAjp7lNjvK9pvpxGFwi5Zkzf
Sr386PxvvJU8cl3DPaPrhsuUC+StRDkbysLQm1lZIa5kFpLmq27UmmPWJ+1KVDby3kI5ydJst7Vg
khzlw0/s38g3IGWm+rzNpGJs5s4qjoOhbxtuLKx3UDusbKvbrO2B+SS68ZoeMycSmMnb1igKoGEt
Vz4hg9s2R81cQbnwsNTN5bjW8Jds+qTMz10SlHzwlY92q3/TgHFc+qRIYZdw3Ldt2qBG4xupyNJE
z7RIxiZkPaneqLL5VLPHBfCqFut2waj12MO2o4m9pwjt5JywoypYg1ZJEOdQZrTgAECmiPqvMon7
OxLbdynW8VVeGFdKRiR5gdOBjR7unngs2H30KEb6sZjXHPjN7WDl4b5ZhJXE039W+hyN7fDYSL36
aPD5frk3l6YqDieTfoD2Fl/phCSLEXMPPnOGuhNp3ERl6UQraWGoMGnxKPgYcWjpJFobvVwrDJC3
+tDcGRM/nQ/WpKWj9Hoh4Mno3M45jOEqeIvcy6Za1etqUIADy+hT5YQek411WjZkfiiSDf/iL9f1
q9aiJVYG4SbkTuqnyksGavKDZtzllb99MrajkleNwJpm3JstvStKJYkLngxuE0zHidHs6qy+JTQF
1HgZ3dTZS+6U/T7uoTA6c25j0uATbSpT+ij1mGPb/FRpoXsTMuI8EpNrb4ZE75miG8QMh9G9Ao/V
A8EcHIYG5yTek/Fm6tluiAmNVtKpg09eukZTEpqRFVbbIgvUm4m74llHCaQPM+nZkaGvBlB5a72s
tevWlGBSUVA7WfeAdSFg6OMRLnwnDdxNBW6moQ6GTU4nbNvCBg7Qsa26Qsr1rDp7pU5Prppi9oSH
zGQaWhYeVO72vfrhgenvftK8tczciaV/xzPolLnHcxRyQ182RVMTxyzWUsUuyTqQ42IBmOeuiGYj
bk8f7TXcaLxvSwqEnc93qrZs4RWwGqbSHbKR/qcVho2nxlq2Ukfcd2Wl8vGym295g1RJAQazVXBw
xQmnkl9ftPpbSAnstKU3zfkWCaTL+f310c9VA6UrOlzhLsBzN9+1bQd3Hp/tiib5jcWE6ckK1mqr
wuPBYkeymUATTF+jsLk3BF5ZxO2uV2gDulA1VtKwlEMVhsHGiSeg8o3+2LMMKW2ue4qWc85R6p9j
6hhPoAo+eCnv+uO8FDrkmmO4RIRfJgF/nVKR+KUl/cRLSesu20yqO4AziMmIMJIn7v1J5MrrWlaP
bjnoxBu1G9l1/f1gw5aO6ANaZq4czSB8zOvaPZSaMpHEFJMNaZuHOIshZbTS8tjSuV6ag3Ry8+E6
EWTVtAExML9+Ldo7r8eFaUfivHBo9qNxetN5sJlXZ0NHfxjDC1CttCgwfASPJIJD/IuzG0JCAEEV
iCuxJK05qU5o+mIsDOHowOLJo5tk/CHizax11VddRyEWS417VAOQCxXUin3ftk1u8+Q+X3i/Ktmk
bBOIbJq07uYF8RUZJUHzJS1DBHSDmbGaymzfwyu+1W2uWDc25NXY1v2qGK12N03QaOiFsdLo9oO1
MIsBqKRMWO8ChYV3XvIRWacQsHalc8qr+alPiDQI2vI8Y1JyliG3CLW7SRbbGgPFnQjIVWKHU6tm
jtBk7E9jLayNmDlcjeYEB1fn3EOv0pmbUx5yGurCGdpaqj4pODBWfR+ddFGrXmVZnP6VPT7thNQW
NfNRSd6FcXnjuvBRbUVV10NRirWpAh6K6SZIhHMIz0COt5wL7bzTvVkkCEiVKdqgfqCD+/8JO5Pl
tpEsin4RIjAPWwAkRVKDKcmypA1Cg40xAWRixtf3gWvTtivKm+7orgqbJBKZL9+791yafo7sG8i8
DA5sufq3eYffCKk+kLOZEtlcB/Gqbc7p2vaPSd8Uxz7/pFUOO7Rvpjtq8T194jAxpf3qeoK2RSmm
PXE5JnklSt9pti+/1BCEdnWqnHjMWpzyHKdIXPSXrpybUFby66D3zjmnGy88CC6dkFDe6c/Mztz8
pYH9B69rW5G2t2W4WB6o9N/ZB57w3alb2PQ8Y15Dv4OHpqnBOXt2YcVD6YVFwE0/NPxL3+H+IMzo
sV01/5Q4UNJLCWZA+vqjjZE9rhIr3+upfrQ9ugCeGD8nTPfQXAEqm5ZSdGz6IQ6KqJ+C5TUHbZgZ
unmfljr37WZBZqvbh7QaBVxOEZxzurER1un1ICtwMO08/0jrvrgY0sBQP2DFF6DOvSw52jMrQwee
xPzaj6qxZhg/I9ryzJPX29pNxS32LrXJMnEBoJSpXr+7lqKPirYBxEf7pcf1GpmZN17nPWNkbdS0
q2TusUBgu2oCdeO4bbozvHrctXn6uK62dS9xC3PE9ic767SXWc5B5ORIOdXEFgNkGXBIXgckm3nl
85K9gLJEMIoCwDUSMq9JUg2zXhVxQs77eXbWCxl4xrVFW/m/95x/3XKgw1I0EN9ALPe2v/7flJ9j
q6g7EyKLRa5YaFl0CdI0D9hgmBYQvsbC7rwXmRX0JrNzPlba3dK1VpQ0mDpF5cgro3LAMCyIlEau
32bjOV+4OK1hYTnTfiIVKyIxsI0tDrO9U5zL6bs5w43SBv1vaPx/aWnaLg5KTja44rb/k+Txf19G
CW0eBaMVfDBVviv64iZ3+2910Tz3dhKw/ZO/xlOAWihVTpOJl23FLxx2VfK6WFp2cTYNp6eBPilF
dzYDr7kDEI/Exzwi+F9eR7AJO82p3lJjRMrdryW5Ii0uliGLtXzmUqrql7G33ollozowEFGu+ZZV
7z1rhBQfa/R84Uy/NJnK+t4aiR4QDoaqpGu4Y6wOHDm1l4CEorqfrSuauphVVuJMgkHFVCZHtXio
zbtq+ptb7M+bk8P7TTcRu5jrEd/z6zrIM9p+XcEE0KFtH01Td1N0zkuqEUBXjuUjE4nTP6Z2bUPS
5pd+l3fToz3MryWO2Z0wgr96Yv8srflIzCK5zqFwRPb760fKRrzZ1tinqAUzHH7jU9bSoFYTwV9l
ruHlhBidTiWhI8GEVVvL6MIFI0TJquWDTe5fSv2fsLFfq2sH0+s23Ke/Qw342+k8JpqT5mVF08Sg
z8gH7ggpqKenlJZd+QxzawsaQonCtxmitchisTngu4IPXdaAi8j1/iBzazf3PnAobWlCLV/vZxpt
F0U80FoG3EE5/6SAr5smgjul8ikJNYt+5RrmNWbGse6MvTtTwpuJtct8LcamculNdanASN9My/Tw
3xuEtX2rP741Y1d3M8o4OAl/fQq9q3vL6HO/dJjq5nLakCr+MXDzYd8HNYzIlgCVBQM3kx+7jDWA
Q3d1tt4PQ8NkoW2PTVk+9vgzb6vUhnHA9OYoS4IgAxuM97hSYAzOq5HZ8Ui+5BPt4oTQUAdctgGc
1x7siEiFkdhJvp41P4+UT3855P6laceDdRnR+rTatqvTr1+RNnqdk1hGAHniveoe3dzFne7mVVEj
bi3aZYV3AIkmdCTHvVrb70SqNv+831BwjBDgRMHHHIbd6K5Hrdg5Q5P/ZUb/hxyKtgbmcJKkTNQW
FhqHXz9lpyQEiZGWU+WMX+lAHDIdUXNprkAaqrBMSXHV85whGm9iTXB7OCzzIzrxJ2ObsnJhOmgN
WsaymOZoKu0+rqdi3g3epWg871D55gBJX3vmQPtLOtBPWNOvS8hjX9kGatvOjFzk10+up96KbpYX
eSFL4Oht1LsCzCMel7yKXDXVd2LDSqzCJhMRR8Jk2TvXclFANCfoFn/NKf/zzsDnIap8G06TBf2T
4fh/x4TIKwddKQXqEMB3F5zg+3KyixhhSbyWs3GtZYzcJ817rKC9U4+YrzkE98PPa9rPSTAu8naG
J/yzB/TfL9y/dDlR25GesilqbMaLv4n7Dc2eRI1kOAymxLjO9DkMKo+k+tR/SSyXJuMCGm4UUlEL
EjSBj0emXxfdefzvz/FTmvDbU/PRWaCA4nvzX7+tN1TIhTM1HKbWIF+SNajWsCOda5nUSn4othqz
M+j8Or6I85H0JdJLyM2W3MIm2EokuxoWGN7+fjK2UQOXt0ObYDFZWwiKuLjpUTgB4kEUfSnjloNu
QFstKPVhzHOkhmi1AAZKR8UIFcRukNM3TdNoLgPURyxpXbd+2pz1zgP8Ibp1v4ogONbCfhjN8rJs
lbuxBaSXPrdSy28jLRno0dbto584OjdYQrCLpOvDIHHcWGrY+EVnaacxWc39f/+SxvZL/fFLBuws
3qYm838XriDLSPJMMBRw67o++k+JZ84nEGqqo11Km7WJbWVFuVWf9EknhXxqvvzUW8suSwiIK/+m
rPyZ5PHbB6J3RnggF2aW+k9z5P+/AA3Y2UkHFzQXI7OuMmZSP6OowdNkKwbqHvrXsEpL8vP0bc8u
F6iIlRIxAntukSYcHfps923ufqayno7c3dKLtRo7BWHlXCgMUB73MobJVXKea4G9cZzVVam5XxR7
aTmUJ6NfzCu3IXzBs/oOTcZ9DQjzskDLi4iDv7Z8zrdF87KvudbWkVU1b3agi9ju2u6yCeMjyxzT
g5O5Itar7G9uo5/m+F9/Ip6VGcBwtUDU/tHXK/LZWArVInfHAnH8iSXrDSM/647RLaFo2TOoNbZr
iHhYF5cBzmRzTM/A8WWviLSc0cU4bth57X1ad0QMq7zayVXNkVV3UWC++WNl43Wc3Jjgmx90MY2j
XvnvVu2bJ6bD+oXMVInVnKRmVQ4vQzsXpAV4Bf5vg3zZbruP5zOj5sozMYxCo7J7At67M6IgcZWV
ozgnuRDnUV9cetQziGclzPvR5W8saIfekZL5ROh4c/DSDj65v3x29noYMC91HVloqTJiy15grwIs
jV2jd+H39C9lv2ElPPxSJsg2BpJnw+yfWnyBbemG3DO0sIi0YD5Z0m0vpOXEpp8+raZDXiAtIMay
yGNyslQDtwRZnhFSXVFEWAUYLRvGszacaUChFfTlVesV6mSWz+n6XqitU92oZh9sybr//Edgxf/9
qv7LdWjThGMK5vaoU+z81hlr4NgELfpg2PT35O74oV9/Wo1GCBxJGk4dhFM1aee1ySKleqqwvL7O
mwUnFPcGvwDjnA/LGWlRBCdqN3TzQz4XxGubyUU06wFfP2b8rX3oi3wIfbPrkHOWf6kU/oDtE1lM
sWAaHLnUM+hQfz1vEWaYpYQxFSH4bHBF0vFVVXfwZsLUsNjj1/IS/36AgZ/0xXzLxBTop0mt6tyk
uT1f8zGDuKSdHs1r84JmTZDz4X/890/9L+cc8xmXOSnFZYB29LdzLiNMtO4GlksN1C12tflruqBC
kYPvYCJNYV/nSPhwdYiwomkOIKC9n9tEi/qaEeB/f5g/d2h4NiYhnT6qTAeB5q+/mCvtCtyCSLlZ
aFsACMbM+i/XB+PP4RRbib4dqdvwAgfGb2tL+lW5wT6zyF91wni4WJLngEj2WuaE3NO3gGpVw12z
GidFye7yYtIk0Udsb3m1DLGRVD+CUSbXJUSla1VSWwuzOqGwqtowq1vzqreMQ0AR14cWr+p1ehgp
c67dZf5sc2ZSfTqAKUYwvA2iTDqJ0/LB+syxJLW06ycpw66VU1hXU3DW04Ht323HAzYibntEseEc
WoenZeliyirrZI4PXVIO18vc53uv7qZwmqzXyeaGYvRUU3W+4tWs3lyL/lqg+AC53WdRUu6nisVm
k399dJeCHAT3Cb70GraiPZkrykUpE/IC0gGq3PRuSd24qiu8OsiibIdo9rnqyYVAHMKGluwcynRr
FtmJMonMqOwxWzvEK4h14iownzqP1ZUlwotzp8cWqOn3TkWnUqj0pq+5sxVZj3FuS5augvUiFdma
a5Fe12q5WWoUAkNfVvtG8sErJ0FnhJxoLP2bscZl5y92uVMl08VmLNm/8ya7T90TM0iQFfl5bIP8
dhSMpbQxedBmXUT2XNyNaG2OzRY56pXcHqSObdoubeOcA4XZ0UcATpbCK4Qu2gfXvBQuXEySUuEQ
nb0NMD3VKnTNSp4yrdXPpvTN0LaIz6Ch5sCKkM5JsQGnvq0dZtNJeY6T+Nvr++cus52MFnxWnjVz
8N+dRPM419PgpVnkuvbbTyYRUIVn5XnWkStWGxofWGqX01iU1iFhQhlVXq1dV0vXxLJceVzFJjL9
iSAstGXTlHEnND2CDNOyIta6u2ZAXFxNCC0wl0KFnAjujGy//uhaxGjcEP1+1CgWXD+cWuWBBuxv
s7LtsI0WZ3cFvT2WaJShb+uvRi8wsVaeuLJ78zb3cv3KnNXtlATqogXOeoDTU4PRBTTW35BjMWzw
Mt1p0lMmvjP6KInVnFsERHrB3Lt1DEjiR8/PkpO9sU0zUr33HMvgvGvNvCsKad3NQYHBvb8tlL6E
OfSHW8NTze1qtu9p7dzOdAkR38zyWDryAgrrTe/m5ZCCyS6KilfbASVbGZBROJVDOZH20C5c/pIA
ZV16LBwK53p2UMUhvIF3Hnd8w2Skw2x2W9tOlmVYoYyJy2Adr3IjrWh4Q24zaT8qKj6nHaIgxcy3
9LTAEfXou1XZE4P+1kH04YyELUFy8xuUu9Zc7wWVD03CKXbagKJOuclxYpScScM5t1wez6BIU+R+
pHO7AglIWnEZSOu/3NUt3/ijIeHBxNkk9ICNt77lb3v1xhZcIKTnmMa2aD11NEDfqcb4RobkuB86
L3LX5SPr0NL4ejtvM4xyl+fcVWzhPaEJXiOryylVguFoTVgUNUDy1pq9m/hRozY3Pjxr5LfT0rcm
KZlutazxJiOvpNPWXdkwEleZFgdmo0dFL0GlJg+UoZ91Ml+yJP3a1iiu1+ELBxmYourSTeO8I2DY
oHOw7gor++Zi7ImSFxpWJdQWiWDUoakTsPSZEvZhQtKQtvAU0hn+32I3+7Yyevjn2icp4vAmVzYN
UsgpRSq0ZDWz50LX9nbXXYGQ3sjdowpb17lQ34ZJjse5Ew+TVw8xfiITBOXKDJOUYzE9Nknw3YR9
BtMuISYxQTUFuPPDW7Jw6d0C/GRO9W/DvLEAgonVerfaeGBVhqPOz4NkQEoUEwwxnTDv8Jy0zcMs
xp1WQaA3vAS8xJxvv6X+1vZkmgydmYZa1p/9xxylPxGqaJuIaCQhg2jVdrWIKW8zKskEJ4vy8a7Q
xsss+6UTbdwZcj46/I69QUrL3HQFzVf9damAY6RyDXUJs0I6D4rFQRYL3CIAaREOux0KZfRoTG5q
tAC7wml0tG8OmA3vVnrFKa9TE49/SUx7kb6ipQPXo91oPvBSu+XHQTtDAgYaF+aYp2FiIDou9Bqr
tIgsBPhTzUxi5ciPjVZ7Zgd6WQQ2NPJDwX8SMIAjugvLxaMoJPKmcN07xty3hd1ATyjQsGqQ9Iq8
otGaWwpjaXaXmdobQ8szSPl4yPhjuMt1odMSSa81SRR4yLnHLltjTYRLPRxFR+ndioHU5bR6SUfv
YW1LIgvzdy0zv1RbLh8E4+9l8MPuyguL5CXw+baJAT6Z0r8QpUHStfU16aY8EgJ3qJbKz4mEzbBj
u3OzjFQbzEWWGyAqrb7pVnZVgPbkejhWu7ppzWhwybIu3oxCg5jEV8WIZ3LFH7+7xXhVztxk3JT/
x6hurCJoIiZoZVhbtDzztPwxqYYf2K6/FkbUeemNWfBPh0USyGq5RZxl6V1qFG/B2jzkCVQWb2S4
AtP5YHUsB375MXK8y5zb/C2ULJA5eV/KOTklM/Ui5TK65tX6NFtn78/qPPQmST25uUbehHnSaIpz
1sFq1dVrttbXa4+Cw6uSL6Xl3APG4/Ljn0tdNkyvDJq2nVPuNdqz4WpfpQVEZ8OkBSrFmm34B4iM
1XrlTc77inCE+nVgtOcxqwsgTLZ3K3viNhSryBWiaVgnL6vEFKKvDUK1ukcpKFBYNPnrbNBWXvLH
n68rTzCD0QIJNCtwB7kOIXa8SeTI8Crn448gGcLBU/zivY+U1cOj6Sb3puwfeXluWYTpzutatDwg
PXCRpiTv8DC0St2lsn9r0SnGav6+ufbDwaBaw6LysUIXYFnn7Zem9z8dqxa0ReFcpDDzXEsMcUNM
BbsJMH8HpJ2ceSzi3sV4Q986eCNyIQ34Pg6VWpRhnwjLi7MMetjUBMpm+o+yJTamzasXkfHXzvm6
z8oe/WZJmEsa5IexLHZJXV4sHRArfnxA3T7kx3XFbbiSHHaFaESgPWiOc2nzZZL5DV8677DZfPNc
cZ6FepsZ0YW59c3Qureh87HsBiYF4/iZtuxYnbnc1uxWVYNyMSl50Di0Dv5of3daWDvaGNWVYMNM
ywe9NU5enT0EVfogfcuOqo5d3icXoCgCcm209hOP873wuqeaFKbRB7wgV2pa9LTXpp5fyy0kR/f4
1YuVe2IS8Ncb2pNsLQf1JO391tcuZutdLRPbLah7Ed+0jcbC1f2VPypyTXjteQIC1qV5Gg7o22wE
jzxSl3OoBKG40l2rEMcYTPQ1hl4RWlMiDvq4Ec2AeYwdfu8FM+PnJmUoRzQHp0NzgIl7ccsvWjPh
LdRqhtdr9dB2GnmHhI+0MpGx5txpg1PGRAPYOAzr96xY6pCeYRAvyts1/vzRluoKVTROgDEro3Vg
sRmF/KL56ofyWbK6JYhtG1H+pMTfiSLWFlZq4U0PSdk/Kjb8cExapBgtI9qeNju9oY888M4Ykvaz
C/h1dbQK1/63dggCTP1o+7JBA8nVM5FYrIe6Np/xS1lxgsw/quV0bu2Sw6XZL2C1QjdjzSi3iVIf
F3ndWlM8jiiF/DnYWeO+NVMZOhNfL/NSkt7RspQjDyuVKbHP9jdNEbqozPJTzDMC7pzNNFmjSR9x
2Zidj4QSrvfP/+DvMrvK2q0rJcqmSDUDxNBkUG9Snkcq6Q/Xl2VESDtFvrEAxs2qkCr9Y2xT3H8T
xD3I0Jsse0EJsULZ2DoFYoDUYpDerulE3DTBD9pgp0lPHknrwy2IUMXR2AsqnYda9/4tdN7raVXx
DJO4Ftmdl+gvSgdu43gdevHReaEJR+e0pONKAg+HVfuN+cOzseBEwaSQoNnxW94lGFLDW1NnRTTD
EAuDpSPHzWZx9w1VDm2nUneZfQY0dJugunNMyXo20jryffikNEz6ft04ysW9TQB9kn+rBE3G5MkX
+qvacp2MNJv4Q8yXhLfbh+8Tl377ZtNP0hqF0QezwBh0z02CTIyo2FNlz20oVxF1gl217XFiDNL6
1ovlFT5FjqM/fZ5U+rgsHP52DaRj4MXWE7PjnJt5XLSQJkMHSuBmpOQUKZ05mLqrp4kddwmaYeIq
qRccVCqqh/WHWyqs2yaY7pZLowtPqHALiOAuzrTVlOe5nCCnQhMOu3y409oNQzIjPaQcQoXK212s
FRUaJcJiBZ+qlS96MPf7JPnS+fhQqjXj8uykd8XQUM2RV77rq3sxqoTkQe2z0pm8I9YfwWNzyklx
9saO+JlCfygHCxOHelsnzsmqap41W7E2Oh3IUe5/bXv8RLx+WGSmN3+CrTs65IlbzJknpBllWcW5
S05D+tD1DNuaRYTZNGVxajPOZdy7N3tqOBIaHgC1L5EYvreGO96OQfZpQlHoeP8Swz7oxFeELIFv
biLZ2xzsBhpLuGTib2S6ihNgXYJFikan8sNFIH9jneZG8C0NSHp3Rnh6C8+Q6+wTLdebugrehgAt
hhC6H6+gSMKgJf4hwP0hzeptCpDFGXzjURRUVQi6mIc4LBwOCbOoghCARscVvU0KWpQECQJLIkFY
36PWpg29SsQqs2tEuTA4pvLiOKxq3XtFcW901YtncYYSZvVYg3jJZK3inKoydFIvZSy7TIe0/Uwh
eSETLO+N0Zx3wfphS/nDgjS7t0QXgajB3QIXmVc5hW4xWFGtM85Y666Opnlmbw9Xd2mJilyceOoz
6peWLIZ5stS+poGz93J2NDb0kEYKzeLGfhXI6zKGRSfTh06e5CqPer2ORJ0OkbEQbW4al1K2gJAZ
lexI3Th19NR36VRZpN5AR7WFfnSYqMCHt+iom3oG0dUyQ7JOyLaYfxi6rLjnuHuFXSXm0tjvxPRK
HkeFJIYbpbaMezEiOMJ/UaAK+ZBplt3JVm6BhNOK3BJd61zWsXTJSuixW8hMXTHzHs+NacJM8snA
nd8ZFad7wPGMg1SwB0hYXGmzFwdQpY9Omd6M3FJDc3FoJElsI66tnpO1qkJMCk3UrcuVsVrZP4rU
xLwwF/8WuNzmyHMjRShNb41Cf6KrdnIN4oCGdKWR4/WR7mfPSyFOuqIZYbLo8orkVzMvPwT5DpgY
uBrwS4eD/jElHtmJVm3vzcZ5rOf8swfvzr0tuLahTzl5d93OLhV7rcMqAkM4re0nN6G7tjQ79hmF
ynwm5UVT/TP/Yh2KsrTDoXpMqlQPO4xUkStZEQ2GqiWRz7NISJXpnYubZmloKa0Iba+96dMO9RiP
2hMqLL3gQRuCKZwNNgjpnrMMg/gwddQjCyowk07iIAYQIEiTgrRnJLewY3GHpohnF1317hNTX8J1
scl3NR1DdrOsZFLdM8LmZX8Evq2itPFe5wITQU5gh+h39JCzm4SRTiMHG+qf4IwY3aMvkPStTjry
lrRHTRIl3dp5iDPhbQyIfChr8ar0kopou8JlxKDkvdCjNBCRcIwfRUY3sypzSZeL7XZcjjS19onB
vLAZ5Y+uz3LOgpIUVHWls96MytivoNjYDUgBmiYo9RpxLr7LKZcsHTezYy9xGidg2UkJf65UZnIF
rJA0+vWXFHzDnhdE7Efbfu1FQLgRrG6KWuN98GhReUtisWv0hMBh32J8nn1bjflTn7FQV+QcKRCe
4Sg3mxqbEQpBiE9L+p24D7hzo38lVgD8gyheZFlcuU5JZM7wsEh1P4Pl5nRMosFZJMMeD2snnLrr
IiWnqmQKkiocjFmmvnKZBO6CD8dgIO/O4kqHc5sChArzpr/xaqOMcyKy1TTEMFbCoARcxYUsHq2W
7JO5LPbp0GPsCI3F+aG8VYVZWwD0nqxz6SwoSgzfOYztfFjGSV3lyNKdVV1Kg88xkkJRaazScqOx
S9USlIct/VDcVCvEptEI6pMwU/upDYLvA0srdD01coBafC9BThnPLmcKPNGIWu0pVJZzaNG8oz7A
WqBzHEiSBZhrVqj0/VutNYIbm9iUWgmdzvE3nJQ8bavwbh2DoPj1Z7uiaW4BLDvzQHzhwlma6YEA
Zh71WlESo2Vou4EudmyZU8lVWfuamhLihBk8AiyYo8RZ3ouy+5J265M5FtWhR/sarhm6/yRTgtGl
d+tRftHiZkg3LisvnJPcDILUXuHDNlVewI4gHgIiXCnLI3f7h+scVjWcTsu91yaq27y4Y2DYRE3e
EYq59LfkJlvcjMwJUTuN8KvJlt1eyuFrCoo0SWH75ssajVXvRY2izZnx0soWv3CGhe8K0BFJFiV8
h1xg5FkfBFpxMnKXtxJ4d6enqDcyoncqKd6LSsvjDBePtpFotdE6+fZcU7jk97LlTyZluQhnGJHW
QMZ1gH7WKn4MdjbErlQV0rY+DqZGQLRqbybJRdxeIGVSIKWbq8dYfOS3afqxZsFCOewIstHT5Wx5
b6PX5adSS147bp/HhLGNrbHLzo2k+6qGCwfma7K1JEqnyblsOFwSbeCVkhts7b+39dvaUSzXwfo6
tcmFyr4Ppy2gE2HAfsgfmXMeXJBIobWOiAcAs6YTpZZPnzh5qy15tp1yCiu7KSM1EKvTDwe7zulI
ehC9NeuGS9XXWl8mzpcGa13Gb0bpY+ZIlblcZv1d5gWEJJvcSC2TnHMt36cOsxivMG663rjQOHty
U1SaLBO8QJl3YoPEuZzSDfRyTgjr07YgFiCDjbMaL9Cau7etrh3tVtwBqH8XeGr7Pv0MGkYfdn+x
CfeGJrADUnlxexlNbidDbkJjNr02IFki/vdCr0Btc66dj5zQKO0vlkb2jw6BUzTpG2bO5WDWybGu
tbtZeF9aQwGZN+BhaUZzPTW5og0Twa3Yyux4rXnUhEv5qUe6R1K8T3nrxl2R3ihPRBbjJc7pL/1s
n8U02jdM5m5WbhfoyMtjG5TlCVo8FpX0pp69gHSU2FGJOlh6clsH2hrD0UJJkVz0rDFD6iEyGvxD
MWy7Tnen9Hq84pRkjOv5M5LL4ujbS34gf4D1VVn7eTW4xUtYC5IQhdqYN2u/LKgAK0Ic5CdEdVav
wZ4fZDPCmhq7ZtcVoe979+xh77KawnF+TGq6B6LUafyOiqq9Hj6LarrxhHdFkNQrnSrz1rbLdwhm
7/SvQcfXDGdcZa5osksK7LqOjJm7v6MoH9stEo1qvY4CfvpVvCDc4wqi7YlA/+DiOe2JeXo1FbBa
hGrtuSG56VxRbqIFNE9l66z70do4FvoPtf3bej98l4ML3VVaPFKFsERvSTrf3OJ9/kq0gnfjEJkV
tpaC9434gbnEfC1G7XXaAC+Wh19d63uJe6lzo6IpnhwEZZ4ghsq1eHc1irYaqfIBPyxzcuWjrvum
lSRZOwlZ71UfzzM826GVb6auqrhfgQ5L16LjneyMQEK+0SxeypazjeT5yMyvDUkfbHaHr2Tz0BAD
BYNzxdOxQt9y08qwIqiJG2aQxq5DCDlkkTJKhmreVfk4he1sXsjy0s5FUxVRM3OcWYljXQmgcOFc
wBFVdIyLLCCALGO2itqfROp05hpFRJG5VByrGbWuZs57W2o4vL2V/q/+QB9capvFSHX5vUlom+16
XyHAkVgYZWRB7FxUVIxETWKrWw8JITC1lC6Yhnbq2um76xzt9SrYDFCUYHouRi4sZAZelhppsJ5q
CG4YNSnxGiQz2fOZxpnqy7jytBcPaAoq6OKdKls/OZOaBXd6vd/YmCR1OcatZ8vbSq/7Q6GjUCDQ
zwpXLI9FRZ+Ci6EXys6+4Uv7pyXVvJNpys/ZLap9r4ktKV2xzSwtrZSsodHRDu7edcx3p1rtqAuZ
mgtAnvo9RwX0fYaPKNel714GO7/kGW4aH4lSjViCPl+Mwqem08FstW/XkzKCQ5EHy31gt0fPYCe2
5kXspEGnbMG5vgN3x+Uu0W69knZ1kd4Rr1XtNd2R+0xV9CHrpni1a6eIWq/6Wm5ioL7snrUo0YQI
Lc1A/m5RAjrBPvcd2KZ4bGfvY3AJZgmEiMy1eMeXcT/39rDb2lMcIurawsFF9XxvQEBXc3o2OTny
3m6+9yPoOLkrq/EVIoDYqYWJHaNG65odcuc7ao4GfK/aq0mOkOatHfMTpPZ0r+1NVa6u/LI4dxYX
omEiKD7rd50pgYfmDmQn4G+CVmeT2cxKeoRznnDh1WZ3VStPK9UIExAxxb6vTlY/bj8yHTKnmW8r
x/huLcNLkFOpycp2I01frmi9P+UsnltT5d/ayn3lgHBjBoh3wuKoUB2vmAuOFLJcEYFtHSKEj3S+
ugBfB2ahTGoGCkj3Ka/GGyQmIBhGu94peZMTMJFg0DSakr2AhOp60L7IOv1aeR+JrYcBfgDm4Sjd
PGHjxHGoIHDw0i/OgeUkwbU+3fnE8LCZ1tqhKPQrO4WPUCtEXcrTLu3YNdHY8Tf4S/bRLOp2tKR2
8HUGGHWHbwXpVoHVvGYWNogfmoXlSdeKt1Snw12DyOE1+FK5tUDzbU+7ftK/lTbMd1f47x0ULmoZ
bvprzt8yQwiKKLC+M7F9dE2NYMk64GQqu13n2fhdtvQ20ovWklNWco6PQSmBnfQmhQ7N28ajX1ud
ExU8OP143fun1h4pgfm7TU3MFPINJaGNfdoQ8N9x+g3e1zVNWRM2WaXlV+n2D025CUcSByaUAYxm
mnKfnRMZHRM8RqGB/Zoirdo1k0c8pX1SzqA9ITGGu4BPGQOYkj3oFoPJAE68MO3JI1lQr+rDII9O
C3GqHbkv5xVOK6fOMQFTcoaNDQQ7wQ3X2WYdZ5ZWxa2pfV0o2tOgdsChNdVuqg1m3i3nWrm2O3um
XcLuDQlzBBG5CEknl1NtnFyCJpL1YLDJQORgEkpGiw9MZNbT2HCZhTkbusrqi9Oi3BRZHra3eejO
AdDIpANIP0xjz/w1j1Q2JUf64nd2Ztzolvmc10N7zrR0DlvHu9eU/FJ19ojFzauYyhT6vpiI0mg9
sZ/0VtuxBx9H46b4H2Nnths5kqXpVxnkPXtI496Y6gvfN7n29YaQIhSkcSeNi5FPPx9jqronswbV
AxQKmSmFh+RO0s7515inshVPZFZwYqLbvaFf+rVoyU9nnnGNML3Iyd2bUxjvGgc2Jx3NrxZY8GDp
IAWcxGzTJ/2JR9xnTLIjLlCX5otxoxeuIqL+c11q/RE4w13fTJ9RSe2zRQz+jAJs5RVOdMU+ARql
Vm1FwP7Qh6/a5ACw7Y9eGVQbhnR9w9IfvCJ2DxXeZb+ZD6TihaepC350Mn8SAX2QFIuwrkr6DAF6
2aRoppYDQbGVf0QO3WwRW5y7DmVb1u0tOCciJcCYQY3IqG6TLUG+9M0KEuFDbD4U3jB5ljo4ex7N
KsY4P4Vjc+kK39iPtnQ5pUsQZPlNY2SFscL7alLPZ2Sdr1kUv+u2JSbdIg3O55bFMRwzFwS/mqSA
CHb46SDvwM0Ex0mATvaABtLct4l3H3nJLtcGhURtC8PgmTbCoZQFfLplPSD4A+h6oyYj26lx5KAm
Qd8i7A7XMa04UZ3iYHP7lxCfz4OfG5dQT0fVmu4VWPTQW2A0rju/ioDw8tjwVp3N+awmpmc0WifS
mJHu1flzXWX+Psut525uLBpW8HtWir17rn46GY2xVU2YyOIjzPTHbNpfYdEzNhJpQSLQe0KjxsEB
dlqVZBp4ferCedWf2USaAIMWxTfOsSD4BArtIGq2SSf24DHK8SkLjIuRtttQB09lCGkcdAbQFtgD
MWRc0yFjEIJ+fCJNcuH+4pGTQuLrQGQ7HdrPuPPwLnkfaCQAIYbsUSesKjkXC28M9h2GJqv6DkTx
QupNx6FV2ccu6+84PCGVE9j0JgquXl8THEDGkcEMZaRkKvcuj4WgP1YFkZ9UTnVrkUGfegmlEZqy
iOpXgMZjn7RuzBrb//DSrLlEFQlX5Odh2U8XSoedc37WWecc0nhLmi5x4jlGUNs28LjQ4uCAMGCa
fOgR2aydzr7t6+4DN+IdGhjcreYM5jZpqDDW5DYJfpoEYxJYnPsgvpjjdhSV/IQeg80lvcFq7bfQ
rCn48ONfJE5cQmwZB2YgkEciwdeuCBTOqKOvbXdbL/mJGmLYI9xqPVDHuaZjdjNAt3IQNzuSQp5x
6oU7DpCbJC6WPHDBuZd5dwxcZy24c7tA4BflAQJDAQ/YTeSXlQtu61tsLxiiGDaDuYaap8S8nAlk
Spz0icwCfMzdLdJJUKDfSWPefVkulDRM5TYu5mmbN+NzysAgHVKRZlm+1Q5Sbqvq9boWIF9teDAZ
olfzgLnO0YBRmCa3uVU7x5zcGh/anyBpe4N+ZRcQ0CpTQ3C10bFIqrCE88OG2lC4uBx1CS2JhiR0
XU+4BWzjQarwYAUnydFPeEm2yhI4Rza/A1nU7+RV/CKEJ4EfV7Sa6J+IvWcXLsgOPsiOwBpGJvnK
zm+As97506TdtcYvNVfpSiblIdTzuuJun2gB8Ye4hz+XIBkRWX+UZYIeFFtbM1ZTNg2sl/OfS++Z
u27fm5o+Roe+lEFnO9t+U4l6MnuA6BS9KM3O0EZF7r9HjUqJg/hVVo1+byfniPP+qWsm5xTF4rNT
8anLIGnySn82NqmDfnbUzc0MXLMIhlJSoQCFYKrSuPzIU00qklXZ60Q5R3t6KAz1ikDt51Icvs6L
vYKdOngp2SyObUFF4ZrjyQYiOHkT6Eg8HHRdv+cIAY62rCkPZYRbXsORYUY9iLH3xHDxLQOjpvNl
0ciaAvup1u2QkFDFEHV8f5JmPxsH52EfJZyt6rENzxb/1LXEL1Q4OsyxW4fqrCxzn87yztWJuTFM
kPLEn2g29+0cU5Ldr2wrv2/J1e9BOdfEjpak+bK1JIGNpGhQPznEvlCOOch+FwwPtsH9QAa0KlJj
25EruHWFQdNr2+3G8ZVMd5K+LDazfs73bfdlj9zXVq3oZ4bNxGsdb8HsH6HwEcQHG7Md1IXkqkoS
YI7vNVlDiR9lOD9NhfkjKhcHhhWsJZHtD2FhnHlUMe/J9IXsk7c0UD8wR9KcQlF5LF+HILzPeuAi
IpS9VSbs9awmf53YvBPOcsMVbW0DTWQw7EBdEBEtbT2J2pj2D/gnC9QlWlgR1uQmJdjNywvQFXhO
UlhSWkHFkS2WladdXMyRF67HCV9SkpTbZKYduhqdpUHjmJk5WDjMpqdo6Ua9uPIG2kxMe90IkBAn
jOHuZ/stTUiuzyEFKyODwPSCe39kjsbHAGY5wh6GdsHSBNjcN8mW14HjtvmIa0f3+Ayag1MkPR12
0w/kHp2boXeLMjomSDtIA1q0VYG3YULfmwUAUrHGGNpP7Lo8X8KcRBN/EjyugR7lghHCcZ8wwFG5
4lJpErRTQ9tZ9pRbgwslUcLLRd59rK2N2/cAaIGtGGns/Rx4F6zTKGbHem2Pmg8wmX94RbVD7Qwk
gAJoY1udu2nCme+yR1giUM7RwYAuFSV0szbpiAlRg3X5O7F5AdcXcY8dwYl26XLLEKXbp4rj1ERT
26mcWKCADCQfnRsrNFO00Fw52fMIFQ6OZX2wHxmd5LzyuAHHPj+FSIu2uoU3kqX5UsioobIqW02a
Z3XTQsUQ1VWsoiK7NSP7hefvvrNIEsvK6aO2www91uxvUABS5cvvuRpdtLDCBOzNy+CBtutpH6EY
YTNVE6Cvh7Cgr1KIREA6xPDuQ08NZShmLi2C5RnNOviCPNypUN9oj1JwBGA3xRg+Y+MiBEQ2m7nD
uW/T3jKgfJIVP2rOTrT4bs+qppujGd8K3EFrrivuZNCRVW3SKRLN5jb2zWSrDWv5ywDH1budu8a2
puWvyt0aTUOxIQCuRJKEoHCwJI+DYFqrcQa9VzDXXss316+QqzE1TTAbE+x43rwQ917tGOQw4M0l
uGGLnKr1sgN6VC56gZ6y9DhLOgMAykEJ1zZTuW+q4RpqolJZsqyNJloHSTZlroK+jFjbIMUJh32E
i7UAJ4w8JD+ey5YUUXNKLiRRb335bRvx62gH30XESmR1SzlKWj0pxDK0edbvHvyCNgFUZGDsvNR+
c/KKPqOp3Y4ERcDAm9G6CtCPFeRPbSU8OGeWHeOTr1Y5CSiEpfP+xU5FKFIiFjVeN+zcckCV6JWs
yXqMlvBRlC/Ib41GHqTgHowCHjPDlDHVVLd50hdr+DAXLKF+yEUF3sNdmxCjgj4DWrUdomtXNm9+
jGIjzgSkQY2CjTUwRfDBpXmEeZtWDQLZnYCVXFl242zJ9uOndn25rUf70I4giQLeN4IQ3vx+VAZy
5L4PUxr0yMxOEvd7TNVhsDOYdQoz7Gp+BWqx1n356ecAauNQLqes5FOus3pbZD41Vda2hOskBZOe
Q83jkU5GMIteEYklbXdDLAp00XgrWL9Wpm8DN7Dx8+hm8nf95mijz2BJ69cy6gEuFxN4wsl75jJn
0AOcX3kIrVDzUtrqdtVdISkLTdzp3Bo0kxcxGgcbTVZZGZus4FilAkcuehfj0C0tpZFboUYR8x7A
DemZpPuvtOjsGjKU2N0exXyyDlu0cWweO8j/9II2ugizM2KG6IDj/9HrQ0HCCAIZOixW5ZCAlihJ
ob1tWqu0IMgVgQqJNTmrtJuX8No400u7j3YiBoLyxmyD041l3G5eDbSrvP+gF5VQPxNLfJBWMJAn
PJmbGG2d23rHsuchoFeehBwmQVWuvbi6SXRqrYoGoUInFAoTxARbqxe3U0TTPWmJMqEAgfIIA0VD
S7ISmg6UCuqAc0JtSh1/5oiwCgO7qNWzwwJXvQl7omWrZErLFyCFNvV9GrSQ/k27iX2jWmkHoLWz
BKwHUrUt1nsOzookSGTSm0Dp9uQa5n2rsvbGCQn9TGKWQAHnjzT9TZDtWAV5u7UCpY4YnrmX3Y/Z
H4FtTZBpr9ZPjWTpIDqPt9HXd86g+41G6kT8Z8caYtOPaj0IgZxBcpDuPZUNnAmM4eQxkSik+2x5
9LwWAYvhZHWP4Rhvujb8WgKr+2xrUkrDjW2POxSseI7nejNE+c6UIBVJ2YIHVcPJMMKBGbnviGAO
ma4sUFY98HrkVrBTMC08jZoWJp7/ojeeZrhHtx9hJAjdyMgcCqrhYIa4xkjuzVk/2EnQ4Xqw2Kss
Q4GG0v05U9lrR7wClSXC3GRljCQoKK8GWXuxG8JogEMz6CZ7w49ySPijFfc/3alGZrUAvm6+SI+s
6qdXzFTMaNKismY7VpiTZ2cO1xrvwu/xJgoJeCEBtFunZfPE5TiTWwOUU5FhzXHlIapov3w1vQfR
beexd7UF7qWSzoU2DkEC4XWrnFDWOqbzPXnC32Ht8wYaIGezoBoIQEUaHWFSvK1kF7NY8m85Po58
6mhTo0yZ0jYTpFvqZJf5PTNMBBFdRI2BzK04G0b9HlOxFnusrYDlTIAcpFBTOb8DcE05PhtKHhwm
0O2skTtEudOdai+JVi00tkHP0UqGdrmRR/SUznqy48dJgQQZ87Pv5elGIattcMxxooud29Uugayk
xleW3W1zzbniZQTpIQK6Vz5yjsJwyaEpJJNusc+Hhtp0LKYHu624d+ziG6E1uSmZ/AEO9xQg0KcZ
qb7xjfq20f4ba94vcm5R8kD8rUU/YzLUtbmVWb8FAMUeYDTPRWI9dQnCz94hnTUvXIqCUmjWVN2g
FpNrK/Yalh0gX6EBn1zAWmGrfYhMfEmx7de8gZQ2ev2DhBY6EI78mYfuT98T1GC65yYbv8o8VRsB
Rc2CgD3HAodGHP3JD9+eNDr0Fas9igjhErBm/WrrPrnksvjwIuBHH2UbujE935khHXxnsI/gts7l
XTKAnAWSqFMzyN6iCSXxUFA+ahqfdkTefxdylqX5Qtdm5V2Suu6Tl5RXTBK/pACdcbGEfg4BR6BL
tGGJ+Hk7GuNpNupwH7sokei/ujayoNrabI49w+3oGT8TZRVr/PrdltAcEAFZf4yNbZ9Bo4FfzeCW
uA/3XJKlY6TaOzjOkTTTAc0jVOUghuEcq3JvzgkRisC9VWoTQEMkGLbgB+lmqJgq+vtQx/AEId+E
yknvlrgDzPaLB3og1PXW7rvbEQESDZbQPJgaYPxRWJlLuDFaiS1PLTorW4+iWl5AuP0VbD7cEI5D
F23LjwE5uPMjezxiJa63c0dDQoLrjE7DGtVp5F2XEIIqV0vHSSA3woWdLaSBvKkD5S37ATsTr1w1
nLZKO9csU+I+jMRxKGjBFJCQOy2mbDd7r5nvkKdpGZI0WdrINK+6CkDZIlRaHumtdO+wxy4YkK/2
k1v5W9Qam0GVoCk1ZRcxO1IZmOpY2DxJi7b0aHwAJvLtV5qi3C2WJDR07GywiO0WrT9tjMk8b2pJ
I7FLymZtULPu81KM0ZztmoSmdWRmzqaVzM3CkskBvBlELHt0C9PZ5qSlrafBRs7QVRdSzi+drY2n
6tNAFLxFBRSdfsdLZs01S2i6npLxMQFF2YvZ93deS7KGlKY4ohK9Sc3IZAybyRxouhRrOkIakkN9
2F1OobBpmeSVRshYaiYvgt1jEydb5mNOStGI1dI8iiW2fpY2yquOh1xUJmj/dRgS69psZA7nh39h
tUjHVi7enmNkaXPr9x1nIok8yCAJL60Fw38yp3IfRTlYiUNralO1pBulw6UyqX9UAjCvVh5MAkVp
7ujxhKjGeeuItHxKQmMdWndtN3Jvq/BDZhb5w2n8EpatjSPYeh+mwdwFTf3SE2x+xaUM+hP4dxnw
PHLFm1FO+hGzN+ApeWcxI8aL4wePv3PRGzf4RXxDuRawvDGI/KUXAlMjqSCDDngmxHysVoyhpmsB
lNL4Z8b+e50rxgLRc7l0ZLttoxFp/mRFnOaMs28EkR9zq71OmshgBKaM0DM7R7b0XCHSST8kbc+l
sUzkcxOcgxi5SGjXh9y2vNdRJWsgu+jbyfSbkbJJeva9YyMrMbFRr6bWErehKL+LJSEa1BT5vy76
a4s9QS42bBB/WhYL96GT1G40IPgWk8HJX6SPnGHWLXomF9VGEm7rbr6Q9V288JOZV7C+vRDES85B
8NZC0TKpr+D74LWQ4ZyriiFwyOyXsvedtc4o4daCD5Fhp7v6Cu+CuKMSQt0V2FI3dG4pGlyDbusV
XbQCMazOZRzvEKnWIIOjgM93nrzRGdbk7ipkYv3FsEdMEqOxK4ME1K8P0q1dPeBQGF6YIEnT8yl5
5f29jAJiukEQ7tSAQv0zASfOrTkUlFWwLcbaeWt6mNOanMlVXfjhhvW7eJmVu/bdqHqQSOBUUpv7
Rsh836SD8ZIUYhOSqT+naAgiE84RPwwsHwCOccBTHzxSvTRd+26Zgfyw26KOcc4WIoWJTfCHsVgH
fAprQ0eZ1y4s5G1SoTcZKg6HcaziQ0Hs2l3eO9TdQsts49l4sGJjuDHw7+1jLfNNWFKziQg84oy9
ZOReIRhlEx4jd9hWcYnC3RDFRtjNgz+L11llV6ukJ3HQDWFiy10aYn+mJgwd3PgrB8SOw946x9Z3
QLzpWaHmm3t0j/5oW5vcxYHHo6s9SvIIgCbfKVC0T3REbPOhC94KVNm1BaNplkVD57LzXZe6ufO7
Adef7xhbPZYdsJWrH/qUSXo4jyG4aZ2b6R0gDE7xbGW1UXoCjdIHlxaNyPTSB4QgF4uWwhULiUl4
1/A02c45Y5PZ6xbGlGy4tYgN6wWnV3/ICThwvNHcI5I+mL9zVCi1caBV0HQU8zaaps8GAfsN/viK
YmvpbpMUIn9ozXfpYPlf0ETXHbL7rPLFSiRmcfG7OWe1oLw5yOLsKMi/Yg6Kyj0L2EDtrBxuQlax
2giNPRQQy6kDcaXM4TwEKEs7Nh9LGIeRe+EgEMm3ytsEtUvbbWuIrb0o2bn1dpgbENLFQX35nebZ
umm/CzxNkUWcI0i3IpuZqk4uREAd67l+L4eXcZjkXVwM194i0QgtDDpVxmeiE4ZXboasJTejgJkZ
5RIFuFxcqVQIr6rIesyMZEfszSntmvrM3Xfw2r49KgduwI1C407DAFKUNMX0z/EEKR39bmfDLXG8
J/YiovY7MsyNzg24ieifx/hXAUmeAeA/0izlKpCFgzRhsZ5lH21k2NDdXE/4VsB/w+rLN61nwui4
XYv8jU5d90REPBCcd+NZzXiDakRvI39B3zoU4Txa7DsjK99NwUk+0c1xmTmzD+60lDV3wxX0L7uU
wVTtZChOk9P4l7JCAO6DLfaJbM/GSMgp8s1qTRYItTeefMzSfDo2o4XaVJflrfnlzRSogOFNl1jD
EAFJQbMZODhqMSSPbQvDbMvx3nGM7OSTw3QqXFguW4E3OmVuIAzAOJVGDUDiMDBh9JdhRsaQ6DG+
6Ul12Ic9jleG7xVBNj0R+mU6hrskArYPzY8mK2A0mkzfpVFwLLHZv5QZNkocAMuxh6tmqNPnwu6m
rd0T6KVy+B5bLEluHkRfPA3dDZBDsi6S+pLABaw8AI9ViZUzUyMDQuWVh9me63NaBD80Q9MmrjGH
zGEabsaQrg8CbusNUnvC+D3WOLJ8f5DajLmDtUiZffY5pi8pIxa2K2mtCfD9UjZ5s30SOdsJEBbd
ScJ0bqf3FAJhU2S341YigCRW3Quu81WvfXC71LlzQ6Wv/RLzVicVSjyGdZ+9tp+nFPI30ChQQF+D
CYieXqjhVDz3eWV8V4Y8yTb9FYaiZyAxEJkW3fhuTFxmUX7KArJSevWqmlzToAPlQXbMt4mtApbE
Z+yYinhj4NvjrmAUniak6dWjbxjuvfQ0GIngHYIjxYs0cIsHH6IjeNvKknnnBKjBwxZkTqZPrqOH
W4ffwGuGWz69p7gFKLK6HtmjTRSo5V5bnuorQmS+UMJtJgyZHw4Htoq9L1hu69mY1FfCWYs37DXB
vvCqdfY0NHV4chGg4S7o4dH94A2yfjMVaIrIuZ/fxuWfptpi9Yii/hTnEcn93mxi9eMPIWnlcWow
tJkYOX4a7DfDjHu3HIPsGqvhS+Yzg/G0lOgCd56diixtMk02hi/FByKcY25UJ52P0xuhb1sA3Bko
KM3IbHhMRIgy383UsQqhb6v6EEd1cTEFqLzlE0smY+J468G9qQAu72fot4tJtIwHUEOjdxeXMIYL
0Ohx4vbEXrXOojZ3mQNn/SM3MhfRJtypUS9woRueakMmR/p6i5U8EZDLKamI1ZsZ7laJRTmA6Po3
lvEEVaxNyNvU1EfCJd+iMs/oliaUtVGq2qF4u7Dl81sXhbUT9HGtfL8Gf4ekMcoX6dYxVVA8ZOAH
cIIl3Wsaz9bFIm1cMtlUeVWwSTqs+3WTbWd6jkygid4IjmkzhmebOHNMJdS5JPFDpVzvqUfWhFhr
aScuJwIEwpnGTfuzMDz/lCKZLjxp8BZWN0U0PHZRREpsxB3b9SN1GE75MVtlsMUf20YTaRgIbqe2
ME4GDUuoTX2fd0HVV4rVHQaW+8Li4/AdcixTAuRLYJmDLAFY49S80TOkAx+lv7GzFm2b5X5RmIlE
ZQKNo2pjZVoVdnIZYNr1syejATNn90QfWL+FNNPtEw5rU5JgaxDAuit43LQ4dNELJqcys39wXcDn
Avunwpk2nSq3bpb4a9W/Bg7uUoKbQBn4SVakUtNA0ie/AgYJs43cqzf8FIRMrFMrKw6k/BMPJKnz
ChUSZDtA9qKrp540wn3hTc+sa8bOxbS1GWFQKP6t8PkSeL+bxkXwomgF5SS59HFSb0f07uS5oA53
rvakpsNciQ/ylrG/iPCO4wUYJmj7fdxxuWlL+8jjs+bsq3cfx901EBPAbDGdJHLEZQpO141rIGlg
TiINcGeapkRdQmain0zvxigfg2lRW3QajgwgtXCQdRSxt7W9Ij91HHZmOxPuNZI6/vtIz30I0d4k
DqWLDrP5e2ViLEQp8BL8rlT2y5SLDMLF9EDKEovLdQQe2U+F+hoD4iXAN0+BVT3ZES1g5kCiLXg8
SLoZv3oB6xR5bsVTwIQCkrfku6hJRAdZ2Orc10o8mBXqjb7D4Zygd2Cl5hlVwaLISTmXyU2BSjEI
aLaFjU7JwSEc4PfH1vYmzIlRPTYVtwm3bsZmTDC7lxrc0sinzlU67myC9h8mk/fO1MRAS4RReN/W
dtqX65YPfk1V1/xoyAk/YbIDhhoQDV61OTmXtEYfgTQ1uaK7g6ow6dUb58TYJlZwS/PQIqPz2+fG
pWQ7i56Ttr3yHAodxNtKsuQnbDHr2jMQtLqRB1hMoRoeD2TXWN5D1qaQmvScUgrkq6lGPWWn1DB3
rrGJEHLt3Vl5F5Vnx4F2GKMZ7PuWLql1PZ0mL/V/DKjB3PYDdnD6WeCuXpIqiGNi1GV26mjciKJT
niTFxcqMYde0r7IpupuIMkCalege5zAFzrNRYVVZ6z1US/zyJDpipTCSTZgYH/wMQ6jg+rmQYRFa
b0PXlXdmnWSHXFvtIse86ymJeBx9EglnjWapAaW8aeU5sOctOb9ov5c5Rngnekmsr2CEfDL4C9H6
Gffd8vhITau5NumoXn3EUUR2Tu7dkHChGB3xuUI9LFW36NoEfvGkiO+MuDgZaf5Wjnn5JSNxanPC
cEwd31sloEnthqQNU2W5LCr/Ogjpdxbdn3LPkLNbvkkljGBntuy/hBShLZW+j4FzDZMH+APfH5ch
w1KyJcCsOrGKZnu6HXgQIHCosW9EFaaEdhoPneUdEurGtkP4Os0mUyS6y1oE+7YnZzKWkwX35lx9
oqFX49I2wfm16Zi8LzUijG2nFCdtU4z/zW8U/FPPmY+QyLMDQQ5NGJr+X6pa0OOEVloBS05m+6iF
f2uEOEkgOh0CP9aZ9gFPOb6PBt1luVHueFTLPb9aE7opIVlmcw1pAYnKrdCpc2OlaEIjCcggezB8
pcjcLmf7GQ2LfUJsR8qIoY19XAj3Nh6GpYmweiX3W2Gi4P8MB/rdLngKTKlTXugRPAXHzrWre1XE
9amwuQ4okCnO8HAfAeLKE5sJDExDnMrQhQC3pNDHk3fbFviHbSRnm8J34pvE0MTBmsTBNIX5NTi5
Rq+KRDQnwvEg+SlPYhLn39/q2R8qD9RRNXh2IUfv22zSV6TOsNZV6N3N+E1cRPyXIkZ9ZRE5TQ/K
tmMbORduZd34aqZRuaOxgfIP89aFn9oFTkkXWiCOzUSq4NSjJP7X16X9T5mdfIpk8TmCxEJ7qcT9
c0JXDeaTAlHKNaFnd53dBod4adnDQnIxYlwREZ2gFxGUeyK0ul2XcOuXlr2kKuIfd0xSfjgzqgHt
fU5bANmQgeY5mh16fP/XiBKMWNJLC3BGC9qckEw4vo+l84SHa9jJvk022ukfG54ZrU1eqWd3KP8V
OX8KdZ4zF92tKcY9OYTBf9d28v+6fAOfxiPTNUl1c/9y+XpqclJyTJcPG488o021n+ump+llsjnB
eczOCdiqnzsMoGMI8u2yHv837364FEL9+bHgEl5GR7JjeYLOo7/EhGObNEcvHlG8tRkPn9ggdBb1
ESG+5vOiZ0L5emnz/uLr1nzthvkFxwUKNa2/cY2/4AwP3ws/+aFF7e0Xlx3p1w0G65EgwCNqw2bV
zQJ7Gug2wvBiTVwUKVEGA/hs9C9SVJ/ejLfWd+iBHEkUd+ihwtuJ/bRG84alHFx8GfxUeObcQzQR
0S+YjsQNlMOvkR1+y8hL1izYTelg/EMJyADWqysKoZXyUtwhoyS2TG+baRqPdoRhpUelNWPH3LgN
vUxuiBXQasAcBAgdi5i3xo3+nMv3KUZL62D5XGcpzpwudF6DhJqkjP8cmYuHHiKtmwGi3Mr4XD7E
ii6mVc98vkJfVgNBYoWfsJTP2AQzngJU7zzEjI9EppDJO5u3AHgQxgl8NCZwvK7uoVXkZPYWqxF0
cVSZbAKBY4PcPptoqSZ+gW0hKWvtiwRhUERgWumF22Ew1IY4mKXc9RPpc7pVLehMEo5vvUvJEwn8
4PV1uDWl94TbG8kQSS9yKWtWqlhnaop33TLNx3F9Qdh6wRT2UFjEnKuYolTi4d7cAAfQ8mRh2u5I
qkI12DENBjzv+wAhJ5KglgC8k5/ht/c0OHwaEFUhiq9amHfLQp2JPiC+B31R5PiaS2HA1G54p1mU
d2kbTNA+48GdvU+zJdEnHurb0afoti1fHLN5lwaOOz2SImyj8o/7Ua6Fy98rcPEg261vBekcM5uw
wsVAek25Jmf2UWkL7ZxAoKuta1MUGmVnUuzYRHXv89Z60542kHqHNwkZI0mu2iERYHAbCOQenHak
egi/Bkk9VZG0ewhW1NS0PHDGdMFtlT67bV3si56KKKDHbdGhVO4bfrYgrOYHVrH5IXDw4055mp6I
ZkYbmTyV5KIf6hqVVm2Y0bkRfJ4a9GmH7qKi4zvS5DgKUoVktp/jITzjMzWuQuDMdsbqWHthcRNH
c3EzpPdpLfwTF7157iqbAAjLZk71Mi7PToNplBLwJU8yWBdXiKNrifgaJlz2mVO/pRYxD2MFFNq7
6+UxGnJIEQrq8amyfucVkqvaWbRfBLUuVjvGvBGTXBre1qyTt8ngP1YKDUA0eciuFzWFmXlQbrm6
DR2EAhJRzLa0nfIsY+fJtsbkViTFr2EqgmOQM5jFXXnb0eoHApms3Ulcsz6p96nhEc7iJuXeshBF
SEIRjthoF3c2Eu+QcFgvopOiRHEB33Yz5SY5z1CTO6hJbxvYw09s/MhuSsAkqkAEhY3fQzEgdukd
4vYd5QW7AJGBVdJ1QnO8N6yEnoZzSYABCQTYDXo2CEsCqdA58KACoAqdeBchFrMVSqy1V4iPsXft
G0JHno0xD06lzJF6xURrFYnTHtFedrU+CvhNLgWGim6YukMQMAohnInpmS0/tNdSDoRij4wEAJ9i
juRd2cK+RdK2LrjRA7f34B4dQuWL4pfqbXmUuVGvg6i7S232MRQZLGje/IQVvj2XqIAxV+rhPa12
PrqjPBqmuzrykHOnLkbBvEvPcuymVdY3+t4M4m2HcOKRkIy+TfMbTodnEhbVnWrmh5lMIp6I3dGo
ZnZhTCaL65x3MIiKGznU78wVxIhKN9/4ZvzYdunHXFXkONof9kKPgdfiakjqTZl6fGBjSkiCbGkk
GqwckAgY+HcoZJ3pm7pmZsloWtMwnltfBYQANtVr11jqnoy289Ry+ZZekm5SDXJLQ0657nWZHWUF
d4tykSBtwwWNqjhWTBJJ9vNEf+Hg4UhDgZ+8Yrje+i6R5Ka2w4Oqwc6HmsCn0ktfS6+wt0bjc0WT
JSFT9BoEfSbbUoB3GyOqyLIJiqdmqSNfoNZ/ff7+U1+Tz+lrO6xDIWI3utr/PPyMXTBRLDykiLiJ
MVE0TxJgnY94QlrrgG3p3pOMQL//zv/5Q/97/F3d/Z/DXf2u2fxR1RM8Y9L95V//46kq+N//Wv7M
f37Pn//Ef+y/q+tn8a3+5TfdyB9tpapf3V+/60+vzN/+959u89l9/ulftmUnu+m+/26nB+Kd8u4f
9aDLd/7/fvF/fP9+laep/v7bHz+qvuyWV4tlVf7x9y8df/7tD+Gz8vxn/ejy+n//4vJr/u0PQPxP
2X7/05/4/lTd3/5A7PZvFqJfD/CMwgrTE9QljN//+JLDCCXYqVwP3VHICFtWbZf87Q9L/Jtt8QVy
/izLDOxl/FJV//cvkezhk5BLQYFjBaH7xz9+9z99hv/1mf7fVanCX+bk/xrkmAG4flg3bBLdHSyT
f+06qMHPW+4CBitIzJVJHg357qJHYdMw5Iznibx8fPuaiDZtnRXxSOvF0YoP135sfHDDTuKnRkbf
tfCsw2eVkF8Yo02Lk0uf/G/qzmNHciTLol/EBpUZjVvXKjy0yg0RklrTqL5+DqsHg+pRwCxnV0BV
VkS6k2ZP3HsuKKYOrMKgNtL9qjVeCtb2cRy/pQk1EticZQWSDvBJ7XnXoHW12/EekQTtU/JAXNKm
qgwM6An7CvpGdnzBeJ5xZbqwaPHd3M/1h1svxxv6CDI0G7Y+YbP3oRN5qUBpQlARA/jnssm71ZyZ
07po5t+Fb6Sd7LcpJbukaexPrRu0G5YCJ2woG9N4dDBTUuWwjbc3VJ5IU9DOVtW+twlnghZgh89d
EUJCTM8Dre/ARTLxd7KcvYkMMYoV/pSCgPkaV/fk3sMr2pVkz2j9RFTeezwFF1VYWEhi+BX5ejQ+
GIBtLFvvYEXqRUKXrJDuADa+B6twqZ2XyvmImcjmrfUlBvOKhpftqGX/zqJ6sQ0KKzvnc/eVvq0U
X5UjxF1hWVix5gc8h+cSxwiyyYKtsXvtgALPLrVyMqRbPbM/o8HzsifXL+7jkDX4bF9KJq4bPcWQ
W72dM8ZvHhaopkWRiWEvTrpXthx74klNpF8McJxfHZ9axXpFhXJfTm+BJOy8bOg57dOY+idJ3acq
dgrDtEWAyjCOdWuDSLwDGZObyJYjWVErMTUbc1QYxj6ag4eEXOxwHndE7eEG689G3UKlIa7JbrZh
Mtz64cg2Nj7VabZ39SKSmB4i6P0J2zAHylSIEqRynN0k1SXhq6zG+JL2gJbSZ4BzTJ3Ls6yyU8LU
LknTX61qfxPyvdMFV6wH+rVl3Hke3O6s/qoi867J/Xod8K4kpsGSFpqBEV9Uy0wzqk2cd49mFLxN
DV2GkemrrJbiVWXXuAkP7mBhjI3OUzjdB2G1F6N98fPxqbS4OXB1SKA2wJMMh8aEv22VYZe24+nX
gae6BWjJTCIrHoYQHktwZYeGBU3BEgwIvEEiSYSy5eu3lNQcsqyQ7ppZdivt5mLoY1UFZ6P9o5B2
IpddJfgBPLGeCwMNUvGEN/UHTchtOqNkLWv7mxXJCTzjUU/tH7gxfNhj+8Z2JMOChGxyGLw3F/4l
YcryTWbyjqU5vafyXwOsAHziEZQD3O48FxUayjx/VAZ1BrX93w7Zfz/I/n5wLSkz/+XY8qXjEexq
CYKX/vUGDAfLKektIeABCou7fRbXADjf/vcf8t+djbbp2PwMzmnzP1+zpcXwOqr4IYQ1rMsSbf/w
8r//BHu5qf/z38MVxMyQPMKRL5e/59+SF+YsZKjTs9EXnn2fSONmHJOrqMUlmdWhZK6X1SlaB//Y
TA02HWIRmrF88Tufb6BIP7yCKox8Ipx0yJ7jTBzYKH0LFtorw4NgnFW/Dlj3v37p/1Ml8D/e4P9S
GtxWP8Vj1/z8dDcf1f+Du57swb99f//lrj/oIvxopr/f9X/9iX/e9bb9D4Wt0DPJipHEoyyDxX9e
9Zb8B/c4OaGkebnkCLj8m3+/6V31DwECnsxo22OcwnP2Hze9K/7huaSHm4wqTWWanvq/3PQObtd/
edb4vVzfEZBhTf7JFo67zHT+9qyFCRGlbkF0TNancBkrp8JXI95cad/kVX1bDC6qJ65OrSam14Ao
tlTWuyzWZ6NMx11c4X5KAjiyi9eYrQBKYw2ZvlbqziwDeikTb7J5rQtrn4x4jgvGF5PQ6LtrAN2z
RBLqhkG/bs16i6IY1M5fkwfZZduyW6wv/AeYuV4sN803recVGxKuUeNX5Cd1eAz8jII8WVzW9eK3
7vIJuxjIvSN3BIoVYR1GIolXjE4IimEBvxGwL1UaHMceBhSe7gpzd4HJm3VmvY2wfceL/ztgKbfq
F094buEOJ/8Fn/jiGI+N/jEenwOM5ObiKO8d/9kM0R2TPAvkWWzmmsnRiDg28qh04Mmc3AzRN0th
Y5+mmMbNAkJ3HMZ/4sG74GccznTca9bNBE5YJxmg3+yM4TCiYjmVdR4dRj28Kyaw4OEvg3K2petz
JcJnoyPJWVQgusjm4aCi9CfrhidnwKRUThrfAvi6SEKQw6mGL/5HeeRQT3wcSNE+GCrBpxb+L2a8
K48hGotyOvquT5Clbe7JFQGgGYYYmEZNySXM91l+ZU4SbIM82sPvKJAswn4l72wzFWczYFHZWDRG
OUzzdRadMK5tqxqfhj95+Kgkdhuz1fdobHeOTwigJQhMLOuGqVznHUflHWMotShVm8VqQ5KBJtRh
zhHuhA6bszHy7h2dpath6l8dWQTcdj55tAIHsULWhTCHLTINJhVPCRxaMGWb0Ag3zi8dk1pbTfTc
ZfabFbzrhe9nZF+J0+H3MlEaVEptp8AmhneluJdOfre3RTXupIan0vuM3aw8WyUdXmRUNy++MTzH
hn/XVelTUsNfmka0EbkmjGF0/mQGllJIDNaqMMmUloh28dMBU+kam7Ihufgax0IeRawB7AlKOiT2
bnyNC0X2X+9f8ZD/YK5JN/Ntj+Nkh2nFXgUOs2iEpZQV0tmMrXjGuJldmkX9AUomvbP1ZzI2CIlR
hS/61Y0LMiD3IC/hPHH3pM/cpO67bVLyWAB2KrNkTjMaW/LPgQ+IYdimXYs8Qja7ObReqeMYt4zk
n0+q8/ABQweauvoQo8yuxuFTqezOVqTEWEnBXMEX69ym+oXmvhfGtx8gTUhaYr/nBk2OJlu3EGO+
yy3GhaM3Gzs7wpxSj+am7GOmQovRybKn4sCid23lpCK3Hbk6SNRziN/qJ0uNQ90F2WbyqfcwlmHK
E/MAicWqdlPoI+L35Sf7+McgqdROmmaCgB9ygpqoVlpVrXsENBTeUX8yfQR3zotb0PZ3YFk5ie0t
mhqMXbl5341omKJkW8ys6HyGPzjlJx6MVhFjp6IXV7oWNq/iIzOy9yFUqIc8qsNo9D7SCukEM4Jq
gihTasFX7rm3AQMLXDn5zk+NmokXhGcRI3WqIj7l5fFG3r4Ix+od9Msa8BC6SxA2XNEI8onpJbpi
ZyV7LwIH3S9R7MXALraoCwYo/XKakaJQW+a6INiapxNPYs902o2bPw7szbVD0DxOFMJrbTJnEZGw
6x0QOCGvRlVhyGfD6c6ptmHV4VOPAwv3OPa3ZWuozPhtKqDMzTEbBJGrfWCHM98mMrCAqlJ6qjp3
S/6umWnYfKkHLe2u84KJivo5jaXe1QjQMDx+zinVByZojKolHCeNGKbw7oQJTTMyjr6Fz13V7jHq
J7YxbcbnBClwz5IHPCuOs4MbR8/apQXKAUGSRkD4w71GlrMWI5NVBy34uuzZikF/CjVngGZIBCgB
a+Jk39eZcR0TH3Z8TDvbGPEzMSH7sKBrUDH0GOreVysr9gUvaYjOQ9lvvX1xLA0lwTPgl0FYUR7q
9+44FN7B6CSdrcBf4uUDo+lS/eDPpAER39pob2IUWSsSx66zPhk23AAar3qNsZUOoL9WHeaQPMBn
YdidC9YLJZWlzj7LHaTlo7uZZXwPSD+GYrzmdXlTUjMPDnmrJ1wzpc254IiQpYqw30DiwAzB7ALj
m7XP4GGCKNX92JXs2Hq51U5RbnJAntkoH2EJMeFS4cmqxzP35JtLGuWq1d9jkJubQb1nhJdvFXCg
ysalgkK3WRNgfWocnhvof0CNxggCB7EY6zR7CyLrUSVYdfuBKJm2gOuiSSPnOMk2YAIfbGy4DMbZ
Y/IKZya455RPjOOAJ3bMX5TsvkOBL833AEhH3tdkNQk8FlII9WSvQ8gsK92GO2Mg3kphcB70yGHN
nZ6NNGEtOshVZYhDXQ0H0wWdhigQv5hubyyf/+FEpDJDlG1XYcrsQDAvz3C6TjIORxGQFcVePw9P
cZXe23yVq6rukSMWz32M1I6Mc7jRmEiaLnAORuYJerdyZ1vgxWrVo2LT0TYsZYA/zWZ7Eh+KnFuW
8T4IKAuPVekPOWO4GVfCEOxU1F2UEz8as/PjewlTVDZRQXMTNs2bu+wJTJsnMfW7BxLmHmyTZZJo
bgfqBN6CjHVCDDvTAAbgF6TmdcE6c2+YA8EhMQmQBaJrwbL/00gkiyFeHnBx0SeO8VsvpGRCmuFg
iOgJ6KbLZpEUJTmmIhcK2FDh0hqL5p3jYD30bBykeWx1zSg26JqV3XQPbVhPrK2wNIQ06kF/JFGM
l8bxXhADurSnNPYRum2H9MtN1OAFlFWz1u1DP4Q9kwYrWMEpPJZ2Nq0ZFNfI+ZAFCuMOfhnnf2Od
0J5UK9t3T5jTki2RmsgIWBdNPrFA7U1dUGL4TuDhjN5mC4PLQzhdlBzIniRupcuCx3rW/H8dF0KM
JhcJlkkaGMdClTY64eZWIKjwF7vG3EBTV8P9BDaB8J4N9bC5qTr64WB+mBbOSxfZTHjEVwm9m9E9
Bhi8SH6gbmoVlys//2NnyS0E4BFGnWCjTPOH1RoHZj/uStFyIApjz6IRuZhEBoS2BmFmCa78gXzn
GjRAXxGv2REbhjbeWAbORm6QymYfEWNuu3l6gwKMtmiyDUhmfBJQc0d3DC4e9M9VHi5BYFMGjMr2
1kOCGrs5ljjwqJZIBpTwmSBWRCvXeoI7rYBFlAcHI8ntbPxxOakYw4QvSudH6NMzBQcZjPBR1uQl
XBajiKMxUPbTNwkMPL/tgw8fnQXLBvTlT4pyCDevfPQZMAhjN/bBOwGTzXaqjBOSz2oN9jWi7PUQ
3FvVYzDEmyr5KPJyWrWwGjdLWQMR+1pEgA0QniVoTJEsZ1BWO6DCjORW0dD9IuTaygWHbaRY26rx
LDr5SQlG1Rq1J/r7cGuXFp8m0uPB9i9j8IT5jQmSm37MTrIbTfvQetOrSSgPUjXryiFJB9w0eNUz
D4WUKPDc+JnzM0XshP3YQ9HGpCbOc+KVBcpg+ehVqECgRASbolSHGGnpWuWoxLwpOdCLXzqWVAdC
5d8cDGStU6SIfnnvwzL58tmgTFn0h3ghZ00htRDoC4ZXE9gV3T4hXXvPsBARfJft6HeI7XC8rZix
gM3OsBiv3swey0yP+tms+oG9gfeVFsudWWHpBsfft9YHENrHqGPrFqj5O3kn2C9mXRYwZORsrOH2
8H7FYJ1yjdTWbG+cMTi3rFghRecEV4YeJAW4X0EXb9pA/IzsMclRbJxjO3AtoruUkpo/E4APM44G
o/xSofktmF8gxK9w5Qck+bK1llOAxzgWMB/j7KrSIt6VQ3EoTfS1Q46w2JKfUlUmHyN6PNfQ+9Rl
NQiAkVuoTIdtTy1rT1ENfzAjOyvT3JFIqCdcYBu8u+jSwJuiYpZGHqNkii6l7w0HDY2SSAU+Jr2Y
P3Wbn6PxDPvc2dvtcA7B2fKxkhfoJtVpsJ+SUpAUZwXQ99u+3GeFB8dXzR9iKqmumaOwjxzWaK82
9aBeHSpfIpXuBkNs8wp1ny3vrVH85nnzaOCDz2xQUWQa0g/wjgpcxSu2Xbct38IKLRSDtoywsLQf
dpUavgPDrXDKBDdYw5LN0PLh6do7BsDPNyWrVZfEBmam7jYv8L/XY8BT010mFbDeEgB0FA7Z1I7h
e9NcRjEL2jJ77DPOAqcE38v++BGw611U58/p4KNMmIejWmIcK/Myzr6LzwnpY58S+ZP3l9ivLnYe
nhNX3CSV8dR6xW05x39sfs4qWFcBBFMryo1dXgWHPIXa0WreDRGj0O2lXInvPCb1wJP5d7twCZU3
PyrHIfHIg+PDKSiHLxpfzum0fJoVkHLWUZ/N4H2OapQrO/XATEQws0pC52S2GSRd9+gzD9BBiI7O
jkjtS86ibi+DwInhK9772C2SowcNBKF42YJm13ozhd0Ci7QPM1FrxQwEzOfvB6lM9rvEDplJ2+AQ
sZ5skTMprL6CW8+5qEp7O1DW5rYdYxKE+rsubK5NU4l1EkuxxRzLOZNDJkGIHhgKYbMw7Q3Tm3tr
SWDz24YNd74vei4eI6oyXA4zj1Vh3SJ67tYlsUDahtOAh2FBGhJJ05L4Dhfk3S78z/DVcQaHuj2K
kcLXb66mwmnlcG81EBK8xt/4+dQfR4RlVPjYmV3SMNYQPnD7MB/pUdmTxCCgehc8EUXS39uzSwRa
9ACCBAkGownu6tmGdJuwjcdYFocvrjMeFIkDwDUOWX92HCSjaXbTlIRq83pED3aQITWhJS8AI6Dv
HRt3z+e+5vx7cKZbX7EVJyeMFqMdtyZhAjLzD80oDjdHN2W5Cv+A5Ovg2DIVr41+O+v+frA2QSsf
7XG+qSN1Ewr9K/WWdPAH7NyIWsnaWkkrPs4DBpfypEwGOrKsjhWYn42U7Q2e7Kccvao/Rhv8C2RK
ldGbOZafgQ0+tExN0loYEhhL2Cd75bUy/M9aK2dvBUSej7dDQTuMidTMtqZdQ1hcMlW7sz/af7o6
x2Pjs0V0xnMWeuhi5a9PbYs8a1uP+jyq/L4getZgB9AP/THlOiSMaDP73V2Da24KHirPeKs1XK2s
/aEKvAqvOEPTvZMBs6cmzV/IzrqJhxvf6Y+2gxejx99uGvfYeNCjXz3fu3DGYW2oBHefOd8KD2F0
VwdfLpHR40xhVzVnJvbHmot/k43tDimQC8u1z/OH2qzPIqwhpKM6yEvv1XKjewhxTw3175wMh8ql
w3RRsa0mZRCvS4+cw4KcyTopwnNGkZA258jaezaKjaBUe0ywzWpwKY9sQwEv5/5rbAncxDDxqYc5
DA4TcqcL8R4XptwKi0O9xZ6v+SdK6uRsBUNyKMf0Ib/hyG/A/UwXd3hwkGzlHg24V3YnX3rPSYgz
IuhKGgOuLUTZcbDClx6SZ2R8mrHxPdjcp5JEk3XHkTfLb906l7AcLxE2HEDW/abR+WUg8ao2Qwfm
YfiOqISYZPvPyIdfFh79rg1UNJt2Uebt7Lr78Xp1nLPijPhhl/BT6yj47P38dzYZ4HhIY0yDXxmV
Tg5xaiUeoKmzsrKJYiy7c9XBTLIxr8n0bE7kK42WupGtwWdFBbUJZLAn5nfbG/F9lnpfUPUx8BlH
GrddIHGa9qX7DkrlKDTUSPKdJL5voKd5liLeYLHjgIedovnOUhZA8BglA6lxSfsaLvT8yBwOBKzQ
+/SEILjOTWr8zNmbih5SR25723tFCAAEsug3xlz+JSIj8iKOOYJM9WhXTCZRSkc+LlPoSVvARi+j
DC+TvMt7pFkRJT8m0vREytk4Q7PvFH7KAFGIU5Id2dAUJkWOqlWtIwucjUOXZQL4UWyMoFXe26nx
grtKACKaqjuVo5BuS8c+dAyUYtf8xZbGWVyL1ybzvW2OGKVk306PwiCoCZjCqPFN0w2DyaArB7vL
pnkotojEctRmtFGiqA7aIkQ5nKk/6RN3aYIEDh30S2uhz1XU15hA9/BGH6QSmx6DKJFAszjOo3W0
KQ4wBHkIyZarwKkXuDwfMP3cOotfZS0OIyXBpmyHB2LRdqXFuKgtp/5PGnyUEpYnG6b71onNlapZ
W/X0J1hJYO7zy3Ysk5lH+k4JXAqUZ9J/gEBDy4dfgQMURWmmSTLtGQ80rGUoatDMjPZzm/vXQtN8
BuKXEQoKXkBTXdt9NZASmpDIttClmqxKTJH+mOst95i30Y1mqWlADyinIkK6Br8v0CF2uJaxOirI
WfD1E5/Lr1aWxbooqm8rbf4kjG4P3Bxb3UycYBzxd5nRkhsLCDJx2jtJLrafOk8VNgpCAplx5z72
0TrxXskxGG5Mbrpa0A3Fobhty6Y40+u5BLkxzoFLHF8lXlwudFS+uhpuhCqhkqX8KiibSZdu8JDw
dVzzMb2KjAAzI6uYLBObRFbKRFTn4p0TREbhqJpurVogqDHH75iZXDjjuW9abuJGLCA0Zqh4UBgl
tdUXqEpnH+O2TOb61FJs31WowFj9m3+g7n6WeR+gOmYIbCf+d16LHZlY+NnBEjacGYakqVPMiYYs
aK4GmipKZRyPNnVtm7Tfk2k9tS0nVyDlqSxUukHThUYawsTKignrI2qcuSQNRpZwh4h2DFaZ5EMV
jZbwrjnAClKVUdDVAE8cH/ZuYG2TYgui6YYK7TfplxY6nSVZEQzyggB5dkKWF2BVou0dQhHxFSm+
I9ralAHFvkYluarSgRIobuDTMTQZ0oVUZU4MH20nA0cyA8FWFLlO/1ymkXtv8IBXM0D8KbzCVqmW
v/uINcM01gxWUUAxGDKYyoAg5Y6oCfA1OiODzoIQSwFBjBDq77JQfoSCkDU/mHZZVX2gJFk7Jj9r
ntAHxrH7o9mV002HM4d5xOIDtg+YnnkrqvipnIvsUGowJF3fZysb1GM5MWposVk5LU+kzsiqSsOv
OolMPDndDniBsybTdt7EaHzRlXxKIogYPgAWKTQ4jdh11n5PeEqtGH0QsaS3tRveEpS9NzFg7ni9
eDgnZmSiadU6NSY8UG0raEamb78IPao3eczswKIRpytMsS4wWr5GLAAYeCxg9TQCp0DSIlCiTRHp
b0vKm7SOboeaQnPQxVFy+17AoZzaCr6RkXXwwHG4Ec/WXIHk8kYx4ttq5AW1E12ASNymAYUfmuhr
LhaUPFpwxIXroeWlZvSz5wOyrdld2Ye8TIOdpCHEt8sHMBphsOvq7M6ph2tZwa1oUhYUnPB0sgZB
dJF5YapCKl+Fo0WfbGRtk4n+glrbP1TWfXBrxkojV0B4n/EFso6qngAyO5usEmxLZvdSivQr1Eod
Bn+P7hC9p38fA09bOWb8bqRUL7FekaeIpr5Gij2zQBbxfAq6ul7HvdSbDsrdqZZmekhhQt9as4TE
bmEWotQGvietY+vF9wieBxAWjPWJtQVz/CcOimtpDNOltM6ExalrSKIgQZMK5Ce7FAYLRBROaiP8
ngmQXV4NKbBqlURJ2kupqgihiIOYsF22mmuvo4awmnqvdeGvvZj2uAltyFbkgKx6ANxd9giUg03Y
NJ3IK19VTFVXUXwDlLBeO67YYhBLb7A2HUiWkeeJdw/lbUd2DFNvj+E/kCB9K4zGXGZnd22UXiC+
DfyxnQo3sxXAKCwW8kYzET6EawLh6Ryt6573VEfGvXB4VxGROhS4xq73m3QtepapUSo+NBGaQAp6
MiCDj9BhCs+0aDzkZkPAPbSSgOwrgHv8Sk5OXvG0MpzJ3fTzK0FgBLSGjc3E1gMe5LAo4CFe1WN2
m1fQsrFB1JvRJlVDI3Wy5U/aIVoyjWwh9nsfpiQLbPI1NIsehedQ6vVcMyHFmviNOv25ipeTnCIQ
eIi/Trh/xwYF0ug3hyahFIcz9M6JYjAyCH2gKT5qEjxtXlux501riyw7IGuup296sO0WVLcRE2M4
npCzonpO3bcU8P9+ntFezR7W+HwyyQNobuHlhRhSou/UiY19RwfW5MkP2mbCOrHx1sBM58mjyVtk
+vNE5hpmg2tCWvea5Wq1H1T0HHoVA8DeIe8QNNE0uQ+T7Hqu49ynDbd3wAhozhI4mnap/qRWS3NH
KMEaZJQJtzS9RIBId6wkmfk2N4QIwsF04d4Br8REWETnGOwf7mxWEHgJkjAgqsdi/R32mAxti49y
UNuKWRfi8zdLchtELXNfhyZSd2Z7Spruq+iYmkAURD5Xtc/xov1qrXDJDB3J2OwBRkYUWmyM2VP2
EsNPyIaCVLXtVHQWaBYtVmiB+iUNCYypy7NQ0d2EDOZFc4+yhElH/e4PWffSGPpJRSEtfZBjVaF4
Qr5jbJxi2Vbz9h4CHZx46hBG59Bw4iAldZTTQFesJMysRQFL5QVFlJB2aVg7dtLsDkx61TQL1O4v
971hnGRpyRuzgiwBmHZdYyPDSROekrh4VGErYW2rP33GZFaJviDvONySOIMnAuUqQyXvHTX1elDl
U58Ft8KiKxrUsw0r1XGnZ9/Vt1ORPngR+W3NLrcJIeQj2Jo9cE7pcfAbwEBX5LNfSaP0K4nK7XNS
gkQCItIhQMYPsFc0JDmEADilGmu4A3kTN1R6kZGL7eThkClhqypPf5Wth9mrfE6VeiEnc8GZ5cTl
9WeCiM9W1j30OR7hMtn5fnSo2+LGtuEMx/lXJftfhOzfk1W/M55eEc36aDO1X4UGMy1XzvWmZuQK
Czu7CR1Gg5VwN11FYm8yYP+tbYvGjS6DmoB0i5rT3GKFFoFXXRtNbO6dDIt/UNynZvgyztUhUugN
EQKxCBgw8lsPSU1yZJsvQN7J/yHB82RP9KCI2CM3oDeDVLLv6ytj1UdtTyYQE2pwEkFsbmfIxPCX
5m3fgSXN2Eyv67yicQRWGXuwXMikPa79FD+Olw4QJRPpHSMHQYENIxFrGQjUNo7ip7aGKcza5eTk
vb91PJbnOZOpW6tg2VsaFVTacerOLb4TaRJ/HrRLdjphjJgEeuZdHgkUSJHfAFXIC66lJxP4+yHn
6sOyWhm7bor9a2hK8pjofdDLXCX8hLzrhhMMUbXv9PQERV5cOSD2pAMDMAshBQk/CHaxv2zglB63
JKa0xwTsq0NUG4NaSnHPyadLEjfzXkRke4UDbFDPfCbJLLemvZzGV2+iTmo9UGDMcx/YEs07cyYq
Jpjdg2SXQVHa7vyc4mLG5DHq/pzF6GdLz3xII/r4wRsevBgnRUFyDk8lwLeEcFbgrHKn9b4NWAQy
vmdPNTBumXwQ/YwKK03vAPJiFWtUm1VjfCSeZEvrRO82xZGn/YZJO28P5ET6yYVfsnDjGvKm+5EK
1ckLpAi8mRAP8RWOCF22ttu+wv3AwozWDd1qiKCkydJdqPSbn1IELrspq4uLO6AdTJCKR9xOx7ol
f9oyg2w/LqkimF2ARI+Yf3gpWINzk8BWE/5ekinL7rRvMpg0dvgUht0rmjRgIIObbgLV35fxHDIs
Gp9YyjCGYYGginQHlxelTlaKg8ziy1CbxUEVcjrb9aiYaqO3bcP8pQx/DDnOJw2QU9dzvbeQvyJe
dZERVENPCw3kTJHq3TMfWNeDSx67mc0cNyYAYaXrg4I/PDakiXBjH4E1wS7T3oYMgnWkOrFrjOoI
9rc+BD4la6OdhyqrdlnrdZcBzfSq8iJkCwi4GKejKoJvHWzDlM1eM9a3QQKWuW6n+eroEkcBAV7n
buY2TbSVH0Np7R1MzvRx4UWFw3cysE8zZhM7915DOF0kQqStWwZTl4bhbJkP43ksqycTTgd4mlGc
siBZ+zJEQTVlTM7gnxE6huMoipJdNh9TtL3HqngRwfg8BP6zA4RvIYVxTzr+Q1hhhhc2hu8BNOMU
dHotpGvcaGoHkHo0JjgdNiFV8iGV8ZUxdr8fo4JQpJneOQnZJVVNVO3EHECspJjI7eRsW3l4k5ue
OLhsWS9J782XsEeh5ToIY7lQ5lNP1EwYu+NlcXRsZaAZS7VszD2wxitzyHHqmdB5NfPHJOlmJGl3
ZFlwALaYKB1neh4aFhBB3T3azo9s0pTPMyph74bJoSVuaFUAGc9c4yXFtLnS+EgQoU/vKWECW94r
DbgkfCFFEerSHJsX2P4BYEnkq4M6+DxtB+vV8NQLDJDkwLTX4PVnQq3t+EhiukIIhd2kZOozsXs2
MLLuGl5/Cn+5r8iuXmU1eCprEHciLHZ4mgyCrUDCMQgOAiDSk61JdsxvOSAS/jN+cSMQ3tqsGU/X
ggK2D4jrjIGs0XydPYh4TFOzqymDVd133nY25bHTC30DqyeKpYmBsoFYzyzvvNq8BEOBYrzdOpOE
vu4dJ9c4TMqD+qMuDhUh4qv2YwZQydjE+Qgtbua6N7Z4lE4jOu5pqQwTI3n1xCukVqZU4gImbTw5
lbsKoVftkpAK1F9kJ7Yg+I5ctE8iIvdDkYV7M9fPeNaNijm4U4Z3CobL1hp4X/HdmLBKSLSYYrID
RZu1G3K7XQuu/zTY9S4TfXIKuZwj8pbZB+LQpEJ4bhNcZ7Mdg8B1NFM/UqQztvhmafh7tlOHXo/H
zHtLOBnqOOQa4SPkqdmUs0liXhLlR58OajbQ/tkxhqWkJ6FKqokNcvTm51xeNgy2lehGtUnBBG5Y
Ne5JgdoHSNzWUWwQhldOECuYc8F/AuS+wO+sd6r+CnyX82sCsN6HXnobjQx4imkOj4mB1U8wd2EU
V1jJLnBlupGdvUexM+2CgifUjBnrESvEOAnw6EjY8soSjPBmGJo6mVifpgncmPQyTJMg9Xq6Lq55
Wi+KmOQW4Q351PipHRMJjuWIUwqc6dR36bbBa8WaiGKxEuTDJ93eSFmlA1ndTKPxmbHAQPrDL6Cn
ywTYmbptsUxYxW/niIe+gHCauAjhEE5s2im8RJnf7XQHeNGsIe1nqFdcjodIvlrQIF+wma5VWvJS
mKNLOWGfZEP6gJtQiBbkdUXq2jZZfJOx6d305nwD0wFWeAtXoyabl9DLWKVHx82geWofC2lJHErj
eq8gjRjCOtaNLCD6iigSh7SLTmnMwlgWIHK7CpMkx8+dGZawaaj9ZggJ1DrdOZe2ffIbyNUlY1TK
07ZG8NTEOw2BIse5uVZ9cc6r8sSfSku6c8uBQk0Iyn1ERbGW/XhSvv+SL3WrTlw6ybT/8H2qJp2y
m0PFt8JT8ao6Fvlm47Pug9qKHKKHmjgukNFbMpz644By0OHUO9fMSyg8KtIqE5qOdTCmGdaH5ENl
JNYQ005tWhKUKYDyA16OD16HKZIqZmPmrrmLlLwG8GAQxDFusd2GG12GT9TFJEs4LUtisiKHuptX
rozOtR19m5UXoyEs97H9kpEIakWwj1lsQfNv6geAircZJ+qO3fTJYSy1Tn2j3XrmKdBygXr4PYhb
RVXF2m3Do/XdQaMEiG19wAN9a2BabykWIRwpSqW49ayN61DoGb69TWYkZD5bWL+xy+3sc4kDoCUj
IHDgstNXo9e4VkwKETQwy6181ms5E4LCDO9l7iX7osG1Fnf/xt55LEeOZVv2V9p6jjTIC2BKd8Al
nU7N4ARGEYTWGl/f62ZmdzGYURFd/SZv0GZlVmXFTIJQF/ecs/fa8b1WB+Fj7BQ3qs6kGLZ5P4wT
qXlGuXFFjwOX6fVCJe5ZE0uTExXBYRFMPVvjT57z+C1toA5FJPDBGIC5bkTWuJ7ZEa6GkresTBUS
l93By91wlcKYP2KPZX6GCo6a8sBWpbvA39lji5FQ62o4tAGsRCRp1TxfYqAcfJeJhUVSGrtyGtyA
bDfT6HrtrCK3YUyQ9t0a+hx9MY0xdRlElmeW+EKzNOA1XvhSjJV1ym2cT4VBPoxqZIwypvzERrpa
Zx2Auix50qTQuEUyJax+SybJpYJW+4IR7JWbVxPMfDaNlcRk4Jqy1kAoX2BPziugdR5m69LLG4dR
E8sfzqkb0x4GpDPGbbqgGDMn/DlVOoitkpcEX8Dszllpg0oc4IN9I3S4Wk/B+AyNCpZSisiUaAJ6
87ik1fraDE9qyGijmNzrQbC1zYDDb2J852YDG7613QSgY7epgociyuujHdMhMYbsKu1LdRVrDNfo
mMSpea4657VMJdFUQxigWxjCGjS4c4ocKsmVDaP5dEPaD+qyWqf/YHiTXt419NhRMRW0SHmWLrJe
ht3P4V0/BxTGwKCQwkB1FVoDA1k7m9g7EQfP8cHM++QmFNV1ZaAeDjFEZ0oCDLJTqlOpdjrTBdoS
MSElls1GIpakQZcAk5kgEy28HLpkN1fzk6X1Ly3N/ouJ3FFaaC+tTEIBfHLHf+9ymZFSRB+uzEzJ
CE8xSlJUjNbhUXVbiGlFf7egetSQPMjklU4FOTQTxrIQytIRzkKSIhGsXaWsQpncAq5sTcOLp487
NCC4w9lubXCw4jpeVhHxL43MgaEi+NANkmFyNjw6/luZGEOIL18/53mGvUCeESTt6b0jYmaSWTMm
oTNsX78FhNCQEwNxW+bSRAvzMGcfte52JrYmk/k1Et+yAkyDimdkFkXITSTTbqCe3RbE30QyBwf9
xbsy5L5JQA5IfN4sWdbL7JyGEB1DpunAaa4v6Knk1ATutiRyR5XZO6QbKXvS3p4imcujIPGxov5e
ySBPwmzK0EaQ4pPljbjOmEQqk5xzkPSz2J4dkfzDDB5aGmFAxMeTCiTzgYRMCsplZlAr04PyDmQt
+ZGIMmW20KgLZM7EDQXEDsU9TelQJhEFRBIBhSBglZAiQVhRLxQWQuKLlhEdKN0PLH1EG5Uy40hM
rIRcIq1BJmPIHCRsYvQNZDZSSEhSSViSI1OTsHg8KQoYW5MN9VS270Q7+qlN0lKr2ZicX5QKpLXK
PiyXmUwj4UzGGNL5jZpzLgYyYK2rTuY42QQ6tTLZKSfiKZEKEeg5qyaDR0V7syszc9vn9x3hUBoh
Ua5Mi3JlbpQlE6TauX8LZaYUYVPLpja/ZxPsMkKn0DWwHZHyZthFDJzqkR0mzEIilGwY+slKLk8W
MVaxCE6BqOatvkzsD4i6MmMyrxwYBgTGVA+y49OO2ToHPJUSkzVG6F4DgrOImqmYvRnPAb9xJFpr
/DNjS6ZtuUU7XxQaX8m0QGYgM7lAOXDJSOlKqSM4VTY5DhFeAVFesK0vQ6r6sUSRr8m0rxnwQUYF
pJo7ntwKaRy5YJVoXuaSmc8ydTtDQ6/PuHHYwip6hi/JgzvpDLoMol+n5wGNQFKSQGalxiGpm/eg
bAlo59Ix/tEOCbFliA1sMD/ZPeic0rOINkMDEPutTDtTAsHokvwzkyA0UEGhPxCN1jRkpDmEpQlC
01DcxTc47x9cmaeWymQ1iKYVtMd+04woFaFYpX4qk9hSmcnWE87WMZszFGGgYqRFncoEN5e3vY7E
tS6z3WyZ8tboEGUCmfwGfKTzK5kGV/JClzIfDo2pug1nRnouJnq1Tb7h8D2B/GbwkItXsyNnTqni
76YD10Am0LU5my+HUDpGUXex5kSXaETpNVbm5WBvR025y0tG1cTaQWKOPKMHg5qwgalCTDUtZetE
k40R4aFpyeksS3pCxOWFxOZ1qEBnAixXc4V0u5u3QX6ayuJu6py3ioyZveBhKfn/LZnIx7hRltvg
J2Ran248j/iZ1n3vPirqkvj4gfiYMXeyYuXEHUCSTlgau/OaIcn8YpvDOSce0KVVJHm2/NgivNUS
x5DokU2U2y+w4vemTBlUJ/IGa5k8GI/qawXInEKaVMKIeEJT5hR2wbMekdxLsMBjPMe06og0LGW2
IRZ5eDOXC52wMeDFdYyIao84RCLVVb+QCYkpYyA/aOpzSXjif26z+78w3P9bJ95/Qy89/P1f+ev2
L8X/uHyZv//gv//z3/n+l5ve/gMGmcAJQMqzgP1k/x+LneL+odo2jnk0WqahYQnFafm3x87W/tDI
PGRCb+HEd2z+hr/N9Lb6h6Nbhu2Ymu3++ZP/wEuvaT/46/hFQqV7ZuP0My3QVEL+/JO/LgbX2zMH
n9dwctdoF7z0u+VhOfC6Ta7+RWP4Acbw2f/6xZr657FsDiY0AVKJk/vxWBPJykIQHoStw0OoyLr3
6cL/3l/L73dUA0OVBWYKzpbAlvj5XMakwuvUEDO9IOUiPE37jqX814f45yn8cAhbgq4+XS4Dqa3e
kTW5VoK9NnyvxOOvf7+0zn6y1v59Co7J9dHhKBg8Kz/8frTP9qjWC6GvoMtQ9lwjxf71IX5yyx0Y
XJAcIck5jvrVhmxFmisGk+g9cT16rj9tiy1Cu4tmhVPyN8f6yen8cKgv7s1Wm5gkzxyqK++It4C4
SzWz+/X5/OwYQtOh1POmqIb15amyEqdLwqThGMxv4Bu4NiFV0fr/4SCuZoCesKBOaF/uS2VN+P1p
2q6TDt/nlWb5RvybR+un5/HpEF+ulYVddQqEtqzpbpGoPcveUnr969PQwIB8fb6I5uHmW7werDxf
LtZUqcQuWS45Xtx7hiZ7d2Vc5zsGOF64jja/OdrPTunz0eTb9OltWZZlTJQopEK4xIPxhIZ5xUzz
RA0V7iaPluPW3jntb1YZ7SfvKOcIy0OzQSKz2vx41IyUU1hLxKsZV6NHJqsPNQBZ0MWymo+ZR2YO
UtjfPOdyZfny2mo4orFDC1eYyCO+HLIdGoqggMdjx5OxpevoR9tmk/zmgvKe/uZA8v5+vqLQIYXd
O9BlS0at5Bpf21mT7Ear3wVV9eikDizfcE05csnfRGoUqUrqcFmrLzVZPsN45mO0Dkb6eOQ9Bopn
Q3IrQoWp0HQRGs9L8H1p95orPRhXshycq75ehbaJvQBVLMO/6oLGLW5WwLgO3dkS6BxxC4Eze6V7
jC3yLoe7sUs8B/4gw/hNREhxWTNk0EosvGPQbh0dp6jKqAwNTKn5g4UimykYvg6/wsB4QdgI0FU8
XAOTaJ2EoSzvdoHu+MuS7hRA4aNNDT6Ym9gkB5AuFiS0LcPX6xkHBfBY6a+eezq66X0WuPuk0G+X
Fv01qXpU//nghRO0jeaq6OoTY6E6MTZIITzTiN/V4HbADGkiqVPYaofuw1x+n5lqlSCdZoDvy3ie
IvKL29oHssVIiRYMqrShK7x0ALPMftOlsoiL9wLBAY7zsHzre99GK8rvJLG3x4ZWFgeDzlIT3Vjh
+9gQvfOG+LVjAgIXm2BK2nbBTUc4jgKbe6enO8qpafLbaQXIj2if67JsbhEA9bgHNRP7A4QL5VYY
+S4j7mikj5ci9UG8RN9OprYzLzyhPXJkzSVoz1eInhACD49h/6rSYAizbjVaNTLrrQZVpczR8N9Q
1ou8W6kuI77vRbNz4utAOUfG4oONLaMri315DB6/zV+L8pxZu045msotffZovqFjm/X3uUnojLY1
oPAiCx/obeNXXTaZyW6c1anaEQzYEOdinzDeH2ihM7KcmJRkCMDnkjxYQ3Ewt3Ld6ggQSNuF3RU4
unCNAklbixFZKJjMGBfFrL53rbp4UekWW63QHuqp3Y+azfPrjqepkMY8lEc04I1DE3ynIwaotzyK
9lYASQTxRkNrJ7r0spvpwIHrBphbPTiL5kGJQ60IP9rcxRXsxLxd1zNG+RH04px0NP5NH8KuzChJ
UcSslwwXNB0hoNVkJ6M8VvZm9Ji5L04I3mVajfD0s4D2X7Od0RZRGik7QcKcsiy+hVuDtxID+iYh
5i+6b5vbJtwoUNBbez0L0k2JGUZuBGhWZdxe2tUZfViVKTs0LMy9GFmBQO084R7K/AmYJB1YA/7i
deJOp4hqAIsKYzFmUoQc8DisqMFYCUbz3rUjJqyLu1WmCZZP0FwNA0pgh7Npl2nX1eUzIHs8UHW0
W0BOUloZkoFM5wheDHRVoVHwEjJeQnedyrUAqH+Ra9lhZjvjKziNYlJ48zb257m7ofmDf8x9IUJt
o8apyxNo3c4Aq9PCPiG6iM4WthImgCVLHKHvClAb9cMhWwlLyVpXltukc5loMyEPq/tIexcjTJhl
jS2Mq4dRkpw1Bu+HyQ5gPk1cXoJXfGPgzUxCUhYNyh68/Yo+7mor3HWi2KWpsZsJiWmVGAYbZoSY
bD6sa3qPG4Jst+U51aNzocpuP4b2iNZ+lgHPs9LHITcSTOj1hsNdtCTi2gw2EL/fVpZCnnxCQE5w
1Cqd3Q8OkW7+SDWordrwYEC+YxiFLLxHlCmtnx35WghC9nY8e2ZjPwzurhgB1lLMK8tG9N/MBTse
nYelp2+G8JFcOMshRU+J/SqDKqBKN6T+NgzGzURf9yIZ8PAPu9n5cAovi7p1W7wE+rQ1yzs8vuu2
dQmh6cAzBf5AdPncTnDnscNmINVKY5sMKVdhSNZCjDu9rzwX+8igmy8pHCRvAELhIYlqmHBOMco5
azNivoNhu85r/XYw70Rg34xp6Q+8KfAgVovWWrifeNbkdPQyRjkPn74+ALhi5m8HpxZw9BqikUJb
2qBR7DqngT44MVcstEv5oFvhTH8Ei+LIEka4uvI6JAzlG1PcG3N5qSkaQjHsaGyBNmpXMpvVjQ1a
wG1VjoTH5mslag8dI0jX7d5FPqPpbtFLhRkrd8T/wjn8TNw5WEyFrwX5NKcxZ6w3DszGQOsQ+N3A
xAxY2LOKNjnpq8FyihUWAKbQK9sN70Z1/mjN1kc/WjuvtfLcRhEGN8Se4ezBm1xLOXZgaKugPyP8
uFatSwveg1Vqm4jwCMc8am0hfT5el5vbnP4UMYPZZdI506YLo5XWV3Dz0ocR5SA1xENAHFUwPNnI
N10up50HDBOm7WBYV4lZ7Uvc0BqDhygMvGVWn4wkApxlINsT+BXQnoN7Cu5lnDWE+jUID8YI0Ulr
2DvYy6lIM2QszLuXRjDIVlSUUePCa+S0506Nb6VkzKH7ioVl3c8C8a04Mi1D37ZLUImWpfWN8Sgc
qAmAi4VyvYVc0KoGPpWEr1dvDvgTyCHrk+SmiZg2Owb9rtIgXHkAv7Sol6P13AwvijqRjhEwT39B
RQeWJTjFzkSH5CoeSa4EagjtvvVV7ZYWV9/uW5QtMQuKqscSVA4gG8GnFXgWAVqagAlexgpaaIsE
oQLGLg5RYuwH87Uw5oNRVTuVsY7dlVJkcyQ74ZDWyQyVq35OGVFNS+v1zEmb8oRIwlBfHKeTgs1d
F3R3qRjyWzEMRw3z/8BiGrjNQzWiiWGx6WqcMjfWjP1RPJV0phKaNYbFV/NjTscdjP9jl1cHsl2H
MlslZH+WcXM9C7IteIuq0j7NS7NNy2NpPOjau8zZHqP7gIZsmpBmhSUsbZFVLU8uNgXr3WAaFY2N
b5C3jhgtiDyYeVuHplQ4MtMPtzV7GF2aoEt6ySrykpLhDmGjZXCV6IcJbCTimc54BGE6RFeNrhyq
alnJkMbBuAIpvyg7vd0Vpa8NR31EcXij2+RSuw9JNYPQxPr8qIdkFslXLBbhYci2Vp8TO7LqIibP
DdkYM0uc2Z4LRAoZkSTrZdC8Mr0i47FTSc/mlEbMqk5a3c7YgjHiPHTlvaO+zsZHrH0A14h0HGo3
Dpqq7MHNC9QltYd/WFOZBTZXGjqUxZ5uGCucA4cRyCRWcTKtJmG+QCFjoFn4ofvCooey+qlBYyz2
TVnv+W4W8w2WwIWggX6jRVeZvl9gp+BGgeOgk80N/986RSgxUGUHqMsKZbxYwnLdsXqZ4tAN4woL
A5wUTNBrepoXRmEQbHnVTZZXK2QFj7WvJmw3MJajS4J4UaCWLYAqz8O9W40bMo1OOpL7fmBDobPM
qjazvypL76wKw6GtVimijYCbbrBc84emPChFKy5DJmrY7mHWHxtEWJN4DCEgZkwjgx40fG/vu5KP
bXces+8mEkmmH1gO4v6bM+T7eCiQHUT2429qwZ9Vnp9LpC+VpzDVJchk5eJcWk+WH+9tz7waSaaH
NLEOflOP/bTH8floXypPty4Nu5o4WmGsWGI80qkfkQbrPnmPa3Hz63P7aVEGVMByTMfWwFT9WJSF
Q7jkJgstUpq3GbdmuHPzvw7x//Fl/1OnhfYLUun3Ju/fXz7Ty+S/8HdrVZh/CLCiwjUc0xbU31z5
/w0qNf+g30olLhzXRI8hf/R3a9UAVOpqqgBgZzpUm7JJ8ndvlR/pJgB2biTeQNoH+n+CLxOyK/Sv
tgA9NpXoGDqemkNjFUqPfCc+Vet1T2xPNXWNP7EKIMHaVE5PcRcQ9sXgc1xPFgsm2GNkNKGTbqku
5KwCXRFxXpF2mcBLKVHg1PPDsKCNg9HAUHsVpYQjdu02aJ21g6i54uPrGu9m9+wiUp/qHtRW+Fil
zT1uA+RogvTJhFkgCJ5xZcNLhr9NswxMdoCEDCUOYInH0GxZKBrAwvBMWJUChItMeYCiGcd0l8AS
biTxwUF368Yzs1uiGy70IrkzVOspcIebJYo2I19VOCEHYW2kcKXL07UUQCII+U077kcq3D8v7JfF
xFHFgG+9bRislPuKWmMUDNKZNTJZ+/S4nf+6Wf++Z/3PI31ZSKq6AmRfcQtd/azo3wbt8Jvf/89T
cSRjF9aebdKLd74coLaVotUTvtIOplxUS7lMffRJ61sJPgnqXQjKm6+BHN6equiAqNdPSc5JkqsO
o1XT5Z7BTqsBaIbrcy2Gx95gqKY9TDw4UUlFIqXd/PsJuzj5uxhFHV1mrRgI2QdeK1gaevphSVeA
leWbVpUeNjO2ZiEpEQUKtXRbgPKQIIkipnHx26VanuCPLwkXQNNd3hGX+BBdXqBPL4mqCfxf49D4
DR0mNmab6S0BOOf2jz0J3qlWrNgpyslrQyOm4KJgj0K6Fnq/vhE/vQ+f/gz5Ln/6M7CRGGIOuQ+J
G2AyInEcb5xmD0zp9N88U/J78Ksz/tLpLStzcKNwYlkwaORp2DmQyQzq785ILow/OY4w6eez2AlV
/vzTKblRU2UdAYB+q99FlbUjmRcxDJRNVMpK9Ni4lO04mc19o/Y3i3KCFuq1bNlcmRnBta5ovYDT
C14Dtjy/vto/NkzlayVv+r/+tC8NUxNv2dAmfeMzSAcPAsApwu2GEKKgwgxbkg+E4ilD+Ndn9N9O
oH5+k/912C8LsqtMc1AN3OQawIMF+KPEJgQk3c9wV/76DH/+WP/rUF+WqAIuRRX2HGpG3yPhbWH+
/F87wpeVI+obNXUbjjDOz4191/a/WZp+frEYTiKuZlRgyZ9/enyYTjoEWLDI9tpVN7/1Nk9HSI52
8Pbr8/jp62DAEnctQ/DN/fI6ALnBSYyE2q+RarvDpuofiPn69TFM86dPHCxTm7EakVBfJzitFaoq
MmCMOU3KCgcBhX4k1OudvrA9T0EGOOS0A2Du89GPxaG1CJIOk5hF8mEK2aZX9gchHBScZJQ3yAV6
ZbofOnphcOtbrLf8o048rkDcg+Syjvl0n6TqFrimH2m4laLoSkFbTFY4eS/WRq3ew270VfoKPY6g
zn5T63cFE2JqV8Ad1L0WnQaoeE4ZIQIeVyYqRThrxntr3qOPWBoCl/BSYVWoF3c3EKhU0H7Kat4a
xV2BwsaUHvhjDmZuqXbBBPGRCDaow+tmeaD82Bt49jO133bjpsKAVrbZiXxndR9r5Wvc2B+WOTwI
C4RKQPVkbzr9NMbTdZ/ZHwkNnkgZV4PWeEGi3kYy4D6JYLaNfhvZh6UkdwJhHzYuBB2q51Q23doz
8V+YAJ6lRRRWADEJ1JnVQjQCkpzwpNf4cCz3TKrIKW31Y1q/o2m9WLb2dVe/pcsm4NsoT2EsLD/Q
FrqNNz2aQvFGb643HxuA3XX5YsX5OUBMLuYeGaG7TjEvL+ATSojTHW6qeRL+2CaXy+Qc+knfUD6P
de3XabkX7kYnpVBl4IGa4zKZR18nDF0+Lkr8Xsd8d5104zCS5fasHb6ZPV8KCVYLS+uIRO4dz45v
OsHtOFHhxqrNBEFLj4auX5YmlgwlHE/GMN5WNZggks+m+jaI8KvNhxxpaYXuuCeETlfFIUfASUQs
u62tCkF1lJ+HmLuN684uLXA7sOcCBvYqCuTuFXjYeobpZSogVt4n/qEYL1EDns15pRiFWIWA29Vo
P5g7m0ht3jLE8bsEHQ+iZW1Ufa45cR6MMS5N9a8dQSZWidJv7RCDO9olHdlOXhHHU+brboB+Mly1
qFbZh7gzWQ5s+7oetb3X0HN29VPZ+6N6Vs0IBqoCJy26wfSO5NhcTyAoFWN4SkKTrx+Etom3DAxc
2UtHbOHryUCR6rIe62QiD+s6033YTqfGpumokmFuLleFKE/lMt60o3PM2cqq5htQu72NrtxmE9r1
b71JxEjRPBiAjAL7foB+X0bVKixfu/n7SL61ilnZZNbQQH4VHb2Kpr1Fs062DuBft1lH5z7GsJS8
a4F5YXR8D4lHJW11YvTExmljAhaVImtNksrc+DQpykrD9q3PK7HM60SjuxQtZMKlSKEQftclRvjq
ckK7WfHbel0HJnxVEurc2BeJRpea2UaZtlyH0SNK6ELACoqVaD0nD4TV7UAobXsl54G0fJJgg7k6
B7ivImH65Yh2I4S73yWXjnPLgMELkBYrKqkgGKtm2KGtgkqXzSRSAhFmeFWt3ThiVp8N8DGTR1SJ
nwllZanBA5i6rUiwZ/H0Ly76t4gOL8K3ejqCyb3KlIAtGhHUBJpISN3FkLc7lxxKZc4Jy4TtA0RE
nmHqdLeinTaD/gxqD7zArUUUPTenGk9tWZzjPN5FRf7sNMp1TJDh1AZHfcaRG44bEiQJxUHRSfzk
8pzoACW5CxbLdTc33mBBigtucST6eL9WWlX5Zg5PNMj8hjx4I+h3U0x69DL4Zg/5BDJHWrqeo57Z
aK4NcLSEyFzECpkBebINFcQiI4Ax6M6muQlSm7zA8NFlgVJgXeX6hwp8p1XPkdsfZoJ7FFFDyzgC
4bq29eFES9DSwxv4F7thuKwcwpxn11OAAsx64TcZhoZiV+gAj7N0Y7Dcjcl0UpLkAUo9+aXRoRHD
lWbnlwvzox6oVmDFnq5ku7hl9vM7gYwmP6U/7Dwpam3+I9DIaCqRTz9+0lvW/5xoX7YMS7WHRcW3
i8VABxSPjUsFS5UzKwv1ZD3N5oXS06NjAGg60YG+5+XEXqlxhjO06yYR219/oP/xef7yl33Zftt4
7DM2ZI2P/X9tNJABCD8DoHphtQ8Z99Jtc7/rsvWvj/qPrceXo37ZeqAU7OiyVY2vTOnKNR+6PtmY
eva7za7c6/3jsmumYGHWHXQX8uQ/7aQiu9UcVU85OQa4ohdbS2G33XfnHgAzcc7rciKPbhyv5AYg
iVpv1s0LdwGoVDtPIbciM7wKUtQwp5gXgZxUcuz8Z42u8mIjPLgwe/PerMEsmh2ONmZhoQ2D6B2G
NW+N2AGF7m66+K4DcIQfCAmgdiFTLrcGJeHgjKugWVlMBvCxepr5VAVYmtmdhHS6aRvqOjcANlcr
8PsY3dnEiewY37FkniMFXw/vnGCgBfb1SWlhWyzhOWuJASC7KxgK3w3Hh0honuOO122lPxchzELt
RtA2u5iayc/n5bZVVGii/baYg4d5FE9ZF94slCaq3mwUIkUzqrHKTj4mIOo92WohXISuTJk/s9Hg
Q2IkvNCRsfr186H95s79WWJ9unMsgUEzq5l8LE8qa2LU3JoKzk32gItzBH1TLw/9nqn+hrU3cN9+
ffh/9I8IV/irGUXAoGkJ+fh+OnpbO5MFzqHxy3LTxiSt7CIkC9axg5fx55H+o/7if0W3+UOCwr+L
U/rvKO40f9l+PL50Q/xD91GT/8Jf7UfdoVmo00Xkw+EgomTx+Kv5qKt/oMJRdURWzBkNXeWp+rv3
aDl/qI5uILrTwR0x6KLw/bv3aFl/8DtkgWKzG9Qpj/+T3iObpx/Lf1s16US7mGZAIgtG2tqXxR6m
YzejxGRfZy6kcffVoVEyBNF6NlFIdOFBtdLwoOBtnfNqv7jXMyg9bAqrzNloDQjtbtcgK5qrG3LG
L4LG8iyoGX7RkoXDhIvSpEWg3iKObws4Cy6xYeECY0jr+bgSP9OvNJfIQzW6y6v8nGWZ9oAD7sok
D2bR0qelBZNmDgZ2L2jYVAvHmbhmi51n0KstiBPjMYsxEWRMkNoKpqLS0wnFuZ0VxTnCmT9neKKQ
71wSw3irMeXIdGwig0xX1FNLu5zV8QhcEticGxwEbPNejS4L8BWOqNfaVJq+2xhPtlBa32LBXQm1
97oGy6BRrPPSfS3i8mXJX5bEeA/NTqIZV2D9WF1jv1OGe9FUO3PElqdHBk5lhPJMQa8hAJ2EKNZV
kH3PtW8TiQSryl1wV6E4mGWARJtBUYkqUnxeo2KgjAxOo46oB0m5ES0Q37N1Wz3aduTrKrbpEIOL
7fg1O5KimdaOtPl3IAjQeJcmO1acaBdjbhzRWmL2Ci3ow9B54ZNoeYAh7Z68NxkI6pB+AOQzb8Um
sWi0BcMr9OpMStEh6qtxDbNo6Daumj/URfeQSDDQ99hG2sNFbiJzLdyZasJad9G87yGPFNp0ABjj
pTOWdjsC+iJeoclsa5vUnfFgD+alia1xlDMrGjyPmeLuaAttulgOpw3KFX3X0IAc4A0p0WKsHSlp
ye2NwlOHWC9wtkFM3W2IRd9n/EMObk/PKbpVx7Sxnvnu2Yt1kz66xX0twwhAyETJOSO6N3QgkcTw
1nR+ETvbXZwWjGSgRhXTpjSfwgRfljbi4BmYWdNlB3MAL1/iNSIk+cnsgu1t9ENloGbQIbCATGcH
12gHZLP3wxCTWwkX8JSnUF5ho8G5WePIupgbahR1l07De3MfliE+gemuUjH91qStzyQKKBX7q8FQ
WyhKyZWl9h+BUsKYiqTggfJBlJPXtTpIBURARuRcBx37ZjPEHxWFC2KMyCUIXE2fookNS6OZz62l
WTTKsJyFi3oc4JtuTJPMCUwImDAdu/I79GZ8dYF2bgaZbYkHt8z3ao9NuBnWA12EfngxrOcCYFPw
GrfjpsyRQw2RHZ9UKz/mqmbsRshGBEgM83VRu80O4kvlgeKmvEJjt9OK3Fcn/VJtUWtlInLBxPTN
yc7ie9XMzbs87MzbvqTL0YO5jIbrjjpCJUOVYHRMRaSC3bBbmNI1kVTYEJ8X7diK8hAp6WHq0RdF
6V3fA3wcojd8RhGx3AS+FnO+IlDhkJpia+JTRyW3FDhStOk+bMmpZTczg1Ocu4/aVhGN0BRIJoIO
Zk8M95YLbYPd5ahlaH6qVTPqp457L9gfLQWN8qdRo1ug7zXb68J5k9vq7TBM6wyPmGW9BISnEeWG
xOutADbiUFVAwGAHTfFlBmuHsbXUSiRwRdAqnIf2UlSj19Dcdkg9RiPAvgdVan6r1ctmKsDX2A0c
TLQR+vVUPAnG8032bJRbnYG8DZIlGO665VClwNV5YBKVtGf1vBTX7XUb1BuV7r8FCNLU7hVroCy/
gBxrWIgrYdsHBLvYiBZzrEzx2KCuuHIJrVMMzJ7tt2jSeNfma27TKu7oJvH3xaHRETawXRhax9V1
pDrnUgVkhD8JwaS15HARQpRwXVQ8FjV5YFg9LXvypxQlTmeslbDxK42CEgmzocwJJbL5MCdIUQvM
/AnqONhYMA+CcH5AkDDUE6kCiGaGvULJuYARr5NqN3WRl5B32RZPJT2YuXmMxaXDdi/hBxNOFgB8
mPUwv5wc4mgn9FDjHD6EY3xOJ2iWbF2NfZy+EdbW2YTeJ9Ymh9CXzwpQXo1GeLRqKRSHhikKyJTY
qS/s1vTiSb8ICxQK5S7r9mmQelUJuDp/HJ34tkMwJDDYLYA98/4FZiQIAX0nBFp9h6aUOlRrwzyG
7lMdlpshHvw8tz1Vew6jD1LFoUJ9tF3yVqfQxSfBvOw61uy7hiF1N0UXg6tfNwP5uGCcBl0DyM7D
RleB9aRl9pYiw+1ZTUzYoMbCF8DaKMVMIkfTn/S2vYySfu2oCQSU8joZlTV02lDqjeyN1c1Am3T3
I7Gyb3/+f+Dr1RpqXp/UZzEQwXxqMNNeJCpWdZUe+QokCFpek/iQ2qixnqJH0ceJKxUxiyQkHsbW
3GSsQamzRbaGAiilxA82Sp6eRhyik3gOtG+BdjUBnNaL1w4MXcw3eEE9hFWamNrXNn4oOsBlI9NE
rG69Ncq1A20F9tpM0S/qDsGwjVj7diiwO6fWsdFvcjGu8+xBJE+8QZ5ApYsgD6STH6MQCqJdOAKF
ooWZRuTVFZ2fu4ASbIf+2UPQ5WQEQmaP4Z2PxQaQ9XGwvtkEJecql5aOj9oPa8eDBs8LVFzF5Gov
WJED1ENKTtdAo58z2/m+mYx9RfVMwBIE/e1itJu+q/xckKAO+syeJ8+hg0zODKtrBJmrs77jfoZB
aPlOSyw35lOjmZ9yhm6N3lyYQCtc3mlt9Gm5MymYPDOkaamSZyPT4JNyM0/VNmsFlUDKls1aOQCJ
c3241AJum9qkr4EB5mD4ZnXuuljIyyqndhsO7k05accaWHaZ82FksFzz9QQ6znDW/QhNHG/BbVJE
69KSgl/95lIZYelVprhtAxSa83gH6OB17HnAI6327WkGxa+7l3nqbkZbIdeiuM0cHtS8BOC4FHRz
81x9Zh/DRjJA37SaWrg7xtCfjSgecN+xRI9mv7IJ8FyVIX27emC0+L4k03vmmiFaW+uebPFz4MKG
4wlw1BkZHCBPcCSIb6YjoeMJxszhJowXhuJQMegzh+Exs5uY3rrzBOaDXjzN0wYBSDjBE0V/1Wvx
bS+pjGE0v6PhCZkwyt2cw0TDBeJVX7F73IIVvbHV6Ghm7u2kaSi4xlXjjn4aJwfaIfUynGr8f4b+
ERrOOy4Dz27JMG/mfTMq7/Th6Lanq6pG6MkgHVz+oUSGchE7T+ZIMAL7GmffLScEPJ6IyJ5Chrxp
kzcrMdZukfk2XB3NqR9F+t4PxtYg66ILUBS3/4u9M9ltXGm37LvUnBdsggxyUBNJpHpZsuUuJ4Qz
7SQZ7Pvm6WspUReFe4Ea1Lz+gfGfxj5pSYz4mr3X1mAaYIwf+AGAoUgwW5cZ8MycTyzY/RiS4T+a
ydM0/0bMtprjWwYJNyyqYy+yU0UARK9VBFVTqLU5VzkgIIMAMUNnkp3bn6H3t/RK5pXNjvAev9Mv
tt7tc2a7CndzKUlgKpqjtrwlsXkc+VuLw5FVVTsOaZ4CfP8uFEQYWTK0zqM1rnN+AeB/E/jIWrmb
unwxPWtXatObpD4MJZirAkW2yzwb5eeozrGFvfQNHvd68L6TjPjSccQfPe6WWj+QLV8rxxdexcfm
biKVYAywD40Zz+W8y3gbc/dh4B64ibO7w7kBJgQf5ldZiJe43MOrQ7sdOhtq71WRZZt0mY65fMnK
nXTvC2ZZQogZXBPsPQiyuYU/jNq6Sco7HoMD3xhkpXNzePyJc2d4Bhy26sW60rtNLaoPVK+bMPrD
Y3rQiKhsMSX3o77TKONjq7t5PfVDKPYF6ZJ7eGVPpt6zcDfTH2Tk5H5OzzmREsjBMgb3FdgMqhh7
njaWImZJ0waHIlOmtz6ZmQk7OJPL5eEMxlN4wMT7AUHq05VxDlYBxvlsvSg0X8TT9JjVJz6K2avb
qlVIwsLyp2ONlC9PEfNJkqGZhJqBYIjqIVmLkVYnDIB7SlFq6zL+hl+F9L5/FDke+k2X2fjjtePo
RJp/sx/UmRF7vfZdpK+d7FbGIxALLO6Sxnvd3Qs+vMgWV6bNHkCPvrpOUmkI7iR8CPnOrMHdHTrQ
x7or1mEl/VTMZ1ucVG9wYRy90r049bXWMX3MM0VXtU6W8nmEYwgwliACSpd0D9gCkUR/5tPulwVP
Cuvk1rExbCBsnxlrLUzLEEVbg99P4WuNYHPxxgdRZ+3S4poGbL2leJIt4/BBD5akO+dnF/u+yc/l
dM7CZKejXJz09855FL87Em6+0hnmA0OvZJ6eI9s42dXfCB5QGB4Y2Pkll1rHYTEUf7OvhWcz4Rdc
1H0Ko51lx9uHvKZikdJAFW2r8ByxptJoOU1k50a3Aze9ypV9bKNybTCWLyhS8uUgR+uYmW+Jk+zS
B1SdSjD8TdrUmg3/zijtVyLFDjQ1OIP+KihpCVuTuIh8WTwb7lcLacFlC1FZf5qCLAjvqzCOcwhc
nQBO6v5gCVLrjq/y+kCD9WqPLp9+89oPbxU1mG2zkMM6gvMgtD8GSGyLw42t0hXkwFc4EOteuLg7
MFEDscESMHX3gbIZy9wq4qhotRd7ztbjSB9cmYHBHHOAWsGQkNTX96VOuZTdjcGGMJo+NSCO4fA0
8/4oGQULmwwRekFXOWtY2A8iL2Ar1sR6vm1ckF7e72GhdMnwSBSLnxY7qHxsYs5VCt7ZuNtzC0zi
3BfAepEOG9+W7QQaWkur3SVLswV2t58L1h0y820vOjcs4dwOSW35zK73mAGUL/vDYnsrF7r0vHRb
HgzWPF+SEt588OqnfOtQYMkCpjTZB4n72MbQ9bTtyUG87nLszIQnP+ML36VoahySJYV3bRrGh6Z1
MfDD2Fp28WLvs9cZiYYpVzIGA8qOGfm3M5kXcyaqkvewL/s9GRNIet9M8Zdty3km54gwSBBf5CiJ
kmIrOQ39CIGhJ3mSOOq96TVPqsQF3tQhoBPtt62SW6ZVW2KUHtYhexPaomMQoYV+gvxoZv5P2AX7
yeEdWclDf9YSNMaRARpsPVbjrZHEkEGvNjdjpz3N/RDoev0nl69JIbVd53p+aeS3NAqPrlZTH+qv
YTZv8G9uDboXkn0OAKoaGFcUpkErewwqpBdQcHoKm5dKt1oz78aJXVJbPk0O806HixOzDIefcNtt
BPnWBghcK1L3IJEzNrjN3D7NKLZdSv09FzfmZav5T9vtF+YuFt0V6RE5mzU8Wuu+NP6APeCWyg7W
THFYANPjFcIm9DlytpoRymt6BM8+Giy5luWPlbn+gjNDILcNra+Jz4bO61YVx462PgqnTVWgULKs
C/GM0PENoIh7M3Z/yrLdjqKGE8z0Sg2BwQJ0GcgobAmGiUghB26nVdh9TIWnYzmQz3MJ5w9nAJoy
EFpVFB86EUSKRHIIFqtBwDaQtg+Z874gy46txmf1RQrIPXP7LZRRcHGfnsC1BilcbcM53bW2fWsh
zky6CuweXwvRLUSUKSb/cqyvkmkQpO8NyWxnsGJfmM5BL+IuHHCjjM+ZLkmSQK2IwQ8s5vj1QBw0
xjMe2fpAet4urQjN6PQ8GEcPwEU5LESL+aE2/i3gjMALqp1NgWBvDZjmMAtDP56BxKq/Q+dHmr6/
O/Wrkt/6DJlhpOxsTF4VzQn9rKRxBSGR72PP2DmRNkOnBXvr1j+W+LEUCwyRniSt9tSRb2XBY4Hw
b/b0/Q4yDi+VV4id65oanbCOX0mpveEV5mZgIcjjPXE7NDo0GGPbj/syaw+EovppXQV4XarhQoXh
w76hKJ63Wq/j0mNGCTs1jtjpNWLfmzB19E1kUYMxDB3za1KLlxpLjClelqLcGc63Su1tY+9Ahmw1
N9wwmPHd4dMRNWJz+IjeLWuTZ4fnYBJc8tW0iSJBNhz77R7TGQ63Faque2gCdnwoUTIPVg7+Ny88
6IOJG7A8dGr5pl1Hpw9ZbfSAD61rgsnJuXLAodbvFdd+qP11ivaUhx+mFge02P9uSr1W71qrcFHS
cOoI8wuQHoIKwv5tJtCxSKiQ408yPbawkipRLwk+XIJe/J2Gs6OxyDIIUkksWJFD/8gEZSBLiyaX
D9BSD5QV1pscOTooVsgxZftsZiyyTH/gB/FpeGSTMlOLpy8SCV4jDTKrmfDfcjX52qSs7lX71aTj
D/jdldXQmQFPYYJtFQR8EXS2+CPpSlEOyCpa56LC+iFYZpLBye/bMsrAPZIu+WG052PR43Kg8GAM
u67s5r2ovLOYqyPfftRV+jbSMhLMZU7ezvFOGFNOEiz70p2n3N7OhklBm2zqpoQ7ndxE+JLbyRHw
GxjE99T3VgXldC3tVZjjWxzf2OCJ9rtu2svQYLLi7qSnzeHCd3JZp5N4ycezSbNlxeHRTB5wZBjH
a4ecDzIXsFJV+CWiId5hHHhtdWLKc/saN/nRTHnHs5zwHfu3N3tHLSORpwZFPGXfoEpWmlm+FFhs
BfEa7blWf/ox2hpMz7yYeFR29lRfZrGPH9aaQW69HGNjRRYVCa/Cdiny0DvMPW8aBayDUYFoe6Vu
In1r4VdlQ7wx67cylruwqO9TOfJs/MntXy3k8yr75OU4wiecIXqK19TmSVWQXCX5L4TFpFxbioCl
GMKRrvtmPJC5w9Dam0iDOoZj/zKmnBOlcDfjw/BZO48cq0At3sUNQZ56v5RzyxdiLpo/iqGHWjKO
8G4rjfoHQ8tGZIc5nHaA1ldO6wVt455sA2UAb5HpPbdN7yfa+GoRIeARlpBFm47iBBUSlE+f/MwH
+BGdxa8ofVvoOWL7l0cy6uCCp8d42KqfgoWCypaAdLYAXvs+dOMXr9K/YW9jGu2bPXBbgOKG3WxS
CLdzjhy3ldsWK5rbp29xNh3myjxTo19bE7MIsT7osEMee6tyDm3B3TuaRM5mGToN8I5ge9rMCIrU
NQ+zyUbDsM7K1S515N7jhS0EjThPXy6emoxaTSvO5dCSuNy68tRrUbVXjvduoPe9JIqTAXRVLhNW
28TRRlFxFWlAFGXMIGP+GuOEyMviwKU539qJA95VybvsDOEvEn2Y4Vn7PJNQY+dpa5lUzTnwT7/j
P+DW/8rJmrEQG9nSuGolJ3IfB8m8H+P2kDU4y5sEi27/+G5fb0q/cLhrpmjYsrfaRi5oolKuch1n
KBMnrTAI0LZoQOU701bSrEj3QSI39Q8Y2jWV6oPgwb3oTDCDRca4olneK2JhpliLj/++ME1FA6eg
u4akBJAQsBLmySY2YRcRzeM5yRZJO3b2LDDC5WyG/S4dQBdZf0ZufNY0MSKkatvHChO/bj55TnXH
qpiQRixJ9SVs47dDoH1RTS0q/mwNppu0DJ789FjlBfxB7U/azX4VUfswwTUZiUYaK4w8fqhl1PQ6
Te67G/cQSgdKQBQiqAqrh8Ny46Ln71070P0WOOBEIE/dU5FysVpkTE2Hpn+sytUxdjiCwOu14Yjj
KjvNae0nyUfBxs1TKGkJzrJi00/6wq8ZPpt8WmqdaDvOoQEzZ9MHUxYDR9UwxYFrolideSAY8Zwb
mai99kC2w+QXFc2ylabRbp7io+0U0da0h5tRa4TGYRmveu4vLQ6JfgxLv9Y77xQKPTv2cnzqtAZM
kkE4GokF+WwY9/nxFE+YGxn325vKPmfCbe7pSF6alTIVNgYWb9iAbS1a9uNAsgJ6CEZcIJpXYzY+
MIDWs4paIk5zZ1fODAwXyR8gifU4iE7Twwlsp/20xeCbY7F8XiKSfYk7sgyWYxMbpgtJynUoDm5Y
nOYpIL5tPk3gwOo6JGMu/CRHug3qhtu8lvTujTj++6KXPO4a7tFRh6iuJ7p3dJb8VaSvqEGzF13u
63IhDjWybxawt61BZpBjnK1xGOC9DX870yEvAjYDVmhr0/bSPru1wArYj7tO4/2pPSZGjp1xUXoD
JIDWM4MuYVUxs9hAtnYYhxk2MOZdA/vUgegaotgkvvyos+ZD2vUbtBuc9mYcbYuQW0DyWqyF4CWE
jIwjuXrFylXvvaE+pVaExgqjWocId6tNtU1yQf/Wd73p68r2K8u1VkoaJ0/DkMYHmscaPOqqxw4G
4fohm3JBSDfkeTyYh2OC7WKuBzLQB4zuZd7Du52Ig7X+uuVEkDisrweykanjVH5JtpsqLypiIWAW
u9b4ZOedewgzLcE2STSlxweyb3khymHi5/KxP7qV+Mg9UZy8xxAqo+DrRkF5NTJlMLhDHGolIBEE
K/fLdSm1ch8zPA/dCfTeqL9lpeVtGsPUUe2xmi4En+shNneljHnnTG/rVWz15Aif2nk8pY0/OqI/
VKrAQmnJkomz56EmTM4aRH9VLMvxai1hTI7DslWPdVcSJb+dybPw2Fjfg/nFW+G9pe70WEqbazcq
ipOIvrNI814wXIxdTvmdA7MMs4/BMs8SWgZguDd3wOLvxeozGYhlaHun3ZiCP1CqBiJnLP6gdWJd
k4ZzViD43aXwLZhmFMk2Pce0nsDjePjlW5LjeNW64yDZczmWMWy9NnvrS74v1NHrtm6c+I9wtUmV
y06EBvk/8XfZwnuYO2C/ETVYJMNr5MVfOJof0AQEay7W0L7mU1gL8J3CwglZsDjzYvPq5QvE5Alx
wFTGr4P1SLfq7TOblvDaeSbnvuqzndVTAMQLCzdAhjAPZXENo7YimKD+SqTb/3qI4yvS7P1aRtWu
M7UPS3YaE2lKSsdMT5Pq34nFDMx+oHRHYbyvF+clde1rBtNsPRZLMEVmv1fF2K5kxPK9ycGGVLFD
UlEvmYM9Qmjzef6LbjgQfPIBZSAbRWa0i3vrr2BFTiU6Xsk2wWXbVpydkBnYYvCmPb5YMZTNfiIT
cRTX0ZjEsXvMOvuk+KNF7V+4iLH1Mv9TIsXhoWlqytI9vUO8A/lK6x4eeu5tphNEnjgD/AAcqfmG
LLLbSGrM6hFxyE/vzpAS+165vuuKioSE4qpcLD6JkqiQ2b4aIYjCbKSNhRWba8RCqDLS9lratH4n
JLDwQvP1sfEzfp90Urh1cuJvpzrcaU75A8hBMpQr6me3J8NF1dphQeBFqx9qge5gIorT7g3pXc3M
KMUTkvGc9fVRY9eaupKmzC7HDUD2aazw6c46EQGE766yJI+2roooVPps7RUJeC9HYVxbXkt7eLLK
0OM+qc1VrunHoTlmWgpCu04jf5xm0C8dsa/w7lVTfiJcHUHvR7/ZLFFzLHwYcrybs5ABOpGvvKpx
/rj1lWzv3Nf7mIXaAms4suHIFDTSpsUMPUtRZznsqCxEOhuyYlATj063DbEYAMp1AbX2vNCVW/pN
O9qApu18Y0XJh9ZVmzzVmn3TuO/AMEcUs265A/cOtbQPnwxUKiZjiE3ayZdobJ8jkTOaq8Z9lJOE
Ka2C/iFFkjE6TuCV5MzmudkE8HnoFqc0Xjes0nfSDHidExJpu70ez/UxSch/chr38exaxt2xQmDZ
o7kX0VAHmpAEuxY/2pD2z6W0Z5ZLKS9JGZm8LpKoGFcrXswkNJ5tGhgCslgPjCYSw7o0tx7pZceq
9oCtQ1CcwxztjDdcYrd9hQ/f7Yomn0caCmuXeQSiTZy2yHVy+yAX7DctacgYkqV3UwPBHzYzdEYO
xr1BFUUfmD7Vpi58rV3sDzT5qgynT9Nr7V1uodQZqvJPSJzv56LyX1r5DSA0Ps9LTe5FDW8mJWjA
TxP7jYw1ebdmzuxwiBHWPP6ymj24uXPf+ZpIXpIcFDT3OqURwJndYNgE+kys56o2/uBpajBKV0BH
dae4J3W4pShmhWa01YFwLn71dCQYTa/razWB10ltzw4iy6ivVMibRHLPlqZIzvGUqLMNnZYcu3iE
p1rUzF4YaHhabBz+fZGP/5c4ubZ344ttl/KgNyTkrAzyFeYwtgIj13/nZhlbq7Fg59KyApjd/iKW
Sa1TER64VJKrVOZuYu58iHJOAmh1hBzWhn1UcQRnQG1S6g9ZnBc3qs/G40vezsPaUnqyCxW3LRR2
7eK0SXcf4zCIhQdzVCCvsR2wnCq+hwJ9ewvO1E8q0v+Qwdub0kgZzxN+c0CRAN9oJn94tJvlWJT1
dTA0Sfzd3Zm6IMwglFcNY4EZSTNEmCy9GcB/yV371kg/O6epwm9KqymRZXeOpk5JBzqW2O9d0w/D
RdDdba06/VwYr4WzmV8h7CPX0uPiulTT37yKiSDKTO7ppCje8MvDHY1GyWNhi30Uk5eTm6BaFiZ9
MiIDpJqae1GLzxFSyqYr7AJmJ/katqPitaM6Y+/EbKz1vHxukFUfvY7pkOsUz2S1Fs8sZdfZ6CFb
FnqzU/Yk7y73UmD1j5R2WTB8DMdsXybOpmpMTBeKuGcUW32QJY2FEL5wg7KqCC3A43sgafbvAij3
qPpdQiDLU2sC6suH5UxYzBzAPKwPlGu3fBzNYGq5fSq9YtVGvurFfXxxBghbk0lQNWupttHCp6UC
YWE8vqQTxo7UEK+K1mBNOuB0bWN9upqEr1AXVu/C8sbrv7/vSvK2qgH6ZzH3EEhawgcbWzLz0lNh
rAHquLT4dn5GtXbkvZhuuAmmm02Ux9HUxNvSKrw2OpdIWnlYPoqpP1cGcQNwdUEPgRaISPHamY5k
GlKB9YIYTqwHtYtvujY0BtXDTB8otINmsa2L58wWM+LQDJxCZ2/fzeZbY4HegsW4K7CQXa1Z+5Es
TLm1MvPJnkCEDI1inDeUv2ZG0HXf0Buq+URWQXcyHtEScIwYJvZ5+aCuZr6jt/3FIHPQH7LonQ1D
G4B90j7hnTMoaC+VoJQdR7BaTF7Y3KMPANPe+5XUcswFKrr3jY2ICHu+TfVKcmQBUnXEw5zNNnkb
FqoctzX3RkWZDcU9RHxnfRCh2j6VLnOuiMBpKqRiPBU2O43KivIYD1BL3EhcL5fa6ne9EBLMkRqf
2ioh2yzqkierDzdpRXpDvOTLVwwzgoM7fF/wom1Rj4k1z+9vgoQo08aSHD5nfJML1wg30A7PNXkG
uS2vs9fJKxmHLm5tjQGfIpFDoNS7R9ZkvxAwXKZGuwoNsRwx2bn3QoldSvpLWuhnu+3+oV68tQO0
Yx31GcVEKfAG6ROuEY3EJLRoQxrECs+FMrv6Og9jDWhtQNMUGyyHGAAdrLGpwGPQlHmsuyeElEue
zOCnmGLwIzFtuLN1zpNp27aQnhK9MbaN1fyKQ8s6a2zo/FQ2DLg9lb+GiWxulOT3iKjKY4duLahC
MqGMoiG0Bw0ZDiDG1nMYYrajJM2YmUx1kfiOpfLdWEwvqRneIrdRW7t32fOKVHwkiblVBTP42W6M
lcB5AwsubFiIDt+yJokj8sZzGzpPrjMR9Daw44imJN11E66TKLWTIKsVjaPvmMt8dgexSSd9COLO
/Wky8ZzbnQrqJXPQIw7g9dTDumRfR/C7eUXr6hDn5o9DiHdByxsSD9nbdCgoVh33YhCP84c+jckr
3wg2Rn+qiBp8gu/6boZ42EL9M+nnN16gBANMCA28sIhZRxgSkQDvl9l4KfTKewXItonBdf2aB+Nx
5XBpTgXT8gjk0s3RiWCx8BL0JbFIAjSbbhrV3nSXE/VIHAwu4aD2QNh32S+HJnwkDmX2PZYD2eU5
7GkIBmfFn1FTgMrTuLDBz0csXo2TmxITN9U6WrIW45OXMrzIOQ30PhzoyWg/qkJgJG50dG2mnh9t
iEXb4qH8SuOYXqHHS9BaZX7C+Ax4n3pWsEILI439Cvg8evdmXUEx2Uwp3BMccPs5xyfkglCpMN3t
0/AdXpN9i6MvpLRvrZzDXdW7p1kvhxevx5ETc3M2uMZrQ7coUI+NUkTYpWh0+mmKr5P5UkZlvhOA
rvCbyjMSJOBwS9mR6p2j0O0T4P1EaHgMES3qcbR4q6ZhVB55TAlxAhEfjKYkfJe0p2tdplYwm2Z0
bNnHkwrEhDsfButEMoDN6LAYqdCICjWJCl3bdY1rXy2bSkOpU4Sg9OgdEQ0/x/UjHnehWe8LshpV
DCcwconE8goyrFTMysCN700TlucJuQD7I1LgTH1EURb3OpoXNJyVhIpvZ3ycZyN5yudIPfXuhVDO
bCsYDa8msEcU5JUHmm0p9gn7StLmvJMt5ku1uK4/LfLIngKXXWOdEgM6uVVc0kr76nWnDbpZPlyb
knyjZXaDLE5+TyRAHPJu3mfetK0yBsBdcZIjpPYocphcwFvflnpBwE004DK9DVM+s+AW4NzrfTlV
X4uDCtSdfpUP2QwxjD+mMm10R8wwlUID2SWdyb/4pKdZddRCtgiuleVrk53YSdZ4LjMFYFIj/u3g
Tc1JH7ynvNThBYFyD2cW+R0Dy2n2LplAy2fHXIzI4+xNk7Biipl9OAxyVp3omRbF7qtyOQdD0Bcl
9Iht2nUF69/J8t2E2MfSmLUXRk8rhf2NwGeRoRGAxk2iYXtkftahA2aaO2oY6QmUJOuEJp18T7R7
hoYHkXzjlqgdLpfl0rZLzbaHtE/dMwIivwnNniwHL3r72kzz37rvcdnF5E9pjy+eidGkcgikiRZa
Ecr7oFJz5MfCSrHPOLskS+pN7lj3wSpPlMvNVsz0M2NecX32tXlZDHM5t+mH8HLMi6EKJj0FvsfU
bx7m+akZO+YEqhXbsvU6X1lw/EuGdBAzz5FRHcMIWidp4HA/VUuwr5j/ikyTt8WGAKWVox0Y44Re
R5suPVz3/Sgxk7HjEr6R6e6WQcY+T0djL0F6TQw3D9adNHn9ZBOrW4r+0xwYPBWusVLVDwd5EdRu
i5LHnr4UtsC1qqxv23kFic8yCvTh0+LuVfcRj8QdmKmbb5KWgqRJDJ9sHWSZQ0Kmlk64h9UXyBJp
j/HHFhtZQJpUXOF11V44zgH4F9N+ZodOygymxfCPm5XlvjIMghkwai85ofG6WbeM9em3qzDGFPmu
24gmzIFNWu/gwsRuIBjhJQ7y8b6+5A4KiCWd6FkbBFEaY47GFnRWo6ZgpxhEu6iHCp8QJKQcdjCV
6A0TAGGhRmjmKMgBqoWR+qJQIfNNGhwjqxnstllC4GIpkAqoC2fXuEly1t2hdvLc2jgYufNiFhPo
q6rjvc3cwBtjvBlWlZ/qvH1h/Rn6s1C4hCPaPyspT50b3itHx/le8Iu4aLDweAekUEGJS2x17fDO
BszTzXOG3IWh7dqVctqCH5z2tVO+kRGSEVGBQtPCbCYQf/NqPC5pCvdiQUlZhgnPVmZPp8LMX4dO
kLabdE9iHI7WFJ05+3+Z7fI70ZdkTx6KM2WK/AfcCUbLMJewbD7qpWbwwBBGHxLq5SaBKL45ZjW/
JiWF0DWn2tHUn0qGCoeBggXZM0s301oYJ+FwjwBZmwOCRBTRaHHUEbF2vpuZL7UNuTM8A8NmToh0
covvBnnfgt+XaMWUzRnXuzGMctX1275yhr2dRYDEGy4v0DzsMNvE96gUQ1qdlTGXbPCTchstp2mJ
p79y+Cx6g85Y5d3Zi36iMmS8iHtsm8c6bj4zDcYME0LCAOSRUUlFNtOBeCO6fskKYfbsetO6tzjP
Eirp+LXB471tKh7Xx7dxROpt2Z6Il2Y/ZoU/iZnDexkDbnfy7BsVVKPjkUNhTZsubL/HCG95ZRqw
VoVGFMdCUm2b7xPVb90uQalkLM3GSDRSpLvSAKrLrjFm77SeBQ7moa3PDTXVUeE9x4fnh3gZ1uSZ
kDJdrD35oJnSO29ahzd/IpkUpYqSWOuHO/G36M/lHG/tpfrVdDgeUKLYG92bngEkMB6qmhRPS18S
kB79DDgdCC9PDkI3fOxwiBG8qjm3zcvo8oFnqB2DlLSfQMdn/kg2MDFbNYWzg/7C7V5JiQKqJ+mz
dGKl0rpgzjRybbjfgyUJ9xNxwmn3p0oJklI1wgs2HfTe+OFPOs7f1WQkD1Hpe5337r9DwC2UTgfw
6GcZFoMrrNy4DPRDOaKpSZb5npSEDVObMNS0yGwjWxA8Jbr4turWNUfxCqoLnAei1ixjeQ8Hh/eY
KQH926cWEyfcRT+tEzUnjSwZbm533Ah92JvJ8LszHNJuG6Xv5mezNJdN75TjOu4Y97oZ20WbBjxi
9yTHoTz0I2l+WVtSEsb6L93MQYcCTgROeau7mvQfM+oZRPB2e0Oosdfr80vokg4Zp+3Otesv3Wyx
FVXQIsx+4cmfy7vQOCsYG/ACDa1xkYj1hP0HHcJb4mXNJ8jps8il/SNDbe9ZL54q2yvObXlncPcb
57k4RbgGpjG7SS0SpJ/kB5OYEHaQY/oS1+O1xwWwkX1MIlU7yR1TsQiXTvE7S817PyXzrbOpgYpX
t0ln6KFsHTx2t+tG2WSSNuWp6ME6LFP5W5D2KNV1UsaysyPe/faxQXe7EekjrSD8GpvFMM8lbwlj
Oy/HDGE5RMk7k2PszCZ7S8PKPRqOZm8F9Nu12SwoLw1ekv9vrCyowOb7XP38z//xBzYtFunnnygp
/2sChsDZ+H/nujEWivuv4r97K/me/+2tdP7DtWxb4oJ0hS11i3/yf8yVYPYcFmm2NE3Hxtb4n+ZK
5z9wTpKAx4Gv/4PB/ae10voP1wMGp+sGXizHAjHz/5CZYfG//2LoflgrjX9BExQz6Mg947+51V3D
6MwubrHapA6hGW94tr+I6qRzjcWLKUm7hHgeMYbHT/31kFlOKSN3c2Inwi3MTWI3B+iuzDLuQiAQ
taoArPFJK4ljSB6iTefHlcSGWQ+PS8Ukb7qWFmqWTr659O44GbjX2eM38s9SuHsibS7oy/J4vOQJ
rp++PotJrnHN3QZIs62OtnIU7AXEs71c++LYcxYvZnMqrOIej+6uHLFtt+Bih2o+RXI44FBh9wxR
prY+EUduTQfyO0vMj3rqEMvfNFZWJXHw9dhemqbdqixEhNFStMGwwGETyaReWe7TYLBXZS6dsqfv
vG/5BFCZcB6bfaHY6eFVxc9D6T13VX+AJLxPnXwtC3SBdXTBC7DqimjtDuXbElRYJUPSXZ0FJRP3
Rw15NoJ838/FZhwSv4Rcqwk8g+3kOw7yFMYIUZZfaxZ9RXSYje5WdOnTwHinLZxAJeNva9DvMbxU
TGT7+s1gGUwxN6brMIeSFvZM/qyTOwCGmKvb7JHXk2BjbdQcpAVDVDPrLnG2zSO16XMn2og022QM
gaF4PFcQyvj4fppxF5RIeBYClLjVkZUZ1procXYOkCmBlHShuMvsM+VTU6EJL6mdKKnQHtn9plTw
bl1uD6BxvPT2WjBhs73slg58AjJsS6j3znY2MqPMSVAe5Td5Pr6WJ68Wv8WCUyjCCEj/0qv3UCwn
x8UbNLhMHhNAMci5mv7eOa5PubeWffu7pOtY0YNeUiSNLbBf31s81jHZY2F4GOL62sTZ3mqUP+uU
hQQP2eHFBiRAv5wa3pNsKgaEzW1gbmuHnd9W9kFnTDvjfECofFTWV2Pn2zoDctR/Mbb8paaCxEqg
o42h7bRHvluCOozYVxSYzTYp7UOsnm3SyGid121GmqwVXaShn0odBS3Lp80gAhIDfYI7cV6QUYyC
tDt3nf3CJAO4V3gf8DgWRMLh/cMCA8glrbeCjDC7niHKnuIQy02PRLDigiiQlXULAVVVdHTK34y5
1gWRH+EisfNp6im2Xr3WfRVkatXSa1fFQMC22b+2CO/H5AhQt8lrtG45eOmkwB/5v4g6kx3HkS2J
fhEBks5xK1GzFPO8ISIiMzk4ZzrHr+/j1Q30plCo9wqVEaKc168dM4PAkUARrNjyovtOXe6/fv/g
M0/0y69ZeH/czN8isjIU4gJu+/iDUjVGBb3Ey31jP7XdKc2gGpQNqEOUS7UVSfc6c8nYDrE4hbTL
B8trrbKd8Mer6Mn66/lkTZeA9aU/W8q/7935MZb0E+CBszuElb5zP+qSgukpORl+crQtj1jr7Mtu
3nrsXp2X78pSvbUetekNV/y8Yf4337zVQPa8lzRKGytqtPE3LZdry3qvRmIfcgtPOZBAfgyK9Im8
P7bypdgbIvkxh/VTadDeS/6mHlc1xpcSaqfAYTHe3Nh7VV6rAw7PbDBTYNzQijpJw+cy/MkaxpmO
pGJSxyrP7bd9QmKGQ1SPQ2d3KLrvTNd6G61359TNb5ufGt+7mAbhSRYQExb441JwWxkH93Md+kOm
uLYLk95t4YLALsPRLtMXYHzQ4OISUha8K4LkWcXVuW3/iFjSv9DfTEfhcDuzWXzvpXykO/HJn3C5
Vv745IwkZ5DO7FDAthYjjW3YCIgrlnnzugzFk2bSRV4cximM6i59krQA+BP+B5t4akWsptg55fjt
ID0DX+CApUzPzh4FacxiXLamyWIwTgmKp9aPC0WAn3xmO0S8tRlBdYmuijwPo7XViT9VwNdA4pjh
gkNGp9lCNxmIZ8kM7o8LLWRsbH+q5E84mqQhAQPyRVhequlFyewQj/PO0Gp/ve7hRC6tVZ1N2HSP
U8m208cJ5++mbEPy782LXBOsSohLePaqre0uAF8fZuBuq/xr5GRzWasSeUSKIpfidGAe5k7FTb5L
SEClY2QG5PPc5qpm89POFyb1xv3wfePaqhhPFYlAyn7uxnU45MzWVBP8NB7R+cgNfc2LYWVxQAi8
fSDif4kcHmUaDJDSU29LuS1ydb9d+uFml/G5Suv30kSmW2x6/8A6EGDA1wc09nYhdB13pzXZE9ek
J6rSWKZmdwkRWXIN9iJukKHm7lME9T+jKf4mfvmRT9XfGIp/klizlWyfzaUnACktvqyuObPCjknf
Jz6V4lFoFafD9llDOalUfddJ+0NZmBX5RPs4GTvGjN9xE2SndUpZIVafgr2ojWHbVGmkcuMwlfyB
Q0LKfOvARM8vWjx1gXmLm/7fgLEwMEscwC8SlnWTIhZs2piLronSZhr5LVuYDdr0d+iXZlN0XESX
n3L6bJQXLS75SAn2H651E8ngtNc7nB05AeZ661W9UQtuc88aCSHnGDrXOZWWpFtl3UxkvvGN1hHC
rKWUua9xfJgq+ZxYOOnX/rfSxGvitvs6MK5jnfDfmYCiYR6zNInqpju7PgkwSXf0iVLfOmP6XZrF
rmmXpxYbD6A+Nif7GwrxajvjOxfnO2MkMFca9ZtRWBczyC8LRiGnBKKwMrqlqj2Hqbv3hQBQtH6E
pyPNW5flIc4KF3mfmNgk6pXvb8k5O3rOfE4E0euNxxZ8CdlotO5zBhMZVPW5cuuXkDrYzhTH0S7v
Y7/DMFT6V+iVaOxY/q1ANk4MyqcGZxc8Rp6//k2M4FyNjzI/zbaPHYQFSttdvJIc/YwkoyajSmM0
WHFKs3jRB7k/PRNPgJvAtaMmdzf0Yv4NEtLUU25IE6TG9FTH8Ru74siMxzsLHF21PMa5U4Nc1TZd
Bzb3mvCa2+WnMTS4cMSLkMNXGkr45wpdWR+TqZG9cu/Z4ivAYhYxzzJH4AJFe4qBZKvwFfUYzbDf
zkVG3Qs5CX+9oDlkQbZ11F8LJt5xbhX1hTrTaiVLdKGgRsZY2sz1nn3BvdN0VxiSI5ohP02Vv80u
RYWazmnWk5GQAvTaLvLVZVXo4R7suK8PY8xTbtDFzEPfIiTzy1jlS+vZd0OZvzrY4VbXvhi2emx4
kfQG2EcR3jCXnrPzkjwb6jC02dHxwqcWwlPnKg7JknBHd7dZ/YCg9knuIvNLnOw9RinaKu5NkX72
lG2QZvUnVT2xZXmzoyA03DoUGcGZhkZpctDUPw0qFSKbz6IB6YzXsFuiNsb9ASpsV7vNF18N6hZe
feH+lP0MB8od3mApYDjrCwJiC4nTYj8r8Vrwx+ItWphoJcaZxT/B7u2rp7z5aVzVOZUickRF4gm+
jp1As6ksZtdV0F/koDe0wL1kJFB/TP6e37RHbDaAJiuHHFJj4d2VfOAne8ZyCpPmr2x86KtGbRQ4
jXoRvzvxunWsIVpqGoz7IHkpEDs6OGEzrp+GwuIhqMUhLshFEfOOnK3dUGVblUTz/ybFeM0OJg6P
MpuvAUmtnfPfuIp/ZEK1u4UtL+uN81SM64XAsG0ejFgethCu8yb22+ehcGHRwXAp7K5olLUOlWuf
Zmy1oslAz6kGw7A37CybtTb6XIXaEz9Yx9QPXmvsSFGp/H0gh78EOGyRqdp5ubHj52sP4mCHlylO
Hhd8jgFSZS7+tbxuYqoOal12vbJKaVr/5HLmbLzJ/nWXCbo96KijsiGc2plQ/57dVf8RpvKiPvyh
emKPfC5K9ylj5rW79MUP8iup49BruBr93xE3ox+/GkN9LiaE2Lk3TtLWJQxrL9g7ZHyJkphFVjB/
qJXJNJCbZhHn0gY/khN8vHbqKDb+JCDGgnQFrlnGRfB/YaLbZWN2Ib4BT2nDUAoSYqr2qErCAbpR
nY2GGGQT8yEMIEP5cq4yjFBIy7oexmeP2cTBXtu2YhbPamYvG35YytiP4S9rkKucd2vr8T4K1JvE
Mm7MuPTS58wxd6vsdobPyyyVBnlayWtKze+KU3qJn8gCQHca1uLR9lb42yHDRzJ+UCH0XNUY+QL5
KR+TtF4iGtgfmxFCjzjDFydctbV3yrf8Cl/8jlS9xPH2mc2z3EehGs5tVzGgYFM9u9bPWrlHuHL/
MM+kFC9v9loTT6kGWiK9p3bWYz60B5dcW7T/HFIvi+CYch65yj9j4vPXjFTG1yKxTypMT458VlBR
5Kyg+I/9rpuxYEETKCHvAxSbkfjjgspeZLsNj2tvqn2KNoZzG5cjbUlFuZ56bB+sik4mKg7fQd/f
8S5TyFtwiofVt+6c7q3HYxD+XVy+AOys/01jfoa2uMQ8cKudgpSVcCfXdrzVvdrYnIR2rCMm0p3p
vtOMDKtLLzOb3RCUwBX+t546RhyRC0tdd6m20/gCjex7P4Vvnn2WhemQPC8Yfww61ZxhOTYWw0Ex
7n0601P6qFibN2n6jJWfXBPCVXSsvFBPcdA9x/wEA7tXR8oosC8+D9XKaOGqNy7ReDI7YKw/5K8e
Yr+5tjNS65xePRePcFJYI+5m98JgUBAPwgBmZRzHY9Rx/ayM4cD/Kv9k/qwwXlIiKH9Y9olqJP99
NB4TM8XOu54a15TM+nE0VFC3U/XHdxWvBtqNaJqbKWAum/B+muk+UtVL6ZJVtdqIz3X7afX+1U2r
7ZqQv4Nycr8I1npeOfEaxA3FRzjjke34ENfx6uZmNFIqE7jigdUjEeiuuDcx9JpDHUf++qfBium1
/gt7Ioz/ZvYFsXHqs+k2hABm9vw0zE5xKUf1A2DAx10W80alCS+DIoCNsyITPdgjV99TAnRbiVfD
YrJVzm+uF7Zpcyqc7qUjF5TaZZOJH1/20r6PjfnpZXnUKiey2GGHucQbKY4ZlVgrnF8RrjpM9EhR
9rNn0bj1QAPQujNjdQ9tc7EKhloyfNWoPkq2HS5+L+qH+I8KN7I78UlmFd3XI5U4ZhbBST61lOZV
aXcrUg6hbFaPdbUSe1GrSxxiX9LmeuVsgUoelJJyg9/9wWcgQOulncxN5MeU2i/JAic7Gl55cNBH
QIJvbkVADhzxmf2AEwV9/BqOzqGZp2OSmjlwBFO/Oq8zPg8vEMmlK+tl0xK+OQaef8zAwa8D8Skp
TiM8BPeCgJS5IAGhIvAG9qrKi7MZFtj9nEtf5z/25D8vzBq2JLO5CEmk4eKfFVShD4hkPlYnNygf
zANoO7P0Ku78dcBlgAhWhX+lJffOWjR7WVLI6IvXpP7jFcWdCLHyQhKmKYVAQfNl9XT7gCJiOTt4
hJX2UGiMj1RyLX8AdaKmDhC0r536Nno8zJ7xFHZKB0u95WvAc8w2LCXQAv5HbSth/eSSxCkomC3v
flQJL+pSdnez+9vPitBe7mcbuxxewh4WVtinQXBCmI51k6bxDWzXMIyoDjbz0U6Rr0l5Vc6tp4fM
St8aWqXQyMkq/VDoDZuSe06WxVf2/VmZHurpSpPTnvF/58GsBwVBjl+N+V5LXCoyq55nae/x3dKU
NhNCWxbwRyajp4lCyWnt7sf4HAhK+eoEp2xWWja5kq/dWFHHPsK7ulwAWxd12YVNLLDW9C3yfg9a
Z3tntKQsklwnTKumelp+iD687+J3wp65fFnGq0yncJ81/ZWin3/IiWwsjAGmmSQ99ndyfRJ2+huY
w9+gwebW5kT8e7lE0ePcavpqa/g4e2qyXJZmiTdruv6TXcKiT1yH5oFzmRyaB5KTI6M1SGAixqDn
Os12dQ1EJCcytfz2Ycg8zuLlm/3tzuLHm3kimWb9V5T1n6LuyVbeiDI7yyDZ0ismfPp6hjQaxvQm
3eDFyYu7EtyOcLQ/ecblN2CqQXvHXZMjZA/meJndjPVc7rKebNWx4WLT1ek5a7krKbC51UV47975
iG8G24diHKMsCPeLrC/MdAHGOswDB2I29nGNKw/NS2FVH7xl57o3yEfS+yEp1xt8I2NES/Azs2X2
Kzn/87S7zyrFsQbxyg0TlHGAU6IUi20N7j/ODSfB/TeRXBbOSD9PM7qdihP2fLwKJRErBUsNaEjs
b011LcliNsv7klZ5u3D+ojTDWzD7gtXizKK/LWanbC/zWfQse5uEc51CqW0ZrPt6Fn/bYEN8TDQH
H4GMD2uugxvsk89/UhJWMRFRw83jWanThDM7DHwGl35Hc+tR3mUrz8Mu9W4t9zAlG6DZSbuk4Y/z
U92Lo8msSLJ0QyaK0WB3fx0nQcRPuRvykHFlN1JkQYqq7Agn3iNAjSs4o9rWU8rI3+wqmm8znEFr
HKl5isLe3jaEmE8Zqe5Dv7VYoxmAV5SVbVbo94Eu0xnjWGX3u4n4zzmh/qnbWokb4S+Nej2JsLgS
zbNVD4fR2bUTRlbzMJrVDkdoy0aCN9pBZCCEBeEZhGlgyADieSXnhAfy6MbGJTG9rTUvWCTpjiun
w2I+zObjwH8W464EZJ1Z5jK2R4Zr8tnNZJ/9xISe5vTMJ1Nw34yXOCBlsd8vWc+I8aMyCkE97EBr
Vt5agtbm3n5Ni55ArfbGdL7ic2hGMhpGzACQTvwGdibicSXloYAFtD2+RuFMnCPou/jXVz056C99
HhyTyt9xxSAxH1Q0fTUt/zkk0sKoOS26p0mQbueTVMRhUqbhsZAfLZnMPiniuCoAMJ2MAKIfZ70z
1Gs7yBurLliWB2iHQ0veo/LWF+hPwLJpM8HbUYnpOpzM8miP2VaYxWcV1Gd7/iq7xTvQWErWIHvv
qhBkeTm3umKns1Yvc4dm6IsHghnvYimu8RRHcWfMqLL051BuYJ8TjGH0AxIr0faflpfdOa1pR/PA
cUSnzK/j88pPmhqOZ+Vhr5IXSLxty6qrYxjD/Hc3yT4mMzxpzv3CgsJAAGogcP2UDNt4+B5T/BLl
EgIMeMW5JDWK5SaXvbj8nbyMu4/H8I3VFRJuOY4l0mgbLt6Vazo5LfHG8dRet/51yB5AR0w7VpQ3
VGS461NVx2jXlOHOvyWRaOE8EnD2BWVG0ky5bzg+EqXIOev38/hpqFtATURDfL1LgrZEKhH+Uaj3
OvX2BEGTxoIKPHrUydIWuARkumwR0TnIb556Cr4y94Mx4pRyExppiKyzRoMNlF6yCTCN5LCudWSz
WaKa1kzKQ2i1kXagkt8hG2uXNCoiRYK6AH9vTssJNpetZnlfJRBjdkEwxm5Cn3KBBmSAZzSPc/LV
9CbRT5dNKaC2OqO9YZNQ13w0SLozxFvg9U/jNHHJ6CwCfLRH3cfPogNNGdmn3ZigX1kaIOt4xC2t
6wqt8GI85eqoVd9C678CIdjXirCjteFYq8Sd1ouZr0jIa00rils8WaHWlZVWmD2tNS9adQ7yBxcR
2tVqdI0sHWh9ukeojrVi7f+nXWsVu34dtKY9anUb5PdlQu6GIUwiyjb9Y6C18FGr4hny+KJ1cqEV
8xLpPNAaOtho8ZgKLAOo6wR//Sz/6e1aeY8F5QzGyS1992+DNJ9rjd5HrE8R7QOHOGU0fCiqhN8Y
uv6AwC+00t9pzd/S6j/EyfeseQADMCD8jxDQrACGqwPPJSEJnSYJjPgRNwvHomYM8Fx+lZo6GDV/
EGgSIQVJ8EATQs0oZJpWGDW3IDTBsD4tmmcYNNkgQBxcUAcmae1Ehs1UHhzEACqDAHqgtPwzBpRg
G6GDOO33oV93zPp91GmqAsYJZa4oNxXARabJC6UZDAwvuF766QXCn1SgU4i/bJ8RpKjpDR+MI9Q8
Rwvd1WnCowT1AJQ8W5r9SDUFAq0sb1KTIa1mRNbx17FDvDq9Q/ib+hMHpGeaOdmOVXVIFD6sWDGv
y/Q10wSKr1kUODNKrjSfYk/inlqWdD8tOJlU95xqlkVoqoUYYVhLmZ3zOCHuMfxjioZBjPqLSMou
i0xvfCqdymVNCTHjgc6kmqGxNU0zg9WQP+HvF03aKM3cOJq+iTWHA9bIY5i/GJrQgcoiAJboECpd
Lp1Z3/j9LBwnlP3Ww8xYq1kfW1M/k+Z/Qk0C5Xzcqjz1mhAKNCvUampo1vzQAEhkaaKo1WxRDmQ0
a9qITl+2jm6EM+dvrHkkS5NJwr2VXGd7TSz1ml3ygZgyTTOp4HHVdFMA5hT/xztp8glVKtzmmoaa
NeDUsLjcV6BSBDOZrOURO2LwIE1T1ZqrIjlj0ZwVvQoZ2JWt+avSm8dN03GQ5LQUKE1plZrX8gC3
7HQZT011aMze59mD7bI15bWAe7Ua+wL/yvSw1BlD1PMc71bGZkOzYo3KL5WmxxzVt5vBYVTh6OUm
+J2UJrCnZs4aTZ/Rv3OdvaXB90WKVub7MfPBr7FyQS5XkgjE1lzITgswzvHj4Y03BUEfrQzYojDc
Ll12Yi/+E7blV+fFxEZSFdGL/j5vbSoF9M6UuLs6NQLAWIKFak9RicvSSmjuriN8q15o+pAhsO8y
lZguuvlEAu18AGPepu70SDGddQMcdb9cMj0eupFQvkzSNR1WEWYKzZ7CAg5AgaumAwlZOeBw4Wal
ycEOhNDXLGGsqcJF84UDoKHQxGGDYo3D0GK3dSVBZNg6JQ/8OJNPPobiYbEMMjobzOkTf7vB5h8e
s2Qi5om9EuFkaXlpqQgtpolIkN7Zwzj320kzklLTkrXmJntNUCZkofUsx7C28PYcVvgAsRKPoslL
WzOYQj37/BxCs5kAI6jC77NmNkfgTUtTnKbmOX1NdupDINSspxn/Fv+xn0CgnqZBM7BQD45znGni
zqDmFW71yMhx4vjUIY+aKvU1X1pq0lRo5rTtCkpgQdZDQhzY7L9X5qnhV3tvhYSnhOpVgq9KzbHa
nfnd5hMCTJzVe6JrZMiiZqCJtgGC9YBh2beZV+dl0YxsACxrc8um9N05pU4fwBeudN4bBih77xmg
j9Ody+G9xShETIEGcpNlpSUnHv8tId4DFXbJxm5tLhxAvJOmeZvqKDXd22jO19fEb6/Z31VTwPF/
PDBgcK4JYRdUWMkPU5PDg2aIZ00TszuldFoTxtiwrpUnXlogPZwt7lGtNBOiBCXUlkzz3pvGCf0c
Pt8lVKzTRHOj/+J5cr6OYvzXeP1rrKnn0TSyYxnaFgVZwIE8F08yXe6CiojV2KKaozJnwFXNUnea
qu7ICdSUdaF561KT1+Qg9xdT09ie5rKlJrQlqHajme1Q09t4UsSuN2cWy5rtNoC8udg1lDEFr4Pm
v31NgjeaCecKsxsCzrSQulXeDAPiik3froV+GbuYXh0XumGc/2Ivv0+D5prPNUJWV0Gid7hg47as
r8Gcwq8E2tybBfVlKu8HzbKTNpfvAPeAfzTpXoC813a2AEd8jWAkl9oov+fsFKjVi1iBoWeOjzHw
fKMpejy6zSHVZH2gGfuhutKJU+sb3KECwl/+o/HB8h3N5yczpP6gmf3RhN4vwPhXzfPn1ren+X4J
6M/DcglbO9h5WAA87QXIoT6xA1YY4UqYFI9rkaPIfHKbWB5i6G4WQ/eLm9x72mfQ/uc40N4DS7sQ
StX6Oxq7ob4z5t9q4KUTpi9Suxdi7WNItaNBam/DqF0OUvsduA6TG4QFItReCAtTRIs5Ig9D3lWi
1ofgup2Wks13kPKvTOhjpVsIrOCsuIKcwyVzCLCXOUiMqUaWuPM7DhmOifw6wYztxoY8qKbNCU+u
+Icr5/yytZrA3hVuRnKESnB+MM4TwpH7N6cJ95NKoISpLdd+EamdI5yP3VlVl0UXZY8lgL/ecMwk
XS5jMDwXwrvKAHO126g3a/5Ku8x9NKf3MCWyMOg7TKQE85aFe7LCdDoU2VJydcbpYmN5MbT3hSlz
22KGcbUrhp+bk3bAKRMMISnIhsqjwuUDUFYHaBwSnReaK3aScYaJMjweBVXs0pZgVkO7chbtz+lX
cjuK/poCeG3AUpyDH3AtR4R9XQLnlq98iwqdeExYxAuBKxqWLdazlajProyxh43MLiVcB3vy5uSM
NbvEgsTyAic1gcU7yJnw0cKCrScwHKY1bnRrzpyvFu4LB2XwipfvjoNe8nYj6beeqLjv4EtG6q1g
cLC3DcunhemJgrb3Wrugqm65H9g4SJJnXlU2fbiY9wl9QYYWDb/r3GMfNWtnla89VpV2W83Yrhrs
V5X2YREhELVuyuu9r3JQdpvIMpdDVo37gHxNwDVUIy9K6/TJyvw0khra4+EG6wWq9go8cXj7hoS/
FKx0Ve43yMstBvwMoJdLU1Q7RMCMufUxsrI/ubHFvxP/zhU5mwVZU3J4L1LrH4mh1jL4W+qqyBPy
yqd1kRnbFJZK8zJyX+CVj6JO0rR3sgffvBQFKR283G9sCxLpf7DkBhQaiQ+KRV3fJjx9JaZNvOH0
tyf1SvpssR+4z7Bus54IXwQDyPhTN1BiJG3yTk2NcI0WVGkYpMq7MOzT3GM+e2nT3HlOv9zS9rK0
3K+CxMZcPdf2Y7rwF44F7nzyO6z69tKagf2K1e4upDz7WBEfAOhkx/eTxSq3Ix74m5QjvuipLtca
dYtCK+Mjf0b/UFekcQlX4DNfmhg8pqTQaLDjqEgQjsLCT6+k2P/f3/3/P+OCNF9mABR+YVcfSZsP
sj+KBTMXhyLXMem3C3XkvCtMErxZxvHgJ/a0H8W07Lxstk4WJI7Rw1eZFBV5vVNtzayzyA2Oynl2
doNjdbSeLt9Vt8Y7YpjzE4SMiYpwUybd8yZCdE/UnoETkkGYkGPRuvOJ3nK66Wr4M9eiRxuVj1H2
NZwFHwXzddljaCM8Di8XnTdU9jSStIh4pMHBqq3XNV9aNtf+l77jH5wMBNJLiGlO+oQ/2LpdMEjd
yqBj1h7G5YZfVWGJXc9NO1tnhQfcSdV8Nq0WU1Dw2Ik5vBumqiVWnYuDE2bN2fLmXWjnw2Pjjdc+
q9A9TVRtUp3whNjkqMTxOlNAZ94nSE1GYN1GKYzbqCj2dBktUMQOXeV0j93YnsYSdXytKyNqKI46
JGSgstOgEVGjdkGyb8rxtHYq8uwaWIPV66aBXNkkFNOgzZF+0waENZTCJTuNSMhz7nTk01p2FLj8
sASLjBtB0iddC3GwM+yFdKxYqr0hsUoK13cI46yObVB8SYOJOl0672gvx6CbrmsWO5e5zEN0Fv/a
KPM413GOPfEkXFh3Vmbf9vDHDguDva05sYdpGbXT+FGutbtntE+J3NEJOenkIos3b4ZJ2apRguTW
QWwdJEPEZhzb9jFmN8G4+Ya1cjp1afc20/p97EeSbb1+blm9DF9BzzSQpFgy+6PZ9v5bWZjVbTD5
FocDy+kqyZ6q+bGtEsK+88S42uS/NMhP6Anuk0O4WFQTHb84PMmsvUo2aiyzSWwlGJcJM19vLs4v
r4ScHArv0bXWgc4QMARjLKg4iJuPdcr+4n+Paot7sU3IA15h7pWd+BU0f23aKXu3qERyhPFj9N7b
xM4P65G8LdL4DQ3xsIaNPKZg8wzm7rPDvGMG084lOgJ1CzWNrcw2bCc6IlvjX6uUNnIHpFz13Yb5
v5AxD7nCjzi2wK32QjKh5wlKz+imMCIzK4YzSme79Z0S/2zK2zU5hvWc7cMV9DVNku/EafdOKCD0
u5LUUukTlmt6L2HRXM2QSPccHBnTCAdmbzAJNwqgGBAlWydS8j6astuuIFdjL05M3Xki6JucK2fn
sLzHbYfKmTUGVrb+2x3tKB76MCorAMQKKpOyrAkbYKflHW4rVdxQBMvH0NFphQUOBb515v1IMKWo
LKwZwn/M0/kJSnvamkDdDWjD0t3PMLlCfzDeuqU1YDPZPjIX7962irWL+i0uzPuOPXefDw+Lk7LT
XesUIq784I782wvKLux5ek96gvqbtf6T5pOPcsnVI63urWww771n4sKi3IMqyAV4tkdB6aGj3Nnz
N1yvFrIfOmAxS0SsLqc9g9x8sNNxk3oWwRNtQ3dBYFCUzD16tEdrQ0xSsE897y2IM1wUA7bKdGHD
Mq7OFm/ZrmazRMJ+C2i6dvdTOQXPocKgif37YFjYlHPr3i9CFlclJScTst/I9cerJK6PZH5wkhBd
y8rPvidPlew++ZgaEERQJ5J4dkvmBnx9pmNbVM+V0FHhWdjvwMBha7p52HbdhN8xhaiYtcpWEXtt
ZHpLxrIqoKdxm+pw8DqsqHlJj11FXDXJhi3JqPbBnrDtNnZD2oPLMZwa9dkdAHTbDl3DSFIosDnf
F0NKxhSX70hkD1XmUgEbWG89T6A9kPjXO7j247oiDBKOeJDF3062C2mS7nogx4+ydpMctvzHXEhD
SVL5NfLnR5ygddxJye83svsExrI2yJiIAr9nvz0WpyAoLEpDCZVNWklwY9ccm7hm7xc0N0JHNaNu
b83KnqP0nGYo/0U7gUCTMcl3zLuvJn6eCrF/Y1dcgoB7pigt6GNtpuQpdO4W0NQnXxCZzR3pyg83
bayhS3d+M9Y3SR0GKWv4RgXDb5DLPWsXHoQlbu9AowDq8uuYm/7DtCLrkGbh4pcr0XdxslpNM58q
w+SW6LcukTfjzl6l98yXYjMHRoiF3ucRrGDzjJDAPURmaYQHg1PbX7vg4Ax0i3b8MPe9AYC9vBNI
ROu0DqQhQiXdD4r1L3leI8h3exKOvTzk3dbpCnntUIQlL6s/LqumPui97TrII4Kiqvx7cjk42ttX
ReBHvpIa8dlQk2kgr8WLsRWkq3bPVs54xFlqEJPPLrj1SXENJXk53138TWh8uto41YIo4P5vhP/i
ArBq3vnhSODSynh7liX1npSXTHwewv8Xd0+BoC6n/ksCxEaWWKpign35wPhlBGF9mkPqaPr+3Cf5
Pi2di0cuRDDKc2kNhDll2zbtT49Dzfu/8Pc9P/gYo6DUkKJ78AIPMrtYXlTtbE3vVvpiF0L4k0N8
78B9ZJ+20+5cbpdQRlSm2F++jatJU96SS5LTvPYJTEdu3AWu+UBW9FtCRQZgAiG7lftrLWwTlfwx
RHdOgvHDgyJY2cbnY/qnygcS8R5GVd8nA0rUbJ5WYN5S1s9eyH7V7f6O3bHs3mTxa9ZXEnQ3FLl0
42Wk0bcNxVvj04Y5oa4XVfJg4YkPU3Rw3NQV9Alx9kUO9gyRLBDJgvd6SI5yiPcwECeqq6/mIqNF
EgjZBlv+kIaI0sHY9KMuoPnwAWF6CS8zFVFHD1MY/J2y9iEpBi5d2aYxraPI+jN7gDOem5tKkTyN
QznVN22icNAyMnIe+L5g/g6xNkAdEWkEl3DXM47O+WPVf1T+z2qqnU2oJ2FThNdnNvWmrAwtL36W
HQtgZYKzBcmJbeRDXzRnxyES4rmYGfpbijpr6bIxpL7CVNlxWNRhpQ9ua+belwrUhbPHPk+lcVel
+EPigCFioMMV+Os4h9BW/YrHNSBm1Ea/aE0DdMIL/oiC/snCibjwkR55NRGiFVImZc6rEPfKtn68
liNjCen7QOL1xHhpOpN4yfI7Bvw21IfLCNUwudnpzXOIDmhoesi0ZlLucYmTt0lQtbcnzmVfeM7X
XAE62z2GWbYcC3JyNJjVR2IU31O1PIjJ3E56LOGqbPfFjzHk52AprnkfHkuLL9YI85p5jyMTakJo
t92n8zbMAJAy5zgZfoBQyomDFngBHxoY1vGyAw1h+wAJIHicV0QSPqq2wdS6QmEryiM6dzpRa7Sr
g+RMAssBa+I9W9p9AQXmlstDH6dfZri8Bv5Ath/80kRx6tx1t5Sg7V43ZtvswYg6OBI8ilKYnJqp
3TaO8W6E/T+rBBgVpFRJtp/Akppu6dpj2Do7DwLLznoCfvKd5xpwq2gc0jn2PWfMMKotqXeXujNO
1VhhsuV+izXBqF9L78z+9qJIECqH5ET3O8Mwku0g1UPGBFyO/puomHPDmAxOwvRV53zI5Tenc4uk
hpNrIy8S+xBbL3E3XUwHMHcxPuVcshT0iUZInriDflAeQNkl4WcHM82v4I7bsqgjaiF29A+T5QTs
GhBtuhD44FZbmXtnRzBFjmq8M3k7bgOi8Zv6W/0Pe+exG7uSbulXafScBXoGBz3JJJk+U1tSyk0I
mS16E/Tk0/fHqgv0RTUaF3fek4Oqc7aRUmTEb9b61sTWoKvn9SbXtqJN3v6Tk+/hX7mm/6Psi4cK
NUH7v/6ntgbP/5+409UdZ6KeInXQEoaBfeTfgumrPNXnlQjisZWa9nl6j6BreTJErFUpj1mWgO3h
h8/o1w0FrrX+YtQOUUIuT7w6J//KeP3/0Zb/pQMT1+L/24FJuMnwmf27AZPf8h8GTP0flm3ZuCVZ
gK9GSyyO/zJgalgzTcfBjo2e3nCFyY/3PwyYpvsPFuea+X8ZME3nHw6+BtUxLd1g+eD89wyYkHD+
7RHTTdtQbc01LUsIjfKJ//6fklHrJXKWoYGGqoNc2TQhw8uIILQpTe1rranPabV2i5k+HmXdbJ0i
14E0sHUcnG2cde7V0Kg2c4GgYKmyYm/n5nPCC3Me++GtmYlir+wFOO60iD0a7GUjiZS7tgaSlmnu
TrzKgqIt0b1c2NVN589nmE5g3FJY6lEsxk7tuuRZI2ZmNcwwdDRzZOBTIg4EUFfcMUN1CBwJ0YJV
1DnP+QqaeTxZyjBAtrbHbSkNipsZR9w4Kfx+m5lOp8/qHqLGk6Nel0KqoNsJga8H5FVcsKJHbjG7
f7uCey+T8JQ67TFnMriZmpkLQEAYWMiQUqkJw/KPmacvtO78ITlRInpnbRsZqRQ33WaZNMEwT5uZ
+9EnW1lHyIgJRa6jim1EmF+SWlLzs9AbV3l7MZMzzmz+ycIvOmfde5T2P4hrfyOj+u6NwpdZfQnd
eM9iMsDQcmHm/Yjw9ZTHoFLd6u4MBWYZIV5Qnd3r1kG0038bHbrmOdbAYncW6W9MPeuMrcH8gFqc
pBwOSjq4N+KvHpu87vgJoUGJ5PfUicdi9NBhXJtV9ZJMCVcye86NFg5+qOmclsDakMdNZfYozP6m
m/O9L6NgrF86haFln4e3QVSIOAWNvvMO6CzbWoDogVtgzbWGEi18pbN1UD6ycLGRbtRPEJ2OieEA
Ek1WrWpt/gVKiYBJUY7aED9lcc4+cJ4SpBrY/YStaIGAhgZdF+F8Bs28oHPxCnIyNnG4elBLe9dg
tmWmEB5H1nR7HU48IGxToUwi7hE6RMGaPPKk0j9by9y9mE33vpBo4FjNnyTSnvKIMKFFoaps8q3D
LQBWHXLcLEboe7BToI1Q3C/FKSvZtEQRO8FumDRvNqeGdUuEAnAdVsC/u9PWsqq1uiQYovEbxEd7
jCRzgzym26LxI5u1fqugRM2jwAPa0VCiJY20gji8hPbLpmtzJZCRmdBHIs5Ps3AR6oc1aM2We1Vq
RE9QYqDYwB0yAYrKc2oIlZE0MKVlY1TiQ6SOAM44cxOrRlCWnRsQl0n/oNuPYaP5WoMAPsI2tqmy
7A4JCRNL0awsvegGHJSvP6LaAPQJhrdgPlCoB3sZ8YeR1Bo79h+af/Im2vhHVKSnjmlzK7EkkyG5
+l5YJjFfQcMFaqytmQQpIz9XyTqABTwPRGzmA7fYFKRmD0qLX7LySTdWwsqGuFV253gSN2ZXv8uU
GPV8lvucRSN2zn5tCPCO5KrNs4OwJp7urMh/BhDzaLwIJrIEszJ+ag/8Qn4mWfiJNxw7VMiMf9bt
vxjdVoL8J1stJH81kNl6ym+qTmqCoRhxUOkOKIZGZ7lvZtu0eG0qVMhWQ3lavE0T+Ky+p3+GBsZx
qrR7LZunfeQgjbfbLwbVPe7OYjyyDvvU6CZ9J8ZejFtqt+iOgXeH76fHxz0T3gdpnzoaeAjuihpy
eWaA8Cp19tMiR2MboGsafWp1ZpLlg7YMLAYUELEL3qDZ6MTOdvJuk8QNXVVHgB6ll0nJdHEcGzoX
IyW3uZD3AmyEQ9Sc56OexKgQ5vIpjfzOSYlYiXQ+/qRCW9LzyEqtkTu7g+Pb8iglZmHTUMarppSW
qRrQZq6RCfw8rwB9MYzMrpdoKQN7DbOFxOzLDILwFUFSE3lJpTKCKAwxSI8f6ghRSjJlqzuIeCr5
XIWW6AfMEdUKAaBDMcRjNifxTbbkldXCHY4zYFQvNHqSy1WAImWG356/TEYYskcNn3jO4k1N3lPZ
Dhuwq+iqZv7lnmmYu6+t7NtYzHNR804mOom8ZdbiXweZZFSg9dSiHB5Q6iB8SKEIsTZUN0a8ruuI
1RTNa9s0Xmpq56nLcXlg8/GijBjAMUEKkc9XqyofclGGQdQTGuAsiC3LKgsDYw/FhDB6VAzcrxE/
Ko/AaagkONUtVTK2ya6M1IhLivXb3KZnfQrh4QCGbcyB8VC1NNcavVjKreqJmqDeQZF4a6U8j6LC
D10hpinwVqvikprjDxu2IiWSKsxiFJb86SDyBdduFN9ExTYUEy9S02I1fmLuUUvCLSftp5pnC/Tx
OubIeZbKxQb/58Qc/DHhlW3PcFpNbkkaQoRcMwBpzrmFCeUoepWY6ihjx50h42zE9BXz/TeA27wp
GmFdRoSuFXjJRiv57uhg9BYNdmPHXjnnJhID1Z86QlaI157R25X53qxRSeIk11xcrWUSr9wExl2d
XdPzJebfEuQeUyuTnRMqjdppPpeFdAlQt7sssj+jTrMDZ9XDkHpEBjfRpHU9MGtbBWqsvHeFXVZe
Q3cxVAMZq020mq3IT1gFiXYr5KkZX01EFX8WceeoZb8t+bvywcXabPKumrYVg5NnVkWzDwKIx9fO
OI0xQWRrTDg8JfKM9Tws/LhuSGotcLC6yHY8sj3Z01Gaedmwyme75Vef8wuqKS5a3ReZg++34xBK
NWIfE0asZkMeeGa3oFsbPJl1Hc2nQSJibUE/4i6HSLjieYWGW5kAJoj8QOEF9C0iaQANp+0PLTki
06IfSd5LtkzAiRUepmcG9dqG7x1imSAnzV4nr/DIUvenh5HqlQUOQ61Jvrpc/agGjIkNaKmHZJFH
iJSo1HtKtLb+7hP2SU5DCkXZjV8lspOtMhNhF/PmN+r0o0rLRbymzTeiY3l0u4Gwzggf7BKz3c5r
dUckCxieKeMFWq5Rg+ofxClYMVD9WA0r4fV9PV4I40i2FgLrtoyuSm1igNORGXtN1ZRYo6xbbSH9
XXhMFIjMF5iprzmzQpb/7IpztutMC6znmWBy3CYPcZl+olWLvBcEH6Tr8kAuuu0PiZ7iCeo+HLf5
GQYU86GzxjgBW9+gmGJFxdK9SHBVJDrMcrcjYbxUOg8qOgG8rkpIw9gi7icXg3RgAicAz8F+s1Fh
xCO4ApJJuQNOU2j9LjTIELmuTJLuU9QWECRZHpEPxPZBtlxpM+lGkBayhDvKcD/1yik9EiAr33b+
wH9OtzH3jWuB1V+dHRHh5AZDA811/pj2ut9uv1pevw9OoIF3+CV0H2cEAprxQYJGjpbQFDfK3FSl
h4w/ZP+MRSKev+viYlm3Kn/4Ss2vNP8U8dvYPCyFujU4NpKUXfq25EYiewjFnLUx5edAmVM1+Af1
7zpioBWTueeP+Y/UD6OGcwhyxdYoAk0nsS4z4ZwxByZMAOZXT6OOALZMC/4AyI4R6u7GeVhisVMM
zM8RURzZY4MxpVOXAzCRCwtfoJbz3hmtQ5wNu9ElqnQN07oSbqnyZ0BT5bvteLNZ5eOLzUll73qM
JKcWrtUww8sbRGDpMugkrtb0s5sliXauB87UT2ysF1DYbe2DrJsp3DnRV9pzcGkfikPd2f5xLUJ8
8f5V1RcWcukOe6ndJILtmtp+eujRNg2SBNtk29hsGIkH7mp88cW9HCIEXg0xQMPWLUjkex1MKtDC
2tpK/MhPKmBL65VRdulzhVV0tyVlcd/o17FhmQOZP+NmXq+HZDMVd6cX2xXOIJy3ctV4s90mP1zW
v8gbKNf1xwQhoGE3vlvGeyg4JuVNTgIwf9ipUIZ9ZeHShNVbdsshWSgqKPJiDFcCmVipats0nDe2
8pCk1D/zk3zUQZM+mL8kUkmcbL2Xftcp6Sxkro27ZNlEPQaCbR77mDOXCOg3XDZPdwISKbsUnQDJ
8gcUZVikOJnuoesjb6bqMwCIYe1xN/yTq+vMbCr8sBmDP4JDoVTJ+12LXdnegI+eWHTAHk/P4k/5
Bn4Als2o4E6+RSisId0mFHLlriK8UN0PmIAaL1av6N4JAEpN1K1BehjtU2YN5CodBs7s1heFCBTn
gO1kU70MOUXkhZBXbs5Nh4avNjch9Zs6PVbxbZwvBlO3xHmu0mMxQljABV0SVek1gI1LPvytpVwo
CFob4yjjeWx2r8UnD0uD6PJu1c8crU0exHkAQV5me6PZ17GHcYX7HbbIMY/DtVSMOjrZwMAnkZ17
tjqEmiyBWG5qflyiXdp6kb5ruKYhAsmfKGE/+DdFzkeUKamSM/sbL1Zw29NLAOQ9JNAYvK7A2LzV
JcnF/hL7DdEuOqgWfxIET7ApOMtP/SiIJnjKH4Zbzhj3nYM1sTaMfUF2sJwDWs8hEc3bUJzIIrGs
vYQP6ATkXJOVJ9UtrgWY/Zy8LrYV4bGqCnepzqflmX8YZY+SZERyLyZ/cnFN7FtYOfj7072NLnjZ
k5y8SqpwpczYTY4WalrCo3mSRm0XakfV4aiif5HLvpDfY/WTvte3KtkjgkR3ObAZ3Jh3hpdgmHhH
UJLt8asC0CxDEk05dOCqngr3Sc0hzi37SI28TD/yWMn2K9N244ix+6fmxubsEH+S/MkgMScrf3Fy
NfP6VS3tG0PTTaEfeeqg2JrqRCTqPsufdG2X6wg7Nt0DCY+4UcnhIEtb0hsFPH+8onH3xnOGthbP
zRSEBJkBOSpOYflQlOwIzUDhqylP43Jgyss2kTDmBILS9FRcWRRXdE3Z08KGlMk5ycfWqbdoCHfZ
jB8SKv2Opa17s74TFBb2Bp8FOzoKHKbQAT3tGv+BAKvxIaLYOE2NR7H+kwP+PcKlgu8KWTp3/2cY
XQC9icKvVqnIIwFMKDKLd8LMKP7w/JJWYzzk0zV6IYm6IWbmyLIh5QFzPIehO1vPFZbvRyWikC2u
4kk54n8A+2/3n7znBoSNyY/bo8FSlgx5kBU9eWEHwtGQXmCizRYgG0iQbhC0E/SE+rb87opHhJxg
kvT41mjnefBk+dBEXo21F0AHdc8bo5Pkl7Ojeimo8JtApXBFYQyYBETT6PEFEiCjtHDJPbIqBD/9
5BC1Z7u8dok3f86sPFkSsNMQuBw43Kf2D95d1BRkoyauik8qoMhwLSSq2+rKt8bPFj2gYuG196Qd
jBN1ydnuz2O1q+qTPRH5zWOv3EmbYahG4UoaEVQh1fVn60/iEFkRyBy9yAPR5GXEOv3oCmq0oEAS
vcnqU61vnKDaoNV7jAAtCU+Zg3LYLazlKI+WgN0Lb3+kPNV8xXN4nTvkA8rFwQxNSlXhOahVOSzK
na0fM+O4uAQQvLjiwOtud2ddg8i9z3aYwtwK3iESwNOoPGqc1XHyyPMjU/ITlYc8pSqdnthM6fqz
cDw8FwiFxKF96fgsdY/4SFPfqdwH8a4t/Ry/IsiK/swNwUvKHCIDlNnhhjqazOnfVfuafUiDrQkb
MJY9HkLDEdkiABRsSZ6iPhUSm96u51qZoTaQHsZAT/H5gSBuQ7e6cKRylm1GmrXQs/ZGe+L/5U9O
fMN0ZZcBk7WWOwZjcKEFYMdGZROOx4ziCvtG5eHzZnCSm3tejRkgj0WmMG8eQ6Ntx+mO7OBD/7Up
nsoN0bTVcCm6W3xztW3DUIuSd6spW14pKomapEreYDpbJyjcn24mT+kJC49b+fCLGCdl0IhwbL+C
aUc4shHYLY29tngoo+cLKgqHfd1CPOz6vSvKbep8qqJWO3Bzz21A1qVl+ekA/T3g4y0mTxObgFs3
Rj3x0KgBGoLC2I1Io80KdfpmzrE4Z/pBTFto7fZ1RnhLIq/0Cz/lmyZ3iTJFeZWLX4fkZUOKOS3K
MY5Oqfk7gOYFqpDvZysAFdVqf8rYr7Q/VOgUu14dfSfmjtdMgdStkNJAGCmC3PCJu6flXu58BsH0
4MxuYiQEntMdVXWvVijl4DGfEtSx4WUcPiWu/fyAzIYtefuaZmdCkxSkIXgKxS17DdU/XtfzEvr9
cijBYRJtf13bShsBj71H0UkdMBAzbuwU5aJqB6U/NjPH585I73CHCJ0kEmb65lWs0UxXLpTXwE6v
RHQatT+92uJkyq32zGcxNWjSwF3e18DzFlLg+g1pxKcOX7BgDN4u/JgtkoU9p7XhbiLjucoOIfOt
JuDI1UOfG5vbexzumhIk0cWE3d4gcgn4lvomQM9PQVPxV0CuN3kD/BgleMhBesHKwQAFOuFCWNjB
wgVFWqhzQQ5BEnNn3rV2+8XIz1jo+7f5N3eu6gLPo65H3ASAcKMx/wL2dc6fmcJwOvHecNHyhlAh
aNq3YbvbcrxG86XWH6liyY9+UqKzxf9iFtFDkbf2Gq6T/tWODl+NoNncDrd4nAAWcXcx5Y6zW14d
Butmi3Nt7uWHGj1hkSDynGBZgkG19inmL89ui3HXrWvEuIHDi8kp3qIj+ZOMYyjXvjV5wY5lu1fK
K2qTfJWubOwRA6+XDDe8R+JvxEks/+qcqNqhv9SB+UF5gntFG6AxYGU+kv2E4906p8vJ6IgcvJQ0
jwT5KNeCrpyhZn2qzGNsgsdjnsNIKzrnoP34lHM/1Z4UkP1GICufZ8SaXwdqo+44K35hBwzY0WOz
Pxvd7WKhBthiqGALbeCD/mcJ1eAy5MAjXmWDqooJHApDPy4+4s4v+WXcJ2SlIe/CJ/6JXgs6Bh4E
TXux3AsmYvTNPMcDQhycC6uBvy+Jp9ib8F1eTDIkTJoLTmm4XG9UtvwqvpjikRu6GbaaSmLKhiae
QYerMMxaf941zAd+B+KAq/5iMoM9D1iwyVTeN98UnZM2/8qkr6kgza+SdwatGaWjy9gsZya+tCq4
ngZoGIQR86bCO2HgBBQjf8aEyjMu2sfkk4xWA/GffAwP/SO0uAQQ5Ev8xh+GSLrzeTzsTxbUVIJq
Rq7TZr6rLwyejwjzmdFxJ6bhTV4BaCKUwLS3nZh+WjDnvNyb74RqY0VDHx9taTKqXV0TEoI3FKtP
dVIaFgPORCf4qHGGLBrqD1KmIuQ+DgCUqod3SPCpMCuAlqghkvZg4GTo/L5LqLUaGDiK8PnEYqA8
RDdgTvLgszWbuc0vZV5z3JP70h6ighUzDWKP1hNwyArRsCG0mXfqLwBaGhYZNPMb+wL7s34zxqdw
OaAJ4Yfnmv7jNAXaT/5GzgmyTP2yghNeZu24ZAHFUykwUG1BoNHHcWIUik+BTxtO5sTwliaP6Xso
gMhhf1nz4UfChWH5FTQ1JF1swZXYZmCtMEhIPwROSbSdlX5Am4Za2nA5awAheK0EUHob5MV9WsT6
JQlCnXVvrh/GCAGK3tLPp5t0eHKG14p5IxJaYoB++8zdkciEkR7bWX/XhjR4MYxvd+p41jj0rrCt
kBZoexSim5gUewSv5k3Mj0uyi/EqLu17w3pCvaQ8UbE3hTcivWBsgK3YmuWvgJVZM72SHdloItyW
9Gypg9zQYpeBGuvgqVO/6VEVtMpwlqK5hgh94EjANI2QAG6l8PvpHc4IxRyc/1n76t3rODrPchlO
Fb1qiD5VIZv1LCk0UL5RqBKT/Ecd4j+GzesDoeMpuYZ1v+1EBpBveZ7I4nO08GQtJzdBMlQNcE3T
cyTTm9aIzWD1Z2tqHo18K/v0YHFYY8tBRES0KCFjjC5p/IPqCsYSiH00Papd5iBK8lzH6Q6YRMYW
ziZCj9SXVJRWyVinybLaNwg/2ah6TzBeS1DZ9Ni5wHByGT4mRfFC9izXgKUASHrv8rCkyHERpEQU
25Tdjc1+gW1Hh6ISwhPZKz3c98EC3Ie+3WYPGynFpV7G7CxNKppRV9E/pXq9w2b/q9eGE7jYU+wf
VJ+oV3QwXwNscI2wBCeZfmpREBbXP1Q97tQ0vnczyqRZQyNWzh+RyaVOug1IUUJPOHiQFnHiyI+8
YzXDWUgVq9cHyfySMf9a/tjFCfGmphj3NKn1PfAIhed+WALWTj4DPutEKoXtGzOxotVcs+NJ/g5W
xqFppXfsAhYMx5i7REdcqhdPth49RMpvk8q7Q3pIbJzKur90/ZtlFA99T8BCtRD/wWRSHaS+I0ng
QQNHQTyWuqNOxOocl0rQZ+A7zCU1aHnYtnale6wLm+FiqLFetgleMEPaz8ThmJdgJQktAo074DOV
8UM4dK7vDIiv07BNt4VLLQzVQ4oJEkz2PRaA+2w+CZZk/W+MwHS1p7Qx6liAYyx0BeORNrvnBhVT
h8mqkyOYDivbL9L5m8W1gRgI6VGfR+xLR6x6OIGJCtO2GUrDbZXjnlhy0jNqJqiyRPkSUyKZDhWs
5jbmTkUDE5me2riPzugeWCLM9NbFYTAdEmTiGJtMi/Cd5RF94jzTaTUF1fhw7PX0VXMqzmtFLTYp
8Xoot1gb6AXkS3BVz9bqzCXBi4Qeo7ku7nttWN9Fh6oJ5pux9ZssPbsGc2+FxRxeNEagJfgIMzQ+
tMz6m5cloyvG7ixt6o8lMblCEOKz2614vfR+L+vhj2ECP+1Dk2EuS1dlhbCs9Zqhf1kAKorUBBQx
/xN7Sz4w8gnofcyzy5hgTCI/gOszqxYtAqs4e0GkfU/A7I7CxG4zOxiYpoWEuhiky4wKU1Yu076q
fREZwuaq4sZgWFp3RXyUdst9rvA4j+JlFHQLbsNrJnvrfRTxITTULzWhmgC4LOEUHLJupA2yCJhk
wROUubJ4MaiSjWNr9+jBBp64KaeMWgMXVagzsY2BFmGPUk/CUgoAGksdhN30bGUhs+Fi/skborat
LjumgtzCTHNmDwTmT5ZrZeBMklSCNg6GYa6DpsqpCXpmBKVQrC1L+3s4NoJ6MaST0d4cYQlPZQET
aI4/d9O56Dsdr3NeBuM4na31e3em5mMpwH82KXdx1dJ8cM1lQ4FryHqawMlGLpd9hVtIH9PE6zvp
6bGjw7Wff6HsIqvLcm5mtsr2WCKhcybWCnxYIUoFhf3DzIFiI0nHtV98tMpdr4BKyPQXquVBQ18M
rlsWWyAMMHFIgIqjHKLQkO7aOYInQZncpDez0LEbRzaWk4UdelvxjGGAB0BZkzM5PIh8vk0DQ6aM
ULuRizvJHbE3/mhJ/qKU9i3P3RinCyOacOZLGogON9z0YEfYmTtt/kJOvxvxQPGdqVdriBilzNnV
aadf0+HmwMqNt719tJb01Djg33Czy6BUijc7YVDASj+c7RfoNuTAgyWbKPXrjJMkXpkVGZZhg7dw
Yw8k7cY602LHgYzQP4Q5ItM4XudATgLckgqJwFSw0coDESVvYTrh71rIUlArKmv3UoVqSD3WNnh+
eYTsBmbGmCfnUmTMd7CPA0bt4XGQP13UFBYxyeaexN+d1WRbsBmKrfgNDCintobHWq2b+zJXu04V
G3XKnhRjJuY8YbBLeixvuyU4VfOF0FLuQN0eb/jcGMeOJAh2Vn2M5vKlrcj2EIxpehOSbszlZtpE
jM4MjiBGX4XNQsPQEoCLFZN3K/VViTVQb2ZSIGP9SXGVj47iVafrDikJ8PaSTSQgRmTmS9V0t9HQ
3uOu/7Sc4phi/bAm6qHCXEHCW0OY6RnUz340XhuLCXAT44eQIPXEJNLdynUFGOnVU/mB1wzTH83C
mLYPTcmEKpMdWI/6HmfWz6dQSzCyM1sq7b2MYYS4GcyltM5ep4yWH/ebVw4mGUMUajlwN0TANNt2
JXfI0q09qOeZ1GNNQrBEBZWoZX4ek+6NK2SBz1x9FYN7j3SpHHvUkh0Z5mqFmhjwBa+MyrbZtCLB
8j0+YAESkOlA1LpDeSb5wfHd+aPXncq3DIa4ltXs+5FAMkvgcl0Uz6i07DDZ7ldJ+sue5W2VQESu
xuZ7DseOk3ugh06f2EP+Gefo28kivCI58z3Cq6HkrEzfzrE3pbF8F/GAu6JqvCLO+4NmRi+NluHx
GkKmQSYGJZBv1xoz47YYbhkXxmovZUu4cAfMwsLoVX9PY3hoKoRPumSOVUTD1Snaflfy+pAJ0hwc
DBxN0sgHreweFl33dJ2/1DJ0ZRdBQEISAZmKbV/Uzh1sLG2f0CcVjaD5WCCK9s60H8IY4jARUoTB
o3bh/ZpNePOhSidvf4SlAnzf2HVN/RpFy18kFToLFhYW6KoEyv9ZZnIrsewTs8unr6H8yTu2HjJ/
Qj3DiCRD0ISN/bOYTBPD6MhYbw4aq4KQQFp6wNL9nKvOz2iBuav5TuR2cFgHqthwcT1aaGkdIC5d
bKT7wgp1zxbTsxuxlupq/WuMtXgD8/JTIi7y24pBdTuPvliAkLYts9y2CFmhc7pNYWL7dTkPrE/K
F1iExl63mmdTDlEwKdUVNA33pPxWy2zwuebHLZrBV5MMdSIFWZVoKURRretPBc4+yZW2t8pG2Yxj
CUoByeBar7G3AQiaLli7V3yiVMJ7L05VJH7DKH9c5HR2GoHoBCzIFmeqp8TtSXNA8mdLvy56u2U7
xM7OZNKcs3gxrOgjL38KUp/zqThE8h63VbwmuU++ntcoA5UXJ2NmqeKq4Krl2kaVi/xZt8WOqAJr
Cwou7Rn9RdO+cmE2Yakjr3Ic0ZWULOfQSUe7/Mvs7cIbk3IfJYkCLocwZdX4FPS9uqIl4D54dw0i
ynlVxcgKZQyisaxREb+5mgRQNkU/9YoBtSNDZYFokqHEsI9gmNN8toQWeUtGtWR07kMo+gfHjTR2
IW/mnGs+i1E6SzN8FbV9lZ3KvCIlb8K9i5Jxa9N1X9Yft+/pZJL2ZYktTLzzjeRQZqQ6qIuJJGpb
TcnO3BuWxRM5de8g1/kqQshAKeu/VmrD3rGkP9fMm4zmDujt3FTle5Y4t9GOz0iTfqTS+SOs5bw8
dSXTWGkyKYms4aXrKyCRmFimSL4ZgmpyyfRum9tvtTWg52FpCl4c5iYd+hTjhrAGrm4ljaBXYbyI
TCzsTiztrcPH1fLqpc1YoEKENl8S72UgkaYSTnnfYYrV8fu4vGkAEfw2ROxVZy9xSaxvARlBZcHn
WOz/O7Wl6DUO0lqv+ErNcR6CzUVPuSXHC74slWtWEhGtRziHlGV5XpoJbKqLw7mmeU5xOQM/8a1E
71nS1uitgYMTr4GXMpt3am889fOwKxbsWS0wSz54+TRP7b0unGOs07J1JsuiQm8DkjgMfA/AplXf
VOpXgAFbHWkVDwTJYVo04/4nA7HG2GypLFcaKU5S5iGLltlXKoZB9UQHPY40E24C2WwydoZWekOa
plcIotxVceMXCmsYy5iPg9I3ZzFi8nccJfQW00a6j0Cm42bw2mb67qQT7pABk7wTumxpiro9WSvO
DW0TgRLQre2iLY+hg5W91ElqaPLPZahdz8BKlynhQbUHK1C1kmF60RBwjzVyi+NQ2Zmx1ZzmSWmD
pQnPGHflDUwObYUBDEVYcX+C9RBV9GdTelIJZs9UxzllXfloVsvBUtraN2e5VZWRUNQxX/vwS6uB
v+PL+0R4SPZ3i8Q87iF1GKPSbVu7qgPa2qAcM+eM84sJcJY9mH1aXkamdMItrlmitkdyyhFk2SMz
lcraQYE7KzKOjrJn1SbsbyJwIiC/zbhPZ2KCNLqQ2HLTvUXICYOKBeAZMMMpouCOOdK3tQGcs5ja
/WBIdxtNJqbJnkGbTizIY+zSa6Vxoh6RpPX5Pap7gpWmlNbOWvK9LQaAdWm8B7fJhVmbj5AZxj2y
Y3wXg4GNulQuRjS7gXAZS+QJ/Q/uXUABqrVXDXSdlY5sKl2yHDmx7leucwsNNvwswncktM63en2+
JcdSU+Em5LyWfjtQKqphSrOlG7t//hXl5DaBlbCOpHk0giI7K4a5MH5NcdmtMM22Ladd3mofYw2T
vW7lbxeS6VVSy0Yj11JqFUOg1fARk7yCSLCwx4JbnvBWcljp9oqJ4Xey0UFNpjb+oLYALIrpmM2A
x0unOXBWypPdu160JvWWwCC92qkpdXIn29uD+JQhvOdhSonxBKwkx6jdVmlibRfN6biZx+Hs6MM+
skv6E6VgIgijFmW2zlCmqw7GkH2KgvFtpuEtVUkiUMk+UVYqWVWF18haWEVmUI70KkWFAcLfBG6F
JT0+jOkaFL32Y8MqwZ07yBah/FBWIOIMZAV94kw9ooeYzkesuSNcxtU6SUohrEWrLkufMHAEvHDH
vHJijWYnpvNsMT4oHBcivtl9tj2+kTHc2b1if9oG44hSNz8N5AhFg2YMN/p4Exh9TnWEDztizjdo
mXka8hbFGmivoGK8lBczW2SSemFXavDmdHOft6B+x0Xw7xLjeZ7U4Skppz06fapWTPm8OvLXwRrU
tM6vjiJ9b3Z7tYDebKTdl624r27BnDDXBaBUk7xJaXyPyGizEbqSqTona4qAlUQmsurkyIeIvkBW
YiPF+NyUsK8RYN16RAJqlKIn6ca3Rs6lrzsJBFPTgesFwzujVkFrVG3aJjsPYTZvtIl1nmksv7bA
2Y4XPmPeSOFU9dVvHNIizhx6QdQezER5NVsTsjlKQkArwl/Ihd5IDMjbUEf/P7j9vmsIicAzb1D7
bw27Oro2NXGTMRDD+AZWzDzWODN3+RjJfULpHtsOMEu+4HBZxltqok9ynOa7jflvMI6Yc6Tkq4q4
jLHaYMDUNbX02tIMnIydtsoIJGp1kuOZNEfjao0MnRMNcrNZjJNjJqTCFQXMUpcNSTph0Qo1XMJ6
C0/MWdjy6knHCh2pcAchcWFrbbvVcBPRxAqFxWpj8mi5IbONMuRxtPLXNsz3Pf5mtQccghHOyxU2
BCQZPCwKyjNopa82swpKLXsvsN5pMTe3zV6MaL9wn9iflrp+aFUNJSwKz+r/Zu9MdiTH0uz8KoL2
TFzOJCBpYbOZm7kNbj7FhvCR4+V4OT69PmZXQd0NSK3eaKVNFRKRkRFuRt7h/Od8R7Y/FKVme5iX
FRE/LRi5rATN2e+D8UzxEVD8QJCdctFNx4x6RgfxEOMKBTEF5zTEflodIci0x6yqNlUL7MXHMQlg
uNpVWrkPPWVvLM3l6cN6luZ4uhsn2iukPZfx4OS11c6eGw8qkU1rR3rGYgo8mFdcT6jGnDZ2SLdP
3FsoGGAR1qqaKsaG2SJwhumQhz9tQ1E8m9lWp9xi4ebO7D0U+c7mnmpkhb3LIuaRLpjXPHF4Zt3+
2unDPY+n8Op73ZX/NC5h3QgZ4DWv7PvhvUUlD1wuGe0q98NgS14A0sTcQJMNzEa9aJiYZQj6O0SQ
bcuGRUKJeF+PHexdWgRVnF9c6pmReqgUcts3n8Arw/WQQhqLKV4VaDRLWs1rH6GXp5gcucaV1mpK
VL1OevSCoIam45ZY4AgOcDYkPMwwgeoBwEc6FpKOmoPYhUxCTO0janlMRVdSmWtagKoh506Kq4Yw
15XBYdIrfJwE+paCAwe7CLtEEHNwsGsejJiQeOf2twRy+yJ3xa2suKireHjQygZQO4a6PBsaqjog
WxEX2jWBvVDFSHdMIW+1G1jIj5hX7XF4daU+bhkdiGetE87MtaC1O66nrWPCmpmYAsAoJe6hYQaG
vt7s6XvFdkFvNF7UIPh/XMk3J8++ihI6G0USzf/4b/9Ioq0+1Me/+Yf13z151/anph+vaTP1z865
+d/8v/3F//Lz93/l/h+17dn/p6zXMf75itRP3qif+N+19PH7fj4a9d//K9Et09CpybOF4+omOO5/
Br78v4h7eWStLMOlVt4w/1Xgy/0Lj79tCct3PDZwlxzWPzr3iHwhAqDqOXigQSFa7n+mc8+n7+/f
ZAp1R3eE8LAe8+dQ7TU38v2rwFcret8RdcWKMmc7Sc00D61rbizGsX6RXzsUGK7hqt2MpdmsLZxS
0pY0N9hY45XFva8ZCvCpxtKbCDBg6hx9jEA9gpcoXfTpEoeDiRSU6BX+yJEOpwJMWjohRKrwM87y
nd92a1rAuSAAsA1N1krp2GffYa5JlyQmNrYtKMCaZ9m70J9M3CfOIZfydbA58yRdSsRi4qzDgWYx
2f1JqxhgwBN0d3CE8wznBMiymQRkpNcEyztZcZ04r+VhpOm8WyiLX5hwDM0nzIddc7FyzieDhAnS
TBqTJnof9m2nfVYZGrmr8MUY7r5MIGY6ru0wyODm6SGqmmm/hUpgnccKKS9KuevpxXDxD5pWoG6I
mbej9xgJTJTIQkNH8FvuP8F8mdWY9SxKbWdrxMHzYTiNQG2ycNCXfz+e/z+z+R+9xzYv0P8+s4kR
4JvUJq/s34vC/pvw7fw7/uUNNsVfumPOwUzbE4Qtbd7tf3RmOn85uud6vkMK09apLPlfkU3vL95p
3fFtw9Ytx/J4uf/5Btt/WfNb7ZuWp8+vnP6feYN1/i7+v3uJ7Vk1NAQqCn+QML351//VSzz1Q1g6
lcUICiUFepuprQzV0bKnKYk3ocQIbCYVtqIaF6SPyUCYgMeGEvcZ4ykeXeUbRDZoYXDrihz50JmM
KbDFGjFtOs6ob5qA1kR+IkyM7F0+haBMbhBHSN6cnCgMoPM1K/otwMKMCjeU4V5qU9spN+YKTxoi
KX11qt8YnDqoyrNmRm1EQOktIsECvlmOkxGhoOmGvRY0EEBtFz8ORNc6xMgGnP5Ve2K4iNUqdTlu
W4L0I/eIJfQi9uoyJDFHEpTvae8rbdgNabVXTDydbmrndt4fy2YuqOEBC/T8u8j0eVhU7nI/O6EE
zf07tHdhJg2ZozuTujvKvzq6eokp6tD1iP6IJACSFTyW0/jG59ktlVZD2K/i54TTFYYaupO6cTHA
cVnPdZmhUW6gdgLHZBy0ymp8zn/3+ggtNUlvWJesDc+GR72NSaiN9x+JCv28SPK3JirevaSkaFvr
lpGL/mBMDcNU0b11JXUcOZn7OoQuZ/rOJgpwj9lDhc8RPnrRGofc/bG8dThFEVR6BnXtsKOd50Uy
aVowmVigbFhEx/p6xZnh3pZVtiMkzoW4wowmWYaGvP7Wg+Bp0PJfkxq8edn+JHb/MTbj94hyvG6j
vRsIkM7BQOxRgI2omy6lYs/FHNcRwOpHJkEgPRCKmeIAKCKzwE1xwCGs4M8lGuV6mDmER9jGpOip
KxgITAPIXgFsrbJBkdTIJKkOPyqT4bTFpjlx/oY95JzodiDc3swuMtHJbWoM+zaZzH00KqzgOoVP
A9eVXRGG/L2gzIAKYjLZu+SZKbc1dqTFmoVBRfajW6It+95OKWms+gJtyfPci1PRO6Om9L0zp+nA
kIkIUVFvgUcB2ufHWqoJErLmvY7j9JnbKFtKzyHJ5uDLAMUZS8soRzY8uJY2JSHr2qaaVdnWsExc
qB+ZUM/1McSIUcocX4nTYURJ1Gs/DV+J6LWzlOx20qKdZ5gM1Jspq29W0P6xksdqGkiooG8UaEw8
Hz6jvHxkNzZydxMPJFv9tn6TSr7N3plK0IrK9JWz4kA4UQavU137KzFW9SoX0UFeK7iEB4uZCFae
erqVY7ELPUDFVj/mIJ1F8mh2xrUQ/doN5E3v+xcDfS3pYnM9GXMRn3KLTRpQUBINOASdwjzqZXes
q+LX6NsnpN90NcWMi0wHFEfq9Ec3wqbeO97BZNC2iWP7oNlevkfli9Es91pvxY8QHjbRYN+jhJKX
LABZnEI/oU2J6SOVBnnOEuW5GRzPzG//5X8U2AXguh52dAtjR4uLy8iLZ5VHLy0IoQB7iT6av60s
n/Uw/smCVG6Tzq7+RqiUie+tvR6oTSogjsqa0BaB4T+qCA99/TcAEQ4+UcGW5D63UNwLVb8NeOYX
9UCQzhrUKnPM81Q6T77X04ve4v5Pcrl2JpvRdD5TEplcNPBSUZ/PhR9+aHazasRwnHSg0lEmPtqq
W5IpLtfVd9KQB+8LQoshyGA7MvrHmPxTU9ovQVt/us740hLO5Y9JD66nwgN0gL1F+CBg9TCV/ont
1iy4eisjGg5llJ3LMdqUpHSXFNmChNeCnWRrgsAisYYjQS0D7PcZ/Z2LMoN/T/ixo7UpPboeaLoB
uW3IW23VYrLz/fZMQvOjiwOgQgtbn2ODcYRS0UF1seU9MuI/JrK0KtRvD1KYFSzdE5HUe85KeWy1
q8icHkjTnowwxFrvYZVjjNrOtx3GnoS38P2YWOfN5GtKfLxqeaTAFRNp0y2BioK8ZqmOBkNSQ9pq
yARz1piah1EFW9n67x4q5dJNKZJJaHFZj6iXC6sLL1CWxmVjgk7GFINgFuIBC+OOG61FOQjtrG8N
jLdggvtpShx6pDTVYiCbSJ7rDovE94diH4Q1v9VLzvSUIS9MOOE7jI2xCQg10DAjGEr+DrFxD0w8
j0NIDp68ghl8WgITV90Z8KlZM5XMMKH6eF7IEO4aF8utbK+aESZ3rc2OVDARTrQaZiBuMIEXolGg
izScOYa9aUr3pewkja0KHxl60FUn7MZZVAPPo+GTLopL+xP2JSf1rEdmbk0duKmLSShmUjAa6l3r
ON13VYqzyv5CBqxWRdEgwhN6cukm4YqqVsAS72VJ3AruN5QaF1auab6Nun1tGwaDcV9eVVs/OwxE
i/m0QKFSNciDFg/J0rMAxHasEiCAxV6Z/LrV8wp6cOxV5L8CkNGUuvT8wLyb3dEaxVeV1juHH36H
bhDTxVFsWr/+DFtAm9EDbhYMPeaHEyK9p1K8oua8lwowa+ffHAlDS/oQmL8TyGz7uLM/PZwyZkKV
nBcBfYDAXK5HhrB1dLHhT50l4EA9lGecFkt0tkXec37/O/9ZlXhLS9CqXMJbbJYezG4jYt4ADCKK
3GtkTGebAkCInu5uKO9jjQaKSSVYtr4zW27IevoKccUcBoY+LmOY3DODZQcuoKotSd8s4pwp+zsK
mH1ghrqBvkSKLto7MfnP0OzW0YQlhi5grSsfEwtNcXq061hnskfmzenGAXceaQ1Gxhuzp5IySg1K
Z/tkXUKccIqm2Ddju/Oi+qrUvMOG0WtREdn0uSnpSFdhQBpbQdux2HrmJpE+NHs60yN4g8Z0DR3q
ClPd1NdAlQHzmXKO4tNYZNeP+kjJIPGxZd8gWkAmuWu1freajkwr4LjcKzeDEp9UFn3XUwVRqrsY
TvEN2fsQMgVbVVif/Lg+a1N5K6DcrMiatVRqb9MKQn+aOWofpuUl5+tIArXTFf0yWVQtja41drar
PSQdAxo+2maXBxR/5t66ojuIGDNxY1N3ON7WluK1YRVm7sKGLlcG4enJfWbQ6zIgjn79mh7eCfcW
7vrwvQy6lRTJD8AGzoSelrC2t7dwRCIFMUsAFLkNH6RuwT0qqosXa0TAvD7YWUlMFtHcjF6zNgXe
0963N05Q8bTanAS1Prmf7QZz5aBbR4AJ1OCEZzY9+vFoXlq44WhtoWPgJTESjD8RdC4SgpCvieQq
hQOz1nrCUC6jyaKi66t/z2Ofv11ZPJvUA+I9ms9W2P60roCLm2jfRc7YrnGfW4DVSV3wlNGKq15C
w8PKnKRUmTcugQhr1VYASOk7fWYKpy3q3v11cgFWN4o2g0uWcG6HtGmIn6K0gDnGU8LdH1nq3D63
cXlv7OK9wTiRceCxh/Kpz2No58Y75UQ5vQP9z5QfIke5i6wVJaGP+Nt2h4gKNl9x0OUFqRKa0cJk
fCtxmu2T4guUbEaBKT14gueXIp/mmEk8VSWHGBxXh74YHwC++jPFHlhUGG2sjuhGI3IdtQ/QV12u
EkFF5aCjw5XBa2vgeyxjRpsMPu6ZZpKvyPtuSxjAm/ckB/Zsx/1gSlt95Q+9s/BzGpFD59CaALk6
LJXm2H6AsIVUfBcWQAUmxczKBny8gU0c2xqDZe8xVsQH9eCRlhxS0vCoPVg/BCTs2sVXADWDGXQf
r6s2+GIeJB9GcPH8qXgw+iF6s+LkaWytVVKxKIyIipvaSPgS04LdnQGvNjUpnT/Jc9A4RztsMA0I
8YUboq/zgppM/FGAC18TbmmstxaR8L7aS6fGGEFrVqqlZ9c393ZSzfTK4YVeIB3y9TJMulMNBGKh
PK5PDDc3YK+9PWbPmxo4tixoWpmFxG4VgiSBl1iupDF+xdYM7HEE9el6yuiaz7sP+M4qSQdx7rt7
0eSAD/rxHpkZ9QJxf+xNP8Um7KyBs+UXu4wgwbTDYbL1vVVCZXbpC+Xk7BwMDWt7xIh91nrRRTuO
Sm0M975Lf1v/Yvnj58jzXkwZWjEdao0LKSDMihdhEIRy6WFZ4d6DOZe7y7pJ0ESz8p6gaa0wKmKB
9mqsCi2w3mqO5Vhn06QIUuUDuB3zKW/YHCjexsublPsB118ftictbNV66rGL1ynlZW2Ub3DUxxQO
k0vmtNNN/kcn3pJ0TBeqNoFnyJiwWkkLj5LE1W1uegYj+w5Tae9AmvSy+XGQnNn7Hocx4wo7UbtJ
NoIFnfMvnPv539Dr/kcQMSv7rW1Vt8kbXwIqL4VvvI3zf2YyS7RxUj22aU4rGJUh8QniKG011BsM
54Hl0wCauAh4IiUdNf60Pl+nX5IfQBpYyJLOZg2n3bKJ0gcMYe1WkpcNKQ5esrdC9uZpQzhLz76W
lyvPwa1Tjo6Nc5ZV0CQH3us2NiIu7jhrvzpPv1U1mdKeL3TRE3eL8IWXQGG4VDCQRAUkNTIxFShw
mmQKj70qumeKpjk5e/VJkaVfjjkpxgh6eB+NGJ3VwfIwi8+tyOlorQxObAs/msiA0rdH4RkJBRl+
iBH3g48ULotCJ65DSmKGmFuBBT1/sJ7bNnkb/ZymNpOIkwohhGOXY+Ovjk7yC5vix7OxEigMAoMk
/JZGd0WMfrD7HZ22e5chtZ8F34Nxd8fmMa3zjxxrUOoDnYZACrASmRaGyWF0i3LLIc3g2MkKnWjJ
WQ4LCK3Mnuz0NbO0ZQ0QYVPhKOScNob7SiU/CBIsLsVLgLhDQIvbDnmcpKH7xq7fuYziEuqzW8Fk
NbW0mmTA1phqXruoszZNJrcBhbKDp/+M0eAQ4kgKiFuKYGHxlbrGqiXZF0iix9ZsX+zqN1gRVAUn
8q4JTa4yl0bSCQerSLV7qaZnJliwEMp3CiIoFRbBrkxFv/c6Z1t4WOExHa7SOgOuyYnB08hhtOpS
JXmP3a79ljLWFiPH5IgngPHfAloGD5zFl9EXlILp0Mtrm9KnHPLQKmSNqiB6YmVkrRsiiSSraLbv
g+wwBPeKhRxTcRoxyAo2VNx9WZ5JUcwUMgSbpWA33CR35nByw+aoUViQr5ykfoN7erR0hlmpoV8Z
sL8XLjbMqdwqEdLgmDAGwVMmsI9g1U5m0A+K/dIZghdT0ciE+T9eYb29SMYwy74DP5tFD5pk6obH
UBJSSVe2sU5cAWvdNHFScmUySuLt5gMXdir6xuQ3mKKnpOjWcQog3xDgLwBCg8jF4qTnN6yK3Fun
fcv7qQXtGeTSidvxYgpPkfYaACxmcE9Nun+SpBR4cU9IYUe/ZxoaNEjdtlD3qANuNMWnqI6wjfvV
2Zr9pxRNrOOWSLbnnWstw5whaAGeGmb3mEfk2qOZCcPxBFBt51bB1WzCcUtrOlwn5qVD8xBFpYMc
zivNmf+nxSmU65wzCj0ESz1H/z2T8/9d4WNZ9b7Bwb40n9OeOCfdIE1Pc3TdPKHUgArJ+Bz7YBg4
ImJlj5Gklgydv0LSYaP12No6K1+dXVJpvSV+XyzGvrbWCR8mfLXvqMEeSnABp0fy5EwpHYwRLio9
FJvS5i49jqTZbbKRQkCWLUSJCI+/qZnyF5WYUEMsqkEx5dFKYRNAdmW7qkp/3cFig5Q0Z1XC2Vfs
2hcO+kRIO2qfElJcaecYTEidE8yj36EbqzUG1hMewl+suxgqMMqlIx2sQ+3/5voXfK0P3xQfpTN9
6WUC80qld5Cxu3Ai5OcKzNcFFou0hevij+GxZGyOS99cu4X9lVd4E7R4fB5xMVBccRgMcVES9yUH
xLDs5KKXPg2IczwmbcptEzhfMbx5Qs7YJyfMQEXRG6uatZ03iIxNeGt7i9GEfEs8kWx11oY4eAgT
wJmV+xLZMajeCtNB4VnbIID9a3vcfaXtXmdnIdkAHktVX63Zk4cpc6zHYK1Gghy1QS8Ml7RfaVC9
NnFHSZOxWUKwmdZhGl6F7fh7h755rfYPKtW/wVLe9QzNNMz6t3ioznZBzUuX6i8OOz1VQJRey7T7
TUGGwAJ+7kX7hJEh2owomxtUvDeEpxzD5NTtXQlgbVYVfOlj7zDcc16Y97aP5uIZRkxDReR+4FHk
/s6PlOVvsUXeFkE6pWQ22LgtR2BRm8xyfINHSGnnTueY1bL+ygHTTz0yuEnBbZFH0jcdiUG3KNIl
CHNOvrUEMKCr4zSaxrYxUQSlUXxYg4P70OLK0vi9yZaDbJg6A3srvhHbYx5s5sXOCcStLTGPKl5W
3B3tPuZj9SlF29jziXiglQx6dXurXHZ/DFqpSk4ew4NDahtXOCXw9pI0xw9cAHZrCmLkknyhGV4w
6g57YaCeIaRjMWYjx+hX7elhOXchskpS4ZeQXDc9bmKAbuAsZT35pzQ4Y355lyUq0VgU8TbTp1s/
wxyGVlxrfvg19HGQMG74VgXCWyeokOu9KYGVoovv9SKAkmDCaGDcx52IWfnEYBbZxswf9IHFNMh9
hwJvM9sjvtFpTDst+m689RtehlTr3x1Hpmcnco4zb+5o1eO0LCv4EZmFmZgWP1SRwdpqDXuCrCJ8
9hY3gVagHudxRrdVySJja8AF3LCstyGmZZiL6Ww0PxEQbB+06Iyr2p2/GW/ZK/1Ya4AaiDhdDGoG
DzEvENVY2onkzz6hEA6COM4W3idjhVWwUVwOZFU9AkJ/LDxc/L3PxqL72rnVo3s50svd4LmLZHbT
MGlo7Fo6NvxVEwJrSiOBgZjPIyvJbjQyhTnmZxgMaaGutLHf06qzjsuo2uoD0I2+nbcHXV5j09a3
o99z/C3eYAdXIrn7OemLrtUp34ZxyP7ZL1Gp8LnxJ6cVG8TYY+XKC1y5bfPF2rsM/MjHfovS3Nfl
LdaLW2cbD6Kb3liOSJfl4uXoVTQUe6kd7yydw1QUScY8wss3xiw9wOqE6z+xOwrrq7NEvm9r65eA
zbhz2uph0pNsPWiYi5sW00LqDuNxxHjcBflTFyXc8Tzy5oVkyjoEM8XB9A+6jOAI2ABVqmDJIaqy
mA8VGvwii3KFMWI0HApjXYakW1MyPkbNc57jnmqg4y7CjqOmpnUfbeQxOAjfqxEJpyT0hYhDCaFj
tZS5uNsWSqhT+uGDJBDSl3R5+SbZh8wy5TJ0nEtdBEfM2BYnGHBcDH4fBuPq5+S5BhMbMFsmWiFy
eBqr+EC9dGkQiHewLbdKGJtq8n/MOCH52WoJ8BIXZw66rUYF4qZWdFpBHKHFd2RNsedDCGXVfexz
lQCxDVzwsTdbDm2jt88pe+PyTcP9YF3KlkXa9MeDGTNW59a4JpLDpUSnxdhTnEOFNF28zJusJjmD
kYiqM70GwTOw9ZmA7trqQh9p6o7uqjFZ6W0ceBQXya1IbG0VWxBhJov7obJImQuXQbXeDnT7hh7G
osrk2kQmmDhCbpz10fi1Q74lOFJcCgaXRHKen3j+Gd7k7Y/QidFkWHQ3nA3ImUTugtZmmgdxufDC
6oQXDaM0wabJUypnFJdPmRGz+6Uxo1vDDK4RinMbejWOZb5v6g+IC7XNy+ggkrWxuIgC6AtO8Q2T
VE6K8+nR5w5ezljmKlsNTvmjJvNr4PkO0ooRSfAhDesZnOltTOCOYh0vJJs6wjOQoMk5TLr9VikD
wwISmstlEgraG/j9lybHqYcpHXdPAdYcautTRHyHJOMES4OqsOirqJ+qaWWrsyc+J49a1HOani26
haoSHcZ7940nGnfwd15C4+6kBzPcpt2xx/uKUuo+tJAOgGZWj6T9ukPvQPW/ZdxYAVDYT6Z+o6fH
ZTTghNfe2PJ7eQs6pkq6ffO8pxFkid++RsWzzsdMcEWfk1+TtQSBumRSwk2W+NrA7KtCKaXc8FY4
p6ldm8U1d8cF0wUEkXcvMhYGZr70RfTOKQiaJarS2gyep2BPNmFpdSgNwWMe3xpE0P5pzB+z6g+1
ruSSvnILCsFE4vmeW0/eeGyt52D6DawX232La+AH0c6f/jg9wzznpmEonh7abpkOUKmOjnoIyEvX
sdpG3hHjYhU8kBwO5INfv9XWTVDh45C6nOgES+V6BECWNHuhuIu9Rn218c2fMn1OwJiAxFDoPeVF
OA8G+YfixdV/Zp4kiVP8ao9j89uq50JcJ+sWlr+J9ZLbDgsILTv6o8r/ROGngnskOEAAnQMlkxOj
Z99z+H8e6fDdlp8iuBvGZ4AEFFjPhn4zg2JjIFYm1YofugPmlTLV0lPYJvYyZpGKJXgfj8fMJqOe
I8PrfLBMCXxaGLjg4nVFoiNpMtfe+9i5niVYNzflLeM4PjjfufZcACQv9obnL/C2Y9GGjwzZw1K3
Sh1HoggACtITHVExj5t1BJzracv8kPbYoQ+d+ar6k8OqneYYR6K9R3NivBvinQkX3aKJmR71g+ue
J+/coRAhBHRLUhs+aJ24qnZhV65Kyr01hJW+/4OHnrl2D83BxyLG/aJimK39sVndBeK/D+qE8sOl
hXzN3W9hhA4QdqKLdM/pCEgT3WUNmpPL3cNIdlS/UVeHCuJ84JbgRMojXb0PAJtio1joHKUil751
DdM5YrtPZ/rAxJnh9wwqJ1m7nOEE3qi21cwJ87bJdImwHSH+z8OzzaS/KeMt4rBxFkAp0ktW/wlF
tB3cY1XsFTF5Kko5odH8mLTnJHno4seKcLZ+p61U2rykxKhp6OloHYZGUxyj4WoPd75nanrH5mln
UxWVGG+ipjcWVSJKoNUbt5DGcxrd6oBfOATpOb+GOFR7QmKT/OQV0ZMHWT3pJQDdp0H8yuxXN75T
xnlu8qceUdkQGzLzVzCZhGcxmtex/xiqki2Wz4QNPUaElezFevzMxqlDUBo/PfKtEdOclDatDHuF
4/wZ+4uHoA4BHzYYC58x/g6cpUUWrSzuK8aN/Q2/9VfODBt3NFX308rPYWyb0RbnCvcf+MpAHVP9
2V1J7x4bH7C31nyMzIlXfBSCoIV7oB2GTvYX8IScO6KFGnnk+x/8JGtC4x4l7skQHEBwLgPoMDiS
56e85Eua38uGNUfxz+R9l5EO7ACXKyVZGLyYvH3DtXbrZ7f6tWmsF69Fc8qqlxLzvH5P8sdweLWC
j5rPIkKhHvzXsqcKAN2uBbnVrOKQo1QhAB1fedwR65at/qm9A12l9IZIhT8tymeXmZObzBKoWBjC
3Rnc13MQBROZ3lriRude63TJYuh4ij969cEMfo22teBIYN1Gl0AGajfVq8x64C7kX55kVFBvhebw
/fvevTIf8PUvounVo8aGyiMgi8uUSSSHLSBV88TwI1a/GTORjPiXUX3S76FQgW1gDPPa4+GuFy7g
i8HfRqB/qvGmgBFxewmafmnyd81Z3MekZ7bJMTexcBF79CfNtBYqYeKfCj8I4+XCXHckUXjdTFTI
UoBtYrjB1kyD8s5uYOXwNlmckjTSzhmmWZoQiF42PPj0RjEMatsSRAEj51Fy4CP+TnSZ1g5k9mXB
WcjJd2OESWFU8B3gXFAUpHXauiW8liZyTw/rUrndakYFz43tDSgsSFPieTTGOTXKoz8tCub9FnCE
TpshW+VGma9pAf3E4j1HbWBYtHaseumwqwZFvY4CpHgPRRc0CPrEKi3e8ZU8W8Cfva5aFoDStWqd
8B8klouwwQahueVVKkhdkpQ+hVqwrGGW2ek2phg+N99DgEWUPFMiNC4KRIgsfcFt10402f1JPcm5
hK0Iz29oY3156jl3OYFG/mPEJs7TOxxHnIM9M0DZfvvxg+seRXLu7T8m73HRfQNJXnJTwxucrCdO
TKOlKP98Hy1KUydqSPawmneoeSse/jClQYimV38CpuC/mxZsCy49HRutYAEtm4JzEXpT80lc1CEq
IBBaJdRtP8TmhHtdNzl7sTxmVJn7WcO/46ziEhYQYe2SsE/v4bpHoelQAWus9I772PCJDD4YmXHp
ZW8UDpJE+/vjVWO4JnGwU62L3wdploNx8XevLPZK4zSXTdVPKafXhKOU/1237x78GQ+3f8Fo3Ohc
5qH4g1IerVQufR4pm3FgZ36XJVZ19x6IT2F9NPIYUU0/OCGPRPArsTeZLM0BMnLL7oA8xzEUnAkP
eMwtJpvd5bmxZBbNPB5eZY0ODvIr1a1NEbRXymiXYTxdNbYKRiSIOhmZt2oNd2A+zh4xVD314fCY
ZvO0743KKvbqcsFlBJH4xY4PotFONJEtYQcvM/IyfYWRJEOMBKNAudYhpD+pmPpT69iX1k/4SST4
hSJlD5rfOWOjXIJMJQKYgfvNdlb4wgnZtYcCA4QIoSVR7ZRSVky0ald08UlzCfa20WNdioOQwS7o
mK7qb43xOWEmV6huhlVu/SF+CMgSp3FxKHqeonGgeAaHFHINrJGlFlWH0gBVXt7CPmKoBEZK3zhx
uR1ksY8oz+qsdDui0Iaz+9+wTp70r97Ml677774d8ZPTMcOOTfHBZsJPJ5RHluqJm/qjNyde8HgV
ngtOkaKxYdq6XXpLu/JkRNqxCOMLED+LzE+PR2hvNcHN8fWtazePymge10apn3p0OmklG9WMm7ZL
Vi3jP3tyl3GAyUrkZPhBkOXjUU+8zTDMkhrUbLYZR+IziIvnMuhvSmSc2nOYyVJ/jkT7Vhku01J5
ovYJTkv44NKCa1pq60XovZ75WuninXrwx7qxnoQN+SO3t0X2J87kpz3tfLd5rMp940OOiLQHPSke
jAjhnYNpJmgvCOX0Ylj+JcvF75AyFeEScLI0/aIxFs30ZpcdVF39qbXkt7Jhk/fhPXNWTlnfKsf9
acDjybBHBUtOYTDudR2LSOVUH5mPiszyQabkjkvNwbI4r+29917JnNvbh47kK7FX6ibf875Ki11R
fYo54dJZ0LweB3gVRfdTJw9B8xBMwHE3Eo+Vj2DpHfIM18R19PdNBFf1KW6ZjmypekiMe8FRgvRo
+hRbXzEtEaRMFnlz7Oy3mtdFEv6OQqQDKCxAOJB9vPKPtZCMC0C9PDbxC+gaMCjkWsi59QhqVK0u
IlSVgcMC/1Ab0L9O+mGhb3XjHX1mJYnGB9Gty3/KBYY2Bu4ShpRB0viZ08pwEd0hF+fEvDJbXTrR
Vsozne3Yo5azLBH9lsO17NmlcEuvBdCY5g9vNQvxyVz4K1dsjFPCpq0rRG7z0Y8vzhplahs2j7xK
24lTk9UzKMdQiucTYCKOJoB8HUcFD9+SiRfDDJ8bY0cCLGMBljQsteazUR90BNKUlOW2b4mtkJ7j
fHR07ATd/w+9Jnux4TpS/JrpK8x4pVGRtMN2MCX7qHphr1zMaAXn7FWnekFisV6WSygv1aFfEBq3
T6wuHpjIlbk0IXbgrNO/MqQTzLDdtoJXpCg9XCfrYjX01CriVFvFRJA/2bxIXD8qBDwCR1l5Ii+G
j/Op9A8EODDf6ouYwHLkLpMlco277tRK+zbQvP1V3oDKHD/N7gqhZiHdPynLRXydJYOWp0IA7Zj7
Dh6cYO/rZ0gA7BgXTvyec6+Hg4zeB+PJ6l6qiXvgXWrvsfPC/aie1krsRv+55Dif66catNnC4zqz
Y7K/GIobf/NNZF9kStnIms6qYdMuAdv+T5LOq7d57UrDv4gAe7mVKFK9WpLlG0K2P7P3zl+fhyfA
AJNkJj62RO691lvN/Nio16IgTkudSKk+icvGxn3EIjIOp7JwO3HXdw/+a7GyGbVTZp5N0dZqR6Ok
2NyINmJQXgTmdEIgVtgOZSdxeXCyTRjsB1hKMt6V7Ced/gnaraTMb3kfEWH9C7xHLV2D8I9hvbdc
JbjEDfGF15ZZ6u6rvz3BftadOZwoupcuHXXdFYYPDmPRvBi2wHP/W9gEnxrHaNM4hBoa5cHnd1kC
uiU3fuayscgt+IeReSHlLx1gfHAaG6I4JB8YPifnym6Ln179HJt/leAauJrVozZshWg3kR+yJNpK
ubfpoW13onfJlnf6tgnf6FdN/VVoTFebItw27U/HoGY019Aj8h4tnNndIvUgl+vYevP5k9eKEvpC
Ie/8Vbix0yNcjj6C0U1I1+fMMFcJJYCOtmAuhZf3sGCr+bNzNNvMzhMDq7HgPML5Vho2PlS8qt6i
0v8RJYrcxmdYbK2n1JJ00F1qtlyZQpUJSZLADunqIn7scq9ZEMpreJyFQaGLt0qZEwn0mEEKYqGI
ugoXJcQR8TuLsHt6tZuCSqBcXhiXmMZKejulZK0RKgodp6eUpvAvBznD9sDLXj28+jAET7pF5yct
G4hMCAMbNIHJHYJryX/KUFKUX3K1C5UN2NhCW/yiKp/LajL1PM3fGFbkU0EedTZerP5U++dAbheG
sFrJ3tuvDqxE7E05/2e7LjdFfQyaY4vCst/n4m60rk0xzPkqiwpR45DjN92Mwp+BFqPCTSeGv73w
jy4BNzFeIxNmq5yb/Gf+A19nUX5UJTpbJJZDfS2yc1luDNh2V9Jc04K03FXVR12eK8amT9TYHVlu
5aYWHoHNgWvL3YF9kb/42HHqxu2ltvGmSa/cO8jVJ5Ib9H6LuTmeyYWj6BjgSGzJLrp7C+At5eHX
hwj0gM9rSXwam/6VjHtwNidhLS69TSAc+RSC8f0fPw2nJ7ul9zblvQIbHyU3X/kjlLy7tpWLIjT5
zMFawayaXWg5IqGP3ip0jIZBOjx72jacSRl2aqbkOZVpmY/E/H1I3WWubdS591oEbAzcDHu5vg3L
1USXCJrrSN2BT5N4YKAozfVN037LRAa0W8u/tNNuXLzFcoW0geVka9a7FOJtTD+72PVWHK3IzZ0a
gsrOUxKXmQ/rv3pV2FVA1h6KDUGDdq0hPeXjhGx33AvaUdc2esrKsy3ZInv1l11JDK6Y9vgsr6bv
FtQ+qZCHOyPZSd4+1x5KDMC1HjJyO49a8AxImkbz0a16bEu7KHfR/EvdKeEJDbRnTLn1EGyz4WDx
wefCTqx3VCwvoujHn34yAVRIfc7KcRaUpW/L7OJPTuf4onhrrNizHJU/YLBVl/Fuqe0T3gmrdTTk
qJNJVnXNDU4lOnaC5fxpKncGdJ84oOKkwO52w33Er2m5bx1MnKnNtTaFi6d55DzX3d87313hbzrk
z8XVyokiXxn9XeY093sk1W5XnEkZMqSt77vHM381aZLLqHEIcKBswyjgvjHu8t7NKgY3rFzKpe0c
xbKw7vx1TWjI9Ci1jVUdUyBla8GcswguAHwla+9Cy78gaGCL8X/ZUvbR51te3AYqSNu28YFSchyW
3Q9CqgUWCGci9HjxbdoqpOuJMbqmMFAzTkOL7x8YfSNYj9iiseocceX45Oo49d5ckDPioOrwoINs
wDp2q2geJtqzZOwtDmIUWHwSOWmRCWDtaTBAQfKS1KNnk5zb7qgw8BhPXWFCIuq/cdTy1TSMs2Dt
LoKT/6MhNVOi2T1osgUHJEOOama8Y0BWFHpWbhifFHPFsZh8GExUa4JYcXPUbM/rQluqkKWIqJwK
xdlZ4jSId3pDgdyKhZ0lBjn3MRkuRnHHnAufwXOZfpOciEx5nctvKfCOJihcq23F8IMgRg74frRF
XnJlU5kPFIwDJ0a2b8Izbybq+lTp2dkf8lULdp6IJY+7jdcjLZfzqNEaL2HakR1E3Yux16Jjwa82
RpzOO5z0Nrk8PJIxLWS8via8LYLPZUyiaaidpuHDCLZCsgmSZ/NgjllV1opHmrzLfUYADMyw6KjN
DWIaFJD6l5F5BvRCRFCnbxGYU5tM6UDM6YRJIT0KvDAaLwhEvMLoK4g7oqJS5h05I+tpjY+EoRcP
LQ9jnDroTbp8Zw7H3tqSWwYIQI4rCPky5JM1iNTq6Ebxh19j2FqEU1Dl7lPVqPqkGCNE9/i3+qzT
wyRUMiohRJ44qEqVdTY55E8k6Ja+rynVgBJV1go/xFvrhSsOP1ki2jL8jujtSGAwkUtQDtEuy4Yc
2hOpGwsdFUbNilWuvGVl/lO8n0F+NiSAmqG5RQsIHXVNh1ODp5qsAXxXKKvkdId8pOJvSF4pvnws
8yUk1ypYCf4vV7muuXXvZDR5E/AQUgRNqUf3NvunyLiqzEAZzImqXnlllr3vmoRwhrAr8doQD8Pf
wGkevOvhJkwHI3qONlkn6W0e4qYvv76YARSMQ1HTIlqN5VZOD7JEM1p/0rNPjktN3c4vvO69xBb4
Q/+aX6i2wX9ArweFTbW5mG9eXedl8QC7uqcV7OmLF8erqn118TxDliLtyedM3mr+QTdPmKeUcU2Q
DVFCS9E7sCYs6gIyn5aW+OkvMX8CZ/kuiKfJbZZNp4gwjkA+IDZkTE9WJJtWLtOgnQBzc4wom0h5
5qyMGiROG57m3coAfmdJiPyGyffZjwezuA182UN3MIc9GT9KtGvVNQhVi/4kJR8cl0mPZgnntYSy
jb/NYoH2/kbs6TxhobeWy412qYRzLB6LZD1/gKrnYLTwyUbuupfVXbQNb6OcbY2O17zF0N/+m6FT
oX3F00+rwgYPLwimpd4eWXtU+V4IV+QKeJR4Km3y1vjb5PV8OSjKdSCdRNvF+qcqf8jMaV32aqrP
sv+KhM3UcmBSRRad6v7IgcuMq7Ci0OsAM0/19nj2fMJQbhZuunGZLeYe5HPHFi/tWQZrbzugTjSC
pwhhaoPgArRnp2lrmm7X7PN6Awa9zBXcFJQNkH/FATSGpz75b0KWW4Iut36C2p9PoP2LmPfWcKky
XLbGVPGQ/E2T7ER9NQlHIvgXrfDhO8GK40VnJm2FTxZeduVxCcuKnkLYmtYxwddXXgrlV4UDILls
MUpAfAifZeum5keZwLSo33nFd6Ge44mJ+onEOetXUrLSMmC9TWh+VyKP7mOItuWPviDvotqIBgve
rtYYlXAliMo/oMReHBj32kWERMHK/6Xav9w/WhMtUEuWNZxAXOWW/88IfnV1PeA767ZJAZB/CatL
Ge/vM0t68Jt1pVw0HDVxQtkKEPG4D7ujFfyiBBC/VW6ISXIsolFmCpJLQq3ZJOzWfE2KxiS5h0qs
E2QWJx2HPyPplDxVfycL33XN1cWRmV8ZH0qrAEdB4JDv5eqmiJ9cUZnOODqs1dpN9GcEOSwI1/mW
QTNQpxuyQE3Ig3tHck2BJlwEyhaGoyDu+/J79t5FIINEGoHUX9VB2ajJv9I6x/1PlV51kzGB+kiC
BlzAZY7yN7Xzkbgis5/Fx6Ywk8FUXhBJRBiFwi8Zb73aJlR/iZ+JQ0Mmbjw4YPBa5SjXght1wLLm
CvqZPBL4ExgdHiQRFBVvF4zEnd4X2l/0CM3bDrSqaQ9p8SR8A6cPh6CIKGAJjqYSDSu/JhsxiUIr
gHYJV2g7rQ8v+Y7Le9t8mY3T6k7k7xTlr8/+0Cp1kIvMsZryOy9sabIlk4teABJ1Dn26Vb1jNd7i
+lsrP+v20Ut3vhDFJ6/ZDaq9pGxDeocMWixY7uEOVPEcok0oH1mLaWm8h82FFcjPgU16kYDwR1ps
pmLfG1tPfpP+gakH1eiePFz0uD/tiuc4uhOmxm3BmaFcZAJPS0lYQBoT8E3QeP1P7vZ4PSH8/3qy
eMVdqzOdEhxiVQi1+t+wMldKS3tK/8t2tZzIIYoXv4L+GBxU7vJjAAXx17prWRs5pG8UXtS/YTRd
+qwnZEiL/BfIKCaiM1BPHW8s9wm0WPweQGLnX4OvQwpWCQkbGkXd+csXzr100aR9OXJmMeZjx110
YMbS5KY4ZLxZdJOcA8WR6KFQvnWTSiqbSPP0O9Z5H57TAEJF2UuQXwnGdOdlTSEUqaG0nEZEN138
SZQvcK54vGLHtnuYPB05cZle/zA91B7ZnagNNdmzFCCD41q+jPqJNZ8heY5yXc1PUgkbWIYfqXqw
1lFxMAAXGYMRXOiITCFlqLwJygMTTO7t4uGX9zIbPgQAOvZrzTiPii38mZMTv9LQHYt1rW2I78GW
bxMCXcrHxrSnv9Rcw0RUyoE3QZK3Fd0n3okzgFNhxKAhsbGyfZFstVDKH7nfGeatDa5mcej1dVW4
CVeioX5WQK0UkcyrnJCyy2qfJkxWn5+8YccPI97P19cju1zJCOr/teDSYWcS84KszDgA2JTOZOxG
lv7iSEpzIm0K/4LgGZksMdTpi8I1XcEJtDCWPiHgF8Gw0XALI9g+lNeqqvb//XAMXwMxLR/ReAjS
n5IyAD5azQ/RVFNahNJtyO9a78ZQwEF2tbhgNBIF5ykflrxlWDfcflw3zDYVh8wC1IPQSuIVl4HH
OcvHJGzV1A3NYygx5ZID9CWHyFmeqrwqO7e27m8KK8oTJ0qwIubfvLBFUiKx7uPPCVIu46w0ku9+
TdgDLGZOAnsKKriJP/TEmT9z+KDQvGJmWQYiqQmYNcd15t/07l/D78q9QYIEW8LiN9C5RClE7Z8E
OFBVy0fT38V400LL0Fj11RpLs0Ey8ymL34zsnbrI2zV3aBFvYObwbG/mp1mQd9W2ewhfnOZasm6k
k1IzZCou6mmOZLfJ0QHuZ1jTkBEvOma9mZJbIL2YFaRxLROBn++z9oxuCer23i1ZFavvVvsxKYlI
4UpmAgP14iCsGuUy/4NF+INoevHNCPnNsPbwxSMUqHIZxBMacz4RIJf5lG0cFMvIrr4MBD1N88U1
OBj0F238ySGHePmm6gX7BjoDRlW7g66zo5EeDryn4lVVT1FxB1DODZSlwxmzYSicxhE8zh3TfeEi
p/JolrnMEFIZfwLW6cqhIIpWeknZyzvkIAfVJQkMR0IZWU9fEXysVH2Y8VOwTkZD4P2h6nYiTg4m
5B6NTzgsU82fX5UkOETF76hS3JI/FKCSpP4usXJSe7iwqr2+6JY6N9YXtxRKxSdfu04VCTtecuzX
oTOWz3lzHsDbmA0CsEa0ZHM4CeFJJsfqtuLSS4evmiROoAQheUfZ25NRz2DMadmDjS21Qrxx6264
cF3zw+abs3Io9TPuLDv4f2l9obw6pnTBF0/z8ag16yC/FOSZUKthWPeYpi3v3EhURK11bNYdUYpO
gUQy/jfGJIm2+xl10YJtO5MB3iENX3W7gDQTmXWEd8V/HJcvM/1CnAwducvLUxp86yishuiQAdAY
/gdJjIgtfgRxkwsk+YGiwaMwqYj1QZSvof0eoCzx1y3r8ll7u3Zp2AQy0o003wn6tEnBhqaW7iYO
dOWfp32G3lNv75a+KeV1k3w3PtPRdii+p/ZLEBD/cpEH/2HZdMwF4pfm3QIM5zM6EEvPeZVX1Jtf
biv/BtS8zKId++HKnGWqbyRg5CzVDJTMFSIXD7dt2tP6MtzA5UlbbsEgStejAFAroed5bkKO/iO5
lBt8qER/0XdQkfCPs7pj0vXAPUiCY2T4mzmFdmActO7i+CSXhkKifYXYhmOu/O4Dgv2K+8Zqz02x
lQPUNsmHwOuKaHeJ/bEVCIVFnfkvNmdGV15odK9FpEp4HgnHPo8nP17wDz2116kjJw4pqiFG50eH
Bp/qv7vEyjE/b6P6JRe3tD7m2a/l5UvSqZAt30TxpeHn87QLD9qA6Ef2+YWzaxOf41s0XWiusICa
aSkYc9w7NlmZxL3as8bNB83nH1/IsCHAJMjWOfeGH9TM0KrAmwgXi8hVpTsNWnPWKVKGJ8ouxoKT
EVxDESfhBg/EKskugf2deBhECLsC8Og44mnbFY8GiqdhSFaq4uPmtZaaSrEhUVfmEgfDEJwBhthy
dWuXsG9XhOFXPYZCgjnGg6Rw1vB3DTs/f81vYk5JngWEx65ZA5nG45NwtWXtH1VvM6/c85LANcGD
yJ0PkEMFJEpIzEZkrb2scjMJTuSRyMgfIIOK6tDN/SwKH++Rte7GG1LlhVKcppFDA4kv8er7NHWz
aEWEeWHu03kkQJtQtCdCgBa5/K3EP8D2Bk1N2SElBBmjoyh39nw3dKRkD8FmlK4DeIO5yly2w4x2
c30vftEhtJTrK9LdlcVQW+DISXnRmdAMfa2Pm0K/dxX8ER9/nF6U5qHomCSdpDia8t/8SRjKh9Lf
M/+zeod6vUh6rmjhwErISSVIG3gf+RkLO8DJx98QYvO6jF6+EHrqWwwWD//XV9YVntc4+ZyyPZ8b
pQbU08IALHoEltTQfZaqE4wOkwWNPYLuSv2Ragx8j6j4DFK6GIrh40gqrzD5NgQDb0e6a1AzEL9n
YkaPMQqp4YWvV0LDV7M+wMVPiC8z8dO3Ll51g2SwdZTL3bojteBgHqx6Vbf7xvhNw8/hoyzPGPFp
z9QWGBT5b0sgGhd1N9wpPph/SscMxZ7CpGTJTGSkJVdfaXMbRspi0U0NaA4YXjN2Z7dc9xzs8/eO
uHDG9nKDgq322zCwZjYXQ3uI5k4N//Lld9az+I7ACwMu5UMp0oGEX+8QsMhXlGRJLNIJ647hnzzd
NXfdmPP8PKrpLSivVv9Dle91W9n7pvCVEx70T3vK01XvHjOf43mfwMOKDvOGJGWV38gkjQa7KX8L
PEZI3LlBKxWRgHloCGYNOarUmcwjHLmyuZspAClDp2WA93ZedEFxN3M+Rkx503Zc6S56N5FIFfVj
SO9l+KdADaP9t3hCJPibCRYkrnjNWb4rAvuaTLsiMVtW0r7Fti1dxoShdJU4lLUkHzmhFXOKuA5s
Jk7k5WdfWfGaD1e9eUtcMP1FpvjJyxAbYB5ua9oVOTKsjDI8kGhx0UToZkl0C5FAxwLHwlKwDe+3
cbgj4j8DC+vUWLZJOUZDQOFwCuTf0ljILbTPweogDt5TwDTF0TUSZ9llvKjeSyI/QSNQz6JyxgKw
VEac3nffuzAyTCY8Bo4p7LgN8f6XkXgrofirgg+rP/B7Q/EBLIMn3gansoc43M6Olw6TaMrL0ZLU
4m/jhtpNWHKTfiquV5zzPeWDxo+MvCfXObqKY22Q/u+5pFMKUJKK3SDwxHIN80mfBj5GQ3m2MBHh
rFcBdUd0wf9AihlUyMjApqKC2GS6ko/hwWZ1ml0Nm4SgzYzAoK0kXVTWTtX7EsrvauKa3Pd270Tt
XmT35f4OHS4U7b9dBvyLnFE2jGPcnWeBtjfXcRWbUn900gRuS//N8Ey859ixw/9ZwqdAPVBJojGy
izVlfvHkMjKvMb7WiJfGjea2joD8HDEG9g1egeebQ1f7hwoQznwOoQfYmm1UI+4vKk3XSJLU6qkS
A4l6Txs/570QZ6JVnea9s6y+67+YE0QD0prQClX5SanYIXlYdkJ+lcpdUv3TvCNYVE4qUHZS56t7
vmvNnsuttkvjCv0mlVcTEe9qbly8zUCVYSZgkj9yGS4l6rqlgaJ49Pj9bOdDtNQoSP66H098m9Yu
UCRMbt+ZfuSTYYcJOWtxANuz/AfUL5pWsnUfUKQF3AZzogHVmXzSOFjkZxo6qnIq2oPn8xORpnr5
M8RDn3U5MQCM4yK3WMAEKAFB5lhnx72qbxV5Z1ZA6i6iOBW9LE53kESFEpnwrvSsdvoPDBWxEf/u
6FGNT6t7h9pvXyL7035bZizSYJajx/0Fc68tBXZkdyTB054EV02gW1cglAxXxAZ1SNg1cXF4NG1p
F2BsBpyO1xHoWd6wMzUGZZQONL2EVQ/9WTsd9eDKd2pOUHKMRpFFgmlD9aiyKF8ZJ9YQEcbedU45
/tNRxCSgrGV7rtj6W6R3kgkRm7yr9OSlZ8DMjiEvII2iQQrVD+jXso4OxPPMhUUfjfCnlO/J30Rc
iNIC55gAQhMzboy0n4GyRhK3NJV4GQ+fX/KqasPSlwBJd7V4zD+Yg2JEJeKtpozYK2iAekkBDDL7
Q0aCx3xRRTkH44s8u7bAOJCRd92Nq4iTmm7wBd4b1E8rkmsCfw2uThZXIFF2g8MAhZpy6YKas50a
JbbHadbCmmgqIZyjZs8PckPPzUy7T74SDpKFhzdNIcZrOWrr+mNgpVUdAG5L2zUM3+HZwK83aQeL
ga/EK05XhUAI/ILaNorgWJD5XXDFLNGfMtipc5YJG4Y3HqX8PD/vCTkdaflR8uWTOb/griQsgGfJ
5cv3b/O9POtN4K7kcTN/+a33rElBC6nwSwOqbtDVZyA71k4WWdkDvkYDUIdph6tat17itFeKayl8
5MTNUFuXvTgUqCqQw8cEt0GGOh+lLVpAmEVA1Y/B/2bEpbY9bV9kI7DsIQAFzJxdLzholeKMHc/W
kt08dQWttmz5nQ1uaMQZtBkxnk3AwtVsTeIPzwm6ocfOQneJ20/LKJrz6b8OLeBxYV2ok5vFtavW
KYTsTOohaIUDysjyUTDW0wTUyIuKq2DesvSW/sA9xiSAsULQdx4YqsXMNKwskX6gDfA3LAicGTSk
IKGMvsqO4cr+rtA+iL/Plu+ycj2GnQYEFD/WIgOsNymwbgLS4ebHBkSRnuUvEzeQnP/q0qWcDkQ2
qWTKR11iz6LUROY7QgVdmvRIu8B2VMYgDVMJrikhjTf8I3BEV+m5UrcTmK4lcvvpP6wOqJUMXtzO
vDXxn8+1AHWgnf3k3KhgrmhU8TIFxleJRV/BkGKN37MsqqcpGN3qqnVyYUsDIOXVl8I/Tek6HG+D
dRuRJQZ0WhMuuzjHHAHYVRHm/U1LixNhN0qPqqqWVfWTv5TyrhVIQ0DS9IEhH3kgkeQbmpbsDFhM
NMmEiHnLo8wezhXNvKm368DMOhDizDAQprRgZefE+9KAHXuqh6iPkY1toiFKnePOLYzF2T8vEbFP
rSXvNh+m8y9qv8W6gtARl6JEDLNlARmijEJdlcJxc5byZqs5qUZvGUReyE/fmKBpTlnSsEt6k10v
zeg8xg9VOo2wzLOdJDD/GrIRhODMhTMFw9qn8YnWeKv6qj1HmaOubjUKj5AAHLG/hbOfALrfRCMB
srXUkMTPAFgVVotmKTsF5ZOADqN2oK9nVclPXuJ1aR1b/bNCnDHS1xH5qMd5RUZiiato5I0LV2gN
UCT8CToz/HeQvSEganXN9CB4UEocLom4qYddzS8hLVtm4nc5Q3bGTvFZuqplzyrRMy8AP6n6pex/
eJPFxMZWLRO1+R+1dm+Ni0ZJpEg0S4GxrlIZRqcEGLi3cRMS4oOxC67OSOEdDrVBnAtqFTS6BAXY
JA13KzRalQ3Q2bi99azoEBeoErS47WoqH/gk4y+GyHCiJ+2cawc/hYzi6VCYaKyJ4vmi/vERZJt8
g3FUEFH4S4WyE2Yb763NWspdA7bMxxkh80P2IhoCeMlLQF9s+PyFnr3GnrBshZSOA0Y+/ChKDrOt
cMPAEPQr1qCUEvUF+5j5yRlIHcODKBYZwPxMNt1kU8NKIhIvOZT+ZGcz5raLKVpOWZElMaKNLpn7
FuC4Dmb7aPhTJ5EI1EUiSazQ1orGrJUEAFiXwpyQbUfFPpvQmvzQRYOeXKiOtGQsBG5OSvE0zA5F
Xi1+/lX1GWKWn/VKcIB0+WO0DjHOtPgWILwyUW/o7XY+reXI4TpaqNJSwFSCQ936U4gaIuqSYd0f
M8fyfnPxPqNDUjUyWVWOlcurVuUm4LcTgyVtFkTKIoDYGzQfN5eebo6odkYZJJpwyH+Z8Uq7Ve34
rpKd56MgCA7kORJKzzLmdONWJsQiuMihLQbHGWLDYzHrY1BGriXi4m2TMl8X3DHgPxrtbtyVxmcN
BKxTCuwnWwuNtpk9rAxFAl8+kibvShI0mkImzINsXvR8kydXuaLoVbrGhgFxjf4E0Xyv0I1BFQOL
UHBS3QrN+Vpu9vxJbCqrVj6kHIE186Sc/CnJ2yNW47fkSpu/B4bwJWY2CvgkiQ8zJXjFlhjR89N8
bjT5zSr38wdbxK7x4nmbr4CkvaTipZGPRdXbhjltgiLfGBPx+xO92bgECjl3iEMH3qdOhXJVQgBK
laEJReAsOlV/x9VAYxQcwm6a/lWoyAxtU/uf1OhWCJ7jhqLG9CUqX4jO/vvowJVQvFoimaXjhr1N
yd8l5hQSLASQ6ZA0+whsaTCeY0N3NhRC+mHoy8zl1SvubfdPQCA0KoxLjZMXj37VrmLAN7wkZGdB
l56KQlwMOp2mPEqUeQBklM/I/8tazn10JJzR6fDIeNkTsjDpJVsOE1J3aV1lq9K85/VWii5B96fg
is/9hkwJknukxm7WEasGmfa0DoUuCO1CHnXSFweWKsT5zb6k0iKZ8HRksGW5m7X77pLz3s/3o2CS
omdD1wCJ1yvCP6RF+1fWji5SdbwyWebaZRDdy+xXDz785HPEqTCBH3X9R0QVa0CnSW5b/yTxSxyP
FTqF4k4+EGrBtUm465/qu+Fna15+sfQoN9+4kNSD2eNYj9c8vhBMqbaDTcvpMkRf3tWiU+pgCotf
jelOx5GSPbgAJGEL3Mdh4UDGYcvdmXZJ0BgvMetmPG0J1MjFL9qbPXqo6pMC8Y5tGbML25mIEOvm
eTjjZVeLNnK1UaD8UckjVI3VjcGf3mKDtYZPTcaRAAU2P160TW1Vss100+f/F8XFvPFS04dSHCmk
hmaCrrlRRExNntUJDK73PipY6OKlCocZs7KoyUB+EeVnXGyLYjp59Qop5iwXEmTHD8iEITX0Mp9g
hvcl6jaq9kU82z0QabBmGAxXOp70iiMwiX4rCsC4uqmXWNJ+CPQQ4wJ+wcVa/4rlfdLJxlkVTEwT
SoajhfRB3/nwa6X6W05nI3tkmB9Lwp5rXvqOEzBj6sHiDUDKTL40CVElResg42Yy0V3wtQisqzgd
qY9JgZJ2KCcreWvgjoJZaH/N+gXpb2F8XzDlAf/XlMu/Tc6cA0FV1Dfvx28wW0Nl+K2eFdYEVaGk
b0CvAj9YprTx8umzduj1X8BfPNVwQAL9KtOGDCoscGhjuFzb4YwtNLkqLY4O1J1oA0m7ZeAkj8GA
ENZeFfTtfAh2JeYyxNj6lnvGjzaW/JhsEutLCpaQSsPsj+VPWfzI6TpQbia/SQF8i7/Rqw6dcsAa
yO3Gu4IUFOGPTIkBS326buqfCRtlB3lLFiBdtbiR9eqrz69+uNbytWlT2qeyBS0yRLtOvMkGhEUj
QM9/p9kAKjLk9UrArBduoeLiAbVlyzAkfZTmKVTP/koegEYcsXpLBLwk9X9EqpZvdVtYtjAFK9Uu
SCKqwKn5sStyyMAPYtRbJOZh1qGhyUJ6w5CDOxlcdWAm2WjIqtJ8K2IJjg91fY6lbd/vCQMmL+lO
Ms7BCy8DxypV6gYLi8mAbuEiZJTPJeSuLYYwSHQJvHs/1c7Q37HxLxLY/KDBiwsN4YSI86mzoAfT
Sfnn/qPFg6rT17wIsQVF2VpxtZUqOB4N64KjEJJrsk0TV+IEAHhARhCiYgvzyLEFW5abqzx4PWTg
Z/YTtr0mfJTFM00+wQ0zUslZdqUVF5+O3xdURqr4U0q4Jp3ZhaS9DkJ01i/3DBdJ9XPX8X1SNqF8
9Oxh765/p8qfRaTbuJJPo09Q11po/9WQeJH2xV+yIlzK3kOL30z/CvhiB8anbK6LJbxishKfoBia
sK6CP7Julr1Ml8Yt4PsoQ1cMyFH+i7pfETE9GFCq3Er93DJ484nYibIZrjQJcqgBGjmDuM6pX6ku
xMaRrvkxAn7Ms6IlH8jnXcb1DdEId6OO74rcXPGuKWfAP0p6RjS55PISniwGKIiC95uCLfwt+g/b
K8hUMKwS4LLw6P81ULSTMPClYCRD05CMn2nrdNYjiB5B8NfoN6G/Zt5+FBkNT6MrOKW2K+R9m2K/
ZPwiA6kCetfZOClmhBpzCnVVSPsQayr3Gu1Fo1vEZ109yeK1r0kNOhfBn2LtAbfycjsHHX+XpUts
F8a6NWOsDUcrRxsz5eQuKLq6NlONq1xbeslx7K6ki5jmszD2Cil/EJ7QSlgsp0ehf1j0PyHk1D40
QC6t2Gn9ewS4L+UzTY3zH8481meXWcpHgm+hHisFUOFK5y+A/K8MlUrxX2Kt6OXJQ3iJJc5wSgST
9mFmH0Lz7lZUYgCZxt2IkhKTGJu2ynMaEtgaT8TCqYeJSi6yc52x4dn2F23vWvEBjtrGi4gOiVZe
2Z4nxpjFDLilLwApTkOyRiPFU66F5xmNnwgHYPhTgqPcjtiuqlWITV7dyfLJCnEEbBUiYkA4myvx
sYC8twh0YpI/+BxsAT6aCf/f1JyS8Fcm5qkT/qxujVB61kRnADZm/+ulIMzaF61zRFbZ6kDaDBeF
p31Z3Uui5X1hoZqxiBc8iKS1ImkRvuJsfkuWE28106YNLIeUgULX1Uzdt3i6kFBFwl/CdAA2uzSs
35wywWrZqqQzHwpRmGcXFKUyB8Yci+eMwTuHZkXZbvuEpPXxXTE/gUhC6Rm+xtHpBcfP7xFp6NFP
T/yPpaxxJ64wyZFA+g+VRu0U6xypmPYJdoUurLaYTYNDBjfGuEOuWV0dEKLywgyEb1Bk9F86hXjk
X5Gp0ZdMZJvIennFO5p+o+kf759t1Tsf6JPyX6DepcSd7BTYwBgB8JHOoe3JesY8eYWSL1E70E60
ZCuGr4sJ6XXnTtKA6dqfxaQSdQygFikd2MlHWXFk5uiek1PYbnJtXxLAYnnHSbnw60kHA4k8moPQ
uogw6lJv7Wfmt4CgAYnQy50MM8GFFsw4UPlQYaq06G2Z333H2Ix5Jl+RiZuaZBIspu6AFLPTXlnD
VS0+SItaRNJaCWn3rA6S7PbVgRABpIq7zEU+r27KdeRCszcHQ6nOtXTncYHZj5TtLOLXrONZKs6F
eBKTL0gkxOf/Y+k8lltXrjX8RKhCDlMGgDmKVJigFJFzxtP76308uBNfe0sige61/ihxZFvJXlTa
1tIfjV3LScIaycWioDOu7BdL2pLtiSMas/F+0GyU0T0C42/d2A3JdSyoZ1rpGsJnjFZj8ZkeU+Zm
mqiJdUhv4giY4tfePzYmrThbw8EMudKVNQE2YOL8bXl9qV5s/QeAI+Ho6XiKULegKF0a6Y5VQTjQ
PChu553/uheREtij4y3SY6VqZOBsE/wGBY8RgAA53VIKVjmT1mtknrVl0S9cRMfZn15c1D+fo9bZ
I5WcoisI3kJT2JOcaxL9Nulei9ZB4cGwBMUzQ+A/jxzoFdMxiC/SVPoFAhBt69uHbshrbM04e3Xj
TJJP6MUU9jHhIn1DnI7IhIrhXaxCcqu9G9AtFMi3nKFPG1GaDS6BkAoYHJ9owG5/k/onwgpuwhe0
kStN+3CoL6J8BSCuMb6GiC84Ay2WXDFhTMkBwmnV/chIAwWMMX1TeUqnNXZt2EvG2YSPHGx/hSc9
cZmBvFb/bYEBBObJ9YEDvYEQJ0wUFhMFeqhubP9R959O/pOAyxvgo+t0ojkT9ASChTbKRVBup+Gv
08lHRwVAxktyJZ4rZKJgsOhRM8yog3H16ITiyy1YZFB7g7qNiLe0r4n6pdgXM8NXTJy+XYMA+/SR
RKDXyimQX536r7MX3Wba0BdNuE4ie8N87Fc97MVNFl8tM11PoAEVT/QPctwY6IfnFcB+SMURBYd/
0Q+kmqBudP88Myym9wlbRgCsYLuU8KXtq/C5BBkK/wB84EgrYA8yNEsI4U7DCsqo2fbWPq32VXyL
g7d+gCOgpo2IMT5rPzi0A+KUkOK3JTaXNYM/00dMDCMn1bCvzX+2EJ+DCQIM+P6ewzYjm+Ia4DNH
O3J0tsMGoV4aryU+Pf+S8KzT4ze8sgTaxVoyCeAAFQRzKSY2jXRrmdSIsTZvQC00hVhyrkKpe4Ks
L81q064rLI17eL4eY3LCOkTUMD1Zi6DmBKMPJ7wijO/afQo7arwn3AihvB+ni5A4xtxxYStRWfkH
DR+2O3LvSbwAVy3yrYrAuSPBhV03crDYEImZI0VHTVNbe9naNKNLe5vQJxOq1s7bxvbM4HNCUhFJ
R66UNHtVoxsAPLJ4tkvcihnzziKq7naLgJCM5Ubju9+wYKfjWxadS+nWhe99eop5N5r5AMLRbIaN
6Ojh3inSFUqvvjqqSzTtuZdrvzarTNF+tgN8ZL1PySNiim82Zq+uzeZodfxxletLe85uKHKezdRz
ZPeN0OOFBCjPMwnOvgiDbUjovrIehucA3DX0yDWCs8iy0MyTYxILt0vIyyNIc/KzlaW+p3CIBifg
SPZAwUVdLl7b6UNt3nTX8RBKCdEK2fwAnWisgMhjyl6NXV+jXzSztcGPx04Lrww2eq3ZsucqwHy5
CYYd8IclnfAaA3LxyJFUETdEiSOnag/1Ew8WQYd1i5rYTbRT0xGJxcHlzU/uIjH8mKDTBSJFuQ4h
BX4ZvHApF6/xlv9VvQp/ytxYGj6MKwIyLDUO0p92lRnC5PgjTExE/mfHqb9E3Wvaf5MZiHkgAELk
PUNX2cj+Qmo/4vYxzhqf+NFvd8zx9ZW87IHLboBNYWwoIf+TxV+oocbjWPRULwC9HdnBguw14Lxh
cEPiTkrFI17BPSCN7C+5iW9V2kRU/4GAsRPFd4ZGck5j/Iv2s2VPp2iQDXjoL5p1wRAoSl5CTzd+
23SXgq0obBRir86wQEGmETXiTxC4yFpy/xkqnBDzLuSMw1vUflTYcDVvxCDP3cufEQJPZpupX48q
fxwLV0FE/YWG8XlcB4LlXvAGrscRLhb2Q79T7yE0Hn36XVUM5eGJx3xQmGb7cTE249JpPwL0MTIB
sj+ysWF3mmo2tWHVORvGhLF54JzkeOYFQERGft2KcuGwhCfna8RGWXaVl9oH/kW0QwqBlABZ9qfd
Hh2q8ErLX03ahQ1HhkHEc8WsIUDBgMJeHgIxGpLquKprLgniRyJg3L64kSNIAskp6+7jR5t6/Pl6
fGNoUJst73NVvEssl339VVEYyYVrIywgQX/BYJCFe54vsVur3SkxLcAiPi7/N/qi20RIsKSJ66O8
jnpMy0lI/d+u6S728IdFgQJwKHEvTLxHYHnCTzk3Hyo5QgSRdsz3NnpvhqbG/Ou1fJFaRB6wCwkX
AMNunCBMuak2BxARwk30LgRcn2aULcnVzpxzmOzs7H1k6m7KGG0DXsD0VaAOOWQxn4QRY0YNVlpF
JN5AnV/0LfM4cHFVd8BjnPxp9Eq9zmJwEu4xrArcNRFuK+W95vZqctaQ4KobhDmRVBVgLhcjp6DA
kEDq5S7GFqz2wCq3uHqo6kOqDoq9n9FcauqKsSpLP3Im7pmnPzNuJSRQkb/DN5vmRnYYnOVVyu3E
IIrIoPyA4Te23UbpaKPeA4vlSKTAUvsfrQI6MCgSghubFZAUMWaH5SkqWQEUHTNwjTWWtbx7mquu
yZY2z0xFTyAlIIvZfM/sz3L8yCHOFnARDfjxtLJyC00ILDG9sJzMvDSmiRdpOIpTniNPmIULrqFp
os57xwxDTBK9Pqob09mn7ThzGv0X06bwzIyqvqqv0fjbIZPkdSXyKCrvnNFLrbHwsjnMVTdsGhj/
svlPvCWoSBP717AHrn8uKx5um9Qf9NI1E/uAy3yZDPuw3jMnTC0ypR7wDjxLhL1OIldv7a8kZjeA
8VS5ii090TnvCLeKQOMDRATllKwDEYuMmgP/x5L/WCAk4kvtn/yKTIz+F7cyPM3U7j4bvIfeiOgE
WMXvAFA2sbmXeSAmrjQkFRouJ82B/KuvvMnRxUAErmyZlweMg6ijiJc3D0UE53MTc04MovMihJ76
60h2XpNvbH2ns7+i4kfUScBevELOYniARxUiT4aVMfC64kKYfKu4c/QdOTj7OGiqEzoUGesRQu28
8GZ7D6059LsQk5sQF0m0/GzEUsbsBYKAGZHVeJ/HJMSegf5huXIPqqCTV0q3em/eCgJJNOTk6jJ0
3qQa4wSxDDIqR2NEDDmGPBfUBcg8/pfYeulImIt+QuXLt0lPd2O3Iagetn8lEA01OnXjmxSA0jKD
IGse4MXfOUqFLJknFWukOOIka/2k0xbbPgI8QuuiZ0xFhAnqFhp30zzrrzLuAEXbZ4RIxaQBleUt
5NmMjzi5Kwkby7at905FaW/RrbPJs/VVFV/MaA+eSHbyYnCtJfASvxfs633M7zF/tRrKSxq5Bitb
6bEILt1GwckEMFt+MjwayDcst7NeYkJ0gAlMEEjyHRg/SMVpXdW8SdnfbLB5Z2tSXgilWGgc3SPF
sSSDE18Q/fMmz3hXD8O0dWYN0RMxI9cOxo3lAhR73Xe7WNQvmJzRF1u6yOabD/HvnCEFKExxxt3A
cTbJSyj6NjuZMpz8vOd8CwzEbrIwM8Zs3v+4CGtlWZ8OvVrBAM5NDE3p+c1J52ZlaROphiulPEkx
MIWSrTOdoCKgPCzMKEN4NB61I23SgaKg+RAj4o644Ih2CxfsyUF4axus0TQZqOpBL86sWsTacZFS
xNqdZdRB+ZZgAvGI6XD7UJVlzwFrdMvaWsfgNH7oSjE+QkiAne6ZawBX43syfLcknSMGC4mJV0sh
JrKbLIBezt+hvstAfNQgzjdivgKJGSb54XGXy3PgnBP/0YRfRd9QzOae9B6vAACVcclBWZKSMgR+
l27m/8bvBrObujdQozZ0ADTsrBUKcLZ77H2VdjD40nDTlh5eoslDtt2NX+Jgbal1oKU8l3B90FmR
MyIWSNdodznguTVJFSirn0R7VtiPn+bwWlnotgnd0OZ3H8rMyH80C25anVcntVUW1vQhFtXSMtxa
vTryDnzD8pItfEe71N2SEkrmUmPcjuO7iG1LE3ZEJOW2yw6A6IkX7jnkTx+PZWayuin8WC11Q5IS
JGZddRMO65wwbzNYVsxuefuhWhbBYvyJPoevO8grXIEjUxC7/WhmyEoI9m53OYsJlR/8o9zdDx43
+CUR56UN74byRjgPb53PkokWBSladwO5XrDkcUAYpHjxp1ApzSmENYJXwSakZvz4h4hm91iijOsr
IwJ8OprWTpveUZlW9hanv2HdgyxbTAGwn9gJs88g+tYEshs8QySQXePgyYf+zs5Zd+3KRUOfQEGC
hfin8blgOdCbl2RCPcYsOLWEtUSoV94c/W6xOJnWi9D5OtlZl98H8o8sr6pILiVmWHG1/kgNnaR4
8EaR+Z1ypk2RDr/8IEgXLUtGOTijd/Vq/mCo10nrbyIagtith0DmoWlWFJgtBZYEgiIxrinyG++h
mMkAMNB9cD8RDEbtWIkJVbWgYdB2zfFHqf6RLuLXh6ZpuNI2c/5JTzwusJ7/DTAG0CGSdspqbmBk
DIud8JFue3oDC7p3Pigqxtj8bcYffnWdJlS8jFcdc7Ls9Q5wCp1s+G9eI/bFaiBpeAHx2a1EMTCI
IkeCHp4qk6++fJ2Kz5LWtxgdotqWZ6V/DoIf2YjTUYHfCQfksNYfMAqtjKhBokXzleDr94mL9dN2
PakUE+BG6jlZ9/2Anp9Z6/Rq+elKQ+jBf4sbBTHsVSn3tbwswWKsYCP9+BUTDL1k/go4ZvSKeptL
xqIKvvPYYSZGJIWgv9s0Kwdg9ChoMIechLa8FPqvMtKoRqeY3nshO7o/wzpWL4ntqRe9v7b6ucil
xXdBGFW3FT4mlWxv5xXQbtEUZ95yS72adU9kHhjK3Sx3o4Tua9U2u6z7rIhry7KC74nwcHSTlMoV
wky+loUkdm90DwwfwsO8e4VbFx5+HU/zuEACCJUc6B8wE8TtOsJ8tYN01fn+y/G7QhHsS99KvhEA
MOB/mNwnV/MCJqwXarwEfR2Hv9FwSZ197w0x/k6zwmDDJrTorTX4UJNsRk7ZmLLbzouUq+pQ9npi
5dGQtyBgJmIB1YfO4xvZPpc2SBdSRwTzUEFkVNtkBHLo+rOIA2Pijs4qwV60ZyboPPBFIaNJPvoF
8SNfQHp+taomFz8PmUAXetEXY/2ba29FC74rU6crResIhx+CNiIiGM4YOPjeO5xntYgOL++SKOCW
95qq4NifscY+5ZZ0/730BQpPiEzU3ILim3ZKfhQf4dLClUbmJ6hae4Il4t98ltkPAjgkBrQuSWRJ
nQOUDDxMzL7NnRVcENB+exH8aQBwMkYHJ/0u55f/430htuswXgHFElYoJV+mtg3ojyq5FJR3RuV4
O3nWdAIxdSB/Zi80vSa95Lqz1IwD2XLdDMbFaOWFbKdK07pOP6zMlCwL9YK9DdA7AxAT2iDBHPUZ
n/kFrX0h+cyN6K+inS2gX27mbmj49l4k+yClJ9IuYD2F2Rnvtb6vlLuK+HQGKqzLdh0jCKKNGKAp
Jj2IZ5cVrOMd+McQDq6oj7JXJcFVEmLUEndmW4kFackSzQwEbRAL6bn0TVgugng2INjgDJmeZTPt
J6f0SgB/SkZIAtE53IWODzxHTUgtYeXgPBYGrAYOiwkYNYXGBRhfs8WVEUKj/Sb6JiWGK7xPLOSc
qNNJguLzFXMlWAu1ayupWjGurotiL3BpWiqBl1L/S6144X/H+ZV0XFghkjRSfpEqe1Oqh8Je11Ag
MAtLGBd3StQWjGuOe/Cg8g/bp5bEaq34KDBnlgcY3bH4NRqMnB6sSePPrp99JDJeRpY+WDqLN1qb
RXYmZWEm1mLCoPqRwEPUpAphWG3BzWuysCJfUbl4/gkwQTPDV5ZwznJOCRK5RkteqjqzGE07CZxO
4HyWxXfEENnsW/OYeQR45Vvq8dzeIojPE1wcUIwC+Cp2vYylYCK8J+cJRSqouMKZY0hepm3n9ojr
HZ8w/Fp5JD4LD4hZrHMR9UwkwkEykdq4XUWIwS7F7yEbtxAHEGmnCEqdZT86LLq3itQMCFOgtMba
kkOFKX/dTPvujm/UZg1LrQux7Qu/24MuGZiQbM6aTYxsS/pthmYTlsmSnjFwHRTleDSwOhQ3DpZO
fYnMtzy1typfYAxRzsMJXOh15UGXgQkMT+cJsFA/qfYzwqriQDzfOLsTqu41i/Nk85iXY38LQ6KY
v2zStPNGXVHpta5UTjvqDmSTA+ZtajbgTpF91rjcErIM6uJbts/y4EkKMu9VYr/VDMNdxzOmHUif
cyuwO8ZDN6esdc176TrdMy7vVFKQhNcuSxI95xgehqybTZkfB0dCPwrKSThXxdFInPPWkR/zPxWX
uFF05wxVNPnIiDhUBTOOsNQSyanqPsARO0/AwMU1IiLVrnHjYp3GCSIf63ijyRYP2E/CCiiROlOf
zfGtyUmWe4PXlmIE2fpfrlFtAwAJPBUFb0N5Uj/DckPcBvHtXAPsIgXReG4jhQBhB4w8C7/fvyMT
+IrmC5ThBHHecDQ6EWxdc53Ks508Bvsn7r8Hed5QDsCwVqbIvKybEXAOKMQyneTOY8vOfAZz6kN0
HAFIVv67YHq+P5/bUVrxQJAwEDcaUbncfLGy9u0QZ9G1c5n2/AtK8FQDsmamh3hQ+9+MeJcw/yqi
d4kQuPoTiJTkOIP64hI04Wotfib7RKJaqPwZdLg691ieV9H4YZB93h4l58/ojqq5U/EE+E9Hu2vS
Hw/qnN/iBNHP1sZ1e1bVNUZCDX+4urKGYKulDAGoECnTXRE4EuVnzXoPFN5wVETytJPWsVvFHouk
uFDFVsdvjh5sLfn3GeFG0+PJQq9vCLq9fZMlV5gkVGkHt6+C1CgJ4b1n6YrZt1RGKPS3TD3IFkIf
IjX25Thw/EILIVCiaQKWd4ucLloW7yqUZBdSDbqwYUxqAhk+5OigD55GNGQW/SgaRnTlZtYdhBku
qOllhCWavXFTeYgzyg0Porkd4PWj+CGAs4lhNIL2tFiv5RkZrU5KWeuWSIOJ8m1TwI6I4dJsQd4f
ZDwvI+U0yIBQgIzOSMLB3eImKHhUUrxz3JKIaRjLGbfAepzttOGMFjuQlrs4o0WwZgNSwvRa7rgT
+mgDSJ/Mr01DmOQx165pdu/IEogOuG+kyjV43KFz1o7HVi5WI8LsmSSa8p6xMVPug3HuU88TtHqb
knVb4aGEA1oRQoFcfSR/k6WuiR+Eu4zF3wgqYrFnCKdKq4L2ZSub/hyF989A66dtm302bWr62Ij9
aW3ObngTv/3Kmu/evIXLYDPOP2FIhwrug2TtGJ8ZKtr65V/O3R59YCcuIMZO2/NTZo89IgaKHwAi
f0N2NZuuy+7UsFTZ+iYp38LxpswFb96u4uGL+4MSvM3h0X7Tna08hwdTrdfORCXWa0PGrSCoYZI5
aEVcotygpjRPkoOwViS58SEPIvhJCDjhtGiQYowkmTP4zGgvqzPmm85kOufboUIvhqAIXdhagzpN
sOyE0YKoPVIFcP/jhemnS4+Kv4ARK+sNiJGhujr8TtbVdGYXFCuCfDabB7mg3ZqvrKwuBgYt0tKt
Q4f+XOUTzVji5f5FJhYhQuE3tUf0rsueddS/iO2FdGQhb7Z7T7AtNaWQtcFzyP1fKyUw0bBIEOE3
KHUdONlE4sUk7gk4cHb5qMgi0JutTkVh8VPrxGZICK+4vmYeCc3ivQx1WtKlzTcINzDzmgjI/2Jy
dOtL6OhaCjjQk4BDJ+09YVgKDG3Blk/E6rLRMAgHmIjIBelGBBisIZQltP27hmJovGoEhgcUewzj
sya+v8QRvNWeBcFj8d1QweGmi1peFXbwklEh+ZiJDETjy9yJhrt+zvTsMOeAU2uc6U680ev12F50
QUSIAdF+v/DDNBIV9z0krvru8JLhmFM2gjhIuMCIf7SNJ4WQ8M17+Dz2qmNlUze/qsgLFciFr7PV
stRp00uq7yEfZJotXoLy/d/hI0+oPQ8BT5IjEh5Yn/mmiBdMdVeNAUEJWBy2/q3Gke/m8h7VbSdf
8247Wa7fki25qXz+uRV5AKBMWrrzrcQzylPJLjJqMupnF/h1Ji8rP/R8niFeQOwhLN3KSv5OSRUk
w4uE76OQbCgioD400PL5L056ssbjTh5cgndF3AviTBQaYUlP5GvABONf64ma1U2GFKXazA/wGfqT
xhXoO+cRi1wcnjtevSb5sobvKF71GLcaYIeXOjzK5q0p3/MKvZQnQg4Hl2mtg3uqmoEoPiLJKq+w
XfKqqhLRuev7R8CQIfnQhNc6gmnGfKvJHHJ/xnibB+I2JEi9Lw3yQ8EYuk2sreC0XSJQ03HVqDUj
A+B1eJyaFxuzBlnqNJ76PCYEM6SkSOwCHkT92HANrsnpDD8Bh1KIACo4sAwh0+fQ06FzRcRNucMk
E7UvjXKa9KdFWgXePtShie8FvLA9UN62KHfzuMujpz6lG1P/KNQHT6eqYK9CySk22BmpUMXdbuFK
IaVmnDfE3hJXcoZ74jYVK9eMF2ZY0hqymNSvWsHX5Xbl1aG1OVLvo/KpojVpeLejbjWb0dKx3ycG
wYTSpI3v79rwqOnvSnAl/lX2d6V+TM1dnB7N6OlYLwjYOjIq3mdlixg5DO8JOL5iXQLeAG3HY106
9xBYJQAUNb7hiqb6KLUHg9GZPAnZ32JmrmY6tCbFzQOkR/oEJIrqUnqzqU4dcSe6AF06mUc1Zbcr
nYUoRS6ja89RuszzVtLfVMQwKciVLIHSpu9j8SzZtoo9oWlJJ+aLPgzW0M/L+jEiF5aHHz5QqaNF
Yp8jR5IJr6/pgrAjksCKl1D+o6+bCMfG3PXhxq/Whb4kqXpHLGSKuq9AwWnKF5+Q23YrhF++eY6G
04zQxPDy4nNS1pP9UuhM4isuWRguu93ZykG+E4SpNu9a9KIWj5koLggWyYv0dUr2MHrZNT+AYbcL
CCl/B4eaUwr8Ot8r+K4zkOQJeb7Tf/khb8J6TinoeLeJJTBXcuYOJqYEfs+qx9tHlAMIVzzcwvoy
4p1CqdmjpGGNJGzYnA4jpdU1kSMAq1KHkR7DVXwh3iDoRry0a8d6U1JGrmOY4NjCI1GQoWFjXQw+
dfUv5ncdMODJ1hdQCxU5rnjnS4sMv0uKQgmwcW1r20x+UBQ5tReCnxvjCIw1mxc6FEFg8VKRdf9P
uB3+pQMv80wY7Gcx/aQsfGZGVYZ8Qz6LlqY75n67XDXSG0FJuETy4iaTc5I9O+tn5imQmOAzIWEc
HugToohJR9lRlJyoTyGps4lWffAj6eEkYxlSDk4Akp4QlrJfE7G+8oezoC0yLVvG6q/oCYmV5xS+
oKXWAuS5pAAce+Vcp8AiR73dSS2TtsDqip8McwuDvmltOBwEpdVFBHY+HDJR+aiV+S1rF04zUBQE
QcP5HYZcBg7Qrn3w2z09NHxbeueJpV59OYUZGQGk/fMvJtqBN4dIFJ+sxrPIuSISqxVMQ1otGgCy
tDGWLddKbJxAeEZCj5ThPYuNRSqCMYI/rj9yfsaYbpLsSfRnMEd0NJzM9JrKb/pMyNf4Eu8k/rhh
V9BgC4ldU9J+YLwKq8sEltWy5Bbmj8NwNQSnfw8O0F+7VwKAfF556i5fUqToo/+b82cNRNgLgruV
nhD3FZppu0LawkYOztqri1HpARoIr7hnbj0eq5w2KZctjuOqY7T6B/N1qw7cIyMMjyBcwnb2CewG
XL1fbiE96Eady0s9oOfnJkR7naQfeL+yFDG2R+eOr4svqwoOOhkQEd5vcd4FUEl8eqp5VpSNysaG
TxrTSU2mAQfHUZV/BRBMMFwdv2n2ibOtIUSUjF/nQ8VK2RRvoQT8Tkj7+J3qGA0Jfgs3NXC1s9f7
N5vfTHkT1KQlzk7jHFpLg73a3GdMa9ifm92gct4Jx+WJx2ROtrBLHGyEiDDR0JYLmDMRpUmfDSJF
MoafGNoI+1RIdLI5chzQ6nynyHs+8GJ80p+GFCjkU3+L0cIz3R/14XMe90pNXeOaAdCWAeKoe4Dq
qwf+7eGvGkgz9QB5/Ar1IgTZLmFgGPcGodqHeUSnwPgMtAlQ4iAy3FjbkFeuvxfpr6Hcx35N7onz
C/JqFb9VcU6i22jup85r2wNK+wHNYIMGTDqO+osDDEpBXPOi81rgyY3/FBkAsAB2ap5zfve/jWFl
RzDtBzu8gJj0+SZlpukATSKagopvamyhqVP2KHggXUeSSK40xEZPjhXKRmIHsm1M6WAaumqGJnMX
016iXNsJuMidcw/TQSchwSE5EMmU9sgRhzf3PrlE8fuEdKRJABzmflEbp1ZCFPSSI3sg0K+AoLyL
rhdgHqm9VdNehLUz9IwUFO1g/SxrZdew4ucouPnys62+Gu0WqT9SRFY6Qvtyn7B9ufzIML5I+PXq
fj33m0DfVBavbUJa/NHPiW15pBWKSWyaYNb9lheSzDAYcCKLia+dmreRgb4mlKXzcGdgjw+WrfhF
zD7c1cRY2PKtJyaHw2gCnTn5JYnIW5Oubr6fcdHimXBFs2/rj5ucYkcgIihIQBjMu+rBp+VBPkYR
2lFqSqyNpb7E0qvD8U/UrJAbbhVQvWbkpRm8iTKN5k+PS7eGLzGnDTxHhutwIBxoo/ovY7HuZDp3
vGSQCOs5WtHvjB6uL91x4jFYluWS+Q8vUZluOX1N58uHmYwfdupS1GJWO2rr3Za7OCJFgBxG5LaI
wUpCDaLPirQbjPtDdYw6TzfZFg+YUc3sNjYZLi0h1XPz0C3Zzi3m5OnRZt+DykVsGWxNIhoKrp9p
K6aCHPS1OFr93cTB3tRfkra2R6HTROxSk3lh9hdTRUkTnyqdR8vG74kx6qAQDpCQuIz3EWs10VO8
dD5a+B5Jvb4lR5P1QafXoUcgiRWEWBfBOmZnSYrpYDyMMCQdXuGof7T8+rOBj3NFblX/iBOKUIEC
GyL6ZsvrSdCuvH7cEcYVxG5i3TqHyYf5QsFZgguwJ0MsRIyJqcU4Et+bWZ5G8kPfHyTtpey+MoPA
0MfQ7KQpZTt/gzCMccdwP6UnhLCtdjTQ11g3agggSAbOTpLHs4hHjZlkT5GLPn3X5cEGYa75sLxh
3GvzsRzPk/QtiVbvr9R2we/poJ/ljR5/otWxZIJNsHGT4Xp2Jq/gfMwxGWgYuJ1n1dynfZS/DYAW
YNQy6DsPlNn+kQlpEqxZr7lA0W+AGKUkyU+v/FCQD4JwI5nVcfizizfspB0IWPjlOzzou5SADB2l
l1ua/EvkaDBYxif6My3Yjng4W+N1rB7F8Mx5Y5qSZKPpS7JIYcR/n0bfWbkmsdbiOwt3fruRVKAZ
69s2bwawIjpyVgbkM9TLliyyKzW8zd2nQXCLorzQeNBa+2LeO9pOz5slOlm5WS0RD1ElIyO+F5Av
AfOGfSa4hqchR3JB0UuLSOJUEtQbANeVLHim/hzk+5x/U7cnppxB20hcTiJWMMaWA39dQ4vyJ0G/
58HLlDxM60u8smCx8avwUVP/uKzYVyCLwNqN+lYbe0W9Uvw1izMCj4xVuFH03iG1yrjhO7b/NAQX
jd7FFIrrgOWXjLOgQ3Hx57Nmk3KhnPrgNZt+UzNeDREgy2hTunc2eImL9UigVpoRAn4pDSKK7fo+
TTeaXTMKPJIvvgHytClyGOBpRhYrXHGoQsgMRblpeilB2/yveLGR60PXktNQ2pTpbgdqjRlIk+DL
QYrHNIrcnceVhYgvpVbJh7F8YM87HzqlbkzPsBwZf1NnwDsbolLis/GvJPNmDafdNnEeFUlbpMio
P3X+LKEpLOS08gt7Y0kIJMx6seUBL/VXfvs02tOCzntajWdypFuMh8F7RgWYT4oyLPaLE+B8xyVw
1XCbE34rWJT4uxl++Ri74WLZ+yh7yI4HKMq0aUe3TL3wUdnSEYA0DAj2OOYOqdZH7JiSW1TXCqzX
H/addAbVm0Cf7Hqd974rNTcifjt2q+LEUUwxNjgwYuG6EXQLZmfx4ATYAjkDtB+OQTbsgJrUaNUY
hKZWi04t9332OQNJYkkKNvNAvMIhMp4KcEoHwTAQzoMnzuIGIzXtFCZECrxJ5i4LCsAQFhhCfTWY
BoihNX8RGa1S+xj6/ezN8Y4fnY4PMX3xB5JBIbJOoPQqgva3qn6pKUvuf5Xp4EvP0jpPzqEpD2Z/
hUQgFDWZLpH6ayQtb+C1bm5xc1PlZ5lf0mGVgFPlSBpXvCPBSEfEn+I/zexl4LoLPWneEDJfl69F
0rN2QWsFhPdiImnhALWHXdwm+1KC+MfZVQWDRMerf4VkP814qIHlydn/6OdtMiNa2rD94Nsp5Htc
nUQnr0HT3AyuxlSFmpmUZQX1ck/e6KazHgY6Xj5ljtM028njRVVOFPwE8UP3Z88pS1dNYsp0zwPS
dQ0ELWZS4Gfw3wlJFBsq0EeVqyjaFcZnmllLf7BPajOyGe4UwrG1rVF9aETYO7q0tTqQeetawX2X
mOW4/di80LpQ1ctJAss7/PXSjeAuPTxPyEyw+a6r+l4O6UpqbYjvbgvMavY/hPchvkp6twMbbwn/
8hICl6S6RcL0M5Y/pUYuhNtq+xQH3TRhxfrTEQLkwS+qfMnHev/Rl+9dCw7Mnw4ke2ZwN2C1UMol
nhO+yeTzqaDDDJPrOXfr+NCSuGXzahMzapks1teArXRaQlCM5CTrW1lhuUhAY/0rmZpacsIG0NSH
1PrSDapS0DGmh7ncDuapAoqW1beE+BCy90js1Nap8ZU3sFigi4ihHDJuGeeT9zF9KhYp6njddKb8
ie47aBMlBpJFRq/cwuF9UDfOyC70SD4LG5FWy6kTEhbVfBsdQ4v0OWM61tGUWCIQaNjTS4yYya4R
77gRv7JRc8/XCH++G3JXY8xDBw6gskT1h+aSQ6aZT0F1LQhJkgxWIukjSz5QmrGolCAWSPZAYRya
B+DmMNihSqjitQx/JFcpR9duoNVr2LSaO3W7cvisBHbTosXrboQcak4PyHzg7vMBrlPmt0779IHB
ZnCbZTtAwLNGhclzwpPh7+1sU3cb2lW4FLlUub/CHIGGhsJD5TFUXo2JQTG5dSTOcG9BLQfySZgU
c6QicLW8ZCoQO5Xorgjo5t4U52uAZl/o7DNjG9JMwQCh7diRb4P5FK4IeUNWGDk38KH8ZcF4Ncdd
Wb0WDCZSj8hn/BLSmrhxKVME/edq8NG1D4D4JgLxPhRG31dJxGRI37H/ZwFnFeiPjkX/NmOSkkBT
O44jf7zr6tOy7oUMmsFnp4DIcADSPFohlINS0k90FYuYAJ8fazkt4hxEyCIliVKA9K2R6IXbxtlr
Nr9CVp/mbBMYJavoe6tfmalQTTfcvfPs6pz2IekVwD+hQ1Ho51yfI3PHwyTE5kqAi9vk2qX1zJbo
HEd+WtMvzkOrtSJIowJy+xuCjzoCukWgn4ErO65DAQCdTg80a/H0No47FjdbP0vDdZh+6urTiX59
dpDKpLvA2uUl9o57wf+f/pDeIeBZ5ptDuCpuMZOCCq+N9kF7+h9157EcOZJu6Vcpy/Wgr0M4AL92
qxehJVUyKXIDYzKZ0NKhn34+ZHX3VFWP1Z1ZzGLMqtPIJiMYAgH84pzvCPONMdgyEyN6emUey+Xn
gb1RTkjMWYrI7dloTGQ/9JoRkA6DYRE7ETZWycunX/7j7//1H+/jf4Yf5V2ZTWFZ6L//F9+/l9XE
g4/aP33790dAAmX+8zb/+p0/3uLv1/i9KXX5o/3L39p/lDdv+Yf+8y8tj+Zf98xf/8ej27y1b3/4
Zlu0cTvddx/N9PChu6z9+Sh4Hstv/p/+8JePn/fyOFUfv356L7uiXe4tjMvi0z9+dPz+6ydT+j9f
qN9ep+X+//HD5Qn8+ulaFm/v5b/d4ONNt79+8v7m2MpTyvOlazrCtL1Pvwwf//iJUEIp6fm+9BzL
VJ9+KcqmjX795Nh/86TpcysTTbFv+eanX3TZ/fNHluPZSniOJzxhm5/++cT/8Ab+rzf0l6IjmR4a
gP71k3K4p+q3N3p5Zp4lfEvajiUt21LCsSzBz9/fHuIi5NfN/+FFQhI/PDFDtu41JdOmO9/LDbP+
XYRKuD9cSdbuECiFn/01ysItW6B9vCdbd9rNCQiuaXV+Cntrjchpb+/bLfsNDv1mdWK9iexxN7xA
UzwxFD8N4UG6J9FtKDP1zRPgxVV+yA/e1t/NYJobAgZttIJMap7YZuTUeiBOV4jCKYKuPfp1JgE8
sAmeeL/BLcPUh6CDrxLGxn3Ho7inSdsiH9iT1YREL94wwzpH9/awZuTZnWPiZlZPQKMu4sa6z1gI
ihPopZ11onjBI1Jt5CuiO7RoWzwDz86hOZFJ8C0G79kdntjefl4AYMtfgH7i3aJZsS8Qf1AucSV7
6F+tKzKyFWgEvTVhdQIXejrdPz2p1fW8fIO2/EIswvYrMZPwI5pLc4Hvc8JqwWMH47Z62T0+hqtv
zGQuYEO2+QPTsFX6VOP592Ddequz2HNS5e2IYSwhYnyKdjBdWeRxd1/j1SOv1YqOBeEMmcIb710h
xHLh1q2+Na/2Jn1oN7AWLvmKgR4ojviLaRUPsYuOIaEE6Ej68mCB2Pf1+7wXx+rQnp0EXfuqtHcm
f4TbXXDr3qH72usD58DbllFKqLdRjpOdWWCnT/xHyMXg3TUv8y7bYNy8hMua+2nEyis37tfsBA6D
WDgTLw+aYnRId5jHsjuu6IZep/fVN8CILCK7D7SDpHZ9yF19zwBjT//8ThfDZexcgDDHH338OmIK
IqOPHoL3GtvL/NFfMaahM+JKhGNLPRd4O9hYfrF5NrxwVxTb1pa85CNeojQ6khobHe+IbHnFMB79
YPidwINxkISEW7rjo72xL83r9JUOd0QktrAEWVweIlwmGCtb/JLDvhYb76IFvKNnOjGZ3ah75jZI
fjGSX6OLdbU/M77Yd3R0d+SUfytnsQF4xfl+BXyeL8QpvYk2xi2XsXViXIdhy5oivZRcUORuuaz4
a76mssD9RRDLcMFIipVJ4sIjXJ6dwNYyr7Y+di4uQXApTBbYUpms8+WueuzeGM/KS3uruY/yOEyn
rsNgfeBae4rukmNyAZbW/QjuucvNNwKhV3d3F7SZNE+sK7AhJcQcrVqm1y9IlKvHxZGCIJ2F6g/3
K7qlM1LYY4CQGKT31j6lO4MDrCH0zNjKd82t/Y25Z//r4SAi4XYX3pNI1gIgGmCGrMYXjrparuJn
8461vHzdIDwNPov3ZLdqWWL1++7gwMRYk7JLpMA7T4xspR3s690dlHG1WofpmYsmr46DJnHD4uQ2
+GIQ6bJ8gsmam56jFNfYSn/jcSHwY1HwIjlveOv+JbhP7sLz+N31t/WH8Y0NLnRjWitt7+rxwCYn
fAbxbU2PFCbmYboWIEp303aCwbJqj/PmttrJ8zeyv698bOJz8p2i/ESJ474VuCzSj4CA8a0Y1v5r
9i03VuzcWQJf1RsyOmSHyZ31YN/F6oudHHsyHmDsrek7r9arf6ko4aGwDt3qXRxNtPK35FB4e/8F
99s1xy2KBvSbdXe0H1CrmDfRD/vGv+vXxGl+tk83BCgeShSUrGsevPS4aHSenIYnhAFUr8gdQiKR
bN/eiOVt1qgSVp+jQ3lH0qC9ft5iUlvdTJutJKth+25t2Iqv9XfrwlfQ1J2X4u0V7zb8IN6dadei
Aqb+fMPZxNqfsgmxN/iHA3a+7XC5sXbm+oYcxScdbRwyVngKzPtQvpSXjvWof1syPkXewW2ZBq/d
jYe1ht9R+wzz5g1184YHxH/P0BGREFEy4tuzjw4auqv7isCdBvoHQxS+zH684u5aHsVN+zQhRjhn
e3L2nrwtEXyYpFkE6QsklF0HoGUFV7T/kVgnBNdUVLQ+azxQqxqRHc8pP/LlRe3xzdqSSxVbH0Bx
txlKlVVr7juWpxtuA2IUO8bOyDazz3ZjLcXVeQ8FqzC5s7fhndy/GsSFDtRprAhQWtDgsrP39khY
N2/22xckuqfP68MP48hOyjoTHLn7coPLiI1AQCv4JtfpkXnZybuaNykTzbuYl6hD50Ng6H75H9Kk
exBXUPpflofPhNZahY/FG3nEmpb+woPyX1BL34AeWS3sAtoIhtBfJ+Yd33tnQz4jyoPYuQ2292oj
FydAxj7qFucQBEv+n1dyFDeMI2wGa/6uwunTA3czW7ALUGGUsfp/Ul7+/1Q4eu5fFY43H2300WRv
xXf9h+pxudU/q0fL8pStXCE90/KV4Ce/VY/232zXklIIS1gmXDUp/1U9SvtvcvkJN3TkUiFa/6oe
paCwtJVF2Jdv+rZUzv9N9SipXX9fPAqhHMf1PeVb+IN8W1DB/r54NP2ZfUEKgKLr7XFnisJfmZl4
MLo02dYquxYmdtNicvzVnFLGuWWC0tnFOzsIZgZh/tHnHdunXpMJ5FNRwbu1167okalzBIcZmd5l
WGFy98hEqZtdkur+NquCPeQ6holNzWHutBIRVXZn1tbRNDEo9115LqKRIZlEzp8ARDJM09gbifHh
Gjq+o0gfr2FWMhv06nUaxBM8bB97s12z6mjEec6Ccu+FMYCy1moeXT4ZhqvAVsiM3IAEZ/1ATs6h
ZFqoKsHKmN5/zuZ++7tj4R+1+u9rc/N/8+pCeJWo+nzXtv+tNBfO5Ne230DECqu7jIHVtiglzLey
NtHW4vBXNmb2etv6BvrTNkEHwdV90hCySfZsDjqx35SZXS2a/NErxv/m8bkcYX9+9yXJPZYrl+5B
COeP7/7k1GXeDBPWGfUsa6J+0fzcBo3pnLsxPLUhXgNglcwnk2WAV7fsv9PK2c8ueFm/uih/QP4W
9sHJS0DvyBcDiV/lhNYl87MR1J+4pKp+meKQ6s9b3u+4I1y1Sr+6le63Abuzn0dA3s+XuWZA1bVj
v5+t6lVEAjEKJEgyzfLTDN2bpJewWpTqQzTvDASD6LBMJjLMqnRu9TdWwkqnZN8S9m72WbqRiRma
AZ2Erjc7s1iJKv7h9K1xU8oG1mliXwPPs27JQUJ6wkQ+RK1oBmCzCKvgDfPSeSeHNjj9PECKfO7X
f31weHyG//ziu8ryLduTDv2bs7w5v+vbitATvZfW2ASSdFORWVGlfnZ0QxMUcj6ee5MWwdauOpiC
1JQgAnlTT5h9vCdb5mACKhYjOsnzde8m8V46MBYB9XhHOymelTe7G10ix54gHZYzYYO+wili+5Cv
IbLaW1uj5WsMLI992m+FYdrAodvvoUdMUtnNbHr8gZFEHCMLQUmWg6uL4EXdCekf3ZhFgIqhXbQg
/Y9BgJxy6lK8vlmpkcPk5BwNHRzfpi6vTQjbVDWoLbG7X0vLia/pHL46XQ2ouGzfQ1XofRXMIUIR
/nFDjTOa2eo+K+yBW5tIseFBq450uUab4U7nubnNMu9L5M7q4CpmeIHMWEObIfr2QsT/zRvFG/Jv
75TrkwfvKkmrDZCPU/jv36nBdvrMbBnS6TLCcxEBK9NlspNobroIKWyjbIxG/bMKWQZM9Fr2ALzS
S3xMksojniMiv0U3eicG2EVO+81SQK1Kt7oJRvSAldU323IGbGewQN2Ght2eeZuhyGs0IjPBTseK
s9MaF2ZzhDRs7lKzRIimhPGSifo8JKPNhstFQSYRW/hxMpDkqbpzkBqgcHTBF/R1Q5Ot65rK1FBZ
c4hNzCXdjLhsLgheESTdpKjXN375GAvr4DCxPUbBVlcoEmfJ1CBPKYAnzsxYyVxTFfu8TG9KL2UC
PHYbX3QQVwmbIU30BwjXhZxtmkczHpmh5y6k+8J8n0TDptrrv5WSMrsJKGeEX7IXCm50jv2+qpx3
W6LXFQ1uQJnoEKltCBLSwsoqpnNOJvyQScyxytfgU2TD0ptOUPWduTUXXnw0TGobh6xPUNCOB60J
wqoMTfCzpRWOWsgiXtaOd3N65SAfd5I9vm8QuTa39kNZ2t/CyHhMI34Susaz55CQw1+g+Jvy7JBq
7EOOcOqtSgqK/gWdEI3pawyi8SzBWCjtpNvUoLlqSpO+PORvFlajTzKwXlMrCNgAjh81C/lljs0H
N9gS2g57ZnmYqmZTluavsxWwvW/9D1GxROkaUg6rgGzLenZWXs+ag7xv0wuZ6Vs1PVm0GZYwqVYO
AglCg5USsPZsoAAeh8+uNm4jOz50vV98Dl2ikveqKLrXhnQFdn8GyKoEP0CenYcKepAuFXLuBLVq
S6PFnkUBqmjDcy2AgLeSYJWBNKusd+Hpxj3BmJy/1mEgjgOardqU09ZZtFJJBi0W/QtCuzj4Tpbk
pW8jsffrEkStfXHbtsZrl74oYWLOJXIgVix/SprN/kjRY33uJIW8VrSc0gffAajCzzKUDSz628nA
1O5a3Zn4NcuBWlz1j2YXtTsdBS+z2787gRWzMyHKpnf340hUadUfs9Z0t1hK+tpDv2X7tMwDqGd/
Ts+Bopue8I11igo7hCXVGRPjk6ouzvGPvDSrY6/Uk4P41Ml89nxF9t456jklqy9UTBKkfSqmtyRG
hRMo/9HQzU1mT9FvpfUfBrd/qCWWSux3Yz5hcpm2XUearuu5jvh5kvr95cLvkVCXPaCuiNOJ4skw
XmNOYPJBjtqQANGGU26XWONBsTmJnJ45HELdkGN1p9Huj9231pJvc0wkpYHsPXYk0Rq5df3r65r5
p3nkzwfqSNuXXKBc0/1zUTHaRsklFHG8IK/Fq7epVRiPjKpwHJRMWLoCPoOz+BeNYrHKDUiS+//m
xfp57fzTi2V7ru34juObynH/NBOt3DAeqbRC+AfsjGVDso6y51PFUokxF1mDRaseu7nOzyT9iVUz
oWFMPXU1ChruriKu0arZ3gaxeXIccZ8VlT5HrBxV1F8mBBBcqvYUk/057Ra6VlBZO9bt/jmzGWcq
Pd4kFKokH9hMdhLWiVaIp9YNHXbWWS/ZvITHuCEnzsu3qvWyXekINnRzt0xfKYnbsT4oLnHAyi9j
1350cuh2f/02Ld3Fn44nqlLP4+GbnMwta3kbf3c8CdMNLaMbIAg19bEd0/5cBc6+VBN+C1NGN155
H6Tpl6Jviv35t+qh5gSzkVWY3hY+6ocyNuTWDaQ8G4szrk2A+PSNQ/zj8hwmt5hhSIe3RRBiLszZ
0adpSRBcgb0Sp6JBhDL//PyKN1HDSkuvIpfiNC3/9O0gTtU401L0Ajx1v3B4k/G2jwldtaJkTeIx
cF4qSqAQLK2wLaWOon5gn51xjCFcjreG8nHsjdAKh5C40nrcSLuLPs8tsUVg6fZ//ZKavvi3F9Wk
2qfcd6XFXkAsbeDvX9Rm8PwiNhpejNnF3b7MNJt8Nw8jpLOyeLALXI493UgLmLbtenJzXVSoNc6j
uktGPtpIi+r86g0kACzhwznlgzGmFzOt/L0/RvdjgE8/6Z88R4m1V0Vv9cjwavYfA7n2TKZRTsTE
w8snkyRAHzuo9zD7inHLNDA/GbIBKHOUMYzwjco7Nulwm84II91OvrmNRdHVhz6kDeu98kxAxR6N
Udknp2lQ8crOwgZrG/hUDXGqddWpNBCduHvQzfYqTNONq2sm2wPysRh3ciscCAyI2HTXJ5jgoicS
HG7HPD71uf1iV2BZltBgo9zVCJOqtHDOELNw5GDbD9wRVrjRvJNQAGYoZZXIioz4ExRursV2ghAS
EFjC27oel4+StQklrcX20UYjI08hImVWo1wmfUfwmld2f8qNfeMJjGoKTpXLEj/p0Mu7Wl9yxQxT
S3CyjYnoNsjgL7QSsqB29MRIsY/2nYhexkHRQkA2r0ZQLD6Qdksg/RHKQ4WIOrlkvKwtG+mg0rin
iVTZNgW5UxL/Z17lNyWe4MgNzEMqZ7KP0pd29r9npoZ9iM5vrD3nVKJoH1FUJMSJV07P9C64s6Bk
5kC4902mGKjCL83L8pUHiVrVsVCmvGtZHNxCijuPcitKQ8kj4O0L4jFGqsf13/PSE8PeBVagtJTb
Bd/fa+/ecGW2iWIsXqrDkZAl6mRHxtFKtXuHwH6yv3YYUA6GM14jG3iD1BBv2vaGE+MDb8M3TrRg
PZTazoGT3HnNPK0znLzbsXBRWYO3GvuaFKDAAYmUl9W9gzWjFAVsj5HXcc6DYWMG6i3wij0nx33o
qhXVkT4WM29I6eTVVeFRygyBXyuvmMFOAgWPOR/6nCSLTh49nWna5zK7jLP7WfjVY5k5zXPXzM9p
AH5FSgwFkx9CA9OQ6IsOnn3PaNxoQIFYM6kcpGYZHaTIqNGLeGSNWRZBafeQJ5mLeC9rIa0sFF2o
nCNxiNlNbWwHJT965aGfAne8dXr/a8v8gX1/zQ4dGYmdL0A6hqFT1gJ6rJ4kjSDGveS5bUd7KyWf
zIKPx3pulrhT5ZxtPIWznDR2XODHNdVO0Dnc2QBhoxj6ZmO5d9Us/AcngLxoeeRSFob/EPoWmFA0
6lYM5CnIzsRJ1eDGQsgTq6ZJFng7vW80uYu2LdvbIbYjv6/HnYihJBUoy0yDQA3TvAMk0AxoPzIm
QD24q27wQCLE3u0wINjJnOSxqJAdFUUElZHhScqncO2yl1xV5kYnJp7dxAi2OU6fIa9+CINpgZpn
i0Oxre5d4mGyVBIzpWt8ulb/WFEiobR5GacBMapQZ+1bNcc5fWltnWa4CztpoE5x/Pg0Dxj8Eyrh
rDobw1ztbDV8KyofQ47DabKZv/WzjweU+nXVIfKO8q/RNCKbbch2mnObvESIdWPmkpflkNUIQzcJ
9VudEd1d0Wvn4fBiGlN98ZsqPUVduRlrcyVSGxfzQIPncAliNdQSHjuwSYU6yJa1rNnv1dV4tvIY
zU1hAd3x2E0YKR6/sClvJktjDRgxwA00iJHVPdnC2uY4qeYpC65dK6/BFLbU3ihYmPSF6zRPEce7
MVNtBwi/5zGaaABgI5rYceEiVTNZpxYgWcOqk8PUYFR0Oz7yGplprvGBN3AYVOvfGl4POJ2GHUXD
hAu/D+Gvctwzp7znlMRKZZzfHIKIuFBwsxKQ+tBgTuE9B1Bgkn0o8ybeijDiQxPOp54Qo3FBGReG
wrdWpsAwGjoHF15uqtXZF9VVqu7r6A88W+Ly3BnFYBSqJ3OKUDaFzeWRrmy64Url6ei25xqEp8KS
27iUTEDG8H5uYW/LkYbGQw6nRuPqzgziU0tcJFOhkNdvC6eMsUbCtqr3jdOo5WMeJ4SMjJzm5WQj
dDW2vseOIWkxsPgo+1odInfKQoIdKhGd4jn94Q7efK0NNnNhX+b74TSoOnzwTWc62DU7rQ5tGS21
tZ9zVuF5m7Mx0DliT9Zvfp/v0Y+cQy1euNhvpE6ctWGOn83a/dybprcRINM4vYR7Kcki0M1QL1Zq
OoII+OlcfU6t3qFv4LqauGF+wGv1JIBzQRGaLaQ/M2mRWU2nDUK1Jb0dLx2JTCEeDXZ2pUl5aN6I
EDx7YuRo2vpDPDAH7Ywq3AZtb9ATiHejQEaed+6jaZO9SfPsI+Tc2UEBdTuTqNXgpCHtmYjSi+tX
M+fkqwbr3h7Vl2HrYqWCHD0do2i6eBWfm7JBijosWVtDw+4vXrxHeu+BdwmKiVWYA/Fz7rOTFxH2
ania6nbWp75x/UONgmryvQnbAh4Mz6juvWj8bsb8mXoIjtHYjyBtHGgGsAw6DdagiKqvuXDJSrD1
3WBkyb7zrdeGUUqYZujl8Za5E/O5NEQkFc1kNdiNf+39BWNaLjpkEbyo97H3PzgB4Lfupw/P/2HN
ENg7xaC3VdAN/VTB8XBHQBcFY60ZCVuQv3vZ4vSLd2OUWJthGpr92DcNJD6c0W3jfgv6EVZLn/ub
1vUdwCl2wQIOlVwYpG953L33Qd1efVegum7ulFtCe6/hSFR5cWSkC2aGkmHdsMYrzY8y6AWg1jY/
GFHbb5TEW5vEIQfB5EARxfmWs1KvTH849QGbTbNpbqNSnj1sjxPlEk22adz7DXC90dn2BvoN2osZ
x3vy5Iunscvsq2g419kNUB4XpEAy1+a5ZCJ9dhPs/NF4meJ01xRte7D1WCJ41XDeZjF8HhnvccmI
511VxkzlOUEXLSNTP9TkngmIMEzRhSlhbzjoF6QusnXvY/yfPDF8MYAeHuoJJ7LbTwGmxs91E7D2
BWwxU5wTd8+01Wd0sI6s8Wrq/JowBLiP7Pq5MxJ1i0zb7zT2nvybGemDNWsN7QChW2/mCNPLu86u
WdclFS7XxZVHroZykSs3tXgiepTKVIXCWmuMG+uhiNY6x3Ucod1BfuwiFmzGjRWyW/C9loI1I+3C
t4ieQ0PHZC58shkPIddwZ5CUJRvGpDk59p7zOkE33vw8l7CB3Bn3T4Vm3ItoG0t/We3j1IywXu4y
Hx2oTbJAzSfHjIxNqTVpNU14Fw1DBdnQPSTZJDdWjaXK8NWTbKKDGc/BhdNNeh5rmBXLd8Lzg8to
IIJMR7Dz81j2Z+2MBG4ZlbXeiaAh5mDMeU0n9jByHB64lHwzXXRkZTiDjc2q+FBWi8+kar6OGC3O
ZYe2dtB6OtmsRijeq0uiNa+JESKkwZI11SaQJVZPj8rWxqHLG1jpPkCmEPCCm4RMojwH0fy28jwD
+r16IblAXtN6N0pgLcmU7VpoSL0V9Y8uMazpeB969mdTG0cGTpAdDQTUUa3lnQNM2qbcSJGFE0SV
j6DffbKlHOfVTUnLcZCYxLHGEmE6jyItvmO9nzn5ZW+2G7WHcFmp0N3HCZeUEvFd59njQ1eM8a5P
S3lfTDBOYiqyYSAAi2UDjc1YG2shZXscttzA+mzSeMUR7f5Y3NSVD5qSHclRpRV4So+clgKJTScZ
9sVwI47BYplPrEHfliNTTq6jH05y0/iGew0FFVSbjfqah0iqWvksFJvpWPjErbnFne91ASlGsBWW
hyAn+dQWkXt0GFOxkwGHQ9ygOUS36cItGe24PLeTc2gVc/DOwWJodk8hCuIJTs15ABI2muYPQ5UQ
yfANm0v2itsmSHtSDVYst9AqeFF6STWC4Dhw3J2E0zaajb5yXUYtLu1kk7Sje2tEDJGneNns6Aen
cq2bYggeXKfPD1aE+em3O1QzcMVRex0rIWYEBTiTrqvVgTFbc3Z7Ye1ru75vfXxM6C0f07kXqzys
vXNYcN70eMr7n3uDqbtCWgLMXOUbHUX9Mcymal9nhn2ckvKZ6DcIQ6J7jwWO6+yj1tPXIgBPrAiE
S5uA2NNCCeTLnHhDru2TGd5qDjSiJ1J3XZYY54qcZL+f/6QWPssJUeluYo14la3xJatcKAZF9lhH
E0wLr0CHQXeNIFOku9ovppsoW0aRmlnqOFYIgUKzeIi66jmY8uJsjuw2edoGOv7pmyyH4qRlYt6J
yNhyPUKMU6FHtpTb3QUt0Ko2CEABFU5z04ne2Q8RHOEi4VzjUWrtmVeyHYOyc9BZirJibPGAjfWj
1ULUNs1bR9FyC4LEzaawMTxXJPhNjJ7JRNzGEa2baeTmOYJblIUoG/ycjZnlPhRp9JhKAfIg5iLV
SOb9EwuwTm3tAVZaNht6z5nyh5inS2uB8+ysdkTsRQW6iL8srvIa7oQx46DUaXlpU7d7bMIeS7mO
z0ZddeeFeRGWTbwx4yg+BInTEFSJq8duUf4VIdKtOndMKNN0n7Ndjqc0STCLxLq7sbIG0MuQ3WW6
1k+Y3Ofezp+XJ1FYxnjXm2LT9o33OPdzfJyq8aFe9gOZrOK1LWcuy55Ep+zCsmkiQqh6hicJfQ55
DojB8yTqtjrkpBWK/EPYT0PkgVFd8xZg653Jcvs5Y7d0y3qgHPA4u2a1IYKdMyvk/HFubxISdNdp
HDHGb3GP2YYXAPwp6F+yDoAHzDKbOOS918/eZjYDLB8O6C8HcXIHodTzK8RyHbhdXLHNAApR0iwR
7IRePZyqJVyY5n8ozKtmaLpJ55oPvn1tbB+U7MwBUwn30pTDiWavuNLOVrHDaVVZZEe0kHEmjQ7B
FeriZJqQmdznA2TDB68KNRw7r7560lDAyrDwKR/PfkKF0qoJKryPl02Ffrdrvbq7Rsqin+6wW2Ab
oEocDNy+ChlZkLGcY7A8tUl+aztkURD6goALDid9EHadksFQ7/TDTpeT3i0RovDZwi6+CROE1BHJ
ym7bkX0aRD8iK3IPfWDdmJniFB4GIHW9FipuUdOkNf246XOnAgg74L2dkuMcV/YXG0eqPdU1zmLu
nyQi8aLoDxJpgifs4/JBLbEGnm0xRrNMoEoRSBqH5JaqycPPU8LJb/H2C8eZ3loMRVEeclS7Ir+x
I2ZBaRsVT8xVMY8ngKRYVR2rqO6OpnJRKyWoAGsHkZWYk13VzgQgNxrgB/5YFG1VfiiqLL1TPUq0
oR93Q1hOX3XlX+N0Gh/tnl5Eds62rhP/WAWWvmjLqrgUnTAUGI+itmnbJvGKG9Hexk16EgUbuL4S
dN7hgOumfmKDBT2el5eTuffNiIdT7ZZwgSrmerlH8YGkLN6rvn0NF4p0ZfMJr0TOvXg110I16F3P
SX6hp7PLnoovnpO0RyH4E17INk5YDT4CrS7kTZTnWXypUFWFcpho5sznPBQPKU9ARabNUDAEnCa9
Y5yQjjGOMMY8LytJ2XB2RllUx3xsUCPk5XZO2Rw2jNRjJmPbklJ6uR43atwXY+QSjlqfRNudfh7x
rQpg6LsQtApLLkuBHthS0V/SmhwRdB6MTA0/R5jPhrXJvQSbOXOuGCRGMBW0d/0gt1jo963Eczmg
B8HuVVa7tqwc9gp1f9Nm9e1Q+3hDnPrdh4UbpQqAA1dB4TXN4eeHcJxc4B2NtTiVeFgjLgL2puTR
ey/D8jxcUYjjDNSjedAu33Nq6+9Mr/zWTepLWLH0HCIUvNzDJTIzgwHsMvysh4PARWoULKroGGcB
7DgaNki/HQZINil9XfneewvOp4gj0s8wFA8xQc/MbfxEbpzcuFTwHk69NMWaM022kl17b5UDp++J
l82QhAr3pIhsS9Znbj+zL8ep4GdpupV22N2EbUCi4LJuHH3WtGGzOImq8mwvvqmoGCE35jBIFqtj
Xunq4Gimsoyos32eL68YDjfLRk4Q9A2/Gvj1hpkPWcVGeDAZFDF47FoG+j+KMiIQrDDBRlpRc3E8
3p2qeKk6Yd5qFd33MKd2k6uPRkkKeTgaPngAZiX1iDw9l1fDrNDC2eYrk7iASzuCjnVdiRR3eIRp
esAZySKSND4Mucly9M3eS+HazW3rhfXWLjCEgwAoygASM5+gFoxMwdDpPBxsk3jKQdIpTcv+dBi+
GsuB3hjFTZwXzW62XfKVPHUX2ta4GW0WrrFU4wO1ZborzGC65OGVKzL97Wyx5CisEQDGjCEQC33S
Zf1B1D0UGRe1SePcG3Z6YdvfHHwoq/tuNLut9Kd57wiWlh2Tj0Y9JIIHENtEt7uleUrrFHBeQyp1
b8XJye/iK84ga+9F9ndGDN6RGPbT1NAHzzFu/RRmEGtfn0EQwwXbuDJ4Imy5lCVFq/G1Xnbao1M8
xRGeH7NuKJ7GIN0RaS03bSpBAemi2JXLTrQV6gTxU3F4RczuFR1SlE/fuxIhVo41OHUwmNLAY50P
OHkAcUUPVKl3p+1maEjX1q+sY9Ub723hoiJov0xl6D64IviCRKm+UYkwgOC1pDUlDs1Rg3DGqjGL
0WStpwxjbiyT4r6tkZYtYSG64YSL1WXXR5CHCy/6omO4qrpHGtFN5osDGU35dXoMUts/VyXC7Qjf
PeWGG04MhRnFbOX4ausJsAd/R6eSmZ8o96Xw7/KKGmsYGptzoDPsbCNNrz//CQU5nMwWMd70CQdO
AuPBXexGJea1IyO3cxKktya5tbvGQjc0TMGLOZAA5Pok2DiJfJ8ZX6xKLFhtZ1FEsNUEz5DJgzIM
vEQLAROtA8WMvzjSrK8OeXtTp+erQURgHLiYzWPOw/BNNL6g4n+yd2Y7cpvpln2hwwPOw20ExyBj
zgyldEOoZIvzPPPpe0XVuXBVd1eh7xuGANuQrcwM8v+/Ye+16VehLSnK4FhCAyGLr3gxeFZ4MZDe
yM3miqtx5oZ8FpwTPDOTGUiLsl00sfupDjm57pNkMquQwiqGTJc30BNF2lGtlUfodGkVxrOxehqJ
p0ai8yfsmUrUK+jTehdJPxjw98f9/hUX8r2PjXNbV30ojvp4M+L+T7Uf0u+9iMBCUXrLRxn0S0uU
jT43/5ssNiS8jIqT7qN1KZBJlBDMrL77Xgjli57UPMSFBe7TOFpSVZ8I7w2zQu9tawEsseoIRbrc
GtylSgH1cc9+KQpnu6oI3ypt/9hKLAuStm6RNDMQqfnTUNFJH8+lTQCLrkOg9AnZvatQ2/X+Loiz
+dQzPT1XgLiImfOrZjaP/Tt7eo1/x31efe7y/kfZZCrTbsYUpskaOsGz8gaImbLqS4S2EVdaj0ho
UGsiw17S+VTX3XyaJ4IpatNCQW79sVkmQg8qIXts8bgnqkzAvNRBP4LeYao6z462fJOaynArdQ3K
PU/tOasGQkbjJ0RKvAQSQ/VmhaOiagLCa1SJNgF3nHz6c0+zL5KpE6Lm0TRn/NztkB8ZkdprO7ky
lW5sBsWW4lsuuAP7dfB7RVxPazp89nUM+7gx93DHrqBTL+gmnsxua4H9N82RE453TWZp+16XOV2m
QFtGPHnrRnOj11y/TZp8LeftlQyrI5mUvun4muTsMu4a40Fjxc1WPLIMqkqvlsS1M447mH5uvFEx
VrodyUWsW0qFTuIe0RdkmWP9aJlk2fOCRW/MrHcUM/hDZm4/xgxvSDzQtKkK4xhjfWNdu18M/rDo
a9e4pZoxjHCLMZTycBzfX0xOcWeVKrevUvFVtiY+ButZKfGzH3U8y0TLrdg7zUmBTzPV5D0a13VX
Vw956XqcUqv15WmvoNfHG0Ak4EZq1sPanS4TmkP4l4UynKdmao+F3hLhkxnEJQlF4qicjkirEE7l
U/e77GZiKtNVcPt4CqY1jejh4kvSjwKeDfJZlqTAMrz/aquFJ2dkwDikCVBFxj2pKAFpGn40C4PC
9p0PYfwcM+0LA0u3FKaXrogJxm7ezp0uXoqe5IBcNohF2n4lOtuGvCJRfqah6ur5bi1JEpTmDIye
7RA1B8naCjIiyI97SwyF/G5P5lfPz2TSKPkWRDn9ajyrPv7SB9nky7LYqy/ZL2FMngbDIRI/zNod
s50ye781ospydoLzqTQKNRZjo3UAUaOJ3MtMkAGVDk1jU/eaoIM5F5u4xlYOhaE3lZvQcRdQTSJp
Z3Q+vPGbbdKYR3a01CA0vZvMJIZvMMZBMwnmx2AeOgPoepOEKaq3/+JvmoUuBt9VVX9HJHhTB8z0
ic4Ks5G8BRj+zKtrEf5bZefh4ZnKgtZpu9X1ekqTFMbYaY1KAaSETEu9z9tPuSA9sMFLQU5Ea07R
WMkgHX+rKV4jIf9Q9uKjS/B7/JeoMiHtKp3WOjFY5DEzblv9aSnNaSnzj5xFoVxqlykmFPfvEoL/
78/8T/5MA80lRtb/iz/z0vTLz+2fFfb8B/9Q2CvSf8tvJQ2HsMW8zDJRMf9DYa/+t6rRyItI75G2
m9JbrvE//kyD/+gtzP6Hup5//z/mTM34b0uSDTyVHPzG2535/yKvl2Xln1Q2OkoQ1UCvpSMDtyRV
tbCh/lUQsjd53yvblkHAUw91FwizdHmtykMzsQ0eR3eS5pNl4YcTWou2cvH2tzZeaPykI/UsF3yC
yIN6BlOniXAwZFR7ZoCkP5DxltWLVyDTpE5DkguNiKezvYiMFfQMkW3VRQUguXKTnVRbCRDkIEnY
nN+mB3ElZ72orgkLUbTB8Vo9B8QYxlkppEu59Vd0FmRMU6uAc5u2xX3vxEWd4NVlDdRtO1ncNAyG
hveKCriR7iN6DJqGLJw8Oc1iDR4GtgHCyYZ1tFQTJy39DX6PqXmmoXmUNF7NgAxuTzjNxZlpXEQ8
q9sprJU/Uxi6AOaILmiWu2Lc222im/Voi6JOW8Oc/mkXynPeOo9WIdCUwY/1G30TdC+B1ZXo7ZC6
F8/8qGv4zu+9k2a3JI/gAivNhFsSWeB9EQiTAQFlrU4R7ehC+iBfwRUXp73y6Fs8WJBal9lAA8qB
pus6AaZMXVH5o+PqnGzwG4Bne+Cqiux3nemb10gwxVtF/gIRafclY/A+k/oglY+tadyZQ7oeNOL1
2vuO0qt4taAXGXM/DYJ5OrGDlLfBM4Y/kuvYlZVr6ahTgRF/B2k+PPtG+FD77iW21TeJ1PmZCJy5
KMO5xRmIr770AJNf00m/9KngScPmpdUSIT3iR0RCvP32PKQFU7yCZdwGw6udomVWIzbGUXZF2RpQ
qE9LcVpiCO5tNGdAhcANDMPL6IZP0YAsp9Xndb5jXCwXkZ6n8ja1ddNtdkUxce+ph89xpl0osohx
HsfuZc5FOzVpSFrAIaxg/3IE3P6h5vurIhJ/wr+8XLhgVJm6StMVXnFesn9+uayuT5S9HckJAdCx
ZZKnVmE4nPK4jjpZPvcgm5q5dwUfelNJSIh0/Wq/VOOo/4g/RS8WN1tnn2xugWpaDo4H8KDAw4Tk
Q2W8rqGR5qJpXiUxhpcNVDT/hCtS9/QC8SwwCYh8pDaWQ/4hafWH/Nv61cZFkD0Kgpk30yJIVvMr
DZvj3vkcAX4Jysnsjji5bdERHbWaAxOnZUtGuGTrKrTK9biOcGLG3dHU3NGkGZyt4Swb5Hy8eYNE
9LA//FDnKciq5GSwHNys+MRC7joD11DC4bxby5mF/HmoGhiUHoqkEDB9Oj9GvXuYa/GQjSimVs7+
zMz6LiB7tRy3L4TI2rtIe8ydDoxkdtsFEf6IyzM3nBjOlwHn1iTH1/ydFxIIDzFI2OdBbui7OVx+
qc9N4z6VmvN6PNQg0L5lQS9Zvrh0QfxM6Fw0Z0C3nTI6ZWjTQnDR4Gwku8qe2nKHnvDrr92cfQKn
fYtfzBDwHrBznCV/F4OhFtBNTP5m9f7P+hLvY1AlZQBo2R83XCDZseiYmt60ZA/jET2HKZ7Qflr4
u+UiVEqEmQ5IufM7or0FSznTNYn2pGWPbWue5Y9cw5mNAkell4wNHIwY6PKZDK+F+JptOKYTut+R
fyYqZ0i/Gf3wMjmV9Kn6YIuukdfGiqfAQjvMfywIwZcMaipiGvhAtSIH/+G5f7u//iLd1C1mUqJh
GDpLS1xjsvgv0s2U9MmtNBjhJKJCmlWI7pEMopU0aML0jN03z2wNSaiVCnc7nVNNDxdMCoVxV0Uu
joX0DcZq7SqAKxWjqfg9ICvpeH3i4iC8w1j09//iJablrUu1u4zS36TLgMx5nV2zpq2GupKagSIp
V3QMi1yd2HW+tq54zdb82nbjNRMKZirQVtGU6Cc7XQQQX8odEmonPknEeGy7dV8aFoHpl5mQMpxn
l1TbIhEMVRHyka1E2SHzkj91YmA7p9M3h8UktlX4k+oE/4dZJBm28l56SNxMoDSM14qE8WqlR1rH
84zPJGGrh3bELhuBf6dGhxhEpfRAuGLF4exX3jwjrCeQGNtAkAmEgFMy2/38R65hMyXFWJezU2/m
QRlOtXiSG4p9FxiY/nnwUGjpMaK6WI2IFvO08rc1VdccK7ypx7emuaapGNFtPmaHyUfQsfLlYXb5
e68mDwYhircoD8sklXuEr0AEuGUcUb/cZmO4K9r4WGZi/PBUby4diBk15Pi0Bo07i7x47874bR2e
P7/Xa18oSl8sUbHb1UeyCXeIX4e62q6bdIsL0atmr64pDPrpLMJ8YtUU7mwaOnMMYNkzNCEuamI/
LI2AC9r5DOzz0ozzNQZqPy1oZtkTFyZE6m5aGAhJbMPUd2ca5vza2UQV2QgMGrI69D0GLLhLpw6K
m97e26K4ode5VEhPat8uGm7kKPW6cXJbLXVNCHXfhxVWIz+Sf/+WIDT7P7wlliTpsmqB4tC0d2n2
F4EzUu+ssuq3UkuaAvOztSXo5tKIb0f/HIsZGQh6uCu+r4spNLfBWu6qsD5gqpCaoNDhpB8g/z+6
WvkwPUvWj+eeHDKNVJ9ZJAb2q2ljO42k5ygWnsiQV+1ACm61v+01AwXzrmbNk2AwGSpV2y12m4WZ
8b0li7AYsNVMMTSl3VuOKGrv4CWKg63rus2Y1ka0VOfnob61bwZFKzB4N2+SsD+q3c8UlDXkJhA3
FiJbCOUTabBZIofjQju1+2VgqQjbs+3zPDlf4/ccOBWE3HbCG0bMw3uWr64OynMn7mG72+WqntPc
upSzcZ0QFr53QvPEeWe5YnLe43Mmfq8Exbe1pyUVwSi4WiYyhUZ2O7K+HjuXzME02e9Vkh5byESJ
kD1reXwyY61FhwLWGXEoZcscino4qUjZOi3c3W422F3Gp0Km3iukj9LQn4ppPtIKtKKWe83a3rjB
tbm5Mkp+xXf1NFb1ZXHU7aC2JjldsZebhqeiiiVnHXQP0cgo/ox58Cy2kOwUdlU8dXF+WqWFlA/T
z/z+pi6JawmfRgZIQe/8psFXFqaweSSRJ3ucojZ3UcSdODkJz1Qvm9he81i+dmcLsoNsJpdY8JFP
enETLbV1FlNGOkjfComoeWV3HtCZyummFayBi+EmJ4xWxGgOTYxhbTGe10P/LUNSD4zocKgELTKs
PJLXKRyxn+wUKS6hy82OruBQ5vGtKoa7Vm735jy2AEVRwYlw/HfSWWRA5PpynA35FDP+WgdmDmQ3
wug3K8aZFtKr7j0QJJwl8EajcB7exE5uJGhHhMTJUkuRj7WPMaFe4NxrfKSlW2Sg8NMjguuLdFef
yvhz+hVvOnUoKjh03vLgShQDXKcsZ3Kv0uCIGPCP3UEprsnIpF4MTKUH6o+5JBGvSb1cLbW66rJ2
GRJcMQ+FaAsjXPs/kLK7Mir/Zs5O0ttOZq/vNC/nIEClwc/p1q9l/cbsJ0h242r2+a3GIGx5lsfU
NG3vaVbeW/KVtDmOhEqMNhvDo2dy2EmsC7dShZXB8d6q7HGjHW/Apv+tXDc/ss4mGe49BYip7QDU
VBcggH5IWeGpPKhmd5/6weMqCnFLGov61GrxSevhiATOTFCxCndY35Y7Mr/iRxOh2X8aUF4j8ZeB
hBzmA2wKABid9oFudLL26y4z0FqEayla19Wpio04km9dJLSvWMBqSZ/QIL2pQffXuXaydPVmgJsS
VvqGSnys8H6X6UK7+pg68UEDKY8eiARLoUiVooXvfK7QJDZgPHD4o1Vzp252DYb/Qy84Hc1f7tfF
avegQSBoz6pOTi16J8iNxizaShWjjKwdRVqcoXqnJWSQr2dm+R3qr801BJlLHEoOLFbRF/21I3RA
KR6I8R8F49O9a0J5UB4x1MXYuu1D8ugFhlOQoeW7z0ex/20IBwntdR8T0917zF+RJ5E+iYh9vMzm
Fv37c1/6e0v9j27hzUOiOlLNt0dTMjTd5K9/tbSnrF7pFeDZsGyM9usoAAVB5Z73+XnE5t2iNaK/
M+ixBWv3B2DEsGuNGahYY8f1n+gJ0S1afiMmQZ1lgcYvcLXQy6hFQV+eBGKxZExvVRt2CoGeSYlV
1XB1Y3N/uFsrXjoqjA50KO/ne5FfGSc0ZiL5NHkatYPsK7kba6yYpEsOeH6rzNs+63ejmB9wa0pq
2eLQearJVwWoektPct6etL07Zbg45607xQnBwSUtZu8qpqtL+bdZS16y4VhJd1MAQaasHHt+v2fE
DbkUb1cYqtbtLKlaiFlCK50dxnXTdU+9Th7axVC2640N4wRXfdmdTmiZZoOJuFgcFpNiQrzsXe08
pY2rHgZ3Soy7OejPb4eibp/qgDwwp2PhBdbqP/O4eVl3RY0fVpo/YaC7VjIH1ccMKF/kxF5auhLe
05Hs5MRCK4+ocjdit9NVcHaFi42jqd0CydvUbk6vVY7BVHOe0Yhux7HV7R2J/Hjq0znsjz5juYCM
AUQg78mc04kJ2qWJxvyzzhNnYYuE2SNgABhsmxG0Xv5DLYsonutI1LtImYdokYjWzBwp+VNivG5q
P5a0JiSWTFZSjQf9MhTVxUzRdXbg/o8on09vLbnUt0fdAf8dlzf29BeD0tigFIeKhGtErbIbIkhR
uabevZFhTsWqPR06n/3oiWVekPyNmXBoSdp/ag20/60l1qT3yAl0hCaplD7v1uEvRU9e9ijeLISs
PQg7eRtOKT0aJYASZDEDZtPLSEvgGnGkJ36r01rXYS4XUTnmZ9ULlfciGGWG9VyAYOWEwiiT+RDr
UK3Li7gTxz50V5G5tzr/hFUkthK+YGw8gnC2lOPbHKcmXYSmPzuIAhTvUQtlcwsVvUNy0LkmUToA
FGUrOck0v+MHSVqBrHR+Valegslm1wOSl2yF6JydUC1x1f3lPCkKduSGJlAJNHL5at370HytqYOk
1gO3dNdFehYOsqKXOozf9Iq1nhyuY/MkcDlALmHHRvuVmOu3bpdeZpDm2UdeMoK7kKKKhRZtu/14
tGLp16PKQA2ycp94qN7UgH16Zl6MoT1zsUYzQ40sh3vLyuLjT+QDJxaNJ/mpwY7awiTwVKyfymSB
S1eBL2G/8zIyIwZcEUnfuX2ruHL93vsj3yjD/aReC5UHVMaWP5Qf3B3KXa/aZ3mIrDkJIo6deH1U
lfw07kUwIE7ZN0dUaV9f6UVBfLxPnU/x4JcsYMeJHPhDE+jD4DXjwMa+9+jHPeMkEfryG0kBDkUi
nZkNHdNMebWc3Nun2aahAIYewchznJiKlepVV81zl9chzP4GMmXmfOq+WNF8nIDc0XwlHmC1o5jI
Dsp9Nj0AqzfmLM/e06UaUSl+vGE8lnCzUZV8NF36uSGd3VQePs3zf8dmG0pZGWJOC8tRPXGW6dWh
TrEEJacmg1oD9AdHjn5ZlvGSbBlF2PJe7Y3D4ONG92eGTyNiwh7wlJ96dbc4pknKcnKYzM6v9dUj
5HSiyr5YvmEPCoZ49kdoIQKNyIwQW8pxrI94531hSv1/f/kYkmj9s/2V68dgbCwrOsZXXZX+Dv77
6xuYKRgxSp3MC3Wt7Xb+9hZdjAMjyC51UHAY2HWXk3ifqcFx/mEUaObRWyWDyS8yI/Nzwj0Smzz4
1oX+ykF0HQzmEVKkinKSDZ1TZDCF9NTJmaz1wMXQKcEEtqVACIc+StvckfHrd449Gkso0J++4qY8
vpJXv0kRrz8NjGQvOZg5BpoK1dCczfD48sCa2WbHOD6YbxW85DMYumk3PqjgMQvrwWxWn3n/0RIN
X40+3pN8XoIEKafkWgR6dO32mVcSZp7tCRYCfyy8MBwj4m+BPmicAGxjZFNVwNuSx24U/ceZXX7B
QKjmKyjVwR2cngakTklB4EPMLRHN+3j1GW52/UEmf6i1pjNb52hJJswJGDjGU1ck4dTWJ5nNMFOj
DkDNBBVZR/PFY+mYXeU0mz+detcQ/yxwkTP/tdIVFjri6UwLMvwXnW+j2VgpBnXBLQlPVglPhKIw
4wJZcshx+Mn7kVCfMfNnW8zWm0EkH08CIxOLRLVyjo/G7Xe1P1pSQyQ267/Ny+RLg3rg4daE/lQB
V5GSNeiIpcqP7EQPQrTA6d64cw3yD2qmqj1Mu4P4QC7FSUK1xkFU9ra4inY4MqNzS8leC5Nplxzk
xsaum8GnXFKo6mFRjZS5SILU5qxbzxbtqpClfhUP4PPFh15tD1HXg2pEMbildtYwwdTrYC2Y0y2m
j0mHgC8aZIXsJZaWSGU3iuPYVb0ZvV96245YyteRDaXMkNXZ5eWomqbXZzAWtLCkMzCYr66/lpPC
SScpu8vvVzQyHWpyVCdv0BWvwIZL1+ljSYfnIZ8q2oWBdKOmZfl8agpsCk44rzMjttgR049hGw8v
6g7i6RBz4hhxpZZYjC4gA81J0qu5HqZ0R54insX5T+27r3RZZOVSWAt+atZIHxJPvxi2jKpM4EUC
bmuINB8WTLedJEsHirY7mMjSB2pwYhTIKnY06w+5kw/j9yrMtR0BHdvT43rVtYLxbRqkCRHVlnQq
I/nekoanEStKrp3i8MntnWGvPYPG38sx2wdn5w0vSXSDquHqpT2VCbzNBuPJZ4akZGP+mf3U78W2
+XzifjbmQdZWQC2xYixcrgN3a5NA4hYvJE5IRGDVbkX4GmNjqrPMWVWWJu+1AWTILnFAOJl9gRv2
yKnhIqtlmDV6b5pkTdpNhb1DFD7rqv7WVHYLnMLQRkctUj4Z8+DSjGvFdZCrq/Y1sDLmeUxm32wc
Gb8TPI4mDvvYusy0kI1+zyeD8emG5tnkk+ictrVsYWqdTNicFQeWblV00Q4AKAI4VFdH8cx2vhCt
oBM/+groJf5Dg33XXg1e/g7uRkC/xYUvawAvNoetu5/geEtnERV9FlpXc/7ckbEml69usaiY2xsk
+XOFLl/nFzjpoJATuMevnSlYs/ORkzshVp4qpZ5SaLhWQBVu8SlmkbsZIceQLsj2i1mMIt1Mgonj
mMocYIriWqKdDwR5CcRyd31Ejb0mTVQPTNyS+kKYyZXzABpPUPMFKb/qyJqybySgfMkni6hlkQ3d
AcPz7qwdRNJfgp5g0ZKhe3yRJBsMYJVIrY1SioAF8du72Cpe9bJC0M4v6UjwNTFNg0EY89hdi2a6
Fu10RU5xnV4y6yO9+wNx6kmod8Zq8lVzx0DFkBOfB2eR7h1TgCVssJQx+MwJ00x384GN8ACtw+5e
kyPq6XkQR28gMJcZomxs9tCSV2U1Z/z5UR5LUZVTFxOhnQddc8N9GoinkV7lyhOfjf6kTyBZLpti
+fOUOiARJn04GhA8VTLYiycDMIxR37tRRdYS2/q5d80Nmh4GjwU9RaXHUGzKw2qdqZHRbR7C4T08
5SWSuhyxHXGl+EkZWONJOW5T+SiDTh8fmAHMOnGLnxsmd+U6V/UtF+TbRI8uq4K32l9NofqarDtz
dwZXFGhKHVgxvrDd3d3mJ+Dqu3gsLkZXhCYnpZA8x3J5SC6xB1Arl8pXTCJ0IZnNcrRS+cK4Ub3V
fV/AffZj4MV639uoAp0khiMDBYWJ+splIaHLAUnlw5FQT9xQHKtJuHVVhB7qDMd1K65yxTdYRoYC
yhHe7jRXH3lSPRdiL1IA0RoWzc61k8p0BIYx6rYGGTiVKtPCQdEj7M1rwwbX+lltWchGLoLnA5ok
WXJvhrZU1BJJILqXzgfz3ALIMYWO0RhbyIg8Cj9N07CI9wvf8jXmkULhlE2SL/LLykS/UwgDZbHS
bQAngCdZnlnZota7vMmk/jWqEuF6plC7m9L3TRbwp7FiIOxF+mqaP5kxUox4Gr5QYfyODcKROcU3
ms66+tn4dYtKW5LhHwmnLhmjptUhbU6kCux2fF5/GTQd3aif16+9bZ9dnn6sy/LRm9ZHT6k3sTD7
SChjwQl4GoElNZIOa3T6zXrXU5Gm9VHfpWGmK0wuDr2xBJWs+zXt/roUx37TT8akhDNTThMPiWC+
e30VWTizJD27ZxgPhOc2W4FyFdUdoPC5Vp3tREjnXaOtReeHSGT3vzr2WLP1E4mt3ZdaUEkEbzX9
iXIZ7It4wqVBVAfRoovXzoiN1M0jYsxTT7lAyNLEHV57o9I6fVCpZrjIc5jyRYP6YHVgBRm0gvwb
m7awN3UCFaqI/ofMKyjty6dEnNY+scu2czwfIjwd9aSelIZsv+Fon0dRsbeV3BVmoMxoPX2QeBNg
hvFi7qnhLiYlhXl+W40N/Rd+M6chnVDU2YLNZ3kuz60gRULqFFjhAbbA4XP7Jn9QIcZZgBo5JXa3
7kS2vQcy70m6n0K5IUzKJymxm+Hmmu7GOh/5fj4fRWCbMupj1EJP9VzjQjNkLFhbtEoMTu+tJUSj
iop11C68Xy2lCtec1rVPUMi4gSiHpbOLicaXSOXlJLHuYuyMX7jynGome2Tqo33Kz0iqz+96jG2Q
WJ1SjHcgzdbL1pHsAAzpoOr7pUOmfLA2NuiGfBt+j5J0mcz1un6xv1WBIcBMPyaIywUWLFxjfstC
9EL9N3Ej7/irtqPw7EqN09SvFuMllEfGSOSUa8B7peKHybmgdTsiDCUAqCsfztbyLS+yk8WjoJZv
RrP0i4Xt1zlshNLbmbfwOJla+2EgKVAdRMtkiZgP/tBNN1H9CU/UBpQ4hofmzWNg8zWqXbjaouAU
4hzGDVP4hYCAGJJYYUQ/thdXWAKhKNoV9dxhIMw/WhbQ6c2atigzwj07DK8KCNsCNANgSmmrp7dW
g1EpIC3EuIe8Jk+TsWl+E7b1FOvU21QG6UdFsJzsrSVc1GV1MXkvnK75BylwVH2Lp32Jvy0tO6Q5
MnXez4GoYFpDb3l1L0Wt6QNQrOd1/+pW44UgWBVub+PRnhiuCh1koLwpC/Owju1T+UoM4ZP98LUd
NBAtuSckTrW/4yqp2vGfN79fTce0B/JDiWRM1G1JHJ0OmxFZdW5GTaVR5yTUqMnSeH9Hnv2UfuHy
HG0IMjgiwUbTRXEPkqjpGldFKq7Na/pt7bfpd8l+gx/fV76kbOVgapv81lxIg7NxQEAXjlMdLiKi
VL7ZaeXljGQNae0XaOZNuic/YxpUponrelZ+vY+J0k1Xhvx0arRNLdL37jUujKN4Ty1N5fVTzwKy
RMmdNeIX1GMdrV88NWdaw7PEU0GVJECFpqrgQIlgwwipaEuF7NSYTJeVJVE2M4tl0yTphMFtud9z
NIEhOIgawrpxDAq+X21OUZq6M8+1zE8y3zR/EnQfnyb3tuUnhsXIwPSFX9Dcag2ZDN69RXEI9qiM
EEWjvdqJYX6z8viF0fSYbJ2j1i3vBOpHk11VhTTVem78fkq/d1L4LXlr+xqKKolRioGMhqfMhK+y
R70wnrs0Rsj4xZ1F1Ja2aJfNzK4JRWbD9seSa8L3lFChtpzbOJQSFgOpY2JYMPD31jyDufLqEb0j
2KZJxKRQ3IWkv5vZeK+z+t5rjoUbVatTlrPO2CYY+v5sRmS9pBz39kr+Xm8nhekaVe2Z+0bzBkFF
ou1sySIJ1SZzmDxhzzjK01t+DIQJnwTDIDenaalwPXyVLHALtKHQy4cvcU9sNYVrRAtDceYX5ejj
s7Qq0OH82MuDK59Q937O9jowfpyyz1yqIR9QC+NFaYOBfnVRGIiaT0Hl1GVWWKmLPaFA4UZwYoRI
lEJkY/Q0pZPYntDJn5bmj327TFlLB6ZYWCgM0C2FFxPxK+6jx+mzcfFkxbd8yTH5T5eNrJBYUS6t
TEoa2E1L+m3GlYvQ3C3H1JlB23PEIXDXiVbiRdBx7G2NN7P0EPhlUhy+3/SeERIj73ObPnrAQ4yj
dB7botm4M9cqIdn7HXY2ujEytHhmnZ2Q1EsloiD4FJLUb5vvC3sVGqM6Sn4OgsUp/invcBBUTmOH
M+hSCfvFWrWL2o2RbMAJEi6bplxidbh01kZcqXBsLhgv7HP26ldyUFKoiycLFUnLc95z2AqL+Xi7
cseFBv0hsvOT8ggFG7YA82zRlw9bJB6tPnUmBovx+WXtOnNIUNOfcCqdRBMektg8+ni+V+Z6M2FZ
SfdZYj6tvRE7/9hOvFtPLY4drnO3NnU+zDyCpHCUqu/iGuOfH7yR4J7kJ4HO3GjX+EfZxZBHOl+/
c0xIB1km1sgAUW4RuFUyUuFiQiSrGAG7ZEPkg7URucbnFit5Ynkq+QQzYBeoThs/botqzzDUz3TG
0QqPsad5v6C2bg6FcBvEsxl/U8zP8+oOpAxIOLgAk1GIeZV87zPzq/opsMsG6XeIrfkk/p74X/K7
OPcYoYCSW0mTfp8/31jEOQJFs/GLt92ULXQFBTNzKi49NN9lSdNE70+KKyW9yTMMG6YkGZNkbfNG
Kh1GlbbZXha58bQh2NPP0kJ5flSufdzdREG8D9YGIaI+COb6nBylFIK8Lk+Uo7M9mwEZ0hHuOLsO
GPLrFkk5+7fFIeiXDpUN00aANehGKzZh/RBrzW6nRvtryERg0T4ni6+Wp6Wwbib+UkmQfUujLM/7
C4kUt1GKaQKRx1e4CabZzehc4TS2DcdKCIeHcSfsw1hBSZI9da0moZcenFQk4iAohLvpuBzrL0P6
Y3SVQ0FCmOgpTzmXaAdSF6omHjLRlbfYlefGkzkd1y9hkd/3mZX1t93S6VWq+5z2LLE1rHUoIJlO
VkG35kGF8wFiMgUteAKBEZHyv2g6r93WkWYLPxEB5nDLrBxty74hLG+bOYpRT/9/moODCZjZDpJI
dnfVqhWsNbj+BkHdVpTrHaI5cKnYMVJs+3HFiPEMkmHpKUKKhAhpDY4S0TA5mvDbj1yg5k1S4blX
K8XYdk98eKfrEmdhkr1n+XPbmtfSEuBDv2GmCvs83swPCPGJ/xx2stTsTY7NHXqqoBo5uCjh4VhK
BYMr83WnjFXOHE+NYWT3+65tDjOePhZaekxZ7GZy2s276WGx6RhgK6mMHiartouprp/NSyrmoMQr
GjSmTjUTZEkzDJ6kcWgYMF6TXPRc+TV4/1QivPPjImw4xkZAiqbwhZe1CtNtfmV6TUAbeQRFyRP7
X3PsgkqD3hi90iLznQTRYRiBJAr0B9O2fXDz1ECe4m2d0peJ36+UHlgQPk2/Ts+x3AdGz8m7PuQu
BB3M1nwFLew/5QpGHHeEI+PrVczELyFK4JOSAQLY0Vb7Bq6p0EWIGJCkuoKekAnBaZI9GWqNNFFt
KJ7ySV/NHdUIjnYmSshyi3ubfcNMi13/Dq2KczJXxl0vv6vGvhPfNbmAxL830OqBxi3nIc+dF28S
A5+MoElJCTrCunmxlYoP6ITsQeWcQEK4XuCDCPzyEaN3K4dNRwMuXZYARp41dwjoXyrAdaY46tcA
NCVTRo1AU0jVKXd15uMaWLDestsPhDNV8ipKxYsS7apSOVX9LWfxTlJzrt/hEmzjpt8OKtbZIorB
TNwCIJP3Vbjx+RWCYZAIIRFciDSU4CuJNAFGyJNAs2AkAem8QEPRClXMugqaHSKWt2XZJunjVCLp
jHBJHIFcIuzDqng66oCnhRIA1AVmBtugFPySITeUX9NzBaynHgDWxMf0+6YfKQLzIMk0f4F9l2MU
jK20V+Ow2E14fyo/mqjbIyh0VVRBgfgYV4+6DEcocsVkbmND3o03gUosHb+xnnVMalIFioMAxSEZ
5kCKxaDAxnSAfswqnrybqEdnQOPzTJBmts1reZ38a9Jh82SqkuPUIUBDqAZh1baPlTmo4Ut/lYcS
Voc9YjvcVcnsFNYCND4TUwWM62axIzVPAUEsVA/pisswHqy+bBUUJ2hWuxvcFHHW0KktR9HMTyVM
Y5T2nHUv89ucclMSJUcGDB7aaLs0xU4kNzMGztpa6b6iuHiS5FWyXpfBXyz4g7a1zcmliqzNI9+1
dRQaOVTH4nMglJlLl7KW8OjwpmfuI6Ly685vH7gPRW0Q44tkDcim2vFtojCO96hiX2ygFGUZvnrg
btsRlRRq/12BmbG6A2w2hFMiJUh49LCF11nk3drK8s14e43jLcbxTd+6mYLUPYfp8E6upZ2oLfnX
DhGCl16prpnGMVmchri9wkwT1q+ouIpInalYP2TuWBwHYnwztXIjJxI7nrGViDfUZmvbofTULFaC
KG9jpd3GbkXCh4qz5jNFUHrWz6LxSlgo4Ix0xzmFWE2rC1xmb5TPsow30dCvY0ieMgEgzwfIVDir
C8wWdSvHQD097fhpOeV4N+QPWD1L0LGTU+K3dwnrqEQww0juw5dtCwIkyHA9k/oA9eaww57USNhq
MWkQxM3ST2v5wXx0ksNoFlftsISk3xYMZ0l4UOE3jvOuNbFxbY19/X6DRwlhMmG2AxEITVZTb/P9
DUo77lJV+OACWSgPZz0LTZMjPyIrLg8WoWHOup8ZvIHCIGo2z4/NaM4hgDQ2ygjsggdF8pPSEDJC
IQDain7kYJMFWSINpdU/NHdujXuxpvQ7WFFvCG8gCOcvV/3QGNqVidL3/6rnBx4lqoH1YBcFBSf8
BHNNNNHxlD2Mt2wbR5DNgy5vePqaF2k41DAhQSvabzVJ5uD254FpWTwGEfWFlZCwQ24ppX5bSb5Y
DOS6ABxODWkwpLPtJIvYHg84mZjyWduKNWcToINOx3A4pJi40emjVhfQrzNTsP1aEEODFUftUCnq
apTydXWoYLdR92cMgH57Vbss8ym35P3MPLMSeWcPgFaMxbCedBKwq2KjMtCMPTtLqhXmZviVR+FU
MQQlrWghZEV1F/wIU7wXecJBW0RGxg1sJHU6pnNzngf9YkprtP1HPYiyD4Em5YWtZSbJjsoSaOw+
DbtP3EnBq+5S+Kesp8BqRyf/6yHl4frlaXiXYPa7dP4DHhXNsMa5KjFSU35m4pbjg5FOBw1GFSPM
A6UcPlMaUfYvvMGU162ApkrhxqmdXyrIN8xwgl3dNYQviVEwVrCrXPJbasOHVOLHWkpviIWBcK8Z
QQrKdpie+3ycjlHVnwt31KYQQWGfCS5RUqQ4ELWFp5+MkmKBRXbnmAnzEjipT1alVKx6neXXfRiU
Nwjd6/pYBhksQvkUFzgJH1kAqebOmzmc536/Mo/wTtpyXAvA/rhgeqMIu9ac3hhDkfQ0rJT8lGX9
TipZnma0kY/yUek259+gyh+M3XZDLDttpHqCobta8dUblEmRESwEmPkiM/E6HziMySp6IoHR/crS
PXFGceq/RraUmujiL9nDtXTioi1lgwJzrb+kfy+KPcaA1g3zVHC4wRvR0T01ZrX1RHssu1pJejec
5qbvvMbP9AgzhNKvspethOI/mbvrFQ5ZarpRkmgtYS89vcMcEOrdLvvXlF+pmgVyJW98uC7M7UWA
fzPFzsfC0rPlsuvEFiE80djVlcnFVdSVDulHX2sQNGhbU7yeUsXrn7JT8BHFrvZ1dHjG9C0uPCjI
NKv5u8X76yFe8Pc51011gi50ULxvBFYbQUXnOPzQeqFdnCbACCXIGmeZIF2WJBeNfL4FWkKyIirC
fvaVi1J81ThOqkiYVTn6UB6TXD3GaXqq0/a0hKbRfghHeahuksFQF+Sc09VMd0k+7nJB2aV+U8hX
I5OvsYgQZjmVguvoGHTMzGD0Vf+mj8y5SwEI1djQoJJPJ5iVK2i1N2Ul0SFfSnd8vKjdHclZbkmV
h7V+fxUzdbPk8F7Mpycmo2PmUG0bpmluvMREiCwbzSq2QyZtY/lu1YQj27RtWU2GwcQHfG+C0fTg
fh4kUrCbDm5LE99ghGEt/Nw41hF2UdhTjZdJFsr4zGe7Ey5xR1okJzcnf44IbEJAbFHGoBG3+5xC
J2e13zmANMynDZrZFQoVuEtZsoofg58RFgy/YaIjTTbjqK/zpmTXx82wNPbaoXP1Waa3GWhWl1Om
fcyNdK521ZsghNVvcpr7biURPpu23gykUwa9OcCqkVdPyVqZZbEG/vAsqz930IdIlMN8IxwaEQSg
OUvsdQwBcuOoLwDoVnkYGsxWkjaoh3gHdWqjPJ7r2o3nfgNYuot/BK3bxQphLQSSMzztx5A9LrSU
YlUR69c9z4vy1mXJ6/YGol6EKoPfkT6QJZ2Tfx3P6Vkp1dOiMdBJMOjT1lW2eSJ7Ej6FVf6ACy2D
T94zBBjx4W8kkbtQCDYX7xEn20Pvw2IXcZ2EwI19RoLMm67YNFzIv2j7am165llNyx2F9CYXcWrz
FC3F+xb4Doc2/ABChaauatdg7biCnrUajI1j27RAF+oDf3qM8LF7zkxssOzNcVcxO9TjPY8Ew9Zn
JW1EHoPYlSud3rc5De1HgeUkHLu9HCsHI0sPJXGoGdTutD6F6WVulvUj7zkYGwiT5cZawRFIU7op
e8IgBKnidmzSLeLujWsdpeLOtMl+ckkSK1wSWIU5kctOX/vEz9psAmjNx20pyZs6MtfpHTfWyoQb
U5qBtMpxJoKQg2ckA88G08qOmb45Y7ZDBxfDvOtw7ak4THrbmfdAvJ5Rzx75ZvRA62ijtKzasPAW
ssBaMhiqDMU8sVsJgCUiDQ13ns6C0cF2JodCJSA/qEieThy9RKU3gFyWclh1OugbMc8tXJe7PEX+
Y6iDLFGSY9WoErQsYTtqheQs0lxQBzA9kxfmCpHZd/usC2tI7X6nMwg2X4bssLKRPjYoDmHSqkOs
3fvoDeycuLHGy3QzXY2aLrrok5VNI5N5nnZpsYfqQh/TRyOGWDFn6JzPgDUToQBzDyWRcRAu82tF
hkY6YrFC3IyMlK6z+25UKUaU2IYIgh1m+RtnLYtHi1K3aIfITWnO0H42mw6XIVsfIWHWD0vYJ0nY
aVKMn5/Wbhd5kZ0FU4wtWIg9qViaEDEBBRzDLKQt7YzxmspYw7SaTdNI+NG0rL2EtQsFrP6xhres
sAIRRquUYyzR4UzgzGlOdWRlm/6cgwATwGsybYKCxchjVSGXwNFlhnC1TACfKlA0z+TsZMj63Og8
fRTQhYV1dGPIxTZtl76xTs71igbL5F4TSyYe244A3H/k+0ybfh5cZqWIFXgWp6rAk2iofuek2OTx
/FXWnQtAHPcz+Z8iDj9ghO6wwY47IlIy4ImsP6Sj9C+/a67hRs4fjqYYGduxU7IJYxCLlWZJfN1/
AYBpelAEWyX3eWNcmh+OtP3wl75jCYnfZkYpC8pslyTh9e/FN0QE4uKEAITU6QK2BPLS8H0o0SSy
Dxn/5kP88WxsCQ3oeX4pFZezdsSC2pXPeIYiukAh5T7RczzgOn3o3tQ40opWfylffw+hGOBjJO4R
RVDOZ2vLVSr4P9bxwZzMAFmjL2VYtmnWhBYdYDxHtL3GagrbUPChSwZ4gu+m0KCDeF5MCEVfLBYY
JbWHv9eenEdX2JoeE44Lr3CxDnJQh+W9DuXT4y/d63/y++P9CVlKOpCWSBCWncPuinYZo8zawy7I
tVx5R0tGJqsHyyKEs0rcwo58mVBbaZ8mP5itGOTD7mK7s7E7bTCHB/vgq64MmWM7f+p7gsQJvsvS
TWtdJQDHx4IszyWB5tAJ7vOanwGI3nE8V7OQX0KI40zia0ji+3x/vEEkSHkWIdbblFs0YidisLMb
5thia3e42vrLXxSgZIA9HSFB2Dywpvk0NtL18UZSaZMeoB4IUGeNM64CEBzFDC2tUzQuHhEFKEHv
dD8S99Ryynt8KF39R7/1BDAjpAaM8AASnrxPOOy2fmIUNf1JP/IfLYVykDHu8CXJxmE8/kNiA+Op
NFzcJ2e2koDUVUw8aRwYouJcJ3Ag2nniLECN7JhvKsNMoISffC+5r0jWlr+Me/5l+fI7A2pCLLki
FPpoaRjsLH+YVjATLRui0nDdBFf3UH8iYmFQhhtCNTiV4qABZTL1XbCCe66mZ53njdbbo+CoXnJ8
DZj/yF0QLsb8AdKiWEG+75i0/LG2ou9uucEm3ssE1XHGeYJt2cvu8TuHQxCvrXPhg7UhfuPg9cyv
5037Wf64VY9v/MNi0304D1qnajusayhyjKBYeiwlsOnGNv4l22JbonHD3J+0kbDeM2Vdq1/GJd63
3yU1/x+PWVe+JsSaO5FZGTFTd5OAdPqXYXvmCNuEVPI9vyxy8IcbfeUTXnQVPC70mKSxjN7jrnzm
JAHjUAa6B6Pms5ac9ulOmyYoP7Hhg3LrzxRZ04ci+cUbGcPGcRTCKcz9Zh37pEpomJLv5I+sBXJi
nBgIR4z80gObzaU6PQ44g51grO54ZmnoWz4iHlGO6VnumgF5IJ8l/DCZua94QxlPQ/j8JOUxhG0i
EbL4eh1c1RxGz6shxFE09jldfcIiWe6lz24f6GdjYvWzWw73RfKgmwlbKCQOaaWB5hY79pT7EGKg
W5MXgMQAV/gPEu1cIBH+wsk3UPfGKgliv/rBjz7QVrRvm96pvNTNCE5t3HKDPPXME7OxtsKmvI+f
YGcOai0fpe4Wy8E9gXGz39/Ur2XNGNZVtk8XqyrFr/z2t/Sk0U7P2paaZsuaW5d/EAwdRn5OseJk
vSzr5y3Hn9GWXHAPvMdX6TdFqXlSwuraHNuv7hNZcDUGiLNI5DpOREXYdyAsdJqlU8LMz2wT0nxp
m7/Lfl6RmQaPrGrscp9c5RNo5xmTIL/f8ijP8Gt+0g/1JNnpSWHqjuMhc7oai3N6E9HGSYUB4MSO
WYfzkSNCowzSTtke7uHX1Nvcjvoi9+zK5H24eB/4ugdS65oJOy04qQ+znwInWbF/OuzojvVJIbPQ
F8QXcgHf9UNDPPSe4aKdeIq9QAuNfeGICSoCMPKj1o8P7nDi5AYYrU1soAsNgfExaX21p+4jtlf2
pP8SmluCbA2+hS0zUFYYu6f55aHKmwgB5wyjqwUlwOpoIcHL4YKvITvhlcPT5x/U4PbV2rF9vX59
TR5h0Q7MHkZVdmu/MqN7d/QpIge0bmzq+Ay45ht8OlKlJQg+g4TAkENXKUWqoQVU9jn8jso/LdNW
EhSohSEhI4+E648fNKxOEDXNEc9lTh6PkxApDe2W39xuQJ84kjrIv5PH6Za6D5zUaoZR3+JZRMID
HYAhae8IG5qAF8BPiBNDkayuVLLJzL9kgX/0LFvqIvHtsbzBt+iNQ8yZS/jtrKDaCJZiHSc70drP
zyNQGAVJ2rE+nh0KLfzyaagKrJrs+ZJ6DU5QGPgKTxcVNp11DR8YojA4Bt7KWYO9NCL4HkRwkYBC
mf6sUPc90pWJEam84thSKjpoO0KdVW5Qf1WxJz/tFuZ6u8LOGXvClwH4VpK2z3GjV66cXOGoYA8/
M05ixhHOOu0VZ9JmkP1aRGDLmEBjl4dhHufQX6/ZdBzaLVP6efVacDy2ECxwukKVPlUw91whsimk
R+cB/Q/Sa7aCxCIwnZ7yiyyRY3a02l1G3DLadMFN16p0K/VLjU5RQsO7LZqD2Z+xBEOBia0eD0t/
Np+H11dASWa/aFadkrtpGtuJ/o1/NLT665JjYHDtDISseCrAsFzrxT5PLgZYcOMymydfmveCBYSe
fcjytehO2i36m0jSxLML4zGn26gk2+Hhdnr8iNgdXU3FxRZOPEyfxpnLHX+BhlRh+tZIdvk2IhmG
dONGjGPDNvfa2YkxIFiV3691zU6/BIPXXziisEkiAIiU7D/sZFWy1rXb9Bufs3ZnYKAVwC7cPJhc
rGvExj7PAM9RVjDbwQeI42I0vBedikhtGLjvKK8eDkJvkkUO4KX5nWCYY/6VYX351r5nW5rmEYs8
R7lqhzRsd+Xvc9vfCDHDNz5UwoyocxwoHN5NiUZTU4OeqQr20G/j1TyJ5E6zPcLnJDUnOTDonqDe
INNymENznJtBiyDxg2uC6Hs65plbcTp/5CEb5zHFHerI7dk2fL40ZI1B8cWkj2ifyM0O7Tq7TmuG
M/9SYjP26qn85tNswciBGHBCqtwW4UIaJmBB/wBPi38l7SIj2MbWdppmtz/Rw81Vd7zHINfuHPIu
LUi3QYWkmayJH563EEXFOQcvtAA/EFM5YuWgu+/v8S/9x+LGu9dd/EUgWrislVMdqEfx0P1N0ZqW
1XDUVfmLOZ/y0e7ltXCBgQmY+wOwb0uQpRzZg9MPoJquiWagNLujn+9W1QqE9CMx1iMusPBwxYDk
StuSbHH5av+IwGOzh2n5Kr8yVHjiXtga//R9uVkCnDFe1CTIbX75/XhvqFIf++pa7pfvZiVctAPP
B8R3WFzEUjz+nooDWyhsOwey61qc3PJdO0AeuUYn6Uc4xCFJe6ena8HwqrbNatlH+PEFI3nxQpij
6nKZknc2+3DO3FxYlWTPX+ST+ZV+Qx4o95UfASZaZ+1sxzs0z5v8BIgYDjxDDVPQPRf/JdpNEJl9
VAfdiaEldlt9bcLFa7b6CUswlDsXfNBQH+CrG71BDeWPcKwHmL0NfxTH8ffzgKaKcf5FPWEHiId/
wjR7DWMAW9ymc5uV5edng7ISzs6bYaqG12EOmcWLq0bp5jE+ihDjWJvgxB6jnq1OO9vsKnkrTBtg
/xJjkcoj7QnGiq8mu2a5DMJHl39V1Kb1v5SMGaQ/1WFudzMjk9lNm8hueQaWS6e86wmwvr6KJ90V
F4+Kvet20PLYt2rk0j6Mgx1uzTfGmGs9qL0BAVkSsCxfRU4RYB3hjbBsWxon2iNH3vHZndbGL8GD
eG5n/4kITKTujzWqgTVYPSS3GaUzGhJX8tMNt5+c+X7DsAt8N6ckRbrmQWWU7fRv8CYv3Su+YA8e
P+SXf6ivA6p7H5z9E2HmCpuS4gotxbV8tgIYMd4M7YPq0n3YxerxPf09byqf66j5TAW+rZ8oMHGi
6LbVFaDWOBQkpZB3f673xXV5NwM09TiHcdd4aqSf/BtR7EplemBz7z0VMiA0IgpjRIAuAak28yDn
PoHkjlvxj61QftfX3ZX/WL7h9SG6iBNuM5TqID4/822nMOpg5Us3HcUdSjIn/R4hKoXld7vvtgNk
rHeEGTfJJfx2zdFUvkdf+hqd9/hdV8PBgNsnvlsH9qUnOPL0qvPm24SLTwdnjmKcPU5fM9Ijyghq
x3hDmBfvcea4le/KDQiaFqK5VVdp1d/MgBPqr95xy2EofiX9DcyNH19wjIP95+FZNP2VaI2d9h0W
DeRFqFAQ9Jl/jJiTk4aE8oTZP7sB4SD8oQxXzy6/S7wmeObLV/SSQ+sS8SOwnZ72DDP4au6Sbb+V
7DGkD6I/y0PjwLFLogzcJ+JmaFvNffFrvfgW/vDau+A8IJ5xs39W72RXbNnSr3FLdcSWwAPA7Rsd
fjORojzJ2iX+0w6ix5dNChhcCod3XgRDQ4bcBn5vr6N63ILn2q1CPWHQiyb3JvmKsz+TuIx4K2kh
es8Y/R8Ks8V5vNNJ7cbFlUGP9Q0ozNO0Tbjk0Rr6e4ay16l6l1ZXPy2Gk9/lHaWUmSFoWY/G68U4
gJMK3Bt5DcqYMGpsZfz3nH+e2hceDPGCJ8pbUp6Sajc8A+q6zDgsy1Vg30rWxfKPzC6eRKy4OBVE
LjsGdaN57Z9nSz1Y8D3n1TSHGT7Exlpn2JkexPTYwJFPDlK2k5nzb5e2WWWvCq2jRzIhKEdTQgoU
KJBpLbtC+qnj5WrFOQGowvlBWdhzWwVSo5qIKfw7tUWieOo3TI8br5/8JLkjItjgnIvc+ivW4/ND
kh3sYr6l5xykJk6HQzK8NUpLRWvdoL3CQmb9vyMHDx6echgcw75CUkWZQIUdsmsj5cMNza0pAf5F
QY6hOwuqb+xegNPiaTNyeQyanAGLnhIlA0Rm/eEzYo8L+HBBcohzqEcbTQ0ryOC9T/wHq7JYHUrn
cJODr8i95sHh6Sb/aPBtxk375tr+sYqJr07XuKgM+N4qa1EJKDEFtmATDv+x665j4tV0+jW7Fhza
LVTs2QUzY+A4b9EunuHGAVnibeQXiWdJUE+zbfeDXmjHc7jnMIJqAeZAwIeNpIdZkE+cKo8QYQR5
6xBvIiwYbZyk6KDNl4WDWjr1NcDwbspXXwAHLTUlqHzBsM23cChl87SxNiwRBBrsu7hQ9ovP0rTw
KaLJ27+8tE/dSvF1tkjixXizQDsqG3GzZXJ3YHYDIEABWHyg6fMeNh/HveONFlg2Ui77aWPxQxnB
W6VD5O7gCsAOZ9npO7RoViZMD+fABhrIHsfTduQFyJgmucMGczmwd/C/r42rDr8eARMxBwTKu/Py
7ugK+O/0m6MUUL86avDV7gSKAPEEzkTzc5c2IAuv72phd7Rs+7cvdhieEuoRj8DCAN82d/iTX++J
9/ZYC4fHevDuZsB6W/Ub43DtN+pyGPvyt4Nh6FSoGlwiqX9eZDqcUdiR+ntp3JruSt5ZPW5TUHPT
lhv5sVKa7iPWVQtau4RxxCV6Qvk39omi3BoL3siCG0Ss1+DbRWYTO5+4EWW4sAAWSERm1XqJE7Ec
4amiIY598sFFL94YocjhwXpeyyfrku7b1om/23c8Hd51KjiGbFt5zfnkQ0W+ckbhDcQDptwM+hhU
Vuqmtrw5Lz5F9orYpKyRGf9gSFtgSnWY5RdcgbBHrVu7fCQA2ZW5Vd9U46jkQxno5KHYeXM2dRU5
7GlOgRwY+nSZiiFXQijIY5lNWy8klTCnB1ywBePdjIDZ9AlmnHXjzzJATYvIOVxnOIWOOW6BTTUD
bGkQ6WYYmainTbO5wuJCY1dq266fVkUksj5iLPCA5L1ERxGkpREXTRDeyaOl6B6ab1x1Hd4H99aK
wlFNQI8NyST/unw4omwVbkf/g9q+vpMpgNXGsahpOISquMgNqQI16dByX5FrlN2bRv3qCWTwdbXE
KmGJV6Uuy2va2CyxKAIZovfdIWk/m/RcoWpUfWX2yaADtkR5qmwh7HFYP9gAMMBCHoK1LRN2JPN2
DR+RhiaDyEmCY2JcNUB8BVPydQxZYAr0f3XgY5ZtUQs3boXvMP3R9HSkH/6lpC4rspLtep97Ko/v
5Eh8NhZEDkNrO1/y1HmQFk6ZoNymMwlJqYj6yHlCzyg86c6FQqs0OeWM9nbPvedkpWkFmjBuxQ/x
kk+igPrNi3ZJEDKlClFblNztX06I5nuM2x95joZP2xQJAf0oIsCsxFfhv8ObLSDZc1iSGjBJK8oP
ucEOiexvp4tcDOYU/zW3psQiGVRaEeGU9tvMCFrTm+ejIDjJp5Z6LyKJ7i45ATn2Q/QiNuwjrh5k
RifY3+9Jwh2SE5vV8g3gOKFKd1vym690sSSUjpChoD5WsI8prXyoyTjjSUQPwt5+ezm6S5vHC1Vi
RuGORmXrHaHbJ8hUfCx6lTlxX5azKJiQsMzbDvQldgrmXGQ2FNdKeFXC+uOs0HTCZ7829coYgHQJ
7YSxChcFhhrggGP+PtG4YOuNA8zt+YGSzjJPcLWZoSwcs8woB7ePNv1G7g+gLkxcaR3jCRauTari
wl6cO73wWbL0BnKpLk8OsAoKZfaJRpdAwh7DrKXB1MMtuF4W5gvrh+HOBkpHGl1P/5ZUp8dMVgow
53z+RLiAKz3INCzdBUJ/r/xpPxPnNM5jGJ//zM8PtbpoHECSPWDsZHhYIeGkYxZnjuoOsW57qeH0
SM7AGAuZTOkupZdAfQFnx68Xqt/Xgiry/6/39CWTv9YfJQsZvbtUQQQwCr1zXg3qVejDLiPGndxK
dbu8ftPHgBkbMbPG/mdiciL78sOmb49hZCD++8qTnV5S68EqCchNS/CTL+3zLUm87ummXnVoVu33
nDvNBMjoEMQgTxg8EWJnC5DMWl9Y0KYcoAibv+nXfzcUI5SCL+XufCepSPMhoCQEO5DEgn/VJ4nB
fJ0SHJtCJqsLu0naAvgQ+Wjs1JTsvI0g7jkM+XTmzwi5T9qnmxnAt77p2T/FWJuvHMSghZSgOX16
eFHgHQuDJTVoRBt7staAq8Vi3/coi6h44Gg71h0ik35VAQFCpiqT5QDXx3azeX1P+nKQ0yQPZ4XV
gMWeGnAaGOmVu5MQSq7taOsVCYTotS4NTPN2WhgzGXENyWPyOO2aOx22uBp+COD1eHUcEXnYgcVR
cT7t5oPJz+94r3/70GJMFNvxVnUfOwnxPjvMOvMtyGybiZM+coCsYjQAm+gzXpOCXB3Mo/7PXMXe
gq4q2r38s2zWzfjYpI1v4c82uPK0iqozezWLWs6PhEcgYAQN/c1nR1FwnZqojHFs3SHKf/bH/vWE
Z6/EVrZvEB6V6KfEPGWpzyKFjWOOXpcj+Ae8W+cVnVEDZAyu9uC+apIDxNcfynwPzlLvohZmGwZ+
TstZxsCUWiHda9u58Zg/nLpDTI62kw47wCpgwzh8PrcLEbm6xDD3rSluXfzJzev6o5oeLe6Mu3j3
zNWPZAd+jJvS0TzBGTdIN+FoSR+JywVVafrzN+JWVahE3FKcusF1ZKwhjW2MuPIjc6Gp2PKnBQMC
/EffgjL+w+KKyvJPOYkH461f45dV4Tze+ihRe0cUVoZMQIb7QVdkU/D5pInf0lXjQW3zSJs1V5bD
vlbdMd3Zy0fxOE12F6pu4/2WO55jN8ewC+nNqvfwGXSb+2iAy+lX3B9c5Otev9H2As1y4QpeGpQ7
Iki86RPsLPiJA+T/nLWeasOWpEyLXC6+q7t4Xh6RjTjj+me2W/eXft75Uf8RAuxAilpFoemmgeaJ
F9INXdpVm9aM18bsbvgcfMJKA/1SvCvBD95xdrltJdd6m88oGnmLBJ2unvtxHfnP83PfeLK5k+V9
nB5H7gRTTlzKRNRyforR+yvoLCOYgjAgFis5p6M3Fqdx/EOQc66V5N8joygrGCF7kBLJjqlNiJWh
hLB8ds6MG8BcCxkBBQI5xRm+6TFNKnf8JMTP+UcjSshaTsDFyZWZWsZZyLTyAeeAuCSAy7+pAK51
n5NTvGn4f4SZis2PXUwfAw6xEr2z8vPYabifOqgLrc6bYL9+JxolcnOVn7sJYcJjjbNWTLCLw2iC
9/MDSK/v8vfna8ZG5YCS8DUePKR/6Z8CtPxHAiV4JqnZNEBrEz4bB/R7+s1olskfm/zjD/j5SfKk
s7yEEGAOjA6ZOyB8ZLbH/X94Eeq9U8xRdojf+xsdZ3frb8bhgUP+S2hI81G+Gxe+vaH43j1/QN7w
ykRgxm1iuX1LN+UHrCCV1wCykGetg3GotkjT8QBZM+UYf/qbeMJvovUokZkL9/z+rg/0LwJQfcpX
TOkO95hGBmtgbyEmj2kGPlHtDmUyl+7J0IYjlatZWxcNfJWmBfyA2uIZggogp5h9UMEoiP7AoKWb
YX2jaYUD/JDXcDcMI8RTV1G9JvHicHlTIBYj4IX1gdMURUzD3g/eDNuv9kkrrn+7C5zte1pjg2eT
NQuHfyfEWHLCSEfK5xeCO65IQcCZDDoIy77bgK13bnJN2HpDRsvKR/MCzTM84WKqLTdi/KJexPxI
6w/9FWvZ5LF7xNhOXyZoaeRtNqUznOmYy4ePojp/hokKqd2f6BN8gbokZMiJnqADW1xCTDqkCmnM
WzatRyj3GRQIp1Dg07gDSEHmSgwC6xUZSTAR9HIVkQELnSCFcY8gSCDOEOJjdBzNw1wejGSP+2CM
+Y1AXQ3zHxnW+gGP4/VceJqCZsHsSEF0uC9cey48pRJAM6uL+eEJURVsZi3+SZWvQrvr5T9J+iU9
kMDWQqKQ/B9TZ7bUOLBl0S9ShOaUXuV5xDZgKF4UBQWax5SUkr7+LtM3uvtFQUFRULaUmeecvdd2
GWKAX2BGRN1ZoXGxjsQ4Mwj0qUyslaEt2ocQvTg1I3TsNVMKmGcuBa0G6QDkOR7feKGT1SNrOidj
s2gGXl8sT+k+N/+l6tn2OK3cLPMIGbxxD359UvMJKXNn3LP0Lfdelf8seWKYd7iMo2fq1SYfD9Vc
U1y4dAQQvxNZuW8/INTC4U0uzPyQEByATqMwoxbSqTv+xg2hzFUW79wMWkaCTl49AKNDydQ6qej9
iqAJnWs8iBGxD8CqcnRR9nm/qXLoSw0B8ywMl2rMfjyjA9OlcLc407MlXI9oIXpaLj4nN+/5KK4P
ucqZWBch0QCEJDcxUEWiPhi+RZ9lou1osnl02pkjFL25eHzon6UWyYPIM32ZiFRblFjGCjs3r3YM
470kqQ0HvQZPxCWFzyORdjmPzK/myTnniuzAok+ypfFwVkCKXaYTFg/8CQMlbnvXJlucwNvzCvYN
HS8Nokc9imHjkh1CVmnNFKVaPU7M+CdiphkGXXVvWmqWwObSjtviTD9k15QY9ecvzxMvGg3tHFvu
2PURYvikeZqN8pA9AsQ9iHfFBPkkc7Rvc6BFS9nlBknR36yJdI0+KZByMAJLjeyrySufdFfGpGgZ
pplepbDY4iqs6CrCDC+8J92K850jmR230sYzTEeG0OBtqfz97NPUayKwzGS+IQ6whueoqvqTUdmI
AhxQVHq+dvitVj2Oqp471yYubRNPtbGzE2Nda220882Y1OyGhbeudPMILvA9BW6/KZW+MstWLbUS
wVqG2CsScqfC9yycJP4EKGQi5tHPkMAVFVGyMqgKBqxliccb++ZUzs+aZ5k7Q0fapZUG0x3WIeXV
4WsS6ReN3sKgzGZbOzkT3ogDMZlmg+VL3OYIDlxOzWFYnibfpDCE0U+NzxrbOQvXssY/g4n+1Wo3
cyWb97R6vGNVRa8VfnMSW1/Q34pDn5RbAAMsjmZnHboo+tP5XrtzmuYTZ+Q5K3J97c4UWhVi8Ns0
sK2Wp4HQqVOkupe0sriPvis/Kxbd3F+shPJIi3qq69LDRmLfo2lh93g06iwCGbkszXneGdXWYb59
TD4qSR1oQSUUHc3JLO2zTdJh4KrIsCyqFH1fWtAVd/LXGuxjkPklarUnCypbU8/pqW9ekYmxzTCn
BByNkrTeiaZ7TmTZky9s/s1GUtQGGLkcRNSwIGkB71gVZpvB7U4ThplO5AxTOzoPfmEtJCJ72gFM
2Tsq2sSQ5QkeElOFWceenKa32dLmtS04MwttImQLvu9hrMmIioz6Xqhc27eTF+6Vrf8FBu8WF2Ti
K7t/hJhQWFgyJlkF7SLTY6MEmCFDzsfUP0kEhSnOafZIOhsDEtHOolxscR/Jex4Tpt1KTpeRbHCB
xrq3N4SPmRPLbJV29Iibv7HZvpKqZcOXZ9Hit0GuUIXFLZu9t8JtDALf963v62SON08ih0prO/HJ
9vtdCfjuhfipEkkAEDBrUjAfJQmQOVnp2y5F1Ngx8xwZN899aG+TYvgmc4dMCXTfMDDfQJii1WGi
iH9lYJPqdpaFty21a2fRmGV8iYv3ZoCsm9kJm/hE7q1y8a+wzOwB6DDu6uZuj6fgr2+Z6tbY8T+t
wPg31uxdbBF538ZnVi1mMtq3XmvT36h3bpkxo1Yui0uUz/A0VMsWA3PR8wiAQnWcTaLYe3Heriot
o2ga/W5nzEp7KUpr04nnEoPgfk4VuYJd2e/TIsuRheUMnkq0UyWhNkHmtPaC1t200EeKAYu0xaBJ
qlUl3fa1Sr96qZm71hX1Kjfo2fcO3QJuYMLN2Czq1nY4uVBWxzMjfXy/AGqHgSG+mZBeNBb+QajB
Xfm9/gkYgSez0dLLFPrfFUpcxMf5Cw+BAXhQXavJpQoeSus9yWk6WIb+D9M+1U4yLnPSG88uxQCq
V9PMxVkzsbfmQ5IsM1hJRNwjJY8c6+iXOkbhEXCWuLWGZuyd2rpI0j1yuK4Iq8eDUbcPXGZ95nWk
0QbNfpukcPR6dnl6lFq1s2bFMSiNOANZ5UFvfU5gWOO9OccgkdNyRFeBZ1OTG3umosv1luOg7p0a
3+0CY2xZCvTpz0ic4iIbC3kdvAEcCsFAwex2i16qjZhk+JSXyPREZoKW0n1wIgMOeNljuRRjZ2Na
Du+hUJx/wkpfSz2cj37eXx0vnd4r0olsl1YMzbsSEzba1zjXTpkL1TMkpPexJvhLoXXZSul0uwZ7
QhWZwY20fOfLSjDEyYcssEWnDxy6W42pgYCyt+MdVlcwZIoh/kj3zXmby/6SpzqW9HaM9zag4wpb
mjvKr7qo0dLlRhMkKts2faROoZN3x7LMiQrXcITPhlMsPDfeCmem35X5IWsE0ztL+5ApMMhqJI2g
pJnR9bEIuoraUNg6QxsfQirGeXqa4yQIaWsrzgj13VZt/Q6s7BZphbUVn7HBnpeKR7yXnuaAa3QJ
clocnDqPn9mUVnpPmheBsTNIsSwoQwfteUgSn8RMCxTUX3iinA5Fg0iBOKxTDOR8F2VmSD2fNhzz
HOMwiUxgNu4bDGbO+XF06nlGX30d6AjdYMTFqKYqRzAqrsBPTMQiW2JcIhheEwoJy0WK79rqBUFg
Apq8RCGYTOKtEeNILHCqn0HvVasMI4yuN+KkGuYdWG5RU2j9fAyV95XMxqsqEhf6WsGACplm5aiB
lq3bbWX/pPt5uw9rmi1WQoCNTZK40nrtvf/VRKEyiKOhfK0VlNMhYkDTkXVQZn6ysQoKpJsrjPzc
jXWNbqLsPybtQq94wVNYEo6WbocWwbYz8OAhhCbtBpKcUqPaaDGN0tah16/16jRbd62jnhAhAbKh
sE3SXO1ubznWk5s7WIHCwbgWFSOuiZRyzWzsm1eBsmnct7Ixd6Ra5O+0oscROm/oTdHa6RyIUfGM
QKJ21bqUhVqbtf3oEWbWQWscnZ8gmrVvdWfMq5vewZUAj+fVqF9cwhl4iRgaYRtgiZfzxcZwD+xK
uxY5rSg3Lu0X3cRro1rqlMRTu1ErmpM3PVUA8MMkf9Oj6Fj4EPCddnTWaZ/Ym8Z5KHp6fV62LS6h
Gs5G7ZvaBwZAJ+P/Xkads031OFuHqOSsDEjdlFiLfCRrKPbweZThTyTZqqQRuQTAReZjQKYYNJwL
7ls9ZqVNtfJrKn8MOyJCIrFoA5ZMQtVU14xJ2e9MdPNBHvZ4XV3fehtna+kBJihg2H4liYcjzO+o
lh7JvoqApd0wK2+dWpEVxFMy7QsDZkfM2X3hzc637Ed9n3UmdUqaWYE7NthhMNCsOAAYD14fbxnx
FblLGRhHxrjpu3q+qsclz5EDTQ8H0wBjk7Oerq+91Hfw/tTOEX4ZfmodxVquafYxmdDWZH5FkgN/
0iOIijIu6DP4MWPlLu3eozFmzPX7raFn7+oCwtgU/UltvCm6pZ0JvY2O/3Mxuaujgdg/15OP41m1
1aMuRbpgj1jxEm3du8I7/F7aPPcPdgvP2YweGIwK+aTq/cPvxRAWX3SsVaon7k7DVHj8vVSzWx+L
h1diIms94RHYNLH8SFKPQAeXtkajd81xlvbTmETOtoHed+LAXZ6cx6WdjD+A6vDFeSgCJ1Xkiwb+
kxLlKf296OiOjLk8MGtBP0tNgoMtKk5dRefQj1zsoX2fXEgLWPaK9AGXde6G2tCABDcZAASUIHc4
dxQtm7SdTsBaaLq0nImbGk8faxXuL42GgZyHndkgRgxduoshz/ii1WxapXF9rhuM0gSPZy8zYRAL
lRkPwyVmCJ0Y10M6oDgsRrVVPRtXhKOk78wGNTkkQs6u6ATM0DxJAQMDQY3hVNZJn42R8XL5oqVs
xATigK2AETGn7VHGPWQO6clN4icAOHWfwp4A662R0yXVTH9T1WK+xpAvHq8kQCnUQFZEIveU5Ke+
QAeMN2JmFNdnp8m0s9NgP9pI+P4A9AqoQqo2t91ovcqOSNs8JUDLpJa8tB5hsPyks6bcZgejG6Sv
FCN0uKylOW+aF5wk12lukd86e3ecxcUeC8Yptt0g3Rjdy9QiMSpzDtOzPTzNEQ6IotVG2nVzvJxp
1lhSVG+kvZaBPuO1aKrou/Xwu0uVNy9DUvKuypITEakp/RCXT1GjzqKnPO3Lary7DY/WbCL91upv
mU7wb5xuTcwQZUjRVCuj20u7j49NohDo1B0xkXZr4YWFDO9G3VWT73D6+i830Y8jjsP3dkxvXgr6
F/KhcQIkorAijFqQeeadDYPK1yNtppAZfrmh3dURyWCZwFFGQNNelnRcyonpCu2mSLfoxsRefyFc
3A8esBOj4yeYlTzg7H6s9Qq5ZT+xt/ZpzCluZOCt3JPbEbwQF0DvWstkYGeVaBQy5iEYOU+tS9KY
5jfxFs5gx/AkwtpmjPe429XysdUXFkDmPqd3r+Zx28UeUvkKh4OqwqM74rdsqZrXZVXmm8lsu2Xi
auASyJvfjiERvobjRyuptTu96ppXq2Uh9qWI1l5Sq6OX8jZ1Xo0D0/Wdpc5PDIhsaRV95qbWD0MW
H2dX5YBc7BdTWNsxyvqlTJsJdnz509lEpxIK5gYVTgUXVpxRInvH6bStC1yvtWHf6fIw/EOF4YFu
WNVDcjfy8Z9LPHtgxpWz0TtN7rthvlZG2j7lSUMEwQuplDGAUQqnvlPFXtEIliQ0EMgr7DV3IdCZ
XjMP5ZSqJ69iIhhOZNxrTmcfGoWvPq5p5dXKXPShxMglWudISfRXG9R4dktAs00YOmy6CJQaNG9j
QYh3XvQWnVy9XM6NZgbRhOond8Jp6ybgnXSXet3j/L0rZ/fqtjJdp92iI/NsOQ9ae2q15KRKelbR
SHXom6Q5+czPMqbggW6EH4bfqv0cjZxUjYEQWwMNpZRMrXAH7Y2YuY/X+P7+/y6zfm+MhCQw9fH7
SYOda1WQs/QbxUw0/J/WmXOYTCFv4dTyQDAgsWEI761QB0mrj68Jo/y94Shv35YMwmVas6yNdo6p
cHJWjt5fBd0fzUJNUhqPyICGppLuQHT5vfx+YeyiT1F21naW6p+sM3sXaWZ7CUMulk6IJ3iaT8ud
UKo50X8/r/nEusiaNkTzoEbp9ngcaOMR3xXa83Ry8nG4hHPIHHyqsddOJXWhSGwga9j2bK/ryNhu
5PrgJzE4uv+9QKassQH5kdFiImPyMfXtYQybkIw0EmpwgUNP7GaMiIW99Imov1GEZau2J9Z5APlu
ThI7XU+ZbTgPRy1ZJkurOKXScu6D0bMA0BVBudgiqi/S8I2cV4aTDcpNGQr6afGLW2qIDXqIk/pA
b6MsKuyk7BpVCdqksPq/82x4RyNvP4eqQ5Ux9u1zMlWfQ0Z8r6LwCTJchqPrJbfW/zsWLa0KhIO9
n8priVbiqrhljQwLgT9aZGDQ+0HAbn9hDM03PLTqtS2ceyWMakUnwj4MlnpLtOoK9b5+inLrpRiR
yAlFRonfsaI2Ne2iEkdx4GjTTxKlxZfmg1OHloG63oB2VBUVpUaDtjqav+iiJWcAJMTN0p2U3aeI
TcbzXlyderBKdtHTfdWr9+SxnJaUhH+EgZdfw6zS2J13y8KE9vHQQsIb3VMSctYDY1XtWBeb80jL
Z9HS6i0dIV8IloIr46FwHXAZayKRL0bsor52oz8j3JS67sanGQBIbHT9Q6wXF07ywhaX8e2XSWOV
dFvmDZZkoO9msCvGQuNwFk+HvmmfG2DcJMnO/N5ueY1jN9rgyl16VnR9lPu0waJjnasEMFPNm1KE
CSlmsO/1/MdUTG5cw3oZJhg87tR5u8Z2kQ9gurEUXCePwGneZ5wMNXOWdCIlWiLyqHvJ2GsilNwL
IT/JGrMCI5rZENvIb+0ny/SqJYnW+AF5OwMZOXGg0yn5o+UIvYcIaltLYnIVSn1B0zDecOMwE6x0
cWr43Xhwx/6zYxivj9lNc+iUhJakehQds7bZNoEcdvI5d+kzmOHeBHb2t1aRCuxQEWerYsTXRbbO
cM1TgY9BkVT+0uvQKDb6wCxxpn1mkcR5FCSuo0PTCvQ8dYF8HiNr27e3NM7wqj/+NEvIAgYd0lWR
WuMhFzrtWW3aiL7NDsmA9SF7XPxcE0FBHNhSq9DI6CGZwpnGYbqq/OZAfTsuOUKgHentz0SP2r/V
JOGaZY0P3bDxF6Ibu51nxA9ANys8Ln2dOuTRKLNAbZQAkBaaq7JV5bbTIUe6FFjl3O6bqMRTRqg2
IgnCtciyQH3p++ZKeCbS6RChp8iNi+7Wb15XPtt2Mb5IBiK87fekrKFagFU+CqAJeUOy2OgP7cmy
FXACnZS5R0QUDFWSWDu1Hq0xPGZhxatpmXSkHblGuNAXkpFK2n7qSJRcS9r7KR/MJ8VUA5FVdvVN
IWnzcgebNE9C2SfntrTb6zwIg+afM26nCDB/YmDtj3yLxvTk+0ubbQfVT36KG2zNZlwMl991tM1M
P6hdmpRkhL2YOSmFum2eZp1aFglI9U+TPblGCdNy94HD+L1wCop3jiBfit8iH/XwL1Jugsnloiqj
6VIXcHZtgUljHMW/xKzHi9kC/GRgwDBt1rECjcjI6YdYBG548jw7UbRVoMXDURz7ZG7PXee3Z3aq
IKnpC001ySr+hFDRKL5+v6TsUtKCVO90rY3t4CzitJvO5WwRtjBPyFDCeD5XdEJPIr47vgIgn0Qu
AjXJoFj4ySnv8SbMpbxovGyb7gG8CGGz60ndniK/6i6W4/NFyGS81D4CSj3hgMenhkjvLk3edxwt
7PMcwtDIMq27TAaImmzEOBP5DvFGUQ/ubpL1ZnJBPRElEQKPHPbu41N9LdQjuiDpCMlskwHtR2dA
irGMm5j0e0Lik5e2QJ7iTVWOJtEvY9CZ3ndc6A3Tg6xhGE2AKJ8tDOn9K6xoH2ct0PHcxvRYg+DS
mz5/rlV54DCnBbVjhAubrui2frQFhHOzXJ7njgAQva73dHN4Agj27MpuXBIOICkhVsZomU9jZWAA
ktjqJP4ywoJsmcAN0PNv27YVBOeMbE3ffbG76ZOY7GEbxfp7r+UA7xvrLuvwq7UAj9DAYxKCEwxZ
XbyMIhye3dCBDvqBs2Gtp5ZnTvY6EpMIXE5o5KccMJUrClaasJ670+/FmVXG3DtPOKNyHlRudIyk
Jk9ja4Y7OUSk5jrDqcw8LAqqJ8/PAtOG9q8JwqJ9HofOZGiK/7OCYI/mLzUXrR9N65x4wCEOwwMT
mG8NA/weS32Hi2T8tEAYL9OW09pChSJesFNZSV5sCyiXN1JG+lsHHSZCc5sMnrGwp9nY105j7I0K
0Nw8aihsM1PsOx6JVS6a14gchbY3vUDL0ArkUW/ufy8EU4W7+NE+JCUHtToSvhZaZlXk//0LfREW
ENx2Yc097Reo1SqtgKc0DchTJF7D2h1PSubV3lfJzofWdIqkPZ20jOZOW8mlpeoMaUkyw3tlTUOl
npA4CmLCcyjeU+kFWabSpQeFafn7nWHLt09Vg4E9rv5SUtCRyHVy1nlHOeYo5Aj6wDtg1M5uGiP9
lHtpuRQlmkP98UdTau/l2Ptk3bFwk499aufm/19SO8ErnYJ6kAzJPccUhyrzvAO8DuYFqX1SvWOd
aCDacDSTvw3EkyVZPa+R0UGzzbu/IWdW6Ffwh5PHpxIvdk690WULvzHfQlDZUzNgr440/a2X8c3U
PblQ0YPPJh8db8fEtuqX82YWPWwuLNuDk43PlZf5t5D0Aom3LnUEGXMtY3i7ZAVrOBnlbVxsuyTO
n63BxdPdaZBKJVGbQw0HR/oFFmlWYq8UPz2QM4x7/ALBXFnl2SCVBWu4hQ9/VdSojipNludEAHKl
4/xZPP40I4BduVGMlcBPtpEzgt9yGjZ8XVoIWmK67jUDprI0llEFK4eGSn2xddc5xP14smh2MF0G
VF5JnH55AUG595xq2SSA8PzCbg99fTfSpn1hWuwFttNhrWdrfHUtJ0ITQF4cR1YHKpkzvaL4q2Ce
gX8uoG6mqVhPpkqWs9Y215HFldZwjwU7M44uMGqsfl20FS7j5c5EKOX2enPLYIM3RkNxYNC/m32/
WeuamyzSkG1ojFx3G+cITPUYaSBr7Istm49eABYcXJrQPsIOsIdoH2o7Abvp2ngHBjSbzdw/Fz2v
UVXFt7hn0S5K9z4mAiesT7jXQOte5Ep7zbS8gOmo6Cn55pfT40usQkNftI5p7mQ01k+JW742DuoX
4BvEzAnnUnSzIp6Rzm5R99G+t/ARda8G9EvQ8LBZegNNoaJwWftTfI9ruLC/lxytvFfLaadSeB2d
26MZoVUOuqMjinBGoMSrzQlw1u193BTk7D0+crz5dXYQwXJTPkx9iMLKMEHXz/xo//tRqz9ijQEj
0FFricaNEz29AcX6yXL0g8yTNlC9yPkjy3Lt2essaqNlRcTQukteQ5NpZaGSGvbivBv8Lr5Bxgly
+sOBlqKeqah/pJO3T6V3F9F8jCHQhIRRZGa7kiam+JxwC9Psv/xYKCcY8uxl6nGWtLVGJK0cv0B+
jphJujFIJ7iNTeOYdtDEAxMqw9mIIYfSE06vk2CdiHJF3vvjghHWsFETZuDyiK/NbobXg7aYOB81
Q4Ivu00kUl80e5XvviFoFLg5tl1mT1cxptpuzOO7EmjKnRSTjekR3dqEJfJbg0NzGurx1Z+Gt1bN
fwbhjm9E8cjJOvh+SM82srCSqpn2pLYVtCyudi8YVzr3LMIfq3OCMoa0fw5pFR7iufwpiAIRtefD
xJbJRQKNQnhV3lpkhzAtqDm1Sr34AxZaM1WI72QKdSRXex6a16YozEXWp0RR5HXKGCshtbM08CkV
YYjYskzeAf9VR5G01ZEDpQtM1nnsCckxmgkxn0qf3F+0av6hfHySKI/0WG0bE9SUb6YuPkxyS0wN
Z35nJUSHdpwZucn7IfJ3mp5jhB7hr0TjU1MY/MNt1mEyaW5jW/01E7+gB+bohyQhZ8tK0Vlkvfk2
mhOA8zlHlJPhtZlll5KuoyFaU+mPSQhsgEKkRgXbGa8Z76EjH96t1nGOTlnJS1Ynl9QkqtTxsJXW
zQQHWWF+YONEqR1myVaFYPyharMYQv2NmopxlhDm2gEkvkY1sqdPka9yq2V+ZClj3yD4JMUJgq4b
Oxg9Z+LQ6p4y2y3qZQ/zFACjma7aaSA3qlPGexkVK/vxDfYU0/z1ZR/Ag+2DiK5mg2w6s+KzxLDQ
u2SSzOlZaXTEFOJylUXae+MnhO2S9bmu1N2oMJflY01oF1Iwv5WvGnpwkQ/X0UiQwPkN8AQjNs7S
QcvdEs+7CDPzO24R1wGiRoiua3QzaDqiHnvPohh1X4jGvNWydFPPWbfp2nxepwM8Ad2zjBMPWTHl
6HtyFJZ+RtHRmI1ceWLmX3Yqa1XVDydXO+tPv5fWAFTgI51KpLXS+KyQdnG2jJiJbCCauthXEeIa
OOj4xctVyQEj0MwckbE/rkWq8/IA/FKzevYf35iMzVENnCOGAUgKxXu+0Zqs2dQZjoLokTlhqBYy
LBe3/PKjHm1zqzX7369lkt+P/MOPxDKRATwuIklvQvhy3Ro5PGJvRuKmbSaDnwI1a+tO3t3pdftV
6wlK0gsRpDriNscupxWATmdN05QJh2dfZc8QySCNdm3EbUoADpy7SNW3gs5P34Enttrwz0BT5DE7
zJ6GCdZ+nKcuQO+gdD/FwMoIUL+6Fzghmw4xja/hK9Wct6l1h11uzQ9syiMjprCIJdUw3mUdAxi3
quEyhJh2oc5h1ooajimJsXftQ9d28ULKOFtCgPCmeZE/dE6IdweXiWhNWqvMFJPCsuftNPgHRa0/
aKz8p2GzeGZg2/5nqPdQrIXf3oupe52QaP1T2Vur25zAUalTmmcIjQgUM5meiz711lbUirfZNQNS
LaKG8ZDdpfku0zHqZzOdNNmhenVjFHWdDBn+dhKUnLAurV+6h3pqnIUSnEEIhUdA1zcOemvGEXEW
330bRFv7YTUGvWH2z0M5Tj+/ZCovqtTx9yM/YueOY1BZ9qhHR7NGfe/mEBQEvk9V1H8yzxnXeudN
G8JYa3ZAkh3qRyh1ZAqYAw1ZPaatGKW5jn0IES6pOSRLkLmnS9xM0UI7sW3UAmnWHDO9gvhh1fdc
wVvPaoO0oiJNDwLIi/NYMt2uk8u+ES0LeA0cnRl1IAyQqmzEBhF2BeA8n4u0hu/MmJ4mqKJoI2Pj
UPXflUU07u+F/OwPkSISm0jYnAGyPh4vDSEBWFCDZnSoPyFqYaLhjJeRvtJJpAQXsyGuXI+n0X8M
wVy5i90O15+X4bFRYte0KZ7MCfFAkvwRtuU89dS967KOAXCoBFApsayUPKy2g90PbHGgXkc229FY
00BgwgM0rtRuSL/So6+xdSFR/NY36Oss8Cwwe71XHWqUt7JP06o+AoY8zs/Zp/2BGSw6uydSrjPo
OPWOconE5wOyZkJZj1jDwRodsr/YYXE0BPk7cZjn4q721kWAwef2COASgQiN7oxuFhWQBn9R4/AH
WBYQdRUHwNb85/J9XH+MW889uoAx+5v5yG2LPn9Netn1A9M0/xJc9/V0tYJrt0FlDrOEmc4GhSv8
mvAbrlNrY/pTwfw80F36KXf6Xl+hli6PxpN9JVyYaO3LjH8Ak8AXLv51/hVeuiOkiT6YMeCDrz+T
TMi9jl3omC8xOP8dD+WSWB4i074YBJ3jzXO/tJ9wQz3wP6/J57TRr/M7po9rch8fXFoitIadeLBe
1Q+OLH01PyWfxY/2LP8SSr+qTtpTtor24SuqFHMD4gfZgbOwnqwlM/o1nihWp5W3+Me5fnlnCHCM
j9WqOAAeCz4VMsHT04TWO/shiYpkledmoxbzsxKErqOU9V7jY7t7/BwMKpBoiDb+Gi/VG02YC1gw
bqFSrPSbtTMW7o22XrEqVRA9OX+ST+dF/7DngHW+f0sMHr7AeOZUOgNbGG/2P0YhvEjAAL77Paka
9+qHAMN+7z/jhN537/PFuIwXXDnioq3b93k93XC6Fyh6F+1Ou7HNk0H9UvyAFaBMQ4dPsBtvwAzD
I8hZ8cqXEstguUvXT9xR1YpZN1OIhTiW7/O/cJEGW+vSL4iMWHoK+yZ8Hj/gpL9BMXyHf7hAgzMS
JvSZfTtbBj7USDj535hkzOcJvBFWz2/74sI+RX22n+76HgU34IEY4seqghMW41g5DjDOz96Kh+3x
8mhH5wX7UqIdzetM9G6+VNfo09khh31DK2Ke9Q3bK7UVr7t5zhcrlFE/8MaAQePdcRmk7psR86l3
+nB3sO1WxQbO9AmECY2SzR329k4LkCpurfPja7hX28C+dX/aJSdmBLKnJ5pmK7mHxHNy/umLcBf+
I/xOLcwPzMZjYP7JPyMMlv5zY68pEvGEk0xDznUABfFk7vH/7U6I5SuONgGWwBWuCCwT7crZw+XE
SgHIDHIZE4OzwzspjtPN/HD+wYd5AiPx4u1e4FV0Oxg3NVUa0anhDbVo90Bsg4hasyuc9RswGp7z
Jfey9SzBGTTnJBDnetss39RRLqcaM8iMOTa6sc7ga0WIwd8ETL/xd8YfUjR9wCmIZpeScvpTswL/
n7UDIbfA1lAOK3I4luNiXLB1bY6v1DvoJ+g/nsHmwpCTuIDRe5wMZiRL8Bpf3A8BJAIOl1oQvfVb
a3GNX1nnTvWRZKXoB500tC2epPE9C7Jg/NMv7Hoxrp1t+4ax+/kDe9EthmAAd2XHKBy88Y+xU1s8
k+LCcvRSXt219gdg8neD9YO/5m3oCy+tG+40/Lv2Kfzg5b6ybnNXcTp2V8CFWCNBsfKwxy/Qrvf5
e/F55yYnJw+OWrxA5H1l3r1pDtrafwYMfOKM/c/iuaAd9FQE7maGnNAD+MJUsZyCV3HR1+m958NH
K4lDDnGOzUp7WmMKh4DHLaOfsx+eih/rBXcDpAZWFSq9ZXvA32UtR2BeQC/I5RnezSuPxnkwFh/i
qQdDcAdGy/rCdnEN/cV84RJ+O0uCYs5mtSKtI9CJiMqDVwVXzNmBGmqWVNXsWkttVwZH/R82LsDS
xz8IhHZEf36a1Bubbp2TA/l4ogkYuGFF20DSP2InetxLHv85XPPvBEwaqPvbE918aMSfsLJyTgKX
5piwU/zoa0D0f6ontmMZaFvU62fIY4VNRNFyOMESvdtf7rv3bMDCyl9BJJ6h1UK7ACP79R+Ozmu3
cSSIol9EgDm8iqJylmWFF8KWxsw58+v3cIENwOyOR2Lorq6691z4JBhgynX9JkzGURfx3vhq30y1
iE8/1rdmF8ez4Mtc8WH1C9jFwZidf4q5u6PDaz83Hk9stcnnvB0+95SpHkjHdIZpFsXw1ptd3v63
us33kJ1wE55wAAcn6OepPT0i2jHjHmm2sDAdi7mOM60cSOQxim/AGBC5VbyCf6+B51DeQ5VZDAk5
rzwwHhogh74o/v6lDm9Ae4obIA64c440bPgfQAKWb+/PAK2IjmeVLKq1saydjXvBRfBBn3AFci+R
XiYe6GpPI1Bwa+VCOuXhvAWBN8xEop94YchgURbB7F9gCze8tx+YCDbLCZImYVVMueBX+U2C0MJ1
Wu6rwED3jIMaYzfvCevodVzhcePCCHPSLrDH5LsjVQJGQhZleBlTMpoMOQ6D0SF0gLI/BXH+sGbr
cjucBHuNeoZ3DmKdnTvviCcW9oojbBs7SOZ4eXjxDtiGg3VtLJOtfoFJD7vAgo/CLPGAVf6sv6hR
FttvssEIyFVO4uuTHQkoJpRvS8sNXu45WwEkJjZspGrAz/UX3T+xvept9QgccM7bZStX73f6HfUO
xodsX/QdUVq2cRmBOozHNmdjfgWbPWSpjb908b5hiJOPSDgh5omvwmGVTSd+yuHXu9Al3n2p0GHi
hxDMYc93Kx5btvEG4gN5msKiWAEbdX6SO/G8j5Id0WZP4rJ3DsyCYIZhkCWeEMzsmzQHEg0oBMp5
/ADTN0e1vRZe+ewc3CfKAcwCxa4f8foFLpnKwbWvybrkXx4UObyfp4CJ8sy4mssJKQOI8QK1jE2b
EfZjvIYAFD6KwjUxb/IZIORX9Ucg5LSSTh8HfzPOPmSJixEpht3Y38qVXb7ERovbCpDNbFzpa/Ep
P9t7tjzSL1EeW+zr8xdgCyCJoPdovlNfFRtUPJfWY/P2Vty3i4sRz9i03/i0D1ybGVqaZ/boL5Bm
VyXlp7kmEhKWCl/wd8SyJX/hm3C/hGPyN81aT1i0eKySvfw0FoxEN9oSWzEN3X8uTCXrEhz8Ew/G
obnnb+3qf2HEge7ARGIZ/RMRgNnKi2OJLRyR/6zLN5UH4aT2uCWW9o9Kp94lGzYrmcqV8kX+Eq/m
zl17F+XB7uXPkjtV3YHaBVevA6v0r0IKuYiyuf5KH/5JWYCQYKoAkJVbf/A2s/YXm33wQs3wly/c
TfSKn94F4gbZxNDAWHjBR8LnAUmMdpyCJba7P+q75n+nFcYVhtNgVSG+sNcH3/6aaeYmsoMlYffX
fC2/eBse/YOuBL45+YWVj7iVyZY08XKoynlloAS+KLb5yeQOy+1c+ngQSLbFeniHCKIweVEF7Jo7
KfSsOHgMvD8SY3h6aQ3T1kDVifoXw27/ixKGlu0OXlLIKLjaAf+NqPSKOYwHlcEirzHvRjfj0WKJ
kZ7uJd1w+tqxrrZ/FEnlAYAsnq4UTRw9PtBR30yXIeG03pxvkMvz5qbdsTyytvQWj5ENlYEni+/h
IlLBwc8MAKcw2bj2xJvi9AaPgnKUr4cVisrV7FGa4jkEvHwCEZLO+EAmYwabdAOYWfk8RLNGVcmz
T1rFQ+bgXc4GLA/iLEcUB4gxcbjcuJMwKzaX6OK+eOLFy3DJEof4ve6VH/EkQiclBpm1WCpJt9yx
zMsXbR4uuVrEhOsHD3k11Spqlzvx2MrTf6lwYRaj0wSzjTA33JXr028hRwTvqbCeBKz9BcQPbYaZ
tdSPm6tPQgyLxV8yb/Grqtha9RNV31J5Kedx486iOQCgQ7g0yPnp7NqGPreqVsqaHdL46pnD4ty+
pxvjOZUzKqXXUdga8z/vMfF6uf7KiUMjkFKK7eFX+MjllBNlEHZPbodT7PStwTJeOuMVfS6QY0xS
d5HVVu1ROdqMALncfGvvDmirDJc1V1Wa8N69IywNIGZYJbE9Mz7HHFlXsxQwZoTWFVKcziTJn/mf
/ssAVuGQFPYTrIJlxWVivUUa9FTXDPdm1Sxfq0vpiCEx+DP3KODYl0S8S7hXbORrb+I8ZuVvxq8o
D15kanTOrB6FRvJXka/A2j3ZQJUFaBPbXeSsak69Eg6BA99nA4MWXrFrLNja5xyCV+3bl+cCLlNg
Zh+GOBgReULEl0BGdw/raJb+o0QIKcSox9VNKcxCKkEifKkoecPQqvIA69/Wm8LCkx0e4OZQ3WBm
oLdjLZlMjSW9SFsG3Lau7wMv3rnAPzjzYT7fFdhiaKS5Bnh63IlaVX3TghKuzYHwhRjcOTCFg8mh
F/KELd/oeC8p9zkspAhCkNhsaF9PgjC2RHBzHKAJr2vpVEL7BTyLiZOu0lRPUGHA/+De8pxwZUPj
Zhq2Ui/5HtlPfoJcxc+g5zhZSWhk/W/uVbqt4V+KcK1ds8COcUpDxeEuQjg1cGvOwhMTCr6G/HG/
yANgDecXo29oGJiAQ0SRAPuItXTAMi5agoLO0Vbbtp8GixzTFdt6c9l5PeMHnk+2fLYM8X/+Vlnb
4509cxuZToQejjPJl2UCRphczVV2ml7/LcuAiRt3FlSzur9ipmZh0QiOj9lyyRVJ2cqo70VcITZB
WkF4RWZSKwTLTt+y0R6CtfcbWzCPQj65gOt8D40oUhc6zQNjxTrD2gP2iz+UBYHIIBYYL4DKMWs7
O9Tpzc4QO/aghGlFsDVqNsvIQHLFlFHyqjjgFvOMQS0Ph3dGOP1WCODiOE3V8tPgcs/BQPyOW/Cd
DWjkds3BQDr2R+OLQwT4PfoKAls2HDQIXLjDuApbYjrfaLjo6CbT6smnZ10KWU7/TRMUa8E/fdyu
8EdoY3T+tJZydRGd1T0v3BRK3gSgWOb805oIcaxl1tvYmpQ39dwPqHccnMvw781+CVKCQRIsHZ2y
BAnMj8zRH9sf0Gl0zIqNEzMbJ8gF5xzhDgXBYLr1gcTRkMsJXQakCIs2YrOcbhmyEsx3hzZd67Qv
c8QNG9P60xIi9oDsbHTEc3CAkwUTEMlCRruwZC7fFzgF9vlv+qIK+OjgId17qmp287PwxgsZPkbO
OGyMvF94zMHgaSQd+Z/6t4Jp6c4xUunZYmKxQIqPduCxswTkd8DU5B8fiOalNQHlZ8m/zP5qT+ZS
GWibzVHWesRM2sNPRE8ruPjs+BAzHXGvbIu9+xRJEo/2oCn73/roMkL/zTZ0kPjx2NnHdXMr/iEL
JM6HHWGZkGW+iI9wF1WnOPhv6Te/tib4MeROwHGyf/lvwomSpTmdKbxI6kyajKuYSI/VhQ1P/eF/
pEjBVdsUDNzsaQVlYyPemO0TFMynfu/jU3Tm112TQtPOBcQXECrsAnv4ew9/dnD6a7UELkKrbU22
d760RKdkvkqUJ63FcFsgnlla7z05sR0NVjz/naPQpgFlkZFLwDIz12TuGy8OdBAGpEvUkcjJc+gL
EP48JIwrklzB1qBl5dYhrQ2fMqLdeGfmB0W/9PRgOUtyckMKmCRk9W4R3uEshtCEmd9bYrVtvtW/
kJSbZkcMUN1skCn43q2XLjqNn0KGwIJH4Ti8IIRzSeSUkcjGC3bFFNu5xnmBNYutXSFwcAOsBazA
CCuDUq1Y0D2q7+X1y3qwQMKr9LJTjmys2ag0PMlHMdcSeGw6c+Ky1RwCUaMWlLuqHmDTwn+BZcT8
eIpd1hCurmRxkw0rg80BpU7xTUI8EcHKExUtGuRSd/gRQr2pjbefP1PrR04/ccQguv4qil8xZ9Hg
uRh9tJVLINUkFEY6zBvCDre4y4mc8CzwEuCDL0a2IqtBMxeWugwwcP4kbC//so33L1WAHW3JCfSS
i57siCXNURDPeI056gNos34b6pGAvBDYfo4EyVybSw2J1dcWLXh2kWg5iqeRlM5+LWjrfoqQ/VKq
tf6DXaya4XECf2SgRgmIunDk7z1P7/DDdBWggd7Zi+GVrNRb3to1fA+aWVPwA1rmhcA53b1lFNH6
oTWXLPipiSB2k1rHYcQEYpckV4DEdKcXksfRghn7j4+sa/Oin4vhOvxg3CKqkGtggMG8ZBaeyBXg
HsvbsbzIui1rJ7l5KsaXDh4w3mMVUChjSliWpF3+/0IY5lKvL168scjBEZx0OICZm7Kfynkrz8sn
a+SCH9R5mw7n1gFKFReCZ5aHfUK+QAE1Z9kFsKuxRWq7qy7gIAXF6dEZEI6CHcbApIMJbNF0pBMR
gUQF6vTkudC2wyfQr/0P5YTYz/IPsScIpGUgJOGcupvEwiiZa1AcVJsoVop1bcJnHCv3ZKZb4Kct
ADdISdUFjFL//0G4AFg0kcxsPBQ6sefQRk3a5dsk2KTNKisPLgmT+DwHlMZ7zT9GsGIBnlwQXEGr
7ADaEhSMGKtCPb2OLFu0pt0BNQkYMpNOjMCUFkWrA0tJZ1oVIQkn6FYkuhCDO4orQH3YV4y1pdju
cvjRx5WCUWaYp9YtyreKy9x41gXLvFjW+dr0V0Q7sybA0xSSI2Jy2TxkB8oD7e5fWTrISWB5VQBO
E/sdQGhY8QbE6vRJiGLNn3jIM2+lUkZa26x1aFTC0Bn+QsCyQAPLuYy1fHD4/TCsiey7ZOk8TRYQ
t1ydZXzOZsN72tzYHmnxjkSxwRkK74F1Zdk3//JqojpxXanwOXSIiJzoDpF/+SWs5M20nVDuTkTf
Jt6QeUUSH/fZ10jdpQ1hqz/6N3rEquOcY1uclSbYlWPlE94VplMjLQlzqVwH6RY7t8Y4nnbwjDst
EMdQLkJviRql+2PxAq7FsCFxHcYvSI0oL0BwNLQjOMUTMNYsQarRQef3iYSZBMQIEAO/kNXp/NZD
/yQ8cganuBn3nOnIJMnYcgS2BuMnQrsVLH2ANKwybzRlOQBXm5MatJdc3onVRXRPCL+4XYRzM6cw
pB0FIC8pTBQuBqBr1dtbMDUaaa+T2DseoOfKBg/vt+9f2uTpyyA5zJ8pVQfi/bSscSCMOTW59W1s
r4IkYzTfGYy48rOWnRXzOIRXoZhHgzOoC0ZCOWMf2a4nTSmlwJYvz1IjVzNG5AhN+RihPC22/QeW
GSuZb67rkiIBo6JjVRtekyK6czmDaENPur7o6iLx9rjegXPk/V0Id+jh1PiK+hC+YPpRyUZ4N+eU
3iIX7VtkfSvsLGIxwJt00JMtSdIkU4/Sv9bCv5Z/pwaIfevO9SXBOM3PkQvGxOEVBttQ5d/8Mdh5
J20XMdKU0YieObAAcaDPghqPlPJkpTuocIhdGkj6JCNFgoo1B5rDFxJ+JZoF3wa1prEim10qV0F1
YURFOCxvoAnwRkCwM2NNibE4+8T8zIaXAcsPYKw4bzkst7ZBEDLiSPhn1Y78jHEKwQEpNY+bZe9u
BvRxCm+FzWcpmxVcnn5X0PCX7KqnwGKzoQZCwLIdIEMwtOeVsdZxuXezA1/YyL5IgaoxdaR8N/ah
JbsCu0XX26Jy54dEoGoRl00nwQVpHBWjJHOd0+9n3sOR4quviMPdlIC3FZ6EADjChU9KWK73HYMd
MpZuvCyP3GwYdaU7o2JTrKlAzlWHLE0eRzU91LQvW9A303e0tN8YBJJGcaSTM6Vz9kAuM6u0R5T8
pdUKf3PO+KTbToih9JCHu7i/6s1P2V9b+dujxZs+GabOxhaHVkfDWqZX1eO7NlV7cBscPt9BftXi
n96/tTLPG/kr6Sk1Me+9XUbJ2YGHLRucktMb3ND6oMIFVWdT9hlT1dhx6f8ZpDBxtFP0X10CWiX9
yRxMcoXbXdBzkVgbSho31a4of80S/wDNGp4wNNH58OiprXgLuPfJlqGsJaw5VIOvG8BWb8txoUh/
Ah/X49RWS/9iCS6g/ivlZ1/eQZRpkqVkMCN3eETTcsUT2KQHFoow34vShoIF82JerUjOrfktDBoo
AoEfjQQnHHPrqJUPJcKSjnGRVz6uUHvn71JHSLF3x7Ne/zT9KyOTHhGjsSKkwDUPnnvqpW+fnnoE
KhmsfTcyxfEY3kl7YXLsUdQqp145wVJ3oyuL6rT7yTsjXgzVLpM4x1nYErEpgqCTqBjoE8jDKuSL
TVim3GYyOeor7mY5Hur8WUc7A2Q7jhD+D/SihbLtPYejayM+Y+WThq9SfQe8jIiHaJ17djyUDrqY
uYqkQuPKyR0drILoQ0ZBgG1m6Ij4AyF9AFgtvqiQcZoArsMPEe0NA5zEkvwrI11RX5MKYIYO8OkG
n7yyqg1ckHes4xwavkN6uZprJ4hZpdKau7QFFEzJKJuL4CgX2D+uI6gMP0XW4d+NpGVneu2t8dQk
fxE5uGMiLoqOdo9/j5PnIEPn4/TEaw6seJnrFA3sj7SdRk9jXiv6MxkuTixF7ArNUu2UtWLCdmZD
V7uCWx86GVzHzvKAE5gXDe5/3tBiYYIlKc5ocCDGQZkHBhkHFI9Ez0YLP/4V+UWS237Lxt1AaiGE
grEwzHM6oZVGRrjP/GOa96LMiENlOaVDS6TMpFObIDAcq34G1pevVHO4HnOF82//TKLaqbrwOOIf
AI8AkRKcn8B0gTNoKHDG5C/yVgl1hXUFU8Ig0ze7Dc0/3f8yBf2glAweSA3zs2IZFFARZOYCnLuD
hOQ++Z4nfLTMczw2T/8VKQDx6Ksk1p0sUSf5mx4SIbcWOiPvVn8rLfT0JnRUYn5rtIt4SlaYUWap
NdpthZjnD6U6Zt8JdvkuilPPczMkwczCBF/tZHGVdwvltx0+AoPmId+BHy3p/vZsESKdybg0OWKp
KO8hzoE8Td0zQaTdcCSSimWmMdgCLAAvEMrYtifxxRi1tmwdsuq3RSEv6beWhik4NnVcs/Zw1OYo
nKW/hkHIyQaFP/W1Z+uEZAnUyvS3WuOTwemXDpZOsJx7DLNjjRSzoKlR0yRtOIiIxckXzkg98X9P
ZHXKtQJpfKZaHOE5I7iNZ9mezD49ihHHL32Hq5f2CazTvF8ZA8Pc/pZDGePshqkAv67+od50vXOV
b/3wRyqbTVmckQzhbrRV66SyQTJN4w0EwM5QsLFb/xKAIss5IJf621L++ao8Y61h/07kc2qtMw7W
Jb2jdmO2txDRlMGLaXD21AXIe7y6G6v9A4U9+AB7nYpiRpOANzeb+itqAX5vpOiBFNTQVhJbW2ut
O5pVHRpP96/hcBPdRlTV3NKAOESdeqITezvlOGuEFBbusfhRhi0EsFD5q6a2sfgauktSL2pho9Gy
qUOB915dmVh+5hpTBxo2gvDCdouBtP4I/JscRI7oAkilYVkK2/5DwC+tGNZkoJoc7SSekg7Nkmdg
xCqtoyg9xYSeRgjnRMK0d3TDB24mJN17/JqGenFHb23GNdYEDuUMGYqtx4miK6p9puGpTJym/Um5
w6H+54vX+Iv/p+pu4LYJVbHCS5F8V/05Le9JB3geptrKLwjoRpAQYgmWZ3SFNODn9SxmyFRDkKvr
bS6StbHlOCqqB9g1+IF8WyJp3CAKOQ8fdfxHIGcGJmgy5IqYlwvGuTltOVeYzbJeXCimtTRV2ucA
yynpErr+RsRZhhznq86hDmgp1ZuY/Ksgb1T0NXLORKJ7lRWoInjkmFrE31F5K9StIZ6M9KmqCDje
dfr0+7uiceyyAwy2zb9a24jCso/3lfU9qmsRwK95LUxggY5U09VYi9IRLpUbwIxpHYSeEcQamQej
ogShCrulJI2mlj+Z/MBwdGe9pTwaXAyE20ICEjLCTy1uI0mLX771VdPXq2BBeZjvu2eEUieLxkOA
/yqUyE9dZ4QuQy3MzyZbi5i329q4bUemO1w7wa6irTK8p/YTB8mtSGsLO6ZOjN+O7+2nD8M6V+YO
a5xBkHo6h1CaWs8hODUMfft5G8wl9abUV6M+47Hgon9g7xJbdgqlU6l5sxIJeAw19EBXlvalOtge
L3UNR3V8iySgMTP9qZMvAP/wk7tvS7pVtF7hEHjoXgwdR3y3AgEb0oHLF2O69kyYVgCe5RTJJkO7
BSnlIwUuqpSk+zVpqgRYCc5i9hf1P24HWv+fz8MdG4TFs1fWMotbhgLrXzO+UpXtKwDVR/nq62sQ
9Nzwrv5I8asNRTsctzig4vAZL/L6yr2Y6e6VoriQvkyy2I30KItPEdCiOu5NcIWdT4Pzq5gm1Toi
QGWhWMh9xEWnza1620KkFRgsavmqzZ8KT4yJVW8lWWfWf/5SW3LI93Xps/xRvJLv2C3on8mmA3+2
ZEDNMT4L50G2CIJ31X5FmB5HVNKVhp/rxKmSWrkbX6wUMJJc424OvPDp2R03A5m9BtY8Jy+Tuc+P
ElNGkA2tH/kWhl+mTJub/psMKdarMXxANw8ZELYPUbh7NDHS8qiaJ7F8t/0VUjUy5aDuAUjSHWn1
WV4Hp8z/57cbH3iMvIUbbQFNF9DGh8+Wnir9cV+rZ4CNipZqU/lx058g/WHsLt5auj/s9epWMPaa
+CtWuNqE+lwnzbLlb0kMHj1amJ6kGOEQ1gRtq447vrQmxypyLlIK6U8r3zpl0yrfCiaw2rvk+q0W
iXD1pva1wQnOSNAR0PvRLFKOuIS1/B0iSxCFFmIFIWrVI4pXHuo1bPzQIQVed4oIuV1P0ssms3UU
MgPxU9UtTh9yRxe1PVm4xyL+nMKO0n+cbgBFsJ2iH9Bz20R2VWsfQIB4o/NyGQ67ipmkig+kYt1K
JUc0aYpNrjDuNOyuvHBc4qX0BUEEOTNLdp+yBNeLIGdKaKrXkvIteYjEiNErbB64qnpDBJlBAaCK
rx1J3GX/epiYygpUQWqS5CQyP0HuBOvSxlXnPpOsh0du4UO7YllYtEZjj8OO1TESHaN6NMm9UrGf
HhtUNsKenbqJ7rhmIunpD1AqmTLQesWgYJseQ53wAYSF4y3iHsS9WUZcEQIR+uBVbc4NDTEJVBFr
mQuwOF4XRZ1m1oC/abiN5JiQfY6yoxAZQY1Lg24es5PYhaAbfaV4oAcSTuJjbF6ULOO6f6ubCOJl
79azkOO7TIkYscKXMaUzuS8cZ2Quhcg02qBrix4SnJ5CY0Vi13DzW8fiERscgHkTXgpJlKztloIT
uXcXKSV42F87nyp96UEXcL+H+pUzZDWsZ+97ttseyaiAt6fFj0qfhiPCqWNA1gJBATFhqTuiHvQL
y4JY/0rKh7O3a1LSUje64jkHSRnJZy9AnsGQilon7B5qfAL+1AkXpQFQ69e00G+5LtuW+koYChKn
AYkXp8OSx4tWZlGEV7VgQxuuJo9iaLk4l1EBxBVnUp2eza0o3nm5apAA+lRWMOvwlMkkTeX/hvBe
p+DlvLcZKI5mkNXJVar0hcHJq4BE6gGM++IoQvyJwaPesctEkcJwmv4LaO2huei8I1HFJA68mZ5k
ds6426rI7yiEeUaSQWc1ADMj1gQ2JxrPZbII61XTr0m1niU9wPmNWqPl9tch1OT2F9CU02iIjLoO
eweKsAp5BKrVEiJqhPW4EoBf0qrRx2clUtCjhEtvCVaqlFZ+ECMG9xhjQsWhaJ5rI2RmVk5FoQLm
u9PRohmJdrkptmZ7TBAh+XMT60LqoTwhhIGhEF1b1XsMytc4sq9PI0pCw2jzrWiyl42TEhyGVjp6
GOkbu/QsZ/Ct9DtsIR3SGJ/ksB9sEKy5zKJx48vuCZJvH1IScPq85NJfLSP34b+AxppVnJCA1Ghi
uMiKT8PGQepQtO5NGiA9432DYVX5Z0jfRpZTm6/pfPlEGdDbIKs6Z8RaIT1U32p2KHOSpU7AU51A
ZOam31IdptSBbESc1kF1qtVVbp7H8q5IvyFJdVn+I7UtmMlJE+gItACtkT6qKjmqh5CSfQqQPcVJ
0xE/vByZ21JCTE7TVjQxWYK/S5NVb0kbgfGUwViM1at4xDwELShu/5AW1zxiCWbkQKMxSC9hB83H
29TC2XNRICXL6bu3rL0QcCBcKSgoIY4tJg+rxyhEpzugj3Rq/3qxd/xkLwbfo0g/jhYkKmOwdcJD
MQJY6+mjjU2nDdn7mdyztHDiT2dpfWiHy9i5TI5HThGnsUMhJ6H642Cvh9HcLRQn5cigm0B3sLlL
/bQdkRzAs1yhstCLb95bWXz1hPiauJxYfmoNjQEo0Wx8yBqHOAF+AJ494B3XVIbqS/sCa8oiJ1RA
Nemo1sxaC7LT4Y0wJEUYbwfgbZKUJgwTRB0Vgm49ApUhma47Vc4wn5NOZtCa0s5xgKQFzURQYzaE
UNfSbqjTCtvJXJAo0EtOV8ToCRYM0YzPEQJNoMUWHSks7JylvRK+iwi7LTlyDVRN0M0+7bS0ZLpo
IvwAIyG47GisWWnX8Ibw1NCFMnkXI0YjBZ5CucueYC8WvlFvffc4duEhGCMndo9giRwPc4GOUKSP
URRgIi+lVSdly6hqyGNElN8mTp0i6kyzYSdg+ug1PJsj/QJOvuY8pjKMTaDaycZrGycxrjRBLYhO
QuQ0neUMlvnTewnavlAmro+OPmSdwHa7eJeSv1ST1kMepfZtFHstjTelXy3T/rvwzxkHRyywc4lu
sCdUO9/vV0Mjz/2M+mdKYkuGn8G0flIsLrHZnIP+VZlX3YiXKVdYKxg405VvwRHLnLjzkel8nEuz
0DrGsvTbx9lCpEYv0L5baAcL/2K4oFKiRU0cARaWu9RAnG7cXRcRHQkAzVh6MNc6EIDZx9AF7KDc
KcIxcvXWdCSAhFtTuBBM6FFaNGQpeTbdmdFSiR6G0vlVuPHWILsSry9KYuiHnrTopK+B5njOn+gO
0NID6Ms+EzJmU3HRYiJXnqMoIm7v0nxN0vlSeuAgZPU9mONmlGs0WtAZJPUoBwCsDGFe0I/K3HgT
Dp+RWR+HdmsA5Q+6TaL2HVvQzMwLK/IBFOGrhDoUkpfrmY8SqUbNxRnKnjIESW8Z/sAYcSBk5d4u
0r/y+GIO51FnnO5Sy7QJ9Qu849KgFNCfaknTIAS7QPVUt9iFYD4oaoy8ZsgPNd2Tmm5Snl+VaCSI
i8pGIMIKf3pL/zmIMyfnsQuyiKSPgYFvucRCuRSLEWWVhyq14dyiIBzxHFHHdJHHWFTIXemAsPvj
vi7w/icfXdwMg7BU1XxHQBZtepEJIcVZnhonfOO2r45HEkIbREK9nPL6Kisz/ICE4xBAQFid7Dqe
FpeWiJHK66wS//kZm5MrLkWRg7ASnRWvh/noP1pvPMPDuvFY9sJPblxqThJZq5KoyqJTkmsdLIUu
Z97Gn04DvgFQr8skSnoT0Lmj00V+Nk9lBWCk/UzOdGmKS/EVkusAwY8y4Ax/nRpoJFhp3f4SxsjV
JfImpomPgXdZTvGsl5tRAzbfWPNu2lyBnnfW3UcTNgyoQQcQz0k9MblmhZIzcmeNyc2VIUMkUv68
gWZshb7Vv5lg6BuGmtAV5wMQaiMHaEmxrVSEDeMgj+Huy/D/wqYWeN3Hgw9RIMmvkN1KRpLe3qRB
2XYAloDMDI0Cg2kXswh2IS18HYUEY2eRGa4KuAxwAhOHegsX+kvrg7OJGMrThe/UnApe5kM+h7QA
6VHCDLDRgJB1R/xz2SA4jcrDybacLPoEPz6dzVD7gGfto12tyCuvw2XvVXAF6RiP+iYsw32f1i9B
kR8hqOWOaxDoPcdjwx6Luz+guM8/AlTGroKA3qfkzd0wE3KjEOta4col2tLg4JBTig7TLAUfQKqF
jgSuHt7dvJhahpwBfHRBLGq2Ecdz0UPJyzG4NzdyKs8VzWeNV3euwB5H4DYZNoL50RKCwlzOFfqn
bIIlBE0Sh/KFArxwKDseQmTV8VyX4NbzmRumsh3Y2owZsmK18zYSb36XMsej5aCtLUq0lEJEeTcl
TlGioKqc4VVmHWszukqDbjcyGA46jI3SIB/MHF9qb3pvwcxM1y485OlvD3pFTZ84F8i0UMS1yl2E
7sNehm9DI3umkW1I8TRQGFhb4ypGVtjfWoRoBcWCTCM1pXVRlTqFOj4x1Pga7UTFv7Hhczq2HMv4
DQkfQglWcXT/nzGTPWVUT1llch/eqp89e7rQPoHOKgD8kB2+tyJKLpHp28IDZW6Z+skAAIh1dRag
4OsEj4ERNRdaVYFrH7a1o1R7dA2J93DPqYoimfvdG/01bPqlzqwqUsX5YMSX1KBZzymj0e6SoW8k
kDcBAihvl2gHUclXmdb/mmtVYBDKXWs4xyo9opWIXQyxqbtsjd+GisdnZRfkT1drR00kcpKqVuyU
w9Arh5b+v4l+SgxXCchYizadSsAOKEVWLXlZe/5KTxn2soHSBbc7fhreOTp8gfyk+LuPVNcyoNPE
ohXUQPyPMFkB2spRPcjAKVL9T5Swvxh0CiEHNpyJUuUvGZHGOXV4C/DXpMibZPrHUYHEQqDZJlAV
tcwzMvpYNXOVJszXKYMVxg97OJnrjsOdEPWbAlWP0sun3CN2KTAgtvSntpUOuUZ4WTv86VF069tt
PCTnqcMd0dVvcDwGAEkcdCrwmZ51IjtCa76qskZ/zpRSlKg2MfbrAa1icSDrispBOFUIx6AJLThX
nhqv2ldDvNWKAggAyQbseUO06EPYMqyXqbUfmW8nOOlnOZCJxEX2xYjD7a2VBdZAjMJtqZgO6wB7
9ySGYLkIJMeVAwaT+Gk4aKkDCMR20TMhGyRv5xsUR76Q/nNJDKIHwEVYxcjnovG36HdNHRxyNT2P
I80b1V9E4UbPDWD97c0EcEETJVu3IS5i9FtNuDL7FHI09GWVykMKtZloEqKUudB8PahrVnKXRYl6
mO2lIggBJQ9RHIC8mJcLZyPSDklgMIPk1vi0egJX/wtzf0eLXfKOMpyttAFNk5nI9Xy63eAu4trJ
+V4qe6TXf9z21NCvZkUkjK9Jdka31wQiaBBjB/s+P2n9Oh9kW8s0mte/vdgynx+3nYyolR5UQzSV
IDLETAP1HNMvcjX1HoXdVmsNfLXlyeemBCrJUCThEDQ9mqcO8/4sY+l0i/wHlbjqUnsrytJgCcEH
vciDdhFJ50bCSY2+nrslm9AeBBn1y7eeHGKp/OpHa1PkbMAKRN7BIv0IJKMqr40p9xrVHJtijAy8
d+GP+zrK6nSO53dm1PIuzVDvewbZ5zQHB2OlcLYOGHsqZn+3+G9+Xv9rFAQhqC4WYggcwiOckF6X
TooSdLRjlOpkOGs3ZjpcxUzzyHfkeG6kdk85bdKbjdx50fQ7H1N8TxegQgjrBsWsmPzGbmbLgG56
nV5iIj1pAxk5wO+k2itS/HEzrFPVRWWH6NV670fu0zfKt6grFEUzg0Fck+sziVyV1qRzrTQEgeGB
U6CGAV57e2KwzQy0EZQaZmAtjSpFypKcYjnmXOR4QghHItIeOkAp1O4Ncqic8YkXZE8sGc2Qf2lD
uVJS7RDlpDZxgJ8KEJ9GTWq0x071Xoan/UfTeS03rmRL9IsQAW9e6UDvRVF8QcjCe4+vn1V97g11
90z3kQHBQpm9M1duWrU7dF1D2MOPpnbXaULi6yWoN0l6iBMzn+Mih+wuaV8jeGHyV/NjqbJTCeNd
KnbRmTe5BR0sbMizOEQIYHUrDmuqgYylsKBqZKRUaLcmzeaKXrmc+0GiMWVTbymDnw5tlDNevSi+
U65wFboAE4WhWPPmQxisoQgQJQ8TXKXMFJEGkPsRygA/fWoNmKYbC/Mi47dEcmOQ13uAA+tkImaU
bNEYhVWKrNmLD0Ng/XRVtfc0iqhwKxs7+PNbZF3sBhBsDtJbBB6eqAl4ImiaHH0s5+x0rAoBc0ad
p5o0VNYOhQOqH7rh44HUaf3AmEzHeRxJCdo7aKgptRJ/ZG1p86VB+RyMxS4caCel3jpT8j9kFtI0
3hQw5rVTryulu9bTQDgNEOl+zw7hpNnBmy4bqwlggEw3wSSZOvagPMfvHCFSY1zVOWpE8L5jY7qc
S1blZLqWDP4K7Yzh4H9KIjQaHhZT2R18XKBodYbK/zas7D7BViYQzy4KNDq85tD/zhvI0S05mikm
Goz2AdIjS/nNOYuEqn5OWv2Ql9rRlKVdrdnnfCR6DG3AEFCdsH/t1vhlI/Kowr3dotmfskMqUigL
+5plDbol9royYaytZ18ycyDYrT3atDO7UcSb/I0lbts4VzaQdddNEl/bsb+p7KP7Hl618gkLe2OY
4B06aFAQmFu4gJ2yMgssbAi/NJRzEADcTjsmZubK0vRuMU/FKUhDtXwOlDANTv+W3RMv6y//1f7s
9Bh4+TqySyZbihXqr6rcjVIGSknLwmw3vWFxWA13QDG+QTCw1aFv3GUI1IFnVNRmtUje6WW4ikK6
oX29jQTuKFf3QWWspQmWdkorWeNZsJyDHRcgvyI3I+ZXrL/otguGoZXIuyJHYOhLF9njEMT6Vsmw
YbvpU9byXRjwg0PVXPv6ygDFEBNmA092V+WoUrN6OEynlC+rfHWjsRxo1FrGEU02T3MUvqqiXEx8
lY2i0S4sN0A7ZjrU7jWPu1DX6TtwOGDNDqaJtko5OetkrRE80Cse3fChlhd6Lg3zWkE7NiKTAXm6
B/BUbjkH/kK7/nEAFR3jjmNXYo/EWsnhAZqodPbK7JmodNcSFIVtXPh3xRjLTVDCP4lTyhpN0zmo
Gyssf+KP2ox7JEmwXYrJV4gUtnDP+N16NIeLHVTKcegVmsjtZsSdk2sTVUOl9WaVbJRbu5SXgQZB
O0tNJE+W0qxklYPjkIHwoqC2LWBXwIEa+wNXWiyqmilF6jp8zY1+8jUqiVKMrcfwyHXhE56kBVGp
y/MpXOdQBor0/o8hpnRlsgrZEM8SgRTra6kgp7PAPSAgXIlC3SMFHDk3pMo4qBmFIzsDNDel/kbP
rasaqcZBFn/4arFJPb/Z/vuncVyoTdwcuvTTJC9on6geEV/iDxWNalnFmKEkTSC5x+pQCNh3LgXE
RHUsLWbT14fWgBIYRfWbrALm5FE2F8FELzq3+mMGonYkhuNkTt8JgJnZpBvjLstaBPMI8RPv0Rsd
Omel5UxBxAwaWIApJRQslM89DQLHzNGX2ASsYZ9Iulpa+kOh781R2YhPzgCk3qTJPmWkrOj5tfMC
5Svvs1cbkkYTq/nTNFrKOCzDBMVWMi8y4SpRNsEYNmo2N2NDFUmb5GQT0SuIauRauTY+VY9KdyM1
9jEKA3+WhHZ74JGyjZBaUip3txx2gQ1OXsl9a1cocQmilTWt1+2XoQFdTwanvI+ZgobPxIzkw1fq
M724R4PtXQqoaHmKFhbViLXMxKcWXn8JBrk/TibRgrppqhv0AMkiDmMNUVexrzj5nsYw6jeTQ7pi
1VjKkbwTYImatJBYINbMRmiK2wrEjYbKdjxWBmvWkEwUitq8uBWJtZc6SJc6Rka7/0n8ienfjGQY
VQ50lEio6wySwB2BHrCpYis25xKrUONtHthY9e2RJlpF54KIomZeh3RaJYjQ64vkBxVKcBXZF6cc
u+nQpxakb5FvdAyceCf1E77CCdqZwk7ZamHxBNLOqLMvcG1YozU2op2CFIKtPItqlaxzs7M/Jmst
5+lGIzDq3AGCf7NhwACenqUGUcQmqF00B91NdpwE4JNOOViyy/e+hpLVN9Eh9zktSh1Hr27FM9d5
cyfdDMYW2S9qcDIbUxg0nI+VOdmh7UVHz5gt63hNZa1yXKTstLoQOXcR2h+EhJQshXJRqxGKbbEM
k2JUAiEdDw0GOiHuXJnUvBFiYeAHrmBcUepp6CMcfakrbgqzul6HqquiUEZAk670aSncHpQXAC9F
K808NCi+TX6W1h7LkXN4y7bh2ANhI9Axp5FCgYQjBDHTcwD4pXJIqCH7ySWHV4VOgPFENRyrgaUu
0IiG2Iq5QdaiQUlLkDiWE99FTFObz0BwIn8IfrOba+7dON55KZWVLVE4rXIBS4SaRhuPnOgz32Wp
94yVoS6Q1eJLoaWKHcWmDdwuMsOtpitMQUwQWzP5SkiRqlFDHlpp3RtnP/jxwgepK1HOC+fGUVyj
BD7DGUHXhz6G0O0hxMtOFH2QvRbKPsVqzc580ol8NL5U6zbK90G7Ktq1A1Egf4xoARWbL0ZWaq3H
LbpgkXTbMM9thKS03j4R79GYAEoA6DhIVviRaIIg6WVvHveLslp15LpXK7l9Szg05UgNPc6ZCQtl
gDMeXyHFjHkPziJZQJTVTgbZiCQeAlGQ5w4+oXpeusmqPPiX8g0zArmZ8NV1XDMmvaaT+q+lgTgB
iG45CGcIYQqInsNifveI0VwirQG6uIXDvxk2XP2yX04r4tRdEC3f3ksYyZ7hw3yZr+obAQuuTFx2
OUY4XJ8qhN35eFFOxVO+RPton/5Zt+7p3MxLtsc/NmlzU703w45Ghn/1r5RC2kdyz4+wCY/ZHaDH
I71W91X/GTMxdG4dHlqT1Yooe3fAIOhRMV8kKXswKM44tExhIcCKlbuk3/AwNLcSRVxBYWrGeATA
3K+1+l0aEKNBnlqlk6vH0Dt0k9bogvca0b3zJb2PBwLE9uWxuKdX9mD9g/Crc/2I7vHR+kZIlhLg
Nm5B0YvcyBayDzmDnKVmVGMpuo1qsqm5lV1YLlTjqIKRNhbEadi/VOgIfRq4NGy/BGFSAEGvBIOG
7u/GQ8ePi3I650B4PJhYe+SuprQP4AtFGwmkfrmgcckUS8G3xXvGJzsHfAu4i5FuohQlPAfLOGO0
/6speLAruuoP62v6ko46HBSk7dKaQFwvfxu0NU2TwuIB2lXxiRqXwzHPeJes7X9vPW0+dnXkskn+
rsXg5O84CtNW9NeTShtgJQv1uFvHG1u7J1RQhoVTXUCdWuW9925petNH/DDbHPz3dDIJ/Y3X+FGC
8h5Fb6IchxMB+345x9LH2CfBlAI1YrOR5jvsU+F5w3vBJCnmSXJOCa/BX44Jj7r7DIS/5Z8n88FF
MrXXztLumYno/qFSxqOb4TCxEfHhfPoepXXT/Uokzvm4+rNPAwHk6NDhRJHcJPx8viO/edbw7SLV
TfEw+N1Sk+fjWblCW6M5d/ejJYRTtj1lxjF3fgaOBsafhj4SSbt36UFkLBb5Asg2hk2waG2293m+
ghUgLqvaBeYWVbNM4dPbTc1RJc4FzkVED2Tl20hfCfBY+USfYRQa+MUZge7EjEI4uXodmH1s++Fa
a981trMOAd6oUPt9aK1CCD/lCSwsq/iWVBcwWZpFjNE+G+3lKPcLma1rYx/0/mrTgxrIAPLYBgf+
l6rdrehN8z6zYNmVB0t9dEhnYmMFSbxPeS8X3jYiUnGou3MF8NqB32WAryPgNbul0m3sPyPpU0d2
OAYU4dUPL3rH7FnYUCpZwezPymLa4wQR02YvGmNhUiinLMNg11Bk01mgNcvZYGPJj6mNVjFt8bCn
Np7tQL2mMdVExEX/VMctRk673UzFnfkTh+OAaqsrKMhcfOcIvJhTWV9+Y3nw/oEDqLTrCS9gCYEF
gyaHTAC78Ei2SnanTW8gHFDnKJYD+DXehGDBYC/8E9DWp55H8t58yHkYKTY6yh94fFTrwtoV0XBu
8O12kejSPq38QN2Fo1uCoTQ7DtYG3yUXQsYtgx4DCF0QumVUdgpE+e0spKPr0FOYWU+KpO81UMG3
YZPdETWW9LOFW53LRfbAktw424DnG520M+txxpuYGFcciAZ0K2jQh28E/xF9bH+JpjwgH9U+NeQd
kQGMq11GfY/hjOo7Rct5BB+CsiNbI9ipIluY3q1xK576i0ZzhLCOW2TM4j/oKRBmlXtafdXTAUcP
hllMS4J+yeujNJCKcF/K5ChxKY9gSRSNapoBWDHZUP50UJvucKd+/Vt4i14mR9eY6J4Z0Xon6Sy4
tLtYWxcgGBqOxYcm1bdWS0XVlcdFJ80soFAczt7k9/IWYw5717+KX1vIxVGf8syt++gyqe8p+UtS
ctUUdAiHsj47NG8ofmVnryKp7y58KxZ3Vr3UiL8T/dspQZQwBCfeMw9VssyPqlk4e7Z50kjTgoNC
gnFcb8tly8Mz2Ss1uMM5zkhtpTdTvGITWdx7imWZpBOUIjQcqpK6/MuD8OIcSue9n7IFWwF93Oy4
lkzZ292rsn/z6JkpN4q+mg3g8pDLl56CU01VWC5XGT5pYksQrCCaVmEyCVfoCrfFJK/UZMn+Czcz
187KSbYPoj6gBbQIKfr03Moilx+GDosYmMH4z/XDjE/INkgQbK3KghWVTWhqd/i8vvJm3+E/s1nV
qSpRNZ5jX2LYWMCiNBgHbKYX0GiyfxAZgK6DMVcMelvHHKVAhUMSqNuPDEOA+iLdzh/jB9ZC6DFr
E2KCWJ8+sHAfw8pC14/miRBryvUlrgAOn+LpsTYdjXVzE5WbGum9vMRLbSNbt1cDTIEJVT0zApEw
C6dgNmO6mOCkxXMjRjY5b7h3S04HCTUX+xL0BynaScWb1h3ofPrSbu5RP42kX79/RM4jNF4ZOjmV
S0M71tlgw3BtUzYBWYHyorRnGsZXjU6AWbJ35L0ItG5pQMBN2mKZ+Ta8OtKTODPJLagC5DM5hOE6
f+CGkNIPma64fQyQMcf5kQcCwP5crVAJ+dqTKiW+8ppafo7i1cNQCgw45YuRjScKSoi9HKKPJoYo
xkB7mPod1g+cpqndrITvI8AN0GWnUnbW5YBRREdpSHDtRCfbGgDkOwybcOGr9bJO0cKhO/XNdK57
79Z0doxvMxd7CiJ54Uujr6uzP9N7D4Hnj1xDiVbAYkpjgMToPIgLoRLw0el4kjgp/XtpUviym8+g
gilFXaJFcqIJtgvxSyFXExMg0HA1nfmVUfIZh7kRIhr5lzAwJtKvx790AfNcrF7LkOxOTm+lD2Pb
9eWNhUmvdS3AFuqiHhYBxilcyP0qH/BQm/26q+jPsoYuKcuV9gKjUs/pNoSMMNXH1mYHUmI4FW61
hDgQKqrUnnbjAZUZhi+0g8KAx3VSkGZH5cFHoMP9RJ9EhEUsb8AfddWCdZB5eewJoOZMIbYerFTI
kogXh4XoHZxb/OjYwQ7ftME4tFtYhkMbssIqtue5c2RpwbqnPbN7cl4hij8kt2nXvaeut8ldlvjF
5r66n07l7IVXbsYI4PdT+HsAxzxozgo2GggEcGtQb8BRJZRCyXdYGVzzvfB1eg8vHAJMKNgf0Yp3
Oy09TcPRbt7s4L2W75b/ZlgnvfkRXXrZOtbWzfDfyO5JhxOfoctbw3JlE8ctTlwXlAYZ6BhLmuyU
glGwXZvWCiuqw8/IPliKhA2H7Xkyl+mN/mOvUMBlRme3TmO/SU9ldVWJvilXgPOYxGBPlxTbxTNs
srgiNFgN5ZqTpCLRlrr06a5n+xlutGFlmGsjXqk4aKkaLcuY9w+HtwvVu43XunyQKci2qfDow2bB
ccXQjtgBArTxFxVdF2uVUtSid4I014++S2QMVYGS4LO4F2d6QLfsNr3noKN/NSynX8F3fZWe6h/9
uzhzC2ttNS6+UKyDDpED8kVJP9Cm4G381mEqtW89RAk0WgOVMxf7FFZJNMktjZ3EO+jKllyjp9G4
Y+rCiuBczGRp/tspyK49bsJBI/j32Wfnyjk0yqPzrwQ3OeYad6YtkT6005U7PmhaDbq+4q8Bbe/S
QHSsfzcECxdIYbzhBW6WnJHVKP5QU47YeOPFtl3GAgBzCUacg2yafQTXsSz/SoELYvsP7i0RE333
7NnqvLonx0TOiLgjSaXlvEjQekkAeb3nxMALnLCCDewlxJxfOUT7bnO0qAYVWcpr7DTZH0h7X9pj
LmMlsJPljhMbSw9gtkGBLOBW1men/Ii3vj5H1mOyf7UGef4uIEnEuU7Zm16fNZ7C8FgaW73fN+Ze
L1y7J2bz6KHQ9BgkDuZC5zdRb0l4NopX5vwpzQf/sbfuQbeWKE7qh3RAKn+MwxPUnB5MVbep2IIr
0gYbaZovZJiW1KTXIIgwiWAdA2CEyLHI5qj22dqwvWSmFyyUP9RdXLr3pr6oarB54omQvGBb0g7A
y497IFmypDLO2VuJ11ghz51l3zRDAT2yVEw//rv3KV/lY76GdYmwWkeJMMcDY8uomhe+wsq6nMLv
ilICPe18wVqpohVrD1q4U/Rzg+UdT85xjA+tdopYgdNNAHIcHNO/r/bJbcelipiEsfvBHyWCJxbX
NdrjNatdd6hv5crb2atop0Hki2as5Ut0RHwMy3LTL445ILiKKT4g83ueffbhDPegqwKIY0V1s216
Cl7hKXljq1TjCRfGqHn9RSS9nC8QKVkf9btz9k/U0A/yOtqmtxaAAt7RQ/EGDP2j/Yp+ARRCkmHp
4eprhQToJXol9gbsAXgThg+cr5wlvJoMmpmMtGCgeZqwZPcYsOh132MEl1pwplEATiqdsZMm0503
ywgXTB/SDgEUsCJetgtV8Y3NqIUycI6/mJ0OZ1vKJRXxw7PuO6LW8Rc/9AsOYhgyIpcJOmn3DTIL
RzKfhzaXegMuaDTxf+xE8EpDg+EXHB/GBTsUfj6Cf/+LC7eBjAkf/4OdpEplhF/VHEmbX+0qpEbS
gm1ZHm0hFUI+hAnKNbGn4RfppWKeFPWMZYCtV1lQjsEC6tinqbggMmOu44HDhc+zaLEkReDIxmPr
nTm4T8VBcQ5Ff7NQUBOdsY0DhVKljOic5dZMqOFjazPb8Z4aw8kEgVLXVwKsuGePjDkj4TTlY0Sj
RkcdezDZ0WFuJxmU5AZm2JH6rgx+BQswvzPUWiGnxknIbSo6sfxvVl4qD6V9JZ2s6FXjk5cPOpkP
BoT/rwGuOuV4obJTB7huXrtBXqjwWiXDBK6QzCLFvqYYepKbpf+Ex0R7CBFI5dDLcihOSpPrYO6q
8ElhfEw5COchHQntVykvE2d9QOydREtnLxM0g8NmOhX5iR+s8R7mVTXXOQNAGbRdvfc3FZIcTYgq
gOqy4iuURizWhADFTotyJ01NPJLIo5zpVqKK89nYpN1bl320ZMb45Xfjf0Zkdie3zjuE+c6Mt+j0
Pf+gUUpEyxsuSHfOoEP1S2Q+nbPKSU/UjzYNbRmtf9qe8viY6MAVXAqYWnrwyeY13exECFNUkyMm
aokU+dErUcChHIEbCOHilJ8wvyLqgZ/ggBpq5wlBqzBM/RUhJ3hrKNkRhws6RdN+pfLiNVdFPoca
MhWyTnaGtDDN99DCy1Ssw3BLJ8yv9lL6Ftfnojl45i1o37NqaxmbONjgqqIkJwwvwNtIe1z1aIJN
ittIJUAPGCETEy12BakbKheDiOjgqep3qYAacRzkoyyvE0eUbHrtow4OhncyTDiL6kUxv/VmX8sY
9uGcaveQ91w+UAwoVTYXX0n+UZWH0OAJ2bCBDbyDVW+rag3HwrJPAe768az2L4M9GSXPNH+ge+BB
gcWuSnvR2fcX+Mi91/BtMrZ4bFPjQi9UeEtsizkk2nA2Dj+lW/g5PKfv+CF2Y6xcGIdyiU4okAFw
6xwwmCxyvNLAkYK5QQcKUKa/oFPNQ88Uw4yT4iSBYIsdjW5XGpNjs1PgWbmRMWdpY50AIMWkwbdi
bcRnLGzIHKB4wPsFCzIHKKx4bE+SGJmId6Ajg30dqb2BEcf4yaq7Ih0k3yV0STJwpUBUcn3zbts7
Deybi7XRm5apM2e7C2iCzQ71FcZGJG0nVMMRrYYovAKjiSFEJ2v0tzTcY4DU8UKPF0q5JGpshAtp
bctxJBFsk8YI5dB8ucj2KPmPv1TnsBCHwNIByzSIp5eQKdhxs90G7ZEqbo6ma8o+HI4T8ZpETjA8
BJ+Y7bXUtqghZjn0V8aNsh6kLyKMw3EdD0sH4Wu/7IqFhTOwQBu5jIO1NPwUeITD2NWzVCi6yTum
Goe+q4fIv4UD4pHGYLpttzCHha26QFJK4ZDbklNCQFKbrNnyc50S5nmxSLg4QPpgXfZr3zyH0l/G
8mXmb439YcbmI+EwN0xfdeRSnNQUotSwaq8b++JT6B3wgtX+uJYSBh1/1xkCHeKhCrIcSi7XKJf6
IGwZ2XAuKdujaZjsWTle2oHqLOgg5F/QqVC9icqgeYbPwzGH4Zfkwdb8gTV5RIL6jqyh+8J64+N7
wHdkI3xFKjNDJ75CbaW/TXegDd5fde/25tZzsw1HjQ7xIjok6p3UyDh+0ZTBWQ7Yadecqlv/W/+W
AoAjgcPpN+jBlqW6Ez6gfM7BCW1fkM1F1wtZG28sujRmAFA4I/rnYu8Ht4GtTpZezNH1MBKCIY1Z
NjaFvFK8TdSz0s76F1XuV3xR3nl17I2pJFLl7/qHAQALHr45x89a/saX6uTsMJo8MiBCz+bGxXFM
9ekVAuCs0PML/weh5qREzaccktg2jR8GaBzPKGdad06N26TiYaKixTM24+p7dl7pve/DC8dP3N7D
0pym1aTvZLKfwo3UnzprahepjCm/GVdDU61IuVvWvsM9DQv0642yI9kUtlCweKgGVAqlwUyZ9cgY
UevkabgGylNU2dXpYzrmKBAm/6OkF5OqHKh0FQPK0D0qn6ygIb8HtYlor9NPZsqcryL4Y/Z4dg7S
xaH40XsPoJTufecjRB0zWCl153NsfXrp9FGU0Z9pMG3kW81nXx1LJZvCWtnYUwuBWi1ehe8dA2PY
xVUbL+KJpiX/0APtKxA7Jfm4yEnGjuGpZar9k/USDLmGNjpdPJ/TboVECrYahROn4l3MAd9IPq0W
JaPSBYzUA8/ttdQfaEnWU3m1PePHGxGE6j6HiABBLPKldSejfR8H5sqm3DqsV6ppnAPQ700FnWBM
TliS92Mz0IZmROYT1Ch9+ErYyPrtuQ2qcNUN4yc18nc51BZpoLPsmJGxK9+jlqZCbXB9bZe9UuIp
bFT8bE4gbMR/fdt8aX31nkw8d40N1jZRaAqOJbXFiY00+ccLs6K0pBmcIrTQHWXvMBh25eLf2FY9
b34idxc/iKBwtpdCtTdhkbxpSJVnuhL/hgZ0oyJdsZLbC9lkE+WhpiZjOlp1VX4dpekwtevug+LN
oVvI8xcg7tnX4fXinM0xeoYcdAXEY0ntBDQz+7E7Go5lAJqYrsscRdEiXzK58rlPcUbvl8/nc/F8
7B7AlMXniA8abK7435zVQj4OmOaiufieCOsXFAjnDUweJFHzpzV7Hti/Pto5BtGFQD5LEHNWyo29
I82v/kI8IcxkZ69enT3c+A3mqiXlQz6ohcMz50q24YMtwhIKM9eMC3CLxQY+E8B64NjOXtkom3TX
fFClp39Z8FVkGC1gCM68pTdn7fn3NcOp+EZdzf1nB1wAsDVfZTBnbyxf4MJemhWNpVPyHN1/L35L
JgQ3od7SA1rSZKGBR5WDgANXsOexjvFBYDq1XMEiFncFHB3YbnCqrg40v+XfzWXJ0Wg481hwl38S
lyfg3V/0s7+/YPaJuWj+ud3Si2TUR24AANzk9opLFzdQXIUs3ij+pVgwB/HtEd2Sj3juPuQrO7al
xc81NvrVXvK2Gfwm6po0Bu5AtaK9fHbW8st8Q736791qVtG+WT1YzZc2HxbEZm2j8sVYSvhqweUu
1zZ4ZvHSxCWLFyBuH5JX/n++s/blWqecAoeb13VXPsp14Jr/LlpcthhPBQB3jRAL5fT/owOTEOzR
dKYeHG4kNkVua7AvnohoZBekTfEsntU3dXUgm5FC0W2tvpSbtGP39cq+2atMNwiQQPnDd1xO2+lG
Fpj3q8IBVzZ0nb8WoFihzY4u4rcdA3AtXna1Ql3OnQs2IneAeuI22+sutnDeOgbHFkgBQ0JaPSyS
/mbOWrlxAcG+3v6Ajs7Xzppc6JMY/+ns9XyxFHHIwpr76qhCIZBl6JcMe/uNQxkcijVhEytmAm6X
eBMDd6IuzIn7y/opgdCqR3OpbGDQX7kDa/ma7jgbTuRDmHwPa89eTFyO+OujDVbdx8QPR7b7xbQx
crrm3Fhhp7kSMsA3IzSBJtI/WG36pV5RYmrncteu6y/no/9iv8t7qPAv+Zd9DeC3HZwFXUFyBkBA
cwK5izFCAiZ3iDHA+y6GLDyXGUNpox9BwE4f4j11yMMSV8Qw+Tc31Gu6NW5wIAZUjB3xp7Zx9s7e
/+o+0t1/n+zsUa/Rj12Lp0GMQBbhX/2gH7jhF+1G6Wsr+jziY1rpW9Fv51zLbxqc/AkyeakyPTBK
ePIFwLud8Vrq9UK95rrr7GmB8TAB4f2ZfpSN9I9WK54YFVi8yagVQzDnVYmZgR7J0rir1CZy7PAM
Z4ISUiTaC2uPNpL3fsdAJWBjOukvSoBStVRwl3KrAnGg5V1lf0yzJmRw2VThuUfaWT8y5HgqwT7s
xy3sRV6emM8Ay1+CDUCU+euL4/MMO+/VutqbdM77PKODxotU3WTPGVw7iUonbe2ZNHsdLAYTBVe3
ZbJBXxL+Y18fiGg5ea68lFEO0BlfUrgRHHguWT4y44xXRsUFGYH98h/4GZyMMz1U8jfCY/bsSvfq
EtHyqXmPf8nSQIkw8l26lXnot2KkWtxGMWDCG8VRn5WR0A7/XVPnVAEGnE5Mx/JRvabv/EcxpTDx
bIheQF0Njp61BaFEtpfWxfPBfSpIfBGPu/+e7yYgCuLhIshBrADyy1lTJ6UiwHRP2ZQ6bvknjuZ/
fCcKkOlx3JovFgD+c8gBBaqxuHzOKWte/LZ7tvgEHPz2S5NzkHcQUR7qFsPVlsoGtQ6+FZU+54TC
+x59TAubG9ys9EP3YTA4CO/kIik/LGAiS0uk/7OvcWlwSCIBgr4FFOH00TDx2G/NU8UAuKBcCMt/
b1JkGU7DmVluYt4eeXvxDO6dExUZntN2Wy754dReJJCgo5i0PGeJVtPTXB0YHchyul+3hAptuKcF
Jezm4vBFy8e4kdl2s8jXgSGxQaaxH2hO33gdpDn+aScCCTbmMXjTNslzx2GNW0MxCBR1wdYIjfg5
e1L7zcI3Woo4iogUKgHgkYrbLxhVF47HCL3hAXwj/mo+im9ox1ygD9kPqlC9wGXgrKHisIAhk2cm
bBYjiSAjM2O0KfbaN2Wj/55GMe+JmS/+95s+OIvicBKzY8tiqNzEwA82siu+UcPCSKsQGwDhrzN7
KxQbzzEj152S2KosUYLE1xfFxbnFQyA+xFfUS9QggPeFwqXne4rf4Hb2LM1iARELycgzqmymMzOh
c8f7O2u/7du4wLiC5e86nHgHGFGm67nKCvr0icgXUuhFZZc23wBe7hJe4zXuik3x9N7oVKBGaiiK
g9zepg8RF8GTrroEEc2MJ1drneQLRTVaAehwlFPCQkV/B6Lp02FzDtuKU7m2oMpJbYwZmTiop7JC
TXWY9mhx8s/0c3qaLmebhmUABkm6QKFBhYvuM2x0zvS0gymEmTzsyhbOICVvSmCh4nLFFKshXmPi
kFbIOWBz0pq0kXagIKGv0ovyP7xLm5Y07qUSEjfCD0g5ooHDDg/PDnA7ZLCIgeQ/+i4b6QRV+pNR
LsoD/qdFw4ZOdvOMq1WZEtS6jFHZjWteYOXM6GDzK/K2Wb+jGYksBhdROsLZAhcCwggADelPT+kG
X/kBWp82EM/JRjyQ47Zmwg42YjCIh17sksSGUHz0l+aDHK1/Kw0P0U4sA8EekI+xw1waiYeDvIaz
mZ4bqvO4bdQC9YjEMBqOXrobrDcujymhnYuuEihhBDq8dGqZZ5IGlrQA3qNbvEUmwpgCkrmE9k9t
EUjK3EJveOHdbb6dW/2Hu0RfMpdEukgBkJn0YZl/SD/SnlVYVGY/xVJAFtiN+qF0UshiwvOwi1ZE
ey9tlxF2AC6QzxBABLj82SSKh6hYxOpadHi2DXOz2CszIfNEbf9vy2vN2Pb++yWepJ59I/VMCFo8
NLDjmNTFh3gYEqQQCGEhe86lb6oORyxy9OEpbH467+VR+iazhn+QrI1qsGmFkR/N8eJU7N/Fakmz
jFmkp9f9xzCUH2i0jtVevzA7oHdKIxS37yYycGerhC8FlJNPJ3bOzK3d1AttjxW92/GTErSwdHEM
f4Trf6lcH6VrcsEsXoCxZTQyFILmTkS3pUZ0Ma8AxcN6uqSX8mLsYD6rb+MLxupZ2Xtb6Zleu33w
A7QzNXHfQZOm8ZjMun3/GB/lsbkPd/tBZxAStLZT3qPTsMMIlJec7XmSoZzvSldZa2seL9fYUVTb
OquvcFec62P0Y/+Zf/Wn9M01820pGcFqzaUlMQQGTaj8A9pKAWI4/YXxQ0fXnRTxfFFEq//E4/Np
PeHsZB/VRwubbJlfwI2fpKNztY7Gdcz29s+AXJgHvKdSMfO30QprOFlPc/pxbzmUfS5CRIgPC9iv
c21BtWCOl3+GLm1GUXOOO3C+Me/qWT6rG4pdbrXWN7gRlxzhDtEiOjW3EOHbDzcIsj1fW16oedno
FiehclORHP3prIL6b/AE9rdRiVaibkJuEHTuOZ1aypk9742JtKzaON9Ma46615iMqg2V8XkrpItu
eAkv9YFe3aG4pVtj3boF45llaG6sCqDPE5k1NVJH3lb2Kxh5ZoRiuehJZ+X8hNpmKXYczUr8CSb9
COjtAWiD9ww5XnoNAeSuwXVCXlaX/PUaneMjQ8cUGPbk7l/trbGiiL7gOLrDtveVvJsbyl+baQ2g
7I5pIOAoU84oPa91IlMQMk0cEDi3UQ3Ar4zuBMBZDeyDZKdZ9N5GtIBn2TufB2EmqQEUAJ6cWT5S
KZJvsnftav7IZ/vu3fWP+M3f0uzMX85X9U9eWFCJJhZZCN1O6ZL8Rl4MOwfWXZ4o6rLAfbcIwVYZ
8Vf6fFh4F6978y6vw+q1uvsz4meuqUulYWkv7IXELdpsrqevw0EWR1uxrqHB5FFuuVMJGQ06DzjH
t+1w6i+0SQih4h/EU8/ccIpJXLMvPZYp5iXz4D/Cv+I7Y4Fqt6w5OZmPC7w7I40cEhy2xZO9kXYK
NvrFOuWPgn0IpV5a4o8OjjSgUEoQtCNQ5sEw2yNGYzSa8y9zztu66Nk92q59KfbhZ8HGSp2feHQX
hB8sho23VZNZdac2D/v9hQ/f7BFAzaZdLHadn6rNAjYrLw2ZEepS1CDfCAscXOBttWusuj1Y03Bm
fRPoYNHC/4zO3pZ2rFu609o+2+cQsSNF7Nn/SDqv5cSRKAw/EVXK4RYUydHYvlEZB0WUERJPv1/P
lmfTjM2CpO4+5z9/SE7qSnN1T1lES6Q7YRvCDs326fHxBpfTmACfOLKIn8JPeucUivPEP/AtOlCO
UahhCM3AlxOoweApFYkt8GWiz56Al3pN2cfzTprNgixWcB+sYi7V4ek/P0tyj9EPI+biefzjfb7o
A/fVVnIhBTowJ1kf2em+4f2Z5hz3d0StbDelxzPtkQ7gEH9DdNxsm1+AkbQPFAlM/K4MBFbxUmxM
+ZJ9Kyg8sdCSHfgoyWvCVs81OAXIVTM2cPFSXvqt6ubPr5gHGTbHV/bTYu3Mgz2tHopfJ75MvYO/
zz2Qg8jJfZPIn3DnMZegWWjc/C8J4zeLQ5ZTsA2hetICnep1Daf4sXlspot9wxbpwN7FGHWVnNg8
sVfa3LkTYpNQFmKRo2h1KTi9h0vhSZ2CR/4m3lJW8AwK5yNiZXgo5CBeWnu49FFIiiTvR+VyEKDq
ySto0IJZOV3UNVX22lret+JQLEQBwK0Yvut3JgxMG0jOoDAev4d3Ftdsh5PWqtix94Pl4r9dntRA
usyuUE2VC1Dz7AqBKVA9r/mSPWhAeItBy7x38+Gsr8kOYAe7C7NQHiEOfvDk4iTeZONDI3Hum3xj
b9NflVMWFbK8aMFv5YVFGWAsxLwNTeBv/YHMqbMX0htu2BDSx3V+LMXexHZq7wxWhvyebtOtWCWw
cTnpZOe2KwgdrEh7ShyOFPZtc2vQxs0I5gLlZpvP3VvpALW5ZDYGA9md4tu00ForP9VzPjJcxITt
67VVfrKr9sOWpnKw2G7uY9HKswo+S0TAnmBMT+NF5OC+GVYIfiYM9phzI52doKZ57H3auV7hOBn8
v+Vkzk1xCbX4987aFYYDwPEcVAauOjQmDy+JnGkIMOFG1eOmR/PdIvJT90yvWj45ETI+DrYngY3d
EPZg2Gbww+Sl1Nf4MtLMqwhUecbzTUTWzGt+E6jftHh5s11v+9imZ3uZRazxxZ1w5GvBwtav5Ct0
n9NFrPBqC4eGJcbyYouBl/HBjs12fk/Xo+FgP1UGNTG+KjbjIpmR//uDut12EA4kWqiDTEC9ujw2
tievh3N3YIRwavxmM95ixhw8hemyW1BHL8RFS5cErfEN+k1f4SUNoWX2Lr3R6m6zfbK/fxF0wJCM
XRBWKudQGhR7dh5CzNBj87sSRyonHIdfOj8C+PspzxRUKc7xhJRO8Qr4Ths81YA+Z5jnyxc9NUWk
3/n5Uibrm9BVVNOWJw0hWbLUZ+86XhIraDTo8TcQ7+ir8XbSwgKBauSM1xKSP8AN9+O1ntiK6XBB
BaBAebfP3Xk23+02NElMrFmuWFiAuKZbyjENqFhBnu1qmDrrLgqV4qel/m0wwED4v7DCZIdWwVEp
kZ7HF08Vq56eTCClij8d6Dqhd3IwmTvmDF5ESKP44Sg0j/FG2aPuiTfmtl1h5pr+Rh8d7vLLeldd
OFyZ+PBIRD8aj8a/4xdTj+Iqxkr/TuQPdHzn12E8zC4tyNlfvxwP015360DZQ+BmH71B4BSfcAM7
bKssCRgLa77Ks+x95sc4GMJuzmolwKfxK5/pODea+e6thQd7kG/o5Hkk2FRtcCYKph1PJcMiKiMY
wWvbM4OOAY20sVfPI47w3eG54Se7X14l43EvPHHY/b8P1qH0h88pvYP9/mAbpv7rz8pbwkCLykU0
kFDe5GyN3FgQje5uLPuwEBiYgBJwtKrvFK/4Ra27T7yDqFuqg+2hbNipMJX/RDDriGxl3iJ21oSD
NTORnqlR5vTsCCp1DW7faDORvWMWPgciYMMU7FQQnImEZcpThk5z7a/ck+Lup8vhWl+xLxvvmGKc
K67AAmeEK5vNJs0d7BWoZgEx6jDfZmdDqErerQ0ucAU4tnWBXmpduqVIULyv0NCBQGKAN0ObvLDp
eZqAlGEAfxGumN/ss3bENTbM/Mh9rEivXpyS+UXwaKBRLOhZfQqYWwdbIYx3iVss787dS9zSz37R
BOA8Qph8QfLPcxGVDrSVDOZU7EDHLv/RonquTzuH0ClpK4samNAhEA9mIOAmf+OaAp/WADm3sPPE
PGJe124FikaHdp19SWGx6lHj/1Xv5apn0gbBiDdCFolIWECFVGH5t8KLjWKY0blXhuo3wX7v6Rfx
EMqBmoEiSYI2KGOwLRjjEpr7RPyC1fQAfhCdK1BcMRcd1qFdM9+mwmbOxDabuglJWdWCLXUb/8a/
/dWisHzdOFwoNvo6qD1KSaoEDoCF5RihuVWPfSDnm9QnK2VDl80mKFNOicob2jg7i+qIbkF1vPAM
cziAFrSqCOmrME+MSGMud3CoT2YgCntc74FkOEcpfnDsQshC/UP0EtJDglAFbireKm+UJZaKisUH
MPjIf0dapzphGVF4B/axvtntaibkn47enGSi6tSgosElgvYY+793Ch9apNLDe6mhBDzP6PdCqEms
XA4jdQ4vooLdFEph5BFrw4Movu6LiDEpTCpHnBKAk/+kTQLS6dwkVHyLfllkNQpkiYfTk5YGBcO/
Y3c+ubgZ8FU4hYNHSCC6D3Hg4r5D53TnUuYL2+U2Y9FWrMgpcyGrerL/8FC8nqp3ZWduWndc2p8y
V+P0WpoHY3cP5eXkqYx17r7uZ18DFTIuhtZCe8d4+K/YDu7TMeaYEbmgvL5tOLa5GOB2gxespfD/
T4b+lYb212AFg5WOy+HGJpheop/4ws1klxKHg+rAGTjCueYUf6WCPft4m70jeeBmj7caoxQyq+oL
czuGwASyM0J3a8wgKq9HU9TQkD03qNJOmddc4s+xZ3ruDdfEo79Y2VsetQudZ33rg54MOIhWtI6p
rxMjLK4Jx6iD9ekCZdIChNqRfX2T/emfpOcF/Pec4nIuMoInr3ejE9NmT8Qbiy8yx0PtFDNcBWpd
98s4fPnc0+Dl667uRl7kWVwHJYzW6lY0rKhEffFYozfmbnO/w3gZL8cV517lv+bn3Sd7IPe++iLE
O9kby01+FG0fFTnHz+vdAn3SC9yf0d7MUScBrTI6Q7BHUhlO4qzPh0v39EllP9/diEwMdkyaOdpf
81BcjIhm0TxyKahzIsgG5e3/I0hmaPxcGD9cFw6ZnlZjvFEisgoJPxcFzsydkWqH7W3I7VxFIecw
l9ehv+UPBv6gX4ml2q7iTb2CmLHHOufDgN0jFkJ2fX5kV5L3EAxy2KFMwihdUbHqQlu1IOGKUzLD
ozxbcLZzKcZrdaGyzfC5eG/3YCUxp/fb86vec0QH+kpnifNtk4asCDOB0FSCNkGZgjfFCpdD1h0K
9QbW5uBaUZBYHnIo3onKUIRAd9LWyZSZkKg4beHoZIURsP35fLd26dmg3HB6SCOwKbY6GhX6o9I1
ABiJcQA1g4gOs4f3TLrD5CCEzrQdaqoQiW7H8odPSy1FFpL9Ng2ujsyN/uY0/szIAyDIM1qmAS5d
Ths2b4R8EWQCbE0c7Lv1ycgUGI9t/XnQzxwwV+0oESJyBL4zf+63HIbMHLVIemUqOwHSMvYrmJqR
Y/1v7Apk/qwRauOk40Jd5AykoRu/RzJbpWW6hR/M1AP1JVWu6L/E+f9Bq0+TH1/iS3mV9vJx2j8+
wAVeW/UzB7z8HqlBzMtz330AG3BMUHNOpFSzwwKp3pS9fjzSjX7QJ9iI75HxQdSUVzFU+k7ki83+
tRDGPt7w8ozwSoJYxKZXwtCG/ATBAfy7XYzHrsRPE3XA3PqhbuY56P/VgTL0QdK44RAl9DgoB3FP
J06BxQ8TNt09MqetXc41DBYp1HmC8LvML2OQ7OLlvxrFqyllakCmHMgm2WXW/HXNQWzQlR1VLz9q
f3RH7DjZTx/yDIHO/evJ+FYaT41CgCr2wqujfaZUwz+ji815q/m55lBk55U3Y4CAldXkmOoO/3mO
2fwyXMerfFVX9+AmuUR5hPmxX5OyQH2GVv8vISw03nZ/xoEY7z/OHQj46q76E+Y4tP2n1jFPPWmy
zMDY7xFbKoCk8ZfmCw6/OSfv14VxgKXnoj/jVzUfw5Rjin3eZ3muxHYq9n7I6c5NtBkkE3hiAiAA
YgyHjzOGuMNHemtZk5lT5Rueqw97fb8RvIuJTLTAoZfhFG6dzurwnOM57MUeGpGVcbR/7LOYkYqX
sIMHQ9xZYHyqu+G9+ou/jEO8hTgHjM273Hx63k6cPMRWn0P+XczpGJ+ByPLHuyJEAwS1HCRWIC8v
T/TQYlSShdam+De3SELjk/CwjWBCPJit2YEqBo4rfA9D9QcK/0J8IoUgcZjXzvBtntSdOBCxEWH+
OfLX7FtgZ/8fiYj5+BJtSHrIeGMClKM8or7APc/VjwpieaQ683Qzo53M/SFgvOgm9KvdfIesKCTw
nHHX6h0U3iOaF0rDPyQKHI+GYnDYZ9Gk7SB1xQfs1MAuKMQu6ZLX2EX72THO3f5m6QtMSmlu8k1y
uv+iHSB0kiqLhg8avLwC9qCo3gnokGCspUAEdI//+R7zQxNgGx0imCwNwbld6xTbCE1QrAvuF5zV
pVjm4hJGn6kIfhdikpHritck+uiB1udfS3SDqiKWhHhy8B+kMUfbJRi9TPM1LreY5zyo3gYvY/JA
Ducu+hRKlE/uCgUdmB5fvOpCvKbo7Gfz205cWQHQ3n0jjDd2u0ikOYIetvcSbDL1cRheiAP2/yNW
/F0jN3i+n72ZF9ICf9hy2Bj+BySTW6MvuhlDAaeaCdiypwUHIF6w5cpHfUtOmC+Qg9mWB54RMoJP
0VjloLPwLynstAPzBKFI5tNTAZFKqoQEZaK9ZFTHLwiX2icUbR4IjvT37q+H/vumANYAUhBdmAZg
2vMhjANj2a5xqfGrt5T1Gh1gLX9bS2uJB+LsPQXK+V8m+8R9DGk6rL5mLtqsq2iqg2PPOahuI/IC
YbII8KKCtKAv1G29ssBubc+LA3hS32L0+40xAvM1xD1q5+JbIBb5k1Nc3KGb6KTBfsgWwKEUuT0b
MANwUTi31/SiZAKhUDIXbRbgbU5tIfptPFnnN6bgt508Bwyan8PzOZ7/ouXtFiA7DUXTCibjnIpw
YbrG+nWUQnUTefH65YuKsKWaey2fHl5Zi45qKA4f39oO2dkuDydP9yNGHd9YCb9Fp87eJZhGopXk
z+5hHoo6MA6b7zsRiovp57nH/DhQwtgHyjlbZ4NISFFPxK4QwXcbah5xJIn3fD7zdm9w6UCSMf3x
ko9mC2wVx3Mx+qiAvjfMcPYNWIhAGsSXQaxoERZhvBVbi1j3WDhT54PTAqdmFNOUVtQswyq9wLVM
1ECnChoCssGZI+CBIy2Ka001yFMS1FTFWDZQt9UuHpgL8TUuzc247Jzelb5fS3nZ/xVv03f7h8mV
n/JZxfegrJuzefCQ/0tPBgsiOYd7wd2g1xEdCzWemy5BV2hsRLErnrHJxS8W+wKF49ny823zZX/T
RwPezr55ks8kQgP1U+3gnw5UDQJCeeuloiBeEX6yu19SY8F0x0Oy7JKbwACCuKqFOAxYjYsQeike
URiNLjLenM/SpALdFNfiZvHRWaCctdTBVG09GGlCPcod4LERezXZEKSqF6G5k7/vuMOLpcKTyuB3
O9vNdgL7RN1KxvJrLT6MwKc5cnY0XNku23H2p0v449Y8/wTjXFabETAu2Y0BayNeJjtRiKbEqIMB
sytSzgOPtrf6itHOh3g7YgeOnMjBaJ7PIyZlGqH14gBhqAbkMi3NE3O4Q7FWd8qhfddP8Zu8k0/p
X/w3UAIhL/0UxJQf9QyviYoGQO8DE2M4NXgY+Dju+IQMhsT6OBSRQf2bnopqEbETkjgZLcy9dbS2
+od9pvK6ynvzPAHUOuoZ0svmCRCgnvSTaMLE4Oj/84aRFYC5wDnZv+c3AXVCfP93VcWRIvovVt/I
b+IDwifqFjcx2arEbUJCD1JUW0Q8LijMrZ/6qu2NPUvbpL6iwgIrpa9iqdYBrnShcrbWxeq1nb1R
RkknzdFdscDEV7TWQEzpb4KZuOum7UzP+T+kXWwWFO970T3TaKxeq5QiCRzaKemcQZS9nj1vcuuw
XQvo1jpgscRwWzsg5cJwfpO/ofLiQTBI+H4XZhSvsN9xdz8ZbyiYbWWOTzlEzd1g5glVm2YixeYY
eaU3mAu2AjOf65/6p/0JE3WY5iPcDUIQj8WRFBmv2mk3CZTiUvxiEkW89/OWn3DTwzOngxXiaoG0
1v/QGk0YMkD3BOv4pF2Ffw+GiGkOu4oR6oWPeRAbrSw4Iw7HEF7J+lHb21vRxQios9mAC4PiN0uB
rDJxU95SZikLyQUo/Nx9GlT8TAneenTafo3pB5lxjHMw16+JZY0YCC0KFBd/FO9cCFowijZd2DT0
Pv/I34R8U/7GKQKEsQ55JtaAaSRSc1os77+z7ew4rPJNv6qvMpMFnBr6Of+Ci+yR3odtvMu25rjW
sJ8ANiSug25IQ3bivV4OVHIRtnl5XgDjUH7uRJ0hFlf0Ma6w+FnRggX9KvXNrRbOjbBeKfRgGeGs
eIPyCYgOg//LVE7cm/E4+3rugRm3XL1+qW+GZbrO14939aAfsrcPNBdsd/Vbs67CJsTmPYBMsO0X
lXd3Wn+0ECkvEC+tGNS7lQMlz9U8vCNcVGbb/u/5TljMzv6UdtJuWD7340E7T5wDVPm8A051Agq0
n+xGH9GBN/HWGFF+IC0lG2qVX+xt/ptfaDCT2SJeckiw/IGZWPo1bEMGIwxXISpwdQvE6dQ65eRx
hDJ2ceq1uXv+OSN3jXzvbzGiE6MIAJ81sZNsIeSGLqPlyHlCbAANAjklYEkxJkzU7hyulPGsweiH
G8MvILGrsucvHJaMA+gZMC2z7HYlVqXog0fAclFOqZw7WG+E2pJ54D+dLtySoV+CPyIu+TeDy7f9
utrmx+mNNKfX2mDiK9gWoul4BREnlLh/YuBBhJ0b+8baWAOhnJpvfTO7zEbsp30Fn0bksY7FjYA/
Al9SOFGjO5mLO8k5u/p/sPGvhl0NohM6xAdgTR77FXUFj7nqGcvqi/m49JcyrxFDPlj0bP1iM0oo
C+pbeWWGMVAQ3wCtqt7RSs94HLAYeaH+M9YWmZ/RKs1vYmXxfwLyTjl/KCw4tF8kogL2aIsb+5tA
oNhW2QUZUbORiX8T5zyGc2JW6pmr54bY28U5Z3iocKaTyvTWMsGJGT2ICRuH478B72unnuSdYNn1
QnJH5WaesJ9hoktxOrxrB5DGFJLQbNe9VduU818FBCvoAyORGE8fJ8qmfyNtOvbZQ4Bw0i4aQImU
btiq2q5nyCBH+lKsTiQxOMItxDSMoimeUz+J21RwGInLdKReOR8FqpY4v0yYxADqIk4sFDjO778q
S5zAogQTJIvhJLnFOT2CyTovcQyeLKhu4AhRSicxjzu87R+vpHD1LNJC6d6jTXk0Sywb/WRqlrFa
rBMnYjyBD1eCNcHYRzvzUWKK0W6xg9iUY7N+VtQ1pjfJKRY3T3waEwATf9L2TYLOxAbb3yvpto9S
zAvoeyh5uYNJc6rlyx1Qrn8GlNkVmqrx2VJWG2jT0ePXnlXaXt9/1TTWrwOMRHicsDEI+mxB1ZZD
1q1G+nmDZnLKKo+sBvdOOGCHczKhHXKJqyo8mfRHmj0v5Qi/c+xAvGZ49Ta5vLIfo6tHq2GqN0k3
rp+1topac4lTGqx8bpGSY0ATISheaNhf1Iim+g4RIGLo0Y0pz9jqB4RPCCUK0tO7D0slzdZry9HR
78FD2Rbj99OKVnKFghV3TMv2op7c0grX5Y8k9Z5ptKVh1/VpV94esXxsFXmvImLjoZ8wUkG34U8F
m2SLXe8EUNy/NVyO6M6Fxdu71Y3ggbDj5zViUo/YrICe0QPCgPoQ7oMDLx73fo82oy+gyON3Kb0q
XIdR7VbXRwdYEGB2S5YsCADP89AByBC20OPBDcA5JisUht0Lc0Q81ibl9ADZ0SVG8NT7k+2neue/
jlWce1qyZReVmMN27A6xNm3LbqvCVsGWtld2Q83+otNMIDWrH4Ei52H1XMWM1lK/EpkV+EhgxVA8
vyNMe+nBJLR/ko2xMpMF9XtAsFbh6VTGHzmuRH3KnJR7xPatlBdLL/2kdiP0HQTNxkPsm63h5fHk
DXnnGWEX2Z4FlkyYBdogimESvcXzpaue0n2ktTafP8y3lo1lPCoc1lF8qe3nvGZ60qnkOK4lEcXT
upb0lrWAvXe/sQhfAOHkcg+dsrg2+s0skYGOfmudZlMonVT0xWX1rdwj/5Guk0fvd5LpP0Cjk8Gb
MOvMO1cvsAJ9uZX9o2S0ekSbdHnnd2Xkcw/H8u0+7S0MlrjoDSBih79cd3Rfh0FHtdvMn7zeGPHT
c7z9+OlqQQmmwkxnCtOmH8YTS3wyVFQVwLzMITFos8DGrzvRvsxMw8mKoePweiOTrXnsJNwXK7af
Z9nvyjjeydl5khNyI0xf1jBTgw4Wm6Vf3lK58jqhE8IXSqO+E7laA9FdlY8fP4bkrZ8/G2qc14N2
BRVwLmSk0WNjFogeP/Jodkru6rEwao/QsKlqN9njVzyUev/bxT80AxqK1Je6y6f3eAO41Vugy4YW
1ETn1DdMyZ0Z5ZlhutZwHpSvngjhx7iMJfLs4MaVkeqp+tOrqfeU5HtmegU+unnz2YxSMLvTkGkd
7sJwoLp9kngdaZh2ga5p3n08nzyrzN2OpbZJG9ylqieRWK6C2w5D7SQjbPutMYFK5zRrCSL79OH3
GR+yJbKr8qWRkN+SgUE0z6QPrerxtSYlaCRnLstXxcNaYUtWLsEsFT1xU1ulgHQr/GE/8FIN73YU
dh6U57GGNtmthjYSGW0vm0VTo9nF64fNJo9Kd/8AMS1FdV5exEM8NRJ4hKxg2w+BtYPfBDITeUoO
QwCRrw2IBz6dFX9YHKMJtHDZxpUvj0m7wJlidGet4UhQaRvrN7u3jo77dGpehBW0jTpVU1BtfYrK
bEC8OZyeuCjm8eDJhwGXXI1orhEc6nB/YKCBXzDyHLXjv/rTxDTg2Z8eCgfvzPBIm5o/Ox1g8thK
mwkORJq48Z32OQmIZntjTlIll1njm6Z9hZJn43pg3VVfGgZ/kFtfYXr4O6LhaiTO6gx9BN7dlq6E
NonSKSUXWHhmwlkBEiNeQmKnkFkGL1zRUdRejLWMGVsrjlzUgGPrVu/t6jH6dywt0rZg+tJN5kq1
rWV/h8CGvfJ4xHTZycgtTpPLsOAF5+SANnL4iA3kdwBdmRXMzYXVnyWsOPneUXs63EKdvzeJO4xA
cvHLtZ+6axcxOAZ+ufkJLLfO+40pm+vXhFS6eszLW8neXLA3p8wIGI2V0DVK1gdrobyhMsBSwfKq
Ql5Jbb5NL22ZhOpMDkRe7zaOl08rcf34t2JONcU/loJjmU+rrTFHNR4MkyED/fxaGfajU+vj/owF
28ObPb8FuQTQgd5bIW/LfLCTxJSV9VWZcbweld707mPl2fft66E4V1qqqad8yh4Pr0lzDz6LlrXh
hALNSj3mHA/55M8qBHaIsyZywC2v48el5LOLSfTD5Lh+XLAgtkzwOgzq7KjxZ4XMBxeVLu7sS8Uo
luMTsoVlBdqPyYP/WtEj8Dbb12uZVFEoH9m56xUVYcv3NSkHX0b0TLbzWcH8qkDsSJtBgW3teL9F
aa+iviN9aVywbHttw9wnbeACkQzcoD8fLeLsqH+isFfgnOP6wdpRcY5hEciN5bQYWWUPlF6sYvNz
748Z8WYcwER2N+imF8ppgrOvf77wQS669TM+3tWF+jmZzf5RLOI1vq6udd9JEWEVGi0IqMj95VlY
Bd7uCbzZmtgwSqGWWdwIG0BfZIoW2M+CjHRAPNhXnj9Bok4xMjjFsHtK59WmmwEmY54GZRCvq5a5
d+HsX1g/Av4oZ/IY3aHCgIlGiRy/iaH4AK7fvc/IVc7XlBqr2Wc/VH7PScrZkF1LC5NXIIS7sksD
DBs1A2Y8eG9RIQpbJHLqvx6DV3KId8nTyxEN14IMRmrZjONhYv4975tpz2U9kGl2JMfHl4A58/vr
lOP0g1y/00zGkq9TFBaa7Q8xffPAAYV1IzWIeH0y2cA2pBdDCyEIkr4K+89avM2wUyFHnnpLLS8B
Wlm3sRgjOlWg0G717KJ3c76Czt67xLGm7X3VLc0zX3D/speXEGKYPlJCQWrXmCGtgZmAb4/wuMoM
BgDICLC6asotZAF8x/GS8Kf0aj0/h44BmfRR2/Eq4bxWSU9GEJ8M7bqnQtaxKMOLhfkDk5bHJsbC
8jGAYkT5ShfLp1s3HSShWyfre6unSuBZAwHqeNSkz57MOi+Lq5UtzcIH7CBlQNAJ8A98J3UeOTex
SnAZCWQ2lhPVISbdr9QU14TJxOgMsUV3D7mWxLBqkFbazVsFl54QiaKE7mhA/UF8NYLh8+JfFmmE
zRRavRFW7GOIjzCCn/i87jTOVqr5lbYrmWMoUpw4B4EhBWDG/LEmbII4NYEuTUO1eUAR4HurLOAX
KfaJTB6atDTFbGaoCeM5NVHsD+TdVIVjyUg4lnoLZQFFUBS20lv+YnOOBp8UzUGPUIH/KihuYxNG
PfoE/JlSbcH4CQbOY6FsDHUjY/um6Ss7+TSN8Nlfel5N69E3KoLhHfSPwwu/+wmfOovf4CGOH3Dv
kQs2FALMifmodmxt8r87W3Ba4F349AfKqwSUXrO6gOFkL69F0o48khbxq+iH6MH2wc+qTUA2ARZu
LTwl+qraorivMSrwDCPaanR5Sa+5NeEqwo2Eh6JgVAjTvpmCXpotIO4zI8zYLGJ13HUGcbz6O7aD
sSOxkbzlf91y9iKDSxjxMVN7xEt2dJFh/wALjGuMXv6i5mbYjZ8/vlTkEEV9NpsQi5VY/phy2c/q
M8KXcv6AxKDc/QwFepsHZUIgbaH6yUbpt6Zw2LFmcw1US6dQRqEYl+V61JlMEtGrFkvWSpI5LLoa
Y6lJATOwYeeU32rxNUMoz5QiM0e3vyeecl8ND82ri9KfSOCQqjTAFgIHrEo6VzAruAU5lwkLiY5y
wWhWzX2VIfO3I0IomLlWJAr1jprss+xWpFwF2BNkLGPSy7im34zyKZ69JwYcecDOwq8RdcucHi8e
YAkTf+4bxKI3u3o6M32tzIowJSdCahAVyy0gKFwplETf0VSs8MoiwDzIzFeQqID/ksrAKLaMwDg0
xhDkveoy5Xv81YzNgMno3PueswZ2psSt05UAhXkgvzB/l/TgXmkBaQcI1Ppx9FEgmHYbYL7rZnfs
clwn1dmk2y5INr1qIhc0Ha3/a6ZjrlODgfDMpvUbKTvpWduC87J6laO2rZNHmBPUG2u+TJdVXRmp
yx+ZOewPDX1zjVFSJjkY8AwqzFYLX4Mq6IkzT8s9mWNBkr9QjNTLDhgyAdW2sBTvSI7tpbdpsq7s
wO/xkH3IUGB7Gcy/lNy+tN6HJH8HEGrTpQUwmVdd2BiwRGT8FjR430mQTgiPkReWau2nEoGT9g6B
TKm8GdkynXbaPydZJq09Qjsy+lA+JaBXWTCbjKUChQI5Ua3ONlSKPUblRONII8v2xnJM/xAC/cSo
WHqDbqpcYwyqAFHfQThePg892i5dWeQ9RE7bW7VF51ti6ND0YZ+ky3wmL60k8Y381Kb3hcpnvsvA
FZjikrGppLb/6NIA0DstN8Or2bRSs6ll/qlkm0dqrusORkwMF01jOIvRZ780+86RZiLNtQtnYvyC
7yBO/r4CCSPDeFMzPAi5d54kcN7RernZy3JlXMXpyYAJj03xSxiCVaduL5NHpd+KbqnieNd/RTmB
nfTqd3U9I+k+BlbbyDxxPb69wqEMO2cr9kfJWGGJKc80Em098MYpeJZvGkfZU3l6BJTKHXGQErcD
975xa3dICpifcrAucPVZvE49RWbxPnBo1dW5YLiI6jJNr1ANmSaW+u3JYitQELErsn/H5BfFT4PO
Aku3F9fG9E3r5UfWqR2tdRvTkVXWhhZkJu3HCM+3GSzzODsYZPpYE3s7yzje4difJ+cIxuyUHaNZ
fZ49svOzuMIvvKtPjzEE9zABH7EqF9N3gOP32PxALqxVa+U1fyI3fFm/CBPzMnV0ThdV4vjAz4vu
uNdvuClRYvSusdEVxMKiLIRIecexJX+TNe1CZNT1mfET3fYJn416cyAR8OFx8Espxlr2XgMt5GhF
Xk1SHCZ8Bl2FK2XLVTPU6JCFBsq0vRFrUewzJh+14z2UGl4BNAC+DTpKPBtwClQ+7Z5gPUqnsZkW
9n3XYUMlikKSzRDJ2VA3zMJ/SX8Nhuy997RJtCVuaaK3oviHVubr1k6Y4jIPQiwOMPwAQSj4fNrg
3HtQommvAQeon/3HZKcuzzlWG8RNQhZp1OAJEpsahFMT26rm2qqpF7pBhYtao92NJFDyaKwpV0Um
Gp2b30jtwkwkR+czvPAjJDfoGQNVltJSec3IwSY6liiX0nlgFF1n1oZ+hKE5ICX5QTxVOSKPuyKF
Y5YudRnfpI5VQw4b3CVt+syqMcibJ6cjaMrTYcRUCWl8CjS2UHHWS7HqEjZdg20Io70iUci5gAP6
OM9Uvm0vZYfH83tkdCHl5gZAqb4fSyvyX1Qp8bWprkn6ltYG4Mt2wMJcfoQWYw+TSL/HQaczVoHH
Yn35oAww63FTdvTEipfCBb3ffylnsXW/E8WV3xHUxjLzNkPZY1kFzG0ue71Y4qz3BBg6PumZX7Ty
CZINcFT4SlIMTsxyU6J11/2xYy9ZKhP2Os8pSB7qMrlLq9d9IjuHcIkVzpBMVRLEeJGJ+ZmE8h/p
aMeZVwP8SCanlsvTkrGk01kXQHWyRwOWbDZ30vKHbx0BIQeyHu02WVsbAl4QAMM/eX7bnHG5aOJp
s2m0FPr2l/3wigIwbLaeqEVQSBoEOKHg7N+fyHD7r9lwzdr3R/WWQMJj0ain4m4FVFE2Zp9IWev4
KBTLTfDi3NsUrzSsTSWU92RteVOymx4afnSAxA2f2E/pIMziY4jMMGEvTyeXYFbgRoSW/NVYrzUU
XpkqR50QHNn7iT4JTWlkc04/VR6Y7agdH/ffIiK8Tf0hmMK7xxsGtNW2H3Snj7RFjmEQQRd+WUA/
YnLOmyOqFcyQdDbfQkT3XBJU2ULmNQ6y9WebGmALzVnhvlSXsMSefgwlUUFKx7QIrNeBKqBPJEjG
T9y63WiW4fFAAYf3/8Iyt1L5Zuu4iRgXWTgPPRvXohRU+DTQgtmDiZAbMdUu8ZxrEXHhk7l+UcSW
TVhBNZomLnXuSVx5kUit4Z5Mvg4Gl/0d4YAg92A2Tf1G8OXLDjDTBvVP1NeOFaUUBRkVKGXoCftR
xWVgtlOjaW/0MFXgbzaHWTKg1XTyWN2UhkYCCTA6QYhYNNvj7PAqh8Prru5BrjyCeo7PQT5karYn
KLpqGX2VylpRMZXuFWdIsu0D0K/cIeG6Z34BuG7Ehk8KPM6CjznA1appf732/b4yo0fA3/ElwWS4
rIQbh+605htXtmV9ycSSVszwOX4ooMqyXEFI8ZL/WDqT5TiVbQ0/ERG0CUxVVUD1vWR7QmzLNn3f
JPD09+PEHWhwTnjbkgoy1/rb01rlRaMCUQdW3h6yz3NhjUFeO4FmZXsSySGacc5NNpqba0y4UI0N
fn4qaKh6PF8yxkOCcKBV/psV7tSREE9xXMVlNFFWQ0Fn7/S2wamYypLMDLxyLZDS9JNL1WbeOsEU
JfuoKfaO/6OW6S4WzD5h+sPm4SrhIPU0/wqJ4RTPyhIPk5oLe0ZRrye7ap3Dq+Qct2jcE+N0jblM
F19qWSBAu/riFWrVvjU1GsuzQ2+TxJDz3O/0RuOnF8fMto+RhafO1nZTiF4PftA07aM1kWsb93Bi
xZuV8lQmAj7L6uy9iKc9A9betV+F424JhNr2aU1oPp8b1SLSrQ7JORqxC97gTCa8NawoFi99BEbj
CmN3e9Dfe6oD3+WV7KgAtTfaJefM5xpkZKE2iYripvId+LWCtSvRPk3jW71Gp3ok+OXewkHoTyab
AZvwVr2uvDYXP9muoi935tPN+FHW9QrfHlRy0W2RWVNnmpt4XvXjgIPGdak08XNTgXRoHrFd362k
uIn9Q79Ju6NnZPIr42Jr6in9rUXy4zsiw1j3aiiPlcuVqrMZaJnTiW08aRdsnSDWpwhcOAXMzrTT
VCqk+ASFTRQsDeS6Kg4SeZoz31bxMlgSy+620LIrqCD8WN6Pu25w/KS0PFqPVDqpjXoXswCH7q0u
ufFlMAVmovAr+yrRlSLSnez6Us3WmXQlLPdwDOpJKljmecD4aKszu8k9hS4Zs0sUdyyP8T3DhGx2
e5cwTykUjhY1GJfCV+WHTXv5MP9QIDg6kfgTRE8m3A+Lx6emVm7BApj5YMl+dG7JGEwNh/Vp4uPq
uMcWd6vGn7ZF7313M222RLKqVvKoQeNWvW0qcNBsmoqP3YPP5bTSSImhUQHcn3VrvE60DMO9fWgm
Dv6fCoMGsooazoRnHIXpZtARYGkn6oBzNLTPqiUVzGdiTsj7anbudC20v6GOPrjgDYZoI2QxNB7x
Uh/InXWISu0aTzCiqCywH5ZcdsBh7mSQXIiq9DbqgfkqgRdaFPqh/nHrP0DIw26buKy6BMjxM4DZ
qj20WgBUI0sQa2u3xOGp15fLGFa3OrbuPdHd2XzZ+fav4TuiOmCIdsZ9Mj0HBs7xNdI8VQqke6qR
Ry4Nyhi8+UeikWeQu/SE+H2N4yMNMuJ0MWGYRNILER1VEBfGLNUadxQ3osZWjewiwvyK1tdcyNxf
4fLl0rThper6qzARiY+SfO/lyu14bdv2aoy0R+jYraCHJhrEaZB/zWb87LgP8vY6Ggnhw3iVyEET
g8rG+9EAOaFQMMQrpmwQoOKOxlZ1tLMz5HxYBpn93B0bPvbe0HzFDLfC2EIHCDq7ywWeLcSD0/9P
4670N0cbT5Q8HNXV1AAq2zmlb/5c2VWX4U+G/+zYq7P7UM9bvRwvyiTP4UtejKn2oyShKICqUv7O
MvUzWoV65MZFfpyaNnArPbDVMMgWFBIbV/utlrNPNdFsPFwzuZjDtaaUy7S4ApvkheITPM4ttOcU
Zc/SGR5wRpvO/JLzgPD+Fae2T8YoI2qDxl8oNyfPbjbQb0EZjLpElyH+7tJdyqOdjapfZuc5H3Zu
EYgCjbzojqaaHJoh6NsHWsMwRMJJMkF4UmEdJmxyc382w3wzXxdn2LYMxmmBnEut/ZEcf0pcG5Ol
10QicAVz+aDbGVHIHLobQQyDl65DJ/UhBmJ5a9iXc3RA9G4jAskObYUisry6NrwbFQUEP6oGTZI1
zPrL7b3SJqt72ungEj0TaaLsS0JqNIjd6uAYePfa6zy1l2msz+nv2DZ2cwJBB6XbPCkS6uz2MKn/
1X24lp50Mw4U+hJUA0s1oimYounRV3gvZ7IyiB2Pdc9XgMU6gA5Qo7BtPDn2z3G+AncyoXU1QTa/
M9K0FxduGYafC/6h9l1AqtueNqy9JD9P0BGm3cOKMFH7JXJMowQ9oe2XGrsCyTrNthjugyogM09j
umztEqE90JU6+AtkhFF+liXq2UnsDefSsXgNQGCQjSNV64yhhaDzOGjbRwNQSr3yfEsjXDb2hYpc
lnSALTaX8tr1KqPu5Oeo5SgmANI0rDvqe9Nan25PAPa4HHUF4BKOauefMvpmMp3KLjzMWXHSI3HG
KlejHm1mT426C7TBhihAklYGj6PXUxEMTE7sF79yURz1ufDC5I+otaOYzGP0C2txYw486cTAua/U
qSGk82OiUwakLweHW9axLSQw00CJ9zgy2PQ7y0kQAMidUNn5+f57gZtBwUK8ouMrQ+rR6M4er3F8
XQsDpT6h2n/We2vqYsjVbar9t7In4RhowgV7L559MJb7OelfTc3JQyKM6Uu7Okz9vLcG0ityoiNe
DpyYszZueQPuetf+aTnExQOoYI7p5EvvcUEiqyDRDzcBmXIIk1FYVFl1HJzPLvw78Z7F/MhWuNMk
SeglrRTx5GnEmkhSCRXHi/lKbcLHmD75V6CoZVSdVaVk0kDOVSqnatFPXVSfUpwT7M6k55Nhb5zb
BP7VBv4v0yP3zGLhsE7UrShOmTzka60cusue6o26cDhH4Q6czzxWTjVydu428PyPOq19SWO8CQsa
6l95f6mU8qYs6kV7JJg4dYQPN3zRiINNQNwM/w8oY0B1n6oeNfqSHfhLuxL8TJ03UDeP0L039iai
LVJlNf4xVdC4GhPFAHwMC8xOqWbqtrPjbYtYWMsWr8NmZbLSkZ64s8oDh+NDIG0qWMNf0Sr++0jL
MODjpx2P9KT4KX6KxEBpYh67DjvRkfmrXnt9p3Hvzr+NmpgmrQ+A5z8WckRygwkobq/YcpLuWoX9
Hqk0BpFQ+wKH34j2EFkxrK7tiyYII6p7AD3WB5/SvhbSoWUwssXL0Pe8q6oJ/pqeR2JAc+RoNuxm
+emYv2OkFuotw8KxpIQMd0f5U+H1pURn7Lda1G9dCLccykkPFrW+ONj6tXZLQgsUV2uR9wuBuIoz
YNxa1ty9YviF+6crGl+laC6hBiiFcCQR35m8uDsltNbnNjKXX4Pxp6PlfGWxhaSawOFnsJjRsOis
VB0LqAnYbkBhi/Fo288JPrf5PVXKwaq+LfgkQWjqDOlvkwy4oDMCoEewIAByGFYae7/KJK1ANnt4
Zj50pOd7mZwy+61l8U0pmivkkiSAO6Z9Ly+Gl2Aq1b15MT2T6tlSDznbJtCrL0C6qwiXa8qBnNDW
VG905JXhL6MguDdBnHpcAOPj/FYpeJ+Tt4oMXGGF/hJ6tlcWY98ZfB50+VZ/jEg/LINyaNSGyun5
6NZEezJMT0fVXLymkfsaWWiCC03av6Gvd9qMsjnMKO3x8pYRByhhnnPMELnpBLIF7InealMczG49
hhI6DmhUdRAumv0FJ8tMLEWK3mtpKHyxnl2m+I1wNv1sPSdHPv83a0/Fg84NUd7ndBdaw9lUOFqq
4zjKcwFhWSNOx4n0lXdHY37omJgqMqmyjQNDqsF8KpK8Yh5k0yZWAi0liNhAuG/3c6BKXdWHE8fr
R55FnqZCqHMObZI2GJRftv2igp4ucgrL4gFMwfZCuP1k8iVUeqn8IOnsM/3iaHPBpGf3LwZlZcy2
4lV+FbyEA8FYRABbpEiHCKbK46pDCPlbenmyDJ/XIMbTPG5s89AGcCMomP5Wc7plL9/pgoUXnaD6
iaJjW3WkzoHXobYMcd7R1JDss0kcptY5xp+mHt763QIgYVIj2V2bHxz+GiC/5d500rqqJsis4SSe
mbZN9fGw0pw5GKXp9dA39jtSMPXyG9+roekvFCin1afCSxeCovdzcchxfQJaUQE1bnsCA2hRsDbI
2D6+otg6AXgMBuJp5dT9KBVEbAhsljKIhbqBgdus/5ecgDpXfvCzpz5l3wP/JYnlZ0RrKdaRJl8A
D3oI3mobMFR8aL4OoCgQiKJaM0kjkhPh8x9JB5TW/pBgrS29E/xBZ5X/9AxVrBlMHZlF9q/zlHHH
okMqdrWLofAY8ePZDaxF3WcnQzlJ/lTKJKRpbIJvG2QyncFYA7s59hwkc/grxZ5pFteC3NLE4lJ0
H/ZaEqTKA6qBex01tz6IXIRFaXJDnts6zqpTodctR8PWEgO1FnZrf/zvRky+O5D0xZGmyTJoyxt9
rh8fBRYuCZjixl9AzMG3DZnaj4j4rKempE9bax7kImXtjhl3NB1P4STPNjMyoop7OOceRkKzs5mg
OcgXi8sDQHNqKUrcfE/IwDfmNmRH+iPXqbXaQorTLEcQWzwFgt+ezc/HVtDV22+HgjSw+IgAe9KK
N4qAxrPCk9UMRyiqDrNxCmQCKGCJq0VWeKul6A3J7SkwCLFydlI7INjslZMt6jOUyFlS8G7Y0q90
nLiOgYZgBk1HKkgWx86S3bMQ8q3FycuYGhKKCpc0igmv27Cv4LysetqlMeNrW6ID2Yno0+rhBxCm
1uRUl6C4xKaw8tf6unVhCHkhrFvK8JpzC/U8JCL8bgBdcG8QLdLl128u7zU+iWB1Zfmv7W54FuOv
HKK7sDa2ht4dYZm6sk7pb8uut+Fwb1aiD1FdHxM60r91Y5fWX2FpBH7Jn9d5QRdsRa9wwVxcBiYy
epn3DzebnslOtYdjXomjLaKTFlFRO5C3IjAOWF8EhW2tTv3KWxX7bZTIW1KzKjgz6BeuqNQXyc2R
+I1y8myKAQaP1utp3IqE/w2SEnIn52gA3SKi6VKStB24iA4JjBWofhpmJU0t/CzCumzonoXuRCBU
kSbVZvyl+jM1f7mKyQG10ELMFK3qKAqQogtaWEwPNXJDfRXaOQKka8oMtfm3XZFXvk+Mi6X8sFtI
TvQE3Km4TUvVCyOCLUks+Ulr6bZuaJhr8l3Kf1dQ5Mg7LH/Na9W2TU8MmX+Ic/r8b8GiE7oHHYyQ
zaDL6APc5cCEFpqySYMQq3yLxIiE/btpCs+lVWYARZ1hnUhfLXlnmOoAKKHNVZYovhwpCG0HaNZR
lNfZuXGqE9wk44VJ9vbI/kkmA4sMsyP9MCSGhxCwlPdxijpq+hW51ttkeMtdZ2sCMzk/nZur4Ep3
PztXe61tiwXoG79PpyLfDvEJo9mwKu4oBUFjdSZ8JCL/DZGkan8asAydekz1hIBCP2b00EmdHN1A
uPHBfS9rbAYcyYSGP9X+p4qNvxrqH/up2xU/HMLfYHojoG7E/R3N8dhKUcqT6ahwEnoqPC4vswbb
3jj/ekK2sKGh81aPTF8WliKhgDDRd9Yw8oAXC3iLjhllLD9nViiw3FuVkYmD7Y5rKvvLbbu+TUzv
pZucIlcllfOy2IQK8oPNP7Ku2Agg0fJk0Lxbdd2JmI8SaeNq3DaRfCwg3BwfZbmPVeUxi/FuXAYU
Mb3p62BeBs1sMvudRz9TZsexSy6uSq54WB6jMKggn8IGKoSJFWpglc91OWGOR2vHqjRZWtBF+t5q
TxF590PKMrmcV3iHvpn6yQOuQtbER5MI4T7bIrmyByAlnr8IIVuNbH4wHqmcjxIuYdY6D+UKaaEH
wRlS96WnOkAgaFKbDX4X1SC5g2pvNnygr23nHmBW/MWfwKzzv5b9rNAsGTrpqM2EDow+7e5Raei0
oRR07iipiA+qXwgqhbKL0Sv/aZTmAHJ3rHcAqcwLKgK6vuYU6e0Nun+LSgwoGUT7nCZ2jq9fWYl0
v+IM50hz7UsT0TtY7JREQ0LLgcwF6/HtzLCjLd9AVnREwzh+rK6nT+6t7zJZbpsYREgrj8iTti1b
ZTzvIq66heE5JH3YeWqmc7Ob+KGaLOVsRT3sIQoXI/ON7jQTCViEIwUULAvEtOgrwcg/NJBkQx3o
92msgKeKmwaO4Li8SPKYO/JGvPxGeZvAqXxz0rm2aYDAKoI0cFjmJQic0vBPtfsuqQ7tLimHQ6rO
R0LZT7qunaIkOlOofZ6Nfyp3EjUeOdqduqf3e1fQ3YIsjL9GQ02Rh1mQTnOAyCQYIZUQS9iJ+lyg
26gptEZn21jyizIIhcTDEvwrg5tbDDfooRViB8PhyHSfH2Kq9YbE+iyxw0TROxwIN3OxaSXokOJT
Xl3A3SpyTiNEUL8iwImkKYIS+N2BomGuIY/qQ9VPjv4pCRRKMDdb41sp7LcrSP3JD41G2n09X2zJ
YneusbrVzDFsH/kC6+zkR46ZY5rVR6iTo+sz1O6lku3TWvoZcnxDIyIJDksf9tovJr7lXvU+Y9u6
ojAZWL9W48MauL8tAxcioo37U4RPVvptR7Euu0LdcEMysEFHb4Y1u3QYAnj1YPY06rMhQ0GvYJyg
8hywzTZyV3QvkJ4dERJ6N8hhpczRbAMsWOhYWm5/SVMyAgL3ni7BYsutCZVoPvK4fM70k5j/w0pz
hEM6Yp8wBlnQMYLV3ygVZ6s/6jW6Sap2rEp64NdOo9y1hKR+whqQWuo0DSAyxAHrhrdsX5LYrsaX
lnQdi58jbgG4kC9QsWLixMunoMUmWAIyYPQeba4dpBiQVrW+6zvDqzLEi/pPi17nDOmFAbwzZjtZ
oUf90ZwMaNy1GwHvmmq/xix6Kzo53jbk3HLXoAOLo2VTrnTTO9Zwh5O9m9/LGL+cgjd+bm8Vzdi9
HzY4V/rqbEbV1WqruzbfUacBNjDQC4DE1aIrPhqlpsmc8oAe9M2ePYkMKOK4ZeTRyttM4MISNruy
6C48dXQUfEjxLVEL2S7eA2KTG033S3slMUwyutRrdpvRHfT5RUTRJXEgxSJ5ljUsD5UlSlxsNeEQ
Nk3OmoqXcRfSAZq19h9bR+Wkkv/sQibQvSuGeKdPBE+4FhkvBqalQjsndvlvVuYbdTU/ewJiQoxT
ufq0pfm0S/U5oKbUiJ+oxts4u1Bv8Z2cphrXm/uxxEBxS5CMXJRL74+59NkZ/SEmBZyvaWd2pW/P
H2YsP83UeqctJy9FNYzbBm29tDIVMmVV4eSEfF8SgCat5kVQIMjlvkhwo/aA/xhkkSix3z1MTpQU
RBM+KUTg7wrK6U3dK5sMrnHeZ+NAwNT3UlRBia1P6y4C3KSqkUShBmWV3kqU6SLMDuhMERK6/wli
Fe0BrCKKdiZgjYOwuU2jY7YON0oYnqbBPuUwFcp6OBriUIx0IDYOVsUicLT00FnekKLT7IbDEI6H
UU4HoYyHtG8PRlHDkhMaFnbxwzWWrZohcGzVI40fx9wUhAX1SWDyVQ0Juqo0MIjrczv9GVnuHi/B
rS/HW2a4105trnazUCeWa+neLgXwoGXtlG6fqrgfuD0KQoxFIrzFbDy3x75c4h2Z8BVSOlvEGi9Q
i8I37vxRJ/9ZpXlNjBvkY/uRhiB8GYeJOqnUWnbGRKMt3xO5g/YupdqtSaJ7F2cUb1R3W/2tdZi7
5px2RkDGEFoMIlCTeF4Ar9avFMka4keTYix4pwJ2asK6Q8zHnRSufFmui5jv5D7bRnGPnOpNQoPU
3+hiPmNDftWqfU1KLlaYWD5ehL01d8mcb1N7nyznNSDlINCl23DWtJZXgkYNLjGJ0tIZ6q3ePVT0
gTL1h6mngHHym0H4Wrcz+aR0s0awAH97LeiCHnRjXysE3mG1Lgwi3gw0515j1IdyuQiOkFSjX2tS
DlkZri1xBZYADtVwlRhU5toaof/R52D81tR/eQxlj34eStOMyO8OlRPZPiaaLDvPjs2MJSMkyN3G
S14QZcj5Sjb06DDWk+2bvCtpXR3LuanIwqLuxcM18++TIzo1tFs2Z3Ve52IEX+rZECTHce8Zzd2G
R2MOmeGy6HdGEX5DYhCGjPxQSpIbYLHIprcsT3laZftGJfbJsvup4+gNm+6IyZXGxbi14Lk8pUGf
Y6JSjwjj0/8t8EtpJ4m4n6X96RAQpnxBdL8RNrlxfOU8s2peuhSRB8X1OdNCT3lVOZ/6blf1uCaa
BLt+HaRyCCokgwWazL555bDTc2QH1o+Qk7fI1vwerr1yAaiA05Anu7BOvEu18ZmH+c8iogTFoee+
NYjPVL5IWP1TS0yMpo64sgVWK0kCLvIcBMZ9j1YNQk1fNT/RqPyXFPPVbOist496KrmW912Fu63I
A62IsUunqXyPDVm+erGLZ/Uxt9YtoZwF21JqxLvQ0fnZyMW9FqAw462YeMh+ubrwRFH5MiEBe8mC
VlyncSJGDnsmGHS3qLTIkqbS/w+o1/8fqDd5W5JdKoBV+dzdDDttQoSBqxIqaMKLCOqN6m757Obw
LZisIXaHAtyCfguCSZzYRqRCRYYS+skEQGUd6i+V2p/wRGQE83Y+n6aCvrk49Mr2mYnyXfCfDS0I
rtY9ivGutcvREEzqBdZMmJq0wgqxfDAfQZv/jDgy2ZUl9A1HZO/gWm5J/s3JswENadDNCV7sVATS
KYLIzwpy0Zj3dN2iSN75AHZJ8Md1jrnD4N4SIRwedRkeZDP6jvS1mNyzFNEt/EjnfEDNb8w/cwm/
tKBOcv/lHd2XJaZJoOC/6fyIK7Ivm+WoiJdm4ShIN87LRjlXpKiwyVEEUEFcsc2avYJ9ZTwA64Fu
flShE6gNGlNF+AouH75PnMC22DZM56DL2XAX25aNuVSqdZccuUDn2J9B4Tv2fv4lyZ1v05ENxACV
BBu9w1qza37wEKv/wWsp/1nQRQk7WcfX6n8AjFNM7nF2FyACpifH+aeWHj/0BNHlLqhWq4KhjZBp
ITzTeKx/AQshkilOBi+kDxAvBecY3UnO0gagzx0N672cuXf0rUVHTPWWJSKMheQzYtSBLBMg9JTS
Drx17l+NVq5EfyZEXQpzH2Z/eudR/tTMAYu8zPHq1b2vcdorrU6hbrNfdBs7DvAmfcqFOGT5pVrQ
6DW1r7UDlknaYgwVjYzu45fxdYTPIUKvFs3jX5NMF0e6VEKpp5bxRs+OiZOfbHU6qQYzXCZOFWs2
WULhJ8k5REq5qrvhrsVsP576rzS/K4O5j9Jpn3WwdYoDGM40t0Aec2iWdLbjSdRWAP+N1ybJW9B2
LSBMpjGs/VKSFkPJI7+/WH2PLe2QxF/o0KlZnftNpXo9gny9+pWnd7f7O6wlBugPEtgfk/C0EiZs
wJNeoevucYpSUYCyZOZRHJNXB81FqllN2VfjkoaPO0K7ZJCHQEULgh8V/Sgi1zA0PhSWEkNIWtoE
TXcYu3B/wEsNbGcS5VeHgkHERz4mugmcjc76raORLIPcQZ9sYRWfLkMp91IDBV05Oj/thG+EN1Hd
qzV+gYVSvdZYsBwEV6WBpIN7zHk2dB9p9cHNePHV5CjoAHSZixW721iLuy+K6tCMTJfNa5QUXzD4
NpmD/uqVRukuGa5mzc5ZL9uonGnRag6qo+zHQFrlO5rsZ7mqOOtrLvqb+acWztaFWkEvQ9qgC0jW
UH9owtmaPPSRCZ3TNUcYJ3Nr/HJgqF3kvev3TcAaB1c3edh9/Lm6p+wvLQlFoRGEdM/DUQt2Salt
LTFdM2e+Lfijx3dmYJ7V/i7A77V2aBj5KkY+uyM6yKYGU03O5qQzgRH6lN1dTFzOdkA6pLTHlXxq
qLtPe04O/jiyjNkI+eWfFccICkGlK8F4C2lrThRoIFCEl/2ACI75hm1Y52jFktfRE6tc6kEIyS8L
xwdSxrToztY9o4+5yZS9w283etVMy2KioaGyDiJ9ZwVYbW0dmm4/kiLKDgbnNl3wa9+ghNiC1Brc
Fgv1roVJ1+ZrZmV+Z9W+Mve+oc8+eq2yOgnzT2k7T5xNfH9aRawGMgcsnDbGs7D4z3KsI4jWnGiH
waKVucZH8j/sZiYvhZMlMR41SIWGPwzHUv6AOAkB8nC51sI9867MUxqMh2YLD7hJEA8wL+kAw7QH
SudkZm5QAtOShTSnbpDqNlEGFa+45iAIMtBc3GKvNJEjYie06DPVFddrUWW11WFB9bN6WkNemJFX
zNlqwNHf5fx7BCGM03u8fNZTsUVC7iFefOpD/yq75s3lDCarPYq5efZNcZswwo3N0yZUMBYEnnBj
hAD6bskigTc/xl+MPqxTvVmlnQX1r5Le80yuGrODBIiMiD3rgwoPkYnKZdTJski1Q1mZRAKNXGJJ
k1MRfqmx0ZkKJ2RxTVexM1JtLDWwPGTISsqr6JwrMi9HAtBi7uzmW/MDDAsCtXFaYhSudoSfYfip
q7BVgKMd3FJumkGhEjwEH1qyzE6tD5TUKH90AiVLm9BTQRiO8o8pbAp0/juW4YJf4YeBC1qidkt7
4Ch4+NKs9x0z/4J0nz7Gugxs3Iul/UrL8qD8xxus48WJkBssESmdKmok5Y4Xg7GTHN5Ge6oFDnYe
g7B8hc2EbtnA8NRdoeDAPPvyEVnh06+LyBuTer8Y6t7kqS6K/ECzAiFbYQn8x5LsEMpgD77Lwxl1
gOFIDxbd19hGVXpoM7ZRDtnhcwo7whHmCjraxJNGrIrxo9KIt+xTFoIFAVwUGCanC2pPknrj+VQ2
yHyw+anSuCpwOVlM/xYI3agkJyPNzy4umU7/6yzZFbZkG87ya3aaOxvlI9SIL18y8A2h0pFyMoo/
stN9hIJB11vB5LZ7nG1/Qlm+DBtxBlL1WEz7prD2hkYsei/3zSmsOB6Xchca/9wSUHSc/Nqa6QqG
xBs6vwkxcii0k8aRbysWp+h1KIgbHH6LhpS8VtmbkxMYg3NYF/y01/yW/AnahZaSgAAz9bWw2JTj
76VErxj1nlV84UcnGBOhyAwuEx2deDgUuJ1SwGEjPU8DGH1eHvPSOPWOe3bIrgSfD2syRpHo99WX
BLOdkFjr41ehV17Z2Q9ptndwg3OSbg1pnJGRVFxbS8bXvFWHYTvhcXMdNsOI6mk98jguHzliCrVV
ET30HvyON2JjpTRHAchfeE3X8arnYm1rZ5enryyhjdUkaKjFR1l2QYTJqGRLKHEsavlGmbJV79Bf
oiHyE5EcOkXuxxFhADCvgrhpXK/yxPCn1RhLCk5MApaDfjO0dgVAr5XVnguNV6HNrPDou7xtQKOL
Tn6gPIFAnXU9uvZ83Jsc6rpDqW1zpvFIPKPaeiF3NEdk+qoXo6Wf8n91SCIEvLVEdNtwuOk9OWYf
qZUfB5jqvli1cS/J2a9GDwdV+YDNqTWnfb9Eh8XsDs5iHBrXPZCCi9hYRbUvQmfXu+yvxHalTvVZ
Gf9CEBOcJOZ8XBrr2LcWyIB+FCPqjJkKEnYmWyTHTCHKjwWPWFKDYLapPXRlvWniz4iZWMexmFff
CqWj/PSaOh5KQSoOOBfXQzQ0e2ty96U1HqIoPrrdKce007KyQr1xj47gxLRRkI2rmLdFIdq1R6+k
oPhKjdtU9bfBsq+hUV3dSV5c4rioP91lJKiy3BQundQWMYkWhYelEky7qehv8Gq3Wnev09JcVfUC
RGZ+sxlQsF3a+VF3mAOr667KqXUopqPJV6j0x3Auj0kXQRET4Ce6S1nA60UXRXGDSaanuIDzmfND
lVZ7RP8tAcuz+E9Mg69kf4T0OtnvhgInoIucXpD+8Xb0EssSLuWEgUZjgud+XbZW9m2SHWBaLTAa
wWRxD4g9+mE1+FInWTSBDy9q/96+xYAcdHFPM8BD4jpeP7mnjFaLsNoqWzNt+PSMd/xXIxq4/E/V
drPGU4gKx9gPmbhrlnHrbXltouKySooAq2Ts4yHBTIbMgvI1FV0iZyJpsXp9N7L6Onc3VBybnHoH
ZMAwSUeV/NIOCzLOwLgzIUIJYwLPJz+aLZwQBYvTXVW7vZR2gKY0iKqDCX0J0LUKvamjY3VbKwu7
kuGL2YgcQGuaXzsTFFidUm/oaaIXVMdLcC+G+W8qgRNlt5u/UxDQopgCVVpBQ+Uv1CcCNxSBpgvK
q/7oWzKLxQ93FP6A1Qshx9nm2a3/o7UA6CP94bh8ffSfOkf7TgNthK/xe8BLJiZKpxUJKDW2BxPd
LcQrtEqDML1h6u3X4ZQ4AyGxOTKcKuelJWSclqRwCVq8Zv2/DNSCxurPEZwVmIvoDh7i7FdhZ37R
MuITrzXWJCDUxt2wHXTdZSDT9F6Uy01Xsiti38m9aD09Wsrbss0PZippfS7gjwP6T+bFXo329gim
/yjDS2YQq87F1o/vHKckDNsuSt9c8Z5ZZsdCa2iF2PfZ8kXnhIFJfWwCsVwWMX5kL6ctv3IrOeok
AitZzcQCvyUfdQFQYYvH3JR3axmuOFTVZLsQVT+aDBdI9FpnPitVcm3m4rZoP9IaUD/CAOElsfpC
UcGObGwr9THNhxnOQEdLl5wU9+ZW37n20kvlauVU8d4/1Fls0uwQItckPQh+CI3vMh8TTEYm/IM8
rjrfqSJqcX3zXtmoYPUh06F3rmPmXHjDiSPooEv+gf55XF+78miD3IWeeHUOt582BZKYDbItzLHZ
TOmz+07gdQrm8ZD4iAkf2mpSCv1CR/ACGEV4yPwNY3sqkEqbqwjQa3dd22xhZLNM9z6izvXcepO7
2rEfi1PVzKeax232HJIA60/jMI5AHSlcElcV6Vk0fagEOYiNHV91HOad/pVCIziC0a4/dD/1Mdvc
JMSk3Le2dlDecIMEf2CAXpIveOmd/X80nceS3Ei2RL8IZgENbFNApc6S5AZWLLKgtcbXv4O2Nwta
j3VPV5OZQMQV7seR5SwmMwQiG2UjWFtnXGBxZsNt4tFmGMxQLy3qey99LKXl26rtz5pNtUy01L0Y
VthFkx8yKRo1nJxcHbvKt1EYPStLPnPLGEbxru7pH3jZGNOfSdGuNftWZulNPkq1fJ/GT6awfm/D
tJUKxPrRqRXYfWJENcZX1qw3xFZh8VTy+UU54UqGuoUKb3cWN90CpzGzeMnBiZa33a7S7KAO711D
EYKMzwjb12qlxmwe09xw9U70G7qvFPzey82DOlM44mrGCohoPV5uoS0dyij1SjAzQppdvhlXAOuZ
uYCjt3rCTzziGZcMgIPFRcWkg/huQJ5MPofWWa6OerrOyQ9LM1dHi69rk9OjiIqXZ01vNU7fMbLu
BUYRhBJqPCzifcqmX3EmFMd2Q4mbil3BOtHdNzgP15xQCCG5asuH4bO4gNHPGLRHS8d+P+2sw4aY
Uli7TBhmO5ZJM9PBeW9P1smcinMiDec4FWcLCjzCvUW/Wqt+zVNxNbXuipwZeHGc3nI9fxV5/DJ1
42O0SZ2MkT60/zTEemGWXnhzZvPId4xpYQUPxROawbMM6jx1U9w+IYlv1gw+uRk9NWYa2RPFIrmC
0YpEjrwuy6xS2TCW11WYRxyCppnxhBKeZOwtW3fL0nQtuiv0bVMcTJLkJ5Llq4Ppr3zCWcgCgT34
vDOTzFfRSkZ4OePqPqnxTXTo3OiNQiFoVelpcqgJ4LnGLxsjrtTip0gwU+FxGFYmaYO8sKgnaSgR
nrqwwokeQ8XwZ9vfM7nsF5DBrER1FlSs1rgYQZ0NljPNkzPVeDYlcnqzkVSWvITHte+T8oQS4GyX
zdWqn2YTnlIs2iZ1r0zda2dEvwDQW2226dhPpgmLJXJRVnHWeRH6qRuVwKx5pHVaEMK8lMRBztzP
SChXJ3km6fC0K5QdVWgehd6/6e1rPDGmHrtTHAObmrjy9tK6+koSYoUH7gUKvZMgAoEoM8rwoA5o
2hIAckXiJKKHfsJvQ43ckdhdLAqdwhZbNv1WLoOkW4I+Q/EW/kIU1qTWscaFvMDDU0m/HYzjtL7i
Wbczvpm+OYyrdcYEfWne4fN2yNkmnLVDeSw2YScjVt0OOjW+JJZymcf0GmPBkNbGZ/Js1zZUV2W9
KdkH89pDKl2E3Ltr3+H2rlnolS7wClevRmdlrzSqMTobChVUE2OIJXHD0DDGkzdvCc+bSRJkPfkS
c408vDR85czXU8u4Z4DqB3NmEqA/2kF6KL39YAj9sLP2oRvkn7KPFPNbL2anX4jmsKNAUiEfseeB
xTDAXghzDXn0+8o3lKB/6FViPI2OkX4AtWnfr4ztE95Pq/IKPHgwFkigaDG5zPhJWiYUEjnTnXQA
E+REVBg23KGOvUOSFG7dAGHl5q7qv+2wPTEsUjQutuonlnKEUUd7hNO1EHlV665B5dCxv+7ZeVI7
uAIZkGulyq3W6FVFeS8SpM+K30mCcd50EDYiD6gmVX5UqQw1Qnx6rDNW1Tq3zp2Xf+QedJmjJ43T
WBQbCWyk5gvbpZOi5jZWhrtJCqXtqEXM5xbY9akCpDZ1lET1jVT4Bb+MbOYi6PzwMAo2Dj1+j14F
rlrGMePGDxOGUCtiLOMyMNEOIyNQSJRRMzNgK5mZq2JkWcE7ADRD5/JjvyWqAdgmPcsHTQux5tcI
5EILibSQzox5rlOs35oyekzN7GuIWkcVlVLTCrhVhyhlJ0jZZ/B8sEJIWCGoMsalef5UKuxGuhlY
MmxKQhCyh1yyNA/Hs14j1KTFZbYaZTVkiokmYwpiFSxerJ4aG75gKp/l+R2CmavXJOHM7QUdoETO
AYaeIq2uhRFdWTzQMV5thch3WsJ5Ie2Aohy9LdKdpMVjxCAbgeEmhtORkMcWJR03NtwB7OfiOskR
//7ff1OHdzP0QAoVbQQqZXQlGwEBi4UIoFTEJYGaqKHvW5LsKv/u1OIyGJ6FQrpzTPzrGlYoHhnm
Q4zLbDJJIXbIj3xBzrMxsKs7soth+ojq1zXvLkjIEmjzmbNQB8vrwofGxsk4dZjLGYZP9UXtv5bk
bI76EYktIFt0EY6CRNmlct4VcDfr1asYb0ia9Z9IiyXoYFTnVGgemD3tFajWQJ5VYyAKXmlczX0H
CmtDJkrrmyxlV/Q3ri603cj1wT+JfIW2rTaJDO5lR1Z8w5oDlP+nREImSPQIq4j4vcUBHXoFzAZ1
RvDJi9e0vT8HNpehyoIXZpeEmXzuzmiwreigTS9jdzYwfhld0PFWpmSKr4SPYDrrkTdEvLDMlEQJ
AW+5aoxIZQIFOvo1GcnoG+JPusrS+0jfa9Z+QwWubTlqdMPKQKJAKnlnHmu4hI46h88eG9HAqrvH
cbRfCGCyUfVW8bD9zuTVelny9o1p165cfqvuikaUrwSieIc7BMmLVHmqa9zU7KVmudrzG8Bu03Z/
PvJZO5Q7DsOU72lAQiQcWKoQ+Vj8J5I32DdpXryEYC7js7VfJg1fXtUdKtyIg/KvQLwkdKbh/EA9
tqlFU3YucE3i8bA0Fw0BAJvytPlePmXMSvEX9g5vXY6b/KCkA9i3cBAykIgyKbr8R+wLBLgsV5yu
9XMagpWpfT+ejDBoGZt3eeWEVK12cUzL6GNqXinAxNqcIAvxQG6iAvyEsho9zPVSmIiFnPLHyFdW
SPtJe2ZwZxS219lZelNR3cgSfI+VbWlO1mTGV0k/SY4Kx+5yM2526kUxlSHmsltPwdd0NJWfzAHi
9dhOh4SoyZrvY9KIROTlkTsSb3TpFCI1sGGvxIwi1OIHbLKFVspcfU3DIo8bqSeiCfnLSvLS2v1J
Zmwi7Nf4aZ3pGWN8mAbCS5BqLg+VD3SBrIHcaV5+z3vdbdl7S+Ex8xtIcDiUOtQgEqlW4Az4OwZm
435hrEXAst7hIEJdHxPxUrqRcrBS+H7p737Ziap+Saf+3S6Zj2BvHnuWqRlmjfUQs52RX3WW8mN4
L6TsUCnnEUXQymtoxfJFtaqrQYGd9wc+ppm/xPSvEVMlZVeYf4qe2+vJ/7A4CrjIBxW012OUpbe0
kqFvMPTMfmO/fqnXW8ykKM9ecl5+i4eZA8/Z9EkUujnaokElaken+GUIO6YfRmO/RdpfvYj446K0
w8zZol7pJEa0jRXMMlm6BBrxraAf7Sf1rMtUMnOAYxkc0V58r7KAJ4aWQ/5ICQcWHJZXYFB39j+y
erJSHgx2L5nt5tcjA/dK8nstOdlKMC9k2ZD9FWmM6/w0rPyovEU2Tfk5x8wnld860u3EZHJ5U9tz
tvT7bXajorT+HOr0gl/mKrpAEo8cK4YlnYE44mfBJN0TL42isPks+QikFN8qvz/2GZbCjaY9q8/4
p2Vh1XHqjv/fuicQBsufj1waDrrmFHwRP6s535D1EVTGCPDbumUKi84IveHS7PsC9flMp8/HZtWv
rfEpeGZKRgtaH7ozhSslg2fxK6akbqbQLQ14p/6EpsoASz3C4TGeM0/b0r4lNVlkyd5wanXYRzCJ
THrrL40lWQIWA3fNVNxCVsWYBmCz6ulLgW+gsdCyle8CkHaaMlPGz8BCWhJBZyA8YoKWIycQ8lXi
QzH5UxkvNpDK35GvPloYtxl6t5QnQC4tfJFB1x23h3GyV0ZMFtY8uiUnUqFhCxxV7NPZ1HIxpCu5
OeYhjL4WhoSlkpwa9V2n92SqEY3ghPZIHcFDc0RpPAkU/Xk9vDJ3ypXpnJK7Kq3ZG2JEdSLUgVGz
WdRvRia/drPyYjET6uVLC1lJkIWejYHN5ULiMrMN5LxsaHVahAgNT2P+aGB3c2/BVSWEvTv2Bc7y
BC3bRJKq0A+imU+J8Q8Q1b7q0bEg6anXo+jTQ9TGNxv7EHMj6MArm/wEYFd1b8LmMRCrECoXmz8v
SMnuvInlcmRbMr9046Sj3pYgbUauykMXHXh25fLHRrvE8H8kdLE/DzBE9f6ZWiPF8XwpiNtGD4V/
5Dao80WJGUjTB0kIZxa4TVSyE3I6NEywF1khU4EeQcv2ovHmkNZnUwcfESV6i0rCVvlLhygTQWEl
WvdDKX7V2EUi7CI6ElBR/iojUlGcUtiUB0Ugc26Z7M6gHrmiKd3KpAhNWVmZiPP/1ps4xp6PObwO
igzmQ06fftjGr9rUqEVxnHv4xP5a4+gkLOkb+DNpNm1gUewviNm75HczAFipkkPB+cXD42Q8TEBo
8LT8VrkFuWlNpnUA5afVX7/1m6nPB+NxiLo/rX3r8TftJu7oWkA6nnrXHNmkxPvStINk/NJcMZBJ
rvxUqFJFeUr7ACC2Kkpya9bvnn0I+sPD7Jjc43INjp6jeI6fOudizuh2Ul55ztgOM0FF4lQAR8mA
5apEcxOdKC5bWiephXJKxf6FFmg3Wv52bPhFj0uN7XR8t7v0bo3xvVXRXT2Lq4hHP1V5qYZPY8Yk
ZtveCqbuoqypr039ubfVU9vFJyXKgkQHLiUgIg5enYUuQwfRb6zSW9Vo96KC8FzgWTw0vwtbYPiE
RRi+5o5ptq5WLK4pNPx9Jioem7aYuZ8OXksMh6J589Nsn9adg3uuZ0TY9RdpMS/Dkl2BH10xuObZ
fujIqvgNtRwz+BKmwUibaervMMAOW9BcV19nYzkroX2uLIOh9eSlBl/crD3YU8fji56wH2C8GG1N
3+LLQvbHReOv5LXYcxnUMhGABXwxv6lCVsYKHe7rGH0lSFMThp187+ptaA23o/pK6TCUf5TSVfgh
Qj7QAjPiP6Bj1nqZDWZoVel+mrdoIVhOo1Ym+TOu9wYOKcIuk68Qst/2ULMSIdcKiZjBaWs8NPmB
QI8lHEBP8rL+S96E/sEOp5ziA+/KG4Tr9yRU3rVmedf1v6VK6mMi3QmWlZadRXkdH1v5nhrPsi8/
ahWPYW++FYP6uizlSyk+REyaRIi8MMf3foxl3bdSKUjimnoK5VE9XsxCRhEt3+ZquVd59Wj22Zjd
9Yoxqn0eut/4GQMtFncYqKGa+GgLvNjhCGOJdjcBhixGfmJVKNvGac0QGqHyZ/HVqX7bCEcxf9V1
uYPyCK1qkwEjVFqngFnxsTTMQ0NMW0RhtEvt1R/qbTLYeDmr0AEI2Du5V+H0XRMnVzAto9xGCpLj
O5DZTrYs0qwSoRNJnUB6ccdOECsRotmSdR2s7h4KF+rT8AGNK/pTKrMHjPEUswxOGlBZG6iPghiO
nAVSqJcPNTqi5QjEjTWGO6srdmicUSpj42qnU6gXfG2VTkXAlvZgdo1PMmXSEicKxKV1UEDluMTz
9K7o8BadLP/hXqfi+t1+I0SBytccq/LKX1tM7CMWvQKoxv69/gR9WLDzIiCUfxiBZU8W0taao4ze
sDm2oEkYjnyqQJSAJsI6o9dqiMXdFZDPgTbOdFzpWYKfKA1OiHPAuMBHjH0Intu/MwWGot1HZ4Lt
pfwtfj7HJfUmkrVlpBufyJrHk3g0NFt9dHy3xgjT18mmEsy27Tn4zXnEhwrJv/il0SUtjGVyMN9x
eZP5B/y5DXMfKREwEf4mrws0siIpX4xIfdXc8mwtEJLdii4GCFg9BEqenvUQL2a3EMze5/sTpLZ5
/AhpqFCOCgKk0HOjw2SKbkMZ3tc9UO6XsmloDWks99BcWsVNMDuy6UExijEK1o0eVw5KycFgyFzH
T0jt02FBTMyy4nCqzOkY++IxhutzZI08f85FG5gLwk8EhId5qG5oRy1c5Vs8a6h/Go/kK4WXeBEG
A0PLnz9VWgQF6zC+YXFB/tYJoogooAfZdaB7Pyc1fJJugBa3uGHAPUwLPFGYmVmgcSnHUsBtYJTZ
u5njqGSJjtTTSNB/UHhLKr2RD6/Ftfk1WmyquU3rNtpzmBLlgG+DsjlmfFdqSGQDpVrebKW6bZRp
nFWkpK7liYtvmq6aZlxECu2nyLHU7DRZZZLXOCoaR1ReGb3PaeTCkBPzpkT7bsWpQNpeF3tl/tWN
oPUrwtlzxJwW0UKq6U8jpWJ2COUOjkWNePBfPcb+RtSIjdHPMpWv2vDzmRRd4gRJQ9CnMhDpezja
3MewJDZErhPKjvSMEwUC5+yB1vQMEQMtZ3eO3sSEF9OhS1wStjt/I/zWA4YWHPFNcupBHccfM0uS
4RdKgh6Wa+axWGr36VY8gn+pN3D+/IQIlEG/Yrprww/Uf6sg0lHRye8TYG5GCRI1wIcCKqT8yzOL
qyLBl0ORjmJ3NfczCMMtgwMiAANLkM8Ydxe+dhBJs8NaR1vuLXkK+4G9htMHa0N85KcYPG04Jsk1
/hNyoG5qW5nNkvmFZwYOi2RexI3/aloVIAfWS3LeKc2haZqDxOR8AmI+IKOqAMDQu7IYxT6k1YzY
BldFnUgYzwbowkMWjODdejw8iNISBuoMKjH8VgxEEP9IYX9z23YnATOs6cbL9IPNDr/jXBf3ldeA
PoEEYcTTTJNVpr9WUC5QpxMZnkWN7vCFvfC+DxvfmHqvGHDzTplvYuJlMEIC1KS67YrgceAODoXX
YXXIzo2pnEurvlQlWUshoYKYaZrwXbZfCyRHndZe4wM2kafaEeezZHVglcjlNUy19RJUbnVJl5Fw
MVTj7+R7XBXpHxPirNeflRm+LlBJhXLNRv1SEdGMxEFhh4pohU9y/TMJwUSTZChelZzKXk9cE+4f
CVUy0cWI+kd/6aK7lvc3S0jHlo7c3hAKAOVmyBz3bR9Tx0G8dr5RkRuOWRSrOJYvpoJWfP9G1s6V
PpHxsD4BklQuUJMCZSkFBeqbDoDFi1UDRktxN9kfrR3t3QJbMnfIZvcl6ahHjAY8/9hFz45JTg4/
skucbQUY6y6eaOOFAAniyrRbKpFe8S2749bb7tiiQIbHp3I0GHAwYSmnQwztcXEaweWKPrlJ/dUc
KFJ2/0xZ86DPsEF4hc/RQxS3eWwLFBdF8yn9g/WuGZWXcJ1xpKo4NkG5H1UUGDKOLeD7HXOsiwJx
gA5yoINEpTjRDtCin0PiaiDj8ngxETil1FyVrR8GXPDTFAgFSi4jZW9Vwwtj7bNOyDiKkEiwQgaV
ZJ+LguGaidJojrx5+SvM9qpG8lXMxrWUtaulKVdjBNS6syrHDzVKvBzt6U6CMpKJB4Ot0zi9j6d2
YI0Alkhihttko2fUmceiwY2zwbXAT40jwJ+7wtdkQfmHYFOfVAATmAh0VDM6bCroQ1fiDXFv9mJy
WyTALCQ3So1FvyD+ggRnV4EhE+hY+HdEOKBBw4YwgWOSf72CAwfljSOFbG3YPLS46hErCzBxqX9T
J4nCdrjm2AF5KTV25v9TinJXEOeWOUQPKwAXGMOg2RX7KRSnpPiywTrHOMenyR2X2Tekh8bUuUoU
Frj0EUeDBkZhZj/TvWjMOObVZ0g4tJi2ElYG1anb+IQHubfeqs2wFEgD7HfTYq7K7SJ8XqMFIsuM
q3xhqi1pnEbH+k83/CJSDyz+kP0R/2Wzjrh18fH+WhX7LgnQIzOQsoYuQkdMN5spQhWualB6QItN
niG4tDmgieYiGkxUnGP+1KSXmDCjKXyOcrCZwTaDYqSRKoIZwWB1JdfPsUJDVmWnDUFbE1mO2CQ1
dnCvdIw9DN8yMIe8E2jyMCVnoQcMZAurOcOIOkb2syXaJE98DTx5Ep4t9TtZFaD6LZzeH4XHljWl
s3wjRDXQGRkmqtN/OUPiUpFOAw5A0CP3fDoM31bfniVYhMwAFkRp+KxMiGpheDGa9tJ720KveRkI
RSnMPOirg1+zLxgUwJpuPdRw/sITxCYJwBCyLpgn5sYbSPktkv3Ul+pxNdnJU70R3cJSA4QPSijm
ux8dn0iVoDt8IDUGIDzbwE3St5Hejhlb5uv4CcEmobtXbDoOPGj7gQ/3ex7t25C1d+lRnXuWp+y/
QyR7MU27zSSNcgLhwV60h6gp79UyXE0lGJMBPqL5mFBGm0N91zUpmPJzVUXXuPB2qOGPmi4dsDp1
oZfa+D3yJzFs2iG6GGTY5ChnmPXz/0KfDMiKZ7YMjf9OQOmL9ysCPloCYTFG+dBy/eD9hjMiL/Gl
U5LHiFx7sf0ceIncSwFalFMNV938Y7ewRzj3DJtpEUrgaglkdD1KSiqXdNXt4cmk/aHIjgXdKaze
yCbWZO1G6nExLBcRLtclsS8DsV1JcY0u2j2FRreSCNEVnNI5UvVDh0qHI0Vtx1eyWwcCQZ707W2K
tmYcmW5yxkwJ50xxiSLgMA3QfFGfJq0Khpy18LulfKOALsUbS5BULfy5icgGr777+VZ9wqUlmiT0
QJ1rS9Dl4jQCAA3t/jI5/3qGODh7mG9M6NAXzg9r49eBpQu9ca8m+Dj1nnzOPshBE+Q852v7RPcr
xpfirLIcbwZW2gyQtQSVln4rGHBVFwOTLNLu88idEEEnisHQSePFUJpL1Y6A2+YDJvA8f3RTeQ/j
/NbwFVuZctba4VAKXAVw0NrQxbSaMfFUqCdqnbaui+9I6O5peVSDbf8+a+r1mF+R3OJjzSc8nzkX
Lwog9JGLVL5itHjabf+wMu02DuteVhhwHcxIcvKGohetd3xIS5QFm4FqZW7IWKZC96OuXJpUsAI/
oB5kC2ESR9TBsR46a4tFEv0FOxC22LQjbeUURuoktnFMcfBPdsvkAFEeKTuKdUgixFlrS6xNcmic
WhAv0qpb/x4MHQmmJqzIpj43IUFvo7hYPcq7I2PBtSaCwUtak36jpNike9pPfc8KRveUPwN5qrP1
sGb1yRr4xR7Vl22sqY7EFow+36GGBk1tWj+UCr9kwFBjsrYhgqVUrs3HdGpW7dpM/RUoG/xPqatv
E8+YilUeeeTwCwiB/kuX9IPCdKTeZo80CFSaBTCy5Y1vHGtp6GiMl5tcdxeUgfhcvo5TUZ0bwpDi
z2buP+do+kzX+LPeXYezllBGhtlNphkQrjD+RtZxVvnQe9JjJPRiMB3lEydakaTvRj+/ItywwM4N
2PrbGcA9MWeVs7CFKCnW58RH4bBLgdfU7akZXu2o5eiekaruG2qoGmA0q42sJBdAv3SlHKzj+5xH
p1Hlm+AgKAc/r5kc5CzogiE9QW/Zj7y1JOw8sU6Eh0ZsZpfdYgMlYLJoYgiMgixhcVRJqExuNVPe
4afLVVdSJhqbXWvzHmMPHI82UmyJUCV1Pq8hGVJfYfhT6vVpHSfPBsB8B6zHImkEm6ef1OegpA8r
r2/M+aDiV8j60v9krmSVdm4kS/uOAXtHBw1eu2yQh0CdKQbdi5CnpGyATNQNh9jKvW7tvEo/jB0E
hnYJmjejSX5VVnTVh0B0mqfVJ7MEeYgAYje82zd6h2sRiWvp25Xu2w21BLN1gKyokIZk9HVUSDI3
lyyuSTYfJWVAEEGIiK64lVG5w0TBlvROPkiIUHinGQwj4K2OOgoJDYWEqYP0GNivyjka0cE1FY3a
0UCbi+UF/Q7ylsaAkCChTWeSQDiBUPCLTZxbUJJnLyQ+V0WXjsgDPQwLtNFfERI1i3C1tnHJM9U3
oduyo7P2u7L1SVXipxzWKmKHN7sWZTXBPo7oSIlHsietyFuJk0L/PQbqZSXRKATYAZmeroIqjzAy
nQj7PXaEI5XDRHcOVSelgQEnxKhycjZ4YdmxZixv8bvl91H8toT5i70nyP1XVFUnK2IbBiYyQhTU
X6yR84xkOOI3c0r1qkMGx4RDcwuwdE2BHqz5tG2VdcTqdzCOjE3DA6sg3ADGWILmlTwfCBvMQOMf
6Z8FFBAlwX2X/3QbcFr+abdlNANdDoMdT35sV346FcGAoAgAjQ1o8b9ibMHiYZGjqSkK25u/jLoJ
KaJkoZNKz9lA2HXZ3XSBqbMs78Z3t21zEmRwqA+TnChYLGlF7EZTARh5y3PCPWximm60PUb/0L3F
91xpEUWlYPnDEwqy/doDxUdxvohbbqkBKkreHdlHaaHMbmiyr8sEh2YC8THa5/LLahP9mKoIJgoX
Fe7H2BSPQdefSNMqcZfLT0sly51cOKN45pP6bOLkJc6yFzXJXkSJQwNAdvI05+8E/F6dX+SwvytJ
f1tS+PxQgDxikGam+Jv8sM8uMl4rlWpZV26N/cxrzR1+3YcpWJ8rsSeUkYC12UfoR8AFiUfPVMdo
ADv8d9OpTXwi2UJKahPGAVltHZ14FgY9oIkE1Qyv5L21rgiFoOWSmzfQd0X4s6iGaUJiHLZMU0Zm
+w9iPDKz/gRq+DFL9XtoNIeCmWzvmVNyaacInz1QKN4h/EzAZFzgdxlnG+ceo0vXrngqSQZoIMfl
J/BOW0wnjfrIQyPqBm8l9S7X3zXZu0hjyCFBLHAiPMneZqIYw4C2Ts6GuPTTAnRiCelmdriSHZt5
I8w9m0JJKzBEQNNndNUcdpteHXkCYikN7P2LWn3XaHa+y069VswW7nTwhj2dpu/8ZGULIKBjtrLY
e2FkfpzH1uEHkKQUAi+WVKB3DTB+Cke7uGjp72RgKg9QuytPRiNO+WJhOUhhWFdnNQyBqYPybPAg
Sdm5/TpSfA9UVN8NaoPuk4xiEVj5L4V0vIH5WvrDk47WfHyqhJWlF+uFZThQ8gak+ac5VK69Lq6l
mKjtcg6M1ltKvH255i2L7gHs5oqi3E39NoTMpiu7DTliswyRLgsVVjKKd+0bZIQFVGg7EJBItGgZ
bIAWNngKCblzNw7YGGUPVCWr3wqCdo00q7V0p9H7F1CnI1R85ckozvkfiAGxlFuqFZrmqpDuzGDY
ipbAlZTrNAyXguWXwlGfQIiZAdCb0+8NEGYkv2dMKnkIoqfRXpB+WcXD2Al0GAMhPhoSeY4V+4vV
1XGdrdN4FF3hNSkuUV7uuei9xWxROrSeibB5znNPcllI5+NDB0nSgK+TwherWLFq2zeWYGt6x2J/
lUzjkknt+YteAbwQsXfNQjQMjTNNYXGZcvOgGEghLyXSDfS2F9S2l8Ha+pedaqN+AMJhRq+d4Gfj
/S7AsATROf6QcZTQmRdpyUMdIugkAPhDeZVH1V8lLch/eA4Rl0AhXPbN4QNsAyKIGm8ip80gv9kx
y8CxAzOtvyT0z8qu/mNe09G46c9eEdf/tUFyxYKt91btVBE/kBnjbQxmbA6rjYIO/Le9nndEsD+g
ajOkC/IG9cr8O5aFD0Y6QK0hk2AxUJ2OPD9133gqq6zaEMBk9yISWEQVbyJtRtD65q9NKr1I0viS
mJSiuX0vn31p3/tcuaVtfQ2ug6ofOJt7llSz5Dfjps/vduReoi/UFD9fNQ/BNmrJPPJ6kgpJtYTX
VkKnGl9kkDt4+G3gta80M4myyVISL37XadHrb6v4NdGIyOajNtjhkLBJNVsQIGetRL5ToqCieNgb
KvmZf6jPGWb0wnK3Bh5q4Cmgi2XHjk/aEqvDj2fvRB/ABvrRiMzXCIBi+lIjbGPZ9d2xZmha4Gi0
msqPSaBkhpFspEOOjNMEAhWOuhQzMkS2rGRYUMsSKmTE8krBgw+NhVArrTiaTiwjdJKW/zLJhAL0
Z2EhBcMQjR/UTwYQQAzITzi1bQR0z7oVpbhHRfdIjjPCa8Q1fpddV7qxGPUrGnFwcW00BI2pnZom
vhQaSiltBhl31P/odQT+NHqs1fJo3M5SkPJbV7njF2e4JE+BMl5k6uTesJyIWjCzoMayuCa+Y7nJ
qiAjccGxoO6XgQoRsH1U1r7GankOMz/OEqT/WIcJ7So2D39Ve52N7CDRUHT3LiinnUFJjR6D7qF1
6gIt8t95wwIf6lA+NC25IkSxpHOPQhZzTp6ggJBBdDIaQ6E7a2/WQnXS4dbMetdiS9m1FKRsKXu2
lGp4sKLFWzThJfyq29WbPQI2aAeiimBEoiVU5auwFLgcWVCDKImyAU430QAE9aIUBFBixYYXleeC
fVlLCubGyQYy3M3XkGo0OmvRG34FDHIAQy10Iuf1uqkQGRwbRDIQjTbgS8k27yp6F7ymM09DekZ0
d+YThOTeV/aJOzpKXRUut12S8Ay4VEy1FzryVemWI+EW/bBJiTNCWQKZKIeU/IZF/6MiqIPVKR6K
VVyBLq2PTreOFQQp+3d9xJri9kwwTBDWMadcZXnGzdyPPM5huEGeUTYyvWHErP9WeGuAhWUM9NPp
72ADAP9LgjSlptLj5jFKPLemU6BJ4wt2kCdyfbkDfjPpi3zasQGniR3nW36aiDE7BnPJXj8OHEvq
rmrVAHKlil6qemwBfqbCOBxgI6PNyNscx9kOybw6FoEVZ6dJIcMPGEdxXlDwxKqb7OX5WZIYqKjZ
yVykU7etIZfxHMZ35a+4a/7IGAAtLcFwmHb8iWTnPhCcIiDWgVZiP8ylzlNueEMBAlR7HWRdqqlM
X1IvZuHKfaWDUzJu/Q9KSBQlqyS9Ivl5KK2fCDTIxqkoC34A02zvQ3a7jmv6BwDlqs03bYskGPuv
aovjlr1pYqkav/WL4UcVCmBAXwX6PhV0qNhaeQA00etIoz0ZGbmmpTtn3jhxeiB/UDoSeJAsA8dg
lbNn0NIt7xir30ygpnYvXiIr5YrL2K9gReoBUTUk4ynY3ts/I0rhGUBmjnLmXe64qNods+BkVgM9
ZNp40DHikLxAmz+raGlU9TbO9g37LFgRA+95lSfvua685Vr2xiK6g/nP+QQsom9xsz3IKG7Mg43V
AwXdVXtRZDjJzMFhmCeLdiET5KqkqHqX1Jny8i7b2n2WEK4QOhG3KNrqx7YSFZ+jiD/V4c9CF2yt
6Suaad3MX1EC4sft74Uor4BkIB4vIJ0nk2C7BXCVNPqdxnrfMIPRHk5yaJ6ER8BXm2Pe0j+yXD8k
GYXOoj+xLz3JhjCUW5nAXPg/js6rt21sjaK/iAB7eVVhk6jqmhcitmP23vnrZ3GAm4tBMhPbEnXO
V/Zeey6vNNcX4yYou7lldYLqD0kxSqHBBbaFSKk86Ngle6kmYIjLbNqZ255iOUTirjmZQN+Tc+wQ
L6FeZiW6QZOOxfGSrOE9Ps5i5Eyq2yaWFy2ZH8epz3DKH6PCjwWK4FDwInv4CrPmFTWWYQi3vFI2
QO4DamkCDesd89kCjz8FGAMTYUsLegD0LUR1n2SkdCJBhgfg9/xlC+NhWmXmGBBRlc7TPmeLzq7V
7SkGT9EAy8fI6rWpRqol2U1ShOiaLEAVVY/TMKh+0ygrZJkPT3pq3klxSaqbjo9N1kIsqupZfBzS
QvXnIfEsVw4azMui6S2OQjZQ4pQf63Mt0kuCweC9lsu3aDFf5hR05s7Y4k3kPdFKx17YNv8ELDJM
3rvymARFbp04BwGpYIIp/qb8rzyfBhDgkOTY6R01L4KJrQPweBeYbGuKfHyTNtc8ryuCgJTOYj0O
nCktaIbBfG/gADCiY7VeIt4Xmy8WzAm5va0tYnNFxvsX4EVb7Kujde5Qpw37nwLlibmHFtMnAcY/
TcFVT97PK+MvsI1RfFQApRGAkYkqHJ3PPmRKlFATD/D++TVm+db9VToWHkNwEOI7CpZivAOOqRIO
uWLUZc6mq3ZZDARfgrM10C3kExd1eox07cDH9KD9Q0jO1C2RClCBBlHh1R1nPpMr5Zk9i3R+6g2P
ySq9lnByMmflOlDVmPURUd3sxid3+MqH5tnVNH55cat4PCEFI5ha8nPJ/GfWz+JGtMTBfDr9qJcV
3rKFW6ZqJ3cUwIOQGsZbC0VxFt/I89xP5DGpJJggtvrXb2Ebiu6235Y5nYhzfI4ceIti7hYEkvjP
1dE3VZuZSOr1B6P9iKwnncmh2I32yDIdGNexPwQ1I/m+SPaJ+Ucfi1uWhTermO6aiRrGqN1NEB9Z
nhbp3m8ZkJbjNErh8JPxc6bYgVkqE6/qioCclSZzF4xP9x7HVJTWQMvfJwCnCU/NFIPS3zBiiGn5
POpMz6e73r8JBCkNaNb5KhuqtzhF5fb+Q6JSJ/RwR6OY/WleTvgMYcwMqTN+N0eZi5RZMdIs4jAZ
gRalg6YhZH2BS3Hlm47n9LUlpnVQzBemTbuojk4DuTJommYtyJssiAzS6Vhm5jPies7IH0FHNe1w
ye+W8U1SNCQA0ZnwREm9DT0mVuugAmnlp5MwfYXdLk6dQnqVgE83Srzrf9WCMO1xPOUE2EycoCsk
KyVmutHjatctN9mSdxHuTPi04DjilDb+9GtQyfpO50dRrUBX9VtqXea2caVGwsaDyRRlMJKcOK+9
YcKSMkyeyq/8knXtm6gSBNQe0uG8EH/yY1Us0GuR1cCzkm5YzykhvGFghIEqd83e2JG/GIh6++la
/WTqb5rh18xdMOb/f0QUFA8KhkPBGTPWAvV4J/znpib5FQ+nzEcPxaCOgx7WI5op+RvOF+0+b1tz
HHXDtTq4J1X+YYx04fu2GxwC5B21UZwFY1f6JKNjVJMH1mbDGl5JX3zLDfONyleqP0t8FN3YBlGv
ctWYb4BQoPawBQW/eDLq9S3iCRV3MnKGFbZNFpSjROvP0WguT5ITKmT1kXzj2GSPaQjSh5nuxi/B
qL1GTjxgyKv81wr3lRKD05eP5uw8ppVRXMQoCIYg+o96OgkP8nuobPhsfEWT25NaoRpI+mccKAx0
+4MW7heQTxuB8J1/ltPLI7alGlJcRsrcIp+VmizJYT0RHoB2KRnOUmOd4GpoYBRr6zRNgNJFdJmR
TJxPFp0ccErFwNG15+8cSHSHtibsZUAC6qf8GfXXHnzcjhSfXRLIGDGU+NmA9aBsx2DRujUReBnZ
pRi9pv2U3Kwj9lpmz9RRy0aoQ4zaorwq7bkw2TAea5LYh0+G10v+pcPHmKmUyTIJU3jmuZtSNM7V
Spw8OEUWPOR62mhhZrW2E5MFdMlCvoegdRg1P2KVXxF1YBBbMpJkTcOVAfyz/sKHyQhyhfdcIhwb
PlVAZPphGE+bQ4cxH7NJq9xI2BCi71hSwXvwMWxPkzBAXtG8xGnf00m/DrV+Qa5qYJicuBeboWUP
5agl+bOrbDe0bu4AbVBLgx4kcsfYe0ZJJq0QklMmyBxrK2xRKxg5J2ZyiyLsv3hSN6XJCNMLu3sQ
ruP5YZA49SdnQI+vluxjUUp8nqqeM7ZBo7q7ESPA2TycqHpTrnuj89avdkjgtRAZ8DqE4Qs2w5di
L4XpM/rXWfANwkfRk0UoUp0q0k2V35k4HAyyVKwMADnTk+nzNqnLhXnLrkaPk37HB3nILnJhBcm4
BEmXBQYlDt5R3SiZnB0KHX17RPJ59hH3u74nG3LrPNgphD+akPD/DfO3KnnjScHWAT8GTBP9YCtG
ds4brWn3b1bqq/5JeNpEUlKGWA0iRPyVYOIHfhUBoZjjl5y0Qw0Wty8Daux3zbfodXN6aPTXBgE5
ouOj/GT5KkCQuPFqZNZP90kKuhS/WNA+mNYA/SnbB1k5f5fbdwJifIBIhAqAP+I3wQbztxFogGec
f31/I8ZsHldfNw1PbLEarcG2MWYtPjHNUy5zLXmlLrn69LGNtdVD71uW6qs7whr1QN3dcmOXE82W
fugyFZ/a2wlz437one+beWhm+VIUbTB9WjLceHaENQ8r+qISp9IrCnpKAwiR2W/ZEZAZCP9CKbqO
+1tWyMdxzwQybD4UIJm7yMsW9H2pmxMhhV17Y7UqCfqB8TXG30HAioBAraVU4ag+Ry9pR6TprAdy
KKABCwOk6XupRxX/C1EmlfpXY9EP0YCHhvJxH83ia/hBlO+Iox6PX4GlgkkQE7PvAX+yAVzFkgm8
rfF3fixQS83FHo8zPcA8xDcG0TxPBC+/6zPLQH1nkq5r7jiN52S+Sel8U7gTmPlaJFSpJFS97zQu
ILbHo3IJowe3nC2Fx03lgONCDfudmLIsPrKAolg7i9+L0qItX0GPqK6YCy6q9C0qLNt94hIT/Hzm
+Pclf7ZWUmG/cHO7jAs2s6DHmBuBz6fMQjIXGQ2yjATmTbgi/RNSOnOxcIALeWlTs0vCvVsLt1ok
xAri/7OlIbbObfiBdMQ2cP4Zg86ArrRIN2t4J9be7hCmO+pCOjksa84yEZWHcUQTxsah+yYwQLwb
DeollORIIRDgnDnQ28rd+La0cezFEtGAXP9Go+wy7c1vEhFNuZq/VWH6nlvw6OFirCfpPRH1l2VK
X1P7ISTDHYB+KRWPCEFKQsvPsD0745VK1Opl0G4qjpiGSNZijywQ9V+hPJs2e+BqyMwS1D4occaw
ObJx4qXYxSA8wZciQ2QdOz8rjpKCW5bxN3qjXINknCCAHwmyHNkDYMHWqEWqm7bANV6Vk2igrF1Y
X8gvJRd0E81HhbZN3KN3ubfhH2Y46DcVea8GcXKGy3rIeJ0K8W4ZYpBHD3IJlTo+F728r8mbYEyz
kIWoIIorNr/N/Ihi8am3tJ77wszuIODRkDJdwtn5N5t0Z8KBc4A8MLAmn8Y1YDPOFlLc/HlnZLpT
3t/7zLhRIZW8Nvmjfqkqi0Bw1KJYqheN0Qkcnx7DSgIFkROYqHdNPfKx5BgqMiAxo37UWzRbe28u
FUgNexZyh+0XXc7FUsNrCfIEiLsmMZ02bJPWbgABaST29NqHhOySwCZYU0DhNkEekmBuNUUgJyOJ
p0tgNWKwKtV+iDKsa30gKs82bd2Q7b5wbrKVxB92Qkp90h7xJpEUdvJnNm8ZWgeurJQBrg2PC6lE
dmKHroSvbWe+JpP0amTxa/ZKwpiHMOEYtX9qrrwhx4IIAB8FHH2fToYaXtpVnQKFLz3Kr/q0X+WJ
kPkkWKz4YMK+AqEDzYKoFVlGFsMInQnTjptYms4hVnN/Kdhhor2CLyS8ISDbVDwhvS7iEdDgA4ue
GCaURQY26OwjGC7ibOSr9TpxQ8ZQ4KBh1ER7wPzPyONFHvjPooxivDMIUQDj/7Yq8nVReRQj5FDH
mTY8NZxo/BT2qhY/xcy8J8Z4Q9d+yfjuNV/gOFxozwTWwGZy4INEzQEG2GTA4aRfPQMo59GZGioj
wleDbB1OqKIk1k2bxFGkzomOEzo0K9oNwqNWUaxArN/nVXGh/hOLxRfGxh/MhNwcyau/WFkTHGBd
0K3dVdQlamcdqfKumc4k7JwSYES8jz8/Ql6b+JdLi7KjR1alR7IX4627gjoaBtVuLR6a4NZjbyxQ
/xWbdQS/tkhgFiegtOBdmTU4AZFHx9kQPFBDKepE5RCPJI1L5mmKj/1bzyIiSkWHQAmWjSPLRi1S
nWilw2A7otLSg7/QUP0lVNrZ5M5R5MYWjptyb/ySI3wdO+GSR3Sj9tLdUyLZb7VlPvH4KEl8F3Xz
QWTbI0oOfxHvrWJyoVa1mG626pn395y3lJ/sEbj8CNdKtWCllEtgyUkEd1Stukt4BvDH0Iy1oJDH
HWIZCt1UaR108Nw9BBBDNtU/p9RpVgNgHP0GJCoXNVCUkHQyfOqUNiGVvEni8hA+KlhXUoxUH72w
YYLRr96NHG7DJB4H+QLpuVgzb9D+z2liJHKeDI9YSQvsoHkqV89qFaI6ARCU2suK7dAajTedNhbK
fBWDZQDRkC3xoaLNmdliO/VbW6gue3CHYvBfaXxCANKx9Y7YI0I/kg6ImOsxIYkqQ+L7B6tUkDNp
jzknSOXDLqJe53q4DSrmzZxYxVc5Xk6VU6+stSeQHTkKNkNz6pkANSTtMNXYQoIOPe2GeH6AvuKc
5wo4N01CzukKbwyokAH1T2UoSdieAHyLXOeGdWVi/RKiAOALGwpzUX0P5oBvs0TxkX5RPrtdNTqo
prfSlfxMiNgZgUB8GbezeWT/D4+awuzJPt0XSR2d30kdilu0rrOjQI7rTQV0gz0sbA9h1eCWx4uz
ZUHvSMpQlOFBTByGDx8QZ4QboCJxF3X2jL5S7JWDAZpxGmuYq2xyMDCJIBtukkO1ZgS0K3x9I2CP
/odYQ1CJQOBU8C25PsDcAJadg7eVnPwtwTGTvxUWYiHfZH5AIDkKp+xeTSaGBluPpKtOLHeRL2Cp
olvbJzdNJB5KWo9ZPF8bMUegM15CFgXJrRXTa4ZTE/psRqJh7d4UlOdayae9Bq+cuU0YuuJTLkrs
+PjcNB/owVGfsFF0GuT9BhafsIk1UzaH7S9uJt017rX8ktOirjKxrPfMw2e7w44b9byoH5YZ3bl/
7kQv3cPFVoj8XljQ5WnHFN86RMLfDJmlqJP/OadejT2rCGVGHIzkD/0oOUb9qxQGyXXxuTUE/2//
GFFoLSxAtKHnsiXfb8TvPDyB4R6tGnGJthzBUum5x0DRy4vCB5DqV2N06mPGJqubJ8spLPQTpVKu
sIb8U4aY0SzB1RLL3Vvb6nTHXnXcYvI0X8kXFOcgIg3Ty+btDwGyU+1PooOf2x0gdIFxYBUXIbq1
YJSvz/xDGHB8m1cdnuDSfE0UuKrFDpiRcHeU72KxBjrGV2ja8JmvnXRffG2Xja+q8yYzetd7UgWQ
ZzNGOlOAXK1nf5hzmSVbgZVo9FH/+41wm35HBhTCFMxidhET6aJpzY4Hif32QqL3CoV3naYzsdU5
ewyVsZk/+30EP3VHUtSQVf4GHrKa5losxlVE2TGl422lnFXr3DfYUgz+zDK+fesW8dUS6sdsar5F
JZmeYOTa5jracUkeR2ke6UjRsrYKSS5Cjva4DAjMIutJ4M+l2P4nHJewcOdOdUyiB2nUUVnBFanf
0+zObb8fmj8JB14TDft+02LTMXKVKySLaLjgHWivr1hsXwtHHQNuP8+YJE+jMU/gNPFhQ5icQQhF
6cNY2NaindhlD92TlQu6XY4r08xOj1jcUd+vacMYbnUQCYIUtakfV+rx0N1V8hCUqXXCo6DdacBw
WkSQwmRk/GMI9m8E37ZnHLsp30nnNYidmRYOZTyFxK9X6rfI24uafQQSMIMVJ3WeBkpbPIshVtv7
NBIK7MBWJoh23qNdZ9eDZL1Asi6jrEZ/haaSiN3hUoqC0xIwMS742LKTXosnBrujdRmjINkPEicJ
cEi5upcQEKpqa7e7jgP8A7IK4bHd0tmhAauE7wX8J2eLgZ4DDzVxL5E364cte01F/ypevzeuLINg
/p20FnwGzIH+rJH0jVVMQDPFSw2rCUtIjRQjqdAYQpeu4ASPdiejPvlCcOjlcX/TzeTOsXf/3OId
Lj3KXwQ+xzharhH8ewPbZpdf1LK89F3htcWzMNVAi6ZAJvBhKMbzOCN0A0aHKLLB6hpVZIHjWRPt
bnRlfXmK+jkhaZacO67WjHeTcYxW8IF0cll1ZyNxzfOEnA83qVp44Vi7mOARZ05O7baUcfY/qcKb
isa4jFEzb5lyAKtYCUO+riBQfUqoaDyTLR5PK3lAcV7uwxf0+4swBAphX8j7QqS6NWXjw2xg0jBp
SqRTPDM2Z3GZQkxKz7gTTuJno6DgjW9LpHDfIQ3BTWViJt6HJNIiOTRGxp9YHswqaOH0uRZ8LtRG
9RbgJZJiiaEL9jSafR0cEOE9KarrVT/oEnl9JTYOyq80veVwAHpEKshL0HIYqB5yu0DRMUBd7ABG
RvgTR0IZsv/lMTVVv1ONANTkQzLDG+7PhrY47V+nIuwixdz2PbYPVCmfg/5KaYuSqVNXdsZgZFBb
qLlN+44sCZcuMT1WpLoViAgD19lwIHU7J9DMnbGBW+rIfpv9tEJcIrO0WVw8kuYOedHsNNg1Yg/8
W9wWGNd5x+SR7bMjiNhnPzNpxEXKozX7AgGtRsLIZDkI8bXls1ozbVnBskybjYVPE8txdHz1H3C1
kMT7mpoXveF5rZ+cmqF+5BNHvBSzuK48W9ZJeugyI03A7cmei29MBXvkSUK1lclk+OAVgQlfje8x
FTyU4SxbzgiVUla1vLqQIJyVQ7kieQYAUftrZppHbsmuxu0mNoNvJKjSS803yQFDAI3ZDkX6QTTJ
IOjPZd4xu0A/qURe/ijf0o0MYZnIgJVzKJpnwYgD0NZKaH+a83NCD91I7RnBwm5VGgZ/6RmVVEYH
rao2f1MMrTDsIBXWdgy7qmXKWDYrWsp9sZxUpGYtw+90kVyEjAi9KEiZXrYQpRvWR0XCbslZV2QU
xZc0h9cuBW4ilFDN52t46K3lygk2nrKsuoXWdLViCNDNEmwNGfCCsAt0w7qQcXsehdTRjia8Z3IF
2N+gK5MMqvuDRrBadSQPGx8IoR+0Re6KWC5Cz+/kRnJUHmz0Lrwx2b4Ct1PJ78zF9BeG3SlaMDgM
retEPVPIm8ZKHx69kh9JasYq0fekNo7L6VZ9OJydKx02H4qVwYP83Db/QuhKSU8iZN/x5tmcwUra
nVpVOIEEZMk2vSMM7pGtUgT3ZWRPA7Hjtlzo7yhhP3pZ+wBx/jF0XlyLz7VZ39VMvCrzayEmryU+
0NLTtSHgyqIXGiDGliwXDY2xiVZDyDoWko2utM9YFcJ7gDmUZ81+MWanIhwTuKjN2YtG3GmAJ+0E
851hkTh4MRPjgpRcftDQVrDuC+hKuWgscG3aH15JcPHqyGKqcKfxpV1pKtWN4ING6sJz3bcn9UcV
Yn5AqvnGVTtqkuqo9D+hzYFp8ZJGXONIFVe0bctwBBy0hbnzTykzcLmGxcyMssZLgsYhQ3Rj83MQ
HYMCkt8mb9dM7H+NLPMgnoDamkh4/2L5Zht2XH4GQHqaLtpovymupzFAxlCQ6gPfNFZeTSFGIaRT
Kp1GlOYx3U+MIyKl+4HRYhfAstSzYqXnNmenJrAuyVEp79ZwunSqRvQoWVK5csaHkyFwpn0e99R3
MUNmfXwyaxp5sZZAKN90DTmZNV+yM6GE0zfinIkmnHxw7LxoCGXMaU3rov3GaEsgNfECMyJssxff
2j5+jIwm9hJLi9Ekx2aHUiTA5qNl8gP3PdJGYlVaCf3j3zhZ3xup+qhRWt7JU3oWIJgRB9mlhchq
BoXU12ARaf4Y3XE/suDHhRcZtyE2bma23vCg3fTsFYKiTzoKhi2JmVwRaYHeRQFpfaeiDn36fuZ+
IM3rD1M3vJ7hX3GIVZUtNy181GJbIycU6YKw8MLLNnmjSLr6y5ivl+QwGROkiMVBhArReCIGq0NW
3TiWB+yfzPrLoGaf5nDDuPMYDP3DyKMPwQrfam16NdXlmtKJvltEXWTvB+OHXSHh2TXdXSiCAEL7
uyqPaJCeQ+tMEQpFDV/s8yDNql9Khl+Jk0uEStzgIk00oLCGnw6q3zJMwG7psxUszYuZFhdzqoMu
YYYdN0fSHk8i5aNFmHMDVXBgxMIudlIAVXOjjB67t7cYU5wcxQeC4zJVutVSTKAOlsYdK8DDTIoC
6HgFvCe198x6JIZn9meQ3QWLV49OMFRs5WfQ/JkDMTWOMWH1EucWFc5RqYKECglHhyX+lhbtLBes
WLMTJZAv4wXu7BVGaAe9qtjhx8iq8AxvMOgN1/hMg2kT+kutk4SHELfRuIqu+lAAoZjjbuln9++8
F5FMoTJB6TLSAbfJoTJfQ4a/Iycq/HdXTQC7570L9wCcA0YPeDAW0MUphfvGeJcgAswkhvIpGutB
lgb+ReAM1n5Zl7NYGKdk2dJ4IIm+XOYeyGSonEeJSjjTrlvGOq1kmhyEhlzeXfPUxfL/B6jPR+bl
RCnMTD1xLi4NB72MaxF3vlQpzuSK6yFkilDxSxx5JCMwdJAh13DTyzPOpblbDRco4qQFjFqCEC1y
LsUnwfqpcGr+iEz2B3QVYoHxn7QXM8aLwyy08lG7nqqOtga1Lszxz4jsC2LkSAo+A+qgr3TKjSmg
uBMyCJV3DSp/GqoIqg4/Jks2CwQ1DzNoXHKSMZRd1eookdjCUbywJrz1/WEc8QhYD6ReNHBkjuj0
heZvNETn4oR7LRcHPJ0hwzKnls4jeAIGtABhlfgPPz8VYMQurSKSBd1GsQCDKE6SbPmZxIfwz4g2
BCvAwLBO/0rg1MXeid+IPVNGw1SzUUa0R5aStdwNOXpaiXIHiJFXyStjXb5plTnga9vOSEickGJE
xws63jIdk5j0nEfRHYFB1uRh7TQs1zF+oh4bdA6sNfRK89pTqABkYB6tccGJvz3XSsI0bQiBsM02
f6mqDh6wZZ/8TRgIODMB1y5HnQJmJJssz9q3EnzEclTAAkS55pdQhRWCsfEswN3MVlJ6mYjGigm9
jRVrxwdbDapFYWqLE0B26/EIMOQitqeYe4UoXcUsXFGRHPGCk+c0cE1n7a4gLrjHDbMG5gR/fzps
vMb+Q0iORgYVEMcMBfCKdWJLfKZXFeiGJpazwnlkBNLClyOt3lPQiAkG1nqG57uILc7fdUKrQQE6
EviIb+yworMPFEIGqSPR3AwISVuEpDXo92EHeyCujyc6DRZ+Xo3tPsHfVr22dePoR7SmzIdMBq+I
+01qcliO6001KJV8AHJg312AKUYfIIkZiXxvyOhtGzJnrisouocxxS6f+l2rSsF8FWg4TO7vSNvE
FDB888Fv2dTRDfMkkztNtStWlyrKb9FCnOB6HZgLQ7yIs9IhUIOjh2NnzuwQEXNC414jgCRPJJjX
W9yCqxBJ1/O7ZZcAYwDqpm1hkTvzLg/KmUyIABvOpi6S2LZgqYCFOyJ16tI9lSpRn8tm7HAlZCGt
Tu2PvgeH0GG+VRy/S31BE7qQdwF/IiXwIT0kIhI46nZA5LS6EfkXwEChdmGHbEOk79w+iTMzBCU6
Q2KPpJcXkkzwhVV7CREi771BQGOK+xkON9pk9MqRynBMWXxDARx/7XAHxIN5XqPjnNDVFukNVJAs
+XznB9EXi4nEqaOgu41UHjKmgQsSBclVZYssiZLngV2GRiNoJ5GJP8049zS270p7VSOJTb8M23lX
kNciS6Ov1uNpxReLKNaE/dI5sdphcYnINnrmGeyq0XiZe746ZDpjEt/YzwyQfwjhe8rULOzC99H0
73c6ZXnm4Zmm+vuSmFpqQ+eWccn0NHb54MzG2WAfFR61T6VrnAXcAzeLnY+ezDmm3EajxP/P7SHB
8qfpkJ5tdMCJhauLSwrIpXWSkchW83UMEdNiMWRe1JN8EnKm8L2r8eRQrYtLSxbebKegI63essfF
Vh8l5eHIYIrsEonLTdDQA/MRRn5qIotZNVtmepk014aJwZarNoC3nXZb49L6LbRx5M8x8tgCQZDZ
RajkZG/RTv1HBh3MCsyZeJvqFCXpebSL9whFHjsb21Cn68pdJ6wDVBbMbRJHJHOCTtpJ+KVomnid
o/RO5hJpCq4VpBAeO4UtFlGdfcaQ2hrOLegtsqGs+cGe64mJKJb9BDzZNFAnq1wMY3nChHpalAaG
13dukPmwcFgX4o8+EgGFuaWN6C4HmIw6akx1fF9ysopNBjsRlzerHzvUBFu9hsShZL44PckuNENA
vw0DJtTOZDwIgu6Ulv4vi2OsM8jmV5fiuaUqAQF7REfXYrXfBLt1itDGUtH7ejNQjma5dYiE2ZJ9
N8Z4VWpkJx2Mnrpi1AquukrXjd9xqwVEZADLm2/IGdN4qq3bctXoWeJpsdPWFpI8IIMePbKtILJC
OQThatauIB1uwPf3t5y2SL8Dh0fSs3FqJDS03XFShQMiCt2C5cRSPlPQwFPvkoObnYmqFtmybyoN
ivLlJ8IfyAlOQjFmCmww6lo7BR0IISTom3VFJw8BYz4EJyCmCowEDKaWfMhPk1mey23QJQvYe/KU
qAauoogLBD07uu3xPeHJUYKFVlooIZikA/YsNluU5z0XrJJKzi79jTnbqdlb62ayOdPJ7DpAGBDR
zIpMvzRjT/QrOQxb88Pslr1MCW97rUEnn2O1PpcIoTa77ySqZCI1l/gi1ztDxxL6k/CtxqwkNFg5
JLIm6x51hMA70PvoKmilRZw92ZWsYUth11MSs7RH6jVDWoRa5Z17nUCdgdUeeeZfi/IYMKrLT6oX
YCsZNiSlUuxKzpyYz5/1R93pvE7L97fMRlkq3BuPmvSOCWIuZqCPwPYoSlFuy2CG+b7MC25xFxJL
wcBGFOQ7tEyRGHurzC+y6WRI84ASRpngJhGd4YrjH76d/pxbPVjRDMM0gRFg7ND54H3SzzsTsutQ
jQ5dcbnsYwAwUvtICnb62AGgSmFFUxP2auDtLkYbnTPdBUfCFOVdxo4BQHZ1LJ5TgZlfFJ7I/jyT
+DU/xv51wOoEV8qgrR4RXTEFmdsMQWF/DGmgOvizDXtyMECY/Bm3c2A62TlJ/8x+9923+MsIiqNJ
RQIeIXOsm3Y/yygj2YzCFDSm27yvf3EUqFdWZ7UXRgcjUIifBHU6FFczKW/ZANeE3AOpix/p3xRz
12TyFSyHUVvDzmRjAbwAD2WYGeLFwUrKeYvtGlR8HKRGin9V88jawWGXe9Gn9WuiWiLuvs3Tq14C
B6gNgqBQSGWlPxqjk1i+EtLesE4TtwOz+5XLrbANhDfcR5NfWoe5eXaafNSwxjGTPlbcnRE+K/0s
G5bNGEpIsM8BYiIaTTEEhEKvBsLcKn6TydUAyBFO6LD5D3u0XeRV7ggQiNkuz3hnyKCMR4IbWbhk
pIWrwHgbeuCqcaqIN2c4MsjkN8jCEVIdY5qH/375ytjXIrShXkk1f8nZ6c9fFRAmNlJoaXAU5Q8Z
5dP2MaVkpNGfwj8xAevawL7iKJtBVpU7a+p89jqnDoxUEf5pxidv+KWnh1c23O+ye4/Fat+hDdLx
JqJk4N3fsAD2zUI7yczFxEi4YhRwVJ1reNlNVNCASBH0gO6DDdHZGp8tnQ+RciTnGJ0pnDJmGjSk
YmrsE/FjZiAAlAfw+MdIEns+6PYQ12e9NI4dAvVRdZJ/DR6UUciO1kMWNHIhxwbNYPrCgHQyqT7Q
CQj6PWEdSMfP+gxvvFmd1dBlqcjki4Ful4kHTaHhKrKgYAs7QIVg2JQihUJ3lmNSFEwM8/OMCRLe
8drVdJ6IY4MCx1eyOb4wbeK/YJePAx7m6Gy954w1BzTH9P2nSN9r0Fu05j0yY8gB/QXlCSZub53B
0M4+orttydGSsWzM9x7M7/LA++gVKByBwKXhvDd4b6MRdSc7TIRmvORS5QMBvbEa9FhurQg0QzNQ
huYsv8iUmAZFL2f+eiFjk/4tp8Nl2Q6v8oBt9TDfydo5sKJbyR+KOqaDuwmv4iOZ9mhEfYXSXMXS
1916sjpg1m8Wmkmh8cHs0UAzo9Ww+PwbIxSsFdM29AO6HWLq5QiT5N4sov3M9LdaLmieaEumw5xZ
9zItn9bwNx91uueETYqPbNlk7RyLEURI4wCgAbsFCwwT+gNNzOBVpewV66UfXhkpzxSDYsvKqgN3
IPosUCKYImCzayioZByZCQGRUaCxCxXZhIbPFodGhYojrrBalNYlbt5I3PYK86vAUZezudJPC8BX
MqSgJpskemmnrEED7UgCdjUDI5P91aLb2hFzKU90JHtJYOW7fPZVfLCXQJp7kC/SpbQ1q3hRQr7N
dX2zsCNk7XpeNPm9tKz3VC9YULWXLhLeVGFHegITSB2O8zS5MBXc3g0/S10+jRrTQcLSoAd2+q4g
T1EZihctUx6qxA4PyUCRYV6anMc/03wzmXVM0nj+F/6UcHqhBlCuWDZITN40/RD+iLjJQ6m8x1+Y
cC16EuWCYtNcPf3HPMBYYGFBsG93XNgkiANPaXyKMtaLxEmrt9CL0/jAtMsqwHPsZgGZ1vzDltMT
2KcZOCfCg/AgRcytKM2Sf/3X2sTv2RS+ymgkFbwUDLcfsKtYa6yJF8IbUWQfNDvqA/yky7FnhiP8
NbYNRlvq9rf6wpIFVdU+58GqN54KPB4MX3UmHQcMXyrqSiNI3+D0MSUSfahM+FW8ktVYiQIuYqNw
Z2j5nKrd/IvZDrHa6C/tofLM70E2H2YenzCJ8xNPj3i27jBH2/wJ7Zrzu9tHL9Zdq7STxh7EWoi5
GRUG/99IBRs+5xGYSoyXudI+w17EabuM2WkuV38NiVpTZvTXvpooKHYR6uQNa8jcwelrsPzUmfOZ
UNzMiUmCFswpsUEpM71uW3YKQSdqAajyELOC8pSZ0o5ldCr+o+m8dhvHsij6RQSYwyspSqJEUdmh
Xoiyy2bOmV8/Sw0M0DWY6XG3bYm694S91+ZdkIkZG/vZXapnpQgkihKp57zm3ck4+hVzzddphFd/
0D2adaRJe7YGdIPqKvkLhUMYl4FPyh2q/Y8c4lu8kVbgwSBDi19Vgd7lOqR8+BNitdWxriawjWVb
+QnyRan5iod+N1XhSw22bxLTxmMalnbG5nBhGciVL+KYSvR9n67OqPxZ24mJR3ssk3ergemqAQaj
eKCgtNhQtM9XCHC1NJDqWghyEz0PJLlGgs76xR1WXQmgszN3nopLglqBJeZVlLNb5DYs/JAlnKxE
vgA6OzUruvew2qpSFkDSFXoBEJC9juoDDBhywFyayFimt55J4m5UG6pSgSMZKoAeMwxAJzChq92j
YyPKz5eKOdCjKpBU7H9JcdJYwui1eiQmwlHgNyITibILYUcBT6Ve9B6I4EPkFazRziupGfU25Rdt
qB9jrToiWegVAs4kAsHDmwie0lbq9p7Et8aIzjMA2E7xo6g8TZl0ktLw1GtcGsmTUZ7bFtlGM0gc
z3RqA9bYOWfOkF+EXfRvAWo4+bCDXtgjUuOv80rBjL+86My9plkYgwcm9Szc8EPHAalAPZRWoKYH
A7e4dX2BjjUDB4G1S8itGHMCgIRTXal7YZT2dcQRZKGwSxCI15EdkrIis5Sp/jPD7ERkPUYlbXWF
PK71LyVnmBpX846tUrLYMqD5xi48mJseNnRlMorpL1YLhSkBDSKElzKKry+izlqdwzQ+k1YetHkd
lOpnyXCywcgt5I2vQWJV3GlgeW9UoPsYFnSAzgpU9uawHU3+NTJi6c0iop4CmElFESYpIkEcQdAD
U7egwTCw15lNzAaSPTuCgG84ZH5LB0sZbiXagdrrlA2SvTI9FKvTqFeIIBCFkmuK25A0eiDLpBCI
0XwU1K2qJ9dhQfJBwm3dbuWXMheh9Ruy82h4yKrgv7qoSudll97WnID6PwIb62JX6Gwk843es8rW
zIsCPlPwc4vukLsN9HoV/R0T+BcRYqGjXjEQMzL2T8YpUSofYQ0aAsodF0VB0nwMYNCt7i+h2S2I
GOWE1hzNd0mFMWVbMskO+qAQnyyB+mX4JAGjxS6rkoLHYxYH5ksFdGeWfgKiL5PCmkCon6PTuPZo
Bqb/iNdN/FJViXB28SFDBUoTpzHKRyuYd2H3qh/3bTwhiWOs/4LqrBwJDraco66UxznrD2OxeNWn
hdBQNV4hdQRfAdEV+tpfn6OMKKtiaSkZp9EizDFEdf6jsTTphuhY4jWMlEN9QhkqNgdaOPJI9llH
bgUooyQsHnV9k8b+3FUqiXYYPNroY9lPjX7VSvWahdpl2ltT6lgwrdSkuSTGcs5XOTBFPs7eyuQO
YI9JpLtCtgBPjUr5Eun7XF6cFoxGV2NIJnYAgT2wzHONOS8WSD5Ft985hXaawEkkmroPCZUSDGhB
lnzm03HW2YZmBMbKCP6F+ZD01nHMJaxMvfVW47oaIzpUUJ6h/kIVWo5R/tUlLK/sFqJJOomzdCrJ
iIymdCMCcpdtObeYR6cbkoVe2rPXuo3NekxJyZhCfFXs5kmS4TGKwgmhuJCFhILW+GJV4h+ZTNHo
pIeWYlzFoLsu5R4WfkQ11Lqw8YtW5ELHAmWjSgR5ycSc7ly+D/kQhBIzX7TOFeR0mUArFXWbTisr
bN6pPpikisxdVBNpPuwFvTpFuuSngQnynDW0yFWomrcMVEMdnrpeuealdmkF7YxCPLDy+oR8oMUV
2ZCAhj5+h1IYjEfVKZsOF7rEYjF8rw9tFR3EWicBcrTVPHcBSnNImn4CS1OEe93C0ky2oiUf50qC
x0CaybLT9YRrTDpG52mvCXRkor4zfhOCglIrOsgiMSGsHY0mkMxNKeBfaES69dOaqO+5uQkpAjDm
FsVWi/ks4PLunTifOCVx0+ABnv4KQ/VZhuJHXaT3xvIqXXwrmVAJACnYJy/jjAI/3RO9vdObc2ft
K13ZgN3OfRWtNBRgPWd1oPTEzCW7UHA07A4zpphXdjur1l5zCXgpg0jEaiaGfv8wGwTNKh8osUU7
1pOL1eyRD5gldDgFewkD03zyrUU8Wda2EBDp5YGFwFqpjV1RyHBfGY4C363QC/qRyYQWTb8wJDso
2FGqUn+Kb38o/zoBT/drAR7UVcIK9W6IAj8VcPqYyQUAFU+wS7U7y3V9qhMt6DEH6a0ARGeQPzqH
dW8WRKDELAEfHZd1COyAmLprPv+MfcQofbzF5XrD8aV14VVNRdR+0ylFoBMNlzW7qhiq6q//XDmX
wpzO8oUAY1q0CIXYy7g/wrjFgBYlDjrYAk+YxAYJOScWEgSLCvkjTCUa9G1MzZEJSVUQwaCWhmVf
woNRATiLJscHEZV+S7o4bGBzaL3sD8rOg/RlpuIljfXLiMYcy8AQiZeX9gU8ihcd8B7eRW24UxoU
vJykQTsvM3PoeslsW634nzScj6Yf36WC6gq+PrALI78OUXeJo/Hct1BbMec2IMZU6IgRgqiJCWun
uePQbjtD3/bMaTP0Ranyh6nBfKv3SxM6kAYLHOJ8KH8EiwVhfkyyBMLSF4fIYWhG0IHqQS7yIz2V
kegXTdvxtHKkObdBV8+DLO6a4qvJXE3SzwoQIiEoWOaOX9mPSb9B77n00tMIjyHD5leWNY4Xu5+/
BRH4xmZ+L8f8TZ8olSwrvhanulF9qpfaRyZxVIrpqDQYlnssjDZvrm2mF8qyBim54jEYbYhamr+i
65JCOkcFKWWYJXr1UACv4ROWbUlichQMyj8MMipALD/CrYlYQD/HI4bWF6ENcz6wNDmyyE1moWEh
u2sMb0yd6pkmqI2c5Eru3mWM5Uu8KSRkfjLYYZGTO+fOwxYwKch4sQUY2UkvB5sOqGfXW/Bk40Ok
l5hTC3kNwQiZvEO+vzdqyLkVsEn9PSvxcxIgPoyq3eBGRn5FEpPTE8RQoEkssdrAFRs0CP4/MIPA
vu7mArk9bueoYmzODnCky0WhPJXKDqLzS7SEUp+XyQXIVPNWbXp5eEt4B5gNPQwjvWsBElVJr0H9
JNsbeStuj0I5HHA6t6cmV4+j6NCzay6+XF+OfoCf7JBE1Qs1Uqk7LTmqcpQfQ14skhz04Taq+TUz
442m86lk7nSijUQ6KTl19tEb4EAXCmaFwODa02OC3SV/JdsJIs/yWaonpgnfy2cEGQPWPUqycs9C
mpsNrzciSGQzZg0nO7FrFI1reu0xl6Au3XTx4JUgd7vSucXSs0Y3JAo7GYFUgvOc295lAWsSjCB6
ePku4qVhGWv6iNzWm4H80zIR87DJ48LDfuYxiWIyizZRwEsNl2ftWIGDpzP+gA/rvq2n2hNShGhH
Pg8MkYkN7jbDtm7be/7WYcG6++Z0R7vDRHrWUBXkN61gwMPsIKwcvaVHG13BCMb5TJKFa7U3tBWv
8fl3BoEc4QhlE1LYiCmwky1oQAvfVkj7KwZU8AxuE3cUiFjGU4zMiCVy8N3BzhL7HETsQPTdK09J
Z7PPagtF5aZNP4zuZ75dYpRj0H2JVJvIXi0fE957HSkNQWI/r4KbYw2M4tryy7qk/UxSoCrLBfkJ
iwuNMVRo17wQyljfECnx94gs7EmlsUNJplymQw66T9ZXOSwRTKjNVuSUMa2DPG9nWfc1i1UKI0qx
RUYan3rrMijfeo/wnR8j/oX4tSJ5qoEUu+LdLtknORSgevxnaRtbR5Qu0YVrp8jvceyemXKPr4Hw
0wD7OTrqXYWu2J1rQEYxw5ykS2+Mpz1pWsG1OMKfFiVE/woyka4VETPc75ibJxL7FjuaVVdJZZvy
hil3ER7xMvkNFfEvo2VU+4+uxVlW+6bFQMZuCvHWSeCOdjJUQXyUFV6TYuM0ZWW7OcqmG/J8G+5T
Dr4grIVNFbEAodgGzeAh9RWe0h8qaIg9Q4gTQt+L+G2I4SbzD52u9HivGEX3SOmZJ72oiOiTJWxa
iPARyQErcxOGTNZJWjzetOqBaYVXb1I8Nue6TCmBrsyW7zkwsgxmCUQpxFJEQ6p3tjIwOy6VX7ss
bfLfke27JviLhGKCreKSiq52RVOMLxZGX4oeccYEWP8y5SBYq2RMfi4k/VAA983pE83qTS/LdzRI
A/GHKRgAaFsifzQergnVnPILGYvkBgXhMDDHzSteibQ1wsxANLMTIWpqJ3fEkOIZa4XLMJTHFgTx
OI/H8dWAsnapyLs21eZoCfmxItC7RsJd8wGwW6H2DTSxyktmmBjHqZ6P6oC9vpHRkXZ7xDORE7f1
USjwDSklhw+VNVCPKjd3zDL3dY22o0e+gWMQF3rrFFNxEvMmUI/IJIpNeiR0p2PQsaJIlDwLKono
R4a8g+iJQLSqn2HbPV6ZOh0io8UfG/lYvwSzerUZRNlDn8/QN/USPTsAYu144vLGw9MW9cikQDRa
4WGKm6MsyCx2UAGRUsFjo79DK/YSiYXfUUqjQ60Yh5oYB/25lM1bog9vmBDfrEsbkVTYZweSJnbs
qmKU6UW0IZUCHp2fTP3B5NK6SoZrIEnBCKcQ6lW6o7rJ2P59dZIzwZ6MYrwRtuGhowznBQfxHoU5
rc7GIOEoBHios/FlWolBiH08cCI5vnNMF9ZxkyXREY1B1wUmhN0VeUGBAIBLYi+ldox7va87P2LU
LdbvLHg7Tut/xiaCaUkULVEzTq9quwLlUfW14MeJOodaFh85d5CIXQgGiKs9tH+F9Nd4wI04mx1Y
Zicx6g21xnVIrxqKh06QN4OdvGda6ovL641/5f9cUvF3Md/R7ixmt0dP+VHB/OBEeH/LrZ8ee4Rh
j5+Wb9R83JA4WrDA3GQCv2Iz+ymOGXlu0gDKC6qtftzA6IpZEf+IWJ+cHDcJyaSrRJpZ80GixbQ4
IDdwhGxShV1qse1wQ+DOFH9bCRF4GO3S+ioxofZZNUjNZvoyI/kj/6kVGGWz8QImHuS+PDTvI3hl
o6k84gyVcnAtdgCpPp3NiXEEPn0uzfEFW5SgQ0d0iRnsxLz/jL7g56RJIJGutxHhIKfrxtKbLVj1
kvwUzgy2ENV73uL5VQ26fQlWOUKl5VKijs5+j4QDb7VesFsnkJSrwDAkzOJ7umjXWELxQb1ur7XE
gU7Hyn4w0VUXBbpr1APUfihDQusVzMSBYpumflmE5rpUSF/vNmFt/P8CoQjv+gRBvS2PGuqocLiW
tl3aqDJsYvmM8EJz1xXJUzgRojRUDAfqfwPyMklYgw4IcgwEGSxcoPVTUDVlIKCW2Yck5s4C7DaN
VAT+d6eCJBSAuPAjRmT01EK4Nd6IwAYItEbrYTHHZ+drO1QZj6bTHgODrsUsnnmgmIaLqSdOnLT5
lwfNS+iNgtzENo5foRE8wVQ8keWcGudeDWjW5HSB/iXonjHUnmIesXO7QqHuFq89jFhpZd8iYXdR
in0Jwjzjk6zHh+S7HWqyvcSTyEstyCr7jP6Y6edXdBwJgiOpXLG4Gbg75+JYkVg5LLPdsp5E2Tps
Ud7mOrqv+MmNgBaUNmP4DgGEjCGy6hh1AxGLMQIb2LxIS2Iaj12E21wL31uAIxl+RKxFdTmcGTef
6xS59EwAWBafu2YhnKmyVSHbtVrhZ//0rWIs20UGNdnTlloMXDfMQ1m/V8iHInpLjbFMtZcHZO/U
T6CmF0PdzRN2h5qwLBJJZIt+4qfhStD7gxEfOG9J5ciAaKw2rfO6YF0RRt9SZb/TkxPRyafSWTpH
rPb13AHhrfe5iYc92kVGtP3t01dPWW1fTlVAGwRdHxvRfPTQ963ppmr1NRFhpiMIJNBs5tb6m+bK
A4v9Ju1aB0d6nC5PPVSftKdL73XttZLRlpOMYBHkNNCcNgvpoRKJxPjGpVGAyjkRMM6EeWVqgz1p
aMKg0/JzzDsUOV7zjHvxXU3xti+YTPXmfRZIW0hpAmpXgOIDrp49mcqVAJe4KKRDyo4Nxpp8YS1i
jurZcgRejR1/FWu9b5AbjVhzJtsG0dF/msRdNevxJ3+3wBK85NL6VYzfuqgHzNmdxH/iZ9v/so5S
bspLrM3vXrTjTmsZflNK1xGpyB/wGl46FO1RZDNmt2+NOVKDMycKVutL0X5m4S/V+iucKjE/9EPa
4GAwPzoed3MyDz1qYXCRKx977WbisxxkZMvNzIU47PlHxRmRnsEEghEF5i6ffSEO3Jc/o+gwopk2
xVdAYk5az/tUIjkwkVh3/+2U5CjjMsARs4lgHgw40mciBwQI8jhSYfMMddCUEx0+eW4wEPKh3Alh
tpv0cDsW7ISPjNCvRYIFWt6F43CWwy5AMBatGyp+zVGJ6xuCBohEGxMJUQFRf53VqInb9NLz/vVf
htK68IQO+BvUcNyHZb8XC9ZDKLEYiBwszKRh+7305Z2clRYjWYFOipFOHX2xZoI7bXd4VjOvUJC1
rRQN8dWCHSrUgJKbwJiZm/Jk2Y0eeUbv9gNCHjHZ6wJqQsYq5ATW4wbvwgbsL0m7mg1OCkk5WLAp
aBqWUApih0538zrdKmDZ6wESlU4C/EmHKbdWLYviHL2QxqEh0wiGuFVHbsUWbfPCOsECKj1uZd1g
W2cdGX60leADUMWH6Ocq8o/50LLsu6myAhOGYW9DDglo3uiZ9wFtliL1XCPdAZ3WMvE4pt/RjEgL
kTnhhyHpcaTIrej3UjBIQ4XX0rirOWoyutTYMB8VIAR90h/dOj8aoJILbTbCvMPQwykPWbmJHyiQ
1IydwI+BULq754ykutmmi+8MKrmpxbYBRmrITvMxl7CLDwplGyJjzE1j/qGZn+NSn9DlzJF1CB91
sW666Sq1xome8jRMst9Y4bHF5UyN35pnhL8KpuIJVQPGSsS/JH3vTTx9yrDtKebw6UvgbBLog53A
KKcj8Zn8uK2KIXqAwtAp8VH/16GitUrDk24rPFqdLnQl/zpxpeqVavvvJTWilwGgXA9xYPwRkRcU
jbVBACMgamHuKrqlOSFz5teDREz2XIy3AbMsalgaSYvLGV0NO/Gwx0eO0oRyHSEArFZxek81oOpE
83K6o5079wIBWlZy1ePx+spJzXhZFeUQ8mdUPgXsN8llYt55IQNyrpBcC9tC7UHJx0ztJl+OoxNt
j8haglsJlgFOUtOdqN759ssSdKuO/o6LBJkeTmaA9pOj1uwCxNkuSW2oSa9eFmOrwyGSwdOZ/14r
3gXU3aqTyc1nlMWKN5NNoKKSQrIOn4dO8DIlII4BDea/MOtlgm1mcnWMPyPplWj3kPGScdSgru4m
srD+ZHil0fP0wMqoHl8yGe67tkr2M1KzDIkea40RtU7Ff02jFnDIykLvWOMaYcuYWvmmJSWzLVC7
hG5OXm3IWomDCboVv4W1k6Rdn1Guelq6vheN/s6xlOV/otnayinzl1F8CpOC+4UhGm3k8OjK5W4d
RtFL2EhMwgl+TVByAIQqsbDiWRTa/Thvytuo2werw19j1oean5tmUk/+tqHOcp2QoqHZdB2L79YT
ydgmXZhtSCJN78xLP1bhUgH2Fd5ngwbZjIlmKlDEVIdPEJXc6K67pM8GhAvOGXVCQdxDkw5MO2aF
V63ks2R+xVSeFEbtlgkFNJrcWV8aJAPlWP0vjP/iZ6SUzJLBUSBOaEhTwlncFbjmzI2M7UMjD2ya
TqBFfLy3rpl8UWWt1qEWax8cgG1mMKwt1acXfQEkLbrFUnqMDUGMHQYFm+xaeJXpQeCttU7TEiCp
tEfykwdsoODu5J9xDW9GHD+ihw+8eRiIQc7oI/s4dIVX1JfAVmCMXH2+qzpA+b51wJvNwuSSlIqH
hCYCdIAMOKWEUfkKhdZlQihTr0MDWLaYD/B1ss7SGfzHQYil02TLFlMIiiDIVvL34vo48k2a8G9l
hQiY3ETx5QnPD6GsOaLOurVI2jiIjAUfCdcXOyMbmTsod9Z4Gs2K5k5adi5YImase0OUYBYAC+0G
xgZVNNYDi/mq5FeFM8wWuS5Y6oTR7XgMrJkgHKq99F6hnsZCg5XyoY8Ksl+CeVbsVr+YcTbtQo47
SnKjdt55p1JMi+Wvbqz4RRLmhQ6BPG2rsDDe9egLw6LbqLAoSl5L+M0iiaX6Kzo3eVZrBSXXtYi6
NJHmhMtBxX9dqmCu4PIkWQw67V+LLuVt5lkLc8yf6k+k3wrtHwPLgNM7YacyoVAoxYSAF2coEYtn
rOi27JajdRvkc7NvDXwdTN3UuyRg6l2MK7K3i+KI3UME9kbjzHPeH3BrSuNfS/BVwzMZ9e8kxHUT
W9DC2NPhLEt/LyjPM/FiNXkwmR7lF1LLUeq9tUjYjXlVnW1UkeGCjnVJd2sTyChvQDV1p1r7ZTyF
FU85zqNttAx+wNYXCVeZiY+fvXIAYnlfx+ZuxmUp/s00I1jHkjHKfMym0k7nbpvVFIskFlquKeck
pqCZrYWdSa5eIyn7MI68pXKUL1CVgfQxt+KR1uM4WcJRrjAYCCg1mhAbgcalOx8N0iip0nndivo3
Hh1+rImxgqIcM2M5wr+ZCgtWmY5sTqVkm3Z4u7HM9K6yZak5yffGRnnJ35cM3W3mzUn/TcfdKtuc
G4YSZEUdbKugLsT9MBMGyUUTHSqOASQRjjAQUJKaH9Af6N66HUq/19a9gz3mrk0IRptxZdRfVuvc
AIH9TvPKjqHI6gz5cLao3FSjuzHOqz7sksYBBFqzk574/Ylv3lREU+PESF69BTXYqZTl/TA+h1i6
RoGMyX9wiZHUr3GmvUmKQ2AXjOwFSyc9eYdgCesXW7ruY2I0Z6oEOF+pfczhGlvjzZB/2zq9sLfi
Zxm7+ZAhNJrzWyR2QQ6p3Iu1dbP8ovFqUNTl94lzsuPZzRm+KfNMVkF8IouN2rX6bbEcGX8nQrwT
jydQPChImWMKM8CYIwNYFRwUfcpAtmriqiR5ioknMzZ7i9u9rC0Hneecy2f+XoAo9sDjavtfNuCb
WEYnK6O9Yt3ila6EsYemE0ZakKzgqOKySbn39cWTQdnrzHX1ND/J5r1amK6CM4BIsTO5rzS8NxEO
SzKvmRHlLYN3DpQh9QSl9MSi9kqPc1wWWZWPNl8hW+YlE7JrQpui0QUPyX7NgMgQ840ODSNKO++L
1NgXwr1tOFhCohJQAU9Aiudkl6FM7sZrbAjnuGyDkjze8QLDKywTWLjNtpm0LQ0twv2NkWUw67dr
Op2LvxmyZK0+SGQFg7VZT0L3wbM/NduRLRwT6zeQJsQXh9dCnvySuflIv8I61jjPknGG/x0bGFeb
Pbkm/bbAoTw8648WAANKOKZFI6wiaD5M86Fat6wNse7V14GfVmdcOKFKXC6R6fRbkGhw8edPVFr4
q+Vg7D8NsPFquYtFeUsJUCvxVgegtjJMrvBxkGUkyvZmuWqD5DdtF8C1UFrjzCfBgKNNEBaaWU9n
RpEU5lb6Pqpzv0N7V0wLOgiFZG870z7kq3KOfZW1jVBdNaY/kuT33+oAMO5le9H4eaP5DzwuCdi2
vu5yPA0Da2/A/Us7HmeVQx+dDeZA5IUIMalmCRaVdFBThIsCJSIsrt0N/An5kzM1JceJV22iauv9
VuPmMa19PnZnrmiS60Vn7kApmzMLUdmPBeX4St9UWE2+8vxOYWQ5rxeVc5HWYBG9likwdsAxGrdH
5azX3HTsTEiRUjwNikY6kgkjJsew7I5COh9N+eV8YuEEIwhlVMHIXfOUrHtXyCuOc+3ZrMOjEGj5
GBEgrLkKjXiWXZk8iTnNUO0QcmG8AypyjYFSyagc3A1k3WaYKjQcyJqynpvyWDbW0yqRL2hnLRov
yXqGLvZmwqh4RKl8KFESdQQvD8pWmO9dbx6s74ikCONtQHZvkAO9wUY/6KdcbYLW9BQsQvGD8GaA
ZOEJgCTLCjOzELmKhygoOIqiv7Sk3oIznjlgjK8HBMDHpmQ7i7/PAwwcNd/10jjVVPDwvOLmyYwY
dhEcHUDIZ5SHmsCMAqXU9CvVbAuN8SkwUzLYtkCXOVZwhHvUWsXGapJDFazbDBtkiQ0yr4X9CiY/
mSWenYHLhY0WspVwVbYGwwet2g2ERmiI9mIrxZMNCT9sXKHBjbHVhsyHJ1fDR1lZb7fTdVEo7ELj
3s+ln5UI1PX8ue6z2Wmn+D3U0nfIVthoIdnppLtWLF61HKB3n+/0KOQd07ejPm15A2sNvsUpkrpN
D5YBKa8eTl76pQVMVxx6dVKyD1WDew/w5aCnbgdMkyK/kNGlZbasWbZBMI3ZdeC2k331xBG71gdj
0e4wVqWh/KC5L0fVW8XRuxXs4+14EzFLOBVYrQh1rckWG/Idak72iHL2maGbk803HFN8ExFAB2Z4
mK7trAZqk8EVsUc4oJHCl2W4Yx6YKGq4lmBc56/asN6Tvnofo+atj+MniPYfQf0jhzdLPUkKrG7B
lhRz21FliZf6vTFIb+/wLdQiIvsckIoUWFm+NRX8psc+i/aowPbrjtN7dWDdKUYDyPcH64DiRkr+
Sp9hc9dsxPO0XHo2Yqb21WCvIij0gPiRvxTDcTMT2lpeMmtF9xKNChOWBGAsq2gcjfJ0n3HkQkDg
g8wzu3ZBHBFF9SB2HCnsWEw7fQQDN8344gKBEhKPw+4F3620n15Jd6FdCfpBS6fD0gOIKEZvEs39
rDT7jpC5pb9OZbQjK2tZN9VWYSmZuzHwoRFCRsgX1H2GJgyBd5FshnNWa3wV9pxDPJFTJvPSD8Vp
Eg08K33QyC6rcz/Xc0yPuB428WwvRyKwouQMIfwsePPY3EfJuhmfEeAg+EFEnyvpO+8WCPHVxn4h
H6VOvOrv4p7v2deHPBmP+rH/Yxqn8mD9SNLq9xl4pdi+y3RoravK/xjrc4iCQi6mrQWHMkantuJH
bjLT6xBLs6VJcu0Nm1uqojJiC8Wbz66aWSBbKGtXeQmrI6Qp5OM6eaBNCh+IYdcnyhuJRW4DE352
8Z/ne80g8v4BVg5cRr8LVlKmBYQWtB0ETxsTOCswClujxJZQYJ/dMhRcGJOyMCowcuCHJCL4UJ2a
Z1o3zwWodDekT6JzHjchKIV603+R/WDER6sPMiM+9+ajVF/kXr5z8IKxPqH2CwAnDKnf/xD3hMz3
x4s0GdbATRKSfXIiAo6VVbSvCVfXi7/4DFCeftYGQL0qO4R+Ujc742Urii8mc1XAPkRsiPeYyiOu
LgvAO+TaeOVU4nEBHN3kf+l7i2Qj4jfrUwwlvXaPV3YwM+O58DA25aHsF+9bvojNtJGqGT1ikLET
bVHnJ2zFRei3KwhJ5MxRfmDoeEYT32ChM9BHd2SNFiRrgkatkurAApFSX8Ko9G2SqzL1UCKQDEoQ
6GoUuaMbkk7BmjvczF+SoF2ECIFh1lxCTTzboOVAKO2GEc/AvJFj2cE/5wNQtqxNB6Yphk9vot+u
savsCCdIavK6Mbm0MFWHrWAwT7fjsdxKogN/ZyqxrZCeQvxkmKN+brgkiM7eTsQKtmD/lBO5E+xr
fvj3U2nIpjdW7w1xuyY2lfchVK7JjnwrWS1P5Zch4V9rbvjoAwkpzYn9YsB8OChgSHGb+Kpnpogg
/5F3YaIe0vhu6fTdytN2GAV393J9UTRamnVaos07QDnHwBSERcer55iVy8WySu9PMTCj4+jWkDPg
5IrhEMLMyQmny+aIrPPVZSQjyeyWbkY442VnDguIXm+6aztt6Zd2sXGKSnUzI89ips7VWu5NJoUW
k0IVdfJ6rDJrP9uymniI5j3VhCnGU2uMP0Ys71uN1GlEhP1ecLlWv35MjA3VRW07WqIMlGwZTGCD
DJcHMwt2gquBExLJCuBFrimT0dcPsb6XPfJEqpXAipVdAlygG9Oa0u7KJ8WwhwXvgKJ25DBNqBNG
nG4h4FEmRcrLCFsiGGxdYx3vGatnpZR21ZC6ylK/h+dlGzIKm6ufNORL0/Fape0VFCAB7L1uPJoe
aDRma5g3Nydu6muXqWe1VO3ZUPiJ80OCaVbDETGC5hRU5amh0sHp+MgyFz6MhOwmI4qN1E22tIxL
udEbwjSGp5wC36J2JXvsWibbpKyOEtYsA4csZGbUcnYqOeoFTRFpDg+zau7qZerYOSZ48iRXiVtX
9tgC4OGUrE3+xe6VLcx3h9dZfwiiG6HeQjbDbPOAl9HtKXvkcyS8RL+L7o/iw0QSYWURC6/I7lAc
V4noQufakLSbicfihZaA6RywlMU+w20mRCBekI2jRQz3JAku+ZE4kEuTbXswipFrPFn5T9BvYFMk
FNWLkNLclNsKTt5UH0gUnObtiBN3Lv8BvKQxhi1jHla6OdiySV3fAV9dJgMAhvZY9OLZv6GwjckG
k7Qte4lRPvCfjV+AGIG3uPZPobQcCfA96b9PwcAiF3Zg2+BhUOkXDJRw82WnHEbn2l1U6vukUd0V
nbtVKtvuu+O0CZV5AwiLaVQVm16j3v6vPu4VEXoReRsAoBSauleiMXqHdT3FZLBHnYUbkIQ4bNSq
Yj3M8/IxS8tOIn7iTSCfDn5K9r6AUiR91I/70Df4MymmXzVYurTJzy6Nl0SEoF/YOtaMd38ROQhd
fRmH4Vxiq+6xvEvyehqj2a/i9ljLXokeWzeBr19XlawdherDQe5duMoMOWtbJzok1IrtM2b2e8qk
fU4ib10rr65nvM26R8SUl2VM/ozTSPSl0Ku2stI6PBCFqfjHHVTZJskFL+cApLoai3BOrhTtsAwc
FXrBGqPMmHc/qOf6OvSgwf9MDMJH4HZ9DOdIUuijeGBrZut4bI/iBU20zRWOCU36H0vntdy2lnbb
J0IVcrglQSIwU6KCb1C2t4UcF/LT/wN9TlW7unsHWxKBtb4w55jqUXmC6NbIhqwiH9rne8J/Q/Ze
x3VPPIXiELICMpu44V0C3GR30K3f9RcZ6gXxkgv69PYr+xmhTbC+ZKgMr2YEm4MZvrPmmyKJO7Lo
beL3pLC9D00LxP5dT1XCXVLPfCsXHM4lEglyy1pnvJG3ctenk/m2pNjnbthBV0GxTqFA1Nt9+VrD
qv272oJIgixlxwye76cATA2ZOIAlGZ7Jp5r7N8MEOkxJD6b2xXA0gkg2l+eGOSB7ej2BWk2nxweH
q/os9kaJoo1PTOUTazOESopzMCZKx+SnjMWutN/6vwbvosK76BATrm2tSPeHh/nDovExZu1EFxKB
AtSV5ArF+EqE7lUPaa4j3MKSfTBGRoqoWyTW0In+MbvlQA3u4RUo7lW0q5jAiTn1ycqhtMfMH7fY
9ROKCOUoNcycMkIrNsddoIEyiGRwzGmJUzMONEOnlWtAc1quOdWn4giOJpx6PCQ6qIwe9sQwnWZl
PeFrY6LBfs9wmDlfZ7++yFLl8WR4Deo/h2RbAtcrqX/MlnF3rtpUvCJoW1L6Hl9AC2NmRL3S9qGx
NMH8iNOz93cDtFeyhxCEGPdfco6H/5eSfnoe9q0br6/AfBnhWyTW3suNwSvP+s7o8fECaYQShXsI
GeY1E+1tcdZbYmK2Se5rhGCMECQCa2wCv1hzLn9F2h3joQMMGp8SFTzwa/4c1gIoKZllY+SrlekT
5IAkklsfciaJXzQZnuCUW5zZn7ntZliQScFg0bhnaR5YVxv6uXXWuNe6U8xcHikleS5EborhorK2
USZ2bzEPXlYcdSjpehC3g48nYgxr/Oo69KzPXbpQwlWMd16KnfsJLg8U/ZnMJId8r4QfaauwIDhi
CT9WdYmsoQ0kaw5GU2bsuCtZJeqEHulYQlqbWyPeazTuLIpOeGq41AY3H3cyUYwTAxxUgabXq6PP
qcCCCXTUESMPU9+WRo7F5R7LdatVrNfZSfd7pyU2coKAirjxeytLwKG3my6QKRlZ8jk2FuOX9qtI
xGk7ZmTLU5rWP6DRI+9N+pVFxFrHoF8YWy8JaTg1pSYTw8VJggaBCK88ThyGGhhS5QExkUormif4
o5vJduXjN+DuBBdcuTwjS7vJGNAW6eGUwMErBaqnetMk7aocJLm41NKfclKPZoIIOcY6KMyw7fNz
jqg2wjOuMQAfYXQW1Xn5zvry1IEhSBqkNOotOWqmdiH+CsMtra/zkYNewSChOm/DWG/pqBOJGKmD
8MF633iGqPZ5WyT0YPyI1tdsxzAPLcJBhEs5iMJrf0/+WDjXp+HhoD3CCakv6pH+WGEEowAYo2W4
iUh9WG33ln0sgGvMRQtpvw6F/TbK3yy2TDHzbu+RuYAIznj+2EiD2XcWGrQMcQLZTypb5/xPlb2X
pFqJrvVkfJVCVY/IY9Hq6qQaIp2zdhP5SLg03YxjWXe3IzzfF5/YudHnYOgepMHnCELMIHwdWNx8
1gEfLLJEPcejA3/KuNR/HRUr9c961WUnrOODjMuj+MkBB2PexXz7nA0jlGESctlx01eDTxUUNIVL
rQGjODou/1X5D0Ee+BuPHP0jnA/WfgmBAQUv9466jLsbPIAkyhutcXpeeRtM+6Yz6VsLPJMXqHeY
uTZHbmKrl12NXYkKRGTb6QXHaWDDM6F/WoOR87BjPzRGZKRJQIps1vKvLeCGVYX0WpjHAUiAW2pj
WCZAnj1kBw/VmRYvIq5BIYCaMMHht8ImkSGLLzLJ73/Meg0KxQkSUhXqug6j24puBty5XZBIkhz2
cGRixlEWzPx4ulhjcbF+rPiBy/aSNFhMZMDW3waqtn82YxYd/Qwq1wIWUuzXk+xN+j2DOSVaK0Qd
n1k2Vk23qlDGHeN1dUHFxcyPJwgOYMoOuNsPJYJP7ZGUiqvClYa2ekpfxH+TOxQf42QOIoetPTCq
uZ98CN4znRBqIVd3wP/gs1YgWclvBFntZXV2u57cxb1c2H6vzkGjiIPS/RnQdUrEya31VUs49K38
vNb9Zu/r7DBnT1SxHF1wrCp7fmIsFNGobsY4T9uWWwlibtgtGGFor5FneDViomv6H+/4wxwJjfsQ
AWBBb2EOrWZsV5jsAiaX6oruzSaqacGlUhzi/SqinXJBSGVF56hj/h2/xlnc8c89s0MtchAo8jv7
kpeW/80c9VqzlGMhioP9OEZIkE+WZXgdv1bk72VH1whbpfx8GN8CT6Vs8KbdnfCM2IvtfEIUn41t
dKZSEgoIAk4rld2hwIVl2EjXooNdUFGDCbOQfu5Y6Yykow5JWEbMEiU1+FeifIreZeQECTpJ60qt
n9O101Qds0IcbeDn3akzszcHNmDppzlnL8OPluGHDRxjAPmcFfol7moc232iQWIZ7vRri3MS27I8
p54hx2yaBAlDgr6+Pa9JThC1c+Js6KEzq3vbUg9pFl13HbJOqMZWw8IBtVVhMSinYtb8eS58870x
1L3sPFNQL6ptXzo/E/DlmRJzepSG4yrPhMov0bFd9VBo2Tk5YT/LgWOBe/pigH1wnPJobbOYVjsC
12DE2V4lYEttydJZfRD992Y8rBg3TzTf4nfuBBgYskG8pwqet/IHNMKyyfCZ6Uw7SZxkj3IL5zWO
jVg+kt561VjbTFijVfHoduRetif06SYxKBGu8Bb9Z0KyctMyZ7Xw7GHBrAPcgeHY/SanCzrLLU63
rIsDpkk25+01TvLbIKnEfy8XvIZqOdyNVL4PKUuFBFD2kKvkk/PRb0Fl5r5eJjQhwkfB7ucdneua
7zqB0ZntzshYd5xPmG3C2pWBHRB8BkvCCJsa6FbJNNN5pStYpOl3Vv0gkA6bksin9FNOxGeZCQit
8ef4UUbTZy5pNxZnzezaa0r3O7zpi/ZQMr78bLmE8siJe6gqTA1VgVlHHCQqS+AP+5RZ2GSehzRC
HkWM4oiLKXnT5IGkZca3n2vVfJBU9t7qfVAtQLa6CmB3cSvT/KJO8Q3RSZEcNr9cBE0WmZFWs0uP
UZPLmM9mBgr9eqwLTC6SzWBBOjYVzpUlzGAiKsth5HEkZYiNIjFfm85umHz1e6bhexZ/kJ0fJW06
Tt8R6NAWzAh1RJX2h1Z7CkyD+m65wTM6t/aMaIL66V0AFPyt4QHsxDPCpTaPGSLC3sNyHHyWGsBN
GbyXO67wjmxohPNbpSzv1Zy/BgFCjOqBx36vsShri/QDe+auGhDlVwAtm+SSCOyOMza/ePRU1KID
R1LCUqhj7m4qyNs5fPoxpty6pXWDnpP4QTXFk8icRB32K5vKQmhEvGI7YCm0otT+O6JaPiosiVFG
6m7TprxhdNCNlN+nmg34h4nRoQHgTp37JeUIoxVGvymvoQYhSW8ebU+ycovRgyrKqM0nPQvk9WTz
Jjvwi8iWRxgj3AJP7UqcHkhMfhOKcmO135h8IooAc8qCAO76Dx+PvAFC3QnSxdw8zcF8S1iaxOAh
J0wJ8b6e2VyoIVOM7mlppE4VxZvWVvRLux4XYpQtB9PWbrVWA0ADXyjBpECHWJQXhBbf1Zg+I2l8
OPa3jf9/7aJbpN9NjpWh/aV+j5COJ7xi2xgjNhO8NNiL8QUurmUNroJpND6b56SDmkL9PkEGA224
OtvcaNk3KjWppF5bpPlWmNN68F6BdVlOgJUOlZLvHIUhXfRdV8qpa6cTmwaink3RYGKWr2rqXPBS
rSwu5uFflFI5NbtO52RimC8ZfGpAppzf5jp4pMLtti/A29VAc29MmHjPq+xhMtvgS9ysKnymms2h
i73nsFMy5XDfJRs6ae1Zmf9Zc2h/qC5MqmuGHmwcDQKbEy8C6FEiK5xzNvRr71W71dZ4JpfkdyPH
QY98Ipmsa2Fq1/EjZkllRDJ0Q4pEYl9BJHXHBb0H8o1j96M25H7wxYnqJNvbnPlfct1ZFM4QYIN1
b+vlS5LVlyiXa9x898CDADfwGPbaqR7s84AMf2acQdE+6cO5HubLNJ0i60WQ719Kysl6zfUHE+tA
UQUgBycs5Is5qZ71UFeN24hr3cLBJaNdtZtd34qTGfWngeH5IPKT3bk2U6G1VkMRpKgqJJYOHXW7
1Z1nnPJCoqJdjKAgiamG3Dowi3eKoGqykENeazhikl3IwLR5QMIX4qFL8dkp/jJZdOb3uTHZpCkf
dtR+pgyKirMYqrMfv9UAa7QqRqJLKY0r0pTZ1cu2G8rDuKv+VJTIBEK0go2oxeAYNTyxpJq4jqbt
VjxPOxtLmIElDBCxYpcHg8ez3+loEpNdNnysFEWQ2u7CjIBORd499hK1c3dglLRsPZb4GbYusJ9C
wU1bVPzZyJiTy4RETaU9xVqTY0aEfAi/ctyK9x1zIGphWeJ80IXNAImdQ+GC0b7EtK95dLHY+vdM
mdAzLStxwjqMPMYNsv1pNOUXRxdlkfmZPJvf5QLwcHHTngpMm9w7WTSfS0X/8t2Qxtwz49Np4Hm2
lxsUJEdnZifzL+wzkorLFv1TUG/yKG3bdjb77AOeFhQtLJTEdr8ZUuxhZPcyPKkCNHgeLH+HvAgz
JPmDayqZH6O/N3LwFPXsA+bxk4HiOJXZ78q+ESaUEw5CV/PBKtbk3e8pml3iwhb5oJOlPXyPIMol
rKtMgZkYcx8PyAkeAsPueDCytxFnxnyVXmTeXG0OMBbmSxT7nwti3l8xegEg/9HG9ehLqBUqo5Ro
G6X0eEP6Fs0lySG3USnDBYS5UhohuUahXmwJ8H9UalUNZcSm0kuisDUOuYNLfOgxjcVnFFCnCHZM
cjWt7JKt6X6JVjfXEneGoGxV60vHnIIA8WKbHG3yk9ow7KAB2OUYIkyMmJALfqXMDUoSN9heEgyF
isPFXtrEXJw9fjCqMBRRGrmb7A3M8dHz1exYrIsRIRGTCXYF48loV0plVsw7fpOpeSULqeEak3zE
H8oQ3fQC0kDs2+MjbuP71POmbBe6c1DZdSgcuhH4uJoeNSYFMMIEmZcst4Oti0sH9GT4ziLyWzAl
Hiq8d6UmXUyZaRM+Eed2mL4Vha3jISKBKVf2MAkNoF2GC6xKcbwowpSVkSGVuxzHpKsmmp+sf3Tb
cuuM6QkXO08sYOR4CMYSfqd1Nc3DJLXQR1+xjJFAZxQSs3lpIKvLRy3mvMx5n7o3YCHvaUahF9/i
uvvgUDVXSHfA48euP+fYCbFluCIuzjPWCksZTzFoG0JrWEn/s6z+zGF+Wq8mH5Pj3OV4umNtxdEd
09XjOlLG8p3eC+aeD3L6uFjIiPYKMUW9jheDumXBHVkq2yboWBXU2oW4R3eZnDaCMv43GjK/wbd4
bS/8hsXbQMirzLZYwEJhkChnLjvTQTmmtBCd8kKqe1mRNuVchByRNNyF0gR9i72MCBSCrbHzd+yR
4O21FeJdUuTQk1m5S2y728hejflDR4KzGyA2I+pUMANFzqlAUNB7hJE0CZ4X3QmX5gHAZSUUfNUC
B7jPHFNSrykWLHHKYsKfSZNFj3w6rDacxhmB10QPBEr7riFhLemqSh4J5SKq6hJ9HWbdPo2jONVF
FMI0Chfq7odOHGFBSDdHv94Y5/5DS7VLdc3S9tz2GMgzAro1KUSsDM0eIB19fcFYbcQz7+rYg7ir
NiX1cORofjrMzfDSpv9GRXsNmnjaZJCSTprr3WO1httSLJe2yi6QBXRrOgFJx5bj66ZPCbUgdGRT
b6cnYk0cBNZklFmXyYwvomDIZ+3K+hUDO56kIDp7KalJaVyf8i2Z0wH4PLoTq0V29AI0bcqoCx+j
/Wm96Iw1qqMa3N2lLePnLBXo63bouUGxyv8xSN9nyLrnmTRWVydzuAPHOm7SsE2Y1BAi0kHIY9dZ
2iG5FWwd9Pi5cCrojLy4cHNiamY0RJAD0bJuUA144aQK4IMgDCt0KL6i9GZV0nWlKMB2IZP+xUJf
a/+Lp9RLS4trg+jSdgS5R2dMcSqxqlEORRQd9WjXa35TXJJ1CmUCznOUFzl5cTNUK3sKdX32UyaR
fENIzAZeCrPB+9XctXQ9Joz1uZmanTxYp/mJfjgkdutsw3JunOh6UB4UlTr1Dt4CnKrwUe/y2j1R
XzAGduMAHhsblJYdGhMDA59pLyJQZ4As/5dA34nWj6vZt3LdN1A5q18V4gRQHWI5t1hpiJjWoFwf
tLVmJz/axlEWlQei0mvUzJPR6maClB/MsjhwRhO0gsQsOMVQ2EqHlR+BHg9QMRhyIWBo4adoxwrV
q+Ec60oiXfpDIxPaTpbQajxrZh1icpY7WUD2lyWiw+7Z0qx0dTjVeqhVUYBL0yZ14EoOlsoyZM4v
O3yicvJY1uQGLp1Ll4YNl7n6P8dxH6JkO3jOi5+ByujU5lgdV9kFAKdyLeXnOEILwKiLoHvSwFY0
ChayjkXS9/GquVjUrvEEwD5hUCK9jYv+Zpr9mywCBRkn5cIjKqW7BahEAlSiukYHAiRHlIh2neE3
3sCNiWl+t/HfVP6JhpaRB4zO+dhgLgQa1f4ZOEU842Kfk09ly/6m0s0d3ra/jqacyt4GzxI3lwV3
EfNdA4SX5JymLruMHW9z5qeivoGoX+HdE9rMIq84OvqxPKsVkQ1c2YetYvTwmNkZ5uW5uciUCTp3
24gOjSXhrvmTW2eHIQSehOkZ6dXDYPy+cuazMjL/M3DeK0/teRfl08aMZHElY4KC54gM7tBALCex
CGZllX3BGRgdwPvEP3JcMIHlgusIcphlTBTctnqA13lByNeB3FNJNI8DZ9Cuc7hrKxsAFextlUlB
9Z1RHTTInQfdhB9MfZs2p+xaDw1ox+qN1WbEpjgNuRMLJAHiZlOmaI8uW55Jp+KpQtuJJKz1JjgE
DU7LBPlnh5G/omZ1oxpfGngepvqd5RziMzzabapW8YBkIwYexA2iuhn1x4DALBLGFVyU1Gm0Gs6x
Qv4XNZVHdGjR7kcIT7MDDQRdG7ISVQvlY8NE0465tpAmROcmsc5iWs4VMQESx7aw21OaWPTk5LXa
f4lVFswe7OzYA0zJUI7JmuSuVcyphZSY+gdlsPzfkCDSs9YT79Qfeg4OyilU/dRYT3rFQQCGCW4m
Up+UrCCJNLYEWo3OLAfU1Ys4z4damw8h9pNP5NNxjfnZJ48JiEpj3BVLCswriFC+jlR+s2cjUHdZ
z8RvxmFc7FvosLp8TOraY8ThORVS3KbdFa3jo/gMhGIFRVGG2aPKWZR7TaHfVZiHDn8+Qfdx/gDr
DZ/JHyL3M47Fu66VLyIWNbt5h7E3EveXYfkw97o5elK81a2GL7cqr/C/tHSCCgdiX/IUbE2m3zgs
hBbWbSJGgRyDNjnVF4EAKmaN/gvtjjF8ATiYR1rDEXcUwNRyRdbbAgGSTpokTgQqhIvThTooLVwx
iFqqhmm78+SjOuX7hVw1IvC8jYe6bYQmdN1b0gx1folydMfwFLlYtbNS5ZCDeu6Zf0QIxZSo8CJ9
8GTV8jYlGrRapFbQMLWW4Okj9rhGfhmeMJlkdMLrZXh4zuBtzwsJFu9j6dp/S8YgZPkY5Uev969C
Wt7tqAeRmjyv8tTd28i4ynF+6ffjIHlpZfiqvHo5oDOJhyFvTzV92WqpCLHY9/lAEM9jyk9HBvag
+c6yQMb6aUiQm8p9+mbU61mq1nMxsMVRi7M27YteeSnj/G5ezeecExFz0b4r65w725wE2ZLjjiqj
2XHAUXUjpQRoKJgjKK+nKI+Ck8xmu8we2vswT163bSPQN3TLnawJFMo3ByBGQyswoe+cjz2ksoY1
yQwrKiVuFjJ3FgABzfITph3Af9jJKN+4mQpuprjQfde5TZarQwVbasvNawQdZK+pDuXE+jEkULcH
cTQ50+QITALUFidhhMyNIo+e7Kss1kk5rqnOu/pfzjEJLR8DjtOgAYq1yxyNl3UQF0tKmK6BNNHL
s63clV+6A0TwfG6ZnwqOdMALG7g9Y06LsRz4lWDfCWJzc3rJUk59feZxvkKn2M5gZgwcch180oU7
dcyXj3FtPhXF/gT/+Mnbf4xZfcKxbH7De/jEkEEYyYysnoFZa79GDMEy/i2b8waDtjxIN6ls7hkD
3yArNUie8UuqtfdifhV1dIn/62Nprw0kqsO0T6eJnXkNp+6I86vS7nOO1A+k/Jp6YlSPmUrOHKD9
oWQDDlELhNNBVVBp6fz/eDOHw2o/7lvNcqdscZ2FGr54ThS/YDoI4ZTdGCYOGtYD9LeU3BoXe2Ex
2Yg7IJOjbJr/p0vYy0tPRJGN+qvDSUGLdTT5oFpLOdqjxCDOOBbkVxGWJjQvqSTPLDIkxzCeZtsD
Mo2duKtH0KbCT/hl6A2rcyIR5D+k0ujZbWzGaz8Zl2oU+5V8xI6nsGZEsD6RmG083Iht2b/4pTNi
zIheHW8Me6/cdiRAWffiEwDS+kcFIj4zGbVbPVS6KhR0+OoMZbQWvogh8XBjiO875FjiXcG1mKRY
CJPvnAVdOWFNUVFMvcGnY8UWn1gHaVnqy1IG82Lg9lZJ6UFuesYwykYZAGJ8mKhJG2rSTKToc/BA
2SPjOfOe4+RgFrDXudfWe1MKNB/aKZvSo8paIwNikl15lLW/8g1FjXRWyTTPlPhRMZOF1YbzSuwi
PI+6wWBjr7RRoJVVUJZaMEp7xY7P6QEYyLGweDlSUirmwpsmZLxIA+SRbR/ygPlEUuz0b/YHfFVT
+ywbJ5DEQs5e/mQZIduvvis/l4wzn2PLqNkrvrchnhPUVh0oNmfqiR/UkT/LFxFPvIgwGqLOkyGo
SMYWAF/QXJNKa1nEF4BUCSPB4rdPAgeq5mCTtFQFfdQE4/QPF/VGbvnf8n9ukkAk5DDUK49B78M7
QpmdYqzHYZVjdLEw5QX95mT8lr8LjW5mp6z0ULZzpBsHdi92vR6k9RaQPbjjiGcCu62thm05+swB
iqkNhS0FDf9Uf0IuB5kzBWAVBTbPUPWn82Fm8tiyYMYmi8yrYFSFaMvF7+4OHHgJwBgcR+6SnssY
GegP/+QMccaS3yGuwyvSDqZU7D97eDdZhpQKbjnyNh9HW6B5cTA1D2yo3tmLSZBOuUkyhSz7oT1i
r5Inw6+WGD92SQFMAB65GOnOmrRzUcSvaTLelbR9r8uFFh3or3yL2vEhTc0dS/WE1lYQ4WYYbklw
XL3rPrKs8MdDzjwobm4NhtNK4mcgE56x4PWwMl8A7tT27XvEZFkQMTNc49Xm5/1soG6NuNtwZMN8
nHBCNlQzlROaehTaKFxBx+kY/sfYxKm2hlGMFZnNj/yYTO3eIVs3UxIRoCAqy58Y0TpMOhIUvTSF
LulQAXaNu6zsHZZ7KmHXKhoWjdpR3/1t6taXY8mX6ylY0jRMTPJIizcOjmPEfH/A/4B4xXUSEaiw
SwspfqRJ9ZgS6Q6u89xJ+OcDA1+6iunMyk3wxkTVJ+jIad2IhKOZc5k9JiQS6cNlzStuUztswHVg
q02immqSnwufb8LmAMX3QUEquxK2KfrioKW5K9R/1hgHSeHsZ+W7VT/gL9BlrCMpkE5/EUwR55ID
sg7zGLiV9sn2/9wo6mmMbBCLUlCPaaDjw+jrfNcgtM8q2JcYNxFdHiZc3IrZBZ3zKTfZdcZuKyHi
kC0C66LpMQNixy3hEIUBkEJ5t2F22DPZFQZAyDrsrebcJ/J5dgDv5/GlDpwt/mLro9AqzTF9Xhyf
Lb09qAkhHemAilwKwXuHdfRHrK0bExBqLvAEMyUYG8uvSbSNi23ORPPogCspQPC4o4RBQMS3aS7v
IL8e0xI9VHmXb9G33bAbVOtp1OUbFW69hNHah1UqwrE+CwZZY46oSqVWP8RxfpM53fWrhTdeNzoE
OszQVpzODAXak/QTSTf5rF0s62o0dBp2AfgF0CzLmsjZdyS1KbZzKFncMAy1dPXS/Ex/NWb2K/45
DGPQLcGnknoa41Kt0Q8aa6DjHUKqkCXElmOIt4PWJktS8qY08ZOrwj65Yd2cHEkN5ccWgBg4yBBR
8TCHk/KPeSj9NZMgqpeA/4XOTh4urCalWTot+FcTKMZiT0TIwZSjO+TL6idojloT3VtB8rQ8Xtf8
Jkrp3ZnsV2cPH02uf8CVr7PpgfOiGn0jw/8MG9smsairybDy8te0FtBASKBzFIQxPyMmiZEvgQ40
bonCZcKIhiCnIW63eoyljo5+q3XT/Zy9qeMJpNmC5EJ4hJB7mTb6ePcCswTsvGZh2wzhKv5kNe9z
7bUtIw3gMStx5CNXujpbhxnOReX2rRk2sA665UcRA1UT+sVExxbRXiNbvUZNdA2Kt6qIb2v+LmIU
kERrGr11KV/4X+EazARuazLrJnM+xZTnAxLcCax4tU1pKNDp1hi6FVSODoE18HFYULGE2WsCBxp1
+LTpFYmMKGO+TwewSi3sZ9tO74VZf0SWeUfJ/8QBEpH1WuWoOE+CnehbUQfZbaBFWiQbw/EP2LGv
vlweQyk/ZuRxmfEZD4jHbevupLduwfimIaTV97uo2QlkGiI5dnN9G3SC3kbQJn8BuF110quoESf4
HVb73Yr+O1Kir/GcE6yD+XMi+gPVi3SLaHyWylvxPGI9QGvQkSCLxvWL2qVN+nNUEGB1+WogeaX4
5R3WAQ63wpe67HXL9FmUrWyduAISEleHGR+r4vEHM24Jo4dR2kGqxSz9GGVx0wGkHVDlVX5B9TKz
wBxLKHGPbLHY9Pk9KEX9Dd35i3in4oy9zHhTmtmzGvDOrIRcvoZmgCjHbq1Fp09sfIz0BZ+6yjyM
BCXbjB8atI4cI5asoJ3ov8wKrR2dCFHnONORmZXEsiR4tUhwWYjspBEoNQtHud9TNes1XqldFlhs
EYa09xNcskh+ZRE2NATsyE6q0RDEtVTFJWI2w+IYReNm06rlAN1UGE3picZUXuJwoe3eFVOFk6yX
undHG1+ZXH5w1hh/1bT7ssTyxQ3IZgVlcIaBfGVvtq7ZRSlh/87FIe0xXYx4ezrjPOvdOUb0EB1t
yTjaP+I3SWOAUqRsPEsrbYzxzy5VZpekTVJvj4YcmiDc2UcGsqr46alfkSQGKPMx9al+3gO32/+q
MamMIx8+2SuFiabu0E11qDFLngjXiJMQ50zgHMlEkdE3FBT7BanKe3WVPL3FIATxzt5ncIo6CdxK
6icahlfUhxnogZpRSkp8N7ML52Iq6S3CqD1WB1M8rekz/j2kKs0r5J92Tz4TPtEO3tY9UhHKFtV1
tFgxpM01NVLCHRFVsvQiQhaToAUkwQ4Ng1iVbxRPSR/mkROk8JbUQffp832oq3sj/w30+LimqTf9
wubdbxBiOw4qza3+U/HK2SMyAyYNw9Os5kM/ymyBCbNkqtXSd0BAT9sLlgiut3xvmXCryvhRDzoh
EIygyhy/8PCWQf39FdG/dgXIVO3SGdKz5vsD/GnmyrOAvs/1asBLjnD6ZvPfCjoI8i9oIIgx1phR
yv9X/RZuXmo4INBXk2Nuo0jSouxmdv1tyWcY6+PNQi5UOe+JS1fj2d8GyhLMMbT65G1rpIpYZBPI
sOCpC+mhIFyinwxMV53SIClrv6MVBno7VbRd9XGCh9kjqTCl9dDjnEGp/Bz463h8yTpsUDBFPljE
DrU1tf3RGRgSdF814S2NXPF3SYdC4SaTQ6aVXJKeoDVY8E6Ci5Mr7i7e+KSCHLmDot83/0HXJ7Gj
2ui2wN+sAW0fXCr0L185vXiPqB/5/SEv5BNBE24+t3uT1bOusBoEs9iPp4xjRdcPxUdm4i/cteT7
kteKyvagvzF8PlZotaVfA1WGeeNLYJ3dxqjrrX0BJhAgk2uRlBn1+0BGdYBGl4p/i6mCRaL5CrnZ
KgQ3m8elJVAbJMJA0hMaOYaIsGUY4LJMYuVI6VH3wbyyNCcbkVGqokEbRAFJWh8A8iMWJP6j8OYT
IhGOjQ0dpzjx/fSRJxiPKmkBnqDyV37lnHvc+VRxReIDzbIe3GjSh0qcLJKqyKJhKb8bWz7OQ+bp
4FXkXj8g7qy1/ZnV+y6TZVcl1GuqKmTZWPxYwosF1m4uNx6Td5XBQItVt8U/Vf2gQh+PPdQK9ls9
YNkasCxB30FkDhdJhfKj3drFOtmywd0bOHvACdJ6UbWIHPgI/3SB4AWK7IW5ECrrxdPrd5t0zI0v
7/xCvbQQim4wtzb4Smy+kgNBWPFpMPqTDDOgUd+1qj8r4XZvYucYX+iamYEbr9zGbquxekCeB0TE
Vxxjv34kzb1kbEjQBc5K9NmVKX/hN/7qK87MsSAQfYDdVqxZMM22r6UTjRiL5ONKSkAMfHA9rGqN
cTULaIEOzOainUhHOszKK3jptRl1QbHx9fQDcS8HQ0ObqiLpV7rUd+r/sma6dqp2rQbrWo0oxXW0
GtTo2TBdx6nA0zfa6gvOexMZxA5JT60tHsi8/itV/QCBmyF7A160Vv7pjMfXuWRqSIdSXJetrnJt
9R8+fWLBHc25k7twY9fQLiOpdhsoHQEwjQGC+ehLnXlPeR7iRMUCwsKjV1kK1Dw+MoINNOU6e/jj
3OpvK1sKaKILQzDyy56b4qjmYJU7Hz8PJwEmbFYKHUmQ5K19Thb0S0iKmSCxkIQkRh+27Wk1m2Rr
PScf6VksypkXRE2q+w6+0P9zB+2yxvQ0hODbflvq4Z+r95Ek9wlmQ4tdBlE5hBK/pWGKAQIKXmyN
bqn4SYp1z0zgc8BWszQXjauaqpcuIWKAA0G0JrqLavpbni0vXfjN4HISViM4GDaoz4WZtlegeioo
PpKx9uJu9jQlNNElAe47ylAD5hjlFh8SHOCRtX52TpC6o5oOug/Dc5z0jZkV9JMZqxHuU0L8NAOI
LEHh069irnx5/IRKctNpC5I0TImq7fTilEVw2Ps55NtqyZH/P5bOq0lOdFuiv4gIvHktKCgKyrfV
CyG1Rnjv+fV3ceLGiT5uZqRWF2Z/uTNXal6qUUBSaeEMf1kLRvgbRiYHnTgFxCtLe2cmWZ6iWT7A
JI4+gjFdBgApSdX4+YyviWptYSi/BC/Jzxi7qn9IeGYt3KgEW/hzURPvNTpJMqB7Fgva+hqRTFPp
xk2X8TTV/3HYYmpe+GmTo4CdpvK1lgDuSq4+DslYUD2lxTfDkAxoOyJ+luZPaP02yqK22An2gGq6
7/FUd9y608wJNmXETkHU5PTuGds1bCLiltFhNPy2unV8cj3rmhaCk6wLLlogKIU82k5Ghlje2jOH
E7Hzxw07rEpAGoGuWAIRHwHEBhUDflrPN6hmN16CJI21lfMxV9SBfxMbh8r2dYUNdOqIxo7Jl9ln
b9yjcXRoQxF5monAa5GmC2lgZDzyLGy1R7eAEMfTItmyJJ7XsTvj7hFxkHJRsKbWwHwwzQuEmpEC
OcW/+ng7RPLgq7VwX6f5VkT6pZGykF3wUjklpRT5esha1lA4Gse2OSbSfJQL1pgqC0zsjDx2aDGg
V1ZS6Sd8LPkRchHd2pHb4pwbUYpYQVpu6ubJUcQ/EkXWmRUd/qoVVlIRwTdvbgmrtnEzven/U5M6
qcm1IVVBarLki8u65JykfsY11bVt51dbjrRMu5IB9wCUcp2TzGJ1RaNWMUn2G35c5AM5PxkRoI7+
vSdGtJag6GLxbBjl3ncU4M7Dtu+yB3yOYvsyxqtCf1PPVkZp07c1i9/KXnmtQ/tq0u0J5dmaHm31
W6Amaa6bWyuYF2OG9HbJPhnwMUClc0IcoCt11yi8tRacAd62xB2EtoDDORjLNRwIViUx3e8H8g25
fuVtgmmUPp92lx/3nIeBtUjFfc7DiTP1ITbWh4Klp47BlbvJ7JhLDr4TuC92PbyxQTZmwaSc4Pul
Jkf/sToo4OTpLWU3wqm4qk43/mqqXIuU8HNJoc7yn7kpp3axMw4UCy99DHN9xXPw1q8841XZG3UM
lHg/sqwkkk38ULKQaf4YqNzZjVzlpUjqm9zUVESf666Ay4OHbE7eV7n/sGbxE/8Fav5kzl6piB5t
siizmpvB/ZYwY/C1aTMXpD+36BrUu03TcC0XGpFo42HrmW3Cc5WrRxOsKGqG8mugm6yB27jRroqY
q0bGRc8FuNVeZvUncX/vtqQfhkNdZ9d4tHPC0Mp+1FhvMFkCS8SO9AIUJtEPArEwBVVYaG5JSeza
bv6m8lbPyFYkXg2Go9N0vzAUvx83H1Pr2MPDt1bODmj12ofIvrxmek9Mke9n8/OJK7BvTnIIAFlN
01BulTO9TuG6ANWoWeSCDsZIlocTxOyRh0kB1mcYEW2+rF81BdBCMb7V6l+BBF3C8s2y6g+NcskR
fNWRd+Zsim8sMfH15oR59tLJhIrgpEqeK0s/zQZkoqEDM9tCXzCqn1T52cDqMoH1YPzokyU3WPqt
strSs41029LfJGnmZRiuE4eE6j6kxrWX9Hu2/CIeWNPVAh+b+su2NxxcszIQl0j4BV6cROOxZdDa
YxJ7nYQqvimc3HXrJpslEaLyyzys7sguHZ9m8TuHr9Bvsmfy1RNj0PnCY+aluIWNKvEEbwwjkKHK
x2KVCLpgzPMu+PwxBj6tE70CbPq5B6jaG0kP6MpTrUz7wD3Qh0xH/HLdif/xEetI3hT0CayIG4xQ
n4eEoUIBlIbbwSHIOro1piyBF2tx+KQM4MmrTScd1BDrGgbmAcUjcKaPDFWZ5c2klCO+FNA/Y7j+
j1FreLJLT9u7rDw1i7JlPHYkbBhel6vxrr4JLVDZOw88p0S9iREeKyBH8t52+D6k89UQpVs92uQ4
DlDCBbbX8NsotyQpSZMsZrSTKTeeae6OhpyDQ7uQSLuEedFRLHNoYa8kqRhCkSSVYIMmrs1TlTb+
XBL1pkDPlBxBFt6Tav0gpM2VSeliTScTLktj/0O0XNIW+QJ+5A188JZsjxr7tABqqjvj0JY+WCqD
s+KFowgPZRruNbOfNCNr9kbIOeU55hNm+CK0zppSezqn4UxU3JFoiQhx75Dr/6kjCxeCNCt3Yq7v
NmTua7vG3KmagIx5Ks9yIBOsXReftMpOibS3h8aDL89QsWSqOi/IXeRwYi6w6h9zT8Nhgg+yxTin
BdlHwj2Mm0AcC7LXeIIkMupLQgllQnoPFB63AlNzMl7ilkYjP/ebMbWPNGRBO09Tka3wf7P2Z6Uq
Z1/lcGKjLcdcXLoqUd8SMA9cajJFTviUikxwAd3ZPIG7pLxWFDc3o9txL7T1fKSmQW+YjWFQy+Jw
pK3OYvzcS4Yai6MoxxGHjbLhLhM/+3ivfKX0G2cR9ij+Uc7vFQnNvnWkhVh6PjgyHuqo/7ZU6Ryb
N9HMyTIdsMYf+x8qaYuIBdapj8o7qA6C7CZr1elT2tnx/TnO+BUUYHy6V3DwzAywIwh//R2IqIXu
DNnSfEHMLg6UXRxBu43ayeK3XGW28CO9ZpLuD0d8bC7poJbGbjOJ3OeTv+UiDhY7pT6sOf+Ke8nE
s1GluzwUNxIuoJCaUwwqIjpjzyP6TI0TfMiKM1/qFK2OlzjneDsfQ08YUswjI0WiuYJBat3ZOAoF
uPwxfjIs3hGDk8r6NcbiXX1Eq/kU++Ylx+srTddX9LMDWXJ8LTbb80syhvTvdLNzEBPyR/yRt+ge
tyXLkPWEOSGEr/JWcpoWNq8vNO+7wypecjNbKnbALDkJ3A8lHC8JTl5HAn7KtzNVMeh66XkgqrEf
1a9hhM+nlf6RDthEuxn/zvekdu4q5Ao+wEYnZj2jLMh7f6uu8SgMN0XykiVBNCEXRIl3lu3dxTNX
R8I5vIMLJXPY5BLdV7K2/uLuI8WHA8dpKpJnljNCHJfjn3I+t9KrCH5Elf+PAWJ5tEl3zqUh0DGc
az3YaBbuBFU09b5V1qOhMLTOipfcXhbQLLIx27IyvNZoRMOMUepRj4GBFaEwakHEskBZ0YYo9eIk
7eSz5jdKRlh3OBGjn2Yv54zfaGDuBdyN+m+YXSdx2P2FKspYe86d0dRvagQzbGaXi9Itfy0D+ksM
yIom7IIBH6KAWY0EkhlWrIJZhz1id+hkmNw8KhDQEBP3imChcEr+4EwdvOYW3q7MRjllZgO9xzC1
E+ghQOl63jpt53yCAk5hBIhfpGMic7sNZJLJfYlfBR9wXWJ24AMVg0xfA4OvOB4DAWXse5BAjYLn
YLKeWbHD4e3YCuhl2MMfmorhvNK6hEFAzAecDrBRGyw7jgg4MVUiP989h3xfggRyRse0qfKfPHmy
7RhBao2aHvlpvtXMABRL/aIijDJvnF+ezkF+WId3vqf3pgSJjalA0wPDm51Z+eixTm91kK1KSJ1F
22CP4lRkpCPmNpxdub91pJLZla5UGXFoJ36YBjMm66nTzhHe5OLcHM4yx5l2WzwM6hxreLSTS+8T
kJ4q/d+zdLQ1u2sD1s1UfW1BUYO31/NrcdwikZyYxeOZyhbtZCoj9ecSiUjdXc3Ee01Z5sFUwZIx
ehmdW1xTBJwh9PUbebnzJiRYfWcvdvuRBLC15y1kP0tR5/iW9ZJoX7mdkp11kPLRBM5MXoneAhN7
pInhhpY4qCSvBWWt+lruM6+FpoPAKNEYh3CZ4XC+cGomPbqKbKKJl7CqNNl4qN7HClAsLUsfB8Xv
pFvO5Ou1uDkpJc2O8relbE7XmSfrtmkGq0KHwJh/IRU03HsCNRPaT/FUlOrZidlzcZoclndbhdqd
2fccdaovNbW/WtKpPbFCMm9TZS/wuDqT7ldOjfel5C97AsIIp1t601hlcXRkXarqGkcnHcT+qcjq
QPNXeDgGYkKpA0KKWT+JwKnx+dilGYXUgHs6a0PqlQX9XXxE72vd2fjrv5dNOCaeWAzHanoU9UDS
LeWnIB1FnM2yaFCaE3YtZzsiCAqhyfyf6MUsyP5Ig3kD8xzL8yu2pIfBvcGTWZGlCyspK/IX8hfE
zruTopBROgTrCFOfZnbIzhWusaJYQ5w++i8JMbyxow6nA/dEj9CnerpK9hT4n/TXkpcTtRIYgvYm
hxFEV4JNgsbOLLnH0b1OtHMmzMHI+8UAxtBSe2Li6sIp7Q10yml0yvFcldfjCrD5X8LOgtG7pG5X
m2fMPyZJ7B0GzIu7xk0GxXRw9zxLlUxBlc9hyYaCH8eCQeWc1LBoiM9Zyh6+gmLDNVtRNaotRLbZ
QpbMy3IzMs2PXhXzqh9bT4pPRlwe+5J4WnuI1/TawTiTVwnfoRVmK84qSkW6FpPDSgUupObxttzb
T81M3GlCvyNslzW4XgSXl6uOVT0XWCvYyndPWRZrsvNYbKdmtoV49OEGfAsd7OWc+CeloyQK+Bgl
5nEqfzbvLpc3hXkHr/AqXPDaYNIlmZGfxzSMpX/0ErU/3fAbsZ2oSZz0dnOEI7VYXi+DYYREM89U
d5BCoYId1fheQKP46uI5sH5HACQzqC04GkDFK1edXqF61JydFFUJ8RsBbbN/oIdtZ4T8t+qDYLjc
HXs0KYMNvr7CQ/+nq6AyD3wbu7o9WheGm5CjhzA5raP9MmlSEtkOsb1h2ihY8VX1D/LmcC4ZfSdG
34gUOmtGu/7Zt/Cgu7Q9vyPQ/StjSkVsErunSYwOiA6Lp+qv/mKJswfu0i67WuaV8ZChxrXoOwXj
pkMlMfHt48/gsixRWwYqhnqGBqvE1wDTlBHr34CHT8PDR7qhpTkEqsOFMx35P7NMvT3il+Vns2PG
hJpsy2ycVetiMDiZQr1TCg+LTv0W+XdKqFtHT3hIAm7AiM1SvLAr9HEq642DxDlL+KilV3XyRmW4
oOEd4WGTuuQ5xInq3ljMYvxNMjmNe4z3tpBPMkTe9WbGPy1sP62dnLUmkLsbxcGWw/ej/bCsAlw3
EIszTHhsrKO9cbfH/RBhDsMD1/AWxTIP8xT9dB4R3vfyqA7Nkf446UDnX8CiL5ATDei4dIkwSNNH
dMvVne54QELTXxbZxRSobI8lApa+reLiXTgQKyBaRAI+8ZuaTHcxrS6kielUBDWbOD02a84XABMA
eQoEp+K3tRDQZVK/aUumAnZOGrDYvvQt+TwxqSEqAykmW+aNODYa84tgMuFRybWmGU5SdmDNwp4d
wvWeXZxw5jqxuRwzfAAyUyI1QS6xPfi4EkXrJ2jtIwNiAnhmwEhdHjFDpJyZLbV5G6bhnTiR0/XS
iUOG/FPy/SfXXKUUStLtFllwsyZ2lLjTqB+Y0QOHGjvSdYmxeeJNGzEpTYGWAqyABQEAoo5pLYsP
whaHBI91k8Iz9d6QayMWyXJ18mlb78jCG/JpbPC7tapXqqnHGc8VKHsRYIEgaeHr4mAGeXogwmbB
04J1tJbnSCQ8Nb9GtkMahN8ta3wVLqwEzwLbyvLED6XPMalxD9D0eEBNKG1kEhfrEo7P+rVuvJMm
GFzJiwnkCVboAaxRqLqbVaZ3xRCuE2Ce5Zhz9lIpsieo73hPDRIl+F0CMKSsEyQq0dOu2bqdtQZ/
yEabsF4jWhHZAvc0sx1BT8ZJpoG30meBmxV+3NBAfeHm7M/RSqK8/CaCl+XJWSMbV+kb1gfzspKZ
ZQm6nIWPlJUQ3O6DDp6GB4Qnfi8Q7mTDPGVzcbLGzsM8X6kEYycsgBxuFtfjihAQLSIeQ+INkEoJ
copuNB37PT5rt1cYRujGarlZdagramPaCj/EbpMdS5QD8hxcICO79eLMKm0FTavJxMbLzA9/Wuy/
2b8NAzC2WI4huWckswc7ReejqG3zm2CYRMOeau1WpfhjCKSIngg1LMQDqp8SX6O2w7WhhQVTQq06
1jFTcICRrjE3/EebDOoKMEiK8VboSZDrjw7aJvtDbWFUp/bTjGskA25wPLReEqU4u1kBZH8i5KLs
U1L6QGT4aQY0Ot7ntHGl5oVzHW1HtJxRNM0EXX5l5nVD4jCZbX5o3+G+qWuLX5anAfXagPN/jZhb
in+sOS8s2tiGUchzLEHEAJ6JgRQOiPDEcYjw6uBXhrR3h13ewSLJuUOxiHmHyzLxWjoIjGFq+qvh
ld4A1+2zOhx0PYxe1aGacX190cVZBuJL3nagrPjImGub5ewtPFRaVyO9O+xHO/VZQ9Axb+DqghKg
vARfecGIL/FjXDeY/vAz0t5ECU1XEo2ORVeqpprsD3hPc92vRBjwHVB2zaUJW4tyk4Ltb2kC53uT
WwiiaRQCVtOkiYuo8lNQRtUOweVqobP3tIkPFqgOCOqDYcX2+CPfTHY3CxauxmtKCRu75WVxcToK
F0kQ3lCR0N7MUvuYhPyTcpBGO1P9cR70jLNizTnxWklw83Cj9VNKf6Xp2mNp1+ThUozJ9GBUlS9H
XOe7x5ipRH8gSWFt1TGrz+zuwKyJ7bPHZ48yRtMllS7/EXVTUsMTu9qnycxExxTT6ZR6G4yR0oq8
FcNbPBpurtlP9Y23HiQywJ2OCE5ixGhj0makapMjd5qj0AZaS8PRwrDqVSc9ddQ38u6J2/MBi8fk
U+zHgOeIvXv3tv1lwiMle6U219PIrbft5YjkmSS9J6LFQ4mGLvIeovpD78NBnFq/DKPYSc33ufrW
pIYfpH7m7UtAtonCg/ri2k26Pxo6O2BptiTdzPG3iCl5rV1gHC77kTav7owfXJd6/By/FhpqvuPO
F8b+yi0JGBHx45xs4LaVK5kYbohZ+rdz+uWx4vnAfjI+i6C9GBM06g+a7fRDOUgvtkRzjpMBE5cY
YPIJCwv3fxFI2LqiQb3AhX/AljrKr+0hko7dOJhPBOTz0jcutfJXU8fj+DXhb5EHoAVYFVFA3Oy3
mlX0aZfUIKCLGo5Z0yk5LiwAIPTyf6Czcq2tsof7Uu4ytMGCgylUNAgVC0mrZjvmm8vGi0OkiCp3
UOPurlasZdikltrDUJqnUO53qTCWtyRtaLNOaQfTHqjDzQfJFWypOVSsfYmwskfvTivRltiPZC41
5pxoHvwknnzRXaUubIw1IDfcZaGZGoFFqlOqVbsYa1tWxXOG46X+azTFKTVkT82wE7c4N/7qh5D6
ZzpHmmi+b6x5Y5U+o0J5mLgzM7U801D27OTi2UzWg4Tuo/cBiDRjH5RreTItfgBQxqz4nH4LTQd8
IHLfq99VLz/ZoFJnLrt4+WwLAAWPeLTmvA4I7PNQI8ZI9ogfODgz/os2qF7UkwLggpiP5l9lZN1W
PletB8JqvjW14Sc1GZDiOTKq02MMqphYZkfwhDMA49vUsWqKTmZymNpyV7IpOZ2/nzvgUeFtyLmM
sFHhhDyerfhGxvPA2CZ1tv7GSp8H9x+ejUb26Ib7WNDUltlDRu9qRJOxs5J1u+t/GwCnc0ba1aEU
z/f4x+rjsoJ43NcZ52x0RUK7P3BIG7G56q0MyjAPyBLwmNqNxBMSEHPz2GaXtB6v+mvftmqdEi5V
f2npZNtocZAT0d4oZeNMcW03siRuTg2USdUKDx9wRR7uU6/1MTpSuBYRZTLn5awjVGt1AMDlPCIQ
9HB1eQ3ilnQzga5bZTzJUYbnFzNz6nwb+acyELcpb5OQ3iQwi8AHMEJeKTcjbYAKPh3uIWZ7IhYO
XZgKSlTqZf9bkpMDSNxS4AJKAhNjqVC2J/Br9eLVFodQRb+nSNM9Iih4FjwYgkD98CNWDG9koBud
kMs20BNesS3tXSp1KHWueA14xRFDgwwqWm4YwQ6thqRKn2Z1S7eKwt+jkaBd8bnySKjtvM2pBU62
FK6ffCmy8tJSMp3/71FsPLs/AIVxVe0+jqmnOUzIGO6mE732HsEyKdpxFc0JDGctLQEAlaIwUJtR
VMOo0q6TNuP8JPO/Xfcmlp3uwXaRFsbWR1pzDbDoRDq1Yne12uMMcQxY3WqEQMpzlqBEjic6ZJFd
x5GZ5FshAh6VLcwvgW0VhyNe2XEHCIRn2/1nZbQqOHrRQPfCJu7vze0pInkMNr+GkOZgbD7uLUH4
WgFskHrVEP+7SguIY4Ya9KjpaBGoi0b1KTbi00qgs7Bw/Bqkiyb6Mqv1rneUPDo2svqKZfWptcND
dKphAE3ESh7dM3FysmStXVrlI2kzCl+56XvrUW+I/8jjH4whCPTzp0h/KWkyl1/wEanyvSgt4LfO
MUd8J+XyGb/VWBrlrwOSWKGyY0WVI8/CNGs5GrYAUDgEypfbBMA0SZb7JJDvAhGluVt+FszCoVrF
+o1OSoYSLx5Bewr3wA5nbB4Xt+dcCpvDQMDfvwlYEPyEUipYwBRA8ehJRjeK4leHskzPIkixRG/O
kCl3V/UZKe1AbaGXwM2qMHkifXrzBsAYcXBsv3U8CrrUuhLmIIraulBZmb56KhO7q/abe7l4pZLw
+ObP/yBm2EK5HLqXlX0KlXSc2h9lEkgXFsE6MQmCh4NiAtCB4MX6VTTFFYsFL8p0533NTmXIH2oD
ckSKnWqzl3/yWh0lPSiRqFW+drDCoMM7pbmkoLlkGNgj20zQT22zHsOa4hrriOCON+1DOpe8Aga1
hkzARiVfHlFO/URWPDYlJkTBPkhM7pOJ4mBn6mP5rZDs3OUTTGSHMlEPNAXnxsMcDy3iOfImphPS
xkupBRhnNtHyObyTGTgulMX05uLEaQGVL0EC0Oy4Wq8KLJC1qcjWoNzN/YUIcly/YRk7CLwS1rZ6
yPN8yxEIXQMn4hgz6ESs9FGGh5UoOAInR9a3PDrc2XUfIpB10wis/yuRLPT9bnfx2LkE6hNMOEBi
i/oi4maw7U8bJ7+WkrlWvEP3PY2DiQTOCcWPRO00gx63YvVTV9PPbcs/Yll7a7YKxPCFN0nYd0Qv
0vUCtGRVvJTmRJRU/6VUln8afq2KFaypGa6ZellZ8+FylANF6t9zZ6J2gyBnh9WgMqMrWZA+NR5l
Px9mih7K8BP30f+GCGgD7ujmVe9JYEt2AIjV4cGnvsjaqN3B+97MbleOt1RTbkewPtFTxAgzUJRJ
bqwvJrf7SN/KDvFtD3SbjbcS585WOhrjr4pEd8l7wARkvVJpbtwUCqoLEV9S2l2TvLkU9Q4xy4Ik
i3w8TWL9GGoBuIYQCKTLEaeQgnhSa/ENoUBnoj+zrap/xAxdpfpQOzhx1G/2dBb44q2m44UQGrSr
I6UTwJToPGDTIfKjoBOKlg7A2mDdAwsERtPpF5Uwbsdzg3+tR5xDbK/18jJuLTXH96FqyM9hx6u+
u1Q9FR8pC8r5XokrIo9mD8dNT2+WvHoiDWIIIWywstyB3omKri5cD+otkQigof2qaL8Lcfi5vVQf
G/+IzixmWoe7Ko5eT42IoeLBpiqrwLA9xj7fSFd3xBcBvP5DsgytCyE40EPWL+E9x0KW7DjfziXm
/8LRLhdIANkvwZqJ4BAMHCEvYdxm/3POmzyI5ypQ+YrvSl6SNCbXxNfIR5I9a0i+w5dJCyjTNMXM
KDKS9V5p+btJ20y93QVwm+oIaQh9BYyETY1yuoSlnAetEgew+MP4J4pw3kd4iNdvJUpOwzCdqJk7
FWrh6/rES4IKYx6Z/RcLtVvFhnGkMR7syk1Ytq/oOZ9iwj3Zf/JaPkGawaTpv7H9f8eOXIuXdUpI
Y+SeKRsc/LyNJGmJtwKKJfqH1kIxJvBYqAL1aZivyfI3L+UvEVii2mrSuxPygF5MR/29DIZS4SNA
1ADKaGcmVBnSfcO32pPZ5qBPerHuM69j+Qql4xTr+skgDmQ5LW4Yo13OVcwsQYauXDb8r4juSxKC
AQ87eCX9B3C0Os1eSXcxy+7LBGkFM7kfWb+yheDiByx/kv4OBW9z46CtSRDB9zDfi69cfKTUBWot
RgaXlHEesnMKsv/GAgFvs55WYT4ovTjL01/A+TeL0+XMGi8TfvQ8C9AethrNiA5irD82RSNnvSXJ
f+u+ph/t1QzLJZOka6XtVSulPw4oP6yIF/YxBonhn5q2SKgmeAq0n5nPENj3tftqZ9zYkXQmhebL
MXo/41EkvQkodXXC25gZCeHoVE3kTdvHFosn0V5hGq1FdCF7wAYZRlA9URN1XBBbBUdkxray5FbI
2lUS2utILRHGz3gt6LEcQmVYAuFQpKZnZMC3ItVNzBhpk7Z2eSDSyBq3o8ekxWuLBUt6Klb5Vt1k
FIMbzFxnczjuPDSM5ZJqXirxw8KjPjiMbRT6uPlH1BOxusW/deztKY/l5avJNRR2GBiUAi5ohYZB
gydaoYRWuIBaRQI6kAYUKQalZe28NILPYou/NOALlyPN5e3IzMX3FBc3uW6u/bWimqpxe0AdBTZn
HYScRHJTIWh60Ni0D9ga+gXns/0nS9Xz2sXnqia9vwfdhcntbaGdnhT4vq3SF/VGygHcFjwMz3zX
ZO47BGuWOBdzrZwpDasIEJh1lzeR19QZJzsgBvkhXxRAJdvtZNICka+9b7ANKRiCi9ZPWjN0J3gg
7O0nZZ8XW8+SafqG67xcpVsZpHQ5VOLmGjxbNUH19qqjCM9I+tkBnMGH0P7pnG08RABtUZ5LVPIJ
101qUhl96zPtPKxtUDLxZRTOGn9MHkM4wUMVV4iG41KqtbDxTe+Lg+3FQNmVeA56/Bc2u37PDIhj
AZrrUhGU4jhgHr+sG2k/37oNLOSMk8hrdANsM1JDBDQgZiO4V2kn0Ii32OmM4UJSI0JWyjbl1hhU
VZwNbfoY2/GzC1cM/O9t6iMOQP/lXoklWou6UEfyJwAVvRvYfDujvKTFIYgmizR55EsCfgrpQ+zN
4Et7ta11y/zOiaDwKCuRSelfruUPEfsqhE3HfDROYyxHgbsrPzjyc6lsSlkBHzlzeWhPNHfXgYln
Q4eGpW+xO0DCwrRmhE7D1B2R6cVs0ljuUPYeNlSvacpTVywnfs89kMG9i4Pfv6xssSnKBevH6ZBW
2Ng2JMy2B5koYIYpuaNMamg5fmG8zPre0/NPqgyw8PzC0mBLbluI4fiB65KGcPNBnVuOv32epoAo
KYvMrqxDyh41mhDWfyvRI/IzE56emlPAeqhCyt8U7GKSeolx+UAotNY7QRF4rufWnM4kuOkgwUBJ
U3AjbLcINIsWZV/tbz7GDr2I7yxlTuir/iA/JkRVHuQPc4AGAfZLIbAzDLQL1Xd+z6Wz3gvGUat+
MwoyiyMFYNjWjgtQkjbzRV6yCd0vBjpFfKW4TpcrR/kxH0oy3zrC7Qi1ovzeCOo7guqcUHsqnQ16
x1eb1FAS0/6xIHrKNSl94tD1Q2+sh4S4QkX49FAa4/FVf/R6IFpXlUfdlv/SkfEnhzSRhXtZ1uHp
sYMoew4A5AeI/8yRHm7ifYpuk/XXtGx9+Bgr3RPF83imgyyWKAA8U8rYkRuNUe5/bbscuALiw4uQ
DsL50h+py4ZtfBRS6A4gCyw++kh6CM1bRcHv/15VQ5WEuDm5QTunISTYPfVfHO97SkBy9n0q7oPB
bpgY2FVI4CXrzm1AJtKvJsTd2doxhmirXPfDhk87bvxytXwKANxpzU5VzgMjjKKYTu+DLJheg5NJ
qW7tP+nWk09tj9qrSgzAx1koa8G6e9d6DACMjdI4nigb3HLUCGpMi6WDBsGDYPQMjC4WEw/TOv3W
tkSyLT2WH/qDrWA/6s72sz4QPHgUTdTIUNt80BtS6WUwnnniX1TMabONxjwG2+vDWZ8aWMnKqqEx
AXPEedmdRw64tjVW/sbPtUVdhnDesZArD8otAryHV5SXkkhrBWmmGiiMcYNFzr5JtPBlakFtXety
CGM2c33TX1aa7Wgc68FqKDSjSpkr08DU4VepmZB0jmcWAodJjCHDpGx9LeoHaXD9X4sBU0zKoN1I
EeoXSW0v2V+jNO7iBxMwSGgMTZGOi/MpTn96Dnlr/AR+AqvzsKZcCqLxLP4TFxXxFlwpwOKcmFD/
h0ForM4GzYmRo5B/XpvjKlue8Nco9FM8zWyFUpbeHDSvBFZuQpZf488ctKSbso0Vr+szTiSKR6FK
KrZyGG0K66BAGJTe/BozOJkJRQ1Ap0c809IxZtjiFA64eMF9mvQoHVRsTUCEI9upARUlFGh2JpIa
g83IJ6Hh4sIru6NHXhWjSEfAhhe1QSQg8Xlz7WWwNJTO+a0wPdJLC5cbtyLR8GBYYVYeQNWxeldZ
wpe4X36MrfwAk2jLPEryJv5UBOujY2skMZcxAVa4XS0Qrn3E+qD7W0NxLaBIa8JmU7lBugmXnKtM
MkFyxudGeIg5O/LIcCpT4yg9n0YDJxHpVyE7jriSBUhaRoY2kDLaEiEx0vOKpqZ3HFHTOy2PD0rI
BjZWKYe7hlJiFdzuiXpRx9KPgjXy68x+udcjo+qCKSyh6kfcKjnkfST2wc10mEwWbNPpVP8bWOwM
GrVTGZ2MK/VZjG9deeqlyDXa+VgHNUtP3dARPkYWRgftTaQWR6bXDg79HvjaLSkIDdwbQqudEmKM
vNgqIB12hKWt40DUFfaq464bq2elRa+tkF2TowFMUPkfj2otPpZIGPnHzJuktpMwl8y7QlPhxm9s
LU+V2ALkIo6yA9YnihuJMvBoPa0QIAcIkFkikrKEE4qzXpe5/vYhjwPiJdP+y8vGs+4F124Vtgk9
n2oTFFAwEuEvx5uLZP3Xmorb7a6T+ccs2HVbdt7/61UkFZoKCtpvd1fA/oMGuZK/1iZ1vhK/TFVb
wNYr4teKCP1Us2sgNSVo352WeyPDbLlRI4X5Kr0SSeGFgolY+YyGsDZIl9Cr3dC41h9NPK6bpt95
ff4ImNugvHENsL3lq6KrknqRQ9/9qfTpKXKF4tmrdZauBCVEfg8e/+KQ+RKC9pgCG1oG3/ohXkbS
sz5ccmu6LMWINwz2PK1jgpxdLEKfY9aGo6X7/QL5hGfD4VffR5fEzC7tobTMQE9VMk6oXLBUNyem
E5fTosxpkVBplq9XSftj4rM08DxU8yeoRBtuK4VP3NCYEbBCq/VD9galp4GMoqR/g3BIKAPIzA+p
w5k58J2QamA7LnYU0eXIioODv2bmEUuZ/W3jf5aQJtI2curtMnep3ZbIbaEe1XcMjA+EZTG/5dv/
sXRey5Fia7d9IiLw5jYhgSRJL1d1Q6jVLbz3PP0Z7PNHbEX3Re+SSglrfWbOMZUrpc9414foZpHr
2+dB5q2Zdag7KHv6/DRl6Y6q9ppT0sw6pzrF2fxgXaMwIX1DGciysfIEPfYlDEKmSh/3m3PDXGZ7
QsNaxCo+W9XdKzBJxlWKk0CiXLMY+WCqScwJr/Fgn0nxYOd8cKT0H3QS4vYHIYzBZldlUVWjC66g
lWeYLGlOJ+W8/5qMMRym7PJVa9PFmrIr1xXGFAnkRIUxReEr4nSPOdnx/Ktg95mxN8SNIAtEJw0D
cK1wQrf+yF5g3uXbXzPilgihu/KC/UD4NhgiimGNYtgig6gkRMc6LmS7qHoTqrEYNmGsI65GDphe
lcJequwuNGxOrdxV532JBqMv2XNvOCaVlOHeTtSJ4OKbzLkF7DwGbtDs3OJQIrmRaTRzdt9Q6pN+
tsoMYd2BK9GX5+SkzTtDS+WNEZwmQcEsgp/R5sBPHh0GCnWTTtV7kpOxhJIYTxg7ivEdO+kwvVV9
/NRgZurJC+vbU6ZoLeIzAtxAGE81r22rNi7oR6rbCTEwu9CEj6qnn+bhhp4JXr24L4WtmN8OBCkM
2jLi3plBfo3y2crRd7NxTZ7C62vCTZ+KwnuGjRwsm0LubWt98k2ngtqh5E8ab2R0JQMfFvijlf8G
KF5FTRdZrzX3FyChEbGDECVZkPUoVwtCvzXsFCkJVDi15Y3YleO5EZJgw3fZsJTL0Wfnyxzy5yrr
1Xrp71bN88MDMiOIwOuH5oAXheK85jQdKAdHBj3QS5XXUrnLHR0WBmqUkJxTJUd9iWjgbik1HtGD
qP9hlWOX+1vltbEa8m/SWDuLPpFvltgC43h01278AUGeNIc6Yunu4nAmrHh5ymQCMRB7rGSAYP4A
bwwb6SOrmFONdC6MN7kpGwYK7OkJmDXCBI1vD6nAqC8xO/Um4Yfgb9ma3YkABbBCfsSgq7C+Y7r1
X+wTeuEMCVZfzHJuY6ph95Mh1W74Pon+T0/oyOSIGWCxJieW5hjv3nq+e6QSOyQIYXFCaOibD450
rgGD3zrpKdud1fr+CI0IzfThv94qj+PBCiGp3Jd7AfdXQR2c8TgoziqltgSEVkErZ8UeVpM+SK07
I74klGOT6PXJm20ynxAdwsGJB6iZWIzYrAgDwprYM3AH8xdxVeQMp0YuHwgBG6R5nXpEETuqwFvB
b68H/RKzKW1LnkwKPxmWyoSJC6Rcu5ICRBumwNXi7M0mFsibGw8K1lyLL3v6IqgSSRZ+Ooo7UPcw
/CQH1Q4+UJgHI7vReNIw2B7kC5/2ebnXqwPyakRq7ehyA6tTOwp+AdfAYBWw4NzFlc6DqV9EbI8r
tsd199Zy85emHf9a1EmEHxA4bJedC55q7Z2OQ6cAQV528D2ovoiEZ5QZiZes065JK9yy9pJTpS5u
dBlRLqSKyuyGbfS31o/XiclfJzADd3ML9qMwh7IsnuXDokZh3rLgYVxH4D3m0BJz/jrcpEZEKS8/
YtaOZhTkt1FH2A1eXmqks6Ub54IMjRgGSTarDNqls6Y6w4jsOmKvV2M4xSmMFTM3vJieCx6eeRX0
fS15K7T53bR2OEhQFd2JbGGk/pVnDDE6gReuRYSE13IcXe3fHB0pOg4AidNx+jOhPMtYf06Tjv/o
QLyJmyKIIYXqwPzcQLCOSDQXhXNLEPzaYU2TjjzYR13KGUNQIlzOdGgMBDJ+KzW1zYnhaHpCjndY
xUeG2xkOhMQ/evNFf8PlFUVqAEoooKO7KDkKawlLHAG2v2Sapyb7//sqBULuuv0xib9BGn4s7IzK
XYxSHy/aoeE/mr5m26J3SrqTdtsy48EZFViYGPRHLeqnEfjk9rU0bDlTme22Fchyeu4VbD0kqLTf
Gm2Fuf2NCxMt1xZmFXpw662jDbXwu+bvxNx/WDcm51vOsyZPToMANi4uEz2OJaBCDjIkTSVcB3av
8KuWzM0oBizM7CtPCXQhr09Kb5lViMKOns9e8qbn4EH+ro/mR1oMr/tp+MWAsfKQalxk4BOgcpku
WditOI/4X+fID57Cwyb8VRmLW/Tt9f5nAzKgXcfmSCg8J6ksvY2gBAp4I5dWthhKVsQL9ke5+VjZ
eNFaR/R2zHRUkqxqrL3Npvkbi1qJUjb/VSI1jHRSR3n+pMPAXwRW708SCYTc6JdL/lGrKWxG2Agm
qo/NDNucuGH5DhmEI1nhxDlWrK5KTOcTNt+EgVP2xiyI4NgiTFPtkTO3l+jdpZ/y19i7WM4sjHfy
bry77PzAmXd0gqwli6eYhKGFmqEPEuh7twElg8GgaiFsSOcn33jjO+ci3FJJdrI3fUGiByo56vqz
XjTnlgToAwMpShgIIkKFZLoWeW4QTknDQchZT9sZSS/mkSClSRQxef9bsrSHXtGCwyFgqgfKKG5+
z+jOAFzpm5Arc5kiALawYhln9iwtYbH/lADuGOHgf64BEtRUjhxBE2cczPEejIZT5cNn1/YfdRv7
KxTyylhfbHWn9ThlfDTIUgReuyQ7ojwsz8qh0wBFhZEsQWwhRWX4aFj9zviIDA4lSeJ7PsSGKG7a
a4fgGAativ6PkeM9y8IGNpRESTyx7VwhscGkjuLmXLG2TY5fl9SAmom5WwM+NzMWJDAFQRxPTnoa
8RksphTO5GYznCchgXRzdqWIOKpXq7fH8qlM3O+pdFoaXmnyTkusUxt7XKG/9ULqqs/e/zcf6IEV
ivAR8kyuBkOngLOevC55x4xkQsLJJcp0WT+UfNQZz8JEIxbLghdf1YcOOU1lhIEkw5LOADnZ5MCM
iC8Zt0Q7gE2G4FybKYuL+iaiSyCafbUQHA5hx24xpecfkhLLGVmPhhl2oKj0eDsTs5SvKEn15GyQ
6FFA7Kr/SUCr4uGuI8md/iLjdkVN9WaJqyAw5vIlLr9rbIbiasLLJtk+kl3xU1lZdwzzue7n8yQs
5wcePjy2WLs9niEvmVGltJ81clRThA80MjWPFFc7tZ9rDMt5OuXmH33mwKiaW/5pzogZ7JxVwpTc
a7R3SfsVF/9ZeenjHPibIN6POX31v3OQTukZ+IS7md8RFZfG+6Rjft9gmOrtYzCn5zx2r1g4MscP
mnCkPEHfrkAymos3so/e8rh9a7+ltHqMHVp6PKsz4Zh1Kt/KZ4uVU/Yh860o7c2zxdWxkjJSVWFs
9eccFaiOCvTjX3xvGSkPbmb/26JMHHDEifiabE1U0CKSrZIlpxxKilTzawATS9HAy+A2e33QXDLS
UbpKsUclf6wB4RGoF5clv0V/pTQ6t9EWqqpxlBR5H8dc2qi+SiKsZOIlV+0qg5FQA3XDdQ42farG
y8rTSbFaqo+11B+tUTxYSS3tQCUK8YGQ8Twlo4AobriPtL1mm155frS3nokM6sRDbbIwxzulXoqv
kp+y+pLglZCtYRYeAZc+GAdmZ7zmefFVeX3GFpgRW08+2qjSAgnHfS+GxfbcWlqgmXWg6dops3s/
hh9DSl6MzUF6M+4yaMNU/u4kqC/oNAB7wTEPpXtM7GwBkHkzPkwgk1rHwUrwy8GSf9iDFczhNAlb
AqJuNIlzIPj9XAaGGZ/Nv8pthhQ3Y3PRbhXi1ISENCY2IYyLYF2PuZQFqdoEWjcG1SoG5HaxQs+e
BYb/gYtxNpEgpxTM1tcksT/Phk+5Kz4aE62iZThC+G/R4J3tt/PKtY1M5cM8Ej7Y9MNB2Xev6fpU
RfMpkcCqZ+/kjclYbxk/rCWacN0MZ3D0CtsRzHIrXSw6lVwj42Sa7YY0Y3M+NBYdgWGyqfnTi8Zr
aj+7nQOlPQlRig1IbSU9FDMuA+0pyby7c0OUSZXYTqyjSmAeQCmAj9iWovsN3RPzrRjSPabCnqEk
UYBZOZ2T32QVnXTmd2oBSgjG8bDQMcboQzIqWroIu1Z/rAudPOrDhDCLDFVfsmHrBw0NMMCVGGdP
1tXUGk9AjbXLkBv1a16uu7c67w+pLWK23GhQQNhof2f4c+sMNw3JSUembfaBjoHsOLKSoiCByINs
X+cErymVi189Fk7xIEI1+a2Nj4q3DK0p7e5WfehcPrp1qdP+hjq3Mmag8dpDnc1nuoso4XMA/ZWU
K+x7AaWkRkgn7VbFT21gePjUbx2biATwXcwmIltx4h5y/UfueP16MxgFKyhjojhMIMyqEugr2krW
lgVXoK0M3zodP1FIKypGCxtmbPzDI7kLryAWgc/WGPwDbDuthXYi+xmXIPbaCnXMX0QJDv46BiY1
LyySFAOxidhMtownRPqdk29YLae+JskdTQNqkGIcUJGQX+DPir0t0EvhUIrtWeyw6F25bI69k4c1
FOaIXMCYWRA6Kd94FIrlJ4iQVDh1H+RpBYlZnBNScgiBUOgak3AHNe8mDwqEnhWjXEMwQOovJDQ5
pDJo+WedYCJ5yEL6kBfhtiBuGlHqDyRkvcUeAmLw/QoWDZOfD0IdsBgs0Ic8XUPRLK+9vN1y6xYP
fKdjB8ejB16iYzfMm/tKOSRG6YOT4VElAK167VzFD7JKbvOA2w3qWuJXB8DenoXLdEK+o3+VX1Hv
FdzBdC8TVDYRKToZpu4dxBVTmEkB+okWDDTx1OaYft8NhV8vuRgaSex19WQ9f9eb5jZGT4lzeMbu
L3LscanmJSMT7GlDf011g33+jLPkPFsgdR4YQVlFtsSn77jAdb1PWJDtlqBDBjWEmGvozWI3Qqpd
o3Xd3wrxh+mpu37NrgxMUCuIesH/rM+S8zPZ4OVYtPGeEI69aobTMQ3l1dvjTGfLH2MNfUhsepDx
YzbWSVK9hMF4k7rUwQVwChd7xOM7qg2LHWglNVqLUfc6zZ1047gCbdwGVsdvf1JqFXJsnVplu1/D
XpkYhjcqCFqa5nbwZTPzMZk3rL2U6Ux+OnKMHNwX803uvFoMEDHLXATcGfgUKZcMyFUKwsx2MFxh
WBHYzWBNFYIz1yK29fCnyl4R3oY5SoIh6Cn6d5oURoZafRI/QBArgztomjmqlTueIJA9UAuhS/Ta
+Ii3O5lDEBi2ks1s4i7c5xtnhywPZxI3wyL6zLnxZpdtbrjpsMYO9w2N09S5bW48cGYzc/N0ySn4
MBFw1Lr1EZeAPrarRGKFhg6rwjZoFWf4ykgAU9f4O+zNGA1IwgpDksL8VMwrTM8ErvtBWMZDzzcE
P4MzDdlBj+v5MeeTS0JTzgSm+DTxhAlMmYhrqGXzBDh7jw4ihxazdkQArYiva7fgEFyrd2wNJjNM
mVPH1WSbcnutwy1IxpysoXdynUEtWA+kWmKyXktCZhRhuXE/MT2d7VY+bLOOXFT3/hz7eARAk+rE
8cGKrd/2rJo5Lc6CZL5NfkOO5xr9tnLji6l1KZb0gi5eymK6arQBankq85Fol3PU0zvN5NUb9lpB
9wezhRftqLOcM/qBRjkm81dikujk2d+BRpOXDiNAio7ZJoVduaSsnK3UdDvzNYKdHBmUZfFlQlhN
IOJhkppn9l1AKEgIEFJL4fSnbeo9S6RK0Sk7GXiqJNwa2EngV8dFcAoTZ1iznClLz7Kh7NlI9rIY
B9GJgHZIR90l1xRzFMJbOfKWvvM4LyVnJNPWmitn8Uro6CDlNuuC1RHxjnovjPypL/9F8r+f2qVE
dF8xp8LZOH7DLAyNhqLoFxIRnzYM5w7VPY7yrTrpxGIg++3Z68azPTp8KqtRuFjaOuTm8UVhOov8
0LwVoxKCBFa75hU18qvggK1UP5lwlqoVHAzCLEtuoKZBQUlCuCiMj83mUp+dXgNg1QHKqHdYG5Nf
JpjKY3bUBVJx5y8s1RMmi2W4PWSMZkdKzDPE1Y0FoVW1N572ivt32gAjNB8LtHR5soCgMY1jXqxR
0arm6AG1864bS9z+kjDxF/jCj3HZLxsIc6mErwdls6qzPhH/GgkoM97ouNjDZanAoNXFZZDyJUcE
1KTsrhqEWtIpEaeTAJnJYOqJfUfumacbd6OpbrBzsAhaYwGwGS8mlr07XCxlxv53qLDXodkGMLFI
rLPdlYmYyOxJvo2KzIiqAzWDIpqPQYHeZZAuvYv7NjT6SGJtDS3QtDc5xNsqxNtWiOgbtKhY87jL
JBGlHrJus9I8LWK5KMncF6t3zZ45ROdoibzdVgKUjnGuBxDq2xSzN2NE48sLXkdBl0SnwWRwVnzD
avSzqECEsoPUUszUzHBeedY9J6BH6htRjO/qsn2UVfk5m+1n8T535nvZbI4yPcvUSfOZfDSwkxIJ
LzopKt3oZES29QxkU2twCMhUMYUgOlgnDAIPu1AVkpzrk+q/CEce8gMTTXKSFgkvPU1uttI/C6Ue
mgwVe6gVVY/Sbb7PPbjf1UPiQF+05yJyL+LKzd63Ln6aevHI0pqhb3ID7m+ntPcT8QX4xkcDQTy8
djZBU0sE3R1DUcZn3dlrtvn7rFR70486tInkOJuqgx6sZ2jINBfLCqkr4jn/1ZrhVKMBVG5rqgWK
OpwZUk8NXiNA4yzWtaJ7N27ICAzRNh/DPgd7V1F3FKcJvQKC8AfZOsiC46M0sfTc13KaetgwQnBO
gelZoRyyUpMfCwKTjWxmGqFUyP25qe0I5YGELjQ7rfbCpL61rv1UhkuHrnDwJTITZjIT4D8g1TMg
hm6Erf5gCEhGIN58zUeYq0gZGJm0AtqZvZ3jEqpE3C/mRUYFMx8L6Zq3BYovCVte4fUCtTyz8+i/
lLpz4hKPE2hZSGuZypR9mORdgDYEYoZ1Ic4b4uWJHZXusY+ZSvwqbNamcWCsI1LJ6KcUcZYAP0Y0
M5oGBvtc69zQUxc07XIfh/nWztW11uCdtaavWeodSk2Ng8RCAKY2XTD3YzARTtSH+ZuOfJt5hNh3
QU9fL8AtjerxkvIay/q/RdGGFm19jvFAWQLEoSdVBnaDElzoN/Zh7MT0CP0gZv15DaaLRMRbtFAq
3V56HKpnJnl3srYxWNDFbhcQL5n0hxEFJh97gtJiUPCiPmeYjNy1daxostWXhgoW6Ez//6lGyQ7t
cyVyO27Yn2qcp8U+zxnfxuqPxLAbNKerMWtjpzmPuObxBxWYNaJFu26/aa08KuVtUbUvLVBVM2wq
MSSpM0gpAg1ujIrV+gp0ScRjwADbSEglTKHwg/SWzUBd2THgXSyo82O6ExOf2IzEQ0VHOB3TCaFk
cxdxfCQI6NBcH7J9eQSYNCvNI+gaDfsT3uSeTXYKi8pp92oYCgn2sEl81OxHiiE+/Y9rQnDrmlwz
QoT3ApcCnT42QPCPJz+5ctZrq9PoX5OufKbz8MWNPiPFHBPyyH7j7i0BM6fUKk+96Pey4oj5O9NL
f6wSX+woPuBJpn8aUQK/hvCJMB2DE87MPGr2Rsckm6GUZdm2smybKh7ERw5uo5lW1IDFebgsFo2V
OZ4tFfQa0mcjDnuGM1BCpirUNR4SBRjRnwnsmWUtzDlBkcSVH0dEWJEUWLKsGO+UuivAWRB5z0FY
rxOOb+BNkG+ynnyE5EfRisAhfABXkZomJ/0onWaruO7bqFj5KxjcVaT7VEOLPoHk55JGGTB4Zd0x
3qd2ze94edR49lPuuhQilUBjYR2t6m6mRVCPYkBUGyZsSihXRdRpgvRFwGMlaI6M4ck5S3fWHphu
vWa9B+6FD3IRgprJdbMJ8PL7UwP5HoqfjPFwI3EWh8GBfWlpfh8YRL4XB8+MOSu55cmi5xW91yz4
BihC5LIUTIpB5RgKRoOWrQkVNxL+IS09nRt3QcHGKeBtv+VJorzJIUVY28164GUqw4Ph0XmHSESm
iEeP5WkTcL4EaYsUODmuSfRmWatTNFjhNf1Z8RHL8C1yoSTmCzbb5Og8t9Rgh5IegY0DylPLa3L5
cEj5LRmXofjd4+LQYZsktUylx88eqdPTRKSWWFcJzw0sxRj1WUpsm/EFUuhStRdV7QN4EtxwD+bs
zLnRfQLvtYWbVNfh1PCm4tNmmi6eHTo89vwkKvlT56jw3VI4THE/vi1KaPT9zcpQyTIaZW8MI24U
4ZiW8TWJIOP2h85MwmVMzhavo86WipQLqyWcbD4vBK6t9VnW1osMCZ6y9dbI0Q2TWzXjhQFYHr8o
uR6KkDw2eThMJvBwYbuPdU5IwnzD2xpvz0ZrHv9lr00z3xJyYJKdGvBGdCX3azacEwllqJGcF10O
VIHfgSGc1nhhauunzeDK91ROCEACCcRMDLqg28yojgX1SJgBtmSyS3hi3ox+vhhxhGX5kFX3EILf
eFQV8zjTxdQT6cqowqRQnxRnpAfvHRoeGUp1JquHBXguYKPNB54woGqFaANERmrCrv6QCCSTPCpr
9AQlmPPmt/1fHFeqHhWr8Kh/POWB8QnoyXjIO9wOJKkQZU5a3Qoqs4P+0QOQOfQUHtoJTEFKT6jt
ZuyOy1J5EOB6GL9ClqiE8pA9hbjGltg8z9D9ElaFWR9aFRLbVmCNEpPMyhtysP6Kt5Hhy8R3H7/u
KY+RojHfk58i81Pxh3UEf1liuKLkRF5LovPLlJwIVwLb11rPTzXrh5j1w5GF8EEK0LMJF2xa+Fm5
0A2KW5GfvZqhGi8+ausur14rniNiy23mSFsywOXew1vw4HwltEPYm0zCBD4Qvf/vmGUmDtyovFRA
ryQkFwMKR2BXBPvlzOzHBZT2gSEraQ/GqewhvOylpyycCSa5SOgB9xITk9yhFL+UqrwsvoSqIE7i
t7ZvX6UKUVtvHgY2dcXPGREkcFOaToUKDpn4n6aITmI5nCZlDcYd/cwCNrEbocWewk6utVwZ+ty2
rZ7awmSpsZuuPwvli4pCEpKWj5gTueyhzCBh96lTJulJp+FzUPwdzak/TmTIxGWK9JYZrSG5FElu
1SNXEuF4nOuJ/k2Z/aoCq15afkZ+TMSVa5V0kXxFyKsiDhaNNz5ZPoSRgNdKvEjyhmKJxX9y68X4
Gkc03wuqxEoFPWbmKBVGZuwTEUQ580RE/liIdPgyfXMZi8wxLhUecgdgQBVyi14+SWcFtZetQFBM
thIkTI62gbK6Ay8VJux7wz/mTF4T3NckDfb4CXT5OFJA8vWOMPUE2UaHGB9HedbN5Nx1gl1LsV1F
aL462iXEgwYEuTS6ylZ17dXqMi0teR0H/G0K2+7onKXMdFM/Jwlx1kg1Aj5HdrEgkDNEM421da3t
KUblEqnoGM0gRWH1Djti3/d/9T/C1DyZGprSr4l+P54S34M1up4mlQD11e6ZK8chPGpGUHbvykV1
xpmTkbaQiECUWOdq3E5ttKN12Z0e9y9pIxr4MnYnkFNsLiSvJmks5dFR6CwjH5wASTgYf0t2bQ43
EHm520HRIlvWfZDidh4ypEi97jgFJZ12jbYo0kxiD9Erorf1mM+r3MzgS1OD8cJPnf3tGyC5CMzC
yVbQr6DLCHbw8ed9zGR3xC2qICqUXcWb3UGbggU5XIfafUIkrZpoch51mBilXX2QM+DpbY/TIGNA
U9n9CENiOZgM2gaIQu1REkCF8dPwV14JfS+ZmwgMb1v2ZzmLW+EiIw486rf1ay3+zPeyZIajsZPZ
bYbuyHtPaFPfj36d7hN6VoWgUgZOI2GVickDsza90/LAwUSbIP+JeXkBNI5tf2vq8UZ0TyPhm/q/
Mdbwf2OsAq3TVBVog1tvDes7MsJidAu24GMO2YGZLNxD6C8zps3a4A3rR2e+bcPq6T6LEtxF+Uky
M4fVPZlf7NaplnKyBfW1CuVPgWw9fSNddwYHQts15HiqVm8hereo6jv0BdQzWB+HW/sPTw3XLdlX
Cs1/kd7jXr2Kz1orqQ6/SWPDHETHYE9zd1xQXeAFiY8jOKF+tQ1sXrA1ZiE/LsON3WuUtO+bKbwy
qX9OsnLHAoR7Wmdeqa4O0BGvQTeHAtNqoAUDaiH5hbYfjj2RjES8xDl+nSacbXQEih1Hplf+liQo
cJcJjC0RyYUpZ+CFSIrEBJhkD7GEG2a+fpVYtEO9hO6HgZcyS1Klq3GAGBKItOfYPmSGRubim23t
LwK1TEWnkHIw4WAiwAq6lubog8EEJPENQOAWo5rG1lXmuubhjHloGvKb4GNchU5ifHfMxlIkJwmP
KeWsOwArci4Lt6bxghbqKlAlVKF0u9GO9S8T68RCtsZi3FQQZPUhvmaIq1oZX1cu4moaufCKilWZ
G3/HLMjK4qAy5s+QXQpg4cfjgm7cdYRXxPanIS8IzZeFBNk8qIy7awXIJ2N3rRJOiJKfWNIcBTdC
RF8X5SifJ8yHFAftGRBekI7c4Knubwa5jW+l2JHZcBwnfAobthmZCEHjfZC4psxXhE29/EW5wb2f
EMK6sY1T6NkJSi1+d0tBhxA4/UDTrDlrEH/Aw7nxAJf4f0QNDgeKzhXgeGOiEJGwuhNgr19KSCQG
Ga4r2xg5OtYEAKy5BuxQP2VssLPlbLBkIOSHOvtmIKXRhfRqIKWZOXmKFoMOcpqttgUx9oZ1RuOl
f8xR+9n34ueuz+rmc2o25+j5KyQLDM3Z7SPhEOnidf9dxAXK4CWQqwk3pfHEPTZKg98kivexKUiB
KtHVQDQJKXHxaKVIne9EAxy3bpOTw4gaG1h9F+Dola9Ksp41brrRGh7KH72uQob9BJiR+cFaBvqd
yosEPd5Qp7uSTFfAHfFnH2z3LvJL48/ODisEGLDAO3JWr6i1jNYfMtOXXpZfNS3bSs3hfZFNyR8q
W75umOk4rcuEfK7k1BKVW5EMJKJHrt9ijQq/YaJR4tNL5sDs62A7/lHJTJgqy6sV4t5Bs+jNDWCh
ilAkt9OVLJyYM7onBZvC3ZCJ41EMZ4lEp5aRhYmMhMQPefsdxQV5JruiIj02xHEUGtIcdxbSyyxh
BZf/EU246pCBs5uZbTcOntse/sQnfLdmhBm+gPIXZPIGnytmNAhfngNd4kCn8NL+xiF7PplFaMT+
AET5LSGrJt70gAG1sbtKflq83TLKmJXLGp4phckSDNAjmYW4JhbbpZ4h7G2upWnuioogR1yWyvTW
lq0q9urKseghWGLpxMTYLjaRPL7/MjayIrHM662bSrq09mxgI2aHZ/G4G1CaUI8HI6rAOf6GwmXh
mimPqRHfCtSSxYfxUJmG913iqk12J1wiKY13HKoEBvxJqGVwBfVDz5HbeSs+Bgb+x8kqT6JA02k8
JY40A7jffGn86J4TFdVO7KZYckZovIc8UBfa4mMDiM56pv+1xXiq0vyU9oo/dr0PtA/GwGBqJJBT
n1s8J7gJGx9rTMcHy1kH1SXeNsfE72i956wtE/YGWf4SxMeRRWfJq3JXXz1qggj7Sh4yEVdGGE9k
XenmESXFntebIIQrRh1fD775fzr1pibMnPvoVGbndcifGenuMp4FDswTbQgpjAWnSzLAnq79+Y/J
I48QQh5FP0HxmVVOrjzjnITwb1RbkjevRzoRr8SjxjzMY38rMTJcXhs9YwrMIG4/hPSj7GryU+CQ
kWe6cmSniunm/9T5V+IlzEvZHTOl6SfHrIJdmDAuRLzs66wsQIBtUATEXP+d42RUAE3dHGadlO4O
PAMDwIYBoP4AAUKcuNzDdONSUz1o3Trkamwc7Yym1jxJICp6TieU9qTyjUEhqe4k3gtgG326BTW0
YwN1U9+fcTUGI5bstxTlBZvgm0o/aVo9A2PMeLaZp5dtjc6jYtJEyieFZousJsb/JTtztX/fCGJU
oN8hK0ZTceYot62U0x/rw1xFbr0Vnrq23lKzA6+hfq+MTsFqNYzjvULHM6pZRJvStaNWecYEuFge
W0pGugREVnFOjpx0bov63Kmo5LC7WhCahXo5tNwIOkrjwcIKrlx6VD1CM9gJVusP60l8uiEHnTgH
rGmW9Kpt80VAWpjn/D8qNjLjaRgZv8ZEESB1kkffZJF/x/YvNmdN+WtNpJuxRiiyB4Kdc1cal74K
s2xz9Rjq38ZniOwWwkOfirAHGLHjQccnN1Crqi8e6uRTdXSnmH/I3zlWTHvllfLFnw6VLjD7CBHJ
HLPuINUROlEbpsCxy2J3su/YkVB4GR4hHRTZUwAGAfLsNOBGmF58l1UYnBRJtB0TryD5IuNhJqew
BVdLd0fG+tY8eOIPtepOA0yG71z4qywNcqftqTAJXOiDdKj2uT/tZw9lH2Pcg37ABXao9t0mmxnm
VzZdLfjPO+3jT9Ilz0WKnn0tv+DMv1Xf9UhaQS8fk2T+KmcWyNF4bP8HmajsUCTKDcnWGC66dUIH
+dFpxpu5oLmz1Zro76+lGp+QMa5M8Ee5v7WbdNkS60x3f5BLGouRE4vZ1XhQ0t+cx8qKGH/xTLU8
Uw3P1JqREKdTrzbeoMKdS+9yycgsFe9jut5nn5h1zM4skhj6G5NxVBewkqgnxo0N1uJEKvOsffrP
br9rvAhWLGnWHn9YW756uX8pAsnbQ+kkc+nGCx0nHGeRqmrAOhcDX1Soo3rHkJJLTRc8Uffsi8RW
zm8hC6wI+E1vXKEL4xMT+GJpIosuSHg79u5RmCL/odUJ71PimrNH8IQue+QLLOapE19l3VxKI92B
Cqf1L7patZZuWlM+0lV6im38Vri5hICLyWKrA5qsvpKddcsftOa8Wgb/zFZw0ed+glyD7yYT0iOr
mk7h6JlOXTu9WWP/Str0qavbPfX+G8Buw36JYvxY0RP+HZ1HcryfZsTaRFszMxmotVuQy4px10+H
Ji7vs544C+YRxrYJe4uKYowj1BaRzuec4ZrxGhAMQGNydRzJxZYjrt/gYADWUVnDFach33zpeQAm
dc5VLn42UZjWS7b+CRbEcjcaEULbuSaL7WTKPCihWYp+FNv6VhSX9Scv+9shFCX9GBGXOGMVYPbu
wvw91EnGD/Lg12J3iN/K1B+Td/KhYl6qLh58QPy+lZD2+qHeylh5NLNjsoSskHpEyr9MFPd1qgwE
Wdan90SW382D8NAiAbGzAxbP6ue9ob+KaXwdpTtOgVN/ysBDDjM+CB2BNxUKMxhH+VBjZA5yRknA
6AwPpXpKTMXXddBiqRDIw/+j6cyW3ETTLfpERDAPtyAESGhKpTLTviHstM08zzz9WVTHuVBXdXdV
2ZWCf9jf3mt/NlVGoYAQKqYGia84yHLr0JCSVa9ZlJ+5mTgiOqgV0VFwMD4KqEcETc5wJvFm5te0
ZAiAUrAhjxd4A+dMfN/y9EkpTLf1H3QX7zJQLmCSXtz5h048ssaJRL4ptowAl9D/rzpQ5pwO8yQA
oWlY/QHk3MZQRPonkXVrnjG+Y0iOz2Qq3gYmoM5M/wBroyqRI1h0Tu2OjD1jPKr2btGosGiAXN3d
IrLUHz/jYOT+f4iIlSa4kZeT9ZNxM1DnayusDylxkl8oXMb4aITlrQZw1/6n6cm3pvkeLVtgHtUS
imE6LFPit6OZDJwDOskOZmn3xogfPGuPkkeKFomNRi2DA7OkYT92WpAji5R5I2CLhQYB7uZyGY7R
qxb4ayaQDaTk5aU7rYscDNDERSK7OBe2kvae/NeEw2DDjGla0nFRsLhPijeIOVeEzW+ctK0PUZWB
+ak/5E/R72Tp1fxNafc1Em+HdcWtC4Qq6WROgQuYSqNZ3Ip8hllfaGTDxVGI3sCQSyr39DgTJzY2
wBB6deS6fBQYBOL/iOWVdlpXKwUn55S0IJi0kF33VBxpk+0hoWgM1Udq3pa58jFJJMgSu5DSVddB
p81ebsJ2PldbUNOwZd3pTME3JnirEYyzchJ+tvxQ9VvK1E37ioujTkKy7Eg8sewx4wv7BZOy/KhU
xK8R3HrLN1g2AUU+fzEk0SKjVUsoNiA90oPVpbRKHKs9BsPhlayUSzrzwm+Sl7k1h8v8fV+6Nw2o
hpX/y1LGyDN5jFtKEG4+D9kA0ASwTpovvkHkDJFHR8vBqHzQHh1H5/rg2myoUHUrFUC4gesTehGM
apVMCW+9qc3njcrNqPdFaJJdmdyXiVsfVhW8F2pb38wn0saPmW1VAaICJcvawPSgBnOKWpB0GLBd
0ty6xrSmrZB7GgF8Pgi9TWZKDPxxAlom08eQ56UT3ynJ7r43NJyKoL365aY8bm3N64ktMO4/rSE9
GLTlwZXPm/Pw0YdIh3YdxHexgnKLP5EnPljzkBfrgnUupAg0zPrV1raUVEN5ltw0LbzIUMEPsr+D
qd/qhUEOJdKkdPXxqYv0WCfNcUmx85L4akp2nFjHMJn4ZdPRStc5UTHboi9s2UscbIrOQ6obSrRG
XX9J1t3sLfuTMAPh9df/s0pZWvHvj14ytq+aRkRRJlaZfAJUCVeacmtyqNVHXGUfszW/Yuyk6Utj
MJBm2EmQozn/RtqB/aKIG1fFvRC9A5laFstZ1ftAMAhVzmfvE++JKnG1TTyDRpeFmlXMbOzfy5Le
RKl85HSaR+uCMkfrGAvBRijbJPk3VtlB6giC58VpcNPkAL02WEdEcMZ/faUFG662qK4+W41cZKCp
OBjwGmaiT8ELxkSm1CP5F1fP1qecJM9KaAC1DY9+BG7YJrdVvs+V6Ij0teQzsyoDmh+3/zSokg1d
sANCz3+Jpy6koi5kHSSiQyTfRHDGJ+LPVCUCUq+BYoUadN2OTpH8oGjmU46V+1ga+C0mdvHWMcvi
rOxjl2Q9mzXhhm07t5V0nhKk9W50TSHfmacHStP7/JIZYihuRWgUpPYHAx9vFhS/+6pmtjL60pVd
GGzN9iZbaoCMxtTnzNGp4ke7031ZEKKpdUTlO4YTJDPyw6dJohIn4Oikyp/PiNdT2S4FqXdpn4Qc
p6K3CR5JBCk72wSuxIXRfHIc5I8KgkrN5HUuqrvEzHxzLDgHEpyDngcpa85dbOBJlMK0Ftx+5ib/
lZDP6NmlR8B/EnVuibewVg9ZiQ4OxT26lrw8nJT0IX2p0vwuF8LTaod7CqzNKermwf54bxL12k7j
ZbmWMcFKCv50+a2QTDuVSEy0dkU6Qh73Ix1My4fmKlyTp+qO601Qdb8zGX41j5pnCQ1A3RuI9uqa
mRVPv/HmY1xolPrSSxKlDioHufrKGqBjCwn4JpvmD8GsflfB4ikc4GVX6hymd3fhIpUM/XmLy3MU
gUk+WjDeO+9XujB/oeAg6plxI9wzeXh+MsDn4QlJ9YawxNl3welt1HgSndjtUiu+UkMVuXEzMEnt
JdMecia+MW+RPxBMFK//TlaC37QBNQRfVw8fti+ZGAgOFLE+FwJlgNxH5U8CzVSgeS7LqE9XnLKo
j+YN3RUBmUZfhThbz50VQbvDkttiyY2Z5/aDZleMVwEU1NztgYiH+0xViZoQItREV9tezhEhEuSQ
/MQ83FF0qgHjgJqSRIHSBj11JSEvaZB82uui6JdpHsLyjnwVgrtnRAmA8j8L0JJTQ5qV/jzSwToI
5Fn/5wHqcOBZ50buw6GwTpZqhHG5hQplB8yDzyuoJzOi4mCxET9PhXlsEiFskBVAmLHGQMsn4SC6
ZlO4nwYZMgzLZB4zHoDRrig6EiHOckkqidv14r8cf4E0ai68VTKh3dacuON/z1P1xoUICDSH191g
0bBnIurC1xUR1DcIhsmvLcF9wEwj5+qQidqT6dRTT7anOaLzDjXomv6NLDWXGlYZqkYj+ri07T5L
yU3pHG0/NZ8n8meaTek7Ac7fmv6uDaxP3KzQGN6VpArr75ypZyr2R6L/R8NCeCecqfOqthzfZHLd
U9PeujahQ0oGtVJhN1tmIEGZfBp1/eT+0FPjuMCZzn6RjD80EKos61lP9AJ66RTojXY0Md0LGf+a
UD6G2BcoNOsIAUcaro0zxHCZmLoQneXpXSiFo2Fo8K5+xO16McAbmzJWVwDccC9V7sX6gSox7uTs
TpzC9jObnbeyJ/wVcH3G1BJ2ODjUDBXhge5d77PWqLnki8JhRichm/i423fKJs1RIN7MGAufbg9S
627mn4jL6EFQEldqyRZZGyqJ4HYTrP4aG2WUAOAY8JtpdppSXUx7XIPGRwkH5eg9cFgqSUqwBCsG
MKhB8UkGNGaW0XWT5pM4Xdq8dS0oRw07DwZ+xrBO7xJYXvPNORxwwYEnO+0IFeLrG66FRecXiTDw
MGCVtszHVgHqq0OSUP0UCVmHkG4gx6oXQUaRNN6BaKmF+JwX9SkdDWAy+8Gkcyy7CZaaJkv1L6V3
0hEf96aEZimGywF4iFTHl7UWw+zPoBNulqECZ5y1Yoh+H8QBYroxiXzDx5rEXc8Tj1MH8GWjPNaL
WQwrUnPNzaj1u8GGXq0znR8xniH65HLaD8aHpWNkrZNXcqw1A4aSdEbWJJwFSj5zytk4VdT+YoEO
Gggf5h/GkJx+UWgTwokR1xNC3j8gkGZrE97FTbioduRr5R8KxqKCZGqsPVCz0UIl3MOYj27bKQZM
DnDjqMuyvx/v0qG9aI9NM+9xxvTdki9LfOmElCH15NaV9jFG1gcU2fcIdvCY0p501OH7l2bHRBYA
bsFEqoQNHxneNEqkg4dD1ICLTBIpGNXcyXfM3wy+prtmObcyKmPUDBRu4nS7CGACMaN8Q2iI/tfS
YWphAeP34NHB4uHjrfelM+Ryb7OXjSCWlvi1+l819Kwm/sILM46mV+uap2c2Bkiio1jweP1VXfCn
GJJOzwPo9HC1BfJrTRRwQMS2AtzOcGm3K2L+KttUE2zCMpyQo2KYHoJQo5Jtl/4tKn2w/GF8dW79
lTTTeWes4wdAruU1kkDXbBS6aSOFGnhZCUm09Fmal9Scbouq3pnh430tKGzcnay2dclMzhclta+j
r5i6P5FmBB1DnHgMRoMKQJxvVBA4An5d+iQ56h8mKk61OePXSwNc1T7lUW11bQqFmGJ8gevZhcJp
NNuLvNahlSCzbsiPlzoeT9vF4p47GVZYR+n1qUKPHX1NUvzCSoOlH4NURrdeZshlViAuCXMAtg9f
n6GU8TFb759QLkEflw81SqDhaffxbNDWYyIyIzHhxZ+8qW+9WoJ7h7K3dZSw7K0DJcYN+DPlStqL
aV+bvIa4flV08hhver699Uy+63lxcabK8EhGPyrNa9fk163OLyYls4BKmF8eo+okVXyBoO8Z+mUE
ExoIbHV5NoBxwZaqVFzM3UgXhxjWKZKIGsSz4CcrKI3lOMu9l5qql4B3y+BzYsk64TnNpDQsyIZU
+WOK6rc65o0st6dUxO9sL5dKfYpzdRJVxRYOmmXcR2G564t+K+WMWCnmLeKpg0ySGQkls1lo0Hgw
Nks0RS9YpAzlCMbpKCmW3WIbqX5i5wakQT/zSSESksLU6fc6G/YKeClk/1PpYd5opVXxEMfv7v5M
zCslJP0cZERaEcKyJHsOQAxVIX4u9fpWEWkpPgXaLCKO8qV47Yv42hu02wOiKW96pu0F34cIW2Un
aaeeIfsknDdzvTgOr+TwU9LiewmhdLLCxsFwJh4S2wdIAabT4LUmHtzQMWA9tEwPyjUKYlKjSdac
IIjmYkC4Omrjc8nHGtRTVa6nlRe3NmWHRLBdzmsgIZJOA7Zl8h16GZi8cANMfQZmLYnGBcFdy/30
H7olqrnAIGjy9lIfOfMZB5LPAUYwn841iH5W/RvxIrdeWndBiY1wIjSm1wF+7Ir8rDXiOSa/OqBR
IJ4mFBcsBoN1uOmA/xXxTDZTupNXjLJQ5egOZKv3e+qhSbENPXwqI0WKh7Uc2bK4hJT7del7Kpfv
cp2+Z2Qgh/iNMdVz5xDhC6y3b2HgtEKyA+tbACkwXEVYnpsQaGTJxDQ7VJlw0vucSqr6Ui/lFUz5
RoE2aueSEM4goCFlNFyWqye12LdZ1dTS8Cjv4j9VhPiaj1Ipnl9DmsLfRc4D9gG8J/Pqc6Y0Fp/v
2N8fOdORJ7R551smCrxSE8GybyjcjFeK0Vn/DEHyu/iHNP4V6zBmX46OUdDpzTmWgBNCgLJ1YFQ5
/+j0YloA5vL5bOGNBru0FBtZmvWqvleUbBlmirkDjMPU8tqc7T3MbXgNFXrdskJpyg97mx2/qlkQ
0OdRgDYMVmQK3uJXemk08ZqTz6CbdU2G215QUOZXjGKhPkPdBnPVjOt583YJzPboHHJiTDEZQSZ2
SIQSHjoViB6zWBy/QbGE2oxJnk80e5JMn1dfhKj/NBI0rXlY8Cn30oecvBjONXDpKuJK+xZIhfHR
uoxfmaigPbLOpiPOmndpUkNpKDDD4efW0ksikPfjzyVQv+MMOWOTQ4YapXbMB05ZEj40ozkKjn4v
+RpMmaMDzeJW4WYMcfcBRVYUx1gPm3n2u8Q6GeWGukalSMu98N0kT5bCElcaDKxK6vGNHOV0cUpU
LgzKkvlpDxDwxL+NrzGhgMqbRhAMMhISLIHxecWSJFNdO8nq3ftktf1auIQk2leDQYliS6It/swZ
mTBTzxuwHbt/63fE0B3esz0D3S1a40rzxZ7pYGm42RF8CcwoFT1MjfGiAshRozywmMrwGxE4xxXP
flXheJfgVF4YSnsKJGmKKKXBNWiKgNt9lB5DAZ6eGAP9Dju0PxB+yvFy3lLi9f3XzGonlT0FTLmL
kMGkG3RobTHDJnKemLSQ1F/i9Gkq7r1E5d+q6bw/yFQfG5c0zJk7VmSjEmSntnlI+vyAe7uC5uvQ
1Gr7k8HoO/yDPey8DU+qZd7LvH9P4X7orG37xsq3J+BDAOyJFiGCDa076p0467UwLfGhrB9Jt76q
t+EjZvq9rs+efbaXNfBfo3/tMZltHPwi/Mlpr3mEtThLp97e/C1SWy8Xl2whfam7nQpPO0+4Dq2X
UTKvqsRkxDeYmMgZ4WlZ2tnVlMMsHzr2Azygn0K0fG5K9jkprF6DEWAA25rLQZh55uo0nAlaHzKv
oBBvY80znabsLmKFu0r25dqdJC34+DDNyVuM2qe5op3t8666I6/Q997ZX9Z7KlLfcK2A0x7k61wG
9fncsqzRXzcyFJswJGRcwcRjM0hhDSpmWiceXeIsjByGCJo/VRuvAoa/RtiX8Wjapq5KuXqrdZ6p
dp4RDx48KK/gY0YOFdvePN5XoTn4q1TufTUs9QSnVLRfcTrqc3U0XWE+acFDJktsatqJAD5m82V/
3nzLxyLr6Mz2yAC7I4Sy5CQRby474WQ8KbrhfHFqsu6y7RwfEvysHgNwNYtWDoOZtVInwECU9bFa
6bVhdxWZWS0aJRzVerdK1ERXK+YHO1i+UrmQNrQqVXipgSIMnH8iLRgVf9iYZnR1UP9uP+cSgd2h
lvS9k5OnJVUPhU0syTcb5bg0YNrwc1G12U3pB5kw+XDu2MmkEJc2NrRe+mHQYBahKPXyEWPNJ+CJ
byqRpDFsv9tvcpTn7N895kYzsvHxdKTD4U4eybIcj5pTITsme1jetX4pP81kDWdxo/ndbr9jYunr
xIEfR/k+BM13tL/E8WM61AMFDMD3zjnS4wok0ML4ckqpgvvELhBiixDpa+n5zXqQtX2v/YrjGvK2
TW2QhtwmE2jALt1AkI2h1G3AvgesfeLM5YQBQChh11EI6Aot809iG+R7OW+9VVZEaS+rNQoGrQFe
HfzojfKVCr+S4jOjjWS3Y5qMRUv1LP8pUMs0HOnrSmkfqCXG7thvHEuNfXGwfL3Rg1hVCSaPZ7lb
AhQSorY6unwHB5HpW4JpL2YTVekI3/ZNFIzgRgTfrZrt1c76e7p6/LQb82Wtxav7bQaLMNx7C0uc
YefVr4nfkEolTHe2x63xMyyvCivjdky5SDMvNKnpndP6tWHyiFAFoJXJ6Zcy1H6c1YyOk89gOg8R
Th5DumedQdznh26s15zyq5H1nrlyX38qffFRrOb7ltXP6vdGJ3CsHGisdgs9YkLBWMm1VjGcMXEz
gQasQy/g2GJc84cTXVkEVl2gMqdRRYoxpHN/uIeDVVPfmuzyWZZQtXJ0UXGpUOS749K8OPaEUzGJ
IaKO/5CB8Hu3anHaRBgaZe9/p04mvnIOp4o6u+X0WQnTVZ2ehGhOMaZopekcNWFUPh84US3EPCKj
fYzJG+SMO0kP4vxogn7VR2BezL347kv96kgBaovBw4OAUzJ8MANayKhssj9DjBF7DrYWuzd29rXM
7tojJPKPE4pMX3dU1psIX7ISiOTIP7Q6Zp24lOn0cLOrwZNUoXrlKF4iHwpWUOfz4VFdLW8wiMV1
H00vcXdTAp0dCgohv2gcoB/7swinN+dLJVvdItMhC4oo9VwamN2iVHZQKECt14O3yKYn/a1YBHXM
x03OZJfLenmTedJ0c58efDB7OOjQXHBzdfUZ/QHLWXcWcY2NGO4NDPcRhnvReIjGDIGp7hbs3l9b
k7OIqlxNIZRyOqg5HYzjxyRj/Z1bjz4eSKLY/io8o7/HT1rX6l/RW4MJjTvubWima2RqLB4kFAsF
zTCze2wU28Doj2V0tLTzapkn6Y9RKdzHSUposZ9za4MfrWGM6rCsLLB+a75ZemLR3k1ED2s2rlO7
fVI5uRItTVQvroxj9UbRL+KdeVwWhgEN3j+BMkd+ghHr+FnXsST3S1hvxlkfoGc2y6HFaLbE13We
YA/bHSNowjjKNp0i4dGOykEny1781WFZbowJtwvHsU+tqh3jZ4tTi/DAGfnJJgrjJDkUVfNsVits
llefvBUAanQjfdBBcBKM6bS132rND3cgQEcHq2mjOOOObaLMWc0ezzj0M7W/LmZybfXl0r6TAcYA
3UFsX87Jwg3IggxKGbliHvpYZONAN6xguhNdIPQ7AXC1mtodfgrQ+0UOHzXFkMMMJ7t+JW3+kZny
Bz/JhVGTWWsBksLwsTnkZ5NwINWrnQoBJySKyGYwA5xT32HVzKagTwqaY1rGos6qYHGR7USkIKnG
W0Z/kjjLR7UseQMkvFYadCEpno+irSjlsZ430HTYdwYcpzoBbNH0ZESRMWV68Cn/HpDJKTNKUBwK
6FPx2/C/uvpNNe8aL1dPOeDS/65WJONkvDQfalJdxmy8CPFFJQNGvRE85mtvkfNVUIYYPBqvWg5Z
7+mQGa8dxYYpXckb0cENPwsJW2PlsBchTJuXWv1nijJLrn6a28pmssexHFGPs0lzSwoD3QHxNMOI
aHCkXzesHYDjlHH1VZnD5aaQq2WgF30y7zl2SI46lvpw+DctxZsBSET+KgMUfx6PcasPA9dtgXFg
Rcsf57evTqR5aOM6rkDLnm/d3KK1oH1zjx2wA6N7Z6p+UY80KYa/gH1UybPuqsdinrv0a0h2AwfN
518RAdW01Q5Wmbo6Jqr9YhxzZWQdKAB2rSkxf4IINQlBQdC8wkx8ealZAkitzeark4rApFYyDRrM
3TOeL4z8NGGas3iCk/BL/gZUuLQNNWAdySkJ4sa+Ka41ubv+pPAZyTHOXc0lOT61kJWaq2BZftM1
AbJJ1b7nq/gWA0dfuKiJsnWtXOPXjM1S5uq58CQPAj08mMGKRj+kNYDZdXSl+vfSbSSgNBp9D0xO
UghtTIz0b4mUKPPmx8Q5mPTxKeIzgs8HXBDV/xFaFAM43RiduU5ZjeX1JpsLLZg4she8/Nvg7qeG
7J9Hf4NLmc6Bi0qKtw4ZVwO+w+rLoNLmrgypkYZjeoWoqme6wqMNH1J+qE9hySjV2WvsS0fk7t5E
0pmLHgeplZzpXkTrUpdKVSDhW1UczmTBF279G4MYY6UOKCAjg/IJfr67Fx+ACsJ8yS6D6RiPqM7u
0sm6aFBiOapM3T5cHrvEjZqfpFTcCguGxmmNlerO5IrFkh9WamElxDvWkl2nVELI74yiiSDS7bn4
3Mg6lanvjv8RQmOfqc8VljA8Yw99UW66Gt1DxSuG4UUF2mCmTyFN3tVvm3Gia2K0VqBVm+z3fK0P
PIQRr1igGtV1VGIo1uqZkGVwp1Bcodl0wChSHXVrDQ1sOMPJcBDfvQSCjMQw3SShNx6TDw2a6XzE
qlKykZEiBZ207tZLPBsRsCQuQwU/3TKk6TdMVdKD8vRqmXQyUNudZZtT2TkgNnD+4UyYUqTlFkAC
OXmy8kN/0U7xve9JM6M2JhTFAH4xvgrSB1UTXVgtLrFJp01e/Leq9oYIM6O3t7w8oPRZrTsoMTdC
Hfx36S6X5afRNAcRoBJ1nRynBIU+V3wquVejs5cRpBKr4WFHmftJ1YI6bR6sGs/aEIKIL1ge0WRp
ZtFDc5uss5rr55jjrM55NIH5W8DLm4fFi6HI1GSLesIJ6ft82EVrTX5fOUedejAb7GJ34YHH5yZL
nMwa+cjJYQGvooCiEQQgXTkmEBWHgjbQ3PBbAlvd6+oRSl8GFjMY4a9+dNfXWDWONr2ZiuqC6nM1
qNiRjIk2xTDLKzkuyCWHKqFcgxjCkqHMqflJ0BkTR+MZp+aJKZssLyGD1wtGjQJu88Z2LshObw1s
HYOPPwP1bfBrgm9ZSh71uFhmIC9r4EPxD0zs4cJKnwe2Wzk7cCjmdjVMMWYS45hxdyVAIrwnbXMT
1UuPzi1rpymFhWtxKfpTwF1Lu3OU19ywor8ZdxYNaAe8N438Hu5ECzPzIB1otOcAJB9zPHVlr5DM
OnxNX7WcHzVM0wKBi+SNYCAXNOqv+Bpq9gY5vhSAWEpALDKflY6OY/aeG81bJe1NNv3FhAE50kOS
POor+Fg1uzbvfT/c13m8VdNJvdD9/loICqwPIcTOcwYAfJpmoBTQPpgmD/h/cZdYTrOSX4fOVVm2
hRiiX1rXIMWqPKuvaKjdrvzRF4l9MIgzdd/zkHkSDs44PRkYTYLNqjxVxqMUR8eW5m5sAHDzcIvQ
nC4aKBkH/lH4YQq9PWSzgWaEUxnPXOfJee5tgnUsi+1IBJjZ650A2VUJ4t9i5qjTCuErQ3VUV0Ct
JQLNUEIoYYn9VedRcDbf6uLSbwT0KcsggA4ZftyYmmhoJg3d4vSX1fybCvPXTLUcfqDLqjMXM289
PiGB7iQg+YP6tnwb2U5wA5MkfhTMJC1mkjSG+6I6BvkCeOSxYl9OZZRshmGlKpxFUiKcT3RZhT0N
T+LwBUIcxOptGGE1pzFvGfykRWV2P2NIs7FMSriZM+IwA0kSIFUXLX2tzkFh2cu5GQIVCKvCJGBH
dU1L4LLzxBOPRYk7Vav7m56f2o8KDFhsfGXDGoJiIIqSIseIxjsPxZWrJzt/zJnuC6PNJLdXkit1
MhChOiQc8crW0Te//Wh5g8risvAwy9HnlLyxoYGcNsz2YVZ/JyyzZodpf3ibF/1tr3ThkGt9s97X
qnIljXktr4zHiu6hAIM4qiRHRgNi9XkFw0a5gquve6Ejkxt8MG/qtZTcEREYSwf7DsobAzIh83oD
/k1YtIXL7IG9j5KGfvgl+OZLNT+h4MAhFU4F22MnHWGn4X8nvwhNWXktme6pvtqPj6ZOn9o0EB2W
XhkFGrn1EBv6TMgxTEv9ORrt5/g5WNWLyBHdquI2v0OwpUiru4NKwbgUmH3p73BTIEDVPw4rCJc2
ZRZuIyr2XkiZYV9Deq5MBCLlGwDqoRZ+liQzCRh72rThLFXtVCDWineG0XJQE0iTOLMYlMdo9T0R
+kepD+5kNPS6k9/kETcJbJG9FxOafHHWCvEtBa1IV2BFLd3Kk2J4pVa9b3XyzjzoIq7PRgT1KIWf
0qMje6qUURhKnvokxzobgYGjUbOQK4VlcT756cN6peiUkgxy8RGEKdY8iso5rI6YjVQcPaZ5I14K
N03IrEdWX4eVgAf0Up5TLXJ1cww7br01qUI4EQJHdEqWPlJR/MCE2sHYsPhU8Uy/aOfTsAn5kYrS
U0l/oTlsj7b6ySiNckd7a4ywSxMiiOg55SkXwEIS+THDpeEHNHH+xSMNMaIS2coWAQ9/fo/b8bEg
RnMBSsGsXIGBW0XxUHD3MO78g28Hc0+w41OSh0bRa5PN/n/nfnjeIgOanpBG7sYade4FMRmzxkWa
23RWDzRgqDFIDI67cTrdK3uAAgYcjTIwJIFIdQwrfVqPUbfemaq8MDi/ml+NjgyfJo6SLva6p3c2
HYORTZnIlHpSbxIF2GO1+JAwyKpEeGQ2MZrSD3PQ3mNnSGq/bEVUOutYl9ZRlDYvVkhFUN+kxl48
X7uBo5BTKQxSthT79BJu7GJtN1z0XrwUigYq4zCb8pmFWYI91NAOhtu5hK0J7x1M/eQMHyZHzfyO
h3sqrvkE452ywCZuOLB9ZJLuWSdNZWtptPtQZzer9q6lpl7iWroMHw2sCBV3XiO6DV9pxFfaB+Ui
P6d+fWMCmcp4HlvQDBFMfdDneckU/u8cjHl1sRIFGNJykZxx0D40U36NQ//eqxAH4Li3q2hPrTsp
w+k9PakF7dLqfKq9WSyCfBZRvZLXmMjvcZ+/k4LkRS7fKqW5zpnradZ4s/a/4rRzgAx21nKhFMY3
FvIJLTFa7TdYSC7MbB09xWu1M8sMDZs5aP7BKpP6U9dDatglNP59GAqOBxTQ+EQQEMWTOy8eEv5e
R9ZkDmDXPOEr4iOoyFra6qV3brWTLXag6ggvOhQyei7DyXn9ElL1M9bFjwgfc0S2kflxi4LFJ5Iw
tzTcJhEPq6E7Sn0EJagGhMXoBjDWXC3wMl60jx/6nYTYiIchHR+5UD2gl97TtL9XsnxTYAb0VuUY
b+kyPml0eDRniRRHTNxso2CJ2DFBi8iMPG4FvDXAn+zI4EuiXikbu6Pm3tN6OQ4GCfN/MnOrzuSA
uLjS425sP1R40hoWEHNwBiowClDskcTXRAkrb39LC8O0MsPNTnRfUj5aOql1U0l17tyVgp6pkWSl
uOW3rio4Kbs0aH4UGU8Q+f1SUJ2Uck1eymjHqOLdQj/15/gbDIkpFUc1lo/twQQEOtiLmWLdkVxB
5KaAIT7WOLIPp8xA6E4A+GSk/mWvwrw/Kaehm5iFluGaaWE6t5cBH8XkDnvMhVICVd4pUNJPy5kz
/k4CRajijNGLPpzIlJnYTbXmwIhHPbTwILWc8Q2nM9z4uJ9DAWQkAimTWDiRCiBS9ZmqVGkGcACP
y8MQ1JMcHwYZblDKU8xeAeRr5bymUpq9sVbTUwTCyhZ+5kGOdXykUX34hzYereTNbS7eXcec2Kts
jGoa5dUtgTiVT0xJZzW/AH/jpDUxeDEDYN5dn7SxwKDFmUCdNPzgcDayBe8P8t43/3cofrPeZuV8
JURvN7i1BgUCUE4IEhuveTNvhEqoTzrQhbgDK2XtFurfa7+CRgfuPqXOhN2h1AIZinBepSebS66A
Lmhce1E/q03LaUq61ulrUqfTyj+HiV6LGxXzOgOfmTuSXPXoAxyGIATdwgWAhICBOtX4n3BWREAI
BH4NhZR13LCfSxqUS7NKzkpPqL85K1VJBM8MIIYGdM/7mdL65USIw94KKaAhDRILbsdtDLaJ3wHC
uJh0oYiXSjbSa/EgO38yiypIXLRUqs0acCNM0oWE9r6DCoamm/uwYIVKfrV5cpZbKu51BHZhcpPJ
ZKNrPHygekowiCiURPJR9OS6OmcbjbzVna+XFQT6Zzbob9KpOkMw7kog9aUdHbe3mE4anSJWA0z7
eo+tzfmkx4A0MmNrqnFMQsaI5KBiCWLoGHr3Dlzyg3iBRjxBGoDwDb0IAPZA3w08aBLj4Rp/Ay6Q
gxkcokJhwFL+0craqXsZlqhtvDoewn6f5JUypr/4yN8pZ+bFhHz4lJ9wow/aT0T0Pyn9WHLS36TH
5My4RBN54hUkzSnOmGcXqjnNe/IhvPbO9jTsvz7rpQqyxQpUzgOykQT2CNUdSO4EvEisIJoEKePh
4dH52Di3Y4t4n41wqPDtDdZ9XBGWMOt4dw2A04h5r2GMONalLzITjfFJ65gVhQRTMetX8SlbyqEn
kLJxHAVkn1ISYRnUOBNaV/YKbTLXuDsZx+X73JdG65Q0eK05hsZUjJEm3gdbpU5ppkdggAtJWYtT
f3N/c2wRshJnbjH6P5rOq8dtbM2iv4gAc3iVGEUqlFTB9gvhLreZc+avn8WemYe+wG007CqJPOcL
e699Tgf9vE0Ay4YzD/3lMNEC+NUq6OQTTdgeIsIKk/WU79orU9CO40YW/tmtylN8CA87wgliRSai
POkjA5CnREjNRumn6u4MBX9K6udu9pa97TSL3b8oEkgbSbnjChSVGhu/JHutIRj+PglbNBzNZlwM
hTRw3BIscu280B2TBkIAjT9hFfKN6lRn7NOftASpamfztSKCSqMbOgnn9h8DnQ7+iQ0+r/YsUC9+
Yiry8lgLlSchagAspMlFIeF0OPvzEv4aNqZyQmxixV6dASRjXTLmgqsuOBIVJqclGQ27S4AImefg
hcm9LlhWmdZFPQFoghMGlcL8A1oUXT2HaeoUx81Tr3aFv8Y4M8gb/8UapeK4+e//gdYoT9/MgZuu
gu7GzqXyK77mAoPpgmBMGNBmHugHNRy6H4qFenSjKpUDWUwZa31CItIj+PDtP1xbpGFCmqoiplM9
SRJiMmOGHdyuQtZb3+ZdtAF9g/i4WPsWVkUTMeAkqBnRlRSKZKxNfs2lX+rsNNNjuRe0n6zSif1b
urdik72BltzkH3SgGspmfQuVv/3Xv+spGUtvZJc6rt+rmtFSc/rXJXBBVuk8xYffRXzkGN35/c5T
9fvf7WcLe7vCzEJMvQh+W5i2/xLXK14JPdWCmvOTeQI9ArNLG7HR2RAmu9KFaySQ/1mz17PMhvUQ
eDKdJeFFYJNhcnkNCE41TDTjcLbOlKL+PP0vUEUFqMJ6RZSi7oennrB5c5OCjOUSHFKFIhzBB4EQ
DOIQmWSGYeuLJ3Sro+qlIzZEsLAGZGIsAvnBqc53/6vT/RXUKqfEzscqwmLnLbcfcsEQxN3uXC3n
p3VT0t4vIelnpMEviMPkB7EGphOnnyVKBrTenNh33Q5awM/dr8TQEFbLoXIj/2sV76O1XydQjRN/
+y6a2BAw2+GAmGhkqd+XBHhHBX1BZjXsJ8UvQmuiwRTf8Wrmv1FSzH+R1R+wegWkTE/s0vxq20eG
SVO10azwEIovTkzpF8OPH8uRz4LJWkXUJHLIcGZXYCxY/6bERukvflGcdjQczCNY7fJbAmD5T/8M
92S2eICJedhB8kLq2ghRytUUM8vfygCCeRqb8qHlI2bM9dFmEptkwSH09zwNrO1i5Z4IxX1jr6Fw
iz2WSbrKjL1XIb3RvZQfFuzept+i8nerxs91+RBVJ8L9QUHTUJ/WGUyx/VFQGshEWurw+JW/Ma4P
7ucsnj8b+q/0yRVmwBj9bYGiK9FBiwgiZDOsNHA+741ZsUwrPrQ9trdudqH2n7QGU8/aP8Zd8ohu
ZfKOWhALD2XKETOZ1K71xvprGj/ZHZjDmfoBNeTsCts5FbgByAssNa+L4H76M/1pCsVi61a/ZSlj
4MCChZzRCBMa6GXE2UHPkTCiSvjUqU457rhydKCu6v1b1KZIRA87kXBEloCTwnRkC5Hv5hfjtcpS
P6yUYE7EFxpJRrCW6vgx4o5MyI/ZvvMyxoB3pppT1hH68LlMadrHc8WduCCXwcussCVrN3tpDbsY
4GYqSEguBt3CLHpFl0ZSXl5VobrhfIWHOtiMg1T00MMzhWmNWQCREwgLhqryQ5De8i0JVjDbox5q
6RCwxEC98MkPFIhWEQgLd5L10coJwkdnOSQtlgy4YvF3SDKqzNeDw5yaCFhK75Gd5WmfWZ+SWEhI
RoKVNb2irLi2Q4mYJb/qvb2lztFXQ6KNZLWPcs0Mk5+1TlAOtkudsD99hfbiEBEtgsaC4PzOkExQ
bjvGlpHZ6RZRVYSTWVySoXVK5NX9m6AOvr6lwdoRK6HUl/PaxG5hVux8WZrOpTsI55y+nK5jKh5q
XoPSZAHSY+omf6Ud35N5fi/E6l2SjFcHNGrUiemp/Z0HtY8L0EYLlrztBuVnaXVEYKObScQAHP5y
x2CzpiAjlvOP/iqHqUC814pD4/7K5tuGY77quII2PO+qDUnT6+WwLvQomR/ipr0U3AYaAKrFeIpr
9YzBKo7g1oq8Iov+TQvUVXIbMhoZLq0dYYZkMw49Y7ietTlE7H16H6ArE1io4IkY+y6sf9TsTUvz
d0qhEk/0ZYzcdCRsVfV3g+KlwBjorNE17kbaPzazeCOLTlu76yyu12La0eftV+0HzrpqjiORjaj1
IxY4HbadwEsLjTOyn7KYI3UAi1PzCy9FiIjmYrBsrEVPIoRE9ixWkwkiKsRdgFkJWzII47uAc1LQ
2MDnW/EKLpfqb41KgN1+O3anEDUkgsAEgsz1uMDkq9ZNtzJIfi97zc6Tl4zE+lke7C0+58QQhahj
GKhC23NbZgdCc3qrvlrlIOj/M4u4zanIiq/FAtuPzwB/RpHeF+rZmrOzYYmED0Dli+5IUFWqJtQt
7RKfeYUrIru2e0pWJItT1pqNjTsJe0RyW9QtaluIAzOmLxgxlS3C44XDIM+sNlMd+Sl0gAL+jW7g
UCiDyhqC/iNeGp8WvxVkOt7/HdQry/DfoN4iT68dYRDUvooXSFg+DX35GLLs3bS2Z8e0Fx+AwwDT
xGvdwaVWazCliluFn0TTX9R5CGZdZPYd7sqzAUBgMoffswJ4tcAHyn6yD+KSHM+R5kAIcaKhUN3c
ZFaijJ35PN1QngDvERDVDJeUZaKO/EJt/pZ7yV4ogX+oBEWB14TXnERD1JMnOqGXZeZP9ZxU1wGW
r5ZD7WueQw4hRxceRFw8drS2B9hpGk4mhfZEob3z1hxpwYBklgo9IukG5aCh0r0jaqYYc+mg3FZ9
5lN5F0Q3AdYtGu7csG86sQDEy6THmsPd36ByYU5vr2z44nkLpcSWOBlXNlno3tbCvJIqZGirTeGO
rwRpl/URF8mX8m3d+wEZYpK/8vfsVpnpVW2JXrON7240LxvWcMPyR5Xkgny/KCmsiwVxRe8Rru5V
LHUEVHytiumos0JlY32CkUYbsArNKjKaKYAWLMdx1A5TeHBy4FNyiuPxGfACGIFCUDfgAYHsEtXD
1A4AJSHyZEhSbwD1Fv8yhfhmHjPV+metDS7DRq5qHXrbmfvkDpX6nrUsO8QGIJ0v7TAj3Jh6sDq5
w04patwYGzclC3NmioQpoaGX0dBvFsX2HKQz7ubjRzTdKn+ZTebwsulLczVH5SYk9UMjVB4+7PqZ
/SmkkTwMwNS9Cp9r8vtbhvnCQnYgNtV5nflCKtRg55u8ZZe6yIMPLMsG4O5OZZKcOELPJg+zNigs
cSEfoY62WYgYhsESvIjl/OwE4WmV+0tkKJokztzVyBVxsS0PteweBY/wgc6AvCSpO35VqAQm4efi
CznA8FMM5HcWnjZSPYAFzQ+tx2OKVKXW6YOUMZRYWgxsLg9Obs7WpNShj0PxmMOIaXgqNOByYeKf
VNWBft1965N0Wv8ilco3hpKSU9XJecNnrGb1g2CtUmvfO6X60NKzRNDVKltYUohRWUzGXdllYQWe
asmlQK+E7hRDltSd0+dPuA6xVURyXESaIITzDuvrWZiUbMK3JRJ+zZYgbLMklCDnVjVz9+FnR9c6
kFx6vNXShMMQf++CmrXHv0RzFItQEi2QUx1hynBXGfRSJPPvcU10+xT2XygAPPRoiHcAyhuIKjLN
Vahr79IzuRbbj0Pj0nWXeSIuCDt7Oh8xEbZIIZlVCZvaMzkh0Um7luYrIb8ZoqVBlyQTMDP3uqsK
BJzorWuYut3BeVdlhwGUkCbhDuFRaTFMWemlSZwK0v2O62WePiKAGQ0DYYaC24r3EUJ+/bdmlVIw
W6oMxmYwlqSTyV8vxQu2GMmTIHRgHSNjSH6w/cB5w+/vokF1ee+co9BHmRjH39/f7IlL3P1o0OiP
WzNUVmDtp2/U7AsfVczY1KDUZR8vM6XIP9laE79ds3uvR51IanfE0CkKjb8jQJcYWehkmvUNdvTx
KUF3bWf0d+qfBBVwVvqjVvsm1ThIeT9d7VTX7mqBnID9PRt8ckviHHby8APvwq5cgNKEaSKH+9Sx
eg0XG7AtgjGEO0R1iDmzzbnzZZjiKb6UShzPCI35MmkOaBTMcQxalSAy4O0oEwhbCih0GFfzr5M5
WGw8tn1IOoAqcDn1UoBnLzywA7GKchXGAuKKXo1tiiDS6xaqPbugUx0W8msMKrbmqhEPg3UY0xLy
XJCAJOny0d9EgwWtZjned54Pp2+SCRIVcyRDXPqopXN0qlDgzfiXSIo47/0RSlzQhgUE85zzUnIW
pASZ/Gnm+flLxSyN/5B0F/k+oO2EH4eeG29nNB8hKowKW8bUphyZLXpPwSmN+dpV0nVgaN/p6tVo
d3xToJ1lfElY6PaEvI/mT0dUKO6ZGro2jOFHWayPxdaT+HMrPvRMvFfZ8tFX3Xtt6E+xq9/iTOGq
ZZoGjmD/pQnAoRrMwmPvG2USGJSM5og5GqbMrhmXQaY97847EngmdPjmwaho9aX1afLUIoQIVGyE
YTDAQDCsYPIkjVMkvrdA/VTAaEWO1sE8WNgrklDIU6GfHPjMXk1f3Frg5gU4iOaCo+7clyWBC8nb
ZBMlpuxILTlVyFiDLSXzbh/jIAE/2aq/KxbinV04jwBUiSoLc0WPlDJB6f8qt3v3Q2XHNcGYEljg
ImiXpe7GWPpuvOmnDONxZ62vqsvfl3V513p+tHijUyfHOawMiJbA4LM1XI+xLF+E0OPqY2qVISWV
L41R2bxFub/jm98Y1EaQWxkl0rTG4ELAKzsatWUfWw43sLoC36B4bZNjVEw20WFR7rAo8wuyCjYy
SFGKwGo481M2/KPcozpwZOsDg5fdToprAl+iAdNb/Ck0YBL8LpMciWZk1Nb62crEBb2hCpCGlS7I
umUIZ2Kk91UGRAqEtEZBQNog88jG+m2RV4j077rOnAwew7nms26nL+mCYYZ6szB8CQogPGUCJbeO
x9w1KBhmkCbsrIdK/g9IsxPeDaPopIxYxgYIJJjd698SD17S9I99LB+iBf7CrbS/K7OFBPMLSPdU
puGT9ncwmq9dKt/iiC/bTalDHwUBr4RokuSNdJeIGPAeXlt5pfQ+CL8i5EtAjGW8yorHW8OTSPDK
OYVbJ+vWBepmaO6ILJy10oBBkcW+yHRkFz0xr/nf0hge0O3zGBETqwSo4dQ+J8X70tFi490FKaqv
Lo51JNq8kPb/M1mNK8ctYAYtbYOe+mNlp/uFGVnG+482ChIGFs4g4dVktMzv39bYM2OaudobC8AG
Ln6QD9xXH+WgvKvs1NJxe7akG3fQUYarMmz3ITe9QUV4b58WVCIbUHvQNSdArFcCoJzjl1Y2kEeo
3Qm+6DAYXtraeutr+blVpIRQpuHlee1seuZoAQKfaL2jkMQ99fxJKTflKoZ904Zyrp2zluQg+VTP
h82ZqSVWaWVGgZQQmKrbCUFFZTLayv7eqmiqKoFXoXVkBZrExlUMaze+LXxwGzvAtRwve0Mnx86V
flxeiqAjMxKWrJW8dh5ReZ9sbZjfx1l7rebRJd4ptUkCVMCcseJD5Hoau5cFe4xhsSIcimfhhDLy
rC7sauHLbUjPSQ3C9EDfmXj9IpESg97+BE6ZOEcBhW45fxopWNfiIqafndlxU7s1MLwTGloyE80V
SUEFG+VwUHxqN2NYnRwxSnVYs+XsMpuwNRZMflofyK+anlDs7I7LXWEmJDVIbhLsGOJF27JwccvP
hHe1Z4+eoY3KMJRK8ns8TTZOV0jpfbq7Rm2nrWl3TLrMRHQQygLHZh+gzKxIfqSfX7IqUCyjTiam
h6gyENTK7VhKLzALGf+cGoXjHTcPTxDlIL7W6X1ps4/BmD+SR6QpJkxpPBmEfU6C+B6JlvWO+E9B
pLk3wq1I5Nu6lrfuPRNIR81/J9LNZE/NmX9r0jLKZy3ki404XMlmk4NN66Bi4uikkN1MxvQSWyGY
jFYPFSdzOuiTtOE0ScAL2RvCuLNodvLyctztutW/w9rjjMCGG7++COSAZ0nlM+VP887eSyO5oMMf
A6daY0dUaxbQeyYstX5uxsPsn7GHYYG+/5MOapDngCuQDUuW5KtV4TN5lBNY3CEwF4CKGsbGAv5/
aU620lOPsbPj7gXf4VjwBCllpEx+tn3Jz4Sa/MUNAPE5xF0KsmlHoVFdyba6LgfSQPOwg3ulKnjr
ceBOGYPN1J+KqJQw6Szoth25/bk0x9eSfU6S9o7fFwqizFnzLyf6fS+zmzlIEZe0z7KJzC7F2TrM
JIQ5wOTMJB2nfemZtcQITPaBwrzVLdl5BkR5mRuGGAMg7TOzrYLZ1qopHm8PpiwuhU2R/e1HEchM
hbW9uuf1dOdr6GnJIBcbuuVvaLPzzEDoTHA2dehFJZlRSrJrbULtKJJItIf3sWvDsiUVipyOCuvf
khXA9GTcQ4hMRVj9iFT+XT0xR6FTroj+iGStnGYnyoKBKYiKmfKDiPB5tmG0jGeN5kWRFJeU5gQN
CRDkPFxvDM1Oja3zZ29j7nfkf7wWQwKSg5GtH8NF/dD3H5aJA2NgF6v48SGjcwJzK+/b1t+G5I+C
f89yQDJS/9c8ARTjxAnhtdwTQiunq5x5KlFqifeNQ9I1qcJglS9Cd2FjKYHSYVFtMunVeQwgFzkQ
TQtC9BTKaDpDelze2kPCEvNyofdAAMBLducJdZwiSICnM8AJkFQeOu+AnfCpboiRQtSFkonNghnW
N9k1iVNmvNK/Bu4iYxBfYjE8k3Mv6MG8IaUu1xNQcbZUukeaLY0dHkbEzU2wg5bqTShve5RiVMCx
Tta3siRRIhGK6lhWeYOb5yyGeV3j+cY6pqSGaDBVEpdGgCcAGjION0k4swkRiKSE7r+SBmMd68VJ
I2xlJV3pz6ph4CEaUOLDWCFiMhMCs3CTWOGPGZ89ebP8rFHTarz44cDMOp1Ypc+w1avI1JWQllBv
57cFRJAOIijTom2F/Np1UVMbF22XQt7+K2Z5ysIO357BRFwAW2Ne2goyTK2Fk62XoqOwsoa/1qNQ
xRUqt5VvgR3ekQcw5i2ObiMxXI26oYMHi6b7JK6vI0ew5K0UFpnU8wuTjnIsb0I+vslZ/sZC+MEL
TMcdK5qfpcdQAEUYL3Tc/86N2BG+WjcmMEH8kJjTKpUUVfV8refqhrzLuOylfsnE9o4tmsBB/d6c
M9V6gp959jGUxsZ80wxss6qtwba3upcxrZgFYn/QV1+7LSv8NNw9DC7CBiRx648DAliTDKN/izR2
64F0r5bF6xKa0Fm51GSSv7PsM93pSQyHBHdH24mTs0JMcrZJgSySdjMeUihjCVMoOXVR3uq/BaIw
iRwx6ypgCZIYWMSvmrN+LJT3GtmYKRHZSglKb449KRMQSHAx7utyzbyAjeCan1tyx9WCmVaUxWhS
SRbnrkcyy5DhNbCfa1Z0H0BokckyctTtlfbkkH/DNs0kNLGG7n8Ndv1X8R7yscgdoq8vQWiCuv22
lIR6+SsxNyLul7dSbp8pwUtka/yOFipKC4GAgO6wR3e4/WDY0e/XuMXHIJ/Ql3kV4Yt4VqJOSU4C
uuo+IMnhwNmt7RBu5RpiiiQsWXPinZsSwEgP8SqBeKXJCrSrNQe+1p4PeXVf1i/Myq+lEp8aGvRR
e5f+YumeeOvf2SksSLOAQcqkiMcrjSEbrAJQJz+hMF+3ur4OggSlTLItwsOaYQ1JHqMQKi7SjCsg
WICMZEBGskU6D/V7346eTd06uJQwbhLDctp2L28FOmNW8OaDmFYH52p/HnYG6VhKzEVwd2KPWGx4
K4gWdWv8rjhPOJ1arxCw9NkJHoekgqHVs3hj+Sa0uj/yjyGLpFZbP1Wt+zIr+Ck+UqwbzQ/x1x9L
mrtxn+KD2YMcowqOCvUXaTRBMS7+sllMSJjZg52jkAMJtoHflV8YkhDMJOCMXwiFIAiVTXQoc3b5
lmowlrlqVeYUspzgXGEeYjgsxhyUyo4wao7O9GGSd8LUgaez3CnZKmj6w2yENwFZRBGvEEzkCZwh
NlomSySBljo2IYth00mhP93Lk/mdT+ZlxlKaqQAwpYc+1g+xW+5ljC7FR2GVgpvmyq1x/ynMSBBp
/Cx6heBOwatYgYhKGpndCjo1DUVbBDSFJD6VMme8tc9BWj0IuR5ur40/atfwOUr+utBpoa1bZl80
MRfmS1TN45X1aXcpiy/xhzATU5vK/MRa2LNAM79VhRNQBkt8XdXAWD63JT7HFOTTQI7ur2XUnnAv
xmUPg5gU1exSYGNdQMjoeFhj81Mu/tGU0X+SbzO/YWc/wwS6JEJ1iQcc+cJmz8Fud3rjITNgcmR2
lFZMP8lz49m3Qb3WlZubHOxphp+XwSABAnA39nQlgtX0JgVaFBtcuCLKDMN85hWvxKBB8NJ9ZE6F
rlrBSsN0MybylJnNc4NrVqafqWV+brr8tcSdLfCbQeZWb1pCHoiaBS5XGlNtVzRE9JDtfZKwL8vJ
zbSra55qX0f8pzS9kn/HBujgkIeZ9lhJ1d6p3QswzGuE7DK0hlNcNYh9QKyEta/V7CHLc4y4QEJH
pf2iuA166p58W88N8zdg1mVsT7S//ZduZsy9DJTQDGOZYGXeMlgOyw1nR0OpR/m6oyNIfAvjdcFr
J5rQPETXQkNA8Z5OCy6OfxUk4buKLwqlIJtAydW5WL+zGWspCrey8M0IvXLShCCyGuY8M8KT7/U5
N1/C+Gd5WL8xAnh6/K3399ay1ff9yZaRE/oh/Bb/HFWG3BPK8i3/wajvHXTRitWM9UeM8xDcxq1i
bIhoAGnOsWIW7y2FaI2LBJ4K7Zv+KiL4zcOjS5U3VbIN4qlrsrsajlc1EbCYL8xA1NcY8xCTUM+k
wKQFzZg+DH0gMHlT9mCGUjk6aBWEcGo3tsRQmd5KYjZkqth9TnEBlE9SgJ1UJahiujH+fCBLscVj
RKSDJR/AUa1LIE5gQi7Eqd5WvUMB71ZUL+3EdMMULwuyKz1BeiP34LX5AsVT2mr2bKwR9tmr3u03
nsJ702xeklDk4NXSOMcwQqGL2dLNz1ncp6XsN9cqlp21eMcT5g3z8CFJ5YfwDHRTeCC/eghOTjrt
kv0QNxprJsdZDYuxwby/wM7XmLUSuDb2OOE3igks/0nqKvF+arf0JK+jy9/jliVe0/3b0rhXw0Rb
3y0gT/twDhJMF+BVCirknGVF1dii8FcwVN9qiQvWRj9RWr/w1tOkg0EkCUadrvVQ3xXLHhlg2tlV
1nvqdO61f+JctIvmQ1MkT1QzZLqzuzyyM9llfEeyYxyh1pyOg9smaCk4IyXFfNTo9taxB0CFbrvh
b9KNqK2I2ljVy/5V/GqqnZhmHX6yeTPpjqUVFzGjcqiDIgvqBQUJdghybU9iSidKbrIlMDPjYjD6
t7LzoO5ThmwXJIKbAgHEgBRki4+KZzPmOlQYkPd6xYejkadLrirOLxV9iLGWkP73qDatK4BAvZou
X3S57RtGjBm+SFEFGb5Ek7ZOvzubWNyHhS+/Yqa4n3qMzdAWTzvWhjqWiXWFgSbIACzws1aPZR/g
4iLvwcAl3vc36tceFE5Pa5/UQWIK8GYJ8UB2KAW1PAQ5tRVBhn4fCk4zqKfNQjwvQSxl8FKMH9Wq
0PI3vmAZvmbNAZBFzOTGubTTvghGA70gb0qbs3zMKOUzLMoi6V97d7HE8QK7ExfgbHxN5fiF1Jg7
eORvkT5Kk6KLoBHiIp+7lL5VZX8F4kYoHoXR91NDn5JU+Q1W4MNkFDNV65mXA7rdZryyazBKDpXe
6eSmWYvjjc+E2R3Hl55rnEdMDTECrQlJECVSVoIw6amWhyYxkdwL6mvAsB1O8R+PEZ7V8l/z/EU9
RqDTyjwnI5DX4j9FfiWJib0j9sawzaEse1PyVLfHFK9OyUdyxBITotes2rXwBG6c7PA/54oXt53X
+wd9uXB6LLsIsFjPOYuWO9ufslac1qhcoVbcmlkSUlbirs8FDy9XgUKBxwEvJlwZuD8AEUKHIdxe
ZUQrqNTaLKBZMgkSHzSi6dOyihequvT/MLk58CwGhG7XbKRmqq+J7J2dk8IUwrS8dIPpKzqLUQuT
eAxjj8cXkvhlxpEU18C34T+ZgCiBDgAqOGF9gVmAUtiaDsHdeetJB0EWplckzOXdXWXXdUxo0C26
O0mN5FsAXmJwrC3Iut9gfkLAXpBjJsnTIi2IgRoxRg4pDEB0d+QhX/QlefV3R3z6nX9KbxRrPHyU
S1soT300N5TOOULnOb8N08QGD+izjGGHYHXwkG1JmUXo3rjRFONsa6do3kwbfRo7SlYqC2ZNnN6I
yN3dQPs9J+7EHi2nW47x9RuNrWJJqJ2jCd8hZh0d+ICLDRrDpVhZjYBv7+MS6qoaUYNZApF3zsb0
3aJGLqItJCMUtLs4ntrruDZB5sqzi4CNBoVwtqK1N4m869Vm6QTMZ3FZ9TTsfgt2vxJzRLUmoBJC
KE7QgRGvhi3ZukbtvnkKYBklfsR87aml+xp8rMMXw2urDExiNs23FIKTi19SYvhTpFxiclKp7kSJ
72VabnGW3Mp9v6odBRQhoZMkhiOAHywDFV0kuMsbjVpkZPrVTI27UvTnYjiAGXjbAiMnxI9t+MoU
kRJ5YQRinTzWo/pE0HxpIwVXrCwayZUTJbI32bPiksOQqFIKGZhukNAq1qVSJ28kO/S0vuFlP5GH
Np+IaO58Xhiz83nJt4bp3xUvhTXZjyyypP/opM6cfTFiZi6LRL4FUAqfWeJMtBj9TcB5Y+U5IxLB
cooRUilxkTWKmwQMlE9L1111EhFJIpE+mSdjUzTnL7IT2dlVeX/hWD93K1rJyjOA+DA1Na49sYoj
0lsBewL7MWANk5696ZhyN5O1j6bhgolAVROeS/pOkk3XFDpzpnzOcBta4MwzGyWiR/lnMFuPrGKm
4xBYLWyfTPmS3UKuSAx3+UWX7E7C4MZZ5YqYUiQRuQl1UYdNX7blTQsEmaFY+bsbr8rGXsGPRbLf
rPEiqH3Y920ks5cer9A917+dsMBPrW6WqN+Mvb0zz7h3pnyXVPVe6fLdCmbUaCqRBEIGH0dS7+te
3pt8vSHKRMyqRtBDws74eUiD8FMu/WzLVGIFskXxV4+IsShJvEtktohuWxaPUXKXTkf7eWqOVIcT
vhW5ptfC2hezEmR/LUY91aJT/22LF7Tb7xmeIyYeY04uEk8HYgL5Tvan8oaG3yxcVk/I2L0v49cx
2a8PsU/9RzbQbqzXBJcc1dnMsmfotiiCh8QMZaNZHTgB1r+V2AUCO0YpHwL+W0hEdTAJBcLPH8rO
0JzYX9E+2Iy9BrkopZZrIKRhmlGZkvcZW1iIKHPzMt0uzl2tUlBqlK5GYgNSLB1abwJbMZ3ls4r3
guzDAx+lgOuATawv9RNH8lsvFL7BFudTv08/Ss4p4Zfwa8IoeoAOS0n42DdGcsodzeOjyedHn6+P
vRof6aiFc3rVEaep9FYI01AnSgIzCFzwOTtmYxh9pbe8RBw89IzIWj9MrXMPFZUVrKTdm66Cjqwp
rEDyB2zschTn6RWls4jHVoILs4cluXx7iTfH6uxs+NVox7WK2CcFNgdpfEJek4YBkpeVL7gD7tC3
ib+WAkt/y2HNYP5plPqqaXn0fXj9UQfK9KkrGeWNrzVO7H5LDNIJAm8txWfqG3frdXIZsAmLv+o2
fFzOEljWpzJEYTjDnS2IQ9C4+xRW0jdGrvM3YH4rzr1vWgYJvrgCjdv4eMgG4xnDOuIwKwnigVGc
kkIOmCSaQAk4FiWp9vPfCsBi/W6smhN9DYcxlKR6Y6TSwP5LGAAYFhoS9Gun/BNnC3wbsivF80m3
qzJ1iaHHREIuOkK6E4u+22KUl3VciXKemd9BXJxNhGPCNYH/V45hPBe3yiBUsbau3bxdnyQ7T2v8
ofVxMFMCgCGfzZ940ZLLMEj0JxgUhNgmsoctMQ9pBmfZCjtop92ssrpcQpl47w6lzJpx0Vwl0jGq
c+FtmvJgvcC85c6Tbiyc9uRufbvVVDzRjtLKznTzEmrU8s4pf90zC9/wfNbUkgZOuJp8YCtzIVAA
LXzOhcQQlVsEsqidoS6p2pZghfo9vUE56Ce0ICf1m/4tqKirGLejFlDYczL98icScaZ/LLjlAsbx
sra8McHFAAo5BTN9hMgbCfkV5uZOI6RV9S1dmrPW7472Wy5xgLdbAIES240SxkZzTsz1JO8y0gle
MiphhWDgRv4jWURLHpK6F42yUtknB2G3u16+tEUPivhS0Ixl+Hu4MaP4+C6bG/Ynhonta9LFdyXZ
PlhrfnaRook/rN34XGlCcdqrjmBQ8I0+ozca08vyo8MALZxXMPeoLPmkK9V4iPpyR7rv10izscig
SWC7tmHstsI8KaGlEWCFuGQGxDbYD6H7h0uEJMaYhWBjzfdGlx/zQkdFwBWENC52XBvWFGzuho2d
MzmQyTGYiGmbgc4ZY/pgD8JXlz8WxbjTZxKRlZxqtKkMIM3cH7EEDuLqdWvtSY7uatPxv+TrZKW3
xi99aV/NOwBNYf/VBfN+ZsswaiBAJDhFZ6nSHlqs3emDbnu1XOcbwaO9ellzdn/V7Bm/FYJ8N6v6
kFftXZvobNvFy4byxUZOhaSZtHwgthwp50vJWGRryWE7b3F+g3wRjdWjzBDBJtqtsuMvCb1Uwf5R
phmcTdpHsnIkGkF1Es5peTNi2YUhIpwlw3q2beGOLdm0OsrLDGFVHbVgKkqpOuMstvZwXEmUBZtL
S9vS0s7zeM/F5JFU20PZcPaTEEMojsMeOlRN5aqhCEkr9HR5dXkBRqqWt2LQAenHb31vvtGb5fPC
PPWjRuTaMLOiIKsrIAvZJ492AbXXtFBtHjEYrAWX/Lk2lTdIlqudJU3hgqXdw/6pxdG8tGEXY/zU
i1sPX2TYd69qsjeMoYBp1vJ7yqGuDPFtWPp7Z8n/Q9OZ9raKplv0FyExD18xNgaDhziJc/IFnZOq
wzzP/PpelO6VOiq1ujoDBt5n2HvtW9YEokgWu6zzEKocwDFh3EipRvUiYjGJFJAUcPfaTfyAZ3wq
OyKWWqIjuuaR4UKgUZxJnV0NN0OAD8mUCHeA3VTL9nzvYweVwx29HmLqSSaEg7gPVFxmfJkO0iPR
0Vq64m3GUVtoYZRrpwQR8LYy8lMgQlOo7G7/Ds0BD/YMqyzQ0Gr0sAVauseRql76ToaUfOA4XwP6
PnD9RmgcDN7E6R59RtqoiqR8/bWJst9CrQOLAXolYxurHHV+q4g0VUsWbYpDsx68ZW38ruPPSHCB
vpaHzIRbY8Kd/U2L3qmp/6nqEG1Rm6hdwnU34dPar1LMzlJKBgjvdlSVOauJmjGRtGGI8KyVUAHE
UpYQliU4rA13e35a6UZJ2Lyz3CVE+Ya/gRrqMGbc/hjJM51kBPLXrH8txgZdnLsana0KIS7KU1f5
HobfJN2eiSe5WO2fRN4N4+mhonKRUI0VJmKge/wfgFJ18N37q3mriC9QsSyQq3fuv9C08VkJuLlG
ONRw5lC+EcFWZddl0G7jyZaqezdTMurqof665zS3TUOjIjtm/KGx4qaQ9nXIRQ8NCGRTcw/e8knB
FOWXLLlNwJaEQFdzafdS496Pus7cjUrYTT7jbvCiRPDQc9lNvYUMPeQdMT3BzrINeFLTqASTnoRo
SUJxg3nd9yGL9JB9O4uzrcHyKtJ6gOf5rUZVEJNe2YB86HCwsStWAQsc3YXtT08e9JHpGZgQ4dSr
DQqbl1TgsHBYs1e/LHSOuj3XbOhd7sWeHQbkguJvNPOBLNeEWxjBwrMo3RZbiJ6sgYD0N47LA7g/
DScAFwzWB2IkZg7+HS6iK2X4jDH5i2yTrQ9Qczaj4GAiTjwVUDk4BgD9jKUbxeOwRKDYW9eAx2lR
H5TBPNOm8+lOyH5quURLmflCYfok28acJunIcO0rQTVSIiTCyiL5avxbxzMKly1jHa2+W1h8yK/P
gcIKEKVV7YIdahG3K5l2d2iGKLXRvMDhJOyQvD+7H3EU4P2J9vjrTueiDXr9MKbibTdtdLLoSJkI
oyJB0CS/mT/gz9+R3D5bbAo7xRkRwKxdapkM4tRWsCadrcVWBMm+60FuRVis0wNQIkyH+zuBpfZx
ZrfasltFHuDi6zgah/6Hm8+YmQbiuV64YgoQOprLPbSaRznUUOHUTKB0xhsYgfdTUP6FiHxiczG2
XD8We1N1EhEtwuVZoV1vZPt1BzOqLq30jPDJt7gXNxo4ETiPfIM5R6q41Sp28bfncrRaZi/IAwnu
mOV/bQhWygXDBprhmrDXnmI0xa+ai8dU+yk+iUILckp7dIYwivL5laHBYmeY1Z9powK+QMgtOXV+
SpHutSy58HCmmE2Tml7XE9BWM3kPO6ghEmYWo4ucPTHF5Bo04wcCIy/B6FWTnQ5kxtbVktw07br4
Ot2fNfwrZdWB5YpWDdeV1OyieU3qjreEGFz+bkRUyQI1knpX4ob5/0GJu+Na07XJoIdSPEkLgMoO
hSGpzN8pre/UoFcySWuK0fn+HhbrvCyM2ZXJLywGLFl0IYUVsltKJkagQslG63Q0xwLtZsE+LmwH
Bya7xKzFND6Z04dqN14WScOP+swifKbrPWpJf4nEEG3OVRwNtBy74An6f5bdI07W6hahJta472Sl
e8v1+IkWcwLDZYDh6j6tBQQ7YKwO8yRZLcm1ElA9kzhM3KElhqoa38yovZP9lU4vq7x3PGscOXH6
rWD7NiaaDYt8BIRam0bm74h1tkkxsiGT0LaFnB3iiAiIlgbkmSZVdCIyhBbPGSPvrrmD1lrZaQ5H
AS5LhPk2YeGM+ZYVXQK+SbbzYEbqvi02O62C79lIgpsn7HbXb00nchO4fl6EmnpKUc7V5vpot3tN
o5i2YcbYQC4JhsGjx/CoUgns407s+iuBLLH0aaF7+LE+flrmD0KLPxgO6I9KDUWUpwmIQEFLZqEl
Q39s/7ciB5xcYDmhJ8MObpxMc6V4hWbM8dNQgFmYhdoACRN2fdKBEcYKaG3HCaEsWmpo+LBG0P4c
hfm7S197omgLRIMTmvNwWEVHkfFsIYc0rZbVrfhQs++hTOzKqKnLYQcb3Ck89E9kGR0QStOw3ifO
SmYL6dCTW9lxcWo3jXJ005lrtf90Y3FoBMaejFxkNwIK2cZa2EZmwNT5IsgoAsiBaxA8f8i64WXF
P5gb7KnMjzUiDRSjNRZgq52cTr5ts8iWAzFXzQgQP8ThP4mW+MtAmp/mxhGnMNJEQtJfWKEcDKaM
hoR/k37gZOYC3HBGT4l6mHi1wzNINtHDK+FLcnHJPl8bYxvA4Mf5J1dwy+b+gR+VrkRkkIaOrVXG
qsrs/jhREY/GRVRjeGjwHjBcw37JWVtCmW1UHVYbc1dOHW5CyRxOwfxTpRmL+rbsfH5Ra68gcuba
ymk4Dgz+65E2GHVRg+g2gSBSD92HCp0DQSSArP49rtYnHACewjydWAqbb22bPTSd1nyBJAjnRpwX
cGVM4dvoXp7WFEKRSXsmlnCV8CWS5Ra3KKvG5S4N4lVaxGAyaRodcbL8WPc6Lca+Kbs/8DGPCnrK
+muvlODYqnjiWibsUZx5FZR4UuBaKjMlD5VaCFtBvqZSc4sLxY4YzllTeu9z9hDi6GQozUuLAAMy
gE3ZJ3bJt2K7haDFoMlLBOXEvpUc2vOMbmKw0vM6iW6TAPh0CrzqZiARC0p+tq47Ai3/MnwsDGM7
nc/opoQGv2QcYLlNW7upHrnMDhssYJOdGrny61mCfR/5al9fMmJZ+S218ZLDFrA3tj0MMHvgZrvR
lcQD8hSjCW0MZwwAL0NOXJN2jFXKQITXtnXQSLuDXMZY3aarTWNQxJcquhhonJmcsVFIL13SXjzP
Sn+VG6BIQqyWlLzWiD6X9rxWiWjIhkti0iMkxQUZvDC/rZn60NBQxvzGf1ggTO1i29NFnd4TKwrT
2QIYWaGbWG8c8xtEaNvTsFuV0JWNgZzaMwUl3hwIlvixX0sas51jbkWBlAIZOmqhUWxhnX3vUtTe
mave3YsgLLlJc881RFb8V0mZnrSW7/AxwehoxySPP1DOMAWau+pOE3rj8bNFPIrKZnAJM8YMbZha
bNmDRUK+xjRd6CI7U6jhVGdkkpJ0qiNV+XHdEjvGOsddNNfvEuRw1ZYk0rCE7+n/KqJ6wtlGRYS/
5ayr/YnNyJKr57EQziLQGOp9p2BpIKo0rmAhuuMCdmIRvbElZBiLtzD8jvUxGMkkQc27Yspa6HST
dgtpiHu0z0fum3ck4h8SoJJCecSMudiE1t5rVQS6EELFeVE36lvpvaxN+GBHgXQD755A5kvZ8CbF
u5e3N0s279KjRaUUwMWMP6Y6tznJHSXUG3SemnQpNylYZJh9fhHvPkkLQrMYUTaSiCz5EfYjUYNs
VGn+XN0Yf/S1eEFQHVQx5RWi4NEBnSxvSzgL5UNPOlyEzYNWSJBuhfg9GjgWTOXarAXjtZ6IehHn
s0jDqQJwCY1vhBx2S/tTpLljRfI7LfKnEm8vvVm/dAVKFraJNd3uc4YHitkHNUCnS77WmpRfE+q8
BEmYk5fAEHT2UGJyUd8nzt74qrwtsV1U7LeTxPthqUelAXJVuRrWRR9xlF6FPrZR1x5aYfCydThn
olsht4zgk1PK1bLlYyLgzsz0aKfOdpTCQ/5UkTUYreSlhsk2PQrYLFPTMvnGAg7DHMIuQewii/6a
Oz1ICDqYdYaACh4djUYcUPNICKM6HidhZjf7J8IpMcHEi3YfzG5EZvi0GyZ75iB/LPO6H6I7pStF
dC/DZZYHjdNsINZ0itLnpE/PZKZpQujZoPAnGM+AtD99jnCK9Jy+eYD5pQUiaYTMRPcxztY4+bsG
rhw8OITs5iX32qc1GB+zkbIMnALyRsNF8mGbTHVzyr1pTE8KR7ZWmqdlDxjrkL9T+gh8IRqJ12eZ
rs8i/moIO0JJqiXYp/XibauHxzQ1jE/QdbK/s4uFrCxZB/FoGEqwVxcK7UpOCHjKCFva61kLSyia
aYG5smybT+HbCpG846lY8VREwAQVYIITwMAFWhyGdVcVeB22h8OAoE7nToVBR5AGXqgGHK9W7fIg
znh2QWE1FKHy12JEQPOEf6WE7p4tHWHbTiM9THicBR+DzMcQk3uJz5p/gq6jnCoIt2MPSNx6hPRN
ZFWDWRBDTewnv2FKMBVdDnJP/gBJe52qnSaiCrBru3Xbs70Y3aakAHik81kw3yPkNJ0hXruivJqe
cKXfeiI/KdPs0xyW96LMD+oCcJo7VW0AJUZHA6OTxRiXbk7RHsUldjfyAfVqxvRMLO9aOYAM6hYX
E3D6rPTmxPQKqCM4PkEL4MipfcxcKXq6dmsPM1VhW8PsSdHII2XS/ORqtdZDlau3WK3eZDF7mx01
ia+y/rZztZI6d+qakbWsBMKYBWXUMmjdqPc1T6YHf6nodQXGmpman0s0sR2wdWwzsKe6C04dqWJe
4VLoEeZFQZRLgRohFIB/Qq7BYoRQva6NGV8HC+5168oDLgRc7rTCjJBVnBasOZ1Nal5m2r+2Ln6B
AvxcnVTBu1OaNOYd2XrlSSUefUnd5o27nP8If0WR6t3Qrlk1h1JUBos7dl9onv+OEgYf5id82M1S
+pplhVa4+M1x7c1gUOsrEaNUCYFlzvf5CyovwaWqrWAR5RLP0Ql2gBvjmZzn54bSB+8WMd5CoKY4
lrLqymPDU0r7ylDyvRqHD43lloQqtxpZDJt4+wt2mUhXuvmav+smyywWWhWBthJfaKTS91Y2g1+6
vTJJbs3F6RjHTLnsQzixuRQx8cvEd1n9zexuTO4cEUI7eOA5q4h7YVrqJBR0kntXKNbZDbDx6yL6
KZo2gTXxdKh10C3dUeMJo1g96Pno7zwgdnaAgm8aTYhKsmAcweraqGX2kA1XujIGP4+oAWg1eA6P
5L7bqvi3mFck//sGkBc5pn/ANzs+pboAwW9eQvaFcehcxCNwSqwNcm+P7VdptpitFY8lJvG4Yrvh
vMECElNWkW6Rkm2jr5AsdXCQxPFVBMxXMVMAQUIhJrpaxD+NYIuhHhByqABkjMhvcsoKaSEpSgbK
B42dSzQjMtGJuQSqowz/kjFJxWJPhMwuiKxaQmYHaG27v2IPnJWBKHRQP+muKNJsja5sSjSUqMCS
ZVt5eCngObJmPvIYohEAFvVXsk7egCox6sTD2FQk+UWu2HARolL1W1X2GjZ8sA/m+z2Fw2XrgR78
LHbZaGQAsXDhjtoYLM7sk/HisSQc0Kv2TPN0bJhgw3kVAlgkgbEN3a5/K8bfRgg7BKiqipq+mjN3
j4TUmIsN7sEkZmoJzbS6VkSW6zAW11NSNXe17Dg7jVOPaKyemJBjUiqbOBTgHBP11Gjk8BzWWDm3
9KfXum7+gxL3jvE9Y4n6eyfvi4yL5jROyJDYGBO8uBdk84iwruCsUuV/VeYVsR7Z448WStmTIRqb
0cV2mSOhWgB08xv1Gd5y3AwqY1EV6ZmIZ04jVUw4Nv1bmvbIeX9eU0u+ZGVclwRTkjnoz9QTe4tn
lGRRXvayjp9R+xF53zem4maoX4UeMSqr6tjgaeQrQ6xQIVYQOckzpvANlm1dyPGJrfS3yTxzeowH
HOt69rtlkpaiWFjNhHa7OCtyeqmxZoN9g142ptxogPHQA7o9AK2OF+FEsOKI7mEujdMuzU7QPbCq
PIk5SrZ6ha/AK0QWHHT4tsJ7RVVBMXJS4zUuUlonhcf/tHpK3YTmuvFqRwm675Fn8PP23RRIee+6
wP5p6GT7E/LB1imJX087BP6ZrwC7b4722KvHloOr4eACZJfgxuvIzVzV3O2b3tUICJV8Jpkn8Qt5
AIgjEh0IknwgwH0rPrPEYp+y/gCyagm7yTNqPMYBLeMFdYLOfdAnw5nr6dAsOuHNEVx4gh9xS4gE
IWsmbj6OGWbL1XkvkgrGj/rUYFq+Cbx4yEI4sYr2wYjAHFBFKRCFIUxrMzyaRnGiqKVN8rfqX53B
7hrUpRYMRhKaG0WkErCq95III75qBuq8BhAeMiOoKVsiPDczI/10yS89wcD5hICMcGB8f/2QnPMv
lLonrWc8N0mcKgQCc/Ir+FepiRat9EqyBHiHSS09Bt7JdoQoMp3eVEh0ALb4YCag08OlQminwetQ
CwT7rmjUJ70ZXnG8vqIOUXp2GyLxqoyJzwYCwdp1KRqXFSVk/38Am2QI7gSRiEoFlBfhbc1rpMHO
LPh3NQMPiwoqQQo4vlP9wAuXWM8SPjvjCSbou+kRWawMqULQIG30JtNOriSRze+CxC5/LJxiNc5p
2MAAiZvhNETpiWTo40YeUNKf5lk4EttK0jzqQsRC6anAxjtALCb1dEfUKPHMoFJg3Tb/RDigS+Yo
0X+RubL6E5N9LClJSIxDWJpCyGh32wZ3Kma3ROJvxj0DAhLnZryxEFH1QCWNld53HH4RDbLzr+rZ
T+PB7owexbkRbiIUSd3fBLpEAYd69yff7hEEyIWBQglyO6XJEODDqvGbURwh1NhMntif/39hxo87
VVXDjtVk+ssY20mmDwO+ZUfGkKh7OsBnaFd7loOQylgcTQTIlm8Cv4NPebKEF1Qvi0qhKJpPYXyL
NPRGEyw1SQOIbdzzNbtXGi1M7S5WT4Hdh4VVBgJxh5Lq69afnW3ZPPHbOC3CBn0mq7QXr8V5m2ai
PVGWGaigzMFZSoZ/+nlO8F/KCRdB9HNHy2q3ySkhCFdYIs01yj/DukO1AjXbbpZk3v7mWDPmIb2T
0WEhSdfCuYbuJyURZK9f/bzfVxnO9d5GQ3iQoX2oxcTLzYQw3ZxkuMD5/u8oeNbRfFXnWonO5Um2
+KalzjpVfMRC+5ZF8VVfg5JkoqkdmXknp75qbIictHtnMiShA6WeEZNYmz2JmHsTDnGnICa1aekt
BHfRP92LFGgMUf6KUxFZm6jIIHR7MsbQmCT6UcJ2oTGygo5GVSIj0qwEtjfA/tT3YXkTd1Fhtuv3
RNEgXSS/dDOCYn2n7GH59hiNCAfC4m8C4nxZk4+a0IdQeogEenYK83P6PVaapLaeFL3zSCd7gwx4
aUE2ioycW+CFvA0hSCOxOS+bBeCk9stZ9AG2gz7bOU4WhoxNfrQQlhpNcFcUbQLKtkHlXyGj79Qy
oqInfTar/EZlA0H1b6Imd60Tr1XNA6f0l9qJDSgltWJ3m3b4+G02/aGr6OKSS7wSpVpE57iAlXST
YeTqR6P8HK0aKhlDvnnkh5uuIPfcOjo2v8rLEd/iOLvFP9JmEkTwED5Ib7gvhwWJFDpHjbNPoOOb
IvZXmJzWPAVyuRxmRqWrhoiIP6+2YNdRwpPwF4vuxJHVkp8xcWwtHFmIQPVNPTYKz7Bcu1KG1v5T
0LHvbMop4wxEy2JDMcVtImAQA3jFW4K8zat6Sz43jOMyyzFpaxmRoPPY7gNHSl1GF2rlYBaQAWZ4
rIAND/cJLBlTW8lAcaCTX/MboO5/BQKshrY2z/l60vH7IeXBkMecY3dPJb/Zi9HN1nXPC5AYgpxi
mfeDQNb1CDJBqODhDdMlQ7OgmvE55nuZCepx3vzagzCAQqXmJyu5khqfArZrEqp87voIN6cF2L6g
luUM6jofADZ/nDRAs/9Vieu5Utf3DDfz1yI3r4YUqSpRPnUS7pEfvdOcjuKzpDYQhuUuIwkZrzOK
PJrqw9p8tSAiyFlhTNk9ZuIVkiQgHCwE3tdmiJ7NU/WpjuS90vRVOO7ymSlmLJ7VH/I256w5tzAa
4pZGTC99g1jtvBU8yVQ8pOwnubkB1q2ax5RS+22AlcrsJjSghn9NknbJ2tmvHWyUWXkmdxDKEzNa
PM35aRKYFhDrMqMlrPDgkK3rGhVnc4W8bAGjAlO6WwCLa+jEBySupF9vwIj7MkeZgAVT9UaYQ0OB
mbu/RqLK9BdAR/ro3NEwzm2LLRNuETM7JyJfIPtOHjIpw8BdHoUW+en2UyEM4LsMGLJkhXULmpJf
lTvjzaBk0k9Lx/2ARIxdusXuElWxqz1eiPMYXZe+gA64Ev4DwHHm2Bv8sVIkB1PSD0f1B0T6m6JF
b9gKIaHNLCwWY19+/NbT/r3F5v0qK/GtlM23nv0GaPxDQ/sU2cnbXre1C1szT8zFM95lYInVGXE5
ZDXZlZqO1kLD/XOAxHlqp4wTFzeueRxIoF+Z24vSdJRFcuVqPH+0cQlDBREM7rEH7iQZdyVcqMV0
lmcN/DameTnluICroeZmD2xZpqfgZNx4LxXUrslvNDSMPlSnqDUc+/LKr9w3T7GVn7XlypJxK65l
tj71hTOnIYiS/cM0aY+yVu4qv3G6zDbU56sAXVw7zDM125Ts7hJXYwxdRifLRIirGLSEhF/L2aVz
QSCfZzE6S3hl5jE56GbvJZZlS9HnkiOshU1TcSNy2rGuvojnAsWbDtdTqyduU0zfc9h8DIX+kcnR
R1R5coEqp/xSiuyzRTYnqK96Gz/LwS7k+jQZCX3xocee14KbUSBoPmhYtfVqWozHLkZQjnGQWYuP
CPcsItj9lLxJQOuEsDu5ajj1ot+9X5jVsUkJYjztehckxQQSSCNuxdyZ/eYrVkzKKWgKgXUG0RoO
p+ZrpMzpJPBRxub2bO4HR24puJgQ1dbVCqwRVkkCEZtBF5m09B/jgUgc659pf9of3azzOZNkFZ9E
i33ReBJp3aGvjMXfnJlO4nWOGcXul2K3QLfTMfZ4V/D3wXSzSXa6Ku9a1gexipkjwZHokAS47NBR
ek/KGvQ6KjoF49n7OppfrIkVNnmnzZjZTBDu9IHNra1+y0rF5rN+0w6sl7TDdJVN/tdNPuJ9nmoi
GZQIJzoANb8YhUu5lGGS9Fcx1c4m/azQ9Xctzx+sNh75U3yhOwYPA4RHb87lyIu5exPX4YnLkjXq
5gWsCL9TunsmuSOq94hKcIhxxHEXF4KX0bfEbecn0eTPAzo2RxOaoCK3QItj8hcIIm7+rVP2EUXQ
mSt1Duf5KHgdjA8F6o7mWxHQM+aynQGISgYEuJwl0sDrABAlZNBXQ6gisr7I37oy0M0yFL71J2Nc
fJN490o0oR2qbIQTBFpctUxAa13DxmWDPOH5/1vX4tHaaKxc3pIgzYEyAhLNqgove0Mcb4vyAMcY
P3l5+yn2FA8u91zh/JKIRTsB/9bFsFIWiPh2nkF17N+YW6NGWwfovU/aa1axM9texeVHXWotD1SW
wcwnSbpius8ae3lT39tiDVVlCMWbhFaoEoJVUIOqO+FF6rhNNGXxLLwEhng3U+WRExqafdpBFOGN
+CIsnV2ahlV7sJ6IodefbjRw8a9fCrdJtvb+MrMkUd7wLnDHkaOLtQnCOmOqxZ98sCtbnXnF5hW5
RlAc1mbLTpPlMgCG3YN2Z2QGVMfdzrojWHIhAoimjRGJHtCa6zn0NAy/p4Yd7YhaPsO6POXPrn4x
3BEnCVgZEAhGpIH1YRH/W5rqQWI5uKIjWpDC1KmN2t4kxRPd5NfCGgas1zsBOXmWXNYmRzbJiLLL
LypfchL5NfLI6COxVscSel9wATPgBNDOFUEGY5OcswXCE5RASSd9u0SRgqfcLZjP//H9HLNg/lXS
CWsTEQM7oaOpjpI0H5uGoWt86AmBlxDJAetvoshf5/kiVcLFnKYjaV62MeVnjfmSJRgXaz6LUe8V
shUAR13TQFj7oFPloDWNPak5ZVY81d6wkcS1RPbCmTYIbyxRKHOROknime3GWfhHZPgjAG0eY8Ml
A83t+dD03iXYKuKSN8TRprCoLsJlXqHeAktYsMogsdhY1in85IShh/5nOiVQnT653jN2U41xYv5Z
lGY4mpimuvaGbffG6sTrOieGicMmtMdVuont1RpBjh0MdhbwB8m66twYDiDae5zk6qk9Xtr2jyY8
wHLZCiYNs7LFZrI30xHWIeBheG/vs2Q5ynFOgT9+Iw43qbFW6rVjGcTcSNRrPR3a2sIiYGgckzMm
0BCSdMogm3EIrfo/Y14eeGQHfuFGwpA4hiTjhI3dpAQ9tTpkoqm/LKvpr7rk4Li0o0nj7UKC2Lrg
iFKxsa5S7deD7kMVZpsxwI6ZwuWjxCDWXrtSuo21fC9n/RFtzpScW3XwUWmHiY8nBDGkHzVDKOjY
C3FAY7BFNrjrpK4cRkxWmXvOJYsQb60JrHyfUpRfcOXKLlyy5mrVUZjfp8+MJCqiB+vEKT3mjxHN
yifShEdSym9t3XOYME82G4KgkFR1D+EBYKAvDvICimzVd22oCc1gwgmBgmG6yGp7kUFmx3V2KEeT
ZSu4kLH2DUv3eKV4ESQ6XQSFZHiTiubuU0c+2gmU6eUVuupEOKJIjdeDlkEmceyX0eWw7u9W/N6i
7a7oRTKGbxrpjJJnwpyY8C6Yf8ig7+C1Sxo1MSRvI409Yau9vEFEQRY6p7k23kRBCQcVKMFyPOfP
JjXBZd1jUzoSGXvoOyEUhOK2TCTKnBD1mGmCBNVNDRaCRgcZDkhU+WBVf46z8rFexMvUriwVJD+b
Vb+bVPLf0PBpz7Kpn8bAjLobTgRHPMDJbXHQwrNqBFoS3FCKJnvydUxu2eEyZg9i3E1A89p9NqNQ
He6WMd0fYEIIORX7nu93HFbs9CPMZ+PI/8XwrL67lIirkjDZBWa/tPsWddCTNC9fAjXP2KPmBPpY
rGPVzjyPpXBO19c2xcch50+B6sBCNgFj29jAYAxiZ1rxWal4vFfjkZAlzTAAUH8krQFt/sViuGH8
NpHqEiEStEBG05vRQrY4oVWYIXG5bJl1vGvy8dnX0Bda3OE1YUkXRVQvyTgeGWP32gCwR/EZdV2a
JD4m3YitKfEFjdeAnDq99bbJJezCjmQvLi5KK0YgKRullOiwgkJSKV3xx4q2QKr/qamFxyi+Me+7
BSOY3l+Kr8AW2P4KcfNZasOzAyOgIdRt4g/pYPgHSVKfV+OvjkY3ajVX3JABqrW7mQD+a9iRCM1z
KJfITLLSJu/6XLNR2gbw3hrhrAnZBpXlzQsKc/rGub40fMc8nBM1nAfu3US6Tvg8dTGi3qKEagcU
ZCLTBPNqOWNu+TK+/nkZfNX81eBMtA+yCPvTYGzEZilHbEy0UFffEYvBXsk/8b0U2APYVsGSLTyC
gY+TgWgNX2+MuggS2dJ9sn4N+n4jKKeprXs07tGNEUuqIVBkMM1ydBCG2Cn35v1Yxc1pnUAH4oFb
SGTlXUDOC9FU6b+jpB6YpqV4LIdNOZuZfG8JSsTgu/5ZX5MmEfexfEZT8amZ84flJXXlqK8pPpzN
NSYRniVI2T4mdrtr4a581gaZcx1feWW3EoNRpbgpUXKziuhKCFtM8O7xwH5rUj2OPJXF1gjZaX5j
NNBnQjBSycxmf+ks0qqNo8oyAv0E3iUOzVIyQ9mpFGpiDzbMml9MAMtYdKnPsDUit6d+bk7TrJ0q
BYyoqroaGNqEPIDBYtzPi6GYO69zS207HkgC6K2wcdVMv4tp+Tiv55FRUZezRhXpz08cDx5GNH/k
rs65q9nPD1ugN/SOetiwvOvj+NCqZwUO4K5RbypmKsxQBxWH44bPXAdn2hC0PLPLNe0im8J4SUi0
xNuctA9FyXa1xanfnL9DnB/L5R+DkOVRm4lt6tyBfLXxTND7EWqQqFv3sYtunWbtt+dpqVBnLb+Y
zgT6qr4jN90qNs5yMBpggdYuTL7Jz4m8JdXxF2W2cGe1d/0r3KM5uyiChWaU6OqCKYpAxYo+UA5z
MQ1NLthUeLOqns+jvccrSdZ6yuTvGu4PiBqAt6JTy/AFRII3KsTJ8+asleFgbTuaPQrAgwEGqeZf
wsybShGA+B5cEWugDZVEfOnQ9JjIatbLmUkdylfzuNI2V/8WAE/p2W5NTq1vptdh3y6nQRLDSCn1
oMMdQP+ecWhe+jl5WVbzdU5k1oplFihWQ5RW01zFSXAwzrsWXzlUp9k0WJaNR5jYyLgR2A2u8bfF
Kbfl42moKhaZ8YmOqjPNi6ELfllqhwyDciHEnigDsRpEbwaelNXrBTlqK3NBR6SLYNCkcXgvMIzn
t4Kbqyq+1Ez+Wv8Q73WIb8kDUzUZol7aPzl0J7wlrZheIxxmY850yfDWSeJB6jziNgl8BeThSLl0
ESYD7jLU5YF4d7gKB9hwtF0GYy0zcRKqteS7KvjbdAiQ6XHOsnM8xsyh4/OsWu44Y8/Cy/qCxUob
fV6F3usK3bMyNMppfhSS1D5Hr1RTPd0YfJnx1LzTWAMzk4KJDKrGldv2Xhvf4h8MCA8lnx8CtnWI
wFSa/cOYbRRMjyH2NWK8mm9TAbOpSThSauZ5rJHcJWXyy+ZyfwWQ0ugKjqwSq8j9r3GD07dzjGNq
obtPaXJplEbiwCTIYVAe0i8DEuHwkCo8gVqKwEw8ygzaU6E71HXIplYnm6rLzugaGa5Rq1bwgYvS
l6PNRyHpsP+yeffWhsvf8ccwpc9qq18k8GklbiFl9udLFeveug3+/jFwP/mVahKYDgJSxqnuWpig
cqG5Z0xOjPRopahFgLrIl8NacKu/zNdaIxIdMVONhKUrqktjXiYOc0wKweSjJMbWsKrPJK7DbcJN
9FXB450Fg0/B9PfIVcgcOv3gqyb6ALeU1+kLnRF0MlVm/QTS1Fw8FWzlQOGGQ5VstgUrYmcTnOJc
WTcKz7wrnjhL4L4FegUAH3HBUzqKTtZY90Vrb/EmhTQ+h3T0imzwG2a620VoYThXq2eKC9yuQ6SQ
a23cRHE6xtbqlXr7P5bOYzluLNuiPyREwJtpAsgE0ntSNUGIogjvPb7+LXS8gXpQXUWRTODeY/Ze
ex9M4WHKZjJPyd7gaSAChNeeb400ZKsOzrlcXObWFtXqRCrZyRRnf8gmfyl6PzYrv/e8oRnOgxqe
61w8NSSfmBHRLxTbG56wYC9ZZPMyJ8umGMLFxkxoVyv2xByFhip6BQFcVUsSjsj1DJZiHj2tb71a
xi3m6VZ3i5bmbKUfuaaDEIVKf7X6jMQiJBoahk6MyDnEGM3StvjAaK3Todkz6Kf0HDvT13NkTUyV
FlyRDbjZTCV5KPOmcNnhLwHVztyanGK/DtEyKJmLZMwpibVWFqxMU+FIwCpaYBVhzq8FWIXdQasw
MSj1ZbIt6L0M3tZKdpJ9yAK0JeibF4vDMghTMAMXVjjeyDm5yIjmx/aay7ZRi1f9Q9xI7WSLm705
j7bOjIv1KNsImYGcUj66HtfbWG0XmZR0kxSUxYZVKY++URpepsT4Lwm4irAhONyJ6K1UViJxjGG9
mL2GWWBsa5HCTRHelOgn0oy9lcaPVNHgj5RPQZ6eZj88xy9Flt4ClkHcAk6k1ht5zl5JlT7ZSQdk
rGGCP+djfE4ngOIdioHZnbChVMp5YAeikFhSpcnGkJ9jNp9FiZ8fDwP1LyzaxoRebXwOsnWpx/YC
HolBnXbpWuEM3EeUHwgFA1K75LOe20WVoAQgVFuYgMkXmXaJFPO2/GtD/M0S2i50BPjF8JUlqAw1
ng36J/M8SKyeZci8ZX3TjfzOMhrIk+Cow7WS6MZ2NlD+q5SP1wjHZKkwIFtUW136rXCF8KrJZ4zy
Z7TIkgo4ieeN1Tz/O4erVp0mrVoY5iIIpp9qCONUZWxvXMi8HZmBSXV2I612qvW9rju+iXEjNX8M
lV9i5PfG7BP1CjDRImcXZmuS3NQcId+xOmOklGXGrrmziP9RHm47IgSWFdZ45gv/bzIwBgnqWlSW
dY7KcnHBEw9ixdRMdTucDw0pkQMG4PxWYN7Wpt+mPDzVlk0PIlcooFlOHkGcQ39UgbmydUVDP2qo
LHADEBACbM/PGKliPgOrfSlmIKbwDZWXZs2ctTnnglRVeyOND0InHSwr44bQ/RjgFhVGS2xVrNmB
Sa2GkGFpSAUlbCVU89sGv5AePxKtei5D92rL31lrnAHLQdzte+2JcVzZJ5n4gJMgImvkuf2s0uqV
9/FrhQxsB8RH6TgD0VKw3u0rw/IbHMzKSMXBHlycTQ/Ik0e8h9cJ8y4Fvy6jgKxOllaze/lQo+Qc
wh3ISQsVBOtem/lznr9razylD0J96J0wpY8oIyvpkEwqODvpIM7LoY4p8cT8QLllkpsaUevOFTOK
wRUWHItz4Ablvuha77v+IFeApwKni4kxyMnscPWzSx1b02in30dcY/kZh0Wy6zft9HcU7wjNCE8Z
vIo/izpsGZCMpBOHaeP1h9Hr+myXJH8XOLHGNfq3UAxoWXkA5ryRR/1SRHBYyRtomGnwNIlZfOsr
Zyiyw89eimKUP5vsNsIbm7XZz26xgPNe5QNsr1WiXpMovM2oUHDvZ5Z4KRJIcgEZ5mpyIbPdMhHh
ERNBnoV5pmcQTKZE1IigipMKUIRFtCEcSgFzYbxJYmRsBwppwL3oc1q0tEGPZyw45RzEzYi1dX/u
F/SJ8n1qw1cEBBSJJGEoDYXkmOWAojTgIPpGG+/sFzkpIbZwjAwnxug7JLnry33q5eDwmtMEBKFL
DPtHmI3vM2P3ChGeNQK8Uw59gBvK2rEO8LVkwd/U7DuR2yjDkXFZ/lRlQf8tENTgZSPXEGJnS8cd
N+47+kyc34B864MhjqDhwGmUcPH58TTcl7leXPJHG20aTXpFbv/QgvSOd2A/LngRgF4ht+/a8SYa
xp1yI+w9vKueyIaprJyS/qdPCl8PKlqNkhDgxQsfIRa8dDMKMETN4pI0lLrxv6FjgOBWDCokwgiq
VPGDyfCF0KLKJZx1NJDZE5mH6eQfoS/XnqFEvSuW4DUu2YutwzOzBdNyvvV7RDaLDOEtIbHaAuek
RYR447dXSJUalnJrHeMPmCnnhiT6Hr8j2bQV/gl0y0j7q3w5hk1xxJvF0JDRJltuoVL3ao0Sv3SW
enTluxECAnJqbxLEgxRLe8l3Ao0469W6tAugycWohjUEMUaDIie8M1Sn2tuIHZMY5rSWtGnZB0Fw
2J7wSpBI/1+5YnB3UUraNFtDNa2u/Tp511i/hTx1fqVqiGDgGNWeqR4qi+sboE1uZQgTFczs/IAY
Twlw0ZFUdBjQhxb/iLnP3wLYu4LQpYBgj4izkB+JWIwR/MzmxL9GcE1wq2f99KkIhHJBoh8Ik5ff
uty9GwJAV6lsJbpjmB/iydwrxNyOf4TLEEWXDrGn0a1lbEAU5sh/hxHfmb/iYeUesvuLZv25iNNT
VljPDXzowvww7xYipnuo8SzO9cn9nVZYvAziSte/tB/R5orHJBBebW5nS/9BIi4rWRDYgXExO/fP
WeairK/6dnlXdCwjbA9AiEnmJ9bM5CjYvUqRi6z4GNIOOjaql5L2vnF16LQUGCzGApLucOPuzHU5
mkF2mpE3KqPXdLqnhCGhbIRhkp9NNAvkfa+YWg9ekidzNMld6VW9uCWflCxYDbeVtG/Cdi8ZAja5
xWcQCwWVJLA+Pqt3VchONcSBGeWjDfVYZS5oM/pFFi4hCx+CYj8PM2E3hpPxmMI5stt29plVdsD6
5YxAeRc6Ka6a1p1BvsvYiK2WzSKpcYkxnRsHJbndrbvUCLrQbkbuXJ6DIb8UOBt71FvgUUNGlLR0
Y9Idyx/Ukv64JHtVB9QOyjkrL0aRHoQ4OgyOkU4HUeP7gZeEUksdj9lT/gktgpPCicATt7ecwpy2
kj/vsnHYovZIac3wDsjIPSRjPNQ4agViGSVyPsb6kKTBYTF7IILMuF1RLgDwtqeIMCEBlQKdwgGk
J/f74CgsOU0VLBtlPOuHY8fsNoLWIh+FQXIFkIEiyMBZf0tSvhF6rEPSxKzAdHCUu8RkxaR7S/g0
1BV9QE72JvJiRXP22nCf+opllECNWFEjEg+7w/+C4FeB52tSvAqB6E6yxRe/kCm71Z+NoPEb50wg
SybWEDEOHxo4oZDEawg0jPPJFyBtfql3Y/Kdi+lTzeXnPCWvxYtZp6uW4KX86STDU3vFK7LSSWZy
+Vq2YHQMtLf61ezoB+3wNYNGSETEbxwGnhRyn7GHlVQPGVfYn1TsYlaA/YzoXFXFewpzzWCzNNfn
fotcB7EdS6G6r33UyDHm5MXgCJVgdz+mXnfocW6dZEEmxyNHQqosghpK5E3PDrP5aCTzo6nzzzYT
PlJr/FBlHrcuPZSi+Orb8TJVBxIKOsETUq7j1toJib5NDoKibMGPMYbUt6SnIH7aNGHMeJDumR4U
IUQNCFgNbStN/jfQGxSDmyJhtLERPUudnhPjl1i6GvsJlJjg4z3xZ6emkrGk4TCn0UPdik6/iLQv
8SHY7Lv5BYT3wBzlKrTfOXPvuB+Ohavg+ZKU9BqrwW0GjzexkBaApgvZq5Padx3yM7bhp+CHLbUn
Agc5g6/NDscyV3w0rlE+HQJwqG4lmTd0V381WKV6II8dasB5LLb9BlkmQ3UNiaZm67izhJ44r0FH
DZMC4JlOBmAz4iKG8fCZHA35G0HqTgw10L3FY6GUCfMV8opDC5gHAqR20Hcxg2cjOHWE3ybqvwk2
bPmnAbecvkbRzyR5J/9MjoD7UMZ5WDwndh3BfrL0fbdMe9kWUmaYX8luMNwIDjK3ZZs5mvWvFkpk
dxpbD4GA1+moWxhgBBLj2M0SI75pZNVZ45ZtlFeOigkew7HOciBgHqjou3xBwqvwiC/jtmQbTsG2
GdQR5n3a1/ZRKLKr2yMp/dDlf5kYbNnHVgp79w5+fI8XpniMyzmSWvYWGwWENIGAuzlyjInvgtSk
jFQS2PTCxzLq/ModQV5JzTn201X9kjMkz/YVB58mqk5j6IjQZr/luZCGjnVnjWlFPIywahtEGlVB
N2pedIkjVGV6yCdRRiwQjMvczxAq0gco1aRtr3gL6IACxbiH87cxEM4njI8+GB/z0j7MnOfUmrxg
jVZzlZV4l9Gazld8hXdktzyn/1TSdtOtrQfmM9KDVzG37zxV3wZXXaph2p6yt2r97r+yfOUrgKvu
6RRqp5SIthp0wk8xTdsxrY96mJUC16C6n438kI6TIxY8jDlbgbE4csMcycKE3WjKsALLewAzsY5J
EBStIwf/KQ4gWkO4MOkkyQvT+kdel48KMGvcxfeUbGGJkQ/a95TDRhxHssEwnTDQzhBRzny23V4S
yr00JjZj27L0awgfolUddFx8osTWELEGo4f1DucHmsJ/YWQ5aHf0k6oT/IvnT+bfDBJbUT8E47iO
jAr25ehxNxWyGNUxQpOYjZ3JPQm3H2kQYk1jstx+Ap4kfSFarOinFk+ej01aHQVN2vxoSMJlvLLy
WrN46jJ6yehDern0X4BaLPJzS2ivP9mQnkp9eX6nwjriY4WrfrCmosGg+TJzxWkYNSxILBMklks+
Y23Qdor6SFviyiW8PlN87HP1ncEgbsoD29shJ2ecs9B0w3Y8xIXkhOI9AFPOII4jCevEJc4xJJi3
amgOQ/lHi8VbIoSbSiJV2JAxunTst/ZmgugEVAW//GLh/8FVPoPHbr+CYkFbx8yHqSbiH3/WeUWC
n541RgSzEI1kjaCBvJbNOuEkgSse2g09np/otMPVx8QwASKs3kDKFumdvwKEyyqpZ2jvZtEtOIv6
d2FmrpDdZ13j/e72xNbVExtxQNEKttUftp6d8Ueu4e1kig0U5i/puMWIYrdxIi1ymPw4ocS2FBPs
K0EP0SI/UUUsJ1A1SRCuyq+FKGChHWjGdC9G+pUNjZ9XBQIAXGIJUjXUPrp6AdFyMcd3zag3Yl2e
9zocgVMSDrhqIWmgDJjBpOA0IQFoOyn1ZsQdygu+XUFm5B5MBPtaCbWX9S8GH1J7hgBZI3HV3G9L
w09xMJNQDDMUixkafLPdTQ0DVByWug4BA5wLVuYR8bNYkEhDGb2AypKYZ7NBZVs1nUo8qjG+4StB
bW6eUV4bErWgzEh+JHUMNzaDT2PfdSXxHBtCDnHuwkylGzaMA75Ns3xOPff8iC9LSB41KlmyPIJ+
cMaFcN+nU03ZBYB5O3dOFr+tnq4xLq+T4SpzdjSq5qDlvTt2P2qp+g1mVyPYSTnh9NZmunyHA35r
ONSIehngIMvA33VcBQM4rrZv1Nsq6ZXMTLXHfGvD8VwG5VXbLOpfxnFuMSn74sgYA/7fErpB8W08
vMQsToWgHQ2fxlV4MkH+EzAmBGoy+wV/SXxuWMYVvLKyrpywTJwoAo5B2B8rVLkFqlzK1AikI0DC
r5CPoIwjtCWp1xEiab7Cn1CpbKjoXp119rxLbDGS3Kqm70ycFgFWhQBL3qV4Ip3q1KRXYQzv0Bru
aSZt4sppivwhAxpOXdWszrPBwmwCnKGw4yT8SEREXYSOPrcPq9XuU9xt+o+aVFbczmlwbsTmjNji
LvQEvBi4UKL8hEEhl2zM4xYo+oHVOEHAvHV9HiEWnjx1Bkaky/Y4f2mQYkNivEfMx+2+s/rt2DLn
BjGC5WMgeuNCMyZd9eawLBVLZl+NGMItGPdRNRBUCw5EPcpxfzRFMgyK8ZCFnsA0YFy+lPI1jDdW
9DDRbLCtDGL6XWQWuzWIktzvrYXqv2SxGMkP1hhLOzo9uk3E8K1XDaglZfbWNfIq9cpmDmqEekrD
7pRmTIaJdcEJyCrVHiSUfyRFjD3Q1QvaOs4fiTG9EMZ2W/OTiNsk9BQcAZgIVHgf0UlhRcbskuez
xANlMsgXkI+q/8Xxhabaa4gNDaHVFUxco11uPFU6jYJkU+sZhNO5oroY2oCq4dXlfzLwqD0OPyov
EYBN7jfs4vVlXLUu2YSMRUTkgB/GAIjLzJsrbWOFlVObLLG6c7Qm0Si+KaNywrzH8cE8n00gY160
mtQzMjCrlenQf7fDN0a/MwSXY5J8MZxKhM4uWY8saFkdQXD09mciNaKmKwVdI0jfWQYWzEDTojgD
ed8jud90YRuV6LNS+JzXd60lJYXQx8bibvsuRvmYzkjY2PqTwBjr5Fg8RXqubAKuG0mbfgY6boLj
0+BXtpjI42s4trxpXEzbDsCyRg2pQ1fWSewJANpIhyYb0BaWXsyUeEiVXcRVybIqVMPtCN1F05Ib
SKXu3JiC0wIIhPLJpT1mn/WcHwLkUARJFQgNKOygM1tlc1Kiv8bQ4/cjW4KhyLSfBvlI4FKY+hwQ
Gk0zWc0cfynfeDP46OjagxoSQhFivNHdkKdG6X63IETEe0OiiGL9ZBY2ORFhrPE7TuNrvTB97d3F
mBDY7fMahA8JgKxUlwgqJggrGT0RwCCBkp/LgZiyBRssMn4djgJDZxqNRgdnWe0SM7VFfdmIip9F
MHIQ0S6sXcSS/nx2BJ3lA1edhgQzIt1dJ5u94KWTnBlUztvyuuA/SbE2y3fFt9LnzTPJeGeZ3Gm0
OnACCylk7Ytz8d8YElXV9P/bqMUPW4iGk+dVuh07g24cRvB/Zaofgomk+5fgq9qp1ZOLQtRSwBts
AFLVq4NZhNDDlr0BjTDvJH80cl8nSFUljCuDUXC1imzHd7LVsAF2hDbFYX11klNYRrTDgL6LBdvO
W1pQk9KMUZSHmPgo9bGFrWarjkwL8pFMiv5UN3aNiL71oyykUxbxSCl0Dn1Lnk14iuf5mCDKy5d9
og6H/vlHQZFP+Y1ozHKnhr0pWhejdFsw3aZWEFi9LeAS8DjRfuX6nzJKuMxlT5sB8IH0TKp2zyrL
EYjZkvUcbK4Ev63mQ8wYWdXVrmYmt7CQNA3i/8BHGJSIHX9CEBL9V1kipt0UBDSWfjZngCj4HUES
uTPpZSKPcUs89jzMCr2SwXO8tnPFpN014SeK/gnFgm2T3x/sRarrgxTxtdWzPqk2SkJ/5FhuIUmP
6J72OqJhgw1KQhv34NA0GwK24r+Z+lENIR4BgqzCfVe3xyD97KdjE5geH7WnnjNO0poHPoJjRgFG
nAN5SmW7jTpiZMH8hf+UCLZ/wBSwDS4alzMnpxB4ySlSpU0HHL90Wj6/XIGfafqpCDbyauIAiN9h
xSEjEDBzLBLwHPEOkfJ2lL0i8DJj2okzw4QJXLO1tSRc3BhrNdM18wpOlk37V+Hcr0jybgOnJTCu
Yg6XIe0CjkthQ6PRtca+UgSkoHdGAH4lYFFOPsX2CuPdV66dijRJxmfDa1dpPEsk/sAs2eazXdUZ
YwpqKDukbGxIeUxIBAtM7hVOzBmurABCWK70TZjcCo1XHL5IYH60ySNkToAY4/9V0ap5RlMzQP4E
m+muyNo2cgIsO2aPU0ECCd3Ittzp2zLqDiFqLYlED1wFPa0B1jMqqW1nuB4MIic2kVBxF7STcWyk
6RAZoz9dVEsFFxHjAG5PnMzkD6otbHksiyiXInBEEkuOwJWDq0ydq4/yK/Mj5iyCCKYG/JSbEmCa
Vo09j+haCOnMyKOHCpamnYOhfKcBX8KobRBI9MPeZVPPqt0fLL81kYS0B3kxPJEXVJHwWHC65hk3
21nz81WkGeFhQa6ecUxYAu5+UOnWFRiTqrxaMXsZMlabkAluVj7qDz3qTpM4HMmYdaxnDZjrlXZn
EMEc6i2i0m2gxx7HJ/5DmAiitg1e/xv3Dn6NEwqdomSBYSoE8jtxcl0TpjkjEzziHPheqT/6BREx
mbJADwThnz69swYMerPTFI3NwegWUWa3BtU6igoFMdSSjdchUimnbBU3Rc2f7MUovf8iVnvLz7HV
iK4aDzpiGQ2xTLvCnt/ZP6+wtVK6M2MlME+/ocK5WU5jlcTVMNhgglCUr5mbU7piwC5Ml/WjCMmj
yQ8iVDQNoI74846OrG2RGg1bbdwwdisApJyKXEN1JG3jWIGNsi2/rN9hH/hmT4zIVaFSu0WvZLbu
DbZT7GNWfM5MRvwjXsYp3zlcvXpTw8GecVbrXkoxNV2VZ05yrAqhcXnMKuIYwHT0NWYVOHKbYzjr
3RYpvoRodgIe9TnvDRW3JgL24CQY8rUT+hsAAI3fabTvqaV50Ka/gCln3ZZvSKXqKvHH9m7m/3SS
PFWNv6t51DgIM3nzGRvqNYuWG0F+KFg+aLglhK+10rpN0bzFeUP9gFbspqnN3bwFGvgMwbMuGdyo
nmvqIid+J5ZO71ZIQntCq3EgivZpKdF0VOUxunaNzO3o4SzZCWG3myVpazYUnixQwDQpY3cxpPTZ
ZMKzRurI2bUzl+xd2OlQenNfeqouuRGqtzgBiB8BhSDGbaFr64dd9EJtp6yuXHyZFPMq6aqqCdNx
2faJPU3yWQ7aU00kFfXPVnO0ucQQfsyC3psu7xj0SQCLp9+/y0zydMoN5DE5RK0Zf3kAep7XFuJc
p7TbHPTHxJucv0VUjNZOwi0M5MVrTZZ5WylXbvP4amrZF1pXrAlKKkEVpsUt4WtgrSccN7mggTD/
msSGyximuwCNQDER5pK7ayJCApVOjbBSgQ7laLCICR6sU+kSXcMYmvFjKQLnotRELkO2UIfMhnvS
xMqss2FD4j1ULEU8IYHR3KXexMhIGn4HLe6xLSM/eosyXu7Cd/vVGpVfJlRTZ8PUULfR4bLl60uY
L6Pn5Iy7tCt5XBfQS23my7DUHeuYEcjW/baO4pkJ4fBXYhlQUVyipaO2RgaBO16Gk55AsTGA9dEV
2lOI0+TJMQSMUxTxrDnh3KCwAa5z7Tfp17o5iHsMJytSa718JnoBEfk4aZ4tsAQ+/V0V/l0PDBn3
I+HmpPF+rcckB4S/mBNCk+haGKxRKxjrCjwkJLSQKY0tPJ9tbYyrBI/G5HdfZiyHLFeWmazTl657
LE2And/9TtHsWi0VLyMF2IdlnbpJu8KItibIZ+RJA1eHuT6e2SGN9GsgaFddkK5N0l5nBuhWU11i
umMy8+qPEjuWP3JFlB/1mv12t56wz7YDl7eO+XlRZHcg7Ogg+beWmJuO0rK0nLUOjIDhIu06EqJQ
G07EQp2HcgD7GbxIl+Xxf7RDtx8AaiG2T78mRiX9IG37vtjyjMNGASmKUE/dWZ56Aoe2ZVISE0Q5
0VYC0Ce+dpzGU2JnRUr7MxGiJGy7rNv+Mq2EusAIW1ub/oYqAjWVnSAoCSPemd9LYrJITzdcxXsl
L05c9sclG44y5EaWigGqTFG+l0SGDBuzCEhbRH0mXBskqjLozsZRsMIjWNz34nwwiss0mvflc9rK
qnRJIrcWiPxNfZTDVXbtATUEGCrTOd8obWK3OcmDNXr5jPw78iZcRhEna0HOV15FrJgqaglBvLIh
vcYhX+is7YSVl1zfRPIo6ik6VjNRd+A3B0x1VfUdEWkAJEdu5k+s4Z+STW6WuEigW+KPbnGHILhX
dfVaEuuxJPU9A3bzC5IYuZnx1FJ7bOa1TepP+nf4qnhuZ8QvzaFLyACr8q0B8lKjJfzIbYMeK2AE
wmZPp1DN1NtEAk7cmbtO6K5FOFyMs8klpFkcOqReRnSTIEbOqfxR9W+Dc7cGTGTuU8CwIhN33Akh
isQuuFhTgSkctia9kglBnZxHXBcKMxRcUBbus8GWfWlUTsA0xO+k/57DvytyYhBnQAWUJNZpibSD
QdZSQe1qd3LPPOiYhigaiZ4jv9kKb0q3t2K27GCsjKi4oR29JWhW/pPnjZp3SPMhdNr1wFNlEKXU
QmV50XjuO/Iy5vXQMnayHcILLNpbr6zowJnfp2MKMTNaAoc5wrUMjQ4mKH4/MR//va9DmAGdN9Ba
ZFyVS8WO1yB5iuOa+R07JvI0/hMMTPniW6IsRCTn4tDRF+g1FKc9tyNqegEZMKMjFxjNJsOM1uXB
LtIXj4AsH4MviDjEnwSGlD/mf3La8nsFmmU4ZYWRccwv1mhcQDbO1UfMoiio8k8ABZ+iDWJI+DOP
iQ+VJsvgBsQw6pE6o4pQZPhPSAWBlitwdxbSyhShv/Zu/jZwTAVldpLVijm1B6j60A520zD+Wdhr
m1BPS+WgxvWJH4dhcd1jpZBi4nyBJysIi8mRU7JDrMKrZ/EhIzwnf3HW7g1u42FUjoWg83SnpUQc
+Mb8W5Q/I8ZuNQS2baqnKRxPM4Nx88SyGRJHsZVW1QRbpaCNWGvH+4idIki0vlbd+SI/RS306Ls3
SrLYrHP8Cg8Y2ZTAV0U5v8F8uwv/UYznx+gdSb8taKrwn34JWSiiqFz1mYA34dhHxE8s54kpV7TE
Zz6/aUGABIZe/U160UeCBf1LMfhruNwhVL3GUX/qWfdUhQ3Ahw0RoHs4ajbDixU/8sDP9RQaX8ma
qxRKz04cnyWLMTb9DBvcBQ81HGe3+w/ulcA/aLCo6unvbLxkyU9jh1HAvgg6hVld0jq+lbJyz638
CVXR3PQIwM328StILblUmwwYqm/uS7jzojFvO7netgolK/lKfX8az0vU4GTwKwID2P2y7FGOqlKe
jE2siGTvhYghMYjwUShkLXVpeuDJ0m8oCLnrU3T1Z/GI90XNmZuQCPEGQasgj+LHLAk7751crc9E
aXZuhM1vFZQSNj68G22bCLon4t8oC8HT+SPh3CC21/s19rE8REg5bH1ZZ2lbqXPqQ9USQCHXEMCw
6quEzD1+5SlrtSipejsRjZOYxBdJwyNbzxshxYLStg6PTbGzOgZ3Q4xu39qOvL66Pm9F9tg4cbcA
b3kD71H/maomqYJehfEXkegOs6hZh26d/2sA8LIyIO0OpoCmrYEI7C6W1tWhvsk4OTSucM58M3jW
+qVb0FOWn2gBT2LKyUcKfXcwKBFU8S41W5X9bWvEWN1hfS3ZnYmv6IdT5y9g5mVW9ZE2QnMDLIY9
IR1tUmW4ltD2kavA1S1xdYMZAc30Fi8oxymmf+WJpIlTlLDH7rEYGXaMq2KOOCliWGd8+RR5k52z
DiBZCePQj0EQId+mL/TmxuQhrhlwzqpGQwaqflP0QAZQddKzLe9ftdGRn5MEzIaoq5BCVc8ZRnb3
GSAFGj/nVdShKM5nPfLhofFIbXhHx0A4mvSJqYq13EQclBB9u8p9sBvITEu69tRy52ZTcFzcye3b
ELWPnVe184vEd1WsS5JnEK4KCkWHG9yKgtWyEu5hxkv5sK01y+fWOffMH4eSjfNP8owl49lm4SuH
5f02gmxbg8nT2/EcXVk4tS7F+jGYodJB5gl3UWJcS1wzJOFsJBk3KSPqhbRSRvn9Z8txUlfIOjhO
EObtMXjhGabBiVzMB+6410+dNaKqAxsDuU4F7WmB3zcuTDHpzHlqb1gg64YJ4DeGTIjumFra0VcJ
CTWBfGosW1RsvCUSgfBbSMm8UE3cfolt6rhKemEr9pFPRx6qJwpyJ2wkjAHRXolThgFOVSPOR+DK
3DLQto3OEQk7zzT8gn1wSt90snTzKtL3GGD3N53S3WMCH1nmNr6J/y/DeiiyQAiQZcNQBg+nzM+i
UPDBsUNmVj4c4Oyg0Vb403YL3yzfqDk74bd+EcAzaLuxZbzfNEjWFr5kwAlPIWx9sNi6DiaR3bVb
ZZJLXE0zzQei6FtHsj7wT3CzVX4bm6yC+v2QauRT4PMdz9mMyoXxmzf8JO+An4b1AfgpsGD7Oodl
92OtuOJfGKgklA5r+0IiwDL42Fdh/WIzt2vhe2AzVCA2EUAqiY/FmUhHVQt3+BvI2uoPRqrjCtap
iIctYePbHqoDWa6rZXZHq9cpmISanQDALT3rMDDkVDzy5NtshxxD+65SZJjYczHGqYHMUl7eQ+TY
M8H7jWhQsGx5xtahXbJ30CV3uSp2mYXb4W8mImSaPgTt8Hv+GzfC5Rj7DfjnGTaTUAGChy5dkJbR
mY6+Sf2CY7NzY6s/YsWzgWARrW04v4pqCofc7Cz22qXNQk3sTnqcY1WTr3r8L1OSQ7Gg4eA5smDY
jLv3DV/xJv6agvYituOp6QuYt5e12witD03CtCuEu3jxUVLvdCyq0bzVLqPN2qkUAfqRoJcRsRPs
Rbgr7Y9uIqkjW3p9lGcswkaue+hu/Fir/CUlDH3ama6G/6+t2IwnwFxqJFh46MOcUVnvBnDRin7f
f7KNw08/kWegwmJXifTC+xxD7dcy+GgoX6Ycihf8scjZkRU0xYe0IoDL1R89kj6dYjHU9UPzQ8Q4
fvKK35Zwiv4gE9eGt9lJ1DflJ38nMEWcoOQGaoymFGSc/6PndcVVIwIC2lZQ16crXwvSVuh/xLR1
v5RCXPqxyHjvpm5DrFe/aHv9z4BFmRyKgxa9G5ThDapDg5o4/FpRIzVVe/c2qvkdo1JC7fBr5vJp
5qy3bAiPqaUxUVWPf1drwGLnuyhMcdvb0oQ2Yoh8w/rn0a4xlDxYThJyx+ychXSSHHfBI8ZhMn8I
zq8wKoQqn0UCj+m/CtxLSwFSGh2v/BHHb7TnI+KTrzy+Bg3JgkJ2DctXTsM5VI+J9N5gXewYnmAb
dxYqRAvNSLv/rQHLWExatlCkjoqreRS7w0IDDWLfZ7Tkrbgiye4kGGv9b9lgtFrchSHYdKzaRYTy
6W5JxdNCHtZCW9P1MLrQ0e9EgR+Wi4nN/8ioH2/qd8UCptFIl0Pn1UrMhd9KDk94OqPGZhstqqb7
0WLgX9nelQKQIIPkmbNLQr9IUgk6KAUaHnk8wv/xdF7LkSPIkv0hwgxavEIjtSBZLL7ASnRBa42v
35Oztmt2Z5566laTmUCEh/txS+IagJuf9L3c5K5x5ithSzt9lzxYlZICV6i+FQQHhuDAWCngqby5
+dT00lUsovH8UzUvqp7BK1epnYWJsPJxllMh0Lnu5SiomtQ4PXZoYf2Tzv9EMzm343rKuKUm3FIZ
mHLOkyortgAL0QJblhZ0VKL8cctTv3sdkC6a8IsGRjht5yo2UadKqQ6TocqwRA/swrKF6HAa2m8j
UdyqG0JT1IJdN928Hwm5B6Zu+QODRj7y5aOLtdPHc8nsYPwy1vRctfcfOSShNkZ5l/6rgOPmw+pJ
ZuWRosOtrR4gjtlDmiDtFTZpIuCcDzJUOPMK71WIMjpU9KIriI65v+AjM6aD/lRB1xfsCYzly0cq
9sAOwEvWyhBMqRSYr6EnH+yNPxJ9b5f+kiKg7U9hEhEJCT+HjgtYSdyIozGbToaOrn/DfK2BgCXT
p7z+Xgya2/yEvoBuc7n1g31z6DfSGgbSpHALKB0mJnlwdByRuCIoHp4dcgvX6mjibJAy7jJqsCGg
qAWpIS7yJFwgRvV/uowleVGuxUaYUokaWsU3z8hwXS9PgyU9ATlUlzHV7KwENDzo9W3OuU+aweJY
APjQoyqKQxFFEBNFWMXo/j3vISPXIlG6q/c8lYAbT5fhn0gtZK7+XZKzXh+YMuf4LwVcXEaxJR+J
6iNO0LqkJt46H0XljMaSAAQXsA93r08D2moP4BoDc5p9UhXubAZQ5PoCvW4xBH54PwVTpcgvyFvI
WpuDWubGrelOB0F2ckgPguJNKts44TYkf1XneGo41EwT/j5byuthihjJv5uogaKkQrSHAeoDAzts
8Hj4kw66Xh6bAakJm4meck5rzgLzmakNnszijIBNo/dB4JdqLZ1bEl+j4e+URt3w6GWegLgtuxHq
cnaoTNpbEzhZ+BCX5sIljxKc9mahCZIWAuySiQzJhtOrjDSwX3FKZ1rFlNq61MjnKL2q9L5SVkfl
Gg/8iUOAqn3V+Fx5sNTlbK9fewd8hS8ZU/bLci3j9WeewaFFrj6dsdBP87GT3xvhVvFY23qbJveR
fzeZYVjkz1fn/4Wbapp492nw6sPS6gdZ348tOeGk+TIxQBF3Qb6M6SujWTkjx2bJxx67UyMRzy/1
42bIR12Xj9hUeKIl6zWzUMm6hAkyJ4jBmBp3fqom57RWj3mMr4+u+AoPWWwfh8PC9OosgCK44uXp
R/rdJ/84BXkyWdXcPC1DfG+y7d6a+d1EQxGoLEjcYS/sqdkDCe/QwsV4+yL9nmPQaiiy1EQRJ88Q
JugOLK/YEp0TzKk5poP33nsqRxpr+pB/zkvhsgmPshrOWI4SGKYm19iM0744Ti4uPVfBN7TyQq7G
2is5FWlpFa3g4jrj2hrLnefgw5zwmK5O+hmzUiv3kh0IRglJaySH4U+BAR7/CPejdgsLtDYKy3Du
mh6QC79+ffs3cIsKDY/WTtiHpxH1IRyGb2N9KNVz3oOAa5fQMBtKyJuD/dZsac9CmBduP/3Vshe0
OVw4QAsbuGfj1vNj4KPfyvJhqE8zbo7Fgq+jkYlKRVfY7/qJYCGglW39MhFNYkqgum3AUiY5FXZq
yxOYhBhfe/haUFBKCHMJRUup+hhQxhl/eCbgezNYPtvtotlyy6NmaoKllAIjTkJwreHwr9/8BN8w
jaBexpcsn1/p+s8X1k/vu7tZJM/umeREMMbaHm0lUZ03Q1DrNB1N2tiJtMiyp0vguOPTqqinVjWA
2136p99YAOKdzE5ETB8E3Jg5gqWmJnZnkd2oASDdtyaYjrC0B1YDVy9NgEKBruYTZ6Ug56lcxQzT
bdSnYurYwgRmP74rlfhMzIXLxCdUnEtqayii1l+dBhO8QXDhvDkESYYWRmHIaQvSRT+sEploQFK5
1343SfVRSPtn6qmwIrZRv+d55VncVBo1pFYZo4DqrChXxQrxHYl80fHrbIdMGT1M1yM/SbMJhz8N
Ix8mpLX8l2WX+jX2oM7T4KvM3g6ANKGLpGX7xgqtoT5gS3ybgKn3xTLygNgwyCrqRRrNS5Zk183Q
AnWGJcTVeD62cXsnNehlCabUj5gAkXgmcJg/JWb1GHNp+syaHcfidBK8lO8z/kwc7X6TzRg5s4OE
caCayqhuvZLHs8SmSPajxqjHz4AcOG8iAy07QWal7uq0QZ2yVT4VOkUBJp+KtVpD8179axT9RMHb
+Ty6GzdRSXIzfXyoQc0vh5AHz1da3q9rImISQ8Zu3nNFPxqTeZr97LNQucxC1ST948N647Q2Bo3J
cby6yxrFu4S+XDmBZyKQ8bVpUSecNjDTdsp+War9DM8xMYb78G9cFTf51X8VxXNqQOHW7zK9EWqS
AV5/GK+vF1XsnYCEuGqhplohjl9r++4W60PeL9kLpCjRptHfXzxFY6CJ8EU8YK6XzqbSnatRO8XA
W9vBVvUOrVYL5wTdK/uqDfIoRYlRAipRDSx3ALDO/CNQd7e/vyUqrQSNKNRuPdMB+Xv9QWY4WtUh
GgVMOwBD5DUolKeoAl+qqA1EhTWDdfYK+QNbhb3LJBYtmKc0tena4puEamIugznGmrT/WwNjkciW
vsmSlgqbWU24EH4x0l43sbwMZXbWfMEu2ey7B/UkIPwk002J4LakaKUsmB7KCcM5NemES7OM6Ikc
tHjCW9kZ6jFAs47MMj/Ufk88fCYeDhkDoyXMdkAsklYBhESPFOHTdIzxI1XraC7cdjGFAp0lBzdX
NKljn0y4tr5+IelM2UF6yOctEhV0MFcxfuZiw/YB9Yiipb6avf8ajj3aq0B+Yo8CBEO2MdJ++Lqo
vgg0xyZHHqAn8H0PK5LwxUqvJnMvr6890w/ws9AMsEKBDbQqIxh1i43PDBoaOc3AKgzg2gwvUBKv
gFMFmlsg1YyvgHF69iuOkujvpr21rgZYBfDcytOyaU+5JuMwtFi4izNqgi5hDBHVyzqRruIVS9Sw
0oLhtxXJ6v4uLU5ar5DvTxK/17bTL9bfrd7RsOsgk34JIEXrmqgTWVucOiJFc9pGQ/rql2IBTiA5
NAPJJaYPCpbzieCxiklBnU/NCPB0IcrR+///ElZ8JVC7AS8C7fHT4HPCf5E2XbCnN3keohQe7XYv
USzmXvWGHgeEa6SNz5iTV4CxO8ZW4Jtle0GrDhjWj/SS3Me0vBvsIumMJaeNiqRkeyONQf8S6OlK
wtQg8VlP7yS9nQ/Qo6pw1f3LsFPaKusB9yh5G9jFWESjg24Q7+ErojlQzfx4HaBkCL6ecVyUijDD
/oPojCo+jLRzdF4MRWxGa02HNDAIGg63yZTwjvcH2fyYrOw+LKtP1e7wYhrJn6W1uBllqBAJ3/iS
b+LMZ5VxuzwUmnks8caIp3SJj3FRHRMTVZeZtPypkyPcrbDnSMtJ2VdWPqaTEWDewD9ZDkGBGWPb
PdaOl/1RhRJrggXJok0cwz5RAgUYVZnIfu9r8Tf6cycNV3IOZyZ0tWQiwOU4KK5q7A61wRIqd1er
HrtnCyWHiUrTb+juMiLaDzpNzeWO0ZbGWdnfzCCfBIQiENsiHwgzre23eE+lpBsYYqSCQukNpdUr
RbC2s+lZ/XoZeUlkbQwnPb1GUcvzHy/2AaTkrD02bYpqvWOQod406e3VXJ/YTzJ6U3sA9NDJmsTt
E+EdoUWYo+F9m81oiX6tAy3Nj3lvb/JeX4bWrv4s+45UVzhvhbCvmCDi2RU58dX9nYe8XiJeNZ+q
+FN57oxoLCTFP5mU19f21Zvqzbh7eiEAvtLtt7IiGJAu9epW63tRcOfGHMD1wR0NWMXnr3qEiw3Q
VTzwsStAlejTxYQZ/CZ23ZSn0wzlilh/0UxgyNy+A1tFIS319aP6oGn2TRJLfZ3jilNZg0XRakNF
ZugCJB0pKyFsFbZ6JmJESe2GPtudD7K3l+WzFrgut52n0CsqZ527wpts2ZsVQzjqlu0hjkR68ise
BTehIkzKDzoVHW9aKU+rWVJtMGZ+8V83D6FGMKfhPhaTZJgwftcimM46LOkB4NAlfMdsi4qy+3mE
Bh5q+gRIZKd13R6Z0+N4wRGwzKW/U85aRQC0dtV/640kp3+q3dyRTinBVUQrKGFz0zUT5JyQM+52
6Y4e7HQgisqANX0HyFWGyooM4L8LpvGgEFEGcQI9Wlimw2DmB5pmY6wzv5ikuBk1kCqVLnxRHVds
9WkkYownSVG1E6Z1w7Z+MuVV5G9rWTtiCz20Zg/G68Oof1gogWlIrKUBO9gm7F1BpnhvVVXOlrjw
t+aSSftVzNu5SOmSlXcSc+tp5BrT2XqMGKteDdz4glvF7UVuqgtA/bNuvq/silZqXPagYx/s0fGq
7fImGNyAAFkSx9FquzW4+EPf4UAKoo5wYKJGCNb+WzFgwRyNiePgqhAe/YZXDDitD1SHRlI9vWVV
dtEddaQ0vOO18keH6S5TulcTQsp8qumxMUEyoWVZ2S7IDB3ax0vsUIKjru32bAFmoyECgB0DN8/7
5A8Hd7+GzkoEL8V72pe0EkbEtxaw44QJx2Ccn0I4sIbI1ZHuCunZLXTkfbXKnwGujXnlBcr/Ny9h
wU15wrBMto4QKqRx5YbPQ/PJH1mZTzwx7fxR1f1h2hUIjFzgJ4rauEtxMTXqz4ULe4fiNx40/F3S
el1N1oEPgSuPlIcqkcBuz0Ptrg9YalSYrjroAS52cXuGRDRq42OlTxQBXMffsbhTm/oLkkmyHtFq
TpZATG7jiWbHxkxyQHW070J+ka8S700qi1WXCWZ4wnxQ9h9mjsiz8fFC4C0ETzKSpzK2T+FaiuIn
Hv7PUrI+sgVqnbHQ0CHZO6TQfu8pTrm2Q+/rheVjnAyUCeuWv1uWB0mJrsa7oI4PD68yE2dZ1c+m
mu0TjEkAvArPpLb+a0r/vVXZMrW5MZL/Zj/EzyY9m/yRU+v7luXANlaLOKU6R4KnqsND019z9Q4q
4K9a6/g1XRXjeDf+VC5V/WuX07uW9Vf9XW0NgI4fWrvyQ7fpQoXAKeCqHN1mrhyht46FuR45anMS
0kMd6i8zHB0PWIcVYBB0NFi0AtIPGQLW4n+LMjlXod/9kkX9vDKLVi0+vfrVgXXaXWPI3e/1lIjx
iSCfzcuAkEdKY8BCj9+9hzJSa5zPNyxC6mYTjbJhz32M1vyR1IAW8yyq32dLOunVU+Kub4zxsVHm
o1IieVP8MFhP0RgfLb+Ynl9MEc+hwDFlgX4sUgCbpE8uaQpNbpOrnidDwlcjHbfN2eblNFG3Vdnn
owiytqfSHthvuGpFNHm4T1e4bQucffDHhOqlDMW21SIVX0J/37LyTqXPDX341mEhZgVUNyLJj6S0
/yZ0EROZIU5iKLd4V8P7P9aUI2XrR4wpR320jgJCdf3y6VbN0SDErJPOruvHpE8PE5qlagq2WFD9
5O85vqU0nHOFAAUGKdn0iQw0Fa78ifU+QdDnZm7Rn0qwrR/kgLa/nNYpEL77k+o+ii8Y1DB1/bA0
Cp1mCMJzfhg6woqGm1vERv1XjvF9IIRg8rRS4cxMxFVwfvFqCCTA3yt01iTVbdofHHCXkhxCreAi
iddvmGlvFkdH3VLyxD61LUSwrathMzXdG40FGqmNOnEOFNNB5ScETyP7LcAAZpdcG0wNaKOmddRL
b6RjI4dnyr6PjAr1/4QJXHlqlCZI14zfz4BrUKIpWOMsqxOrrWEL0ibkGLsED6AOx0INhrwLSpKy
ssaJFF//Zni1J6MstR3GL7A5GrXeDbXeKW6GKUlxRPkiLCv8hDTQSA1g/Wt9ZJdcyiIEvhEko6sN
v+QIZ8ukDkGvKZRuwP1xpO9E+62dE563DSca+je5cp27rx3Hwrq5A2537reW11LiiqNzFGdU+iaa
D9ZH9wflWxvYN/HVk+Dtzj+G5anTGTn5J3FtXAXr9gTpj1wKIRyfg52ONNX1z/afyU8fyl0srIy7
YLVrOdJSIH41vkrxgdfykS3oIzCAZvjIYw+SlZQ8YtFymMYGxLwZERuJzDqD8QSe59ENBMrnV7Ir
LOclSAaDd29QiP86i21HZy++SHLlNHEcydUSUQ/f4w7ID3tMLVkeykzaFpyl7V2nDrDh1y/ZQklr
X9+5XCq8ylKdtNodFQgWXfU7LWZ5zlSwMC9SP4vln0EZVDs+0GDqAdHjK9F2AnPgTec6aJnM9mw/
WPC5aua1HTmg3AAgNEGlrJx+tku8mqH+tySGJqfU9SWcclL0/FdFl0rDHYGz6Ryw8BUkDrvvlB1U
R1WTcPgpdPIamu6uxnNYVztG17CoXM6cBBivhIxpnOVnwTwoJsT/h4tx5vpg3Of+pdHSE7Ax3+Lt
ehZpfREtyBIIr6/TZ7dO1Zpa8KmGLBCdIdFuc1LZJjA4GkbtBd6cilYpcMgRr7t1tBgAZO4tvTyT
SnpUWO20745DdP35ZooZzItqIWO/ovYC1tsZ7sTkaSQmK0l8xX9/a/5TwaCLS+9XxXMYTp9SIdiC
/7lNf0V+rDBpdwG7xytQQREnowQioMQantMBsvioSBn5euWqPdUFgw1k16G5yjuHcHZFYqiKhrdT
La+JkV/LKr4QCpNN8WT1BTdD8TxM/3hil57IC7/UCHjQTMVlGUKGZfA+/xiKmQ+xMRFJ5BL0ndaE
Y5fvteBS+TrO4+Cp3Zfn5wUBAnQUL5C8OocR87tZv0R2TINkdbuCjHFLBo+EPshXYfyrHHqnpZzB
2qTebgSBkarcbqrPrm0/4p0MS6cdFU0FejAx82y+Qfpj4WCCr+UqGgPuZM0mE86BLGzQcsySheec
6OpNgRSNlXk09VudM1pHuDDwIx9YbNXepjFaVpmESTC96GpnuS4veWVdcOl5JfcaQT7hYSCJTSeR
hVWyvMj13zVePQHqOUFixFjzm2MA1lAuUZoHTMghO11N/LSE01IzotiSdTAIx1VSyI5ot4xi6YvD
TfeNeOxZf5MxO9AeLpXdaRrXI3+jnTNEvDEA12gNKJZz7yHkjbUUMjch+4rGdBO+B7EnNTFgIfP5
JrzPgJGYN9odpD36NS+pS10BxWoxWrY3ao8vVnsRMLINejiTaqegxKmEaIklJyP1sKbvj0rgiLdH
6vtq5NEkAoGYjzdSaMtpIDlo5DSykqMkaEwPgm9YDHfuVE5cJsEAMmXyJLR+JXzzMuVPNSjHck/P
jDXOm1QzzCwJZXsSakZlq2se6f/kJQvxioW8msJKIC2fQpFrrcAS16DPykDN4KnzSqu62LMqWnz5
MfB4NFjoVI7DVPmM17SNb2Y5Pqpuf47klAVwkEr8U9wwE8DZX+Dsp8xBw0nMWhAa2Ukd1eM6gmCo
Bf+hE6+Tu/6skgeTausoL/GBLMZhN6m2xXhhCsHK/k77EyWasde7r37yFxkx0tDfNdrBeReOX7Pv
wn6JvibaXaEda9evrbWuGZyN3ZWDNLL69CRTAjx/qXdOZNp1O7T1VbPPrVDdah6qHYObRNUXfxr/
VzB+2uWG+dP+4o6Gghu8kOQzzkLesbxZ8jX3DSi2O2cABPcMmi58sk/Uxs+jKWVXS4BFbTT3eCkf
ciM/2qJ8cuuHk7aSeYwxA36O1ERq4W7KYfb4LsmoilUV0GnMUeJ90vtnfYtx2MoPXaZyQDTD1Hmh
/DT+W+hhLYwAiQYIt1BhBls8V6sS7LgNG5xxcPU5rRMKLpNDby6HnXdPT4IKVyLGr5l+jx7k1W4P
VfBympUnGhwpCN/L/GZo2R3OxCPrGOcVoi59mGDjiAcpHCqVKhotLEUtlPiPOjMnuAocS1QhbeDC
SLFTFeO4q1qEWTBRy5V3I+2H3dnX9vjor5GOy4wzoGYe9hUtWjOI1WqkIWHPt/Jt65Y7Zdia8UhH
6Zl5TbVfcIdcBmSJIkkYNsxLn19xt3y1mvWjwcM1yr9qBIXa71huKvZPekEwTTcNGWLL45661yhM
pcOFM21LaEz+ONn9gnQm2CpzEqeDCWGtJsVnIX3OFOnw2LBgnHzkkkvdU/kycBwb4mcBBy0cScZ4
SvHIi4Ckyq+FtOQPbimcDJyZd16OS6F9tP0cKjpIacbc2Lxr/KjLTQnTb2ij+nIetOVcg/JZjpPI
rUvCB0YBsSa9HCfLwRzqQ0WaXMBLTEHjuM9+a6RkvKKNd3Jbgl32smE5xFP3PwC79ESuj8S7Ym9E
ePjLwtwMGEEpcTklzWfDitdSwGIxoxHq2tAcChJdMifSZHHyKD5vB22g3SlujtaTEUZn2shPJUxr
xlRKZq4GZuVU54mSavfCurB9XCyhf9fq/sO6Ck+dStueaSPrFn+b8p8LpI20/ZR8iwj50Gwfi268
mylLhfqecjwouvYuobvlymd8pzpicliDd+OXBWGGZZT+Yu1VeFP54zb6BV58kxez/oO2WmeARPqi
fothQ+S4n8/CGl82hPAftUIETmoivoVRA4GZUw305dY0niVMRAXLmECEuxK1p6ZqtqUCA0l4B09P
o6ieGdF9Yb7Nu3qNoQSStl6mJUR0snOSrTONZfLD4hOmrLeEfIO55Nej8d6tuEPItQ1F6X9a1CPF
/8nbubA5eUogDfUSuB/aAMoomSridzbopH06NyNGQOumcvRXBjYMl3oXXAFajeXFWpzSag+ybwq/
+K9r3tCbt52MYFfggmz5ZRxp3sALXEr0CSbL2YJMby57BAAKJQLm7foro9aLK6LfNsChETZrCMst
8WU0sQAwj44Ju5NkXzF8jWN9RpaL1i1IH5ULSgUbbEygLkcc+H9HTJ67LOtLVYVVRb2a6sXVwBaz
eFoeWnER7tkYpr9YnckvNye45UBPTw3UJSTNPy+NQCZfKopu+dkubseU2jVkJoUz8ZCuNu6ayX0I
qc77QTDcbwfF5+Q64k9Ltzww7jkk4B27iZtxDOlXwS5E+I0K5dKKHM4KlSf1Pz2f3LJso20Zo6xy
MCQgAY95+p7Tidzs/akBxSplQELk7ojRL/CmL0OQ4PFQqg3Kn786HR7jdMlW7XKRDsAidCNcV1DQ
jfGBbFnRmLhqfP8F3BfYU7EdAppy4HBSur5g1S6F+Wz2rvxlpduVbqbhf251kggMSnOb+CyZJ6Lc
ayYf4RYdu0hqLFZO52eOK7P99YfgAhFUEv31FeatY6cVqRm+ts3nKoqRmDcHUdIPdke96C+KeXAq
6PQq7gFU/wUhEZtyz6yabAi/KwjGl3NIWHE7Q6+e+E9KQ2CCykWv0ao/tVx57+sEg3+4WFg4NTns
dGT3Wg0nOGgyw1u/hpU4hYvOBgValbVkbKygUuWgWnlIujIVkTJWamd3WN5CE/CZVg/sKCyQ1JZY
m30im/ZShlJhuZlmRtxgvfcUlsJ93EYETlCiMj0L+tAfzB6gi55QsrG4AisJzNRI9YtZuevdfjME
CpZ7muXNJuBSp0L9tUiH4fvIFfls1bdMeRiA2tU9HEl6sVlIuOnsnD7PjkpcVf8AAuQtXF6hEnud
vgdArl9VjisGkk3CYb1fu4kBkGMAUx1RDDuv/+bSwayuYkdhVeoYCzcY6H6lXQyd/aZY2WBlmlB5
/yXdt2JQ6xFx3fQwWXqV+F5/EXo+0UGDYeSsBW/VyGN5Agbt8e3TxAUv1864ZRtleej04aBMZOE3
8ZCwmQm7eJAwn4hrR57n1uPcsIgO5wquJqU/ygwg0nNcEK2QT1fqMEUvERgjK7tzU+BXqZ2JxwxD
ekyoIpb/sGmb6bfBvGkQFZn5d8PnxHf8jUIsa+AOjEW0n1wZZllBmFg9SvrvtkF1T7Cz5D0bv18R
c6fQXA56uQhMPuWRxTdp7QbUrOHI8S/+s3em/7YknSrurbR6/GkFt226S7kQFCW25p5H6EDTr8e1
L9oyMao4exrKwPKbRXGKyb8l6KfYmTGduZGd+qPgIFoJBvYZHmtG/tQuYzi+grpBi5PKQ3ugm+5+
Ay5r/sT27g8E2AtKjdYOW8e7PHEkvi1mBmtrPYwTljT+rSigcKXT0nQnXDwrQ3cVmsKL6+4m9YGD
b6Rz5sS6tI60oqhgeXIo4oPvmyq0hQLHWRpoI8+yqvG7T6A1wcDWLvT5Rb3LiRWYQsHCP4VqgVtp
epb98EFvKNZvPCQqoYUMIPWe3XLhk/n6IBfd3aBsTJ3iOyJ3QUK5tkH5VFQn9pvJUQiM/44UYKRX
80LQxmjzDxXsBUpjkE3VJT1sm8H7j2yG3l8yTDVpxWfKlejNlUQy8OiL4z862jEPyTyPR29r8pt5
laHkSQ0HLRh5yfZUcrLSOJ9TYzsWyXRkdDviW08n+w3+mNImM6OOBrj8//7cZ49aCFAxVrvaW852
76cFJc+rQVHxiu2cYAiNlzgr2pezgnJSOE1Y4NIf200mSsrFkpYAMiTurCjn/sdrBeIsQsYHCABK
gwnktu5hXJwHirAbU/5IZe6UFV/VTHjsJ1o+K3yOlXbDrpNxwEmUsJR4M6k1EDm+ubiUHHGKwy2V
Q/7Spi8KmIIUwcX7MwF6K/50GLFZZ4z82MBZK9vizkkAuHA7TrQQqK8mBieG/q/vdEvKNJ0BnW/Z
FZbwzZDqRVuNl48Gx6KB85DxLumAKxvfW/XbEjIbs5JYofbwcoMw62StpxFQnI0hGJRr1p75nBt1
Tt5BZ3NRnRLX5hvlVJI8xWg7O8Ai/pCdv/naHPLY7ZUloMeDtIHLR77EOwT0ZBEP6zUVFUd8MA6g
bx9w93kpuArp9rbJk6oiOaoe04sCOoR/o5E8ETrPqAZKG9MRBugJWCAUpGa2m1h0cpB1bQI2d/Hg
2/d4+JVfO2T3GB+qMoOvndw3pdd2U9EVy1s4qAp9Qajdk03TVrXOS9KvHQ3s9RuBlWEnMZUIr9/K
8vuLIy9zOOtQll7VxbjQe3nJrPTSLgNtYkD29vi06RVfyV4XrqsxXVpRA9KWYhGil04STmtLWdZe
3cweyQ7gMUR82hgWerghXZYAWl+/hUnH5l8XkQEdbx0E+H+jnzevDjbtR92E82gb9MEsDv0ih8ia
6wN/J3zs5GTXDS57EwkWHX75u5wxuONe5ihvTwKM4gkLBqG76mKgdeqrefSxeGBG99dV9fnL4+3j
sgqxmhZn/vbc3jg/oV5CywB2seL+FPH3OVPNx3k3PvNO+0yymTUkduoNEo2kerkGa1wYn5aRP0Qu
lg2Dm7qw3vPLalg2jBOsYHPijtfDTlKgGzOfdJTU0gdzm5GyNSoEYN0e81I6pJoWzd0MdMGZEkQ6
HRPD1L8ixhg8uMiA2CCeWw64OylV4rOpAWTJ4mO6fZF9fDFygIAgNXmFgtTJh0wWyfopZlSOPzWq
iK0kytSK6Qt/3jqHcldHE088ZWvs4dnuhAJ4T/WtcMwUaN+jcBJ/dJj4V5QjHIYmmOi2ejbbdFFq
WjxMgL/A4fLuVC4aXkaq1SFYLyQX9Ph3OrPNcMWUpqvWQqcX40sD1a4CGELwmAymEKp4ODSNWlGN
sA0LrtNQpA0g7iNVhQ9DaD4HYf6cipPM3jZ0Gj4zX1iQpCVmMcU8KhYPPYl2+A4S2gS3L5MioX6a
5Qe/C4oCG0emtBLs/tqe+Kh3MYg2fqgTOnrmTESrB+VRoM7FhHvbHv1Fo9oWz+qATiHyUm555s2S
4bWwH0QLSApmJumnLOyoMYlJmrkzNC/ZXN2Rks+Y4g3E2vClq5j4JZGhLvAShEMpvrrzYD3A4rMC
0s72WoGgV3XnzZIAlxSWDlpiFPC/SNHe8kblaCthsVguQk3cx5G9QpKORt6d0RmV7LQu1TkvuuPI
vhaXV+M3oAIaLbzqjqGd3HbMcvCaGDv/tQm6hW49liSDArmHGsvNvGGm1yltR40UuKMp6aOljnbU
jCCF3ayrOM+x+u/5o1+EO2f9Sy4CxwKXtNnL1l3Nw1kp5lM35qdG9xepu+Z5T7awo8UZAY9fuWgK
h1Xk19WDe8lwt/lAjDrE2Axkp/CuAXUjUvxy+gaEgMPRLEO6psIaj+euX9LNiAasBIuXaNYDm2rR
ZD/1HH27v7SkF5tEPo95Rbj7vG7Lof2Rp0XEbEYZWDjggMS6fpQVCt9MZlNjfzEwwmm6QyhxV+Jh
pN1DshKRFAz+n0IIcjmcoKhkxEB2PG1lFagDXcz9SPLAghk0HXKMx6ujrHx1undeipZTH8tajba/
2N4D7ix0jivWXWcpm+y9PecnfWwRiegr4gGsUk1EGNacPrRNAnha+QNeHPlvtfb+QiWkknh9+z6+
osTs6AUq1hEnp8CuVg8ekZDzVh8Ra12J7AjuDfIgHjCMsrtLqO2Jftwtzv1+rlsHkSOUGnvzooVn
AD+eSMIVASo/ADJLfimtjP4S6nf0Lp9QAeYI8dhO2PXU0RPwXjP+RDqtWqxwvAcMd/i3GWRZ4Vfw
196uImruNoz2SIxO7j047EQpF+hz67fFN2JN0Yw2KrFyf9l5CPKn6PmPpfvTJfi92JMnRywtp1NU
pBvEoPWuj+nD5NNNhmEQ2cPq/JSvGG+hOQ5ehTsjbX52CxiGza4+1fYTbpI7gpUWpONXwT8MTvmU
UAGZ4ljC2Mtrw13Jbi7HjfFJYM/Ilf+0hOjyAFds6ghQzCFZpJAjbyju1/RWTiv/XOsljPZPw7gq
Qu3D2Jb0D0N2Ymz8TTwHinUwu4wkleV104dE//T/oezMdiVHz+z6Ko2+LsL8OdNw+yImBhmMOc6Q
eUOcOpnJeZ759F5s2IDVAmRY0IGkqlJWVgT5D/vbe+1C4arNUWihhHURvxcWkHbQ94jQ2MVZwHYt
svjoJYkM0MMgyXJfNNipxKxS7r+EWp98ahEfek6lMWdU6aDkjon9O2D5CXhqAjKSS/gYMcPPGnmi
4hTZX6NOsxUOVZ1+7OgxD7R/6PTeWsPe5GZdFh2ll655pcHwWMH9yKKvhcl0g/88Gqv9FDN8RfVc
mPvz0VVhwH5C8I4sWRaafN9LJ13bpLvB5SYF3knmOV1lO3KU8h1jrEUtpblO1y6tfhrQbdPUa9tH
TCnbiI+JVR5qCZ74pviB7FrSzifVjrr+Bonj7Cd7Y+MHXVtXucYa4kdAcUKmu01vY5sj8/uHh5iz
2c68sp9qq0shxvvNBKnm6+BXT/OIk5WvG72vzWSysn25RhQFV2mcD0ENJqmknY64QEMTMPTSsdwH
87Q1N5pJqES3Ntu2Q44sb9ME31T8mGPwSTPr40MgNvdStcvb8mjWpP6hOwK1QsUmDFE5M27aOF24
zqIfkYGAvyDB3EDH025aBFcPOFMyYacNd/JPCRFpBMET/wna0cfVkTOu1MVvM2k86q5O2nJmEGJD
jtMZ8NJuzoeSzFh2Y8AiMeGQxoFtCPcLiUvjH3nAmt2pW8KZ8z7Af0u94sQDPeNFMaddTXKBF7rL
dVfU9zmqTqMhY7GkJo8LT+clrQI4IKHQlMB34tcAAlpuW+gYmf5iJNP8GF2xb+lABm55KH/1JpfX
iBa7hqBElu90+H3RzBOJMmbxZijQxnuoR9StUMLlcfaT8kdxt0vpZTaw+EqDzOH8MZ8IA8Bdbc7J
HeYrm/OGPQbaP1y2n7Ken/qq3mamBYaXm4DpVL/n48x/RqPFp83liB/4rrLyBkEr+2000tZWn4PE
56MyGgUjkmE/BY4Ef6I79KAXqHMw8GOSRHE6KJgkwX7UH2r9Ey0wj0BKQdXSOG/JosM1ABDDdGMw
kh20Ge0RhQqG0xZUjX2ZnbGBH5fD7iTVQ+L/wAGA0zMTQgAAVJtaKx2OJk2qGHYq5gHMaruYrNdM
VS5LMAwuSg2RnhfelLuijrekBCwElu4TDWpG12Vt8sS1i8ihzjMq368o+Eha4i8JT8ubiuOsYu1S
iFfKzLzM/ktOLajG9aYqOXCRAEJyfGTiR0YFHAyrANaQrX8O+HwISHCfpY5BOZh57lpXFRC/YFBX
QBV4SkP3Xki3WoULO30QqZLm22Scpj+9yiLHRxfbDj7xuAP9wL3QnxR5l+Lb4/Lr2xmQc8sdlFeo
fbcwjJLgQ1FRhui+Mns36BzmqBc17a/8Ew1fWW3f2/rVACGqWYOjQiAnBhon16jZJMu5nvhNnacF
i1YA+I5Nqa1expUowxKqL2rT9pCxnbUcHXtVHfjpVJ9jTqD8X9WSyoHpAF/9EHGCV1KFXXvYqvrn
jCUsW6P1rcL1cTMkzxLDW1rdI8wHUFVPHWyAibBDJDwc3Juoy6+6Lt/aXY+XuLg2XLxD89jppxaJ
nSxnz69dR9pGIB3bZwu0hkET4CgRKRC06xWwlWiFIJjEEdRLasuL++KU0GbQotr9Gdj1ov7c8yKT
1UNWL6QPGxF2aCxPoYqWjqCTzY+VRacRpvZSYPKfn9YCP22XS4ZXAa/GTRLxkjPeCcTvJPutlQnT
927kdMfA1CY7NSdHYw3vYi0WgjYNgoHmvO1i9cUu8ZaTr1woXQTQtmznMvM4iIw92We13kePwFSA
HItj3U5Hda6P8JbtOd6b8jGhG12Gy1ARzGvo39x1/ZdU18eoFseMM1DLdTLkQdLt3oWC958Z+Zgg
e0YsXPtctHY7mBDpzfCoM63VpnQ7FuG24WutHnxlz4BjC0pOFQXnrBwvJFGh/prZSfXGH/aXFL16
8ZSkgeMcOH+gIjWhHKVAfGESKXd7m7HO5KoyNKCKxMDRZO7Fo/gx9V9gJ6L3nDW1ikdHbqjphWzP
BjkV4yXhE+7Ie/hKmHEI89A14dxQHzwyZLSdkdHwGh/oU0YeCzGCRLyUQ0p7kYaUqcFZOln8SgFW
ouw3ytigt1sTkw8nTUPyM9L0M6eCjtliwwA7Z5el9+agOgYQreEZG9obNMaBSKh8nmV6PaPwTZ27
t6LBsSmdp+AZIZyip/Z+XCe7KK4uGoWxEwulHhyC1Dyo3PPxGuvUK6vk5f5SDXqJCpO/URbegsja
90CrRqBVCtVYy6vAbVMTCIyY+o2Y/JuPXh5ZM5iv6CRDrnU6bhCsyH8TlO2Md92WbtyUtmRTTQmj
v/6J03OTMQln22nVLUeTTaWf8vGZsG/1MDX+ElWcaLPB2E4ImqLzXxRaE5FKDn8VbWcVkkV3eUXp
FNpJt0ROl57VR2lPDrPsFtQRLRPFNkkwyeoKnnwiHQwOIepz2BxvMf45lip1o1fPruYRwfYMuEmn
PyQoSXneJZXmtw3qCOdbus6yJ7G7rmM4nfjpY+ZqqGQbxdwhYFbbYHZh7WShBMudcB4vikadkA7T
SYFBXT3CIH7apfJUPzPJuDUou9+im33uCn7/Dvlaxdyf84dDwTxpG/7dlVR5jHg6xuo4T39yghTK
R8t0dtS+rJjsgai5T+uPkfjKGOymxAaliNBkacdIkY8wICp7gplWIYRIhy76UIw3pKW09YgekXCt
B5TgNfbNazkZOyd01C7dmZqHU6AOvyMcqXWAC6vueQT5mIbkk0HgaOj4CL7CAZQSf3YeBR4SDp9b
iVYKzDA8tFgfbzFFFAx+olw4WvOZVaRukAp5RoCO8Bs+KMQ8VHiLNAxE5bET4zlNylt3gnEHNTIw
gQ9h4CWIZbjhb6U3vXZN9nQanhCwWFS6RK9ZODHEN8abx57KZLKa2KsPiAc4bbG/8r3GkB/HzdHa
JpGy69DlDTtxoWB1P/L+QDE4140aN4hOimE5N1Xtk7B0/tIVrRyzjlVVtn8pJIIzoqVh+ZpXIOSN
frxzmtP+gfyBABTASJNqFDPTW2YcaZzX3y146/mG6hxdbe4NcAGYX6HuFXyPC2LAiceNhoEo9uOY
/hPT+SvUG5UEewxg0X4PE1zJfJ6GfqOF5F1rxRtTOQL6tN7JGSx3mzkmR7MUnONkE7izXqkVXWNp
vhhc/xvjUPV/wtKX0k8J6G0mE3Je/LnlsBtup7Q/mh3QpRIqyPy7b78bw7xq9VZ8muV0rGvqxzlu
tMxyqQgattbIkVdlAaJtZ7oP2cA93Y7H9/EdYonCPKmN4FfO3P/rvfazxDsYzvuQpanAnxAQUzeI
qXPHPBPguCSFfcnGGvwf6NApuSyMpg6Smb/pXfxGLxq2G/lIxIbAFlV+Qctx8FvN0N0sHa4f2JEz
C5xv1eIS6QO93Fz27PRhw1LNColIQPReTcb7fJoq6Ilx4da2/dEoygctq6VUv/pTcNEgrtqJx//v
qLGlwavbjAh0Oi7rgkFaOj41zHvaLvZrBf9FJXtap55I2E0NECoetPnW477OqbqXWPskAm8Sr/df
sdbMnV5JPW5yuj04PNKxiyugLnlYkUbSnp2KbBiKAAuicvsLiXCJx0iTOfUTraP1i8QYiRg4fwAH
5NwLuNym3cNAturhRNi6fMabJDHTCpYfBX3q+nTBEr8r2wvXrd4Fpm7gICze5rHdYDJ/hTtkRbdX
N+LC9S46rL4hQKUGOwI96QbJ+RlPmsmwa8p2YB4CGSbKDq2GseCxtT3+rUCS6xg5RpAjuYRKpJX/
KtN8ptJ1kg9W0W9idNDRRszhutJMRNERBA1zF2YzrkE+9QJo98+KeRkVPMb6EqJLRyS32plCkzY/
SfFdxMaW7mIoePk+qZ8DKf1MvRYWZwbaRrkDxaaOEcSPYQ0a0Ko2uga1u6fGPKNbPnPTmN8y7VQt
S4kCYIrEAoQkHnVjurQ0BUrcrQX1U8AeZ9Y9Y3fS2puiXG2DDftQjYMPu4a87c9B/m0lZxH//cuE
eTlHr7FtN61CW/OP5VcLepQ2I9v+heC0gV+5EM1XlQvcnuFXukqi4OCOJjALPW3caOR8QyJUVjiS
OYqKAyfYJV36AlPsxvAkJUucpPQpK3+aEMxczpoj17Qzg3LCBhcn6JtQEfetKGHMkZ51ZX7FtD/H
PWcRP9WVfaNeFWTXFUagPKckvo0yvpq/E7KvySbCh1wcurra4iztgNRjXtpQeY066yjjT+wv65LU
UcGgQ64FfgzZysBgl0N+ldkPFDzQLH/RSxm+c/krBJbbjgs4cpZT1fqzAD03OqQQpiXJ9NkrLAKr
izjwEmU4KxKPIRIe3k2eiFyB1RUeOE8v8/YvjQrqSNjVcjC1ckvoKecIXf8N1xxFWWKRa6afONoZ
mzN1uDSkYKGM0ehsV23SYnHjUKDa51bN+UfstqN4KhI+0+H07//23/7n//ie/nv4u7yV2RyWxb8V
fX4rYxjO//Hvuq78+7/xia5/3P31H/9u2LZlyIaOT1U1bM3g5eLPf3894iLkLxd/jeMQz3lVkj9B
oSBgoWI9jpgC55wHQeMkucvliklC7+VzfJKL02gq57out6Dp94suLk1pXwo49widi/Kbmm2jR4LG
ZsAZEfripeSUYzZuiQ9AsQQIYXFt61/DqB0Mrh02ydZVybCf/bYCA0iaW0S6G7832vSc0oZilkOY
PU3yqzIR1YWIqk1ENaTj1CRnqAMMk+WQOVXoQolEJC/f2ea2MrZ2Nm3fHvrTSLd3x90amtIiMfgG
PbKQDp/va0cIdAlAGZDNI/5UrwU7k1uoan5VmK7ttRy78ivWixXEaUCKwNOvw5GIi/Gg3REZyEQf
0wbb4P1zRUHLnOjXyoCgJSOx5v49/ZvJVQhXLQ7OnL0vXJ0BVRmuId3KFUeFFBkERGT793RsnBHv
t55OnoQrFhtDyd8x47jPt3I1u3U0YJ/pYbuUsw7Aj8NJe07Rm+zxmQPty2wgsNPVTmaclvlOhgAR
83VVHDepeYyDj4ojXgo8cd7shnDHtkaDnxuMuZeOfLOY+Rquly2L6hBVfk1WfgFUF2xbST30OfuX
REM9L2vCjERlRgIZlJ7BVbnJye3zLgqb++2ZV4f8vc0nrKAS8u7km7tMiYkC89XK4qNs32YkuZnp
QKJ0+52OIciA7sI9oKE+26I6ZSCvYJwqv99LT0b/nly9d1PjWxwr6Wp8Fo3y/EwB1am3+BFF8tWq
KTLWzSvZp142HCZ5mD0sCu+yc2vm/s96aU+S3HidVLtxwhVqH68FU4rm0xmhDPJ9kcunEmjXVCX2
Id6UYnofm/IELHGb7DrO+WHJ6l9QaUmPJRWRR6tJjy2YGOAgzE0oAjqjhBI9HRUeDg59EVScG/sP
RVMpyPDBgXu8kLQNQvqQ2p/jMHK9AL0CUr0M4AWOwrWRKTldqg+5Dh+tLt1Eb1yJ+9pooNCRt72W
eUHMF5a3x2+OskIHWDN5FohSHOUj6a7DrYQhGtKShhA/E4u5C/nHtLAkkZ6FQUdoOz0D4JxHab/p
juCxwhxvTyyfqQdb8ZzZ4rTmij+vDuab+ojNBCnh5zLh4DpREVQr/nf0kU+f6VbgJ0+BmGgV2Cbu
kDVqA1b0Q609wpxEciAfPoxNht84dmndsyU/77d6lrtFE7P6kWnbgdb9qjg8rpb4t4gSRf0cb7+z
JnGK0nAKIljRdFxYf2bWn5n1p93BDMOwkmBNIhn6f3w0dAfseqOlg0O/M0y8mwA/1qJOahpw2rWL
/opoDIJeBuq/OMx+uCXjtmeQt19ooQuNd9vMnGYqz4HEcXU1q3fK1pKWh4AwwsqkcvXtyLOtio6a
eiBYP+YDV2CMKsqnME6ZMh9i7XeSZEcZc5OYly0Zcmy7tYhO2KpxMErHlbGT/RZatuPIIc/tIfSZ
opIXqWwuFUQqSRRKzErgRRxCAmdYcVRQGfbZj9BuiRpJOLgnT7CyjvexOs8MPpo9R1DsuFwwsSFG
SEaBSb/mQddazlQq1K7NtLVi/b3PjQ+NyQf+hlZboVUA5SPlVNLhFcj1dsJ/lbCzLBgdRjr+Wkbt
CJtknw0HzBW2t6OG8j4q7WEVcehRbxG7OxIXvvQziyOHi7VD/tZJUAAq/bBsB112O9VwIxa6RLMJ
NVK7Cmw8ajfFRmRUwTbIt0blDWblqUbudawe1WLsBDSM8NIaON7puU6YgpdYz6uOJmJjAhxvAWAI
juKsxvglOmVnMYIWbb0HMN4qN3OYvaXk7jPFr7Kv3zjPyM3JrMUpssxTRDxKS1J/TcJqZrwLaJHX
NCR6A9wW/UCujvWGiTSNu8MR8QuMB87ETYIHVlgxVi/roKaEimpnR8iBizWN044l77VKuD0BLOjV
tYh3///7sylMlDNVF4ZQbV39x/25q3kLjTbGKFiHrtwnHi79sDIYiYGGNo5V+GCpJWMCcA2i1FZu
c8gR83+ySOo/Jc/uhPYJDXK31J9QkzTNOArU0joi1svN0bLBABSbURouI8MSFc3F5ifNfyvoq0uh
Mr59V9AWq1iHaO7pEI7SZ7/Mr8/wK7eWC8iPcA3JE+CTlPSaufGFbJonN/T3KPeiKr2SDrj2HaM8
ljoFS52KUDatfrpwPDL9PHYwGHEpMdAuw9EpJcsZKHTRHpl/GhnhRNpRIoLdcXeN3+ZUvyvR/GD3
Gy3Atz1uYCB0+spTbDZ4ZB48WrsMr8FIHd86fJWuITkfspNWLDAS/DGrTXQ2zZFTcXEJ2o0NK9ai
EyT8O3LaODwFHK5lVjzuzWuVS7KYJzp1Oo2yEVG5zBiOwjWEcCrE9gbjg6xwSCM5otX3qLdWFhFD
vIhJvIzNEJGWdhOZcWFWxY65Cb9C1FutMxDTqNoh7vsTjstGc8629q0xJ8WGnHOpCNgekLZy5TCO
TH94t7qONh2D7y3s7vGlxqNEWOO9YnwfF/tumBwh3wbqXTHh7/uV2ViTlNHeYyF5mNOWOHhVUnsA
TFVEJ0wrnuWZMiTGhZLPofStcDlRgeX1l3M6BmfRDn53O0gJMs2869Vx10Al0GcoVRz7FgbuNuIj
g0N7QH1QKZCgAZXpYM1cI+kccRRlf1Ni60bs6h7qlyzvfRjfd/ozb6ZGTNq4FvqRKbqvCgpq8/iZ
4N8iK6RH9iuRdjh+zwPHHs266l1+e3FxusV3IzJcdaQEhR9L0iEEMUBPJjdc390x2KQxRYQfpZVh
pP/mrnttzflS9dRUHWk2I1cyXuTiLQxpZkP3laj7ia5BxWH8/YPCW8zBu4GVeDExOuGPQN/iOKGo
WITxnFLAmzH3EvhQCAqCQFsDbLQH4KzVSAsTMECNjC7R1wirEXalZxfYAUPlpBfIIV9hFXAGJv5j
fRrD/MkA6KOwPruuv07Z0aApEpET9k8h+3NX+jXOoawfCBUyqSKb0wwpXnTJjQaNfD1ewbZ0DV06
hm+VpXsS5cXq+L3Q8hBa5NQIV9jEl8CiLRiuS9DQ1R7qvky/sHUBLHKcPG53I5ZrGVm8pZezj3y5
mv2F2YCQpy3G0Z1uDufmnYXDgi32JRCeZAMsF1TsrOAHBUORvDRHcMMzaJuS07p9FZ4Ha/QHCltp
TdmqdXWqHuLLEgzFjIPZVie7CZD8h51Nj5IJCrvqNXTigezzsBUMfILttLQuKaOYXWfc1nV+UC8m
c0cg8MBPbvo+qjTcCJggudjbcNMdPhwQjgIrp7dwaZ+7M0evU+wDBY3dOsWAh8DN+ajF7irDIpKG
XVxchaNEmAeOtelu1LPIfg8If4V8L5rSqb8HYyS4t+X45NRC2sYNhYVP6e1juuMwYOzOQr/e98jI
4fvWIt1BJrdaqnSwCmXb1d9gKIaXdgUolulkyEDay4DBTHCyA+kEfkS9yxEeclFvCza+MQEErnZU
JjXOPOLnNAP4HTduOmEWni1+YBH7+avWprOJYdNg1CEwSae1r9e3yp6dRJc8sntebnSwKdruJSsS
UzvbabvkCDWQ8ZnqTuPswY0/DdOWTp9tMBobXFCzdU9n9THY/ZOD5pPDmRsZ/eeQMJ1GDFqi7HPo
jRcVPqWgndO6G3p0h4lxa0rjYjUM9TdKiFT0d0i5otrbe8J8MhcGkuoHcnmnKTY3+q2KtJ1BFWe/
HpFpdqs4IufMgwXEKkW+TFQVdDMoJXk7cSLvJKfhEc4ZLRZAuyood8lmllui2dGzTZZHtBIRTgHQ
MKmdiRLaPvIWKE0C+J2v9v2J+1zKrWqwH1IO23UrnWAx/OudWVjin27OcBhNXVgy/9IM2f7HnVmK
FmtYMqq9wn4+7c5CNnAgXyQKsyCHkctHSz8vwc+MLAwr+d44IyEHhwkLwkRjeM5YNjyEzDRmLpMy
Q4F6tfgjvKrpYWH2aLLqw1PXJ9lj3LMZ5ezRTtFjwUFko1OLyC97/XT4Gbe6Jyj4Heb4rW5+hUSV
zarCD8cAMkU8XDEx2upE5ZA57yZO0ONDIq68VPouL9J9Q1FyH2CbZlFHR6NjDuNa22P/Js4IzsjC
/SSRMAmi0sFY6yw6hoOZOC+lwPlzMaRHgyTfE/jMuff08UO3u/sUdLcx7liCiwvacQWZrckAZcr9
uTriBbAmr+A9rfYcBynUiOkJrd0bdn0JsRUW23ajCL8nfgn5udTnW5BLd+vpR+UvnJl9jdTgqQ5l
4C5eNQsQowLWN2KePG/S0Cmi4pD0JilKoktYNmxgAmWfHw1+6gEED0h/OYuOtdub3z+6LwXCvR3o
pAVq/KUwO3bhgvNlrA6NEh/wpRE9WPZywLC1ugHjvSTVWgOI2U3JL6ke30rZuA/x8Ay05QTzH8+E
Y5G1CVX9WZG1sZXpVZTdqw2bl6jJmwOtsimqa6lN128d+KoRLXumyyXhir0YGEoCDfNyDwmCrNVX
Sms1oUx8t51y+ddPsSr0f36KLd1QLYEzTsjKf32Ks3qexzEFyzChSSmEdaqJxNxe/omyuaGFMgj8
rEM3zotTrlT+mLZnSfxB6HQq9sBMNR1ujrYw6Gye8dtGl0+M+Or2bNyXnLOfNXiJUD1bNzy73WuU
CBdWfelSH07NZoJoa3xHtESzE7mJrO/QcMrqrc7qF85ugKc/o4ZCSYbedL/EaXKcE7Iu/EgqvAKK
Zgt8HRIqxRiDiB4JeX0IgzWiiR90InYUgIVYFWqQhzH8NhymRFhjwKodqi0hoJXLSJoNhA48rn3K
NrHwm8qh2nyHJl2uQEnYNi3O2llrXmu9vBvrGealmOW7Ud7ANTzhzeGa4k5Pg4lQ3uJ8fosfVClg
+sbzWsRcSGIve2kedrxTg9ojtSkjknqvsPIbMSfLLsPG2h3hM0dS4V5xj83sARit84VjdUXgF+eH
qe4wSu0LsqZVif97M0jsYqRMCUx5Un6XIbgZOp4OSoHrSysbF4XK464crk3EWpQPV6lEVBQhQYTo
GmLEGgKq0it4TtGppQKPN9wbNsoPEwBEo+LTUN2YB1Gm5mpgJe1o1vnfuSgkyt3UUUjNtQNDN/Bd
gu/C4fbPxMzaSz9rGH/jZ72TgPjoMB9TPBUp5V5MgDLznhXKw7qmblL80VBSKzwM2UijIA4PhbQS
rRJuFw6uPIzuqADHx6oUpZ8wgD80RvlZ/Rv5+CDH9JAkhhfvk+uyoaCJStFtTn33FBylEV4Z00Fd
mEwGVfSmiVbx9phjLaNsuqF3Cokuiqr9MlKWiTs4SuCrTxVBnc5ZGdFisI8kiWN9cQyiNhwrvjkf
BIhLnAZ9Vq9IcVFCVqQhvgZFOo8tZY3hC541qQed1ENM6qFlA699CSdDiUFBGXh/8AqIotuJP3Lv
YEs7LinRTxajdAqcEeyITCpO11ZMXOFInAIktrSOq5NKnTUVDYZG1Ay40KDG+4y2sfqA2Xiv2cs+
AqenGhd9xvkLC8MimNH2dNh1Kl2V3KxKIoHW5Qm+PDO8IQr3idRsZI1y6AnRnYwMO0qRzsh89a0u
85ttyFel/pDpA8zkzK8/rKk6T/ijaRihg4/23ELzlNE3C/VYwd1qxPNfr0vCsP55XbIRYRTDlA1V
pR/hH3dXO6jnJNcXTGs0LDKg6Sgbl++CWZVx5m9vbfsYIwg14GymzCiv00B+0sJzy43onUqvT/xI
0H0GVAvCydtqubWZdUjf6Ri5hkSwIBPdWyJYhWuDuzWZONi0mxY5NZpvll2is0ZniwN5qeV+Yqmn
ZZf1lmtUrZtHqOMZ3zw8C1udHGW24JtQCRW1zuEgao1+1tLBVypx7O1Eecx2yDWeMZSnqjZOKbS8
sF38cGlOMC0NLtDKOO6GMj+X26wJT5YaeCncvD4HLh+2uM4ij4cJqiJ20+4GtTuo4AdYF+UWULXR
7mdEWMunEdXVChxYHZXhvwTitMLJw5ZfaqdeOG6OcI2c1e8Z3aJ3m/fSRmAqeS8HJLlMeS0eQ7Ns
lbNOI61Dy4SQsL779z4s7mO8uQxN7lKQ3XWYjzEcKBj7vs1+vMxJeOni8Sz3Ono7UALI+gXsvhrF
Vd9qQ3GOQErzvw8i8EHGSLIDR4vVNdnNBn6IkmtdO3hSEp/WDVQuUp8J0KC9UsbMC6nMJU03qaW+
TYnxJhfLm0ydn2zX7KX1U7/NybZJy5OUx34rqlNY0zrHJYHepzJsD/+vx3KVW/5xXGLZuqWp8Etl
GVnmvzyWEmUmIlAF/vpIBjO/Meaz0el7cvhu+gclMsGYOiKELjx3HYYypAsNYkWbd/7UuJiCJTu8
TvEIv+Y8NgstJcFZZ0Js58VFXZJLMY6uLd9sq9sPGayqoT3vyktkd08y6pSDShQkA8dhw0jgG4Ey
OMjTTq6RA3AZpTI7xtaUBXDq+mJN7W0Z8fMFl81VzTlPKc05F+mlD5QLQKSUmF+tMyZ57wwInult
qPNb2KQ3cCdXkQxXIwku9P6mxj3H4bxoldtH3TVp0R/4qgzrSDL+iO3FNGHxZyH3NdcEC77QhQJ0
hEnojDNPTYk2b2It9RuaZKSphHOXwHIiSornMCbhh4WLAXCj7BMcbrxqDqZPJwRpI+Zj8WWU19Cq
nJGfhoxG86016Ykvgd9TQl6su9nlfNVla6flAbfl8awEjQ9oho9isrn3KcO+xeDdWvg7pqOV2IdJ
qR29Vx2206pgDZ6PUWkfhUofatO7Az7KoIWLvGgulNmtYGcBojcmb0IKXmtZfRSGL/InVPBsozfz
hjsMv8FGhO1N5kqjwdDHq6lVwXUW8kXBr/B3Xgs3MMSRZhQSo9t//Uwq5j8/k7ZAHNSIiHPQAlH6
j0tl0YxKXBRLv2tTGiO9teOygY5B+y698Yh6Gt2KeOJkB+OkylF7ILfI2EUKi9up+8yC6RLnf4ok
OM3bT+scs0wOn4mcXgd6ojJIJiop6E38ZSMAfPZ7u8KB6bT7hK8xOJ+GUT3pV/upgylh/1RiF2cm
bYNfC1K2Zn+MxF5jbXKX7+ETI8K5x2qLYZJZmYdUC9CE1IF9Ld+HXSEnBwnpj97ay2SKS7Yg+X1G
Uuqb/IRYkHLSKfYG0EC9jW2dPuTN4KeqfRXwF+tOxYrxp+IXaZk4zot1anyMkQvEVlnBI6U4gtBy
fsGkwa/f3OmfdjuRXErFONcyEQcdxlRq+l2a+U3Wn3T67ClsqK/m0jr1ZB2YBR5gOezHuKK3h9qv
oVpX+dIg6ivRx4vRhOucFwrNo72voCKWK3XuyHPNEts7fTYTuCD2nnLwIi0lUR79s9QykM+hb6km
uIzxVOjdceVM2bq3dDWQQPqgz1BhCRDbjsmEUAn1w3xrUa+mEE6SPTjlZ9mr10zS7u3uppo4Pzb0
EUYA1rMJJIAKEIJMugZ5bL0zhWPj9yn98RoDD9SJGvPemDKgiB6pjfM934+EtToTkxcW8+5rzePj
B5RDgOAqPfI7JoiXwFiuy4whfB2Fh8uNOazTYnqfLYncKSIp7U1L6EL/cRM2jdLlhUGhTeUbL8Wh
0FS39tf/JuGwNphKqMDxySs5YfTFPteHWAoAa5SANRY8pD1gjQastGTL3PCAL90alGP6ahVZfKhd
+KGG4btViFeEThPjnNkLYj/jkp5wKniLFLqTgWBm1Z5oIAYXxi74WxTzSVVaP1LSsxXBbIs5NWsw
azkI0dwLfSJxBjhTDMLH9YviByKNw6zcQcAi9VpzuAIb1EM1IHKxvJlIWISysZqHD7Twa4+LLGrc
f/2qE0D5p+3H1hXdlG1DkXUh/+dS8H9N64MYRd8ukJ60jEQTpDVMzTEzK1VsEsyrZcnlX005RcP0
qM9l+7dEL4oNirqg3mdqrOP4Z/4D5uuNbOiHKeIPdUQiRzNOH9L31BY3SKVeU0tu1eqUhCW3yf57
8qnNWtL35FdVEnTcWF5EtEPO+I4lcHVrP+aurrK70s5XVaW3PSz8XCw+95Mao1Z4WzpAbffckvas
q7ZJUqFlPDcwbISgX04Wfwy8zkBsiRteuJ/z9qZyEI2L8hYI7cokGvI9WWihXDSK/cKK74yg0MpL
pAGztH2BbQg7+kCEAvhQwR7UkTPTZ0wHJRQBZpEcfqSAIJNogPT+1shVTOvUfkPeS1Y54ne3PZEd
K35qdvCck/bVQBQY6JhKX/SJXUu5vKp/+E0W4duiZi+WgudoJI9wq9mqByoXAwwCDm5yW3EyuorQ
jfYy6VFDTfbBenmrjB0VfyUIO9CjUWlu2h7scBg8Eq+8lmPkykHLhUe4ahzCCN0mVnVMAYkooPIh
czOClhg/D2Ow5S/e5GlzbLTqmLwxMmSnltipxdJcuOSfE3HKSB9XirUFujv/L9LOrElxLcvSfyUt
36kWktBgVlUP52gWAjE7vGAM7ohBSIDE9Ov7U2RWdlzP6Ig2a7tm18MHNJ5h77XXXgt2zPNi06Yi
zMsJ7LwMfj8mVevfGSRIAOuK1dEbMon2PSQ6a6i8vbTn1bmo7XhHIdVYgAVeMUNeIrYHJ93HY3ai
sgnt0NK6taq+gpFFjXwfUukt9Rrcaf+vLhb6PYfQpoElRwlmjwI4jDX3RMvFvsgoA8mCFaJNpSPv
vFC/f/jX+uaf0QhCcgO4hfY8i25z7OjO7+hGSTFDdPx8D3Vp1HpgEKsfIdarJ8PDB5x2iJe4X2x0
4N4EUufw5NRnCtTx0a3wm4ZBj869wkJe7S8xC3p8Ho3rzwtKuXSUhcUR4hoKwcudzQNFtK5lheXd
DAtJC9uZtBOd7bizq5DIUTBCQG8yBTM/5jAWqmRH7daMcwr6wPnypbaAKCgWhbfGl/b1dgw6ILha
VwWwvlag0IAe+ub4Kj1lVT72Ueesi6tVyfpR0eaq+xhRoptvoh5EYRAHurP+pMPacF8VqjZvOP3U
Z7KMSoV/wjlETSz72juP9JudVI9r/2qrfbWj96030iqG2l+mZWuP0e22qTVUULjO+AVBtszun8gi
4SX+RAschsdN92k68Y96en3QhWVBdcxMFwXcDiwPY3nGluHN8lMH9ulrecEhVYldfXRd0oJp0n6N
cjHLN4V8zTC6wKb4WKHk2ul4FiDSBdHgGzZcbxpB7FeBsC64+O3mz3cAhBW6tRXmI5T8zqNmDzjQ
E8PmVeeHATpi0f0+RFZBGsbBU+G9mQB3uUY5g67SamwelsGSrjzMtIj7RAFp7lbqyMCpEqFvxzSg
0hdCPZuoi1JYxCFEMfFLVejBRKPlgFPuxasshPkpWV52OCN0RgfQ0YLe0L33MOpJdTQm52d70q5u
k8Is6e2ePN/mCFrCsMw0AYsGiu5Vr5OtBQX07e9fEPw6kYVS5QueBg5nIMEF0vPYFVjQTQnjyirM
MsS+9Ac5VyWPNasoGC5tfUvee+tSuE+MIQ+0oWtN01Sga2aItvc9T84gAgdE7WDbpOZBT9vZbvDM
igEs9ceb873jfW0mFM2TPJtrkFk6LeKCC5siGElFuycyyEsMvN47elJAyrSiIwvL8H+sH//rLxS0
2w9K2qYoX9f9Lqu+ffvf/fLzPKqun59Vsir/s/nov/70v//6LZ/855GdVbX6yzfklHs2kvrz+hp+
3upT9T80uOYv/19/+bfPH0cZv8rP//r7pqjPVXO03b44//2fv/rBmuu0VRjZtmHYbd2ytI5l/rRo
Nuf75x/3VjnH6RXXr+J0/Ft4O63O2z8e6HN1q6DeGeZ/sJ4qGpG9obYB2v7+t8fnv37T1syOqam6
2rZMctAz3bPZf/29pVp8iETANmxLZzFWyQVwz/vH7+z/aGuwaK2Ohmq2bun63//nEf2TKfiP9/Jr
5qD6Lev4xyPgFNy+YXCyZlv4KRQ5nxjo+fK8n+FF65wcdBudfYx+LaZie1l+PeZIETrU+yI1bsr3
TmIhcil+eo6/oC+2v9Vgvr8H+1s6fi3Nkppavp8de+dK5EnDU/cQ83WRkAyWhfuH0/3ynv/Pa7eb
8Oyne8ZdBRMJ47Cf7afqVP1sDfUtig1VdM5dOPaIVHRQvsz/cJPqtw32326SwfbzWYlR962nmu1n
gGHOObzSgu/bGzSrHeocnom8jCixxHu7dX+/rWQ12Tlfv79xlcH2M+zxb5fwLcW8aHZxNAtetu4v
IzpDnGUPCpDz7NJPJVu957rlvuZsYg6iA4IS5Ij2Cmc/+/1VtJsb/Ql8+ber+FZx0+3s2ILXzoPo
LiN1ZXq7aJ+gaHXZ3LoYQEVwR7c0i0e3P7Bk282B/+8nNpRvJFnzlZ9QN+HEL7Loh093g39aZ/1s
bfd2UcfVXPgKdOYmyx7KBC//97et/mqQU9G1zLbGRqWr396/hcZf/Ty9shmFZZ+3jzDJbWBIe3bz
i0/brT3cyT/YC58r9BEiNsuA/tnfX4Otfss8fjz7ny/i2wjIsVtjpj2YaQI75U0B4ra59HSJxpX7
NEWrd/AukS4RQ+pnSCousCFGHMqjyW+PTCPaLQ5eA7jURLa3izt4Rt4FHK4wkzkevhgN8PM8qIf4
lUTvm1ymaOI42BVKuKdup78bvp0bygtLVhdb3iNTVkRVtGo5OfDqzQelTN5d8+Ma3lND1qtzehvS
56fL1ofyRT+hVCThZ9wYW4uSWWQsOn0LsZBatp22uPh7SiocR2KLimqVJS33IdWhnrS9l3sa0/qk
gb7RtP+1t2U93cXmh84BO/HBo91Ack09aCNOa0hu6VhoS60Vt5Z3bxkVvdOY5wUn2K058nXzkLVL
9adn9M4LaLJo/dHo4mEVcRL4k7uXCebx6B459kc+bMxu4dh2l1wPUsHjQ3xPskHez/ACdHH+QSQY
fq6aoGvTP6SISCZYAMnLrINyGAsvvc+oJI92I1URGCafZKdPj/a4g8ZQTHA6LNNTek4vg12MsNmA
9os7HrlD2P6Pm+TIyL7Ilk/srQg8tby9Y2OS7arr/QhtnUke2+PTAoneAWp883x0FXl6dADCHoPj
lPLoQutfu4e9U6wuUz06Dhm0alLuRYvFqpuv8iEOg/ydmuRfCCLoA4p57zSboPzHT+rovXkgTyBu
yWnbFvcZ0Qt6VyiCm6IMzgEeM5GV7sNjYnvZ/CJwd4htWoKB7npLFxcWh570AJn/dO/tPL2XdQm7
HEDMyxR5iC44zuA9O4yWc7un4PWwE3u3TKks+Gg5rOxua2v1WnNlraVHATHdvU1fSaP6wfB4k5RM
szktBPshrTQa3gpjy3TockJKO8w8AFkQnKGNWZV7XpsLelid3FX4DwJcM9oejKy9g4SvA+sM2Mor
lrj3SZDC5P7x9KAlM85wb5Enr0BTWt/aaFBL5UyjLR5eAkHeBcIUah9VW0DWqHboG8AT7jw+pxR8
+iVTSbaGF+yCunqbP7/O6DppD6+zqr8cqC9pDG6M33bvLivTgQeTnvoZBll0V5xivW8OkK0xPqre
uVe5uy7SGWZiDywYoXjTnvjQgy0d9XB5FvMOXbBvGISpbYrahQUmKMs71/Dt0YLpQiRgrlpduDEQ
fOURwKdGIl1i3ooZn9N0kKEm7Ki8WC25OEbXdKHkdgZnROBHDwpu3HcHwakVpeJZIwOVZuTpvCiU
dVNzmE+orvHiZ8QdHv2v56MsJqi2+mjGg5sbF4nsgU/PVqev+/D4maOPpl1YZJ5Jn5iPpK0t1MFz
c9Dk28tCJEn76sJKyoeo9/I0f46wZejmZyikPs9R85ejFtz/wW687J97eXrtaatIFVncSm5Ju/fs
iI5bz/XUGNuDp6wRZaa2P8iGdu60Ilg7PNbOAM0+afYush6yfuAK/Zh21vkAHT3nOEEaOeNxnWbm
EK44ZHA6wIcUpGJd0HwucG9SnH1auacYvfkZQ/Yweq+vXKOxgXzvFwhMDbIgH9d7kY+XvEHwT1n0
X2N241DporN9GOah2tcSrWeEz1nZrwfvOJ8UC4bmNEdKDHOfwT0w0uVY5VWOEWaedAb3h3Po0WQW
FyN8rib2fIcG9kAf2Su9bw/KPYRT2GUazNHeMzI+LqNLnyZUlvTB6jpV+y15X6vpE7lSzBL4n9Gn
M6hbRrRPZtF9Ahf1xkJ1Guydw0Qdoo9H8660hlraDlFEyKakiTuZuff5Uu49vkakk6Pa0V4CG3ic
2kU5pL97fIKmrEXY3KMxwHM6TFG0YxngqP4tKJiLHhoKqIeLI9LxR/55HpQDdXb6zD5PEw3ZW4TD
DzKnfdc5J8g6pyc6rJyOJFWenqbPBBWI++DA8xxZw6unDOhJS0tf7/IjK8j77ZRBMihWSz8fHoNq
nKUoh7BEGINavtMi0Hu5JdQhDCprqMfL+BwZazpZZ8vhbtSeFH19yKANjv1XUCZWcAsxvuO4WWBs
Hs5xjrS+zB2gpr14OW8Xj9hseKE0JHB5jq7JdfFQJcKJmGRkApGsky6s3iUG6qa/3kHBdksWnipr
QCUUsiv4NWJ3EHX/6nNTF6GgtUNbFN3q6o0n/Wo6Pk5/iB5+GT/Zqt42bdW0lY72LX7S21clN00i
mFPX9vbBdUw9AANL0ZrdJnBVERSQeVr5qKSdI5Wr/X3wov0ygFJNow12igKb/S1uhFldns7UrWba
h8UrUrFW6L5Y1TGDOY2LXrtLnXGdjYAyd1063I2Psod0IPWG/j3RvXzc+qr8csKKPfz9hbV/GVT9
68Ls73ElHdR5vdTePBeEqel5FZp3TXU3dwuf9n6/mlarEjkCx+7+/sSm8atMhkImFSOFXg213eQc
P2Uyr9oGBtOJaD/CNZV18TFK1lOPyh6hR4DxrLzHhViHydrEtZS28LaTS2aUG/nwp0UKrJbLPtIQ
Mo9y8WH4C6IzL/fHgnZfb+geZdDNHA8aNccLU1cnL7yL9XTnjXLRX4Y3PunFEhdywjpNJJjKiZtY
DBLTiwt/MTgKeB2kU8IDUnJ0hirtuJRKvKR/ZwslQHRYTaT/ctJPL50PN+6rT9ylum9vL5I+nf1C
lYWI744R9RPdXYyJJMUX5p0imS6cixhPL/x7c3Vesp+80QTMRVCIMUJO3Hfb08SHt8TxJv/xANpU
VTOHo9446lt89hcmFzconFyMei+xTRZvbsGJW4477Iur6NL1Kzqh4w2iKZGfSLifLRGDNwm2dONw
cSjIiWBSy6Xcfizd6WIZsh/KFPV97yRHQFOykH2eZZNVP+M174O2XcFwbXZ3EXbEIBk5dycJKzH2
n2Lx8hex3CI9zo8WT26KUglh7qKKba785vcXxAIuT1l6ufSx0vKOSSUIV/HfTQ2OkkvdIX3zOH4l
WNHxPG/+sXE7rusj9vOM5gcxciPUJY5+mHpPMQ9Q8xxp0r/L8CbSvdDJ97uz3ig+yZ5Iu29ggG4Q
2ey8F8eNupE77Foisp2Pi4iDWoyubthxu5xE3gLeZRO3fa0sIp9ho69RCn+uC50Rl+7cKrIEWW1S
i95ZuEEH1QBwOlnL3kgVgZuJLT0EPFAt2vxwim9FWsQOsRK9ycs5jndiQZ7hGzw4d8iXUkQw98Xo
IKboRzpEDzLjh91PU7pR6S9jFz+T5so+C+k5CoPtLo1+r8uJuE5ZyqS/d9wv14n8z5R12O1tk1pG
1EbFhLyYADrFE8b/fMtDcHGTOhq8ZIJ0AGE+hB4nOIqAmF2VajQFFXkxrJL++O7QtvEC8ptMkz4a
+wE1AnF3LF/x3QBTQjFN4gFXfnScg3BLIrCXiGu3Pz06RGRfmhh9bBnJzTQyxVfuuMFkKt00IjwU
PX/O48vF1zT4eIhGvYRdfdWFkS56852co/zjRm41eDmWAPB0CfsdhO7iJbF/yX8+AjdsogEPu0Sm
aOdw1OZ4tbSdjkOXhHAn7oSrq9xoKUeDj/VDkGyRuwhTNDkcStXheKrwxgyfIF0OaLCZ4KkVlD3E
OmV0+0NVQv/T+tb8/qf1DUje2Ot0FsyQ+RYfrfjj7awR+yt4irVkwpJ4JrrExpMBvx77SIeFGzLp
SzizRJdXStB68TRJV+rvV16tQaS+Qwm2YVn02mqWrf1I9n+6sBOiL0qVtbJZh6A5Cyl791vM+ouk
Gv52iMWGik6enI2sUMermG4qxNic3NPX8LVltmB/5utllLkUd8ke/z8v79u+sDfPdXnSng3WgKJu
+rwLREePwT080bGMwxpNLwFualEV0RCY0jkS5Ft1iazsMdz5l+SY0F9NdtpBWv4RUyaJd/1j//fX
+GNv+t0j/PZuz0hqvZ6Kms120zvRro6Cu/AhDl9Xr3V7roniD/BP51fo18/vrPn9T++MQv9DuS/3
DfZRdnEOnp+cd1DIa/xIj3JsBgfWaPwW5exKk6LNDoG4RESqE90SDO5iSGbrdLV5Dk4uHovyID/A
BhxtbpHOORmN5UkxU4e3+MFk46nV4vfP63vR+B/QDXBx27Isw1C+t3jTUoJG4JXLB5ti/l3vIjkO
i+F1W5WiudaWuwE3vUys+TvOnFe/mqH92HL37B6vOqlgPoSIFY+Iq0UpX7Ods3SfAA9Yr4QYI4+e
Kd0h6HZ8HqQ9f4jOFrG3Y9sdKM4lrbfQiZhNyHSxjCDSuUtXD1bv39+h3oBP/zYiLBU2qaWBjzVw
/M8vCLmD6/1Kv+UMLuCK3sVAbZh8GK122U895LS1rooqpzi6kHHJxwsf+g80bRfdGfyuBG5s4Kha
hJGX8/IO05dnfNzGQC4OHWKPAG2RkD3KhylJFF3/Ya1SLeOXA+yn6/8Grj1210OumHY2c3bgZavr
jqLXhALu5STu0CtIye00/9LL0XKF1tppfME8aP8UD7pRaD2h6qxgCUiJkSZhUe9gebrHuH6Lc/gi
UFFEpyXatNPE95KIysik8lXw1muRX5G6wRfAsRBSnZhtgeCDAs02w2a9qbgese4SGe7dABKaA1xE
WAG65qqYZDCEW8JOa3GZnSaIKYRYZ6PguL28aJIXsI5wi5Imlkvxclg4bFcu3Rzy7q8sAiSkLohR
9sPDRzHEFtRTRB1THpfPhCRR/ogaw2tI61FKzNWrVyXLyYvPNXst7UKzEqoIGnhsPAlcK0U8uZRM
nDdIPuH2RIsf9EP41Uic0xX45PWLPW+buacOFf/+UTeQFujfQcLxlJD2SDJLVvyXM2nLFX0uK3pn
dUH/DFobsNSF3bPfYgmBhjTO20lOGewdsqxg/wWNHC3zNyLVtxiRvVtgKLLqyJf/9GxAwhszrIpR
oCI/3olyjd6sIarw7kHLGgIWQ4WDcp6+U1QUd20u9CHXCIc4VaTBIEeCFUOSgyyD3TPC0VaFM+5g
AEPMDGY1RQObF2oaLleAYrG5NRA1TeHrIe2HrXfWU67yOdd7F1C1jnsvvPYh3nmsOEqgqC6edAnF
7nF7i0De4NwlA3k6b4cEtr/zW7M8JnWdtbZ1fOn450m2wEuMfBHhJMyl4nvvuKV/NlyOd/T7tUj/
2/R1DcgkZx10t4gdmxAOcz5efBbTbevC07yDoPQQZ5wWKPYudv06uAS497TG1jngBe1oVGMVP0lb
mSqmpMk4B2q6uQ9FWlfvzRgEWOYsjfWVY7zc/RuqtkTitQJOu1H1dqGo88O9hSsflmuO8Rxh+IBw
/Tyn5G8BBlMOxsVe/+Ir/SHOaVy/EZNxUP1BplBC5od+5qDTdehC5vJY5ToXRxXlhwY5n0ACoJKG
L2ludB92gk5HJ2M0VH2zby30wZVEBbsSonNIuy1xMNH8kK1mxT84NOuXKJlQAhbFjCkJNsnj6fHS
nSzJfPSqQKUgIYoLpTRphia5vCymKHYqdC+BLokXkI/czZrrvE3JiFCFoGcBtxTLPUuMOP0T6ZRN
CrHvGRFybGmTBJTdF3GGPGOJGWOKfRU2Lk/64KMVvHykxdZ7h35KHyUVArUxU8kinTFDO2R61UEn
bAWPfh3nVbO4h7u4wYsyBn+iTJACtXuYTLjLBCvSzYO6j8NM7loDm+bpJXD1vr9kOL89LldmstVX
ZrV8yCb421M/OiXVZw5uDmRLD1j8IKAGYOY7kwSvDYKIHhntdG59E9UYtDyxkl0jo4TgwxYNFmQZ
lg6K8SCS1+mRhvum/vBIdvHLpfeZVGvaTlGtH7zcxh207e162ZhPQ5XFqwu4LbnG2XpJ2fLexUPK
PSaXTxJXus+h8vH1sD044LcxLO/OAjGeDW2IPXt4BNcC6hUY1dhDgOPbBL0aqxjuB7kaU7XImRvQ
7TLxStrjfIfTCi0swXFY5bKsXBP4l26R7mHMAFMiOoUxedF2jjZC5/KgDQ16f/rnySHRh7sZTcDg
bLajkSf0aL7wjoTZ7bR09r3TBO1GEued955b7j/+sAJKQwHuRz2BtiHGpkReA7apqBPvnuKjRgrx
iCAEFvEp2uEu6ZwjBMN2rEN29+JSxgO9pYPKeYbH3gsQvumAz1kZcZ8GjUJdkBpESURvDQ7+Y8Bs
ZV5+UcyQnZIB1tSAKf6A4YMMNA/8TtJ5Y0FBJuXAJvxu6jThc0OQCyQ2qiNKMIM7I6apyex6zfe1
CzNUgkYfwa+vsS5emypS5nT+up3A9i5DQz5Dm2qSHh1C+iSQaNwyAYBNCOMhiTtnZxnd3Ga+4Qo3
arGtlHheqG5JgL0fghULFJLn+wjzxRBVG3Q53z0y6pkZY5IjtHVb7OKmOgAOehTrM0c8hUhr9c4O
zF0HGoasJzfBTiOuKVy1LhMrVuQrRg63pzBonoTGB++KwsG4uStUUMVucBOmR8NPAxwgMa0y3jQH
EmL31RQAZsXIHKlUzR6fTYEMxRmv7GMoCIiOdA23ipJTaLuVeHlkadA2EmS0F4U0ZzRhAV8gdRzw
ZClD3EEIePqIgvc6NGkz+b8Qq4nQf5bFDMlcWtic6XFo0uAGSwjy7UtY7Izgp9t6oQW3i8AQ4I5U
3ACpWuVCV4vHQ7gsdjHK85TqDh8UFlBWWpbiVLpquMfmTJ9yc6RUi7L/XnLp19FrsXefYPLHBaWL
6D07Uq1sHgyvAYkCNmN3D5j02pMQPnXZmJYLnswp3A3PgLVDJOX9PXpCVLNwpvNPQOb9IyXGs7Mu
ouPsjqyPKp9weXGdp9xmjV5KeDCTt0krirQK2bH9OgsOrQ8dChZeMYMyF4/5oy2sruUg+VyJclYf
2JwKScZwAE9SH3CtBNOFmZptTmexR1BHtBd5t8XYjRBilndeuYMIDm34Pj8eHIZ4/Do3DHXMBTu6
lTLjiwGt6/E+ofZHFY6X79HT6uEHRX0SzjlGofx99ESxHpc/v01igM8z8AiuLuzkyWd7YPSNLiy2
sJgQR4BMAde0K3HRm9pUaA7fwEmKLCAzEhrskjxpN/EVOyYISaqm7LgEB/SXxRZca1Ek1xFcNAbi
+r7G+kcBsskTk0nFx8B5D+LEo7j4JpaMK9tt9yjzXNfP+AkgHFBLpzvqJDKalMT1Ci4u1AdKcXjC
iXpe48+4HuJzcpuTMuwusJAhI4rD1+2Byq14WVMUkonRzgEB05nWrliFdzzgUDTt8T1tcj9+auJZ
MuYzKU2GZaT0lSfwUUGdBQH9qcnSRKBTCoWYPG/Owt2hYrGkbVL3cVe5PRkGJC4YVO0meHpiIdvY
12HH2AzjMxxsuGYVTQeozTaXdzmKrBavi7ixHl7g5gt+yy0RJ+cnl49wFqwwXp9UXnn6/Dmfa19c
e80fvY6iGbqfsL5fn4cPkwLgomLmddtM0HsXKvx0GbE3O1yFh2r5Pb0lHDKbZV+7TwsoEc3luLNY
9t/IcQ7xe+EVcEuUCgVlQdneEM4bQo9ugo79oH4H6lWcU26FBMXo0oONgVgr6qzUERUxRCSGasr7
YhD7pXcC1iwk/h8EAth+vrDJks/u3YEfRsJzIROFmRi8thUgELCmNMS513tLDCENkdlSm+ZeU43I
03ZUErS7CMDM03JmDzeMBwri79lp6SznrYNEqdY7AP1uj1epTMvxbfWgkPUMNrsQkUahoFQwMJNz
gG8c0kI7LgeN0RUPi8mF/LO9qXFlo3ZrHT3KeTjiMBKJMT6PLgRMpo2FPimKdqDKTAmDSz0LTdJM
566P8jxiX3CM1eMpcp9lEjTqJJC3Hp6HbbcBquzpw3lKJVTnRPlwMwxskGj9HFykxtiPINSJavro
8kcRooTGCFUXZ/3uFjTOpfScNCjQU0BpoILiFGE5vXWJhKBTGGKjptAtA/Lh4yeA9CL3O8Mj3A+z
h6gEF8sCCnJk+28XR7UuDimeEjaVaiOlyG5ItQ0mvhzrxEyaaA2f+PAKdG4rpG4Jkv3dpz20nGW6
E+PjojUsOSxRhfFgaGPcIcnHBYehK5b0jnHTnrEqBAy76PVJQVPgdiU68WnEKqDCl9i0FQl0JJm8
pauk9B8FVkgza0FVj7UkvA/zzYksrPBwvyL/ik8BArfOMdx3D1+qzb0S9xvILxjhXcxa7rKLam9/
x8rcZVEPDn2bjB+zSclDXqPC7mr+5oiJVFhv1O0u3KHEnyrhjxWtPaTYijBx9y5f8yf1+2JiRTbJ
05NJRivBiJZMJLgrkqzsTlmbrLIKaFYjAhhi3LzJwwMYNck4iayHZgZzbnSfnANmg/XxjsCgu2p4
2WBunb79zweRtEe9tXkZtcb/8NomclO4FSW8y8/zusYidGJty5glM9HDDqAkOp6yAGgfQJf2Hn6N
sTQ7OLbabBpHcPalh98pX9HURbwJxQypNDOjmVGmu/er+A4BZVPhbOrtFlkfzfLFa4IUk3eT7/ER
GO80z0rcJLxly1WmNN2Th4zJIdjA8bFCQFbwODfc+Zj2AoRxaGBa6avW7DEpfDZalnTWU1aqE1mG
LfO2syeo27ksBreTd1odpoxJIz3MTl+t5E3nNQ8DcYFcbJR55rDmbIxQDd8+nsPbzk4oKZrOs4PV
rI+7z9aqod+y683PrrWuLuJ09M/EtkgBQRPfggkcGadii6ls8LVktiCeQ/b99PcOCT2B5+RCSTrr
WWI/3iPwhj6iLe2pJukqPQQatYrDGmlnwgww9LtvR+X0MAQfcOCheAqOelLpmtDmqxVAc5e1Z0rN
slFQQRBr33xtT5+LAmOOIRlYHSFVjIUEIDetrJERH/DaEVWvQy0kVZ0soDIaKDGQoyLklfLhxTPi
Kmkn50iJ34v7KdhxU8QcNonospYFVnp3Fgwa11M+CvYAfCkgUEmsjSN8EnHZ634iVnlkzNjEuazV
MygA9QYqg4aD5NeZ4G2lEsf1UCdg3UQY/s3T+Sp7pbxOeIrag61LEGWD5qCMiiPHAuoj5dk2PB7K
OLyDNUTj+utq+634kGgpAMWsQEqKdLGOTv4LlQ5xjTQw6Av4meJpMJBvAWrJPrliUsAJ0vpHqkiv
jm/U3kv3TsDFy/QEqzsbYl3bO3dR8ucPzp+HyWNUA2Sk5LG8nSVkng77TfeFEli0Quk8CzRXkxXN
c8AgWF15uS6xSM95uGVEAhA9+trnjuAlC5A2w3iHFYFnfXb3WxweH+FljvVuaH3AdeeNmLyuR1fJ
nOf0EACd5D82MAzkMTlv8ziIWmOwLcANZseMzMcEp0lK/9JH3ei9oshtbY5A3wbr/72HqCDiGULt
1v2OfIRk727z9spe0b8Ozj1jUzvoyo7NDusCdASRGbzLlQq6c5a3mEQQMoJrO0eBIsghPHX1BEBC
XhnIuaN75teE34ZqgMqFKLrzBrI4iK8syalh4S7gP0ba6rnCA3pufNjRJWz5bbex0oCj7lr9bKhs
bg5We3gldtk8qXqylE7rWl5XVzEvwiWlUj2mk+jQQPUCTY9QA9SHxUJxJVkSABCHgZ1XlFvQWJ1c
2ZlzzwhWkDgbCkAMhOoBnU2w9eKya0W8Zsd+3T8NkDv1ywXipQEK4ahNrBmFuij9+7AOCe8CnE1c
CjfskCC266OTRS2nGLWO7mrJ/Ll4zPBULaCEVLigTRkTq+sKiYsu9sSe3tXc+4oRcKci8RJPdz/u
RPBXLNKxj9eHTpmwwfDui8oQZlRsm29Kpmydtp8CGgKCS59nimSvGYME2O5Mwg/OYZCeUjMaLW88
WvAqD3+xLDpE+74anyWkNjpNRfX5RgABbe1PyA1uOViV0Xu6a4am7ech9iPk6CMNlL2a3qd8s0sv
IS/ZPfaNIUjXYvfV6hoTy71OrpOMStWeFS9BWo9S+tsl5ll3FsQTAboFT6pgty6+o+yIzTVqYHA3
F8dg+idZdeyw0/wHglXK3jthSLXlcasQGBBRIiYVsOf0cSfjBSlCXfMicYTudZzrW3a+Wl/FXJvw
nsEp6Y0jum4xxOCc+PDjUCv2uUh4GP67D079QfOeLCeG7elxvin6LMc7VHiqRHl470XVs6m2XMIi
nfAPCR9g5SofGIdfiVOOzLpsiBdH0II9MYGj59lhRh31Raxj9JmOXcUDwojY3ZlcoJd0XIpbOGvL
DSGhltjJnZ5AC3oT6y6izV71aS5dzIaZta2ny4JXMjjakyf5YY24krAsT+UBXH37IPKZJu6bgypU
kknf+qqfzjUtU3JXgImDv/MYovISnOVxRE4ZZ5MiPopdcJPs/B7AZfeNBYgFJqT77RQSY6hT38WW
zQJqGBiAUi1GfTWhmhrjnDolV8NgQNymBPNgXS8czBFiAsa7em1eFO2WD2AwHjCdyLSWk3H4O7aq
Q9KZK70d9dHyowhwvJl3tiAqWySkaYH1GgwBSzLvwgLeNO0V6zaEwLm6VgNASnhGnS9G4ueFtXz9
ov1QZGnDtOnbc3rXamhplAOujtnVe60xdgBcMaa3LqrOyPMRjiXVB5hLwzLQk6tXefrwFjSer8xm
tixqray4b7m6hZMWFKeTzPzrphWwNN6AZpqlSl+f/dOAAKSvsni/CdnBU90zwhRCmSGdPrv7zCYe
iXsG1qW1FJ6VuI2QhQgm7DfJct2KkFNiuj94pS6927d5a/Ly2l+stLftewFh6oxxlAAVbkhPhAqN
nRX4f9sWOD9tK6/ZSl7+OTk6+ebaeyKazeJsJsXmHT1dM1Kcs/tcVMlt00ZXecXxQIn3oxbpG+Jy
5HELOLeZKpoVDZ5PM9/O/mV98OsZuwND9jqx08xFXG2eI7rhAaj/vjrU/iX9x7ZNE70KTUd766/V
oU6p26iWUx1CZPbafcd2T1tkBPlq3BSw/nCyX9R34fFoqmIYpqkpSnMxP9UKW5fWwdAPVTZrb5Dj
A2RpAJt6Dl1THxNUoDHr7dFxeIjj+g9n/kUR6S9n/la6LTX7bZ+MR1MWbW9sAvNVAW0AbQxey/Td
u406W3Ou/6k74Ud3+bfa219O+60aezi36zdqDBiaDqrNs99B5kgYU3Nz+QJoqD+yr9tHa3FY42W6
m1Oc+cNNNzf1u7N/K83etHtm6vxvBo5jslzNAa/aRPDEkFfBHlazB0BC1P503l90BMCGVzSNUQVZ
vv3tvK/X633W20vu2j906QrIAOWPQe2TahWOeWSz9JFrjZRuFmmp3S07fyh5tn914z9fwLfOl536
OFiPHE7beYNIJ6KzYBcNqvH+38ydyZLjSHtlX0XWe8gAh2NaNkFwDAYjyJg3sBgxz4BjeHodqtXW
rb9l9pt2vSirRWVlZpCA+zfce8+q+6aCZn4lmdno/+TnNv/ZH/sP75KQSi/smw3Auhpv4iV7ab70
e0D2yJ+tV/gGwOGPitY42Zr3cHVO5R+tOgOvxc8eSPFjwPnrPLDw+WfOnP/y72Xp5KNaliBH/B8k
fo1VVwJcAz3OXXRxDzCld9EHLNKn5qk+ePt/8tT9F7o9z/g/f5r4Bz2j1uvL0Fk88+pbgrm5RNsJ
Zifnq8Ns9yIGxg2NAkGxYuMTfv77H/7fMsz9z6Hr2888+Sz/hZiZ38/hX6q/f7n2n33S9cl39589
c/9fWuhwIv9fn/n/Y5l7qP7RKvfv/8P/ssYJ+a+GtBzHtS2sOIgY+bL/wxrHfxFY8zzbkpY09Jvg
8j+scZb8V5eIe8tzTVQQNy3E//jfzjjp/atO8hnqVAfAxi1o979jjHOI3fhPh5JDLqnkEXQs3cKD
J5H5/Oc7wDE0SVar57GU7c/aBBuHNNzU1Y/kJKka7a5kuyUgUJYY2EPRHXL6a2jdgWPeKKOpP7Q/
PZG9Jlb+TLBDvE0D6Idv9lvczBuVv6f2KUJQkuwTRL1px+ZYsHBvdT8rdmVmYu/8cIxPqZHVoDYG
0XuzovqwWbTniZ8Ot7yMz5qhaDp4RFaLz+LN6Bc4GRqmHXc1ym9A7CvMrYRNKTBLL/GC0Sfr7jK1
B/4I82St9RG762adFh8TSL3BnDdufamb13JILx9F9IQZdOWS5OxdE1K0+6N5m6R6sHYNx6/dx7K7
Lxh2UR2LjkQAKLUCxbRISQc9afWjRUSoRyHskMhPGa59lPnJo9KMsnodI1konZmR71vNbyqGs7Iv
Hrtjc53Un5XBXZtC1gO0gf/EggLU+gKER0iAhKvf7oRTq20J5jLbm8QCCMl75hxThn9Ge6kXzx+R
JitmwkIelPHndLseiXRdT78KWoGpmRcSNA6SvW3bBjMTmbK7G3AAEGCdcbGrpQxKVlCpHLawRogy
9i2DL81i7NFTaUl+xpRAxcJ8LVvKV/EuIgaC0M+QqYM3In2N9/wonJMSaK/ka1J8ewwyyUiyiBhN
PGTy1bIrtPFMUEPCWNkyGWhx2xJ1tuonb7+EBKpBKROouSOP0pAhTW6jqmTrH7YQ2MVjISe+hGnt
kKrObDKVTMtM+thb7Rc368pN12o3m9cRXYXNcIF8M7/t8hN8Kr8cSBKBVqqHJ9e+zuTiEgi7VpY6
eewHbKYzIyuDMLx4A2oRY2CEAsUCAK5c9yyi073hMQVwn4hAnMxnU1oPKsaMYJ4JV/LjmtI45qMi
G7e9c1P1sES4NmoYGEkRLM25ZrhlESdULGiXWm1Vucu+BvyncHY4RJAQbfKSho8xC+Vo05K51G9N
tvP0K25yUFTJbTkz8DLXY8qsgYhQI+2DSScaXrhb0kWDOn92b+ioDOnFBB9iiXwylAhMRf/vaeRT
IcVlfAcKYRWnxE2YmGzI5tbQtdfxg9my5o3xYtosm1n060S0Z9GnA7mMgJ7tHKpTT9foAr42me8x
ih0mgNVISKqXxXaC5q5kOC/eSca5j6fJF0nNw8v7WqET8RhMJMY2F5/t8mcKghL5HeeHsWUP3xF2
2xjbQlkkYjKnJvjAYEnYYRaL4bAQx+MT3VyCziJJp6vJ3R7Hp7H/MTsbcNm0U8mr6xIsMhFrAq6+
ctpXjWqxUGyF9ENc00VP56T8lF55pzdPQ7d105HpNE8jkg3VjR9pdujr73j5cuDeiDBf0UiWifeV
m4/LnF8Ul+GMjT3kkar5vO3qOUzojfPZbyZ5HBNSoHTnkEVXy12Yu9LRGXkQW4LMYbZQqVQdMoLZ
OLlphlGgbA83LCrRRYqTiHh/OAwHkrtvYasbs7b2GWobB5O+yjeuLNeTVIEFWChSz6NUBxH3a108
ptSLnnkuyDqcFoI8hiWQFmQ/jouoJbhnMU9h58A0p3QHd5MQhL9ox1ZEzKATtlRT0u3CdvlKi2E9
OG9LbFcEXY1sD/r4U5mBnRZNkN6SuXvQPUHveIymDPsWX58N9DoyRL9jyFVnsmAdQ+aMHRtY08sY
ldTdYTGck+WNxb207Kdxqust6WP2yqrmh7bN9mVtJCSsuczQlx+50LWJ2Z6ABGjtqTpomi+mlSve
9Cb5VgnoKktzN5E3sTC1cDA7wtumkfbtxfbRsaL8MGkCXGP4DPG03ZZOW96SKKxdaTFoUoAYtOuc
pbijOpKCXJQLpSBlQTHxhxumrWVnzoENaM6YUqYi7vBrQF9YVYU1+rWVISzw3CSwveR6YxVDseb9
MGExdsp+q27sOVHUq7KP30nsZ9Kquxk/Z/IXpQDmONoLWu2sZg1O6LFcgFFBDY0A168IsBr2tJxJ
Ttc/sF5rAL1OtcUAaxnURqttlouPAphjEIO4JZU0Lif8yT1qpJbBetwkfx2mLE/WxOWBU5jySt83
dvpLtF7PJ9jUyQ5AO6PvGetIM7O66PttZ7324ftkmDDv+mw1jPmDDFGhEqkXwqhpf+bAabU4WOL0
YZmZAuSzh+yAXMs4RS7gNs23SPrHcZZfsYzkI8E/SEozjaQotJr+6ExMvmv9F8QMmRioU+pwBh+T
bPq+cwInjsDNbayclImhcf443AhFNvAduQlDuzxmAZE0zoWQwntCDCYCs2qyTkkcN0JHbU2MlTqB
VIkAUZgXoHwq0gBlsgxBO3nP2VQ2h9yZP1I1fom5mIJ6YUNnKIIUFfv0vmB5i0bu9mS0YqVYvtR9
8dKF4nnRMwOSnnuJ27d+SnkDvI5DzCx3k86Z3DsxcFpOEmuUvBwSyWbRrwtR4Q9Zlp5RqXKfNdIv
VlHE++G14x5b9CGO9eGYJnm3GV3xEjlOfEoThzQPyDbz3H83RTQchMlyhA9nVRgl8ebjWkdX6RsZ
QeZVlZ9QXr8C/0Er5CGpHoxin3ctnM6gmWlZwyhe/FgoZDLkbG7dKb/nMrwPZURK/JJa9ymoo97F
LFxQIHlT8Wk1JH+5bvUDNxDdtmRwMfCMTqbmt5aHfCgm38SEtGNDswz6zBzPeiGvc5RZsFdIpE9M
rheCaf2OZ2pP736VMVk2aasj+m/k/cg6Qegjq/IUzlvfoc4c3dg6WLOJeqLvM1/W424KgdMNE/cx
v2xe622i7sI0erGdjPnLnds6DGhLm6EceR61m/b3Lb+YG5Ugk7Q3GyhrKTVgUx346dJN6vx4i7jK
Ubd9mRbsAxRSF83sGXOPd15aqZOqoPEK2ADJ/JSl3mc7kEUpFVw08yHvu7XZp0gNmVeJnewOLpK9
kVKwrhCschkJEDncUVa+SwloM/euoHtKXV+0k59rg09pGbnrhjHxQOg+S+KoWPYGeXJ1MBpHe4Ae
xRgMRCBM0JUFxzaqmjNsnDz+iI1vuzqaxi+ZcB6jNIqGnJ8g7q5ucdUSZ0NHcW47wQ95LthYlnfe
LYIo+7PT+6yv7wtF40q91GUIXQRUmQdlHAgmX9d1DKXrUEflRrnXkF36WMJxYWjaG/JzthgeItBU
JvQ+k41qGe5gkq4K75j3yUfZF5+ayRi24OHN6IHlKtL6jaHQwo3EjRmvbfI+wwiHtaCjBm2XY6c1
vsP3qyqAvs2FEtoZQRtQu/bestEIWGqmILTvG6NDNyDah67OnmwmiQ1PP0g9ExLDoN471V7i9Dwt
8aoLIQMUcGjZqrFbJe4FTKS3UpRUSqKKYBE+6CTMYtoY4ztnNIOqOxjLpSrhvjkikJp+lPrRNqon
aTDVszwwTlEVwPXDVEnyrBd0zbtXw50yTD+1QmDq20XzCORCW6nm+xS9cWLcdQC7Fl5sah8EDEyq
dWjLQ+ZPlBNFuWkNygnPOKrysKfWntydrPuHBPuxwTtUeviLw1Pc136xnENRkwHNCNXZi/grnhye
14W0OnRKI0nszUrnoSKCztWJR2YzzCgoBBbQkjidEVU/BRPfVT71dDCkImGtnH6yDu0muYbawmJ6
+B30ejUvNEnkMU3cYrbDWJ0VuxekQOWiT9VupvBBr9FcUnbmp1tip0uwnuNuM5t0htbAqTE9LsQT
jdDrhmdNWKvSsDjlXkJbQ+EabbwFTy9XXYg4PiX/K0+QQ4hbUjXBZz05zeq+a5HkQWosnCBz8Ida
zNun/CaPic4xLk8FFCGUDkKmdHkZlLfiXl6nMiJvmYzSEN0cNCqn2jdzDAcWFkTE30JYlKl20E/o
M4Y1gXkKYbhr3kfWg1E91JLbTnvQmaXIBzWyfHX0fcwKbDTuvORdTIWvJzhhzS0UBl+308M4ybUi
hrrLXNIyf+zkLnRspJiPbkEDoPhTyYQgSlnwedZgAJKmo+rNfG8pNyajqllDR6fXF5XNV5vkJDkd
TIPeEPZ82dUEHJV73UXy3U3rWgq/d09DNby6GlJ+AgS1oxMTQBFH1F1v3F6rgYlYaj8Qw8gdfg9B
SiZ4GoiMznXzoIsTL2NqM5RSxJZBMioKcsWLt7m8N4xlT79TOY8JCw1Sn9jTf9yoG81oHevwc0jJ
n7Avyj6bbcjfT482hvPcRLHfK/hodF+NiCV684cESVqXv1mtepaSu8ExN0SVCgPyw4wQgGTQssYt
Q3uRmYe2lJtBP0UNDeFInbtsB7uABE2UtHoSztNE5WPGY+Cx9jbtnTmQga7dmgYPg4LcDz3w5vKJ
2Kp1nrICYSq1lDfkKoK8tr72mnwKyS9Mlq+pse4FHTzy9JypwmJsyuno8Fc1jZeQU0LGKJt7Vpql
07N1Z9ceb6eaOPzpWOhwqtXlBtNT2vfSkc7WU9ckHZZwOtjRg67bEkXACCJMdrUBnj51Nq3NXsGC
tRKZhV+6xcMkuW1BQcXVuSzeR9dlK1bvNd6BJhLnYky/qoSj3YicYI6cu6YsjtPe5PAyUtQo18Zd
dk48oF67W5aQHF78fPpzPc17rY32s2UhDWnhFHhyAcmhHRc7BIOs+Tk9fKEQqjaw3mDNaA1rkgX5
aIi3tSuANuYvehztpY1wkIvZdJu7oinXUfYyM1GYquNsVOsmqn3rYjlPVtf7tUDnlLAzmefszUuj
Yx635yHbsBcAv4mRMMMSGHPrVuKRKG1okKSB4g80GE8njvwoXD56SUS7dnI4G41IbkrN6ekZ55NK
qnVEgDP8rG3jpXDE/cSynicr4WHtqSaZCUWRs7IL82cSDFkHvmK2ZDfJctQc41D7IY4zmIA7VWA7
Emd5dGkhi6IKNPc91R8jrw2s6meyn7rlrU3NQ+pm1L/PdviXw1wG081pD+en6vw6VRuzSUq/GhAT
JfJozH+NsjZky+1DuoTImr7rVAbujHqqb9FKxO3GdihkyQtxJ9ylLaaRuT3FOVeOAUyRZJjOml5n
l6UVSsmoO+cJmbBty0RCvblzcV6srTfy6KG4WUrEYiU5dVGgE7NnA2815SUpdjrOAPv2uC9wIwip
p+ZQJsQEechLff1iyPkxE+XGKN9TD1k3pbJFvL3Z/U7e65zrxwjZmpJ/PZOjsj5X5ki+KxaOaW9P
h2ikZZPikGczHxU2LvOOccq60U8h0nmXcjV3g6T40oHJ5W18p0nr3YjJRsWxkTnRY3y7ySaoa+ZF
b6IU6eH9Yu0s1A7WRN0iCpbaNKYRcD+YpFZ50v9aSuxEDMFImREVRMNjHEE4lQ+HFGtPq28MCwQ7
6e06xAKtYmdt8xaL5uAgXlTOdFc5iIZd6XsIO1mhcgCSMFj/5qX5ViU7I/UOWeWR6FLf6ZUkLZ3U
k/DY4Ysq6/gxnB/MuOWA5XA1z7VVHKtSXKuRXvHBXKprrR17wiqLbs1bwSt3ScCpTjrXT/vlxcOT
FMjt8AH0NXZP7w8lLtSjFdhPkgeQSscICZFiJlFIjnux0YS4Js0z92ibvobe1+B8xf09Sf6FICgF
zGYBlKAYoCIWW8ZrdrM2tLeFiXvC1KZdKu6aZW020y4yq828IOQvuk1prhvjRkvZpdj4vatL2CPK
IuzbfP4xSncyUR7s7lyxYC0xjZQR41GUdkId2vmaZ4w7urFc31DQMz+jAQMC8D0/w7grrHuD5s4Z
xp1E4g0EDdF1ekoKK7DBfJobadFfoRFA/59xeGCUrOPkhQjRVRI+FINYPS4VvJ0ExUf91OdAJWrE
2EvmjxFwXFDeiK/TNxaVwbQI0iBHEAzd3gGDy9uwMuefyKNkk4DHeDmXln84B4WLTrXcVylfSsfB
EoUbsmCovDZL9zgJyUCZmtBme589ZuG0EZQqpe59ZwOZiB3aUcBVswVvRn814H3m4/zdxH95pgXC
PNBWBn17TNkuD53a5NWRlIjjhJIGnkmX/Oo6HjATpdzU0q3ba4ud46TQDghsfoR+EDlSkcxCYjtX
BElM9rtjzevYYwbAsTozYexzBALzOYva3Wy5/CTIRphJzHP6eFlyoAxlF0QoT2RND4R/qLRYr6sB
6wRzzuycmkj2EpgKA44NXjfSXh/nvr3YKJglLWlRhPeRStE69AjUMdgdtRJO5LhhDEJvrq9ucC2y
K/3qt+Lo41rqZmJbzQ2zIWrWbq/45YPB+rBY1R5JQvTKHhOAIWdYauH1xBE4ZoGltnZNjYPoNSzP
VoWvwDmacC+L+FSK0neH8zhjTUDK7vGLvbVEGuExzWsYq0hSPhn/SPRtljzNGULNTBFJSgTmePRG
HB3gF5WL9h+WGXu9OGYK6f64qPdmtnuqHJlAN1tZzNv2VkXVf/n02sWIamOyeqGIDEx405xqzkt2
Lgk8Oi463tKBkOO2HygX3xee5Xb+zlrgTXW3U+IzMhAoRIA17AJO105A3OKu1vHlbc1c8/vmVbO2
Jth4yISk/+YUCKdxwe6nE4ME4Umhukr605SekxkNsPIbYptvQ18PBZhiFU4hzytUUH1ndO2HkqB8
lzxhi0h86IbzYezvFg0liPNmTajL7XFdRUSJnnt7r7HLGBPk7RMQpVKth5d0xEoIzkTv7wpKjAbM
gn0SEF68iivYJW0W8gAhm1TSdR/uavlSdueQoG2BbbAvn2rro1aen/N303HXaIyYopb9CNbn4kTS
tY6oO0IbR+s05N8yeVnGee+YqD360I9Re6lueDe9x2hBwxWlAa0Mxcw2t51VqtqVcIjB2mf6fYMD
jIXOooNgg+48MFIkgDKYPW1fEApLfecQy2lflXWoGc9GwMob/dhoH0YLQJrTvz70NpV4+t1iNMrS
6Mfsf3PvqaONGopLPc7b3PiMm+vSfoGh244ZhZBhAqZGY3YDoUxvtrf4fZ/syO9v4oOOOjWBJZeZ
qPuAKaeadjeHhN92MV06MRX4fTh7eodJjXvtR3SiLUIOiCU8dyTSLJbPXDy2Tibhc2llH/Pl15i5
BSRBBsYn0GfUGJtImxiOrUacdI1Q22QKn+HSbEqnDpTRf1TUordxr0bQCtPPZQGPJIPBzdnwfJcc
42aPcQ+ZYqTP2yUrT3aGFo7uzrCyK8B08EJIm1mboYiJqbsiAO0hhis1brz4sxiJI54Z4AQAbjfC
qFlTIGIc1wk7IHcKhmha1UhWiiVdF+mPlc6B55bHXjvVzdNEJWPOw3qKCIxJPjREjOTCm269YTA0
U6Kq+aEzx22oQ8XCqcdIhTujwahy69y7tTKmY6dwrtatX3hsb4rz7M7PTk92azOwqkdPHSGSXDWD
R5B0fbCyeuW5WCyM9zieqNOuMVHXQHuWInnpeZacEM8aOjLjoayf5PSlmmrfoZcyk3ndaCObPNuH
IFJCHNf6v7oO5maEg2Q2kN8Zi4nHcMTH0qaBHaFyguNszG+Lep0dEnJ3BlzCb/QinpoC2yq3KkIT
La/529KeO84sLPdAINRzRk+d6aiha6h9Tc+4dzmM8tXunaDN4IxCwYzQARW8XBW5UW13p5hgZlq+
bsk0Zow7K51PHE1GXTwtcHiMJUFdOLfvk7685DHTMZs73cLQAFe8YRgUeWR1ze8L8eMhGoeZq7YW
2s4dLfAvXwvtosSzPZ5h4swGNgxRHBqD+GlsLl7zaqZsoez8fWQw5+B60E0F8BJ5p+quuWUcqdIP
boNcpLb1jejHtcjvXSfFJedsyizZ99Yd7CbPJW2Amt/iXJThK3IiFjck7DU99xZGXK3l0r5FIZbM
ubUni9Y7hcqXKoRZ3pqucl0W6bNkE1fVKc0gTtlp9Hsxwv17SLMnt66CDok83d8mCmcfmuVqCtFQ
t+5TjKDd0+U21oujwdjb8DDp2m9yiikg490IVH40sjvLflyQ2UwV40uaP70NNwSWrkv3yfbCIHXf
8wb/k/08t9M3UcS4mktD+iaOmM4+mhUAjoQ6Sh3q/rgUDmNqzNjiGSJUkPXP3rGv4/MQQ2trHoSO
kN8+qmZcxTrr7fBaiXNiQK/LzedwKfElKLItYgo6hsHqL3O6c5eV23iJt6lSryF/OiHVj2MLx4k9
mD70+9kw1ype1nXz03Vp0LrdsaX3Wdr02Nvr2IXpWKbHWLJOvh3/55T7pLGQcQ5kxc13vQr3ltWv
xjT2hWSW3fB2qS3DzT3fw4I1x2xpRtRBMs2PjHcuwp365iSwu0s03OmEMavz5D0l8hpvDC5cQ/1w
E2vxOUteHCINWnezNK9p/uimD/Nc+P1DUYljQ4b8pcbxAm6IkO1nQ+4zBYNkl2nbdF51XuY3OD1d
5h/2Z5Mv31lhwH6gsovlphOmT1Q0MS8WPZGNJ2NgFl4WW60mIXP+LQx5sBOC/it43kP6mjbTqqJ2
YnPHSNd5HHGfMeAoyH4tBjC1mBCazcj53i/pqbzpCOr5kiAgaLr005sFbuZq07OTkYVYO4YRKE0w
f7xfhB3cFh/Vkm2mEac+m/hG1fuMYoO94UFn4dDcgGEWZdSU891cSx6MiAweSQSrZKnLBV+20xZU
La7rbtdN+d7EOLT82WVMfzZxM9Z+J+K3QmH56RzSQFmKGhwDiLVC+y5BGxczkxsrVo7TwFCP1Djt
M3KumldepHiU/Z0cCdlgxd2BnmxswTT31e2YHOTdhM+YMOSLM2jrbJ63lvMljN3AtL4nS7sLf/X5
jWoeP7bzapJ9EBkfeoX+cfgUozpxFkiWyfVC55bd9+m5pBEQnFEOD94SViunNHz4pfTstLH1+FFn
n6TLrOMcOGzNWe/16yjvt85XL2KaYCwE0buSDtOOmx5D8K08Ju5zZbg+ljegSovGZoswhZl3VxyT
DyesoMpSsOhQwvv7qviqrPdy9FZ9Ef9qDZdlQSBqpPxk/AL16Q3WOhYvsaOf+irc9jzbmvgdSUxd
jFeqb+QlJJlqyY8z5IGrml3KklZLGWlObL9jbnUJhCymnABgz4XOPtVPY/uldJ4jQDAY3NvwXDAO
y8z5nBpQMLglZaaCMUdCXXT05peKqIFQH1bwWtsJSk5R+G2O0yUnE1J+u3V3747e1g7jJ/CNBxcI
uGc6O324c9UzwChGB8xSqO1G79Uu/qySz+DgJu4mZQaMwSUs0VFzu+Kd6GXOQpPQG+g5CbU2apVA
xtoTSgxOAI5IvhbauZFsC3s4VQNNrWOsh9zejfm9U4OErO0Utn28FsO0d+R4iHK1GzQwgVis8vFB
9dq36L2gcYgd1Remmf22r6EIEx9h6Ez7WLT2RRvAgZS9A5Qtf1Jt+utA0B5p7Iu52FjLb662cfOe
OhN9tTrrnbnq6l/REqxBb+CyMurldNYA29rui+Wy5cZeAjMb1eaqbJqT6YWvs3jUHLlJjOrI/3is
s5yVDD/F67A83RoGVvLvvc1nB7LIETdkm6sYeiHzjunq/yijdiAanwsPFhl27sswMMoLwTZZ3g/p
/TAXkm3bdyiRDt1k7sa6e85KplWID9LhNQc+l1Xar6OZne9616pmyaSnwMRAHoc6kIpdRbkhITxT
OohV0TXbflKBPhd3DN6PhqVdUjHvuxbeC6EhER6PnplAVRtb8Dd6N95XDt6Q+Gz+VAx9Rz3/dFh5
8LHYFUkVVODCuJrRcEQRcNcM7d9UbiBk+OFib2tX7uNu2dTWuI3c+FjB62FJHMX1KVZHwXEW4ZSt
DdiTE3tJa4QpNoTIWaDc4wJtxQYG/cGbjLXucNJYHhhg1NtGxza2WDS/4pQy2v7qTsO3GfbrY2a3
+zHj+0kvS8sFk5dM8ppHh2ttNhnJj1+h7NhtGseRASG7hYuXERw6l5iJSFlA+DEUwwW9SNAKGECU
EqbZrzULTyBDak0Yb/0yHlIuLUNb8K+QWpSh1tH0TxYC6yJ0AJQY+xrtENtJPw8fR+I5hqR+6I32
zkGkr3Sw8wrHQvbuAhxbFXa0dttK8XtPQT7DaJippm2SGBIa7rwKLHJB1EDOjZgeNJQb4UOjKVyj
EaKwSV2z2Htv3Yi6F/vh+GwQI7mU6LOGMUiinxjoccfDXxl6kNA6NngV2CuWmrwzRP8xFdgFu+eW
YjNJSc4gkZvHfqdZbJnDwGY7t2CuXX4GTdtTMa3nPNwsJWIfQT5LpspfGd/m3gSpi27fUZJp8ZGy
ZGy7l/L25sUUdd2wX5w/F/lSWU3bFlRGhfKozFCjt7gjEQflDrgMJV4Q+a3N0F1PJZrMwnMeDEXM
Fqk02XakNQmr/qPPql2M+cjuWbWm27obd2l/yyh9d3vuppZhdBRpO1Vq/lABEkuCgkqARcnIw1GO
6JgamBSPfR+fsnlah3zuUrL3pbnGL6aQWoTEiiRREdRuAhm02Wm3JVykvXBorqvswTZue+dxk7X3
FtA7C9UZyosjH8i9EfJwz+ssI5I3Gc5RuOsMoqRH5yiSKLBEtDM89F0dNmJG9MxDVhF+IgmWT6J8
LgT2owqeqijPYUHy/pfLAzmgDLytipi0Iwuq3srqRRvFOYcxpXeMFZKRLNc8GNFveY57gfqxDjMm
zXSGpQ3K5bFpI/ahauW0y14jI6PM6ms6EF1XlQwQ3qV8TxYKUYdWRF87I4/UkvilOLJkeHEoflvl
MJs7ZTi1QJs/1bCbWyv8JjMUGyLszUSqi5aZ76KjVDJLXNXMYApdD9qZKJw+2zYDMfMzVRF2MJUt
O53AFEGttBojPehSsZYGH7ygC2d+0YiNU0P4aJvxPnFxukzmXoMGOLjxBrBIlm7K3qUSz5ghhD9J
OGwKmrI8w02ee37jLKhf6vVD45VbuB3kpi6HdPnJELBNHcHJlfkWppDibH+Wr1L7rRmkTCgYvfLN
NcBYpWy6m5/Z3JqC7iA+99yf4dytaw8RnXjSJmM31ybz/OSxjuTOGYhZ9nv8wl4V7pto8FPW3uLm
csTpr0zfjtO9zIp1izZORlfT+ljKfaHjWhn4d0EGSvdVe1eRaruacISwjNns3y/6JaovYvocEWFP
Mkjx7AwS6CKf7Ggg+DK7x2Fxfx2YXyU3A6Vsj2EvKz+rmERxZV3jYjzGGgLnjoiyRAtGqL+zuzAP
633TQveuuq9EH9+NAmPyaKykVrGAsXcaixKDShCsk6adpmqkHUAowmFWL/3jNFC72Jz6jrSY9Bh3
I6ZLb4ywxrve7+jE7y2j9coiXjsxh1PL4TfMij5h+lhCjoXuqypwcnRldmJBnZntPQeqZV11wlT9
zhD+MvVoVFT4lktMi7yaxT3iUJ6GCIdwPj8MS3Ntqhjuoul3MwkVnX68yRndmvzcnsnyt2Je22I9
W/LPbiIWpw4l6JX6Nu8md0WDa0cagwEgMxNFoC2WfGW4+2BbQ3LMYj3aLiQdjfakv4ye/Iky/a6P
43fVRdWrG01BtTgvpdfMfq1ZRKfFMdPbvmV7bYPugxG8nks88AipoouleQ7B6RS+vMTUCKuq1eqr
PrIZrWMg9aNfIgdVZm99DKMk9lQW+N34soula9e5jbs9Y1fMVCF/L91841Tpg6eGZAOohTU9x9xS
k/VTLkzvJtZSW4Qaec5pEGb/ToR2aLH6H3fQQopG17sQgpf4Hq5YmZY8foX8qjIdF98wkH0xGDgD
E+ePa9gGv4vhAyEWGBLj6GB/7eZyIg1rIdwsy+vXmPc365gDWrMeCKQIXgpHkXJyibNAN5ZDH75o
d0bM+I8MdHHfezML67cof5yq6UjlE9zkFyKr93ZIRn/HJJndaXGr0NHw8BuihJS+np5d7ksv2gmH
FJOIMCUwypUQaM8wlYWv/TRt7Lje69Sztb0vdZ4YJn9s8tnGm0cjmq8h1K1jEY1QnDFuDWLUX4qE
ZrF4mSWXTftvXJ3ZUuSwtm2/yBFyb79m3wFJT/HiqKIK93Ij25L99Xck+8Td956XDKCgIJ1pSWuu
OccqivvODO3GK+hXDeHXNLCEBcbT71Wg5JbGFnzsIN5oS2Jrya7aaakNmTRpbitCM5zyEfhzfJvV
OxWShqYZmYxXlBiHbxlnTZOrKfvNVCh4sSXtHePWwTqdqYINU37XeFBdjpf01IOq36Xuc4clubNJ
xuI2sA3OR0ipxr5mouhPdmf+FAhSB9306GlmMszVKq0XEANzY8vVkrchfYwSqI4vXZLCD8rGu9Bm
8sXgfJnT+5zWrZtCKJu+FjS3uhD0+3E7S5Qg9r8YfS1Z5m3EXA5h7m4HK8TCtQfkeQbWBXumn+gK
apBgHIRC1gV3Yvv2AMT47GQpqhAOBtfZ2NN3RR3agwqfvFc3HQ56YGcGQrY8KbSuOP3T4XOIeLUK
/7dVV4g8RF8b/BHwykEQZmR6qYFcWr2kAtsUKBt4vCkluY6ZvWH2cm2Zg8pPxv+s5bBrGuYc+V8T
nmzLx5cTv9oFDnvGU5FqUV68alI2fsaQegeHFb4I9ow3Q/pcG0YtymVnuxTfebupNDoZfT4LwTzy
PqT/u/DoPQ33bLB9+1K37xGi0STU8eZjXRiSnni07x6bjOl4RP/dqMJozCEWt0s+UUjCQesOrsPT
EeqShxfW7ZamXe0CshKfWswoje8Noq1bCkRI7CvJSyDA3TUfk0TaZXNUAaoBswuMYUP3IBtw1RTd
81yenfabEoKhmCuGG84IIgllcx88hGwXblge++w2KpZh6sBDFJgQFOu8XPsa0tkzitNMDTxcRH5G
wvCThwCtXjBJOhuSvQGHRqUf+p+T/dSGQDYKf5XBVqS1fWNvwLbqQLhHTH2zoP/WzjqO2n2tQAaz
O3pIz9lfZNE1s3PxO7DgQ1uX5zL/mxUNIh04f6IA5Wfd4gJoHpLu/tZAsmhwYD/uut9NTfCA7gVx
+1ZUW3dUa9ua6HthR2CQl+HSOOMlQTllIoEVfsRIuGP+0XJpjM/38Ko0mJ+bbjdO+SbCZHtzYoZM
yY7eF0Rp375vVXFuXOahTjm2bRTE9qNQx66Gf5ecCoIeiFAtQ/Gmfw6T1a4JfduJzU47d0ZwjqSF
BEfNIlLhnzVJgYEavV2erAHvdlZtrP4cAuPHLBKy3ssSn1z1UhfTqaREz9rnGaZE/7V02Oida5f9
7fKTwuSEz6jUd3P8L5nQVtMWQiqRUL2N2GFd7a/oU+x8XLbzIcA8KTEa/4sVIeqbx42buKcyt/xh
F8TfQcXqsiByGn/tB/9ERmGotwOwg4kSvpOnwlMr23sVZs+47vWYqVNSMGr2nBevcjAknxn54uzy
9hsn6EpGlE2HxsNYwyAOHIIBGerKrGuWbvvUILllDJDwcSh71tGwlIzi0SLga+GmsR9cShYV7WeM
af2HnQZnXX2lnGbHIVolzZvRZ0GKf94LBmLf3joLXfaCEkh0YhO0vw1JkH7nmpscd4pRNtPUhp8x
zXJXOx99+c1Gu3L8aZfecJF5Q3nCu6FQq7rjaAcSsj665csS/FPTIa0+fQyf3d8mLzdNvMZ/GtQe
Y7lf3RYjid/14hBOalmHi2TcaUWz1LRXOHHhLBQTD6hK+m76mnWbbhrHDo727FfHMMrtTUOvtgsl
xRaV0M5PqoxoTGFt+pt7zhqax5JGHyLLP1d4v4LlNpJizkfaEn7yHPsPmiIptHPvzcrjTavR2p0u
NWvdzX8zv47e1EQllaTdRz/SpsybhobAKJBq6Jo3EQpyWO+Nie5pbfuv4/DpyIJpE5VTb7RBmoqs
xy6Q6ZNXfcUJYA3HsFRZjJbduIETcnKcvut2fg8qdk/sYbyCj02FsygPnlXSR/tsDHZBqn7ZNFb/
1B0IjJpKgYlOJYUl3BVnZMG3MmFvM0enuxpetMY185DaHVPsXgW3vccf4hL0DJNHO+dmwD4R83to
VyDcOnSkIyJR4o8pxUHKJ0aJjzFAV2J5Y/QdFftQXOemfJkJEQXMiewd8CZompp57fp7CA+9fums
S1T99aziMefy4okOOcy/lRqra0DwaQQxgxCHlUYH0yYcgTQR6sZIkhJTyioCzuWdNG/x5N3H8adF
bseafhqLt83RZUJoH3nbMtOX3uPZZPWpNNhP8HHrayMmuXEoZIdc/Kp6536p6Z8PPTXzksRr32dG
YRqBRytBCEUqYMohTDmLae/IrXvPH8vLxBTaJFuuXa6OmcWRpw4L9segznZp4wMLMkW7Z+d/H6yN
qjr94I8udJeFFydVwaEorRjAFttwIi65LO/zifUOHxGbnw0FbCmD52rg6BV2/qaxhFk5bQuVr+MG
GWrqFQcwhll0QbhGhNfKKi4Jbc52ZnHmXoAfjda469yZkTfK7Ko5fYvaqblzxj7bTiWEqHGpGIY8
Il3QGn9KYJfq9CmvhpBcnNIb9+bYWmo8pY12oKMNwUNfo5XXnW7WeR7gKzzZ0mEGu4b6e7MdKzO3
d9WC/Rx79CHryj+xg0GBAzHcHV0d41AtvFKbsbFeMrzCUfnQpzUwOaqybWENdJjqT3ueUorMP7Mv
DPIrLEblM7627Ghnl9U/JJybHwdbJrctDRX+IK4GIR/7rcl9zXvoypPLOe1FQOAGIu8J+3vfY54J
Rgx8udWcatqeq47LSdE9+5wY4flkIa0ZiSCRw5uIGXCXd1m0jvtQrhdlxeu0SBE5JpgnPXLyLfll
DYxe9WJOiqkwakdFrbZhmeHAyKpnghgH/BKcIzB+Lh3WhKZm6+9tOECMXiUZCDiNnS/NputsAvcS
BgyH1u3WSov4MMoaHz2IjhxlQ4Z4pJeUzjR7n51jdzAdYEEg2eefz70OjrBnl8+zKekO3h7KylJU
67cPf77481D5IZRCRw+0JW8f/nxx6CxaKe70EHdxfKL40D7kAD6csdvIVWoTYQyaol9TsHOSaehp
KiHFabw9mDCBS3B7+Pnafz/9+df/9bWffx0G/f/+WCuX7BT1p8blLbgOuPyneUows9gKjqtloWuE
7nCN7ZS0Qs6Bb9Ual2lonSj+50NmneDtjkU/HCPQu+OStmech835P//AwKNJkFaIqvlktZpsnC/G
+fSfh6mAcawnvMEOMZ1+DsLTz0ft//3oP5/mfsuoYI47xVSfM8Z9/ufBdW0YEFFqUVt65dnHcoUw
65/pqC17rNGJnIezY1nEC28PfkGvz709/K+vJZ1VHa16QksvQrbaITz/fEQdjwxVzmgS6Bkedc1q
HqQLLdL4zCwpxl86cW0YfNkwXMYqAkXWJHLXOC1cKK5aNvreOTJlDujGzX16r9o7W4X7/32emXQ5
Z+///Yafn/r51lFylyR2ILeLMNYFDfd/Hsal7c//xpBGUyKK88+Djl0qof9+7nIN6I+OCAce+YW9
ScTvwemds+9LYjVR2GForfznZYIwPQz4GahLHO/RkrV9n2ToH1bR309uuF3sQj167pCfaNt+OuSC
cInhUMfYEu31QAHi96a6SzWh1dGJmeVu41Amo7PVBkeWZxfZJSic3xh0/J3yBIxJd0BoRcE8/zwQ
8FSoQBbWh7HtziavIz60WEBHGTOpep2EvXtOF/WnLNMBdzRmGbwSKmmsbZumr2nigUE35XQOaXAh
WHGOl5G+S/re2mYojKsiJ+Mn2uncjxhjOks8LVMgDnW4HGupsRUow9D0kDNajNG0DWaSyCVynJ2p
XSPdvR8sGMZE129NWjH6F6WySLzmmOuXIIustxS/t5yoKpzFz/aOQ8WG1zw5hnGO0bew9hP95a27
xDvbMpvGxWHtSXA9mUttNViA50rSfUIAxFsYl3ByqHpXS0lzIZqH3dCJWy8jf5IxsplahurSpB2n
sVpdG4igAxytSUOD9lHpcxtPY1Qhk3W9Yjohk9n51b5KCD8kwj/LliyCzpcXORMbnBM6U/4wvQQW
cRasKT/fOHfI6DbF5lE6uF3cZgj2foXWOsUoOjOhpIh6Zjt1eUeTrxl2xkswu/Qx8G60pkeNcYvT
fP2rFwWA3rHudlnNEbRwreBQB1JcpcXhlHnF9Z78z8JQtSElZTsh0Q/LLxEv+jEgCRniaSuZtH5w
8KZlS8HgWcBa0rbBK7Tiblpa953Xwtk2dRuus4XWpGe36Z4j7bhxggHLWFW+lI1RWDlvXtMk/ZZi
9s8OVmFmPSMOof+Xjbor3Jmhnql58+u+3Klqgu5KPiZsJfjboXyaozp6YkwtOFkrpJcwhk+D4057
B+Go5WJnxgkevbgLHkOct9SGbr3779e64qZKO8xoD0czPoxKYIQUw3Va6N+Te2c4HNLI9edB1Rmg
X36l44qFzFmYPQSLc0mcW2q0oWJVksuk7JSZV23cX0zuljt76JG1vSE917aVnpHI633jKkMzHsUm
ZCMcskvVBumFE7Zw76Yy8GhM5/GtSkVSc2Yg/HHY3uGcaZlpzymiaVumbVY9qgoH7Z0ajLMKnbq5
74ZIkoDy+31wk9RU3zV3SdLh5g1HDDE+8ZUUsXzTjiNcTjvIj24BAPv2biwXvM/LhPnDHiO8ioM7
dOtgTP+4JbpZGo/2mdgkQVTj0J+VFmhRW10sguHGG8VlHDwenFHQJhyRZqK7gC3lXNl5eM1suqYJ
Zr+DwqIeEyiE7JPBBO9tcrm3/6urwQ76nncdOtDnnfT6R8cawqtktuxkiY0ePXEc5tB8hNROdFJD
bpdXX0WYUlVChIcDYFCM4TUMfPVUhsk7XMGQzhTtHn6HiIYbTzuzznlXEBUaIwcldUnvijG3sRXT
5u2KezNm4jypJ9VX6ER1HN2nJF/PYgjVuTQzYN6ggR4vxHRfNd10b+z0MUjJc/NSe5t6zpJ7t+yi
rcOJcBPZk72xcO4cIidbE1EMHlM3fmuHmYl8krLOmQLnVWk9bb3oKCbWZrzo+kiP5MkdCZrGArxe
PDgHo3UPMrao8BfNLxNW/EvlI34Uo7vNlnr53Ubti3YIgSeF6M5WXhcvcU/ABsmEl7185axUbxNO
EUdHlNPGdnGidFZ919JAvUpaqGH6EsW5QzTL9ERSa38/drjnfhapxEc0r9sCK0PmQAZX3mGINCUw
tr+RLCFZw7Cf9bmrebVHE+qz7+XlsYKYm9g4h/yeIKE3N5m9mhRvrihjPnEV0AOb0oFxnBgS7CL/
z/sLaNLecvR4QnnEgalNdjdYF+WnDT+S4wM0Sdf+0kshHlwf26acngVQSEsMNP2DLnzostm6+3lD
xSVymGgKs/HzND9wPD/qKS7PbF9q27Vh8MEU2R/jVHtQLFwPvW1bexmBXjXarh7KLEsfgue0sa2H
lMVqZ+eMDbTbjk9vX4s4Wxwch+hDnCAX2wHb5+S64f1we8j8CoNsvoj/3NHz5N1FjbMchxETvWnu
f264RdPGLGr+22gaCIJY6tJaHOzSKc6wEMRIPV7mqAdb1/ah5825ohFGHkhMb0lROkwZ4wFAAacB
eQPBdQwNrbz8fkiGHH9pXvznIzX4KLkjZkhk/21qErqlPg+b2Crf3VnZOMVASEZ+4BxLUAFpBirb
DIIU4ERI3RiGgY5pc6dzzGwRKlrpggQhPZPfOizlvRmmbpO20d4tnBLB1TfXYY6+VRYW+yCqkjMo
i0kUyW5u539xZqcbW7m7JBGAs9283uRLhfATlt5WWPmuw4t8oAV2dWlz4iIUpNuTGhd1mtAA1UTs
TUNYKoqjc+cjrrjB+FG0uymU2bdwAN1Vbe6+TnXEhoKiO5OD84cEUGebFqfKx6ysSp+wFlt/rDAk
JNhz96E37eZaPxjH28RSHTHvctCZ/SuRqKcOELLKkrW2Yeg6gqqvHeKnJU9fKpgOZq+xSp/y5NPz
6/jZtwOsSH0FFBtoc45Pc3R7PI11lpwCkJ/ZTAZNerlgVVkelr7fTaVbIpZBHKwm/7FumOgcSSo/
vFvaO0gfGqrMZki5tLBq95YLMEzEMMMd9ed4J25mki4iqGNx5g80I0G50qF7M4tMl9lEziYvgE8V
UfTgtdTkIsqHk55mAnQPs1uyw3XiWJuSdbi/IgYDNhnIoQMXCPD5rduwehgnyTGj/AI/k57bpcnX
5ciMjrx+A3qBCFdtWyrjIJJQ5gTDK8s+/e0UFZNZO3wEgUzO8eQ4Byu6bTvLnykFmi9QJIW1dJfR
1e92ivustZc7u9OfUUi1NShop4mHfz0a8d2KFhrm4HXHTtAa9LDclobwW+H7TzIPYlpMGl5zGN4J
7hpmDgQOlEiPsRptithQXphu/2w56SY2yz8nR3pHa8DslTGgprCafGdV73MAqQSzAkxpobxzOrtn
QfhAsUY+uo2+V55Sl9Sz71MZ92+6mrBu1Dz1uX2MI6DorHfMhh6Q8xbZoMLjHDtVGE3ZrQe8afW0
SnLgAEHu7BRUAHTG7Jh5/bijzXFz0wbZZvTjX5kDtmUu+0vsZ919goKOMcPZQjZDcEksTJb9Y19U
jARWDFaJhucqcx7avu82Va1OFqE/ktgO07tinz9XFw8c1/oD6XLrOAp9kraAfFKDldD+8mIqLZ9D
sowXTm1vo5s9/hz/fg59iT2UJyty/kRui/1EBxxgG7mnAWFwCbn78RY0EGECIdaec9wCeNL9nEk/
XsO2FxU0sOrmzmAbpE01rAsxb50ArD/tVrDE1R8xdG9BBnggCWF+UqBuzfSYFGq6MqpsmzstxN/K
zLw+MaEaqtAJzN0a68RvkSW3ybnmDxYBcv9BPKynNgH/mnU3sZp0WgtgSPN346sdOcETsYk83z2o
+cue+wGkUf3EBR/R9elWebGOtooXtvcKfOHECPeeCv+Ejeefhfm7RD4WrPk0uE67J7j9yxapsymb
1r8To08cfT6Phf41SCvdiK7AYDY7+9k0XG/HIxir+38WLIbNXFj5OlKYHrPHBUTYKseJSl6kmzYV
ohUYnunZhOWyt0ak5WK8EhR2VpVdf2Sz8217obuqitbd1A7iVi0w3hdYwhOJM3+hNzfiLo5YcTfx
YOMj5+13hgLi0mIe3OJdUURsh6LrNhLl/W88X6WqvhqnOowheS5p86JaNZOSat/ut31Bo6uqe2uN
hRxIci82S9RCDUdMzOARBaaT6zAoP51wrnZe8SumqbrXo8ISMHZ3cW1jzBkgp8qR4l9ZL22padIV
1cfoj29ZwziRGbXW851ntdj0l9UWtVQ01fAheuefXevqMhD2jh22QcHBE65IxZ7VVnu/c8fzDDhh
tEGDeEz/Lqt+O3T+zp+KfOviThlC+biM8lfm00SffAyFOqVxHaHJk6NkAYS+sc7L/DQPxRPz4pK+
+U5DK9nLovNWwgYzEKf/3LL+yGdAFFFGOAoV/5CNMK/bGCrPHKXfnnbMeiqJwXuW/a8JMmRmbX7b
ofUqtcQMLunXzJxkAie7uD0Qp1h791AWOBY0zV9PfXiBNljLuz9dzOE9mdnBLbv/nBOOOrYKtsHY
4ArDV9S6nIinSeDOQARLKrUOnOgy0CJu5gzebAzZw1ogbtvTvaxBLnWr5sUKqNBHQf9Fqg8KHqI6
M/tn6D6B2Eg2j74smCzVkfRNKxR+Fvgk0B9pdgsdjuG/tDHuPmUKhV2QPhNUkfBA7Cc7/yrT4GUI
YaJOy9tc0lTqVO2iLNAktJkR1nlHLywZPhNMFqPfs1erDGlbDgUnmOa3P2Y48xtsbybyH27RIjtx
dr5nxEom/WPh+Eh1RbfPc8XiEqGyxjd0hJIzHRQbgGxLkF6Pt78r945hS9wmqnAfmMx98xaEscA3
DEf/6ss6ZJIvbd+lpS9LuR8BM6hEv/VU91ZwGt1Cw9g3Mj0nBlZsmWx0zsqQuzgJAc7kbkt1RwPY
bxn0xJmKPnOAnBvOxPAcMvp2SbxRaSYypc1zYcJzinFwioCycvhCe5viC6ozwd5Z7Eprfm07QvJ9
Bg+20PzCKFjgPcwFthTqlirpv7ybm9P5PdhTTagx/CxdTD0h0oDpQnRaxIyWP61O8g8zDS8zWyfg
l+AQZaLbpmO4b1i2gpq6iEQ+8Br45bK+lgFsVCyxkqJfFNcxgvgTNbzWhaRqq9v0b9Vzk4xhS3RD
XDpSAOA5qlMucWt2SXhI7Ce4NGI9JexoCheVh2DQymfd49iwwEDboTjY2d80M181qtPKy7G2U30y
8gPLOcscHla7+x0rLGd2Wz0u9XySQuwLKfOXHM+opgjjSnbrXOpq7SY1uwu7Eqie6W0Ak3fMUJe4
jWnOihoPB2wxJkPP4E7Ap5zRvtx1yUgzU1avnuwPGFU/hXjSQ/vcSgkmwe29dTS6a3zltwuDM7Gf
59PUsP4kCbD2Lpt2Y9I0dAn6R6/IfkVlzJQ6NqmVUrepS7qGQPx7lmWwdV3gLP5sHkVOYsFJJtzN
gNY4j/b7sKgOnKrQgdm/eyXgFxsuUhcyHssMWyHgLFkx6b6wfJY5wFuMS3sxTiWVa1wd69gjChg8
tS3ukahQ//JkXo23NCGRMTyKLVphQdzUd+0Am9yj5hZIZE82o+y+qmIOdr03QodInumykA0zdyW6
+GYc6aR0urtDcnosiDwc+tv1m0IYN7ahEM3i4iRi4qx28JJF/qUc4OZTanx3dc9UK3uCmSK/ylvq
z/VCpmwQIGaAhPfuOIO7krOEXt06f8ehumKdGxAWYdvNWXpfugh7zVI8uK2o11nq76w0eOePXOgQ
Fh/VnNUgk/DczN5yB9gPvSyyUQ25AfZLC4q9J8BK6vccxvRBYXPpPsf9WWQ4Qv1gQxW9bm8nPCA+
HQ4W2FO5PdvrEWzEHED2cj3ODk2ID6dpBNoIloTWqnDGaLyeJdlTKCLvU9yaLa0D3sh9Fx7Z1I9V
6zIKp6R3BfdgkdWl5e0UuYE+lGa8xCxSDoY4T4YfdjKeWZrPYxp/zwENOZCIuNygR82O94zSBugw
c9m5y89lGft9Wg/3VR++l2EDukXui+ZParV33Kuf3Q+iB21SkrIh0MQYJb8V5yh17qpivMypvsrE
6bYZ5z06m8zZSwjz8MzJHoc0UXwcVKRlRpA/HTQwVQbrJdSggVp2VwAKn8TgkEcmmwGvLpPcVft7
mqNVRId050oM1I33EBapPtX1sfEjQjD9+0x7lRcw+F2EvOTO4qmNGZkxZXG+ZjCKlJwJKvdeQ5NZ
tL0vkSYoAhXTC2+gCkBXJJ286WVR7Ssen3ojFcf/zO7EKl7Atyt2dQ5mn3jPgHakHtADZKNzNJhl
xQV4waUe1wWjJl3moGhSbDpqYRo64ROGYYwkOC1WVj6/x0SdfRb6anjQjvsWpDx/m6NxYtGYW0aA
gyV3OHXKjIvZwm6FBYN22tOsXFITlgWapRV/w4u/9KzA1Sg3BQMnxgqOzmapvO7MIem9NzTj4cFs
m7B9ldSKbZG1h7Lq4pUGvBJWOUKuS+isVOfFcv4sBMYGL1V0nksSNRmH/8VLWahvp96n2upZC8KK
jonTYcaWgb0uTFcxRqqotoBYGHwqS6ojYIizBzsMbNhh0fGTnZEoCKxwWWvFeMFSoeg2g4Jh1uEU
VRjjelTrEu2UyY78sJriQ+cmAFssSrqxYFjCEL3X9qMOE86IIEhWIi7x7vbv0Y3i40zJm1Lj59hh
MQgG1Neq2ZXucLAr91m5Znkcq5K8k81Pz0ONOd4ze6MGBq+tiipw7vu8PCeJwWU8zNmGPsxDm9rJ
2miBmaSvvmztsppG6VZH1Tt7Bm/kNLYxZhrejH1wRqLstl4cPDjdeOeqN790bch6zFksmEAIsGOX
TvknUS+O/XbzlCA4bBPGbo03t2+Tm34H7fR5aMAkxZWL1TNBFZ+VuCgAigkmmH2cOnjTavuzWGjJ
u6FzrCcW87G1j9yELCuFs06y4G+bNQm7QAo0MWKxHlQKlh5kZYtiVUWEl5OgJ2GWWFxhfyLh4Pct
BzX26mipnujbEQOKiUZZVfMyNgkVgYseubTQrtz0q0YW5EwJ6YT+x0tnnIfGRa4WBJW9pbR3Czo6
Kl+7jxw0YlEAyJf91O9ZYXexFcc7CweiGAnxWx796cTo8k7J+k7FdD4DVbcPheFs5StM2FHe+ocC
hapK2dmzfiRccBvAlJP8md1s55ZSHJIOWX6ko7p44++iKYFVPXak49acXQhZuyQYU6c417nZUfuV
G53+liLB9Npkq8ZBfm0WMHaNBu0QJ4zKCWlIyhJ1xq5pf5gaRkWy7Po6fatwK5S37noix8eaTTqt
Nm2NBw7eGA32c50wi0FNeFDtrHqREVUbhlRsSsS6ATWGy3TObAIoSQiHUQTyOpTWX1G3FrmR0KzT
qH1crOYyaPtzREZbN0k+r4rYvv58Bimw2cgKHmlKT2ET0kpZqVwzl4UlM3EFUwVCjFtqJuyYVilL
esCFTvTOCSDztBUtcVcU34PSIGjh2ikc9V2efYOexOrmRMwsdMnyqWV6HR1gz8LIQxBj+Cl84m1O
i6cpyz0mMwU4Z4W8jjl2plTgV5uLYrcQx2ScHFTAyWZm1G27ygWv3JiSkZKe3jXTcG/n0wlP5HGy
SnPNZ/PdUZlyLmDqlROyZyqyA0mCO7sNzXkuiYz5g443LnRaTJFYgnI2ptvbA3ZLC9bmxtlpOO65
1fCZj4PZWdABes8wGq6cvvNFvk+JV29dhnNQIXCb6mUzEodrHc712gNU6VWYPQrMPHFyR6uI9kOU
3zzaJCBYFqfhnxDpWw3x6aIW+Vm1JRMIrOExMkF5Dnp5SaIOqx3Ewbzs6zu6ZO+daPTazxitWlmr
xEVK5fyCQ6d3l70XcDWK2nrnqDlfZFTS1FioQqPMopvCLde487nSQXHlUGkq1OHZJDanMWn27VQf
OEafrQHig7UIsV6CIdvwn7mY+0iH+ofBZoIMcpCCEcO9D5Jpyc2+yPmPfXdhNmZI7laOmynHZtnW
Xrl2Y95m2VCnWzQW3iL1aRIh0kzmb4IRToc/81wCAAn9CHQwIY1Vh5rJeFwQslEus9YW8dVyX2bC
ylh2eR5C9s/J0LHDyYYSCYNf1i7ZVVQkUxYi4ilGJ3b5nFWV6ECt+4htzuwWK9XHOYcztJjvmY7n
yowq2gX0H87Ctq5V4ad3+GyB5BTvOs7dXZm7OeAH8uNdCi2IfEen5o3uPc7YHbRAmms4x6Z8PxL3
UCRjNrmHBz3OMnNpbd78/NtTpnEeweIoYd3yp2tsk5JjlYvpo29vCwZunbKt+fmCsGGXXikJGZ0Z
dC9BY7v0xLK9Z1iaxzm8r+r0WlcYWjzafWA8KFU7MFtjWjCLlshX3322xafoGGvcUuoxZiDCXuD8
mRv/j5fwPJSE6KKzGzHRL7euZ38av3xS0iffKcfXPiBRvkgosS0QC/xDrNwoImWFfS6Of0dRgsvQ
uQ/K8gv//ZuVBLupKT5nagvm/EUPOmEUR2pIhs4S1n0ocC+oTp9mB3aiPWHIkuNLNbbrohloFGJW
381qGV+Np8A5N/ORzMwdln0M/WMzbEu5MG5MYu9FeV6VdsJOAm5w5ySwS3jfr4s0WPuY5nWIxp6n
xOpVU4AcpLiaCC1sqyXFsT5O+4rW4NpVRU0J3N/MSbfviMhYlumTPQm2Vpyg4U2yjfoz7SqzIjjI
ql5im3QGaE+D/d32OT7XKvms8+yydGQMAHB+EVfAWAq/VYy/6EFssClAOxajvdVl8GeuzDOGHrKR
zIdSWFqd+bmij78JrcfYOikXibRKEHtlJfFcNy0DL3Mb9F0FK09N07FOEv+cck6XSc48exYUnFkD
qQGs2Asj4wq7l+s5hfvgK9iQdGbiXP6qBaLpNA9MngOgu+iIw77l662zzzUTdZKujA4dhnxRyGIf
i+ITvZgxQDYc28Gf/oYtWI2AUJ/Qqt5DAU9WEwQNU8NhqyVm+45IEXZynhJKPv73Lm++wyqJYXgn
yz7UDBvAhKzrno1aAk7Cj7PNpwxrNVAhHcUIvcO1bIgMLj6dwaBBZLGQroOWZKPDC2/F9kHbEQw3
LHG8YI7gJSmDkhhreZtG6PS/c+Ii1KDXKgvRnHrvQUjnfeoxc3YdU3QojpnoobIUBXnZ9soOyEvJ
/0Pdme1GjmxZ9lcK991uczIjWeiqB59dLpdLCs0vhEbO82Tk1/didA2ZtwpZ6McGEo6UFBHygTQ7
ds7ea5dIXDEdTCgrqbsI+Z1YomL60isVSEq9CiPhIOkPBbiFowjVmBUikhHeYouPzK8sKx9rWGKF
JZJTb4EWwOnDp5C3KET0SaFmXDmOfs2KFB+Mk74op26OThu+GzHOSsFJuG+3pQELp+mq4WBJ4yaY
3EPZNA+mRUua0SEAhfDcc9zFZFR8VU2oAWJ5r3buv5cpSThTdTG85KGPUEGnoi5AKGVrash9a4Pe
GqF1MFZiKi/ZVrn/uTUI5jExVzLwHHeDanAPeaRSmlWCgIFukIEcpkoFxl2AvZ4LEhEU8tHp8C8P
o6Dq44jtMyXGqDaw3jU23AR9mVVJzGtk3okUJ1aKUth0nKemqz0+VJeAnOxDBN9ZqlAbuSYGArqU
QAJx/zaGC8JxwLESockKh/LUTfZPrIbPbkBwGFW6X7tltWOiiCqabHeIm0o4b0wA30NjCLjsIJ0D
M85dZLEh9pgioBRt6w8R91fCLknFHouLCpvqNHWUbYU93IkBG18naNOG34hATomGMueH8QcWpqfZ
igU+JIGc3X1FTcZJc6qPOSsHvVUHaS5TlgZXyHrQGWSs4cl/HUbnWymLfWnwqK5oiGRavQeU8OsB
fU86g+LFXWGjXwz2qTFH66pgNDQim8b2pXdOy41bNQM9KtchiVr/Xrce83whsB8zboJgwGg+2+EZ
Tc+OD0LuER9guTMmFjAcDz9QM+AW9poZY040dcAgKae173o01k3p4SVt3nSGX36UhrkxIbMoXkJr
lngfE2BuvgPmTP4U/mRvusBcy7Y/ZRwf9/MUPPSeZ566/qDhHV61VrUDBRUdZac/w0YlDNV8l8YL
OeZuNPxCVY9KbEyvM1bmyU+afT2al7T3seBVqDMbtLlrlY5XAnRZ1/3qG4I1NZ5Hx5E+Y5I1FPBV
goAIJcstvaQjoRCA9GrI373RLv5QmHVxNj76Dd7BToxPGd0feGz+xVHGXerA3WkC74NVmV6wPSOM
mdi8WtEjWAo1scDVpmu5bOYAykBFG4nSEQPdBUDq9G7D1d8kfc1K0MK1L0QfrJnbdwfKDvoClkNM
o198FBX/QJQ91cxLGWgi0YrjZt2LDmROUB+gJ6agy9OreMDkmdILs+Ma4cRQf3c0icfR/B4FXLWC
VZSXwNy6ZT9pJxQ3VsM1rmdoE1hM1MyhTMZqWze05BuskiNT9KW5Z9bA+DQdq1JPOy8Dk9kOlBSw
1bdM6a4rjxW2V2fBa1zZjY9lLtR7mZfldsy13FhUWvGAcL6IO/B7o/GWKw2sHwSGg2isoLMz0k8B
AFd7m0R7+2YGp1NywNgWiXgaJxatWcHBwH4D+YGem4fUouxAfI1z/jzP+yQtv7vRvbJCflsm7f0E
yopfRPs1JGyckzE+5JlJWRccC+GfzBjzV4Y42w8NdTTC6a7Q8EZMRDsrF3BpaRTP1B5kons4kFB0
5Ejtu2GOmM17jBQl0/f2sYvrXw1yIuAVgJy6iQ5Zb//ifLXvbRMIfE1EWtsXJ44bNFVsuRWcfmhr
4ITSiK5grFwH8/zAStOu0onsgIQVvY2VwZBnORinOBEsle0mwSogG3kcKMLXTuDBr4WDs3Ks8i4b
T+4EVlvFFyPBzDHML2X0qoV1dAZUcpbBKbkoSChtHfsc0zWlwALhX2BnkUQvCJsRjI6ZvjOn3/nM
erhvUm+7XBwVXhkmWTlKCq3PUflqsEOuHSZO7Pv1i0V3p1L4BMtkeoqzvlvrnpVldEo4/es4AqWf
6C+exXUWu5fFBDzq9hoI92PdhbCdGrLj/OEwFwInKD3tzAHYPIfjq9v40wrJ21S4+LJo1laBW4K1
NW4b/zJEPtCguH2KPLii/q8iGj9S6Pq76mVOqFaqDiCvW6kbK4teKDqrdWk15rZ3XlhBTTSR4+3c
iVsBOhSxC23n+oab8ORqeUDC3iMEVJhsfCbzY5F8VSZuZ3QW4dJGELXeRSZH7dlGcmT69JEsC3qq
C8jPNOx3RmYbES1RUnFxsBc2a/qh6bnu26KkzhpxwA0RHdPCX1pM4yHuaxu41p5DE5QsS3n7Wkpw
vh2I4tkq5o1aJo2deDKzysc9QycobMvoKKrHLNOgyaH2WpRMFFFQRmyGMkxx9kYD4zmZWUkM16EH
aHYnk/niNOCdsseQVLxaX/thdh/m8iefTxWeFJ+LPKYzuW4inxh0D7K6GunQRrR3qLDx9tWqPWS5
f92aXX/CWroc1AEu0sU/eZ7zbMzc4mlRD9tEfQoHlJ8v65vRNHFohP1DZNMvqIbiCQE81qaANWam
27pq8mBjKHomLu1IBgAjMyiXKc0Imxo+2ruTMl9Cf/DhhZRN0tMPGa2jTTQOCewCOvLSpKtPmZVu
eheuLR92U98ylEBI4DlfuTKvPe17O3o8eCwaHM8t0IVodjZzLd9ViDcRCy4x4ZLDEkOoKaUpYWOF
igvgSLpOQf57GWvvzPcFS/ZqPAgxfUd285xEpI1X0b0mOaSyAryxzi139oC2ig5p5AFviyRtcOyD
XtBvGOgMCFe580zrEEpuJJdmSQHUPIxztcqKQOyJK/Fgn9obnQ+3dmrVt6LH5+hEzTFnxqnytt9n
4XBj1l28rUsOwuMYHD1ZfWpGBGJiZJVELqLgHtNjNlxKjFkc3jX4gEJsqF94pWZqHg2Hfg9kmiPV
48by6Ti7rfWJmk7xJrEeEGGwbWem6cAUyQQtks9Ii7uizH4lzvA8B8gG6Al/lr5VbjsKs6qTB3QX
n0njp0ek7NsMr51lN90GM1F78JXaWhqIVxW9kwrkwpspriUYVTx0gYcUEue6ic0Rav60yjvcK20N
aNpHys8g6xwas7jqHfGIKOcjgla5DcfhZYo1M4Do0QB8u+5z3Bnmr3miUSARecxpDgK6oyUw0m6b
Ndmgc5YB+0M+m1bpc5BSojeIa0lfMl+tZqIjVLyxv7vuV6GbR7uhVBcBkSVJe1uJ/qpLOYCUunhL
PHiLufnq6STllmTAnzYRGbwyvh/s59LIDnMdp9eI8td9sDWxQK9TDF1dCzpfjO+Dbb4WTXdxUuep
NSkkh9i+QmoNKbTcaCyonNvfsUz/MhvUPu1ggRGVydYu0cyazBJc1XOQNI0bxgTDxqLnso15Y43e
KRFWFJeGLVfo4mnqZHXljvwPvaErU42XuEb/3Ydw8WcZ3CYS+3gIUAkrH4RMU6e/esNjlkprU3eP
gU/rVLloj/0sfalLsiuSiszkeufj+4vwf1e7voGNg70FZ9m0MCUgAw9ZfK1iFOx4gFggGw0VAg7J
Tl68gnzbYTFlWLUFbNIpX3yHxsc0PYcSFKdVRieAMARe09rfWv2tckk46hkiSGzWmyQAFOOZJif5
KcSWSwhnoml+jRHO9tba+hNpgn4BN5fQXpG/IHmsd4PBb6Irgnod5Sj3j6P4sWo14czpjZ/7RFnm
082ABGwTNwlNXPMDQWN+snyMLg1tdy5PWB223EUptvegUBcjzp7cX/QE/QNYUwjICeJFoqO8crxU
urudM1XtPEpym/2O8nLG+i/k0c4Z69bJZWyW4mYKHwY73XfDYN9IOE3KwoTt9ezxRoROTsbN0ayT
H7NMD237lKXVmxt1EZSt/rYMeEr5uHF897WyWW5qpJqbLOqWxnHFB2z7h8Ayf4KREZBVNxtzTOht
5VCQQrTiCOt2qpe/ANA/VT0cJjDRm0JxuCpqsR3i/k2lOQ2VUV93XVbsir6zNnOHINndmgkIDM+T
3sY37ZfKFJueUm2DyPAxMejSWsQ/bQTBjKt+mCDAjai3kH9iu3EL3NX5V8KUfhN7rrVzUDClixTP
zKcvolAoPDr90Mcz7x1NhBUSzlNmyXkBuuJYXtBgLkixyajMFbR5ZT7GHjo4WtvGxnbpPlsTA0uw
CUt2ELG4cNCRIWwx1n2EREnFgfsqHWiKg0cvYfCeDFr1+0oxeiyhZ13hey5KVa1RNJCuXLZPVenn
KFpBRoR9vHEXukOGwhlXLOrkyYfQKupHWUMtwcrZOzBQ+iS4yiP2bSMR7EpKkvpKMRLYqFaDmMlv
1/aHxLY+wnGis2XDHawx3QLicMGe0zfQd3E8HsakowG2ULym2KlxiFdvdeXygRQ1oRip/A5H9TZ7
ZOWUBEzDGEVcauZsETK9PpcM5NdZxyZQ2vJz8l8TsBcWZpoNWK3FQGY9gOtN1hqF0MZGw7/RgvhV
w10MWxbkuJzEo46JoAaPtiHQAdNfhB3Li6Ln3nHVhu3yyK43bexQHOfGvxfkm0sMGH7j7OFMiFWY
pNfVkmvGbAMrfeY90tNH49jNXJqmoAs+1gSUUCu0fQYIEaApAzvKydr91iDhyeshq8fEWsdInDnV
o84KSpgE7n8LtJNOYCfvOvtLlv2P5IPYDbnyNmb6WXk09EktWmcoKeIArSMHw37tDzC7CNxyBpWx
KBXYz0pjxx4SUNeiqfRMzWHJUR4uNwYKbUH0U4haAh22vevQga1FWIjdZDO8tC1jb5StCWXCvZ2H
2tqbIXSFciYXvddrx85vZfjiju0ZNMpJAdRL6kcR/NBYvLWt/BcH2BjmBL1llcltIpPHXjLja6r4
G0/Ji0VsErzEnrgF05QgVQAg+MO8myLmQXFcWQdD2I9Ek5UqP7klPpYqqlhfrYrMBi7ntFt4p/Vb
0bNqT+izBoV6zjWBW6FIn8P3OkRC2U6qYOAWPRZ9e+iXBcXLT6Lpv0Jrgn/Nm14m8GjQ7qzkl1eJ
d7Oy3d0QJz8ysYgOtwyEY04KHmPmzM3Wcc6bXt3Q5DxKfIFXCEcxIQcG9b9D87lWGFppkZwZnLFI
+0jGswB4dvTqSPGiOUHs1FA+Iff81fpGh0Ps3jfbZjdb/Y+l8YLWKakcToEUpeJiyxYwB3oQ5D/q
6Llud2SAMvM58cv1vUb5k5vkCcBrZHAV2vpID+YLadO2CD9YvsCILxicxT35Pi9Zf6O7bMz3i9sl
Sqbn2cwQ8rx2zshQFFKWUR1jyElOrvZRiKir8k8IIxAvhtUVdT5Pp7zqMVviawFDCpTYWZMhMPfp
rc9C0qNjzGFK28sCj+1zDg5Nnx4GP3+tqQpiHZ6mOX01Z5YkoXel99pYHMvHAAqGHX2kgn3osy7U
qYrv6ldZhbem+Rzab9xxVyO7YAYDCD4jk0H/CknNDYXRJqmaDwVMoiXZcXzGMEuAXz88+oM+M6bf
VN4iqOApwk3ux+KlrnkXeo4Dsm1OoBxSJ1vnqA7YZKhOjb3uUA+bW7vwd/6F2chWSpASmXlH4fHW
DM7WC24DWpl+6NxJSCWFTcGwqBKUZgTRB6cgA2cc579wcGu3/wltxqCDT2L2SILP6JtHlSSH3oqe
ZQXGgUK1553hRPpaorqmjF/ZvbWPXP0QtulVkaLjrG97a/iyzEeTuCNWk1URp9sk5faEOuqo+8kI
OaNMq0h4N31xM00cgf7fs1Ufypz//jFC9VP/82dJYmUcRt2/nuNPtoryp/vLP7X/Lm/e8+//P9JY
iTD9X//6v3mV4Xf536SxNl0fvmd/+6dvRGjddPz6l7+ZPn/l+73t/uVvQv3d9DjCUusz/vAMR/1H
IKuwzb8zAbVhA0nbclzD/Y9AVsdaUlzV8hNl+Z5n/Wcgq2383UAsb/ET6Vi+Iqv1358bwbDEChXt
P3z9T0Wf35ZI5FqeGb+DUmT5Y8sTlco2eXqGZ1m+b/sU0P+Q1jsivpsdA1RA6EPi7qsv5sWrsZyd
S2t1aps5/gObIeG9fUvpWFZ3QdnLI7ObPd6ZhwLFFFU2ZkgPy3qlKHT+8F7+2/P94/Nz/hwZzvNz
aDwahq+k4fIszSVO9g+R4WAg4iJCY7YWTGd3YZ80u9bQwaqmU8qEqkCHu+PsfhgalAyMkpO7JjS5
YQX4sKqzrtyZEWYeLzMEvUYx069VzV4DIfIh9XB5G15eX2RxnEMdneY2v9ReMd0ov3mvS5sRcgK8
Nocevx1CrJVGCcvCKOr+Kqzjd2My9U1hZ+FTnSV4qRYtX5TCb7HN91AhPPXBWN8Oo23fQKTdDsF4
b8dj/j+9RX9O1F3eIjCTtsklZrrSMZdc3z++RbWaSldaJcp0PuzdhJv+9PshUx2WlBFyjxzpZap2
UbA5QfZs0ACAlTfWe0Urbl1WsXdKk2RPCaBP0USFa6ZZeNIMzfw4FneVFi+tzKZT2lvBnSv6y0yi
30Op8B5gpd63OoQDUVWkTxUFByAvKVeNH03XZtyR1xTt3bzxnkeeBZuDTZpsNrrPM3Jk5FConm2P
Esu2DbxpdnU/LWOYv76IvCVw/E8XOXxbn5vPprnNAeofLyJ8k6miiTFS4I8fjk9UkC4ifQ4couXA
OZwjasfB1EDdRnB9U8ER1YzvhAo+o9iDAiiC6O73t+bBBQKoepvBEt/7/ZCrJfmKNLJNMBn7TNgx
WUEkfAxJ6my8IE2eRFsqFDLxNnV6h/GG1Pe/H9xhOlYChzHN4um+Lwd1VVvU3L9/GDXZdG+7EQ1U
7rI9WRmKtMDbHELNrWoC8i78UW1+f/n7wW3IEypdL4Q8PRFtDPdyHShbvZP7fJtOXvSI+n/YFzah
tkijtsL34ldvYiMOxvrOMPvy1rQrSBA1jBklQPU3PnF1FnCuPKwwtBTlY1ZmybYNbeuIbYORQZYt
LIo5P802tXnDirAz3P5eYUS/oAAMn0J8Lz1ny7s+qcMnNExbeqvyfnSqr7/+iN0/p47/vgks3/Bt
5fiWtGy5rHN/WCfqaWrzMLIpsNkDNb6WNKPlhSRmvMf4E9wMHTV7L5MTymEOjagXmFgYMIxFDznb
6cfk5NvduRvkTcVIYWf2kOCDVIfnDN4TAsr0rLo2O0e59ZYlGv3U8q0uRllOlRGB5NPGndX76SZz
RLUDPGTc6eWBsw6qeZpsh9lHwy2dIb3zqTktJuk/U9beymKo7prZuB4XFsJvXsLvB2lW//alCqot
aabOKYhT56aZpX0D7iU+jF1zSKOqhBzplQwhOojKoe3vOsiUiVembxJuxM7JU2BOtjQJmaz09RRH
x8EDgTIsX/3+VhyFqCf6OLmKXFhQYwove2EhdFVdnBAgyCAhtCANnZvKDZrroESS8dcfn7Wkfv/5
DrVcriXuTQvjsKv+YQ0TqQ9xxdJ6XXt4ay00jjdR5N7ytkwrH8PaPjRKCGdMYR9HuyOIzqvBPbXM
wyOj3QZShzu6LvJXNsJJ7Trvvp6B6zjxdEPAT3Jd2VV606Z0r72bbBjqp2rJIExLVZJCQsvSDrGW
1wsEoHLGZP/XL07+N8sPi7SyeG2sPa5afv6Ha5OjvYqNgCHT4EnGc417F6LTeSgnUh/n9iUsXPka
zmhYowQxcemSJLc8MLZD8INyGTfwlXYYrQ5FMu8EkYX0jaM76Q3e9e8HK829aztzykPO6RRNZVhv
hsx6w1TX7f3Eda7zoSmuJrc7xQ25S3TU6qNqbfMlmi9V71vXvcLJQVg7DiOHHJDQ7Z/CjP4/vpiP
vJTOV1oeu8Y+dFVZnFHrMPeqq22UtKQfi6NAEwHDxKeBPBlzcEW7998f3Fr9D9cKp77/crG4Fp0E
OtnGEle/pNX/8f3UAtZYU6LPGvU2Uk5/hWWVTidYmwFUTKAyJvZDd4wIA04KKe+z5cEzH0DKG3fJ
4IY3vVcfev7l038+1GO3qXSANLcjFE1R1DyScr0vE2U+y5oWm5cTbVIAdYkNckYnVKB77qyrgS4a
Cq9tKMFHen4536MfcjfCDsAb69k9m051/RuVQQAEETA089cZenXfZPkWPoYRdKBYHewvKCbqQAlF
5sXiNm+XB2kN47pv0YLVjJfrxUtvmlN49ObmDqlsfep7QiYNMzAgvkNyqkSFJETnT1akTwLXzi3g
xQ6caH8V1xyvfz8QDQftSERvUi/9oKAV5z61xbmdbfqx+CK7LADj78R3kIRx03XGWdLw9drJPPii
tm7d5QEZFILyzmYWXs7dTg+FvOQR0OvEr/o7LOnGxq8E6cwNELeAqQntgibDUJJd5DINquQCphic
8TS7mMbarCjfxli/9JVu7nVYFefIN+r1HDjFG8KoBwR543UbTcnd74dyBvYV19ZV3sx0BwJXnsbJ
xqOdiE/PKIvPv76J7f9yE7um6/osTpbtWS7jwz9fdC4B0sWEOW0dNRsth+oePVB1aCrQdAkf+Fn2
Fu4MP9HkVgA3jPJ+oKhMjwPjmpOtsxYPcfHTyBxrUYSL/pDG7nNQ+Kz7TfTFRFDsI+HcFdNdmYY+
Oalklrd0G++daRw5riMkiif/+vcDeLBxF8QW0L5IDY8VWssGRsfzX79krv5/PB24FN5UXqxeUlo+
heafX3Ttd2PvOVOKio6NYCoffj9kABZh4lv3I4jic6i91zaTNB66SK0b5eVHM6belAPhEBKN7LUI
fFSQg46fPMyxeH1pxv3+qQrUcMwcV67b0Y6edADkDpGBJPNkNxFw/uglETKWdtujB74fjKyj9WYQ
N9SVJMouX+JcJZItinwKOEP+aMd2YOpSi02dd9uQvI3+ruW8XkwITDq9LtBgmoMeiZbEdjU0D3US
hrSQ668EIz/1Qv1WpjfHNoq/vBThjEgn+mf+WyBxfdXzCt/i62T7Ly0V7br/7oT3U2Dqnitk6FqQ
+BSl05u2KbbogK4z/CbE54yLdWt6r8cY94xd7l0F4F7b+OZm5ez9MrTWjJGJscfcwwbgXTy4rfOb
38EYn4qYsRda15wklGZ4TRp5SN303cPx6teILU0GBVi7UUgz9WINt8nQGEbvpvHw88hA0PGp7+Jx
xvNWRPFZ5PQ7EmZdkQAEXJXpL1My0xh8tlgZPCVx8tKIB6XqX8PkOsfEgdfVFEDBl1ylQY3PouDs
IPpsndQdrjctLomHpL43QMs7uX5MnKUrtIQnjXtrmH+BgV8l4jHyQelGhU9CYHWXul211SECcxNN
H5UqLVZGaiXyo1WNlnGXNzXiWTPYN1bxjCTVRo4Wk2ycWVgYZD0xM5+zg+G3KQQp21vbTBnsJt7X
pr0zkbKBxUEDI2p5IHmSAQxm1J1dhZ8GCD3hel+1Mo7x1JPQHhM1YnZ5cAzvA99pd04mGBsOqPEy
2Rtbs7xw5mF1yjeem9DWBSCf+wZjdbypXl/IYwYBX6OC2pvNArCTnoScaYiDRYbPgFBVDuLawUJx
VUhs130JRxnYLOfptZmRwQLgZYXjGFF0pcNrUaUnXpm7JdiBBrqF6rsGt4yiTeyzybgwCPiJBE6c
wQrjXRSlDWmoxX3TGw9Qg4AVNSvPqw7KQuECbb/WA4SNSl5FPo3NRKtbr5ro8rb2MtnGtJAwDpST
Zd5Y6fw0N0OxbUHlIS3j+2yI7k6x6h2kxaRKYwVxOOweBi31FiW+iIsnv/Pe89InMuoAzeOsbAYj
XWd0ew2j8oFUuZ+sCU6jdKKLpm0wNRQYo8PHiVjxzNwLoK0ViVtz/lXL4oNW9z6JkH7PLCEtQrUg
9J3DNCc7bBiIPsxzpX36YMhEW/pjHQCPfsamwkjySRjGu3BG9qLwOcMEMEXGYVDDKn2IIxOlWIc1
Bv/qhWb0RZse9ulnpmzchpX/OjeKqN5JLErHTbVsVPZbQthBhLdatAQAj1O1DuFwDvob1V35mvPE
R42wUpSDe5dfheiZLvmE12XEhLCyam7mSZb3Vuq/q3TGaToCIqWPgegxRFAWCi/cZB6+HTcW5nkw
GM2Vulyhzp8eZZwcoGEzofTZCCGzIqgaDevKaMjRNe30q0ojhyDHBiRPXqMECpS7Haf6zi/JZ1Qw
OGMn+Wgx5NESJv4XVTeWObJdp4EjQJjNK2YFb6RikX1SZU9zpW7zq+Bq9LgDm1Ef8po7DZ+DtTXp
WKwG4HIETQGmTb/JTGW+xoRx7optUOTGXtJ59IJm10lEGbggpwPRA6SgAvEcLdqzhB/d5SlTkNCZ
wZLnwRsTW2h6AVPlkZgair8nSg9x9kdTnLVLvtUADYR9P/bBDbUGeaXI8V8Ct/GuacHc8IH/JBnP
qwWttKotQSwcORqd6O9GjUBGyRpfZrOHxTucXTWxplsVH4LfHyCQgxYmebWWzZXK9uAb61Wf8s/k
bvCCHqo7JlO9w8jFLCoyqk1hlAZYwe6xDXDTpVYF/o+8P8Ouvvv47Jv38aR+GAyFuziGBx02wAbM
GuGlGeTnpprnnRNMz121RPBYIyq4YExJMhjhtjbcuaYgL3GIOyJBAe2bdv7teXH2kkO+oIHHPCie
89vCvpVt8Ygv7L6xVL0P8UK0/V3c7erRfihKiylnFf9yO+d6RGhWJcl8HKy53UvYi13bxLtc63Ej
lA4vgauXuErnOwB+vvAYSZj2fvXeOB1I1fbw32ZAw9ChZMhx9r2lT+gt3JWfINHNJvSDBXw2kset
DEkgSq974VHulUy7Nd5Goza9S+08mA4pTMkg8s3sZ3fJRBYHsd2OSNMzVgem5qlZbN3iAI3B3dIA
MvaWYBAdf+FWqY9RxoI4znF+dOr6uuxJ6M51aWx9xOE7boUKOKxf8j/ZkLn7ShsfJMs1ly4ItwlX
+QOb7VM9gOr3B9c+N7E4S8T3q8oI7sDzjTdw1PJtn6TfVYQNz0dpMWZNu3YdxntJzAHMmPSjx5Fr
l9vlp92HeLWT4tEeyYdbFJ8kUismpdKumch47qaS7XzuLbHlo8b8L9CX9Yzixhr+Qw1GxpZYbKSD
4Tfywaa7JVITymJS7KuXcQSOUbT+h1H3hyaBBxekBftD2X4yxLseOAYDwiSiIUe6S1YJ3Y0qRpXm
RcGuKvhQZmxUm3FI4afjXTuUWPQsMuvz6dzT2VlbmTMeVBciEnJGlKTaBEcS3M+6eEiNiTEell3V
IHscEewQNHopNVC9KU4+klndNolwDz5pJGRoQUaWhXPy23pG8fqeLUFKYUJWW6mtU5d68/99MKee
rYnNr8rd7FqRh3EbMfD3kz6/RsBOF7I4hemQn4rMIa2tM+QyMflxESysfJv4eADHLpFJiHNdA5sI
SqFCKLKk6e5sKkyIjYMQXfX74B1rIJ7UgRN9MYDc7+3hJcmmFzezm50Hu+cQBxpK7/gWOMnSUcuP
Q7kccVuBckTIYt0kKZHkJELT019leFxaH9ICOoWXtlrkOMSOu5lCnIE8fCAGg5GLLbv5MDBoXPkO
3sWhr4yrppzJn6vvFGqh7UA+Iud7Nj7FXu/GJJB0YpvzlMFxoysDNPlBK0ghwmXNbCYXM0lKtmxe
kAqapgQY4t/CbhCAQXrBeOcenNbMNpZr7GvljFgtUXYAMYPwVI23VQL6c2iuqhZtTC8NwOMoIMOp
vWF6SCd6Rnpe5QB5yE5rwrcI0VcCjidxCe+yqIdG/sA0UsdM0kWqCf3FxXjS9l9xqA6idegOlw/j
nD4wYiV62rcffQbYePtCHNPedlTix+pm2BlQL1zLAodquhibqwF9Y7104K+LucPbTMzYKg6vUJfM
B1N3n4H2riPqrjVmyBdteM1xItGgp3kQcqLJWpTN0TQfZTY8zkTe+ZA2EsBvlWN3u6zucfEPqNwG
nhIjku08o4CqxFYECb1VDFd7E4tV4iDyqGNkRPAPnV1acdR3LW7Jbi626sfDV8wKhXEAVTqsL7Tg
AL8gyY+9dI8TSESwx+UOUwmIqwpsKOVTlcA3pgMOxAtEQfRg6QYPdjGI7axRqzW2IIS3sHa+SRTF
MAcxABFFIEQG/gLBEQo0/mobkK4+eZKYZczuMySicUI9o7kGh9DRKOIx/aaJuU3m+jkOhusx83Eb
kJKcx2QQ9ngEZevHe+HjJoW0dkmF9TzX27LtmwO5gpey4HPzxnbvweMkF5RWQZ8MV4pdatsaas+t
IcF8k4DgiPpt9BTp7QTOcG0jCqsdp2eyf0wEVCcz5WoXAXPEyYg+USvcZ2WFqrpTSHGr8p2zKQtO
XOuNlVPQ4toABJAWiERFu5sTjgnZ1HzZUZluTJ7dKiWqcBivYZPdzFAaMLHEwcYCrnWeF41ZQbSA
YmvgFIQodzBqjm+bgidJGV8CZ+c+XjkmUSTQIs1NOus7tFzzlT23F+1hM8PhgfWWCEskaNSFkhTX
aX7PzZGIq7A/19Ldtn674ICjbqtaJA4u4jUUjvOVMmCFwSF6nQg0zSFl+PkSB8WAOkg8xXxkYen1
6Ft9OUBudbLjNLSPVZRtxRTPO9zOSHUbYvCcuN+0xA6YYsyuRJPbmF3rt7awYvqXaINzC8EzZIVL
ML2iPrkkNXZvwo/cteBcoMz5PcOauG0sC8ftfB1bOsYewFZkVdxvXXTThKDk1TwjYfEQb4QQSbd5
eAYR+xVPuOty5e8MmxT0SrvM58FFMnSJn3LjQF1/SaUdgqfUjw6LSqX/D29nsty4kmbpV2nLPbIB
hwNwLGrDmRRJkdQcG5giQoHRMc9PXx/V1VaZWdXXuje9kV1dRYRECnC4/+ec7+R6Xef8LeUxRQuu
I6Z9+kpuGi5hMtm3Pi6JC7uR3Go3nRZTzQnYS/3h5uTGvveZw6bN0bLEpwj7veVol6cfUfw2T3am
zFce68uuJhzKWZY68a6KATxUgDs8gxvIudZG9MEOHG1e/ggQfZaO7bykQu7SvnFWRiUf+/GNem8q
a+hexUnEbWEgMZJ6QflnnjARdYjEkSooa1sE7kunywv+0vl3RhVF7gKFh5R6iVp+jDwKTyXJjwOu
wN1knkzRRbypBoDNhXJ4cSNQNjHHNbRM19uTvAJdQtMCxqw1j7nXppSf3GHxqvM5zUJtmZaOiYUU
s85nFhZszYflbGN4Il/alKm3ybrg4GQBW038WaCsqK0NSRB30XtaZrty4B8wOs7frYG/rRi4D0i7
Qkmffydh+Y69hNKjoTtC2IA3FHAQci2qGmf5pDGX1IY57FWQPadoZlESPcgUlIgSTbqKHKCVQTi/
TYX9PD4zsypWggfywXAhLyKGYIEYqg2cZn5B/cDT1fywKueMuhssVcByNXf6K2RLWmcbJwz0th36
X4Uc6VFvajI+5iZO8/YsLqrDbs4EudkgugEf6ToWSSTTvWGgkJEq2hpFJGCEFMw8eg6WoXOpZnOt
cDTzA48krVjz6gSzTkddZNVzxCpCuKepjfleaBqg+trdtb13ZFPzFBQM6CfRrxuCh+uOUQ9u4iRm
mu9U6QY38FMwn0EtMh6Y4uqhHAi3pzDIUESTx7QefvcD0GAosvTcqWiZ9jxTSLY8sLcmWt79adTw
Uo0VxF8Vk3eo/0TkIrY5Ca0+MD+aIn4wNMBOEp8t0yeTkgILKkVIbmBROkCHR3cNUveB65WJgIF5
WMSnJGDPn8X2pz3ln0aZI4LBiPU97jOSIv2MFo0QB9BplKxK8uKOtKTJe3kIpKUlL2HTEk1ZaTUL
fKLhjYRjsurr7AXENuFdQlvrlGwmm5feZfeghzvBi/KsGKL5zOVomA1PrQv7YAQO6TkU7CB6tCLf
SEGRMH+Qb9ent9pI121nbQYBgVcePE+Twg6ceRXQPBIr3P5gfL21675880q7iQm1WUB6junbcTs6
4OCvP+mA6KHbQQuK+XfmgvG3O1jsSNm/1gO1AJxr79cJTGoY1XvuIUKMeA+OtMX5Rik5YKfgxUK6
HVFjllWP+TFnM7AeUJk9Ay9qPF7CPD6AlRnpoTJXTsqIAIrDtKxj/WdkL92774abPaSwgABTYl6u
HimMeR9ocmQ/El7awEk2Tm19ZcK/4BHnapu6J7OJKvbURI0Cnf1o8CT5GpCSzaiO33X6I4oe26Hs
qW7B2062dutPcsWt8JrK8E5r6fGcZfZxbCVGnZjNKJ3NgAosnyMeOHxnDn6i3tRUIUfRsYoCfKTO
EybU+HIrezM/lF15K+PmZIg8fRjD9pT9hGKTBaPPzUb2BQbgMnLhD7p1Qnga+lEePhe19QxsLu7E
5m620sw0+CT/jP1qj3t1V0qs8PGQ8vQraKapQNL3Wj/OqSQAbUnOJZxmvz9LR+TFxoNS2rlbYTfh
DvO6B1zSL6HzQdbFKb26S0dCp8zowvi1rO2Qk1vyHHrUYRK7FhxO7kUOEdA8CtTsomLkTfWq24uv
sY2NA1AlKtcDKuGCams4WEx6hY+JTbI9Yrav012hKKpKKVaEpyQWbjvai7HmLxWf8cBYiJ+rWmYj
PQuEMTiRViQt3U87Qh4s6RRYCEBWugrFNRzof6iZbaCJ9RgbUa4TdjbjIF6kW7+R42IA7MMvBiB7
T4Kwk8vNr0aTvBkl9dViFuCteio4Z7NaMf5+yal9x57uPqa2s/X7YgNJdd6F4aZtrrVpTg91Wvnr
NgIJaiSMLnr3Yxs3xXtqhj9d/N8L28guoCA8LvdoWupAXM2opb+J/lDaXt8DrJpJpi9WS2zbH1Lc
2UMf7HToHrum+Z1afyov1OygWURsUNoemS6VRWDRe5aIBOdFmk9raXIUKqt4XXetvrZxtB39mJjZ
IunCgzlOau80WFd6mNTpKLDezfUPaIbR6miakhn+PfcjdI3FP+edb+gZiuRLrnGtjp1Hw4LlqrMc
iaH5lstJaDKDRXqoUBdVcZEIIaC6t8IxnogJsYWMs1M5cPbCeLguOlDZ/sxER7lABIojsMdiGSj/
lQcpq1SUvnpDAlHfLhkEmuyxA0b83lg9GhOrWD4yTWJ44DD9xXlnUnCmiRcsTILirMdscaxhXrpl
85kMpvkw3A+DSetsXfpMQyYuCw95weui0zi32WaWNIzUQeNs8hpc5DjYSMhMJ2ybo/yAQYWu8LOR
BAXMUCgPPrrDzourX0XWMCJuoPWxJw6tJ/seMHFpIcXNDT4z81dtltVsZ9OdxcNrUQjQW4QOvkyF
1RDTwo5BAF3hg6z3ieW4C22UPa9t/CQvtk8YlC9BtWFzCB8zyKQdQfJjLNO3DFJz12fhkynH/YAh
ex9L7IGRWX0MRjDu2yeSSNUpWo3My5auNPqtGjCs0uxyjiyLJgbyslyJX9XK9fllpCbZN5663t2x
9YWIgbtaA8mG+mCYWc99pJqt7/Pc14TfzfqTtYxvjGlk9kCYavU4WfEhCeKnmB3JqLiAnICVc2i5
AbMa61BtdcgtfkG+rR8XGqev1cd09ip7X43OBxVUNgb22ds5s7FVTf2Tx4FBDN2gUcoylk2jjnXR
+VvEwj+tMX+VzAChXHSflsUeWccJNXXNZcJMcWhwTmc+e6X8jkzg9Ar1QSq8ObE6ZeBEN+AU3r12
XoRFcoJ+g6Vy3s8JB68kPOG7e2V0zYijAPCeMKMbau+TxEy8igkpr6ysADqM/HHwGV+2uJRxcIbN
NqQgRaio2EAtT9ZVZCWbFAxqAT34UbTEiixqOGh7LhEsngK/g9jLmSYY9Q3/KEir7OLF+9pjKwT8
gPRhHea4qMAXNV9p4/DeZYyyeCO3vWquJOLu/CSQ2wgtL9r4JmKTNba76g8KRLgIqMIKnVFcBjXT
/Sm9PzolOK2sRydVeFzrksiqy3YZaRNTSBUB/makdWf58CwL3tjwB3jyyTQETnbyyviXSie57dKA
+c39sGI004ZXQStmjQevta3nQVXWs5UUW8GOGVDqiLykOKPDACnwVZnTxaOxg3BFeOPx0e5R67kG
ZOTTgjsaS9yIwdlh43JW5kykKZ+HZQKFW4eTT2mD2Z6pp+VsFhZHMAj12VA0B6YDJyzjlSLrP/S6
xK9W4bRHFm56n+uAZjZ2bmT//S8nSh6AD9fHBGxfDcIYIjo2eGCHOXPKkm07Q/V1aPc/jaF4yN0p
34uIppAhtWpQlZaztCi3+JWQJysqqGN2bm6xdzsbgpHWqXaYCcQ481e1MofTQEb9BuFgVbErvJXF
Fkh0c0MoJItKIXSpcxdZOinu0e2G9+LRpZRh34Zu/wieZ3hUrVvvWsWetUs+O906lySpk1tsz87D
7ETvipry2/eHpKeeMpIc2mG77CM3zs4BG+Yb5wNsD5QpwA8MUKRjp2EGlJNfiSNqx6xyumJ/ti9d
xlHC+uhxNRzgSMXXFArl1WAjuxjboNvdvzhkWh4Mo0GN6emO6yvy36okq8Ssa1g7XQpX8J4ON4am
2Xh+2tz8+4e6kdyD0XA2U6e++cUUPPDi33VL7WmYmvYhhqP/FHi/wpIzMyI5NnIeZ0caseWqtmV1
xGhtuEOH9hDkJ+GNJ3MW/ZPOXiZVVjfO1MNTZNoAico5hovNp+YMg0zIWG8m3/tddNz4S5NqQZUT
k5T1s0yLP6mfm0dVNfWzyoWHj1H7m+8vhm3Fqh3Oz5Od3KAt+m+DsFoG0pXe+XNvPztgH5EwzE2g
2IKCOxrBPLjgaGOZP4mQXyFnEVblsAFVLDpjSYJenrXkckkpEH4vRlX8ETH1Oxgb9SlyAAWR5HNX
bhKOZz8CXBM10WUOkwYB3fu0+7upHIVrWdVqV6dSXXOJyDH27u+AE/X9oSO5aT7HLPoRJmb/Utux
hTfAuybKgDIA2AVvH7EWkmn59j4/PUYQ6A7ybuTSlTiWiS4xyJItqGnY9QzXvClc9lQuGj2x45KS
dhuV+ChtJuXSGA5zop6j0Ib/ajh4hzpu67E+ewmycovouuQnnrZDu2YCVL/UbVg93VkWlnXq4ql/
K6ygwGZ3hj+d8TjQw2EKKfe1KhE+tOyb3ByveoyrcZU5zyqx6RcsOCDDitnBkrsBgS/OjhFgq49o
KUmNVJyMrN+HGW89bwqJ9kG3r9qxlpU3O1xbYbzuXWQpScGLFZTBm8N262A6hVrGzp8ykTAAk8K4
pUn9PA2GONh0WDN0AwrU2mV0ZLxyJS4mVoE5UoYSj+KE3dZaUdkjWfMs2vuqrMCClW9rB0Zd4dTV
dqgM5zq5Wf7IAHozVi2R7O7eqlZ6Dz3RBAdG+UYxRFr4d5OH6ELI4rpa66m91dO3kCKQPVRRHe1Z
O4eqY9mH0o+7EISLKdWD9tE94KL2Gzs2Iix8MsepPP9g/Q12XuoBdI4pMHNpWwkNX98sUh+7+q5h
Fu47qWh375RYpMt2lNwJAPgt+Z6wXTgXNfRMP9dqO3Pm3zZNdUlbDCphHf0ZGkudvz/kcA+8Shu7
CfvqOlBfFKnzMCV0OlfeTyIIbIShoDu5QoqFFnSEugMloKvPlHKsJ+GHh8mNnXXtuzufBx54wKHb
KpcLtTQ8j+g7PfRhONBDu8D+4l5ScM57nnVEWzgllhEumCk09I4Wuv44g8tZGTIuITyV04NneNDD
3JizQHX3eQawnSifafex9rZhWdm/dG6vSkLX2mrMt8yapiP6ICaIhMinU7gry07Atd4/FDE+aSN8
q3udXz0dylsuQoPK3vcQIwu46UweYsAzO1E0P8zCg5umk9+S7B3Ru8m9Kty+i8K/D3ZmBrWN1x5z
WgHHucGGC0fUTYVJixqjmKoEiUgcK7+4Jr4uz4H1ZWYI/By26k/ht7/9R2seylvKU1kO2R0aDw9L
WkRqpsnL8LDUCla1pqUh7LDwgeXS+isP892UztOjSN3yJRiM30aFV91IpjPVY8NBpem+jME+Z2Ar
Q+EkJ9Ogj7O3HfKyuXOsVKPO4EW5RafyNEfxi92i8A1paF3TlvAbDKR0YdgKIsQYWtsc9MOJYCsZ
urRjFt3ZDEDwdeKMAHZXpvM1xKh669X4UBcAGcT9gJJacUQRhgxPHs5ElXVrV/TOOrXDgOicyJnh
URTlROawSlmhtqRlpus8yn00l945HBtoc03WHhMoO1QrDpvk/v9HO6/xQSxkk8pLViAk+o09M5uH
RVLGVMBbZMLXzUS81OJQ+RKW99l6IofjlEvvYawFJSBlj0DRSGOnYF2/ZpKOjEjEn8vWsYaTFUxU
zYaVWFqmB8MqM7gpuyndD0WWU7HDhyxIGDbkAkl1wJztdzj/VfJTBS+dpemj0x5yOes5dCzolxQE
UFg40Hm3sfx00+vQf27cxn8uqg+ByvYoZ3WbLZb4fO6yTT+WEkMsXsZJgd9I7PDMaZ6zYVXF12Y3
o+eHmW2B0OyNk2UOm66z7INRBDaSfv06o3JvI8Xv3PbUnRzcMXWqcn1UJrFD7D3LadbPtC3lDzkj
MmjeHSZEKemMTbuSCsSkpGJS70TzHOmxfmjSAG+3Gb4NrQOwLAqvPWGQP4qDaNWEqzxvoJDPjrP6
z30OtNQ9Kvr3M4ESW/HD7LpDjqS+cgNNSOyenytViPnd7Lb8a4CaXINTHCToF28w+/UMnwKOoZZQ
QegHRVsYFxKcyIXnUMv6lo/P/sgmpfbo3XAN90A9lHPhvoL6TcJ0E5tdsNWZN60LOTUb/kL4QFOz
t0za1nt2+2CLqYH+N+6M13CGhdi4B7twvzJ/2uoxKuCcgm/hJFeuhtGDCdxA7sg6uoVrz9WIbFl/
Csa126snH7GRTK3zZPvMo+ow/oQ3wBQwzOtjBbzx1Jm0XljhbqrNJ23RsDSwQVrW77UXO5vS66xn
WDIsiIHBDHaO/QOi57IlNQEDiTyxNJllL9PAX4choyNcFTR4Z5pZXZAky5n0CX0GSE/awhHnVwm6
iAqAgGZzKR79kcrMuY3sndRhvwtKkpMV2MYLtje0/ro9f38mgsqCw2wq+B15ciji4FM6fYf9bHSZ
TUTdbojmYos50F4yXy1vlV+WN9n/xhuaP/rsG05UKa3pjnSOoSj5gMy0nGnawlES9heB0eiiUtU+
KNu5hLK7mV5tnf0gG56H5FlEpnj5/iS3n0rfEI9ZKJ4d9sen0rn3Eiez/wGmZc8hBlqejrNt41TB
taF85frXDkg0HgyO/+hL9xzbk8JmRqAcQVTr7lv/B+t2BasX4g8GIpicNu6ZxrxCVvYXHqWOa5kA
mPbvTvnYyqFQdyFU4Yk8YBBNe9fXakW/XrfhkVIs0goGP8vLwBgNz0pkv+okzBhKWN5yqqksaihw
YPJSBIwXa/uBgfTdsLEhE+JRhnjz0vbE+aS4lCO17brqT98fjBExLB+x03x/aiY/yxihXguvfwhC
tWr6ptkVvXIfMOVE+zqO4gffk/Z+olzgoJsfTs/jqgOtPPDzQ8KRSfuuyXJ99+n091KdiA4m4InW
SHRTsQ/mIss2ts1k06auAc9y/pL1rfMAXxK3TNFjbA3c17GrARwWM3yEOd3NbDkgGeFf5dBMPVfO
fp5/R37Ynr8zvPIuwZkPWPisRaEStQWu2b7lI8BIqsjzcznMFEz3BX3Q8ENvHRPiFa1F3ub7yrNj
EGotjV3h+C6CMXlFksHcP2YhHRlvI8aa2/cHJdmMEbsQm+KhiLLsXARtdaRWadV6RvFUtgTX//r6
+S+mYc/FdS09zxVKOK5wrX+5fPLYoxzpPh+hTXMZ1NTSV7FdrH/26Wx8dC7UyB4bDsgt/kyStACv
fRY3IZhSlWQw+IUlGy8dYcSgA54iBWSQRSW+TB7EITsipQuJKwCiLX8WQNY5mmCciAIMcKX17jf0
2uUtz69GN/e0b7khtcpoukIhtyz7EpEb2P/1S5b3l/RPdwyJRB8kBV4Ny3fkv75ks1Kw7qsWEmBX
9ExR3WKV+kTn+wI0skWdQj5icmwEx2uqFsyjlzsrswniR9LFyWNsYnwrQPkcYvxwpe82b2NcGIei
MtNVyP7iowvvkkd/1h20pmoiUKwK/l4Yueeo/uzN4Mecl1BpRY0OWTXYSIvx0Wbj+BbJzjxAfnxT
qXmwNNVr5KMog9I4OFGtkgdmAm+ciPTTX78l/5pt8ZQJDkn50uNdIaZ3z+/9wxoSlkJESc+1bECV
XzBI+nK18YeOMSrQjfuA3sId0Dsh83gbhs5ff/PvbNs//T747rbiF4G927Zs818uQZn7zRDH8A6C
SX5mRvxjdOW+h2QOSBbIRGoZB6oyZkpLEGEHstzjp8wUDTYtSfm//ln+uzeCAYUwXctX3BXin98I
lkEjKUIU50Dkv8emZmcPXL6HJwQA7sGNwHp4cu52RSX+P2eX/+c/RpzJ194//48w8D99sv6OAF+7
r3q6fYFyaP93FPceG/6//eJ/BImfp/Lr3/72q+hy9IrbVxgX+T9mjMU9qvt/jiXfCv2Zx5//5W/8
r1Sy8P9O3FjYKE1Efk0SV3/7H8PXPa8szL8T6SMsSdTBdkxHkcTKi7qN/u1vUvElx3G9ew5CWuY9
aMoK8v0l++8uoQgFoZBnNlgN5/8plIwq/c8ZH09IQVbTJCvlOpKf8V8jm1GDYhNAslmmHOBWTaeS
HbG2R+5vZ19V+qhTa+2H+Clpi6aFIhgeVOWegjmls2Pqqy1VBcSBiVs1Kq04i0UkZTjLOmiTImE0
PBgTXnunauibptVLp7TOVQjnlQ6811gxZsvHN+yKqEWKOiad7qSUWBzEq+1ZFJjkjon092sSBB/m
MYOfIrKDn2FcnTkKotU3a9d0YTulDfR+KzrhH84Qf/sCW4z/LAZqcbRDQWyACXTAnKFFdtNeJU+G
VayYgJmrkR2dwZ571euBsiS3Z8rheYwFArRxDoQp4Mu6btpNTiUpy1x8CMwI2mEvnuh5wBgI5nLN
mAo/dbMrx8bFW9di3W7MW2gnOK1DnEAuYKSOYQLi8JM/Wm+UqoBCH3lck+vw13baW0u7JuQS3umu
HUwOd7bRqUxEWDtxiPbyB+a0wHCpMigvY3stjWKXQ6da0f50s3JS5cUwYxejZ4/2rbVtk9WI3Hot
KDc4zZs496HTNSlp4Qp3T0yrjoF7gkPZqmvUW0laeaNd+nSpvyTRiiE0CqajqRB4h0PE4Os4FdnF
ihUNsxPKkZufx6j+acVcPOQfw03QyKeuliZDfA8deOo/WvHHKfyChFh3TQt2SrGcdjEyQItdo24t
ZO0B1WweYV1704zA83NM2xBcbzavff8rrZGGnaHEd+V9jKUNNUJkNppqd5R1hYcNf9liKs33Ctzh
Ls4Zk0+yJCALSbkVirLr0d5DmpPLwaRcQWh8M6Nh700X0m5r++GmgDgjZbSL0/mU4JHbqrr8DKXi
FIiUu2t5SqZN+jmFYbPj0M82mAIVFTAUMbvfoksh0co2X1YdMxvMdEfbIltg+Scl2YfpPCAjOsoV
ESIMckx6cWW2tFMHnCd7dRs09cwBIXuR9d6qac33LvYiaChUzBnkOFe+YwYQxlfhKOj0Mj3cJ3JY
Ra5jrcCN8T6V7SKDp70EvncIexhWNqhkGmTyVV+CWekia0vHD5RMoNU8aXB8RpDRV1aUkpztarjR
gd5wdINCTxzABNxIw8i9kJCy42QQYj11/bvoOsJznaTLvvpJjy1+d1PBmneyzz4HkmFQc3N/+JHH
kNC9LHfjp/O76hprWXsEGJrafjMbm3XEe0nnSHCib19K3tnIgJ0+lnhugyy+jEP1IyjfDWv8GEzc
KmHxCKuW6dNEA2OW02EVo5K6WWytgGnC9zCeM6aNy+y9QhB9GPCcdWkpyVRm8S7U14r6uDq3XwNq
N3EANiSxubAn5ls0TQznWlPtiSi06AvDOtbqs0ncdqtjjHqgZSBUkz3A3P/SlP5DR3EpKbR5n2Lf
MCw72BTMVkpspkeOEm5bHGYBkxyW60NMxWGSqO8IKvO1CbRSUS4R454HAz51Rg0gKHT5zg7tcR7C
C5017i4x6BkpcdQjobPmMcFY1tXduuNZG46KTLh7/FSoQJ6Nb7nxnF+QovhF0ze4dMLhOgB4AYMT
bcr4nqAg3bAMegjOfgubcLT7m5XOPQQ93JVtZr7G6CRLi3z+Eo4rBYbpdDLb6rOU8QiaenrWqTmu
hpZDRRRhwRismJJ22hA5L2H4wxSXqgaBglrhEtTihqYIyOuKWGcYQQ3ixM/gmtI/n0tKehisK/MX
di950Da+LR37K0lrxorQdLrT+nlGDLjkXfae2elp7GYm7Sr67dYlXF2fWH4QOovOz5gkIrSuRU50
OlCg8nsN+ZZOx2tTWuJM3feqbmDaqUH7a4ld8lrQcrmBhxWvJAlm1kRdrJMeexZo/CjE/BhNBEiV
rfV60ryBia/jbeGFEy4M8ykiNpgEJRUiZWgeW8O7MmcnlylGY2tUzU+nLtxzqgIIOH33PiMzLENY
eJRJwHOsZuvdblO59aLiLbDC+th3zwzWE9TYeaVaM1ylncSlF/MztQ55FWuIpoPs2Qu6LnVGoEKb
Ex0cXHc5NXSOlXcXAnQUeg8PBFReosrWz1VueODfyi0iv2DiWpcbmtg79u+CyRhXdat59Nhhqo6T
np9NBU7JmhnE1QFoYvbRZ7uq31IbKDfdrQP35fzkOVG/8+UA6LV5M/MkPGQWkGBvjM6uojigzq4W
rWkEfaZ5R7kQKq6bfDgO5ls8UsZFhFjflH2Ke1fSDS4/hjhkmDuVB1z//jZcg5eygT+mzYuNfmim
Y3zGU73KzDOH4/JT2uS1M3raSUttGNPbq6YElT9WM22gJDh3JLNFVamNtHv9Imd9NAnkgbtbEMrv
MrnPcbccRvdXEI3Aitmi7KY2pR+mHqE51SbMNDp8bi33+c6oGVm23bRn2u5saq/Kb6aICoCu7vjD
I2TYjdTmVnP/GXqjXDqAF0+iC6hEte7upEbVq6SOuveidq7MGZ2HwpTWmn3Juc/D5C2nSwEy5zon
tXKU0k5OkU2nlzW++RkWVJUekMeq92aCaIV+sSsjxl2tbUeXyoxOJVTqRyzDAO5ah5H3/dNGY8fK
DJydTWEWp/be8Y29BbdakUSrodQ4egK7XCuXRcvvQ/9hgOS05an/4d+H+/A3huP3f8nCXpuOza/P
JP5H7pP3SgVCbvM8TE+R93O8YzrSFrwtfoV1epf7YgHEJDcic8OcjCx2UvVkRnlSQLzZULvDp9Tb
oK5UCq9qdKALGwfbDLJrERSD3NC+Ik+M9cxYOCSdsOUYWn+wrwyuxIubJo6Xdtk8zk0r95hbptQI
z70sih3l75TAMbDcYIPfuUyfEeb9AtwmFsbewMeUddVd7MCVyDZvX83+VviAi13bf6vqe0mHt00k
xhI5WYxswX4FxVM75jR3i01uZC+aVWsR21SxVkKYS4FRW1p3KzqKvvCcdyX8xyCUVB3K/qNy3y3l
XkRFMB7B3mYMGNwzBbLhfJk67nMXjqg9WYtfQrlMwR9958doVIhD1Tq3ciAB0woRHAocCDq5mGs2
s5SmWKzmHluzEgp/AjQzCOmdwsiDAclCQLZavL4kVQwo8Bu/JemSq+oNcZ6b0bG+TAzRm6Sad74W
7UbbASSaGL6G9zzknxEehUGFp45cAAG//thX6WFS2YGN3DGgxqAEJ6OR8bNu2OkKUHDV7BzWdnyh
O9Kv29p47yJ314DEy2c8T6mBMOqAI6sgC5MC6qP25BmwWieo+CxFvDK3v3ArYuTJCM9N8wxZu8j9
bcdmeI5+uRWzI4JRDopHfW9Ma7OVhcw0INMDOlxG1GPe8akgtEv/gnmfvExPviRfumOxMoGTxgOk
kQONSjvL6FaC2P594ZS5WENW5s2BWwk1adnGxUq64864E0MZ4KYwxFiPVvh+FyWOv4aS5g4+qtsp
E54aY/uEuVvsy2ghWpuZXvPLGX8lVCU4NB317NpndhqmHy5IntMhdHHJ6STVomE/VidcgQMxuRHZ
h3yVJql4j7j6oj8BA18UFu1b5bykaP3HKK7a57wRQPFZD0zkLbfF/0hQuSlePOgObGzTnVm8TDlp
fLrL5hbco1j3DmA5gy6SCQkMPeUYOlCD04IWcN5JImZSMCIlPZYg21TY4qqaQannv7ojHOfEviZZ
bKwhsmBYIfjndvM207qge5IKL+SDZeP4B36JpJvpwZHsAc1fFd+iNqOzRAvrxO/WNrkR3nMxrVKa
GhzRYZmyWKPthUvYw6iBN6NYdgWKPjfmNFNzHParkb3NTCdTZW2jrti6DhCZUUTrXjjLuoV8SXVt
JJNgZwvaNO87bowTvM3peLA4NBh+Sy9tR6+aJrPrUBhMFjYCuxzhtvYnTLqKvVWVTkevhYQevdWd
/yTkfPWwSgHixBII0KSr1CkmjR49Oh6CZuWC6md93ePZeJlxYi8kncOLqhFPEQdFbILeInGmG3P9
n37ADDhIFcDIMeBlKs08jGhlCdIymkfsotiO0BDKqzlMPwayV4tSZlej1TfsHtjBourVndhwdeyO
MUbrHgg983/Ckg3pD4PW+VDR7pd2j5mJHEkqaurEZ+LUJxCh70mxDHmeYM+zo3VXiXd6Q9Q7QJH7
ijBjFcSXbk14wQyR/Sgr810YGrEWUzEFxS2E3RGBnmtakS8uYFfynR81WaW8FMMSf0K8lASHYqwF
oJ9BXOT6D4c9LjZuw2RsxTYL7F9BXblb2lN/1427de+XGT4IkBU+jy9ywpQQpxG1csFLGPtE2Nzy
Z6ubdj9G+k9UkZGH5EXGp7I4mZnrhJHxXhqOu6RNmsXELY6i1ezQpvx1bAz7QEvjKrXKXdQ6xnVK
faRhA4U+QbdkIM7P6IqoXoyTI3Zkh7kVWeFFf6H8iKRBma8Y2abrSqc5JHaP/F3ubEbkEu7wpc7o
yElHsPpsIZl+uOmNVo2V144oBIG8pnF61R7LTOUVmzyHFhzkggMHVNEIsYQt4hlEmKLdpiUFQR9j
4MpHa2Doph1tbIBEtktszoSvonFaESzkVOxAi6mqw1jkjxE3ZZu8U4C1zMmrEYmGkxSim9fcW6n9
5lPaE6DhqgB1PSKqtqdXnVdKRQd3g/UZtecuflADOv965ut++TRyJh98hGdKzkr5mIZPRXkbvUPt
gsdNObrGX031OU6/w/FKNKbuLtN4SKf3Pt9XL8V4DdTR8jcNPQ6u+9RQwTCGP+r5j/CIhLeU8mqP
bEoIrZZzhfEQclop3XpJPn5V8LiMh4+EXFL9aLSf2fTYN9kC5Y8OzuekmzgF77Da8xKj9OboH4XL
g7CDh3/eiPC9n9+ibt/i1s/+naXzWG4cy9LwEyEC3mwJgKC3kkhpgxClFLz3ePr+UNGLiZmuqc6U
SODec377FKI34Al2fkJ6qfcWUDtX/m3izCaRib8ZVTEVK3L2L1zUmWyh/xUIFW9B8sj8e4fgukYh
owzUqVjP2DxqxcaMPhL/zxd+AhIKBvkxgN0Y+HJHbh9eFRKOt/XgVbOrTOsUVWszvhB9rXI+76J6
aONOGK5l7JbYwFXXaneaCS/3VPNHatyOhGwiqIzUPQkFik9lSm6hpifwYfhYxpQQGTyZP2hjN6Gx
MaAFNTPBSX6aZlcL9hmB7+JwS3H8BPEzksVVT3IsHudVO6xFif7hYyNwhnKnb4gXneO3iK4tDAjd
oK7WIjFXAqVgvfKdEbtPrJFtDX+9eKhHmmit7ajfpKpBDAFm5H9Xyq5T1lzvY+X12q7RElQVWDVK
pMylF0jo9eFeNWsldJfFWAP+gvJw101fQfddNxWXF9Jl6Wpap6T6mBTeYxO+xdwH0REs2+wOTfsb
yWc65qluIo4Dh15tYyqtOWLyfY+fSB3ZJEqTws/vViOPwnqhrF7J2P4GnabcZxW/j4BKy8v8GUq3
xiRoViL+IYpW0XTV1E3OZAQuQvAvDZGfaXDw05cfXTJmpILohLJ6GaOb556vHLDKzvITfyw5taep
3OaIUGBroJ3L5iVmmGZdNTkRTCD5Vz+ZIAcgvFXoOhsFNKcjcJEiXIJG25aEf9INMso7QduTBd0M
HFzkKWDE3pPc5Cce56dOaFa8Uo4+523mdewOs/GkKD1m7FW9IvinAfOIwp9ALESmXzplX+Zrsv8s
9VdSf2NoePZZxKNeDCNAD3i/joSNP+yM/jdLTnLZbYPOvBIl4dT1PekIS0Esq4Vo5R+DcCuHP930
d/6ALL47N8Gd1bxKIly20YrF1WRQ8VWBsiYCl6qvXtnK7Rn6XkGMK6A1yzIGQO1bjHYjmcyBIFL4
Y9ql5ZkxDAYVpsjtg4h62eKCztLWOqLrCslT+3f+nSw4S+NF63bIz7nZLWz5XfHRRVuubH8AiuQm
0yK0VfyOVoWllsGqF09D8GZl78jQ+DtE62QY2Hm+DLpyBMY8CQjBzH/k6i7FXpRdC0b20bwYxa1R
0MyoVB/4DioZq0o2edJvqvJBPiYvWVCwwEMEv8kUmgp/4fjPaveC7AgNhiYQAKedLn74EJRbrt7+
WwM7R0//GusyMWdGF62/1uVhtA4kWFjChzgxq/+rjKukXtpuO02bUbEtGuvJpAmvKSnQof+eVse8
2Qng1ntDf0+mc5Li6nWpj6ZoQSOUV8FMQZKzr+/K+Rkk11k++dlpiHcgqEO+l9n/yqzBLMoRdhCH
Tz3gmttg9Ryy716m6In6D4T2cu4MxKGnaz5lDkAKGlf81SYSzRF9gWKGq1w9SDQx1vx3t4hGKIYR
EuS6t1oWMD+5OgWRZfTdVZeM0F8+PlW6FpmH5bw9WuGBzBhraSW+JNWp7fCdXMXuhlrNpOMX/nnC
pXDoh4sQfbZQHPFPXNWMMFdVuUzl9aGBDQWcw9J69G36zMvgs+uvHDRTdk7NUx8/s2g/T7dKfTTl
QSi2Q0v2nz3MJH6/68Oh4BLrgaayf0Zwm6w7Z0yW7TL5KIX71r+q5XehYeYi4285XgOLIQ97CrAT
nYf3UgjuOZ92U/2SoLEcyJYTFqyE4sPsXsjXqD/7p8/blJea+HeBprrcZiL1tRNR4KWOKdVZShHJ
wKCxK/DAKOy5hafYTjGRLa9cIoPW4ae36nvg4uNTE4zCH6R/rvmkSOT3u3M2mvTcpG5GhVQ+/RuC
RxecUbJm0hZTGWg+Qc+yB2xJ8Q2LHx9jRuZSD9SRE17U80vF5EQWa5XTwRMDTM1eGZFjepCUm4Vv
XxG+IiSpDM1CDPI9PrpkhyVVr36q8X1u3tKI4tVzE7P1JAu4tBo0jZwljpuBapTpF12xmP+owVuU
PdqwW5GjRg3N6PjViXcEGL6g9bRxJlxZ45loNWJsErzJRy5lZVjz/JDE7w4BIQvBnk+dQHilRu32
LrHj59Z3195QNSEbTEKyYG/cX3wyLRXs2Z1vhSR5W5Y2argze5Re+8UuFP0MEjMPuJ01vdqS4HHu
Z+7NqXo3x+ui22Ya51fiK5gLd+rvKcENAtZ09ZgFO3Xa+fiDh1fGlcPzS9/D8BcjcZzJmPHZxjaT
8NCUf1KA621H41JZuwY2OWlttH8aG6vUntrkbVTwsOfPeV839876UA23wK5SDnjUJoTdZ166INso
5sYXt8X03ZubVD4QUp2Y625+wZCPwk9qng3rqOp7/lJq8GiR5wnXph8ckXyyRIT4OZbdc1ByjZGU
J/CH3vGsgqgxsRPAyPOqAPvV1OV++hOiaGmH+JjjNLVec/Iea4d4ebkNL9c9xDl4eMA7+Af9eiSe
n4quCCUD12uS35k3FPE1jLsU4SwPhOiZdKMloWj3FDFU0XvpUpGszriNpg3/UabJgHouFtVDEAD7
m1gAedUTiqIimikoddygt576Y61iTrkLmW7rQLJ1qrvU7tlI9F0mcCIKDxb2T5zS/Ht8XwaZgUZ/
aXBQxPRH9tsEY8Toiua3XgvQWXfDP7CaJ7E3MzgPdmpQ07iqDH4sksy77KcX3gecdFJ5zUJsdGsL
Q9RANpSW3YbRraWDCsojeYN4rEb6SoTHRPUJXwv5uHG54faL+0tXwg2N4tqodgQsI6YfhndaW/Tm
R0w3bbsldUoPbEgQ4DQkkAOZqiLXTvRPM3C14JPWPchBnmLFf0uLDcW07Lep6EU1cwgXopCvx+Zv
DmmpR5dLnSKLYci5VrhUdIeaqzTPPn7nKE5yfFk+LW7HznB4ZWXqNSSkN9gLqXDbdv646ZjfANE6
NPnsszg7PX/e+vPRNE9wi0azqXnExVtDKbTRE3ElOp23AM6Yyj3+rLw6Wi3Uov6sMADLx5AUK/1s
pLj0tvgMk8TNiM33qQvIj914HJPP2jBWoboRe0yILrD9KoovsfIeE/zg1NNe3JleTF5EykF/L7VX
Fj30+lYUF5FgDkJYRVcxd8W45QehBHEy9oZ2m5kUZCBttGRrg7a3LnXM/q0TNo12gn5YtewgM2BV
HH8OySVu7oW85q9kM0P+vu8FLLyO0nkq7wG50sFNMb4bwksylENrgj1dOdvmlIlQKqQAL9CYMdBL
wUY/zOdxfGTpXe6+NYUAha8WVjAhWaEjUouurvBS64emOaSyI/8p8z3WP0T6CmUR+Cb+q0Sbgg1f
fdOryxjd0vTdL09meyhq2l5WFXp5nBNEqxzM9hbN5179R+EJEfRhtZt6V5fuqvQbx/eoO5pblBax
h6bPoeDbWlWsF84UHtuDr+OV/SwFBP8HXzymJCjMXk1R2PCHkhW+iZOarlFLtEG+xswdmbvQTkXf
Lr5NkiK99EMq6dVYtdG6HD9Y3WTyX3C0UjGRRyDTAn8sif04Qz9G/tegPEjxt1mabFV84nzn33AA
e6AHScRH6XuKrFPBehZJuwA61nq08cGqHaoMY+1sDv0KcgSL4tMqaUB4jtkBtSlRy2l6zVSJV/nH
4ISMhI+2eCrCzNz6VSkezznxhXV+ruJnIBxaugq75E+xjihIqfXrux1YhU87KSY9/Rws6HyAzhcf
dojBWOP3wq6gsE9t0nGdDp7cHXxw4fmrM/iMOD2py1XEiykdCUsSyu0yfzWKh7yYVQVcfz6TecWf
2Ts9vZ4+boIlTA5+Yq2362Y8Mrpr9wkuRCJJrifyh0UK3b5VubUK4to9OuEjksrViASKZrLV5P9D
xguo98YHng1vcsBrSJ2ZQ1TCSq1Qy7EZl/9GksgogLRT6SLLqCqPhfo2FF5AIrCKcHSf7PzxTVsC
CkVic64NibsweYF+ErMPS6eBL9ql7d0M/jIInjzGYzt8ToDH8XBJtFOHwT5rNMIuyV9LiYOKwY8K
hOvhKk3PSb6Dbg/2QLskHZDZ89mGvv2lRe8Tq7HsBZZdUdjU7ivzQBrZagleUrg7sNJyvANc4Aye
n5z/INjeq7Bhoya3sYtkeUy4smlxIHbm16cxMKZOZ5B3c3UUOI6CS1gc+bLUYDNT5Rm+CTlEa881
86+j/IHnDrDgHDqs171LiSPuVAfjYcpMnLqcv5P9agBE+zWkf/wojY3i7/RloqUFznrPaH6ispqw
FJx3FTKuD+aRoriV2lGM9q3wXIGLQ7ofF+B6F4s3A7MyWDRGhF8WVaTW12xgBA//RC6BsajddMgP
Vg9uq9NIcuAWJUxzJhCmOeXiu0WagmvZGZSqmFxQ8QLHYBRcS2vRFaufAIwJYsNGzLtK+u++o7oq
BYwH4mzHR+4ftfGulZ8anuwO9IjtK75k3WfQT24m/DYRWjQ84sZ0gMhbHp06cgZjnxogfPJl2YDw
0IU4giLruUQNFQQYJVSVWI5V7ZT4U0wv5uDKw0vzX5EpAgLnDi0RK4T0Xq/DfcQ3I/+Sq1PvvIjT
qjWXDXl8Vj5WfM/QD9N4kIp3GWClIXhla76LwoGYOyJAGaGZREt1O5tv1LkXxXetUUGDwfck6Gdi
c1aNRIbcJgowGoBc42XkL9B8SmwI7aj4fDetvpP7a9n+xc2fYmDxt4AjMsyHcNU160a+n8NHgZFw
+J34KhpuYJFkmcBN6u9G3pYwCyMfxUaSPsz5cwYAY4pwJA3EOPsUjC2JT0H6KHkOCpm8C8qiCDj4
b4CGHgQKs/LdUvQCLqaqNEEHhUuuPoJuDI/TG28H0ZZtghhb4a3nFVmYqN8UPNryd1L51s5rXp6Q
Ica4pDo99OF9Mh6CtS1WL4KjMvLajDct+sBmnei7Qj1yvqXKR9hgX/kqa7b9vaZvzIqdZ2Oan9hw
7LBzas5PyQfUAKaT76bA8i1eRZzQ1mamsJya3SV7QgW9oSqBc5Qh0j8T/4Zhb8ORlXOPRvTL5O3A
UXSB2ZW5A0i9IcNFfjfUL21KN3yk4rgry53GxNE7JJ/yUkUYfHNzg0tETx+Aa5P2Js2HutyRg7bU
rraQFz3ldYVDIiCIJO+r9AN2Mq4bkjdRRHXuUOwCkZIWuq/TtQ6Jz1jJSa+9KfVx8MH7S35a2eGA
UIR19SfGu5oIeGj5yjPSVy/8m4jxUsdbgC3PgBNQqNGSKfAiQkGdvjQulfKkBF5dbhhfgYLiigTB
2qsbIGiIOhTKbA6VfPZlz9D+NcqnmN3z+pjG78VE5g33o6MPP3Xyav3UjcIz+6POq1DbmuyQsh6u
xPe42jCWCtamoXTVvw7ZpgmflCoE+jqMvy3s4GXoScP6bNJMkCKHf4uw7EaIgZ/Le29BOnJUHVm0
mz9dd5LJtnQ38PcdmUh5fhhrtyf3IvBSGb8BhA7MtRxnXt3tpN4DlxPBIH0MGsQ7r2eqArqtX1xN
/b0Q9zR1qo5wq6Damy8lNpwwVdcSx5Kw4vfiGbR2hbGvwqMWiJvMoLVb+czTd9FNgJDVvTq9LVKp
/0KjlkOcKEiKQGpzJw5HACcoon3OOZLkDx7sBitOyZ7XWps+fQ/nu5V8kfOmV/tGOf99iOZnzNWi
LJhoe1FHd6w3NYtyVgHNA31R2aV+VJOyFlLfFnxQyfkrNV6akeD0uurWpa0AGfv74Lsxm+yWp7Ox
DuP4ES75pRkev/GqBv86RGADAXIKKuSOv4QXFbsTLPfZ4OOMVpdQY6ieOArbu8ycUpu3cb7P69lR
qx8sa3SmrYl8WQ+WM6yYkDAPGSE+HQM1P0VCNbSKLJkrASZsVH4J4wmkbVZ6inqo9DWqRKwtKVOY
X/l2S6VESiHHuALjhVSIXGT77MhNjISFYS3B0G7Tzsv37o5OXF0N+ZfkCHskKMTuwANQEfVv6fJy
Qy20tFoLuIOIyCU/RrqU0z0Q3cF9VeKGgFsAeZD9rkYGx+4vrxW6CeLNoBBQZ5PtmF869n7xJQwf
fXZMFxBATxHDvUk0N4Q8pzZcsaOGJheOxi1N2GFIQ+/4FY3oDUtoh/hh2TRMyOfl10nYQMjLQdWR
6SeJsF4QREc09o10bJYLnUQdGbemRWxk4yLjPhTZrvnu62PZPfmo9B4cX93JJCNY5i0tqU7cwIkR
vMfbYUdtu1aIYCaOL5uearhHtCWwBvHX9yJr9UofyJr9nYV7V59N7VtL3Gj6F9BbNcy/6ppMj+6W
Wa9M+Dbqmn+fXcPmG5u2hDG2e3Wr9yTv8Yla4Nds267mbwdXWgk+sHUP8qX+SeM9Gd4D4FvL3DJj
TfKVj6FKXQtrKmt6v9EWLF/6Fngk8rSy2/KuQMQkLp5xb8nr2CrrmA2EbghcSrFdNPi0t3xlRnQL
qlMjH8XgCQkwRBvQ1nbJYyHcZB+wG/T1Xs3XmU3XGNvqxt8yMbKwczGK3Cbkjo+xv9iYbVpUUcTe
x+AV+BDVFfytcFLJjI7a9xD7lBVh/k87uwGSrrJLj/iMsioaAdl+SP0CZI4CwW4Z0/X+vXLJBqAm
wis2arErvQHZizdYV2V6o5lxpdX4EaSbCHiRkudJI48yeKSEge6V8glZLAgInS/Iuz7RohO55XHf
K7ZJLUPhkLQHQQ1nSh1HzA6+8YWDqT2tjn46srrf1PISTo/l9OmTd7nYq97gipkXGU8Cl1ZjYhKe
l/AEVIhi38Y1aHh1LR0VtMoj24NcXy9a+6Tg7nRfIOyCO8T41LEGGDQZMZZrJEIxo6JW2w4Ge/oq
7m1o7fpsyW5ebpMEjP1WjG+q8EcQqO9/KNNB0Xd6h1Tyb2qPUvGjR1+KNAEcAKM80vQPgysFFP9y
fAwXIAcAOEs7slMyYwQjGNVnRMW5wmHX/0MGugrtCDmwB53BT164BL7HVwuEhcoRt+xC7NAqaeZ/
IEfM+oJ6HkQ0d6ulCnw3OzDu0bFzybItLyL8nOS1ItkJG/Kx7A5cJyc90g4gQUdW5dz/CZp/4vhe
iedJuY6Z4JK6CNLbsFoWMFsXTX8l/F+ZtgfgsIfhUMNvNiy8qFsc4FGgO9siX2WTfRbCkTZTNV2n
hPfVxF/H5V9NnlMfrLv8Wec3bXzO9dlv1yYyBEX6lRE7CdUGSDjnYI/bbaO+VXRShsVVRCYYQvsQ
jbsXjNrjZHTI1JjsEE0pQMBBLS7cyNRWsg6dTUbkbeiVxLZ0Im3n8DG9xUifH6NiQwvbWByJreVA
RjsREI9U3k1qLdahF2DDdqL18Gv9G10yH3BAEWSiYO1uuiddBD5qqcET80uv/IhE9M2Ux0T5Rc5c
TtHu2+QK64H+a5kQnJpMpEZ2GgCyWXhJ3bM1bky8NctI6NKNwxIKonETBCeU1pL5obPVKz2jlOYp
fIFteUh0T7FFeG3i0hxeENKxqubpl28kOBcXnUGFPgGpINt5WADjxK6HhmDGf5F2DKItwnieCAnZ
abdH87vKjIuFipkntb9z1FLa7UjW2eSl9TdQMyDtlzi/dbgTTctOVZc0C4m/Pr2XsPANZJz6CQWE
9IY4cs4x0qrpIFc4q6JtKZC2R5Hdin2lPebKVqezwLGwFK8FDJKmkLNF5D5nCWPDKFBzLN5Hp1nh
m4/RnHnhNsu34Clegw+y2WNFa5UftX4tSjMR1VLXcRtRdiuOVJbCeJocO8FDxxC1/OAS6MmwYL9w
fiHJjeUyP2edY9D+2bLrBlw1ArrCeIlcqutdlc+uTEJIE7xl0leTSGuQRnQYG8l4pWQgD7ekPJSq
pxZfJaYpdTx1qutHh8o6DgOaoNsCmIiZtW0zVmt8nXL1XmfPLF8AnHVdr3uWpezRGb+d8VP2L1F2
evmIytHGr9Q4dEunDp8iKI5DfRphjF7smE6XEKWCeEPnEeCxjX7U8CPrrrdHH19VHAmJJzmRy6iD
D9XVk11K8VOGsW5glKYjtTDvrULLgLFh6cmI1j6ZwHs5tx29GitFiWwMgaycPwksL+osDlzS6Xq+
BA3fL1dBnfEP8UWD9aimjS7aQ9gKbYQcgfO3s6PlGzKwk9JJcK7K1p2gUyR47lK65xHY+k6Da683
xKEE2Qm+A7C6Z1ngL12Kq1eQdTiloXAEwgKe0c2gomAA/mhc0Ub/vQoAHYkCiK4Gw4XfD46MgSFi
2hMjz2rXMlchOojhkKnYZ9ML0V/97IUGBiVeuZO/ViBBDvJnxYwYon000NGnryWIh+M9drgOPMn6
BCmAOH/z0x9xjA4jZv4pvwntBeTLjgJCkyaob4ZbrknzOk5k/WPp6FaTLUm/evsRe5y+7amuSF9G
1rJSiY5P1mUKjqu9qgA7sM205b8qYT+3Z8n6yDN2JplDQ9z7hCE25b3yVXCVJRrGDkEfxHVZeynC
kHhgICGuAlto2eKRU56p8c9oQAPFS8sWjgmYlmMQ4+wF4LyKvwj/QHyxMng16tyRhg1OuQbBtjVr
XoGwvqYMKONcDfmhav5HB0efJn41VeWytwntLfw/NVBQ328G69hNCyvGwZJ1xBajMjY9Mh8IAMUw
OXuqXqHGUezBA1pbcJ7w3/8vGPkDTVC81b10uP93oUI25pTB/JQ8Z8X4o5Sk2ks7M9+X1jbgIe7+
QvUrWEF1nFnRl/ocjx+6Omars4VMqg6+JeMdKSSaNSJBAr7gYhNUOR8Q5cwd8czs8bLwpcU7w7L5
fdjA+jvBVE6UcgFEN8IEkvlMxQLE8zNL/4FjOwJyDXhyaH3SnNWz0l+li8gcAfqFPpFc3nWgeNkS
isqnGhR/bLEjRMNyoQxg2jbFSEgaeBvwc2extaIwwhB17tctOVMIXElrRteMOS34Z5KSZxNlB8Y5
7Uf2bp6mggeXoas3MidbfU3/cXUoaxK4WtLqtjNImZC2rkDGbooXqH0Z0OChHbiWuVskminCrNGA
c1uPTgDSSvRn/yG15TlKLPIlSKMqvofygbqF0k9CylC5cg1qTkdBNMFesEObkGtGL0FNcdkgTncE
g/UXNHImEjJ4dvI1mr6q4lfGvtKNX7r4VmNTAtE3HL0+MbX5+S2CJ+0RBSzgm05sY85mJ+bfgUAH
Dcrj6KBjDs7+eulzQnGcBb6N0AzQ+q/hEchs6k+rr4AVBjhLFp/EOrravEfBijxR4RNGwA9oR1aO
LZI8PYDJpP1D+52qh0zuc5NtB9K+T0P5oSvI1BpCbMtfLEq15WkhzP5xQH3Cd111ayiPQHLU7LM0
T5GnOobxNm7Mra/ehfwpR7u51ZH0NmTlQeFpSKRuI+cyq1CBBwYY3o5477sr7tAFEZYj5KrcOVrw
IVPZLoQ/ffZtQEDQROQIabZKizc+KU7kBXEjvtfYRdNR1t5Id1TKczrdlz/aEr5MEIYcOdBo0tDO
wSeEN6uMnYmlTiJuFu+qfmNLUPEyL7Gve9SRuvRUodehSJPgb4w+XzC1tOutkeaxbGRUHGnitkUC
ooEQpR1t5lS5OUiEa8V3FY4oFAZF+1X7AHRQR0V4jwZ3ljekzFoL3jFBB4/JOgfBIkEFJ9a7kX+w
C6yy2CVRctwkNFl5iNrhpRiJiXC1KywpSJqRrXriLt8O0PEW3b83KzQoSCDjIPzuUDV+NTDUZHbZ
qfLboRAzwq+ZTXzqZ4bIx/yEPGySh8T3i9EIgXYasuDsBYFgzWKNQWBGRh6lxbmgXKBuTv34mlin
6ephP1L4SV0uw/BIvwAyUJioHM4SamEiKrInTHnPf6sff3okJ8silJYCSC74sn5Zrm6tP30hj1Nh
yJPhldQfQXFpxDPLt5r8hsQDi/FHON/Y9aXwc6ypjuPGBL4g1AtOkiaWFTagVes3sHBkR6G139Cz
AVu3Y4eDyxbCdcIl3nAkcLdWPZGsw49W987yswCwol+TgC278zLXk8eCQ2fhhLrgWCDmpXOT0JJb
INPzFa0kTub+HYatng+Y/VDACpsXcKXGRMCbOKiUxAx0vSzNCTAvoYjmzDUpxDERvHpCc5JKTvSr
ahKHQYle3n6bTk9i0Iqf0eNNlACfQ+0dLl6kHLRk0MxO1PxUk0hW46c/7nK6iJRjO519ZsXmKYoX
UTjnLH85gbDprnNQMFvn3qYMpbzK3cafFbuoti0QD2zuKq69ht8S/mPBmlwCU2BJM9xGuJsIfTbk
Pzm710RqfVbCDWUUeYwwvbekzTgu32ja1pEvQzkAd9BFWlUn+nlUaKeCIGkk9zJx4YrIHDLTSnRf
zkc185bdLiT/x8GyE+3L+GKoTjp5RkGGXsUkX++Faltlnpxs8KwwCFXk6pDiRzP78t5JI/DPw9DJ
YrsbSFaTRLb96EMxP7tIWRlAkpfAdFMHGjGwIYiWGQrd2Zh8JahUnHFdRdt0ebGeUnQijsCtZqfD
WWZH615ZW+YhkF5C+NvK98hgvSHb7UvAKEeKMIiCiYzIB/NFzRAA7VWfIQIejoiAfPIvss06IAxH
s9aF15XwWesmP9NvRkYLGPfCYWCXWJ4ytFhgHm5a8pZsC5CSci+kh7r3jGydwCAn9S9bIE98bPG4
Rz+4xMJw3VlnSUMERxkNo0lxMzWPFgQax4A/RMZsB+uspRJos5mscD2ojwGCiUCw+C0eD+14K/RN
ph9AjuCZyMviiZqtLWYcukPmtS5fY/75TBqq3tGGnmwSlY09PrTNppvtcT25/Czo7RuXb5vP09yO
1lZ4lUDZ467tP5jiUdysSPdaBuEEx7zK2WFNKRgwA/wk27qZEeAMzsP5AB8rrGGlsZXwFYxY0szl
qc9ZgHpGlzbGAmoHxNZoe4sDRMM19Y2vDCPurstQ0wnAGuZA/DL6xPUogW7Pf4R/wv1H1q3m9aqp
CLUYwWLqK6ITP2K87jfx+K+5Ul3DkK7abNvkzcXWoudIRpfs9smYgBB5mavdDLvCNgbFhM7qPlNN
CCZqAOlL2ZGJAauhF+UGTwMiVgiugfXShYuJD5Lw5VevSf+cSp1Vp3MNX161DWAbIpqPhImvDP+L
sEeewBY5gw5hwlyJ0n7i8Z20caNW6qrvfw0Ra9OBwxXrDS9uv9G3veZVzCcr3ZsIir9bExtAftKj
7QT7Kn2mzGfQ1gqbB42pqMK/UuEcygrX4DrMDpjGFPk9YRmab0r/S/ylp5HFuSDF6X4EiBjQYCoR
0vaK7b4BYub7R2QXJl+1AupmHSfqugLKOCL8WmP/IFGKVkUUTOPiNlsV0Q9BYeCsBFk4lqvH+4Yh
Aopu2SvKmfmHgSQl2qeHzya+vNllxcWqn8vAVf5yxLXRZ2ywZJvsfjmv/ALDjw6nMLTGOJAuVLKO
wJQHMcKyCiMErx7rHWoisflqli/F8F5R4nEPoehyNW2LhKfF5zbuGp+4WYbZ2r/EAqTFiqhyLDwv
1f+HQAIXpQGNeUIJvlzgC2RtvwxYErGKV/8haM2h1l81OauV/KkkkONb6K6hv/EYdKk3feXdvclO
ItLUoaC3lqx5NPwNByfEFHEf4D2274ThQbYp44lvC3FE3xdRSaDMl4I6ETJO2LtQX71kwi5TW9YX
JQ7toFVXeU3C5choFpVr5C8iQgjLV9AtgXQvx1xDRza0Gijn4n92eJklbWOZv5G4C/Or335NsO1L
qOvynlC5zchYV8SEpT9UxkD+Ije+E8m7nvge16AV0wr9gEIvUulq0SW3scvOziC/0xkkZzBry3E6
gwC1zSIMYWOf2q8IxoOgmXm3EN6F/1HyQAgT6qkSXpXfndcGFZ07gvrAIYTdjkTQquCrcugvUY3L
iLpH42ca3jr0I9YHL2xDKLa/qZRbVL6BUmEDMgQOsBQr6iUf32SOvrB9N9Xv7wmoOrRV9QM7th0o
f916AJWl8FM5BaufiiW1ocF4GhobBqnQnOaahosWWZRA/1TI0feg+2qRkugjHyjic4tfJyUYv/R/
oPHn/lJnR5rv0uYvz387nzyrErl99zItYkg9lflNalS7/c45g7cKb8UjQnKPOfSfBAlVEgxrmKAr
vA48XsKTM6ciXL3bUKlBO1LV/ouH3VCcWCqVA7MCd+uvQkMVOdXL7Ucx9HkU7wv7H23EKoBlADUc
rhCYolXZxEZR95C5Q43IUNslnCQq/3+Xh4p3aBFrADKRurTp9KcWfGcQg0R68zsCKOD+hUIhneer
Ig91SctMFVfod5x5qn6iJw+M+7xoG0j94PL6sCTC411W8R4ij1tl7jEl8ffzRqwzj64jeR2xTICV
RrQVRIuhApBRAc/ZMJwC+kj1XrOQOfhfpvQ35+xjHhqO1RwcUaGBuGT2T6t646bdDFS9zYcEr/WQ
nvpwGUDyCFXks6m2ieAlHEm6g1Gctb+6L4Go2XVhXYQcgNNEsgXv80AVUJWnCo9g1X8DuNER00QP
ALUhZt9U14ipeJvNEu5r8JZDPiaMeZHdK2T7KQDl+TafHCG/5PO2JTab71D+l7Y+/2iCJtFXbX6J
xD153Cv9cykI7ds9Uxv9q4XkhDUlh1RP1kj4g9RkVb3yoY3xoXK5TafNgtr43QeltEjWF8JkjVgh
pLo7xM4EmRBgF0ThxC0UGAeLiF4WhuiRINEd7voEt+ewBjQ9y5OPbhHCbnH6nbiUZ2RcQv1GOPDE
Kuazlzn9tKmR0shXRfL0DtkU0wdT1zL7oS4fXCE4QIcupz561zqjdwAMqL+V895IDo3IcsdwOJ36
8oh+xQFWFmF3gZuE9EXCBK6tx9LuYK5xZOlaiQTwjnYY4F/GJpR2T/1PJmcr3bamJ8I3zkQrOtx7
Eq7xfBMjATfwOFOiZytkbLqzPZRH4qwbusx5xLj6MDdpxt/ikhBoVebnZ9to4MHzCH1OCGVnXlL5
FZpXHslR3pLZ4JlQYyoZH1Q0gGI8DJfIjoGoS3y9kKPJdTlPubh6xArDX1huZY4pFr3eEXiSxNVR
ghxu4GZK5Vewvs36gzY9dj+an/t800qRrbXfSzYQ8HHIxqsV/7o1QR/+/0g6j93IjS0MPxEB5rDt
nHOQtCG6FZhz5tP7qzFwF76GMSN1k1Xn/JHzvp8CfaDSd4ERsQW0rs3xbmNV+8Z/uYRdZD0Z5txr
zU7o4ppkqSFvaINyX9FchixCmdD9Q8T+l4Dsm/Bm8re6LerxC0e/aG2r5xn4dAf2iVFBMBDyxaf4
I1HbRUTTFKVN/ASjNQWBSw+yg2ITfM1I14ZxpNcHbxDSHluo637gGDmDLWNt8iemQIZyn6MU4JK1
7g5iLn9J4FAZb8Pg13POqjJMXqRTkEzsrMxx61Z795v9ovn25C0RdtmSuHoDMG/krMNOTxQhMCpd
mFSq5hSarEuGPCbGLpJnImoB0x4g9z/YDyyFXatuNqxwEwIJxLJaoSR18luV/Q6PUj1lxaKDvORZ
UOYmQd/j3kDrX32UqDbVhzVlx4svoBili+7oleyH7JXO/IWhQehHM6yZfXQ2EJC73w65hB1kKJwY
Lg9O7V9bWjMqq3xNYYxQRbLZjiFEJdZ65rNoGyJvZ2BmLrD/jVWGfEKsdix5wiSCmJD3tjwVd1sr
T3a9H07RElWnvq6W2RIYhWsfq8uemcFVsMb7Uwietmj53h7kIBAm8cXvJhNGSGy+vTDACzMiLFi2
/ZffvGvl6x867dxrRGuki0xcNHOYRXi4i+DkL5yp2jk7ci04v84m73SqHEQr44xRo8+PBYJXZiaG
BCM+9i6wZInSMb5xF0VAQwktsD4IMOE5k1KLBeAtYXMTkq4O1Yli7JOvwGGVx3cBgIF0pp2RW8iJ
uDCXZANi4GD/XrEMLOxqS9rXLBhxE/w4OaUWn0O4YVemn7BTVoV0EIAS/+SUhMkxctY7KOWsAfrT
qf5gatoz3WBW3hG2W6efWbrNVjIih6X/qwZQv5w5L1tbtS6Km/A7aA5SegfjKIzF8BqCD4MxtfjM
+nvHBiyYaqHrDLoXUg2OGw1xGmB+8VR0d0qqrwjfa4upPrOdn3+7P4h8RMDXnMgUEwqLhw+FOkMV
2Hc1HxctHAo2coiK+8DLL50j+Szl+yFaMeCZCNRIjf2UjC816aHWh4lvuwTh/oTGl5RkV6cj8RqK
cCHN21JwzJ30JybDJPiR62P1y7ALpUbdJ9/avQWIkrorce6T0bigGdYJUjE3bnDQ1KPcboPkk3gT
1DT9UvcPqkm9AqSKy+4WnGAPuAfimoCPY6d9CvKkSjkjGLtNa0aqBoNRssakPLWjPS2Of6ik609v
YaDVR5ah70l9nRRQOx6vX4loiLYneF7gXVY8IbAb7Vcl39hmLCJo5WUH4oQmMJ+Rk+HhGNLax+D/
qIrQhOOveRb6wUnXYvjp07MQgSE3atvN4J9N1Mm19HKGbVzIkzq5BwYRRpjT7u34kBjv9WqY6WA1
hbWr2mclbczw4sSHeDSARnnzugvwIg4BKOGVLi3EEcDI6MDalMWyf2cRFq5N1QNJ0N/yJ3Wnvnpq
qPv0YxGdvJGbb5W3izBjLNnFwxxuKHGQE7TDNEUQ10AhzTX6pQAwql3QIbdxF159HGUm3J1lXxrz
Gvh/QfjooBIa5F3AlzwipQELxoqr89/BLRMxjslyzivEL+4VP209h7HnwHhVCBSbhNO5OI0S6X70
kJxN7STJFH1pUwtxvFDcxtXVZDr3/YPg5MQy5ET3CkVjpJ09hSD6lTUsijkXCSz5NYJYYaOuc1wH
5inWrvXAEBG9g/YnalCXn2AB0DqxtvWY34xSgR3+M6VVW20VRM/gvMVUjdZO9inWdLm6uNb156M3
jZk7B64wvsoAuLn5Rcs2oLM4Y2Ps1V3C9R5Kr6h/ZQdYfhGVyOyVm9+CQrLAcEZoLytFHlAGqNOG
ibAtNoQdBM5WE1ILOoeg31ZWScXkR5k/G0yW2b3lq9GU+yn3qV2jSQ2MXWXWbv4awxLPuUK6lL+0
2DvF9rSsmGXqHRBTuaBvA7E2mlYOJ8/j6bbnjvdL8MQCertEF40yGUMh5pb6j/DVic4AUjt3didS
2CXljWvGaoC0FYQWwiiff4laW9KPJwUW20E9SMHZKWDuOQsE2EzDfbWpq1Me7Sti/LONv2A65QLo
l2AbZjQfsM/lXC0CI6HdE6+DIMjRbQpkReMLUSL8/CiTyJJ0AQuETGPK51VdZeJwx/Ilm/OmmsFG
66ciRVl+j0NmmxiXewIIvvH625Bx5GHUEdRPUzDQgQ2qMzFiQBWiSKYNT8xseraS/BX4kVF+2WXP
KPGjsNxa79aE+bW+tRqSeqLlazC8ECrKox/RwBE2+gduLweM2UdJA/IWaKhiVoX5Hqy3BligRvlU
lY4t74yRP4BduRyR0xZTZt/iLpbrFm6kT7+8ToObo6Sd/8A0+RpFV7m+g9mtJm1/qnUG9YmoUtMX
erFWQgqiMEgEAWaF6o8NASnKRCmSmUUE6MgPYrAJV7RclE9bb0lv2Y5vfn8BOzhcKOzactDxHHCE
lqwVE+OoOiciTJrmJ5PvbfmRSpu8XvkkVwBjIu+DHzVJZlg4jTnRmL/7dG96N+iDqQLN03A0lDkv
FSSOXIK9I84ocSlK8mNwT2b665WMO9HOkDZNgXUFSQ3eQtKJWUamAr7wrh73BAHjXtUuBy6LcEYA
S38mnFzswAQKE53Cbwgx7PI7x81PD2wUKbO2+5KYLmGcFW2NYNvTFn48tZeYwkHW3eM/hcV4ChhL
CZqxwacRI8naZwW+496gUgmpRl1tQjtZmT+1OaLDtJ6T0z4tiQjrEKdbNsAJ+WajbWziEbV3if5E
VTiWP9q6WbBTzsjEKfmNKyLg/o0BDs04NOZBHHvmNZRJfOdrjzpYzBSl+dHVLv5w9JIvw5mG4yaS
JIZlDqcpZDUy0qk/L0nCm2COUDc0yw2C5JiZcjf5/S6JT+8qUkhkesWmYIsNBWI4FqJzPVxAxjIQ
Vd86N9o1mPy2TP+4qJENgRstipW/7kkWz++Fu42cA0pNPnrycDD+Rn0rgAYh5R5dCgziD8u/Bfp3
rd5GZHv6FLAgqFdmvFC/Yza7GUKWBLvLzCQAhH51yOgcZWh3sbSd1i6J1UUnTksbMV6ltkPtj0Ye
+05tQZdx3WrBMmZpCgBeKyS1WE4gjFKvXqrKiGkQzSvH+KbIH3wVvsOtzflS9rRiIYsdgHP6R4EC
iC8a+mEO0cQAwyoI5N8B9CnNxeEW7cpjN0Nw4s8iC7Jv1kHj4c1il4IcWHnLtv3t8nvA+mGb0zy5
hRbycOOMOBnv7yxk4/XE+cRUXcoTPWNXnrNmkzYBiAXShsiQwb2Dl9W+ev0jgjhqa23eFTd7eJoE
O8oBiSy/iU81ywLpwUzLfoa6QJjH00rDtsSILUfAA5MnYSuFmi1qv1yJ58tmFQ3ybG3b45pnbdao
B5Xm8eYM4c+gtbY/UVaIA80t+GSvHWuTOh5zQj58wc34OW7i/CNqj+J8dVH+Eec4/ZXQU+jxy1V+
o5AzyUf5Ue359EB5UfHtqG8xYIToh0MEVU97LYcKblHbt/PYsiatctFI6fX6i5WtNfuMMaHE6uDp
ZC1e0h7eDxLEuiLBJV2Moz/cEJlEJNvHUHN14eGexQ5JjwL/d+b/PrlUW/GO06GIpIi33S4P+ABh
n7n6gDngCwQuqHPrFnt1OS6s4SQtZBxd88T6VOM/2HkzfBIn4CHXl/WzTVV8tpNiFFT0elHRwQDo
cn3kiTIfqmLhD8wIyClz+e66P/6QLlo8hIgrdelHd/6C7O4RicDNz+eqhQuC3yaDtqFiiseJM7O7
RmyomIlH5SGmRi34iqeMLNXpB21ZVrKCBNOov1ASRmY6reP9AfCiQSBS/2TjEnWO+CLqAqeerhKi
QzoMRWsJwOG35GLI5qFw0HO1+wHndZTi2Ce6KUW1HGOaHrcZZ6DPyQLXWs6JfhEzWBqtuiMnDKYm
kv4/6Q1A7zV5+SjXuERnObc3CWCA/fbM4YQvbGfWSgknQDxd98LaXVLqBRbvfSqodqOeVMAM4wMb
jXrT3Q1vufTiafMZzp3+JwZ3cQC8fIBcO6++3RFYuyJeiLfeJ2dJ2EYI1SrZQ5CMflJ0ggZg1eeH
ESSgra2J1z1RcEtTLiOoR2FYgTLuVoI4qIN3bQmHqZ08Kk/kEzlAGVhjeNWrUcjmoQ4RxmGHXJpu
umyts56Sbog/jSTqb4LeUNsIwtI899FHL8gSzloB35b4Y+LdwLeY9S+edV5dwA5zC1NjwuqVXOGx
Ly5XrYC7eKVvzwLTq/+4rHiIgnkVDoz26pRmlWmEeXPowTqYUNXqwxwO49JbV+pTmgfL0dgLIKOI
l+6SWxd+T4iEFDJ9GhQZ9K+R54GwhavLtq+B+CG461Oi4MBM3YVbfqkSLIuG5pLEnRLj1qnx0LnY
f1FNQIP2R6F5Hz2s8MSXNiPQz+WyQPhhT+6le2inLvfASzfewPY0buPi2rozJMuUUJAmNVOUcR50
/Dh8f+Qf4u9biUPDR1oKkcWwUWu//BOeO7xg8J6atbGDbW8AVXagYurXoJ0SiSxjmk46s1p2aoE0
blv5yHNOwIYz9uKpYnOU+qgTZxGtvvFay1HO83C0dkojGsbs4q6/WvNbOKvN4Jli9uOTkeH0Y3FS
8Ho+qMdGmoBIiNUMjIMUV35SB6C3OrfoibJsK06C0iIJaR4jdbGHt9rxSUTY4q2vtCQfu0KxpL+p
AXCMU6gfpGSXy39WdtNEnBF0p/cRFT996ZEpw7Prb6vkVLHXs3ySUFJsjOiWJrh/lwPVfssSgDqQ
WUf5HBO06BGvMFAO7/u9yPdFcW6Mb5s/+DBSxYaCIFYE6FWyi9QIF5iAJ8600RiyuB35K4RrioY1
J8YSvE3X7tKLr6N/IcgnRKhcb932HGsCXCVP1h/JJ4A9LAh4QNbjrceN1WAI4gaofI21XYU+imYd
/FgBJxAeqIEnWYSW7CqeW1bBQTksbVlaibwvA0W+yXHBr0AVw8zoHPYKZntSrno4/pphXma4yqbf
tkDJudsCEsTE+wMLNqC1RdBVxJMGCpEbb0qrC/I6iJbm03IzsgMR7cU0UvOOjE46R1Zb0mc/BAq7
yINUOKP8cJXPRttk5QmiXs8vOGYs5zOKLf5+aTGELB6tP9HkqQP3WS88tks3bTGfDVMbgsntnrgJ
AY5B5L7YZEmzAmFkYjziHy6wOfMze5ibA2hgVb0ZpvRP422MQHIHyramGSRdpLYTZ6c1tIqxsbAG
mcVWbELuiFVok1M9AmdMffzeRNoGx1OpqzzcRfLakBYk/cqP0ViR12vabL9IQ3km9fHLQgoar9I1
bg51R/CgWI4wGQ9EpSDurP2F1dZrJ7joFaKxGiZ9RecHT1Pg4ZqF65534meROfIZ7uwWBBRVPB0c
mHtnrf3JuiesBxnfspiHqXeb9NKnlK+ixGdsvlXSlfip7mG7BxyaXUBE5jDtHPTeTjhxTLT+aj7X
4maGdndugQQB8bsG4xeWhxl16nrxaiRKpW7A4Wl2atFyeADlBlJBBSYWyICm7r1rISw/dPFLtZk4
if+swGywawpVlcVgWw6/zKZ8jey7ELvmK09ZuLS9ZPBLVFztbQDEUuD2u7h8H/GXH6KUAYltF421
i9u/vLiqqD3Ix+LZIuuTioATlzchTajXCXZk1IKFNWcZkg+JSonZiMqHbx9vEHMa4SUr1c2nCd8+
ERS6TQFhhmP01eMXnLy7lM5RAJHip+RPGtq7NVzF11Gajy7Y5/Aw0dIpl7qKzWyTDrsI0FcT+lO4
RlO26SdhESPsN2y5ELNnSXKSxB2FMRI5YBostCd5E+I4JXweztkhx4XobHDkByUZdnZoXJhOD088
udYFZrl8TaZprrwDjbHC2Uryq2y/Gw30kXIUnU4QEemUQxjkFhJSFJGe/22TJ8Y1iTTlGovrmP7a
4uKq+yKlTLpG4t3/e+A9rtqOvSKdExKI1s4wfwFavfwCkKFz08dzzTmQAotsS2Q9GhP5e7BfbJK0
ORwTF8Dv2xw+QvVlyPXMKJ8azAEBOcCSw651ApIKAIIQrwrY08v/xHcaSE+yJ6c9Ng+ChzBRrzme
+SJqOsuAP3FUJCzzxkoPFvSFufGHLX3kzp+pbzkVMunpoquwcnkypE8+GUmUq7PExe0pCw9mzjdf
s9FEZJIso3m4CAligJLR0M6jzAk8eoDWlvHO6pfO7JL7l1ECcCAOZwbABS4uIUqkMjYeLwqbhjYA
boZoH0N69Hb8LwIGCtEjtkwMtvZUQ7pOGWm0GYlSlg8OM7PslVKtqeaswGWs8ZC1GktMhFL+J0hQ
jqPoYH6IqehEcBbTneJtSP5JAR1DqUUwEk5rmX/FvKa2VyFj4oCnAtbt9lp9s4y/AMbBr8+QLK5H
LBhSQvsUdDvfPXvVHSsagPecWkwqYSX+XjY795PMO6FIAVmEmOAqiLKX2+59c681pxIgKPmJyDQd
VlXJWFnbM60SDTq/9ozIUvcHgeY0Zt0MgxxlDiE/oYAEkDsbR/SSYuNtKxUbFea+FGlmjeD5pBKd
VUhfWqVNSuuD3tNxLNfUuyKpHOepjT4kvhHhjSFgBmSeFPjXUfKxUaAJT41L5asYDqpdXIJVk2+f
E5Hj8zJEI92l1W8e/DnGTS1vsnt3/obFQKX0hiGS/lNsugL+c9wts3qJg4xjY3JpiYR9A3AUm5Au
msYx4Af2IgaDru45xJqIDzN+WnVmahtcEiG79EQ3dxDVkvsh1OtW+9DGi2o8hZ9v5MRS62+sWWJh
Zx8Oky/Jf/vDoxuwam2pAm55OXgoVdTBlU1HB0d1ivXeuQYVzqR935+tIZwmXTe9w9YFfxUa0eoR
B+e0DMjNeOkJYU+TnBH7Slw4YhBMfSvird0/1IykkxKvaEKaDbe0vsrlF8ACc9hi1ADDlh0S+0z+
CLich7uxre1zwRWtodoTnfArnYtZOtYXVX761Y8d0SM6R6O767pl0Ark0JubM6m8+s6ZP0Um2qLQ
J4hNJioCAHyNBrVbOWojnCVuB21ecjWtFXXTkViORpdULOwa3GdThbv6Rca2f5C7Az17LPI8J3WJ
QGJhdx8Vnk0uKnEvgxYg0VrI6S6Oyd3lPCPg0/tRrR7wHGMe70ZvngkS9CYnHQGstNWeJAWVLmav
N3Wqcn7Ic94dgHXp26o/RucOelrDtdhsYP14KMFYXJD/R5ycO4DErsTWMd6HYi0Nq1a9JZjZwnJi
UFhA0y8Jrxdmpln1ic6LwE3CvLKlMxcqj1G5DJgqgdnV2pkqajtzIPtTA1p4b6tbzM169J2rb4tl
okD6yN+akj2GzV8lwiacE0Eoh7ukWqNkavNtKB0Ix56UmGmVVRajVee0NKhjQAwovnctcKaavjCC
tZt+Vo0zGRxvZYFiCcFv7fJVSXM+ODF2ZUQOCK85YgbpKTAr3A4TG+pBdw/ik/DUz8TaZiMBk7D+
wz4LylnVfVYm+ZuMXpZDG8yOr3fwT3gf0CqXKNVCtN41vIQtEWEXzTXkFlJ+kKJ50z8s1C1ktFPV
9XmHuk7PwyyfKtG6yI+pyrJ1FL9AGDypZUELBtGr3KHECA+G2eDIQNhi9d/9KgA+YplHGnsCTp5G
JDUW0qnCs4E6no5lZcznvg2/MKHQkGq9GDbnBAanedzZDg9I8qKI0tGrqZx8JvolITPWID3K07/T
6qDl11H/8pGwqWjimjsDFVoQ6YO4t6CbMQgF9ULnBS/29YxiZQpPXYoSNKI1aTIjJUzF6QO8pfzm
2qXG1x/OU9BkFyNSFN8UANwq39jNCebqTtTuxDDelbxP8RPXFOxxXnkfQ/FQ0ToK+ZPKw5hqKGwN
pOtA1S3cOtoElHEcpgVS7zBfW9nRQBMeLCmmYGiAZCYWEPbG34YJHdvXRAarnb4cOySciJN8oEoe
FVblfjnhXuLNBbZFazcj7sAvNrp+FcIVOfgQn63TYT4qb3XwchL8gUB2JbEzMxJdudm/hvytWJuG
4Jv4XaqrflgHwX3onkn1IaW/Yf1ODW4h+IahXFvcTqGL3OGImgr30bYunhn4NH0M/7ZFRSWxm4Jg
couZj7nbs+JE8qFX/th4WtP6NoIlsbwPegqB8/aUY1ZsDX0Anf2iFatF2yQ3bznbAjhwgafBZ2m6
+xapiL+RweND2jYxf0TRb2HPxwAT6cIiHFFd+WL7P1XZUerutjHPbAIHsnOcrOwJy0p+jPS/Rjan
NlbCbxN5392aG3Py/AT56/o/XX9G7DmKj9TatM6twNhC4wPoyovnrCiQJFtLN2Bv5GOoNgIcMtBJ
0NjBkqX5C/QUg3jaUQ0UzxBl+RAfqnRj5oLxboeneBGxfgzgmBiYFdKo2EDoIPStd8gDISmPAqa1
1X/4Zkb50KCo8WxUeyoeiYVSiBtsq2Z7LVmG41HWHrlEE/vIs/jlI8eAXVoohCMa82RnGB9Z+hmP
e0vbYygso4+EIyy3z6huyF5dMjHo6tK0EBid2nrV96fcQrngLKL8TgVCihKCtbwic/t/KxYECYd9
Em8E/l9zPOnGQjS+RLSPzJv6y6acjLgoIYNESdqYC8RSHcUlRDpJR7wHA1ZnJiYK0JRr2RE89FmV
PHZCJyq4SI6v+WiwrrBGVGFN1ehPb76p/ZpFgG9z6rGbU59RkbLtzZVw8oVfGu5j3L5E6bpLIU6O
/H3fLqV26bQQjaRooCzOvVONBIrp59v6iLaethWOfmpSxV9cV2tbXnnqqtMnabnU5Df1GE59CkjC
RrVDwO5CtmkguWfwKgjLJyX6F6DyUF39MuvXmJTEIQ2PZ7W/mXcldx/ILZBhcLgbguxqWwhSYSuq
RfWwqnUIxObR0nqxjCNOjfidEUEig4gDQBXeP2TTsf/XHYBDykcybtFpPgZ1aagMKewMi6b8SpDf
EsvdHyBqW3VDAwEMxxqBLlIGeKdpzmh6p/FnqhcrTWMQ2fbNLyMcQlKQXX7YIL3EIbLfDsDiHmZc
NNxVphcswJrIyDgEyTfXg5/cLJJ/pH+ZK1G3g21FUxWC9yrLkRytmyfvcx5iE3LY6nFpfg6gGRYZ
10p5RjyVyKtUFnGqUrRzFiwxtbW3iGgMW5tVfJzq3l/ZHoQ4gEQI5Np8Tv+up6PAwML006J7QXia
RsJ5DWxvyafRgURhucbyOe6T+pLmN9cg4Oq7LkWA1SFHpG6C2lU62TtvOz9pSKuljUV/kH8A1Eyi
NQ4bPyBd7FjrO2alpOIQwpiEizdfyi+ZgiDkG45IfCD8h1oIEMAbaQBx/5O7W5tJnEKGEhRJ5tqp
IX16cj1gp5nsUlQq+zIgkUhgIrz+aBXx0fJ5Lkbz2BMvhPI0N9dZu7N8gt4oeCTvsHvkTHGOylUA
2a9RyLfC3KN2GwD+HP1eAzamA5yJdSbu9WVA91+U4Y6MZ2P1JErMTd7igS5o9Ig1gK05aYl2fGoq
UuL8FIh/KdIGHeA0kcVaDphEqp1XAEOcNJN+vDcv/dTHrATXzQFZIw7VlK+ywRSwbJo/D5M1wxKF
xDWKZZQOuG4Fm5p6V41Px3dOvbIeFvrC8bDLZ2iH6rlnPX6/Zf57NsO4+9GFVqO0aTf/ceHAUEnO
WpRznbztnA3p0yFNTgmiauens/7Ez2CSaeEW3rSqzlUGzDh3GRFvxQzNY/Yt9s6G0LD2FoJVSuqL
HGU53+FPJ4tIHcjKcXjltOWgn3vpPhLmbGmPId543hmNoi3vNU04qYFEvG0gWi6WOi3N2a5X7nXz
iJ1n5SA+vWbywXPXebC3AA+nJRFyaxRskzr7ibi+x+pS6HNd+7XSv1QjnoHOnkVdf4XF3YnfqnOT
J/7ca840NkyHhTaNsk8ZVkHoHE10DVafMm1lmFafTbPXCK8Jtpaop13grnPTews2oJS0bPMY0TAJ
0y1NPeukGRgx1p1PqOYM0fKM4BdOWawsozdvwKTA/P16ozMTaPXS+IZyJbMGjSFpQMIwbs55Eaxv
ICDQXFQ59AWYe8u+Vckl7r6D4ZSpP12gruvqUpcalDJxQJTw6NYr7nZjeqhgamNuvRGKIFdu8tVE
/5Cs/12dMGPeVSRfJebTQG/YrwiS5pE+EHKmlVc727WsD6WTLwi8ISQLGFnsKWrzrWPYGJ4i+6Xu
llV7rOOzTBBYtpOBQAGz7JmB9SP0wPQ4K91UhC8bDF+8lMmS+zpsD+2wGyv0tjEJx7xS4GYyMVgH
jgCTGQxhRXDxjT8OBTJTLH1FhY3r/XIaIKj7HRFp9IC6DCoudkj9t2VmHkEPO4jHSP0kbcCAhqwq
JrtuG0WbZlxjLpgGf3GFiOjZulBa3321ViDr8MF38xx5nv6M+YP10xC8pWSrclh0RAz21xYEpZCZ
Zola0JHdOumP5J5yY1GNyJEgv3bC66pi2inWrcR9bXFmH/7JqKQb6NE0LcjeXDTxVvXWtvRQDXpi
llg11hGuLwM1R8MLFJ8J+dMaFPMilPY8BscMCJglQWR44DMVToBOJqxvR49WugsGQkWXyCPnJE6k
7bPD6l6lW0vZERVX5nsrPzcTMgnRIhAPk9/U6gLrn2M5t9Cbz8JkwR2KTqruDhSzDtwvckNBDrMj
RDVpdx8NE2NW3KrqY2Cery5WeXG4RDV1RXZgAkgXodERQFUhXQz1Tj+Q1RwCv5wm/Werc2CN39D8
IrS7Ri2DPN9uK5xwG9LbzTXwd9d+0rAwxaWQAvUBTOAOZCXUirNzdQf8BSsa28mVO1vun63vR/TR
eYe4jxNL9vuJnx9VKpE1xAnMXSs93DrNyel3ZGsOEO/kt4NmRu0z8jjvqoPNIq/SMdEGRxO0Pk9r
5ENPTVtL2SbRD8KBPZZLdZ7MsT0LzYJ3kNA6hEJUwH4RLZJ0STq68M1o/dMCZo2IoJgiiclAnck6
7rajuaIx3kxPSrEPkWpJJ5MNLkds/jCML2W4JNI6dbYG+V0VAKlSLSS/IA3KJmADzR+WwPrASDhN
zS+FU8ByPwVfRlwv6lQr/Qi6IyEdEy3Zj8UmwlQSo91h9Z532tl+/fsAhyuW2jn9f6G7l51r175I
euGKkdw90upUQd6HlDldipVJj67Czxzy4shYOSv3qTivAKlLRSwyrwQnY7ewDDx6W8//EYlzJckA
2SbFA+loH14lL9FzO5uqRhlF9rljTfN5kxz96pJXwi1kbhqsHIP61N3vyv5FNjOrEQRayL3FqaLX
R2gQO2StnTEjk15FjK3Wg6bjWFYIRKSFyUVxvOk1iPJLzQtj7hL7kT/7mPRUC8cQ+4VMxB7ftk+W
jk8fSYOAxeWx7HXSMjCcpPxfa2f3G7//6ewCdBoHDTsrFjNIlZJMTmGhTigtPox0viMWqhYRT5W7
RPuDK4m/W2NCgN0I1KunbHUWbts4mZRbCT0fQhnScfl5M59YA4qdprQeK+YmAXBIgccacLO8o5+M
OEJz4SXrDLebvRPHaOXMlQX0zEc9PMNmbbMe9TeyImOJSHsDWkmDBhgHjsc980sC/obWPy6JrD9D
NEw5X2Rrl9P2MEN53FqfrljUSYCCfpo7pCHL5MputYsaPFL8QRa2O1jG4ERq3xAc8mZR2Q80NMju
eR2xtDrDRQlupEs74Kaq7x5y9SXKWjiBGkYVsgQawFLCn5L+LDUHOXqgV5354MzETEVbZKWBeaqm
/gLLuIHBnHZ2d+XVM5A6f1GvbP3gs3avdHseRkdm9oTIjQaxsYwSRtwSLemaDh46rgi9ITwRhyvi
aMP2kQgT+/gJaaYFRDowjdlPZOjcUU180o1nnPEqWciBo2Mc3xBSkOmrEgHqEkpg7XxBXETQ8KRS
MSQTJvxPL+TzSkeHpl6AWLHlJTFmgoXnPnqNUN7D0KyIgYpQNHXlytrr2d6a3dkP7ck4pz6decLC
LEN9zrKNwII3hGpoDOvZpvVvNpJ3yZl1Lq1KX4gMwymAZHAWuzyaMhVgVj2UBlD5o0b64K0g7fJ+
J6Z8nKgSbxtvPA/n2G6kYUtMLQ+jRqYe+WmGtXp8URVIrqPcIc4+xe0yEwlbpBI59zhZCPdffuko
avbW3BrvXz6J0bmBDPHqEJlNru2/wD7kuoTaQkRayGcyWt0JU+5P5C1gZfUMe5pi8c8Itpepcja5
GQ2tpspgwhw9YZVckJvH8swz2TrUzq3a6Axl8tTIB2d5RsRIXoRnPDPeEH/8jkKK9YTPgZRP3HDu
LOv3g7+JS7ZnAcmSpNQe6bNP26XWE4xEdghVNUTP463HXa00S35tEmm65DmEezveIkF3iTmwVzZC
J/OCc2Ra1TBuOw+NPIngibYJCCA2KKk8QGSAx8vqIaxAeuFEaJRneCNJmV8AhDhG5d8x3A+zGjmM
gCeRqHTRckw+UgLvnGobDBthQFaKuTAzq/Y2r86BRhUzWf6IO4mw4XEt7xX+XKrLGdJl6isL1oWN
Y7GnoR4Y2Kyg9jmq1PZMF0c+XLKGvnsPLlIEU0BGSAbnBaL5/6XRCiMR315PwihB6vlceuBSbsvl
eCMp0kNlmvbXUieuxNsH9bt3lq1wzMI/eu80WSj50Uw2lMNgkcRvikT9NuYzAby4yUxixlf3Ufzs
IDUJKlCVpUJvJsseu6JBFJUQ8w/KrTE+hBcr/MpQfdvjWWxzVnCQZuFUafceMiuPUpCHV6xHZWW7
9/6RArpKR8m9lsXWcnaysQxDbM6EY9YDgotLLNTcPhhM+HwQLADz32vfgXMyIZoj6zNc+kuSDsfg
p5A42jJz2kt/MZl+2apoiHNEGFzluPecSypv9Y7uQLY44nYP8rB25JlMKMQgtH7Kvqnfez6Gmrm0
Kk/EHmbDuaDLp9ePYbyXkdjqJ8QvcVFPQALE9Rtqa17eoviin4avOoIw8CihEvFiPk9rNxe+yqx6
JdQOqgz9nJrEoWUIDEB7CwZDL1vWLLBCPykdK4Qe0lX8gg1JAom8HOynR5VpgPVSTZCwkIoYrRCg
NyXaxmFlRAtJfehAAZSgCOCl2FlIyViELHyO/po+uUnNEojyrA24y9qn7pMI7x7DbKmR49o7WCCw
7SnI3QgYBE9sY24o+2jOSMqjFDyKpjaHKMCkCC4QSBL3eYKdMhiWUGNcpSA4yyZY0RuslWfszT0b
vV2+yeETSnj7OopZpYUmNS5Cx9w732LF7tYF+R3Vl9508xS75pu3xD23zbZN9op2F7ZhEFsv2pr9
RtWJf57RuzLWv3rx0ZhvD7VDhthWqUhgBvowisWgzw3zY4BMJfrOV5dibQuMi3Av6cVM8valc4De
XlYoj6F1iCkQc7JinzvlA/DeQhvgkcYHCcwRWjwyY9Glv0V3ZyCKr0y6YU3uqdD1BsFfrVwC95H8
juHxTRNxt0C3mY6/WctaI+Ss25DyhnQd8nn9x9F5LTeOZEH0ixCBgserSILeiEbuBUGpJdiC918/
BxOxvTszGz1ik0TVNZknVeKoGLvp7a6Qi9rFBaayrN4BpoIIySQidy4TlzZrQKI2uze6Y2Z2ljzD
GkkAaKLZUbMzGSVeypd0qK+qf4TuN2u6YKxRR/PbIsQrHhNYsjj4qvFRzKWcrvGIHWc6FGPoArOM
iaKdlfJ7pnw27h0Hs8ngQbtl4WcNtNW6ozNo5xs4wlmOPnpnOKQ8PNRk286jAQs1bfOalrsM6QzY
YoOqevzOa0So7pL9UvDbk7dig3JEzzNLw0HEUfTY/F/EjA4xRw47aiha7MfhaQXRaa431OSbhT/s
D1Sr/ZYh/4qMh5GZVnuQ+rpkwqxRdP7U4c4okMqi7Uo3bH9c8whc8qUpd7Nfke31PNGmxbdeKxAc
IgZarL/p1bZpZ26ymXqd5AWRMfJXLR3os9o2DZ7WjB8JjhTr/Adiu9mSH7ktAHP2bGUfmZixmiwC
7HujAdW924HGDo1lHPdxwBA5zvOFRkduwRDu3RnAhYrLS7a0Cj6qRRr66KLqJ63hccugfB4cIBCM
LkLzOBumk/pr/ponK3572a9ofmAjazlLDJCLzI+rMxj3ebipR1cCCuhiG/3iAsHNqQJ0BA6QrObN
Qqz/as1V9jQ6rLARLYXbZXGIspNpnzEuEhX7CNjKUc8supKWS8Hza9OsQL+uojdFPzU+2sSetfqX
ka6zgOVUhBGKwGsQDYqBFImJnDiMFjsXhl5l9q+Dg6QdGMnp0SM0r3mysbRdqdzqHG3FzkTpAjnS
2TkSoY++Yq6MW5Ezo473Rfc7Uv/K+JR2KMEz2lH7WSUc0uV2ICaItLK5w9LFs5IZGJnPlKvPJkSr
Y2EKbcuIRuwl/ltllU9NsOskDnuLHoy1S48zMt5XFkipouJNXOZ9cK9M51Qr8V9blV8kl3BXBZmx
NBVxmabZdUStKDP1TzfcSyinN6kCoKoEkAbm+VqMfixU9g0XcVVsiXs+CXszGvl3P331pEk6fLj6
QC5XoJwsWPJTbr3XEjxa2K0d5jlhGexzGPexlMeKSjJSW1aq4oFefNHi4gcT018dlKRgV5EW4n/L
EnI3MFmW0C/86dCHGpcpNpDS2LgsU9qOL1yVcGiOHq21h/5/oUX68RgO7alT25PtinVQONdekyoL
l5bzd1WgDdRDBd0MhtAuuYbDtFaEAW7UXasJ5aYynDV2kUgynNyFTGR7XWN5A33WzNrsOWsqtfnn
GDGrBvvVdufdDr1ESv45wjcX3dgo860d4RcF8ofMPGTqZBXXUoMUO8Kiswbgi8MqzqHJ2OM6n9C5
kD3rO0ivQEv6QbUuJjbArKIa7ZvDWOn6jZBkDurjrleVYxpmh6KLCA6bNikywRbhgwi4N9kijLIn
e83loUL6o0mvLfR1S89ZAniNDHrjPLlM0nl0LlaPzjIvxdQfw7hYmwFgX/TIdiqWQznH5hQ0dBNa
wxTho3K0op0h+UZQYUl8b7RgrvxIcZ8MwXAKMAVB2zyYMATUpFw1NkxRuI/zGiOPxWvtgmEjo4x4
Yi/hMYrC8tDz1aAwAaCnkWlZruPcxngGlgi0Pdxir3MAabG+mATJ9bMIqCKLRnBTCjzfTncQxlNR
vyeAKsV89vwTNgAbmwiCGp5WzdKTialPRWFwASZUSixtQTp++v/msiRFtmKy1x8ucci0nNVSjNow
NGmTUAYmDotyk7Uf1Eb2FgZzYyM+uelHQV81unTOBG0MJ6VB/0Aw5GRBpwGt1WB0NhmoWqyJxwmd
WAPzWSbLuKXDGcC7slYvpLHQyKZwwIWN3Nka5Yb7dNEulaSDCaSEPQKF+ecYdFiF++lT7LdFuwoT
8WJiuOIEDlR6YzrNaPL8aT+mn+VUe7zQFTGbq9REXjdR6Hb/jIaZEmOS+OzYBz/aZ7g+GKZSKS+R
Juk1u3XODxu/wjB3o+E9NDe2IAOMzSWx9VSEX910peiWyVuBx7clgyyyEdkxm0CGFin9Mgjluibd
weEdSfF6pGQAvPgMynzVifHY2QgRxq0BwC2Qqxptp8EgRJHqg4liy7E4v73TzLUhCkGBgW+jrrYN
3ja08/OLi2ho05zzQX/vyDDqZ/kl/8LColSJ6UNnSUtK2iCLMRJNxgDJO3aPkZqqhbc3Yr/muu7y
ZdArKy1Cb+sPXoYEb8IrYGebImT9WDNeo6lEmF0gUYhGqhLQQBp69kwATMVEKYFAdXOlxlepQq6F
XgCCAJqHjvfcyDY6UK/CTw5GJVayGuk2aOAYDK5K61YV7MGi3xzwscUMQ+MbPtO9zEYuJ9a5+RwB
6dJH17yBHO7gC6vxGjV0xnQiwmbshsw0JznDRepQoF23odjZEIxD6mX0V82fIZ8OVuKZTlFrzINZ
Vs4VK/t7kb5XHchZfQ/D6w65vqYTBghEiZj9KBGTYkbkoucSY6Jd1JSGNjqwYaxXAbi95tnIvQ0A
bWDeVbObU7m1c16rDohEV+1N36kvTtygrIgXmLFwNeU8KU2FivarE99hAEtU8ja/9g4pprSS9Uob
sIVMhAP02j6tPhoLVxhrhL757v33bji54SN1z4X+lmvHOvoQ5SfQCqd6KOmRL79OeykGqhSThoUx
P9KEQqMerMEM0H80tAQDf58PXlsbXBlIKAZ/53Y+66l/Rg8GuP9tEa3NE9R5JqLGbyn3TGHzBcJP
+ZrxocjkMpRs9LVn5jB7SMWjiMG7whzBarGMISn4GWaDnFACZBs5FPFB/ZmpFiwzTesoIEqNNrDj
kVv0kRWI+iI+u++pv9jWl0QNnU7+ajZ/uEaEruTbhKjyF2r3thWQLZi5hQxjISY1uByj6BnVTO2J
hCLaIPvrW8STFmoH8VljNCgAh4hfkfw5TKWKrwwZaEwzd1flNy4FrgDSIV+V5CwqmF6fEarq2YSn
XaMY7DrmPVHly0QDzCZfthOO0PLZGQ9ruPNO9HhBWBmDlksUArmiRWbuBvU1KO6SIF3gR/GeCFhh
kSPEE8jWm8SjfDsyHlLDtWQzm1xEcu4gar202ocqaP8VL2QhmPIZAb+w6eN0HGplvTbRs436Qkb+
wmET0FCFhiX8aJUQEaWAI4aBVOW9wFHZsC0wnQ/+EUI/rE/WU3LKDDlVi7PW+dL/L8VO0fphMte5
sVsn9PTA2mf0u6ZdLENGcT4k2ySt2StBjBy+/G5GA6YvDXtgjaECTSGCYUIRWWjzKxhJIvDzzZCX
m6RazvkhNCI2G3dkFWdGVUpCmMrJIIaNNkNuyHuDGg1i+cWW9A/9kZybEQll7+U7fI6T9GAzzxW7
9uB3KvmqHC9WfAiiqwJeD017u1dxL+LqMfJt7sLte6TVvwncqwL2s2VMYYr7/CWXxVeFLSXgJefu
wC+FZF0IIuzDiZCNmDqldLmxnDYx6iB0FRrdU6qC0o9QqBsPPS6Xencx/NzTxVUxHgrpkrr2Lfy7
Jb9F8MmqfLKy/4+eOsQJblG2I4Uq0D01w7MwP7Pq1NoB/COToA3aw1+dEyR/jTKi3v608GSQSDo/
lpn8Ve2HZn/Xw17zzwXwGXufIYQROtPF37QqvFF7S5KDEm9L3t86WOmR41k6mgjx1zH89t9hnQGF
rfw972XkHJgmsLZjGdPsVfdAFA+++9rZV9gt5a2cr9noadD3jfpdFJ9SIrL948/sjofcuPGEjNNH
zjWbjT89Qj5ZfgH6TZMbCsMJLqZ6MpyagG7SkrWtPTxq6gBJ+mGtG0eHRQoz/0ZwIn6qXD8xzvbK
vagtM6qjX16t9icrN+XgYPClb4kw8REan01c+2ymyuKhhTZPzCPL38cRHFR/M5vrXCEIFS2ul2Pf
FJcskUsrPGji2pm3hhlKCrf42lmkm+0cTwtOcXfVKN7HfVzSy51ISOf3ls62B20xXULmI752053P
qhALkzs1Tc4Y2tgnuiq7wHPF6VXdxvBHyqeQG3aarXGV6Ltp1s3prDVbHHi6tldJCxHx3ldHTLXr
sn2PVMSOhzS5OPnO9q8hgzeodr2/r1hVdqei9Iwa+MKuNa96i8hSfUzWvUe/ILITFPSKltERDG/q
c45hhzfeF+9NtquLYyo+o+mkDjeDg6CNHnxlBMcA/ufS/dVc8yAmxGzcmPMfR6cXrbPvjrWundwZ
moBhj4I/pXtjLC/GYxSzOH0pwCJQkgX6wWJZh3mRJUqA4ZDZZZ/fC3EnXggB7NmKsSDhO5wuCljI
eWlxt5xtwzDIOKR4fWOvcFlXmAd222P7IdnI9zh+6GxnvSt1Y7L2zTN/USUX1b1bjGIdkxFlxomO
NCG9mNXDtk5hBXPoNSz3MkTFvx0mJJEb4HpOeAmRLxIZ4ern2HSWvkoVvuaSYy1uo/odoOX3/auV
fgN2SPlE8xZdHlkuQ0GtxenZ3QjCLrLfFL5m+S/h+pPHMIhWLYoFJ7SXwn/zjU1XoUHxSixL7lOp
vsfgOcXvloM3VTm48kJ3sFxTgYSwjSvO0lz/V3DXOHiwBtQ0dY6Wp49XEdutPHiaA/nQlHqk4aDt
zNPTGJJTTweasH4IxTMJ3/Lu3bIexcgCZlVlK8xA/rhvuoOWfhls57NzEF5N/h2kbDNQ0Nqj0d1V
7pX4h8OxNpdagCdhEbGWAqPXnAvjyIClZlKMgRCZKYKEp0RB6fhXlwVa7V9jQf0Ed0O7af4/lQ8g
f/CNKOXVaPlA/wpmZYgY+eh1RLpgbtudgbA84Ft7cYZ94D+NelcI5mP51xj8NOra7Bl/F8d+OMXE
xXTbOD7DM6aBd/oNGXWYqzngk9/5aWovdXsMtINWfdBjqxA94/hdgb9JGWXoP137FqvrEtUkaw13
n+ZsiLeR9sZ3NS1+6mqLLG9wyByVLzkSJIIlcJKQaszw5C3CbCPA2onXEuek5CzuYEOCs4XUvrDg
PEvoYYxCl5SFhRMsYsdhVvU7P2Dz8KBomBUeY3OfiTVHW2u8FWQAoF805V/FGj8iY5IOcIESBbQO
r6wQO8KQA2WrWky7UKRymjj9ru4+8UE0EzOunS8ODA9dXNVx8KEx46YCfql7rML8mgZj2cZyQUdN
purWaQkc1X+NOVCBmqZH25fAr1WdWWXPiWrbr052NRksFLswvs9tGi+2q77pUgN47g5j2Lkw6lCM
2hV5GT7qq0OW/uo4kjrGvxHGQjO69+MH7V1O+RNfYvlKUFvme2U5mx5kwFb74CQ3I/1tBet99XMw
fgrzp8z/SgT92UL0pAruwv6flQwLDK5zf9gq/+bMQ0kf1lU3Q3uHC1ZThSgM88MrhlXG6F+6inAT
LylZUunWd3ay2fo1KLO1INDHBl61Hiay4a9NcnMcht0foXtK3ypyF6AqqjDukNhRyWd/qXtrUfoW
P9yi/OH74JrDwQFUMzNmIRlfCqYiEcvEAy/XsjygBoRQWjxxFHYvPDRh+c4zkOpnBWNW/jYy10s3
mrkZM8JR71FwsGFCU6NUu4q/KMnSXT0MrLH1keuY+qMCN44Il2x0yGR8OiWOBDY07KNe2OBB39BI
CYrW/EVs32MGRJwTo41yZWuSL4k6rSmAfShbfcRFwcGYBgVrlJoLgUdmRAof2R8boxhXxhijB3G/
Ojm9u5b2VqgVQyaWldr0dPxuZh2+OlwCGgrnVmankV/pqXlLmLpFtnHsdGyjvQM2KN7Vus4jmyPm
+PErkwpi3JoJjDh3kFvplHtroDYo8oOPil46bIkdYHoKom+kAAOoyjytLpbtXw5FKw+tac9urFWo
Zib6HesS2wbKOfKt+CXo92JIAU2kaZs02eiy3g+9fuiVBA/dy+T43jQWnsKQ0rVjEIaoKEMIIeHH
4NOi2JgB0RbgaF2bZrOWHSEUVUF8tSmWRXeFQLaZ7PAk/OC1dtrXZoDA4Y603IdG3gKg0t2zcadT
R3HUhIAEEnXVUpq2xbAroy8VxYAcqWvhO7XaOovSoySSvczQppgIhwl1s7qzz1kvaNbV7oZBoLDP
YzBsJKO9JgQigtRqZKmjwwCKm6eav87y3QgXTEJqXJZoLyVLREW7J9UIB2x8T+IM5850aNFwiAHT
ZHNwp0eUBsspIxopJ5GHPK/EGBdq0aBKHrd18t3hCmNkk5ApgdVvw0fp5SlGFX+2xuU/ATBk2tEC
+0ryZzIMIRMUqpWGvC5YJ/wgmRNSS6M7AlHHSLw0NIRdgOuVbvRc8sssIr9MWkOTYqxA6GhruJaR
VdTkzXQlUH57RTYz5xEfNLNYjbrRH0BP+OXEDpcAoqbvbqqC/a9NOXdqq79icuvkVammdR6RVNYG
B12MO6dub/gTp3w4IM88qOnIAyXOWda80gCvDVLqcNbgGoUUMZBTDz8hj68q2X6lo7ynY39Tmt/B
iTa9bT7A65rOeNWCdN8VwcYgR6vB2Nuk+qE0qrtSxr9KStyVNct76/7gPuyheJY9Mb1W/x3X2a0Q
fHeoS7H590576ZXh1AtxyqzpFCZIjDklm5CYPTZhrjXbhPXxp4bv1JJsNGvw1RXCh4wUpLRMn3VV
cIiwthiIZKCgcW4uZLCBFh3JXOdeBTSx0mRJDmvZzqKPpmR1dAR09mRCsBKK/CLpFXP/so+S+xiq
f6muA/5KulPt/g2iv3WO8ZobJiTabmkZ06Yn+Tsz+6WrDmccZqgiVGhjuoEQj/Ki40XLzmSngAo6
RwJqRsnS5zvdWwr4WfsTxQNOHvnU/QNwGbZb5iyBMSBj1i7RTQJeifKuReWNUBuY0PpBBuWtdTGf
SUP7yMek22tnqPvcpmX+EfRThY36Z1DGf0NPMAoCxW0Jdu7AlekylXcZH6Zt+1KVc7mBSCfNCWcr
Eyc6+P70sCNJdsMYvRKAiLBJMV5yUn3DBkdczwmalQTs6uxbBbYcImnWcGhuRrWJqV4WU8GqxjCr
XRF/6IRUuQjrAQ+Q1xJtHC3cGJO/051qW42Qe6GtIPlsiniv0dK2Kaov9CfSYd3uyN0UmqQb9dD6
jI0FncJVjx1pU76O+w4GScF6BHUV79DaqaNt3sfLqcBp31Sv6ohxPA4BnwQLnCVbW+8PVgArX1WW
fmh9RkC5Ul8uop7njOxbta/XldUSmYlDuO7owuJDRMM2RvkOrM5VEODOl3812ViSDYEM9V4a7WZs
sT616k7E70PHl1tU4jq1w6ca1uR80GrH4VkV4qdEpJvtHd9HWQhEuBxWZdpuZykAY/mWN425I9lr
AOSH5GkFLNcN9h1xdQmKatdF089EQgLP+MU1rO3QclfOCDaLG9oollnXYVfCG48aRsjpWCt83uZ0
MEJ1bwbavrWhe0TQ9SkQbLb7RvzVQ7tKYSxJZCrhSI1tQfrpD20Rn8o42vUgJweB5BY0AtZBvxiP
A8PG0Gw2+th6SgCtyczXMYQA2bgnuhr8WdtAKU/z33aAUrsiJkW4Z8URnczWPzfs5KthWqWOwpBv
2NZxjUao2U2sAB2mniUofCLjPaBKRJEKa9GA2k8DcdEqwDrnMN+loefrJ+KT+e/Q2MJ/6NqLltNG
M2dpTmSBVmCPouinGNDngTsf3X+1/l7NbaR85sra9j8K9WGbr3hrRHgfIsEQGKCFf6iYf1fld8Q4
Kkg6huwMtqzPprKWKcOD8RJyjoWwJkuhLGxIHW4o4KyywISUhQ1YFTgo3Av+2dbd9RzsQfTV6pcZ
Xm/6zFDUnYHLq8ve5slm4F5d+gUdtMZQX7pmfkEGk9GS5NW6An9mPwMO24bZORt2GuywJecQloke
vTa4x6iKmhF9+5H0LDz51EGHkOCJoGS8X4IgTrxa+eKHkL0QvjnZveDiKfDb2sTsNguXS9KoXcTk
Bzm+2uWqVTcT7SyVb0PCtlG9JWLDx1GnO8U/i+BZGX+ajrz8bhvP0rhZOr0r9F4V5a5+06J/fN9l
APH6S4K1DOx3mG74jqYazdjBi2aS3DEHSliG0RJEfzswLWM2b3nIxjHBqKyIk+Q0oPIyQ+jjDAoy
DAyKTRpLW5D7xwPuKi9WC5cQP0oDhaOxoa1jze5J1Z3Sj9higvTHH4QRkKswjt1pjw50pMY15hyV
9J4zO3Y6DCERvrgeZHM9+6M/asJGNQokLutynrUxFTanbx0QZsFEjcgegxgfxfmyE8Ro7ItkgMTJ
rxbfcThwLCfLMLdWKUE8Fes5S0nJqHZX/mXQWcgl7iYaW8x4aMJ5c9GVkrjAU8Q+Z2iytemnXtzM
ztnKs5hfOx39wrhF+kEiGgtisjkSHLy6/wFqmdQHkLAZkOJgBzZ5YMLuxzpapGYRWARoYHt3r73z
G0ouRZVtGOQdg1GyGQwsnR68/bEXIW5ric/KNyJ9VbSHH0t2FE8Z/6rah2hpKC7+sCVb1/VijgrH
OsXOV2ECBwp+jPHiyDO+E1aIFPJTAZU4+p7RbhqWtvY4tJeMHczI+ur/fptOzpGfQfTSi7cM2N9E
t9TBQUjLtyzA9f1BGSWdf4H6bmnwRB4JR7W4tR1bmAZPvyVpkZCa92+WfbD5GEK/3lvKv7QhTvgt
TF4n2maCMib9wdPhOPtQeY2mewCbmgFKqj0Tlg7B9BHk2F/hVLPV56RZxJa54EJlZs7mWfkgDAox
+i2UuJsUKCEfA0tZB2Efj6P7bHPVmxKBh+teoZOp0t+BdJZOcOhGf6Y0Wfyx+h4VjJwLxSCoihlp
kd7RwTcoXkzrK055aVMARJM8K4ay7W9iQ7hH2sE6E7sLYvpl1KRLdnhebrnXsUnX81epDcvVzCBr
xCqg1phHb7VTbMwADeMA4Ut05MFCQk1QnyKM1VaTFq6YKmGWCbHxYP/TspVbaFtXIXUQPe9gcaWK
djma/i5k2uT3xn5IipXFPrVQAJqRg2q5jCSN3ou5gnuIuEY8kATCP6tnG/5OlOqxD/rXgW1cavKw
YH6WJHgOYbKlZya9iCynzmFlfQtizsvJOEVGsRHINxQf1Twlhi1Cz1Glx6smczzz8opauS/XWWyt
JidF+CI+iwjWSTkQHA75zlmPvXkKKrxaecgGZBZAsJIJHgFUCydBqMfYt0f9QXmwLIJ41ZQ3M0xI
ZSTVLkRzE3nhxJYPu7JvorBD4JvSQKuqAm0w8TT+CPHAE677+zI7R052wAINcqRUPGty3/itPXRP
QkXxnFqLSUUVoMEF0SBilQnsa2KuIIWYBlQ4QAgSINOkoQceOICRR6YsjPKeVRsWnCJdwS1a1HDB
zHn03JTLnBKH2ixsDgMJMHHWn5poWklUHlkM+S5g+9+JZd+Mq773dwoTILS5ArhUxc8bensTgfA0
03btjDZQT1bsunpumaVNvly5i4r8EsM3VoozrkaXfHW6bAtIJQ3Oyiz6zdhje0GR0biR14GOVJG6
RraGeGnChXO0LJTr7L5zUG9B46xLJkGMLEbnEYt4J0tnQ1/SqvnSbol+U+yPunaXKoNJ6nR+EVTB
1yTeDFO9Cx3yPxeTcrBo6CzKqoTl48gMxAX8o1JLBgSn//ZMggwUJ/1sUf5Tkne1YOqUDMseX2xi
sx/CqOhG2OG67xImTXGGTOuwg9OtRT6vqJMWYTH7XSLawuTDLgko/opY7o84Re32bLTvFlui3N/W
1jUxfwzlq6PnT1SqGfFaJbcY7y7m/L0pEk9/DYNjkCdsCaeO11SfClO5R3G1ZT6TrxKSqLM6Os6t
YVFMSxe/zkBISn7VAcp0XhqfO5AKafSpDfdKfNvpUe9+zWwzRO+q4sX63SHBM1sn6qWqfqSzncfu
Y95vVTo5XTnE/RKEuS/efIjB5avZJitJsooofxJ2ZlGD4M55tuIwm44CcOkoQFXnO+tRhF9dNhom
KkPfmCUnwaJp85VrE7r+GermomeUl7Cb680fdfZmYmDyDNnuIgXfXERB+eaqj1oRC/4H4D2sCHNt
uGiWsCWYr2WGB1HuLUH2Auo42kAL+iQliSVwCKo14UUkhVdEGLMFm3+MlJgn7JH1pEuDMU+8N1GE
/lzvyFm/6e5ljGHsU1w2wL5xILKBQIqlWvJfy25c6PW24QhVEpPVfOSlbCM7vEbKqRZo/PpmF1Sk
sMSwDYKAAS7cfViROWSMSmuWFf49Y2AdZj0y7sPabdm/12uRTevB1Vf9oKJNHbyiqG+K/uVzTNsM
XsGUR26/0N0Y9Ve9dkvd6yx/qfuRJxpj2SWO1xUlmuwvfaQtgYvjuqc6evha+DK5lzS3kerbUD4H
r8J7oDo+h6qO7yH9aVoMbwkvn1XeUFMHglY3esJ8iKVOz3liXBgNq2PKGz6XGtg9yNjrXYJTUBGX
yEjZ5IKbhFVPNgmNdYbORYbjWvoM7YPPDLlTjKwiMN41tMKorErSz6Yy34yNCx7FXA0JfCbUFtFE
vuM4ENiO+B6za1GSbUaiBjm9UkO0lWFYZ3OVs4Z3OR47lcl0gwrlb6AC7Uk9ms+TGG71wO4X/9u8
Zq+6kVv4rWFDlDmsWcxpVY/+YihqYv8wUvLiGswWLRmTKVvnCEWLttdSHmXKa2URavwDrjpa0XUS
vRUx6jeMHJR3jbLvOnBC/wo2ZLmG8Ub+aQ2lt/ic2pbwpGCJ0mweqBZeV9kvBh34NBBdp0Sbwp5W
3FnkAh0auN0WSaNF0B6q3tk7NRYLrV1HBGeMEnSoUQiWG+xh0kOXhCRBtR2XwHQGOfeJFEQydTZH
bZeL7KjZ9TnihdMRVzG9nm3Wl9QwnqMsjwVQsEmcDQEbxubReNFKfBHzRW+mije1XDM1o5JqOKV9
uy5acpVScQrc8FZ24m12HukRIkctjvZOykOhFthCiKjXTvMTIGJt043qP/K7j34egDNzNpU68qA1
ML4sMGvRyRJQ7/Jy10/WZTKOvht+T0l+8xlMSaV+Z17H5DmHxN+AlPDbfyAbw6a+pbmBggLgHD9V
EePPPBhsm/aUuPCV4pkXUJ0C4qvTh9sC2XLRLacP6cYrG1tUEg9vbV6DOaFa6T9SoC21YmzTkR05
iihkVZgLk9HLg/qshQUi9bTe8wAdOmGhMzE405Akm+JTIMSYbQZK9ana7K7MHtLttBdFsmWQigIL
0bpbXSKLXtPkBhur6ljRiEYxWXZW+tEZFeKMQP9XO6VnBsG7EZhvvuivPrs4V70TAHBNeZNGBdSW
yzztJVprFueKQ/NIwOtPj6ahMZiSpdbeHPGBxclarXjVeXUyxfw9oOzMxD13EcOI8eEqxLkMGm1T
EaXv9hSvHYPK2DL++iDfqmnpiT7yqt6/Drn9xo+9JUZw0lFEBSViwR7tppLCqpMU+5bVn10Xm15L
Kc/G67WKak4dVL8BhsOqgLyIlDvUf8Ka5LCK3CBbORSp4znFKwz/pUMeRMLDFrPnrMv6YEPFolOf
t2bFNUA9PrJF09sSL/FVn4bLFGMVw86nVKjIZ7xpSJg8AiKG8XEK7IQVZccNJ7TomHfTB1I46vPx
yDcfbeKHit05ZbzJ2nI1kiLfmjRzk31LEFCoWgzONTnio/YcgIpWdpOBXOMsV4Lxo0GkEIeGh8aV
RS+58n51nxjjtwHRl5p2GBP3aDZM4lqmxPnenwgM72GYQle0wIpaA8IfnWOx1L8nmjmBOcvv1b9K
TVeiNzdxp+/HRH+kgeqZrbktCraeZLQC+kd54MkouIumOaGD+AtyY6mHzbaBG2/3XsfXrSNCHUZ7
2oTbEqVIiDYrJl0s0VJvMpvvsHG83r4i8Vt2ZXqqqG2i/DC6GQsiFh5MZWGWb22sXKMZMA6Vl7wj
m6D0H+OQKUsKknNvHYQriIyPAP8ImjamV6rVUjKTJY0uWh/kyYnr1yHfECMLR3LwlZPMgITqCFK+
HWfY6Dy/k8RpCHwjYmvsEI2bcNlnExKXSRzKHltcqyLkNff4sN/N1v4b/myCTTWHeZRxZDMqoF8w
4VsYzrnqres42zcb83eermmJv9fYL5RheSkn+6D66ilXR6yY47oZAHFZJGPn3WUWD5R0Vb0ywYTO
Lk4GXS8DSWU4iqdb9UYU9SXogTJgzhZu2ng0Iy81wAAR+EAKbaiMuteAJhBjtwcn3NrTsjOc97zC
Cuqzv8mTesFMAuXbtHJOWYbs2qFeDTAn4FtJDHRRTXFzUapFErUB2kL9w+wqbyDzgNuKdV9sLRKn
3XXsoGHYizEBW+MSeo6LI3HZiLf+tS3pIuK2X5ZyPAyshEh8f5YNOXH13snkxnTrgz5021SHzszM
sjPjQxUizWwJc3eO5YBH7yBC9EkZ+6veJCCn2DYKVF8uHSVC9WMxx2+0BXnqEl9fziVI5kHBuqBp
m5P/liJYjMeftpBeMboLUHL60GzklHsJ2qkxMoi6cmAL6GAmtEVXWZ6qdl4Bfj03+eAluy6/XqsG
4pd8WEoI/HJY00xua1J3G2b8FjHfNR05PsxDSTCVSldWYljIk08bdGKNAQiMqfNVOlDcP5Q4p5NC
GyFQJAfhko/Yi1KL6Z9c+rNxEsVfWTfgFj4Hshn8JdHzLn69BkrtCGZ8rroLBpskR/U0oiZTBXMm
LuCqi5iT6LNkDRF2+WwqVFnItyKaWp101izCsVHAdpwYg7GZjzDYCpojSX71FOKg7mLv3dbh6qhc
2I0L86bEOoh8FZEkNQORKT9ddchYdDvh1xh/19NHN4+IJBhDC6MPPD/+mM9MaZc5RS5XFy69nH1j
7jk6tk5rr7KGiiqH+QwDd9VEnX3XonCjiFfN+o+xM9utm0mz7Kv88HUzi0EyGGSjMi90Rs2zLfmG
sGWZ8xjBKZ6+F11ZVchqoNFA4kcakuWjc8jgN+y9Nkl9Q26gaVMgZr4gZWf0yH2ut7BBIhra0eJD
iOnARADrq3O66bLROPriHBmQHIFYh7D2l/ZNDVG2D3zq9exbbcOffmHeK5Awe+Hme2Ux/Bqv598v
0u++V1B6NeI+H8j4UVGJojSCfzI7vFrAR16JmEMH3mPYAzmrI4Y1LaC5nl+hLSVloEKQ3bglJJq6
uxO9edCQINM+R7Q7NupozI2T8AjzgiXaqRqVp0Og6mS3rUrFRZYF8FJsHnXHhvgRvxLeOQd3Evcd
p5pA9B2V6DCLoCnYF1N2LlJk55CHD2moFJMQfpO0JG4RadUSzorRdrnXKtE3LeZCTwUkd2JldlTw
s58VqNaFIMekehGKzAqnHD+A9u2nKjyWwjtEHmZlBky7iAahyZENhL/CaYOD5PkNd9JGQQ4B2nbJ
2cvgcVH/Ym0mkz6KEcPm341q7svOeSkDCWgnpedvb7LZ3BSyP1dzRxUdIiTQdr2J8G9l1XTJGyuO
RU3NEywPkVHPRZNA6PCSCRRd8Rxn2aMS9aGs8erb0KdVNy7rEsQBeP4BTSIEnB3kDCIiLG7Z0KME
D+Qh/JA0V5cpnmZP4NjoTXRbl+CwDCh7l8CN2WNs7ckMVeD2n6YpWJkqAAXpwjPERdQri+hqGFmr
Zt2zt8jffvhIIgdwRkcS/ZM+WBfueBF+m4ix9ULo/rzy4tl4NTym5cdSE5nAJrk9NQFkND/jIkn7
F7/osKHI5RRU3Fy+nq8dNfmnuLnOTVFf12NyihRj5FrRY6WVO5+XOr3pO9AreZ4gG99HPDd3Swrn
s3CB4jcVgWC2qo5izQB95D7g92Q6mAGfYsSkeuevwXgauIv6LfFIDj/TUZWHNLObBr0+l3Kj10B/
XDxr96vFoxluKidyucSYz0fTOMsh6pZfc19/GI9IjlBoWnSm+B5jerd4HUj9vqxsRCBX5X8mYCn7
kGX1mLCz9XV95faIxBTzwz7qb0XZs1QfoeHmJYCuUhloYTgpIhYCO/8rJfSv1LQ4WEqLvEH8aGYk
2nO3Lxpmb0MqP3TXzYcBJKQreZtG+FozpBJhyVysiafQdeXBvSnRjsbs38PiHXfyi1Wjh1G9pn8i
CM21rLlXkbxLhACtTT+GGkVr6ZNUVyDejuv6rZuK8OznyU3TskgLgWf1K+DFQYXnhBXLfmpo6Pwg
eHYhzLHrOwmyRTsFWJ8xmj13xv1EuWGrl94iHFpT8ItLbn3qYXsXzcx09DTjrhXUQkQK1fkPWcFo
nZOXyYOZm7HeFC0iy0mkhyUj1MPhvg9M+LPwputiIImgsZIoRYwTXv97TpLfq2AesFAX5B3iub6k
LUU50KQ5rGR1p2m19spFjh+73xOmPcuCpKfwvH2wbmpqD+Ny7sdXvQ/uXDjqPYabN0Gk0cFzGdFM
+DL55KypeWAxqNBPEq+JmNZfwu8d0CbEC0LN8hSoCB5gVeJaNiIVNUn8OmvujGb5XoTYjAtLLqwI
1G3bvZSMp8JiEki++TgCxfjPObVUxReRCnd+mwLid4kWdgZC1oTTJDcpNjUfoly0sdhsW7Pyqea3
Ke4PEphVUjs0bGinx9SjsmkN3tupQ1Ohe6qFp7hsr1UA6FoTw12UOSibCfVs0iq0SPNxaQIWmmsB
eML6N0sE3cLrsnsZvOc+OIAkATmabLruiNgICAkFKGoR8G70EDCUWp6M3934gefue0uYKdstraDY
eKyAI5r+quq/saa9r6MWKHDiXHogteMxuG55xzk5mTnpKnmeuHhgfkJldXwcHFL3e6v2S0IFHzrs
z5r81nMCS6TKY//nneiD4uAN/lU5MjfSA2Fpo0HkIZ2HHlldRdnF/BTPwlhj71robVQkR/SgTz0z
hgrxDBa2kaAXifdw7vG+b5VQaeTXWCPujKdLkXb4TpG/DylTLzGYp0pg9tEexUo9WJhM4HoQXYmg
fQ+ylC3akmKqK3PaqAHqF6FDqzWXfq79feNwsve46uSakIjN6MVpkN7M0fdCI1Jc3IZVvQx6NCC3
kyUQxItixvIOxDkkyOmEC9GF1r29j4TQ70NUYDocnjR6HzhLbJaCuH1rkoEtmM+ALnsYlPvJcuA5
GgYCFuMj0b6I9+O5Rg+Kiy4MOd2VQDmYqPScs8lpNTlkZU20Qz6MV9yXmBUzDGl6I+osHhQMuIBr
0aBunuJojwLgtXLNjTASbBGRIJzVVwHiX5q1t4bblO1Yuctysj467Q4H1yVm2OS/5ERqwer19Hzg
eNm+9buBeXHvyDN3HJuyhUs9WcCQT+z9qyJl7YChyWudQ1sqvh4INHzo3vqVOKN4+EBWy2RVw3Es
IeVmbfl18pjSOiEeQ0n/pNIESS+zoYnbhxnNU1A11X7C/EoB3u7mGWNRXIwp2wjxDEa0Vbm7k0Nc
EVDMXLEhmxbFIkrqgkF973XEW4oYgISdDngM16R292b8JZuEIjCY3iSnVK/h2IzseeQQPDeI/Ce/
AVS+TuFhNS0shOgxXdQWMG6hDUxsqyskG5l23wqfyigQc4kQGmXeiKKWutsevMa8YZwrgwLqQ5g+
+p0OOMiQL5WZug5Htr8Jq7HRlsOOixRT9nRXuIy0PSnxbXsSzFZ1RQwDZkMWWpOjbxdP/kos+4dJ
fjqrdtm3Lkz/K8ZkQSjPXXVZzxDkjf7oHAQqNt4Y+3Qqo/uG+NWyB5RxdXLC6BsFA9S4nCsxqAnL
dfJXUa4xwz3kTGsX3+XDY+X2WwYIYKhsxDc0T8tLB3sgKNl04yIndsgr7O7JmrLC85lgIwyQ0co8
e5WRn55Dn5llPsXhqdAVS60JD0TcB5cJj9QbB2pcVRfvfiMf1sEl7rr/lWkemU7p8TPMz7ztJFea
hTqSv3aNWG+G5iFtEz4NlznNuMBWUxFEKVrWKW0xV3kpEZnYJNychYhtcuaBoDCXNiXWF66AWHuO
A2IzI8uArdTXsxe86qQGxBPg7c0bt9lqRa4bNvDFqDv8iwue9LX9roothLFmz+DhoYC4yzjdTZ98
r/vG3mUNKeecAg7PNEgGisljFfkJrgHx4iXMO/tyucumiFiZxA8O01zeloNhbBXl91654MWi7kpz
9g7VoIFnjCNBMMynO/c7WRT5rg29jvtywVU1D78wL6KOtViN3MQ/lCozV0kVPnbG/Ginkkkb6r2T
RtYwjSFd2RI+KIWEeG5bbFG0IXEViVMyUsG5TNs6DvWgJcPXFOk223AIXzXR9hgFfLfE+Vc5Zr+U
b9ajO9zYEovQSKF8EbJgpsMBNGUkdyTDgHqkmRzMrWO7+8VRuFv9Mtp7BYFsCXQRTYdYJDUzohlT
k6+ZMJQxGtz1KvQNiT0iZt4SufelSwHvp/BWGxrooUIdiTkwyRtWe+l4Jg1nX/oOJBdB3zt6xCrP
xa5Dpr0Ti/9z8UfWpBgNYkub6RT+odPTFbj2H14WY7QeWEGVDZw1lwcK1qHAp/00mxRuIHsgSDsX
eGD4kgTou/Msuoh0hCWws/Xecw6NWt+m7KfT1++N07+bgmFBEuNkaXP9FmUp5jbDx5/q4FXIl6KB
7g3tlbhAxXk0m4Movd+W0pXbmCdC4Qy7jLRTs8AwLI0fI6WpT1XenmutIR3iMsD62Tp44NxYHFey
pLE8XugM+kZy280D3FbYnNvX55YyEZkhoR038xaMZwIm5SXCvD1o6SSG5qs757LYlBbZpk3OEtw6
cquvLVPlbjO4j1p/J3L9Q6Fhcm10LaZqP49yQK9GMcJ4ZT9ORFhGLRXyOovnJWVBToo7s4OPQEYC
uBavro5/hvVCLOFKKGWWIwFiIAkXg2jbfCt5mSOyZCJ3QIl7HfnfUVL+7Gz/HLrjsWC+tKvmR8ef
NnWkBg3YfmsWEAYZey2dWmQD1dYHLhikfUFet4GZkpvTCLgBdYmewU3WBU6ScD7GKSyPNXeIDR9Z
wCpQS6N3Q5LbDKKyL2j9sokW2stYF+vCQFsTSE2CS6/oFE6Upj40Dm+vKvA1l1FwFg5PkXn2FtJn
03M0RgiuXR+fVBQdbYczDtHX21I3P7OWeZMdWJIgmfwWtRrLWXByloKwzyhm5cHMMW+S85/vM3l6
IOb5qa3dFz/1XthgfGBQvx4llbXn0xbWzZ8u6ZxlDW8zu8hpy3f3YFS6xe90DO91/1wwKABQw0W2
2umtd+xn46OKcbEoJuXrMtP7BIN5bX0c3Q1lmbbsgspHrw9IB6y+tyQ7Rn27jy1MgIYJwVhLNCWx
PBmIsjU//SLc/mXfgQ7l8jRZ2YYQjmEZFm2klbLcd8Khv/XmU+QQM+D7WPCKGM2B63Ja8beYV/3U
WfBRo2bN8+wtq2PItc9yxscZhFW4jyWyuzbHPdkhM+TBxfKXZSdHwTBG6b7P9PcQe1mT4R/ufWSZ
WTh9zJ3zquMiO7XfxqRYyF67wQvwI8wsLaYG0tKzNshaRlBpNsNUjMtPUjy8TTXj5fQ+zNC/0rOe
SwSQSJzKgPJvN45YOwFoXAfTlB4AvIIFUgEB8W5Lcu8NdsLPyWSPeeBemXLE3E0B00poBd6oA5zI
iIbKJU4PdcijJTuYkNRLhRmhS+JzH9O4dHNUH6Tkwa22S8rIF3y7914y63098ZnFkXn1JwRkVn24
jvTYbkEc56yS63eT4iWV2PV2qeGf5OlTgYKq7/yS5nIdRX3dz+atjl/rNLgqm2ZXoVNbw4Kn3VIx
BsQU3rIDrZp2PdieTrxaut/joN5Eeh4S/4FXdF2mGBSXEGEbhGLm1/mxXRdKj5ERzVyKT5800sSw
37Nxe5XH6zaFBIfmTOrsK8RR5Qw13VIMjn667FVCkexPFNtZmrCPWvY9XNNAhW/DHEBT9YN2zxNp
Yb3vscfk0cVejzNXT+vO5yUxH07TA1H0L9JliMmu8zWF5kMUysqeY1PyyerNRAxHhqWd2U8P8a6e
cq54szr7np7ddiJBvjD/8hzOuiGlGVrseg47kI+D4mobOzr/IGTFOWbXsqL2WPKov0jdquO33yow
cewy56sbUwc2WUcrI/yzkfNG6UDVkRBPw2qm2DFZxrks2t92QMxR14JmXuqXsEROhGDg3C7+bcyh
jmOSd6ZPeOdCv8LqVx8s8S0gRGcInV3E4LwC41MzEe37PDp1MDCXDudUJY8LNAc/cx+aAKF4lzjw
khbCKkcDJ6WDJdu57F6MXA/LQFostaDIm4PKugRh4fdKv1pJ2V+WPo45D+iBj2UVNyj3mmSH2tRA
9TUUjWZoESxwT3dBeyUWQp5NivbI0eqS1nqf1lyOVcAsZC7gFWUpE6PZsC1iFIcnYkO+pRECxmad
v0aeUlcdzb4qmE8zIi8sStcQK70em+JWT86T4Rw7lUv/w+9ZtwnFz5Xh2F4vrPN14fN5uS0Vq1if
U9W2l/Girvux3QTW903rqqucBeZOtuJ6zTiruiwdztSHZ2cgEzptGPK6iUOrQApUlUKnlWugjlZz
fPnV8h67aFtD1WcXcRtFDPCxoSH8PciC2yP3oB23I+yOmSuTlZd7D++g2C8NhrMhJsKinX/ZjlLP
JP3D6GBqKllrthFZjy1xM02JHi8fjb4KRvkYrVP73CBGY4k/ssK6o9eBrO+CQ04yXB7mxIm/HtyG
UDHbvTPboszyI2Y2lOirxebpVvgZeeATXThcoLjhE+2eGUNF9LPRu0zEnVz5W5kUNMqD2rWIFHbY
Z86MJHG0HqeM0IzF7UdkJQyLbLeg45KkWpY06EuWnT0ZAugT7rvOfAdlwXhlk+Gz2bQLxaUq6DSb
CtSvyjdQ50yV5F8krUc1syZQCbrpkHBX+uVlGfLnyIMlDpNjOKDn5/wiS7Qvg28CpebocJu5uVzZ
146/medYNFxgHzlqG0TRcX1jyNaNZnGsu/Zsav+XbS2xgDUnfOwc0lI9uTUpLsGyoRoz92M2gJLa
2b+dBXJf0XwmaTfvlgU+so/p0AP0KEXO4mdFDJvREfeirci67U6djJDGlpqlZ5NfV2BAwCjjqOmU
epGy7U9lsOzhlKRnTYWMYCT+XXKnHWz67hdDc06ncnvJtMm0Wo9d6rManYPi1BqffHACHpB2Od5e
ZzU5tb5Tn/0QsVtvlmrXAWCLGBuT7EupvEYfGKuaSUDNiaoPrioQYXbi7G/sbk0D4PMSE1xKtyfm
GcW9rrnpNYfLoFHwc2cTBTTh91homB25oLSlWYFhjcYtqUF3lExTLqKBGsZvVgIBslJj++6OSWm+
uyO9UT5lX202DeecWC7J7EQrhrR50t3W+OiyHplsapEVrOs67+aexJzSeakWpjeR7v0zzx72gaI5
pESHD3Vhb/NA4JpP7RW8lwNuCnJRm/ijiL4uPQTq0EW70aXlQ5pPL/UaQbFqPdYvqHkbxblkm02e
WdU/OjHcTjkbGVFz2fReAQ6lecwqNO1evFnpM//VhMVp8devYxN+1IJ+KSlRZAYLO3tYTCNhNXPB
hckOpLZg6yTL3AzJAOqn324CKb32SWBRSDrieNmsdmO+L1jUndL4nSPT7AStF1YahlNjU+7iaHiX
C89vX3LUaxG+ZcYV171Cj+dpFPO594Nn1XEJAHjKAIZAmXVoqZDMVU723qdUXuV09CPd7tt4P0vk
kyFtbDtQaBOOG/Eki2fibzLoWylwRWdgX5BFwNu3ZwuOmGPAGp8k1Ou8GtezpQvb8d2XskGEWXOe
wPaQv5EhVhMglrlBCb4Y9Mvrax8m46ngXr2Ixv6ylAmzwJjuF7fkQ6PCV1GF5iBtyc4xCw5ZCjdm
dAhfVQjXTWqLQwyfY8kS8I9hwHYvHZ/KChUqFoylXaFiql+LzwhWx+1xkJg21jR5WTJJ0lLFgyYY
s8/O05J5pXM1pwkx9AUGGWINsyHhab0y/CgXojc9Kmto9bRyw8jYMX7yatrSxFS8+xlKnylc+1O/
3CSxmnmiuyDwg4ggtjo6jP22xRuq5LRaBmdrg6ciKuv+nLiHqV1v1xhPX9sEl6E3zpeATu4n96ux
DSnoU4MQv+UBghmLEYBqj6CCZMcdNRDUqQmnAnnwsQCw7av+NwvG4uCnzlnOHgzgmNkq/VBwpnfA
mc2wOM/lo9KQFzpMAPjr0VOu91nQh1eoKKdLuw6fBaoPWKaVs19nertMvDKBHVBYGk4EauHJSLIM
3X2y5iRehNmhmw36dXKIfUclfE/1YFszHXOU3Qpwk4l5PxGPEWkxNwc/E9/qrGsObB0dFcYE+emn
hYg1DWGGVAySsRUqVFuZz5yq50qo6dEhpWM/VPFbmSQ/Uz0UN74hKyJVWXKZOx0EFIRyVUAgGn46
VHwtJ3zmMfsMRXq0VctoaKJB19UH2gXwpJ4HviFY+nMYxb/KObwsuB05l/T9TFbN6FbgPB109Kw4
1H6Mr+uAf8OL5HUWQTWRa+6zYVRAjxwX/JsdnENWly/R6gGrX0FSt9nHMCHra8oJ7Bh3e+XKGIj4
chkO11kwpw+LxZ1tqWYR4lU8p8gJSkv2zSlOmLpt7oPZrfdLxuAywQ9wNSwG/yBPMI9JFla+FWgC
6rUZRsJJTUC9TRecVTTVe4mCqwrgP3heAnSoYUjNbCJUUFrDbsBUykIUR1T5HgqKiGD05n2o9HL0
6/Zt+MhtfEp9PCwal+40dYd6fbJxnh8ihOV7j3czKmEqpDl5cWmT722HfIkH8g/u+x8Eh5VU1cvn
GgTkNzn4gyz75Vg43U3mUKQ6ECFKFkClZ++aQe3Nx1BJ/yhD/RIUzY3F32lHVuvYmdgPkiwW/BTY
RA+RLqFyO8vTam8jTb/Y9hb4XYWYaUFvLQAwtqnwn2O6+iAj1EEW8qYcaTDzYL41DkRcf5NkrxIZ
NW2lIeOZWnFE0sYIU3m7jRvieL/qbbKNUQ/MTvWzwA2O2AEcHQ/+TXmMUjRDmxkbpjBNgfxKh354
ptPIYtxdse7tFaf8uVCsVJmPMhGTzaP2/Nve+pSfM0qMrYepUGBikaOVb3vP7jNYqoFYHvBevQdS
tZyBGd5y2UG+G9AMzrDdY96YVk+XdSJW7umHakTybh0MNCYJ4KYmyNQNMNNNJuYWQwIscDn2ZWgQ
kGZXaFzBOSctA3UR4RqYB3DvKLjjlLCeAMn7mPC+1aJscMoPMEMLAXoRkmApOR5QzBFGk7f6WAwc
H7PVTCaimuMiYf+Jz+7oD+in+p6Jp8koRGHTIvykje6WmfxAVGJKDOlp7cxr2UNowu457euB/zdr
73Vgb5Jp3Rwm1dw5AOP2Q3HokajtkVXniC14HOVxrW/c7Ej+cHozQZfm5BpQNI5Q0gZGO05+6lJO
nzis53ORmftgUhxTTYhyMoxekrRGxG4YjYw92JZ1WG5KT9lz6LLcxYnsXHz569/+8e//9rH87/Sz
fWgrFo2N/se/8+cPzIRDniI7/Nc//uOlrfnfn7/zX9/zP77lNv8YWt3+Nv/P7zp9tnc/6k/9P79p
ezX/9ZP51//56vY/zI9/+cOBJ4lZH8dP8FWfeqzMn1fB77F95//vF//6/PNTXtbu8+9fPrbuYvtp
ad42X/75pctff//iCe/PG/Uf79P28//5xe0X+PsXhJnTZ5P/+L/+yucPbf7+RYR/C2mymU75kXTd
WKkvf82ff77i/82PfDeM49hzETb4X/7ieWeyv38Jwr9FCpqgG4rAFX6oeAG6Hf98Sf4NyUMYuQE5
pH4cSP/Lf/7m//IJ/vcn+lczonHLG6N5MVLFX/7q/uOj3n435Xq+hxAgiHhxMlZRzKvoPn485U26
ff//itGL4PjdaholkCTAqyhckRyLNR2O7IEYnK4Ty9Bqy/4j5GXVgG6Gwgz3A1oRJuCsMWpGVnmJ
tiBv9DO3KVErMUZlg6IvK24CI47RoAVTK6ZJgxpPKmt+DEShMmOsLmOuQoquGFF47rCcnMZDPjrO
uRoykldq5iG6aR2GuPsmBVCiHaAVYybX6yYnJt20D3XCclONgsmIz5anyRZ0S4UbXM+WRwrB8UTw
1OMu0B1RlFL1l02TncuG4UTURLSHDeWHC6UxBPjHA1DuczHxwFpLGmQ2hU2SB1cISZh/jJgz+uio
Oow7AfU6lHz6hbDaMFPNj1jS6itXEP23EOcTVAf2c+c8k59zp+vDIjnNNw386gYIfCcAGz64Qz0v
ZAbP/hlbaH7o2VszjSQDxQ8Zvg4ls+kmQ1tlisvM0xFialzWgqAL7nSm9ApXUdO/6Sm5YzTKOIL8
mt2oMUZ2Y38bx8OTs212FpqQLZR+6Fr/Arcwgp1tsmdFcY4VOIGEgboxtJxzydS4QoxyUbK9O3pd
CFo5HC2QAMRPC8TMbdl2YYOQ/ehmR6nRmh/aFJvxHEr+vh8C4bOalFtMeeEi33qGhrGgLOtBEIhp
eDdujpCk6194zjMLL5lAsWD89Jz0m2Oaz2ZmmtgkhngS4om8Bjfg3CKYkqV+Gdr4OBeRpXfl12Sm
yFvRZzxFO7GPlg0w1hJaoiUIdsZv2uEpxNTVx8qTzEziHHQ8m6Rl0Bi+enBdxrC+6MzUgvP4KqSD
t4LIOHw4vOR1QOpKKbexwUKA0jmP91lQH7W0opfZgM0tonbDV0HydwO6vZI8dWb9DlwnFtsscaGA
LPLQPQjERUrw/q1G44AdPW6U5M0wnbwCE6mubbVxIgoSYPoAaQQq5qbWuyUnDCHm4cy6Hm4K+RBi
ircK47YymsiRjMop7hDeehgbp0ydGsifT824zsd6bDH8sFwrNIIkSFtHh0+mXU9LET7VXppzHwDG
BbcHVDMjpcIIdAS9z9ixatbvo4CUn63dicv/q1OX96M7sxeugxSIYMgiEv/atkYlbNL7alLYVQuS
Uxh/9VWyrZOKpUaT6xyE9L8zNODSiurXnB43sny2ppUjHQW+HZQ8Z09sW6GCMDQ8WCev4SQRBsY1
ar0dI8XogEXsPZpSule7uMdMT4hn0bLarvbJCmRHYFAfgiWj5/EWb1+EbUcqXre5qz+GFcWlF7u0
jS6dOEPrCqyqi9BwLxQZmwGCvTmNHyN+LFkpEzcK1S4C6P5qKUdsHoVdGI86V3luaao3nRy6Ye+w
tB5sTDR7SXSXTmgZdC/g9nlcj8GwCdFZYZ5TJCQJZhPZM/2s0lOD93zmkIdFPpyr2kNALrkHx3Vk
N9KTnFBw18qp4dceyBplckZFg8N2DaPHzoEVBwqQ0024124WvuGwYlDVMLrFlpRjsDyNCTkLZYxp
ceTy1qy6W3uZ6khxP/PGlKqmFlkrUlvCGDcmk0zXQG5clHfpBZtor2CaU9Wb4H5BErDisys3vpFs
IVlG9a/FrRkCQZw99XiloprtBKg1+oWIpWHqz4ZlxcrsiqtbqygE8MQxMyTOo0rzb6a9lTj3YG7o
D2OdtzYvvk4KgyiynGvWY+5T2ogIwQfWkdr9KGL70qYx6X9cnl1ekCmLypYgypsJ/fxMtnoZTc+W
cM1DLjIi54lgJjkYwFr0c5xCDDyhOc4hCL00+RYOqzlWTNw65i2HBHiPQdes5XfopophEgQ/RIdO
kf/0J/0rjVgF+YkLLNdBUz6gtIC9nNIisB+1TEhHhaY4VSt3MoI2xh6Zu89t/jAIF/TBNi5ngkG+
oYpm4KIEsJL+WepnA+yiQ0hzTIvyV8w5TXvFYGYYEObmbDfdYD6FzUeDHeACgcSN4yScYqDAKiwj
9TZAp+YCtRA0QNm697FKp/MSMsYr6ZJMxTNvHhko5rgWLgY36RCZnQJ/DtAM41bhZ3jrE+vSy1i0
QPdc4x1n43R3Nat09q8wZ3ySNLMQH0M9Fngf1vxajgsEt1g8UOeelM8EzYqU2chQ1sBiUtCNcBSL
JeBXwQGw10nMZsRrX8raRzhCYK3Fk+l0TXkqawf4O6NVHmo4qDwJktwVcsci6Bbp5U83x3uV7Qsx
llcVpl/uzOo+yllHtVnd3/TJV4qEk1HQENsZh37hQtlDonmymxWvsM4jd+kGLL4bhX7EyZDvnHlT
W5ubTtSw3Cf7HQlmx0akIK89vIazCc0qGxhat9d9OYVnueD6r7C9M5/3n1FdTPsldJ4ixrkkGEZ3
bODBUu5RpGwwLS9of1TFAowvYcVqQ4i9Sd0t6KdTMGSQVZsuvVur+RwKfyCEcH3OquKtppcJMsbe
4ITgkWBPVaFPhFJkCQqq1J1yYcR0Y6a56UJGmGULU35YPa5H1oCCxm/vltdmpYNe5/igRRqe8s22
siL9TNiDjgGTrn5db5sODcg2Jqi66ZrIcOI7PBJjPZKW3FVdazua600UFC3JejPCPa3UeAiKoDwV
FWd9H+GsUr6lhdYtokG6fG52Bvd1OL8bP2NKGwKtnytGH3UKgikkkHXhOL6YO4UEO6zhvym50Z/a
Hc+lQ9FFxTkcRyzy3Mw6x0EzpZRjbQ6WTURAS8zjHzqk0i8CgRV0TcpMBMGdZJxNbjbccKnFYUaX
XrnLppzpgHAx2xj9jkSXrioQ2YKqRxJ2XEJb7aKgJompbNl5IJZPt/V0AWP3PWnZLdh0j4YHUn5Z
9SGq1mXTjxv/asWws7MsEhwRVJcrlI+js6CyWyxdq7Sb+eFmSqBV5EqvuwTe3TwapkiV5PSL4u+y
xLW3eOB+hb8wNwwG2l+CDizKPWC7aXBcNGuwguCQAeEmx6HyMQXi8vWMICkjLD87P8qQM9NmJl6/
L5H17KMt+3vrhi46H6XPBm2JPahxKgke/QaXaezhLO8CT+6CNLjwhrMJIvQbc9BRvSPEJx26Mepp
TeInqVIQOnYh4gZZuTN6zr5EaXIRuDg0BXEWK+twYR0uI7kF4hRMZ6Kz0qVzLlbMJ3pm9y1zXGCy
g+XmRfbM3xyRNTW8hHB5JXfLXg4FEYwEQ7EtwoU4ZJTmecdA1fQLKSNib0uq3yLHGeKmzUdriggt
SIJhIXcERzz+M1NiOYXuS0BwDo40NM5vmhpGzYRbWBhXa7reMEkS+0EhYxioxV1LMhbiLwgAAJyK
uUlvRi9lIY6odl8gF/PGvDnXfKePFuAC9h1AVH7KkAqiDGckV+HMhCQDy8t6kXQZWu8WChlVpUZq
b1e/34vJwxgqxhsvnOJ9w8yuSom+mJkwGBd9tGif8xiPGiPYI+U4RGDFcV41SbzfdgEzM+0DhDtZ
UAdKm715wClBvJdfObbvane9NZ19ypXpbyUYDXYnQLJQ1wtmH8dhvU+xblfOnD/pfY8FX4zYFwTX
AtC6VpnsbHGFwSooNggCkSpxiYW8HaPLKMXK4Q2xezds67v4zreBvkRjbPb9xI6lZsWVRMO3PrSQ
Jbot2upFOw6CmZwR8DhgYihagnyGJUQ+08uHU2ko8eJtQLlOQOvmBvb3jGDJpvMP/AQ3JOtiCLdr
Sh8EyMNPH8eRB6DjMNAiFrrt+WDj2IKJ8pYBkz7KH1u8BKP7ddzmZOxcntICWxQykaxCRyckZWIz
MtmKxwIEe9RcbThmS192sqn+PsboR2dc0RyvBPCO8lxn3NSivXYW1Kk6IehGLADz/w97Z7Ybt9Iu
2SfiDzI530o1z5qs4YaQLYszmUyOyafvRRk4p7uBBrrv+6a2pW3JUlUxmflFxAr3tZjS9Yg16qiN
kmAfok9bJiX5nZh1D+cfadt610uHrUzMIKquaX/UKkwIINGYxCJX3vtOuNVFdIxsNokieJxbj+bi
NFtj10UiSstzwRYcEFzCfNznerI5/TaS750oNgpT+NL38zmE5yAGlrcSkwAQjDhexVUxnEfIczuz
ay5B6xGpargn6Ap9doJSel/Py1yuWYJZ9vQVJVkCaxE/tI4Wl2ewE7zCp8KlwYavHVhGdnmLOZxV
RxyEATQujBu6dLCKGqrX63bA5h9O2FOXiIaBqnDCa8X2PkPbHqes2qlk5j07kfmwQ3L3S34pN8a9
kRNJtxP6MjP3Ad5kH1XiGY60agigDlg0dwCxbkPuMibtG7FbgsRBPlSPyVBZB8uAdlgbX7qqwkOJ
IaXXkwViYupXyYxAoqYgpD15eI8a5IAuMChumJcRn1mNa0qhDri01QHJGMoi1clRU1trwzRPWRHi
O6XLiHduumOYxhzMBKs9gZu/ryey+anAdRxTFJY0LS3UBO4lM1xgiT66wJ02xWcy5vkeOEzJ7XK5
/1Vny6Rva/LRMiO9ykI4vizqxIRFRyuiNR1dv2q2SVAwwJgKWlkc+BsRmdBSJ3d2ixF48DnkinAm
fmKYzzljS0ag3T4WeX/LB8iyrpnAPAw5jfpb7eJNcDV+0qKxnKMM9brGf7lnd40PlBICsazA7fA3
mi1ra1AhSqiUiDvXeiHATPl5hP2Jc6zVP7okKXajHl6Mcc731YjApF1AAhOo38A/GIkpVgSD8m0K
RofMCC5v5sE7A8n6jskVB7uSBNbQ6q+5l/RFK9Rym42ds3hryyn6jEqgFQYNhzgzPhv4LqykjxyE
7tRY+0dubqHfRHvPJEDhEZMdCuIOOetJn9TpurApiywN8vRYLMj9/ulTh4JHO3mwBlgWrv1o2lTJ
AMefRxFuXcny09gcBaO+RvyGzDTO5VanCrpeCFLYkn6/mWNEe5UjEZBK9o5WNK7LnM0fo6Ws7WkT
zuKXrOMOYwoK1yYdhkcq7RYsccbxKSAFbzAmW7f2BH81Uo/uEm3H4snRa3HqO5XLhrNED1CqJ4ef
cXR32WMoExh1HC92a2b3SFQrMxjk0S7G76nqiK1NuXs0Es5YSFQkMMcp2uTFW+kEd02dV5dGNQdU
wJ1LPABH/lrq4G+BWYGoH51YkS7wRPe8qK4JXclQ1wAz9YGfedVo9ieGGLFNdpAswulBRX+jbvgT
lJypFdnQ3gpBnE40TFSs1M4brquXEU8+AYfxFo2AcGi6geXC4lLmEckSk07bxtqFUUFG2oJ4wSk4
6wwULkScFcm6FzccdmNVfClOgNzas2U/Anrc7g7jOLR4hvuLMJjHzEStud8Qx3BpaQKUtorKPt0a
YU6epDf3tQlAx7fEpu2Mt5YGmrW/5w1E6Ym8H91EHXuO4MwNP6tEkEwvSaYMmMKt3Oed4MHJ1ZEL
RF66WyJ+n6VR3CaTzmA7KTCIxinxX3Zkp8Aut0nEDq2U6doRYD/oviP0gAh4F44he3NnonUAH582
ZijHrnTXTM9Hbh+jjz5BTxeuQ46Uq4naYc7Qt9gLm43R9NQIuXqVw+CC4K+d62seRK9z3GdIDwP6
kdlNiJ/LBc6aZeho2JUkTENe6JPqvCvVJemBzt1LnluPHFddvudvgePxrjSifTbFe3Lth9yaXiHr
uxIwBFonG/lP9lGoaTFFJoVTH8FlnNng3ND92NT2LV5d82ik5i/p2bu+YhfogeQA4xZtumXWmVYf
vmWyNqHV5tXi1AjeZENSp3E064GKdlPMWzAZqOLsR/+aGKaHM4IJLFE4uFNYBcMpO1TT9MucsrNf
Bxc0IEKX8pfjz7fG4AYSZaRtjXbCNcHGx+ROdJc2qP2lTy7BFNPjjMudvNVD7IxX7Zc7uDYJ8Rh3
3s+MjPY8Gz/x7NYqTmVmZBRDxm85RXlBfvBxobLELd9NkZAHDQpvD/iRQvODCMXvzji1WrJRDjt/
e3z0lP0W6OwiSvs7EAhmNg5j0o+tm16cJn4SC/Uf5ATYLAvyKuyaFCdlPOB0rQtKpoYUfO2RROa6
96f55vVkot2owm6HXb1iwTq5pfPNod/dFOCKGPeDCgo9dUCS/DQdEqWYBsmAIbFiDmHz5ujflu8d
PU+wPXW/wN5/0hvEHdDrH0MuoW0S090dmBnmEBtiCkL3vSOmaO+j8+Dapi4SAAVwtu5sOiUzmson
FDvDjE/wX5W1/TxW3UtCPnmV5P06mKSJ4ClwLisCdXVN3E2O9bea/LfAgOPD6n4O42qvdPpc5+mf
EZ/TfT7Iv7NY6kpibezyoSk5tJdbi1zDc2G47LxdgB9N8ODmgIJyAoIrgJGwXXl/4wnkokyEwM5H
Ukh12afncUaDZ6kNjPHaT5+GBhenPiAyYuoZUKtsNMvOKego9+P+MGEpXTkBg7fZznZZ+MJUNV75
S5VdETWY7RXHS5esCUCDbWTId92XR/6Pcd9F47jK/J4JWDolG+ZCOIjrhRqkO72VTfYoDTS2cZ7F
2iYpjamy54v47hP2LjkpZnCWYW1lnT1bA0+Y05+MxoagRD/RPX3DtsupTNL7QjL+VgXme130v/uO
iZgt8Ta2y2HYJC8/dO0zJyDs+5Nj3v+MuegsJNTnhPexy0gyDCWAp3hep7X1MLTqq0D6xXxIgij0
eDYme/zKi4OfgL8mbp9s84L2aT+b18oob54o60sA/CdHX1q1qdfdZ23+Ki3vpeVlhXgIdn3EBYCi
QFcBdO855NQOegQ6KJi/trK3tAOSdexWVk8qNynWw0TAsPe7Z7gik7EzRgziTeczr2HMyRmvA9Ee
Dg8M2g/x0rkQlPiHM4+SRKeXK79xOBWMI5QBBF+W89Lq35M4/uMCe2m84SnyXRJLtfVaToyT/Jn2
jnJCt3dbBhcJvL2tJbiuE8MGErIkbJiOjQHen4GtYepP/M5cE+Rv9R3bgefIZC5ieDhyZe1+kE5l
uNu2+yooyCkucRpJEkcUgHbijJNHXx6GplcUXtnMfLk+FcoV72O1GImBA0OIXveWUHea88EK7Yr3
Ro1twyXhUQa2u809nggm74CRtL3OlPNm9g60KYOoCahyfpf4kxE26k/d7jytFXxkZgiNmf0srkwL
DVZxr76YPY4KGB3rVrT4xhrA+vHEb+bG9XlyZl6ctKMc7K7sGeDHrvL2Boa5TJsUv9HfG1uCdaf9
Coc6PzHP9RnANq8Bu5f/L/n+X0q+qLRo4/8nyVd+pv+bRMzf/6f3Ov+xhRVAiBL4I5FpPQTXf3qv
YQX/sXxz+aRL5Z0lLOu/FV/7P77v0/6GVsx/TD/4L8VX+P/xTMf0AgZmlmm7lvf/ovg6IlgU3f9W
fF3Ptx3bwkjPxkr4AQLw/6r4Sm22KYOq77RZKr2pkt6CzFCce4vusQK6CLDpKXU3uquqF4yiqnLU
Q5uCBK/ttFtLY5ovuevMjHHS8k/rRfrA0lvte9eCx0lvwyUxzWvGfmET9qMNwODJDiz7wHF38LiS
+pQpZM+95+wOafNiWbAzuYJee8OCYWZPOVMv8lc5U8dPkTOpV2P1XgwGvhmqGeOusdfKDMSLY7ly
PWRuTgnCEh3vveluaNDr4smBE21giJydP5Nq9C1qXesa15e+NDCkdOWvPAiITc9zeG1i8BljIUFT
ZyI9FE31qGwzP3G+z0+lVDm1koegBkbRjj5ddwqQQOdneJgctufE2Bkbdv07LNr8Ycjt+RxNboSn
LI6+CI6FV8+qw2uSjn/M3h/3bcswq0qH7lg2I/B8yG/rLvQB9PoMY4bWBKJUg4BKsiHb4gAATbp8
fVDVnPVlv//5kSEiHdtETTvmosHO5Ba272WXU/ktQAUa6VXOhr4kWSx2oY6WCrI+3MfpVOegJZnV
KUJqhzLUxuHnT7hvjcMkHEZ2dtvRvwxSBxOOAaG9NZjQwJS5eFLrS2cH+mJ2nnuc4hI93UDDajjB
wk3Gw6nf0NuLLVIcDYFjZT468dnuSnNgMqftW4zK8qQxaDNca7qda/fJU2mMtF64+H6yztq2hL+A
ilh4yo3ZiY4/D11WuezyHRqPHkzEEWaP+JqDbOy2daspYQueM6P0TiIQzjaVVCmk7060ElqBI8BO
T+x1+THtsD816LWcVb36ZDqatO9ymnWBc5FYbzxacgD+iBQTt5uKkHq5XODCTwPO+ryKdlgF13+/
TRCWFDJZbXXrlD+tvWZu7702NaFrYnwIm569UjRHx58HmbkWjQXLj+Bg1wPkYjiHbGIuppuhfxwd
ytA5z8WcVe7w+20qx7B+M0DegwDvrsnknPPMMQ6R45mgGFAoYjGCPlsefIeCqb7gPRhAG0YuzvSB
txNz8NCNAOGM1s1tzgXO0i/VMqfvJoSAJnshD0ClVkvgeoTVnmRz+cehqbsGF2wqPznOhFluhMaq
VTc4dH64DrYuFFJ+QevLNZv0FNt0nanW6w//nhEDSvsQhephrht/o7wkI3WYv49uEfwyBrIoxhD8
IfAQXP595GSUUjNwZcq+GDsiSmKruvfv/dR6yV3FsDtpLPfY6nDGQkG8zhcKq647m0/jOPrAAP59
EC6fHkywWkbZ0+XQ3gVNaD1btfvcE68lf9MmN5Zq+R703gcjnZoeiOI7mOigG5aP3DzI10aWj7t/
v2pQxL/aqW+vPw+h9G++0k+WjaO3yirvIQIOEmYUYJeSlr4w9UntSgQoGLS5AVO1bKpb3WagcgYK
lwwV4pOeayjWy99E0MNaEsdMDPOmvgxka72CDTBFB3+D6juJXXqEcie5YP4eP8ggwlzyrAijDtet
V0xUQ1jylZeo2IYRjAmTWM1vlha3Gn4XSe2y+arUCogthk5V2S9G538lmYA1JgkxWYMnXvoi+vJK
dnvS0dPNd5ojuADCxxj0qX1k0kNWbHztuxGaV3LzUovNiDW5T3k8fusMYXEUw3CsKTNZkwklqI8/
gSgNeUURyzVJjelsSoLl/57NjvHaqeX+cO8jpOxH9uuxmdDVBseOZ20+slD+gjGePRkx+5t6sg6q
hX0RFXOC7UZ5TzUeYNSRfK0SDe+qCqgN7ZNovjNlUK5i1+NYQDijIhaMP0m/9TMaCXPYEG62aK+z
nPVxJsIku1gdirz7NpeLXLnYof+t3ogE7c6hN8YZUaz6JqlAjMaQRPIrx6V0q3udouKk8pWdVnNv
2Wa7E66zspoAktXyILwo2Ibma2Wuese76DYmxQgOIzvUpH5ZQPZOIdsrgnZ7VRNrql+7atN71P3k
EgGqySm/HEASXcYeq8ukI4rf29h7KpV8cctuOMiJcaHf0c/+89MTaUnYkVMSgwWA8ABDtIZSsfmB
cwi14DXehqBSybkLkQ0Hp77+vPmCitwTS7IVt7/zvn+NGwYLTmhQNjo68Jpm1XJZJ5SmYPKAldA9
2hRlB7myWRlZGqlhqktoytXZc2rnu+/UKsT875O7nQQDe9n6eiMVQ97cYZpk48bZNKO0XyQhiPsx
MIkFpOrWAVa4dxEXqUvTz1E6axp3GHcmYzrtkFxrwtjus+ML/9A2MP9cXPR7w4JyJR+IO/QXe3ld
pwGYgxt5altFPs9APU0P2K2wiPqqvoBRqy/ubBQnbQNLmzv715SknxbZ1zfTGY4SCz4BSwYYufSt
Yz4h0DJLoAZ1bvTTmJgAFwl3Inlo9WWKg5kAoU5ESdA7d90Lvc6HFsyQbyevblDDWIqYrUEUDVjm
2uEUFDJiCBrau3quql3klQ3Vd4M4xWPwp05l+fm//CGOoYP7nVDUewAxwSK0EioaNmFSo6Mu63yy
PBCQnE6WiDe5ZkTj4eHYZnbSnxa4zqqbxPiZeB99XR9jzFJv4aJUDKK1H0XG30yLMaM6fnBIFgwo
o0IkbOCwnalcNe9uyL8E2OPOtAGPwFSwySXA5sBcsNeGEltB9erjz8PyqUwHzd6Q6iFU1UwywnsL
kDokE5nEJlvSl8PwrAKPOybO9yjKBV5kXx4qmrh8ODUQzufuOpXY6aDvpRxt8QeZJP1uusGOi8r5
KCrnk2sr9A7xXLf7WlQWczwVsudxzJ3DOZvCpVlv2mgExUZZ1SoZff8M4wvLnyufYwz7KHWsd4mK
awYg8fZnZbaW5bmjmbI/Z0lZvVIM3N/PWswPodDplqyVEzD6T0Lhv6Rde3QM7N9RX9HrbZviNEOC
OEWiXU/genZsmhSysD3fUtP4AIXObMWIvC/VDPemHSyNxlN5zt3KO9cdmgObG/kaWNn74HBBuKNt
baZMN+/ZZB5he7lHr2S6FZfybwPw6TUlGLy1xshao2qT47JBilfRWBxb113XHqBdM04gAAWt9Si7
bDXaQX6z03hA+9JMSTV0srZhw0F4Nnmax946JwbVtZm8+Hnm/gpqCj2bHrobyc/uEfk+BxIg8s/I
sfcyMXdj67ef09RsbLRDpggCMyiWhAnt4mvg03U/JA9jhO8vmmn9Giq0DvAK7UMaNdG2i6cByMQR
AwtODf5gpok+O5EE3Vgf3Z/PYqv6uZ3AXioRmGZvXfY+hUIVrF2qNlzoXTCjeOPj4azaGSmiGs5T
q2oYAy3U85qnsAmm94KKYe4IXp4eKljzP7cKAybZqRQKWU4Y7Jz6brhyW2hW7SAq+nIbsUcpQuqH
2LUrHbynFVmk2xRSK26wwbw4uncuvofhavhxG0FhBqEW9GeyqPzy7Zw9+NwRVsXU1y99xy2jiVV/
7BBU7jvLcQ/JTNRx2TT/POgOMynWKVJK7oCARXy/HzEd+XUIIbOrnAvmUbnprICFp447kLNje5q5
G3wtf5j6rH3zXONJOTCw0Pv2TlS0VzvL4DIpE9GlqDo2HRntThy0SGNlX3PbfROE6p497m3Ioi2e
/3LyzoGQoA/+60/LCzvOQXL8+fx//w1kLUcFwV7ZyEjMxynpqyZ5YdNHaNNcuFiNZpSs8dFbyUwO
3cRw8LOFFrQ8YPKo7nz0wVUtl0AsJbk1W4YBUjByXdym7cmlR+TfPqEBKPLBPgPLaUOLEOnef9tK
dw7dFR3XL/iOuWsvp9Bsqr6tOUAHSOyFfI4PsslmShu0MTwLU29NrxA3fCwMu4Vx+nkpqyDDNluR
52LdH5faop+HbhAM4ZeH/+lznSd3aV6+JcTg7h3eiofRUHufGp/zvJwjU8c7DXRAnwrN2M2deEF/
hnD/JnFxlqxNyIdJ0cAZWe5f/25iyz0rLWObqBA3MSijSBHORInEGNnnqDWXIEXtMMLnw4QLbN3A
AzNFKLahdNifJGH8DF7+T5WArPP4VzcMlT5qi1Oukt2yCcqpkEFjew0djtlgbX8zBvPvxBh9yjxJ
r8CI2nWbFP4amXZ40kU2X11sImxD+y61no1Cl3SHEAT72TguH/k5QMaWcX8tO/fe7fvuRrowPSkA
nUq3XrMuMEHqRO4VyHEQp4aPyUPt0NPrhzwa0l1El8w9Xtf2kk/u+t/Oa3kNSRr++9TPNIH8XA0h
J/eOXUz8y+7t+DGOy49h6j544caT0aXqKbLDbodLHssmScCn2fLUU9D191mPsZhtUP1omhKXYktv
wBTmIe4ffozOLzh7+dYzuqDFkcBEshz6E1yj4s6baBmibqR8ZLYaU50eUy8QTvLdL3J9bdrZ24wx
udzex5840Pxn4sd9L217HxnCexrCkpu1m9fxzaiLggo7JoxL8lxdClzg2OvcP1GxtG3nfvdSVRVr
u/GdhaF+GxqqWETIXCRNpn0QVb/q2YyPlEPwtm67hMTNAGEqARb05hj1xUGjrWziWk6FvfJnB20X
+JBDSYfQz547AahHTxuYgwrVaUsvt3nQwvir47jYmlhKN9pqOTT3iirpMbtmQwe6cILGRCeKXrWQ
iDfxBNPXRvWHTJaE3QFZvdj2Nm0b4MlTL24fCKAOVwN3UF56clUiyUv9WHnDJyNZij96spAWG1X8
5JAryA0E1lNg1E9tbL2YAs55xzb6zv32yeNnSfyaONlTmWUv0iX4FjCI93BlzzNmvxD3Vlpy3Hfa
R+xMLsQe/Hb+MUvIwwcmmZxEPbZJZmPY0TQcriGAL80NNvUttG9AKExkc2jp29QqewFaE6xSW3nQ
XCGJkaEPs+DFrN3HQJkGNmUBvU3RTQMOgZqMEwWo8HTGHv9bg4lbhrDBTN2uzLDFhDVlW7AbC0yh
6Y8Yd9aYx6N3qolWoEC/OUk4ZEwBMAKm/h2VHjzQFsZbnob+eR45zXa2f9d3uOhtfMPnovljpWV5
NhVmGUd/+AhXJ88EvThmpz6BNDPLSwhOZ01QYVVoV2wja4ZRltuAXSfxYE/+JfVQm5ICa4LsN1XJ
OKoqLQBxEyhruYBCY8y9gYf3qcZT4mXo12RVnJ1odLFLe1pkssh6ZKzCuyPyXqlh5Mxvtd3er0bj
qXXyj3SmNifR8694YXSLKt9EUI4OfWDEO5TPpozMKxAY6zoY5mfrwpIDhLXpAfzuI81k26yz/hzE
tCQ2tO61dXIC5pmcGsZtU2PJ/bj0rlcwa8ocIwrDsbXzpzBqMqktZhKPu12n24vtPbcqqI498c8a
kPILVvT13IcPhKjCr7a+FoSN/V5716rkInIVXYLGYokT/XYyMljoFYMUFSOSWH1wn9nTQ0EgdJUB
yuDQat5haTCIiD8G1mL5JLx638tp7yzlImwCy5VNaekQNngdashZVH7nGHeDhyJFlA2qHHQhGGA3
nR/xbaKVRBHivNq7fqIgGhEPbibxCjzSfc6D2d04iI24uxycgKSr7xpdhmeIhST9DnHj0XQmbQvc
OO5OVwF0ZXaF6dmuSIxO35wxvrMMH9Mcor8LqdFhFmR2xBpkjST5jEYekV2OTeZARY8Q7rE72haW
SrCxnER0fUFIOwzSWmdFxJlWRlu2w+lDkR/aKqz2polBC8ZffZ8wAkFEsvEpdKOzVXJgh1Ob9Vlb
J6yB1bEp5XwILJ6Rmb4JEAXFrqAaVOFup4FiAoS+dODoTNf7IVIINP43/J3+PgWqsEWHdnByJG8y
6L6pQ5prcNpm/Yhai15WYuNDmqUFJFplDPp8+1c/qngtFWYFlvLD5Kq1582khX1GfcK0dy2WmWLs
jmFn0E7eQDaJ2OWzLjBPrqwnIkarKEzbp0qkH3UChDJsKdnw+X+vSsEua/ODiGtx7gd5NWPz5vvi
y5SLMF9etO7opciNAhxs+UhKvt/0RlMd5lhRLWwgcTF0Y4TsM8qyy+Hg++Ml7opTbkfu3giplPfE
eCDvtJ0zvCNxMPzhFoVWOIqrO7VPwZhaRzol1k4CKqfyP9CAOEHOtXX/mNb6YFqJ8VGOLc8vTBha
4BoC8CbTCu35h8Ec35jYFyu8ce+G6TdHCQZpoGLEtkDcN07jsKmsc775oZ3FpVbzGzzwl4gmpeU5
wAeUv2qhvxuTBs8mwWahi+6K9Pttl0F2rmxgM5LB1nmIxYPL0YM5iJFi47GKKrwAkVanHDwDw85i
zzR2b9dkGdvQEdvZpn027oL40bnpFmUhTZEyJariXajdK7aw7H6sA2PrSKozYV5jWJiJtNJoHbTE
v3HKPikp500S/koscVEz54TSB3NrUf3Zl18ZtAS7XlzXgrcBUTOK6oDKcsFi9ZgmghQFb03C4WwX
MZd7iXillehVdQQxfYpVYhsdUmXl99w7wb2qmUp3DZFiR8zjusf/wmxtEHetDiLm0IVxqEdJTiGi
+XfU37UXH5kHkuDwaTC1jUumI2s7TWN2JBtlsnHFqSbW5KlgAjaz3IwNBAsRyQ9bEQq3aAPFFMAw
NxLI6AWn0xG7WF03+k0DskgcaKF2uHTDhHifykTdMBHo7Vw5p2H0COcY/cFy90L53Cd7q2FbTEa3
a/DlGyr/Yl6PQxggw0bOdGZntidvIN4u7HV/l5BZ2KEt3SzXfNlLpQaR2qYd4qPpjhMB6EFubEhS
3NZJfZkoqZ4KoRXXzklTmcVYBDiLNVLUCAjgOvjP40zE3S7EC9/utYJxtbfY5nA0nKy1NEE2pJiE
zyU753vR4X3UFF8h7Fa/WVI+G4x77LpgXGi7vzdYUDB0D39np/k7QrmD6gkhrMt83sPdVrSi/mjm
8BRxaBN+mF+vhcqZ5ufFpiDxf2fEeMoLpIZStbz1gw9UtqUQ0PkbT5UHd9MqcSy7tziAkqJT8Y43
UjLbaQVfGlR34A1eM/L320a+NOjLv+id/WszG9uoqNnajqKnXFbOhufsb4NFyq+jN3O0wj0XyYtn
NfUB5DWHGVjcZCaodInQt3KvJE9SU8GFxZRlgm4IOBL5yhko+QIFYRHD3kTenN2RxsxXNgTKoGFI
bou/nmv96cXEAIJRDl4GKm88+wDBPaA4OqJ0g0btpAarV8Y5ab9RnYkmPzfNdA2J/IEhLvRK97h1
y+Er8HG69F7+2NYTBgtK45r0ropJV+Oas1cWhIOXNiZmLb0HiBYceEqDiStxS7CZEKHL+wS1uu4A
dfRBERzcYGruuGcwwexlujdiaq3DenhMk7/0gnByCHaJN3VwU6kKi4L3IWFyICcGfizLuA4kXaFz
E60iss17sAMmzWH4SLuh2HJGu1r5GO4DejMDlfRLLIa2mYp4EU4TAjVeF90cv906htdul7q/MPHY
2UVm/jLaN+JD/aGSdD8lVouAlkWbNlkSTjQbas92PhwwehCr7T+Zn0siKeaFJgNsvkA+2yxal2iK
OLDhJ/dl8+Gx8SQ3Sb2pn/IrSxdviRu0sOCnyYGRbuKoqPdp4s8cThh6O0vQp6yuuDeN+3IAewCN
iFJbroTBsENw+PHNrUlWtBHop3npp6Prks4vwlq9e0o0N15vGEEb5fLkyeY0lcWefAMphiE+Z14E
up4BZhF35YOZFofEJdcoheY6KoedB0YBDICS5wiHEtfe+D7TwLGuLSz/sYMxzW/iTz/zWUrAokRW
S/cOrfemSyFLIcsEHxwUASXn7iDpwmUqH75PAMSvvJqnUDXwxEaK9lJ3G8xlc/BgERP8KvehmZPe
8rFJRvUt+sfmrfHNTM3F8c0VpF+apINQ35P2IYOTfVG30dzSSW5krgNGBQrbkZEV92QOkqUH6TEy
gj/Y+YE4VYzYCrY8ftT0gCq6ByMJmGWWRFUzGJ5U+YaCr3NBNLuUDCp/Qd9ApELX0G/LXqlsE1xD
Yyc5Jjb4d2LQz6Hu7mZBjZIJ0ImWb4e8UrgOBUM5GegV+1Rn73OmpmUp2MX578Sb1Qb1gIltHq3K
1L6QgvDvjcmd2R2QrOxhi9sL8jHvuGI5IpY2/aQBZ0ocNKY6OMCrJl1mB5HEnFwEpT8uiWp+CDPb
zmWOQui9KtP+hu97nyvnNhREg7MouySpgYbOfEJKvNEwjO49t3mCIAd9q5j3lpKvBhskQkMEX/ae
ZXwnmiCXaEkjuwHFrMJtv+CztjR2ROnBVISNsc+e0JEZ2kyROEKRm06jMPo7Y7kxzq7NPZeHSsfj
MaZAdXZywhNQL34+PWXY9PN5eEmH0L7ZS9zOjeCzGBW678/n6mDrSQ9nV+KyYTBMSsTT0MMXSMe4
Fpl/RutnvzInnFv5SJoJ9VY5nmSjLerzz8Oc9xQzOwBnYyG3dQAIJO4d8xH4X3vwll60nw99gUHP
RuKq0/E2F4F49Wa/WjO/YIKFd5Zdlz+sc9w/d4WoEdSrFPWZIIBkl3mIAs7ZkNmY0xmsOE6G/aCo
x/I4A7fhpzeD+Ej9aHI/yCk/zdQV7aVFCDBxZnWSbmbxYbDpKWNYWW4Cmb4rJIS+2l5Hi6Kt6iE6
Shmv/327sMNVkE+pgoE9Da8+KW9CD+BWgQENWVDenJyektCwxX0wBjGVLTDXQWZzmwa3vijQyaKn
0bf1IUrt4zsERof+B7ouauQ7426DQ489nm3i51Xs/DSUPeZlCH55xAjWhG72yHjzwVPKpuKzyB+D
uWO98kcnPztDpm+F6t8xxLlPIdHdRxGBJAR02vl4DEatHsDxUHEAs48Lf+OPsnlXBC3cmox/nPwI
P/3M1s5udxN1gzc21evEkniptREePTIAg+S89vOQ9MExrmPMc8yIYuHFB5N2IoDA3VtsxuXvkSQo
tGbnJeqwOU5BtHg47lLA7Pt/Y1O8adyu6LNn8+yfs+UhMIbi2MRy10zSP4qZ4u8gd50nY/FqjGm0
G0CNnvSigIWxs1Chs/tsJHf98y78+RZi6TAitq6p+WMuPNZxz6sXkOUZ2NO5oSI0G7nuEbd3iW/M
DTBrs2eJNtCyrEPdkrb4ecjjWUoiUWRz2yYRDKYZBawcRtT03eCIWEEpIeaClYGpCwI6FSKElXCY
XKpuii66ER6nSZiBxeIt0LrBH+H1X3ZqjJuA8URXieJU+BQyW95M8ee0LV3NIp649NhUrQax5ctw
9fMdfx6IEaEDR4qNVmMVEaJhaJ5C0t68ZbLjRNChFO7Z6URPMer/IOw8liNXkiz6RTCDCAQC29SC
SSZlkdzAWILQMqC/fg6y3qK7Z6xnk1bJV49FIoGIcPd7z8XQGVYqwxxlNc9J3M5wXJbv3vpUrvjy
dmUaWM9hENAbML1Z4O/nPpKVH6DI5Of1zQDf7q27lAkYRLfrjj+tudO7bnLIlhXVuTRxgctFFzLT
d4TGMJ4KDxEJhQ5bVxbshqmoHyqN3UV4xdKaBqrGbCXeRi4pv9PwXGMtgd9ePwS+1RPFh9+unYpR
4+HO000+DL/8hCn3ZEqe1lD7ZwFGZtWpuj/VTfYr7BrgWouociT1HHr2JHeFq5tHsioOQVu4FyD8
8BNuv3oWVzDnqPvPlSnfb09DeuMzM01fY+Wwzk4qLFZL/lRF47TrfMB4YB1J2BK/bv8KMKPhEnrH
YlEZ1YvoiKImvSv75unvatliacnJxuOHHf55CUElJqWVnI1p5j+mKUeVsMVi2qEc1A2N6r9/SkLn
1HnZ9vYZ3G6X2wdRopkgGUVOFk5S6riaxlyRLrejpDPl97AVJBlAu9tT2LruzH5stfZDE+Xfsq7E
vVpe+ppDlFQ4h4VyHvFLDIdcpt2Z6Rjdbdv5oQaghaPTiUuuxR/bJNCECUF86JLcY6CXGhfO6wTc
OjSWZrKZ9jRyJ5D4BVp9Atp6reSmSkryUulZ62xBEqGc2d9uDrp5TPdPCeULKSTyIWtpBLZMdLhG
5iZqTXmwKvJriyTfs1IVX4UH5WNEuEVyG+3LKZtSYkuK8qSgjPxt3HIcvWsHZjS3ZZeCjgyIW0dX
NeOf1IjyPawLYK5thoYJw2Xkl+Kq2Whw8j32/VwdEMURCB4QDhSWeYfrWCIBrxPzYOUFuTnckICY
c8mpjdu3Qu527Ek1OmJ+Lu67ZfwfF91CHUS93Opqjz9KvSK7eEIekZMDRxzUbTbUB/X7YAnKMMck
uf0m0Pm7mWiE7Cer9qGBCVuw1aDx9l3UZg0Std9J8BzpoD0MVkqgnWkRjFdSYbd9FHLYWjrP09L8
Ht2KEDsho8fyWAOKvhhoWO/8Op7+6thuWqiqH4nhbIhfG1CLyYhhzk1EUHnmAhBheWYa+SfELvfj
7yOvRgB2SfIbdsn0acqCuRum9M3fKY9vY7m9qZqcZabVO841jfo7kw80yVLjh32TkMmo+A09bed6
ZvYEeRh5C+/CgaN50rtIbxi8vUI+REPswy4055FW+nhxpSF3qKkVmGdr04vefh2k93DbLZGxYBTh
f6vyZNybI43BaVGw3HZMaMnjBXwh9lHDhvg8DjEATMf+9KVHUjKmw9uBYHA46d2WiNsDQygBZAR8
IXiUcbHdVrnbyxxO+abv2DZkjNgeWnK1nxf+3GjnT+DR+l+hWz6FI504eyYDORK4dtp0l7fQqm7f
f/ax0DuClDlLD+k+ECXZE8uZbNI0wdtUTnsu4k+hmWqYSKusLHHJMRfN2+BF+zhlWLj09u0muUo3
ZB9H1w/ejDiHOPv7K4MfHA52N339XcssF2gd82voO2zIxCK1hw4XaSICuBuqyj7KuH+cp274Rdm8
c0Q3vt5URbiyFBlGTNF+NTGqApXSNOIT6acjS5l/HLQk06MMvq0wa99cz+CgkjN0dhs45kVPFaB8
oueSgeQQ9CloOOEwkBSp84klp59OlkNxPNbQxWJn2LcUzltLnQoG1nddSx5XkDXPhm0hV5tMLlfc
s/a2JLvsh5k0RDJljGjntU5zMiyo5Nj+TaKVMxZgd0DoFBIXudxe8YiUKPH8o7VgYbuI9BtAI+U+
SFHE1CGQu9BxUVG6ikQr0vfWZR7MO1Wb5l7ja2rr8udtnNQNQMFcgGRjXFJbQeZhA8Gdd1B96j03
DglpRlM/g3XEt05u77DorcjV/Epj6dw5Vv+Mu5cZsdk3j+lEejxywGZHGux73YIXKOhdM5l6z2EC
c7Rq00OxvIUU8jzRfbncfoZUyvd0kum5UPLjNugWlqoIRJ6Yr5fxVynEhJC9GGGiBV+3SZ3kjL7p
K0UVQR/pOjTYxHxJkyGuvfq+UEGD69lh3hBa7n2P1IBhp6JnDlIYJYRbuv9o6CwGkbSy7IORTz+p
xB00aB15L87AOtmMF9XPPSpC0yfaUeJiGruf0gjng+HS72rqxY7hAFIiqI8lKoDGTTIAR4JYZeNO
4Hlat/DKEYZUcO78+7+LZYTEd8he6EgsmFpOqSX0O6b3rG9qyKPdUPXlffCTn9o6TTrqH26KxyQR
qJyY9OwTOlYXP8kR6gk86YYXhQ+wx39ZdD5+0DMRx2YA8x8p/9QZ0jnGtvk2CPVkzV3y28jD1yqQ
2VsOuWjnqcWYbnm4Qm3/YCZF9c8pSNhtczWnH8GQxO8ucyJSOkpiu21ct5N99GDc0AAbxO429mY1
8Tce2XDbYbAMxBTZ/W3wd3shf2O88O1PTRAHG1C7V9l28Um0AWt+PL1Gcz5/mWhvVp2Bx39C5LCj
+Vg8yW540bNZfVhVdq8TDvZqoBtvLTNg3BnMzFMXeEAcP8PSY35JTDhEkXg+J4rAOfhl1bUZPm6l
BuLn7gpL07ySjIefDG3KXWrV1l1uwAu+CaX9HMTuFJKThFbsYre2d6k9DpKys0k5IIDqNHodBqvx
oWiohZ2AATsnZdLa8kUXGSb9SivrIQAv4U3Bdxg6qBoMZV87UoMGExRVU7ZMRpDeBCaWqMiL3kCV
2QfKa3rCfvfoLOMqjxm9bgxSzLL+D2N2w6yL+z6sKEUC6MxGfXRCL7u64ZO0fBqzzHYCNVwtGFjP
Y7ZzDQOVNDTk0jO8B52xtCKiATUDrDXXJb0M2i9JXOq9nqBAAPZYD8KlyGZajtQzizeZrOPNEPhf
KKOxk/vynOeZOkhGokZ1wefoU38dJ3+w6WellyImdUaO75w/zF2q/At3mrMPvRa7ChLhFfo6VkNZ
HkRB/4VQowz02XpUCLioUb9aKPabSNh/dNd8k/nk782EpKyRKB+UdusoQFfE5OCnnI1933veIdE9
PdpIfXQcX49jnJ5tB7wpelHMsWl1KJweUK1HR7KtwnVbdXBkJToPBmebOIif6yw6cXrG0meferSI
5hyPNPS+dA5FDen03sqU3kPOQZBM5xmoSX6XcTRD/PdHBLVCIT9LmDnwrWvYnMkfZcF+DC3r2voT
PDlqf1cY/X6I/XgNlacR9UU/C9sej3xWH7VrBSvRN8lRVcOx67HmVgbp6Dr+kbuJcedW+FqLNnxA
+mwsSWnMdI5e0H3lI632XkIQ0DV5Hw1qe1rdalmm6YJU858wa6a1iYMQPGhyYPbSbJqa3jX+tt2U
mtYx82o4VM7zBA2dDhX5ysHRcDS81CQ8JA2MhiCh/wA8674cgAg4y0wft9cwkJCC2pNTATaF3egZ
YouOKNshtea5ljjFeAqmAfJ8b5IFj8AEf7157rvxa14SLiCsLf0BQs24u1emms5NY4ltoviAk4q2
H+so3UZkzQnXHWda120Dp1rAnBkfDWYIc7lpZy5RBJjETuq7KfKfZSFqkAvGlqoIzVI0f7Yyv4wD
eAtQac+2IfcOB9/Rq6+TuaePNZFsU7UMGkMyxJk4DOqemiM65DkYhVC8Dpgf1rnm3ypJ3MJMwkhB
tfJCmh43UJJ2n4hWgrXGlLDyG3djEpx0LMC1Y8RVdXBwq5gJmsgfKdO3orCRC6YFNlWflvSQ7dIh
RTUDhA5hofsWT1h4gkWtwJi11fp3FhL6O/QByvOUVnVbDyfQOVefZPYRJEdK2w1uVf+NIvqxLRgc
hgQhrhjcXtniWXuK5Gft1u/nuZcfwIrxzMZLtmfib+0ins6dfhTAerScDlVT7BLMYlMvURFD0IKZ
8tov1GQTKYY1s95B0p7pWPoTxB7wgJyYMMRkwFnccD94NqHzefejdcVrl9Q8Zcu2keZIbXF+HlCZ
YhijdiOtY107HeFfs4Ps2ZVfKoEYk/tMW6xhhXEU3gS5Hvu+/BqaGe8gnV1Vkx+TppnAzj7hYJtT
EpCnDZ9/1ZsbOsE0MXDP7cPQwOtu7dumMU5T6f6Z53lnl8yVWXRm8HdbMWPC813CFMq/GMXsxac3
uBVV+tZxI23B7J49F/wed/SbqFieCAfymKWbPA/C2yMcu8cXW28NNxh3XoSQvjHBuC3vkGM/1DUT
drvU6KTIC6kFidae2x04ahyLSX+ZJrO+AmwLA0t8LQAbnZdZv8iQAVYBpZHOdLsoa0s4JPI4SuHv
SC5Kfw5hewkQMZwt2V78oXkqe7M4ccKF4cUY+xkLLWeqOrrjONOsgO38NEkxSSyfpNoBHBiyBpCE
Lc3JRok7p6CChjU0bgdpv4G83+CWH9ChKWYDpCqG0YOh009G09zs+VBvGmOErZ99Inxl6dQRNIGp
e45nolBS27+KxvoDKCjd+X4MPqPAEV+V71GE2g+p1gksd9IVVHcfAw7wOs6/uXcmSOX0GRPcM27X
AdAtshPP67W0crmb64cy0/02piBbMRWdmTK1Z6NKoWkYjKAYZfFFeOnNhO8ysORRQUkQcYJggfJm
rWDKr2J6eVMZQIO28w9+rSXEkUlO6RfPoKdKRHDuWg9gE/LEHlc0742zLN6QaHrbOuextJNwJ0nL
ATLXegR7nHu+jybUm0ylrdOnT2MVExNr08jRdrGr8HWukPzgaQiYbrX3CerZlUQYC/8BeHHtYA3N
AX5RKRJkzrq5qiPyjiUnyeVBekWJkHAUCp8y9iX2SKiKJUuEhGlX1uCdaghHUMvF1RsRSPi06xCB
dWvyRqpCG5vcR8DHIBN0XfY19uaXMzQWwct3bh0aGxPJ8dHzjVNrbkvXb7eGgoNWkzBLewe5a1yX
uGTzNmaSHKOMmwDQg+RAFLjXPbsw8dnVWPfnRg1MSb9bl1noaDH6T3pSsMiWJNsvPVFkEtcXz789
sP0PumzYSsl3sqa4hjse46AL7ks7fIEQmjJQV/emfWhN91sP0bCdxLD1S+AYs2E/6967WwRtIHEI
nCCGhEGfIlXyBllAPu40TDpUSb3jpOPag0NzriDzGOI6wzfdtkC/meJE3C8tlobAMFacVR1uk27R
ZQkWMscCbN/RpbGuYAlbbD7mrgAKU5AZcdRD/0uEQb4XYotXfUee8p9U2THGKqTVrP33HpeoUIAq
Rx+wmYHAtoiLYY1p/EgZYHB4sstN+zRFFobf4Ueb4w40eYI34AromQ/8DTHTtkheChJzjzlIjrSz
n5n3WButF0qjUa7kgInbhmtiTPk7ZrjfeQN31kMcBnI/AlmGfhA5IDzFIEFz8SOzSirkReuVO8x0
LE/tSd89tVXq7YwYsB0TPKsh96LPTy26jBZs24apJg+jT7MnbOZ4Y9vWV+nmb02BZp3QR9DO/l65
o3fMO8TIfkuAYklaCCJq7UxHtM3RbqovcnQPfM4ISKrgDq3wzBnWus4aYm0V95tBF/PvAJMWCtBX
AGEs0vquTFxCVsqFnIWyaCVrEL7Gou8u3nSA3ixJf4SNeFBB7m7ooh/gv74aE+0mXHGfPcxSTVaC
pUDok0ayrlxyHLpo02cZuD4rJkY74MdQHrZHZcTgfRHZzSGSbY5PUWJ+sbATWTe8+o6POWAEuQC4
DzEQv5xMMQQOjB6JlMidJ8Yo6WQ8WmPAODl49DxQtj2IJEA/W8fKmPiMr1rq8Kqk89DpQzu60Ru2
mjWUXbU2Y4Wuh6n/bgLXlOjyd2ffDQlee0JjAGHWEA+KHm6JmI0LZjjFiuQSdzbGZzOc7zRAgtw0
STlKxi8Pt3TjKdLSawOZWZk++NNH5ouHzCZtcbBNkiqQBe69uP5ktWMqagzZqUnNTyYXxJc31kKI
ohsyxfOuxDuvi/o1xwir3L4l1p4Vjc4uWULUS1xNmjIql49Z79+NzKhtU3w4ZqX24Twzv4KT5CK5
Z1GK2m3ja0kgjtxWpb4ECn2GNIYvO4/OtKQtkmeVWoSgWwc/yxFD4wNglumUTv3jYDJdRV/NUZT2
xgowEnWCMOptzRTerK9VBveQOFxwvXHP6CKc19ZY2xfozeQbWBCQS0PcV0U+3DVMfNmU5ihJN6NX
/jYUnzekO71LQ5rOqZanvO9wsIt03FjaK4EflF+CkAsuG5PEsHKeRjP6FQRE2JppOx9iQxBiXB4r
gaRudmM+U+y2q8Egqqvsy0/fqjssKiSlm2TNsmThuRW4DEVOPo0dNqsY7tBeLLro2bgvKGkOE2wq
w/4xViO39jCshPZjSjJn2kANs5dMbOam/iEK+rt4rn8EKQh4r/d2XSg4Uy89HiZ3V2dSZ2GBVYoN
5wFYBpgsKC/r2Pse/b5GPcRqNQ8yXhNhQtxaZBHPjty5MGvOWj4sLdtNhoP/qOsKsSP/Z0mUEskJ
qy4bSSdwUDUB3S0hMzIaiHj8BQWbDx8YOhkvA+ckMFc4wY7x73huGVdaY7PRpjwjFxE7MjRYs3Nk
9shmkAMmkEJRLpAnH6AqAi81M9TAIDZuWla+usP5KBB8gMZkh844iHSbjPYcoqEj9RqB7IyMdScK
ojxOg6mao293LInsDjkLTlQMvyw/WRadU9LCXc1nJuU4QWH/UxNRC/SWB3HYGrON4xkQsUWIr9H/
Hkd/O4w8qYrIGuk7r6ZDKNHUxi/uVL4EWkA1kYdM46EsOEMW4bEmgWIkoxCxyjzsDKb/DkqIeAge
Qpmvxib8nKmYuyq/1BF/IS4Xo0uNcil4ZyNI11kFVyoyqpNVkgcng/46tRUn4VEj7GEL5H7e07rK
NqWt5KF566hxVEEqWELcBqjjBbaLLHlbBBarEX1Oxr6dxCQy/CSSlNP/PBGQWcGaWgT0QeGASjWe
PQsf8TRGCyDjalBjLlhU8yRbTtatBjlmu9zs0uI8631ZlGcrTOny3HUnBYOZhAX53vgWrccaazYq
BaYzK2fyq93kYIWncgi3ScFKSATjMZchASSq/Sza9tXLvaW/R8xB7/TvQdXCqZEk8ypIOk5PYrHx
1duyQxnGwMxbwwEFRDHZrOA9ru+K3uSu6DsEIYRI7khqVCagLoST3zYHBwIDRH5e1uLzmEccMavn
aCnOW4zoNWGvV4iWGchF42BPnXnuELH+falG+4zgCFlFbttQUL8CAiM4/olzIckfBV0VbPuoUId0
lle8Hj9DRyroTADkh4iwYjOToIa4/Ztx3zf07Sz15Iv5QruVjJ02TAEfCxy6akpBVuXThTPNtlj3
Ebtk36f+Zko4xJQF2DNSU3ZlTAqZEdFgzGBFbetGcUTQaLoaDT241L/8FK1ATXtvpe3+wJTnV7+c
pRujeg/8yjjHXolR1ae7JDpnbbuEiVRZuOlrep7MO9eW1vjJiZolXJ3AZVfPl14xynWoSt1Sv8XB
TGa985xM4lEnxasHaW2VQ0rwUhsS6DS+9gnGz741yfJycw2LeWGZyw73RfTHgce0pSU2EO9EtO1E
KI9b+vRJPefC4GWiETDzTxTdiwZ+nIWFfij88WfaZ95elfCWyrr/xVx0JMp+B0vR3ArLpYdglSh8
4vwY4liCnTTXxyj+bRmMcKPY3Od56W1lcYBDVWxLja7GMdIUsuAmnmhtTH72GPcIwExRo3RvXnRb
qwffGdmFqGj8pt/i7HyyGKAjKtjlDHRB7dAj5DmjJYBovLXB5AUh9yZPBbb/GKVBjOTREtTL1Us6
NsxbM9nxUYk/vgcCJpBj+JChouQI12DCTbM/nT1rIuCT+di7/U624s6v4uemGuNNXVkvUbsrWmCg
yT3DcghJRv3kp9lroq/Q//Jr1fGZcpdsDatI312D1pLwOF3nODF8YEpw3kiJjTOAPGRnL1u3xfS8
HFdiGn6Q/jzv3DzjM8D2xISH5Le4cLbQ/cn9neS3Gz238YWAyD8CwBSiVGILIuXS12te5zAzl6eU
LTiRGSjWasdpuz0GWr1jyWZHQRoKGnnXWUNzSsx9mxgaJ6jVoTQqvpyZOAJr8rtLBbFOI/YhEAUQ
RjB3j9QpcQ1LXdd8m8Li+Be4xfec4eBOYjI6+/Id9AUC1NBAJchfnmmG+p04+G2Ja24IrbeKwnUX
TO68bkV5bPLg04CUvs5SepcFvXNi54fCPg0Oo29nXbvTdCC+Tq5lzXrpd09BEMz7xi2KrUVYyo4d
AXfSn1hu58bCiE3w3gqoh73tBHKvHq/9EI2QlI/ZaarkNa6yN89x60PqF59ZR7694eD3TMO423pd
yILVn82O6oH2/M846g6o4YtNOTN2DRjFTXmN05X1juTzSCAZSX/PDeT1YsC5S0wooXj+2DzhA4Xi
FCeHmSSE17wc8d+Z4zdUQOtC5Gy/M6AnM6YhyHiOKOHGZIA/mELkAlr3NTKb42hCR9UM0hXgLay+
dmM+ZCcijLzHfgRxkKECIou8/OjGP0ZlnaIBhJ1p6G4Teh/x2P3Szic5gMDyhs2Y0+ZnE90Plf/R
+oBxo9fBUhOxYfjOc/9hZGNcxVogXHhLlviK1jqMDN8s9i9vnu5Jb/rKoJi0c52tNUMu5Th7OErY
8kb/Cp7mwih0JZH8kiRKqTzTHZhyVIkA3xoaQoghf47Fs6Xt4Ir2cGn4IvWoCofEWNMld8Y5MsSO
HipbnQNXfHM/1i9R2bZ716H2Spz5wli1hJEUee5X46ZvgJibYR63TuFkhyHJtqSdUhNPXXGohtZD
IARVSdf0Ds2GmpJL+0bxZmG1blZ1jQ5YaIRxqeDswnT52tp4hQjlPcmimI8dvGfpYvdTFaCGnm/k
7evOfJnH7Ik1uMapI6Od74Sg8fvpe0QwanvIBeDB8UGx1kYzvbpBG3KbODHV84IGFmiB82DZ0Gci
BVDjQ/PbWl1Z0Vdv0c6F0Un0xh3F796W9spCZn0gnQlmeRwOhOh67T6a+HU41B5bwRkm82GsAaUk
JdB7xQsQIKLcRAFO647/EPDULmLQexv33C68RobvH+1KOjvQjsmubuZjMmqFj2VFq+mn1lTBinkW
BH1YdnXJ3pJ73BS9vasFdr9Grzp3UmvtYoVwM004bZhMB09OGq41hPKp5OM0arIkGn9P+WKQiYKu
VfhLYqgxlIySoo3p0wj0ScM0DXqMxlQ9xoUPHouzRJe9mpDHrX5+rpN+L+adgY1u7eTjqz3BBMeQ
jpUfNMoQ0VHoJXci4l0MOd0PVPyLcrn+jBl94P30xNGV9XNtvMBmeDdE8AYaAicI+LiyTJ+zurZY
Ugn4zgkHZ/IewwOYJdDb+lEExlfhGBqijLq3ndxC1gEsvahTYsPcxcxeK/b92tnrKv7quVaGp1FB
Z9eoAGVZR/eqJQPLDeZP71gN6qHKCOCOMh5m4rVpakmxH5xMrw0YgGAKSYriILX22v6rC0E/u+Ww
sLzLkvyM6DVMp88BkTH3KF9pKcW0ob7bP01ObT86/jtz0A9c0rnD2b+Y5Sca4a3yaUGQZfP7UKT3
RshVQZwHhLH+LX2oL25ZvWCmfWMaROuCli035bimmNkHehLUbYpPrkIucbOHgvyGYOqL480xyjZk
0A3rRii/ifemaRXQBgyS9BCRtGq1nj6HDZzQv0gigz04LyOgbLiFcWZMTOBuLw3TCB9b24Etgep8
mOS5hhz7Rvv8wiqfPCKLozJAMY6WxMQuHCMYXygLTuS7pwkfgkHV+Oy6CdvFmN6Dx3PZNAYSAGXg
cKPRPy0HjhdhJNJj29eKfEWEF7e3goEQfZHUAJrrruCRY5nQRn6xSnM8E5SW7jzXDlmzuZUa9N4k
6ZFDHqEqJ7RXfJZEMmxi2+ovzIDDPWk/Z3+29dPcspbLoqKFpAJ74+IIp/PiobcMRLIMmXZF002P
o45/IquLrx2JRmu/yL27MYB/6qq1AXn/pEA6PPwdHYsquQ84Q51jh20lmQeCUuz2XjvFLiXK6Yn0
u2K/rFsgahlWty7/YlrFaHmaCWfjMn4O4/4NLBMy7zl6cCJsKqxH1Za1DB5MSCho4e40Or4666fP
UpBD7MQweQGsgvyYc9466Te9vfzldjYtK20DsYoUpYTbH8ypSDYynwWCQNpGMv9lB4wDzJAxn19c
6k65x+UicXc3xxsgKYIgS+DHtNjLi6DesP/htl/+ZJTznTdqmr15/IFjdTgxckIwnM4PgQqmzwCB
10YO367M3TvoxcUx6sb8WI+hd/E8gdNR06myazSts0pYk0pLd8e/0BXOs+ZGOgyDrMiPH+rFgNUn
VLazEZRPExHJqKzV/JWZnAdFoqbrHJ76ZdJOs9ztk+5iKYMp3yI37ZasP69C/Pr3extUk/QS72LL
/uz6SV59s5enIGotOrv8Av8CffsnTetf07Ns+X+Q1Fzhuq4UZGh5Egjcv2Zn1aWAQeH4fyyfoG2K
xVMZWYxtC/c8JEIe+zn7SIB1AYV0XhIkO1sXORVwEWLWWWYXae7tJccLj/VwvEsU4zNPO8kRRHf0
yJNOerBAkhU84ncYtkoW4Ho7Nz/+P78I4Ln/QMJJBZVUEhIqTU+BmPu3X0TJns25nNHK1YSoQjPe
23n9FLXGtgJZt6WFVR8Xub5Zhi+q7sIFA/YN+zbGOAP0hQMhRSaCh8LleBz0HPIhFLCtSfvBiI3z
GIX/hNH9Be79H9feE//5I0tPOK6pTF+gNfDM/6DYDdiZw6gGLupmi/RW5CLfp3Ve7HVGPz/FAvTR
tPZRTYaDozwNj8VspZdyIOqHuaWNx5Z2zb6U1YhkMgtOoUe/o3CtZ+0lp3yRxCD5Qw2p7LO/qK9v
L1UVkeML8z9XQXBi6+vvcQ3QFbXAp6cePQHYEg15MLPcKC99jkwYo76QACoXJYpImL2YPqihVph3
enm5/Um2zqcD5AL2jqDpBDrsQiu6W4NuH/dTANyq4OA805++MlHFFaE8sQ/dGf2C8NR70Q38yYge
as9ofixrUKSr8rnVxjnIYvSaMsFUZJI2NmMEv0+jYTyMBCGvqgo9GIIankT7ja62cUawkzz10m6v
Jceg1HGa/+eZ8f/XM6M85XCzCbLvkBKK/3hmODFGdL0MmCJs8XFZH8k8CJ+nVjaXuJoeMFqs7MiQ
+d42qphgekqcymTIdgPIgYlwn0MV0M8WMHjjudoPC7WpdUkKRi47Hm9vOwlmc6wWmIPZPtVdlh6N
yMAYQz/0qY7h6CeerfZCNWwNwhq2vU/ft9bY6+oxetbN/CwnL700sYuydaZ+XSSa+YhZ2fEZ4sV+
4d6RecnwDnHQbbmevJFs3dnKzgIEzopJZXx2hQi3pG7Q8VU6PyPKOKSZ6b0peHCHRmXctnmPLyjK
DLq6GQwkGCd99Pe9Wzt3Sd0xEcD29tzIuD7Mvfox5v7jTYd6e0Fe/Ah+DdWOCAgnyTlqBlPUvcKZ
xzQozfG1baxrUIPYlWOOakPY9GTIpcIgXTDsSHFT3IUJ6VlR4ZIIyhylKnz3l1pUej2ZDGvZY0Pr
pcGWgDMd00TmX+a4+MmROj3887UylJf/viDJ/7Ug+QsJ0/VJ22DqDbfi3xckI5IURISwIPzz/J1G
Yw2RUeqd4dLl7UVkHtoZ0U7ombQZBu1fiCrtnp2JxWjiDoO0aikQjX2F+1Yh+PNia2MZzmvfxe1j
Z0zRw+y+e1gjn+qEplwYxJy+GsqexHo0dZsDzjGy72rIvv1qvqDMNM5uRyk7NkxEqnkwjlXi6G0V
obG+wVhmjZJzsJx9EvfZdgiz6UFhJYobRSbI8lJ2HcgQ1E8vdsWZZRpHhYrUdNcw4lFwLmvB6DTo
puYkPw6u9SfOYv1hlBEK7bL9EQL4g8GQE4WVmNkbWMhpDclT7P/7hRckS/77TkAGpOWbruP7bGlc
+3+/8I4zdS7OKpIIlI/bRFYVyQB5mR+A+Zv58JmY6QxLD9x3UpTyLqgCEBqF/mpE2tw3JoquBIEd
Aq6SsQ1aC3qcXngh2/Yakrj6lCSEx4mculY0mD0XaiCLq3fygvHjJr6+vQD4p41ghT/VZOMakr1v
v0IC2jGAN9em7sZ1AB2SRkZOHPIiNhvEMN8RyIboyqMfE5X3oUNK0n+/Npb5nxcHTKnLfEG5qI6E
9NWyJ/1LVqaGTFcFdQojw4uivTGF5gEQDcftqDrciFMKv6Ck5KbV563dwnRe+Wx1yp7z93xSWaRV
0Ht/zp14QKLgNue5G4M7xxt+uDJkuAICyjrfCIFdK/9QQFlQS/XJzi39ahRmexoxKUE6C4+JDqat
lZYOMImBoBCkjHSP43ecTxGkJ/KeaDHmF3tQ9M9FmV/iLqDPOdMP9yc/OuqoCGmCq3xrcD55o+7w
NxCHNqOZDpc+c1pqYl8+MndETcMVZRW171RNZiP6f851PQm7LvrRzY1QlrnQKbEKINsuwBKllUXn
s7fM9XJIcMB3PcQzxm4Cl4adtby9fU0x9zkYpN95i+0irBNYsK6Ewtz6K6Sw4id83S3VahmuRsvd
MnkKUSyM1nSuJfkChYqG05RQFrqtFC+N09zHlYai2XmfaFG+iyCpHk2DqqZMkQLfIKUGBnim2bTB
5XzFSZk+VYsPCu3jb+CM8fn2LqyIKfh/7h5n2dn+lbvLTcNC5nLMsl1T2Kb573cPLNA586M6XeFg
FPsb3rReHGFoNgk5qLRiouQNZ/IRGWuIkkjRtBe/CAD+7F23eWTcE0BiaCGc5bO/cVq0kmwc475p
zO48tr13moFvEvyG4cBqxeMgAWOXTR3eERiTM4FZ1NSdKpmqfdy+4rHKn90cGtXt7RQnzYNRBuZP
P+02Q5pUOy2q4S4eLeukuBP3zuTq5ezCHMbCVK2k9EE0tEeSnYtfepBPovLu2bHn840k1Jse+1ri
Q2Gsh5lAiR50rwGJkeCD/yHtvJbkxrIs+ytt9Y4e6AuYdfWDK3hoLcgXGMkgobXG18+CR82UByLG
MdlZVkZLJpO8hPvFFefsvTZaieacJlT+M9ApdPlU0Z5xQmerQB5v8Fm4lzoheu8+GAnN4vuk6xQk
dDZQAiB8aTRsOkrc53JapA+yqfz0G+H/HKH2BEPv0DAcXmnVEFtRKeaeHh9ZBILOqy936jbmF9Z+
UwNFlwcAi30VgncpMKzGUM1oC0rW9fsOHWSoOQuhFDc2StHJltehCFsPBbiVw8w/LP9d1VQXXJgm
bEt/S5+ighbf6LvDT9sJO4xQ406zksuD0leb5L7yJoMReKWluc0nqGNTC+z6BjTrsMHSmj3bhkIn
D1InTmLu9WYlbQ/Xzqow10MsDWCv4k0b9nyiqoTugG3+JaSovUGX6DrQMlk6m1CuHPpvhJRX3fgt
jsm51Tr9D8yttcIe984L/3+eyhV9msQfJ7ku2Jt1go45q5rG7Hg3er2SiELhFhBGEazBIt6EvFLP
PSBPwP6D9wa0BoNzAzdegIqkl17h1VaLO9VUbnpVCZ+a4aYG4neTy+E+HX0gJDRpKT17puZEGTqN
GvYCMGggJDR0EUca0FnpWIz+VsSyelGH4boYZeyBQrRQZIKAkybNilCtjNvWEM1TTuBUNRH5YsU2
ruqOaaehDgrTx5zW7L3olfc3oiZk9fb9tlDaEunwHY5pWdPPm0LzH0wF6WefludKV7f1ygzC5DL9
Jmrfvzr8cOBwGjWnJF4pmaoZXgbZXvlpk78M1NR3iWAO6cLLX6LafDRt7GC+Dq+vRZixkgLSetqO
hvPBJMTfK98QXIH9ZFLKH37oPAPyu4i093/nKX2EVB7pnQG/7pyuDWHjhWZfVUhWUekQnUEVgmy9
yUxgxxXKqrKFw2PQc50wwKLGZz6krbiWgoF+Efgw+rF37+UJ0iuuEulHrxvD3pAjC0W/6t6UiSnW
sVX4EDDQQ2SKEjsWiEo4B+EEPEV0KtKHoOlk8Eta5nSctjnL0tCoppY3C3J5zmFdvwdSQvZHrT6p
mvCuSwIF7Kh8d34inXu1+j6+cF3YaPIgfwtAyV23k94zGBSop2lnN3sribibmexY6Knp7RkFkajq
qDgqxfsWhTsau2sE4dL+9LquQmY/mvFClU2VnqSpT0u7rAOs+bis+50yDHrkoizCARKrxp4Epts2
G+999pwcVOs+pzZMdROLbG+dKXoW7mvvVtPofrr+s49yOoSnNijphega7dGN02vbs7bvW6WC3kqp
oDP0WEzBFIDHyzlzNtRwz8w63Z1+mEPa979fXx6Gt9Y02J802zT4sKaHPTrhjHRVKSNV4coOJCSj
aE9e9JzG2MEGouYsl94EAwu0YoRU0Th6V2BomS5Ncl4gaqy6c4WWLw4DbtgecUSb+mBcw6cbnI3A
bZEYDi+tgJ0QE4mYaeYbbgW6z2Hx/f2/NNtaosEn5YAUm12suCUEkkKFbNiO24PbYOh5cxq2kkNQ
YBAol1oRIwk72BoJfK4uSkNxDNkOL6sAAm/uouJSAxiSHt3ORyoqYlv3kX5p9Q8xUWBSmDJzpNp4
wM7SXSkHqHYR/8G1iZ+rS0id6wscGLzqHB2G8RwVTXYtdU7rE3LTZbArFG9TqXZ0NVRoA7hvkoLS
GerW1ymL1+6bH7k0hvOu3Uu2cTaC/l73Ya692KDo1qi50/MuSdeH80n45Blut+8tOqsHSHoRy7/A
rtkXmIcCKKfR7cEoV6pUzMPSM/aHn+bw0xYmtvXxpi7wSGmaYlkKDWINHZQ2nYaP5oLhm7Dxzfot
m9iYwzg54NXDZ5NrE2ma5WWVy550G050KNdSrwQ263sdmfE6bImKP1C0pYEq7kRdS0WPDJysUYyh
krvG9RldESAn1l1TOwX1wF2YcpTApOCu47Bs0cTrA/mGVXs7NJNIla6UwuHqjOMeeB230c6zCE3h
YUogHvu3Da9MiVtuB3wLqqXn3yahHknLK7WTuy0v2Hiu2qQXgvRENSMAusrCRChB6vNkQrpETJ1y
1SdPMO8rJ+6T6i4cgSlHYwHn+GCYNvMbk9Yy/NICKHRA7CknlIoUgTtyBteZq8mrQ60Grf5wGajJ
Y4f75VxqM3qe0z95nalvzKbJ7keLLSe9VM3KAu/kQX7xxovaHddWAOsjVv74BGFzrAspxqPyst0f
QVw+nn7nNQIpPixgfM+WzKFUAFZWDMuanUtBrYmYlOe3Xn3uNNG+32S4fOcb9tR2H8R+eZOMXCya
yH8Wqr8H+Th8V1q4CnV4+z4lugBvSVi3nB0HylI68U1ZqxXfCpcyQRKXeGQGkX9DGglb/q5MRPwD
/c2v0bSiByluo/O8N7QtjAyilVX5p+cR7R1p3Iy42RExlm6kUfOuDj9Y0wYLdPz0p8AF7NPHYIHG
VzSExQrMPDGrgVLyC7gaU7/sygTVnMLJMWzV8YcRQ2N3ve9pKo+7JIxfiBcvLjGD6YSM44CFE53v
UUtmsAs4usgaqrCAXviPInVA8V1pVlV+M3x2pzjWgZL6+WvusyEPSTDcHn6wUIKe6/4ImMt9VZIM
UyD/IFecv2vTe51+Mv6ff8tpr8Iy/dKlJQnuPpgr3JPF+nAgCabzialLjzTnsmtQJQkduhHRFvVC
gvE8hzfKooUHBzlFTonaB5iWHzYoFqEKZz+GBIEJHsjyioCzlT61ceo2eG16I8L4kf/qirS5EZp0
T7M+ukx797UdiQWJ+X6v9EBqnLhmZ8c0Wq0O1akgsbOLKtLeNBJ3cWlj3EZNSS0+zPbYb/WXwtUg
5Zk4lsqyhHLvNsZT6+uA/0Ko6DhM96r5QsHhrZxMqLlW5+whKc7qoISphLrwvNUwh/CS26S+T3Wy
ttZ05/Da60Ot7uOpZEfj//0/MvCDn3vNZAoL09t6+BcemXgJhEtwO/dKj3ik79zffZ3sqxhHalmC
28AVXV1o0w/czqsLHDhGRxAzpVd1/35DUd1MOElqDk+BmWzcsN29+229MuruD57OsTdu7F67doMo
vWpLz70iRYQ6ZEyT+v3PiHpxIydhCRP/JUfr/oJe5gq5oLRDYJpvoWj4PyFe5HZFkXkoUER5KQew
5lGlXvuU+D7W+sba5zpeZTK12ts8MwcgbrF+nptmc6bqHX0W7i+ZPMZO2vgkN5biMc2G7E7T4imV
FcVJkqkPyZBJd0YtEBsV9dXUo4L+G9nnkibTuem1+joTSBJHUqS3oEj1jTHAZ4XyE2/qshFov4Ps
nGAZDoSm8GBsYuCVDEm+ytNCfgZP0e2NVsS/zBQJ+aEz5hL+CFwTRmJU75Ni3KuaMVy54+Beex38
T93wNCet9PFcl6XV6LXZr5plC2PC8KxzPr6uYJvtkbs4qTdgPips7SWGZb4tqoK+pgkxY+BWQZLe
MLglhEXOH1orhSAJqUAVWvknVfk4pBQ4iKfp8ByzHfrSn94YXoPBrS8rQ66dCM/uzm28bl8ZYb1v
BxndT1GdeWbUX3UBbJpaie81CH/gucR9qYtucwC2hkYynL/TjnVLZmGwuqvUlcm4Dex/0Y5Vcs2w
k2aPmQtvMurirdfZ43NFZZ9yNFxDhQsTjhY37mGGASB8kFu9vjssgv/rw/2tOsQa/cryoQwwbc5+
+t+PWcL//2v6Pf/3v/n4O/77KvhVkjb/p57/Vx9+E3/wvwbe/Kh/fPjJNp3iqu+a3+Vwj/Uwro+T
lv5/f/E/fh/+lMch//3Pf/zKmpSG7P1vdLQfk5lUtrMTSU7tj/jnj/KN9KbDn3b29s9/qNNveQ9z
0rT/NKja0Gay2RtNMHf/+I/ud1X/8x+K/J86dWnDRmRND2raTdKsrP1//sOS/9OiREjMk0qRULY1
ztBV1ky/JAiH0nRDp6gtc7PUFPWvRDmZH8uRQudkhoQVbKdJJ4WQ79ldu0yUEMeLlDtUnuS9Ikay
ZtDCP7eyDZdGUgR46lRPjZWUDeI2T3BnBbmakJs3KP1ZnrvNLuHmt+2UBjV9W6jmbYZSf5dy+sS7
mrApJTLlfva7KSRv2KldahVrQyoKzJe2aG5MYh1ArVHHSVHjR+goo0oVz2PFB7KSc93/Ybgtaq8s
/SUXFXSRVDKH26jPxzO/da2HEDUF9D4eQgUCUengAbAaCVmunpATsfTWEnyYTd8AaVlZIeZOqdIi
mlksVVs5KpzSI1bWIoOC8DW/NeUdyqyUK6UGlQxGrZ8byZVPPviKnvzFlKBEDO0aTBs6ztgHrtgn
4+3R/Ll9vysdN4Vn10G+FCFziLJN3TCpEyvzzkWKgCTNWgAP1RBu2layfqcRCEX4G+PG7YX7lJnF
Benjyvr0wPqnkdWpr6aZxHpp6jRjP57Xu8amMpa45k4nIf1GRwl45zdyedkjetkMnonWjcxCpORq
625I387vcIlE2US3qEEBu67xAL0T74RnDt842rrfe0BQTk1f7M0Al2ZuhOZWL4VKznRDwy5b2bXs
mwhwa6Clg41PKA9d6KexH2EAqLouw9DQCXk12Hrz5HupclHGpnklJFJKyX/WYBqgjkcEM0rlk+XW
nII7vB8xduIoI/hOCsLbUpH66xwP804CanHJAQ3/Y0KqssjBzSSa1D5nUtt910pKEAvlrOnqfnQb
phrAeZBqlobGRNFkYzo5H92AsqGydOrFZE0QxToQkrvQ5uJ9PzmAOTt6C1MzhwGX/q7IuOdKAYJ5
lLeAVLNfpP8CV9QsYneipn3W6uJVUNH7TR8ZgJ5Hd/b09JndAj4962z2UHWXSqnCexmfefvKqfea
4+/l/dKtcuofnfpIp0l89JF2gVzbbu6xlmCEDUkEah3X7j3yRlTXX3ikhbEOTcajsQDTcxoUGFdl
DLZahSj9adLHnf7cFubIYZE+GkRpIrVtFGXEkXRO2Jmy2DdYmiOzBUUNIssYpqeothQp14UD+9db
xSvYCbscQP3C8yhLn9r0wEcPJLSqioNWG3dkIfdet9LkOxHejFje9N4hqe0ZOueAs7QmZ0SNCa1w
pPS+asTl6c/182r24d0zZ41ISWKlJu4dxZ9LdDwcb9yt8k+RPlu2AzZt4amXHnp2+aN7ZU8pbQpP
9VRTPtTu235hfV56oNkL1rvVmGYFD0T167JUm4F8dDLdfd0btmmLKG0ye7q2fHP6c1x6stkL53uR
hDaSYW3zXhNktE4t2T7e/71RZislawdnEU/zUOaRuusU3yqxUJo8tPxPrBxitlb6tSkZ0Pg8pylw
V9ua/2xo5iqh1YFQhCNQ+JCSmYpd92aslDOqlmc1qEc55LrkyZADpOvSHd6olq9a4CpCqN+83iAD
GckvNviNSLBr93q88zRtDesGjEh/05eWMwBH7FNprcoREVC/8iH/qZPDuA9y4t4V+nwbhPPXge6C
wk3OEl+yKfmpl0kbhbsw6x//6gctTBkJt2pTyzbU+Saf9mUnt/Qldlr5GgVvyGBWA6vn3xtkNmcU
K1OaEY/CTmX73oaquEEjqV/kbfXz9EDarMbIrvPxcWbzRkh2Tjsw1nZGIVrQh+4vCdfIdvTkkpCF
Dn/i6Ps30ajHF5qGOFofEQvbbjB51TIJCXjprtXI+lkR3rkObaw5AMmAQA26+sTO+lQUOPMs9ETE
PYuBJSyOjZUYOEiaflXuNTnM3qJAxgGRZWCYC3/KX6MOuSaltDv3Zc4x3DN7cDLUY5NOTW+NyDcX
pvbSkismNczRkosRycLoBfwhzMZdX2BaGXH64OfvtckqpPlO2pUOMsd9rYa7RIWvoRIQhazrIkqs
YZ+Cf9yc/maWjiZC/fh3yupoUHwKco60H3diN207nNzPlG208zbZwvLx1SZqGhxfpxmtQz75OBhE
nph6EGiEPLlE17BFRLMwwvQnzFeP4xFmU7oS+CZlmV10zO7sgEiTS/m30cNcezv9uX213B6PM5vQ
YBgJKArZSFy4Ye4wIvF19GY8Pz2KuvCBHdqwRzPGh08jM9E9ZzRA/TRYcK2u0G8iFeRrku/ssXsw
5faOWvlGt+IHRXnVquK860MARK9Sbt74MG/rEQdND7moQVJSiCzdpEmFP7Z/y3xmFRbieGFhUT7q
uriycqI2TRZFljDL1vXZTDci0iIM+gm7eiPIzaSDd57vhYOTard00vzqQHs81GwCh3loa0he+l2Q
XkOS76LbVv8Or73XHk33AnvL6a/kyy/+6Mlmx7Q6yAwlwMy9GxNioaDp7pTS8Le1saSN+/LNPH6w
aW4cffeKb+GGUQbyEM6arbEDfePID2QQOqUD4fXi7z3W9NhHg3GB7os0Yj5r+VmNZimtd1G+pDqb
Xr6PLye7AKIzpgfVd8OYPVEfibrB2g8ktQfwehaSBKpggv6j/LaM9xLXhwrX8fWcq9unwT5OwdlR
TxS+J1vdoOykWpr8w4ZVSOd2pxd/RFfV2k2retq+N3FS1RRx7+rMhs3U+Zmq7+IqG7elV92CQ66e
kxBSlxqZ3wsdRSnIvLWmaclZaIX7oac2EbkGWSy1zTsIByB7EWaCv11vLop+9PaxidC9qu0xdQDb
gXxDC7smhhf8fKV6Ky0k2G5i8WTKVakAU1sZvu8Jh6RXSFG1EiqOr6iQ6+0mBpAfpGa9Vooq9bZm
MdT3jdt5Z2Wuxo84R7mA973xqsqVMPdZVLnPWS7I+hyL9KbKbcqyBKyQiuLf1CE8UlMoeNX7drim
7S43ZCFDlNw3PlnggVKou96Xml91IwEpAVF2kcgZBlPOY+sGbvq6r7URAXTbUwBJs8c8aRD+E0sE
O3KkASo3+KkVEdUP6NIaeMZNDAbIT0iqURpfu8N/V30zLCFdlRqy6ahLsDhH9AgvpCTznhWv+40G
zaDFS8yjYxgAvXwKKgT95QQl+0M20DWJpI44FXonBcKaZkD3XLZ2uhvpPp7jskpj3M6Ru8/9uH8o
srzfm3XS3qLz11/cXJIdr1YTKmCE9WDct5PvIOliFbHBkNGxKscnkepu9c0zbGlTTrqiCFIlZsqA
IhXpIXA68MfCIAjr4o/hGVDlFZp/l6VLcJavKKVTu4Fyn4Nrui7KRH7IDcKPxoQkUHI0yZRKiPwm
E8p9MDNzP8pl9aCb47A3E8VEc0tqzbZqwvTVU5q6XKm1Lkngzk2EvdQwE+MXvlPrKTes8DFSSzva
Wy7yXaMixabF1Ir9pzPKTZoW5b0e5rLiUD/PwP4MBfWqOGukn7qlwL/DvdDyOJZ41nwdmE2RoiEr
6zqEodOWb+6ookQLZE3a41Qs7iIvHbeyRU2n113AhbrA/qZj+VWick1KH+UiaApwXfCotw9yE2PM
xjOg+VeSbcLkxM/M+U4gkbgikVlEyAqzw2raGB7nILPtNoUaPxQ0Rt+EjvcTbQ+Us66Jacr18W/w
MPptlHvjPec+F4GW24fmxgjy/lYu5I6vE7HcCB89gS0gYASQZpAM/tTDTG0q6nB6UVbU/h8pkZvr
qGJm54U6Ol1qeBDwzFYtiRkx7CsOEkQQZbHhuDkWv8oHVjR4MY5IOWTRr2T7V6lhAtC98RlTvbkF
JqfBOyCXk2CoKa5bArpLriBOASIL3DFad0qVbUav6lYdysFd1OLcaUHJbw2LiyE7Zu2uSyiFToHi
FwFRRrVVSmtHV4T+C4OftNLlqc3d0zkMElR/nmm2TtX76Tof/PA+LQenFW3LkuEmIGb6ZO0i+78Z
Ytv7JdpqvLPA0vMb4F/0Witvx0APHizsjCx5MTgVKezAWnDvMsFUiUmV7vdh9DPtBgNjhTS5TJuB
IvQGage0CyAgZrtG2JR1vwa1ziDPcjQobsbY9DaRlcEQ0St0XPFk3+hsGCBhdkavjAMIBoUL7Lqk
wnYx7zIZJ4H60EoS9b+hrChQV0kNDjyr8xKXftW8hPFAFQS8M1px2F5bWwkxAGP+V84VRWnO0qiC
TISiaNy3tWpeBPj3QbBCCA7G5mcD2GdThSJ2sFtp0DN026l0P7zuOS/tKls1zhpTnhhSwR3xokCQ
fPdHbTQ18gTg39s0z8HVMY+yZKXlk5ZH6kkCBatQBk6CtWytFkkIKtDynqUy19aeZNcsbYa/oT1z
1obFeAbezF5neSM9BWrcXmBZ7b/nXUTsag7X8zLJ5eQCUvMv5FludUUwuAIKH+4PFnS2kFqt4ZUA
oiM+Tcf/4Go/ilZI3yOW7ssMSpZ53umqdesNIzsE5sN+nQqcR0oRyC9N1Wg38P/uLctCwNDChYp1
1z0bk/62iDgsdSyKq5AWyKZsKvUCmUq0SQfWpzJPYUuXlfFtqFIT1E/SkmxhGsRZBxJX4Awz4m89
SMytJbzhJ9J46TYBr0uMUKwlCLo0JmzTee0z7YT41urpzxlQmLAgwaEAMO5fnz7IfHFs+njImB3Q
ehslZ8RGvKP7Wq/dLs9R54eXmpaJc82kRalEYrziTH1pciW9HzLSkmSpeMMKXW4W/i5LZ5DZfUfy
SrnUXTtzkmGMztwYbWCntJgKzO7RkpRuPbZVeoV8u9sHfdfe2g3dl6wn0osg0AosQNfsO6F5+xYh
69JfbumMPrsqEX6I0gQJjqNSRFkXitDWhhrh6Q758n2ZZajUaiwnaI2jVLF3hi+36ypGeX/6U/pc
G+CgZrHZ2Ih36afMrlKtCFzPYhnHxX4bAFwmQ6/t0WKEC5eShXGMWWHJC7G9NBH8hbxFENErxYsS
SNWPBrRbNeSh87eeypjdgGg4xZZl6DKMoau++hOAfUgc6JJ/b5TZ5cdNQ4on8GSoDxsd84VtRLSE
MMRh91Da+dJX9Xk+f3y3ZreEVIz05lPOhoR7dVl5iU1DLYOFbslXg0z1NItThKrJYvYCWx7sTFqi
3S4j9gq4cv6rtX//1Y8N8fLRELOLSKPapW/lFcRwmKVu4rPZrXW1ona6MOc+lyM+DjT7wIRpkesw
aYCVoriy64pg3zB5JQpS2iYj+B4qw95fvskxJId9maa1ifduNmQSQ6ZB3tnt9Ips23vIWxDwT398
n6/cH4eY3rSjy2InjFSXOzGguX6CsVyBlIIq2WjxbmofxOM2I4bn9JCfX96PQ84WKyULas+Tcwp4
6VuivYzgbVBJxM3CtfGrYdD2yhYaAFxRYrZgNxKLdUCa/c4X5s5OwUkAzl8TwHBtcuU7/Uhf3Ybp
6dvccjQOGPMOslnXI93+kLHgxqjRSOaXexYQI8GNaSWC7MIb1IV60lev1vGQs3kPWdJH0StxJ/ar
Ryanv80HALsRh8GFKbL0cLNZSMuj7c2QKDfsDL8jz4wJ8KjTt7w27wlSlSFWerzgJTr50x/q0hPO
pibuMZgBEfzJHvO75AA6T4qFlX36kOZVjOMPcTZHiqKRYs2P1R2ihTsdkOWWm/y4sDt/9YodDzKb
76M/WV1NnoMs1jME/Vve513p/PVdCv/l0Ryc7b2GV4ZVr3jqTsjXg0mJUL+FeLYqCGb5H3wvOv9D
dY7J9qDKPFoyoAMmVeIbyq6hTAFBcD9wyHH7duGd+mq9NQycx5ppImyX57suRZy2LFlvgxhbhZKD
LTWSlDAASbGdnlQURHhKuNDx+2rOHQ8624T1An6qlTEhIo7pyZn2Y2wWHuurKXc8wmxLpJg25L7P
bBjbFxtlYvh0+ttZ+vOnXz/6dizhgxb2WV09YaybwX0Ex/BweojDcjZ/bQAooJqZtt5PtX91dAtP
11jupD3RJ7vK8Xfy7dTeHrfxebBb+lK+fKSj4WYvkFmNxD+jfN0N+bBS9X5v+9LCQvBFPwfnk2VQ
42ZCqxAiPn5stFgTTYcHuMOIA+CPy+Cq1JPrZBhawgzJ4awbvz5PQomLaWecQ2XB90jxEfgVJD6o
ufGl7Kt7MpMXK/BfPj5aMVvT5cnKOnsRGle0WR6qtNWpFBLvLO9Pf51f/PlsyDY2WcNCMzPfvGor
GiXU1Zg8AVaNEK9G2qmnh/jiXf4wxGxScmXw8qRQ2KxIsSjkc3dIn/Bh/2mIUFUN9c/p0b54iVkK
8cormm1NfvSP3yUlq1CEYzQQ2/urIBktvTDFwu576HrMXoHjMezZDaTpyOVp9UyHw9ZkOENHovAy
5U5pJsKRXmIbceuM2mIe5Y8ubivyKFLhNEq2FX5e/PBt0V0VadU6Sg0qRveTHPl0ZRM+UYk7U+rB
WxkmIUwi+lnhL14lKl+OUaYC/zDcbMXMlJVpq6jeS8WCc9tonDPqYcuJCIoxIsPXWO2asyIehZON
NdWsIvC/w1vAvT7iUGNRVS69QdhPGnLEzekv4IsTw4cPZzZjW60kG54KHi3aYDMYxbR6u1thy0CL
NHqyBEEPjbs9PeiX05g1SRMaJIh3s8DRwjeOlp/JuIF2yoTa61BCNf3CEF8/17+HmC1EOWTKFABF
x9nYvm4MFJv6SLTToA3ttocEsIVuTb14DKuFTePLGU0dUaBFZTdUp18/ejaM/RScW4CqmjKsYgJC
Em24jXWsBP+Dz/BonNmRK6CSL7p+6HaTTiPvuodRSm9PD7H0KLMjF64htw6ptXMlLLHIpW66G9KU
tFtjWFh0lkaafVtFPQaDqtvabrQSa0XyVnKGkoCydr4w0OcWqbBVlfKdziVNsYQ6OzVUsGphMscy
JzzrvHLaPdhuyIvlOl3bCxqr6Rv4sO7MhtI+zoQmiXroAz0raUH5sPlOduOd3NRrvqjtX/yiZiPN
1uza18pe84XnBAlb3mXzVnULz6JMi+T8YdjTZHTQhq2gyf74MBYFSNLfckQrxgZ6baYalIuilWKT
Nk24NSWJzPiuKS+nH0yd/tgTwx7+WkdvU6SMZJBBK9tZWndbjOk+fIUdkFf3/qCTnnCbjz8nwpXr
X+lwDnpVwrmMvbJ40YtXt7kLQ8CdEBGhzddwi4JX37I3lfaWKiB76zfZvrDB3pvfTv+tPy1vfB1H
n9VhDh7/pYN4LJumkXcEEO2CXD6nCbbw9i99H4d67NEYbM6SR1WXcFBMcu0DQuzK22jNJVphDcjw
76haqPB+NZuPH2o2m9WEqGcM9bVD9GC6sXsDykoNyrRMSVA3XWVhSn81nED4r6pi8rnP1aW2prS5
YcbE0rlju6GpQdidbOYrMaqFgzlj6QP9fErgSzsecLYwYNMMq9YOUfLpIKM7P340ZdLlOurpABhH
ZSUX9s2IadHvCeSkPbqqc9oXeX+fU6eolKZcdXz+riytZZkfuqHb6G3/AgLLaRvWz7iqLlqdPoAq
dzhye7CxzUaPqp9GXlZAvvhhiOnGgWo2LnTA11Sxiq05bV3yiBvNhnZoweoDe6amJoSd7NwvsKif
nrufVuLZxzD7miU5NRrfQtA4irNQAqF+00QL1Z5PW/NsiNlqpaW9afaN6TmDQvsSslR8hRcrlc88
71tNl+r0A33uTFgUe3TLoGmja/g5pic+elNcEVQWnPBhp9zUm0l87W7CF84FW33v7Yy/O9psW6Zb
M5S2QN8L0tzByr0NHEIcV/Qv7+xNt/BJfvqyZo8226CnO18FJE/hAvlQQhQ2h4dOyhbexE+r2WyQ
2d6cwsu2hoCva9Tzax+iYUcoxunv6PMQAhyQjbtD5sgkjNmkAzVb1+6UTASnIBtvC21BPXTw6nzY
RqyPA0x/gaM5YPVuZ0IScIECkQ0VTWZ1jXBqvQjzS0xxFSb7cNyorTI4thpA1O1dQUQY/ejeTcj8
iQLYxeSk4YN2hydwpuba0MTCcevTkjf7S84mqpebYgxtVd558lU7rEVyZiNykxe+zqVRZhOUVazt
iclIHRAJGMDzs46IIxinfhQt7Bif3nOeBysWl0K0R7Y2r+oqYsBplCE7dIH76q9ZfWPHTinBanEA
GZ2eQUtjzSZphAUr0WTb3XlVBGa2t3jxNK240DvO+1YYuE/CGBPoPaWyOz3yV5/n8VPODkZRmJUu
OUgyOXV/wnCVD9k6e6urhRm8MMrcRZ7kHqla1ZA6FLsCMz63ZOgQZHOK8vX043w+IFvCFLAqMcfI
tinPa3lxL7WKpvEuoiXZjBvATufymbzTtqnjL7z20/I0eys/DDXbchOUDmVs6e5OV0VA5GvfE5hT
qUiOFeyilrYeB8te+Lo+V49mzzdba4qKXJu6qFPHtNmGy19D3cCeII+k/gb6CvocqFT7dpjys7+7
yS21ARxtBLyHSxe4z4s3H7QhFJggBpDr+Yka7NoQeRViTZaUcZWrWrrKwPqshNwtlee/2AM/jDU/
RoOw8lvdTgiZuyKe0GkwIJmX1WbYZBtpIxb2wC/m6vGDzY+/KfdSOY5R3o15fwWRwkThLVXZNogX
LiVffYI2O7otAz0WVJ4/rup1VTZBabDAtAFrmaQZ5wA5X3orXlgyl8aZHvho91DMoqqKIcXpxObX
nGkRqOaF9WtaJeavwvGjzHbyMawzs5f4zGLtPp34Ts+dSVb9Q8I/R6+kRZx+y794IgF4g+opTlnY
OrOXgPTRsPIzXnKEUl72RBKU1d+fHuKrheTDGLM9d6x91wpb5px7hXN2mznyWXrtrXNu2ktV56/m
94exZjMBjiOODr1MHTYbJ935uyJd9+tuk+1Sx750fyw82vTxzL4tzhMyNxNLIwt+/uo2ETyAtuTj
K1/fj5QQbjYqKmGK6lsiK/76Onk83PztJXIrgkQQAYnvb6dwoPopS35Er6H95/RzffHifhhnXgsU
bSdJ09LY0vJiSZRCR8TfPH1h8n2xVwuV2jWMWsQA9oGSdPQ6GSZPk7p8elY4XqlD9002K7CpWvlo
h629icVPt68X1qQvZ+PxoLPZ6NVV1/Qxs5HYyWkB9HfKPanI22IX7JYWwOnPmk+P47Fms5EWYprI
eQ+gRKvjF99TxbkpMM+c/ra+2sl4gTliITjARz/fqUOrwmRuWv1OZ1HXdo3j3QVP1bd6C3psXV6R
yr3/yyUtYNDHQ852bCMpAZGEAoOBe56226b8nhVXqrU7/WRfnAs+jDJbnXx6vXlkM98V8iJXdZX5
l2pcuLsxMs6kIDZuiEZLFg6rS2PO5kcyaEZDujPzw7gYqluBiYV9REsR2H37e083mx1Br2IeHznK
WTBm+2tKdrTPN8gm1aU6lPblRDyaIbONy1OkrCokqN1qFSjsXia40zHwY3ax8UdbCGSgmDjuy17N
1wSMPUdtHWwbWXVBw9u8KH2CdtI17ewyTqv+PA2Iucdmqdz4NrHLuN+V80w0IC9DnSiWjshOCMAl
EXiSuCMHhvwpQlQvtMAM916Yuffj4LkYzHwxJqROp0q/qt1G7FWvGq+7MloUAtIV+/Qq2kLoMqJ6
TpqT5oNfP1pr6khJIL2SrR6nsfoS6NgNSXom5mIzTD08dMyxWJNSXv0hg5wak+Hq7gWSxO5sLG3z
DAVvsmtCLBlKaLLytp5523U6AGtdIQW+Va3nVkNHuGrsqns2K93435ydWXOcTLRlfxERzMNrUZOq
SqVZsv1CyJJNMkOSJMOv71VfP7QtO6y+99FhWwhIcjhn773QDjv5nG9qGzn8Tdl4dgk8Zom+kzkJ
rdhCW5uAYR3dfFWaSVkdsCx0B4+HQfhOig3NsUjuY19+ifpFiMirctOGI2vTvUcJeRm7YgI6TyJY
R1vJVlY7PVbRSJZ94YvojMxETpu27aWJjN3z7DXJ7eOzSatqiKMxysu11VoyWxuZF57bdrRv7dIG
iV50HnXTxg/N82ImqY4HfID5JpgIW97VdtEux3ZI1FPBXhIpAZn/Nephbzq05A1Ioh5C/4asYcYW
HGgNP2Ww5y/Ir5OXsZ2AtbepaJannvbWYxNcyrQGzlAGGW6xzszDdWYE9slOku4LckHlrwAdj5Q1
hHcwTGRNZGxfTsRGe1r8grJN1lOvD9o6LkKauIWh92CZwVBBDLgNIlhxgSDCnPkjWoMVIqi+9QcC
kQkQsyt1nIdxJrMc5TLafHNFbN/toN2K3E+ozZA3MTW13RYN2bIKQAbnQDHe0CCL1WjOzZNW0xgb
1cQCplv7i+u0125hgtIIm2JdhsUXHUTOSvCIdjMvcpVOoNs8krtefbMYdlJJQgej6cFJXB1XE3J+
kScRRes8Vik4n8GDeCvGoNlGEqBjFLbXI2KvjdTkbsC96jZutpgjMXByPHuKdGK7DfS+8bEGO+6E
fT3BVbRaBuJs4coPpGH5kzJ+RAaA+KHyrqWXqM3UVk6sKtI7RVcCzAtJVt4ERW5fe8ZYE7AfZYA2
FhB++7aJ3A35IgSGm5XRY/kl5SpdB1MzFessuPBa83Qwd5FZpGCt6Hq+1eFCg5SwquTJrpzovm1M
fe3RTn2MJGCeuOuM4Sd+nABuqQquM6WLaTUuOFVWphe4c+yzQ31zlVSgpAvmoZ3pZF20ScPG7lZt
XQS7KLWNdb2kLimt+li7ujjnNBVB3JXgREdZQ9+cp0OT60TA+tUQaCvFUC2D1rgpvClaAGZRdB0I
o8/A2i/dj8JsqeZaw40oi+FWj110P08kIFJTaJvYC6A2LFGYn6TvfrUTmW6CbmlfItkRBE+g9jqx
Jj7NejaqGxLE7XvX8ODDOOP47rVG8FyB2Loq+67HB4/E2Jxm68Xul57wcwy50zIlcATa7LqJlLVX
kFFXZp+GscKZvctl/ljRId6nnZ5v4Rb5cRU4rxKyNiwwLb/ZVsvbNm0QyaltX7sQFbDspv0XSWUk
wgxS1jwGZ/gGhxZai2N7D8XYuxu7w41dqzy60rLYS1u2hzlIQ+IjgdYT62NfASBPXkpvfmsyb+fI
MnoQSS/uEn4RmtvkaCyWfuy8JD/WdZBxfGeJWDsgNa/wFBHIDF+6/q5KHTxEmZB7KHDJJbY2IM0M
k9L0bqTKsfm0rLmL8Q+AdbaaVt0usyQ4tlAEn7gqD9Y2oXBsSZWgYoyLxF81o010Tqn+w+X63VkY
iX4yilLfZjwp+JI5YO5LSPZkTKglBBF40hB0foOiejY9UqLLqBo2gw8wjIxfJCM9oTz479w41Rrc
aUm+DDHd5XADQYp6C5lqVTpbMKqzaGvryjqTsWvsfOkdkTTTyx+hMXZFD2YMulEmjHvcElT0O5Eb
m8BNHGQESb4hRVd/a0LzSxDUGBAWZ0O6q75zE5kfS3RUzJ2p/9zlWFwXWWTgxCPvPAvHve57E5r1
UEd77eG+L8tMvHBIMbdWxecFroDEX9MCY2fCrxU5sUV50TtPhY0BRqe1wLpSU/nrwXZXk1fvvE5x
pM0QR6AklfpkiSz5khJouxl6q792UY/FeAvS+4bpfZdPA8hHkmkfAdmEm8FjJdoSRjQcdJpV+Xae
nfAmcCOi5kBrR7hCFncHFqT61katxH6VtOOXUgBnmWTNeb2Dhez15lVDwQB4y+D3uz6UPxS+meto
ErepDvM7zxrJiWO93LT2oCPiqYfwKhpBMZkN4URL5CS3NfuNGrpRRgG56sKDy3uNYr8jDL8pfPux
i3Ko84Y7c5HxPENROrSe0rFQrnvJCx/UeFSeZeG7MWdv04+NCTvUCzbZYEz1VltKktqUf1fkxyET
AbsDI7m511YC10vOMzHzqS2eTV+LK7J0+pc2qge4LWNrbuhv+TdeVxB9J8xwLYoRULwcxx2i7uHV
7jRjyqoiUh/t/t1CURQrUp0PWekYrz7PdbuQOVyu+mWcbok+0oeqat0TZhSb6cue0rM7BsmjWqbw
7OWp3oeYgM5U1owcCV4WUL/KCzwwpKauTBfubZn0+g0N7CWhPid0Li2TU9HXmPbCC3dBMk/9sLoi
ubeLPuUdCij1zH4hMo2CxFB2yTTLlVHc1p1FxFNqjqisSfhqY6Nh7pFZyKDT5vx9Cl33OSqmPO6H
uj0snrjBAdiuWy/Ih5iIPv01sv3lqe0K62xnqtn7PaosgucFulwXygdRe0TYlGDDAos74zOo1wFz
8s4cJ+9RI0v+gtstibHyj/cTOegz2FrIcAWOxGWuTpVr70cel7kSrcZyB50NbknuD3wGjoI+WlcE
l46EEsD6NMIIqhvmysmf+ZVdAcV5sIz6u1nZ4rWqwRI66dDeDaaf/5h84rbbvhmPRdmW73qp2jiq
QD5jzA7fXF+0V4NbtVdd4EcxdX0yV+2icLf2kDsulEJAZCYdwLvKnZO96bTgjge9+DuyHf04iUKK
ZkOlr+0l5DVGk652OullnBJVBEgyd45oqNlimM4CX7sRAIfHUG6iqCUXjPM2SWAJdJGDxfJx6ocx
exlK6gcgpCGstgWArQGb3k3aZTNtDauwb3tJrdxvIrbFpgMuNnFN8MUI3cRuVhNoFzeEAkuEEeGU
+PcCDOynWshQwuorW4SFLoYumJwzYJScRuralYo+PChtuJbS6kiVEoQwuXFvG8nekbqDJJziWWtM
9dNgcJ815qydZs8Bky/yNzZkxCObEyOudE98EU7eoxMmkO9QVDSAhU3zKuuj5DHsp5Q0EFvdLXj9
NkMtvMscmHwtwQZP60CBMGElSB69xnlBotzs8WflB8RaBYFrlaYa0FRgu925CfayS4pbz6w1pyDQ
3GRLOuKVHPeEfMrAPue4+A+hWNqbOUvrbe4bxGjB0LHvRlQTu6Zr7Pcy9I1N72n9LU9g762U1ef3
jnbC6xTezIW8qrsz7BF1CpILoi8AyByH1ThdmQtpMnTSi2VYgZpjI9xzrlkVtgV3mrzUgzdPIxg1
AGO0ZVXDxjnV2UFi89w4KdzTGE+av849KFmdWZU7Mj+MJ0Ion/IMYwp7veT+wh7xoXmpaGM7RfRk
z8ghY5BXwVZWE5VwCNBHAsjdnT+ZyXhl9xziCmi3cU728qP0U4f3nverPAuSc4hz/btJB2jt5I2z
dl3939ZT3FTRPDBko/fEH2B0Ewl9Z5D8uaozyJ+Zh0FsmYynPNHRIR8hRmSS3f/KqPWrxB95bSXe
lv2JAaE1ldUaGstwgI9sx2GQ673XRmqXm2W7NaHf7ifbWwgjTwPjiYQYI54Kp6ULQ2xH6Jb4kYvX
wJzzayGF2FYdTEoTP/QF6NSRA1wm/sZVgbg1cy/a1D36vKbz1NVsF+PBK6jG+2laXcM5ezEb/D4t
ZGYYJPl0lqqeDg4JtkT+9OlrNcvLiY5sW1JQvHF6902oUOCXp+vOmsMrc2z9t6AqqEuKfBEnpdRw
N8gC3E4rsu+yJ4IlH6t8py97bQUb9I2OaJ6tSzFPvDrAA6u8k4y0cYkkeao6BPWKSzOa8aKSRQgz
NySBF3rpEqzHUfgH/s97YEpnm2TOGeXicGNYYXYPiSj50lUJOyRO7QlhZwvRYF0e2hutFF5XjoK7
jGPzfWJa7U2ovG+1oAFSeKp/q3sTLDzzvRcr5eiD9qCWs/10jlmVXsNEtdel08o4tGRz6kcZsqEk
zbgzWw8Z4fAVr7SHmiEvrwcFbhfZ5Yhl3h5PqTvZ+0K59lvWykXu+jnsn2s3HPgsHPXTgki1yWFC
bYhSHVdpXoMqEaR4Hwx2wPGyBEmzCscp/FK2zs9iMtxvAzGEVyIEPipb8GGjrv2rhEAaVnZ2aQ0O
VJL0Ik4iIJqfq9GbN4UYxHr0tbHWnDm3eH3FWg5quVoWB0oLxu9VSYLzi5c7xT7KJn+f51P5mgYL
kIWwXvqSwcfKXmnz1k3VeDdzpmJXanrvopLfyNrOrpqg8mExw5iQ5Btg4g2nXVSYr1UVyCA2st5i
ZyxMSXjsTFZrIMNNAkGhhjys0pvRjcIzG0ETfrsr7YfIZuegXL/7MXeFf+fUMo+XMFU3/eT6W5Dh
1hfT0OXFGx42WYytfdqYkB2o0PCZTRyHX+pZktwaBMexWA56CcJjtgTPHTXnW4KfkngpuuicoTne
wWxuH9DSksGOXjV7Q3wIjb7vqhsjtevdvERqu9gFO12rM+PQKLobgMT3fWF2L8uC39e06mHlL6F/
rlMDMVYmfSKQgou3N9IeSawkOFRxUAz3makRxPvO+FOOi3XXNEnUXvmyx+1ENvHmcoI+qrC2DikV
n90Mt+ROG8F8APkwp9shyIOvmObKc0G8Wwt2WjndgZOjOFlp2qPTYeU7cbXspY9gUMbTEkpjXflh
f6avCtiCL3yNr3puXrq04MhYCKf5SmKsf+eh2YeDYXn7eWnS79oXw4uysWARx40ODQ9+m69rAo5P
NlPCORqt/A0Hld6m3ZydR4DHq1TWF1bBOH2LgkG8kD9tqrUMOpY6c6kPVtb7p7okl2FsBcF3TVn2
kDcXcSbcv7Z3ZAw3Z9uG0VCkswZ3FTW39Vi6D9Kb+JCDhah6s6ryPZBdTqqRrJ5AhwOmz9to6GJ3
Ei8wca1ngLac0Afqf1sLUAv85XAJ9+FQjU+z8AuSG4x2U+Gdvw7HQN3VwoDgy7ErXy1J9u4FBbw9
57I/s83VxNr+RPDMd9OZqrsBnCRWqlzQe2Ex5Rw1q0PJljlOcnPYtwRXrGyLWUw7nvtjmAURqg5C
flQaG1Urtu6qnrXaVJlKbpUai1MYsqaijnjR0yCJC8j6al+0SW0CK+vMV8cIy30fgUT1Z9fFZs5p
wM+S4TT3PMu58WoK1kGRocD2M/8qmJAeg5vuwCpXFt93S9gogcZzdJqJNl7XRbV875ze29blJb+n
ZnHu7ezFzZLpwKsv92jWsaVzJsJEoEb6xxNXpOdR7K08+d7JNLVXQQo62g+G6afrwQEmmofFkbUq
Rs/mxZHwr926yDAg9zdJF857kaofxlwPh6mpilM+dRmnx+ymBicRGzpiDzTpXRY5lARVyRtchYbv
P3iGl/8wyvqyHVXqtuttYBblzDmWfUVxyDH4FwgCg2almoYV0pOEHbCAZyT0B7VFpdAir9u0XkQp
iGAus23rqApk2zyJr25aWmdd5t+tdH6nonPZHthUJDkvxCB1mi1ZE0cCABzyvPJkSzxLg29aq2eT
s9lqHPmKMk49wFagIRpN160pJg57H9P+dQD9gcAxRZQ9+bLltEqXMeCMMpGjss6jTiZXk1GIHVsJ
cb+0ff8w4Or+EQzdEIvKtZ7qeuaf6PFH6wljHc7hnbFkbFIbYgDEgIioC631YjTO3rVtaGZeq47Q
oW/8zoCITY7BI/uC5YlCtjymenqjo4fspgjNO7NI8G4YjDKCbZOoqHGVLOMGJq1aGxV3Ebgla5CB
xR4fiUlSLlUWK8rNTVl537Lcp3uWUdyAOeKfE2dYdkSb2DHhIdaml6FxsGsJrM5AIRapdNtb+jQW
5fxdGHp+yybmKl0AKUWuCK0X8sQNpj7o8BfuHkwp9147ZB5YQuAdM72Fktz4OlVdcdN3nbnChVXt
qjCgHu8O0VNT4zuQlfcaeVKuKzPka4+GH6OG847QwL2biwn5OIfUqyy8NLYX8XNuEPO22V63YEKc
xupg7JQwYMktP9Xd4tzVJtnqnWDfSTiGcarK/hEMHTkWyag2SW1g5nC+9QMTu+gsc0W+y6PnGqiN
7OaZxoe6YjfPaiQNaLk6Ok+UG1dUUw5jXl3ELRtpjdEhq5tdNIAhE3zS2X9bOeMnO1liIwSb3qp+
TN07y0q7eKzK9riE5hFHGF8FR/o2vGaMD18j5cDqnoZjbgyP9AjWbZd162bYQ5+4Bha5r7F0rPOh
ec/H9EEiH4xdo9tbzvCuh29g5ihaUHosUvnEUsbRJOWJzFLbsQ7a97IKNo648OrmUuErEutcmEdj
IGJ8DCZQ0wnJ+116XjAlHaK2CyipNe/eXJ6ITjyYthnAhXTAzkTL3nPMZpOaip8YDFecJsRFDKJW
dP2eHTd6Z2OZoiGfCWtfrORH6dkQ4JnCwBemnIWp1/c+Kc9G6H/JqhHGbxgcjUbxf42rARZ5nhrf
jNL1KLdOgqG8hBudzMWaT+ZBUNUYPLUVqbcZHe/MKjptaMzsx5Es+r7Zkkvj7Ntu+DHLcdPgrt8k
bXlA47H18+bgZiOUsfB96KwWmXZ2WKKF9xBke4uoNo5XlrMRIW35HtEq9cCNfSGvU679NqErvCoG
TjJeF1xFPmEd6l7b+tWtGy8mgS3OW4mNrOv3Kimyg+12J7YOgKxzd76xF3YBFtD4fWddGFQp2wXa
JGYc0Oa4DQIIXew2ynpZDRwhq1j5o94Krd1YRpT4y8I0b/WcEVto6Wg8+BF8dG/sKEAbYfKVebV/
m33lHLqwNlamgsUeiXJdWEocZyepySpJ3WeKpG+2xSNN2klt2jw/UvKz7yY7Dfe4j9nCkfjx4M7e
VxOw284xx2/BMibrcgpRJ+RiXKuCmvecC9D0Hfutlo36qUgL2As+5KomICVoNtIrzrrTqrdNdVxm
o+M41JuxxcnsZ2+5z/TPsvNMWN16wlm6mhqyhoph9vF62q51oy+JwJHyiZgCmQMErXMrRpOd1I9k
uCT7qe2dlRFi9KhzhUKjql/b2p5+FqPr3AWaK00h7i8k9w6pMG25FxzW40tbb+1FNaYQmfnwELHj
XaWJ6DdNNztbiY/62R2m4OvS4x/nlH22ZOJduTBC14ubsRfGScUC7rEl6mghqFEg6+dX4+CQ2eQv
qS+W0c+buUqhZESu2ntJ169VKkQei5H5IsLAt05ApbGja77IxSBGFO3tikS15BY7t3VyK8teTXLq
z9GUnRrZg5j3e2dfqtpah3osYitK7Bsvy29KT+VvFkVnotbhmjm9sx6nxqjWVhIG63leQB2xIiVr
u4emrWuXWGmfDVeTWFa2Mkcpd13r6edQVK+GH9WnZiRy0rCj7nVk2d0nxVDvMSksd0nbTxtOWSDb
bWo9K9K5jLWY0reJsvUPNWtva/Sl/eSPeRoX7oV9VfvZjezcO2lIim7VqD22dzLYt0tEg0uDNiYf
r7ymIQaipBBsiZzobgqM5yAv0+vKoUhXzPXNFFlgeAL7p13AO6fx6JD4XfYpxb2OdC3Omqzb2gyX
G0Ry/NBZCvsIQj7bzM64nJdL0noJ7XVT1BEdI+gLG7t1sjfVl81hgn4WNxXhwX05MZtGQXdyvYW0
GTvahEnA2C4ZZ2w7ZGzWBH6axKusWkvxrIl7MspB/wxEeU/AX/Ey0ok8MMmnp3aSgIIcc97ZPlEx
2USg0WxoalLhzKHYBndEZcwd+h3aheBb15I9VOfC2TeLEcbD6BevnRlIfrN52Ft1Ao/ZCFl56o4u
U17Qi0sboBqL/2YqgvmNpRyBSRSQ09KmAnc91FsvrO4nLS/NQLjrllT5BhQkJ8SmaDagipKdry7j
zK2WDRjWbu8KHe0WVluyxoe7IgeusBoteJpszQQzzNDKctvQsVkvzRAd3bayj9QuTQqAhNNhpgeu
NE0i9sT4bHiupOQwCvq5YXh0JuswDCrjhIw3s7hYssylevLKjP8dVuYmaFgFiSUW36RnVCvb688A
/YzY8IoXV7OwslKbNL1MdmitvkjzwnDUJz043WvrpN6PKdDPVNHK+xR2XbXyJZZxowoujTnT2WAI
vHUyklSpjkabpDf8rY+vYqXq8WwUpDYk0/i9GKiLlEWa3TgYVL+n7EwIeprKDU0Gc9eDJFq1UXYT
pV558ENKF37Q/azRWbGYhMV9OJjVVvvkqNi6vKaZSazkYLsvcpqmvZqVes1kZeylrJyNKvhNSyMq
iZHzwlXZTmmMHZ6MjNpiWWluI1L+DnMRhFvPzv2dzpvo0Oe5vVItFjNtAiEjDdumXTQmOLVq5Bg1
HWZaslAChYSfgOBh5dCOPSFBQ7psLA3CmlT0t3NfttWG9EA9bW1K1M7Km4IMG6VZphWqUZF/zVAV
vDXSaqZ1a1vGELvUmG8I6xePE7Dlh6imS+zBf3kAIuUS8rd087FB/+Lw8dk1TEM3f8yHImk2dZrR
opftvABADIiu89EF8AhG58r2m/AYLSm7vpI/39eEe5M9yggSY/rVTChuBIFU7zNphj95JfTnI1mo
XWB2w/myEWnixXeT51mb5a3ZzWNcFWiZjWqs4PDa/Z5uVV0e3SY1xMYSnlKHC/XoXEyQGEJ/xnY0
lecgrTEkpyJdU9tx01UoCw2PJmmv08UveYT/VVuMPJZ9e54vpbMJaFfcWKq/rFvwy1IZxkwgJR90
uvRr26Y2SthhcRpMVsoEVCDfTkjnhjY04W6Nl9yXpZyfSjEBLW/S6GiK6hYdJafUlNMwnb/ZXltO
l7z1C5OHGBy5D0Q1fxsM2sVtOwFsSjyUgl5N46+A4UMNVrCRBwpkkBfo909JZydXtiS6tdYz5ROX
zQex7QCt6LRmZejhDqizqyHVA8UzDqF07WogrTcANHzJLNUTit/KkZQ2s3OyB/qJ+rvllDXVh9xP
D+DxZoXAg1jo45jVRy8bl3LvXHoIKXoIzhlz+UDwBfNn0OOQHJuQIoJYVDWu7YIuELSH5ktuQdZZ
0xK5GHdzN6Foa6UHMOnG1ul6a0fPt9hnEKjiUdTzVsrogRzDBaMDJbtpSYgwNGnyVFWjtmPmemet
5uWBJm1wnNCQkmYLYPrZyZMrB1XEK9ne+tqsEv3cpU624SiesRxcWCME8kZWSvdTGf1PO/ecmA7M
uopY6tu0pTQYSaK7V93sGl8Luqolx8aEg8LolU9zTc0ZoQFNFRZnEghXmWMtb+GirHFdzsPCucTn
VDdlMOLIGLTWWZsZD1NY0/pO63pE22I6xyTS4pnM4/QAkrnC41uVLyn9tWI9eai/Y28w2pa4l2xo
t2U6kEUkAc4kx5EaMRB3Px3eCB+/lIVsDnHOLNyVm0uXEOBwab60anGeabyaO20ktAMWEbw4BhEb
RjWHD4GMGERUFRBAJepba9YguOw6pTnSCOdUzGWzY2VMzolR7qHK1zTEBvAD62V2uzRWQ6efpSWA
1DrepWHf2Ap8fE04XXEymbjnVULuH7HZHkd8nSnxECbRA9m4NLlKL1w71LpiNXdGtGqUHe5EFqY/
fWNmLzxJUm3jNHE6c5NRstTXLvBditTVYLhrfF9tQXkytdpzQzeMxoMe4a9RiBX1NlHaO4EFyU98
JDOMFUkZRgSzmIhbLZyv9dga+gpBDex1pHQERMrCc776ftWffPqCZ5rv3osI/Ev4UzSY/UonRnit
iYwOV9JQ7C7dae7fet80ftA8N8yVj2XnNvuvYaZaFRwhXaODUQkH0cvqXDreTTk19sm10ZzQ/pxf
XQW6fluPRndDGKpND+nCVxgTj8BQm6y1VhbVqotaZ48MQMQ1pZw46u0BIFqrdn2SOGcjyr0jyInv
PtxBTlF8gLsCJs1q6NFMyaUmgK+3gtGlX5cOJ7OzCxHDd7GOnhZ0sxG9xj41pt2sC++7Zly9IzGw
X3SYke/SO4qekm7krqTlt4H2Kt58prsvmdviEO4cIocvPalVnSiRnviHxibyLZLT/61A/FNsfhHF
BTTlfLBL5Gj8LoqTZU6GIdy0rez67kcVySyGHXb22qW9RfVmrhpdcNIxg/ekTLr/qcEQdM6vF/8g
IUWRNSC9iTB2oh4R0apXG5Oww3/f4d9lf//vDj8oSCMRaXA9QbabOvOrq9vzqI2frKXNU9kPj1SJ
k02Kjf0TEf+fqnqUZXYYOZQSAtL1Ls/9F7GhnrVjV7VHpF6K1umRuUcm+3/f2J+Kzt8u8RHTYKjG
a4yILOfSoaOfFYvDHMh6/e+rWH9eBp2vH1lIJhkl5n9m2V/uxKX7nLUXnS8i0PZEVSR2jkRnxFQK
pphwl0fj6rOQ+j8f3u+X/DAu5sJyHWNCgEvA2SyemfXoQv77tv6mb//1rj6MCntaOidit7yr3Y4y
5iUKE2V9Tx/d++76+Wef2d/uyHEJgoDWjRXuY+y+7ZbZ0Bc8xJosKX1NSQ/R7L/v6LNLXL6DX94T
AlzA5ZeHllw+JmsFfoOe4ycf01+187/eyIdxjZjGnTisX9wV1rbaiG2j1v3aims8YfVnSv0/P90A
+5kVWSY9zctc8fstOXUSEtbHU0OAS9lQPhKYsmmFgSaTQ2x9KeLr938/xb/aR3695ofHGLRO6UrN
Y3R388aP821wT9Dx9kIAcm7t+39f7cK7+8Me8OvVPjxO2+lz5t2S7sjQvSV5Zq00oh1E1GhlLIl2
riYidF2irngLhgCbAvqxbIOKz4hZuIq4SA13O3SZM6MUk3e57mBbe8r9NgVpfjIqq79Bw/HZlPqX
KQG7BiuGDzeL9IwPv/UyhGx/Ux+3AX2RZFN8FkTzyc//mNLTVVWqvJScUCNz5DHMWIjLyH3797P/
y/fy601EH1Y+4Q+Zjty83lnl1hW3FEbN/zGpIITmfKGVR2YYmZTXfh+/oxgLL5LY+priQO0eQrb9
mZ358qg/+Et+u8SHqbLPswkGLZegrbhHaPEfTKz6FPHwl+nyt8t8mC5LrzBpWWTL1qdDsHz3uyrW
5tUSTJ9My3/7/H670GVo/DKLKd7I1FEZ26qtecj23S5c0zPZmmsZZ+vwk7Xtb+Ps1/dzGSK/XGzm
zBs5PVJoQRWiX6ZjU/8vlrLf7ueD7aJuvWgIF6cCbsS2W6xQkyMr2fzPhzLBBiap4MDk/wjIkAPi
sLRis9GlK8s9Lt+k/iTS9M+MkctQ/uUSH8YZinodOLQJtla/6VKqTRXUyRre9x3tA7Pz+ZO/Wj7b
fPxlAfjtqh+GHQHwHfKmmaymKOhjOSEMLwH3qKQO14a3/CgXtWuq5eu/H+ffhgV2dWxUl036Hzl5
iyvFOF/MVKHclvCA1SfD7q+D/NcLfFhjqiAsl65lkDcbvYZJtu5ixEp35vayihrbf9/N357hrxf7
MFlzWks8P1PlbhbFK10bWPITWdK20ec7MV7I0nmAlFZYnwyZv81Mgev7ZAizafwj/y5tpqDMF54i
Rf3Jf2o4gIU/WvIVQs7/VnOu5CcXtP42Sf16xQ9jtFe4PqcOr1id7tL8bq7fveo0ZtDCTwCca+RJ
YlTraFw7zi0IhlVr3nVfE6nX/4sH/suNfxi0Y+U0TtP15U4oSlq9XR3acXhWYWLFvrvAX5i8dZe5
5me3f7m935cCgk1MPlIyrVzq2x92SyjUUZ+1kAR6RhXEnzhfgyW//v8bVX+unr9f7MMQDhPI4Y1k
CCfzXtubJd+r8ZNZ7c+B+/slPgzcNlFRXWH9/7+BpXa5qoV7SuRM8XtDuf2ANfCTT+XPD/93h9iH
9cBvwyQLFItpEp4NdzcVV/8eGX8O0N9//uXvf1lvJO6mBf3SfBFWUGYNGne9aF9lNCy9J0uN7v/w
epdvz/YQXRKmwmHH/XA9lOfT7FAl2yqw4w+JWfZfHfRyq2ZK3lAMfv333f35vn4/j37Y7Qhp1AW6
D3eLkeuUUQEPUrnnF3ieUe1eyorovj95YX9ZlqIoIraeEEKWWY4Ivz/RxOhlX7cO5nVHjPFUO/FU
khzhQKPoPFw+VhNfCsmuI1+F+UmY5J+fwO/X/vAJZEnjtqOTQofCpbSqgmhfjcRhmZb65EKf3uWH
L2GORJUmY4B8U1UHt7F2bUk4o22cHXOqVlYyrI3xHq/cvTM7nwTRfPwkGEJWiDPNIn6LpNGPB1fX
EhO1xGiEwkGPazsnq38Pmj/Wwo8X+PAUAzUti+iS8f+Qdl47biPbGn4iAszhVoFUB3Vwtz1j3xCO
zDnz6c9HA/uMVBJEeGYDM3NhbC9VsWpV1Vp/oPzsml8dSafVsM8zGJAPsn2UwCZUd9H0YQqUlcjL
0jhNl0tgR0e41+FNDnZGmNQFJz7Jgaa6dtrRs1ctcN4anRq1dpXe3vmJtbIbr02lg0SAozs6gp1i
fo4SRTIqBcHWvKWXFpl9dvAjMEO3J/SC6Pt7XCdhhAl1OCJCCnqodgFL3VTm5Cn6QCu4AD7hzLaO
5iAIskyud8BDpS0kwnyTTM5rUQIGbZTU03Jtoj9vKD/0MqQFnhXfsUNuQEElNL8rm7VOJ2MTRLr1
QkXzPQjApNq99Hma659GkN3HAPM3qWOAfi2PE0jsB5ivzxqyzzT7pUpd+ZDiPhQHLHzIQomz1pF1
xMzhOBowM6PofY4+3Z7Wq+vUwTnNViniLC7V55mmyGFLobNJoXQ37iAvbPGyovLheIUbuGt3tqtD
Ogm2HPUnB0VHfbvhf7zqAh0k+V6GZ9Q1K/eUJftfbICTIMI9RR+bCnRrPbohUCKngg3cvPpZ/JT/
qZPq7w+E26SBWRRPblF5HGuqMk5sa3DjHgbMFzlypXnl8nNlLMCfbBlta6SgkTg/nzBHr2VtGglh
YlPmV1jv9GDb9iNi2mNhrzxSxYOO8eCNwVjI/2RHUdYVs0M50vzBdsPsi9EYsAtgExr1nZ7YVGHy
rWatrb6rw6OWTC1MR+5aVEAMwjpQwHsAysESCMVgA1sdK5Geh8aftnQ9neTP9xRyHP8EFBYg3Hi8
UzBto/eN+NFu+GGuavEtG0ZYfsu9xNYVG5KALkpWtPEQ9xA+uK4GCYDvqH3WQ618kNUR3MkYY702
mztNrvWd08Lzyyejv+vxgPh5e2Nf2WpnP0MYKcS4GCG3gHJmvSuUt/mLGq9onFz7eKcDFfaZoTdp
D5+N5yQkGtrADu2nxWVw7bG8NpLl/DlJGn7aRomTEScz3MWkF0RTH60VgNeCLH9+EqQwMSUzY4KY
iqfa+R7saAEj5M+/iY5SA/cNmef3byXYkyBmHafAU/gmg/SUKfNLw521NtK321GunMfqSRRtqc2e
RJk0IHqGLJGWVOmrUlkA5iH8rAxlOXzEVX4aRDg2YokC0LAMRfcWvcn2sLhIxPf2/vZYrh1PDMYy
Fh0nRb5IgJGSanNdEid8XKxKGy/bqneaN+9xU1wVtbmWAA1UbQySIJr7YjpS7RpV9Jxsm6uoH6jI
n4JFBQOxMPwq2wNYfHt01xbdaTxhj47wszI7yTV3ARXhsZYBLUIS9g7DsOHX7VBrQxM2a61QtMBA
A5UqgDpA34P7UkLNz+lC9AqbJHtEQnSjS3LTbG8HXhujsHsLCwFXOD0DYMmv8TQc7dIGJBesXOev
5aLTmRS2bxkFI5c+othJCIFm2+WPUGfy1eS+TJO47E/jLL/jZG/VDeiLejJRdX8btvVd5/kv2Vbf
GK84Mmzlw5rK0tqwhGdgzvFv2J3NK6Wgm4/syUMbNfNRStR80wBZXrnJX3k6qMZvTXf0lrCHF2YR
sCuqVSkGT0ML+j2Ziw+hFn5rDCTKlQlFC7A4a8vjyrrUFnlAtMssW7VFi7YRyVLFkkue8r6O6Ve1
0ZQGykMf7aKWlk8BiX7MYMzeXpRXBnpWQBAGWqmTP8/5gBZ7XkaPbWnutSgd3pIYnZoo4UaKm0K4
8tq9shHOYgrfMgstdVIifIsMrpSHyoneQlp+f1lSVK1suSsHwFmkZc5PFim8b41d1qnI8wdQKpWQ
dzRMwZU51NYGJLxPUHQMfVCgttuA70BngrZl3VbJB82CF7fxG/Vdm7vgoUNfw1OTyn+EG6rdo6Bg
HjorRW4DCXuvDNJ6Z7W9Ym6H3gE1ovrFDuR/6G9MBfRqY6G/XRS5Bc+Abum95OvDm1Kb4yuyR+qR
K+38PQ36NNxkhhQ/d02G44UVqzaOjEaASSOirVAB0+khLRMk1se22d9eS9qVTaqpJmbk2oIOpex0
Pt2maac6T2PFtRGAcZsms7neOdhURsiFVFOguyjM4A5pB/FwrNr+vdThvIXoLu3buQ93FHTsbV9b
3zHVMHf+IAE7TgrjyWlxWJG1jjdSqzbROyRDhCR8cB+boqCYZ4yT8dEHrP6eTjK4NCOavA7++N2Y
ly8woetgM8ID/5qEje0mLDOOMwueglkUbszt4/Y0rM2CcJbh7F0Ghd3IC2rjxVFMsMWStEFoZtOU
a/W/3w4GQho+m3LhNMPXObTaoGfKY+M+HFKbIzoc9lDzOxfORvCFgs/LlAKHVOsR8soAZjzvpdGT
E2QyinweXS2PnI2WQsJJImwoGyd7zfNOeeE1FoOuR/C/9IvPchYmK+vl6rZhsWBCiPvJhXlGXcaD
Q2drduGlm15Y+i/1qA8fwbb7f35H0wzsL3mhAjXgfX++MIsOXGfVLr6fiBlsmr6Sj7mvTUdVrRKe
HPabhv/JJkzM4C7LJW1eSRDXBmrAqFBkzJmoYgr7wij7bqg7w1yAG5Z6p0RbTVsZ4VoIYdFJeNNy
WsP8sNXp3i8eIAV6NuTp20v72iWUifxnJMJEKmUEy2c2FRc9B3WTpCGLGmNlMpSZQH0tsgz9G+ve
73z7vpDa8SlV5uyY6Nadag/l++1fcy27n/6Y5c9PsnuOck5r8ZZ2a/kDVjrbKCz+46wus34SIQ6A
HsM5Ml3EYLbVFD7XAU69efLh9kCufjwHg2nT0GwL5Pt5mHyRY0siwjTDuLW/kje36Vqv5dpBz+L/
X4wLWdEahbpuZoHAVnouoKdGGpiUOXpz6pdCX/NdFKMpULlN3vz/88URRtT2cg+5mGhWrZfbKrBB
GKaWspkb6Vc7ysoON7e1uqg4i0JM8bXn+7GyQKDpkWc/FCSgmuXVsrIgVsalCTt5LCcMA3N8eFBV
x05qZ/TQyNJoMxh3Wvd6e1VcjwVGzdFU/MVE5dQgk2RQxCin5gZduMRWk0M6wXfU9BIBLbN5SsO0
+8N77zKHYAFlk/aiIltiDVRWa19NIwuvcu07uN1Su8thfNfJrrLeb49u2ZynB5cYSUhYsmWPeu6A
MJqiv6YW4+wVic9rq+F0JEKmkgE9W2HJ31+YzrGJXwxtgGm8dmlXlr/m1jCWYZ5kiNyqNLgHhFkc
IKiUeIaz05767bgPtvE+/IkEyr+ZN3AassVdCtTRecAkmZU2GnVW+XCnhzDJvNt//9V5wwt9gbUu
5+WyKk8GpMlybao4rrg8Bwx/p0yHZK0vI750fn96pJQX0KlKuX35CSchFiGOsbK4eeh1jFRnA9W1
2odReecA1Czt5FBo324P6upiM0ws50Cem1ScziMiQjgleYAwgKoj5Kk/5klyuB3hyrRRmyZ/c5NR
Lyvg5tzagxyDss6l+9kyd1K1zaRg5dtfyQhnQYTnjF2WvdoXpuaGSG3RyanwbIs0bsI8o2rf+jzC
Klg58ddCCssNAVkoOC0h5QBcmF66makVLxIWS4auHA2IKn++b0/HaAo1u86PeeEoMuu7TuB7BQ+j
1boWROM//168p/lilm3TtRBWROEgOUyOGBc/0QmYUwTEtSlWJu/aojgNIiQHs/X7rA5UjRNp3qpT
fkzVz3K69py+sp3s0yjCdopUKerVSMG4rS48Mxk8v/tcqilal2q2i62nKMx+/YvJ4yJrAxjHaVa0
v7YmA/2YRRK1Rjwx/Dh/adQVB4xry06hCAe2QUV2/cIjRvKpYWVLisC3AaFBE+GHDtWIF0RU/8VY
TiIJ3ygwkgmvQCIN2UMgbw35dQhXlsHaYIQP5DjVYBQ+Ifz0Z9bvzPJVM3kQfpGLNdiu+PQks9Jq
+Wfalj8/yayqVNXdVLJ5Wit4UC1IbVAGVMN5Yh+4t+dtbVDLn5+ECoPQ9LH+5aag/OzMTdb4EGJe
q/K+aVbe01eSt41oh4oNHVwSevrnkbRSNiI1JLXGmuXlWb41UVr808GQc3QYhfTsAT2Lh14QKVU6
KQCrhom3cCU7w99+q8XuaKJCZHdlcV9r8efbMS+HdR5TSObAFqho2uAt29C+iwdk31CJ/W8hhOQd
d+ZQtEGnualUy54FFetOUrSvt4Ncrjmbti/vFp5aCr0CYRxUnPJBz5i7SC1QdNmO1pvZerrh3Q5z
ud7OwwhjkVD9zGyF9Sbb8ScbLeGtOuDClqX1R4RsvCxY64OtjEs8iCbUAXNjgHzjoHHmwjnTF9Zh
uLyZ4m0iQWu8PcArV8mzEYo9l1bjj9sS7Jg8UVDP9vGu2LabDo3lzfC4OE38MXKZ9X7y5Uz1fGNN
akiBUqbpAgd4F1GF22rSp9Gw16qwl8fgeRzhrMUQExlnm942en/tXWrP/n0ctglC3tFaAlxWwfl1
fFmHmoLoI3wmtvP5kCD6lgHmSZqrIZr8AwW4+iiNo7q1UqnZ0DmQ3wtJjg9ItO40xfly+wteHsRA
qClkATha4ANiv7vE/WqI9Xbp4cvmL3RqXiCVain6jjCQdqE/3dd2T/ciaCR1ZXcoFzVoRUO2R13+
hfAfSVIYOYSKAoKxHx1mdCl2bR6Pb2ZE63McmgM6RCHavGq4z/3yRVaRAkNlWHmJJ93eQTjpvFgN
guiQUph/zmdkPSvbz7JNGuHTh4R3OG5Up4XZzMsdiR+QOOjeyQEqv7Vl58Z9G0rmT2wOfOzGkc1Q
trIkGVuV7uuAqbFdZ4/SWDioLSro/ZS0Pv4aNRVRBEtK44OEVMmxzKLurYpqutmwNuAXt5Xeob/W
tzsCGPU2qVTZG80aSdN+jMKtM1sAF+JU01HAUprBiyQleIpSlAO1Mi+3Vp5qFVyvcN6GRRxY25F3
+wt+3cjr5uoUPOOwiHw9EvZI55Vp/zEvZ1Ca1jTZG7+jzTI4Dv9qTASgK3o/u3RCbYuZ7ItjG8bx
V3NEcAl7ShmZYQ1tuzrWM2mDFmEaoD4B5HNn6N2c7uqwGdNDqedTRYExRGIsbwL0LwGQtTaP36Qr
N3E7xAhmUINFvhKFONfqdOCjpSpPj5S2bTfSUsyqZPqxejIbSL5YFDjGZjF3ADAxTsi/T9MTenzZ
0cD57K5XfTDQnGD3CEGZLy3GBt9L2yp7NKy02kXFpPPR2VYDfdvW2lIXdizl8xz0w7zv8iJEtQGj
B31qPgSyAUAsVvWvUl03u8DuoARG2Y+oWIA3M+DjtLMeqV9F26LSbOwCVf+QdJCrYmy9asfY50Vf
7LD97j0Uf7/ZvWHQysDesjPi0MsHK/muIG4GipP/P9/dqqU7xNpWGU0XSYgevQaQVFsuSMs5f54Z
7GBysINIJ2+uIWkYhfx9dtAcshc9+9tp4DKSomqGzN3YRCOCp/R5pImra4WEC5HQqEmeUKTjXEx1
SfLiNI5/3Q72+7F8lvFA3p9EE6tenREoGhJmSOYbbH6URrV7pZV8z9LCCnmO0v/S2fr0OU4bf95H
UqBXm0yaqrs0Rxl7wyeOn6gzxeE2Gm0kdOWylL5HWpyiD4eo0A7k2MFs7fG5RbHdA2czPUdxXb6Z
ydR323gc512tzvru9qgup5CPtXwvDg4QImIan/DU8ZEpYwqr+zA+oNg7J9/+Wwjh2jJMGAYGI9jJ
MAAXFyq7tLE2hW2vjOTilrcsu5ORCIuhR/9PUXRGgrqrMjyW0ofbw7ioyIOFOw0gXlMM9CTnqrEn
D7SnCz94j7HFZ83TXfmAJcNft6Nd3ImWYAYYPBP2g62IV5Q5UsthbILZS4q3pIq2tDe3iMEdJr28
ux3p6ryZigwPmHaDKjbgaWMqeloWk9eo/icpxm+jsdzbIS7uCstgTkIsgz15wahRafVGzQoYu66B
r4L69ojq331IB/Nja9Itas0SyfCcZ9rgd6tt47UhChkpkzW/jytj8opJ3nWoEalpsgKavBqCqhfz
CB4ZF67zIQINRXs6X2axar6XljLtmhmnhtvzuPzO8wz0e33/f5DlR5zMY6/myIIXJTspnLHykPoX
rbGS9xBXp11gDC+cL9NKir02Lp1mGtcsfflH2FUjUKTWrLPJy6oXdZp3sbTWT7u20k8iGEIZKvdp
05v0lT0lAoVUdh/bzvjWUePXq35/e/6uJTtdMRzApibHrCGsQzCtmj7MyeTJxctiQuOrn+qmX5mx
q0EwnoScDu3t4oVr2APbtiRI0X1A5BO89rCpkBC5PZSr3+UkipBUIXDjiBovQ5mbfWofx9b0bke4
pKeza/WTEMKntxou/lgvTJ6FgD8UCeS2Y6OGDTYiomuNpfPB99UQhyE52EC71h9yI4+8ylH0H7d/
ycqMiom3Im1l+IRyRkn1c6A+1M6EetRaeerqOvxnuGLGleyqUqWUGa2b+7J5iJXX+EtTrkzq1aFo
vJocm2x70WlSeChIoN4mT48PcoyN7gNyOrdn6+o4TkIsK+ckSTh6Y2thyaXIn7P7pEXhZ1QfhqFC
IN5fQeNeXYT6b4KcCepYZAxZJUpygzSzdaVtGt8Zaz2yq7MFbILOMvwSQOnnQ1FRo5qyfpo89Ij2
rfphLsxj2WR/Wpdc1vlJFPU8ShM0ZYni/OSlnd5tEEP7MqE78Z4mg/N++9Mol3vKAnXGi5lD3VFJ
5sIxMTh+37Wx3ntho/hICykLJ2FSzQctyZKvEIQ6nmHlkCIIWWpY9o5S66DEirEWDhSTIv9SGivq
ds2iDD4WhvWqT0P5Kw9n7o40XrwBYzTo8SYXhk7Kn6Ue3TVHKZBuLaxyuTzor3oT0yfWwP9EagoK
xQqVYTM5HQrE8DWc91TtrW949yhPOhZSdxRU0YMOM9vkrToXaoEm8ODHWzORm3hbFrPybGOa4fkF
omZqOnfbtJ/bdhunPOjAIDW7kpvBneXbmETOU1dXd4NWgFK3gRE5HCuW9Tg0kvIi4WH3XNSx+lyH
UfKzqdCnH/y2+tzA/Zy2s19USGNY6vJcy0PVfvX7niKVgcJasmuGliZ0MuH7gSHRUG1yh3NyAzO1
ey2m9rOzqFkaxTijUx/68HbHwMkm10AiFzOECoB8PCiPeA+kR7aJ8qJS6+dVnkDs3Re9McheVQXG
c9iUxqODwrAxmNKzHfFOhXok7U1GcAjGBKW8MUH/eQcjqWq3GUFeZZyuXuwETS/Ar1BPnCR8hGaY
fJjlLOn2QddJ6VbvFk3y1kiNbznCege9r5L3vOiovfk+uqbcaxWE48Imq+7QKFCkDask3PRJa0yb
aeRRcXulXiSRRUpokaTgv7RsTGGdxp1jcAvBfbtFmWlMX3X1h/NzzfXyYnsLQYRMNaKDHKLJodBx
Tw6NGbp9isYjkrW3x3J5cRfiLL/jJCOGhYIIGO6BXtkuYpP98LHVh2cjdts++2gFuL/xZkUWCr1Y
HIEpjdPU0VYm9CJVYtAELAhZAdUCHCIy5MYQ3UR9CCZPyxrPj9Dy69qVi4d5URX7PU40RJbnN/1q
4aMFY+jkc7SsVX+UNk6HwGSPk8jUzOmHVirlY6xkyW7QccYrUbJFTj/28jFUj9Gg7edFVzr1/WTL
ttS2jd090N/NqfsievlSplN6cHLjWNQYWuBxflfpsfFClVbezLoybo3JQU+tGJKnBKW2v7Iq/1YO
jYLwCo6c/ty1Rx0B5btp5u4f4JW06YJ82gfS+BSCmXtHdgyiRW7X1MsarXnoginfcQmEHzfK92Yx
ze6QI0+mdqiqGosHmhKWH5IsNx/ZE0XuNh3QeSdArC/R5kWeufqIBjSODGqQ3bVZW+3MutWPwShl
f/EzkXFkby9ile17hpr2QVKiA24ryM/nOBqOdZX8+QI421HCWZal2eSrQz25kUUmPwzFyrF/8TYQ
FrlwivVo/EVo3cuumcx7fw5eteozufs+jmPyBIp6tzfVlb0Lo0SHISHbBuhhYU9NdGowK60nb7J3
Vf4xDQDy/307xJURnYUQbutzK+Vd0/LaaZPCNTXjrkW3Qsqhl3CX6d5uB7uS8AjGNUNVLEW9AA7K
mINZ6nLZnTGa6Gs87PB4ShXs0IL50+1Q16fun1DClxotR4oxAuSiaXAFsO6dvMBt6nA7yNV8gxAd
eM8FJSwW4VCk0EZV5hYYRb+sxt/ZwRpi7+qMnUQQXyBzOiMn5Y+epkluUvaeXH5UyKFh0e1vj2Ut
kvAQkXBES9uR3FkX+KHEAy2iX33nfxibn/8iECY7JDYTfqD4iMcTgTq6jXVMFB+ar1GK51ARbOfV
J+LVAQETNym7/V5x5wdSLrVtmMPs9coIJzs8RRWjfa66twhvmtsjurbWkJai7qUvcFwR74jGNGqu
dAo8LG/uNCfZZ22OROeaZ/ZKGBHy2ERT0Jo6YVRIItZkPiIo3ljt4+3BLCvqrPzBIHhXGzY6WfqV
wnLitHowFyPvwPwx6RBNDq1taLauP+J+bPhb1VzDE19+KWOBGNm6rHJ4X8CZ/c5UagwmWjxuq830
Ew9KxX7CDev2wH5XWc9HRhi6WUv2oeYnfqaR1y30F7X1kKp/THvglH71KQUcOEjjFv853N9aaZcM
wWs9/N1rA7aSNBTmqXdT3d7zlXkuoImOsGss7wosmCRFfYgmbOb6ttS3ltMcg9I5qiWFynRAHjuW
H+rsb3iBmPxG1rbqo0Ms5fc0fg9FBf/FSptdlOErFOoJREsL14sCNf3qrdem7zj07J0GMBlgycbP
XL8yjtgCHQxAoGptHNSkd40s8x/lLKZnlEIKmIfuoSgM3iLVjzSfdivzd7EwDPh6CCqCMeK/F0Xs
OgJyNuejl87yu9G/lHOrbjrTWKnxXVsMp2GEjDfbcZ2aOutPoeIhqT9GHT13uKHGSr67zN3nwxHy
XZD1fuqUyeiNevnQzsF9Oksrx93lhiXEgmWyDQAf9GrOM9DcKFE2RfHo5Xn+0g3qdzzvNjhRrRQI
lOWnigv7NM4y1JOrd2zkOsK66ehVaYU9gVP/7OX63Z60fSlBZxuCvZ5pPUZQCJ/j0kjHxMZRQk5f
jTK4s5vRvp9rOdwoyQK7Q+xbDa1sa2r1yga8OuMUpmAM6JpD6e78Z0ZZPyuhLQ1eb3SPQyHt6P2u
3M6Vq1N+EkNYPViVmuAxg9EbImUfJ9KbWbR3cZt9kIrsGIaKicN3cFciWbgZ4mGDX9qz4rRHWuxH
NUAYctZXBr32g4Rl5stBgaOAz6D9cW+BQNUmSA2OurI5r9Q8WGv/P3BgreeTO7Y67ry+M3ghLZqN
T6EQuzevjZWdZcgb3Y9e/PZVN+Q36rZH2b+7nRuuf1qAbTaPoktAqmSNAR1q7t1DHblJqG6xr12Z
yKt5gYLe/0IIi7yTG9OSCmhIBRYcWdHc0+P93qi4vM7hGsJtbTjLRz3ZUDDsnJQrH6wy3TUlrx9X
xrL29y9jPfn7RzTWAzOdFdcvtmO21/+UfoyAL59yYV/ChaPwJjyDqBgXY4d8iiu3j2ny9yJij9H8
n3/y0xjCBbsfCty/cPl0886Lxlc7X8lq1zbO6d+vnc9R2GqImxQUR9QGQQVrxjhM+ZlK0Qrcay2M
sKxixxr8HPtut6YqadzPcKWdf3GinY5EWE19PVpVaJKTyvhj2Aab2H7Tm10Bbe+/fRFhVXHBwjRD
A0FfsvmUKsLfKfoXC/d0KEIKV1HLyuwmGr2k67aShF5bv4bQvv5BbJ4G9Pd4HQgZHCLNHNcjiSwY
8Q7FJLSYTCzNo5XJuhaGiikns0Kzinfi+fJqTckxfd0kX+bZoQsT1w5KgBzdfwwj7JJs9itpLu3B
s3vzWGk+Pnyf/T/mBS/7/XQwwl4JzDptyp4oeeFTK0C+sKsOtxfX2nwJ+0SOshDfZearGqq9Je8g
XBzq7vPtIJe6YcJAhK2CnlWL54/OQLriC4imtylqjpUD4dk0PyooQKWj/qNLCzcs1whly7oSL1Gn
cyjsnq43LEwGli/l92/KWByLadgj0hNsclMBI9Y8+EW+8ta6dg6cxhS2E8aLdZHpxCx4X2kYGZTO
Wt/lglG7rA0bdg2NEK4VugikSyrHUdMyxLM9xzeoe5BgFWIjZMBTnbVws0RtUbostWznI1Mhqb/i
7mdXxXsj8w+drt75k7oxMOFFyRrvv02efdNwNLj94S+rUOc/Utj0Rl8Edpw7vYex0R7U9LZwtlpb
PU7xlyxYmfRrK9lWFUykIKLRihQ+dK7lEjg3q/WyIvOx/Tt2GVdEJ9b+eOvzTKI5rTjop0NuErb+
1EwZ6CWl9TDa1j2gaLwvi+Kb0cnp7vbsXdk256GE/S8HUYRw4mJbzQv3Uwjgj7erFH9QZzlxNWeW
6ZK09t+NozRHOQx/5fm8pml2pf6//AZA7agjgSgRa2HSoDuRs1wBqRq76j52pW2L0+/W3ih7+VCv
Uncv9855PGHJyE1XTlYyKG4X9osXoeLcRQgSvE+KVLma0QyPszqrf5WIMm0Wt5hnXL/tw2TBhm5w
1+a1o+KziyHL7W9xubrOf5Zw3887UOlax9VRlva5YdH+26b22l34ym3/LIot3PYx6talMV8ukMcR
3VTloX+Itpan7ZO32Ls9oEs7BfbbyYcVT0q98c1QSjBcqjIJ88hWMaWD3Ou8EAMkDtuxiPAJTCFK
S2rqmXNef3JShSoO7oV8h6DZmTOW0MqklPs//mW2xRUBeDDaJrIu9nmdPqbtV5uOG9dq9GxmenI0
66B21aGKPORcgoPs4wTFMz9fFAQW10VH+mkkxbcUydsdVN7oQ0Hh8483/vnPWlbuye1+QqA3cvxW
ca1Yf7D2Q4ajdBzO6cpd7BJgT4P8dPjCYWln5qh2GUutdyFL3Rde91l954G7pWZ3cN7p4azM93In
Oj8izwMKmdMppNnGRk+BHKq5/Vv4RvH+ydj23nAw3m/HujyNz0MJJ2MYlEFG+b7zCmzheMZon6Wm
S5KNZUw/rKSadpE2RM+zVcprg1w2qDhIqpFUQEEPUOoSIiedVci1VPJIP5r3uRu+WR/6b/KLWW70
zbyVd+YDUqbNQ/QXXM9V6esrGxuS6kl0IatJPm0yny4iavL6vb4fD/mhuFM3eIrt1q6mq7GEVGV2
vjlls8LTJ0we8ti+Axex9U1nB1bxK7vkR0dDT/bf27B4MNpyhV2wLJYb8yymsMlIpSHWJsVV7K+m
vTcVbhnFtlMPtxfS5TFxNqFi9rL0GJw0TVIvwPVym8rGcAhKfBNvR7k2GAoTYEnBnCAOKGxFp29w
3srAXvjxjOH1RutAyAYbE5Lf7UCXx4ttnQYStuCIozv4w4r1YT87ytbKXirHvR3i2oydhhA2QJnZ
ad/FpBVLcvvQtfSVIaz9/cIST9B9qzqJD99YfwOL3U3OGmxv7WsIC1tK1ciWfQ3neUy9Hxskdu55
bNLqzqMvoy6vaU4pl8nKoXGhLs0LYBxAtM4TvuHH5mBNpIxqL29hM6NjjtbqFuyyh2DZLn/iXH6O
vekQrxwBy6c430NngcWOUBFin2KXqeziB9V6kwHxdwBZ9NKXaQueqfpUTpWxEvPy853HFB7OU6YE
mtZyCEDawczUHGY4Me0fV2XOg6jnM1qWk56OsOq9Ah/OgwPZxdOdvoIuoq7dpa5+PD4/iA7gWBcS
EYWTdmOphGxdPaHBLudhus8HZPqaIEiOrQ6AMPPtn5biT99vb7SLA5zmpHaqYSJMZZ73DSwHGlAo
Vnc7Jaij/dxjC9vH6oRRXFZ4STsOb2lbc7PH32HTYzZH/ajplU/pbBY7LA2VeuVWJWYY8UcJUx9K
WUGrG6mTRNff5DrGGT0sj/5AK+z28NcCaeffeEzKTooKVGJmeEhfM+1JX+sGrEVYlvLJRcxWQ2my
88VP1bD3ofFcQnYy42YlX168fMQZW37GSZgOlRtDJjXgUrzxvdIttpTfvoB+26u70ltTDtTEC4oY
TjgCjEniGJIWmaBSsT29DdrnuJLVpxHz0btgQBBK1csKf9xc3mttoH6I61kZNzowuScrK5X3JMDm
FpUAGUPLqdHTt1yGVjZPDj+5KpRjE2rJHq8EnOrxbnZLLHt+hrkVb9VRrl7Cxk8enbayoo3fsmzt
rPoMJzHdGcbU/WjkrnHRpJPHDY6n1neM3prncZKcQ1ymkltbpfoD1hsliGGNHHDta3NLgO8MJ4p9
LJwr2NliKFCiceiE5r0aSPsWV+ggG1fKBxemHcv8n8YRsv2wCJJNyD+5haFNe0df2uOjnO1ts1J2
zaS339og+BxUdvAzQnzEreuBKZXu4tycENFw1G0iT8p+zKCvJcG0howX85nw834beJ2sxnyas0It
EbLUK4TF7ZGGsfHNl+Zd73euYgwbC4P5P9/JJzMiquzMoRYHnVEhfIYh6yfMWqtmM0y2ttFGJ1nZ
bddW/+Ltt5irQTAQ73OQKAJ5pkHstkP1lH5P1Og+XcyqxuxV0+9VNPBVfQ2BfXWHo9IBnYF/Y+wm
7PAFVFhzeuhYuKVysslM6b7n9ur6yBW+RFHc3NUR1s1qN6Xf7W6QD1EyjrQ5VenY6OqaKcfv+Tw9
9pdPjIy3ASmX1+9FI9UKCnmG+Gi5haJ23yr6fhu8qetHKdblR5+KXrHPLH08OIPOLaRu5n2D5Pwd
wL9gy+UufTKR0tsZuEA/xFGrJ1sthfa4mUJsfq00tf9O5lbfJJVePxVN/aeoVzF/CffLtG2GJpc4
YGRTSp7VvqTsiS/LJtCqpzpE6f/24hTvK2I4IS2Mlh2ZM7bhLnAFbZPqg7lzjOkP7ytiECEnpEU9
GKWdqu6YwSYb7dBYDIOnnSkNb7eHI95tl0j84wBkQVPqQlbV8HslgNNouKVaqfRFGmuXN2m7gULb
bbFmWSOoXN1v/8S7IA5VLRTWkGMgnRH19Lsi2iT+8GIo3WK7u1wT2qbeZlX/oQCEsJJr14ILFyQ5
zTjJzIwcKjnjt3YK471UDQ91WzvQsYv0vUygQ0Sx+ggfIN/fnumr58nJyIWLkAmmJ5f65WJYolnb
FRslsheZ0d1/CyNcg3imVAsLgTGGH9PvTf8Xm/S/RRCuQWGX9kYlYRApgx/eyqmF0Hrj7PrG+HA7
0EVF4ffiPDmCha3doWgc0xhCRLmzt7IT7hSl22c9WOkRKeXK9KyqfC4jAEyafgA7+Xo7/rWj7zQv
Cltd9UcswCfEQ3OrPY5WvdPD+GOTxB/mGQcjU/02SKs2c8sSvMjFaCs7C+L8EvlgjL2kSXDGXTP3
x11Vm4cyMPS7Yrb+6iLHgr+O9CskstfZV+tvkzp7dq4FK4fitaWK7tj//wjhC//W41RHG2cYWX+x
Bql0AW4P9xLP679vT7H44ly+8Gkk8SRcrtMYMVluZyx1uVTadhNWt103tV6X67D6VSf+dDvmBb5p
CYoLjAPMFoygIjLQKzPEI33oKXLavrFPrPRxbBW0Nvq0VL/bU++8R8rQHWdjjjd1llTYI+fxE13R
7uPQVNkOrrf9f6Sd127kSJaGn4gAvbmlSylTUknlq2+IsvTe8+n3o/amkkyIqN3GDKYxPVORQQZP
HPObM7MC/h8RFqRtK49nM+9TNxkbrgQ5EA++uFsH8a8fvCWxY8cXBWkcGxgQWeJ7MdGseyWLQmcG
RnyWGUnYpSwteLl38UHQunE9MOdDhVg0rJVRsokmQqbI5gDvyLfmQX8PwFO6H0qIBIsS+PPQjAfB
61VTZXP8UYhTYFBzHym8oOvaJ9ZnuSMJMfxa0mI3ysfQXaQZ1pMh0PPvyI1Tq0wbJxGr7FlsjODU
aXKKlEBg/VatMO7toNQuRSw175S2I0qMNfqGeZQtJyMULTux+uah7szhrAx6UiLkUf9sSz186tDY
Xg3WdPydZSXFyl4hRFuGjtRMji6iEOTpPZL4F2MBZy4GqfoS6GGPm7qA9WPeFrbV6NLDnIv06azB
sJ5qsI+XSlwSJ7O66GOVEzAEpUMMKtTa5S7Lu97vxWSy0fUIVrQ/eveZohQXrTBQjAW18JhEKPG2
Wtidm7akNhBjzJNjxtlttUAhAu/WQsoOyqcasdeLueTWgdrc61Bx8z7QBQY2gefPDR04qUjGSY7Q
ptGayvIKszZM1OVNAfx7N9tyqH0vIRfHwACt7Eevx8Zza02K3QHKrm1OCpInkRQpjrEgcGEZaeY0
GjYmQiVgST9rd4EFA6xGTF1Nk/8SHUaZ0Wbl1zTsTHAt+lM44YESjbn6acjizosDkoal6hJsbuTq
sc3T2J+6IPCbNPuaZsIvBoYdYgjWdB+nUffSDCBdRX1unvowHV5Kw7h7O5bciJSqTJeOiR+RF1z4
9XlNm1LMg5qMIkuwtNKSUvGFsPfjCY3Dt1daY+7mTaDxxcSdTpah4aB9vZKSTqIRLaHoj7E4uFUu
l+dRHY5mYK+UpreW2YT+sCkTA/Obxc/lUTwXaT/+ToMiRaWnE5dvejBgQBoUinaRxLQ7i4gk3UM/
El+aCe1/utXPsy7LNtbF51CbOdxCM4gMR5de6uyu1cbPSIihANOp+U8U9c3QnUYjKB9SyxA+jTl0
xcFQ6vdw+PofQylkoj3L1PllqZ9NOLjuzGNw9KKDCtTHPUZ++ZTJLmIbyWCbZhF8Ar2g3vWVEfhI
8EHnBhOUeTQ1TKcocpzbE1n8Ii5z/DHWR8GNSGZgRYbhO9ph9WwrWp4+qkZRnPReydy+zDB5yQTO
YmfBx03T8L0sz/Olx9AkBaZmLb4ZmM+UVP1db2pYjEoWkmhN24hPZpRm3ihDJG8rXXNjMf1Vqmpw
GdLhqIK7dQqJ0SaSwqiiWduCuTHTrg4QMPETg3zAyrxMFO8TuHlvH8Fbl8Hfy2wy2G4u6xkCCTKh
NO/E4VtpiJcub+25qA+ISjsEAle0CuHa4CbAX4qx2fVpT0wlq81xRD6vBEuVFMp4acuy8peU5Hkx
WpOqQbWcUqy1L/GcnmF7HuHTbxQLlEb8CpDWiFVtqeVLlhg6QiuqT7u49OZRrJ4jPZPssa/xSpCD
9lGSdP2LPMwfpqGT799+1rfaQmQp+MsoZLj7m3CsOiPifueAJWVnORh8/JpG2R8DpXIrgB9QNZrw
ZYybzmeyKfxH5aHYsqR3Z2usvmRWMD1mcxg7UhFkT0mXWUd4yhsB6eoHbk4DjnZlNiUcOq1acjts
89ltNMKzUQyqW8DXlDNmMvlwRnUVlm8qyN8yAVRMGJfRgykv9KCr3jq1OWYy7ixohm1ytyqOnE9m
5WPUZ/2cC1HyTKlsPk5BP9zNAa65kdQtP/NWXh702dDP0jC6hpVlIDFop2ip4IKdr89SGYku9gkm
XmQ8Opu5fQcP0dQf+izUP4n1XH8KpO6PODExKpNYfAoWqXHKSmZMSw/haTLRNnTlIpeqOyTO89od
UiOBgNhN78M5SJlS6J3yomRh6qY0syq76A4lu298cCbcBc4/NTrArs1XoKfJMjWDOvt9+idSvEQN
XEio/SHS80YWfrXOptDRM3a4FDql6WQGbrCYsh0w2ILlrnbLN6MtCzvryyP5xRtR6yq32Fw1WS1Y
aVVgH1rqdIfG5nc2YipotAdaqbfO6Yox5expkAW2VzTujlJtjfLsy1lWO0nJQCQDsHXwvd56hH+v
svkakmHGii6jfzFWPcncDCJomAMyHXnRzwngINucwsl9O0jcOh9/L7rNCUpQYJZaz36oxJHdtpkd
i13hDMKXEqWyt9e68RhXyS5Yo/QI99KB0qhHTSezllCNv0KkuxDHij++vcaNE4GZEBBzUwZRt6s2
6j5sQnVGol5FkJNCStEQzWkUYBq9Emr224vdeGNXi60b/quxvdRBnQxrIy9RI8xWg7uhrrhVpvMg
nWpVOAiX+1cFkUGTUX1epWzwdLteTaoXNU+UbvKN8BN2tUoZuO2vTjrCCu0rRTwM9DVJXLGIOzJk
lKT0ztfS1hhj1VHb0O+HLH/HMAbd9an/2oJTdvsxOPjGdi8O6w5OhSGhCUTptpUsV7pRT/oOmfdk
DgKk1uga8NfD0kgHicHuMbKQxrXKUaRpD/Hu+jHCrJNq2epRUx3j8euYG6g4R1A+lbg+B7hGHRTe
t/b193KbwFgF9ZCZGe7KPVWrU5vD7KV0Q/KoMg8Qq7dW0qkjYC3SktjN/PtsSYCZpejKw8E4970l
/gmSXKfnYkl/3j74uzNCR03BgVc3YGTS79/ULE015AhE9BgOj834KUsLr83m5n41SvXiYdQuam5G
K8pNPTgltxam0UxORU/BhBh0/fL6IJyzcEEythKsi1hmNrf+ZyaPbj5fVD23a9Q3397q/qnKCl4A
qyU8hFBtK4TVta1myHI7AmgQM2dB6DK3VbkpnSy3xIPm8u21VgNCCdDGjnWqoW7aS3FJW7RjZ9CP
kwGFTPVfWbvkEoRHRcW4C8mIHeu0nNJegKcz+qJS+sDbz2LzAXvn928/uP13RgxBLlvHHPqGVbM1
tgAVVhRD1C2km+NlUapPq4plICMg8/ZaN46FBoMWdxciCKPWzTctRAtqkRSWfj24Y4SesNOU99gR
kbpdCqRJ315t31RGNd2QoQaTErDstrQIMyMpYyWefTVcGynmZQgLW01ORiqteiZuCzlXLr8p89mK
Pr+99k6FlpeHzAYWYCpXAEYIm0+vpWaxcqmfYeCmnSNhHimGkauYitukgx3V6Tko/uRW+Txp7Z98
qVZa9vMwD7+VqPX7xHpMxPpjoBSf1Vg6j7L2gHETKl/xGZDF+7FtHrI8Omed5hhy+ccaM7cb+w9p
T76tZL2jdZgvmJGXWNFvzRgGJ9Oagw/uxrtE1RMVNR4vf7PdIP2JvAL2vxpjDoYd6RaitPVzH/ZO
Z8FUKRpP06YjIOkuNeGp/r3oJvfSx5GA1RaI+VYTzTikzvjujuCxu3SBToFFPxVAHkPhHfkWYlcB
zR3ftiBODZv6/2UchRlzdqX1paFCn6RNDu6Em0vyICHfybDMtwRXIwVQmtfj4BvTr2CZL7pVPJVm
9yhIvTtmR+SR/auj4wranpiiqHReN59hLWeBVOli4JngNhrUeEM3D98HU+v2y/ugPbiE9gHmerX1
1/yVfQVqvrSqkgpe0xmumHVnwQwek0r8bmI08PZXtw/MZCWvZfTan97dd2VvTTIWIIHXxd/NaHgq
6ztFKw+i/36mz6Wtr3JByNbjELR9fGrbGnLd8/hGZ8AePXKgYt6pbgJYrziVB1s6XG3z+JipyJY6
sZp6mr3Kj/xAwYtdcho7dYtP4xHV+tbb+ntzm5tbAqXdyoMUeMEQuBDQXuQWFsRYecksHiQJR1vb
Ak7QJO1VIWOt5V3nKj7OqYz37N4XTuoldA/V3V7RlFcdz+sXt02HVGAV01KxnqYKxlnrkduux2Lw
xG7Mnsc5bO44noKbd+lzbQKPm2LcTg3C9qSC4Mj1wmQuiGpzEiDG1iGa62WzOXrCkKP9pfHf9ZMe
OYiXZk6ngRQ29TDz57R6YaBfQx1vPk1h1/2yIgUBtm7RE4+uKsw0c6KDniMaNsz9cD93cwMdh3F5
lhB/9Hx4HBBt+qoq2fhx1sLZNuP4B87sPwNBr22xF06xagWXStW+SeNiPg10WNx66cIz2o+MEqL0
gxSKD7Ip4C7ZVYFnVZH4PAdT6YWREDjsUHSLmilTkaShlxZSaKcyAgprtLpDmz7wEtRQ3kVjlT7K
dRKgJ9nLqQ3trXBQfRCeA0s2/4wA4G2Dj9pWqqXxBbmqnG4OlTs1jUR/lmbj0TAmkf9JkntS24rn
rlhMu4uU4Tm3pNwDkxiHNqKF2QedGxD/S304mfoio5wNC6jLUGGGt9AB02K0spSoqoomTcka3joB
bF7OU6DOdiJKP4bIqG2sNz8KGusYCIFLxqjeCwsC7qDJ0E7vRP2xm1ByH5taOP1jGKKsxckbtV74
LxS4m2JdDfvMAnGQ+cV0KfrPgXEnZQdZ2y6Er0vgTEUuRYG0yw17q8xEq1oKH7sOW4o8MfpUJy7t
LFuobTV+eXtDu2uXSkzkUlTgvL4mNNchXADeg+uwkflW7FfSSRkPar0bf74KEYeIraFbt/PB6hUN
54yuSahlf4k0nI+6DbvrdZ2VQzCjFlqVN7fFQRin1M8Jf75gvpvly4yJbLLYkWbZceG//ahuLEWf
hhaezPWjAvu6flSNVnaTIcy6R6nyPQ4bW2ybp1hSK3vsPAacH95ebn8OVquDlTW3tmp2Zgcp5Lxl
qgvVA9TzU56mn41OZ43BSVucknZ00/yo77DfIHXUWvhzGODRb/2iak78LEHt8lBB+T1F2scpQ6+y
LN6bEWFwSfWD5s3uTl/rtr/W2zRvmticJzEaSVaS2XKNqjRdUSIk1WKQu28/zN3dty6FmZNOdcLr
24L1hkKPrHkmQIL/rfxRbXtUd6TiJJld5IetedBI3J965NksC2khiLRYpm2uWt3IdFonmuX19JtR
qLe094nUi0cJxBptrm49dmUgnAIGEYTrjusmCaEkM0m2vLauoVXmMjYYMdrNklAggaEguRFi5PkQ
iwgCBVPzGBudm5ri/EFKF+E0Crn39lO+9UKZoq66dHwlOyk3uZDiOSLJ98KsUu1AEe+SaU482uLB
/+Ho/L3SplpQiZEpF4blCWP/UBfylyEIFwypEQh9e0u3Dg6EXYvGA05+lLbXH/0yMs2d89by4kbO
7W5A3UDBujcxjXMoZAf9xVdrzc0LBU2KqjKjM5Ld7TFtkMOVBXBYkA3E9CEVo8nJWyG6hLVleDlY
ZsZ0AkqJQm4hcSrjxAhv2SblL36Ui7gqbOafFW1R3xsKn5A+YvmR5hyPbqg/jpC7o6WvRbsTVVdC
y+QsLtAnQmjWaJ2mL42JQVyNJrxrdVnhBH36SS3C70JqBF/efqi7QLPJ1jZvL9IChOlFEl9l/NBg
vahh8WF+UdDZR3Tr7aVuZqL0c2CC0kpdJcWuX6AexIlUDKwlnhYfSMpJcCovv8e3A/pccLDa7rSw
sb8XW//5XwVRYk2LEc+j4GXhSbEKG1xiIjo9Bun/uisiNIJJtPGpUlaTuuuFEL5hTAGcw+/c0UPt
1zHvw1PrCqfcD/2j2mu3KxbjX4gFW1im0vS7XqxlumrS2Mz8tPypzl+DuIQTYEvG54NN7cMHg2lK
L/p80PAZIVyvY/bzMjB4LHzxpNmSr6+Uqc4ebDTPTzJ1UedE5yMj8xtrrq0k+qK0bXXEiK/X7LrR
SsumRcaUeYv5J+7P0vT1YF8r8fr6q6aVSEUuM7xiCrhFfYzA0gRMFwofreJPelH+XJLpLpY0RxLc
RhAIJG3vFGJ2Sf7VAITVrlbe3LCtOSZi1PWFr5fvFdSfdOBxR0J9u4/5dQ1FXXv51HXm5mO28gF5
JkD+vjJ/MJNnFOpm4WJa76T4oC210/H6392sjowS8vgMK67f1WjpqYCMV+pbH9KnyV3PB1XLN9We
/ZXkrt4VzlFbc3+RszEF8giuquqK9b9esiwTCCyYyKDGfNJyVCMPsFk3jp+qMSOj+QXPbJfsSwz3
8bTi+CXDFyqWboAcc5D67CMgGFCLVwMij17pLgVXlV6QAnppUMJHb3H5z7vsMjlrrMhO0kHmsz8N
MDAskcEVLg+orG8emGoGWZK3ueEtS31RSEtcZH0V3Nqt/oxkeQehQG5OBx/Y/i2ZIjmdSf5PBbC7
Nhe9KbVByAwv/IPe+qutnOCoH6UTlFgHFR/v7fX2L41K5lUmSAY2tpP27EOu6GVk0BK0FJ1ROFU2
fSPwCRZ64m8vtX+cNIEwKabAAUGwi/PAQgs5rSfLI3B+bBIFR6s+vlNVbflOU5FCPUjqoybYPquk
vAUriFQYKgogkq7PvNUrmHVYPM3pHSLpd4UveMv76WX2JY++tDP+cwVKG53GKJfLauu5FUSsSSZ7
/NF0LyrLzrNqkJnwVH69/RxvvDJcixnaovzK4dxCYAsEWCdVLg0vkBfpDJ1fdQUtb+/1QtIPXtlu
KZ1sY6UhKUwHVreT68fXas1Qx7PMfiJ9shkmfJVLJP5yKckOzuHuXtY1uB6YM9BCZuC43ZSgq0hs
pzw5abhUvxQEe8zS1o8q7F0d+roKAXA1VdnXMriramLEp+dZU3MnIRWJIqvU+4Ma1x+FAD51IkcP
w5AdBJI1qbi6NHWTCZlivvZj90o5cZJWFuAtZCuGEouuTjR8QSSNFWmfyWD8NDnETQ5vOxu/ts6V
zPoo9u9fpMncTF//DXR6N+fJ58mKQjNTPbV8yprM1n7n48G3tgtcsA/J4ExdAqS2yoFenxWtG6Jk
EtHT7bq7JYzuLWE66L/sN4G4NoRiDgjRcWcU0sh9D4rAkr0okE9TJ6uuPEu/yxEy0ttf2I2t4OSh
GOSjFNqSuv6Qv1Lfuh/qvEOTg+4yZhJz/dJ0/9xUXul2XGKAlogYu8uSxt8QoFSE84T9epG5011z
Nzn4vNGdP7rIdg9uBS0ySeHFM3ndvRpDGGZcZcPJDyNsL6z6pES/+vCQJ7y+4atjzjIMt2korWkv
S10/NgskgtmT1AA5cop71StP+LxatuhrTnU6lO25vRr6jySj67HbvKQqhAsWiay26jEpbnhelURC
J3VD9+jr2X2/awPzVbiZo8cZ3GyspBUu5x3IHKOVs//iqcaJZJZnV4B26MVjA74qLEAKD/SNNaWL
7t4+jugs7J8s4UMRV8AY18rWXnuMQ5DIabH4k8UcH0kTvBdqTfFVACduFONxUldS9tTNKmYJYREO
2kWuNOO9bFTZckYO2/wu1kLQ20qdQr031EX7oYainECW1XLZLicjVuwcZ6vVq140G9rPhtreieUQ
XHrJKFQbfPtij22ee3gEmDZ5Sn0Hw0p8JyQxujy6hpHIwnVBBYzXFw8jCebBVQBOf23luPtIz2qK
kYoqp8iX4sRMIBAmY+qHfZ5Gdp5iRuOYcI//NF39adDT+KEBGfkbjiClNWNHoPYz1POiVO+nDBbC
nMUv8gBywqpKnGVm5bsStiky6xoOvMYQdM+6gftonIbZPYYzgwvaw3wwo6KBqRV0gdPnYn5RsE5c
bDnRoOiro2kbSQ0XrknlhzjDRBPyxtQ+qHqpFDa8ofxdlww/likY7pSxCVy8lD9KAYDNxRhEW6Cf
+mSI5Z3e5+OdVFbeAFPpQWu0ASdiwKc0A4foy9TVqGCnQyA7StUtZ7OUTFg9ybdpMjCbXUJFs/Vy
CW3HtIqPi4wWYGQ5zC64EiNgn2pVOBHqEXemOIUfzEI3GzdtpvprMs/iaZ5hDS6GrNwPWdgNDjlf
/aDJ80+Y8X8ErkQ35TLygshsPMYw2h3PP7LDGXJl0Q2zZi9LmXwdNaF/nrvmrFcFmfxY/w7EXDlx
wZheZaTRk9WgZC4CwS9cE+9YN29kyY9Ts3bLSu2Kuyxuovo+SgLdZFobBU9RKEpOJBq9EyJ85Nbp
XD8IdSt87aeyep+sGn7O1ImyLzfL5CShzkBUFkdEyNeGEHDrxc667ksb4VsUKeKPqJzmUxXphmel
gDXsWavlz8jBiQ9pkseQJ2vthEy46RkIyngSgfx9Pqjhr4p51pOZAq0NGNPbfVM2iErGwqXT5o96
bOrfulxWv5nNlHzRlfB7B/gBI/umxjuXR5XZeRBI/xlJAP0n5Q+cITnRrwTm6WtYdD7RtfnJY6Sz
3cl3pWK8oESn2NE0faBzkmLUEI2OZAjfzTAEyG0ZAx60gdJjjWs2eMmluBCf8N4KTmUx1PfwV7I/
S2Hl3hT2L22J4JwwTP2PILZqn1hR/dSzVnfmQPwkIPrjZb2FGJ0c41NCOHMHqTC+pL2ep44115Hh
Vlxsid2O6YSyydB/a1RBdvOqrr1K1ZeXRJWj3jakQTjo7u5SfwKosrLaXzNJbdtDnq0gbcUIAZnQ
UvCKCv8zzBcAYf/1Q/I1MY9G37vrm9VQ9ieswWgydwb0XV6FYtIDqJm0crSzJoVmpc4H/c1bW9LW
Cg1wHPX7NkdAuNdIqdOAQneyeDdoAYxdNOXtMhmYUIr1O0Wkt/r2RbDvGrCzvxfd9OTwkwm1TDUW
P26mpvKQ+jkvUah+lgrcbpqoDD9jdMOHaRRR7pDjpg+dwsB3DIyvYtJmWOvQ+XV1Om4ONnvFv6ZN
/Dq6GbxeTAgAfK632F9p0zQTrHXI6L6G08anCX7EN6U44uAau0phXcXiQl6N7yBlbFZBuSzFCBHb
9Q7/AbcVhe5sNPF8V0z0sOOw6GKnyKrcM0ohdCatjv2sZxobReT2dl81p1GU6hN4xmcJt3gsdMLQ
7s1FdKUe6wRwUj9JPz8OhfF9EieAlhN6F4slXfIxL7xm6NVvrbKkqDoNzbtOiWbHjBCgCIMxekT1
OpiIoHD2ujydHzNcgJxg1rV7NHiUO8FsX8w6rn0xUnMv7ArTQZYTMtK4iF5PbnVKAyyKlLLE8Hgk
FkZ9UD/msfKkhE17L9W95bT91JLC4cRjFuJymQJjfsI1gdsyVl70AM8ycSnSS9dX6H/GSXYmTzbv
qmj5OclT7IcM8d0IGYVPlJg/cmhtl8IiXCjIWeA1PT81uSYBh1S1Jz6eCZqjqv3u5k72Dk7yjYyG
IoGAAHfMhPKwyd6A/ADpa+DxxW3JZRsbcEmNKP9T60uLW5zyE1he5PaK/G5KcukOdBppnUbbL7aW
i1IM1tGntWtscqz+zvE2nYKkFUc+opLOQJIF93nQhi6HvPgPn3E/sDoFf0wLqDJenL9y3FM5c4J+
kOftSUbrbyB5xvIaUOpu5lQuQZdUjQjXrcxe9HrIPVhUpzQO+3vwgw9lnzd2z5NzSYhBFfR6e1DD
3SgUVFC4FHLITdI52dRwMTTIWBeJ0wplMgAGOXODPqRXreS/3j4Ar3/UpljQTDoyrw5GwATWnPuv
YAFmKYhikZwaiWDNmXWrgfxqzb+EWH5OC0QRmePE79JcU05G2wROWqov0kgoFxPmSk7WKvGDVrWD
m/Vd6/VNHnqMnIArm+YCwTXAxbCWfs5i//PtH37rJekihaFMG4yju73LNGvsG/LLyS9rHE2qevUb
HHGpx1MiOhsI1frVBCkRv9H5NyCP3Cb3OBKtuHH5MCNFdJdahGi0JYxrPWVyEmgIaxV4WNVW9CtU
Cr6QDG0Um6zKD8V1bPr2znfNE4NkEcNJ6lWdrvV2fFgIQpcZVUt5N3uK/kDYXJR7rfySmvda9+3t
tW4EeXpOFB/r5HUf5OWuQYc9AlbfNfgczouTy/nj0HS2KrQHF/mN4o7rigYNwy5qZHXz4WvpoLTV
wLaS++5euoSnce3A++3Bx33j02LADR6B4euKSNqc916s+2ZITAiEC7omcjSFqNtk3/qh+ed5ssHH
g7InbV0GJvATrr8sS5CECC0kDii3kWeNgoTpUB8ETp4qRnlwKPboZeZ2Kg5u5DaM8HagFXp2gTmq
xog24IIscobZkA0l2pG85tQfFeL7YyFRCXAu/heEs92abBQadiPQH4xlQoyMsovvqw/z0lZzLXSF
mfHv2wdx/6XRk+QYKhqjNWif6z//K0wVCun+EBNXCJvZhV556g5dksA16oNHsO8znmhNdpAu788K
4Zw+CuRZg87rdsim5ZGWpiYA9EU2pXMeB+rTUuFqPrTF4URlf/xX6DknU4YPtCKnrjdImZtTkAHf
l6mPE5cGjvaxQZXGaVerereX5s/hWuz0yUJYGc37GL/1+zxCXzitJDxQNQbdpyUVe7eu9PJdiTfi
fVfBqQ7UKj2lldAcHLlbr4RWCLYuDGtpg2/O92BB7Y9aEzWuSNMfze/Dkkh2INTCJSuAJPbGdLDg
vp6QoZit2DIOAVyfzYI5Z1ygq7b4GSy9VMZbiFrunxGtxIa1F2hRTZDXypuDNrWRhQUB10rX4QvV
IFcltrF8DieRhg/YGP/tc/16hq7vX2IRNGKJZJ2/2d6/Q8tcKOvryRfuaNP4qVc6uTM/YxR2QtHd
PQII3zjSfD7kNRLDaQzYNscswKqoD8G1+GI+xnaBzJiD9tHTkIv1QSZ34229MvZW9gb6UVvcc9jQ
LDQNemU5/HktAiWkHL2r/U2IhTGNzhVavbI4NyWI1CSqVevS4DftlN0JgNq8okjvSchSBMJ7yY6z
WTnnImn5229tf/SZ9zD4JKjrIvFo8xTbwWzGYZJGn0bFJ61bLsXQnJogPIm1eFHV/iBJ2z/K1940
Nxbe2aumxHVsWAhPY2sto9/Libswqhiz7OAc3tjRektBUFIAfu0cJlsRefUoKke/beIIIG5BG1Js
WwftgsSrpUn35MzKDxa9tS8IUZBtVtTJrviosxameB2Pflo/CT31Rn8EFd0fdzIwwGNQR4HoUahe
P7k6ESCMdjO3ol42TtPTBAW9c1bpMZ7ePhL7K3EdiRAz2Anoha02rznHCmjtcPTzUYUNhYmUK3dx
e67N1ZC47P4Pj44uH6M+KgRun02Y4i12lVRDbZnD6DmnUM7jH29v6FU86DoyKXTZX/WGYbbsZvxS
mLZSLQeIvrMQCGqSWrjskvVYmLSLisriIgzDr6EsP1bWcE6xqr0Ua2cTpB6F84CdNobyFZLIZXxp
lewZo4r5hEPCbywGJVut9V9NMF+0XLGeJYBntplqikP3Qroogpw4dHBqN0iVwcWzPGGYQfP37S3e
eGeofvBZgb5GyHObCwpRN8bdiL+hidVXZkROlCKkJVUu2H3v7aVuHHV1BVQCrRQ5h9tQZTRpiixQ
N/i5Ut01RMTAOipGbpx1akVQ18QjCrrtWRf1Jo3noh0ISomzFMtpzHimS35w0G8tg+4F5470Gb7m
JvbpohCOY8kyVfmx0P5ruu9p/8/ELWONrlwQBFhaWVsqHvY8QUeVQ2BHJQJb9TxJD3YhvXqTbY73
1RqbeiOXpHyK8MTxxcZKPweLOJzDoG7fjWKdPgVlmLtJNC+rA5x5nqq0tHtNAVOod3nglVHUnqRW
KN1cK63TgAqMW4ntZNihMXVfNKYfHko9zUXoRTK6gtLdbPQvM3yMUyQZ1UUvqx69HPlzUCb4ICZR
eBLUMHSldMjOqRQazK8i2Q3CYnqcm0mqmMzosasU85/AmkpfqKv+Xg/T6CKoCJTJXX6a2/EX5C/V
o48Uv7RalzzLdSSdaBotpyY0PxmCLPiFIPttgS4HZHH9XTypEO8Uo7OFMWo9mWkaBDJ18vRwmD8y
jDDeM82IH4xESe/1WXpv4sPlREP/e8yF0V7yXv/c8rbcRFYy0COiYyUJBrg55QAzqvCpbergsZAn
6zMsOapHaSg9JSgx3Aml9l2TzZaNSJrihFMWP44F7DIrzPAcFTR8dCu6FidL1SN7itMYo/GqsSVE
9s/46uiZLdVD6llhmebMJpYgta1o6FK7NJtgsZUBdaB+NLMXxlJPQxWM7iA3MSyRP29/2LdiCIxb
4ghgGmmXv7VCYgjAsAZfYkd2H6O3MIxUscMkrClPoB+UyTcCCcX4qjyjQsAFZnh9owV1E7dzxqch
paaNvqKLX+FBWLy5hInG4MrVBDi8uTSrQh1MHekkREb9JC/ODRpibz+0GzEEEAaVKg4GILu3XcfA
ZCwQx2yimvSzUSKaLU734nwkTbEX9DPWuQOsU1D6BkzJTawyo6WItQ5Ge2s90ycRBdm2sscMXbLG
SOy4zpy+6U6S9S4RzHPVfVik6qWZxftofGBKdSosZsuC6kHfdv/1AQA4oFQlceVO4K/rtzhpEBV6
XYUOq8LLi0JE4VHw1oUvby+zP5zk3QrcC4omME/bHllN0VHJEToxjWA8Wl3zYCyq5pjKn9SoPv2/
ljLWvu5fBbpQy3My56T7bX4hRzA1N2kMu5sP4vb+5FztyNi8UXkQawUrY2DXyvuRRCH6klif397J
/vhfLyFf7ySu0lxGvwg1ggQ1qQEc9PD77RX2dcv1CpsPzCSZF0MxAztv6J3TBpGbxctdp2h+KEef
g+DdqB3pNd74FK7XXHf91/uhhV600TjMPq4vFhfGfwSu2tFpRxlK9zIo03IfNIvppYqYO/HY3sU0
VHutOC1J8LVUuOIlOXBTa+QilIBbMPmO/EzTooMX/AriuL6X+aHMJGQo+LCVtr2lgoPcp203+kPM
BdrpZhna0FXeN4uM8dRi9g+ZUP1H+FDuI2F6EbK88UOpQHYGZTZb0gKGrLqyOJE0Ni4lMBdHhWo8
vnsoMyu56jZZ1b7UQqG8YNKiP8tszoUv1X8Oywg2HHMeb4JV/aWoF8UeR3N418rFx6CUw3uahI9t
IMwnVY6z78HCJLlr9eFp/h/OrmNJUl3bfhERCM8Ukz7L254Q1V3VICGMQEJCX/9Wnju5p6qjK+4b
H0ORyOy99jJO3X1XnH5J+8DxgOEK2lo3uXDkPpf4SR1peFggxVcaxQsu6dUYPSWp02QRAkQpjBD5
qPvCrt3BkGHINBnyyJs3LjwxsxZyyqghzyn4ME5/B8Dq/7HfwW6/cNDBxQbK+e/1tNokVrIKkVkO
2UemFHBUOicfda12UpI1//uO+cO2x2UEyQDyJ3Gbfj7I5bKsk0qZ3kjMKnKg685tpfxqB2xG7v7+
qD8MFoJ/PC4gzcFN+wUhRo+3tnB4XTeg1RTtgijrhGYNQpytueRFqrxJFjB13mEJ/7+/JdoDaOwv
VEOYdH463Axgm3b00XGhveP4ytVVMoPG72gIbP7+kn8446B5h3cn5ggY0X9GNrFwRaMCf9mAqiuy
3joQ8zf6fw0RwgpG2MnF1QW2TaDxf3ofXL5BIEBG2tR2PGCx7mgD41UYrvz9Zf6wOC6APr4UOJXA
vz9dpg1ahTlYHHQL3XkSUUb9N/g+fvOLffeQT+tdM1ComgkPCZPtJG/S/jhHt39/j8vf+enkS6C4
Q8ESYp1/QZUGb20reEDqDf7pVNY9fA9WyXfaNMtLyPRpEkn76++P/MNbYQFE6BpTAtuYz2fMqE0H
oUWPFWdWBF7H1b617mvIev4NZ/QrzvlPL4eeDjA65qqfj3WcSeo/gAWk46dITOixoflZiLi48d2s
Dv9weJCrOnyY2/XNCcc81f4OxJvvIrS+XL74Q1B64jfE0QVp0KdFGfqglF7cuzcAyNHO6R1yOg9z
2p1TstzO0S/lDOXff+Qvmw1PRAQo1GI4x78eXgFXAHhjoTeOZbu41lfpt0GNX77j5RFQh2IsAyD+
CzROFuM5MTwVN6APBTsazY+QZCabeY2/WTB/+vUuylA4T17WzGcKZjXxsF0DLJg6gNGwrJBy0MGV
PG/9zj8uc6tzjGMxFg5ARvv7r/jHV4SQC7cNWPc4u/594czhaLoWxNaNsHnCQABrSgOVxN8f8mUK
A0tjF2cIbjY8BvDXvx/ijCHplgr3jO/xJmsGAKCE7hm4rxmJuCpj5S+4D3q/8CBK+eYNv1Tr/zz8
Aq1EWCpfML0mJHWoYwU4qoLjgyDSPYzrCK6JkyDirdHRN+vyD78oYJGLUiJEj//F/wTiYUvlCBsZ
t/9IhTnBwmmjhvn+7z/pH98KflEwTMXx/MXFiUFq0k8NvptTbRDkpaDiBcdF+z/+/pivkiT8ehcN
1+X8BAj7uURotDfWuoOl12hlbicNIMctOZgtXi9zwPi3/vJKhVPoBMbR4Svs5L5pav+wzfHVoN3B
xBfa3n/Iw/9VYdteimbqY7WxyyHlERAAuv/7O/7hpwTbAJ0sbjo4f34mdgtwWf3Zr5eNYAiQLzs5
ZEPFEY/0v4aW46qGvSgcqUAxiMCv+HRGIgLtwmCI1Gaawgxas42DXg6WqN/U+l+H1pfnXLRwIYbX
uIQ+3dyYKwwOPDCXTeMO0y6OJ7cwYK7lPEqPcwz1taL9vAnhdjpkc9P8sstS72fURN/NMv/w7UAN
BViAIhNz5s+LZ44Jdy1Ar028triE3DJovgsS/sPHw1sCy7zctpfh4r+PFjIzA10gHsGiHYxMNPZ0
APZn+s0q/Golhtv1okiChwU+IO70fz+HO14X2TpVSOHgwe96WHfz6i93q4m8eycdhCq6rmfnFKHg
JSyOSWYbV5egNEP43hCnhINueNsP3fvsGf5kiK8vlaiTO/O0a9FO5D6cS4EXQr3irFOUEwAlRk5L
Dn+6sdC6QR5QuFSH5VI+6xQj61GvvzS+MEDHZGwj3BUATqMJk4Im5tU3h9qXIury+riaMN28eIV+
rmwBP4L5zJsFM/smI1OUCXtjnT1Hdoza/H07/uEuBDkGpliXOSCq9k9fNB3behFrAFf3ahaFluu1
TlRfJmMQ4B1h9NrNA9kbqIte/v7gy//4X4UipFH/9eDPWTnBunaM0hDbs93wKrNz3ij0wB/yDaT6
efnmyv96TXi4EoFUQYEG5dLnHHO5tj7oX3jNHjZGFdhhr8B9v7l3v24OzwXdDQY4aGkB1l3+hv86
O+vacyYYSeEtcN1dtI9ymw453Hj+H8/BxY6OGlJSiN0/FREheLdUGDyH1WUFD+j1Zy13o/PNOf31
NIGGM7jIzWGAg73+6W18zMeqMFEQtLW5nsvK/Z/XOBK5MPTG9sYU/2ujMCyLi9wEbPF1P6lMCF64
TVHNV9q+/n2l/eHb48OgegUUAynR5+8CFbFcFZnVBgZI2OAxQPep0Oo7qtQfPj8OXpAucHOiTP58
sdnOjZGlGs+btmPbWaoVjm+2yppgLq3Pw/e/v9QfSoUL5dUFwnRheXwROa4dVbTDmYV8aVOQghew
scq96/84HXwn+vq6WfEwNKWXkhW0vc/daae8KXLqGpmiW7mfz3JHDsGGHcQ35/6ffkIU/rhcMBwA
eHD5M/5rB0lZNSmObrhIkXGbdFdkLiA1OIUff//t/vQYqKLxHtiowCo+PQbk7oBpiQUxzgecBzOa
AIYI4u/m9n/8RHCjgHgAKBh6p0/PcaGTFA1LBFRlF4sNtpmOyclu4UNTjlvgcn9/q0vJ8eVMBUcP
YxVwmXDSfemEabz4XY0hbenLVi0ZiKsXKVHfSHg/O5PN26hnpdcNvsz8JuT5CiHQwaPhWKTxtNx1
3K0eGSzkEU+Z8mtO0qbPar2muzitZ+SgzK1fxp3bnDo9TKWqeQ+LNw2T+KYPp6tFJfW27jDKaY0z
wrSEoXNbuJ7u0FD7CNkMGwUDsuC5EsH4mzMhHgaMFst5DJfzCu0O0k6MLJ1+sZlYvO4eCRrcL2Bo
Y/KVNjBj6RT7vWCQkVdDb58dltK7EQgYjMFH+YQs6CNYDfSqoYH6LWKCTZ609BDCHfHNws1flp5d
n/y274CQSpjaM1SF5GoKR1GyWc8nqEybI43SfQvSQ2ZZKFHe8CYs6s4m58ZN5VsDQslaVqZxnvow
Ek/emK7XXdx3Ly7ihE5OBHvSSpD1LQmX5LZuTQuPmtB/rPi8Zm6rwncrZuTakIGLM0ys4E5knWDX
GWunXLgNZHbgRdalYC5ExSNPimoRBzAJFprZZVJw8Rdzd/Ckitt8HGP3WvMFLpZ2masiCvkQ5CSi
dMWodeF3qkmeGkPefADC+yCE8s41rL0NyApLFO12O5nC3gzCq+BEmQ6OonahTwKq1u+jgCaZmWsW
5Tb0zu3cNpsoUqbJHObBHKcBjzBK1jcY3ZHj1Ha2bI0e4bEcoJg3K2KnNOl5kgkDM+uipUhLn9Nx
LFN82HJZ1Oihi3KDrlDO6B/I6G5NULUHPevlMPjkfejSy+DChK/NKiTS89RwRFBkEdReNe6izp9+
Ls7aPjFMhvchPioCeaDd86V/u9SU7Dh8fJBB73Xv4FTemLWqu6whIUbeF9pxg39x9McMOS/sJ9I4
kxJ8fQyc4eEUZH2E+bIOOr5rpGwK1gZn2GyGBwsrt1I1KSR67ehmEy6bbGnD2zBBrDNCKHgGm6Lh
IcbHwmJn+CPCmQV3iZV3s0VU7CqYvRYTilmENiSQNiNtoaf9M/w6K9DleA9JF9fBLmJw1a+hCXwC
UMF2Av5GuORTzP7GLn2DdCQueLdEB9R0NewqLrq4zOWhs018mjwI4ne72ARpKQ3lCKZEZjN4L5N7
Jl0qN5hW/6qSyu46a/UujqiM0HtNJJNexSBhNAhkl8pF6+e4Rp66gNoe3uB1d2idaNmRbmwRKdHT
DUsrsmvFUJ9g4hqU3UB12SpvPIjVqY5T4vIdNzq8hd6hwaSyAuOrv4RdMWeZb2VHb209gVPv2+Zq
rZ3hUabmySEgMM+zNgc3XoYRRtbQE0aCgoY0Uh3nsw3HbRM1wZbyAaIGt791XIvMOGfA3lyS+h2l
sw/KHJ17kq2VVLfdJAeg31ByHohn/Ue/M+Z19eX8w0De/DqPs3NDK7PexD74M8ojzkZQLGk7yPZ2
jXx1WurV2xOkoIRZvHhJwWItH1BsDmcq4/lVK6UzKEnda0bgJIWyEniLbCVcqjh9qDTwHsA8MIxz
1WJ3DOfAddwbeNwm4mgn6f6w0I3nxhsvvIwUmcRSH+JYsx2ppt9IZ/HCfI4vtmFkRFRet7YkzXxG
66dYeO0JPIQIGTwuhpUduEy+h12dA/pfMm3Um5JDd3ICjdMMkligkYC5N+4Y0VtRO4HNQC1XVz4C
pe6bi+4oQihB6XuGFCxC+HsXDPmsg7EcFYvhSS+wSHr5axbQ8kgNqSt0mfHjqFK5r2BRQTJ3ZXE2
UTWViG1IT7LFN8xW+BTUeNvEK2nNI5z7KmK5GtIpyCccVVimFwkZnti/xZBKXotIxNOZSx3yjQMl
85ThDfxrF7maGUls8h6wWQHKah0S5JQMflB0wvdeuNuofJCsVVkbVtNVWLOXxM7Va8KCgIGo0vKt
pRaCXgy6HhicTmHiOY3zpgLrC1lOtnf37Zz0t1SvztUMJEtmqHuGB75iCp6vPRdh1jLqtTu96vAm
hWPGdgyi2zri9TWB9/sV7WibgV7S7BfAVQp2oZFz6mXFf3BPAwlY6bK8WBPEBVuSaEPieixoALuN
JsSQBEQCQOZdLy43d0W36IKTVy+RfZMx4U5HPdX1R7ckchtbBoNrDW63WyK5AuoM3XW2IKm1r0hm
b159rCeZr11N9r1ulrdB9u4GNh/VBhdxWpfwTK10xsZBfXAx5gxJqbtwCFi+Qtj2ZNLRkVk7uE3m
NVUEaSyK2QWB1kXvuo+1E4vnppKnFS4Td0Sn1ZmO0a7CZn2H0m3ZqKA3+6buwyKp2gbabBlVO+uq
4UMx6Q5ZXTdqC4zSy0lY29xYobfjMIkXyMBprlTf7SvKEfWhzUjQFKw3dT8IvG8Mes9EcM6qfiZH
MiHLKgshfdvi+iR5Gmro32pJVl5aOLsRhOTqptv1XrqedZqYHMgreWNdA8KOnYl3BgHHhQiqu7jE
IfUJAdhE1NcTZFMFlJB+Ti+cJaPsC7MX7SeRus5tG6bvNAU9sq2YP2V1sEaHKVnVcYYi4wK7dPvO
a+FnPZGbuYGg1oM8F1pjhG0RBkoeKHS4psYh2gRKdXkUVkEE8SUHGahqK7x1i0V0uwjbF6gc5js5
NuI0ySDCKR4MbRZUcK31gpi/Og1oQ1lLLwlFoTtE92hJ9S6skwvSapL0alS1OA505edJLsmOQePo
ZDoNRUHctX9ApjbEheCPmS2SgBxI9ui5R5GPawhpLz9VwPtHz3Gba9mssLjt2BjeQmyPfQxF1WaG
XGKjcczDecfAC8cdGHAK1Ux51MoQ1isTK9aQu/c0itoyTgzNtBXdvXU9DhHp6j0GZkKJ0Y+8NGgJ
Msi4zZx5Khz3bSplqYTrn+OhssBoArTTOH/8clYyJtngAKJgTXOEApnkC5lASet8g1Q+CNiTU29r
lLXd4h1d1f12Y1LdLwgOu6rGVrzI0Y4PuKGnEqddco10d4OFkobXodckdzyZh18T0aiPXDEWbiig
+4+9np553MavhDZT6eNuKlkYmgK1j966iUifujVFsQjtlmdLMtAxG3h8cOsxfWByGDYDVHIb8E4N
Eh/R1IMLCBP+JGIX0wRvVW9CpOOetzgEisX2YYsdOcRYEFGj7pygP9lWVKd+1XcNY+qpS4IxDyrh
Py1h7251Z1IGo8BxfFg7rF0TV13mue1wHS16uUX2U7oNaOVt+io5Qv0+vcIT625Yg4pm4wIGPaQc
XTb46fzs+QCbjIz6YqzGN6ksYq8cGFFwY8IP3CbsB4l0/+xJFpYCXWE5jP1KDu1lGESgYsxIXfsH
OEwEuIRiep2CI4g3lvzV47N4HCeYTUwYG2/bdK2GTdqLx9ht60Ps4For4EAtHiC76W9UGOstT9px
a+a2/iWVp3K38psch5mLr8rUmxdpnrsirjdzvdKDQn1/ogpGZKld/K3CGD5HFTCXIPPBn1LhIX0U
YdfO069IT30BsSstYEhUYyGRnasSekICoS3CyUXGt5r9R7L47FYi2+aNadBb6gQylRGnwMYJ0/pF
wVPzt6hWckabCao+Mb8EXeIP+Aa/I8/T5qNNj+PaN9s2mn5AN6+vG8rddySW+WeepmM5wWp2n0Tj
iZnJQlbb2RwWCQ0MC8Z436VT+FMHNpFZr1DMZoIj4g8CmTi56SPBrkG+Cp9G0uzlwIctJOT0sAS9
6HMFNjpoWG21BYyI/KlgcB7rfv01MKSp+SPn1z4ssAtg9NU+nAMvh1/SPUpjnAopX3PfcERcmqDL
4bNrCxh9eK9VKgjY0Al2Msy3/VDgQlLOBm4IDin5GGKUFIsQE7Q+CdbXgVbTUISxqh7t1MWHlkck
76LoJoqcOwDX/ZUjw/kxJEPgFCMFJb+M0bNB0C/7GV3Z0COR9EI8XWODOgaQfb7GlDyg6Rm3Horj
rXY8chr8Mckgd0b/x1hldr7vzG+4cQmOIQqvz1tXjvJg0r5Fva4q/EHebz15OItS+AlypGGfZLDC
mDsNeDwcQifk1zZs1qIzPkTMSYCAd3FphoM+lEeVVPWY+T35JdtQI09j8fOwqYcinol9YKnXIL2s
M0cHl9tuQDxjUdvY3JAVAic/HVk5COqDXwk+j0FHmnmxcyai+/CrEApto8JhR1jMy0gvy9FtwwB8
A1SJqUA8gSt/VBNN4Qdu/KqAZ2m7QUEdbCF35C8Tt7aMYFF6O4QKVJmO37oXOfGywG6F+VbDkGNC
r+lHqpyi6oa7Y+BD7Ub8TTWMAiybjkL+TzmSydFK8LIh3dU4DfVzEDjDboXV8rOpjFMXc5Sa31Ms
4vcIW8wp0/lioMjtHbJglpvWJLiZTRef+q6pjyiCsHJjFog8JS4sKSimWn0IA7OU9m1J1/QAd0d0
m45GN4z1cIWwm/4aNIj2qtF++uAJ0x6mtnZvceJwcInrpZqyFBr9gzFL9MH4+MG0O+x9wvTZhLit
Mgjxux+K1N2mkzop8U+bE2lWuYsXM9zZNaHbKqTyaeidhBQ9gVkM8l2rnyGf7wiZ6Q0AAJ47i3AO
FEriLIB3TO6YqskVduIx8Oy4G1HU7EhvMBdwG68MiLNAyL1qZPfCZWyogfoSzAf3KFx77AeSblzW
9AcLisLdRAj1ikbY+C6CnnKv42AEHcjD89g6+ps5aOkesdfOxtHgcrkzxhuiHYfXYfDYG7ya9bXn
wbk4o6r9gC0DuqVlNVexTPo9eCXNb8Wn6Ka9QM4yQEvspM10q+P5bkbgZIn7TbwKMWJkclE4g7bg
5ZEjNBi43fRIp4BtaurNhWcDxMP0cYz7R8CMczV8i03f5PVg9VkPUvzo6QJOtlqnLAxEd4p10zzU
swru4CRR5RR35RVzUrgDwLSKFglvph9JoCEcaBPnBJ2ivQZx7mqd0WEADwlgnNCKh1nCiAbMcga7
i6q587oxOAyU9r8hcIAzgtDy3nOaCWGtfXpo0krtlWgqjOmVRRaMiRHIykc2fdRun26rxYuylNLx
B5HO8jCiDaYFcjnkVA5hEwelY1fCMiTK/QzSWSLoepicfR+mGwdDovukDfqDC5ayg51aIQC5b0eV
T8bOhaRR85PgMgGIFrj0li+Om/udBShiMLFaVo9u5z5oDkkD78MO1iTHpO37m3k206sHd7ZQC4ax
vA+uPlKdNxV7pas8GgG5q54PfOqHYq2meFs3I/yWwA+8uELcrYI/gFezwpdFA7irWBEvAo42aIsx
lUJO41QF962Lz1mv4jcKnJsAdjVb41o8kQjxEg6DAOMRKQETN+c69cymu2AFUFtSOPIK9YzsIF0q
2w9b67bta9wELUqg3kw39dCnOSLH/RsdmCgPEFtwEd81iE/oGYyNpmrvIhwabd36ZOh6Gjt95ENa
xvjAvnXxyauHoMLJrPx4KoXy213gIttAyLQ9ssvxKAI5H1GkyJPU40OdplcOt+cBdjw3HSxhr2s/
xt1M0ryl6W3veuOOXtTizU8f+IRvKoCOiCGUetqhCt5HKCCweu2WmPQ+MOKgQpRIWqWFHIMrZ6Yb
0CdeWsETlLBgRAB3QZwFaldMeU+eQKSAC8BSIupHKnrVUv8WZfOT7/ZPg0neprhrs9l0WxR01y2h
55awHavZqxjmXWThiYW6C8gXAyqCTFU3qa+VxE5CrbvtVs0wT1l/cFiNZysHHrUwVapL8PXSQ4Wg
xpAXMJcPz+1I7HOt1HiU6A62Uc26K7X0d3qsd00THgLHB9wQP82pyoM1Ds+JM97CjV7BjgoU0RFu
B51GBWMXsCjjK7jmQOV88SskGIBCwf4+4QBHqxn8RDAGbBPaiy96EN6YmuSwm39HcuXGqkDn0MNe
BXXPN7AkgSQb96IjYA9plqSw8/Li+4CJA7RNpQnEzgpbb9uB3aX407NunN+mVcwlq/FuSLFA1nZ4
zdokzHCG3FMirijMGgFQIW7Iibwr46yHMF0uLFBSwaZpXSHQSnfDOlzDTuRlJfXZ1k7uerXI+zTN
ushckRDoKPy80WDY6wU1f4aFhPEbtZkM+dGdBfJM4nrIqqaHqVqDvAAYHEDc4r1KBlMjTvdWq9+J
B5FOL/IlYLhgh14XRuvT6INildDkCsJXkYcdsoctehmbjjRzK1vAzPJqlvEP3PRtVvXikqxV3/Y1
+zVNcDVe1gCajhUg20TmnI5AXRLETcIPBAhyPD+4bfRe4ZIIl/BartWvqF5fLnAL/GJ7HMzRmnuo
rmjrPqp6DLNOtT/1Eu1YoE5gDRd+RZ+6Rc07xqCSAQ6xSgesS6O2DptPImz3o6kn9MDmBuHhP2O7
vIFOj0ITx0wB4eKcCwj5CzaPv/rAoMhFpZulyVQjZRnjRRJLc9SwVtsu6MAhQ5l0HoIaYodquNEp
l7uOzuyMurt/rnrlwkfUHeNN5HJvK73Ulpo4YqMcqoDyy/i0xKm4YhdAE0NYVZLe/YlS6Q1RxDu1
9nseuDr7J8gkTch1gP9fnvZ1s2UKaofKI+cpSvZ+SO8T2OfYGnOCINS2kG7wBh/Me2ogAnblyakg
YhpSUMMrW/Ms9pcKcNEC9MY6caFqsxSexNFo6f1C42cyLkcmgg/j2zhbvP5JG/JClftTmelUJeG7
l+gcrjk40NWpHcK9iaor5aCXm2zzi1sYVTcOPGYYAI1KXtaI+iBds+95CgW7KTufbtcIwYpedHDn
dMpYxO/93sVxNh86x7nCGo7KkQE6TeedoaJcY1mhmWR1xh3MapZmuHFrsFho6+yg/4R6CZDv7NDX
FAJe2NKZl9gJfeS8qZuAs7rwO/eVBED9Rofhg/FUZjQObwPevnfxWLpGnJhrr5hC+2/d/RiEcwYM
owhY/I7TRWzh2fY8+OK0TP0T7vA95gr3uPxQhXGoH8XwgAP4isXmpZ08gwi96AeC3wCGxPqIlnkv
GgCQPYJ14JnV4VIOD8OaAp5ITnSKMQfR6gnbhgKubO7NmByIdcBgbIsukTcxnfcDnEhy/HQ7sjSi
jGBnlseqpZuq9j6oRI9Qa6LKxdM4UchdYEICO0GtD23dLrdh6NQ7CNHkEWgEx5DHf/amzj0yrOfV
64Knbkqg3IRZGe7P+gfFutwsNTngLzr2nDy7jsD525gcdx6Qa9nuUrl2Jy/oEDsTpQc+t9cjBxwD
euBrP4saCR04bpxwuB21rYoGKtoczi4rjlbwS6jTx4VNHfgxJcutSzB7iIJmKeMI29eils87f/BK
2BAh9dpNaD4Rd97EEAJkgPqnDYRqC2IVNHZZZNEUL2yPadudxW+0gSFjWHqkeXL86twFABcC70E4
rMu1hFNcwO1Lop1rViFEz9bh9WrUE+zmWpQO2skQT4wed/FyGnnDAcFLJ6hlo7Pi6ymRwwmBUSiX
UxhS+kztSY2QhUTBgxi1nBziZxj+QH0UxUPh8Q7NbvKuVpBoFEk2jFqGRHpYHkKPDdI/oLQ28eNM
jE1hfS9GSQlUN9bJgWuAm0mfnP2Q3/SpK48A6+Bx35ly8e0PRmYP/16zC9PAltY0D3MontExbFU0
eHkcDmfjVMCDmDyG4bhgsk+uoW6WGaRfJsN/NeSa4zCtnZP20iveaFO2qTPAeQ/V4iJrIJ4y3sON
z2w5mYGbUYhEEhuVZg3Si/vkbdM2bS7m+OwS/ux4a79zJaAZvtChoOmclNEgkOk4h+fBASFYMnT+
YzRt8ML7NphJ1vX0JlqBtVRCtQVxbHwKzPJzafsR1XusSmjGvDIRDtQpWG3b1q1eJz5DaWwWWPWt
vIDs0imo13jZCOZsDjj2Y1Sc4T+vkYF+GTTFdAnyJUq2VKY6nzy2b+uYnDpXwj9uCuetqGNUejxq
7mG9iQJkaq99Jyn0NGJLtw+N0wPrBzR31fum38YaL9C1MXxsDOGgVKVuOcXThsfg2E+jlzP4CBV8
YLhNuebXnpTLPnKn39xBGtgYW8S2Nbi9XS6OFXZBPgTBYz0KHKNO+9yEqBnhovlmCAzkbVTd1Qng
dB8HAmrCG+n0ADhx0lHQW0vrYZI4LUiYXjqTqaHaWIHDcYoYBAZtv+2hYACjB+Ec2IASeBaSV6Fu
fwixiQyBr4sL59AuXZw8WoM7JN5+1E3Kd/3S+Jt+9T7AfCkxeYOwskbFLRxawOIGWzqaHxbgSOCc
oqprz2GDhoSrApZnt9NU7RAXDae3gP9wVHq/zmLrmu4w2hlj40Ujp66zaKjS/hInchuO6GsE0+as
/NEcBxcEJ7SDN2k3P3p6FigQ/b70O2d95Bog1jBuqjnes3WOjlP4DGyUARY1pZnY1mt/ub2375QY
MtbBbRW+9vsYKEheh1FJCEj9Zj9Q2Rx9IBe98ta7Geq5kxXwmWkvjo56wYAJfRhYKSG9nhUZIR5u
YNupcSOxdHDyvvbqLYxecIrR6r73CAylzQD0Y54nCC2qJo7wb7M9OrJ+7yTSg+9qu6m6kWVrVx3M
MJ0Y9MWhxT/AN0uT6hcGVDUc7usXz2HP06r0DlUHrFvRi0qPXsHRQ+c1BeQET88lEd0NaBN1zmW7
3sD01SmbHiF1Goyyc8Axb3cwAnZWmMT2zviIqvENGPljXKenYfbSO9m5/aHqUOV1Ypyyxeg469Px
CZ6qezJX177Gy09gwxWJ7+gc9IMYFXnyO4VZaFh7bxRYFKoNYGdOOm4C+wHl9kMCKLZYE+/FRO4d
lTBPW2AShDL0SiX+1k4D0DaCMW37Pvhh3lv32tWPBuIoiKAHgLruyUzuLzJHddbI6jDUFHty2nrQ
Oy3YlhgRAkJdvPlolxWDj3fgMefQH38ZCKR3jUke5wXcRTDmEGqiOX7Mqr1xFjSeZL3tHRSQkxA3
a21YntrobZ0aJ4eEGKipxbdF2oVqM9S1AW62xBRUYjzqmZlsu67DTavTLu8mHJZhPUdwpWExdmwX
W8C5FB0XIe8AuZ1dxx31K8ScA8osAGpYx2gKae+WIWagpYxCC7dEeCAgCXDJJyaDomrkBAPaFXeI
qtDk9R5yPqjZwmPeg+qbn1QUFnC9vehY4cvWYRRSd93DsPwfR+exJLduheEnYhVz2JKde3KWNixp
7ohgBBgAhqf3197YKvtanukmgXP+yHAd8tqRGPRsLGn2ZJ2XWSANs1HvYvbR5UslhU3vPD9l74x7
yy4+HGd94qZ8JNjkGCTMNHWju0xK7pggqU9YoHbIksM0bIvUWOqfKLYHMyXf8czXZ9wtvxRh8ex1
ZMiNUj0iFStTdw3o7cB03ZuEdNdq3jVh8TCvvxfH+tXBAe7k2PM75r6FaLJHXDYSYcRY+otNmTzW
Uf2CZ7h0qrtbtoapKB/eChl/lkEoM7+s3qfIeyfX6OvmWyTG7m8Bhb3Xlv+kb3zHGhMmCRNyt84d
vJEmfHbHNTlfiijgZ7JVkY0lzPs6jteiSGAOtXdt6w38z6shPSPDihOepKGId2UFpW6w3xWWZpPw
ogeNdH4PCLqllhTt0XJxpaZQI/XBjbzxNWrq7ygkAlna9fRpR/12JnRM7pK4+RfPzbnXPR2RXXg2
VFpmvaW9s7plAjAviFueFXLrUAV3aHiLx4gW7mdS3dc3Z50eCLO0s86rWVJBmy08xtl6Q6LyNb/L
696n30YzmyDQsDpFQpL9ryi97scWbf7jVJbK6Phxr6M91lBJqj8wl/Hgr2wn4IPw4bMUO+WM/tFq
XXTQ4WJdDexJ5VANZZJS3mGd9u6IwAHlpNs2StctpEN+sMQuYPJnMm10PBOcOQZkdY5US/W1We/1
4KF8zt8s1qLMl8b7dGo7us/L2T2qMXKzxiQkRBvfHLvBTh7HhmiF1KoXcOIJmv/H8Fqd/aK/2NWm
30QQPWr20g9ZBIOX0iBup0kHedZgHQqzUJd0Mk19eKx96OzA2F06Ykw6lzm51KldbN3JA/HjJ/Qv
eMDb8YOT8WtpfDjrMYwPC/HXDfSY59/GH9U8kdr1aLeFn94EBlfWTwjMMNogtEcPupE+qAxsOobv
qYZ4b6YVaNpunVftjdaDVeg8G0CCMg8L3F/V8uE5BZf9vibKI08Tk5ujiNcAcfvWvGxzCDXVUQy6
TDxzQdPK1544xdK7wWm1jJx254RLdJVhTiy2tUR8/RznQU7MweS1wQtAYwXMW4YPGxWY9wm1qbvB
ias3uTbxy+iGD64It7PSfnW3xsuNBR2dmpUgNk/F6A+nTXfbfTxt8ZffrQwV4bppsluX7lMSb7CL
Ssxac7GG+T6qpke+wO1pBIdCVj4XQElRfOnQkR8cyyLAmmM8bUBWL16xdkBHiAj4lZFkQ7rUP/7k
mG8TNM3rNGywBQkjwUJ289tS/v8kDqCZjXOta8JZyE1Wv+id896KxRk+kGXpv20Da722RHCQBa8R
qLjK223z2PJmCz+LnD5/HR2bIsfa+SgtX56rQUu+R8c7qplhqSns+lXY7vrGw0h8Hj95KrzSfMbR
TE0D0Wxsg4U7kds7TU0ARdK+VgkPj7PQMjYjC7u2qwOozV38EfHWNg1cUtX0LsPC2FzwkRMKEfic
f40hi8NOqkMryiuF2N4VXs+7coRwjVGBs0/a7V9RBQYqy6pAeLccpUaibSS+gztvZD6GAtMm+Xpi
LOdMqNa8GjcyjyXt8ve3Sp79PGzVXSHhuI6hg5/0FjtMdTNMgn+O89DwR69QEENFK7ZUhWt0AVnz
stVx+hMpe/WhHaz4dwLR9joOY32KRh2fk7Z2slm2UWZ1Y/njeSUCKjW7oLpCrPq9qEES2Dmp2HZL
k4JYr5yxxsGxyycVmZJvO150n7ULg3fXcxoS592O/3mu6d+SMVwRZauIvw39gcmiDgkaFVDrYXby
Fn8Ivwi2dN/ZuMMZXx6rtSJVV1X8aJyb+Y78T3dfjyIed/XqOv+ipe4i4gHD8bfGHPenmLb2zhnM
CLUCb0RnYf2fHkbgtWYsPi1WphMxQ6Bem3KL1DNudaQWR2ek49fXvKNtZctN9VGI8EbLuEUIbhei
v5ZCoqlsTHwgFmnK5i54HkmWfCDJt8/sEAAq34jytXRPVBLTcp16ObhEnhQPkyOqB/hY5sLtFv6/
hu4TfWXdlxMAPpx0Pie0bc+jedSrbt7wY8AkaUcb3jDSgg9OHzRlGkeVcx/G8/wYUfzwELrVAWTe
vxujnFhmVVcZX+J/GlnmHbiY/MuhPgef1hB8I2B/ykmJT1uXbtO+25ad0U6TKa23nVnb67ZGJiUp
DynnAI3KNfALvmPJiFNZd103949tOAd/ZL426ZiYcudE8Xb0veq8+Lo7LojPLEvED10/fBuPlItq
RjVjx4wEK7IN8v879m6XCPpYteWOhTmBDwf2UOtCJA/6tA/huPqxQsnwxSiVo3aI5XmabmrFiFUg
kEFxP8Ky9n1kG7DjLX5fg0g4aCNK7hQd9gCAbuHdJyvfFZg8ncCS0HVQ+PquifN8T+eAfw070+x5
V1bUu7V5QPAQgp8al18SAdZUAwkX/GoEGybvBG9Nl1Cav0tBiSEbqlNA+1gJEiRvtA9NEvGodGxW
MMKGz7LZzgb5Qo/SbB324TQUWSQJ7YJXq3fNzLlEvn353gZGp24rCHyMJwtVSUWiwURkHjCwvrSR
qI+2BUOMJnT6WPohZlxC3bmm9AK1x7q17xgFTGbshXlgkRWR0fkh5jvNeMbTPmAk92wW95jDCAHm
0sFEjaP35ZT6eRSm27eIokHlMBxTbTftV9tv75nKOM06Z9vHDEannCikrW6q/yuNnJ2HrPcaa++v
01veI80R8VezrAQRhP5CZ1Yz9/9oIo8vawnjkSSCXOwBci+oQtYBGT2romlfQK8fWskUuR+DjsTD
YL0WG+D0FNbPTYXIjKtnpY9IjzwIRVVEYxZYSLHN6MYHL46KNAmr9jwqq3scyTa8j21igca4eszr
zntF6F+TkVDR2kyVlg820UFV0OTcoJu68TubcKYd/Zn9ncfHIVAwirniDbH5nwGZyixWPCUO4MTO
c1BZIKeevReuTKdMufGgY9VqrhFTyCsSqQ6tnJlIkx01Y3JMKOrQvnGXTB8wXfaFk6dkEXc8zl0s
z1nbVBeHcebXSFfm2vXusTI8xzrucgSx/rvLa/esXPPqdgPi90XKc+IQLVy6+rvnoSlHpZ8Q6zcH
LhvvxqmR3bGaiRaD6i937yeNH3VKqxchJm6zL21Ojblex0NSrysYkLKOOueVnWpnPTARVrdBpjjY
jf001k1xlYlyL1UHsR+VVbnbFnKtFGHq6ZCQc7RBp2aFlYxcbisNEA4B6EcY97tWqQuxSMvRnvJb
ptVM/FWV++cG0ZpOq8Y48U5uY5GkuTYzgypNpAILyE7bhXlQS3KvDX8L0PBltYtv3jA63lqirSgR
vgbbpDLGbbFnIiaI2CzWgT85TUp0iH2GbW3ec9n8ZY/znrbQctLQJOtz1FbLwyDbZp/olmFlRh5f
dbdtveGSH6rSfpuKZSh2aiO4tOqnl0RsLh0klXW2V/ETDpStj0xT2ZKE0Ioo1R9kBHaWM3kuxbKm
xLcul9oGFCZicP5/7fvRjabqvqj7FT3uyKESleRkRcL87be2uTRy29Dibd6vGUfXiJi4Gp8JMqTW
TvDeKAj2Q4P+LEX54UDBBeo5QG9bZAD0/1EzwAiKjQ9mMhgFa5dVXxOSQM78XRtMR+TSDgOURDPq
tGvDKjoFAkkRKcKg4TzKZyYaok5KaCTDkAEqWp3nsMx3PJkMS8OAEj7JX+zE6Q/5hhK9Um2ULqZc
TrZd24jKINVU1Htw6pKl2PYqK2OKXghUivtjbTW/xcD4UVurvSeOa+FZK6fDzdV0N62Y1fcrWMBN
JTNwzgYGOSewrppEB1i8qYRnUeCk5RLpjfxQQThnfbAU6SwDxl2BB33JqQdJjZLR33wg3zYU45Xu
HZpagvZHB6DhzrT0JILFfyn37XnpNOd0rOj9woCd7yJ48H5ziYghdj9I3ZL1ccz7RwcPzWFQXfWg
ygpAVLryuR5gwoK5kHt30ZTkbtEp9Kdw14+xumcQEGeulFv6Ucs85Ogn040v+VZ+5j6aDoT/CC2K
YPH2MmnUtdpU/Kw8m5V9TBISEKZyl4zRT8wDdlkIH9nV0+28bbr+m7BvcU10CM7Q4RiowZh8rCS+
p/cwL1d/qn7igjxiXyk9pYXrLHsfFerOqerwEMnhWlibyuotIXoQ8owBqALda28HBSVh/eo19zfO
ZLdOi3Pn0F+FmNHqM/zUbH/j9JuTx3kCQ57SYZh463Ohogx5KDKF3oRHhHjA4WotvniHrD1HAoFW
YSWA/8wxdnKFpCFos6W0no2ij9TNScQbIueNWTg+KAQIH/RHAUaKLjpZLb9IV3q/RJyIMY3gHE91
mOAcjRs3pJANbmSrZHUfWPQKJ4N1p+uEO9Jpy+6hnZPuc+MbijLVdRTbD3GTPBU8lTs0zXBLndPv
MbQVO5OI/DemheRxpkWVgwyL+pflRsneVZxjRY9ceOf2tOiggy9TJJYB5Q7lTx1YBtA7r/eENbPa
a9F+AfCq88QSTf8TN0kugvVMJFH4hATJ2ltF2R1jN6nuonI+mV58rzN7Vhuu9e8JSxDovuvDCW+5
n/6/ypJJoukYWVT8IclTBqaLmu7OVUN/RMS2HgnFPPYDmgULiv5PU/j6OskAkDPuPwvnBmyo0vsA
O6/2C97bvQWqfEf30MrTMxRPS11vP9gjcm83bTWxDSDgz+gD3N/wifhl3e69dryVWVS5p9afdYbc
2d/N3khrtOf+F2jfeZw7EI906Gz55eMFS+3Sljuta4S+Vl3OT4Yj8ayF3WXuNvtnSVP6Tw/HT6JH
UZ5yXZVX6a/9IZaWPHAfW98rdRNs0wNkRty6h9pud7B3zmdgWS/RZHsnGjLaM6fZehI9AtViwmFi
RiTOyBia31Q0QI3l7aBOzjgcHB3k6YzIbxdQACCGpUldaU2/FtT6b82NpnZEYZ4txJoPXLrjjynt
8KS8iSKgwf6PMXD7y+OvDw6BDOdAJ5pyQL+RL4xx7INmie+tqO23o3fzFydVcbPEFMWVgX30d2tY
bNc5KtzD0BXzNd9ycDRaVL99q5qcRwb/kEZFux+5tZo4KxgkHqW0cvqHNN3LM1/mlDveKY7Aaqzu
JrgW4H/DiD+drblcdy7IXTa2yEq2irjebHPG+W5CYdhmIpnCD4WQ/2PllAxTFuRnSTbOrokHLxs9
pU7d1PJXUDb5yJ+CD9Pay85TJVkC6IoYESbIyGne5t+Mtu7uBo1Ap/T0uga0aXU5OYsbVDMgp/lJ
FkuDO0FJTHr+BNhZkCRN38qpcTR0LZqmJhAGiaFBSueToP2A6x0lYGTTxrBK9Hi5erZ5UNKobn9v
Oec6Y+dZJJYXH4RE2bPys6dBO5i3uZnL79rSnI8L3AZhC8ekW/PTsjArOQNhi2vR7RFgts9ljwpo
MQhzYknNEQrGHSVB+uJjSCMDMJl+28n86YykVOUGNFoQYL6zkz6/cP9+566ASPfj5sQeQT0pQj+k
eQQ6FtC1oVMMKWnz/rkcS3UH8Bge6kRh+FvDLits724xkJEDvRRZSaBPOmzIR01YADMWHkwnmaE6
5RFJ3uegu7oN8VytJSwuFfZ9fFjBs6VblDFW+SLcuvmAkt4vVZzsG0/ZYDue3PM9o68aB9CyfsSA
gAniMWZyOcetKvFz8GMmRn9aCPXIz2EcafLwFxy3fyil5T2gOJSv8JNMLIFfv3hUYn74ZfEdL47/
l+OF0caM9/0SBUdMdm/KJiVqzFu6xQyLQ9mS7lKXDrKVaEuCtJp5cslwkPtJ2efJtdcTA83FI0Zl
Fwn2yKYce8rUQqwoQWS9yTi8eisapljO/lO44T0iXNPDQZq7O1lbTypa/2PjgPtI4g0CJ5ozf8Y6
FNShgPUKrF+MmvJf71v6WvgKljrcWgT6g44RQyYsl6lLPh3REeRx3olgHL6olpOMGLduuGYOnCdT
tWhvcRhzwzjNte8dG/EOW40/2u9+KcwvcE2R+mIQR5Kryz1Vb5gHeljLuYvHLCIN9lNs1vYsTOK/
ds5I7ikFbSeKrIf7NVbb91BRQY/4zUs1Fg1262HZyUUI0qMC+7zkPjiHN5Lyt42Wm2eWbOWDjOur
qZEXy3oowJhteVOI4jTF+jGmbVR+kJ5KVvaixxYCa1svkxyiD2RpMFA2VoDVTfB9TUWbBS4nQhJs
9ld084HQpFo8+QMf81baB6A7BQG57kvXns56Y99GrkbeajGzknDHPjUg4bhc/fJU1DeA0HAgkzTS
Nll+U5wLtAbPjnT4KccqagFUetDziRDpnVXDYdR5os8LDwqq7emLwNZf5Rw6L/nQXZDNGEo3iOCW
NcJh5u9zn0yf+NJuGmnHv5uRgOtFeT8iEfVPLs2SDa1qGdqklFkkkqjIqiFob9EVK3uaUywsEDMP
GjvXtVeND1ZnguinWEoiWNgvCPL3nCO22f6Sm6355y1x8VNFyA4qEqBcSG5mrUPQKXQ7IaPnOCnr
UFYmOg5rRCijgrWMaFpcDYELdgdRmo/ShuQbQkhzt6nuPEjvU5ms8skqXMODw+VSjJhQSKFxju5t
++oq4FszcNIJ3QhY6aTxj0NfTedhDJKLczv6Cg17Y0+SixpCVFjoVDxaAMu9VsP6qxw8rwJL0thS
6kK81V0zOjunXYf7bahY+t0+idKtLpJ7uvmiO8Zl+xBv5j32kd1vcS3P7HHtB9kI6Fombqp/lZWz
iHZcyOlkhQgnNsr2QIzC1AVn3+s2CIp0GZin7Kocfg/UeV3NgNYBRdl4FEM73Ft093IrrUyzQYyt
aURUivHsFlcU3A7WyHpX2Jnek66CyZ4CGrH8ElaEd67kjQqCjGcW5ikJ9IMM1HDVgO+n0TSQWPyc
/jVHybkPphAPSzvn2bg27TtLVPl3Q/TJ3R7Xp97m716MJe4QdE54HJG0ohwpdqKITvLGABMppQ6b
NyAhuHXYTI18QtmP4piTcW9b9jV0y6c+shDyCbyghYA9MSMsTzogpOJumNXy3HWiHC7zsognqbgt
rWESOEjD9s31dHetaJ3Joqivzms/9AyxMRqqFaSqQjXXnWa/8h6KhPTVdoYAsQZ8Xm7c2FcxE3PG
xFTveRHjX9vqC9j7Ii52cdcHe+Ao/0iw8pqCcLknrVijkggq3hWCmONliv+rASPSsMmnYxUy6siw
FR25/Zw4RSCSI4MAV67ljaxuPDEJRzl3jAbF7NSU/Kn6KNvWWYHYYtqzpnF4bjBAXza11Gez9tu1
dfIIwbay9/SsL6/bONjHJgre+4mUFzGX+LC7Knwf0Vde5iSZT9XYUjkJJ7egCc9cDCi7SXpYuNw/
llM9V8yqrLrJcunxKKfl3H5QUlkeRmtM2Ds0YxCa4PaiO+D2W242fl+2iidvjMvHsBj/qAhycaxc
ODhN4rYdsR9wm5eoVCW6Ws/zOe0tNNy+0d5j4k4eXO5UM8yoRv4G2WGgLW+QXtU4v+ipC+gXdQvq
fgHk915crS8rp9tt9iLsSwt0NMqV2GRanH3g8fmrQ3ofpt8p/DP0NqROUpXxY4NgH6Wi/3dbb36Q
fEDNhJ92C9p+3wcYblCPn+vFtBicHJb9m4AYiXEPcRCoZWaOGHDFXWIMRbtmXTY0A97qXpTuUEgY
7N8+f3GUiri9ydpgyc9IH7znRaPP4OEvM8vqgv/qqLXSkvCRA35k/2wHtXdviIG7DOFGUsjgwerX
YqnvsNnAPk9xou8qK+YDXScDoTmM3UM8Of4jCxafYEwv3iEB+Hrr8zD5qo1d/Jt4Ou/q3mWO7qKA
8NUSMYYIB4yoloGSCALnjijv+21GWpHEv5l35xcPRDjFWbO9w/k7zIQCr0dn2f0zoevTTzEbfURW
XX7ajrTOQUQp4jaLJ+WUcFOe2rr93Cl1wJQhvgzYNA6aeIFfzrGQ/GPzTu4NOeT9oY/5wfeyiOd7
g+tpjyuDnOxQu894/0oPLWu4bUfBQHqm/Q+jaG7Km/1KYem03YFq1wBo27N+R25QX/y2xt87bsOh
kgN+qHbzH7x6dvcbxasHq2h6QhsiZDPOwNfYSRuJFH3VbkqUrP3QCV2AYhQNgFyMmrZA63SzokPE
bd8Up5mTpv3RSsPJQuu1iGBDOxNZ4TGPrXrMDP9232u3y5yiX2EKnTOoFSzgigRO5YW/C4ty+z2q
dn2uFn/KzFiAMK30ca+JYFZdaJ1wC4omB99z84dEy+FNIF5NjkF4jpRQcTYgLDkKKhCuXT6yXBvp
tS+9Rr0WSts+FINpjq5miwrrggnBjQUObRuNiAOysCvXegBLDhkVPVe3X3VIAq9deIi2FF6ORONT
o9GLmyUcKtKQYvmtOmkuFUq+p5lwDJ6vwjyKik2hn8PgAOT2d+NTPBBljeab+osjGin7vli0/Qg8
GR7drslJu7k5G8uwdR/gN+avyAKdQEA4ExjBTd0hyvvjSTp9aUSYxzTs3I5PvU7IFhDIXg6uqiSf
YOniVVBFkM390HzktDYOZwVX/Z0UIvrr+WYsd8rV6Eu7srqv/G17mTcPvSSFyNV7UiTtla+Z/wNo
3/CDrXh4c8ccXyIg+Oca2iE6eoUQ1Qe0ps4Zxc8Gbv9p8mh4aTroM5SYsFdJ1dwvnsLGiWxYPi8D
v3pvI9Cs8q55MSSEnyqNFp/Oaecctpr+4p6qYow/Lslcm/jHfggh38VPUTOYO1vFIRa1epQP3Hg2
wGlfEGiuiF3AJHuNQnA0LLHWvohM+IqWWnNPB2KHVvrL9mR4sqtYn0wswN/5ju48Z0bwUgcDggPA
5Hj12rM1ySSNyLrLGsbdrOqxL/oUUO2UuSkXbkKG2KpI5G+6b71W3AQSHBYc90+ZLOrQcDemq0IV
3xTo+kZyFk9x1aJxoNZLSBmD5eQYCSynvgQ2yy7exO7BDSwaBOJBPqwgbCoD3UmOzUZLE/J8nh3Z
xx/e0H/IcBJrOk+kYVodaqexZ4dAxzt+AY83XxLSkpGlEOW3H1fy2zPAXUcibAP+qSmOH5bYM++r
LZ7pHsKoz1xH4rDGuM9W6t9kjMOGDJmO4bpzmcQnn2wCKbEvltZ6GjYi+cvSpY5o2Uy0132j32mA
PhdcsvApxftKyPxuWNgNlcNEHeKtu5npxt0cevUeerHzs2KYgoOS6+BkPjLrvzWu6PtwHv6Zav6e
8on/OK7oW+dm29kbMRS091i7sEdFWQm2kTFyrGNJqCmORr6faRM/+LHxzsqJdA+EN1MILorKrCcd
O4iJlF6KpnzcBFBlQcHHHxtw6Og1avvqFvln3LjVmy53/llzkzMXs2egZy9PruW+LrwroxMD+LVB
dNcKhR8o7DAzYIfe+T3ZJ17bIDYRBYXjFayWGzgl47PuWRztFuViXfrOZbT7jkspcmmOYGv7g1lf
p+HMutG7AA8xUeRZUWsBHxxRVhmv9pGsk/dZ+8sOs//w5A3OnUb3mIp2RGAnJW4NFJaGDJZgzZBc
TI8bdvU9//V2jDpL5twrY/feEKoB7s393w3d9hGt9vIcE+7zZJvmJWLrznpJp3VNOuaZF03v68p0
2TokJOrXGA08uSEsK7ZNvCRdwN0i/eYPV6R71PNWnqMqcjA6Fv3jiNg8QYgFkS1zaoFwxc+ouzqb
NODMSLRVQqkXISxzROeBywXQasncalBHJjCEhJ6zZF7jdgeh3PEY6vY1qrr1oWoS2t8Zo+09cylz
ozt/0rITv6N0TO7XxEEmvcmWMpGle4qH6u/kzOYRWLW9+qOf73s1SkZkXxxvuXnXShCYEZd2mcWs
ySkOIwzJgutlHhZsQjnKUpGCPgwvbYC0RFUueaxE7vIxte1j2Yjahcqzur+LHihcH7DcO5NhjIhi
+TPlfp8j9WPFRQNg8UIjV6E2fkmci7vE1n4OlYOzsVPYhJY+Dv6FeijfcCHckOc1+KrySqXYtfQZ
CJ0l3WmC91lYQDa+EFuU9asdAHavw1mTjd66cZJVc/ipNOqlgoYwiGOYaIwhM8PNssyHhF10CXLn
WQ5OCbMfNHwJ0UQGU6xdN2vRceLUkcVJNsEf4TVLppGB35eW9x/1vcFH2w9iv8yaECzWq8egTnzY
jAbxpTQfHUDQ3sRzi6AwHq9+HayXIlbLLu/WCZkzEhhKZT9YAccnjoDvsgzrx5rUnX/VuOYfhH3J
P2HefSzISADpcha1EDf75EbwhvDsx0kvqee5cmevblbPLEzo43FmBPkTOnSCNOE+WLkamRVuzZZL
7M83TU9o/nK0MEVggG2mch/NaKjA67Z0ut0+IY2I+1wlICKxfFdO7J7GWT/3oIR7cjq6pzqUqMzx
1x0UfMsNXnWYSwa0KFNYNid7IB9kSKaPTs7e3wDB2RHVPL6vBF1rx7/8paewOkH3fAiDqXHk0uja
+i7cgpkx1xnfbhDuxR685FRBGlw4z8JDRUn7oUXmcSYDZjgjngU0yD04aDhL9Um1mX3qrdo/CGaT
vVMpvJXmGQgCsLHBs9LLG2ypJHiMpfgOej8KH51+LfcgMxsmvAHX0IJywjbWfC77qcHBsOKmCnyE
xpuvOcQk5vq0G/RFVvlI8IrffitWySxYp/h9W6boqSktG41lqB9KQkF2QiHYjenL3WELy+/XyT/V
agqJgyEN6AhZwXvAj5hp+Nt6v86ajQjhgP1uxmh5DTsm4dSXt+/ULP1jjX/kcbPlhSZIB3SElYe/
1aZ7V3U78IHuy0y5lyYKiey0rMODT3RARi7v+JYQe0RghQ5AAYvlF2NiuXc0EPE81dUPm/BLGc7Y
PQD5rptA+JwqQVyO7yHMSEr/3+TbaPUd9Jq6FSAfyPsuSw+jAmn5HjcjWi/4pXSJlLknGCF4FKrX
Lx6ivh0+ivLYxd6Du/niGUSXux2iN9jPvgoegrqNz5QAMSBuqDVkXsw7OeijExFVauXM5PRujieq
fdCQUm2URUywmRPi+ZxKCSsOir0vLD7m3BqdDB2AvS9mglqs0hP7yPb5wnJi6nTjz29+xYmdWFsA
eXcLxxBJ/FB4VvDVD0G1D8aG3H0ehFuvk7E/tWIcfiiZwz7LImI4d2iB9sNvJmlvN+YDOPHGt4g9
C3FA3bMBVOpPiND+kYnRXHIyv3Anqn8KVzaOd+smKuG1VgA1fsVOFtTTW2fcQCAvl5hec5vyiqLs
35cwqE95EnmvLdJTxnk9XEaY4A3Pf8y+5+PgXZmCFwz8YEz42jtrPjoO/eqdG3dLChRoiDesl+Br
kxGw8AAL8r3hNMQu4vSMtIOHW8Pj/IjIsjHOv2piRf1/vkSfaP2ik3n508rFfu2rsWQ3G21Ca1eF
4TV1Se56VS7ah2qM1k+3MRE+ZcyiY+M9tCS6ATE2z7IhWz1uQWn6mBqqirSsl761t1eP0JEDzQvl
oSxILIRem5z7DnnpI2q+KCU8dtpZHs6pxRB2U1ntW8lNY6BhAdrSzZrCX5vTayz9wqvfw014V2Pa
KLhlcUmxp/9JLGlXVSijSeDp7pkXMMow0xVwzo/F7KGaRRN03Ij4wG+CN2p0JLl/JXfpBH9xagEo
s2TSX7KPSAICJbAIK4PD053TfQsEQx+lzsfPBqLw1KxOwU64sgXMyfzkVNjwHH+F0xqr4QFzjD76
G3knsx7lbxPY0UsUz5Jf04RD1kT+7V4cx4tr1RNOM1KM7nzEpddQr+rq5a51JO/LPUMa3kSMzk0k
3YvuoFvd/eSBXX1PRVg6h7ixxDW07fzSIwLd+Xb+n5BDeKJQ0uWfE9DZzSRPFD9CONhe3u5mZ3gS
mAb/8HIXQJO93ENsDfvtprOl3kJbt3u6KCmtt3NE/RYiv1N54zTdNQrP7DEuuc0yZ77CJfkcVrai
ScZQiCIBFtCGgAowillVmZqmtH8NBJaeHPU/0s5su21lOcNPhLUwD7ckCJISNUuWrRss27IxzzOe
Ph98kmwSZIjsvXORYTmHrW50V1dX/YPwAoO/cyQrC20ctaxsNUR5u0cjrnHcvo0eVMVQOA+oc95X
eSnf1qNCz7t1yWfMCv6dmao/qli9a43oNx1T6LY6BEcxbP37RKl+SULfvyn83KtEZ+iRwnM7YHM6
3FKyNCiSQoq9rT2zuXVppTzSP5M2WSjFu1zw4HPHdSjBMawK61thSf5tm8i8GgaTZ0+HvBASTSnK
D5jtJkqjfvQgKiFWkx5+5pLUPoFoj+8ViQ4cyzdxGCFHmLoaoPZQqa9mSpuBhLd1OrcevgikePjI
9bdRkBTFLo3LxEGvMHiuGyndIfAJpk6XUxOZH7+HlE4/0paqwf9Zl7X7K3Mn2osCUmPVy9IuDwLj
S4+axTP/L+7OGmtseiQaik+yaKi7oqWBpluB+NCCYEvXKkVYl9bNgL8VIbwBeSIn2psh9eb7kFCZ
jcEGpLsYoOsrmo7IVMPvTT+NKhC2lU6WBCbgR5yJn6rYKj9LhJAfXNx577W8GvZuMZW4FAXQBoC8
KgC12XPSQTkS8ij5F0mCzpERw/6IPLSg8p783AYpgoJRXfewQStBSh10taB1Fzkl/VvEVSibCGJq
OlNrVIEdBe68zmOEySXSqzWvAeGt9SV/RxEgRxZOA5SDVOfUSU42epI3O2yXO3DiQRjX+9aC5vMY
FKr1qcJgVqkNVHm4VSp0Hlf00KHQpWXefsskQf+gioVkUG6hsuwao3IwlUbZ1mXuSbSYEIWC4Wpy
4ZTyV9Sx3Uc1kXjG9N6d5kUjtROwc7pS9zu0tSNinSB4r1ZLNiflvfRiZIAn+okzlJuaADUVeU1T
qDroBO5DTTN629We+1mmrferkpI9pKzxBjUboAQupqaYtvqgjs3KhapF53STd0AcEYBJ0h1KQXq4
QgjgsxrpudJ3olotIIaNkYm/SYTA2qIW+CWpa2JB3PR2g9/xu4jw3p3UjAGUyNq4qbIUURPi9zYZ
gzcemRPRvpyQk4Nx55XIlFmdZTxYqUwHsrNuVM+XIFfFLpyaHNZJ4xtT5IsO6PDkr13a+M90x2gq
6GZiB2Mjwg3I4zstqkIWKKU2WVeGvynDyv1pIme5E9Ha29N+ytedqDQ72nvokcqy/k0MXZDaUQml
LxmjJ+QDq70nJdWzmFjJe6oDJcTICoAC+iLflLZudypd5M8BBs5N35jiymh6ZFljLgfb80N5VdCf
xjUztLjU0AZBJfW9h98jSNzhSkQNWDeGzIb+jwB6HghvEm25A8DshwTb3NtWVF+boPQeEAsx7ho1
QS7Jpby+0id6RzTE4UPOxn9yTTl5Z4BXS0XipMwhTZD5Dc+SpOlvnLoXFOIxHkvbZy0am9t+kI2v
Qzuy2+FXQEkqNJB/VJqlj7Dve5tWePyshdCN1zxDK1jEg6oh54W4RVUhExZqou9gnSQ5AAXfG6Sz
vvoRj4QYYReQj+huZHH6MviKsg99ecIV+64EtTx4AtTg8yDWBadWTSyPBiHR7V4untPCdR8zVZed
QoIqR7nUuFE1YGaSLgbbLkThIC4UFyA0mDQCmIY2T/OKz4pJZSHovgp9SLGuAbgN4javqh/gOehf
h3KpvkqlapSrAXmtBBlzT/2GRpd+KP2J7puD0OblQ003oYsepqqjs50V+GQmJLcesazhLSSUOrXY
QfRR2iR9TCDgPALwCJ9a+CBOGbJTyjho94OmB6CDAdrWTofcS7kaa7HeFKUHtDdMIgr5mlwgb/wH
JxrG3XdBQTuLkvO+CqRO3GS1gP4qKI72Ph+aceuN2TsQUGGfuVq8G5WxuhlqT+NZ3WkPxB/RRnyq
2xhtLdtUHKt1HHQmjYOh0T9CeBQOWpXS1oywnVor5Ui3PIoUf0/L9DYZKaODUuPMi1gzi53oHkib
3EOfEPgEgzqZmVjrLhd3XVUlyHviS5Ulkvc+FupILUYNd3rtoeIPyRM4QyC8BmNRvJZ0fn1aBQOE
ejzP4xVyzL9MHb+7zK/Fn6jKCHbYWOHXOsGG0wi06JesqHQXAMPXb4PAm3iFDloukYFW7k0aIVIx
DnrsGHm8SxoTuT5rKGjHyYjUV0AeuDQH9dEj8L24HhXvtSaRqugG5QdQ7Rl6gaFS1XaZdDlY7AL1
rrwopY2XKyoLN4R7/nWjC0NCgkUdib6aGYQcDLo2NxgdDh9+nxl7OrdQJYS6UVexRxM3oc7x6VZ9
eK/R/zz0IH/uVFWIP+NuKiew4h9eTvsUIVOeIKowqHdwK9V3eLU6PUjFcN9kNxsI2niOgbFBKA9w
6sSX70GgpZH71ASddKi6ophgfgr6VDElAeRxWrM/DEKP0pro6W9JCUEdOQsflSBTjbiPlbF54lJG
m0DSJsZlj2L8T5jL3VvaJ9AUuyQwpJVkUMdOrBBIdNhZ6o/QkGFgemP0Xa1H7UA3K4SYWPo3ba4q
u670K6STfMqldVrW+MkXqvLRgdn9RjXd3WpCX65drv/7cACovDYD2KPK9AptZWC1Xpu8haKkkpoN
Ico1wSsAB8uBxw0HoJ1qfwawjT0+Rj0IbWuo9iRekGVcGXKXwu3noSgEuzlJ44OgQeOXI73o1/7o
Dm+i33IVe2ZmbLoe3TIalt2aHl/+JfZymNcprfSnxjAiDU0ZN3zMyPnA48E3FKnswPdrgx0nXmUD
Al7aVkNQgMy3uK6iEGVMtAhQz06DaPyUh5y/qYkIQrwOettokLTZCFqvvaL4+TMAI2QnIR0J2PPW
a5AWyj0d1UBb5ZAKoQBUWvdmmaQvljlEqDtkk6wocpw5JKbUnCrC92oQgT2rUkdpwhAmRoB3WiJT
Q+Vqw5SwhBOWTezJ4AeaT90dtzt4a+Ag5U6LU2Kc3CMC1nhZvg0rr/vUEGCkRUyRnVq2VFPmCfP4
l+lSaKjdokTakYO3R+0TFiT1K5oEptWuKxmpELjDtFEKOAJ9gua7VOTfsFLgd0Q2dgiuFBx+tw58
tO/8AO/CVa8pwOP0CqC+58vWoz60/g0ghWHHmazsxCCGCFzLz82YIJSMLMRW8Qo6oSRnr6jp0NIC
CwssslbC0O7MLDi0dI1tjeZ/SII9mlB8CsPp0toInGaQv3UeDGYkkE3gaDCe46qs72Gky3exKL6F
uZ7vOkPyH8qiFfmPMlLSdykc+lpVttRQyhtdE+RP0dDpQ+uSX30ZmwHRi7gQtiBdxRddKboXoYzz
lxgVkBdeB+6HSw7zjV4fcrtK376aLd7EMnnAyhfIu6ls9BPGGHK61GR0IIZM2kJZAmzCu/8uNXrh
fugBJa8o8VIXl0Z1OzSDtxWrvnvwwMgRzfCn/O5HJrpxTWoD8UJ2xA3bXdunfrRCdFl8GNMKdWs/
61fwu9SHoiqHQxSkt03sGmtgGdUaVLbnjEwVdEQDfLfWwOZEekdKitbAoZ1SEJk2+GsJyGkPd0Tf
FlbQH0R0djQeJUjf+XFkfHU7V9zR1TdQZPRwePFq6BkQB578ergTKrgBaOjVkAbdr4auftGpWDwP
fv4xtNDaaZi0+7pKYaXhckndFWUzB7kHkE6CLryalAe+0pFGgoenO4mGq954qIjYbAtp7Qckdk2v
3iBN88S1Q/WrUnicW/WkDC4kNJamHDySaOOXEsoBsh+QuFhF+ywKI7J3A4dqHyj0Q8aujicFXKeh
sNFiX+ChKt1AzAqSMsko5bjmR+4Wz2aBKH8+DimybJQjV2zbN2NgMxRpsYrKhoWQH4quH7ZjijCO
rsqroB3lVVwZ4l5O0p9B7vUHnkd4z8Vc47gtxQ9tpNKWNvWhBAXhDf2DUaK5pSRV8Fz08neWelLs
yqId8umpTDe6oGI/uhaCJQaMrpWem96PZFReAh6IRECAE4JhGDCgTa/+bnAL7uPG8n41tfUtVysL
lhhVWbjlk/6SDoxnBba7uC9wH6cwS32/HUPh0dQzfYscISwKtO0OXUYBctVBL9zANcKtKO2VR16T
gAN6DzFrLRnvPUrNqHgPdp64Lf1jP3vOwG0gTDvpgsZDDncX1hvdnHzbZtxJmjHwHwVYgTT4YHR3
Erg3B7BCuCFLROo/KUPzi4YA52sg1KlTFgEE64nBghrIKqxbxeHdbv3UYj88AMNDgDWimy5msv+F
pDFfuyZgZMNDPUBsA+nBy8fwd54o7QaScmvHyBytBWQCgHU133L0jIl9kyF4/l4mcDQiHm+rDGGV
tYvJRrJCt1F5M/pYpOMZw9RAYalBwl00v0UqJUA98G8CvwluB6tIv2bmxGgms4VC0Sj+XaQOr8Tn
4EbL6GusUfXlosCvASstqacmm+FMVpAJg4OB8K2q0XROYwGYHryYn3XljUBnSn1LnTAHKcb/+qRL
XbCBG1J/iQoqofCcKO40ki6vIe8AOldQJLTG1Jx6Ps91CaYhVUQksz2VHrxkCc9oNhxioUQtIYzK
e7GEOlEqQvgz5Jpa8dYJ14rATm1V9INWup5JybrVtHrXSFF8CERXJLTGpHetUdC1hJTOb6WQmD10
o1yj+ELvZHwYYIauQxmT1hwp7yRGSCVp0+GtCofuC5gEaBVyO+oIhLT9ZpSoHa0ykVqoX4W0Z1Qg
bBveOxTIARoIv4QEGRG4gbkzoCSOFpAu2ebYQ7YWKp86XArZU0MtdwOMwdpQTSe5NLrBrqCufyth
q4YgasbmuarpgjRItaRFjaaWAYuMGp67ybRWo9MV038JRWCEqokW9GiNjR0o5rMAmAB2O7iOdNPq
9cRtEgPtRgkl96lCewaDCPW5KkZQUWJUUs/Rcs/dGYkE4g/zNGXVhrr2k/y72sB7MME9AqhyPNr1
n11LJ520dTImt0YnreLgEJAbPMgcKJRVCfXPGVoQzzSpETOOGvMhAAdjt17vfpDf+Lu4kfdeFVFv
CERzXZfqpwLAce37nXiPgEU+dc1HdHzbSoCAW8Odyr1BOtT6UN36SfIbHDB695GhoLZc6d8To+z2
kmL1uwgN1E3a6/FDn0AnKqUG1Wlr+NSSJt5ZClR6nzBBLIeJnVOyfXBBDXMRjJycbjCqlcdLeCN5
qvQeFeiJJgXeVNw04R1vXu2lD5XggFSPsYs7uVuL7J9tYxqffaRSkxiTWv6I9MA7pJO5RiUBLYZH
KKzoapd71bSo7/MYeol7/DckCwOy1dA0vzNd/qUZpkpXj2Rv5ePbtx1UwMCr1MzVu1Guw0e9Ac3S
Ta2tTilIQ9tY3ulli6GJ5yHK2FWFE+jB9HoBLriCLAxQh47tgXdL863hLNkqZNw3vex4NI6RYOw8
5KCciUW0Ea2+dqiYu/ciPA4K0Z4L98akyIZydH6LgRpXMyhdxPpga8fbNlYhY8CIDDQgj1R8AIPG
UuDIguseRiBKANnMsnkldIuVXfES/gpFOb7j79tJlE+gWeLskY/vI9fbayz1451GCczOkir54OkK
eAgZzV0molRMqyDb0GGkOsmk1jxLN1o6dmgoR5bTo3GDjGjhW2sx0anWxoPW3wgwwzZK2Ic8qvp0
N3R6fN96Lal5gHzxJkuV8JYSccCt0vMwjoLx1WIa34YyDgmoVbqf+mi2oOPuCsK5fxBHLX/sZKX7
zIbe2imJkK2LkPr/OjSl5oHObP5emAk89F4r0lvkOCFphTzPArVPpr7qXaUhDfhHjyD3WtIlqred
TGoUZ8WCRc8f47ZT0zNZwTfWAD6GzLcizxyBqFLTZ4DK5AAPTPcwOXfqZw78YuOuAFZtLds4XDcF
mn5wPqBsSDx3MCfBgns2YFJZQRgWIEfL0reBS8vhV9Fas81X2m+LG3nsF6YoT9Z85yPCvxNl2QL4
MbNDNNSSRoTUWBtUO0L6E6A7Aq1rbpQsaWD0i3JzI9RuwvYKFXADhXITWKhH8FaWbwywOrsWKWt0
ZJrMoSNePtAVe25l+KLcFfWbCJQXTUCS9iSkmWlfX62L30e2NFHXRUPWDXNmehbT6Wyol+eO/lb/
LA/ymv6obdoJNgSOts63xtKA505/1BtEDasmGXSCps+MDnUZoqYaee4mn4gZ5qbJHhE63XXCSwT2
Oh39tRHxLoy2dLBs3rwUjPSnRvYepJj+ofIiu+Pd9TW48BexUQzFMA1LVOFL832PPLjyLDTAxuCU
1xd7E9TMV839yivVo655faBzFy64gXhF484tS4Y1X2tLwJNHNDGAM8cn+JExygfaj0hcWOFz8zeu
DYawaGzKqjU/cWNXSDh3dDjuBtABf2Yenax4YSYXxzAA8kGxtmTgGKdLJqa1WgM8oPkTQa6AorhS
mv31xVoYwhJPh3ARZB/oGuAtmEK/p+FUwtdbcvc8d403Way/JmLNvn3me2JGg5ZRxvaWOnX4hDqR
cOMruM+aQo6WlapId6jV/6g1g7YwlaSF3XdpUxz/BfLpPGleQ/ISxcaxUF2VK8TgbT96oVd+fTnP
N7kimpoq898kBRvo2TnP9BJDsRJT9zxC0ZPcphPVD9VDbTX1f7e9+HB9uAtfD/AQpGD6TODr5g6E
pZdSKebBDTa0WjcCi4k6YQTv7vow516eCsMQSUzTkjR5fnS9svN8LWEYJU63oVH8cIfXSDb3Hk9Z
pZO/iPGCh+eleaHto8u6iNWzos6XEaEV1KjxiBTISxGK4/b/7SJ5dn1aF/YEwZHbZJqdaiozv0tI
lK4mhdPqZQ/AI3V9X8AfpYZ5fRjp/OZSTsZRT/denHelNgSMQ+q4Hm0sIvb1jbXNHM8RnOtjTT91
ekkqMto8qgnnXQUcOYsYaM57YS6IGBwlHCweqpvrvy9dWjNTF/Hf5n4hz5jdwkAOe63B7MhBOWcj
r/Hz2OdOv4OG8jSuaZuuiFTvS7fZ+alSJ2NnYA+8EEk3ZtshsYQ6N0MGtaQvMuWywH8zAPY+1v3N
9emd7ztVptZiGiKsFwzpZ8s3qHTz5LHHJzI4gPodlOcli8hLI8ikAVMiIJI7zdYv7ipQAunAB8qo
EeD7kaLYbCxEofNdoMqypCAcLXKKLGu2sblLxoiSPRggl55LbSNntbAPpoU43WeMYMkaDwsgBOy0
0y09AqzqIiyQHXlr3gC33HcOBizbcHv9e5zvttNhpsB0lDNYvoIAk8gww0g2jdIcpkDyKpKXIsGl
BVMtc4pwBFG0N0/H8UoQoarPOJb2iSQ29cD36xO5NIDOgnG3aVMsmF2AXc9dEOcMgE6nXx0M1f4H
v69aFjvL4s+fn3ttsMpApZTgiMgAES6DhR11fgNo+Nz+uWq43DiGpwtUqCrcC4u/XxNfsqb/lMcH
am43lf4sgWhVfSSMr09oWvHTDaZJskUc003dpAA4y0tyD9Z3M02I9j6d0spWdbSYCnpcQfDci/HC
c+b8+2iSrkLf5HGhy2f5uTSIrV4g/+YgOs7rVNG0hflcHADL0OlI4g87/0BuTy0z1VjAFLhn6Sjd
345cmgRZkaSDXNFk6U4/UC0gVjd2/H7R4z2buXtBBDeSpn97n2nok/BfxEcFiP8sskAoyXya67Ez
ZvsStrm4YNR74aHE4Zj+flOSTP3s3QIwQjdVkQ+BnY2t8kzyPtIdjupb2UYQaissjDcPx1yVlihN
n94SNYv/63TZXAWJhEhimw314c/j9XvQ/Lq+k+dffj7E9CccxTCxawVooU3s9BD57lTJF20BKNDC
AV2ayBRJj0aBEaL5Zt8yCmUKL4dM4K4gpFyfylkm85+5TLkttHNdVWe7jMZcPPgBP4/oqz3aiBLf
wsLcIie6W7phLk/of4fSZgHAgrlhjAWqZrwmbwoTaPxKa5UOtH5RfF6f1uUv9NdQs+Ccw98dMHlB
WRgUNI/fr4UA9+T6GEvTkU+/T58lcluL7IJaonRKFdMy+i/wd+3rw8wvzNkHmp/P2IvLDFWf2AlA
R0kD0s76Aw41SKK2T/9upGlRjzac3GWjoOOABwlXxTIASmJEFzfJkkdkjxdmtbR4078fjTXkbh9m
2ugCd9DKtZLCJ7Da8MfoisLCZ1raCrNjZPVlAGQbnBOqfyqsT8+Eekit+vraLY0ySzdCzUosX6ef
J7r3ufZR9b+v//7Ses3SJjlSikSb+oVJfm9Uv2DZhcGX60MsTWEWCeIG8fIUjSw0G4CACeMdXduF
r76wl/VZBJg4+kYccyxTVcY0IRerfZgl+66mWym1DcIq16d0adW4c8g2NCq9pB6nuwzTLmPQJmgO
JEBtF2PasSmRfjgMEV6Q14eS5unNdE6Px5qFg1T0cNmK9Qyi7j23qd88GmB20AMz0fTT6L+GNyXI
JtihOO2s/Pux+u3pd1OtjAL1wh9zaZ25/hSJLa2p5jyoAw6G9dfQWQra3O7T6qMGixLB3HbNeKEK
c3GJLWA+BFtLoTp3usRernvGUMmZgzNxoR8gOhqic31pL67s0RCzvQ/uC9sDNZgSRzJHA5tAsy5c
BwXOehUD5Vz1GP4u7JzLK/jXtGaHgY61CcIiCh1XyEJqz7Ud+JqybsSfbSN8+yfzM0j2VOoWZ2/h
uvN15JrC2MHSDXjncB94jCl3xkPnY90FX3xhcpdOujxlrhY1JkP5k7EdBV81KnQ3RxMYs4s7MLdi
vnDML/4++g+GZiHBpc+PnREDRPQRJHL08k1D5pBi9MIGv7Tr5KMRZodNbjMry6w+c7AqCAQ8z731
gGXE9e8yfePjB8t0oo8HUU63tjFQqE3bOnNUxb038DIDH75R4mxHr9mOwg1NKYCiw+b6qH8S1GvD
Tqt79HWaoTJw8hhTB2WpQ39INsW6xhNi1Tn+LrzBYsN2/+VEp9U+GtHS0zzQK4+nkgwKv6YFt/Xi
/BHoODiaJOGlhpLhpgjSlq65ZeyvT/j8W2rG9A6lkwBxXJxXPCFUDhg2Skhi5kq/0aXC2hVdh6SI
VUXb60Nd3piWrlK41mQcFU4navIvI66sLG0oO8gK3JuqtxCszmczbZq/hpgFK7ALIuww9r6ibc3+
K2awAfqhf38auqzIKnOg8jOfhqC3vSfigOpgMu162EEtbMFLy6TTelQUUbF0ad5pkpRgDHRgP6h2
J/g5uXtfWwh5SyPMzq+Z4weOjE3qQCRwIGk8oPW9MIlLH+JPLYvXIOWs+fMZ3KaXehiDOlJ/7wrv
oN/XaA1d/xDzGgqNWZAt9KNYJhZqPgbWGGNgTSUA/nXXhulHW+bIhsZIUINvMjCJFIXd9SHPLyaq
9aQ0lLVMikPGLCiFtRfJAn7GjqW67zV9AcCjiLx5nBl/YZud37sUtthfIlUUg0RidlrkDEHFHFY4
SrkYKNVbkKxgxUR1JUh/+1wCwjQkWnuMpIrzfIWqd6ngKEAtDR2QoVcf+GMWykFnzeapiU6QsQgy
lkW5azabpivp/QV+6CBni6twvXcxHUthuSlSZa5GPdmXyDqOGvooCAIoaf/b6BqwnQUC/33Q/9ZD
eHqYXqM2B5lxTdseeLP+7kb971Slinn9M58fEE2lE08Rg8rJeXWxtPClA0gZOQOJW/gIj/r6759V
ZVgOFto0qPhw0s8aQGVgRZmUcQJbpz0gDeyIj/qhXXc2EoA3wD3dheN4odBAYVkm32DpqTbMG0BR
k8SIUOSpY8lrc6tuQltYV7gnbdNNuvUXNtT51c1glM+0KfWncTxL/KFyd0Hbc4em8B6N7wly6sJN
ZWySYg83sQgXXs7nsWYazuQaw0RBteZABgAcGbqe03AclvDWN8A9md7Ccby0JY4Hmd0sPl5Fg5v0
KYQDu6k2urqwZhcii0oM4/JC/p5dMYssumKUrWckZG31m4BblHaTBnuzXBjl0pc5HmWa5VGuUYdu
IhRDmDriDRTqHXaHjrQpt+bCdrv0RY6Hmf79aBhVdqPKlRgG5zRYEvI7bm7XT9DSCNNyHo0gN5nu
xdCJHKsFK43km3lILPn5+iDSdBGeJoPayUeZRS2L+hKQfj4KclPuFj2nnf7qHYw7eLJbz5EWUrFL
UYEivSoreCHQBZq35QK0X4NWHFJH3Xq7aNPflrf5Ll6Na2mD2MC7tRCUL2xpjefHhOmgSA/n53QN
c1UefIjGqWOCb4fzIC58o0vLp/H8pbFFJV0W5/3gRI3LQm2ixAHtmu+nMFfu1H3/VBx0Z9hlC6Xn
C9OZ1mxKLKk8E7xPpwMpMx/QTokRgfra6OVKHH5e3w5LA0y75WjPoZglZ2FnMEC9zpCEkBeSiwt7
+mQCsxCAZmpdQ6QHGI+zYbOHbRtkCxfP0hSmfz+aQiJ0bY4fDymT6uCxTknu+hKdAVO42Kj9826b
LjYgFLM9NQDikbqpHZsWhR247whUesEBs0/dBX9Optncu/ICaGM6hbNTOjVpZJmMGSDUfJtZmVqi
aE2Pvu1upfaLCR7c+C6jS2AsVXYufSEe1TTr6TWrZxWtiMQg9sypvjTeW/kL5I3mH1xmSCuSKemW
xBrKs03moaAmSoISY6HqyEEEqPgQBkvt2UuR5mSU2VaDo9SgPcko1UZy9HXo+I61Nu6wG3byrbsW
769viwvb7mS42bYDEwV4ueXkKMVNHe3Dpbb2hR3A7xsGSANQNWcggE6Oa6uJ+f1axFva9b8p6jcB
7InMJpQU4/H6bP4ExtmGO3kzzy4fT/GLgusaD4pYhzGKD9xNKfrxN3PyaK3SFkVerxU+UCJXoVqb
ryUyoyteXcoztLTmR2Do+XsXdTdIDAjYghag4s0BXZ9ci55GpdYB0KBFACWthGONS0AK8QMTSxn/
J2TaRXHh0F7Y1SfTmd1yo5u5CDWF+qYLR32NavMjamLxPgLKv76+cpe+03GxYZZEqXEKNB0HdIo3
b4lnrBVLxkrpDeE4G3qafX2wi9PiGv1PD58m8Wms60zB6lrf9J3Q2rYQHnEqGBZu0AtJ29RTpYMP
yoFn4WwITWZbhyP5QYQpDh7QwavY3ari29+eCO8y8MhTD9cAMnY6kTqQVAOwTupkIari6HkeFp/S
lwLC8Rhz2GLcjbkHMSl1+gdsBbbNFge3nbgP9sI2AVY1bP/VlOb4xSGBLRQhS+vAp8jE2+azFBZG
uJR8nMxoFkixM+mMUIM0ifQVD55sax7wdge9Hdmoli1s7AsB7mSwWTzN5BLd25CakOLaCF3CULi+
XtPBmEUcfp8bYcptoLtPe/3o3kb6PkFhJGK9yufcXY0Gkhdfs3YXi2tffrk+1qVNfTzWLLphO6EN
2JAxl/YF70hr8kmWb1t3Idu5vGR/TWmKFUdT8iGcDTRWeSOEztRfTRey6QvHn+enZcLUFCnUKbM7
R4wNAx9CsluyqdG6HT+i8u8nnCcjzD6KAbsnrgVGcNFJpTGMas3Xf/ApjuYw+xRuJMk1UmWpM6Kr
mlmaDaFVR9u7U4KFYDmt9tkGOxpp9jXQoqdZRwcSvmwBeQfBz2EvQcrOXyVlIRm49GEQV1cn+KHM
Q2c2FEpjMMpQD3NgfozpTfNZL52WCzvYAoMCroVSE/81ewkoBqJCOXYuzkAD0P3yS5nkQH9e/zQX
ZnEyxiy8CJ3pq4IaII/YbBPxFn1HNdtcH+JSCLOoaEzpIIIxvKFOj0igYL6pNIxRwRYHFpqthXWD
ToT9/8O6Lo43m1OsdHE6oLjnqPEfGKpvt6sCd/qV7NRr+bZZiAAXP9PR9GZBE7ufLMA5L3UEHIbc
lRkhnYcosPx+fRkvfimE5mkMkCCe8VzEAQGAZtoNgouLaB3vEShc0W5fmM2FeAZEmCFUg9bAWVuv
8ZS8GSvczhtTRi9alUuYDM/Xp2Ken9KTMWYxDVosIq6oZCBxzM8LoXdnZWjwNmzzAqleTGrEQ+42
S6+6palNK3wUqtNMUep8EgKDwrVJGhF9tuYf7fWj5ZuFOjzlxygfS8/x960tbgiqtvitcWQHVLed
/bi+jpe3xF/fahaCpKYodHEwQyerv5vfdeP730Ul8ww++VDThzxaMb9Q5Eqa0IPeuMtdOx7vQm/h
Kb+0F2ZZYQtduuCF4Dmu8TK6GCEjfQZtpkeXNXxU/C//asXm8FFPqUVBiMPI0V3sLov0o1dMbGlL
eXV9nMsx6K99MAf25kmaiF2UkxNsRkfcUKkI6XtgOAYa2nvB2ef6eAs7Yf7cNtQ80NJMAn8ZrQPq
rhWOZ/yPfzfILNC1So1euVSFTlvs2eJrBQM0dZFJIF8PDvIsOIxGmFESpTclbv+cIBtBq8cpdsPP
s4WFl89CSJgnpEntoYUbNBQOpMHdKzVeYV7VbK+v27SFZ0nJ8SmS5zGhgLxf4oXpjIHJ1XCH5JPp
W2/leBf8zMXfY6gvpCaLu28WGKK2gUNjUbEUt0gjOamNg/DaeBOdwukWEZmXmjIn85tFCTlTEEVH
s4snyugYToZr/RqJVFu2gX9W/3ITzuJFqHpCKTdu6NSfQnjXfIb6wpZY+FrKDF5m+aIWZIi+bGLp
Mxl86Nmgq3BJ+JpHKOV4toUr7lqThYXnyqWnKyQq6ssi+atyhneBHD2Y9cDtND1dyz0ZGb0t5a5f
D3a9DpwluMbFna/xrJB1Vac5O9sitQ/anS6KuRnCmwZocL/wqrgYkY5+f7YpIsTYWyR0QydClamw
1iXegkiKXj9ZlwaZ6qXgwWnIkief3k+e6HdV4Jmxk5U/TAQ9sydJdv7VEH8qxUdXYOOpuNaqU00u
wgV21Yc3yC5dH+JStZnuwv9O488BOxojH9xi8IssdLSHcq/sTMKdvhIP9bbaLYw0heh5KDoeaQq+
RyOlZm2lKIpNwdXcyhvptjQd1a435T3miLa1Vwf7+oiXttnxgLM7A38gd3An3P6AjqPqyOnCjKbY
eTahqRuvgRE7p9u6CDkrA7J1jkK5vP4s68eGOLe0zy4ezglZ9N/DzINC3je633Y0Zrt1t9G/4Lhj
41i7ktayndji7RJdb3G82ZNJtFSEC3XeFMMTshUEA9e21j1UOtlJbM9ZAtVf/EpH05ttC12PYPPL
vGXxL2+8nT4sHKLLvw+TUqJCCztwdk7RdiutAt19pxj3yJkK/cIuuxSzAdoZU9+EOsm8dRLETV0Y
Ew0p3Ac7aWdtJpgbMmELF/mlcGPKpjgBWSAEzjv0mJ8EyNYxjBYchMYJXaAAm+vn5QJwj765RJ1U
Nqn5GnOEQwwqEYJrgd2sozg+agC0NWzyLFyfV1OPG1RAsxB/zr8OpSWQYNN7j4nNQS1eKHRag9mS
I9U3qf7kNwuNrfNlO/392VVQj7meZAo0TcPcjyoK6PWzHFkL9810X50GgtNBZltMU6CS43xLb8bb
GIqNCaygeI7m/e7GH9c/0fXpaOIsQWi1Nuw7FEwcN8F9aYfaZB8sJHDTivzfk0Gt4TRMDyNuqr5A
1Oy6D9FbF9YnWj6GYffAz5bGki7Oh5YjcENcpLiGTgdTG2QL6Uf5UKvGbDW9VTx1NYF4lPvOGYhv
U9a6XoJSXR4VLiq7DmDbfIqVGOPI2mPmXJAYqIYXIvHZrDV9WCKpn98QbAzu1v8ZaBbbkrSuem9U
jY2Sm79iH32tIohujQ6z1DYf99f3xhkPGobAyWizxWzQ+gODZmmbajMOzkRVM4T1dF3Uq/5GdBpp
hVaosl6+2pfWczrkRze7gbsQ2oIYMedRXThVZ+C4JOF2E7btwov9QrpyOsfpTzkaqkGGwQsQEsEn
DKEw09yLXXmPe/RNS3/QC6KfbhGR72W2oSyVRC+e8qOPOX3so6GzfsSweES+pErk7hdUxGwdR23x
6IaR+SjWdYlRjh8vhP2lQad/PxrUbf6LtCvbjhtHsr/Sp97ZQ4AAlznT/cAlF6VSqy3JfuGRZZk7
CZLghq+fS3dPt8TMEUc19VQ6sjISWyAQceNe6Hj0g6MFBPQoVF10prNJNepTEENGXblyV565AUwQ
tCBNCv4GVP2W6VIsn2JVN8doF3MrXb1NXiGpBLk0BBt0l/h4UrEVf3Mm3nhvc3FI1NSibAZpFVTI
wJa0mR8f4NwPek/bAit+U69EbedunPlAmujpxIW9fHyUqaaNpAV+owZxIASEfFDOux+fxHMmAHCA
T4NnQ/P+woVGEAQAUz689KR2Jr3S+pWTfm5TvP38xYwNVT9YxXzeaHQvlA6Eg7oM69FPNcM3JVnZ
FOec2FtrC7diTwxityn2hGV+nV5NeeTllaGtDGltyhYuhEpoJyU67umUokV4xz8fPs34fIJ9hAeu
fgKmjrMUZFQ5npwFyx5bkG+CTBpQDR06cx+v/bnr842hZbQOkkZWQyoFawPS6B6veH03acRLwO1u
QAEw0yL/Y4NzcLG8r98aXGw2GyzWJdRhkw3SPCx2B5ZDTRNlO/4ltsA9Dn5dKFdpIC18hGhl5HGI
Yn7/+Buc3SD/nltjsR1DnkwQlcUl3kkwyPeXfVcEJbR4tLW5PbtJ3hha7MQW/NdjMcMRRA0tZL/t
/sxOf/P5i00Inr6qFiAED+pI4GUq2CYSU+FlszSwRGZ9ZeXOD2fGL890f3TZNwIFcjFWDOF2KaDk
tgFn4MfrcvayRFPKvwzMC/fm8ujKELRvozQBixkvqlE7FM5hrFm1qTqwF0+/oLrz2NRg4eOrGaV5
zU935b9NL+6tVq+cYXDS6Pejde6Zr7zsKALo/6Evu16Jv8/FH2/HOZ/JN+NEs2ACNQb4WwHtFvOS
qL1kK4CltbWaT+EbE2TUrQjEhFZgZcMdmDKZB15+Z8V3rIzDWkT3eHfHUFLHO0JlvZdlL9lQ+bM+
9cfb4qyHMhgmzAaV40lpF9KRPQWNoRXYIr2IQ01tcpAKH+w0/GWEaeWCV/i2BVhnxcOfDU+BIfiX
3YWbIEMG9kILHdNOMfJNqkRyTEqc4Wiqx3vmQB2hctA8Damm+uCAKn1HK6j5VJbV+uj7B0FcPIUu
hKpmFenqqKDV9PPjiTm9VkEHP+dx0MTITgk34qkUQGVGEJQwkW9Ne/SNgRFs3NpDWIGQuvgFhcz4
01sXDC+wOGOS0NG4fNZDJjTHSamdAAqZj9A22kPXuAez7mrL1ZnBvTO0OCOGkWkJ9PScwEDr6S4t
GuFOkJC6cFrwYMexXbkDVNlWttrphn4/usWpSaCRk5lGDn5EJYXvGKEJLV0o0EJg9/njtTtnCRxn
aIrjIOk4eRibeqpYXwkrmNC26YLQYFZYyUO8Q+pixW2fXrggMwFKksx+G03Zy0FFnDYEEguBoxep
B8WZJ2JAale3hP1QUSv2FPR2N01vb4gF1MEnx0lNAz3RBjqBdHQdsoVfrdNRdyqzM8A+xmuXRAXE
NXSlwFja9d7Hpk5rK/N02jYotWYGz5MOm9bsLMU7ZQa25c3YiRnLAO7m8Nrw6G4tQDutG8EamofR
rYXLEOCWeYXfeFgVV1YbgjY1aIZDZgoIdB65BiJ9cOBmR1ll7lB/1527hhWQV165+E92z2x7roAg
Rwjft3z2JGVcFrWNWSXhUWpPY3VldivO5SRIgglsGEDQfrOFLtve2mFoMmn3WLgEAgUXIGAGcUiz
9kY9uaZmK2iqm2kmgQ5aYsdzViaGoWCFNa9oyfalLFam6pwFEDpBc9IkM1Z8sftpEedSt6URCPVz
ZLon47U05FkLWAccMOBB0br3fiMg391kNXhVAqgdTFD4hXBCJXO6/3h3n7Myh8147JrQw1wuObhC
ZB4yWGnUXdVB52nl88/u5/mus5EXhubG0rODyhhiFBMM9C9Yhz3ZyV3muHOzkL7LveTx4+Gc7mBL
B1ECHspztw30Pt9Pms3TtgFGxwhSGdjxAdJcxhqLwZqJxUNDQUzHisHKHljNRQ5u9Rs99D8exJk5
wygsZB5m9RyErYsAX4AIPSICJqB8AEw9Cl87foSMGnLP64j6s+NBcnEuQBqIZxauVGggjeoJjKko
yyDpUlpXYWf+ZF26his4Z8mEAbg3a/aki5lzRki/IklmgIZ5Q1vgAner1chzUwcsICDOMIRjYy+i
K9Ael1TnsMGO0o92gGoF8Y8ODHgz9thY2dxnBvTO2GKdTPBgQhizMbDVlLHhgkHVCyQgfio17dMX
Hl5GBsHLHfrrp1DHMSdZJAVMTZ32PUyg6i2sqHM7cMOt7L5TDw1LDjwbiiwQoV0eWAcaJnzWlgnS
8ppktyl/EiPEtlcymOemzgJxKTCVM//s72zYm2vOSKnkvIVbgOp07UEshW3YCH0bFU9rzVCzK373
Bpu5H96Yml3gG1O8qwr0erVGYGYQaGxdRCR1lLl1/BVAW0hQhOa3j8/vuRlEJy5jaDow5zDsvcHa
SWWshThRZZn6/RR9i4ge9FkvXLtQK/fQmegEozOA0vvN+Qa19/fGKqlKi2oCe9CcNQksMCMVSLi1
G8Ma94X53WwsqINcEPRPaubKa/C0boG4iINKCpVJlP/R6PzeuJOnes4iEPxDh2BX39ZbHYT3P2eQ
le7LW4jf7Rxf11cCspOH28Lo4ojnpCxbB8pOATd/ZMkL+px80wTTUQkR0xvO8vuPV/N0p74f4+KQ
W5U0h4Gk8CgEQtQQLRjs3jfzaPexmdNN897MYpf2oZMSHWoGwZhC8DSGEGMEseRrFLpuGauTz2+b
9+YW2wZFKJGGWoxTfqk20Fa+CC+dW8NLg9Jb62g4s0VB2zqz+YH4FB0uS/DVSDMSihC2OKjpqBd7
yYW+nzZlILZrWe1zs/jW1OIym7qmzyKzwLDC4UAh51jXdNuAPAmNTysJezbHEu/9CoY1l6CBCJ7x
4YvNTxohJlTVaKBbKt1m0Cb5nhiR8unUeFFKsqBPa18be+H1Iv0SZRa/bqnexa4JV+6TiDt+rTia
tUaInkq7YC89U2RbJEMaDJPke4iLxG48QAm+TsJdo9i069CbesOtKDxogCrtQ5Vlz3ozDtCEbx0f
QnOvdZ6rjVbLn6EC2KNr0ytbk/TSZCMQdmkW3Q19EXoJK3LXGpH0+ngXnzssb+dkcTannEkzHSUN
ijJ2izra0uwS3RPBx1bOrvKbmV8cSWVNpT4iwxJYyZ3Kx2dIT6RekambyFl7r4BgZGWZFwcT3JSD
ICm0E6cwcVzHiFowT0BjPRlV9dUkSYWekCb0R6v+ia7+9npUBvTd9a56GaZWewoZchjo9x+8OI/B
/mP06sZOuQR/QS6hykMTaJmWo28UFvQpqukxrqDQXrI4OcZaVCtIbOfku8gm7UYxM0TA2YifWtNA
W7lFFJAndYjG2CFPg45oKXM5DuIEpEKttAPV24q6ndZqmgfWxvRGhmWZeSBtsV+UsiRxnQEC8+jh
JD9GPHRclhXdrDKLJ5mos22mG6NrAzeAnwtBSleEtrO3Wc1foiwNoSQSZVchlPtupnKyr+MKojVg
7MyCoZ4VkvMQhBy8NnigShp9Q+ZY20Kj0zfCEK9oEzrcJRcIcAs9PILoAe8BSXOfU/GQhZO8qTU6
vUAqAcYJ1DpYZh7KqKmhHDcKyMT1I/DxGUjDGCbZDid37p50aT5tkgQCrxHwXAfLzJpZRV2D6jlJ
j7MoimvYsS7dNGysreA9xFUqehdq+lUXOdthCIevRjjY2yIGKVRSz6LEyOpDPCo9igHq9AU0mP3M
AklaMrAQ+jgpxEsd+dgk2kPMwn4HOkyBzgMCWjze1i5FScctuXFjCg145zCX/MouoOw5qoY89nQU
ng5AgA+f9QPSzuy+5aF+UUF7aEucqNv2TEJmBkKInklGCS70arhA53Cy7fGVQY5gu2gS2CQ2avah
SH8MJYQAseDQZux0SMJwLYZyTZoElJZqN0H6emvFxqsleht7L4TeJf5nbAsRqFqpHYuymZxy4D70
tiEEX2bfNAsN/cTqDLdop0spsu5GdUJAkz0XELHm4ps+tQRgZC49HcCMe10VUxJ0acchfZ7GwwVt
hsrrGUHfqQHRyMnQLCiXQ5DOZWq076KE3ZOwR8LDmDh8Rl7gz/SAIEHnDpP+mLDmCwCnN2jFAV9G
A9oaS49viT3eTZRumiI8tlXao12uf7RQ1fLRsVO6qmnUDv1BVyLkN5oVXka0hxh6Y/8Kkx7NQg2E
jSEU5ULAS9vDUV41bQfNmqZw9QZKZXqffaW1c9maovIrUUDv0byvDQh+2iN5GNEoR5mqvHQsDqh1
Q7YeHgDqMRKNWxLK19M0QM4kG+qf0Dy0Dp0NKTOE3H7VNMOGTpBlD/P+SKda88ZQgxJMZOpebkMn
KFRFe1RdGO1aCpHRKoTETmIjGw1JHf1BgAZm04t86+T9bSRi8sXuoG6vNaq+tFoBWdWIVzdtpU8P
Kmdu2RTNhuhZvCH10B7BOATyBGBBnuqphmA29Bx3yCPagRY7poFzBAm1jsf3E0X9DEJ52jegrZSn
a4O+IX1JiIv8XnokBcQ0+qnLjirv2g0YU5K9dKzKj2xj9IoC0lCKxoanmeJy6vLGw0My94jdaTul
bPojN8bONwB22pRFLPy4rUDUI5w9UBJig2Eyz8wdFCgTyJcBHdt6mcSC6gP7hjKl8Gy7rl1NM79C
TamBCBVE1q2i1v1GyK9lSa0Lh1AQaxTAuxIyGa6FUuPFRKPvSkWgJ2kI1prFcjOVFOxoSau+QmfN
vNSTVGzxCnYU3Lls0DOP/WoaVXMMIVF/JXJEmWLI0p/YCRcijPJAHyBM6IRRse/RINxhhabhS9m1
5RM6aaAgE3f0VxY7lyl2w7EspgfLhlkIFo0Qiqybb4VtABwetZordYitkCqbPMehwz4ve+g8S0M8
EwgcHmjUIqbQQbKbA8TuaTnmKwoLx+UqafZ4yymvlxl0daBwvIlw/ft6yYFxKVLpWVBB94aJ1Eeb
Do8TQGYuerH7S/BOEYRF2uuUqSQYbeFcgLx7mCCkWpo7K204tJ9D3Z/Khm6smo2X8ZhxUFA6YZq7
gsSg/JFzxQz66gcZRt2v3Kl+kHQC7JP1JuRqFVqIeGeAnKmyj2VeML9JONlwBzrRHkk53VZTZt/m
yrTvs3B4LYT8XnVOvoP6NfFriDD7JWmbHcQtGk9GFdK6dgPheoxrlngHg7514FUDKL2jNLc0FRCg
2sS/JhH5ORhZs7NrOLywg6yzyfT2SwFXgiPZFh6O6nHgKUOhsXpwSFK4E+0gmJkP37u0daDRrvlW
TERACZEbqIX9YlZrXTeWxv0JanGeBsG8QyPiahOW0SFt6HOYdjuQeMY7xyr3UdZc51l3V+iV5dXI
UEBSMi78ElrTlx0N72yCZniAPTuvi6AVzOPahHZ6AjlL2TsBzm3itYPZX8YUzjJuyp8tHQA4nITj
SW38qWKHb2zJvhkmGrf00qxX3v9nUijv49pFDB1xhCORVVPgp4bA8JNA88iVsZ3bZpB9uvs4lDsT
MEKoB8yuSAGYEBRZGKshB5dNkYWuamtjQSmyrCDuyD/LbQp9HrCoohV5Bj5wvgjhhoJkBlCPLHCM
fPT6iO4s9Jx4Fa3/xGjeGlq8qiyWyQ7bBqRY0Ck3bag34vnB0J36+Ul7a2aOj99mNJqhw4XMWCCR
YAA/qN/F2g50k59/ks7MdHMdCb2OgMe/NzNUoiIWZEiDSZhbPZGvQxlvjAZZYr25/XhE8wos3lK/
IbeoOlpAASyzGAhAEJD1GBG3wO/dG5blamrqP/9ueGdlMW906EQH3U8WtBo7GAiSIJUd6BGiCPn1
4/Gc5pyw40CSNtdRUc5cvg2lqqy6Q3k8yEdzhieBpwmYFwQ0KvxC6mrbGgTdYXIlH3nu6L4zu1ix
rChRFoMLCRCJgpk9zl5Hh4OgLUS+y6xs+6rL+/6WgJPOQ5jU+sMEHxXLOt1nTU9XarqnuAskat4+
BhenAXx8MR8tQYOpNi7H3L4mpbWvIu02j7LaHWX2C6qJe4qWxsLGS+HjFZgdx2JHvTO+WGuZxeOg
pSEaLBgoV5MOIpqFhfRpZFkHgSB6GtaY8c7u4TdrvniVhomeOI7USVBbwjN5A2Vhc+VEnoIEZ082
I4ThMRk218JdykRTWWMnKsighzuYlUvNejsY0ZUG0fe6cja2gcymll0IRAQMOFfnVyI+XfmFVgpa
pJAhRsUe79/FQCeqqTCjLQ1CSE5lQEXHXjVu+LMYLjB6DWLgn13K9/YW7ruGfiAKohh00UaZDw1t
c5dkwGOGbCpdgw4FREE5/7SPfW90sXnbsWEMguTIZPBD+jJVt0O/+RPDIjqav5Cgxh24yB+FZSxq
U6twzwJR2OhXets92ToagZAxLcY1+bPT3YnxzI9/hFg2SLgXOwea1BKamrDWdywQyBHl0Pv9eEDz
lLw/ckjxzRIkEFACZ+OytutUEYqxbDCCOsNtBMX3Z7P99bGJc6NASRRk12DLAf5gMYpBdD1CdmRJ
e4ZkyUZf8xqzV1gO4e3nz7nnNzerQt6kyfIMn59eDtq+z3/F3zl5/HgQ5+YJwAXQ8qLrDwKFi0Hw
ElnKxAmnIOTyLspCCLV2cMYxTs6f2GIIe9AEDQEiDiKw98PJtVI5rY0VGQb5I4JoeWaHg1eW1b4z
Whc4hJVA6+zyzKpwDmyi6LI4NLxJkEtqMH2mpA9Sz79P9kpt5ZwFywRcGTT1eDIva4jAD0IPXp+w
QEOEbMRD6tgrYzhziaKVFtQ4KOpDbAxH5f2kpRGrclmjotJN7ozDRufP3voK8uwN20WbYmUznHHp
780ttlxE0jFxLJgz7utfzb4IZm6O6R/cHHOKfE274cwMzjK0QLzBgwOJsVgj0tiaYRSw5xA/JQF4
uj7e3efmDyCZmSxFZ+AuWM6fFsmwh3GCAvn4NAolfBVBeb7C29KVVpQcuyx7mPK+fo5SE2TsPVRj
+qLP9lVs0bXZnSOexYEGbyyWEi1pAKEvcRqZxgumNIJqvTXkh5Cb4UZroPMjILviina87ateh15S
3fkpepd2PEwOitP40NQj//LxzJw59xYa8BAOzjsXDMbvN1YexjW4fWbMCMgPXnm9MV7/fwYWW0mY
SCLXEwzE9VNMPVI+ZC8fWzizedB5h32D+jrku09EmRi6FEYyIo4av+dRc015utL7vWZhsT2tLJns
MmZYMNYSjwt7IyRZKyGeWQm8OGf8GAcK/kTyq1ODzKYGXkQhh2k6zTVPDDeRa3SSZ24TRMCgZYZC
Ikh39HlzvrlNTDOxVcWw+Qifbq3SDkDl4UI0FnmeTzfIzBfvG1OLmMyckrCKFEU9XefXaWs+9UkV
NJl5x8wXabYrG21tYPMivhmYIaUyOoFtINJyq6fG/QSBBTcbH+KpSlf8yVlbEM0ExzWwMCfuZDKV
rdEatso83MZdvcmGKeBFsuNI/n9+dztAKRkmR1wGJc33wyorCy3ytYnLpYh0lBFUtiuaNeadM3sP
d7GOE4RzdIpNK7TRMWo6422y5DGtMi9W9JjoDx8P5cTKDEoDaAwgDgYU77Itv+NJHRcMeJGegalu
8ia8BYZsZWnOGTFnVV30/VOwmC7Ciz7VqpEm8Dc5SuJcq4MmocDPrikcnrgEjOWNmaXeWAF8vqWj
tS7I4w6VdzRYdL8+P1sgm4WSKeRgTwFXmqgpICiAiIBI8E7Wj21Xf3PGaGW6Zv/+7i6axzGHLoDL
nkkKoLE9L5k1Y3hqy0WNVCt2puBumW35Wjf5PPOnphAjA8t55p2YTUTErIGpBgxSlYP8IXdSlzTd
gzUM2874ZVpoZ5fGWmZqvmE+sru4gXKJcgB4gVHq59m9bOk1Sek+CaF8YqcPHURh8yT9M2sHKcr/
GepiE9ZxE45hhqEyWrkRtECSWrgkaVfupVMUA1YP/blgubBB13ECzM2MKTWpBC6qsXQQKkcoZx5p
2Nm7BqF+6qLiKfYarwcX2Tl2l3UmClWdhpbIguKN/Pn9+va7zD7zjf+tu8ZODR1jTqzyxR5uZZw9
F+GX/5+RRbhSEVvRvICRfkoHv9Ch6hVOeezhHAUfW5q/7nLXvB3OYtekQ5U0VoRdEw/911Hswzy9
sroEHnitteQ0ODWgKTnTXnI8imBzsVtYwUYtb+FLjPsZH9hutaDcFZe/e6z9tVD7f7E2EzAzPIj1
5XNVQ/tjO0hY+wfXBwoSlyVYeSKv8TT/0xclhgZtYSBf8QzHq2/21m82BYC2dhPb89nTGi8rA6MZ
LlrqN1a9svvOLBcyUBTCEzZ0RU5UyaSjo8yVwZCe7Em9Lexn+mjItWeYcbopgHwGZBgoXnAWLl96
TBCiGr00gnBEEwxxzIsB3RNArRiNADIeBWNUZ5M7VkhAH1RRHXEqottQddKtczOz3KGp9OdPb1Ty
W/diTm+AJmgRIIjBdFpSA+8m+zRwGrKPZHMnCDo5ivjlk6bwPsDjCRcfYHWgiloccaTdJquv2RT0
P7MEuqSWB83QlK9JBJ2s5W8zyCmCEx4Zm2USihdOFxYUcpQy0YOI38c1v+bmTTOtUvifwKUWlhbB
MKiwOO109DHURFwaVbYl4DoliLsd1QYxGW8l0uJ1cbDCNW95egxtwFkRpgB2PAd2y8QUtPnqVrNb
mB70fTs6wWhGLpvMPbMukSQ/JLy+qRHCtOXgovvWY41cgbue3IvzN8CBQeYUvQ+4SN6fzaFK86kH
UWCALbspS8ObXksR7mLS7yL7InXWjig5CQDeG1wC4fui6NmgqynAi3ArgIOHyBnIfu1dETGv+YlR
uxriaUv3lVXvMmYHSdoGNKbu9L1IR0/P6B7Ek4Bq25uPN/YyaIS/mMlVIGk45z6dpZtC6aXsBlLp
qHfaKDCjxAiRPFauyYWeM4PmDCQJkXO08N/7GZ+QJq4jI9MxgsgfYj1QzbMDCO7HgzmJCubRwDnN
ITBIIE9Ez7TYHpyoLvWglcmmqr9nWrgnebNTTrULGYH2ZrsD+ECw8TEn9v5j6+fG+Nb4wkdURdwm
NsNUAguh+VUGaJImgTQbB0pXfP6JKchvo69i7hsH2Bdo6vfTaXCnhmgF0vuO7Ikf2+HLMFDDhW7W
68dj+q219TYYQLWRcoruBw5k8Syb/d6S1tlhju4dpI/6kPuV3Y2BaFsAPKBoAjRcCWyC2cTkKS3G
zAvjhmmApUXGvZ5ZyW4UEf2St7x5Iq1VuC3lemAnzLlF2mu6yFX7rUmpdgW592rX14BOMFGL+4EP
XbbVdDk9OXpsbPIUTTluG0XdZYSbRXdJqcCz8fFAl5739zjtGSA+h5Qnd0kx9hWeI8jAgThSBtip
F44qxgg96nHmjTHJd5+3h1eUhRw88jdIAb6fVysiY1HUHQmEGe9lF3sOV49cxK7s2SfZhuahIUeP
BgxwTeENuvB2oHiNS5ZIAhRo41dRFWSAPKChyf94RCd+HXbAz4FIB6+c+UW12JSFQzqLlqYe1HI6
tIr542hd8ok9Olx4xisa+vYdetZH2wGAz9z2avvxF3CWL9P5C1iojc8vbDh2vghcu16FY9IAu8GV
47xyS0QXiSzw/qAAGvRubpZym9nRr7JPymNdCxBig9nQ02khQY2txGGI7RQt1IXpz7GbqycFWhSs
pgyKGKiqsLR91VLgHAfQ8gpAKhOn+VYKrXLR/fYsUUH2jIrdxbbWezLluj/09SvtnMatGv0lsaJb
ZDpupiK8GqyBb2WS6wdgO1roW6EShLrUtJmqoXcjI809aZb0PnTYFTFT4dNCVd8jXKkYhRluI2Ru
75xxZu7tWwjMT+bYuANgUV5HO7EDMqnYCwwmiG0dfZH5BG5Xx64lNLvLtnXTERXfpGiqrUktCOjG
Tr2TLWwVWdjvu6H8EpIIPK1apr5OdlRuJ94yN2+7vaNp8c4q2+qhzSz7pjGEepK2xgN7tIHQjG1g
oApCLq1k2k5jy4MOkkhBlajiKytT5eKtjfpgET/1RUJ2Rha3R9xA5qFvGQFyC46yhbqDHyXFmnrq
GZcJ7phZ9gnlMEBcFsFi3LSksKXC1YBHGo02VW8/i88iTrADf++9ORZHJXapXNjWbTKKBFS9CWu5
j6j4CCq+zOdxtQJ3PzMaGILrQC4TdaslS0On80I34l4PrJZtkvY7nzh4vpIVpzif2IXzRxuJARso
LhsnxDuouCZRo0ncaJa56X9abfcwotJN7BuIWP/4fXr/42X8z+i1uvnHx7Z//y/8/FKJCX8Zy8WP
f78Wr+W9bF5f5fFZ/Nf8p//6p39//yP+8p+f7D/L53c/BKVM5HTbvTbT3WuLlq/fNvEd5n/5f/3l
X15/f8qXSbz+7Y+Xqivl/GlRUpV//PNX+59/+4NSuO3/ePv5//zl1XOBv7sH5lC9Nvlz+fPkr16f
W/m3P4j+V4g/4Ilo2HOqCyCCP/4yvM6/4X9FAgoFGwBWQESE7l/8pqwaGf/tD2b91UbCEnc/NL5Q
OpqRQG3V/f4V/ys2Hhph0UKF3mE8VP74n2/3bgX+vSJ/KbvipkrA+YXhgGHp/Q7QCbrbUKgGFQCy
l/i8+fdvXrFG0kY1SSh1VZ95PEpy15ZV7APsmLt5110p7Qc4pigaJkJygbwjcMksNj0V0snt9auE
fYmiSl3VIR3dpGwAUR45IHjmcLToXSqBLuZl4Tdo9Q5qFqcAkts/7XR8UBa6w1hyjzA93I3VS6xq
cIf3RueCc/mp7RWcHng1hhTRqjZOjdsKq9rmQNX7ej6UgGGjHY82prOFwjYCo6LbcdapYxepDd65
OJI5s7akKbdaUwCEVk3cK0r4sWSk44Yixe315uCJUrsRSch3ikC80a7BEmIm8oCH0bbLk2MdoQmp
1zLN51PYeVUta3/QqtgltPha9i1QP21qu5DNwoVrtS6ki0Y/jqPGPVCagcQ2ld1GRcUPRObXQxSO
2wgPA39U7G4M6auowzyIu44HE/vSmQX1jAwobqHrPh1N6Zp5+tqz/qXIBnmRsG9adgmMKoj+Wkt3
qbRBP2Ym9wOxtUD0A/NZpCA4issrpkV0IbTsR1cLsrP74Wk0NbFtwmlvR5XmOm1zLYsU3y2njscb
0FJ17cOY1t/iyJiAXUrdtp6iiyGT/jSYsScFmohinfgVDa/GLG0CnQ0lkLBqP/KsBbEceIY6RAPW
c0J74zCp5D6qKfo0MueI0rz07STRPbNN/YFAOsTURhnEjQCdgT18RX4tQWgY1sAdo/leoQ3CHLL2
DgfLA2LaHSqurjPa7zqzOoB8YAIC3ASPb/yDNcUUZITd1RxQwzoODwUkih10JIG2clMQPfbzqASt
pDBylxnx1xD5hF1eDFjwhFxJKaHxlFC0YTEwJ0ZTED0B28Jd1Ov3fVLYG7tpIKVQVvd2O35HJ4Hy
nRj6UYxmF4AGIwM6ga0wLPT2RuvRVpSTg041x9OqhG/7kY3b2opATg4KHDHi8ZWH05Whx7uagfhd
DEa8yUaaInyw460xlAx19kfRWcTVQ7QqSZJaHrenGnwZ9J4YoryqhX7VxuaGpIwHFfDyaEZhPbo1
QjfJocOgZ0Pi01ILQTTWPyaTgaZvy7HcmEVXLX+y2HgPaKZxkJXzNSvy8ZZH1ksBTC9C1A69C+gX
M2ZEsKQcUVWJ1ipVZhujY+owWsatrsXfa+2WKo4URqs/UHQ3XSb6cK9N/aYV5XCIlRy8vDGvICaH
PmrZFy6mDgitJ4gUgZtqcEDUbtnK5502eXYv7d2wHxUQ/HFBDkkBveG2H+ON7KryCILaHSmyDe5I
Bj4IXgVhHG3DUky3BboSMSr0eHCq/Li507BzQNU+uADzoMrIQ8PTgfUtNdvcIj75BtrcdIvSw7de
mQeWtf2OSXFrpe3riI6gAJrHxqXgSoATNIt8kFrZQaNhKZvpkiCEucFOkxhzdFBtWR1z2zUyNFAI
NfodNSMPTSd+aHZ0G5KtYdjRpikdBg2zn0JQUKWFcXVoW7xqlJaYyJjBh8iIDsB22nCKEV5Z9aBl
gY0QbLTCH4aZ+w6aUfaODeg9q64Krk07EIxc8TBFTlhWewi/FJgzpB+5m3B/rPXxWXRaQO068iwK
vB2Hy4qUTHZyat2GlUHToMnDFtJyVWKIDSPdY5GKHzH+ZB+HrVtF17HW1zj2jr01eXGtgLHzYwKs
eGRWM8kbMilt7sVODwdr473YYdmm5m5uvUnKzIDUO/IeWp/u9I4+1NlFMebDhWaHpp9GNjh4EDJu
zHFCGw3V3dFMeUCKSUACAb5hwLIRSdMdwLY/LZKk8H+1X9gKGiNDfIEdFrt5GdCqAjKc5bpvjdUj
JNZv0es3eNRqj6QeL5Ii2mQWBtM4TrNNbHKTJCBLjqsJzI153/iO4m4+WjdNQ+Jt7LyKFP9uJOA1
oZZ6BkC3D3KnubCLuA+0iGVu04+PJZJH6PT1axEqf0rsi9Kykuve1G6spmq9UADso2R3YQ5JgslP
ko2VZyF6WBM31mS/5bgew1wcfqsfYzMEU8siN21C6VqmCgz8u4qPChputZ8bCST9oPh6kWsHWerZ
dirRvQMRh/9m7sp2JOXR7AsNLTZjuJkLIPaI3JfKvEG5ArbBGLANfvo50d0z093SjDR3I7Wypaqs
vyojAvv7zurl0jdhWdF43DQVYm36VsBnTGGMSEQRkXHcEIF2Nq8byQ7p6rroqN40iJDClrN4OVNJ
9paor9Vbj2ttLl3Wew9Vb99HjxL41HSbt2M0P3I51XmPZlbsWXmG3ytTNh1jBwFite5AswaFrWCq
XIZgLNg0/0nJcsCxOJV+hft3Et6DCez39XkPcbnszWyKKqqaHedticA9NEMH8RNUqMgqhECFetyW
8ZrFW2YmeGE8eWjj1uQwOtG8ktGLhDMKwTrTsK0DuDUT14tyitIDk+W8RhdEJolSqBmfqi5e81li
G5oCPM0SJoSQp2XIhqmIk9b8iUa3o/DIcPoajs4v4P7FGzyMhRqj9GaFCYUs1x9s8rMihvPh4DnC
8akjHw5eoj7u3a6x/g8XKBfgSTlXqQUQJFD0Fww5wLEQwu26rFxg8ja0L41MQ7hhFp6n4QgJCrV7
24HXackvG+d7Qtc9jCN5hijR8vobksyuBKLginmJkDhDElZkuKSKptZDiW/9ZCzej9J5+3CMqhuZ
1idfRJhHIlWX9dLfLwEbSyzRWR7M827wev20xrNDVqOnthR92zHF51Uvx3mAlSvERJYGMbqybZ3s
dNbtQxSNbnHWAMEMyKGTntnZ1j2u9fJm8HKpiW+iNR5z3MRn/M2sEDbEm1cpAhjMD3Zhg5mIzyRn
9AMEAtyHmA6slyMF8dildty41H+eDNXFbNtjM4V64zEpcO8lUZEw2+w6Edw5cvE9dr3Y1VmRAGaU
IbykXXqXrQ28dhnU5Gm6sxOsl4zKCkdUfOXN6F47rPXJ9YLs5mzT4mRinT2prP0IPDjI8PMi5jPc
Y7n6FGm1FOgfbXMxSkwI6JLpXY0lG8g57v8bbHnLMUzXcxIuyz5dh73frOoQ2Q5Pc1sYGm3DcJhO
gW3GsoNMp3CdV7B+WS6QmZ4V/FeAoGETTMZ8cUCarMF5j0jyZpd2s8kz3zL4vgaTL2f8zXd4FnHE
DoblGK3iWzcvu6mbS95OQ7GGWQLSQ3a5COkhoXP7MAr/yRjvU1exPczOc8XaiaogvUC4sJnuBhdl
OPASvPjql2maPtDBSxFVAGdVv2b4nkbcY8ZDLlC0wnGJvF6UCl8yfm6CtDm0EvE0UWS/m9bdCRp8
r9RdO+bTV10JiFB6veWDfZzaYTqE6NCCRes1Hlz/2nrmMe53UQPvKZ5S0XhH36y7pEo8vJ/zV0AQ
8Eq745CRN9h14G1jUdlF4Q1rSVpMqYcLPInMhvcRnJ4uOCdUQf4UdTkLAW+hjRYaveQopd30cf1M
bC9Lm+BPRYmpN20f7QfRBvmIqzKu3mFGwiUcTkuJ1WezIuqz4IuCdrsJodOfdVTYGL9mXFzwZOWn
NO5gAl3Iwa/rqYgGvKMr2wwkJjsMo91O9hLwTZV+TLIZ4Hjz+1MWXNV2QRxvBwLIaMBefI5b6Yq6
s8k+caZwdFxLSAMbaFDk9KAG8jANQp86jVcogftss4ykvkTWnSDihFP0ZiaAdxThp3gNMDJJvVuI
vW+CtazRjndahhmXbOdvqsite86iLx+DoqH9nzTxfjIqdrBxDTiK5EcAud9xnPpbxE+vp7haz6iD
+qQq0TvmZ3djPXV7t6iPVCdmC1p13i16fZqJB2enLhoLPGXW2h1V6+37Lj26rq7vFGz+G0wl90Hm
vyM1cMkBCOBeQickXLFw7wWPRsgypg0p4OzD5mXJenQYwVMWTIdsSZZ80HW9x43W0vj7ui7qUZ5U
XKagKO5j2vlYkjQ2mqDy9n6wXrxhnvBURt+q98RNEmAGqsK7YHb0xERLS2zqMzJ1LUaiMHjr8DHP
aQOoPjWg8jq4wlSQ4RTW+GHFvvEGeq59BO3VUY0FB/922/JtKpSfa8vvwGTuZTZOeSPHvqiCxZWQ
cD+P+BjVxk+w+PovQIxFCUda3lpcThpLM6zOHRxltIDpxhxNbWHqU2qvRPU+khG6czPDmmw+AZ0k
W28YseP0Butf40oewbUxCfx3TIWPfZwVrbbRLjCuKWuyIdNk4Illv82Mv4SdIsPPhipYvhdY2mYD
MRgoEwQIRjJvaqx1LVVls67TDg5YhDeT7rj+qRnAzqUFNyXo8qp9e6TuPhQ49sa49Jcsy/GIDtib
yzaoUVMpkXc2dfK2S2h3qKL5RKiPfwVedaJ1tYWTfs67PhnPzUpfJD7JrZ0sniRPFQO8uCBP8bkI
XfWm4lqdZ50AMMBBAcU3DMEVTvF5uI0WvzksFaCtMHlI/ea17dBpgc19O4w6LeUyH/0UpgMsk6IJ
diRdvEIIdkxSS3PjpV+Lh+zG2QrYSHt8Egbx7dXG5ClRrJjH+bAi0nA3inQP2dYJN/czvG/4d+BG
NeM05MsUIdzRrk3B8eIMoC6KdCaqZHhkN1LimFRejctz5F/T2KB1jB1W8gPjf4FAndselaRenwMK
WXaE2KaMPI/jJHQosBbspMf4Vio0daet/2fs9NPYoqQqaChmKp38eimOkkwkaiOS5o9XkWLspb9N
yHK0oobFH7e0n1ySPmtKrZYiNiBJRuQZipXtB+sDog5OIhLTKZP0nXcPU/bTJ7AwTvaQTBonXotN
Y5gdQkak+2aTkAeBpMySAISCLJIgl0cDDPafMxN9T2n02+FgDx1CMEaf/8Z8jXYswvXc6K6YMBrh
NEAM0mjP6eBve2scyo5R2uIt22q9+l7n7Akvt8uhyfLyIFVTiezjSxy2y0ZWDAj8EtEycOw2pcte
DojGWHYsI/MlVPGxN973GgdvkZc+aeJWiKcCLP7Ae/JprY5AG7dDN3+tfveRhUOBEO2ezQGe7OFd
kPhOBqzdpXWpSHgnB68cGg+ZV+NpRd5ynng+wKnsF5t0m89znRT9NVvCrd0m1sMjnsvfeUoQItEa
U3rpDKe0dHlNk66o2u5n8pMv26LhqeevYsQ7bNbohmLN6OtQQd58nU1xWUfEzVsYzn6Dav2aOvau
rC5TmTz1ZKqwgYYHDiYIc+KwNXa85idgWvIiXtR1BV34zQRQP+cJbgOtxW2zir1ocQS3Cawdq9eI
fWibM48LIxYsvX37nKVtn9PWW/KoEy+myZBtYs13UjtRurjSmIPeoymypQjVeek0L9eabOG85zlw
Qg8s5lkh2P4MPEwCcsTvBs/GU+9jnN7Vc3/JPDYULKKsCGcalgw5GVOPh0ZA7oOaxC/Rp8O2i/Q5
9pM7I315WXucCXUGo2wM47OIb1X4LdbhafFCvuWNhE9hjc/rsKJ2YQLQgtDTBEdC3wVXakE/TRu/
c8dRYCuKam9j63i3rsBfYtHgOh3ZwVpfFGGKdqpUPTnRTTnnBkWxg7gTCX3HtfsjRggJkymeCkvq
22EOXS6bgILE1BXSMUTeHZoWnK3iWLk974yxyy9bSWAPRhg8NdNhQaH14sNQXwUFApdedIzUUk+7
D1JZ+KGj4Aw8audNPI8GikJPYsKjyMxx9avhiBJesRlqdqJEzcfZgi7tHUwGdH6HQnDd0dbBOx7h
/afgIPMlrD5dU93pdRe7QT+OncEityBtsidyyWcukj0HPVsYGMFNFdjCoVPeC2OJlaD+XXD9t504
Qsb90Ew63S0xaJwU60E8ukODO79seIsTyABSCv3xQS3VXRXoCmwvYCdF5G+E23rHPpVAzD9gP+g+
S5/rquQB3F4hPG7nGsdU72W3nTPnTOg3usZ823qoW3A02CX9E1OzO2Y47GnfXzg7JXPPNw1s5gX4
vD9u6UFdLUIUuExpsVr7O3v03fXJQ4P4tSLUjz3w1hK4TtC61w75KnzgbR4r+PUpFEgQLjxkldoh
/8veXbGhfFwiUqJMYxd0vrnwHpeP9SdaegYByUszYl52eGjwuA0kDYpFrFnZL2qDgw4ZBpknykjU
T8KDPR0QfH3srf/YpClQS0zoVdpWJSLfGJZNWMI9FiJE0YvvW/vaREMpIYraAgI3xRu2flmkVNq/
fq6Ciatyhk4rB+FS1KIDELA2N2iaZ+deUaDEDIkRgLUKGYEok6k86axZbmuOZTueY5LbZujzzvly
EzDkh0GbDZlvNSCrgnow/4cw4s+otYGl7PpuxhaZpXW77TjScfSwmYYKUdQ+qeC09+Zc0rYg1fTg
huYpyNpTqOYeGI0XI8dUdiUb2rLmyPCKzISD02LPZONuQloyWkmGl7RSX12TvLrAbpcVOQYTgqfL
VXZ7UAkXqgDeh218ZVXji+y27Zj+AfwDykA96KoHgU+zAgTsCuyveUsAqOWhcQ9tMGJzvA476S1m
lRYDXbxtbPCeBICqkFqDoBmrSupg+68744quif5wdY8N99K7iD9RhJxYiXHHmgjXJf1dlmwowjr9
o4PqEZbsqBTe0ubO73JZpdtxRDvIsEDPpVNMnP4W/qxjH1zqKQlv3dKda9ni3YP+/NRN5KYCKAr7
g9zPjP5C1Fv6cD/lSToj1jf2Xh2yiCoSVDnW1BZS9T+dS9/jqf8YVrTfGjWWvmfelM62Ydahzsim
uI4DNWM7pMelT37kTHQ+jAbBXOhxg97ymQ7Xcg19g7VdAupojkA8u2JANREM2TMrnZuOLlCoVsF9
nMek6baRD2Tbggsu0BkJxBYnj0E8S4E5aUASa1E3WYjYCvEwLcKc0Aj9gDLisbQaowoydHDWIJpq
iR3iJuTwGNThEeLlP8FMzxGSJ/JMHqP+pMCe5r1NkXsVrX/8ZN4Ywb7VmNJHnyJ9Q/cWylugR7zO
EqSFI6PEsbAg7Ww/AaDpWMABhI1AMHU2cVPnCFcDFtAzvqOWvrRG4T9R4+5LcaT17p0tCKWtVntb
qyEseKBfUKzg46ZdWlwceOSjOhkLyYAo+Z4WOZZFd2uGFyUGu7Nh8zIxpJa0dOIPhNfPUz9+Lr9o
xt6O4Mz3fvs8ZFF3RgQLPhvBUGNXTuV2xYEYBGy6H7Ok2RIfciVkC50yrV/HOWqPHpbBTejYtkus
97q2y6leZrKJaxlve69pimhCiMsw4mSLiCkrYrs9hXpyw00I/MUDhB7XevnTkQRUV/she2+PooQf
aAyAgNl0ujWVV7pWvXcyKAF9dedhCratAcHvd2Sngmq+iBvo3EjJ1WTuEWslNwJBdRdRX6UIeEkY
r9KCRygTGQFj5QN4tL0R0cto0GRE1GVy1aHp5A/PlgqLGT5XNqvSshsDH5sLRKUIum0PlN1UdIYY
Rtnk2I8zkJ6WQ/+vKsD0Ij5MfeeK/oMiBux2sC0goI9FVhaV5sEnYRGOLgiiApZBAqQgcueKB8U4
giZnybRP7LTl2LCuQVlDcOWQgvUX2I2XWyKPFVbxImTAhX1frQWq36OiDXSyTUJvD/BEXbSZH0UD
mI9icIjWZimAl7/EcvziQx+XWsooJwwAi4JTO1cccwpfBkQR4cxdEv5SifUxMj05EAaIMbE4g9pq
oGBt7ofY3NKhfxrxOOZZJbFiyn44RiBUb2O/X7dDGGAEm8NnLvajMVW5du5qk6J4u3AH903UlNlQ
vRkPSLxnqr6QBg1pBHxSj4dpwZTWBlM++fF3e32CIxZZnHp9maXMlbpTAQ73QwNR6E6x6Cns1gRm
ZPca0UEV6pdHw0ND1E3fdRJHI6mLgNNPO3yzK/DnGRzLLS+p3z+gjxR4f3/jM4w24TmU4mFYuh+T
QHwyw3qMv+ItgDkKbBCozwgFV35iA6RDDU+IgYEOE0LeAiz2OZ2BnmS1eZkSNFLQ/pK8YQEJ/f1Y
pT86AKqARXntHwxSyVQiMaxXW6QOH7JkPSD/az831YIopPgr6jYtTDk5xFYOw8EUdx+tjv/gI72u
Ei/sCHiJ3MDArzetkR9VmqEEVKY3iIKJM6/E836jZ/cZrE05+OxG9oHOu87+Crcg1Sq5W1x/NyUO
B2qG4zfq+SH16gDKG6zLYGcmbhpUDAztnpPRu6uuP+Sc6l3kEVwdqD3EaTS4F1odERlYg0A2BBA2
WO9l8Ndjzec3M6jSMcOOM+RUK6DKCyRxcof49QMIxMPa0eYSp9Obn43i2GDFmOyabb2kycoZ3BA2
e1imbWPKOrYjSubraW+yCmM8lCMxxavkAy87jWPanyYOmSidK3hRoyE5RsiUL+kE91ri0emYsEQW
yFMZkQCnPKBfj00tP5AW77YqUk+MNhs/cfENWf1pG8ct1k/AcjkP+bTzY1QqgAg6SR5fMK4mOWOR
t3ObrMVA1BBf53XKj+O63K4iuo99zMY+ZvGDyvQdcnHeXIrECtTIkGZKAPMsmIAiPBgT2RsHSkUg
+2hGHXwhLZrgZYpEsJBYEPX1DWpEN6v03KaJAjB9JDLb0cfqOXbypocW5SyZqoGAUn1cvanHqIBp
C/jBfpB+UvgNrvkpeZBBz8s5gLqtrkF6I+z1yKIZhZfVEcOUv/U9ROxNS+qVFVLGOoPyMVKLEDMi
dH3IzTpB+IBCyRHP04qr4YRhUOaL7sNSQDnFLD7hfAD/WTUVzSkLn/UiwRwgyA4DLLpvQyyQCi0R
bYpsRcSagV/gC/4sSFdlZzA2Kd902KuxxUC56FtkRpla1jeZxqm/XO1AaffY+mLMxwQ7/oBwvU2Q
pFXZEh8pgL1Ekio4UtD2dI8PxT4SHq48r7pUXlgfPRwkmLL38doF26u4gLpm2ARSVTlMUy9ipY9N
Oz85j+qSkOazfVXdDJY1Sg3A2mUqax87t+CfcQhyiA6IX8qa8I1M48HhnKquAVKQZA1HyCKS78D7
5dJPSzO2Kx7yb0igXsEXcHBA7l1Pab2BVgnxigOMgTUoncahRVqWhBtyHy/zLtLLWIYz8/BpWDZt
W6v3hGEc1CIKQGfa77X7lYr/JGJ5DnCpozyB53P1MWC+gD0vKxOVYMFFOTXGzXEnzPTgIy0dZA5j
B3BAL10yfBDXdcdo6n6SxBylJmse6nCFnT9y+Hnw0/iRfEaQG+BrBhS2Va+AZbDlRvUL/A0vnNAn
D+Gg+coDhPgtywEWMZSc1azJGZCnHFKV+uBD4osPVFrOou5u+3DGe3bNeQyiT53SI+fJTxa7eMPn
uPSaKd2HGZhCsI6pjr0SQXt1vuJ16xcElyGoOsfWUmacIBplif29Iz7IVse3THpYLQF2zikHRGlC
fARd8kQ4TKsResE3AQK11rpu94CgNnGzgBdRHRIOvQlLG0OoF+hyBdFg3Nfg/tXMgVpVB4zN6R4v
+ruJ8Ih6LAA7m4EWjUHC24kVqoNWIQq/LSh9xKYM+bysv16mPiUQ23zUmHxN7QcXa1F70uqfTobv
qsJs2V8x1yzuQQ7mKmLtFX/5ROHPPYCii1fxbrcOE7A6EP9IoEXslta50wULRLunfg2CLkNoGpak
HJ+qblcl7Nt2w1J2FMHCVPjgYfsayDLLG78X579+wdwlzpMZodKFOA9QUgdoV4/TCbHPP2ED/saN
A8OiFC9wVej3kNSHIGTRuc3QHtcGP0g1QLNc1SN/SOMbY8S35Z4N+JnPYGV9CxwdPNm8sQ50jYMQ
v3pvMSyfVdeDMq8+MM3ka2qqUy3Jh49kRqqqx0bGEtfcgsmkvhkiPK/tUlrCXxg6xc7Dqt9UQrfO
AF8y64umnUbioH3sYXy8n/CGY/u5m1ngHuwgb6oOvbcI5va2Ikof0CiCOydUYS5WnMYRrT9hx9PY
nNFArzEvlU5ZXirrTLlokJgaGfLEmPqESpcw54AAJE/aO3S61Lkh8IhmsXSbNoXkYVT8FHr8Faoi
dlzUpCFPdiDnKZaxDOm2OYspcKIxc6U/Ri0C9zBOEnE/I84PDEn0bXUCxLSr9Xa2DH2wRwDsy0Ui
QAHcPg46JVAvQQ0OebxqRmMdStbXAFcRshZ5vU/WImyjZYsgMhzKGXnltMNlEvuPIvLBwGPGOqgJ
wAcxW0b6tRTgk4ouTFA4Eowh4JN6/yF6xm7H7tVb7iXwYlP5Y9l063flA0cSE6j0ALOLVt0XW70b
tG1e/LHRGxM0Aikm7s70bVDUtMdODc5Vr4B3kMSIcNH2Fg+5eEeiRj6lstoOwr9XUT/nQ+RvuhGN
etIAi8FnFE+0b2ME3tUfrB29Ig4fVBclOYlbJJ57pofVHXmlFawJia/MK7lS+ZwOYP1qpEIGCz+t
atighOgO6+mvkk27y9qrd1g0gKg6L8T50Lym0xxube9O3aIRgcqqeRNCrEXZDmLk5Iz378Wo1S81
RHZFo5fPLsLSaKl4hwYu2leIzJ2Xmy5Yx3uudLvTsY+ow7T/0POKrsVg/XDpLM6sWqNi8Ie8HcpB
efrYhmwCCQ7AGPF7WOuDVe2pse+gVPhWzz0wu8xdQtypfri4nA6gTJsKWcvV3O3ZECMidfZf9Jr+
LOMcHxFtEG5sSVmGn82DJqsLNJjoLj6QkTUIFHVvcUcAB1TUHo31hr3sW6805gk15Je47c8ehCNF
Na6gp2acIFz1oEpVUU8SB90ItqwCzECBT4vsJIOmfceSBoCXvLO6raDMSPTWW3PlC+h5GnY7Zdg9
Z0N+SRhcPDFDZTSKs6M9djTin0x7EzOBqFiAQmWmRKmC+X7KDN5fgVDoaoZ260qj/5sknXIzvEg5
Qr2awouz7x5kZ6TtI+hd6JyS14anOyERfIufSxaox1A0emJZf3a1A3pu8GFfrgQqH988BbnFv2nK
HHMJ8KA6gYpjEViDsc/iY46aO4x/zAJL9/z6TQPCIRakUuK1n5PPHrtU3IUpXfMsxXsZtd2RIvoL
J2NaaLDqOUNIAy7tGoDwch/6Yj7y/s3ni/ibeeX/pPR9kh3+98+a3n/WBv/7pf2CNkb+zv/rd+1+
5FVsO/3rN/2TePj/iVr4WufyP6uFn/n40fbw5/xNevxXffH1T/xNKRz7f0FuSoIeIiR9IJnxmsn3
N6VwGP4FUB9mQnirwqvSDbaIvyuFSfgXaDkiONwgCo5imkBE/J9K4fgvEUTCyLpCOfjVERv8X5TC
/+KegUDZhzHyWlIGDy/cQP9i/VBmrDIEEvdlXckdJtMvJcc7Fq2bMQq//uFF+btI+R9FyXj4o6tW
/x906bAJIWuKXn0msKMmiFb4Z1UybEoIViUtgv/7drrHHbAJ5zC9p02b3acNFqkee0Ce+mutITFw
dIcivpcMpMepp6veLpAVAp2Kx/sx+ibC4r6nWb9Pm6m5Q352cyfQCVYmkT7YoUIujZvHC+bu2xCp
2Lf9kHboRjThXvdB9+KzY2VmtvUtbB5WhuAv/utLBvYVAn67jwY/fBkATtWpzw49qohLBkP3sepW
uUMLaFYiZ/oDg/Hb2CTsLhjnX+ripXCoZ9qBL6v3EGIERQSCEty33FuM1gUipQeE99AIOAlvjkyz
ZRsn4kSUCZ6aMUpOVYaUUuTgur2i0CEaL5j3y0qgZ5AqeOBT5T/QeWeGFBqnGMyGfwW7uBCXmkp3
duBs8pEzCzWq5Pd+HN8FvA1PC96ecqop6jSdDbFjh0hxJWtUosJ8OaLXcz0G1y+NWewRAhXhDfdo
Zo0qMV1BE0QMwrcLQGGxOwIN9xHTk6iQS+983N+h95iEfXzGNp/tR9I/L4gYO3BGukLE8tCNq9gF
NnzqF+4/diOQL+8RnjzveZJj8KgxEM/yFHTPBucvUvitPicVVM2MII5z7UptVxgZoEF/hIWM5BTy
RxjN/KdgrNQBxiWd1edgof55QlFKAYV9Ax1XDZQPASdGNu4OuARENHFo94ienp6YROpVYh69qjoN
GlF7zI4qT5SvX6apf2NZZE5cp/oEQm3IVZbsrbH2ATj68GCZSfZeDJETICWtqhXaKx/KEur/kZjw
z1Prw3ijCYWolxyV74b9uiAZWjJnngbVJHdBzHdhf7KZ6m5RV0xvZ7bS24FzcHvgm7cWIqBTDRca
KGDoJPgIpE7EIEmuX/Skjrrt1/N//1JrsIcR08e55QL5FGG/Pg+s9nKCzfAP/oaSqghGSsG/Ftme
o3CdbtIa4b7zfOgID0qPXYVlTQrdj/yKeYqlBmXUmySQ2S2BWnkvMPLNOWdzCa0GvdGE6K0BSk6o
dyHDsP6plPeDfgWxh0MXsedSeAAdO3k2HCHyeMTaYpQxORvBL8xV2R7a4eQ066ca++HZApU9xxqX
aLCwZ7giHz1R25eWhQgnBM4er/4M2ls2Aq0Qa7TF84E8ekmCgw0DbDxptt630wrxcONAyQH/UihP
uIwKCchwHkLFYf0jFD4cwk+A3E1qliNAv7vEQlgKytUVio7bFMQBgDN2rRR47K+kOBHJ2wrJIrj/
GCIFWCNg1EQDAUHg+MrN3o/57zjrfSwCloOIndGcABit6fyHbkKYdg3TwBLwfJohdu9TxGnIuZgY
Esk7HZ7GZvpUXtduJLePMHTgfg9rb2cA/yDE+lkm7fIWeDWeeoOZe4Fx9C5SiGCmkYJCLSJXXRpU
38rbg0tmf6CHBJMG3BkZhcc2iKZ/+PLXX2MjFBAw99Q77sX+oYdPc+P7nXxYsuXei+Y1560WANMr
dpa6/cHPey+Mz08Gy0bJFGBhBRpJcSm2JsvYdrCYP4HDn8Y+ag8LDx4Z0PMnxDTvcPJMO0gEscnQ
KLobY/8cJv1uGoAONDgci17K+Ux5MJ1tWE1nxMAjT9QHUYX/7zsPHQXXLyDUislNywYSVbYJTRI+
dzj0Fh2/GtOwPWJZ/9QSyhmO7974JqUffbouG2hzxiIFZpN76aAOg1UPKZo7kIYRJKh/q+ptM4r1
gZCqzgcFsU5lslNNrXpEzOntpKsWBhlab8Soz3YF58Wm5SN2wO57g5VHqgwGLtUDMrHxeBbd/IJw
erthNUOeeKTMaaaQbmNThFVkIn3esLB5lmY+RM2UvfF6wMXn4m3KqdzLqX9FSp8GhRB1R2v68VwN
8CHO1J6lWdzF8/l9FYD0zObeXeqWPK2Nhvqa0PAuowTruAunnbye6U2CXwN8x6HwINuuDaHbIV/C
J+aFaNudzOK3RUCdRVnGIvfhChWdECDwMy6CQ+N7HyIMxRPMYzNU9NbfRbWvn0Min4RZ2y/0LqGO
xEr5KMloUUeRHXVVLWcVQpRZxax7GtcUfQRtHH8tcwOecll+gUdeMfCccX/5Gu3yjnuNPCGx3O1i
gXxziATaR78ewOyBm8oqkb6kLK4LOYj/IOpMltxUsjD8RERAMm8lNE+lmqs2RNnXBhJIZkh4+v7k
TW8qfIe2bwuRec4/Gi/zvORw2qFxpZGT25Qq9CM2ZuukOhOpWCm+gBhYeystV5p37jrCuH00GgmV
u7SA9e5wioMUvW9fyG0PRviDeiMfSut77O05suKGhHD+UeVWw1uplbHNpqzZ/PtLs/IQo0q0unIO
NoNR5Pd/PyZiFzYTcWVrPyjWXi5o9sqHobmUjx8welSBT1YbUWNj7eq+vM/iIly9FjSGXLTT0oXQ
hvXF43hjYcq/LQHf3En0K55FVYcr/Yvl7V0xO5cwLN3Lv19loy4uIjuYHDC5DWoh5sG5NnbNilGJ
+jB5gMkoJ6xj2fDdW0JvYL3pjKfQhe/0lftil+h9NDFqmWOmL8s0WBeqPug58K8aJe2zV5j5wQ3b
D79M8/8QxB9jK/feS1i+nAaWCbXHJkZtdHGk6tcyy819orNuwz0JBNvZB+30xSbOx2xbaEW6ugLI
q/1OrBJOzkyXwHpVhv/Bsoud79b0iuuuvrFrHZfQDqOkc2H4+bTR5aLrR/Zn5GxkZXcA62hSuKDu
AJCY7h2dLghvEIcZY2e9IEPtthBs5slum/4sJsfftMZCzHpQiKgxwIXnLnf/VAdMr5RTAPwNwPpP
/374Mn8fbcF7aqE9NJckvIyDCC69brtLrk9ZzPXYWnV7BJZsPoqSFdkp7S+Ygu8KYSbC1JzvoZtv
+UJWJyPO5FP4+JENqt04mKm4snJvS5FHw5vXFHe7r4Zj6nm///0VVRv3ReqYqH8wHtBz/xth1VMH
C4li0n0f0JRE1Vw2Vxnm4dFtwGXHjsrEOhxenEE7K2dUtEGYipaH2vo7ONM5Zrvepf3g7qqHPqFM
yubVeABwVZiqWxrk4a6hzPkYBlDHQ+9lUTUliIYFsBkfkf2LDoyrlDJgbGuy9WI43pXsyR+7xfpt
juO0bsjju8SdaV/8YqxAj60rCLkJU2Kn732YzUfPBVZsZ+qtrSA/4O0do8r17ZtjK4PJreyPS+6Z
Z1LRqq3R1fPVS8vPofMuMxPts8IZ9yznTm3oGYc+qgFn+I6+ep3tH5caLaX00uqla39lKiluRSOq
nS74ltl8wrfHB3vTzaPlwq5zhsNBn42U9oWlnb95i+vd4gfVAQD+XCRLF2XYMDbT456apHlBSBgc
tEr15d+P2X5gvjZmjpQ83hLDHj0f042i3uXeJvmmn5EdKweE0Jn5ko7ldEwqa9iGi2fweoONhrPb
XmruK4Ke1XgxwzQ9hYVADeInDzwnRL7eyhstpdcgLGfo+9C5udT9BGqojzzM7IB4GSUcA33QemRv
2+3BsfpfY2DPN52op2xxwxfRPyvFWN52GCR1m58Gt57/8q9sw7TNflk4utALCf+5GFMTY182n1IX
32dqEZpreqrl9cD4CK85H6njACMaQnJPklCvOxeGMi2a8qOmAHCblHG7lQhhLnba/0W/qG4sRIDo
XE9Bnqgb7K66UamgbqWrb4Lq0uP//1YaFmhLBZJbBKpHFHvOkZqZ8qAMFiWcn4yn/KiFmWwMGx49
a53pRGwW5d1FkXwqr0M4I/9LkC8+Yy17ypWRfeK3dSmP5ekMyc5IhX1pZaJZ0fKo7SsEr2hQ8OjX
UF1oDzY0grnPJVI/Gk2KSDmO9VI3YJ313Ex/PolG/tWmfXGnCiQ9ljb9Y0GetZ91VdWgcUtyLtEY
7by6nNdAnPw9E31CwiPbZlg/QXSwjTqgsO8tspyhsouval7whGGB3at2r+psvmG51TfumhDUNZT7
qWoWhspk2U2PFyDV3fjc1q8MtI9impADEW/oNR9qsCYHbcTQ1UuUiFcve6jDzMmjVykFpzPbmHSP
psFNMw428y+jgKnz1zlACNvNpbfORG0dFHVasGgx9sV8+DX68+v4WJ1jDjLMdkeP/uY/ZYHW3ymm
XwT5mohpauLS+XZsqeDIoiDujedUFRbAoljuU+HWGyNzBmRPMUzIEJjZdoxFdvMFLDVpdssqCKgS
wcYyXOWM2AahGUqnDrNWEesNY9udd8q5lY8YG4mOm/b4ZW9nzid9MWKVzbzJ7mhlp05axq4I02OI
cvpET8Sp9eeXopvGnbmgdfCm2j764nFfmM4TvEj1DCzg7AA8YYICZy2WJN0ZYO0rf5w3pJipazYM
+b1qXa4IH/w/K13/acjc40AN0Ym8upTZNP5yZVz+LF4Zcbj9x2XF7xkMxyVx9AEN11Yki8VcpbAi
VBlU2iMcSFkk3ZkJAV+ZzahTZ8Mu0W1xbRPkPX7iNW9O4O3ZbuV9Glo7quti3gzpjJW3T+c3+AB3
ja92OVh+WWycPqvpYWmmPYGRkbf8TF6LfsN03zvfeVGtpyN2dGOVYkKQixUCQ7bBOq4qhKVV4SOF
ND5HOtOKgmx0fw4Eix8cWW9Y86r6q+32I2i8eK1zNskKvYccsHSpKvnPGIY7K4yDQIPDoLoa7rns
uuBIOyy1QqusS6s16ZL4sUtEdtPUGCuBXN1trUtWQ6A5OMo2tXA+cCIcbSCgHdohGAVPDBH1eQqv
Awot+hROiEuFZ6LtLd7Fg542akusmxhxZcIvvN5/8+AZVqru2p3ZW3eMWmfq2edViet1FefTrvKs
W8xZBVvwulgex8Z0ph7YWXUS4Xqezl/DlW6y16opLqXvbsogvIX5/EeoDIldkdSciMgUzD44zEMy
RW2D8651fjJnzteN6aRr3TvQ7YV5tO003sQiv2qvLg7Jg1ye4e1mTC11aeJtJ2atQnuctnBxJY9K
TjqJ5ISYGjyfiz6PbKoI9nP7q3NNPsEFQQeYfDR7pWSJMT/rpXghgwMqN0nXjY3IP/BrEXXdtS+A
xGFIb56uNHqy4Wwn+B3aFIUAsXOIylSYrIoJmrZguluX3DSrGswDeQLPAtNE3dXtts8FClSj9qrj
vx9OmNXHampDIPwNhe2oP3PMyEYtyk3n12fdhW+zWXAEjxjBatT9ofgyBh5mjS6jdMJzviTA9WZ7
LGt8170bP8FBYygOD1Zu5IcSb0Qem8MxZr+FpG7GbY2FLVNBFc31g2JGZdb/1/bZjznDES9W+yaz
6UZd9GuYD7jiXXPlhM0LFgHA94i158dzZxBFhJHM9xz4i3vQ2sB5LmW3Lhv7IBNT7u0eF+Ck9/ND
3tC64PN+Hnz6wCmQM3/7JlDM1i4IxEsxNVsgskOtp+epab6XLLhBTd3TuX4JGe7OcB/nKZEcD8Yp
7ymXD/pz1QgqAWPjxR3Gne6wX9TTf2IR704BW9emf3Sf/FF8Y1aDnK4C6mYdihTSIdlMLCjoKEpY
OhuXVwyz4VuQ0G1bvVI3gvY1cPO1iE15MqtOb83afktHbzmGE3YGy+QBegVOe+Hg4jPwgRXFUK9M
LU+JLW5FjbIY/xBGS3rZIKXpz/WGEV1/9ZLPv3xF22BLBRntHlz145w2qI35aEt7eSQ6bUixidet
RgIVd+0SYf5UaHh/ycCM113r/62M9AKXcvSD8BWMAq2EMTx4Xjmspxo9NHeREy2KHcr+Ca2iRLaQ
/l7mYTyiFPw7aZQBNJj1a0b9RaLMQAtjkeUDQtMWX0WKGouL7SMwCzzdI7nPZu5A7/dWlIR3xPE/
eRwO267D/WkbD115/tdccqR7Sy2REwafy+K9LNlADWQlccg539OA4gL5zlAjsc+l9VOrrMLW7rwa
poPESvtiTTUg+JWP/KBz6UlDxIkLEYeN7SGyctqnHOieryYRhk7uvPgiznAaLTni2SagaR6pRhv2
1AUWztfoiE9HlQrNESokz8+2Ehv/is6Kh+2j2xe1GC6cCNUSFlu7pYAkH/0VrN6+UBBmg9mtUTKA
0LfDc2x1l0bhdhiNqli73ps7LYQUee4fFGV/WvupyHkBEc/u7eTkzuK/2vdLoAQjWPmzux/m8myX
9FWKoRnuGImxxc745xwfX6iFID/XGDjlSFFl7gDGZdmwNgJrZ4IGrlRh9LvS7qatof2DKs2GA6Gc
916Z3Elp4qxJBzq7CxWBIldULCKq03F8EGYjTuWI1lU0YbgmWGH1AEKHMRVHotDARZU0drncMemy
AYljFY6XqvOXl0xRN9NP4UobTf2NLiNCT0zQrzGkXOl8UL6JBq/CQwmyOwUH3GZ26pMMYhB6VPdI
jxFJASTo9nuwLyBSLHGuzSfdoEOKnR6/ZiPQr6CzwB2bkvo0NniTMO6XsZlEiHtYm/qH5SFdVnoW
WZSX72PShFsUJHcjJU9iHGZnu6QoIWerMPfE5K/cZPxtFos4k+/gPrXZhw2Pc+Al2mchER4d3Xin
MCO/osPgql3c3gFD27Fypq+Y1ja8GINYJ26Ne6OUwbpnLaDmzybLrBtvrTn2EcS9tSlAzHZGSCpK
4qpNAeu9oZnwas4kvQc+VmCzuo3ttpTFMeuok3bG7TAiE7Xs9m8vxte8N66Jz83ClP8nLaY/QY57
isvFW8NZvAwpVs62S9amjycn6QABGIa3VgERbFE66Hu81a0u853TwcAu4gfPe3xupuc5NP+EvfPX
C5x7jf5EZISjGR7KnMbuz61fW2fXUOBFyxxHUqMjC3TrReEsTh4SMgay4d4Z2YHkj2E1UTp5LQG+
1oGpLW4T50cXpGeRbhlNooRjXR7WbQzuSgEoa8+wtrA9Be58lNNtXe86TwaRHXTIaNQk1g8tC2rH
Mzi7tWIT1sjmE3+TLHGERsBeeRnJMwtCljFH6LhgTcV8TiFqhdcc3YDaONKhqO6hTKjSn5h5eFVk
3d7phvDYhyVKXcDhVJIL1zeAub3EeZCM030k72k9tQLLJDGsXg+UPbDuYcTJBae5lsFWpRQRxZb/
ylfRs3j0VVL60cPgTXwM4Tv0UO75Usd7K8WjFuc9L/VQySd7qllBHIl569/fTMpEXAUm5PZhnwsZ
P4QqUBuILuqIxjsthKDsRIzzo3HwyKg8PbHKw+fEItmQanbuNQKqoC2PKH8hliebS0BMHzgfrafG
Hr/MIN+ZGOA+6lJKPBnAlok1tB8Gi8xtWYhUwKfGyz9ZZAv08yWczYMekurCDJucRIrBURJUUwQY
vkrR/YKpick26bem6xGVEae/ZBHfPS1xgZvZez+r05xMx0Cb7ddU2r+rovQP4eOhA3+tUF2HW5W/
pHjIDzOKQRCjOr17sdxkpvXuysY/O0xFG3f6a5kfucg2LcBs5GHADKiVj0bt/ZT5vFt6UPG+J7qn
Ss0hah/ZKY24IgNZVihEnzO3DqPFor1Ud24C3wLCCQpl7szHn9XNNJMaOLnsuD+SB9Uf0coHbuZF
LG5AYIUINkXO5fuwXSZMLaeyLU9pg3YsrmJ/Uw3kbitUHuytYjVQNIu/UNzsMrmkQmR/mhzTXzI/
wkKKfI/+C+WNm5mnAmvTurUh+6dl6l67CZ31pJ78sp8uGcrtk6v0njC/aWcos9j1rF5rb/CnDSPx
pY9Tgmj8FNWCBFQxnJaRzNHvMmVpK+K6OlFvhlDUDGiGTYhFYTNiYc1jdQwkPqMyveBi0NBsYbMZ
qsedaKuNR70q/95AWePo3zpQ7ptDNF+cax5J18YHbb0N9TKCgU+cozF5TWNqQ+tYPqa9YPnxLWBq
OQ/2kXCI91aQVU9T548YHWM3+bJZpX1D8abt/+d0mPNG5+GlReBxs4S/E27Zvfjh3L3YM1QhMjPr
8O8vKyxBqGSnL5+pibAU9zHaM7/p4M4OR4iC8ZNBZt470/nMAYM0OQJYn4oLyp289sQ18KCGHjEw
o30JisE7WuZkPnScbcT6h+QWfTGhGgheCzvqAm5RAzXGwcXtX1dYAXOhXioxLxeEPMYK6BiCor2W
MTrYqsHc2YbkVaR1HnWVLc6/l9Qfrk0mEBGCvJqu3WNR0Om7Gp2dGAPjXGTlJQnq8ujxHFc+sWMX
F6A2LXC9w/+itiJZ6G4rb038Y3aoWonkBKsJWx9xFI6ad3nYIDS1Ef8K25LHwDE5/HqYScR9PlHt
GIFjgoYydDPOyH5NkjIHoKpYLOfgZBJNwwdag9JBru9o+P5EHDs8kzfNzPBQsCR5tjO0555qkeHr
yKf6GjCFQ+rdVa2KkxwmtscwM3aBSeNFq0iZKScDCoGZ+ElrnT5ZSfcZjpW/EXVCwy2NsZatxy8/
nZ8yFmOO4dY/WgbWGF4EjGVPqZoift/3fqiDtWGIG0a673+uareJEdQ1uXEoTUIDJq4P2V97A0Ia
S8na+y2Jw9kMmDhf0w6X+EBTLnZBudwmP4f9Nt+7yrNZJtOE4KyxQxMPrKmPriY7Z0bROXW3kGd/
8ReU5cquja3ZqtMyNTQkU9AZ2SmXVV27L2GSIo70GlShVbw38wKiJkDhGBmhbx2pmuIMq9BKm2Bd
dfKwplrtss10/EqUdX0aLPpteZM5VWfAWCcTRyzYtzZzx01roWfQSX7o3b6LVGDU27h6y+0WGjKD
qyHWy3o2Q/egmnaVegR+ZyYKPfJ95o3uxxvd72KTLu68bbxcXrsY96RDQiYTqTqES3VdwnmbW/6v
MTFsODbtRLOxJegp3QbT8JcQ3xIpxxjvK7KOEKCG5dUOZp6t7WS7gokNFSIMcQHOMC1zf+LbGmHY
gVxkg1/rKgWm/Rds1XXf1czNBvLmr01Zzddqbh9JXBsX3BKlVE3F8YOCy2R+b4w2uY6yBw9CfeUG
e2wxLJWY8mP/6M3jt4FMtDSN4Or4YXVDL7exvdlfA2Ctegp9t2lQNat+FYcquNU1ISS+zbpc5j9h
zVe0QfWxGTpxVWBAuNBZhkgYWbCsznkkZXgqFS5Ui0p1ZmIkp+lqgu68Jm31r4qW75Y32mSaFrgX
/QDbTOZ9cPNRw9txKQX4R2PNZjjmxn+uxOeYjyEplFl+8mcPL1lN8ssobopD3AvCZJfOTr9uhN43
EzoF/4Ekjg/LYQ/UDRO1zpZk3PaCkIbOGVZmlX8sxa0C+CZRA2Ihl8axM5UZlWl4GLlu/uLt3ZYT
3OLoIOo15+0oCFTSjv3kyBkn4sZc+D1Xbl0iJUEtYZYsuhXJEn5seOupYcRq0Vcj9JvyraVKf8Uc
iaMgT56mku9OrOvidS6s7m4v8Do+3ew2VBJxVXNwJdLLXMu6LaPUBEY2kIr8VwE0LQVH1Qxxd0bU
QGW4OwcXOdjFuZ7icjMqMn9lCp2/1GJXAkceOBR/x3VCZ5PJzsClFeWCeKvamh0YN0g6r3F/rADN
9yScdZZrxlh37kg5VQ/pInWTclTHMGx46OyHhcj+CyYH5U6cHhBHvIEqLYccynjWWNMdHw+UI9Rj
P/Vw7j1+VGTAr2h7Hk8ofI3VXEiyJoZRbGH4LrZyrK3fpH88Xh2An1Tt/bDfaLMMmET1VzHMJxHU
M3a4mf7H0JqfZDVtXdaBeNLDZRoIyZq4hOXAVy/oHihZtjRbXCC//DHvsahopIRd6zF2IjZK0mpc
N7jPVhQ+77I67O/4D7F2MOzuex5iyMG7ovjZeTJK47tJ7P5o18gfPKWP3e9UC/+UMNxtUoJbVnac
BYRnqLOa4xYekILMrBwtcrn4oZJY0ck9fDd+CF3FgoslsR2O8gE7gGXgOmHEcAp6mtk5NnPY+09c
If/G3fyQ4T42WC+IwHIo/t60usdgWRjTDibFuMU+a3YwkGQFL4pkBbnNgPdF18QD2Oov9rFXpyzd
T6k409327vUk8yCXN8EErWajRTFsTIk8F7gqP7NYMYN5i8CagVWJ2F64FP1V9/WGYnq1tY3hiUwz
A50QsTOeSWTmAjYydaSmJHl5dl3tbX8jV03+Zn5+ajpnPpFJtx0AbF/DPm94/k5zavlWvljfGZFL
+6oy34iZnN9tZe24laZnsfTfZusX57BJ9WogpDWvsBfJBQd+aifFqlnqb9yo68Xz7Cfr8QPSpl27
FgFts5AzkwWZJO28eNe8Awsri2pnDHjFymWn6qYEkDa/WwCkSFHs8HCZc8D+S9PIHy6Z0V/jQH8v
ncdTJCn7mFalecc400d2srwlPIGVVh4hPVVLvI+PM4ABLFnLxrAipoTgXMElrCsLF0oXjCXCNuvF
HaFRR970aNL+dIIY1ad/vxrgT7dlaPxyfExQw7BHrI3zNcbKEYwcrHFBMErX6+0yMCmjdl2L2fjl
2u12Tvv0gbJFfekXW3af7D2Y43oz0kBNoGlCaqly3eewL8952ZIlFyx/bN9DW+3Hu7ykwd5sYI0d
I3sb2ibdmtLCyhhsAg+UNBau/dvxENEa3bPNJ42QMLylvFM72X+EehBRJmdWlIR9Ekn/cB7QDrC6
SQQEebZtCHq6GVwAWYkcvTcfZuEToT72Jy2rh4KYJDKGatJerNR7VYRQIuQJTx4rBwkTqBekr5q1
0gaFiK1CbtHKtT8CvIHDc/ATCVqNWywXPaVDyCEmy9xV1cO0VOj2lchRIm2acG/6fEvMnkAA5Fhn
Xwz65JgV44PEKt0Ec7+CA4e1HLbFoMu12RnVNhiqg0dCmFtWCTuOmg/WmH7NlVfu27w2L2FivY+M
0dvaly+GMaEB9x/fSZRSa7Mq86sjPkpLiJdWrfKSVqI6S38qO+cXTdnt9eT/KWhGZGwjUodsqtyf
CBmqpvfZ64vjmPFHT2XVHNqysNe93x3krZDLdHdHs+U5EhCYZuqQFSe/6LjHnJq0uDouI0hN44AL
IV9R2fvbQ+PDd5pZjA/TjVyzr/j22ebBx7s+/g5ZrCGjCC1b6HCpAWb6gP+7wzwPUQgQhkRMwdvg
wsAbEtZ0R1Fm08n66MH5uQQxjdVRBUm+X7w4qjF+szJ4SLiObj7oXYENr2/UFWB2xXl4k9kw4zAk
wUVoGWWzuqthouYdl9UmkKm/EqkGarAJkhrk6KyWSg00LOVPyVwkW998GFxDHp2oyXiqSTL0kzh5
ABhbuOkfrqtjqSDB09AgXmjgfz+PcqfL9C/J8wfLZeBPO7O92o7/x5+W/Ga+eRzzpHZzyaoU+KSH
X8cChRxSVvtZ7pKRypA4AC3SXjedlwCwI9M9qZz7OMuCs9M2F+WYK39KjoHNi0xaWZK37YkEjkgv
6BMXUxtnTmi2EZX3X4S8mK98RDu1cKQlabKcR4z4ZISrnWeVP5XXByfgb+K9DOskTM7o1pwSSLXp
r+5IL++zpb1ShbZaxlZfzLTDGUtSJg6fAWuxy4RfwKtv8GjkIJC2sS/woqF4C7cEIMixKDYDmml8
DRhwySiK1COAyUrS53qp3G2zeE+qd+S5gfcTFQdOazk1F8bIU7HydWgR49XEuAviMh63Hrw9Hd/2
eUjfBsjUMYF0lBp+xkt1QWqU/xzEFXtfML0XHTgT5Ez3XFcPty6pLSsqIC44ML6yBWsT/d6beiZl
Zuj5ZLtBbiqCgEzxkePnOmRGy8SPeK4Mp+eyR20oK5/0KpuoLJ36ZKjmNk4D1fPYHjh0390Cq2o3
xWjUGxSI44e29A+5boSoojveBDwgMiUXgmj4A9HOtbqgtC7Uu7JxAGhxHKUae0UizacY5/fRluXD
PWW3BC51L4OUePRL3jabfMuaNMvQJThFxnAwYzi+J/H46TLIRiy/j/DFHKFznhtrRTzCOF8tVKhM
hQ0qFWO5wdsB0fl/p67HSGSRAaE8Iljixiuvwei9VzL/MKbJvz9ItJrrIYrrcOM6doUqt1uV2RKc
EHN9SPstaZJwL/OGrVYj3JLerijJvs1L/4HJJcA5zWaqHTgxd2JvdVoUjiH6xMKwCQAbss3UOO1h
7hmuE2Mm8WmuID4TQpFBsQBS0Vn9+8GL6l7Id/xj677cFu7UHlv/QGhu1+bXHutu5Uv3ykhkofNx
3v2u6qlUdK9iyEk6SZobgjH7iJqkP5BsvDKh/8lf6d/wxJGg1rfHQdZXIv73AZGfG0+ll0Iii2En
rJXLodZ9hcrb1F2T7haBzickndbL634XyrBaM8NycnAJPRoCjeqYGe7frCmDQ2fr8Cqq7r8haJ/c
RowAarC4icw57h4+406Y2L4KMp8cpdnO7+6s6TNs5pzsQkaEoslvupNbL4Zjzi2CkkI8S+tJgCWn
cmGCTcqLLMePMYZG0lkKmJZmJ/SFGJgYO7rq7oXGIffbjoNJfC+hM278ebo0vWIdahrOkiAbL7iJ
/WywVuMSwok2DG0GJ8N2TJIXN6GWspULtqty2rVa43EZRXwk7JW08U+rEM4tsKvnSmKtgzlO5PCf
ti18cj2S8yJezW3FYGMSvWPxVFClfs9csitGhj9u1+5x7No3to2tQ4vShrYg9dg4dr7Knky7w4JZ
KPhn/yEDkQZH2MDoO3cGOZJqzYrf7X1ios3eCPcGGYl0g/Fd9bnT8cOb5J6l08oqhX1KX4xOf+hM
bmNlGNGhiMt0z9uQkVHO2CHLYH7qZv84dBMpsn7ZbWCU1MqbM4M9tyHloK9Anf2+4verXrSbCAYX
aPbavIMLZ7uu9+oVOwR6mYV8zCbdKxv4fymzKcIGQYpYLjBsso/BxJGQZRiEbflFGo2qIhAeM6rp
u8kRyxv5nD1wQcK50hJKfibKJl4XeRBzHk71inoKMEzU1GGCpQIT7gO5qY4wcM/Efd7F4HApLBoq
rk85zhEUbIYC+QQ45RualZsr0fmTY08khV1+UTFC6KHlEOFLzpQgIaEgJpiszcgsQTPd1MN1Ycwl
KEF3ys3R3HCBnHSShAchTYaC2Hh2HvkdrOfdZnIJkxns7JY6EDMEyHWbNo2LnaiRwZgPejGp5Idl
kezu+JAB/eO/ri8PQcg/KhzCOnUZR72wF06q5CdciM9qLRMONh5jVD7Vf9jrmnVH9MjJJw3WbFhA
styY1rEKzXOAnmu9WPTANClxVxNR4uvWD90rSbXQ/B3ndiDJWQVBUtq6dQIaK/SoNOG1f5CDo0Vz
PIYNUJfUN747hFnwZj3naJp++nH+RATHy4g3MhLxt+l5OegojUFTk9qvtVrWTEbTdnns+GWWGaSV
hb8x4Fm7foL/FTgfhX3mo6ufMqZy9GnSuuQZ+zNqE1Id2mNSVPaLv1DVbPM95KQdooXwEeTaHQD6
vHx69sS0BEIlO45BxfzUgbuskbRGjLh+xC29I+77g0iIYA3fNa+X+kno04hgHpyy1xspxJdHkMuK
OgpCNNRECKFbgfVOxU/vER3chuq3wZRMbjLhnBm27VyIhymuWfu8TREWlqcsRfsW5t2nnhlykj5p
37yQj74nB4B7xkKDj5061TU7nkWcO8FzBrrDPhJNTl7D4idPfkY6reWWu65zNhav9rr0y3qjgRm1
FdTrWMh7FuN91Ep955B5q1kGQN2OI/eJUG+tP3WXJYQowExwRDSPILI/LEYdb4Qpn73gV90JK3Iy
GFFMpvOMsJqY+z3EBLcFwAFbO9dO7+uDnIhUNHECEAkU75oG7cGAnGpvhERnhxUWV52Jv4uokvUY
A6qIR01r1XjWSjXIEK2k3pqIwLfktX4qogdEVuy8meAiCbQuC68jhYcQPZ1f2aOfrDX5by94Duxt
N6QkSjUIt4xHb4N0PhdP84gQmK+086r7jHC12T0LThIMGjD8izqIRiLw1uawb3B2EFwUFgTnkbxB
FN2TJMAizEwGnxa1ekchRINYfDeM5Tsxk2+Mo8k+ROVDWKbzNyGhBzyFCGFziRZ7TnZyIVjTlOJn
gQgnvmmB1anzHeG1l1ko92IvtbvF/qaI7GrfQKiN1TDiDNVBbu/9QL5obPdRFpOMwWiUrqpikdc0
bU+2ad9dl2DUwZieFsp3KoJ/ydAHjilJYOwT0lpp7UGb7qN9BEDd9Sero7EP59IRsw9B7xUmBdSY
hESkvQu+D4VXuTLfWOQtz7NMzqki68/DvANOVB3B/+4WY7JFmH/UDFDlBQc6dzRazkWiHmb2OnaA
k2fESofBHkgVSCfjhC1Q/o+js1hyHIuC6BcpQvBEW9sCy1gMG0VBl5hZXz9HsxzsKlvwbt7Mk3td
1zrgiaEOzJg6nVyd3oWQ9IOtZ066rnqgV/r32sNRo/j6ZcW78lxbvJyiNeJMPpyoc6JfYxVv4dzu
EP7162qunDEV+zbo/0p6m5yFcgyQfKfCXGA1jtpt4y8aTymEVnS9dvKaVnlWkFHdLUE/law8rVZ7
mCVr3uMhqvZ2IhX7SSvB+Cnlg+hn5VyX0HLGKT107YJhx0iqux67pWwi7MfaQeBv2dcpgQ6lCjj2
ccBZ10OhCdtNBpk8TZGr17YvHFNFa2pyXTs377qCUSDJ4eASv/qZMll1jYHYNU7q2BWS9A37dwUl
g0aQqeHq9EZBuB3dg9g36LxaeLI+YfdaXhVr4mmMRAIGrvVJlg0PNfEhxiFwUFGILB3y8pBGnfc3
4GE+IUJCrWWcOyZ50sE9MbcyedbGeNjlwIiXFipGY0W/RX/s0h9VZgNipeVXCbFqGUCWqgunHhFa
71msfyiKTlTKimVIMa+zlKHuLYwomcgpLI+tXV9U9r422WZMFauIvvP6mNuvwPZx7lswCYD+D3HD
43JozBlvNpsRI77blGHhDku/VcG/GBYjh+BYuobD9D0vc87bxXTkPvoxEp2CFAyvxKMh/FTA+Hfr
1ZxNC6ShdCkizof4rAF1olfYoR5QPlXxcLEMOeH7aCrA3fad3dK04ww+7lUQsekCDkZvmyAv7d63
TPXLTmfH1EjvcDYqJO15WiZmE0QwQu4rB6X5WZNBJBMpt7m8rdMgykdchG9EtYF+GbJCYHnuD1/L
DDY2ke1nzP74vNtuXzLhOPe+qecTi15YhliipFprvArkfdOc9aYInTHuJzdv7yObz80MeMc9eZNn
0obq0P8RrnZMruKigjxdMJBgO5j+wvFVVVUZHsSpaoZPCQoWuNQkmGZyQjoBU3B/5p+Shv5YV2+g
wXx949nCbOdwk8ql2C9EUtiXG/8yGkKGlZeXwm4+XQIWXrVD3oiGBYo5pIg1L1tEDzygw0HnXHPN
u0TfXs1lcbfmhLJBxuPDxd2iwZ+ayTxMeG26yg4iKvvm1Q5hANfOinHBSRM+1Yjf2diOzeU3yYR7
racvRtr+djEwoxkwZw+9a8awWYeemBOPfZvqtwT9F8E6oX7IzPFXBUjnFOyiKFLEGntrlgUHVwMG
YSz6Bgcu9hsKBl5jngKanbLPUbo3c0ThyFm6GBbUWYwPrG2IKZK1gZuqQtmNsIRwY1mUAXEccdbZ
fNK7Cn4im5cDnPne23gWHJQCqfjutbbnbpO+mW4Ryqmq2RW44TEeIHJtG5SNb2Pajxmb20MX9nfT
kp62b2SNAUKv2vjU/w1F27sM6sgXC55co94zVqsnygZRl7tE8TL42jOLNXhHHLrKie8pLB/MjRFO
NiTys5XFWzjj4c8s7gP9kZXk7HwY64i1valOfZTbu3r8QWBHc1j0yi8WL6If2yVzcJ2sWmVtmJxC
SL69nqlOS/aHVxmhDnsc8fgChlKWfKetzC9so/40o6MocE2oIKjPCNo4UUxWJ+wOLza1ekOjX8Yp
eq1WDvw2IsY8vRX6arl5JBxTxLAJR/wMCjuDZmYbromrxSYn0nuv76Qj5NbE19J4diDJbYjm+I/B
D0UED83O0nqTfVv6JZfF09Ar4oV9Sr0Lj6Bz9Gdyk/eMzYSb203L2ya5xlpffyzpCQ4XRr12poGl
ROCs+sS8WQ3Wspilsaa34c629V/NbDmb0RqEoWsS/K2ELTRmbsDs0DlLJXmqKvNGCnzmhcA1yoj5
XWsoUoMtQTlWnwiMusVG/xh4VIvaEnQsrYTtUkHnYRMvfmtgAdaGKT2JaoRsPsYXPIClj4kZeN/c
nxOT4FP0VIar5RssZt1YqlFmuIApoDqgMwCfkMdqXyzzL+Pf5NspGmxWTsfV4MjVaAwe8Pd5hmnT
qyapMOpahbIoiVve4o5MoMfeqiL5KAcLIJEc50euE4XhkAqdqqhQcYuLRl0ESy1QlJHcM9eB2WmE
bd1kbX7qdX5cXLef5GCPZsUBYLQGh6UYJQ0yfLIk4jGsFoh9qYGBZIbDjVUPhivOoYZgZ+KxPaXR
J/zQNMkOKmZ6ucAMF2GaUDsT7rHaQeHmemsQnAklxuJgauprF4bI/pLAx1kOf6NuJEHbQ7Naiar4
nIWs5FTJku7R1fub0PKFfcE+xkWPuUfuHTMTXKrt88JDeRT6gBkYZ32WQd7RC52zjWkd0XvFXrNF
FITLw8xK7lwm0Ye1Ar1apzq5E6lkvqqOKRGd+wR0GNsMRFPZiCYni1x7yKwjPsxPxLi9nQvUh0w7
abkq7yij4COScEM1kXwkRsbvLcW8oMLkqZV5A5Tk+3BjPyLy4GzL+tWNDOmFc+gujhFHpRn8lCpL
H4aOR9qywlM6J5c4bFL4ecazauBiMJBouTu6kyFHhPMKbbP/7FfcJ5d8XX+14qCbypY8Ko1LnlMq
Mn9JgNQ+48gykS1MVsGlohyMAfiHBLVoRyiQ6Gx3mRRkLcOE0Mb0v+VqOrdZTHfKyJGHqBBOy854
N6cZBY3SgKvGvNqsyK6jHAW0OombVIunigqm2O5VT5qKJpAHHr3mltNiMiKgOn9Y+WfDJ/HehDRZ
x2ZLghu8N2BW8SLntywyQLfmTP0cLhMYONAdaZZJoAjtzTm0vakw4q24q9nl/dDtCfonTmkqR70v
zYOmcHoBe+8VunIuVxwO0kYwIh04OdLcSAdrQCoUSVR5ScqhitNSoIZ8YxSsHGGv9I/YGcjuWAlX
82A5qY7KYOjDjiZTjfmRcN+IItAAbKQka/GjkZlAsQkYqt23VournK3oAzUTR7y2Ea8puN6Tkbup
lb7i4Ng+vK2BSlYjr5H6cJ+BsD3jQn0sCIadgC/5YsWjqcX2Q79F+TjcmDtmP/lYCOVb1GP1P8d1
L29xYpEol4qVn4TZHHw7KGmqqojqe32d6ZckU5+nAfEtyaZ7VyjNFZD/fs1ML+Gs8ROyK9i1tlk7
fIQAzshj79Q50v08x5ynxhFki+aX1xBx1NxkLRsnDeDvzaFF0yVLEOzrVl0e6pLlwSwWX7P4QFXi
Ea0NcpAQt+mYCn/fDiUua9z2c75Op1Z/XywDoSnjtg9lO4XgoFpeGKLXbfs0Agtvimb8E5YRcdyo
cZmRMoc/ozkdHlgUS44a6zWqdZV5mM2OWna+sgJTrgfKAfq1+dOi9lOjnwK9Zv1K5HTZSiDUvW0i
patj9IHIIgWGZFCXLPCsWiTbD8JCXm4tnl2SWV/DFv1Pr0pnqE1xGT4LW3QBejMZ6KhuuChH0yNS
Fu87wTyctGF1nAlPOQYr8TIyGcL5DzwEjoe8rCxHn0VgVvabTfST4idslHFzAtUIrc+a2BQtN5vF
Cuq/lF3sPrJR0hiEC+tjTKzwLCyPvqXF3YScVtKYTB9xiYXUlUrj5jqkJgzr4TUhBZFm/NEWVCKR
ZSQSiHsf6jT249xmlxoZtlvMdMjT17SLGnkMZlMnhUuD7g68gQOVnO6stOv2WKAZmfTeoZmM2pmm
utoKgVowGnjFaFOuKc7gZM01MRQcLmbptGG5JLsN6ezRpwPULAKdGDHjWSt348TeR44McafmxQ/p
x55z8WBKy2OOBfqAB30ktQMTXH/Kw/hT7hF9O6M+imjihFYrgSWLn0ZZf21IoSuNsjv9G2eAhYqo
rZ7VA+zFNAmKb3lahLU934/LUrD9aLRTXuBNm1HQpnTEHI4I4FNBQ6bLHjRn1alHmlEOSUId1Dlj
37aa96FuDPTqijqt/O9/56eY1fKCov7LFWDutSbv+d/FYKRbPIn2MHyZNAACx0H3wL0My4nisFBU
BOi46gQzLjF9puU0vECY90obnyLnjvkCa93D/voiqt5wIJBhsJfnX5poWUFJSgKuW36ZW+6lka43
8GnpIYrYCmcBWtyMKxkGi1W3x0JdTcfIpXc6B0TASZcAdcObSNb0ZF+rE8VkaiORxJJ+Q6uUyPxQ
oMCkuhUIrxSWF3RTKBiZRKYgeBpAuxBNshG4aj5i1hTDL9wbw5kT83XF4qKPMaWGkvaIMRdNlY3d
IceJ3EBZeVEV3e8i+twqlkJON6Lat0T9D2RT5t2Uc7YXMW5QxCZGv2fyfTJPutSAHSlNb4YZ3+z/
rb8x63SdUYuwUepqWUbtb/qMMQ97TgXRymKfvi9SIidwqKI9JRzgWyLrFFbWD6dpDLVrzYBXdNxI
LWmF1srvqZSkJyv5hoTFmwhX5qGJSvWCg58NLRxHtflJ8c3cED8GBE+GdhPLwKBk885UYYNyEXPW
Sgb8KyPyW9K0lGbACimACEoibN/ov3L1ZNL3i6KE+EzwyKkNSLZcdJUrY9swwbKx/5P3qyiJo6zA
hWmADelGweU2W/IXWyzz0Gx+omKQF7+OxKWtCHjUvVPn2I5jKx89E6JlbxWkkssX9AdxjmpI4pOU
Azgu6htR9NhlcfpCYF3zDKmJqKVunnm8iN3AAHoozQ9LZaUaMyz4irjhlwqvWHvWCmRarXLiAgbn
iJVeZdWeQW5wKcH+34gpyXHoDzpnJgY/7LlaiTm/zY+1Vc1OXkorFXAkqWCPeJmIQ8w72kkhVrgj
0tS4UyVO8AsdFqKh3wEKGRbb4dCX75BVlwN2GszaWvhaskX24Z/ukxFrdyID9MdCCN8tq2k4YA4g
iJ8Sg/bIvSN7sKlHQIIKkOUUOUgSYaGQA5dN1HKjlEctiYOIuox5opuahil/Adx2WfX8E/Jx4dlx
PQUqC6RFrudzroQ/0H0xPt7rcDGpCDUxY6qWL8LIPPQ6ka9kle4g+ygYreoPVkYL8u7fHONGLvQc
Cwi58ZnpZE8/trckSXuki26FonGShwelAYBDRaiABZu0exMI6aGKCUknY4fRGcfgmhXuaqABVxHK
dtMcu3BFdFcSutbAFDsc46kJFDNooEFPTwwJSOI1E/qrMa30VCbXQlZjBDTW2uyYAMKVuP+bLLKC
ttLGWzOpHpf2cFwkvt+co9B9aKfjEs76aQEXArD4NbMU48SB4hDnpeEX/QKK3eoWJxkwYaZxNJ9L
wChs7Cpe8eMD1AgpKDtNCuDasGCuwupAZV+GhygFOU2x0Q5C3l7Fv3tcK54TqqTb7jzCxImRRE8o
ofeFFIs/LzG0fXXt/K62kCxie/a7BQVtG8/AJML1hKxbYMujnzSshj+O4NR/tizzSZl8Z0qaue2K
lWiXE+LbWwhR0CJbCIdGzQYbHjacPOPT6GvzhLHzJwkXncGMkvilXy1PM6CdM7mWeHmAq8spGUNF
hPqtS8zgizB7dhwJVfc5U7em1I03KuQsZNRgpy4GA4+wmG+EMMnPxmH0Q6keGxX2bVb+PBeF9piI
1k/VJHpbKGg5ZxWZqf//MmwVy7PtumLjwD/VGTU5UWX5kXYTSkpzqbrE9ajvSKyMJ9DVQYwzLhhi
60InOo6HirmgqMIoqELtMBIqvqyl9CXF2h/8i8Tt9aOmhKtbh9X7jHEMemf3lUiCnoWXhZfvaCzL
jRqda4+AEqgtY4u6Dr0LUrvpe/nFZNO5L1YtCDsepBjlyPVD5BbVKY/0DgQyjqxlWcZ9zQGK4BsA
99xMbKcQGNBATS84CI3DCLj1oRwJ18sDhUSzIp3mJn/OKlYgvSABNZg8q+eBcS2TLoS8YMcup3XM
+1fLZJnPqs1gBVJNGI8KOywujT2q27j0PyhTDTpm7GUG/2qSYLXqLW+ml9GVbhGMAp9903Y3uZJC
nIXGS9a8JdbHEkduYVETDXIIbcQsOSFUBPAYFIXxELUFVVbWpWsTXyiJW1cfMy0TMuUPkVycOI94
EZbcxnqeQlCvaULezl72DUmqjvOgybeZZOBk7mzOvGKe9kUB3QpzxEQ9LMGolxoTwDpbBwMCaKkG
Pc9eWbGfFVZ83QA1YG6OM9UEmUaUZ25Jf7MjmN+UbtkNXb+3rOg1pPpqxDIVUQZp4tROAgUofz8d
KHDFp0kssmBjMffaqRtJFGAVQIA6l2TYqjU6FPxGamrsrebNRgFrAHBsjS0NJu55PqAuaSl+p/o6
Jd9WL5wG6n1D+UfI+lMCaaUsH5KFzBRBZeb0PesLcb6KTgSmc3lFKGw/Yp07cQELDZKxMFQWxOwl
BkYozHMyHJUB3kXZdufatk+MHsQyvqTGeOS7P+i96YziTZ7XAHgwXY4D+anlzsIeiF3/oki4nkXE
73yTXqNUfRqiF10vPbhYDkTWUPquoe75RA/K5E2lYgy8jxlRqNEwRkjMCw27fmYqjf6hhjVhVTth
/1cQ1cTlDAZhv7QU4oLTzrIad3CFWfPbtJ7yBlgDwZzwAPYX0qj0YtI+FWUXQAd5ShQ//bTYbYiM
voYeb8Nq7RnvIzxVeI/tZthJVe2uyCG5xXgBzXRugH3WjNzzKW3bA0iaPRuIN8CBuxH7tiS3Xq/h
JCjvbHNIbF+x17oZ2XhOQLP8Qc5tKwOFBS4jXj3VxCfq4qQgpcGXYJ+E9E4dCtvR0picRjsT+qLC
ipgtaGzKi4G2JtSoieIyQ9GeXFyIe0nH5E5lpMzHuNIGV9TH1NSDGS3MDDkqE0xFALtgsPRWgAwr
FvQVtG7a/YRILTav4bF8ygVfD7ZAKnJ3IvTMrP3EweGQKnPjOXyp1dEbQXn1IKChzavCcIGWrcqX
YPVco4dm67+kMk7gkXeRfmGjL1GSPrD2U0fCpW3Mfc/PskxPAxsgC8C0qDfJbp9Z1FeEKuDy8BzD
Qks1qB9oyJlBB2Ic1MmJlJlvaJy/5ndc537E6R94Bmcd7Qix1xuN76h5ypSvXl+9vniUEXkz+1nt
/3V68qtxzZbpj06QSa4DYG86I5rRf9XySZpy/EStP/BRGU8MvwdQGPv8MuMoqQDMQOzaKQRH2DCy
Wzi2XHByeC0bsAjnhGspM0yW96k3EWyLUkciY6raD0M3fOQlkxEiAetsn0LAo5a89vkPju8dCV+Z
hXBS3+TiUvcjTz4CESpb/eRKSRKgEG50/bMrnws8K5LeQ+q65e0r+DCYueNV1gMZi2pY3i2qK5V8
YdVyaaSAG2Sf0baJUDCq8754FjW79aV1xqQCHKzsO+No5ZTM+TRJHAQdstnwvq3Bo+wssaHEvSnr
F6rF2CRjeQ2yOQtMnPCFzfuuQwbjZ4sJSzdELBNo8OkXNtQk6S80ZjIWuyMr7RF6tEINWJd7Zdnt
1AHzLFpf86bmFO15BTaHklylwvfhW9g+Ux6LEkHjQSW23vlpazvN8rOtA3tIz/3w2pNAsqfloKCL
msOB3KNP0/sO8+aBQKfLcvPQx6uvp29kkRsKhDQ083lovEkdnXlgkirBerT/ErYRNqJsZF8Him2s
CgghzGtZP1GIsKth6s1ZTwTtMrVUFTI5d+wsUB6QjAmDGk4+EebE+JxdgZcE5nBrQ266PKa66Chl
5540rbrc4PKQVRh2CifIMXVaaEh6G/Q5YiINr1Wv7is7cYeCjXDEON65AxBNUpU84N1uFMgWYC8y
p/zHCWhvsA2Q4w2vbLLi4fvu3Fw2T5xxIG9tDhuoWyFECYAjWBabqX8s4+ohAfvHm3o/JTgJNOxX
2W2YeZKEXcAxd2+TiIm0FqmSoYTF6pLHx4d5SR9IM3syww0WBIz6LcQzus7wfVmQ0PErRTZKHUHo
0PigO5VqJc72bOshJdGG9lC0zLMj9dTYTFOs2SrnKwIT7Bt66N3/lPl5Q0+k+LJZrrEBcUtgerTp
9eypuNJmlkw1ltJc+ZFD/pzyrVFSt6SqS3SkRkDitw07UHLraTgzTjwA9dkZGkRTnltl/ADDgKHk
sEahm3fhHhPIQS43Dwz6xYJmX+3gouw6ocBNkcBi/W7ZBILhl0rrjrQmun2mHOlqdCblTSYls6qn
MXqSKKqT6Eekp+JiW09FAiWZ+/xxC4cby70Fhm5r0gskCbZSvESsHZawiVctaHRNDuKCAk0RX9pt
q7XZrIbJn/H6YNmbgO5tPVGcLn0gJDskeq8F2JVloqD2Ad79EDAj0wl5KYgdMBLzFd+0u15d5G11
n4JpcNlkMILrDyOP8ZmbeukClrZD0ZGJyg+SWuFSGTm3MqCp+M1SuP9N/CZL75i1TKLQQ+k1yzEv
2Y8BjmX/jwL2HPXXofkJux9tekta9LsXc5afMKu5ccTuhbGdOhYacgjDx8s3Fdv8td/af/qImZzb
tBpbolTTc2t8TzIWxwrtQ37M+R0Fd2rcoaef1LV6UvR7OQVTh+KsF6dOu+GZ22hUThHege8/WCXQ
9fCUWIkD8etQxvU5C02Po31QJn6ty++J8ZsYYt/vQ+vB6q4GhiQ6wnCvzbA+6UVTmyClayxkxUJr
Kj8uh/2h8bUegTqj4AhCXPWi9idclX5k5ZjqkcxgbFo/orwo5XA0oa8Yee4qA5UZHIDsJt2BMmgF
xYpEUJMUImzvRNxutMPfVR73cWFeIYZ9xCp0jswmvvI95OjQG9V0wXRzKRCciaJLVuxm2fLQCTWQ
EHD0OWjnY1ikNKbjrQqvncgwav9JKw3WOp2c7bva/ROgfSL0zTGmkER/z9XSnbXp4V6QpwIKa6oZ
QviW9yUhXF31FHs5IdGF13j3SE3LQRnNo6bTuGEhiGAB4Klu0Y69gARXM8af96bl3IT9AIGtv3UC
XWPGMDe/0SfnDvjBtu0k9JALw6ZDPxgL965wmpQwYutWfavwHquOVSocrqcfuwXHEGlH5h9XXuiL
Vk/lUD2oTcIMYtOIOW2hEps7RJwybk49/KPHO0F5alItaNf3yXjOxe8UYlKUgO3AvQP3VsFQpWS2
LK2HyS53lLQ4lFf9iqg5FSu7VekFj/rzhBTCYuWXlo5dplNxXWACnhDUACe8GAQbbeLAgm0EESzm
HN6Ry6Wg9B6hkzqnRKHRWLpAhMqt+RSb4nNlGuPEBJ+I57ohn6tKJWlIvxO7BznhiM+5i9BfFrc3
K6UQZsnecVNxOoXYKTjzC/NZPC5YFpeF8w5oP+wjUvrKXUHnYHOu8ENpRvuwxhHiZ46tGyUhpN/E
ZP5uuid6DpCFqidQuNhCNdwFmPVUaS9R32kJmpSN1iORqevnVo+P1bwcif30dAdQfcO9f2ZQ8ZZK
8SWIhdQcxLmb+w101aXWz3BMnajgQBha0XeSyjcTpYAV1RH4qNeK996+2nG3g2S2M5n2K44Ydi3x
DmSFM1q6m/eVN/Bv6plv05c8243fs6BsOvtAwzzb6Q7AnfSzbkapFM14YDF3UurwQAOfpy/+qndO
raIKbwcLqWPfXr0aVrVPKzQgxQ3xYXCxaIWfjxokzm+JFHQt1Oe8LJ9AnToyw18B2b7gcpehGhkj
6DI1mMVRrmz8nvwsaUZVyOJbNI+Y0uDYIK408zkdx+cQKNA2b8rQX7t9JRvI5VBOBKY11OQNBDoc
hRrfEPI5BE6HqbxtJe26WHc9xuo+f0+3H7W/gzNjrRxD72uAvdEGpw8vmky8ojWZco3bOjxujhBl
/DJM7aRvu8Xoc9GYPmnVrc0HfSWrvZBVw+f8XhYpz3L6jVDwEgMTCONSd6mJ2oapEWgJB9L1uPbX
HMxjRk/qAqmW1b4tvdWwMojXuDx+1upkS5VHs+lbxyKKEpuQrumVqEFZF0ckd5ptdF+FHpzyHF6k
y0rL+jSXj0kWMmeAQl8pEAGXGzedX5mTO0RkplCxE7qniZFQP7JTVdzzJt818I3fFgowhJzDBNa7
a5Jg7kBHTd6atK5C/MdKPgBWniP0vW49DrTLmeLedY9t+7DhXyAMS+JuateVAQnXQg6FndZFOTac
dIYcF5EEYtHfyNLNqGCsW04ZMgEDZMo2YCvV6youbDldX22B/2bAkpWDNZZx6cqiAkmEgS41LZ8n
tDNzmuAYV3KSrsN+v2ykOHZ5Cb+bqhyLRdnF3AM1zwbEIFdVo8OUvlaK7kUaZvz4JdQ5lCsQRh6Y
1Petlxpvo0LjZXkxe6CspPatc8ZRxa4fiLBOwxfv0XTLFpB4JNtJizdUZVZlw67HrRMN/9pa56CU
Yv8yCHj+yhLdUAUIUGZ1BSF6mJ0oc8v2p8DvPFKJoWRbN+cD9tujpW07VFxtE0gE6onQiKAmYMya
0oCJ0bERZIfqlvQ1sDYc8LTGz7So0SYXte1dkX3WlVDpA2Itp4Y3WZcULkccoHQUGmrvHPjxKysa
XjMXQunRCM/JlnuVpysWA6ARVsDJK9FD6BREsuvi0IkPA3FYlq4KiQWKbzkS2nc2u6yElQpr1kmT
qMMwVQ55nFPXx0gJNIhTMpucBGEFmdDt4zuLN7FrO6cDa6zGEkUf3HI01jVN6bahP0EDjgBXLv0j
Y4LaGIC9jotq7BJ52bd19qxGdyARWcu25VqBiQiNT7Ib2AQhXeT12zDjAHkcquhksIFi1bMvm1Nn
ET0kVZ9nbpOQhXijopxh3dwLvXOL7SAjAPlGbov9teiLLxCxn7M4GUx0eUkLG8kfsxH+FEH2Rvqs
K/NrZdQby9K32cOaFRQxdJYqqEhO1WhpsHd6425DVeN628qW85EbZSl5d19N+a+WIl8qAIUe8cCU
tHV1NscknrmW8Rh1T1lBErtGXDZddpAp7VUSMJSfLP6s7OPUVjdgKocQwb9dEagmVJ7hNio89J3a
+ooU+QhcaFcA9cwpNlYPVXTIpGGvtNu6zdojToFcOmbtue99MzkrHCdHsIJVNeN4BQbHPhPKSmz4
MUsCVlOuPraHtVNAzI9eM1hgXO2vPFmeV7V3BzJ3dRYONOuOZyFxBjP09lwB8dxPYgSiNMhPWvur
j2PqQgYIQhVulDZtBbuyMrpjDXnDnvTuCmqBnhzIG9kms+hBAlSCwgT7JdPFAH6WdTE0PcSZMIuO
ej35FLNn+Is1wSATg1XsyEsMWiof6i2SReFedoZnhbp/He0On2KsZd4ciaesbpJjQyQ6wYDhLOnW
BZpZwu9i9Wluu+mG75JKHgPD5IrgqKUi4omKhxMjD+XxZFjKSna6oviFqzDyLKersKlQhjQkFo0N
Wsr2NsSuQD9perW09BqNs/CUYSt3HS30SA2PznSoYYD6A4bV48q6SRSadbDt5S3nF7wg27129MLu
i/ZQZFISZCxiWOJvsyCJ6sZufoYKG09C6lpES3yBgPVaToQXe6sZTvQQB7wApqOg0tFcGfvMPLFe
UlRKbxApKKCqOxgGM4Pdaw6x8tucGLMPTobM+jiWfsKVo3cU8fT2G/uGx3ErvpYV+QU5/5XCCaxQ
tEFA1hoqTKJ98axQh4X3ARXTIsww430rzf67bibUN5quy8p8YUoYHCDVbo0ESuHbqOzrLpypabrE
Qh49lUKu25ZmoEmJFAZkdbgIxiMP8sdspkqPlmXrOMg8E4tJ/CmY0q9A4zUjhI3Psz8EFtGb63Jl
ka+klMKTb/+H/3sI8C/GtJFpgzfPBLQUWkMfkLi/w7h96A2z/slBOEPYOuqDUhzHnLPNmMbsk/TY
WXiHV78VQF1/shlsiyW9W8C8JkVTd1340eoAi7yl4adqJ1TualvXGCHlVSDjd91hSeJ/iimxmFqJ
06rxWjsQKexJ+qeEpB5KflNQudgB1CKwkV8rCInilupQk1epZHpNIfi0A31zg1rujSRKD1+xxuFl
oksY1iiAVxpOVqO6Fxme2xWsxU+VdbavjNI/rN7Mp2xrdmYYvtdTyjsJ7gzAdbrd9IUXJEEuHg0P
hh7x0NES5BjMZJMqT/t6ZbvRZd2/OLa3g8/Ia2VenFpWpQMrHvY/C9WDlsR3qI1cQhIoyfXJwsu2
XRfNaAt/FQDqCsVuPNoMXyYJFhdti4EVG6ckkkBVI0soevKKJ9wMBJneIWG5vDbJj6m+KzNH/n3J
S0hqL8pizJ620tS4YKMa8XOCpQaK2WZHUSFBh9uJeAbMpenGs7Cn4roo5iWvu0C1M55+5HGrWkE3
hEK+GxNcOaAQMer22eCmtbKSx+e9OceGguSQjTujJPiHE2Hq4y9w4Dyw5qk6q/37CEE81KbvXGt8
K+HN16gRb3bphPd0p2UUJSIq2p3pDqt2kZrG04CJaHoeLMOKRxjCGuXBlnbT4gbR9KHIugPRu6BK
XvrUChR1cDJMr9GYu61J4WT93RoapEkFUxP9fti2YAeYqsQf+08HONuqdWCVxEoZ3dJrCV9mH1cg
CnlB+8SOHM7rrkDwTaMnpBtS0pTU8l5r8gX/Pa/t6oXgiIuBHBQuBTOsxSXqYfXksUrsb+bjAkyJ
IVfksb5nSlq7ABX1s9zUCy4sO6VOrfMyfNprTXzhy7RuSot11Q5oeGApUeyicngz4syDJEWuh7Lu
8S1aF1/d2kHDH9S05yys/CYxT61CcYiztM2eIJGbdCEfLZstmKBZRv7K0E5JLHt2l7kjJQGGfTf6
3lPVl2b9y9SvGb/nBJaqZogM0Y9DBGuloSA4Cq/KR1FzerhKtuVoyqsgNDODe98+phKdpbZeO5lD
2XBpPZ0QpObJAy1+yK34Q1TBvjWjliEb97BB7vQlkzZmsgA5mLZOzMNvJfwva3+gIbCj83aasXIx
XyQMfkmL7zjrAkU8ZzEgHOxUEx83sTsSfvbjiGyTZWwHMYkP5byDthlo6U61Ps3CK9MjtXQ0kCXh
g9a+ztaZhsAh3rDbv6W1HmtIYnTZMKyk5/84Oo8lx5FsiX4RzKDFliBBUKtkqg0sRSW0RkB9fR/0
4s2bGaueyiSBiCvcj2dMqyQatzjfhFQNBfRGOx6vmXKcxQUkixtWhVsNZJpqQOrFTdWN66A9bYec
0pf/p76WDyuDWQwr5oZic9FT2MJ0neDe41MxUg1FB2LSaTyl+byOw8C1zIddntW8RhQx7/UO6k1a
nApw95MC/4UnatQewi8YMaZRDRwK4Z2GcLpQdzXiDlqzLBiwobGD4zWQkxONNi0PYHjeS4YoaMjI
G4pihhyWW0XSbnZQ3yAD0zWLpx35ubQD5nGZytnHHsPmKV+nOq0JJT5Rfvob0SL0gmDOOvgnBDk7
SCQ2vEzCIPE0/UzQKWXaG275rUaL0SJSXjWSzOpHg7IOZJT5Yt9tS7YX84Sv02DMShmQ09wox1GU
K4rsTagfxcREw1buc2p7ziD+VTTxBWKmDGfAXsDs7ZknQeF0R3bNKQLJ8dDmHzAW5gFFkr1HcoGp
blHoIYMnLBBFI7HQJYI66J+OYPjt6RmOzuoLWM0yOhJ3RVxK1J5DB5yEeJcBhVdSrW0Wd3l2QvVk
G/gLIt6RcK2X/hxco5i0h4QHuSF0lIxIKOM1s8qFB3Uu7VtskhGBC4tIgRWfVhxuqaGt8aRITF3m
x5n9wL2s36zqriKzBEJJ7vBHA96r0bA/ITCzA0TUOylpj4DvVyBJEjZ1gKo2rKohBv8mHKBjC0E6
5o1C7Cp/SVR4mSCMLviU0Dt1GRcn8s2xx5nPMsNByV4qZ1P5qrPPnFdEDrbIjFxVLYk+UdwayAcJ
LNLAz34S2UetGJ5D/TKWIEUYCiUqqq4a6ExGxWX/yCFeF2YSchptWN+uCFqERszrZGCEgRbRJEuI
hfJIbZkvp6QLaQ511F7mSacdcE5dYp07+qVZDo96/oD753HPMHcGYRTjl6tI6FSevdr/KnV9BRYc
tek+tsaXJluCV0k6JqO06YL3PilcIx3PZhX99mr0ZiVL2gzzHT7EwaGkijT0RJMl/kZwxHFOYhFY
kuBgjYB4A4sA5FIj5pmkXrKDbgEGW5mASnLZRaF/Qja/dQsVk4ouOluh7VnKhsX53RY46ALHLVpC
QvELcbSazOf7ejxOTkKtMxT/r4p6oikBFlNNE+yo4SPIuqdA3Ajo5S1FmKOoX71SfvdwkbMuI2ac
DpE7lXjPhTHPfineR9qnqryZVXg1v5Tu1mA+C9pf4iwDLfrWW3nfqoQKV/bHII2eOi9HZfpBGvuh
4ZPhAP9oBcMmalqLp3mx+bIO6YHKB3mD+C29Fri42d8y9G9oaPrIxiZU7sM4XosQwY7DML2qHB5h
cxc6+lYA+3Tkalc3bGT0ZVHyISsZCuPpbcjSF9GWd2mwfJm3rtC+WmgUhiroWOzDPH4pAlSPBjWq
HHYx3O0CPIFpz1QsK3lV/g7H1oTT62YbtSdoNUd4SzKoZbNbjndzBMq6ujfY89QGBb+ILrkT8U90
uyoCFVUfpMU7h/eWMPsXNHl7pxJufXwZdHpHmhy5l66mMuOXW7I2N3wEkkVs2CVnYchOC8PFoayM
l2BiRzR9Uxgq9MfrDuSQzVAdvhwrcH2mNGfDajdn0kiJSoopWLsVzxDcuWghM1Yoh/g/nfPcRA+v
cNvLuFtC/R8qggIrPQo8Zb5EjqsFm7A+aclebj8yx77JJJBOdyTg1LOxcpgb4qslxU+A8ZfHCC1B
xDE7lz9X3jdvip7kDq1REh+EaW2l/K8rFH95Kfr4LaoeBo6dAqhVmGsc9xeEqvAtjGkD2MiAonjK
80tTeyxAkLFZik/mLA4XzONmjdcJTqTg7iRJr5Ox2qxh82IlsrhINI+jESQq6yzcrOQWaABobskr
hzeOdQnIOlYYg9klCkhuMdeSt1SuBWphsgoeLIbNI49AQ874q/rr1B5wgw1BELJwVeq89OEgAl3F
RwQnbKTVHXKI5i/R1GemGoC2GPqrcEccjPA2WBKhsFeurolZkPGanKwGUF6Ts6RsrVuX6+5PxiYw
suWdqvDNYLrd4FuX650dVS7pAbusxEwlBoag3PUi2+UpckpIr4YSrhVGJQ6LH24UBgVD5RPvl3Xx
OsaP7vN5KCdaBTSh4zNFPb9GTZo1bhCs8qv2V3xN6PEvZIo2AEakfbybdu3L+MRwOqdrm1K4Wtcf
TAUc5My9+xG+ly+8bovi+Ors6ivo3RWWlgmT4h05MZ5sPXsJ0S0M3OR8j5cMzkCfIyHqJ1LfMmYn
eJbYJlJLTizORuU7DkpG51b/J/Vr7XNgeVuvZ9fZIxQQL/pR4RYi4FYh6Mx1/tFwOBDakZgy+WA5
AoTkN78iqcM8R+NXSG+wz1ntKtNGr0/mo8QIY2/52rp0P1bcrKtmU2ERxVmOOmA+jciBJ6Dtq+Jv
eodKgE4Z3wVl6Iwdvtg42ke+OFd85r5oh8MVbtzCthG/8exSBJGD7PLc86P1M8E8/ID8KHjOxezV
rAizPRl1XcbPhOoQ450XVGupfOCpQR6Ah3MIj5m8cRSflnQz9Hs9PEj2IY+IpT1X046iOOyYG/tS
dUAlhA5GwDfal9Dq+AIhw3Ntvpded8IkoRLybv1i8rX+kQeHYraEMjb4bE4Yo7Dfg4RXz2eFdXp4
qq3vxmZyOh5MAY9oXcPD2aF2VYzzpD3ZKofZi9w+tMoz6mfD3UUzGj6qz1L3DfsojEta7sL00tb8
CCOadZg54hK03B6nJ4Hag3iTEy83/A5VAGAMqraAX9R8CP5dqd7JgM6h1ZvIgJWfIPOkv6rzVBkY
36YNV9GdkwiBNGM2DHwUg7GLYh0VG9uW9EdBqQgEyN48URa0+pNmoGMybZ0o/FCctAYH1taAqrxl
e2DnJx09Ph5kaE2zi/+GqHTOb67lICUQkQ7VSzMP93atHg22nPFTCTZJ6qPp1LttnXlqu4NqM9Qv
HBQ83gGGCJ4zkoJYXDAxC7/BZAcRCh4ee9JUvEJ7sYXbJTtL2U6PIXen+TC8qYzkI5QpZ0PaDDqJ
TT1C7LXzmXLW4jXAg6a98IgU1YFvt+34h09Bv21KOJYsuzhpfbM6zbwuYXAyUFBv82bHQ4wKjXH4
LXuLUCcku6ZZfiWNBMS3mag72zW2tcGpGn0Z8skcD1Z5aFtflvY2kajZnlNdsd1kTe0zLdrGZS5R
kMYyPfiF5Ig27jyTm5UD2de3dfgzW65CSr1e3WZrbVe4s9bmhOllqxIPlO6K8i/T9pq6B7MTQDGd
L3W30UGW/PFR8B1yT9Ybe8llX2vmGW4LX0+3G89ofysUSdFWd6jMwMFGW2aIhXoZ1Ot4dmWwBs2a
9os1rlRslXlTNb9Msi0Ict2uCQFDbhJQGJxCCauATY/RG6XciZKThWyArb9wNb4vNgftG4EfCWUo
CBTEeiXbSLfqHy3ljPNLOai3rN1Yaa+B5Tr1SqYaSnFGreoLxsPwksHH7k/Yt1h48wQEP/3nTP4H
0dCmS2KWKFYVKj0VUhqLCwS6uOLchXGkw/JkrrLvEaoTpqZ4oN4a2iHEDEZBhBc27Ev6wFeltgf+
uQCxJQX9qjGZp6xR35hv0l/MjTLvQEVQwG+6HiDLNuNGLB+8Nfzq5NL0W+b6BdzQjG/wtdK85HPB
+L1rkOScPXI9mSqlc9Hb5fwb6JfJijhYvmbAg3y65Nw0eGHZWKFUeOkGc9cxwuOwI+XLqFE3PcaR
vlCm7WYqBEBfvS2Ckl66WwRCoB/CxwJbYGv1vtqcakRHmI9kFMzPQt2ycovF3uYM5gXJ4BQQu0ly
5bpRThOjtFg+dxwy+vTQWWYam5GRvI7pxk/KbdNyfKwBH6TXYf2h0RWu0vAQ8mG956PHQawGu5yM
aiSG4xXMGduUWgYHcJvZyrC1avbME53aZT5AfKmjbk0TvjaUg4i3+0jQLO/hhAx3XFvzps5xiDGY
WA3HxbM1bxSAu8Q5lTJ0Vk5sD+9cFt0iWgiAOEhs1iqKqX4bf4yOOzmnIabC85FyBqR06muUKp3s
ahXuz3Vo+SB5KvAjBFiknipW4QvztfpHIbruyTtGAccnC0KxtjlJ11pz1KJLy4PDYDu/O1/F5IoK
iQxuuQuZUulyHrhmw4ifdDsftZqU+BGyeOfcgVzGEFi5IMXq8IsoR5OgM3VfyT6/WhltUn1TwiJg
l/9vUNb8fOS5R6xqPkNkkg+pOetXA/sYOBQWlcRMGtzt6+YrjVlN7GihELPi4tHfiZ6hXuLOBBfU
6e9F+SPX6765EzXT80eazfDbknlDfbLhdeK14Gtrdzw8RJFkX9F5Rn7GJoKsv3Y5beGayMMh5aue
r9AiJp0hFCmEK3GU0ofJrylcFius48pmlwZ7FhkmPQSPfmBfdGcPVJ65bbfJLZ+D2iC4QHpjYD/m
KG+9hA1+terwy67Y1Y1nToORoYvA1n0HLsgSFGvXUUUy0O0NyFJS8DZZPkI8ffJa7d9MWkGMpfvS
/+HLgx7wUzZru9tOzpdt7VrQ7DqEh8Zva4KRhodWHKLuyBgrkZlcglBCWuanCAoa68HkTXtyXAwX
buYc30fslxfttTR+cut7avwBR3BbMeLmf1SA/kL+AcQFIqq9K1F0WWjvvQY2TuObwb62tz0Lbmp1
lBrzCTsmS8+BayHPXB35OPaNlco4Y8M7xBWLvayFxoCdCV34vKIXKHlXUMAYS5Wozgf8WBxp6FNr
4CsckVhfqY9VN32npBaX6mzdFgzkznzX9h2xSsngZjPCSBgNd8nigd9AAqODoi6xAHhdQ5v6A/3f
OpMvFKiiZ/6DJXzFrLio/lGUxNYP1gpuHd58KV+TdZY6u7S6zC3oWxoGzzLJnAKrshnYIQZfWG9d
QSbHhagLtudcXymDdjLGPe5tKnrEjZ3zSJMnDKjIVd8hwZkDU8EDeI+G+045YVcIGZj06yZbG8W+
QbxQDEedLA2EHMSpDd2pii7KeJcSdL8V5zoxIrhGLWok9ZigSXmZkcHPMHtDy+Mxo64qaSGBMJfj
AWsPMba8Fxx3vHTVmcfPGugsfdBhAGrQicG92obNKZLJqFx4Ejx01pMna1+OBasAaFJL+cpjFRVb
CloqgPhqMv1/151Vv0+PJEdycPCvjFsoZXjJVY1V2nMY9mRpsJDZmZgFcW5bG21ZHzJfdjU8PCEU
JvJ2OX2OMEWB+ijppmQhEP84Yg1egFSk8Hc8czvU1zl/TAPMWfkqVcQlIKuBQ0tzy4pZllYxmUxN
MO4iR96FVbwXs/BD6LRjRagyzSnaQCS26Ebqjcla1ezk+5LmMRn/uLSHZECqQCiMeCclnKrMIi78
JbbRYA0XaUCGl+10xi5MSTTFd5eJNphOWsn4BG1lAaUx2JIYiZKBxzgMOeFI7i7PXCnXq1mXkFW/
tBXxGAaOYKdYyxah3RIabToE0V9hfK7r61RfplHQZ5yK8ptAGo53dHbRreFkL4tPrZk3xfSVYd9G
61l8tpy8E/lTCSkPkmKjfkEgo3wabQfOuvLsks+5VzYy8oJhZzAUq0AlpCLhq8+oM2CvYT9KLY4V
Xpb6PHP66/17Z3WQifRdS3yUUbPLGpTTmE3YWRBuGLeQWMBkZtKk4XpsjKudQQ3iQbBGZs6ZtRoE
AYbzMWPiw4q36ZlkSwDRQ0/oKODWen2JBbusXz7kLuUsn5+x+lM0pE6EhFvXXzoEl7ZK3ZzkTUZq
UUIdx3fXMvsMr638pqlYsb6fRXbVDWAFLBh/Wv3ExD7oP/vKWHUOo73rCGwqq99l7ZNsLPTu9zl6
RfThEYh4z1AdQ5w0/bF/y/SacWdoAANZYsJ12p2IClV0hI9NZCkY5WzsRE2ClGEToaAPd6GM5paF
W6Pg+LF1h3ofL30fCS/UaQzUhNNZsQs/dNi4SGObs/saCvLNRupAmzOxE0hZRtzssrOW0pFjBlsf
oiuS6tm1bOqazV3DgJbd419bsBvqetW3ck4lcwZzRe2Byi2V2E7B+dBqSAE1K8raDZWGMi6wGYuh
fieQe5YSrqtAohmfWI4SoO2mxjYys3QvQURl9V8dR5NHLzzGtniNobqEjhGgAjFuwYRfwQgeJFyE
CIEltvMmnLUadbfp2OirVOut/Z/Bc5+QJEn/Al07lWbqBzbfQSgPmBxpIeL2rURKUYqclaytwNJS
rnrRYTTUNsHIeKsz+00eV0+DU4n4JHzMO1HqH7jeerqh3jM0Z5dNzbkS+k8jhTeSYDeOGWyVjoFB
PNP9LAaredKiDSAUrB6vZYcbPSi7g2yHL7mSJq5+p9DWayi4s0QOb2sxGJtk5yqc/M9sre+eTNOk
0Lx+yg6YsXdK3f3rAgMzOW1ExeqrKCx3mCLsCSqtprpvs+SjkkON1csSKlgeg15DZVPZBPmOR1WB
JND8jpyZRlXOKIVSqJOq81vn0ndSMbgvSfFCv4G/x+lKcF0hahfbJOyv7PYB2bXsF5aYtvtoTUcD
x+46OxVjepeDIWEBnhzAbOD5bCkaOhIG1IqBH8h03estyRMS8DDF0E3mrQxsCIJGG7/UQiOnc6aJ
BogU/vA6WjTe2yZtDinktILaFa89a0j8umskjjL684k4M52Uq74fgQTxOSrqi6xHt6y03tIRiqDA
RwDy4SDy/K7J4rCogymSa1shQT0Jsbg3B0dmHVEr/hhGv2jSYZUDCGRECGGtIfIGZ82RDeCZbBLM
1hwuYEVJR7a1fhcNJ4MhW00MlRHw6ZeWydOfH6TCPKuO+Gc2vP+W9D4G93pa6tzuqiZgxUNG/XDO
ZyPZk1K/z2yk26Pg98s2BmPQIjH/xsY4dHB+JWu4tVCcV/bIqVL0B4XEjRQ5ccqXJ1jdFox25/lS
sRxKFG3bNtY3QEEsLATWQOpC4VSm2GkY66dB9i2s4C3l1F1FCLj4ET0ori+A80/KLPHemMUOIgD7
w3KvtaFnKPGuckhpiUDSMhgM74ZAxir+GHmeAn08icl+4CPVuu4GOJ2sCwnEW0BvqdLj8xj5G42G
jtLDt9luysBvNcbMWram/ZidCzTbh60wvm70bdNxxS7TsZh8g4o5Y3cX1b4u2Wpa+amJjG3aH5qp
99O8vWgaTkrDecZKcKqTd21BQS5rfw21MeavvIv9WHtpNGzYHROKnHatZ1CWHFNkkza0uIlizCSQ
fAm5TdCfCRIfyYoqKWdufZ4zc8xQCL2PyXc6fM5JD2/8WGg/cDfhRM2rlpUvlCd/6AhKmplrsSHE
p4UitWCdno/GpqIAiVtEo1TiPXYptRoJJ7LxlwRugiGtXmQJXCl6/VWhHWv5XJRYWldjhGeJ7U7G
mhEQGjGZ6LQS5uNza7pCTtxAKlx52iukucW/VvjRtNie6JQ5zDwJqRnUQbYyLSAT5NVK6QqO2TAt
N+Pw3tifmv0J+oyo8Y0dPar0g9ADRj0DfRaKzD4/tm2M0FBftyI8NjEHTJftMvDaYXdRl1hLHThR
0G6T3PAKEGSlYFYpk2TWmBBjIQOQ7KD0DqtgUtoIbiUUzVOhWOtAe3gBugoOyvQDk2tlPFvRnUst
9GLjsyhQI7cOo98/MJhk7kRbuIYbok7QcGobNah41RCyg8YaAQS107Ea32XbOSkZy+XMxTl8TOZg
n2rzXh17YlEEaW8FXR07OXWvD8GXAlyaFcSx7GZ2pwVxYRO6DRnEnDSypwRkHgXEKStH1inbhBjZ
EC/hIFjEDwNjJLCGQjPedWoxjAQksuhj85A5gdkNr4dwwkEBdqCwNjSRDFpAoLih07oq9W6JP9BN
Mqarhryu+aeJ/Kry6dwHOpgc66qyaO86rNkDY5ChpdcQyNADsePUvCJC8sM02lZFwUaCThbU1FVn
uBnb/K8zW56K8RrXZwPA3MqJ5W0osH8E8rkhTJsz+qrO5FAa0qFm/WHk9r8aSZA023cKkADjvqxa
QL7Arp1wRBPUV/oIjrMq+JPM4Y0wooMyqw8zmvdYUI8WSkviTqC6k9IiAYC3lGsBg1QtIQvbox/K
3210CurQGwLpXGydnlu49CGW3tQxPzu5tk3n5jKbjLTZ2TiKc5/iBv4pvO/ePEaY/ccRSA8kz2eB
cSVEmhMjU9ZIugGstrOgaRc0vaOD2b88anMK+qU4i6FBg/xwZqgS3fCN1Y8phsJni7UBR2HaRTtt
sJkr/wqmuubgsR8+q1G3kwp9bQTln9whG47Dl6nLPKrSCz1eRyfSSej0mdOZlvzUTAW8i+7zdzKQ
kv/k1j5P8eR2tQZETfYNACUGqLWkVd+aoXoXoj0bQ30gD5OQ4PcxRcOsqkdolwSqD1yR4sU0LOKs
QGZFKKuRfzVz/86iiNJ8a1r3NtL8eJRIn0hPMxtoyD5g6KxHznKy7oN7w1zWyFEtWbiPneq96j+6
fjrNaf0o+vldVuOTII0J/z2szfRHjNeOhNNwfJVo45KaKRJefnDM+UmdeYKSR8KHO4ZU6Xm8tqLq
Ds+MNU7Ysz9qj3CvgOiSJ9+lmwwIWavceF891FAngdsh4zU0Iu3HHgNGjhW8mPhb7tpVHbdeGMa3
TnXIpSXp0TCHS4Z4nTUyzdCA7Y084adKFANKwfMoZY9udl4LOXwYjMEVBnXQfna5Yv3JAg+plVJV
FUCEGSFB566wKMsQg5xHLrQXFbQSLGEoGt25LVn0J2QhspcvMxNIfnzqkRXngfixiF9V4LiuWfFY
9BP8rctQCNCAMd7HRcg8P6At34fGenWa+K2xa68Ktd+mRZmTlOV7hGSAcHJvbJoThEvyiU3nbDjN
dTJUN2YHL1doq6z5UC9LBIs7PGg+EEHIsuUbhvIRdfaFJowT3T42ZXm09EVn0YSY8LqLrXsdluQ8
M52VIfDXICbZRawvCPNKcRd0ZfsKXfaVy2ubYdjQxycMqLeKWLpSZE/pOA7N2a7TZ1spfl4OPKWo
yRrlp8rcKBr9tNQRg3TtowruQSB+KZBQNPYbffm6SVHHPD2ibSsfKJu+J/2EKPE6lPXeUNJ3lQ8J
TCtCwm29dGzQqfxgDg7pxMM2yb/gY30pjNH3nwdSR2rATmnPDi2JD+qSEmGglK16hbYgetSZci6F
4qaD2A7NeI7a7t8kioueSV5h1v9LKZGOMR8NO2bP2aiRprQ2A9r/xvqC4HLVltmCQxi1MX4oVnsp
lOKkT4g34fhNE8r18oOouYsK0sGbU7xTdn6krghV7c2cK2KvbGaWUr+1y6XqCA5lKI7wkeBAZG7n
HElX9Eomm4PEAQSRIcwUv0H50rBPreJ0sRHx5i32pvQzT+ACqX8ldj8oPPCwfkXvtdJhoIpoqzdw
80AjX9OMSQ2uuBApRotggFdWyb4JXyCsGwLEtuMWXFjLORhyGsDVULVeg71GZpyao2JoYzZU9mvN
ZErCTjdpPVYbGCYwS8xsHS74lg5KY/tHMCylwpc9MoOlCJuCHjwYzIMOJYQB2rKCoIndkbmEBMQl
nUbyxZCRyZE/gFiKCO8bMZjjrfErmJGqgh6hRKL7FqdIFvjh7PADqiD5stM2TyqSjEJf9L9VM60H
puUVILIOfVbvEDtfsw1k26Q5tjtPGQR9kiH1a3oJEqrGoTmA9dgNbUhPFsB2q7GYsG62CvRt+mZG
HFOjoFMQPFjkwaWltZPKm8CKlfbPsbxIUHmaBKCt9Gkx1WvQxxqtgTIKL+kSEjJi2Z66bcL1MuH8
7XTE4KyVkZgFGhhiGALYJvtRRp5KKPySWwrhyo7xmtEgysWr3lquxHKsVrs1WRVsA0eUnPbGDMNL
kvS+VDNCG7o9Ze8mOAu0ninHyvIGBLCQWzipMkZKrpH1bOa/WvhkToU0b0N1Pk7sv5nrJtXN6h9V
Ne7JB/G6xueMo6/iQ+iZMi4SRYIFGiz+Cbm2Vct4WO02Zo2oDG5EzF7DguWp/Jtw586EXHEk6sYN
uYTmmOxLjG3FDgcDWUOZy/8bxKtW72LVPIZ6v0fXrX7gbPP08nf5a4ZlXIqtpEHAn19GmEAqGMSA
AS4B3KuIOVSBLAfeYfPDlbga2iP6xlWOrbn5nhA8ySHDY+NHFBR6fcYG5BbkPCBvqfNArTFXJ9AH
EB7H3YJ2VdN9b/600rUTW/6kljwh/zv9m174av8Pu0itfOOPTeMPgQ0uTS7k5aotoK87cCbORK+s
yKnjhsvb+ERY2SnCVIGds9k5IavIWpxTe3wCcELGUp0YHjNdDC3lQF4yqh0kCndZan2w5tSwX235
2yJOyvcWczFDvNniMtvz/2V3ln3xjusif5+Q0Cr6vY57gOsOki8LV8LGEq45X0xeSQedp4n8gAkk
xfSAgKKIp7WMZL+Z3lr2T9QKLIue5ULzzv5Ap7MUelZAohDWkirLbJxeFckyBAVIphQ3CrNQo/YB
pjB+VRBla2f4dymcNHVRRAlnLZCS4e5EVOn3GUrZ6tXBYBcb7xKqfWzPrN8h1nCVNGiS0vkY4TCZ
cfILCG4tlus2UkBj8NDgCYDrwh811mFke8uBQszqRkPnUcvD1kZcwnxVQBrQ5EsUOExH2fpxoEUN
nvLB8mnDySJq6EePASLFfgj2PWh2wQS7xOI3Q1MQwH0MFKFSNFFuoTRXj3Q+umzu2poBAuPuFhCe
PY6uzKRJoMGbS7Y+IVTLGvcVMs9J9TOYMCbqHJ2/ryBAq2TfMdTp3oaFZguAF9hhQyajoLLcMsKM
gyk5kF5rZKEjS+qbCfM1nmggcdFyPjIGA9SWerPMUhRRroKAwuGujhgTIrdFzulFETCFmLEgpgii
vUp4BhOYrB5Xipmgy00By1WsB8KnnuL/DaCgtzGTNsePW6YGqd+2REYNRJzEKAgG5WOysxM3xoam
cVtgLAn0wlMPDNBYk9GMeBXLmDmc14DeiRGu4OPqZ4ncWpgVGr6baYLWB6hmiNJdlmrbil8hNdiN
IV7i0rqRAnoipatmCxFE0MmyYb1oSuMqOUBr8gxn+e8WgiccrUrbDtimnEE/LI5d0q/3nYIZMSTK
oszJDRmgoMhkZyGPRVIME5OYWnZt8CQxtWxmkNOKX6BxFUq/Jud8raNtQB/hE56C17pe8YeMSd50
UQ1jVFrTTm7Bh94hg3hRh76Imz4a4h2s7GXVm1ivrfiXpewM+pu1SIE5Q3Xzs2XGzJtfZi8tlq4m
X/DPLvM/RP3TWs/xv8d/AkzmUAtPkv/VKd2X9TIxNgIM6BU/DYwcXrKONAOj+OjrGyjD/51HqGNM
QJeyTh9OLUoMOfJ8bDLwnfG/SAW72PeEYR066a79lOixovkllG7yjNiXGxjB0mHCMBSmt8J+Tbur
If2GARBTJDCGRT7Zq8j5c8BHJHblHbu9Gbepesvb1zi+DdG72vwjMjxrPqzuvdJeZwa2GmvXRiJK
KX4DBWnLHyU9eY+mamSlkiP/HsTVECcl3o7UU078PaHRBt6oW3g4tvJ4CYMr2HEM5KsYPbSJ2lBd
AXofHgirtOwqi8esvmfJP1OHGp7DzoNRehN0fuNLFJEu65FUPClPhTDZATaJhfS0gvygsLHt7X80
bXruh3mJFa5znYQnCGFs3P/rwj2nnK+TiEccG7fwe6LkvwbVfo4DuGNpZMP7sPqXuIciM9WeNqkI
AADgZfk2IJdjYt8wISzIZ648rGERKBgrxTyiVSfnOpLrYkgAfRyI0jxKYWkiIk4pwQb3KQeNi4XQ
kx1WtimbRCYddNKCr8FhxKimN33+XhTCAMPBOPBeqcaqiV/76b1vAdrBZMnp5iwsnEXPpDt7yW0a
2cvMLEx5YpizpYNTema9qYe/2PxkoNy3LGqX+s5iemMj7EU0AzIbKSbqckSHs6jQnQo3L6k+egPp
q7FezNZJep5BFw3qBkCkPXupzLyd4iQnhIgrIyBSdTgB1eSHORbhy1h9c+VK5hsJbjzqn1kIBOKu
xL+z9pBRxOv9P0ODDK8/+Dq1+SVvb335V00QxS+2vcvsdcv4JXiOfeilBmZirt7W5xfJpptojuES
nxo5YGYA9TOrkN5LVmit/JJEr+UmTB5295UjjgFQNGDe7IYUJBTVxd6ydL6oU2X6lfJqsLjvyltB
TZJRgjriraQeiDS3lCa0K982S2wTKTYBRivTuPE6Du2VqE90FCBxkkcKjGSWX8uSUhsFE+6fcEDN
7VzL4XNQ2GPnB6e5GOVtRtFmh/A/mIW3OSWnyhYXhwLYkLBcpIy8JdfUZFVdI7QxPwzE4aXTk0uL
TNL4JpLeBRbR8e5mGfPI6MVuv/iBMIabwXshbZ38q0aF1mhvo/Mbg6IoWYlE8Q8TqXWXXPXu3Czd
Y3kU4iqsW6jvHO0cJVf+NY28sNyn+gVt/ighwJEAhSMr1OnSMVzz8KCJtxZblF6x2KNqTJB6JuMO
IxAzvnnTytNOF8HFFrSi3eAnaE2tAddkKZ0Xk9/c7kYrfy7/URLpYY5qdtyoJ+lE6dX9IWo4dacT
EAYg6WRPRPeh4iWdsbxCWlKS6ajG9l5N0Gbo5n5Mj+FI7Nz0aarKtgYJQTCWJwZaLUUjZlQhOVE5
gngG/icTTqCAAQPTAlDdUEAopvrWDgSbYrqd0kaemVyh5p8Bhf+EaECDiEm31d3jWLmx6/nSs2Y7
LpYs/LCiMz1u2CoTu5jZpszAyRbA3pzyEJ/bRoe8FF+sgRSOqEUxOn6ojXJHqo8LYnyTQ5XMksmD
/+v36TPWVNaUEIXKhAFnsdWG5E5U534apL22hIuG4yGlrCrsfpMugPamPE7Z0qxx3Cx5MaP9UXKp
mTGmOzEdLVGTq4RdY0jeWz18Id301pNfPWAza010YmqwJePTzxlfZeqPhJBtII0XLsIyX1Nmw7eC
AbeVuS8AZgVJvp1TYxdQ4pgwJwFkoEe39oDvpcjeJU2305haWmrkhwEpLmAHI0o+laiRkqE2iByt
w2Ep6ayehtlP7OBhmDjxtPypqqO0Uo3ewvq8CzsWpMUwPOeazWTI1p8UsVuv8Veqhfo0Fx5sVDG4
C3gCEB6x72SHu4i5OBzHzeBOg0Aq0iCzJbKJukz5rUjiNNSlR6nf2wFKlnorta4/LLmuecBUJQvr
hybpR/M/js5rq3EkiqJfpLWkUqjSK87GYAMG3LxoEZVzKX79bM1DT+jpaWjbqrrhnH06vbPimi2c
ARnFfuSbPCQoZUpWhqvehME+lw9OXn22Zr+fwaYvjst8WRgtfK3BpR2e/K8Oot5ElNRd2BJVbHuX
lFpXkvHAJTCfG5vCIoDXSAsOVH8NMv2EvfFpsAbYVH992j+mNmvGMTL/eih1lLwV2EzTyD/mgg+p
oz4NSjfjxwPnMZMfVQP6GAVJxIuVCIPjMH6p+j59y5VxdRHnBajXmqY642X6zLGNlDnp3eRfsQpk
LYBTwm2t79GH1OX1fNN1zGKBWUQwPjaW9ejwvcP1eRzkcGk98xKxJ+wT6CLVi+jmr7qLLhg+Pqub
jCdqUdb9xaKSAOnpBfoKdf80co7ZOXRROmv2PfeOmp5bKPvSfR1UvA/0bwotrFLGe2uqi1Nnzy59
IEqBjedl966PxdLbuTNz+rJ/mj37DFfy5NnJaWL518KBbTuyQs1jzZS/iOdT0My7ss+fofJ4hOHm
BJybRsiwxhpf4iS6BYq1addhshfMjAtw7TmtnCzEBjfKphqbjU3shS93NozpDBFNlqgHjZY3NsLd
SJoukcNAxgOiJyBSDyVrUVwGHOwgNi6mJgqUXPqOi4dMLWDh+q4y/6x06zPfxKE9299FAPipYDLV
sTAoLb1PQgphee3AjTTpV9xPhxmVTuKA5Yy9jV3q7dIbRkBf1PzqMWV12ebyhdzJOplRdbEL612l
82pOXr3eOCZs1xVkqylEjG/frVPzyZafCZAwMODkBsS4nNiHgukEQbH3cv+MiEm+VL6Ds5kBOIHf
GI/WbgxVxGG6AGDIyx8Ge9nH3XUwH1TLB3z4CLzpCGwXHaS1iXS3n1tUhI7F9PDTmc8j+lFCiZBn
RzBOW394coP4CU7oI1iVPRGXJmKkfg7QsCKA1jFxkBGWjLzbKoMyikJi7G9J5iMNIfMvyTDQAPW0
qbQS0OwInoucIRM8FA/SYrPn1hb7AjJoxENfKXFJ+GF73iVw1SXTqPdBb4nUQMDOAvnmyfAppMSF
PXkEWveRkHOnq/iQs2HoOmcvjOo0QRMQC/rVKA6ZTXsmp/kQxPJU1j8aKW9budg1smPr+3gRsJKb
3oMa7ZN7iy5eWD0KfoBkeyItAXq7/aQinBKV+KxRNZfg/sbMfZsn6z02jY9wzC5hO29AyMlbOaWP
bpvusg4FJKlcrseADmN5boXHwm3eaSSdCGbRIUbuRdPfQwSTV1Fu6Ib4Wf4BkAqAMrJmcAkhWCou
szzM6jPgQCrCnaOfSQAuxQPek6+ShMH61A57qznGMcA0Po4nZ7jOBYf2HoRpnC5VUcCRApogeA7r
9yT5jgCpufzQ+TKNj5GPoXCZTtGxpEXwnYvIDw1SV9rXfFO2z6CiZmL9nO8O+2N1tey/qYrv4uaS
JJ/N+MLodbxZxXnO/7ECGSnunWct98ze6Pmq/ib9XW4dOutgqKOhDyWontpfyeDBnD4G/JusV2Xx
r2XcoPSbLd67BswhBR4+EW38gGniOPvBcIXs9Scl8mBYvt2JyB3nN6u/dYX47J8A9FSKH+U8W3xs
UaAv1rItsvUauUb+NCfArK5N948q24mvpHXjLqO4wl0ozV8kCKxL+zbbzMvIAuVgihdxyCgrqzf+
8H18gkTHbYYm6egY97J49iT+ywdNYl5xSWustZhuGrql0g+wOf3hldjMzQGG/COBcisbSnja8uTy
AzU2ZS8UPH1zoUUaxVkYJxgb7fzVtfdN/08Ox5DCr+WIYPBnsMIe7rPgOE6PoDNqhFxsItMHjRUW
T6r4GzteqvlFZO+gpmekhPFJ6odSP1p+iDU2vrPVb6zUMcPNRP0bgOAJHJfN6sJyXZFhyHqe9B5k
6TVM1DF6hvSyvL18vEtxiEL0pKAjU7RYVQ79/kR9Z2Jcdb5dxb773WoOfGeDf9819xXgaQma5C0s
frT6nCET98O7ySxPF0SO3Rzj1HTsBi5IopNfegtYmnp8kMM+97cGOfRkZneHyH4O1SMFfYaF25XA
Hr5l+WHR9oGzcNqvFMKwdQnqR2feYNusIpJNOMGvZcXIW/+66s/urlX+TKZTVL4ysLeCn0y8aKpo
1os8A4rJqwyeM4OlkvjM3YeQtrkJwPlNX6XzMOozs+HMhdmygkHauJgyX3lo5gT3xtXqHloB5R5T
78K+ex4mJO7HYP6I3FOu7hFeFZqpKrk5Z4+xrXqnewmtzwRLc8MTNzJgLzIEOmcf9BVzLsY8Z6f7
nNjN52O6UZgKNEgi1iZ31piunPx36beXc4JvHsgmQ4rp4pcPE2c9VPe4B4//lbdfMaSY5XJ7NDj+
gjcfFTHJQahl4k2fP2TjNvJ+xvHdF7+J+PPkS8fHa2TkLhT5NdizKzI3Y1rkr34A3FWtvQaRV/Uu
gpMBbcZbx+iwcbwbiyIaK2N0UQ7olr0Ozr0+dM1jNt/L9klbj8p79JrXPLvI9j1BkOW79p3EemL5
1za9AHw33HOQ7viHjIPRwplR/AUh2AF1U1BHYujDFqN0GE6Afx4i77fOjmS0m0hIzUtqXCZxBfJM
i8C2esQZ98pbb2I4gX9g8ZaI6q0WVyd8aLBZW9kW09bUogt68AaER29R+OfbLwxQPIyDHTlGxZdg
2uRgqHSYuZnsKJkqwc39bdvLGGI/KN9yBqVcAsp/mfzHKvlo5wcbbo31ntUfywOGx9RcvG8W8FTr
j4nigMFi8q4pw+6wuOuyl9A+OuKhrrdz/8imbcRkLl5iTAMqePbLY55e/Alhz7rp3okCAQ+OMO7e
YtHpiHtJ0W4drODM4iNgXtvhMhgf+wVcgIlSd4i/x7kChwKtJwtKb50aoUeMs/tGov0tVKiUETJc
phlb3RTcIhqCUMRoLok2WnKXaVMJnW7lc254r0URfRlp/T1l6aaj2LGm9ldSaa79/pbi/rurBDMM
xXKxJfd3JkCOJb15GT3K47Fr3/p8QHcfmhBHQjDjSqo1ISLkaOeEXvkeWdpVIjc5IZ21zh8sUYGi
sgC1WyEiWIDavCO1kbJAqJI15HsHte6CXjOG37SuEBHB65Z25G5Kp0WQHmCjYMvyB+WDbViULagD
cuNxIHlo80d7b0lGPp1TMsZ18GAkTkIrl7jGmocv33m6PFDoB/cZE2T06jujqy+e3a2TwV7/v/Ak
bgMVYFOz+oy2c44AV+ooYsLh8UGb4ePhZoUsPnfbpjePGTEqjHa9i6kq1lEV0Jl5oreqxp121fQI
x9UxIfa7CQNjPaHOzwz062jHeTHcddBFYktE83osY73VHQeiiGmgqtn/zS0ttilUs1KwxE2Mg5qs
GBxLu+7iHAqE6WGZdKKJZ/h57O373IwIaMxa5tWGcXIooliW5lSDdOnkZXIxsMmQ9GHkq9XnIPJ3
qlDklLQkWSqGun1dL2Sf8F+HxVtP02dp4GdpFjauWxQj1UZ5r1K0kmXIEbK831D6D4pwboRL3BdD
TdK4/yMZlpsFADkXtFwNAJfXPT4MCdAlo+W7HdhfryQt26ghL8tx4n6AXkGiiXE3WZhg2Nrfx7Uz
7XXj/DVKFUQ+/Th5tlA6KmPV9WZ0mIk+32ZDheq7YcROYhvg2rgRWyadhfnmWGA7Z3QInSvuI6t8
roemerb4gLNWBheLu2twq28Xtg1RPu09W5L22Jdc8Q5NZ1+msA0M0L0oWVeRxhVRe9m1QBXUNrcZ
Q1Bku9aObEROTcteR+hLV1Nb1jtijTZTIQn1GpIty0iF4GSZ+i33OhnRzOFlYW5bz/qrBBOGTtb4
ERkL8JVViy94wqgseuPFNfwzGJYCwyK5a4VfPKq8rknI7HdB9a5nRJVSgRyNc6c4dORxTb0yHmKY
AoEphmMSU/pEOIAh+59aG69YJhOE5BFXbdbdW830kC7aB7MP0JtWzc4x6OD9ipT3nJE33hd2MxDp
iYKqI7EJ2gQezogpe4x5Yh2mO2WNZsJugNzxG1MfRN5pylVy7rr5n2qzYjureGcajr3WAArxxdvZ
wS98bxd1BFPlKiTdBS3n3VTyS7x2pCaabVDLwOCciZpd5PllHxMduakCE1+0DG9jjg8KmJFEVZOY
T307I6Wfn0emdrusYpnsdsY/Jw3OFF7B/VgOQFg07pE8NlhjaIsJH5izQZ4nCYBgLkFrCV9K6ip5
lGRiUYOEFzhsCPPb8p5Ptbky4hQ6f7p4qz3niXwZvAFp9tDnHruMBBtB1D9bRbLOHFZMrpeIbdxg
Qk+RkgsH00oVOBhmTWJdStonHdxV46DXgwUPAz3uuvEZdw3O3K3s0UNsLMrPxh6yu6IkVMIxGtwz
qPwh54crElsQG/VkcRSMwhQRuchNGfCa7JzzzNgnNW2S2/tQXNgapQmKeq9rwKrVwVYwrkMqzdvg
ZAXrBDbKXeWxI4v6cdUSxkEMYrxpehcXhX8eOyTyrZrA5COtAqTdH/qpQEebzLc4IqPLAJO+ZbLy
kuTeK5+0HSXbH5NngKuzw3i0H96A79tYEMozwKubm7Ssj1VHJWD9BBBm3BJfBhk8B7RVT2nAe5wk
U8sDFB0yYQxMicK/WmDgaie2kiMSBNBT3cqh8zU7/ZTlWIiTfIAe5z/5OUw3I8CCxdyCwx2BYkam
9Kar5Vuio1NgG/fM3QzJKe2X1a0fnCtIoecOE12bButBWAJwfk2uKC+u14HPa03/O4Ptu3O65Fja
LL4MZhOohcJzm3OLWOISi/44sfoEbPGacGavPExAoWdvSs1GQE3hSQwRw6QJbQsh8rxkDfZGVmmZ
Tq9Q/Ekj8eZvZZufpFR85tb3wBgpmTyi6yE7kDLcbEQz/i3P6dBPNf9SQ2FWD60X24fYhijQEeJS
kUW3UtK9yJBbXWY94dEZfHgPuG0DCRLHB+sIjpM720Ec3Ca2uWvm4m2BzkNYRuttmuMmNYjmCHux
9uNlPYXebI6YjLszm1IkGi8utGl/dCl3XfETw31G4AMlfWHnJblzy+Ymu2ikmKPzOMzZ0U+n76js
BHEtzPf6YNmmZj65C3nobqGmcvRiFkonSRLRkeqdSo6PImdVwCX9ahN1VjlLJhVP/Lbxa/x19IpV
/Zv3zGnDqPK2Q3vPBhcVd6vYyCN99OrgaRIy3yNkl9yQZFvmm6mVmsOQtXef1fD7iotXm2whSS71
Y5hSideeY1S9sLketOMCnjf1NdCwkSJoX8htu5PPCkbbWEEWDifo52Bg+9jeeqwnLNqZdT4gYDpr
Oi4pZ/pcni+bS2agLPSbfdDTuZNEZ6+LHLzpjNx1Sv5oyLg774OZ7Wdg82oawn6JpRmdrGGj8bUL
iStJajLFKgdvGktJSJItfrn64oy8jkJr+84dgzdjtla9zWHaRQQBdh4i67LE8+dO3FMTHmrJcxzY
zj9lzk+l4Qh6Y32aRHmryf9Ixh7NSIQb13hSfhdugc3zkrHVndiDq05+h5a/LcHPHqrEzNCDXvsg
O7oaK9MQ5YqHhzsB1S7vTtDADUPvYuQeZSnmrTDBnwrxhrW/wjhANB36KZ6uwnjJC+AFTtv81O0C
2embSz55w9qibEwMD5kRVLOSrK80d3eZagaGN9BnRwz7mbzFUoA6wg6DXPbqzwluXcYMAXPWdesn
1zhX5GzF1a1FN75u/0eLNLiJrbVZ5t8TNq5wSECnR2xhBmX9doZ/Nf10J0pqTiEpDhxvl3DuAnSJ
PtsueXZMPpa+j767c9dadAnmqZfAGNSqlq9+AhyUnJffSdbhYdJg5FiPL3zmAF9UymjUZQvCi2Qk
Zy/1lxQ8QPOjJByAPUjiungw+oxgVl/45LDYp6JvP3vdPWbJK7Pd3yjs97HRH0h/27uoapT5YtUY
ZkY9sDx2a3zH3a+b/PmpzeCrY6VU4tFOl6mBTypoJ7Nb7nmvSCj4ZPBeJDZOx6wseVQT/OIp8FmR
k5/VA9vq8fCAZTCPncGyNjVt2N7TFlMCgGZWRX00HUPK37ajIa8F74atmofRRa2ShPrVJQ6eCAJG
Nxjr9poiD6LMYOE7YR3ADvLQLynEGTSVqYJSKA2babL/LZf/rRhoAuaU1n5w1uXkubhosMQqFGbr
PEvPbsDkMslNm/+ojVXuiofZ6dHsmIT8OSkqo4qLPElo8ln3knpDrq4z/YKdwiIR2jHhNnScyEgC
p25IcQmtHdU+eCXbJnneZzdqQ9iqW5wcJjmKwsFSr6Y3x6mfs2rHtb8xm+FXZnC1w0c9A2LpPXSY
uu/2onDv3Zmk8DrV6/9/Rbn8NnOZXIJkepNDSdekay5vG+98juRgDMDtgxhna2Pehtn/DAX3bM1U
/I457ewXXBU1xtxpaA/IX/jAuv1DBrjYIr1GVegckgAbtWGIl7bARmNPBfXXpTPQ3oVt164ss3qN
Kkq7uBIklmbVtW7BBFm4c6qO8EHPSEjnETigjBR6hiT2M88xlZU6uXq0rehwvvKJdjv68105bBsb
4GFEN9mS7bQYsGDVFN7Rk/UIJapQW3LAD63RjUenirCu96i6G49Zpo8MIx5OELqxGFTD1Zz5KMza
Awc7D0jTHSAkHu69cuqB7przluZzpqkYvgPG82GEaqnmKIgM5H4whwucX134HHi9YoKabFuVJ2jZ
UzbTcY8IFqCG9F51ar75I46bgoymVubnYQm2CbLuveWM4o+N5qUTvJHO9I5omgqHvSgAgMtgmt9O
uCjYW++UmtFrEjEbHMMa4XSJmR/SDzvewdjadJ93U48YJwhfnNR4NwIc4nHoIIiz2BLXjvx2Q6op
RBhIkTRgzTGAfcKQYtVmYbJTGDAN7d6H0B8ZQKCubJTv303p4sgRxd5sZ9hp1ZWU5ZVpz59lSzNK
Zg0zHe+oim6nxgFoYdpZ6w5KNAp1lKYK5Q36xgISQGpgi4P+fbVKYjjZRWjuopu1INKIF0OgLEhO
COSTaSS8lamPPT6MtgkkYNRe0t/05XRftV1xzKuaQ5izYmxPICrhK4gYP/YU5ff4UAiAbQ4OH+Ip
YQLRpOBZSafqMFG40b6fs5/RpiIOPewHU3GMs+G3ILZy5deCNOn0nFbZiyUae53ab2it/um4uurX
/ExVstBqYO9PEbImSeIUw8rtIJFW2z4BgnR4z4ix/tIxCvH3N6+6ZnCbOWvRSmDTSbowoLkFmCnD
t/sq3OJONHI7Je5rhX5rTowf2SCfdrtyVwiUFrPJjV8ROZDHnNDV8M8qmbYS/g42ojGGfas9Yko6
BFnmRGXhkLyuDDIvcqrpHj4to26D9Zrt15tQPHoFNNjBck5OO+rVMWmiK+06+NMwju5D29nKKhFw
g7ERhDZbkXiLURBiFulhTDLK+tI7Fk6awVUb+GsTLw/pMHb+5ndMyxVkCaMmyLJTIWKXfg2B9WZ6
ZbcNlqDEBofhnFFz2N1rZ0cnLnkzRKrQS5aNTuNohLSgibJpEaq5jGa6QhHrAFd4NNt93CNz8yHX
N3kg9lYWwbHSJD4FYIYXcRxeUow9+tB6CFwNKCaarmUoY5w6rn6ejfZcIeszbEIPqNwYbuU/ieqZ
+danvgt/B21+5WQtWdrDEgD/JMnmq6WsK/BYWoYiwlJkoflym8e6B3XmxRjjMxxV7Qhb0HBnomPF
/NRlVNVElLKMivy9zeeEUtk4GARlmyMs4ZR6rqjjry6M3unm+DPEmg6De1Sb5aF2UMcYFgHJUcrd
Nyw0l3IbWqScTCFfa0DRxgKCDz0jP0ONL5muHxNjvixCvDYc+R5oBpIujQ6xca4rMvOKwj0mYXdt
fJ73WnX5iaTsValstthSIpgZR/OuqJDdZmlMpeEDiXQLRA21NfLHJGOqTuWem/HdJ+tOG87TvMS7
KhG94DDEOsC1XtuNx5FQ4GETpCJIoVsqex4sylqSyTIEHy8ij2I0/dElXrQGWI3SyRpWcvlKPt62
pCfNL1DG4Ze0MphIue43g/9ca84IXTuEOJjvMuQKcu1PUolwPdf3Tpjc52P3xRGDYy3FlMHsYI8b
co+g7jsI+lMZynAl2/7CexF1xrtPELiLcZglKSRG7JOAbvJlcEgJHyYjXVKYocxoz2ElttMSq5FX
r1NfPOkWg0ls2lhXrVsQmbReim9Gp9W2rserJMyIuTany8SHpSrbDwyf9ZoMzG+Ul9dGw+6dCiwO
sSDabBZUOYlisp0NcmP0VbjWv1VZXmxDHVxpIN4piX2B1vek0Nos7oB2ZQYO6jkyMYZM0m0OzbsT
i/moBTbhYgDJANYVKoQZM4YenrTM9m5VYyysqci7fPHEjliyCXVwUVyvDTv48h0GRP4YPhv2forF
FSXFH8EXajMN8OplS06ggw47ItvkzmVwYoS0uIE/QmeqXjs8+9d5/JYqZGdnMhpOl+CQkc1sr6Nb
4sQYm6p8ZsDMqFtbI/nNxIkBPUmZyvThhbsK7EUuoXOYyLfqSkyrovP/RZOmEoth3mam2oYbm6Rg
xIOUEhUxKvYEDHUAhcVEmNSNBLqAk3z3tufcCW19DX3SICdbjIKM3mvPfbPC8Imp1gOhwfd57HBf
c8YwZF5rMEqjzbXkdvVf04sV0+eP1s0JiOCEt9h4Zw2srqWHRK2N0uOTJoRht3McCsL6MODEd57q
D1OFTKhtWY9YHmcwFeoyQ1wBeIA0qcBOBih+VqYRQB4kCYrgNrwFdDNZlpwjwxmOTbawb/rV7E5f
RlLcXOZEynEPSiEXnPG+9qjRGZpabyLuvlJTvnlxtIIfOKJ54gFUNVCfGE01+Q798hILwBnwoz9N
YnPxFo8n5EZrZqqfGTKHFsGTxuIonJTY2dqnlKZymbuwWAeKY9isvJfBmM8uIQI00CCpveWus3cU
cj1Mk9jZFmhyWpc4hIbYAVD4x0AnH4LGHymrRcDUwHbK94TaKMLC+hyJax6kOSln8e8o0lfZen8q
4Bmka28LDP1F+dp1Cqs51bfoAc90Gi5EnflkaSx/Ic0EfkWx7ETx/rHdhzRqeRg4XLGzqizf+JV9
xQ+LJwFdWDHDPMC7lQiCnOLBPia809vRAycZYVFUycIqJFlxijG/aRee5qKRIc3tb5xxmiF+8GfY
7GaArK3yzXJLrukyeFZiI8y/Me/evCB/LkiWF714AkWcPNoDsSeGhO9aTiBR02Z+tqOAeU+4TN/h
z0bHeeKKAizrr+s8eHfG/D1IEJJOASPABbSXhymUzKi51QQ6ZRL4B25njl/Db/FVUGEmCZKPeUw+
Ab7bQfcxz1mDzp99DMmwC4UMVI1N2PO556EkY+Q9Wd43XwVkukBGtI95W+hXm/2MW0IF73WJiLUi
+admjrRxmnRa+xX7k8Kh5qlcmO5NVzbLN/g1Td57S6gHrq+QzQ9OC2Kum10qQWrb88yGOP3n1gwF
pZKXvqzQWBihWEfWvu8gd+Z+GT7WrWrvqMLFvrTRa6UJbvoCWTL6SYTX5JLF+56AMd5KPp+BXduH
tmBEOaGwhr3JftKbFKBLBws98lc4SCQST5SqRnFnpjCqsnGykbYeewS/DC3RLidYFRmc8tI2616B
Ci974d8FlW7YmKXc6PG2Ltku+70PwU6wE7Zz/nfbgVJBGslowvSoichFG29aWwySY5R10KOmnwrB
Z1FOX2LJ5hoM0H6z98Kz8tNPnomSNxPrjDVpTnjgPqmmaylwX3YjCjU/gzlXOJIJSMUEcl8rfgen
LKINGqG5+R2UeXQBrlohyxNLAvVOgNYYhZqOEpKSFKneBrm+BV6ebTKHBUJhECA/8wFtovIfjIJb
WfZgqjrmBLwqlRFRwHbh4qW7KCIKmLBhjcobUC6NwP08s29Y5YT6hq7a+70NkFIBLOzcZ7vNvK0j
WY4aQN8z7tCVleGvMx+Hxra2lSKCx6PC9JrmDRE/QTT6aqQ4Gep5zwj5XyY9cGH4zeRYwYOzWIla
xU8QDEfbLQyKSjbi/dw9trQIQ0rrqI2RXD8JAiqDqQIpAzNIvCZkrl4lRoeBUotls9yTzP3kdN57
HTIDswzAdsHkkQFs1cemHw+dBwoYvmuxHv/yMJYrRP0BBZ2FaYsVo/FqVLN+aMnExio67lrb2DOY
uxiTblcNM0Rs9+QDElm2cgyg3Tamc55EayPk8Cx9G0pXgB5YTtbWjmd9tHOkkyWrra1aRBtFh1tk
dphbuEnDTk+RZA5yWCL8WgCYdtbCa8IE1fYkjTZ+Sb6lV5tMuEdj3bA+vrc0o50SVUJdH9uJxMxs
7Jf2lqczR/cRJwP1g5sTVj1AwvCJmsrrkikE1CzbYokyysfMtDHJO2SAh5F5zQse04oiMpOqxyKb
PjVl4Dx5erxzQ/JHvRSlNLNQwnIkil+Cu0gkpZthv1fAS/Kkt6nytFjbTZBuhgzPwgDIxbBFf3Fx
nE/xZZhcsXcFKYsuQ0ZmSZ65t4gpptb1UW1q13hKrGqvoKANWNWP0VS8WTrvD5lXnrwA8IxtuCT1
WDZRFaO5IUCDsJGJtVZYG59M8v7aHGqh8qovI/LBSNXBqwI6w0SAFzttyMLVfBTicYJZKiSk9vin
c8C7RKb33UuT8Gt0ndWAkQaJwSQDgPVdPG3cZN4PNMKENYlhVWBAiH0TBTW8UXsx+mRgbhF9Y/ng
qF4jaTYIyMsccaMj/6iSeQTTiT59rtny5APRsp/tyD0hbg4iOOK2mLHRIKpxvqUu0LrI/RyT0zhx
TdrRcIbjy3ogPHetA8PVN3GQ9SFgq5695nxzp1oSC1W/EcDsrVDlPZdO9jQYZMmYkfXRetUTuVVM
KXjBuLKZx7KjDZg4QB4CFuyny5I7WF6eufqK3ek5apGua6d4nkbnxZ3mnvEXLJrBs147NztQwLO3
7nFU1iiL+bJJ8EBnDmEf3QgBKbi65qe681+a/t0g09Lz5hPJJOKO0R1MCwBnnWK6q+Xc73OWrZFL
hGfjYT+pIEYKazoyaQrZ0pMbzHSRbpQsns4jSSRkKrYY6kYBhGIekQxXu36GpyfuNNs2O+i5MYnc
Jiu3G6ddCSAtQb5N7jNvCECYBoNENhxaHsoZJKOV/4tYHgXZb+g3h6JLHmuO4vYv9bm/Zceso2c3
1RhH0XeawVsGV6op1ynL8h1VW0uZhGKjNDZm6j7Fcf4R5OE7W0C4Hz27XR+tU7ANaeh7NbMvY0qG
PCzkS3gPARF6pX/xDcH5iaXOFhsPnWZDnToWp7l8HSu8kCbM6aZ8bQfPQaUMR9UnmsQmOjpQxJaw
Jtd2+ZHh3SmpgVw9oFccHxKY+zlyJQvlUcgcJgXQWgj+rsARJ/Wdm3828SXregZ0mFkxwHTU7OS0
rmMsP2TqMbf9trS9J7I+4gFHBjR3EKHjyFqJ5WCqFbNLFED8/nM5rRm23Jmg+JdZoA35vKWpG2hN
GzrrMHZWmFjtTcyoOPd9UAMshKt4XxBrC5OXUbnX0VYytmIHxe4bJipKQmeAFEld6HyRELPqWQWa
NNCYndZ1aa0ctC55unJrtkTVHH1rlzFw4e/Gee7upoxRHjkN/Yqa5jIk2L5SEsupAGFNRoTIIlbI
jNolv8kFQGYsnvtd4/tc2t6+Nm4VJtm2l1g84m1FKFkG2C7taNCr9HFJZPcRyo4mzZPKjh0+Oc62
Ew2L5j0OH0LkB33xacqry3Q0WzJTVU4wUcw9h07axDFi/YaFCe9Y1e9KdzblS+lvPbvELgrPM+gt
+usAlYwfppslV3UJ9/Nw/ZqAWyYDkS484IQBJtCAnM4+6ydcM8WJ2TPO6vqk3A8EaLmrPFJh0UaG
HG0JQSR2ix/eT4mmxs27HNn4HIA+IJOc2ptV6X8i4FhMXXkW2r6ViQ8136IzAm5SCWGuIpvRalbF
7LqN7LVz7K1nFGtd6Bdt0sPYE1hAJ1iU8ztXgJrERliTj+uvq6R0XwVhaKJpo39OiUnU60AisMw1
ntsc2c6Y9fNpdlEK957XoVpy9DEnQxTcCzwe0r5pIX2u4d42PsOk6692D2imHehxxncuG7ObXr05
CZ/+/wvK8Om+p5ILpPGaZWP0aMoBGw3S/nOowFn2+XhiS1LfzxY0JlkExakc2HVNqk8vbI/9u1aG
5k4ZjUvsABSOWeJeVsmbUzXDs6GVve7tSR7CvifJc3QfY7dSqJGqioAH3gWGMdmxqtD+8KAccf9M
H74UirfWHo4y7MrX5ecJqxhsxLhesPiFo/QnmGbzxLa/P0hiPu1ElTenjZ6N1naeSp1jceNX///T
c+p5JJ3UahP3HdsvXdU0nkm0z10E5S3jg9cFldIWOfmQdiePockTYntzevOckrylWj46jTFt2XeX
79FcPNuWVBe2XfXrAM/z/59mYsOcv8L1U7SyXtkiUv/+n+snY1DshxKD7igp0NsRgTymcB++6lKP
TYW7oa+GZ9UbYluhbnopS/jirS01n/xNNEbOjxgrhrVKq+fYR2RSjEzYdBuHZ6kBqg+d3dyZ/tCc
9IzcpyEs7jUeUnelcGK8SI3iwGutj6F1kkfGbYQUOJP3K5jR6Yvpu+aTShv/nLTNxRUg0vjK700M
7NoMlD5p/FpNNtCohc10i6v5u3Kj+sL0r3+u8+nsc+M6kvX0HO7+o+7MdmNHsiz7K4H73IwijaTR
WKjMB8nnUXLXeF8ISVfiPM/8+l5URmZWZKML3S+FbiDhKYUkv+50I2nnnL3XruGCQO4azcOkKVhj
RntJyL9aKM1+KUoEv2mGNW4qqnitTPQ6JuoFCiGt3kOXuQlBUGxGROVXjaxEBx5ZYBT5thbNwNqB
e5THTbGOpH+dBxwbxwrc4xi0r47Z1PsSays8pmEHpC2wfX7SCO3UciWPaS4exzhpiLccdmOdCFRR
IQ6hVPuZTD3fSe4ZsMFQz/jJuXLhy1UtUSwt8IRznAIqr9n/kqwA8Pv7IXWQCE1xqtbUvkeps+R1
T/R7GXXTyp8UaHxW0N1giQ8fWNvbgOQPSKB1MiOCC+miMqRzPPMU4rEaOFvpR9XdUnpFwjoR1iEv
CmQgUl8pnaDCpCpfB4/MADFARZ9ggI7cq4IcMG8VDoQB6AJ+ST+tAGHAMzb6d2msrYzd4c0UOquJ
EfdSt2Sz7js+zsFxwadF62DsMUOFzZsVtpz+Kh73gYSBDB8lup2guuk3sqjqrQnnzZmH7QEtrMnP
T66BTp2tNjAcDUpAxax8ZVhzYrdgq0rPaFO4ASKhtgsdlGzoXHvdQCAziWrJvvzS9Jl/HCRYbJWw
BU6rccddQ+6cGABb4DTjKyo//HJFCPm7Fi6IselNb0T1kBWYkOoG4K9UCS1HXdz29KoP48h9PO+b
cm/CjVSpN7Et1ClVhIZALAdbwf1sWw6Cgms09g6cNbxRZ5evOyUQ2MkY3hLJTU3uqB0QieyZ5hi7
gLh5bcHQI9ClHw3UU6uCy9jCfqpbJ18GzC0ZCevNbaQbkMuR+RZDalyFiXDQZz186CI7J3a00Ebk
0pat9ccI2gpjWMTa9agNtLNKRDQUOSueNtqV1sospDxQ3mPC1YSzLPk4tokVbhvV1y/ChL2hY7Kw
uULAELKTo5oBNXK2tsMuyBzqab9r2J/YYbmhqYLMxNSjtRwjtSkHi2ltp1fFaQzAJxlAzsB9VEx2
vx9wU0CEmjKUdz+Z1yDsZzZ9xgLFLTUZIYw1CZKt+aFumKhrE8pylC9qZ44ArQnxO+YJks6w7fbM
zKgji6gi2LHTj5Ye3rdFb20ip42PsD6bm6Cs8tX3t5YWx8ebyYIIZXKS3EwAJ2edJg2Lhu5g5ghi
C7X6AQtheadsbH+GSvCPsVrvHMu4I6ob/5LTVPtmftDLBBKULjZhmdo7pQxviwQl+gUpACtXlYwX
geZg3dfmr0a3P+IqLfeuKxuMJK5Oyk4WsyeptwE72QUwouaBkPd+LYqmYcgHpdvKpX+UKBVuaqkZ
Z1eY8KYSwlBaNxpP6SDAXKhVPdjqM/MQjcZi1JaVCwXVbzySqyZzWokn1EwhTfAPQRnZa7XcS5Hm
p76lnnUHk712j4sL4IZ9aGBjhhXFTmugk4uHjP6UWxNCLPVHt5+lgRKKdE6hvatk2C7DIMe8oyFH
zDTEgBpwvrZy97ntW08FeU5dxgrMvBE6TIRPY/LobgUCeFXb44zNK2RNfq3ft96sGSHsVtdWuUzp
MNmRgTaOdKjAiPcNTqh9XLqrNvP6+bJ2k+mOZGJtxXtf6+K93iU8b0rZI5D7PA02MTtTauQbltN7
AwvmNAi6q7JOQezH3PiUlRM+77bbOFft1S2M4s6TikIwYB8f+zuKgGAvEwZN+dovav1UUJZd0yLj
TwmvQrU43qjeEftGeMNeaSTJNRC9vh8YIZCqQrdW0Y4/+PRiCyAZO2icAK5J+TJexNB4901r7G0r
6q4z9KgNzBaFl+ltmmjfcpE9FvRKmA922VWVpJlkYX/HBXc/YZ48GlYpcNvRySGXK3Gl3E+eBk5q
fuD9oFMJsnFBvLTJTSiilOMiIxahyfAtL3XzkM4PTRg9jviS1q0eeC18af7b90+jPgXYFXn3VHnZ
7HB9oOEGtB8awOn74fu/f3/ViOnn2LL7/pf//v2tqc8hRKIlYNutPAa/ZRmR9MjWPo1Hdaoh0OJu
jTa5MJZD13ewhrkC5BkFDcm7AguKQEHhcfooVdxN0sfSP3nBacg05OhTbCRLlcwJCrUenAy4g6fv
rzgA7t6oa/A/XDwitmD7ynT1HXNhm356iKqvYh616iwNil3QnTSdlpldz2fPN9xpfmCsPK2Uj0ci
7LL2mNCPLX22PVVbQVDNIvc8xa17zmwU05HrcI0U5YOFi23jd8+VNPqdVsX9jr65DvIpsV87XbEL
bF0PpkfkHJ3Ee5EGx7kv9AbcRHCPaoyt8PwJfn/VzN9+f1UJWjlMa0AV8j6L2Q6Zt/5WF8UEqpqH
JI7xDU/49UL0F74dlzxPo5+/H0CG4rGtrf2o61vT94oNxlEbyL/f7CANFoltHqr5ISqraq0LRlu2
nX25kTVsa7uIQOaILysqmv0/HwpcrhsVGaQ4V6rTZ8YpUjvoAwSfcFmjjGGM3Nbuh6vX5FhwQ8Em
+jWEvnhyaJBxE5jniy5ptS5m16DAvxHUqkWS4+IRMkrtMZywXYYBoOO0r66zwqalkB00r913o24f
vx8Yr4RLayqhqkx++g6vWBKW0DLFFhAOM4J0uS8tUJWMmMlGuh3IJPJJNl8JNVdVYwiSystWDqqJ
HSoYdWB4u1Mp9a+o8nNRdacIMwHnNFfTeMD3NPYjTRr7jMoYHpuGusJKAu86ouK8FQ3dATNhP65r
djKfPuohdjNGQaQgQu54K+mvXnwJiii1apBELbc0YBtaTkjIhKv1RL+EUC/dhniqmS9TN6p9lSQu
CngqNRyW4M88Seqa4xfPkW4WnDfscyoIhikShBVj+12j4NsPWMI1iqyFkUH7dUB4LYgIolQ0lbHV
T7qbk9drxfpDH6Pw6Gg0eePPEjXMLb6O8CRBZOzDSr/wh89Rp8atGCHpewxyUKQsEyeF/FTTlqog
tS49mJnLrD4wGyW0O6DpUcCsTEMJSNHRcVwExoVOycIonF+RW1LTdK55N8TkNnlxnRC64duE8Zl0
WwLTvY9yoh7SoaKs0s0jvU8ygOZFAdknYwLqYyLt+Mg8Q3xYEQ2lnhlu1A3exhxKccwSdY3Ca/jp
TZa2dLNmWIFpCp90XsYym3TSuclLWxZN5HLlsNExebvc/qW7ak7Nm01vWfDgx+KlszOm24l4yBX0
qYBo1N0wxwZLke+aFnNRKvSzE1K1WRk5IuzqgnUUUzKkEwbckZGaQMKy7OoSoIciIzJyreqoXATZ
dah0yFktxXDaPegCF71ekZcIQDLDAkY7JLCkcfLSRJxKgShv8rxVNF+SBE07F0U4olaMQXiIYC+J
7GcSmAFOMVctOtkOR7QoOXtS9KRTsMEdoC/7QCu2AwggLTTnwIRmfEk0faVppXH1vW6mQ+UUKjiS
TwgL70FippvcaCHDtH740HcOSowy3PSeot3dJc2qN5zw0TReddmJa1bl0SMY4H0JdfimaEi5RtA5
PgSjhRTd778mE2o/qjWxYxKHxMYF388nzy6v9dq12wbjwkxgm7luTu8iDMyHiWoaYBNjoaLXxUMa
oBLNSlrVds58Xfvqi6MViPrcJBreuWS+mLA7W4ehHl1Un9O4DPQEmwiUGBTuwy4I22GNDCuiG+D6
T8KD/QDk2V/VvXMeGG9coF28eobWfQh9Lmqp1+25XTB54tmtW9qh7AOXjZbYqw4NDth4YlLdQstx
7Xeku3TDJwGi3d/urd+30ELDTtf3eG8TJfNzncU1CQmetvz+Nh2T4pw+GyABlz7ReOz8DLqW2h3Z
EhkoB9t/yUgbUpOHF7SV69pK622hsHHjvSKggB0IBQYMQ+Gr6KTPD2hCxpVRUephYQS6a0HnqJg+
XqJUsy+5c6+QudH7HnBkWCWTElGKjZuSUAghEhEKakgEZXV+r1fTU9Jr/QPXrU99AAPS2YG/yXTT
vzrazUTYNGe+lX26xaNj4uvqrcbcxYPGxm/edA4zh9K9mTT4XRCltTsv91FJDrgnncB4TnOPiW7W
3Dkl7Kg807WNlqNMqUwdPXCKhtNoCmPdeeN9NLbOQamXwEe6LEayf5w6JuNUDkSoUBDTFyTHxxzf
y6h/Q4foXKcuXbmwXleGY3mrpA7iZy7pe7IM7fehIkzEsQFTjExL0LGUCL+QBj7n0klxURNQ7PfZ
ePG1eot0PFuElJDripzBh6BCyeX3fb3C0czVeaqxWvUD9Vl486Z04I8WDOYTLV5mraFDCGcQ4kgy
On3TSBtjXUj0K1RQdAjY8xTkU63usReDbLh1Wn18AVMUjmZ1yKKgBjGH4LKMIjQsIUxboLgCgIlw
P/S6sbaqGuqlk6hyqfngSGZg/dFN8f+k4U+yxtauBQwBGxA1Omzx0IqOCGfJpR7EsLDzpxzJHtwQ
IhzKuoYgpMx+6Widu/ElVcc04tcaZFxxnkNbsviCZpz18qvuy/QDAWhBmyik1e/mdzprYOuq2VZY
yYteIFdAn1lvAi0QxyGFui/9wDqjGREL27YQqjTRI6WvBizOKo9aztkuKpvAozoPDr0bfWQpA/2h
AIdL5xeMUE1B6qjkygHOT45Vl8sfv/3bX//j3z6Gf/c/8zuKRFwI9V//g+8/OPZV6AfNv3z714c8
5X/ff/OP3/nzX/z1GH5UeZ1/Nf/lb60/89Nb+ln/6y/Nr+Yfz8y//serW7w1b3/6ZpnR/Bjv289q
vHzWbdJ8vwrex/yb/6c//O3z+1kexuLzLz8+SCho5mfzwzz78cePtr/+8kPY5veB+ttxmp//jx/O
b+AvP57emvDjLfvtltfzv/zZ51vd/OWHIX7HzGe5rqsry3KElD9+6z///hPLdoQrbJthonB+/Jbl
5KL85Ydl/O4iRlcYnKQ0EKyoH7/VefuPH+lC8fvKcEzFj/7+7v/0Kf7zU/0ta9M7bIBNzRPrP34r
/vZhz+/OEQZiAeHYyjSk6UjqQH7+8Xahm8ZvG/+jKTTaUwMzDxf7RdUyrLj3mjfPK2+cZgFUZNTX
znAFohS5m/MqLS5ueBbMyr2AlQrfRksJ0qDZrcFwUrSByiezeLLHx6B/1KcTvcgWLivmHqK9omGN
4G1U9zL/UM7JHw44vm3j+t+7UP9fXIMOnxon6/9mDR7zrPnMPv0q/9MKnP/obytQ6L+zW9Vd3ZCW
gXyKdfbHAlQsTSGRqDm64eoWS/3vC9D83bZ06bguC4MvhP2fF6CyHLS0jmEapsUC/b9ZgETP86/8
eQkq07Rcg70Mr4Tzw/3zEvSark/CWYyB6+uq1Tn0dnoUGQpa/bmjaSYcyejCIZZJPmUW4TJBce8y
OtcAeQssNZ0sjqXJDUOyzyxY7zPAmgkctJdYzx71olzbEtmmH+UbXwUaJIlHjLI2Awc6+4kWPqug
W7YWmjyf7VnTgu7sG7YPyL5Ok1bKm3KyriAMEcxgubgVrs5QWOv3OQLJMjG3jBpI/3LYlKfRS5MW
pK90Ohuw+E5mA07I9NN18Qn3HmSnXncP8URcWBrm61Dmb4lPIChRGjc0OXfO0Aa3tsv9IFT5a1a/
DmF8QYw74ylK4HOhR9gbjEPqr1fcTW9WVe9Je3iRND5qFDdh+uoHs+rGbTCCdSWQigjGTRp1r3B7
sd2XIyRgOpyRRN4GNzHYg9p89pvMQ+kNCHjI2uFs4FRfQayqj43nFBuvyK6jAQ6rqB+CMP6pVdlj
SeHaxNWr72JsbzUdKWLPwZSWtp4o7cdQo81JKeJOHcmekXEPevkRTx6KdUQkN11dR2eIfAvdNbde
y7VjMjyEAyhab2zKMTa04MBFp16ZxRQrGgEXAwUYCQ5Ppnx3JEGEDlKDRYkzbMjRSLklgcETdTE9
zovGbxmICcLBhssfg3kIJxS5iZnP05KVgXb3Nh259kzOW0jGpW7Xx0DRV/ItEhoUXQc3JY87xA2O
vkYuGi/5CKZnGaYEvpcw58lRUL2BljEefpk9/Q9wrDRg7HVNDbESYWjxDglrN/NzVEl9kVifbPGQ
GqJ/G+rmmAXDqk5JyxUBriZzenFltvMtRFtj8pziZuBJ823ux/42sL5sI3YxtlLTTYghg0Yskf/Q
P3BcOBPpcQTGmvne01DHmN9l86swzLPbUHP3iN0sOC2dnJGYBQYgPW4eS+QDQ5h3OO8Q35Zm9jLV
cFeC4SHHxOoAK4+H8rni2q/0dANg6+gO3puZmKexBJZkQVuMEByZET27yNI3kdXu20yL8YMKfFbm
vrAqKjqEV0xzb/F+fnQTm2kje9Wkgw2qmCgq2dH5tX+s8FoUZfKCdNq+SfP0zZKwJohsSGsU8dC+
0Hxo0838YrpkuhZBtLP4gDAq0cYn1AYWufypB+KuijmaoVWYtIrVe8/6XzateI4atHwwZAq330OM
6kePVBt3FVoDkOhZJpvlw6eie+IE0NHUwStLlKuBA3O73Vuoj6vpXrT4ADh3kHw8m3EDDN57rYT2
5c9PErIxRhy37ur+MWLXnuvewkaotAjj0qD9K+9otTXLSbCwmXT8wn5ZW0C8w6a+aml3UmN3hbAN
gHp6MzoO1ThcLebQYIebnZUwMwqfOXhNCqu0JKc9T7qtMTjvro7zMMve0kxOK60Sb3XgQ4QoOuO2
ryrU885DAbbJ6FnVscsaD1Jjh7WVd1efu8FB17Gnt3FM8VEajOOFtrN15jNgIBsn2xGctHRyQLLk
MzAOWivXP1koBsZyXczy/sRalr6/sqaZcxWtRzYEmkmydFcv+PhusOvf1DivGsgKsbvwxUjn7k7I
cVFHPtNPOmlhx5QlvbE00L3awBgg23YAPsUTDZZVOjALy4tNYOq7YQLZzV8avbXEGIFKiDlYFVDj
RPDCwr007iPyQC1cb412NuJHab7i3NnEWbV22nrBv29l+AKKl0GnXAz0uzLU1ihNBRrPG7sPT+AN
FgE4sIw4TyyVm04XZ73bWkwOMYoheZ77ohItW7axwOlMGQx+whrnY9IWxE0GEtU/rZehIWuCUDUq
u8qo1vPToZpb+qTszMqD3WSGXCUsZE+AzTX7kOBbQIF6Q6DM0e2+PEzrMoKdeFfQgLFG/8Jpvojs
ftOKfDvmwKhMh3nTeJNzMXO6HUIj1oC+qaKeGERuIIWPORiPKkfLU8M2LQnj5f87LXhrQf1TGDaz
PxZY/Rzx7PuPOm6IlCwsLYMWK73rUNQkhBAOFj33GdC6sl/NxzWq+TGRlfNxHt1+OWC3NJDDKHJd
6VXf6kG1FME5H+D9ozUpcjIyGtfB/y/2JeouNRaYjtF/AkO+ixz/FGQGDn53XUXl0tB+TcO6lyT1
2BTdo5Yc0QPrybQJCFAouRIJbpDKJlYxz9vH3ExeTFiGZtL8nL+v4vwlkeOdpptnT5rPRa5d+VRu
baS8FTyTZkjvEAPdxbp/YVxzVyWMlGA/C/eQg8UhP/5hIri0djF3FeOjk4GTEeZuTjUai+RuZoik
krDAgES2oXsclf8QcxFNYA6S08W+1nsVIb83dY+aI+7oIx18B/+tzI+TD+Y+jlIIEMBkjWedNCIx
vFeSJdYgyQjrn82YvLtes5gLTpwu9/DmRfSSZdo9tCfH6S4twSIa3NTRHC4mz6F13tXEWVLH2sn+
CEdAyy2BgwOSWUPfRfgWsP2hdbHYz9xnbrWMCMhDZ3drxePWJai0nHr26+5BJlB8052lIJrU7QVO
YQk4BFM3qHsrYYagE5oc3mMV3k1Rd5l8i4uo/+QiepBNv3SJfvYMfWnF+T4lKRroAAlyq5yPXp+y
T/0VO+QFn8cpKxzgluObZfUXyv6waN60OHgWliSaKC5uelA1qf4SFIsmbvalhmiWkADfXuRHvxhp
JGqX1BmeSbO9n88ZadTkUVifHssOZ+Q+0I27krSnqZr28S3++2sDOB2Cx1E54h3x1BfagYUXTYei
mJ5o7z7HbrJLrfZn8j2eRJikHXozO4YzAs2cMYBhfXBBXxgsbjSea2eegBQ+031K7a4+RZP+kvf7
0H0TkEGmo8ewI/axgDPST9ttXvbLkoPSjNplhLda6dhAEF0lBIOxtUHYmeb70smOGIAJVUMlMljt
kxMTJJh0wxf+YLrL76SHrSqGlcZ+AMky2y1Gq73WWnTv69NLQYZWL5hbsYFBe48wIdgwPL1tK/Pd
Gvw1ir6HBugonRS8tZ3LzjjClMzNcbLaSxigeC0Vlkhfm27xRt5aFbsBM0Wspznxe1k89qD5jDzb
SfJYuIxPsgUmyrYDPHzoxS8+jiK/Ls6uMpd1UR9q72Klb2ZfIzQW7aNRhZewje/GSjJURmAecPRA
0ei1sZ9icx+71Yke/GnEV4z0BgkrvnMa/eHwGJSKCEM+btIma6DIifeY1NpjLrtHa+CkyBquLl91
oF2ZwSKQ1sjccA5YvR+5gFwTn922M2wlllwpvGs0qWvgjs9C0bwWCZ0maIOCLVuU3g09146JQMfR
PyU9aIKszsivL8A+mDrkWfHWh2wh7aaQtxNWDEyda6N+EB5DrjSdhTR41Ss/IHx94mfqvrJQ6Wc0
4dIoPtbtfd9u4jz4FYxltsxHRyJZKtQiii1s+9yG69JeNbTyhmgYSXLztkbtHBG6cKSmrZ0gqSSy
IvPte8wYaCtzYnpLD7yTKi6DjUx9QJ3F9AcINzrGMZo5cCEmjLbCrOcit6myUuxGhIChNoQ4gsn9
ROqXjGXLXgftJn7kcKFVSiPBDzUvWruhI2nPlWB+uJ47K7geN51dHthY94esR3PsFcO0MAsTwz5L
qcpIZSrA+Xv2wchJPcj7zsLIcy788rW1fdRwIyiEiC6+qB4HVA03lKBM3Xxz6RAteWvrycay+8da
ZhBfOUWaLD1luQq4z0i1sgNmnRHuT+KOaTnNUQke7Wbsh4EZnoaJvoOyknRlGdU+M8ixoPBadg43
5EajtkHlAuLR6N48cI3Mcve1zthdx+/Ny8hpejMKLWIJoFAn26P+qG17bXYWM/coOzUxJ2vQta8M
yQjiEfBPXT7mSFcIY3IAcZNevjHgZ1vhJsehVTDJ7Nsgxb4wcFNPcL1udHTnA5Lm27Al83fibEtw
TYRzwAKeiq4tOBlvO1E+RZ75ZXTBp+7pwCwk3F7MVlz4esoh27mbnBkdoU2EtLsiPcSNnx2iqjKW
veIqFU0TKU5DQSRV8wWNN7mtgnI69y7wL94JrsnOMdYFuXErBw4Jn2+/tBz862jeh001YA+mKGFe
gTVnhVaZTLYCm6XyqHPT0pKrmuaiaXINrQBtnq0x2RQV2byOl7KfYaRFoieC1xz6OhbCcF+a4iHp
aKybvNdFlZdLvez6Q2hcJF7Kx3y2u8dyABM91YRlR0a1stMxZvIE48uBlEsczRzSlI0Q/KNplim/
k5Tr3Zim/PTqdp+out6BSwXYlJqKpQ6CRyKoArCONttmO3ADTIk15I/3OXPjhW8GETjicFjoPVKk
PgYIKjw8BHW/DDltDCdODkXo9WBh419+78YLm9GiMqYG/Z8qN22stqXA/m4b8Gx0OsMKXqPvutRL
BoVe7D9OHd0EE5JL2qcMN12X4lEAeleoSgCBNYAK/IYsWIZ5URCgPiU0qLEZbOJ7j8VEVcUFCGos
mZQpF9wOMQTzIZD9a+Yd9W2bRkDX++yt7fKdM8F9dLid8tmjMCm74si+8otAF8ND4tqpkJF6i1Gu
MD+7LgreLJSuynMJsCNMgolDfY48CtQSd+DKGXL70MfhSFhU+Mk1dTzzaWSUPu6qJO+4RUFUjdLZ
VVX9x1eFUu3WMBAT1Srk40dh1nhZdx3xHUG+w0UV5d6hY9wMF1YbUVNmd6aJFwfkG9TNua8CWrB7
srNq5QYFAbu5b6yCOu6uUXInU4UD24J5MZj5OwY3++qQnqVjyXWRwksZf2i5yp98/Aa+qM4Ba3PX
DWinfCbdlzCvaEOmvn6OyfEBaQr2uXBtJl0Ebm3UCHJ4Hh3AvokIatQ//CmFH4TjvMlFSh4WaSFp
ELn7cQoaEBwWOL3APEoj7i9UXLsR+/VWE+W0cjPgAy5JB5FfPmphW9wr8Tk5k3bPU2M14ppBYEKP
iMGjspEmauc4uwTBcy8Kickt+MjcxH21bePJbIbhsxTwlLrpSZrRdoSYKyWC1c4FiG8TlZIRE6Kb
Yh8GLpAOC2EYLlvJzSEPNXbp61JPfgZF+sleB0tY+rNOk6fCCnec3qu8Bt4scPjErnGPe3TdVCSd
1ckx7gjCCsiiMSu45Jm2dAp01NZOoSiCtDC7n8hkLFN/lToF+wNbjXiQ6vJG5PYmr3gCxGt2s/Op
GDCKjdkarPYHOmXypmgTR/WnMRE2qc+cMtitiyLFpz/49IrJDIpugA8BnjInkl5qtpwtw5PxAHOY
qRmXFMTtCv2Ku5E/y16tkjz80tz8pxpM7HjHcFqUSffLhY5ZFdULN46lldlb33K2ZZVck2HTjd7P
0cM0a9BMMlL6DnCxeFbhP3jTcNaQSQdTQr4Bcn2AVA8a7YXbYfbSzOLKzhiP6ZC+gzNZC+K1why6
M3WuxPh0pBm19DJvp9v6c1mvEy36qpR5QmZ7a0JD1TJS05gk6RFhqRrkHMPzL1xNNlqU/MRnjSm2
xmnk0xNxq+Crn3nY3FThDXsP8/+bhI60jX9JknsrD98lgjLC7JojHiR8tuUsqOccJ79MnjwnOdR2
zW5pPdkAJMZVSu2JxxmV+3uB9gWLefWCOl0Z1WOvZ4emdR5oxFxdDWqDMYequkdln1GNgBiObHLl
Kv/LU1TNsFWxGq8TmZGwMk109HE8ZCGrJ09+JnmzEQToGAEqsRiz4dKvgncx2duwphD2vRj6cr9A
DnAyAM2hnnewUkNor4J0m6KnXbj6I4yK6WYCclBPswk/TYrbKuseNB2FLkIdAKXhPE5lDukPY7w0
kcrehmWJmhBSHlM/FlZynVo0b3p4DUIHq3qwKCuEImDmrT4kCCVK3s2EgHveqePCBA6ra5VWL31S
bTTf/WWM8jXlw7+NM1iCjkXFTqNTqIcBj0zHoWpLzg6Vg3DNae3l3bsRaPsuRSppdHD/V5NgzQHJ
loR2yZ6OVJ2mB1oEH27OWxqL4L3vbbhx45fDb3Q9xyYDgwmla5tj+pi/Vth+APPdgr0j2qccd1kl
73Wi5+B4ztAe3DahbW+sNKOSU28LVffHCZtUCAK+KdgpgkHCJra03XhZy/aYtea9Z8tTk0HhbtWi
At0Y6ngkUfRtM+EDTHDwdsb3sQLF2cglE1uT81kxowfKeat4oZlFOJPJv9xnGewwXrU3W86Kgkiz
xH+IENbmPaNZBtx5am+jkElnaQSbIEPt5dAPdlMymzJWasJV0uwR+cTPTZNePSuh3T2cp6p88XVW
Waal6OnNe1IH2cw2c68fomvrc3AQGICaxnpCglt3MyTO3HyXmxHchGLYOwy8vmKQ21hSg+XFDmvD
OyQCTN8ao/SCvwkLI7ntrA9fYiieOOzQRspRrRjFHkyjZ4qP9wTj+qkhZQiUYIOcNdmMAfJxGx9E
VTQvYx1/Sa3zl6aZPWGTOdNPW6OnVGLXG/GXcNpFr3XHkgNfB8mX2WQmniFoF160bSpeMpGFh0Cz
N6VekXzrfuKnZgRQZneOCt7r9zTXmWxoFIzuDtTAuz+oU2gmS6uZngCxYvqFgSNe9chZ5dwcGlfb
+Zq7K9vsJ/Kwe1NpIIg8hMis01HG73XN1dUMuuM+b7gI9KG5S4ACFIa2jIAG3PS44Wg33GpWcug6
eWq97FoJ65774dX11RaG/wqx8ALq+1el52+I6m8q1vQwMWaJmvLFI3x2DWD1/QtIntmgKfAsbTfG
+DlYzImOJRloJ0atWtwrS0IYLlqyW7ABII5+NjJ3m+aUHEgmc1CxxOOgo/mVIDjp4OgMyt4mnr+v
xuIlmvonq3JOA4E8tQckYFAOZYqZ35lUkjLsnxwaCiU2qvlgNDRCyenktQbMAyIiRlnTywoE91Rn
V6slKzV3uIlwimfwI3Lto2tYveOQHMwSwQo+09IJj02U7sIO6bcdhgA5XlOTegXZxlMXfMi2ildO
zcXY7OWDl/Z7z6i3mGCQAMy+KK1EBmNyX7ON7qA9jKN1yvv82gUSBRJKllCu3/wqIn/a2pS0IkgX
INAmIUJNEgFooPz038fJYMzK7XKwO9jv/S2GlVNhym3hq4cQUMh8+4b5crRCe9Nn4p5rPPsBxRVT
67YpPAjbz++MlMatzlOFfnY3BuZ6VA2kZQKurIrr/OCPz2yHOSclhIe2fhlK8xdEB8ZpJau3BDKQ
OZdQTHedNiY0JxVxhHgBsgaNtr/wBlZAVtobW+OFku3OhdoKwyWGC1x39HfoZFFgGcs5rVPzcZN3
XUxqsnyQmDZJ2fUcNk9kXkAhxcIJ+Mwa6nRTk8Zq5159R4JM6NckXhZFj7sbYE0bAyR26ep0nJuQ
acjVBMWEwdCIP/97R8f/Wb3w1/+fNA6O8V/Nl6+f1Xv49ufZMn/wx2zZ/H2eHruuYRt/Vyr8Y7is
YATNP3EcQlQs65/TZfn7/6TsTJYjVdYu+0T8Bk4/DYhWIaWaVDvB1KToOwcHnKevxZmUWdXoH96b
eZRSCNy/Zu+1rdASTkjZ7ViC1fT/3S6L/xE2i9ow8EKbP/7fbZdt3AD/33bZMhFJWIh+TKKi3f9H
4KB4bNeOvQ5aOsKTQdA4CpgQ3oMbGbSwdFmBKh+OtcBxEXe42iXRnW7dHHHor7GAnHwwVrYotWhi
3CaYTzv5k2ryMswcVAzZd2yggQGsLaVxlnuvAQgtgkPSBsGs9aec8cswEEPLI/bhNYCxC6EPCRNk
gDGl2Q/tkrKlqnaGhKRAPAcwzOrU1AnR6eNqRAOuePyv+CPKD6w/ZD2uFLJesERomv5tOiHXnNSe
ePJT7cuZWg9aL4EoZAhi03VX82hWy12ygH2Qlv6ZFXVq300MJEz5iBgKudmIKUckArLVEnCSlGBg
zHXvpQ4sqbnruA4aTtVEnAPuPs+D6M443mIb7d84ns1S6mRI7DFoBtiL+4AIyyZBe5jYGccFvDO0
nnsjW048P/tyDY/5YIR7t7bA1TT/oIf+QRzrgyKA9LN6Mt/jCfsgibbe50DoSEojOFB1BCc3s02x
5qTXAQwJcLVZsdEz8n2y9v+AeBhHK1SwpKbqyKbHG2ayRIrXkEzr3Lob4CWFmrAK/iJ8lfIzMbCQ
Iur9YFpT74g93i6j6rIygmaRKH7rKaH0rQkOGEdiDpzkDt6lRUYZSbme7CAZ2R8zc0g3UFROENBA
7DmwWUA2d2FHCV/iRZ/gG9PH9hqMmbxmAC4j9IRwscLB4osXO+lLJ/LGJI3zqd2LOvkkNL4fm6dR
0SBAgeUDzwf4hMmtmlHkVlual77tWBdZ5qmashc1ORRobnG2waY6BFGRUEdpzkBnPxiYs/gKOgN1
0yXlOU/o08V819V1TXoLpXpV0Dqs70UxEY9o0YpMjXU3579D7l0RrX0YpH3g7DxBj9zzKGNA5FbD
tUsmR8Wa/UxmHPQjxGTQorhc+oF603ZvE4OAn4lGNYkxIvDxKUhZfu99Gu36op3QjZaBW6uATE9R
c0eo7tVr0ofGDe58K3hzKWlp7+s/ee1gjXWeMimJArWRKPlYSvtm+m0sqCRYfgJQ7HRE/MhOrR6l
CfDUmo7SGu/QOz1Jyz+P4hdq2JdX6j9N5T6nS3LtpuEP9lvP00coCNBP3OzVy+YHvVxcRdC2Ozz6
Vvct0+SYMnLG3XTrdPmB9G9n7vd8eDe66R9hdJzVdK0TtLv1CqM4aaSImTPesu35m3oUp4nqo4yk
eeLMxFsv00d+1ZF49+E5iG1mWwWbEnA0vu0gf4NwCHAD+8lwo1Lwo+aUfIBpnXcGzM6IPVDDlHUc
mPepFjpAP3/iLDqPWpHPbp1tWW9gg93oyU+DTbLrTO8MvOAB0C9hawF66t13xIeg+SS4OSWDY7x4
YNN2tqmuWW08yJlUe7/0b4RZvoAvieSWh5xVmGhFBpSlFct73Xvob6n7KqEcnHzl14kJIEXnML7l
RfUKdIfeFDuKB3+5nZynvMLAOShGWjnGit38IHEX7GxBs7aE4ixdrPw1jyHpCMsrM/S7ycRtqsz0
hQxIFLy5/cUKBHkq644xK/9Ceh+xQhU/awZst/hWdXc2HAdZZ3nnTwhlTDe4zwEOIc3lL2bZo1pJ
sIV8eIIMUULns27E6AP+a17zGYXKssx/QM0N8Wgh++88Si/XJx9yRavsD2zwmoBlh3UsCOSjEUxv
c4KAEUzczCY/VOWCkE1GmzTI8iH0oG0q9WNL0KLpxECs1OR/tTVPQQdVxeg1kxfTuEnDQuyRqLzg
lvvKvUyy3SYUxGReQdvwsARg3fg/q1C8DSFVt7BfNboRrIXprYl1HUGAe/WN7qi27yEgnY5Jw908
EuGjR+thCvobN8VqwIlqo4KpHnvfjDzydQFffFhFqTmOCTi1ksirSLJdmKTCOJBUqt9kUtRMfuEY
0q/iUFlfpw6RDU0MULYSsslQ9K96JblyGdik0PGluXjuHeNDrlgDb/Go/ySpd+uU9t5gMAQH+ez3
CoVO433mNfVzMgDih/PRBrRPFfFvzDsRa+RR3ubosvTn7GgrdjLnIedgFoth7FiZcujgMCZ9K3zN
Smb/CznssY3YYkhvOj/462rm/W3R/JRZBuqope1gF3CdCUTbOWQClT36rHTrGhOboYxquHADosJX
cxa7qSAreQ3fptH+rdlWDayloiYxocXWFfjVh15pcjY8+2Vy9Z8xGSiHXcYxnt88JIXxMnmj3nmh
8vdzGpDUg0N/zMVxXSFQjK5f7SFMvvcjNovBC8a4TX+A/SFoYskggOcp3Tzw9pJa4TW4HLnbbFh+
lYsrq1RU3RYHhKiXZ5+9n4Dok2HV5fg2PPwyrJKqYAZWqs4Fj/zBsJb7YmvEzRE+vMT660/9Be+i
joKif8uHDs5I6H8Iq3+ypuoZ/ulpDZeG7EYRoOBkZsgkRhVsNE2box5pHq1IdayBb++cvPf2qi/Q
baTBjWnNxDbaK+LqHNBtzrIG7rzJyE1ksWKH3MEBSzZ2hpMymQ7XKyJlkCcD3g2HvMXFOugJBEM3
I9bJgqgW3t1UG/2uXMSvPyysULrXhW5SpGxsksq74rp9bAxk0CL/Bj9NYslgHpZitQ7pWNv70Ei+
TINdCF86jF0qA5990gkRdsEFCkyjZDQbyN7a16MJ5Vw+Dgjbo1UruFDFdGO2WP6y0PpslxB9iz5l
HVHSY1riuCq2GzNhTpgQhy3HV2OpkNMxf43aYqELtSsyYhoo2pmwoWmVIMzxVuCGa6O1rdlHKPOx
SDGSmPYb9dBGwcisfTNVF8uaqPkkSPFgZYnEujALOHK58di8tGQ8Cfq5NeQeD7dac7GdWwMHtM8M
P6wYWLfp+N1ssBpC6piaLKxFk29nSP5x7Z+XwNorvBrA/ytiMdlf9yuoLwjymZeenMXMDzTN3Dl9
SMBNAmLWktK4KWS1F71p47YhQdysyacaOcQCLm45oZDIJgjP+itjNmpU9H38a0y7z13SHSkIpjP7
o0dsG4fA9lt8LZjB0zWNqSFvJBDUuGesvisr+QSoAIBfJd/ZEvpV9lumOdMhtGxp/Z1mLgbnLb5r
gT/Cw2VUFTEEbvbhYyyefPtgLJtKopUg0umRG2iZenF/ijwE9N/dD3XG0tVicNaFQHq5CRtcRzvL
LCo4PTgbSuRxjQEGzU0YzAU1UG0b6/XUeN9hZr1keXUEC/fMk08AkQtsx+u6hz6o/na1i7guJzy2
t+TtWNWfZiORbDFEJ6uUaDo8mlGjObOyfPrbo+ihgeLx60FhlwxCFu9bullIAS/3E7fpBdfofqiL
9TbL58/O5HuW83gXDr19QgrVxgKg+tKvj6tmKJCRcIfubMsiduvfIuluAV5WB+FuliyL5e0kTwWF
oaU0U+9y/ICLSOlSDuigNJYPKTgB2DmwQOPahfs/A94V2Es126zEnDlzHcsGgesfpgYNGYHygm08
SBzIDiRhF2i75sIlXzEIGQEDUynXLTgKHjdBId/FSsC1ss6e/NFJGcSmpgAYiYz0NPM42fk1ySv4
noaJpcLYIeJMW2RuDTvwyJwdLJTgKmMdovFl38odgn9YFBIlevpedIxzgVOg8DA4OIZ5TU8DhruR
QpuY0eRvQh1/qK3BIOImv3HLoUZVFBAA3nTUhC0hJwuZfNoFdmrl2zFLyZw5sV5ynqaUiYNnNf8W
y+dMsm8XcEQ7IzO/3QXFnoUelsPZf6QHhc1fX812NQ6qZnjStadwtg7Kw55ThPU18ImG8TCXk02Z
0UO66tfKXUobQyDkJfnI60vn1ZsBJkAOlB7whVAwN6FUGiLbt8uzQUTptHc1/9totx+QkRSwd+Kl
WPnafHBkkCSRfVzxXEZT3f0b3eFS6sk42pV+T3LhRJVN8psm4brpVnNvp/NRS989WQ2BN4XToubd
uzNJJwwPTzPq26grwJCHiRmFBt2hVZh3re9iW5uBhTTNE6qdD5AxHHoV3l9sk096sP6urDkwimsk
z6BIbP/NnO2ci0zqPWuE4ySs7CIGEMqyhM25tndphkSueCxB/T8xpHzwnHK4+CYp3WndRfOMHlg2
OkQzAHgVzxhSA46GZfwZQmdPdgLgzlHCkkbqvXDHxh2+DtLy2PiT74K6uEroe1ATJW0QXH2foTyP
tIeUcnkH3g26QhOEXsOtYT1O92ElBu5vznaKb5xQlTr1WSpPawYJ2GutGwxhiMUQ3F3mwPkDFvIp
WVCH+i0UH6GfCFGpjmNh83IzY4X3097gOG13Tp+jN176T7XJ6cbJeGQMUSBton9d++bGcotrn4W0
eslvKHz/0ur5JQsqsFfEhuxMnwdznkgctEIiG51Zgllz+LooAthQBZzJxuCfiYLZCxRSoJPbCzml
IuowGHJvxyjTQee5JIbMOTB9BGWI4xk9VyVeY9N1QTUOz1n4gZQeJTrJSnu23SMrUOXqfW/ObLJ5
1aJpZNG24EnqNypJ66B8cBBQakghsOsO1PhO3FtY5/LgaNU2diijMkAsoIDP1HwLf4KBXUAf79nV
RZK2Q/zdQtShYTK7t2+DRhHzyelSusPfprbCyJReh+qp/dUK9S3QyiIid+rg5CgZlIuGybTsU8u1
HFnh5O37zHhJ4fLkyHNxMXak0+EbHzGr7lR/MwcI+1RFFiqS4ZQJL7IZi+aHnlaxg+ZISnz906wg
hTuYXDaSrbia8mEXENsTgSWYoyHopgOpbG+1T2cZWELvW99ikDA9V8a4xH1dUXnW6d7PCrREfF++
Rc/kClROtNSR61kiOrRkNcW0sQaUQO9NktSE2TYGScSVnkmbxLktK4RPxlwhHlRzAbOHuSqrBf+U
MzLA+I0OmlA6Y6TodJbmYSmtf7NCqkBSMxvu/FAmjFPRquNnSG0Ct0h+HBKbOL7TJP23eul+zZ7X
o4bdue/EGDtIUQemSQeiLy2kB947amJE8S4opxePZDlvSmoc1URsBm57V3RLdWonDMZVJ9qoM9DI
V9knZVnbJAscjY2l2yXfBQvTrpqfoTdQY1diiBFY3juscf4bSoxA9qo+b/Y9+21aHePUqO5pUTZA
l2ZfI+PCqpDtq9VDDV6BDJ8JptqBqWHSzC/C68RlHYsHDOf//PXqm+2Jo9bBgk/AgjuxpyHm6GZS
Uu4YcoUdmthqDhgP+Owrx+HFzrWI7EqVsUdGWFj+y7LZoO0waHVN/9QOGUOKbLV2NsBgM7hOSbFE
3esYwrlo0/AZisy3tkhQWXn/IRyg0cuGjwHgO7hgNi/sHw2GMGYLBNiApchYxoDZg0zIm5FlLQ/c
vbzyVvKqiH8wpfVtov8M8BfDYDN/gAJhBjB4KCjiOdPmY2/xTktVgnVtT17G8cU+Ax0VmjTH4L/y
XZeroOCsUm3zrkL3ONVuGdeNDCJM0B8hfMzZE48BS1sbkLhdPoyr80qRjsMllT9zIZ+tSg9sH/Ln
AauqzUKXIee/HNCqT024K+2CFqZ/ypT3pzaL31GYXzP8Wnf7l/Os+RY6OzVNdbARYuyESFELlvON
PbokNggqJfMvUVqPKk9ZolPKF01ywvMbdS242MIFrO/3DtFPw1NgF6+mDHC+bH9P182XdKw3k/Md
tm4Aq8bmRFMsGQqVnpaZIobgrM2U6QBXoOFqMRzvqgopgF10KN2cM+NOYrHGkI0YMErMPmMkCx6H
Ra/7wYm7TIkr7D+V2PGac8wnKRcrqRpNAZ15nEPF1RlPbf/S5+OxXcd+v+KIinMeeGpDuLjp+p7r
gG5hclHLv/bJsFlI/pMBPZSiTCLfVId+7RG2pF/m6H10rv1nBpjYDYo4sHYeQAZ2EdKnCh1g17IB
EduAFdHM8G020BXbKRWEc5bfOa2FToMn2DNPMIX9aJrod40gjxOTqdyigLsLMiFNcw1ugmIfJOIb
k81HX3KPYoxFEJfQwVcqv1iEROwanVHGuelFIDRBCvM1eIwOF9GNe6fvGA7AuWDCksJJwMDM9nfi
0yWlD2Z8eje0ADTgMMwwJ0N4uNufu4b5lSTyILT6241I983mGPSgPtSyuaWUS4J4MTCEX2OqoJya
2/md+T243PXhPPJZC9DdXf2cDc5zPUoXGwaQzy4f3gwG+xtXnl3k3L7LoHj39ec6zm/K3Su8j7HJ
Fn+X5xnDaybQc+b9bc3ChHxsXRbDYyIoRuZlKVenQ6xyCdLcbiVveRb+VnhO+mG6pIwrkhXE6JTx
y9CI0cRif/UwiSJhcQRP4jRbqx1TVS1bFEccpuqUzD3N6cii1pXNQ9Usbw5K3crkKFABVjQrHM++
PQIGbvTFZce72rBl3XAmpS8hVsNJD5vRPLILmxwJamVtIFRJze7PKMdbq1Y2EYQo/tx833C9RwQD
RFNJDLOBDwUFyDXgzjp4KvvRYf6CrYB9N0QkZKm4cWjhszO8a/KcOmSl1nBjqMk+JlXAGJl0WYL5
5NEweOHGxbknrQnnBwWHsQ0uuoltQT8i1a68B8RK48VK7P28ASmDymKtjcalWBgadZ7ABSXLDSRr
foBfevZbBdhBDnteEY54UdJno/tiKpf/qeRIhVfemuReYb4LEHaWC0RvYlaAJv2tyWWgnUsezIlf
/5qoO73AyWtX9ifDq4eAfymZswg0MBGfOW8Aa9Me1maLgo1yqSGsmhqKbuFo4hA5OEXsaMM4BYMB
A7eBnEjkRJKTOcgDFbPTXqPK0ti6LPC3jcLsVRp9nCtCt1zu4MHHkA0TBdFAA52iyF4rfF9V4nxW
IV52hwMLj13xPlrlZ2ojTFhW43l02Yd09jhGSeDbfO/gy62s2KuleW9r82EZoF57HmJqNaAubiAF
cXK+MK7oA0eBvHe3fC7CWcoMEY9vTrCBx+Ko2pzq1M2fms750pUTRi7CP0QBama+Y3AorfAkPOlW
MWCQzUj/D3oNgU8DQGlR0ysGmR8JoZtTsaC76SZK56FfmIJkbazRrR0aa/J2rbvUhyntX0xJnHo5
8NljBV5vPOMn71PAtAS2zSNTAFGARQ5mL4YGcj+G49cW7tCz1Moq5oc6axAQ1zDUO+XV+8nUr7r0
5KEah13mzkhQKyg2KfCtCtlR5FrdRdS1iMv+Pc/VbTkjPUqSOqAqJ26d2U7MnNWMJq/9SYxPWd7D
L98SeloH7aZV2M+VT0wgWDcWSg6CGi+HkRCshGSSL8YILFyTHyLr7pAcTWc4B2PfV5RAC5PukNbK
ljbKzezaMKWnvQSgL4wUiw3RfrimrZ2r+oXzw/qoWQuy1+b4hOQVqa78WxjhPYljz/PskVBhbjs2
sluYzUQEMZHpQgwbAtdjmcOb4VxZ9AgGlvgAoUZEJR0VYV98J262M5N34IdvpsyebTdkGCbt3yUZ
vyxApjxLbWy30HOzlBPfDLhnMry0kdmHV8cj1GbR06tDqUvp4DzMPT+UsT3eyGHRCuIv6bFpRx7g
KuxfjEqK0T93vUTUz4zQCb0l6qv8YKFaD2w2WYlGutJvPFrRDfs6uzQLhfhg0UAQGeYh0b00uZXG
qYQIh4b4IgzjkCl4uJP8Djv9HizwQo3ORw9eMI0ljuCIQT6PW3c+Ty2hR8Kv7ziaf0VXGqhlPnRD
gY52jEtF4fpHNNeNbswlRc5POnyu3URvUau/ZZ/9K1fAjGXzHvo1mVXkhO87h+nKghkBJ1VyLdWD
VvN719fZSUvt4yDbNAUpkQaZZV08XJM1EMLMmW6K2b8SfPtRkl5F20JOWO+NxtElTwccWX7Jfd5C
y4f1bBk1cd0UF60zlTFaWMser6r2nzLSRTi0Ucs0hKUhkqMq78n+wclUkq7SaeJ5F/0ufXxbGrAJ
y82Q+1aIGyeZ/5Zrhjc4R8Gfo3noOl466bHEcevgq3DYewyz+cqNOO9Lb4uqaDDLdKjX1tU5rUbx
uQGBDomq4cYw2RarxUBnCPCjmSkeWrvH6Kblna+zbzXQCrcT/8rkhg++1y47pyRL28Cbp/rUONIl
o8eb/3RJeO2aTUhFJ8y0QmjG4+IxLFlnLCAP0WMATBu+PeL5pArvUXsz5GlLkiWgWJTpcUpvDVM3
ZFV7cp9V0+2yei9pb1gE3HJvDqG5X1Nw1L5L5HJi82S5FLYQNpK9Kkm2EB5h7wjvY0sEH4koX3to
lRtR7qXIzJOHcCAKcuwrVBrvG4AYXfEdoVMggEfuN58RdoW+KNZcv3Rk/cVdsz/Kr70Ld+OxyejC
VI16jpnVJEwm7GZNemGzjTuh1tiSOLCyuAmqgYzIAH8c8X3Q5IOVF6Gvfuog+FD4HxpGhyJlib3a
V9TNWHtKOP1FNX0geR8mpnSj0/5DeLrrl5TBMr5X+wHYw8yTNMkrfepuVFrti2R5JA7piyBTFvFr
eAh95ztr7HMWuLdOeCCEEsKWYVGdwkzccVGWw1shHd4lv3q2GyZZcF2Lj1RWlPym2x8W5VQHs0j/
eOhmhJMYd0uZ7xfKxH23zbzEouu9h2MD+153zvNQP/ZWeMxQExJo2R08y2xuTN+J65HXN1jFoRfw
mZ3yoU0a/wF5MrjWQ2u6V3fVjz5YtiP9aoWZwXXFl8uBfygyZlyp7vjwNJ30YFC3zF5RHdQ4/uRh
w9vjzsFF43IBhekDYsMmoYfl6uQktU3wES/ZlI5wbVoofetdaqqQfnAilSVxmU8ucOwvzpB+BQ0y
09o33uegjzNgKsBThj4u/eLDYwPYe3aUL0a2h8vMnmZLc8yhklEvcqFjLrh443BNmya4bki/yZ3H
I63DGSkEOU78suJqBtGFBizFUNQI79lCKR5C8H3sDI+QSrj17ROyKwRJHatFuWBqxiC3U2kKIHm8
nVLi2bh5rW6fVhhdJxczXiHtLp4LdapSDZ8sce1Ts5jYRFqmsUr5xk27iIcyBzUVqmphh4e5gR8L
zx1ZpnG2UNDPFmquRtzmIJ/up1m5nJ0QyWZPPdPmr5wBVxtlKIMrTvO1c48m/ngQAgw6+EiGNRAH
wWYrVnbzWRnOcKiBECdOjpnQy/ap/QJ4CaepVDe+McNfxX6Qz1xnAYnPMfx7OJDFCxB2L0rBe2Ao
kcDgK38msRkqpBfMVy74XTVuAhGliUCC9HZbjvmHJ1yXFTdxHpP0sOb2H02NQLE0KXRctzyi9z9L
GM67NZiLS1rgDncFmpzKe81NeUh9Gyx65p+namTxUWNmCRwdxquymEG4+minSMf9yo4W2pljiLF9
tw3E0hTiXD8dYZPRTjkg8dmYrUCzjiqnQh2t+tkKiTHSgP7icCTWTtSyQqXBL8FaEP+IfsGCItUb
KOS4yUzAzUELib8oX8IekaQwO/CszT3n3hsyKW7IgIWgN3cM0/pLb7lP3cCvwl77X1+IOiLB7jSb
8+fY6FOzAgfXIWKQtNX/XL5mnNBqx5axLXp9s0P6X70gnscDgple9Izcvd7848j+paT+BQjmnwy1
QgpcgqvIeRyJd/eR2vETDYzfDnUgT1LiSu1rBdaLqGKGqFxnk//SBJy4RoLFzkQEOW2BjDOQ83K4
LqWskHCH1TkZL8O42FQgSfFU+9bV9MhXq8J/ga71eQqxK5AM95ZXpEN6RuTmJNHiNJ1q2pbEPFYZ
w9ZhmS+JN+KOGC6doG1asJCcx9k71j6mIzMgElbDXY36vj8XLekvi8HNCcVYRLprHiZ4iMCvSU1D
i7+FAQxISokezTasn+YcGavulrLrh9SrZB7Bh/okcsrXkZCNnctdv6Up3mmPwyB0XKopv73FmvYp
vICDYjagNM0qbpb8qxvDnzKof3MXd6Ts16fWsA+Vu7yqemEFzlu1JUTvJMdNPJs4hth/GfmKOSlf
z7gWXJLDJjaAzn1LPOlNac/388L6U40uo9Zq/croU4OWQcuaDvf9XHAPlZaMjZGVtQ7k9tLCmMWF
FQngpCxDGwKzqLt2prPm18muv5N+xItqTWnsSbCHjCCSxvqs0btGtiJhwnxFyaV33TFJe2B2ko9o
21aqFC43MFCWmdklkSzRT+tcHtbeZjecV4ycZjy7m1h2AMbCjXlXm1w8oiGULIRb2eM58rGZMAe1
PimNWL6vmrHEaRGa5atmt+/72bvkBOzpRVnbFhNrW7+JMbea2NviUYZvVvuf2yZqpoKBJjHX2OBj
v5xOg0lPUqZGzsggsK6rvRBxkcm/fesGEVT8JhJL4ezQhZLsljwqRHWpXOJFmaRQeGq9FW0bL8Cl
YSfcTamDhMd78lvzNMv5rZ0bLjwR/lSyPHFNn1ZgyicP4uWS6CfVWL8mVWKQFH8mm+Vv2ucPFVEV
fY6215Z09XmpbufJGk8cTHg7rtySE4PdBY47Dhd67PzFzToK13LZs8tnx79R5n50gX5Oh/yNLkyW
uEbBHFUAzXaMZ3pWJ6RaLDsg35u2WfQX48XEBH/225EE4rJlUVvrw0iDWEjrnw+iba9F/+B1vkF1
lHj0ccu+WAgYmLdRrjHaUZ3YPn5n0sFpeK72xr3RYcPnR3eMWR1lMJPYQ5UaEihKXe59h7ZiUyVl
WoHRgWVQ2iAoWFQW6bcnio/O1KDzqwYnXYJhLWUQNaEbvwC4eDEXNRAFlvePLixXs6n+EQNafzn1
+ug3yvxxW3X2q+Z94I5+gC5IzxnMzRWPz5KSdjMO6T17hPaU03Xw6Po0oENHOlRunx0zeCEjtDtr
w1sOJqQ/meriszeqh6WhYfc65dOuDu2hX3BtM7Fjp7/ej9V9E5rpDRlCX0jVYlEFREDCpYw9nf0D
CHPOLV/ebfKyxP5ISsJg2pV2alHTJyk9rySLlmde6WBXcprCcylNfP7Oc+ppmo2Oyc6w8v7mXQDD
fBav7tQR6FSov1YJ2nni8D4nvIFLMpR/NgwMIfdpLLVk8LICBWUkgqsfjmFYCmaHEDvaVH1ahHP0
7HohIB9NoOZNnQ2kJxsj7xzhhrVSxiUZQLp5M27wjj3tOWqlDT1kau4rz2tjxk36Zs2Z2Bmi/Bz8
icvLSX5yrKVK9ISRM/lsT3pznlqbB3VOqy8kAJszdd48qgy0D+XmWp1XvUs3HytShHnzteYYXIPN
6aqxvPqb9zU3NxcszYLefLH95pBNscoOm2dWb+5ZgY1WYqdlJPHdYK9tsdkOm9+WFcaOMWqKvTRB
F4cpN8ScqzHpIlbadrps8dTm4B2w8tabpxepDh8ELt958/uSF303YABeNydwv3mCW8zBbPU5J4pT
vrmGsRcgUcJIXG2OYuk1t7Y7P5OyeEKHyEOO+RhOFiHp//mR5bOz+ZPl5lQesSy3WJe1+wfsn0NC
CWo76s2rwuTcU4OtmJ7xJVlQVvBB15sjutu80WozSeNQXTfXdLD5p+fNSZ1jqQ6wViebx9rgaou9
jDFsuTmwCwa4LpbsbPNmL5i0+82tHWDbHjf/9rI5uRkI85DCa9k83lXv0kFI8ssaQz72JYIXxXgH
XDKYxsx/UOl4qgz/1pnNM9qtvTn4twOmcm4XfTNsxEjs5s3mO88xoAsPJ3qzedLRMaOPwKY+qZNU
DxXW9ZqRo2GiBVowtZf8mntM7ng6I9Wz20gShz46/buUR7254sMK9GlqYH33AucTIah1Hp1vAMgS
uSim1gJ7PfQsxn7qWWC7D7Hfb99k4tUHzy/viRR9tR2owHA1NCpSLtxzl0E3T7O/2Rg+T05w9XQK
V4e7Ad5s5fyGWkFqzx6dXD8vVvaCxeu5BhawkH0GOiAFIVCBEqhACiTjE+OG87IFmAMcKAAPaAAE
KyCCzUZipGwlfPoJ6Z0ygAXmdqUIvtEZkoFNrlDyKMEbBEwWDNnhZiBIFfyB4Ym9xQRPg0XQ9c4F
kkD3f8FByOX0nPjll9hYCqgAIeHYxCJsnIW8p2XNQC8Acnhs7ROQIJCaG5vhPzLKAK6BMvuvDb5h
BOPQg3OYshMOP35W6t2N9sAA6Ezn/ybBQCyOelq5lrYDgYUk1CIfZERXfRUAJLhTfr2NKDGDlvBA
TCAQYekAdMKA8e0wwS43GgWZKzhH18sCpoLEg8cObAVJk/ten11gFhvdRaGQW0JYBEdPfs3ujZHa
b0an7hzQ+FOX7Q2HJCh3PS7LGGUBIj/gGYLjONtoGnjIboMNr1HvSse6r4BuYJe/eEA4WhwwIVCO
CWN5CaTD98WX9KzbAZuHC8SD0hqgRwfYIzX5LwF9bJwZF/CHuyk1AYEsQcFkenmdAYQYLb65W8Mh
C2ZkN9ncDqBE0i6uzLcJvEi/cUYsgCMJ4JEMAEk53tm4hxDMfNb0eyWYEh9cyfqO8/RfA8JEZaSL
MxUAbGLzofAK7klrObiATwIAKC0gFA0QRQNGybvwUgNKAVx8XAGnEA7VbMbqMSGzpxseW9CgeXLu
R3W7dv7VA6XuEq+RivmcLORfpijn/H6fDA8+RdS4+JSYEp3JCnWaGUMtj/m2lv40W0KPPd5sYKRb
8nInsk/saTw+lrc3Xeyz0nrdSDRtMjJJX59cYhXLyjqB2n0qLHE/AAonueFuYfPBn78SYvga0IQZ
/Bo3sk2o70Pdg3iyXy1eyO0FRKv2R4lh7wnSn5LpUfj6FZz//YYK2v48RCyVXNSIQUz07+4f5aQP
YdPcN7p4nIr5ZQCSPAHfFaF6ohuJMEACQfWv0hqe0OM9Al16rmD76w0e5twZeoueTF8aUz0bpfkK
4srBWWem5r3ZIJAnCTUtvWu15I8645vX0x06rrucTZathsMkIf/Y2WMmwzuzCt63YwR8LMsMcqX4
7hcVkfgEfSp73E6SMMCoBPvEjwPvbe7uU1m+zG79f5g7jya31TRL/5WO3qMC5oOLmO4FHejJZCbJ
zNwg0gnee/z6fqCqmJJUmqupzcQsrq4kigkS5jPve85zth7IOGtOQPi1+jbaiEyGucejwTo47o5D
dq4UDH/J0qrOenplE3PoCAgrqTqBNRiR7FByKFcApPcyWLo6Cs89Fs1CGrbfRX1hcMPufvaV5lg0
1ktJzczKq40ieKZoQfpn6RSPK8iLC6sZLtMwN/1TeltPdICuWtteC6QhcacfcI9cCoBGNG4uhhxc
DBRjXuvd8EN3QQfhn5GxDu50kM9NSzJiHNzgah9Egd+uOU48o9Yczqkmff9iVeVfNElclYz+r3Sc
Po89nc+WOiWrsrQDL5huyUa5NV0MteUxdv29Fr75Q7mtB/voV8FNC71jUjFGcyidbxAa4DXy4ziG
h4nMpPfNESrN43QBpp+faNVBah1D8y4oiXbo0K6d1t+LIABFMiCqDp+1wbuRzUhzUCpfA8PAL989
TneU0lqH3vyYCE1smi91IkBTYLNGYW8nCavA9sLmn80HqiNuvgDHe0id2nR7TJPNRbY4VmMcp9di
4a6L8q1sUrTLwW0IxnucjQ/TlxpFcGb7Bv3Z0YbxgZbjU9g0jyh0X75POrL5oqodS1gaw/5tQjMF
pvlCstxFL5e61pyHJntPy35rAqMpO9XxrXYJB8+m+jdxtGSpePXHBm0ySJp2RSIfK3f/afoISRSv
CQSCJP8yPVGcq6PSKPe27Z7ixgnb8KgqA+i8h0prH7tS4H3F7Ke0j/QG4BqGazJCgGpk5++3jdxe
p7vX03s8wMgXqOBaQtrZef2Ipud5HNtLKMl3JDUvmc7q1UzORSxekGs4faivuDOZIGCXDe5VzRJ4
Tc11mic7kYA97tiiUhELO8Cx7VNTBxfd+2oZkoXm3YREzouMvYi30fj8Pr2mkffUyDVhqslBySCQ
BZ7TF9G70KLX8m6N5YO7IoTxWibfBrc9sdB9nOA/vlsdg46j682V5uFxEvfR2KryAXk22CirfZTV
8BmI6FkSxr4cTo0NlKvsL2x3ycnY+P33Zcj0sb5fRhs1aIUlSUNZhrKW4/OC7d6+f05D3UrtkzfK
n37hXSggsM57nb6FUafPjMAPwtjaFgEiHWOZhytaRM+qL98TbgpCHVF7N9e6cTGMkKGCZIbkkaq6
ClM9lYxbxdRgjEhZ6C15l/grBO5rq+QdQFpmmoFqJF3JvGxmV+H512nyUtVpl7Ukd/e9zkk0TDzM
8d7ZYEdF88i7TUFFDSOopxFE16erCq0ZuZecLda3lZNk48G0ARhI8qGAtqDb3ppECCdkTWqyYw/1
Zh+Z0hPCik1iQk23g72uALrAhh1g2y+66GGa2Us7WcN2+PCbfJ4RItUZ3k2REE1Jiji5ejn38uSg
mZOTpc7OXfrchcpnA3seURTDYv7Ui/RdL/tboplfVdeekvjUSzbJcT6UFPDwon0KVUZbEiZyzXJE
BpqYpoXiXQi2nxmpRjKjuTaBRjZT4HTRbwar2wYoKxNYfAjO8Z8pNpmr8sLsKXk1cD8QF6Fjcdxa
7NuENyB1Mol8KXR1vhiQVwbuwNhAsLrd7Mc4PWuwFKHD7c1QOXhZvR/CTWk2Dvrsk0wjrydy5cwk
ERwpoK5jtyFl3CC8q13WFKpreRcAvXN9Iue7zzycjILtJdbvPPXBqQigJmJqQptiGd5eeMWu9lqE
0DD85MKR1WHjI5aRKUsC9kSRdYOFvu+yZE6l7jjJ/wjLpDfvPikuDWSVcGBAqdRyy+KLHirLS33R
eSxh0HrKcrYtAhCK6C3IrptnUb+azvO0okSWKNveHl37Npvwsq3NcDBs9TY6eqw5LP09tKuL0QSX
JhweMBsgec0dW2dMoxHe5qeY8CILESL+MJo5I6pOn0/i0UpAJzEXBkKi9sPjLlJDRqSmvWZ1+6hJ
yCJDIHV2NQmaSa3RQJrFDDccLnpOBinhYuDjkgIn74dD6wM9FSjETuZL4Jmop/NdQWmrN+wvURFR
Q23C0BWHDC+EPGJu25/mflq4eqFHA9pyVIazVv4KK2s/qStr0wntg6ojzTH8Td1HpDtj/qFfmvF3
Nk+iWmVLafqU/H3RJFBdE/jyQE+I8G3bh4akztrs13SC5wpw0enDePhEIvVKUjWqIQuhJt1X9vpm
QmXMIzwB9b+xilp1NXm9gwGW4kgul5SufWU8tBRv3craYJLqhzkI1aVqwpccsARFVGZcv1oAQFxU
pzxsl1YwLEp3WAhaNK47PbiEzPbENepuSTo5Bp12kyXyCYPYduySjVb4TjUUC0UfYMTFm1rJAEuu
IJjMUJguo0Klr4jssCIYJlyVKr4cDadSOu/kT4s9uM4D1PKV3JqZ+1ND4opSgPsUqStgS2sAq3OY
zgC/m9bL01VIPEHxv1zUw7igpXfBtn+TSNwxbflgQ07Jlr1sb4NRX1FVCCiIBpcWfJ2kpQ67/pfU
n7Zq/kMSiZfQvYRImdpMbE1Yrv3JNfszyv4Xl4I5u6y8ldHZrEx5p/Pok916KKv+CS3ZHkbyuUVd
kENMjfJ7XMSbMKyc6S6AUXBgvAmxCH10BqUaXUWXI4YHBPI0qdnyTJ1RY7KODNA2zI3NkjPKbCIx
GZ7RYHqDu/R6c1NGFOw7adW5pVNyF/rlxSKVbsYu9wDK8SY6KKJVcDStCNxe/0H2AI3lYUvQAVWu
udBMWswJO3R9UWJtUdiu2m20xuGB5/ZUuN0jDZOzEkkMgfJBzztEqmKOBndGEOJCw7EzLU0LjwLH
uMJtfOh0fTW9zIwOgtbamA3TGvaXxGQ0heIz4MAYOoGDkI0Cfw4S8KDgHq20W7W1WBqEAwrpwI5k
Fu47d5kMHlUOAqSM0UFHvSzzfuWSK8EMtIR1tcQnNbmEcA8vY7JppGRYTH8NLG8jma7Do3mkl94y
GEySc2N4nzQVA0JGfMHONBHCtn4Y2oTIVgHtVV/1tr+TqPf5D1QEtoM4eS1iwQwJf2UdE2GCXclP
ZFicVIvsJdd2Qv8xp4OreSvdW+GgW9YUrKTq0rmncWA3qOfOII2OMRYvueY95Ex7AcAtX98j8KSC
Bh8c6EUqeU7JS1UOnTOdGwQ6SwZDa4Dnsi0XOKcWLcJQLSwX5ME7bt8utcTYGzTGuwSGWdQtVSna
WDIK1t7fh5wCu8MzTUZ8py+w7d3ykAvHAi9AIj/t5tixAI4zH2np34Mx2jawjtX36aayCugeCKKB
tVg9aGefXAnkKCGJoGG86WSac70Kry5fK722+r47FPWjx1YmirXnIpd3deA7kgIc3N+ILl3mOnU8
dT9wq6RsEi0cznr7lugSiEI6QGV8APGzLjZypJ11FQey0NeaxAjTtCvemKy7GtMaww7At0nNtDET
20kKazOdpvpbeIylpURKEI02G6/h91POsSpBgDJNOWqLiyZkpaAupg8J3JXh33aoOMy4V14b/k6L
CJHDUkmBeuWWKpYoFgH8PwzcpdqBJM5eSB5eGZm16SXvQRXaqZKJe/Hbh0Bq9gWeQypkhGUbdBAE
aGfBHHeVRpQYhOX0frZGJTMjQG9eNzKlhHw1Dcxt0679ACIYg2pU7L6P1TIX3ZadhOpeCgCd0vyy
8dHQwrfjbAwhaPIsXXWGv9dz7uA2cCRi9Wqvg56DQiloVqKVd3FtHqM03kZqe81pw0UjHCiV6Dy2
ypj0ma7Vne8KFMO24yqIbRSgWwXZS6l+jGmNo1XcV0ELEW38rEn+truEikxwn+7kCBAvHpvTmMeH
LpceDJu1lkBIi3KlKv09MVhrAzQGves1irGZ4uU7lWjKjlZVWzmpki8S/91kXwd5IAZVHVq7NE9X
6KcdKkmL6UIXJtKNIFkPerqNHwAdOlH85OXArHVxkglBQwC1NUvLgbFzhJizhTWwLgfZcYnd9lxr
ARtgVxTlCWn3yY0PhGqegyAFE5RsE69/zCM2PcB8+8DelCLeoJfdJ8TQhhpHQmQz4uuMkVbIXAaQ
5gt1tNZDSsuUJbc17usBFvKI8buKUW2JQnzGaqg5KIyyMC+QqsCS0s9lSHxA3LpXTZXQ7edatdq5
veWDkcppECfsBFw09f9v8SH/HyZPAPVQAWb8n7MnNlX89R/Zt/84vP2UmvKP9/0dESKJv2myicDL
gqSuaaqsQQ/5OyOEl7AAWgRQTLAPBYXIPzNQdPE3oZjUgyxVE5bxYwYKL8maiexbs5Xv6SjKvxNB
MeVL/DMCxVIVy5J1Rbc03aCwIswpn+KHCJSIYqeNDgdOqeM6jZM4dDU2tVPtfjgx57//wB+jVpSf
cy7+cRzosXxNIetkZ/x8HKNAXpoGdArKFfuvFZuIhXpGwrwYl+raW4znPxzvZ/LJ9+MpJp1zxdLx
ECm/5mrEHWO0y1OOhGGl0PJYSrND/kjkKhr9ZOkftS3GMid1wvkfDvybL/rjgc0pc+aHE1pViGXl
6cAIsKuIHYvbQPBBrPAloISZdFbxRDVgYMdqYQGYx3zzh0+AHulfL6pikpKjCaHpJjfLz5/BTWU/
syI+Q4oAPOw+kupCxLhaJ9i96BdH58y+C/drRP+sWQ8+8gWvRYqLz4/pa+gug4KRSPnWtkevhgVG
UCVKGv2j0CA7H8vm3FcvUcQu6tHO70NtLUxY5fmbyO/ueNDFm1xfGyw++jlI1w3zo+V91dk1p54o
L9R0nRYPYb1rqGn33lFSNxLaxsGny5jO42aya6MpMUo8NiT+ogJahgqIxXTTFe+x+40gX4hjKKXb
GXqZmWjNmS3OlfVYaC9K6H02bsbSQFoGwXPRJktFjOgwIJKyxvGNZCG0HMV5vOgT+oZYYe17h70x
r7aDtbANZFwanMBDoBDci5JYfKTGJtSMmaU9Wdbdyz9FcghADWbjlf3wymhvQ3lRmjsBKHPZQrgM
b1ZCked/U0bUM6wYcGNZ8hX5rXEpsltOcmt8SBCt5qG5VPx2NelU3CCfpewfe5UT4C80MS8x0URm
RE9+lkvgFKRFSClCJog2YZVNzPk8Uteh/cBJXCjiizBuPAL9Lu1uoajnKfjMRnHM5K1CKq4hZQl9
KO4IVrvC6UZmv3Y5St4uwcfQISCogKPEoEPtc1dSSx/uWbg1K8oE2lcTfNNY8/f4ecbx7OvnkYvh
hsfCIHTTWlk9wupS2/fup1COAHxmsvwamySNoIj2073u4ZkQu9zdpKa1bGA25BvaJEvb3sS1k6SH
PvPOZMzTn+nmId5/9FrT3vE4TLEUFNYMQLaFToyM9UUfeWlgcwr6s+e+VfFBqfSj3QnCEA5V8AYG
ox4MMNiL3M2CGTQKK9hNkdCsv+GcbPNGWtDfQfCG1UcgH4hYklFqVWT/5EUOmo2FoUDejo0n7KqP
aZtc5J5bdIhBLRsLzS5eSK7Z0QKhtMRqUk2CdS8PjxKxzj42WkkshfXC/mIWgBAdIRglk9MQD72t
3EZoH13xgVMC+MKO0kdXm/MwwRpKajwwtYDt9bxOXvx0FYEOxpU3a8QrIlj4iKuWVmKenHJRriNr
K2mfvrWvY/lSFy+xAv2s7nADkZz9UirSfBT7OFjD70EjEYBKddQ6Ww6ju/Kp1FoYtXvtbFg5Oaho
56Hy4NMPh5ulFcucDXHmCUciINFsYCJgcjJbur4fAbCgvAjPNv+YIuQsH+91luPaM2d4/SydvVu7
xHACdt/fhUo2D30VqQW+teQsY8ZTkA9IdIUrHYmGLLNnucTk+AhOq1k960bNdqTa2Wm4CNCIoreG
z5ZvPHxgllk96OA6skoFJe0jltS3VFJ0u/iAUXlya/8SZ7gbg3VuvwVROatIzuFG1Qw8TxSZGyVE
B5TNSYbCGUokoz/TIdlGzkQWhog0I2IJ2QwgZKVeKl5DusQTaY8BvnjNeoqLQxCgV8y/UFM9YpZf
4tZYZXVIHrX+5HrDCW/VDFyiW15aVmXk0Li4RGhIoSv3sNX124GkZ9UtnKz+wI6yk2mZ1u2dYNR5
whMnuldZZqMpX7PmPVW/xeyRIBMM6VcFiq7KKP1hWXWTQ6/cknijV8dKffHQ/pchdF5zF46No5TV
CqUp4nRqOWW2oZ2FX+lNbegboZMsrk3QAYAgA8fYo8mEI8XpnNLQ34V0rqR1a37F9psvfSbxXQEG
KTxY/FCTYeFH5GFqC/CrGbIEyaBzexrrZ3Iha0+bt7p6yoSNJ4ai1FZ0uC/7wt/6tbfXqdJnOoKw
JNgHlr1KBvISIBhqWvzmWfcWl46GZJpUZ9a6mxK9W2jbNCmgcOngLCKil9E0fUN1RKuPZnofVas6
ho3RNpwOS2lOKunoXCFXR3yNcduNg3iZ9pEL/0k55PWAZauy3qC+JvBN1bkfmk6D1i93O1BmBX1h
mVlNcgn31UY8GLnKBt2GfZlb1brrxaEd6+HeJ3DO+p4Shom08VyiTibW0WYS1UgTHePy1cUkiSSk
/lYoQbTqs+YTXyROB/bA81pSbzGMlAW3pOYgcmLnHCjuQioa3M5ystW6YOUz/3BK61G9Dh3+HHIk
ZYHMz3e36pDcRjSeavWYqelFRtSk8nzL7VrJj3mHdHeV0qCm4tRSqavDc0muyRh9i8xLbd3RUYnK
WqMMadxNlFYnRRCAat7xosPR2iv4bWNXPQyYpEtkX2hcDe9j1LYaSFbFVZ/SId9q4oTm/Tm3dj1u
vBLCQl7AqNEdXVkGCFulkDHbBoimKxQhtJrMEpL4dh22SsQ/I8QbhhsXtXkX7rSeTTCUDRt7XWG9
AE6bKTE9GWnVpuOnGB57X6wxG8xtb1OTVtmGO5dnS2UpgFdoPWZUgfFbaKBqSYKF1GFmiKkfVG7o
uMOFxSDfw9nx2GOiwdLtI4/YSpXVjaqzO413tkVmFLv74YTPRB8QpfAM+NoD/bMSTU6nv9Zysmwo
/3gd97Q4mOpDN82mMH6jCXSKRCu/ZQFePEnHfTa1XO45nKqpLt/mTmYsyyTZGDj9jOHMIxJ5u0y5
pd1GQTiJZ3GlNR9RA24TYVto7cf60to3TWbxhdnAIhMJXU6sP6P+zsdzQ1OZJoZNkXZL+10btwR2
9RlIJRjNnOwoOjSkziDg6+KnPr3SXTD7oyzvaTUeIHfPmylrY6LeWESKa+WyQaiiYl5RcsI1NWbZ
twg1YQEkpknPokzOMcq9wLvWQJh05bnWpNfWjO5lSxviPpiojkS1VmLFoaRbVcfGd4wkXOBPmMNe
S+tzoyIBx4uf75LgmnnvJXFxHsmmPjA1QSgMRWJhv+dEqicIs8d9kT9lI22UFVOZEjJs54gU5De7
7MlppTxS7TIoc6w8Vj7dBBvjirJR+yPkiJnNCB3vXW47VMEL2XQmTx5yo3yoHT36GriEbimTwwV0
Z6oo0Dywhxx358YtDnnwJJMFLamMvRAaxvArU+M1uKg5+bsAY1mXhwQ+SjvmZ6STCFaqlQtatG6q
eZXRkUC3YlnvkXES44tWvUo2DsL0PRhdmqT6MpRfStorYdNuUpb9hXUzopOC7i0pEABvsmZy+2MY
QB1AxHA9BktNvWr5ZLf7gJaPy2fhwZBLOFVxNYn0MHZOJ7uAY1AqKGtkrlm9wIG+NEhETnOUaZF3
GCYLSX/XpCMh7HYNswhlTVE8KeExjzZI1med/aVCUNARu9bZsy3umnWV67Vsn4NmX8vPqQpUnvil
5ABki5dHcI6omxZ95oTpC0LENKTdv6vHF6u95dXK8LGmcX/J8sQxvZC9lNEbcI2DIGSkeFRtBE4R
tGvMZ6TwZGhgaMiZjLQj63HCIR6KSWMVR0epod7frvHVGtqpz56s8bUBlRDAco+yJSKomVV8iOYF
lJ1SP0bGWg6e66DcoiVSzGPpElVjpUzJAZilCMkPMB+5o0tkLSSNsBexrGIwWK9RvbGBkSWjvI94
4DAsLKIA0DzqOOZaVZ5pA9VJ9VPrwx0KDBogbDEqlPAVKtWRrocnT2w1hEyftCRR2jOwpQcPd930
BXzlzAjd1lv0zjMyT2ZJuRrh/6nRp+u3i1Bl9smlbWFaDjp/VP3egSDio8TKuMDI1kTUC7Vs12Xh
TrJY/JgBQ5bLeQogUE1k3R4N3amNYJRh35/IXFGK/VIy4BG9+Q3d/7vZyOsyvHFm+votzt6lYFNg
PCIrWgOLmZIJ5WYkC2HYjJoNyWEzr/+APtNGu74DimCz61q51DFHokuKR5MpT9nhNXMCNBFWvKFO
OtddZ+jM+TAo5PlIiwaDchQ88WVmZUuacbOuCNxp+BeBr140/bNp0f0i/xtGBwSZKaXHVLmnMTMn
QemGNs0b2rgOdeRGo1wzhFfLjN4cFyzuQR1RGfS5vJG8L8VzbbYzyCi0luR5bNAYbe1ZaVA3pfOZ
C/RKT0a7w/k46wULINTlLOzRby8UQvWYUmmV9gq+Ax8t+drT3l2+Va8ezPJZ4PX9w/abes6vFRXI
r4pio3qifDPhXX8sAIQR6xevxc2LjdPBM+fwYA3PqHEXwxq7xl8fjSTS3xzMkg3bpLCCev/ngyEB
VWK3Q1yfmli9jRLnJ16gz78+iPLbo2iWYem4L6kW/VK8UfyA3VPBpqTy7k3z1iiX0F0rpcUA0s8y
EnOlS4BXOAGlOkT7wthbOY8UxY+//hz2b2orqqJhq9I1VSWb9ZdT2yWyn7oTOJYPuvJ6FCP1l04P
XxBdidLPA08KGkPhrre7FBnTPOsvwKeWJciwQJ0LfYcjVfHeRixpkqrAhiFdiFZOpD0JVWdRf6lY
wYpDBAofp7lZriL7xVZwMjI7picVkkyvEAmnCcj/yHlV/9iQ8i3eOiA6fVId0nay1yPsLGeUnVVP
opdtsB3yHT/Xd8Z4D5GyJsP4YhePafJhsDYwvRU6aHYoFCRg8pSExPmPalLPDY95J7jlCGFchPeP
Zeo6nbtQjWfTelBHiD75qiYiKT0OXPtqeIcfardPaa3PrJAt99rSEbU82oxJpnSgg8MOSsX3eEVb
9dfX5Te1th8vy68lryFo+gz1Eb6Q5KUL1roMVeCh752/Porym6qWqgiFcqUKTFIX04P3Q2XN7Qe0
ySbt22qprIw56NuFdmznzUJZlk48z5b65g9HVP/16eKIpq1qdFYs9dfiKNmqlR1pfLFqOSyNebwK
vsy5MVNXtUNT7I+lw98eDnEYFUvFNIxfvyARcyUlFH86XLrpwQT26+IDx/GCWsoyuf/hy/1mnFIV
QzGmuq+tmL8OHSVZ84IHCsX2vFvSr573u3orr9Jl6hTrvz7Wb4rMHMrSNVtmEBHWL1eu1od4GKa2
S8Pc2pD46l+nmTXGiKY3L1r24Uruvz8wchK5SRRZEzq//flmybJ09PQikGZhW2BtA/Ujz6R89dff
S52Kub9Uz1VufZWwaGGYqvHL8BvrWHUDhXOoHpqltuqccOUdwoW2xgE+/zAfeJ7nSGGXfTFjWfin
UvPv7hfGfNi1Bugn8ev9ktSeWwOzc2colB+AwTn1znj8+/0SrMw/nNDfVfBVxn4i2wVlZUP/pbBd
J0ZDeR9ZBu3AZX0uHO+QMAYi7yAGdz44+h9K+L89ucyhilCFypbO+mW0r+OxQk/OmIh20GmWQNoW
6YbsVQeg4YzW5YJ14qFcmg7I74O1/OtLq/zm5NKTEbQqqPvqtBF+voFAMZmJZ3ADscm2Z+MiXowz
ZHI4BMW+dMI/DG6/eUIESwVd5palz/rrSFNixo8yLeRhHF5JagiUExvcxtv23auP5FT9wwP5u4sp
VMZR+gMsVP7l1oHFZiSaxPGUR3BXW+wlS3vOrFUv5VW2+N93z9S1876yfzSAqu8p7R9ZPpRAr+tf
/vjfh+CjzKrsW/2/fmr2/fym/z7lXwC+y6+v+vCW//ovf3ojP/8fx1+81W8//WGZ1kE9PEBLGC5f
VRPXP+bH/9+++B9f33/K05B//dd/fmRNWk8/zQuyn7t9zEXWD/fW9Fn+8c7jW8I7j1lZ+/QIP74+
s/TnKAFurem9/wwT0CzGYk1oqqGYCvfI3xuFRNgLg/GF0HkeBxMC8z/DBNS/aZhmyRngUjJxaLxU
ZU3t/9d/CvlvFuMCzw1jEy1GU/93+oSKavGjfhjsTFqFtlAM2WBAtTU+37QM+GH+pZaqtXjq4Vja
/bI1PMRfXW0AqAI4MmnFyjO2HFZe4VkW1k7Py+sgWQ4J5Iz5IfwEpE96BoeJgjXFgqw5NZL/qqtH
Is+vOkxkKg5UYiRpa3ruETPAimVNOfT9gvQPuLiK8WyNxZ6Y8JodEKo/SsWDj/zJxTntUgT10QWM
NjRKlghZFALkIPRaNsZlY2LRiW2CAOSs3kyJwDB1nrpQjZYyW4GVqoPF99S8W0hjcqt7dOm6XFMj
CmG3JlF9deFmaEM4uZioQCi4RHP6bswnMIPG3n4yBwULIUSzIj/Iuvott80H4rr7bdLvgwyQJmYa
rIk1aVJTOYJ5aSbQp7NXxEIqNeybEAkgVxWwQM2XLk8GZkk7nYFcBBb12ExOenLIXwJiD+HudhP1
boQEN+tyyvGdTxVi/ADyQcHe6KlZzzsDWnzRxzVQQQA5UoGURcUsZNbUiKtTJCGZrMOHlLiEmVda
Z03PAUhDzzJJCYzq8QBt/RzCq6ePlsMBDdDBTGLUMJVpKGnNq2G2b3KH9MvtRvBjZBFEYFoUMmVc
USAUR9jZRqdYelVq+6bHHvpIfgmCe5mX75Qz9rLfEfOYXhIp88mTTx919kf6eAC96eFJ8k5t1WDF
kvYqmYFJGH8TLKA7zT+2iumhOUHFTUDNk16oDM7Gh+62t8DEEaJPwQJSD5+ZrpItT0CcCcnB1ZRF
dU7whPhC3KQ0fejq+KHuCLDVB2xd+NFNowD2jq9aQUJHPhmom5oBjSCn5AoU6tEwEWwgC57VKIr7
7hz4XCI3l/eNPNKU6+tHfClzKZoEp0yVENvBxyS0yzrrESLrmrpuxAo8HCNMfjU82E6l1tNRckhk
EpdVuX1Ms8BJAuU11SJj6kqiH9HpV/r4w+1HZURKnbrYZYMEJIyX45tuu7vWKXcoFQu8g4dOMxy3
ArlDS7UJlKVcpHtQw2uzfak8SHmR4b1JvrYZJ+d4qFrvaapcE5MAcyIxZ0h1n6iFYZqVO5RSJAl4
YCAY3bDBUe/1RrbNaXqqfLuYGYX4kIhmp52RYtkhx6HT9DmEbXrL+jz2uuv3V/VagvpO81Wt7JiI
OBs4qUY5vE+2UgeeqUnlT4TbM99yd34AJkaQXJFDhMjV+L0zqxfZar9ZYngPePwxb4JNiOjmd2a5
UbNtamAYFFFy9sC94R/vT/qEtdyGbFWnttFY1itTJ8MLRrlPxQ8KDLtSIIVtsxr0+D7Yw5JW2b4L
USHo3YMwq4Ou+St6gju/k7c5yb56i777RmWCe1iN9v0gyLb2EOdaGxEDn6u6BWFO5Do03Uzr83ky
JdynLZhYlRykmeUFEn5oMQd7s3A77d5GOSRPDm4JVFoQAZNxerrzWl66tDhiAVCzJFeP5nh1UvsJ
WG7bcC+9hUWaNkgfx0YmTrsHvEqTtcvC1iua892VrjA1+ZEGvyv157EtL6HpG9TDQAzE9TaLfTy6
jXxD9keWGd+ur10JTMSxatC+jWFMOG5kIvHMrxZcGjeIv6k9q+aeCtGsqvplYqjzKJvCYSPCkoBB
rM1RbEMj/CYKcqMipcAuiiC/TqA2wcYFFUfDoqTxU1fDF/o5dG1aeSGtWy2OSQufdBx1eulZeErV
upyrbQoFLu2XRpWSQJPLTjRG1hyPzD3N89dRALxWbVK+x053IsITOUUuGuAXkDZ8zOKF4JUv/NGU
hh4hlKd8aMy1UwtcVBA56+wEROCYWtRjGax2rafDDO/DL9gEcG+oQAfMAZgWecCUQL6FIYnNo0ob
HAzVvKPbPhSI6SAKqMveWMN+UklWsABnZPL7IF7dKeKpk4eQ1k8I+qOVgDCArSDunJkkbmawwagj
g9btKuLWkAmA92XkT+Uvl105NPRHc2w/ByvYqMPE7ujw9jLjgWPku6D38OeWWt2S0VBWOmJ+PNrX
mF8m7XQ2lwIZ4nJwsfMKcKDcO+Sf81+3FYZPQ9DmfndpBLtJOadfBMO+kJ4s3VWwTIQvSvEgMwPM
c5teYWU+hwnlqyypZ4VLORrqPnADLX+EmYMUlKj1SldOTH5on218tLb2zhIM6HOPn4x0GtINIwll
hnskunOvWdwxlaEvoT3sSxcpei2/SV7x0fhb5J1fZnHC4/88Rua5GaNlZwGcEqJ4VXSKuraeUNrs
nnQ12lXGS62PtzJPXhR7yh2KaTCQpDIvILRHUv6Uu/GnimkZUymmdlMt4aj2AUGF5X5KfSiUZC+V
nTzzaibQrs030IavJmZExnrOSFD1QJaadVthHs3M6tPoC7hhmbzQNZlOLGPmnCdAx66C6n1SMBvp
sQVzMhsVJmzTjkjakIjhza039IvXEK0JCKn6yRAtcfHY9nshjrlXRZDhyRVrY3FohiSaFTjbF2EF
JqhQdvGY4OhLamODnPATFBttlVkWxDsd/3Kiqx2wKE2lwg9yS46bgcRL7LZlRhVMKeslo93JrEKw
GgBiOX39a23IO/QFAFSfoExytSQfa7B2aKWTN9oPHhCVmQL0a9a0/c1O1K+0JDHAtpILQbUHhjun
x4dWscer9JuWKU8ULrYdrRfJI8yB3qnpP6FPDoCCKI4tVQ8kwlzDe2ZRvM1zcHudURpAcCLEvObW
6gnPqS2aXZEFdFAO6xNhydzCEPxM2Ckg7tV65vc2Xe/yQBbanQqt6pgRfF4Vxn3v0pupmm3lik2R
lBtbGR1LmXjUz98XZcm8aCsfBvdIxTtlL5Mnq/9h7syW20aydf0q+wXQgXm4JUGCpESJFEVL8g3C
tmzM84z782Tnxc6Xqqq2zHaJp3dH7NgRVeUqq8wkgETmyrXW//1pbN0Waf2aaegg5ZI8nx6u/Xz8
1tjpqZLLZ/RXrzayPXo4YcT8aBujWvZjiESyrO/becIlJoqMRW3staxxQJJix2imP+KYJx7YQEyx
qFqOVYw6h4owqBHFAFBU3VqolsjYE0PCvaJPnK6bmFoKUd5zPeQIFSSoXzlII6mOatYG9rLgFHV0
xMjGPi1RmFPXpJDXu52gVue2/iLp8b3SBj/Y+RYxXfgk08uvvqM8DlN5L8LELDK3g2E+jgVrz2ig
Hmrh4JoosCkdjV/jgo2cs8IiyShccn2rKR3PchiQxYc3s6ijWV+0EPnn0Hxto+yp16FNtWzMRTh/
R6XF8hUHqzy0P6vkO1I6wosHqSbELYUFkm/Rc1B0xsPc61vEtfnSTmkw8rGistjYlXwXC4cqpIeb
RnhWSZhXjcLFKjTxs4JXAxEFi6tiwOuqnHNw3cS+OISp0VIF6bgCkvkixbB1ohrRRx8CLtab4l7V
XhVrqJex8NZKZ8ezULbFar8ZU7OlqpuRZQUP0UiaRVM4VGWMntBLNfh2lXgJzjJuY8ZNkmbKotKR
UMnUnSbh+VVTkbZQUNM5NOEHliJypejzCNrKXuBV6/bCPawMWNmdsXwQTAjK0OCXUTi9SiO1BQX7
MRMbslz4kRUYkzlvDmUWRZkI0zKTSGRlYmMWhP53C1szVfibaSWARUd5yWZmWjJUdGR3bKREKPgY
x5uxDJzlnOkns4wwERYeaoVIisflplZxV8MmzvNvLeG5pqlHWgH7Jf3T9z2KxY3dEVnQVfrUB6zl
dUPkNUJiAd4teumAwc1T8WpaTb3sKJzXGj036oRqBlfiGSBE6sGK7jZKslMjqXAzjXXYmDCM1eKK
Vgz5JhDhaVdDetTmPXQZAiD6jXXReCyJFmRP1oZmrYvGZAKvcyNalQvjEPfwLC1qXV3rjbWt0qWm
vDYdjqKzaHdG7Ia0Z7qdzO6Y8GJP+BVb9ozIzQgHr2uMF0pJrEg172wL07PUKwibXSgDOlPP6sxO
IHXDLsseJlBgSStYKwk2UnqnP9PUdaST+xiBx1hE9N7rwHZCmjtamHMu04qggxYMVL+Ys1MHLyg1
VjwXmFrIPlhQ2SxRZGh0KjhFskykrlvNNcIpRaZ0HZh8Xxs+Hu2gNIV0Cf1tlT9Jy1CaqClolKzq
GH6F07IhOD241QjggWTeah3Ezi5T0BnS8mGzaiaKvh/S/JPfpevR6m4MqhG8NvUqVaEK0sC3JVcG
rFfCvqfUpLMW4deX1DxKHXseJnWYIpbXQDjYHda3vQxFkPyEN5VCAaV/n6seB1gjmsH3+cSW/RCh
jEg4oUAz9K19OMQURI2x3PoY3juRUS8q2Zq3clvra/yctlrRO/cgZ27yNo5v2tDx9KwIvSihtyrS
zVXERENkOKzGmVps0dYwwvPonJvPJQhMd56y+zDXg5UeacF9zaEpl8rpBk6DbvarkBCehkFOKaUw
jEuyXnFLG6ZszOG3ESCOajrEFv6jjTvWyVkZCgxHG0y1gHPGnp1zVAmUJr57+8cc0wFgKTGQiRYZ
mI8GzqBriD0ZE9g8G541NJdA4OQUHORTFcT4McQK5yBpWC6Hlq0tc+Ji3Sn03KSZutdTvPSyYt+r
vFGlddf66RYNVko/0q2qtemnRhu+8mhrSsdjuUbEhLfhVO3ttnqjKcdr2TfXQY+zaUpLERvzjGBr
mo5BF9RAHPe5BjapNuLq1a+OqpmXZ3Wo7uJocm6t1vgeds5MRSuCuXFOgvgxktmga82nTatUkL1K
36uqeYxrEfgkcCKUrhrcLuKlGzSOU7IMxw45YNdS+oZEtOzUnE6X4KkxKXwbAMxhk3QP4xTh1Gec
41R5psPugZaZDuoFzVZVcGyq7FXLIwAn1kMG56DFCW+Mm2PnO/0x07u1qo349ynFyQjUc8HSSyps
k8icabWCc18VeUapSl5gg+Ntwf+oaDkCezrWLQITC97pijeKbirMngne8NTu4RaE5otdTs1KyqRx
hbvFQ15FtHG1sbyMU3NDs6fIokBUlut0HfuFhqWCsY8gqqFpwh1LHlUa2li/A63KifHiL3YyaLv8
qE6Am21Z+yEZWHbneFZwjLVC4vBVZnC8rIKUvs8CcW0Le6S36jtNnugaMu4jDoKVqu2YeahXWQiN
4kW3Snb5dKrXgx18pRshrWp4ZarzDafEz6oFHGDSv01S9aL0WDPoefcjkGiEKs+0FHCe0b4A64dA
jAhmZq9JMlo+B6KPUqyGDs3RzTR8H5S02XA4Qdl8X/Ss/DaOTBntw35cPKLkudXm/LXniOM4FNjp
tSEilaOXYEaX7zQufesKx9WchmkSA0QDlNBRc+Y9bYhGRMUUZC++eTFFZslfS929kQP8LAKC0SGx
1mTQZAmr5cQ1wtDaNHUClMqPSfKEJJAEv5AGjjGVT/j9xAua4Mgj2tYNJnN0olaY6inQ5fzWyUHI
TY1bxFm18X3rbGB+t1YHiOz2a9ivdERXGmY8pGGmIsaOsiFMsvSQDpgwUtcZWMYiIjVpFpa+xQz8
ix/TM5rJ+i2dQOj8uP9LGgRf+0Sab2Bh4tTSg68InMdolp9oSVk0uanBKkv7RWZWXwKz/jGr1gHi
9VrxZ6RLCWt2o0fYwtFrztkfaRTO89RqaXumvHukx3PHWTqFYeFKRrvit9rQ+lYULGWc93wSmUDo
SDlFQ/lQC6CloSCtBTvl5/2j2VmflYYu0gJDYAixHeGfrG+T+pQ0VfmQwNjC4GB251Ybd4nD+jMZ
teHR1+d2mvlqzU5Jw3v9qdcRLWpzuk5sEw+VAngqUL8FiOtjak/G2urVb/6EARi4xMcoHD/3xpCt
lVYT1hg+PZfW+JwGcfdHWeXfqgM8Fhl/Xab2f/EP/ttSwf/CAgC5d90Uxam/FwrdUPboi/cmwv/8
Q3/m/pV/WCTwHYfEP67ApOvf5f5lXSGViUCHUXTRe5GLigIJfu0fqkmPiZAQaUItRI3zr9z/H5/H
z3jJdRkN0b+V+/+jGPyz0Cly/5ZJx4Vj2Hwkc/0i99/2pa1nOj2kWmZ/1yhV3IK5v+smuTx36rGP
5+p1zgZO0g7+3GW902yHzYssrUeWjwUNTV6T2uuxldnqsHaBT9vsa7uUlqD0y3WURw0t+PPXjPD7
k6XfxnKSuZQTtpiAD2JTzYu98bbJstv2YttVm6pY4xTZLdYmWV4l0Nmee9rKFfmJmkB6Gw/0klrz
9MwN4myBLx/IcP53dYBoldY4d3DOQzCsxndv/8AsQvSBIwUgNluPmkT80M7Zmc2llfrbyTnIzmSS
3OFMrjgsrzMNRk4VI2QCQ8SwYefp9iCkxDNYxxtJ8U+6Eob31FVIsHbFPcVax42LF7VPzoVJWcQZ
WUtmR+YPyXAjLWtFjNCuChqwCYPpHhKBVEJEpYrQSiXGmkWwVYqwyxYBmEMkpoiQDHPdgG9LmJZS
zCdqa0X4FohADm0wbTkiuNOI8kaiPVGW8mwRAPoiFJyJCZuixlEIcRRHDJWTlNUqNfc0+jSIcDIV
gWVMhJm9hZoi6DSJPieiUKoXkPjLT01n0jaDBQiVgU0U1QoRAxAZ1b5lV7O28YhXPL1fmoGl7KQ4
OEUEBpk+UyB4iGA4J0bjUs4KxBqiW00WwfMkwuhYBNQ2kfUsQuxIBNu+CLt9bE713iYLIkJyDBMW
JTG61pxUEbKXSU/wrrSfdfJnZotyBJ+JRUacPxHva8T9uTgAxOIoMHImSLMHnxOC3/QcFSz9jHwY
dp84RjScJ3xxsFCA97tENi9aUA6eVhoyngnVvCTvNlnDEfQLoHlxTN04RUopZHYpBxBwo+hE2Zmg
8MxRehooPhuUn1PkbCOUoBWK0BxlaIJCNEYpStP/QUr3BfrRGh2pg540RFcqkZto0JlyhNxwUNpV
6E9tdKgzelQFXWqBPpVNkb7BR4I5LztydNz1KFkru1jJwezq6JopqHtWW6z79DaUJdp3KW43j37/
tQaTEOitR7v1qjOfQ7m6EWJ6DQH9BNNLs+YNTPVbLewoG9H5qRT7oQ4fAFSICPZenmMPvzBvcpIn
Y8xXImJKY/VViOuxnLglDbGLYl7kYVrThkjtDlEUCuAAJXCCIlh0bccohPt0QKBeblPUu7JPWgLc
iAH6K0jUmxHiqGzkbok15lzbW4rlHjAsOgHj25ZrMlUh3mA8FMt9+Hnk1FKgY855DCa65gl9s430
GT69MLCirLUZUEGL38pQRXeooyExLBUSvEpTblTuVt1pS7P+NOFJbZvGmkE3pDyXETWoShluMZ49
it/PCPlgwBwxdsYCUlrb6kunTmsNbbhKO3FNwVD8mtGtlZb0fqNiVk0+PYy+KDTEc5rxIiIx2sZd
0qeqha6md7DxwMdKld0Ka0veJo/aCMUbkoz9CgCLdE8qvEIf4xuA/AaMmqNpq5GqFk+6GIP1gPJ7
LW5H7M/o3KyNo5WrJDEOlPrTcuPQv57IPIwp5KjypVGYewBcxGD0/6YyDktjsSJXvY2Tz0YZ8WRF
O6jxLL6lCWtopnmaOtranioQfdqKRC5V961UOd8NJPsz0n0HCb9mbKtZA73q7EIE/trXHrE/9a+d
hfg/AQIQAwOIpmBVzfNCR93mOIhYVEp5mGvUuJVpFuAR0OlZfEuWb9W1GXmAcTUSyVkgCHRQBBLC
ihY0gQ6iwJorKql4NeJWqCCSezMn5TapZQH4ew8OajVnEUufA+Z0pkaBjg5aEtjFlB+1WnQ0o/ZF
TGVxzzW0QUN5sHQOPs7CGPDmytdxvq4EOD88KUAYNGAMMVCGBDhDrlubGlhDCbQhpGVvBssFymEG
6RDsJvAOE5iHGdzDLLAP4B/otLmXwEHMYCGCUFhufC2EWA1oRCd5gB/vAtv3ZJASyMRXAUgOgl2R
clpRclu2JssfTBJwbNjabLR4WGuACdtx8jpV2vM3vIxVv5s7djXf2XOOBnYMzgDWVqmuTHtGtA4l
JJixV9ZcsRCL/+7woTfYrcnprZgI20LQgHgfg1lf50W6Z0NdT+qtg07EMkiOEe+/ie0xCzDBdCBy
2qtgO8CfH2owHpx277G09oF7qEA+GmAfQLVcB/iHQRayhM4BEsQEDSKBCElAhVDaXSqgQwwQIiEo
EQ2kCKl1eC9ARmjJJjj1OAytGxAkYlKFyBM70CQhiJIUVIkPssQBXWJzvwxQJj1IkwRUh2JVXq+x
TqOh0+e0xJ/sqyIMksDpUCAm42KybnKz0/KpAp0ygFBxQKn4IFWofj3KIFZMzrswq3obBxYoYslX
CRhLCZRFAs4y39mAWgaALQnglsR/yMG4SOBcCrAuLXiXQM+9AdxLDvalmaNoAftjzVq3w47LdFZS
Mu9nGwrS2H+SC/shlCd3KEj+IfGZgctMqBTwK6hBzoCy498sMDQNOBobLI0OngYrJChJA8gak/Sk
A8JmlF9TqPsVnDGN5ZYuWXmikC/YLsRAXYjrEx1HwEfUclX0PJJU3uA/5MZweiC6bwOp3NEmcV/P
w3YwSR1gYqXELNS2hBQihdle3mgcRpKQ/igCj/YeGxNX4qUuYypIRt+45KPXCY6qCeddFag33IPJ
Jt2l7K2KhSiFdWLEXt3Z20bR1jSPOvDgUZmIlTmQAHdwBO24pALAUKqeuSkLcQfUFhQMGKIOHFGP
9GDojxqQohpYEWnchQmqd6ToGldIFEG2hBCRdMchSY8Akt8PTRJlbbDNfIxopz0VaVt4wjILlOZ7
B7+rAZ9UkJ4XM8dGbfJaAlgST8EyFPFqLg0ATBMgJvFl8KS8gWrr2i9TR43xNABuggy0bwA5xQCd
ckF2onD9XH8NwT1hK0cpEf5TBQjKABdkldZiKNpTm7VnNZSOeh7eWv03w6SvkMUgVBwvQh4sD/Ro
IkwIvov5nYGgog3gfgZJ5RsHPG68AVBVD7DKAlyVALCKAVmFtWeCtfLBW2lgrkpwVxHYKwX8FXhI
g4Z7CyhWCRyrApJFjwslAAp8abXLCmsTONW9qWF7AgBFMr5nceZSNFU09nhKOLhSneF4wpxA5MrU
K4AnFUp8m08o11IW8sSNwHkpYL0aghK86MnFo94E++WggW3BgBngwOpoHd/HsKOMJyXqHyqgYe3w
KoU41xIEdkLLA80DyS2WCAhWsZ5piGvIqy1TQWARvJFG1e41BEATX3mqb6Vq3hepcVtjHog/H57g
7S1vI2qecVfpo0smjawFC8Scg3sCiiZRT4WG7Dnkc9AjbmxeoBkHEVBqEvUAEiMszDFiA6wZdjLY
tR78ml2l4HDBsYFlM6mmDGDafHIl9MlUwNvwNLtNgLlJQN0U4G7iPk/A3vL0vgX9loOAM0HBTSDh
JtBwpkpcBiluBBk3QtkDIKcLkhzM+b0k0HKqfq8K1hztSZ9K4HMREDofGF0DlE4ziDCG+FjNyZae
rqXTT2u5oNCX5zc6IjR5dh6liJtAhC+xlmpgf9pZ8iakGBgCkV6En9ePe8khSgWax4RsUey0qNAQ
Oz70oPV0EHsKqD1LMPcG4HtglNwOGJ8OlM+EzUexS9WhVILss4uzQsOKma9Bobmd4Po5AP4aQH9o
MCaW0JQf129GYwABxUaYNc3ZR6XF/QMa2AEPrIEINiMwQQq/GnDBBMjgBGywHJqTD3zQMHc1KEIL
JKEGmrA3Pkd6f4tT10MIuDAYHkMwhibYxURgDcEbqgJzCO6wpTgUCf5hAs9S/GCEz8zpowSTmIQw
UEcMXqdz7tzHg/CUSA9ynD1r4XSqsnLfglwcODAAYIwBMXK3zvGQHRQBMYVYmtvjabJGOhp+TIV0
njxrro/VkwbeEfPDrx3wnBId1FjDbwQDWYCDFDuX+J7iKhxwkQbYSPG1BjCSJjRJThYScEkkQ0eB
fzWATsIM8sQfE7RY8ccS4JQtbTQGsMop5lkOslcDsUyd5BAwiXzglviV0yvUPhAxP5fYj9sYkud0
YNcYxBUVRN6qu6ub9ozf8DmCkNrpMxErmKAK1s7Qgh6Fr6spX+WpPTn+QQ3hDSjhXZh7VtE9jnA7
Vbu6G8v0MAOgbRKYkfFmUoenzPdPKmEEai0i6W8tJ8CkLz5PRJxhay0M4zk1OzK4ipeP9skyeqyn
0q8O7VpOusKd6VjVxgtH51PeSGe6Y1TgomJS6LCvY9t+EY9RMCTmcTzW4Eqhkk56BNHJ4suNR/EV
DEs692q6L+svCchTBfRpDwKVt/mMzwT8xfEYgUgN6W4TP3NAp2J6RF2hf8D25WCBVtUmJlapIjIZ
Hqo6PrTNt1I190NLT7IxnELTfMkAtc7CZ0wF3QqK8XlAhlSCdO1Bu0r6cB5BvfJkH6wCh7dq/wb1
7CQCQfuUas2d2ilPkhXuA2kvqcbKUdFD88W7TDrFlb9XouCTuKg0rHa1AkcIjID9gLj6UGfAO9ts
N0TdiSpWiVSvzJzT2+cDBB4xZVPVMxDko3jI0AVIvQ4HLM0O49zcDdY3Kdb2Yih/NuhQUA5zFDyV
o3QmEX2nOE8haF0LxK4FajcBuVuD3qXk+JANxr4GyVvnf0ybyvZPrdncCWKpXQ8PElcwNmtAWXdB
DiMRiKlsVdscxS3HqhfxvwbhfJAM6SxL7cJE7to24UOZhQdZpfGuGW6nZG2CFU4FX7gBNDwCHFYB
D5v52WkOHB1su91Pzr24MKVmmTyI0BSdr/wtKeszm8SQroMy3Q0hyQz/Pmmf4XGFvGX+4JLpod4u
HccwoGmFVob2gQZYauMGEjeOdwrfEXxwp0hHK3VOKqDlMOR7AV62WLfGcHpKeCMlpPV4fe1mQM0z
wGbNhHcdr/xEhojanQewzj4raK1j+0aFEOgzWfbzQGRQKc3JpljC3Ny2QKLF5BMzSq6Cu9poP8Xg
gsUb1en+wdkrefHio5yflV0Jfw0QNXqLk5WmB5U+QPHtJ6G0l2tSOsq9+Hk426cgU55GvbgzsEso
eU44esmN4drt8JSDwnZQP1pBepeEzpnensPUtjT6AOOXqXRo40nX6keBla0lqNNau3JGWnmAuOHe
IX2eZMq9mE5ZmLTpVbYUb+msTk+TDFTXD5ZZJt9IevvQ/qhT54ivy3O7ChT/0OoY7YQtrjrJV3gg
n4dW9sTuoI1fFcXf53yESuoFO4oci7pFw3k1SFGM0v0x2/JBqiDM8J1Cy3rBQt0TmRnbqs4mqGFx
jWJmg/Ei6J124l01cG5sE3WXN+DJwuHcTGyZMV0+hXTKbfMuV51bu8EHsLpp/qRKa2NyaEbYnG22
12vNbUlKKZGYA8qTuLuhNcD0zZ7LQpAR68/6gJZ0SN7+m6TNvCASxhWreorqeq+k8yZMnmcSO2x6
aA9Nf0+Lliq9NnEFLJn4LueAbQV3dgIwrKBFEc3yt5rwJ1VUmnIdrNRAs5M43ZSjtdFIKob1ygeh
IwLUsQVs2OtYWfarXGjoxRsAWU6HHyInOLVM4a2sfiqQ7qfEg2LSzKhYM868dPItYUA96jZxtTrd
GP5TTRai7e6sVvqMwhrTE6hw/CpwdXlKpxVwHYGp6ynGhNa0oWERqMpuEEQV2kQgXm1xV121arGN
jAG3PniNLJ0g02kyPZRm7Do4zPU/aELbl/kMIg4yqWTctk19E+n3kxYl9F/k2H2zbwnSZhaBBVT4
2p1PXIgh/djemfR0SjSn8lTIiWDKm4SrKacMXUoeDNtN1JuABYDXx4S9NhmjftvJ6r2gtYmP4/Vz
20B39SGCLF3UhJ5eGUneGMr03mDvUj5rORkI0+3H2rX90tNJO5nlS6g/jphPcV/Ffa6qI2rgm6yO
oHAEKw2+JGm8pUG6UdytVuaxpPOOmhYcyvrWV5w1uxTdZQJP6g/DtsAmWfQap017W1GIti3nUfxJ
1qmgGjeMXzbc0pAsaIXDKQ7Ngo0ac5yaNMnFM8gbVPwWQe4nKTBGbdjkE7ju5E7ck8F0PHnAOpvS
nWn4q8bKd0mD62g/ABDwsd4oAQ3fyimLqbQbDemHn1cQxdPvaQQNIMHbTgJrtpSb/knqR+W2yCLY
PjSYhxhHJj2tPCi1k05uFl1WfVVj+vxivbtJO3Q5Mn4IBZn4aBxXnVruI4cuSOYiifzkJsPrUbQ9
0G7kWBnqLIXzXVKuYr14NHznuzKH1Upr6MQm47dMDeNolHG1iWPn1JXBqYGQ7cCk9xtDc4l4PCNI
kAdhgBTL+eBWRgIRRgPQ0gz3TdL96CI/cqnT2mO8pHKqohjmmDsVtjt0GKvO5fBaqB3/IqtfMcqm
Zy/6PDnmCUX8plBWUujsgaJvU6Wl7Q5GFEwWWjcp8g9xvixTqVvkkr1JZs7SUu4nfGq4DHXtNW3i
HwFHhGCkUzhtboxDGOO2bs0k8ugpotGErlk/k5+suQNWleDyZjQro32xzSrbo2IguDBOcYIfSqlk
0rqOrUVgSWBSsQT3Iw2Xo5qkYe609/h1c2M7nL9L9FJaxhqtU9IfqaVXjpUjmTBvCgVrOKyPgD5L
iIQV7karyfZNbCBYi9NlNeLdBjONBaFIno05P0UNnb+wEuDRa2Q0wvGbjkssjmI0iqkVJih+jWd0
MFBRhRS8HmI6wBypWmo1GfhMmug7pWd8mdn9tuoaiXrq+GMYgk3tqLAYSSjMsBCXwMPpmEmyVW22
Xwa9Oyf24Ok+jXYmx9CFcjZBf2Dt9Lbx4t6hwTNwDOvRKdGaS6rTk6V16G8skOfzqJfFdFJNLDyK
qrpTmum1FTAjfL29xogIzbCho66dvjIrzUUKYaJi/1LNAMFtOv/ANv0s0VS6oJtYwcs0pHUY0Iy0
6/qudbOMxrCR9F8zQKXtk31kIH+3/cpcvJUH/8fKpL8UU73vhVAiNZcV1/+FtVRL1xS4hg4yKIqa
An34YV31//6f9Ev++l8wAfileV9f/e0H/bPWir7KpLcJRbtFYRNl3x86K8X5h6i0oqYSBV3ETiiQ
/6y1mvI/TNNA/GibyD1tReUP/VlrNZx/GLKu2rLs/AV4/Ett9osu7qdO7hdQ4q8qZ/G9kVghyVWQ
5/Ef2oVwlV1Lb7NKV91hifnpp9wtPPpPEbYclSXr/mawFs7mXTH6z+/wy5gXyq5/GVP8/L2yy7Hk
sKxT8rKndiufw3V3LjySu0uyCO70on7DOOpG5eS+uaYq/VU6/tfV2gpwTARvEAt/HVkamn42moKt
OMYgjmRx3HCq4YiWy/brx1fJzHkvX/vzIn8OJW78u4tMtYJMYKSprryDP3lPUWMN9NlrrtxM8Xze
Vcr/ZZgL3Wgz01kshbEGVmze1El1hlFLZdY6ZVWFlZt+RQQsPu6j4S4K84lVDmbdMxwtLPShkEuP
vpRGsf743r1p+z4a5nJW0gVlJinDGPflo+Yqm8zjnIMn70Y6Cvm9Qw/3hlrUlXF//zL8fGYXE7MO
jFDDK9Fwlb57MUnaG/Zw//Gl/e4GWtQaEN6yIjiXTIkqmpqgaLALnuqvbbnRSsyrii8fj/G7OfFu
jEtAQtxWtFRj5eg644GG1Ryxrf/SZt+78vk/G+hCaC9VQUJlotLdJn6yy1WHEGCKgIHrkFlonfx4
sAsgwx8v7/vLEhLqd2+U2sylmukTc+8HpndbODxLGlt/OCvYVCASArd6ujKieN6X0/D9iBfLBcVn
HypTpbkDbCvPWkcr+5C6eL5u/Ee4a+tuC/efRdI46A9XhhYf/dHQF8tH7yhNA4yOoRlZ0CcybwLl
hABezP9uMwXXbu9v1kYCFbYc22Bz0c3Liy3lvqyqQXN1r92Sr3uRX+WXxqU7cZWsc85Ci24j311b
kX/3qv8y7MUCNvTAjGnt01yaa9eUSpbRLjiX8VK/H1z6QJfOS+ilt9Ljx/dX/RWl8DaZ3g97+Y6o
rQPHJmQy1e6wopFhrS7r2+ZO22BhLO4zAJ1F79nPtHJu0vM1/f1vJhajQ6igycqWVeNifcP8lYa6
KdXdQom+dzhuIUThgF3K31IsCxUEz1LsXHlZL0T4f13yz0HFl3r3/syGhstFVrD0HGcuV3Mb0Ab6
47BWVvom9/x/f6v45RrFBvluOJ/ChKkZmeYG6lFNDqUNDza+8hh/s5q+H8O8gEQ4U4SrQsec7ZEa
451LuqJbJlN09/FsuTbMxTqnzJ3TSjkvYzLeq+baBhZlleePx/j9lCDJqhuGBr374vXL1MySK6Cz
bqToKLB2tbx1UPj10z0+JWN3/M9Gu1heKLOXczvKgLSmk+7U9MjgOvcU4V4uAH3ex4P9buXmMf28
tovpTuOnbSkqZX+UaTCq4vvyCbDxsl3pa/iQd85LdYX/LT7wYvX8ZcCLqV6QSTfjTCwqIQnDHIpU
tdaQhE3bUf33Y4b3QxkX07zPpcLvOk1z0YCuahtTFye1tSvv0u/X5n/eQPNiAgZT301sVCi+DORN
qLEdKmtQBvJkvDLS36zHP4e62GUD2gfliLOSSypIgHrkXbThVLDMnwp8CT6NKyLaDWRA+b/xjlnw
IywOS4ptqhdzJNcNQnOEIa5uPjv9a0Irf/sfDnExK8paj4uhRPmfyVsShQsQdZJy+niu/26peHcZ
Ar//ftUL9EmlmUohO1oaR8mR8YzFzxVi7PPH41wAY/5Yzd8PdPGcinC0zYZebdfchwdqpZtkLx9m
T/1mrkuvHq5Mi9+cZtT3o2m/XlbIKdZUI0t9Cw4aL/GGNd62m2v74rVhLpYlWlXqduCgTCKSnoGN
Me314NUytoYCuEKXVwntDx/fR/GJlyvF+wsTz/PdLtV3UYGjUY6TPLnaGFDz7uPPv/qcxKv9boCq
MzHLCKnZC4xYuDRuQtfcakcRsXZP2vbj0dRrl3PxFvkhJ19S5CJsJMMIZSu7Kw/VEsfu5Xikt+8A
UOx1XL5FkVC+gpO9MvdKeeWmXr3oizctNPFiR2kqFvzexeJlHa9J428sj1jy/tpif+2aL1ZgVU7G
Is3onwixZRmtdK8ZxpUL+v28pE8eDpVimMbFy6bMOT3bGkOAdVmlPkvTba489iPdFoObSndZdOWY
KBI8v5mXP0e8eOHk0bAi1WHLFHA2kNLQ4OotXnbLEGOpBX0qruPZp3IF5nmJVnefPFkuz9O9BttT
fhcoW1B4/rr0i1eyiEopyRIiBX/fbpUNDTBLw1NW6s21d//aFV+8ib4ObXGYmLqF8qJXZ11/yPsr
d1URq++/vu0/L+biZVRGyVYjnwNdsxKnqsozD9mz5Wmr0qOx6ON38bdRz/s7d/EuKh3dinD8xWB0
3PMAQ9e6gwK76G7rReKG56uJtWuXd/HaFdEoaWbIs8JbddUsol3+ZHjjyliGu2srzd+84j9v5cVb
59hhMqgWr4ShLOpt540b54Fut2X7SXbb/bU0l+BUffTkLiN9ioeGWcnczH4dbCADsarAIdlYd5gF
ZM/Nbb6abkD5wBjfXDV3ufL2X54V23wIpgiNnduuhxWb0Mq5c5aNF6zKr3QRAExUF+13FKWHcHft
ePz7te2fd9m6CCfCKVb1qCeQjaSTAfnUfrwySa/cV+tiZSuDoq+dmQFwxUoX+tK6iXa+m97UN8N6
XlLZOg03+gZC8LL+bwTO716Py1xsQF+SroaMXI6nUJgnb65cmlgiP3jZ32xr3u28SZYaLZBhHttz
t7LWya7dlBsU4gvZNW/QI1wJka5NUZHof7/Tq1XX9f7YMV66NO4pPq/7jbwNvPw+8zANQH/jZWv/
gfbDnb/6+FqvPcWLda0ZUltXRl1z6QdaRsOt2e+peyACp5ZWHx3p4ePhfntIeP/sLpa2wdfLMajF
IQFS6UC+SNn0Ty34UGmfHeplDnppYTxec3W69jKIu/DugRaIRMPcZsbM5aPt/Biy48eX9fHnU6v5
9fMHfW7QPbN89uljmO4k+9PHn//xOvJG3Hv//UdwlnpYKCLDVm9FEI2L3f9HEK2Kd/bvJ771lvt6
d5+cUk3ScGJp1j3nWWfjke60u3Tt8Ld1l3nOql0hKFnnxxlK+iM9q55+5aT18Xy01ItlS6NjRlUN
voEGsGI0XtO49HL9xpd62lr1hSVdGe/KnX27I++umAYjnVIuT07lzpbrcRNsmy0B9ubjB3hlS7fU
i6gspv6aBj1PsFn1SLrdyoOzk93KJ8sTvO3iRnq8ttF+HBZBQ/11Uja+WhopynCy6kLutU0wpjDb
7ccXdu3+XSxdWjXjdVAwSIvD5pR/QfYbSw8K9jE63S/6a91fedWuhJUc+n+9rFzH/agLuZOqjR7y
UFubdn7oc8RjmwLDJtB4mGR/fJF/s0CTWxOKV3KvF7OyyQerRAChuyjvjjSHejSxeEg51tOhQ1W4
KG7theqWnvRoXRlarIf/+kb+HPlil82BMjp2AwGfgsnDQM+9hF6979Iv3ZR/jupCXXx8qeLufTTe
xTyVIUjNtlITnGEjsUgAM1hlu8MkjE6e6sq79zdB9c+Lu5ihEE1yc4bv6kaFdNdm1n2mJ3vsncDg
lM4yckLMZWgdCvNT3tMrjLzg44v9/Rvyc/yLyUvKt4rp4SHZl56U5LEHYul0Lx+P8fut4ecYF9MV
Lnc1lPgQAYO76dN9Ja//s8+/2FDBtf8/1q5jSW5dWX4RI+jNlq79+NFI2jBk6b3n17/EnHvUPVAP
617pbbRRxFSDKCQKZTKDOYyQmpLz2W/F5W5SQbm0boP6Ttz1ZoLIxAIFIavW5Zt2ZBQ5mBSrIgJL
KN9jWHOBxVOtT22jN6prYo46UUDp0PROGdVubTytL+gdOP61K3xgXhhBprUmdn65VfdQYN5Gvu7m
RzSIAo5jP3Qt4hwTbsCH42o8m32wIOkmlx+6+SgEj8SKrr+2zyvigEIowL2ddq2KtOvsqU66b7ba
pt81G4PYJcIZ+Og7kRtTShYgkrmcOvDZi89W+GN9MZQJDhfMQCoSoWYZSlHzqn5wiyhHz71BHJ13
gtHzN2O/48LhinzJZ8w0Y1M2g8ueZ8NXVLwfUgfKs27pzm7pQ3kyfllf3fUQ52yVQ4RqScUSpGmK
26f7Gm1quQLdxuAHk5DKIteKyXQCw+wVTDc4iGCUCAry4zJij8ntb9CZiqRedoCu0q6+FVyqAk25
OocWFSqUdTUhFdsZ2776nC8P69+P8g4OJmpRnk0tRq8FaPFcGe8FCdJ0ovXpr6yYXIFQgJ/LgZCq
btLcCipGHb4YoGJat3G1sArmi3/jCl5vQF7MpOwWFFY71JKh4OUlvol3H7KDePD1X3Vv3R6xMyaH
Ecksi93SV6oLJTsQ7kb63frfJwDc5IKHbkSE27c4t1L0VRwGW2zAKI0worZ09+8scQgBlry6MdiD
Tpx3ubKvDBmihhuxbogdor4YhxBtGFlxEhiqC1pFHbw/TWQ4f7cSDg200og0cKKioD/2Tlu3HyAd
+dAb9YOuVx/WTVG3nskBQa+Vg2pOCriBouYABXsXvPIbGfytIK9I0bwnotO5D+sboZaPWh9iXrv4
adXo0lYhhNXFn4mfQ+DSK4/7Bfyi7VlstBRAOG8Wv74p4PvgCz4qG4jabrINhUsEbvwm0zDVY1CK
8Jm22Jgm2tGz2FY1lXjpsW+4ArYWhxtTJBWVXONI45Hi6qAJycXFlTKI1oF0JiSchzLGvUswgKfK
Q4CesFBKQaD4cW5kjJJthSEGv5VInDniLFgceqhyNoLGD6UZq90V+j6LHtf9geH22pdj7nLhDrI2
lIumJXjYNccQtGT516rxA9Nvplute9CC7+vmrjbyXICvxdZ7aW9s0wXDkizZEeyVbfgZUZOHaUf7
m37bfYACnls4uhd42R6cri/rxt9Jgv9CfosDlqDr23lhvi/uy4cC+T7QXuxEH7pYTuz+tTUOZKRs
xlxH2yGrcjsioblsMaCxxxi9k7qhT8m9EOeMsT1dftdsLqcJjS+IrYNdm36F2p8G6sP170fEUBYX
Y7QtFIpbHZ8PPEi7DEp2xmhikjF6HmbQk2mgpgH3w7pJcsu4uANq36K2iPB/cDO4TIM+cMVPw16G
Dsm8jTbr1tYPmypyMDIyfm6waymukXyup49pTVSX1zdJFTnkiFp9HiJWZx3zTWncBcZXofi7DwZ2
r7eOoIe1NDQgbnTnveQzkajAh8iAjcY4GzrhBBQSsZQqcvCBUTlrMFnS/j99eei2DJ87CMWwVqHQ
lx/+boM49LAEOTIsAYnKFvxKtYQilpX95R5xGCFZlZqYcwWSv2wfD/eZ6OW9/werQD87Phc6isXf
IjbZSLMUNKcg8EAR7LsREyArXfWzCwPcZ0qrHlTMEcCg9YKNdWv4NcQZbeO59euj5EV76ynaCIRR
9jd/u0gubHLfDbw2ZVhqyEkOrQItveIeLCLE7jPAXDPBAWoCQvoWg00ofoH1sjR/xhKkKr4L0OJb
35/r2c6LtXBgKlazhKFMGJr34RZEQeiGUDbWnm6gITbK4o5Pps1DV4kYVIu7r1U/ohftsQkz4pBS
Rjhv0E0jh1goQ53ih86EPDUbk5rEJ6OMcNvfzQjBlgLQyYS0d7iGDpBTdKuXDk/5JxCFfS1vQxJ+
CJ+zOIcA8V6tFgv67OTsAIKaVEopT5DXXY6/VsU8Ehsw6/3TZd3dQgwSfMmmjToQ2uqogtn1y+6X
32HG5y1210rdR3MDv4Mmu2vuCzdxMaZ8Ar21W52oPpz1HZP4IgyUF5Khr1mXp6mCKBXMniKY+Afj
7z6hxBdh0lQNlwV0gq5027lMh676qtraZvFyVLKoAjy1KM7XBysK0SgOjxiGPWRqimxrUGVBygTn
6elYKfGgwkQe+kr5opme3BI5esKEyrzyIkgOBGRKi85E/xIgKH8wICSjELHw+tGR+P5lIx2SCboQ
QJ4CSewHaSAyOdc7os6+rHI7kRbjCJ57rEGzBxckUi66oj7WyIENt4sdueJO32E81Bt3ixPYuRvt
m33ltKJNtYNQ35Lbrj7qRBMjm/iQEqOFmOL9UPzVfQ6+17fbBaLxoJ6hD+ouTevWmJXXqfmH63EW
arCY9gDBqqlwF0U+iaUBBQaWOtduo0+4k9zA1TxFQ5dChl4aSuDwqntc2ON3T5bypisFKCrN83ZK
wfNSpcS1RJngNsacNLC0s9k0xdjq8kudPhFXErulfwsXLtbAbUudD6ImhWjlTI6j134ZdpED/9uI
j9HLsgGX4Q66yPcaFLR264avetyFXS56EPQ4Qn0719xafhLAyJW323SMCFilvh73FkvLwYy0FBms
tM/cNHia25/rq6AMcA+vYqly9MKy8ZOISa7d6TKRs6F8WuVeW2mkZFKVWiroS5mQQBy44ERyMbf9
BXywDkbBH0ND3wcilOiq4FRBvTycLFusAqLN8Oqz9rxfKnfragI4sCo20qSi87Z61BfHLI9JqNm9
8bCECbFxhHfw2F4EgZXJSYyEjvRBA6t+98WciTcgtSAOLPS8M2plQjm5b49SsNPCCuLbkApUn/Tl
FFoycZCZ9OTaQeOhXjAXxikAV2E90+qP4sim/YYDCPWcyevAZmUjt+iA6+WIHCBhnPqcHIqIxZJE
woTsuqzMm2mQfqR67aS6RSTZJQJMeIxPhMAARULF1pjcsQE/44EN+dWQskI8mGxBCHoHdojknmyl
JA6iysGJlILvYjYwmdwg/yF/UbZR6wyhDUJPB1qsj+pLcqooJ6VWy6FLV2pzWUC/DYJdGB0pon0b
76H2cWpBo53/UdHn4vxxSJMWfa6GIT5tDNl20J50+yIkHvUU1vwmT2xao26EgEvWAcdSjuF+2Bpe
68q+ug1v//a+1jhMSZZislrWhs2iH/SB26DKc9HJZbNYPqKdhN1lK3cd3/EeJaNRZAZLs0NoOt9W
j8Eu/KG76O/9Ak1Jr3A0NzuhxWP9jiCAhrHPX8apiy6HUCRgjz4NMRxE0ipouIDcKLqbxN0sfFy3
Rhx1jR2Ui6h4TDIjniR80yw/GvF9HINOi3J84rBpHJxUaMfWezwpQe0bPYR1dotJLnd9GaQvcnHJ
svR9FUt4jwvbbGfuc+TowC+9HRCR6FsIiRKPCeIs88OrllpBh9dAv48CepIWs/k1+MbzB2GEtmRJ
oPH14v75LGsccFTlOIN+HmurPdC2uGwSDeKw6L3W3daNHiC+4oSF/ZcRFz/UJ816Cc4iVGQ6RgN6
qDpfU4ivSBwwvqE9go6qng9Y2Cwcu9oboIqqhU+gRSOOFOGAfNNbHhuQK5lgZ5DxnIBAJ5j01/2P
Won89hi10HZMpRmtfGAuEpd9HKP0J0IFE7Kc64aupzPOzsCPqCfDNMQ6KIMwBIC4AI2tSHKhP6bd
JXtoNH1dt0YEITqHDqEFOZIKchEoLLH+ZnSwYVC6IQk8qP3hACIxmmAJczwqQnD+Tw/9n4xIQ3JC
1XQZTDeKzv39AYMTGIiukS2JmZ+Z4OSv/PUvdR2ALmxwAKRAZyNNpRbHxcd52YIifKc+tS4o/R35
YLklMd171eEuzHEBjCHnSMwJuCXENrNNzWXsX6BaW0bikr96P1zY4bAHdEFm2bDsmZztDfNJBmsu
NOvXv93V7b+wwcUqWSdbGHqCjRoEcMoujT+t//2rN+r57/MtcpM0jvUcYWs0xqLVPY/ldyXwe3WE
pJ/lQMpp3RzxyfgGOaHT0ymKWC5LDlzQLIKMHyKb80J4wHUkuFgWhzlg5xrlPIJXM3qMcIs+uQNY
RzfRFrNwDpXYvHrhXRjjopJelzq5YN3RZvgx6BGcdz+EbA9VSWhCTX/nD/zQSqaIuV4V2C9sVAbB
V4vCUGqHeDxodBWvRRgojoLfufq+8EPP8JZ96oDIE6+r2KdyqMR5NTh4iAa8TiG0jrxJ+1GqdkYo
2ZAjkUEdt+58Ctv134LW80bxvSGSGESxlSFoRany44BhLahx3E8upm634G13I7TDvM6q6XeG1/vI
dY2u4kAu4HHxho3kFB9mN3ihJ4OIT843k0D5A3TFEm4SMXyRNbCQV8dBompMBJBY3ANhLItAEgUV
c5py6klm59dFuln/vpQJ7tBFfSFXXaQjXta/y+NjHRJphutv4vP+8dWrQiq0WdRRvWpcyAhiuoIN
D2tbCKvuWStdtoE0G/p6ycktwm/4HhJoUleQoIZd1lopeq+Tmh6kpfzEC33p7yCS7xkZRPTEdiG8
IQqhIZpFuzjGqLZGjr9Ri+JO3aIbel1UOAwYP/2p+fEeIimnHpw6hff/8Am5OzkBDRS0hWCtOEKd
F2nlreYNP9k8RbP5L9oECEjmO0dEKG4tw8DqnB/MzXiT3we76iA/sdGm7KH4DC6obYRH6kRlbagj
wF3XeSOrZc2YTOTN5Ao2ak9AT+hB+JAscdpHeqXX+5t+nYnfWkiaUbCWhfVIQor7Q32TueHewixj
4KIx8xs0RzCLDe1M9LunvuVSTc7XC/9n63waINQzS7EKfOdktxznU+JGvnajfe5dHe0Y2g6PL4Ca
vQ4z63D5KkF3+SxHeVRRQhkxhBRugvZWKTYL9fi6XpC/WBfb54unf4ui25hqr18VOiII79WdhuiB
renvFsPFkE1nNEZZ6TiFE+ZjICgCYlMi3Xz9jXyxGM4p46jp5CSEDf00ITekb2Qv3oPaCbmhYKvs
wYuNUQgqCGd/9P27FhNVb7/gMhdgUoWgmjvpX5b4NgkbW9TuZiWCyClkYL639eSuf0rKGfmnbDMO
at31MNlgoLd6alGzAvs06AjCnWkb+xxXg0bZXEdRVWf/f+EouSCqfceWyTpfxk3sNS/mkwECjWib
7DHkQiyR+d3aV+VCzQnazYI0wJy6GT+AoOAEAuWDcNP70NNxwPCdbSYqQ3W9n/jsPvxDd56nNopq
2GQNvJCh2yOxeBNuWje8K/3YTU71lljlekCo8m9SCOO2NYgkGabFNyy3b+4SH2oZbvJhcXRfxXS2
ctdSuEJZ5S7EYSlnpL2BZXMLZuMwtJfkBJnfYP6+vjwCv3TuKrSsALLTkYGToX1rx5NufRnz07oJ
4v0D/ti3bjnWmLkLKtiQ75lbMvrUf9rygv9isp1ySg5fymWGPiY7d+rwaUYWqXwmVnP9iymyiAkW
w4IA6dvVLIvUgAgfg5ms3tN8Ynw1kPb9OjnNlwG8jioYwqhGw+vOcDbJnevImGLQzkMwYtBaUP+H
FijdxNxuhsqL9II41tc/4NkYd6qDKJlBWY3idz5BjguivF37R3fm2QL7BRcwNSkiyvw6skiFeRuV
uy55zAXizU19MbaJFyakHHojbYTRtDLdmuVDY0KiCDMbGlWAoz4Wd0yruMrMMa6QEKuP0LgT/vDu
P38r7nxivi6cgxQkwEFq3ZtmttORn3dGHcQXeQYlAX20iziFgr2VObkS3a87+/XI9WydO7mZXI2g
642AfYm5101MF1QJVAYVO23nz0L6R5ls9WyOO7vW3C0WGilfuWD10M+mB+iera/o+lz12QZfC5OS
vJA1xiGtYQxT9DDje4Jgz11Q2NKete0qn+RXfsmSuEeuhyC/1sbXxKSqDkOLlVAtiNi2x2z4FBYv
w/ShTDCOZ8h2E/4kVsoO6u/X89kihxqW2sxjxbpmkLB32y8Ii331U7HNvgS2bM8v5dd1ewQu8uUw
zaqjVA5wqtV4J6buXNxmPQFNzN3WVsQBhyYupSF2KObM0OnKYq8XJEctb6N8twwnBXOT6ysiQIQv
h8VqOXdahGaFoC89KTy0i7GRIIr3Z6nb80ZxIDJX9dQ1GjYqjx4F5JvE3IkTifh277zNzlY4JOlF
q+1GBR9vdKqjsIUojdN9DPAmHA7GM+iqa5dF4IXd7tSDgdci4f8EUvK1MVEUNKmoLdk16y9C9zUf
Pqxv1jt5/fP6OPAQxEgTdRllsGTHSHJjL3JlljpzVT/3tU/UYCPh7vyTQoPo0tBoIBksxy9hENmz
tVOoZst3Hku/1sQ/InLogrYdY1RihfR4m92NmwADa6ghOunRQltJBcph6k6jviT/jJgZuVkqhSA3
ixzWtJpvMzffNKhw7yAd5mT31Hw3cdD4UllYj7FcTHBNScaH7EYmjJWZj73aEIeAABD+9SDm6WhW
PRohVGMANSnkQFBoaJHhTD6GigGNVapicr076Hzd8K+HSFYZF4MAi8j8T4Ud31cSxAPu2LxteQt2
D1d0Ey87RadDSaUKiSOnc7ii9+KAVyg4zitr+FCqgY0JMCLOeuc9dvZQDlUazYJGQdLjNbSzPs4T
GP9SB0LRs3tTfkq8bejqDVUUoDaR/f9FbBfFfVZDt1Blidfb1itv8v20lR5slNpdplxQu//wji8d
4T2vHegr9w/Phz+qkSlVE1q9NLtxhyPTW7L9prO1h/C+s1sXMmy3eNYj08SysSBZK4i1E/EYXyDL
xxSSezWaBuOlsOX53qrQC6tXNsgHG3RCriMqdWPw9TFNTwUcRnSXNT5Eq9B/BTZk13QhLYVvDfVP
B9ryaF/G2OJj6MZEOEE4r8FFL2FQiFY44OCUqNP2p2j8tL46AnN4TokMiQS1NkEZsGAKM/w+l/ej
6IdF562bIZyVL5GJc7WEY66DK6Ux7Ha8F6fnIfw0al9bcyvXEuEf1KK4Z09gpFOVtwig0yFwS9SM
cggzTYq/BFTpj7qa+DrZZARlCu5lPEyeZ6fZgYt+o+X2ktvKJvyUsE4XNxAdwiWv0/ec4ZTnlYiC
UpoCCe0bjFkRUuP3wVN87F2klbcQe1vfuncqPL+wzeCAJg7VZG5rFtEifw7a/Z3osEFWAJxblrbo
a5ib7SGTQpUg38kdng1zoUyfi2lRVRgTFjcQmt5K2/AU3TKehmAbPLJktoSKOHEeqFufZ5/IjVRB
C93rp1UwOrkcWItgsWXZ89QXKptMrLETvIKmPBOFmU1Jm7O9hOyWJzOmygeoKfvtLveTZ9IaAZ08
EcViREFlNfimrGwWH6CM4UOfCiKCtuSw8dDQzYDYmkvFNgSO8eOO6VJkIFxAPbkYNgO0CZMPhJey
3PXaZ2Q/4OI6tJbIyJlCg5u121h4CNtjXjlaLEE+LXSE6KPZgCozpW4i0l04qJFEtUDvI9qs1Y3i
VzgWGmaoNKd1J6/0rd0EcbqReI8RIbfJxTPGlOpFbSLCr8znxJocCeJqQvyXRriAJq0FqPn0CLmL
fi8pW6gANuGW2DLK8zlgwVMllPIF367zq2O8jdHOoLp4xHpsEp9CE8oBOTBRCxDVzzVel4H8JBZf
BIFwwHcaGX6hFd8xIKpBlrQRovdop28MG1y34KqrHTahw+YFGcdh5H/7ht5fv9hAXxvIyeS6Yl+2
H38iQCRuXMJL+N6CPJn0MlThJZoF5epPo/AFAyLrG0gFgjwvhSxJxjylcJIE8NyflCPLAseO9ll9
UjYFeFslsNGiu+dH9U1z50P/l5kJvvegq5ZJKoIeRTSDaauLXj/Ajplvm6SjZm2o78nhy1yOUINj
Y/t1sjhNNdqVZXmTTNGwU2bY/1/AWJllmRXNcNNePZTQORWyDxL1nqZscADS6nGlSozH0Zge+/xh
FE5yQz2IWPp/BY75mdm+HMAxk8JGsmPNPCiBe/Em36Eb80SNqbGfu2aKhxFoMAcWY9ts8sFpp9YR
mKp3aJcq+eZSCFMciMjFKAsBawBGCxs6lDBSbzxU287LnxQHfSePFGgRgZ7Ek1HIamAkKEMg0LOA
IIx/Vn1iD6wMrRKksXU8lnhmCjXPqzxgEMnSLDJ46/sfgtOhRU8+VieqI33dCSWeoqJPlLpdLJzd
QCxs0JeWxtcBojbrCEUZYft5cZrMAhV2lXWiW9LPQjvlcWZHSUcYIWAQV/5bK12elShQ4LvN++Jp
dmpvdth8SeabdzXq3Somr46Bjbb3z+YWFMU0izW1cRxoFEY0FTqb9Rqd2ZEdxqqo7nQM1uJBcPiz
7oh/7zlJ5NCjSwOxFgastpbvl0G2I+V+gGD1+satn2lJ5MKPWa3n1GhgJJc/qq3Xh1sRZALV53Ur
75Rkz2vhoKNIGzx/YzxtJMmucEGntV3hfYp0FBow0BlUvqwbJF2FA5BukWMByhds7ENHwIgRJM90
tZd8Ez4bHrgPj+iYO4Hl00VjhJtsKLFE4i0nvfbYXByIOGzKqGBHvPaMR9avx7qD8K8PpS/D6V2N
9Z18i/Z/1o7760O/4tyF3UnPQ7VnpEt1ui/Fj+F8MwzfZUzWCH8iOShDauc/hWnpdc8vTGlIMxaj
wIKC+9oTHfZuzJ0KLE+LMx/hrh51/7y3qSYEmCDGqvMWu1YM0bjJ2nMlN3xAzQCHHkOdB+0UQM0l
QsMLCB9jBEPQlcYreXyhMpzMa67cgL9+AAdAaRWNUcR6aFl2tfAZSXm0zX2qdvEOmv4ywznvYuhK
b7ImiUHYG5Fk5+HRbIluvesHX9dBiyNLmIHgbKR1HkmBKWMeuAydMs49aa6fMMq5ybWEaF29vpxf
pvizoEmVtSQjvppV3Q6QlqogmtV9Wj/wxHJ4vx+VWMIgD9JrCWSnBaQpe/lHI9zIGOpZN/ROQfe8
GnZHXLg9dHSSQRlxB6BD2lOOmTtsa2gFmk9szB2Fksb5GX1Wc/uP6HXVs13uiu2bVGtC7KabaVsr
3WcSFUled27MtkLj1dBFhbvcglSV8+X1lQimznkvOmxyU7hhsRBqxkzvAoSd2xBPRkwREE9UdnB+
P1hn29xdVwRyK+PdiIO1OHLwA9Rn1LZdd5CzBe6ia+UmKPsQn6/14gdWrlMMG73MvvrUedBFd1Wo
lYS25v5Z+HW2y918UzeZYsjmKAUMgKXflvJnRs7bXn8DnG1wZzmGiPdsMO6FcS874Fjd55tvyp/r
EKm/LPEsAiBq79oxhfOXzTLa8ZzkjiaOXlKVu/VjRmwXP4fdNvGSxx360eRl2o3hR01Dla4PbLEm
gOM6OJ1XxO1PXyYg+0hlyFcKnhTfRoWXDVRD2vXXzNkGtz9SGBXD2OGmZK37/77RdFfHpH7uC65E
QPs70dYve3zPiSigJ1pgHFSDHz+wEi4KOGB+aWzci45CfEB2cFaOLt9oUqb6HI+gXwYXouUkc2R3
Jq5+uf2mYELQjov4ad0zyNVxAGy2QzflFVbHuk518IXpd4GPQ+whpHOM74Q1Ynl81nhSRrEQWyyP
WZvuJl/xjYMEobpesEVIHBcPMgi+bGtHRXLXOX3OZ43PIItpBepTC5YnCIMWGBpIkUWOT9BZdqdD
dTAhVzc56R3b0/4lOhVQ9ABP1kEiybXZEVjZYT6lrHZ9Yeg9fgh7rjLdPFTl7phOqXIzgEUcL3IM
z9nKnfhASaUQ14LJ/v/irq1kpSokFZbN2SvG77n0dX13icNvcldeOITJNLFJiXBe7Dq5aVoQFHeU
PiRlhbvccO0oQhdgFV1zO0XVZmmelWXw15dy1U81UTR02dI0g69UKWYMiqmwU11lkO+Vsb2JUhXC
X3qk+pbY/VH27MIah5pmE4AXUkH0mGme2nweg286Wf6mVsSh5mRioCp5zfNKuq1GpzC9V02nbQNH
T3Nn/etd7ys4L4ivRqHfcOzaCm16E6anc0R0uaMfpU3vJii4BY5iWxSMXa2jXFjk+nqFLNbQ1Rip
AOkS0trpRtqYyF2oB+o1wb7Tb8f3whCPlx2kvnQVhtis9j/ypMIm2VMShdfHRi7scAGqYGaLpGLK
Dg15kSMMP8ZQsdv4uRbcefpuVfdd6LcjVT65GidcGOUQopa7ErqFFeKE+TbMd51Voe7wkKAUve4g
V5Howg6HFJmsxcWgo50sE/ZWhwCVypBcBYkLAxxISMGsmchys6eluUeSJLKDyja/dwi8WZto8kMN
7YpM6VJW2Rm8ANgpjeRCStFhkssbrX4EwXzeEVwO1JfjoEJPBrmva7RGi+K2N45N9bC+M5QHcDCR
m9Uotdagukar2UZcunm7L6qHbKYwjzDE153SvjLKRUGjutwb4A4Fw2+r2JrxuBgf11dEHFi+opRO
rZiWqI2jA2DYLYdwwxRbqj+bvjp7HF9UqrMJqjcWPC5aDqNyI4WnqqfSi9eDtQsjHCiooapU6YTq
mPSob+Kt8iI4gwMzrAstdMlWwqsvoQtzHByYCt4NGeYQX6M1DZI3bQF7mF6GiGmjUZcG+/EryMpP
q6I1Sy0ilmxr3OlXYBRurA0YqhwwvhAvdOKw8gSsS1Koo8ZqFMIigWO6H5xIzvBMp2Z0iIuXLymV
gT4byAQgX5M8dMqtZZyK+lGuPil97q97OrUiDhsKsxXg5/AOVdwp2Y88sXuZGAB8ZTxd2yQOH7Iw
qhOFceX+8/iSXoXbla11YyZ28DRsY8e4lxDCZvfgivctxRYO4S01UbO+UJMvL6kJkD0q8SOk3Mnz
L33tRS2xUMoEF0+oiiYFPSMHH0ARrxp2E7zkJpVGoYxwsYRhinmsBVhHJ/hR40VFYo/9z79xCtQT
+TtpDsUlwWtZ6mp/riBP2umupIjeupn1e8nki0mTVMpVkOIZWQ/PpQVhopR4hl/vZ/wFRqbIPubF
5aqL+SSXBSxU7gJGHsb8EmwTDH485B8z0CuEKGVqgq3fzPsZk1wUGK7fVyZfPxKKTATXG8s6xEc9
vbHMwDXCl6ZRidDoPYw3dFXSwW3LP5HrUfkPi5K17TEvnEHqQfMg/IjaioAOp/Vte8cDfxnjPLAb
CjlZmBL2JLvBcoBcbUqka95xjF8WOP+bw7yfDAs5LkMHV53W3hUDdS1SJtj/X3hG2kZFHLLytqqi
Y0SevpcA8/Xv9A6I/1oFB3uSKiVgNoIJK6q24rx8bsvikBeFE0fRxwUUoOvm3nG2f83xwVHfKG2n
jZhLF5vvbfCQlDdT51sRWQJm23sFzX/Z4VCuQy5mEFhSpHcm/9Tv1c0M+XBzzzh6UVr7FrJcde+y
LuHmudiHPlXZI7aOj5rQ8JIaFlN8aBtHqV4gGUN8yXUD6muz5oVvyOkUYhpSR/Qn3/XFFzWXCAO/
nyBTYwU0VZNMU9b4kq/Vp3mIG0pyy/B2DFM7iiAx/WHdHSgb3MWeWG0otBpoNK1+dpY43YXz7BRx
7a2b+d3r3i6Fc3JGhKoMCoZiAqGs7QWtIrU8QIQoTjfZQLba/O57b6zxdawmF4veUAcZ1f/BxYh0
vk9P2SEIPdEv/XGrxe766q68qN8a5JzdzLS0rpJRdsNu/Nz25iGy+ud0qTYj0qxirSZ2kwoOtKaP
amNRIcvvfvjWOPsaF35oRVKmh50sYVLb65VHlSLf+h2g3v59DmYztaq61DJlN0rBUmLonxoV6p5J
58VW64tx9PyXH5Ot92I9iRmE6pzBHmTO8BKRts1B2+BpfaISIdd9XzVMSdJl0eRHcARzbIZlhCEV
QxMJCpBttFEpbXrKCDsZF6tpBEuMM6UE44+8m3p/qW664Wn9i113gPM6uNxANqhpLieQUFOr3u8D
05NkSp7y+vk9m+BgopJzc55yticjyBc7vzSObeMWQeSuL4X9nbe3BvO1sx0OJyTMsluagK/Vq60z
dl87EIXr4lE0G1uPTLsKfq7bI3aHn5sZ07hUJjFFqiBMNou4scbbvBq8dSNXekzerIqfl1kWVTWm
NmR4JO9ZXh49LjtQ7dosKy+6/0htWTuq1E7a5ZBhbM2u1NmuiRsTInaN3xxVTOoITuXlu+FQu/Mr
GSTV/kF9VA4wWi2rEq2A2Tb7YUr3szHZ7Uw8sQmf58dnirmOLEs2JLdpt/P0Uc0+ru8Zc7QVRzTY
Gi+Oba8naSiX2DLWyCttu+3os/mKv/1UHDp0ZRPGZquhS0Y1vFruHTC13OWtSjR2XMmawwMVTTSZ
rpIGeaW3y8maIomNUsXn+qhvVDDJLaACrTws6ts/GsMtwTp5dX/OBvmDFRRpFxmCJblRXmzEBmnz
mgqPri9KlSwdVXlAGv9sA6lUEReC/g8FuHSUtlrilMgPvE7gJJ4ZOIkTvqz7xVUgvLDJbZhhZI2u
N/ALNY/tEbqiQt3ZUurK4pd1Q1cP0YUhDtSTPimLpceOFRYg6bkP9v3ysG7iyqgGvOLCBo/qSd8H
DRSO3eVxxKhWvymdZmsew521KX3IuOwIe1cP1YU9zgs7MdG70YK9eLaL0Z788Cb+KfkypGZRVfks
PKebzjZTn8070F1pV13ybJ2PCmVFDjI8fyR3blpbUKVDalANVIR38M1NYazFkyACleSuaV1JzLyW
FTqUMjhlwUJ8zitddm+27/W5f4FRxpIELebaJVwrohOjFKbfseam3h1e9KcBIgPTZtzKN8aOhcHJ
s07RtVCr5XA+0bpELcoC0q2prwqPWRfYS/oSYDh83W+Io/CKAxfrTLJA0ywNR6GellMdjxlYRkq3
b/53xv2335PDfC0xI7luBckNpN0MDvUZKaBM/d+prN9a4RAkkTOhLxJw9szhY9tvLZmahqK2hUOO
MZLBaFbjPdAOt3V/LwR3YnsooHSxvitXhhHfLoRDD7mpwihMsC2L2vpl19z0mv7cCbFrluYRAeN9
qWVuWYXuMGKIqQ03qER7yRJtzUQ4tcL8TPweat0cuuhibZp5hLs0eGb8zaBXr7GFtnlc9rovbpON
5mL41Jf/EkVfs4sX7tmAAt0ymw5IXdrFbnHRoYn+2m8L2ttvQmSq/yhmAKGgZYhQ6hH5AeW0CqTQ
zAyQPkVfzHAfgDk+Fv/3NBHb3LMRBqYXizLMKEeNOEP8U/aYhEQBCprTxr5oNGRTQpKR8vrenc1x
R29s2iHM5lcoqz/IXr2JQY4/2Plo5ztWUjN28UvsU4nX68BytsodRc0ItLGr8SWlprLjEfUndCh1
1EzWK+r/FktefEvuQDatEOUC8nxur9/U2p0hP00CepI0ZAWmxEm7O3X2+v4HGf5TH5U7oEZhLkaO
+/91mnBx631W2Pp31dbBwjA5lQ2mSKfYYBh7/SBSX5U7h3MrBKXZIiyzpMYe4JmtntiRORNmrq8O
ol+yZZiWytOtWYqQK8oImAukp8xYbA3EusNeib6tr4b92t8372yGe0NNEqJYpceLVA3u5vrQal/l
Gm/S/NjlL1EhurJMXOvXP9/ZoPL25HWdapRlHYMKtepcNdK8xmw9leahpBbGnXAILg1DlEgS+hgQ
oSBGMDeSKyHJaGdfDafzNC/c1UeFTSs+D1SrGrVI9v+X8DLPubRMuGqV6NBaE0YVHxLM9q1v3ZXG
PAZi50/Jne+lKw1TL3AjMKIrDIvZmTttqwMrAWsvkLn+2n8CRYBj+t0mO0mfLLD8hrfBDTWMcKXu
8vZ3cABgaJKVlBN+x+hIvnSEsvdGuWkhsoPB1x+UWrNMbSx37Jesl5dIhrWsnqBLFBz1ajpK3Xwf
5OIhie6spj5IxSjamNvCSJQs9HanDb0tQJvNMOaHUTn9H2lf2ts4rnT9iwRQGyV+1WJLdhJn7+WL
kHT3aN93/fr3KPM+Y4etMXF7gIsB7gzgCqlisVh16hw9oImtp3ggFtOPLqUOxppAkTvYWd2OuAgU
d0CJ2BzNm643Chekhzf91HsDBcz4+jcU7t262gtP0WlYocuN23WVKIpsFfKpg6Xf6ody138R9QwE
MYXH4/b6sNCAos0dTIYNUjFbkwNIWsh31BgEx3y7Znx2zt/guAFV9K5CYJGX4Mkc9HtlGI5R0PxF
svTRTCDivKSeEZEbbQhFQMd/efn9czJ4RmTSKmBw1HD+dNlaQPZV7AK/m50VgSEdSiiQsp+C77iG
rStxlGeBG+OQFcEablZJbFD7utFT9d5Zk80Omqd/E8nMbwYYlBKpyXQF3W7ObfoxRT0+g7ma2EH/
zKhF0q+CJa0H6bclnW3wD8oOVT1tKBpEzdMaUuK35rm1ViKcypUfe2d6Zd9XItjZMxdBZFsDxjXL
XL8h0NtMz9bUe4jgKsd1VieXQoxGp9bSmP/RGHcDFpmWFRBUx7tZuiv6OzX9ahT3oVYCWvV4fUcF
H+3Day/O+qgbE0bVWhR0aL83x8zXy3CnR83uupntmHLx4birT0+WdtIarKhzVva02C01q3gvvxp7
1U1PiajPsP1SurDH3XY6yxl64f3fD/UFlyxIEDAUNyKODS76KocYdIWPomAm2k3u9pNomy5Bh3ug
GL/KfYHWw1/zzPbX91LkidzVFg1jokD1Cdg0Ku2CJduzmNzGinSbMc2K8QIUOOP6aa55Pne5VaAL
Vtq1YGo0Xtvf1pp3fT2i3+fiRm1qtNIgEeGUfWLpJciSxlFgQuR+/IMxrDrA+diI5Ocp89fYC65W
zTef6A/VRbAQlWkEfvBRRro4VYGWZ6NR5vCzmFhl/Tr1YD+OBPXef1mUbhCNKZTKPKydkERasg7N
6vC1d/s7lMyP8vdVbCp1JDzCBWnB9prO1jg3GPNIC7O1dZfXN3H3DbhzCmXS667wL8f2bITzBRMC
5wMBsxvaJ7Ot7iioPFBZ80HngeQjxtC6+G2/vY24+Q3oz2NohA+Bc9bTNhpRIi1uoAxtr1rng9dZ
M7oP+VMv8sTNbbywxgXCoYvZHGuoZmc3qxSZ6lF78SDhaVNLtslzBAIHUfVie1cvbK5/04U71sai
DjPFpytgc7VXHUuMZaoLJEMxEOzMnozSsOjBIdxYPhrqURUuGWK+mVoJTp3mDkcwV2poFkRH8Yfc
jCOUElkxNRP/4G7okrVJGcnImrX+MWWnLBSkj5uZKiOEroOmzOTlC/UkgPpVj+Omz8G9bLCnKVA9
aEE6dVsIjrbIFH/WooXN0wRTkwGuP3DJzBleLqgl9JGIa2xz1y5WxZ+4qYiHKUBaOmXxnoz5bgLU
4Pqp3nT5s4nf6FnjpGlARozCVjOABQuYvwEijL1IH2czvVfBBQE0IQFIhwcXDFqUmXo1y2ggNn4O
WdUfC1LdfCeiEdusLl0a4h27jxtz7hc49nfMXoG4wLgj/t96qqKn5dbeqShUyRQ+jUlBrjQxzIPC
OhntjaW6lY0HtnjEFHyeLQ9QZUNfi486No87N2PZKnKXoe4IOaPDYpgO9GKd6x6w2Ra/tMEltAmq
Rr1WTbJTZTY96F5pm37jqbfFUXlaZYtVYNCln5Inmp3eOkhgYWCmiciuoyr8OfIBQBHPYYfcIikq
i+LlX9y34zNRRBSMm59J0TT8j6iQguByslEP+6oNOsANJHNfUTC8TNWhgAjo9X3c/FQXZri4oM6y
hNoKPHyR7Bl0a20rHOFfvzaf7WE47Z+VcDumFkNhSrglHUbzW1Md7sLBtNgc7AJN2akRxr4GjCnM
0i3T8pshEsWK7RWiRkRUw5AZ32AeKRitiIa8nYXgsLxnIuDO9oc6/z53dLVGG+q+gyM2NLLGyLDG
ObSMQPCq2rxxVTyC/28ZnD8QNTHKIBvW58foGjdBiunQ0NMgsKv8HGa7esOlexTNQGw7+9ko5x0G
xKtVXUJtXSoeOhPg6WVxoBrmNsL3qcgS5yRVXylxvUwopMTyrVZnXhmX7tRE90tRChDHG5wSJsCQ
/6yKf/IXKlXLDGgERPVgbxyzXbzHcAeqiulh+lK501/pz7WmTjQxUc3vY4ifTXORsTclKdFmxPmW
fgnzx7o7aPPBaH81eWbF2ndMXIKkU5QCbz3vLtfLhUqVJcYYmzjjK49Ka8vvGGkGz+lkA4vljg6K
gp5xv9yLRqpX5/j93J+3mbtotKmbx7hByqGYd8H41skvwJF3Cqa45t7SwPB8PZJtlsMul7kGgouc
NKAhqeMI9rR9eVznx6tdvjefxx8rZ2W4E10EQntrYLiwp4LLCYUjuFGHYtgHJf2OQfpmnSDMIYC2
CAYcBHHmg7L3wlw6scqYB3zFYTqm017Sj1EiGB7cNAEUDqMYXyEK35RsgUE0Yg0xZpETV1Jkt84H
C7h8gRn5Y9L7N9fA6AJeCMxEB5Q77dIUxCPp0R6plgQVL5K/Gh17mZfuIe6D3cDowaimOxUjhhUN
nEWhjVU35Ekr9UfQd97pyuCNYeAoJdsbpN8je/K6LgN1j2EezLb2dCXBCTPvm3gabKWXj2FGJhva
tq7UaTcYJEMvi6BNaFQHkMM9AemGCZEsuaF5cZhi3Q7L9jWMJL9uZ4vqxUOlgyilKZ+LPHXaaQgd
1CtLu5ezE8gmTmAd9MDV/ahE8b6ch5esXY5K97Ok8wtNl8ME9emx1sCTw9yyYnbeN4+GHL7V5Xtu
Tm6hB62dz9Ex7Gunn+LcqpbUZ2T0ShPDvEoHPHBhaRV9Durm0IXVHi2zXd+hKy514Z6w6FUnzCrm
DgT7ndsO411Z5pacGV6Uyi6t2RNSpdySsGlLXx8MPDisIdC8YExGKwEC1GT1LokaW25ip6P5Xukq
F+TZod1NGvggp97Sp3Dfy9TD/P4tawePRXg9G+OXgixuRNT9HCL1kolllOmjnhW7IaQ+kYZbaYT4
tqK6Rm/s5FxLrao1bwwSO1o7QmLadAgNXCMsd3NaP6RS82zQ2QMAZ1cOjRXJqT9Pg1NQ9sOQp+dE
VnKr6GJqt8Hi1UXmxkp4G6pyZ8WGeqqSZmfO4WtNnhi0+qpOeS2WcbfM85uMC9rWMtAEGZlqDU2Z
WbraHwuZHJrM+JnXKDvMJTUAaaoBbE8ii+E2ssyY7CM9hfTOrH2DytUJU3pvyTR/l4nuLEZjGV0A
gYHZ/I4S8lM9BQ+GERxBHfqzyKfvSq74TRI8Blnr6Bh30qXqGfPTTyaZ9kyLngTRbzPano8Uf6mB
TbEYqwFUXdMPlOZRc/hg6vPZbfgS3KgfgoKBmx/JF1H9YTNoYBaJaIqhIE/lEhOjiVR5GBqgfYk3
QrJlUXb4N6I7bDOLu7DCZSK5mkXjKOnA+O7lH/qu3QdO5WUWc/WHGexy4U4UbjcTkguDXIjq0znp
wwYUBSRf7Hjpj2xhHtHfjDYT4TrXi/C3aKhBFYsoGsX0FneRQMkHomYjyqF9g3FJyQJvxTtENYH9
So5Amgt13rffThcGuZS1SaNZi6T674QggBDrrwid1BVTAIAIMPrmneRE+yS18vfrXrr9Fc8r5Xxl
NCF2aeJkOpmcWmPnkunHnxgwNfByKOhm8JW3xZxCc6zRaIwHYpfzk5RO9nUL235xtsBlGVAdU6UR
s3nOGN2aE+KxbJH2acINdd3OdklAOxvivGI20rZvC3wkQ7G7G3ZcoTSaYrP9tEe+5gisbfvg2Rrn
EqNKylkZsHHq03xYUyfQGPmjanXums1kt6JW4mbUQLxQMHFqoMDCHa9GQfk8HfBqqvPQYpovT6el
FhwsgQ1+Sm6S5z7PCV5+4Eq31MWZ8r+yyLu+cZth97wOnj0gJGFSRyZSpg5XeYKxKNUc7Hr+mQ63
HaRxRejGTe8zIHQLkjE0Jj/AEhdJYDJGk2Is+Exa4Mrpc8ggVxDsGlkVePm2910Y4vwhD5Ye3w2P
dnLQd9UpdBnKyeUH0bEk+Ezb7zGTAujPUCfAVOvnRBpJSY4pvI/3idZaGH46GLvECZwptGLUc0Jg
tJ0CKDwC3qfh2/Xvt/U2gpIxkXVTMcD0uJ6Liw1tzRRTRTmK5w1My+yH2X/L9dYak7dC+nXd1JY7
amDS1JmhqOAoXf/7hamqVyQatjjQVfd1BZ2rRWRFsSGKGwp+hr9NNNTvmE4xIgBGq89m8hgS4sUA
M+QQe9Upt1Ob3a6M5en6CBJMcGz4I1XXuStTJwqhvDElUoNOJjNqDzIEtoFCK6TpgdXZ3TI2olfD
xuXxyRYXeY1CSygdSlyTB+MEuSxIm4H0ONrN9/MP8GK51W0m765/si3XNBnTiKZpGFDQeddsgrbu
JQKbA5jIdMTg8Zt5b94UO8mFIgJECsB1ER1CB5mpLO2vG9/wl0+21w994S+sL/tJgySogzI6pbov
BXgFlaJWjsgK5y5aSSY6lnAXaZ6sYb7RITgkbMhuFdJRrjcMgFX0lQSVs9KEQ0CmccSDL5Bqa9Kh
XTP2z1E5OS3aHYG8fG/i8EaTweyZtqKPuHEiPhnnHMcsAqOUVSyxhqbrx0Pdyb70u49nuq8I3HRj
Pz8Z4055r6DeGFU4EcPy1E6VlYQP0xLa111j49h9MrL+9wvXyLAkecyxoli5ZWFlKfLTVN1LRMTa
sHG7fbLD5WuBoWAsNYP7SzFwpmXjhpH61PTIFI3UTvrM7pdSBPjbOOafbHKZvlIPbGll3KiZ0ljQ
0bhrJV1QShG6I5d9aEnWJ7GMPBTaPzftHg/jgwS9PQnc1Nc/lGAxPIMnZgTyJMnRtu9yyStk2c10
kWzm+rdy8f5yv3gIbcHAW143eH9lfnbf35p+6pf3iifSgtv0a9BOK+gY4Z3C93QqtY7Vzlxbr7M3
hcc6GayavF/fra2sg5ELI1zIk5dy1DoNYSKR6DFvWxsYRmtRe78vWl/JUQKRE68vO5fmxrFKamJd
/wM29/LCPhemgqHUstBE1oM64z7LXqIM2EvVXdq7XjrEE55nmqinvXmUL0xywWkoqyhvDYk4LbQd
kuZLUaD2PBEryd+ur23TFS8McYEpzk151lcEiTEceiW0iCwwsFUQxddDL5uoeMsafGusZIuRkQjR
YkV5Gjukv77it45pgfL6FApZ5//FW/6xx48nUiPPGEnWTmb2oVEmucTvv7Z+6UCmz7m+e/+yOGAQ
kacagHTwobDVGsgTVSv0cf6o9iqAFkF/dMXfx450I2q9bJ+3sz0uDJI6TYy8W4+C+d72o5N0sV21
RHA3bnvf2QoXCMkoSXMF0gtMQt6b1KrmH3n/QBrRY3bdnN9ilCKj6wLIsqHzqW8I4oh0yuEZQaxY
mlZbef6YYxiSfCmAG7/+pTY37sIWdzd2RcfmRUXatAz7siqs0jzoxct1G5tnSTUNWZHRCga3x+f7
VymKoc/1DD1F9VHG/av/7/TjGPK9MMAtIu7YAhprGAja71NQWzEGEK8vYQtLw4BpIXhGaoT+BlIK
URSNKx1KxNlN50c/wg85pxXe0DzEO1F9YeujXBpbN/QiYRlmfQnKyiQYM7sx0/e+eUb1+Q8+PHhW
GF6RSDMBqPlsI6prhO4cz0i97j29AfY9WKAy+ycB+8IMDy9vMogjVmZAnLG4Y2xH5tYZ0uMMsVDB
B9roFTLgNNZgoyKkfjRRLvZsyZdRa2uNOMFIIquVir1Uar7RTH4DDUiUwDC6DBaCEA2DQf+DHukn
45wDjnGGrk1Xr2wHf+fM03vT2qsQFgW7deTJL8CVFVZtWL1g3Vtn63LZXKBtonBIhxgJdEH9jh4n
UZNrM/m7NMBFVrmY1kbaitnPusgZ63E/0cgZqsFGF/a1ySdr1hvL7IzDPIzpH2Tul8Y5J6VZ3tG6
RJ+bFnej7JeD3ymlhWKzYBe3MpkLO3ztC5JAbSOF4MSIp8yOMvqsDlCWNsgdW/Ey4wCVPfO+lRTB
8jbP+dln+XLYRLplnlbkbV4e1e5OJf40eNfPxbYJALENFSgcg59BUFkuBVNEidMssk3z3mqTl0B2
rxvZurBk7WyEj1daNOhygkskbUo7rFJvmAY3SDHknmW22RsCPlqRuXXNF0cdXddoTkokgSN7Womx
qc8UX2/uQ/ofDXHHelCSJMhr4A8K5a9We1KlxGGFWyovk/nr+g5uH2OTUihcqOtF+XlJfavS0NTQ
4g3NeZ/0ICppJue/mVA+m0hlNGGXGK/gWd6jIo9BzEFwijYXoeOKZwDz6hpfpc4TCGxTXJ8Oa/wi
+8rqlz9Ywfn3+VO6zKWejBN8eWp8krwHyfP1319DGZ93YRf+7+/nj6OapXXUhqhuhhQT3E3eogGb
j3a9kJ+NlKK8Kk9+HYiYtFZvvWaV+y6mVNB0MhFgq+I0o7ldTrtCEulXbwGi2OXauLcaKXFB9sBt
OtAGO6wg5Pq288jJeNAwJx7YDaQeRCRdooWt7nJxTMesGcwyxOei8yli61DZLutFkzrbPqfrKrhe
ZNz63P03d51StZjVcfTlKC0nfdpf94kPpoXfP8/ZAHf/GXU4mgOmrRz9admNr9A6gOD39GDcrvTr
5JgJ+XE27yL9bJC78+SyTKMab0bgrTpfBmfNOlEAkm3Bwra/zj9meFBwsnSDpE9wu5wxbx5ULxnp
HvmvoMCnaqtnXdlAvihMmoImLDaIoxbSQzZAAqmNl1uTpV/irs9tvBRvg4QcUQq/B3vicyF1gJvk
5Ve8TDCDGHmga3HGYICYNnkF+tKmrXnQDDyZk8UyCChcauqowBWlpuGUemSTgPgpAc0UzrIVDQBV
K4aXGhj1lXp7ACdDXub7qTHvelIA0tvZBLdvVQ5uHPT3rAy8rgZGImjpX+oIDESjxV/yJj7ObePL
SewnenKcVPlurEviZFlwzMbhvp+jx5GAb09q98wYXoO+2wVJAfTLDNkxKd6B59eeEuIp8/BUTKij
xSRyg6S3zZGlVho/JAE7di2SVlk5ECC+4rrx06zHlEzK7Eymp7bp7apYdrURu2SEEnUzAzkAiovZ
aCDdaZ4wse1mLPYLvbdHQFyYXjlJVt5PY3WXdtBznwsvCap9JrF7TGftak1y06w56C3+fbx4C2vt
Lie+uUgeSelRXfSvxRKfukbz01DP3aZU0IWu3KJTnou2Bwm8lH7NG4B+zDx9TkzmMqp5KFvvqyp9
ipboLiuLXWSU94tJb4ywZpYmh3f4+9xQTmPrA1FTL21tMzZJ7hxAK7HEj4C8AN+geIoj5tW14jKQ
acmzuks605pTZZcxCSPo+Z1JslM+at+jmu4qkruSkX+XhtavjOFZrrXnug5eijJ9MbMUJZUuMl2Q
9+7TqDiWRLlLy+gW9IwuyGR2wBg6QaP6laTumDl81zWIthTttzDEBDGFdOlAkTjlmaNo4WvZoVzY
KF+QNB7LBEp2cynbRhDfkmlKrbhq/VBlVtgOdjiOTpoCW6X0L0FanRoz9M1Uue/G+iaSQEjVyX5R
Q22vfRvg5IEp+RnJdhqoo5aaHTCxerNUBmY3iuKwYKKIajWq1sylsvRNkaY7AqigEkVeGlRup4NP
eUCXvQjbxVGN4K3Jw9DWAI6quvy5iFmOCRPJUtLxTU0bf1zSnzOcMaxAFl/1iYeR3JeyKE55SW1p
/jIOyomU2X05t74aha7aJX5bZrojaXPpN3WCcxO4nWE31lNc+8tMTuHQ2XOg20pSv2pqaxuF4i+q
8VhO4006D36m4KBG8aFIUowBkhb4I/MviNZBkrs2j7k+u2YPABCTPaVQCmCXtFsmZzdTFOQ25HqO
eRixfRej64GFzJjVlt2gxdZHyRNQRIeIpNp+TIjdoAPnDPl411dFY2WgFlbM5TnNAnfsEg/VjgrU
lKo99uyo9NldlI9IJWKrkKBBQU0/Hno7kyQPVO1I+4vbOA/sUa7fmhF07RmGsYeps5oseprm5Hku
a3epk++NhPlGgrelDGzsCDmcSb2JF0C90uWLEcUvbV3thyK8H7LQDablkFSDRyngcaV5W84Zvq3c
yFaq9oCm0W4vF/U+q0sr0vQXae7esp69x4BRzXPsZ2FhL7N2ipfkrohKQKvIu9qAzyBmfjU1O4PW
Ll0moMgqaF9Jlp6Er3mS+tfvxc17l6KybeDJTfDg/ny5R4VRj52M1rqh/gwDsN2Zgtz7A6H5271x
YYFLH/RcMjCqtdKx+OGXLLa0A3iVjzKxjXVomz2sl2L5Tg1LlLdsPi8uDK8350Xe0nQaiVOK8tss
3bBkl4+JnajEpvTUs3h3fRu360rn255y2V8SKkMwD2vZIrVk0ILhzDZfAm+xA2t4lL6J0APK+nu/
7eqFPf67DbSLshp5IGbC6F5xMydyABBDrQLH6nGd5F6lAhc3vg+OIwiE8qNoekeQ31Duu5IOaiW1
icp6WL+W0qsRjVad73IgqrLd3EBreBQMc4kyHe57Lt0yEdD7Yr61DMDBlu+j7kdWdoIvuek1usnw
eCN4CfNYk6WW2aSNaJJN8Y3aeR15I+PtQnyUxwXPrM3iOhAY/5jinqVJBu3WSMNLbtW80mxwfOxK
4BYGG4pfkJKnghRuq62Pt8PZ3rr0iwNRGpnZVRnsraRrK5cnREz8D4XT03y/HObTqgESuYlm/VEh
9MIyl3wn5lSSRAuQ3BnqHrpUP1GF+BWBJlCwpZvR7MIOl3OPbaxErEMny1Tn51LvH7ppdK+f9PWj
/H7w/tlEda1fXmwiLbJ0KaiMdo/kJubDqAdWMh9IISqEbnv72Q5XSdCTSJ+XFHdXZ/oJe+jVX3L/
7fpS/iVonW1wQctsloopK64quVlF14Bg9rTnyVZ2Hdj3SkEFS7RxXMQK0d5mqYp40U7f8/Ch6KmV
qZNtyAJwzqYP/BP2dcbZoeFAaZ9hELMMb8fwaUwfBbu2WV64MMAFPhW1U9JF6ImtExAZdo59/RAJ
3ncH+UFfZ4FNIEpzp/hVl85125tOcWGaC4HaLOEKR9brICnYy4bq0lDylyyqBedo81td2OEiU1TW
ud60uDol6UGfb3oA2rvsoKi5wM6GfAX6yheGuJA0llpTSvrqFO7kmK+AJdi1Zi2BrTm1D4oh27wz
c3RSKxv/F9wuopgoWigfmDD6MCU6FlrHDwt5adOXqnhJRcwMghxIZ1xcUtSIanHerG1U+kDs4XnV
Ymu8EKKZ5LTKSjZ7LbFFb/brJ4HygjDjkBeDpCLzIhgsK26S9PW6N14/CBgY/xwK2zQNp6FCs7Yj
jasxF9o9eAw+19lj1/6KRWzk1z8VJXywCsMgUkp8qmYq8cp7IW3kxGmBwcP368u6fsgor2nCwjoc
4hUbVmFoM5DtDn2uXLKvGxF9G87xpQAcCqxAqb3XnsMEIzt/Xf/9zTTmn4NFCefYrGhaSPVgEUoZ
QbHsW5+/qeiBMHAxjMXuuq3tRIbqGKtGadIEqfFnRxgDvGAVELnjFGsj0lDZk9wfceOsQ2GJG59K
QYjf/kJne5wrFPrQdGkFVyCYb6IdQ0mD2a2wWbzt32cz3E2it21VoX6Pm0Q3XrN5/NJHna2opq/E
zYtUj3+pRiV4LYlWxt0tYVaHadgHoCLR0Vx1C/OOJIKvtX2Ozqvi7pB6yOZkpogKAUDcYK8j9qwt
nh52D3k3CVJO0XLWv+UiWRqLsTcWDLk6U/AexRAm/VobD9edb/sgnZfDHaQeLCco81M8YJdfDL6e
aV+uGxCtgTtJIWD0qjxFWAN4juJvyVrUm39ct/EvJwis7wAnAE/8QYx3sVEd66vKCIB8QAGjwwkC
qZmDOQTwED3LLvEyW4QA/8Ce/pbHQkzy/1vk89heyvuZxsANGN20G2fc8H2SHxNt2cUZJmGi5RDE
xu0sD/suyd8VDLCrs7GTSGMlMTsUs2TXynRfJvGuLgBer6XvubJYZoBaUT9+j8a168KW21Crj40e
28SMfNonThel0HmYqdto9E5Kl/dMDV6ub+b2sT2vjItGiiKXoZEgOlRp72TabHe64Q0rOX3PwKze
7FVt/iM/P5vkAtLM2iJl5XrTlveV9tbAR4z0D/ijkCudjXDhyJziNBh0DEwZ+UmJPDUVOLrICVUu
+JQldE718COxndZBOqfcG3eQrLcUDMMEjyIU/fbJPa+HC0StRhqWL0BhhSPZpWmPQZJE4ArbZ/ds
gos/ZkKqJBmwojZ8qqovaeUXkG667m6iZXABCLOtmGddd23q99Hws0gEsWEzXptUw7OW6UzmVYPr
UctmEiGG0ulN609Le5O3z+R/F8RDIn5hhTs0hdxGS6aD2CtTWovR78OIafXkf5YP/GyEOyb5RBmO
PIwMmuIVGvoXmg6ezmV//Yv8HgCAVoTmFLrf0IrDPz7fOgR9n6YcoW5VQ5ca2Poxc4bhZ9zdFpgl
0INI4AC/O9lnc5wDZJGk1hhUBvNmnVpa7FWSbhFVpEr2u5t9tsJdQ7Ic6NNQw4reOiU51pGgGLC9
CkzAg3iSaai/fN40uadhTHooOENFecFg+IyeVUZFEPTfnXldxdkK92nytJ7lSYeV0Z7t8VU6rYTZ
zM1eFxu1fpc4oFxzRNWnjab5Z6vcFzL1cVbHBCq0qkXslZusBvHFOksT7So3exv95peIxFPZ/l7n
lXLfS6vaiUQhuB9WBQPFVT3pVN9ph5W6xLCDpzaxWqjad3byvbBV/0naZ65YyHCj5Pd55dzDszPl
oitDsmrV0sNwX+9JYjEb+N2d4a78YaNPID1iUTfbi0aJ1039nGB8Ms0jBgdq9K0cgZCWDXuyDPZQ
HNoEnT8CSjhMdF4/8us6rhnjwlc89nMYpdjtqovs0IicDAM9CZo4YQZamtCLy3vDfL1ucwOJ/XmF
XDgLU0NL5RkEkuHb6E4+OmJHDUN7+qsYSbpxN3+2xV3+IBEftKLCh1xHsgpH9sIX9Q68XJEH2IcL
dsTraxOcU3317ot8lFRqHpJ83c/qW6e+TT3kltA/6VMq+HAbNcjPC+PiDuAsUKCTBsQ1FMEXZ9VY
RBXSUQ8roeT//nD8bIwLP4C2ZVO6Hso8Ah4IBMJT3Fia+nJ98wShlMeyyEs40m6CtnGAfmg1L3uz
m241urjXzQgijM5FmJlk4HfPZdUpJbeuXgzt6b/9Phc7YiJNxjCuEs2N06Vfm+z9+u8LtolHrmh9
D5q8ETq/Md0F7DHQ7K4QDNkKtogvTEgJbUgaENUpspdZuSlrQUtKEHb4rp8iR2Y2VYhxq9RWu8/3
sS/tASvw/ttOcYd/KrQMVLXYqbncx/1ghbXfdr+u29igR/h0Nvh+Xt+yDmh1SPmOh+A2xmrSPfFR
1AP7CNi9dvm9YqVO9Kv2pNa5bnrbETQF88iAfwHg+jnYGFCxM5UGX2ms1/5hHbuSKnigbTvC2QQX
qqlZdHSKEWWa7KaYT8sgQI4LlkC5LySjid5h2lN1lFmy5hn8LyDOzH5c36d/yWOQnpmYR8NMCWel
HNp4SmMDdTZo0gZ71Qsqa77PD/m+cU2ooREvldHUu251e2lno+vWXlwFJUk7NKKgCF8BuxAhd1Ee
EyzwupGNCvnqfWcr619xYYWOCxBlCu7SYQccD5JC/THw97+Ww3oRkCN7dkTCLRsVkM8mucugKqsR
bElYWOLTg2pBAqfyOyiHKQ8mdObIw7Sb3dxNTtWRPg3QlOid9IbswMXyVN/MTmzLhzV/E6er2756
3gouW82rgnVEmVWA5fdRdCr/QDvt88K5iwMz9IqqRjgMtRs8DP5yjPexrZ1WTjRMyzv/+1QPXfmu
QD+NKWjZ4KdB5UkqxrCfcPYGGzOoVgoCpuves+Wilxa4093TutcKIBodub5tykOZ7YRdxXVP+AQT
jIk6Ei08K3V+EM5YmlzSQgnPIzndz1F0l9Qstkz9ZZKC/WSMtgoY4R+s6sIk95kUMNfq44SUrxw0
Swtf+vQUqLH934xwl/zA9LJvczyNljy3g6k/ZlkK6i0ROHozzbvYP94JyAIyrY8EfW30SZZxnDzq
1A7U+tAnFT34tk7QpTHuNVCTDKS/VaICHPMkh9/SSJBWbLQt4dLrHBkOCgHjDndEJTaMoQqXw4Ny
pZ1aYTeBIx8XSAD62XFGXr4SsWqP9Zf5qPqipuVW1nFpnXMM3QzrNjeRdSj7Vflw8P7OOkTIYpEZ
zjVUKW4bNUPWoew7v92vOqKQMv4DAPOnveQp5UmkGqoM4DKmj8MnVYkXSw20A2jRgj+JEuePxs9m
SJECMjQFhpboBX2jKnkAo9z107SBMv+8GC4SzQmdtFzFA0M/KTYgr+/hgTo95HISK3GBM/d0X2BR
8JUULifQy87Iyar7MvwobjCvAfbH7jB/y2+z98Cbd+V96sSOjta59tiK2vdbr8QLR/yogVxc2oE6
V5hzQeLWhoZtkEO4PD6U8h9wu3zeVC43SOq5ZpI2quAtWN++i6f2uxjyw91ddNArKxBJlPxLsPrn
eCtcZjDJVRoA0646kmfu9d0CGe8WzUwMX+G6F0ksiYKJwgWTXGniFAh+6FD45p7aK+1Q8Z7fUv8H
tUCU6H6LXle5pWzfY5Ofr7uPyHu4UJKwtB1HHeE/Cd+URLWy+lstQ5FguUlNn6i43UQ57HoCfr9I
z3vLRRUddJudGsBfV0ZfgN5WQWmn3f0t2ypiK91MDM5HXuOOo9rk4DInCGFB+57/P9Kuazlunlk+
EauYwy3jZskKluUbluXAnMDMpz8N+fzeFbQm6pN966odgRg0BhO660MH7qHmvye133jn69zExSGw
hrppJrmBs0ifc92bGuS3hP9c8H5rg154Fzbk0VCWuNJwAqRj1YERbQistvo3fGQzwHk/dFGSAx8n
tGaDMTJWatovsO5wVwP9C8xQmbNV6prWDz22ZEKgPweYxflGcz6TYePWTJ61nebEO96NeT0g+ON0
KnPE2oXkpfxqdAgk5bgsXzir4hlgzlFOi1kCeLZcpf2yoMF4vmslFEefYvGHou+FaqO2lm3W6I0N
uu7FajhtA/TnVw4VOwRONKUZjQZbZ4LwynzWlNhe+p/pctT6u7DnbCFnrWxiVzJzfTI1JAqA/wFJ
iy24ctz178k5t6zAWFGRUACDOkBC2wu1J6CowqOw45lgoCGVwM5ftbhUClRtBnUbLbcgnv23ZbB3
c5INVWXhXdLMRxMDJI2wjxoe0zxvIXS7LrChSqPQKmiYFiZbndzWGiggG1436tVc9/nYgsjtrZWs
nMiUyHjExVv6Pp825abaQgXUibgX4vUFgS5LVBWDhvFvTVk57sIIvDturM7gsWgehzF0+qbmpGyu
n5mzGQaIGkEf68JYVDev4kMaV3ZhjtsY4zloVG5tk/QBlGB+rDvE1TQ+ZVb739oYIKLaCuhRJtgs
zKJvx6AKRhAYLyCcpFqOw2PogFtg3SbvczLQROJ5MYtcUl1S3pgYHB8sp9Y5DyLuuphbfaqbKhtT
pG/Q9AWysQxiyS5VyIs3FTrKc6cTOKu6mgu7+JKvfAcXbm+kePMPFZ5gFlgivHpb+1T+88l8zu3+
yxIMXnMLZt6Yg33UKd4D7Z/9Y4/B0C5dYQoayjDxo9pEdmhmjmrEdiQ/ru/aX+7JsyUGn8ysw7x/
hKiw/zW5NOgt96X/m64EtH+O/jRvwhOPhYK639ryGMBSpkUnRgrcFdRDbj7I+pMI0r/hzgxNDjT+
5aV0Xh8DW5DG0zW1wPrUT2GQ7JugcKRT74Zo9s383OPDymvUvrY4BlfE0TLmZEDtmaYgFH/a9p+X
7YxBiNiR9qk/QBYABVH/tSi7iR4WL3Jir9/EX3npCd5pYRsUik5Jk0nH2qmIn+pkSHcWTrmhjTaV
P254fcB/ec+cvzWDOjnpoS/RExWZzm6r7ItHTOfYdQ7W43in3v13LkAarJ6tMYCT9VJjpZqiukL9
Sa39ClMeovyRdohLIwzgaGZMLJ0Mqis30l6kRaom41wQvM/GZiZQPp56MOuoqH754U89SDbRTnwW
RX/2l8+F/5Eqz8WS2PxEHiptRzR4RWKiR0UwyVaXQy/X45d1aOFcCK+jZRfI2ZUknMDwpLqxDDKd
TgUla3sS8uhu3QwPodnMRBtZE9ETrGcGUQGqlMEooMfQlgLRJwgcxpdi327Cb+tWOQDNpiTSbtHG
WITRMD81ieGZtRulumMpT+t2eB+RARPVFKKoCSEFt5CHYWrtGIwpYyk5/2aFiVEWBRpCVQj+9yj9
iZK8LaCzGg2N60auVv4uHY+BBwyVEijeYC3CZnJFT3So5jStAIKB9VDPNobUoeAXuRKnG4j3DRmg
sOIikfQFV3hU7U3DM6RdoQXra6O3yArms321Rl4UqRGhYtZp0IvuE3vKeJxDPDRny5dTm0SIJVsV
6ansrvSnPXnqQY4WKI5sRzcZ9CEe1hd1hcvpDcIqTDAuhksY5UmPYkS8LHZSxs6Yzy+dRR/twuy1
RvFrBGVkLmp3edE+rlvn7JrCBCYSHFLqF3BxTe2XbPkym48Jj++bu0AmDhHqpSGGiTgknOPbSM5t
WZ9d7VVuo7D7ZLzV4sxTJXJISPShVMuf24ttggXBvq5ZPZZX6b5qYiA6uxEnDjRyvFJhwEMCyGPo
yVRd8AidMnH+qo0ix/F5u8Qgh5gOIqQ4YKIhfqfchmDqzwgPnnjrYIFDEnszBKeEq+q3o+blBudZ
wVsEAxC6Vfe5VUDosJoh2Vjiqf5F5e039/gykURWDGSMDNwYNCEp2LGzPFnojXud3D6WAS8lyYsq
2EqYPKolOFtqRBWu6NAEKFK9bosSAZVr4jU8cXaIpcmdMa2K/AB2KBV6W2pm1FYSex0PeCYYPNAE
RQWPF1LIbVLchxKe7BVPofcvKfI/h5LNsYLMMZZUmdoAl7WOdKHmJ15xTDElkYZO/rpZsi3cVn7s
GVvZcteXyAkqVPoJLiKmphogqVyiHjASw85x26d5aHcKpiH8dUNc52CQQSZhPaETGy8Dn8pRTGBz
cSNIYuZohtN+6P9dX/nNRcImY03wu2FyAcn4XB1R/XXlfHA0HmEZd1EMTNRWXucx2FBed8/wQQ8w
2gaG3OlkixrZ3BPG2y4GNlQrDGOwBSDtptm0iUNGhhm8CN58qx3F22mXPOsb65kXzdBVrIQabA62
NdIOvQBgVhELzZO1GNrlUFwaI+kuExB4jCLSBOvewjl5bCIWfDkjmApaxRXrk4LB4yrl6UhT7FtZ
E5uHFceqsLoRAFyiSViNv0SKX1SPxvw1iu5SaSubBicW5WydxoAJAednKiVYUpVWTiELG2ExnDLr
d1b2j3kxllFxiGt90g2YMgpnTD4nvTfrn/5tgxjcEKdMIyG4ZtBcoT1Y8uhnfcu553mHS2MQYzKW
Zqos9DqAYecwHrNjCy0+GW1KBeq+PHpm3mWp0f27QEJiGEIzo4UPuuK/1SjUZzzp8Fylqr3zBhy3
vBozz8kZ8IjDyiQdLQX04FBLHxVhu75HFAzWXJwBC02rRxPPYWQua8ElkNRr2sQxixaKaqUTkenQ
S7xGBN6SmIhDK83sd8tzbm3UMRjFu/UlccImtrFWi8KyglCeAiq1+yFxRej+zTzCGw7aveushTxd
qGhwbU0EL337YpFxJ4Y7Y95NPAp3nouzXbbVLDSR1GI9xKWJhMQLf5RobaDXB1rfX9Y/HgeB2E5O
9MbJJB5Q6JiMl3i8TcMJ2m4BARf5uh1egpftt1W6MYuiDHEnaJ1Olt8eZQ8rc5U7ouHFLTmg3Tdt
KbWn53XDHO9j1b0xlxgaqoBXd5N7i7pXF84H5HkfAxF6XbRRk6GwNoPdIwQRlmXUvtxanHcabxkM
LoxLm2hyi96TMJSOo/5tLKLN+ofi5UV0Bhr01oAudIpC54BgrHTLey11cr9wIrR5W78KzCqlj6ga
3vGYUnhLY/BhzHqlq2Z8wYY40/wCCkF7fWXXDZiSBvFCQzc1xoC6aPrYQaIMgp6QIRub2jbKisci
S3/kPbD+MfIOheJeAycdVqFD67p/lqWnrHkcKzOoens2IcZrLtv1Zf0l43g2yeZFCjEV5BGtGPG2
3hZeFcxIiEAs6QVyqH4HEpFCBHmevfxYt3vd489m5beXooSxnImoKPO2mPsdZc3W24eOS2B6/aI6
W2FyImFnDNESY9PkwDqMDnqUsUApdaKjuM2fsi3apDd4+9zFP80PBWVny9SdLi79Tka1P1JgeSG1
HWknGYdajA5p9fifvyO6KUVLBIeCpqPN9q2dPANxpjmix1avOjcG3x/W67Zm5P2bGWa71K4TR+h3
ai6RW18PRTsTrYdk6dx1M9KVA/BmOcyGGUoiCEKF/t1+J+7oQHXmJbvYtxz5PvIEp8eMeECHnCzF
th54McCVI/7GOLNnGj5dLpFYBYkJdCfa0ZZNf319V7z+jQX6/xdeMSdmuugLDTwTTxW+W3NQdf89
QfzGBHOVKILQEvTuoNoafhKHfQ0KAV6Ifq0O+cYGc490uEgqo8Y1TF+K4rFx9FsTT+7JGQ+yjQao
2zH67+j7xiJzrSSRGulhiAu4tLa68r0ZPq9vzLV46Y0BFt6baYnRqi675uPs0DRCdmzQquFRXq/8
KHD84AouXVpjX6Fg1u7JmMPNzemmlJ2l8NTli6zcwj4m4ThQdK0P5Y01BiOSaKrGAmo17pTi2Yb6
nzLftxh/rLTEFgbBHjJPEz8j4eC0SBtzPiznRL97nRZd2hBIArt5M9qk6W+VuTm0U/xNLAtvqoTc
VhQ0WAz9r1HP7gdSHwZEx5JQuB3yLLbcq0HSoBtXILZVEYdEFWfMiXMm2TethkRZHUIk1s1yEAuD
QtVw4og3a0tPHXOxv9kCBlokoY1KKKDhjZ7tlHq3xJItWtsu+sAD/Y0dBmBMDJwuGZisoWxyrIXI
bZZDL3L3lLca+v8XMDaoRDLKGmkbNahOeFzsUImSt1Jg2q/1m3vZLp1CcnhFcp5ZBnbazmyXmbbB
iuRAa1OalruC/Kni1orobba2WwzaqLGKIdEWQWy8DREyFMEAJLACSqlWOjzKVe7xZKAnM6JMmUHB
jJAZRN0uxriQ48ZMNJ1Nm0oOGHC8nY0w5Rn62FqPcM+AJkuS7ORmdhKRp8x35aV76YbsSxet9WKk
TURzo2wsbTSMgXc5PUy5diK9gi4Z6QNtB28MMvEJNHxmGaQiGgoEEyaiweyKN4dxpAUCy+UVCHjf
kAlSRJJmVqeVmjt2h9k89GpiD+U3Dm5yghH2qUtEa4hyCzmc0Znc6fCbf8HyGle3my3A6oY3cnbt
JYBvKGmIJTVwkrEFg7wzlb6k8+utFwbVZ9GjA/O6K3zVXehvH8RN9cI70dcvh7NJBhYXcPBnUoLE
gSYXrpg4ZQmVYlG2U/Fm6KBsJwXDByZ03qySQUgtm8dUGXAA5h2VGNC3WvAxiQH9jRkGIgs1SftC
R65nikt7kR9V6ZdV8XzkOk79+Xxsqllr6iRNfxcJfpMPhVvNo2WxLjC2urfukdcd8myMOWLF0s1C
KcIhJ0F9NDpyX+e82+svUdjZBnOycmPpwsUEFDbe6Ile5mVBePi9IGvLC8KuJWYv94glbMjyyRzj
HtY6f4BUX+lXPy2v240uJBZv+o3ICTSuf0CIYkLZ1tLwZnt7a3aTnI5Sh7tZ0L+a4bYhMQfbr0eV
fwyw7Z3h/MqZCZ8DZ6xT6J1vtJq31ItrjYWn11EALQ9exuI6Fp5tMrFlmogzOODReDwvR1DmJzOx
Y8hwr7veX3bqbIXxvTZSDFOnjxrypUQHcLRrgvAhnW2a0MTkQ2HznoJ/eeKcLTKeWNWFqtUpAjaj
t8MAkepmfrZOjVs8DAEdX04w9Ly+SI57vP5FF0FVJpiDpreA30ms3EjI9pUkcUy86mq+D2zOq2LA
T5CSWmmjUXUlqxadfpZ6W441iIu3pjMr8mG06s+RNLp6pj5bs+Um/Vh6kolCRbP4cqqfRkXYkVL0
DTlz1QrQ1qAYNObJT0tJPoG23o/z6qZe5FM0KPed+Q3P6co25PleMTFjV+rf1LjJbUPPHFHQnXyR
HrQRTDOC8YKhWqc1qoMUTZ8IGjAUGYJDfXm7iAYay8mPREmOc2rtwzACy5ZIAmJClWEqPcuq/FCO
WztKypM+YKpYQ1ez1TZ+F0JwEwopRTP6Q6rGjmkoX1NBcfrS2CYaFBsG5euyJCdpyrxBCHfQwuAQ
AfA2lbkGmrZsTWtGn9PYH+bksRs4O3ot3woMO+8oExMroDMhgoEz33rW9/q2dFM/C7rChgaMGzmp
h9H7PRoy9lyVU3qw11yJiZFlMBqC8QYvcsvc1OHd2JxiTOxUz6nxtR5+yu02LHw0SLrrh4SLBAyI
5mqZ6IMBs/F2QN8dmuZvomNu02ne4Wi58t26PQ68se2sQ6pFRWzCnGjsI+FH2G6H6Me6ideezpUv
yfawCkY2lVaNa0g/aje0WCM7+cGwu232iSoS6PeyT7z+GWxQHhWsAgXkMw97/hL7/XEjtr911BZF
xaMcuymBUij8RUcMBSd+oiOcemVrDuUY48XRnMPBNruOAzSc0TqPMmXzvVXuBJ5gPe/36f9fIOqY
RC1RRYR60/RUdaIjGjwmAO53YwC1BfdnnVGOlHSLOWK3eVxeosYmv8e+P8lPxrN+sjbrDsPzSQZT
htgcCaHFqK7b5f2PXrLNlPOe4n05BlV6dDlPeYu4XOl2tX4k5L83qV2ilsyARxiVMzHpKU6gIaTs
s/TR4laiKAPO+2OliTJyNxpkUZmYoVcV9IxF2P2FMqiFvpEEyvTU4+LuPAOJcoiUOwOv64rCz5pR
JmwAHpaQ7QQcD+FDon4vw6BXTg+jdF/NoW0R7hz09Y06L5Jx8TwOm3iasEhKpvSbCyx3J1tAk5y2
Cd16r95bx8WrfOhc30JWDTMimqtwUs5/AeXzX8Fsp2zGcwUCZtrhMHod5unRyPOioSGw3ar7yIWE
+EdOwNkecwnoU5gMYY7ikSremBaxleExg3TTupG/PEb+WGHD6aHpjXbSdPoCh7DtA30cNK76RXFE
u1RtXpsIZyfZJvw5sroQZwbfsLsLjYMscV4f15NnhmEA5PHPYI501U0GetYFGSVs9btiLt4ghndt
h3F5XeQFJfRovT8FZ1uMP0DpQ09HOqfU+QgbobMD2Y8n0N378iaHqs6H9ulsjfEGq41iiVgAE+1+
eCVSl6CX97V3rV26A/3eB5prsA9/zLHcskU2l/UQK5S3+F4QDvPyfX091+H9/PvMiwo9zsuMMjAg
RDfsAiSQRabZFneC4bq/nc0w8CjMSax2NZ4bFvliTuDEyh/W18EzwEBhEqfZJNQIKbJ6XyWPccrZ
d45Dm9T+xe0+a2E9lHTk1ewfFWjvYapQqO8ybjKYOuuKM7Pi2j0qrMNCK6yDn97+jjprX3opfkZH
moyD1sFdeYI37CfevCbPE5iLPk+rus0TTCnX5RT0JLbFsNyJTcMBuut31tkTGGRAFD/kU4rLXtwN
2/SGbGiJlc+6wvMHBhSMWDD1tEL2Pq6XrTZC5zDrOSvhuQSDBAPk0ZMI6T13HL5NWiA3olOTkzVx
K2ocgGPVePsK4myRiALB/wg5hhcoVdraroKWbPX0TweJleYlcQgK6A7Gsuo2h/Rkq3Eopq/vDLjG
ZAnj6hCqfHuS5LAQo2mCn8mlp3WPavZlfQHUgd6foPPvM0GyXAm1ZcpYQBP2LtRWl9kj3d7IQluo
OIHlFY03mnc922LOjKGW8igbsIVEFFJ6bnyjag7Is+/N28bFELBXbUNbRg/c4uVe6TRP4+YDzWJv
/gTmPGmRnnWahptcNUSvg8pGbybe+he97ujnVTJnSTchHznQZ0fWHFL5c5V87qXJLmpe09NfIruz
IeZEWZGUG7KJy0g9Qrl0U+xiF7druPkteKWMNi+ivR51SVABx7w/9BVVxlkwFFFYGWVUab3ojnbz
lzBGy4ok4NferiLshTHGW4SqX/JFb1QX7ZJ2usS2pIm2EN+v79b1JM2FGcYjkNPW9BQMXUBYSnk6
BvFNuTFdw+l+yfdG0DlYWyB1jvJj3TBveYybCIANMywR8+XpwZpTW8ueTOlx3cZVV7xYG+MhoyrW
Q92iGDaFj00BNYv4RHJPz3j0JldB5GyHbZnIwzETTfrSmTpxl+ZoB8hliAzLlV+VxFtakFD808LY
4opYZlop0Y4QWdrJ1V1jbCVwuc6cBOFrducdOF6si4nDjEVQS4kg+0MFBinPurQ1tv2u3qpIbaGV
C+0ZTntotwKecQWSMDy04h04tv8hWgRx0FM8WX/fZZINIUxobFGWQb6eIscj2ZILFD87PRTwMujb
Oz3azZmfNv76vl2vp198Ufo3XASGkyZVkKOFjegEmkG7cSqn3s8+Hdz/wPi5Il6YYvBDXPQ6jk3E
hktxiDQoaAc1T8qCntE1/2Cwg4iqTsoe26N0satjril7UZOvQnYK0wNUgNe/3dVI4GI9DGAo2qw3
w4zZaVKA4F8ZK0xuWXfrNq7nzC6MMIihoONGVhsY0Y/yafJNcOznfrepDsajRGzRpcVL3iORd8zY
vgcMobWyRZNm5Et9yOAYNFOu7PXnxNGCcq9B+FV2yxMUCAPjwdrySEI4fs82RPQmhFitDrQImvlt
KU0vGfdL3HB273rR6vxl2ab/dqgVC+lBFa1MtmHTq8Y6gSRM87Kt7hPkcBVMJHG2k+MybO9/E6Yy
pL4Qc1ep6oAKzZl4aVzet2PDU92Q+5SWaTPzNBXHVv4ph5y3JOeQsf39A+jIaxBoaW6tkYeyCiGw
He8iWfUnZfRBJAft9Y6zWbzvxkBHKCXLYNAQjmTPcnYICSfo4P0+gxsGIS2E+HBfat1OSL9o1uf1
Y8z7fQYqwNkpo0SKXTHaTR7uFZ2TVOTtOoMSEmnHMKdSGJoZmMqpNtyax/HCWYJBM8iXF0WYpj00
5jEOIdxmGPjR5i/r3+jaDO7l/WAwuZyaLOCRASMsEqP6rnTze8HR0GcgeOUGjId+CzYwyvQUB4If
3fC0ov5ys5uiiQS4aqomY72xugHkKIhuaRtbDZJTBJ1QWaUtupHLQ7jrH/NsjIljFKvXi2RK0Oep
3HbT13zgUS3yDChvd6tewBY/UgbuiqC82ZzkkePR3O9F/4ILf0hLAmGNAuxmlMJ02TaB4Ii34k1z
oMTEUJNfdw56wN9f7OcPRg/AhTVpXCY9zBBfploBvZcIfFidJwuIjGSOpevodrbEQI2i90OU0oH2
IRG8BVIL+WbMX7QpDdLZQTsUx9y1KS14/dkeAz0qqQ1lSvDcodRJM9rXEIrtwOMIjV/Fqba0mJgH
vIL09ffB2SiDR7kxlWHd4KVaSao9DTvd+Kyr34kcLB0nXXIdmc6WGGSapbxtSYdmFKk2HSV+VirQ
vfBmVDnLYTNMallFIWkB35b6Mut2VX9ri29LeFp48SXHDd9llxTz/yWHavUgtzek/xbmx6bm3EY8
n7AYeFAlIesnmsSCAPQvKKb5v2VrCge9CsUWLQQo3497XjaBgxmsrnWaZ4KQ95nm5t1TWp8EXpcm
7+MxiFFIlRhWtHRPQAlWf5sNaCCgXBrxmLs4LmcxWJGKaJutFsQnTURAEdbZWWygh+duHZF4Vhic
yIiWZVAdwGntfHSS2+n0jAnVdRu8L8ZggzLPZFK1SnNlEK2izw4ep3yyeAPKvH1nwIBA/SUlKRrU
0/KoCjtd46zi6umUJU3C1WrqJstbAOm6JtZEC7mB8lYAcZEkeJ1UoZ+6tNHT4Kx/squLORtjMx+k
bJQmaSLk4JKNUd1G2keK/Re/z4YJbdFXg1yq6PbK7Tr2tYJz+HkLYM6+HsmKXGQdQgOZBHkR+UZG
OGu4/vS5WAQTHehCH0PqD49+UQrKsYZIlbeQL6126pXPqbpJmiNkuKBlaRklSl2PMs8jrmcdLv4A
BgqWxtDINGFCTpOd7tDsUhdFeNmxghzYxmNDvHpSL4wxeBCLUI8eJbxmF7Xzenk4kNg4WWhj41zl
PDsMIohdi7nuGE/1EfOow7bqA24HG88EAwh6Kxd4Piaam8hf26qABqyODeKNPVwT9VMgOvG/E8sK
f2VmJA6RFKJOF/RUfeIu86Z9TPVaHfQiWhi3IHZ3HDfZvfaRh8yFZSZc0NuYCEqE0YSSPJDpZTHd
sX5aR4iroHo2wSY3Um2SrdJEAcfqgrb6lhmPmehO1s91K9eLARdmGKDIpXjMFkq2OHxvdFv1kq/R
UTnOuRPe0KaI+nHgzoPSn3wXJF+YZKBDiCyS6TRs+E00hba0nbg1gsqfN7x2cI4jsokMzZSjckwQ
cZndnaHciOSoqsH6F7wOhKqFGXLMWLyTQLHiLBp7mlIeM7zJPyU8YQve7zPXHqIEedAWFUvQFUfJ
JjtsP9R6I5+XwHiz2Yei2fVAHvT5FuDFEhDVKzwwpz/yftf/GGG7Lg0tzMK+R5uyflwQKLZ4QsiQ
lYrd7gkUnBkqrdV2QZjlpJndb3hcSNdzhec1vv7/xcssm6OJtFkDVqJd9Ev8Rf+A1AXV7kZwQHPy
Pd9X28FZHDo2ErnE502o/AWrzstnnL5Xq3qxaPTyP+nVLLMhOPVTodKrAyh2U88soI2S+FmLnmkO
5l8Hk7N19iYNazME+xTApIQcaLeREG6W1Z5U/vphuH7eznaYC1PoDC2LZHiSWf7Qjb2kh071oSSY
bCqWKBlQ0mJ7N5Re6pRqQOQhmcSpO+Jrs/qR1+CFCeaKTNMomSsJHd7RDPGxA24YQf3QDXJeBXNF
lpYgiiDRVt2QnPToh1TdQwN+fTOub/rZBIMcpVJkfRPS6hpkEATx0Wwbu4scy/qxbof+qe9P9tkO
Ax+KIXaT2CE1QBLTmRCLxfVLOG8rAZMEPM2F6w72xxb7hBbL0loQFgKqymVbk3QvRvUmFZPt+pL+
ci2e7TDXYg8dmkazcC2qQflAK9ZkQ2aHdgbRgdH0MeVljngLY/BhFmsipCXwqQVVqhXZkxzIqcWB
AZ4RBgZ6eZybPkJMAYEze0gl2ypjBGccv7tO+HA+PhaDAnEqNlFj0iESR/kify6/5FvwO9p9Y5uu
5hFit4futPwy/fhT7vAmsnhrpP9/AfRWJFpWHgFos/SHitaQ8pgpHHi4nlS8WCCDD0Mtidk04jua
R31nwDsKp3GzBzC2u5GbO+u+eHVBCl6lOhoVoEnIbFpWl5AF63G8lPqTJjhpfAPOkXUTFAneneAL
E8yGyWnRlGmCb0YijO5Pn0MwBMZBCOlO87bgN+FeBYwLc8wWdVozFZUVUeZP43u3pcXcYU/QEkLH
W4gjOVRPo3Q+NJpwYZbZtS6zYmHQkQpelPTGLAenMue7f/uQDKpX2RK1PRIVbi3spCZ3F/NrZg4o
3aF7ddpa05d/M8cgfJSp3ZS1uG4LddgoaJsMkf8levgyR9IDaKU9TeaFo9cnWy6+IoP2ICKRSD8D
GbVXyb8Sj61wxHsrqez0cxbo7uTMLqZ9oeJubPFAOshf+/3MC1mpR654LPs6iipiZdKAMkgLQfN6
F5f361/2arR6XiVb2xU0bWyHDL+vvmr+ZYES0E7nD/UaXJhhUD+DrKAhJijuCvUuz3bhvk0/rS/k
OlZdmGDho8og1qGihiPuaOfEZPmCo0BbEOshQTIfeOnZ660AFwYZMKnM1hyNEKf7N9GCYOOydkNX
vTc+GTtKxpgehX/DL7bUK6nLnNYEYZo8g2xlnm29+joVELyf7EbdygNvdpXnfQySKLUwEKtHfbwt
7gf1y8wLcTkAqTMwovVmXokS+q/kxTPanyT/ScB6kN4L1dd/9A4GQQqh7YWlQLKbMhIs0Kspjpo3
Oc22CyKf17BxNSC98AwGOgSwxhRzDuiIR78T/EQ9NeSoDByP52wOWwEeqzbGSxMwP5VQh9PrnSUP
/vpn41zJbAk4MbUkCnMU3wzhE1R9bavx1eXzug3OxzIYaBDERNGVqMJ7ufzVR9si6nFfbaWm99bt
8D4Xgw9il1iCXCMdKMvHLiudtpDc/2rBlCxTkmXJ1EFFITLenHUSOj00FQEM6uLdqaw4l+773Xj7
+4wPQ9ElxMjshC8lDDtIHbqSnOyFPONs+pU3wVs7jPsqi2UZmExDYyk6PpX9ADXM4kuOAqiOzJV+
J/1Y/2ycZbGjSt1gNLqcwgGm+KCljS2Pp5lL+/N+99+s6TUDfhEtJ3KtIlpHAoZA0TsJWuVxfRFX
boO3Bhg3VoQ+wiwfCBJosk//pXqLnf00HzpQlcv+dKwfrecP3EBvbTIuLekJFeFGqukI3mvwzfUB
dBXt7JjepE8GsWU33mU8Frj3x/WtTfqhLz6kqM9xpNfg41qGp06y23Z05/TOwBDO+gfleQX9/ws7
SJ4OdSVhbYbwMINvOIv22cSrTr361tvw6u1q6GovrMxGD1nAHsIatIE12yz7Gip3tHeUF05eqfG8
tcSAgyJb6SRJmLxCuzua0REDPcg35g/rKPqlN25ICk7Af/uCLFyEWiN0RYacY/Qp0m+z+Fuev/yb
CQYpZEPXdJUyg1nZt9D8ZZpfO57SJcff2HSq0obltCQ1Dm7oJ3EFqfK7uAGhKEqK/7SWd4nTlsxS
1eF+KOO7TDtZ9XewQKybkDlOzU6q67o0k1ZH98W4Cz9BDcmbPQkoS3VxS19/tpCYNe3GRyVzk21l
H73bPuITl8vaRbd+xe3fDa8vRRc2OT5hC6oa6aE9htv6qdwIx/jz4mRQVSiD6Ua6nW4lTjbwfcD3
5hSwg6KlJU/VYiFVR8Dx06W2PJ9kY9dav9Dq9W8A8roXF0e7KEDhVU1Yo6D9gBS9lxSVHcsG57Lk
7SgDIGGDeV59wftpGYJYEOwCVfRY4PUHXXncvP1uDHqgAWpaygWBfwulJhWN9jSnHx1En/KJ8uiI
378J3xpjgKPRImVIqRLh4Eeb0h82vR9vPiJ/9tYMAx65WKFun1mYTTS/RRKyFNG3BiO960eO9+VY
saYGhEytOqEiQEUAae+OONqqjQogXoXty3+vw71Zk8KkU6sEVfy0gPzUYHW2jDZCrUscS+bgyJV6
/Vsz8ttrS53l3DAtXI7iDkq592CLc4wg3sj2vOGya9AgYgUrFCbImNM2b7IKb8DBV/zY0Z4KR93m
+86LN+lOqG1e9oq7Y0yE0Qhxn+kSyqYgz9x097H/Xb8x0fipPuUO72C9iletrY4JM7K4mXNrQlwI
OZRg2OZu5KnburT12/YRWjOxTZ7Mg3GSTjN0IsHg2dhWbS+38qYMkIFyy2MOtQp7tseC47ice09h
gEUGU0wvJ3iwCkvsRFWQGoonmbcxj2qCA2AKgyxSH4ODSICdcDSDTi91e0mUbSg0EmdBVxJqb52W
gZW0NYQsEXASxSB+mFESrW+ST0Nsdy80l2bsFC+8D+3UroPQEbbaNt8Jt7ybj7daBnO6OJnmpESO
GaPp1fCpxYS/+LiOOBwT7+SeSD3KXQQTpnBQ+ttGvNV5pXieCQZlEpBa1QNFGUhz25XoWVABT2tO
rulV5GjlaKgsyBQVxtQzNLd0kegJyiSjRax3uqnxW6t4NrM4scUevLjWpH/HXIw/me2D1hWxPXXS
d2vBqGDTfSFpszVFwZkhbKDN3SZMwEUUlqUNAebnfhJ3pdY/VoN6VK3RLSvjTp0gHdy1C7gPlkA1
6uOQ6uAgSe1ktjZN03mVCYG9EJPr+viYdM22nNWdIQ73xJzw/7GfaQ3nS/DedmymZV5KWRxj6CUW
YG0LZodsm09I5dv5DGrv+JSiSUrgEnpf32RV1wxTUSyTJUdvyzhtLZLSvMiPeIxtVY3totx+xFnP
Rpg9tuYpbLoIBeA0IrelaRz0MNoj880ZUeGthblD1CWrunxEb4fReU15IKU7lJxN4plgbg2kYntB
EtDV2A0nuf6adNuK8HrR6W+8PxHnr0X/houQcu5IQTrr/0j7suW2dabbJ2IVOJO3nCVLtjzEjnPD
ijNwnmc+/b/gfXYkI9zC+ZI7V7lKTQCN7kYPayHYm5phN0VADVbn79cPZFvErxwSi2NaZI0YgT8D
NLdjYoNg+2GUu4frInjRA8tuhiErwYxGbJV8R7MGtEFEOk2e4ik3Oke/eFeHnYiuRDnrYhGxZDRU
bmOqPrC8/XkOrUKd3KZ6WyX9YS1hSrJyctViDKqsdNqx95o5dtRk5ADJbGvJeXsZr1oWAwDnBFRs
czk61EW5ryYN/cgJJ93MO0XGqZZ6jhIc2DmdEDYsehB4szmcZ5TCuNJCFuYyoYwGing/TqcVSADd
K6lfa0NwrisLJwxhm4XlcCSVSXE/x/5Jz4IyvBmrU2xyWxw5O8b2CYfTSIxBQm7z3165xBUeBDRL
CfcR2vPA3sbRTM4WshPSejGk4SSiFDxgMA8vqeIhNx6n1BsAUnF9C3mpHxZFvjIiaVkUBD6KL3o5
IDl3yqvqNjstoFVgYRf/4IW1vBQuW0sHw5WORwJNFR91a3UG33hVZKvfNwcCFhvzdeQdIO/86P8v
TGM26ktP6MSbVN8U5t048trqaEzzu+39dXNZ2rOpzeRS1URks4DxJ1gY19y3geprXu1zc3U0Crwm
i7ESQqRVqUD9PX3yoPCLYm/vRm4NnJTGmdHDljk6chdH9MzYvO5o3kYypgOw8HNaL3j91Gtire23
PPzfS8of4nC2mxhv7lwjxgKakuq06k8Nd/t4V4tu74UuGNEwpmGJwFHx8xOAUj1lBM/Vcjc4i4Mn
lI9c+K4Jhjee1nNsFVsrb6YmQ08ArOJS3lbVw0Aaa+ocsefBBvNuF1s0F7smT8HbiaI82EkLV3I7
33DkDrVmzes/gYmC19b4nny8opHscLSgxl0nr1ha465e+po/oXv+BuxU0b2xS2ziCfvMGwJkAG5K
N3HM1OKpJcdxsg3GVTxNYzrgSsRAw+qPTfypLzi5Qe62MjZknAQtnilei5wdDOWIquYIPpG+D4ba
j81dXX2uERQNyWlAq4kcPl8307wVMsGdFjdA9UUx0slC+aWIKjtZl5/C0n3/OzGMbYlVrdeNdsQL
tH7twFWVFjdV+nRdBu8iMDakmXs96kdAp4yK4a7RqQkVv8s+meFfroUJQ7JMjJtKAoKEUNxHxdfY
dNDCxfGeHGPyjgp9YUzqFJTZ6LUE/lLhk+JF0HXbrB6ksLeibrKv79t/lIPOAT5zOLUsLwL2TAKE
NblXhsgz28SpwOpK+tRtV/3QEe0tSov7xsh/Xpe9rX5n0cyZiau0GN1Ei8fdSyGqVoiSa6twNnPb
sZ2FMAdGQsMc53kFmU6EaYQKNE6i3ZmrXas7oTzlxVuW/FlR/CyScQZ51iVgXIHIvr2XppeJV4+k
RuF3y/jr99nAERju5SDFRHIARqNbtV7sinHijRJtTIBSn3mWwmRc1IgUcZ5i+KEW/wFVB8CNAy49
qH4GSosmsWjDLO2K5GWseOuTPjpTSYwrsSppXbnsQSBWV8fV5CFIbMswiCkbRDckFty/llYyDwX2
cG3uMXocppw+0m179Ov32Qr/mMxZrmhozRq744yMXyIftOxO4WXeeGKYQxrztYnyCqXprrxdM1sV
dQsz4qL0cv2m8sQwJ1LHRBDrAY6ia7/KY2jNot9NPw38dV2OtG36ztvGZE2yNSehvGI9ldK/ZQt4
5MwsMAfyoJZyECOrSAQJZHZVb4lT/33Ws0OxSAqY+tpPooZBNNLcRpn6YCzV51Qoj+tQe/VQN/ZS
t7ssBhVLHhZWHsVHqUlu094AjmbJA6J9r6/8fj/Pi6C6d2G/MzpvDjAMdMkJ8b6oxn2yANQ+Cj2j
ldx4iQ6LlnlFQTDlrN7WIdAphfh56nIkB8zPgpafjGl4HIren6dxVyqlNQqYw64SZwU4TJYPO1mu
LEBp1g4S2Q5YY48g07wdQtXVgW7EcxDUQF5bDRMkjHGzmkYJK10eKFSwSCwECvGL8arejDfLqTms
mKupNbvDeAuOhdcU8R8h0nk3qW5e7GYPOOhCAQQRGrIHV/fW94ZsxLgwPrSTmNdhsu2UzuIYp9SA
aTrvErQQ9MujOn6P0d/Oi1V4IhiXNMMnZYYEKNeoRo5XMa0uQR7o4fpV+o8n+HkhjBcyxbicwhL7
Jj+OHsDOvfEGeCIInSkhUe4Ob7yd49xdtm2hA2RkWNGyoxbeluOPWveE+qUAFk/Eo2zfTrGZID0y
dUNEupg5pGxMY7lSEVEeQaMAihHFbu8KX9qdssqSvNyNQVvrc/aT2rjf7sGFTObUjHaO9LBF2YxW
VRVMosZOAiLyfyirhKfr0jbd04Uw5vDm1ogblcCEtL1hm0PppTFvQRwRLC7yqqpNomfQwiR3ljBY
0+frS9jU8vMSWDSbbKyKDKRKeHNHKOOtADMnT+AC4R3LZpLkQgzrmhq9C+VelNCzPjq6h4EDpC6K
HcKWIw/Yiqd2BuOdjFweu6FBMrxxAcTianZzBCyZoz8kqEU3XjlbkccLhnjbyDiTca1mUxvQMrAO
atCIJMhywW30xLl+Wty10e+4MLP1iARQRdNneW4rewDUe/pD+hZ+X33Bl4DyBih6j1vx3X59XJwe
Y9zrRcmbtYZzqTvV6mQfaDex8l1VJo8gjinJbg0fNF5n/mY0cyGUsR5LqrV5CKA+R0l3WXZKUFnT
4ldYL040szEshRD6QhBjMuI4lMSuw+rGwSp+tgfcNUqK+9p8xmisNX17pSB2JHC+Ry/XT5OnNIz5
iJRVFxsF5qPoPFHOrbm+xdwjb3kci8gO7M15nOhR+v9yQkBr2NO22dYV/MJDBo97+zjHxiLfFG1h
qgkaItE9JgI5vjw1XzXUcTJfvBe/ZKMFvE3v/yMNtBn/nA+RRcJB+5quFH1PuzK/LurtWgt2YcvJ
Y9bbcHm8aGt7kYoJp6aqiskWjxRliQQAOuJdckd7Jjs/dLRDjNsIdhc0qtHcL3DLeWnEbX05S2Wu
YbnoCYlKNLxoQDMlX5X5WZ94hpq3MubWSWZhxCpls20dijGl2I2dev3b9KrcrXb6UHlTUH4eeJnf
7fDRPC+NuYNyYqIUp1JcusdyJ1idHd8Nr707OaodowmVN4xOb9bvUcJZHHPzjC4dyRoinUL24V4O
+mDeI0UZGJyi3nZ0d14WmwOIk2UcBgFFU9jNegdzTeFLnmYgIbr/5JyXt0j8S+VkC0jo9KrCaaYN
yh16vYpkCkZptNRVlSxx1u/AMeXmmnmMlsjPxqi1RhH/LgbJx6sOsGkIPUlmRzUPani7x/RiM5gY
IC7HVRIixAA3YJazoxtQqgSWHFS2aYv3FYV2cScP/LYO5bNoncKrfwjgV7luc7fjqV8nz9afUsmc
ok6GotXo6MuR9kcH93UJnFvKgvGqo94VY0mLamYOPtjlNCqCP2c8vDSOCrNlJyIoYlOYCNyK5W6G
JRh+6uFnQdwZ7aEBlEf/8+9Wxdietkei31hxeFFqmwZuKOqEwsxRXYm3KMb6YBiqUeQO+Z5/YZsr
a8DbUcagI3Fpb2mPvPSj4YzoRqbgKMWuxaDqP7VD5ENfeBaXe4EZuxRVej4T+lqqTVzgGhQ87Ut5
Q5EyelfzQFlj/+/wmTQaMRRgK0imLL9byosIb50LAU1UtIVK/mlou17mWPht9Tz/PhOpqlk/JZOI
aEcK8TRHRqBaREereECs9KR+t7BnMfQzLpYhp3WB5B2dnYHpQ9bEzzFxFh1b7ZG0My8q5gljlDPV
lbaPYqTiO7d7xlnhpZkB10Rz1GP+jKOiZdFd9Mh7Sm83Dl6cFaOuUajWS16ja748kGfNTtz2DVHO
jaxb8ZvqhxYA+OzIy20JEEiprz/m++Hlj+pfF9/AaGjZrpUqyHjtkOZUA+RSXO6b6PVPLv/5MBl3
KS0tyVZKFCr2j1VnWIQ8jOr/Do3wQfHZxATGcGdtkNH8k2ZfwsqL1G+SxgGY2zb+v9bBTlKEDbh2
tRTD4QOok8bnrH25vk//EcacBTAurunLdZxXeBdKSZC50RfpJAaZnxzkPX1CcPstN6I1CeTSBoin
iCxq7Os9V8xCHg0ZbyTij9UuyTHb1R6TIuMY5o2N+yCHWRfQ5eQYNLs4m+Rrvtylq39943i/L3+0
FlmUZ6IZ4+w7CVhyr2H+B8r1YQH0Ay7M0SrWhZE2sBBLbzjD0N4o8eTGfCLNjTzHBzmM2TMEuLAs
NSiwwuQKVgmIVnDkAfS/9jtO6yJvzxijB/qLXp9iNLAZfWZNU36QhYUXv/KWwxi4BUCcxVgjm/ZP
8xM0GkBhdLZD2PHa+Tf80oedY+xYnyh6lK1QAak/GO3dgroZ4ewYTwRjxtq4W6M1xnt7mbtjLSx3
GIU+GKnOK8pxToZ9cZdaYcqtgqX0xptB+FUruhWMb73cKvaJnZCkmYHuggB/uY3Cz7g3KCndS8Jg
Y+Q2mbzrd3Nr7OGDOObyy0syFgIeCQDOAhfigc7d4FkBatjWXqyY105Fr/q1xTGmwNQykhmUInqx
k1tKRRs6ugucREfwez90ed12HJ1gkXLqIhfzSMNLUIs+E3U8hfr3VBo4i9rgT0Lx8mynWaRZs5tK
yWihETSurR46hAqYnQBW4mjNe+2g7SYPDTp+4jQ3+klz00+8UIVe1Gu7yhgLLWuaeuzwrI/VH0WS
oRN+r2Eylgyf0XbqcBRmq0H/w3IZs1FUhrIqC94myiIGMYnhMGYPxPC3c9cAmGy6L9T0R4Q4MM8K
KCwJBKHwMaZs1VNo1/L82VzVUyZVbjzoAA8oXaIJp1AJP3VqcZwwkSVM2WCluXa/GiY42ScPxEf2
Ws6YKG0tsR2tUlxP2bJbdLAb5aVFL6O0FFaXgaJi7sHcA6yU8j41ZG/KZ0tWRgst/1baGrZBRK9U
5ttmqawWwxLFUrlmGjnJiALmXFqJMPtKhdamfAzSZXge13onlT8N5NLW+ZMM1vShMo5jlLsdyKPk
6Uc9r9ZY5C+YJHemXnXFarWWQnKzWLJHQLNEcVBCtqgVQdXru4UMbtxjRiEuvKZNbqVGeAE+cbD0
SKKJlV1GorPqipUQyRui7nMLwi9pPYgEKKyDbgnt5BqVAEhb0H3EjZWJQVGEt/1kPpplCmLy1rDy
xnjJ9MrRzXy/LuS2qTtbr8TnZekeyzL2KhP0HacmtiVQDhnyHUoDTgROcLWUEmtJ211V6EfN7Nww
1f2oM4IukUCN0RBnJPqhN4SgGRZ3VEtnQdfDUA4H0UgG14SBt8hCbtRp8CtMedp9PB4XEUcdm4c8
maxVG77Odc9Lal2PknTCOP/RmEciGej0QJ+mVasBqnr4stdweb6u+Dw5jPOfhnIZ1Qq1mizby+UR
o6y2XuxVSeZEY1v5eNwvVdJlDYEfYXufAXGfSj3t4s4BBZ/tTeRNKHATn11we0W/BLH5Kz1bVhE4
q2iu6wJ6LzDNv+yDP9m1swymOWKWhqzLInQtNNrtEodeT77mITggDdn9O0GMH4vXQp2jhgaxM7IG
4acMDIaS8VamnKiJt2mMB6sF0vWCDosj9lHQTtmLKXtVP6IrQ3j4uxWxir2EoVBGuJ0Y3/YwkhSo
E8AtBXRYdBEnduItitHtFGQYBanxzFyjyhrbx7jYJTp6ZuWX60vajp3O2kC/4yJQJ4VpLMJEPaVM
vE5RP+lCOlnXZWwwx1F3fBbC+iepnHUhpK1L9uqhecnwadeUYPfgGK/dxO/3yUlylhsedwhvE5kY
N5kyLVQox0GyunXUOENySEe09GkcD7wd1JzXxwS6uiRIoRQBMaATyyCciC3M0b7AiBpnH7djtV9y
2L5mTTVIns/IJZlBfIoCCuVqHGihgCB7m9u8Gf2t5/XlubHtzRrctxAZFPXpvb05d4yTdEqATaB4
JIhoY8tfLpAxGf0yjGpMG52GffFVsmVHDEYLPAG01NrbwFf7u4Njm5mVsTeUEQVsp5eetfk+X0tr
rb5eX9S2cvzKGZiMEkYCRsXWBpuoz16FLqbyruJRn/JEMPqXNGIvFgrKY0ltF2LqoJM/QujyN+uA
G/xoKeTQUFcdHTqATdqnYg6LflunOUcDts3Rv5ulE8Y5KSMp81lEQqcCzF0p6O4w9pyk1H9o9VkG
o2Ra2mriOGKekvZGrI5o5XcGCs8aSIW0gA/4cv1wkDf6uG9llE6LWSAVUna7inwW5Fc54XjAbRGG
TlAgJRgQZc6/ztW4HUzY13IQHJTX7SpGyUvjNb1xxLAZw0qKqzCWcTvV9EsU7woQx1T8ISm6/b8/
nX4thk0aVks/5HEMZZ7seLSSoPHDJ+WxfKZA1SC85dSntjo8YOPO4hhtIGqXTAXcLcD75s9Da2W3
gkWH/0cr/dl072V7Pi7cVp3jg1RGKRLRXKJqguFpnRlDTB2wA2zDUaz6Ky2wJA4e3jxCI97p0at3
4enHFU+NLkVuScsfxeQprU+z8XzdRGwnSs57ST/hQsQkCWqoLwhf+1UtrGrFjEYsP/ZS6U3tAmyK
QX/JjYQjlCr3NX1hIhgUi6Q0oqVsxQdIGbK/MgAwAOnBCZu3LdN5bUwMI8xJpoYKYomlWg9GBQgZ
Yd1d376t5vIPWsG4ijaNacfFe0Pxu2nq0A0wvmjAaTfv8ZCHgSq86FHiWA/eyhjr0S1Cp7clopdQ
H9yBCEfBND3OyjgyWPCVCV1UhlEjhSYdpX2ZWmKQv8RAkjv07mpTYrIxdf4EP+RyO1kMlqXszSSU
YK/SXbsr3DNzHJp1uR1pvBUydqSfuzpRegTs4QDWhZ1efeJs4Xbw90sBWfgVsjSF2vZQjtEL/f4O
zbGpLXeW6svPLZjw5NeMl8TiLYn+/+I6k3keBRWdWuiFdPVyT1TOcDS9MldursyYCzFt85WkeHss
63qUxNFTordJXf1M1p0y5U18UztwTRpjJ7RRQ6MqnCOCJPAVroAXqZHq1E1LNX5cPyr63dckMaai
zKW1lGUk/xJ5cYicOmvY+MYwu9fF8I6HsRb6NDXzEkIhpNkhyTP6963rAnjrYAxDYajj0AsIK+bw
fu6/xmB21niEi+9Bw5XNYlFSlEU1lgmzVjDf653hT0FxU+6yIEIeevV1n7Z4lUGyW7xhR4LYv77C
rQaISxPBYmsg2ajjDQDvn5LyZyEvt1qq27OgeKksvnW64QghOHVqw8dI+oO2pnajL9+rct/E1U2k
Ekse5i/dHBE7KZaDHN+EneS2EtKC6+QOAwnSLAURgQaCEbKTO/O4zNOh6zSOJnBcIAvQYib5kBgy
VtH35tNaArqwDHdjVLzpam6F05p6yVh+7YScFzxx7hQLUpFKU1RLDTJw1PfmTvKlv9EfaCjdfwVI
DHi+k95yeKhk/5FO+GUJWdgKszXlHpMkKFnsRQ9IXmA+tQSAoJ2iH5TRBF7SqX/oYM/63ykLaB7j
LJhemAuD2OSVoCkDPGWmCk+GEjkqaROr03lTvpybrTCmqs0SnOiCzJkqf1W0QEGq9rrecwI1hbFQ
RZjWZbkikaAkoqvJ6T6Zc39NTNtIYreLOzcnk3Nd5H+Utc6bx5irSNJbgOAjgOodYhNXtCI3O9Yu
8SgNksaJaTbYZ3BUoiQqqiYpms5ypnTTMIXtiHrCggqQ6uUoookvMVoPLYygQ0HiCH1O6x0prPrI
63bcjuMuhDPnJ+pZphvIgTvGF4roWLj5HfQTgamMjniC0fcSbSo8xLktNJcPS2YO1agamSgJ3GnR
6lYpOFmLbIb2mg6ulrypulOpX8r0+9BzjMCmsoqqaoiqaagi2+HXt3kkCqCedgrNkeKTLvDc0KaR
uRBAP+Di1sXhCGacGAmUqsMklenF4/PcPxho4OZoKM1g/OaKLgQx1xvE4yOZSly7RREy0NSQHdDV
bxNxtfRl3M9pua/z+JRHUYDhY8712PS1F7IZlZHoHE25GKhl5LtY6q1EPSwz7wlINeDaAhkN0eIs
66QOw6tmlR5JicSaXC5WL6Dvfh4/SQuvnY+3KObKj2oeru1K/RIxvbTub/W+sitteLh+cDwNZOIU
MgkkKkz0vlUjRlzU4Utah7weg+2s0fmA2NxrkkakQ2WG5rBFjxoU87YNdLgbDIIEpkN4LdqcvWNz
r2u+tHEtotZQSg9xH4PDqrRk3tNvO/txsSrp493qhHotzQ6Xt/cA+vcEMGInPChPyW61ixOBC8fY
C+EkErlCmeRHDvAGKTextOJZhzegU3iFL/rKycQUHpJkTv6Jd722Ey4XC2WMSArChEUZUSKnJB6U
C62Zdki4PKk+BjVtQE7l9qhyFroF1gGL/Ms0siwNzVTnzaTgyYHmfuD75h5K7vpnIIIHmT3vFxGQ
4LLd3OnH0aUdS+qOG7FwrobGmJVW70aZ5DjfqL6Ry9PEa4riWBSNsSjVupRiNuGJ2JnGac3Wh8VU
3GVubkC6GTSLHP2dmdQYi2IWbTrkAw39BMMa5+g5H6IT0vgcMbxtYy2KIpeSSTHkzHj0zEb42tfG
/Z8YLUrppuqSDBrFjzevSOcEbNJ4vbXxjbB+asuV5842EwbiWQJztyttSZLahAT1Hd1NfRmDBDha
8n7YAVnzlpct2DZYZ3HMrZ4FfUxWDXtWN09ldRSB/1hIb9c3bTvGkSRFBY6kJhoGczBRPjUJyXCj
pj1tD4/cwl59da8EYJzn7N+mDpxFsV1lSzHIc5kjezSavix+FaIfnLXwBDAa0NYr9IJgLZTMlbil
lw0OmH492ng1vDQ3YEENrovkSWQ0ohQSqcG4Lpqvxjsj3M/m8/Xf33yHXmwZowLyOBdAyIQ1oO24
nQ+GJqRiC4+HJbipaRdi6DIvAsI1Kruwm0CJp4ivcetK1TEyOB1kGzGnLAECQ1NUwH0YKmPXaqUU
6lpA53KV/1zJYzx4ehmD48C/vmGbYgD2T3tKZB10IR9XUmiyjO5l1NQM+UlTX7qptjTxQZt4M5cb
By9LF3KYayPojQl4Y0SXBREsUJa0Vl6OLefCbBzLpRC2PCQUc0Ez8aCORFVf9aXmmPKms7fc+AcZ
zJ0Z0oJgthKARksLP/4+b46XXR0omBBBUdqK7wfOneGtirkzaVdNXU9meNAGQWUiTXZRNE4liLxn
Dk8Qc3maKov7PlkhSKTguFZr4MET29cVjqMILOx+LE5yrAvwCXniS+tp6Dnvbt7v00VeXM2p1qK0
pHwCmnQjZEHB61reyv1AARR0YuFVj8iKEZCqTSEkBgTEO0A2u8l+vJFOemRhohd+jSbCh8B8Mm4X
zk3dXthZLhNI5aALDskCvNCh/9LWN+EfMCwiQ3exMMbioLzeawgUEIk7okernspJRlwYByTIbfn7
dTXYmsH+II0xPK2mKmtHt5H2zdPRidywChtYLDvzU+/KdgVQfHQz6s50L3CRjLY1/byXjDVCK2Ss
JyGQDYWqtqfc8Mu0srWWx5zKOTLWgQ+6Ymb6glmycX0Z6sJqJJ5Z5SyEbQzPSrB7oT0WrXSq186J
pRiflOwP6Csuj4qdtA4VUUb/JwbUhri1FC3fi83PIealkLc9kYEhOAU/+BvnpqHkYwlWElDnKoUj
5G2gydmNIWfOYqqc1rbNXZNEQEsqqGZibR9tRCtEeo/6CCJfNUjBVKdXN4uccAzdVqSIjPdZCmO3
y7Ks2rnToGTyN+TnQ/lWWFx9fa6qQy0eTfNGHV67fub4wE2du5DKGPFCkYkuhZBaKfta3Yc8VOjN
Y5JUoiiyYRKNjX8LUmWdSt/rLRFtE8SyORDHetDIDxykru2FGIpB0NBhEjYAwjyh1vcaHEUFVsE1
FtFC/fm6DaIGjUlGyZIsmiKCHE1X3seXL1xF26VzD6RODGkLX6sM5dnmGOc+kmuE/JEluBDFGO9G
UXutrumpiAE4+ITs298thbHdIfg94iLFU6GUoseyQo9jSmxDFE4dUGS6pnm+Lm7zbGQ8gbB9OBmT
UbJVziaVLFhOqoi7UaqQF1I58S9PBP3/xeGUgiGoKVTZyc3kaCxqEOa8Yf2tyh/yZRICeUk1JKAW
fZQRaV0+zxSlLT0I38w7/TG5LR4oOED+sw4Gp3oa/a/G3eL0ANfl4cdsm4ezcLYhoQcGidkRJJVp
E1jz0PmZryAdU4DQ409GbLBQVdMIrB0xTEY9+mwkmUAZPP7BSJqOsYc5B7/zup1yM7zwuEE3z+5C
HOPbtWSSq6rF1S077XEqukCuTI515Ylgjg6wojkgUmGGZODRhN2OAMf9D3RcMdHRJhHVlNjUWYbx
mWmQEW+RRbBEvb5BOMiJ7DcXAT5geCDd1GGFPuofBkmGLJ3RrSQos7s0lVehCev6KrZSnbh8ZxnM
PVKURgPlLdSM8muNTzEGkbRXzaG06hVAsnq79nnk9JsuQlVNTKeqsoYpqI/LMuKozgzaP1cqqLSh
9mzk3jABl9LgJlWpD/3NhF+IYnxs2kzyognv+c3Roe263Sdtp1mToxz4sxH/sZemQhRR0hWZBYDt
U73EaCRsUv9tcMunCRyH+kMBRACLUvKodvaoPehPnAPcVpJfQlnGj7mb27amxSfFlz3Mke1Nj04Y
Cz8onXC618GY8MARSfXu9109i2QOsJjlQZBrVGlooZT2p3Z+5JouRXcGydcLL5uyrS9nccwhdoUS
Dh319BgKs2JyUoTdGt+Z1c/ry9rcSE0DEyDRVRF+66Naapm5Amkfahm1QNNVI6+JEv+6iK05HVm6
kEGXeuG1zDjqyjR9P6x+J97QOZ3FSS1+38hmCHshiLXoYxvOBY1dyvo1m0dLXL+UDS8BuVVG/rAc
xpAvZdWULYGDNPLnelrccn2By3oxcvWzIc8vylrbmiweiyzGOJvQ2fPo1G2+6zQU9nTtZ9XwXDZ3
gxm7L9dhnhdNhCJYJ82YLZNspb7FcKyfpaC8E9X8ZjUaSwMouFrykpecPX//tovD7RAQG0mH51xc
gHhLye21OCHb6HB0aPP2nY/2PXC4EAOI3bkpRgrwKywAD9LIQe30O30ubiZx9ep5dtU+FS0N/X5W
09dupYIvtANqk1By3kmcG/PeUHH5JUmoRu2EBQ8EIZ7YHDIl/8RZLbUlv9kazdRFENIaJp7kH28M
kEmW1GwhozyIXo0yXG91DuXC5odc9E5cE0WXe7EckNkkLSBLMWeOIUrylgOipNiFklXo99cXtWnQ
LtbEWBo0LMp9SZAeNrPibajTI5AI3DoXoDA8cJetNhNc0fP+MRYnLZtuQkXqnUbmLdLkxDIV0ByI
spVr8y0AqB0lWp6FrvuUFLmti+S7OmCqz1AB9pXNg72MszV35p06kHsU5HnhB28rGDsFTJhSC2fM
Hkz26Kie/lkE1l5hly909mrxUEK7TwwuRQC1S9dOmrFb0YTmdmLC1K/LbC0PZKj8VTAf8eQ/6hW6
fsCLZl0/8u20oC6LeK9KEriOGZ8pRmBkQo4Ewyl+u+t88ZDcS6+5ju5Yig1nOjX8tAVwGJCGcCRv
bvGFZNZ9ykVeqjTLlO/AwBhb0T2Gsp7qd7wxSliTeBjlDPkPGJ5c5uaSas1jGUzTaIJrn2pvDpRd
cgCILbCaRpeSgRqucJg5vT5bXRCyZCDvgHe7If6GljT02tiJ9M1Gs5QUgSdTLNOegVSHES3LxJgv
b3+pS/lNmUwi41Qh9DfIlbEs6gqAt0Cqv8MAtD/48SMoGQUr/qk9zYClemfOcUwn7KwQs/7u9ePd
3GWUZjTZoNN17ORvbmaTUil4ai8SMhTJra7eFcS0DK3lXdWN5iNQP/+SxI7+qkI8zYaKrJjWJLZU
PfTag9ke4t6L529zd4jSp2nkTUJtWv8Lmcytyeq+lTFu8M/DVHRKL9qXQXrbeImnPFzfyC1nhjKX
JqNPTFZ+78dDILPOOS5oJwp+qcmuQjqOqmyd1aUI+v8LB6PF6iiFeNA5uhhZKvlWiDdNAlBKgfeq
2/JkaKUjuqgbuPlsx1s7dUAEyfE27dJg7Z/QMmzlNfpOsydp+nZ92zYv3KUsxmsqUj7VawxZPQaF
EvTYgok0PFA8tsiej4JTcGcwtxTxUiLjPpGnUFtVAiCI+Rj6cmDeUpLc5dD6f1JZuxTEnBd6FbVG
AseoM4q3xHwAoILecbKY3O1jHKC8VLIY0U7aBu9vcBg7SL281q7pq4BJjx555Sm6N6yxulwS4/n6
pKvWaO7Rxdc/ROqtEJ4yjZOZ23R1lzKYGNwgcbQaCtIWE8CWBQvPYE+9jfYYlfQGR/tcOUugP41e
9sbRxC1jcSH3twY4TcyNacYNVoEmmQTlI7oGLd2faFs+b408WYxhWmuyGE2GsErx+518k/mYE0ox
1BXa3zmr2opVkJNXia5rIsoRrKR+aEQxhSTxcfZWxxxBr2lVdvGjfPu2eNmhtBZn2UmCPfUWL1Oz
GT1eCpc+WqwEeS3VBK7teweI7I0H0QFSN1iVzdtvnbNCTUU388Awxkt/8lbNBA/GAOaq2MC1AN2H
ZST3Mkg48odyPFTVE5E4PvS9qPzbrRCJqci6rKCbgtHYVonqae4QkE+aCdTlVP68Gm+5+KZOgiUl
ozMvoFPt8uyoh4ZbqqB5EtqvLRmtSuwDUyI2+rs97NSdGAmNVZv1PszH27xpfmbykIE4SbPGpBw5
n72ZIkaC/d/PZuuH3Tg2XZ2iRpofTNDMdf4cmHbvKt545L1tN/saLmUxaqgSsZLS5v1SF1+Nfemh
IPqqPbV0Os4u9xF4qP/EIV+sjtE9NZ7avouQKwFgrS3Ub+SP8liXa2KUbE3moldFDId0LkieA/rw
MN0y6F1z3/vGLeG0HmzfposVMa7SVJZeb2gVhj52KJup+gaa7Dvxpnzp9zrgIcEcflPcdYbHm0jZ
NPsi1NvUiYFSBuNl2o4gL5HSCcq8tRYVVTlgHy166HCM1aZZvJDDuJdWUFWSaov0Pm7T+Zbg9u6B
zkVzUcU3Q5wLScyVJZrYplEM3Sf36WCbd3Q7YRXt5RT/TF+A4TsCjnUJ0K/KG2PYlgwCC8yn01we
3euLKA41XaGsE7jQKN3lkis1X9by1CnB0PM6rKXNgBEx3L+imABEr4i5oBUBMakre70TBcXe/D/S
rmw5blyHfpGqRInaXrX0ard3J/GLKqv2fdfX30PPnVimNWJN5iGVpLqq0SQBEAQODi4Y5wx33LsE
3BN+bJvugM6z5LFw5TMb+Fjv4+vpLMJOMtX86CHffgmnQDN6jkozQD0loXdN9aiKcFOi7+cUJ0lb
gE9m4MzIqD+Y2nBPaS54TKzbwNsSOI0xifn/R38WlXcBDQ+Y4XdNk+TfT3cGSe9vMXzdLqOBNab+
gKJhd8J4vircN53gkSvYLL5tGFpPKyXHYVTBjax+6pFG2Lbj1crnchGc7w2rMlCsnD2GvNhhnDjM
vMCf66i7xMuugydyGp8ZF7t+xngjURfIqtorRNEwI0anFl8+NgKK/WUJ/5j+IHpgp9p1WP6I0Q6y
vcxVjVjIYfu8sGQr8BM0lk+ouoefckXFIAtXH3p3W4hoMZy7SMggTaqFw9JB9dbFgRdG/SMtCzsL
e8FjYv3YFgvi/IUZqpWvRzi24Jki7Ljy7xSH2BVObvoyoxqF6OAXpsD1HkFDOxjsPm0vdbUegGLl
74PjvEQAfE4mJ4jayA0rt+Wu1oA0Ipxs85HsGSFZ5hoDJsPZwnkBq/HiQjLnP6xkzHyKqhSm3T4p
w10Xg/dWu1e127Y+tJYIRLMeeaFtz0TeRQY6hIuGgG/RxtF4reNInzPPx3gmpHo+s5ZS7U+MfSGK
M0VkbOtOQZOE2yu1HRudQ2JToKKr/mQhgouDiEGBb2M4/KlOdr7Ze1qtHrZVY93U3jaMM7WcYLBi
ZmHDomh4QOF8J6EqoWn647YY0Uo4YyO92asG63+Niy+qD0rH8uu2gNUaL7ASv0+eMzGpRu9kxDrU
WMwYnBmlc3+mR82rvQ5gCUy4y6//gCVMXcrkzEpvKwCKKVRAiXwvow+1dFUpxKkmEaZh/ZTwrEJZ
Hj6WB7yQkE6V1COoMpNTlVxG5RS0f1AzQoL2bxH89ahNGLEXAnAD3uVdXz6bluD7V4GjSwGcaZZd
3wV9gtZWhpsZ7hiiRfa0A5tAHLu1RxxY0cm80APjsBGlV9afSYvlcdYKXAto8UD44vrXZW+zsXfy
lxR4A0aao56IF55EvbzrKv+2oZzxtp2aTkWBt2swN4eyLpxBaY5/pPRvMjjr1aOkLYB3hlnlJQYG
DphsOO6iFFcJXp+nNCgru0+zSzBVboN2J7PIz+2cHutatWt9/BEWg7f9iwSKyhNzlLpC4kECGNSs
/atGUb7H5ew1pqhzmBnWh6h3cZqcsftzLHVokENuU5J2xHoEVsaek2NvfQZNsCAYWWs/R4EJzXiW
ZpiyzIOwMFciQy6XoUeAeGbzCsxbeuxcYHBwVZMv2xsolMZdmODNbbpIBzKG4X5mUBSg1f3QQFqG
gT5CopvV81qsjYu9JRIrfT2BcJU9ZHp0cSYYRWlcG0gflfvU0X4E7h+9WH6LJDwbnKX7U0gCGRm6
rAQTmOVqtajXbzW0W4jgXE3mRzEog1j8qE6PnYK6lqJcxz3Z52J+ou0dJDLnWICg6Gig41kxfu+e
ZY9F4/JgU7u6ipGwoLuEcVmI4jn2pR/0X0WuFnlHvHZ5AFqAChuKaTWycKf62KFditrJ0QLNd4Tx
waW7rZKrjmwhjHMyrYzKSMammtNIciar2QOWKEjbrkaJCxFskxcB/1wHHfqmIILl9PIvVYyVxQ+t
qtqtBRc2iLKY64f2tn+c/4g6guwhAa5SLdMfuQ4mDin92VnftjdOJIULD8ZqmiRS4fFizRcyPI9A
9U7ft0WIzobzFnpIyy6PIUJO812TFTeSJRwtIFI2zkf0+ZgPpVFhhrDXwUuA5/1I7keHDeoMXNFQ
nX/wf7+Phmf1CfoszqSSMWCYxdEM68/GKH1NzNyRMmThjPEcxIrXBvGz1pnI/+Y7vxGxpa67j7ef
wLmPqZeQiRjgFDGwSaI3hZnabWPXoeiZK9B6nnyn7ecmUCp4wmHKD/lAHbkk+zQeL2kX76MhdtF0
IUiCvE5y3fAcPO+OPBX9X4Sf9Ux3Sl9iNqT1KI29I1f6cdKS84iXDKUocsXSTp9yNzLTs2mkp7HP
j2qp7DRrvKsKeqn05jIF05VShBdtBDVJFrr5YBzqvLuYiX5I2/AmNchtPoJDaDBvoqTYzaN0wPAf
zzLni1SkO62Vz3nSOVWtXk0ZmoytAPAS2pzyVvsG/LGBJH/6YukYW9ngYsIviRt6LP3GqTHAs5yN
B1lOjrncOUVb3jRK4UZFcfTbxAFB2L6vyxxk8fVTHmcnUoT7hCR3eDhi5Dr4kH2fAASmJ/iHclPI
5TkAz3qpdg9GHTlD2B7jxE92ZZKeaVG7c/p96oLnbeNdTwu8uT2ejqiRuq6XSYhG4e/ZBVmj68wr
wFk53TKUbweUb4ARHppTOvFTE2Aot70tX+Cf+NmIoCQKojpC2pvoP7Ssclo1t+VGhLARWRPna/U2
GeIS887dqUTVrz4n6d5oUrsMBWlEkRzO25Iy9NsxQIQ/KS9qPdrRcMKsbbsNOmd729azKZSY6D2x
LA08De9vK+CW0yArIlYuMPcKMr79sdpnDsXozO5757LKW/okwuavF6QXUpmbXtyRE43MfkrwUu93
5TF08ofYjZ4YCxLx+r10VETawdz6B0+xkMe9XyLdApyYsmsfldTkREGkxhBRogLWqhIuxHDRRRgX
saZXDWygvlNAPNsMqZe0IsY7kRT2+WLzatoNuakgYCpqp9RmO6gOoynasXV7XqyFU/UUgaBZUSBL
08+dh+ELd6FrutEJfSkYbh089afwvnno0NfeHQAte9xWy1X9Xwjn9B/g5WrMJiD2NPX7dCHArzVf
6vJ+W4hoH7l4I9QLswJ5BlARXXofR72t9xhyQTPBNSU0MS7miJAraOcRV+N0MvfEZTvZHjCg8RW9
0l7njgYmCmFXgmB1PFA4BSOd77e4+BnvBSPzrZ7aA+tK0Bgx7GuHcL3b3lB2Kh+tTEOyEhBaVeNb
E+SwLPxeQmFOqj6rkZuPias3J23wKioqHqwryG9RfEOC1FIZ/QhwIOC2d1Ra2xjgc1SN8srILUE8
LxLFeUi0fcVBH2Mjk+Q40Ic+qRxtPMqYq7K9e+v5XnB6/H/7DM4ptmqmy0EIPWlBbUq98eAfrH2A
GzP4o95jlQK2ZVFqEGDf3ruQIh07tEUB79EVwy7GTCq9z88y0N2CJa3v3ZsczsTkuivSGk8fTKGw
6yvG8EzOGWawKzemHd2qTowpu0I6+3/YyDepnMFJWirJZMDtmZTpIVeTK6uWr+WKPowWMWx5iG/R
931LRqSWhrhxS5JTQTTyDzb/+yfwkT/qWip8J/QTyZziOTpYZ0z39lrwMyA7eGIUeNVOTOS/boBv
UjlVHfTYB4AUmekGJzpcF2Fip/6tPO+KaRYEDquiABQyNIopRyrfyDIrsWXEFFddMr908Y85vtaz
wh4xSJwqR4EWrT4MF7KYli0uvKIwSVpmWJZ10Pf+PvF0PCn2jTu44Cs/pJ7kYkrRtsxV74nSANhC
LIrgiAsYAn2ao0lituindhX81MaXUJTmF8lgy14sq9G1wfAn3LCd9IAbKGlcq/uyvYxV+1ssg/2E
hQiSq6EVgMLHrSQv70N76s8hTKL7oxzEQg53QqMaTgAJoSZoVldjrdsJvUK49R/PhHNaua+ZdMJ8
FdcyDj0BhWWzo2b+R5arYUwAyDVA08lj6LOu6tO2ShF63+XH8cggEJgkvxszm9zFl1ec9RfAH/bb
B7We01+I5Zy/nidFrlYtI0kb3erS7UGnqgWY+jE63RWkJoCV54PAiNc18G2tnJbLekQw2Iul3NGQ
CcZKhlLqfwpWxr7kQ1SwWBmv5j0en72FF8Z0Kg616+8ZYZWKdvo7ZVeeSiFqZzUTsZDH6XwGmsBB
AQMxANA/O/UxnRicTx+8WJ5t6otuOHYuW6vjNF8vB6ORrASO6GoGISI5BNcBaAMZvankigBJovPi
LCBhSAaMBgHyKYttS3LUtMa4p0JgAuxAPiwJfLFIxaInncrc9Qli8Km1+gKufcLQ0qMq4sdaL2++
CeBD0ynIDWQtXnVdUx3WzVBRoLhY5znF+LuL6iXucBaxXAvFcrfjGBW1lqdwhrXLJkom52IvOd9n
pzlmxxkiATIRlNVXL8nFQjmjTnK1TGIfO1nGL6F008TfsgAx5K9RxKImEsQZchmEYVMYeMpkUuDk
zadG/lUkpt0ojmSKGJrY8W+ox6snW9wp7ZBbftPDvgrzQc/3xhTbwFDaU/Q0oBGyVey8EwQAAoV8
PdiFxLg05HYe4JwCWlz8KLjtI1HjiUgEZ8YFGbMaLwr2cv+EizhJ7ra94KrlLjSBs1ylaZRuZvNF
LfO6lndjdJRSQc5IJIKLtXWqxnMtwRM1yonmnT2jEUvUSSCSwbkGLQOck7QzsryVdEqNyq3n7J5k
imApAhV7zU0sDrzqqNIBPMA4Cb6r/a2lqDbBDVhNp04/tMl5lqi3fT6rgdLb+fAAeEtVp7kAMaDb
h8YdtbR9LUVf9HDcBUYgELWe/FrI4ryCHnVm1s5M1k7dGed4FyCzl9m9M7gqWuXKp9oQiFw/Ng2d
YxjXjandnPaNoaa1YYd7ww/JrZ7pl2QeT70WCY5NJIbTQAy8LNKI5RLreDhK2UtjqnfaIOKTFUnh
dFCVW13GECYoR30I4gQc314p/dpWh/VwTP+9YyZrD1poYAu0fhum6HjTr8sj+Wzs0gcTu2db18VR
w7M1/im8ntZV0FI1cMDIjLL9vUhtlvpSaizitp+JZesvwT17L2Ncyzn7rAQuGOJd/RuI3QS3/XqR
Sn+Ty7k+I5JaufdxaoMzAv0bOtW1jxZKYFhO00ETuPJX4PLH2+NNGqeKpqpPtTJBFRsvupcxjxid
XA3u4cgJUK8fwSMdXmS3cSc2WdTGeNvhLj3GTiScVLMOlF+sm9PWBDMtTJP5S4IiTm7nR0ZnnVz7
X6bb6io/a/v+ZN7MHuB2uz+CDSxEcyo812FC6xyVztS/topT5++31VegSnwXpaJL+WDpMBF1OGv0
a9k95+F132WC54NIdTQuolKnBK5SJVDZXfio7aq95PmH7Kg6qRd6orlr62mdt13TOL+Jwpo+kwJ3
aGA6jC27P8gP8vfJLVxEIe72Doq0g+9uRDtIWlIdSfb4iEFyNuPmjmx1h6KWg7j7hc1riG6yB6f6
tC143bv9tg+NBSoLx5OFMcp+LZICVoFC/o84sImwh43Z2IYNapynwVDlSO19k7jjrj6a15NXf4lO
AF5fjTB+NIjbrHuONlB80baurs5QDIsoeKlor1fjYnU9ECZ5yZ4WBr4+G69J6ttjImiBWY3lFkK4
LQzVtiJ5DT2Rff0wlJULMKXAaa4a2EIEt4Oa0sxRD74jdI6NzqTelcMvk0pOqgpyz6KlcL55aAtC
h8onbinvUCHWAhEKfj1RuVgJ549pIWvtWCKaV/ZkN+wjjFO1Lspt/uwf2EiybJc7UeM0gkhh3bwW
Yjnnq5fGlJUKFIHupe/dPoMSvnZ73ca/Ri9u0NYr28NhVKGDolyVaE855xumvkFRIcYErPTQ9Xdj
9bRtwa+x4gfzelsbH70ORd5kA8GWMrKkBFVwUCbtc+IEd+W59UqsLfZQNz4ph0K2E4Ccgj/xIYYO
CghFNUzT5NxyqEkRaOtKPOCH2mn66BiEL9OUHrbXub6Pb1I4dzz6WRPWOpY5Ys5bWNph9GtbwPr1
slgH96qdO92SojZjkcmAHt/QCTGilNryLvcmYXpAtBz2+cI1dZPa9rWJ5fjpWfIvFfG2V7PuMt62
i3MZgIhECZp5kQsYL1J8hXogyFF2xP+Pp8J5jLZrihQQJ1DZmBlS8kB9VJrIeJn+fFTwt6VwPkMO
o0iRGDUX3SPBgNaPwGvZte+JKabWkzYLHeAcBVK+6tSkuIeD1J5SW0GLUHTXx6A7+2veMwvQsgdR
OpYdxtYKOR9RzJavyYBZu0mXeaEy2TJm/Brx6G7rxHqR3bB0HQ0tjHSWkyNHslqQCP69O+l7tId6
4yfjkrqFkzhAMUHPo53plY4CYLe4CLj+EH2TzoeJfj9KKUo45LXxmkW/xd64IApw2OTQ7iCEA69m
ghfyOL+UjJgsFHeUtcIOXnJId2XjqJfWm9zMlVvbFzfDrmvq7/3lQ8Z4AKRQ89mbCiVVRg8TAFmK
mYcYPSW6VtZV5k0U56waTOulAYBYblZcquIpa46aiCpi3UW9ieBcVB4l9Sgz4IcR3Cvp14Qet9Vx
NS5cnA/nopSWthFlgVOf9I6Bkq02AHQG3EL/U84FbWSi7eL8FIlJm8jM3Y54/ZGvZn2XI2e1vR7R
fnF+aja7IQEcF/tVf5aU1A4tQX73H26otxPhvNMoqV1h+HhDzq+9aEAvf2MVG/CnQsdETkkojfMW
mpl1ZdmpBFSx3S8WVIQuPap3wS0QjkIsE/vpH13g76XpXAbEmosqjkoY6xhTDAqd7BGzT5WrYfxh
Nki4iLLKisA58N1umEtk9FaFsEwtNDQAt7ftaHogujnUodHbrTzuphBl3zr1ihB5mPTiz/otGeqL
VoFuChM9bDVV7MAEZ0I07+W23emz7lY16MLlzhzsSg1EaMA1/aKEgmvL0tBLoXL2KKt+G/UB7EUF
175xyPrnbf1dsxF0SFHNRIbTAr3T+5BEaYPRahvcQsR/SjrEitM50kQU4WtxCWV8vGC+A/sHTzEr
dXIs9aymZA6Bawafa8w/tDDlow4EkYlIEGfxWVvHTc28/xAfQgw71iWUsO6N9H5700S3ms7FpbhT
OxB6I581nSYP0xEc5JhAkarui8fqRuz3hfI4x9/pip/UATyZ+aTZ+olVN8HZ8RnvQrd1Qk/0hBZ5
AZ3Tul4D5XCBJBqb53xF8bxInOhKPbVOgjFloqzk2qGB0OHvAIXXDnMYgiFh5U3a+C4td1KcOJUO
gxNRbQu3kVOP3J+7wbTQxuBf10eW+Qy88gxKtQuYHRD8CLuFVkMDU5UtULgx5AJvXNNclSWodN0K
jXMgy8v26HAfa9u0CeLYTgRYW/MV6kIcd1NYYSdFY4nwIJdOTTLbDQAMAsVf9dggaFMxftJSMYXy
vbsYBgpyyXb8i/mju6CHPrF9F7UT3e1caWLzYK8td7wtndQJvm0LX3NVjBzub9nc6YVz2Kf9NOGq
bWJvtrr7AeVHzOkWYCnXd/FNDHdoMkgtlZDxHiTVU1Z71NhtL2PduEwLVJYE3bBgl3+/h0DZp3FV
Yx0sGS57rD8kP6M4vQfO9ZOoGWnVuHBtgEJNNkAjz8XDIe31WM6wmjx9Ccx9rF/L8iWUBA5x9WgW
Ujh/GOpWN1QzoEw0PZlJahN9F4lad9Zzswsh3L7ROFIDjZECmNf5kXrBiUpgkh895Wo6N6HglET7
xnnAjsZJYs4JZujWB7++TNl9Ft+bskClV3VtsSTOnNAHklk0w8XY6/czedQCwTOaRWsfAqzF97NV
LhIOQVhMytgAVwoQhhdgmFMmybasRE7ZzW5eBUcSa3egh77bVvF1ddDxbpZNGczynNIBPJgSo4KG
V+pdhwRzd9UBGLYtY9UTgaXybxmcysVGMcQtgTZgdANQMFL+c8z03ZwVLq2km1yzroZBFiBxROvi
NNCScomWFXqtEDKqoH4ICy8uvm6vi7mXj0f2ti5O8Rpfay3fgIyWNEBnEVsZdJdlcgJSudE0e9vi
Vr0RlVWDaLJisukQ71WkjDAPyYoRAAaTXR5BVeKipSiwMT5zDxeI1MC2vDWNXIrjNDLWfDPHpHvV
nXXtoKYVSD6jKxJVj3M1XbcxWuQI4idZdbbFrl79S7m8V88Vv23gjl9f6e0DKLKu6e1002LsU/Gg
g8Xyx38UyF3GbaHl8zgCliwdSsQaqTtjeFqP1KzsyrYk7BJeU83l+rh322Q2A80YZ3duqramsHSs
3//Rmt4eIzytQtBHYa8kCAtT9Ueav6j5oWueKeablY9KcSJybo/dbSHfyiRF8PEHvnL5EuIei908
aU1QQ/iQ/6rHF1PI+cU8Bm95SwGc11KqlILSBo1XzakDgyVIqVzzatjNHsY0CWF263b3tpcq57/6
qim6oIa09nuPknjigS8TLHTKrt//YUC/XBvnuRoz6fVyRiTKGNvYUN7wIUF+k6X/sDZBcWxlbRYB
zzkqcOAVkzFA9L1PUYyWTkZOZTd5Lo/zMThJz9MOxQn2fHgSFbo/av57YZwDa5Igaswhll3faJwk
PNb4S+4FS2K/+L1uvBfCua2GqE2f+ZnsGiA0pfvSEgSdH8MN9v0U/RJ4hZsfwjSdlOC+72vsWIwS
X7zLpH0BNko/jAX+d3W3VByMjCkkGuUJ9DSDJg1wTugujAb0FRrHpDGdLK8FYlayzljQQg7n/gxT
7c0yN3Eq16MbggQiuAPy4eCfdKcAsH4+SfvaznZ+j7Rz+STfC7wvs9UP56VSgFUJRql9uNWMvDO6
sdHk184kA2zL6dlAn0u2i1wRZuDjjcZW+iaKU42s0HWzyRUZb+XgoJ7bw2vzkzBXtqohCzHcBRaB
I5CUbUpcdHzbWuRN/WNOd0bztL1zq4q+EMOdG61qvWubFKvpDm36EJN/HUK93y3unuqHXK3TyYAh
5YUdzZ+T6rrKiP2fFsFz84StngR+BWvtcOzoVkZ36x8I0AiQRKwt5UNCK0vKsSyGBFc5ZrbXTX5V
FfFuW8TKcwc7tZDB6dU0pqk+tBGuI1Qy2tuCkZ/dWPvCDe+EiKmPwfR7WZxyhWle9KkSAlHu6vvw
WBzAgX2Vgb5ghu1WAIixShFipzO7FA1HuwsPMQaph69/fIHvWMEL4NcYmmlivADG1fHtEZMGT6lX
vgxgnL/XHe2G7EIndS3gVBhFdue0ToYs278nTrcIBh6BWRSwTzYr7/2tlfWWGXYakd02+Calv6z0
m+BE2RfwTmkpgLsWGzNP8yCA1iTP0o0BKFPmtKDTP0y76TgdesnWHrclrjn7pUD2+eL5lyiJ7DcN
jC23vhexaofkWo10d1vI6nEtpfCKSrKuoPKrovr7LAN3enLCJfYJLIFgVtZThzV4V9+EzBdrSruU
yyktMcIizWo4XsYzVIFw3MkwKSe2JRAWuPJn61frxC/ti3UMvg2fRClS0dZyfhLXjtZLOc6ySgNb
Sfaa8ZCMAhcgksH5yhkILmuKddhBebHyQ6VegT9i+/DW3P1iD/kewqwZ07AvB9kdfbeoqEfxht6W
IFgEb8xdBNqYMMQitLza1Yl/DNsZRJj53baYtVt4uRDlvaqns4nkFyZiuZLW39eY3arVWWVHaXWf
xlpkV+GEHG+jx3YQxodt0esrBNYM47wxBY6nN/DbAAMXGvgNWf2ithetvJS6oAi4KkLBZA6kyTHC
U+VUPSzq3q/KWXYDqT6GoeoEoXWRNSE/2lrYRBdyOK22ojKc5xxy/GtW02AU6SVYmfQduNGP27u2
qnkLUZxyyySbGzqosgum+0dFV0/5WP9rZBscuqIb6K9UMQmN7x+tiyaLMYNXdtP6cY5P6ShYwmsT
0QeHvhDAeb5ZaQ0LcGqc/Kk/Ntd/jfrRMayuEURN7Is+CEK7OxI0JkICygnSaNEOZYk3zpSFtpKd
Yv2kgEYxGKkgT7J6KgtBnKIhSaJ0uQRBGBkKSpuHWZQaXH0b0oUETsW6BuRY0wjHyWbuBQcgQJHJ
DfYYLOi1TyIlW7UbNsBXNWVdt3i8e5EmJNXZ1ZR2w5FQaz8mylnB62dbl1eg/NA0dCnLANiYGPDF
KbM6ZElXRoif2FUke6jW4h3wfT6xmXjFA4B4AoEr+L93AnlYDek1c8QrG6qdxLeYmP5YlSnShRjG
hV6FDuXr5NZKgm9aPNV22LWHWGlO2QS6EMNM72EX98PQp05Tp5eCdscexUV7GCsPdfi7tg//xEG+
7Q4P4a4NTKRRzQja26OSWMt3Yxveo4VcAPdYN8eFHO4OmEqrqmcdpwACIxCvXfXNL9k8htGXRLm0
5nNZ3hrKp+2TZwf7wTAXIrmYkcxK3xs+PICqfh9mT6KHlu4s9VDGB7WM7Dz6vi1vJY/5/uCZAS9C
OikdrEzusJeD78knHfMLwp16H2dejJZGVN2eRKq2brCLJTIbW0hsa0uuqgQveYaQjM5MszGJCoSH
6D49ivAnKxCN9+vjPF09aKpVZThD9Ua1bNa32Z/Lw+jUeFbfNvhPa2NUg9c60q3l/jVoTIQhW3W2
iwVzPjCNcAMqRUDcPkevlFk6c3EYLZBLYgD49mmuetuFJM4XKtXUZE0RyK6FEsY8kB34YAVGseoB
FyI4z4SxlspgaRPiohSVn85NC9VTTUngj1YfqwsHyCN5+tbq4r6BmPxq8hrANdlslezIWDFFPl1w
PDyIp07R2BaP0BCzGD73Q7g30sH2I+05roHl3j4gwe7xOA8p1iSV9v4MvljJM9T2VEvpGdAPgYMU
6IHOeZEKicVyaHBNyTTd06h0xiAQxCpMaT86KrB8G6gdMU7k91acdho+qFl8PNJdaGH2gWbHzdn3
J1sREhysH9GbME6v+xksjpKEV4UczA4CmkdT6nYkiNzWJCIbWvfAb7I4BZ+zbFaAO4LmtcTuMfVm
Lo/18BI0111r2h39SdDgta0Vq8lNpE7/3szXzxcu0R/HCAV3aXY7QNZeiY8SJPDbb6BonzDFqHZY
Ax9DlJiOsp/OIpe8rpVv4rlCRdrKhpXiOF0lPmU6AFU/rOrr9hJFIrirlLSBEpI4JG6tkksvV6dw
mA5KKSLRXs8dLHaS0/zQMHsZ7HDgv7gb3fYxv+kP6NAD9NqdT+GhuQk9pA9uZ0lwgkK5/DWq56SH
Yf91qaEUjlhUcbRD6GYARc9OeT/cSH/AiIS7TQcOA084DckttukLtZlT7f/nZiQvhfyLvbolgZmv
epKFCO76jEyaD7mGdWVda7MSdSeLhv+JRHCepImJr8YZRBTd/SQdklbwalt1HoslcM5jrrtUHmBf
bkboj5SACC5X96avfK7qQHA5ipbC+Q5MsDYCQCNll2q7UMN45//2/fxcq07uRz9FvtFViq9qcfbj
z9tWKtgqHmfREktDFgzfP1Wpo4SHoXpJ69TpzH+Pcn6nuRbnDgpd7RqZ4szV6ZOiPYSjCFi26sXf
Dp2flEL9VG+AvPrrJQ2Ck/0A8sTwJAovRRvGmf3kD3oqKxKqG3F+IWHodWBBl8Zop8TZf1NjizN2
E0aCEQTQrbIqMMKjsgPgouJRc4bUEnkztv0fLvfF7nFWr09J0xU9dq9+9WO5G5x093txBL/rTlQr
WL0ZFrI4868b5OzlDPetrPYxmGHBwhukV+osYsZfPyoYn4XJOUCncDeDMs5GSZB0c3tNua3z6iKZ
ZD+PcWyPNBS8qtb9wJssTi2s3gpbJYd6j/FXK79IyfO2nYq+n9MFtSxlH5M4sGeYqGfMhRM0onKR
aLs4FchHs7CsCPEdbgAbLP92C/676WcV5d72WkSCuPPPkqLoNHZzxo3kDpFh90ljm8VNaNUitV4T
pak6ymtgvVc+9BgOum8FOXMKDCjZ3lZ7y2FTtVmarbgCsZ+tnKPcFhGsrqYRlmI5ZzfJZV0lEzKT
ldU7enBn6V9y/1OZfa7z23K6Mq1j4otgmqsZpKVQTt3jqALAoIS7aLzenb7mu3gnIRQxb1And+QD
Jo262+f4GvHzTkNjgYhp6tQEbcf7aKSxjNRPSoRe9C6+Rb/UE9jA8EYMMACUhbAMhFK4iVthut8P
gei1NPNSNGdvMVA8+VgaeFZhknf9AK5Sm/n7/E5MPbHmrjRgXxnVFLDD/Gtx1I2MpC1ywAnIXbri
K1WfaxGT8roMSnUZk0Uomije72RrNKo/WiPCCMvwhiHb6UPulYoiqNUIxPBVbZBsBmZEAyxFl+3K
vIrRQfFHQBeAQP5eCz+SrRnzFMVR2NwsP5TtlVHcb5/9qk0vvp8zLpAXpyMwQ6hkzIccsSmaSe1i
voTVv+ejschyIZx6T5E2mlnU4v5NnvTyq1Q9W83L9lpYJPrBghZr4dU4BN/SnCE7kMfmVzmr8HIp
RheTND7ROds3I33UClFNQ6QE7PPFG6LprKgLMn12zWxP0sfav6SlQM/WHeBiXdxdAsBwp5oNzkiz
J8wfJgf9CHZk1IBEsYRQEneZhDUFGj6Dq42t677s7Ua/EGNnGoMtwxWN9E4BmrGyvmyfm2gPuRdG
WJkjqL6wh3Fd2rSUbLWJ7XAUSFlNnLIZ7Cjbscog39eSl5UvTRKKaY1HwMEUeaYrPzBwkAxnHn37
gzVZLCDSTaIbPC9yBqrkxvDRZwteZJI4WoLh5boATb66b2hDYx1cGog1uH3T6riVjBImBSTmSa78
py6W9+PUC/SPmc0Hs1qI4dzpFKRUHTFK3M2U6VAR2cOEOm97twQi+LJ32U9mTDvA7QzrELWnKhY8
/Fa9HLpjQEGioEovc3o9BN2MBoIGb+TKcqIsAxo2tEmFrmdRQWD9TN4kcWcyTkZraQMqWgxPZbSX
RvsR+8/bu7WuyYvlcCeCgC9Sq6FCWfjFutHQFNp+MhEmjM8tsHsihPja3sFeGCWurAKkyDlupZ4l
DMUdUbOLc4yg3s35ZfQvtahlZaXrH+aykMN5b232J2vGpAWYZ/oIae54AC7x0risO4t1umGq2o/t
jXyFEPGqvZTJTnPhvRWjJ0pFQAGPpmGPJLGbz5kzDIYzKr7td/UlC8LHWlN+YDZDiaEdGIRm/oyG
8taf5CPph6OqdLtmrneK3uNj60crA6oMavJZGY/U1Oxxam3d8O0oIVca5jranSGfRr94HLXwrFvt
ziwkBTigUHK2lyY6Nfb5YmV52dA4Y5XVoBj2eq69qGr3s8qq2zhNDtuimLZ92ERUQsA8ohsGOuve
i0okTHEbQXYAV3eU+yslAhz3mxpb9qCHjpp9o9HjtkBmQx8FYkCmqVKMNeOfomGY03BKka6TgtgZ
weEfHtQ2tCu5tE1pdrK4/AP3BJzHb4Gcaloo3yZxjiZsWt226iHRnrYXxHZoa0HcDg7TQJLRYkC0
9KSMey05+YXgrlj1GeCDJCZebpaCP+9PKQp1kM0HPSuJM35jzGV7Qh8LuNcYBlc0y2H1+bSQxmfa
Zr82faA+YVgoUibn8HPgWcC3D65v5978U4z6Fa2Pz711PsmHQOn+ut0x9scz7vUrNqu73Ku35Lh9
YOvSDGBVwGilsnDi/W5WdUwm05JRkwSfY+bNh+QwH5QjOWHEummLSmxMvz7ox0IaF6QDBiQZeQg3
VY1PAbTcykSFtX9YEBDoeNkbmsXHK10zIXkZ4UppPNmhmLCLR+Bh3lv7di8Jh2StOScT8A7DtEyC
AInTxf+R9l09juPqtr+IgBIp6VXRcqjkyi9Cd3U3lUUqi7/+Ls/GPePxGGWcfd4LRZNi+MIKA1zh
KvgvIRew+mjpj715V60g7rc3PtNfZKnLhTsb6HIbCtrW1dLi4J4Utk9W0yeSscABMCMrlDFoOVt6
N3hjgMgACa84GBFDbn8L/n7tfJ//jIvdMjZ8WcjpZ+j63kAAwvZjH3+/I28NcbFF0irNu4VjSYc1
6tlDXu7HW3Tt01f5bjEvAgFTa1eARFCgmLdDYiIJmSMSG5tbNeGrMwHKmJ0eEzTVLi5buxr1kpTI
Biab+YNdhqYt/Pmmk5hxdROejXNx6aoVrtKMDHi2Ntq2fwVkLPeQegTi2PpuOEdoeMCH3EhMqHFS
cBUMTyZV2IBIfYtscvW2xNLZtgWpQ+NfcEJnyCQwFrj/3eN/yBnF/bDJfTs24et6kmO7JVxz7UI5
H/AiSp3porurQhVmrt9m8Ykyjff9dnROEfW/NsvZlC6OuO1qIBC2uI4HPT2yEmE9nZ9KaX11PaTl
VhsO3m2oZa1nNvQpU+aGSpieLIgY8qVGm0xY+Iv+zq2s0F7FHrK8AWPZ5FVuv6ty+5Vp2Ya06JRP
q9x3xgDLGW1baKVHe+tumcs/Y1685r1xpxHpN0p5ma1vLafYrnree8BiRao1tisBrLI2QjGnn7kx
Jtnc/5RjkRTS3BDGBji7VVv0QsKizmJzMMJaN/26sgqvgjCx1Y5BysGyX3tnT9PCL5R6yImKs7FW
3jIUs8fb4ks1g3/yuuTSCKGBs9FgEjfrDUJJ507L1o+uASrbysLOdSZvstyky8uQZMOHLnR/zaX0
y5pvHJnujYzA9Eb56UJOa/nTnuCaVbP1RrZ0dXecqrwneCMcby+YfUWpmxW2CK7nhgRZk3p2I8Pv
98fVQ342xMWN2FsWamcarivZGl5fDlDpT1HtHIPvh7kWKTpnw1zcinUup2FN8ao1rI8cY7qzucq9
rCTxNKYBXBnvF9LcwIb+VZL719aHGZKL0ADp5iXIsWzTxWmW09avrSdhQsPayg5N7kLQWrVBp4tD
M9IPttRQixKBOxe7utF2uUk3bFH3qcI37dvC70frYxDFLhuXJyNtVs9m+T3Tu2fbSp/kZAMl6Pw2
LZKoWvyxOIwkBXD+fQ997uzX98t4NTpwUUo1NR3oTdhk/DPcKRyjc2H1of4yyLAj/U09QVQABEK2
uU2dvYo5Ox/ttD/PcpeSSxgVrRitSKzKq6HHkPm6pzZOUkVQJEmm7RJSJIT83oraIwnYXba9JYJy
FZFw/iMunoexhIAINVodEi9jCAk6MIaze2DfQhPY2P8U5Kv4f++5Db3us3W+yNos2JRWKIKhouOG
hQAW9L+IElD/ME7wW+h2XFpoDXVfA4GGh0YjeyI23PydyhtDXN8rZ2NcHO06z60UXD9U32OtwnvK
t7mv8MXGBFSU6Bbb79pddT6jixNuT2ZqgZmpBTq/E8ajIjeS25vTudj6anHTeaywZOxgIO7RUZQw
7qfQBOnptpnTtZjkfDYXO3+xeNZ3dFFgTaReWYVyZr7DY84/vj/Q165fYLBhAKmZJ4X40+t9dsLS
uaXL7DT4RhpP2nkOx9Y5DORW0nltmLMw419lPdlWCjRJhBnmGivZbupiDVvmRN/P5uotT08PFWJG
/V+8Ai5sHRVEVA+XfkbtOLb1sDAe64Z4ovty3FvE9Ouz+nu4i0M6pGvNFwdl17lCI3RKUeB5Yvl6
o4BzNdo+m9TFJxpdq4DAGYifJ/tKUHXjDtIIt02Iru04B/kewm24vvzrZnfgkmlBhAS60PxHJWFe
rfutm6ytvDGd64v29zgXO7u1WSoWfdSD1GT72m0OerE8Gvatvu2t6Zx+xtnG7nJ0HRsdpaF0TRx7
N6eLV2oPolU34tur18L5ul1sgnVIhwLAFcgFAOJxIvCfqpUWvN5a2Nzfehau9obPR7vYDE0Jvf7Z
QRxDe5k4jVQBkqcgzZ1EknVvZ9WjoxyfKQn5/FbGijY/i0ztDTYHpOyiJetDW4HznWo3egNXP+vf
Adalb1C36sN/cMZWZb1JYz22ThGJvn/9/oRfhdmj9Pw/MdXFciO75b3tIqayYuuPC1FPlFVRTSof
Tl6J5KZBwtXDdzbcxXqTtYVgApgRGA4c8s0pHbSi24fvar/tfFoXediYS4vbM4pymk3DtV5AkM78
VgDqqK9+upaftQC3jNmHsZhvCfZc31Rnk7xI0VIxrqs74R7LcgD7m0BvNz29q2MZoOrjm/PG2pBk
iKsDOE70BoHu6jn9e+xLvoxh8dqm+Qxn1DHdp5WDgvscm7oVuGt1I5u5ukVt5hgn2AokEC4e8M4Q
qVEOODsV4x63YdT92XbH7/fn9en8PcbF7VYRymurwn6Z89mH/mzIoNaKutlNtM+tyVzcb9wl82Bn
mIzjHJeW+W62eDS7JVx3Nfh1UCn+y7EGok4XMZydOQrFfjw+zieDlDn0kCMrObkgLE8WTDxPh25+
u+VRcHVuDtiBFsrUDOStf97dGHPi8wqVAILix3Avm6i0/pu9cDbExbxSaevNknUI6vW4bX+s647c
sku6flWdjXERkbp6J1yj6nVIXUwBhRi80DwjqffyGT4/fr+71cS6eledjXexv1XGuGWlmNMgD23I
2w1YZU51Z6DD6fKoN8L/YqufDXex1RtJ25m1mB5pPli5eBXKZg743H0TfD/Q1ajubKCLrZ6mSybq
RaHcOGgPdIGKfm7fCb6+5EpF9tAUninHG5O7/qwjcYcJpEatf0HCWZZDszRHUfCEESCTx7f20+Ct
kROZQAneVIk6Lda/SgVnw108awVpGuG2yJXawmm9wakOKs1uAF+vVxfPBrl4zBa3F7SYca6sxxMX
iEJsCACvOpnuhP8fztZNyN7pHH03r4t3zWlas5wW5LEn/mW5kxhRS2xoZWi7m+JGp5//3VgXzxhd
Voj+WhLNkXCK1pD5+VYlp/bWSd4Ljgteey8BXb7lc3y1SgEFXU0D7QQeW5ddSMohh4+Djrd7Wz6p
CCqfAbQ4ohz+RuYuTRwwJuCmgQrJ9IpKml+Vnv1wa6Gvvjtnv+HiMNZmN028R/ywdqbXOu/tCAVO
Q4bactM05NonhWso3mAIMEPA52IX2Q3vkI1SBdOQkxHPKUzYG5G1qfxf35/7a2fifKCLvSPEPKFu
h3Uts6Mzbwm9VZu+esjPR7jYMQNKIIQ4uMJOOFYDva7WRyANty14TNyO3a99o7PRLql4J8qawwvc
Y6Y3BdOH6VlbFEUeB1h914ntT+FJ1u8WmvTqIgIX6IJZBgmESxlpWLwy7roooXXzW1v91J0bRc7r
a/h3pYpdfKUJ+seis0xkPrgoT4rELIEO0hgtkKBB1HjLAO6Kecw/KmOX/UkyypLoUHWAU9qC9rX9
Bi+BIIvo06kY10ZVrEXUZ2+3AavXV/Lv0udFVFLCV3a1HDyvVOI5oL+49vX9fr/K1Twv+l0EJQKb
w50mLKUFOx40KOMsKn0TuLT6/r/prZ0PdRGb1JNRD/2AoVjza0XXM3sBj/bGdGDKeO1GPoseL0ax
+9oZGhvJmmmau6ZCI4vNPh/6hFmApw9LPDTjTudc+qlZ++1gHPq8gAnsUu0cTTrxYL/VaO/0LtF8
1K5+iprtKtw80kAvTlhbSdEj4fmL7FPc7gtAy10d6lLJZBACThpikejwlI2fISuNCGp3VQVoiBx9
qhXBREga1lTf0GbZrgIEM1IsIYMkDyiGtWdo448xhR1tlx/KuTgp2KRPjds9d0Xd+IeuiXgTM/Yw
ApLtG9bofaJX3k6x1auPnK1hatqh3mT3uiQ5XvT1scpyH/KncV2N97TTD4WQD7oGYFM/Hajirzb5
YJS3XqqNS5Dq9XshLOkRi+r+yNvMG0dxGFFDYxb/M+nE78n6ZQ988jLZ7ECN/rRUv+F9DaVOSIaC
HxhNuX5AClv4op/Q+/oqjTbq7f6uGjAdLuiW1+5OOh9dJyrPTcsAoj0vbV2H7kieKvKMav/jIMra
08zx4BTuHVJhj635u3TrCVpnbFe67mNu9c8jo7XHXOMzb8dtx9WONQymDimoAA6/L8CwyHVz9Dib
Bg8kBS+r7J2RT0cmtNYbKzdpc3DJcvw961aInFZV6heFaXhkHH/UhnGH5scxg3z2kuqvBBIYbZf6
BswE/WpZ4kai9DLAxiwrnyFd+umWLSxizOZN2Nlx6VlYW07U6SrzMvherpSB5wH/rr7nvlVqh2zA
buTaQyvnQ29kIsy69p7aU9IU5EffOQ9uaxynHoTOiu07RqHh3QW4b//IgvlSOMLTV77RSL+hcA7S
7HaHWFz3RaUWb8qGZCF0DfnUa75UxY9FTntdE6lf1VXv66rgga2mzThaWy5TgMtYHavKuauw6B7R
sz0sDZJptN8LXnJPWHCFGxrX9OmYgwMgD7oukpS5IJya21Xmajfm659GQ990LJv30XHjzko9mHvA
G4Fux6wKV4V3phW+ttqfDnbCbM1YnSrRGGRLXEhzeMYkU6+Yh2Ph1C+wi9s5AzBsSKAxZf6jJ7ru
23By9mYjD9JaHDqxHAa9/k1MfpyWJobq3oOyn1WpfrFRJWM++mym26KbYmcxc4936GESOLPVkw4I
BPj7yvxtzPOmrLVEq4tjuvYPItdCtVRBL+SGOE04mFPcO+uOstkj0t1bNv05ldp7n813Bs2DNhuP
XaOtwboyzxjGTd4uUzhX2Ji9OI5SfRjdliwdygvwESJ5hLYxB5we1hA0L4U3lp3cNKkdaLM4zvna
wAJFtJ5Wuq8tzX7Y3fhs1ZAsyt0maVe17UoSjgYiIDM9UMY/eMcfzU4l8OXyDHJqPmdPNk27YM3k
Q8kb6pul5VObvxiZ+YBu5JeYhg3rzI0cZTAUKCID45bAeBB+sGvnwyTyUMN7RWvJjzrPHhaFvJHZ
gdngB5vDZ110UUnMyqsc57dadOKhOYg22agb3ih5CdidehSyC+t1hIkQHXYNYRuu5ntblA95ARZ2
z1AK6XQt4lTnvqoYZJjSISxV9RPElFfNVLgHF3HMWR6sIo9Hqq04Q1lo9NXvNgW+0dTraC4NbCKs
L6QtPUvSR6pPD2xAvYi5hy5fnoHT+1MWLBycLixS9aR49a5X5WtD5iJce+alUnl2SfelIfeORnaV
6L9wsHbUbH5mutT2Kzee6Dretfb60ptIkexU4Va0D8LCHT93IurX+diWdFcQZ2PK2nMzGHtDxbJp
ltWjbRFoTHm6JaPccBE8VOZG14pDQ+lbB2CAXthfggx+V41wtG6HqB94MrVgBrpcP7gLAoyx3GeG
ee/oeuza46ewoT/e91tY3m6BZ/UsA34WZrrJDZYsyxIuQ3MneRY0IwhRdXoPOPoTtGFeJoN8Snf9
3VNDek5jxUrTw7oGX6pzwOE0qruGcjdhE5zkDXsHG5BYOCoq5cmLx+0PE2o++WABb2DcOa0GBU/V
b+VCP/th9Bs+xNJ1QDCuXzQ+/+n6EWZ6C5BiVTUc2waSaDYpj9XAtiVQDnA9bgObLp8Nn+K1VbvJ
mD46g/1cp/7g5PpW5jmi7/SOWtO7Vtm/qF5Kj1ri58jsLXNlJOY8qPPuYPE25q4VlgseQQ26ys0Q
u2QNK018AHlleOD4hU1WPzQDXkptlfFg6feKtfrp2/+ald14Lcu3hmgetGmKhCIvGsyey6n5nFQO
Z2YVjjl+fib0yV+zZfTK3EhsVR26jj2KOkevnD3DZe0PVai2sNQnmf2uEeuxh5y6X7QdAIjp8KJr
HAmSmb4r2TjesNa/KVpE+rD8IA7bFIsKJ9N87yv03ots3uAjgURXjKlnsQLXcrV4Jq9fKrMsPS6n
zcALOzJG6RvCSBo7R4OrPiCbR7wiiyBd6M9OsC0+b7yuf9ZG304QwbUcceh7GkBkZPQyPvgDGeK0
WBLYSsblPD2zZoqcke+lqUIznXapWx3IsgI1hqyLqA1127hpgSvnThtU6BA2jnA8NFMqHMOhjy0l
ZTAr63O1obzXaLbtl0N36CZ6p4j5zg0NR8P+VVD7M4WRMvaGzzIaZM78aNTaJtf019GBLa8mNq3h
PmtDAaRMsx6pWxyh9g8P1uVOrtQbZ3ocJ3modXunG/roFWKMiJz3aWu9W2LQfVnQrVYjwHTTcJ2d
uDXb2nMc6XoFgdsHIqERTTop3Fjp1a4zqjClKpkF8Dx5CYtGYgco/WwrVsaTzj/dugrqjIIwZott
Cr97D0qVIRAq2xTkzcauNtNSvC2TEfYGjMqVaHALanPv6RqZ/MmBjxykcYMlg4NEIcGhyXjp90Nz
oEZKPd3lHD5zo5/2pYlNCml3rYwNzgJFaxckNdgZaG7ptZn52JvqEWi+PV7+GM9ceDodhGCjkvpA
iNg1g3wriLW3DNt3Wb/tJ3rI5tG3DQRxtMu82e52po3WV+EiaMOLZmqbmpqfdJgSCWZjkZegc5Cv
VmflzhHtlnTNR1v1CwJd+svpmq/UrcE2IuaPUUCssm2S0yFBYPGbWus95f1ODBxq8c5817FM94pS
BnrhbJoGciZj8YsXuHPWybqfWXlcF5TRstK4H4Zmy8ci5G6dFBUD+0aP+EI/tLT26qF6KRqB7bf8
ktpJLLD4I+fyB+Ti3jPoXWRDG/dj95qzLCHpeJ+O1S/bgbs5KNAHwWWkmBalrEnAio/ZMH1B66QK
gJSXvr20yajEzzLFe8ppkvbZl96xGOo1D7htn/p+2Jg9FV5ft1+rBXTYaHcPlszjNu+CAldotrK4
77NA79ujzbOddVLYyol1ZNMYVaT6VSP/yPMscKj6Yadwem4qX8uqOO3Vbl5xn/BKhtzRXyFR/NNI
W+6niJug4BPo49T4HSLwYlkTE3Hgao2B0dHnvqSBgeAlLeB6ocG2D4nBYMOSqlDGC1Rin2gmdqtU
nwT7uKy7wF26nRrWTTdBY7TTwi5zP1pT7VY6PfKlDItqRHucfjQDXTwH36eGIpCDS3hUaayt1sEy
MoloXB1y0wKpDV4KWvtVVEZsE2vXSeAsGFIhY01hnkrl47LI0iutnoTMWIKp7WLVLSF4HFHZzFsU
chI3475eZm/zTGPdcJ5lLo5WVnsWCGxDPc2+ObFoYmq/rOm+T609a20POmURM2qYaxHovaPcTNsx
nif6OBj23raaZ8edoXbQsh2x1B309kOhymc+pQGTmQ8+ceCk44bY2FNlajxmq+14bSlnP9OXRGmw
4tFQqXOcQNSq8Iahxd3fHCTe50paWEyGy63brDnwoOawxmVuBq0a7+qCQl4DW8CmT1JvcfkwiM6Y
cSqrJ0WWt8aRMSXUTw1130/2S627v+mJBAS7xy9d/7lYLKk5/HFosQFHMXG7Avt3hnVclyhpg7y1
OkfOQPSwh8d0zT8d2Rc+TdOjqw2/m5ZuHSsPOlFr/uqsryWApR6j6Y5kCBHyMdbdJSgWPbGxsW0o
NUgUr4O2EfNDL6qnqeaBVQx4OJYtTpM6icDNnhqXLWo4r10//JkhRtXWKQyp5YqomEeI6WLZQgrS
YsIbAK8+FP0pCWFPhMqjJfKtYEhPi2qAi02e3UGc7phW2VtWYIeX1PLWpbufe5x4o0IyAVsVr3Ar
ECgqRB08n/eTa5SeuTT7kcwPqtV8aGLpoF6nPwxOPXvKw4KuP3mqIqUxz+1f5jbt/NnExawP2Ts1
QZgm6ZNO0h0Xs9em0580ow9Gi9IorfaNwZ5qNT3XaR+ZFFHCNLBXkxSvRsE/5GiEMmMbNytfmT7i
MGvu6vGm8djpMipaLUcJu3+d7GnTaeVTIXEwzfl5SnnIaHXsxxq6GyuSq7nzupq+ZLP9G3ICFA/i
nFAqfg5m91CMsFWuDcADrKX41CZ07KSE5mHb70bN3S5Mv89huIWMyEL0naofOuF3chxHT2l1ZFbO
RuVky90qstc5yFgfd0V2Z/Td0SH2To7pr3lS4Tx2ocDlpBn0LceZt8psT9c+tEwSmIv+XlhLQjTD
V1MHpDGMF8VC49wFZQxPlW8PoBsR11eLHcDqIQH1qIHDUj2MUVd0UIxq4nGeo1UAIl2ZvytL4AZy
cFF0Tld53MStXayJPSBRTesZUFWJd64mDt6DZrhLM34o3TFiYtkUfJhxxdLAwc1KlRZCASjmfXqP
by98uy2xBqR5yUX3oKi+bV1zD5knYMecuAJ2n7qz8My8fMlwhms1IB1jX7Yhn91uRDhYv6SkSNqe
7VktIqR4wemxdRYGCVo4/K7S14Y6KgWC+HXYNh3KK30f8sYOT/jIfFYRA23XmjUrzKvhvdX57Dso
bfZ1GQ8LaJymeFSa9au25ufCKd5gbx0AKrS3ABc2OAk5K7c2jB3KlcAQAwZZshOw1yseKwMhiruK
d0dZlmew+khFb3vWpIUyXY48m0nQ2AQKd8p6KHoadgL1xmbGZzJTX1bGm8nLF2sePld28jQ3gwrE
1VOCPnXqlY6jfwosy7596KUSwA0X9wxJVD0WP6TLH4U+RqVWf5q122IL2I+jaF86CTaOad3lOXmq
9fLADdwYI6kxoy52Ux7r9RDbcwOiLLc+l9G6W8v812rhHW+7er8QuRvwBPiF1MLelXGmu0FNbS/D
sqZznii86cMcLilqEHh1Jul4uWEmtSnjjjdvs7GGawe48TDaWwXO79TUv5bZRJynkhQqLWC0reum
7dY4E/2LMTi7sk/3XC1PowXF7Lwo4LENZnI2bErkHk3egDcsGFJb6voaviOXQ+cVEtjrtY1UP8ek
Hnxo2eyZpE+w6P7Tm0ZoV/BpIWTXWdiHIwmg/H4HA5f3ejK3fJ42qWN9zl1hAh49bu0ue6NMbjLg
Q3xrbXNvyolva9C8lqLwm348tnIRHnEm4RUr4iuOl87MUwrXMoi44xL07Nn+mUInLeohTNrVtg8l
jV/Wkv/uTCdqGGph0kaClYkVMGUkAKcfQvVTmF7cEdQtLQ7bOtQNPG6Vh6JW8ZyLx6Hkv1Pb3BWK
vrua/qOu3IOT5s8Fy0E0qK07qZnH1eFH2TXhhPrbUOo+zZ3nzE4zD7qmO7uuNy2+3pLhIOcC/77E
CytKPLllf1QtGBiwDyOTA9NiRr16maJTQYlWjjevKIXOzInRtQlG3G2Qkr0DpAxBMUyLcmOIcWk/
Ihw7QqQqqOvioxyqDU5rMq30rtethFUk6i3x20n5E4qQf7DgD6f/3qX1i9XiDSh/rK3+JMT0pk/y
vqimYHathKDqB1H1p6Jy8NXnPFonoJIyN1zdPJZK39RL3nmTQ/a16d67tfPZzZBpy2l9SAc7zAvr
wBxodZpCeoM+POSW/DM1Y4ymc7wK85O56tl0kNa0xqM92Z4ixjabygD78Nl2liTla8Q1d/BKxWQ8
2VnSc9cbVP2ChCFkWhtPTvNACsjWN/RRt6vDmKKKaev9i9lOd1SZW9vkcU6hlz4o2ycF3xvDuuXM
2ROawb7bmJF9I2HtilBUkwig4bpHUWmNREfhvEdQzUOa8WgiR7TqKVxTfYNS4m409MIfczdslPUu
1PClac1bKVYfJKX7TjwMKF9AZsfybBQx/IryKkizJuaoriUzsT3S5eFoStisIY4Rxvs6MRmBIBko
B09gy94msmaYx/QAD4xH27R+8nXYkXFxPADLI7lUm77Wjoo0Dx1fwtTpExRJIrL2e3umyI7o5+qy
HaAfYQrLVTTIEDWPTVyPk19Vtu4DZRmn2jzCMnHmyFzUe12as2fTPLEtUiWSCdcvBWQW0uXOWRAh
mxzgh5Jg20vxujo1whDhT/qyBHmb32G1fNmWhdfYeswQd1jZvOuqZeOUZZLpbDcidfUsHLmy4NE8
4nLN8xzAc71Gdlm8qWZtEtOckZoRMD8WCifOHgVW9mcsIIdqZPdIfx+7vkMWPb8JWQvcT+YHIP+o
ttqxw1LI7xdbLTWeQFaB4LXx1dX5n3Q1aw9OkaPXD+KT5Sj2KB4SlI6KxXlhHS5B2i0PM3GeKRnv
RNYc2k7bL0BTN2PmomQwR6PtJktFUV8VOp5EpLG99XNRVZyn5Lla5kg3cMRRgY6Q7wa2naH8NMnI
LQCxnypPNPC/ndcsQczyQvRukylrB4rQNl/bTdelPzS5fsrc2C1qeVmy2e+xj8MyMxAlsQG4v+yQ
NTh9afOM1OHL1dOnVcs3y6p9mfqyYXUXl8PnhFVqLTCbrJ57pV7eGc5JzoktewfZDtQ8/GJOd7JE
DuY4ycL6INfkh3vK1ZgIcwut0xEVqYqiNjjtV5xP4pDfpd7zSEz0yaBtYOSa5RNhRqWeejq1Bk8b
+qOBIHa2Dd8inTfmzDf0yfFzixxGIwtzRCf+jZ7Utea1A3cQ10EPx/mXHvRKij5HOR6Lu8Wo8K6o
oaO+nhh/8U3iwKm79S88wt9jXULboG6NJLoB3IK/DjCS6uM0aDbu4S+N3OBWn/cEgvn3YP+DmfoL
43eGd83NfCmXAq221XU3BMl7StHWzprk+wW8NcxFt9cULVKFAZw80qGYIL3USubi8fsxrvZB4THy
//Ff+kVb3mnLDM7KaPybagg79HcqXbzXSPas5fcEVm1pGL3XoBWVNaLw9M6Jb/yAa7N0oaYDdSvd
PBnJYLHPFlNjjcXRfQIgco9ULnSkV2Cj5H71CuHSxPC0DXpaN7bmtV7p+ZgXCCBXue5sQBQAhg+J
MltIhr98P6tbA1zgNogGjNFUgiCRWc5+mdpwGpf/4xwudke3jKkwc2hgS3J08yQX/8XuA40K7liu
w0BaMP/5XSScTDtnxsbI8h/M3vcL2sRP36/S9U//9xCnVTz79EpkTilOnyGbu5eSa7jt3KSqyQ3Y
xFUsCIWDDhBDkGe+hEujgE0KC49w4HbQJk8mU8CCA01fHn0/nasfnRm2AYcCpsEb+J/TMaA8Z6N+
AsiX+aw1e3O9cVavLtfZ/7/YtaVCYGROwHeZ0HGaQVvMHZUQSm/ANa9qgrhn41xs3mpGZYQh9QjQ
NIiW6HSbLjvr1/wlYB9mBKD24736+H7truKizwe92M7pYuXrmmJy+jHtQAlGpvQGN3oPpZmkgj31
SY+kCFHIuoGlv46pOZvtxQWoskrOMwocwNTMwLFVqGh5OYY7Qc/hWfDrxjxPx+by7Tib5yXeVqGD
q4vyL6xj/2r4AhJ3WQCulm//sTa3OcenX//dcBcwl97o8lYRzG5131vJ7rO+DriFmktVH6qieoTK
0YbLW1pwtxbVuACj8NFZEDQDYkl5+P9Iu64du3El+EUCJCq/Kp40OXn8Ijgq56yvv8XZXZ8zHFnE
tYHFvhg4PaSazWZ3dRU5AOcO6Jq6WCk6vLFVOhj259FRr6L6LzeWiVeLMidR0wNY3xAMjYOZJGpf
jWZEInyflW4eH2PzazXs/vJzMiEsVDJJTjostHX75wojEgtGhgY3sEI79kxH4IQY7iqZGFNHVWFO
Mr5nqGu7UqAjrspk5Ul5SBLjWDXCjZg0t6EwXC/cI8pzXSb+SMGURG3whuAb3fIemE+wUI635b5w
kwP/kl4Pd1S60CAm+BkZ141QolCMGLApFU0bAlz1D9JzTuN6xD6bYNy0mtMe24dx07m5Rd045lEf
/+YcnA0wTqnP0dBC3A0p3G7x4l3tC3YBACJglg6QKM62M/I2jPFFGfpS5hzRDdP3obDrm10uc/yd
Z4JxP0wLhOFArwYVXXgVABYT2D8ptbYXQh3pY9AyVVCVQJMZeMf3F2kjV6Y+tbgLkmpCiRL8iBIB
uElNb5KxfPwDWzoST2gC6KBcYC67qtKSMsxomjM0Vls7Sn+fVN8HoeZ8nHVXuDDEXHBSJM1NGeDk
mg/JLaHkNVR6Fm1lOlPt8LiqVwciTN2kCHSC0WMWKJ01ndHrFEGZnYxDfRe61BzqDn7hUnsqZ3mr
jnFhjvW9IgrNLkGO1Zujo4/GYxKBy2vOOP5Hv8YHz7gww/hfM3eJOg24PYHcfzBiYguDjEpnepC7
6bk1O87AFP2rt8wxEa9Ai0KbKEh0FneokIW8BJh+863fZ5wvm+pqWNBhdOrwAeSPoXmKZVDkTd/m
VLVinZdj0Yj5wZwpg0paI+JHlfNw6Q210qmvA/cJOHnoBo/o114DTb/jEditbB2EoIBZNxXDRBbB
fKlFSyRS0WdducxHAy1+YOk4MxYrzvDOBPN1JrkTlKGgIGHjW5jdKiLauPKPEWR5y/j/R6R3ppgP
ZRZLJui5iuy0KHxDMoC/Ka76MvyuiQJvyvXjssB5BsowokGNXjJ15iglfSsDjFnLzjQgHFWzg9a+
KwCLkKLzvwQcijKeNeY71bGUSnFXqQ4wVuiHtNagH8Pp+1K4YVbY27F2ZcLt/dKYL9Zi9LFL1U7G
OINHh7TCz6JqS9f5Pn79Rw4eSLzvvAz/oye+N8p8O4LGbwvIl+ros2ajbnZPapPzwlwJ7u9tMMEd
YACAjttMfRu9USD0DHCf6k624gEh7AHftL2RvCUxF6REBHRdKk12zOW6E04JT6uMtx6Dwd8rC9oe
S5bABzP7TX5q13rNEXgjHwg5rpDbx8vj3e6xmV48FkIp9fBBtXWDGBCLnVw+be8YzwST6ZF5jMtO
gefJAyr/qMs6VcxRR38rlb0Pr++XwSR7cYTxzSwGTCUpyptcrZxWqD2pJvsJuHm0+HVvMirALEy7
GscrYexdKI96BB0Dor+OmKUqg/5+UU3aivQECQqh23vw8bZ5//cxgUXMw6TFR0XrIpgcVdVPuWAe
s3A8zFpll0sA2IJ6v22St+303y8qPEAM93mJPrsTg15qxknoaswuOn9nhIkq+SiqlWpCCTI1Si8Y
2/vGqHZSzRtppj+z9XmZOJIWmlb1aa0CV1M5CdrhuAP8skttoZk5Nxtv25hwQtK8K2MpRlAWa7uV
BZQPgVeQ4/3fbRwTRsIJqq1y1gAbSF6j4fvUooPAyznWlwJGCwPzUCgkMjZQsBKKeTCVN85G8SrG
qIY16SjsUJbIxq+ABgZQwlo4mdv6x/pl1mQC2ByKbQ0ZV8UBh65tEjpC8J0IwPY9bG/hbyLl2RDz
SgVoZlGNBIbGyq72uds+GbfFrjwZ3zCdwK1WrQf+szUmjPV5nEElr1AcZTnI5a0yc87rShmOxoiz
ASaGIZ0C6t5sFSf9qflIs79hshK3DEYrbM0CuBq03RD0gl6pF3CSA46jmEx0MuIxr+J2VJxY7vxQ
x2WwCJYiNf5ffjAmJEF6XFAw+qNApC/wacWmcqWDDKJBMOE5PWdRXPdgYpM+TmibRAFBfSjwWwth
36XK8dCz8EMnf+GsjbeHTIhC3Rb0wwG+HnrTkyO6FWqLgILIlf1aWdERnVxP5hzw9Uvl7DBMqBqC
FviYGCicCugoQqYj4GG2JgHNNQuuqpY+JClczjJ5p4CJKei6RoFEP2F0QvPZC24X/zQ6Er4hyvpc
2kbON8Rk5/tLbKxIifowkiE6V00rxPEPHaruxOt89ZXLOkNP2Mdr5r8N1VmS2ybSczObkUqOtoQk
uXCmo+AqIA0mXukVVxrvxH98FF6eeOgivl+dmYfw0RyrU+mk7B7qohAa7Z1oR3Y1J03e/m66yAQX
uejA6p1gaWI0AMvb7hJt8LZ9Yzvug1Dg/WrCkGhJriPP61KgBSfizpH2KOnt3diFX7ZNUS/b+lBM
IFGTUp66rJJBmEfpalJf9hXvT5hZ338fJoKIArjdZDDSOCJKRsOrOt8Yw/ftlXCivs4y9Rvm0M9h
hQyq85Dtu8KO9tAhqotGrPCkPE52/YhJtqPJ6b3w/IGJHcLYylqqwR+q9tFM7zrMYnEWxnNuJlJo
QhuMQQHnng/xPWXFS+3xGx1aTj1e8KWxdcMd3ir3F6luaQZiA0gF3mQzBjj0x47cFcrnUO4ACo2d
7XWtbhx65jIENjFqztICiEIQtrExA0GW5Qe9D9xxFr9um1hdzoUJ9tsYVI01x7eJ1ePUPmbkSc1v
a+VnOQacj/SbxRiEUuKpms4EIFkooELRS8hCJShQVrU/qS1nv1YvKQWi5P+aYALPBBCDoMsFLinl
e1I5GPjEuIalh149opXJZW1YjQwX5uiKL1xBjBNSRKqIx+ZNtQddUGdNu+LFkq8bF1BDG4NLO1qF
bb/elZwIuxr+LiwzMQmjaGZrilho3GPAobxr1ckxgwdhvNv2Dp4dJiiFWlSjCQ686IIRHQLsstjU
Fmk1r5Meti2tcBAg/p2XZLDuYY56Gpgy4l9lG0jYJNDW7ocjEpwDJbef3GyXOpk/+KHHzYY5rmkw
flNDj6wfQbiAu3F0xy/pwdhD3ggMIxiqPr61cB63V8szyHiOVo3F0iko7CTY1zr8WWHGdNvCaop4
sZ2MhyjmQsQywAWpIkXTDyVEMXiiIrxFMM4RaYVIpgSRUFq+l4DPzphD+ZtFgH3y/QEb1FJLSw0+
EaZAiDpz8ar//+I41O1QBRHp/5U3kvuLMxyZaiSISyg7fXkdj24tcqpF6yfo/PvMJtU9+CxDGb+P
+/0QDAPwp80+lID06rM/2q2zKeZVgB5GZ2YdUnQ1Ip4x53a/oCE0LpzYs+5ZZzPMjTGIU2tqIR4f
cXmEkGgkXsk8z+JtGnOdt/lSDiUOpJMuvZUlj4DI0xGaCYPr2w62nhGdPz8rMxdCu7tpgJZERrR4
mKZ9jOzE0fbtpwmMAJAGBLk4GOJNhyu2zlniG8/1hd+FSUfmCcIuGAG/DeSHrrsn5rGa3O318aww
QTVtFHNsewIcqSAD5vocddmXBQjqEF9t29L66+liJ5kY2uEmgm4S3KJ1o1vFpSSSo2f69K3Gb3uu
h55fPsjKGJhSOZVjVsqOgaly/SSEPP5GngEmfM6JrHWqbBKgh59GTB90X7e3i/f7TFggEBWLCymX
nUE8ZQKmz4qQ49o8C0w0yFIZyL4ZK5Ax3xKqi5djxO/vFsFEgqIehCAb8RXMaPAirbpWy9nfNsF1
KyYUlKXcLBIQkA7mFED4J+3mxKqdxaaaIvORR+HD2TSWUzlvS8mIMH7izOOXZnzuTY6I4npn7HxK
FOZGC4ywm7NkQg17tjRfAfN6W1spRDD0ewMs7PbwpUHemPhRwvlWnKitMJFAqMN5rtQRK0v2cp6C
ucYnCm91q8+wi9UxMSAr+xKpFIyMNmSQToWTeFAZg7Y9eel3247BWw/9khfxU6m1eWiUFk9ZKbIL
jIgmggsmGE4WtQKbfpcesHIDI7TgTGNGAtxhAPJAwxq4hTJ7gmZawhXsXiETfG+NiQpCD0ybXoKU
QvtMy3oQWjp0L5i1vQHazU5vRosHkP5N1v0rkCpMlBiKOsuEGutLTuJBu5I94QYIfg/0PPbspafk
mtajQEnB7QXyDrbCBI8Y4h0FIggiIESeQPkDYi5t/1+9Tee2pGnx7sOz/cI1mTiC/kSnLwArIsVf
YFDedbvRa/d/WMdRNKLqpgTp2LdvfOGYkFSbFkxsgAlJtGUkEdpREjkZ2PqtfjbBXE4U5mwEDfo5
Knw/ro6Y55ey1uobDkJ4/Yyd7TDuqIhRUKY5glUousn4XcpnqzAzd/sgrz+ifxlhgbIgfyz6YUJZ
oB9OYvc6lz/i/OvYuDo6iWN2U1a8R8VvPO9skYnBQpyPLbRL8IXc9jkHux7ZY37Xkl2KTeCdMHqA
Pvrd2RgTd6NRLasY9CfONL/ETW/V43E0d019GpU/y8BMcGYCTkJpM9+HRBHtnBBD79TFUXa10bw5
QFUbXKRY2Y43ibPuG2djTPyN82KOAhl3fyFB7MLRxJ+TxHFzngn67xcnKVWFelBnDcmrITyL4NHW
h/GQpcN+2wF5Zlgvn9I4DgDTcYj4uUy/kvxzMX/aNrHu4+fNYqIs6KhmJW2wWSCTd8KshM5h9Sw0
sgsUnVcGM2bXWzvQuA0U6lwfne9sl4mxZpbV6ogUCh0N0ZZOy05wKTft4kIV8/BnNamzMSbCSoAX
FaKKhFNMHtrmu5a1jppimpqXEa6fqP/sGGybRkQUl+RBJdCOKfbEzl0IP1mUPjv/VO0yiw4QpA6Y
u/9/pBu9nM92mbDRpmMhg5JJdpo4vM4V6Tol3R8laWcTTLAwMPhqGCVN0hQDw+GfyvEBhHvbvvib
J+/ZCBMm5iRelDHG06NyZuhHguzqkD7lLgV5d4d0Hz/KbuWLuYWG/bZlGhJ+740YFHx/nsMumLRc
AEArVxNbMJXQKmf56e9sMDEjoIKmcYHYHqS71ngWeDgH3hqYYBGbC4rMbye5NnYK2BYoGdT2Erbj
kcE2adoSSYXa4ftM07HSDzn5KQc/tk2sJhAqWJkgc2yKOgu8Hnu9EDNa1h20GAJh33VwGM6zrdec
B8Hqbp3tsNOaALmio9oR1HRLgA0Phcy5IVbQzziTFwaYM6kmepxIGB52on35LJ3AgLarHe1GAjV0
Y89HHvKes28qcz7DapmaCKSbTg8V4yRGkiLO0I8rvaFPOXXDt7znw2m5WBpzTMWh0eu+hC0q8hqd
BrwHaM+W1qeaF/0q+aJ4qRMD0Vsf+fWVlfmT9xvLnFVJm4sobZEuN8o9SRpcveChPCRGbzWCa+hQ
/CN3Rnq37ZbryLqLNTOndxihhS7SFhGV5Zmv0MY7QCd1V72Un3pHcoer2NH3ja8n1uxLHCQR15eY
oy3KSgzqm7e0cMws3St98Ex5VFaXOJh74dLTr55zVTV03dTQ2yPMfTlkXaCaHYqcDSYSEumpy78B
P8gJJusn8JcRtr45zVXR5cgsQCj4CShqa+R2wTjLYAuZEJk1ljyagMACgViYQx6hbawJ8/fbvsEz
wxy9YV7GKmgocZh0G4MvYrkGFeO2id94wHmzmCNHSuDpoxldNe1qckAisgv2uZ2eDMxuND4YXuxt
e6uJzNkB2CImUYxpDGhCUaKiMM93c3llzgIePY8Tedg2RRO9j8HkvDLmYMWyuphAEwMMtXS2Hvm6
fJNGz1H+UzF3OuFkGL8JXWdrzElawmUUoLxOMA1l+HTEU/Xyw3Asr8jtfKvcLC606nCQyQtIlPzS
3V4qb1fpv1+8Ggwh7EHzCNaVPnycFF/PfSW9y5tPaf9j2xDPI5nkOhnGWiNJqaDAGj92ef2skeFV
MCNv28zKmC4NxefdZOJElUhaBmILWlhv9ikGikwbhB5O444OpdRPbNx9nHuVEzXYMmiat0XV12hO
gGgoCHYtb16O9/vMtd2IEmRbexR1peRz1ILjh3OyeL/PBIs4F6oiHpEWTON1ULyG5Mv2N+F8eoUJ
FDVpJy1UU8WZ9dtEPeKZQ7iEDfRv3DiyCl3jhR/nQ1cscY4iD0WjUVaNYVcBsUUwaTDuyt32gngb
Rhd8YUzRwqUWAQl1Sq3Zd1q3m7qR48c8E0xQaMWaLCPFuw2YVAN/tDLxACZv08ZbW8Yc/RTAs0mN
kbT0B/A16aCfvB790KXnZWmslCqz7OZb8Lk6MobxCnvwgZPkpBG8ZTJRQWmKKRwzENEW/UtQRB54
0zgbyXM+Jh4ABp9ntQnHyOAJ4KHpsluS77f9gWODTdzBjWuo4gI8lRK8xGiuaWDuHHqRc6ev17vP
oU1l4oAapoFuViiOvaFm8RAFe86r7naYq26s7glj+RXHJM9H2BTepLhqo4RJBdJb4GL30DYYLWW0
mmP9FDkQxvZBHe3gZjpAfNcdoHmp2rxRpfU20MXCmQCylKWhmCH2FzP5lpqnu0ABOVA/5H5Vg9tV
nhuvzzoXsOiHSiCZTfQcmo4YAqoJHuaBsWvC+YZUlb/92X+TAWmqphoyKLtl5pDGUzV3egpE02hT
4UU0cB60feMCkurED+YfwqZh7T97zIktWvAyQo2eth+qk+q1vuG0nn5HX2+Ra3BuBfrHfwwPZ2PM
0TQzFTQqLfItSDsI5U4GcRlR7CbkCbzR39mywxxQUTML4Plw++Rj4oua4HRKapmlQHkUweWbJ1ba
Lk+cL7d+Yn8tjr2yFVII5tijVq/4zV5yYheT1AUo+QHxzb83kJTLQN1qC4/bZtej3dkq4y9qpRho
AePNBI5JQ7jLDc7v/yZCnA0wDqINBQnQgcA71Al8WsUMjyA0f9RQ5tM8YAtueE98QmPOxtdj+1Jz
HC99QSfIQBfegBSFHCaHUiBoe9mvdm+A6RsqPZXtqES3uOP9AXRFW/YZ72kHcxIXimyugs9iuJun
G3F8FY0vQnT3V9+OjfGGChFTaLHgHilvMrBAR/3rtoH15qmKDo4MFS0D48FY6kVWUahNmCazTlMY
rbFUj9IiDA3UdzQvBb7P2Ta3fgLO1pjjXWE0HDy8GCyp++5FI+UpnQwQHkKSftvOehg522E/UAJY
xaTg/sWQtaX1gS0puW0aLtSgOZa2V4SK7fv9i0YC7ZNJIGiNfSHVZ9Jcqf1+ezHr1eBf3whEme9t
oPmgioaGoBg/V3v9ONGY7wB2eeqdxS1c8QieXyASeF7OWxp5b9ZY+t4wGqCFFCP9WeVg8g2T71LX
eZzl0d/5eJr++1gmO4qgjNm/bSp63edu7usQtPpEhYQLH9PjhDd7yfF5SJO9X1g4kmkaE3Qn5kOz
75F9DtDtKq5pBObp0/0mOJ4XRzf54nyVcpIIqOISZ/g2o45f+/FT6Ma26ue3HY34/p89E84GmXCv
5VK8BEkI1zcy0IW2bmro/vYX4zkGEzNEdGZzmeBpJUCKgZKbxssLUXgnaz3InhfCxIqyarJmlmkP
pL6DRq7cR2Ao9oviZyTXf3mImXChj9AtWpDkguzYb2vF6tJno/uxvWnrLe3zKWaHEjqtiQpDCXCc
4OY4wZAqsGRfPtDZxMQfeJ0czkd6OwQXjhcEBTQQBaAmA+E0iF9b9b7l3vw0Bd44uW9LvrBRQ+gJ
lNpAs4Kx9jD65VUA+qzObU/QXYIotcKpt/8m9f3lEm//fmGvSTXoq3QI62hm+xR7A7quK91tnXqf
ueYtj+GJt4VMnJCSYCzDCuYg4ZBEXtbYksYZu9m+qMy3wtLFiqS20lM9bOm89OyAnsgucuEU6clB
koSHbQekf+3Wx2ICQ2AK0lxjzMfRqhNIssu6+btT9HaNXaylEYNeThoKRalv5/BQYlBpfNxeA/cQ
MUFhVANCEtBxOyWghnTUq3lBFRHIkOE69QJ32xo99ls7xoQFeZrKum1pl++NeC/1/xFB590RnA/D
omtiyWxAioG3iBqkVtN+VQ2Ok3Ei6Vs6ffFhlLbXMIyHF0CeFA9VlLgYHHqaZSot0Na2mo+R8wcb
p8kKeJwMkNuwhDNNLcsKJpboQyc4gPvZpelk4/M2bvV8XphhPFqu8DWHEOsCjfYkvArSYSw/ba9k
PVe4sMHcdRJkP4psRr2K+IEPT9gFXgkm1MoubF6vYd25L2wxzh1VJnipeqyH0h8qNmSKPdNNITKL
IWyPlyfwNo9x7q6TeyVSkVQa8007fVINcNDz0E6r98N5QTqTHAdKZvSYgaILkoAfBL1iaw/gVwws
6LI9Rb7MCQ+rB/bCHpMoqwFaJz3Bx1J8ypRJ4YOUOpLnd+tJ3YUdJjPWi0lMBLGm66J6y4ln7KMX
Be9d2c7ByZnYy/dtN1y9JjSw76kg31MxTfM+i8xirZpEgo81ST9HubbqPLSnaKeoXK6y1WT8whIN
VhexIksgi0GgEvfGVZajkxGe/v1ePp8Rk7cs6qMXxmZ96hNoxxEnA916HgXeNAlWlX1rgt32/v3m
aJ03kAkVhmiYaNJgA8fD4gGMBMa35TrdU+Xh0OEdrfV20MUmMkED6oFTGxRoUnaO5NWH4Z9GpVMc
229QltqBh+hB/KOK1oVNJniYNF/OVcyhJsbkgq/agxjhAbhGW5PH+yQIIGgE8nHOtvI+IBNEGrOZ
QROPx4Z4APThOb/HFCK2Nty3pxmzvbJLXlpuI2Q9cv36lh/KaDNYFUJorjri/Dlpj1IHkSOOv6wH
krMJJpBURiDkQQ6mFMWPkWTEuPkj0G3wAgk9TB8SjPM3YwH/AZB/tapD1DCtvkSdF/LAGrydYsJG
E+tjaY5IYAXpe1g/V8XkVOm3bR/guADbA4u0GnokLUhXjPa+zTJL1UAu39/KQstzNk5oYnH+bSEV
edMDBDraVG0e4hCFjRFQmx4owE3k/fbCfnP1n52AiRmZkqZj1b9NS/1ze4U/ql3nUkeA0AvH2PpV
eTbGhAxR6VJBm2CMQAM7Pi7HfLT719YJb6EEdVsfE56gOM83mHihZTJUGQigLeISfCmCfA/u94Nu
6g/bC+O5OBMhMkOHzleHdZVImZK7fPix/fucZXyokIqjJI0BnqBDtxd6yG8Bkh5kmr1tZTWDPh9U
tgmWzEVCMLiJ+7eTLAGisFAz0zCCKN7GfzZQe2GLHoOLSzFLxbQbCsTUzPQr9XOQexkPtc35KCwh
qRbWjSzIqF/LEI/GHeGjmONt79gbpmgjtqlMIjGLRhNXCcodcyZCk6yurLwxJivOlk9ycWf2nY/y
oj+g7dKr1VEpodwA1VgBeuUETZ9x/gLhPasiKjRlumOVQsQ7FKFpGhzGLPWjVrtK08wtchT4g69T
B9GvaQIerIO+Bmit8yLm9Ix5HkD98OKrgFELapc5yim9GDph6cbDay1/I8CKy5BU3947nk8zgWcI
SBiqAZ5P4vwYJtdDDAFpDupzvZRy4WVMvCGq2ECIHjYotQ0l0pks8kop3oH88cw9uf+7JTHRRhSn
Um8FgBcK2Z1xnXZuySOI5e0aE2naZOwh9YAzGg5PtXY7dr7Ew7Jyzo3GvGeyoQvCcMZ9qsunOLkd
laftXeI4mcakHbKuDLIh4ve7GtK+jxmEwZTy05z7GRd0yNktjYkyKGtAgnxAd5tM8vUQqocheMiS
P8EonZ1Mo5fexaFZUPoWZfR0HV2YnHKSnLZo3O0t46QfGhNmzOa/T6Jmnph8iuZjFpu2mXCOP88M
3c6LlUg1ZMMbSFo7Xfyka4fJfGkau+M9U3hWmIOfFKOgRDFKdEPqKWCdwohdtvjBxCP15p1+jTn9
YkGiUKEXQHHq9vrX6dh3YLVCruHNO/VVly2Jl0zxjg4TALrCGIO2hGvTp3mKGU2kb05qGw+UllW7
N/e8oS6egzPhAMKdpqRoKKYUCvRaAceA0qvVT+Nh2//WYSJnH2drHIXWBcNoYivfag421Jid0O10
q3+lsOQaNGH6vk9sHl8T1y4TK0gVlHNZobaihk6zr7zhOKL3fts6FApbepFLycwzX/q+vd7fbKuh
gx9IUSST2dbKaKO0IzAbGU8RWFMJCJbCH9s21o8BgLySoREFWkTvD1trgufbzAY8KcqHVtKsmopr
kdkSe40zPbnulWdLTBSM5bSvUR5FQA8w5x1ADq2ZOQ6yjmbSzjaYIAjZnmgWazSXZr/YC5aGxwuk
OzEiAIlGm3wCASedldc88QjpYDvyg3veVBThLZP++0X0qlMjG+a2AjEm5hTiXfpZ3oXgChLAi2zs
C7xpaL8GMIl9v0tcYS/vAauCZgYX2bXeyb7YCyaM4iimvUw7KsFn5ILFXveWne5CTw7C7KALMJ+g
233A4JuLwaNtn+JtARNaNbmEWIeEq2jsl6s56K4qkIRum1i9vXUwussGBLRwQN7v8tQXckI0tEUr
qbZlWfgUBPKd0kNycTaetYxXZVo9JRfmmIhqpno3BjVqFEZ9LevQwjyGg1eOnN4BPc8f0vgLK8x5
N2eiaokSUWa9eCehEkKxd3yK+tWwcjbD1nSgjhBVWYl0pFG+6YuTQI9PTB+3vw9nw1heB70UjDgp
JLx4oUaOFvYuzRcrCWNnaRVOXFm/YC/WwwSWvkmzyESXHBXiClAvlPKBa1Vdxar3uZf84F12nK/E
gp3HxQSMR377ShShRztVtEzBQ4TwdpCJI4IQxh0uOwVcJcBjDm5UPQgQfij1u+0vtV6uvdg+Jk6I
GUAMkYhc/h+M4z9j0lQzQ3YRlvbb1uhB2XBxhQkNSpbHs9bQ0AD5OTE7lsJ3M9vHRgY1CwiAl5xI
xNtEJkxUgigJZVWCmrx7IVCmTY4x1BLaZeGEo/URj4tNZAJE2hnqMkP3AcXZeEd+DuATNRwjdsor
evMAc/iIZgW6WOS6fck+c4nx16vgF/aZ0NGHGqQgTfrE8JvTcpIgJtgcpwZEcXRcqwB2N7MTbiGN
JgcbX5MtCOkQ2VWHCAT2DWh3x2v5K06eFT6qz9Fhed12nPUK4XmFbFmojZWkjmrYGu3JkU/SDprB
lu5Hu+ig3G/b4lwuLCZ6rLGwWcKEiRKlh0HsT+oCjWytPGUhOc4ytFq37XEiClsiikkRhBoa+o6a
gZ5AdQTjYWgezfqhXW675lZTuPygnCuALRi1SyKG4LxGjS1DSUJyishCNQc6d3bxTBuG8c30NB41
d3udv/mGpklAiS6bEqt5GUS9HKoSCIwRsgUH7EJ2Jun3yli4mUm1I8abNFlu9ST1kiK7Qkmdd0zX
Hfb8BzDhJx3FZs4KFGJza7Zlb3qoboJbbZ94ZmiZbgtu4/hTd5Xc0aJM8sS7OX5zU53NM+FIHMM0
D2YUUPsD7VaBz+ZOfCsEBZaxm7m8w+vR72yOCUramAuymMOhUjBhK+kuXqrdaNwLPK7K1XwP6kT/
fVYm+IQy+IZKHRdwIxziYRe3/rbfrJ/HX7/PorkmCMBrooiGooSXQ6NfDe11Rl6l6FOvcCytrsSQ
ZU3VVV1XWPFPo5vRItIxLDcZu7g8zSbvsl29/y4MMLf6mGbKgt6o+tbNJgc6UiAfowdy2yGWFSAa
6DCDg57lnwhjYWwOQgSipMuSarAZWd/XhgGFetonFW1KEyEdm134SBX7ZvC88MaH13fybI5JyhoZ
Os+UXxKMnn6FcDLy8A70Bz7cPRfrYZ56hdKKAIZDK4KOAYqLJe0wK1F4dJqJdpqrjpNmrn+584KY
L1fEkVCikoP9AyuE8jD2V0UeWWN4Al7AmmNv2+XXSw4Xy2OyskaTtXysAHtQ/OmUPKZvNZzghNHz
1hlPZBc+6JCT5KH+Vu+FC6tMfBw1TYnrCu/nKleBF9c9IqQojZmcY7b+Nr2wQ0/85SM5l0AUrCEQ
ti6dLB68kbKW7ARb+iykIJqETLgl3Gr3E6e0uG7YFAnQUiK8j9XEDcdSDzr69mld2UNhxRPQ1DRe
B2u5032Uy3fQeIDCCRffvRrCznbZEKaAGhbTLhiOJRBcH5blWCcuMZ6WRANQrOLds6uB/8IavQYv
treVUDxf0HUE6Dq5rTzhWr4GMWmApSbXdEbWsCFlq9wPvGmy9Qv+wjBz6tMiLJa6A9qbEt4BVWUt
O7LX/RJAHR7h0up5vDDFnP+sS0jT0yZuW31fsrva1OwWLzF0IgpXrxVOirZ6MC6sMacfL76oVQlE
cBqS+trQ3rZKOlmBVPNeLKtx88IQc+61nISSTrUCUCpzFQLKqrz8woktPBvMKdebou0xX0eHiAzV
il5pgYxqDgv0pQL1SVd45X2t9VcmNPh0/GeCDI458UJtjsUgAEiSNxbVH4m8pfeoPTr7ApH39IWz
yPUTdzbIJD9xC6rC1PgXUUChMqMLFLOXQqcW866ovNGlkj+DmVysk8mFdLnvuyHBsz0Z0sOsSvZY
aJy7YfW5cDbBipTpzVCLgoTgCRZ8cDyWXpKIh1qP3HkQnCiV7Cgxv8hzxu1k0JbbhyvX1CXR1FRZ
NNnHexvEApljndanhj1IBOxv+l2/5+sjrH+6sx3GV3R9VJpSQDu7jxsIOItXY5NYydyh/N44KGo+
bbvK+tn+5SkGEy2HQVTnEAkLpvsPXfRK+sM0+dsm1gPy2QQTF7XWSEjU4N0RCD/T8VFsHnUwgkTC
ftvMb663sx0mKKpmmQchEltkDd1e3eVXZu8Nh+iFzgdS8Qf1tv1av0i3AG9sWybr3+xsmQmQcaeK
ozALgDnEg6+bha1gLMzRFsVSevOktrqjl2hB6aAMTRq/kWpLKPXnfDGtNs7dUVycIPysKMVdm+u+
1CQnsnQ7QUS3vP5Zz4nfC7qVGZnbZ2TfSLwOz3pEPP/1TNSVpyTJtQQvfk2K3bKAOJLA43VcL9Fc
HFsm6rbyMEelhBSADneTH7CDQiUIPmOgFDEO5eOVz5NhWr8jz8tiDpKsDkYadtSz4y+LUViVaRe6
lbf7LnmeYo6Pc52Pibhmo3cqpm7xePKafWuHLpzhSB/W18q+ddq9sUu94ql/SXnQSJ7vMTFXNAsw
hKU0XkBoTbeimxzjlUv6TeHNg3MiBauutjShAF8EhrBIAFDsKnvqwB4s/ZGYz9lTTCYgGdn4b/oW
jMOnQK9dpZWeU2idF23JSYg5jm8ygakphiQwTWg3iuJVN39tm5ftuMD7fSYgCU1XhiV9dS7JcodV
nfT0+99ZoH/BRa4rdnlktgt6wrl53eCpZDrbv89xLpMJDaDf0lMtx4sdefoxLasbcxhPZtVBTQCT
7E3Mq83xdowJE7luEGA5UEwRFmSz9yavic7zYbrei/1aQnC1mQKKKQskl6P+Ry9eZ39EIXrhwEwk
yEkmVRB6gIjO7KgEBSFHkTnP8fUH8oUN5tDL0LZZFoI2TKC/lTDjwwI5xZfwajkoXnuS3Qic1IKz
8N442/uHutP7/ROXirRJTOsoynMb/JzVk9JxZu+2swWw1743IbXAelciSt1ksROd2EYyWIHxqte8
KZhtX9NYDTSNgL9vonK3WXMQp6NWcvrx25mqxk4btzGZJKiHov3yJhVGZ0Rw1/k8lnreJ2FCQFjr
cRoVgPKE810UvoqqG4DRfTsM8LaKCQPLNOckijSadO+M4gtfYYHzQtJE5uB3Y5enPdXsEv3Fi0Hz
l9utp/oquD/4ZHvrUe2cYjPLIcgMQKiCuzqdb6KxtfxhcpfPofR/75pBREIUVVYV4K3Z4JkBL2wk
Iy5MKPt5aSO64HfhmPh4WN6bYLatyTF3nRFCuTuhcJ1DOWLXaj+ahJdkrAwivTfEBM4smpdcjMHi
plqfFHT5auCPUjv2c0y2lDehw3tuffS49/aYIFqo4ZwKg4qX5NTvIDBzo+S8oduVes17G0wQpfT6
iZjOaNMfiI2JeUzBNTtaCIv5RCL0qn//ery09YG9ochBZ5kqgARknwrgG0D87BoHSuRV2k1nNUDG
1PvoCyURaa6MY+Sa0KD5H2nXtRw3kmy/CBHw5hW20fROFPWCGFIjoOC9+/p7qmdXDZWgrrucJymC
EUwmKjMrK805BWdIcqcDQ/8IbHZZmiziP8whNjUae/OEsnTnYWvNyR7A8uqkX5qQAhLgZRRejho7
OfGv8phDHNWonS2Z0OY6jAaLFCAXjNzomgBPQvXpMvqCgj+v0fR7QPxVKnOsqpZahVKIKLbEN4L+
bVC+kPzhsmYcEex4btv3QznoYORNo3dNeo+icJUH97IM3mmxM7pLjOmfaUjpc7b7i3LWEgr1Z9MJ
qvZG4PZIdubof/lu7KBuDC57TchgHbRHQgfHyLfiobppgli1cyBjxceotg1nBBOa6GJ0G0S9hxLR
ufWbEvjaybXpZXfDFW+mbOdqoH+XpcgaHXgCeP6vCYHRlBjQSFHxaV26iY2pxyPG+G0LhVVyx1uU
2g+oZ2FMQO3MXJvlaMIogVk4pLk2ELILMtot+c45Xvq4+D0inCUxzmjKhlgAe0x217ve7TEyob8B
rdiWnCVMPN48ze833q/fkPHEeVatCu9TLMeMhlNj32Ey3uX6qDbP0sxJe/Z946wX437ok5pGVOCm
MED7ToDtl8hBwtsrOW2SX/h6LJQthoO0th+w0EmHL1Sn9tMn4VG5St36ar4iTm5LC2Wu9qzJbl6t
e0Sax8vnx1Hz5E2bl0SmmcgcRFhljPJctn5dtM6uCe/e5UlhXqhdMtb9MiEtqrJXq2rtgmBggAfg
wbF5dudXBwfY0lBVhioJwEQcCrnhrMAz6kXx8O++Gr32N19NQXstMgwYPcnym7GqDqg7eYPCQ3Th
fTb6840YXZu1XNUxhgoW+odoVI+qJt83WtNy0i+OW7EIebOaGpWYm6gJt2Gj+IuVuIP+EU1f8pn3
8vrDdfDTr9ihz6SNFDGORdw5lU0DRnaMwg9FdwESgF6o6YnfLh/VTsnul5ihsDGjE8tZEPHGpAwi
ojcEvWwXmKcnQXytaeDgnIGE0f/vK0mQqsiGjpl5Q7dY3pKhbrBOLCAAN0mBknfimlnhREjQL2u3
ayEbMYwhJuIK7pBsxgO6/pGKuU3at6nnwVTTX/JbkNoIYcywy0VMfVOW7Wg1nMRYXtRo/OuyHrsW
qIBa3cCMvIb//GrpltnOkVk0ANwGQtKIC1mq7GjxyZzYKeHkj/vqnGUxwSjpFFBGt1jAjTErVYTE
4Ew17Af1jTI0id64bZI1tRrXp67V9IXOBwF6FsiM9no7+YrTA3msO/TAgkyC8WvpyJ+gsaG2d1aQ
MYpYGPtca3B1jfVzSXydXLdZcPm89h8dGxmMTVS9ICDcIieOb2f39Oi4q/HowI75K68ysBvXN6KY
XGYYJ7Nu0ZN0lRj0JKODV7xdku+l+eWyTvRG/93Mz5+N2uj22JJ8bkUKrkAXU/7ZYZc8fqGDZ+pM
PMrqtCVqC29q2sLL1rtqjR1diDxZdvSBoxLP1NkkJlaHXG9U1TXW2quy9ZpIanj5q3FEsOs8USMr
5VJYuHU7ySMyhh3N8uWyiP0g9/NgDCY4SH1ngkQeBYhh+qaSgwps2/UT1BS/OA3L5I2BK3m00PXG
I88MOuz9+9JVCqBYOnw7uOORkl+DpeG+us/RWv/cI/5s5OzQWlmZLcZd4E/G3Qml6crWghRltshz
L39MjvkZTHCIVkGq5wzTHWvyMo7BpFrIMUs7z70mkezLsngHxwQJdVKsmMgE+UsX6vXLWgZJw7EN
nvkxwSHTVbEaUhQ/2lb+q5+Sm0bj7bLv8An+ahpMYMiJIgxjBfuTQImOd9RD+5S6Zmi9JLcAS8Xy
zfRKoQktlzdry/t+TKjQY7NQjQVJhNjnAL59soq/55pz8+4nZBvLY2JEISYGOmELxojvKGyXcoXb
yqGgsACVdImvceyPoxM7+LAO2pDPEehQ5Ha+a8wyqMQk1FfCuYQ5wfy3eQBDmk0LeyqnJjrQa/6z
4MG7m3jaMLlEJ8t9Jq3IW7SYMhbK2bcMLdrLXrRfOTifEMvkng29NegDboz/LHegZjle4Q0c6ofp
wI1EuyqpChCdFdPCcB1j7ZGeEaOZkS8n1xSFSvaaG1ROLMcIjKOGFncaUMCmz6i4EcpYektmApBM
oMJ23vCFQpWMB/l75wpB4ScPxetlaTQm/HbRb4QxFq9lAkb1a3poU4LXrjH4rQWc0V6r7KzsOYa4
f3o/pWHR7de0YgL+ojonGNOnnAfSNdZ4w/xqBOdBRUFYeBWSy6cnsW0nYamrMpqR3Gag+gH7KJDR
Zs6G2w6jEeLhRiPG6FNitEkmx7TJoQb6EYum5DDc0JDY29bL4tPBTwrTOb+UXIrVXb/eyGZy62pU
yjQysOqq5d3dUEGgMt+R1nglQxcsRXLUlME2auVw2WT2o+RGLnNtitF/vaLzyOPqSnZ8lB4p/IPi
zDfTVcORxztG+vNNLjq2K+lkUwPYXPSU1S9VdyMZnGOkLvVnL5DYVlWsjQIRa6S7vXGY1MaOplcT
e+bGs6L4uVB6nA/I04gJK0W7mMYswGjoM1ywwW/8ZMR2N9lWhql5Csg8vYuxTXjtUZ5cJrLkWjsl
9aoinKUgKh0rezUKp114ZW6eGCamoAQwAHwcfpdm14MC8xD9jkfOs1/KOBshO4CMesLUkxFREhNX
YEP9QjfEskC81x5WR/LS4/z/aEPwLP/0EtyYYm4kjZbR53L7lW5mDmAwW2/NO7qqXzvxHS8/2M+2
NAXZriKJhsxGsAqEm1YhQ8k0bK+T7yoaWqkbfR9ToKRJzvqFAuRPV90h9rXnyza6m0tuJDNxLVqi
EUsXyCXj7i9R9XrCQ1mnNv6by20EMMFrLfMBM+QA5JLqNz25ItVf4vA0rGHCe83sWuNGEBOtBqus
CF6yeGM2sY1WhL0qR7HiJsb04XVJH/pnbEzDnHTZmEb49D8vZjOc8UyiKTF2JjlFm51REVw6G5WY
RH+sp3zCGDW6nMHgtdilANbi63jo3NmjcLaAbcbsM7ebtJsqbKQyUcvqxcLQTxMDAP0UYluLZbtJ
fa0bOUkeTxATpoYuruRVh9VXrZ8CtH76GI2r7BPEdr9+RSZMicSslYkg2V8aYJZY30oRIALF+2U/
2k95zl+NjVNiXMTFAmI7YPy3WBY3fGFaHCluD5oYHcRCOSxTeSW2edBMkm1Kzd+1Mf3vo0W/aMqG
Lb0q5lmKoKl5YwYYWHVXN/Noo1h5oMELUcRdrhJOsseJIKcPs3EIa2zHRFoUQAxg/N9O9cruRoNX
jt1NgTZfl4kiTZQKYzzjRht92m/7B2VZRumcc4oc7z7NUmyUSau0UBQKH9gAXbe7LZ+iaw0FvuYp
xh7yv5TFRJKkLutINScVnKerrwJFVQyrkEYSPnk5JzaeAs1GLVICBaLL8b4B6p29LGLQEZAh6fNn
MrjNKTGRQxPHMZ0khOBVqBwtB92plF6lU/3l8pfjacPEjTW2piamE3STElSr6DXKi64Q97IQrkMz
YSMrV8tUVJ321E8s7A6QD4HNQLcdhZD3ApWpAV+4Vlh877VJtDqjj0G9BvwKfQ3O2ECK7f6OeOOh
t2envC1C3VdtCTAwmYtNL4Dl8S4cji+fqvwbO0GVQhFXDeY/fm1D4T11C0e+swISCgEl2oi8jtNx
3h9OOpvMCRhnI1GMy0yUJpwlXaijcNaWAYI3HQVI3e+BaC1c89ij9p9yG5FMLFmEDO1EYtLSwupj
H+RbdZxfdc3RbiPFpjxLdJG8zuzFtlJblLy443k+77CZVGWRK72MVuzNx4tdh/hntkdbtTNMS2Kr
FRmmyys2cK5adhCjyo0OQN64GaY4+hha2alJ82Joym0/8SazOd4p0z9le6ImCgxdhLDWR3/VdeF2
0UsLbKvL3rlvqLopKbKpaprOOGdrxIg0tME54MCql5y7araftv4UwJb4m9yotUHGJiK1S/OL9l69
6PcWeCtEV7vpPRgnOIyVyen+9zFqeoefBTOF/16yTLHqodmo33TDc4NZncufbt8UzgKYjD9NSVfN
IEl2RVQKRVOylzi+H+e/FsvkODfnkNj6fqXosqAriGml9jgbJWBXOUnXflZwVoXxI2tMlNbUsWuc
jMndOtQ30qy7cjQcVFO5Sc3quKimXQ48MiKeXszFHc9yUoMNBlRLi+xaeeVK3PlTnvkxThT3JRZS
CMrvpCL2YF5V46HpGqyM2vXAS8N56jC39lob/yn1Y+nhycrkbwIIgS7bHE8Ec2M38dC33YTk2Irq
sJwqT9NXzkLIfqFg4zhMSJhHUdCbAX0/OmsGgCOHHIsAaPEnKgF01wPzM8RNvzgrW9hXsBeVpwu6
zpTVLr6S0PO2sKwsOf1VFg6hfKgnTuD7w4X50+bZIr9kGoMJEDqM1H30mBf4lt0ClM6eD9NbLgUi
CqzE/9Rg3fnLmkzEUKNiEVeJvtP69zaXUH4MKv3LGP24bCScwMSW/CUSkbZLIWbIsORteEn2VJOD
yZ2I37+gzl+QiRpjVutNVuFVrZY/ymiwJ7F0xIGjzP6wADYTVCwNAzOGnfmZLXFa5hovFgqnZ8Ac
o7A/in4JbCqds3ax610bUYx3DUbeq31LP5z2qnR+YzxcPpj936/opiYrGEhn0W/UMsoljPZgzkF7
jqK/JO5EIG0H/Jb8AhjivwKYaDeDQbrP/ulDjy45jNeFl96NBxVZ7/ImBfVh8U+goz3YooB/yLkQ
d2PtRjoT/4oFgJ9TRnOjDOlX/9IIj50u2wYQVQtu/WjX+DbCmLPKzaSTE9oK7MXraPm6kmO0cm7F
/erlRgYTCfM8A1seeNvBYzF/tGHpFzcF2NvBx0pR+aza5r1eOAbC1j7qgQjSQJkU++Zrm94t6ctl
A9wPemeN2MJGkSdaE9HX0XLMLaTMqoc2T2i8xMHw0YX50XJ5i7W8j8iWNZZ1HYo5Qm4x+2gImq5y
oBhhBaoqDqWLaaoDj0mK9xXpq2GTOA/FNEwlxXiqNACk6HOgzB2n/8HViv4NGxnZqjdEzE6zt2AQ
AFbjbAOGNrd1myqlF7bMiU3Uni+49unW3ggUtThN5KygAJQoDhmP2fyAXG3OX/P8mEzhZTvheDJb
5hik3hRGEzBdSqkhKcOAJQHsjFTgeZWjayUoPKZy7vdkYkdfgdlkQdAEE45+VL0qyJzB1zG+3Nqp
R7jPOE70OPURNl8TW2mkUFtcKmJ5r1sYoSL2OL9d/oj7VeeNszHho6r6qAbrMe1arX5xK9gIIAE5
Go+R3xColtMRnUfulCzH/NkKSNeUUTPN4MMR0/Ig5YJTVePzZdU4n48tb6RJYiQG5Qwfi4dxeRxG
Jwcx5WUZ+3Wj8+djKxpNVFuzmZ9G6v6hcJTftBsKF1IH1bv8eFkaTyMmZmhEK+RWw/z3ZHmi/BTr
YfEJgi4kuRuFmJhhjKAELCjm3orCNRBQ1h7VitHRWpSiKMkZH/OLpxX9+cbM17Ru8nKc8cDq/G56
G6q7Ov34dx+OSTlEbOcUSYlTivrrNPsqqk6V/bu06YQ8sdGi7xQDG+Q5GFATUMJQOSIvM+f5DJNN
SJijFHtKLJwqi73o5kGMZo4WvLNgosGir3WZ5xBR6H6zfo3GIOchlO0m/mcDYxdCEmsuhDRH2Tgp
fMVY0ZW/spZASXiLiRxV2L0Pq+ytpsyoKtI3wAvaanadSDHvgcaTIv9qvFKnaHMc02kN9ImzL/qx
+CdZedCQOtCJ/zrgtS04ZsBugYwAlBbIgFylERpbway/1n257C5/eM78TNEVJggMoJaTrJHePMD+
wzxgZgvgpDeCxldfeR0lTs6gMO7fWOMqrT0cp0EVseiVQJQ72Ebpm0kcrqhcleb8ytGPnsqFPIVd
B8n1rDMXCRc5xbfEcqcfucpt6wlBiyI0L2rvwL3/ElLZx6FZNclQUEq0yRHu0lAColt1MwSJK7+t
gYBxIhXF7zwQH7FLinown1SPZzFM4GgFLTJ76tUqsEyFZL6NpojTjeSJYAJHVqZxXlIRTfK3JgCs
nZOn7P9+Q5Il3E6izlYX1woU1oqKvTjBXIMh0926kjkFzD9Y/VkGY/VZVE5jtZzYxCaPDvDERxGw
cBSFi/eG+kMqeZbFWL0qGGqtdtjhtA6D14cKQAWVWxXTVqLbOkL4qaE5/SyOuQDbLE1Ls8Idm80v
kYX1NP27QHgR9w/J0FkKkx+v4zpGU0voAuiMl33mRa58P/hCkHvTwXrmOPF+HeEsjbHquipaqVpQ
tM/DKFBRANTQM5tCkQtQyzUMxrijSF0jjcCBZ9WJSYiGit4uaOf4evS4SmFLPvr6vi1mzuXCsXm2
3iiv2WSYAqY41Sl3yNp7UjrybJ7zEdkCo7FOGHakpeckimxLm55G4mUCcP2E4nY2riTBeFCrxpar
jCN5P+z/PD22zCiQxZwbOqXfCZqdmodIfUpNwRZ6xc6m+56HJ8P7lkzqXAyWPFcCjCWOf5jifZ6+
c6yR/oLfr5SzPmzwANpioesIHnFuD2DUqH3ime76sC72ih0bC1wfHIn7l9hZIhNCMoz7CfpAt0GP
+qkcLYBJd/kag3C2dHgBhBewTCaC1NVqtmaLgEVBobHc7Zv36XvnTm5q9zfxJ4B56Z15Vo4JJX1m
rpg4xH2SSpJjGNGNVvFoWPZTt7MIJn7II+q1Cy4VV+kP/fyRKECF5jFU7soAhqtmSECeFlWmvzcI
FByAID00ZdRbHsUFEN68reD98LQRwuSg2poZax7DldKwui28KIwOWgDUSAypKby+y272vpHF+FGb
LmKWlgM+mj15+rfRHa+HQPDE2tbDEdNjgeqnx0ZyGs6wwq7/buQy7hVPIkZP6WBo3x10chuPnMoV
76AYZ1pVSSlJI6nu2B7yye+0d0X4znHY3RCx0YFxoRRUvPqC0ilcaPUpKUd/ZT6T68mVPGAevlkH
jjyeTowPmeiRKTp9m0zgG0Z1AqAeYNbBlEdvVycK8cmWuMa4G5U2SjJeFXXlpFuNTB9EFMqU7jlQ
ImyaAwhu9XpZRarBb0HXULB8jJVaQ2VxkguMVcQDHbnuxtUu1S/C0tsaABzjvnEELmzlvmo/pbGF
76JoK13X8Eqh0IilC2TyV/Fu9GiZHQxpnOLt7v14Vu3k9Jt6Ql0MQtM26PyVOTl2JQx/ErHJm9q5
0tuSLnqLxkuA933srB8TR3phQRfLwBZOmtP1+OIAvMvnywfGE8GEj0zPe6Wg3EHL6pXdrWxyfv++
yZ9VoPI3X00asniQU+AJWHoQWT804dYguX1ZB47RsUXuKhanwsqpjC7U4sbHxrc9lcBcCZeeE273
o+1ZHSZidNNax8KE/pFeXi3RtT51h7L6vlgKZ6qT99mYSFHnALKdG9TH9PJHAx4wKz9m45fLn+0P
19RZGSYyWFYn1r2BfIUuXcVX2dHy5KcspK2Iz+FKbLyHydhruUnSOcUDH0jAjgYi2fomFni4pfu1
87MUtoiNjVrRFCwwwKbXZlB0dgn85gKTZeXB8oxvq1M9t1iFb5rg8pfkOBFb2JZQT8BECipoEcEm
4yg4whT9u+jzW1nb7KO5yLEokC638nq0BBSzem9aHtfxJeeCp/AUYqOCueSdkliKayW1PSdhw6tq
c/zoxIa3CQtiataFiYKWKwHqJlmvE+Wu7d9ni2fi+zf8TxNnB++ioc+Gdp4ooj0lDBD/jr3M6Vzp
BygtXcs1ONFu/8G9MUAmPgyyoWCuF48OeiMNwXrowFJwHD007w+aYsv/LkywNW7DmtS1jDAaUAiT
rWW6I2RHJeKBNHOCkczEiabszWISYN71XD5iFOFpKklY57zJOK73MjFCFRJdaxJc5+IxPsiBdWf4
0mG0PwaXONZDjc1nPjQCRze2+A2k/MyIRFRIUuNDIJatxvdW8nE5POzPRp2tgq18T6pGUvRhcUwL
AGhkJzoiRb+tD9VX62b11AN5irlYbpx0RWFyBzCcFM2QYsYwKu+z3J1I5fXW7UTuTCtco5lzBfOk
MQHDVPVYSU88YuRrTUA8p7yMatCCS3p8kVrR4XxQTvhgy+FqveCXzkgzKUAoXUmbAumqfrX+Wvwm
pCXb6b0AMw4nBvNshf58E7TmLBotSaK3S/LXWn6REy8dDxzNOLkMWwgX8aSX2xV3MhDrbym2IkHN
Lr8TvA/lWHqzp+H+mrj8LfvFhI2FMvmGugxgfQIfE4ZwpDtAOz9b8ZjZIMrw1RmQea3wfRYxPVXG
L2Ml3k8D+bpUqk+U5vGy/jw7oj/ffGJRiJQmphQTqwQA8OkLVmudPPat7r7pr+aIt07GO1Em4iQK
kTJ0b9AIyJ+WJaCAuZLZcnyDc6Qsb2am98PUZTPCWpvfW8PsNqrg63NnD53llbn+cvkTnl49F95g
bIlDM7pIFilXTR42twOWdaQgf0xRe+A1iva/nqHKliRT3ivGaBYxn7WC4tXldXUskuRQTqvXK1pw
WSGeGMYm6r7uwGhMi9jCQ2NcJ4CdAmziZRmnsfjfP9pZF8YSln6QMiBG4pWMYqEcUHqo5Lm/lj3j
63Cb+1jEuG89HdtI8Vv+ICGF6NGcGm/4raE/HN/Pv4QtMisj6Yx5pjdSCChJO38yPOlI5+94x7ef
5J0FMaWwdk3jSYpR/ZBlckei8WNtLO/yZ/1DPnSWIf/qz1o9FoJVoUiZhGYgY8lquqecEkCxwwoN
b4+XpxBzCbV5FhfWauDLNQehv5cinifzBNCfb6KTNaRNF3c4Git5HPSXYuDUvPavtfPXop6w+f0l
AkXTrrjWpCFYmsG2hr+X9nm2eNj0+zs44PP4j+eytWMhN+c8o5VW/UY9zmGH5mf2kr+LoRJYxwb7
TdNVdSW4JiWYdjkmQU/hgqeZTNQYWlGk2BQ0RV488HRQDkXpFrSxmGZZ3nOHt2L9h2fuWVkmfvTG
3E5dgo5K764+BjGdJAGpNgVBLZ6U8LJ2vBNkwki95po0zHR0ZrG8QU2uylx2ZjP1pPFTKAPnM2RJ
JXQdhWuMKKL4ZThxlDlNfN0NvHI5x+JZSgm9QflwrGCR8XyIouM4cB4wf0g8fh4OSyTRrIYZkRw5
VX+CzpVs5VXw6BYY4BmO08HkeBgvILEgiX0ya1Uq4oGWhHT1q7r5GHxMhdiizU/B9y/+s25MuGhH
tZ8aCV7WkjWcjSEw9DaYoyowtOVKBHnGZdvjfksmfNR4PJk6fQ3KQfpMYYgBm1CAud5CqTf9htcu
RyA15guebDGP3VEUrQxNKEC91ZONuq+vNMUterOB2EZX/ZoexGFF2+OylvSjXRLKhI9YXlQxpy+N
qf9IsZ2T8drYnHTDYsJFlE6oYHcWBKyHZPghdf5YcLLcfXjvje8yYQJl8kpNqO/KARgMnSEwQwAl
e9qjgV1xukUCtAksn/q8SSVO4DdZZCBBF9QWtAf/PC/Wj/m0qZO6erheCZ4SSE5rJ7fkjQJGSm+X
D+6yN4BP9NfLbanKvJEoRKSpi3ZWvNdKgD0QW9HcSHy5LIrj5SZLUDGVlaIaKppTdPuDbvMmfnRN
x4lA7H7DGx25bDAmy1ZRZ5OJEgks0kiyq0mrjmtmOa3CXZyludKfLd8UqWdss4Osa3q8uui202lG
CuBHcth7qGT5lsvbReadFhNLrLWs1H4BBIshPKjyMU/etB7TreOPVks8zmnRk7+kGBNHhEwrqmJF
7q0Gi2f5ww2WPa/p/dxWznC4LGz3sEwQ2moAqgJrAKOXGa8LaXQK3ie+LuTdFG8XgENflrEbFzcy
GH1II1uxUIloXfrmkaIlUMuTgdl/Wcx+WWkjhwmFfWuoplajs2e+5CEdj1pfyUsx4vpsrum8c/FO
kOl8vyx11zA2QtnwGGtWoRNEELFX/KjBY0mfPWXqfRIN7jQ1nG+578obeUyobDK9jnRKnzE5PbEN
fz1gm9Ux7f4W7XR+dspRj6WmH1N5VXMKvCgeFf+rYdNrtHKABKB/V226P7YccJK8LGjXtc9KsiT1
Q9ObvTERSoEGknoXvOLlwcAcouhmrvUWyRwn4BgoS1TfL4qiNHRtIgnbcAiKYA2aUD0Y4WVT2U2G
N1ox77HMKJNI7WnyuLjjbDnDIDptepNbLWd0aT/F30hiQqOhSbWg0KTgRgaBYXbMAoAvqr7MVWk3
+9gIYsJHnPfoaBJMLSXWwQRCf9frHIPnfTQmeIBTLclWurGz1s+q2d5O7Ter+pEW08Plw+EEQpbR
ZFbHvkk1BI++vFEJ3v5+nPOcd/9rAT0MqFqarJ0S1s2NBZaGbNYEXMOtfJ9V18PCw6XhCWDOXdf6
vivocVhxQNGtUs4Q7R+iz1kD5rz1dJ41eUKBMAkHDE9kXnajP1OQSHQiXngJ/P6RnIUxRz+mcScI
CnrxJeBFjGejDOSe18vhasRcGoVY6j2RICS6QRaBlSm5tku6Ln1dYiZ0+RTOv3nWibku8nrR1aXA
ddFbuS2itlqQl870MXelDJxws//+2chiropUq4qkGRFF1QA8Qb7wWDjFVx0jvKVXB9Ibj8fi1E3+
LW85y2O7zWoTW526wDg0jF4NzuIk99gBCHQgJFWO6Woe5SQxfayjO2lm88p3+4Hi55dlm85LM2Vk
MFC+m5sjCCwjAfchcQuD21Tfv5zOgujPN16savVipio+6/pBN6oS8IG+jg7IkJ36m+A2r5fj0h9i
+Vkcc2vow5QrIlj6UB+aPEDSBPNBu7EA+0PRaC7L4jgc24VOsRST1LQYsKxhD4wC61b4FKfLxkaY
AEIkko/yyUZMwGIAWkdw8sTg3Bk8PZjAMUltnUoLXgaxsbhtB6ajKfEaLtvJftpwPhkmdExz1ijA
CMUMAnicyZHuhSvwLC7n9+4I9OabMTFDxNLTDNBCiopP16fHQ+utwPjrA97+Fu+7MQED5M3CrEm4
PkhGMfZyezIxavM5hI+zPmyPuepFqdcogENEJici9bUgcjeLOTch22LOzCyKMwF56/pBN4urb/1h
uS9/6CAJLgCa2bzzEI15fso2mJO5lLOVzhWSxAFNjJf64LQDSChmHTJu4YJzUuyKVS7EK3gYAJVv
mC8kvVr1rxpvmpAngskl8kzu1FLATaVZgdH/ANNpObz9q3jDblYN8ao0iwp7k6VAIc+K4Wq80hLn
VmD7x0uu9UabQUQ+Bk0vwprdUrpOeKPaPHNjQ8EC4DyQ4gEWdioObV9/CErGgy7lqcKEAUkETdWc
A6arab4M0504dI7U3JN+di+fyn7HbeOfTBgoulQULBl12lK4WcBsa3mK+k1Z72L9Xku/kuX7XPzF
Ecm5U9me8DLKESi9cUz/NEGy43hYg/w0lBvd8ka1OZbNNoSzLF6rpkGeUs5PS57bGRh8q2X5d5eQ
yqQJeTpO9TSipllaYSZdN6NDeLywHKtTmdSgGDW5GCmR00waF7N+T2Mm84ZJ9y85IAEbomqJJrt/
I0rDaCgxrE7WfUG6nqTUVY0R2C7fIj1sB1eqeU3S/eM5S2Q+3JgMJCUJfWNEYZI+rbqdzR+X7Y26
yu+Z6lkE8+F6qYiAXbDAAqwbdTokAHcBsuxaJEB9NW3wOvNciv7CSwLpSW5yRsWsanSUcR2N4Hfo
nObmhO23gMYXCEnA8pR4vGX7pnHWkH7kjcC87NKx6lABGK3QKg69xmkc8b4gk2INy9wPDdAfXFJU
g12Lxk2k1V9HMQ7NsTmSdPimKsPL5VPjGQYTZAX05esoR4YPKLdHE0ibet2HbaW8XxazH2fPn46J
s3K9znk1YdZYk4zQ6ManGKvM8lI9yNzixh9en2dZTKhNhbwUOgWXLKW8qe8zYISp9uLL/nzDL+Zx
FGM7pLMhqRmRdZQOO+M2tZa7Pl9v5DY/akP99fI35BwV2yedIw2k2JQvY+5SL9WTh7LGZmLN69/w
xDChwjQzrUxKfL5kOE7js4VBFR5V2R9uw59HxHZIQe8O1k4RU5gUNX8M14MaFqGCuic3z+dpwwSJ
qZJSxVJRH1QDBQhdw0t0LwPu5EoLVg/wLaWd/q288QhueEZB/6hNoJitKk9rCm4hNXc5GKwT9ZvV
fV9XHhvf/jSref6OTMSo1xQFXREpEoWwXJ8zr3jBIEeHaVbA0zjCG51EH9Gf+lyFhw4iKngjWUBA
+1XDpY7TUlLwWdNwxgAR8YhNn2p0p+lTD6izKLZarlSRlJhIad1cfgeKrJ20H4kw+5d9a/fENkKY
xmGWTE1pEBBTLPNLp9+rguVP070o54fLcnavkI0cxrmUyDCXkqJyKtVzVJd2s3LKDacv/9utuJHA
XMNyMwirCBwkt+3Lxzp7G+c1t7WlcYxY+ksqQe3cF75pLp6hLl4jgG0HWVSvd0ExpoYtRXFhk0bp
sFFFvKQbgrnQAmVKrzRLtCPAEc4rpmELwcE6jF3U2ZWYzGFMGiBYaraaGMFsKH/HoxZOSxY0iXBT
92MIf7D7EtUyoYhtY8DeoFnkb5pJbNMgfpugbFdE5XHQsHPct95I0spNckwxW7zKz/73V3XRtCwQ
WMqM3ZZWH8u9BYeRxdKu8JhseNXcfUv6KYF9iM9pkQtajRMWDsCU/tFhFkh4JEF+pT00gDET3A5D
Tzys3P1mv3WWytgvUKMmUV2Rtaah6Bg+eaz9xM97W74fAVW5ejI2hIG1/CTyxqR34+tGMGPQuVxr
FagfkBNpmTOZlqOZOMSGh4m5f24/443GhPGUDDUZ6EBXCQtbD9anxq43XsNEbLmfzNgoaZUOzF3G
9WSGK+Gsde1/qbMKTKzGoFakDgRPfrDRlgoGtz5WHsrOfrV4owaTzZWK2GB+HEvBV6OvH6Nj/Eh5
RvI70zWcV/VOuQXNpNc7nYlJpJW3BcpTkMnxomKuk7LEpd6DUqUGE07pyRLnUUsVuBTdGP+VgNtf
jyrQEaLy+1hZdkxcdQH2G6aRCHEux2qOPiyNvKkn+WLQzd1y0gAx19hafkhMy74sZT9dPZ8ZyxGb
mqYqpqetq5AcyqfE/Si/nODJgbrFhTzk+JHOuKuZZhXmFZCukh96sLpDQL5RDJLBQgdD90XMwvF6
+fsdk3OEOIWuTTJUtVM1Y0HzhC1Wh6A3odhi2M9r7QXb6v8fbLH9oYWNSMYS5aSBI3QYLIluKItr
6hu3TSA41ksH6AKaZipv0vfLx7hvLD8D8GkoaqOlKCy60k4Z9kMbEowKkkt18Jo1+lT+8FMM2w6S
h0Zu8MKg43A3XfKl49Ge7tMUnT8d2/EpsOhf1SsCoXK3OLQVEx/7Y3GcDxlY25swuUJa6TaAWuYN
+nHuTXb5EInAUEkRMrBZAEDsciPWL7H2fRw+VULaKMjkR6LclMI4A+VqtopXcP1+V2Yh6MWOE+1p
IPo9UJ0PirmwlKVpsI2KREMRivsuqZyszB6T1Ph7TQArOqA+MmhAtv/U1MVGO2qmGzNcelmvFGul
z50WLcLxMAGIhz8WRB3okna/3WWKtmQ1bv12avxIj17yKPNQnn1YpzHMpcEphrX8P9K+a8duXdn2
iwQoU3pVnKlzt9v2i+C0lHPW19/BXvu6ZZp78qC3AfvFgGqyWCwWK4zhXT9h/GLAbm3M5dbkALIa
KG2oLuU3VTT5haw9ZKXiqYt6QO7Jabvupt3Q0mvlXllEIo53vu9831LGqwxENyN7gYXKauxnxDit
kf16fY2cQ6DpKoJT3bIJMU1mibLSGUVX2opnjiW41lyrMRwCfgU9vC6Hd+n8IYhZSzfaZq40Pc2R
VGA/AxXJK3j/0EKmn2MPfHXXxYmWxdzaQ6zkugn4P2+N1lNl0UH9f1DZCSJtOl6XJFoYS+qQjms+
K8SCBm8oIE8blm4c1heULDFnIGqP54G87dXIUjjLuZ21ltGiyekyePTA5a3TneswRnuhfuy9zS9x
/rITaLAf0jvti+SJfoJAtSy/c5TMvTJ0OdpfesXJ20CqfrTyvS2aGeRcb38slPGaiWYU5hoBkIJ0
hhNXyO/PT+v26/rmcQ7YH0IYn5mkujTLgHjzNKXxO2sOElUOrovgOZE/ZDAOspg3rbJrSUFoQCef
FCfx9KMRmkFyEvVO0sPKOMk/RNGt2/lixbQHK1UToOOlxxrw8OoFfY1O3Z5MWVRQ4GtO1wA9QAAD
wpYuZaWa+xVjhuB+uRmmT20uetXS9+Pfa3kXwGxNqeS5nGU9WIOQayeHzJscZKWdzqnvRB19fLW9
i2J3SNYS3WywFtIe1MVZhluyfWny21iED8C36XdBzP5EkTRkK/VKg3zbGTdq/3kQov/QePqa3hiH
TrapVwsV54bCX1C9RV7yStsGu9D4onzI+WkAS1QtxVYBlfWnxVXGnJVdnKE4/glodXj5LWcT5LUU
kTT7KjJvrvrehbGetlGjCdhqOK2EHBbpLA2PcyTAfxKJYLIaVVFGzUS1ZxtHqfkeNZ5uiqYyuUcH
JF+aRQAopLA4nb2OARJUZ9HXMmBufVBzoKuuglcrfx3vMpjbViuqQY/1BgSZgyvVjmXca4tg70Ui
mK3HWPV/Tk0u3bbSAvrBJ0OT/OveU6ArtqI8j0VkDGoHfFv7YZHuSfLp+vd5oyOa/r4ZbBU5HUiU
Swpu7wEEL7jDTyZ9vGGkk/g0uayFm0ufxrS6t4mqe/S4/3VUd7KZp/FYTIUWy4hpy631M2SwdJm4
SmkFBMDb19cp2Cy2xlxYg541Woqh5so11dZpOldLBkHQJdosxmVPW9osWgvDNs3zTD4tmWCzRIug
/7+73vQeA4F9KuNdb73Iw12kXkoi6LkWiWA8dDpTOEAD5tBkXysJr8LbXlSqEWmJcdAzaYE8jAFz
Typbp43uVPl/3Qfm8MsgrkLSGRIMQO0rQS4CseOHNDvDZY7+oGqRYnaI5SkTe3quggGvPkozqR4M
watWoC22FhOP5tbqExyAqj2n5ZdNf/2fDgY7owB40Gk0Y8TT1na3Jj9awEJ8BLMTPsaSiY4Hlm2w
VDdbS1ogRSEPWxQu7YzpHRks4SD+0M2DDSLQ9SBEneG7lneRjB3bM3jlpRE5h2K7Lab7bP66FPer
KgjSuIGTAe9omSaKcixUglWbnd2kYFeQ8q+afrDWxtnk50V6reIuuL5P/GfWThZj1Ok6Flnb4S08
u7JLA+n+F0UYpLjJ3YsoIuRfCztpjIUnY55PrU5oE7QV2qMTPVAayfir5Q0nHaP+GhhVk1vFp1gJ
ogcWL5mogX9QNXB/m5ikZfxcNFrJpAN5y9MfmmOCoIoiptBAbgxwJ7n1lw81FfwhkrGXRWqnpS4x
sDybn5fmNKh3ZnzWRG18vCr8H2IY3zfKnb1WNoDmBo84FJuNOg70ct6JBuLo/vx1te5UyFhLP0qW
2itQ4Xqi1L4Dqu90cEYUkYrEMGayjIZUjDUyzdY2nZIW49ZJcgR7W1BN0mdTim/sYq4ca5Q+Et69
L4/1iottJGNjItcHMlnHKCt30TFzimrq9UPHvQ13YphoWG7SRBtAXuxt8m3RhtF2n4mwzEQimBio
JkWimDVaBqu0ObSL7dd18cMyQdZ2fSlch2gC1t0EcRpGnZil5HkRz+qMOhXpDczpHjRbdeMl8RdZ
xNXAXZGJaq9laIpusdUHKQNx9TqhaWYusrDRFH82q6CSJ4FDFIlhLDyVAdudLDC9JjrJ+e0YnaxV
UNmnn/jrEO1Wwli3vhpNgYI4+nIIeVy6/EuhRY/mNvlyhTwXUU7a1gka0vihBVERkuOe1BSLLnsX
45VDZWn9iJTrv+CndaiNYFvUP9MxHqMS6JDvaXfSGLdnpWNR5T2KvJTeUf5knMuXNXPs3hlOaxA5
pVe8KEogZJXkGuNOLOMGM5LUZaQiIKBv9BKNNJJDXWHnF2dAp7lvnTT3vbBkT238r/3ciWVMZjYN
uZJkOEUKGTIcW3c75OF2Sg7Fg/AC5cZtO1mM7XSkzAGjjJ6uKZj97QgY2++lm7vKg+X0xymcXz9S
DMb4+2/LYfviqjhfzWKERFJ9KaJnEt3Xw9N1J8KNd3YiGCcyDpU55RVyUrX6YGyzU2mXso3cUv0V
J1+ui+LHOztZjGNMDcyXlbTlnQ77D/cZqLvjkITZIXOa0Hy8Lo1vkIaF7mBiK4bBJFurAj3IBSA/
0F9v3CpNc+iMEc01VuKUw/LPdVlcx0XeZTGvxCIzB9WmczCkPRXp3aIFi4iS678oz9ZkUzdUNNcw
G7WlSlU3MTJ6dNpKu/SInnJXfWpheZKnCbaKa+qWCvXoKpD3LcbUlzUptbSiCxoakIsaD6C7dT+g
M8tEGUGXZYA/Mw6jzBb0cYD7yavAoN69zvbPQpn+RxmMd9C1qpTrSQamZ/upMTcAQJ+kj6DGafpu
IYyuLFuam21Dn6IFvt4y6dxhkyBKHf1iqhyyqZVgVfzN+a05tqVia0DdsVR4NrSbP+bfFekj1mzZ
pqIDGNyQWShWAiAwqY4QV3T9sR/ubCMYdMGdyD0wOxH08O6uxM6sZbtTYV96fV7LPFinU1eJAGi4
rm0nhLGwrlNJnvYU0sz+ZqSBFYMbevoniQPSNYIt4fVnaDoOpwFCcEsDje2fCyImHJtk4bGxfKbN
Eq0b+5JPfOnGBKj/eBC9p7gmsBPHOBy8sqym0OAMVqDVps9lJDj//ChiJ4CJWdaxMzZkjXFyHtoV
Q7OS0z1JfuMjoPU2jJEByoTct4frLkGoRcYsWtUc42zBjskP0lN3zH2U3iu38xUMFdZPkicaK+Wr
0cTpBYaCQtiuIXuLt6aY0ciDnGXYzMgujaLMOI+SFZbxLoO59AZriq3aBpfiAo5I2W/dJKgO06Hx
0T7mVg+SJ5r3ezuff8VEO4mMLSaYAjabmbbhhfbTcKzuhkPqDr6NLDAtUpduB/KE5RTdRQ7quXeR
O2ROHUgYmBE8UHiddH+snTHTrpfmscyQsqEXPhrGvcazwukYnyj7p3yf3FIdlIHh5l4RiiCXqd+9
pgbGhLtlyLfYwrROdjQCsET56TEBI6eos5rXNYpF4kZGusiUFbYbVkFdYpxTqHsIKHY1VBxIxNHO
wPBtHONBA6kM0qFA/pbuRZPl/CX+Fs22yabmtPSajaB7I1to17PTaYCynpJA7czntVtOXbmBN1nU
38Q7NgYoZmyEB2C6MxnNptucdsD2wvh+flCq49wcr/sB3iNt/33GDXSl1PVNgQsICTJHrg/5eme1
t60VO9JIHHDbXRcnWg5zT1jTsjaEPl3G+EZdP5NckO/lXXYAMQIhOHwMqMGZ89hmo2o3NOxNUBcB
Qo631HGwKI3Ie1JPwhr8Xg5z2vSGNJuRI9qxbqyH+JCfQMZ8U1/0ACBhgWgmhKu03aIYG9CTCuNU
ES48OLfYiQzpVV000a3Ke93tV8QYQtW0S6tQ9Gg9jA/jS+wDZSP7tPg18sup6E7l3nl7aYwd9Lm8
NEYHaZYJSOc5nM6AvPQpBv0CICMVYG/jWQRDyYtR9jKZCNUY2sGQKK5xt53VbHPy/uvSPQ4pqKEi
3f+Ane+2jHqTXdCVg0rRLnNk2NQ4mPrbeP51/fvc6xvYMaZpKkh4whf+KSDLs63viw4P5NExT7jx
wAPu6k4+Ibec4a4pXNH7n2+F7xKZy3Uxx0ojCspnK+YwyKqeAUL18/qqRCKY0zvWctqPKzIMEhio
tDvNFHgH7sMOA3vYGAVYZzbbb0DWJaMcCxQ3618IvDI0vfj4L6Pmh7obDBV5KEvRbPS4MEYuWWkO
ogWMR+oPADT0lYOM4YbZo/hV6+ED7ajaXhhj3Rj0xEAkdeRR/mouN1Z0sLNXFTMv17eIm4Pfy2Es
W5oHveiKDJNwjQ0QSGBzKerdGG1BnEY5Xn3ZaVizf9Rc8YtUFGZwvfu7Qtlyfm9qkhIN8O5bEmbq
Szs/KVErcoTUyP5y7TshzMmyR9nWoxpFBuoIyfcU05jRJT3SMYTswf4iQoDkpix3CmVHxEH5t2pW
CaOnlSnVrbzlHAVygENw/NBFomqg+lEUFdka5iIpQIu24SWDWzGZ/bxWfZQuPYF90P3/W33vMph7
pIs6YypL5EQpU7v+tboUz/mh8Agurot2Yzz0R9lpblZwyIrLUNwHgIFUiiIDzJDILP+qtKm21Ot4
rmejq31W3cKrf9mP2yMyUXLQ3uvn4peI3YS7XrSxoc3WlA2d7QDpxrQw2hGRQFJ/iV9tPXGq6r43
AfPaOjNoUidBixHfh+0EMn4YfIDzlJiYTNa/bgA1Ke6a1yqD699cSvEVCWGxuREi+gLBdPhWhmYO
/KhiRn5YgY01BRqyzUip1x7YN2+iYPLtk+VEDgVGJcci80Sos9xHjfEu+80Z7a5R8KugV5uSR2bH
4VI+KoGKRx1Aly/5iXb06V5cYgoE02JIaqo12vwFxswN83BYDM3G8g22lJpTwr0UbtcDHGYEmvkk
0G6jY+OXz5j380VpVL4r2Iljzs5qq806ShBHp2MpCngiO/9/YxVR+xD3st0JY26neFrrZMmhWz07
lcW9pX+6rjz6Y/9yBLpuoJRl4J+3CGa3d6k9tbMy0erfTL51Q+1ps/SSKVmoTYXA6XDvBR2ItoaN
NgL0Ev4ZDCla39XKOKDRvTxJ3blPwnYUhA5cEYaiI9ySNcNk54c7e6wxJbkgxW0f5/JbBzddv3xA
Ye8i2KpsJw9QGEXFKkfwm6jpRVNSTKMq4WJ9JO1o7EQxCkubsul6GbGcUcq+Apa7VKk9xRaC2HKd
404O46t60DC1+bQivfmjOJKgdYEq5UtuFETP5ecBbPfO7MFznorJB7i+4PRyDXwnnIkmJTsy9Hqc
0E8WvUrjz9Z+uL5fvNEjba9F+gN2Fi6BxKG1CGqoU1AdZb/ypnP1nRAnDQcnugMRMnr/kG15yepA
RKv7VoL463TtFsdc5UacG2OuIP6nrgLtHZhqVzzlQFs9KJllnznlpbiNHPAWPI2H7KQ/Xl+84DwY
jKuS5cSQ1BrwXUtSOyVQwpYFMzUfCmoNOlsCzABdZovh81yAiEaB/Yz6lzpOnan+ac3/JJFgMXxL
eRfDxM52XI/ZusFS8uJU9Ge9FbQF8o/B+/eZK1ROt0mJE+Q+/20nscAogUxBKKyackPXd3Wxw3ZV
i7JpPyD/2XyujsU9rVtFHrqq4gmIZ5heuZUFtQX+O34nkXEkwxxtsloCXb/1MTyOFu44R/y6xQ4i
LgqEtx4m8F5F7keyybhVAMlrGYqKf/48ejEYLc3URLU2Hh8nXM4WKPmuGzh/z94lMAaeolizWhvC
8rd8yNtgWn/sQlGnEd/03sUwt/BSxX3dJVDg2N5a46FInq4vQ/R9xrSnGWAYE2zCa83Riw3907ZE
HwCchR98XwNj3kM1aavervCDwxJsthKagIS6vgx+vuNdBluen9u5wKMTG66HUdjdbQfr2Xz+NzbK
TjngqAVhNldvqPuZCPwMAPUyl4dZtaCZndCbGCfzLbGNb7HchYI1cX3oTgb9Dbv7wyabncUZGm0p
1EsUou5zF/vmsf1hnGI0CI6v6ZMogy5aFnNuVrBGLfoGhyqbt9t2N6aClk7+C2y3JubYWMpcWl2F
CYjZbS4bbqYVrMoAX6fwNapjyY6YHIobaO5EMkeoL7diWiz0GaU2mohVAIRHmU+kDsxsYyDYMq5X
2MlijhMpCr1TgBDtKT8AigBM8ghxOmo9j+jmfNRCy6EQ80vmyIfYS1+vCxftHXPMzKaNZDtD5gUg
2B3m9jLl83UB/MXRXASxEbCzbQ+GXMyt2cEXyTXmKpP8vq1sR25mvzZtd5A1dyXoOIokgYvi79+7
WCZIJHmmzfWIiqBeFc+2ibgpSzyjIM/llhyvr5D/eEYZRVcIQZ6AbbZI5TLS5wzZibFcHuw6qh3E
+niux+5cF6HedJ82kp/tHPMN9nQfA3NF0UVNavx9/P0bWFemTc2UGzF+g9YRrx/SS9x+ADQbj5R3
Ecy13Jlm31jqiNdKrTu1WZ/atvGrfPSvq5O/c+9imJ1bxllf8pKG98mIAcvMJcpDTcJ1jgSX8X9x
K++SGHc8yUVmdCgIeuU/wwX8b56JrL1j31Rv6e7GXc+RYG38w/AukXHOWRQBeQKxBwgDaX0nBXY+
LWkaAovkiiGqDKJAHb2lbGvOkGSTZAD/CGKMgNJi/CvmQ35/J4bxW4PWZyWh+uuiG21MYdUC50Sd
7F/vkZ0Aus7dXTYpk5JIBR1GInVYmQUaL1ESNQimwfPSKYpFlL7gH+V3iWxrTiWB0rGPkcykXZCm
q50BlHY0AfkA5pfZ+QjRjGbsxDFHajSnqAGDNe1+nH3zW+tGXnypKS840sKinh26HVe0yaKeDB3+
9LQnLIuUH6rUJ86s6S99k51BL+VEeXSRpvxw/TALLNFkjpilJqMOZHrIXGQQHkX6a1qt/tpOvqUs
uAZsv1R+Smby87pYbhC00ytzzprOBLFUMcD7Y6hMnmQ3tsnRSG0RmwjX6+7kMJHPoi9Tkc5YXvpJ
dnU8kufRa161G+spOUw3qyOBa+3xf1sadZ+7MwEUGVVqrUjx5uZSZQfTchLRSATXA+9WxcY+oLrJ
IhQQAAd8qxUY9UjC0UCLiWl519ciUh/jQCJ0uXRbgrhuScLCxDDlr+vfF5kB4z9mKe5WlSDeLuun
VjlL5Wu9CPrRBUtg538rI22tukfsRtrJkdFRP/ez4NXAz+C+78df+AqlGi2mRtUU1N8okQSI1QPt
NN6JgRT4T6KdLOb2rVQ0wNeRTT1S/2k5KgcTbUUItDWfNholR5FTEnlctrqyxFbSWjnekuupAUPO
dIiC2WsciokkRojj7xbSaxqWqKtsZ2TVbIqGeQycV2t20Hvjj60t2C2+zb2LYM5nZEvF1ucWiufA
fm6W+2baHL0XEV/xYxfyLoY5o2mcZ1ZLn6606Ky7OUDh81+5uwDnTnNbsJyLSlJclA9jJ5E5rEqi
56peIt9ExwUTt35IcyQlN0f1M0/yJxe4fj6awTzJS0LMRt+Mr8Lrkn+bvC+aOc+qlhXyipTBG2Bq
D7Jg617xMq/73vgU3ITSVI0HpH59+zh9ue5KBJbDdmpVkoSGGdoFuK4Arbstto9k8961y7IKZOq6
rSsgDfBsH47F2/Cq4oP6Jry+DL5r/61Blkpg3eQmITKmBSYrnNuXwXrV1nCIBH5XJIW59RsQHjUx
HZA1Fj3ILYKGlcfYfDEqgfMVnLW/yOmrrk3MFfFhlD7l0kFV7qePXSHvCqM/YXfdblJjgnEQHsMs
fXk5TfJRbwR7IloF4zHIkCeKHSGIUOPFW+bIlxTdU8Bke33r/4unfV8K4zLyWSdFlSJcT45RiBzU
yfxSHYCESluBv4hyqUJpjLsw5y6LUkry0PvgrICDSrzqe3pUAwBw3oluEZHBMY4BjKjr2BroAMR1
4nQ5fLs+url1Y8Simb23h/TfUfRvLbLtItqoqJNJQ3a9A0melhxNLQo2vQ83yTxlXXdMK7t0krm4
9HJyWhcMUheLszapl/W12xZbkCj6o1pMr3MnX3IjvRsk1d30ya8r6x4dCEGyyK/KNh3WtX5sk/Z5
jBYnGZJLJ9nPpqJcJhAPqSPe4Ntmu7E+htqyfJWLIbCH6rOZaU/pBPTj3vJjE7DSmf0tQqhtmOQr
0WOvHqLb2i4MZ1jBRJX2x6wtPbsbD21WfZ/1LKi1+JKP5Il2ckyxcpfWoJFKwJxqKa/bVF6idT7b
Tefl9ui21JhMw6mLyZXk8usm1RdpiQIln89p2f8a2+4VSIuvGBMJuyoCLFN1Tmsg50rlDVHaoCvW
ECzOqdPP9Z20NYFtxUjQKE6fWi92hJGsOVsEr37uaQMUq2WYpiXbJnPaatvs7S6SFU9bgrTw7epe
iQWPHr4Iw0I/mK7YGttQbEtbLWlDgwJ/f0mao7F81WLBdSEQwV5HZmWoqTkDE2LOn/rsnuRP1oci
W+v3KtgbSZtUaZGMFG4pesqVT5IhKH5Td/PXQbJs1UDbPv7ajDuKJWurMhtakqeXybzD68yx7du2
fwW5q2DP+c5oJ4txRoqck7ZbIGv5TJ/1qb8cBmcOymeKoiLimOQ6o50wxhnNYGFTig6vjqpVn8Yq
D5pKCQkB9n6puAKfLvOUiEkf1TZMTQeK05/XU7MWVdzMdEQmKQFbXTlzeyiUo5Te9dadBR+UKOiG
FVxYfHXupNJgaXcp2tLalWiSg2mEk7d5NGVNbtHAHjYgEhd12HLVuRNGj8JOWFfUETqTUZSO6h8t
YNYHy7Gqyc1AuSNQJn3b/GWRO0mMa1BIVa2JhdLJ7E4exVZYDt2hcCgj2nwQcRnzX1o7aYz9Z+NU
qGUDJWZHLXXw2A5td269xQUrNboXVuIsgjoK12nsJDKnoDfAhq0SQH1p6/08+00OfHNR7oB7qncy
GOOXt8pojBSZFyAQOMo0BrkUKNK9VD+CcNG7vmHcmPxdFnsVF/WWm1KBMBMlmq32uw/F/LvvM9m5
qR5UZR6wFtsKk+a0bIJzJNgPtklzAXQYBgHhlVTMt4z3mXzo5ofrKuK2kwAKT5aRVsYftjm5XHIZ
7VQI+A0nvZWCAgwFQB8uX7pzfhODLnn2DDwZ16MYwY63OzvJbGYk7/KkL+m8a74hgQCI/X6OBfE/
X4RtEUzmA7iMbT3thhJ4VTQ4T3r04zzK5WeB9ngeAWgnGrpzNdCXsMmJoWl0banw5q0jEBYiUjtn
StjVD+bUOBIqcl3pK8tNZXeOpFcC6+A7iPcnIdsEKktd020SnpwUbRAT+WfJlY9jAFYLUAFmNyJT
4frZnTiqi52f1ZRSjxcLpyndbmLtFEn/gEXRWaJP13XKNfqdGObG6rR5tHP6AlVXydmMr3MC7Jo5
Ffly+pm/fPlODDWd3WqINdqj1sOX02nrGamCRfEJhug09y1LEVR1cH1d3DGyXX6EbevMyorMYIWE
dy2q2yzJA2XLfHnrLzjjZ7UGyPiw+putOWoMgx3ycy6P5ySKT2AT/NEYxC0x92XEtiAY5W8rsHQx
mKCjl5HR99il+SbFcGKxbPhtg2mONA3skbiIXj9yv5B3UYzOJaWJ0NqKRumo0XxdOxFLDqxMoGeu
/ezid8YpRyjPyKmOa3NVw0g6xv0haV4EW8nzKwh8f78RmKNgdts2DBV01vvJ8+KlxMm82h1QdwI/
CDhmm9Cu3FFksiKpzE6RhvznZNCe/fKWhqll2JxLYJjR3FZyEuHgiwQy+xV3fabMNo13tJOWPPfT
PwI9Uj39dQh3eqR7uTuECXrpyxhpQy+70EpkFZQI2xzpq46Z6sIlPwXieGd+762Z9SxqrpdLi+4q
oNrSpu4wvVkeFaAl0v4J8lMUwdFwiV3dXhyzujJphpTUPcA9tPhXXm7+khheWugnKSfOPCzfSKsL
bIS3Y3uR9LDvFEpSOe1sHSuc1EcyX4CaIRDAO117AUxQind3km4DkNPNprglyCGgTf9JjsqjYKto
GHhNd0wouuX11Cgl5mEy9F8i1qb0BD1606P71J1Wd/hnQS65cSOMC7ogaRB0GIrUyASpS7I2U9rh
DlLicEzvVUsUdfGiYFMFUBrRDLg8FoTONmv0ntLGborgGR9AgXVogsLLb2zXdPTP0gmdtAGox0X1
a+727eQyajVHu+vaAW+lvIpBd5Q69TA7pll+xEp2Yhj91YsE0rUaV900g4Y2/YJ3kzNuwv4M3uN2
p0WL/v/O2te1NaNOBmqVHi4Xyk5cODRdKe5x5aoNoA8qxnzQmsO2+kf9rFWtRQNxUKvmsnRMtfuq
UwXRKtfmd1Kot9wtp6pqdGVEcLeYO/kP/tv/aZ6dq7adHOYeifXZsNsFZ7gAHvEyuF12lyWPcu5t
RuENyc1S/JJJ7F8/0dwjtRPK+N62XWMzpnjV8eJjdk9GcHxdANfb7gTQPdxpTy5B4qrMCE+BF6U4
MXi2VBKFlbI5dgLmd22+RMUgWBQ30WHuhLL+VlstO5aA7jyfopDW95dDeiHhALyDWAhiL7JCxvfK
Q9koUgVh1Rxu9alfn7Thy3UlikQw/qFulMqwRxOT8jhGo2/WN6WQeo3n2XcqY3xDbMdFRyIZsVMf
RMngLPMksATBIthWt7RrI91AehrsFodFO3byjXBqRiSCDTKXrsoAtgkHl6lHKY7dMbaOk72617eD
+8Tb2ZfNuIQy7aTRiGHU0cvqUgb2xDM98rKAq6zwgQp1vC5P4IHYtwD89mr3QNqCB9ou6SkOaV0/
OYkGLAS+wGZ8wVYUPZATaVwp+9NwG82i3nCh3uj+7ZwBqVcCciOFBuhaAI6tu+l7dDCBgQp+txtt
RtBwXXHccrupEdzoYHnULXZSaxmS6V+G7M5LUHMuvGh2jFsA2/yjYi5+PihfRL3i3K6PnUh2cqua
kk5LJFxKdBhnfIhP1QHTmC6lbxXRVvP1qeuAtlBsoqBj8E996mVuSVUOxhU9rG9pOrd0jdzpPRo6
r4f+/CE/hISUjGEjwC2xTcEq6TAyT3FPdOtWrV2UgmxRbxHX1tFzTAiYP4HbyHhTtGFU8zwjwlyj
+1j9vBAU2TC3ZPxYs2diPK6ZKHTmXxbEouOCmFwAqOefSpxLOUvKFkqkDRKaV4f6UT724NpCN0Ro
9gIvyDtkBNPBwFNGZkqVGT9raUARIxUanAsJELxFd6OmiXfd6gUi2EFZY20WCz3wqH1bhRerP9vo
5boArsp2i3g7A7tznHRZMan1m42vPlo5YHfrvRYmmC2L3I+kv/fCGGcLEq1WkQiEacqFdKFi31vS
B5p/9iKY0Msczb41RkUBgerByB4KYMlFokc1/Qb7dNrLYLxrrNRSbXeQAZJLjAcWTxK6wboDZW9R
z+SYfv8f94gx6yzRG2ktIE+9oew+2iHytFstRErC+z8M2/NeTvvVMRFXIQHxIQVZiGc86cDAkd8A
mTDe6S8PKKB54+cNkAliDiP62b+UqoD+Ar3ZIBJ+c5A7Q4x7kpRIn0PAepfTmUDzOUrCGUNg17XJ
i2LBTfNbDrt5NpltvUDd1p4yf2pmt5hKpyqduTwb8l0/iaJm7hHeyWM2b9nKOjPB+IF56dsCF8hc
CxZEP/CX4nTUEGQduJYWO/tgSACNAVUIwvLxJW0uZXbJCv+6zrhrAFY9MfEPUpiMJzdTq1dn7A4I
wE5p9a0SJj24RRKyk8CExZVaYhLAgoTpx4JcO1iAad4t3EL1vvH1O4J+NmCrPKeyUwvWxlff+9oY
L94ChWfOYki2yWFLv0TrbQbooI/oD0at6mhtNNmmx9belF7rMLeRTWqgtc03Sd++XhfBDVZAJfBb
BnNs1yHWZtOGjKl+qOT8OClLoE9o2G8LN60V1zBiNL/ohTss1YsgOOPr8F02Yx96WYEYF5gEXtvd
6y2qw7hGQLx6fYV8I3wXwphIjjpaMid4dIDcee0OaSbInfPClb0CGUNA4i2y1xZ+bwqAm3iiIxuU
HknU/8fjSgco6O91sI0jUrOU8YDGBM9+opQF840UO9ot8DQLTM3HoEtHyg1vd3IUTfW+xXR/eQpM
PSLes0zZZh8fiaklclxDg9YLudt+6ieUvEGXQNzsVv0yBs1r7ZZu8wYVufzKXurX6xvItRIk4yxd
MyCchYrENQYwDhvil+bZsJ4n7RmkNh8QQXBk0VmMSTcWPqtvgfErZzDEZjgsw32b+raIPplbZQIc
sm3JiPsUsNr/GWQ2SZkuJF1xGz+ok1cB/yBDs2ibOeuX5bH3MGKHfcSI9LkRuRHuzfwumY0GdbOt
o4ZWw7ceGE3afFKM7KLkVjDY8l3SFccPKHMnjn2Ca2uXDckC+qPsaJOHUf85ky/XRXAHzXfKfAtP
d7c+2NzqLqehFOUBTg/aq+2bd+DLvVCgdQNlniJcHwUyVd6FuVsXEyK2mBMAPQlRvPyf5a466n7s
W0d4yRXnHWXd8Lo4rtXvpDHxht0mhaoCf8ST7Pwo97qjpfqBmIZAzNvb5q/DbeN4mbJu4M1FjWen
ybnNwFaXwK1YS/2pkPRgzLqwStGU0VZHI9sOxjhIDoCoSyeP8nMEJGwwe6o+6NuA9wVs36iiv21o
vWocg2muPVvBxI4evzSadrStzEs7XIwkzc9dTMKUDnQSJRgVcj+s9Us9tKpjqP2TMRaftyV56PXa
M2xEqlJ8V0aGN8TdcagUNx01wPQVnp5MJ+CiGM7S2oceWA3OPFquUmuXJWm8ZKr9Cj9Tj42zBMoa
B1ylhyqSHw1lu6hmnDtV0p/KaF7duh5e5NjsfaztedHXxImzxG/tCMjy+nC4vpvc95JFqQ0VC6GW
bTOHYs2jCg4OmRX9xgp1P3v6gcbLh/gtHSmqR1JPwm7pXhY15N2W6uWkagt+CW6k5TJiiFAJ2+Nw
Ixoi5KZW9nKYA0HsfhrTDDVx9aE+GGhPoUdCcqVvrScHxQGVO+9/1CJzKORCKTRbB06kHvbf/m1N
zl15dKSwDBKwIAlCB94Z3C+Q/v9OkcXYZE05wpPN1bkybrLhUi2CdtA353tts5j4S5r6whpn4Gll
CxgPu9Gpe3Iws8lb5MGvZPkUV1Hqzgb62fJSJJz3eNovkDn8MbodFTODSzNvKFt26SeVE4fLufHt
cAC4feO1T+J6OS8i20tlIrIxJkaUoKHNa/JvE267rfh+3U64EQsoJHWTWKZqoXHhz40b20GPtgmj
dsZd68u3ydF2Fg8N7S58F4DnrPsBcCTqE0Uri17zwPKvy+fe9Xv5jJ0CRNSYB0r8ZqBG2txjKuTc
h5HmaDfaCbDkD7ZXnzO/Cj/S97aXyxhs2W1DHvU4+dKSeOOSu7n84/rShKpl7DWfSkv/f6RdV3Pc
OLf8RaxiANMr4yRJI1nB8gvLYc2cM3/9bWjveiiIO9jPftvyVs0RCJzGwQndFegCnOLUnQybzn5l
e5pcEOD8GG/LUCelxbH6hNq9Xdi8jOf24blsLXNkyxauUIQyEjXSochuDMG5vsBtn7/8PnM4o6QL
M0gD4j6sz0MgWHr9A+pIHGDZTNuuN4oJBo1ZS7NBwK073xv+gqx0dKe7xh1lW2/s0OFlwTeJyVf2
2OnoPhk0IQZTmqMH+UucxndNjweErp2GuXaiQPOjufjcq9JjpVsd6KFy4/skw11U4ZypxY7kvVMs
6T5vtHu974/NoNrjINvCmzB868iQ7wnnVuLsBf3WH7AREbmoGCCahcrHezeuFMQjYY6vJImaVUnn
sf4STJ8CGQwst7LCecfRg3PNGLMlc5JClz0C35rUjJaYLn8p0XTWy8kOpskuhGl3/ZxtvueMy+LY
LSla0kIqNEHRMAbLP4ZDb2S0JtrEKV4kf3QMr7jRH40HkSdmvnnAV3aZSIREUPRVQcuDMeRzjvGQ
sfVLiScauWEE/OQgZlc0XdORxX+/c+WgkaWsMENUmKkzpBBCjZrnQm3ur39EnhlmLU03gOulJJKT
K54UgW7TCtqf101s4M27lTDBlC4XWZAtWIlCIlsdopto1jm5563g8J0N5rqSNaHUNQPLML7QppPW
F1zz6+jpB7SaeLzeMa41uuJVVGOqRaUZAt5OnTd5VKYW9h5STApnDzQNff3zbQWJ79ZGt3BlTRDN
WMb7mgajf/OFkj0mhTG9RnWpqpvMln5ct8g7E8wFVShy10kVLggzv1mS2pLze8LNzvKMMLdQJhnz
iBCDOtFfc4DWk+bGLHhx/AYivft0DPwJ2ShpUqYiOstf2g7NthDxWvLDTO4aPfL+7Ksx6NdV5pR0
KY7gLKG5dx72aTi7KTHP181sPdzXa2JRT5bDPunNt652yhAX2fq3srQF+7sUYfw5sYrUIjmuIItj
d6O15p1dBikSVQriOsfwmN46hfRVw7zmkqETfLYS8RXt6B4R7MHkzTls3fPvzDLokVcFGZYRn/Uf
hvHUcA1MiqQBCt6pY0IZ2L2+0o07851FBkuGoI3MWYkQWbSxXRg3o37qMDtglrdldmemnEib4wca
gyWLLKBIocKaFgK50sCr4twf85ZzOjmewBZoZfC5FoSqHCfCYhtDZeuTgN7zz7P4MI8z56zw1sQA
SK4UQZZQQaFiqY9amB+SePSh7M15fPHMMBDSggpeGip4dyInFvhIzlmcuhXhMQrxzDAgApFUIg0l
0tNVIx5INu+WPDrrYcjDeZ4dBkDyKWsm9N0gPR1Z+p36HdcKlJiKb+CbrD8PGYiZoELghy0nkuaY
ZWdVAshZ9XUGv26U50TMrG5yRuP1ukvRDWciw7VLsSweUoX61oCksRPG7aGZs2PS6nuiQdtHzTPO
4eOEGzoDGHJemkIAvW0nmo91cScqvLCT+v+1xTD4IC9dvgQ1bn/thipFgioRskiak4EwPNl1Po9j
nrc/DECk1VJMSzMiaWoEeDKk0L0/1CXHlbaKWO92iP4VqyBDniE4VJeI3SnM5rsa9YhiJ3oFxm14
JOC8DWLQIa4zaRJriA7MyrFEH1bC6XDeYut4txYGF+I274y8w1qUu/C2zRGfoffzW/ZItQAiL7Vr
p2uQvRid5WtjR255lr/xcs+cO0RnMAOnGmzdBeCWMt4Z2Te5vw+kZzHyI+OUVF+uexfvhDDAsUC1
VUeRGI+8RfZ11KDRWnePiXsOQHHMsC3JRZoG44QpF2cJH6TsvtA+zzzf2jwa6OlRTWifqh9EWHo0
UsdqCtcSUz9SD2L/8/qX2rwFV7/PYEPSE1HXJmADpkDl+V4IVasgnzXx1MhcwpbNeGlli4GJqGwK
Q84bmsES7WHf3sQ+1MLd38siQ+3w8tUYhIiGSG7lCAjRuiD1x+xH4CygiLPw8IaUQPJFe+Cpv/P2
iUGLMUej4KjSkkeo78wZETXkm69v1Xacu1oVAxOJOKPBLcRxi/bh7RuV31N1lKEVoOEmlK3sS+D+
BiHouw/JAAe44mWj7PBSTdN9K79wh2q3ZOzfGWBgoRWidsZblT7lwl1kp/dgkz6Dm97p0N1vfMag
k9sex51hCzveNUJB4MOttfqcDEgoUJQcqxJHn9IvpwfTpUV2kavAvv02vthhS6WLVqf9MIM6gV4k
Ayhdp1117KzwXLjCmcd9wjmHb7fa6taSJHCP1gPttlXuNflFirizlJuRy2o5DGJA0yFY4gDTLPlP
8071ZM2OHHIm1uQ2h3APAmv4V8jXydiMMVZmGfAY9AFzJgPS0I1DmwNjVy49su/cxTWO6R0onni6
rNvvrJVFBkTmPp2VasDR/Jv9kaoKGKfBLpCKhgiK/TstEWtXeHP/1dZ12SS1gYzgvfo821NpNY/V
HiFVbS07BLyTbfrTV8NLH6H44suWaAkOr8aweZ+tVswATFwqsa7qCBPAJ2Ip4Dufza8JTz+Pd34Y
SKnJnIbqjM6BcEofu6o+hGNnt4viKx3hJMG212OCpE4Fx/YHdSzQTS56YSDvnsW5FXYHIuwCwktL
/ss5uVhhIKwazD6SJ1w2y/fBiXfSDnkvV7wb3GgHnlAn5yxq+/tdzDGwhXYdA1IhuGkmE3KqhVPi
cVSUD2Ga+tfvm+3Q4JchllAhGdMhIzFwSzIPiXSrgnI3HT6JIRRWRs4LhfcN2el2VSn6gowoGrau
aCOwdw2kbY6dSxsv5B36IXhDa7zFMShmzmNuzpDBduSitboRbU76ozCCv062lXZ0rn9J7vIY8Aqk
XAO5PFy7wzCPUFqi6oTzLShGYNpVGzdcXnpQDxVOJyBRFT9zzG9eCgb0TOG94AFmmREyAZFJvSCz
OB8oX7q0Qw1Kuc1+Dq5qg8d8tPJvPB01nkkGSvRxLGKxQcKDTCrYZ8ZXReclneXNKwEtulDLQZsJ
esnev9BmtRijuUVFtvk8SdZoB76GsZnUfaxvgtfYzp5r0AC6yyHazU4DmZTC/o1iPhpFL38BE/WB
1D+OSwMhhCQ8ztmrOr7W8SNn82gW8UOYsrLBfMlBEpcSk/w0ah7dBa4RnLtDeyK70JM578TNN9rK
FAPNkwAVkQbtbI4q4O0eGI6q3wrBA9F3cfE5i79fX9kmkK2sMbg5os82G0NsXxZLN3LZ7MUA7GV5
vVt6Hh+6vOnuK1sMaPZ6P6uJgBETGoPVt7mbfYaOBIj1IUlLdbDo5Q6pr/3gAld/No2V7zUv9eg4
j+konIT15rV0+WPYZ2MedGBm0Qa8uYLDpB9EGYzwnOlSzrdlZ1hJErbRMOCpMAezk4jJp6Rs3A4N
TX2Wq/b1fdySUFt7gcFgaSAUXVd1aPeVPiX70S3OyPYXIEkI9rFdnkQwZo9O6QzPSCtAkzL8dt38
dny9+pwMuCZLMI05bTiho1E0s0Hj0d6TMRoMhruXP7TGgE6iJr2+oE0Q1t70PT0C3kT6jKVDKinP
Gm8fGYBpMfAs6NJIR8dFW0e1S7DAA3GTYcRj/kxwPrsbdeT2KG01EL3bUQZzjBJ38ZwDc/Q78I86
oUv2qi+5/6GUx/MFBnLSucNUm4irSbsZkWkFxTA5B1SUbrKr59GTbCoObBbe9V3kWWWgZ8r7FIQz
NE8Orvranaa7UeOxgXNuJ3YWokxAK5ClaLakkAOlPQeCMk7gTbbgyzvjgcc/8S97ZhqKCdlZ/YNK
ZN+0Ua1oeCDR6eTyEIAcKD5TF+CVELff7MbFEuPv4G0E7aUJcKGdSIvTWsXdRLWBix16jzElCF1W
FxQAL/FLfMd7omzHFRfbjLNDSJwEitChVUiOrEjSrap4uH42eBYYB59ioR7SDmFvnmc2WRIvCXlz
HtsF7NUXZNxaqBYll2IBd42ngQ418dCqgfzyeF5QsJSe5p3MWdT2gb98Nsahl6yudYRLQMf6se3Q
Z5/us543/bMd5q6WxTjzMIiLKUsmRSvoaH5t7QD8uBgcDc80/BJGy/xxfa94y2L8WMFosVCDuwdX
nAS218LVlNZThZoDF9u+Be5OXSWY5gRR6PtIU1Rn1O9G5JPTpkedMHKjubRqrbKTpvXQPXxby99y
bdmNS/Z0fYXyZkx2Mf32p62yAm2jSclUY05xCjpHRi9nZdbnZIy8QTOtuPshL+2hTfWdOAvHrmj2
Eqgm5WU8laVuYaDorA6QGF6a3IIez04ImnMra8dsNF2zKg6jWTzGg4iOugj5RFVyNWE4di1venlz
m1ZrYArlYmBSXWDc0LV8KDFiMgSfROnr9Q+16bYrGwwoTbWhpcIIuNVQ8hxHBaM5GackxFsGgz2Z
3E3Q8sIyzOZzIGDq50lenOur2Dah6cjTadAYZjvnOyLmQ4YODSo/3atnLXki3c//3QQBAyChd4T8
QXBWCudKFsAP6JTilzF/qHsfU5bWdRvUH9g3y9oGAzd1bqQ5qVDCbwblOIBfWFXFUy1XbjJ2t5kg
P2M45pO25P51s5t+urbLAJDemHkaRMCCBKTWhRfsqfC6bM1Wy0nCbO3T2hADPFKakMaoATyVktzE
yewn2nzMSukPzTC4IyimWXUiblrSPiQ1SKYlS+t5zXubAfRqMWxj3RQKSz8JOHRvujOIVNKnaocG
TATQJmjIOWeD7sGVs6EyYIChiS5ua1gLy3NePRDzZ9I+tPqXJeBcDvSQfTQEuFaIpIof1IHHQpeD
AG29zhI8RY1mqe0pgIhEy2u83T7sFzsUmVYInYtplg8UoUctOYx5sEtqEF7HupskuauT5FTpuHAX
6Zlz2LfP4MUu/f8ru6WQz40gI8WCwSsQnCFLLFjCgs6Ick+D5qCxyRe+Jghvtaxr16GslNFMXYz2
3gV7yRfQ18/t8dsqFtLMzj+7x7hyvRhhHgbIvi9SaAnCXbHobpa5RNtj2mdQHsLGXiKdczY3I5i1
VcavS71S84KWo7JT/EBJ47pjOSKwnT3KGiclXAGff3G+yzoZF58yYoygv6AjfMF9vKv9yBnsWEZF
L3dCj1eD3fYJyHCZGDo3P8hYl1mlihN4PxwtcwEoWTPaYezqc2hfP5zbZ/Nih7mNyyGuSjHFJSOW
sxWosx3J95oW/6EV5kLuRaq1N1H20HiyZIxqEfI8dbz8xjZgXdbC+HeQNKomAUycqt6LwksdPJdJ
68zklFf5b1z/KLj/2h7GpakQbbbQpt0ogxpH4ETiY2fwClu89TAeHAwgM9JmGDGkR8lYrDG+BUeP
lWp38lJydohni/FiDOsPZlHQ87a8GpI/B3/V021R+mXGe25vpUnXn47x3LbpIbGTIuQwbjBDAPm+
0g5OnUuzeFxs4q2K8dmuSUZFLtEOPKqW8l0vrchGe5C/iPb8uXxU7RipZlqh47OCbebaiISxSlUB
A/EHkfh4keupWPBBEwzImB7oz0s/vAmcytX98CxbuTMj1xZ6iR98KZ54TTyb4H+xzkYKkYDHw0IH
ZWi1Xtn957l0Cg8fru6VHSZGSPHkGctkQpn3mTavSxgE6g7qPZJsLr+0TP33mjEGq+Kp7TGUh2m5
Kp3BKiHv+lnyfgMOV+thgEpp1ZEUdHYrMD6J405Tv5k8mtpNxF2ZYFBKElD31xdk04m4b4p9Ufhq
x5lm2Uz8rA6fysBTHYSxPILFyUHhKtq/jStDzMKKbfJKk4TGiY6c56CCEa2qtJUf1z/i9j4pmANT
MLnzQaldrBZQq04DvC70mmLXtp+u//5mxx/4OX8ZYCBkjCUhCyYsT/YpLfq0E/f1nmYuTO7w1PZu
XUwxCCLpQQJJYVTa9WTyNS3a5x0SJUnOqTRsJppWS2Ll2kPNmGbDgJ2qRK6OetJkaY7wnJ56501R
6mbhmOSs7G3WbxWViipor4OerqyuLCO9VcsEnIy8BybPCuOz45AnXT+IaCJIJyeJSnB1EouoZHf9
SGwC/eVEvFUgV4tJc02YRRlOJc6qmxPBkZPAjZLWy4LwXuh6zgncjM5W5hgfJu1sBEqJtDsWRQLN
XgoHNBVWILl/tiz6dVfLmkQzFAcQsuH1GlrauO+UzMbgGLKCR3PiUTdw3FZmwg05BxW5kcNtxfI2
BZ8X707iHQUmxCiGRer6EdUnCB9ZagGZ1vmLmD5e/2JcR2KwIderWqymmTJRVfvpE73uidO5ojef
qDjhuOONV/KWxSBEVEbh0NZIZRhh5HdCACqExC8G8bdupl9AxDLAkCyoh5LSZwrkWSJg+AMdArqA
OGHg9ivncrJZ+SCt0YsopEmnCAXCeIcitkN+SD5VG8ueeOlGjhuxsnaVIY7QpkKHUTk9DfM5XPy2
bB2D2yG+HQ1dvh1zqzdma5oGJYqihUdi937iaedlJ9iAvO4A5luwacq37TH+Zp55x4PjVazYXTyX
ep0liMQUiI2mN035wDnwm/H0ascYjBDzySwQtdCk0OKpXnqgJcBoVyG45XkwB2UVBiHGUgnyOMJa
ss7u+72Y7nSogIXVHjeyxVkWzxaDFrWCWEzWEIlVptXgkg9dLXFNtzsaJ+1udsCP7Cvn6il54lXk
uS7AIEiip6PcRDR8sSUv3WWe6c53vbO4tL+JVzjedgEdFQsFMSGkC94j/BCR2oypvxmj6LQlmmE0
DdJPmReKjc/5pPSYf4yfL7aY7ZOyFnnsCO/jAXJaoOu4j5xZtTtLhXujnba0l9frFreh8WKQ2cO8
DWs9j5GHn0OvRjkhH2/HmBPrbvvXxQazW4Gc9B0iXfhXH9ohOMzKiqcNyzPBIHxYzgGyg4hhYihj
pFrpjeXg/dGXYsmRx0RdpqyjCJWhIFtiODFd7HL+cd3KdtYM7Pb/f9pYIhpQM0Fde4IDN9SpCm86
FkfBRTnfncDP2N30nLCM8+VYouS57BQpTDDmnpXqrSjo38OJcE41zwSD7UqcBmWx4AVqGKED7o2T
WPL2f/uzoR9PU2QwGeosowiKPWOcS0hZUJa3v3uQil2Dbn50WqDbveR8tU1MWJmjS15FfYmpJhAW
ReqgmTUcgmyfyulp6fVjM/IuD+odHyBhZYqBn7mb1ACOQ1cmedDhROfDglmPEEhLKXDR+L4vXc0f
d7zm2O0KEKgNTdD84uplnx+yrodLJyGBm4yJmwXBfhzivdAsu2TKjqNE7LpIblUlceQ6/HndDTZh
aWWaeZMoC0mbSUKIONRgPfwuyz8aw+TcX9s2cGJUGeTMhG0qMWQNCpsxHLrIvQEMC1m2H/vfIdQG
/fMvKyxsNEolQ1QeV1V/iNDMlTn5zWCRT39T3Qe3v6FT8c4cm+2p9V4fKPHaKLyADBq5A3+Wv/7O
5lyWxGyOEbUYfU8wstp28TGtcrdU8ntJ6Z0/M8PARjhOsRYmaB4xk6csuyHKSeWJfW4/RVa7w/jx
kqaF1LT4XOK95iMyu6dkXN1OhWtFOxm8KhavarAJhggkdNAYquC0Zi7cOBkU9Fl0oABazlE1WULG
G1Hdjo5WJtj7VqoI0Wc8d7IT5TL7R9X+jczM4wXPm160MsbcvKArzEK9wflu2t2wpJZW3Mw8HefN
x8HFBktKEBZ47mggWwUEdrgSu91/o/DkLEVjfGdM+iUOAxQfVfNO0h+T7FNdvVw/05tzZ2S1FMZ3
CmnSgkVHv2qyL29bu4gs+TX085N0CJBvHr8F9uDh1HGs0l/9cIesrDKu1LRxZqQhPmB/oA+QzNNz
q32lbYjiTn3ltT7zviPjVEEQjlqlwFpi7sEdZIUQQ8Qj5PqaNm/g1ZLoH7G6gRFP1FJAm9ekCE3P
x3A+yMr3sPn0Z1boX7GyEva9YsYCEiLNjIRI9giRb0sc/IQnEbj9yQhIXCXdBOk8s5oqnwpigo3Z
gWrPvgnUr9H4kGjD7+QToej4jxVmNaMkJQjGsTFmYthVMZ1a2UQYW3Hifd5iGIiblaGVUgIzoOVr
1Dttvu15pL5bDG4Q5b0shcE4o+6KPkcjgDOhsfCh+ZwNFronoSvbjtAi1A814vSTaovWf4iLNiOy
lW0G8pphHMEHgeBvvg9upLs3vkivORKrgFMNNtkreK01fvvCS8Zs3x2/Fs0mmLR+GCpIiCGPEMhW
KU7HMI6erh/4bai9mGAwMOsEo5WoAJWi5TdJ0t9M+ngEG5EtEOU4k/FpQAN8FiIffd3uv1xaF8MU
wlaelqUV2NwS9EL8M5No7AuwENEPqe9/Z8J4dXpYcWd5TPWwkOjUgLI4lb64udhzGtw4h4RNKi1m
Z4SLhkdPqZdH9KdZYVi8Zr1qF2H40ooEU4kZ5521Hc1cDqbCoMiitlIWaA3OB5ijaEd9et+8UOYo
2QPnrg3p6t31XeN4OpttIkG1JOBZQm1RP85GbReTq+e8HmneqWfhRI7qXk3f4MRp84dF+Ov6IrYo
E9dYojBY0gQlgRIDDMwH7ZCj+Yf8QE8CxLcp8cbsKbgkEzu1ekwM5U51Qx6u2+d9RAZOig59Kw3I
FZy6fB7rr4uKonf4et0G/UYfA4Bf3sXOH6rJHKeqgKxCopz0eT+RfVM+h7UTc5m3OLvFTh/OalrE
aYL23jqbLJgyFp4+C+d7seLOOoJnOjONAnAsnmU63iB2fpCkP65/su2UwsWbCBM0yWKQNX2MPm86
Q9xAVy6/0d3aUf3JLR1hzyPP5S2LftgVAOZjMXd6TQGw89Vyp4v3qcpp7ODtDf0TViaapgzDREeW
LImOQ3ijJJwWSx6IEybAkNUiU2sTn0zYGf60jw+C6FLadJq9j56W33rsrnaIQQalj426p++Cv+uj
56pBgvS3mgFWRhh0mM1ykQOw3juadF8U9+XYWGgxs68fNt7mMxiQh7m6xCI2vzRa8JzJRyTNfqDd
J+LY+Zf3xy8gYLtOEpC2F3UDsKFdJ6I/gAAgd8EobjhJZpl+CULDtnZ5JFcc+GH7VMcsbrOspMvD
rLUZx18MabaKSnCGHhw52cCZvdx+G1wWycQSc0vERWhxDBdMgSSPoeE3tVehv+f6pvFWxQBENQV5
YKq44vXp2Mt3QmpniuSaGNKbCWffOOdDZcBByYY670r6pO8PLdI6Btl1Aece4qAD25ESCWFjdB0u
81Q56su+Tu+vfy7erjDgUOe1WEwzPlc1n5f5FA+1TWIv5L4MeSjEpljAc9vXSQtYoGOFxK48Og+U
HfsTWnmPPOU/3ldj4CGea1036CCDVN8sw49h5NzcvJ1nkGGE9FmQRT11nWcjA9O/9qIGnDCOszNs
fkU2liYcqUprEeUWKBgsMXxQiu+q8P36CeC92j5kWMawQi0ZySJyL7oR+OdkTJqfoJ9wJ3pUlbh4
Uh/HQ3/kDolRj78S/2gMIgjREIttCkQYbSqK3NoxOGoIVMdrjy/6R7f8mjEGF8giouIV4nOmy74K
v5Hk1hy+mNKrIr8Y41/XP+n28dNN5JRUXFKs9gtR5zJUaWZnEe4a6TBUnOHn7UYuqrQM3RUdtAfM
g7BXhlozByDPCCZx3aNiieH5v7Fgb19OK1vMLhXC0mhag1LHaDcn+pxPHGPfPqX2YNNhvuEmxQub
c/ap/3zYrJVNZrMkaQ4FbU5xJH1MzB67XXRLo5XfoaXDjNCvz8gAeJco0Pxu8BljgKvyRZQzzg3B
3SgKJKvgLszk0Sw7AIWOfMgUW4u+N8adVCRgUO0ss/smGy9mAs5RjXdENs/7am0MsKtRIo/9NP49
WB3uln0P7dDRpyPr8X5xoXz0vbPFnbnnUUZsI/3KMhMABiTTgo4WV/6enpVA7wPuAbg16FW5HFeb
KLkyRj/D6gPnRqwaZTlBUlZQrSU/aXoKtV+0bPI7KzbhamWKAf2hJRCgNFD6KDCOAoKFu8Ax0VW+
p22G+iuXcpz3HVmWTmI0SpeVeBiMttZYdFbDcIiFuczAStzY4dVANM6JYRk70dhoGA1Vc5yqyJNI
icGJ/lEPjZOyCAFKItWnMk1/FEr4Le3KA9EqR5vnXSnNrtrmoOjRBleMDWccSzfMcM8LsrfE8fNS
KHeSMPWWhkkvq1RGoH3VaL6Qhsemae/kVgutKiWPnTncLGN0XwztpxaaUpGQnsus9NRiuI2z+InM
gtMvYMOsSowc9bMPqr1DmQ8ntIC6Shu6So1Z8FHDTPPskkS+jdqxsLWo9WM9vm9r+YeqxN+7qOus
Qi2fpkQ+kCK5WYpxB75yyQoW8aiE9ZcpMXZqJT2Ji/IcxMvrIumDGxeNe/2S2IwhLsfJYMBniaKq
aFpAAwk9Ai5CM/iEdiDnupEtrT+ygji2T0YfjFYrMlxF0Z5gEDtzEK16xr58EuwoQlJWsbu3gkO/
S3lNmLwFMggkSoEuLwbyeb2u7aJhck2y3C6qsb++xM3LdvUdGbiJBz0sUwH3Ux3HVlKd55CXBuVZ
YDBmWWZTKCpKOadP9ogeo8Is/D9aBMtgK2lDlAl40zrikuxlpb9vopZTZ+DiCXOpRmALQ70O771/
piCNVwMDJDSZCw/k0jVw4JIlL5r0pDEbKqtCfCq9B+qnb81usmWvhEgDj3GGuzjmokXRNpcIfavj
Cf2ggIqCODnIkf7WiuJBJdcac7TzbFCGLsCJQI+7Ny2RvcyipXSxL8TJo9ahS6gv9UOvLXdG2D4Q
EpwLqXu8fmQ47sVOUveC2egzVYyTdMNVJsNNZuOoxSoHQTgXLEtrmxMJUmQdPmy/iI6kfWmkrwnA
XB5k68/Ww1yvQZNgiKRHnjwyDkp7jltfFJ+um+A5svg+WDBEuRznEcFCPTlFdxvyBiw4W/KBlGiu
h7mnHZBBM0L5zZhvwbD8XYfU7fV18OwwIblRo3dPmSiyTqVbi4M9CaKnZRoneuVsvcECRlkpaUtP
mNx9T6PglEeZbURjaqmKsLu+ou0qyQrFmd1PxWRuCkpKQsGJ3lP1E+VbIZZkN1Z5ZzrS63WLnLPA
tgAFIbgvpQrxca57gnqfmgXnPG8bIAaaUEVJUmRmRYaQylXWIUUZBrep+VNJvl9fwPbu/Pp9tu6Y
D9Mkii1lrm2+qupidcV5DE9iNbjX7fwL2F0MMY9NxHJZOtcog/eH+HYAgREIvO9HJwB1WMztXPmX
gOVijTnbrZjJ81gYNGBJzp1XneqftOMydCuIpWISO/4cfCIedMBsiXNBbnvVxTJz3BUpjqKJpvMi
sbHaDhqxUwUGM15Wmbdv9NysXiyhHKhCQGuqInksk+OMUdtyvK1B4snZN54hut6VoaGMjE5QqaED
mqjc3Kcj9DnU0w2IflISI/GY3PS8CXPeV6R/1coq5J1VtTIQ1qrSM8SDEzWwW1Pg+BZvaUzMV5Ks
TyaCZE4vvcamM9WRbTbPFVqlr39Djg+zRciBpGpT0Ym8KfBa4UB4TbjbVU5yOXMMSDQhGlmqDG+8
0Jhf8qD8KlYqiIsKT+wlxR5zUGtVxr1aZw9Q5zkm6fy65Popzrr9qE13KIVBVlR320x0BqXym7F3
275wy6jggADnQ7ClymCYZaVZ0HITy/dzj6lqTrqC9/sMxmRpYw4a5bNP9IdOODe/w6qFd9A/YMyW
JwvS16MyIr4OlFdZes4mThqd7tPHhNXl91nsKEKw8GJUAdVq4yDtGjC7ErCL8PJi/3JNXuzQ77jy
rjBvywDlGVSKvjcnSiNbIxGXWeLnGOm/1AkdHof4v6T/LhYZFJm0ti6iGEHAaOsQxLEKZ3kR7MZd
bOJND7qvQC4iS5w/8ju2ZEnGcDSHEH6ngSjCbM9C/unPDDAAkkSagRMNbAxCW5NqS8l5EMU70cyj
sanGvDAbVNZ0xXhQJeGoSwPn0ci7mQmLHlmTQ3ECdyUlZqZ8+eFNuF9sSKA5lc97CHCAnS1SLtIU
SVMAQuEw/ZGkdKzynIkjB3C3gd0ACTjYbunc5PvzXdZTJBYy9kUWQbgeQ881s0od/U2fr+//dtED
Guj/GGI+XajM9Th2AIQktgwfxF2QdHnLUqIPM7xpMbU0OpB2qbnESv/iwv9Y1kXmESKqeZP0lFtB
PHQn2U08ATLw4c10oBV5cSe98sYitkcGfq0V5BvvP2qN6VGEulgr1Ef3ylEDqTzxQK/r8NLd20fk
sjQmdlPM1NBG6lV9Ctm/RT3nZLYg2Mm5LLabQFYLYtBW68eMVDGKovI9ZKyp9h/a4r4VsxXnNlIo
+IY87nrurjHAW+gp6fsOebQ8sunsPC2CaI/FTn7tvewWykMHqHtyzij9XB8vlcvnZKBXFNRQTekM
eGFadPAMNp3pofdmjzLk84YUeZvHBG55k091G2DzWulz1Rylxe/7v66viHrvtQUxqNuaVS8soFhw
tPHLMPgt6IYi/bWrUHk+oGLL+X7XsUQXGSwJRj2oxYZivJQdDVXYYxxtP4WPaZly2gq3sf6yUQyY
jBC/DVKaZJ3Fvdh86bLv178b78CzHIl63okdWhVxmXwy/OGRMgCLVDFhdIZbMIbc/V5h7NeC3spa
qzCjI21ZlyFKAZKAF9BJD39cX9B2uHT5fQYoGjMB1QbtOpD9wK+83G89iK37vDE6zpF++6yrZZRB
oXcTLdOLhV+3XyoFcPF4fSWbW69KmqGLxDBEVmSvE2WCf0WnQUleWtnuVc7R2r7jVwYYtxSrPKxM
2mjZOQTk9oWTOLk93+X7GmlUnk709ntkZY3xUKhoqcWs0Xolirpu9EM/GmfpdjhkHhh4kL0t94ZV
uAbIuzK336HSwrn/N3dsZZ/xWb1MdU2gr8dAcCdEm5Lhitrr9S3b9qaVEcZd6xZ9FWaNTOP0faqs
AgV0sGtVL7Q4YaEfxWtFixc8cY4JW8sTJzUkaY9jEooHQz5NPOaaj99NU0RTl0SoaOE/CPPdoOib
9oFaqU6ZOS02SJasKeLpgX4E1PdGmO8WSFOK2lyiQKprZ0qZRcB6IoUv8zxzTsHHr/XOEBtqCoGW
NWFdqk5afFNlP+45mZ6NEwCeaFEEN6gma6byARgkReu0RkVB2qejNxLSIsWO9jOIDoblnf9999+b
o+td4VDdkHqsppo4QnAnkJsl+sQ50R8jhfcG6PFYGZgTQcQLHcS48WzR6CTyqmPzMhxEr3TEb7zH
9NY5WH89BpJqtZzf8NBRysdOtrM+2MlNbScpd2hu6yCsLTFwlFWVEPcxIWifWJykMk6LNNji0qS2
IJMdpbISQFMXBw2QQpu9CQxs0Gn0uzqwlv5/1x59/5EZHwubKTSiySRONdhSIllVdewj3gOIt2LG
xzTDjFo0vmMnC0fuX7OQN/vKMcASJoFHRsyllkACKTwH3Y2s8OSCtqBotWdvV8zqLKa1qocYicFQ
dHoiFXgSJqiAz5zYjmeECSACaYb0/AAoQtN01v9VgqXT/HndqXgfSnnvU2lVDBg8HP6PtCvbjVtX
tl8kQCMlvWpq9eTZiZ0XIclONM+zvv4uOrjpNq2IOMnLAU424GqKxapicdVakJZPVMgSqs94pBf/
ItBdfyv6G66+VZLqggC1Y6h2RJCnXIrSAlsm9xTRU/K+7H7nuOwcWw9OkHIxoHrSusahOM1u8r3G
ZTfwq0/m8xuX6tF8mo//O3b+vVkmTGggrzSBcVBxxR7u0gBcrY14ylpeF4S3OiZGNE1QlFUdq84Y
t5Zahk7Y+g25i0BeLpJqv+0UnND3RmZ+tWFRmYEHGUhiR0K1GgF9klul9DDEHKw0z/eYKNDNw9S0
FTjG6uYmGWJLLOt/O0Ds6xFG9YamKKHI2kjEbvGEaKiL16Y8DWrOOWVpkVQdfPJv1INZZdiogc6z
Wd9Xzf8+3PjO1VhCpFQFNwHpkc/D+UtCFgy3PoW8aR3eUph40KvJ0MYQQ3W0vLbM5bnI9rPGlcDk
ZHJ2Qi0I+rGThlDFWZW87FXxAye2Fc1SvfLWuOEpTPEKIXY4LcyqUIrHTsHbHoFIJKTdwPqFJIpC
KAcrILebzDms7GxaJicCiZpcg5JOth+eJL/yIie1zclqQKUCcC5l9nRDz3zaPrfchbJRolb0sdRm
KBADayy6VKxEuIl3A8RKMjf7oXEqTHpAN0Iu+3DUmOrca32qOWM73lRCF1pFFrhiJR7CsrTmfj/N
lV1FUc1JKJz4pDCBo4hLEE0QFEyFIOOtXjyFuuC3Ca5xXcS5mXJiFPskZNaa0AcS8CZh9l2BPjWP
oGil5fbuULNDa3I2G31L8MCt7pI7dGihcQveMWVHPPloYpgJnsIJirwlMVWFNE16B/U6zTHNwEL7
7aRq8f887fV+UUwUyfWmhs5gozhdcavFXttwHqI4UUqlS7xKUFJPilxsaw3CBLUdjucRpXGaetun
ifed6I+4MhKNQ6I3E0o8Yn5e+k+96Gz//ZWmx/uvxJQOAQYs+nAuNDQ9RHAdR5AvM/aqY+4Kd/R5
Uge81bChIdVIm2mIgUt06rtbAFo5h5K3J8zFgZSNkukNPtdgPOf9q4ABhP+dquD9B2POfS3qERh1
NBTdITjyM/m+W0AWrijP2xtDf+lGWGMv5vmkJr1Az3w/5q606Gdd1469lrigBfIjc/mC2wWv2c/Z
HnZMLZrFMUwVhNL5kH+tbxS/+jZAQ/IgQfawvJUKO/R47xg8k0wcqKSmJmFGxfRmAzANcpRIxDlC
vOjGcmNVWjqZVYVAgJTgQ5EitQSMQwUn1frVXRP9snK3d4/jh+y8WqIu4BLNE80B0AVKp/fJfB8F
PMgEL9OyE2vGoOtBNYq/KpjI7s+DL+8p7vNXdtef/m1RTKhAlmhnNcHpner5phWKm6io7jrocW6b
+UNIUkxDIiIYzVhsX6rkc6f1WBY59263Bxj/bhIx1jA6ijv7Xedw7NFHuY9H7WKP8cE0GPt+qWHP
lE76CEaa6Pui+olwKuTGnjoQ9D502V4NeK1/+r227DIJagmgSRHgoEM57rmdd0Q7tcnXmofE/IOX
XJZHj+BVChn1rjYyo0ZMfCNQK3cGgfR0uadDTPpdMrg8cu11578YpP/9yqCaDkI1NK0KuH3oFijj
2wju0nGiFc8K442picbQ1FI66qWxMOSgkddc+s5xDd4WMQkLw2WkJBP43I3n3jUtyHwqfuQsuaVa
xKL85JDvcnnPg38IWJcPyGQxMU3nJEJDB0AQCWoswIEcg8RK6WQPlgqepNDrebNEvM/JpDUhynUR
kkewuRxMKNwM5HM68traHCMsEnToRWMoFbhiKh+mCdMufseTOVpRNaD5+ffHYwkko6AJwI6AWpZe
P2JfsWo/22uxNZ8BbDyaZ+0cPIKrEK/XpVfZAw9Pw1siE0zKQQiHoECymXXDEpRmLwiPYJ7YbTsm
d5VM7IAUipYYMlyEzrH3Mx6tWwuT88cUDenAA29MbNVOuAMzu214s9/wMDe8ZTJBJVO1RhMM2M/r
09B/0kK7rhpOMUf/xsf4SKXLNF0lIou5Edswn+Uq1Jwolc6hiakWmbeMN9b1DRtsmTXOclwJDRCh
FAwtAHKl3UZ380HyIrvAfdm0y51p944ALYwXydbsCKIRPFojaT3K/F4oW3fFfSJpkYAElIbFoykA
fqA0u5yI3tIqdvBp7tX7URWAAdbrgyh04CYKM2ucBdsAkawhBD5ww/+7fAw9RpffxPhxFLaYicsF
WuYeFVCJJntD+7LtxJz9ZeuyJm6kQVRw9VAGyUrwymWmvICzgql7vwzGT7shEUsx6sCv7gxO8Z9m
WJJvutVPDIJKLmS8z8J/45HH2LN+OC7fjv73qwSohHktxXqDxL4Eu1ps/5PL4TQv/fP29+O5DZMB
hV7PxaBDqDGm6Jy12iN459ymy616zvxtUytyHe+/I5MIWz2bjEVEQTtDgZYOkIejD2ZmuUKYGdwa
glatLzhzbkXPqZft8tLh/ACK1do6qExOrJpUCkQdzkLnlNND4AxWeSIgheY9zNOVbBliEmHaJlpT
kFZx8rTx2iU9zSoOWxjtxbawst50txdG/9yGOZZ7QC1SHPwFH1YQFCu1MPLR9D+12B7qx0x+6sEo
uW2P45vsPDvt3raSiaCajJOjNw9SnNmL+WPbyArm7527fOAbGPqkEOUe0eN2eOn2+SF0Y1t4Rji1
U7s7/NJSwigcj3pxNaRIoqEpmmpgGJNx06KCjqLW6ei1K8Qq5vyhykrOg8HqqbsywTgiklXQmQLe
w3SQSBW3RYQj0LyKHaetuZ7hr+wwfijqKamaCLet1sWMLcCL1RGPoZBCz0DZBtCz6KCb+jxSwkxk
BofHysVZJvt4WaSVBIAhyqgWo6SF9F2BGGFGNC8wQs4J4OwZ+4o5RmW9gDYJgxL6uZyOqs7p063M
ucAZL19SZlJZns5GJoLWG7XS7E64Twp2/5o8Ci7+BVO5jT0fAxcaR6/iw/YxoK7w4WxfGWaKtFqv
Sd3oIy6ywSmY7GSKLEOIraL/SsSTmPKGyNYvzlf2mGSnQki7ScoS7yYQ6BHd1srvBZs4QBJ5+S2P
02j9XnlljUaaqywXS5GpAHENQOZe8qo7CGvZaL7T0jo6JofWD75uf83VyHVlj0l3w2wGU92jZTwE
u3y8H8NjnTxtm1ivxK5sMPEjybqQmBUyt3iI/R7Vc7E3kl1upwJufIbV71EHartAxD/YI29EhbdA
JrLUo9DkJlgWHFJ/I9VzN9/GicdZ4Gp2u1ogE1Uqs2vG1sA1r/guz6AMjewW8+kxcNGLrd0UPqXu
lP1CtXjvUZzFsa+gckpGer9UHKG8V/rj2B7ChUO/xjNB+zxXDlmHYZz3MzK3Yt7LZmo3om0CAbv9
BTkfkH3/BNApnUTakK/SxFFC0Tf0yNUizZKk8KAPo7ttboXW5F3wYqk6u1yaF7nHhtEC9q3wOsh7
iiQodrzuPCfksw+iGOyO03KAqWR8iVoN6LZDA+5iMVXs7UWtGwKIw9RkWQYJ+PuNakYD45QFTnIy
/xRHV8t2vWyHoMHYNrNehUgXO0zEIDleIkE2DkxTD+yhai+YqNRv3gj5HsBhooDnxnCzvXj8K9jW
lWEmjMh6lajFhK52JXzpFo8MmZNNuSVzVUvXW0VXlpiYoTUgaNYFWFokCxTQtmqPP4y9/tw75oEm
N9nndafW0/XlozIRJMzCwZhxMQVd57EVcl+PhN32vq2f498W2C5RKehxpgooPab5c93dNuQY8XrM
6yZ0HZrloHQCddR7D8wx0t/H9DaRy7ktdl7U6nbNEwhad/OLESYdx9LYDrGBdQDgbY39YM3SZNXV
QQ1etj/Y6pbIErTcVWLiTDGBj5gFQmuXqY68+FlWW/HMYxtf97MrE0wN1TZlXQ+dAG2vyKozixx6
vBHLe/G7clatek95E4W/afBemWT2SDTzRZl0ZIwwuBMzn+SvHW9uYfXydWWC3aE5yVJjWYBt22ue
gsZAg3Ed/pFZrQOvzDDxThcUuSrMHg1x8y5d7kM5QeTLrSW+qQxnKHLOFY/nDkzYU3W5H0JMdTl9
sk+E0oqHn9v+xlsPE96kRJm7IUVBTYpPRnCTT69keCo1YMKy27+A/SMBXn08NsLFxoAMhCAOPLek
v7YtjxN09ZheGWACWhyNY7AYyOjG8GwYbkFiV8NEzpg621/t7Rh+uA5cDLElUJgXI7icETnl3eQI
KNGVfbJrkNZxofOWzmqONdU8PUk7czfczD7vQK3fD65+ABMnlh4MRUmnqU5A2Zx/qStpN9VP2cud
5MBLFKsx9soaEzLGegHf7gIv0ZXiVi3j0wjCsChrv29/Vs4ZZgukVJwmM+oRyg0x/DKPycmIUq+U
clz/zW/DstwkgrYbDO3fohNbLJk63jLmIMMYgPjaonJuHoKB0wJYv7hefUEmbmQGZCKlEQ0+7TG+
wVPGUckhoIP3p9BqPfKdeBEksWJH+M98Mv3tr7pa5l6ZZmII1HEJwGq4iyyLtBfHm8EAAUVK7uUu
fgDL3vO2tT94JvgbdTCRgy+UOYOqoGSBEeMxb/Imh8pXmTfNscU7BtXcDhpOYbi+uN/W2AKjW/K+
GlRg+Ku0tBrJinBv7SvNqpdTJPFwYn9YmyEqCvpRRGbpWOO6qhJxIVRNfHCGPZ3vEe/EPeX2z72J
96LBNcfGS0lt615CcS2iHISY+GRHDkBqhk1puxFUend779aP+WV5zNZVfRkoXYUKdO4e5OIkC56u
clpufzgIv22wTVLobAmVsQALXM/WbM9u+4DRUAPE55ZpRz8NK39SQNMH7osGgkLOX7XzFVpbKSb+
lwV1J4JUZXWIOi7Jz03xaTYsteC9da3f866MMAdOmKFurzQ6JaZWQHlY7vrCXiD8CQqv3cw7AKsJ
/MoYk8CVTG6lCsRGThEGdh0+DuK5xXzWKH9KmufJ5LTBVj3kyhrrkX0+V/MvGefzOB3K8GtqvG47
4WoOvzLBOKE0V1lWKaiw8r54FPX+caxNbyqbXSoiWP6TLTaNzwIUjALamI2yh9TYtelNCzLMifd0
RX/yh2rhsiQWz40iq1Vn2oBN9qGfHtIdFX3i16brbbwrO0yals2gSsUYaI1iNr5gINBOwMszSOqN
HqBdHyrulJD7boxesmo5VVp4zvPpax1UnOqI4yRsGheL2pg1DWkcIj1elkN6eWw8o/0rKO3VapmK
PysHOU2QbjAX/SCSb8DucbyD+z3pQq+6UFEzB4smo5yksPLwWHiC2yfAXLd74qdO4Ibftt1xhXMA
BfLVkpjI0eVptDTKgNdjQ/oZF4vbD2NohV3oV+b0Kcn1syJVDuDuD/NMXraNr141rmwzgSSZh74e
CoCgx7C0A/EmKXnBl2eBCR7qgOJcnnCZWTrfFF5AxcfZMJ7jMaEDL5vioErILW25K8PMlufIarkI
a85pZiHcUZoGcpdSeI0t2uWDCorZAkwYmAGw8n1zjG7ANGuhSX8XPPDaejLnE7LobpAKJmJPRxbJ
F4pxaO8DiHlAP9OeYF+3lZ34MiHTUIkcoOQxPHKLn+nzmBx5v4KJM51gDmmlLSoo/I+EuPn037Yr
8r4w0y4ICchtexPFMhFcWtB15dOY3QXmz1z/VinnWjecbYPr97mL87MA8CUPYiJ3qHzoaD2K1gNO
u5PvwNn2gKuxJYOVKMS73M83NOYtb+aLu61MoCl7fU5JhjdWdRf7YHQHWeAp87rjdNDB99+eyasJ
1lnRIb78TfVnC7J6emKVn3mkJ7yNZeIPyfNWqTD55sjkOGBAUOIFOOoZG5lQZYJMFfVKnEW4tlKs
k3aKvwDm+tQ6gLn6VWnzUK68Sowd8JYysZwWHTc7MILhuLxtLARnwT195l2R37La1tKY4AOEnVnk
nYTYXYdunmt3+th7QSjYgiTuw0i766TpZKraQcsF12ymG7wFgEBWrj9PswR5oWjXJMBxKsNLXcen
Rhx8iJK7OaAmYwT2gkE5ZCE5mmnlKZPqj7rqG2FwLpTZBoQd6Od5/IR54m9AGHGuWOsNQ9UgqikT
kagsZ2priI2qFKhnoR402+nNL04VsXb0Z4KGYXEASITz/rMO9rmyyeQKCJqleQg1X8f0Qx0CTHjf
KpzwkH3Wzmnj9B6d0Y498rAdB1b9/8oqs4dirUNHV4LVIH0sxlPOHdHgGDAoNOaqojDALliOOSIn
VRVSwSw44dHfSkcrsySbQqLR+dX++6dFsRjsPE+rvlcBfCXLHpydocDZK7oVHxz/8tEMJhuEpaxn
zaBgwrurHtO2vCtE6VRV4zEqFE9HY8UyhomDN1u/Gl8CNgv2ywcjwFAkIpVxxhOyC884QiDbli0o
b+x4gNrVXbsyxjTbkjya0priRJb0YSmOy/S0vUO89KMxn3ABj7UUqoj/nRfeGIfxHDjSQ2hRB5ES
W9pJeIefzpSnLsPgneBMvAH69crJQFtDwcUYElDv/TKElL0cE3RmwRSgqwDUdV4p8zSu1j/jxQiz
yrA0xpRAP9Apy+MwfpfN1+3PyFsEUzaQSR5JPeDvG+FercGusCPK7t9M0CVend84TNugoPMMS36r
GJYoPUopxwTvKzG1AIhAmxYMTMA9tfsGreQqmKztRawjAJXLRjBpPiBS/Wu+uHGyvbyb7eQuvYns
1BVcoCMUoKopV2z1rIOgiwceoBn+Q7S4ss1UAGHfVeYgY3lhOFkK2bUaJhOL+9mwpWngZK71VsJl
nUwSiY2qChr67GRmxbHGbNdo5ni1KdFa4Cn5rT9Qoyuog69SNiEv894zimiGJlSKEzTak5M/hD4d
vxNwNwDA6+fkKp8OiEx2zxu+/EOi/G2XbWHkVUwCJcO1jd5R5wPgLH55zs/Bf9FX8562XPXC5u3h
6kG7rJXtZxiTOfZBjbaJWLdWlr/UZQvyOp7Uw+pBuLLChIvS1AMp0tE1GbNDWJwSjdOKpDvywROv
/j4TLow5DbSwRC4Oq+9hFFpJ5GWmOzcQv5WeesCzuagu3oqY6GEAC07MAJCkOGwtU68sFVNJ22eb
tzVM9Kghl5NAZASj6f2p6/8LZLfiiautnqqr78ZED73MxkEe8X48YShhLhwhhfgyfJ7XDVmNFFd2
mEiRqFkmCAkiRaQC7yF1fpUFdmF0n/tQAeIIAkr/9umYaAG2x24sYsT2Iv1qjNoZ6FNr0oX9tpX1
ptLVsphAEWokTOocbq3uFE87Lsd0p5wpt6ToA7h4x1OU4DgE263olrnPZQnNuAqQxSx9qQvPbPN/
8zq2LVEppamMJkrAtO7u9Hy6yRLhRhnVH9vfjnNiWT7irBjFvi7heeqOipjihgSIW+7pnC1a/2TA
XiiyQQwQhL0P5e04imlPa0stE63cML0l0s9V2PFIhdbzsHoxxHic2U5JDXYwDSBP0c5vgC7ZxT8k
3Pwjb7BnCB0nNyIgn50NnszE3f6W63fjS9nOcvBNSj2LsoCPSRGm7U18iNHAEr3Ih2IY54bwh+T4
+wZJmJAx5oogLDKIqkWQ8bVWeQ/O8QkRN7PaU2N1O2FPXAAcMMPIw+2uh9yLZWYvEwPDNqKGeDi2
XgR1ouh1+zPy/j6zhcPS9pXcdXgZHx4jci7/8UZKmGghmQMYnQUMNYVNdqcU9W3Q8caD1p/kLp6g
M5fSWYsDdUhw61VBZpKdZHAHUOL7wiltA4NnUFhyZEv5ETzwsHXrB+335rDaWUku6nlKcK8ylMHX
RPk2JtA7i6rd9h7xzDCFRN4YwlSI8IEhO2lQiW4xjcUdk6A3pI/VxGUtTDWhzQa4HQK4OCVfAAWo
FdwFfr3PQMvCA3+sh8GLKaaMyPWOdFKFfgydn2l39Dkp8v+G2haPEVduQT/r1V2nHIakiwjqo7K9
m2PZbpejUM/O9t6sFxOXtTCRYdJbpMpcAUcruTWMs2ru4ul25vU11x9WLmthRVlaTZP7jg6xJH0O
TLHiBeZ9FaGZRW7l/q7pIax76NXR214c72SxamWYiOsHk76E0f4jRfzCKZ7K3XjX6W88tIjsbt7a
zWhpex7s4w83g9+floXmhmEgi+aId4qysSoMzbrdXbtT0FXA9H3g95Ai6Vqr2vGa2W9sORsnwWC2
VJQGtZMNAXVUpiZWlbSNLY3dZKtVOnggZv0q68HnAAPDojZg6sx8SBTiqsO871oI6DbdQpm78Jvr
Rd+JafGqjtNnNe5eui7fEzG4A6rf1cc6tvQQY08j2fdC6NaGmNl9FI5WmhhWnAIjPOm+iUmXJBwh
ujIhuXb5UY+Al8on6bmYZA8Ddzlnx+nattbOpJtZXsDepgCxERumn/Wzb0Y/Jnm+FYLo27Zv0b+0
ZYlJPImoBqRUQEUmzY014u0zbXTHgB4PWfwm5Rhbb7ddnR8mDdVlkmn9gvPTuhS6ThtulAaKUstk
z3/VbrsYYzE94jSMqrmAbKDXaisVzrrMA/JwPt6HwfJYXKDjjayaTY8Dog6a6KP4eZA/R1zRWRr3
N/bJZJIPkcoGfo9bTOtmT1RLJjwPgCh5i00waakklva07RgcF2RldGMpnVr4A5oe3WMiHKvk0Eh+
EfwVFd7VJjFJSJjyoApK9FZy7agFTiD+SHks0Zw8ZzIJKMlmwZBCmBjM/F5Uqj1pVLuL5pMEZU0j
NWdryJXXFiLP21+QUy+YTAAzQRfczzO+oKbdEv0TMe6FnrNJf7gF/g7O7B2DdEMwaA1aKIhrJ9WN
D5FDFQ3okP9wH7m8oMxzeCZaRLGcFWmMTxmmeElMNGucJksuXsfgVYq+b3++VQfUZExuygrEY1j4
R9iEUwWENAA8c3vQjMYJyeLFUuvMMo/vZdVDrkwxTpgbbZI3E6HAmvgNWLMc0Lk88Obj6J/5cIav
zDCOqDdlJ8UU7VslyR3plNAW6/znv301xummRlgAqUT3YSjvx87r494u+gdT5YW+9XufhoJHwhYp
MqtroS1Ca2IyiKLTtBfVnfzlAe0UAAYgbLXbXtPqQboyxcS+epoXUzIBl9THuwlv1iMmCrPQ2Tay
XudcWWEq7wBIgSAPKWCsaXZGpn2JO2mXa+VhWDArBFEcS9Ew6qCWi6P1yWsXV6cgBFRUFUr8q7Yc
yahznqd4C2f8Ev0CfQAeCeQoQXwQUtHGPfG+6QveWMr6xfpq7YxntlWmZ3KK7CKfsxMVRgEW5XP5
TB/D0HN2K3v0G2wtT1GJtz7GWbMeVPCKgTKHTD6JjpAYbjseYnr90F38lIa0q+tHQNIFA4B0OMmV
IcWWefmP7ph87tzZUU+yD7Cjzon761XO1ddkomRDilSUNA1B2dHx4PxLtP0XgV7oRRxOw/Uwibk5
XQKxvMbe7IVpMZNlQQGn1YJdW2WA23Z0MjODcwjXB2G134bY632KeZ+8rQHIpl2z1A1dXOXAhVL5
7Yt8K3oK5qWXxIL05va5XPeRi1nmSTHPwEAkmYbqKMnrgPeWuLCFiAc1XHeSixEmwkiBAtmjKYaR
8EZsbgORx7GwDn64+npMdCl1U9fkPMT7CnQcizsoSXima7ymdmTYg2t445Hw7sS8L8dEjzgcl2lM
6QVqeszVRx3EfRqXcY735ZjIQbRpqJIB29MtGA8VzJsg6TlHmGeCiRL5pEkdeduc4ouERUDZmONj
6x3Uq91hg8RiFrIuIdAS8G0cBmfCFHT2GNkJqqkYygTFjQjdJkrLK/q8moq3TUy06OIJWJkO9BtZ
8KyD7AOEoUH5efsQ/SEkXRycuXjlTb+QQgQLBu3SqoKLCu4Q22Pj07Zw7EnctjBnVSxCZRqaTi5K
RAtaUkmW9Lnw4i8VJGUXO7TDl2pn3pXfthfJiYQsQKVLhqA1QPfpiPKh6EY/rmunAwZOrDsO+y5v
cUy4MAJdCscWW5ZIThN4KdDRire9GJ4JJl5IiREIipECNSi9tOJRJLt0+LFtgjr1x3L0t0+wXaWi
gDQTJtcBQhCqu9aYjwOmRu0WZJ8d/k+lxDx4JOcgs52kJopA10BQZpPma1o/SQk3ytIPv7UkJlRE
cymIVfN2Sw7QeEaMbd5YIiXMdSM5SfvtL/iHIvjyCZm4UReNpKP3iGcBYHhjP3uMd5MdWJkPQtYd
xxaNA1trY+IEUUxNlaMBtwendw0APGM3P9dgQ3fB7xSfZo/ylhTPC+C8n3kvL7ydY8JHMAcqKTrY
JtJZVB+U6d8OFNuqaeUkQn8NhWAWHIz6RKQfMuHU0pzowPZq9FlW06AAPV09xm7R64d4CR8K1bjL
Ra5bcLaKbdboaTAIEr3oNY5wm+2bPSXpSX8Yjg7iOMXu8CgHETnM6eWcEMjZJ7ZpI8qgd59jGB4i
ZzY+Acu57YScqGRS+1fFdEaSWV8khIy+9iYIkMrHuuE88vGWQH/ClQkioYAoC3rnAW96fsp4cA3e
32dCBBiUMaJAXRmKoKN0nFtOquV9IiYkxMtQGEYAaP3Q+KbiZ+aNWHJOC28JTCSYAIBTpomeFgX4
D9SqccubWVnviPwObCZz4GvRMASBzgWP/XOqvDbt5y49Z+ljbe7b6KTFnBJv+6OB4/f9pgup0oLv
cQYyUn4Yots4PHb5Ym377h8u+P+/JsJ2LERBFuOsBK9a6yqefIDW4g7hUw+t4KmB4KhsTT9moGdf
t81ubxYRmVpBmEpzrgG7dsZS3Edy6ZbKyEkN26GNiEytAL0DQ9EMigbWZCuIfL29SbXvusHT/aGu
++cMBPrN97skJ2Is9waajSA+tuYqtGbzthR8cZ6spOLd+9ZLViLjFQ13ZRPEUe+tYRgxSIoAgSA7
LS9UXxeTMU/CWbFBsXv/Vy2mK2PMkUKtI4VJi8A2gwNMABfScJJznvj8qpdfGWEOVQeC7BDhDTOr
YLUUxtki6nNmFva2w633hC9mWKiOJkUVJqQiPLhG7V6Qp591Vz2V3ZxiHAvkX4V2ktXMH3plj0GN
n3pBrDRvX6a4DDm/hLNeFs6T1hUZUhMaRPnsYAwk6O30r9TqpKvFMsfLFLtg1un9U4+fe/km5dFj
8dbAnK2lqko8FeDpVW1PmX5I8h+T8N/2hq3G2qslMMeqM3XAxTQ6zKKEj0pb2V0weiXpH9tZ+9l3
4icCLSxrznng99WwcWWXLv0q0851ZIZ1j09ndI3dt1/UBoPS6W0P3Pb2AlfjxpUhJuWaWhhWbYkF
Zu2+FUUrKSJLFx6n0ZWFl21TvO1igkYa6UspUTKzXhWObVT441LvK6DR/80MEy4CoSJCT/AOIqqe
OXhidZ6L/baJ9d3RDNkEDthQRGZ3AAGeSY2RX8eMT9F4k5DeDoaDrHK7ldSDP0R1cjHE7M6otWKX
J4CpLbfqfXMCP4Cdn0XFyn4Gt1TPueVhjXkrY/ZokNIqn3WEQUl7Jqorh9NeBLtx0/EE3v4QCS9L
Y7YprhZhJAv5dT2j7UqZ2FTSSVXsGfW3sK94XN9/yFoXk0yMB9V3IpMRh0p5HJwQ4tiCu9yM3ozW
kbDnvXCve/tvY6wycSwoeVRR4NMg3s1gk+rqY6VySrN1zMvFP97uwFdhIhT6yIxEwLqyPQWadn5m
zZg7T7jwPt5qmFDeL3IqaAvSRbN4ZXfbd36pcA7Vehv2ajFMONeWAY1Yupj5AB7mA5Xz7Szhi2EB
2wEQTWDz7oLrwf2yRUxwV/WlGrQcEIGojT93U+908/SD2CSfnhRV2DWyboGcg/MmwPuSTOyYcjWP
0hFjqJ1wMIb9Ir9WBYfshnOI314LrrwCGOdZaUNs1tx9LWsPKsyQUTwOOe8Rfb3FcrVjTLTIGtBT
zgOKWwpupahPQB92+R47yG2x8NbEhItFmsuoKE3UZ9qLXvlpSMDy3lrJPLvbsZ0XmN760VdfLyEj
Dq6uUDTHaNDGkSfY34PQoeozuZc980Iu9bKNGP+BurdWi7IvQQgwS2SHQbtdRkqPs6b1LP/b01nK
uamr5rjO0HsQD7Wl2kAfI8s/VEdywjg7TleDobP8s7KXXjmGVyGTFw9hyXyHPjRIbeDGLfQ1pOar
wupH9VkX2kNZgvylwhCcVllDAaCaWToTLz5+zJ+GDHChZoqaoqsyu5fBPPUk0FT6LgYu4QidHvMG
PVW7uilcjJbmFvdIfDze7yyyuynp4mx0Ld4XJxDDNLcpOoHgWhBmp7NaR8RFNposUu9UHs3Jxx1+
b5d5istMqc1LRcQkRSLuyjSGAImuQ1WirM9DrHgpqWOOU/EsMikhrbJGqTW8ImjFS4SJpLiz0vmH
on0zeR3IlcT9fnFMZjDlEtOLJT7qrxnvyA4PApVX2SHScNlAudaYtNBmsjabUM6kBNSIalRY3tgH
vujVoE3kPRF/PP3vl8akAy2VOmMI8PijzqITKYGrFc2Ocwh5NmhsvYpoQdrPXZ/h87WueiB0BvBG
Hq0YnU7Vg1rr5/objz1i5UH6/bKo81yZbPopn4mG6kezosESIYrTgPMgtOe71plAgxa5xgOYOwRH
5vUmeG7JJAppAcvCQAEp8zT40OMDrYoMCKpwqvLASqeRk85535atKbUxa6BHBaZN+TQ2hSVj5oGz
fatBTJZEGXPpEgjJmG+pJGMg5rMK2Hmgml5RJ3dBXTidRk6TIO3KJvmim4ITLONdFQ+atYjfh854
BAkD58CvpHtsKijCRaIY4ke6fsidFNW4oF6iD5W0ZP+V7kun2nFfVD7WZu9tMdsYaGTQog4dJjpC
pfjdXew2gTN9S1oUhcSaEUnrwhpRIP6Xg+MUF1f7bz771WqZnc0mRY3nEs1B9UsPTv8JbMSDH9tT
A8lZ1Y893lvz+pm5GGRTR5hG0ww0s+QolP+4xrQu1O+e4zNE4g7xk/GSuePReOBhyOnhf19+vPvQ
H0oDvViErIcGdqHUtjo+ZdNiReOtCTjV9gddzYxXy2PzhVZW0hghCknmuQ9/VvJ9VD5sm1g9jFcm
mDxRF8MEtCJOiiJ9U4VD/78rHeNbqRJRZQhWgAmbOYnquEhLFeNb4U6nlpQh+ns5csl7VyPYlRXW
9ZdISeQKxdovDnECIE/jJ7fRt+4o7aiqngztFnF2eKloPfFdGWY83mjHUARxHh06md36PvOMO/Gu
c4Wd7BsJF2DGM8c+LCZZ3QZlihkXxRrd6DUHTlGA6jrmXJAe5L9xjcva2CfGZMgSOclpy8bYa+1N
lXJKzVXXu/r7jHeDBEYlSOOQkhcre4bqk2TyIKpvzIUfjuqVDca9szKKRI3OZMs7AKUxe94D56Wd
qOZVZFjdZyo5V+CWQllGFTe9Q4fIKp7j9v9I+64luXFg2S9iBC1IvNK2HT8aaV8YsvTe8+tvYvYe
dQuiGudonxXqGoCFRKFMpiMa6hJ+OrYbV9c72peyNSLgG6nA/BHUfvWqnQ1QWPRODwoLUSrlD+Ys
Q9E1GfvGY1Qjqe04LNhc47kEvV4X1G/LYDNZmvSQOyJBRKE57ltOcoJyA4tsO292FTfxMCPaozlG
99tA+kYED85NXNQvi+O+KhgFMPy8YKpske9Z1sHwq+zlNi5umTBkTbeohV5tXeYO9rqCe0pX0Q/c
TcQt4+LcS7WTSrMoQGAbwzvolR0+52W260CUuYEdbJzhQ93OJa5+3+2Zcrkoe7ORL4I6EIIRwtrz
DJUXnKPDSjvNjFCEgk/IjR1549E6lcfRmz/0IGJAULCK+E02dxJPStkwVQIOFe4GkLLMSBDvqW6h
3OtQmFKq76QUzV1sXclYz08j3AUwLM3QThk8QtUquzRyxyShI8tPakrtv3CMK0ucY2gdzSrFgKWy
rW2i+Mbwataf/5MNPqyZoa5GR7R4uKr6SMcf6fpPG//f2TeZK/zcMR4gMsVIQ8WSFNxcPcYl+x1j
3/wbjmyY0S3FMJEzQDaBO6ommfQeZWqwZNGgiRe7kF6H9u32dm2Uwn81wmFrijZ3XZIy4MG066zn
og3G8dhLbkkfVBBXWONRGlxjDO2CnrPxISxyp8bb+/ZfsRWDGEShMiDXMgg/OR5NfZqTGZPjTefX
5mNJP8/Dw4TJwmES0aps3ZzXpthpuLpL+pGq6PEFONFMO0ijEoxK595ezSaiX9vgju0QWisuZ/bK
xvjzmGHm2TgnQbYHS1ygV66IkEFojzvBcZ/PkzZaSFhAm1IHPbB1IhAkihxoGAailwr7sd9Q9+pb
cYc46ZZo0FRklAszdY2KunNZ7zBg50xVGEC/dT8NVNAIJFog33AeD2laj9CMc8vKnt/fgim4wd4H
Xo0PfzOnjDNxWSI/RW6VajKGA8SrdLBWRz8KNbLr0RL4vMARTXa7XTniTOQ6RmsnlGYjy+vW5uvY
LX+DhVfr4AAExL3RGBkrQvtytOOS2ksaOlQzBCvZxpArOxyGxEU0o2UPn2d61A+6151jX3tan+T7
+I4x0Emn4RgJcOs9lXvDDU12dV5tH/j8i5j2SLzkp/BRfZIfR2i0ql7uJgdWaSshOAadRMRs8lcJ
ggmZL4xKRR+QQ5JR6sxCqXDKkbn39NfksfjO0oSsq7k8IEuQ3ItaU9jRurVmDlfUWRmiNMeAR04a
R4tCX13B5pl1D2ooOWsYulqbuHKkfryNZ6KFcvBSxcSUB8acaND9NL3p/V88Zq6PG4corC9EUko2
txId1eZciVLHgr+fb0BXjJbOA+MgXZdl34bUW5Xy8fYWbQZqlxPAN5zjdY5GvwW+MDUnQ7tfi0Oc
fL1tYqNS9Asq8ayImkWS1ERfF95jkxcdMfq/b3fjgQbWMQJjzV/FnsTQUMlQVB0CBb8eMFPNmxaR
Cdw7W9/GrPyYjNNez5IXwbJYqeB3p77YYV/v+iArk7xkLIPK0nzJrmGiyl6x1zyx8tZmzsu4WhMH
GqFpppMkoQtg/hrdTV62M98ij7iL37hJoB1iEAOjFUAR+Pe2c1xWyAHFrDSTabaoSi3KR6nGiE/t
tkq8u72P205+McJhg54kSipThFCr4XXFU1EIQOAPd/DFAIcCaCYmtKJIPbOqSLIzvxQOdYyA+ORL
JFRVeH/Z3PIKDhNmhZSkz3GlVD8W0AmGePWDA9dpd8t9+9a4xo8SpJXGA/0/17LZGfu5SL5hbmis
JmsLUKZK9LORsEeK5kzxPzoo529/LpEr8h1xddVQOkzs/kps9Ywe1NPqq172WLyu0HH5AH7OXaHZ
slChjX2mGxvLM17pICWjKNEjvW8udoy5cPNpzl6KbrIX89ssop4UuL7OgUjSKEVJM0C7la9fjE5x
a6TVrdJ4vb2bIjMchsgQANEs1mVvotI5d2hjHA/GNIriHPbX3to79mdcQVVWo4VIT5DVQ7YaYQd8
MobwLqLfQ/JgOJkvGor9A+Rf3JFDDmMy9Ghswey2HOIH02fIGO6Ug2WDNdwPHVFPjGgbOQwJ1zmd
0gmZKKqeEjB4ah8K0V2/nUYhFkgtcWHhXmHXwdUeGrHcL2EKCGat18SJ/ew7RDhqD3qEXh2gRt77
VHDFbC/rYpKLtHszT2hi4FAnoWzr2Rdp/Qey3YIDvX2uLkY4Ty/yVQqjHrezSXa99IlEqpOhq1w/
x+s96VSRK4rWxHm8FPZmWYBhHrTP+uKUL6xXL3bR97U4CgJQM8AIEFTX/+aYXdbI+X8cloZeSZ3q
pobka11rz3X+1A2TwMx2mHsxw3t9mpWdFqKuwtIrxaHfSWfGZSgsQLDf+f04X+xw7t6E7TxKK+5l
dqMpEFyYjzl7rM+OnODxzHif1Tv6IHo4iD4d86SrEyBbiaKaLOCx2rsy/tTneyoWGhEZ4e5PSueu
Igmit8XwpSUFL+5gd/RI6F0d/hjGJ/R729p8v66HRHqaJN8aDpIwJhH8EXyCthtX0yh0HDwwfB6a
KTtbBmgpZ9HIiOA78m2JsQIqoZQAJUnz0I0vg/otrZ116AQnfGM0GMGBqYLjSsNcisnP15dRUs9q
giPeeTIikgIFkWi3nKU79tBEbuIx2UN2AHzhkS9KumzfBBfbfAZkMOYuD3WskZHy4pmLLjHtboRI
B6sSRK6QnmkTzq7scTCdx3M0JBo4rtLT4NUvis3gRd9H/0TfJ3hTQA/qLpNtZAgplApvw8zm97yy
zeG1PBZ4EiTIMIHtapmdMUXJnzqKcDxiM2S+ssNBti7NRldpiGiHsPOiBvSfy+DeXorIBAfTWZ/q
vRQrGP/TPhedG4k0yTeh8moJHCIvVFVbFUHqe6bxX+I+HQzNgwCRRcvgEDk1m6RIOxYYxEGl+FX+
cnubRF+cQ2KrQR2pWNBORkFcVyuvFUgO5dZWtOf/ZoeDXpLPYYSGc/RaJcapLHsvtmqfqLEjk0jw
ktholv4FLUwOgfNxGZsm0lgTJJPaSw71bvGJn/giCZ9NlL34AJ/eKJa2MhMoJ7pdhHiqKty67uw+
WoLbeyeCPz7HkQ553YLd+t9ym46+LggiYlmxOz+taKJffNY4jUJfEJW26M7cTjFeLZLDBCXLe02P
ERPk+x5dzHgKIv0bv6Nf6BRHCBmAZTZ7u71kweniOR7ruq96nbk9C0TQn7DXgniHMQjB6do2YxAd
gT7TSuC8v5SqoVtZYiejd1Zzh75Vp9OfC/WkafekN2zkGEXhI4O230If82KSOwixAt7NnMmSGLbx
lTHLN070CLlhB+wtn/ODaIXbLnoxx52Fpq2TFg2i+HpV6lmd6RvpbJdElIXbflRflsU/38nQDEQq
UAhht1b+QEBh4JF9AqUjhMOH+MA0XpadSA6FbdaNzeSf8r3VaikxEeYsA+r2JmaATkRye/K49N4k
LNdu9sUh8fY/7vLbCz7vsz5jSawcfBrasXBG2whYh5q8E/WA/AHELra4KzKR0qyFcBYe1rXmWCvK
WIPpR8W8iy3FX4fEaRry0tbqecgGkSSy4Fjo3N1ZNIukDwrWyapo/1ZZCYIdEbQIfFPnrtDOqBVI
KeKQx/RVjz+k4XOqCq4dkQnu+hzW1JzXGMmsrD/l9FNS3xPt/jZUiUxwGDIUhlRqLMedR3jElI6J
lmz6f5c1ZlfaxRs41EDriGxUjD/fSCpbtRTbagq/MYQdxLLgQHFwgSHERZ00wIWMzqPqMO+Mc7Nn
gbXoCch25cbJ5TV/lGGV/20WSNc7yHrYjfpdV3cL2StJcPv7bEdQP7fO4OJpSoneVDEaTA1jcvSq
dFddNAwgcAFe8kca2q63BoBfL99V2lvf+/n0eHsV23HaZRUcHGg52OeWsgB11Xjqwg+V/tB0bq+J
RudEm8Wd/KxvooJ0MTuSgdEejWl/exmi3+eOfBKvRRv1SBe2XZ7aql7tTGUQ1axFn4M79CmNpqWJ
cMWy4MHYhQ/La+rqD3S2s/3qFW4LdTrNVkR0DaK1cUBAK02hOXsREFAWkgctFxQz/vASvfgABwK9
MShZ0wJpVsWu94UHQaEMwZjRvndJ4/ErLgaItpLDA3PSc81aUI9nGn+dUz6PR2jgvLfI1RDBoW7l
aaJlCi51wjDqKktDkqUulwXRrmG3JwPC0iCyR7q3eS2cubDJsxQUfuTKUJJ/FKlFvPco3YAlXjur
M7thkBO0BvQfWUfgsEtBHFN4sc8KLulO8tIvuj168CIfIw1Ptw/HBsX4LyhPuFC7tuKkStKRpcWU
j+FZonaPZnTJKXdodHpgWoddZcc79WiktrARn/34raVzCBO3URGNiJPxqdv9dE68RtpBhfTAuB7y
73W0EyyW/d4tezzULGRVFEam/AdvLh1RKkdwQPlepzxJBtKrKIlE4yka36ShEgT3IgMc8MxSWUG6
HrfniuGX7m5sBfRJgtNIOITpaJiRbkK4qxqy02Sqk6LbzqKmc/vTCO4awuHMEkvWWpgI/8LszTAT
p5qfpfYhB4vbbTt/eFr+BDQ+rbc2q07LFujCCo0sETyc0V309pVNltaBvhO7wPYOUtlSNNk0DX6g
Py5qyyoVYItGvqj1qw4R1kwQD/7hlXCxwXkBATc+ZMXgBWZV2xFTh8p2Q/NPF36m+lGHILmcRfa4
7v+u28K8GObcI0prrVFDlvfQjpV8J4kobv6Qh7gY4BwjM+tpjnUY0NAwsHjEMWz9oILwmkKteMW0
1+SzEkjmim8i9rf/jhYX09xF1HXhWmUpTIch6qX5YULDk2zYWvVtqkQUMX/wy5/G+Ow5XdMl1SIA
hX62zuMJoudH9N3Tp+hUYY62+pTdW3fmt9uHQeCZfCpdSagE6kS8VOJ6V8UITyy3jgbByRbs4nun
wdXVOg49nv/g+nZbebbD6VOfPkfWl9L8X5BdbmPhZQ+560Seyxx3KWotaCOAp+Ru/0U5Zs5XRs03
3/XfRbm4bdC62GN/z9XSFMgSIROA60RtB0einV0mw6Old75R9y+3P5VoF9mnvDKVaNoUKgMyYgOR
bRms3k1m2RlCkmWXiV5kIrfgwCQarTrJQOvi1tbOLA+xGgwisrftjo8Lbrz/+9V6iDkNOq4tNofE
mlhzN/zWnAs08WX7kLWy3od3ml0GIukbkYdwaNJiVKHWGBaP652lPWVGcPszsf9/AzL4mXA9lNq5
gFSVGykvShK7fR6i8Bbohr8kXip9/U/W+O73pBuTFl32KHWnKdD9LkpBz0zALPAZpGCBMQp88A+P
gZ/+znfCRxhzGrIEGKU8/9ukQ1JX+0ffYzrHq/zEJdS9vUCBJ/IT/rWRp1Ni4ECvGVRuiuwTnT9J
KREIOYqwV+VwAz2zaCdRkBQKz4wAuAmgnL4LT8PX0YOitjMdcYGK6ANES2OeenUAkqUv4p5pAifQ
1lHy85Todph9vL1/And/H/q6MrKgdbvTQywskb2JHkZRhUW0CA4pUrNC4AYZOFdWoD5+b8TnVNQF
+4cs78XpGDJerQEP3MKwJKDR6M8fFy92FgyifcETNEDToI+gzcmD+PHv8oQXqxxQSPFQajrTLC+T
8DileHImvVvnleBy3LxB8ABTTCTQDMvkPG8k8oLsFy7HuX8JUxTv0RuwdD+05PttR9hO7V4Z4tyt
nnR5iAfg7XtxA8psScBG3MQdZ5sucWWI/fvV54rbKc5bGeN0cXPW10MUPy2j4LyKNo3zunjJO+hS
sbvQbPdlmzpNUkPnukKfpbALYPOFerUczvuoRLWxZ40+TJZX/pwcjDto1p8gjOuWZxHb7jbAXlnj
vK4arBiq5DivrEcFVCogMu6PiZPbUlAh/yBkB2fu9dt1dWWPi3CrdMpprKP2Do1ocsCQLEbeYe09
uwOSD3cSTr6/3xE3TPL1S7pWqpWUrCjrhwGbM63uwLTjxlDEtlt05HrxLvMpqpu26VKIlSf+f91l
vrQ5RGB1kTq8NTuM3utOfR+70evgMy6o8Rw96//NXflObkKqtE9Y7+cYQzMMyxyk8mFYoXmRi/pM
BYePL2GifDLqZodLpSXty1yTzwtORqkngoyqyAwHJqFCkm5g2bJ4aOxKO2ZgkBTPqjHnu+UpHJJI
FEpUuhaDUS3pgiQcd3Uy7ycTE8ea/kjr4SSH1ueMxJ9mg94btAz0HrkzMFOVRkbtZkzvUmi5j7Fh
2XVTHinyCQJQ3QzKL8eHV6qLmkiNRnA5sLa8A4oxz0XQuAqaGu0BdDyts9jDsQ5Cx3y5bVi0/xwo
teE89ZWJHgC16UFHEGZOhmCvz7oPt+2I8Mji8MgMW7nvUMN24/3olt805LUlJwI7xp7FRaUjC0kJ
t7fUoIamgvkSU5e/Xh89TeqyHeFas2JjOLXBQw65My8Jlnvrvvbkh2RvfY0cVViW375ULobZRXB1
b01xtEpFgbyQVR2b6vOchXaJ1mzrr+ZvrYsd7sYvk7rtuwhHdJJObH7Hyu0JMoaq4Ij+4dNd7HBn
VK0riLJ22Eg1YK3mqb+kR/WZlcZBE/UoGU4okg7fTiVfLY07sL0JaauGFQxZ1xqbpc+8yqk7p3mt
j1iiX0KkmvR25BaybbgCV2Xr+R0tLuvlggJ9oJmSgpvundii3WPFz+Th34PIaC2WHcb6BCa3j+HF
JHcMzQSp+7hFHMLWa3xVTixvvgYELaWKk3xjzQei4ZLtdNjVHnMnUpNVw4KMNdvjjNiSbeyiQ7jD
AUFz4HBakPzbs6BY2kP1IEVLiWjNrBBya5u5iGHtyjLRMTLvZvFLv0peZgJdE9NdS2Nv5RLmhodH
dY79uei829st+MB89bZNKPpmZuw2qmxnre/u5HURrE7wQfmy7Wq0xkoK3NTg8Rj050g6V+3b7VWI
ziVft4U8SjwN4Jt4d5p1j06czKNOB90+DQWeMHRE4ccfQv+fbmpwiDMokl5KKUD8nTjhtB5LiL8s
+zIQ1de3kzoX5zQ4zBmhTJ9iSpKFr6M7srWxIBZ1NEYHRvz4MXJA1iCsGIo+G/v3a+he5CIvJoSU
Kb1vaONP6iumsAS+IfxwHMB0bbX2eQtArT/OPrS0d6ErP9Qeo4tKccuLGJtEi+LAxVIyNawl+KJl
odltTI4SiHMLoxDdE9tR1sU7OEBpQ6sL9Qabh5bwe9lTdoxtvf4ymra6h37uCe8cJ/vSFKzR2RWp
qwsuXYNDk1DOdSVfgWZJBZGW5Xuq7UqjcLqmd24fO4Ehvr47pGVbaPKK24Hs6HrM4q9a9rZkQidh
4ckNeORruWXfZZmc40ElB+QAPbG9Dj6x+q4PxGWl96zULVvqr25v5kMx6uxc64GMltMuh+ScuWPy
Yphez76nPruIoofhBT2iQX2YXiAXO9mVoPNBAMuEQ5c5AjWRlbH27UnzpiT0+1YKbn88wVEgHKzM
KroQ5gnTDVmW2WEXUDSizSLsV5mj39pODkVMAx/P6HDgGCncFKT34UsCJfvGQcsDcVGEOcT3mL8G
rYO8C596JAAkV0ntAbxE8cGKhC/l7Y2FDCK6uqlKeF6dvrAiBaK1aMbD4ZRbw+5IIdjYP0RsP23w
RaeVmpD6qHAZgY3SSyEvDDqi0C2/LGDmWj08YL7ob9RF14oYtP9wLV1sc5E+Gh6XcVTReNBLxA8V
6rVVfFDq2pmTxrEmAum6Nphy80UtJfe2Qwm2li9JDVWiTKmMT91L59h8KeWPt39/02GpipehKmsy
5UkVW02dwLHSYQ5yWqEnDkp15VxYf1OYvzLCAffU6DRb+wg9ZvOxN180wx+U19vr2ETNKxMcPI9F
Bu15HU1NkVFXTpGCj8McZDfXqzMphM0Zm1/lYo3PDA1QqzC7AsmvlpWE0KPMxsMjj3pGkD1ETv4o
KgZtu+CVRc4F46HtoaLcoJ4RR+dpWj8SuX1MUU9ZM/mcyvN9qoLmSU5Ld1kLgQ+y+/s3uLmyzaE3
Kq9ZJTN5mMiUbYnW+2xW7ao7DOuzUsyC60/gkHxeaCFp2+kJXmZSfj9iPLEgiW2Wi2BJ2zfS1ZrY
F74KxAhi2ybtUQ5oXfWgBukr66SaoffeOKkfHljIZJ06lz7GH1ZMPPeviS9qKRI5EYfiehqmRZmC
xi4qf5Tlg6oKdlL0+1wUOK1DRYocdYFl/NRiLmwSDZKIPhUX90lxSJIyZfkB7JyFrFI028oObd/v
CmLrbMfesBNxComMclgiV3IjyWaCo0e/5jlilfWfxoj8/4QmFocmSpHLc5eizy2F/Pq6gLOajf/k
D2Yqcvdt3CIYhVIwt6fxTd5DOpZRj2SEaxVvhhwM0beJ3PeRiBhsmyQBs5v/Y4dzhkyHyk3K2LTi
PTmYYOMeMdpcoYDN2oiERIXbrnexxnkGSdNZoi3ym8Mhu6N+E8SQlZPvVyQbeoyj54HIKzafBlfL
47xCb1O5MGZE53FPXSOd7IYsh5Iodtt8UtOhdNokPrQRER0BBn2/Q+NloZyjxMtozmi0AT+Yx1p+
SuT/wJHtmwHjVTcESVzBIvm0AqQ0urzJcI2OsW5PRrwDB+YpNtrJjUHwt+R96vQ64ulGRDEocFI+
2TApKcX1whr3qi7QcjVI0uK5qax9S0MRPe62LQoyQ8VAD9r72/YKmHtVldZ0woHo9W+S/JSphh2N
k017kZNu32oXQ9wN0DWkSE0I27iNDrq1D0V0Mqjbll4ffbsNJtvMAmik/58lcUAfG303hoxP1qoQ
hUPKZt+a5DFJ5M8ZZlRX6als44elbrxUD51xnlo7Sg2njevT1ItmVzaBgMiaoqHJTifo9Pv14oM8
daqtCh5BqBHvGalniH4Me3Rw0+3qYBE1lW62+13b44IHKVbbhrY4IQmU0ZS3BD3mxj0Je7udfsxt
ZtN8tavkNaKfbu/61j1xbZd77BWyHpUxpjfdWRrduJROVZq7RigcRNpyo2s7vBtRLc7MCW7EhoFy
twqUIwi+TvoD3rjO8MIUNE2AbiiUCmQL4KHn2jDnVXMXZ1nfv9++rAALnXM889CVJCN5jcar6F50
YDbTStcWuTsEOiO9lFsDHreYbzxMAfQc0IAy2uCghYDVQZxY2rpGrg1y10iYDy3oq5BH7dOTUu6X
fnfbR7aw5vr3uVtjqBZF6hhXha48hso+Kwdbqx+WTLFv2xGtg7sllChriNrikaWkvl6+ysrf0FRe
LYSnkG7mNWwXCUFRU90p9Ks2/QgTj6yxC1ASrEUEIDyDdG1JCbhMsRgJZS+/9EM3f1vuZ2c69Zj3
R/vRf9o7Xqd2lkMJkoTs7bj4WfK10T7f/n2BD/BcplQBd8FMcIyiRPEmkh6SVv8eduUdTUSDygI3
4JVplRksX3qCV2O8yF8MA5WlSv5xezWiM0o5VNDrdZCaEXDE1J7ZeHcd22wkmdjRAystiQTNNy+3
a9fjQMFIZBJ204rvg+KKPZ9K5NDlT9VHVlhqbfKFuqLhZwGyUw4VeqVfpqXDjWJVoOU5rau3iKrW
wm3kkAEzcCn6qtgrw7UC3dHwvA/ddve12pdedi8K7AR3CK9km+p0bEiLj1b1XyzMEUy5TwcviZ9q
6bvAP9h1++dbQ+FVbMN6bNcJ4+zwD1B7+bWPiSVPOaAwgB6av6qyXJxD4TmVwqHO0mnCNqJPHOyo
IH3BS7HwUjf5HgXsPbB+mO6nnSaaNROAFDRDfo1y1LwjiQolJNy8VvAvK8kY2ZMPUv2APIleH7cP
NlKdv1obpn5QlALLXKzGltoPREQUxdzt1ldjf8BVUBzXutUnjN8rmgY7qzxr+ThI/2jmS2TslFBU
LRYth8OQKtLqpGSDQLQ8WxGkCOPS+49uyKHG0GXT0teS5pYn+YeJB6Jyx/SNpQM4+31hX6ZoQTxi
aJLRSCzTwkBRw6ge0zpvjyCRttu7xRbz9G62jl07Pocf1ZB3stLCIosKqeKkll1AwASvQ5eVWUCi
dyTHBAN0FhLXzTF80p8EO7wdHhKDUJlaus6zwieNquSLgThfDfRDdCzdIgA/TgfRr8hZX6edKmgd
+wNk/jTIv07BvlxEZgUQU+4Hj34EAwdyDNrd/AN8gW7iirpeNzOiRL7Y4x4yakOrpe1xxGuFHKxB
P1TL+qLmuWpPVbGbYnU3Gf0xUoYP8ijKym8HDRfbHLxMeiFNKuaJ3DRGK2Ch2JVcucn0wxo+CD7j
VhPD9So5aEmHtGmGHrtah/epcTLrAFK1dtxNTkKDYiS2mnwuE1HvxPYVe1kfhzdVXmirlSFSSU2U
jfKvQx05kSaKWoUuwwFNXlRTJGnwUXYuV9bO3uAtyuZnNac+QJhOdChE6+Jgx9Lw0tYi7CaNbfrM
2khxFZ2jYIAeXu3NnnpqX0Xosw0+l73kwAeU63mjGLgcwsIdh8hWaWnfdhLRqjiwiYZuHiEqhCbj
+sM0vAzSYZT2t02IFsG9YLpBh5BmCRONvKN60NSC3xcsgS96d1Gy9uWKmC7MDmHP+nR2kiU6SwJI
5CveJlFVJZIxvT9TmxF3hO+qHOVucJn+G3VNQXZws8hwdXj5geUplUwthog5xsD1g+GTw7qHfNeX
+dgElvu1UKFRoyLsiu4RVII1s0LOUAiTop3lAKSF9GMvrWgWbN3VXxF8QXsydA3v37bPDLwzdSBq
WxZ4C18Fj5uKYtnwlrzwp+RBFoVDzNt+D4d+Hil+UjkyVxkZX/x+GZUPkIrbKU1136T1Qa9Tr1rm
Q69Hj6uaB7cPgQivCAcfakGUGKoU/zINs5QLu88RH9mqj553X0Q394co4rJODjqK2KAFZe8CqtiM
1g/mDMdErz0e9v/f6rSrMVayHFVQXP0vFIfYim7tNActCRlGUMSwt9ZZ/mH4uY8CbuXK91Bx+PhO
KAiOvfhxFD36t+Pdy8I5uAklQ0ZlCRVHXXorpRc1rkCNfpDTF4TZdhmLWnnZPt5YJc9hWCqlXqWM
PzFcov1IrbMxgpkyafvKjtr0ZVqJf9uTBIeS13FI67luxhAflhDLXvS7bG2cXPq7OP7nLvJCDrqi
LfPC5NkjZado+0QRXKeiVXDQEoapPo2U5QP1w5qdc/lAasGRE30ZLhCRh1ZWStD1uqOa2lP2GBU7
Y8rcGeMX2iSaoBHAFq/cYIwz6VcWjiwWvkoz3hlCnppNE3h1y6htqJij4k40Kn1qNbN36VLd5UZQ
F4fbjrWdjrkywB1YeHJcqiHebp1nBRqKfP64y4+DH94zIq7ELSEX6962uYkRVya5wyqnLY36GSkF
Tbo3TfkUy/u+xsWiCLu2WVj92zm9WOKHSMMpSa1kRdg9+4x+RNtVTuaQZxW3N0qKgtt707uvjHHv
iymRp0Zh0DdL6yEM1Wea051u1B9u757IDFvz1dMe5ezW0AsUh7LqOCjHQjrk6V/0vZGrlXDndOyG
VtEy9I7QJDkobRYMWvU3rA7XNriDOoGnfc3QHuam+/iBKf0QN/5gBpUbe8Xb7R0T+JvKdvRqxxIS
x+APhqBAlERvdaN/Ckn0LBfoPqPaf3Ntlf0pV6akpLeqoUFZueoHm9I1yMPxM8b5AoD3y+1VifyA
Q4Yha+JkGpBHHYxsB1c7KHF3pp0u8IXtZ/OVM3AAkWtyGFkdSvN6MJ4YOoyHZq/vxMzAogVxsJCi
KalOUYd048rAxC218wisTNMqWJDAjMYe0FefyIr6MkTOFJkkLQG56Kmhhy76i8I7mKkgeSrraKCw
OI/LRsi0KCluIWmMvpNhekTZ+k4qwv3QD+5cKQEIMd4kURJze2UXq5zzRUuttF0EANJyCNIldjja
+fLxtte9V2t+h9SLEc7tJAvqGXI74b5Q0aFhVMceAtVG3aV2pQ64CGenMCvoq43oaP1ejcs+mbM7
6KQ5pF2R7tdBN9JWmZ9Q3DY1AlAFFWQzyw+6SlxqNJ8LQzmGbXccqPxPM5v+oKUO5sGctU4RuReB
Oc+OmUaOFWpBhPbVhoz+YEIYvi3sSZMfCimO7U5DP76FeoYqW8ciLL4WFhqji9TNU3IsizeSYlDH
VE4hfjBPV9eSRq/Szedoip6LUhls8Oz7sZSBQI/atZRD6CE+62V5R8l0KGP5bezpWaqjQOmj10lq
P3Zd6oZS7yiVddBzOVjACwKOxAyq0o2vm14M1LbjRvqA1g9wTRsy3sV9bjdhc9SL4mxI/ROEwVwS
dU+1rh+sqXnSm9ZtwcGpQ/a7LAU4tTl5ThSmXgBhUIpxtF9PQa8lUzhG5r/5RtTXA9NHzPc07zIM
2+Sfq5cKhFzzJEg8bLIRXJvlDkakhmYzdzry+/+QH6U/74pduG/cyV0fCYgY0QAmacJu4238v6yV
OxfWYkJ6YsTjoCFHdXpM5aBV9rGIQWL79F2scAejU0AklSkWRiWrMlhHCGkihFbDRPDlRGY4OK7C
ZlUTBdkhc8QZ2EurY/QCafbN1unrr8QhcS3jHAwh4KvzwiD5rPkjpiegWv5F8hp3+YovVYA7LXPT
zBbyVWzmXC6OySd2wAHemhTShkjxMQYr1iBB71i3v+7nnlXYlnMb0Jij/45nPz8bn+NpJMks2hrp
jrp8rBY/ST79t9/nwrV2qPqiy/D7nSbZEwoY6SLiJN4cnLv6XvycwhLLkazFOMzyoUbzSOsmT5AW
Pmdn8zV51QLKBux9DOuinCts12FufWv/OCChlpxM1oxWL2k3wFtqP3yo7yOvlO1whyyHm70w/Ym0
sTuRadGX47Ck6LQp01s0/tYTqATMbh+tIq5TwWHj8zcV5IXWBUGJO7Vfktxd88XW/6rv6MrhOdwY
u7LrC+YgRfdKyhcdCb9YmDjfeAhpJjWggS3rBpr2OdTIQTRW9AuBzusZAgHvqczyuKKKyyotovfd
1pvyF2s8fsRLPcTRokDF0wrA4uuCKdQJd+thctHN6Yq7OTdcQbOQt6MGherub+rCRVap7QrpPRD5
QbxWS58Rs364fY63KsS/2OC2MLJUrSNxwoCpPil+dowO5MQaVKdn6a+Uu3+xxm2hplhRJOW4s5IP
o8vqnZLTHwqMpudQCxOdJNHa+Hey1LdkSPDmA4CoDgj2FDQvgGvAcmav9MogUrzbmyn4Xu95zKsY
PIFG9NqC+AYSj0sElgXyRckrgQ22QxwwXe8gz6+EeFFurRY7mMXTx7hId3q2eJ2CObLhuZkQ3oXU
WaxC8LoQWeWezlHU1qs243Wha8UBvGbebBF7nulbNsrHcJJdinqjpNWCgRmRWQ6F61iXzFJh+U+U
j0sfL3ZfCvpA1Lz47gi3NpXD3JGEc/b/SLuO5Th2ZflFHdHebNuNJzk0IqlNx6FMe+/x9S9B3aNp
ga3BfbwbbRQxxUIXCoVCVqYeTxLAO3QKNjgRX/PjveBUW902NoHfbKmQXnaOTuO23F6PmpU67o8v
ytRxmqyPc2Oa2OVNB9yd7PfVU5F1rlhWnKJgrXH/hykmKZugBjaGiUiueO5cuqL06SfYTg7lOy5A
e3Hds/X9QN//TdO0LPa+GNa1AaUYS3Lz+ssk35aE05paD4/L7zMrp+aZPERJ8Qtzqmwtr4fMN59n
YqUWwKpdzLCrFiq12o8jtPGMnWaezUZzpGQv4x24kbhXifVouBhj8rGm9KNFCpzNDXD0802IWtRJ
XAFsAQSUiMVe7VClhi6vXuSZpUu9SF1EgnZeX6H9JjR7FVu71+1BfArNxr0eEpxPxiI0I5J2eQ5e
RBfAFz9MTZdivZMgOmN28lBrnWuS6g1yP5wb2krFg09oqbqBJrmpsOVwkVuxQTqccn15F+m3s/42
6pxctWoCc5+igt+HPiOTQxJwB+bBCIBmrb+kqBeblyTlZGGeCSbeAd2xQtCiAx8n72rjC1p9AF1z
Vmo12BduMMEuTcEoyA32bGcCW1HqW03TfFLWGyKMGEL7BNWoYi7MMeHexpMSJc0gUUhwFO4btEkh
I1XFDxNvRmU1GS0sMRFez7NKxhRpti/MfY9HE7XPOZmc833YHlyrh/OoV1i7YCD2HBnOEL6oGifO
OH4oTD8eYmoWxp6xg4ziNdMLW7O+XN+ia02U5TdRmLudjtc/kkqw0FeOeRoz+x1V7wzbCdqdwNXL
t8kNlRfjIUTWZiT+MMxUGWnaJ1raYpcmO83XtlQuMd0JmxTFPNcWbxnp/y8SXpJgZEAhgG9rDx1U
jakkOZVpUV3dprTt0CvacJaVfpgPRcYlABUmQdRpoE1WimoeUxC4UOYbirio0B3iA055zjGJQiuI
IRgSTIEZSWrvdZXnCydLfFBEEi3oLumK5AqH9mcNdPUOHQB3eNO/A0zYA7j0LtBI6bQ+gan4I0aY
hKE2mZKFJvaYSIidje0uVytOmqU/ce1DMZkC7B1VJiALuiZVD0geO+3FsF474UHvInvsR06VxMka
rCaSIbXZME04OFIl9olc+SRXHXAbcNpfPDNM3iiCzAzioEJHSL0fVcnOykMWfefEON2hV5aOlT4K
zL4g6YBSKfhaQPxIOujusEcJDXkASr7Au+Fx4pxVL07LpMDkKD2sVGsf6eY+SnkQwPVL5GXbsipH
0dyBQ1eX4dKJ4sSn7bdwB9UTJ/Iy51NV2MIWkyKSrk/CwgQyS1FCjGxuVUG3uxS0UAnnJYcXDGyC
wLr1sYSFS4RbIQRVerUThZfrwcCzwVQScSiotZVjeFhsffSMDXlj9N51E7zvzyQDsx2kNhVmwPEG
8aXN601byP51E2tdyGXCYQHEphqqZIqwVBPYLwvQe6pf6L0peOxfJ4feRkU399HBJXf8wS/OErJY
4nCuTaQ7nMQJaew8jOwy+TrPMafk44U4O9ea93Ha9TFcVMWvJLxP9X3YHXXACebbKgZHxQ9TdA3t
ZQp+ctaWVhJX0gXLrBWm0MCtCDV8+nXD77by4wTeOchLfoZnYPkhWVItoW9Vq05QahoiMKjHUnzj
eMNJfuzj09STStdbzJZX3waQ6VU+7m2OiBMx36noU/NUaNZv85dsodHoWZQwnd7OdSTh4IhkW/LH
+9opHXIPSFrvULHzzPkEcdAfK8hkjXQOSF9o2NFauEnV51b95/oKcrazxmSMVISOqaXj4G3FW8G6
axMeOoPzhVggamzM+jASHE+U/o8i8yMM7X3rXclrNv2WcJIsr5798IBRwpeAZJjbdEUHRbQ9vUGZ
60hn4j8z57D8NizWtA/7LA0bpIpfG2lCRWveKSf4Bmxt8xRz1S84e5cFnxZVaWoTPUKyo7kfn2ix
bpxkn+oAxe7/7B4TeqGRVGk85kAK1r68N/xyEz41+W5A713H3tKBg+PUMpwqkFXR6fNM1VMB98V0
OsfNbOvd61Artmx8AyjSTZvn67HPS8KsnA7IPNS5opef4aX3NDxbJyae7dB9fG+O7+qIc7DRFbuS
e1lVnTICR7uc4AJUxmZl602W2niDddOq3hRizOnUvQP6rlhjoaVZT8lNM0RLsiOu6nXu6KFTAvi3
ROzpPPvFvYhXcjLaYFO/vrCrHadLlmQxpmSIRNOs8Oo7CaDKNr6V8pEIL2O/IZWXzE95PXEMcg5t
Fm5KSFEMsYVWmp7+sCpMpkC3uhvd615xopNloVelvJWsCespYLiqaned3ttBcsyhGt+mx7h5uG6O
l8oMmroXZ41eq4Yk14hOzR490cNR8xQf319gXeGRY4v3xZhzbe4wrxVFOEfVU3DudoYPUnVXu5nO
2v07TevOtHV/3oIutT/wjjjex2PyDGRvMFTbGZJLhvF5DGTfUMdzJlRbjo+c7MnyjRmpDF2OFnYo
dV3h1qfA/Ta/UK14y+WdQzyfmCrZ0NGEB2EBbkkxnq5zw6n76ZSWhBOSqz0BtD5VsNvJgN/Qw3cR
Ik1hNWGqIkSUbrSF9JxKoT1r99a41eK368u3NhHw3mb91xYTjomZ1G0R4SHDPEXH0SMunUFonomL
Zrlvuq0b3uHesR080RWB9uXCOVaT58JXJkTlas7ktOkw2XGkg6FeFtmmm79Eb0oDSnqobJ/ag/Sd
YhOuO76eRxeGmfg0wiovVZCYg/6vws6w3iY8ezTbcCf7GG1x8GTrifa85aotrsbrwi5TmhltqIwx
wS1Ye6h2gt06+VPsNGBOMg/8Z2L69T4cFgtjbMBipCWq9BJzCL1iY2oRQw+Df30heR+Q6fFYSpJA
9AcmWpCXNuJ9bH5p06+jxGunr+69367I7Jx51dT13Ei4oRIBkhCJZM/GW5HwBjd4VpjeTlAluGd3
DWZOg9GpxxL6vzezyOPbXM3LC19ojCw2uD73IckC+EJLzH6TbqRNu5O5mtY8Z5g8IkxE6zAxj2kf
5VstOqYWuXWs2de//6ovqiiaiiFqpsY+CBnGWNZpMwGekt2Q+S6D/queeIa4FTFSqoR+qnEmEtbf
mBcWmdVr5F7MowItU1r7CLZkx9vmttwYXnMA5RJUQ5XN5FEC8gbzntwqaHVRVUWTLN0A2YnMxLsq
kHaYdSxqn+219kdHvCh5u76kHBPs6wdIZKIynkQcae1bOp7jHDjd8ul/s8EEuqKkWdWPgPDLUe9L
OtrOIkaigozzsVYTkKoDQKpriiaz1Bpik5MukLCfxGwvtTflJ0iUFXPx+0yCmwMzN4x+xt0phDpu
6WcF+rHiUzXyEFLr3+TiCPPZq1EUjZ5Cloz4OFl+0t23vGP/ugmFzXAJJjfqMEpw7Evjs2rEuwmP
ODY0jj+VSn8vmsKSaAjWbAljgdfPVH008p05PrQjrxV2/cODmv/PFBemujAMoiS5jXDbqX4x7a7H
7/r5vXCCSW5a1c8lFdRxpxc6yVj+sG6U+/rb7Dd4CKqeAkd/Cv3Y52HX1kZwFxGniEzBRKJYseYE
X0m6DU7JXQuS5GGr3sVOsAtP5WY4dHjaI960Ab/nqfYjT3nlldbr74oL32kkLc4PQyUReDgp0OXU
AdwQObcJgDXBne42HtUN+im88vxeT/P/xr8iMuWSWdYCSRWU2YkeHppRwL3dOumjekL+300NdMX1
wW4Ek/eZ6Wf8UMEsXGXKpTCMe0ExsO+SY/aIFx2wgbZ+cvNO+wjZU947yGrpvTDH5JMqHeJZpcQr
qZE4I3aeAQLz0kfj2sYcwfUQ5u13JqW0VTsaukFPkskTw29tB7Ha++sm1nshF3/eh3cWkTIK4dy1
Fa4SmDByq+/pPnxS8agYv+KpdM/to9LRmCsf6/3uu7BWj72imBFmBcWMPPeA3kipaKud5gja6Gli
YIMg8Zwo9WYSSpfj6WrC0UTFknTZQG3F7IlS6AS5mGgd6kEYzS8equfAT8FYnu0zxzqCeMa5bnG1
8F0YZHaEVcqVrMU9amthK5onuXPKcgsKxutWVoNkYYWJf9k0JytokG5q0wUzpzNWt3LO0+VZG7tQ
zIUVJuzNDtomJIaV1uuOlMNRMcDmio4LBWhjm1V4cuQNo697hlaroYsSuMLZBK60YMVtUBoQ63aW
a3vstmbL45DhGWGydR5qJQZc8JFayJ0JdgY+5ggosGEr7spdv2uc9IHHJbCaQrSLX0wgarFVCpaJ
xwSiSg4AwbapJ3YxvU7kNEW8ufb1ILwYY4IwyeOgTUxNQonvkcQXJssxQr+JYk6w85xiwrCNhhLP
0WiKt3H0ImF0WtKT0lb1yO4j4pvk+/WoX9/MF7eYeDSmgUxJPknu0O3n4LsavV7//fW8uPhITO6d
+2LMjQbvF51bfoFXmCFR7jFmDAU+cTvz4JvvWOIPifFijkUmSO0sq1oRUfawGSR6hq+9odGRUa60
N/Wx8yRHPILv0gnu68N4aLfWXb297jF16NpfwNT7adyUkiDisDHVzu8AiO2q/J8OupGGIjq9Gt/V
RrETm4BjlvMhWRjDKMXlMFAgd0v2pXS00sy+7hdng7PABaE2k1LNBzB3tKcpvpUBKCAv1028H5LX
1o5JIpNiCYUc4xClrELhQTqEG22DJtGJh6XiOcOkjs5o1FDJAMOdCnmXBvm2SAtfqDXOZuYkDZVJ
GlkgWmWq4jVNSBJn6nZjPNgiWPGVmPNutx50AOsrmqGJKnvR0EiYWlKA7DT53Q46hpBdpY1Z3nzT
uj8XM8xdAzJcWfTO6Glm4o/KagCFTY7j0EMXtT1fj4X1L3QxxRxaEpikjZjSR9TB4KQyBj9RDguz
wbk2r/c4tIsdJuRMdABUMUJblKpJYeQCKgLBa05fC36AsITcA1/nUzkpbWcldnNCo+q6n+v79mKf
icRGMjMASlW0hasvufHEBYPw1pEJwd4gk2RQHkeSHMXwmURASlc9Jzes35MWq8icWlUzlaVUIcuT
1M8zW/5p+aEnOOqDdF/9HGYbrHlbyg/IKw15q8ccX2VOFL0q0FtupxLCrngj+3H98/ylYLt8H+b8
Suqyy6IU8xytN3rDrkVNkz5RmvjShyY09CkrhzfbwXGKvUqoshLXSgentORpineJ/r+F3IfLQyUb
vVHh8oDe1DFJm4dMEr3ry8bJR+9VweJ+kpHBaK0a/DIAsftk8EuaKo4VXsAGX+oaDCNknFTLWzQm
XxBxDtNmRgSGE1QJzzWEBK67xIvx91m7hU9mlUhNbODMkKG6ReNAhd5l91wZtv4wuhCds4snTAMo
j9ftcjbwe4AuzCpKpVuhitSumRjgAMeEZw5frpv4S5H2O8jfXV/YSBWwAQUaiocaz9yzpwOVUzr6
o7Gp0dj5X8ObyRWRVSpRN2NHlST3rBryqyUHN8o5pt6nqhfuRGZEYquCYm6u+SGktI0voeLV/c/r
q8b7MExmKOsc5Cw091jTAUU0Jmu2/C/DMfJ+fC1cyVCbk1lGfU5lFV3F3RGbgKVeO+k2PeBD1/h+
3SvOzmUHAsN4SrKCdvvoi0m+TzfKBrc3biWx6hcI9sB4oJom9FP+bKyZ01yM6gBkW4956PhRqW6s
4Nt1T9aj+mKDBXCIQ4ohQDq4ozzQo73wa3RkMOSYQV+NEmpnw2dq8IVBpvRXhlQVmhkX7WY+FGRb
Vf51j1a/zeL3mfIrnwvwbmZAFKmbbhfvIVeM4f9mw4P9c74NC9Ros55kagFIb6HK21wvt9OggBuZ
d1db3aULb2hGX4Q2gS6jIKMMx1ho4Q9qtw+t2FZbzY2zjgOP53lE/39hqoq6vOwCFHlT2P4D9PpD
XxQbzVA435/nEf3/hRmijkqsZIDRiFpwbxSJJ49JDm1iaaOJHY9+YnW221ysH5NHp0IxiVoiGjIM
QetOfo5c8Mu2GDctfdnPIdUTvl2PP94yMtVW3kmqSUosowCyIznQ3ClFd7PPOWFO//APt8CFY0xu
yGSCEiipZdcQ1E1f53aZYoBd6sEkV39VZ50HsVx3C5x6mibL4P9hFjIgxdi0NV5pGsWhE6bdW/9K
bmr3F8gy8Mgdn2b6L1/vYpRZS81CZa6mqPsH3NhSLz91BlBl5a7BbI3wmjjieXi9/vXWo/NikVlW
qW7boJ3xllERzW078AEEZBOMMnQDeQh0zoqyXRgZDDqNqQLqFWijC6mjbdyajiApnJpvvTjXf7vE
6rhbczvm0kAhHhiCtkobEz2+AIwHube+ghAAGprCd66sxXp4XowyWTgQzTSTA4RnUylOl53N/BjE
T1a+H3mN2/WSc+EfU9SKkP6aZNo/0Gw0zzDKEd2aj+TcKnYDyuMOdw+gSIXHnAc14EUnO0FiBno2
6AmwBgMo16NvZFsKdhc5FNlZOeNz4kBzz3KvxyfN9x+3/WVdmSQdEyk0hh7OxmLv6LrsaXnLue2v
YwIXC8pk6IxmaKmkgXkyMdAGRhsnRH86BPacB7jiucNklcls6rKs0RDv+35nGnhLk+Ld9RXjusMk
ESGxSiuTUEXhM90bfrgXd8kNNvR/w0zBSR/sUIkmq0arlRjQq9zwJtjoTgtpuHyj3IgvFK8N4JhT
nHivhDQnXYkJdpqkliItbjQ4mOwUn+J3KJvCfzHGSTfSNTtM5dY1czYrFBle9v9okAwxH6LhVu+f
8orYkXYwghsZMNWuyhy5cls+PSb9/Wv2mZySmgkpNez198YnORLoY3fAUaONfea9L/+lLP69z9ih
EvD4dQEJ/wPxFyF8N22brWpTZKx1x7PGSZbsgIkSmKU+S0iWkkZ8pZaf2zzwWmsEr4nc+1ptede3
BGfXsQMmSpWCdJnaa/OtglHjuOA94a0DOS85RGNySC/Nc2Kh3Qogp7kpjtFddkdFKSyPvmpUBw0x
qm0kL/EyYCM+2fJamGfyihbXDamsABMagbad1dHRB5Fzf+Yc3xqTViJZzJukxR2wzlub6IbThocx
5cmYr1sxNENSLR2aSUy+bxRdHIUBHd6qFFyLgGVM6e+mrOckyfWIuJhhPleqBGA3NUda3WHiIj+M
vOvSXzbUxQLzRRR9jNuQoKFBidLa+5amqRfTFgFuLRzh+/UAX3/h0i/WmI8TJKEq4paBo/mbuqcF
TwA23WlrOCo0SuITpYefUbqqfo53E+0VkPNPgbMXfwFTSALEPIetjuaeKtyJ3atQbHKD0/3nrSnb
A80kq7KyHO94v/QlaLstcFvadgXckPdkx4lEtiE6TUOvCQmOtinYZOW+yvZ6+nL9s62fnr+/2ru/
i6uhFAaWJQ46eGUwJ1PYAj4dEGfT5roVniNMvajklj71GmJjjE7t/JJmxy6/v26Cs53YLqge5ZUa
ZGhIjeWNLN8UKccF3kIxWSEjbauh9ASrYvC1yc9FJ9tz8I+p8vDH3Ahj8gJg+uYkgjcWtfUvND72
kKfaIvQAYq4ewF8K6sv3Z3JE1QlClRd42VQ36b3upGfLG33lRoJ+ie4n+/TZ4uQJ3joyaYJ0UVeJ
FBbYxccge071u1T9pia8USWuY0wyCI2ItFGMvUOnQhrwDaaO+FBtM3t0aY9Nuet4SAz6l3+slX4v
JdsSzYsKDQIBEZIYu6T8WidfUmGjG0+SfpP0pn093P9yxbxYYyrDqYrjkESwRjHQtOgdXIxubFD4
nsUSOZ6ys44hxyqNhmsuMuWgbsaCWVO2Q6GK9/IcbbWidyQt9QT5FM6EdyuiP3fNHJM21GYOqyBE
Jzs5UhYxCdSzBdjDFCfBRYLX9lvHk16OD5lmmEUqHMa8KeWZFjBY0e4lvqGvruRZcKwnHZPU8WN3
02DyeMw5i7p+l7h8SSaz9JIlpgTiUm5rRJOthK2rGpmXD5U3KsX9EFb7kVh+2fKYR1Z3ogHebkM1
wLTEtlM7rZxMM8UDjiE8mcqDGQ6+CNYMUvqfCdWFIWZh9WQ2TBC2gGdkT47Kdji0J8EBNO9ooBwV
t51AL2kex+hqqC6MMqtaKeOkEgXvbuqmoa+jfnsqnRHdAmilEa/BHG/0JNqCazxeN0yd+RCzC7tM
+g4ly4gMA3mnCU5dc6/xevnrWJSFASZjJ0oWQ58DCVTcx1uyDdzOnn3dj/a8+pEXH0ymDrROw20C
KyhWh2i+D8JNGB9F8VMPpAbk5MAYrsoy2yvrq64Cnhq9sik4ZcarUdxf/yDrs/0LA0zSArkcBMFq
hB+5Td7pguh8dQDqJTojwseHrzfHFvaYrDUnta7mIewJkU18+PVNQYdMv8PtXLWjG9ofSx86PofB
arZc2GW2mUzGIhv791cYBX33yI8kR/NijLPV/rgFrzBnXVd7Awt7zA7Lw0Hokw6zpbQUjrcgIPV+
9QYq7qvc+ma+xAizqYKqCUutRRtCJIU91XsBtO7QHLCz4Esy8DRb6N/9cQdfjDEbDLz4yWxB5dyV
490sbRW5tIOJM8S9Du9ZLB6zucp+ktIuxGWdwnuqu9RLbtFF9fXjtA38wSNe5REnuS9dYRdDHYl3
kK9XmQv7THk0i9MMZDHwvuqGVplUYjd3MuTG5ib3ubBwTmiy7TKhV7s6i/7DHgtNvsmJ/mWPpfcm
gUdms179XdxjaVimUgCtYIIn1tFpjsSN7dv8SbtR7exGtKH688ztiK97aJiGpUqmCNmSP4sHDdM0
gUyHyDHFujUOZCuAJT/fUXFYYcfrPq73V3ER+NcaU/zJRl1WYf+frUfHP8ih2tZHWtjy7qB/iZSL
LTZ9NpFpgpzzF9GHhQHyyNdueh9Skb5wx5NTXD9zLsaY3GmVeg1JQOw9sTjM40k3fwbNo1J+Qt4Q
Bc/FDJMqgXjN9B5zPK6iDl4j35dZ5ytR6XAy5OqNYGGGyZBT0eXKhOm394qyQhwWLrHTJ901d7ED
PSh3ONM+XHbi4d7WU9jFPyZfGnES1W2M0i6QN8mIYwivygWxr7v3lxx2scIkyjTvi7qlB4586j3Z
6TflD9Ml96MfnivoQ9V4vhDt8U33yi/AKPLY67iByaRQPdPyJBuAapBR4RmH0smd+Di6jd1txgNv
y/FWlMmXYx9P1ZgDPa13vhp+0buDqHC6m39JWr/Xk71A6klTJxqlqApOoGs4BZt+E3q6azyRvbLH
9P2BhzZer1UvBpk00ppdniS9DKRQ+tWYCrtSHq6HCC9RsRTbaaCSwrDQ9ha2zZHWCMq9eRvgIYjP
kMy1xeSOXoaaqGKgkJRuZ0914v2w1d13ruk9D2/MWzgmf0xqA/maEF2zuPUb9TbQeaGweie8ZA6W
AbcRlUbGNAF8+UbZlTI33WZ+5Co38anGv51n2pojbyfVlblRsWrbQt/bkk1D/iDzDBpoWQhww0Bp
EOzrjb7LdxgU9XlruKYhopgQkrZAyy2hnmLTh9pUcSMCtxh/oSw9aE//oCxS/StYGDxh04AW0HLl
rbXTuM2h1d28MM2kDtMa5loZEJbGg3hPBeTTQ3nqbqdttQ0hcEccTBNsQt4E8XrGWphlkkg6ldgK
Bb5qsrNeKP/hdNbBcaE5+QN/kHE1Ri/G2GwSJlmiyiNqBDFQHLOLvKn/zKOWRelJJFkBauIDKXna
imVU4QAw2sgp8gel5ba51rxYmmBOMlwOp5CMOMnmTQYm29QLXHlHh20J5F7ANHaQOBMLq9fFpUUm
LKuibAsJF1IgGyU/qNEDSlwQlbaZQx8vgGqbN7yewWpgLG0y8Uj0TAa4zEC5etY36TY+q3cZhjTH
IwUAcPV7aSJkLzhLa0wYRnKttMkIuFSLkThK3SbcyK+GM7r9TtwqUHTn9PE439BiauMwLOpeymi2
7PFYXozPkz5zDhqeCeYkq4M0GyUVogpieJar0zTurh9kvN9niuCUmHVtEjRdkhmo9HPD+yZrOXfx
ST4Q/giYXk3o8zBFXbWbDl1OyCf5vAN/Le8tzVA3Fy1OzJEWut4jzpKksMXcdEzBUdqSUxiuL5am
4IolmobGPuTr0tgJdQxK9a4+1+axUc/XP8baJcESL7/PeFEa0iBgFAF3V220LeWlDTex/lXQG44f
f9mWF0N0ORfLZfZ1mBcZRsvCzBa//nrVjDegnLHOottteF9nlR916RiT7JSqszrAjQAMvqW8JqjI
ogdZsdWH+Y5AaEXxqk0CVoMRULzYVQrn+rKuHshL80zmsyZlEkYFjegEfMPaIT9BqcwtOjs8zn5+
R6XXEmBcIEp9pz1eN82LGCb/mVNehpaOL1qn+0Y7BYl//ffX4/7yIZmMN5iV2BcWPMu6XdBvC+Jl
Cefc4LjAqpKRWShNq0LfNyWeNMS2KPJIO1affCxJljHhrumqbDJeYJTJ0DIB4VFZdrGTvf5peI6e
JyRuchZ9Gh1WZXPv/6trd7HKZm+8QOv1qFLgPaRcZAxP5/sIZKzhsXcD9FLKWzDKfyoSFzaZdK40
FfgWzPcTqveswk524s/wkKI6TJ0ctJgv8rdfbweZw0Ojrn7HhWkm01uNltT0UuTKXXujoi8wSjyk
znpewTc0NAm8KLrGbDS1CgbQYyHcR5SeGABwa/TDgq3oUzpT3lgL3TsfTvuFMWZvhaOJKcLcBEtB
Y9hKceqUwVYh3aSWdpZuyopzEnOdY6K0KkQRUoqoO2n9hAsMtAd0N/tCS6fAk3af2NgX59hdp/ST
YoqEIr+L4tAHwSHt610utxwzf9l6v78Yy3FlkSbsqwTXfzp9knrTc7M1d/pOfTA2CiYdQncCxQVn
OGB9JWVZw/OcAaFhtiiopDS1hh5hUmo2VQWIvW4rVrZqU0a+asNrqKxu9IU5ujMWp51CNMD2Ke1t
lWCo1Myeydht4iF/vP7J3i8eHwJyYYc5VdOyFVOjRDmo2ek/1U536o3sUKRa4FaYg29Q+A5OlQH4
R6mrMeJx3f7qOy9ko38vK3PK1mE/Bk0E9jDpwXgI7yknROkITvazeUaz5STuZuTSedskHscwzVrX
HGe2fZFGcw7eOlysidOZP9F0MZttl7+08bEjtqF8lXK3heQDx6zCMcskAKOtJXNoqODYZvbqM9Xa
kwuHvoNSyrkU/Ou89M2LJCYFSISkhtK9c25IPtnFuLQZjnw3+jOwF/I2cKTdpxrwl68Kcrg/o1ds
LPAaEzwRTb5ogl+B8gRJpTc59WBThbqRR/q7CnhbWmQOqVrP9BHcBkh0ja34uUehlvox3/U3qTds
pY368g5Kh8iZZvdecuDLKK6vs2aZiqhJhsFmJTwDJzr6r3h0QPc/+hKOfte9fip6LjaY8zBSzaYH
/xp9bp6/GNsQ0i61Wx4lB18SdKA8dkwaGh/3yMUcDeZFEoqlThv1AuYosJpqiUsbKgzAfZHiLR2T
7IZMMNo8xF6UTzWu2sfqwbpXKzv5Qklv3q/5J/GN5xzPKP3/hXO6kGHC1MK+0KRiB7lIT2jbmymY
OZw3qyUMpC7/DQsmwSlSJpsClQJIyVMYgGVE4w248BxhMpklAQMUypSTSHQ08Z8u2vYJ55LHc4LJ
WlbRZJ2pofGjai9KDL7wiJcXeRaYLJUYfRNVLZHdGU+whh975mvoWZ5yBkT2mOx7u+bVtesW8UJo
iTIaqCxzZC51QVSPleIG+qFXb4SBMzFGP+zHzfP791nayKKLCqlMAB1Uya2g7IbkudCPgs5J7xwv
WNWsqtBVRBWyTl5ZjiZkN3HwuSacfPGEyTqQHVe7kFbhwCTN9nhD1U0NYo/+9JNChsSEqxezHtIX
i0zikUTBSMIM5ANtdw+SAzswcTRyKjreytH/X+x/DKkUJAJM0LXabT4AccVJ1nTbffj+imxqqmVZ
aNwz21IZKqsDKIM+UqluL8j+LOb/jIVlW6Z+nkfeNNaqO4oOnT4LNNUmS7iG6UQ8i83oJmkJKBTe
puQL5+xZjeeFASaRNYGhCZOOfnnnWw/vE5AHCiuXzuZjuiMenhefA8fkvWuuRsLCKruKBhQqi2pE
86Oe/KaP9mUCotdJ3HC8ozH88Wtdlo/JcNMU6FI4/odUKN5mDxGgXBOUKSlzZPuZ0Fs4xSS72rR0
tWsQGnl2F0k7kVd/cRaNnWmv9HzulYKGnngSLHgRbnKFx0G2WhxcnGD1BwJw4oIDGjoLRXRXpvt6
fOysu8B4MkGJp/V2yaPq5znFZKFZtyYjJ4i/ONoZPeiRijvN4I0X8owwiSfMOqnKNQVYhMbNrcaW
pE0TTLzDjhNsrOhAqnSpMWbo4lC6GOC8vchXdxWe2TKvfeOdc6sv2dbiQ1GfF4muibJ+MEZ608F1
mYIvpa11E/iA/WynU+XgVsfJfJxUZDCZQqu7VupMlI2lNDyEZnubZTx2mvXr+MIpJi+0oaa2VYJx
7GQXbuloC72Pz7e9SxnjhsT9VHqwQH5iqRCEYNkRg0bKorjEjqJwZCobORwMXGfehSJ8LqHsehRe
rDFHkyrgpjPN6DUAMPIoe/S8nStbgm6zardHOvydnSKBF5Xrn+1ilYmT2MzTRB5htfYoK56OtyjT
DV6lm+KLtqfIsFnkFC88P5lAaXtjEsQIyb1psKLFZAdpC9J63gQszwwTK7ORleNQIVby4UkODLeA
9Ges8U6qv+yzy/oxR0iZRphR03GEVN/UTQWZrMg1NafRoL5JCTiUO+uOGym8b8acJKXaB/UMbW3A
abUX2riJz6YrTLbQojNFW5jVJqx5ZyW9vX88K387yg7ut32dZoOAQMlazRYLNzA2lRo7qeLP1aMk
3MftDro4nFj5y46/WGVu+JJgqkWMZz8kzQZcCOEek3rdfvAkL9pLic1ThufaY86bxAAV+0SHywaf
TnNEEOLIHeVEF7XYfK6xr1y8Yw6eou36MM6wptGO+KIH2VYneUvc7kAf1yWnQABN3f+Y1dgB/nEE
9Y0c4Oao4YmLak8JjrShg+5UcIN3Dq3XCxcPmfTSykrUSCHBRI70s5YPQRXb4XwTGeccGoAkimwr
5+B6V0FIaNX+m7VVJr+UslXGVobdMToSXkugpbIPj//dB6Q/dW1PsDlGTvIqbLD5A/OBgFI0KD2o
dduE17XgbHiVTTJoJwRNjKjUSfeW5cL3uOMR36+DLhbLxiSVrNVTfTAK9ChTu3OLHBJvmRvsrH96
TLb7nZNHNhd/tNqOvdhkQclSiTtmaiL+KQSbsgKHe3mn7P+bvcb5VCwcGe+bWqTjKcjVxMiJRtkW
Rs0Lqy36Abwjdb3Q+x2ArA5ko/XA+kwwNTp4I8SRCqIAN8ALru6nt9wXa55jTA6p5rYVponm5WOw
gQrZyfA6T3+lA4vEoWpyplecuGNoPKs0YhflJfRzMjETqVWwHZsqcLRU6rf+ITfz7v9dhUF6WYd8
Gx5e0VB7FwNYmNJkdOzNoNCwnL+qMCwmdHgpLTZmKvzr1j7utD+NMX7VgpR0opXDWPmj7vE+l/Pe
kD9mxD8tMBkx0SMjsYZEQ84399K2O4y+6vN5Kz6WP3+aoR9wsWpS0msJtjOImP6PtOtYrhtWll/E
KpAE05bxBEUrWPKG5cicM7/+NeR7fY5g+uBdu7zwQlUagRgMZgY93QXxRnkKMnN2e6P839OC93a4
ENjFuRwuOgpCuazt6cdSeYvh1FEwpo+BYXROvoiAmSzYvQ+67y1ywbCrCnBi6DK0J4GdYkGqCsI9
3bfezSvTMa4d405UWrNFXDLJxcY1y6Zmzgl1cxLeDVEfKPXsr6Y/j9Z+CWdB31WwwN96iIWpJ5PZ
gkcr+t5lqDsAgZteCx1AIat0VNHYtsAh+WZiT8psQq+XPU6xoioLJhCpsDHLyyfr94jxbttULrMy
kjxGFwdiN/0UzGln68AHk9dW2l0284bLvbBXfNFWU52gc4TzRQP6Aw14bz6a+/yWvq5QCGmC8M7C
WEjz2Acl2FnpR9RUn+Lvya3ozV8QSFQukMzppCidgnOhUTDkyTtpfrm8UNH35OKIHk/RklSL6o7a
vutHu8BgZXZM6liQgosWwgWSsNHVThk16oZ5brfrYZYEjrGBuWKeYQGFIROIRvBTsKEqV9RSDPpW
ZpvPTZBd9zabEu8d5TG5ZiqJM0Z4ki/1V1EGsh0lT6a5XVIavakVE1iMKHwILdlu5tiTy8+Xd2oj
I32/QG6rwgrQa50wVt3bGWmOfLRuesgox0cinBV6Q/b97v6nFXHbteQ9qooixwUmdXddHQeDVj7B
fmQ3Wntoq8Yxa+12npD4T8VBt4YjTcoHtCXtISPHLEX2F8v2YK6jLQ/azurJrTqlwVRVR7PGjasi
qSmLH7lFCF5nins0Dx5UTQq0LryVGtlTysidOhK0VFm8PDKuzKI8GFl96CHtOVvEzazwRpKXxz4K
P1WqaSeSZUuxGkj57IIhMTDU6VZJAbTXl8xVM/VbHHWPehHexnIlmvvePkOnj8VdXr2xrFBvgG8r
RTBKr7oZu0u470LTvewB22foZIe7soYRZHQDqTS3yu8G9SruBa9OG2UrPMxQIKMBnApY3vkyOSpJ
XTcaGMUOP4H86OH4bEy/gGiIqKbbPDRnxvhIrmUUqmwZDs16O5CXUAOPTCnaGpERLq1FzOk7CSMC
gML4NZpE6mz3cySIbRtAlPffjTv/VKJVJbXg55F6B/zMgBBofulnAdmDu5nx5azeGNTXmJ36i7yd
mdYxDwPkgEoJl1P0azxDOMFCTXdt3aoq8BLqrmps3S2fI4j0PII12gsBQBbxom9/2F92+THJJV1l
wyQldYn8aPTHjvwIhThJkQ3OHYdFmYbOoHBH6coqnALQQVOQJG0e3dPnezsRZ/ltP+pjEzZwwgyF
aY5ywGqc1nqRRbProqVwfmjRBrFyZmi9trbLundk+VUpZEGA2Ki+33nDW5vxbDmNQtHSWEz69hLO
xNWzGRqsI3rNpUe+RK4I7b7Rt3xvkK37zOAAQR5adHgIXw6KA/qHh33sfi2uPspO5MQH9fVyABR9
Re5WAuSqr6BYg5y9+TxWs51AdjVSBKdZ5BJcNDeyopkg1Eddbf6RN5iqiG/K8VWKRBWcyA4XzTVZ
VycNN5OrKVfWehXlmCht71crFjiF6KNxEaImZjKCfRYn1aiQmTyqEWgLFFFyIljNG1bwzBHU1JT7
bmRW7hdnAeff4rF5m3kHbCVysKS2mZa5MPyxc/NbnnI6vzyZuKwlcthaTHzibbwu8cajeaXb1T7d
MbErYc+chZxL9rhLqyadAYFFbNp/33LCO3KLHoIf+VQA/vnDbfwrxPIdi7WRpkWFOupb07q5j/BI
pV/lnwGbOIbOX4ihvjvJPGkOWMzLOO3RsgifLYz+al5nPl4+vaJgwc9C6o0q9VqH6ITGIBTvwclz
bL9kICtg1xRjfVU+XLYocH2FixdVIYVr3mBNkLW1McF9TBbdBijN/zczXMTQuy7XpQVmNOvzun4p
88OSClKzzdbBmZ9zwaJf4kyLQuQxSXTf0s/D+FGu7xR0BSVqX16McJe4eBFSLexTCak/44DPfQ1I
QWD196pD0L4lduQKMUK/vwm9cz2+U7GE0Ti2SG5cOZ79Je13yWCAq33ehwr5Ucw0tamkHJAMHFD/
/WMY5vsWytz3NJZQVcTrN6VJnEqX9usEEYRCFDwEe8i3LlStaWjTZ5prtqbbly+t/NRIs5esV4No
DlFkiks35M4s135EpUCqHy3ENumnbLqTh88yOj+X3UVwxPgGhd7narKwjGOYPyUp8LO96YLQ/7KR
DdT+ew9hf8XZ7aJR5IHVhAqL+WTnlDFa4TWYOQafwcyVnXGXf//fiWXf2+SCh5QsVQsAAkJ97mfS
ZJPlUEmfqPZBTwTxg52o3y8VC3IAQBMC/svFDzNXq0xVJbz/pA9FMrpj7eftTp+dpU8dNaZO3Qgf
7Nlff8kmF1CUwtDiUiso+sfN83JTHKpgSe34eQYYqw6GnYp3vMiXBFcAFVjlYgsJp3myhhCHrTTt
smmdWUhmIViYycHH1XjJ1KmYqFsUsifHxyKF8mthObn58a+c8te2mVx5UhESJWWBXKB+0WwmVDp+
NJ7GY4qOhpvesMkDjOBSEe7hD2nBySyXgpBEU6WF/Ifdjnq5K3nyBxUiYm2QXxNBErIdSE7GuECC
SkUeJiDOQPJY2qZUetLiGvpLCXhTNYl4F/9QvpysMfc5O+ZS042akuOYa7dhADA82L/LI6YbrpDz
gOHNErzxbseukzkuqsydoXeo3Sl4HgefktVPSeKUdBYg9kQeyX5+tqqJpOrYDWCzTbraHYbZMRs8
iSqtl5edJ/BJkS0ulJB40MO6RuBn+WmCPnzsKneMjKEHof/iVm4Fmc9dJjgKLFhcCCYmF0zqTMpD
SUZ20mQYLs0qtyO+0ut2r31ai6DFA9jlZW6GEYDiiQl4LJEpt3HqHFXZEKNEm+ojqDlb0dPJptef
/X5ux7R5nlRaIyBX+ktSfV3DwAx7NxsPgwjNuW1JB0cZHnoh7sqdryhT405fVgp1VBC7BROdgFcG
YHmlTqgqgvH9TX83T8a442UlI5koRczXNT9Obiv1SqhSvb0zJxPcziQGMBMVAUVdZP0M8N26/NXm
n0xwmwOcfzNKEwJ80w62le4XsRCbaFfYz89O7JCUJobQATeRdquff2OFrOkmlb2mGGhbAewFASCx
oc3nCjHLmwf4bI+4o5RHWhONswFsYoi+dfeg17mnh4+NSJFN5AvcTawVGTHiGoVzVt/I3U2c7Q0i
iHsCE3xLYJY6aC+RFi2B3Is15ZD2vR8JSd6378PTF+NbAGuLefCpwRO1fs06D5jJ2EOD6ye+UnJF
vGabudqZNe72pUkaGauJ70ah0Vf6RdCBHis/DLvLEW77KjyzwwWGISaqXELaDHaqm8IDoc0x9JNg
PbB5rTooRKN+goPLl/9j2mr9oOugmIeMsYY8Xng3idyBCw1GkcVqNMIdWm0X9tZVIpU26mbBhxNZ
4aKDprbZ0PVYR6r2eytqd2U17BlRxuX9EZnhIkTR1qmkMSGuqv6WQaK7kw5yIhxwZc7027165gRc
MEDfX1uWEf1OVvZYHXjRRgPYzPJtrk1OA1HJI3ICLiiYKBmzokTcK+TrYtoTTZBwCYIbX+ij9AFe
b0CtTYyj0t4a+kGJPRKLxllEZrjEnPSGUQ8JPG3sdrF2K2XQa5o+zBD8uewE2y+yp/3hK/oqHsdi
HbEeRlxXIxiMh2aPKsqb7L96LTszxcUDQ1GXsCgR5czms0o81Tj2QgFuwbXH1/JdZ0SaBWZfV4uo
nZa+WeGtAvT4JLqrxm+Xv53gAKns52dXLNhmdUvrsUcJsMcmQJzrrZIImmYCd1a5WKAXs7k2DZKR
tnkdu6tYJMC0weCMFsHZpnBRQJV7xVwVXAZMHWyEYGK7Y4KJYn4/0dfiAgGeMdWxjwBWGuLZm+Y8
0FqoGZLkL9hk36+IiwAFEAaJCSiDGxmGNxXkjsyVW8+lbwE9BN1035yIUy1a0FkQopEVT5WEHTnB
tvEQ8TBT02Ed4OqKfrcYuz55vux6G/Q47xbJP3MD1SMVILJld/j0DFzlbjR94zo/GgG5+llnxtfT
rn/NA9EIv2AfKZc9WCnpqjXD0kjkF9GHoXcqS5B1ib4eFyjSebWavkS1uWbDXaKl/tSL4O2iVbA/
4ezsWlPR50szwkmATiVIFIyQ+I3WC67yDf7t9/vExYh8zlfwRWMpmBQALzU0Eb4vd4PhjSDK0Zw+
AEfuR/VRX9zL/iH6glzY6I0JmVAF1itdx7iA3u4buQ0umxDcUJQLHEVtLGOdo0wPmy8pauVitS3r
wYqEIGLRVnGBA3Rt5iiHeJqQgdKnDnB516CNgL4v1Hwsm7FBztB38i6vTmSUCyJzprfhkOBR2Jy8
Zdil4MUWor2YG19IjXjMd5vQNpxCvFL8hG+CmWKPmY63gQcmWPtd+Bq3+fJ3ivU88lvvdWJ0KZxx
9NO7AfIcQMZgsonFCxG2QpT889Bvg9RRpIXwwOXA8goMqAUhCoDW+yl5IuwpCjaM53mLc63Ka/Yx
8+kY1R80EvS5oJEoXBMXNNJONWY9gxhvFTvtfgqoZCuv2ic0ud+oRIxXUVNKtCj287MoVZhZ0VKT
JWfK7KBjmtlR/rloRXJZgqPMi7VJLalAHoJvNxQJ9JauoiiQs0etffqnM8UzTWVQDmk11qssAHpI
5eE57uhuXSXvshlB7OOF2ZZlUcIkh5cPir4fpXQPwLL/bya46NBIBAOe6GK7uYpRui7QEoGrCdbA
U0klSlrn0gToLjELJ5Tno9F2gkJGlPnzhC0xWWVrXXFCf2IxwaUOMl8I84F3UzTeJfBjncsZ5no1
alnGlkzqQVdvzPUuT/7qEfQU3HQ+aRinupApBLkB9zykUnxHq9ppLHXXLT8u777guOhcGMhj1DCK
hlNpgGW8nbwmf6Shp1miOWlBLcNTGpiqLllAveAOor4+17aU+x14JWl+r1qZc3lNIodjaz6LNKkU
Gj2ImdD+hkBU/tCYr5d//7YHWKZJLKrrJv/Q1KVQ/VF6vI/ny52SBa10VYomJEUmOCcbZ1nt9Qil
X9J/KKfELupXot9fXsYfOnWndXBe1uYgGV0qGGmBDmLJSOxG19kV01udjobgiLIw8nuCcDLGOVpN
LOCI+wXNbjROou5TqRyoeS/p94XkrsTTp+fLqxN9QfbzMydY5VKRogH2BiiNWJmnD7odh6ICTWSF
czVQVQ1ggUZbsI0ip1M/hHGwYHTq8lK2z+jp03HZaaslC2sOgzeDeqlqK0CmFebOUET6nNtn9GSH
S07JmuizBNC2G1vgnyllBywnh1JPdnrZHjK8HF1elujbcRcPyXNJgl4y0INr0A37RvUmUfG1DZ4B
F/p/jirPsRmXurWEMj5d685udESuvSuP1G723W3kf2v9yyvaBh6fmeM6XVEZRYDq4EQxFe3xNjks
GBqPbMPpwb/Hxu71m26Xv5iRLdKU2oZknJnmIka9SnPcNMjnxsE2r8GTKtmMH6Jkr98qGmHE18Gd
uhMNxAg2kadSzIEVIqmBgmZMPtXWfTi3tlY/Xf6szO8uhA6LCx2pRCpSFbhxY2OPh7hE0qCrsOvj
73roNfpfPcqdPIYt+CxuyLVSWPWM53xzeAqjHU3BciccHWGR9dKKuLAxW5MkqzNQ4mBhym3FS33L
G3zldT6kN6afPZQifIlom7gQIhlFUVchztqiH6FmZef1XUNz+/I+iYzw8SMxzY70CxA6UWm31j5r
6GGNe0HYEFwkFhc2Qho1udS9sS62YPSGLiOI7MSTloLbEYMv7x0hpfqcFhHy4tmvVkcDjZnkEWRk
mOvEGB1Q/IIof/nr4Rn9vT0pLfTZiBucJBkT01LmTKASb6igB/v2yvdn1wNf2nszYdcsZcz8W/+0
BD3IEBQPtI7EY1yS0936I951rnrde9Uji1ciWtnNq8xS3wbDCBTkuc2rq7GqlYo91xkPKzC09WOf
PjalIA5vfsqTFb4Z0bdxL1UhHFE19r3c2zHZRdO3y86+3Q07M8LtlzZRrcpaDOdMdWeXVHVqQ3kx
Ku15VhI30fWD2UNJZI32GMwIKi1xy7pygPy+IbHikBYkz0O4E/xNW5mvgmk7hZoU//OZqVqiS1Fl
yLLz/fIcO/VD5YRu+iMBnhfwsdtlZ4i+wtZpPLfIuVOTdXTqAJfDBTshJuNAMmxLMjj5MX5mRNYY
yQ9Su3YgAh8Jx222NvrcOpfBromBj80AxSUBtCt+XqhDTUNwMDf039H3PNtpbo113xEMFAIDoEDS
DU51HDzVH66T63YHHp+n6G6FGCDxx2DaqTZooEQN0O1QdPYHcMsERDtLtRiEioxjChegVz2pN53b
7fvryBdhVbcziTNr3HWrRBbIkase5Q3omNgcdgk2kXY3HxgHKxrMO/Om+avgd2aTbfTZrdtKdQ3K
TpRUJEUXL9bdhZoeCnpBYBB+Se7iVQqCqTMLYxGMRQRT5r6pvgmXspg+HdfXy+dx6zieOw53644N
xADDGsV1ud4UyZ1uCHIVQTTlu0OJAaVI2knUnbuitIuovJOtBrKvoZNlg+Da3Tpq52vhIneLdlov
aToYkbprS9nnOAvp4+XPJTDBN4raudcWKclREMy7Nruu0G8VqbILdoTvE6V9vsa1ZP0vgNft56yT
L/MNorhKGjVvgCFrvy5Of0UdRkJv3LS9Te4QGvcZFB9qxzRsN/vybx+QixNmWtI1L1DzhnHvSIoV
GGHnGPkqKOVFp4hvGhn1mi9riVv859RN6TeAQpS7al+55ZMIBCHyCi40RGbYhmkDZ0hUfaeNDUIE
eTYrEfmq4CzpXGTow6bNLQlPQFH93Mz3EBq289KNe9P+tz3iYoIEjLIaUfSnw+JomHbaQaogFfE5
bvdDz3yQS8WjKpbUniDysJfwN8KrQ+gzSv0yEFaem+XZmS0uMoB+J1lUGf7O5GrXq+xD7BhHNqSC
JiJmiQqMHrZOcps7xpX27fLH3Mo+zoIST44plxjdWGR8zN7I7La/qbqnUQEkJ62dNQ1AS+Uk+v6y
SUEE4akyDXNpaSnB92dl+YGp7fuBigSAmQv8lqKfPqjB5RstJBEtgClxbRRP1QDuNy2xm/zakLys
+au+7JktLmQsMaXj0CKDsrQvcb/PMtUG46xlvKyjCCkvWhb7smd3PM2UdAb2GMDAZS/JH+RlscPp
mJnXihCEKDLFxYwukqV2KtEMMeLBbfrnkXyezCcyyXYrak4I4gZPkAm5haogLV4eFO2F6ndU6UC5
cNtkAn4cURLKD6WAnq+UV6b9RA7hU5/Y+XWNqT00BAHKT9Bfkm7IvrsKd2x2j42KiDI00VHjIspa
zdPSzSiHGfYNrKPeBOKrFjRUl4+XyAz7+ZmT6JAaK9QKUz5NFtv0x1xlDh1243qLQb7RuGviSRCP
BeeZn08px1pbm5yhW6qb0Liq4r/Bf1hQpIGsEAVNHBfv67A3q7UygF5oP6/KoyKcyv9DIXqywO1M
BCz7KCcAYE8txl4QNUy7h+AGvZ3cCKiM/ib2Sqf146fLO7XdSThbGbdVMp78i3JG6Tf7qg8B3uO4
qz0KMkftRg2YPnPuSFcN5pdiT7r7Oz/5tWgezLxKKV0mGXFrlu6H4UoBsYNeHvvmIA+trzVfJVOQ
9LCQ8XtQPhnkyv2yy2qtxyyTq49fpjV+SAYINk2NwMofiq+TGS72V+MSQUAQF7d8W0IsrHzQIpvV
evFNvEsP0Pm5+0vmj9NG8oPNGqV5O3R4L5PNwzREQda8mooIPbQdJ08L46J/Va7aFCtoeYZFZOfK
F6X8PBrEGdHM/Te/5MeaZRK1w6LhvZllp2xqKWlsTOl+XI97kO4+UtvEPzZPV36fMJImmsDcRiGe
fU4uk2wrbZjzDI28hsmhreQ26vVdiDcuOTEzh/SpS8dxr0nxoZtDQfh8A+PxbqoQIpumCf52i1cO
jUNqxpOMYEBHYJj05ntVTA9NYtlqZdy3Xbbr5tpdOs0Bp0KQkOxGN7OXqZx2Y9H7I/qbZrHsTCm6
ThT5sWra3doWnpr0h6IAe3pk+V3X+0llOtYQPZGCHnpp9dtWt0EJGjnzLH9v2++dnFc2yNx+6KR7
iJbY6xP0Z+pyvEGr6Arcgnpwec8333nOl8198yLMqaamaHxJO+UAync/fIy/GJgNUR3FbgP6Yb0T
WGQH8dKH5uJ6ms7pSir4M9hyfrT7IZC8NHSSPeMgi9zlb4hzzhfIBXm9jGM9rpFkK6VHjdhriutC
aQWdrk1Q0LkVLqTrSZiPcw8ry33vshFKcx8TO/3BKoc6kO+iL//2Ffn3OaMLydrM2n/rFHAea1A0
kjXbCCAfsstlX2Bwq1g5W6HFhfFMM6YG+AOkUQE9QB8OY41snCgLyt3gWzBK7MRvdsrubzjJzg1z
gV0ZMUxpVsgzevNpTh9T5XERETps5U7nJrhc3ligGzqCTN2Vu32kHyChnUJ0WbVuliZolwGqdM+X
v+ZW7nRukIvpdZyVYd3gY9alFpDBvMosEceWyCUtdi+fJYTzYtBpqEDS2HmzC8EAEP9FT0zOgfqF
j/f8v2EFOF8TF0miVMmrCjHcnaNjoe5zyC3Mj1MPSbVCkNJvFunnprgQ0q6k1JDIsHGFMGC4Z9mw
ayDWdZ/scEtc3qu3AuFCwLK4CFJ1S16Yi0UxsVA9h3r9FEGP0e7NEh3QAt28HKh/qo2HOqKemWQu
JaWPDkJi1/rTGlU2lacPSWy69WD4RQpZalO5H6n2kObmU2Fq/kS657ECj7fZ7EqImyqrEQyyPVnG
VZJhu/rKRjIcrNC1dRY5e9FikgM2sX5XpfQqqe77HNQj83KIl9QBkTxIBZJjpMlfVroepzH0xhUY
cKt/NiLItvcfow80Nx+aygzwBP0JyojPsVJ9mXHLVsZTi87xIluGPebmbaz3jlVCsV7TnsKYuGvX
u3K27hbMwEkVsFtGp1/V2vxRr9IvEBp9Hdr0ezKsr6ZZ+Io8CEIQ29Xf9+H0RsMdmqRVy3CRkW3V
mAM2vapwF/Mqzh7S6fXyjm9lrOePI9zJmarZMmO1BsfV+JCaO314DInoFmTh8tJiuNOSp1WcGzM4
EDV78hiFTHToATX4/1A9/+GOP3047rhEqP36qseHmxymaRDjwBQBY1xUIVwkQvltQjnOvx53XFZK
mzKvYO2nMGV+i9zRtW6A/PUX/02kGBqK8l0tqkf/EPBOy+TuYEXNdL0hSGWWe8aOX7xps873gAmA
7yUR1vWiz8pfwbLchH3bdT/bd+YPFofaj4mjI2V0ygM0RdxWRCywfW/8WiJ/CWstiC56intjnH+M
9TGVPlz2fMERs7i7tp+kWotWFIe6cj3FL2H1qVYfw+6o1n8zQHLmJTz8pc0UZQIlHnXrTNsXc+jo
2bxDdBMEb9EH42LGoNfGXM7oiuhgz5hxP9QfL38xkQEuVmgNiPb6CE6Qh7qtYRomTXRBaSsywYWK
ohzaubIwxG+016QPCmENwHb1QiziRboirUxqqX0j4pB9iJ869BXoP5c97Vmu8JV0ezm/Ci0ehjKT
0NIkRhKzPgwt2rP2W/TzJKf6Cq2AyW1vgBJxL+/SdkT/j01kDhwkxUoijawRbAJJ7atm7pRz65dQ
V7xsZrOjdObVGucN1dJPTVPgyYVV0Ew7Zr5i9Jmjw/QkUg+yPBCoFEXcDdlPXT23yjnIHLYmYgKs
dt6AV+7Oqa8UJzrGznzMeyRGnTt6rChodvru51MG/be4wYP6o2ZcyjrBaR76z+Z8PdSLa1XP1nRb
iUut7b38FQP5t9uwyHqlVpD8SbvoRh7sMEDrDCI9huWs99kjE+MLHSHB/7bXnqxyl0umR/lcyKha
s/BGTR9A4CtwHcEh5N9w52EaYpoBFcPmgDD17auFnR/ZHb3siDhbF3xF/j0Xbc8MPQdocEM/yiHD
rZ4UTjYJMjaREbbmsxKknWazICM+2qLcK7LpqPPjLJSDFX04rnizoJ2cgsWVXcM/pcujQxLkYE6s
3MQXTsqy33YhVvIvuBNjWVPXNy7DyVMA/soJUKpMcatwIae7XwQnS+B3PPx/qOthiHQAY6f4Guw+
djQqtsDzRCa48BGZxdQVMaYgO6BzCq8KaO9+zRxWTtVBep1eJ73A5HYv4ddh0rmEFMza8jJ3KE2T
6BpPMzbkDd2p6Z1aq+0WKbC5iPozgsRG55LSKkQR1EoIkeiv4Q2IdWjaL/IN+iWdBCICxkURH5QC
8AKQoYiyNtEx4GKHFqd5IY+AQUXkdrZeG/2bLtKm3eydnt0B/IPu2BtzJ5XsqB0Yp3pyUO6MgNXD
ottmE6VxbolrBKVJNZVtidX0rmHH+3pvfgZOw693zRV4hV6aK8g3HZqPyvXfXeK/vIZ/3ZVpmrWl
DpR9Mj9J9Jjq6NLsLp8FgZvw1PtTuSxRNaEqq2qki9CN6XKXFq+0uJ6lRHAI2LG6EEl4/UPQSgFY
zBiTzHm1x/6IlwR7kL6U7afLaxLZYd55FoRlfSQhhc4zsE7gZFIf9PwV7XU4pWA9Ai/n33ONroSg
hYwcKx3DYMBA3xy3wSqt+8vLEZV5/Hsu0ANznDBZXHLQ/AzPt/0xx2RCaTNv1+5ESAnRsrjIocY6
FGwZKGld/UWJnCr/NBiDID4JQrDBRQizD8kg56BFiKvrJX3Se0G7QbAI/q02G6AnSBWUxkXuRvNh
Ab1wIniu3cQ2ncUFvk0mrbIaRRkwdb3LxKs6p3qyoA4Z3TV+HigfLnuBYEF8EWEuVKm6AYXwjOGM
utNvlfBLqkaCRuNlK5QvG5SylFR5QUvTmu/0yM/nD7L6TykS5cHrYTXWVMdMsYvQHUVQg+v2ULsR
HM3NF+fT3lAeu270VrZ2C0Kn+rD6uPC85LAWdg8ivQkCjXSv3jMRz+FYv3Se5ZJ/2ixKuAwNPU55
GkfgYiU1vEuNxEWdv4dYvOAQCTyQEnbKziKdhgNEdHTUgb/FSxZISO1+F12xQpaAk84WsS5uH1qD
6JAL0UwQ17w3V/QJCNxCNmva+WV5Z1KB9/0h0p0McOtp12ka8Lr4kwQ/2oHBHZqWYJmGlKYjX5eB
9e3yoRItiB2Hs++nDGOddCpmXdrZTyxXyx8u//7t43RaD5domj0GGCAdRd2qswGKscssWMjnyzZE
a+BSyzlROmuocTvQdW/pj4Mm2JTtDOG0Bu46aCuDqgmjeJYKYi+mZUfW54x8JNZjqQrGv//QTTjZ
4m4FTMob6rLiWQpvs9BSfZtLc0fQp0HvM2ByQIwZvhHEcfZLf09Lfhnlqa3GJJnUmcGloDSOoYR+
93NuR/Sqx77TJTNcFtkNZU3XFjeeli6erF01y+j32miDW80d10IQGkTWlPeeHdMec6AzqrZkHmzM
ZdIG4Mq1tQfitiC7Fe2c6BtykSHsIkNvM6TISjTbmWx4y5jbsWQGA+ZDF+tVCQ+p4V12fIFj8pxX
RE9jRWNpeVtfj+reWO+i+FtT3VbCVsgfGt8nF+HiRG+RsZMHpETpXvazwp4CBmPWawwEjJ6KKh/d
dhE7hWh5XOxYusIoQRwGtyyvVYz+ZR0e9HeR5pvL18sf8g8PGKflcSEkltKuMVXcx71LHNmV7fg2
vIoOX80YCpKmHYE7HmDtx1x0S/+hhvtlmOeLSuoZQ0EUCNnwGnA0SCFGe3DCAgUm0p4TBGKeN8oc
qmlZJ6A8a/rVKq8N9UWpXgRfkR2pCwecZ4jKaG2ky4DTTK87wDwYw2T8Ufv0JlP58e9Kw9OX4w5c
JNddPWoLvCP6APUiOX7sSkHgF+4OdxsvmiWRkVG3k1V6kmPMgjY9CuAx+TBMo6cR/SrVc81e0vaA
Wn9/+XMKAhhPFBxLWhmtGtxf7Q5afaCqF+l+WX+M62CFKvplY6LEg/KHTYtGjSjIrhvPBM6jCawP
6g0Se491hMAFLhpuFN10PI1UqAPxlcTo6bb++rIEi9N9jvEOEbrKtwhNbbe/YbiSVZDvsGVcclH2
0c/ynXDEbM4UYZlZdsDEchnOTljv6khEfynISX6b3ezaAk8egCYORvFajMjjjFzknYIjzU9uFoY0
xcCjswFGrORhhqbegMk+BORpXwfSt+koHUVQUsG6eCapdVbqqRvYFJV0K5mPbSZqKQiCPk8fVbYk
jawOLYWmDl0o4dqrfCiXr+Z0FN9qosVwISRNCkmGICPayPG1VgdKI2rws19wwds09geceZtlDW0o
h3hlq1+MhxrP0xUuzTmymdi47PVCgdFNHUm8C1Goz2Fg2ORbxxJt4grgd/ZQoh9iUBrIV00A0mzr
Q+tJAesOQgz5Jr+ujuHN39Tn57a5CBJDrwazxBWMSeV+HPpAhsZLlfeCpGfrBJ+b4a9qsyeS3qNA
72TEwWdlvM/bZzUUzXps+ca5GS5QrFamzoMKMkkTQ/m6mtnQiHUux1zRSrhcH9tUrnmOzcqqxTbp
Q7couwX8NVGji6K7YDV8q7jXYyUmDVoOCbBIGISoguiaxdrQjzCM29yhe7u7vLit4HT2/fjRn2iC
ctdsov0U5rs+e0ktoJdjwbJENlg+cna8YmIla02RAijo349x7Er0USajYJs2oGdI/c4k2tmfcWYG
fHaSGdIELACgfFq+FNluGG/JAq2R6F5eX7LlJTN3WrYKVreRlL63yx0oOuvdPGESCOnU/FKB1vor
0yYL9/INI6U4ageCvQPDqfDpXLhi7oxNuSKTJKYy8DyqL9vF/bzrD9V+DKACKcrjfnfN96vkDlqW
JVS1WpBcdzF0rqCXtIqmETaaRO9NcAetKJuwHZVYAeEZaxPJO/0bIAiAO9eHRCguufFY8s4a/6qr
FElrxjXThR8wN607+W1Y28mn0UY/2ZlBXTK4xNV3y64itpDp8fcbB8YpKCMwHUAsne8tWkY1ThUT
pTduGeqrC9IH6DXZoOl05++Qe3Yvn3K6uXtn9rgjmM+07K24xwuAtoCBo4/vVKnYZ9N4RcL42A0g
2NXzxK2UzFeH4QheeAcIKn8YlucFYrxmJH9q+m4XDcOuBtxdzZJdorT2suCJEPA1r7RYjanTyC7I
Rwx8eP1M7E7vAhPKRjEZZxslx6HQRncogUwePlljHNCuDPquvJqs6LtZ541rjXppGxqok+T2GCVg
XMg6IQ/dRkb7/tuzvTmLExVZ4jmNFNntv7I50hL4WyuyAeZfP5Q/iK969CO+xPH/SLuO5biVZPtF
iIA3W9h2JNWkaMQN4srBe1MAvv6dombUYBHqeqO70UYRnUxUVmZWmnMSHrw2vSHvs4z3cukZreT2
UxcNGIIDQE71ZTTuSF7YovpdnSBY8PKE01fgnTjjDYUojiVxWiQAU9+IwjlROc+ej1HxvTaM1zOU
xUo7E9p0dWQPiQHaR81Vwh9pyOvGcQ+McXND1OZdSFI6fxEG5CY6Ysj0Tv4Eku/kbe1c2Mv36Q/e
cW27o9WdYTzekCwCPKwCj+eRn4a/gAus9conycPmL9cdfYyR7z8n4/uqKtLBXDgBF73s99rc2D1Z
/klU3sYS/ZkrNvj2kl7Z4LgMdVhN+JRvJGcoIWpvpE68EiLH+N4C10pMas5xbmb4dK25m7IXK/3G
8WccNRh3NpJC7zUM+LlLf8jq14Q8Xf99zmm8vcJXf7+RmqlsJhEqdu1utPzZupsq/9+JYLyBNIvD
MgNUyC2NvQji+OIoZd51EX+wYB39GuxpguiaMappXpZOB/WbS4bHDrmXonvT9GNJ96GBKZwB6O73
hARYqjLmF47obffwWzSbyerNHJVzBfdT/Gx2xDEDy0/98Hv8db4DOZWtOcVD5PKwST4+Suklughl
KtekUmdM+OuSK4gLVqRR0DWJo+XZYWpju8DuCEfJbTO/yGPMEI2n2BCMSnaRMv9KIaLHKjC8JrEp
SFDsDc8CZ+KUd6bsHEQ4SoNVlrAbikxAc4fUjX30oRC36oCHhLcxv/j+izJWCsQFocnGAnnDfjp1
Tu6iiuEiWgqOhGcqzc4kLKOlr0BnsSPf9PiLnFyFmUAmgu8rmjR8ZAr7gLTDEzCV5CK1Ji4dyW95
u47bLvJyqNSyV3e/GEUAOKcK5vzectAWLpJimPNcJFcvJqotPbBDzQ7GOh8WX/Ox3ufOn6oTXQGy
uDR0G3XD9wfJBLPU7KWkLeEx0z14413tK7oCrvxAp+NEIKMmIudVxPuKjOuRWkMnInVv9CvSXhWW
qVw+ot12TvX7sNjpiSgk7WwpeJXU6WvWPMpg0BaF1yR3+hpzJ9w0ejPsXKQx/qUcREEeqhw4ivGZ
JryVWXI+28Y4wLtzMhmX0muGZVYYwvuPtUvH8Vn2UBtyMMT1rUcLR7bNFzrPaLkpUPUfOR6N/vzH
/OCiIZMbj6YQyqOKJ1hr2f1JA3ruaFeWrduTl+Ny8/zLxmr4e3UZ/yL3RqXPMsIEZtLu6IhjdLA8
5VW4NxxwMgLpuuttngvdDu4XHRmHspBKb8Ycppmr9zE6ArFsV/GX6x+SJ4NxIpUqoWY0mZK7EL9M
D6Zs5xXnrDZFaKKooH5o6orC3DDTIjKqUgNG+sgDUXx9RKcv4vUbNq/xRQjb91IGvY3aFEJovpgd
MgBTqj4K/pzO9rbZr+QwN0sXhkUEexce4ydKeRad8RZf0NkI96ODxqWXepGrY/4FS8I7sjM7zrXb
DOQr8cyt04ymVJYZbkRS0EmUKluTOBryJDAXa5m6WDRSSNDRd9bUzlG5Z8UTwdwlsy6mXhHQZ9Bn
MAmK4g4l83+pBXN1mnASRWtGfTISdxlodWON12nlWDXb35K7Ms+TCAanD/dW/FmxPF3jlPt5IpjA
W6tRHpsNaiGNfsTwlS9UwTIO7nUHsP1oXZkUE3Cxu691aYjwrgazN99EHnXhCnCckKpRcsf0ddhN
xObRWPOMgPEKIIqaJZXgIrWq5GSKsBvi/x1NGD77otmHflYuiHkioZybG/fzdKiz51z4wfl6HDXY
/lVlNjUhNeIQffIXSPoAp5QfBxf7gkF3TD2y4+1I8yQyLsAKs5JUKciGtMl61BTyoowW71G0+T5Z
fTnGCURThx0FWnI0X0lu1xjGnNzkKKGwMNopcfMn0S1cay8f04DzPTk2z3a40hxRxNARZ6Ofs9PK
WOzKvOnZuEUCQ/zou+JlfnTHq3LyPin9o1aZ9CCIQpbF+KRNfbSU10znAUhwohPLi6JXAGcOO9xk
KZV3YUH8LEOS2cR2aXamPVXVc7Kgx0ZUXtt4M+1cHSTjQnRx0oaKpp2t/KOsGmSbvZ2iO4RSmBIC
bYzLRrz5nF4JZLzJOHRi0y5otxYyHpjR4ldK9NDmwyG2Oo6t8D4q40EkobDmpGl/hfxfoFh03ZD7
/tn+hopqiMD1xb+MdTRqI7aJhBSJPmSTnfYyBNFZd8lLWGL81bQF7OkmrngbPy4PnNuwreJFNJOd
5UqjaUpdYnPnbSNj+Cl61Tl2RcFWzs0LRRvDirCP6az6HLm8uuL2UV6EM7YDkCd1XmoMVEyk9qJc
sQ2p/jpFqKHH819FOt0SAZsDyEK2VlCH82imAoLp1IOPK0nuuxLzxYvMwd/emDqjEeEihzqC1UWX
rFmJJvQu8T3rve4Adc81PMxk/ZrvVe/De958w/ZHvEhkjCfPohn0yfCkcXLqhRtzNPxW3g8KF3Ry
24ddBDGmovcE04INHX9xfy3gpu3zaDcKwDrovBkAlxo7kf/hGChPKmMjpGxKACbCXeuv6kH1Mhhn
BjDS4kTc9Jjh7cd7E23fiIuajH9JphQbgbSqNB8oEt6v0VKE2h1HMZ4cxrmkndVXQoOsKEET8an6
ObkYnX2ddsJT+1NyWkxcSGAfBrwRVvR5F2+7BnIxU7ZYUCY9Nm5iNIjTPUC9nby0Myc66d9oOkae
scD3zNF2O+r+/qosdHk4tFYiGbXslidkMV561x7DvflZfchvI0wIG6lNCptHSrPd2FypyWQyKUho
+ySDmiXY9w6/RpP7ndI6U2+HJ1pDMOHPI1eq7ezuLzONi85MjlNIQiPGE24mxZgAKEtAyxcm6DrE
fVVh5glf/6DwanZ/yLYvUhkPpCqqmBsjpLbu4sf7ck/x+5QdRpNuBz+mkOZBH/AItHnHyzghMxZi
E2CcaOL2wBBTpZtcLGxr4XUKNsYb4V51PPRlAxQKKjsTWs+yKiQdlEvyh2HyGguYiOFzX+7EOLC6
0e4BDzZw2ofbl0VXDAN5oWKZInNTR1XVVXggCcPms6ftfnFFhLvwgSYDQs2dL9j8mBd5bGdKXDI8
XwnuSpp0TtmppyIcXS3O/+YFuxLDFBoIKYxmyaBWhD2X5E7NOLFw03Ovfp+5fBPwyzPTRB8vxZq4
8NKDdfO6U9kuya8kMBcMQPLdohJoQA6ja+Z2Ca7N5L72Yz96xOS1n+/qgHyzgrfg5GAkFMAXzvW/
gXdWzG3L0fMAPyv+hET80qq71nywKo6I7crgSk3mcqmxlBmDilorcQZvDiYfm4vgYbAc/TQ53Qld
WC5OK08tJtbnehwvVo1xGkIeVeG7IZ9nXmTnmQcT2EWzIW2qCPTL3RTCd6u6/3cnw8TxWJsqIwvp
Rqmi3IlxfzeO3VGzeGjOPO/wNuC4yviaXqzHLMOnSk/aHZ2IzwKk7XRmhq56ho7MG6Kl9+ZDYfpi
Dm8FxJXASIsyUENDYAyY4L1+oNiEYI+27MWjCEJcAHDOQb1BF6/kmVpoTMIMEwfY6y2Fgo0gDtBM
gIPFnLwvpFzej+24vVKRcR1KUsthO2l4VKL2jsEUkBf+wPQzxoIG1wi6PUXYVxxo6/Jmu7ZH2Fai
GZ8yq1O7xMDJdnUDRzccyr3hp0CHsjAP7S3nN/CrR/oq4q07bObxK8GMJxGzsNIaE/ngYu7VcgDA
pls2+5HXuNlutq3kMN6kr6S5S1scp/Eg+RZmOdTPk1O/JfD1X2zD03htyJJqKIYpsWvQ0qR2ICzA
Qar9aVTuUuw+86Z7tl3VRQRzz5VCFMqinTEqN99KwkvUYbV7f92VbN+AiwgmAZAzvSYpqMMwPGDY
SSZiL5Aj4Q8+/rcINiE3SDiXeYJ3Y/JTPSRH3al+pF/pI2fYx/ZjdJf53PR02+AuIpn4L3Sk0wx6
NqNvvKAF5IcHZRc9WrUj/RRd2maQ78mOt4/6B/u7iGXu9oCBCyVW8THVILvFUMQ5ubFeJbAIAIn0
LHFyNxpEPvrKizDmNqOFmJaLio75KPS2Sk5F9EyMfwZ5suPhr9Kdiyjm/ipTnVkybWIr1Z2u72ce
iTnHzlnoX31s08yMYOe1OdvzmDpY6CQKxw45lm4ycb/MNWwHUSdkRUdzvhV53S3e7zNBn0gyBthk
2FyfPzbxvTpwtlF5H4lxBgbBGneT4SMVgjeqiZM1uyX9et0b8GQw3kC3EkMNJ+S19dS4vRSfMyOy
tWL8d6qwwH1mIgwphlGhCoAIsxfAwuXm03VNtqtVF/fMIvUlnVlFWjoCj6UGLNErmllAONNPZQs0
wsI9WHvB50jcTl5+3xIWu28kcTSXEi5k+Lj41Omgm0FBUSWvPJcBj9WAY24sfl8C5FNzqhDrpuGQ
pJ/U8oWjDvWRV/zLB+7KjoihQZ9qIjBeVW/ZhTvlQAsa/JoNNd1roqhZrtOwdm7DYcDTV5F/hNK+
tj5LoafLDxLmAlKYyXXNNo0cq4qaaEiSrrGrfKU4liBHREl6ir6mkqdgVFoloX1dyHbubKiiCZ5l
TbXe/n+lUyYs2KlrCaqy/vBE4cTCJBiwOK548i5x297lVd221boIpAazEthHqbloNJLr4afaOqfq
aC/cDsWm1YEbRpYxWaHIbK1LV4s8i+n2RTY9mvOnNuM83LeVuPw+E0GbvlaWokWvZ9E8qz3qmhfz
Mh6eCCZuAj1eJomGek7ezI6IhWItdkPestlmcF59J+YwtDothZxui8hhY8/KMTbPU6PboXSrjCPH
1DaTnZUsqvDq4KtoIgB+wRs6R/QEDHIx1Z6iuWl4f92keWfPBFAZrJHJkKPVplvFocqEXRyH7nUR
2xnUShcmiOZVmIxVAU/Q+9UTXQ5BTfEVcBsYDRl23OcfzxTYkFpImo6VhF/9Z+y7BiEqD8VNAvR9
WqbuHy03e76uIe+wmAhbhHE4Z2qImn/jD7oPmla7Sx9r4ed1MZyzYiNslQhLNNH6bG0FeXvMZc49
3Q6vl4Niw6samUmoDXipDwf1DCA+J0OH23SlwIod2t+O3L8KeCuJjGvocyU1rQGv10hUsHhSBXIS
c8yPYw9sTG2VUQ4F2gYK20cBL0fzIQMd9fWT4Zk4G1cTTe61CYg84EkZPM3vYHThKds3+94By7Z3
XRpPI/r/K99QRF2oplhMctuhsQ3RDVXijOnTdSHbsQ7FY6TPlCCX3a9OtEZXKD2uS869S3sgxWN7
7F5kHxziDtnNwXV5m871Io4dTVGWMJ8yEcgGg2F5Wr0j0rFfWkcCjFs2fbsua9vQV8LYp2QjgaaS
GjogrU+LW3jLUd8rN9j182mJpg14j9fNq7sSyNh5FEnpGMWYOiiq+3zGFpV/XSPe7zPxr6nEco5a
LEbN82jn46ngTUXyBND/X9ncIstqKeXwPXO2i+d7k9u0oF/gQ7q4+kKMUQ+SVss5NWpKhRpikBDs
xHb+UwgwU/2Jm9ZveuyVNPr/K3V0AjDdccGkhBHbOnBBDOxgAu52P4lOeDIf+ic6n67e67xpxe1y
3UowEwtjIoeZ0iE6/UKor4G1N+6kYyra2Ym+KtpgNuwQaLvxX5VhV5KZuIix7iqpCrwtOk/ylz2Y
dPGB5QdaErW+8Jr8NOJdO00mIjZSoUvJiIhYafppJGIwqKKrNoCO6qOHyiK+KNE1j5QTwTY940VH
djE0snJQnlEcWV2e9rOif66T+YvcLjzfKG6qh61ZVRcN0Bsxp9gJpM9UFbtYfVnZoi640Vh4pCIe
aSI7K8UnXaucqjXdstLur9/07VBjXmQz55hXQ4LRqbdz7P4BrniQOVqG+j1xkRgEJo+EZ9svX8Qx
J6n1YDsVagvV9CG3pfjLSMDcUrqqcNQMzmfdPr3fothGgS6LUVkICKJh+V0TsMn6RZH9619v2y4v
IhjHXxlGbwL/Al8KMVPOnrs2dpfGS6ajHn9K44cpzv4qNbic11tTcOVqhEZRiBWjRNUCvZxiG2OS
NHEmxzjIu/hHwbkBG8SMqGCvxDGRoJM6bAH0EJf8rBNbe7H8fK9UtuEj8bZTt/1a79IcjGPpYrdP
8S4c7b/dbjcNUxE1UzQVtvZHRLWq6xTRgi7+TC6wWQ7y/hf0MXcPgSr00dVcZDGufNSKMpRrPP0K
TNh8Bok2HBugEMrbwZ3d3ENNqHOvGxH9xWsSmdtv6SPIZDCu64b6sC8U05Xj6pS0sj/2vPx4214v
yjGXvUCapycJ/ZBxEC7oGMdBJDd2Ud11ybEACj4vNdruUa+OjrnvRjPncTTCvfzaNlK97iZ1o0B1
dXs4xX57HB3imgA5MfCcy/fi14WHT7PtBn7rzD5zprYV+lSCzorxqHWOpr6QkeMG/pAAXmQwfkAv
Rw28Oyjk6DfqwfKxYwg2W7Sr/cWT7fm5xSNx+nLdav6QUF9kMjng0jZdmsRwb8OhPWn+2+xwZC8B
bbxmvvZJ5hRkObbDPnyqohN0gaAkNmcLoEHc0To2MZicnhUMEBt+r3N6F9vDLpYk67qmqaBWZFzP
rNYtoOkx+qYuwHsCptDDnL401Q9NDTTSeEqZ2JX8eP2rypuJ6Uook5haxKzLqodHVzCVlv0MHc2m
c3cJhvbnT5aHRQe33fVvWBSpjV3AU+QU3N7UpkdY/RHUpFc+vqg0CUcLcxLCMxnPWvUtB1FyX3KU
5Ymh/78So4xx3nS0kKLJT6N5nvsvafmgGrxNNmnzBq7UYRycXgpjXwBVF8DJmKwb/XIve8NNFmTE
bl5C37yjVLsKb2GJpx3j69qwFoZRQU6eKt8s2S6U2dHSfSb9c91ieAbDODhxCMeiHpHQ5MOzkZcH
o4g4F4Hz+dgsdDHC2MxymGSCbc0hBtflbdqqnLyCowZLNRFqIZmEFM/zvMbO05Dv8rbl5BLbIDUX
O9AZj0Viq69bmrr0vhkAty6on+UH+kqJDy1ve2g7r10JY7wHBvNr0jYwOmFXPGGS9ZgE8p1uC4GG
IRHu2AT90z/E8JU0xm2g3NF1id6h0epTprDMC+EmjBu6whtxV3i3DQKD8jJolzWJnUhp9CEcQgpH
0fS5Pai3g3UHutXrZr0dXoAV8F8hzGFJw4jFnhl2Td93qpOBijtz6iOdKwMFqC98/pfymPNSpsiK
RYAtANBzcmUgkwMZunBUm3pY0RZcAMpwJG4+RVYaMmeGfYnFHHRIJM4vJl0M2OyqoL6rsBBNfDrU
TUo7fZy5krdd0+Xb0gNeOd4sE4x6SJAUESfHhPM+dpTj9Cw4jZt8nl2Q+wE2OD3zHtE8s2HcfVqH
Zhgn9EbEpi0llZu3p3QKrn/VbT9yUY3x9XEfmlmzQIgRB3kIVxLyQNh4x8b69SmXxUTHysbYaW7c
7wegAESj6JAlc5Qicq/rwzsqxr0LzZJirAct4iqNvEyWbDE8ZPmdHmf764I4arGQzks4Ge04wxoH
Y7ortehUApBPmCvbqid/4na4ts/JlPCYEmWsfDF69ck4G7FIO4GUZ2ARgihvvesa/cEF/5bBZt6K
GqmxEGFSQL3pXQBe+oJXHltv8ijpD9cFb5/URRqTgwP+vRFG2uweDjNqfmC/dYTb3E1d7X5EsyZy
QNYMTCmOfVBr++j4L1IZN9lky2xVMwaXQgMPqMJGu8iWetkxgVNK5BopByeKbtvJRSDjJ41SSUmR
SzLoDo7hYB71vPUtK9tZ+uTI3L26bZ9xkUbNaOWp4rYF0EGNXu5cRn7fwVFlvZsunXPdVKi1XfuK
jENUs2QpMVRCV2QjYET8Wi7nb5rxtGE8YNmLuSZoKJsbsmxHqTPIuq3XHIvg3CyWqG+Z+07pBfin
RZV8rbIcSRR5N4tndYwP7HMrFpYWYyR0KXZ+bUBMmksO5Q0en1LssFhftM+/kOd5/dA3woRrR8U6
jgaDy6YCg6fA27KDcdhDFORuEXRO7Cr3xj35QouH9X0GaArtMyrPPwze0PH1c8Qy5HurDNVC1voa
6i/dDbF+5MpZ63mwJduLJNZ/TV9jgfnioh+yuaXv3UOH/iUCzU0RTOfsRt537uIBeeOBj2LC04xx
J6bVtmOUIY/UolczCZIQaHw6j9bzugvRWKqPKOyzcLRwqUfroMuf+/p5Wm40/TjxSDE5EUBjyT6q
OOwLjWKYzEixKN3MeDRAN2NhBQd727vrTuQPBYPLidGPu3JWcm41JFwWOKvlhmTge54/d5RDu/rS
yqNjTLuuvIsFjlTex2R8SjN0xaKNGoT2ma1G30MDlMtkl/WHRdQ4Kev1EIfZpPcKlq0gSeNIn7Tt
y5zvFgzap+Ez4Bn/pRzGvQxSnS4KwYSNLoIIzc611HG0jjMwylOGcSRLF3d6EiGQqc1Jq56n0S1U
3lr4BryyCUYgCYO8qqFLJst5WQ4FKg/W/OsVgwkrN3QbV7jPAhUlnOUJ+H1YodQwC146vNWYLeN/
J5v5iugdYRdthJea/OJ2CIogOS1OaKdAA8sDnrQNM3wnjPmaI1ZkdGOA7SuzmNiNhsaDIJjnXqy+
Zop5MrP4kXPbNlzVWiJblkhaQcwiBT1iurUN5NTqqbqtfZXY9XEpsBoBpkAggbk857URXt+JZdK8
pLSIEmeIP0ZdP/Sl4icZ4URw3smxhQoVHDiAPqITbE+yozrSLrsBghwKFc0dXyGuNCaj0/RZM4cR
afJ8GE+1P+5GWwmsQEZ5EVxwnEyLK41+35WTTHtBquJUoqBmFDOuAfmXp3lZ7FJ6RWEf1d51O+GZ
Cf3/lbxRbdPI6JCWt8JrGp0S6UkjnF40TwTjgqu+lLKkoTvS2XNmPonZSRvP17XYql29MzvG9WrC
WII8D6kjJTDtbmmOSl4o8Ufi/u88ve98FkuDGaVNhjBGw7NwMITMi4EIXDjj/DmMK56lb3Se36nF
uA0AbhkS4E2xBJG4iXA/zR4ho21VXtO4kWWbnQMQYI5QjqtiASH7rOs7kW6Yy9WnyPgc544pHgU4
i6zmxGaOYbCQ5nUqzmTucWimWtkZ8L5Laa+jgnrdNnhSmJxtmcVqUehk8qieyHCjhvsm9q+LoJeS
SbrXx8TCN4BzKWzkHK91DY2I5LYbf17//a1q3zsBjFcglqBPeUrNGzgYMZqeERC+wgfJSW3Khs3b
S+HKY7xCq1dRb1qodoiBGSRPv/YG57s2t2ntqwx4tHPbZ4QkXlTxXJBlRl7USs1cC7hTmnYPrtBM
4wbgt3GCj2d0EcF4oaZU+6QuoZKwK09ikM1O+jnbpWAWn+/o3jvdPo9u5AcjGD7zJ8J4CjL+SarS
Pic9Mu2x9+IpBEkpiDhCXnVv++pedGRSmqJSjUxKoGMq/0jIF2ydC/1tKH9XrP+dzYE6wYskxjHp
caUsDYDtXCJpXqGOZysiPJ9OL+aVE2NLbl1F9DGh7yBJsjHjBoLyzBEfBh/PEyfjF6hoHL8mjslc
hDQWxYYiL6WgN0aJW3XKu9DVPyuB4rT3/4+xCY5NKIxjSlOjtJQeqRJFLMHgBmgrHPDAOLNLFzgt
F+wAbvHM8STUBK5pyWQzZkeUrm0glM5qLC4YRh1kvq9F0GJlCwt9QLcJJGILIOHm9RC2veRvm2HZ
1bKZaBnmKLDR32T2InsTVkOua7f9RU2KeCCjcsr2wNuR6FWuwGJ0QdkJgM8xSeOqo8pJ0nhiGG+c
CuY0VfTgVPmlr4Mhfyx4bcs/JDQXVejfsMrLKtBWCig14CrvhZcuSG6mg+o3PuCOXJ7zpZ7vo0lc
RDGecZJLEEqCn9ONp4dseSnAx6EOx9QsOOF+axoSTuMiiHGCU1dUYdjhu9GymHUHiGCwzDcv8TMd
MpEwBZk60j7HIOZ1q/hDNLvIZdyiJmRWR2iHdsG4NlhNQddqgP1xwU0rXOFvptzfqcn4xkaYo36i
Ly/dfJjlY7T83R3+rz46W1+LQAxdygIEYP+8BGrvWAEmDqwimW152Ql79vcAcKn2ilNBO95LlvM1
MaP73jLNRkzSdMY11rE0APjbY+rr7nIevciZHmfupDj9Wn+2Tp2l3V1CJSeqDt6bX/jEFOVZAoA2
b2R7a0ZodWoAcXmvVreUUi2qb6WI2evuMZEcgDtFhz9O76k/ztF25BgmTzXGj4hkyeuixX2QA/NA
nyyDjycLF/2Ge2KML4lla87BsUurLMQzAGCtEzt/ppykOvbY0h88OKXtXEuSTFMGy49usdMKQqTr
QmnSF9+NHliYRlx2tG9Q3GQO+abcJ3uKHCU/y0hdAXsiciahtvVdiWcCa98CZk2ecJQU0VN3sjPt
jWte59Lx8ii2/3dqJiRDK3mM6YRDBOaYEvexmG8SNBWET8XCHSzdzO1WQhhjIWO8yJ2B2NZ56iE8
JJ5JbPGT/lAeMaiL9lnll489GEru/gI86Z12jPWkszBYTYmGSSdLd0rijuHwNa+7/32K5p0UJggB
MURNoggmA+q4dDrF+S4eOXWI7fiz+oRM/InRXlfaHhW/EbS8pZs/oCth3Aq39Y62RAhArPXUkcHm
xotAmxd9JZgJQJJulB2w6ZAwvF10AcEn3hU+D6Nju3i0ksNEniGXm2akMGadB5zpxg734Um158Q2
fdEmu5AHccTRiy0VDJh1VlrtrS9IdziygJLiqTueXvJmhnLR60OhABN385Lh+4U3kk92yl5D3KMT
SvpeCmTwVSQB2DEw99d7CeDIVV89lk7xnPi88txm5rf6QxjPkqaCuhgKUiUQpMbaK5js2/Hz9WyF
3uMP8W4lgnEmslH2QPVEuWJSTnJx3+Wc3+d9S8aPhMJsJlaJwSFVOsTlvgCrU4khyULgJMnbAXWl
COM3lGgwuxbTUe4MBEGbIocmhx+WM7xIB9GlM0q8PJZ3OIwLKbKymBsF1tiFt2120y2+ygOg4IUW
FjHG6FOhpG4EN2z26i9oWOzF/YLpfsUDttGPnPMROU7fYByH2aT9gOkQoO6MQZN+xYQhKliTcTur
vKu8BWq0dsAG4ztSbGaqCjXt+Tzi9Yt2z7F1sSp1pFBek2ajC3RDiYfLgNsYpLfmismz6DK9Ihvy
MKE4Ip5pfi7txp38fTwsDp2UJoZ9/YJtf1NNkUzg/mqKzCjaCQIwXQldBpMSe8hTu5YMOyjGo1m8
XJe0bZC/JbEFjCKPFNF8W3KUSjvsSnucF3tuee1AnhgmIRcBw1F2FoqD0zzZCmjcehXg/yPZXdfm
D7Z/UYdxfgCIVmVTRlrVvgwe5oVAxyZ/ocwy+b2GggxvHo4rj/GEmdTnZV0jJZj8+JPoYYjhB/Ch
aYhB78oZMHX4/bqGvA/JuMZSXrKcjOirakvv5bXpZXPmpJgaui5mO2peviP9M1ZP+0XsyrSnT/vL
NA3lduF9P/rXfrxVFzGMO2yJXibigBKdMZYBBtTd3uQBXvJEMAmVCV7AcekmOvr8nRSCPRmcrHA7
WF10YPyfgb272bTwQppLEmjV9KLpCPOi5pRG/HD9VHiHz7gFmRRln5nw7HkreyZOJ0mFva7weN14
Vq0ywzGxCGCrcaC3yJ3xGEtQ1sSb1qNZCx4nDzxacI6xsZCkViloSkFLwqMPKF3A4pG3tVPe85lj
CSxTvdHrllyDycC1itiXugizWw3nWcfx2yrjDqR4SsoiwUCCEtWOaL3U6p2kHnusveXpj+u28Ifc
5bfdvbF0rq6oUkpzK1Nyi+FQPCn+gLf5Yjjp1xF8o3RXeEH1nmN/f0jeLzJZtzC0sSpa+IS9a9i0
90uXWkKf8lyWAW9OjKsh4x0solXFPCNZsnag1an3FLKTvs5pwaPZaw6/3s25YCw/vRyTPh9pmVEx
b/rEa8dv6szhXOOZCOMu9F6c57hDJMyS/RQGQnruIuxDvUoWx0DoD13xrSxaQq72WJobsXk8TINt
tP1DaMnfMi3Ewx+UDflgt8l3jkluJ0m/zYNFTLCIkOZCCFcY7zHw703wGYMbYgieloT/aooDydF/
ciSW1SOrSkGIe4TeUbyP8/3ydzUF09CA96wpOjuEqXYJwYMO6Kd6I3nZ0J3kBCRxFQ9W/w9J7UUO
YxBRGpLOmijgyD8g8LgVPRIYz6lv3WuvywGFUtTaytvSG3ru4PG2Q7xIZsLJUkV1rAFB1o1K3Odi
uSuUguMQ/xBK/isDm+nvEwnVIs1sENxhcp4deoUrR0CHLAc8Wu/EHi+h4MpjEk3BQo+7J3j6Nt7s
0MrarNqhW3vFfrxFRfbABTGgCny8ZhcFmYxzzs0+VSNsJFFSqwYEij2w2OJdy6VPvH5aBlv8BeRf
ItHWkVt031Xznxa5+l9d34sq9C9YRRS51xeDgMwMqhBPsKtz5WAfIhCC5i7hdnS4J8XEEiNqC23K
kWSIgQimh87unOyx3JHEpqkzWkjedfW2s4yLdkw0qdIZg+9xhPW0PUVzx/ANisv88VuuXkzCOSax
soxyhOLLPgzEm2VnfrdKt3OJ23yKvRIj/bvrim2NGeNZfNGM8SBEUtMSGGrwhKpHxwRjN6dz3EA+
dbUbHaDGOSiOai7/As8gGfeBFx2y9QrVXjldvLSODxipC66rth2Pf2vG4rhbYRvFDQ0ocnoQrdNs
PI68HeHt9P0ignEYMqaIitxCTl0LfpGcQ3hg6yvROHVdzrd6S6xWV0udezOTTLjBSg5m+aEVX65/
qO3MTJYlS1QksMDrzG1qK0DBFRkE0H4Cnr0HwekPxV59A9DmdS82c5iVMOYqSY2AdZERwOOZmTpt
bLiZ0juioNpt/Y2Qp+uq8YQx96mVU9IBFBZPbEVwoukc9jeF9Y8OwmGepO2e0Eov5iKB2LfEChU9
pZkSVtoRpopocUnfA+dgp6KHgUzgpL9QeEr+tO+msa+kM/epbHtTVEIdjwdg74zG4NRFZzd5w3Hz
mwZ/EcMWxIH1PAC/cVDcpegCUrdBM4WPql48NVLCsXqeVbJFcavU6zEn6Mv8d5ID4fGoulYA0HNX
5+Qa299P02VdthQRhcD34auUO0sPE2TW1eSmzTPp3CQ7X7dFnggmQqqkLkUAcWJTW7wdqtKukwPh
ESD9wQovejBXOavlLLY0eKT41GPqRgxmJ9o1hwbLMTM6kQ/l8wgGkjZITKzpJICYvq7jpquSL+KZ
yy3nfdQ25Yg3EPol5tlIeGvBNCP6kDGtBDAXWiKA1wOXzS+jMA86JZ12pVvhXHr1zd+AZatYQP5t
FcydNgYNDIMiegnCbvHHfRO06KTRQYD/D3jgtq+6CGOucJ3qpVL0gIzr89Tp8luzu8sjsIZn31oe
TObWqgoUAx0XQFJ102RnHCwRry0hQ42YNuxKzHwPfrdHz4L70No2+osgep6r2BUrepRNBQTF4Bgy
zae6/9rWj9eNblOGIquWKavAy2XJ5cdMswRQJmJWb9nX0qOQHVKF4x427foi4oPf00NRLhuwj1vp
vWQdhfjHdRV4v88kEmKWF0aR4veFTHPEOPPnXOcsbm667pUKzEnocqy3MVnwlRJ1RwwJ/ED/RMBR
qSxeq4WnDONL28ISM6kEMkyTfYrqc/93w5krVegfsDKqRhorvaLQM1H+EGEnWoh4oD3bD+uVCGpz
KxG5IHeaaYHmMImd3rXuFtCDVRgCBVGXDr73dCc/JJ/+j7TrWpLcRrZfxAh6Eq805au9mZkXxvQY
eu/59fegdVfFRkMF7eyLFNqN6KwEMxOJNOdQZADMl7jXbYGHV6LLK9lsEB3bIMIB0tE4DHOhA5ds
cjd6o50IzW/O0dZ+EFVRRcbBhNVICiTbCmB/cQOaHivy4t4HVElqCJau+PfTSjcmogIusOtjM6Ad
/Owp3n2jlcDWrd2tedc5+R6EUoGjYkPJxqtDdLCCOMF2AJUmNEwtxB1fYd4b5M7NZhYV6PhJy0U/
ttU3mCCsjGNkt8NmwM55DjhE+6mmZEi+9FU0l8N3NIyB6mD4AFEk89Ua8GJY6ghhlh6f6zhwA6Bx
XDdG/pmBuB5vRCCxsdyYNqkzfZ4xcTEXP3U8DbLEk8jv6zL4xneRwdg7qt6TVGQqHtfGj27+baLz
1YZHJbP+zLEugpjzSpEjT6Awp3NiE2aDFSf2gzvJzTBLWGLyNEBNKfD/N90Ye89TwCgmJniqUcpy
TAlMlDOKqkD4z8v9dUmiL8WkD0u+mJZCVyjqZCdjpTDf1eb2ugh+UV37+wDZJ3VRjv0YUSyz+YC2
BB15k/zuILXOdMAmO56LmKwWjSTwjfwik7kaywVw8sqIYB/N/U6ZwoMVCEn76If/lFWu9GLuxjq1
7BDAf4i4NGsGqyaW0rLbyVH3jb/46ZPmDli1kjzj5/UDFVj+ezlodcukSPhkWYYDS5ghqacnqTg0
rYZVIeJcF8RfRF1pyFyZZIiKRcWwgPey3M5YITN2wX70Zbz2QSXlZM7X5CZwstD5F8AY1MSvHS41
3JWSiWKMepr22DsIfXNrbehbZADb5E1UOOZdvG2x+he64ErGa1XclREdMRNcNEuV53pAcLGLY1uf
htiAC6pOEu6unzB1r2taMrElrueks+kW1n+a3rRCKN6z4XoDxhBkU0HurrKbWFjALjujh8UsGGFR
9yR+ua4G/2WwEsAYSiSbgbTUCPj6lkJsllvTUw7UtUVTMdwDWwlizALILHk3SXgqJnsaSIadhplB
8YHxMzndVHFHaoCXZBvEth7NAbGRTcHFSOYuWC9rfxVvjd9jHdr8Wnt0DCc5mK/hrYjJnRuSV6KZ
sJJXjTYuGtAUijjzsG7ma5OKkpcI8eMfvtlFRSbhlqNsbHoKpvPXTq2ya3bp3gSopRCdlG9+F0mM
dSxSWCWYu6Dpm7JJ8dmm1+5Y7SZX2uKJ50uGcI1ddIaMmZRlRdqyxOyUvbgt+TWlW6IJhjBESjEh
omoXbTZitLLycvH1yNiTWRbcnCIRTHSw2ySURkp8QjIgtI3NrzoVkeFwA93K2JhMI656OytmtPSt
4TVov5GIOKXpT6boKhGpwuQZXUtyYreQo7anETutS/BbEIIEEthO8GTpy2ImGOmYwbBzqDZ4dUnu
iAfrc+fTrot984ep9OX02IZwBgSHwbTxOk6n1l+yxY+jzL+ul8CSDSYaaGWiYdMZ0WAKj0F0WkCX
Ggve+Pznx0oNJhKUi7xgrwkTXmAC2Kd+eBhHNHNohMPNuhciyYlUol9ydbX340j0Ja40T84Uv49a
p5LJbia9IHHnGgSa9QpSPQ1Mhoz3GHKFKdEI3hMYN2Vwbvqv178MfxltJYD1naJTqizE5U1JGSM3
ubVuOsdASMsfRbPe3GtvJYpxH71oWy2jm8DZyT4oO/A0/Ltrj6bFH/MRIlsmeuZYT8FKmsF8miVS
9apt0SElmumHSepbOUqyc+sPWbRN1MatkhgsOaUjNT44uv/rWvdH6UzUDrK+JEARwBy0dAisk1Xe
JdLD9Y9GP/onBTGLbtlEBgolC8qN/2GUCx35A7lVmvjFHA2guKt7vYl2idoLHOuzoUOflTDmighn
Q+2TpJa9JndD+wWgglYn6HeI9GGMfIjTOQ/0Bkc2aMd8kp2wM9w6zt1WV3fjIHqYfvapjxoxJp+l
qTFZ1ix7gKhxiuoXxlUEbw7RmTGWvqRjmlpBC4WsfREdVePNqJ+v24BACRbhr4gXVOdL9NwMo9gr
c7Ex9Gx7XcTna/XDObEkQjU4DYFgiM/SWDtlOVnDzzF56G3R/ITgsFhiPjtTcj0rK9lrizsr3ILr
IS021zXhpIlQheg6MEcNzD6x28N9Eqd9FA0yNjvGgx7sSLpXS3Ty3FF7Dqr7Yb4rltm/LpSaEeul
tmrocEeFkktQvVc3RBctpQ0eddlbyqdaxdLtW6EBsf+xtl6qMRfcE7xDXAtjvLSQFCvAK37xsviU
ySBsfOwl77o+PItbi2C8NFqwXlKAn8Zr4/o0Ku0mIUI0d17oXstgXFNb0gJ9J6hBG5/lA/YKAR1s
ozBa3BuC1Fd0YoyPZiS3UkkvYBLzIxAxnNk6D3+AXYMIfbEBtmq0BFhPzkvYwOgum/EmB7THhCak
/Spe3hV8nveLfmVuCbGXDPxPixf0qd/LxdmIp/11C+AFhLU2TBrXl1JvDzMsIG3T5yErwLax5AC7
qpzEUAWyOPNAH4+OyecwX5IFWQx9KGdV6xhHyUIHYnJtB8vPj2QUjvVxSnwfJdITXp3gMFpjIhsw
vmjf7JvHchs+6552pmwX8hF7R5v87fp5CnVkQkRrh2UY9LBBFaWovXzONtLNfIe1vo0JNpOzeH+d
M/P0UUcmTuRRqLXdAh37w7Khy7vFG2UPCvfh1kLSV2270SHCvg7XNjUVXVcd/N86W4iI+n4h9pDJ
XlndReSrPr8IDpIbN1YCGMucEmUeMNi/oDprb6vNtCvAhgoYr3+xJM+NGytRjF0OgM7rhgxOEEmZ
Q5Q3Gf8ypieBQvQHf7o8VlIYW9TCRAnH97s3yisnCmtfKSU/j/TIzYf6Zrbmm0zBigH+24z71E2D
6bGviCD345vL6mcwBqqCna7oe3y41s8XV7U9wBP59qndLJiWTwDwuH9H6haXTjlgpzDUlWTGUOdZ
G8e5BLcU7QRSai0Kcpq67cb8isedXyde8kYni0DY+jYAzNuXUP13J2F9XPS5mVuvaCzwqKhwUfNe
BZHYhFZoDg4V/UerY5g+dJPD+Bhv/vt+3UftmXswLUDGsxBJ9iT7eZhPaX1fhI8CE/s8gftRBnMB
6r3cVT2ySEAUVPscU+fBrtxjX8AVUW9zKvAfJLFVjaiTg1Ky8C0zYGr/sDbTMQethw1kieDWPlUZ
+ie0+j3fU7o0EUw0/UBXPIktb1h5ZmNWmwrPBscw9n1luFp1p+Xfy1zw9OPejxebZcscoayWGGFF
aBjJa7Q8JkR1MxvZyyDCPeOmlitBTAySQBfZRkDr8JKhdsziNa9Pst04VnKwA8sZDc0R2Ar9g9cO
kQlHctDakq3AC2h8XU4ZJo8GVFfsHw1ibOiJdmMF94XBhJ1ZydRJM3LZQwPYkRtgaMyiGTuBXxtM
fGkDyQrjlHLXzU8hIDvn4lxHQioM0YdiokcZLCE6y3jbNF6xt8A3IN3qfvJoejNxwCBBwa4C90VD
70kUQfjZzMpGmBCSlyYW6zuarvvWlwqQJwUsQ3FacGmBJ3AvP5gP+p+8e1dB22BCSimHkkQUpLtN
+j0hTzPkZbloxkbw5Vj006jFoB8QXRavML+b3ZmYx0Sq3esGLzBAFuXEylOjUTV8Nxvg672Mcm+V
CRaa+Mnf5QOxUKd5HzX6sIS0Jd8eDNgGJiZetYfpMAHhOrsXEZBzCqQforDJBI02nDs1CODDGAGg
NHLLjrjtF+x+u4kfeqJ+iegEmYgRtTno6yZopxdHaTrl0+b6FxKlJuzk9jjrYVUbGaW0iW9orTy9
j7BEYr4j/cqnHD0Z66vQqwS3icmEDU0f5yCKYBga+mmYi8TCjBvsm+P0EO7lDWWkAjHXOdtaAmsR
GT0TSPQqGIdhgjcPKJGV1eL0aXq055/XD1X00ZiYMWjgnalCSMmC5yx9MvIf/9vfZ+JDZRDFXkyk
HKk9voRD5PZLJUhZBXcwO65YZkoVjgGuDkVRTnE63Wad7qkk2Q1FI3qiCl4d7Jg2QM9JEBY4LvlQ
3xSbfBvuCV4dlVtgoOb6yXHY/D54r8W+cMqy1KYcL5z8dzyjODL76rnY636JwdwWk+HACnod71rP
AsT7fOpcaT/9ScHkEq/Y/ruV5djGKFuwfCznpvJI92yIrFzk1BYTNbpYmzpCDYRicJhbbdMVDn2f
9qAqmzB8TFecpDtRrOLflQYdCtZk0/rEkN1NTZk303toVDYYrN4E+350Okw70pG8+DZ/E81Xc/35
IpFNiWWU1MshhZlGfeTLmQlCgPJOa8KH62YjEkMteFXS6LRgqUcVUXhRQyeze6fVTl3wcl0IN2qs
dGFMs1/0IBkKgkKnucuUB1W4Pi0SwNxcZmksg5anKNgDHOiUA+t8QvfIOGNL/EARNUFXIogionNj
7DC0iNwsFd5f0XiM+x8BeHlLIdY/Xwig6FU61PKJe1getSJSCmrsRfd1Sbu9HmAOCIMc369/H15I
JCqGZgxQVgKDl4m6VmPXC8nR7zCC+7x/SiJwVTbeJKJj4HoRUW2doF2kKJZO9V0ZW6jZhWGHyP70
baS7KlqwzS47mnikG6666W9n4SAN7wTXEpnbWC0nzSwWeJFZZDeAHz5Hy+Kolu1dP0DOWDKRCRbE
NAyDAuSUHVbrUw0bOT06IXR6ErPXu/JA4YHQcnPItt83bvJN+3pdJi/RWItkLFDWwYWZlRAZqBi/
ng7xcmNiGqCbMkcfUoGCXAvR6La2adk2QIc+frmaSEEZTpTAyfgaxD/LZqdIN3IhKqZwP9dKDBMo
UqmoSB+O8GPpsbMs19AOXWMIbkq+Ga6kMNFCtaJJm+yE1jU6kKPHqWP/zI7pafA1fwY7iENOolFh
0fkxH8vG+lRQ1wqtb/6uR3+QvgzVTxDjCFTj28TlMzEOFkRZ3A/UwcYhPwxt5ZAAxcdgGE7YfHqQ
evX1ug1yhgNg9wahM9bEsD5tR1qJFpW5STuAYLymhMzBPjxRChmwEG6uy+LaxkoU48rtYkptliMY
KqG87ap202TtUa/1P8ijyco4GDF1P7Q16MnfLX3J7ufsG9aqnD9QRcNqkWEaqol4+NGben3qi0Jf
EAetfl9mFdhVml0hi94i3BO7iGFTiNaSl9YIe5yY9tJIx2Z4brU/uTlWIpi4EE1VX9kVXeysH3DJ
u0F4WKQAw2h/8qYnK0FMZMibRElJjMgQkbc++mkap1ESzsBTx2eLWGshTGAok8yO8xxCwpfBQ1EZ
u74qNlQHHystqMD895h19NL42wzYMRTkC82QW/g+01R7wFB38iRwNSGxuMgMmKBQxlpqwldkj9TY
uI3N3imy/BEZx+P/ZNVswazWy1Sbc3iOYZ/VbDeDvDw0nq/L4FaK12fGPHN7zVSksIEy9nP4PdhS
YHhzj70LP9y+s5Wf/oJQ14/JOX27Llt0jszbdwbEC7E1iA7ML7jsHTX4DvP/30IDWyCrWjK2+ON4
xocPWnVoJ4S57XU96F3zycqRUupI+BB/3pFS11nYRMBiZo/Yte3KQ2AvWzsSTQLQAHZNBHNU4SQj
HY9xLSSAasBNhPllchDPL4s0YeOoOWdGPUy47qRpr1bJWZos0VIt96tfTut9aWt1Wqk0EjuJaODZ
LxsMVB3Tb/FzsGtjdJlpUCjfpDtRR4J/reoEeSRmKxXC0quTTOmQlGN+S99KPyo8NoOdcch22KgT
loH5+l1EMZnJlJpRpqQd8Iuz1zS+6+Td2AvqAtysZKUN/QmrIzSaeapsOr21aA996U9gEtEVvGPm
02yKZoW4iZaBgQpi6Njqf+8armQNs1JVXYDRvggNQDLczErkyOgqSVriXXcjro2vJDEHZ8nFgDoB
Cn1KX6JBNTa+oc6OHRqu1E0+fsPPok1vSC4q03KNfiWXOU1Fl/rALivgaxehY/U/TV1wp/MfM4ZB
bAPRATtfjFtp5TDWVt+8c8L3frXXXTDCPxM/Q7lDOhsHMBGcRSAyXBu5yGSn1SpjsiVQpOKSohxp
gTHtYpsQp2nzTTyWfhv+9xPHNHP9W0l2dg2D7b3SZ1AyC2/S/hzJt6R/um4h/IfGSgaTtKg5oNf7
DgUxuhEQvESb6tVyaUecwguAcuNRhMT3D5/u73yc5dRTa6M0NdqynX6g3QceE3/ZWf680R9zlL0R
j/34UbRpye0brB4BBhvtSToDwBuzc1qISZxqE/py4gSbWAWjewceE/Xh+rnyffyiJGOfitZkSVzh
AlNHMKQZgD8PnuOo9kmc+9clcYuqK9XYVlJR1cskG9jPAqPqbwpDGgExxwFOpEeKvQ3wIbJFh9+f
36wDpc007sAUQH5e/xHc2cT1j2CS7CYuDAxuIdLIUvhNJeV2CuyD3GU/grw5Au7JaeTpra6anW2L
DoDbg1rLZkzYnpbQSOi3pbQdhZdsUGwY3rqj5dq3lLVDDgSFNZE1sV2oHCWWPE3eJY4+mB82RHYH
DHXREQAlcYQVZarBp1xl9a5k4/hUNvMAcEJM4KkHZYPS4VHemygmZ34spODh3rYrYUz6CpYJgp0d
fMqlAJayQk6Znh2zdBFsJnOjqamCU1M3cRGylFoBQEAMjAAgVU3IfZ3b96jxjs5chl6hy/vU0Bvv
uo1y9VoJZF7NQ2lNS1J3sleppxAU0dIpG/fXRYh0Yo4uk1JdVwl06gjGqqLv1vBtVn/lnR+kgmlz
bpOBmBTtRgfajcUOA+et1IwNrbv2B/2g+/U7PCZF/AJ1hTfvQs8UxBlqY59scCWQscFUl81qmZDI
ym3vLpX2UPejwK/4X+iiE/3/V4nRmJtSaGuIZMoyOS052UXlxN3r9W/ED1UrRRg7sJJCaoEMjP5g
1KjuhGabY2nSrZyWe6lb0DFp5jvSW5E7ZPbvVI6/XJfPzclW4hkbadS5kGyg0rwvmlJOgh6Lpv+C
a4FbKABypQpIVguFcyYik7kujJKWle2pvLebxjOV/gGefRjq/NmQSp9I0TaKE+BZRfJGC3M/n4Zn
y4gFPsEPlqsfwoTnuJ3iIIjf+1LmIQJpGRi9XOOsHbCz/ywqYvKt9KI1Ux5p7UANFjrrZ3R+0t1I
usB66Nf57AWXv894AQiHy9nE1rfXzRqGeRe/kOITPbx57Pb4su51Y+G/slaHx7hEV9TJYHSQ91d3
dthFL4pbvWM/iejP+KngShbjGGqljbmuG4BK0R+q4Hmot1N86mKv6G56kAckqZcV267zwnivT8dZ
213Xle/9l6NlHCMe7GgcW6g6zbUrBdtlntw4EwCYiIQweWCQKGOnS3h72Uj9IvQSw454+rSIvhs3
/1udJZP/DRK6sSotxNSauRun6M4Mg+9Jbd2REYGlLAHxEP0oFu2slPkXvaqxK9k8kLHAbFNfPE2j
ekis+OX6AQtsl50qsO1symULz4m4PQXtJkrPefvNrp/qRDQyxo9xf39KdqYgl5D7GhLefxmG0Nut
vR8xUfIvYpzA29l5grHsxrKvUaQuQCFzyLz6udwODgXBpu+XDCL/6GV7+a7s/IBSlCQwE5xhIh0S
6amU3q5/I34yi9ajiQUfBYP6jOFMfdOnxYJCRLSf3eyn4qR+egbb+MH6TZm/RRRfXH+wZRlrmVjF
Q63t45WbjXYMdBNUcYLpeUifJBBAFOFPgU68IV2UHXXIUIDGxoLzSRFRrbFBfSrVsswBh+W3qQYp
2yL7xLCdcIrvglZxuiC7TYnmXxfOV/AimwnYeWsCIrVATkEazV2SFMF68lPh0AdXDEBObEUFKzt2
XD+eo7GkVhEXyPwiclsAD9PGznMmsA1uTFnJYGIXUDgmpYhwkeZ4T8XZdpw1N9dfLCkSRS+u/8J9
kThg40yRGW1aMoz6Ery/b1Ba2dKtn+yuwNS8tLxjy2p+Ctx3YHK8icdm+Sd5kc1oWRtzU2n0baUn
+TbR7U0cGds4rgUFP95tpwCcBX6m2Ojzs56MOTSzr3QUFYcNIPS8cpu70wPdtdbA3ocZ7q2ofMQJ
Vh8EMpZoAaDJAoSr4hXhsTLOXSYI77zE9oMAerKr9NkGTkphTwgdshbeF1G3qeVil8TLsxIZR5I2
zlCY277qjo0dip4jnLvlg2xquyvZxDAXVaMzTzOYeTTsYKPN6vU3qZ9vDX9y86dk16DX8igqQ3Os
5YNcxlJJ3MRktPAVsd/gdPq3zhycZBic60GEA3sGL1gZC2OU3ax3UTO/J+3Jnf2resxfuthBpuSg
ynITu20LgozA6bbFr7lz/4TX66N85lYAtoGuAfQerg/2ufqxSPedaM1PcJIs8pm6xKjZzngeK2l5
0OPuFnPfm9wWxWPec2B9lOyYRmEGTSq3mDccMYVPNuEB/FQH+miNPeKV/vUPxys2fpDGPD5SrQq6
jKBXNbp/Nf+no2E50Zt6a95SULdxN91aok1d/lEC7IAohmHYLBNINiZNOhA4otJ+AeeDo5OdHgkS
WX40uchgokla2qqdN/hcY3LuymOeCzxa9PepjiuHrlStjEsDFl/md3W/mwIRK9Q/GMJFAyZkFIHU
NsNiLt6YeRVmkN/pRPrdcOg9c9M9t6LpU871CVO4yGNChTlq82IZmCCTx25jGF/a/hgMoZMrmSBa
iI6OCRZyHkp5MCH3j6XXNv6lklYggK+JhQaLgte9ys7C9eMSVtIAAb1ubBQQ5mCdDDs0dv1HNva3
HHbx1yrUTC5D9Aak8Vhmb3X3KPBO/kldBDA1CtmOsjBS6Gvaq19iMHYlXu5Kv7KbGhDRyfaP9oth
AxeBTDiI9D5f8g4n13SzG0S5L0uNIHniO/9FhPbRcfLMmoELh0NTgMbbuFN71CaBb/Iv24sIxvcj
NMTVMIXnKJ2bLJveuCvtwm2rXauUAm3+Iam4yGLiwJiC30IyoQ7FRdOOxNcdG1RQ8k70suLHAwVM
tIqCpqjBXkBzP2Rmb8EYtFs62VJvdWCrIB3DS+5f7BDTL80UchR5JY0xvaKRjRm0J5TmirJE066J
fjcd1A26Qfv8vy9sfhDGmJ2mYiAzT+gtZH8JxsSdu10WCj8V1/JWKrGWN+ehGiX4VPSuU31gwyhA
QozPw4FskZvcq7t/cY6ct90H1RhbbEAt3FotugX/j112bHbWOwG2CHhHpB1jiIVpGFNo4oVlF/ZG
L6rToLY3c1jsr8ckkRjmVmrnYulGvH68IthawXHsdt0kmtegF8A122NuoiDqM63H6ipq9/a97A+3
FFKxeS23sdsBr9Lc0QWMyM+2kmBwUCSYuZnyscBYlYaPVSFLjeqvVXkgKXHV+M1MXV37dv0o+Vmz
ooNjG+A7oAZjPlk6LkZYjchR0tnRfoCP9C4CVHBwZ/4MHuVbSm+Pl/IRzVcPXInCfX3+l7xIZ77k
Yst1Z0kwGKIk/oKNffQotx22CQW3sUpDxafPqSqqSWRVt0wWyYgYhUoWCXVTdRtsI7d5zLfBJnXr
rbUL7ijnMGocbvwFDJTINrBoGnaCX8DVdPUDGE2Tpmubgi61oFU0OEE9bUFJfxOlgcA3uPcOVJR1
QmwT//x4taWh0s3qWGIOJwIHRlo4Rr0dOrycFRC+Cu44bmqgKQbo2YGHZrGHisdWNkszvl5JUP3q
K9AdVv51++QN6uGquchgzs1Ss0gv6EBHcJ7vMUFbfpdARJSgJyPvi9/xydpK32wHzoh9bvNZIJx7
mCvhTBCIFHAgFSYqiXQcH6CCPp2DsL3OByQvkMLrPehGNpmYzFYkl4kBRQJIBlUHJMmwUTa0W66D
FyE+z7fWtnigV23iKo+ZK6KNEX1PxnawtEQi3UDmVdY3nbrrRWvr/JcecIow+W9aWABgBGjRAo7Z
BnpFe3OroiFq3o3wvhZ8D7Si0x6xyrsVfEN6o37y/ItMdiIIWx25CeDrBSSF8U0IYmAJpFk6IhsK
c/8CtYNfs1rJY5IWe7Jtdcqho3pfJc7sLh7d4YBQguUyNPGg5x8QMaL0sJLJ5C6taU1RTs81O+m/
Kyzc5m7l1wBWpkV2XFJn0Uj4+3DntVNl8pgs6fOkpe+n6Yf0Q3Ka2wL7qbk7/+x+K65TevGmfgw9
YfuLKnJNLJPJREva9wPF6lG3FF28xUos9hGxG1Nuwk0tyAi5Xrg6VRrSV89rqVSszJAhLGoUZ1jw
Hj2Y9f1UPTapIMrRv3RNLSbIhVZnlWSGpEWNHBJvquz32Am0EclgYpmcyGajEviBXBwnJE3zJjYE
vkZ/5mc1gHANMMT3LbCPB7Z0OegYU1TAtCRB1Rt3T/LYVq1nJC/XnZrGiWuCmPgYWzEI6AfkSNaS
A+bdknf1aJa+BQhGVKa9xXoN7Gav2/3Ddbm8iQ442kVDJoAB+11OJINuR2+0zYy1dhdLozvE5fvJ
1+4Xlz66+teAeAK5fLv/Wy47P1abgK0bJhgIlMP0MPpNtaNscQ+BZij0RHBRgu/IjiVge9+wJZqC
NsvdNJ+a7DcggfVClGLzLfKiFBO1lqVp5GiARXbYMGpMY58H7R2oZ1w9GnZEj7+AYPaLLhWvXTje
W33pqeFTb5teV4aveZcLvq3o1zARLUylfpbp26VNkB8OMcZ9YcS1aFqAe8deLMhkIpheKH1vW/iS
E7HcGQSEqoibnteehJGCMQ80CwYSM6rpKm4N9TS0WYVzbX3ZpfDzduLgUBEl7Q06rltVcHLcOIkR
X3QIbaISdszJQnMwSGiK1rRLAtA+eXTB8uXaeuACEN8zQkkQZ3jjlLTv+rdE5hBBlmupgwxkDrIr
9qrfn+075IResyu/USbs4Yg1buSE+g6IceWj9XV+FfU0+JWQ1U9gDrnKByzStvgJFHAPA7Ku8Sq5
+KIbc4MJnf11/+fa5koYcz9Eqvn/2FDxEh7UWNuTUtnKg6j7xZtk+XCuzB1RtZY0VnTsV+mdv5Zi
FMuRf3Y+UOPP0+he14qfDq7UYsK4PcTFENEB8dFFp4Za6tA5bYL2pbRtQWkK7kLkuqJCD9cDV1KZ
GB4ukw5cXqyqD/aPsvhqmoInNd//LCw+2SYWB7Dj99H/TG3sioyC7VkR8j/7YB0lv9rpt8aWAq6I
Icz4trgSyATSXiddnVCB3WbZwO23oQ8iOko3lh2IcPaUezuspDGBUi6rLs+UAcmmFjkpKFDGezuS
XXP6cd08uEa/ksM4uY1WbCBpWMZXy8TBrFHVPuiijX+uLaxkMF4cgTa6HVWs8BozmCQmJOhgJfzf
1GB8N8BTKC0pPJKh9bFTt5Ijx1Lv2O0oAusSfRjGe/VIiqxKxoEBGswbpt/WBPg4+5CUuXNdJf6j
fHVsjONGUtJFSNgwftwB0g3D1V56zug/8eyYfHsT3CrbwceF8P5UvS5cZBaM+zZFmqiBaWMVv39T
svtM150uFlVr+IneRUO2rVJZcjkECwyDdkDBlA5GC9otD3ajZ2wplwrQyG5F3S9+/F1JZSKHnVZj
q9McZDyMPjg03Pje3qd7+SRGaeJe2itRTMwo6qLoM2Cbe+0g/SrCaGuU+XNlqecoSG/MQQTwKPhq
7zFzlZOEMgK9Sp05Hb7b5ba1vyuZYFqEb/4En96wCLIQxvzlWR4avVApRgOWJ5LCz9NNn4D/JhfR
M/Df+NZFFGP/xWiqU5tp+E6o4ss+SK6A1UhTrPYErFqvFacb3PqlDbQLlNA1W2MxnolWZhkyabze
tuXNfzAUO9yP4Z/VZFeimIA1l9pYdQVEGaitgQs+Lp0CpFrXvZgbeFdCmI81Dqo5DbRiUciTk7WN
gx6FQAT/Hl7JYL6SaYxxX2CT2Euq+17ZyRjkXDZd5VvVSyA9DEDXHJ7y5j4uzsEsAqgTCmfCVD9Y
bSMVULABghLd+KnPQA1z0lO9zzd27ogqMjwcUwUZB3btDNUyTXZWykqWGrsaEKjckp3xqB80LzzY
p9CPsd2cby0XzH9oDNKaZe6Nx8przsK1Mb6VXn4Dc2XDAWODlPgNw0Z2kRpvl512Q+F+1VeRLHp+
n0oAK3WZm1vJ0rrLZ1jpX1xQ3Q5hGcVYkRh+brWSw3iDlYVo4I9QST5kP3vAhFtw8zF2Zlxu8SZ9
ve4W3DC5ksa4hYYbJ60rSJPCh0H15fqLNd5fF8ENkysRjFdkShTlWoA7xkjVx7wnblnpv9IhPbZ5
+nhdFN/JL+bA+ECVB2VMsEcIaJR9Md3WmaD/wD8t9DlsYOUYKIB+TLRVNSj10F7w9+sbNXhozYfB
fvkTFS4imGsyq/sFeFDIdIJk35E7dRJ0+/hXCVZQ/6MDk00HmtSp1QQBlEp6eocgpnlUMWNJFjBk
59AjlSgw0h/92XcuMhk3TehFOdJJudG1nO6Jgt/Hp3fw+8N8FKFT8I3gIoxx1JT02BkLIAyTNnr1
Hag5AnWoT1zThvFQOx+sJaDDapjZtNTv2F11+hhDI6dENQSi/iGqX5Rh/DMiQ2fk74Nxrn5YUIeL
vOItBl0tnUkwxVGdn4euzIPxVnUORkDT4mlXfen94kmf8UwGeLtPnqtj9J3MjoFMNPZKQRz6h7B3
UZRxXaOxlKqp6KvlNr1R0fUifuOHd7RnEnsiExF8QRZgRjLnZZGoDyT514lsWt0p580S+LXqXvdm
/qTM5ThZjGZljhu1yXBr2Odq32+lG+tc7ymQYiQITfS7XDFKFqE5C5I2a0eoZNZOFnlltFPiPZgy
8h+daJKR/2pYKcWGkGFKOiCzYPDUzN1G+toVN22yacdjTSwvnyOnU46t/FX5g01KZBx/2wiLO6PU
6dhVCWyzTTCBUTSdi1XRb7bR3GWBAgrRXgRqwr+6LgI/hRIz1wojVrwpORHsBelq7FjmXVKJ0B8E
MYuFoNHlWQ/0AiWirrZ3amzvwkzzBKYoUoYJJYtujlVY46vNW/3+r3V34qeHyAtOytYEKshyjgtH
1CrkSqVkxjoIarAFwfh1oGOyN9Yw9moukxuMu3q+a4Pvhvknb7GLmE/PZ9LanZYg9U6T5FGSkp9E
74+Zam1NVQTAINDo3TtWL8ucWHo2EyQBiXFqYQm18Rwn+0IIOki96JNHr1Sil+pKjtJZqaXS8e7y
d3wjOWjCAHWw8fMBn+rfBEWuDa7kMV4NtsRZCmmPKzD6fRuXrpoUgiDFjbsrEfQnrFQaayldCEXh
DcG5MGtfVWvXzZ1TleCJFS198qPUShjjvEuvxV2pwN7pBI7paq/xVkZJVPGb7SxsgXAzw5UwajQr
zWSrHaw+h2bDJtgqpxptOuLGe42uxihu6c1H/cYUjfzyhZp06gYoNZbNHmc3FS1mCHGNhcNmLkwH
7PZ+CbKI65GDZxgYibFQW0YFwmBLKWXRqRYgRzBkVx1L/aEYn67/fQ6bK2B8FACF6thbN1R2hCgw
il4yKQilee59+TsFqtVeAy95DXYDOgExsoDGnY/BgyWQzB1GW0lmEwFNtetSoi92/Tx90YChsMAa
AVe+gJxSArwiXM24lzeBU26i++RZfRBoTn2Y9fG1fOZBUUwZnG5Cabt7HzitQcxTHP+yUfNBiBjB
iyhraUxEAatjUpUGpI2H3jc2qR9UDnrz/0faly3XjSvLfhEjOJN45bgmTZZkW35htN3dnOeZX38S
8t0WBWEv3NB+tSNUC2ChUKjKyoSDoqd9J3mi7eU9mff2mIiy1bI8ZCtqmkTD7O4BDA6SXjjqehuN
t0t1n4iU40SOxCYIebTGTWzBU+VwdbujdpBXus5T5P0yVrcpIT9EaY9tiGP/I8opeYdxv1gm3OTb
okqahYJjVhenuJ0ORmuclbw6XHcZkRkm0KhTM5gZZeYuoJyCprxUnPpBcJmKvhuTKVRSteh10wKt
vj4m2bkF71Uqu4O0uFpmuvGWOMoqfCPySjn7/WMeHhhENVoQC9LrTkZ3UzvomaM7lRO/ZCdRe5N7
N+yNMVmJVFlJlNlYIT13Gx6koP4IQfrzQ4w45b6odrZYKMUAEefCVgCQ1MH6XQXTeXgC4UHlSL7l
xk+gD5bwwinc4eW6o3Cj9ltQZTEVk7XGpU4Q2tTe9KpOP8aKLrgYBL7I6jyY81BIpMMu5pU3gsK3
nAOzeby+DJW/Dh0zOpjJBEsi44yTmXebXsIvXnu2FEsLgVUNGPYY1IkFQJGaq5z6QDu9CrbcZS7q
Gi82NM2u/w5e1ke1av/zMxj3LDJrmqWGJpiqbTrdrL/YY/w4EPKzWUTsGLw0aW+L8c5eyoierxI0
ktbse4op6MzYTqaU3qs9aPCbXHALCXb49ZLc5S56mw05BOJhbm6DujT8biuP13eP7ykYqAWPC1AU
LHA3laNkMgtIWmSZ7Fj5BchkN8oEn4jb3qf03P+xwsRGCAXCuJYihPjmg5E6wwVKVu7yjbjm3Zx4
0qkMiPcJvnskL29GGf9s57wraw2XXAExvyh2MMaRfqYzvbfBOJ82dhNRK9wtsiE51aJ8r+3aNdrs
2/WvRP3qYzbythTG72w5NsvOVnGFHYejggrMDBYaMfsl/bVXzLAA2cEYp7nrsZpNvsAiZJ5COU6d
XP1maS9rszjXV/VfAvCfZREmyQLlfZzoGZpndqXrgKjbgKiXQVtoC3Sl5B/bUPVerif/bon9JBfl
QSmyv+MpPhhDu/rruH1dzcG1YzsWhE/+uXv7XWw6Vk6pZabwHGv91tiP0yiY1OPW1HZuw+Kkkn7I
pqzEwqMc6gKvFGGUtn50IKPqp4HhCTaaH7feFkQXvAsksqJuoOWE/0wBGAIgGWN4AXHlR/8lAkUw
il7ZD+vvRtgFEu0jk3klzWAUvaagZGm1D9u0nVth5Ylbh91vJRNaJKWM5VoGCOA3T34KdZIcAx1G
OF/UA/FElzcXcLa3x0SVkWCiojQRyujoPBidb5dL95gEbYhhAIiY0/F5xQXbCGgRzVtakhWlSNxv
iSlSRVVNUwav+PtvqZAlntsa33JE3UaTyi8g1LtYBKRv8nTbApl83Xc45ujgKgj6TZMQvAPfmyv7
QYcqYKt5ipE5SFZaa/EXWwvkaQIj6hRet8a5jmANmjxQRIHyPJsbjaNGOguNTWQt93kBBpLUkSz/
ug2OV76zwZxuqUcnSlJ63ZvWHPLi1UOf54JejsgE842IrEVl1s6610hPah57qtoJNor/Wd42ivks
iVFojaTUmhel37TGy9GWt6PTmp6j4TPgvHcbxhxjbagjFO0iFUes/0qbDrSEkgUS2p/yL8qGFn1R
Xq5/I86FB5OvrPlwBcxNv/e6bNjqWKMmC+ufbon8iTyq3QJ6uYNUvSxtIG7Tc9LIvUWNTk7uQmRR
VGOZrIbuScZPy1LCOIYT6gAhLsXh+to4t+w7S8yt11ULKbpJ0b11HJw0l51M/mVkx64NjeJoSaLy
Mv9I/dlKjXF3eZPj0tTgKUb50s43JDttrSC/E5lg3N3Wk1kqJmDMtvGUpHf1cFBGQYFSZILx92JO
NrAGjbqHt9I6Za4puSAvEiUk/HP7tleMp8/gENzGHJ+Gvj51V3FiNdjsJ8p3q7lTKKN0UAnxGrxW
1DuHYK4wED3Pap5i+2L9pZSz0Z8N+ziR2W/TonNA1eqq8+q0ets4crMJhkF4uQhwIhSwjWiCciWN
NDvH78xcldY51ZAbAL6MSSwrc/WnFRRgTUheJhHZGHeLd+aYjDldyhQYVVv1dFR/oi+JaNqe6yi7
v89EDmLldY+BR92r86Oha45GHq25FySIPNjjbtMgcPR+01Ziz2bWW7p30/tQfIE41AKl8OmEx/yD
8YVSmmmgsn3t2OcibOD1FQLv8N52auajNaSR7mVzQNafin0pPjEB8W55TMyYumWr5wpXZK4/Dctl
ib4to2gQlzc49s4IEzXMWMPw9tQAmRpGpyIon6vBSYLoycSMQu+YKCCAh9lrburqmAuHSekKmKfO
O+NMPIkXPZqjKqNeb3yHPPABguQX64F2BBJ/EdxmPGjHO2tMXOmkzeilujK8DgTkxwayfeqx+maA
hYhiLfTz+FNU9OS9rd6ZZIJKqcfpYjQNELlHI5AxGAfunigo8MLQ/P6VDiwNwBMiuNuun26DpSKb
tYbMEg0mCkGL5cYQDuOLnJ8JH0adyV1td5oHVlsA3MEE5qIf4SE1CHtPDepAehFJ9YnWxESUzrIM
ZYrhp3F+KKRznAtuT/5B0Aihs9OYrNWYCGxthQXkOVFBpbF+bXAcBrAw0hGSAcDp6GA9rB5ljv7U
unZmma0c9Lq3G+CmvMw+dMtFmwVXNjdFxYNBRphFj5kFqmoK5n/MVFO9bLttyZdmfUyH0asA0CoK
wRaKTDHOvg6aOShQcgRX5uimyb/L+DWNbiLpr1ZUgeefq92qmI/VSrLWjSTVkQxrAaQgtt6V3MHJ
boFxD6UjdG1dzCgcN0HlX7RC5mNp5qwOMtr4np4eFfBAGIc235DyP6myCPHOPWK7FTL+rjRLUjUT
3mCAIDpp92xJo6d8Ak0HSY0/zsHCAvR6a5FsVXA+DfW/aHG7rT5ez7N5PUTYgBoWqsMASrM4WHmW
+nwpp/9kc5WX45June4gg4sdtNvB6M0QpqYIWOmwlo4Iwvn6Svlwyex+AHPJFHqJaezewuCbg1lN
6Lt42zk6qaHxXXXHcPspucVZO1V+4lc3t/KdQivmoRqol+JHHHSeCInET/V2v4e5hpKxrUqzyjVU
7GU3Pcz/JF6KTkd2SAEDFlnju9Hb7jNnMmvxQEVaq3mlfIcvDRnB0ukUUcoussIcx7Hs0rpIddUr
Jb+uNieKQlI/X3ck+ks/fEYD45eWZkOWjgWXFkTq465GSlmoSIhu1uxfiHq5gBtdN8PrfYFvVTZs
Q5M102AJWNYN5VezxesjRoluKWpwal6SzjHGw9gdWv0wzSGGDRw7ebpumHvB7ewyX0qN1kHSEln3
oi1c6wdDmOrxDegySE8sC4AINtMDGGLTJmSs6DS444LxviEX6BPwulHYvDcbzFnb8j7R9BTgrBry
6RBh/jIMaji3xX1f2z4uCF+a2ss6DC9zFDeOVJnPmaScdajA5Jl0NNc6GEzDH8zZ0/TFUfvCr5rC
KYsk2NrSGVaU9gZbxD3HTwxN6JZaeAEC1MDk8uvaybEsYTR2PRnfaWklAkflT/Nx9WoPKL6gCkfR
84HXjMFOvdlkkvu4afNcbnBk9FBBCtXmDp0MsB7kI3mgcpXjQTqL6jn80LMzyrjAWM9t08wIPVOg
n17H1kPK36oHAMt+ESa/3Kiws8Y4Qzt3FviN4Ay0SIt+E9IpBJ9zlbjm44QbOveiL/k3c/WuHyRe
cfjd1tLftXtLy1ayxfUMux0g3Kab+hNwYVTEMvaHc3Wg07PyASruLxkkez7LOQLNXWAxoZptKB9k
pdfarNakxi+Ibbf/tzvON3hOyUeQNH7PL/PFAIOTiAqO5gMfwuObSRaqQ3JjmWcJn/aVc+5AG/b9
Ucw4x/2mlq6pRCFE/iBdnKpjQRKZ3if5obbuB+k+NQR9GW6StTPBJFlyVk1yaaIVlUV3UnLJojDT
fqjl5HaWkE+TOvzHXXtbDpNlraplLHKFU5hdqqMFopbJab05oI/eT85Kwi/+mGNbyWsiJ2oSLciQ
o1stOhv1bZGJ7i/Bkl6Zt3bev5XG3JERb2oqTkV1dvJwiQEVoSTNHQTqG0lQr+MnWCDxhj6yjkEn
thfSFlav6Bss6mH6RfVTPw8x4mefenc7GH50Ug4ltOo73wppu3T8Rg51gLPvd2g5d6CN3v6+HgBo
XPnwUXe/h4k7RpqQKkrgo3p7W2e+YQm2mHvUdn+fiS/RnE/yFqF4liXdSa3aRzWHlkW5hKTBHFIZ
HYu5cDVb2D+UBetiMoQYrUMQgbQ4GEf56xhOoH21Ts2DGJPDPeS7BTLpXN8uQ1lX9M0IzaT065Yf
JBFzMg+LBr7KN6dhTvkyrFaeTJnuLdEYFFV0blT1VkrtvyDthnbKdJzn9Jhmi993VP2hLY9aAwpa
qTuq6vTUKekZukSBSaQbkNQL3iy8dua7H8eEBbOR+sRKsNPyDM6oKWvPRSv/lHvpDkNaYQ6lZ4iz
+JCV9ScVmHBr+dbWnVdtsS44W/yq9Ns2fUBHtXo+ayUq7npoBDNGFn/NQXfbhZ/gVtqvmG35WXgi
jbFGHyXZcZsxUD3irQC5D2IFWfvP9fPJDfC7NTGpT52NaiVHA95hU+xqZetaZWh3iTtotQPRaUE6
wH037KwxOY8dQ4F3TRENMm0L0vHHCHgjoV+1FCS/IpdmqWTKwZZSNMGR0j1sd2aIyU+nutvOtme5
8q/f/Gad86r1GV7fUEFAYgUpmowQZVDj31XGPjSPFCIrHz5DR/LOSZgANK0x5dJAiUwNre/5IT5V
Z6qdJT+J5Uv5FR5bNzULMQKtbyYnX6LCbNVRVr2kdiZv8Uju1s+lC9r4FMNddTBe2iDx40Ak2cVP
zHeGGe+cCWlAoYiTkM3qAfWQO7PJg6rRwzkb/q3y7XncTHfQq+cEhI5dmrqS2Z2arnMksrllJuJW
5bvv2z4w7luOdbsoI56FhnkYISgx/m0Ph0wSXJn8Vspu1cydCQE26G6XiHgUhan75GfymN4kj9Yr
kCJ2EQ3I0fLorZ34ohoF/dsf7+u3JTL3abzp6hrDDbzEiJ0NsjSZ6F3KvdBALC8TGRxMkM/DL9jl
RJHeZY39WjyeOjdRrEsBYhv8i6DWyl3Izgxzp4GoR996G+dw1gKtOsefmK9VITKIR5MMBnM8Ld4v
Y4q7YZZANeVt5NCm90p7S5TH66GE7wg7G8wZ31pp7TUTJU77Jr/V3SrI7kugeYzbIQaDDR2WB9bA
iwPooJ1EwjpcX9/ZZj5TvtWausqr5i2YBdFlNFqlY6JD1zwThGq+P7xtJPOhKrsrLJU2SDRDv53U
DoSpKPvp2YNgM7kZ225BTB5RDqReJRBBotQHmNI5PTUgelYx6S8Mzdys/80SC5zIWlXW4yyhb97F
oy/7uHXykJKibv4QZv8oghyY7+p/dlBjwrMaDVmUx3jJ9BGGsFd/0kU6zPwkbLckJhC3Lfj59X5E
mqA4CmJSTJu7hWN0uHLoiGjliiZ5+P5nazbYuVH/YwGBsz51xWQA76Ka0IfUOrczYFNvQKNTVKIy
Bb8YA4mn/1hjQi4Z66pZAVz1FpDKah5KXIof3aNbclH85NSngmc1vxC/s8dEDwT/XtKB36DtT+NI
ayOJW99ibw81GFi7xgWQ7UTLXZ9/+5oydINM4IxNMNa/D17tZBQt6QFhK6oSjILmc1/3d3O5Cat5
vPRyb4jxm3RtN4UkaDhgphilp+FIFRRBoe2t99PhV33R3OW2eRYRU/BCyt4qc0/HSonTl3V4nBW2
U5W521dPZi4IKCIjjMsoXR/XeoZ4QtQmtHr9Fim7O9giMj2RGcZT+rbttSrDOTDrM2VebDtfi75c
j428ALLfL+aeaVNSzoZE0EKOb5opqEoBYlK0BuYuSZeBNMDq6N6MQtUiOwVS/lGIyhOtgrlIEnuR
rNXQNK+yflmmcVoGXYAM4nszJZEBMwcYhZgrJFnBnKqMNEqgFVhgeH1wtPiYZ8EmHa9/EW7ma4Ky
BjzQmGaEYN/7E7p2kmrbA/AmGWgvUj8JxucylO+1V34t/Zycips5dq4b5X+mN5vMBk5ozEWFjuXZ
9aOU3BHpmyQElIlsMFtYkEKrpxJHc1Vlt1Z/aBgDLUWzu9eNWCwWCelza08zzsyS+CXaBXHrbUnq
fmK38BbCDKiCZxH70BvmuKyMBrtVdA/9fJCUh8QQpEZcf9uZYM5lmlSR2SwbBgE2SFlp9uQUphFE
duxPWu1XkyWaP+AeoZ1BxutqqOcOFFfoLQrINKKjbT9d3zSRAcbFtlIbC2CMUA7cslOaS2E5iUAc
vMQB+Ng/34XxMD03bDtCPPb0+MZoKtdUFWeOjnIqmuF5TfHZt9LOEqtHaqW1VqrJoHvWo3QePPNU
n8Cwek6gnaBDCNyZbym3OVz9uxlkIJusD2oIXYzTePifNpVVKwUn2aTlEVZcDAhGl7L5TPh+21FW
pXTV1AYM3MjQu/qmlA1Hmg8YVhccJ/rlr20mc2dPBAiSFurHnrZ8a5SLYv3Iim9GepcNX6ROxGEh
8BGLuunuDZrMZrqQEXd3N9+uxgp9hn+t5J8uqr3/7cvQQLWzY6UtyvH04htBtjslTTiPueDjcFPX
vRcyQWJTt3lpCB66vxG6tLPWgeOX1mWAOBPcS9zIClE4XE3glYJw+/sFZVY1GnmMoJdKt5l0rkGJ
ZAge7iITzLfRIWmhDCXWk2zWTbppbjJsaJQUj9c/Dd8F3lbCfJoYsFgL/WvVI+klXY4Eua9tQgnk
+X8zw3wdc1OqAj0tnM302WpPvaI68nQvN+FnzIBvBqQHIH9lEbB9WkI/YtFQmZpMqDMF9pp5W/VP
Ywiemlxknqm8GWIS+kJSN3uzX1ub5mn9MngYXYe6QRKox7x2FvSVUO10qlDUUuWJ1Kh7w4zn6Wac
tySh70HIubYHYNlA3de6mGAEKBCrpc/R1TPcDrUQWhMRPbLptfExPr0tnHFLTc5LzPzA86egAzsS
WMGO0F88ferpsttfxi2rslO1OMIyYzqFloOr1p4dfd3c6/5Cf+211TBuCXaTGgMj8P5lXN1ksg5d
pQlcktsu2X8xJpmwtmlIqvm1Ej4cW1CQ/x7SzIR7xr06qOaLamug9zCZG7/PlDq1W5SnKyVxsyUo
up9k/KdNcQpuZygkfmLr3qyxt/62WFlHanSB1PQUa5dqEsQ/bq3F3BlgHue9YRngFIULzKcNSgpg
oNOd8QWa9ZgrUiQITYnwL9yIqxJN1i1b1ggLS63UqUfl39A8uWweplh9WEjvW3MmCIXcE7Qzw/ic
OaaDFEO93lNbNAzj8rbK8MlUKDF30TGNSzcfFkdaZEF2xH9K7ewyfjg1kpxhIhDvwkv7l+KNz0bt
mZcObzf0wPVzZYI9CGFDVAYU7Sr12t3dL4/QCG/JrGEK/lDUmFpJ/rE6QR2JawM+D8VuQ8eIBxMU
q1IyoizFw31Ko1OCcWS8SC6wLBje4x/lnR0m+JX6NGpliopmdgQs+jwcMGdxAscnNC6vHy7urbwz
RBe82zRtIbVU9quGqp/hDHjrpLmjN8dBEjXwuQFwZ4hxxqTGBHWCcTtvaNJjrdVPfVWKqMCpY30I
sjsbjONpvT2V24i8PLPvEikko4626uToHXBW9WcCOjiPgCeUIcL9gbusWCs8eFNUt/UHG0I5WvXX
9S/DX8wfAyw82SCxWcs94MnT2AaL3YUkGe9tE/qMKr5WpYn47Ph57duKXrGhO1dY4lStSYFj2/rg
PfGqgNw2597DkxFyRrqgAsZttZi6qaPyqhPAghjHS1Ki2LOCqG44ABTcrL7pgh7bOEM4Y3BMzzjZ
QfzyKt10kH9+gpcBVWxCUEVQNV1h0aAy2ZDWbYrm5YkOuUb9KJc5gJh6cP0T8rd0Z4c5xrlk1Ytd
4dkzeLKbvPyWq21/yUEFPKgjCoDctjHk6TXDNIhF56XfH2ZpyvJsK18HA/qvxa8CkyndGVjeZwvl
bdo36OmIrtsKAj7XUwHnJIB3gYORpejKSzMrOnPSPNOWnpRcvbV09TyMPdLSCfjKjYTXt5UbSt7s
sWg/qdiWrjN62KuaY6FKZ30T0ljSQP4hlOxsMFs5LyTPiQob6L9QUYFlAOtX4eST87v/AqleQZrD
vVp2FplE35DbUtNGZIil6WXVISk8VcS0ws90djaY6yuugPqeV0wDaHdQEAuo/JzlUs1c0Hr4YigV
jwYc98Yfz2A5twapH+MKlVU01ruj6RaB5QAR/QpHTaAtdkueyY/qdoKA7hpWQOIi0nj1z//NW5hA
g95gahZGgb5x6rXTwzr9e/3vC7yfpee0wQRd5JKpYkDlUI3/llblzvNjBJEEdRbEE5Hj05+yi9Cy
rK1mWyFR7ZdDbR66QrBV9A6+5vRMBhVPA1SnZoSrvtj8FGI7ae+PYxXa2qcy4J1jMC+IoWvHcmmw
kma9lSDVCZKFRkTyKFgNix5LiwyACAnIiiW9SKhLk8otokslZM6jB/PKrrG9vWQcJQn4PRVBHp1a
qLiWrnabHk3APSNXNIQliBIsrZbRdlpcj/BmdYHg8NkEm++n+mwmEBa2gVls9bUisfOydCsx3Vgi
9EE50smXJ2Wqfd22vevHhjt3APaQP2YYZ4umuDArGy1RKltBAerFALRY7ylumnq0xR35/Sg4QNw2
sGlqpqkbCkjjWK4prdK1NadtYD2U7iCHcBfd/1LvqBZCfSG+9Fwfp3A+q7fKvf5DVDX+Lyt+M04d
drextjlI00zw7DNvSvougiABQS2lOsT3hktVxEWtTO4D0MSdDOVdYGdYbPKsD5lRT6vukdh2iiLz
0eA6xBooytoxTKox0HUb/vMZ6hFAof+YZbKespinodRBPZJsiTfizVkWun/de7hBF/OcGlJI0LSw
ADlkxuVgVgi6VfosxT+JipfR+kMdz6OwcsOdqID2zB9bzMVMzKbqy1kHewWwePGBnvDkDhVy6L8f
qyCBSpMzvDK5qk4eNA+q4qe5kMKbe+53P4K5udPVAv6cZpJtub50hNybdvkw1+rD9X3l3jA7M8yn
m1oo/pAUsQy4nTAZwLHTZIKeLj3XH8LlzgRzH6+IX/OK1Bx0b407Jg+6dkuKRxuUE3UNudGv1xfE
vQR21pgzN21ZB3gdrOGeGc5R/aDi+82Zc90KN7GyoJSIQwY9b5st0yubqcZ2g8ZhkmT32ZLdrdmM
KT39IrerM3XgNy1UKLWmX81tfIz61gRKQnXlWXu+/kN432//O5jvh2l4KZNpfNvSytH00lk6wbOU
F1P2FpjPZ7dllJMsApIFQo5zEnmb/n0ockfrAiNJnQ20maKLXGSS+YZNXQ5QNyzxVFwXZ7Ykv8zI
i62lx7klbtJoX8a5vc11RcQTwrVLdBWa26qOxgX9/128HqxInfEEgKce4wPIOQ9KCH7+Qy84ELyj
jaFOC8UPGPpAoSwjeUijAo/6qjvpLeQGrB9D9Pd1v+C2EfZGGMeQClIvRYaD3RTu9ELHfcoftavE
zoKhMPIwfge4EQjX+SxsYPB2cW+ZcZgpnWdUQmFZD1e/u6e0As25vTFnF+MPAOipjvQyPSPvP8s/
a8HWcs+lTSwQvFmobJhslQb6v2YCBjN467E99z6VWRi+zfc6UNRt0AhLkLxoszPH1myqSk0y2QLj
xWiaByiBvIxD5SaZ8tCT5ij4ory0c2+LeaGWmxHJZYT09nf+ZByWg+W3HgkLv/hHBA7kVjIInjK2
aiLMaWy5JluraI7XhHIOrD6oOj2txFjV6NGhJvtWESyOF8b21pgTnzRKM6ILjt6TfZ9LN5lozpl3
5PZ/n3lINVNitlGMt3a7+bX2rU/9pRdUirkl3L0NJr/trWbDMBo4DLJjfVsF0VF7oGcM/iDoX/Cc
bm+ICVOJZc7mUGOAV9dA9rc1jkJuM3LfxCJtG/5XAReabZrgH2SrZrotJXVOmfHK5pwvp2wVJB//
xcneDDBBSqsVNSbL61hwca8dJD86bG7kAIoKXWnRhC7XB8C9DHoGDexJbLEst5DTQacUQajtQ4U0
N6TcvpXGcBCcU+6u7eww6eOg65uMCUHgCX9UxwSkC+mP7pv8d506il8HqQeSUyGwjFsJBErqz+KY
dFGxO3XpTBi1n7MjreYmbvmwHbqz9JxfJjBPTP/EwWewCnujzOdr0hhC0PRRjzrCQc4sB6NbQZlk
vmBHeRkk6BkJSks0HLEPVHkGY1NBMREqpsfj83YwnzDI7cQnCgOCJKaLofXn5GZ4EemV8D/lm2Hm
SEuDvOkF7crI0Vel/HstFff60rg+CRpiyGSjhotZjfcZh1EVdYECEl6I651Z/WXkB3kUAApEJpjQ
WuFFbhcSkhrZ+ob2o7MVZzB1i/JhevmwST7lU/7PQpgAC9rEVelqnOQcqLNIfcm31IXk5uRYxexJ
IMZBtTNQZAmQtPHUTNXj9X3kfqideeZDGaNlDhGyay9tZMBm+pe4Iy//mwkm6jbdmNazjKu+nO2A
jLFfNop33QQ/Hr4tgyVDRjZRLJFkArw3fKmiB7Kehv7YGrfKivHLh2QEACOqMMoT6mZ43TT3iO0s
M8mF0prqqrcrnptd5xmIV8v3WDoN1UHDcF+/CBbK/1y6Be5vFKChKfre7eWtX6d1w4E2ohfLDCpF
kAbSb/HRG9/+PrW/S+Ttvm7thqCiNQWU1yoP//+4q0XLYE7vWqnNAOl59Aw62e/U1ZMW4l//LiIT
zOlFIzIe1wr5rEHCoT8Pounu/+JyNrpiQJtB0p758HWitV1j4+BScJvkQAbkntKatccBV7BI2I2/
mjdjzNXYSJNdaQPNXFbzRre3Q1VpgkgkMsG41lpnFvgA0PFo8eKZHzJFqE3BtaApqBBRNIdqM4Eg
razW6mR0v2geDvQIuhyJh7Ybpo8ixzxXoSjf40bwN4NsVIDS2SSh/4WSxuqPIN2tDX9rf1z3M25O
ubPBuAHpEnTANnyZoo5CvVEvUXnXFD/b+jMAaJCdQouCVmRNdjgx3ywiD5QPSkVDaO5vCtG0G69S
SMA3AMgfZSVhxwYLYzb0MsJKtA7AK8NymixyIvmLat32g+B0cr8MTo1lg9PO0NgRqkKq2xjD82gr
S9ohN2q/bxPfboTqX9zbdWeHuuQunjVrkWfNgOfRevpN3P6rR8N8QAtN9O7jOvfOEl3xztJGdKkC
WzVCmtpdzGo+tkQRbJrIBBPSFtCMG9aMPsCWNAepkC5DImpQc4fTyW4ZTDrSZmS1I5sor2c0/SaH
wwUt3bP6NzQzgzhEzeVYvmCoTjyayHU/cNvaJorUKMMzllWSZOPcA1Sh3zQX8hgfypPk2094R3ub
Hx8p/ZD6Ssdz/fxyew1kZ5fJgIotVcF2BoQD5aRX8Wb/jT2wnklY+fndeBB19LgRY2eQCYNqUvbb
hPvdy3vNt+rVrabySdbHryRXguuL43rMH1MfmG8Ne5hTiAni2igsZ9Ie5EkknsZ/P+1MMPEPhOkK
ytEoEIyn4qKfVr/H+2k52EeK857+xVipux5E1yH/8t1ZZe7DddjkVR3oRyvrX/kGJQZdCQEg/DLX
5aEFB1ibrZeyyI99MYVrrvwVSSI8GBf2++Y4hsxcmB2pBjmO0WCkDDqJq1FAzs/4VDyaDWqF481y
3mLnt7RO5+oAQ+h33eeeD7uNYAKcnkMVWs4R4AZv8ob7Db2W4WSFoOJ9FvXIrvutwWIxcxA/phnK
Xl7e/GqLI4Z+3IUy2eiWIBPhF4R2i2ICnVnJqa7kQM2qYXygDDavqlJIq0Ry76IlMTHHijILY3PI
Q1v9JSovRjE7Kii4IluERxAeEybKkGwbUwLFHZBXVsfqpQ8Tb80gK2/5g68Bb7Se82A8yyJEMDef
3+0kE2tWXUGLOnrFxEenNtSPa6D4jRgCz5tg350FtpzblVXbKxTtmYEz+bJornmqPNqqLsPlYTok
X8lD+vfgK6hiU9FNkWtyq9d7+0wUSmQjbuQaBRVyMMGAAyopNw4XCDxr7gC9909d9m/b+hqedpe9
mUhTPs1wUBMT2PHfxVS61wO3KLiwFcQqJbUJBn2Kh9NXPz7kJ+Krd/bTHNiOftecaVxpj5VfhcYR
0txFKEKhcjM0FCXQ1UE6iBHc9/mMrg85NO0tzZMa2wUbdjCWsj8mIm5v7g1FpVHAN2mi8cA4aJtb
Ju15oFC0QMHhXusE6Tl/GX/+PguJHxH3tXpFN1gpCU55dVNK20lrZMFFy3dAyglt4mWpfqCF3iAl
1SYbcrNoAQquCf4fCg4sBKuHc45itui99irm8uGtvjPJhJRtHrZqfJ3HWAAKsjMQovTJL1KqPsju
j70yPUZp4ixldq76/K/RKE9rN/pbBoexqpCQ7WBL401btjK6k9bPcjTvQCPlDpt1KfPkrOrbj46k
L9U8PI8mGqTAEvqDZh2awviSa9C8H6pQ0dNTjmrLuurH6yeA/+HeNpRxDHmNbXNpcLuW+qmwHqTs
qAmpTvlR2VLxxcC+KKP5/d7JizTrUpLhgUhfpDKaXoDWeggdN1Gw/RsjLENp+SB6lXJR/0Cd/rHK
XG9aPUZ5miABXMPiSDkdyjWkBdnha3ZLa/jSEbtNnq7vJz/P3Vll7rqxGucu7WAVDP5h5fXPGlJC
N7ulSr4WtN7mn5+LyhYBjeyrttsHLt6tXhJlxfWKQ2GeSh+HApwOlJrj96GYxfIcNPH7cCh2JpnE
MLeT0Whm9Pqy0Y1C45Bg+kr7sSBWouMTRP71TeW+WXbWmBRwbYdoG6n/qIsrLz/X9pJJ3+U1kOaX
64a4p2FniEnz2i4CASUK0l6rvMRZ7qzdcVgEHsIdGiY7I8xp6Apts1YZBW+aS0K2FGQqKQY2W7d5
AtGtZ77QeTbIkt00of5L9oawcWPwXovG2fixdPc7mPMRjQQTDxu+YevboXFJ/fgf25tcCD7AVdEE
EqEmRJvLnAzQ62L+1UbRs99O3fJlys+j+XD9+/EjDWbAAPWyDcNm2+v9qpAoon3atHCkOy0ofQxP
uYMT3XX+et98pURs7VmEuOTmt+hBQqoAF7liMSsr9CzvC/pFlYGAcUAPplZ1agqYhlDI9RVyL/Kd
KeY2Gmer3aCSh1CK9AtwS0swTCz6+8x9kFndPM4qioemeY6ry6IKKt/8J+XbAmya4u5yusVM6jpS
UH+g4LX8oEDeBPwPAKc2ruSJBhD4Zw3DMNCB1DQQ3zNnjVjGPCo2yA2rC5WzTR6JqzxAotRTMwcO
jwdk6lqh5sqOdE+nmayj8WK7cTCLJoG4zk/riraMC/AD3fcgDXkzYErf6+LbUjrIFvDSghyM++l2
Juj/73a27dcU4C64RkXARnNGH+26673O2zBBX5OB6cYIrAHZUnasgkTKbHdR/jtwSQ7ElUE5WB9r
D8O+IlucCwa2wC1vEJSqPjAbgxKyNmcQsLyW/RXMF0OxN8XQCGSP8UAVUnHTG+Tj0t7MMcfKIv2i
jgSCYPOsNmCTBzJH6xxbGf6PtOtajt1Wtl/EKiYwvDJNVtaWtF9YOzJngunr74Lsa40w9ODYflaV
ehpsNDqute2x4BTb/XEOjSM2B44jOkOONWdenRRf5VgbvX91yh8/hbuBwITSxmbGY8fqHSiSBXrt
tP7iGkG8t0R1pRWzPD/m9/Hkc5sh1ryQCd2IvJUex7h57HogVmag2LqulUgOl+ZYepT10gzzj6Kn
oqvB0fhIWxEp38oFgDImlsQR8+kosX++AC2x9NbWBzj/aN6Z2vRmKfm363qs3wFFVzT8eyAs8+2o
rJRQ5p6RgLR4vNmO2HQwjuamASq9qEi8emaKiTE/NKRsne/jyBFq+mbS4QpIil82P3uADRFRX2Vt
7U3D9fp/KXzzppLqTiMUgC+jGz2MrnkEjC9iSPBVnyZG3bUbvWUfbzNP8kQBwdpbgPYqg4A0QKR5
CXE0VXJu1QWbxIvvEAltzYfcASPBEbCsnnDBb8U8AFcBDEG246xfIFeYixqmRdbiYu0p+mLjBhfb
M35OICazwOsWCcsXK2HBJ4GcQ07VIc/aZoZi+m9QqrtS96CRpx7YqdeNcl0xmAnYQU31AvohV5cM
M5uQM1d31bwBLvL1/8+cH+ccMamlo3DA9iMNPr8ItXpSWwMt2ITOW9OYnLAeOyetQbo8lEE1aw+A
DPpxXeaqTmcyuQSjl0ejqNIIMpetmd1X3eb6/1+5XJ904lIKLVrSaGLUGFp9kufQTQfVHUJRarZq
AdjWByoHApCLndy60arYDnXF07sHBCFWZztRvS1FWGEr+RGU+UsMXxacAPdYlsOselXshvVNN+1l
/QfNX8eX64e2ltzqWJ8D+hkukHLRu6yqpFw0jMt5xe8lQP/6nu3H9KiUgSHEZQt7wiR+zfawPGpj
ixQDVhcdTAmRiJWmkNgHDHdYBR0IaCvwRg8H7TQHbE0QQ08tMqTQ1Z6uq7sqG+CqoILGdBfU+vye
YApaCuuhxnihrr2ArT2wwbfd2tLNWE+HcGh2rZzvrotcP+Ezmbzdh3JmkNZSWAG7Amo/Ylak1t0P
4L12HpuTm7edqBGwdtewg/SXntxdSAA+l7U94rrGCHqyny1BVrb+/w24J7Z7eUlcm+TxXLIxvH45
StFpSQQgaSt32TYYFBGjY5aBx/v5O4VmEppyNyieJb20GF0s58UhmRDJkh0D5wax/A6gN83AcAXG
/D6Lqdj4WJ+3CgKzcGM0zvAivzXv2+jzIT31J+Gg+sq5gV0aM5PYXMJAAp/MpktN2gzDmt70Gr9h
+vSmcMeg2rE+RgnmVWby161v7SDPBPJ+ZLSnnjSWLnvgxnWKedfXlUsTQY1FoNV7hHUWcqqYRdJC
C9amAeyj61+BqC0INi8rfyC/ACoyYfxUQGnkLy4bGp+yWVu84YfpBNG2AxH58hAdwfgSZMHoLAKV
VgQigNEYuQ7WJYAEzRUAZCuWw3Gc/iBc73zZXbBMN2xHdCjd0evd4tYWxjMXb4tqmAD8MAEvQRQA
cnG3NqSkH+VJRqEIVEUl9ndGyaksTDV+v24UF16Qk8O+59n3UsD9S5cwhaftJ2jUfVfn/CQnLSh7
onYzLnnqjlkmYpO9MEVOKnengYCUgCfRXrzUiBD1Phr9nlSLyFAurjQnhZ3xmW6EZP2Ma4Yim7cA
1An9hK12AtaYM21kJwpEzZ7LYJvJ0xQFKwsAjbwYZhuw8mgNVSF7aCfHTkPmTd2ii1xnT1YyPi4y
dnlC2bOb5EEKk8dmMW5CewpUVd63ivy7K5WdbGQ7246DMZwe09b4ff1bX95NUG0CmxqTidgwwl7F
5/No89BQ+hIlOqlFU30ydKduRZHdyvriZyGcQZl6IktRCko3hkHBaBkKcNr+Kh/TIPTi741noGxd
ePUvO3XyPWDofXNniL78hXkhmMXF0f6gTbpou9HOtu25iIBHq0gHovRemuR3aap6/+Y8P8Rwr3kX
6zrIW9B2q5t7HXxJnSK4nCI9uA+mEVWupxal/yLfKvWmlXwzEZRiRCK4z5WqNK16xLfeoCdO3GEp
S74jKPtfP6mVYYTPX4S/8GU3VtoEZIZ5H24wC7VdNmQP6tp/AWvxWRB357FtnHUyA6Hq5JNknGZV
9TElt72uzmVE/lkI9yDE7SCnUYq5eU02nKr62bVuOMq+pUaOCrrN68LWb+2HlTEPfubFqiKi3WAk
xKPNtxqrpEUkymNENsDVpEIsVxfYW0XpvvneY8EhaRxbVF4UyOCDD01uO7VnAPO0D7IYLazoJu8H
wVGtlBw+fRg++iDZRBWlgZQ+GP3piHHi3cSKDmBSiG5FQLRCadz9l3pw6lgSKCLYkhoaxgjmbZ/c
g850GwWiLoTADN77PWdmgNJvr6SDDUT50TqCZtVR0kkQyV/EHJ/d5nv2ciYimhaa1Sb295X5kFDd
saOTLD0l2et1g169PSCnRQcHW5IX0wqTLWtKjaFvz54VdyRYLlDqU15oAaX0DiGYIOla1epD3MXw
QgyNTAYPUGdYXtCeQXDXlV9lNG6vq7X6gc7kcAmECRcH8ELIGau7HGNJlv58XcBKSw/WfSaBs7e+
RSI0DuB+671yp7uZD5DKDdtqZZhZ9CD942bUZ3Hc64OyYpWqpoFiqP1Vsx8VdEyvK7TqE8704d4e
E8yzo9mi2rpED50azMnwP7hP0ednP+LcqNsQJ8buzQyI5u6xp7EjgR7eFMUcK+BDn4+Le3mogSpN
HaYET1y7k5zO7cAK8ku96w/NJjsZKKUwwCGgHj1Xt+FNvYk38kF++G8nyj1MCcbSU7hvUMKGfgVm
wHBPBsHbt9J0+6wn/x71dRarJXxsfux3OXj5nHCHyq7HKhmNV5z6910E2dMPCgg/E/COzofQ7YDt
8v2/Kcs9Ww3o3COrwSs8YYTMvC1+5LIgOBJcab6baSnLYlJGT1zS3AevmSchEPtPSvBlh6jA0I/a
Y8OmNB/q0HSpfEPsxrsuhJ3E59rGp09mcY6j7qOC5nJFUIlPkC632z84y0T7iiuMxJCDkgaIxGyk
53yCkfTxKOcgknlfFIjd+TnKHOkh8UMvD1Qgm34Bkq/XuvNhOkm71q1d827ckjfhQO/qdzv7HZxj
WZpmakMF8Bhpv8WCkRMDbPL6ia56lTMJnFexVNolVY9UyuxBpVD7s/HcGwrYC7PguiCRKpxXmaJ5
zKQSGxG19qWqqNNIIqz0VeNASogSs66hgc1do6Kk1FAzTLdGBQbddJdqqdfR3aLfG+m9vtzomqDh
sOr2PwTyoWCLeuTQ99iErpOHSL+p5DvZFEQy66HZmQzuMQa7YTJTgmPLj9EDCRo38g2MzhpB9yjG
nVs3hr9O8P3HnD0xWivVZoxD9BSgsWRNhvw//W5meKFr0eriaux0phf3Ji+Mv6FRALhidyaQKwev
lA1XMak79cYp01XBvIhIM+4ilbPZ1zKF46hnjJvVh0R6kPspmFv1X92njyPk7lMUmhj/7eDLkT/d
FhrGnksMOtjfjMoWSBJZH3eh6lIDfVAIlQa5dLtoDvImdIY+967fW6EFck9xFadLabBiyx+w/Zlf
984Ptn/D4E1FoIOi78S9ybIx1ma0DMAZq1LHBsId400cwWBTi5Bd2H+6eEoAGmMCkAFItPwwVNJ1
XVUOjEFkCtr2Nie3lv1TMQ4jcE7Sf5X6ngnj1CpaiRihgbljorTbsVWPWVr6gu90OXSPNwttJhkz
0pgq49sLRpQUeqGjVTi6Fl5HZVsf2OuY7s3ddUmrnvxMEGd4hjGZrUFBwjuEdSCTbxMRmfZ6gnAm
grO5WS1KYItDF5aQ1kEKSF3554AatYZ1BeOhTQV3SaQS933AJpRNClhSvKXqD1gd8LVORMkkEsG9
TqCRaQ2JIqRoRv1AI8lfqPpy/cOsm/RfFsDjuwIIPVLzFlOFVGpPQ5xuW1VvHUIitw595UHR6n88
yvXJ5Aj3OJGM0rgC2pNn2DeJ/Huhb9cVWvc9H3ZA1M85T9KMi26woXY2xrJ4nTtt263uMBxg8SDL
SlPzszr8m5Ta1KxslNyKL0pQbFNkAgygjoDfrn0f2hctjojsnMd5NYGy3eMUYRSK+aw04W2djjc6
oa+Lqtx2bbZp7fF5MKKDMsoBwK48ycBUWdQIfMfqY3x2zNyjFaoL0VoG2htiJrQ/dNJusrxRP5Ev
17/n6pN1JofzHBrJlVQpOt1L0t9l9dJVp7YUwQGv62JhsIoNul5MMMLNyqRiu0dhozmKNTxVHd22
xhzYZryV0klQEF5X6UMcu/ZnIZOKLdWmS1FqAocrwiTqDwX4T6Vc8IVEYtjfz8RkStPLlY2LUEQB
7SpnNjaR9Hr96/zNbfvQhfs8EugNkiEMQWC+V12wH06gP0TKiMU+v0JDPxJtMIuU4rz8YBM7BxY8
ynRyuiUWddM4PAHd9D9+Is65g/3WWDpAGQNWYnLkovEnoGvb1NpcPz6RNpyDn1JTjsHniCpTeuyi
x2x+6QxBFLv+hvz1gfgxyI6EUhEyf6uq95n2o14EFiD6/5w/z1uLTmQhAMmVlC9D1cmOHmJZ4z+d
03vf7cyUwdfUyWU6AfJROoERypfi0a2oCLGWnfZlePdxVJwvTyNgTSoEBSQdS6P/O3TJZauUlZoB
p/Snu3mvJJxpE0V6PYIGB9ocrY36TfdBousXbuvHL403+fEhA8UP40ZFm/bp+kGu3lcdNQodezwY
d+CJ/eoecFURQz36A8lOcQCw6pHT5JcYcdIE+EdrtnEujHMOadp2idohhNXpQ2f/rIdKYBcrGMNQ
RcFShK1iQ+FiPjAqBqXVJsSVUxBu+sfEt6ZN/ZK+MEQQp3zA7Lu3pS/6A8yy+m4KDnNVvTPhXKQB
OhLsrI6YMK7Gt4k+z0MoUI+dD2+Q59pxBrkkRB7KAsv3cfEma/uk+N5Go5sKa9EiRdjfzwxyjgZg
N5VoUE7hxoyf0kq0InA5RQKTP9eEe4tSs+6kBKD7QAWy9mRbbcpDf5hvKcBuWFhWvMz3ogWJNd96
LpIzviKVAd4iw/FFTe5OY6C0iRvnAgsXCeGeIytUJqLNJfFakjm26lhD7cT/fML88+Hxj1E7qF2i
SIwC0Y/JKbe8RLSUsKIHsFdNi5G/IgDiZ7+nGMAgVY8qTqMrB21GUWCunvtUBA61YtCfxHA3hqhV
VdQGvonWvI75tpwyZ5FPYS/4KpgRurw52DoGBTSeBiAo8Ug0mp3TdMQKg4fN5NlB9LNbym472T8W
pX3LClN12jA6JKykM0iONicnM5zejLbxtVEPMtl0wNlEHIzj7w1Fv5Vs7MFWRPJlFRX+VNn3VPOj
ZfYlC9wOmnbqpwrxeGw50mL/qmZlpy1L6sAjRI5pFx5C2IMx2awFN1FnMBo/0YZvdCgipzZNFxn+
ce7GR2TFd3FPnVxNf8nq/KWa+8pRgD01y+hnoPhph+XPyobrXlK3jHvLaefxYE/5Nmk6p0saf6nz
p4hWT/qU+u28gE05PxhyeaIAuMAQ6t42oqAZbUfSzSMp6yCL+qfIrBw9A25JtDitohPXVjt3tpRH
kJFt87x7M2f7BcM5j+YQDoFUqi+6DuYiLTHNfalbdz0xC2fQSepMiP81W3lSx/FQ6GB0xcRN7HSR
6semFjpJHyYHWTZmt1vqm6HPtnabRk4jj/hd03MyxY6pWIXT5bM70Tx00oS6apZulHH4olp1UNj6
sQOHcxcaHtXm+6JrfgneR+ZSOZf7yXA4r9GqslVMLYpJ7H1kEzxQINkMrr2pghEICyIMkBXX+0ke
50AWq5fMkhHtTgamfb/ow0+BQuxKXVOIcx6VbtKkZaBcrBSneGBb9rSb1u927SbfFP+8Z/RJGy6e
HeSGWFMHbTJ5WxUPefUg0EZwXBoraJ29VOkw9VgaLwiKPEvi2EF1QsQEup0edR5AwmNJXpRvsw9w
5fw0Lr6tB3UEgi0CpjraENo5Sf6odTDa9JnamX9dPZEszj2aS5QAPBolLClL3Vz71lkbuT8UuFmF
sEmw6oo/PKTGxRY6NZNoYpxa2PpnDXVyxPi5L//Mvy+AvQidyAWBUSGLt8jZgV07UC7YoEM15LqG
wsE7xD/6w5KP3umR7YA1AnNci3Z1oMSBuRL9ncv1DjWfZzVvgKRsGuHdos1HDJWNG2pN3jwsX8K8
3YP5UnMIdjDGhG40rTqBX2Zz/auuP0Znv4L7rNOcSzmNEPzI92rstrtiHwdoz30bfLb2pwYMX0Q0
1rR6Uc5kcp/XqlUrzSNAx8el5ZRN606lqOkvEsF9SLMZlqY3wHauYmDWsErXNkbn+tGJRLBn/uy6
2xVZlirE5dPaXZvckkxgIKL/z3n7aiwMIqnI+ArlfpozpyP/vN2nq1jzZPwu1uWWTDPKCxvg171M
TW6NnO5aSz0loYjgZTXc+RBz0VWsAb1IDeiRWLI76fG9NoLYyhzur3+ONTHYasMAOqpk1gWVWzrM
iZIM+OJgf/SxjrDNMrLpK9m7LmatxKmfy+Esq0rTBKzcZ+2j0FPffhiOtAHNz41wV2/tzT8Xx1lZ
0VC7yBjyCltLZfuB2KBWdyhpAelo3mIsUFSiXvO9mI4kmJRGDeCCOy6aYlXpWdbKyA5yT3mxPKyK
u8YjW4UFxgRY46wH0YDCqjM8l8q5oZjGck9VzK4wkt/MXw7tIQwYqnwRhDf/nDvJRDEV2yQEC5iX
S+GV1NiW3SDsUKR92x2i6dBrj9fN5NIaP4vgrKRvzBGQf3gtW7JVyj0wCWqRwbPg6PNb9VkEZxl5
n0jlBGIfdJv3Zvcy9sQ1+weTvk3qWx2b7n9TiPNGNJbMqRlgh7QNpP6ma/Bc/GN/BIUsw7QUWcEF
5vO8Ni7qYh7w6o/2HfBfzeJGH/6NFmciODPTysKSSIOCoJz7oX43D5vB+vIvDupMBLvQZ89CWSp0
rG1k3TTfR9ZvZXIUUyBixQd9PinOutTCUtSiRWmWFQNBSHIg2LLRHcWlOxZmyq3g2FbwPT4L5Gxt
kqqokZnTY14oBb5b6JlucQLczaPh2JvILb9qb+Tn9ZN8r/ddWPjZUXI2p5Q0wdA4ehGjSW7Vdj61
I/EQgm5GBQDUcv1qk+Y+jIqDKRm/NKvEDKHyWI+zM9pfY6Rk8oSiv1FuInV6sqUeUblxj7XoE7r/
o4O58NqhJppvsDhJurUz435ue9ea6eBkRR3kGTnFWVt4Sz59pVnsJmVypGaEGnK3UYvm+1LKJ3VR
XFkHSR7C4bEYEqdSiw0YTb2ww08dFbeM5p+opG+aAjz3ajx6Y2/5udG5Umsvwdiruy6TvgN57A7z
G8c8M2tHK+KgWjDXMU6VX2rlPXRIkKlOIsjiy5ry56/K5XfgQ2qGcMFXfXf14LX5I/USpZHvL/zF
d3zHg7JtZWWjvkGoIWFnAub6B4O7srGc0Ok3qYABY1WhD0H8Un3a9fIM4Hx2L4Yd1tr9/22cbqWx
ioM7k8PlXbY5mID4xeT/gC23ah/d2y4QSFmup+FRLr7PGyG+1WVm8lkk77mSaTDmGcvM+qbf1beV
iyfZsZwe86qiuewVsIXPsjgXphtxvqQyegD5sd01ADikgYk7rjryVmgb7Hdf2obGdpsRc1j8Ch96
+KVeTwyXJox3gH7/qZhS0LXE1fUCpZjUpQp20BYzfwVcyXd1aAHqlU67655mJfxgGn/8Cq4QMQHq
aiLmn53CDpUejKX92SlkJWBhp/BvrsSHQGbJZ69Eg6FPq2MErEn1e5g3g7mN8k0TnsIwd8duQ6sv
tuioV0OSDx0NrjyRRFlOseaGcH95zu23ykAKHYlcikgIdzOWdjYpYWBTwEkiZulM01YeBePvKyjO
n74Wz32ZqpWpoFGEnSV38Mzgj7g4rrxpX+1aIMwBNOMOTd5AfZCC64ay0tP5LJq7GmTUo7ygMsZL
HxdwfNLNhP14xcu9/sV0rZ/60wAnELnKr+6lPekivNPLGsxn6dy7n4Xm2GF6RPUWbXSLdAAwWxUY
Y+FazQRcYEOgLft3V+4m34+TCKUYI0LFTEqPNrlXhMkNM7lrArgHHuQ0oU105GwERDGhSl/UZnSa
3PDakLZeOiqvS1HviikPslCN/nHz+fNhcq+fmiR2LeewonIyHjE4/WokIvhP0W3g3ErfFrMR9ijY
KvFGaV60bK/Os3PdJNdjs7N7zbmSqRyHLq9gFIwFR/GWbd65+s/49gdqghsrqJ/JLpy97OW6WIFt
8Ms7JIrQTYgR5obksYpuWtE2g8DUTc6RRBrGCzs2faAvb2URpOUdbb/a9Z0u6seIFOEe1qUv62jG
HKInIcZMj/Pw5b8dFOcxisgarFzDQZVT6RdhEzkot327LkNgZybnF2qD6lSHFKzSPErW1ohK9DME
OYBIBvv72YslD0oGLCHc1UzeNVnmVHLrKKposFQkhfMIRRmrkjEhghsrzOX+rrGd0/++fliix56f
lA2BLyVVC9uT2dmvQHFGabnclr9ZrWHcojN2XZxII84H5KU+TZ2GMqGR/17I1zAunVk0uL9aCvhw
ASbnAig16zCy0XlAvcsxsvHAYALiCgPoJN3WHfmVpaLytUAtfgMHFeNlrmzEbWMeAWB3W6Rf88G7
fnSCq8mv4FCtpvms4UOh9R9FPXDhKoFRiyRwl5+gaNIVBFqEWYuUzQ5sECNfV0LgyCzu/ndjns16
jojI6hU/G8OHql9eZQxpV+bkk1ATuAJ2Qa48qRbvCohSTYiWiScv2xnX1LJ+0WFv243g5NZrEB82
x6O+oW5sdlWEj5Pu5i+6X22y0Umq9ySoAiqb+dSLIKFXZpM+vdgW5xzSuRm1RAbVlnY7eYY7/9Lv
MEntpi+sJ2QcWf4FKj1vBorZEAo+o+hcuWhBIlpFaMYQLa3ZWQoUWQB1WkV34GsVnKzIJjmH0RoF
9mN0FkL3gV3eddn9dYMU3VzOWQz1mMWkhCaJ+aJr9IRhfletRJv4Ail8Kr4M3RK2lGIFO91j7aGM
b+1xd12R9U9iYooCTTTjYo6C0FyK5xSXVy39fIidOa0cTb8xFNEC8bouH4I4u2syK2vrDpspFJNA
Rhz0puK0NRF89zUpJkg82FgIBuB49Jx41qowWTCtbciSoyTN85xjBKnNv1w/NXXtsTiXw/m8lsQE
M/Wwr+r3hNSFNd3lWwyS+qhw7cvb2Mtlx3qzjub9DAidEouCd/kJO7FfQxe9cw/g3dd/0Oq1Pv9B
nIc0c3AKSSmYmcqj5bJJALxb2+xXdF+4iavtSz/2u8MEphXw9ArOfDUWOJfNuctQL5oG/FbIQB5t
4BZrYFaQFkcDvzM2ZDHy4Ql0ZYfLu+dzecwIzqIomrYtrTLIawFAHYNBQksBk0zBAaRu05MIX1Vk
UpzhGm0UlQ2Ak7xq+qpi3Keuv1TW03WVRDI4x6jJ/58Rj6Ff670jl7dyrghsZM0nnh8b5xNrRkY3
2BgCNJQnO3yNKoErWWmDm9q5AM4pan1lRahdABxHs5/kXnoGZ2ru9GAKcFqibykmf/oSS4qmFfRD
uqkGlMSUzGkXzUUp8KGjjSA7XX1fz34Rn2BVRLW0Qn3PG4JyxzYlY6+ojrZLvRlroE67ERWIhCK5
nGvQ4jAbTZTD61eUFtzObVxwu8MhOdar6sS+IQCQE918k3NFtlzFdaTAFXU+xm9JkAfWLtkVJ4BD
u/02dwzHCKrb7nu3vRdVcgRmy29EtyVm9cFkjfAl/CYbd8u4OHn88z9dDT4tS2JlKm2FDQSVe6vH
vG9zlITQKu9tsSsuxeRcilRHg5TXKEbHIIcaM83JEvtNATJY25qnSI5QYhz9hvweWvIIwLADGVon
aazvlRnNDoADfSXV71WZ+uiY+oMuu0VdYmRiEsw9Cq6wyfkibIfN1FIwJm8NzWNRd67d2KLCIHsp
rh0F54vS2ohjWUIZl70isQsU59IZto2X36QoC5qS0J+LlOL8UqOSImlbrGhbZn1cLC0YalESxM7l
mk6cZ0pJOdFERUAPFNhgoiC3aOMbrIAEJBPNNrB/dSkK0C/owmKAQuVFJV0etqx4y9qKmc+IqVhS
LMqIVtsnJkAI/pTDD8r1VRgqvQzyE1a/VV3FmX9lmwT9jNCZbmI/vBHNySlrSdi5RM6zVUAtrBYL
D6G8X7wyqI8zzKNxzZtkhx6KS+7x/jpJAJio6x5gPdb60JRzcEMEQsC8Rc0da7LGdN9gHGWQd1p5
rLOf6fB2XdjfBDMf0rhAyi7kIloU5EfzXt+zlIwRKSkY22hd0E8KQqd1B/ohjF2Ns0hGTvq2XWqE
q3Z/X1pPJXjMrdn+j0J43wavkdMY4dJUbzWjDmbSunIl2uBZv8UfqnCuKayzpe0agN5P9raRwMHx
ev3DiI6Kc0tTHIOGjaKOTtNtSf1Q+qpbwXUR617iQwXOEeFbKFnWoAIIlvR93qtf4ri6kYpkUxam
f13UasH5/DJxbmIG0Y46xEjtQhgbCPLCh87EsPwgRS9SgxpnmvlAH/85T9Ev0g3bzsCk5lT/qgg5
Snb804ykL0ueCHy/4BvqXHerrLK8zyNYCtx/UIINqo9bwRmL/JbOeZEh71MzHdAx6P9kj5m2/Va5
px562W7yGLrzg+CoRVpx/qNTY5lSAudPaHOTVeHiKLrpAtfipU71YykhSZnDQEulIxZYQqewyteu
avdtLrkkFnVJRT+Gdy+JOc0jwY3Pot89IK91YcNJ4KZ19gvOfMqQSlrcJqgpxdJGamLXsnJnsF9l
+pzlisC1/E20+9eV4fEFhqzW7bjFAtgf22a5F/kW1kMNB0OvAPkVBici5TgvQ+007roE45b65p0T
Bb0atA230z2rW7VOcRt5lktfRG+fSCznfJCpyErcoAcV5nsghjhWQzxt2bSYiY2xeXbdYEUmwrkh
vdTyvI/ZCxRDJxXjgssicD8CT8ezoeipPockQeAeG79lK3Kq9Ih9F6KLMBsETpsHHyBoqXRNivwr
nx+b+lnrv7fD0/XTEqjCww2AvVtJF6zyeHmGsn3xvadfepRZmpfrYgQfhQcdGOxCazMbH0U3Zy+U
k/1QKYJsVXRYnGswAZlNdQX5eZQpfjhtqSydkNwKrqzAlHl0ga4uSFth2dKTW7JvyOihN32gsr23
5PSU6CIYM5GHIEzrM3e0WEZTKgyBZMCMATLFQCmcCKwj+RaDMK68Ec2l/k0V4i+XRDgXocW5Ukys
H469h9FHFfCV7fpqaBm+ybajs73bX/RQ/eNBc1b7+JDKeQi76TML44SszbIvxvuw3l63P1H0TTiv
oIVNWC5sdtSo3RBdw1fQCXgDPB9G8vwsQYga3soeA+sWwduKTJ8LVbIixQZTChyUXL6rpptCVDcS
/H9+psbQm3BqZ1hIUt+Y4THT/+PR8UVhe1qmpq7Z2NeJgieV1SfT3kn20Sn+LQeanz1idZjRwgpK
M6sXWgOjmwySVABPcKFOpupgYOhY9anfLfJzvviYzBU8FiIZXHCjkwSo9xrsbpZP8LCpuu/GL9dN
TySC80uJoqvAe0JAoSnHMbsrq5tatKaxKkIncDXEBAgo300GDGfV6BqioqYKndi2PNvq3DgSLuqw
07hIzs/k8JfIsglVE/SR2Qhu7JJD5Wau9NzsEKwEheDJWC8qnUnjLo5aAsS7jvHKdqDsSUCSWLnq
T/VN+moBLdCt/QE7+eVXxhxXHDrf9oQTcoJj5fvLRB8wqD0hno+am8ICUuB4q2gCI1938B9a8g3m
lpY1yRo24HQwMFbZnSbHdJUNY6YDK52QmGjVW5yJ4wy+JGM6Y6ULkzoN5je18IT7J/Dl7LtcsRK+
25zbIW6UDo1YCed/h4kQfR2m6dnLqMMnjYsJozeyxA0RhclT51Dyz7e48DKdHRj7GWdi6sTOupRi
UUwqLCf/nxbFVmOKMxHckztJ0qB0M4KjcPCo8rXH1+9+T/PTYPybBPVMEPfKmn2qZ/mAp6iJfzXd
7ZKogujovTx37dtzHmIcyJDLFAnGkKq7fEoRJmmBpZpYJac7VcU2M8CnXqfGeJ3HIhjG+ZhUxhe7
l1+7OH1eEFfNcYtYw4p3jRlvsjCtfRk0KPrcbfNpCABa8Ngl1o1mSwcEe9uiRw5YFrOTaWBLu+64
RVeF8z/5MibSmKEU2WgbCdw7VHD1BQbMt6enTiHWwgY/JvOkyfss3CwiMLHV6P7jg9vcEzrFi2ZR
GSqoc41HG1F+KD8WMd0WpST49OuB45kszrOARSvpF4biX80uFmb9xg3v9J+MRT10yGb2UNz0RO0i
wSeyubc1avXJNDOG10jBzYNluyhKBeGP6CtxbgbcjyYJLUQhYDrxikI9IVvaNQ0RlWmF58c5mikp
ajMtkBn3P6jf77RDHCSbMFDvOk9/ReMZaDeRKFcW2QfneeKm7zQbVGUA9sr8arwNuwarJbo/RKHg
MgnV43xP3FVFj/Ibg/8FRbpXeuBfBbQOyh1YIdBcfYvesIjUSKQe540GRc4UucIkXx8/lMiZWjSm
SrdSnq87CpGJcI4i1qVWTxiMz9C0x4xMh5nqPtBDBTfsurHrMlde1NuilrUOGPLxrPtF2R7w2Aly
6OsHBlawz49dW0im3lY18ZQMhEmh+qNVi/1Ie9/SqWDTbi28swHyxMBUwGJjXEALE6uMKKhoUPvK
vrG+a7hj6IDWU/3So+s6A5cy82wPG2xeBkKe6e36R1NXXt1z+fxOcJHSHC11bATRSHkl0nKKShlL
mFZga+ZXRamPijw7PTj7ajl+GVQVjFWh+tNoLVdCdTnE+xaPtq8PxJeHzBmp+bBk+u8pN10VKL9q
0+/VevGsXPYXDcMVVSeyhxWz+6QA97GyKDf7IWfjyf2xH37l1aZPv1w/JNEZcT5dzSVatSHQmGU7
OcrVsEN/8dlcjM1iVge1bL5fFyfSiHPnRSdR1NYy+AgpdKux21pL7ueyGVwXs7ZcZIONSQW1AwjB
LnBqJ4CnZEaJ0LHzJw/Tt1646/cMwSQKtN11WSvI/0Dd0myi2ZalXU6I5SRTtZJRuapfZ1AeoQwQ
FBvDZbBi2gOlmLv5A50jcmUHZHKb9sd4EI38XHqOz7+BXfuzGLbLcNG0mqAzI9/WbZBYArexcqCW
Am4rXGPMjNnme5JzJmBK83bECgCjxqUAUcl8fXRYGZstpKuiUbhLo2TCgFYBKkrwvPMZU9ZNGTq3
ONEEWDxpCHii9BRJ+zl/zSaRpTDX/TmehSxVIYqOr4dFdO7VopqZ9FMnKf9H2nc1ya0jzf4iRtCb
V/ru6R5vJL0wNNIceg/aX38Tc+6n4UDcxq4UG3FeFNs1IAqJQplMVz9nhxm710G7q7XTc3Kj3McH
+QuaPRO7Opd+6pYQruE8pejGXDLPXGDtqhFtMBJQVC7LVW31bh13SNEOUGC1vMuOuuMjGEYH0a2q
qJD5ZLeQLDUqHSXCKCkKlti0zYKnVbtTtDOpPDPGL1Wq08wivgWZmmSwMEs7gowucTJ3PLRB6VRh
L/nE/ldHFFxIhHBijx3ZsU+GWaiPJjMBAZQCGDtqPgaHMd0fewLYRSL3BxUyH53umU5Nzl9L33L1
+4nXX/g7sH3+A1ioFpao7ijXmgrd6OExVuyOp9W1k0j4bIPB6rSpsi5S0AcyYhyMBljYQLrG1VGc
+MvywkM2rkEGrUWjhLXmvdMF6qy00wXXtw56X6oLLxxMznNpz0E33vNeGd1gjNqktRhniFXFObrX
TdkrZ57a8f42aToaBiF48FsezbKmrBYpjWacPFQini7oCFuyu//5oKkiJG0lVYQsqsJmlTI9H7MK
BAR4GouunKSnZug59+hOFwa4Kzc2GH9LrYVMRrJKyMouDtp13PqMDH7q1IcxmJCsvbyinR66z+YY
1ysHwzInjKEj4zMeyrv4W3wG06Rr9Pa//OI5qpkgMXwtr5SvNed9tuMWn5bKeGEnrYMgSTMoauSg
yu5i3tTzHnh8MkD/gI3fxYSoY2NCH3ByVj86DkF9Ht6MewnPF+GNeJJHK7UQQQhMTwjksCV2zNvO
nRvv059A/XbzJyRTkc5GCpVv+U46gHXv2PiJr0BWJ/aIjRGAwwyZ9uzIbYveuX4+2WXiBjAXa1M+
oRmz1Ea7kz1AjN0mQTFyZuZ33gLUgXTIwojQska67fMC20UWY4l0uNKfafwwQhCyC2cbCuNBdHr3
IWeCJsxyBaX2o3HLq0/vnPtP5pl19nPRCNEKtWdzmQ+WMDh5FIW1whuT3HfVj1UywUScqqYQCzj5
xVg9LtZwrCJeY8xOvPJpJUzAkCr60q4lPCU7RMEQlEF86A9o6w44J56eaCYweSeuxctNpHKhDMCQ
Xs8wJ9DiUBzJSfZW1ISQWDpoTodKAK9Pdve7AY5lyKYi28KO+Qxa36xCAyHwPjrN8VnuHi6vZt/9
NgaY/e9QnouqaIbSOGRJm0fdSdF4KIXpU+qMXhK2PqSXMrt3Zb/woEn006zcy38B3ZbfPqdhIABD
WKThsfDZ/8t10mZpweckdeYo9RgkXW03U6RDnch6MwvZU2OZA5y7oLKxyeDaUKuSnE4aAj7IgcTo
545/tvF1HIV5xLnxdnI/ON4bU8zxNsHjYIBxn85pgVnpWvbio3Q9Ow1I9CCOadO2R17qZ99nPr4o
s6XmYAjoXU8xLdL7q/UoE47P0P//pR1jznKayi2+Hh4GTXFTYy7QKhIkC96IXjmXXWNn3P/zx2OO
NOSfCTFB6Y7HKr3J13CCSqoRziF1TuOIIpHbwjMJKAcsl4eM+1f7Zuso4Gyunq4XUy0WJ3r1TJ7o
VX5EXNI7zRWtmztH2JxsEBO+UM6fluOhnD1kK9vSUJrxIuFYivlL3Ul2VvHicp5nsrXtOsf5glYm
lheIzrm4BZFROMY46iZ8s324i12ZE8ZyHIcljlDFtqsHE45jjqh3vBK8NcbiKhk5eYfdKw2OA85i
1ZR1k9k3OVWhOWjgRpXkxB7jU2+0TlfzlBp2d+jDClvCEOLGmJIGN5o63oAfUuLlnzirYOsXSr0k
ILuF91nmkwS+TTK7MbfBkd5Vvx3lzSKY6HVuY6gCrxbSFvboCjYmom6aEPVXD37N8Wjeehich7hp
mypNIbuFGUbSS1W5Bo9TnsLBpdUwsI7qmWhaUKxxB110ptZX8BLLn8d0CvTJN3pOFnf3Etl8OwbZ
hUGY9DFC6rtPk9tMfOj6LnZmE3EiRo1PTZn/5QdkYL1rhDFpO5weIzorBJmXImybl8uIy1sTA+1r
JqwoZaGhBtTlN/LUBvGiBVkzhuaS+Xmf85Jnu4iw+YZ0RzcQm/TdZEyYh3SXu+hcPdKhAIxDZjae
T3ENXZ4Bc4BQzxpsk9d0vg9/G9MMSoB5sxtMVZJc5WH+0RygCuXGT9PX7jXypTvrzvTFl5SnULLD
OwSLpqHi7SvLEgL+z+sdRvQfdKgLuKN5KElkS0tq52JsE803q3DQn8AZHqccR91/Em+sMl8ZOaBx
ihKk0uhcDtXHzdD4KgU060tHSy+70D4ufiyR+a5rq0SZ2sBN+/w6Ma8nkdiXDezwD336iOzdqK3o
qAQdHrodr+V7zSZud7CuqM5qkDtmhQssCUlQu3zi3L20z3b72CszIfqqS7RsTXuIx9s2wDyEeluF
i0+u6xuIZKScj7mXXVZFi/4PyqEWGOk/O4wV1dmirCMV7qaF5TUUD0agIV/+J2qN+KwbUwy+9Gq0
6oMQ4SUwBHnzvS9vkvZnJyScoG7/I27sMGcACVKMkvQIvq0H2ZE9xDZud1VifMWm5FGpu3697C+7
F8/GHuP9UxdlShpjXWbWQ0c56KXSLdCJfdnKrttvrDBuj4sUjHQSrmt9emzBCZ9yYifOKtihrarp
Zato8Pta9E3IH7voRZS9y0vYBeOPJbB05uKsjqtMYKKzoKRzC9kHpyO+lAucT7WPghtDTNSRkY6I
Js2tzEv8oMzqC5zc1hfdm2r1OK31VS5V97KenhfJ4Lkf9a7fYoSNbTYMKYRFajPAk6R0UBN4hVSy
bYFy0hyDlKt9TV3rd2O0qgARRQMqnp9Pb2HW4GwXkbfVmhT0HHA+yLO5RWIFRpb6iVn6SVZw6iY8
m0wQZPaJPiQGrpilqp11uCLZsRCdxAQrWhJq5I/SV9bHEhmA6iAG0UD5mqYIiwNu6dmfPMOnil8q
JgszaF8r34zCXZ3Ork9I+oYJ7y/4ncWM4paBtDF0esEqzORj+kWD7N2MvyA7JCcZhnUkK6ngWOph
DAf0CqnTLXZ7Wr3Ma97+907dz9YZX+56uVOXDvmzcvzeSE+ZeNNJ/uVzuX/0PxbIeNGq50IBKi7M
x03gRWiXYy32fjR1nDBh/2R8mGEcp50J+KXWEjwQjQY5ZS9KQAIcnaTmOef1Be+Vwz7tGeM1NeLY
LEHrH3JotDJcIZtb4QIfQw3SJPbsISAM6xfl8fKH3Ae4jxUyN9xMOlRrazxBavOhLcEvoF913X2S
8qq0+0fwww5zw/XmkAmiiqhWaWOHZDfIzdfKd0L8RQ91Jby8KJ530D9mE0ILajxUqUxzJPU/EQgK
wGCrg43lspGdGYLPbs5cb1G89KnREtrYmoYFMgXouUeZgxw7TCmvDmiugilzrAPv1bgfu36cbpaH
QSplEnUWvmWH2FXC8PAYIhPqCAEJppA3isHzS5b2ToqEfmot+CVNOOVXqTejH+erett5lFYyeh1e
kyd+owRnC1kehiVphkqK6Z1kBpn8FA9HaeCg5H+Iun75JEu4IJa9rmciOpNTQsJJixyjqa6J0p4q
UQ51lNQhNmPX5nRIrd5vsiWQ6ya1NdAnX/ak/YTzZkMZmBGFphtkCYdw9BV/CihIr8FEyVj8OUTC
EvPSMmZsZh8vv2Pk8KZI6c//fiV/fAcGecZJNQjREXtIxqs4gTBrKThnhbebDMqgjUer9WjAw9I6
j+Zj2XtFzgkGuaeCQZgGZYFJ0WgNwpF8HV08tWMeVtDmFJDqq18ubxnXdxiIiXJFHkeCm4H2DNGx
ydnW7ilhAKUnSJ409y/tMWBDwEncLhkgTXn4PyKU8mm0k2fjKNqNo3EeCLyvyZalMSAlRHIHcMsO
NBEwh1Gooy9Tthe7CniCshwHZMtHS67WSR3hNh+XxFZoCnTgtbZyPNBkYpIp1rtCbGhWZf06QdlO
qO045wQl/+Fl+usgsaMOSb1oiSHgINGkAliAbejjXFkBtCJv/4CxgmZiVDRY6ZJsimxvpomxxmyd
EEdD2vMZlPsIFChtpPpA22ebHLvEo1fYGTb/bJL5ho1ZzRCOp4U3zPvoDjnQYNa6Xm6glovuTB99
+A0HOHb9cLtMNtADebPZinjs0/C5ty0JybCNYK4weJcP2p4rbu3Rf9+EDpqYjkRBRsNd1we1+bag
6fOygb2QcmuAAdsuz0c6+4rL28CUN8SS8yLIpMI2krtSUDgeSVGBRfatMQZ3667KM4PmslH/PSph
iktF9Ysjt/5Ld+GSHQZ7FzUGFWFNaMV0RAdl75iTPYJ4sbqGyphfBLyqCdctWPhNMHaGlzAqDYtj
HvtAAPl89lyfKD/cf5Hkoj93aX0M+qpiYkqrgvLhcFz9NGzPxrV0BcKgPrOhlIlHVOwKj12Axj9M
TXM8cg+5NnvIdqut7VDAMt5yhnpSyblqrozk+bJP7ju9qVioputINTHLE9VejEQNPS1ZfjPLxybl
EC1RN/v98/36fTZgLY1eETJ0foPQ+FWygjV/UKIryK1fXsX+h/qwwjx6s1xKlhaKvS5EMbIefQGT
bfA8nWeDgUCxnTEaMaLCJZTKLRnyI5nUH8hy3V9eyn/w74+1MLAH1pxFwowUap3B4C1e6SV+fAZp
KtLTgitw5sB2gxlJ+rDGgN6yNlM6TiJt2ILcmtc/od8N170VoL/hSnzhpSd2X05be/Qrb0BWz7ul
G1N8xe5LHY64K8VAuFFR6FhfLK9Bm/0C21QPnXdr8raPwUOIVYuY4Krw2i2OGp0b1SAb9MDZu32E
//iaDBj2tSkQswHoUjDEZYlB1UqiahzRY+T36O+u0DUyoWPrq/LzsmnOOTYYVGwyYakXqv8mmYdh
+JpWXy7/Pm9lDE4UyxjPZQw/iaxbozws5LRkt3N9qzTfLxv6D6HGr2/Ihp/CVCtabpg0vK6gi+r2
AfoHa0+1KztK31PikWPxpJh4p46NQ+u5nBQlA9TS+I3ykEYQ/6SMY11gHKQDZ40UKy6gIhuSKlif
ktBwSq1+mu1Jq5+oWKb6XZV/LuarKfl1e9eTMB7fLhvmHAI2Sp01/C9DVOlCzKCAtp7a4OAhsfV3
VhhMSWSjESGZi4rU9J0+KoVqwVuax6bAgxK2GSzR11LMDFQyoEfUhmpAyyeNT/MwHUaG7sYCkWkV
gPi54L5auLYZNCkVScjUFEGIJdnGTXpNDsNZAEFs1NgqRpbSr7SHfQCJDq+biQfYJgMxqkkKvemw
hWJQHRKHPGRuibzue/3SBUEoDzc5wGIywGKMRVzVCx4bffusqVfRH5BK0KfFx3lnkGXJrWGt6/dA
9d80df6WvAozoqvZq33rVkfo/6DYE0hOLrvpbuV0Y5ntWVHGUQGzNSqntEUSoWuQPxnXS2Mb1wYa
qkQ384SfVVCHyCHyWuY5cMq2s6jWuqSyKiP/1Bt2mTzOPfhFtQ5dDM+T+fXyOjmH3mICl1Itujql
T2yRpA4RfwzQLfsvcqL7D4Ff+8hWd8SkWa0BKimYwrd7jxY8mocyaMJxoRxWCM15pXUeZlsMznTD
SNS4R9QnhM3B8OPjaA++cqR1U349mPcV6b9vApdlMpqkqBeAWnedpY/zcLKst7/bKAZUhqXSrSFH
LjBtFVvU7Wq0nN68u2yEc54tBj9EMMaBLgEXnSrVGB5KnKXkJVf3SlDbc8VAxoTZb4zYIObvy/qn
3gy+KGZvUbu48YDTVSXQtWiLCbLo/XFM/3fqvU9wYjFw0kK9q1knOIUq3Ir605xxHjSXT+5vs7e1
lRuCICE8sUCTpTYYwCJ1kNSgQG7uct7Iwa7TyQBHRdNFtMkwmxXnuqxOgoIrbji26gsGVak5znVN
v8hvwcjGCLNdka7FqLu+z2wgrwMSQS3Q/YZP6LzrFhs7zM4kchl3YzVS2lMK9NlDCm4T8SRwqyT0
nPy+IE3W0T6tKugr+nxUU9HqVmHAjVIYgRD5Qn5nRt8XHtX4bspPkj/MMMc1J4tkFhrIOqpEDGej
dS2l85oWk4gYQBmqKiiawtfaxgV7xKGJU/fyQd6Hv419xjkKM42mpJNp1TAKSi+9i1zxIJxpyCoc
xHuOtV1431hjvESf9axMSYxcBLpIIYtr+egx8nUXqpb0wfZfZF7ovXRpGxl/6Qu0bg8VDcn9AQ3H
dFIPI+EYrSnecy6X18fxGTbVQgSzmKUUsQDmTQdbUBtPafqHwlBSm6Sld9nYfhD38THfXWtzmSQR
5pTmCSCiQYXTmV3KvV/LYHkgGDKIWmgM8DK4+4f8l7O+O9PGYmT1mT7T3nFJ8MX4S9J4ieV1ZYA6
pq1AmEVLedEVZ/vev8HGYlFMYHlRASu9N3npO/3PDHZS1ZdDy105qMxbHhMKCGaDsYkVbwEqHkqr
omDEP9Kn2+WN45lhkAUcM6a4lDhy4rt2KOhkfUp5xTOzD/sfm8UgS4ecv9XKeEDJkBgb7uLVTyrO
ed4NAzYeyIJHMkRxoqlooDJz2xrf9JzzjucZYPBiLsBgImRIGHRS5Zt1e677mGOCe4zodm1cTFPk
dohnjboYHYTI3PotchvorNLxu+m1fr28+5xteZ/P2JiTEzkaLZojWNZzUTnRfD0Ifwnq7/XijQ1L
aXTF7HB3aWhBJwdMWbiCU56SsAPvCzf7J12G2PeJx421Ik+aek3wuEPvKEosVH2lQfum4jVn8y8x
750eYWNLJ5XcW/gPWheKA21yocoKpjs6tEwb+xoHETj+J9N/35jrVyUr42SS3VbTIFOPW2O2eIEu
505k21HbqmgwMQYfB+vrO8QhU+VBENoVIU0jYBT0sv/x/F1mcIEYRSWmJS19nEX0CUES42wefmhB
/Ug7RXntH7wvyEBEBgJkqJAgVZto6FfT66tMFjibxIth3uWBNrsEQYpFKyCgCqdY0IuthGO4BjT9
rIZFwEu7ce54VlFgHuNi1WrAhY7ijar27hAhR6T7ZrsGl3eKc0+w7akaKHQrDZPpbgS9qf4unUKS
PSh1KDePXfxodSXnsqVgeiFUYntVl2burIo2Edc1Ms7GUVmu6ySF9Dro3c9W8ePy6niRr0Kv/s2u
NQq8XorwwJvmJTDz2TPiorJR5rlKoVdErOq0KrgVO/2mK1/ydPx52T4HhxV6LDfmVzKBwnUcEMsM
km3N/wDDnNT4dtnIfh7644ZUGACR0zxrlByHuzhNHuWIrZ8idzzSQmpExxXPac/Zxd0Bv82LQqEL
3yysrEw1MUyAf/dj9RcP0jeQhkD/Zig4BJ0RR8NbfN0nb3RYUnB5Ioq7512VVdXCsBj+w1hPs0lr
8iJBx2N+UqfGNmNeSX/3WGwsMPgFfpW+gHKZ5LbCi9Yetfk+JmFalnbWnsTufuw4e7jrKBt7DIIp
gwCmFBHHsEUsJU3gBpx0uzFb97Kr0J/57fSpmmlqIIpQFDbSHVWliEtZl90mE+9l8nOpPSjgemY3
HOtE5kDLLohtjDFuWVpkrVaClMDUrrYqv7TpUy/dQ4qQs6hdSNnYYbxBWuVyNRp8uzR6SYaHfCzc
NL2XlrsZraJp4l/+hPu+9/EJGc+YGjH7l11HUU/ow7AXxFeXLez7wocFxheqMZqbwYDvrZOMgPfH
YB5j0/hLI0zQm0cdaGIrvA8MLbS6e7LakfH18jp4X4qJeY15ahS1guyDlLia/iiZz5d/f/9K/th4
NsoFnVKuaRBHQkcirYQVfiXa1dV7TujcgriDY46C9YXDwwa8elsusTGi25MKHwh24xc3mAsAV6Tk
mFdNwGtQ34+hNstj7q5KFqAD2eLhI2NoqT5ivv+KAFrr03AQw8IZuIPFnAPLxr0QwU0FQrO6wzCd
MCN7bprqqgIJ6mBEmPCvXkeDPIzW+gLZ8dWbRStIl5+d0t+NjeZPvezV0LSz//KrMygSx1I0r/qC
xOKX1cf76SkPEl89KEES6q/8etn+4bPAn6VokqSz1dW+lUdjMvANCm2xDelWKXQnU6s/W9WHGWZv
wR5OGou2aGQnCWT1ShiBg0i6k46KU7rJkcd2s4v7mgyaEkUGXwkr/hCJFg2Q0ViYCphCUrVwrTrI
DZZgfhHvBcRfnE3j2GNFIAxJLWVkcSQ3fl59zScP8TE+CfcgyUNrciC6nYM482sR8Na5Czkf62SV
IVKsUe1NoFrf3NbWvTBxShK7YYEGIjCIfJnI3jPQ3ExNKmF4nSaGY5Bt5LT/OeQrCu4v48MMA86E
tGaVQC3V1Yfvs/hdNHjju9S9foOyzToYaNZWJc9N8qthsZ0dnCnUZDHu00KE+A9YyfGxPuyxSG1G
fT8nPcLFtWt9ArqvSj3EUu5edjvOZ2MBGnI+5jp1mPLUDMFPlvJKEIvgsoldeNgshDm3TZu2BgT4
8FzCuHiaP1vd60J4F82+l0Ga15INkMew7QKTnGVCbQD4J0c+q8GMAX+MVX+jBErybXrSrluXjlEk
QCYuUvBsM+GNDrnBsdCQXaZ8dxVaqiWkqEjAq9XvXjXaxxKZgzSNuaUKFpK8U/qPHIcqBqit3F7j
1vuT/fqww5ykIZqgCyLOeCmoid30wWj1jjj/UWvaZjXMcQJ9QVpVFM0nJ72m2Y4MqbDopNotuMuq
gPf84Xw8thugXHXSQL4FPC7LNVgC7SxFa4d521ncWft9HP/1+dji/yDPg1HRZ150Bs1/kINI2gYL
oaME+qk+xJS+5TaOHH7zyP5R/jDMnLO8gWyGEOGLkuaujH/qvF6O3d8HZ54OIigQR2o01tu8X6u4
L81IQoJUkU/act8pvDO8u0e6Bd5dUEdKkNr+bECux1wsNDTjyr362rbdVWaMxz7JHQhFnhejccoa
A1FZE9t6Ejt4hIVRWZ7NuP6pGoOjjqVXTlw/3V/1rz+KdZyiqpYSiEOz0PqR3NLReyQJbon3rlj9
zXK1x8vHj2eQZnU3n1mdJbnK6bO2K33JfCE8qSHOV2YbRjQij1Kro5iCLJabTzdJQ+w+BZWAwkvg
7+afP/aT7RlR19ic0AKA/UQzkwoyKJCtvR+AyuF1++zeMRtT9KNuPlo2T2mez7RaO/k1tNnLxhVM
3mDg7s4gBWAoCHJFaLB8NtJmsjlnOVwh7Z5q4TzKD3+w85vfZ4A3QQ+rOdP+0lk9ydEPs+Vh0y40
bQwwB0xLolSTYhgY0+i4QlYPI7B2DvHCqAYRLJSDL69nl1RK+rDHkleoUZYoSfae/53Q7Fy5EHk+
GC81+OpGR/TFk4wJJ9rQUzzxiBB2vXxjmjlFeZIpRZlijKvrw3n8h4iLu2qSPVS8Gftdz9sYYlBX
FkkEWRfaYr/4ZnLU6utiCi9/R95aGOBVVGNSVwPFjrKKobi8+Kp6XwzfipXbJ/suj/VbkLtZDXOO
SrDnjokED0nKyNGW6QUE6U4/t6dCIt8607qeZN3TuvwmM1+moT7HUu8UtY6k9/RY6GWoFMs1WJac
SWzcWRRPKWn9pk+c0ZrvizK5ynNUogiIF/UpkC3tW9JC2Vyp9NWWR+Vc6Smx20UXPdWIZLubWltU
G+iK6Aepm50MHK3JqF63OeQaIavhRnnuL4t2VMR1sGPTdOq6v6qS1Nc760dZkXvRJKGQZ64myA5U
Am56c3SEgqA0LtyUc+nLGnRea83vLOEkglPRTsfW65ruudcnxV4H5aj0xTHXDejZj60vFuNRLDNn
bCpiJ4uJJ4A5+fKU+WVX3JGxvlmsPsgWw1YFKP4S3V0y8U6u5e4GdZ3nLJ7tZB58c7D8rDDvyLra
qalDQKMAJc4q2FMZ3Zgg/p+14Wc3N4GYKg9rM99XgvggJbqNHg0k46c7U85Pbd56qYyspyRJhyTO
nxejOAydEg74cyYShwspPNy0djH1haMVJcS24/rFWrPXVZ+vhllwpbF6VXLrqW9GO04rX4bIyjzr
mOXsQzlXfUGvrxdFsRFb3yYQFllTMFLLE/hgJL12IlkHgdokQtAhdowZ/xR3maP3qp9E+rdEXD1p
Lj0QS5YuutdR7J5vernxibW4UmtUtlVGJ30Q/RZ85bkWn6Z5CqbRdPVFtnUlfoSo6hfJKniYtHsp
bTycnufNTWFFGO6YTVyv4LA9ld4cxgcNk5Z00oc3/bifjdrYogd7Y2tthZlA7QN5mEn2htYM0j4+
ZBPxiGoEOTEDoZA8WRW9Qa+/Eaqco2bnZKrvL+MHB/Z15t6CXniSpHTketBAjjH/k/XXFXlVpAPh
sdFxEZ+5wpbR7NuSEsXRrh7LXYLktvGp2OnsGEH9Zh6Et38puMtXniQ1DyWZy21SRnATU8owqchc
I7tPm9mPjXsl46XX6A9dwEh26Kkt8qaoJoQBaqD5Smh5dPYOKo3B5V3jXCzseD5O1lwKBM/mWAoz
69HMntAOYV+2wYlo2GH8Ai+8pShho5SPanotJZzTxlsDc3NNIFgTU+gIuL14TtQbS7vqFE7QxNsN
5sYarC6TSkRsaDv4V4WMjnXI3AGj/cT5x1k2GNxIO7XrJiosGZ0lvwFhseUg1DxgDBKMmLx+Ls6J
NVjgmIWqVVt8N6l0WvGr0GHeoXJycO7lYv6XPsCgQzWRNdHfpQ+aWwKNRx5x9y753CYKZIeX8qit
YzVFTEH7eIgbHQs0h2jXVBAjhli85Ikhr3mcwszvRxRBuiXhIQlZyc/AO1rQIBAEZINGdCalz1Fy
mITCS6NzVDxaPS8xs+/lH9aY3ZrNca51Aflv5CDD2uow8quGiZC4lw/rLmGHZHzYYXZKnbsmmaG+
jpTJ4tAWfNz+VOdAvh18dKWc8sMKknJeuxrXLIPpc6b2uoKHA/COdt/FdnvurmpM5uKBVR6gp4CR
9FRyeMI9+9j0sVoGz1UjHv+dHOn0UBqv05UDHNL78+OCl7B9HIk1LtpK31tWPx3q9c6MdVtHKGpM
omdWuU2iwZfz1W9V/RBFi5cSiD+v6G2OcgR+xzhuvLa9FsXJrhXTXrrYVaBDXC5vsaw57Qz5VHVw
zNw8Rms/2QOJceGCqalEV7mFQch6CGZldYcWtbHoOlZQnFFfxeG2tL6LZPCULL0Vhi8aNrltYjed
od1dL25dzicheVWMCKDqycWXJAdN71Scyqg7DKTz1br34kI7GqIaGuOtIpeuosleZJziJvZVc/YT
RMujUjtjfAMuKX8Q4juzrWyx65wqGo5ljBEZlO0LpbINS3eUtvajAmUW8TRp033SI+zT3pYYih7t
7KIl+rU1QD0ezc6oLqiSJ/dWA81JzbLJ+rWW0WuuzI/KRI4REd10HBxdf8km1dF0VMmiU9mrVy2p
vE5QApJkYTVmaIMXnkqr/J4Yo13mYJAuj61gnAtNO4I0ADd8csyXzrYs0UU2uUOMWrfiVRRPhzhN
n63itVgyd0ClOSt0N9LRBBQjuq4lPGnIlSb8LOIVekOjnauF368YMCtXN9bqKzUu7WldbLMzbAFI
20TEkRfjXEV4r3amV7cz+GLAAt0vNmbHbSnDNBj+PghWeM3wXTe+lUKLF4d2KIHXSYcIXBBvEhLz
FMP3m0kgNGRKoHnVFJ25WaNciPpiRMN23dnFQQQYlHeC11yVlm1hptjwoCFDz2ZIJkcI0c7oXAaj
3RtqY5+5dgUtIoI8A2HRYdzNix1LWqCY2JkONLRvl23t370bYwycy6ggiJGF5kLJil+7oX/Qhtnp
muXQNmmQ6WjGGHWnj1KMoqy20oFIou68y3/DHsaDA9+EfplmGjLLyqGSJQEigTYlzcK6tOf8nCt/
aYLJJKy5smazgF4WM9GOZWn+kBfLFfSUE5Pt4ep2JYznzHHbDY2GOHkcglVQ7USVOBHF/reCbJOO
mp+msawDRQ+QmUf0hkfjPRl+Sitejrwp1D3/k8VfNtgg3FhrtBuBqwe54vuh/KHk3yIR0QRe1OAh
41y8eyHm1haTS2oM4/83NskBpaTQDzTg51cw94KWrRlm/9G4UKv9DBfLSeqKauyV5GciDU9NAd3Q
Ug0EPXr8E6dGV5NsibqCvPvnMCk2llhfOtzsc/zdQNG+zU8VzvP/bmQTtbDdixD+TjM1BlIY09XQ
PKmtZotiwYGj/cffr2CB7VlMtQ6r7PEmW3rrZm1y8Dh706zcdObIKVztOd52OczxMcdIaNMcoXlu
ZE5fH9UCHfZpeTDi1F7nL3/w7ZBqhtwqSsEoQnzeoAlz1pZRwNhUP9dTaCo/JMJhQtz9chsTDJCr
pTq26wJsTRWM8K0oTLWlXxu63Y1x8HerobixTYcgvSdmJQpIo1q6xBpsRSN+iUTRZTN7x1XarIgJ
x5MpayqLzg3QaRHwC+C4/jcNB7uOsDHDHJ4EotRpS5lqRO2qsXzdFNw4eyLRaSp5mrv7K/q47BkA
EsS41ccZkF1Iw+2SJsFqxQi+LHtc49M8lcdZjL2i6jkfcr9JdnPvMohklIiHVAvdaFSZfTlr/vvA
woo53MmtoWGCIqb18/Lm7ebMZIiI/B8mMa+NupV1KnaJp+8Dcel7o3bAAfQ0O/8yAHEHF/b8f2uP
eWYIREwxdI9v27g6esZyL3/C6/6sQmuJysCYCG8wm8E1S08u+/bYmFXpOOXmLDRy15bGtNB5CcNu
r/NjCULv9SiBiC33hcOf1Me25hgPqtVxbNQGTT5m9bBEZigltYNbjXNRUqy4tCjGX0YJXZ5SjEUt
M8rbeeQPMq9bibNdKoOIed8V2myAyd7UHWiqiVlut+v1xKtd7jI3bj8YA4tRk08zokvFrT35mP/T
gD2nDrJXKurZOqBkuG48Kng9f0NTlpP7vPIV70syUJkrui6ZLZaZRngJ9kYojrzqHP2JS5vFwGTd
W4KG8g2CavlZjR+q5ZvUPl0+zLxVMBBZzIKVQ1kXrdMjahnP0fR2+fd5S2CwQm/XRouptJFYXec5
7mFMUPc5Zw5o14hMVUENtM1LbOO8AIHAtqcEt1KDd+BhMXMoKfEqb7tfSpcNESouoBlkE1ZiMYMk
eCLIm2te23zLp5+Xv9TeDYIe9V+/z252QW/FHEV/5MTROZkH+YGGsNrhspndb7Uxw2y4FamlLsZY
xpK9aHJhR0ll55ApuGxl9z0o4wSoVGCUtvx9Bs9V6QohGRaaUYRQDOQQykC6pzy5pZ+98RCHa43u
3QaqUyFZBUPAc0YMzMDw11C61qFiSt6FCXhTYPtf8GNp9N83xiy9rCs1RReoYh20IbXr1V8TnqrE
XugiG4oo6SCmRsccc+ctaqQIE9UZzJLGafTSFjEIbWlukT3kyH9d3q1d1/4wxmbZ1qwT11LAikpy
Eo1n5f+Rdl3LdSPX9otQhQz0K9LJYhJJaV5QojSDnDO+/q6mbBFstk9f066ya6rGxX26sVPvsFb6
mS0zFcyTYO5FjmyazJWFVab9hlFID0BQ9RM/ahzlHl1yKHjzIgJt4B/nTRpjSQNJyIg2ALZ4VOUL
IeHfGkpm12+Ma6ybAzFWJOdD1FaU1VM+JvsEqNPFgUI2COGmuQ/OjRzGfQ5Klefgmv+9gm8erUB7
Nm+To4mJVjWgYxkE7Bvx0bwXledFd8joX2NKPYYAVizIF8FQnpfi2/UL5BrR28HY4sAUJzYgvHGw
uTta+n7qd6loqJW7JbfROrY9hyQqrpWYvpuMwZ/jfEdKDH/OnUeW6gtZQEOgLo0D4rGjGSZuoyyC
d5vojEyuFUa2SSpaZJnDy5pimDHfq9H36/fITbY298j42SgqiioyRkzu1lOQocCbtdouHE0ffEL7
66JEx2GcbGHX2WhUE8a3tVNV3Ov13hbxPYlE0H+/ca1tHg5dSM0KUwh2rTtZddCjSeDtREIY9zCV
8RpLJYQsGgXgOWKq362jVCCFH5M2X4ZxEY1stpGhARNbpiSBJ4qIgFkVRKSYzjG4/9u3YfzEIkW9
nZqI6nJy0EBRad8Moiah6NoYj7DMeVfPFj5/FPpa5ipm6RiSaH6PKwRoO6quabIts5ul8TJNNthQ
EFv71jGq2TH7fY6+4PXb4n+bjRhGlZM+LdBjhArQnSeMO2GyOfTCgMJFJ4HIiXNNdCOMnnmj1MYA
6PCiwR4rnJEjLcEY1h7p73OMOP+Px2I0OwMsXWaZCHzGgw56ddCm7tInSjpeAB5G9F59RWT58DrZ
nItR8KhVgA8d4cFKm47dhQ5Z0HaxvBddIF8pTMuUwQaOfIh5GS+aiWo4ZQJprcfeRBfn16TcC66O
+smPh3mTob7/SKmkkmTO6YrNK7524pvzrtz3fnmvnxJv7j1LUKTkBlj7TSDjuAcSan0RYQwn19P9
2M7nWW5F09q8JBL1fUvVNBtUtuwccY8PFPXhq5orAQpEh87vz52Te/b3zO2CEe05YPksz6J8nKfx
W7nM2YomCe3VjPHBxp3a3wzDYTIOvfZ8/ZvxbnArhTFijRRdsir4ZCoK8CSYJcHf58ITbgUwhqv2
eCfNWKnDutfwT3oLtAcAoK8WyNtNB9D/gaP4tbuvHz8zVrSVy5hxlChkrDvkLXJ3jvtTO0roZtaC
iMGdGdhKYczXsgHO0ah4Ycyvm+7JcTzlADtZv6At+TVFlLIO0U3/qbC4FctEKqWaMbZNB47zc/SF
+ijJXW7p8lx+lIRgnXwVAQce0QzKWMcoorxGpdr3GB/Ik/sweZFjQfbFHZwhYHn6twBGB0trlFU1
Qr1c3YU7cNDcYfXgonu6Qz0hGOsexTiI3DPpGFNQNNnSP9DJTkaTEsD4IeNLDjJ44yxZkJrTL8C6
QqKjMU87g8oHjr+2sgABbIB0Ew85oDs8GVjJbTHR2u2KIkiaXqSINHG4Jo9R90EbyDqmALOgmM2U
9DUFaR1Ys3IsvDmWS8vK8+tyZXkB92YnapPzogs0Q9OIqtpQEkZHdLyzpRpxzDONk9U8x/WtIcJg
51bMiWFalqHKqo16yPvoUkzxUGcpqmDqrj6AZ24PDnMtcuiyReVJB6V0RVS6XNe/kcjEM82OSLNq
iJmG9pRhKiI9t9U+tk6VsNTDv7+3szH3N9eRppkZVuuyLj00K8J/SwJFCQUvbq7abw7EWFo9FBrA
n9BNjufYs+zlBvu+gjKi8DMxDr82UilZsOMLTVQCCoaDWrLb7vFgpAB7sfOZWtxWLRjNL9JRB5ol
rq7qxpPUdgHYBhqQnGl31yMl39dvLo/x9XG7jHMYJRTuDo9e2NbiLoBqnve9o+2Mf1KnAFGEyLC4
fmQjlPH0cacaEwFhlteFEVoAQBQGfBcwGnV3xKRWWxaHzBaBZoiUkXmkKKttaiOlEClsL1Z+2Koz
6H9dv0xucvN2LLZyoYVAnax6tB1mI0F79GLbN1F+JurDdTHck5iyit0ACwUztgAoqygwTfqInnx6
Ts2jpuwWbX9dxOvs8AfP+yaDrftZfSMVvUbxbovyIbHaIE0N30zXzEmjPHI7aTqqwL4DNeXftib5
WmjpjqSZqqNEo2eDAdxKR1eLiJ/lBLCU2eRag+EYzaC7pAl3Sreeqll/rM3pmJr2bZXat6NV3Fbj
zwTqeFBT+ZDIWCm1jO+xnH0fMMwHYlG3t/s7YBn9A3zvZ9NegVUah4gK3fcqT855UmNtY/TbOYwR
JzC018mOUmuRN7Vo1BnVXh9l18QkQ4Q/ZYUp0rY4/ZrOg4uxo8YpwU8H+JHaJ011qMvMn6uhdbVa
dyV1ONTmc2U3j3YRH1WleOyy2s/Bz5pZPUYNR4FZcjWJKArF+gFcr85aZdY0WrFgmiRS7rQ0IH0w
EaeND9e/Mnfgn2zEMHaoFKlUgrGF1hDtXewWfnQqvflkudGjejCxzDvcUP5e6Sx9/1QPlQDJyMKY
ryGrMmOPJFpkbY2G3w9tDMD568vo9E79FNKe7W4VpZdcq3mTx6KIdk0omfqKcliH1nejGxh8G5yp
7oLrd8r/cn+OxcKHNkbVrFWDeD5lxwhwCZLpdOZfSSpQENFpmCAedrq1InsFfFICmOi1+DlB8c2x
+cRTdPORXsPipkChTXKia1aHeZnsuQDHmS56h9Lf+cHPbL4KE7utOor7niLMx/8iNIvO5WuGTEth
osF8/qUBodNEu8E2LMaqpKFNVKVGPqetgSV9s7rAXF6uf36RCMaigHksN2mNVVagHAd5CsqBvr3X
jFlwb1wtAyWQbsF2dOSm77PGtF3wulXR/sVKnrM2x2Zu3MG6fIrLmWzkMMexK1PpMZIMPzSHXpx3
jjHcj6agB8Rt1xNLNhSwHSMFZkt7q7RGsR1iigMczpRe0UPbzMtOnZvcmSk698nOfCC7+lgaXvIA
5NjUkQRWy8/vNj+B0cPInJRIoTsH9bfOb4HtGfntycLgyuxj9eDmMz2U7YmpGm3sqjZDc1waaKKt
7HP5EvYC2sVXdNAPdmVj0dySFWJ+QCe3rRlNlBwl5vVGurk0TrZv7mXdKVz71xQsHko7++aQuNUh
PmFu3LVEE57cOirZ/ABGc2JJLqacLg+NQfdE6eDnOxOG3QPBQ7xAzn9sb6QxwWQczRrUTyhy67Wr
YcHHvkV9GG/t72ftTg2qIPLM++uGzrXAN4nsCFASAUK5s5FOZuWtisdwDdZovNui9TMOxQYpt00/
I3Dm32uKbNiDGcm4x3YC255EgkrO3MhW3evH4RvARg5jALFhtVVPpzEoT6dOMa/dBLhTFAylCML7
zxRuyUYcYwAt0qexzwFTsjaqD1woH9gRO6P4DBrKVgz9ils7i/BqQt8ZNBT5X8MIDorm+4QcVnB3
1Nt+NLa3b8R4Y3j8SptllHrys71bDzmch34LtM2fg1d/oTyg+WW9zcXso3wdfJPL2FixZPGcr/Tt
NjgrPloGoFtgNLmT4lCOFOMS31NSq6UVKIvovIy1dfOSZk2LIu7SJ6eJnFP6NM0fCnX2gEsruF2B
MJZzylymlbR9gwwBeDl2iD4JenNaekr1X4YpCAPc6P2mlSwW2kpmYpkFCmhKspZOH6P82JoXVR+/
CjSGWu0Hjdkk3kzVB/3zbo3xkPGSp/4MYqRj4U63M0bSENG9+vKpqvtGnPreDAAkvyxzDeOu8udG
epKsr5ENNKdhEigG/fDXjkWPvTE3fV2KiFACpOXYHrR9f6Kgddgu2l2/PuqLrolhfJXdIodTS4jp
m72SXnqsdFwXwI9emwtj3JPVTFWJ1xmFAaLYx8mxPwHLWfH7S+SJumVcBd/IYnxU1elAWethTblG
nmQr3q+WUjoS1kWtNv4yx4XIfHkMWcDEwwCWiu1K8wOa7DKGxhS92q9bn6M9fP2lDOIbyZ1PKDR9
GXdYVPMG2ZFFtsyxr3eCmaMmnY79+GUC4yR5XPXdpD3louYZxydSvD/bwkCRaXwAfE2mcCapTX2T
elcWgLaIXQ21iURIosA/iw3OCWxx0enu97re66pmRCFsqjb8bvpKjCCX7q+roUgEY7Z1VGfNHGH4
aoy9BYs+xegOY/cJXTdklJIMmQL5fYBKrEZrzu0Y0YvC2lMsr/WZpk604x09iBJf7ud5E8biJCrz
QowMaP1etR7K6lACKiN6GJP/3kFsj8SiImraopF5tVG9iszHCMM1WTV7178Nb7weMgwsKIOeVf6A
jDjbCSbJRhT7Ol8/qkhwiR/t1ju8woNlbxxaT8RLxvF67wQy0X6YSkOpAGZMaUL64bae94ITcYLS
OwFMWG9ru5CrGWMcdPThdwqIUVOXqgLeQIEueKPwUs6tPBYjEWWvEcvlaKJOLi09A88KHAdYmcfu
o70HiJzgfLw30Tt5jMViyXtu4wITJOnBwlejxDwN/psG7X66XdFL0r8hADuJlwPhanHTnWg8lP8F
4XMxvqnAQzFRpQrbadVnqIwU39t96ia9KTJmrsugS/P/EsF42Km0sGpJJ1Blas3qUwcu8MLtQfqs
PizfVj/zlmdhKY9eHBOPcbFvQmmE24T9usB0WUFdIb1UCqEoLV52lgM44X1cBQI1pV7vmjTGDjJi
9zJaq0gyUMPDSz328CCqHBNUdpSsQuSx+NFyczrGLBY8zUylHCkPwgz/mIF+NHNzbLaYXueBPm9H
sPARH0VpAT3GlWOy0HVhk9RaXVICC1qRjn8o2l+0ymOTezn2zfzb9VsV6A2Le5iTsVztEiUYezYP
w1IEbTp9QawQOGZeqQfFXhXPVhRbULxiMsQpbGbJBh8QJoMwYT74tNITu8CYOUiP/Un3lOPigQBi
HzstTHHaY538+kG5AUg1UFc30fU3Xn/gRleHNq7iUkEASmTwZFXArSxAI9V/vy6Fa+noGVO8RUzY
sGCIa95gm2HAeM0a4VV7m3+CQQXX+Ofvs8qRj1MSNyo2ApoqdsLyK8kENTnuATQVmypYCFA/oOV1
wD5K0PNEt6xQdmM3HfVC8a7fES/JNjBJ8EcGY8jhmqSYzUeSnR9AbhfgMeQbkSMTJ95nQfpYPF+X
xz8SUTHwZKFkynbzO0yQ9p2MVRAgyx3bWAmADSAol3OtCNMC/xZBf8JGudJq1MiSAk5OygMTjalF
ci1JmLBx47QOnFzdQJ6LEZP3UqI1y9eJFjVqj7KQo2OzB0ou5r0p98S0F013cu9NJwbm6whdOWC8
u1q39UBm1NYaQBUMviUq/3ItcvP3GTUwBwyU6xUeBVESOvFU7Mcw8awy/NWQxL+uAlyfioapreoW
9nLZZYNqlrJ5zvG+l5bGHSXTM6rMGSuA5JaunIuZvHh1SUM2TMDYYNtFxkTk+0+FToAdyRSwP/qi
3NTgBG5cc3J+zi5w1u5brJ6Ja6Hcz7URyehgm9XWqEooLc/DjkjfVv0zZrT5+9QGNjquRvWSLCGs
tjGeo+GYJk/XvxGnhvDuyqi6bP5+1zWK2SfQbn33isC7+/9BQvFVgdiGjtSdfICEiAhicdGjQN7F
hQdsvFt70EK3A45LCBiRKm6e4mGcBfrH1weTbsdqBC8uFlxhTlZVzy1M1tmPg//X6uUA1TS/27+y
c3YLSsNdLxwxptb5IY14k/hhJmEZcqkwsK1hTyAPSzxJA2gotvjn+jb8zMybASyCfx/vw1qFnEdW
bCLD1nfhkeb06OruQRS/y8HXvniYNfaENQX+M2IjlOaLG4Upp8oqNAkK0/nVD/zvxfa0i/UlOgwe
XbwJiXddQblOfiOPsWnMWyppMSOFMdJz3+zqbG82u+si+DknWjcm5nMJeoaMkYUdxgcTgspuH5hH
5SeF3g895T45q9iHV/zUn054PtyI5nK4vmMjlrG9XJHDsKUofHG/H6xdIqQf5r4UNgKYWLJOZEhQ
X6VPvt8DfdFRPciB5kuHTz22NqKYsFIsehfLOc2fy+ZR61ZnKSZBF5ZvzhsZzNNAHlcjtAaMadAV
e9VX9vR5EAfRrv3HRgI7XjTJEb0L+GnTm1B2kEE2M8VWaKcmPpt34W7YxZ4ChFNfDfRzEoQClyVQ
CXaeQV3KWa0yRP8lbp3EfLEyga5zzWlzHMZ8zYLM4CvLNK8pfQVJZpUDjStfBUbLjSobKYzRLtba
JIaGhJnmmsB1f12hTY+iyrRIDL3NjS+agM49mfHr86ZHH4jSZfx/wGa4KdPmNIx7qKWxTiY6P2eg
V0ACtTLcOt+tkQj9hf9c2whiHIIxjyRJdPihpl17p4jNQG7lY1ENN7OS3alteymryO0V4pXGem5V
FA9ly7nRrC91egFG7w7/F1+K4rtKjnd1mp2iVhYoKA9MC6XLP77y1Zdu7nyOFCBFvz6UzyO1id2S
O7R6VTwSDOUnF8u1H+ofBpKt5qa8iFwmX30xQ45KsIacnFGsSEpzS57g0TRy7HOghanO0jTu9XjA
/94WqN9U21JQbHyvVlUXY39HoqjvReRo5N6ev0fKkx2LMG9FchhbTMsKr40GJBWalgdyZbkT6W5W
TTqRXPv1vx2JuTd5sZSRLJgsGbrzrNxjEM8lSMR1Edbaf3CXb3fHmGQzIVT3lH+R7iLlAOxzJH+5
te4UPwOwnGOJiPS4CoGCMB4YgBvDe+n9t1qMGUuEawFOFnIcDG+VfxDydP3u6E/+kNO9iWAjgCU3
zQwAG3ymDtCG+2kUVWa5eoCnpY5KDYpbLGpCqxitnYF0G3FtxlK2FpTgE48u0dk4YosLE4GpK59E
9VmRUPrvN3YMZogyVjCg5UX2t6QenEwBcqGiuzoRcXzzK8Gb8zFpyDS1a1pJqHSnB/lL69WHOgDM
uOWs+/BQpiiXAvTMB02xk8goB0cuxZcWHZffQCAAy7EVvEeN17x2c96kV2MzD5GZN4ubDy4lWVj3
1pcwkC7Aua+fVj89isbK+RnLRihjDRXG+RSC2PEaB7NjiFrbrXZPsJhioXyQecMLBi8bURwRnpUJ
WF0ZNvVAkzETlAEerdpSYKCixAoHrdouL5/oeBuwPhUIsoap2h+6c2VSafGMl75W3igS7nd1sJXa
iup8XGPfiGEcZmFWajcleAyT8ntY/FjCS5d+/YSxb0QwjhKo7aFpRyglwiUP2UsjBMuhYEUfvMlG
AKMSsVGF6TRgCBhYkzey34HuIwRQHiiggfytO3JQ/Op9Pcg8vDmOIs4/rtFvhDOKYVrdmBYx1Ue8
3trHscd6T/SiRJ9gf3ynD4xzAZCNnDQjwk2SRs/2EMdOtxhenAm3RekX/3iblomGCCA6VJ1x/5Yy
d0tI57WG4+D3h2bXgzV5AOs0pYEWaTlvewPH+iONbafmU5jVtoTgpkXSHixJD9GwOF1H6Gj6Ta6p
p1iSntYEoIfY0eoA3Db3pZOP6pfMKPcKeBCWUOTXdG502vwmJlmxk6Xu+gkV9qYtJqzPjwBXkI/a
1L5Ietk4RaXOTiiPi1skyT6PlUveRs5c1g7IRm51E+AVU3cki3IoazC06fETAR58lNgBlnC/9S2p
8AwJn4tyvVuz+qsEwnczxpAhAO/mEALHrjlOdnueex1wturtWJYPPakfp250SorMa5qPSSm/5NGe
FJXlZOpsu3PT+IqVfkbrQBqsaLTCZAO3831I04u1KGK1Bhxa8pela06iP0mVoObMs6CtDOa6YwzN
rSOYQbEqcFOsg5elshPlN0khmpHl+bqtIMbXhVM0r1HdwocT14IzTftgBhrydW/HreYoMnBxTUxV
EJPN5jWSaqBphJTf29ZpEB4sv/aLA0Uaz10R7wA3Mm3lMWWCJZzLdcKyMNLD6gtgwoAd1/oZmtD1
k+JWoAYsRWy33Ix0K5JxEQQdzJFUMt0MJTfJvtmp3zugtsge3ScXugieQ9pIY7vs6VIqRtSh5Di5
g08hFSmd2QQMwMhVT6L3Lze/2EpjtDG1M43EJpIaDOLSMA8e1dFRf+legdxxOmQ3wCvSLyKfw1XN
N6V5zfc2qVSlr3hj0joMmN2dYfmaNXcTAJ4Fqim6SSYSh5huK5cEjQp9l98CbxWzEeSHtvvd564l
kTiahLKRZHuVTFy2zFUe9QyamR/y29JDHuOl4C8zPal2q68U1zDdka+RsGIs0k8Wzqyc2sWSq9eq
1gJ29QQTEplrfqVJAEDHRObACxfbYzKROZqWWltRZPKK9jbuz/Yi8I/8v68beMpYFkBXmAyjWVOs
oGJl2sOmGNB8rBc7X/fXNUMkgjmCZmJ9bZSxlR+PltfPyyGX5eC6CB5ikYGX/59jME+WwR4LLH3Q
YxyyL8V+PS2aQ/6iulfvisq7Lo1b99lKY7yiPMZhn49wGj3ePahB7+jydRk7ee+kz+PJ9tZdddb8
/jF3o5feTYLk5fov4Fv023EZH1kuq92XOtozhezXxnHuglg4hEv/xkcD+yODbaIvTbIutopxHFoZ
aG/mPWqQbgGcyBBp7xJYeOvqvRP6qRt++QQ/wvZzfpi3UJeoMmwYd7REx3Yojl02iRwI31+9nY/+
+41XnCxLz+UEj67f81wdxjsTULdhYxkYpaLptP8QuN+kMd6xtJMkA8UjDaRaUKAKjkbTet/7xrH0
y510LkXn41sdhjhsbA6ZGjtKAujXjIQLLKJQvpH0IUxFpaNX+u8PCoL5TpXgPwAdYpQwtywpqtKB
Tv4oAV7pFGWNAn0Y95GfXAiwPmbfoJUCxwCeaOvAEDxFMIjBNYS338Aqaasnq1XKKMWUteba9nSw
lrsOzBTXzY0ft1GHMAGGgZFWlh0xreI+jYBZirQr+wI7QGwz/OKSPuuohUyHehc/rsIdIW6EUxXU
bjGNg6Y845pnfSyLJkLqal7yr3TvS8P2F71gyx993bNxvclPMTc4/7B/0vIPCJSGlfZLEeLRiRHk
Bc8hh069AoHUBNFVbTrV6MgerXKJasXc59pbCo1Tv7fIZa0y3aC9czSOZrBeFKprtNEBrIDHxm4D
EFYE7RL6wxw+rNr3VQbnnZU48yg9EgtrW0a7H1T7SfDpuW5icxvMVzBnMter1CG7OA9YIEmO9lcd
CJmGW2Bt6nPp6EYaEytza426KCyBd3FHZ89pXzPcW3erD6I54YXTP/bBgDfCmKCZ53HUliXeX/ZS
eq1xP0W48ER18s9sUhvbL8sEzLUEirxO8GxZjmrr0HOh6IQ42XjJQfJHcE4co9sIOVt4v36fZIH5
cp3E5pyMo1KUopVICb2aqvCbqkpOUmHZL5bW/x7gYHNKVWZ8PEgO0gRsi0gLoh+yesqT51jdmfb3
6xrJdwtvr2bGSvpwHoyuoy/alQJR18e2kQJjBAZMk54bcEEJAiVfSzAVptnwQxicem+VjaHWKRDn
kElhwN5uH5VZ9qJMAcjc7vrB+J/pTRATkAc8xRRdQ2JtgcgmtnKnbUyvjUVTJtzAqL6JYb7SBBbQ
pY6hi0lz1tR9pYkujP9C2EhgvhBZ635UEmzL5pWDbUF/PakHck9c9ZsdZDciVHluuV7ZiGM8VAoU
nt/LgqQKT4qZngAa+88g1fetYgfgsQlQSXKHMgpUpXvpsuSpibWjsUinOIufhyW97S01KFTM5I1D
kBhkP9j97aLOh66LBE8Bbk65+amMe8u6Xo6TFp269JDsM6C/glgHjSYRaRn/C2ioKGH42NYJy8sx
Yb0cZTF849fZyX34PX2esc2r+fVOLZxCNOjAqxGjvflHHKO53RJXg97jWPIR7fNL7PUOXYcqboQF
BO4FapjKMrCMgkkixmUjVYibokEaSSGf5sP6AKZVNOxDb6mdsnUGj0YK08GGUkAOgJ+6bqFc09lI
Z9w4adJe1ixEJ13yFZAzqcsikPAfvtzbARlfXaT6RKoeSaXRz5fcToMui27n5EWy9WPax44854HW
7CdLuQXprRfqU3D9jFwvhJlktJ0AN/UBcdlM89RuJQTFodPONnh0NUU+mJItEMPPsjZyGFMgsRXK
4PmiWRZlgsCDAAO+EpprluFomFSl4IIi+nXR2Rjt6aQqq7Wcyux/VJXkqPYCql9Ri5c7cqBsjsao
idZaY6NSMfEZ7s8tMke6t3zlSDcDQi99SQ6TtxzAJ+1FXvGcpt71L8h/a8E8FBQ0ZPkDFqpZxfk4
JIiQvUc3dTB18YKUGaTcIWaOwi+iCWD6pT6kURtxjLsfjNyUlgkBMjVNP+7aGwApYcnYAJ6O8fP6
0bgGuBHFuPrYXJZSkzSUUrIxqHQko6ZooUMkgtXLdiWr0dIZnWRy9dXYxbIsCPRcJ7Y5BaOGsO9y
WGg2iIlpvwzG/ednWIHC90cNGDW01YpMCm1jY5/470yOdsmq/5Xo+R5MPdgmXR2lMT6TaW5EMt4r
bcIE4QiPBX1Ae5BYnl3boFSMRc6D5ihXVI6FVzCVeK7qCZOkOXEofUfit8/D5NDqhXxuXemgimYe
+BINy9CAg2t/gJI1QJ6u2gMG3f40Hr4afo7XL43f6U6Ewsd/C+Kh/W95TEitgJidthT/qPHDu/aW
LhRZfnS2fOlC66xg/faWk6hKw9f9N6H0EjYloaIvySAZ0BgV++1JZwNqUFgmp+nyx0/3JoPxFn2m
dvOQURk72gGY99hf0h3zJ+UzlMrPKcqbNMZhVE0T2oTyO+gXcJQAaDMOkl1+Mm9mvweMlOj9yneF
b+IY5xGm0ijXkoXdi344jlUeGCkqCAtgu1FHvO4K+ZnCRkMYLzJlhVpIMlKh+ExeR4BBEblfW2DL
UkBU078ujhs6N9IYZ1KPDXDhJbztimw/kzub3GTy/XUR9E980AwDTCbY/MLmLMtYZ5V4PQ4ZVN4G
1ctaAsez6N0l/JopR1t9GWdRnObB9BrKRiBzpgiTq3KNRxdszNzRRbM00FOnugCjfDdGjn6D+jko
oEP8430kqvZwbc0wZeRYtqFhp+G9rWmA6EqLHFHTXv5Ss50OxIXr18mNMhsBjC7mVlsn6gqMPpLJ
jlVcOhsYNHiRNfMOdCDK+DhUo0BJ+G2IjUxGJ8NOjkClicj2byLtcN+dVSC2iXERRMdjPh46UCbo
rRGnMd567AFk4ETmes712WnlqnbUUnHbJj2oSjsJLI9rCptDMkFu6ZsmIzHQORZbDmKwww6LtQN7
riBLEIhhx/iAi9eQaUU/sWrRXqlSpxucXO0Eh+G/nt9Ow05wL2TSFY0yJyz/WuuOjoBlPM4nBbvB
7b71V3/eYY8VxSnjNsPysynaWONbAoCDMahCsPjMRJ08kkdtXgFmqrWQiAeNES3767bAd5bGmwz6
GzaRrVWRB5WLSjGrw53ulzdo4hy0O2nX73TLEdk2P3qbKgGALegIVHYi10pTS8qRfb32ViQHUGW+
FLoglVwjgBjajo77lEHtXAXaZxoCG8lM3lAnSPbGEQclvZ91N0sBRMuv1y+Tq5gbEcz3Gq0WrJUG
un+kPxXdjd748fD9ugiuSmxEMJ+rmsAlaYcIBZEWgPzZCP+5/ve5zsMEch2BA6a8v4w6WJM5Jjli
Z574evlTrs9VdDGyuyJdnan9nkp/f0YeAM8MtKNMwkILZppSFGE/0tmA/pAd6X5Bii1WYd2Hm1yB
XhFjjYZuaOxkbkfWBHi9iNLEfCpMK5jlaafIyHWs9KDk0bdiJc6qDxfM0Lhz/ak680Y6E3GyPLGi
lFadNNUphxiIqcGkCWrMfNPaCGFDjDYssWVDNSglASbE8HxK/MIl/gogwCnoDuoeazWiIqNQLBNu
IiAk4V0NjbF6N77VvPwhGzz91+Alt5o/+6AnvosvpTChpKf5kBNtTsso6jroZQ1YYhAipD/6MnfR
Emrku2o5yep/zzlkKG+S2FlBu5OMNZugOuvcOEtk3xXFTSmVAvfEd8TAJaaI5rZmsWPNndRbS1Pj
QNJp8ONb2tYLfy0/QdmO/F+UjnM91UYY40ZMI1NmDf1FT832Y3kYq5MUCiIL/wO9nYf+hE1gAe72
0Nk5sGRK7dxhLN3oRq+NLmC+BWri4l53I6LzMAY2AIs1nFqkBLUUZMTrlaMl2osTiWDMKzfKUTMB
XuhpSX4EWlLmVEZ4a2M4VJCe0t/6UbPfLo4xqCoalS6x4RIHA4u1KVrlsXma5X6n1KPgG3GjiQ0Q
I6TZdGWB6eCgnD9PHaUUtGXLTch6Z6SlIGBxA8pGBBN2F1Me4qRGyU1KrRf0Gg5LX56mEDVwvGmL
TgOE9D+VcG2N+7E2UplInPXGMKkFyi31ZDo1APpt+57YsXdd6/jXhw48qtLgxmNnLpuxSYZah8dV
44ut3cbG8/W/zz/F299nNEHSbR2jGvj7/bBT1JsM21mJoEMhEsG60Tg2klnC/EKsRQ814EznCODf
YLAQuDeBHHaasljzVG10IDyESe+q6+SAC8/pbGV3/cb4L1ci0wUGFU6UnVrLeiz49SWyvM43jwUG
yZNT4o/7LHHsQ3JQXAM4qpKnniRviQR2yy/cb2QzTqi35z6zO0zk0UqY7hr7eW/c/55QNV4RJga3
EXw+rnURCpuhEcsw2FmeIiShIvfQc3UsbsZlcW2MSjij0fyNZtCuzYwfJYl2S6LeCe6ZGtAHJ7UR
zASQKRlGPaLgPnSDlxaPypcODzGPkrRkHrmNRRCJ3HAC1m28HBAbQSzyPpyg+dOsOp2sm7PODdfa
mbD4MD9N+n0rAvTiOWDguSkUBo8AiIbx9F2hpYbaAPBEzY+zFHqmVe5qNF+ycRV8Pm5DYiuKsfBx
xoowzJw2JOozqn5e+QAAZSANFC485iG9rL+ufzju2RSMiFugkoXSMI5RscMwTaMBwSVavbqKTmPc
nfoIT1s1FuRN9LezKgIzBPSuqgOziB0PqCI9n1daDTDUCJQCf2nLy2TupmYfFUHXxIIMgOeLt9IY
/ZjA7goAChMlKzB5LveduHnP08CtBObqMN6rDemCp6vyMH+TwHhwo7u0FADkNc0ZfkpPtd+c6bS9
cKRZJJkxtnXtyGCC5Mlb8wpDHaXflIOvW8Ntj2HWSZ8erusINxXdnpQ6803qZsohRjvo0jfFQnul
D7ox0bl+pWwJRJtMfBvY6AnjNjEAvOTRSrBHdRy9HpXvonHMX/ZhCKRdu4ttX5T8ch319nyMgUdt
aGTLDM0cQd+A5WDA5+neuKcEDpRPub+Q7yJqc77dvRkDY+iqlZd91SA2WMrfCFDOKqVeTc5SJJpI
5AVajAYCEZ6eUGFJTmpljBtNh6AofZ7Wb1L2kAyilo9ABktysuiLkkRKo3nFP/BbXymLW7azMNap
uOEDhSsRT6RxRarg9QBwJLY+2fGGwugqJbcMmtAZDrgmbye1dPO6FvgsrqVtxDCfKU76IdcH5N5l
Ix8rPT+Ya3hsiXKqwXOyGLEojFKv9MFHbuQx6VeLkK2VKbxW+FgfKJlHtQMYOh0jVM/VjagKcv0S
Aff63q4LpZm1skO0icoHoq9O3JwbEe46t2wKFMF/fSms870XoujxMFtyhJwgbL1wRUirwtKp+nBP
RvOopukh0qrHQplf0rHwc3nwQFrsgcpgN8qNv7TYMwe0eZOaX4YMNdUV6HZx65ddGWTNoAmiBrcu
v/21TNhYcyzMLTKAGpSsdP6PtO9qjptnmv1FrCIJxlvm3ZVWWbJ8w3Jkzpm//jT0vJ+1gmmijl2+
dNWOAGIagwnd5UpAPYaZjWm9NlfxMES938S64Ijt1NjRmLmdNPGqEZsX18V+MddK169qP7XoCTNU
T+3OQ845Y/tHGqoXH79HtZRLXZaAV6MCSVw3uJLwqQmf0vbJyHi1sG1kvVgMPYEXN0dphM04aMiZ
y/7khkcSCMg+0Q63xF7B3dX6mm7x+FA3ofXCJnN/mI0uF2tCD9xjPzRfhwpxU1ZfkSJy9u/FjZ1E
PKhqkEwlCLh1BhymSlpmoSsUJ4+fRlCuaYjn9cNCXMn8sW9pw1E/WGJgQZqbGewRkeJ0ReEWmWD1
ItVV7r19M2+VEgZ+Lu2wHPGinAyxAVVop5y0YxSDyDoxzm3R2aD4eowbgHtPgqFVH2ekRvdtczaT
TT3IaVyLpE7BXDndhscy1G21uu30z+PArTlsgOyHVTI+rkdiDrLmliDI/o8vl46Dqa7uY6rZMziX
I+fTGYw7p6u2jK2aKc6kQ1WrWoOuHJzQyNz97dtAjQ9rYrxaqNayrt6YmqvbafG7v5Dp+PD7dJkX
jizJbZZoqqA4iM2sKnkmyw8NjDW4mDkIvPGC/WCI8V4tMboUHLh0qDMK1MAAT5d5bH1efyRvv+hx
vFjPAqIblBkwrN+g5XVSb4z6Yf+D8M4zAw5KHFUQ2AYKLYrqCbF2nOrUlfLakU3tDq3SP/fNbUXN
H/aNgQgkjcYsxysPhZP0FuUaD7yPTvhAiZhbkPVkL/v2OMtjx2lKIUmrToM5o9OtQT6Zkl+DoWVx
o+XbvqWtyeLLlf024jWMfaZ2kuyM3+or+vpontrKiX+GN5QhXLiq8BL5/591/GCSQQgzIsgT6nQz
pQjyntOtnHAnHegB2MFa9uUt1HO2DDEOSOOSb7Q1lw4DRtcVVL6RmDr3zzRxYhQWeeRy93IwiR2f
kRM5W9akpNQ6xZloSIgtiz9IvbX/5air7q2QwYxKH7VpbMDgY6C/uI1O4hTZuXTd82qgW+/TD5+L
xYxlqsAfBUCn82UaREUr24Bqy+xWXn3NOxtcawx0qBpCZi3qCV6L/6W62tSug9menBL0ewlvhpT3
sRggERuBlC3lQcqkV0moIN1y03FlzHmfikGPKV9DE+uCrLIP6Rsr+2y8JtdzADF46N8MN7Vt3ub2
wmOA3AoPLz6cwj5AjK7OtS4EZ120vHUn4rVzL7/SFIr8QFkntRf90PMCbM4H/K1Dce7qwmwmqC9r
13RQqwHxn3zIDgQ0BfyH6lY99MMaGSwZBK3XjL6mh5N2seYYPjcOzVNmD556NLzUTZwuUO73XW//
elPYASMx7YaeCPCIKclsggmOJNU474j9i1ph3xFxWyKuFxMVExoRJjRoSRlFHH6lnrcUBkXyJm9V
fYjVtx5tKlmtQbzaoUP0JbZueYF0zWF/8/Y9ThEZOOnTVV8zyqQYz2DE1yRQ3LRWmLzuW9l3OUVk
YKRYKnkyI4Aw3khWots1krB5dEj+ognlw/lj8KNuk67VU5y/fPIV6SFtvILbg0vf8H9G+t+42uZK
S8wC4l2ARMlbQHhUi9Z8P3mgOQy4Pc1v+fYda2y/11oOcoF+NsVp69LHbMa5NevcMoXYq1rjpYlM
G3wPr7KqOSBk8sa58fp09hDvfVej2W/1+E5V0wRDwJS5xjyC+Oc60+dTOpe2MK+nGL88l8mtFKEb
VTTtvkLfqNG7db/6WrisFobB7QRhYzaTU2ZI30yMESdGYVqVVizWKi82WdEmWVS2lNTHOCs/DVNb
WjKm4qIKgBbqt0td+Y0u5XZn9sEszIekz59LtTpVfe3GUXI9QBZ3qeovmrpwUlrbgCSpKNbg1Sqj
mPAx9J1jMvZlvCjI5k4ustfWuFyVnS18ocoPxC6cVMFoiY1d4B3FrXkPCSq1v0wzj6GVqm3WXY/k
qteCxDtxBx869JhdvdXd2e4OjYfBzjOEgaH1NgUzb9J9K7vzwT7zSprTphoTmvso+isdpIVKGVmC
elw6oNj0LIjHEj3/+V2FaeZ9Z9++cy5WzqBYG8YdiBg0+qzpr3DfHZcbzQotGuPlPk+fdRtaUKqi
NPMg6WeMCSkx0klJMSckvc71bI0goovyuwXydvvL2sbmd0MMUiZ6mS1FDgxrVrsfEytaeJc1zwKD
kpNe9mE6rshI9KAbO0YCr+JGc5y/g8n7Ehh4XCWSlqI8IBkQf5VCwaqyw9J8WsznNUsteb5J1KsR
6Ly/b5uxP8acRSgcEAXtFh9dMJqN/2F/IyOP098R85TLd4r4rBuOHn7fN7a5hRfG6P9fPHXjIg0b
dYa/Z/1waJPBa7LB3zfxh+P9viDmxOHBvtZkQEWKzqgh//8jvMp/jq7siEF3qrl+TCHqt492sSTm
3K0hKFsHHYnrFhK3eOw6GH6/ovUhEEx6vIB/Mxy4MMYcQd0cGq2havTDdD/2g405Q0s2vf0d3Iym
Lowwx3AxVDTYz0CmAe/pOnHq+SoWJmsKz+N6r5upnS0m5xBupwwubNK/6eJgNAohcUdfueFn7Vh6
XWWLt2GQn1W/ARIvAfcps4lL7wbZpg9l1rIwn/CSl5pGtgozOZJuCYqW3JVC7O5vKMfFWH2aWB+r
xQQ1j6O2uQvZdLfMhcOc9lf9OniGlNn0Gt43yTkobEsCylRQrjWB8ULvi9GxrG7XhGPiDzfYL0d7
o1q5+GbjHGc5Boj/c7TiaBzUOwO3SA3GFN655+CGzODGpPYQwCplxRmIr8o3i8jTe+XtF/3/i7Vk
1dCGfUcUlFO8IT0lxiGXOPDOO3EMUGSCmtVFroM2rfm2ilcK+kQagsBD4jkTBYEdRJIZkJB7I+nL
3kRMKnw24ocaokyF8G2en/D+c/aPGW9NDFQkMaY1qgrBNpSpbbBn2pixsErBdFqNNz7IM8UgRKUS
YclrFHaXPLTE7GBWRxOcdH3PiUk5J4EtIA9xb0DREBCbUaYKw20xsB39hYYxgr9frsOO+hvjRNRy
QrAiyVcSApW5+pHxqp2cDSNMbJ3GxthqmMh32j7o0ltdOXWxnw8jJ+76Qwz/vhYmgFD7wuyTBjru
6DtZ7NDvrM+WZIW3ym0PAbfJmb/wU+a8j8TggdDpcRrqNKqMVhecWxZpC1cdeJOx27Dz/kZg6sVz
Plc6EpSKI0NHRgqLg5bEz/setL2SdxP0K14AD9EgUJzGAOpKPPT9OQ3PJeGUfbYaDz88NRhAyPWi
UFO0qDlLl3mFgeTg3B3Q9O/nTW1lkXybSbmfG7WlZrm7RppViKqrqIW/DuYRlGaHqk9v58xw5Xj6
1y1mEEQalxVT90DFVjsQ7dSnHNTl7S8DG01bRX3RA6Hk7n5Yjmjw7TR//xNyTglbfwj1ucI8EUzo
kd+F92L7sv/721WH9wcbW3UoJjOJuxAl1xRa5POhvInutEP2I7HVu+K294uEm+naxo5fp9JksGMG
R2VlrLhCZC21y3n156k/VmN1JZQdp77xh3j93RaDH+VYTJh4jCllH/Q1nPXr2KLVSbIpxVz1lTu4
xrXHYIdu9t0yDQg120+jU91LgeGMR/kTsSET6vGev1xr9Hxe+LdhphJpJqTMJ1v9BiYu9HOhMQ6u
6MVBeowkXiC9/Rx5300WT1I87hOwBMKeaL+Nx6J7jDLBj37NlV/lOBfb+SSNwjineQ5FBKV3JRHz
IC3xwO7EcTCKT78HNO9rYjCCFFpepDRJ3kDZISW9NUiN1VQ3QzhYkvSw7228NTGAoQ5i3E4CvLkq
vk11aYnC61C3nEtz38hv3U7dWMhgfkNaK2yKK6CtHbbh6zzmnI3bR6bf+p3EZkkaxRwBrlN5VOLC
Cs0k2N8uDjghjfDxgNf11OuKMgGcUFG4yVzjVQPNj21CjCM+dl/V1+jrvkXeohi8KMrSmMVZg0FD
sKOhdOWcV+fah7/f+pImzDsVap6qTpHgUraVtrBJ5oj9z/2VbPe4/AL238bJtXUN4UEhLXX1B3Ki
FEy0mKCceBoRvPPGoEI8o42sHbFnZK5QSL4xVMNN5H/8MNSNL6CuMxN1KpURQJ59W7OgG3/sbxdv
EQwM5GLbm6KB6gFRvpJEuaqrn10octyfd7oY959kxP5mOaP3pz7kQ2SZY82BaM4y2JIBft3oqgHF
KpJ68fLVAI/B8H1/p+gf+TtgmgT88yB6AnnLxy+xZIVeQIUVsE+uhOF2GEWrbL6KwtGMz4kZZHrk
7hv8Qzb9l0V2ELFU06FHHQTNqZ/0B+MnzYONQata8m1lgzTWuFpQkYP2yWv0IiBk4XWP/uGafbfP
ROpx1qVyPwG1O/c/nfPwNfQ0S/ALL7/mTbbQg7azvSoDeY26hv1Mz8jYxK6wLlaSS/ZIyLUSzadS
HVCoI8/7G/w2r7Vnk0G9MZumLjMQwxc/obB8Vd2lTgRG43PuKQLCiQIlY/OHsTppZfOa1LbR8H1v
qctc+HVjapj2pwjfKXeC8nntCxS4fqK2YnHWyDm2KvWcC0NEGpFJrfHcSiHoRgsTAnozDafzx2C9
B+8hJRiDqkyCPn8eydi227+vkQHIVJpEIyQI04ThGIeF27a8hkaeBQYd0RHXa3mrYHGaW9cPhDcd
/4cU6vsSGHic9XlplSxW3orT4wHjH552qN3qkLv1de7z6i28U8FgTNXqUZ3MFTpOhS9mrFpq/Jjn
L2k1cKCFty6N6Qw3B7QSkhGwTymvadNCZY+BDvohwc9dwREeOaeQ86HY2aBOXpLRQN0K9kanBkt/
db0W1uSF3uKlQfoZYkozJ+fEgy+NQRRRDuUmjJEPokwXk1/52q10Xm7Ikapoollvf4m8FTJYUvet
rlNSPWccCqcYT2TkJYU4h0Ojf8GFJ0/oUkjNWMBUkDq6k3ES+tQXVnB0cj4WbyUMYgy91lYldOGd
LkdLC4QpFKPnBLj0J3aAV2OQYZ1RKwfDBDLDwks/3MZtZvUCl2CLbvmeFQYdhKVV5zVBk8ziNz/b
AwmM1zZYVZzx1qcCoDx1Dd7GMWBRg7O5HIDqjhi21gohX14fBu8EMPAgqnEjikZHnFot3UyUzmKM
+6qt0y/y1PAqs3/IQf7CPlYROTWqTqrRZvSGEbqX3NdeDN5GFd/Kjb7/V9mWbniNyNtuK8sGZhZF
BUNNzFcT5SycEtr9Qadqx4cGbPwKiEwxanSK7zpOJotrjflmg4FUq5CiLketUQ4G4b4MKHlq71NK
yn2M2K7uXKyN+YBFI2t1UqOMOkqx3etgr9PN0grRsGnFym3SYJx3daFaGOid9IQxdk51aWtWR8Io
7f/tLVugCxeTNF2NiDI/0DRGeaCNxGpkUXbx5Xt2oN3EtV0ir5E50c0QKNfcWbxNJ7n4E5igsq8M
eWhrhU7AijbaYu3kTjiPGIEa3TTQguhG4iya94nZsl2dTXoHoRZY9OrKag/FsQ/MJ4whXam2GBic
e2Az3rpYH3MPJAlaYJIc1XjaNkdOfZAdFC898oLz7cfBhR26zxe3gbFqiqnNuFEHWzzKdox7FaLK
Z8jQHA2nRPhsLx4VZKQBHniDOJu6iUQX1pk7YppG0s4JWuhK/dssPyGys5IJ52jgXBS808JcFHnf
T1KVow6SaR6Z7zueEvvmRXSxDgZs6nkmIBVDUiIHQxXxMsgqhx7H6TevoQsbDMSo6xy3YMeSEYfQ
7uWUOpx4S+MeMWiC3OcxdPLWxICMtGK4Vklp80RzLcfHQn7ujDvOmjg22IJe2o1THIcjzYi2V1CF
sJrF1ymjF2UEIMeFqviBhEPx9+3yzDLgoRRZHSe0Ebybn9b62Et+q3EwmnPi2ApfhvYBMy8Q/czy
facPrdVhRJXzKOMtg8GIDFJOWVzChik9t4Nb1XdG+I87xcCDXi9ra8p4SUANs5vRpHiQhMP+x9je
KU2G1KBu6CpLvSEU04rsAFoVJtAlLPeReL//+9u79P77jO8nmNGYixpZ93Q8muld2AUzb7KAtwTG
/SMpbbQoQdKhiEo7i8FBP/MojrfDKHB5/t82Me5fGkU+ChnccfYW1/TWIAfN3ndMSfolSOhNZ7DI
g/ld51WAtlHn3SyDAsaSN7FZoeSOyQ8qTOylgr3ed07ynd4HphP91TTI+zrZil1HSFQYBYWdKckt
PZeDeCCCrXTNfZl/+6ejwRbv9LGQpIxOqwn611m9kSrQwfPIvP8QN/zaQbZeJ8yoiCgU41qnTywd
X05zsgo6r6KTeabD0w7YvlLfzTGgoFT52KMRHuX3TLNA4+nqag8KEuks5xkHHLbnMi6+FYMOqlrr
hT7g/RU910gKdT+K6/4ko7cgfJBQsitiy7xN/vWAUH+/iFhUvakUQW/xPDKkG3XF9F/7U9Umd+l6
TlTPQQ6TQY4OKhhJNFC+grTwcyHxVAIISXhdLdtZFMzzGbKsyqrJsvGUgy6omqIqTrXYLQF3hmwv
59QzHFM8Lt7f6lkggn83yXy5dBREJYkQ9qnW6sk2GDV9/fzWiA9+Xp2D8Nv7+G6M+WLFnGPWmg4B
5ulrqUZunp3nRXD3fXnz3COlDlEtWVMI28inELwGRB2FSFk6iuWXuPw+RvYUVpw7d/tjXdhh0kGx
PivqTBCyKrqtgCpqhvyrPx+Nm9UlLhUd5pWpN3fvwiDj0AYCFQwMABArrba08TVdbgpeyoFeHr+l
OC5sMMfBkKRJaWo8X5uq+qoSYlVd4gFJjqNOPHE2fpSjyfle9OLYM8kcin7QxEzW6D6ivtb5mU98
wZcDXnVtu453sTTGiYd+jhuhwAVGH1J0qqqHRozm4VrhoSHvBDJRgNli+InksIRRBW++GpAqrIPo
jj5KwcuBXACdGxt5uqWbscfF+pi4YB7CQs0ypCc1AQLYYXXKTN7QOG9hTAwwtksddgUitNr4IktB
ua42tFktI2t4zsWxxL4H5GaIFnOAE/dvE5qJq98THW/QwSH2MbYKsCc5KM497kPH9hX9vodsy1+W
jMIkhEBD444kVu1VvvzYu4sDSlkHyaJg3xzHodmnQV93pizEgMNCIi+rHnnhVDwXbW//mxkGN8ox
JlXdo2zS5KBIye05Ow/qyvlinNNHGOBYRRCCxhLYLWXlodVPYsfrj+PABGFgohVNjDZJFNZ9yaO5
Htkt7tavBiRDMbN1XMG7pASRE1/XPi85wVsbgxxL10hRPgF4R6W9zyPlWy/wnlc8EyxkDBOy5CGe
V0jHi8Jh+gsSF8gt/roUCQMOWtGKo5iBqGNUBTutVwdcv47Zlcc5T60pFjnkHLyTzQDFoshxLjYY
D5bF4VAMKMbUyrlReU3UGj26O3cHq1ZSK7Mqm2WC91aGFHy9jF6OXpNYlG7JOgR1o/jGFJ/LOH5Z
5tpuJMjBrAIktOZ4scJutTCFF+iD7kdr6kcGJB+ztumseh4fk6E/9JHgiZVxF5bqF5WYvjTrjiTl
mQ01FquDpGEcmqsFTSK/NohnDuZVqYXOsJJT1E8/kqn18qw6NGZuh3VzJAN0iuowEGeM9iriVTYo
npwnB71u/BCEk2TOD4OZPGHLQGSead8LaXHAgfvYSZWMTJh8huzACwm/VrLkmmH1BBEgv0TbmpMt
/d9wUV4eGJZnPRaGRQaLAk3ITK5gTZBjt3wBBb3X1a4wbWLlNi/TuZ2CfD+kChNRhWOH0rKJSKD+
NnuT29yPpTWdKdmKdG4gx+ka3gBxUqp6kGbWEvBq6Dz4VxiknOQlk+Pm7eJePQMjLumD6co3+RfK
yoc5m31c3m75vVgvg5lIeZaxYCLYUm9owrW8QdazuRPdDISjtUvOI+WS88v4KNxyH6McwGFH/rJq
gaQEDfSMp8Glcb90Cp06tTsPDdQeFLQOPGVpCmF7vsqgqEHkVuxy9LsY8fXcnyvjUIenqHGWmDfu
xUEfhQHTFCRswyCjY2tJ4af1YCNvETRIyu5/v+0t1MAHD30+WWNVikejqmU9wr0atp6i3KYTB0S3
Y6Bfv88mQIQuywaR9MgXLA8hMI4IV7p0HY2zu7+O7Q/zbodJgqrt0KCEhI6OofTXRLVC1ADaQ5g3
Foaa903xlsR4uJwW/VSqeLK37fVYfkKXrzUWtwqXzHM7WHhfEuPIINtTpnpocNZK/RkizoHUhjcY
7A7qpHhZ59wx2tnvRu3L/vJ4ZhmHrqu+r1IVgQKdaqRloeKKNhDzxKR4ZphQqGyEaTJorPU2PPn2
YlIwOM+jPPoDPr3vIuOxZjpD4CFGN0zlrh6xWpq0Uk+pg47OyW6cwSluC6986lBz4DWubLvwu2nG
hWM9iUky4vohyn2FYbwxeonQ6Lf/uXinkQmKoJXVJ0kPnNCL8FYcFRfKSV4YQk180DjNI9vrgZq5
KOmKBDZbgONFrqpMOiGRDBz8XrzVou95e6vySlvbTb7k3QaznMrQ48gw8Hihx6J04ocC85k1FL0l
FJ9LdJxhmG1/A/9wYb6bZOI8reoyNSyxrP+U7lHtPmvoK6ZNP1NQcbJw28f+lzFN/LiHybrEcdWi
2BwLhbXkICIaLLG+G/NrLXFW7babQs76eBYZZFTSNWoiCen8ShUts4CYWr1Ce2O25PbYGqM1dp9N
rjg7xcDf78n3ZdL/vzgqKabXTaOE1wmBeFS9zu+D1acdBHT0gRvy0CXsWWOQEjS9PYnpxF6Viudo
mK67Ir4WDO0pgi47yWaLqLGr69GjNt8WY8lxC94BYnuQwB2PPv4Vi+1cyMHLLh30INeqH9nrNX+1
2zf2+9YywEnwCplUmrLLQ/R/Lg9LxNORkLcx5d0Ei5lhZSRkeoubafoWymfgNscwsSMv/nxSoVY6
ebK3fun9NIJLplfaWbRUsDoMX1Ob45302+19WwZ0VHWGOM7wBgjNF9MDR7cdHdYjFejLnO6Fa493
lhgAAkeYqpAG2xtez05n5Vi5digOkttec+8m3j4zyNN0VZcbLU2G/pwdyqMduaqHwPmkHOjNBPZu
NCscC5GDCLwDyzYxESTVtAwi7yiDrV4SrIF+Xm5Db3Rp0DxzwYCzpTqDQDE6eouZSqTn/yNN6l3Q
oMbuA29DOa6hM6gTthlYfwY44pKdc5Cv8hjD3gbNdw4jq0U2gAxyTCvkb2jH5nylgczFvB98DAqJ
k0XlPsejBnliyALGVuQhO1rauIgd8rrvFJyLWGdDtEJYtAL6To46fpJBNJFPlaVxk1WbIbVCFFmT
FN2E2sVHDNfTyDCjAZ4ALQVncUFB6JtnekYL3MZn3SdopMkVa03dv2rpu7DM4M8qTWqh0KHlYvms
yIWlLK+RlntTxkHuzX28sMNgyyCGIbiQ8Dnz4qZDfTbsHuLwx/632vTxCxsMnihaNa4Lrl2nFCVL
m8sneZZaK1lXv5VXXnWFZ4wBlDUvW61KSoz5qNX3qdUh5t7FpyrvHFXqZw6McHaPTW+jmAiJ3RrN
vRqprGi40ZKnOudkTHk2GOgwQqFQogg2iFT7WlM6bQ4BUyX6q1vm/SuxWWwUD5NGXvF8LBNLtmk/
Eu2LpvlY4sZu6PLCQN66mIglaUgNrjUQvsZq7Sdd6c7ZQYi/7x+97c7Ki1WxONHVUykYSMgu9up1
5+zYnlR/OFQ3pc29NzfDzAtbdMUXEZ9ZZmTqURlFY0B0T/soK1BeN36JGpVg1y6FxfUz6okRAkBu
/+RmkHBhnAEMQOFQQclXxoXW/YyCwYfimz280qpHbxc3vCTf9lqhDCijbxEq6szXWwpjzpMOp2VG
h7s1ZNoXyVxuK10IpFiu7V5JD1ouo4VJcva/KP1gv90/yrth5oMSeZW7zFTgckNmiWYVSCVveoTi
0Z4J5juSpGpFDPHjkTeYToIawZqB33OQnvTJeFHbAtDV8MrQvGUxn69ATjtLUrS/SoVwJ+mNLxo8
5Zzt7o6LrWOwfiZ4dEYzLSC50RfxuUNMK9ja42ovzuBNDmZIXYnXLb7t5e+fi8H+qBUiQcLLAJJv
pzq7M8Vg0u/2T8T2gxnDsFCPNFWoBTMImWttB2YoIElpQoxlckGe7xd+5+nnIrHUn6otB3/VAXFh
kgmzwKIQR/2Ia7Nqz0lcO1J16tTI4yxs06cvrDBOBhHHCXkITOvPYJztrPIhlWyUfuDSWkAVzkce
QcR2qujCIuNdEINWCXqoULxCd1gUKEfFXS3hPvT6U+3Kn1ok7QWn+8oXItw8/xeGGZ8z1XhCLIKm
qrW8ic3IXVMe99rmSbywwHgYSHOySFGQbeuNzCqgt6JEp2r+xvlkPCuMj+VorhqgDQQrKG1S0urK
L+5Ch8oe6MfW6n3wXr3s25Tpb/6GVxcrY3zMMMxMyXNAf3ql4KF6K7vGtWijkuUZ16FfuOlDcT14
9Lk4JRbx83OGJ/q38VkJShR/eP1qm+h58dcwAdgsZ2I3ayhRds0XtT8LobsQq1/8qLguxuf9pXNW
zr7ihFknarUiPlej3JEN4aFXOluLwcgpfVKr0tm3xvm27CNOA9t0VqcysCz1RlQ7RsNpSGLvG/kD
mhFMDEMHV0Hd82MUUU06qhFR/99oIZT+nNRLwBpM52upelzk8SSJtjtR1V8W2Sg2XxJ0IwkImVO1
dQcdIbOUT/e5ODrlqJ+NtPUkQ7GMPHK6cMaTPD8JsXIXKa3VxJGjFGnQlyTY34ZtPHj/mxhMJyDf
IyjRY5AgGe1cM6x1yjmfk2eCwXBcG61Rqkgbp3lzp6iaq8gp53XFM8EAuBFmXaR3WEVtHNfyZI6P
+7u03Qx18enoH3ARckqJ1BSTQmdYQqju1YollXdqEXRqbPX1VYSGnoay0fFu9e0J6Qu7DFyXSl2I
qYyE8ewVZ+PY2etJsyM38+UDOTaPePF7xn18DN1/XC8D4m1VG9JCKzNT+mIu0F5Zv5bVtyQ6obHT
CeOneXZ0g/fK431FBtPVKEvUnrKVy4YzhEFc3e+vahtXdEkX0U8mGyyzSw0F1BiNAMQxIfaU+WL9
mCyctm+eCeaKWPWwWtQZFfGl8sP+OtHclHDeqZsvAvV9FQxuoY02LUcBGQvxSLzCDQ8S6CTzIy/y
2s7c/bJjstzxhSTH89hgt6goXRLUD7HXWzNiWONU87kO6IH6/W79v1Wh7PPRwRICkbhJxt06LLb+
KPoaePLXoH5Zvg+TJT+2bnfIvAgkz/90JkyW6aWYiDGCBA3F3Cq3NM3VjEAoeM1e3L1k8EkXuiYU
0eWIaEX9hlAvIOfpE+1tBH23zaNX33aj961ksGogc1qII0I8aIg4pZAF/ZQf/sWToNH08Wt1eU5K
Mcd6sg6lJF0PjCo8NXLh/5sZBoXQANWTMMfHUQVv1I/V8qlVeM0Pf4gD3reLQZ2ly818roE60114
3R9qr7EL33ikPH+Loz7XXCV1rkUGJMZZNFN9Ruda76SP4rOEvEXsJL4GPhHiInf2l63QF77MYMaQ
VoJS4dpyYuQ2q3X0VUELUmnkxVT0Kt/xYpYGpkujrg51YBONyomnuFRqIj+JWFf5xLuktlPk76t6
y0ldXMpGJcetkNMvhxS57vVXoEZ+Xq86XJDg/aMTrbO9nmkL7PpU3aQ/WhtVXd5NSYFpb8lMdJMu
Y1E3lQYAibHiAT1fqG88yN7b1cwzxttfBkcgeEySTkbmi9aPMfZnx57pdh7wH7zMvLaJ/bvMfDvG
F9sLCbRKmFDjQP+8hxKdNeongTuUwjNC///CiCYlfVdTJgI5PE9d78XJ3VKtzj6O8PD3LTK/sJIN
WVinEu6y1qHVLxT7HfO8om++PA4nwdu3tv1Y+gUo7AC9LowY1xMR74pm48vaSRJOIWIlrUl8cN/v
2+JtHwMlaiXWPZ6lCHwhmyneF/G9Wv7bDSkx2FFFgzElCVIw63TKCvQRSpHV6dznGGfX3podLz5R
IYVhmbVgO5AeBndEOyO5qQHGkauftRv1GhkmE10Sscudc+BEHuz8y6rIjR6aqOj/15MB9LgrX2IP
GvbL62zT13x/rb72Cedu49zS7FR8BxqAvq9xStaq/RLqJhr81r/QppWgT/C/gNdkyayHRRv7mGbP
OmgiQNpoXo+KzHlA8raPiTYMQVNjFQLejii9VtpxiR5G81YzOVbeTtkOzLIVwiYtzLloMhWND7OD
G9MrfoDOLGhfkHx3KG1CfKediZXeDae/6lu82EUmClFVIRbyHCdzNP2+eciz530f3u7jvTDARCDT
FNdISSP27dzQH29mSEB3uEeE5+LTgHFuWtY1HeUE6Q67OnEHVXkHkYGQDnqe0biC1KQ7Dm5xLpCI
nAPtOw6mHVrGKbnhMY1xMItNvCg90dDISwtt9UEzf/TES1Ye9TkHTdhUS9uLOakMhFhyJ/1EN/kh
z6GJK8ve2GEOR+CRD/0htfPL09hBmLqoInNJcEbUh9FRPSnQ74Vze+o86UiHmIhbP6EdT+K0h3I+
HVtK7PNI16YFI6tC8VjX/jrzKI94Bph4I4yJUVcqBuXDrPSMtfPibPH2Tz/vbmYnYYola7u0Bf4a
17Tyv0LhvQ9AA4xyaMYtp21PIb77GjsWEw5zLRYV4o3eoeI8iVtcR0892ikoKZFWWLzhNg48EgY8
IIWahnOEiFhfbpfM70vJztXHhDsBxjvwDIZEZMz6ZAGfnVJUfqZnn2VQXJOlPrYF+VoNAu9Jy3Fi
dkBGabJlWXSoK3bIGYataGnIDVVPf3M2NJH+k3RJ1uhfcREU9GUNkQ7KQk3vZslp0ART2NEVcNgH
SRond7Ndt7uwxnwrWYvLHoK8smM+LOhAWwPxdT6JqApBenC9Fg5iZBlPXLGVzZ28sMp8OUPP8tgk
GBIczIdROaSgxdE4OLHtYxc2GIyfwJMutZSMgJ56Ga8ynL/Q65w4UF4wGPi4/9k2UePCGhMxlmvR
AziQHVi69Hs0D7lVl9GnfRvbDQfvRtiSRBmnGTAexUiqsiXbNDMqH0y/8Uqf58O87WMLEn0Ul+tC
G5/TA21RbGab6hmXBqLDyhEOUe1yFkd36Ldo52JxzKMyipaekAx3suJ3XyDO7rcn40q/1x5HHEUZ
9AftXeIgGgiWO15ZiecFbONZiwJhqAE1gMeGj36lG/2+uEbPWYLSSBzM15mT/hh4PR2b8HWxYHqk
Lhx9yFTMr9JWyFKcLYiJy7o/QaKivBeyb5y93Xyw/z/Srqs5bp1Z/iJWMYDpleQuNypLtvzCsuxj
5pz5629D/q61B15zqnyeVaVZgIPGYEL3hSkBU8oesgFaCXGCBp1mKoaHWOLoyBTwC8AsiIwIP1hr
H/I3SEkrPWLYzME+V/l9P0ibesIEYXtKhqdeJfyGgBJTgJKqlsN6mgZcbkvxMGsxJEVn1a/ZYDj/
cRMFQLGMPjNBM6J7dvCka5/6+asR6qhp3WrD90bZR7XuDhbG+ojc99Xb9OLbCcgiy1HfdiYIH3I7
dGX5NoKel5S3TgIy4PUVEpZEpXa9naqogniO12XbJO+dojnHJqg5qeCfwhZRlz3TJr3NdVyk/M0L
JtBtfJb3rce2OThOVOItf73v4GMDRW1CdV6GxOpwzrLT/FD/4JfB4lXb9MyeJre4yV60AycWjD3q
gF8PvC4sC6FkNNfFbGkIJUGkjhQMNMzOkVftoCvpl9sgdKhGLeISsgREMaVyTtqCp3wqzB3cZRR1
EXHWRPaldqzKfAxzHVyQu6BDJ1YKnXOqC5hahAAfjSUPc5ai/MfKo6U3TqJS6W9qGQJk9LbBsqRG
ikAy9wHYrdODOezXjxKB7ZaAFcM0JlKa4uk+dIeuvavGuyS6nYebslWJQ3t9MaijKBgcsg1N8LE0
QJlWTfGQzqy9Wj7EtQ7mA0qNgjIiOJZtNZEe1PgmBUpVWtPcwuldcHVTMRtlh//94koMWafKaoOj
2m4M0Jl66C+5DZ7CA29MatDjCPIq7VUmAPb6Qxaylv+/hYLHmXIapRAOg5GtcUBGG0W44bgcU59H
HqE7PctvmU/l4KilCk5YRbNWjAnqPM1iuHNigdEs9nHD+OuOSC5O8ER5UOVBk+f/H78CBtVOdCu5
g2uhZ7Tzo13ujTtybu4PIdXHpgrXVq/qkIac8AhsN3w0kL1oO/Za7VqvPg1oWMLAh6+QLWbXb7Bf
RsVZf92MwUHGiTB5/ba4yzwMKE1v1SfrDtLYXnETumHn2q8Z2f7IT9nvMc+HYaGUK1dGpHd8l5dH
lIF+8DGTwJtM9CZB/7bc2slfYv2HRfXfR2WpA4ZxLDzckibaBXX8yTCTR8J3+P9YW5WALXnWQOaO
hTwBKbtcCkAGYbc7zOAjK7fjTusJ1KQ+nwAzZda0gRIBy3L7sZt+4PXhjHLqNjXFJ0QcPnGy3dIm
C2yIuCin2XCNrtuOC7qT1IY6fJRbCMgim4UxlAEyFA0CgHnTQt7ZkUJnyp3+8wAKqOi+om6e69fn
h1+IuMKm3ooVlD1laFLEVeXqZkIUYPi/WHMLAVKmZEoXMwVJYsAGv58Sr5ZBtyIlXgnJ5ymO/y5H
8bEkAUqiCLO3NtenXBSn2qP9I3Gatyl0BrfeN5CpXDYJRkkpeZrrJeuPa0GUwpBtGe3FBryRgwmG
LN3pk7IDuaDDmfilffdMvbn5vq3sqy6AyGIrWtVnyNOx9FMchshWqMVrBA6b+KRW2ZY43JQ1AUAU
JeoXU8abkLNQd3fFdnofs4pd855tGz/YxNvI5xVd6TsVGBM+KnLYVbLUWR3Xh0Cn8yuKALt8zh+I
5RFHTxewJIWaSmOEcFJeKM8fkMFAAsM6cUGyBM08EUHEwH1w7dsJkYtdMauEgubPwWo+j9ttIvRR
U6MRf3g6/ToLuoAo4agtgz7jNdhuWjBebpVj7sajG594j728q4bN+j5Sn0qAE1NJlnbp0THaW4Hb
GdW+jGvKE4lrRhfwxDLySAlHpPR5xhN1ICfG5alvTJCVgkaRuGP+kET72EEBTeQiMZWAX2rSzvI5
w2ZxzPcyyIMl8gFIHDFxGj2alLiYQejpjZOXhKd0mjdNibZtBVTZkO6RpNhZ/1r86694oTitUFtK
WaYLIlnDOJo8hVycWIGRdC1z1w1RfigKXTQDaKxnBlbk0UXbLsKd3K+ODA/bwQ+3jIrQiRvnnePp
4l1gF5GaDEhhwevZAbmkxiv25jZ7VO/sM4hLDzGyoLwdhEqPE3GCOHoeyW2dKAE+oF7tyvxrVLmq
WRDfjEAOMd8/mQvIwINI94L5kKZnY3GTXkX383EELQlmlPOIaBz+Q1ri1wkQlTAgwBsEaYYQIWX6
pi2q13lht6wsdpDgOGaTfRunwRc5W/YdC/3ICl56iR0VY9qt+xABLYYALWjHguighI+qWHvTfFrY
4/r/pw6DACvorkyzJMYLRLF2I5Q+xjx3QuWf2NIP/82QgChaYHRhxkVs6yXfhMzY6UrqBFb6GFc2
4SyEQ4oVgLaR5KDskZVvm8DrlNwPYug1hxmB+pQZIRLJWBznBW+xCaqHomgcme20jCKjpPxQnCef
jaqs7QUOIB07j2ulRF545rOMnP2SlvAkQERM8i/NYOaMoZFMqc6a5Flt5uk1yqBIQaYdsYGEb4sj
5GpoFmULEXovNB9bNEI1pBY94d0m/4QXkBgVkyk1nLihDGq49b5CfiQ0vqXUmAHlCvx3XNhRpCyv
uw7vzMZEmHYYjKM+EEBAfRgBCEzZtHRFAwKG+Q+7e5zlF1vxjdZvS+KgUl9FQIRmQZan6HkXRrvv
qk9J+GMdCKj/LwDB1GuLIaEo4LEx8JK52CFlTzgW8TnEHH1vojNBUxH/NRjfAf3WBLG64u96Bz+e
PmKCPmUoSeUx8n1cfJYXGmv3/yOyvy41/rqPxAS9oaRg3Z0lNG8fWwwGouvilUHvx/R51Y+MoDkF
0O8xkskwWGwwSxa77sOpjUBng7EWfb6z7X04PqmVvZXau6i6acqT0ZhulGQEbl/vdzI+rKr/PkbM
0sZZNvGG7baQfj4V6BOufU5wIT00O/MejxLOgN7hwZVu6QnI6zHGh3X+WLo4xJBJLpU84DR0Z0gX
H9j+p4ojubd8FWt7yw/IhZ041BOjrLG3Zf29ircJeDatM2fBVLqvi7SpMMygIJs0fK9zSt/iOh5+
LFHAQyOfihaMGqpndJpjsNlNO91h5a4sqZEdypKAiOCV0PKFb2YVPVTBNkRYMWK6eaQaka4f9Y8V
CbCo2FC4kcoEwnzjZ8OINvP8opSztw5Zf8jTflgRMDFfIlbPKfirOm+C0MAm36COcJv+Y79rd+tu
kTrhLSUX84fnw4dVASkr4GTcBnxg9r0lKd2U7s8ml3JbnKnmZGIjxQ59Q7UDK+MXvxxqT0wG01K0
bKC4QryJKDNC0LTEWTTq/EbWm/MIrW6oPqVPxNciDtj7vl4cMKU1m7FucMCMyh1feFJD2uSjk5+w
oMd4S1G9U0sScEMru6SNMFnmWSBaDY7zcmT1p/UlUSYEyMiaZbbsEkPNQ/DVCh+j8ofeUw8eatf4
b7jYtcwO0yWxkIblorJoBdqi/YE5OUSy0P5wR/bt8l1ZQcH3ksyFuUkyFjsyFqivfI7u9C2UXQu3
/Mbr240fPY9vVHPp9fjp12ESm+8jW66DwETY0aSW00aQnVCgRZzaDiTk3WKUCT+nDu97wf1ifY2x
NDMmXH9WWXh0EEPgtXPmrYWonVLLe+9yXttNASpYGat6kgGgsiw9Ykr6Xq36F6UNR6dKl70aavtc
jR9LWascyOp8KsreYRGm96bB0+bhLgsS5lTy8tJ0yo4Zk5+iT2QKh73Rg7CyTPZmqTx3SwCCR+Nl
3bW56/72y00ZaVtbswzNFH551ZtzzmqAXKIoN7benZa4pL7F1Wjmw4YYD8pJ0g3IZ6meidGBYhvd
9tvkgZOcU2yb119rF5YEeJNMpU4MTgHbbnjPan4IwGk2uerW2KaevZcf1jfvD+n3X14tDkeooZFW
cfae80HPtJttoWiB8XEZsUsDdufiGXwiOsVWSaCROBhRKUM0mLwArSa7wDoaKDCwv6Go/IgExSGI
SLXTmfEGZtVv8MWmHZ9l7XxylvWq913YEbC7M2uI0i/81vPt3ukGJ95lENMsPlnT1nDsQ3fWRodK
g1P7J6B51ehVmBRILTXBWdO/VNGZxRSaUzYENE9YE2doaMa88aFAb6K5W94GpzgWn9iT7kOcfJMY
7kQ1tRER9Dun4wXmSZMVqHnNS5NZ60zBd4mdlGB0bLa32SFm6HOn5u+JMPOdmePSotmUuVVhK+v4
XBiYApb+qdmPOGm36weNWpkQAOpyXrGwRlPPMN8t7S6WUrCXfEOeGgymJxkiTcXzukH+D3+DxQvH
FGBRD8ewKbk4md3aW1NyraZye/uW5WeruA2nvwHhD2viVEQ6ZpbG+OSFHjiD9LmJqbGLdzXzlfWI
cxB9Uts16BfRoFdWnjkprhkEHpOHH2Gs3EMJdG8s2UaN85swgwIQ3prBrLrVCOmkzjpmMjJRmX5I
1X4/6MlnO+tAxmNXD+FS+6XRbZqp+173xa09Ds+hjV6osah9M292WdWeM6g0qJF0q3XZc6RUT2YS
o9fAOiR2mjhyOWykbnSs0hzcsM3RgR+4cW2e5RbS13a5fNZq5aiM1fdEmm/kJXJlNXNqQ0eS55+5
LGoXLFsP+HEniHaX3roT/KEr7xe8i3McSRWnraXhu/COPHmjHyPPfOjezA3vDoFIKiaClc10Hnfd
67rlq9HSxz1mCO5nFHEVzzbqnixsnMC46TTLqfQ73X40e6IoeBWCP0yJ2doy6bqaFbicG+Mhmr4s
lBjYVSS8+P/ClRzXcytVDco9TLWcRl42Ffj1GnLE+eqBvTDDw+tLJIriebLnGYArN9ukf5yWc9Dt
5ekmb/eFRfSAUXsmXFtRP5qFriJrH/Qn2/4UNo/rn5/aM+GGUludITWLYNmCGPyE6ZdihCQHJTB2
FVQvtky4o5QyTlUzQIcrF5JKwfIOLcxNcqASLlfviAsz/O8XX0aWiqqSdTyeDAuUQYbphCa0lfNv
c0OpoF4Pxy5MCdmIwIonbYbQsKc96t90kHDwsRQEgxg0RzMXeCo8KklAeYJwMYWJZSnthDbNMHtM
EO7Hwz/rrkCGtIJjN+lSN6mEFzvPQpjo8AjuQNydojcOGOgjh0t9r+vZlo9dtATvzqSiVocJiMCb
LkAVsJXcAFyYzYaX70HBeTO60tP6KgmHF5uCB2sODD0B0VtmbMLO0wuf7Nu6/iK8WJbg7l0b5FU0
oODMJ1V5o3O0bUDqJqHNOSPTOYRfWILTx/rcGYqKGD1X7Le+KL9IKfmEJ86vJXh7YiypGcVoe2Dg
ZMm2wauNAnfsJ57lBXdoPdJ92Us29p18TBW3JBnXryYsLvZTcP05qQal0d9FZuAm4Oka3uR9/55A
CD3z+39zEOFClKXesLsGPlm1u6K7idptoBExO4FTokxJ0sqpVLxPzmlgF5ReTZTVnQ59d9PyH+9c
UaZ1UpZuDhKeWZy3c/BQGsSdThwnW8AM0xhSiOcNCMu7xq17dgDBki+HVN8uZUYAigAK0I0+4JET
hb6yfKvLVz348Z++u83P2cXl0YFrW60rJFYmjAuga9YZIpDkvqwboTDWFqBBX1LbbBQMlWCOLHN6
HCHJ1b7wOetsAxrv0SETFUS4IiqxNlEcWyNXgdNuZXfxFEfZgRwFvV+K4XF+m8kfjyVoDCvkD/br
q6VMC7BRK02j5g1wMFTOUXrGI3iUfkg2GhVNvwnYZt0aBbu2ABNdmU/2aKPKzHzeglOf47Pp5mgF
0zbzbqGI5gnctQWcKG2z6mYd1oLedKo62OXJXxEr/MI9pOIFl4QagVHogPa0uJFLnwWK27feoFLa
ketLYWINUDXQEp/ZuPjN9rNsbab223/6MiDJ+/dCqrgs+zjEXv2UAKh9Vjnz3f/G4v2Byk6o1IIE
uJALObCNApISRqPfT5CIzOwFb03z3M9S4YbQYU8C6aGcBtc0IVMSRhu1aW+LLD5WSfSs4m08Zbor
Nd2B5dLGZqNvhPNJWWRMv2ud348zROkTRrLQ8hfKb2/niw8uYNBYZXiK2WiwGsBCi3LoYR4dxQ9u
QTW9K8gu/XVQZSKFl5xnslyicR6E3aYz4AWDOMWAEgTbznvOpwHeq1dqJouyKUQr3ZyWXchpeHoJ
fCRu16hOl1Ay1+u4A+nif7tbOYeaNjGMG8mx4bTzoazuLduXJzDwtO6IlsP/6N4C8EyWDWpIMKy/
t0a/DyLvuO4fr9hHh78qQl34iIA7KGaYVgQRIW9Ib1l7Oxt+Qw22EcfntwrhxED9aAAPZO1YGMd4
eVjfsOvl/481iLRdY4FmNCWEpIR1Nj+rG+1o7eNDhpO4KXbjdvbA5bLpd1zkffzUfqL4TqjlCWgU
ovYw5nKBAlHWO+bSPURpSKzwOlnNxQoFBJIg21FJ3M+5RDMi5j1/3bDNdDS82sMMjKcdym36WO+K
M9UeShyx96frRSCTt5Vmshaxkl50jTNJ6Q2Y8m/6UHeIr0jtI/8hF4aQimMR2N5QK5+al2pWd4ia
bqaa5dA9eyugyYoW/m2Uj0dlqo+tHb+oSXGjhNNNJSVuJSMNr1Y5GJL7XZ9FL5U8HSGNvI0Saa+0
7VsazJUzhRMRexNRAhPLkXW4VJIKSQQv2vM357ST94YTQFAo9kKy5Zn6FgISZVNhBVGJXi45APO7
2T4Mg4FervT7+qcgwkom1iCRkJz7hLNkqPcYLsNEe7hBjzr4JaGThFwE1UKw/oDBoOC/v7wJ4m0j
lnhgB9KqaJ8w6MLGXq5RMRaxfWLRq8lLOU57RMtq3ru6Wu218c3Ohr/qpzah6GDbispMTfhKUjLm
2hxG/NoNoCGh7FJ32nXH4Tjdc2nPeRe/1W+F/1dzHxdmhWujSdI5QT8xSlJx46vJsp/UxCMc4/pV
+LE04UsFSadGywSkzU7K4+w2+/EMchi/OILOodosLgDiLHn1bjiTFbfrwcwv0+L0oYWSu6HZmN9R
2wcpqpx+uU2bwuti9LUamTN3kyeDXiL71lBDX9fd5sOykAiu8li3rBBPHrWYHSt5Kcqbheoy+EPu
6sOIcIvIGP8O2cxFVcJN+BDvePLKOAWnYDd+nqA8J4O+n/KYP5zzD6PCtRLMkqUbEVaGALQ51RBZ
ydFqEPToNpC9AYw4fxevfRjkd8AFxltQ86mmFC0vqImgiOMkkPXLMoql7g+g/GFGuEqgIWx3hYHq
bHSaoBHW+oEn78ftssk9WtOO3EUhCAVnqNWHKp4jyqN9G/g9rM2JU+x4+R7K1Oe/KgN/HPTf1HWN
GPxuXBQxjxeI6IXuYOhuKIfUZCD/+r8/Hz52UQAUU4rGoeWwrH4JX4xDvom2+oNy023CO9nLt+2O
ABfqnAngkrTKMKvq+3zxTy7SvoecpYVOQDffc4U+y3Ss2aMGA6/HHb+WKU4i5mZf9maIiqnRfZ0W
jOlJRE8Cx/uVfRQnD8s5ZrNl4HtVBUrp3Y09b/L+VpJ3mUx1WFCerwswEkizVnX87TBtm326iR4x
UulNh/6dGbohhwwIUBZnDZWZYXjUxss4L++y/N4a7hPIRuaZw9LcTUHCt7AHSXlUxs26r1BbKuBI
N8pRWM5YZjg8xG3p6OOzPvos90L167olwinf69MXiMWqjslpilu1aGtnrG+U5VWNCRsU+Itzh50U
SBiGAizy7h/G+5bbo3HXb63SSd71YjCVJWkOpR9B7aIQqLAWmeOU8QJX9ZJam6aPHE1+wmxAiCP3
37ZRwJKoaIZ86eEoWj+4GpvuijTdKFZKHDXqawkQEjSxaRg58sd9cez6O2O+GakOmT+8Nn/hhTh3
aFRN07f8ps5O4JT1LJ+XZMKN/NodUh/tHY7iTg9QGNwU507ZUrrxfAUrYCIOIeKySU3dhOSHMX5h
xtaIj0PqSZlvFL0z6I8yNY5+neLi47YRZxFtUx1mRcPtFp36H8lrBs48dJWcmsb51nvtydhWfvlp
IerU1CqFwCRN50AJOgQmenOfh6ajy3dq/1Sau8C+n+zvtfq87p7vXZxr2yoAii0xlps1MJqfwGVf
uxZucJA6W9+bzbThQlT26BgPmJsikIxCbHFC0cZrJzZtGyHRrodtdFftsjc+Bm/swi0ZZhJ3ujid
uIR6uoB54v9riSmY+yxMA/NQpfPtPcX4fb0R5cJ7BIjRki5rjRQ0pjyJXnh4LKDz3XrVZcjqcRJ3
aR+haxe62O2GejEQWGAIkDOkpjkZKboEIoYm4VHb2BbAtS63hOvwK3XNdQTMKYNpyWKeHuw8ZcuJ
hG20PXziLQmY83+YKH4lIlwR217CoJdNw0S7dZ6/TbbLOuLoUQ4pchM2ShCGIcPZ41X0yNV3nHJf
vuWsJNE95ZDERxKnFJu0LM2kxauu0Te6bXlRfFBsKoF/XWznwwvF4cQxraqptnD7gD7GbW+WY7XT
DrwlwCLe/gRu/TaZmEpaFw44XjxPlx6MvXIwtvKOStpSZviuXgQlhtUG1Ywq5ruZFg/w+L3bnuoO
p142pvCyqWJWlWWBvsz+oN0Op96PttUu3Os+JzGPNpQEMoXCIt1gr88YXRmRoOGkINVdupFubLeD
HkFwynCtNk6ODDhKb7O/foYpLxSgIpRttQo7tHop4Q1LbtTyNdZzIr9JQaHYsN6HY77EMxY3IDSH
tCge+PJd92bsg+3PaEG5m9Fa3h6oOXsqvBTb2HWlDBqbZ485HTi3rN+EPD9ebUD8hcoMksaYsjKJ
BRObKo45KrY2BhkKXJ4135pT65TDY6DY/y2uFKcbS10eawWiLp7WHbSkdiobLEDf1r2DCoHEvqJZ
nv+X4+XaipziEwObqDDwsYzJ1X6AOA06IOnbulVq+8SIpLQjq4K8m9d0eyl+yrNTpH1aN0FBvUg5
KCl9voSQAMFrMb3hYey00x448Q+PPaLndWvExSV2FqGVMpa6utK9eXFzJOORXSA8jgcTKzex2FcU
Jgrmt2rUO6fIjwvJSWzENegAxrsmKqjZPur7CJjRJJLN2ohjhi1tkSY5zE1zwAj8bn3XSOcTwotK
ai1dy1BWhdKYY0TtIUczSVB/ldDk0+aFP2m2Py4Y6496lL6/gfr8B9qbNn1Y3jGj9jVzIPJCxHcU
242iNsegnAUcY8Wm75/MmDhu1zfWxFi6hbkeRawjW7khRUmC99WUYmSyQDr7S5cTs+qUDeFiy6FQ
qGsdENFK97WGh728XaTv61+OsiGEvlHZ6QM4bdGb0x7m/tSMp3ghnrvX44CPrRJ8sAd7JxIU6LbO
25MqvUTJXho7z5DOJmasWXD3l11NHwYFZzTNRdXAd4xwTZW2lmR7Tdv50IjfrG/de8X295P8y45Y
Mg5Vpc1nNeQj8jNo2jMv/if0uw3nsJ2oJBbxnd5/y0UwVSeFOjcaeqJD9aCj5mSAoh1aLcSKiE/1
DsUXVoK2ta0gQFQtH4Z9A0Dapq7mF5/kvbUP99MmhEJo/xadR1DC31AU3NeB8WM7+avwwrikqW3T
YjDKy6QzWmQxerCdmI8pKT0PvfWFUrvJ0ePC1JzmkTVz2b0meVb6HzOux4A4WH8ISz+Ww3/DhQ1N
t/p4GDACygm3+YsLryHm9J6xzQ5QNvmuEl2J1PYJaNGCf8wIe+QAzURGhT9yluRRKtE5eI6T1/Xt
4/9qzfEF0IhRbOoLhl6JIfxqVp69PGuoNlHQRO6gABzTMLEsjHF59ZBoiXfKDjxnbr/tvZ9UXdZf
RWkfH0yADaUolrDJsYGNHHlSM3hlrLtd3lOwwX/2yu6JBV6pyUbZHHgJFIHa4qXH2g2/5K656T3z
IJ15F1KKsry9o9rA3yfU1iwLNcKGDfVsdeiS4Pmj5js6MR8bWAffmhs9xufY5xP/nBO23GsuJ1Ss
Ma4M8jCk5MlXm0rsAv/7xfGI0RqXt/xyS/ZQzHMVZ9l1KEaZYKNNDhqVLuAHem3lArawYsrQrARg
+x+/nJtsU990QTDCaYaOVBMogS/vvXoXi7P7WAumCmHxlHwJIJSrgsnRul8/hNT18z41fWGkb6Vx
TGr4EX+H8uMReClqUBZynVTVizjw4uij1ip9bTTIwYfFnWbtFIhqsfqsSw/Ekig7IrDoZa2ZM4CF
+XzAuLo18QZsjh1g831yvn6vMFP5P8o5BJyxLIwidg1YNoIm9HJ9dCu78NdXRjmEgC1WqEVBLKGb
P1ANb2iiG7PrNyxdCDPESsRJR22OWjSuICKRR7yVZbR6WhTJCuV24qxj3Rhzntnvgwn9hkvxTjv9
bPsctKga8h8mjn5BsjghqKZmW9sTEt7gz1J9ztWI3vGNobrDBkTOj9GGKv1zB1vBCZFK3R4j9AUn
GEksZuihzuzAFqlx0X6zr7TmKZyzv0y4fCyRf9KLU4xuMJaGDSwCk38ovRP4FUa0w3P5WQKLoqO4
GMrwlVfzJN1RCbo/vNo+bAshSh+GlVqoKEQxv9wZfvLaPuf+fBf/k7x1mNypMdWf6mQLEHHIRW2o
Ua/HadD5HmenEKR8OYpTDM8OqiOWsiOAyRCZRWO1aHpjCiTlZXOXSuZ9h6FmzA4RARF5KAQIyWzL
aFoJfBhTjTF7zVq8RGb7rNVu8Mz1xzTCMKtd7G1JPk4tejzD+Ms6wFCLFQAGg6xSHde4cZJ8awxP
WhO7QeuypSGCpD9kY375jNjhFESZXi82Hldm2XxPYuktr+WjbRqHcQmeNTVx5SibHKha3WAK9Tlf
pNtpKl7WF0tFhkwIZIos78sw4mknL3visXX3SfvCFW8x8vwWuFRvBN+8FVRgYqwSlEmWMEDefOAc
hd2u37Z7dUdllgn0ZkKQErMgN+QBByNb7mIUL2si709um4A1+iJPSo5GMSR3wbHm1c+DM3/XfR5x
zp+kE/UiodYjwItlDZaqGgg3jZa5yTKcwY1ERAzEvcr4sbhAz0hJAqYUKGWUY7O1ovR+SJFVY+aO
cDj+hdc8QMCS2YpnxQ6Q3/qplgqOz0Owzfc8qYocJHGLU4sSwKSrqlFS+LhmoFuG04+pk+lT5MYl
EUFSdgTMiCp9NsIOrAW1NHqVot9NKdLs9kKYodxO7F0yimZOVT4S1aD2yAnvGgVFhRHde6Bux5N4
NxIWCccTe5kwFMrmusfCUm2rFIdx/L7uDtT/F/Ag6Ufcmgne8w2bnEWWPhdD/M+6CeLbiD1LaOUc
47zGUTWXFwZ9Ll3ed91faSCYv7Bc5+u8PD2YT4rCWUOEET7I7bM2QNlhIL4FtRD+9wsbYSFZmboA
1AblRRtcnKHN1FBpbuqDCDBQWbGRjHzWvs7jmzKO3sys2a9/kOv1KUtRVcWCLCM6pv+9kMi2rCLL
DE55taCCnnlIr6Dwx0M03eVqTuOuSRzC6FXcuTAqfKFSlpoKzGi41vfNE2QP9t9A8fodY0pu5lL5
j+tX+4Ux4VNZkA9Je/4kx+src5BqPKQQv7Mbh2tj0XMCV2PtC3PCR4N+d4m3Ctik0pw9Ini616di
F0fT8zR1T6ohExWBq454YU6AcCmsZ1OR0G4bzGd13DHlNFANf9dLwxc2BOSWK1lTlwXvZMjPfZUx
khB/sW/ik4nWFXkbutkmuw+3+ZEq6F9H2Au7ApIXqakVvY6gLDoZfnBQnHADuXIGfVd0SJ9pHuWr
5+3DnlirndWx0bUYIx6SlO4zLb5dQkogl/hcYmE2NKyukAsc6bj8J7XAPxM7srJZP178c/x2q18s
Q8DxflA6VWW4J1Ca2tW6iS1rjEMQFy4UxLcmOAWWViXckNo6AUa6KU8hNIlE/pSMTjHtwvlhfVGU
AQEyAs3o9EWFn8fhfWzfRtV2/f9TH4b//QLQm7lSZj1GjqaoIVvpt5gbjYlAlUAGsQjbaKbRZQbS
GIMWuRa7saznxFqcNv06WA0BsdR2CbCQTEpZ6ZygR0pv9fRQjE/r20WdTVEHblKkAdl4VAo7b/7B
NqU/OJmTQq2AF1NCyJkS9ogrwxKwIOzmfJQrRN1R+Z5MmI796Egv8X70rC00a0jFLcKgWGqdMTbc
QbAPL0LFeW+/8YIn5UF+7KGzm94O1AjvOzveyqkV6R3sWpeHMsFbuwNlSztDB3fxii3SB2DGmg66
v/jyFpqBB+Nhxt0cOCD43BsEchAeKlJAjEM42nh8IAIsLVCvt95k37Wl4qbse5Ao3vonJVzUFiBD
l9q2iLiKgcX6DRKkoaNlFFEl5aYiFcQ8FmYztTyBcOJVichtz6A7AbPP8tL5hUtRNBAoInJCDKls
RvmEonDaPyjm/SKfNftlfduoeEZkgWBpZy45aNn+92grvGkX+8yp9yXk7qiU/3vec80tBSBpUzmJ
1ArJtLDLQCVmespcel2a8XFUKXeCyngyM+h5SNNzOKU71exOWtZAU6R05nIE61pluZKlOZoqu0Xb
b1o1fQyKpHeswkTQFzO0hUKjQ4s2LMwxTSO95rUEion4Rx/px0LKTlkuUTk0cg+FiCaQl0JSGL4T
O09IGrS+5Kro+f8pz0BhF+UUAnTJNutRqEHHIKJe36ra7wno8tR4oTRyCGfXRZKJpNYnuah+DfEo
ztx76E+E1uN4am+lxCEThOtnWBfpJuagG+twQC3zZ+s2j9Ca3U/95XwbPwabigCN9b3URfqJbkAZ
39QQEsbZTplOqXQok6f1A8YD9D97vC4LuCTLSxBOCp7Binqytee6LJxx/m7F/9EM39qLgENJF6Vn
AZApXjatBunK6cs03oNcg4gE1qNBXWzp0dJmqSzeK2XhzLI5cRUF8lp1iJny3FGDMzP/5mn8K/zU
ZeEBtNRgrTI1dIIVRvo66nbr5Z3ulwwprPUPda21WMUpVRierkxTNOEUq1USVDaycbgyZTc+gg3H
n7fGVt2RZV1OzyL4xL8sCUd4DqvACmJYKk4ghXDaM9ubYGSVj1Sy9BoyXVoSE9Gx3uqzxJUi3/n1
oBIrucknDeXjCg3tVJ8j97Hfl2XrFtNRMvvNN0x0bSJRwh9Y8UMCek4bLkF8I4UwIXiDOc91sCy8
o6w+y+lN2ni68qy326Q7ts3nKAQZq/yaVM/rZvn3WFuYcGuNVdMOLW86t0bDC+zg1MjjvqlB0DSm
z0lVu3IXnVKwvq+bvYJO+Hgf+yk4JKRFbEWKAMAMKmV54SbqXkIpaN3IFXz6lxHBF23wdM2TieRJ
Hu/n8TnMCgx2PbOEIjIlFiP2gaGromaaiSplM7+EkeZI42s9zcRiKCPcfS5QsA7HJWQpPpRtPkAr
ByIag2NLlOoT4efvh+7CSoexmzq3sJS6gOxTFz3ULPy6/lWohQi3BmszUGHEmA1jcbit+slT1d4f
jcZbN/MHfPjlYiIlSF20bQaySn7jckJCLk/H9hPahkFI6JeEP6v8V6+co/fs4cXGtVDnGIsRr+5y
03mYoH3nxN+kCDdBZbvRMJ7CZUMXdzyV4DUCBcr/kfZlzXHjsNa/SFXal1etvXiPndjzoorjhFqp
ff3136Hn3rHCaJr389TUlB+60miSAAgCBwcnyRcxR6gCF/Je7938iAHM5UhcwiVqX0afDbgvQnJm
bX89ZvYO4eS3rNJzkN3lmLmYzeIJtly0CZwzKWy1sCeKh4p8mr4P16XnAD2oo3GAPXUlITuoSJM4
JyKlEpXNHpmIeFjdodDcsYjdWHn9j6vi3EhcJRZeK8hTWsv4NbXBoq6nfkulQzwjbO8VjbgVEJmp
aeNv8ZSP8SMo/wNMUDte/iUC4+SBY9TK7KZgmZ0JTJDD7Sji3RXs57t6bdQnq3SNZgnKnGlJ3Ekz
3FZ9mcb/6JV58vtswkCbvqhYb6jmVomK2aXPNYZ0a8Ph8naJlsM5Gkcv1zVjYCKrvV9xxyjLYZBE
w7j2nhLbS4aHehlrVZstS7ewbIT+hBGzIaY5IeRhjE7Lofp2eVFMpy/4GR70RfPJMAZqAi6yUFcD
S5rtLxh3kXandUi9bCwFNi3aRC4qKVaroH2JmsAs/aWZ1052n5Ony0sSqTXnNbq2T3t5QravKKgr
gVFf0UTtiIIoR+U9RT1bU7ciE6BH7A2bRy1Q2r0QJifaLM5TpNm4aMg34KUiXTXTI81PuS7wAaJr
jYd46ZOMUV6GoiOpoYQYgOqPh+I8e1JUgmdXEUlje39B3XiwF621oahrGCvDGOoeBtdGBgE9cucb
DtDMLNGW+9O3pXSXT9T0tobFY7/SfBqWpUJxUu6bQz5YZ6cUTR0UaB6P9sJsdpJJBc5r0O5b54tp
h5c1W6APGpO/cahTrNJyYsmTSSf3iibLLlF7jIIREd4KAl2N/Y6NnIpUGehu8ZBcGgzRmiq3Lt0U
k2rtVvpv7oDHbnUOqSxNRYErHa6S+cfkHPVa4OH2sFS/HTznD3DXrmXrwFjJDTNWErAehOSgHiTx
RBvRznGOQUsrSvoJJ0SvyEG+JvcmSOr0R3cKx4AGFB5Cf5gFYGSR1vFeQkstqlA8ka3iXjLCWaQN
7N9fsFn+YbyYvdxqMwxHUU03nwPafBu7zk3I5FnD6K7WUy7CIgsUXeceJ4al93mVIPBL6U3mHJK0
cSVdoBciGervSm7BscZdq6v+2hwtI6LKKXf+m73yACzZrKqMLgiweq19yNA8Zo7KTZaUIjo+QZys
c35hKQfHkir0k7OnCTmz0XfmkcKLd0f9DBZ98t/ejjrnH0wNY0cMGRHsbEfx9Kgtt7Uo2S4wJB6I
NdCOTrkNmIeafXGqF6c+EXXyeiKadiXSAs451GO6xkaGZzACoVvNaB4MstzSlApiR4GN6pxfqJPe
IgpFv8BY33fyszE+/KebQed8gFU1xVK2eJyCbhd9s50TOaag0CzyozzsStclU+3Sd6D26P/N0ErP
VkQD8ZDAf0kw/vPY5hFXQC0OumEgCmbTYsfjeqgPJcosdSRMZTIz/8O7GZqsyoahODYPw8EHhioR
sBA1hmv9YI0j8yG+WgoALCpf3O2/qwgbcbyponCrFwsUQdEfGvtraggUbT9xsBHA2abczo5cs8Y+
A4XM5IX66wHBPd7sJKo87eAQtz2MKEwQb73Oe7yim7NNhEO7RMtk5r2JIKQpkaWC1MhvGnWw2HPU
EUWgj8KVcqZL197UBgexZBfYJxMdOMtXPSh8EjyQ67l1FY942alE7xpYicQqur9CUzdMQzVslb+i
ZHRL4n2h4zWoB87406oFaa09fJiqGB8CuPup6nQy6TZeSjmKz1cr6BN0jyKt6tpXdAkYk4d8iAN0
Tl72JPumt5HLPXOTYq3LIUfdEdxK08Nw03ipW2vHuooq+/FNIIyd0Z/W97FIzhw6rZP1NWNVpV+L
lz1KLkuraas7ZS7LL3WPbGhT7KmR8hnSuN/2lzOU2NKzxMD4KxSoMfMtYISlPar9rFHtUzSlvwnj
7KFOUHVcUY/0VR0TMXKkDjsRR9bujbk5N84cwKK/6nqKYMNcjIAW92WuhpgEJmWvgjPb95gfZ8bd
Zc646pXF0Ous+LMCuBhnLsOgOLgKwGz0dFnc7gW9WRZ3s+WjMuVOjWXR+r5yvKp6HHrBI0Swc/zF
ZjZ07RRGRDdWTdgBGQG+8/qAWSnXPWa9CexrP6n6sSD+anNGrWkMCfZl/8UGodMwux2i9grDu69t
v/Or0e3QnIZugGsN453EMEmB4+LJErPRWJy+Ylm//IeaBPX6fPnA9qjitrrOQ43HaXLWusYbqPeR
jMcgts7L/P6A5R0b34n0A/LGYM1dA7z0D8JRsgJ94THIzVrkytyBgCVT24dywhAkq7jpSxEFtnCV
nPsYK8PEsBPIqZ8ZCD0DGKQFM8qB8drMp+lu9WqXvfiaQ/y9+Sbqbd9rtfptkzmHUpVGm2kWqnuT
R4+0cp3b/ljfYkigq5ys66zB9iKBE4lIqwX+2uCcjF6szugMKNHLZSRjjrcc/8y080oT1zRSgVmK
TpL3M+CqlvURS5TSv0rjy6KDTae4v6ys++nWjTVy7qWYWpqbbKBuE1jYQuUwIhul3zKgKysxCDHR
u0+1D3k8jyItB3ORrPfWn/EKqG/05tlv6VX6liHxFQe9CPEtODCeOTFubGlamLeZ9OecErdEAEg6
y1/ScBpFwtiJXLjNedbEUso12hfI5tjz4CrLWY5RvFQepyFIzLva+SU4O5E4LlJB43mMCQglQvfJ
nFy1A0SwU06yogaDic733Dnby3CUl+ob6DtutRlYz9Hprm2CVlmiviW58iD1HbBV61/l2h8u/zqB
9ppcZDMZky7Hig5Uof0aS5YLAoq8FwZrgquL51EE0V+lJy2c+Rg6B3rVH6cINE0vKCH1GbJci9+j
4O6qh7wTGKfIcHhOxVKJbVkuJDigk37qXOOcBiNmgV71Aeuaa3+2Qhp2kelwvqcsQHuVA4/iW1/a
KyNsAB2jB/QTIGQDw7UY+CqSx/kftQDHkbaibYpRHDoY5UcCCYQRWiRFRdChLfCywvzLe+afuIqf
IipXGEuSsyFTLBPfBKMvBzSsrvMIjOgApCYhiTqfycZsRN+6m18AtxEorUCdeJrF0ij0xaoBkjeM
w0yPLbmVURIQLHSvq2F7d/Fci1Y/dWpjISHrKG76nUF8y0h9REsrwRQJhfVcgva9CFgL4eUtFtgk
z7s4GFTOWhVNUEVje+VaHMECFrZqLdjFPUTxbwtkmrV5/eqsQ8nOERsUx+amv9Ix2byJMOYvLK8d
bwGzvRIxDjoQN4MS56kBMcYnxrP89gs47+O0ZMqnHN7H0AN5eiwnQc5ZtJPs880KF1tdnWm1UHTN
Sl9azavGepv6WkBBI1JH9vlGigJCDzNGnANOk5Rk7uKA0dQnuih9KoiILc6xTItC6qaDPgKZVLxj
3KGPx+mH5RUuszcSihgiBLeyxbkWrW9sLVkYpt56GvJzHj905CHvD3EnvCFEorgAZ7QBnssl5jV7
r8YEnVhyjYfxIGOWRLiEzok9NNJb5TgdRPANgY7wTT19U2kGZezCmnUg030mHyRN0Nixn5P8CKf4
rp5BRzkxJsgf/A3KKXzzRYmaYxmC60AkS/Du5VkXR1o0is1qVS3eNeDZYUQVmFDlQEMwAPV42VW9
59AvxFI8/WK3lONsWLjZiZNi0k9HDpZsvBmz4w5p80vRC3ey819y3F2nTuUmiXqPieTBEucPrC8N
Y5vNLwNNA7JY1+osnQvr52I0jauPZuotVTJ6g1WcBqULZ9WWXUrWl6FwMMI41dzczt10Kh+SuvTr
4s2ayPe0y240Rwl6Q4pmaXjrwHHiNsV4hTlvX9a2O/W9dCINYMjd0AVO/Bmy+K1D40fONulsODRG
3Jwdizs7Uvwmas967y1hjGcWMmHedKY/Lp+BKMbhmSLtsZoXe0SAyUDWmJkaSgier6dQivrIOFov
ohBAZDGcv6vjJTdjoPL9FBMfdFIBjY+7Q7UeLq9L4O94xsgUsJ9MoygXLaV0NuUiWCc5uixCtBLO
wXWJgmUo8NzyelTKe2KkLhFNQBPJ4Dwb1SoTAyZgj73+sxmvK/uJrAINEOwU34pkxWldrWAbQOP3
iTiJW2iisZH7i3BsR8XgJNOUuUW0k0ObTIZ7ruYXKXm0m9Nci2j49lfxjwweTzrVkzXKCh7SzYqy
TSb7haOGl8/7X0zlQwZXsR0ziZZrh52aPIwkAlcsCZybDpZSIPdOfFGy818c/4c85qw3ocHSFQUo
M1H0JjbxlORsJOh+BBQxfZBfYuuprzxVvjcrAYPm/mX6IZUL7NBjY60GuEh8ipaZpUBConyt9bAw
tIgUz4It3b9vPoSxY90scU0ko15z3J9/UyeTE4nkY+eDTw0c3qsoH74fa31IY4q6lbaOUh7HSBTE
6knPf5j0xSBf1lSAa/2X6sKHGM7FKQ7wX7KCHSTDExnAb92c6PzDKKKlvVbXV9k5zYXAFwl1k53q
Zmmj0tUIgrC0v5mglTOKKMbNFA5XxEMOyzoKoy6BVfOj5HQpa2bSIgWaDg9Jea1qv4Tzr/emI+JG
/NhJznOYzuKofY8bUb1PUSHCID7wQYM+C4gdjCYb/Pq7egTpU2QfpoPI/ATr45Gj7bKQJplReus7
+9CmmAIfF+Fai6gNRWI4p4Kh7E0zsIY7dSwxK/aurK/pLHhjiGRwjqS2B7p0jKLUMh/q/ufsBGv1
JLBkgQN+f/lvFDBdNQw9UuGsWBxBzk0kGyBG1E7Aoh0GtwqsF8MXiBSYMw8jrRI0Uxk6HoDqPT2m
IGVMQv1NboM+wHB5UEtAZcirJEya7O6mqWmqDUIL3eGfUna2SOnKJjHR/Il0f8nGT+Eoml0fvBHB
hRaLlmKah4F23WZ4WOuTTB+oXLjraHhWIQiU9j3HRhZnYxku7ZikWM743B7rcPymonM1XN+bneQD
+jFlwSNjV1M+BPJvpjGmxViv0EZqdu7QTG6jierKu9fKRgRnVPnYT23RAyAwhs13JySn1DNvnQiJ
QvDwi9py9+GlG2mcedmjkdhZC3wxo4ia/mJJux5kI67tsvr1qAjiEIFy8K8mhCFJu7boA0rrn2Y6
eOnyrVweHOWYZIKbTHRS7PONTUvlWDezDJQxgo88vbLl3L1swgJT4h8fw1xWtVzDgjPlR5We5eWr
kgqyOHt8iKqyOR3uNraz0e7KFNA+lnKkd+zyyKP1hnHQxK79WkSiupXofLirmMJzaJKKZp1Sq787
HeYpSekcdHMZVc3oyo4m0If9UzItE67O0jQeqTabVkJMFm403ZVs3NlC+ND+KX0I4HYwVeplNKp3
oNLoSy4AzTcgDwMnQxcaCzBEGPZzh8mun1GND6HcLmYDnarMjnV/naZXKVYC1ZyDZlgF6rG7NuRh
8fxQFcV6945bFZfGlMQaamMTJnGndxoN7FZgRWx7/shybERwVlRmw0ziqkeHttW5+fBSTaFZ39NM
1HcuWgr7fLMUW9a6vhnhyJPmcdWebOfUpqJ+X5EMThVWPVn6gWXayuYrVVD5It4w/PrEyW/2izt5
vao1DAhD/dUAqLNYvo7r4JoiesL9a28jhbtiAZTXauogXplDJazDLBzdxm8xVdx22STfQdSryq7R
S1rAXbPATMfTaCJA/992iinUMUAoDj6zeZqJ/xz06PPJQhABZ2BIgK1ScmPOtZuVB/ApCGxz18NZ
H0K4C4/MRTthwCu6T5wnqvWukufeuoDDEyjjWKANu95tI4t7jjbUNnqHNXBJQ7Qob7G4vriv0x+r
4eyzL/Jkio33NyhYtb8zdB2WE5muGoKGKlLRe4jA678dE2erKe0qYi5IJaQaCscN9Yi2hoMhKkOJ
lsaZq9FgEKTMetgXTG+uMHd4ChVc5/9tLZy9zlMzaAPmu4KB4linj+3sD7ngASNSOM5YQWw2lVaG
Bp5k+KbKYWkGUp64pPDMWkSVI9oyzk6HGMzCnQTInGQ+rfKDWt9b5PiZDbNkS9VM29Z5IPOaFqMx
jriw1WXw7KQ9llrm6hgpeVnMeyvOny7nHzk85ssii43hFDDTyayu06QLaSqf9MH07TqP5EqJzEo5
d9V8U1f9sZfA4V21QdxYJ7JMIYnN2nPIEPVxck2M9eSMljuYhp8UtZtb6ivN5cWPFcuXc/OsUjOB
r1lyd1QU33JSZM7RHF9UtuZZZR02koiyazfqxpWto3UGO6mo3EFlNbXwNmO67S0Y/QZuQd8Jku/g
PAemRflEmLARxneQ4ZFEhjRFoGq3YWtca9XZErVe7jm6rQjuzTJLNB2tFtd3L1WHhHbhourBZY3Y
FQEuHPQzg9xE0zhLXQAP0TILXmedwjZV3EQXYX/2rEfdSOAMddGABlkX1EwLgxwy83uhDkcimsmw
CxveSuGOXpnGOtYYnr33ATpBh53yiqG6L9kNG+lJUWoGk7uoULLngjYy+Q4hZVp0dZpYK816l5vU
dcrHtMOYh7jwneTt8jntIt+2wjhdWHsVkCb2ZjEAehufMTLvrQirqD7H1E1ukJMtAsk3XkQMXQL9
4Dmbm9UEvGlFum3s/Ml5M4dOEDjsRl3bhXG3ud6l8kJ7gC/I13eCgVP9+sN0r5JDeftFxHYiWg37
fBMPT0vToJuDOYjq+9AGKhUkypku8+51uxZmC5vvR+XQLFZWyZpNMO3ryDh1ALqV5ZcyL/x6wHvZ
iH8IFGNfpqHbGoopMqqhv8ucDLCF2zVup/oZTZF3QyTdDJILvBsbWCdhoICMUvc79Wg4vwhks7P5
c70fsrlgwsqlYp0svGN6dG1bYR7YLynQOowajJHyrSKk3Xtf9iWBnLvSJ1tZJcAw3nPaUgixX2Hq
h9caaaoMczvAtRrFh+y77YKkD8kdJWi+YAaMwBj3XdrHsjmXVuq2Oo0jll2Zz2M+ub3+Ynyq7q6C
C+d/z5XzaO2M6TZFglqicgs8sQe00PXf3BftjZgznX3ZhX3la2WOk5DCGVAbLY5GmJ/SKD/+X2aZ
Cjbuvby1tQ+izqU51khiVoWLJAVmcEJPrcYX6CV7bVxaDvcaUUCKiwAHe8cmEaMvMJodf0b3D5DJ
18axtEQ+TBbI43xYi1JmRhX4MDVqjx1wXTWQ3q3bgzLx8spE58Q5sAyAhEm2Ac6TT2xUTXtYQjZ6
WASIE50T51OoRUuHTjCzpn7La0+b/5IbgatkruHPI7IdNJ85liPzDWgWMQ06t3gigOj3dRjMm3R1
vpppeSNbom5rkShu04jVZhSt40AYjk9zobjN/KUGSxKtosuHw77n0pK4XUvXLi4XDVrH5hvHZykX
ZMn3T+VjyzhviwmK01C18PTJGjLAytQHC9hvLy9i/zr5EMJ52N7W/4e+bWyuqfVXBsYPkr0uwzOJ
04DOz5el/Uvc9iGOc6UpHeoqmWaQz2iyCwaQ01IXz1Juvs1l75djfJgW7VS1PQZG955aNDeaDaZc
IHbkQg6MT5XeVO3j53BOt5HqtLdMwHsxF9sd0Aqm6geyigbZilbN1zs6A6+mtUTkyMZumx5jn8gw
gF4/tqhTZW5/Tb1SlAvchWdu1sbngVKVKKvtoEigRizQYsDeBY2D82t7SHv0pky+wQjKw+pQ+TQa
iNu8Cutz+wHDP/vLg8kaatpoCkNiBQmo8oF1L1qZN93JIQ2Wc/NFOoomEe07zA+BnGfGLN/BUBlN
Tk5T1y6+TVID+GkFVbu32rMx+U38IlBpgQXxmC3FyWSisHTBcr94YCf1NcUrr1k3ELItVxPGqzRf
ikPr0Z+GSDR7BFzwQHzxZFlQ48oY2QcbSV6eEr93GRqedYSKkHoCp8qTS+vdOKZthiQc5n6dC+zo
uoCwp3B8zU6Id3lLBY6PR251NQLrWIOsQSGnpFGOrSn7dVcIwgaRGM4XSbVsGp2yaH6ZLa9Gc04d
JOBiRcTc9C8vng+d5J1MLtNm7PHmHn8MgRFq5/Q6+SZ5zrUFWOrwKiqu7kImNobPw7n6xiF2Xr+X
u+yoBrtzOKNm0+TufGZUbsVNHdAzuJe/glj/Wn64fHaCS5Gnmc6k0W6oagAUntjRnK6nBIxYl0Xs
thBsF6jCLDZhZW07RqxPqI0z3v7+mJ+yRy1cfpbX2sH2G990uyMDnje3RePSr5qngrVNVBIT2APP
Lq1UCpK3s4qQU/pmlM9qc2zWL0T9fnmpIt3h+aVVec7KkTVSMVBPc1oPGO1Oz/LtGNghjZKf9DPJ
z+3eckGNEtMWAyYksGbHy2kexrehABY0078KFibSEy64GVOM61EW5LogJYx/dV7lkaceVH9mmN/1
URGJUKfCreQiHbNWJGOeWXbNH7CZ1Sk+Ns+2y8Y4pX4hjKlFC+S8iyLPU76YLMVbJw+2Gp/X9TMs
Y6qOR6NhW4ql8835catJcd3idSDNVpRJgzfW0yHOaXD5rHZVfSOGN7dplJJhBa+LQ77L05WDaRxZ
5qXa02Uxuxu2EcNd3TmxUylXUuSqnc4ru+p7aw3Pl0XsB2IbGew3bDxHmyggal0QE9lPOsgUBuSo
IylYHxTDZfOn7ZBRYXwKdLg9J86mLHXA4LUGRjwDT5nW50K2MI3Rd0TDk0U7yNnU0GdZ3uGl4A/2
TeI8aiJeM5Ei8BaUlKZhj8wZEZCVoONOt8Zb1Ww9rRLOhNmNqjYnxZkPavJj1rMRPkrdA/dnSn45
4BUQD66GRhZPaVWPJPRFVcitkS2eOThhaqWeXFfe2JTHwcJYVyt5Yi/OpRGhYkQbwd3o7Yj5k9IK
VVWsQ/ZWDHcUQ75VQRQkOE2+dpNKMS1NloqNUXvs1DXsy/QTnWIbxeSb9PO0o4aTwrI1Q3NjYrtZ
/LVZK8FCmHr/EaV+HCXfik+cVaFyjixpPIK9a5BC1cD/RRZeNm6BxvAN+eVUS33TsIy5KmXekNRX
6WTgDaB+B1fZeSgGX8lnwdJEMjl/omC8qdxSeOBO6k5W1Q3uqM2urSyJ28nNC7qu/XYe/MsL3b/J
DMfQwBAmOyof4Dkp+jVUghHvq+LWxzLAEA+werhG6zL2TMzWEwLcdnVxI5GrRhREkzU0IaEvBcNH
7du8/SZY0q5FbQRwdwyZarOxOhweyyynh/XMRoXNZ4D2XMUzD+/Ntk+iNw3zV38o5kYod+M40lyZ
1gBymwoEgNlzvJ4X6UFdb0pZlMgW6Ql3A1SO3Mw2YUPS+65x5S5zS8kJqTkctRgzK3QEIbEl0E3m
hP5Y3cbs2JZv7jpqNi1G4MH/MWC9dsgj1tGTnUQv7l3V2IjhLoVpLqw5MZBCMbTCHWffSn9c1o1d
1QCBvKOARt6w+d4RLS+7rmxXqMbQuLn5qHcvSf+A16hgv/bN6kMQnxQ3tFErMWuCdb4N7+TX3RMo
ljzp3gxrLxWCYHcbhNWNPM6oiNSsegn3DFjiO9OYO1xXP51Afyl+jWgvLwGblh4RmIo6Fvfr5hvB
nLFZdkkrtcaOLkBN60F9SwJQX84AQ9Ig/2I+XD6/fff/z/m9b/tGD9t4HqrJgvuv7OeyeB36ZycV
JbuES+IccW+khl2V0MI+HAJyQNfiOXntfBV0teTW+dS1+bEizppJHBMJfYUgOkyOajpiyozvtLVA
Hfft6kMIZ76lZisOzaAd1XRbrLem/Xj5WARm9a6dm2OJY6luigZXV9YjGJVdWfrqrNSXytfLcoRH
w0VymjQR2gHD4RdXjqt7yEMkqNzlx+Rgv4p5f4TiuNisXjK97GQcjhqZJ0zNPNTv3QBs0DoGJvy3
Q+I7RAZtccaOQNi0Atb7axQqtsB4eHJxw66NdmazRoexDrUZAzMl9ErGkqDUoO5ehR8ugacXpys4
wiaJ1Uw8DAZ7jiOK8dDkqblRXJaptt+QO/K7K6Rt3YN1pwSZi5aiLIgfRDu6D3zY/BLt92tLoyhO
mhL0nnEnx78wb/ln7GMU5D3LbEqn2su/WHdCAhnRPnP+I8mS2LQXpJTAJ+DmTnW15nmgzVJw2Rj2
44B/jJrnIQcad+nMFD2KtRHI6iFpjoNyVpebfnlIctEDQnTBqJwLGScpH8ABgVzcFcsAYpLXmYYk
AIorP9bB4Pc38sG4GzJPhCIR7SYXE1hJJkvKiCRSb2IiamLAQ5auZTv+5d0UieE8i61M/wOhlMZT
0QG8tp6UZBCY+L6fdFQVE2wcXeF7fSQ9U2S6jgzjcdCmMB9kN+6OxVC5lxezb4EfcrjFxFNp2xIB
yABpdrdLTvLguARcPhO4K7NWoIe7O2eopqlZjqYafMOAkqUzknx4Wyb5lRr/TNcwd14ur0ckglM+
ky6JpqssGZFek2X0euWZSp8Bo4O59J91cIom9S14FVdc+5Zzbw0/M9NXUlG1f/dgNjK4g0HSY+0L
CvIFFn/Gyd3ahXJ5Na9unogoOnZ1bSOKu7tiM1eSZEJFeTnZEUhaEbRXEQGdwbF8tkDmnZySp4W4
q6gIvJ8X+xDM5xpsJ0knvC2Qe/P+htOlgemBYsl3vOSmOzJQkWi22258sxHJRb9l3hqOuuJmi5s7
qj7KhQAwLPp+LsjN1V7LVRVVF9LkYVNUx7rtBdl5gWbwGYcJfZtNPGEJ8/SlrIK2i4M0Dtf41Cci
lrjdTvCNpvOEf0tvkyRu4B7G5WvVXcUqaG1lbyb3HYaF0qu8PTr5uRq/XjZioVhm5Zsoseybpcwy
pBqWkxKyaCo+VEc2vUA8glV0YJzDsJMlM0Y2sG7UH5x1cY1F4JH2Q8ONynHeIiFqimqKw4opS+Cg
W3Q8rDczOAT7qOldUSQjWg/nN7puMpOBZWNBEUeSr42wde79/v7jhb9ZD+curFXT9bxAdb0r9R91
7ICMzryzJ+vRqadzVfYH2s9+m7SvMgri8mSdZW24L5vSozoJVmpejYW8uK1deJYx3/caoqx6dJGp
7pG9kt4qXD1E0w8tXYO4UEUPHMEFwXMEpn2vazXoR/25uV2n3B/RqlSon2Ge2NgNzwxomRmNyxSt
RJWtuI6dgUOyUk4lHZ4uWwrb6wtnwZMCqmNGVORb4M60x4o+9eNNKh2L6XtdvHbON0UIF2Tu8ZI8
Lkxuu2kehg630nJKH2ogg5fb6ohZ6f8HKlWBm+M5/hJrzLoVTQx+ordu3aR3XVZEdeMEmvUgpyKG
BoHZ8Fx/DpXmZZEmqMXovFAH7bqjqENKtCDO0wBWVMRdg8dOG/cuczXZ8LNYbrv1nJWiDLFIyzmf
Y5JpyHKG4GusG6q2Pp1e9GUVxKj7ONkPT2ByviaulLEmFO+KtLLPeSLfxIUZSti4RSlP0wIWj3kJ
dVp6dowZlhQ8171+m03VaVjRH19n51lffmSKc0xq9DXMqmfnzrWq92eqD1+SAU9Bc7jSMhE0QrQ5
nAPDiGaQ58goyU71jTHcjMDsrMLAWhTc8HR/g10SvczxopQOPbgj2BOIEZIm32YPLCNeBcSwaN6U
YGEWF9woq2JpsY7cK9G6mwSMcWsBYqXZFgWMLIi54AV4qr8W/T0NZbPcpvsxjKMSF7T+hpAepP6M
k/eyixOYDQ/hnHQtTY0YQCfZuWmt1W0Aqsyqr4Teg6MruCzrXw4NTEGOZVqyw2cNO9qvSzrARrMj
ILae8q30MNAGXfwDAFVI5oSxN4riA2Ylf+7mP3UVHnckdWWs9Cpk9iEjdcaJ+bPsdtF4AEUBwyYs
V+qhAW7xprj+FAT3oxbBz7vPsLUSrVs0XoCsbErbMFbxNxEh8va968cSOYtrQCOXGA3OcOzPY/UN
Zcz//2esJqMHARMDHAwJtTkBc12PJcb0oJ9fl0LH/NVXRVii3jdZM+DzhgBVvKOSW2l8JUyeW9IZ
MfxeWd8sTQFG8+usj11TS7x0FVEV7Ozdb8I4o7bHTloTlsi0mw7kOjIGBsSzYEE7juM3GdyrRcqb
Nm8TNO/mXRi3hb8iS7OI8HV7lQ5IMU1bMS0FKDfuUmpTVesIBQSBcb6C+jQE8+pZQ7+rHmanwhP1
jezY1W/iuNspyct5sDJkSVO16VxLlU+KKT0myuolqnSuhjlchUXSPfjrb0I5RQS/SGwaGS7eyVNP
8r1+0u/tU3lKn9jI4zZIAKXvT+Z7xVQOQXUVSW+XXdi+uvyzyXx8q8lmsiwOJlsQPDD0v2zjr8vf
v68qH9/PqyMgaFrdlYY/oXq52IjuuzRS8lGgkXuvpu1G8pFtoY5J1jmgYegMN79B+41b/TQfKzA0
+tlBPmhUEMy8x5OcG/5NIBfaZsSxTTUrkAlbqygHp2Y/mF4iY1aBabqptt4Qkh5LkGlMUxLOffWt
S5av7TwDItpeSasetEDCeABHfcuz7mVMjUgekthNlOVo4m8WN6emqyJqZ6FiNd+KMcWA4/I8WH2k
18YhXX9qfe2rk+SRPg70VUWBHe2ETfosmynAYnr1MPbZKU6zcK4ST07Tr4Y53fZyDfpx50sy2edm
rp+bLgtQXDbdSR6JF/cgQtIVb5i7Q+w4nqPKv0ilpaFkFw8W0V4zRw6WOnE1uQrntr9vVFEH6x4r
2W8byzR285jvkridgcZAkhupdcYCbx6nMDm0YHm8rJp7meffJDHd3UiaNdIvJnNjQ+KZ0epT33qG
Sw7aw7zgBqcPqpsEYyQGKrxzjl1SHi62Hyak6rIGmSxG6iCFID++Ak7i23i2H8EBFOnuGMh+CQZP
xkl8edXsqy+J5rzqqFAgNvIMvbXOUy8/TdM1RVdcN3/qhv2we86b1sQEv4yOO8+wv8vAnHeOm033
8XJDhNkfkYvhfGiBQog5KEivFkdyAMtqUAbpqT+s95iQ9ya7dZRdC8Fy7Dsv7CIfrVdTq5lp1SAQ
GgfZlySw+ae2gonBta2h3z8J1sIc3DUp7lLaCuJpwXr5sF1zYqB5stTwKy1Uq6cSWGJd4LUFtwIf
sa8txj0PU234RJpfnHi9Xi3Zv6yHIhGc/7TKPjenCqEkmaYQIWXYUFH9QCSCfb6xb+Dm7bQ2K8O3
1KtkfV0bgSmJvp8d1Ob7mzIGHceIJVROQNIbTTjkXnSrWZyfKPVuKAGe/bvgyeahkfseE8NQYA2B
KBT4Q5FOc54BI0ykHi81tPFF9mmIRsRaDPsvancWqS/nGdLm/5F2HctxI0n0ixABVzBX2LbsphMl
XRBDaQbee3z9vuLsimAJ07XLveiiiE4mKiszK817SyPWNTDPasSvarBnHR3v+s/b1sVLHnXWKSxA
tEh7KENH0nMwSgUO8o773sEG6TGz+VRdHL/Kbk9NdZzXSqZgWRXj/rq37LpjsBNHa7Ab0OVRknSQ
sj+npcNRlGOE7ALV3FUN6bIeTZHD4qm2vgPRMirGvnKf/EEBgszKIj9vy+Rkyuy+lDKVdSWH+Laz
9BSkfhjua6m2qv4hnGLgDXDmWDYV1IBDSoHDQA3L3LK2FDtJpBxJXbCXp8eZN1/H+33mjnWogpjF
jHxDMf1EAgRpxpv7eRuw+C1arFRgblYgZIIwTEhOkz18BGU2jLDnhgo3kLNR6UJiLx/Lr7OnvWGC
8Gbftu/CSjxz49RJrAlZUDGQ7+lGgXHNXpU78zslVZx3yzeDB4nG+6LM3SNmImiaDHCNAV0fVOpa
TgDcgsrDw+SXSbAoJ4UaFIIWoqXQfV284SlzSlt6oLMC9Z5uC8YXw71t8duOeCWRecaUJJ4qTYfJ
N3iLLij1RB7YhO8B1egHD7wS1qYj1rAwoWgSSDDZrZ0aOHmolmEpI9p3WNw29uleAoMUzxH/g128
y6HnuIpfYh0omplCzuAtnuzGrv4wX0eAuHd24weu8nT7I26bxbs45iKja6IkYoXplaJf9kpI7ish
390W8Q+W8S6DuczAgTSiHkgITlVaEgB4p6P0EF1giW6/n87YRTqXPNOgl/f3y/0ukrncRdAEdRQh
HXvbfn+JLsa36lV/pmD46Ei/KNcILwh4YZ6VbNukDjxAgiel+juwULSEUh6iPlK60FZDyDbwdHzD
11B3MUqPt7/t5vG9i2MvHXCWtExS0Ko2BWdWXgKZ5yZ5CrGE9D2AOzSjRDFE9SkfV+wKLrjbDtEu
BWp5+npbnbehtN/ObaUPU8QaVGkpxQi9akqd+L3ZU964gJKAPVJEC7pyVdJnJ2ZqQyxe1RywRWrs
t6Qz6W8vK7Uw9sjsFNR6wsqqxHM+fKJzoQB85T8WwnLU9ykw45QJD9yk2096YSmdZ3R/3f6O22ah
y6ZOJFU02E5Y2Ov6WFKweS3cC1Jmq4Hh3JawmVmBXeM/Epg7HUZAazAMtCnEGRww2LJvl9zKxeix
yUrOhCFPGeYuh5ESShoKHo42qldgee1Mo+XY3fbBv2vDBGMS5tKY1LQYXB4D808928Xq/z5UgmN/
F8HEX7MHWa2uhnj3GLs0/iHmvHY15zOxr19JjCVSUXQfoQJ1jXYyRV6Ep+b/+/X4pQL7xlXzKljk
CchZrYuZEWTTunIhru7T8N5jpUv19afbVrbtfQxgfiiqoZtAHfsYDeViqPRWA8A5HaxXbdUND+bd
YOt+6cgvvLcWVxr9xKvYW49dPxgD2n1RbJEfxkHZEcCqfzPvswdKYcMr825a3Uo5+v8rcXpaR1nU
Q7nMvMzDJWy/ioRzZjwRzDWVdcEcAhHhSBRmV81jJ56H58409rfPaTPcrjRhrqhaSEU7G2g5aXpl
GZ1XtceZDI4y38sAjrwti3tKzGXNyyUz5hA3aej8Djxo8kuluXOONQSsc0vPtSRbnYFFxicj0Xiy
aUr52xVYKcrcYmC+Yn1Kg2y6eLE4kb1QLnRPcSPX4Lg9ztGxmHEKFgW0YsE3DZLklKiRL1TSTug7
7/bn5IlhkugiBFocJi6RQUwvSvw05KE1AonxthDembHgcEKcakllol2f7EHNDfxnCURBp3iPrTNH
2Iu8hZzNZN1QJc1UNTxRRUaplkjiMhZYmlrj5TY+N1nnyWHSlSwWh2UZETcyoFp4xNNfIi8Fu20K
9gL9rnMpDxJdVBCPfAKsbdlQjqjIc02WDZEkXd1XPTL3ARhCUWVFMkrGaWcFsmSN+QjQLMGSe9W/
fZKbUcb4JZWNMqIJoi2pxdhAJVy69m4iL7d/f2uIXxFXApijE4XIUIMM6ZFyKf9Q3eVo3o1XIqLv
RvFQQHq4m4idnXmEHZv5zEosc5K5mJmRnONrjkbv6lp2MOX4rg2SY97ySBb/4TK8f0MmqM0oFKtZ
imKbdm6/UJ5O9Vp/pS2xzO13vBcJTzEmpvV9Mtc5JQmupC+S5ouNabWaj0m/2+fGswsmlimC0gy9
iaGyKTsp1WOR82Cjt8Y6FBDAq7quGIr8G3qhVIfAyqngQvDTGMVx4kN8lr/pb3VXgHSAhDB2uBec
xpLf/P1KKBM/23ZRUklL6XSzaMc7ULlf48P0Au+loxmleqAMPBvgaYj+5NXztrBYPujLxNRxaZRq
LlAgGjzFQ+/0iEUI5UW7psh+5lNnF2COMr5ibgtPoeXn7dOkv31LbSbEai2ZxjbGM2yMgE2H7cxQ
PinKIVfcPOC8uXiimIjaD9EwyZMO1JBCtso4s3P1Ie13Shxagipx4tDmZXg/TnZPsy+wcB3kdCMj
+RZV7qQdDaBXFTwmXo7VvI1GrxK7Dp6kimbMp3bLC55flmDYCblK+S4C6HHMuXmbcWClE+O5UIIA
6Rol6KZITilQLeN9u08OvLfxtk5YpVWwOw7QZMZpmYpRLUVNAUuL76QX7Sh4rubJxaj1SEwnNUfv
tgluH9W7POpwVt9wFIw+TSkw+Cg9oafvLE1qtaYXdbztGZ4gxnNJglBlYY930yi2rmAuVpWal0ls
baHgQVNsOUlJlMD7o7xdbSa2of2IPfUZXC+YU7C0uLWnglfm3Urn1iIYa8jlGnvQAToPlQJMLym5
qHN56RReL3KzTb+Ww5iD2iVigThGIXEGp37oLhIQopaD5kwH3aVF8wQpceKrvMWtzfqoBBBqgyj0
X3anuzTKsASABoG5B35kj0CSdSo3jdGdp4Q55FvP6+ZseaiVRNZphGFtxtGEVrZQdPsi0K1RGe14
QgIbyp6WmhwftX2CvxRknYcCaEg04qBgQ1677CkU0MDmvWO2bH6tEmMl8TJPGTFRZO7BMEfQX1Ga
V9l4ksdPvGHWchgrCYDXuCgUXVUEDYcyoPm++CmvV7S1aaKspTCuIohSQx3pTNqESEkHWXE2vYdp
TySLFW9KcTN7W0tj/IVaqRFSFMzyKRImYdIDNb/wyXjEqBZiMm/qkndS9P9XbrCoA1KW6Ec4XaeD
JxhzDIF0BhuNEwkLB6Z+c+5trRmTcUxEKtMwwsKD7C9e87P10zM5UaJKcqcK2CSb7Mml87MhMMSQ
T2JloLY67kLZBkLuh9Nkco+2DxK871EVSU7Nnna8F78/db6AZ9TtCLN9r1GjlLCgiWcio25X1OAA
mBDR5C6zqggsr9pBDICvMf4lc22U3ig2o5LEd2GMVqBV76OwxI2jhe3lDaHEdAfwH5We4PBwEzYf
UZIkYTwTCywqkKE/Wo0xKC3yR+SOCZpVGAV9nY5hD4IagkXozB1fs0NxlhKLOyZGA9hvWq7kMslc
XJQ1GTta0dpPToviiOH80H16D3kgelvpyEpDdu1QjZTRrHO8BpryIs9+oPtmjld3+oPUuz7lpFjb
QeddLxbtSK2bRcTeA0VhnRzaBIm80K+dAuznDQDneCRgmyFgJY5xz0Zpkjyk4wO5+VXEc74o/2pB
NX3b/HlCGN+MxoamVDWquaQ6m9k5br8mCcf9b3vmlSKMZ+6qpSWLCEXowId+pHgA8k/aOG38gQc/
SH/rhu0Rxi8DHlhOa42ODIx4RSfLPscK2+1PxhPBOOM+1Ls+JghnpeJ38UXmD6xsuonVB2N8UmL0
ajFQGq7WHd3IJjtcXP9HuS+99JGX0W/2Zdd3iPESFaxaaGMKBpXZwf3stiDwJoEtXgBMInuDnzo1
NtY5XnczoK00ZFxEqjRTg11lzKkE13Q5lKCZCo2dyd293o7T74LYIeqkTZW+p3eWUvdFADE2roYj
+YKvHk1H5lj61iNMkgwiY/hWlGR24CdskKgGAl0ZjmRLxdsVM8UynipG/bWonzuI5VFbbUavlUTG
R+R6TfospeUQ8axkT0qAivtrTiLLxOz/bbPfTvZXshhXMcSBEMkh7H60i31wqH3j2oJioBaQZuWA
/wfj2VF+CELLfOJIpr/826UGygDGSmiy//aXrdIfYLA3RrqgEIHRTjucpWtcRefGHL7UBBkl6TAE
jbo1Yl2HrQ10IFXSpw7R010llTwSts0haGn1xzD3JWlSIRrpm4e+tMkxcrDxegL444W30bM5iryW
xFySoZ6AG7DAb5JMPEZL4atF6qL69TpGbWTNS3ttxN4T68xp++USCMWLQIZTW4QPbS09qi0wKiv1
tU4JBoobTpq46QTfvwILXIPVgdyMZqxkpGF7LqR2L/SKyzn2TTe4ksE8lJUwS9KOLqcNXrEX4ZhC
lw4Kmih5ZWdeKrFZWVx97be8eGVkMjjuQCxD234n7HrY83PiqXv9XiYYORgd+qpc8ODjTlZsBuCV
ksytmmNNKCYQAzlj4OZf3nbkj9gWM/U3/jjBz73ggb+Kt+31V2Lp+a60HfRJmDNKjJLtm6fmUj8H
wOhRH6tdcNEPNFVTeatWPIthInOtN5kYhKi6ZW1jifK15qJfbL4ZZMNQQC0PulYWzVxoFdK2Ed5k
yT7wR2zdYfoR0BOV3XKqlZvRayWIyQDiDg+JnIxAP8HQPHlqhcImg2KhGWN96gq8q8RkAh3IjkZR
oCVYdBopb2ri5L7q0Gw69nipwBaIE2bX3qUxri0TyFgqLZKnYVbdrl12yaCfpNL8hpWBfZQppZW1
16zvUPeeJ7vPG0+YieEu1RhbU6dckhnTdyS02j7z6jTcReGA2RPDroHvak+t4CaqKlpLEbl5luyL
dgHoqfLl9ifbAvf+oATjNcVBNbPZRKGGdv0yJ/1O+RIw+i9f+2fzYTl2IOhEtmHXhYXEJsHUQqVa
SuJ8gsdMkUD7qqPIR1SdBfdoEzlXQ8D1gOP7JOZ/CBN28T4xTbIWwVziQM1VXevwwEtNkGc+qNG3
299y0zetVGCubGVko6mIUCE1ruJwn7ZOR3jF+O3XAarJoilqJk6O8fIVUaKwF+Dl397Ep95PfcUv
nxq7snkGvumCVqKYbClUAQ1GRIqoUZxrAY8djl/g/T7jy3XSyclE0YRI5JbdJeC+QDcjomJKKphR
wYPHLsfGZBDiDtknJsoDH0zAqHJ1B3Jo7NT7FDYdDPiXMHY3VsrEKoxbaDO3pzhOrCx+vG1e28k5
RuAM1JA102DXSIFtMJRhAwnjAe28Zl94GJM8md8XN3eiAw+1YdOaV9IY71aRMSR1ivCQDifBPGri
ncwLQZsGsBLB+J54jqZFTAWkyEZ4V2SB2xbB/vZH42jBPmhUowWfWWMC1Zkca+PUlxdz2N0WsX0l
39VgMU+kWSzlfsKXkrFuUni5Pxz6Ex23zGyFE+G2Y85KFnMntRkobKNCobCFZddE2q4dYzebtPua
TI4xllY4SgDlijsK0e2KvWxaU4UF3EG3u7m2llQF7kTrhMboDD02AhO0YaVyP+XJ3ZL2D6Xa28SI
73s5AyZFf4a34yxBbJeFVBMbc6amaoSdCZcauUiztHtDUwZfhlfWFh1TJY0lAWjgk2jKikQQqA00
3FSTPR+VGBjBq3Fv+uzQhoBSBPrqbRPYtLKVBOZUsr4t2klCspYPz3LqqNqzzmOn2rwrKxGMs+xq
KY/mWobfN/JzmrVfkOdwDHlbCw1gAuhioBjPXMdBCDWDlNBCHyZvNgwbL8zTnKacK0l/5rfnKfkl
5rfxayDZ6wP+iL/rrJfYRwcMvNy86MXRhp3BrkxAKIUysjPViE9lmftlLr8MALj5zNG/a8Mc/axC
9XJBaSbuH+ryVAsHYfhM3rL6YMzR53pRyPEiYbu3eq2Clxoca7d12Latdx3o/69eN8Wiz0JsRthn
kKJDgVkeU+w/E+tXOtDTWomYqlDSUwXY3wsWdMvBL2XerAvPrJhXBok6oSITDmL6N/52vKfwCtwy
w2YNiQAmRQQjHOIw88YoUNOJpAK3BGD3/t9U9uG9hDGT1sLmu0ObLgHauIHN3UbaLilpimRqhiaK
AJL4+BHlNmgxM2Qob1itiyNZTeVEkZWji4u5ORFdCgHUpJUVX8bS4TXVNu/TSjjzfatK07q5RDZo
kMIp89lp4tFu+967bYs8McznVcO8DvUEU4h9r1ia2Dpm90OLuA0zemd+c0IrbZjsRleFquxrUDH8
G9M/nKzBWkUhfn64uTuHd/av02Pcax8YRqbSBFH1o590SSn1m50QWmpixZQ8c0dRyDMXHOD78jWq
LZEXpegJ/a4zwDtlQ0EgZOfClZa0uqqgiNGK+zr+KRt/BsNh4cKdbHoT7V0M4026QsEiu4Lnfi19
M8tdUv+8bSHb+dZKAHMNzEk31ErBbkPtzmgLosZ5EK9/v/EjjuvlfTLG6PvQaMVuQqxSG2WwEnCE
G1XR4sbhSVyFnwklK70Y0xc1o5FbAecjV5ndS4BdlisrESr39vfbPB8d7sPATLZmiEzEmiolIFKD
FLLtSz9OY29Uas5n44lgIlanGmpPWviKAA2S7rIQTudgux630oGxsYFMsqYEeMoHpu7JgemlMtg4
zPYhn4TRqkn1IxwaO+uwUBmpZzIk9qT/iQ0zG/R5n4lsuoInJhCLCQLCR6csLnJmdiFe/Up5EfXG
ij8D0acAwOw/EtjxYUGfWmiRwwjLa0fOmby/bRCbC2RrAUxNITcCoJQkIh0fpswIkjOcKIHlsivv
A0fbY4fskj/Rxe8MsdsLuQt5mz5fx9y5qGNVlCiM4S9zOqg6nY8O9WMc/lkp92P47baO28+OlQzG
4YuKXHRjjeXraE91XPaSVfoK4EjLvXwSjzzAyM0bYIgK0NRkkPCytOGi1mpBqIHzQdMmu5lKH5VW
57ZKPBGMb6rVOFCyDMXOYXopAPpdSJ/AhlSklRLMuaSRolSCASUSubDVCIWHVvBuK7F59CsRzLFM
qpnOGPIAZnp6Etqjkj2WPGTiTR++EsFc0F7o6xjjTihjyS5pD8P4ZcqR5XLetRxF3vpgqwQ3Qykr
HSocspA+BP1LKIP/seB8LM6JvwXGlYywK3qZxIisBoZEpgOZPhOA3r/UWwFq9fvYi1XVcp7Qqpe+
a2Zhj6Y/lDy4lO0sdiWFCQ65acrBlCXAN92nD00Molq69p7bXW5pVmFJbu8E1nDPfxFyDOEtqKzU
QyvQyFva/Q3Eb5L+XZuvbX9Is/vbFk0t9rcsa6UeNZSVlDhLQEQIaCInKS6J/jOPD2H2ivlsyfw6
cl9u9AbeEkZVXgkjRamLCqiOwaOQfy+m+EELw7PehtcYNN9zonHAyXgGyDiEcFnEMdSQnFd6YPVG
dMGK0v8pgnEIgpBF2tCii1tWrau0qSsan6o7GyB0wUIE6vHsVPasRuhbqhBhmLkN8DNfG3j069ve
4F0E/ZCrc1my0lR6GTeVpF7ZPS/FlQBu+bahbYc0Q5dVQ0Meh8X5j0IGvcCbl5a3Mwz9tf78PfFS
O/kC/Pjd8iw4POiIbZ3exTF546C1chcROpcE/LdsQKcmmr4OufB0W61tG3sXw7iHKNPmau5xS7Ug
sPOKnElsctJT6vF/vzXvIpjTSWqMSMQN9paSfbxLD6ZLAPYv7ngfbHMbBbgXvw6IcQW92cuNQHnI
S3fyhN3gADoMvVaKiKvuAa361XBozzU7RPefgkpZy2Y8w9AXmjnL+Iz/mb7LfYIlYIo5Ke/0PW+W
h2uMjGtYimomCS2Baufe7fY1+smmDUaoJ+mtPw5e5Ntmsj14u/q4jKMIZxQJmgH1vdqlCR0KcK52
LS6RF2PtTbqjuLXL4e/ZW9Th95k/ivbtP2G7IbP6E5jMgmjpREpaNxttw6cMeqUtf6veFhizZ16m
tO3qfxkTO7wJpD29kzq8qbpM9pY52uPy/9EQ+RRP+Ny9xlmC5inHjm+ak5FFs4iEhlJ80Tm38EDu
Okv0FFc88hbuOL6FML5lzGWQ+HRYuGvRmzVKuyquUdxwTGY7/r9/QcazKLLSm+0CbP5GuKhm5GrN
PhCOSs+b1uN4MJY7QpoWoxYbJOay4WjtxSz/4NgdTwDjV5JeWFqTxsjRbk4i0LXBgekE++Bp9OD8
j8V54hEq8iQy3mSB608SanySUd2TOrSiMeMk0DwRjAMRIkxpmZjAwm46VlMCY9dLPEJdrk0zPiNH
2TJIKAcCeTT8dFeeU7io6gt92vIJNngXlvEOkQpKilIsVEeI0XTK5eC5KWNL6Zcj9kuvc73sbpsF
5w6xrU49FHtdVbGJMLYnMU6tJbhDhnZbxvaQ3bvLY3tpJE7HKpaQ2GQn416/jH/Fu9rv/cQRbHLu
QKQozBgWaex5xyu8b6qHoQcDTUNAwbA7TIumFKmg4uwK8xKmjlJcTd7m6qYJvotg33CVaMYmmVAU
zpL6GETRbuw7TuWKowX7hCu62NRzmfaKi6tRnrTxceKVEbcLzSs1GGeqxUUNRFhUpNpDgMG/8dCd
4h0dB9T24YH2WqO78geQF53q3HyGhx0l7l/H9JYnrDLfdO4UQQIel1PPxF7kAkk2b9KRd0z0/1ci
AlPBsBWtGQxEOdf5s1qre46Z846J/v9KRGiSsg2xmeJIl2LfXekYGbBasLmw2LRLLVp8d8ETybjY
qezAiQdVnBrrV6VuWnIiuhKAjm+rxvt4jJvFrqNmBv2MsF4MthCZB6lW/P9PBONll1HEFJsAT16m
g2t2wkEzc94B0d/4LYVfmRnjXJtllLpMAHAeJv1KS3TLQ5weafI1OuVP0CVdNC8FSAaaYfPxU52w
d9nsMO8iy4GREaTWPZhqi13e7kKdU0TYjB0rEczTzmyGZmwppJeihJaU3S/Fl6W6k4gzRT9uHxZP
EuMscrUfJm1S8RgmRwKMg0Kwsv7HMN0Zsntb0nbsWCnF5F96Dw5cU8J3E3bCZXgqPG20sCX3s/co
jzZapm7qLNhyMZ2At+G7vdy1ks34DBAJLFrfIGUKv8QPqgug80PkKA9jD1h1CsmtPTS2gA13Tsq5
PSa9kss4ErEoyg7DjmDMewTejq3/eON5+5a80FTATx5Kb9xxiTU2J3tXQhlXEuZ9Fkkx4GnKxc3m
h2DZAejU0oOTrP9UybGbz3P/8/bhctzK29zSymHOopAL6YLoXIYvcXjXlZ/JDlcqMT5ljKVkKQe4
rUYkThRIu6EpOY2c7dmqlQzGp6R5iqNKUd1qXclrTgMQ20GGWlnFIxh0feIalxF2Kr8AKdOdHx4T
ABRObmhTw21DjuFwogE7JKOXggh+NhM+pvTV7lvX2EH69faRbfdR3/VlJ2TiNg7UYoKTGe3FC5Eh
lLa671zVyw68zOotdbrhrxXWzSRl31bgT3PyBoXxANwuxlEwEIE62a4mW0y+RuVdWnLCBMe5sR3v
hcyLMTTwOES8A0a3pcSaPSQ/heg7GJI5J8a5ASxE4aRWuhi2yLoAtCeY15ZHL8uzCMaTqHhOBCTE
ttTUFnd9M7p5GBxapeZctO3W6soqGOfRC62oTj0sj1ITd3sZ4+AX4SHqsLZEkZkyGAknJ/4HJwng
T4CqqWj/0WNcOY8FW1KRpkO1BrgIFCAsP0QXNARAARReKUwY6PU4l337a76LZPxJkJFxbjL4k0Xo
rFK9I+RoDpxU6x+CDnqaGHPEmgVL+xqH4aQ0wGRwxPv5r8XB63kn2Lqdn8BD7C226FA4UN7W9LZm
70KZ86uApxhHOV5oWueJ3eio3b7j0r1QV/j7dX4XwpxYFJdC0VCqY7kuXaxdvepNvmvkbLDrMDrO
fXMVZXCPL6bP8VnUT9wSzJxbBFxtzL/ilkWlNdvNnuzAS1LYvad6y1lw1Ifb8rY+JpYT0ZLCVrgs
sa8Zs62yasAIhWPEKN+qQFTlTbNsuY21BPr/K9tXQESsjzEmTAAQdpa71m6Ez6DVrUUwnmNopigr
FXjBKiZPSTlauVl/Ac85rxzKU4WxPDUA0k0u07xf0p9ySb0udYHIOO2avt5lo/hajtKJxNJDI5bn
RNKAf5kelBwkp5m8u31um/FGFlVVNoiqiSq7W1oUhYjhdYw0EPx+TFATjjuPEHxffR6OQiHuse/v
RHp6DkTeHO1mh3MtnAl2MR7gclLgdqg+CPB0w5oksKlhdsgSncQqH2cHb+8ayzQ8lLRtc33Xmsmw
s2UJR03AiJkUHBKyL43ngTeMyhPB2Gs3YSlwosPU2uLrQOKdAUttfOGcHv072Vu+/oCMxarhUImz
9Pd03tuOX2flf8+Iz/iAqTNy2WOpbd6SyNiuUOmg3lUoHIq+Dyt/BoBAT3ZK/+22ZttX5P2AGL+Z
mo1pRFhzcqpu11X+0HNCDk8Nxj3qQyQn2kynJ8vrMv21xKVTzqGV5vXnLjswQFRCUYtVJlmWljA1
zRH9HtXPZyvAIH+wz44Y5r5bDnQNEwOMn8EekcVfItkOiNlXjTBWqPuEhHw1JXJtot4bc82tp9SW
Q5PTid58r67lMY/wISnBiEjBEeiqVXvXu6IrP4eu6Vauhj5Iv4eWR1SOPR6m7vYde1eU8R9RVMpw
pZiHSpTSWYi6M1LRRtGL4yS3jfFdDOMtuqwryiSFj6zaJzX9HvPgIXm/z7iKXCgXCWACKIBX+yp5
1LnbwLzvxLiJEnRzQz0jb1T7VzV/6JW/gOpm3b6xPBmMY0hHFYPrfYxY0RyKQrDbyF+MzL0tZCti
yMBpxEy5aaKZzz5U9EVOxWrAdFpxkkGpkWF/u/fRnvAzS7sIPljQnPaRj+az4S4+iGVOCMwnelVi
zMsJAdqe3ulK7JDmOW+0//0jfpDDHFSdNJi86SYkwkZiB/WzOpUg3vwMz+IHMexZZVOdSsPWahEN
G5XNH+re6ihBpIFMwwS6JpbyPqZvg5jhtlKO89oVLnhN7AardupTY+X/BWU79d5MkPogjNGvasdA
amoUPfvg0Zx/VKgISrYqOXJ+boan2ya5YfcfZDGRKsiiqs5iRQFJAnZCmvwvSWrv4njivP14YpiA
BUS8JI0Nhc7iiPvMDE7GnDtFnHq3tdkacf2gDhOuqkroIj1Y6HZI+2XG3sbixMf0kNuBp9+Jl+RO
Axqq6URoXonWvPtES3gtnl0O1VDPN/UQ+A9Fpz0Ks3YSSw7RGedDmkywqgBQEJgRrlgfgsulmZys
UzxQQ3Bu8tacxwdNmNiU9fkM6DiKfyNZ1R7AcR3W94CHh/Hr/zI141g9uzBItDYvBx0EE1U2eYXS
tlbRCKdqnr1CJHahRMivzezxtsHwPifjGfO4xwBZiBJq1h2C8Ulu9jNvUHArv/jwKenfsHr65Xgr
BZoAmwTR1sH4HjRWusu/L97sFg7F7mgxAnUJbdyHM3c8iB7TDVdiMq5ErhZ9rGO4EmKNLoVWoyNJ
lSt7nT/ueIkA72MyviQaK0OrRnTTFG24iFnl6Jr8FI0555JvPfo+fFDGmcw10cpcx7OhEH+q83Wo
H+k2gFD44fIwF4cATmzmzUhvFa8+CGU9Sz8GIMJAvWX4Gj7oXuJ1LyDRcyus8zR37eO80wBQfds4
b19Cugr20XKErguTNkAVZLQDH3QvHrpECqa7FltxKz/HleSUy7aqgu9aQiLjXvQyAkR6jUyBVgUp
f1/yKAGobrDja+EWthFyMa/oDftHC4VExtGohZmWItgtnFTeJ/01TXgnt1Xv/6ATk/+S1lR7JUP+
C7LAXd0NObxY7TV18ocZiYfcDJ16GTOrNqUjWpp+pAiGI6AQFBvdnwHBHqM8R4cxNvaGWHhVBp/b
Ks1DEk4ouOGJX6WTvZTJedAK1RLj6Nh10lHrhYfbxnDzcuE7MZ4qkBOw7dLtgmE5StIfRnhMuPSN
vLNgPFWXBjMF7sCqQXBpRECJZ5/Y3vxwFow/AtBEFzUa3naZCnhaUMuBWyHENq0PLO2oepFbTiGR
/t4t62JckhTokRxR7IlOeVimR639HsTfRYNzNlsToB/UYjzSUrX/3gqgiL90pyZ09dAyrgCctg1L
sjtXsil3nQGe7j2vxr2F7fJBOuOaWl1Giwe1TTS0Zlf3KDiBlljGaTpIdoPVF8mmLDSB29uz3e2P
gtf4XFe1Fb2BV6ECy01VQbrAXLIur3NjIuCbo2Dw0bfW166yW/s08QrP0ZceUFFgp3JJ4uo///eL
sZbMXIzaEDFQEcCBaOG5zkBTJD8YhLdTuXUz1kKYmyFqKortGdLkQA7t2PSJkNq31eBJYG5GYJbo
yFCKoqw9z3Agybfbv7+ZhqxVYK7CuIhqOgLv1TGeMQp/jh8qb9pVr92hPAUnlfZg7OaAmttu4hSr
NoPKWjJzO0ZDGYkWgnkco8qvqFK7say/jMV4SEUQIpitI6ihB4A7Z1br0mqb0ooi8z6YVLfQS85V
pXeBdQjAmlUAsWCi0M+G1CxP81bSkKPQmfD2HPvEV4FKwNs94Ilh4mgRFFHeYEQVZTOAzHrafkbn
4r8YPd+KCmt1mOgZtLGuBwVqV62b30lO4uVn4ydl3aHSULFyYk/m9ay3Bs/ktVDmrgdKKUtm+CY0
8FU0DgcvetI9EJ9f54t+HrCcUJ8oNFy7A0gWD/1rW+V3T8N4O6ALpA2GtjAiIA3f4qr8g6SmP8nG
/2m17JxlkqM9qia4kLQsqHux271WL+KVojoWQIKbOi5QJu+isFOXS1IaUh+gCEXDiIjnQSbYApCQ
s7vJF4/hJbjj1Vo5Xkdj7Ccpmq4WMajoGILoiJXhF/H0fNvxcM5LY6xlqjrq2/Cu62WQ7gjTodQ0
K+l4gDPbAQiQJpopGbLOAmYp8Sxh4xkeOo7PgnLRc183vsTDPovtkje2xZPFfLVOLbUENwCPY1Fw
zEQ7JnXlSUGyN8bIbpLCx/L14+2vuH1Q7+oxXzEaDB27wXiotuJ5LO+XkFcFpz/wu2N8F0D/gNUr
dRAMgC4ayJQah9Iyp+7yOuzUa4M1B4p2O/NKJdtm8S6P/v9KHpFHIUkqlEIHLbVzGa/fZAI+a8hJ
AHli2LBamQlyf/QvFB3wr2pvYS4k4+HNbmWZAIf/ZXtMaNVM7OemDW7RnI1eIyDV6aXGKubQ6eLq
c1f2XRgTTeWgzZYpx0OgxFr/MtgEBCC3bY33zRgPi3J+ZcS0Sp1mblQ/RrodD19ui+CYMzv3FAQA
2ZQqpATRcMiW1BpS3botgaMEO/WkyaQI8xz2bKqtNUyYRFJPZvJ6WwhPDcYRaEUw5HOMvczFWI5D
GfmmRjgG/EYXfuNisj2DPJswTD4CFihDxmK+xu6yozTc3Uv7nD/Hdvt1AfFAo1qgcDs70X1/TNz5
aNz1nO+5WYxYGTk7+GQWLVDXW2yJ9+Btn5DUYOqXLpolu+5c2co1fLn9bf8hYf1l6ArjIeTWCJQ+
hJelAXjaF7W7F+6ql2BfO8phdlB5vxT/Iu06luzGgeQXMYLeXGmfay/TrQtj5Oi959dvorUzTUFP
rF3pNjGKeNUAC4lCmcxP3Wfwp1CziZTvcKCh6/g+Y4/GgTB6mK1z1R1V6gD85q5/Wx2HGUuXTl2a
gymp88xAsDtHEW0T04LZuwaqB9qxuKOSgdSqOOBIhKQ2V4ZSnYR46X1hHovpL481hxzoR53LEeU6
N1oeBCUYpo7wwutr+Dd8Rxnt51tDVjKtWZj4VtsflAaXre6beekQnsf2/tcj958VPo2/JI1aGgxi
WRZsftc55VPo1gfhdgX/kornc3Vf+N05pYD3apnpLbIW+ex+KmmmjHcaxkZuejfEwE3sqkf5boZ8
Sh1QVKzXwettlRx4RWUargNStO7U++FwmJv3+9t4/VZ8+30uZIks8GtbMkKW2fhSdWghGbwmfy/3
VNXxN8j0ZogtdBNKNLkep8UEqO+88cK670w3uegQocdwwJPlkn3XbGP23IM56cZeDAUWLYKS1Q9m
Oz/6pL6TgskHt5MnHFuN8sYrbd6b55bI5/D7KU2SFdqqr94oXdZzfTYCPGAfqO7d62Ht2z5ykNQl
VltP1oxuv1w4F/V4CwYmexzVIzL7l7iID03WzH93oC0OlLSi1MWepTWNCIK1UCyUSzsDy8m+KxKw
YXGw0Smj3MoSAH02dChyz040aJi3MLx9M9darTefCrflz55R4wkSpS3qfxIYdtBqHYD2uaowi134
lktpEu2fX4nnngnbblL1FDdIKZi+NCLYtNqH/QXte4QkchehUi71XEUQZeuGi5qhuy7THS16GFPQ
erfwjYzYQHkfMyCl9/MGSstgpYOBfl2WRlzd0q1dVreq/fwudg3Qpxme+H49WOfYN5wGsxWYQQRv
tnaMnqgGW2p7Oc+cTD3PBx3fUomDZX5eGmpOef+WkfhJx1gMLVVokGDI6u/h+pyP/4zoYVxvVEou
kFjJaz1tg1esxgmpCORmtaW/zUYQGooG0U6+f8AgnPLzd8tyLS4LdNa5S/Wl7B8S/VJCcWLfGa9m
2d9uR+n19tysoy3qaWoF9Fmz9Ai4q8CtJ9x2duKxHnIdhWkIcLkobTrZk3K/b5taH3eXxUusyyOL
RasoOaCa5FvmZPfaTNTfKDMcfiytZNWjgNneVPTn5mMk3ZZk0+X+dSK9Fjo3uzh0sVSI6DtzowGU
3Foa2VoSuXmBVH1t5K5lmQ0ojTC0VDQ3aUM9Iyhf5BClhyiGrrLc4diDEBgVoJHsT2bf4vfXs/Ta
hLVZIPIY4GmDgNOrmzC6BiDHrQoHwZQUej/+oHd8i/mvz5iNOSkGB5g1o4tv0BdfGKPLsEw25H6J
BA27ovZWxV1h5TT+79xJetR8yM8h4GAUHxSZCfF9+KHHoi+ncMzg6MbqZ8WLPH7dP0hX6+ibQ8zn
6erI1LOsxnb9QHh2fM0XkCcF0/PqMLmc7nNPjudd3Tx4ArihMaOh8pTqRR+p8mIhsSpD/aA4VTdF
Y5tfoXsg2oqIqQIrYP0XZmGLOA3jAVKCOnWzXfXKzZ/AXSeJJc+WnsPxhbN6sg56MBR246mn5Nzc
gFaWDcHoF6bTOXvrrRYoTurRjYDXQ+XNX8F5EUJyS2VCv6hLRIfqUwRR0t7rILDNxE2kl+Tj/te+
6k1v5vgc+pzUC9jsmbnqdkhvBYrJ7NroDao4/31YPmM+t2pWFDlCf81mtDuxo3w2j60Bil75CYo4
h+m8BPlFXtz9dV33YpCNg/NHsQzzFw7tLB7AcogWlHHAfMqMWSah8RqHxSiij0cpYzin2xCvhmNv
VvmsGXLclTA3rO27OBjL6oRqYpshnjmhcjQmgXDZq5fRxhp3pyNH1zSCinxBWa3HXBi/5XPiVWH6
tL+XlBn22trgZ4K31NKqEu6jZbCzLKiLb0v0J+HJZinc9R219YrLG09duRI+JXLrZ0ntVk1CsRVR
a2HnYbMWXZAKPRxZzciKj3XD1KBNtzAnYsuuJ48262F/x8ZOWNVtNQ1wBP3GDAy/vAOVDmpTui0/
Y1Y9GM609Cj7DL/cPxuT3MUtxXm+ymzCWX4AH/YRScizdjN6GnDKuP+jHPfGGPcMyMGEGllgF3aH
1TOHm5WqAl99Zmx+nwNjrSpD/DpChCr/LjI1Bflprr9Oy0KErNfx7z+YUDi4nVNhLUyWSIqj89yd
LYMISylHUFmwt3EEVU1LcRbAdcRkaRePcSTjyYms8AVSSG4eJD4VIJAmOVgYshXajkzocUEeWHX6
O7BmOOWZ6bWiRexGPlBpCeJQqRxAYI4GQm4rDlWB3gsIwNhl9iUfKCG/q6+xN5dQOYjQjapv0gpF
D1At2ppZ2jqKodU/a3QzLsE+4l1P821scTChTGK8gLURvR7QJMyn2C41P5cCrbrItnzsxUOdemN3
7KiBk+v5iY1hDjfGWUDRnJHn967k607iGQh5MAs+HNPTSqVRrwdd/zm/yiFGOKnTNNUzkgcgQZBl
hJOP1nLIQGevHxLlw7I8EttKOQqHGoW2pq3Rw1EGp74ofuZlN7lfOMpj505u5KCb75YiNCNuZF5M
uDJwRVYygLiZPo36ndWd5/pJVg/q8qjJRDKGdBsOTfJq7CKBEYfPfhhgashXLHfAtCFrBs16W/u6
v5/Edv4yh2WVUtjECJoXjDRGEIzRXChV/R1C8vRzjdJEBW4VlJ2Xj2l5q9TEzU8gMM84pxWaIc2g
63fDXLf1OjtYc0s82l9Lib9ejaaOsR5J0SW+c12RxxZ3PvwuNNfVyUfBVgTjUqypP+vTUTa7u04Y
bUXuD6JVB2KlO1KzOGG8uMnSOPqqHEDAfI4a1LMKyRnBCTR0OUTFMFrXa54s36vC8ij11fOcaPd6
oTyKyFwK2eBkfekpeW0S3+T6h39bDwdPYDVdjAiUoy4EPW01PvUa9OAoFbXrePtmhIMiXZALYx7Q
r6FKvT+mEgiVTV8Aa7c6ITM7EvMnv7m13sxxYKQXuCcLEV1DrO+recC9dZ/6lrdYULFUPPVzqtp/
VG+T3kxycCSa87IqKVZYmMphqby1qQ4zQuj9U3odgd6scKEMCs99pjOWrEXunLqNPIwbPGtK9jEO
2/ssb+6kSiVSEZR/cDhUGGmWp68N1enijbMadKrgKCHFuL9vBpPtP8c2gqFOIroQ8LYT3CX50g+P
Wj/+lavLv/S7S0M2CuxF1UUPavQ17jI7EamONcL5ZL7HvVoN6G8iA+Bah9UXveJUvM9uyvPsyH7u
DZ9rkp1t/3DJIhfMGEiEtN2I6Z3U7J0WKLGoeucsa/rcK/VzDf3nv9xHDjLAhdkUU45GiA5xTNO1
ZykUnayLnX1nv47m/zq7zJc8ZDWfh2oacaSE2rZywUd//vHvTHBAIQnSklisINXlsr1Gw706hNRF
fjUyktGzrRsm6EL4lrhV61Nh1nBmO090pMt0YjPHmZfeQQhk/Jx+X1zNadAcf5xvIj/7vL/A62HE
xjr3reYhERZ5wgqN8Fij5QChSvzYa4GxQm2wAd1R8wQiayF6ktE1Q9i+mnze2OZQX4KkkqWwBgFW
WZcu0iELsqN4aQOD+IxXX3gbQ9xnFMEC1iwRGgUW+ZRjhgM9TWdDgYJwRrXfX8+pbUxxON+GQ6PP
YvljTaz5H7NyGWblJtc6ld500N4Rm0itjYP8RG4GK5whjNN5YTA/NUESLH7ngn7+CNWhQwLhDulJ
op6a8rUEwGaZHOpD0K8NlwH1MEabFTusNwEfDxw3BfpV/qgD580Yr4Uym6Uozn2muuBKRFt4eE5G
9dKEkbu/lddbmTd2uMdso8iZloR49aWJnXxP7/MjKzrGkEnHJ+zc2TMehkt0ZCyayyFyqYk54ksa
bM83z3fQ1nc/qMiK9OMAjYS5at1CP/bJX348ngt/lqVYMGLMAVYeY3nG4OEpfDc6bF2Jrz/u7+rV
kGSzqRzAaHMUhdWKVPeinaPprhkqu80+6sZLN4N9iToNlDUOUuImLJNJhF+u4PBcPEb6h1E56NkU
wVzYNb5gc+wdVJvMR4zf7K/0aoiyWSmHMuEaVSqmQjBeKX4ZzOmYyasD5V5/3wqF2DxxVl3GmA2c
2FwW+NvApDaK8E4lmFzRXTInMsnQ9Xrv3WZhHMRUopAaTRqz+YXkVvObQH/J7eyYnUIX4HYcjuJB
vx39+j2V7LmeothY5mBmXMUu1wRQhLPJCe0cuyMr7aLWlZ4o1a/r1YM3WyYXYY5zJ7fDDGIJBmnW
HUuJYFbDaQLUrsXIWzE9JR7G1DUonyWwlKctEseh1ssOlBlqsHjQRg0ihINSMHqQFT7oLXXrUubY
v29gpiuLUWv7UHXFk+x0tiWhUKF5pQleQ3ZBCYO377DEsTC58DMpE8UaGB8fChRfiwJfD3NfYjES
cRRlhsMZc5LNIi+RRkvG90n7XigSu5u+7S+FQGie+KGuaq1CEIe3fQVuxgiN97Kd689lFuzbYX/r
LzmEjStySIJZk1jSRNzpk+VZ8R1YIQmookDE5MIUjCrok8zmWYTD4rBU8XoO3+HVG5Re8kS9fanl
cPiRxnlcVSWWI4yzm/VykLQ99aS/+sjZbBmHFJM6Jmncw8tGX/FRpbpvAPvtebkbMaV8MFDSbZ1B
tKWXkIJ9KuTjG0TNNdaLhn2t8nlx6uMQhK5Z2x3I/uIDa9WkCL+IpfJ9oUWkL5MWsRZA4WLpQTt9
Lde7rLxRwsO+G1KGOKRYzCpTc9aTVE/CXSEqdmeYTpRP79Ihe68n+j/75ii051NnU2N2cy8D7f+l
hIxO+bk6smiLqsATaGFxaKGPJmhfVYSTinWIxqPeHYv0HbEcBmw7p9hif8MGaBWtVq1KRMtrCYzN
wumIWUPF7qP5SZslr7Z0kKIqix8VSQBWxUfDkr1wqN8JUUuEDNRiOTixjDRap6zG2ajvRkmx6zxA
goaCFMpb2L9vl5uUqVQlmQbW49E1/PWwzHiLSOjWx8wxO37G/TTgNRJGJEkYtUAeYMC0oqEWjnaK
8VmPEycechs0WsQ2kgedwxh9Ssoy09E6l1/WO/1UeNCdCdoIJKnlrXqw3JkK1NmH+b0HYc7/5y0d
xzqaxTrWkKdcguzW8mOfvbT0d7PD6ATjg2z/IU2I9B+U6nwabJKjeAonBAg/aB9yd/6ou2DtDepT
5FMaQvufTuezYYIcgo+Bsf6NS/W8lN0HNVq8phyIrWSfZm8n+SBEnlJwbeJZzuZmpEN7QE+IiyAy
IM48eyLu2eFwpZmEeJV6LEfQDu38MZ1mFCqfxvXOSu+t5S5dHxSkLaP6uG+XchQOaiY9n7VexycD
P6s9t+uHRu98fdb9Li6Inbyev9y4B4cmmmaM9cCEtEbUmMf7LhCcCvzxCMwVZ0LpMHd0SnRpH1p0
vhF4WbOwj1okZiO8dyrjvqxmOw/vReXDjDt9fyuJWwhlnJ8PXSJInbq0aLtkkUQB2gLE/9DtcjE/
4CtUWXQ/NNL5tt8uxeyosoD4ohfyj7VQHecloQKUq5QQmwPNt/wKpaCNSgr8n5zo1riwcm/tp24S
9KKdSk7jWjgMIujm0qBljUpBD1r80NvfV+Kgv2775noIF12xKkg4u5p5tw6xPeN1nhFvAMJPXqPe
jY1Ig2TREAOgK/W5Hp061j08Xp2ufZoGiboNiE/3eltsjDW60bJcvoZdLY/iB5ZmKBwQEDk/gujM
J1/D+wGF/noyNxb7Oln0sEWgibf2MTpIdnJS73sE7Yo3vo9caiSIABW+N1gaRkkwZDDrCWUCvuXI
LUbJXozYU1Hl2XeOVxfcwc3Xx/lmaZDgaapJBT6vEEIX0O0Iotn0plw9yfoglmcjcdacbCFn8eue
UeZOG6PFKKZiNMNdlLx/Vqf0/ShpjqxiR3PFl+rnNsnfiQWadRQNqimZZ8jFy/66qUPBYU3Z1J02
RiiuCtWLMn+JxI9kEE+Z4IIWxajkci3xFc0isvGwtJtBsvWwomCT2Ey+VzgTsyyPxQhqJV8YXUGH
VxByfs+K8womzv6+sX3Z+XJ837AFDVSzg1aCW8qXRjLssDqnnWzrkwSNKLcPv+6bI07CqyzhxlHa
ZjTDSEBoW9S3uXrowHzVJ6du+bxvhggw9Vcg39hRowp6VzHYEXoMuhh+B0gRvOjSvoqVTQfl3V/a
YxC3sadUcSoOTE7xlRzxUrrpXX8uP7aghKv8snKoRADhizL79429SkpypQI7rGt0H43SFUBUH1EM
X0QeT3+dKtoYycKxq1URRtgmsgpM6oduBnY2Ab3dkyucmJr5SjV7EhkV/ZV4bGNWgNJwmGd4LHca
OBLZ/Zo5meZogQR1m9ChsobUVnLIobdDn649Et1FA2ouFbxS0VOlEvyS5KI48BiteGw1HedM63HJ
sWy6+JKftU/QL/UiXyWSOMSa+I5mTZm1omXypUv/OOsPQnVbk7WP63eoaemmoWiSbHGYn86LmsU6
+tBY9nwuMXAA4r7KBicXEyH6ar1Qt+hvsudvFrkvJddTBVIAUC2pgXnqv3b/TAHjk04NaAGh5OJn
d9b9GNSO9UKxalwPh94sc18PMg2VOUkQMpitO5x1x+xOcQ153S8ppdRz/cv9a0nhH6rGVMxgWxFU
N8lqH9QuXpJVdhp/3Mer66j/ZoU9vjZHbA6jdWlbJFRU6cWcTTuWX1rjQQlvI+thjKlGDWpN7MLb
WINSSGMsOaqORf6EzjRbj4KZnB7e/0TQJvjZSBibwpxnWJKCpMnqjndxbKtHUAf6mrMotmpLjgJy
2umjoLj7m0ktj8P+Xo+sUZyQASuE28z6UKSP2vK8b4L9xK+39Nv3Yn/CZgcxU26UUoVn22reDfX7
uDjs//71a/nt99m/b36/7NqikSKk4yP9uUG77Ghr+rts/L5vhdooDjHarMj7jpHtlLqXK3fy5EcV
0UP1mzf120o4jDAjtRqyHm3UM97UMWpOuIrxmhhPGOuw6wfhSOWQqaPEQYOWLIg02AwU+sGW7POC
SySy3LJNHHHG1NNAiG//JrL5b4H8E9QK5TjSMcTpimhNZ+q1RaDcRscS09BtELni4/43IzyPf2yu
61BEcorApkdOPkfFibgYCZ/gH5pylpqTNaHDKVYvqnovy5doIqXer0fUb3vGY8OSJJnJ2OlYHg57
5o7nKNBt7QRBpoBqPmAffOes8m/LTE+tJmUSH9kg3lcZFOzBYmlHSn9u1uWoKYKfttazVobv978U
4Yj8I1ORV62YQI7nzjHanIT3KhSMjChytH4555bmjCQt+PVxLTD+/QgBFP6t2ap1r3QpfLHzkkfW
OT3aZQqlEdMOweC+fBzs+c/oVjY2ORCZ+rgWFQUOaSUVOrXzQzKVj/iff9LgvDHD4ci6TJ1qdAUW
tXwQ5s+WFf/drfE6lb2F3KUR0ybF58qVS5RCkuymKA/7HvGbAP6/78O/JCsVikhRiLBlcuJ34Y3i
a4fYFQUbebjGnZGHlkHcaxexTSVYiFPNvyo7UVdGsUA+oF2eFP1By08Ykd9fHHFl8S9JcI6ZcSGy
F5e4+Jbl1lbtR6tlS2tHPJGpxXDoYa2GPGQ5y5lKd5aSOKpxo8mUUMZvHghv34qLIuIo7EHbBivp
kb36M288rA85NHMLPLIoKW8iWOKfj52FqmeVQGuqKGZQs3fHOstbO1+sS7uAv3RZ/qwg+bY6LsAw
2ngptByPLM0ePDRLOOtBBnknG7GgZkeoz8UDBMT5YjHBS0sRwgNEiD0zRkY2I+UyiEtF5hBCkMUi
rUKkGMpLdMi85pt2K9+xSnV7Y9zPL/veTkEtPxlrFH2cSCZy6awmGB1yvwX9sT1666umcuGKny2X
GjMmvIR/Ra6CJSn9gBJMJB6V4TYuTG+JFwysfF5HAqqIMON1FmSDhlYMshpZZIl1EGaGGJJvs8bb
30LCLxTuFZKs2owagQVNglJ0zClyckV0pZhaCRWg8cRyYVmp0cBG/dPBie8h4wfW6tE2MjxSFzc+
1wGVC6I+E4cchVCmorag62lVYkz6fpDjL2HYI42R2GH6vL+JBOry5HHT2OlyGSI3s84fu+4kRwcI
j44oRO+b+U3p6D+8UDi8AH193arsApn99tg53TeQZj4xLDQmmxJyohyDA4yyKsJUK1B+iMSHQT3H
wz8DxZdOobvCgUU+F2FTynjWG1r/FMWh33RzIGi1V9cFAkWo2betU6zfZn108xYjpr1KjFMRYSk/
M5upbZ2uLDxkDYAd+gkY0YVITpVSQMWPzppqspQra4llVAiZB/lC0S5BwxChsDmhAT9zIWKkotRP
DTcTrqlyOY0aGjGy3iFtPhrHorks6Mvo9C+JQjFgUt+SH5yN8qWMBw1i2J33Iy1aDa6AqJeloGJG
CE+cBRZf7Dwo+BFarZzkNWF6Zuz1Uj2yJmMdHWYYUHS6p8hXiLI0AScqByfGNJqxouM4QO6yRMO2
lH+feiePExuSZMQ5J44eL/GqqVq2jBa+mWCdZOmm6INWISqZvymI/Qcl/LysZYxjHrO26bTE398K
jdOXmq2V3V209t8GMf6uSeGtOQ2HYlwD4tuxc7337XhskZIGaj8gLGcaAhhQPGRQsDUCxqXHuOHx
ij/EAYqeByotQe0sBzhpP/epZsJp4rw9FXPt4Al8HqKYcE7i3uZ1DKc81FbDMpEeEP1ufIekIuEh
hDfy07K5OSO9FoHGIgQlSGS6Sts7q/pJAZ/dkFAVDwIj+anZzCrmaZlQFs5ZUfjAWOwZ3zo568+6
jXa8gp+elUrQWShsjkw8sR4aE83fi/9/6qJhQc2eJe7tUhiFMMQJ3ODHdAmUoZ/6E3uetw8QKiKu
GAoZNQ46Jt1Qw1XArT36kt+cmE6F7jbPjH5HPAwkEBM+rrF/3wSNazaA9UoEUrH+EvGmubEewbtj
CzeMwQmqOigENNQSCYfXuMAk1eqqykdE/fkzmOrR943/cnUBAxHLFzyjHhKXaqe/eq8BIkTVADGr
rnOrLOp56SQJVbha8Iv1NMSZXSon4w9foBtD3NLCas5k3YgYVmF8zpXs6NNoJ0c2TCm4zcd9ZLz6
7TbGOGCsK1WAeB16n+T1OCu92+bCJV574t1JWeFQMFeTTqobBD0m2pcn36wf1J7wCMoEw5SNE1ai
Wo0SK0qNGiOpfxbT97VKZQcII/zcllnG4yqJOMa18ZhLXjxcZI1ILF917LcPYnDhU2xUdaQaqeo2
0BOItBhU/8XT/jcnPJkfy1JVfWrkFF3JBSjjhntFOlVM5ZpkdqV2iwO9sS9XDPZgt4ALlQ1qzY+C
V57Vl/WxuIgu4uzMiUGGRNxU1Oo48MvVMhGySVPdTHvuLCdLcjs3zkVPhGfUd2KL3/ibkqZNOLJi
WlKd5eiUUJJD1DI4FBAT0dBqBZmaSbyLl9IHXeEqn5th9vad4epdu/E3DgBaWYvKYcVdC5pkXXhW
+lMJcZrqZhpvtHWwY42ixKC8gsOCtokzCI+wsH1pfWsoHg00RQlqGeyvizLD4YEclc0aa0DRvH3O
NM2e6+/zH6VX3/aOH7ACZ8UkpiHAU2hVD+TC5zaznEIpiKVcv883djhMWOpCXMzstW6S3DI2tgRZ
SRMyOIrXkiNqhGObLJTZOPbUYufkCRl3Tb2s2rmmxL2p3+dQIUGs0FRQtXcnuTtlRu6FFdXx+prX
/iXc2mwYhwGZvkZlkWPDzBvpqN8Id+iasSNPfxH+wUtKgSZS40Jl0JHt5XPuSMc/mu/d2OfAIWok
XQInB4qRA2ZMusldjcJBY7i77+PXc1wbOxxIVE0jFbOI3x2KgLXoRA/1WdHd/EN2AT2gVwY11d5L
HCt+zMqYpKxq04T1zwS5FpgNNLGJm5xAJJMDCHNRYkmVkYNkmYt/qUAh/0CcKmolHEAIE9IwbT0i
Xdc+xPUpFO+VmaiCEyb4Oaqq7ExlYNN1RXOb9JUtFw9TRsQLbDd2XJ2fnRKQZh8nCbF+l8e2xErd
9UdMb9lLeimTO2N6t+9yxLVkcejQjHlrFABWd0R8lb7Ll7s4d0X9j5IFb47ND06FcoFGCBl0fPll
vHSBdduCOBTnFZpb++uhoIKfmxKTITYjBZY6D6N8h+QknzBud9AhIzs77AHzgi4ZMHNrYFCN/Hoi
ohXKRdi/b9AW/Ql5LamoAKXaF8N6mZqbeCY85DoLwGYzOZQoJYzcDAYOFFMakR0mrxK+KJ0zghxN
t2s7eSVmbZ3ENdzpLJLlT+YTv7qoZqoiavsmqsI/r1GQFy2yGmR+ehBbM8Zii9EPMHqYPogfpJf9
L3p9R9+scdiviGPTC2w2s8KMQ4/hkTVorW/7Nthv/LIiVTYkWYdeqKFz2DEIbQSZIpbVaU9rf6kl
AgKvc4G/GeAfGuqiN2ZuoGLcouVTQrOnDhkVA5PUAvZNALQbTnFkI2j/BxLdq59rY5uLNiZr7ZBh
RG2BuQvImNGziwEfXChjUJJdGle/1sYYhydGF1ba2CNxNZh47GpSYE3WcRVj4snDotidD8YTRIxG
isHEHkHnHH1ak4+j9VIYH8CkbC9mTV3KlC3OAXVRWTFTjVSZGJiB7GUn00X2/dCAdyNxJh/Ux3b+
EEERh4CS68WazV5yWGKOTWUaCXvLB2EATfNDeGDMz7EXuaQt4gQYHKbEnSFFWYFF/kiopu6q3ahH
Ruws2saJDd1oCtFpcL3vdLM+tvEbrFxWsQ6LYULkeKovkr++Y+ScZmpHN8uddSOjwTD12m/jDZrZ
KbWEq9fexjQXk8R1offWikfl2Nz01TFGNWPWsdJIJrznuiFMwpi6CLJPhVtjblhSOWn4huWMiaVa
HRxDLPxRquyxQYPoPoy9tnDzx0I3JFOTMRSpqHxOS1kNSYilicHM7IYQ1l3P1qOFSVeQxICFXfBU
9BGHtmynp/fpbWujgH+3vqSn4TNVNbp2aLZ/CedPytSgizlGt5YZXgxzcoTi0EsHSWhAVurtr/rq
Odna4vY40VZRL8GE9VrIUXEfRif5KCLxK55JSlJ2t+3tMOc4RrH0xagv4BUO2N1XAgow6XfWUaXq
A+uemgJ/Zf/fs8fdTGWaI9UMombQIGRIfLyLoV8a3mevzWDNs3pkbx/5YLz8SZ1js6f8hTVFcZPp
PeTTpPDTJAddIto61dF3taa5NcLdTFE9itoqoKQfX2Z/hhK1ZIcIzzq/97CdADrLpdZ1Dee2Jrn7
SVmnvs0iHPMhDwr5UpaP+85I/T4XG0lN2M2KuCB8H1PI60meNdb+vomr6YPtGtjfsMHNVG20es4R
4k6OemqPOTpx27MSNCyACHQCpa8B2NYYdwm12mBEa9ijM6FM3meC4ZbmesnU0mlNqnWPMsVhxryW
2qBlCrrbpnNs3M39P2lznhNiQdcilO2COLQQoJVnrTGiZ6Xo3HaFcJk4263yJw+BrRkOKGRBN7Rw
BlCged5ppueyPdQyEVYSIGtw4JAPqRGKEfgFBX2x6+zRNNEkLd1Wgp9TgqvXTeFtq2qqJUo8p9MI
qdhGZBirxzJEKO4bIUbD0rnCW1ugiBquf6E3W9zWSWH0qgGEJpXmptHul/kpoiRxKRPczpVCPulV
iOUsVui00wcZPiCXz/sHlTDCpxMVORyX1sJtXFRelZyFGZNXREbiNxD6317x1EyqUOvhMKNNfnqY
vyS3TAk3QoAqP1XHwWe6axlJqU64Ap9Q7NosSRcBV0Oup/ZYnizjsVZX2xjhfIvl7O/h1ZQY4538
X8fjyZmEXpwNtelQxb2MruxMN/N5BJ+FdgrtHGwPVNxyHYPezHHYiqbuykpZBBVryt0QLrdtBQk2
s3LDNDkSS6P8g/37BsdFKxlGBHIsVSH54zuM76aOcvODjKQPyvf6beJTTW2kw3Ag24VJamomjA4n
/YQM4ye02LwLMRS+IjuS+XlgpTbF4Xn1UoRCri6CXt1E98nPCy1HsW/mfAY1bneyoMknxN/2t/Kq
S5qaZukqKrlon/zZQCzKJlgR8H5XwvaxLcKjFaIjSqpGu++Xz6GRPu3bu+6VpiUiC2NgUfyxA7Cr
o1wO4PL6MF5YV/F81h7r74xGBuLTn6nyOEO8X6LAjTkuainyLI76FBuolufGuJXqkxC/G+vbOo7s
oiEWd9UtN8a4zRyWZullFUdANJ8M9U5uHiLZ+8v9446ZIIXlCI7MH0I4q9vZdWyHUKNJ/2ESeQk9
/Uotiv375qzpHUgz9Amg1SiqHTXvlfqLTuH9dTd/cwruaLVNHxsli5nztUNj3g0SSsQDj1oFOwfb
VcRVYswim57QG0cKPwp5alsJEVVQzsZdv7KhK4WBjL3bGiE0yJ1B/m6sbgIyqD4/xHX5l2virmJl
jLM2Z329cXO3pg/QIdD774S7EfvGJ+4zuRELSR4Z0oZBZ0/vI09+qT0MaB7yQ4Y8sBhQOmvsz945
snwefzQqtZEyIIR40vx/e54yn8p3Ez7H5+8VoZrbVMA7OyqmIG6RTpwkb3/3ruab9TdA4JP3jTQb
hcHYudYvkp+ds4f5UJ8zlCs1b3BZNqG+SaGpzfg9FnIi//prZ2OdgwoNjVb61DJ3dBdobKoYcQAV
GSIb0Y7I2IbaTg4m0jwriyXHVzN69RL3iy1Ag2F/O4njxevjZoY2a5DGQoQxpbeiGDmhGdpipx6M
fvC7tL0V5JgweTWo2WwhBxuj3ghdb+GI9XpsFzjBifxBtfyyL5z9tV1N6W1dhcMOPc/SrjZw0NQg
P85IkIw+yzlLB8ETnyBqz2rcAHjxTFX/qA/HoUiPGY7eYFLUuolS1nMDRZz9pV0PMf4F918GyIXc
FKzUYrTZmPnTp5tW6JxKPS7VnSEE+6b20Urh6c20eJ51a8HnMivhFOaR14bjJ1PvCa8gghiFZzaT
ujZW+gWhoPEEaSRPOmdO6Os2C2JAy+1SoTW1LC6u6FQJauElHN8wD4JyJ7Y3a/G4v3Pkkjiw0KV8
NfUIXWOMQkq5sBmRJECW19FO6iH9RqUD98+ywhP8i9KMApmKHexzOTBAQjQsEPMTovdFnzmNKVy0
EFw2+2ukbHJRxtCZvZrX2Earl0DyAmWW4k5P/dS6UaoFquVU/9V1ALY0S1TZF8Lb/+egw4iL0FAM
NontjS4b/l4PjNRJ9BVPPP8RP52+scYhSJKu01jKWN4ETZAVgoGG103nEkT/ORO8hAZAf2uVXlbE
1HPsKkpuLHMQEvZJ1Stl+SNIKHKbjXMInvAh/Ar6DUhOortE7u0ZgzLEI54wzI+TWnXTSdGKuLGP
HkvpczahhBs+kDNGVyHybX2vlfNN8Agat3ZNFpyNWpyDca0ftbwl9pBt0S9Bz8aE/LOrWKYsYDqw
YPD//2n1oFbyP6R9x5LcPBPkEzGCIGivdG2me7yRdGHI0nvPp9/EaFfND6Ia/0rniegagOVQJpPz
JDo46sCdhUKh2pe7Rg/ONS3861a26axWJ+EcyRwZI7azG9T542PSfW+DnRn+VYlwJYNLNtqedDSM
wYieK8fF6m1F/9aKWMZE5+C8hRZqSlR38FDJrLl1PB3wKsZ8hwjecXPsYmW2752plXI1tMz7MH5f
WR/hIloMOte78qgAFCDxdVf5mt6zHSVYspd4mVO+Xf9cm05xdZWc10gaKbP6CcccNUAoa6emva+W
T3LhZ+hCCwuUIv3jPAUJ+oykOptN7kCABQqZSjMFliT4bvyOqIFnJF1qrDL0ifykp2C80+mt2o2C
hG3rJBg7MPCm0zXT0DhLkqdiqHKrxL2NL+1830QC17a5JbQWwNkRWD9pIcco3xWn7kD2kd+hA6n6
6o3oIbTZKVtL4qxpqmIaGUvNfM/slUd0ku9lkI0A6hpJZ4J8Jvdjd9IcWdBP2PLea7mchcVRBKS3
CWHDVP1oQG3mSZoOhSoYT97MbNZiuChc0ijO5qZj0SncD3f9OXItx3phM03DmY7YyrhuUZthfy2Q
M6nIGrombyFQu5tfKz84IPY52g9GFRy6Ip71LXVfC+MsqmoGMish3G0doqlFLTtY7ovsy78died3
NupeRqkZyqjZ489t+bfUYUygAPB+E7WlBUfiuZ6XmOh9W+D+aLsvQ2zMH+ZAUKkRqJ7OhdteL2Sj
zBFu9bJxTSweWZbTkMMo6pZsov+sPg/PANXmajzkKmwrU1FAUQErnWH7dJ+96U/FbbfDHN05F3ws
ps98KmGAcgqM1YRqqslphFXSLpWlGIHLOCjhk9U/0/Q5ljo7mwTDiZs+kFDZVBVArpk82zoAUgOd
RLjFNP3aVgfd8K+r3eZJVr/PGVLeDAH21hO2293Yi/ymxKdS9woldsuSCKx2UyNWsrhbwyLIqFht
Cv6H4HYZX7PkMEUHTeSMNlWb6Bqo4RDlFB7mIscbXzMqfJsqah0Vs8NlapcivyoSwvnVIaoHTWbX
Flq3GNEx5n0xCYLsZjPEWB2Ec6oRmUF/s8B3s0lGhsRY4mnvMDas4jPD0CAVakyid/C2vl1uj9MH
QkopNUoYk5nEnhZoN2aTfr2ucqK749SgnpOlsBSo9Gz2hykNHloFIyPLILi/bW37dRI+SclyiUTW
CH8KANzOfKgRhobgRzk9Xj/NtgFdxHBjIjlppBl8x/A+1t04no3+e1TcG8Z92ouAqAWfhseyMHSD
LuCKBNpt+CnWptt8lARnEXwZfna2MQzwAEaQEIA4NEpbG98KJfzMvn5looOwv6/S8SRMg7gyoNhJ
Uu0XMuw1STStsZ2RXIyHx6yQNLCzxCmUjO3Pm0cAwvnGo4HJncKrztJBhBUpujnOH0y62QZzA3Fs
9SL9Yk1uQt/+7dY4d9CaU9zqRUBcVbpdlrNsCiLNJnDUyt/wcBUhWSK5ZwbD+EOUzI5v8ofSCb6x
PWXyKj1gBfEIqkjJv34ukZ1y7iAq27xPemRXCf06jtQGcpofW4exf70uZztPIJalARlYkzW+U1AU
RVAZJi5Q2RFf8Rb0CaY9yH9f80PtAyPwWUhptn20i0RO0acFuDD4ZjiaEtqYWrPl+JPenMtFkI5s
G9RFDtPOlUGZlkbiKIH2Bdk9ke9KU/CJtrX78vvsnKvfLwfM85e0QrZYT7usD/fAFztrmnx3/Qtt
HkOh1AI9gomtZ86VJlVLYrPGMH0OMM/kPE6CwLP5OVa/r/z3GKqsZSk1I2QGKtjTT1l+kLtjuQic
6GabwViJof8VU9ZzPPYoaANQQPbmzM5vFScCjHLuaCVQjVufrf0re71yq50meIkxY/ktMV3J5jSu
i/IoKHQYk3wEEMsxBeALaE6EgC+bCrESwymcZLayIvfoRHXR7WycZrmx82kWhIl3vO5rh+HULl8K
sF1FJmGz7Ue2GcCa8LGt7kYPC/g+yp+Tbd4RlD6bnXZ4J8YR0/+KbpRzu3owxVJSItNT4sVVKvkY
zSD70vKPUUPcfAyeLaUAtmQ7iRDoRIK5TKyXjLqgDdjWx2OAYlWAkan4PjuKelObA8prdeX8b4YW
ZlUQZHzpbOuYyg4O5LF1k1vEgZ3o2bn9br8ojsFAMlaeRM+icdZBfwrI9OY0HMiN7uanxVm83P3L
5ZLV0fj1dqOodbCDEKDa3wW7BbtA0z48jz7x2jvwdAheN6KL5DfdJ6mKW6u1yK8H/AS4O9aImPei
mLmd3qzukfMxcaR2yDnxyFF31TMmLvwucfQnxtOGp+/3wGlFjRaB7zQ4x2KocZmCHxBgBNngD6Hq
B3P4EZj+nhGK+OVFdm9w3oWacawOLSXvRLKPgG51erv6gJOypVPPeEwdskPL4zVw6WPxA2D7rvwm
ap4JrI9fOakpVj/iBBc8yuGDpMdObmALGoMtSSZ5WdN/nvTAL1Th2B2LcVd8Hj/KGo5BivYB4Pey
U3PQ9gHArFOgcSigl2kFBRqhwnIeBmDxWZCGkMUGT8pj6GkNRvdHUPXI+yxxrwd30YVybkYy8zHK
QoQM2qOLq5zU6Raw505nPE1D4gRyYgPuWmCSgoSCn3HVR0oWSYK3IcVdlIb28ld4+CsPw4/ahUHb
lUmEzAiPS5eB1oFaKU12qh1hgQXVSCxzihhsRYfispg+l+ZGCaCZTQoeLmU+Lin9dv1bCcI7P9ZK
+ySbRxPvQLDVlMEPFcXp8OO/iWCnXAUCLcgAIjyyZ3O/M/rbvDsmuiAXEl0U50aa2KCqkqDcVJDU
tlp/KD7/2xm4/GQwrTEwZDwoimxwekA6jaUbUu+6kM36wsXT8zvw+TDMaaYAmkPpDaBXdnaIkQsT
KwiVPU5CYtPtO2Obs+imG5RHHA2LQKd1hvHKARCM9MNyCI/VnuzCe4yO+nglYWn3+vG2OyPKL4l8
maZKTdlsMmTLDYYiiBt7+TnE4ika+rvgRHdsgqsJHcvVF0F6ua3kF8Hca6MY1LmMmeCwSU4Jmkt5
rZ0wpCNoMonEcObaLlrQWhQ3qiQHVXoMlNdOVBn4QzZwOQqXDSzgr7eQ5gAFXMsqO5rHszyMp6RC
O5Ma+6bsX1QJ+LuBcTB0ldp1ZDxM5NOoRw/XP6borJxRD2mhalKAWYG0A4ix+WxZb1X6el3Gdll0
pTDsn1h5DsBtDAnpJLzizF1yD3Brv3hr3dllK6GTkzyWbvMi7N+xUPh7WL7cMGfqYxKqcpBAWdgG
qgUI/tTLd9kN47BUD60rYb9uxgtlV+2Era7tzOsimnuAJBFVgc0zsigNasdj7MmjYzf7GQ+7DgdN
7QZ03qJEXfQludRArfKoamM2FF+dS8ubUuRco+iFI3A2PDppU6nlEjYwDRAU3jTh8jgU+uG6tgjO
wQOTqtlkhX2uIk+mH3MkcMZLl4nKmSIZnCOpu3EuexOZjVo8jead2t1Li/dvx+CcSIQKWaw0UL9l
vDHLR0m70UTRcjs/+6VmPOBomk65Nig4BYNBbM/dnhx1H89pUdLJ/tUrlsQjjS5FrnUkhGbJeMYz
Kgti2AZGdRdP2fdvlgDRX/Rt2N9XzoKYtNUTVBXx/fVTPcl4JyUfA60StNm3g/Tl8jj3EDEK+gUs
HW5F7yUtt1XzXCgP8XLqylkQMEUn4txBrqdjpChInCLrs6HdKe1dMnz6N23jjD8Y4qZJVLjxWNMP
tNPvQlnbt7GQClWkCtyTgNZFNIU6NgTZ+4NV6OvRZu8P9mI23E6QcQpcuMaVHrps7Mw8hyrU2cGS
X5riOanejOpoZK0NpieBRmxXmy9hiocVTVItKmKscsGeukM5OcY+9FjxL8tdeiw86TAl3t/MUxkr
mZybSEYMh9cDjpjL8ZO8RE9gBHMULRY8q7YrnKhg6irRdE23OAXRtVgOlwz5BgOdwIUiUwOtj1e9
MXhb048eMqfxJ2SLorC0nemsJHMqM415k8VTBI6zh841j3RfOmj2m8+NF+2x7HePOvt1W9iMUb8E
Gjw1V2jo5jAryDam6ckq0CKXRBK2a2IrEVz8mPWyHgoJezN01B10C25KzchtpQQMQ5PHZzzQ75SQ
HKp8QOJfx06sEUAjaEsk+KybBrL6Pzjt6RNlCVhL3Z0L6k1Lv5+06t6oZ28m8n5Wg6dxmmaBzG0z
WQnlUldJSatKL0Eol8jyYyUnN7oa+UmPFlC7eDTLfL0oT6OkO0qZuOUyfWrnDNeQ3luAPRNEWeGX
4PLXemrrzDJn9povEAWrJ/OQocIs7QBCcSNqGW7mdauTc6EJzA40V6MQ9V3zKR8ey7515Phz04vg
tkUazMWm0QDC9TjiUBqA9ItjUr9ct5DtF9zqIFxEamtzzpMcGHutR33w+PomprEiX7tV0TjsAXNt
wFqzs/DlyBz2b5nESi7nheTFGs2+x14lA7cv7nTASxF4HwauLTjhZsxdSeK8TjEmJVUL+HJMsu1Y
Mycr7OGL2gO0a8E+QuNEk71oTi+i2BXI5Wm/jK6OR1NF9pp3pVMb0z4mwEKzLP/6+QQa8l4nXCVJ
eAfObZHiA9Y1OG6n2A71RWDnmwnS5QbfLW8lIqGKkYSShgQW6BOh9KmdHqzknMafrVFYhxcdh3Mp
6qjRRmY1jNGRneGEWV82OXNIndnXfcb0LJoP3NxBM1an4/yGhNJ4oIOhCmvg/Wvw0oGrhSFER26F
1+lX0BF+mF3Fno4MDSUSmJ/Ajbw/l1c3O6aSpRjA3HGlqkIe89mgN438MCSCfEYkhvMii2VEc5rA
W1lJcx8Y5LWiwwegr7kdnb5cV0eR1nP+BJyHcjUOSAt1Agoaoz6hgOLng2ilYlslKUI6RtKAFseJ
qUNtkiO2cdAEi4Nhp1j6Jje1HbaHIRLW1Vjs/N1XXYTxvioJiTQUSKmV3QSip8y3Qlv+2HjtAbSp
H41v12/wDy75Io5zWE0i13JAF2Bv7Hs45cIvnfgce8FBQT+BIboVLwa6z6Je4rbl/RLLd/fGPLWM
oCDAxkhKP2nTIymFKKQiGVy2hMZQjK1SPIUZ/vvwlPjpOTyD9WbwdH/eq7fhk4iGabsfRS/H4hIj
00qMWksVROrGZitGsOy7xe6e6T74mO4qj8Wd8h64qx7bIshe9Ec8ZfeCTyo6N+fVNNlMGFQeQZRl
YEQZJsglDAPqNtimAXwP6NnrAgXmwTf8AO6ppaUMeVFW2mG8l5X9uNhtkjjZLDjbtsFf7pf9feXC
TCqFssV6bUN1rsA6QnNbF9GQ/iG3uwjhHRhR5TFiY0Y/8erKXbH/uTZVOZlwPv2dB+yKvfNtvKqe
08WSURBovQRPMG8B3Z5veINTngCmyFDA8Bj8yR7DdhkVOwJciHbAhBCgysWdcJHycO5HJZLRpUkG
ws3lR96CTjaaPlxXF9E35DxOEec5Skg4sK7PO63IkdXmrl6LHoCCg/AdvaHrwKk5ofphdeoj+BqP
pSzq/ApOwrf0TGzGL/oIbaStq8XPynJqq90/XRYPUiMPxqhoEULPIJ/oWNhyemd2IgJU0VVxDiMY
W03pLERoVX8rp5su+Xr9EJuwocbFLZrsH1iZbTbFo2RKbPXyh4lBps5PDultipb1+HH0+5MR2hYg
/doTTO6LsCC/nfz/MmeT8xnSVGlzQhFQWZ+cguHSAtple8ATR+AH3xtQV0zZ5BzHBHhNqmEQCekk
Cpbgoqf2jMRyQVqJbQOH7u+mJxAb3r9XrhztQfZDB1MYwe30Sr1UjJGznYldTs7lLXmfxmo64+Tm
J/1ITwUBCbvkLA9gv0KSmT81t8AoETKwCsIBj5PdpbrcpAMyih4oiX3+OmZ+PyBTauww+HhdsUSK
y7mSiBjSYCzI33UwGFHtOVAF9c0/VJF+XSGPuJG1WjzoKOvgChfw2Lfve1jTEeBGnrqHH3b/6UA8
2oaZAG6tZ6F0KSs7qb9oQlpKwdfhgTaCdtRaq8RTOEaGgjeP5bPXh/H4tXWLW7pbPMAmuaMtfGpt
W6FBKFJxVVH5gXGpB6ZWnsFXzsfgmB67fXqYXcwgiZ/gzFv9boUXSZyzkfOgJG0N7AbGMtQ+ArPB
MSNAbS0O61KYj6Kkb9vKLvI4/6KC7Qd1RjzpJPltlICWGH+cjPJ+skTjHCz0XjsY517mzKyxTdLh
YQVf8Y2kL21yO5RHkr9Fs6AVvT3hTS+H4lxH0gIYLVZgWfNRPQIb21c7Nz132B9Xff2mcgJv+MjK
NdfVn9nrtRNyyYdWJEM/lhgzIkH9TZtfw1H1aYWtNqk+NlnjhxqIo6Vc4Le3p5tWh+XcyCBVUpIW
rEh9XMBrhMECYC0YOwqiAhFb0/Yi6UUW32aMs2Ya+gYEUV03fpGX2etn/RF8u35tpE+ltbhybHxX
c/WHKje767cr+qgq9yDKYqMPRhNhWH4oDooXe90TMLTfdDd8h5ktUao6oxLvCMQKDJInREwwTQA+
s+onIIH8UjuodtxEr7Ob7btd4AmRHrbTsl+6y/cn9WHJWpJB3hies/RuRrUjFPHSb7vRiwzOyVRE
V/reVDCvj2W4Jvskq8RWddXJzaOaWrbgBrdrAhdpnIuRmt4yQx1Ko/6sKfr6fZmAe2vyCg/7D7Lo
i4nkcZ6mzstUy2psCQy+DpNoAT8SfGt9xmApBoXbfm+pqiybskYswqPWd1kVSmShPycm0htWgwMN
4ifQj98UTv52/S43vfVFGF94qNvZzA0wabu0GpxYye6WJvTqcbJrRdTq3dTDlSjO3IymsnIsHUJU
jrdcufhVoh2VSBf46k2nqRoqJCkaVt85V10kZTnFJcocCsAq6D7dUbASNjCs6xe37SVXcjjn3BLV
oGTAcTq/OrBWHgYxi5v5nSYWsPECaduXdzkV55P7qcjQ+oevYpjKBYZ38heEIN0dfcUfduCkp9g3
O4jqswKpvHeelQgopDXMOkiezGivqoltiOqjIhmcWlgxCZReRhiPquTcarpL1MDBspGgDPvOcP9b
MEWxB8S22MexeFCfSZ86M1awwyJ/qr3qwLadm5v52+jXDlh5bgaQh7CGhHXf26WHLpovinXbxe7V
f8C5EWqguBHVJgYSAfyv7c0DK7HHXmLajA9XoU76zBr4NYhH7QwDUSKVZU742g1wlkHNzqz7gT07
6xcgPst/1URfnY+ziMHoSqml+H1CvhMTGLKvZS3IiLZn2FYyODtQ1KK22gwvAsZ6kT/mXulITrGP
D/UB2KqO9CxCc9l0Jxow/jWLTb3yI/VGNoZJMsL3JwdGPsrGx5g7EXXKNpPZlRhON4pFJzSssPA2
DJNfWieVPFGAcve3slI7MxVNXm26/ZU4ThXaRCOLkgEgRO7dFMSC1YuRPcXm8994rZUYTiOkoZmy
vHqvAKChdEjc7kvlY/APLRfAMzBQ1eAx6wQ6sulQVkI5FckBqRFoE9LXnu4y7OUoByFr/R9M+ZdW
8NU0PZKyXgNFOZy/iVJGfgzuMbyUoVugu61LnOqxccY9O2Do1jfZh+v3Kvh6fKFtDHI96xs8sWb1
Rg/PJP4Yho+99nJdiuAef6u1mW1fmezjEXiruMRozG1mZd51IdsNl8vX4ifmZ6T/Jabmf3aIo526
Mz5EDkinO1t9ZpzrSBHcyhmFOB7badZKMPOWqyJclcdln9cQ3PnhreHXOwxrHllhGwRSrmhkQWDe
fNEtlkk6hhm8CDX3WfixzW/C6ZBhvojMsj0Cf+z6rQr1k3MncjybZayFP98Ylas/1p7x3oEBIG/u
NDeJYY++tGPkRJC/p3+DaGusLpfzL9AaOBgKN11r1n7prEOtd15bqbvr5xR+RM7BdKA5m4wlYe9y
Nk+V+JIzf0sPDOQhc4aP/yiN8yxZkHQAm8FeRF9haWX22FJVc1NaAM0DdJ2wYMku6fd4/cvJ8MU2
Ixj7QWcoTjTEWsyEKqqGws3yRZrP5uILzrZZkLp8Mb7UBmr5JAAEMZu6C44/ARbBGwjo8L+bY11J
Yq+tleEFYROHhQTfGVGnYpta91ln1+7kwcXciwkEt0sMK3nsPb6SV00AiTZ0LEfrpYXxujnxKxXV
5wS8JFJ2HxZY1YhRb04HkPLRTDBGK/qGnJfROj0ZiAHevwSrb3ZYGuCXLE+d3Hogv/xaKYZoSniz
urA6LfPqq9MGchTnbV2zrZBgN36qkR6Fp+IzKMxRXAxdUc63PYa2ksd5mrhSilQJ4dnm4+hpfuZH
boQhu3fc+YYxkQk5iP6QA17sgnMuUk6GXKY4ohqCQ1qtDlEHFEdS3poguZQVa7HHdk5hKdb3NCw+
q9J4KPKqtqW+/pR2uZe10SBwuIJYyc91DuFECqUCAoRFTkPn1OSUUIGFsou85g0452NEQOwsJYTj
PvqgdbdRcdvqhzysBCfZLvH/+qC/IeLq6rzkiwknVwMXlI2lxUf0iLzWLw//y7rodjNsJY97/9V1
1SxWBReOIbgPDFM4cou3CDvqmsfWQxLM/uQ+ymKOdigFxnL9q2EM6b+2oquNYY0F29YLqC3VJWZD
Ey8Km39KSKnMOSAy5xFNQxUmOQFLLq68UAcCeyULxAhvkvM1aaXLpsKQWzS7B5ocowxRMTAz7Qd7
/sZmqDAxw+Z82Uosvb8eP9hv/1k7f4PM1ce+HBsJscpCBKEHKxH8vlAtOT9TGTRs1QoCWi+6ZxV4
GvzKtdV98NgIJ4+ue1Iqc26m0rth6lpoR5x7rGs5niM/dZIf0BMWqzB9sPu3O+STGZm0VGJlxjAz
nLI7WIUkMm6m0dc+E+dElHkGahCFnxqdyX3f6/9iofZQH4ad5IrQOwU6wQ9hVuqcKVEOywZIkRp8
VeGTr18Y+2+vnIYfvyxTWU81RvfDMDsYBTHdoUoqJJ8VGdZ7FrqKqXpXNk1RQvcGv3hm2KfD3njB
PNHOPDDC285h4Bl4S+8l13q+fsTrXh+Yef91UW0rN0oZINaF/ae8cIofpHCJ9O26ENGHYn9fnW+2
GrkMO7wWEmx765/m4HD990XGy49agii0HgIG9TUgATv06Bq3kt3ZOgypc+b/AWblD2mJYaCCrmKx
g+/ttIGStW2O/ip5mnwFc0TtLnK/Lg852qy5G3mi8Zrt73SRx4USaoRZTFWoCFlqm5ZviynbmYV0
XdS12o5ZF0GcQhRy28klC8+lLLvA4ikyMKRTQWAUXh+nEUnZNVFM4YpGJ75lU5fdl2DPnuO5Xzg1
8khRpVkokctbI7lUpV7HuRixBsBWb+eP/Vf94+DM2GoqzoXqjqIh8W21v1wlF1LMOY6bWIaOWDpw
z6XeD6NUoPmbInRCUHVWCJFlzt92NO/7qoP5xo1T66dExPO96QEvv8+7WIuqcwVsSCBzLd6Mcnbu
xtG+NV7kFIRPbxO6cAJLZtnYby53JZDL1rKAhBop0HqbanQipvQAyl5k14PTtt3nbhxPUtPux6zY
dZri13PtC+RvFlJW8jk7i/Q4XQJWLsp6DBHlXg2zVp/ih9wJz73P4ljynVFkZzuRhoqumjO8AMyn
6hLhGdkBartcPnbpMUrukNx5CujcjfI5CASXvWnqq7NyRthPkbVUMUyC0O9K9dKaqR3LX65fqEBB
ec88tTQb50GjbpGe1PgmNQXdONHvczaWFksdqBn0xcrZQt1yAJ2ugDh9O7qs7olL1OIsalnahJ7A
h94DNNI+Pk8P8n14YjML1a5KvOt3tj04sBLIJWoKycgU96yjjsG2+VVFvTK5C05smhndb2fyFFve
/1WGvRLKuZJBTYD1vgBHaLD2VXKM5A+CUwlM672muMoCYhOck9hRwEvewJSe4gBsG1wyYMHVQpRn
Wnd8H5Jj81CWmwrUcLuQdzmdwvkV5DkDmQIATkWHArBM5a7aazsAlGGoNxaPYDAvccWLvfcKV0dt
KMZbUug+BghIbBuYvPyqP1m7aYdK841oimc7fVydjfMcROmlCeENBKggpsSMWeV3oDxkk+iBG+7i
5zm2kx+6vSAXkg6icROBE1F4J1J2kzQzJMVeD5wg7Z20HBxKBMrDTOzahXLRm2qF3jcMOjjRH43+
x0DxpqD7UL/pVEEfV2TtCudRlq6Js4kCLEwFtl3zBOyl2wDT3/58aoBgHp3rv0oTVp+Pcy9Jx1jt
qh7PmMYdlTf9rzAoV7/PeROrUWi3GLi7cHowu6PWP1w3bNG34RxHDdI/acnhgqniSHJjS+OpIqyg
jL6YQBS7+ytqwEPSgNneSM0U36YyPzfNgxkPdlHdt6UgqAh0mnLOgpRtowUDHH45far62xjLY6Mg
0RCJYB5k5SFimih5rCMuBsXNaAKN4LbPBJclEsG5hTZIAbLBtoYb83Nf3+aAQgqEkJrbnk4FcKtp
qRbl1yksJRxGkiKH+H9Q2FifOFdA88086V7UxN4O9hdhnCYDFr9dhhyPoDE+EwYOUL1dV+XtK7sI
4FQ5yXuzMVkbzYox9qK9ROnoz2BlvC5l+y2i/xLDd3dRyv2/82WTOZ2bsJfttOr3RTI/xEZ5qqz2
Zql+BE3n9UNzUrSmsYNWhWHltUfD7vv1/2bbfC//DKfsaQom6LRCrGoBDVTXn3rZK6I7A+/LZfy7
4u/q5JzaLwnahgEzYHVXemwbs/Ax88PmXNsDIx0Wlby2HcblcJwNoDMSzmaKwzVYD9ZuQ0owB/M6
TiK+YZEcLgoGhdqWgJnGZHyu3dDJ8I0Ab4TafCui0rn+vQQ6yrd6IYWmIEWDDwwz11A7f1L8Lvh2
XYjA0vjVCr21pKXMAPS4WLtQvTXlx+u/v/3YuXwXLuYZsz4VagO3waZeWGUtPkR7JJ2762L+kPZd
5HAeY5k7UwFu/sU9TTfxbmLUHVhJpIfr0t4na38PTxdpnPuYIhWEXDO0zQyXr+D/zW1SJcAWRlpW
Tf7Qx7ddET+ji3SXAvdeH7p9aVquWkoYCUsrJ2/Tx74kt2OYErs0pTtZxcKANvgpoY415h4xqi9W
HdmVqni0z++GyXgbJPW51MbdBIg7kAvZo1Tegj7Ol5rqTm+zU9aGfhpErkItJ5lUtwMy5tIa7gRH
J/JrzFXw5zcB4K2A31gGIwZ323MQIhcwcf75KCP/rNHa6fbSOdqzPQDBXQtEcVc9B2qhtxWSjgCs
g+ORVC/Xf3/LK5oaxSCfQlTd4rmnzSFvdSWQMBuC551EAEqLudUgnY/TWGFgRRO0cbenPS+Oke/F
SxHImhYdTz42d6Y4uhMelYMBTPxY2CAXOBC+Ew8U9kxXOhQaWuuWxM8R2HmH/fXb+0MSjQFjywTf
mcFfX29ZXduxltT0dXa6Q3qUQJhDb8sTFl687EW07rL1tYD38kscc8+rbKoZsymvGemQpGLRatp3
7WlJ3dL83GH/WHC0TVcPImNLA/ML0moupCSqMg9FC2zJgS0oOe15eMt3eMai1qw5IDnyu50l7CRu
lwQMZFjEJLqq8iNZEZGxjTK9D9wMbu/0aIW3u9wZ7PwQO9ruJ/31X13rSqjy32sdAkleQoYJHWNN
ylYkDJLm8aOVqHtSYaR0FoInb6rmSiB3t7SfAKdHDDZ9qR+VY/Us2ZmbYw9GvlNQj7PRFfND0TDT
9ge9XC0XuyclNXN9QA01r7+WLBejeC9XjtWYItVh98X7RxjDr4/Ijr9S01zG+GofIemXjwyrpJ6w
mqF5hekQhwJ3Suq967q6GcVX8nizSMJMHTRA+ACmEAS0gVfPQupUkQwukkdlGSc6YC5dWbOJb/lL
Z5PbCTWq0tWOmhMBI7oWeBcWRq5dIxdmpnA0QNuLksNMnrPAX3p/DO5SsKaH5idF9CTY9syrS+Qi
TTdaVZObUA+S39XSfTjug/k8xVgouo2tDJie+9x4aZe/6j1exPIBwYqmBv0RjJPP0klRnxoAUzSq
PdDSaZrYJen9+FeEU1iZ1UEmI4N/ljuoZWWNprM6RN6djOm1IEBYUg80PVa9yBK27fyXKB7xbe6z
QAY5LNrs467LPkzkLqieruv+9hTP5Tg8zFsjN0NjdkhGGGsbkkzAHwXfUmfCJA8ag8QpvHGf9/51
qaKDcR5Tr7ogKzIIVfrPCtCzx/5oiMCNN+t9JkFqgtajThWdcyPhXIVJPqqqq5ytu+Y5PeZOtccC
hSt/M84LmP3kfYA645LY/wPo6Za9m4pl4ftY7HY5LWkqrJyGbMhffohf+1c2KTHsw53xKH1K79u7
v0tXTIBAakRhjpPvtEZDjf8jGFU4mNYz+9lTweGD23H//7/cWgz35UYpKoMeSzeuWj1W6YNuYcCr
F3VcNt8jaylcgCsHaUnLuUd7yw928vcJi/jhiZEx5r5uCLeAtyLbWhr7lqt4Y+H12/Zdrbpp9bk3
Gpt2mCFPd2URCjzyplKsEn8uCIzYLciqZUaJ0Tr18X2nCfuC2xIu+TgXyiw1i+VOsoCTEdvV1wLr
NYkrOS21o8/T+w71/9Ay3hpZXb8BuFM1Wi53YA9R3aXbVXFlK8tDo54LEOzMX0Ll0UAmMhHhxjhT
AT66raVy0S2QkqzPogUvNbwEVJDU7BNfY0is768B+X9h49hKn9ciOZsuMASskySF7u/Sx/QGi6qy
jW0zNEluGrCuTrvYHffzW42ZeSHG4lYwX8nmQ4FWDrSZTTy0kkPjk2/hLfYfbbazStFu/bo40T7z
Ylc7jEKYP4FK8QGiWKZRkxQTy2cFoncykjvJMgQZ2Gb2sD4e51YUEo1pHBmq2+TZcaqMY6AUGOJc
XuOmPSVp7i5q5uhdnthBpbnppAuYm7Y9zuUhq3EeJwurblRL5GeNawLhqrWJjYcsuG2J151F5bat
8Lc+LedwemVK0oEkmjtFhd2q1NGRIfV56V731aIvxwVASpJAU1nHwVRDd+gXr61FGGQiEZy/yQfD
RDkD0J+ZNdt5Q2xT1Bl/bwJeMXSNcy/FNCmGHuOyisD60We934X6fjb6w6IEtmZOTjsm35NJf1Db
7KXoJT+Nlc9tiqaptZymvjstquTFRvum952XKMSrI/mR1BpIwVPBvI7ou3I+KcrVqu1mFkiUws6j
tHuvV01zItqG24xYGlILjZhQJP5xbZIyQ4cHcBlG5Orxq2J+nlIX7sm+rkDbDu8ihtPTPK27oAnY
o2j6PEpfzeVJtsBp41qDaHZg071hLpYSrKhTnX+3A6iLJHLbMNfaf26dBQVvsGUdBpvtgyZfRh9s
AEd6n9U20rXrh9xU4ZVozvU0WNJJslHGMtx402Rnbdld//3tPHQlgHcteplNcw/fNvmzV3xjPGBo
5Vulx8CGwUno9TfLxxIgIIbbH0UwzqLTcZ+w1IKcgmlWhfXcTfNsZ1jyuH4+kQTOy/wf0q5rR25c
236RAFFZr4qVOme/CGNPWzlnff1d7DnHpWbLxXM9wDwMYKB3kdqJO6zVGnKkCDU+HaDdy+y7lnJc
86YSrq6PcTGZnAmjFkbgwRU7V0RbOat+JLqnhU9t4F0+yqb9rkQxriaZDGytLzSHLn8GYuukS2zV
vD7z5iKMsZLCeImxycMgb5Hc5uROiXdjcR+AvwOIyXoLGhmXhIGzaJzC6abDWMlkUpfYTBIhbGHJ
RnhVtS/lkoAvObe1gWdNnCtk3+NEw0hAOGjIFowHM75ZxCu95Hylzarp6gLZyqw8pnUlzCjSSz5l
LEq/hZKXvIxeektH6hXi/tne/1ok4yQk1RhiIuL+1AfNbzwNZGxYYCksrMnfSaU17iWLTy3D+Wgs
36c+GWB/iKD5OiD4Jh07S9pTDky3bnQv6z3HxEzGScjDMCymgQs1ymdBP2gJ4I8NwTKMXSe0PHfI
8Rcm4y+kQYyGaohVbBAQr/ISrP9PO8TMYid6ojM9zbu02F0+32aRY/356E2vXnhFX1fgMsVNKnfN
PrLlY4BycLw3LMrOA4EOn02PZwiML9GKqmiLBZmRGjklwFLRItcbjmvkyWA8SSORWhFM+CtleKqD
nyG51gXO5+J9LcZxNJhZEtUFmcYcL4ekGo6Bwu0+bj4gfzmnLxD1igqezEjAC0P6YMhDm+BQw6BA
GMfRg8sGpYtMD78IsqGrRCTEuZ7YRXdU69gttas8+lffRWcXmhqsGWtqgLeprOVOMA++vgCareK1
j7a/DborFIIHMZz5NsDUH8Shg9nOKnaLwWwLGNL9n1gOGlM6yha6Tth3USn1UT+i5uRod+JzAf5J
EME6zRFEAvpd/djZhT11Tsn5TlRvv6T8K6GMP5rVUtdloCM6wfTUa5U9p6IjajuS3AY5UsI+ty+f
clMvVvIYl0Qy3WxGSj+lzTvNAPP51SKXlthqnFRp08+u5DBuaAYFgN72AQKXjO5z2dp1rxzm2XCl
Id6TsnQvH2vTPazEMS5oqIe6TQrsEgvJKZdUa1Z3Qv/4BzIMoigwW1UG6fFnz0p06F/c4epacjDV
mzm6TzvOq2r7bX6WweYUTTtGE+glsFD3MGKweNkhGt6D+9hJ3OCaN1++aVQrYYyPmIJuXMYOhdul
egyr0yI8XL4w3t9nMgmiZANpG9Dhjdq11uxJcX/572/ajqEYKD5j2QHQS58/yKRhLl8NKsXpM7cC
U6Uph14eBE4zeQboMXnX9ZuPc5ZHf88qtLZY3TCxcUEXAomnvEcoN0oPaNTZw1Nwze180rfSF89g
4JkISnBZ1CTGUgfJECsi4XT/dJXl72AzoT3z0SlPFEexJxwb2jTZlUDGZJelBl1BGSA2YQTHcIaw
cLPoLsVD1Ag4er5priYBXoMJChyTTfc0MJYMSzAoTlg8JCCjNqvbIueuHm4On6BuYIqmiOYEy1Gu
FqiqAXOGIqtj1gsk8sZJ9VUgLvFBm7cPdBbFqLrZBUUrU64bXbgKFdOSwVsf6hyfyhPCvK6bURxJ
F4H7QSr/LqvTLEMhePW6zfiwujMmHnVhFo6agOLr1L5G2PYG08kYfjP698um+zFdz2o3ELEUE9Yr
SQrbsTKSNCwLHd8m/Evyi73ujW7n9a743Pqxi93v1w9srOdhtsZTCXYi3lD3lm9ay2eUXZhCpRJj
JGKZei+VdymPp4N7QMY5FRmwUCYJGiEUFiVDLm0DiG2prx6Fa3DBfsOIHrAK5DfsIloiXlS8SY1N
mJv1CRlvZVZDpximhMzsRjhqH7CFRWQFDrlWZEu+o9P/mQsyFNOZeSV83uUykXKZes2M+xnZWpnZ
Yiqgb+Ze1p8tNV0djgURTDRzKccCjRgCLJRi+KlrI9YNMPei83YptoxuLYkJkiQYy8aI4BWjbqfG
4Jxo3Hz8cfk0PBmM98iHwBiNBco4LweyWEZsSQonT99sO6zPwTgP1VSB/ygudINo8eIdxRzG9h7l
/Dny3h6b08xrWYwTUTupMrQei0MNeGIzIPgdQ3ewkufyEXh3aB01vsZJBXj6QG94FZpR+RdzgzYD
m76/7Qge1634vTTA99CZXMuin+OL71I0sMgAFk4y2ApuPptSMY9QPtqyLZz4btipbucKvgLGmJoT
KreSHHMljNENoBoR4OdjYqcT8mt1Np6jMHQqXXbxynxq5xLZ6Oj/gTquRDKqImWpvIQ9fLOePKmq
P8Bt1Fx95J2L0ZGiWtrAUCCkOFGoA0BHuEZlpe/NrkOteHF7TwSTumjpt2rMOd8mVtX6ThltGVu0
cvQYWXbt9m631+zal26nk4xsW8c4SGXN+9gL0GjMMRPM29vetsTV9TKhB1vic65mODnd5cOauB3s
wxNFdhUcgVML3bZEVSSaphgSkdh3s4COmyKliEKUdytz6vdF/0DKCawMbVxpF7gdj8h9k3HQPMtk
+7dKXyaxPlOZQKn2Cw9563Kf+5pTvvYeTZexNfUQYdpf566DfCSOX0xzJZvx1gvBGLVaASI1FTFr
PcxAWUt1G9jH+2Ksj4M4o5Kp7jEC8Zgq002W1c+BFNyOKWCKisFSKDBLUf01VZnTCMOPLJDuxZjY
edP/NHPyoqb9aS5qjE2I/bOKYdkgHa1lWZwuzwBuKbjzUthYy3cxtJhYpGitpjTcMAIKSqLhuQ2+
Z7Gx0eY7xKL+oAWmXcyzXcvZTajPRz0gkTW03fOQUEwY0zdRKpQF1VXn0h3V8SrM2toqE2R+uXhU
B90S0snudO2E/Ql0yLX0JGaGnRrhcawqdzF0px5Np+2JYJG+eykHjNOPpqtWjQ1YfXDDyG7SVjcB
wSZJE8s/skiOLGU2fpKo761Keo3HZcB4uGFrrWGXARhZFem0zM0pCeJ9u4DnzKiPs4af3SjqrjLG
G7nj9ctprnDpizL+rzN6QxwHFEim6L4ZXNFwTPF7jb04coyyQwzopcvOb7PkvlZfxvsVQa9Eagz1
nQ+AcnTK1KoC4KEBvz6/LR8Kfwm5qOub8V+VNVFSVNXUPlK5VfQKG6Emoox8KcvugQxwu+Q/Em3m
rDFuhsiVECYfnPWl1FtK/RcvrlY9icWTadiK1NiX72/zLJpIYYpFWZPZKlpHCjFPBAD4muS+DXub
dCdA5nuXhWxn1yspTPSoxQTT3UDId5pX0Qbm391yxNyZE3mx3zqzhxITuP5SZ97Ryknm8zCseYdk
AkhqNnob0M3oqb7L0SfRvscjL4neVPzVEZkwMYGQdqnSjvaJ/4GaoWAYfLA63lGYd4pqgKizTZDf
puCf1aPKbSSstGsxZ4Fy26xWx2HUL9TTLsVOm4Lhy8FprwsPGz420l2b7q+jlXV/WUN+Iw8tOBEr
iABkYSJBh+KWlsogwaNU7JE9XoFW7YlycEmecUxqi/dO2Hzz0Jbff+QxfspApNVjBeWaYn6vzX3c
vFw+0HbSshLA+KVUNNO5XOCXstM/q9zlFUW2Te3eU+/I9QBKlMAqwJiAsNIfeUxLv7G48/kYiyN1
1td99JEz0bFudJY+iHwyAFLq1/Nt78xO46I2BZvT7gEn/UcZPnJuBT4FJIBs9bVo5wqkNjmKfQVx
CVp2iop5NPMAytnLF739IX8JYkuwWr1MU56iyV+PaMu0gb0YvLbupghdkQgql4ZpsKW9eE4nZEiw
uULAo7IK9k3HJUOmdvslbq5kMO6j11RzmPJIcYJIOoq57qZi4epy5c7ltAszHuzMtr0ZBKU2VHNA
NM3YWwg89U4BnJizENQ74Bk7VCszKx0sYCpY2ILhAvhsBrSVRMbiBhJFaasNeEHUV6P6KDejnVSx
JZqB8wcasRLEWF7SY3w76zHFgMbUQTQ7twhnzpNkUyMA2aNJQI+SUc/+/H5Vxqkw894Ey9FyIyeP
bcfzHvT6v6iDSWQTy0L4j6235VGWd4uA6N85o5s2VucIP+g+XuiKb913ct2C6Zx2iOsTccWdlnMn
j7efBatfwCpkVxaK0eHZo/j5tYJ9tuFU34H9xKLkfiPGD5F7HxAKPJ27Y7wZ41aimdut0nxpuxHZ
NCWvp10VY6/9XSNPoGetXwysaPFAMOifvHTfTLjrSiMvswwlnQnbzER7X4Au2S+WUN1KKi+0bn9b
xZAVokgiiFw/K0+bB1I6CKDy7A/VXt/l2LZPH6nN8Vv9W+MFAOgkuojygqnp7LC/ogLjDC1LbEG+
AtJU+EHfzuZ9aoePwJHwyU9K7Ene/t/2t5bJFvsExJ1IkfH5pPyZFMA6rbhYxPSKmM/1SQTjvcoi
MHolw3iBalUgqWv9BaRVykN9ouDcscdjrNow90/iGNeV50MOGO5QdUqS2Ibc+omm8+ArN0YNPslg
tELP1NxMQ+AAU+DFCRhFyt6807zoYHIC5gf+yaXLo6ddPV+0Ju9jo0SmSgsa9T2lXJV3gFNLrAaE
p6GN/eTACvYEUInYhHQq+CC8w/1oL3i8GcCNpPnToZnEXE/TtspVHFrxVU/exT50EjbOq+Hwvh/j
y4ZiGmMQT9LOY2aVIdAnHi+r/EZswzlUas8f+Q7jseQxwvsC26aOkXSHOOh3uZY6BvA6Uk3gvAs3
nOMnUYynCtBRykRKXhCpO5K+prnXmZN1+Tjbn+V8HPrvKw1Rp9Js6hqd5mTf7ePDP5+Fz2n8G+/0
Sw7LHjOlQlbWI6LcCE+o2eW39Ep6a71/YLKqb+FNyS92c+6P3UYyA5BaFAry8ka2Za+nLZ7FipzU
jpGLeCixHEKAV028ev62xzoflXEhKXBPMOqFHJI2o+nOVdLa2D7B4lDjZz4GvTgZBO+YjDspJ5MM
E+3pdJqbLN/HapcmHKXnaInC+BGpH0ZVol+PAjKiD+iPCND8F++28Z5vjvER4tKMWO3AgCMBQJza
F16zZPvL+r41CL02KoVxEAE6tbmpwyViQc3XgLvVHSmHF+awXNkfT3TiK3SERxA0+9z2xEY68Ek2
4zvURBWGGAMTmDEzDhSElD4R2z0g0rlTZlyDY5xHVhgYcAxBpTSB4bvycr85qldYO9zTfV8A/uzJ
rcSt0PFUkfEmci+NySB9BOsBkMKYoQeF61tV+4Pdxxbdm+5loERyn/gcuWxhGyWe0ChaUXEqpbPS
4Gc6H2Nga19WHZ4QJhOZZQUKSrendf2QoYrcjh723Dj+eNsEKB4HqhUy5t0+++OimTCHKOFxWI6B
UyxBDTBSYApdPsl2DDsLYWwgImqqiqKALnCg3BZK+l6TdK9VmhvVEsc5bfU5oPNnWYzOL8CnnQog
u6AeSEc9AASHhmPrJRm45rF3cKiPjXf5dLwrZDQ/iMb/eBFDqixhyax54bFnbavC+VCMni+hrHSV
UCCZyY9SCWrrqy7hdBe3nu3ri2PhXEOljYF9hHFhytWq2SiqO9UL8dVDCOQKwYlFjlJwzvTRHFtl
AtNQwDtNeEsP44suHBV0NIrm2+VPw1G8jzmulYx5rNQFYJl4D0n7RuutfHxQU1fB9OZlObyzMCEx
qvqFzAGUbpQ9tf+7iXei+NdlER+l/y+5NZFEUN4TCurLyJDjcAzFGksG2l0DKMfitnASkAWDfLJ3
anDp0GEm4YSin80RTPOHS4Kp/q8uUR06tPElDLvNh95dTmDZ8IYcTRAKd461T568TXNanZPxSHVi
ZlLT4ZyzeR2DWkfhPFK2VlFkcSWA8UZtZ8YiGENRThcequAxikernJ817STld630pBgPGZfFk3co
xisFIhkCLYABJyfDL25ptWUAsOlyMCzRyUH4x439PImMV1LKecZYDKJH8E1BEpV56VNwSvfZNe2G
RHe9xatzbMHQfLpXxkklo1RpaYb+XOnWs4UtogjZzrAT3hWsRz/0TmBB9I1Ycst/2z7//EVZzLxi
xLR2QstyE1xXZANI3hHfsg8kB8mSXkxHur9sE/QoF0yCnfso9Y4ADRpD6M3iqV1i9+Xfk3qVdR7G
4o+x+GAa3F46Ne9LIqmVrqwQcZqoJTWL5abDLA2qqzv5fgB1JF39Fr/zpv82PdrqShlvM8caAOxD
1L7b8duwnOY5O8Uk58WczcrESgrjWuo2laaO0FaJpngLEDv7IncFI3/opM5pq9AWls4xivq5MNLX
y5+QYx8sVF6YJXWkisiNp/mYKvd1z6m68C6Q8TLV1GBdl27wBdFrLmB+BfBdJHEuH2IzvhFVUUwT
2GoS++IEOz12e2kNLiSHLD+ZSWsZuZfxoFW3c4OVHEb52mYYhN7EMAW5qU6gHAT0efCoWJiHwPYZ
3eG8fKztuzsfi1G+ehnnUDFQ5jOnwc2J4DbtezLwqlXbT5bVqRjti4ex7sURLnK5ad3sFnyevlTY
AVhtCxdjmD59m/2ZXZ2PxkQ3c2jruaATY2J5PUaHNrrHFMfl26Oe/aunOItgNC/PBPA10XdDDGre
Ot/N82uweFq9a8TvfStw0gPet2IiW9+RMU/zVHWSUrG0Mvd6JbXMgtfn/42PP5+KiWfoKJEYxFu0
i5t9gHQPGCZCXcBAVKE8HsBSjKzLF7ntIs4imYCWxkNUkwFzs7F2bKunruZ8qI/088KXYp+RSxKK
k0nLHFmMVni8iw/NUdyrfrRD9+OGZ1W/uUIDy/PAp8NmIHMeIuqz0WJkEVWVAOWAHM/z+lX1KXlM
b023UP0/0o1fAtknhaLFQSdRArp0BoZHMD+JSeYmNTe7ov7gyz1KQJYkJiCPsALyOTZGAkZMK5DK
QjcAAQRG1EG0MMNl0cnxNrIKnzczvu0QzxLZjMMsSBJjp5mOZCRwHPmVvFjDAdChaHrr+Bkh77W0
6elXApliQKmWYVQtKp7Q0V04GlamPwZpZcnAkbqs9Jv2vBLEuHrQVE/DMoRABkgGr03K26JS7CiX
/X8nhn7SVTqjRl1clviaTr7s5eitrK/K5uGyiG3/vjoK49+7mWQZabCNOnj9MwinMHkvvWmAVMJ8
7tF05I/RzssyebfHuHew5A1m3aCELkq6m6SyHcvZWz4W3mUxm55pdTLGxdd1lwW9iCfMvIT3xVQ5
daE8XhbBOwnj1yVA902E4MXSCi/C8Cw1e4U3yLKZRa9Owbj0EjMeQdvjwZB99AIwAOFrwCfjDqFv
lkFXchj3IHVjPoGqlb6cKbRi7Ar3ujt7siu9cGVxvgw7M6KMfYURbVQcov3kiK7utU+xb9xopw5T
tslhwgYEx2B5vohFBkhJmQ5DRGjTTbTj3SK5Y7gzMb28uDEGY2oX7x/Tuawd27HkfKcm4ybaegiN
DjPxToNdHdkrvPCg7Y1T69B4XN5kvs4LltQjXHDyHwO/K48hTUIbRQHSGuNqcjDHasWH3E+Bbwpw
m5v/ob+9+TZZnZB+6ZW8ITYmKVwgT6+N/ZCmPwCk5CodheDRrSIEiGUn78ZAe43BBMfJPLbf0ivh
jB+ZTBOY4aX8328KpiFccHBSv2mWgdGuxAVN9GK1nPkBnvKybmUuqwpPDfB1AEDfNF6ygqM2PAGM
UxHFWU41Gdt+Sus1xmMgc4pknCjJUqGCjipdqhAPB6NOLXF0FdlE2fw6Tu8uqz9PDuNR2rDO4zRB
ZDHbOyE3rdj8piWlpQCu4rKg39gZNtGBuwnKBxYsWTTnAhi0eDw2DnbisCIAaDs39gGyhJKf9D+k
Ntt+/yyQ0YHBBDM4UeD3RUy4g8TTvMmSH5cP9dG++2rKZxmMGgCcm2jlgiZwk4huVcQH0Av5cdu/
h8vfwviSa4aHro4dydiZG1OQhphPs1G4ldBMQOA9TtniLIJ4qzSdV5P6mNeq1WC3IGtQ2wVcm5mB
V1IA3WlS7UF1Llf4EyWg3aPvahpazfwYq8OPoYsxb1FbWRh6VfdaJa0bYzyhkzDHOGOKpersWDNc
onKa7L9x1+fDM1EvwrRaCy4JMAjfJbe6twAg03jogNWMvjtcNeHUIbamrcAue5bH6OoQ9oqhyXRs
/ka96bB/uFhAYgrByQGeZNmlZePearBGnNlcgmb6IS98aPaBIwx6lgQV6mTK1QDaochOD+G3+Q3J
snr/T3peHOZd0NgDr17GUWMWwK9te/QXcgz9Zu0hHvdt50uxx1FjzuGYEJgalVwsAgLEnO3SYS9P
HCeznR79+nDs/HyRtDLmlmnFL+odrbvpw3sleI/iXUIOHfbb/6gidlYUlQl4IJhX5ZA2mbDfOCjf
1IQX1XjfhAlqhlaSsqMdjF56S0OsjdxGA2cYYrP2sToD473ENImzRUDZMm090l0r2qMheUAxsirx
LpFF97IG8KQxfqzrp6ydGkCrqEJuLcEes37u0n1TouMIOi2N10bl3R/jOeRarOA1YU1Cu9NbySLz
Y9FyLnC7JrG6QcZdlH21DJGEBHa0MZ1/n3+jaXm0m9wQHO68eT6eM9RoErZKstQmUPKqgUqAfEXz
8dC0gS8F8kg8pUWnfeDDS21nICYKBQbteH/8oJVAIy2qsVwwe5oDA0cT1aemmf8oyTmLYOwIOY7e
aDEeZ1IXAvRk8Uyh+aNE7SyCsSQ5HZPOCBFDzAJrGobmJ2bwfFm3f6MIZxmMKUnyrGYtXY3sMCeM
xRrArsaYJ633oGHlF1R434UxJQDPyUIx02WhHYiO96Kbohor3Gt786p/LO5Ch4fpTH/+19B0Ph5j
TAogApNoAK7tONybzWFSdgtRLIU7+7B5MFSlMN+vYoaPbRUJqrAsaYvwu7R7OPFUeOR8p80YuxLA
hCFDLbBjVSBpT/aqB66XF7qh9qZg7gakiShHyW/hT4x67v+oULSSS99rK0tS0zKr1QBI48lwGI3G
GvKdHPKQ9bZrONiH01TsV4todHyWki4K6QcJLwa6YT36tS/YxbF5obmL5qWeuRf+5hX3NjXjLJJN
WsSwi8eMwruO6U40jypgmIBfLjuXv9u2Xvw6GJugaGgDmN2IYcE+3zVKbOfTwJHwm7ujG4wG/jM+
JgpWX2jEloFSTB+jZ0BFd4YTXumuel8cW6fHcD8ekTcqb8J+C7lWFoHR+l+hjF31wqxiQhvXZT5M
DgYvLc0dj6If/f0PurCGzdcXxSqu69gimAsTd5nNLRVsBkoFkPA6CJZ1wvb2zEFou05Ck0W7I158
jA/FsXvJjlODijBdMiuexNBqeWt6PKmMw2yxuRFjkhsD8XVlKcJuHGor/4MNFFlcHY3xk5hlnAYB
dN+Oqt0r+Y1mcJLObaVZCWC/nxQ0dVqVAFM/adiQyG6Kl/k22A0uZViJDiAPuOMWzTZLOyuZjJFH
oTpkLVasUTgP/Bb9e4q2VrnkJ137H3cdz6twvhRbpIsbAfvTOVxmNRR7NRdOsiY81uPIA/jlnIut
zAVVIQijAVtITtVePdEQuvjSK0HDCnjCXGpZ3rHYSDDMRlAkSKbi4SmvjxlqIHnBOxNPCOP2SUTQ
RKIEE4o/uxTJUr0PbrOX1htcSnhcfhf2AZcUkf7yL8H6rCAsVmeSaUow9iiHiXcUIqJAJT98yoAO
IZ74U8HbSelKGr2Cld/EdFBVDRQ6YPCiW+D1+ATtuH25L9x5N9/3B15PePOht5LHOA55Uhc9MxEK
Bm849f6wk/123/k8MdsZ3UoO4zuiyNCDCqvnTuMEGEVOPNoN0T/6f+rfPBy+zSi6Esb4Eb1SG6FL
0Dw1y2YXGsseF+qlJbZolvr+cijdnuhayWL8h5wScajoBLx4iHdkZzidNXsGSho81M7NoP1LEDas
PmvGuIBTnAzIu1sDdbgqP5WpzDnM5XvDuN9nEWQWKq2voeqJ5JThey+1VpjfLctoXb60y3aM8b3P
cqaB6GOJ3rdTSlek1iw9vAMUln1ZyEeK8XvDlUTWW0xC16Fch2KXj9V1zA922Kgy3iLRknqYL3BV
bgAEfhsduM1u3vnop1wZsSG1Ayhy8I4dvPEZz0rMpJfvweNgUzuOviVu8o0XxzYzcWwlg50IDHAq
W7DJzKAIhRRhRUY5IERTvRY9Rf2u139n1chL7qgefL3ZszDmfPMSJWk50nf6YXIUm+wCx3BUX/Gy
w789F+sPAZSStBg/csT5MSRHTbZb1ZGzWxXc1xx94Z2KcYW9WE4d0MrQqlOtEKYs2P2b9IO4qafe
8l6A27X11fdi/OEU9HoE8i6sVqGjJLqZsxwFO/SlGwKE+s7Xb3n9lW1Hf/5mjE/M2soI9BnFh6l/
NeIfWnKtoHSt1yeQYffhFfhBOfe57a/OAhnHGC6Z0BoRSnpdu5PlfcTDcuD8fbZ8M/QzaINa3GBe
XmfZY6Y+cvSBc2PsLvmSpPNQNzjAh/+wI099mXbKLTlS9vp0r3jDlZFbxjVqEjZ3cX7bhfy6PY1x
kWZeE7MIMZ04ZQAOmWc3yQenSRdOR2Db45/FMD4yXDTUgDOcUVNb2xQqLzTCytJH2RI0Y+BoBO9M
jNtQBGEYWhG98Lx9z8vH2fQTLk0RTwbjL7phMNXlY7YDsEZ9ZIWxkw48rs1tIaYhmroky2BiZfw7
MRLNCGmyiwl4E3ZLfs48IvZt9T7LYBRgrBopBvQSYnHxlmqODtimy/q9HTHOAphPL1QZ8qQA7m5J
E3updqWwx7BrE4xW1FWcWMyTxXz5ZNFaNaVjApr+MoYj+mDFq1hne7WaPdNo3i6f7MvnAUC3RIlN
DB1YY8Dk/fx5lmQ2k1IsRUepf2AJzerMypqkl38nhL0+zA7LTZsD40/B9rkO9qKBWCkws/6dGObm
VCmtAyWGmB5ro8QL81MRcgq6XzFdmPtibAY6UFahAhm02oouZfHYKPb8VNrdTsEYPWqh9uips1Ut
Fkktuf8fqL5o9PmUUTA/gYm940KqsVUb0VGzb03QW7X8oua+LL0u9VPIaw1+MS1GGBN7BaFUsyqC
sGC4z4g782Auvj52GAFMrJ3VtiRyjgtt3Sm2YhBzYoZCx7iI5nWL/weNhQ95CnCNNIpky6LSyHOQ
LSnJRPDp+YJw4s6Tb1/Yr7/P1izmZQC7cIcLS1TscEqlU7cDR8+/eIjPR2DLFUmup5E01/gmQWBX
RuiVxU0FYl/JvCsVzmbWtrKdj8P4h1nVg9CUZcA9kkdJKa1MuCPTSS/fB+NhCrkFhC955cfRUEAW
4ZaAecKom9J22RDGoejMKfkmL80bqbQX06xcFBUOQ6fdtFMf29JSPixZ/zLOEsfRb7vDs3xGG4MJ
QGGVOYlOYTaPYWhaUavdx1XL8fFf0iXmmEy+N2OXWZkydcH0WbcvPGNPKwn8CsmXjOWzGDbt06qQ
0vkoi6P2prWAxl09KJiBiueflx3vV4BMRhAT5KOol7TFhKBkP+zpWg992Ese3TmIOIWtbeX/9YXY
ZG8RzGAhWis6WfFW9ilIzGK7Wq5k/K+U8ygrt435LIwJXHUitd0wwVnE4euSH1ODF07oH/jqy88C
mJDVaLIYKSn07Z+8uQFpz2H0jX18V3WA/UyeKSqe9pLZi2rL33on2pU3gcuFAPxaSmM+IBPWZlQL
R9JqC7rJhg+qNjx9dsIzxSdD+/o95oLtbGomwG90wJxqeJIy8kwjSsuhpnYmBKB+INZsXJVYAE+K
nGPRPEn031f1BU0fmlEXjcXRmu952VpVPtvq0NtqnnGMejs3QOuLoIsITB+WPEjMm3ooUtCB6A/B
XXbbo09OIQT0++6g7Adbxo4uIGPfTKd7+h9ABKgn/qJKK+nMQdNSSpYoh65S4FhDAfNnandu/qh5
03volJyVsE3LWEljHHVgxLLaKTPOOqm7YSGeWM+cMLfpi1ciGF9cqsBpFXRcZxPf58JzjGmoWviX
x2AccV5OjaZ1nYjlNT8A9gGvtbDprVSiG4qqobknMX+/nqRKNMoKu6M5aB4fRFJjwew5bQ4jl5d4
84ucRclMzRPTBZlYzkg8Cm1P1ONkPl928tKmr1JVrBCrCjicWcSzIqmaaoafBwYz8SS3vgoO4XW3
r/2OEnNj3DG1iY9RNTvbAW0h2Q1XdMfi8o/4Wguijmr1IxilaAH0qo0afoTiY4X7mHgZoNAm27Ao
SLHwltntHzkQ1QBAnkrwEVkcNm2eCYUvXhwpvIrrp8XwRroz63MOtumnVmIY8x3HJpNAK0I9cHWi
lcL4EF4pWOATbODyzbhWkIF9n3jzd9tacz4dY8e1lGIHqUIuObV3neFl8cPlc20a8epYzPdaikWS
xh6ZgZQ9mzlsDLRTnInzbRs7H4GxsQg1c42oveiEU/fUlt2dKKMuk8YoV0vRjaC1HHmbR4KHBxMD
iF4kmf77KqLkxaATQcCX6oK/ovxOnvEEM98uX9vmmVYyGG0wAqkP4kFcAFzyTtTcmvHhs+yodfcC
d3aDdx5GBVoT4OpIqgDLUhpeoe5G/G9ZRDzL3XQfqyMxmjBWQMUHCv6C3qB5MzlYWPFzW9l3P2eH
toB4nmLzBlHTEEVsHCIaM6fq6NaXTh9JRBfsplysyWzeu9D0lKCYrXri9YO+zu9Sz7QSyJxPnzrA
IXQ4n+QPzvBY71Cy8VIgZ7XO6Ji2dJM+Elfa4bXGiWGb328lmNH/SWuTKdUQY4z6tkL6uFwb49+X
1ZEjgkXp0rDQ3ohGgdyi/2vqsLwcuZLMmWjkyWDeELooyDKpIcMU+2s5X7wGsLF5p939yVFUA0jX
IKLSWSCdrAGuTVfQAEL8pH83a7uIOZFy06fqZxGM8ZImjfScvhqm8q2UawvDoJykdvuuTKibrOIM
Ov33lQuaE7EESTdSowTTJVVhqZK/FH9dvqjtNwFQp/4rhDmGnmRlJSnBAjIm8sP4Sbn14qv5Vqqd
fG94zVPC25LfNtmzQMZksXLSjhQj3MlFVySP4lBYkXndVQFAOJ8uH277E51FMcaaJ3GpRjrSVzC6
99ptlfOm+Te93eryGKPMsmCKlQkPnLlIvhOlf0rkzCNhuwt18aqfQYEjdzsD1WSxIA6FxAj61gEb
8vfL59wur51/B7sAKxdShjhiIlg58XWzTw8NuGhNH9mSjwEQmyON5phf3iAIilh0wX9ANPislxW2
e2uDQC/j4d5IbmrDlprIWuS/gv5VF/G8E3NLzWSONWy73pVY5msOipzFag2DS2ILy0R2YGAotTsp
YCiJr8pTtEtAYy34c+xUfvsn3hewDqglAmRVYudGUzGfxTJG2l0n+xAAgt1yo/HWpTa1dSWDPv1W
5p4rRUFAKYzQOWc2xqVteVI4lQieCKrPKxFYJOvzUoxp2fKvMHjS9EeOatDf+EU1VmegP2AlIDKn
qstzvMPD586h8PiRYzzK/uxMPgCEncvSqGtihWG6UQbShq6qGjuNqjVBi2UkWo/K5FcyzHsiDL4g
xl5kSvvLor6uACLur2SxY6ht3WRVGxCauI+uDGocCbgbw65H/Qu7q3bpAJWLO9S79bnWQplgSTTB
LOcY/mvMD7EBqpQd51Rb/mstgFG5EMy98Eh4GLdutf8gagDuc3eg27HSDttPnFvknYdRv1QR/4+0
69quG1eyX8S1SILxlfFkZVnyC5dlu5lz5tfPhu50i4I4B9O+j73kZh0AhapChb2jJspwYEANcMtp
8CpB4C1pSwPXS2I0sCKJINbULVNcnvGeJmbAC4+H1fQkOPW36xu4+VomMjERgKKxFZBwn/XdHOE/
q/z9PRdfiNW7/wHIDHadW7nhTrOXI/pA7tCmv6f9eCoBrZvIqVhTJ/PlGhBdM0ACQFDIZZyQvoD6
UgpQ3CtSD7y1Fpk0lN0ulXRXgVWhq4FNyzEjHIlsEiLICikLaBKKNrm3yAyMXrTjo/luujWigHsF
T0uJNmczu1sVfTvKCXJDzgBoYg2v5e4Y2+SAXtEnXkMePaov26jopikZBJ1WLFr3YFbykGUIsMWy
c4hROeIQe3ky3Vdlfz/oISfD/bVNjloUinYKsEcTjpS53F3Zd4kA+A1Hj5/KOLRG8jAoL8LwKOiV
VQjPtXQ38g5u02LqgMMnGp60Ios5EgFW0AjHEQOb7V2ieKlqddF5/pNnLTEQtEqqTgyJnepRw1FU
x0qGXZafTXPfhDuAS+pxDUyYf91SQzdxJYq57U0po5mLYEE90HWK4VIh93v9im/arJUERgeDPgSY
oDHQxFC1V7TyJMyZc13EtiqsZDAxuAGa5DFpsWGKrx1oyymF5FZ2/DF6+mO/6PhKEGOuZH0ysoDA
AKfdj7iyRflb33FsPI3CrolgojTKJtDLCday6H7c2KT/1eXneH4h/U2Z15xQdNMQrdbDmj5NMuXB
hLDi1AFJnRInUkPEMw2cbXsvCayimiYyQmKEM7SseR77dtdVoVUOin9dDTYrCytlZpto5g4kK9oE
ZabAeYqLWAOcq8Nu+gbIeyu4MQ+dHd6Qfe6IR75qcPScbRHp44YybOPFnMbG0YhCv+ozzgI3LezH
ab0709U2xhmq8rWKq1QB/AWmoA4Lqzf3qDn3Mg9Jd/vIAKQLLmMdJHuMdS1JGCS1Mi3OQE5xeqyk
w5C/XT+v7R37EMEET0oHBpdOwXICJXX7eUJZy+REM7xVMAFTZUZCPNfQCDGdd/US2ZOp2rlEeL5o
K2hCMR7MYATABmB+/uxodTHP6yHCu0BtdiBtsrL0JGm6XWTINj3o40mLnBrcQbnq4hMcA7u1xpVs
tpWiWXqweVLZjSxboTL/Aknpbhzbv66f1qaRVSQi6yohoORgi5FZCxrGkSCY0G+aPeLpM51Y6PcZ
d4BgMyhcS2LMeZuDt3CiFcI2k+/nWrCMMZ0BpvgzFQ27KXpnMEI/XEBAkksYoOjQ0jgBm6iIX/NM
f8uq+VjW1b0i5PthBhRAVrl5JVliWLrGgsk+wusO24oKFJwnPLWE5zw7z4HRt1aXhwjPDOlM0J5j
YGYxVfeFwkmXbJ70Sg79++r+p1NUCWSGHEU8k+RG146Twcnaf21xR0CAwU7UnGVgqkkavbQrGWY6
BLlcvmdCKPho5gmAEKzPOcorlM3mP6+accdlhd/KiSCUE+FwCKHU6YzcaDFnFMFhsw+irVBkhTNF
yZe5vmjzsP4RBAL1z4LaJq1A9QTD1lazVeTA2oj3oyFbjfrt+oXZstYfKzLZ+BSYLUFS1PriNFWZ
2kIo/84LpNHQpTMJs9sX6Kq/LnBTPVYrY+xpBqjhSqDB6RAeyXgyhEMS3F8XsdnCsl4UY1AjonUE
5N8L0JOJl7sTSG07cKGA8tvmTeRuuYe1KEYTpVIOk7bCckD86Yyh7hV5615fzmbEsJbB3KhWiGsB
7Z40KwF4ALRMudVpANTV6JdnHe+k7jCA/ri9be7GfXP+12wr73ftb52H4/isisLSz32hQ3qnt1ZU
JdbAK6zzVILq6Oo2y12SyNpIvbi+wwyn1uy0Yn99D3nHxMSrYQm2CTJBRKS8BclT/SdZPQVDoqhm
I4Mvs2/Yjgx4jw8IuY36pMB8Z93r9QVs7tFKAHMKkmmSsdLgP3OSeobZ+WHdPJvGzAm1v46i0tOG
6zQBdy6hrsJcnU7FNqkd5NCafHkofeVXA+SavYgGMEoHLYGe+Y6X4tv22iupzC1CrllNUeVZHKnu
D1nSeSQXe3sZtFuznF4MMh3wOkM/QNn8HKPxTxoFFRo9KqaiGqCm/qx/TSqKhRojJ1Bggi1JLCUG
To7CM3yb7Q5rMYyaZ1OfN8aEoljraocpAktN+AQ0VUcFOLjgZOCO5NFwbnqR1cIYrc+jaAZQ3Yzm
0vonQfAdTkctuIsGTvxKP8M+BhUNRIoioB10wmYCUikQVa1FoghgDL1tTsq+VuU7YHXvgZ6/Q0ET
NRn+c3rTc610hrWKShPWCK/gIkGaahmZ1WLU17RRoT31zqn5Qbe1sHnWkHr4L2tdSWV0RQegTWvW
0NTJmNxiMq26AdNbfisFLkKelqBoobnXr/6m7cKAm6xL1LywLjqYqlFcCN6lUXo/oRkofPjvvs94
5FAI0qkV4cLq9HY0dlXMqarwfj9jUvRKUtJcR7DWiLfEeDTnu//u9zPGo6sIKM8lfH/OL4HgTdPj
f/d9RtFqVR3muoPvIGNtDapodQknZN62f4qoawjNTRA3M3FlJ2rT0NEjGLzygh68nWKpSA7Juz/p
uAU19N+CWDI/Mci0BpAvSNoBuVlO35riVwRGBqG1NInnSjbPfSWLeZxHSr1IY4UGFO1udoFEsWu+
JTemrZ/Nu3kfHQxgKXI0bdPerSQymhxMRBzCFDdFLiRfXjovClGArmqnjbhgnJuGYCWL0WqytH0N
pEraQRf4lTcd44vuxQc6zDjZgxvtUi98wBClAzxzzs7ylskofKUkXTQ06Dgvy8iPK+k4j4mH96gb
xQvnpbUZdigKwgsJZWAM2X52jZI+VN3YoW9Amc+ictcBNLtMOKHNdri+EsK4KTkYMOs6o76u+O0P
2q283I8eBb9qfPKvYShofINcEWiXdLyF2ZYRRRF0OZoMtNELP7QwtIbsW1Nk1nWLsdlusZbCeAng
D81kHER4xBvJWwIrdSOvdsLHcrBmkDQXPi9LtX1OH8tizqkbJ5RQsgWTMMpjAZRSIT0sOQ/1dvNC
q4Asx7ahb5Rlw9G0RMxCWnQzAnOnpKUXzaNzfed4IhjVbtR4SZdKR165MS+lkF+MNvOui9g2tqoC
BQB7AxqHGLtkVl1aLwRxWC2Op3wcD3m8JHZnSq5ep2+lIp96rfwu6fOhGUqOpd88p5VsxkIpYdmF
ZMbEA4gn92WsW7Ha+4swcSIynhjGOClSGbepgm2s+8rRSY9BZPmciLV/fSs3DRFQUoHOAB5tdFF+
tg4wDG3egSrTqSK/NZ/DSrWX7Bi2k3tdzrZW/CPn/URXD8QoHQjw9eHhtSJ10sD0ukbj7BhnKSwz
Vg1GogLgysgbaoD7HdHrn4i2COzTjIf2t7kYTSJoxESNTmX7ahZJ14SODr1IsrqTpcoHTSxHxTcX
sxLBGFS9japA0mm/pJLawzw5avncR98nMf8vBTEKoCxLIgkxzI4QDX4i66da0w9RQPZ9m/1rJEZq
uT8WxXY/aV1MjDSHlxAnNxcuwLuy2sW5rmib92YlgzEN4Vjp4pxD0TLw5E0/C9MdeA2F2yI+Hpv0
7ytdTusJ2PHiu/X5XlUHXT2a0Z+0FCo65oCRoiToc2eWkTd6jZY0dBxHy0Mg+CI5zSqvmLC5jpUM
xpKlxRSJeYD4JyCN4eaantmq2cbA4Kh9nJUPtLKd2WQXuVZeM2N25jlwGz1prGqWnlOVXAQj5lVx
t3+TKsnICuuKyLYKNZi2DuKCFj518P/cL9Vt+++xuqga6gaaFeA5aE/S5/OLVEMIdTzI3gH0C3Bu
AgfEGsC7qft0wKo7F/7CC1o2TYaBIAxqA7fFYqvJaf6/jf0ATgb2Qu4WafV8XfO3RQAmDp9H8kdl
PIYYAwRkVmkOpCu9UNX9XGs4l2vTKqG3TgNxOeozbOGz0IUx0QIUTKphsM0+2KXF6ARi4agit9ZO
LdyXZ/pKFqOdIulCQZzgAJMTHe42veRBsPX3BIEEagAFlAeBq58Eh9c2+V5guiaZ2cgIo3B5PECy
CnoZ+dKclHN0q6CH0TgBzBMjZAJSFNpP8ZXCKVKC3eip3o2g0rl+ntshKMoUIL1AGwjO9LOeom6Q
zHCTtEV/8fof71M99k9dtRYXSGjcLr3Nq/chjq3v1dNcLbVOszFR4KZavM+TatdxqX03z3UlhrFs
mSTJUxCiC0prngXjvgINnHhSo5sw+tGIA2cPN+/EShijREEiTXIx46oHcmk1+qtQ/kn8ZNL2GYTU
qFUytkRUlmApFTTmpXNcWXnZ+VM8I4kVRRexqXgWm2reF81cSWOiAimHVmY1rngUOc2e7ICskUQY
K6SALrDNTovRVI4Sbl75lUhGCcPZ6EEphpfqaAd+BOqcXQSWwOivyZYwAjX9DmyDki5xHq3b52ZK
CBdA0q6xNeChzIACSCeyO/OclPte4O3k9rI+BNC/r3y42lVzNPRobm/dIXIG9EJjMU7y2vu5H70B
KiC4IXZC+cw4G0oV4usRfghmFMY0kX6SRMRbsdEj69l76GA7Gkvqt9LwKNbB/vr58TaS0ZhSiSJJ
nJE/JtmTooL0VOUgEvAEMPoRa6GYyyPirQhwB6Kn8cDCt63SP/vFtjCqjd4uJpq6nahBk/KgeeFU
HIWShz692cIIxJW/NY4wZkmr0IYSjXgIxc+DQ8coE0oGX+6pfQ9BenT9WLYrCStxjGEaw5iMpopl
yd8xAP0T8Y6bnksVjmVyUQK0i7PM6T7laDxbFiJGP6lExJVa2tCe5WMYH4eosSbCmxvhro2qzOpu
1Wmcz3pHS+z25Cy53f9Acg0FXP17Ae9pU2ijGx6NKk9N6N9XMhsNj329xdPCEM8tcPGWvabxbMZm
68DqzBibMWVxY5ghbH1NHhuM+WjiPp8uVbUDccYsCI5KCmtOVOu6qnAu2Jf8XZcocR+hHUaufqXB
oebVJriaz5iIgKjTogsxHPKd4adg0zPA9SV6oZ0BuJNbJ6T36Ir9I4y9qISJgIgN9qJxJqderPSg
3NKB4WKxkgMX5XvLYQLPQJMoEraICutntWiDJshAzbIAA4B2e7QWBqMvlONusbtL4+u8a02vLbs6
VaRoNqgDmIQFXgNwbZsOJsZPQKn3F2UpASXKqT6ptmhVZ95ebun8WhhjQ/SmEKQmQzIvU5CQBPTQ
TJ7VkWsZt05sLYbZQ12dIn1pERfOgEyMAJmYAspAOtApUZW3fzxZjOkQ+6aPtOB9/4hXg5vGC38X
DTqCinuwZvOSX7wNZIyGRMD/FswDLnR8VoTSMTGeNCgch88TwliNpI7VYqSYA4ZZniezehZFcgjj
koejvWUnUL5VDBn8CyCvZS6WEoV1Pw/Qhkb/XYsvI4A1/r0hwsMcbffIF4IGk41cuikwAR6HBgly
F5QndX69/v3NjaK97oaCSVCgkH++q425tJE2Y6Pa6SbJ77riVuo5Q62bdQp4uX9kMLbObKthLmjK
owPZ5K7HRMQCuAK9AV4BkCs52ry9IIzIANgdLWVssr3XikhtRZxIIMzHQR19gai2mU+cfds8eGAd
GhqdbwFg/ed96wUljYQEoWwWnzJ1V3Yv18+F933GzExymyhNjoH+sentbF52Zjpy5lQ2fZC6WgNj
Y0iPYpiaofye7CUPrBl+cFsdFUv2Sk/8JvzB42ItjDEyBsb5MdoKRVuE8JgsupsGP69v2VaQr8Lp
yLIs0bE35i4aUVUnM4h3HbkBvmwh3QLDytWN2ImJmFkxiTj7h2z9luP5kMiOvZGuVbp5nBFHtulz
PCt7TUaZKtBOo5mKVmgKkUWy0qvE2Qqm5dzUxX0XBMc8H5GRr22xxnC3LEVWOlcAHlispQZ+h9n/
mocFPTuFI2nqQ2oGj5mEEaI5BMdZ99yrhZODB1w2+x/CNJ5lEUWyMf4udqlba/O9MnqL1Hq409+q
JfBTuXHirAYzdeqaRXQoibibcsGWoskbpOqIjCCgO3NXzrpvoRx+myP1e5eJLtFTJ8KILvL7oIrD
u9OMXX0ovb4IU8uogouB1OgsNt4QSG7fdVZmSL8W9HWkYmvNQn6WhuoSdaFiJQm2YZa72SK1Dqg2
1Q9G0CqpyiWPM3CPBje1JnaYBcaQjz6f9eI1GOKXeEjeokq2wEB2IWV+qDTikT52hLTzq2pxI33Y
Rf1ySUflouCKKM1r0ZaPaNTfjUTcT0NzEYT0XgDUlzk9EWW2AxUhVooyi4RLJWYoyw5npUlOA3y4
ogVWEAGLWxL8oEwvpVi74fBrwcFJGKSN6hyFjVTfhUJtBXVk6wmYf/LXclF8URm/FVlxA9D3I9IE
p6XQdlpm3qSFZgvzUxelP/XqtlYjN0QSKSa/gOV/1GfASQniSU+SpyYuPejNY4lGyKou92Zd+BI2
eUqEXSumO3MGDJbUB3epojlBW90aenlndg8E3ehmJe5kMXvsW1Bb1qOVTViHkfdW3jW5JY/SrjJv
A0MAjpbWXiTxBCgvHx3zVjimVqCjmTlQnbKp7VrBfxCjfFKaYh8glxKH5NAW2T6dzJe61HfG1ByR
owN5T++n4iNy76iiN04YPk5a5RnlfDCkCKBSqTWYj6Rp7G5MHSWYnDLWHCUcvaSf90Ia2mE2xpaZ
Ny5AAp0wMq1Q+q6CwtdE89hUVz7aPBzNqB3cRiuO5UMO4rxyTvZa07uppH3XpcHr2uHQl+iDRZN4
aYKFp8G/zTq8Uh+NUb1TG8HGRKxDVOiLNLl9qx+qoABgTVnv8qCx2g5D0lL7O4waW2p1q07L27LG
bxyLW8DO7xtconBUDmB0OcCl7zGfdgOKTVwKA3k6xUozKJ8cnQyjOJtN74v4xpL+TJTeB4X7Xqzm
k6JGoaWogxf2lQc39VB1027ullMuqf5cAZtFrKxBCGwpLc9KW1vCcEra8tbUll9yKu+VNPAzBTxW
s+oAJdQBSciAf1P7BmJCE/VjJFLeCgCVhopqycUrCYsdcsR+U1eHZhEsIVAOcTzbUjCfRqO0Gz1z
ZAEqKZ8HQHb2perpar8DXZsvDROm+KLbxTScSGj8QH/uM6JbKv4XYWz8MQg6uzSl3DKThyDK/Fb4
Kc2BU+g1jjPJrEKsnHwMj1HYXQZzeQCNy2XK9D2uhTUVkb3IswWa998V5lrNPPNEI3ybJtVGdy7S
kKB2QdeBmyr9JV2GR0JEGITCw1ndtB2xxSTxUfiz0xYQBeqIJPgbZqiOs4mZ+qD0MkLZP0u/N4gL
EJQjhmjecuVtxO/X1fku0kpPVtTaIo0mWu3QY+8Cy1CAtTK3VteDN0F5LRPJUnOcodwNdyZ6esRE
RwUYA6upZOUGnMcw/E5j2c2T6KkS65u+a9yhTGWbSOdQM+y8SM9Vj8G0pj3PRn0fT6qjANCtn9Ff
Ist+Xf/IFXw2yn+ofeGOgIaa6+EbEJNdNVDv0hEZgUa7KPPvimhHTETu8kQ7Br35rTPJSTDlDKoL
qL8xvoyRgcqk4qm55qSq4Sl54ZHlxUyMszJg1L/VXhDPWxoaCitoNagGTqP4uIxAsFj6B1UNvOtO
dzNOWblAJg6qQBwzBAseyqryU9NOg85pTdrMx6+8usoGQgDfwMw8Ai2hPQjFSwhIA10+BeIZ/t6p
w2NK9kO2i4PCKtXaDmBBri9wM57UMGZrSMg2I6PxOdDLAFK5kAYLjJrmIMSVP5ijk6by7rqY7X38
EMPEyHIJtPUwRixWiT+z5ExizjJ432eCI32YZz0QsQytfc66U2veXf/920H+xz6xU4Btow4RmSCg
bRbRihdiacloWroEz4R0VC2bh7YvjrnR2OI4nqR85FUxN1EIAHTw91GxhbJwnrpIjFEoIw/yQXaB
uiHYEdDxQUOseDkayjKMMQiYK3q7vnbO3rLDgR3i0SFQsPSxvFTJY81DyOQujAnUxRaqCYhMoHvB
2O4FCwMMv3W3dWb0QLeOZNOWXT7rHFW5L2mV1XbSZa+ye1NA8tjIoZKpJhzkaDjoo2Qb4J0N69Ft
lOwMBEvObd8O4dHhgYErJI7Ygu0wqcMgxXj1DPF3cNAty0lKz83yXdQ4b9L3DPbXxX1IYhIEYSEK
s6ngmShqYNwcJgBV12kUeCqZE6tQMFIfGQLYTPXaltUitZIwha8BQqmawgIslZ3WIhyy2O4RMQP8
LDBG2xwH1cqq+GIgGWtNYXOTlWJij3N9attXorZ/ESW6afX6HAURpIBwZtbDH3+gjOCKJKJEFMzq
M7rSxjUqAzN0xVQSL8VQjZyoHFu1aRJXIhjFwMxGWc8yAIqlGeFw8pyhImYqrXN9IfQEvpzQSgr9
FWv1Awyykaa0yCfuxsovzNjpy9cGLWfX5fBWw2iCPAFNWZfQbgsYJHV6VpqXwOit6zK2reNqMYwX
yc20GwuAU+KpHfh0sqr1KOoGxlFAaHxd1uYdWoliPEmKspagNtg3TVasQURCL7XS8VKUFzHgXNd3
i/r1jNAWiggArSOsxZWiWVGbAZYvfV48dKACsrG1Sz9wsqN8K95I/oAqaXFI7tojULpfeEMFm4YX
XSV/i2dig1DUhNAIIL4vf4nRrRy717dy832/+j5zl7RASOeRLo8iE5Nd7P8/kTzod65tI3Oh9LgD
u5EJOcFT9049DYv0lgIstz1N58Lm9Vps1orU1bqYqzWHQpIbBmyE+pC9pBfFnY7mBY/LXVki+5Oh
AMutCfCOirllRO+LzKCdlVX1WCQXTOONXW712S4MD3VzZ9TfTeOhLjF1PDgSAATM6Nf1s9wOJFeL
Zq6g1FQU8w6Lln2wc15iFzUyEME1oHakvOK8Td42Xx+6yVzD2My7WSHIRqnkdy++dH2G17mLfOT1
ZfH2lYnrYqEIYlJBTD6WGOY5qT0vsOMoJ1sL7tUkD8oaykkhg5AtKjw6ZrHYFQYqrfko7HkVls24
4+Og2KLwmAEWvqEoWXFd+nk2WWNd/Ap17VA2uZ3IgJIyZk6ZlnPRCWNIKh1Z/FR6v+gd8OFQa9lr
XuPzyKm2Xc0/OsFWg2OzHTDyii6csLzVo9MwgImbN3XDWwpjS4KpMKM2h5oPnnbAWR0lv97LO97I
yOYoOdAdACwr0gk2tk9q6UkPHBMo3pwvB63vvThL3QltuWUtngS0VKhCdDKV6K5BEgdsLgfdzN1e
rx4U9UcR6G+dPD2p4vLyB9fBkIBridE5orCdQUsykCwaUHqMACSADL1fk5qT9t30rwbaCQHmAFgr
tksmzxstmnsaOXaZnQr3oXoc+5t2fCDhwglNtg21YWB2ABCumJ5nHFCMurgxB3SGGM142WsMzRzQ
IGFYww86Vipw0bI2795KIKM9mTkFgUzb0brhQUR3ThDdVm1nteVTq7pZ+fQnp/WxPMYPVX1k6qaB
ngUivCrSJZbc69/fPCoARqMFVJU0k63OzVMdaaCbhtORkYI2nCUOLH34S+kPY9nxzopmOr448Q9h
rJ1EcicbZh0XItnLlBveiTwNKKEU2IxnRzYn29WVLPpbVrHx3OvlRHQ8zTQtsNsF+Deg6aikYT8n
NO2YgZq8H44xDFoTqECT0R29UZxa1b1Qlj2jmg5q31mVmDh6VnlCCRpPJeSROG3ORK9/JWNVm0pK
5UiC9vaH/IfyDGYgO7WVzs73woH290i3IbfTa9PErnaGuTFTX8htluEUyulJGQygpv6eEx4f5aZv
XwlhbkmVtc0Y9dArMoOadGx2SSXYaSEAgcTkhNjbRbqVLOaOCEUn6VUIWVrmmC+tBdCZvfyIWgH6
UX2hsnjPh82AYiWPCdQ04OeU6OOmk2vD96HsdmJTP1+/lv/HmijLt0lx7NmidjtiCCGgiF7qzejK
7nLEu9unLB80jfEn7zsQxcowA2hFAZ/O57vSzVKbwDQggaj/HmO/bPftwJuEl7a87loIs2tKp8Qa
8HNoZyOmRjwk1feorznpO8anYNcv0UVGc8/wXeQ392xpo4ahFw3OSDR0dgh2iUHEEVKEwxacBOZg
BQcJHTfkfgLERbQzML5OaQG4Ae6Wq1iJZUdiydiolazj3dzJkqOlvrncaeTUGj+WxY+4FCZb93ot
jbF4JqputVoj5yAHOWoq86HUwHkwDZxwevOVsJbD2CwTBAQDgA6RywOSaX2PYpc/2Mll9GgGUXB4
1GKbqT3gsAE6AhCVKsYDP2tnjiYGUQghj2DiUXKKxArxMEE2O7gp3ApPv9KLvfH4R5cCl4FCVeg6
AqXPYmszSRIjgs50uVfN9420a0dOwX/zSqxEMFeij9NSgIPHKAFSHr0/gSm63itcxJ8te6XplFwE
SKO6zjZ/VQl6CYCSSeeVgbdhPpO5tDjmiieC0YmpmTGrN0PE8LP+MezrM8pzeABJwKCAn7mJXF5f
5Vbcsl4T48SEmJhBLyOKzbTYypsfouAF+Z1aH1Fp4Sxuc22GBMxmmGEoPj3FVSQRzwCDGJcB7mUB
N2lW7gd54CjC1mrALgTDJBoG5mSY1UjT0pUxaTBRgUTuVFpLhUos+RYVRy7VzNZq1qLo31erGatJ
rEQqKqtvuvCchfs/UAXASWgK6BRUyoX5WUCpS5EWxxU6Ppp6t+SpX2fti1D1h3J4EcPFnYuf8QLu
8AxsVXmI/KvqCbVRWnPfcZ4hm0uFV8ORAeEFo7Gff0mlZEKURtAREegTYMUcHq8vdcur6KvvM9c3
M5IiW+hLoGkfB9RBY+lWiV/DlJde+KId8FoyjRKRkALSKwuv1hlTDWRv8AzTHFt7V9q5T1OHAcBI
ikuIaYD6jeyVs8QZKP76fmXkMvvXZnFQtnqhwPDqmPVJn4eTukuc7ig8xb4i4X5T3OrxjUdy8+Xc
GLnsvspz0Y7CQPDmGVyzy++jnjxcP7qvToWRQfd8dQ2qiPRSiqq6M/3s7c7JLyMGLLT3BmPNmex6
T0FzeCBvX+w9I5TGCyuhnRyoEabPUVH3jMN/YI8V5FB4aKNf9JIRw9xAQxEDzMZExNHTU6iF577d
J2bk4aHBsYzXBaF98fN60ibrI90QZHRhzYtFxvi21cCHWDW3lSy410/sPcH06fH4aVXIK3wWpofG
KNRItMBZ0iQ6gPkuiZPe00CuHwFcFrviaMXuZIl78YWmptTRkh4MN7Ekyk+3i2+k2/TGuPCymNe1
FUNxzO9Sy6wXDRWk3CodUT0u+e76yjm6CmzyzxK6om2LugQ3PGqbGPzDy7m2jX3mBE7lZoi76MBT
5Nbfroult/vaftN1r5Q10tJeB5264uRmuQ/C9rBo/b5Gj9t1MTwdYoyMvCiDYhQzAYXRPYl8kzoO
M7HA+clR1q9PKkaBGLOC7sE6UrSYvMetFLwvdrujuDf92st+8zK0m1ddQ8Ag6ZS+kO20nDNMmrQo
QTptfTu3x7x8jtrBMslgJfFdoR6VlnNcm/v4IZBttAyXHEBn4wgnEZ/bJEVHorrHjMFBRu32+olt
KvxKEnMR6yydkEwyCFAGTqlyiWuOvm8q3ur7zIUCq9wsal2O7+fTDmj/Xj+W3yez4CS0eRvG3Coh
MtV0QkbMUevRUs07EgF1s0YCjCOHtxzmHtVhk5ZZWyK3ND5lqKErZmqNPOalbV+92jTmGhldD8xS
9KQ5wW+8cV8AaI1UUk4Rgw4Ghb3xTR8jQVyaVd7imDslw0TM8RChN7FMnDGJf/bNdBZTlTds9DWd
Ry/van2Mv06XzJATlPPhrwOfgEBb3UUeujuf6hf5VrNAmenMmHSWbipkzVreW/BrcZoRz3hucwQS
wjhAJ1uXeEhoefpiZdbo0NSltnAu2LalWi2WceCTOExziPfwe8CHDkIhtHT3P+yFwVvxO327fqHp
3n2x9B/iWP7fXG2WpkLp2ukDcCkJbfbDFEs31RMX9Ku22uuc4IujNOx7FJBtiIEimKrYnL08JP4o
q06USZzwn7eNLAdwP/VJo3e44eYu/tHtKZGcaSu9BZAPMPzwKu1fwX8+64jGGJQBRNWilCOkjEng
VUnqBzka62fRVdXwFMLDKaR/FgYTPa3Rz+snyDHJLGhxCXiZucEYpRMG6B811UOudBwz9jVVzSyP
sTCxPMvSDNRquE+gkt0WTm1HD8XRvAusHHevsyM35/g03rIY66JMolLP6aQ4AkihenS/t2i1v75z
27qI0R6kYShkE7MqElSqLJSIlYdGdsc0d5M8OSEh610Xs72SDzHMSkI9BEcJWIWcsrKj7hLyQGL/
D13/EMDYx0Eao7AwsI7+IB6CA9mBDVJ8le7EF+TIfNl0rq+Ht22MPZzUvkklNMA7SnOKo0MteGbP
EcHbMtYIVmGsGnmsONKY30LDXRlDrddXwRHBIkuoFXJ8QklkJyKnfLgTeZO5722NXy3rP6diMqFS
JcxLPuS58m7I++8YHOz9DM0By26wgI7/LNmFO38DXZJhJUdxF0bWxFPw7deD9vEbmHAqXKrczFOo
3mgvnmBFduxqghWexV80Q0cT3+Obvi9LzvHxNJItzKbjNFaxDpdJiaZjd3lbQrBqW8qN6aMn3Sf9
/vphbnuxj3XSw169V9DzSqJQTogzZ3gOYZh7jN2of4rGV9O8vy5qe20UNtXUCAWcYUx9JPdDpTV4
+Mpj+Usmxq8YJW5haH00sYWONix3uRJgQCS3akO9RauhC6oxjnHcXO/qN7DrDZVpmBdqUvLFRrvp
JDUYHBstuXlIZd7jafO+r4QxZjKVgQHYTzAvaug3zUPe7k0eetXmi2klgjGRvaSmoaLINDlCfXWK
TjLBTw48N80TwxjKJSdanmNmAGkEiqbQ7VBWA5QCT8zXchd1l6vlMBZSDCJNIC1KynQ5mD8DPGnu
VzuMiKSnek8BKIOLdKudy93/g+Sd6t8Xu7MSztjOdhjKWYLDe693ySnSIuVTiE7D+SR7zSE6qBXH
jdLDuSKQDSFLwJZLGB+Cp5ZQYsDk0yScNOEsJPH/kPZly3HjTLNPxAguIEjecmn2qtZqybpheBN3
EtyXpz9JzX+sNkw35hvfzMTERKgaYKFQqMrKdARHbwmZ1yxxIbUJxiRudJQl5KJ0gIO6NYuos/Wy
cpJUx8tqLPyC0XuraJ6GtDnNUyBKK1dvjY/N5dPKPsBSJY0RIE5MX3XwGsBTCwrFdvxY21AgeRCp
3gkOH59YpmkZtFqKt90UPAfUsgf6rehELRyRES6c6EOYmBCP1NxMMnwjSzEOhpGEuBWQVYjMcIFk
NGMQiia6CsHTW5k6JqgDe4GJ3xuUvx49ykUSKNAXugRcFrwfbbVX5Klua8++dDL2wAN8nh+uu6Qg
olAuohhWZ1JUANX3S/7/By4xMk7kdlxAierCmEmHR2ECOaJgaI41kwVtqPWPA+7aZZoIfFfc2bKK
sc1UFMlcWX/pmtcxe8trEdfi+jI+bHDpCEuzWunlSsNsHHL6ULPVZhQEo/UP8mGCu52tKqNJpC2X
lfyDtPd0mRRtHTX/UpgPTXBXR6nA4PpV/GGQOzt5USt1PyEbHorZKcsvM3rUTHvMk02evlx3NpEp
7vxYHTqFBis1F49okIctFKzqzuyU2g6N1Md//KVLcGdpHpsKXNs9AjtUy6zPVfZqWT+uL2m9drVQ
Jv+f23EHyGRmTfUENgaH7PvlsnRxi+hAae0W2qFy888/C1+XN9dNi5yRO1ONrCfFGMvE7UZXrV61
UESXKXJF7iKW5kgODcxAv2cbS2wAYB1QU1HHTGCGB9YZWY3H7VIyXRpLCzh3QeGLG0uC+MDDjvU8
meWuwM3XMelmytovkllsw0E0n/OH9PqnQ/BYY7XSZa0KR82V93S/MLv04KvJd+BDecgcEZOcaFFc
tCBSNUBPfnk5qxjb/c7whSrBDfE7SPX9RvpYEBcgajK1Kk1QA+432qY/v7duDuS83EeBhzFUIfxR
4NgaFyaioG2SEPUOzNv5RQuQaiUCc4oscIGBylU3TNCNcg0MoVm3mXT/V0eTZ13p82LAQDdWEMzb
gL3O5Pn6318v6X5EHY07+0k210SzJgLpx3rXYSAnd9Kj5EPJyf+fwSrc5+eiQNeSOpNa1LFIdsNw
cePLpw8D29a0cASrEkQCwrVkMSKjznmCzxI8mc64kdEshCAbsjq33xpPqWrn8YLLgXjAMjSjPV43
L3CK3/jPgymMMlBquz0051j7bW5k0QJFJrj8wZyDOjIyVFMHB1C+0l7gnpNySJ3RsSbg+FLohh5F
9X/RrnIxIpTHZgTf5JLiaZtlukPz/03jfnG53982P8MEWdZ+WcJI6cjqAHnESL/S0ImHxxGcf7QD
YcTRiD5d/1brhaGPA8DDY0gVTaMhBcuDO/Dnnf5c/mBfl56yCdahbE+B5iuIHYqENUUfkAscHRnT
qosb9JW7+wbcI4YpWJggoBMundDySGdpheJMmD7Q+lVJH2IRVfPqGqC4DIFiiGYTvrZl1IalMK3B
i8yETI/hT/NXwcdZ3Pg3V7iwwLmCYSZNDM6PpeE0Af+7FCqm8wRBQNQNnFgQC1d37MIYd1so5ZzU
BcQd3axnwJ3pe9IBY2CJGrvLl722Ju7LzxTjEuCTQD9GKUGNkh/Z2NjgDbtrFdm+vn+rJ+liRZwP
0HpUIl1HcaxKHzDcC6t2Ke1iyZf0Q5dTQVAS7R93lYC0CFxUClKInnpxVdjgMVH779dXtJ5DXCyJ
u0SolZXVWOK+srb0LsMkG6RhSj/7mr3VGAkEzCV2RZI+13dR5/E9kdFOs4QhatdqnmdL+9EP9Zmo
cWzreCO2E05YG2yvL/P6VoJy9tcQCE7JspoLHN65U+zWMJxufq7T/11FZbmRf24mmBh/NRNTuRz1
OlueHOoeiBOvdCSnPvROfKt5w3YWQOkWd/uz5yN7/dVc19W6nDR44XQy6n/KwbBuW3ajpbeR8C26
njxfLI2LHHInRVM7wRmZWjgTM31ofN50+bNKZiirMFdn4Y5asV23gQcIxGaKBpGq9nqv8OI3cAEl
qEHpC5Wape8Rb/Gee2gA2j5Z9wb4OyFA609bMrma6ISIfIeLLy2hjTbluNBat9hZ2w5MetohcA2v
1TERBnT6hob2f4J/XSyVizRSX9M8BXTYJaW2seQCcruBd/1MrKeqFza4+IJCzSz3DJfBQvwOHdCH
RY0236lufhYxXS7ecc1TuSjT0iEJcwAxQD3JjiG6boZUCOZ1BJ+Jl1yh4CApjBwcVmH7NWheA+1T
RAWNPZEJLopIRldFTQJEgxZ+SaXR7tijTP5n3elfY8j7QbzI1pox7Ei4AIgqeQccVKXfZ6KeyHpp
5OPLv5c6L2zQaQLyN4FLB0/hJ1SbgVmjicvwII6dDtD6ep+6vQ/OOsE3Wq+hXhjmokisG2U46khF
2UtxjO+XLDsAwMfuNji4n9KNyMcFfvceUS4WKpsSIHOmrLpmtmfVgylskItcggsOQaxXFPSKmms+
SVu2A8FEC+6bzNZr6GahXOeIBXxFofj9614sKjQBMtM6hOLW7d142zjBzvIqd2mAhg8ixKFoB7kg
0U8Ykc3b5eakXp++jZ0opxJF9feW18VyTGvhZIEAh7sgpgOokyzKD+GJnE27RuOjcIat6OUs+Go8
ZZI2Gr0kASIEcd3GTqPIbpXGa9tckMApgkyHr3xXcjcBqLdEcV+9qT4tbfJwX7ihF/rpccG5a/va
Bu2+cJJftEAuEVHLSepTgnK4Ho7OELU/YvomZ7Mw4Vn3Dk03DTCMQuaFu6aSgXZa3SFYLVcIZvDQ
EmwPySb2x7scg/zRvm1dwa21vrQPk5xDKnKWmhGUgN0J2tLZbWPjMt6lTvPOyZSCl0neiqZ+/3Di
Pmxy11ckAS4kZfiOw13t0n3uSfcLzgF8rYAoie7KP0Tnn9b4rmfXDsMIds7lBR1uh1N5kjxAEm/Y
4Z+esvI5PlNkk6KTLthYHj+nTjQbmhSLLMsDU7526RM17gQfb6kT/Z4HfCyN88soSeskL8alzPI+
o3mq0SjXvGQvIiP+w03zYYnLjSE/3sRpjdpKv5m8wQehomd4GYb7/nnryoLUQHAQeKic3KhJX2ow
F6k3XSrZU2CKHF+0d8v3u4iTcZzrJfio8RxsypeI6E9SCKpVANtjDSimQfbbqf3UhMljJonohkSu
wd1yViwFXT3DIwvzXul+WNpjAJrH674hssGFkjkqoRovd8SFzsA43c+zV+iC95LIBBc6YkbG3Gyw
DBRZNk2vO70F7m1ZxJ8l9D0uXEAfhEJcHdF3PLcQrkEVeLmgv3Xu8lgA8ahgWQLf4+eBR/DmSqOM
C3SaT/181MKXv/oyBpf2yhGl4C1CYDDMbZJMDgkWWlyRMp9o1wwuNihtifjT4y5ZalODH3pK4Ix3
00YDliz7kfnVX3ocPx7JQhpUdEBqk4L8trnNqk3XCj7NcjCuxDtj+XQXZ9ZUwQA7azAxWhjyVCt7
NB7qAu2TeXv9G/0h1fgZ7wwuOpAqAE9hWIHYzpkc9VTswsO8LdzErUEsvqj7Ag+NzD7y9M/XLQsO
lcHFBp0WIOfP4H3KAG7YY6ceVZGm7x+KVB+L42JD1MxGF8awofpoRHrzM9t2AFxDk0l3MKp9P92L
apd/eBx/mORixaRkgT7Ey5WPcXTiILE/QNoC83vxRkTQLtpBLlw0oZrlw5LPj9oxjDon1b0mFMkZ
LH/kiifyYpRkKiM9ZFiPvF/qF/8A1NRtJ/BDwVp4dv5ckvPZ1FGMDXOwile3Qw5dqVSEjBBZ4UJF
0AY0l/Tlcu8qkCDPjzUp7CoXUoAIIqvJJRFWAGbfLoDfEd94UdDtis71YXG7ZTw22srbSvBAXrzq
2lfi4kVFtKRKWsyjSFPrKdobuC3jEipk4NNuVMgLC2dClpNzzeCy0xcBKpI0TTIK7OTi5sEbAYy3
l+1627mB3ZxHT7VB2IwkV5RsihbKRQ3NGCYyvKObkj1wrOXQuQqiVXmUwYjfPFwPUSLf58IHadBj
K5fq7/uk8zsG9N/02UReyYUMJi0azRPKkw07KNN9ys4qeb2+ElFY4sm/qKYRhuselZuT6ijuvG0X
zZ3H5an1PytovReifkZAHsaemxnrwjFFWApQCSq/NqRyCznYzKYIvCV6X/GAdgCOTJS8kDDR185b
eOAsbzp3ruQv3MGimtAfCg4fC+OiR49GdhSBLeEdxkrQBKu3KEPdGvfqw7TRkW1gULRi3vUvJ8gE
+N5eUeimTGtVw9BJ6sxG9Ty3w7bR0v1YpI9/Z4oLIrMSlhUqNsSNAcgdBmIPdWl3wRk6N3+Xs1tc
9EihxFQkDeJjG3ZuAvbzWmF7wkTIu98lSjlX5KJFoZeBYs7w+gpEO2C18qXtjH8X0FmzIEoKSTLI
2uKfSHQwTPwAkisUjcj95F/fWMEB/409ydAwO8oAvs663Rif83HT1IJQJXITLobUkC6peh0l5rqO
NgGT7LZipxgC0mXZCzxyfbIMRMX/V7yxuLzDrHCzmSVgFaQawJpMcww6Fs0Wyf4+SrS3NETA7IPY
kaPpYUz7l+ubeX2lFt8FbDHSgAF0IOZTlFC0M1We5zKxWyZSvRIcd4vv/ckpyNdhHk/zIxQ29sUD
wfH+tqiIZnvL1V3LhSSIc31x64mDIauggVYoaDZ+vVbVpGZqa2BqBCcd0lH6rdZYooHpPzyYPoxw
pwKiWn0XtEDH/5OiZq6iYBKx2wwuqNd9bQDn+vVV/eH2+bDIXaS0RNG0l1E3lRpfg8QO5uaoGrs1
cdj8LTU/ZQ1qOemhZJHA8vrIk/lhmTsXYxjoctsgRzYhK7NtXdmR7MJF8AYKm6HiKDnFG3AMgCDJ
70W5xGfu9cWLPil3WvqW9FKRoz4RzKeg620l/n7dwB8c9ecaebhlXERBUE64cBfOSclmm8qP/fmQ
AVB113saysRz64Le/7rZ9XP4YZV73QdDWWblcs3nQWXLowuVv62KODuKxIlFhrhrt0LXosDdgN4P
knaiP+RQVJ9fFfbl+nrWkwkLnHM6AcudxdcxsyHEWHUCRMPSHlm6CaFnuiEIGfKNmHtl9Uq4MMYt
CiMxkxkSlJTU5qjT/WjdtOH2+oLWb78LG9qvwSRXm6hpggF5JQoj+XYhuSt95Z7dKqAsk5xgUx2B
rPJCOH7tNDtw52xLiIWLykzrJYaL37GckIu3Qp1MObR64CnvQqd4DSVoL9jxXQreoPlOA4+g7lDQ
EkNoIhfVatYPx4VxLqJi8ijPZegygjlbx5c19/kWg3juYhmyPsfWKZ5Ew1arz4YLk1x8TQtNa9Vl
jjPZocuGZ4P+r+B5a2ZAcgPIHKSfLejn/bqtkVwNmaYpCOPz1tC+xMSvm11vfS5pbc8QQOhVEe3B
6s2vyQT0hESWkXdymzknSDpphVf6vFT0zl0GtS3zjqArZRyb+EnDcK8lSvKXCM2/NC9tcrupF/IQ
g+kZgybqWy85o/xkkvs8OZT6/dSJVChXg8ClNW5T8wGdWZUiWgNgBImh+hBC7Skt+xspobtRqhRb
7h7aQAdvBl68c+6BJl0SRNa12HD5G7g7q2mGTmozTO431bcBM6pM+0zk++vBQWSDv5VSWZmMDEFV
T566+FttHHr2dN3Eap5xsQ6+vgz12qarEpz7yqO+7IFs+kB39bZx1U3rT88ikMDqeVAUGfOvxCQA
C/x6HgppZIbaLDQVRua3xLxvrNEuKfWyxPBzM7JVs3KYKiKgXN3JC7NcJO9Ta07yBh4TV+OdmuPw
1UnrxErw9b9s54UhLpxLKJhaQdiC/8yenPJG20ItxKk9sH445PAv4AJr9y7Chw6kpaoiG+VcJGtr
JQRr7jKaKr0sHCejYRcoZvYeqlh2cTJu84O1E1Wy1tKlC6u80+hTOWZ0BBwn7cbdbJi2mYuUm9Yd
82NlfGNiHFmsQGtrccx/QCym7hTbaRN+rh3UDf7FLbSEjd+C2IVFzknUjAxBNyJwyvvJKzb6Gcx5
YAozQrt3Brfw0rPmL/TAonamaDc5nxnkVMso6KbdvJzsOZSfUT17EPjl8tuvrY273idDRZnMRNlg
2M8bCyDQ1IEuxW6ROLKAzbhubfW0QS3U1HDnWRbPvkoCmSYShXskGrhyFXBiaw17tBrRKJbIDnfr
LFNtNLSAFhiqBnRjBCy29dYYs93fLYe7bjJDAwuxiuq63vn6DMTWadIEJlbvz4sd426TfJBiqUkm
tJJi5pD5Pg28YWy2cfrKAtOmInrIVY9TCQjcF/4SjJz/GoVVPdfl8Z2aiBherWR3aWoJRp5XA5Nu
KdCCMlVwe3EmphyKsiYDjQWmzGwik4MJnDhQJnYeiNrzq25wYYrz7TrKAkUKUGDsez/sM0xCPIRC
0pf1tOrCyvIrLhJkKCN3pCjAbKnIz2asOmEMsdgnQ4ag4L6rjx316/bzdcdbT3QubHIODqFDlWno
G6A1Jjuj24DEL3ytt+pLsp221neBtVWvuLDG+3nUt7SC7gnKz9lteZc95H7oU5BioEurHpN94gOB
e92myCTn9woYnQI1BE1hHp+K8jaXBC2X1YEVUMr+dEPufkx6uRj6BsXFwek81bE2qZdFNr2NwUmK
oaZkqz5XjdMcehEDsMApeZwPLZg8jyryQ0DrKMPEuksnUbKxJEu/BfWPxfGPYTY3QTxDxxLuMXig
zd+aO3KW/NqZbBGsX+SKPIMBtF0rpuQotAWnwTNQmw2AcRuRZYBcfiOsRQn8gqcvgPRwqSghOlf0
9A7J3uYnAkyW5aNF6xqumHtDEK54iE/cUxOD8ijNZloO4OCOQc1VD26l8e/CIv846zUtDswCnQLD
2CVsBxYzu4wOdSyamFqt5l04Pk9owAZdGbQWCxoc2el3yTkF/lvba6CoFWWDIlfn4oY1Dz2NFgAR
GTKnnKLtpEL+aepEZ1nkFFywULsJha4eBUr1zgSatN4VKFNgAnPhZ8NrxYk3okamKHzw6TXpqy6Y
tRkd77fwBhDI+3QPEXTIA4NHmW7QIkZBJt6IoEyriejHuebTa8B/JQWT2UC7F4dIRd1crqFUfKr0
gxGI5i5EtrgHmaVJDUt79MsURHrTSm/pqOzNiBBHic1D0Kf/hTTkwjF5JNDct/FcV3DMsOkcqS1u
26xF2ZfVgpRqPWItJRdCLYJSCLcyZB9TiofTcgKUDXGKTQJnkc8LrlPa/ReYB0QFfhrj3g4SBJ2K
cEJ4TMubtkYG/y2FIPf1y3K1THZphMupuiarISGytBmVwmktEL5nepDbWTfshjqIQI2hQq8XB5CQ
+kcUlV43Dc+9lB4aI7uF/vEdRIjur/+m1bh5se7lzF5kRV02KkWJwR30QrZQK5fY107fmeXz31nh
cq8B6KBiqOCkYUG2Lc4AWqA4FeZbM9Lv102tBpmLBXEpVxjNRkkXGKGWnxTJg6bP9b+/tmFwRjDd
U2qqGh9RpjJgrLHQVdWjpzi+g7KN0XyttKfrVlbD/4UZPoRIcTRX/YTXs25TcKkpNrTKDwvDg7oV
PV9XX+qXtriDNmuZmkQ1krhZsZcpibKyc6d3MCWxsEwzRyzGuXbjXFrkTptujV2oTAuwxSi2HdV9
RoKNqvaCECIyw503SL6aOkIjLpz4pKR3LH3OAlH7W2SDO0BKrkhFXZmIv8DH0FyNbXMip3zQ/xOc
/3LTll9ycVRTBcokKFguLiF19gAoRrZZWI5yaEc4kzv64vtzya75BPXSJHeY0tGSswo8I25Q+P0A
9oBpn4/PRnsbq6GtdfeVlgtipGg7uVwELNYj62aUBMYYqoaRbivKXVxUAitrl+blurhMJAimSLFy
cKeUNeKQcTc2qZ1NL5Z1QyoqsLX68Lw0xj1h6lIvTUvGs2yB1aPctmUHw0fDey+ahBDsHY8iNORG
760IPFu6sY2NW2I+xfV/COQXa+ERhFYVMtoFOLhWdjZnZktkX2Q7Myy86/FvLYpf2uECRE+SkZAK
JYEqDu2KYAYII9Z/Z4ILDnKKMjLuCngaKzdtVW61QcRGLLgrTC42dIYcQ0kGGI4qejMl6qhjaM/5
GZ4nWIvoyy///yI0yNPQauMC2OuDLxmBgGzzEqmDwIjoTjK5aBCkWkiL5QmZ7NgjA6gHzMp28A3E
yo5omFN0J5lcHGBdrlVSD/679l0+uXAjqIM6yVdqZzfL2WHK5ro7CEKCyYWEMRlA6sYwHd5Ld017
HGa/77+nyVMxPV43JHJtPhzEcdeOGfJna8CYVNrv44IITo/AHXhwYDtPQ5RHcIe6OWEk3iExs7Pi
y/V1rGazRDZQdaYKHju/VYkzcFxL5XI5jHYGfY7GrkYbapLgnNSd6EtgLy86EXbnD074YZVzQpWB
60af0e9KduG2vEOiYhPbQO832YuccP32+zDF+aDZQJM+aMCwrYNOx9SPGV4Ek4y3zuhNqmfFT0Uu
gvyuO8eHSc4LK8qYEQbwQqOT3GqUtxNL/evfbT0ofZjg/K9vywQqroh74Mt7CfXcszJtE2b9xoqZ
4EytDstduMj71XgRl9pJsxJaEiTjtuyAFP1lYTUx3f45BFvZ4CYAKGwSjDKLWEcE2/juRBd2M7Ud
G03G9dHmzAMG0saAjIAkb/V5erk27orKSYT2CRBmbg0BaAptmrZxIFXwzjkQgSDUuf7ZREvirqsm
TOeAtqhHJtKpxgACY+NfWlh+wcWmmWFExmKZFRmDc0YLWxfyja6WYy73jLuntAS1foxrLnsW3qMc
4+RgcLpZpm3HT6Ejg86E3odnkTesZ2DoWSumbuKFz4/fZJHey8a47N0OE1iHyO3tdCcf5YNIhWk5
nr/lyxeGuOBUZEUxzSFgk1l0a5FTlbyy9gA1k3S87WjgXveIVcgP3qE/l8XFJ2VKNJRY8apePDBh
gNwN6gY83ylG3GdHdgFPAUjFa50kdILEESFwVm+ZC/NcrBqqVDIAHMHcYewVLcZ9o90sxKWJjHDR
ivbxNA0WSuSsaABOua2r2ItTEZXxu8T4lQ/Hp86kB7N3jAaym+30DduE+3HXnKyD7EFdNrTLfbTJ
TNtq7HBX7bqH4iQd0U52jc9PjTu470Kikp05zMU2i7L61YP/sc18ym0wWU9BIwhixOk1Vz71/0Wm
4MKLTC6ORbHKRiAngQWIt9AjH0Tjqeup3MUCuMhFWG1I1AQStvG6Twp4d1K/DjEfVj4mdup220CQ
mAhchs+6G2POi7yv8SIvzW1rxKesbo+AinjXj99qwnixrOVnXITLUJZyK4xwx0TkqDemN7O3PPjM
ql2cnK9bWs+0LkxxYcUYor5OF3E3FM2P6ScNGMPQs+7pTkpt0w5s5Sl7ovfXjYp2kQsuKR3KmNF5
oRQ6SgnzNHDbFiISLaFvcDEk7jKT1imS4cabF51XFDTq7XKLLqSMGYjSry9q/dK+2EkunBSKNaQT
9D5d40GDvXgfP1mO4ae3kDIRzuisb6GhA0ChAT74nh1deEheF2RmHW67xniu48c4Oxvh9+sLEpng
9k8txlBvI8TgFtWZtncyVjudKkgMFLL8mSvhkX9QVLnRSlLYLE2G+RxTiGdJQfFMM/VABrKbRtmV
s+mOEhnS2OGNamQ3Wtd/ZwNEmXKjup0tsikAIyRq6Gd6tAm16i1u6IZommdkEXgcm9EpenM70fIw
14oLSNu2q7vUjqp60+QgWkhGLyHdp2mqvBCCRVneeLSttkOf1m5XZq8ZKtcRa2tHD8g2Hcfnpps+
yeao2U1TnyoqOY2aHfUqgkxh/BJS5ZTq0beoKrwsVlp71NvbMK/tsk2fon6GKtg8njpNc6YwPSiw
EUfMHWdraxZ0V8TFq2wU96wDQNKoXbk13EoZvzXlYLdl5Mh4tsoGOroTOWQDJmDM5yIvb4Mhmmwp
Vjymqo6WxS/DnG9UqDioce0PgbFXNWuf5uGtSqsbRdW2sjV9YnLqdXHu6zW7MVn2ycqUrWx0pyLB
vaTGhl9XgR8o1kHT5HNnZZuqTHdDUpzQN/8BZJLTVuORgL43nudzmZo7vdGdUUvv6li3jQAKn7oG
NkMMT0IgmA4o9RrmXq+17w0pb4osfaSR7gxh8VUDxBn44j2NkxGvIPTg09nRB+u+JMpR0YxNMKQe
+kb3Ta3YkIl9CGcFXPKBb1ZTb1d03itj/Sx32h2ojXbDmH6xuuKhUvODPIsAJYIrk59Ym/NG6QAk
gZjodCiru0CE9hEllBZ3ZyosCJlcosnQYpCDdkcVQmjYWgiQsOoYFIYXNI9SywTncP2w/8z3+Cm1
XE66mIRYFq3ZjubkUMqmlxaZ6NW2XMi/n3aiQD2XYgCJcNdNmIw6+pcoHyxMboDjbBcF2NhfxnKS
bf5A/4uwEFE+7HFXTVanmL+JADcLZfOWogvFsgZwI9GYyh+C/4cdLljSOZlptfT4FkV4SHZ5gUsf
0x1BH1i/FV01yyZd20TuptHaNgF8CpsomV/osButeBOYs03byL5+BQgM8SKQVQDcf9pi92Sie2li
Qf6CuQNlbpK0/nVT6+fq5wbqXKMoatRAMQx00yP5vg43dSC4nt+pna5sms6dq4bULIhzIDjbZRr4
a+OxHfFCr30m3/0ocvq3pfSHFNsDM4hQJWb9eH2sjstTO/ggDhRaD0q/j0KE8vTQMlHVWfS1li2+
yAlkBaJAmDZA0Sx/LpObMryveqcfGkGoEH2pZa0XZkrS5+ATQIOjlfYgQbOVhgjc7g9J6cd2cVFC
DUpWdcvzzzwBG7UHj8qt+rmF1hMGgzehKx1TlHau+996/eAjUvCMVpasFRGb8BosvdaVHhbuB0hw
v5oQYXB0ryoBkKk20i4TFYdF28lFjkyl7VBl2E6q+lGxo6JBgfW//zNT5PXTs2RkVdXDK8qBOWV0
owj1FgQW+EpcgeE4iLCgWlUipBO/0LcqEoHA9CXmV/oxsT5Z6SmN3QG9PflUkdoVfLrl6P5+tH8u
kS/JBZEF1b2FB2chI1ve1TGmo9q95fd+d6CewNoSia5Z4wJJoI4kN3osV1Ea5FwWWNgrr25rFLWg
x1adlOoYA9tfZgeEaAHOaT1Z/lgpF0dYrUR5HKDomfT0OSkGqP9257whPq3LszxNTislG8F6RTaX
z39x3mfF7PM6x+4Sf8rsyQNL3wbAI7ylUAmaQRSRQlQD9Xg3dEVkLOth82O5XKixhiKdSDShuJbK
vlrIb2rTHcdeBOJeD5wfZrhwozGTpFEKkEKvpM4y20rUH4GOYbbn61upvrexON+xMIgBoTdFpUAH
cIcd7e7WaoNScQf9c08qO5waD4ScdqrLdmLEfhxSPw5C8OyCLH3WH8KxqmxJb71ALj4VuoqpfubM
Cl4vLDL3Wt9DxXCyaZTfSkXiUO0liMA2GEROEfV2PhT7TpkAW+yP3XSyIqBNq9SemLajkumHVXBO
GcYXlNalaWTnOlqhGmYarNxLZeA0hsCu9MGNjByTN6GT64Wt1fnGVPsTSbuNMbV2lp21JHFUNnuy
Ep/1HgXBBM+nePwUZZWOHnjhs7g8ZEYHzXgADLP2mKGeZ2iTW6lgZUtKWw7uFLPyjc7y8pTYaTDv
8ybH9IGF5k+RWWc5S96mptqM4wn1Srss7spxOKVgXrOhj2cbleSOBnjDjL3BTKcPmQfcxIGWnxtp
AlJTS90mzneVRj/3c+owZEks+hJH6WZguL2wAzjOP3p1jrysLFDqbAoHjwy/KLu9ikF8tW5umBT5
esWcwYjcyiLnCQNkVSC7SovWa1PML7WZ4teorQcuvdYZGs3v63bcdA0eKAEpY8Ctoo2Z6dDAYoEb
MMNp1dwtjR+ZbPhJAlhM2tOzXNeOjC8+WuSVVPlRSQcwila9ZudFfxOlGX5E3NnlWIWubLLHOe+O
ktn55tQc8yjy08Y8mtJwL5NyX9PWjcq5dpSK6XaIXomdNN3OMsZd37aQlu+pS8x0L6uv6SShkjz4
it6djYnedI0UOiHTHw0zcMMp2VrS00iUl7zG2FyBX/8tLsE73ZZ2iLAz0+AxjDtXJ+W9ihcEGZk9
hZVm07F7mPXwsewGW7PUTd5BwEiVvwY9fgshoWPJhqeGyqHvQ7sNRjfKO1+NQ3eSFYcgb6FAgtBO
P4xZ6w1xdqAs3yQ0e41NydFSxTel1umK6Yjk90lTpgMJ7sxRAbmb4UlR9KpX4cuoDCZEMLV9oiPH
q41zkY77SUe4ytq3kbRHY/5Cc9OfTH1PSYY6bGZTI3tg8ERJzu70uvHKuNtBa2hbJZ8VIz2AqMeu
rdhPC/T2a9npqgoHQHrLtGwrSdkJ5BgYLDQflKz0MsPySKZujLGcbV2dH6o8PEEBaWNpuTN1zdaU
IEpkqHY3FptcC2wWpC8y/UKI5sVTZBuq7Bg1YFJt7JRZfivPhT0wY6fpxSbEAGOURQetUW0DrOYq
vlNmgQQfJx4/cy5jO25Hdw7BmjEVW1Qu3S7KbcvUBffvSvj8Jahxz5G4RDs9KGPQR+cPVSVhnWjd
Yy91JiLBWbkPLi3xaiRFQJqCmg2KOHhlAUzmG/fZs/m9B9h82k3b6Z7ei1jAV26/X0xy75IMw3Vx
phQKwtV+7EyPmjuzPRXGy2R2dieXguRasJeESy4kyFaZVi8pLnIMBy/Kz0kYPY+NcYPYImoIr/W7
f1kbl01MJUJbmw9ogBDV71jgaal635Wp1/bBJq2Cw1goh1LpT3OgOaEm0l4UrZVLLIxqzJuFL8OV
q2+S/E3TEfP1bZPcXb91197mvyyTyyJolqe62uITzt96V99kG4iSbPOXzo226SYV0RqLfJRLJoIS
Mp4UnLEQvevtZNigCIkS4MP1NS1bcyWP4DVJgJSq4hJU3gAY7RiURxMBfeHaC+yXPeMSFZ0pRacP
SFRqd8JLqNhISKvRqQIJ2vIGo6Fd+KI2tNAfuUCSmC06zxFWlR1lhzjaduH3HTbWvj6J6OpETsGX
NtLu/5F2Xc1148zyF7GKmcQr4wk6yrIkv7Ase82cM3/9bWj3s7gwl7glP6tKcwAMB4OZnu55VgZ5
oqFEuFmcyF7O82tmlcfaq564zL4bL5T1drLVDSlMikFMKsmRbig1RWQDcvtGLtU17Uvz8OYc52Ar
HXnVLUEfYxtNwZ3RiNZ5zsFbDRM3UtC14tWaoZTi0c5Kfkocci1CiDmD+jQPKbPVx/nX3jFhYiqg
3DYoWE7fePRVTuduzfBgOi3eHWIMBZvP1AIwFgboEdo5GA9gJ3GWqWyGSs4lR7sJIBlHl2ge6+/K
detQCsDgOTqBZuPH/je9GQ5XRpnAoU1C3GsBLjdN/97OoT2gKq/ejNVnQsfKDFMRHUYNHb+wlpww
SaxM92b52/46NgPgygAbOkg7a0E3Y9yhj75mYeGRCCrlZv+yb4a3XUywCJscHYB4gBP2bpt9I6B3
1lHZTZ19M1sUpPAFArIsEdpBKit9J+mGNhsxPl2q/krAOGQ64sPoYfLWS9zCNhzeZOf2wj4MMn5g
CMCZRHENjo7mJSdXEDeygKjqYt5XvJnZrBbGOIIyLeaQGJ3kdBOICLrCMvQE70ozukvRQalU4Z6Q
5bsiBNcNXo4FuJ6gNuObJDx0SnVnLKOj4VklDJ01dInm7m/7Zgxb/TjGiXRhNlIwc8BL1VOUHnT1
uP//3/X+frtBTQVEXaIsgwqFyeuMGKDMstGRFBgZtGtEfwrRaYM/gQRQuiSacJwVzZMb0VEb+SlI
ulMoA6TRA9CmGxgsU0cvHc1TPDSXcS5+VoUOjsThOM6xNTTku5YrVijpmiWOvS8pwwW8JHZaRF4X
PoGf3+ln3VITobLKUbILM2pAw5ZZ4TgcVaIe9te67cKrtTJJJSFd2uYB4nXrQlPmrNoZlAh0p/+O
yTgg+4PQ4uF3tq/XlUnmigCjs1jhMf2//CFzms4ibudSjoTxLeeUxair7h0mc0XIxRCnkYB6cTT4
rX6VCIIlorAiNFYm8CatNj1ztTImmwS/+zwWIjIjlPKzCTwawA7vn9dmAF1ZYAJAGIq/fH86ThJ5
aFTxmAiEw1zPM8N8/6GZyWGIORZHS7FjgZNiXKxGm3F/MbztYj7kBINGKBtgu0r5ZSRPwvyy//95
q2CuATWZwY+QoW9UFw89Kg99czct4adORFcB8SOAI7ODWUZeLrIe4oWrDt/mqLPm7jAonHt5eyG/
bLBTWbJRxY2mpsjapGO1vAUK9IrRXdnfre283vywwoS9Jas0BGtkNiSyihiTPsEJkDRXu9fuZkqs
Hd2X3njO3/bN8tbGBCC9LjKQXfUoe07teQS+QtDAkCDywsAWapFIq9UxUUdaskntAqyu8+iw2XIW
MEWQAE/wigqT5kOC8kF5RRXPSp+NH3+2RCYEDcKYVhLB8XXEF6XnsXKEiBPl/iOofhwe3eZVJd7Q
uwAIE7xZKO/jcgWCu5N67CzRU1zxjZsE0y/z96D6YY0JQyPSAnUUAny5zRi7oVq7bR0XVtqkj22Z
H5Groopdo2ScyTbei345S54wz9+HRQFeOX00ieJXhgZGM+lnL/PaZtsh/+PXMdFrCcc+jsoeLABL
9VxD5UlC7XRSKgsDXn6FVvX+8XI/HCaOCRjbrIyBnq9jWIsjWWAPfjMdDEbrFoVpQoDmNRn/LO4Y
THDTkaGBdwi1BGUEnEWzcA49j+9lM938+GZYqvNETPQBM1FIDmKMcxBax65b5VSU5mkg3Dl9+gXu
ONVvAEoha0g7Iq+jFTzxkjmQH0ueGwDpofgUuYJicdnYtm+gX55iMl9N3emAZrT0MSddZ9C2LGJe
IYsT3tjhpbGGTHKqlEAr9z5aSJZZ3VUJj66TZ4Rx+LozR2OscJGSXrvWg+mQl8mtqLacxHhrrmId
Q9lhpS4VdXBW/3NCEYowuB2uyb15pX3NzpB6tjsoL9RI+mOf84nxDorxdjUjmTlBOBa+Qcs/YLT5
Sz8Cd3g9+IXdH0KHJ3PPiSEs9HAMNHOYKwlVtHC8F2oMGjXhDXgf3UmO0ZcqRs7LeHuBxITCL9gA
ANz8d/wWlEAwKuqJ6QQA3zEev3B2kN6jv39dHwaYICV1gdrppoZSCZi8ZBdwvtvWMS3o+tkhd1xq
O3B8GGOOa4gifTKHUXKEbLC6Dj0MlVhDft1kobO/rm3X/2WJLfuHMoaymgr7JptOQ85ouQHmt2+C
czQqkxeNaQ+uVZoXTdnTkD5HI+f/b1exwHf1z9mzhf2o75M4nFPECAn9GFn5CmzyIWirWz0IH4GR
v/SB6JJFf4mj1laq6qrLMXZBVIPDMcDbSyZFKjpgYHMRV4pWvGpabhn5T9XkIZG4q6XbvcpU1HFu
VIGEf8PhVDRq0IYGHb0DqSJwDMy+GPISW47rs+rjsjjIhdLgGqO5EdDXrl6iUtODqlI+4Ildvu37
C28bmeRIIEYhoKOGtlD+oE6nSTvL0499EzyXZKJFGle9mtNqOFmuk/6LsXBeTpzv9x2YvTqj1gza
KNRl/P+s+TIP+pMaSKo9oS+LJxXHFm+7mFihRkPZJi28roldOfiRxIdwvt/fLhrbdmIfW9AvpCWs
FwnNrHIsDq3uoAUfhyfoY0E2TbGq3tk3R3/xnjkmYKAopJddhRUtJYjDCPHGWfCXXHenRT7NTWcL
o3IEpPx53yxnI3+r7S/tkAn0dh4ANBowM9q5Fe8l+h/vjF+xiuXn0xMAqkpg/CANPnmUAVmwpWvF
p1zTAvcS5q2ICRVEE/65FIFykeLHsvVNXnDnmaB/X3k6yZaahAI2LRh7S0DNZlFiZwBq68/OhokJ
ZjOLot4hnWiLn6r8rJJvQvT9z0wwMQHYpFZraNFbmZGIGcTXhvZaFcw/uyQ0Jo8whaou6xm5pgzC
rv4w5zaR/9CRmYiQJlknD0D9OkRq3DR8mGbNlUpOwsUJcSzRXklGIRxTHPws31XDdRtM3ixgwkP6
jPIfsuZfnwxLt6fnRm8YIZ7mlMJ/cXIgi9OLYZfQQgVo66Byanf0nHeiD8u4NxUlQEH0NSoEgTtL
lzD8kdaJW4k3U86Jq5xriKXbS3Twd6cpCuUFOcbTqU95E2g8A0wAMIuSpIR2YidPP+nQocptobUo
AyOoJa3Gl14Jb76at31MQJjFLgkqcBY60gNoU9D8VQ6KaIHC/zBBVQbwLqezM4wPOwuv6UKvhb2D
Y2LEIItLsORojql+8gO4Ri8cUBXPH2liJEbefrTg7SwTLQYjzGfM0UoOSN3deqi9NC+dfRO8nWQi
RbNUs9rouAZjU7Lk9n7sXycBsNQZ37XIia/vqsl7m8fEjNAArb3aISy17j/wbOj/dKJlXBcAo6YX
TNBeAU1yBtOgG6UWuivD6/5yqWPs/ILfirTB3GSijOW2nWE3WuPrauuBOYmzUp4ZJrmIZEqQWyJu
GX13VOvOi6fSafPmsL8ajn+wdHu6luvqGKEvpJEGWLOufOti7iT5pocQBTNiBM3T3wifp2IQ0MLH
lmVXpq9cZU5ppxf5MQVLQ+tRKnLUfU6xaGk/9he3uYcru8yX1uZmWmCKAFyCRu9menApegXkVp96
T63MMN9YS+aqDxo6V5jkL2pf+9PUfe+rxf+z1TDfWb3MdVGIBbxbqjwJqM5iBh3KxGWeELccfLUc
5hMjajwEZTJLTnJVHTWQxgZef9X5gtNbf7QgdmhgluKyjuYBpU3hTclezOq1SXh1uW1A0cdq2MEA
NcvQohbxJshA6DI/RQ4U2E7zVYPx34BTqt0uEK9sydjZVZJZjuHQ1jps0SZr7lKcGWVQKwF1hfhv
CL2p8cBDTHF8/P0ZvrKp532mpjFsTsnTHMcggAot6OL84VHRMLKyEuYqpm4X+IQpnyols8TuLtY5
GSf1q98C62r36ErXNlKzNeMBoT1pxJOUjF+aaL7W+h4d+EezVW+aWHk0lZgHKN28jldmmSBRdEpe
RxFqWKNt+pRmKD5p17One82F20/h2WIiRT7oVaqZKDENXuAbuLmq5+UO6pcAMA28xsF2y3+1MCZe
RPFc9wB30Gk3yZNeRGgWhKfmDL0X02qP6oHc8np8vBNkIkeVjGXQaAneDH5zVCBP2bjtMfd4lBW8
7+x9zm/tKQRNaxIsdBsnJ4TScWkLdv1Ex1GID7pkKuLIUybhGmUuZPC5BakqIkdNjoFfOMqbINqt
Y/jRofKjCwSYzgKop/cjJO8M36XRVivtBqLoaYYkX/THxgr83scIwaN5hKLMROWevMiVNE4Y49zW
MlMeDId50uMGmXElPiz5S928AHsUjz/ViJP2c0KXzAQVGVdmrAVwFy0QMVBeNpaQd+B5Sb5wdpH+
4p3IwirymUHVx/GAoxs8DSooyQ1xR0997J3Zka34IeSxa9MfvmePCSlZ2UaS2QNWUQACrxjnqn/d
XxH9B3sGmDjSZeAfISpwggrJLzXmQhYRQ7kx6lxVyul68g6JiSKjNiq6oGAtAqYnImLYcnsB7pPj
czwrTOQgQxSoRQUcuKReDbhfAuma8Iqd2zWtj4DIauwpS7REYwEIgnmhDz7teYB+rnRqrsUDOfKS
Ac5XpDDhYjBDM9YFFDeiIAedwnJIs8k1ZmJYtZl/CSOMCO37BGcLFSb5yIdcjEOAA5wcg0Bo9eQ3
RcYJRzwTbGQYW5IWGuCCKtrcCkFXsAZ/Ikk5K+GFWoUJDEWmVEG/4HtVcSEDqgbkeeKNiRVfUY3e
1Eku47nlkVxudz1X7kFXv4q1LQgai6AEKja5AubXh8Dsub5g1OMxgLhs9w0TP7ZuWO2BNzvD21Um
WiQZQLLBhHgr0wnA9FFSMKY13e17BycksX3HMl6mVF2QeVT1TW4cZN4baPv/64auAymLZJDZPBM8
vrOs46JCd+l1WaBNI4Xe/hK2xrOJRD5sMBuVgutGmEa4hX4nef21dKD6h8KMSY6ZSpBYcmcJP8ZD
+Maxu521fdhlom0bibFgqsgQzQsdRE8v3elvg5HLK+pt+8KHKSbaYuixqdUJSxRFX0q8oTgvPHfj
nRQTauUGsF4Ro3NOncGtTSeXvu3v1/bl9GsNLNmZ2Ad6HKfYrjnIoWCIqXqMSP81dcp10rRf9m39
R4L0YYwJs/pgxI2o4IlPWfz7ayr4GSigqKOInOSgP4/niXP3/sc18mGSCbSTWMeiQds+nVMdF2hM
RF51jo8USCs4POFNefse+bDGxFzII4KCoxWpteJYXqM4ejK8zDETq/2rWBzdybBS0aHCJ/q92CFI
VS4gGi7a/eBYrCxeXer9Vf577vHxg5jgPCxTV4UqHpwKoIOKV3jBMT4Kvnrgpfmcb4EF7YjtUGiE
Igaj8jWODkl6WqbjvvtwvgUWtaNp6rKECkoqcT1bvYwCWMWrM9Mvdm+72OBRyu0ItDgtWIqz1Ryh
3/pXgKJA9I18peRqjZ2cUFV3QGXFwQrSD3nPMhNLtApDq7WIIQLxRBt4MSRM6UOT+6jlnRMTUHSg
kjJCUauDJ4H3Bo3+0BIfwFV3Hmzi1978XIw297reInNZ3wYscgcBOW6DCM9bjCc89GClsStwSPVB
cUmr7ligJtt3nqRNR9lsrEitr8UmvV8KQbJUjKhPVYHxmnC6D2ryHfpj11LbOLI+cYr9nL1hqaJk
TU+G8B3RO35dlM5JWtmG4pS/78acGMHyRdVjJWNsE27cmb7RpZA7iG0B8wRVVPrNwJtu/I/07FcE
YImiSKYOohpSuCAAfJENtrAf2iH1B1vFt3qfHCAFdpEbXlK4XZb8sMrEHbVDZc0oEHbJ5EWGP+lv
Srp4pe4n6UOpWP38vR+/7+8r7/To31cZYaCGCtgl8cwqyLe5uiqGxUrCv/Zt8K4TwmQ1KkkXYZZw
5c9+9Kh50sG4rx0oLlxBG4M/X0kvp52gwAoO92pQAPuNmmvjmP5yrO3gWKBMI3u4QB64NROeNSYE
mSlKQiJAwSgI/Q3GTkqQL0IP1IvuwFzCK5fwzouJRNEMNo68RcTTchWM+MAbxUVugYLM2j+zfTvQ
b2b8IhHjRhBQuCDxfdhW9pCfBokr1Ly/eQo7npQLRBmqHvefjFdQZLd+c+5cV3JT74E3q8NbEP0p
K0ev57yvNJAIoGARWaWMXtNzGXJuwv20UBGZRKaNVHMgBfIGtf0WFK6M5qqhPqZc8jzetjFxYi6b
FMpOiBPlT6pE114wtpxAY1fwoW3zSn78mSvQnV3tHAFoSiItQq9Zj37dmj6o97+0nfm4b4a3eUyQ
CMgQlwNN2tvsTZ9vBPVr3V1KgH/2zdC9+e/ooIhMshILYRVGMZLNVD3LxU3G653y/j8TDyKxTIda
RbaeJF4zXlXBzz/7/UwAMLJWb0I6/BGDfCW8mOofXbQK27FamhLEOgJtKBbZue876L32hzTXQTRv
Dl/iWOEN6+zf7ArbvQJHLu7yBTFAikAVPXoh4tko4J07vgUypxzLs8UEgSBBLbYuED3HYHgoQNTS
ESjKZaJfGplqmX3B67zs3+gK27rKFB2aaPR6lTLp2UwjP9elU1W8jal4rZdFivwMIwFl96K3XBJK
TsR7f1euvtsg0HpAMJA96pfkSNNWTEOO1nINDhskrYU7HrQj7+n0XtDe+bzeE6uVUTGt20Sgvcjq
e3HELK0f+MOjZIFs2YY8m+hh3tcVLuAte5/nSdwQr4Lkivek3B6R+lVHgSr4v2OWFHVCPzW4lWn+
RtCkpHUUUHo5+jGurdimU1L1TYwJe6vmgUV4+85EGFXQq1YSEMhAFBf1rdVMx1TgaQhyouX7Bqz2
WWvB/AvZMVRR8p9d8bLEINUpXLWQODkpbzFMuOnqduyaDnlAKmLoqHSn2msVbl2SXow7XsN2u+o6
HNuhAl6ISnWaPytvOFQg3rcDC1jM19CpnP0gurUqWRRl4EsoRRmLgydi9w/zQTWfmyGyhuq2lngt
ks1HxNoKE200rZNJMgPGOBGwFLVdiRAjhdcA9xznAKA2Kb8iwuwGeXOcR8kalwZYXtEBX9SZUnkJ
4Iz6s2Uz+UmDBlQVQW8NCFGnDe4LtIIVToR9b9exR7leNL0fV44pzCCJjWkPcT5R8qL+J0iQneVs
oLydXuZbyRfuTC/2yufISg7gATt/pqay/gH07Fc/QGmbRMpyTLHWqmdKZw3aERrnjvyPk1V0xTR1
sGewbJNxmCtFS8u0xctso0JlJzcVBIErd0LXTbGlJwFhbf/stj54Wfxlkr2Xpaltsgaa4o6i3Evm
XVVjD2U3EnnyQNufxocdptoI4VposigRkHqAS1lF0kEvKqjsqCf3+wviGWK+jsJYAHKjfEV1ciww
RxncBPlx38TmgMZ60xiHH3WQsk0J3bQHKqLc+rmtXXehZVzoNOl46ArOKfEWxXh/JQaSlhAAPGb5
1KGdUxcgx+OgYjebBOtVMR5uyNMyiyF2rrgKDxH45azAmW/1yqJUlfNVeVPZyRM0zLRHznbSI/n9
2zbAFmMqmGtlBzXzOi+VlF4GEcSqVHt8wjg9AAKSHZzFw2cebLL4yxhbYweoOS4x6YyEISAnaVZt
lBm9Bm2X/UXRC2xnTb+JgxSTkWT0tpYhElp43WH06DANt4RIXe03O5D4kkCALBsGO7kDEbsByDbY
0S/kRsObLfVRIf2inEQn94gjcVx/s3YIAOUve0wGpGbjrMRQMn5ni6WTvHiOnMO7+ZZcaxfjun8h
PkZgrOwSYdT3Nmit/W3dbDWu7TNZkGY2gj6AiNgRJrW0QL12EJvQScfhqgX7pipUh0xOj4as3XZh
e5Cj+a2Mg+ukCq6EXrwFS/ZLn2q2kUYa58A3P1HJUKDro4uqyh64uHSjKaoKLYhnhzGTzjPyf6NK
P1EWhWDFLzNMeIMkYjDXlHdCBswK4+LSpcPDhrPJNJz87lQfRpj4FqdLWbcUhTHbsx0fYjdLbSTa
6Ir40pcGZLXCVczr+vP2jwlxWtphtllED1kjlwL3XHBr8u5XngkmwHVTHyhBaQCvZjZHY/kRLK0X
Axy0v3tbj8H1CTFfyKCD4luWgWkdJX+mdx3y2ly+yqqrvJqcfVu8FTFfg2J2y9TKSAWLnjhFYgDF
kvyVGiFP4nYzSwDRj2QaiiqbKpOut3MRasmI2zsQa7fT4ousJp1VGeJBD1GN3F/U9vX6YY0dRpPD
pQkEWouguqwp3A+KGkZjG3dQPQbSH625iTcfzlkgSzGXCHJZVpRxR5i9dnyMyGDLSJuNT70QVktj
Pl/onRmToYbYyM48RxEoA3RyEcqBE4w2fXBlhvmAgyaMq4Kg2rKky10mCmdpaY9mUlhJmd7XPO61
/zgwQyeibkrg3mI+LLkA0ypoYbF7h+g2PtS+fovuKsgCgN4FQsiJ3/Y9ZDM+KRDBkHWZ6Mr7qMMq
Fw/1WokkDePA4OiT5eeC21nYwi3ISESIqWMqQjcZfzcNuZ8S2nrsvPaL4S0HzZ1+Nug48hPw7bX8
MsU24+Q0CCSFTlkt2WOquWH6uL9Xm33+1VrYRlodTWJmtEh48sq4DtrGJ8l0zMPxuinR4gfBFmil
XSUGDe4k+m3WnCq5ckRl8eWU94rjrZXx/qZJo2Ss8JVN4r3en2peYr75FX8cG9te68O+zxIDfqGB
inyeEntBUj5GbwI0zvZ3dTO9wy1viJomSSqLi0yIkRYCrZNADePwd3qnev+PDvFmereyw1wmqPoG
o9JgKpIOZlNyfkoW2YI/T7FLp7jw2k6b98nKHHOfCG2QGXmFS7gKewfEU7Za5ocMegT7u7cdMFZ2
mGr2BE48nAneM9NN71LkuHTWb7VL7yh27sxn3uNz+7RACqaDPZkYrF/kRZemhoRWg+ornoKGKzCs
/4/T2oy6GgVxqcQ0JXaMERlgHOU1LWo18cEcUxCNGBfIzVhjXZ8wYe3v7+Kmt6/MMV/ToqZN2c3w
QTnpruZa9MgkWW1l2r06cNx90y9Wppj7JJmWHFIYMCWZJ12qwRPmCp9r28krKzR8rMI6+CNlZSxR
5B287pg50rNc2PTtSbEXk/q50sfKHHNrVbGCET86fSeCsH1qH4bpOOavWNr+MW17halLqqrq4J9m
vqlmECDasVBfN28a8bpWNTCLv2a9YWEMlWNr2yU+bDHf1VLXSd6oCBet3FtDcjfqraXLT5lw3F/T
dq1A+zDEXJDhpI1iSMtG1XfN0k+Fl9z0r8M5xhPsndBpuUQnqbJq7tNk82b+ZZiwDeRFL4Um6mG4
cegsQeJJgV070bXiVn7Bi/LSZuDQZVETVVRGZJbK1kiVmaSUJ8sYO8i3NgF0Sjo0lIfwTexatw5A
6SWagWgvinDuwvqQC8pXTWrAIa/ZRaU5i9kfO8zK52HtD4n+qKb6j/2j2Dzy1U9kbghBG3NgiPDR
GK187HoI5IWihZLAYQhTb9/UJuACKdev7WBcORSUGrSxyPOQmJcWRVzojnFprxQbj0KPV5rk7j7j
za1cY8SStvHNS3MsnBZ0aefaqTGxkicOpDcw/SMeIqjfuRWEzu3PDNmtV8v4uNQvSlnUAHzE2YMw
X+UqWmrT9/0t5TgYOxKLsxJIMWOJNI+AFMVR8aHkxp372YzfHwdnMNXXUAYiIgMTvyMprZUK6JjJ
rSUmn5l1W+0YOxI74SEQzjruWQNanlYep67WRPdDM/zc37Xt/GG1HuY+aoyqySQKcKT84+EBUMrE
EV/nF92zuyf1ft8ab/OYa0mbAYMZCjzoA+FWl2JLxxCY8bhvY/OS0DXV1DF9IunvMsirq68hwVgp
Eb4sI2ztKHsyg79m4S6hwhXqp966K1vMehZNXNpeAOGaWkDGUiWFJRBwUFGdjs7gXEjbe/exLvr3
1bqWIcmKfEYALaYHdP6tTLxAu9La3zz6g38rV+GRJsuKbooiC/eRakVSpy5G4TrH3SpF5zGqn/ZN
bK/jwwSTayUthEHCDLFgFg/LnFhDf6+kn6qyrNbBeLUWtnUTF0AHDkF9l8nLWTfq76rxMxt4k8q8
HWNcoNZFcwQfBwY2jNTvA+AFJp6uGG/HmJM3hhp4eWWRnV6eoPSVq14oZ2CY7VverUS3Ze/42Rtw
xvxEm+PbMb9CwutICXdUR7ztPZBEI8s3eJrkm4PR8uqcmGuwA9UsvhYEhDCHDiLloQDFz+C8qx/4
PGTeJuZgbY25BcPEjAbTBLgkOtJbMPKKGxBhW+MFI6nPvSdANyC9Lb2sh5wF58OiO7e3s8wN2PVh
11YFvL5fjnF+rkEH3UrXk/Djjz4utgdJFDQ2ZBUHSARPGlHrSx/0rOashePyLB5Ia/SmSykDpKnk
J8MMfR11iP11/Ed+9CtKvP99Fe3KIMVMNMj8HAmKzOEyeHExesJSWWm5/BBJ6dR0Ti+C3k5tSFYQ
YiLVHHkQDt5CmShijsOgZWODsf0E4k1hetXN5XF/oZxvm4UAhdUwKXVD88Dqi5S+RNKx+Fxj6+Mj
YxE/qQAhBImCHke7/PI3o2Vpmz8yvAf7R/HQcjAM242llT0mioD9uDQzScFr8C79FvgT5qMpEV73
HNuDm90LX2eHzgzzPm/eaTGxxADTuxbH2EpBve+DH0F2t39U25iC1bqY8FGQPCVgwwNyqqw96KtB
TKL2UMJIrbjpbXOqFIvgtRCNjS+3gy0p/THX+8OoPkm9cYZItc35Qdsp78dHwgSVGrg1o1dxW5MH
ioEHOM+inPqlPeWWtFidWx/pY26ACKY9f4r0YRVNWUiQqaTtpMnIHFMQeEOAKiHPIk/0cfNMDRkK
zYoqmQpLeN60RikB5wxXUs4kOYTkcX8LOf+ffTS0ptxSCiuUjDs/Ja4W8JAAm0f0sQD2uSAKOZiJ
JDhl15YnNdSdOatuQ6k9inrrxAV040h5kaXcm4LRnbL0O3jR/RadtAXC7FnXXUPZ7iqMwBUXSaUb
ZvknJqvl1e9jsrGUqImZAPLpgHXHS40WEA8gEI2B8+1shrmVGSaS9ppRG02D5DVPTiVw+COx8/Qz
byZTA6jbIMCNaToTAKoKmnz1gjiX5aJlCndEuK3Cw77DbL6XTE1X0dIlqkhk5puLiBiYrYDBwhrc
T6KbujnQin7qS77xUz0ELoQa9y1ubd3KIDswXiX/m+OXqy9pdj1lP2XMpu/b2PJSUyNERJcGm8cW
1sRebQIxwKJUcGa0PoVYfLaquzbDBNAk79rRpMgleUxxZ2N6cHoO+mMVevnAQ0m/M1CyGdfaGHNQ
cqerRURrkqYyPGRtfaoHkN9kyR0qOxc1AE1wP9mZ0rrNnHk1NJ2KWQXjuPAytv0hnqpLFxXQPk0B
Bu7cIemcDnqKRjq8LXN6kIXkmJPmZuwbq1xENzADK+4lNxGkyEJnBoroAJz1xOpq9ViMCzRtYn/o
UNYTuqtcLi4kUHzBUL+VGoj6Ygw79MKhDPB8WDpkwQpASeNQWCUEN5q6OtaJcFU3k9dGw2defHgq
owVoqpCaYutyUOBcBtFEMpdIiy1Gvh7yZkjeWQZ+O4mVCSYfUEYREpQV8oGpLqEj1bzoKbR78h4v
dGA7zOoUGsIBbeOvk6p8ERTjIGSqTQi5G7Up9IK5xAQdBPIM8lVf6t4KWv0Esr6HdBgu0HhKLKXM
/FA3H9NKOE16+VRpLaZ808dB7i+o6r+YJRe5vVVkWO8aE2oKbYhSNYdzJcf4QKn7cnc6xAgCybfJ
LR1awaugQ8yro22mxWu7zBfUKXqr9hJOq4xAFFR5kTeUjuEqvuxBLwNRz90PDLx1Mh9RV2swRif2
tfG57W+GcbaGULay9Lo0dWff1mag03UD0AiomIps4UaKAkGrIjwliHJfj8cheRCGT9x25soETQdW
rwplIWIEIjjEOQngQnM8FznUchuejvNmo9g0RU3WDEkkmkiXurLTFaacgc0aRbVJfYBIsEMKzTaN
Z23oX5eR+F2g+bkmvJrLX1Jm3mHeHpTi40mIRc69u/lLQAiKxj46PnRb//1LehAUjZ2GO7FIS8yH
KQpkiuvbMq2huVKaxxhDjEaeOii4u9Ms4vEh3cqycJ+009FAdrt/wpuQN8Aw0OwQMdcjGkwaQFM8
odIVEcXG7gpXKNANQWL1uAgopdCV5lOoXejkzyWmkl3tkafht3XPre0z51+2pSRlRIeWlg+AH27t
v+85HmJxy5PXZpjjVwnejFWM3m9hQli3tusWI/DRZ9KdtRUmrDZNWRe6hrKQ3n1bpLc5OAU8/t3N
z3/lx4wJY0rRIqLynnpQWeCFsNXWJ6ofyafACN1959jOrEwFvHC6qRqAR/3bVQcSEIzNIbYpD0kM
mika3ZR75TK+lMfBp9xW+wbpj//tWiKiqQBKLas6CxEv0NGrcwlvi0rIbCl7zOUZD6dTzRub23I6
88MOW5OROpKi0CqIAAPHB+kgH2fvvdvi7y9n66yICASFpGkKMd63dxVzgMEFZJPKUxLpvmuuChEA
rAvSnIUknJPa2jgiqpphaLJhAsr274PqiqBImxBRNEHzqFMPi9bb09TbRvG0vyT6nbAnhI0TJUUT
JV1lsXJQH+zjjPbKBR16baVxD0DgcQx5OqWbBYuVHRYlZwSxCgU1IH//VkUtvAipF8Q9b4lbOyLY
fho7e4pvmsTh+eBmTYHg0KCmZ6C2//7TVqdmTr3WR5RPc3gBXbsb2bWvvjaolBg+OWWueA7ueXf6
5q6uTDI5hNZjoE8tUdUSA/GoZ+qd0SuuCfn1/cPbcvv1ypjUAWN8ekJSgKVI2oOqsXRn0HcHJPNM
TYPIoH6o8sqZ4pbjnJzVsVWJ2VCXbO7x4B46SEl7FfL39FMmVNPUcGyKxGL0alOstSnFoPI8fEvm
2SqKh2V43N+97WV82GAib69LGEbKaI21zO6jBa0yQfKSoOcsZTPoEunDDo0qK/8TSBc2eoEEb7Rl
jAONfgAhr9HLrjH4b4fOZ6DJa3OM7xW1FklNh3QknEVHM3SrEodDFJecytjmkOPaDuN8qNtGeBUA
W99i9mKS9TdpDg8KKDm6ZLhKFlT9k/zbpKV3y9ydRKm/gD7k+5RldqRON4JuXkF2yl0E/QnUASg1
g2RMN85NLIdWHqVXRlhda137Y//IafLxW7T7OAoWvpi3WW6ALgVI00S0+vx2wQzYvgWOU/2GX+yj
BtwjOOwegyESICZPpLjfN8FbBFtPqstgkNuFvrpftfp7GXv7/3/zBbQ6WRaAtkxDFpqUvTS5Ko6G
V1+IK/zVuRQdC8IPXvluazp4lT6zChQgBIwH8DfTd54MKaj6Evp/3968lHHzTv3I0zW6r6vvEO+s
f/L0RShtHfXb/yPtu5rjxrVufxGrwEy+MnRUDpbtF5bl8RDMOeHX3wXNPRYF8TS+8XHJMw9y9W4A
Gxs7rpUbR5rFu0R7vbyBMkFcR1aCjG7WlzTB/o3p91EPinn0s+FgY/T3spz/8rL9jjxMwYLlc6Hb
FT+oBa3nHC0q/p6coNndrgAZATlkr1PvyRoMNp2g1TYK5qyabANkOJhLQFZ1Sr5GS+05DhoHM8+l
MrjIbVV/X6Bgyya6xNSdIKutaWANqB3m9V6yidzn/WwT3mUIdszsktlRe35aOx0Z/uIeLMc1oFI4
+3fxSJF0l1jO7Vf7t0Cx8ZKyLGuQigF7TZN5TfzU051mJF4L0opkD3SJGkmGy2vc3EZMeZg2XH/X
FTvQI9ZUi/MGPVM89vTW0Z8vf/6m0Vt9vmCRnGTo6s5FmUJ3DtR5MpZzKqOwlokQIhcn7stm4Zxa
Y3fUlq96tXcTiSXaVOzVKgT7oKhxFTHMzQZKM3t91R1mSjxNRRrB0g5KJwNz2rQSK3GClch6q4hq
HeKM8tVKAjZeYeoh7yQu4mZBHif+++wFG2FZbRTZNSpqy6n4EZ2SE+CMsXnwutXW00PjnIDmJ78C
tYiUuWR7haYKrE2bOJgy/2gHh3oG/yv6tnjipfLzgcEyTdFez7Pey2z96U+U8Lc08W23u4KynqHz
IHMDmzwpjTfND5dFbN+jdxFCVGZQk+WFhkmzzOxCdFUfUpse/jcRwlXqI6cGAQBmpFQX6B9Z4+eL
ZJ82zQ8al///qYive292Ram7yAFO6DVxqBp2NmZFyIOtf9fJ4Kl/mBN0VyKFm1WarRYZKk/WWA9L
/60u90r06/K+8ZfgkxVfiRBuUxEZoCfsOdYFEhsKfcrYLTFdb67vouipkGenZaogXKupjaaYcXBI
pM15ljgNFL/DqPNXsiuu6CELkoBItG/bBDoYIgL1CaoIwsNL7WTWTRWl6Lr8Hg/fmuVFmyLv8jbK
ZAgPbkMzbTRVCkvOSr+Ifo1LjO7gJrgsZTtlCpCu/yxFsAzZZOWpquDBoHF7Nzuo5wz5tz6vgBBO
j52NzgKmfimztPFmRh4VAzzOPKJt86dlmWUWcnPNSN3aSFEhSySWGzGWQJg6IpydfAtILabjxafl
G0zU6MV+6i2H5rBgujyU7MGm34GSEAqcqo4hReE42RTXDuGJ8i509qBMCWhgfDPQUYA8zD4OZABW
23u+kiccbTwtllZkkDf5xokP58RgPQI/C2/K6u7S0AWmosTT2Q59DVczTMxiWoCJ+PgCLFo9Ek3D
xSf31j47NNeZ/9O6xai8l4YlOiYub+nme7OSJtxJ1ynqVrUR3fXJ6FnlOdGBqouW9+HrZTnbCvO+
KuHkMJrjVk6Mi9hZZ1CNpey2NiW+yHYMZqL3Q8VkjgmwiY87N4CEIJt7wvNlHLQB3EevAL0EblB5
krf1bC7ItFR47bqpW2JLqsnUKM5stHKq1Nzr1QK6I+VsdTK8720xLnKnqNgA4Fm49UyPc7PjhDOL
ZXix6wZWnQZlm+8vH8/muIcL2/KWEUaRSzgfi2rtGLUuUPJ33Uk7mTtGvRn8uOSv5Ojui539LbvN
dtIesM3lrcQKFyxqJpUNjoGkyy3x39oW9h2qL+wl87Xb7th+N9NAhoK3+ZivZApb2iyKU+gWZObH
/ohaz/Ef7FfzeHlLt5dmYXKQmBYfI/yojQlGG4bGRlFp0vJzB9c4Lkg4ZrI+jM3V2BYMsWsDXEMs
F0ypOqazAV81BYcPrx3p+/9Lj8S2WULOG41mpgbfWFCQGtTJ48Igpws5PUuDHlzMsh7/6cCNwbDz
J6/qSp6gGZqT03mKUROjaMAdvpR5yKK/Lp/Qpu1biRAUQXNorFcNgsq8xCzk2HkzBcLj/FKqEuO3
eUbvgkREkqVvdVPRsXeJYx0K236a9Ym3BJydAr2HrnLTUbtDf4YhKbNuOlwruYLv3aKLSo0VhwQI
ZU9uh96QQpe5JdubaBODOBimdsX6TjYZqQW7hFqcpTW7ifb7sp4KxCrtbuhBvmHVfqcP3/PZwACH
YvuJtZzqcXgs+sY3AGJVYuKqHmWZVq6Nn1xbXLr/fCu+M6t0UoscKSbY4JMRYze7O0JtL6M3kXI1
sH/tYWJEjRAbtUFcDF3Musex0VnZAkkz/U6JGurdz6KbDpc19fNyuBBDA6wNRvBBjf5xObFjw5Qs
iNN0t5l8SliMob/lPlaL59RewrZfwssCN97SjxKFDUxi3VDGFF5IG4wBitIoAM2edUV2JbBwZaWf
jQI8l2ZbSFcbGoDVBEV1C7C22hmkzeB+4uQSVlAc09vyUPmFP6I9lzNbOIXnXnUhKq6S3d14/D6K
1z5ur60MlZkTxKjkHvEP/Yv3rCphHTpP8yl+ck/6ydkpx+Tl8h5/vjkfpQqHWpVjAToLSJ3swp9B
0NDODN1f58GWmIGNnOdHScJhltTJ0K+O7eUzaO1jCpZXFP5RT5mC+G2wbzjHL5MsZ7fhPUOsCr9F
s1UcrJjLmF2aYbYeL+BymsJbxct3JfHyM89Ut/t7K/akB8n15OO1/yBRzGewoTdLq0GEyeEAAVMB
xgM75Hxl9V6WGd9IEn2UJegsK5vKVlzU6Q0bPU+wNJXv3jSWn/kJiHPyQ7ajv8Yfut88ltJ06MaA
ykfhgsY6y9gDVAJbC4S1f579+d68t1GanQ7K7rKebtsCdOqAnhmoRKYreDI0HtypmOEwlVftsX5E
leqQvg4VxoDzA0XP279/UrA4DTBLGoBGMBsivMuLq3URY3j688HHQMxuPDcTCG9zQDxz1yYOjJsS
RUCpvvJN+6Q9sODoLAFSGXAwP5qBpdYUWvEuNo79WQbJCSfqW7ccHDkObAnkM79zl4QJdzJFm96s
FECTyizgFYxNYDbD8fLBffZAsY+r9QjnNvdFYaY9qo2YAQMGPEB1+iuaSdpVtm/5Sgo3c6untkjM
BA1UMGNINuzSv3j7lBu631XAxQ5H8ARey+wm9/w+7RymtdF6AUQ0uDcfBZp103aaiXSf40a+Nlg3
jT75A0CKmoxdJcVwNeuDpEFvoxUDW7mSKdy3WG0sfeH8R853ZH6P5q5/TELuAVue6o8n9Izi6iW7
RrK5m0/ESqygkTltiTlOFqI/Oh1KY/5S5IA5Nau7aY69y8qy6WKsRAn6ODdpMk8RVjjW9yYJksw6
JO5R6dEznD9cFrWplytRgl6aYGTQOxXVyyq5LvUjs8/SA5PpiKCUs1O2ozuh9AFiWD9FM65NnrUE
E1tfZ/ulk2KDb6/INAA+ghdNFaN0u62sCBliZO3NXaS/xPFNLau0SESIIyENSbWmZmira8rHbq49
Gt83DfUvn8ymUTJ+r0McC4kH1YwVBXluPVngtr/SToLyum0tVhKEi0TGwi6aARJSXKIM3cnqofDz
F30PthdvbpAy7L9dXpNs44Q7FBOtsqYISNoxJvKy5liUXxPZkP9/WZaDPwBPc00xfZI7c+GmeDwC
Mw5aEAPPZyeIj2Rnh7MP8iNfk6LVbpuGd4n8BqzM7jJ3vTKakKh0eVibzEc77WNu1A+0KF8v7+AG
NC+3fu+yhAeZLLSfJt4CjbTraXpOwekEqMDCALN4dLD3pl/vnQcTsD7doQbPZxa4QS3LB7xRa342
+7+/hCG0DMdTvjB3RiaM97bPyFNN92wHMIywuK5fkl9u2H2drpB8RlKWeApSVnGgSlRp2+d73wgR
/nkAAhrLHWQMMJ5xXGYP4WswnyPQPPEgpXwgO2c3Harz0nuNJEiRnLchXJw6pcAcnOBuKsWtPdyU
luY35pEasvbd7XfgfZuF60LAyNPkGXIVFfGHAXQk/WubI1TXssCkMgZq2aKERwfV46qxIygxY1+G
+O/BuENXP2jRZK2hmzbAROMWhrCQhxB7eInT69QyoDujpvhzloc9Mw6VZsms27YcnqdFayiwgATX
ZBlKzHopb/HHFBo/tGdOvjv6C8oF/TXofjGBIXMRtmNn4OQBXVkzwLciXE5tcsoo0SDTuu5B+Ksf
6KOjY/ZrfmkPfbgERQB28kN+inzk6OT4tJtLfhcvthFXGWuNZoRtMOnzEseeMpOgjvLwsgnafM8t
C+iDSFGruph9XEaaLvoCl8Eg10t6ZyzXmfGSsqMC9vVcYu42H0EL4xGgalRdWwTcjeLKzlobhbbJ
2mnk3P57pAlY09XnC74JcAdzfeDgl+gs96sBxqrOPBp9ubxjm1fL1jAMCJ8EFRHhHrMiAvmojebh
Qd0DswysmZk3l6+KIgXs5Z/0yTCvJAmXmGEwyJkI/HF6NbyR3qEoV/o/Z58HTl3vyeK0TQu1ksc1
cvXyKZS2c2nlwJ1w22NTz+B+tgw/zXrfSYvIi1UZ+cem8tkWTIeGm204wla6eV8xzcECTT0cqhCj
XO7yF+1eje7emrLg8rlth/YracJ2JoBiUyPOA0OPY6D52YGdy1cbtBPjs2wkflPTV6KEnXRZbqao
UmBUgwzhgM7hzG4kRblN84C+LYRqvEYhNpK3jkpZBQTbQI1Nn5FXuMq+pv+Q7Bm3cZ9UcCVFcIYs
MM+k5oJ29elUnMFEClIojVdrQze0/upBfc5O9ZfW07zsVloj3lT/lWzB/rrWUI9Lgii7DZbQABVV
HPbgTuZ+Xx5GsVT9N7XxXZ7YST6lKIyD2g8x4QxYLI35c6QHpBlvdACYASDTT1JDYn03cLpgslYy
hXeNZaB3nwiqxHmexV42OUugWhnzcnM+mMAlKRrtelHNv6s4mYCFmNwZffvqaulLtpTHOjP26lz9
IGl+nbjNN61PQVdsWLvLSiDRNJEO3s5dpTcSnofoUMPObJhv5aq0iWwvtuVYGAbCTIv6CQp3wKDY
bOR4b3mWyPCLUxTY/nyGvVN9QMFhIkj/6/LKtvPTGKJBzkM1XIQXHy1egdEa9CNiZiE9Ep+TClpH
MEegeybeaz+NXXqybuJbVYJD/pZ0/3SpVlIFQ7TUZHLpBOtgemNQ3iEpjuUCL+Oce8uufB129Q2H
y7WPMdDMgATvX1715j6vxPPfr8y8jTHpqVsAtTJ25k2nMiD0WbcjXSQplk3T4eomZhDh9H5CGp5r
LZ1mDt5o7Kub7ORiaBVpKykT6PZq3sUI7juyp/EycG7Bnj501XMZX8+y2YztNP9qKYKazApy7YuB
HeuAAVAHbFfeAb0/cAJ2r/3UERkltzJwk+1l8f5YAh8QteGPh6R2+eBqCQwvB+bKnB+u+ZKgkHpZ
E7ZcGXClILIGjQmq6dwhWGnCVMVWbi1oNuo0w3PRCWN/sQvqlTIGti3HYi1HeEVAE9pg1BfXLIt7
nzbT4NGG+c1S+XWkA3VxlIULsoUJuxfVQNpIkA4L7FsQJCUe0zwAXgbtIas8elN71ZUeWi+4YsHl
Dd06NYy6OmhywP8+YRvnNh2ZwYt7tntk9Ys7g+/662URm0/GWgZf++rQjEXpOy2Cx4565QgkyWYf
/6I74+g+qDf9qRq9MiyvAQUFGvtvfxaVrKULKkNb1XUifquXKqyhkPkcxo2MB0C2jYK+NGymsR3h
+BZ171YnMzuVMuKl/7KN8HZRXAcQgth5WkRNupj8qIx9/cSpgqrcVx7q8/LT3WPg/TQd8q9d2B2c
6yiUcbJtr+9dtvAAOPFimqWCzFlrhhUyp+QwJ18uq4lMBP/9SkvGQVdYYZtAXoypHxvmvtRnP4nr
8H8TIyhjk/WOWTh8F7uHdLmamnvS7P83EYLGGaOitKMJ4xEb94XWeBa5G1n8B2+iSt5PRNC4ubES
ZvCk39LsxvFL5h4dKUHcZrlvLUSwShryMVHOq8XjjgcgnPxOuYn3Npj/6mdZ6f+yAgDb8aMCRI3d
RQXvrO6W2wg1xbi+dWUPo0yG4L3OU9UplLdSq+SuSBLQJo5+YTHJK7XpL73vGyZTPy4lyxu1dgzE
peQ0XwEcBTOyVeii7k39dGeZPm8abc+G136h53ZfSnEEZcsUnv+oiQDo1GArQdSw69Wfdanvak2G
GLjpZayXKViFYopY5g7QwQIJ+x3xEXRc00BNQSflowH4yHHr0fu7yPzBbb2EZB0VaN7UJByjVShD
kumY4Wt3JiBhy52BMMJnfnnT++RgSt5IvgzR+0Xvwm9pwmkONc3qpIfD1gIQK2deZsqSn9IFCQem
DTn4QfgjRfZshzgf7Za5p/qmj907yBDyN/MKfAwfOS0+HCxW1VExLHKreKvT8mtN/eo62vFLjZzk
4Q9sITicDN3hTVFiC3Nb5FmFyIvPNrVXtMx3ptY+WqOMNXl7A1dyBLOuDrHT1xwfvwNKp+IBkfGE
iQIsKj/8H5qUuH590oiVNNHCu2kTZyk8GnLqj9OvIgQUeljt4+ve665IoO5ntCl14AZ1QVc+nLOX
y5sqXa1g/EenLUH+g0RDFy5/GyEm8p9GH34N7+C5lbXab6r/arHCI8CWqU1GPmHaUhcD3vaNOTj/
Ht6Lh3cGGucAjwa0C0H/k6RLqdpTTtrA89bZPjvy/g5pp87nadmPcgSLRVkUGa6Ce9YHxAfXy5k/
ZnpYyiVxo/BZRd5XxE30yp1JbKWERzO9HdFbLgiwsTf/gLkMh0ISub6l1j9Ls10kIdArg1arj9IU
cHIObY1Edd+dclCCVk+RmgZDc6yi58JCD2Z1a8tq99t68S5TMItq1cMwUm4WCRgpDg5K6xI13z6t
dwmiVugdUUB6xT3e9jjsx0NyRCLZSwKpXmyf1rskQS8AvUJJN/Jqzb0JYBcdbKP92f1RHYG1+0uW
tda4ebh0WoJuxIM9TAVVUL9UC7T8VdeZxQHYzPEhckhIEv11zqN9P1U7w1LPxFG+lWz+0dD4SU37
bxjw2Ved8zwiw+1m9d5sYQXqJnCTvxb8KgE0Y2eDC6ep09I3+/zeYqUkXJUdvWBtGYAytIzTuRd9
dBWhxDMlzv7y4XMT9mmPQHaN0RcemYp9FCWf4XIYIg6Q+gZ9dGctJHQQL3aHNDsTW5Kb3qzaA/D1
P+LEnoqoSFiqZVAA5NVC/aAH1R7Um2itydDoyg2EmnrVv2d5hjVaCRVubabnqWL2CBTAYliz1xhg
5tb95W3cTBiqOkcrAmEkIIuEp6pI55SR7C0nXfwYMeQAQgWwW/xi+yEggXNeXui1/uRKWtq2T88B
SDsXCgrJj/Yoqty2qmIUttLJPCY10GlIsVfaJNT00cfBhssspZLbdHrRlfgfmYJS2iZlXTogSTmz
MSSdcTtZdJ8apaQBjH/MJ8U08EyhioHpK7HI6uZN3Vec98DKwfps6vUNmZN7LepPbMwSiQncXNO7
MLGk2lh9P1pNjADMPc7NY6ec6n8PyA0lxDyrZQO/CBk1QUHyKlXcwUpw0ZIjkBXr+iXOJOZiY2Lk
owzBX1H0LmYdp5p6S5T/cm1vBNFscxWhDtNfI/6R0R5stmesVyU4LVpF+9lV4OKOUX8NTJFre3HP
poVQT1HIjVqD2lYrlUPkjseMD5GrZjCNZtDa0y7NrO8kxyMdV49u1oLlugovX0ou/JMKvW+5OASi
pK4RuQ2ysw3Nry1be65jjMyb/SGZaFA4mt/OyxPLy8NlsZtWeyVWMDfLlDKnBkRM4EQoSBl2aC0y
P3zzcqxECD5B0lQWSzBBFthd49GqAQBAtxuRSW9r//JiNm+GaRp4GlQbQLf89yv/ylBLZMl4bdQl
ys61/waI2bHpZXm9zW5P1FR+ixGMiqW1aRMpOCrOydaEb63k+7zzlev2sOzGHwQgROneBhG55P3j
1+6zjrwLFq4lZoScKJtwZZB9PrbtHCSL65ld73eLEpBRNrm8HROuFipcUcd2lqQHuOKbB97dx2EG
Oi7Vbx8Avy7Rw20leV+acDfNumvcgmeVtAWcMY+uMfha9jSouURFJFsogqYlDTpZzQYdrKR9JZjw
Y9du5avacZY1Pm/rIkpGrumCrldssEgq2NaS32fFfla1cEG/7CRRB5kIwUFtkD5X4gF7Vsc3RvRX
27+ajfEnj42laTYqYPgRUfOMKl7QJgKXS+nCIr2ZMKc4S/wCAN1s6fVKiGAhFrssJhODxkHhNl4O
uF0G1i1Pn0ERP9mHzKWGR+m4Z211aN0xdB3t1unRqULT7rV31PNQo7NQzc5qYz8oCwO2mQHCgMii
fjnajT+my6kyxtRLM/qsUeanOQkr2h66COFD7gaRzm50i35r6/bbVIPepwC/T1wvf2VWGqbFdWP+
nK1vFWHA4ykWry2hL2wMCGj3ksU+oUjzxSrIlRGTOEiiJbSbLiiWdPHgbV/FY/x16EmO9poZcQSJ
r1kR/xqQajYmdguCaowH1zu3YUE9s5Oup3uNWqo3ufpTmVh70KU/dZb9kNpT2OfLsaZa6aGtHYOB
5S+zLnfg/vpCq/4xjp39xOwrMqWmNzT6LxuEfd5S57fGqOWAOpy/GlF7PyrRYenmJ8Upjw0ZSpTr
TTMokvE7aaddkihnppq+mefB6ExfMcDSe1qi79slue2b/mBV5Fz07KGYWeOB8zX3lKi97vr0TjOV
Imjb8kEz478LJ71hqfm911vXH8wcjW6GeR7BI+wVbfagDehRL9O7UZ0GX9fB5qti+3WSnC1dDdlA
g0Rl+6quHon6YnVF549Z61lN+gu+FQB+zKO5ZM9FiyEhlwHebJimb8zVf+BTwn4sUWvsFT/Sa7jq
i/PE3CxQe+0ZF8aLK1DSlVplBHrePevq0Hj6WJ/QyL4bl+wqJZFvxO7znJpAzUbcpTwzdzq3cbsD
zv/okazvvCgqrtE9cKNjMsyLGmVvxvnJxYu2FN11PTV72uknDGb78VT/UExwJNeg6HYzzS9M9SYt
wHDpFnckKryeRX6dxalP2vrb5bdw09Ct7pQQJ/djPSxVCWenYMm5StUDcegP3ewCyyyC2abhZXHb
MQUQNNDzAAYrIqJe9kiVqvYCr5Sc7J1JPBpoR/tav/8nA9W9Ak3xfjj8UQ3qXapozt1ypmbqUrxQ
rQXkUPCaUZDBV3/ASA1n1QKCG4pN6FYS+5QUTJrkSYdnA6MkIQsw/RMqIYCHvSUwDuVeliHddlX5
gJPOKWZtcWyUOV2rzDlmnNRHULADYFNHz7gWgmgoBLRHtGtDBsQHOMqN1/1RBLqSLbg3JaEmWHTx
rDS09TWXejCIVS5lbdrwPPm8qgp0EBe9AWLZHrDPdGyTjAStEZK/LcxU0h38JxC8zH8ndyiTnB1J
QL8t0QVgqQt54Fr46B6m00ArZUkQ4RZ7oj+2sgB3KwULzm3M9AOLgcPSC860MUWxUxnQkha5RBYA
ec+ngXNl79EzsJMBCGyuZiVMeDRBzpJ0sY3VLMbgaSM5lPEk6fHZcDA+rEewIWpWO047YkC8Nx4A
8M/Q8hDL+Gk24p4PMgQnpq7LLEljIEu0VuY55LZwbx3wE2JI2jP6o6M+Gb1EDTZcTUhEUtlCR89n
cBrXrhLbjqF4TXmj5FdlGnkkCWrZLMvm+fDxRIDyqJ/BaAAaOjYAXyBBxp5tjAjGMp6nrQgamvYu
QXDPjRLVKUxhc6Ok7liQhdmzEyRoLTR2/xe4G9mCBBd9RNt2o7fQhqK50YedNIly+fNNsdbLEEKy
Ca5ZMBb38bjPckmSZuuJWu0XwJk/3n+LRH3MOIjJAJg23UdK90ADwBKB3N29doY3g5oFOTpOJG/j
hn/7QbB4Ve3ITeBVwJoPHp9YpTtod+8NAXCRMPujSDFM3iYJhEgREpEmQAACPRdLbCRRtH7hliih
bufXefxtHNWfeu98ZXkLEIIsnOhw7DpMXTtuWIy1l2rAQJjrW2XIDzNLD1M3+12eP8xVeTdP05ex
yZ+QioC7pLHKj6biGaNTt5b9KyZmCCEvy1SHgzr5hY0ZmxhT+qPaBmCk/uqiJOBRZiNzqocjUDsO
aTTv4rp9jBFXuMSSbPem1VqtXXi/Un0ES2QJn2DhgKTWj4WU/uRKcqibRmQlRAjFiwG0QHoJmN0k
Lc6M1pOHGa+dAlBNv3YrWS14q3ngw3kKVz1K0UpUcptl7Msn3tyZhf1xuU6D4rn71oB/N/Zp2MIh
KLHVvzBv5V9W4a27id43PlMLZohP2ElKxJQMtTiCPKoVAqtpp0f16bIIk69B1Nm1DP4dVtkbxTA6
9AXDvrSau3gNHb7oIxz8PMpuTVLcmcQqEcbZ38d5GZBjJWCjme6MbPBzyvZLC5C6Rod71No/6qH+
NerZddI7h5IpGH5L8S+G9Fqtl4Am4+DlcfE9VtWTXlY+nRY49nWSBSmLz3qOyGnS7lqHHqc02VE3
fXQrwCEsSBegQO56iYUu5kVtKy+NW9srF/zjRvuiUHLnWGzHmYLyuH6omvQKZ4a+2LK6SkyTek7z
owTJakVtIG87Cah3kJsC59xVrEzSPgxuUz7tJhwsh3PeA/JbeLtBq9H2lR6RII5qhE4KfWCRFSRd
B9w362SjqjErU9Ar837BfLStjuca/OSXj3TrkqAr+fd3EE5UbUs1s8FhECQsRg/hoS9LX1+sQIrt
tSkIdMAqNBMD+qIvmQJ23BkTFQwdVeTR7Em3nlL9G6gfgssL2rwGYM7FkAcq05roQUYqwM07gG4G
DnsalhddhkO9ZbrU1ecLpquNrCxCxRZ4V+ku0W8KssukxR/+yn1SDGRIOSgNyuriK+gi0cLGisMn
2K3poZnmZnSY4eutdlSM1i9L67vaJbXvVMsjLQCx4MpQFzd3UdXBXQAEHvwVVhm1ZpW7IzzXDgF6
ae5H9uMPjmklQDDOfULMuC1LFkTskKU3Zi3JWG0e0+rzBWs8d2DVrCK8MKRIPFPLvFr9Vtsvlxex
5RhjLuv3LonuVmtpzmzFBNVH3v4wHrIjPcg7zzeDlpUcsZxUOHnSIojmT0v9hK6VnXbMz/r9FFg7
4Ne2kodkK6esARWP422i/viJTKcYjLJiNsR1GAYrQrpbdE97NE9VMB2kWCHbB/UuTDBAdOmb1OUB
jJW+GD0QJwH69we1sg8L4t9h9WwB+TwqSwJtBm5coCrGyzTEvjllD5fVYfPSrGyp4LxOhlJVc6mw
wHJe5uRVH5LgfxMgOKnEGdqxaOEyzsOeWvejKQkmNxcAzGTTgpEGUq6wAHBnUy1u4d4r9MfMHur+
+fL333QfVp8vfP+xA9zVZFsMb1zm9SUNF6MJukIJFUb2aXMc8z+IIzkI9H8WJLywpMgiGunwyVy8
7XZx3EfDo7SrkX/IJ2u9EiJocOeqIISAswNkkQZger7qKQ+uP5/aBC5f7SdSmJutp1RDqguteaqL
8VbBOIPxri6VkgBYTwMwkVsHaXVux1sCPO3L57XVu466PMjubdTqPk9KWSQxdApYIVgC4mN2SMW8
vOXHJ94xB4qNHyBH8LLggIkxGZjJlllAR8DbuDeyT+LAVDUkgzVrNk6uic4AvzpNlbZrFhkmx5bG
I1dIwGuEiOPT7NCILFo3zTB1bH6p2q+RrG19+/PRTsb52iwgv320PEZb5fGMQeVgME5KeR4USQfZ
1o3S0H4HxBIHsaLoVSX10AwjN9WsGE4aSX2NOb5FmTebgNRnKB1IiV03tW8lUnhZ41hDBGDgZObo
1JOrjGA+iTfcOKUn0T7Z4oTntQcrcl1xc9QH7RULBgCLzmeO6lTsOY0RGIivMYJyL5+J2j6137sq
ctupk1r0PcV7kafLTe9Y4CXLZVdry8dbnZyYiNRA3zYOCeOQXP+QKxd+e+A4pvLC7UadQVuLEsxu
vBRzTPQBUVs0hob22him3yvTHuWdm8auJTmczZuLfka0phC4ruLCqpZi+llDlUE3LB8/vfJ1VmVG
V9vUDWSIYZWA3euIONJRs6RuU+KIplOXe5qfnJdT80XztbD5kU5edx0draANOXJL6Y2H+bQkXn5o
bqOfYC7Tzvm1rDtwM9UH5GIwl739iPmc0Qah0pDyb8RpSRJv2DtH45H5vJu+v3YD2dzFZsJhLVB4
BuyFtwZxLR0gcPjRNOiMbfYgQon3hjci1dDi9XGDFJYac613QGwPL1/QTb1arVjw4ZG7HRYSg3+u
7xFym99U/ZAYRaCN4IOU2LnNG7kSJRidEdTnZtciueGwxJ9G7aWcQTR5eTmbfu96QwV7kyyEIq0B
IfwEDfTXs0N5tvcV6hx/UBRDwZ5n/sD09blNkiULS2J+dkp+Gxl3c/VYFw+Xl7O5Ze8ixNZIOKOG
UThYTdIZB6ebjnjf/yRSWC3DFhzGAWjXhtIvADG8ZkHnqSgp1jBivJZiH/+35QhGLJrKYtE1rgHN
HU2PlawFaquVVANkIRBDkDX43HFpkDHTkg4CeuClFg9FGIdgStpFB3df7ern+FZmMTYN5UqgoNNd
XuMl5eXYJQYc49D72VSBnsSQHdKmqYT7BjhEYFiDX/yjD5KVlsrwHxJoigFMMMaujMn5VeeJTyvy
2Mfg+VXofRLltyQGdnii+bM6elNXnszZBpv10j22CxgsI91brE5yrPxOic4z8LZ+fzmuxavQbO61
rGlQrH7rX9IPnCCcHsC4tb+sPVt7oAOR0rExy/K57Yyp1tKRHq+t5frxiCE1sJHP93NLvZE+z3KO
qi3TuJYn2OY6gl/Wzwg8+OQ9afAsJeFMPHKXHKeAD3KbJ9M3iNecZVifW+7ZWrJglJVhcY0KzNiB
2zZeQ0AEUKEE7iyewyQuzOYDtBYlKHCljNXsTBq3l1PYPdCr6J7X3fNb88Beo6AOyU/3nsMX0XuW
BXLmg828yPoLCAZbqStn0FJ4vwRAYugIPdUv+vf27zksAaKa2ZL34c2ZFnVVB4IqYJp4vCD2i2Wm
QfN8xHqR/vP13gxqjaLVpAEdmE5/NoXyy6mLm0EZD1WteYu5+L1WXzm2Es40verL6rD01b5Qp9Cu
nfRo1+kOdJmPVGEzOqmms5GQ52wi56kdwsWNHtW5OFeW/lczT3ugmoamMe2dxjqqpAl1Yt7p03gG
18h1l1uPk5n/bAvre6+g3zCm4GJJFg/V9MBpwRqOLKjSWF/62gDIXITCxJh9GU1yW/W9HhJzeFqq
4mvaoDXNYeUuTZJTk8vaT7ZuOjbOJOBB4MGkYIamSanIMiE7wmeF/oG55yjCspu+qf+a5fKsHHfF
BDE5BjSUzEV4ktP/R9p3LUluM80+ESPozS19+/Fmbxhr6b3n05/E6GiHg6Ea37+rK0kT0UUAVYVC
mcxHvonNuTxOTWdGMeuFutVjijQJ8Mjw7oJToZETjEht1KGFpHG/uOiR9iI7AWoc8K5jq7cFiwx3
R3v1jjU1tLnCd7n0m3JKWinvJ/jzwdjPJQZGUqcXj0r947rL3BpOwvokIE+BUxsQA5QnKRbA1Ewl
8hqZLH2Zwvo0z4kXz7IPthEoLP6jKzgPSeLzSMYDrkvfuhwl+Q0tDLUJg56axxx2VMkhLkeu5Zyx
7B2wC/pJ3TLSxJsx31oOff+gSV9MUtRgRA/9iBiVXnzDicEjyMZ7JD/1yX2slkSWvLrqYi5N5ZqD
vsySO0iXEvNdf7BneBJB8w08vug30VwFnb6QelKURa4yo0+zAO56yQwotp6ukqKByAjvfBEVio8L
yfMC4M4B7pPkOCFOzjB00xzI01U89P71JW3u2UoUdTy1KHbpjOKHXfFPanmJ2+frv78ZF6job9Lx
YCXoPB+XwiPHwMsd8jNBcVb0uwaFlfk0Gecs9g3wq18X9rYxnzRARQSG9IlsKPRw1CAkQQVKQnJA
802awHACAJzPFSrDlfSSZ/k5rRKrwS0BIp/6KPPokEyB/qfNC9q7mi9L/pA36IfQqv0gootkkCw+
6c+qKJ+UvvDlrsJEdWtXg9H5AqfMgPLTS1PmsqemCe8USXHlQdsJen/kM+H++uI237+o7MHBA2fN
QMLw41YaWcpNbYzLWPg+2MsRoL026UWXZjRQkNufFT5vqsZKHnX5d3mStfnU4gkl17se+bVxEm+v
r2lThCHiHxQsVbQVflxS3Ai5jhkP5GjEaDe3nC1Gwh9kqKWVCFrB83FAxgQKKJWtJdWpFcFBNMLL
nDLSMm+Fz0/Kt5JEuZ+slAB9OmqwWpDmZIBkB0PCveSqFmohCNZ81VT2LaiWMIvsonngEZiw+Lfo
xApQN0Pj1XdQofESK1OCOADvLDTeczul9VVhRIluz4uP149v07hXkqgLLE+aZJq0jpCnxG7cI1Ok
l16dcIeSi46zsLhjqTBc8ObdvBJJGUEdylJatbgzFf2b1ALDTjy2+p7XeoYr2cx/geLoX1dCv+6D
suO6ZjDQO/BVd2RPcedH1DpVqwR7Qeigf8k2HLBaYbJc2AvWeA+IgB2h4DB2mh1eWKMhm4ay+hrK
jSpBk/R446HvjIC/Nt9yjUFXtxkOYLQB1UgwMaGh/qMlqi1gp0cOMU9XCKdMFvchX++klhkObKoM
uC54QmOiIoj+KCdq47ATAyLHJlebYGb36Z7AAYI41Jrtwas8bcf7yOYxDnRzB1eCKavQZV6LMpJJ
qeXgOAiFD1B+hqvZDuhWMqhNDLskm7MCOjPvCec0FnZ6I846/VEMvhJEWcGU1GMCZAc4NUQQ6EeS
HQTKT900HzgMn9vXrZy1c9Q9oGbxpHYFdi7C7IY0XbSQhV62fbW9r4euvy/zpHdzAPUm8ANi4fQg
s58qBPmBqfuNxQuYJbu+qG1vvRJJWVSul5XQkmAx2vF7eV/c5ACqkI6BR7qwAztwZTO5y77OtmhG
TnQKb0Db7GLC/g/yrtLqM+ism873i4L5CJtLs91kaI4y5wzN3zTtlQjqkg3wmFl44jJFHVJOCdA/
6j/xHoTfSUcFDm8ZajObUa41sJGgz3f4VsZPwXzQlpfrB7b5ul2JoDaK44d6HMnQGjegzzD8FXKZ
uUjPRXCf8Ae+2Q0sDdn2VO9roratqg1hAEfWYuvybdp4QnM7K/fRfFGbB15m4XxsXmur1REbXD1d
9CAaIjVDGD6GxX2ovnJC0JpaMJiRYbC8FEsW5YI1IVJzxJkIyVOTUHbW+9rTbVAnPohQet1Etw1Y
NFlgQdta+L6dlP8VWkyGBRlC8zha9m2OxttFsLppYKyOuNhPQZgu4C5UgS0uf5pCn3i5zkkXnNZI
v8De6/SBcEJ110fe9iaqWJydW9DiYDT7LY/2XKE+6VkdBIvdTVFuxsMoWlq/2GHG36sCAP3U4EGp
ZgdRkhulAjr/htEqFry2Zy1BG7FxlLPJN6rpYlTqOevi17YddkoqM3z4Fj/Bh++kLDRrjA7zSnDi
wBp8EEBIT5DLeKf1MgFvCO5L6AxmfJys+dh5jWyT3nnWe2ILFuvDN1AmrFUYGjZqnM3gApvKrk/q
j/gxcLvDYEnI1qauAVwnnuH9/kPq+7OJupSFPpkz4NDz9tNsSa6mmxlAK13VVk2UDp1GglPPLIZX
306crsJU6s40hKhp6gphDhlLIIjHyE6bhc8DMqM6RYyXx6anehdGwx2LQ1oDpwOvqJ7vUpPLJFtE
PIzZPgvd0jeY7/vZ8cjQXffHm/aMJzYebooBvgdKoRI8UZuxxWs01w7ceGxSX2GB0m1WjDA7/FsG
pTCdVrapog2kO2ayNXChRLb6g4BINejyrrzAYcGbbrrGlUDK5/eANSgw+oZ7LHhR0Mbet7dJ+j0f
v1/fO5YYytuLSCHltYZKWMvv6qSxQuMpEFOriFhmvx1YrRZE+Xr8amNIOcoyRA9jnwAVgkjvNjkT
SKzRZ3W1bnrflTjKyctiXGKar4Mm6rmFymvM+VGxT7q7GjAx1/dw2/MiFQeIAyRRRXrYcllqjLI0
KBYUx3/KiRg0c8VXkmSUfM7SrPo429MXEsDNvlKw3ArRvU8Xzbt4euqSnwEuE+QIebISFahu13qd
r30B1LgDDlOXBUe7ObcjrcRR5tYn/KgBw5+YgvDSx1Y9mSnGHGzCniNYU2yJvg74e4OJMf0fruz3
PiuUEeYSCJb5Gvvc2KOjgPRtOoSnwap3mVP8ZL3Str31ap2UBSb9qCUDaPZQ8EYSxR584Vk55+g3
setd4XC7PjTHw8xK7G7NmqLk9L5IyiK1CS08yYjrsd0TToHhGAHGO7rou/GGDJkC69iRUG+IXeaC
yYKu6RFloXOocJNMWpw7W3hJwKuZ2OFjh7sJY+XLKbRZjT3bfvt9pZSJimmv8xwHn5oqDzKXmFF2
rljPgU2dAasGejJBE4gOJerOrfIm6fga2qqYoyM+Kc+pxxsgQ0zQMhPaPKtwuKk1iPXeiDwwl0CX
vlJ9EZNcxHXL+WikdADHd8lcZGq84lDuajf6wk6cM2VSKtNiuKQIUjyrCHUnQX7nQHhUIS/EWWQy
uX9QO5PVo7HlX9frpJRl6dReVyeoqWZ8FYrbjH/Qm52o+En1eN27bpZt1pIoNannPmqNAM/jDFRS
D/E+9vJdg0Rz5bHYebYUci2J0pWhF8W457AmwDSc5igASw464SuDNVq1YWdrMVTKJNVbPe1RqLLR
RWaGYmiFzasWcIw4e7Ohdy2GCvwKnis4LUJmprO7I1IJ7ugAVNcMHfGmQ7PcuEvt0BXfzIAVX29F
FSvRdFNlowcSP4IgyAZ3/U5Z4r3edLvUUPeizOrlIbpNO621KOo2GuKynxWSf2pmpTD7SfuBznnG
Bc/QC5W6d2Zd5YYBoPqYVO9u5Fo+iHViLzxrYH3TpMCRiVorhpS1tx6M1ct7aEtBwHlB/focTQdG
A5bq0AX43o3KL7ta6F8ZlrW5dyuB1LoErhzDPnp7iRmX6FW1cFAAtQWwp2G2O/hHt+H+ZCtXIqlL
lbxFsiSGZhhq4itSHZmZlh9HY3m4vjbW0sjfV3uJwX+A/ch4iMjBfZt+68AVf13Apk6sFkL+vhIw
qko7xQb0rp16U0INLFisEMxN16VsvafklRTK95XRqHTAXsQyojwzGwPofOLNEJG82QJMGwCzdJzK
kLnF3Yc+eRCvAWxOVFBg/ri0xOjzEujopE+LBD6I7MAoHn4hHNupJ9vxT9nMUTVvgIndAgD5preK
P0EaX38D3fhQlkMfVK2BB7oMPC2lNkPua6CzbutNP/W+UoNyHmMbaVlNJg8qrf6RRvGpEpT7As09
GMq8vX6Sm/qCMU+ZkM0JIGb+uKmKJi+TRp7hSLfY6fQwdoDFKVl8gCwplL4YnSJNYGCBC+m+9UAT
z6of8SQyFISc/yeXu1oKdU1q06DyIY+XnFAtuZWICKWm6pQKzV0sBIkpy1+rpT8ZSmJf38LNl4e8
EkxdnLoxjEpLmrLUU3GMz/Dz8p4UboJdzSFlBB6O7CwfY0A+7q5L3tSTlWDKIpZUbCZ1wbbm3WwO
1fOg2cGwr9ACdF0O4/gkaoQkBLwpKAIQGZRg5JxKJOnQfWOAP/bvxNBqX0v5uHTYR2VuzD73Az6y
6oDhgTdvs/c9k8SPCh/FcjCUqL6B1DeaTSHn91GlnvJEIaicsdloDSPfuoXZiyng3yZG96rMQZto
AbylLbVy72RGnptVUO2msnnSmhwpvfzQ9tFRS8JLMU4/x6q6zZO8sIR0OZRlrzlSGb9wYXvqpe6L
3vYYUCz0i5prt8g8pSbgXbxEqS68IvgSFx66ufrVz9nj9bPZbDVbr4K6uaQwqsWY1FcJfau4l4A1
jza9S/Hc2rNdI2ybToRVnRWyvQ38XbFqiXJQAmG3UUnhizdyDEwCi8IojMMANh+zLcCEkFRnVWr9
Oa3cJGpyQMSmTtUUuA9k/gumTgpfklqb62VLb7ldOibIdRvO1OnONBV+AS8hBvxDMBR7IzbuM7Tj
OClyhOoQOFOfIrkVPug6a8pxM+uE6i5mVEiyDGD6H7VQyMRcijSsKjuGfn9begZyzCRrl6M1l92R
uC0PvJ7w8AZwouiJGHBhjkkVv3VeJG91vPTtCUZe7Ikzmqwn9GZ8sBJHGZkh9VyAaWJEppF4h+Sa
a6R4HE3lRcxApZMrX1MjZqR4NxMUhLr03yVSW4qG+hphNmISYFqjYqPkSHKlHrB1kZ0QnOyMtfr6
XYeWkj+pUK4lU6aR9V3GJQuCOmPg0HUh+x3H+wzzIzv2yQxWq6PMoNXDRhh17Kh8W+wI/HxwHF3d
BMsYOmRYlaj/UBcJFNuYRVANmuah69pU7xMU24rkGMuHJL7pl4s8nSbNFQY8DhWb7716cOrgggkc
xjWw7Wqk39Lp64arFTXuSiirctG9VEO1Wb+pPc3Jd8C7xjRViiHwRQaYO8vZkIP6vMnvgqkLqA67
Nl7IGO2CyluYNtaSCS7jILeyWRiD+Hdr6fsnDFrMvE+QEe2M3uyOKOSjSQ2EMtxptt9IsJ3rElmL
ou1CBv2TkuFWnflTm97MHSOC3Ay7VguitF+S+gKAgfj9UTvo8qETJpOrD8JyFy7Po3Qn8zNLP1gr
omwhA7KH2pDXB8ABXoQjoadrDssdWv1BcIrumMo0WOZHIpxrmkEFsGMW9GM1QyS/H3b5Xt2RrhX5
ENpM5d829Hf9oKLYUpprbgZPA+oRA7hACZUbuO0PmAD6X3ifWdKo0HVuQfUDclXEzKrxqwowkyMu
LTrhprMeNKqJ8oGTicl5iuTa5BvtvpYXwFPFr92kHBKh/zU16TelFTxpAmxl1PuyWj9Hney0ZX8z
iiGz75dlPVTEqy3zULbkuZKhD0X34AjBkqqcMIlrTSeO6RA2A2wy20n4j8F2Qx1GmBnxgi4YHPvU
+XmXOWXp8v1ktnPNSL79h8t9F0WdhCqUojFpPekCJ/XQ6jL5/I1sim5pV4/9galnxEg+a/S7PGon
YbVZpZBSc3DKz7Iz+X1lqj8whqSb6CXCSL12wx11w7rujLazpr93FBcaPmuVnwDoytAJDe5K6fJW
9kW3YPBAKFuyfcKICN5c6X8vUaI7q/OmU7VF75BpHEA4C15mJ63Hr1msWIE8OlkqhGY1yIix9cTk
wtkPU8wQKvmpWAJvkvOdUMxgQQfs7FhK/hI2L1kivoKkeNdmubMUixcP2iUY6j3PK342pt/KVKnM
UVJsLYBnKAyzbGVnyEBofn0XNyt78moXiVmvdpFDhoDTZxxeWFdPMje5k4RyTDc7ejDvEw5cqkOA
njCzTZwhAX32fImCzCvV5FAU56p3e8N4qLjyLpeM0tSi8I+unH91C3MiHz9vqsIG3aE45Ex6ktJb
WWGMTHy+AHRRRfUQqAmgMRF0ylYabpTqceaAoBUIL1mpu0vdfru+xZ/N46MIyjzEVprqDiQOdqY+
Se1ykOrQRm/k/3mjPkih00ldj7YmvQVzYSzsqvJGZeH2S4ydojNJaa8McWKg30Hph9Kpm+XHMBRO
lmVeMaV3baSCkkzbS+CQX9Jon06jPS6l13OZM4+CnXLBjoumxFw4wYzzCuCHumwZDZxSVzgyl7qL
Ynha3trKtNyq4CIzZxGVEL33tHhurBocCaWgObGq5VYhtmSWIGXowkYljewhWnLBBQaUDpVShlDi
8CrF1Jdd8tmDWmmnTFNdNc732mh4Yap84VP5DvMJVtbXlzKoDpmuMzzNhvP++A2UtrSaNIpjXQH8
VDCrHZxDZxpWZioNfCn6MCz26MG2fv5eNd18HQt9odTAdLPD5YuY3y3igy48XjcB8tEf3eeHRWl0
NCz2TWngzYGYJ/QJqfG/HFTXxWyUCT/KoZzZ2Hf50IQqYRxOz4KduYE932h33xcrfgU5nx2diu/X
RW5bxfvmUf4pKLrAQDpVRLHkuyqe9WhmXXPkm6/tHfmClYOOIrkUlWURUeQabKzJDnaGJXkwHDdw
pN315bB0gfx9JUzPi741kLuBFT7z4nOCmT/p/u9EUPEvN46JnE+6aAfiaay/TK2b9qz87fap/Pbq
BqUHOae0PTBHJbuqwHy6PLfNHy3iXQB17ALg5ICwL0h2m3W2bERuNPRWy8XO9b3aaHInCv0uhz78
WQhjVSqwkG5yIecShs5Su3lUOJhOsrImMTXgOfQ/rsvdVoN3sZQa4OHAF6qWSHbazqYygqK0BeF0
xJovYYmhVAHDQVOcChAjqodWvhekh5qFwbsx1v1xB6m4WzFGLiQtTXYghPtUG1zMuZ5EYzAxuhMj
ATiYeS9darG9mzMpMsMCvZoATgqL3ApEoJ7o4zlXSiuW+ghkDOVBENNfgjL7mRKy2GQ+55M/fip1
/fC1GjVyIIPUqX9EugBMA7JZxa4Q/xAz1vTeRqXhozDqnkGfbItxQZhhA7cyHfnHcF8dKsdMzvPL
aJORc+HHcnNdrRjqjKfnR/fSc0leVn0jYWpL3/de6glevQNUNZpCr0v6/Npar+7TJKSUTxFSUYi5
ilT4nmNoqRTyH4I63qLy514XtfEO+SiLcjZ1mGQS6BsEu2xwY0NlXpfQDHfEQYfAabOvi7vu2kQ6
IEbnqaJPCFII9gMQO4for0xf5In81Q0QqlWylMAUsfXU7tWjkTpNzGjYZS2B8i4BX4RcAhm2Acdf
5L4Rfb++R8wjoRwLrxkgja6RuZfxAhaRve0Omama/JGdD7/uw4CX+HG/iqSqFrEBWH2o66YqnYtl
VyqsqtlGwfqjjlGuoZ9iaWqBGGPPSOXwjuw0R0JhHz8CejBC0u8fmIj4PvGTs2hXFmeH31idz6yV
Uh6jVbNUjRUNiVPDCRW4p+qplxv7+tExDJdu8Z90kKN2A14ZsoxWzzByRvVXWr4GIhMXlCWJikmn
uRH1RoQkkh2LKrBiSwd9V6GbLD7VNphsSJM8kIp5RhGPJZdyF5WcpWGt4tID5ZSHSUMATtfaMTdw
o48qAw+ZcWRvj42VMVc6F+eyHkqg4A6sAk2OnYwbjI/864fGCO/pjsBynsNWnaEZBAyDuHXJk12R
CXuzvXPvsTZlaoaqB4VIrLouvGZqzZz7zqvfxbhxri+HJYcyNvAotFMWJrLdFJd0fqyl0UyqG8xd
mdflbPvB9/VQBjWmbSXAoCQ7kr5F0kPE/fyr36cZ/rq2E+ZFDMDwl/lhfJMET9d//z9iiN8LoMcS
uqyqdblDDFFjZID/Oj5O35L7zu9M/fv8QrD/ym+RakUeQywJrj+9iHDzESIXTD7QXWSzEGvA0kMU
gSey7skOeAsJk2M6/P8n8v+QSt88qpVIymi1EW28cc4jijyhCJEBILn1tDPmFu+LJ21fupgvYhU+
N213JZJ6YrScMI5di81Vql0UHNTQEwJW9m/TcFcyyLJX/iFOVGXm8hwayJ2K8rFSd6r4gwuPXPt1
1L9X+sTQ+O3sxkogWfRKYKVHQlpEUMlcvDTBgQedbuYX6W0IRt3sNpV+jf/wCuKTpu71ut6wzpCY
/Uq2sgBKKm9bvG0TEP9UsR8FISt7Q1zDZ9UkfLOgagCiCG3SxtDmVQg94fxqR1B0JLdy00ekVHak
qV5GqCvfAYDtxIIW2RjfQYTwxjr7JpnO/wGNpczlHC9SAl+FDJUb3PyDa0vSRsmtYbOC+e3t/L1U
Oh84FeUQcuks2QHy3Vo0mWEXMO6V7XzOalGU2Q1yMefVJCNvVFkLGGdGTzjMiS15kS/ckv7N2QRV
H8vyWCujLA8pnb7IS/h/zdgFwlFUGFqybdnvO0dZXSr1DarCeNTXpVMshlVMjl4I1p9o+7sQytKQ
e52UjF8kW0iPSvQaJT+v//5/mPK7AMqcwKw3J1ylShgwjM+iI/iJGzzINuBL8fBJvsh31+WxNo26
/Ae10SuZpCSGRbNBeeFzkeCCDoNxNqyzp+7+Wa1BG60ig9jFd6P8nS8ZxTnWMigHEYDFUFhQH7S1
PNsHoPBLRtXOCsW5vlubIcxvw/lUG2sUjU/VCWLKZTErZS+HP1X1SZ6//50YKobWlkodK36Cs57R
LaZwd5OR7IDH+DhpNeuuYigckPIo/50WgJATkNQTLupetTTe1DRTfiAjWRiVmEw1YKLybCcsVvtI
uQLeqBSxWzLykPyHE0HxCIVS47EwRzbqcGv/jbH+j6uLk7E2YjT/2Urqqo/FTgYxAt5ZTm71brmT
TUCRxNbgCA4qEWg/YhEAXtf7T1Ahfa0vPdfBvDp07Y7Bd15g2O92cWW1lZS/qJW+XOoOKinfDnbs
Y1z7EUzli0XiRLCFMlJN25HNv95Jop/lYqhNaVcheiL4QASJs3dxX3iswvB1c5Z4yl0k+hxOjVjD
K6kXQ3hM82PCDNKYik/5DKQlYy7h8PjvbHE/2cBy3XdmvCt3ImrrHBO8hXVS9Bs8jPkuBCUsCSV4
cEESFLnG/867kkMQlK57ENbi3lI5q6hsEISmz2qoxeBOL7MDYBCLc/KT8kXZD97/kD9jnNjb4lfy
wgElDqS38WYRHsbUi1G5n0ZGHxPD+76teSUD83GAKK9xiSzzWZi8VsVQ5Z5jtSmSG++/Y000BX/0
GGVZBJEY4NWdiREQIb+24X06vyiSbPIDq6CyMWr1wT29RWqrJaH5Upr1Gu5JPwENNLoZz+Nj5KLV
9CL/+McDZ/vKSw4dWmdYyNwM3/T2DF3JHodQyYsGjh8QVEF+V/Av13WQtZF0aNH1kS7VMbLS0/iQ
CSjroqgTh4nbyDpowWr7ujhGVCu9tZ+u1lN2et3kJVKsLYYYMXlyyk8xQM7LY/0AKAi3QV2PhdDN
2kLKhSh6qIGLGu5QLc9c+RwODHcrMwTQsAiapIdgh4TPmKflXC0gNwR7G9RSbDypGCyuymDVsbIf
o+lc6flt0WicuZT149Dzd1KTXfSkuym64thh3thokbfV7ia59cayAK5aG5utNp21CoU2nIsilKdk
HgD8UYMER/XyNjqkic6ZUVndxiWoFrVeuCzCpYva70DhsiqAhU9TCCKwJfDjpDU5LgFZcu7VY/S3
pkKnJ4YyBDIdYLntziV9SeNJ3fe/RoczWyu6/NOcnT11T21lpheWqbDc6Rs0yUq3YKYgrm7gekY8
mAIPrTx74xxbqkkaGme/fr6uywxPR+PTimMszXmNq2lcJiubbgLOU6fIDnpG0pThtUWifqtljWnJ
a3Nh4DpXGj/oW78Ool1QhozKxHa18D1IoWeYNHlapqFCQEuQrqFPGBCHpuCasLLL8Ixxo+8juuo7
r/jZPqfPxitzupq1UCpKAk9HUBgJsClIiSdfxkch5Xdggnb+7twol0fQHIxghprkiR8lX7lwNJfm
rE5/1FGz2k8qPtLSXBj0XvonlBABSCs9G05nhjeSMx9YT0RGDgSAPh+1JE6LJK4MOHLgNriqt9gR
Rqf0m8AF/Axy3yAvEl6v7yNLJN1gzvN1Cjh6hbyCA4/A7HBWa+tAdHJmN/MrDwoysNA4tn2tRjh+
gbr0ich6QdFgUhvI5EBai27aoGQCbpB3zefY4l0EdW5tDIrKJYEP42PVnUbZG2TRV5P6Ph9eCtWw
hRpcalxr9uO8E+rZNHSYCxOjfHt3EcQTSmO0zNKzJn2NDs98Jm8GrwHKZ3ibniq/cVSTQEFWj/pZ
YyksUZFPCwd5JXhHQXEk0226SaOgAoUmLLuO5sdh6d1lCBszagEAi6ZPQDe7cooutAXUnl250/XF
7TXADA2zy4+K2auYV1W1S79gWpBX7DDqvesKt+kfVt9HHYzR5powBwhfq1y8zxrlWyP0Vip2/t+J
oSypD9AQhpsWz0HpqIEPicMmxAmr/2NTkX8v5hMB81AVGDtfkJFtmh2neL3MOk2WACo/kcp5N0YD
mukGV3KD2kxcNA8eGod3uT2QiG0kD5nd0Jums1oUlaao+bruhgUnpFyCyFLc1pNvSgPcy5itBBxB
fs9KHbAWSeUoZC4GuSvJa0fNiY+e0unpui6wfp/8fXX3zkvYpgXxqkMNeN3hZawa87qEzShitWVE
6VcSJvC8p3yHYzKEDqHiLm6Ac4BmnEhoreuSyL323+YNcOePkmRDUoaOw17N2X0WvBaYOBIxWKI4
Wa6410Vdt1RAs3wUFbZ9maocfBdXyGCjlv0sbGxMYzNucpYYyiGM/LSUgzoiBRf3dtGEhxq0WFOv
M/zOdlJgdUaUR+jCvORC8L/YdWMGHuGTafwYg2OzjXuVDcFEOoGuHBSdgzAyUC6UOdoqQI5zrtzJ
X9Ap1OzZED0M3aPzD0sszDPGmiRbMsZ9NsZWLAI9eh6tXq0YaYHttpT3PaRzD0Zdc0M2Q/sKQgYP
1kuX3w2N+c+wFqtRiHVidBaiD4JBL3Pu39gLBFAHzgJMDqGa8/7v8+PID6yWRjkJZM0jIZxQDer0
HR/ey63fgbhMqwr7ulUxnBGdh8gUJeWUFFYlTQc1PvAssBWGOdG5BlWMY0PU4Oy0YD8KiilU7hw/
/N0aKM9QaYWcoLEd7i6+4wo0Fuz+7vcplxDqs2aEGd4PGCqxQm3ZcU3HcG7bkdnqvCl3MGoSt2Qc
1kByGDlmfkg7kuEEhdk5spvso9rkWcBhDOdN5xiGKszTMRPQBJX/MsjlfY7DZ0UlbbBfr+/gthaA
qgOU1eDeptnv0pCPjXaAJKl8KZDmmr6K5fN1EdstXQDx/VcGdRWpRVIMlUYa/YvWlRuAWPUAUJUK
Uwu1GsCtwqFall2Wpx5wvJ1MD5CxTF46EXP6Oqccgkp0OVAqJF3takOMDHqDaF0FF6JRWFw6esZS
lIx7ertIsfpmSnOlKBn1XMIlgMc3cgsSan76TXGokbKtHPWiIy4HheqlPiTH6mT8kdm8bxil1iPu
0UoEt6rdRrtR84bk+/UT2XYt779PqXQ3ccGQ9WjlDwCBkXXqLi1iVpps81b7LYIetcirbC4SgWTy
jV0sn/P56foSGHpLz1kAoCTJ0xCZ0oJ3F0kzdUyfSSwElu0b830RVICrLHIhh0Ctt7XhHuO6pljy
bj7si4FnqBtrNVRgO2tZ04GIA83vGihBOGUvtYLfxyLjUMi5fgo1FEGUVE0Bae4nUA2pTJSUJ+ll
J6pApjbvu0hzsunXvAx3TVj7YzJ8+4NzWokkqrgKeI0CFV9phn8JlkuTlHYNQP6IxaqwuX0rIeTv
KyFhxKOOA2gg8Dj5w3Ts+F2ZMExyUxVWIigfNgcGNA45RztBCULO9mqXWJV26BKGXm+nNVeCKMfD
iwVKRBl6rAkiA6BiT+XPygcdyy8CrZp5vfYnqreSR/maUkrlWazROMnNnRXU6Hkdp1OZsjoNWUdE
uZw4iQDoopBoox7NUq9NrUu8ggmUxxAjk2B7pQlDXI+d2iLGrRe/EtExPH2VOkarKUMVaFT6lAdP
Agc8Xwxq3vHlISsEUKJMVr+kf3c0svhxMWE/GmMNvgtbSI6tdG5D1AgYTRrbjY3vxy9TnidLkyTu
cshonREU4YSjYDCHg+b0tgxUsNDmXI4JFrodU62kUl5BU3P0knfob22dAG2NJSh3UytFbYj7SvAq
on0o+df90GZEtZJIuQhBGaQ56yPJ1rXRker8myzONzWHykyh3La5ynh9s8xYpvwFByL0KcsQvY9L
9TVKDd8IBLuvkO0OlX1jVCf0RWkozqivyHLhfya3Gtot4SG96+tmfgjlT/pMNoKOw12vnlSPR/NS
aakPGBOULPA77lnsBpuRxWqbKW+CYl9W8RVsQxJuuva46Iw8F8v2KDcicW0TqCmuE0H1WoT7oj/k
93PwR8WR92XQKMxxJymGOuBN3tnhnfpUgHVJeGMI1CzlFsDypn55Bm2af2ifK2CqMO5MxiYqVC5P
C+Y0iDnYZN65Ae9WCqPExPp9yq9Uealzmkh00zhr2kO//N0h0U3yU57KcUIa2Op4OYRh7hjc7MRp
7aUji7Scpd4K5UkSdBjqzYgO6TdPUtiLL4HJCBQv5YPkTMhL2/nzdYti7R7lSYJASHU5gSdBd5s/
cMDT6P+oXX6lfpTzmPMEnJs5Hh9KDRRPA5MGy+RcXwXjoqRJIrlolBp1xn2cRyc9+BGJ3jgxXhnb
LWWrZVDOYKrA8TMYKTopih9camncSxe+ttxekC9B8jgrX8aIFbFvp4JWMikHIReaGOsdcUAoa04o
iy0H3e6AcVmgpYeVj2ZpH42NqxhNBRgU7KLSB69xAw7KkPelorKCTL/tudYRo6dW+CmWKIkruT1E
yfc0FH5cP0qGQtKlI34JpXBWMd6zaI2VJnd8x0IRZd3XNGjutKDFcgTnLHKUsY8Y4VX8IXIws+Qc
HcBbb3eJLTPZmxgqqlKhCaC307As4KbCp+5IIH240FTu+Jv6RUNjIILhn/pZZ0llXDAq5U8CEeAM
OuZjARfNOQAudcpGPY9N7vflwDg3pvZQnqQo+yFCAwPpYOCt6dhatTWZwp3mTaAryzwWUNcGRBgy
l++2oVJupVPUDkBdeMOIeYKSQwde4zHfARf/JAOQNpxhovwA+p4U0IpgOtjxtzmv+7xQeXOp+nOA
FvTEYG0CS3up+EQuerx7O1x2jYFse+Xmnv4gj6a46+3+iDFTa+TN5fW6xRAncOUdTKNf/D/SvmtJ
bhzI9osYQU/ilbaqutq31C29MGRG9AS9+/p70LOroiCqsHcUEzEvHaokgERmIs05slnp0mghimC9
rv8L0iAmLxcpMGeL+obG6VTBD64UuJxp8dZppt9JtcCdC1bDp1oiqZHjrkZ6jUH8Mr4IAzNpf70a
PuNi5Ws/zqydcM0/K3CyQxJm1dP1gxHcPouLTDBoktm9hZEYswi7krjUAh8iuVFh2K4L2tc6HcDc
lqYCuJQLsTDhRCUQ+erelGnfcrIGUtYJ3J++f/wXGdxiOiuNIjlDDYSm4zG1yyCK61MDFHpzwJhn
s4SAKPUsG60arewvmHtXpcjVLeLr+fSlNDAHgvHFNNJe0aMQgDUYCIKla1H5h96oN33VfIhSwDTS
4lFr69uO2l9Hu01dDcCR82A8w0pX+o0staAfxz8drPtuWh9qCfD+RoFXuHxeyeSgASikrX7UCKYM
db082L0ueIFozM3/ftsu+8DZcdbsnQ8N3uT53PVOD2DJtT2TcnCG0fSMovKrTnPqUkYzHHXaJQmW
QXb7afAMDaBaU+eYgLRdctXRq8rrp9gl2nxsCuSBYxM4pOsBNiQktR2QzD4tsXmUKxoUVXou++SM
OSx/We3bNc+DudX8tkWjWAdfMsluNUn+dbXab3g0LmtlerfJPzQ2jTFTifCj8+kXjGMDxCT2lSfd
Aba2qwYgojqIeoFE28t5kdSWlJGOSOqZ9nNL3/JydRT6sZMDVT/kquZcX6Ho4nA+BJNgE5pjIW3W
z/VgOm2pCq7mfu1ws4ecR0hiCxXRFX5ffmfAUNDSDs8E6MD2VhTA7duby3FxEaoKku0KPUV4qVSL
g75Mh0pHs33VYkE9VGQKOE8gGRONNIr4aUkeixTXjobAlhVsnEAIX0hOLUoSuwd8jt4Aiq7IHc0c
nUjIVi7QAL6MPJJ0akymAbR80HLAX328rmGiZXBmM7Mrw5QHOGcAyUll7w+T6aSiwqTg4N9Ds809
lSY7SyqA9Xukbr92lv6PhcrTFNOnWtEFKTbRejiTUHXjJGfIF3oKfUmNO7o+2PTwd1vGPmGzGpJD
SJHhodUktyWgrufZM4WtK/tlvMu95AvGgLAo2srEw7f17Ef1bvBZ1yFohR4lt3iW3NFd3eY9sQTt
C6I7gHQfRU2/7OpfcSXvEe5moWbTDFKdIaIaU0xBz37XVE5s5k7ePXbt7P3drnLGoV3q/+luNqwv
ZnKa5I+qCMByXw3Rf2dbskEITywfrT06v3u4Rjs/NGnvtMMXK/cH6b8lFH7K4UPEQRsaxAUIRcq1
c4f+BJgggfHZ9UKmYgCH1yK2xhM9kzQ1q4kizRhHD4sW0Dh3pvxbE3+b0FOn16Kz2d24jTjubAZ7
bmmWIlC0LQQwMXWHZg4iUjrNLIRPZbHgb0qHBkkbNWVUznhuabVfqlSa33268cZAP3O3e6NHRt4l
arLdtRUbUWzZG/1WMSpBTdSdva7NMcwYrvazNQnmkHbv0EYG516bZB7mSMYLFxTB7jx9nzGyXX0u
q7dl+Of6BdpPxmxEcac0RvHaNQM8OWtKLP0koIb77wgNYwmsRL28opVxXnalim4VFOIq+WG0Tss0
Orn+UKPYVA+jIA7aV8CfSsE72x5RSpsp2EUFc/xtWjvzcm/VPwxFxO+w+7q77CHvbg3aypXMUkws
9QIGQj89svE+ERz7fjJiI4dzu3qVVkq84h0+AgtsNqZwzpOnNE0A99rRg2oUzzU1nHqSPkdN/9xG
xFHl+jsFaoVgZ/fThpsv4d4LFYZfdQqDhfgvOiH1fkiPExi71RvRmncjmY0gzjN31pSPsQx9oYDN
ytfqUYkSQa1w3yxe1ITzzHENVryxxektxQ8AeTirnDuVagMj+lFC9wpKetevnMCA8D56rlW7iAmq
x8v8uUOJ2pbA4CDoIhCpPmdA5K4ZY52VJQ39rLa2Q6wHS/lIFEERZj/puDkeznpUiqGiMAm7qzzH
d2AvPmTgbbRWZ378tzZpTU759fr2iSzW+3DgxgCDsqsllNn6ERNNGFgLyVN1mAIpxOv9SRNs5P6d
w+iBAQ7Bd+jDX809Eo2LgVl/hrXSfFF9MI16Onh+8Fhcjn0IrImjYHm7Gr8RyF3yvoj1UZ3eBSpH
xkkC/g8Pta07/X71ldvEFwVsu7qyEcjd5blv21Vr0DxXpq+ZdDsbYV2gf8IWxNj77+6NHO4q55pd
q0WtIcfwwwwVb7xPT+gzANUlhq7zZzZDgVSLd303d+/aRiZ3t8dUQofaiPTtWtkuTW1gNSTHfloE
/nr/PbyRwwcFGBueLFaif6fwCvJbkHTcRvest7WaBMZ3v+9tI4y73JkOp5ZN2EiWGu0ANE5jZz2Y
GMufvAF8yX7lLwdyzs6mD5ytUESiIdpT7s7bNhIo/bqoXq4cAULuliSE/xYc3H4ifLNILlBIZ3sw
F4Zds4AXRAWiU46lxj6mfEwsExMnoRWy/4swZwW3gS8r15WRVKnNcOWSMlTH9LyO1sEeyB2guV/+
Sjn5GvKgDOA8Skf05NeaO9k3lSG7rah5dNe7XfaR5/BNzaTRtBJ9V2Z0p9Oz0Tyy16dWPxQWQPMm
wSVnd/i3OHwjjbMlmSGtpooL583m14gGZPxyfctEv8/+vrX9OdCNJXtmrWqlLyf1adY6QWVcoN4G
ZzJKPdXaDNDvGE5W/Ggs3S6rD2OSCh5j+yHUZqs4k0GQM5F1gqr4nH/oaslpliAGZ/bqk/LYq0c1
Xtxh+su1cZaDDEZmjQXSA5X0ebBGx1K1sEYy8vohie6uwVmIMW7aKqcTg4iojvENBhFD86G+AWwI
WlraUPYynw2Wi1ynSDk4k7GOplnSGcY+Sk5p7Gvrm2BdAgF8KRlouCUBGAWz8hrYsEHR4af/GKDh
lsL2lPnmU/56XaJIIFcCsRMjSw0DG9nK4PlrHodRVEsVORO+bCyvRm4a9XudrT/Ob6orOUDrmhzy
1DtLAIAXt/cZaFfuEbQgO6agMLbDboWC5+Ua8BVkIhcTpggXvCQ6y53i9LbSrYDObeqYRetKmFSq
19xX4/k4RsO5WUuwoT3SKvmukOUb0dYTaGW8dWjBwrWIEiYCX8AXmqW0MbuiQrY2VcLUml00ZIAl
8CNA8QU3ZkfQOwWtKQNqB1TunFmbc222TG1GUNQ1TpPemlPjRoCuVPzr+rQXzf4iiDNuli4hAdWM
ipec4y/tsQpiP3cxJlGe1aAPiacLjnfHmP4ijzNy41iYZlet6JSdD5l+m1FfEQHp7cWVukrAkQAG
VVu3+ATduBAaVRE2LzvPHugpgZuaeU/EtT5ndywA6yvXE2zjjlPdiuRzdcuQFWvSp+iCPNuPRtDe
pz7x00f1E8M2iJykBMszC2aXGyp6cbHuWM7D/iKaMwmABu/TGrl3z8RYog007kFrA02P3KapvMJW
bxdtSRzghXhpkX+/vu7d07zsNF/61Y2kBwtzi7Arq5xODawk9/pIBAa+exk2UrgYYljkUkp6DR27
3cmkbiN9L5fnKRcY8x3T+ss+cldOrUlDx6nA3TZvouhpXAWR0J5h/UUAd9XioWyBaQ7bzbqcurv+
uXFXrwMCBmjOfe0RSONQkhp3bv6QfRDN/YpWx987ZR3otOKeoz4b6AsM+CoC/Nl7h4Mc0NIwCI9b
Z8qcu+1zsxzUgeKcPNllaAp4g6CNiyEz4dEheBbvLWgjjM/l2eNaR6umY0FR6WRxfyayLMgDqXuK
t5XBXa1axjwMKltQiYl8U+TFnSPqy7L9YAHWYGjgkaTWNbrKncrFs/L4W53eSJpxKOl4wOSm02j9
syllYSf1qVv1ymdZndwIMCE9TQ9gsrizutqVYyUg1vz9+s0UbQ+XNJiqwbIB3qh4M/kwTa92E17/
fRYY8lZnuzXcnZSLNQfUu6p4Tax8Lmv6pHZIkK2N20fZMZGkT9fF7RkaDRUXRcV/gD3g4tQu6ocu
AZ6U1ywvqdU6kmG4Q7IG16XsnvdGChemgqi50osZdEBVL3mA9w3RDf4CPouolQTGZnf7NpK4q1LP
E2yageuYzpi2/TJ2d5YZ1njurYb0Xy7KRRQPszyQyGzyCe89q5te9NoADWyWfLi+cXsTCfrmfHio
5bye88WysB71M7kfg/aI0UBMJTAmS/M8eJOXfsrFnZxsl35Tws3SOCXHI6nLgeTI2uTXAPiRbuUl
wejUP6g7HjokAEd05C2h+fp/gFxmCn5NNncBlHHQidSzbX2efDZdKgG6wXi0HaRBAuItgvu2G6ht
d5hd+M1Dt1zVXtKHFIHacQ1kH9PZHktzzmhQAYXVqzAM3zUgm73lvFWS9oViSg2osX6sAfTUjx60
GNOzi0fPySFHj3b89boS6YJLYXM+CkMWdiuNcJB2rt7M+dQ7SqK+oGTzWYvNQ0LHR6WyD6aaHcF/
fMzXJmxW7VRqfUiHKIi68m6Q81ctK7xMScF0oJ4kczw0rX6CqfBTGzi2dnVbTwjElPWO2kOKcp3l
tHr/bDTzuSDA4aHJa65FslMDILQxnAjOBRhB7mIDoLFPfLkr0ZkEvnWSnMo6e7GzLzKtU2dJ26fr
u7HvTTcHwJk8adJR3UgVxWvBqsDi2AaJPeNOOQGR8kYEWi6wfDzPXDKhoXNgdCtZKYdLV/hhOd5k
3eL95aI4u9dp8TpZA0I5zGoQp5kQJYCMZJXfAJjl4eV3q6XqU1ovbtzQYJmlGoRspSAQE/iS36Co
ad9htgffMNPaodnHsf1am4IqwV7fBQyiDo5EGTO/2nuf4ea6mkovmbGEyLh9Gz0whp4U5AeyQAIw
BfHJbeQVN4M3+6zHjDG5SmdjcmSBCu0v9PIN3H3quwU0SXOGb2jkj2nfPGNo9rFO1Zfrh7pvKS5i
flNUZZ0bYHt7WXMg2WHNBHspWgbnlU3NasdCR3mnp/OtpRCnXZOwihtBKmzf+lyWwakmBiqHudBs
BZ2drAT9vBqVQ4wAbW2uPYuYfff3zDJtXTaJYr1b+616NJZc63OPyHJ57NXHUsRot79nl99n8je/
b+tdoUpWq6AR99bMv8bDaRDNW+2bjIsI9gkbEVafgFdThfMt8zJ1ptWCpVyrElXS6QbIYKV7Xcv2
ff1FHKfMCuMzm5Lu34IKay80gBjYhiJDKDoYTpmnSOtIraLKMIC2oSGAlhLpmWjfOHVezLgmXSqh
2jvWkPIslzXmTFCxJx+v79he1hXXQlFAZMVI2/mgLImp3I3UUrzShPvEvH0Bowf6PJ/OfVhrkTMV
NLBTyZ3U1iFDdoroW6+DhtCwHySp9hWzdFvNCK9/1u76NaBWaESzNYPPBa8JkbuuQJpbpvo/U9T4
mgTIQhKfKhnO+LqsfSe62QL1VyXtqBrVltwrwIVdURpeD8qTCd5fzc3wJBUB87OT+y0k3AjjQ8Ku
i/PcMBVPR7kUHOEVsdxKDTsAgUTfqur/v/Lxy+lyV5y2QzfpBZq37OJUaEfdELx+d28CI4NGmRt2
SufsYRPngw6qAQTX1cOwvJFcoAeC3+frakY/Wcqc1Ag5qgAdvHby6frZ75rAy/fzxTRFmapWsZCS
q6bXdnCU/kPU/uUSOO2ypIFqWQcHS+KzLAf6GIv0d1+lfh4CP5XZlNbcNTbissnNXqa7Imhfp9qx
gvmmPfR+BKz3Kne6Q+qpVEgJLtpATsFs00IfwAB1zqPntr9Tqn+K5e36Gf3BRFmEgNBWNu33v2+c
iNoQsyISWl/YNBUI153cj7wh7L/mrvRBpnhMSUcg7pp3yvG65N3FsQDNIqZuoJvjV8OwrBQwhTHq
km3+eVrf2uwoifiHds9uI4LzWG3VQD1sZg4mpC2+KhjksFQ3MYOk+GFblUBVRAviHFemzWtWLcgt
DX0dTBLIgbN/rMEK/m7b2Jo352U2itm0OfIwBIeUvSjqKapfr4vYt9mbfeMMT9/pGW4V9o3BpOpI
I2ZBHsbn5lgG6f1/qO7r2kUY/xiopslKyIgFGWbnNDVccfXUF6E9CJyx4Hh4OpqxkqJ4lJkcckpU
19BvOtW/vnHshH9zP5ulcNaoIFVXaOCl8IaBhnKmv2aadqvQBlNfE3pPOlPwjhLJ49wdppHLulMs
NEb0X5P6QJbbuX5Q6bEQ8uywX7q2Ms4S6ZQaoMPDZcXEI7rkXSQjJCcNFUD9OShEBlnjiNLLovNi
f98ouq5jKDOvgLASg+gvkb9aBnWIFF4/MabJ19bFWYgsWkaDjIjSWd9OFfTAjk0OYg5IgSHiQWPt
REubNkMc2JgYIlvv5uUcq51TWLUTjeGyPF1f1V7v0y93ijMStr1oAJQsMQsU1gCQnw/VDT3Gbu6l
Qh+1W+vb3l/OWADlVjJ0uBdvONmh6oPpHT1BpeTQ49qiLYgRxTYHXIHrS7yuHb8RxaIcMJixjB1V
GvlU59kht8gPzZz+ymj8RhOLWUR5LdjiOvu1ubOHF3MR2HOmYX/WQLxrflXztkbOB/isyKvP9LYt
bDeW0cyYxZGzGCLOk+v2Aixrv8paB5u0HYFdT03bQfo0BMjJgWjBdF8Mw/P1AxLoxW88sTPVl2JS
MV0jHQaf9bFTJEz17w1YzgCP7tq+dBSNcu0GtD/tr8qPHMR2qkkLu2ZFGaB0BG5kEc/qvtpdnk7c
DnZ1r0xZgdfMnH0oyy9qHOYiyKy9Bl5c3osMztYSkppS0SANEn8pb9A76BmgiEsCIBkRRwrn/0O7
6f6+XSRyprZRwfw5lIiiqWWXmFbXdacpE0G8JxLCmdp5AmLSmGPrpvi5Lg5yLmj4FP0+U/6Nv0ja
ZMQkH6rH3Zp9BY2Q6ZTA7/5PZueyU5yxW+u1pXE8o9E5n/8Zeuu1Vg00FxSi7NEfLPhPQXxfk6GM
xrhOnQILrp7+fTaXRxmFjVRM57PvBC+yuCIrq4TpJUPuLeu8c/JU/gJkJ69sga5Qy4dalb7ndnEj
leqHQh6/9dH8sCr2a9ebwD3PylOtgoKqzW/Ias1Iy7e9o8ddJNj4P8Skl4/k7aRVW1NSs+TgfYq2
duCTvKj3jGuhDOwnETu44JrzHVDWZBWSZqO0nbWyMzaDK02FM0nUv24jRRvP3XSqzOhwX3HvkvW5
x+ShRMIF9WldOq31h27MnDUvRPvIDvN3f3PZR+6uLz1IQ0Gtjb6moARuchn2p3+HsmJhaLDvbi6i
uBsvr3JjLA3czTpTr04X1wZ6t9JZTz3QIGVD+8vd5AzAuKySXksQV62zQ1dvRBOaclao4vbVQ5/c
Duv368cnsDg8HgbRM7kzJggkaedWOnXVbnSvi9h/nl+cAd9J1UUk7YkOGRR800HuS3fq8X3g4fgv
0Zz9NQ66kyQ8O8Ha+HYqGf3kUsG6F+zuc9zdt+l/AJ/cejkeF0NfVdp1NYhep/qHoh2q+mNlNAJl
f2d9uaLsfHcUoXI6mQzFrUqd9oix26D4KjkW2tL0EwANfOspxfhtAthr+Xvnrb5+aE03ckVloH1r
riuWZti2Kf/G+ppUMU2TGaf43qWKJOiK6U5mvTAVUEmCVe8ar4sw/kFdR+ncSxbKAnr5bPSdQ1a/
X0TzdSIhnM9Q4fsWK8fOZvOrAXbn9JXmgvTn7qNpsw7e4s91FSkrRZo60k9y0j8aku6VBM3L1HIw
EXBIgI4luG7sN39TmI1MLr4z0Rfb2ToaF/8lyWWTHHkYHRhjqeSJGgd3zf9GGGf+7WZVECNT7CEo
CKv7NFxPyUE+CBn0RBvJmfyu7fu1BUHbO2eR9YaJqdD8lN2XrnI3EGf0Ge9TnXkZwPNFdCmiJXIu
oIwjfSDKu+KjX8C3j1OgB+gXDq+f26612uwkZ/rJ2OfqwpKYzXg2tPtc/Q+Yojpa2f73AhPuQT1G
RZ5YFdSdGJO7JNmpMzu820UIS7secyOGbecmho0xSmEbJbZrUI90DnTbi63j1PvtICrmXb+/v/G/
qsDnynIKSRX5muZfZXSWAHVJYImuL0fj4YJMMkeThJ4uLxuBUrU8RsWAIbYP9XKbi4amRevhjMXa
TonZsEakNDs2I7D5bqVJoGT7DUA/TwfzJr+ejpoXVZENFZtyrNFhaWPKNvLkB3K7+oUPFyyQt5sZ
2IjjzMNYyhPI8PCgWcfEQ3NXWFWSZ1j9UyRZH67fn/3usY0szkS0GGnoWo3lOQCf3L+kzpG63YSp
8/rjnYGWWKN2iCeilN2P6TdSOesQE1BQtIzsHW3oL4ByADcW+aKcyKkM4kB9ur5GkYYwZd3crXUd
pprIKPhjsIJa55WGcyo4MZEIzkrIYxaNdQcFIbhOs/QmG0+jqOgo3DTORkTJ1EjLiqqaXHg1mBWQ
bAN6lQNSz0A9YwTPu75tgtgFDXC/7pua9MoojbAU2TE6NQiaiF+eWdY3O/2tQrx/y+aMBhU4XuqK
RhMGS8qwC/XKrYGpzBp0tE+iUR7BBXvf6a20hGZtacBr1M2jIX8DNdKovRFNMG+xLwVhn8XwPWSV
u1ppr/dTnWBNtjT5Ra2/DErp6VF5Q3pZoH9/OKuLLO5CNYtF1TlHAiw7os6FuYs0NIAAxUiARXqx
r+sXUdx16hQ5GzL2uJOW56x4rLRHVf1wXfX2vfpFBHed4k6V7XXCdaLmGExJhElM7XBdxH6W0kB2
UrNly0BDxK/arZTFKM0GYjBJo/dKbDHaNMz7WN0ZzWW3dKT3RM5cs0RXKx09i9Jjm3dfsq7zm7q7
i0n/X1qtNt/DGX0jKpI8YSXfyXwghb9OfqkLEmVs236LcTciOIWUq9pUclbdM+fPmfRpTSNHfkjl
cxrUs+iZsG+tNsI4jcz7REFtHb02vTf5702snnrUgLTYYsyiFEzi7OrkRhink4qpN/ViINBVtH/a
NFDHm9USnM+uTm5EcDppplmlqxm6eNA2YSxPSfwsUEimcNdOhzPvpGzsCkwtLMj4l8hAl5wcI0yM
VZ7eg+9aEnTdXV+RLnP2vQKIqZ3MyHUBavMmbxMfwyUv1xd1/Vx0Pg4clMIeJwk5p3jxgE7kwBBm
ZBYEm3vTu7r282h0vpKSL9OggtwabV0nlDRCZLac2e1QbBgERkO0HM5mTAZ4efoVOhBjAEXK36Ll
LmpFy9l1G5vVcIagitEbUS/ANJoAJYDZtjBBemSw73JVlBLcfaNtJHH2IDFkQF6u0GcEgS4xUxep
9HOXyMcIeG9OYdAPmaz/oyuaKD0jPDHOOLQjFKNocWIVRnaUhJ4Goz4UMqkdTQL0v52fsnVFKm8K
q1aUUBbtL2crbBohplnh/NVhwTzi5wYUWJndHYpOEVTp998Nmw3mbEbaSgXNR5u1EE0/Fr8O0Bwg
ObpHj6jcO0nsil4OIgXlbEhuG2MrW8grW9a9RYKoPCsiVkHRoviwMJMWqhYp7rQe2idW3JM1R/2m
uMAlDZWH9V5U2xN4Ep2PDWlsxkmJUW9PftRPkiPfxifyZf1BPfnm//A0EagHHxvmhLR6h9DXsxLH
fly9+SXHlCBA2dY71vWF6PdxBZO9qIFxv/h30RW+LTnNZm0sJhlyHVDMH7rbGdb/0+BlSAx990R1
DuGmclams5Iob1bku+ZvI8Q1gEFW71m8jWHZQHSEArV8j8U28bYppWm+2ni5lPTBWr6NKXEVWxSX
CpfEGRWpJ8DxLRbEGh/tEKyNB4zpuK2PgO4sBrPZzzBvzoszI0DvMxAJ4xpo913haMjQ4+VsetKH
6NB9MTExAr5fF4McH22nftIPz5IG+jNR2uh6RKe/D/RvNjY1tHKsTTxt5bhxJNAqEv2zRp5bTDj0
Mxh6BS+a/WfGZtGcfdEtycoNg2kNOK1VPwuI7DIkCWDNhgP1/ip4eB/q3SxukkzMC7FXml1Y7txF
PgyBY06iTCXT9D/HXSiA/foQQDKsTAGCB3vWtu6StUelF01s/sHfATiaWLbChnR/lVHEI5oEKYJh
+cTuWoTR3CXIQAL+n3rojYsgLhsW50052hIAP+URtUu6HtTuP/BMI9q6iOCCIAyI6dKCkXE8mIJ6
/SrNXmy/XD/5PzzOLjI462SB/znpwU/3nrhGH6KT+iAzyN3yjY0eLAf7rvExCiaQyjbnd024SOXi
oTwu5CxKEZVo9+YpP6wHzDP60T2U2xUb/H2beBHGWSsDsKDgLIFKlNVNtZ6X+nYwBe+9/Rri5qg4
GyX1GKXTMywoOSqBfJv6fe3LyMSbgY6+ZdtHvOyk99GdaOJdtDYu7okSI49UG2HIXKbAYFjKb8Zk
3Y2p5QpOjD1Rfj8xmyiGZeCKqpw9itp6nGNpAbWYlBzNEVzwFMy5hn2fqlIw1tjWOfqgp/Q8Jc3j
ddn7a/wpWuNeT40syYlWYUZQyTJ3BjFW1E+OMQtuwr5xukjhDEer6zFam3DZ1njy+7HClNd8vL6Q
PxiniwzeZnRTTpMG0JwpuWtyfx18tfxoSLmfR9+i9CVrvg/Nq0CmaF2cEaG4aXbBtL/W/fxuClFt
u12+F06XOtapx4gIEXa7iA6MsykJ6fJJLvC+roz2VVWQO52V+0hJgutLE4lhf994Lbo0Rl11iFbN
5bZSnGg6GWooEMFO/Yraa5ztiCualZWM3VM6mnnDJAeJ3BzriJ70Ijt2ywdjKI7AnPwUFfqjMQAN
wW4a0AiMT2tS3CQoSDtJBKI66DDQKFMnyujqyjUyr8bwfW0bdGSTB7VWwTJAbqaeeFnRme6cralf
z9bHiWSm0xTLXSKh6jb3mTNUxYOOGNnUykdJl+91Zf0sJ6MzLPVh7T4sox7McYtsWvqKtgzHShPA
epI0nNYY5CrRfWFVh3Q2367v074bMVXNQCs0kQ0+w7Hqq96YEs7CLqZQiXN/WaqD2cs/AL3s63EU
FHV30zIOFyk/pUtzzqLBL/TmIVklxyTpQfA9u1q/+R7uNleDqSHjgu9Z79lkKhB/HptwYbiL9Ucz
yAM7dkTsW7vquBHJXe5s0DBJBJhkryoWl2rtpzmKXjoiamj6Q2R4MSKcq9HNbojbASrJYHfLU+J9
M+/RUO1Wrqh4zpT7mvJzziUfKhp1rJyzNofRPsR15YzFgc6C7NgfnhOXFXG+RTMzayhiZEda8GLp
bh2MmIzRHRJWPpJxwteLwJXpvD+x00xuY/hqPWQ48etNffgXVLER5Ep3ldD4uS6ejrMoLNuWcnYp
0tuoOrdpKoijdlVuI4BTuXxtjViz2bho3nummd9M0dc+0jzBZWIu4ooe8EyciEKJpiXYsNYDiktQ
eNQFDsQ7KgNrM6Zfr8sTrYpzH1pWm5nOPFYrBYrqa+RhMgTxmkCz+cH1YqaqshKAHydSgL7LnIH1
p0/pLMqAiZbCuY+6QP+hxVLZGMAywRhkV2+V/nB9u0RaxtmDdDX/52WqV16qou/3vyUvL2rMmQGp
NSa0ZCP0GwF50oXjO+qweIBDtA7OCmSVvRjKwFJ4axvUWn032Z0oAGN7cUWT+XHMCeOY6bTCorHe
I9UvguSFFfHik/xJvl/dMnJaJ3MY04oofmZX8ZpkziH10UKiysbbd6H5x1GZzyAJgKRpyhwagQUp
Gh5B6/BWactNRJaPltyEafUf2DjwoPx5kjwqqtKs0miwbiiinNU1lPovhYjBU3Cz+FlODKN2y9gh
jNbb1E/VQ5YD/ZImTi8JXLxAXXh6zUVquiyLoZVUPenWmfxtsM4jospt05jLDBvBpjbRORHqx/LI
uglFmYRdpfwZOAD3CaqziWNXfbHjxEaqp7YXR2tfy+VuWM62fR+JYOV3zdFGEneTdXtpB7tD7bqv
nXb6UfaPvcga7Z7/RgR3i5HOLeyMjeNL2pNSH/XuoMcf2+nxus27LsXg24QKuRt6MuHZOwCHL3Wt
3IvuYgzIXZeynyn+uRiDB6jUweVSjGwQdDiNCEyqID1JLrCRXdgJILpWrghkmu3Ob1ZiI5Ad4EYV
6ki3aadAFd7bFTErx8q4uEShYGG71mgjh/dLABmLTILIZHJZeNy53QfA4oLKCn1kj6Ipw92buhHG
6XdrKrUFdi6oRHvIxtgh9RfBcnYDlI0ETq+NXlYa0Asg0Lotvwx3hZd4SuzAEU7/UoU/60/XJV6/
SAYPAphZc9W3FL5KbairNbY/N4VbJVFwXcx+ZHxZGF8Bmha9Muk7acKpeNH99dAjT2a+sTFD8SzB
fr1pI43zUcVcAiABcCfQCiV4byT4FL1MQXKYwxRoXyIIU4FevC9+o+wxNaJaiRDnWXZYYPR+ERUF
BVaCL/Q0ZFRGlYEvsFan0o9ODHw/+g570YImO3ajm9otXFWI/yRaGPv7ZmFWSzRVZjnV/o1+BFZ9
ON/kbvFxDVd39Uuv+CAqaQnUka/6NJQCIbZlfXfSEJRAILfy6AgybUFRQrQuzmroA00siWmjISGX
cI5EtMyiZXCGwiQSZssA0O7NKKsOiUPLQIq+X79SIhmcqZijsZfamSldJbuG2j2M8uKPlbDpSaR7
nB/s5wUD/mwtjb9ggjscQumOuGD1DOpXLWSYFvoNkhAixAfRHeZLOXWFOcOa4A6Pgfxj9cpD9Zx4
C2C0nejeBmG7sIVWlPrhqzqVLqdJtcKXdH58mG5BVuB2gZo5yiM9Um85GMfGAnrHXx2jyhzc5orN
UqUkvWphmeSoDYFV3cTt83URAm1/Bz/biGjsVcpShqCWRbor9/2XtNVfrovYV0aiqiDvAuGrxvza
RkSJZjAlZxPWFii4bUN6JvnsGFMkMIQiMWylWzEYjS/wgocuamExfZdA8RgLrtX+Zl1Wwj5hI0KK
csCo2Aj7k4bcRZmWOKo6CQ5EtAzO/EyjbI8jjdAT1J2r4Yaq/+SZYB5mv0nbvKyDM0EkXwGXYkOZ
9VD6VhzTJwugl7aXLc580k4SuqbJMQ1EOJT7xuIilTNKIGspLHliEZJ0GijacayvphmuimhYQHRK
nFGyiJYr8oh80VCXjqUc4vQv94/PrRnozp0VG2fEUkU6EAGz5+42R4Nxc7QD2ZEeslPh1t71a7Sf
Er2cGp9oW5eVJKXBtG9unFyWz9rSnvMyd+VsBG5yF71ls+zQZf5OC+MYtVbsCr5gP6D+eYI6Z49M
W4oHGdlfrw+MwmU+X/Lt87o4alACEUKUwxQoDJ+RmztZ/3+kXddy5bi1/SJWkQTjK+MJymqpW3ph
dTJzBBi//i7K5RaFpg+uNQ+esj1VZwvgTthhrSjpUZGL6HAG4nkgt7WPjbTGGeNYtMey6vzfj5L3
s61atbFtWhmgDxrR6baNH3KeOYkEEnTQJy4/Ud50Ll+kwMb5whxd4rkA/h3gmNqgYv+ye0+eP7Vo
tNEWzo9MZm2VaYVHVpU9aFM4spV8QGRqb3xcl26N8yT1QkkVLehaprPTXa1uRH8g5+IRKD/hjL5w
7hWhfJ69KRR3vP9LFvD+yTiHYhTJIncNshwDIKNQxugOdSZDRRI6+bU3HjrTp4IgI/AtPJIagMPl
xa7wVi5UFO8VNaCFGV5Wjh2tt3VD07DMpgDRiq/ImJ1JI+zLAnui+zZP3tQPXqcc6lHEDiKSwylI
bmRK04C73mvMQ0KZX2sPLL41IpHf2lH2D+fhVIQVs9WaIK73tJ45g25lTtlmB2JWgrxddB5OGyys
pultbMhel32f2L9a8I8llu1MyD8vf6C3RQtO6T+ciAswWUOzhUiWjFwQ6NjfJjAAVNg6sgCvsL7A
kmB8IffV8+JK/yq9OFieu5Pxo3JFU3A7urj9M3hkB7ma3rgU8AHZIVKuYul/b+x8+H3uoQwAxEau
Z3ipuDjp2rXFBL+/5zw+CODDCQWVkN0joM2oz5QPso9Js2MfNo9oYa6ck+NxChe/u1fPlSuKLXtF
hw/CuawUHNqsbiNTBqtadKVVXeGkOfo9aX4s1OkB+BRHRW2uMOXuT9ZwKGqgTCeAr7usSgLb4Elo
arrQIlthJlNmAkenOoGP0B8tEVzPTsHtw1nXP2MT2xZLBzyVrMkYF8Pq/8n28yOQp4UFt50Q+kEM
51FY2Y0yeuQymLaTq4FgTLI1bxPGApbrp37sg8uXJxLHOZYynZRWQd3Ns9VfM/mCBt5hmV9H/WhZ
kSD3Epka51uAO2jPLfChPQIK6mKMj9NoP1w+zRtD899exQQZpWwreERwx8G6TmWMHfx+PMVeuxTH
nKVepJsuKVFZqdMAhaujWhnHriKBqr+0rdw5c5vfMfDvKLN8Xaalq88AxJEAjjGWt4o1PqbVIHuL
zG5bFbB7dhvS2HK7zHKMbrpqk+p20ZfQGqoTYNaPtrEExai7Smr9UI3y3Lat12f58fJB9+rNUJP3
g3KX2adxHrcRDroWrORn7SkLYPBlqAFEG3sDPXbMNJHP3v+A7zI5ly237SyBjQ/P3OZFRtU0YoLo
syvAQo0eVEWybenc1wPvKxD7ZpAhVVgZl80fEThDPnNvGxHcvWEFfoSMAosGGJSnLiiCJF95+Dc5
73A9n7Nr88tlkbshdSORv7XCXMzRwpMa8zfftXzw9EYrnTQj9xFJv12WtVdhsfV3YXw4U/JcjoAg
tA4ssCvNXVZ0ktvczY9aoJ0jBw+MQBQEBB+NH6OVaqOjywCHZcvJKTams5UWIjBP4bm4KFco9VIk
NgLNOvchfTMDAiJd+4Y5JFTc9lfuVb9FrK+7YWVzlVxsyzGp2OoMD6dYlx0K/u00r51qFmFYCdSD
j17N1CeNncyyV/YLote565/H7GkSoQvvO4zNcbjwlbdgupaVcc23mqN6Uv3UT27VO/mxxvpw7f0/
RsX3KiRQRkvD1Cwwc1R+13Ys8MZmoySvhU3wH8Vn6VbDasrgxFfZMxbofe2H5Bn+ZRNYDfivCAD4
XJnYsmXo/AppBXrNKBoZzmmXj+DPCFVaeOmA1LxKrxorcos0E7xn9sgNbH0jczWRTWowGRGoT+gq
E/v6mi99I4fI07zuMb9e7uOQhLPH3DxxinBtx4zn5S4NROq6R6f14Y/gPjAp+3GkDH/E6JJvzS+w
TZ3Xka/BoS+LO6dOG0h39FChjYGJemGVVXTtXNqSTrIWqzMcD97lPrHmJ2OQg661PCMlbp+V112u
C4L9vlPYXDsXLkxpzFHCeDvx6NMHoKB6ePCBZicHVILili/aV+GM7OpoLqkXFz/YXOrZsA44jW53
pbrGSi7sLg9m2AaJr//v8zofPikXOmyWSnJOStkzmhuD3mazIDTtPf43Agx+FlOZEykmDbIbDJpg
4Ug55GiRk1AO8P8ggxA9tnbfC0BcAiY8XpKKwc8vqOkASjS0AbB/rAQrbq3kF1//vasiH2JZEOz3
ItNWGvetojqNKixtYpVSIy+xPTx0LP1x2dvsi0ClAVQheMYYnNFFah9J7YIiZhsNTtLEB0sbBQNo
/+XS3mVwpmVm6JlEGVrWPV54srvGPuuoOYZT37FQ1C3ZNSpDfpfGGVWZKGnbFPLqy1YE8sIjzGHn
1ltJAooTgf+qQhEil+gWuQ8lKx2TKwkzGpXcH2qNneNI9PgQ3iJnS6naDKaeqrCla+NkHjKAxTAH
u3XfMFDtCkGeBCfiAdsUKR9KvYTqobeGshpU/ZT+ljCpqmAghN7KXz8xgIuc+c9n4wHc0twYq3id
a5jB+1z3D4synPKhc9gkLGCviQ/vAreiVhe5iXaRQpd6WiBqCpQgRcMuzMP8GP1cCeo12RFzi61G
9LdAhHNimiAwJZyRzT0mV6UGKZIZvSoTyKaGp1H09FjV+pIMzsjSKZ2pvLIjzKD2jdEC6GbqG9Ip
1452pAh6AHs5Hx44fw7E2Rhtc8lUNHgNvbu2KhCPP2jxwxCLZn7/i86/y+HsSmV6PNUrH4MW9s/g
1sTGVuIlP8iJ+GXlCEeFRN+JMzHS1VpddXAddeegJ4WB6fQ1YU516D071K/R4w2qcJYFl7m3ULU+
F/9zm3wjSckbZncTxMqhEvT+es7WtV5q5rGTGYLg9jpyl8f5YP76hO9XVF2xTR2MIDyOAmXAg6IV
kb0h9Ul5TKYvl39/9zo3v8/Z2awlZK5s/L6dAKkt74/WBM/YDgIxu2m6sZHDPXSwzVnaUYugDOol
7xqDhZpbgJgLqMM/WelMoMIJa9BOgOrz8vnUVf3+srmN4NWJbhxJriyNNZQ4oBYibXax4uQSD1mr
X9zmKAHT35I/uJaXXhFwvNHKwbP5UT9h0j9IruWziIl531o2fw7nZpQyig1jjRDUXxn+MBoWkIce
rIngfT7aok2G9XCXDs85nDqhttblgNMxmcu8JVDd/Kw4K12jNgVrK7B7Ej0R9hXKBnCYYdsEDdaP
920nekFYDENRUeuKvrVDCOo3Qc6169qUdxmcy9Fa1mnlOtSpgPsU1W9nsmunzJ86Qr3L6rN/ge+S
eG8jz+moREA0T5fSodpPnb5eFvA2jvLXJ1KBMkmQ38mqyRlGXZpaHqcIdNp1dcyOE4BKDaDMxZjs
XNOvZHbyUIeKrjG9eTVfRDqye8KN/PXfb+xDncjIaIcJg2y5Ke2HVtSb2Nf4jQBO4weAGndJCstH
tehYBNPX+Hr+tha17Ts5FGnffma5kcZpPBYlZcSiSfaKI2jknMxLFCf24+slBBHlof5SrNwEonm3
3boHPuGfj8gpvZISEyXbFfie1a9DPx4zKQI3soaVst43sT3nmGb6M8nw7jHic5p2d5PdojeuBaOS
PV7WqF3jIIZuKrphwf64v0UFmlDJJtx3XXhSfBdV34viMVNFGdr6M3/p7UYMZ4NG2WCVZFJkz2rL
2zTXb/smzhx9JqAFmemzlYPE8/LBdjV1I5GzRXPQpo626/TzbN93+vCIWqcgWuw6r3cRPG2vRVmR
ZTJD/p6H2fAra1wggH/mGHjGAXtMU4nJjxSYZdvr4GrG434+6nFoNz8vX9PuGTa/z1mAkUhtLaOJ
5OXafZeDS68JqIi2fW/CBa2U90NwSpYmiSwtEqJqWtAjXiFBvzQJtkmVh6qgj1KjB4mkB0xTj8AR
vG5b0aTavlfZ/AGc+tXoH49daiEEdONPNZGDpcHiq0FgaUnyhN33w2Q3fjLax7me/YWxEBXEh392
05xCzr1dLp0Eq8fa+TyHsfaz1gQDTPsf07BMWwOVOuqbH71zkstLDL4fuLNFPqtzkjhTFXlRXQnC
0L7f1N4FcWGolMwkLmddxntr8rqXwotPpj+5sweqHyDu4/0aigpPorNxkYfU1M6lFUvdkqiLph04
Fb6qyex+5iO9H2z9Kz7Et1Qz1ARew4qpgwDXF0+L3QqE7Ke3m+vjjW5qzYRIcBwgFaIOttpDDDXM
geKPd4aD5gHG9OrzdCt6kL/BvPzlhTdyOTuMiFpIJvaf3+Ay8sP4BGjQa/SbLE/6bdxCbfzkKfLr
RyNzVUEfbTcAbERzFtioqjosMy7WpsTL4jZcWH1QK3ByZ81NNncCcbveH+FMVzTENJVvujbSovZJ
h+H5gR7r7nWefn9CTza/zx2nVTR5rCYDD6E+CWjcAFgHpMxjFXxCjCljTpeAhBbkmh/VkbZENS0b
+X8LFrfqwUbzLP/yGREaZnhVAFxqfEck0uxyzivoxJgCXVzC2lvZn9LGEOw87X4Q810Mp/LllGLv
H1NWHqky32pVPyYiqsc9D2EqqmKotq3aGp8bZ5JlpjnFSRTS+KaFtuJYuKUUe5cvbE+Tt2LWk25c
RJsqdJ5RS/Yy9bkxfqGc4QwmdZUic8bP8HTZW2GcP9Lrph4GneIhfBquNH86NH7+5a1j44jS0t1u
DbiZZQLqX9nAtMLHg0UZ0LezqUM6gx3p57X03h1sQNENzvJgHW2X+Yvf35aPsxcD8FlUn9z9eirw
ezEloWk6n4jOo0rJROAT9clyiy45pep0rSzJ4+Wvtx6Cd4HmRgxnuGWvmKyRcKHFVXckh/R67UOL
d9REp+HuMlalOWoYDHdWG2e2H2rjtrRE8Dm7ZabNYfgElDHNiKoZ8R5gHjfSLeZOffZDHbEuMfhr
laAMxnP3VF1LAp+xm09tBXMjZBrr61oFjgYCGMGkKzDMurMG6PagOFXXNXX/8Um5zKaLaTVmGnRz
BIcc0rhD8QM9ABAMatiSW5GeClcGsvU/VEqLy3OgKWU+reC0VTegZTgcsNnvp20l6NbuOcftdXIu
JU1T1QQgo+zFYDzObhTRNrBAG3kmVWzVTE3L4BnTFMQ3wFRJybMppD7bdYzvpmVxLr6pBn2qZHwj
S3rsqic7B2f6oybfRUMieBSJJHFhkdhSZDRlL4MWKUeRUwFGTOTFiXpkferrKQkv+wzR5+F8xsTk
uZNVvJEZ+c3q52US5IOi43DOwq7K0VJt+KS2zZ0laRxVedbslyQ7aiJyWMFReOoXoDfljbIm7vJy
KxcPTS145Oz/vr4SBYPyGEH4Ywwx6Fwxs8R8xZxPTyQvvaiKPzNeaqrvMrjPIVVpY5Me1hJ1xUPe
RDdGX73OlXJssvga29tel3ag6TH9ri0eQPrhqU1xpzc0QKWncPo6D4d2cZnVHpZaRSHwU9Of2z+Q
+560qkmvGjCETO2DmswuLTSnHhtBF3bfqjHHolrYP0aKyN01k7RMj6CWFtCwSKQ7i3JbtfqnlPNd
CuebOnvsx8TMsJ1Cux/VoveOrctXsoKhfAzOOu2kCxFbRAdb//0mw0qiDNP/I8a3sivTWcA1LTkY
HTlIrvH41qsExLVwDmB1Tn/nBe/H5JyXSVMonL7mp3HtKFHsJ/ZXJTO8aGbeZW+yh6NmA2fqz3fj
bCSnU6rSGdN3QL37mjf5syWpv5CvepHdH6vJek6a4rruh0Cqq18C2atOXDomZztdMld9niN5XYmb
MdGYntgBG8Xrnr5jMCcWQrru51vvh+VsAal6NKBo/e8R5bUtu25ki+FXdp+2m0vlN0fzPDM0uDaE
0GfzNgoNMHnpppM+pS46fafGX9y1ZYQ79qtRYCH7Pu/PEfkVUobEtWttzBllxQuKpxUYkC9/NYE9
8OuiUY7GDN6yMPTmpqqOkX07ijhFBerPr4suTd0lOWpKXqkl143UuUC69pd8CbHPElw+ze514d0K
+Cii2yCU/2jd04xufY25H4+aKOIM31X1xz8ToH4UYIzlNEQJKkVNUoWTYR8Bky6w4d3r2pyBc71d
zgqUevFF9HJ4oB0Fbj2A8cDC03X18fJp9nPtjaz1PjfeEDijNVZ6YLJTN/1u+9l0pl69VfPf9qLc
oOaKO8yfaFl5cj4dsqLHYLlGPxPWdUJAJIh6g2VzVkwH2wDwP7zjoEcHeUq8SBsE59xViz8ioGof
jzkm5VxYGAf1DPbDys6zsGa5fva/XN/mHrmoMk0o1kcJGIzayXRT2Qzkvjlh5+ehNZuDHo/nKhrv
aya5SkUPpU5eGQF7ueBjihRn/febjzkkJnjIUJ3FrN6CDVMw2ARAZMbb+oR36Lc6GA+ZqzySX5fF
7jqQzdG5iEOWuZ9IA5OTuzGwJiusDeMMZMdPzAaaGzFccIl6NHakGIaXk8YbdeZKInym3U6CSbA9
t5LlGGCG+nh/SRTP0RJDS9oEKBhAlDTJkbU3euWR+acsB7N1nU9XnSkc0t8NnBvB3NmgM9i8jGAB
zEvuFk8/FF7pjhhjjZwpxItKNLmy+8nAiq5bKMgqwKz9eNBCbwGiPWEpoI/HaztvE0dOVb+L2ZdP
qMZGDucspVGyCLC9cK7+nKmmo9n3KnK8y0J2N8LMjRTOX861BhDXGNG5xti1FeoBis79DXUnoBdO
7uSjnw1cieTQuPJZVKwQ3STnP1kxlKDEwJOko40Dji83sh4mUGVcPuKu+9qckPMuQ1ZEhSVjT0Si
1NPr5JTki6Cmvds2AAXRf7ywxXlhJi/mkmA3FlNFK2E6sqnvw1Xi0tDInChgvlY7egxYflGbfNXt
vzznu1z+0RglZcH0tTxRTe1Tpei/FCM7kbz1R00J6TgfhjYVzaLs2ttGJqf/i9YTqZzWrannf89t
yUgWYHLmtRTqk/Mp7gEMTf25XJszhDypOmYt2CRSGPLiZMbmIuuu2jQ/XFaU/Xi+EcTZQpOUtiLV
KF5IByu0QfVanTEMv9ZU3VT4rNlVy40wTvn7ykq1fo2q88Du1Ng+LGX68x8eiFN9KqWzJsnReiAD
pq3goaZjE5EAnRn5tntZmiY6ERdBlwyTDBVew15uWo9TT86aEd8nGnkCtM+9PBSh1sxApsnil6yf
j7k5OnLdnUip3QDf+66xfkvSdJyX2ilq/VHPOkdujc7RZgpeBCAXjt2xG+IbGk3HSe7PDPxQtmle
AXrxFq/56zTPgkGfgVUe+3q1JM6YJ62rGoabdNkzWpQHJYtex1w59IRh2NAkTjk3X2LlE9icH9SV
D4TjaLdTCl9ANIipsb2VaxgSFc1rim6bC3s2sKBndYJbk7OvVg+yn1KEZ7AvwUDDxNBVS+VbXBmT
pBwrORg8nb8CSdcBgLvANe8GAAzdGwZGbvAfTj9HrGQMg1og54oeZRCYyexbBTDgy3opEsKpJZOM
AcPOsOpM+p5WD3p0t2SiqxLJ4L653Y5FoUzIQQwDEUCdH01SOWksrF/tDiiZmxvjvnqDMl5eS7Ax
87bFyL2+hppwfgHBOAoFmT+fPwEhY28FcpFNLnUrL1tkO92oOCR5ieiLqiXOwkbv8mfaDWXvJ+PR
+HuFNXGuQVAFSGgWpV6Ox4wax75RN+4cD4E+Ks+XRYpuk3ChTCqiEcCIsKF1pjI9kANaauflfnK1
gIXxoxSI6Md2d2g210m4WNZZKvqgMZI66k9eeqZu7HeH6UADgL+fqCwEpRYoJo8ExeJJwcMpxpBS
ebDVA2UHg3xitMVEKowJKM1aYdo/5sP9TG2LdPhwRgxgHuNLMWKEphHSe++mHe9ieP2II5lMrGnX
jtrkrRC7tdt8XUdb1mYa/WEJUrpd57cRx6lGNoCzYVCQWdV6HRpY0yZyL9D43W+zEcHpAtFmFSj2
DcoH7bGT3Fg+N6MgpRGdgstoCr1UF4Xh3TdoV2b/W4lngXPdN6HNIda/YPNsxgZ2P8wM0c58HFdc
OIxjS24fRI+Wo/gF+HFEG8SrK/0r5d0IXG91I9Aeci1jmCvx5CT3lgljTWrqLMbNrP0S4tru+qSN
LC502KVcLnULWYulXHVG55HC8k3brQ2QHySKr5NY0DnYf49tRHKRZJq7rB9SqHlxNXiLZ9+y4zg7
sk8OeB8xEDWtBGbWrVU77FUM8CPSFy68WAmLZ5oivDTLWbdulvHLZY+7q/JA0lkXbvFPfqh8zCVd
XlBL8iw1nLObub5l0q9/JoI7AvK6DOM/NaxKum0A3Ws2N1SIDLB7T5tzcD5PNTuFYQUb9zSdU+0u
LwVqsCrWX0r+/vv8lgpRmmRcLPy+ZtfX0lI/ofLnWIt26AchoNSukm9kcZ6u1Pslm1Kgb2ZH7J6F
w5WJgFQF9k0OKB+Mq3eO8ts+ZmBJR/Z++Vvth8ONbM4FmpQSaZDeajejTzzqJkF3XkHdQA2IBWjR
qJvoWjl3GC/ppOsF3lyS/muMKreXgjwPqokKnkIiOav6bH1UtmBzYkbwmLLuDHhHP4qu9eh5JOXD
5QsU6CE/gxz1VgRWPnw7lvhF9kUS2euus918H84Baib2XMyV5bNNll/SnIaKVPppBkr5SE4AY5V4
l88j8A98k1qTmxaYcBje0+m3qMLYinwzKk//TAbnILQa86rt+vCuFXRMrZd8/trKwrgoUgHOQ+h9
NNhxh7oaOqW34ykKmyAJ5hftJftKvTVlSV6z36In+P71YQ4WSygARpHXf7/Ru4zOagewG+CVyMdi
+jlV4RKJbHZfhoUxNEIsy+Bn+RS88hWKsUivrjOnMnqXqndpLRi72U8r7HcpnAXpPR5SYOvA9aWO
hS6z4tRP2jG9WsmUia+e40AEkb5vSu8SubtrAas7dgqeiSUw9MyrKX68rHb7NcLNkThbqjHAV9oE
j13dWSM7KJ0mB5R4KMksDvUWFzQ1IZDTWB0Ii7xrh+bvcPJ+Ni6piIs57iTsaXsL8zH40FWB0d8C
6dFR0we8CoDhNBdScPm86p7vsNY9S7zvZYz6chZg2DHGjmZs8EiZcl2RAcNH9rlXj4PRMLcp5rtR
iR8BVXtvVksoFy6gyW46Ot3oXf9ilHoYMdm12tyVcgrCq+ihtJr7VGrPCpKuolWDpc6vDaN1o/4p
SkRZ5u4owOav5wf4FmoUetegypnnRzM5V/lVot2OU8jo1UxPSvNQkuPlC9u9L/QTNFWVLXQWuOCU
NW1bzTnDfUWzYxXEwSKOazbQiOyH9AmWC9vaCOPsK9EsiSUWAF6KQnaruQq6JBacZze4b2VwFtXI
rFnkHtmzFtY364okiuH2U+8pLhzHq+0NL5cvcM8zbeVxBoZCZzZKSYJgGJdOGT0bLXFLrIH+Mymc
LSnmQIDYBbWWm8arMM+UGEBqMXL/spg9d2Qp8K/4h4KJLS4rq8E/p9MGmABx7ScouxDR6MLuwuJW
Apd7JRltKYtbFKAJY67d9R7N06vewFBPMQRmZvjdnHmSodwlwGWfKbxUsbTOUungNCpiZ1SYi8bN
LTNrR9KWQ6qbzLFt80XLRLsf/0WV3m+Dsw07NpK5i3EbnQfokYfSb10gr90oAB+p/O5JxCyxq0kr
8Iim6Lqp/oU5qhkst+ikYooxce0xcXIUliURvcTqAHmvDKCj/0jhSYOycW40w8DGqHxi4D8yjoCn
8ouTCKRjd3p8K4dTpQ4jKoNu4jRduhzTuHnKKDlNZh92qXmmo3aetegBQ5ShWmLjPkJFMZ9vBloF
TQoy6brz6BDdtsUUTmUGQsBW/qEVlsCqdtV9cxecMrYYDpyWEsrIzINefy0yQQNc8EV5+iCjTTtd
Y+tL3rReUzCamXFzBIKD4N2268NVXQcmtArEPb4JTpWkrCt9eCP79IYWVxzNfpwr5wUA7NNgiCL7
XpaJyvwfeVwuWzBzRqEKyZjeXNvRU4U1lzT5Ubald9kb7cvBfImhyGjE8WPKIGFse7PDO6OTaUAH
kEyFrTXcqiCOvyxo9zuRtxiI5SCsnX/MYBVdHmMmjcC7LmJXguUlxezMpmBLTiSFi34t9kPHdnV9
Ef2hNk9dgy7tJ0gnUPcEvN4ay2UUpD6epDVUmtRWDfcKNL38praOwgi7azQbEZzRTGrLstjCMYzi
JNsPUie4pv3fXzd2MEMNyIzVgW2eE2qsGLTB69BL5dtyuM+k58sfe9dayJ/f57vXxqRWfaPiY5tz
ArIW2yG5fgS3ha/Y8SsRst7sf/V3cdwXyck4AboCbCZWWdyVVD8kWMlYfl4+0+6daWCIsG3bQkmc
Sw/0emh1qwBSg5Ywt2ojr06z4LKI3XNsRHBGX2sq5iayBo9yPZjYjTn73ScY1W1rI4L78opq6vnI
SmS/yhACb9zB6mV4+RRkr+60kWFwY2XQt3no0hZcR1H8Jc2Jb9ngSZwYRU2wfMjimjr1Qn7ZVSQh
1xiuSoCmOuYYf1frCMtj0h2r8pNsld+nrL5r61l3AcpwilryWlP9RosMB3TS52SJHtqWeCw1Xu28
/9VT+s1sybM+N8QdhwXwc5ILnNdT03bP0iIf6p6FltUHjJqCR+3+gQ0FOIOYQYfb/mhOVk6icln5
pnvg6QM5pcgBetGYTqliJ3ccwpKYn/GmGvBuFIwHaqi3fpRoDlEntSrSJnNASa38WQzpuWlEa3e7
wWEjhfOmOoxhyUoAB+kRSKAN3SGS7rDqsRaxQOwr/vtxuAs0MeuujGAf9nrpq0GBVTjcUPVwWS33
P9K7jPWwG58HFp9sGMu1DZlor3QxH4vJujNt7FE3RbBo9AC9eLwsUnQszmUokWzFJFLgMsblejLj
IMXujDbKAs+0K0YneIpjLVVFcvLxZPKEKJ43oCfIMc/VfVXkCsF1EWjc7v450Cr+SOFiUpsaCzgd
sEsPfqzHaDH9XLNjp65MaEYRyLbuaan9mk9FUKjAeirzu5hFNwAJC+qm+L0YjSCGiU7NmYCKR+6K
4ou/x/7JpG9jd70Q0RjD/vNkc2jOAnJdI01bQWlmjH/FKJ4jnPnDecWyUrHCiFGTyxojFMhZAjac
53ik/QroPAHGEs93GTt3Ky+d7qJz7dmNQKLoGjmzQK0vZ7raw5OQf9Exc2X9uVW/Xz7V3osU+6VA
xzKBkICVZ05DlTHOejUCFkRxtaIJUoBlytfJ7frf4tMK/biu4FtnEg5+5TeaYwnRwVbt5J5k+At0
RSXAnTQ0vl2ukiEtWDqvNDMrY3Tl2Q8m4HvUANRnd6KK407680EYpzVxoaVKWeL9Z8mnonxtosqx
x1eZHlvMJ12+WpEoTl9sXSuj2cS7ZC5+J1Mwq5bb4mnL7CvMaPmXZe1kQB+OxanK0hmRRC28FVAz
q6eQUkHisBNuPvw+5y6Nto2bTOoAQm+jH9qFtZb4qhGWitDKVn27pA1rrNjEgqQhMeA0YGVrxdYE
P3XpxuEKEjcfREDEewvDH07FZVwZUZtqXnESR3fy1nZvc0WC/hUFGNd8Zc/MJ+4woSWmvFz+Wnuu
ZCuYbzWm+VLLE0iiwEWqnYjXhgnAiHWgLAE60Y2FU4LrOS7cqcbZOJvUwUo0aKJ8Wglk2IH5ySHz
RYM2AiXkeZMIUr5pplCSDlxJ9XyjliJYxh2P+OHeuMBiS63ZUwutsbkqj5oOrFNTvZvUOrj8fQTa
/jZ0udFBSVMiYzLxeUal+dLS4p7ZUY/dzdJNk/Jfl2WJjsR5iVjXe7Uw8J7EGlyAPYu7OgbmqRX9
70WSDze3HnlzJBPct5OcoEsVGed0HpAuAg0Xs4Up5nh60ZikyLD4liKY3ZLWVAGfWaUYo6i8OiQ3
tTuG01fJHTDgrrtd69BHLMcLMsm9jYgP5+Tch7XIQ6kqUHUT0M8n+7yy2xcztt2sQy6cBN8bXv4g
jXMgfVur6VSiykf9Cpy7mF62XfUW3srFLQuXBwWqwtcuC9VKyDTiVqX0obHvG/VeGwXa+BZsL7gK
nXcVtM6absL9raTqGsiEex8fMCh/G96MucfSHQ7NWb/GdD3+94pBXbn0YNmu7shuct9hsXDlMBgP
pWjNeeeNsL1qnu7c0qkaVznyFPmUHrIvsk/BCuJExyUkJxtQY558tcLTDRm2NkVEnPsXb+lgWwdw
1184olpfdnMhQ3YS33RW7Lf1tzSzBdnefwkK71LWPGljopmqLYASR+QbgiVYOcoLBdCFo4fW6wEb
vuEgirX7/vpdIOdN+6hr4yRFmq7Tg53eDvrjZdf29rr5W5neBXDJVofJywITd4pHUsmv+tm359kZ
FPUwAovbNitf16uzzNqDkRDDUacsbBRgFCc/GW2P/WA5y6xd9zbgMAvyEnXa7IDpoXBkKfLT7ntp
jb46qXd9AWROdXrpZ8fOM7dnOkBKLfDaZeBJW+Lu1mbUdnobJQeTXhvZ96QCRMb8e+jylyKe/LiJ
XDrHV5RZhlv0NKxY5enp5JrJ5NlE+qIXyn05S16iTl9KKfd0swAaFuueR5rdtOrgSfn0JWaKa8d2
iPF47/I17ueR77fIRYgZ1N4EWHTA3p6zgEjjqeukXzlA9lJNc0mRfGJ3B5b2Lo8LFUyWxllNEcaZ
7qf2bwo858sH2hs0+CCBzybN0soldAbenAzQ0oP1rUEefq4csyDwE3OIiQyYiwoVivOMxIvqlVb8
1ltaK9zC3pLQgrlwYKR6WuYEzjN+Xp+koOo7pmF1qK+wT34uQlE1b98l/vlQb+30jcNYAA6aqSpA
xHrjbFPQUR2MKKiNsCjRv/7MSP/2o71F3o20NAazUAcWbowpXlEZrJHFPTaXBaoh+FBvAXcjhCRa
hHmxFNVv5TSAe7iunFqIl7KfDr/fG+f31CRjpV5AwTO5cqOudNsqYOTASq8Zr8cu6MdngcKvv3jB
Eb4ZxOZYCS070APIMOGqwlAalGJMwPhhHOAQXY3ETgM4jGKwzm02hPmo3ZhqH1rsE6v5Hz4h50kM
k04RGmPob6fsINEiMCP7IDiqwFu9TeRsjsriKFbKWcNRf6pgCmxDMMydbTc9zkA6iAIZsH55ULgi
JF6R7fFdwCmPoraiJnzKyQiRHcD2bD86lKvtHUYn/yE45854z4e75FyKXsQ9PCOUSD5FJ5zywBzl
ZAT/R9p1LEmOK8kvohkJ6itFysrS+kJrSVBr+fXrqNntZKHZiZ2ed3iXHssoEIFAIMLDvdyKhkH+
kNKe3ZWLKnOkTCBywxdtkRfIAOEbg2tcNR7d5XfKX/CbLJfFE0fI9khmdFKIV7Rf07T0pXsjOMRt
7uiBaPpbcAz5Zl1XTf1AewQU0D5+vEpZK74W6mWIzHBplZwlRWgEaHlo23qfHJgSAqZ2DqKpUEHk
4ikjtDIOWqWE/yWDASVTc98MzU0g1NQV5GyES6nyEcDhCLLMXp+WuyAf9kkkKpH94VXzy+H4nokd
tlHddwYDftRXTCQghmKP9sj0oGThrJPou3HZRkCMyjJYvFDtwbWNdheXeNqbovfvGsb/k2NzOUcV
UdkaCN7ZjOpFxYvU9kMfbP2IE4YH/acNqzCFrUN9MUhKtGlcrJDCopjDDIiB1vALemt0f4EP/bQ4
PkT0MVQ5ejRpqvEmSPZ90zhy/SKIeIJ0gx8GsuJRjesU55VpaBUHRCIPQlL3gVf6ZFNtan/A1G7t
drsydwWmBZcKPzNGqU6TPsLTKL765z1Kb8ojfTB9YDihgQxJEyRYticL5pHWE1VDsUEgbELz0OC+
a0yNKQapIKagb4wtcUtcZ+HpG4jl70MXmreeKIisrvNsjxelaac5mtFkQ3WaZp6WF8coa25w4LdB
CCF5KiqArobGhTnusd+B4ClIJOzoVH1NyF1CI0cZv6rtxoQUWlXupEgEgBMtkAvGRo8ZryjUiVfV
8uwNaa07k44ROQPNGxs5cyGimV4/94s1csme3cZUycBS6pG7+dX+Tq/yPWFItm3kW9583bx2bxr0
M3KfvotAYOtlsIVtLlinKVHDKfo4McG22xI/3qCy7DL5s+mmgarfuJV3IGgTnZfVmLqwy+V5mtqN
s2q2KMTqT7APLM832RZ1oNeviYUVLnJLY5fSukbk7jd4iCMaGKpjujPmOIGpvheJf6zG0IU15lmL
vLJWO7MPpRbW0mID3PheUSNB7ir6bFyYViLQCvV4+6K6XLgp+SbJj2GWCWKZyAgXUoreBpgVscaT
jcFrQS2lUenGosnD5ZAp+Fw8lHoYatpgdpxpbxBXts29mSkCaIXIAXi4bBQoFbAV2JLpLrq2Dh0a
C/bT6DZ7Hawbgf/fFsRFjoEEXRBD6MmLm11QPCX23eXfX39AnB2MJzfNhiavwHOBQvyrstF8ZUeh
TpQ/g40FOUF3/I+x1+JiA2BsQZ+x0jFT9sg3qObsoYS5E6FqVy/txaq4UGA1FtpMrGacat+I7s1Q
zCmf5eGuDDd5JHrmCnybpzy1pzyYLBPGyLvuYLYMeVa8GZA9buRXRoMfeXbsVILKsMgoFxgQ5gpL
yvC2/le1HdF54mKDSpsCMiXIiWOAiCrlR1sL4sL6M2+xU1xgyLsqmoPyfxufxIUU2KHc/dP4FGX4
603/sy0eBBhBJ30cRlYB2RNXcvIcjJLRewu15V24lzfZXjowUkJ7T7fmm3Ib3Vii1QoSAZtLPabI
NiJrQjqOAq/pskpBhKeZditdW1dOcjW6ZNNfi8UTBdvI09pYLVB2DdDh0K9+ptN9bwuilCiK8Oiv
qcPw1oQJ6Y8keYRkT+amL6XfefNzfAj84MflqCVaDx9FjEAz1BGdiaE4VsNhnAQxXrRN7PAtbl2g
kgtTCrBNpQr2SHRHPH1+ayKERlXU/xAthUsnuixWkzkH80kx+xJ97P5GGFbTFk7PBYqEhmHSB6ij
y8gEWT6Gl8sx7AE0ATWbJ6raC8KSzQUM0zY1sCDiAu6KY2NdpcURMj+XN/+jwPtbWXGxIj5kBEoO
slSbNeswoXGcwVCvo4YSHxpBjL28N4RnI0xaM56ga4eEsjoV5EUTKbWIfp+LBkme6gMwz3hnWYmX
YiAPYPXd5Y/F3OfP3wq11s+ePA1VKrUDAnhAR0dTKycDP2UIdmmNCLZFF5lSP5sCtiM3xrzG1tdo
QAXy0cxfWznZR8Z419Tx11ypvDjOJocU2DjZ3BE5O0h2tUHlDaD4YrjOZOPKxiSDbdP3IexiwFaz
wrXovGnnyW27LnHMrLHdoC1uANW9Jp05Oq0FBCiGUGeluLfKrnbtPtppc3VQpvypmcy9kf/M2u4p
nayvnSY7mZZ+p6G5VZLaKZTqsZ6RfnTJczyOL8SsrgzNuKXUdpVheoxSCgonkrh1RAs8W4h6lWve
5R26fGKIzJxkEWviQEtSlbXuh/J5sJ/nIXOS8O2/2eDiGZj6e7PLgZRMymMaHNvyuheNh4t2n4tj
tYoECLLqqMWkh7k4WGrsKJY/jCL6ozXU5yKeEZmLZ3WfNgnpcYnTfXYtvcy79KX+qVybkDAvNvRg
+Omr8u8nej6Z5ILaPNsmpKOwtlQJnVryGixOT0RVF5EjcGGNGNSOAjVnjfDmC0sh0W0qd+Sm3imH
0JUdtFBuxTJ0LMZcCBB8N82IMiuTFTyaIYW1g7zm9QxqWXf+yZQ1o0Lg6wIn4ZtpjUkracCB82Sr
89JqvsutYYMh3JeuFc0EX77CyccrbnGsmjLurYoCKT5qEQbJftjW7MzZj6l+CxXRBL5g5z6yo4Wt
qun0qp1Z4YF+kcw7E5j7TljsZE72+0YB3ivboFuG6tDnOFFmGiS8ZpTAwXznzoZxa7SBSxMIpEsG
Bpq7A5jYBWnQ+rrOJjm/twttaruJvXSTl7Z+6CrQpgll4di1cGldnNtrjVUbyoB1hc/WlkFv6I38
JiVOccVK09Kj+ng5Fq7NKOI0/1oVj0K0ErNvK4uJ6SF9gEEH8lOhc88YCytPuVe3xgajGa1jfo82
7t+VOs/GuSs/tsuwkiBWgWmXR1P+Cv6xQJncwTokoDe4vFDB7vG4xMqs9KiRUVWN5FM4bWOA0pLq
4bKN9QN9Xg535xetIZdzCGRimfROmD7HEmDb0UEKRJxcf3i7nS1x16QkBUo5pfhwKJ2Ci858zTfF
j3pHQNQg75koEWON0a6BTXdZLyP/dnmh7OcveCnPftLngaqZECv2Qks7BtPwOFJFkG0isRMY4e7Q
pKt0ObEY8l3/UUaRq6vfulkDc4PqGN0Xmta+NhZIgd4wHunYkM+KFQu4jvnKsky3DvVnDBm78qC5
Ufs86olD+ptEtx3Ztraz2TjJpIyOlRAHzU6XzCCiq2R/iJ7RIXKolfiktu4jNXcxFmVPo5sV+NhK
vRnldN8ZGMLGGFtmoZ89EOpMeb2VdOiE9Z0/hJUfIMoqevgsNdQxrXALsDlmTMC4b4FtwU6RD0x+
n+sHBQiUuAj2dXolBdk+Dxq3bKMT+JzdMDa9Tk9udHrXYL5BLiW/AYOEpEqbOe9cA+cEYBbP7nE+
M8XPNNshVuYZJcgCQ8WBpBRmw9+BDLpVoAKCyQtavIHfyknyV3uSMPrEqvtq5jJiupHeFUadORTl
eBo/t7O6bwCEgBSsy4a0OhU8gPK4CdSbsqmcuLlL7HCrDqcsxX+fxU4PVFf6NyxtiExgOjFsxbTt
j9RncY+Yhi5NSY3UppdOBv1uqhCCtcfNZU/+g5edrXBeFhSAok0JylUtBtzH/Xy0fQiTAIOEeocv
sLUeg862uEtrQisAfU7E2mSyvzZpTTZ6Rp/sUNnGXe1POdnUQZQ7ZDLhqdJ9EugZNrM4hVm5y5Th
Fkh1QVT8Q/n2/Cdxl5qRd/VUlKjf197gSw5155feqX023R8+/AVLzqcd5S43q85MW4kRteL6Lgta
YHIPcvvj8kdez3R+LYjHLtRhYWsFqwSCY8FRQS8U2RhpfCjM2JE7kejSHyo9Z2vcBcbqgbkt6Rg7
7xzGNBQWLpJi9X3aMBQI3rD2legZ/oeU/2yTe8Q2lTWoQ45zAXUbwOY0fwYL9HRLXhlBXQQsroR2
0uWPKnBcHtdQS63WVAFbprXrk1OYb6Rh+99McDeaQZKyrS1kqLm1j7OTLP9o5b9QXF76H49p6ECn
YFk2Mrg6a2LHKnV/DgI3GgI31voTBikFB1702bjYgnmmfpAZt8JgVI6Gylz0U+nuLn83kb9zMYUR
nim9Bm8ou2MZ33XaQ2kf4wlMiYMgVIoscaEiSeVEUXJgaGJgj6RCOuXQNHA0MHSmtf0aZtKXyysT
xSae39TQK3NWi5DpcDuTT11QdWYAPZVgHoKnQ+WjE1HMsA35Pa/5dbR4dEMvkzCqBmn2iHwyk9fS
8jtr2wSC1GY1ewLHgkwsW7F+E6xvDYpZuwRVKBKmO5JEW72UnMvfbnWvFia405RFah9OFCbqYb4Z
BzydJ/LekNqn2eyOcSZ4Gq2uaPGI4JzQCEiahAUO7yANXmNHW7MRCc6tn6Vzxst5Xw29PkRzDMZn
gIQDIemoTCZdFpzYdQc4W+FuKB0jq5MFvmOUhuK91EE/Mcbou9Z3mJMpd5f36A+pxy9jv41yhCBe
NgY8lBu/3uceWOokR3pnI5bTrhRh+gQr42c6xgY34Iyc15M1jHias2MB55TWhTtPvSCpEGwVP6XR
SLqdAjqPDuDcP+RV7EKV56axZ0/w/UR2+OfWCG1AyUDoi/fprfXcPFEvfqHXINl3IgoS3NgfHCEQ
c/07/goRPNNfpY01XgUNyxcH33ATP3MTN4idxGVN7/6UbtW9uJHwBwTL2Sz7sxbJcDUmXWlRXCXa
NthWz/om8QPPnp3kidwOG23TY5wq8ew92dmA7As29A8YlrN17nwPWVuMoG6BddMt95kfe/0x9WJA
WDQneyTfmMg5eDBdUY9S9LG5Q5+NY2nEBBUyI71VJc1Ruye9f7Mr0fixyA537K00GAG2BuijU+dr
w9JdaVRP1tDtQOMg+JbrTvvrU/IVRr2cpFitcDhG+cFMfpZkWxDRTM8a4+Ey0eErizZtyqSL4aQM
lQMcvZ+cEp9u5NsZ6GQgrY4TUAai541oZVxeGiTdUNUB2FFM+TbFvAihfhuKpgpFRrgzjzakmRQ0
Ip4yZzuiDfcj5r5K2xLlHqvI7sXjk7tAyykKwt7GNpn1Tu0eJTaRQlqn7qEqkbtIEpys2Fv08XJI
W13d4tpm/7485VHTdTqbukmjYqMk8waVzB2dRTcPc+ff0pyFGS6YyJZhZypyEy8aw0OFfm6cmdtx
KD1dqtAsMly5mD1LEX1TRWCWiyKmHKf9NAHcoJUuE5qmDAKXoslfAyokerKspiSLNXKhI0UJus4Y
1LdUr1LyJW/fL2/V+u29MMDFjC6aLdmGcDdkyMNduel3wW52MbgGxRrhk0/w5Xggl0a0aUhmvNLz
K9azzrbhfvD+ee6J8IoCF+TxXF1dxIZRA8Kulnd9/ZCQK11ECbf+aj5/OouLFGNQSLbUobfD1HEw
MHu09vo1SFEZ0IX6uft3WMiFQS5qTH1exmMIvF2t3PYQ/bGfUutZ4A/sNy4cKh7LlWsoxSktFsWQ
0Sg6+uMxZ9wgncewkFrsilBdws/IRQvcyVratQpLRWRX/hJvHvXrEbJJyqncilxQEDJ4VFcbEwjr
qMjwJaIlLgTtTnMX7qXE3taD7VuxtS/tAMyxjeAhIzjGFhczpIhYAxrp2LlwuCn7fKeADvPyzrGf
uLRxXKQIi2is5w6dgZpaJ7Ugm0ixHKMcnCJtN1FFBciANVlWTVs4Ixc4DFpWSgSJek977/zZ0wCR
y71gr8iYiocg6wYzpifMxgOOEv9N7nG2zCO+9ATFqsFE/YOSK0s5SvIWHf3LH3O9OrWwwULZ4gqL
DEwhTPLHMQi24OPZkFvtjaAoleAklE6xybcmKiGCj7qawC2schFlSky1DWIc8AkdAiX4EnRgNigf
ZPP75eV9VLouOAsP7aJ2GuWtjXHLUEnUa6pmx6BLXTmht6QuqNNN0g9Zru4Kq/Spog1uGQZeO9l3
XQeVDPQlxkQuXShxvVSBeQLiZVNUBup3FthmbzLtxqbfLv/BgvNjs39fbEeqE0ntcoa174ytNaNW
o4qee+t1msXH5+KQ2dWaFrLIlzwrG9RA7xK31J1sX4PHJLrB8i4vSbTXXPZSR0PfaRW6bGAz8ZMx
dssaimImZnmtUWBq/evpJuNb1w3QEn3+esrICKMZJImOBPzdM0TRakm0nvUBE/NshdujOBjzbGyR
9bUeGzChbprjORm50p2KMUnLzbeiQvx6yDtb5HYsM4K0NnSmciG9SO2XKQTpHjpiqmP3nXd5tz4e
NL+fmLMtbrt0KVdA0YWsL95Huw9AtTNh/lM8fCfaLO6qwOQd0O4BoEMKHh8QfTTkJ8FSRBa4mwLI
87mP2XipBtp0h/hA27SOvK+P9CcQVD49BADsBoIPKDLKXRdFpZRjNQKxqKfjsaja96o3BNFT4A58
IUpJVchGFehLUQrCf1DZtsZtYtwHReXK8evljyhYDl+HSrWG4r5FpFb6bqcU2lWfTaI7iO3DBZfj
C1BgF5PKmY0JDG5OnA/5RT+6shunBJUZRKm95qZEmSZInL+lgzmfZp5It4wN2hop/H3cKJvML7ZR
7Gngh2NVveJl/n75c/7hGfLreOnsey8CfAMuT01ihCHpXtlQtwJ1G9nrSKRl4RiByE24qFFEgQza
cTTkba1yNem7DnoNo9kW89Xc/4WQC5IkNH41aO3qssx5vTlNw2QFiImmtZ/IgFLvvuxvevvH5c+3
fpf8MsNXY+IiywqrBpChH+3DmNa7wdBhMnqQG0PIpc6+z29uaREwOVuKqkKY4fNWQX6hIG2NJymk
NQzQswFvX6CjoTn5czvBLwFI3Fj3ohraegBemOWiViH3YdQVuMTSPWM7l3yMWLu1gzKQ4NyJ1sft
GWomc5uEoJKxsMAKtBCyBHnEoNpc3rP1BPq8IP41XIXqhDwWr+EBusntXtlFp+LOvM+eTH8+BA4i
/1f6Y9ql2+zrZcursWthmMtts7YiEWW1O1JcE/W6HwUfcDVuLX6fy2IHVSoai9UspEp3uuBqSlFt
QmJj5a+msSP5/vJy1hM3y5CZgr2Jo8Y5pNL3tZYZKOvKW0aoVAEMr3nSiZE3UV9UkFlPcxbWOD+0
SnPGCftIc5SN4cabcVcf8yOSAVY0echeRNNV6/54Xh7njzYd7MFmWP9MrvzJAJMkNXeduNq6GhfP
C+OvTwvs/iCYR2O0A4Ru+JLv0T9EXfzU7kzGSQUk7kNwbbwMR1Eat+6PtoYeIoKK8lEgWMT+cjbb
qU2Rxg2pBPaj/j7OzZfLPrLukmcT3PUyaKmEhz1M2GPpl+0pNJ8sKCYjqU/GyunMu8vm1q8z62yP
7eliSYaCJiWYUtjZZnBEwy1OAZobqh/dCB1y3T/OtrjMlNRNE7cMfVh7wbb+DlqI6iNDaH3TNRxG
GUItX337jyvkDl2cavqMB4cC8lFK3WAqr9Xeumrq6GsD4r/Jkr5lQ34FUVboz4/qbqz+6km4+MTc
OSzULg6VAsuOQPSN4U1HnUSiEqIvy508pTaDQiuQlITld7tDMazZxsHPyx9SYIMH+phVYOUT8Hte
luwlcxOnu9z0L5v4Q4D85SEfMMyFN9LOKKJSQjtYgzofC1l48j8zMrZy2zkiKO4f7rWzNS785yok
gUoD3S47d8YNcVG73nfXbHoscY2HCvepZ25Zm48RwV1eKduQ31OTs2nuoWuGlWnFkKwFM+QmrneF
fl3IsWcmh6m9jgu/pURQilpNvM5OyFOYxCAhNssJMK3e3JNk24/3tryXDUE4EQRIHvCD1K5LBkRO
L4RybfZFEum8i3yQiyCR0ShZZ8PPIyT6lt/Kd1HyH5fAhQsdgIR0ZG0Gmr9RoM61q8s7v95Ztg1V
10w0fiyNO6tNnkixKSWoW+OyOjBiBCgKgbBp3sm32esMHUrW27W3MlTSRG63+v3OtvmbU1I0NS5m
PNRS6Y22P+Pyix18F6xv9QaD+pEtG2D+Jx+97eUZVuY6itglafUM4ek1TuolT8Wh/6p5yaN+J29q
PAPLg+SJhpLX2+YL01ykteZOtxod+VXlM/Gk5FrHgGt4YnyOxibas5do7IdCu6tevzDL7Wht1JMt
Vxg/VZoIJM3DvSyVAq9cPb5nE3zwVctG1TCfBjSOfgxlNyg6Jwxu6kIEyFp3kF+bxwdgQ+oSOSCo
lSvUj7J7s3Lj6G/GmRZL4aKu1bZmpNYQBjfojsp3Jd3JwmHAtei6MMFFV7WgsU4KhCFJ8yXthL6u
Ku0Fbr4awRc2uEQtLiKSqTOSUPOhelahFuUTF4Ji19lh3KlAELNZ6ru8+oDFiLkV1/O2hXm2kYtT
puR5IlMNS2w905lxyKK7ACPkYIvfCo+VwL8JF3VTQkZTqnCi5e24YexyyVYetmDRCPf2Nj5GXur2
IpilyBG5MJxYYRB1GS7Iqrqm6d1gfa1EukXr2cbiG3LhIptIZ/W0QTS8Kr6An2Yrue2huJK9/CDm
EV7vHi6scVGiI2WqJAGOVg8QMfJsEHfMW8tLUYhgxaN6cC57qOAL8thKQiRAiCGK7mnzHmqBTpdc
taImrCDW8xRRbUHtcYxgw7TAxFf5GaTVaOmRIXf79DjHIiaj9Tft+SOqXPAIoeQ3A67P3D64Q3T3
JdORGmc+TB6kNn/QH81RNMgk2jheKgHyPEOh5qigMhIzlpT2R+07Eyj/mNT6KpJuXq8fLdbIRRar
npqUFqzfcmUcpJfx2LvTJr/XdqYghq2da4jnQv8BzRamrvU5htCcFNDXxccsrafKPoQicoG1ELn8
fS5uhJZugsoAxT6mt63ukq26ZY88UVKz5oRLM1yoMKJ4ylQsxqsJGHqvDWjzdPFzOVy108k0U//f
H6ulNS5oNG0dVxjvJF6qZ6exwbTs1GxIkQuo49cu/KUZLloU8lDXI4pIHpUOU3JbNPug23dTLAgS
gi3iO9RDMyvgyEPGRMDTCMbxrbKtgGkUbdFaLNJlw2B6zZBo4mv0KiDKbTYib+87cNgyqcnuZtAF
oGh13Z/PVriD0xoxuKDTAWVdSm9bkvtNWuwKqTvU0uCmAf3RpcN7YQ7XU4vmkaxRJ+60137sGmcI
czetO9fM4k0yGocg1qEZrJf3dtzcREriF9p4LEN5k5Ci2I7miEbHiFF5o7vLdd0f5fKRzvZVnGPC
qyptZyqD7SATAZB99cZafkfuxEp9JpuhhFsx3jOcIXuq6tf6HQO82J4wELGDwz9Sl9a48zvqdi0V
jFk5f2187ScFxoZ6+UsPJOoLE6hhY+H2bYvmn0iEZzXOL01zZ7rpIzAGVCgENH7wQeGmMVZxRwOm
gUG+8h/qm5B3kN0dl5bLneypmooaqBsWd3MELEh2HHVfesesH3i1RAPi6+f77Kvc+Wb0MUFAcfB6
6a6bOqfoCkeZ39rp7W/C1S87BsNdLvLELAcVq1ZjD+vgZpYfx8idRCQfgmPHy22VqQVBZwITGXnL
gndTBF9bDR4KWlKs5IvrSvm8hDAOQjsrAQHJsO3WG81/mMnXy19p9Y6HeOUvG1xe0UY27e0aocM4
pWibo2vjWldMhgkq6egSieLh6u4vzHEPFCmMqzRuEd1762YKXxJMH8TaW42ResG6Vn16YYgLiZEu
jwakxv85R7mHkutTsDEcaZttpq8iOuj1jTLA2glhKfwfd2inEroGCevElpjMbd/q3GtLAQpUZII7
o0QLB2gOohVlR6BCLYbjhNdwG0lbwXdbtUNUqDZqtg0dOW6DMOlgzgX96J0wRQ5MHWyN2whVakYX
F4K3yBaCxdaD+8Imt1dDIIE0E0rsiD/zpt9HB3LbbOg1o+4O3OKvrpKFNfYFFoEhbkZLnmdYaw7/
KLmZoRNdJfvZh6zaRiSzKfqe3FUS2lSKNRXsPFYBYDwQDzGpdmov7y7vm8gM54Fmnk4lUfCiI+rb
ZNVAKUWOCVW+y1ZWH99M7BH8vibiER/xDE3KzZppLjV+91wCc9ceQAHl4gXiGveXba0G14UpLjBp
mZmFIO3GjT+PhyqDoE5Zipx9NUgsbHDObsRZHygKYcsp91Dj8FLZ6d1/cLS2N4tyzj84+vnzcY4u
maoZ6exOYg8qDe9uWXcbNJ0UFC/iU/c3KMzlbnGeDl0pFLSYHGTUyx41I18fIl8hsgDUs/Jus2XF
/EeCFAViPsltgrG04wGF3aq76rrnkNzo8asRHgNCHSPaFP/+3v1sj/uM0ECKNTAXo1whHUbtpCSi
EPH7aYIBiw1NajLUnXlV5HwoK72aSwa/6vc16kyT32BeHXlYi5sxcOTHqXX+/VTLJ6P8i0SxK4pa
pyp7aRq8TQHibGrc16mgCLmSYDIztmmoqo5XCd+pkEyoVkP7hvU9R699NCAIV4AjeOhAS1x407H+
IbrzWez5nF5+tsiFwMq2B6Kr2K4oab3IxHiLkTi9FbmA6+2irBBx3q7kNJ8NcsFwshMrDgZ8SbKd
fNWDJMTO8hIbQFGI3T+pt9HL5VD1e1Lz2R53NxeDbcmtoaONqoLqYn5ty9Rtpy3Nvly2I1wYlzuP
kEXMowJfsvX+KchEJ+ux2wwe8cpt9jKLfIXlyBd2jq+kVYDz6iEofT3gArdotN4Z9ezmdHwPLeMo
taDJ0CwfJKKHZG4FF9rqN7VVkKGrKrJTPg8JhmGMDbZU0Ok4VnULOmavTneaSJF09agv7HCxJCUU
5fIEvlKnm3i6ysmhGwWNr48W42+fcWGDi8NT1ykaKbGWGpOc7W3lUq/ZGoOjefYWEnWNxzRdG0/e
ECfxmpfmoN90R9Gj9vf7FE66+CO4U2hG6JXPCpxUlyR3KsybYVKfLvunaM+4czcYc5iHTDoKSvNg
4roLVMNhnRpJF3zRlbFDthgDtTuQV9sqn4dUpRIPpqShq7VvN+h47dIbHY/k0iGPTCeOjTQELtik
RERq7CT/vpNnu1xSMgypWqCiCFxneii6AICGTWPnrt0+Jc1rRURV33XnPJvj8pOhtaYprXAPKap+
3RvTwVArt1REs+grecnnz8kdgqFO7ImdQ+QlLGAy3vgxZHR0QArKu0akWb5qD7SekP8lJv7H8y3U
lhaocovCZV6AuLkAMAQ1Uln12WAzkIkWoOiXPXP11ltY5COZHWjVEKYFVG08DdQzXgaAOANEjjXK
2bI3n8RzgWvX3tIk/3rXSaIYhF20xnSEkicYowY3szXwo7fuEKre5SWu+crSHOeakxQ1IBjCHqaY
fVF0J4w3ulBQYd2IqstQt1cMELl/fjtJujZZXYjXTGAE7khNDzhM3wY05vJaVqACtkzksx3uRg1r
9FZSgqrEbG7JwXBP0SHwetfyECUf2t23+Ivi+tru/9FeXAuTS8vcFUsRQQeLaWIwQWDGi11tjTcI
Tm41jzUZp10mytI/Wth8UCGyYWtoSOiYpmYfffEgRU21SiijuVRveq/UMJYRe5YX3UlueDV48Y6p
HFgOcjN0eiRvFMl0rYAH2Mc+2+duhpDUWWUB/e8ZcufTSfOzpj0MCX1Nh+pQgwW2aup9M7YnDFxt
ZdJvdUiDlM3TkMbPGWTTusS8s5Necy47wbqvnf8sztcqrZBM0H+BBbG8zcFP1fSHYr6/bOMPkehs
hHO0fB7UflRRudG2xTV9DX1GNGDfSVuGpOwEK2K+c2mjOd+qq5aQim30/0lQMT4FWdhzWA88v9bE
y7roo14p1AzhTypompJnkKj6TXnKh9QraStY00pJAN6jyCgVIVcjFt8kNKDe2o5FjB75obrOMZ3c
bKo9cGtwVWEUX0swlra4e2okVdwVLJHKr9Jb6urH8au1H+9HV9oCte+GG3VP3ytBJrrqhwpwkijt
qXgdc3EczMlRk01YIFQuEMNBNwASDk3+C4Jd9iHPdsjnMNCOVK27EaD2TMsdox3csC6+F+Mc48LA
YIeWPiSGejBkcp2HLVCOmge4vdfPyYs2jcepSQRdJdG6ueQjVmSjmjBB6kn2wQy8qXmj2ovg+K1G
28WauQ2donJoaYdvyzhO5ism3Wxfa/verfbVBhv6UAgsihbF/n0Raxs57vQ0V4AypqDjl5zSPA6K
6Eysu+l5J7mAWgxmOkoy+tjybO/tmtyBrJM4w4TWESZZBKmN6BNyYTKPTcWIc2xTFchby+62sSxv
/+M2cVFSrocexQiKSaPQ0w6az2SuwWuWOunz5AHUBio44a3I3P23YLlwDS5YDsOc41UIfDa9Mm+s
JzbAXN9EiZNVTrvrcSWq0MRqrhQfWmoADkZe/CSK1x8Nlt//BpbrKJph67wgF7BtAVQ4Ahkqj/k+
upb9xB+2bJLGPFl7+eGfGWodylzjCdKego1dd9VfxvkwntSllpQzXDUcUqdLZ4inv9tUxOAissJF
t7oD6t6w4D6Ax1q6N4KsM5Z+XPaf1XtPOa+Ei2wKGXt9UuA+oBQ6KLsWsgEoxAilF9eT/IUdLmIl
rW5kaYmpc6a9qOmYx2MS4uBLArvWx9Rk9bV/u7y0P1x/57VxESwlcV2XKiriPYbwVG8+Tm/xFwbb
Tl3j6bKt9bByNsW2chm7DJLrEsOX2qirDtObHhyj+EqxFcGVvuoSSAgBsgDNO5pAn+1UCkl1PQbz
De3GjRRa15XSQsxa9IhfN6OxN4kN2RCe38qM5XKiFg44qDIK6b6ajlr9cPmLrRbMCDnb4CKxWVS0
RcFaBoDP2LaP+i72JJd8/1Z+ae+mnfr9srnVULywxn24sgmSZk4jxH3Q68oofqiJIBITFml/i0gL
E1wkHkeV1qWEC7PxRy9+Y08Fic1xb7pt8WSjSt3u0WbyDG/aZLf9O7Rv4fiJB0Gp1hFPd4u2kIvR
yUBJSwaAFQbbvtECQI6D3lMqdPQvf1iBnY8GxMLzlRajJFmEedC2e+2NQ999lUVFuvVX0PnLfhz0
hQ1o01eZxBiR5G25Lz9Gxsad4Q2bALJIjGAghCxRcNKEPbXV6LgwzEXHSavGWjZRJzAfgBoPnHSD
6SBHfxkxmg+ZbXfEiG30XUc5yzAd0TUrcNmPA7RYtaTOBKqIEgppfeWNmPfORxGR3WrYWqyPi5Ca
MfRRoiJsmcAdhSDSrsHRP45PWSoqgQgOB8/jrGaxlUYJK3GSxlGH28r6qVGobL+rE+StRZS8Iqfk
YktpplkWWbDWVV+b8XGSn9XwP8YvfqSA5HWD9jG2h8m2pV71o91pDzNYSZk7NLvp36Pg8QZZ7BUX
XoLAlIxgQMFRVX7W5U7Nvwe1IISJPI6LGTTthxwstXCH8UW2vmS64PdZkL0QIfmBgSLTpNLosYRa
A9n6qcWEOqjU6sgtG0HfU+AAPDxnIlYnKYxNw5ZOaXoqqsdeNPazntKcN4RwwSGj0BJQJrx4yTvZ
WofhNB4lV3sovg3gfY4PoQfZmsuxVrA/PANzYFIaZhNz6/5GoqdCE+zPesmFQA2SzclgIPh/SPuu
JblxZdsvYgQN6F5pimXbqZ30wpA0LXrv+fVnoWfPbgqNKdyrrSdFdEQlASQyE2nWYqK0zi7Kdip1
iplAW/ka1zZh6QC3D0SiTnaESQP+MX3IY+xPOpW51dbwysMRSPZAQFJ+NEc0OwbqF7PFDDe6PsA3
Lmrk41v1D6n0qzaGFXxMrSrRocFxF+1pWmTaSYF4rom/m4igAF1AEEkRJn7vUxsECb2JtO/wDnUX
gkqjP86gRTVO4pw215ZrhGgYZTNQHGcub9MPiiotKAgSq9+pIXD1zB9x8TLkj9eVkLt7mkkR+S00
hLMABp3WrLpEaNx2xImhO3cNzCOFk7wuhrscAp5VFaNhlsKyS5hxlFXFO0x+/WtZXzupdzvpuKoi
GER+HAqYCWAdaqATYN1sP85V32EYliKpv7ZoNYl8yZfvaAGw8tLMEZXc+WqxEcgoPfqpilqhQzqD
ZhWARrBeO9vYD1GEN3tWHOwuvyvU0TVV5ZQWoLxQct8WXQG+8dp8BHMHEgC9gPwBq05b8GYMkbta
0kHL9Gfbzm5reX1ebBVEf5niJ63qR3J6KoroblDHJ00PBRrFtQKbb2G8dTkrSostQB8MBnjU/RL7
Y/10XZtEIqhn2lz5qhxiDfSFsNXaY1E+RGD9iAuReea6t806GA+NFGy11i3uuwr67Dm+JdbTbD9n
o6hXiRtLbeQwN31uem3paOQhWUGjHTL7hFBqGA/ZEGirINPIv4b/vR2syy5mowr1CcqKZhDXGk1H
N49xawTKIlACqvWfYoOPRbEeWwv7NS4qkJzEunWeG/MRjAqC0vT7TNg1GYzHNuxQLQcDCL/5efZk
/9vrfKb947PjJIDTBG8Obr55se/Rbui2l+QLeFr20kHUkcqvoG2WynjZDEn5bKb63mEilEJ9aS9t
79jufLRu9WPlxcfBzc/9LncXIVoE/yJYwPkAiyKxWGRPDImE0VBAdxRrcm19cIb2a68LmlP4Z/kh
hNnnQqvjaKyQVIpl5WadDKTI5IfrF5orAnVOwOhYuoaG2N8vtFRhUqIs0GUwxJfEesqFVpqr+B8C
Pk0lt5MxER2xqlQ6a+X0B5qgCA892v0VN16c3m9vYJi/aofrCxPJZYKGuWukeQJfvGdqyO1rM2ZC
5IM0NoGd2+51UXwnsFkjc051nLaAn0DlfXJltwLWHMCIsMi/KFIVOigwv3EnetTyl4eACADaNo6P
McTZCEDjcoDICPo/Qf2Tu3JO0AUpog4UCWKMcYdekCpCqznKF1jbDe75sUYHqYk2QYDrP1QoGOcX
YAUmogoD94bpHytkNLNbLKs0ddRGdTV16rY5jtWAdrpREKvzE+C6BdwXS1Ntmx2Ui4ZajVIFUSyt
hjc3FGw2vOuexrscJAKIGo6Urxz4X9/B29Q74Y3oJLmtpermA+gJbHxq3IdastLOFLrDyvlvkmpk
tG5Fd5HrV01AL6omqnCY3/9dkJpGFnqX0JIiL6WjmCg3y3e1skvQ0ZfUAn/HDwc3wphVRQTDdImM
baVPIMq9t/4oLpZHnPShBDyAKUryE56iIvaUCYjeLdNmCxly2lWFNhig1THyXaSGXt4Vd2gm8jtl
eO0JxrdD5aJW2m6dshMoFR6USnJDKX80Gms/rPMXg6x+J/cuYugfxJLvo/khWWt/UvRfiGyDKO3w
lLJyX7b1C2ivRyfXl5MUYybc6u6iGDFEJ7vg1fBkPXTXZNm1aVWCE9Y49LJ5GOzIK1YrKAEKaZHi
Ma1sTNWO/Ytuo31sDRfBjCHPsG+2gy2tNHXfGNGiyt7SPMTqMQu/Xjd6vOBJs1WC3mEFg39sBn1a
2mqoR0X2mnQfxzcIf90SuCP9g5F+tQpDYGJ5xmArjbFCEmmTaKoahITdDxyKE5k/leT5+op410ND
vU030eetyeyjPbLUZCkVPKJ7ywyGDN1hEunvUoK+FLnMnVkpBQJ5W0hkQ1UxVINhWfalWUutnE8r
Zo/XHqye1uLK6pe5P+vAP1mlA6iGr6+P+2DCe5YOBFsKogrGZ6SqHHWgvaDxEtANX1OvwEg87fVW
LtJBEgSJ3MUp749oXQebDWNsIrPv+nSlSBDztxR4cvWTYd3a+lHW0VTzKlgZTz2IYoC51FBtRGRM
JLgshj0qmJ/EW7p6wO7t6x9mBmRUiuqe3eYXww/9QvCw5joOgo1UgRWmajZb3LHkyNQJ7VyMD/0Z
FVz0NimvxC38yLeBRSi5aeuYFzNo0Lysuf1FNOHN09etfMbC2lpkLmEK+WsbRNWNghq/Op5K+7xi
OEawwTxrspXFqI5sTNkiAwgFPqo+l4/6ubqg/vIaNgBRGjFSpB1akUHnq6sNel1sLbb30/XA+MOq
ZxbCG3gQydE8ZW8cckSNxq4Q+kauvyIf0tj6i5YMstLpsJe0TYNgTgZF+CygxQmUK+6nkyaI7f9l
efRuyOgQ/QRgGXfjZOUpaoO0qto8lDvrYH+nbT59oEt/VATBtJssY15Q0U32Ok52oWuYu8XdL/og
tlN3WSeBfeE5YKyFaBgS1MknAD21HaXYICjy9NqznT/29pdmPZFKFFjwVHErhv59Ey5FCpIoGEZE
FHOcVaCjUOoc0ATq98UjyM2+UMASRfCW4J6VjmZsBdlcots6Y8wmA7zg6GxEZuVsBBoKkfM+7TDW
RLsjaqR1BbaTZ8501cCz0rQB4MDO5qQjWmjjFo+yspL2K3iswbng13MmCBE48PK4Wh9y2HGcMTO7
aMTk7HsCtzkm9+3LomE67G/qjThzQEbe7kSaz9WTjVTmZbZ2UzKmGDL1qu7ZLl779N6yEqe0RXjj
IjnMqwzZ5CRKc8RjjY1+mr4D94vqjHLzKM2Z4BVN3yJsQmS7kYz/scyxbbQe+pH3+2z9Ucm3pq45
UXKyl1ujv1dETWUiecwd0HK1rMEgCXnnFgxS46n28xsxhgjPw2yXxai9WgKwD4Sq8OGV/Dals+Zk
ff8ti5UbS8l2qpS/XHczHJCH3xWScWlqI9U6odSY0dJnztyVD3aoD14jRYYbK/Gu6ig37r2tx0eA
0pyyYQzAghq7Q/9sNiRQh/lSxNmusq03vZPfzJGUbp0CnrqRz21kBtFS+2jldfN8CjSr3rdm6qto
lp8z1Q8jAB5k1fdMB9+Zla13CzFjQRjLrcBvd5Txo5LZpdkQ4zVN3s2Igcem5NouXgE3dEiyO6Bl
CCkstLcLohW+xiB1CippJHvY8W3Q/+bdslpogA5tjM7KxrOuxjer3e3DDPUhUj1qRnsAev7u+pHy
TScAmg0E1LZN2EenHGvLMMa0Z/8c7aeArtf4AhgSdLPZB9Fbmms44YAMVFXwTGOHLlI5B1cWWt3w
BANULLLHdY6yW90IwiFebAumwX/EsJMWeCdkVVvjFIFYeDZBcemQqvESad2BEWSXdn/VTSbi6uK6
vY1MxmrmpVxVcrTKqPVb7gAxU5YJ3A7XYG5EMAYzW4Bs3SIj45lV5QzTvhgOZrU4sx17AqWg9vCT
vdxIYuyljOnFyIiA+tAi3DJbT3qp3ORS+9qC8M6EQ8Vok0Akb84PqIwKMmaajrFX5uZp9RROa0vf
w93gTok7qntSLo4ZfW2rtxVjGGg4K8xSoClcC7qRSjVpE6z0ObJnGR14tWTJkZVzX2Wu2j2uyc2i
/Li+Qr6CfCyQWoCNqDBWl0ZfIEqvOq+tsgA8PP51EXy9/0cEgsnfRUhmmBBjQUReraY7ga7BxiZO
ryOQi0LyrEmSQE+4CqnLOh7JmLlW2akROzLnPLZxZlb4JZRfTfSE1fOlwhjj9XVxt24jh37HZuuA
MDUVawQ59UIuVli+FEZ9uC6Ca5k2Ihj1U6V47RaaZVTVI1Fv1CjIB0E4J9otRtcs2QDqiAYRSjk5
UXQXSn/F4RfA4ApOhTvrqeNJhiqvRavKzO1dcrJGCXrnETYu/np4p4RwkE8DNeL4I8I1zg4KaEOz
XfwUA45/vMH/iCO60fxD+/gK+vfNoZnr2o11h3xf0+cuZv9ih2B2QnB/+e5rs1YmBFLiGTXkGI8a
jOhmz8bRPIWHNHVh3psDLVuIcLRFq2JUsetWE9AdtDF1PBbWUyiK+UW/z+ghOGr1phhNVOmjOzh9
WTzjQb3EJ9u+2TFGDRsCUpLJhBeh+fTVUxzlBXmmdzq6+kmU0v6X8zHR/oqXtIW37e9a0NtxWCn9
Qp/tFOIck3qFM6K21BxKdA5VAhsrFEcXv1G6Kl1JaZlwXHQ6vXOq44qpzt6pDsvjsheNM/Mv9Mfa
mHvWyuoa6RHWJg9YUOwvw32SOhKkX7dN3EyWjqTAP5vIXKUOnMwSCrp0E5Vde9cF61l+sm/CY7mr
gnIv+faTfa/46kuEKmvkpm/CBia+0nx8AXPN5Bjsxh1STH+3+NBeIk12W1/d5f7yYh9EUw/cit12
xcw1M+WyrmsZ1UE1oEoK3NNL/5K4va+41dfazV0hzgA3AN/sMXPx0Ak6zSSUZWQJybH6pWsuHbWI
3mxgsYBm4zE7m0dyq+7KYxmI8Mj4l/5jd5kr2ap9oocRUk0J6nZzbADBTpCVEakqE3wkNdrQzQQS
OrVGNkZ1jaLx9bny5aYVBCHcTN3m7NhMXbq0GRD9EAlTTiA6TtW+hGcloAgRGId/ESFfcNsMtvIY
E9OoYWGVM+Q997v4UP9EkyJ4NlNAihjn+It2Qzx/9OURHDAi6ybY1XdrtLE2U6soRp5BcmWctPwy
psdUDabs9fr1F2gmmzyPMBs7dTXuAoAGQGnT71ufInkO++tiRIthjAz4iaySIDvpEU139R4ojKcW
LauD9XBdDj/S+q+ysx3S82ACfS1EMKf1ZJc2IAhcu2OXCE0W90HxcaHf8Rs2h9OS3CiGDoej5sDM
SR6j+KKi8Bc3e7tHytioHJJ8SwsRXoLgLrOF/1mxwgZ5VmTFq+eweVr0t+vbx/19g6gWWg9pbw1j
p4Beh7eThCjSxBhABuxYEdMq93w2AhhjpDWkTTMN56PX9yQLMvVN1QWRsGgNjDXSJczUYdABY6ZK
4ZZF6Fhr5l3fJr4HMQDsIBPTQpmLLnNz/KNEzGjAU8kzvi3vXam06qOhiROQEn7uR7s4EEik7v5T
YLWRyPisKc6LHlTWfw+S1l+7tyTofaif0wfU8omQwd9b0j7JMxVFN5BJUaAKv68QoK4Z6bMBWehX
BQ2d2j55Ih65xci+/z5xhlJFtZMdCphXX0Qpd+4RboTTv2+2NwMyFaaLoCVR1LihpjxKixAiXCSD
OcLEmOMQ1O40GVfd2Lt015+ayVGC7iwdZeQg9IOQO1kkkjnDOVS0VpI6AE8O58l6XrOf15WEe7k2
28bc3ikB7nliF5hixb0tmvqW9NJt0mdf/zcxzB3uANKtTHove9kM7qIS/U6Ye4lTUQsQ39VvlsNc
5CIb+3IYcEKUnIyC18VeBGIy5Ddu1L1xIwIy5GLu6B/yWDI0IDEALI1gXZilOyqvlE0bAOSGYzkK
gsKbypv25KZ/lR6vb6dQLhNihMOEZ8yIdeq31U3mYwS4RoPcwX66W9BSXyCV6ewJJjz+/2HkkW/f
rJd5zqBThiigDERapfhG5lcpucwiRgiqcVesiMVYkdigxawGSxsQK6V7opza7m7Kz7Yhejrzk+ub
1TA2w55iq6xGrCYCgouTWt2FwrcM9XSQe/24JKhfhBpRHSsaXE3BILCZHta2/NrWo9smuuWYJmoA
GGS/TSZRtwD/YqJ2qCIFblufZhgwf5bltM9SisNTESpOZzT3UyGaa+XO6tLy7j9ymBNVuiEEBtZI
b4zsLj5wgE7hbtkZuzoQOXL+Y3gjiznaVcqHri4nilBFEZWlm8wt95QPkUK1Watz/ZL8iz/6WBpz
vA1ZEpLB5Xp4hSPhU71G9eqVkXTIi9IZyxnQjORLMud44ozaL0PRvq21fVLS5auyxq/qUDwtaTsg
VFt+xjXQJqb82arlRfCZooNmnEpLhrCvKYS8YjYHPa59RUkDtBYJQhyRGMaRTEo8zkjGoncoG3dm
0u1SE6wkRPGvbzo15J9v78eeM/6kiSIDhQ6orWbum+w5/1H9tF1VvhksgUf5F1P/IYlxKf0Ux7md
IwPQ7sDogoGY2Gv35X7w1F0P/HNRPUy0f4xn6bV+0toKumuR0clU1bdWb1BFKGACKWzzs1VN6lQD
3w2DeusOoJSeHo5uboreIvyo4r97pzPuw1RLW81pB2lW+nH6OGQC/0Q344oWsBTAs1yaMWit4CYa
KJtC9v3ceLHR7zW7zZ3WGO5yXQ5sWbQu0fYxBiZrzSWtKchlMdU7zMv8rDTULuNKOJ9Mf+jzAi0Z
LcDoAFbZVqOqSge5qN6ziJMfHgs/9NSv45Eyu5b34c2fKd9/xbEZDNPU26Q38MYq1xt0QDR65/Sh
cFHU1F9Z1Lur2ITQ2DlTySs0UGvwNr/+Hvheb4rI730KTTFKAsv3Lwb6Y1n0gzYCm0wrNFP9j++Z
jjU6E6pLh+cCuVsD7Vu5p81bkVvsUGCfS1eU5eJqCybcwCxvaga6OH8Xn6K71jRCvMjQcgXqYQnE
ONLOSpun6yaRG9BsxDCGShqrTsoAq+tlKTDDq5OF+SfZ2ifop65aQ7Cn/DUBS1LGiCOx2batpS7+
02Vbd9YhrdGjU8v+vP5Rphlsdf+IYbxJHWk6koR4balLdZHrym81+5D1hIIxCjKF/KajjSzmmMzI
7mVCcS1pF+qKWaEqAHzJ/ewuIHetn2DqfVEe7X2g99NV2MhkzixVu6nsqBubjtWN4c77wk/8VnHr
E6WBGDw0FINXNgcQe+/GfnOyHupAFJ7SPbz2DYzHaQsjNsNIx3Pa0m7ngQKU5gE6/1EOtAT2mu9M
P9b7ye+MC1I7NOgOnxY3DOBMYzQz6r4G1Lc+yN9E+GFcB7SRxzggZSSq2hnYXzX08/CxqATRDj/b
shHAmJZuGqe2tiEgHWNfU0d/WQ0vUbAsdQx3pVSdK/LYL81bMUuXIpf9JB1vE1Pf1211uH7/+fng
zbcwXmnRAXVL4DA8AqSmX+WBvhL7Pah1PflgfKleZzfeq6fIi4P8ImpwEW00/fvGxEZKnY85gU2v
FeVgS8huWaKiu8DksL2OadxXqTSV6KGJZ38kuWfnqpPajSvYRnpkV+6DztgcLbd0te/onQRIN1Ao
3eho+8SRd6Wf7ETJLO5bBbhxMryTYoChm656s3FKpo9xvuD20fZeFSAytEE7OdMibiSUxjslg/Jk
GAre15/A4hMDsGsd2tQBi1rdpGlzOxBRdzTvlLYiGEVY1BBQUC2y6eV8WtsvhvWki/jfuINJWxnM
nhVaVrdW2KMod6BMn+spCehLchHWObj7BZAkjFFiRP0TFn3XRI1cVnA/s/KwNBfhfAB3sz5+n+1z
NdE6i8QbwjsSWo5shCeVlLvJMDyBSvPCSLRDwIvaGIr5BB2b65NdrSVIAuYot/y5BpLpGO+UeXG0
cjoh3aA5c7FUbmtXj8o8I/dtOkPa75ZeiHLCdQHbb2FcXi2H0lJHCMZGxXroldkPazRXtaUjDf7U
/sqSAY9m20Q7peJKXelFenIBbUNwfUu4nnf7GYzXk/SpkOUUW6/cJjfq9+zY73vwPA3nFR4fzCtv
FMaJsj7VF/1ODVLfPojwy7jahRMxkRSxrE/onaspFUPVUWg2LUEntXqe1fX1+jJFIujfN9YltseM
ene886xLnl3aSJRV4AUPxmYNzFW0TC2NU4qLVuqal1W6v4BfoND7w1CJmqF48e1WFGOXFbW1APIF
xdGGVym9J0bqTKj9Z0eS31/fNdGimEgQ2Yp8BV8IOniSS1c/1fkbmf/q7V/Xpbzjx7COZrsg5iaM
oObM4xILIgH5RXnVbPSF3sY7yzMv8s72R7AyYz4nANBogA4Vv3wSvWP/5TJ+qCBzC4wuiiTJxHwS
jXnrnb7LMCG/Pqi3lHFImxwR6IdAHwnTqJdZjdElI7IbRf6cV6dB/3Z9T0W/z8R7vaF1yRTC0EWG
vrPMxlsMEQw932N/qDxhQj6lB3AKqaDy6v3kJ3tgVB/MC2WIS4FQ/b+eEGGCOq3HKGOxAMeD5k37
A+DmvAKVBuWo+W2Q3Hb76xvI962b1TEWo0hzNLUrWF21aomTm4aXRtpxzcNbkrUuAMtcywTb7zic
dbnuBK9K0fEx1mQidWJlNhoD5/BYLw99JAiRub8P2CNURtEj+AlTFDNIqmIn8OeDDm5BMu/bMRNs
IFeEDpYXzQKT5icARyWyCgmMZCBcMY29pM/3mZ4LRPBv7UYGYzj0FNXBaIJVV25LNK93gXUwgM0+
AKW82JWBIRi150YpIIlRkIGiOEfMqUhjm05WhBZ9CQPMRo1OZQVFriTdCVSPa+A3chgDb+q5JK02
Ghf+nqvDZPa+xAyVcUgASVx5iRf6rQusWUEowLX2G7GMtdeTrMrTBcvKtbMx7+bGj4ZjOQvSC6JN
ZM4szaZUUZIERXIjcQbtZUxfxp4I7g9fCGXCo2O7n+C9iBpOOYBH4EtAqtb+FXd4IHUiFByuEJAi
2hjUxTOCrRiRTE6SGCG+V6JHE4WMoTqAWfBPVrIRwhjZTmnqRgJHAZpljqFlO2MdO1Im6lnh2/KN
GMa6oqdElWsTt3VyR09yKKRnhVqRvNP8MhA1SnAVbSOMMa1jV5oZoU89U31extEp5pNiPWeRd/0e
UZ/9KaxAXIHhTYKKG5szVsc2UxFzItjP+8M49l4V9w8we7ski09y3bjJtH5VB+n1uliu4YPKUe5m
G0lO5hp1SVSiqoRnc9jezfaNbD/+b7/PXKB+kohU4D3mle0hLB6IKH3CP52P72dCocVMa0Uv8Pum
9LVKb8zyZs6D1c4E6QWBGLaSL6l11FoxjFxptLGzSMO3thle8AI9WLOois53FB9nwoIBacZgGSEF
5aTsFhoQmWOPHKKz4dDalXQQ9cbwrxPFDADKhUY+YbqBqUqvWhnhHb1O6NlzgBlymt3Jey/z3l1X
CG5J2dhIo1u9edx01qokZS0DXFB3aBWhCNrU1S82MonRlz8ZfUXgoIK4zaAw0IylmOcuj9YMDSyt
lrlh0e/q+EDMaSdYE/cWbcTQv2/WNBWaUYw91vROgfI8BH+zYsigT6UzeGK8nn85s4+FMd69B+Ge
3fUVnohoVEd/LCVAATheepPvp70QGku0PubM5lEaejB1g7YX06He9ExcxdF+SH4fOVXsKb7yFvui
BLdIJmOZTKRny2rFntpV48TavZKL/Aj/KQd4DuD9o1X0E+oWKKIU5JoH2bO/DN87twFM/eigTfEB
bcBuFij36q7aWc70FYydPjB7eu+PzOPmCxiHScKqseYVMSFRH/X5Nlw9gWZS+/rJrWwEMBfAGMNm
ig3cbVMBbxRx9ZfmZghCD6wmFF6TopotO5Bpfot2tUg2/e1rsukJb25FEuoxQG4gO02c3qMRb+z9
NL/R0kzvipE2uQpjKYpsYlgTDSuMKzDnak6lDuXdRmowQPbDGgXRDbciCayTfySwdRAb/xbSIIM5
78JgCEAXc0LnNt7+5QnDwK660xHoglzdkU/lJRYULQTLY6vya0n0fBmwm4me+W2XHshq7gXawg1C
Ngtk1LFolrQvQuQ2ku/kmO3tUwX4PQBv3oQ7OsRvfaG8Eahl3U0vqqjAzA1QN7IZTTWR80rA6oT3
SnORyGUCB7lopI17GdCJjJZwYCF8Rjmzy7a3VlXxlnS4xczRY74SV1tRxHLipX4gwyB4pPDX9CGQ
iX7iUinSdUJavRmf1El2CxVFwlBU++BqBohXFUzRoVrNksmCFqBb1ZAuS79fkF9bk5/X9YI70WNs
JLA3uU7qwZpgKBEhnAkoQjEj/1YEaOJxwzvMm/uaWwK7/7lG9B374YOooCxaIePt7D6y0VFHSwfL
G3iNZfnH9QXywjvUwy0gmQH9DtOhv1sqaQEoYz3hQdGmsm/MbiHHbpF9y4jggvHWsZHDdmqU6NJA
rIVoNbVtAJ4qL0ZfCUTwVG4rgsml2WZjyVoKtxmar7b2vS9elOrh+m6JVsFYibUicaivSD9m1Z1m
BGX9dv33uQHwdg2MKTCKwm5nS1u9heysoPCzDOVmAHq0z8PPCeGGvF9LVyCT7gvrrLYyGRWPxnwk
NZUpB+VhPaynNcgeYcnRuC2qunJD4K0sRp1bU5FWtenx4AfgaYxYqnL1GwpPLp9EaRKROjCRW1fH
wxilENWNgzvn4ZeUpMFsDgI8CP6SENbLBhBSgWrD3KBwWNZOj2AhKJEM5aakjZugfQYug+hBzo19
EbT9I4t1w3VcASZ5QSoDaDZIfldHzEr4831zmIPyIir1ck3DRhhznzpVH+IMFIee0t1X41cSxi6e
Gk6tinptec5puyrmVilpVk+rQm2QhNiMvITlo6T/zBTd6dvvayhSeO4l3qyLuWNKVykgbUQ4UZPU
71JzNxiJd/1OcXSPwjcBRFElcE0yc6VWw1pmlRaVi7a5Hc1+X07TuY+E3Rycq/ubHOY6oZmwiNsq
hT2SpvvFloB8p+cPWtTs1gWIENGaO2GRH8na34yFclDR7SpYKSdu+u0LmFsmgWglJDmid0o60QVZ
QGkK/2iA7zcxzJMojHqLlDINz+rEK7qnOn1susazWhFAm+jkmLglyrMKwzIxGnCQgxrv6v5B/4O+
N5UQWQOfOjiWASL4u8sFdqA5ocEPh9Y/9MNOsfZpft9YP6dcEDdrnIv1myT2cCbD7ksTpinJ07/i
GCO6Y/GjN8rn1k73+hDeJzoo2fLmpsls35DHHbGS0AGOzX3Rmj/1AZQLWXcqC+sLiOMC25z2U9td
6l75PpjLOZLMIBzCGvyG5JthAvNTB1curnGiSq5ShP5q13tDkR4Sgxz6aLikUbizBtTxI/OrsSi7
P7hzm21lVESu+4QALBVdi81tnNyO1p2ZCIJajkX8bT8Z5ZCUdLWrBcFYtB5X68kYLWdET48+CFnp
qcljfPJvkhin0iTDErYqTo4mOXpwAKx7cgfoh1uwhV2IIKrh6vzHzrEIp6Xdr8DEmcFsjMTUiOfp
8D3rX66fDq9bcbsik/EmSp6GKTKIVBffyXK1s+JE/py60ow2hhY0aGWg35FWFN2IFsc4l1YulyWD
LfbWJjuhWvdSqZq7ThhKU+rTqq436dRdmsr6Gc2Gq+uzW1Zy7eTgzp6TbJfoteBSKvxLSQE2cfsx
e8e4HyMbrHIA3/V7xowiA6z7EJFeurMxp59/X7zhjlKSVy/CrARffT8kM14JiD56mYW4IZNt3ChG
fM7WJVi1Yi9Jyj6R4qeyqzzZMHYkKT1jGvZNChjFECyUnZ6eZ6lz41K+v64Xom9ijGGujHZbZ/Af
arseSwmwDLOZH1AI8ks1ExTbec2P0MGPDaAfs0nLZJjpWQHdAJgCxbGQxEDbjN8Elje7FlAE/sME
f319vIm032QyZolIja5qBMdN6dJVYKm+gQjFNQBoXnndIXLHID2aQlRzepSf7cfHShlLhWRNkUzg
ZPGkPLqRlOJYpqL4muv5N5vJmKhwRfY5UlGbtkywzmantJZcvXyzqsM8Ps6WN06CiqRoK9lmDCCG
TGadGfTmrLvw+Hf2d3WkB4qgblFwWL8PROCwvJh7e4Bs+bBOtBpGxESEc48X2X4+ZZhO7s6pg9K1
kMeTv0ZdNmg1QkamhtnVxhqKHCC8K0bBkgcjd+xd577nLDtv8uJ9fFL39oGcRG0UXH3RASaDJ4wF
ZDLmGtpZF0YWwM49e7qL19uUCMw/95pvfp+5eUk64WE+xZonaQ/LfMiV1jXbO3n4S3DbuH5zI4e5
bUYWWfFUSyp63wfctxKMUbG3PqAzDr2wlqDPQLRpzCUrGpLBYSyaV8BjkOys23+QGcQD4uNYGG2w
1rjNSFZpXr/sUjV3pOhCUHm4vmmCs2FTM2G3ZlUYYc9W8ztRj3L0c1DPier/b1IY/z9byyQ1Ya15
aqaC6gbxDN4sTquVT0mt/7gui+vzP7bt/Upv7LwxZn0Xl5nuZbKfDm/GGBCRplFF+mRgNyIYLz42
QGrUags4LdO3yPIK+1c5OFH32sVfr6+FHzghMUdUIJwDkJ+RJCVKkbVZpCEDOdNSAkW6DF3wQQ3A
5dbQwlVgTvTyB9zXKtlIpbq/2cKoUmKjKHFhR9CFSr9G46RIf0CK+JsMxugsSLvOdbUQL47i0xIu
YBPGhpaGcL6WbtGnw9oshrE+pRapSw7CJc/GnsEoxJajfdODBu4XVNt7wxfNoXMVcCOQMUPmuhRl
nVfEq9cvXW85UfN1sERjYrwx7d/2j7E/DdEbOW06qhnhBc3PaLer7sc9OaS/omDwQBoUxE/LSZSF
okbn2m4yRintolBbcpxUlIfnOak8Kaz2RGuCsuouZVN6mEo6Z5rI/XOt7ceeso0IU2HlmTYXmhen
X4GwGopQLES/zxioRFUXJW07gnRXEhij8qxWopc/L1e4PTGLeYxITdnZdowTUxQnDGgHgHYjPYEX
hc55Cwyu4JhYvIClrGwY3FZDZibaK8hL6gHZyXuRGH58tDkXxlLUnRohnLHJO+aZ5kW+8VW/Kc6j
T20TkV2BOeR6+I04xmgQdDJGIUJPtFxegInr1EnsS+pFBTSRvh+6Y2SDifTcgooFPBQC4dyn20Y2
Y0estI9KAP3BHcu/lhlAVaHtUrYAC2SbWeYqqSDAEJgRizEjsU0bDFOoi1xkGFQCnXxruVFHDtf3
VLQsxo4MRWzMGg3OYuXNkF5M66Vvg0L6BlSH+X81+iwk+6SWualaUEsDuth91WdvGp6vr0dwk9kp
FTT7TTnyotBF/QW/r4qgH0UqbzOmoi7swurMHnrgzcBKpImMLIgOs1/tpr2If0ugBDZjM2ylMpbZ
gjBLvhgoBfXDOZxE8JyiLWOCjFST+iiLJ+KZo30aw25v5tbP/+1UGDvRLgCUzi3YV8m6jxI/ErXq
i/aJMQy5gSnlsKh1b6wiJHKe+zzaRaEIh1gkhTEB8VCN7RKCjXrSsvuYZG8kDV2Qt4reunzrjec1
apYgtmFfnXKZ2Xo9GcRbbzs/+06paLN7+yY7Sj66ixMHLQloYsn98pIHoh5+bmxLh7//I5vROGm2
i2Htalh08686rhGVeVb03IE1Xv2zWOJDFKN3nVlF+azraN86jIfuQg7Fwfp/QVjh6/eHHEb5DNkA
perS4NiQNqhuwBL7pp8wwL8ffnZnTKtkvoicga8oHxJZdYwarepbG4Bi/UM3XcLpJQ8Fdk4kgtHF
qZ1jKbFLzSuT5DBnw7mUxj2S8CJd5Lvcj6UwbqiNtaGLyAzMMtR4wCr9MkhgCUFbjB8f9dQZTOe6
peB1G/0fade1XCmSbb+ICBIS94o9Tr4kleqFKNd47/n6u1DP1EFZNHmn+lWKYJ802+Q2ayFMugpk
HFLT5qgoxTgt4CJbsy3b80E6zgf5ENr+Bd3bmJ5EHhyD5cZb0pqqwxG/XLrfA9yreCbAHQcQCxil
RCG+PEo3+VHuzcjR3AK0a+MJrY3u8nKYDk55WJqfMOjEVcHl6HZ+AlvoVcRZFgYVLjmPAJ6mR/Y0
lV6WUlPmjilvp5yuu822V8ntHClqjpd5NBuHqFJfar27mf3OzFPkT6YHJZJuQj929QrvaD9/zqfW
VfyFgHW8o1UDzP5g4OHKcswfC5QywIerc5kr9kAfCoKmNv8mmU5JgExfcZuOD/gnJwjiGL3fWokm
oAClKnYB5eFDm2e3dfoyZKNVzp1J4oajUxx7pDD2SBqSKmoG+Nu+OTbFc8YjleOpEDt87gNq0W9D
ZI7+nk3J0bjXAuW1e4Qa3aZmcyEn3QSXqKcvhLKHfQ3irY4xTFqTSWMMtlK7BrFQH33WeO1sW9AB
awuhMCYpizK5jVuYvoXq8X0Owi2/VV5ySN3+VTpO32fk86s74KPEP9PY3l8ex+4qjHkaW1VpDDFS
bDDwmEOUWgEYqWnK61Pg2QDGDAEmyK8qWaB2pT0J0s9OuW0lxSLK679ajcqMOApj3AvxMFM823Ug
usUnSZrtPkp5fTIcL6IyQTOt07pqIxj1xvEBQRidBKs+NG5nL6/SSOT4kH+I0X8ZcXX5OasEVqtO
ndxmEKeYojVfltYE/QlcJlaJTlVel972jdAAZrPQguGF+FFYk6p+Dswa2ET/tu/+mlDQ4xXzOSLY
LG1GQ2CtzSK1pTwDNhX4Z1Csi0WR4/y2zeCvlbxnMFbbRoU5BQcTRdgSP43oqBTAQDlKIBtNX/jv
qA3kX2jxVRhzRk1fF6UfkQUwuT9W6M1uzey44CLwwsytvroPkpg4M5bTTJqbjsIcEjc5JE5oKygb
dTCA9BC42bc/0anrwhjznhS51AgNDGCeARGxHm9LaqCa2nF4Znh3Yvn/6rB6dU7meMoUu9LtTn+R
WqcsnvdXsl2uXp0RY8tTOU4ELYa7lx7qi+SgUHzTv9bnGLzFp/gW83qO9ta/xTeTx5sQ2I4BrpvI
2Hg0qypyN8IjUy96T2AluBu1x4Pc+YcE+1UOa867oa2kCXKMQ4uhI9BOjkjYmpVdfo0PtZV702Pu
8ToheYtjLEZE+iCJe0rtaIiPtTE9Rnn82MnxQxz6FzBifu2L9miMEQ//4B+ivV+rfQ8cVndGDcsp
ahfPOb1PEMoYWE1uwqeysIMC9AsFMpF9bM+yyYV/X7T5t5hWIxhPWIiFDY1ZMv4ig7+XQAeH6VMf
Gm6Gqe3Ul6ygx8svGb/Wg26qGNnVi/kwipFVNjyqk+2zvv4GNomsZe3kCzq8Qu1Sb7QxNR6ALymx
lNqUvQkl+dAJbPVPEDfBF/Zr6excm5H4aoOsCrUVyWrd/CgBNas/IO7zajDOAX7aFG6IMzrgerGj
J4U3eMbZeTbtHCRtqYFCGr7wzveoMx76dz7V1krswOYlhDeN0mqtjKkd5n7M6PIqrfXEbKdLl/Rm
L/zkmKVNP7WSwljYUtMAZ5zBHSYvGO5x5rMoHCob3H3mbBGnOr4PXt8UsUXeOJJ5m8kYXQXDxJ2a
DEtg0dsNUgn9gXjLOxDomn/Cw4aL885NjxFVmYWtK/S6BxkESmSCgVw6Hp3ZANxVzv3YPrGrEMbE
C4HidxLF9QiJ5pVCboo9yN4qnsnjiWHsOay5EQidhlpHhfnHTjKz/K1UnvaPhyeEMea5MmP8X4Wm
herPeUpMvfk0Bj/2ZWwG5qtDYQxZrMC5V72PwDw9TP53IFBYE71UYePuy9mOWq6C2CwAySq/8MN3
39tMpopesaV3yHjWn5STYiUur6Vnu0FqJZCJ0YsmLeq4xk2owV8TWvJBeNQeVbsFj8WI8ZbA/hPg
7PUFZx/6QV5OCTgPQd6bFaba5ZY8WlTj6CznwNi3/RCKaqE22MdC6b62anogdfmqlsKB5AFHl7b9
62oLGcPUBMWQpACR/Q8hDvCgnBZUV4mFXp6F4RmgEHxIxO0obSWVMUrikIdtnWIb/2Zvyt+bBWa7
sWJXvdcv0VH+q0K7kjaYvPLEtiH+ZTxY9LmOZh1YlZDnLNX23CTFmcx6ZfZtZ/ok+lEjTtxXikWB
f48irvIYK5Loii/MGZQva74LoJbGjILpVychOw/0mUyBtS+OY0/Yt34ko/1mDLCxtLyduk9Rf0pF
zsuYJ4IxJ30V90GFhAa6VXJTmS8Sjcxg4JQSearNPvPDSZfaLsU5LaPu08uSU80scis9LS+u+ARQ
fB5S+3LTd06KffDnftFI3Yw0qiQ4ffwpyD/vH82yL3vfXxz1KpLVl5R+F0HTaHJMpUMRfq6HH21+
P0mXbPo5z3+U9rnqmMoENr6YUgnowopd5tkB2S1TL0KHFgrngvO2jTEgvRpOsj6g3le2Vub/8Ese
nTNPAGMrCiD3+1VYKOjbSM10fCQyz29th0i/dFRd7PHqZIigVmIVI3P1N3Pde8uSo9rFEVbihve2
56iPyhgErWqTFMkXPGSa0gQVuBUMhhlNvrN/23i7xgQWtMZzHtSTqFRpXkseNN5Dm+Oj2MbPQmij
YSgR0LaFbBXzYIt61wMutINRDV//1VrYhn8ii7EYTHiJyUJ8aIr61EmZty+Co5xsu78EWjEa9Igk
ppN+ajy8sY4COp15faucw9cYGyBJNY30Eb2LU/bXGD9mOrUykvw7jWQ78PRQBW13gvpXBSLkqLHz
9Nv+ZvFWwah8JfphKzUQIMR3ovFzKo79WHIWwZOx/H+lk31G80xr0BOZw9M05Kemun0tcjSfJ4RR
fH0GY5RSwnYl5E7TP8X5q6Zycl68UIfF7ZkTEudTIMO4PC0d4PLBj8301XhUwfICzNvH5eVXaabu
+Lc8j7bdcXd1ARpjBFQjbcE9CMO25LAByu5pt70VecGJPPq2ZomAQUhc9GNmvMQFJ+phcye1WA6V
MWNjxfI2G2KkTB4itDjl4yeh/hxlvLn6xWbuuFY2TTKGJJbjAjWBWbgzpu8CSQ+F/0UEcG1WcB5s
HLvKpkZ8bUjAYA0vrooenU504kRXnJ1jcx/5WBV1UyLj02auBNTWaTCsLHeGJkVTtWCiJdn+V8rM
9t1RcVRiDdV/W1EOqowsG8Jvbm2It2uMxUCGfsyDFEkIYhz6zJx5uDe87zPWQq/ERClJSm09vFG1
lxy8Sfu7tO0fAO6LISgC5iQmmJK6bgSnAhIbReOmEWDjO1dXzawQTMkAjkP4U+Y52G3bdJXIbFkB
3OJQRBRsj+qPTlCRk3qpeAyQPBnMtgUdPAWdWjQn9pYk30qKQ+OH/Y3bPpnrMhgT2zSRQqsMzTka
eI2ne13hweVtByJXAUw8RdQSFxjgQHYSCVYjwrAO8aseRx4RhMnZXwxvvxh7WiThOKLrVrY1ilIT
2M/14LHlpYQ2d0wHRIgGDHEM1TBJDQ1YUeI0w5ilnRMqp5Y327L9tFoJkD66VpHQppzK5Y14o92F
942JoRNXxhDfbWUrf9FD903+sb9vm9qzkshoTxSNSp522LfS/6qC2zc/aOQ8088yeY6Rx64ljrZu
ntNKHqM7fWMIJeDZEWa1naUVOQYB2+8AM/u2v6ztou1KDqM/oK6PQirNS0Ew/EGwj+15cKvLO/aO
xU2L83aRUaVJaKQprzSo0pNoATjf84/aOXYXOPtONtU7TAkgV1PH5vStO4iP+2vddLGrpTJq1io0
jCMhg4sd6sOINhuRdk/gHnqZM+mkEIH3et1umVgJZHRN1YNCajCViripBCxv9lB4cmOGX4ub+Fvj
Gl6N2oP/2AOk2jLsltfMsOmGV9KXs1iFn7RRWjqXARyKr5g51R4wpoXGmrF+UrBUNWvPRRXwSF+2
++2vUtlO4IKqdTMPqEWgPRvj9pUX9rU7Do0Lhgsno4qnAarTAPFFN/jHLtZ55AKbtnQlnzE9dB6p
Gulwo7F/M45LvJabcftF4vmd7UzxShBjgkJ9CieBIDAdLNUTzAUUrwfp1wwgEhWweLwWOY49MBj7
41NfaoIevjQdz0b5hHYBoTvu6wfHahuMyckxbiRGRS/bY3OcovvE/7T/fZ6tMRhbk6u6Kood7kbj
DM5CiSkEZv66wFfUHjikeNXs7XfL6ogYayNpPU1mpV5aXRfY8tBVzrEtONIRg/12B2wfYBQ/Tuf4
+c8qVivJjKnJCcnA7ocCN0i3AfCzjESiaxI1BAziObzBMd65MWZGL5shiCq8MbWxMXv/MtWcgJ53
9xhLYvhaVRTNksgEA9HolepZ5ZH1ce4GWno+Wqs57SXaGMvc5X/ay4JTYkXWUh7/f1Cq7K+IiIyV
SEVfK4dORg0EfH2DJzmATPckENmHh8wVUZJOvfz7/u3fN0yAEWcWmA+1VgcYKmyH9i9hGLwoL+xc
Lj8ZesFpddx3dERkbUWeBUQNlk7EMjZrNBkM2nOODnZae3rDyXLve3QAGnxclozxLVILiFNgea1S
/FHFgV2J97P/Y0ruIgpEl8Lc30je2TFWpGoDFXYQ00++qDlxmXhVNH4tBOVPov5fKkxExnjoQ5gX
gPXBEEhykMdLpHFQKXjLYEyEOPa9amCyyO6FmxJVFdJe9JnXe8ITwpiGvJrTca51pLkGBaRIkmUY
3SdZVv7aPxKu9jIWggB6KasbhFbTQ2vXRzT7e+J952I8x+bXTDma9Ftfni/7BZXgRvKamFNHzRbz
TFrXItHwJ2xkEr3eArY5L1KbWjFkhP2ias9oYys85ZF+KtDs2hxlRzjyaJy30A8/CGTMREvKMEVo
odh/14NLFw35TnVqbnwA+Ldos6CfFA8kXfBcC2YJGTja9Q9HiY4hDD4D2JQFV0Paq29THWnk9Nge
UzfxAPZr54fwdukS7P6oQwGEZP+RxtbbgxzkaHmOilVeoeQd3hb0Usy1t389tx3kVQhj7cN0EAEp
EaHGHl5m6W7Med1G/xD16lQydGCP6e9ZzFWsHfpGkusZMqTkTjFx/20dZd8vBqaFkFrhgRVvm9yr
MEapJSPUDUEAcoTaPVeqG+SXRHnNjNaMhsqcitqOyef9DfyHYPcqktFvRUdqEuBaKHZ/ngDsC2Lm
0hwDszPQv9Z7qSfNpsxLn2+f2i+ZbNtcn3d0ThOcWlECoD4obuc44dj47eY0/SqDuRl+Oqdd3SHz
skzsotfDrUCu1r4aVhCZmoeW3LPwqRwszm5u++erVEbHQawLBPSlOWLJaecuEAWBajoeCFqpBrty
haNyNJ4Emzdkxl0tExcEFZEGoP0jLRPl3qjOpygfXBEEzEthf04vfYCmvDEv38Ko9uJgdOds/BIp
w3GmogLyrYZTWNg25Nd9YGIHQwhTQUphyDG49ShJhhlWiYnIydIy3qg5TxQTNBTSEAS5DniAMQTu
UP9W5G6ZvWQRr5TM0U1p+R0rQ6C2KI8r8E4ILJciHGiGMQIu8burN5XDILqq6BLAcllOQH+YVbRy
o5mVejJgS/tPqT0ewtcF7joH74/4ymtU2lzYSiCzsFBOy6zV8aJB4/ildP0j8YYLEm2Hfd3YPCeg
u2OmXBQ1ADl+3D8pi+WWZvA+qvhWlY9tkdkqXvE1r6Fs22KvBDF3L6ZlJhjLQcVH//T3OLHyEC7N
xxYvs89bE3P30i7tA0NH/hiMtGaMlnTDD8+peinKp/3N24z2Vmtizqgbp7IoAY1pzyDhiRJTak/F
zCvN8oQwcStSBGGYLcZrSO+N/JSMbh697K9ju6NrtRDGw2lFhxl8FbMD9GHBrE3diJo0t1B2qc+R
9TfOgVTYBG9FznNm20aC7UwGPcnCSs54hFbL9WoC3y7A6kzhqQZnRH8wDEt4ngG5jpZ8E/fDrngV
gO1UxUos4xKmQtdjkcIUgjLCk03fKZz8SB1CrEk2v2ueYi2QFdLBv+VFE/Ly6d8qjyvRjMoloi4F
hbD4dtCL3gwW5HrthSI9M377Fl+yW+oEp/wcuollBkcNMP7zX3BdR+NFOMZOZKdW7XLOf9nkvZ/E
KGdVCzTLe1Qo4yMoScxlBLs1qwtxkjteL8u2Ib2eN6OcahcDY58g/007xPZJ7GISlmPT3h8ke8th
9BKUPnKl4c3yPs2bnUBMYNyEB/HAY+Fa1GJPDqOavRZ0hRojEYTyUROdCMHESPUixLfRfCOMnKB6
2w5cN47RUSKHdSRl8EBq/aJ2N0ACNQX/x/5F2H4Nre4mE3fGfiUa/YgYcAYHSGqVUInCC9AD8L13
qKna/o/e8u909FkG76qpvO3/gO3A9/oDZCYtRRutqsBIvfjzCfPImJQAU3IHgoIFGDy1lE/78pab
sHOCMmN9wMaDPFiPE1TaUwIrowZgCyA3oxFyVGzbnf86vXejsIpTInQdl6ReKnR45UVgLx5AzBGf
eFHDZqS72j7GtoTzLERlg3dRRwM7bfJL17fHnI5vvvQtizUuPtPyPXb/FDD0wXxTxJUs1Ek5Z7FQ
lXgaLdCPKupLxuN03zqA6zITcKRH3/aPa0sHVuLYYofe9mpa10gjZkPmTJgTHzUwVg7RH6SK1mKY
WxEGvqAYKW5FLLbWQI5DBAzXfyuE8UBkTsKyD5As18TaVOLxtml6q1T047/bMuZGNFqepqKCkQQx
fq0AJiSIN0nHw9fbut3rDWP8R1wECe0WNcKg1zEDb+/gNkc+RPaW71iLYXxH2wGMkAqADOjmL3L+
g6qcPC7vejF+I1R12FiCPG6V+GYNKj1B0c0y5mT3eatgvEaU9o2uV8juq8pZis8ZbzR9yyutd4l1
FKKgdkGEKqgeFd+rVrJ9OTnTefoiVpVHUuJNbc0zBLw1LRdkZd7GNOqBl4bLXGj34+gM2Lv9a7yZ
JruuCrzZHyUEUVf36Yy4obMmoASCCBiZA/8yuItj58Hp7V8EPI4+CiuEBNxNAroVs+C1ofeFeGlm
jinb3zGZLU/UPTSzWtJ+cvMZPCHUf97fMN73Gb1XUXcWYw0nYoyJFVbGm0J5VCFbzmZ9JMtPWB26
RNQ2IW2DMCs++fInRT2iI900Jt9NpMLaX872iSiYO9ckSVIVRmmUqkaiLUSZWdYP/fw4jOcy/LEv
YnvHriIYvRmFqhlAB4kh2eE8tHeTctj/Pm8JjI6IktLKnYGc/RietfTzqNmiwNPDzXcNsG3/u0/s
DESg4kUqLm/f3l2ANOfDkmZrv0U3/mFxy60VPpSn0vIdBDr7y9vsvliLZpQmV+N4VKO/MxbH2E2e
gaZkZR7AXGUPNBG2cSzOpZXZuZVavG6hzZB/LZzxphhv1pppQfddZj+iM0gOAVwj2ckd7/n2D4YI
JKvgKlaRHFuOeXXr54oW41Dh0W8cOnBNLwNr+av6RN3MDVzCm7Xa1rGrNMYl5XkrozqBqP+dfNAK
AY3at2bwM32lT2gFduhZsOd7QAQFr5zjXHbs99DuKpnROKAuUXnyEUqmF782RQe9Q3buW9rNwkPe
AGDc3he4FYor4lUeo35Gb0SkXZp3DDTKTcOzqN5nXexI9G5fzrYaXuUwathFmSDXKSYDmvaRSg2Q
4p9b4OX/KyHsM8aI6ACGcJSx5shR1QtR3Dz/ui+CczPYp0uUY7uqBAY+6i5igIZw/3tnCLaYf578
zNmXxdkz9vVSZGOJEQGYxnZ4mnK7C5+TxtsXwTl+ljMgkbNmygo4E6XIvaD5Uo23cvNUqTLnmm2H
qr+OX168wEp9B1BdSgbBC3epQPyXzQXZd85yNh+yq+ssM2YiztI2JxXibg2UslZ9VM79Qbmd7pKj
5IIM1f4TPN61PMZQDElR+YmAyoqhNKbYiKY0vQ4tr6eZd+mW/692jwzI171HLUr9qZdSK9GOtH5o
59JUmrf9C7GZlFyviDEIvoQZCGUJL3rXuNNP3W1yTu3QBnvtabDHr7nTP/N5JrelAsZAB1UcqqRs
31ebpV2SL8iaC4wKseHHKlNEVGMtaMPqoQYkm3Dms7BuBh8rscy1jAy5SvMUT5tqPum+O/KCm00N
Xn2fuY5RUqskXx4dpDKeBzLcTaAURM+ws39oPDHMLZySXEUzDLrmaPYTpLyR9DMROQq82YusrJbC
3MGmEtMp0YE8Qz31RK3SjU76sTVHi4BpQgfSEo8lbNNkrAQyF7Ho6nQe31ultGNSX+qyNdPhpRtH
M+pvY1E1/ZjHF7ZZLlkvkvFSo9+3QHdC1n+SNUev0B5FwcJLyW2LnpWsNwqnkiqX1O1sphFgjzvh
TzzYr0WDveOjpofROGfaFANlQEufpYo8DwBjSruKh2K1v7kAl/ooB8i8oz/78JTUW5hiFnat5th6
vCm6ff2i7HMrJIGRaDKe9mN+l46xKY8P+zd/O/xdbRjz4KpIirH7HFefPC0tOQsfruDEojk+RjfK
lxmFQgf0qlb3iv7jhDcyvuk9V8IZ81HE2ii3OsoZU/7DR1Utr60OhXygQ3BWydtHxo5kwUxpsIyY
iCfiqlZyqgrLcIgnuu1tbdU3gRvxHhabSemrLlC2MywSck3sQCcCkzza8yUDFIp0D0YWw1Lt4Fie
M3QGxacA5Lzahd52rwqvx5m3aMbixF1ZBXGOR5UQXLrxtqp4lGybU3frJTImxo9FOZUW5GB6s0z8
lW5hgWDMRPesNd9Kd70DFmcPvUcFJxfFsTP0N1i3vBWpJuDiDJZmSsv74iEC1Et6WNhe9+8OR9PZ
NrJK6Cuj0aGCpIi8TkH9QkuSJ30sDJNMxrEJw0tcG99loeTZmOV8fnvKXLXjfRNWUUtH0j6Sl0ii
VL8LeuDI1VlTHyrfNLSQ4wC3n4crWcxDVO3mLNDkpe30P9zt40E9UjS3FC46TDjVU47avwehq4WN
IDYB8xGCvr46KoINcmdTCQazKwX3350dY1+avMwUSQVYaUsuFXjhO/BXPfXDFzRRqvmxmng6v1kW
XinE+/9XK+urhsy9gXilBv54fr+8snvTeAZZF16fqaUDs4yn5bxbwsQuTT/GFVnausW+uGl1+AhD
do2ot9O4duRe4ThYThxD2R62oFY6Gbwnsu0/p5GZgbm9sOib8VV/wriTM5zRPMy5nIsV2dMDxsoU
nRY1/jLbG1fHtjSH7FGWHCG4i3pvDHkuafsFtNIEJoRBS3RsiALmH9OLDkiu+UAWk91b6vdl5igG
DNO/dE5sB1uBafwO7ZzQPVdDlRw+WHCGt8buHZAZOplr3POSFhzPwHYvGAFIX0kMRHZ0OkrVQ6dx
ogre9xlr0k9F5hstwsCuScy5eaxqzpXgWBCJiVp8pTOSTIaeAUfUBE8yRoVmUydPMjnuWxDeShgL
EnQNjQ0J2hUGgdcIndulJWctyv71ZjNzGhFHoZ8RStbxYy9/iQTPCDn5OJ4IxkZocjLGJQJzO9YP
pfQckgMdOU16PBFMsCFSY9KGFs+b2H8mkeaF2XdBq+z90+AJYSxBWct+kywTJv3stvqnrAarzZd9
EbzQQmL0P9cK8GE2gDFaUpco5duhu4QW6Ko58wAuObeYTbflhjpOLcGxzGFqTv2NlF0MACPrIC7Z
XxTnFrNJt3qqur5oEMNEVfJMfYIhqpIXk3HOhk22ARbcQNsoSh3FkFm59kaqSzAknAvA2zFG7w09
0JohQkavknozkd96Gjiz4obx9/0N24iHdKpImqTpVJNREmI0Rsp9XRylEZT1X0RLcRtP/1E6s9Ud
U0eweS/137fuozBGd1Ixn3O8g4hdgkxuisywAJoJ9xL8Hih8lMIoT9CXSVuMPbHH1gpaT/zR685D
yWPi3ShpfBTD6I9O0MnRqioW06TO1PlmrLzIkWEZaDOimZWMF1J813gDpb/f8A9SWeAc1IbTLMiW
xXVe1dw1HSdk5X2fee/rmhKWXQHK9aSczKmtzLnjXG2eBMZn1pjBlcoOde9mlh5lRTxGHQ+2kCeC
0Z7Sn4s5zJfk7uDmxq3WcGoUPK3Rlh+wCn9L8IClrV6jGBJ1phDnVukX1jTclZKom6lRXVo6HsVe
OESKkZsYKb8Hma27r7qca64tyrb6DUOrhA2QTYndxYUl5QkIqDQT5uIROBPPjZxxAgSO7mqMoQip
Hwy5gbZIQQrRh+VOlWINI28WgCeFtRANhm4nDW0E4M6xjCE0w3TCuB7P9y137GOkDS2SF6hfSjUR
FYWPe9f0miA3DdrYUDwDis54UBzwt5roigIcLY9J4ndb/kEY6/0SMSmNUenQ8FG9VOFfROtMXR2Q
fDW8/Rux8Sr7KIlR3iwLC13usCzxlN53XuYZVmOHt86CXjCZD92hcPYlbh7XdR9ZX2hoeQ7+v4TY
ehab4eAmgleW/3NMtyyKEkUE/6QOjOaPZ1U1aCLz0+WeC47eimYROXmccgKHjdfQRymM06C1OEnz
gjq/dP0CrB/sAIU13INixqruwGD4P7ewLeI0RV946TQ0THxcVNKmKGSkA7HDqrLFIvOqPHrtxorT
MbUR5EEORRlcklVdUdmy3VBn5YxOXrSxoDnTlQ+9fATjmVfci2aETlVeumrTJkGnFB0QfkhKMxdQ
S1rSjgpse+8mj2BYcPLX6AZsoRZ96uz0HRjLt8hx5j3WN+/hSi7jU9IwnmhbzBjSy+/U0VLimzQ6
7F/1TZ+yEsH6lLDRRZKh3jmlSID7nS0OvJz+9iVcyWDcitKCSjDzI7Se3USv4Dx/ETHmqMxm91l0
Czu741ZBN+3gSiB7DTMtTXJNQ7cWEAhmO3cjJ7PS89K5ED3xHuMbieLlMl5vB+NCNDKVZWUg/OtC
S38QLWoFtwt73fL0yM/KLSboajTBDMf2hrqVy5+U5V1PxpSkumzUsVLCh02jWQu2FhDTmG8qEd3u
L/vXhXcjGXsiNgCjNYIECTLUezEG9RTML6WacBSOJ4XxY1nYo5CthShqFG8AyzKz5lhzgc4Xpf3N
WV6PjU0MT1VvjLOPY9Np/1QJwSsgtWw1r49FEvzIctlM1BeUmD+BGt2u58zd38htvQMKCpUJ2IdZ
VMo5jcNq0nFFMQRj+UL1PEfy076ITQdNf4lgY2qqx3LQxjlevgJaNY5+SU3iv4wRJ7TePqyrGMY4
VmXVjTKIeuxefZahZtmPjof8tlEeX1TsKoMxhOhrMeANUhR4PeOQ3apefo8ciGzmh+GzfFqARbpD
dMd7Ev+D4bqKZYyjMOR12Ja4IuRudNFM42aW9DY/NrZxAia9jYLe/oltFGQ+rpOxlI3UlnVB8Pga
rBmQFY1JDoZbeRhKV8wuMiU7PAmX9NKdeUOj7xm337XhulTWZJLAT2TRJ9jhACwu8ROSDOFT4I1W
5dWvKADDgi28s/ps9m7oGPfANY5veKnizbukEBmNqQYGA2XGkgkNHDtpcJcE44akhll3qVlFvOH3
TcXAdVJVCXEKEZm1zoFfZkOBYsmAB61CMQzY3AZZDmmccIgnaPn/6i3TjcbS049cuyZd/PGtod8b
4ZPBA/TZ3rTrcthNi8QpnX2Q/TTpX9l8CoZXmQc8zBPBmP0mG31SEXhwqf22cANT5RLnj/uXf9Mi
rk6FMfqCTnShAZuQTZXPMoZBY1DF7EvY9JNXCazF70lOC1SskUYtGnsqRauNMqtLZqS4ERRPhrUv
btmU31QKg7tLlIopQxbd1lCVQJYLNIcK5AeG7+yueJZ9Z5Bb8Bmfhv89Zw/TsZLGmI5WMsoGFWPJ
nqcnzXidC06CePsuX1fDKE1WV7rgt4Fky8NgNsIjSVFJlc+zzJut3s5ArVbCak04T3GJASlbNlKT
ym+0eDAayZTJJ7Xxmv5V7L/7Ii/Fup37WElltMjXxEzMYJmAq7wQWY0HZJA931xozXKLhzq7LU0l
qqxLhCg6ZZ2mSotpIlijgja9pQCe32XAQZpc1RXPGifHsdEkgruxksa4T0VohKRPBIL3S5GaHZha
fU+2v0WOcatfsktyb6qm5Ppo6uUtdFHa33RgJZnxoC2R8LZdbs2CzfWv+h4/rpC5/epUDokhgvao
tpsXycptdDLcAirjEj4i5ne1H/uqzT0/RhsacJ7BhSCf+I7tYDc37WF86B3QaN34FpfgadmlvV1k
NEIQesUwiiXqBmpW+KYc+nNyQf+J9Xfvy/+O1vJxMxlVSCelF/MJ2apsSEwNvSHlfZ50HOu4aYxX
N4NxKUk7axH0HOZ+vhPE1JzJgxy6g+pUIHzfP61N07USxXiWmGhVmU2ItTXhAa9cWcLEZXvypcO+
mE0HdhXDgtwkA6GZFOPVUuh2Jj+NDSe9x/s+YzPKqZHUdnkV+dMpSC4jDwB8+/uKiH4+XUFSitkm
SuckmaoGx94+GvPDVHD2ZzOIUH99n3W/RZMVaajh+6XwlRo/RWAAxZ/+5AiuIpgtwjMEM7TthCUA
NUl7GyReQo23BsaSzkkzGaRF0jMhp7E86c1p6N39NWw/dlb7xNjMwgApPbwDmjCL0RHy9LnwfbNI
Wi/Sm59BlFzUBJwiZWVJg+YS4Gy2c+v4WmGmKTmVSnYTzN3z/m/a1qDrvi5XZxXIZgSserKBGrde
tw/RpN91tAZcR9WYmRyHHHXd3mNdAV4fkBnAzvVRGE2LRu7CGL5RKA5jmDuhT84ZmpT/ZE1XMYwB
qjG20AotQcmpuBnUcyum1uzfBjKnqMJbDaNVOQxPPPrwFBo9ApbWFEOzH3lkOtuq+2stLKx8EA2j
MmoiAZv1F189NpGzv1f/cCevAhjFMtoqL2iI6HI4zW56n4LckN6DMm2ZkV/6ahRApA0HXvSwHMHv
fu8qldE2eZBlirYoya6mO3VOrSmVzLFUzbb8rkbPYstJO23eco0YVF1eoAbLCTeVUSslGhYZgvBT
lD0BiLqjBsxI7gt081JoOp40oi5qKoucvXSMqERCHXxu/LcmCpysKu5QU+Nc8U0fuxLD7F83KgA1
jxH3CeOtr5pNCxaF5EtsAHyN16LLWxFjtNoiqqIugDYl4iGfLlHnqfPj/iXkiWCMkFxNogz7g1iy
fjCCAg+RY6rzOHw2A9bVli0/YmXpSJIMupLCwP93UCc5AjHB4TWGb56MLkmATVeoiu6aj2IktZdq
uUBCSyLyUVDz86z7FwLk+TlWPb/7A34NhHSolCCrIun0t66/OVcjsUlwPE1tYpwA7w1QZSKxdJ8M
6G9UbrUb1eyO9ZLUevuDU1tJZsysnola/n+kXddy3biy/SJWMRN8ZdxBW8mWbfmFJSfmnPn1d0E+
M6IhnI17fedhpqZUtZsAuhuNDmuNOWx4sI+yfK7UU6V9vi6CH43vZDC7aWeA1h9lrE4ON+Tp2rCk
IELbSfG7UAwHwWmh/GMz2YY/2YzxosqRDdHD7B7ZhMB2td5BCOsi8MCgaXuOv11fIde/4y40Fdsy
8WBkrGtaS3subfh3oJQO/T1Qvq///mtl+J2n3QlgbCvWpAVA/sh0Jsff/Cu0qmY+08bJxcfavOFz
9jnHi6MECEt/1n4M3uoP7vBUAEP3fzEPxbUPG68aywago8F2OJq5ZU12C1esPqyhGWo3KaY0ajd3
rSftwbwD0odXPBTuWDrXN4KvSjvBjMusG6tdl1lHBtZwonAMl0McbqH1sPiFX4WGwEHzE747cczB
rlnRRFqqU1JD2SWnxFUOqCpivxNPubWARqV/Qf7omCiiIJP+8PsDf9tg5sDVMpnzcnnV4eFoAurR
9Kyv9AG7os9Z+hskO9jMbqGMX5XWNF1VDfIW22m+A3gKCD/NWQmNWyl35AAH/U1YBqRBybU10vt+
58vtqrJIsUGpKciq7vbOcpaBbFWhBUxU+OaXCnbrowq9kzWpUV2g2VRBoX3x+sc+LC/NIQanAzC9
Gtd6zkWxEd8L7SQyjnW21hkjxXjVdl75KXpID0Ug+XX2Sq+Ayt8h9kQI5ELjYPys3ucz1AbaKh22
ID20YY45EQNj9nlgeyIofJE0tsFk1IDtYVjInmPwhcD8Y9/ypacOlKmlhya+w//P8tkmS4BQKSTV
aIjryi5qLyjzk6Ph10foy71oKuW/nB6qf+hy1hBvMFuJfJxMkrmnIPkKmNGzgPyQHsmx87NbWmaR
GhDsCnwb/cn35vCvSBbGaJIX4FADhRe5uN8zyBS0UjyDzIuiTUQZpo2mFhPvtz8tIU80YzIM5PGN
7MlqP8T1RxNQsslfJWz3chj9n5pKHfMe+r+efjc7/WZlyBzZEbPK82LPvTDmuPqqM7W+gisZlJ8r
uTGlr7kkugt47mongwXRyCUjnfHspdVGCvGgHFCC00LFL07ivKxgPSyF6JLpGWgEkVFcVfD2XBbJ
LxTBa+p1pp3Vt/16mKs0qqdR1UZk+JqqUMDp2R3NzjjouXQLBKrbPK/grcoj2rXRzd7eTnqGMtlw
H28gEk4PaHa9KefJiVeAUidjmJh9ENck1NIRY0eLI5PsuDWAM9EfCqtz28hEl1byDfClx8wqA6kr
nUTXRleTiq9FtOb+dW/B3z9Tkw3U6HVo+Z9KjpGdvMFoEu0nzZze9mM1dqZN0Ob0Gki+38E3KcwF
BlbBtV2y13JwBZtdPEpvbzwuZzrbhem8EPEBJo9p0N5dRGhENAK4Jpyx4wp4BQatYHmV3AGW6jlL
jtf3kO8obJpuRK82pt7/3EPSb1pnzCjDpv3oDnYTWFEfpL0aakUviG+5DWMUneYfWUy4Eye1OqQa
9J12RlJc2/hoh6rTAVBQ1BfJrV/tZTG6AabGvE0GuHb5BGh10FSn4RqMR/nwN4/IvSBGPfSoN5pF
MeCU2gdtWhw4XmeMAnm+GURzNHx9f9s/RhnapZrnKcHdscEp9fNzUybOon+4rhDcLNN+QYxL15tk
1DMdO6c+dEcA6iDCGF6RYGVvcunrqgMqq+gq5l2Le6GMa8cEQdouEyLT4vVapChyFMtZdFjcLlYk
lhTLIoqtaKzLnbsxj5B3ojf+4q0v2iH9GV+WR0oB34Xz53pwJE9UyeHrPcYfFA0o/wCxYhZnd10O
LzzR/k/Lic900r34JIU5XqmSoEDM7YNDRwXAdGkDMmGbMidLqaq8QwBFu+4AyIf+4+pAPIrgI71I
t4ZvfdVOCKaOUeXl35IH4QfQC+Wdx9p9AGvk6J7pzQ2pBvkk++NTElDi0AWUcWrmxH5zQC/LjeLW
3nxGbKXdT0ER/gWwMMF18LYJjPETkliSbUGbuu+jL7+gW9md0Bt6K32lx9x/Lj8PQtQXrqfeyWT8
wDBpXSLRy0ga5x+x1N11seIKTJP3Xtyvi3UAhaFNU09zo8DTAvUwRiszDxSGiZN/VPzkJAzHRYti
fEG2dmY6b6joUoxPnbLRzs7kUOj87pbCT0W+MEnGDcB2+8gYy7wmoxzXSCP9ZtdO3Pg/eF40v319
P7n+9E2UzuBcLEauaiqNjRLrWGi+YnzRa+//J4Kudvci7XqjNjIZmUypm53S7By9ufTk+boQeuxX
TE5nYrwuq+ayXHAF6XnsbNFdHZ2W6Ue6fugkwftMtGNMtGC1dprnKhQwSo/LcJ7qWysWxFvcbMxO
yXXGgYxyny5KjicFkhRV4eonDbd35CWJO3+fXACuAxycNv61B1HQwI2FdvrAuA192RZpNXG/6gMA
ESpPGV8i6RjHghIy/xLayWFcRdUVQPyx4SIVxck/macSdGkjeAnd7td6p50Qq4c6GDgEL0/uU36/
sYz30NDOMxYq1GQ8UazWMTRipwU3mxrohxSmfF0pRarCuI41AiTgOq+ql9rLUS2ku97+SspSYF8i
1We8RdWoypD02MoSuzd9spRPc3yQyl+mKeKd4bpCdJjLNrAGET8wu7fOgPvXYjgLSzo16HzNBB28
fL3fCWA2LFaTfEHzE5KenbMhU1Z5w83m9W6MEYcxAOBWAVqgzB+/CZNY3GtlJ5nZxEze7C4fYdXL
98mTnAT0ivHP5WSFyDSDEU6UphPsJFsnrTZl0HsTxVhN/yEvnVP+32H+cP2/rYct7Omjom9g5ITT
1bY7S3+pp+nGkNTguoLznxg7MYzbtdKq69YK9QA1pNZE80a4Fx0x9jHfYewkMW4XED+DYRSQRAeI
jBsj6D5QTIzBt04UBJeaLzqBry+PH0nuhDJ+WO7QGJBKVB9dBOWfKDaN7uYP0wEvqbvoBv64PFJX
Zd4CAi7y80DUh8zPXey+gPHHudmANSSGC8lK68HW1Idmi452Np5ay/ghz89TlDwtVTvjEdReLMU8
VOPyYkWmB253UFNbfqqRz0WxHeY+Cbpeaxy1sb1RSbyogA8kqd+2FXHGrvO7BGW3DrBaU6O7UZT7
mO12p0X+WOTkKFt4FhTth+sbzDUDFJiJgoc3yuvMoRZgXzHqFM3eg+TN5o08/7j++3x/b6Gx0QZC
O546jMeaYgI++2yhAO2/KUDr1kld5SSFZZCAHcW9Lo/r8PFQwzNHVWWNLY91pKxtY0M1lWjNqexm
P8k2v5VEXRDUDb4LdnZiGLUs2rIcc31BmbEvHC2/k4fMLQzZraRHANC5SSNYFjco2MljlDA1dUWy
MmRSm8h2jTTxUuWXXZxGIcy1aP+YqACWRvoSuR5PKwEelteevlagNGv968fEz2eh6YE+RJE4Y6t6
Vt9WernQ6ONO+aAE0zE/gaL5gAyQTz72iAbsJ8WN3S4ESlP5QfgC597YO/GM1yRaIpNBQhRS+xTM
W/XzE/B2usxtyteHRQWyB9DPwKjvDRHNGTfhj0aPf9fO2JyZzZuWSVAeWl4AJ7ZTBPZjd64sZzkt
fuXPh1IPr+83//W/k8kobK7XWtovdGwG+F66i4viGXQaTnkvvii4LmUnitHVobcaW5XQagKa2o9l
pb7Miwg8QiSC0dJy1Ms0JtjBPjvqKJMsghcG/1bdrYHxWtKsKKOOjBqAfOitCqq20MKgzyz0V8KD
YQKurLDSrWzRyqlf9BNKoU/ysXr5PaYtKjFznchuUUyEFeEs1j6H0mOw1c315wKUqlqdYLxf1AIk
kMTW65RV67Wlxa1CMAKmf+5SE0yx7taJ3CLXDb+tiC3UKbFVolY3Q9X0HtdqMG2FY8wPpoRp8MFt
ZxG7Kj883glk/EY3JaSzaZBaFsCUUV3NA8u0ZzbOek+dFiDWjiZgCFMhODXXL+8EMz7DjhNJ12Ss
tNo+Z+mdlWG92+Bd9xIiIYyTqMhmG0gcwayqcJhAXK8cuvzbdRn8gGC3EsY9aNGiyFuM9+1vfNsC
JOrNwXRs4NONB+14XZrAUWiMo9BTu68UG4rYTSChL8lTN8WP10XwN81AuhaPaUtmy7e1Oo5KaiBT
vejf2+YG5AFOL2pm5tvTvzLYeu2qVck0K6hZ6LlxVjYUmKotRO/xU6QnovoI/2p8k8UkiyZlnXID
9uuRC1ld7a5cneJGP/1GhJxHp+yO0pMdDqHkaQIghP9iXm+yGfMqJ4skdQkP1aGnKAV9QO2So3Ko
XfPYegQTOOMH+9hcVMGrl68lb2IZ4zLruig7BbOG5vxxBYerLliXQEVsxq5kMiEMihBUmfJFXR4k
VEzkSYSMLVoEY1d2VMeFOqA3OrI/5OmNLXxp0l14F/OC7fY/im4ztoR8eptlPXIP2p19Bzh+J/VB
CkujCPsXyhYHUSgvUnrmDo7rbLIBL4+Eop6e86k8zSY6MCIV3Vh9I4qPRItjrmF1MuIECPDIPgRK
kLjjJfFyV73b3M2nzMt/VWkixEJ1QNcMne2MiFXAAc8bCvwrCoPK4Z9Kk7Dvib+sNznMslJ0nCZp
Df/32ltyAFCFn3zWMMzWgR5rPIhqHnxFfxPHRBhr2+YgksIuVll/N67KU1KjLJDo0vN1n/tf4rN/
BbENEtaq4/WVoLZCKvQDfB3r+zqKnawbHGPzB+mHOXxSRIX+/3JzvQllPGOZoYG/jOAZixvp7nfP
U+M3n/BKwYUvzIcJ9tJkfKExL3KWZcBrkUMSqr5yjrwY7GapizLWYbgUsDiRH+SQt+Dl/KaWJuMI
BxNT1mOLAACUlEHlpSdsaPatApPJcNtgkaOzhilgjqWzaMBetFrGRY5t18+tjfeJVLoKUjoUQ0BQ
lRSJoH/fVUFWeWmXbYTOJN1HWz8a00tbCC5Pvst60xDGRWKu0pLTDY6+RTsSxvRrd8yWn1WthG22
utdtQLQcxj22OdE6EGWj6XhWbmdbO07qeKw7W3A38tN+gL0CiBRY9gjb39Jb5RQnsGUkGGdfRXua
dKvdWo8W+AhkT3XwdsjcRfhGplWvd5fNTiqzk3OpLM04oVqtkvqSz+s5m0qPLNLjsjT+uignW61/
rm0+OkklIn6gXuqabGZnzW3Ly9iwkdx5dc5glToBblhY1+Q+XmxbBvoMRrzQ0P2nPsagnmhbSian
j+YR4EY/N9l2MLB1rovIdmQ1A0x0LIhE+Ba+E8p4lWGIST3RwZYWzYa0lio59L+0y3h7NMLkPN7E
buZXriyi6KO79n5X35bL+Ba50Ig54WWGlNlj1KeORiwk3W/BExeupHKuGwf/CN+EMe5EjreKNIMF
+oz/dHJ0PkDpheV2nhgLDEzo5dDQuMn2VCidmadWrKlePFFs759TdT9Pod34E/qYNvluTD9eXxfP
6HcC2Yd128SmpEtYF8F8n/7SJ4/z/PO6CJ4PszBNBSAamWJcMWo5JcZWSgNaCKL2+4x0WFSUTlzL
TpPH3nVJ3MUYMuZkLQCEyWyFJC9b0k80izNJgQnehTyI9MN1ETwbs3YiGHUnfZfYU4UDytqP8TA6
8vJxqz8D1c8x9NmpRAA4VK1YHd+LY3S81Ie0kmrcn5P2wyTo/K7+73DJgDGlo0KqpZuALKIaubvE
dKskEurfeJ313+r62zhWrjLdTbMo+OZqtgFOVeRm0cHLpu3HtZt7m24cqKGP6O4GKwYdoREFqFwV
QMuVqpuA7eGw2mtKmiV4eVVFgCFa075UIjARkQjmJinUJF5rNFkA6uNuqY6pfTHsT9e1TCSCvTBM
snZNBGiDyfDj6gZQMrEokcF13NZup5hIfoz7Lk/y12k0DQ+UzJvD2M9BjaxddLSAKm6EbufhJ3ph
RJEoV6l3khmV67Ne6VHuwBkNPpk+ku7z9d3jOpy332eTG2SI5VzZ0Ny/dZfSuDeSj5UWYFJMcCXw
DwluTTZNyzbYylA/SmWV57IGKAPZm0tyZwzf1V56ub4Y/ma9SaF/39nnmsirUlaoa2SYF8i+m8q3
67/PTZEA092yTdR80MnHuOd1MjsbVC8UQW/yjCCHDmQffsMy6SjMowHLt701RBOyQDD1Xe98204w
40qnNi6XsUXBfAZAjkPHBgCBdZ+tzujRfrbocRPEKtyttBR0P5mKYb6jdu4BixYPOVbaVPIjZnfO
8OSiRdGPfrcodGFSMkUKNUWVZndcs7YipWFD94y78iVGo73tbw8D4ESzs3iUjauBO2GsJ9K6sdNo
35La/sjmH3n/sZ7/xhMRhV4QmqW8Iw+rSNl2FRwtmD1va+2DbH3Lel2wadxz2clgVXwaRl1fJuxZ
Xgd5ppzWTYT8yy2RodyJqRHM/tNBxz/PRYkKa4lbBVr+ZN9ZwfwU+5hKeyjOv0eMsp+i+447tbWX
yKh3JU3dpOiow2gfRp9qd/c5PVo+JV0Dr6Yw1cnVhd0CmUihTrJBlUfK9QFit+pGTb1tFvSw8c/p
bQ+Zc1owUbipEyrvZgw0yl5xtFUggbsIGz37dAjWhKQ/T2kkXZKvA9K1SncwAWpZ32aqYHSEu4id
COba2yQrslKC25vIh6y/SVdBUoAb52CqFJPQGjj3WJjapNfsGGS/9K1nBCh3HFbEOfJB1EXCX8ab
GMb009wmQ9rBLqPRfMyV5JNGRF2RvPeVZdNwDQRVmsr2XI9dTdapw06NjeUk3XDa4smZtO02y9SL
OcUCT8PNCxBZhWvWgAtrski4CAiqGkD0FCWrO86PaBJzsiCi3fmr0wftkSbFlsz7i1toL5Ux0zxt
welCx5/pIGf3vB3k+wXMZugQ8zT0Hotoh3gaTmQD4CNoJbFtFptT6rRqmkaE29lg3HbS6PRKfjNN
q2BZvGfKTgyLzwlUkLLOkQ9GL+avKglNawnt7UDUJyU6iQHO+IuyEdZrYEXQWGjFvKxWS9pwDxXk
W2UHRf1jzT9ePyeVd7ESHMQ/Mhi7VQGIFesSzon2bLen8kROSHajaNC7ibc+L26GPkLMHjxpLgn0
cxWKZkZFi2Si1q7R0mic0X6X2GEa/2gBxUsEi+SKQP8ZgBQsA4g4jA9vW2Lpg4qwf9FMvPtzp7TX
GyUS9cqIxOh/ell9ApLRNCBwnTvg32qzIy13q/Z0/cC4GrhbC/2IXSCUAQczrXJoYF5IriljjndE
v93UejMC2SmPj0upCG4PbhIfccS/+8c4xSIdlLmb4LHkE2Ycz8T7TkHvGiGUKN0gNsjby2GuqXbW
lwWEP7gIo8kFkJk7iEB3eLcIIDyQxgDAI5BcGGWzTTXWtRrZyn+gQujg0N+9lolqAiQe4A8y2n//
PKR4nqwusrGQ2val9WLEbtkL0r3cvdIQdQFbguC+YgKvER387aqDwQptKQ9Sl54X2favqxpXnzHt
TAheYiqW8ecqTIDCL0tMj6OXv9iNfY7UtUK+UxG8H0RyGBfUFplcmLRe2a93i35cAbkqAsvg3blk
txTm3Ie4WnLTwPUgl+0hnzt3zsD2Yfef86L/aHWWqB2WvySToEEH2PMaoX/fWWnXKhNp+gjtJ9bw
jcy231n1Q1mKcMz5lomoR1PAMG/obE+D1SBlvWno0Ygu1GenJ/WemmZ+J4qLXh9Y72zzTRL7+Dfi
OgXMMZShx5yY4UjB6JunPtw+Ayo9bZ3im+2mx/lGPUg/zurF9hoUZEHccxT1RnF3dvcdjN73rbnq
K4b1vA30rOOvYrjpJ0HERN3ZtaUyoQsITNTOtHB4EbCxVesc61W4loElzN1xbXi3FuZeSrcxyvIE
wWY2O4P5oKTfrxswF0QUeAv/qAfbz1CVZZzXA6rKvxGigdUYZl4eTqBBpkTIm2sG7V3qGc/jAVyz
AuFcm9sJZ2xgaAyJ1AtWN32XbjT0jqp+92EaHOXRupTHwVeD5RaVyrMoDcZ9k+KVA7tDhAlHzwje
RqPt8hz+RM+B1GpiIqhFf4rk2i+LW91qrvjVwFXKnUTmgpSQrpoXk0ocbpb1EUiVqqj/WySCccZT
ElULcNvhUYD02M3uVBwn++f1IxPJYBxx0Sp6UVCAmWS7t/Q7YF9rItwnkQjGEZfFJqVVil6RXAFE
8HyfFUWgm1b4NwtBG7tNCOb92TF1YzG7XJmxWcp8jlNkDw99LsAJ58Zh6CIDcYphEnjfPz18nXT9
ogNY0gOogb48dNlDnqgoxt3Y5upu6ufrC+J2n5KdOMYnbUndRWsvIyU1gA+zm9ymmX0llp0szc/m
TMAsXh7UvnLHVr+rMyLYUG4b+F4+46pQfoptI8WOTkFz3DwVeP7xYQ4pocoAWIPsEcHozRpswF2z
n/8q54MYXUOoA4ofjS3fkTmO0eyAwdJ8dbJjc6RoAEnkRq9z310Yf8gF+829At4EsuW7ebAiKaUz
QW1duy1I1RbFtYabXHkSnKtIEKNG1qL3qTIBOJOG1tphG5zm2/Q5xatrRc1+/YY4P9DuGxGcPvfm
IXQ7MdqONAQ10118kmFg8vcgnJZMobXZB2sUqQxfZemAh20ZKrqnGJWJVluehgRpreyogQA8fQAS
WO4YIcXKaUSMrly/shNGF7xb0KRoA4BtcGC1NXuRaTtrPh8nqxA8hSxeaLATw+yblU9Gr+cwA6sz
PJA345kHmJQpdzX7V12K2Ki5uU6yE8fcKw1KsuCien2cK4F8ad3pYN70nhRi/OiYBqLaFfd1ZCu6
rZi2Tf/15ybOa5VmSgtxtBivodktP75OwB+uKz33rN7EsEmUnhgkmRC5elV0IqOXtzqYtESQ9FzD
2glhDCtv+xSMzLjL8Fp2RsMdlc6RIiBgCOMcbgZlJ4lxzabRrAjPX0cQGiAoZEE2OOqx9/qbCvBz
mYiXjp/P28lj7Epp2wXsalgZnUqh2Tw6b+bDZbxEzuDmd/qtGCBFdGSMeS2R3OXFAPOKjDJ3uqL6
WmnFuYl//Y1m6LaKwhkoydiEF7BM7NkgaGGKjXNSuLWquauVuteFcH0fIAr/EcJEOfmYSFVfQQhm
tqfqthT1gPOt6O33GSsy7UUzUhml8v9bjoHb5Qguon/WweIRNJgK6VYJhRD7w+xTbD5ArV1mL3Yp
c6CIbIbvzXfSGHvqwH7QkegV22Hxprv4ZN4QZ/UoV30ruHxfEwvvHmA7WYxFGbE+Z5kBi1LD6Uaf
MWSMueav5rHx44sSzh5mKjQ3D5LYFUJY8IwZWWkLKWRV0VU2VWgBELfp5t/zRDdWEJ8AzxOUR4Dw
An5FFNfwrGovjLGquZTUelbxelcU3bWM2WsMxZlkTaDw3P3cy2FurW5TzKpHPswjBVgk4KLwBgTy
4GMHelhnDVYv/i55/UFG//R1U+OiA+0lMxdYUgxmJg/os8SDxdMAmrec+8cimM7rPUa5Vw8UoQmm
gUvLuS6YZ+O2TECpDvxcRWbzfKmpjIM+IM9XrB+2zkRPlEgCLxLYSXjNzOwCDo2Ui01SdMmZxQZ6
0MBOH8p+de3c08aP1xfDtfS9LMb2aOwtZeaEl/SX3whLwBv1mk+US0IMMyfYuteP2S2MtJh07miC
xSyUQ1aV90O6eYIFcRUf3GwyOqRUzBvTzd3JALdmnOg6MixTsPrajXKYHMPX7y1fC4lDy3rbcykE
H+QubCeU8fstiJ10a0Y5fAnal/qRQiWos2t6Y1C9xM91UP2sRQau0ruY9WT2TiZzF4yDKY0xJVrL
MYW2eZo30doKmoJ+V+EoVIMdxjhNcGYdl0vik9gRum7BR7AICqk6j0qBTMwryJPs54BHMW5bb3El
DAdZRxEmj+Bw2cx0Ik2NtJXoSJvVsE3MG3NWHbJWwXUdEklh7oheS8w2zkBv0A+ZQ5JPpZU4hZCZ
ntfdvDs/Qrd2p6htsf7zyp8kZ1jOc+ymMRrsl82p5kBeTT8lj1Us0lWBqhL6953YZZhHQ6Ig8GS8
MfvnQhfRavF3zzAw00KbOt/B5oP1JJ5LE8/O6WmUFseoz72oA0okg/H9imqnfYukiKclj/UKjKEn
RRcUQbgPJDQdvEJO4zHEoiKYZgM6Ght9nBRUg/a85xflVj5SUOQG7b2OCFOPm1vcC2ROZrWTpUdP
CHpqHNktb4GOU6NOOqC3avWWrzlwykSdl9yLZrdEus07XYg7Kxvk0QaMH2CQy2DZHvPmq6ReKlUQ
dtHzeO+r3vaSOa9YMdPFTjGnQNrEGYh6JOl6juo0tEB28DfG+yaK8f+thLa/Su7RAqFexu2LVJzS
JRWEANyIdX9UjL/v6hpIWguqlmrYHOfb1o289KY9jnfx380A7WUxfp5USj8ARQbYrIBZ6x9zf/hM
0+v0GYgxp5A8Jg+iigzXvJBXQdmH9hezbjZXN1tNVfiIusqcaQ4IGZy2Pl4/qNckzTul2Elh3KzZ
zbi9IuSn1tQMJDv5hacTxjliL4+bCIj9DSKeGrSTefZk99mlikqfVMO9FQMkJZu8eAYVR1wHZdl6
KEQ8JdMCHgNw6dUToGl0KVTbNlSz4aJYjdvY46Pd666NN/NC9FO2GI+DVH+ykk12LVNI2sP1suis
QAsOAc45W6RTWiT5ZorR1AEnB1jjuJaHb5OzALYydusPVShiU+KW64A8869ExsTaQU+1UYFLNIfv
XfXFsG+i1HItCfOyE54YOgHVYOcYU/I3M6d7wYzBJfamSYT6yWa7beSXpXm6ridc37FbGGNr6P6M
jSrBmzprHtr1VBcVKL0vkb0InjLUjt6p404OY2eFVPdLP+AV+lrQOtk+rd+j4Sy8vhx+xP0mh612
AmU/kguK/EG7l+jUDTmqKFnRbJjtCS8VGr9fWZXNxvejnK0DfcknJMydwvieJQ04VMEtWD/LUzAA
oM+6GS0ByxFH/ZE7QL8UGNJpIpi5ysAtEnd63OFVEd9gBEI86EyVilnWHwKYm2vNl2hZ4wRZe8BH
dx9UxLb6/FmKPoHeXqAXIlGMYYFw3laTAbXGcbur9KOlAnVW+1KkqTPXIhA5qsvXlsXYUjzFSop/
8HixJVdWz210ULtDM3xN8G4x/iJS+2MTGctKNwm9JHQYchq+GGPsNPFDK38TqDvnhfCHENasNGsZ
Y3mkTWAUdKZ3UabNwSNCMH7c38WBqONDoHrsi0St4tICaTCOazbuUMH1Y1nUJyASwdjUbMRbukiS
7A3pkzF8ylaBixBoHGEuxrKvtrGykGHop5eU3PTANSkWJ1XCJhbcwTxntD8d9hESp5aFsilORw/X
T/1DdL/ex4lHM32dm/1sKoEtcXz5H+IYvzBnNhioGpitanfOvJL7rtadKCliFy5DpN7CxTFOomj6
jkgdAgxyUQI72A652/k04fa/yW0IpTF+olGNcYxXdLHQ3PniVd4GfDrdAXYhUvWtoCVaKI3xFFG+
SKTroObYzOpoBVlQbd58L130QPspRo7mXI5/HBzjKuosrpNKh0PXdGCOXcbhud1Mt1QAjhUfpxWh
aCLKgvESfH/IZDyH3htDaRSQSXEL9Mvq/ibgkZ+/m44U1jc0mSPKKvKK0Xuh7O28SWTU436gdSo6
6yw5lWdFXnfWLpMfIaHZAvWVsuIAFqz04kB+/Ct3aYDnSEN+8R3l+aAqiaxPBqaTfldgQDtSXgCw
6NTHKVzPIgRMTqSP5b6JY85Vm4shT3uEB7360E8Xst1uop50vrd8E8Eco1yMuqxJK+o7bX1Ga6HT
kFTgMAWrYMsVaW/m9Yiqo4cyo6OoT9L40iWH6ycjWAY7EhuRWhvAXkwnkb70g193H67/vmgNjNMv
+nRGjzmRPQ2hoT2bDhLct6C4EKQ1RMug1/XuyT8baqNbOvK9ZfOoKUfAUV5fhuj36d93v79U9WhG
Cn5/rEI7uZNHwfeLton+fff7k2QadV7Bp8+p9UveCBA5t9lJVV1wU/FAR/eWoTPuvFrlolFkGCLN
xlBK7hFUl6o/XuzH9X44yx+KF5BzI5ts3HegdBI5eNE6Gf/eyT2IQscWr4TmYcWzUT8ni3/9qHgZ
rj+WyBp/1MtlmWC4rijwjF7aUMlX31DTD0um3q5dHIKo/LZro1tjzo5RqbhKTQ5qa4vuMqpz76Pe
fz0EO89cTesq601GpwonTwYVguTDzZ4UVzpRaichwgkn87pfN8vMPBBrlhXKrKOG9W0VlOHgmA5Y
Mv5msvkPQUygaCe1URID0VWWPi7Ki2QEpcht8COqf/fOYNxGij6x3lhp7948umpqOUq5uV1x35ui
2Vlex+cfq2FcR21sGuLF5vcx0Ug+fqAzyEkDlKQSI+gntOOcDM3BHKjfy46I9JAfFWMIB/MkNiYC
GctfBklqMxkW0TQPfecq5DnLPhSr18WitguRJMb0zRxlKSOFK17jGVPcgT2mzqIcZQBqSb8ENsgN
rNDPjy54DJ/qbFF4zJpx1PoZ9FjO6C8o7PvbQbtNPOItDxR4akYPbRxkTuLHd6IWb5FsxlenaWUn
xEQACesGC04Zxsf2qB7Gv7k5d0tkDs7AhdPNFULVQv/Zw5vNgWAPuedFTEXG4IWFSUTGzDStWfXl
NfLu7bsoem7U/BireDWl/RzEJPMlCWCMhn5vDpIbV0B00RpnUqaLkf8kFjksJdyOpgm6OLkefPdV
jGUqXUTA/QN9lZUwzT6Zw6Gw/sqD72SwJpkWkWwlMX2+Dcf+Ul62yeu/02G4AXeSeVtI4fW95l7v
lDqGMieh/Zsexe76JfogRwrFdV378jh16SMhxdP/TwRzK5G4yFcZDX7eWoJDYh2ctPt8XQL3ZGyM
zoNRHLx0bIUqxchiRDLM55NR87fEPFtSd+wMSzB7wg8hdnIYP9Lbg7JuG05nCrSAhDAAdPSiq5WS
QNmA8KLw1wBQdAC181QHqVd/u75Orl3s5DOHlVsgTFnSHKO5mvpS1lGw6bFfaJa7SUVoyduX6+L4
uvG2rczBjWiWyOMWEbKd3wzwKkMqmoLjOSwwJskAikEfzXve2wHjx2jnA51lbt2OCALRon/RmvEW
PAmONRXOapa342A9Xl8YT1/2Yhk/uckJ+K4UTfZK48ukW4653ta2EIaAt317KfQrdqal95O1GhoW
Fz0t9x0oF2y0CMVPaIVbAYzaBqgZiAIvnoLsRTIKOrXGAqp4XUaH8ESpyU7o3HFRNHikrTuYeffk
wYncLhDWVqnvYyO+vWBGM0tl7Nd2wHWXtsNzZY1uFfeO2ZaHQh1PJG4O8jR5y9yF7Va5aKZyySRq
JeAVTOz9NzDqqkZSJG0SSjQ06swP/aU5WyEKNhcR0LhIa+nfdwe7mWWiRibCCYxVHJVzAyQ9ylbQ
C05ToD8mjXp3YvTZsqKsgWtOoyEY6uSkxq3gphWJYC7aSDKKaQGOmWfYx9H+kWK26LqliQRQvdmt
oTHaJUG1B70D7a0++k0hcsm8p8bu0Flww7mScLdsOAvjjoTbzfqUSG4JTxw7YwZ2TXQ/Y2IdI5WI
uYAP1T3FPwCSif+phEPsAtsz6VbsliovhRWXEwL3Do07lOoZSKpefirdAbaHDThQ4Pv0ryjg9mrP
tufXBZHWWv6P2uuflG/DwQiLR9WRD+2366cp8Jsm415Ms+2AVQb3ov4PaVe2HDeObL+IEdyXVy7F
qpJK+2LphWHZbe47CYL8+nsg37EoiF241xMTPQ+tDqUSzA2JzHPq1LXbb9iV0USzOiKL4SKJroK6
VGG7S4N1quWb9C+2Oz8dFxclIgVDwlFuyX5amm6hY/kadyxJPlVJj+Jk9M+f2OaVfG2fXKywFPAR
DBjLR1ACI4FXBlgvw/At+k0HBm3wF/A6a+2+jMt3k5T1BJVQbWLdp3tDPSRQSBDpLS5kdE2WthJl
IQOQKgxdIw2N04ICFYWQcFZi0xiAffG+F2J8oYnHpQ2TCxW6mWUnHxxz9uW5FWxpbNr0SgQXoUDl
mcoYS8D2jt14uX05kNQrS8HVYfOqra2kcHW9PWONDW/ejIQSdOzH9lhdl2C7X470lnpgu4ez/qYH
UA7J4/kvtn2G2u8BGgZo+DkuzRMgnmoJY4VWVXrjLAWyKSKy3Xy8wAs4UKRxnccSJee0VDUjfWCv
t2TH+KWMiwz3XeUWqNtB6oui0PsG15diYyWNc2HJoiquEdgLnI3lvsut3i9p/DiPirxrEwK8OfUm
kuf7NkmuKmUK7bF8Mub8ZaT9rrdpkNHOK5Ip7BNAk1k0KLr5Fgt6N/lIg8HSdqToTyQtLwpSfzfH
5mireMmSli4YolhgF9vf5uPcuG+DgEobVY9QSRg/jPlH272c//bbxv3n9/MlRJSUTaGBLdLP9DvD
viWY/pkm4fDUZkj4+B78eqPZkaG1Ungp2cX7Zkcv9J/RngQsvlkHPEOf12lrTpaNp/zH2HgMZVUv
uric09935NZTnheUuuYN8GuvGKYhC67YNfCbRxrg/3XXvgOHs+hV+l88+uOv4Dza0oo2ThxcjsZj
cwCJ8n0UspRfetJTwFZRsJGX+pOLuUJxv1N04MysVqVGD/VzIC6w/XoKuDgM6h9Asu0yqopYWNtv
1jWr42Y2thYGZudmTDEuUcxgW5h/YPk8AdKrlV8N1f8ft+nTl+Xqi9S261groVc5FO6U3pu947ba
ha7+yrR7Iz7Fy+KdNybmYGdCickFrlorCZpQ6OkU2DvsQ/K/5MCiGSH2h38Rg21U00EYlr/QiWM6
aE4kNsulZvJl1gxBNZqnNH3r6uFvKvqVJO4I6ZgtzRyzoac0c63mpiY/z5/Y1kqZg8YmoKPZju8X
Wm+zWlJHLlDRMBbV4kb3FJfui13i/8A388Hu/mgKnoi208tKJGfvBGsBUTzhJX74PWG1I/sI7CLq
jpF1OgIj3JoF/aQgZ/CJSkprGVDhMJQjC95F9vI18y3rRtSw3S4PV5pxn0tS0FGMsbeJ0Klg7zU/
YgDlir1e6LtyZ0yu6BVqs4W1/nqcwROHzjKZYfBkd9J2wyWbdU18+aZUfOvKvmTFCNtErCYvenQm
dy9aMNjMSCuFudwd1T2wv9mMaEdmb07q28nJ9m1UHgRWuhkiV3K4zLp0cY21ZUQtORwu6yMaL5em
y3Yes2PhiV5Stt37f10CyEfcTR0AAv1Y94DOGBPjZpCa2yjTT706BEsrAhXbrBj+oxdEceV3nEx2
ZRkx7pPxhLcZ5SYtuofzZycSwY52FfC1qrPHKjNlfzHDJNlporYi+8Rfg+HHaXGZc3Sqqqw1zFpr
y3iVV+Zj3A3A15mDjrZ7bYjvWrUVhHmRSuznK5VIN1k5YL1RfneHWLpLG4G5nbVqfBU+ZPSx2dkE
JQk2Ut0xPuR25DaJ4KYisjIuVsSxlEfGiLJXLoDKZ4UgUCnlzm2JoKciUoYLEfOCgnROcSOKl+aY
yD/jClQVoyn4JJvTQH8iEc6MiwRWmg69WeCRmKEZsNSL5w483JJfeAF0hxA9Ul/aKy//nW1zYaFJ
skzCXj4YoONyNw3JZWvb/nkR57MVFhq5aACy3TipNSimhtY3ACBjSq33zW8YiXPFc1zbXc+PgPCe
zVamHTVzOnYtTK8c6p95reOrodPqzO6skrAhUphb3V2m1YfaeTivqMBO3s9hJRm0t1mW50glqr6r
pBddv+vpz/9OBBcqcIPDpoSDbEErNSh7KVyS4rSUk8DiBZ71vsiz0qRbZj3OGQx3qc1+nh4Hxdjp
7dEQDSps31xXH4uLE6ByMpoG67W+Pi2OV5TVa0qaZ6Om35xEvwXPzsUoK3hZ7AFLOdxaEWB4sSzR
lfEzJg/eHAMX+AqXVTpgApvs8Kh+oMb4PS+V+0XSnwgpwoLS3UzmgxWB6zl1kttKGUOl0wW9aaGR
c8HISjvcwUfk1/ypO8yPZL+EyxGPzWhkZCfRauS/lEkWnqIA6WqBcPZz/DZrtegbNkCbXI5BdFT2
kpc9s90LvBzto0AEECqUx6XAvuv0dhhxEckul126XwBvwYoydfd7jVak379UZR/6cXbe01xf5un9
QgeU9P3y3LpsmWC868H9rIT0lxJkx8kHgnVQPA6haEiSRb2vGflDPJceszaW5KQDEW2d509WfGOa
kwd2mIOZFb9kE2+ZUlYHBWAEBaFy2+8+5HLuMGVKbLY1er1E/5nkO4oGUlq86oNoMIr9/ef044x1
mjJESYa6gRmoIFaUl2qyBQsS28HwQxUuafaz2kV9jC+40Pu5xtAi9SXRbrfQTLiUmRt6NbZsOoB+
i0LTW/aVH1/F+zwoQ/WeBizD2G77bQFtADoB93jwOB+O/+Vq9KEllz7hEYsS6QiUkh2DF5lkgW7K
e41KhWfhDcaMm3vSRad+1r1sSgIxkaHgS/L9bWlwsrnQEAhMJTTHW8sQZALBZ+S726TryqloYYda
vc/pt7gLm+b1/CEKjN7iYoumLlY/FnjE19UXQm7APOoXjBzcEBRYm2U2RiIA2gTQTzAyf46ZxoQ9
7piiQTWpNfiUajfVLhwJVXZ5b86XmYglZfPkPsTxKFj5MA1ma6LNTNqXObtplmsqNwL7e4/zXxx5
JYTLA72sJ/YMnj1/qCbLjaoomMp0b4OHfUBzuymk2wbjyZ5qDj+LqrrV89QtlCFQ9KzyE2xJuw3W
BavR2qn2z65PsAFkeUTN39Jk+aklTuKSVLq3W9DSJ/RnnqsPGin2QzQdy3i5NLBf6Fq9GSwduB5b
dQFxWuFcGXV1XLLGn8f04DjETc3l1RzBZ1gkh97G8q9d+XUb27464dm7g5C2k96qbPFoTm+Ilv5s
LPOSVs0FJc5dZqsPYPA5LWb1lAy0hxx0B+opX3xJM+6cQYqC8/a4GfxXZ8rZY74sXdZbsBMCVmQ2
PNkE7aE4ilpg232jlRwuxw1Or9Z4ZGNrctkDhptC88bBloN1ZeEbYBS/9EvbzXRBihGZJQsoq9JO
6bVxbCaEzAoo8NK+7fapaFNzMyatFGN/wkpEpBidPhLEDGcAz+Q4PlVqIcgu293mlQwug9nTZJhF
BTWWe7aLknitV/5TksA4SV6/MxH22Rt3ceoG37gR8VpuYcI42Pv7TyjhoZb6jkSYScWn00MmG6tF
2KPIA7pnDaPILfZ4OPEwALE/b5mib8elOykq8klhVZGhPVYNdack7MpKYCDblexKOS5OduAUszGq
zyCY6qsS0Eiq4ekgldqxNR/npxDnQ2Au/G5DOxW07hd2Yctv7CTQUkFpziqNMzGSH56siGNnM+Me
BxnFfTbizTlSD2UceU1suzr9m/2DlW3ofPgYKTGKiaGWtPQQjYAKKUSMFCL707nQQedoiUwd1yYg
BJ3mVv5V2rCDWMsD4pSHXGsubaU5WLX1zczyU2S2V47S7xUjy3wAriUe0fO7ue5TLy5igY1uf00d
ZHGg7dHBavLZ+R1DBlCcGeMppvrHBBW6gj24816wWS/oHxI4L8BzSDxLI+qF0jHuUiN6wlCZW6A1
o5WdqGYQacP5gqMvE7UatP5yQL/Yv5ZRFihzXgDAlj4fl5VJcdYxAH/JcbzSrl1j/qsVSO3PgWEm
9LOMuAEvh86KVGx8Yc2jBbXqTvfzxFc85tKxIkig/5LZ/vOFMLX8WaDk1I1hTfA4kCgF/Z7syis2
fK0/FK5y/B0aRQ8HonPkPEKNrKkeM2x60OhNlgrXTgUZZzv2fujE/oBVUsO7NKCgG3RMm8R27ZF6
eRFd5GbqnzdukRj285WY0qwVEA7huaqPE2yz96DATdvOJZ0ozIsEcQlUUqJcGhvsHmLWw8UKQCwB
h0USlNwiIVwwKKZYTcDsoPhSv5fo3dj7JBVcULaj+8d34aKBQ3VFkRgZs2mOh9ZQnyVl/CfPsYRH
20OKIuf89xHaNhcRMLedW3qLPs/gLzvpYgSge3MtBdVeP0T3S2DvxVsM5wOewvdPTbOT1FlGjLAB
qZ5bNjB171LgpUpTL/he/5L7/5wm3zzNOkWTlh4tTEaNDPJ2CyB3fu+zh8XsEZPqIrcVGAjfMp2l
JZucBfEVaKZ17mfqXptEX4yFt6/5H/umYNgyQcHIuVSjO3JpTngmyC4Bo46tntqz7rRw/D/U9NvG
+CGKc6rBbPKEZDi+eVzcxL7rZM019R+pFcbxy3lD3Dw5kBaArhgMaCCY+BwoegyH95o546F+ulhM
zTWqn5NeiOyBpZ8vZ7eSwkXyRcmTxtbQbwZ5F1LHAit/Zy8RlrabNr4SxMVvkshdNE2IFEkh7YcD
UCwDM9Zu41oXvWaz33ROJS6QRyrJrXgEtkEbAATcr3ZxYN3170hyWOm6lwTyWDw4J46zPnQdSFEr
uKj8BjRF3xRAKOVOdDXY7kStDpAzPUcqlyq34UmTV35ngKbVhXZUAgzd7ERP1kJZfFh3IlITEA1C
J3JY9o73z++Bb8sXlO4iI+eCewsa7HJiyziO8ssuLkBd52q9oP203dtenRwX0bUZPFFYjpJRHmFL
KsB4wzNYsAJ2g2zvi1A4lr8Zjz7k8eHcmpNE050KOL1XzKfS12aP9qjXHef93yCyOtpKFhclSsXs
qDJCtw4z2L8ZVcuw2ss7vBwEonWgbR8Gd7pl2pYF7NDPIclJG0PDnjrqTD12c3rS6A8roa5dK6Kw
xMLOF6cCo7KjmQDxBgbmZ0lkrmoTtJAw9lsGmtBg2Ma664L2EooKd1y3kyLIglTHxFmCEuGzNN0q
MI5bvLtw8bD4Y2jf6IBiV3fLY+UJCTg249NKGufIEdVreUIX2VeuKUO6RLrqnosnGIjL3ktF8Wmz
cF6J445SKqUEOGUQJ8fZd0Kyo9lh1eh8rtqMgSsZnBtTWdXrqcGIedYWP3DfCSO5xTBWZd3kbKcp
USXbAwB8SPTxb+ZJV5I5kzS7BC229x13+4CqqVzuzmu2GaA+fj/vyyMe7TVrRjKR832bXRnZYRRd
PDZripUI3oV1dRqWHBfqon7IrW+F/r1ID2l6VxqP53XZtnMwK7KlQQ1ksVwOdjIKZI4O3dXK3tvS
ky2FTfSMfoI8ht106JXv2fRcVKHyVy3JlVwuI9dUXmQAoWAfsgZqvm3d5p3jqmUmSCZb8JMIFR/6
cX7coluRLS2Gi9k+FPMszIm+EKA4m8CPZetn5dv5E930rZVAzpUB0TdWHcPIc+QbbX4bYtHo76b5
rQRwzht3dlIOoMn1lbjE4zYQh/RfaiGCGdp035UUzn17rU2H2oIUG7saJciAitzLqV9G/+RmOGev
dKwFAWMzk6wkcm5LG92MygIHp9CLJQ2X8naYSrcVbSGwP/xLGvkQY3DNlw585vACGJ5i7of+lHWJ
Z/QA9h5dtcBulCxaiRLYg8G5sqWinLYjtAYnq3Uj4rgFEb2cCyzCUD/nqqVspE6e8a0qzY+Sy75x
S10QU7cLptWxcXFCsaWcVi173jzFrZfux7D1pEAJ+w54nVgv24mUEkUmg4sQmLcu21qBPYDna6dh
jVM+KEfbNTxGAy4CP9s6Qh1xwjaAgQ4eLE49UlElIaD0A7l57qld4Y+z4Zam5Z0PDiIxnE6LMqRl
TTBjMPZvpXFVYSa/LG7Py9gyOMyHoEKSgRaOluxnayjTOSZDgzrJSIrQmcmBDOX9eRGbaqxEcMEh
y20s0zD+8np6RRAy+u+laJpUpAUXDZRMw5BfATeVjat82TmiKfstGldndUz8C0TeF5JuSwXaVKCP
3lU7rfecq+WNXMRheanuyBX218FfkLsmUE2xo/Yq+X8BSIs1fbRKbcdWEHLYMa/6fnbaZ1bbw2/N
5sogT0N0ZQnxuJnh8uFuLYNLR02lyZHEourgzx65ZKxC5oFBmSvecpr3pmBKfdMyVipxxhdhBk+X
ZnRMgd+yb/oxjBczaIgQIoKFtHNqcRZIoyh3aAQLZN1mckg87NscCsDSVUHyKvpOm7a4UoqzRVWu
VQacjh32+UFSwrwXuJMqODW+okzNZkxsAm104E/MmXYArMFlYi1HY8H8SFt6iZHvqqHcmV121wDq
tLOaIyH1pU6XQHF6N25wJapTbxmnvWU33xd5ChKnO0oRcR0l2yURGN8z+28izce58I1DjUy2lhvs
RlYcizasRQPFgnPnG4U5pXqVgIzLd/Amr18XVJDUtmqclW+857yV/y2oAxwQ1bO9gxgJLQ+7gAH8
i9o0oq/L1FyJQXPVnAZmPlZ/bPr7tn0glqDhtJme16pwoURLZEnHVCTAO3HnHx5M+IN8M7jGsTsm
QfYoSs6iL8NFlaGNsrTA0K+fFY9j9D0WIU1v3X/W6nBhhOAp2mrYgoSs3i4Awq1P8+Cl0jeqhn+R
yVYmzMWRZqZtMSxIM2i376UWdN5Eu15k4dCY6MC4EEISMFDNBAem0CxQGsSqvBBcdbYK29WZvWNA
rsxsHkxM7zJ8pylyDkWRBVM8YGJWuTUklGptHyyW8nD+9DYfRtYyueJ2HLuq1nN4KAOzdHYpuqoL
cM7UQ3pI9vJF/1ydLIFMgTe95/WVmvogWVKRQM2MJL4qScEwLKcib3yBaoLE+b6AuZJjz8O4FA1U
m7xlJweKGx+7Cwbwi6WGY7wTzc+IPFhlFrSSFxFzTJsYIBEmYF2TF0a28k7/px0xkX3v+KI24dZ1
a/3puIiRj8tQGBk2nlLymM/+KA2eVr0NokEM0efiIoXcTjOx8LzlQ7MYNx+deDHwV85/rE1807Uy
XLyoAWY9pTXqaj2MQlSLqVu+dhfx0fGs0PFGP9krnsGGc57z3SwknNhsMqzFc1HEaqlsFAWUHI/W
DwYH0F2YN4DeGHf6NxAB7McLKsIc3rwe6UDIA1WT6qCZxrueaUpRs4DOHkON4JV2QSx6F/nEm/z0
ZQhFaGfbAflDGnfFTLXWttIJ0tq2841s5+Qxyn4M4++aQfDozgz9a2n3IYo55soRxmYExAvoNv20
n48ZHHB0DMESkUgE52uklGtpklFvScWlHZ1MbX/eHrcLiw8VON/qpUjNE8kEqJ/z5lAYoX5Hp8St
xje1fqhMxVXxL8+L3I7+HyI5P9OUrnJIiY6ho9HCmyf1uW0xqZmo1WNpAmOBzO6SqYICatu5P4Ry
btc6Y1VUNZ5qSJfte3CSJfl4R6XpcF43kfFx7iVJI8CDLVhEQZPLztF8STeuZn2aACWeHqvEMgXx
ROhcXLq2y3w25x6nabhTUN38rg21I1t8SHeWQL3NifaVK/MtKUBTpFJcoVUOwHo/faJ+fccYuBPf
9BOgUAKG+o6ArtIBCrZ5AQxK4VTq9m3qz3fke1SypUc64CR+V4+Sm3iInAG7TdUIXn9XDn8I40KJ
gtdtxYrxNReFutFE3KUCEvwkaidu1yambqGpgxkAhwf1i/MKp7qg7O6D/Cq+SDxH8fLHOOz9+jA/
dB549MCvYAg+5uaYHlojsi1bjq3KPMuM1ltL2tlYrtNPgy99YwhkZTg9JvdpyCZU+4foObpoTqI7
6qYrrsRyp5rr6HQbMxpY7YhlIGKHlFhPttb8PO+KmzO4a/W46Nyo9dKSrn1PO+Oxfnb2g0995wLp
J9BepaviorI9Nu6V7yJPRCGwGbdXSnJxux1qvexw6P48TKFE01OeFG/nFdwWge9jwnBkJPXP2Ucm
gDbUWPdMjoIqetBlwU1ts+yyPn4/952UssmVdoZ5JOZdOz7I06mvT0b9eF6LbeNfieE+k0IiZ7BY
OoifCNhAx7DGWr3tz9fgesaQufos5ubc3GXVVzK5rzMoxZBqDbLq77mRDKv8jDfTBLY8yFluMnfe
W74ZnNdUFR0oc4xVuZAM7eL0MjpOPUY7QBZwF1/NgXySW1fZO0H2bIT6rghQsO+qKwY4y/D1Vbfx
pMNfBbaV/nwKVp3W6AEy7Y909CbpF63+6S0Rb4vwlLmcm0oV6FbR1cNNH6Msl/He2b2DF7wwdEM2
+9FQT/xxRW7BpeAUBt1hahXjaMl9Jp9s8s/5z7iZ4ldnxyVcSZIwLxNDK1q+ZGYQZxq2VFp3qm61
0Xb/K1k8HtCSg/fGiuCC5VQeK2nBZKfzNEbSIW3NYKhFLVGBavzaZlyafYFdWtlPHnpkuwgLOGOG
dvP1EIvuQZtDOisX5FGBWpqWdspyHnvtnL4DhggrqU5oPaWIxudPUeB3POZgJVmjYQNHw68mB3TD
cQl2vyyRXYsusqsupaCkFhggDyxo9eA3Q9wEYp3jVel1nz+cV4eFiS+3jg8D5AcGnSxrGqvHyWVS
WGEIUh8OSl4ILE90ZlyEKIbGalMbQtQCDHT9nSqdeuchkQQ1iOisuBBROrSMLYaZCWhzEOzEbmwK
Cn/mjudOiwsHUR1JmlUgvTDYgvQYh2xAcN7/XVHzJ1nyw0XdZERli/uSjxL/OrfonqiLq03Zr/Pf
XqANv0851frgyOaAsuLYHcaQXCiAzNQvRHdowWfh1ypbs1zsBBWHr45jUJXtPp/Gx/OabBqYrTiG
CoZS234vTlfJcKxMvVxUaFLWYT/KHlkKV6rvTDwTnBe0qctKEGcAWUrxetXAAPD47KWWcZCJJbCx
zbi5EsGlBDtKFMzFo9irqpc0OznZSY29yrmRo1EQyrb7Nx+i+NZp5hBCIzYNOHnSrjowJI7aM386
gHTEFshOOmgCDxXo9n4jXH0ncIcBxoSCoywxBxCGmcZhHvVfHel8SiOvKo27859rM7rZBoAPLcUB
mDz7+UqebJQ0KdmEQEGUU106J1pU18OQq6KT3JodBoL6H0F8hIvkvlmAaY+ThPUd0qN+KDFm04TC
dTxWKH8JQStJXJArdMB5JEwlBoe1AIRcKsHAVgBUujsCVPr5/AFuF9QrcZzB16YzU5vFiAzYleM/
rLW43OahesgvaVAF0oEOvogbYtvJPg6T8wAV47Za3rDwVzReQqJrqdMFT3jbAeOPCJ4YqlIA55go
Iy7J8XLMrWQnm+Upi3vXckZB0227qfJxhDxpo1x1HXaxIYvtGYBI7KL0imcN5XkXGpkrbKhvnZ4h
Y5hDN0wg9zncFYhMTTUPRo+94dlVX/WjDsqp9DS/6Pd24bFbQOSlAivZcjNDB0MkVg5AsSBzH4yS
pCrKCUYSmxeVEVr1VUf+IvAaBmgddIYY7/Bvlk6fO0nUICoS59aKT4ro5rhlEOvfz051FSk0U6JN
Bu5cv02mvYQnaED3XhhJ65aK9O28T22e1koVLigBow/sUBED8p/VMAHuaNrUuyxJBTFJpBEXkmYd
sKf6gocOWT3OVHa15mkZXnrRxX6z8bM+OS4gmXGXRpS9dPSBesz3DMlOe0t84s7Xbeoq3oDBpVZ2
852oSmK/mI+Ea8FcaKKqHKsVQfbKMItj2hd2nHpDdbGQt5SKCKRE34yzcKuS5czQUYbr9NQ3wAmq
HoAA6v+FYZiyY8sKzFzlW2hWMRZVMrJaP3vWuns9e40GwZwK+zu/nBlYoBVQoFsgk+D0AJySqcQR
3jNAFot9/+Ed8lI8Rr55XB9i+M6u04/5XGI4FbTO3/vkh1Hcx8vb+cPaDKvGSgbXsUo1mc5KgjgH
YlAPQJT7PMQgyNFE0i3CvxnLWgtjWXkVHoyiKYy+RNY1pf44N/V1NuiCPMHM9cynMbi4vcxda5kz
4C3AI3io2nInG/1jX0eh7qjXgwRqpr7bCc5Q9J24qJfkcmLmc8fMAUEiMPH4ire0ZyvApLoWNKEZ
FGI8py8JSmU9RpXtGNiaibzx+SwllSoyiRb0rDx5dqOwB56BiXshiK4AssR6VNOzaPfuS6zgZHKx
opSBXRP32gJgee0faikBLbKLXMHUVK/9SPvl5fzBbqvoaLYOQHbtiyeXlQRgo1rB3LUth3k2+WAH
CM6LeGdd/mQvTCX8blV2QIjyxZW1xiZKHcuLbxlj6IC8OG4bP3Gy3LXl13KJAGFTXMlTdu1YEeDT
DD+OKfBfnLel668TWd2Ng7bXxu4nuJY0P7Wn3VSCFU7Li3JXy0PjSkO7B+K35Fr1fNlmuosutNeO
0SHWrSe0/DwdG7vZUlwDMdVP56l0tSgnbpnDbow4HI381VRB+1Al+7wYnrVkfMvSyAVZe2hS+uAM
eTiM+ZuSk7AYDH+ypSAagMGg5JmrDvgv2wrNCFC+57bqWkPzvEyz7irt4I2q5MFsj0oV48XbMVM3
nexXJ42fWw2E7F0SFFJyvUzktXDS2e0r+1CZ/b4a1Uen7H+c/xCb3xqVj4FFILxK83dPg5SgO6H6
4oPqwleTLLS6/3f///1Tf4jgrNeiA56p0AMAP/aNo5/UPjyvwtchDE4AlxaqpK4Lp4F7tAEFuxHg
FYJmwDYsA5Mabqe9iKngS9z5LI+/eHYogJqkg7xseW464jszTk0WFEBfMwQnhcsQplO2S2vhy+hh
etfsosNwrFxwFYDT7i/YCjhhXIYw5cJolAqeQKVTXi7uaFqu4CuxX/HV4/+YAT+a40iTY9fs1KIT
9XtgjLpg+7iNsLvXhJIYnvjLnZbTiEsONm0jSmscX9ZoN5PU7GZN/pb16UHqiztgt3lFnLyacexP
5SJITF9q13fRDsD6bUO1Nf7envWzUpqLjcMkx8Q2LlLn2mkvHVkEwb9thx9y+BrZjPoJKKRwrPnR
0E9l8xKRn+e/mkgEl+2MktBZM5DtiHyVJ5kr569jL3y4Fx0YFyGSOlaJEiNCSFITppINBjz5IKko
xoveb4AQYETjzVSTk2JrYT0qWDCZah90wUdgaD0PsZMFkWyLXhzeB3i/WuzH+XJxpVXipiwpzjfr
M2+yDL+jANDC+0Z00aLMqAIl6txKvzl/5JsRGYzLqs14Ci2+kqrGqZ/rFn7SOT/IXLqdiAR587RX
AjjPWAxQoIw6zHOyr2j0Es+x50T3Uhb75xXZtJ2VHPbzVdVZV6mNqWikeNU08G4foX9e+EacCALL
Ozzbl8+0ksO5gTpQfSzGGZ9JVk4jIQcpybCuWDynsnnox2QJkqa8bpO8DKzFSX3bGJ4cYt3NTUW8
UZ+KwFDLoEzJPlZMb0qd3SA7YTQnL2otXcdyvTfmbi8p+X5u+hC4jxcoa/boKp3mzvAjbSYCjTYt
wISNgxDQsLES8vngMjsllr1Aob4hx1LvAi0T4RJtVpQrEZwN9F2KVc8Gpp1I16l+PwH2MZn3tfym
lYKn8y8XAxYMV5I4KwAIxjwaJqxgma8G59WsYr9RX0CC4cbD0dJFG+/bimmWrmN6BP/jsqYxzA7w
VpnPSo8x5uijrNtR8ti2+SGV/6Z2Mj9ksYy3MvA5pnUemwiOozzvasM+DKXojrPpQysRnCmkE2uS
KTg9u76KncvCvJhyweTe17fp9y/0oQZnC0qvk9gucGRsK0P3sP0R2P5wnfmR3wSLp3n2c557ov6H
SDPOLoYEgDO4/y5YYW1PahY/LLl6rOgoWokUGQQXHbQ8r1qHQLuxfcqKh6Lap9F3tdmnolS5XbCt
vhWXK60oT6hSIouxZ9yCeJqPicuA6jsGuSDvwWt9Pr7+i0A8DMgmdh81HiaTqkOxxCldgLngsmU7
Wh9AXfQq76pgiQ+xL8IY2Y5Lf+TxOJlUT1XJBJGn7+i/MvJLWkSBT6SRxnmvqRDcu1NEPrYQIYNw
LPOHC913Qns/7YW9ZvbbviQO80Mfzn/r0lD1ocP5VVJ5VdXd3VB310mW+3hYcvtC/wbOONWr2exs
YexURRb0TDZdAJwqCqARgAzNA7CBWzAGJx3kx9XzUIO4um1doj2ft5JNIQ6ioa0DvRvR4nOQ0spS
m3LSLv5chXQ03cXYSURUKm2WFCshXAgx5rmV0rRAAWcARttqgEbeuNWcXs+yIrB6kT5c3MBSnFon
FPq002M1R66hHhf0h88f2lbQAPQsZsnQ6JHRB/l8aI4yowjrAVxa6ZM39pVr0Derv5SdQy3koNpS
aCWL7zZSYC+PUp/B5uOrKT7qTez1kWiuUiSEcyxZcdQc/HqwArpHe8dt8h+lJkgkm4emqgoeblR0
9fhWQhrnkZmqOLRyAmOlPbokLv1Ga91xushy0fPvpkYradydYSzooqF3wTLj7Op5YFLMS2eCDC8S
wtlBNOWDjdwEu57uk+TFtq+J9M95U/s6m4n0CyQWLDsojm2h3vtsaw2hUlXOCao9bOPMR8fFxPTO
vkFTC4xcjtfXuPSDVeKUV27si8qlbQU/hHPZsbRzLc2LFC+x+WtK0cvML6dCBCqyFR3WGnKJsamb
oqcGhHTmeNVG0YOhklNDi9jVOtEQ/9dhKu44Obvo8LaoLRaOkw4l+m1DkbhdizlKaajcTiOvsp2G
2mi8GlEve2kMii4tfjr/SUX6clYzZ8lsJB2cLcZNdVwa1+lvZKv2klmEKr3Z+rLZJgmmRlTD4S+L
ZqOhd9ohGjY/GljNsb2lAHkqZjdWYTbtzy4U1W1b9fxaIhfqbdqpPW0hUSePdfyQNaaXWG6TPsSp
38Z0d/4o/+VzfijIeUcJtoY5Y+lr8PG59hl6e3HYXlZo74vGO7bKG1sD7Jyu4B+NH+9Q6mWpm6mH
5fQHi15SEejSti6awdqsSCwmT2dpgEsNrRTcF9jwdQeQbow+tH556G8y1Bv78ye36dl4P9fwJAeI
YJ7XMk6rwjEKB+22CLXN0Uzv7Elwtds+sA8RnKs1TWcPmB9GUsHgkjXOu7y1H89r8XXIh7nzSg3O
lyRpsHNjsllRnbdeh10OzHpF/ji5yCidie5hfS0Oi5up7EMqP2yqVdoIvHlYHazEo+1x7n0tuVbb
ky26Qwo+E39fzew8i+DBcGD2iDT9nNK7YhLMZIlkcHXuPJlmRP+HtOvajlvHsr/S676zhwQJhlnT
/UBWzpKsYL9w2bLMDIIJDF8/m5CvVaKrVXPvPIirEI+QgRP2CXBvF1kDr5JfC3iQ5vU1917XqEwu
mq0fWyR00Gd5fmL1VrXWMMz9eDb8bjH4fjZM9UkLPdfbrkZvQdA8EwlUqRv1+5AP65Y/5Uq+7EO+
60uCu6diLyxAnvha940q1raHjxm16VYN2A9KAPcyPLvRSnpLiXL38f94eUs+mztjP51xBSyVmYpV
YlU4K/umXOuwrLV3/qoB4ko267fXLEKvdft4GJ2RE8IOEy1Cl/j+HVEehLnN9OTKdfgii+BsFU59
TepOEVqJLl7vKOIYzWHEu65XFow0+1m6yo7VCjZ5V6T9l9e+QUaTDhNInRKA4axpIUxQW8uRVPs5
NJXtfuPPIg83S2dZe5SOwHjx1QPu4q52RnXSoXrIdL8dQDXKg3msQFKhXjOvvXiGnpGYXog6o3J4
DhKqpS+1pFhYqbGuhLUJeLiqKu2l6a9xSS/eSc5ITvZqpkZandggSXEZ72BBVdZu1i6s8OHj6X+5
94C5Y6vQdbKmvEuHWH0QF3jTUvqjCW8j8+88Moy3+kf6Z3MicqxCKwJwCKj1zTQPQZB67fCQ6es0
evr/tWSyjofQjhzFR0s4DJP98L6FHOJjCv9hgr81ZjLV8ir201KAxKh3qc5DL7+vlopXu/EhXJVe
++0ahODFzcKA5owB5DjwHSbPwDKiVGMEm0UphCeK0OsDeKCG4vzHDfsdpmfcp4EhYjnwGmvQKWeq
FEENi9b8z4Y1D8Z85OSkC76AJghzrTmw6iBOcY1dNLNO6Qjas7zyP1wSAJ79D1NuVQPmukV8nEej
iRFQugGlnj6u2YktxLfRTwiczELrYBHuG7yr/rrmqewBB37MAGSnQcLxfp6GjjLQwmZgex/rGXzK
LDp44VrTebIvgNGcL0TuBbNrN9iLw2vqOkT5mgoIzMkRbKeG7XAVL/C22o1Kc7X4WrTVlcG9eDc6
IzJZgRzuPETa4E3MqrUa7YJ0hHBXXRpuWusa3uDlAx+8KwLdZMPGxfl9N/amliaKQDfmP9p5BHdR
9bq23cyLvJG3Op4+BN4J22OyCF+uQ/Ve3KfPqJP31LEbO07Vj9TJUbWTuQ0+P+XdYTCyo6GJhc/q
v3NVO6M4GcHQCYSpwBpgFmoHbmILUI7U7r2Pl8blafLWqZMRZKROGr9Fswg7de0p0l+K+gqsyTUS
k+nP0z5i4JsNM5NsnPwxYF5wDW3z4kkD+3F95H9DBjIhwVQNy8vGHtNEgQtBnRZfOcouv9fOKEy2
52xURG5HClU252tA1y7MGWC8ySIbbx6zvzEoZ8QmdwKhC0WJjJGYtmZ076grFl+RLP9usj5uSoBe
UnWIleFJYrKatJhQowZ7RJrMQK0ECuOLaJN4dN/NqdcuyPdoDYHPfLQ7Uw8AOb4yKy5uHWf0J+sp
tnlqQ08QHEIKkANlqzbf9D6BhlbiRjFbf9yhlxavoxoA/KVwXK5OebhlCHNEcCMHIG4qUKAy571a
zWpI8u1IXxa6ufG15PvHJC/N+jOSU1ZuwZtK6xwN+2/WuzrQPYkeuj2/8gq6qJfgEEoAcYyxBIjz
+22po5roItMEV7Ix9gbRdx1vlnAut81M4oZDuzRtuPDLszsa/3UIN0yhc9qTe2RpWrhGRhhCYCz0
Ll0kG8VLcyDTxYdRd3WoryyLi4vwnOCEAaCbvt6xGATzH9qo2rUxvwtvFHH1V9UsLw6fTgEcDTed
AMCeLI8ekyQxx+k5DNYsKcmuqGCbUonlx7Pk4gvRsWAG4uB+DzTWSZOIEvOujpTxdtTCJSh8rHnJ
izGzlvWh9tgy+fYxvYvNeiM3xalLAu77PPbBjhzsWaXj7hEAeT7/O3fLs1bJgTy7mQMdolXNBK3y
E9N1Qs2tkvsIUq2PG3PxKXpOZrKHFGGca3gqgUsHH3bARiRLbWF42SZckDW1PONZWWaLYOZcWdqX
F50FXQaqAknBmgJTpDZph7xC84A9v6aP4xUkW5MZebx2cR1PlalUEv4vfhGarLAiT0mQjLMDkMSe
TZZlc0pUPHev+eQ2rtCZzEJLNDA/KMcGOcvBb9w4vHZTvNgSR3eo4QCYATLO9/uUGvpwK1VjB87Y
CTqgbhE/wCDLbenXj+fE+J/+1mNndCY9FrYhYzTEm7CTbgDFSl8O83p5DfHlGplJh8X9n09bYwnN
XijsjyAF8Bl8bXu4uF4xxR3Vhm60MxUIlaaCC8+AV2H3ZG6Mbm2/DM7CiGfPYjNqY0QAlQx/XAcL
GEdj0ou4YBvEHFUWCRCO349WrZJERAFGC9hAs7KND4UdHuEd6nPL2LxLzNXHg3ZJ7vWO3mQh+0Nu
mmHbjgtKPTSlmz71Hphm22GlnrSlfQzW0A5diDmBo4BrQowLc/8d7ck1O4qBhdiOnPis+2YaP7Rr
N60LQ/iu/pH+2V6Y5kKNh1FtJxPfWHpT6zd18vxx/11rwvgvnJHIh7QL4g5NUOz73n7o2yuXxQuL
F5Y8mqaPyAR4w08WL9TAtdaucclItdDjGtxcVukygV++ThV/XY7wjtRk/frKMHSRClXdOiZzOCNe
mtDs/Bu9Jc37TBuWG1OGBMkT4ncZ1lTANs6wjqwr9V/SXMGqxFZnwqPg6Ojn/XDohaOWNqYUuA1w
M6WPyINztu0XMOoeTVH+xk36HbnJBKvLOLNLG8yNPnwKjRWAnPX0BzRU7frHxx13aVdwYApCYEit
E2v6ysrsuiRaYPWzuntMim1Pi5leG64BDIT8Wh+OO8x0BzqnNU7Jsynd+HnNO8fsJX7XK6AVX+kb
Bs9317jm8uz5iNZkeg+isAPB0a7u2Tnqi2qZLYOltadfyrkGO9Nw43vhWr8qlbs4TxwwniDux2MP
97/3bbTjkpTY4dGfi1HDCT5D+AJKW3BRkoPLMP/L6AWjmPGM3GSexJiwWg9R1sxI1z3Z0fgKj35c
mr9341tzJrtQaXCba8SHhkKpN66ZdWCKVGydiRZ4KUFxk+fZpyYP1x9PykuPAkhRx/UGF8IABJ+c
VYCWaxJfQ7NGxumwg7MDj69e3V1dO/UvbOXvSE2OKaXtIqBjB5B380Psb21naVxj213Yyt+RmMyJ
3GGlnrUhXqrpjjoH7S87+iTmu/onkyBJIj9KBXrLNOOlaNMHE2oR7sdDcq0Nk4nA8nro4Ey9n0Hw
vLE7mFmk11DRr43EZHvQmrRgnGAk9GHb1QfNmtnkGhbPtWZMtgWwi3PT6jAUHdsPTejCoZr3cUdJ
SNjJknk3GpPTru8qqHPaaIYVs5veUH6YgVhXib0xohIqPpbz2FvdzGi6mRUF2HYTL4jFUxhYi5jZ
912rPcXMekl4sewKextW6cpm3QGqf/OmyGdJl8M7eyOu/NfX+mVy9y31njtxjn5RfLz6Y2cjMn7l
FnBJGnLeMVPuSWhqOZ6PoDFiZJWnCi5SXMWjc9PVPHuLp3gwu4aIfek1+Y7mZCMZwMiGC2DQbL3o
MEpgrMoTK1jiepBrzskuxUlgXfVbcekx+Y7sZFMh8Kpk8XScZtDZ0Ufb3zUAFbxodk0L5PK4GWCS
Qifvd2wDs1AHU7ROP+Mxd9viGFk3H0/nC/cDtOQXgSlzodYjO+UFDgBV6zynzypXV9LHMlXvSADI
1JoVdx8TvHSCgiKclgEUxcajcrJEVdYqcO2JJolF8VWb6dsUh2iOORK77AtkKvqVne3CEfeO3mS9
6oY+0D5CC0m+1FO8u6ClW0V8lqr3VW/tO/saJ/jymL01cLLWsDeIUO9AkOW0hH8bfSNM9tflDI46
GviOYiINYqH31xAj0By/6KGSJ/QZ4ERm2hB79G9YMp0TcUYJ3dl9jvZCBL0VQ4JaZCvLjI96fO0e
d7Gv3toxRSfJQ4dXPQcJpSpmZdycaK1dYVpfIzFZq42fDTxwsFYbeBoxN1p25dp74aH1rpcmp7+u
lqnNQgxFlWdQZF1ZZG37NzX/8vG6udaMMf1sMBpKgCRM0YyEAto6qxe10K605BqJyR0ArAyYd8Zo
iQ7wuvQpjl4+bsLFC4ABVeXRmyD4IpOVH/OmNEWPwdbzckNb8Lgtc5dlfP4xmYvNOCMzWfBNUTtD
7kOKWhvz0tok7fLv1A/+MoBgVBtQAu9HQs3KNu0qjIRfnMwWyrDXtEIvN+CNwOSiBEOFVkkBDTSz
W7EqnGSb5hB2f9yIy2MBQbMNgZL5m40aDyvh5DXGwrJNt9ONlcKIm5X+6v9HZjJrRTR0JlyhQFTZ
3jtO4wlAl/fXTK0v9hfFYJh4U8NV5WRe2VrHskYHkUS/MYAaEFx7rlxc4mcEJjOKNzEz4W0Yu9SK
78p1tXQy17qNj+b3dqF5wIxIXOd7cDRvP+68S4KGkYP4q2GTXb6pbV4lmaQLM7+VtjLX/sIAnjEQ
R7fXjcjH6n672f4iB5nb+4k9uhYBmxzkRge6I4O0Bb7g32LenbXKmuoEVFFhwwMCyFjJUbCl/peh
7Mfn0lkzJht+ouVKk4zNiIoDrXbkmpuUi0sHdvDQxgKTUJ2qhjSBFYTxkIE5mK4TBbgOtyT69PHI
X5zRWJUWDApwOk4VQULRZU6o4gqhOLrLeORCUnhlAxgXxW+DbUK1GMhZ8CL72yhkoZYW42vM9IEl
GAOtS1nDOYWrwRitV5Qr1C5OLQuMDAKoEA3D835qlZHKA0PD0TICuWmrEfkHGlJXnf5cfA+YFN4Z
4DwWitNT9TVfhL3eGgbuy6HtFslSzY5dNDcNMoczQDeobnrezAf44DKPqbIJIDUpV076TdQ/LZD+
67n77+AlP732ZPXv/0H4Oed9GQVhPQn++8hf2F1dvrzU+6/8f8aiv7L++30QJX/WPPtaf30XmLM6
qvub5qXsb1+qJq0lTfwPY87/a+I/XmQtn3r+8q8/nvOG1WNtQZSzP34mrb//64+xt/7rvPqfaYev
GYot0RCWfmXfp0Vevlb1v/5QNO2fgI0yAKujOtRS8WL54x/ti0yyyD8t+MXTcN2n4xSg2GBhj1eH
//rD1v9JIUTFe8BWqWkaKpKqvBmTqPNPy9Y024a+G9aARf/483971/1vw/EP1mSnPGJ1hba8n4EU
5kwjE2WsCLpzBIg172dgbsKyWKVxu7eHzzhcwQrlOt8OJBbzRuGZywpwJyDsR6T8qH2k2578GbKG
45XyZxkZ1/7K+FaEm+aCVHW7Y0JwGGNDTTPvWF+4em2r29efVTao25j1uZsERT9/DSpc3VoKRU4Z
Pvv5Wig1LcUDLGuBLa0AwncK52PQZbJ28kNpKMRrOCuaRuDJkQEHJ+23aZKr+UarbGunRHbjYR63
M1mmqPU+3zDw2tckNFfTemrWglEcdeZnc8j6ZVJG8EmA/9cTSlPuIhNCQGhXbmRIfkgtRO2+pnLe
1G7fGuVOgSGLzAg3y+UO5gZIkHloEQEAqOm2lPf9YSDmLlbFHohqptcMMf/iG/GxT6LwUxfY5tay
cjBSKi3/YjbdFyuP49vaFuWyU/zWCxKRbZU2tjcp9Zwoy7YyJqEDu3I9xmR+t2eOcwgAr/CbgxuY
Zo6mJu/nkEVpXDmGpe3NhHSLTPfrTTJ+KmAYpW4aknrDa9ZsZIoMyl9RNvRwTBtAXYfafCM/JFX5
Jk2CHA4fxsiznzLs5ByOC7qonmdBpx7giS5iQXqUn6bV0mNOcvQtt9ctofbGBpYR9eJoB9s9ON+h
yi6FbR1c1AEq2siatQ1fOV9iKGxqkaY+lX2brKpUpYvGN9m9SYZF3DZf+zoxlmHsxF6Q2YB7SDJ7
R20B7XeV2ru3oIxjjEN+ysmjDL0lvuWFLSmgFXwwwdoYruSsDMp3atNviJ32G5X6WHRvYa1pM+LJ
8GuSzOVXer8RvP4zqz6Wfyskf53lqR0cyXVkeKpiGseqEtk+rWx4zmmNY82S2AIuTlIv4wGQTry1
u3Us1NBNOxIe+6F9MUutxMPNsLx+8CPEm+b27ZNZsXUWtCxue1FfdZ7M0g46jH8BVIHDRgzUY6z+
wpogwWIV/qaODX8jxg9RjNLzrSR0TahTzeGZO7kJe/gN64Kmv6FGY8/sKLl2/GoGHibvJy/UVGBi
NiLWAQ0RHuOntzuflJ3eOlm8DC3fTQYebpVB+wb8RHrz+tFabRkYJfdiQ0+gZgUG/SwxMANtp0nh
Q6qlipsHRrZ6TQcL7KFqS7J9q6KMbLfNHesoo4w4wbZq2/pKGyHrKs3Y6CGpjnT8VAVwwLKsOGZd
ZWxyGtSvUb/iI+aP8WlH3fdxvS5WjYi0daSF/pHQ0jk2KoPmiFHocxl8S+iVZKEqQtmVsL4/kiSn
64CLO1Xo2lZ+hB6QbdUygKfInwYmbeF2fXNSKntYyrhExRSMT4rwg899qPfzxGfqSgYB6uspepU+
oNUwaiNV6Q14Knx2SF94vSDVLjC66EHk8YyUFQBJOt6vOJx/z2Xxruh3lvld7cP6TiF1DdmsNROE
dKdQR8gGLOgcsI/qXOYgQVafQsrnMlFGMQF0Zt41bC3jrLTj26TsU1emvn6ycHTpbO0lAdor2VJ3
KjaTib5pFHfQJveFyj2WZMB3IVGxlJVFYazv+5beyJwOYXOTl8bJpsqXgRG6U2KV3qksbhdBpflQ
WQ7MO7MzymOqdZsSNqOl15XR10t5ZVGdlN8GmEWCTSayhW1k5MEIm1t1aOLvtkHuDaePHgIatQua
KXxTWkl8Snsl92QOtFForfGsZjM9MVPPyTL7BJn6sKoUY1jJYAQ+g+ezPv1mkmAGVdD6xdfib505
JA+5KYY500wcS+MH/8gwlwl6FH6L1Rj7ahRAxT2JgFSppR3UHbFpeoVZiFkyiHQxZE1y64souS2d
6JEBnH0rQxpgFU5NUrpBoHktMGsSxx5u1IZmd0UYrJXa0B8DW2k2HRssTwbVpO9mphYX6ywIDzhh
iq0hlME/2UJRN7FeFfGPDv+kNhBxl5pN7vV2aq5ksE6qasujOIVaTombfMX4oQus8tA3hbgLLdov
uMWMmQySpGCumhXZ65KSC9EO4VzVAgQPZr0Q4XwaDquMLJtEa6Ah/ue6TZRcn5fUNmZ2Rre1X9CT
Bj/O92PIxA53okzVAd+ivaaRkukyjQv1Z1rd63+hnKxTHWv5qNxIXVL4RU/+Z60f8KNqNl8Hems3
jH8DmkI6G8qc7iMceDvs2fqsbyPjS221HsTo2nMQ2ZYrYts+1b0Sbfxo1BWHEvMDTcqTzFF1+XdL
L8pPXaEYy74ATy7UwuiOgFXgyhy5IzaWEOmTYQx0rvPyfojaYhkbotsqZawsVGxkNzRxVFzLCuPJ
GOoH0uVF4D75dl4FrkqVe7MTJvQDCtVTwq67iRXqLBQnG7ayGrOx/ddqCiPU3qrhqoFq9m/V5KUG
F3Vq6WyzFHZYeW9/UJdTAodR/ku2kj+Mawh1VYriz7I4DTdmquv71DHvAN9JgTqFj+3Q46CY5UG1
GL0j4CDihKM+cfM6ad3IccJdEcX6fWmzFj6n1J9BmSqDldXZsPJWxZo5VbDuB526hPZq6g2ZiLwy
zMSKF3l9Kz8GtKja7JsB1DCD6vSOYvvcmH09wCGvYtyVXYl9yUcHFn5+2zp+dFdG8G8CBMOvouob
F37G1JNThmRXVkkIj5ZISNpoJRTY3w0iylY5wAiWmeI7T42D43DMYCgRBWSFvzMpi/cRaaujrlFX
sQp1H8iQn1bHX/Fg3ANeqm1xeuljQgFTVwqnjB6gVNnKcDh2ciVuXaCHdF8VVfnBBctvFaeGs5yh
DbYZJstdUsWuo7bJvTJ+4rZ1C1tnd6YfI0RhzOoQ/ygzQBUwdKswDvYyMe9hGuRDw2Qjg4rCyllL
lknuWXFFTji/FDw/VPMZQl7XCHXtK2MdnylIbDEOpjFLOS2/xHU3Y1CpfaYBU124UNdvQmg/rH0D
4JncZvk9idlnmcMMu1s9q/e5bYr7YRg1+puIfOl+/Qqo8kNG/fohc4W0JV9+Rb3+OCZGZR6HzA7v
O8NyiRXwR8Z5u68Bo+kaY5D2AYDkBh3+lvE2e6wbC3fHInDWCVi+A9UP4wt47hT24CmiiO1lWoKP
Av24PWekWCdpzM0DWBJseDBaki35UJd78KR+fjh0VNehVm/f4lMdHS5zvMVV5rAzVQ5f75lddcDq
/rN81GbKkifqD2wr/kl+Oj3X5q3alDOF1j/jFL8B+8iC7pzMIhMcnPJ7NQ3Xb1HyF0++tRnXjozp
zknmZKb/UKQFfKwx6xH6Gs7G8cmTTUMoHTY4PHia+6cobgqPqUq0BKAH7m+lUtF5HQf5TCbLjCmx
knVSCO4SbhiKm9lKtY/8ZAWwdee1GqVoce1LoTjk2wfVEc2J4Y2LOWYfyBhK34VIDG2IMc2hSXNS
tRhsl/Ej+oM94JKZKMQSt2ZiO8dCF+yUsIYCZMTsljFJ2El+KuqYW586O3VQvZLrgHuFI90gNqtb
Cree5hjiVqNhA4ZsKuzISYbAmRNuVxY4E8dEZuXmLHXSdCmDxErzlarmIWRmxWc/0NtZQbNkGSRV
94kTiPIVXn7Pk3LVEVF9dgLdnCXZoOycKqO7RAmwBwYs+UwCtpZZS4e9NEpGP9nCUhZplJhrOyrq
k6NA0NixgH1nS5hMxDMIYAEu7CTtxqoAuw6DX7qRwYLoy46F3T7Ky24vf4Vdn4Ad92fmQlcrCrGV
LTYKzhqZRSu6BRzzWNuSEP8ASB3/4AMJdp6rgHPIkupnnPzFisYGxyFaTuJlkBrhQ5eo3VpUPtXB
NUDRt5r6PFQOMu41ARLJt5r6JjAWRUjJohL+1yzv/JdeYy6UVejzgK7D7p/Fd0OnWQsGbtyGM0vs
O4PGcwH4n4dfhWq4Uq0xOZ/9zBmPDBSywbFYNGGUzrEjfddLlTzEEBHrQdk/RWmcb9RE8FkOPt+T
A40SL0oruruQDRqxgDJ6n63tQv0hJ8yV8VZnsk3WBI9Uq0tsvUb1MMLSuGXmt89F7M/zsLECwP5W
UItn+ffOVyM3TrrgEZt2NGu4Tk98sAG7q9JhC0DIFE5n8eilQ1TD8VtmN6e4SE9Rb1Y/VF4BYaM2
vw3Ep66w0/iuI0q/qMpMbA01a3aEF3CeVurlJ7VLGvj1DKvvITwmOqSooGZSPaphTh7bPG0ABRCF
xzg2lIXJulVMk37BCtJ/semzmqr2E+So+aqP/W7RBnn/JebfZbQfOpPornMCF9rK9W0BY7m5YrbV
SvNV9gQdgIMPW/vbqjezm6CL7jmh2ZNTxXgmEhEsZJC3nLuweesOIhPFvTmEM1kakHTj6aNBJaJg
7MnJ1MFzRJxvRaKz2yoycPBonbHpAO/6mBvtcrAq9Q4v5OymVtpbGiXGY9SycB3xBkBsFruHpivd
tMEQzzOmKx6U/IXhwqtlfIzyVF8xg7zIUFUKMMuZSMVer+D0dczx9qE8SI5KSNdAO2+2Mt4ao2S8
SEMVDKpFAYdafVFvoibqn3j4PcBG/aBXHYCo0zr2ZHQThPDolw/1RqRt/5T0z/8x1+BbP+uK+mdd
C5UHRkLF08sqWJFUsW4Cyw6XJt6LHk0bEOAwygQHm9aL17CWscwNChJtlG6wbgqfWTdRXy4c0moH
Z4wSeqMd27rxZBob4ATXGoYdXEnwpYan9rY2Rb1lrZ4vcYD2pzpsslmBVfrgazRxwyJ3ns02muPM
wHTHC3LO29J6zixYh4pqpfdRdl/GnTKL1Dw/5FmgroVV8RW8AAYnc2jiGc3a9AnemB9MIwe8HD+O
gHcu82PVa5kTbBnR6rWSq7/96n+l/sd8ijCegPNW3UVF89iYQ3Erspjsw9wPvY70ymcW19BVyVLj
UAw8udF7+yXpE+VzT/oQ7obVfus3cXDfa85a5gfYmjnXK9vEyjHyz3W6gFAn+AJHYeEqYHhypkK1
75q8PejEnHfwZfHQD5ECFa+onFUwL/oMjPLnOI3KG0NLKI5EBy6ySGh/bpuWeVZrp/sUCst3uAvf
FGN+nHjZHP/qsK5Jyp5I8WyEivE5c7s8AoxrWmM4/MCYNbpuHQYZN358PTK2gV8sZZRMNGllH+Sv
arRsjyqarmQcdIAb3QUYVL3M6qp+rfmtnCxCdLCHM2hbpjVZGbyvtm8f7DkA6/sVNwlqtVVth/Ej
s+RxStdDy+aZEz3bbavu8Zfe2xSsNULiZNuPwZIZpmeREvB/YzDoejaPht5ZyFRKSmdRlgZswcZU
YsT2ylZsABKZLL1Hz8fbjCU6bkdjzSONOg+eX0NF25zCLNnKrD012rugTF5zwo1Fdp/wGBhKnC78
AF7qja4p7/CW0DwF2/lKBosqh+04zR9kiIw5UlqGrmgcdSvjHCjnrZmR4i4ztDX3qF4tyr4MTq8l
iiZcBEWYzqNSIy51EvUIxNpbw4+cp6x14M4Ak/9kZcxexkoTbZqgIfuqr/mcVTm/t5IMOCdJPnzX
8WaUq0bT7bPiuIwNp0JtfhZXHEx5pR74nGpRs9RLLC8lCukObmsaF7rK3QMRZbsOogRad2Mwg3ur
RZBowUKm6iXtZjENhpVMFYZiuWWqka1M5VX9lLOwPJKOdQ+dih3EqNo7v9CdT7iUuq2KF2BR98Vq
MHN2CEr80wNvxaNWGNoy8xV1buIu+BgXFtR5raLYytQh5KsAAom7JCvLWwKWgIyGTq62AaKv5slC
QQAblUFRspVMzbUMZ64t5kHapbdJHLJNqyiaK1+b8jMMjw0rulsZ6DLWeVlqtyv5AA14/zN/RMMM
LoezRzj96m5pEt61ISmUFIhX4dpxAnUeMY6byhBR49CCGbxjvemdxSk4hg6RSmpP5jbQoQcyfmRC
CfPOXaVTT8ZrolC31RBs2iJkn7qaHhoI8A+lXrNPAKKOZszvnaVMhFZfvIYOSQlAJKT2SUbXwrTh
/7Bp420EE85FquR3Q0PjrYyCKdnPXzLuLeg7dp2/FpORl4q0OVFXbckxtctPJGq1z2VS85UNdc2F
MQYDTWxFbPJPYcfUHU8HWDGGkfa5CVTVLXq1PxQwQbxJc+VRFtccODvniVnhDVVms5zDHpHXcbpN
BqI/qok5bzlJP3VlrZ/6ZLiXh7nVR2SlJbBNkrlkIbsyk61M/b2QzJUxDEcYYtMMqbFpshYfO6Sb
t6D8VY6p8hcJg2QF7zNLmZcWOWbpW+aPy06qkjVM4iycKnOeVYXriMDZUibU8vWn3dlD6RY8mMM3
H1mbOA2jmS8jX5POCmR6H3usEPVMRsrP0BoDXBLLChvNb5cst285V2Zq3AdBP6d5brlQWxTAhXNa
9ZCF9nCwnWKJrbID2yv7GSXjKyPvV2aQP7/FvxYNG6z51sI+ptfZYM54w9tDu9FkQBa19BAGpr3m
u3BmDGLlr5ohGfjaaImxkpW+1gcD7XrZB+Q2SgLs5DXmS+IoyQFyCPgjhQgRCJ/6/jUkE+SnrIs1
nGfoGwC0JIe3eKiKJIdMGN/DNItXwHhDHW9ZTHSuV0B5BBzVXyTkz6rxxcwwaAQ3pX9W+Foab5pq
keg1cV/DkoJIi/RQMfO2NblwGwoJh1DT+jZruvo2qZxj7FvpXkbpVhHsDSO4kWkyKtR6PpeF6jDV
Uq9srCMY0NmkQD3WKAuYrcHntWVX87dKflExY1xmYmyrfb6ONdVYxNyp90XqP0WdD7g8GcpZs9dJ
BAtMGY4sTJ88Qa3VmCLj5CeDRLNzBzWD52WVZJ4OOOazZJm7GIvAgay9jGLly2utMk7WILNEoV1s
wzSeyfizLDK1MnodDk8ca173mgexfbMNx//SV3wVnuXBHdnb4weYsj94j+nhFLze6xDMi5lMHYb/
pezLmuRWlW5/kSLQLF5V89yT28MLYW/vg4QEGpDQ8Ou/Jcrb5e3jcyPuC0EO0O1ytQSZa2WiV3lX
Jc3aWqwuiqU3plYWVR5upz6v0rvS2n9snhP3OOPqax0HXrwDbRCdMj7Vr3nFzjNSHFcGPPNrp7Jm
B36JWKM2J9r4mfptnlvE661xjIuNZoRvaRhWr12ohicXJ2ZrtJuxoepXPBravdUlRcYvuSzerdEu
Yg5Fj8/2U5d11d5mtaiKEexD0Y7Pk47M4beMltHhXW99bULLhtN/+v+yR/eP78PNzn7qH4F4q5dJ
fN/bSvffw6tRZkve8kaKMw5h7bONwgyRfv6Dak6SHOkco5+taxf3z1ZlJRu5wfX1TwvtXnbnnwul
mf+4l93mp9dje/tjw7C5b//vvcbl9/q3yi60e/38B5nZ/5I0y5lyiTH9VFtPK/38F/xhv//1afxh
r/+PD8iMRJ5olH2NTLULuzi4OV3evjKq5DbiAd/YA6RjQvpcqL+tzWrCyglWINXGOyuaoq0u1TS9
WWlGnuq1VZNIa5719xNqg7DfRnZZtsLbeMUQ3bvUCKaPqUO60aA+jH/WBb6N1jL1rb7cDV03gQDf
uniZWXe0yv5nJWAK8xZpoya1SrVYkrG6FLNrzm4VkUvpRsfc69AJMcsx9DjdO7Lx0oduLHGmr2sX
DRsWF2toI+UjQa4jROuWZcsQ0OpU03q6WClLEC1sVI72S15yX+R1uEkAl/jtoRor5EDyhkcrq7Mr
ey3jFSnqZPvQzcEL4+zSJ1zdbDoqmKc3K9lU1U/J2hw93G02dbRIjfLU7d+e9xSXKV8AFhtl/qZL
M31BY2nUTXXm5IS+ucsdI38rDf1VX6AnFqNzcQFJU1y1JGpFnW7YcFeLqx1IkRX3Ge+qbsO7oF79
blic6zbH6TsMvv6yYNFbsUYlr9OcFSha+4d9Fx3V3kob/EnZX+TuxktzcpDSrJCwkGk1U3KctcRT
ViUTGsLjxvRjarVCSAcF1RevvHPmaGOnd6114H7LvBXwAnv8C5PduGyVW13MEwRVtAjWJoqTkx10
WdLT5JG+3z6USjqIt1T9lgGUNxxyhQd32sscxyk+02qjQjKkCNxDe7fZXe7Tkilkwrth3+G2cG1r
dMcGquTU+K2I1yjS2e/6LEY9607H0a6I5fca1/X93Tx2U3d0MnIxlZdEu5FXcpVwTjd3c9cU7DK3
p3ooPC+979/QYBP4I6rn8qE4V96Aujsxetf1aD52tjo5yR8zJ/AmnVak+ISGbOG+bd1s7xEwBjiX
qHMcuEN2U9lAL1H3+RdVVscZkkfjW6+m8GC9RhljgSETAyRDx+ueoz9K1G0A/OlWRLT9lWu8B0Of
9/chKFWSaq+vkKj/l8E6Jy46RkV5efQAnHRTq6NeFVyc6WD3sJrHbjqMsgNKrr8P6Kp+KDLywdHE
v9iBVwu9DKzcb17usN0vOjttJ8NOBQhxVqI/l1nRqRK5jnTloF47DtAxYtI1m/llKHAEKwLKL1Z8
DNYNMN+720MfdxKcMx70q6hLWqQMdy76OVUrCdTUhuC4ton8Pnu1xmH8YcQnMKUx119LPa3u+Qtv
AN5qEe+pDiuGzvyrmJT/En9by2B1AXdLO/x9H5Hbm1+RLPZWjezFnvjZ/Op50j3FeEen1mp1Q6lP
BcCGN6vicxRsSBch0cWwPsv8/maG5vDwl+i4m/aCVKf78oB2eyZwRerM5xABfDeNEPC5ygZ9cSNG
yzUPaoSP0fvk+othcbHWkpt+Hc3Il6H0F5SGC4kWp4vyLv573b83LJCPWmXeOPdrVEDxt25Q0gS4
gs6s3bEvNneZh810m9HBww3l013Vx9MPF5v8CVXCN/7og8kdZ7hhNo7+KxuSZNugyMlZTH57H7hf
iVTgUrZRzZAhVheiZFPUBB9npeJt4aGrYBOjIwObyyENNJ8uST6QQwIWd1qigeFKeDxA+rYMrxWC
Dyuh2/wb9+S5qmqkvuek2Ofc0bvBC4o3yv4ySTGd7BDk/Y/Z/9Q9XHp/HLZJxb+SyEl7oJRCjcvP
7ydEbwa6r/bvGCl7lLMDks+/6JFVkOj+ztRRVfQioqT+ygWSsyhOX3xwPVQ3AwglwnenGXfe1AK2
Wmp1QrBv2nXa82+uZN5aMqRWwe1y0x7E5a/IRl8z4b0RN3ee+9adtlJ14dZG5iMWIC3SG3Zx4xGN
MZ/ut3WC5+QQod2ivaXbNR3+7Lb5EgB4rKlqZ/iYXBERm1PX1OwqSjmfwxzA2E4aA2a50a8EEf9F
uA9+8+rkXC/ZBNgb7q0mr/X2BGHxY8tnb13Q+pknfvdsvLFDirza219UINR9dMMsXNlfKQBLd60N
WPNWDGl7X5RPZfcK6O7eqoG2/bHIxZ373IsCfSdLLzyBv/cx6xL+MuVV9tKEZt42ALKurc4OeemK
FY6exf6hq+Py6NMxudhVIok5svMgpf7ciGW+s/d4hipfi84OXpK56xYMtbuf1XUl+c9sKFKEvB5W
MfowbBqp+RlxOxT58SeXn62MwHu0cQQSaFOvUA3OKuNA6vnwcPLrHA2Kq4BtfnEiGa/wx7Fsaj0z
iVdxhcMFXcvxi/br/jQEZsg2NC9OVgRSEfeboP8ACCZYArJRT3ZgylVP0pcbBHOGi1XNbdgd+Tg8
12HehJcIPMhtBpxb4hfJutDuPg91sZdZi6IJS84qTj5U2i8/16os9ghS/lAr8aGPezz92tTkMUFk
VLovqHPR41tH2CFaRNM7ydWZir316Myta4EQ7Ty3Rm3j0eB3/20QLNmHhdkMCj1CzTaOtf93NLx3
ePYjxjmrG1OtWrpcyRWiumfijCie4/5NRr+92MHBGfY+Q7HHfB26skXX7rI7DSWQcKBt/PrAbSni
5YDdbkVrxFlptppiQy+o5I6DannJwinod0o5Axo3GL6xxjrwG7JGvd/+SOP5YHUOjyjef7k3pwmL
5Tnu6RrnoOBLn6CkOjMUv6nX8hdkY75X3Am+jBRnyAoBikskFQADeVwCbIsFgvQUiOOSr2QfAK3F
OwLMML2UQ418/k9x0hwp/FKLu1VYqxXD2rncxZ/OOVKTz3wQ/ORyoPVJTrc1GfhmTBr3rWdBdpqE
mlPW+e5bouPqiaK4uDXyHiqu+xQF1aIXq5JF/r3xVQFiLlYn6PoQYslJlQSVZvEkRXIs4mSb9WV1
jo1WJWqJY2r0bialf7pbwbgHiDcneDGAkg4coojOYVkoIGyar/Z87gHstzKLvjW0fSr96kOp/AGf
AwMXRtkx6xAaEqzOV9akYjcccHydzyUDsAR/e/2h43n7NDCpV5FBc1uk/FPX7aPvVKPwdOBHFVJW
DZKbP30VknErvNoS69v4ffChJghSKt2d1ZJDB5DpgACK+YLkAaBabDJPpC6Gfa4Sto8Ei246QIK6
HJR5ZpFGkhOorNTiq8BYNBdP5ejMyYz/wYrW2knPu4vMUVk6ar+55AZIicYr2q2TR86BAVT+PCMc
CFxyrv6qmD6GPvM//slDZqhyUc1GIf+A+Hg5fMQHgNzEItjBxsPRlA99XKseCNl/G2wAfXTf7SIc
kjL/vg/6if1YEObId3aRcNLJpodbvH3DkD2BdElfUU12Wy7vmYAzdiyJmFdiEZ1xitcsH2KkvZec
8j+LfF/SV92RXxaN9fzulO2tHqb2OdS1fqYRkEMFlWadhQJ/CA1v/1sGKdOs7ZqB4YWCIKm/sbp+
Ea3usY+ZgSlGEM/fFD0vgf7SwbXWhB2zRo3oitygyl7De0DZquHi1NDdDU7tX8vxfF/EhmS4DX6c
ncdy3udZG+UbFKBwD5pmnzvdxvnGd51x1xYOYm+L831dFDfBxu8F8l3LzkCp4aclyLStcxf9iaWY
xpt1twPv3fdRom5XSeTefhz2H0lIHmMR8GpWtP9I38g4BaVM3nXW2fpZnf0IrLP70+/+eVrZX9Y9
PqvHOrvE7qW+aTzS93mRnwOvjc5Z70ZnPk0I1D5kO/OqqErRobLZWnHksvnhk69QKaq74lhnDsB+
vBK/Qe4IJFhzjZYB3ZkdlLRDamGyFqu0gwboJvUr6u9aVQzXFs0or/fVfvy5plqvwE0gO0O8/BPK
+mmiKQCSLbnMHT5/q56RhN7ouknuXojif+iLEv1xASN6Ibw8WS8janWYPTQgb9sEfbMNaiDMUeQ/
RZkMnoym7jmZcPVeVMGisvqWyt2gy/5i9XaonSRb0XHsdsgKe6si7+dtUMU9Ht1tAYLMiK92HiNL
/VNXjFI/y2WwOq2nYmdd7FCUhVklBaOrJOFNdF3IJ29N3hGUEdPkUg2jd/KzMdygmsjwPpXBe1P5
0Xc0CDoClCA//0/XeojenVBF33EFRQy3++HKfe/XXSWPzfviWi27tv+9a90NaMtAqlUI1MOTJwJv
HbdGbZq6wtl00VVT3u3r0pmQjPlHF9FBXyYQY/zFw7rZIW/AQQ+c+tpELH7yZcZPaAn5gs5UKNZS
gA5W+oxcUOzWvWi0zJlSO6XTQFc+Ud267dk/SukSRMYW90kA/YhYwLiz3lb3y+q+RM5TUPekJ2TW
AMRe9i29Pjoa19siq+OeIoSUfmBH4/BcxTM5jNwc0W5UvRSdUC/+0DCkNVy6sqI1uB5B22e/rg9W
hzOOeindE66H+jlehKqOh6NAPe7U2qxXySnqIfels7Eu1iCJ8+ISikfQ8qNopdhVRsP28dPBAJx2
7ligo8viYRexYGYgh3TT/qEj2ksHtxVHQrO3bPDmix3aAHiZtAG4txlHRO8Xg4cPAf8VcYP4QE7T
uziNnNyXCO1Eezpnr6DUkYuOwE2iip9p7x9ZaMIjis6gqPcyRD0dr3mFPAHIWAiH/UsfNXxD8iLe
zwyxSBvOUyIwp8kFOtRG/nLWmxOTeHf7XJTn0cmis7c8h/oqCH8RmTIU5X3AlLIuf/J76FqkG7yZ
AvG/bGcHs8ySPt6abo6ubol2OCGCVMc2iLLXbMirc9eMX+5xiiVYgTo3CHrhoHC0up8eLdgKr5TT
7pBnckjRWM99CpQvU5rJ+UvTAQbsuV55LTvt7BuDZjwsZYiMp0BogkLmx8klpn9bQY9lebOzJIrK
20yQBhxZdX6o7GyuxH/QeMDf/6ZPhqZfOcx/9poM2G2QcpCXrPG8HIZtbck3gIbtp6qUu4i26AQU
RgBMhkX4FPEhfKLCAbNd0mbVIwLgpElQNGfWoGPq4mIHAAnFRZFh55UcZBzfPxRejTtsU3rVNZ+y
6uqLHMwL4x/60mv8tRu31ZXA2eqsWwak5LovmmRlQ2mma6NDzvTb7xG3vPkyE3zLRTz5LwBr1Gmr
Z+8dtEW2GkBifaauqbaiCtQlE311aNEEcEdIC87PjAu6DMLvE56ny5GjOz8GWfL+DKQf9bZC3xLm
k5M14nxKtrk3fet04h7NMnDQ2iSgV5hG0/xDKWXp3UX80jBPXlaj94h8jwcfp0qE/0+6bVQL+KKK
fkxp+xlZ3wisOxqCxJrwXb70FGD4vFyji/ek59EOJbUpaEEJ/ZC45S1uuflGa1xTpS7GpwacwRNL
Cnzjk7r9xjfWzmkbreO5C08VEg7INvFpC5TCcDYkNOeq+6zMZE50QKwbb0aoTKR/GB9uzBm7dZYV
KNq0uDwMIrjUM+mPpZOLU8JacQKqUJweotVFi8HO7CDZDDAEIMQIj+Z+t66s/JvTMLfPTLbqhFAK
f2Fl/jeqETHEsyHNy20fTApXmfnZagZjyCkX9JM13Z0ELnpi0uX6sSb3VbYaWo6g1rKPHYSrD8iZ
51croRZedGVutX1sBI5MvK+M91HGetchk3lrl8HOwuVAh3wWStUuumRkTZzOxSdg3zwE6toIXZ+z
+CZF0R1AVvrrt+WTxlEvVhPYiIvvfXni+09ZMFCUd7O7xYKecwEMiM/NCsHcqprWlW5KtEWg5OxM
MznfZ4l0fxGRUHobs5vMVXCJEo6yn4p8DwRxzxLJpMuMGCeKfSeVuw7xIttYSA7VIbqYzdMP0thC
E0lY8nHOWHkpcAXf4bm38DwmxKL7CodEXX2zkh3K2GVzaqcTM0CHedl5UolzebjYmfAyuYqdedh4
rghXzaw/BU4XvpZTkk5t4j9Hi2SyMl4NINrsrbHtnPAoneGiDPon1rVstmhuDRAmSyhAwtFAD20Y
QtbSAZA5Mtc86OLnkefxrcHz9e5McQk7JUXxV2GNBep04RJS7sKqeTUsf0c7czdOSdEDXeCOH2lW
FsdpkTIl6C3Ryj0rfAvAp1ASaRc6bPBV5uv7MusjM/LHZcHU7mLFcPMNvUPDPIqLbgfYPOodmNRO
vcABSl+F+1911mzdYxePY6qohy65WGgHxgGEv8u1IojH9Cjx/zDHoMoAOYH8Bb4hxzzui0sCusk+
ngCBWyTfKYqLnfFFnJDBwPtrRPYnA99zZZUPR4Pw6t3brhMGSL6eixigTCx++NmZyhzsVeHp18Qs
PDkoXJh6s+9uQFECsSjYOlkwnsGDH8+em+Eb91NUmXIUQK9o1AZ4pLk70sVsfcISVWQAF/5nTciC
cFNOKFPeEZC6U7tlCXAwa6obqmLTW+eRtyiczRGV7+jNDpMW9Tn2igMQifgPtzoToMSR7PFe+EWp
qfeWISp0NMtOf1oL7O3a8QfQ4K9Ck3o9g5vxIc7UB18GzY2FrfMBnNqL6cP5qa4Vzi2ocga4lkwt
QTIaZJRGfamfGxO0h2Ycql0fC/etrb3v1gNMxBPSaPJTJqnZOG7lnyKZaUQaojjYt4zqPekIWP5D
S4+ez4CZt/J9arUtcoroBgTk+N3rj/5RrBFuRyuW9W+Os4ibTUNFh+yUmHeiC785uqwudkhq82P2
0Bndg62g5f6h+s0XVdHmHcp9fLPLc8TYkQtf9nxs53kDIJ/Fj00UG6567PVp0LX71IEYjDperNhY
ERQ090nGQw0SZvP1obKzdpxAbsfpOGMMcClAwfF5A7yyqyUjT9aFy+URgNvdyorWQCReCYnjr+3m
/iR3UhMPMD/loKWReAqXigh0Ocai/RCQd8uAB1uxlkjGrknT1V5qzdYRdR3RdL1KjlnMv0xZ0exK
NrOTjJNmT+iESBUkdHdmp8Z4jdlKyQyYSQt0b8zC8dzX2SeNrNIlBDr2jdUZCvDNg9w3YjZv+ThF
u0rGam2tqvfVxSvZV2ts8Hg8u07+1UWt8Rsai4tbsAwDLmV4/Ef1+mGws7Gd1F5M+Nu2Ip3L4mZn
2ehE5xnvU7tJ6xeA79ut+jnbOXGVnYEuCC+9+FSriZ+SMuanaBns7E+6P7mMKBV5WIqP/b+Xjv0A
LgGKcZZ97xy7hvMTYtPO8SHaWR8YBmThYray9bGDXLwfS+460po1QPlu+jDYtYJMKD+S9GD9jT56
qoC5UR0ygxKggYzi1UhmiTNbKJx9PzfyFLmJPNnZvFgMwWU/BoYb5fv12iW9WTdxH4JRrUrvCqbZ
EneTbRGf6z7b+KxWL5M7vTlIIH4uYtffoCUaeKsDRATj076kDYh2hp8CmRfoojrSFzWHOzQMmU/t
Mgippvpg5XAgBpl0b9jmg5cfYitaJzdDRaGtdbpPW63e/aiYDq7bIB1Y1gx5+KGIATcguIrMhVJP
jZbnsArZaVwkq3r4WTHsw3LlRKY+1TI56Drs3wFYNHsnXwhGOjCfUXoF9wZBvg5AgW460jrHXDP/
BZ/7X7R056+yq/CuyMbyCbmmlCidPc0xA9GeeEqtBo5675yL8z1r2i0ZUpsmFRWO/6gFcbaS1XNc
0VJwlqqV9mN35Ue83KN99vRaET2fwNdFbzJCUUFvLG6AdISnySGg/PC2e0dwAcV1KVprW7GYqb9t
wQIBBr4MVmgW5W9Ly8IiBCRKJbs9mkuzq9XZmZTuRx7QIZ0zgIrj5dUTLkMT0OQWsvG9lIM6PvSO
Hw9nhyU761CzZjgYLxFp0Dr0mTOACkVQtAgU8iFN9OAeLam2y7NizwPnMwjlt0A4Qbye6zw6u267
QpaBzVu8MNBFcqF915XfpiQDgSmcO+/DxIDNsOLDijaXHSpxwdlarUg6sG36KirEf8ChaMCaUGwf
Oh6aZy2kziSRwxpAInGwlM8q97+NedLeXNUXH81+RDuPj5EbOBuCYzJerX/NMfBDtvIEwKngIwXz
9lGaokMy4OgNwJUPE0d1i5pO9Q6ZU6TXaBfeK2CUfPDWCm2HNvcKF1nbhjh2DvPe7hOWeP7xLHga
Bc1AxwVbnId1/gF4rQGty6HjnI+rh9XOrK5iDhgQMaiPhVcxfMzesJrGGdVjTa1Yirhgf2izGXW+
Qgdy8t0ElTxnwdyekflEq87e3TIWoMSO1Ulwl9D+sabt3ccq3RDFfAwcf9MPbSyAWcYfPQqUlE6z
85cyArWen8co6zeSSbInMs4uAA8VG06R7nB4mV8i7SBrjjpP+bErcgQYVWu2SpLydVZVlBLkJ75R
J9+wLhv/g3YYl26kAjiDIMArBD+hSUA6R26y2wskES/Cq8qV6TK1jiguGm1doH7MhMxOgIPycSpz
IMii5d2X4BsBlDe7dn4yXYdEqj1KMRXzkILDg447beDcRNc5tzHOPuVKFEcrWX2miugocHPdxGPl
o/NjKF4AZiheZpG0qTsCQzPrxhSrPHnzy9h5apW5chK6+6xxw1MRtrg82+kvQ1Z9VBT35ocK5WHC
E4Bl8UJtOJVDN990hmdLIpxhF5K8F5ssmZ41akEcxWK1LrhbIcBHMmASeuCcuyQ+FBxxat+bCJJj
GQF1Y34LeoRmebfFw9J5DrjDnmmFEg+F536xktXLJg+2UxWjyL2e2d0tNCMaKzXK7KyfaTS7GXCb
8TBPXoOQy4PIJHrtTKz+JKZ+WyHD/i1zGFJXeTBfHUrbC9jDzspe7wuTpAW+jZ91Fccbn8/y2Jey
P4F78ok7XgD65Oh/rQQ5aJs6Ledg1Q2u+N7lJbJTrOHvrgjc9QRYD5ISYb+fTR0cJj/3js7of9BB
kKUI7iPXkmRCHDsgPdJ7roBOiIT9LpvF7gRLbqYoEAez64FNjjb1zOTB5p1zt7wmuJWclFvgxRL1
zNu1LdJLfZy7aZKM/HhPN7nce43ARD50TR/F64gYhIabKE+nZgB0zx3kupehc+lxIEOUsasA2PT8
T4HwD4MjxXfjI8jVcVm8tQ6fdhyAzAPKNPJ1HeJyETvZ8hAdZ5zEZUiOVrYzhXzqD6WV7cDQEmkD
PM+tAeF8qoKkvQOngppUa8cVYq1G7k3rKbkRXIQPJDIdUBFjMR+HZbAzO1C/7DeRyAza6ZVTmDYu
gpZ9nG2CpQTBAO7Wzc46jQe5itEd10MZg9FWKfipe7g9fJc9ABVIABXst/VywJHL6YiQzFGple1w
l7NIJxun6P4K5yk6NqgLoVLPxNHRyi6OI0cPH+APJT56dHJrDD67SScroF1QuDuu3XUwZcPNtHq4
2ZlAmH8F9JOzsTreEB6likwTSlTnw+7haL1pVv2ldKEOv+kRabo0gUF9Szo/VVH9Rbuqw+WY+x/i
Wn2pxiJPE7dn27ah+sQFH3flVHo3ZMfCtZPl/hvwBEBBSDHsBuOSLe9FlqJT6fDFzhSI5PfZQ1c/
dL6OkUJwBJ5ktftMi/HKo1Z/pAy5fhPzAJhziCjGUm2yQoh9K0P9ESCKIg0Axbxa0WcARRXJO+1k
fUMA77td06Ib2j5rk2htnUISiTVneNxZUbv9qwTgPvNq59qNnngSE5GASehPVrKD0ooBCYhSsNwx
FLXhAnosl4Eip4gXi9mBpICMPMJcWyrqBXjium/B1MWHxC+LlbWqjIRXxcmzle4LrmWizVtGZbVJ
FJBsAXrbPvWA5Gwl2M4Ty24AGQGYLOiuBbL/Vi+DN+fZ3gU5Mx0jlDZLEQOtbz4RI/osk09SoaaL
VTWK0kPp+l+iBm3spiBHWyfZNID3keFauu4ZPXrrV6sybJrTOkmyI+3KHHCSM3gjhbdJSKOPdkBr
uWiHuzTKpChxTNr649ASXJrmWa966YxPqCwwPbWT/KBql4KPBJUd8OLqNzxEM96Hrm6lf64L72AX
zctKa6yxfJDsv5YjXdKul8roaCwgplUn/OZkBxTna+u0yVDOTeI/HOUbYAHqTddp3HOY7g5WHSO6
aTzgJy2foA8LvFlQ8QKX0H9q9/xmMBxc6cR3DoPUuQPqFG4Ys84bc7aXD3vPmP0mwZMoMunUIa5W
S7R7DNX01MQtSH/KQ8A7AnE4VVGZXcJa7bspzvWmYuZjO+NEdE8lVjNIw2Hp+B8jHF6yoA4/KNDA
b5Pn/G3VZEYgEHAJfzMH47RxVSbWZInhK1T72oMs+rlNJsBrsiXW/zBEZf/ZSlZfL9kAO7OrEhit
NNlkwDI8jCiDsuJTt+/9ajiCGj0cO85/zNx+/FWkZkCEXuQvSTvHdO/gi3PKo/ZT1k7NoWRmeqrN
G3JY5hbbE12UAx42NzNev1OCt1mk33StcnJA4LE9iIYjFVn5w7YHKAdvpkAcQVM9AH/AT4Ob12k3
sOGp6tmnBETLT0BKTjuQUvCH19H8Uxajb0ZRyAzUxKJ7bwDpQN40/5RUdDqNWdYBuIxVFHUK1iYB
kHbKszefFWhf743mNI8Vcl7LjCzDQ/cQy1bROn3IWJ8EKBA947CvVXcrnLrG676Rf+lRrLxgGr8g
mCU2VZgAbEMKHOzwJ1/2ToBjKwAHQnPzhuZT4amXBGg1a9WVfpERTa3RqtwhvxZlKK8MICaDiKNo
mx1I7qp9dpKuQztO3mzQpck92SEGrnBFxhg/c2r+I4BU/QvAtTdNuuFDVQF2M4oYbeQ8vz2ypexW
Lb7PSVS8i5hyvPbmBSfT+B/9uR920ld007ki31AUsFubOeZPbbXWLZ1ukaYFUmbR5G4Lp1OrfpLZ
U9wrKIkRH5vRqRDGwwI7uGXgHKPIPC//keh9JPAua1u0rVoBT+dkL6qbqt0gu68cIKOT2wY7nSxf
a5vCssNPw2y//TX7J8slcMA6zVhhU1tzSdq9ScLv97d9reu/8HOKw+ACowZix7/FRiGaEegadXDA
ao6dNryEy2BnRZKhZe0kyRrlZ8JVOczlnFrlw9Ekct9mQFla/S8ulETxDtjJ70R44cVaf3ExbtOl
bSS97cPCA2RQxhmP2K6c+xTBZ3IOx3o/VtF8sJJvpqRa3w1+AB8iq70GouuAB744T2TXtU11kTPw
1NIFoJmBJTymVonKU5ii0tN4HvPzXbKGPJg+okgGoFso34VjftH/XRWnOGra71ncIugk4vElHtxh
x1geHqYgqW4MD69115TZFz/WB7umFM0z2rfg720YNiUr/m76ySBRzsxL4SffFWIpJ6sKEV29JlFy
sNIkmuGFRSgDpE2Yb5pRi2cv+gYcLnn2WsM2LvKzaytGOFWmju8Xh7z32HN+wQE9fC6W+Tgo5+R2
wc4Z2Ub6bf5xEHN8RKNj/NXXpl9R7oZH5Iz1NgzGDDXtHJxU++ZEKNp/GbdF/rVIbgwlJdDY2SgU
LG23YegGByZzuSIuqw8uig+uKvS1R1QwFxdSgBBK9zrK36cgbjdySWoCP9udZ4bmGW3yf5RdV5Pc
NrP9RawiCILhlZPTriQrv7Bs2R+Yc/7196C5WozHK5fvCwodAI60uxyg+/RpcJ0AWRPaYKfFJYqG
Rd2QtKh1sn2eqzRabUx5/dL1YXntI6dZRSqeEl18w31yfcPDGxwBsHQ3J3ZxTZaovNKsKDly+CQD
X1ZecbdeLm5xJmPY+UANauO6VnDcIoTx+4gK+kGmP9jYMWD95/RZ1l58aSIT74fcKb4AbPlMtwDQ
7H118av2Cb2PAXCVSXgCEUF3bdwi3bJsHr7MEm93MM3Vt3A2hi+FkEE/jM6nAVR9z/0wfyMvbrf+
MXHBQkeiwKV666Gc50TikAI85LLq/ex2qGKc/dUL6dZm73TRu0KCsCxB1PHkdHbyVNQy3hlLKT7h
UAbMZzUVf031R3xliv95yfypbrzmaxOD9wykx9m62pxMfkL4JnnCMfNldWPFGd7TslSr8wyUHrET
2Ev1JS3y5COKlaOTyBOxbwS+kPIFrKKoXf6j6lH879aDeGLgnLylzIsAqIOhxV+kWcjy+4L2rGDp
rJqz6zX+cZpSVEdllrWtZ3t4zvrBOJTSnRAASKurA/7ivQ+AyPvcD/lGCCv84qbND6Cw6r8iwN5X
dh5w2wIgzuMzl7OiVSlxRnbAcXsZJne8GLhBIRG8nEgSwG7VKLqpkjrQPqu82nKeThcyteiuuE0i
EASQuDrRLmEFfoR29DNgb0UExiQM+GuKnhyA7by4uJGg1RGgCU/RAnaJNkdL2AcDOU98sLaTX7sb
T+3mijo3kY2Ko1OTJkOHBEMX8w2+TW5Z4onPskzaayxRsTMjDvk543V9dPjgbsnqg9JrVyWLfyBr
3DVeIPGeuJC1db13Vu9Z71q/R3o6KtNj6uKXpqrFOW2t6DZE+06AlAfQoMjd+R2qSYu0GK6yam4+
CK7kpueV9Rz6gILU8fuesRjBDgwpWDISsFs+rV6FqN4jOOhe4qJF8fZigBbTaHlyImdai0vQvIk7
297rXTiSWLtxsJytg36FEq+iqDgM+PXfIAPY3ZBrBf5IhZiWMfN2yeI0uxBEBr+5ydS9m+WwQ/oe
vH2zQAYsGz3rRM4GrnpnboJFrwJ94TWsUEANvow/O7eOTrregk7KSm87+L8nvT48v+rzsW8ufuId
7dRmFxqWNkIa5w1R2miLCcJe1R0GzovoQBX8OL1bqO1gCLZ2QNvlAW1ulmBvqUF+v9XZCFyrnE0y
JfmGUgs0LHQv13mJt2VypWzFmswg2cztE6rvvVMZS6R9PYEuXr3gN9G3fnOYJ7cL2AiwCkMu9xam
DOVeNCWnNJhkYQFZ3GQXBxc9lIG/EOrJzxbwRf/gz6tL0OZZjuhQepW2e02gp1eSDgX7y76c8IdL
hsYEkfXkl+xU4rT73MfuJ0JvNWmLrwdhrxLZXiWyKU+CfYE1dfWk6s9XzybOnR0QFv6OanIjUMvN
bTw9U/0tz8Z67/PI35LRyfP8A0ixyLYO+OPacAt0qVSq64TDcAud+Dcy0prUBU144dvFBV0fvuPl
+lufcgPA/vZlwNEOQfL2RurCCB0T8WhmBknYtXtys0oOqiGyg2143HcAEuDodHkMyDzKdwEaMpFc
qFDOQKmsOztNUe4RBrPMHZwjOlCMIRRVg6+yrXHY2yQC15mYOSCXAfm6W7qIptDUj8G/3puzguYi
/e12Tge2FWTcU3wNWnMVEIuQrTiGiEpIi6TTlEMGA5gqSyN3Qy7kDDRbCMwgumJQWTfPefSO2z/W
8jySzOqHrtKm/I4s/1y5CcWLN5Wg/239gwZ7rPV/tCPSCj3zQINhDt4+djsX0AbuApOAWZ/G3m1A
jAvE7PlZ68da9EswWv2452Y6BdpZb8DULmot4ic5EBQ/Ny783gtsE1HO3M3Dp3Fxqg2yWSjyVmLR
TQBjqlnuz+axcdK/UOk2oWZH6bKi2wArHJ2LUMZjGlRhJJ9kb5sfsmLJAlzirXNVp+xDowyRWV8b
JZGHZ8/WNitCEGGpBTQgpRFUPXLZw5R5myYbpjUI4rTWp1Ry91xWUQXEQW4NO7PmNToLmEheAKsD
rkS/OSFJgRBvCab8IawBzCJumnWK/5tkZbYheptHFhtSPjDdEL2Ng2KmTdmjUK3byAr1WOCF7PBi
KbniSPwpLd7ijFtXooggQsZxfa9krb3D1VKc6RXyFp2nn8zdpgMgc0svnYd3EOkWpJiOYel+JAmu
1bF3AC+Yt25kpcEdDyitXuZ3HIilK3m/tSmYblmQzoO/vitbeiGSY6rIRIHdP4Ph6FY2Jmry3PRJ
A+yVqlSqNYauxMgY0yczB6FkiAbZKI9Pu+vctX+u+T1WLMeeWeKZ0ns2vku2YCXEXRxE/qikBgpp
UXikfAZOrWCfSKPVjt37+wS1A2BHgisNeTf/vpiGdyAAfqp+9qZEjS2JBNynGQ0rPD+TNaL/rEGH
S2BqV11TgybMsBnOg7J6AnMYDgIqK0BiVGb7Nej/Kq45AhflsAdpTiBj7PBTm20j+UCDiOwW7CLM
OmSAEa06B4U6tt+kT+QRcTt+Qu3xCYUUIU5tU4K/FRSU4whMxJv42jcvnKMki36pXkU368PtADKo
TWuw6JkGPsv4OZUICZfosbt/MBRZlO8jjrzXg2EE+wlCGMhivO5koHop8Ccb5KCv4S2n7c5IuC9n
Cm/lFAegOJYHQ4IEzKkcf2RWWN9oQGSlWWckSrP/URqAwzzoScxts77ZIc5K6OAeAn+OTR78mrlM
NnOKiA5gQ3KjjiE/3NDYjlM2f8vRdXPHLHA+oUY7e8fc4j97eGG4dUoxvqukdzMWG/iUvEJqcUDn
lHNomUFVdKj1SqYMKfYGHKO24k2gQTSCX5pObE1UN6wq0oMsdsA6VJY3zKiuq6iXOZX4GvYcBS5/
X8YU7wJ441MAPoW50wu0X2nLajcim7EhKxla5r3zAJw8acrWcnSQpc6T88rsqkRRh/F5fRMRZatU
/K64tq6GnArMSEfW0LdB+1tt/LFAQ5a8PhthZN0ap2O3JkevlmCpwS4GDtyN6XHolMEC9+ockMwG
Fh3yyQIobkDweEt22sI2Tb5pvAQVhWohDVOZxbOiu/kaLWWDrxFsRoZ1x1WuNgwHmB2vJ//Eukl+
cLzwo1eN2bfSFv7OmqYSMKw4+zaXxZYh2YI4ZJxc8S5EjhaNAva5WWWHupTo7tlNxmVihfNlAQG6
4tQEM64BumL+ubeL95MLYKoVJ+gtkNXLySvqOCAdDWFkdu9sUNN2oBRY9cwJf/gjkoTkwOZu6wlP
oAAFYSSPYkllhEItnJfA/v9TRzME/hFLMhSglWShHENPvDiSQQNfHxaTM+1qIVh4YqC9o3BdoQN0
c/77OEwJiqURaCYjhfBI/Glbo33aI2O/TzWg7eSu1bQQNtpP2/6532gWyCXw4oA2oS+BUYqOkpia
qgkxTcPORW/vMDpNgKLWex1GfWudtgrTu18mphS3FzJ3DUeJG01DO552HvIfwdrkB5WmzZVaAFG7
n1i3BLJTxBWAwyz35ENm7UjiOjjG5xl9VPcTYqYIamOwZBmvM1CL/0P3X/0iQLbAlOEcaDvZeX8u
rvD2QLTkt77FwSGgKQ02gIQlQwOkyvHzm9bTjHRLE+L8ncsjqR7Xk0sXO6DvR/oSCTk8Q6+l2UiP
xHEqyBLbvAjcOZAKA8+dNy/bGv1qL2B3LEBhghmAK34Z0JQGZBXAsQLy4FJZtf5NZ9rGV+kdMutd
f6mzJI8CMwYWTjvTWlpRcpafxfADh1DT2IDyZrlEHWpLk3w4o6UUIGC9goxlFVuqE03Jx8K3/FbU
QOA0I5oroAQ3My+ruU+LAAW05U4VZZ/dMeTn2mL3Q/l3kawPOr2MdiGXB12GJkBILeRgJ1LPMENU
kgdvPVNvbXhNuQN3wRi4igVDGPwoczCu151XPAHloagUFF6sXqzVcK9TPn0rjm07eSABVW5KRTvR
TBlZNKHVRxM4Q4oQ0Dj4CEynThcrJtr0UidW+zLN5LSACrtSuUYeoYa0TcCmYIJe3DRm0PdHpcEA
2ylAYZdP03xwePYHWKZh4Q1OykINL55tZKCoKGp26xqyu3YBZmfFmEefz4gXB2U9nQOamX9+cLKC
fNEBMSj+RTTYs+IcsQGsAJ4fllXW/2K946MlM5I8SIAH3oOxurs0rQs62jHt11lSGVYVkLxOyb44
iV0F2t8Q/Z+dSLI9WUm/upDcjGhGsVmnanfUK3SXyUtO8zzF59535VZ66LI2qZDHMPkoIjQoxtEw
68wLJPLI0jcDSA1VBIREsDXOJy/DUVzpyxjVJGDO3NVsFBc9iFAArT6kXwCGkYcH/S9FQNzFhZaS
i4/1EQBs63qtN3wX/BEWqmTHJQUtdmwP+B1wRXNomgFwWitqkmfUvfvbGP+D2zslQ+rhmNkgGScf
NI9Cm2eizEZu8SanGtdPrCW9Y6CNnUyLw/o+92qBfBEyTmtXOHptg46rveq3+F3LNx+1kds5MZLN
w5fDUuIyx8qh3s5mNV05HgA+gNoJfGSFzyCLmnCoWCbkfGAVOC8WW5KBKvCCsk+TXaLMpLszk/tk
yuqQJdN3shYt0CsV2ESJm6lQpE00A65zagEuUgxNyzw3G3At4iHMLVOcmlDqE5AbDcTohFqyYuPZ
VrTNDAYkKCpC0LKDGfJCs8Wy5AX5LUVeqix309IrEsB8aRUtMKTdBq2Jcu3ERbGDrQonFN3MOiPd
ksfheULp+YM+Ugv0qmriOYrIMvDG/91ALnrtjNwI8gJDtdMPG0WVHFGE/J0wP62p0nDO+JXwQSh0
GdGDS+nMcvlKHgthhl79fqmjDSKFMkJM925PWjBnYPeYWYIeV6BDw7Fv+diZ8wjSQvN/VCWNDinh
fkjHZW9GVfw1BINDUDFElxF4KAAeiLYtmrp9NaS0z1HfOogFJManofziZ6oTAS4PaoxwPArVgDqE
v8w24zuSVh8XeUWxIYUeHFpIMhL9L6u1mXTr5trHSENvfYzWJeBjOBgo5ieVaDoW7tbH+hNalgXr
nIyZ0Q/HGf0jjcpFAzLp9+zCVbSYZjSg2893dOBZ9qQfnfKn392Sf0xfF63+tFT8fV/9mDsfemLn
i+9IVQFGqz7O3d5vLllXT72UKFH8zXIBvjKM6WPRWPIWIUe38XKr+gbeHCTQHSau9lQ4H1FkfSR9
ERqoV/cmb4uGPcACfR/R1gRVwwBWu7iwK2aV6luYeO9qD8S4oHNon8yaoeWP0jtt727Cahwvov0t
c3m6NYrEPNPgyRZsdfk05sGjTCbtqc0pSD5e1mifdQ8tk7vL4+llY71cbyn1c+/c61R6mwgVDBtp
TS66taB5pQx5sZVOK8BaDh0N1ey459Gr+2JVkkyWRlloFjH0tHpco7ewux40HVr+9Zbkg84sQBOZ
CJfodfqpepu7p9JHefBZzYvjD2gpvAS57K1z5ljW2cZVi29o2pmWk6NbYOmiWalyoKFQXmTXIs1q
03hxIXFdR94hm7Z23/IjLSNVC8INXIVfl5DSbUUDlB36GpoAYfoKpEnITJoREpNmpajZWYurd0XA
Tb0mpD1W26Ov3o+20qJe7i78UA+NBO4a+FDtJi0HWXzXHjYz4DTo74loKVJxYxtfwsSoQPQ9sPji
qIGULJ7qMgDrLVj2SWEhmrwv7OH73Uq9Bjgd/uK47n+3c4UqxQugKRwQl+lrJ5Haat36Hf6cyxtq
igG1aPA1GWi5wB8p4oaxsde6Ox/aAd161h3IxSeIBk1pWEKAZfFWCdEBBQ/I2v6vvJ/rg9e12Q1Z
PRQKqSJAEge2LN0WScfsxht820/5iQSmNLPr4XhLfij3zlGLyA0wIFczjskwm4BVgW3T8oIO7XBv
U4xQ9SgmsdEfnGbrp6fPosIXXsav+sPeffiwAJQyiTu0m9X/ormt635b5Id5nK2rhSY/bTGNdbVH
OCHcIvs5X/KmL9HhV01pACB6vpRaSTJZgirh053TwxoS14XgxH7ZjZScy6oO7pbfaR82WddL1iMk
Yw5fLVA3Hriq6UkXYDRosBVoUIAGaDVU1IyzAYHRnZIcO6V7MGgduej9o4ztugVVBZXrFQBLYHCa
5WVALbLskG6HjFD/gqIlsw/COi9XnzkfAN3Q7iCqnLadw9KNRee0N09rqOeTeJvPKLhR5zw6xvX9
3yg6tYhiOHFC8N6xj2OBFhcNUjjXGSgf/C44WE1TOXY4Gg4VaE6LJlt9EMNM0Wb0pzfN1iU26L3b
QHm3WfLi/bhjnNfVvHdQckk+XprXqPhTW4JoekIRXvfJd3oUhhUMkNi4AZGwHNwF7UUrP3pa+n7Z
WBkqTCN0yAU/Wl4u12GWQuwRaekQqLVRXCEdDlY/dJy75n0EL7PpkKoch8/rJmTpCtGfCz4plkhs
TM8gQ5V/s8G2A8IwtUusuvTNWX1KnAkEB2oYfJ4CGQfkdosmC11Ayrspa3sGbYjKGWYiOq/WlGX5
sjrFTQzEgINAOwGl5NMTjnvsQm5kfFmvlumH2uivduxkeqFF63ryfth+6MARje4GewAFkU3Pl8o6
owUuvlH+PiCZYJ0bIV8Mde799P73JWQFAsrGtw6tWee0HdnutVNqXxx3YAeuXuRl1uHF3qp3PMk0
04PWufQNQJZ1jTYJtdHsoxm00+WB1r+1Den+g8vd497axsvAsjr26f/IeOf89vStLR5XmvRtRtpm
zMLAH/sMv0w//2N+/R9198ixQaVs4VVuUGRgXEHlc38WaKiRgbkQdBLO64A6FCi1TJ7zgLBJQFNa
TubYAr3/uh3JZKaZfoTe527fhyeSz4Pu4VGsr9y9aMDwoD6n/gi/fCS5rB+Qltw9XT9u/fc/PKpF
ph4cA2Zryzjghl0f0aTYuTgq3rCY03ByxAjyCEh64DFDeRTJ5Ny9rjCHGJa/r1u9zQVh+P1qXzXk
5fJh3V1aRdkEuCQAA4JuYbv1V1kynH5oSkOpDie1Giz6HSF5oSOStgNnF+2sbGzWhbPeo+ziNtqT
Z8NK4Wz0IpqtO9Gmd/sPAMA46IK14bULLGGC7BQNtcNeZv+uY3UE4k3y4VP4n5b8160f/B7E/9en
fFj7IOqtTPTw28SxaW6dRO4R6EaRszmAHCsX+LYAOXUJmrYiAAIYDNp+gtp4mpJPCm6q4zL6H5cU
pFfBMGdIaavFNDgCzYTbFrRPWrfuilz0gE5VlrelvQzpWmhgRE9oi/8hJFVsixjNHtTpkYZWne9W
JDCOYQ1wONZfpOuVoU5w5tkK8QeOzeKS8BgFuYhp6kJfR8V2m2UIkUUCR4QykodJAd4WHCZXBwZy
IwPNiFmZVv19y7WM+NUw9sVy4GP+A/woCOiqgaVmu29b5yto/9EHxygQ2CVDVYxDvKcig1XLjShb
15A9rC9hjSZHfc2j3xBvNU6TMcyKWhjsUZFwDylYLQ4gTMqvPQJWV2nUiElmeQCwHX6XSUdWVNW9
uJBuNY+un+7C0bEC8vFnA21X9Wa0Rou0cFmqP9o08/akT00EoXoOkPeYuEAocj/rnwTSZX21VBcT
pOtPHpBkT6SX7ThcDbB1P+jJaAoPDdlitJ/SCxp3EExRtVrbFgUn29VRbeoKcTZlBEbgv+eMdLro
IY9EomeD5RaYLxDzIr+kfXW66WE7kRfP6EXYHaKhqsEOIOuL0f+cTY4EWxSaIX106jzck5X8tMud
rsMx2EMbYT4xG/WsrbG3rCFcRbOT4pkMTtnmYBIv5j2J2sBr+zRmlrxqlekmy9VDS0ekRYO0ZN6Z
AmA0o4ECVb6KVtFMGx78pO0tIPhUjuTzsERvo3fFASVCAjCqUGRA5eTcM6o99WMeQZ11qxwGAqMR
jeGtEIQUgN0997WVIeJQjHuj9+1zWgOgY5UovwpoSgN6dACX+jqQI9BILzq9rmzQWKZppmhDusJA
VizQZr0Xaqt/Wmgf4A/KcxWfGnwFXGgIFSzB8bIXkXQWt5p9Oc7/YzMXDWjU4EIG7feW7nXZv/uu
T0TYG1+w6rloXddv/Tb29kTrLvOqu1aF/EESsb+jKuXZAZ8fGCpBJZ/j9oibuBmtRPEpihDeodp9
XU3+kgE9ahpiOtOCuk7iU5104CZJneW3bEFfOzerDmhhl74PUU/7HIcW4uGoUPoGvlq+aWWLj4V+
Op+8BtQAY8G+pak37wcbLFXkhptBUJZT88Vuux44qy0TA9ptv9brUKK5jGcELkk5RvxnLvkurQy8
sNyauVlvyOnO8o8p7jmnsHXkSaDRypUG/jqzWBt3AQDT6OEqAbtQBjZaXQZeqtepm3doOFB55qYD
l0kXyAZXzTs7TSPUQ5zR1H0TWSLqAtLVcsHplNzNGl9+pFxQoR5YPatAPIB9Vh+zz5aTGJsaOHd0
Jrz5tQ8kSmzhd1XxXRWDE++B8nFWgivSrYRXqcjCK8oGSEXDA+kVqkQS9NtF+esdQ9b/Z1MPCWRz
27Ho98HPAd+yx/FT0WXlpQ79CM0J1ZSGxsFf9Z2cDn15Qc6s26DnMVDpr45kILEKQdGUoV5hrRdx
stFHnaCqGgHgKEH5W/27IWrhnypFitfVE0d91xKiW2iVxKtjoSyzsFyUY6Ow60qrafBQeVoDnX9Y
iG+PHGmfBFyTe4Z2pcHaimShZiZqWDucLFmL4B/1NalcVI+BbbxAORDs1KtkNZO89j4h95eltMtr
hxTyB6XGz7Yp/+LvuOD5ywS4eVgznWmwxeCjvKQF1hrAzDTHf5WyOa354qBdSYcGCfDUPqusmkyy
Ecxe63bA572s9oXF7d3q9Ms9Hx6hxfUDgcBwOoMQ00SnlPFU0JVZXY9pRsNIl2ktp6/mVl2hG7oJ
azPNMrUPzcBKhMv1nP0Oii2+7k/LyKi3elhFonZJFrRWMMoenUb9DsE1BTkwrWq5ENiAZm4cI6rl
2Mw/OGZ/e3BJZ2d4gS/w3BqNzbpRp/AMSz/bQZuAGS3hkcAfNRt6cGgo070vPWX85k0qVU0fg1xo
C/0x5jl3QIujFpNyTkAhGtsxwN20OSkfPhwXubVrajAfNKKI+K6KE5DC2+il8Zy3TncO/SQe/yQt
yoSALecCVZK2k01btBDvLPlMNuCy+jOzB/80G2005IBRgfXmHFY1v8WAQNy6ClQ5FQqj1wYuBtCR
IOHCANIycM9a1o2atcTU3mX16SMeoa0qXlujFOhBHSdn8CMHAiHkKuCu1V7Qo6G9MDXT4qOZfGKW
TejoxGPAaE1k9h7fM0kyfEmliwbX6jWj3zB3b6ac3keWkFWg7T6vPoG3Pj+AK11eQY4trzR7EOMM
37lJ1y+7LA7RXkH70CwckWPc6jU+AK72PIP1A5uuK3qcebBOrx5xlLtU87HrRvOMTJ8JkobOOLS+
fSCJ9MOrUeto9paIOC2I3bT5LZ8HHe2vP4Fe+++69WOxHj0duAmAKWAo6DRJ0VwK5FKYF3AjMIKY
T6ShgWLFSXFBpeyyqnUAGJt4aArzNJQN8AKsOdMtwc1ilEKizXZg0A1D30X05eLhrtEhExhkBQ6V
dxeZu5uLvtg0XsQvnrknDQ1WmoGvDHxuboyL2EMwPEry5lTUKap1fxF4pwUUocfbRTGvgj6I/uGZ
KD+FE8jb6N9r1yOS5XXUrDr9/0PWV1/S6//TV71WoZtoc7B6NIgCmb55sTK0692s09qU9YmmY5dd
I9DZHCe3mVBTpDwntxbGBhz7gGrU4U9tWKkpqDKcDZ/Lcd0pckBAOykAFq1Ej+K4PiEyqTrcL+ER
t/3kA/oVG+BGzvrjpDDWpOt5t0vLJnsmKW1FfMuM8IkktN6ubtGA2nl/dm+onnZvNLMNPp/Ruhm7
+u4N3Y5f9F42oFiCZSU6KJsb973PTaR2VAvivAe6dTTm7sqUiDfuB9tys3cWuiF9ZsIMssbpPzJr
Cn+TkYmeCnDKugw9bozpEy3JRldeWbpwXKhgBL4HfKvj1GzJaofL0etR71+C2XEIWOu5VzApuFcn
wY00TlDOAIHUwnG6ew+y9ECBgVkmHHZ6KRn0OppZwiiPeSo+kOSoTbXbgy9LXTT1sbzjw5Z2zM6p
jSZdNR0Z3cK4LTGYYESNyqwI5KiFUtEwMjS95wAH7MkXVKaoF6IpqIaRnupaMK9Me86T7tmLXdBF
+FH9Hl1so7CPNp2BvtnCrH9P5cLQWuJ9ju5h4uBFXrfPMzAcorJgfqIhA5MSOqGliHn3VssOxtzP
l7FkZ/Cui89O2ZykGZYfwDWDP4Yerdhj57OXReK5X9hn8jEAA7wYc4SG6QMTnyfPrw6dbQE6pXZA
/1MAezsjPJrCfJ7kkp4KlRChAXxVKfjE2NXE9+iRVCPlZx5cgOF/WUGGSCzXynV79Hx71VvxAE5n
BwFIYQ4N6hjLQtw8B39iDQgohsxutysBAFX3d1Z3dEJrvBIJQKuYALK68I4zapfAy6g4AUiZeyA5
tz1UxmtmAF4s7q1kHH2mSvMAOCAalsclMN2of0gvNFRqFmZNbaGFC1qwOrkhN90EIFT9Y3YFGF6R
A/K8xcKB0rcuqJrq5ZamiZJpRubWjTy0cCSnElfJNGNGcKckJ71G1AMa4z3KhS0/trwoD3rfh2f1
TeKf6pxv5i4t572djPNuTn0cQrIJVdB4LyIftCZCR4OdOPqB5cASIZePeyKmS1/y86O8mkh7t+Bu
SiZaKtjc7MCBEAV3+92tb0EI//JAnu0EWgUANB4ud0Orvp4n1xpygMtheZHf8vmp+3cXG1161v3/
3c8PBTAp6zNBP7D1LfTIeesj0IYlA/Msz8LfeOtm+yzO+dFBvGvnxUJsTFyEAczznqpYvFAKR6pM
Z8gKhmImcGF1Q3TMMjuHFyr2qEyPZmgujRogmqYpRylbchCKcD72uvc1ykNuJLF6iE/4RgJuTBlf
PXhp/zXZ47JFFXd00UycNCOdBTQPKHxezUPd/5ZUNu6NQzdfvBL91JbOFps+PMoWkSsUJ3V9QFPW
xTc0DRZHUDLL+IyuNB1qu4ty26iuVXPc9iCl9QOS9GCr5li/FMmA30FQZGYDEIaxqokCDwVIDid0
am05quhH9+IU+XSzhk6eUfGMhm+jfDarXD5n9WQd7NHEJeBVRzNDxAWaXl8f1IXlRTuWgRyJairX
SsuyG51NPqFid5WpHBOdzoAgVKRa5DnJdh/5OKODmLo/hQKYcOSkbxaAieCzVdNVxmNv4vudOlWt
mGM1kEOGg72bW+KkVeRBRtJZlVGhYWXJgDz7uS0ZurqLrk0mPzvJ74h3oTLMk/4zX1i4NULcvP1+
dsFjO5qbdMy6nZt1PUddve8+mRWqvKbKv5JEfvEQJ0eQaPlb0NL5h24alnNtZ3jAMTc6JAvapTbx
zYezU8aEt2Oqz0OmWmqQYWRduBF2iI4tUcQuSVWzC80clJbgLWvHO60jQ5yV+CmlNJIid6dDV9ln
254c9J9qQYV+MKTvvJMLeiMEXpl9DiNPXkiHjgoOgGaoYEUAa+s6JtsNRKriOghQWKHDUDY1oh2a
g3wReAFdgT8i1DjiL3EG9cKt8Q5INqNH97LMX9DL7ZeJorscEfncyemEbtebh5Xg7Ey3WcklutyB
1gIQ5OJqWGm5R5lyCuTGTx0ZGnBBdADkw4cGETfllTMJpM2UHccxDOuAhyCBnmnK1NSuONjXJ5Aa
KkhW2y64otNUD6mCaCGCCpyW8iGRzyAL6H0AhLxhtIPRizK8E2SywZmRb8pM4sf9OnBQVyFP/irT
jPvlcgY3AA6JrfXTXKHjTlxxcYwYb8+GiSEFph3EFEbfnmf88840W5VkJ09SRl6Mqtd1+rCcnGLa
SfvTdvgrx/b6cTLamyWC9GGTjmdKjtGMfiw0i17zgtrwSx25lN4QveQFH5Zo8U1H/fg3zbL1/E1t
1x7AvT47Gi4QKhJ9PDf0Y7LtunR3NK0Jead/oHde9MMkS0MQujdlJP/wW0GmnOB66tcA0Zyab7Ts
RACX4Nx0Wr3JsPo8LCzSfRsm7mV08hbdPtB3QXJ5BEZ54l9eRSOVcffBYPZ3K2xQrCPMBEFHD4gw
l/uIL2AYTFRLrLIsonBVzrEFatopRQgnbPE1qN0L8Fs0q2w0CZxo0epvDYm998b696IJN93co901
KtyHgCt+/HVad2ie4ICTKAOf4YkkA8mq6+ylbED3bUxJmQxVunH9MdxOoVHvQdOY9chhjqGxoaJO
KuekWYEf315M6IWnDboUVFs1wRnas1THwXUr8A+jfeo09fUuMr3pXc78EHF8lAQWoQW2MWf+QszB
YxsKFNIpOmEGUh+GEpZrU1Y/dXgzo7a1Rz0IkQ3zyP7hdQ3qeBQp2qTo0QY10Ix0D6J2MSzsjYoY
rLMUj5reQetkm12HZvmMRsj9FWwzaCepOo604xT/Eefdx3mwp48O2P32/ZC4GzC2l+C7Mb6N+K69
gJgRgICkBPoxUR1CSNYD+cyvjjba7IJaJZk2dV1G7w8mvl7e09Q1l+g9Kg5OqHxHglhZfaWKm/ZP
fPPnXVMecIjn/ofO8dD6DXG0tuQWwE5J4+5Be5/u6ghRa3zVgGpzvW8nodxGbY5yYrpe080chyQ0
VH+5n6ur+mrzLyjAb1YyTToB0Je/PgbYrXngVlYfH/Qr0ab2ezg9EK3DwxLS9fGh6Djo6FxeWBte
1vMZvCMVTpFymUEjUdSIRistyY5SrnZS6iGPwU6zeq52cnVpvTvb0zFtxJZ0tNGMyhS0IFXbkUwb
3X0GspiisTezifbFCN537QK0gcpeOgoc3TXty0zrQjvvtx4zTKSGcZ8H9Rd8wORp2Btac6cleTWR
F7MTLAhzHDpxvDB23GPfHc9PDlbtNVdgDzaWgcJgJL6BwanlqQDsgKTGdQ0wNtRgPaVpZxR7g8np
4qGNTQrAwBW3Hg/s/Tga0ZBwprq7TeaWxLCIBx4kje1f4hSwenVaWg9OSFUBo1rO7iYF9iZ3AHFF
xqR+R0Pm+fF+KkAPrnVFCXRuMQFGbFrPpLaqL0Pk99epBYGIs0hvF6O/B2CxY3tDFLS9kYFmpEMm
YwKG3MNfFTwe3KxumiY0dhgOo5E9oYOic5CqjCOmWg5FJzu3+Qcc/Bps8ba+IA5arnzBaI8/IPym
k0QDbaT2ID361g2bvO3tbWuE8goOeragwNZH7kHMH0gHIJjR3mgalg56nqfFue3R8cjOEWemgcSm
AFUKDmF/rJmCwgWWT+UlaqcDJrxbEX1KQSmGOxkto63zKq++tIx2GYsZ36Pga1y2gxH+yGzna96n
7DMY3KtLbdrxJqq4+XkwJ++wuHWyS73+uw0e62vRg/FvYp/4iKJxEiqQuyFfH34iqQWR1oc0qZa9
240IMyt30snJMEAVk7RHaZb/x9iXbcmJA9t+EWshZl7JJOehprbLfmHZ7m4BAjGPX3+3Arepzva5
57xoSaGQKl3lBClix95vDlAvkJ6fIDopWB5EEAg80pDUFMHOlQcyYT9tRBIBbaqftpUzYirsl0K4
PZgNGMAvOa/PneIS7RU/nENUouuYpmnmdza/6Kpy2UJoA0PdvdFvfCIqXdcsW/7PY5opofXsGvxo
GQNUCBpNgK1Y52Ffpc12GVeum0Dg2nQgGazmPQ1VbYO4G7aHqGsa3WMUgaCUIBbmKaWurQpIaUzN
MqwVA9OHsXKn4YflTDOcA0pQt6sfhGxRlVNHL5Fm6SHrkEtacvX/Rgf8zmZROl+mmh42eVMFhAB4
dHSKeTvXoAHxbQvqk8i8S5w2oYeyoa6vOPpQPgOFEhonnilPnuaZc/jBdfIGa+uDLWbTpgzaLUIf
tlUprU8OwlDhhOvbrgYx1hNH2O8ZEhc8yHyAos26SZ+pyYdZC6rIsfarTavicmtCZiqUU+xugS/1
IexhR3c70SqUuMdh6wjtTiZqwBHVhqAIAN/awD3oOyjnyWJPhQfKPnK2fdkfLMd3g7Gv9ADkNf2l
VNG+JtMuLHe6Z1a6xacZ0VcVEmznAXy7sf7s0MiV2cmX0R85d0LLtKdLW6gD04cu51EN/HMXBbXn
RScoEs4XZlaw4ZQ3X3zVkDsN60H7MrodCLd/2T/suOyVdqDgsRsXkGja+2Gfxd8F/0SYDglCfuvH
WvzJQD931jT8aTKU9q0+62f58IONG7jJkBOnf9z60TJH5HsBnk3EG4drPbnTttNHAwUjAnQ3ZFxn
oPJjbGyKYww4+A6tYe7ANNk+IRrRHhuHxQE40pkPDByMzjCcZG62l8Qv2idcvtunJscbCZjyYks2
asw8mW9l7C6LSoaDZjAOIIPnQH/vV7920iFizIc4SECY+rROrD/nl93N5b9+jprQJDBNNYgxUHA9
IKovo78kFI1fU41NBycW43424/6PqbXewMGT/8g797cOKXibbQ+slrrcZGPv/MkTpOvBWsnfHGtK
9vHMQXxcDezuRpB9a0ZTD+IMlBB2omLZHqJTXR23uyRvvtNotdOQmjgqUXNBXQTXi23pRCBKUrxe
0eQO2zrOtY2m1wjSrzxfPuTtT55lozD+X/xf5EG22ZjuhlFMR6uQxQZnjHRHgWQKLqM6BxAdG6JL
M1hnyVTESXUyUucTmdbgNKqR5YZ5JlJhKlZNs7yI9HszbJZw9eiC8UDF4f5N2UnDaq6/qFJupGf/
YfYkGs51SL2HpatNra8zEIWtpjFxo32sITWrRJNzY7aVzu52If0Z88i+DUP3OFxIfyJo/pIzvfqs
dG7PLDFfKBtRK1HfUuAA9ZihSFLzdcjM4ZhYKAdaEhhtliFBq+FQM4EfxAEDzBIBlDIWYTZ6BWAA
+I4JMEJtZZ9N0FUAxsdQTWSCSwVHeNAeq+EK/qEhwYDsJt33TpVegADU77EN4sKmAs0qDSd3Znfq
yR4SNjZCmy4v2d1XjSwbHxikemr8TRInICMG+rUEBgF1yWZxbhrAIVEq/aZLxt80OYpbzKoXPHbj
xTTUxVEUUKZDgKveJH3hhBCaHy6jA+1FUleMRQYJrQxYTKXVSHZqBFAIUD/DeRYs6SczH7rATKzh
PPbFp/9/wpgSy5MqZKvKNt7oRdFsP/CsrHQqkwtBUC/P5y2RtBC7CjUCzMN7nE7feVFJFEQgTD3n
MVLM/x5+sGmgJ+aaNLdko0YMg9j53gBSdHVwHtJMnZ7rIbRR44uiEhyXaQKZOP/u65veiUHk7zcC
NFJQolqbNqlDP3bAdvnLbmsQtqpMJQ49QsL6YaJulHZVBzgHTbhZ3O6l5g6BXw/V3QIddOi4gEpF
hqhAZJ+41T0tM7ZLeqktPuTouU0Vohp5wqtv0l9mmbWbqqvnsFYvsbrk+oUlNep21jH1uhGY5KaH
/OZM045uwP3XGqOMfwyTKXd0XfQKi0FCIU86FPUix4Yjg70RKu5sGRYyCXRNnOrOP8T6tLURLT3x
eBhP5q8eDWmCbEPSAry0jml6XbLusNqo1wroEOn6Xw/m1f/hJ+pDPC0fhVasy9YVYET+56M8+NDw
d5+RbIbXOUe9vpvCxz9UNXrf1QGUmJ0Il9BR3zCmtxuoWyJhDG2D11gWePSOrA7KWJ9fyVZbBoiq
NIF6x0Z/HWZQLzfuVO5oUucyC+reA6e2pmevgjVfWZtO3zwcuIIGpEd3cPPpgOFcrNzQAegsv89W
px1MNsRgY/inGSKjQ9UZKtlWG/Vis3cOhhX9WO28dOO7VXr+DdEDiIsdlNBCMKFe6kmz2+ipHXoN
LCE6Q0bYMNGt3TLEO5ZtS95aGkpC8uHgFDkYMJQ7LYSU6HSpZXKR5EI2pTiX46s2pN4fMs2zA4Wa
10h08ismbXt4BPcG+IdURJrs5JaWAlzNNM4LRdtsc8/G8Q5csWObRagVBJyY67F8oqYFse/JzJpP
/mTki4nslrqQWIjVHyK85ECiCNoCKM3ITxlr5FPmpONpkPgNo8IHBYbuWJ/wRAVcHtXm52zyv6dT
mRcbqwcIdJ0tJkiSda4XulGFYyvEm8HrRNLBa+NbUYKUJmJxqy1Wv/1BPRIKqaXbh4lG4m3UWNEn
sg+jGe+sSgAA8evUsZ4uICMjwGncZM42q4B7J5/ScMfleDI5bN7NUfKlm+L8PFWQy4KqRp0GY2xM
ISdROZoaSd6hVSpyvWrwdbqAohKo91Q9sEENf3MV8EC6FgdvcxJfoQbX8b2aqOwICW6Wtny/TnsZ
9Gyb7F4aoJ0ADfvkbE2nHM9zXO5tXvvQjetwkvItu9o6SImCVdEx5lsxlwc54b45debobHWkCw7u
ABAgDWUR6zc2gHoUwrJy1w5zDxFitY4a69i5dn/7YE4R3ATce9iYrMiO+CtMd3x34y2oOUEXoNvX
iRXRX3xo8PlH52vkFeMm7W28OKAuFnygA6cucYVnLYiXIxtKA7+dJiORh/c9gnwRFztT5lt3+upZ
5fxJVJGHVFpeHu1C019sowQFxQw+uCnOio3bJKqetZs6wKpABt5a+mVETdilTRKGsIcB7n0/w9+7
r7w2gAJOf2kdiwcjODF2fpf3l8rzgIlVE4uPq4w00zltcfJ8E6EmmFY7rfidDVpxoJOrwEXwf3Cm
H4nHwXYa4+r08FHWH0E9rQPW1TPqv1jTQ3gwdrS3RB8DE4yF53Qs8jcTXG6h30g9NICffZt9nlxG
yXDKMUoH9I1T4CC+9urcLT1IEtc4aBoX72mlAVAMgSYH+aMdJHY/2KFGPAAk5Usgx62s/DznLURr
mxg0ghDa2CPgXh9wR/60DJnXynMzQzU9nfMfUJkJuJKQsQDLUrFv/+wmPRiPSnOGZhr4IXdj43bn
bhT9GaCNfumtttrXiwj5CDAtGAbUh9eZ2Z3cQ2o2Vfp3NoL9XdcgoWW2dvRqp84TNM2mr4PBqi3Z
bWVHuHOxQzH3pz0yMw0KNsYhqqt9rTXd1VFZ+K7VkmNjgBSPVOPJlkbjM3mQCYKfAAnpOGXQJDXc
758tvEce95igv2w50AmdVPiwcPkABj03awInjvqdnrZg6Ky6VIazj2prBKuaq68acwkUqm6fgOKl
c6JzbEZY7Qx1s++z6u/cBEyJGqF6MknKHUql+gB1W+B/Xqep588yvhb+ozlTfKhNp5ifITNWBL7u
sR0ZS7uvrh+2ytT+mdqf9iMf6i2reTfG19Z+3H8UcQxYBTR2lgKFB1I8exQoVUjHeA/GAQ52bFXE
8FjPsDg91DvQELpE+6qEjBItkbkAdDf2jl4Fvi4Qcl1wQWNXrsXGtSO2x2bu6iOiXfesji1QbKvp
n92Ic0TIwBORKPcPa8gpUfAuaAPzPQ1RoAZljBzw7V/Q2YlQsk45NyFrwbi24mVXH+pRQ8DaB5cH
v2XD1ed3W9M2D+toyPvyK+SGy52fCwbB09HKzks3jbsc0azSx1261N1Nr6aWbqPedR+sTmVGCJAr
B2vos3NZzP1e6sVtNf1ne5pqaOelq/YcoYINtIraaPlxEFhNZ8YgU/DP3nni2hvOm3ozRVp7zlC6
VwZxWnZn5rmZ3JEVyQQebfy+PJUoUjwU42iXAc1Q82G8eJI1VZuktB/EKecNDvPzZhmv84/rP2zl
dqD/sjQQgJR6qoG9E+IFImqamwaszM3AC58FUSy6wDZ4vF9nEuVDQzGY93q23SOtqEvz51qaZPqX
skMVJc2tq/1Zc86I74eraflRWpOzA+6jX9cJ+kmRjWKrGHn+xACKWhEanTPrPS8Bmpo9F2EI1Yy/
ehX08KpgcQP0uAponsbUS0aQCcRjcl+XrNt8cFM/bMx6RGHX6fUTmG0ttsIr8w3NLo40TWPaZ/kk
65rOHrINIFh4wc2oEvYZEOSk1rwIM0PB00DYLd46Ud1cyLaIN+soqTi0efo9Ne1yH4mKXa3B4rvJ
jdyjU3vy1eTmD3Abye9aPShMvwPcrWmzUx+lIMxCgOybmYIBDg5Qfca5UDB2LkoJRnsfmPxc/zHb
k/2WAZH4MtjJtmk0+41MpdFs9RhcrjQSs45QopldaeTO47gxvV4ca6128E6utVDTGj/s1HIcnOSR
V9qmxdH/RC9xIWQW6nEH5t4qlm99mjiovnSAx1HvdBvMmi+2/U4D8k/y4YdhSedC7/yxjrNwZlBX
Iw9ElCEQ2BtjQJvhfQotW9cPkAEvP5ueRERIg94dEo/2IUGd5rEvi+hmFSaCCfrgfGps/c9iGoe/
/adCDNbfXe98c0BovKyFXEt5TzXufFjLvHHeuq6/rMV/yigAIgQRS4V6TpB8Doco5+GKerYcoB5w
uc5RBm5AQrRqQsvPp2da0I6oO09r+xvr0xnoueIriMri71DGaQPdH5NnXMgNPF9iEwwemKj5e9rU
2huoFc0Nm/X6FZQf/pmX1l/5oFQ0xrR5l1NhXTyg5l91E9rZMQKfP32VzWi9IO+G6jlrvOpV4zOi
B+DBCmkBw+nhKRV1aEet2BR6FIV2OXcXVzWDKqYq1EGSemSLHMk2kyq9oonU86HKYPHRaYOlT17I
ex+nfCyP6z7UW/fWY3s6Jsgb4hOXl6REcrTH0yeJECrLEly9qNtnvWihnj6WFxrbytk0JA/SrgE4
WQ3J9p81NIVqUpyybIRYPqxWa7qxh0pbaxyId494+FC9ws/UI9vK0sesroS0n/v+YCff3y19sFnZ
F3VKPbcg8h4QTLcQNgL6PRhEhRuU5fOrUfgJ1EbAkL2MVx+ysTjDlR94q/+NWY3o17rO/4R8abSD
pnwC6KAOwndLB1Izn8SJpy7E+dR9lhqt0L4CH5lfMtPjgGs64gSG0J8erpbtdaeoxDcdejlBAdwo
hBPLFKer2jmstxEjMxH4pfGvWbqmQLsaEhCx6eH/P77pkGvdGUiCPtE3l2stgqcjK8C4jsl0MK09
F1kG4B8eEkY0sBtQNPceKOxm82sp+Ur8f9+Iti2OyzMA3+O9JqpsWzAHoodaeyoSI7evODOEad27
+8Kb977r+U/U6GYN4q42+qJP40+TCcTbPbP6gBwgC4bAhta3e9/SwMWtVpLvCGkYaDL7xbGAjOGy
2xSJDDTahofkF6gJci/pQipmopIlqmjybbvCSVDfribqkZtLhVA01vEYXaqh9BSPsN7h4J7hDRTo
ojREDDnF7Rv8SWSj6pr518RSTkK1NY5lpWHtQLk6HuSmcip59wWXdzBYyPswQOag5eChN93Ut4JC
TZslOMqlTL+THyK0mNDy2jhrLT+ua6mXq/oc4e1X87IRtIm3uT3bF9px/amalr8mEL+DOCg+w2qf
ZtkEJrOBD/01EfeR2Gs5VA2ZqWvnXJR+yEWbo6yk1sC0DxtN0HBtyEazZKNhp5XTxuKdvyEbSrC0
etmGxjV0kn6O14UVSrbrtmp2v9sa7EpdWOYMfO0CIHKrdNp3w9OTTTRn01ub+B1i/Tx5NnEA3Dm1
710hlS2h9T6DiwRFLIeI1feCRW5Qmr18ipmdP4GPRT45jXM2cXW/kN3GwzaEGhIEuUjNzle05NzU
UXAMxc9wMYrWbsJaB2CMwBEdCmVu4h/kKd723g0FUxPIVYEpVqPSDYHvdBeNFai3hskwfyMdlVUz
5cPwQX+FZpoZ8Rj8q6HHggrzAsiZ2dsmiZxAFyUQiezLsdmYNpLNvVHrN7JRY6lZfJzedcRiJgcJ
JuQbqAFARAqGkGC1LbupPaoYgUIB1UzyBWgx2bjIeiASBDY0aubKF+WuOaUTXbWttNz1BW4AnlNm
oBPurBuqmxCV4tE3loI6WUuEdVvtcwT0ozCTH2SiSfKnXjvz76ZatJrIrSjNnes6kFVQoa9cBcHq
uOdLj2z44+wLAQpgmqRm9aWhXxqfjaL/Ey8ieZy7vIA0n7kt9FS8gmrrBPoA58KR57ogUtsfGsae
yLTaqaeNE87x5DfnUPZMHXAC0czA8wogRLXNusblZn9wdfN/26upBKpIwXC71TR5XvCUs43iJWdK
32sLKS4+Rgib9qmXP43gezYisLRMQsqnDhSXT8J1ix35lbOOhDL5FZ29+IEWwd5G2qRicf8wYazs
GHjigRPjgQWjGsoqjKIIQoyKRmNdR/QYoPV9ERFqtz5xAfAkN5q7wcfK3MZ6YUNOlHVHB4+Uowfh
CZQzMetOzaw4M2oTadcKqcDtw4Rmet8MnU9Hsrussu5FjlraDt/eyfw2CE3bVxZOsGzwmhegAdsX
3RI1kOd2tCcbNVz7YxJcPINfUIAIbU+/CvpNxbwH2asbH8lEvzeyV0OUAIY7/8cX/IKL74CCNuDq
hQ8ZDDcP6443B6dOzM8u09+hsl481YbL3qCKiqhMb36WtdT2KKaH9Mn01A0QvbCJ2BvR7evC5g2C
huwKyADfzy1kUhbjQvxNrtTkcYSM9wj1t2Vem4fuVMvmbNhmfMkFFCFj1AO+F5Fvb2MuxLEokuS9
mhVovHRfdGNIntte/EFeQAJF+5RBUpmGZlXMoKrrhmsvRryTtCw6ukxaALaUYr+cs9VhG9Cha4yD
7JXO2p5lere8rXbCiDqoSpdtcai4vEl/uIE9GtTnTgVai/UsWdfVrO/oICgg7Lpjui+D9QTZCi0p
XwJ70iEDSa6A2gWSO/bxf2R4IcIXYoJZXSZoJmhDpS/kMqv9d75k66FNF5WgOwfzesmss9sixGuO
oBi3G6AAEehxb71pujcbQjQBZEq7/VQk3o0mqKlaIQ4INaWL87qiVcvAvYkiDEdJ6mInamh9xP0b
rk9zY2x0QC7RGEmImgEUMJYCEmoWKSC6Sh8xqUYGOXEydyO0Esm6jCEHuXO7KTmSrcrLn7PLGvIm
ow5F3RBhOcTpVXTPd5L0WNf5HWx0s34iWy/To2vM8elDlG7pGoqGc0A2Z0uObpEg6qp7rwYucVvh
avURbD/mZ7/z72PRs+e+Z+LVTcvFXLl6cxqsEUwayiubyo+L8tG9+3VuPEdtuSziWpEEECDIM38P
HqUNQ1j9CwrXusBpLA9kh0P5kqbxWzPr5RcIa9mhg3jzYVZu9tQFkM/VnzmSjBNOt6PZ3oQ77wag
Nr9GYCAOB9dmkCJvh0+STT/tLsirUMSrb5vYtk6davoc6g5Lz4vtj0M10T/YHoa/XB62+j9sTy7I
1jb4kXs7Haw7NbrmWPe2xelM4Fp1eJjg5p9lV/W31QyhpOo01u4bmTpEQ+9OdXiQ8BCZKPe1tN9X
PviFM371q2sPMuAS2KC9mUbvxBlfko261Bht37cBdclxYO7i2KpvVaP13X7W2vgZv337Zs1sk+Dt
/TwqE/UScKtzBD3uq8kzk2e8pyBJ+ctV6BZyMsJDZEHZqJkSy9/gKlPsaEg/pZoGLyw6M0dSoc/4
BtWt9aFzUG5rNaemd8592hV7b/D4dW3cKo8RKe9wRZwT60+es2JPtsJxcDkkx7oQnyl9SalKymum
DUClei1ioBOQ+aSJUQOSw20z1NXC1OkaXsNNibNqWtUxNEVV1tOZAEIGYcoRXwZMRzM8172Qm6qv
LTe2TOTexVdVCpbXe5c4KTuIAA8vXVEcpOPkd4RR5Z1605hl9z9XI8+GfJnRZ38/N8AyryZyAwrk
h2tHwE2rnaghj7FFyhl0QiByUBPrqoTH4xa6FtN2tdEHENk07Oq255t1q0yt1R0jOkSN/WPIbaTQ
yRnAIucMsZHDwybLP8DqOlSyjdOxUZV7s6rm8wxXu/WVQLl74VcHU/TeobSatz4GMpQanvgzDtmE
Ke0JP2opZOnqMBnH0YmLTEdgiKEWwCrE8wD1uQPUGnDrTHXxTDbHyJTqTPXus6w9CWH9KJQrSlDG
q4jEwW789LmJp/S552731NYHiK52HLhD2HM3Aio8FZu86REzA2KttyZQqsfFbS0GoaIRYf6ci8zn
PKk/OZXnPJd24j5V85OVdW0KKAP+7wPP8scyHKLK2demlBvyrSPpPtc1N7dR2ZshDWkClbMj0qVe
djRBtgzwdVZsi65jd9MBPXDbNS2kGDDUCpvd4xKNN3TztmGZubUlRHVYA2KPWtVO5BE3kcZ0PCBZ
1BhnqPwQm8MLsLveMfHmChJNIsuNoEp4cwa2aTywsT5oWdmcwW8ChI+hLiw0pob8Wm8cy2XJ76ZX
W64/lzlKETJIgXQR4voRMmZXrtDlsmU/ezzJRkx0Gy0HxQwKUjELXB665FNDmA+3bfdoNIAYQiPr
C0pD49cyEZ/57LsnXx257FmgOgB1cvNo1lfbNbsxoC5T46FifOOZoglRlIQZMiIniSyXasDqpO2g
ASZQGvmPrbHUX4HGsY4smYw3NADQEsj4X240TK0YSfRkynArROCghPB9MLO4v+RF3V+otzarDbR6
cpeIHAWRgARKI/sb+AMcTHhjnwfVUE9zOqXkWwITKM3ERtWgsEIbAR6cq/QMdJ7KuDQ0Xpa3Maao
S1Mtfjfgd+jKkOoDuZbupVR0f9WA4hKyMTtC4QhVBfqqNJB6lt5NpxTfUyNH3f2KePFEMu8geggA
nUJf0ITCzYeQ3E63rJqzTVomxgEn/PgVl7voCizyjWqZGwZ9TWROwN0VTQfwbqWAnSbO2ZfgPy1H
uw1nx4QSrrJZuQZcurzSe983UMLd+z17MlwDF+EYFApgTJ++0oQr+x5qS8m+bTzQ3AlF2RMjuI6S
WdUtErt3X2vgooPZ7Dgu87EG9lkEDE5rMyWdB3pMVUpFRlwbk0Ay1iPhUhbn0uMfm9ZKwNO1Gh98
crVk7l0P+HbgXFCNNp8y251OcdXO4KjBcLVBuwO/ERoXori3MUpFfue32kRdmcfC+1ZKt7u2heyu
+jjhOkXjOkWA3alBfSxHZJ9VgzezvIJ+Fpj6dEKJOgdCp47RxONVkkBeBqTMNTJdez86xXOT9DvP
nyDxkGjNa4/TAgQn0+FINqDEtROy1AUK3Mowg9DpVbQaBJLMBLrZfgcQvi9sPQkjgdP3CLXGOh/r
GxBYAP91fRa0ppsddBYhrDi9rOEOClOgcq4+ObN5fYiA0LBSAKBx1A+Th1hOBToUZJfzobij1mbY
NlWsb4fJxR/YH1M7xHt/2NSFgzo/zZLHLNfsF1t6fBsVSYYIQ+282Ck3nuf+jQbkkALYHQpAL8K6
r/CC98H6p+C6aW7n+E6pbqwQuh7OCHvLbJ9WU27XoObNoMN7xF1sR/yh1MQCvLjLuCm9N+lzcUqN
PAWAADVPUBBvFG3Iz9eSkB6AC179Ri8psjMZT4fEh2aTzgdcYqoIOkKIeosJjybqtZnxzTYb6wjQ
gR+aPvhajV4Tz5A0xXuxyI2NwYeviNuWgKGI8Zk51vDs2tIE+WN2a5lvHlAXOGyk7uQ7r9FzoBH4
wPZgeY+Ovhad8nrSN47lv/lu3isQ+3fPcvV3WYEioTc0toe4Z/YSJeIMPWG2leDD2SpRlnusmilu
+juEHVAJx2oGmApsqWaWZ6GhfqBP2THXovx9mgExcmNHXPUkz54b7oogNnBmBqEJqlakdSkq3fzQ
tNDygLwgeIgttz6vk+TLOIu6IB/cCroPPKRnqu/Nf+tZhOSxesLSw5GerRM9MdfH7OO08q6Fc7N6
sYVWKdsb3Etvc5GLG/WowU0XpSSi56GuZs2hBorVseUeyajxWgz5gHMu0FktfQmF+sKRLGVdoxTO
ZF10L2Wu0rtzdKbGGwEcOlIXGs3gm9cXe6I8onUSVcjRueI4n3Zj+t7q5RuVlTY4bkPsTkB7dSqi
veh6dqaSVGrIXkWmv/FQExqSTSpfmkBtqnm0nPqN7GNjDv52wCa52oQ81p3WTSqv31a6377YBUOR
5wABQujDan/EQFhfEllMQa6GqEL2T1IDfWhjpzPSGqDYATRjVA31LCC3QRSW5uFqS3SZXQpUYYAp
85cjGfPRyS6VNT3jjOPuaXK1U8/S8bjUapQyIy7XbVA5329BwmFfRIqCVx0EibL0a/DdoKHqaOrh
u/+352ls92DH/+ahDXASQEtTedp98YQh9+vadUnimOHIUNlMFSN86nGDkcUBSLbxSqYPDSiTruRR
evlhsQNTtUXGvt6ur1r8x0LCmE8lhJnx+tW0LLcC3ULhT6cb5wEK1RYSA8PPF7PmpuGgQNaracjH
r/aY1Ed7hM5TxIbusFYKUpEh5H5/TlCAnGZpglag93PFUnlIRj8q/rMNTXhungEK0PtQYVJsO+bK
vkxPx5GIebwKMUZg9EHi4bh49poCdwXWNUfooJvnePbNM/Vw13LqXYnIKti46gPZHPBJ1Dsb/2UX
n14m+KUhsLGhQkxAyvUQ4Q83WGotH6ozS1lCF1yAnyQqk+g2Vn6IeKB9gmoQ/ptQtSbVbeaJNQdZ
AwgpTk0v3DDKg9lPyOgBxg811LgB3jBxzV2NytojpR0iUj+lWVJDpTHN/NvvQ6aCZre9OthU7nhE
/YyOb0+en+TnHrW3u86TRR62AK2UyNBfmRKSJjXp1DOzI/TLAHUkl8jk/UYXgHaST+ZCZC2YLASf
8dr87bqq9sV2qMFmSfUimWu116xlx6UihIZ4FB2X8hEa4oB+XDSjAVb9j7NaSzsBexuAFzeYVYjb
ySb5pCO5Vs1ucSMTNXlReaHe2u6GhgDn5U/UG8rsgy/Z08KEsBWYmlyV3KFf2fL7Vr9q+iWnNbLh
pfaD/jTrr52Gi6v60zgNGHpcG3kuP/oeQ1fxOk0Fe5sqwPO55s4HGrrQqIJGzZyENGRRHQFsNCKa
CzTIm63p4mkYWqiHY0QecyWhFRndmV0jfl4n37Os3BR4Q32Z+3LY8SzLjvjjzm8Ry97IAQQouIMZ
lX+35M3uwZG7JlkomUINB0bTynDaWjMqo8yBRBKRFnrWGF/SpohRCmMBTLiO4wiU5E33J01qWoV3
O3UfxwWtS4tMbkbdDoDjBE+zPQ9PqEYsN3GaZT9m4wvDo+xPFw+0oIgqEE7aGgek2o9fZ2YBKYAD
SkgXtDTj7OL7WiHwbM1QFqKA1D3VeeFIFWeavacRNZwKu9axpeDZNIz1AZz3qBXaUOKH9Tidt76F
S8R/80ZkW90GPHjXvNGY+HwPAm0U2/Rac+mi+XX6JWWOyoMenE85WO6HdhAblA8aCJjVkF5RPqRv
jngEhAjFM9OL7DKoFLs3Z9VGb0R+7NTQNAp3z7ifgicd+fiksO1bnDd3Ghnsi50Y3j4VYrqb3Iq3
pcnKL2PrXV2Na39Jrz7MnnS/FnUybhAk1XY+1KmxH/guS9AbH0aU6uERmiTjwUN4NKgmG/WDZHRn
FB/pOE5MeQQfKDg524Rl3tbuuvYJKNLuqTJwR5AobctZEzYasgUqdfqh6cR+1CPtUho9olne55Kl
nyE4mb6nbdIj8VKnO7xdkvdkRh54BoTmZudt/ilGUhM49ORdccOfc8C5NuSWZVO3ZR6Kp2k29cdD
z7WznXnWls3JM+7l7AIWRHYBABhRCIfg2mTgWVIdlA+4LfBIXebJPwIxdIbLEhRvfKhwzeLiiwwS
qNlgJDeQJmnWn5bJ7o1l8CenAMjZ01t5hW6m+UdZIrZPQ1vqH4c0uzrrynkdxpEp9jg5zttyrNuX
Uh8H1CzM+lE3tebFH1DUG1lfaQ7cgM2LGHgE0jheOTcnRxwqiYsQDKX9mx2Z3Zn3AL3SMO40/3nI
nQ2Nktru35IKVAUzKtOQ6OrfRjPJNh0eOoefWWebOfjP9itzSz1WgUovAZlEiJql6QxFJ5RHonAT
4QRgvjQI33lTKP2oDWIoul6pKZ2quiIU0G9i0DVuyabjA18n1axDWzL3KE3tSHbyoMmHIUpzvkBB
N4JuM/Ylj3UP8m3BpbabG/ziHiZoGOUlSDwhzjYCR9qW6YZLW9540hlbjaXz5zyOkZe0o79cB0J+
uK199xOOaJ0suvskkq+DVb1N6iVILGy66hWilJAkn4qQbOsEmK2PeErJy2LX9VBkAzuCV4OdZ7sF
6pi6y7iJjbOpO4BAz5mi5oCLMvFKiUY+LnlcPVQoyY6q7ERrLMazUJV4b4oG1BMAOXxtgMnZCSAz
DjTkSOL30RfeGNVB07Vilxld8lU4fJcOcfEJVBfTCcS/uFcpe2HPb3zSqlsy/z/CvqzZUV1L869U
3OcmWhISgoqufjCep23veecLkSPzJMT46/tDznO8b/atWy8Ea0mQmU4bpLW+YdwokdBLHQB8WEs0
F4nV0ouVOfQioBuwGwuRYvf7V86cYafcwsDqYq4kDsfesCQgc6TVUqsQFseJpvtZcOUr1k0onEED
7smG7N2aAq54hHBjeKhgDbux07S65qEkfkGLbklAA/TNB4Pl4SVVOTq8Eo5jNWuxXhldvPLmCHYz
2dKbbcYm4zCWh12+giYcODnGkMzMMuMa/03gA0f50k24Xra5HZ7bjKiDCoJwjQ5K+Fq3HI6UzPnh
1BNW1K79MSjv99QsVgrGbhmWa/NUEdAPlVbN0q11s9KzCFw2k/EoiaAxkjc2XFbmQ8u74HM8mXEz
lTGRbwBAfjAT75eYwds8McBtPU+iF8/yfmZWVzwOU0wPQ4uNkeulzdeh0evBk9UbJEHKbegNs+0q
5x+T+mLGOxs8StwLOlhxp59DFVxlOzVfJ/gH+KmaNkkhNIg303cHGpf7bMibqxHTjFP2fQwc1OCU
IhsuehfF8xi+EolXuHsTRxV5ZyzplpD03KWNih4m2bXB0hu3UwME8i0aNaCZY5FrfDXx+MDbSZ3K
cXplJA0e9VAUxxJ+3L7FbHpu3Om7qYaYg0hzfE0ZKln3gkmc2XpZoYGKDx6A/9kIODDuv+ZUz95w
5gxP+vIwVk8mqKou2/XCftEl5S9jZkFjvmPxr/5Ni7j5lbTkVw0ni1c0bCM830b31LUi22s9TRsF
J71r1OLTomnMvvQdAHnzRWCAbCfYUXzF51H6dRc6VzuIwNsrGNq3lQWzWu42oCy5YKFPelAXc3C7
2D4UcNwuvaD1FiYHolGMqmld75re/T0P0u8K2mmQSLjnzOQkyGH3O8njPV9UPYHWOIXyQp2rixno
S/JtUhVgYdAP2IkOuOUEgqtPXgPighD5LNRHdL1El/SlVYItKgB6sfOI8oekTmcy2WRtAdOIHnKV
ortDZPDaaf7d5iX5NfmFW1qvUUuhzg5VaFSEmuY66Qxg8DE/WCJsribPnOJTCpyzCo0WaFObNkMz
0qXXZTB9TFL2EMyHNLLGI0WBzxMldxZmGmQOUdhz0E0080zudsjQNI4y4eD3jGtvkzMR4V/ad5uy
B5PO4yn2xGl/rtsOBWMHDDSoMNBdWcSPqKT8Tt0HFYEntYSUiD/ZtQUx3r/n0A4lcoIy4aYVOQSW
g/SneUuLFn9WnYNpat7g5pDC+xPoMCfem7CDbOSFMHthInNVDUOPDXgcn6+qcsi4WiggQGs5djeg
gctNRdNiN6ChtJCOaB7NYUJnxi9rYCtakulbrlfbRGbsaiagq57v2IQnoAOKYebno8h8zbLfF2Rj
8jOpYDrPeDSLwc0ScJ9Oq1ke8BY7ioD7an9Av3d6zDXHfleS7HvUxz6IAuDmEf0eYR2BV1N2YRGc
i6AHVzEUyjWsx+cwRhvOx+uc+7cfpXF6zOcfbe3mq6yAABvM6YGhMD9caoarBPKgQ2H71RAEoHIV
P0iLtSb+s+l5dDJ6xtednlFBaNeBM2EPOuduc4uYvEi3vrgNhcchHhSgYKKBVpXyUkXViO4rg0Ty
3zmRVtlGeeGVuZPe9Cgqv3ENUchWRt9s8Pt8HhF+goK0fQ6rBqKQdhN9q1zrUENK14+09vZWTbCd
IE38EDALv7Fpl3RZvMIDh6c+3FDgfuQMUMHCjvsxL1E7DaqrmgOTgX2WgmJ2CqZuTSofjgLk0f41
MT7+TGyIB6SR0z9DOTtee/hx+QEf8/5MZQF14NJu19rq811jjT32Bvx5ignA6RWjqEp0Pfgb8fut
mhILKIaEAvTamxImKqDRggbj/x/jH/IYCABlnETyozMXSKemAh2r0AM/Mqij5V5g76s5ktj2Vksz
x8xOXCwL5fRV4KeL8gyr6v3IumKnM/DEpIVtaK3KFWED1KLmsG7B8jFn5kCyAeurUne+ndblmQY2
tL4nBQKu445bVJSKJfVC+wUOk59DHUFW5D4agf69Strxa9upbtFL277QOOGXPB3ChwHKA/eUPefr
Wjyh0DVsdeY6J+rY0Uudr2vispe4T+OXMl83cwD71Olx6F6apjg4VupexKTZy2SVt4h1DnspRPYp
+nvMSu30eQQLogR6StnWazVW8sHpUX8hafjWdVG7d2mHQu882JdJCbGXmK/BKv7GWtdZAmZpXcHp
/k5kOH4R3JqrUH14MnmnTr+nnfc5P3lg/fWD1+NBhubZ/KEVYWE9Amy+ZBFhL2MoAxOBvImdyzz2
90wzNkcM69cXghLYcRrdTTdI6msXC6AQOLR3slVK6/epLcZDBTVgDA3jO9cpheyBaICrR4iGR5p2
7xOLh0NapJMfZun4zixsWVwahhu7sbDBg+sG+FVACB1MPOH7cahgQg0ninn8U6xZ9Jzh7QfnHvVh
x2l5uh8I8B6fQhAiPnQY4SH6z3nsqGK8LOBVaF5YKMB1YBNPNupzf73E7rn7W2waIGwsi8Hn0AP5
UN7sOcHU1x76jas2btUeFvXWUyTKZ7Pkiuq+9InjZGcIWCsAvENnYQZYZH2Doyx5dPC5HkgAxn4w
r+Hgl75KAvuiJ2AKNUqVp74Vvw8UlPtTorCjBR1kXGeqsuDPZ45mUnkox5DcLjCXKhtLIKvpbo9U
89jt2JQcD+b0vkD69Nz9dFqnHqZmY/57GXWfL6AHIwmHR0vofuRx353KBI2uPOIJiEkk3NZz6A1N
CLYLahZm1IndFu3W6IsZTGhSnPhIsDjyiymBl5iE+9XcIjCHzmhcTgpV32LC7rNH53ZhRgINqyce
J9HKhGWnJTCGFhhVnAx+z7tkG7IueyrdIjrzgpxBo8uePHQFn4JUy0WM1+XO5MQU6eMUpl/QDFiK
JnIfew/wxaKDYYFVe/abkwdqLfGv2JgQVHwQVsMReA2evEOzOIaLiVsfY+JtHVp6D8RziMRjpatX
wDHC4HhO3g9gtL6EFuPLOIE6v23Z8hRLLQFIiN3bWVZMBMI3qVz2tYCfghk2E7M+ec+hcewn+ZQd
GwjtHdqQ8TWY9c2jgAyonwmRfBWOvZO85L+CvFsrVpffxtlKtqgHAgq03UF12QBOzCG1Cd11orvc
1UvvaJQ2KcW2t7pfTlgWSboYCNyyu8ZVzhlgkAQ0TZTbQFnursE0g3imqhb7yZmuLcWSqAy9bFtP
E/QBZjZLgAdZSjP+YIgsluc1m3GEKOud6kJL2J7hb/8QzWQYM6Ow88C/yTn8ff3tbpw1mz9GZeKA
wIcmmX+H8VoUTbEyt9XaQHhvA5PoTuFQre7QXnNWQ2LmNteEVtTqLbAXnQ9/MNBnsFpcxH1MnhyU
8S897XZumxx6XlavrZyabRBm0aZ3A/7uetKvB0d8dULdLrHuCI8TJGSvoVRqAQmicO2gQrds5uqU
qUiZg5snu6iOut29dKVnUQEzaHL3cJ6boaSxu6fMNHPLXtFfKsf2D63smddRxbCeg5eLXAQSFAcB
IphYRF5YbxqREqx/5thLlXqAlSvfwIdT30J3nm4GSisvthoeRguTk+aSeKQMGzsn/HwLNyX5Do+z
b2ai+QPNHXTjsB3Krm/3m5p8YfNiL6bw6XZPk+vGBFoW/QOKIvmXqELxAqChHy3HOqITgXgSuh02
WAdku6Ebyyv6P96C1rH6QfSetqL+jkpdC9pdIR5s6JXuLSjogEtGuheZqy/hfDNs7I59PtXvwYO1
NtolRrVkct16q1Ejv6uefJLeNlPw/C2AvEF5bhEBVb3obYhU3mIzBChf7Y+TJ7Z1Nj5p/BsepY6C
UzlgvSytiXxAUSnzrULmJ+GOw1MEhVGTHxngIVGT8y0UwOgHlgAlLbAEVc6DalA0N8/3dn4T3J76
JoYwzZc4wi/t/oq4vQ3K1KOHjrq3y245p3TWlSDBsVLzmsCyOt9oxhlVN1pK6CotxejwGtUkT/uR
VeJzM9Jy06TEHpiTFyMoZ+YHRRYfrQiszRlfdD/c7QBM7o/wnhtUEgEvmr24wQYiiH4udEMuTlVm
Zywl4QcnIdCC/ycs/v4+68fQd8DRO/6RrzNWnssM6gjzoJmfVUFIF+ZUSIgzeaK7DSg+WKucO9QH
lj09x4E4dnbGCj+tNQN2rmabQdTeo5IUu5iMLG+jFWTllqUoGjyjMJpBN/dxlKAuIrhlqoGvSldF
K+urkXbp52aEOdzCAWK5N3G5P4bNHGmLBvQHr1x1Fuy48f4/RLOoLBRG5NmyXKDEKdShLAmMocnl
sz6tOYvDrIUNkodv5HyFmWwGTFiUli8hLnNMaxtwGTPQWkmxTNzYBoUEd+Zt9jBqxz1WdU6AKqq+
87ynj2HLyWNKoDLqJlJuTBhGyrlG4BjNY+ZgA529hoNMtgRQhz4SD1reXQSd3YhP6qgjaKSiUZrP
rW+TMYcg4NjAR3J8CdFio9DBJNC1CpKqO1gB1nnmDN6O82KQwUTSgyKxb5LuPOempXaPHcq+UVYB
dmbaNgy+P+DHldseltU7+KQBygI8MFx10NS5H0zu72lRAnwDH2i9ghLf5JMWTQ7jlXb3UDNnJqdg
SEUSoAxMyjivGQ82E7paOtupc5/ueVJp4MkBwbFIHkIrcxrPPWwqXwdAFijpg2cXEjuPA+qF45zO
GRifWCNBY2wOK9C6N+7gdiurAjQqDqx+p2Z+MTxnjmCI8qeRNe6aZzZZ1oMST33RWw9OJDcmAutL
PP3z/EjC4dfMN4OhcgKsUrzbfHPRPD+d72+i+3w5pfE670pY3cwV+cJrq2EBwOB3zCUbk8s5gYzH
PMo5OAaLlgFMBfEguugIQ2yG7genB5Hq9zKwFHtdFBwNoGT8Xc4z69RP8a0qAD4zREvnqWb8tmSd
APlJ0ZiHHqqGrgxANeXO4RCHD0XSRdhR/XOs+6ja4SmtFpo6GL/PD7oYC2zbcrb2XB1oaBifQg4h
oDkaMvw/LeZiTeaBI2fKCbUTyEuWgOM/5RDlNDkz2dP5sCTDoFcmN7j0VAKmd9Ear7fSfcEHVFwH
oCyw2LNeW1IDqzrgi2hCMkLmO3PGANxSjEbZ4EDWrY/2Y84BoB119VthXkEMEcv+411vPjePvy4E
Ps6DiNwf6GKzxpsHRV6TYxewbAPkKirzQwIx9r6BLPt8Zg4BYNG33FCQYRP30ek++N/O/VdTXK8c
1lGb5gDIeFi7txXILjFptlVMUeWCAOSxJ4Vap1UVPbYcWK3cK9R7pGBbMmj2k89soDqHIzIQyLup
cemGRw3be70LERkyftSdCxduKDlDOdFunmNVv5Awjb8lGh5jduHVlzLo6mOWWGppBgKsHEqSjx82
jB7Wje2UYLck+n6lyymBxSKqZqoh9d4Ss30zCfMvRaUftAybEMYhL2DKwj2nKH40jOi3xnOSZRSU
zUVxTTfDYJE99gNQkousfZh7aCgmBYOOcEQOSQ82JG9gAB7Gut9VIaymqpmtFqcEB2HXeEuBy2Zy
5pA1z7rAcwR8H7ThWn2FqHS4UvGooIYVYwFeQJxmhSLvX/F9fBIOEGFOOpxID7SMpHiq1Kwf4Ibp
FBuOltZ7wqrHsRyCawWNZHyh3Q+Tvs/SkH58Z1w9WlMWXJ14PEdJTb4raOU9ODbxLsJ/CgIVvkIo
qT4xD3tds/unqA0s0ZwRO9Lb/TIj/XTQPfkZgf/5xIMRJZfGGzaJRfSLY3ng66b5938xIXf4bJRK
UENHne84Zi7Ytz1KGUUXQPVgDs2A3Y/kmOXem0USmOIFw7giWMGDrUzEU97l8gR9+cdmkvxpkoV4
curuYhN8HyujFEVg1LWFKW4E5xs3bRbQkouAH8OB0yQ6MhW4EMQd+PKPAROaKWZyJ1pAJUwMfY9y
H9oAjNYO1JJBqhlkGq29viieNfroh5ChjpemMn+unZw/JdQ3YyaTJwwq316SHU3OItG4YrmK0OLD
/Pvlt7uNjv00we7CbvNnmrTdU5yssG5Mj13UrCEtNu7yeUOPL1t6NHkTApKAR24+gCEM/k23qOeq
3tCwbonnZOvDnocfqQXc+W1EziXBW9y49hUgsXprcua60ZQJ5VwxNHHmlfFeANVtbmNS0TAL4cG2
YVlNBcBgtRVAwq8CQp0FJToCUXYdNdCbLbaJP+wC8nVd/12SVvvFCCBLyAFamuKArsOIqpfJTr9a
wEj9qJrmgPJn9+4Mdb6CZJY6ot+oITWQXAIHG86JU4BR61R/QOstgwbLhyBesh0rdM5MGDfROkFV
77VrNAcwFfy1ZJ4Gdcz3PpYZwIejOLlCh76ZD5opm/3WprMFOtkVSP8fJq8quI0mrCBrShNs9osB
MJlm6nbwuvh9JuYc5BG7HVQB/6dRMc8zdyGCn7KaQaRlrmc1BTwxkmSAct7fVTCw5CPItN3j/psG
B/NoMm0CoE/hVOEx16W98KpMX0qp+QG7GmeZpE777UPKoPmmSe4usdNhWIqWQOVmIJObYd54AKcq
6wUil+4mYxow7UmjUJm4h2LUDyNq5BdzEFHOL25aL6nUFer1f+XxK7OxXO2j7T2HEnIN3deO+51i
pyobPwytL8vCt6R0xJWhp/jgWRQqujOtz+vbCiTyju3zbhJvGfswaZ43cpsxp1+ZcL46l5lzxS5M
PdRg7n+6WuLvv/fqXh1TNn2IijYvmezWQGvXH0OVwDIh7djayrzqoy/0AeIIIWSqOfDuKoT+xJxP
Gqp9aaNzbS4HtRmlWlxeJ2776XLg6A8QXgifJ9pgVYzCQWlJaJaQdJOOdvjhKu/AM0GempxV5yKu
wUie811rl8vGDoa9JXv+3nwz2VyO+d5DAWBpwjiQoAB4tX2e8L2Gkgo0xUxFE46a7impRkjy4qP2
sWZxT/k4be61TDNDSbIR0wjGA+WLunQr6ESyiwOloAOwPW+y5jMZIumqg8vVW1NwdS1Eo64mFSBV
z6lJVsECjB/AmFqQE2Q/lgdPRGAxmNNsCvDQps3Hp5yZ+Cm+nZqsyFPl+u4oy4NopkXJQajwJod9
j9ol6cf4e2LXrh+j434OIY90DHIQAkiTi4+GQlC/Vex7Gchx4aHpd3VyrQEUaqINyFfWs3Z82Hwp
gIVFcgVaLsQOEHCiLNPiaw4RxTEOxXtKUM9J0MgDQCPatB7NXxiJH6GIV33zXCjeB5E3Xoqydg6p
AxlKM4BvSwTg7Vc5ZApss5k/hDXqNdH4FMyELGUfkkv3CX8RtYvxo1wnTWe9a9re7pAHjeMHXT6e
4AANAdmgVuDEqrPEk3cDGD6I8wIWZ5uxQlPRyasMvjJzLEK0C2/xiC7qxp7j2yoQ/mYApA9g5rW1
C/5WME0PPcmzB3CnKFaQaCPcBwCVyB6SoKULlXW/B3haTQ/ZPPDHFWYgDCQGKkUhQIfOg7mVG2u6
VNCc2GWMvoyW5XxQYOiXUL1BQQpNmzcOlI0dt/Kj7Su1Sfoy3sS5Kz+6ETVBWLe9Kggk75X2yNLk
eT28VzoIH5u6yM4gHzgLVY3gpVlWvyU2t7YgvI1+79b02ZIeO/Eg/TBRoMXwRACHmofMobK9Iz5+
8mBpmz4XEN1flIkHVzC8JHctc8f56TicaCe9g+MC4j5HN71JUAZgSAVewy3853lcWP0JFqdvzTjp
89DHfBvPPBUCMs87xVd4kauuP7I5RBss0B5kJuDVCnJ/AIT1nAbEolmhVFVvTTj07jVypFrDpa3b
5IZJYzD9UFz1sXXvD11O+3ITl6AfOtAcBfoMW42gOhQEeCCC8txjD+4V5P9lecLWnO6wlebbtg6a
M57B1QrozexZOPCDdewp+NIk1kl6gCYv1LjJqqq5ZCNKoKAAghjZBeqSe2517Ku0WU72GH8LHIn1
TTx9WC79vfYOm8S+zJ/CGIIvVUYU6BB8LvdDmNTjsRLA35UDPt9hAKHeyfDtnU8d28VXr88Ums6F
XlDWWlfNBr4LPDBIPQAL3pgDFLqr7G8JVH5zoGmgms6fW6jzrxg8Fo7KCvNjyyZvlUS5fPayslgM
s3jsrwEyyj89FZULZjkwRo8AwBoq6zULA+sV3L9uX2b4EpkQzjXQMuwTe23C1G6h/R639Rp1k8xn
JOtXlufGH4nlfs3rJLgknTddZFL8sBlPPhKt65VEjW2LtwZCdIlklydvDF9k+NpP3DdXe33lLqAS
1p9aWbTPg/w9Xytbb4YqJWtzOSXZQ42XzlPRKwbRFDTNnMcRBcfHqOv4YwdjGatrnKOJ6rAETWaC
SLQJrRYzBpe7eGF10c5cNfQSeubcxWPhr3tgve4tLQ2J87GR/HbzAW4NKq/XLIogFcen92Tqxy8k
LoTvOGV3hIIgecz+yo9z3v07P88P3GD8MgDt7g96/D2/xS85gzfSHot1tRw6DV8y7kJz2+6t1wRv
ET8SPDoU8/8J3Pke0fafLq2qx9cKK645W0Ik6WEM3Nv/2zB2Z1rgNyygHvPWuiQFAY0BA0Do+Fok
0GBl9hujKjgmbQxC0hzGVQDsFzRz4PyNUHmgA/w3F7V2MOs549bmItE6Jd4i1b+6CC0P5ymgclu4
o7XpRAT9qyS3Hro6tP0eL8AvlWTreEjan1A+fanaIX9rkxiiC2manfIyng5JxpN1k7L4xRvqeGGj
0f8ztbNFW1nWShQRWiSWFFCvxkHozjkC3AVSGigm/sgy5+iFqq6XZpjMsUUkoPwA3MWcOWsP9a3H
SfXgkwLg+Y2Pw4oAdgJF2/SsgET8UBasqdq8Hy6VKLKtbYsBGPuGnvuyZwsvSK5uVqiHXNrhDor2
dFuikvoAZexoGVUOe08prKTI2PzqKRq8Mi+/jwkuDBhrn9DiwhMCReQFbaFFNDahG/kyG/wJzyaY
UM1hKqGBV7cwt+i7q2CqvEL3j4j2GqdZd7VhwnopghBbrzma8wmBnY5dayzSnC0nrnoGU089N1xv
IR5TX26pCfhuC5CunRmMXPjzAWQll2aUywIbSRL+MoMOeC/PP8wAzFoVbpAfAh3soCKqXyNa9NvG
SuSs7QKTo74BG0JPXwv42kIhhAZ7bCz4I8eO2OS9KYe7wRBmwCvydAeQBZR79PB8qzcRwskhJ9Pv
sNLdLbxVqyIXnbp5snChbjP0/dIWQbDPyEiPCdPeKmWD9aQdrER4TcHTz9nSsSGYWHn4oXGlvngu
nCNoVP6E/XS5aFzsnCNuQ+KC0jers+zHmepyNPmyrcYvY+u8eQUXa9n0+XLMPGx+EudLC+8G2JUF
Kfb8nbfu4WJywPJXQfgdPyKbuOOTp0O+4BZhj0NCYPdeeFDwZro7UGh9gVQyn+pZbnnMQS/XmdUu
ujL4MD2rewvrE0bbjKSE6CUIq61vwvvsPzpkJsznyTZLPk/+1GFjTQ3dyaTxDdvNENqqDqrKcwcd
RXGrsZYDeI83/psZDsu+hSf7TH0r5jnuPKenOQyHnSH1UZWxp0UUOd7JHGoNb2ArlcMKe+vglBCF
YXPaUtnsIJh9+ZS7nWreP6Iqn+7+vBkWtBw0hyL0zb2zauxPXbKyZv1+G0I7cFatfxrRfnOYNJzc
lRuByGB7N4F/k6/deFXGSXG+T+0jWPlUReLszM3MBbmNaq7MRLU2OdZwFFFzSMmD3++A+zh/BPhR
BVgHYacp7dr7TRo0Izyzpnh5H/90EZSYhV+6DQc3sLWxvm6CQ0Wi/MI9LhaglnTfHFqdbKhevFoO
Gi8jZLK2XLX2i6jSi5mgQetcuHhwX4Iih3CNG1jLpvsV0oatmJ2660ExtPkSAoNnZ9oTgNT2JhQR
d33qJb+qekwXVZzYLwMp0pMJA/xknulwRdkHVFlYay1pXEQfUxg0CyhCOWdp91BgjOk5AGfso1eV
s9aM5BsTpl2PLglWPiSAPentw4UXSpiWze2jNh8rL0CWQnUs2MVTIma9DJf7kzebEJkYf3dBodU3
jBS85SLMYFsRSN9JKTD9c84cqKyzhzBJx3U0eMHiPmCuwNI23WMH+mjygS7EolXFuO6w4zk7QuxB
HKH7YY5MypxNOZyK8nJpgjgf9DlG4fRswj5PrF2FfpDJ32b8PYhPhq3howgp979z5sxMxrMuXXoF
hOXvOXOWNbBztfAXWcIaoFg4EGfdGCQlCSBtvEBZDjBMWSw8x4tPBnx5GwBjle3QfrzOpEqxNCO4
TboSPAGk1oPmyT/+43//3//zffjP8Gd5KdFZL4v/KNr8UsJhvPmvf3D2j/9AP3FO73781z8Eg5I2
XoOceVj62AJSfhj//vUxLkLMpv8L7o4StFfo6FIWe3sHxIyNwHpfdRy+LynvfJl8CftqfMKGyNpW
fZj5dhh4C+bg0dDbX00fUoAeSOEFgpbkVEIQYwraH7ecV21krOgTpddwjBW0YAuxHAkJ/ADNF/QO
+qjbT9A9yBYQSKOrgkEkAv2cx1pl+mSj5fEapeF7k+XnAvLY68EYOeRzVwsu8niMtPFN5i7lm3//
yQj5Lz4ZSSUku4hNCOjb//zJ2GMNTV43y07dqLaBZ0VHQJCUnWKJrs0xlbSCCyzky26xOQ2h5ZSm
qdqEaMyskjLufTmrbMOxqz3XSfsNKlahP4zkx1A60fMAdc3eks1DOOE5lnY1Oixw7swteJ8rIHGA
m59PB1tCuducNsEsEWZm3U4/TbCLrvfZiH7TMA3YLGl1LsdEnTuoIdDFwBLhTxC3aBu8BeAj34JP
VwDjAcFvAOQ62OZ4P9N6wAPB9PUj421iTmH8UBxpRRoYSkfxAsvycvfvP26P/PFxcxg3ey6k2VzC
BT7xP76IAeBIjLu9tyd9z29ezLDNQKVrPqAH+PtsgBlSvrjHZrgzyT+m32aapC1g4jVAzPw+xZz9
cZuxLe3bn9fgL/v5T6kUBAUIlMtW4EjqY6OhIJKk8MrkbUegrTGXmnuKdeWC5jBHa1TuC6tpQP6c
R5LRxYjAJur3JHDMip104u0tZ66eD7yu9O9r7iMa/Ryo7DoPkbmNNLeZZ1uJhSajV8UQrYb/OF4P
sB6H6f20N7EzJ02InyTW4JSgoK4n/QIc9D4Q+uDUo8VghOtin4bm/s6FMCe8y0L2Zs5MroUriMvC
BO2A8aEF/c8YQ6sSxiekh63U7CRtETyWzFkDSwr/f/hezD+zzw8ofC9cyQX1sMe10U6ZH2CfHlCD
J8IAW1K579WYL4upZ5ew6ylML5p0K8PCvpgcnWi/tm2ozpNi0rBvtqMRkJ8hX+Sirs4tympHoDsW
6RzpQKT0NlBy8Dsb2LwU2Pye+5RVm6kMfxm/qXamtJizTEBD0K9mNssfI50htyQC8Mgogu0roN14
3s+iaRGbXbSgkcV9pRp3r0ZH3hyBR2vApK5885jy9mk+eQfLqTw4pNEAJhywaDPh/aAG9/eUey6e
LwOfdGp3BLUz1GL7al/D6FlKF1a+pV3grzSfalTy+RrmfA/DBD551dthtBfzCMDOKQD2/IsagmTD
m/rNLG/MevHTmsbEfywVTS6JBgoReW8BDuK0xCodHkQueuNeFeRXo00Dl+8Oiv68B2aO7W7Lzxri
mct//yWRf77FhEPxnIagse3ZFKWv+eHy6UuSoS7TD5Ba2UHRLCtHWNHCCHyMlLcpsbBfuMxu0RZ2
rSPqC6HflNMZgine6wTs1KEZsTk0YSJ1u9GuM65uo0UNR5aI1OAfdMAvepAMKJWrHqc62uOJCgbL
HKHYgGejV72aCE7fzeMoqnAF7zK2MjlzaEqANctyPN9qy9BMUSr3LjlkdiL/X0em7GwKzRjHhte7
oJO47AC1es3DG0g/bgrw+3VfHNwwpVfqxuXCgPRd0v/Ieg3QMyueI9heOb2uTnmSbrxJDBdzCHg6
Xtx8+pBBpff3vFNAeEj2WMI4YAyu/v3/lc2cP37RQhIX/o6u40qb2h7748WqbWtSjMAjGY6HsO3y
WA7CkosHrDm1YD8FOrUOi6Mo42BVlcCfRnNocn9OdxPmgLnrVgWEZeIC2AhYofw5yVxp7tHxGuoU
VoMXYc/VkU/E3k5gvVIj1mdy5pD3MaQozKkTxQ1wPI29jav8eJ9i8vb9OhPfrpjvCump2+RiUs3R
ygFLDCrQp4OmOecFQxk6Ux4etx12GiY0I47jpacx+2WCejaxaOaDCdF84btU9OjaRvqWug+mrYS6
+gDhtnvufj26LhRUxCRamlEzYO5pwpGhjSEkzKDMQNmhXcvDBKXBjtlLlOLd7VT13dsYux9lV3kP
SlMJGNMvk5WsVSf5/zg7ryW3kSwNv8pG32MWSJgEInb2ggQ9WSynktQ3CKlaDe89nn4/oGRLHdLu
TkxkMwGQKrjMPOf8JizQCJwPCin3Q+xp8dWauwACgKKBfnfHzrCPaS/krRh60CRVqYKq9wGWxLKT
mxDShEvKRd4uxxS1ka3I/hwtI5cXO4GftxIxyrlKL64v3WVP44zyUs3N1LDShm6ztry23SzejEuz
+DXKXpO5S9E5XvWpbW0jrVpnXtyfUuEB6VHz6jKxsuncPkW7sJuiYrPsWRrqx7PVz3wkQYe1M3P5
58u2UZfVXhMNlsRwT+7EKKn3BOJxmkUPOhikNhPw/dKDzRutOOcWOgE7E6XE3aYM/P3S9Ri4dlpT
q+7SFe17r+yTKzbcN6am9yfeFDjkRWWYO2OiUhHMKordoqJYNMbLMfDQEfGed3x3XBtSo3WqW1LF
3rkqWsjWgU3mV23Ri6Luu1m6TgeqsWNhtl+6ms6lTE3DuCxdvxxduHH9wenJRCWzVM7SlEs6oSaL
d1KCx1abCJ0RN7nXxyqcnkLEycfETFocFVB30nv80dywRTOk72yc+kL1YxSAIu4yWV3bvv/caP4K
0HR8fbVZpgcyfuJm+PHooXgrSsKO5ftJ38/MqwbaTSQvYoaaRxpJXF6pxOgbHqB507LTz9rRrcAl
IREMGP1ldx4kPGV8xcC/8uW4z5vmY8ZIuQsqRikTOMkCLPmGLjHMqt9J3lsR6nso5D4BsMaZ6zhR
nCKmpMBNNBm6ophuq7YeV3WsqfdLow7U+oqqnw5L14N+fUW0dIvpqpquPU9rNm051pvcxGh0PeDn
XVZiOBiyo4QTP4aNQca6bT6ZqFU8aUpfbbAHDC9epGWnqLLHrTDz6SG3rXdtnK0X2ZmlgUFQX+H7
tGTIMCpcti3KNL7ov9+xbFv2LjtAcH3/jRyz4+OLJoVwaliggKOhLCSBuUUPC9KeDCPK5ao2C6N9
CFWbVdgMcF1gW0S/bq0OyNLleqG7C2Jr3jaVuXXKQ62ixDgfPG/DLBqrnrn3HW4/7p3Vr2cnlKl/
nJ3QK9Spy+kOpSNTRfju1eykmBGUFWCM2yFhBUm0UrzNfWS1gia/b2s077xw2kSplb+NUSg8y8rT
V/WQFW+zxvJ3SHrH26ALMJbEyhavqwTt7yR/C8PeOCAiPWLb+mWbU+XGIZiv9rIJFYYawdHkbegk
ypZs8Mu+ZfPX7yy/08+3btn0dbucf+vboV+3z+nRw9LT9XrcJwoClAowOpApTbJS1TS/t+Muu3dw
r3HHdIi3S3fZYcrhtmMCP+u2ld0XgqwJrjv7pbcchct2PLOnTTyqv/zQFMxV0dRPD8shXhY/qppt
7VQnLk9L0/kYKDZz0yLstU57M3WXHRTRypNdewG+b/PRaWBNDPeQ4mZ2hGGHCLrUqBQvdAiDlA5Q
2/HphSsxjEhuaqxHD8vBOGkoW4HU2sqrGxKZIQQyFvnendnGjlto07hZtkWt8O5k1M76A6V5WLrL
DuwvXWB71XX5VorK+E1uGHtJamrbd2nhdrMBdFu15RkQ9PUlu/21u+xs5iMSW3854iXDHX3pojlf
3S2HLZvsSVyNuqjvBlZqwLBjomAw5quB33Dh09hrs1ORGVwkrl521aA8X3YtGyuq2Plu2Vj302On
Tn8m0WgVN8hPeyfKBv5kATrGX7L+TaJEnyPz7yI0XRo2SzqBIYTUhGZoryK0wtRDImfRbVvMNrYm
50LO8ksTTMqldcLgmPq6g9B3D0pL+tcaYvk6TRLrHhObbOtbQYzvhw7UsBk+6V0cPpH2WuF32SNR
2qSUkFv0llwxu5E4RQwfk7zW2cHkxVVSe9t7iLcDeNfeIhj+VzzIK9ZE4d62uuFuaXz/A8jo4hbg
VbvKeFr3vx43XqcvuAiOI1XVFEITLHmNV8OGyV8gKRNUWx2BBMWt7Clbj3NyK7CMFhZ0GICBJqcQ
5cZEmi3V90GuMlSr7aUr8IKurGEnEzTNRKBbx0Hal0qm+ougj0MCfAXrptu1aXAwzcneKJ2Fudbg
9fg5NT0WOijTA7P01lYev4kHZzxMwv/kW15PSTV3zmQw3/dRm2z8QHb3kV0Xq3wUridr+17T3HDo
AjArhX4m0WPs64CQSECm8Cv9ip/bvZEp4moKxT5gE/eODK9+FZlGwa4ejpRO81vNmHDPRmwO/+jG
rYdCXIsgTw+IAvxZdsN0kb2cLubceCQ5KGo28UoQDq2y2lPeImjKzWXleCxBUr4z6mHXtYy1OjEc
mlXgXOfNfWVoO12garV8iVzcuFJrMQDwUbK3KL2mVq9QXsTElMBj3xWm/9CU00pp81WiK+J9kki5
AbgT/Sb+fB3SMOSh1KzhMk2KwiACdX6MP6Wd1Hntjc12jNR0288GcOPXxspqez1FTrtOhJ+sIlFH
a/KC1caaBevEIDOUDFelpUjgVl8aEUhu3eA8F6VRnDxk7VeZ7j01MabumC4HN5On+De2rvk3lREl
v5kGl+Tm9++0bfFG2ySHhWQqJD/24wk1iU5BFRDktpoG9MVTEV2WJgh9pCShw5PjiK3tsm2IW//k
qNYGDZzsobSCyi2D1ttW5ZA+wL5rkYQI92rtpLNBaH8eM3zabFRT1wCtHRxbHHl5tZa30uhv1r0Y
VyiYslBxNMJL0v01hSM+Mqpt3yyfWuyPQQXZpJHnHUuDTCYOn6Mj0ZqevxpEk7XGW4ZxojeDm/65
NiKFyoQ13rLIs0/cEv+ud9p8i2h0vCq7tHyADk0AykPTaR1KVHpOgOqNVuwuH5emc4xoLfDT+27b
vKLAPyhDJ/XXg4t8lYrm8SIpajkGA5hlgpV6dTc8qGHYGyY1CGDVuYLHjGY0azozVZeG+me1yScj
Wxfgs++6xnYwSxuO6Xxy6ojugZzUfGMpBvK9BKD63rBHBOctNwtQtRC9YZ/sJqzXdWnxQnthvwkK
76RGxbRX09BZITu07nQTtdbIVRBbce0hSXeROcjHKPLHXdAQPwAR0/Z+7SirYh7r80LKfaA1Hxtf
0fWXbcsOs7Ldzmlb4LgcpgBTcWMAwCRB0JP20T7Y5LEQl0Qpuo1Uy2gdMtWhbYOI2qRAwqbYuAKL
Eq4rDSnxLIU1lsb9/YCL8opFp+62OJae+7Jr75sC5yIZYMatxpQl0kZsqplB0WgeJPPRYooJmS5X
SSD8lUM1GmhiSy4rmp/JZFTe//pG/sNrZWssO4RwTEO1TGe+0d/lqTQ8rnsAPdXWt8sdpFbnpPmW
qFhAkuBb+k1aVTvGmceyi4p9H0doiPdVAv4f0VWca798DERUHZeNhY1aK04vo6tEuBvnBroDy6el
qRVHbjHUuPiBBZvwZUcTmDun2OejUewCqxB7v2KqHec4AD7gcK0g0pLRHTctOOnz0gyaTM99LkBL
pgb0aPUQCuvjMDZoHuSzKrdiqd05kDRL16o2jRito6PZ6elbM3k6PGQfIQBGunzl6V1zcAB+y97T
j6XQZmkFDzIxN7wXKBoViTbt0YU0fzNfy9fLfF4pFvdM2DbjnG1qr+6EAc9UKSe/pC4gwmPrT+Qr
TA+VqxbFY1Ox/TtPtzuCQRM/PseqsQ7FzsDEMMpASudGqT3eFj8oNwgrq8zO80YUwpKbPK1AFPed
uabyN61NU+n2KqEC/pZ1DSRBs98QDpl4uWdFCP6OK6rZmbXtZmn/Zm5kqhU3c9YRMe4LKKD8kk5o
kWUCABN1SldjVn8UGDo86jI8Uuqj5tpa2WZRYPpOcelFP2mRUlq2lgkPk26Fp0WsyxirnV2DAylC
87PWlxMklIa14e1s1yNXy2FDk/tul+iMCFnkXL8d/PX7khXDCpPLcYd8Xn6bRurl12/NT2sr7pWp
2qrJ/TIN4rNXC8zAMdpIONZcrEeOxXLIdGmj0T+2+eQf0A3p19PcjXz/gv/jfskGMVSIjTL6zcqq
8tViODLYgXkUOoQRqCTpcXCApdoOgiHNBv8D5cFCmXvfRYZ3XBp00ubCW4qGi0XaA8kr5143cYzA
iPVjoIaHGleeA6r68JcLAllybKg84MRlONWTyW1hQdO4iaJMe6ujfmEHSo3eZdsdHZl832RxQ/nz
28blGK/BHwpVll04rx+HpUw6N0v32zbskWWCNPmXY77tTpr476Au2kMwRDbYTeY0iBAA/p2wWdcp
4hjCwAy7bbQu3zqhq8U8BjKMMzcnrNrY4AsOTdIEqyVKIbz0tiSXx3VpsdLTVOAUUs28G+SX35Hk
gUs6NvKgFrZ2b8XlysuzP3/9FGjWP7yyBBiGIy3DlpZ4XQlqqzEZZWO32zTKvLUMW33fSJRqNqVu
n1JThaKZFDlOkpaxjrQpgG+Eq23Ulc/LGjm3w2pGMj7WltYftTwYGPZACaX1eI9UAz4oY3nEMy84
Bogaz6Po0oQib7eyjN+TKBpumoJLGKPVCQ1wIi05pYxd8+3s1fCYNOvWaNAyEIO/6qxhOqPx9rlZ
uqneg/OacIyo+/o8Wml9ZlK9DZQw3FlDhnNAnyT3g4bXIULT4WpUdO2YaE4M10B8BBg8bMhblrOY
BSqBLhhK5+CzKt3TbCZIANwIa28zgiVlYh2tOZ4Aducf/Qk43AC6PI+77qinandB324nKO8dfUCJ
ru9pKQBHp90MXYidcIaSRxDkYCqRiK50NT6/bKdistMMz197aVS5bTgvzuY4VwuVs61W6aGJmyF1
yznn7bQIl2Voe++svNTXjSoqUBp6dmqamkocAetFy3xx7jAGKXMcm0YPKxiex0PqO94x8xH068hn
IpaSZkf+wIw746VHzRkhm7IiCZn1TkbsQwqsZFOd4rnfyVE/VA0wIFPWj0Gp/Kl4eTFTEOvHahKV
i9DxtPOBscBIhy+qcJdPfWWTGK4JwddRXWGFoTYXIAHVw1QjxI6lgr3GXQxnW7t/UFEQqAa/fPAt
HMaaoJ4ODqrFWyguLnp+5VGfm5A45bh0nT69A2nTXUY9+QB0B/mmWDaPTfBEyXHc8qDCca6i6Wzo
5nhmWS9BMp8mYFCYtPupYIlAk0co0v76jdL/YVnpSNNyQOcaFhW0V1Uz1GoL0Ed9vQWF7OMbF4xH
wzCGo5qXnz8t20hFzcpMPW7K8dFCjfWhhavLMO2418mf37N4mvYZZO+TbSUbj7nguHjEwtaGS6Yc
dbUUoIeaZt8nxrGAM3UqxiDZGXn2CAnDOmomEaTsQ0oiYDcnpdgL25muVW43KFxhMtzgA/+bFYBu
vkpbMKvYpin5Hw2r6jmt8d1ajKS2UhW2CT+sHuvnwpjuAW4Sqs9N1XAOS9cfrij66Yj7+ed6KDfq
2Ijd5HeQmBFf3GEo3a9ykQCJm2P2QXbOZelqE+LhCtrVHTKyp2wQrqDevs1lxTK2yapNGZnAB9Ro
egzl8BC0k7MPJzM8xwQaVFJIdhSqp67t39TTde2fTts2BQQNlkDc/B9Pu7FzHxQa2lkoOXVbazJ6
8LtTeI5k9cnAbdbMStAXksSeMVprYC/acWnk/GlSDAZ5gYytDbx9Dl+DRP0IvQKLA+zajpnXaYdm
EPabCcFAqHW8siwKjs28jtTiBB0J3/qA/FC0E3PReqlc+9Smf3OWxqsa4xwx2ZI6oyoxsjXAU/14
ljITjYdpG5YRg6bs9MQIb8y5KcdO7vqSWd+L2/MYB+SeOoappav5mFLntn5T5JW65vlGbhaxp3Wb
9Xc9Au03ka8r+1RCFTSpHB6cCYW9vG5s5CtpgBycTOD2p6VXtCOOgWj+rsKkTN/2KA2GcDtu9NYB
HVwBGAhQoHzTE4jdTOq1DrcEHR8aSoFPQW1HGypeTKohbFKt4J/GCy6/CUpQJAAzfzMO/MMjQRVW
44HQJbmL1+NArie+odh9g+2bQO0w8zH6nRtcNEnIkXjaZqhtHos+qFdoP1k7NqPMLDcF0jMndYBb
Z8/6wWi0eO6gd/at0aIQxk6gUvUZEJe3C3WtvJ1Mv7qNKF8A8eKuGGa+LtT2nR29W8a+Nq7zjY55
F0omvznH1zi3+YFwYDWac4ZG5cl/lZ/TyqHobbtgPCGPtwMPUJgUPsp+XbdwSJo2gaI2N+jhgotv
Oedv2zDF1taqmYi136fJSR8cbcPjx1KDbOpl1pbLStJxXeihg3gzJpEJWsCCoa5OwPsQYuUFgAjq
hUNxpj7grHoxaLgaYk0n/LF0PT+D5T5zUysrz9xBts0mttCWc8qm3YtZWi3wk30elze+4W0ixTP/
H++LY3GRDZPslcoF+vF9yeO4zYbRQeoDHsoZQTNxNnJMwepS69a91K6TUlKFdIZ8nUjLvzFhp+8b
L30bSxnANE/bwTX1FBhNOV0Nk9otKas0A/jcmcfQjiEt2cZdWsDdNYfnPCrkwwASaZ5ytHm2mbBU
R7BIe1PHyMxDa232tqYcvKDelGPiuVgGQ6oLOu0264f3UWmSv2+SZ0PLQGfbxqcuzm9KAXS7kPlR
ad6DQLflKjF+l+j7ecp0VNVRyfI61KpYhv54naYiU4vKJBPT+ciCoxImgY6PkJBEfM1xN3iAo3YX
xDFLIEPkhyrNg6Oiq39xji3FfpzsFyawUds4oeXDzsu74CYIk+AGFu+N6rd/96D0zlnddvuAc0Ap
MCe8SZA3tYZUubERIdv++vVfxsIfc33ojeik+hgpBTWvVxMhlcqwElNRbxEtNdaNYW9gnKZAx0z9
XOe5fcyRrhvItZ0bJJVJxJufGyfBvVI3g4MqTdiSqTLcUtUfb6s6FBclPDMcrMJwdM7fGrs1N5SJ
27XA9ER1zr0et6co8Icz0gVJu1o+oo82oItAM/UQ5TAsoXxEEDQLAaH94Z/nklHaR8mxK9pyHfrt
xSQ7tV90VOqklm4rcvg6lZFTY8VrpALggdbPxiHTtcozHZR+TeXXa/r5VHElm+GFiidTPN/Q5w5S
PbiJFQ23pZKCb6D1/q1op+ilqdrgWQOu/psRSp8n3te3QZDZAeVo2/zn1W1osY9E5xW+eszlGtw4
xWIIj3HvWiQYx3TPYureBbJSkFERyg14Xu+otPaZ/BW6Oe0AWn6yDxPT3QH/hY8TqZrz0gxfP7Uk
l1alWsqNKfToiAgcBIE2OvdzE1XjIyDu6II4RIswWxWsmox0O5SelZ2Xd7956P7hbDXL1lSWXw5F
kyXY+271ZaSBbJ2Rh7nXJ21d+ZCUW0f2gAnteOufxszDgdBJ/x794G7MdmZKHS0qAa2PPAkKsieH
CJm8oMIGqJKHXsnTm8myOiDrbX4ASLfxujxb+6nV7ij5klzrh7cySqghY/y6plBTraeuc3aOnkZu
iBE4gaIaE9vTUOpq1joyKesRz4pjPzcwypytzOHWhUQTS5PDm7nYBTrv0zjbwxfDVu8bvAjGEbmY
Kr73MY6Wvd3d4hJo7TNKHm4+xwyW0zeulU1PmsiUVTjlBaGm6A5WoGClZ+XhnDu1NllJojpG8uc3
T5rx83xPwk2fLzp1KkAd4sdBrAiIQQ3MEykyi/0idqJOZr8PLGs75k6ydmqNYpSFbrk2FM+NtLtr
qKNGa9lbdOnTtxkuDW6Za+QtC/mh0HN9XuBRVuvUizJB3cIehJoctFbHLOuV9MaNr6jjoQPAFnrG
SWmcgz5qiL+NbbqyWrU9AgtHQTrX96Yy6OsSHVXddMDLge3Sk5RLoxhuWVnZvhuC5//7ozhX+iVg
B42L8jqvgOteVxRFWm1RyOIPqN9BAGw/xEaJ+JAYY/hH9tn3/OiqeYm2RszW3tmOHT1YddeeK9zf
fTXbL06ZTVEGe5kuDBLLOtcO8fQ0ZcW6R42lLKz8jTkhBR4j6OIOiE372fixoRCzXyZCyt/JEV76
GI76Uer5nZMg4EGcHFWr3MGJTI8TqC6tRiSJvCCU2XpX1tgj1gnaT56gUjavr/pR/9NDcXO75Lu6
OelVDnG6QwTsEhaDfgS2omxQjY1XTqlgCiC0cZf3ZMpTTBM2rRzte8SR7Psp2tTk21gyi1OHJMUF
j7fiNwsPc153vRr1TGrGGqDNedx7vfBwimgksabMhEvEhswhvZd+9Vc6ICUbtgWjdQB/0ID7eoFz
qx50Tz1VidHua2kaK/I74a1ZdY+wUc8AzxCNCdNtAuZwr/ZWv8eCiFKbXb4zGzN2mc8mKp3vwZnr
DxkvaZcZH9PcDC+xr94CWAzd0UZXjDnobUW5+dglMgIzVLQpFj8IlxQGFquTT/rQptDql8z96Udj
iAc0AMh3yFirz/boO6cp6x4CRDrODkkSGRnY2nlpjCYLjUA8l5SRDjFGkJ759bO8XK5Xl1NSxNGp
yLMCZaD68dWm5NqWVOF5tRuLgJKS16ZFdrNtywmqFnFIWCqfBrt8n/daxAo84gp3stmSG0b6gXss
eucR5idDcl4K0kBPfhJRdp46KClAWzS+j3hNVewNY1Oz4nO9qvLepQQWq3wqid3RSta1IWC25kkP
m8G6lnF9aXQUySpf466itRZW0enXJ27Os+MPJ07x3dF0U6dKhk3e64UZb1NeDB3PkTWZWy0b29PQ
41BWtsmlKcNw20DVW4MX6tbgfa2zXvB+Ao9SKdKHsVsOiEubTaE/xOPjBHN4hxp1um98/baJe3XV
IzCA3XGCl5joMch14niLRdZ2kPgLl5DlbsB0byPKAwAnQ3M7tiUgFsbThlpHCfUUFzXHGZ/5B8Xb
YRJuNYg1EJzhua7kHdZ8Cur3I9CSOOw2gdJnD6m5ErNXaGab6dGAgtdHznacMhTIy2DjDTlB11Dp
2GlGWJbbTkfuKX+s4BEfAVkYx6YEmfjra2z/lDEhOrTk8rpaJkPPqxhq5mBHqBAkW98h3jdK51JA
RrlYLUsrD8LYeumyMtHIpkJOuMCXNy4CZSWOUlEMBug2f1waz6wT9BazfvOyDWObTcHqcR2aUXaX
CVSiPMVst3rSZXfLNnDs8H6JmjYkh7xLq4GGcBVjlG6UI3Zhtdl0GzvIGrLuVJ8N/4hfB6m6sjNu
nUTvXCQuAoQ7sZZVG9U5dj3g++VTO0zX2Lai3bftAgo0avfzcaNV/y06o7+OTCErvMLSh4BIatuk
inNEnqG5BGaQbDJz6p4yv/2YN3V8qPoI4i4hBPNXiK5AoY3tRtEj+TR2HTY+YLj3VerJJ1zc0EDq
RH3pgiE/o7PzZFeqTqkpi9aJIodjhgQIMKYkv9iGeSwcWyOt0OUX9E3jeMddKrbRbEhjUYRFYYHq
0W8GFe3nRKGkRmZp0lTRfhD6a5IYjg6FoltpuB1HI0AWDjJwUyZvUVuqMFFC1WVkXn9vlW90RDE+
OFY6UeiovEMBUf5RCb3bWterD0Y9oW1uC/Ui0ummGCjqeVGAt2ZeIyhZymytpW3/nnTj41j5MUjT
kjs9CzPY8YTBvWb+CcYaFSpV+I9+g9yIVJzipJmNS6qqeAjQiTbSsLxZepDi8p2jNVij9DnYUofx
vkUKGJVEI9zEfqaui1mAXSNdvuep9jcRNrdaWPiPJH70N3OPcCm+aDXI51IJHzst/mgPaEa+9Hqt
JfPpcVHmncrQOSdVx59y6fY2OaMy7dZONuq3DpQ5j1XRB7MNuquf6vQQlahWeuWESJYo6BqRhX/R
9jKBsW6cIMJ7YVH0ckiRrLppZU+tAJ2X2ndYR8ITk2b3pxIqp4bn+u9W8VwrVuyPOjEy+mPE11Fd
Kxtg4eO58chMGR7KetIYXn+d0rmxfD2IWuejUQPfs1Mv2ae1pcBnD6H5xZl/W4UhyFNALmfLyfyD
AEx67CdnODGmyx1mVLDbgKRuzNoQd7zriavXbfEmMfHtSdsxfw+M5TkAw/YMT+TA45AFq5Y/XoEp
yYlS1Ywr65NnlfeYYlRncKkf0zpIUsT8wuEYatVAwY5P8ddPg48e4a9HOM36Kb63NdCfLAfJFWmO
85pIklnB1ElD9TbIhfSuGZjoaITYUCyq2y963HUIM9VilcTDQirITUAfASC+Xw7prTE4lKX9WJek
fb815dx1HL0+ghJafdu+uDCawRebxaUrkNEuX45Z+t+O7osIrohWN+6rHWrhSDhPwFGaWYK1+9p8
s317tS1RfGh17WO3aLSmWIa7lLo/JJ6I9hVW4NsuGlklFM2tLYR3r8ikurGMWsValu0m+b61nqLH
p/f+cFOMTHJ+puHql1fjX32nH2HbCYiEPFPPge7nuyUIX5q+tbC7WD6CN8VguRY1lsfE6MOgFsew
Zm01Z5YbmJZrDPRAhwhZmccYuzCkAXEDmxZs5GgQPIxEePU2w+5i5fnjUy6c7NzNpiBekysXBAzg
bw0NaiFsarTe3owNOuNRoYldNxoOQnr6fjQ98acXIuIfq6V2SwRY72vSCwe9KrVrF8W+q6gMNLA3
PyB1VO/LUH1SO2kRGapFtvKNAsSexfycNDjNBX4ISGUW80urR7vNjQ/ooqiu1zf+vgsiJFr0nHwe
y1NobwgD9nETbajNYRGnN/VpadQZ55j7csAEQIr6pM3NskdmzRxszv0uCY59GOT7ZYdWTSjHpdBr
+TuddRHoylofLL24CewQTTq3I/3ubBudadey7JI0cppIZaVKra9WxQw8e/moBX0GEhYmQxqxx4rJ
aC+7vztm+ZjEoRe4+kA6fDD8crNsNAeIyr9+K3+efmxNB1hKxk2XlsXC9sdFLXNlKGpfdTYgtqeN
hjrmVZu62lhZg++qmbAp2pF/fO1yCahdeGKblHq7N5EpPy1NrIwIkCkKC4awIFc4eSyNl4+YZQXJ
Cpwz6VrsQo/LxuXToIIFm0zpJkayIyqjtjk3aCOfucL+gxrNtsqeKZ5USF0u7O7hVsOhYrdciP/8
ga1dL+zt57yAJOEHzavufz/mKf//r/k7X4/58Rv/vfuU33xIP9W/POgSPld5nf/dvD7qh1/mX//8
17kfmg8/dDZZwytx136qxvtPdZs0X1jn85H/253/8Wn5lcex+PTvP57zNmvmX/PDPPvj866Zpa5Z
hDFfWe3z73/eOZ/mv/+4fBrC5/ynL3z6UDf//kOxrX9JcEM80rD8SK9pYDP7T8suTbP/hf26YQPF
0myyn8wGZH6a4N9/6OJf5AOkSQw1L84JTv/4jzpv512a8S8TlCd5AljhkOdB63059duXiOTlnv0z
Af8130CVLKh0SyUYAD8KNuzVorrSO3QYsqC85Cn0ML9HYHMerJZhK651lgjyNmDevhgyHF8a6+sn
HUEr4hZfASfd7cb4Juqm8DlQEJIl0dFeJ/SRj6w+yi1L2eSpN7w3foIfNigKZ1WDX6R6IYMTbuA5
vKiqebDNrL9NDdMdCukwQHTqBpDRePGKCjfNpOzWUxvPftbGpygZDl2GGLsMa6z0QPcDtEtRU5do
x4EdXfnOhEJqpxbbfAizNfzJ+kqi8v67e/35gn6vYKCpr9JZJJcBBRkSWIhpg196HfOGeGIH6El1
59AKJ9wHKKxcM6UK3DYY7H0DK/qCPBgsbdRxVrrapLdezIIyTVlLot/YuvBlAirblk8x2P5LeAHw
HlhU3ijSW8eAzx0b9i6e4/kC+VcXGMacdKYbGoBEqWdnp9Ho5CkOVRwmvVJ/q5ahAs59WjV4871T
wms/yuJ9JrLwUE52tUlTdMgiM8X1vDHtlYyFdtd1yLolOKuR8whgSJRRQfod+ZypbvYUqRQgkOF4
Owb6cKtCdXS9QUzIf/XYReTdSsE88M5vxmFnxzmwc73ILjrf31C4R7ucVbdiDDg1tVV/v3wKC72/
z8Zdl3r2uikt8dQkBqBs4TvPGJZsXjTR9DDdUB3ojx7aa+uC2tZVAnGeImU6ZfWYUz5FwmnWZF0a
slOHSgcollMCXDWdrHfhrM1WTxEmgkU4/tn5/iEq3ygeumQGXCJk3MKQwbNataLX/p6S+hYpqeZD
0vTwOrtRe+rCWUzLGnr310/Oz68e84kAAAh7gTr4Tw8OhXmTNQGauvpUCHVNPAZxvNSDh85qomsz
JVuvadFV92CWnpTcUz+Ciq7Brqft0bEGhEeopD9qus+iIRJkSegZjla6RtQNrh9kZC/VzrbeJB0u
v6qEwKEmqDMYSUciPidUOXWbMoysTyQgc0AgmkBr86qGHdhWwPhvdGvWP/UchPuNTryJMIM/4JGi
rftm0wvmJEwNNa10YAZaUp5Cs3ju4dxi+KzwE2gL5q5lZOCsx+mzi7Mmn359EeXrtw9WhTmzHlAP
sTTxk0wGSl2GKHTwjC9vn4Zh4n1GxcQtUby/TIlaXHDdzd0mN8QFzWmKOY3uTVt0ZdX7FjDxOgy1
dCe9VLtftsmPQx2yWiP9LqIpu6oltsfg1C+ywqLIFD1YkRjrgO1oBx+cDq9gMVdIYzNAVzrKKUFm
Ec5XaWM+Vob6LtTHhEHACaERKc4t2hI2xY07b26qLJxgnEz8GPpl1PPCl4UbjGBGVC2672BenHKR
I03Ud9EtOE6EkcFI3w7DVB1IDlcuFmcFnIPEhKsWin1MKbenBP1UZRP6N2H4UTGwviIzm56FNPax
6ndAm1EkVqIG/zjGGWceZ5ZPud19yikJH0jH/gZE+Trpr6mCwr7NzOVoJLoB9f+4iNLyUTOUAVKH
p1UY1FTjeyiR6d+SFCc6T/Ff2KKO/0PYeS03rmTb9osQAW9eCUfQibKlqhdEWXiPhPv6M8DuPrt7
3xt9XhSylAQSmSvXmnPMg21Xxqs0mstBTUbrUECXCHj22y+lQmZ4HmfrGS1U82XspUjtGOIZ09M8
JObrts0YjIfGCgy9eSInRZbp4qfnR7LZaOuvqPmbiG42FJr4K7g++xBDfL1pcCZPKWRjt1WOyEDj
G+K8DTA/b1K7yS+MLo/Yg/lUIcz/o6H1kPj8W9OQpjNGdJg3Np0Na3/nP69JnaUxSGZlPmflr1po
2dVM5MktB33zOrsx3X40iEXVUuN1bqYMaZzCvEo3JF9p4OixemjvRpN+wRVa3bkDQa+Wor2i1SNF
yfILwIijYy9HaW/eEF6dLAd779zYAlPepprbe2mCoHImY2AKXnX3vSmL+KYwf66IU5Ou/EGrHsX9
kBHG1FOEZrIzX8uGm0arm/VHJVSwObDZW0h0ft/PaPuMxnmmum2RsxnLDzot75pk/R8r59/VFPuF
Y2hmEuxEG1ClZfO3C7c1klnn63hGHVI+LbHKYjgsZe0lRNT/WMvOPsDKkLymW9LXfscIsfRXzMik
4WWlt+biGUr26IXxxbH0LzMGcY+eQHcjgLj1Zmt23okh40S0Dky/DXNmIdGaow5q7mAvBbmAtrbR
9V/TIJWK5NKzZfqGMPKgROnvd8nY0HkZl4sDiCMmd+XygB5Owt5RAtO7uY4r57ZB8zd9TRgXm/GP
/74uqhqX4D9fW4hNgBxoVHcoWf7eLK1qvZ6Geu7Opk3fvEXZ/YKcAHF8Ln1R57IhyKhEFMaY4oAa
ufKchq2l2ET8MzsBuCh+AZhvCXCQs7uZpC3rPJzl1izfTXKg7F7DSdTrRXNaqUZwQCS5HPz3/0D/
//wH7I0Ky/quDnLsv5matJWk37Rrq7MtU/dVI1HIy9S9jJWqvsegRiU9715KY8Si74y30rHfSIRd
v9kJ061SaPirTV7Ofb5sz2i06a2V0/ZdT9DNKGNfPzt1WV6QWLT4fQsXWv7BYch7UzOEnf+ZpE7J
ghBCaS2mVkbF6u9pvSzd/lFQWsO7Mjhx5Kxp5yHoGsPCirUb8R1SYFTACAG+6LdkFO///fIYf7s8
PLmaQVuUQzoALZrafyvcDVJye3PqyWWyRsPLpHJ5LogCdutuSL+hQb5yVfU/lFOeLNThJ2I8yChG
0r4Zc4p8pe0mL+0YBJPZvKtZrPpt6lmCLaMafgrYG2LpSi8VSXs1DR42boR67UvZemqkTUatOQ7f
B/gBh6Hp8pdBb42zKgyI6Ba8wbbQx+9NowYm9JzfXVPflyzPXUchd/1u2FONXA9P4SPmMXckFXrI
vz6UxlU7L2O8/eOryGZlJjtM8t2qmcvj46kp9udnwtLodJhX/vt11faX1b/fOAZnKwoJ24H7Y+zH
rP9cWzoIfDZ6Zhrf86zQXl6GZ23VUpjrAIQnZGYDizHJmCaqm52yOwit9dJk6CMbsd5hHHvroy+y
3hVNPr5JNaaORjJsukZD9VQY+bEpc+0Xg+BX4rXX7wxbKHpJpviss5KgPKccw5q+jK+A3Wv6XP/c
LLEG/KYKnX9TPStOFgrVAvlCl7iuKAb2j9SUXMnYZgD03y+H+rehC91IXbdsXiostFwa/W9KRskk
s8ZZh+60s1iWkJIlua068hfJeGnT+TDYK01t/LNF0NjEgihYwW+EV/3Bw2EfZrnU3BLpd8hLanwp
IQW8VEPBzk1EEnq4L02jmb9gXKvuhK4FMzV9KCGt71Op1//HgvLw1PzHM4vM2OLIvGv3FfP/0Xwg
AeBZ0ur2FItZeW6z77OsbV8X6Kr0irOw33N8kmyRzmCQmZJ3hLQVSZW4Lbgk4W622kYm28BhIMuC
iBj6MaLmBPHfL7iCIWuvhf79D6VXoCiKQ8OTpUtW/m4OGhiTxw32s9CIy0O5aF5uOO8zvIV+uUNu
OabjVTSvdtYGXaYcewvwN3bfONt9WCW0NfOUrsupUxg7yo2HPv2aWwnGecyf2/jaa61f7/uzeuZH
LyOK8JT2eQZush3EtybV3p/Ivd4VCE9qEoMBGK/5DMZeYacaSeLYDkjDza/7yB4T5q1EsRh3BNvX
9ufI5HbETbABCBqnOGTYhRL2UnfKVekIwjMOvaSdinEOWksKsrHx1QlohvVOHD0GMNZiZXrb1I5X
fsXF5tZY8W5ywj2Qcuj1mvXEOC4sAKEVfULr8rcD6Jk0zPVdyzyLBqQGGiQy2mOy+N3iLq9W4eY/
kRpUpidXtxj0xdQ9lfeGfxbdeya/9cafGUR7ygEImWjC7p0Oz730tOgfkhMS0NQ7P2TpNe6ZYttn
bTrlIzKt9Eh5Vhg05I7A4/PWs4zQnjGULdPBSpxAI5JrcPGrHHG+XEXKYXVRA0xBX6auiOQ9sbOQ
o1bnNwznVJ2PuHeeTbkL26z0CSV+ic3mbUJvpqxV2OrYc/QoKawjTnd/zplxU0ocs4mRoTU8D+V2
UreB8z+Mh8x601kZJ7qxW1twYp4P5TAERHgN6ega1rdEku6pWqMd+Gxjku2ULXRy/PmV7rU5Q3WL
rVKU9qtMa3xajoamHvtCcw1ZB2QlqeQHaUFGDB9RrhTN68FoPp2mdeHO68shUb5RNhywfh0k9b5s
xAQmgOyS+9B/FEw0UyLTRj1BSsmDZfNnsha+Dek+B0Iq4kt6j5PkAxbhJUkz/YDr9E8p6CA55o8s
maLE1g+A6v3SJt7aX0QsYUu3+G2bR84IxZY4rysvl+QcfwzJF7vCo26cFv3daJ9IPaY8U991IPj6
9wp8cqYlrrT+YjjEq8MKnAQ6G97ZAtZ4o3yKOqPX9DqRB+SUNlYYX6Nvor+N/ddiec+dY5t8G8z7
NL5Nmmd/AKYMiDMx8FpIabBmp3GkweKn5JU5PS6Nm6qek+5dh+GlkaA7O2Oo4reG/Zw70RajPT1Z
XEyETTWTzK9NctK1e6l8Zb/oq0PzbSrAhoV4JcY9e1pxXNIgqEeb9KAb6/63xJi9Rit1MymLtBJj
KfdHhiu2LRwevPIm3LO93PoyikJzHO5Spobt/CEX8c0ShWv/Vnf8eSEfC2MNcpXm/X7EjRkXjM4h
AWZQjAZpOhn/ovCmuvYR2HtchlVluKIjGKaYHTa+K/NVjVR1BFM7e4ci1KU/FhbkXI4U6LO8RMg+
vCKmDZg/N113qrspRB3u5ngIl2EiEJCOnQNpqQRQMEFIT5ChodiwwNKuCj5sUDV5e7NrhcAMM+pU
pOwYQIdRPZGtGOij/prAoiCxi/lr580Ve3cpu/utnUg1LlUSDesd/XlR9EAoBkcY3y6iUnqq0ude
+AlCgubUpMeOSEQRbl2UDyElT59cWvkAvE7lrtguqfNt7hcCaT7U4memKCeTjGKkGMxOyYbQJG/S
9b03CrOpI5xqD5WgclwrWFO7q/S8MHE98n99VAjcEH7G8dfaqMJMaVSPyetATu/4uyTL6o3jgRKw
zJSzoflqV3GiSc3nCijmQSV8hC0Kqlo1FRCvnggBX4K+pF6ZAYtH3UTKBZrdH0WzlvdMMedXZ5mj
Ludom6cG68Okx5HiSJkn2xVOmV5/AYtmHmB7Rku2WZFU24jic4bU1pbSG3ay99LSxVNnOZGGlF2Z
5O6zsrslGGLobn3jFFHbD3uKzfSVFp9CL/QJUbMIdCKK3MyWwrQzQnVy+s+RM0jkKJnj9WU/fMrm
RPxeR0ynDJLsozSSw+PbWnuyTquECerxYbJUFIPZQPdqlGihWgsbzHrO1XT8Mte9SlYoNbyVzx/M
n6rnZqHSpXhzokUlpEjntDIPs/m+2NsG+EAHhFbI8+fsLLa37OpNeqW3RVaWl2FIgjUde28TE9rK
fVwz7IOZxxstnyAhVzmh1/urZXOk4iA/JjjbgNrGXg3qITgS8tpG+qS3pzyBOJBJRobw5l+P1BtY
/lWVKzYU32J5lX1bismktmmu9SJHdJ0U35t9IvT4nY8ffLx5fO6vDx9f/etzq2mHjFTVcNQbTNdp
JtOlr8zWTZAob75W2qSfGfvhrao4xzHObDbXgmfBQljb3uNL2f71xxtmjvwlj3frcT/3NYNJAroQ
uQs8BmecVEoh4KmbKdVhJ+SgxD/Q4OVu9F0l+2zy4FU6nyYG+ouJnwQZzKgsATU2p7rEJ6XGK/rF
n9rcN3vu/WS8zarGxjp4OW4goa4IZrVAb+aIaVsESEPI1ETKdSYjU0jKrYqpQAQgWRGKVQ3j9Fuu
0uAZ9WAqy0BV5MDo9EBP1zeMgNFc8RTUCgS4loXTeQHHeGqGNOzqNNQmFgxHBSbZh81Q4Gbfe9/Q
dGmtDR21ABnILFeNbvmdrHoVs0eztVwSBa6g8/0Ba7qdXlY1CyYt95vcZBEcAjIeQkvKw2EqvYS5
Rp1vV5luO8Mjj8ae36RmqHP/liugykIcttrA5ViEVa6EUqyHbYsW1d3g2UPc/tYaTJXnLHBE57XT
6BJ1dd02iZAriX1V8tLMvJOV/WQCBlrRgi4OLF55fdqVy+hmgPvWV13WXqet/95xnO37L6Vgn4q3
j8Tafhjlu7DGkOr8Yg3DToAJK1V5SqURAWZ7z0wRJc2Nw2E4WuXjyROT7eFl86dKPQKFvcwDu8bA
dqM6LqKlQF0Z85dBZQweMxjfqOZgJyGg6/SVJEYVD9q0lYjgKY5wa07c+09MJuHJFJ9Ovr429XhU
6iGU5TBNAAc47MhMcmaUlr/J7DtZ3LMEw4XpMIVZLAeF0MBiEQtUJiHh5Kk9nmjaRohHTxYLmlG0
/kqsdq/ZgTSgIuE03FBXGE5Y1mD3JNkfUcXUsBZlyiGNWHH1K2fcQw5diH6Jpws4nESmABH2xQQU
p5EOyXqSoOiAqPHW1fbIPXAacVKTNDTjKbQqOXBGDUEYa/PnrNj3zmwPE89wIjchDgA0o0sA0PZV
4Q+cZW4hIo7zBt6aCNUlC6S8OKP4IP2tDKyUEVDL0qA0IU28w/5voyDza/tDpsJQmtx3RO0j02Sv
Vxj1gNGEgTjt1ao9B4o9kPiyEI0leXWB185ajr24bzYuq9zxRof1gfrbGISnloWfpaobb/BbOfMR
TO4pHGfJ8QviiZc1AfJxH/ZV4lvbzNUrIiAlPKUhAYknB74i+uULqRrUmvJLp2ZnYAKXCamHWbO0
Z9BRKe6pUCP9W9HFR3Nrr5AGDjuaBRngOyejCI76OZaVQADWZ532t1k+bcsSmMj61v40twuch8nr
xDfHskiWabzVRCobW7cVaBcnik+5GZ/aJn0HDktb+8mM63DSe+725r0BFUMT7yjrDWl1/MmTGlrz
a9NlR+AJngljpCIKsmcKmWTrUdUbSnglIG5NzsjSzYwDjH5CIC2IjRuzvGdJZpkajAgQZtSlctiU
5cnoVbcTsz8h5ba15KUZ24sxfpE2/ZLPt0Gtgn2Opm9kkyFiUDWDwsc+KQKDxLRS9GCClEk1konp
y9cLLb23Tt/CemtPU/OBa5vAk+0l2ZafpdlHjsjOFambPEOTVQUiNjz8JlFrxCjeiRJNCZZD8Ulk
ckxUmnIHbh6qxcLT2oe6VlyBanjQHvwJ7iqcb374x17nQ8A4WtROqi7CuJBAlrqKnAXdnlHsSIFk
s8JAS5Ey3a+UMqwokKolACzl9/YQkUIQ5NYzIxZf6aTvnRMfna08m1IcqTr+15L7v+F5ZG1ey8GV
gxEMYlmmBxW77nIY4+4746ivXa+fGrFed0b9GtfsJafSRDvRbP5SuYNJJLY0syIOodXLh22JSd/5
xBXhQ24ZMOXMcx701npqZu2pXp/Szfg9z686eTWcVrHf1y9rakSZHaGpCOlTdTqJjYBGen0OwJZ7
lvxD7s0jLM7IYbLVaJVPA8FH2x12DYky9uBJNoq74cWEMFbg4K3aOWJ+7xmmeDGsPVj5kuscCuhi
MdHRmcgEJO0EcT9TEwe9Ph3JkA2Tihcwgydbb7/1MbZMkkvr2SUSi+O2gkOu8Xbo3ySlrkk+Ql1b
SBgN14rHKzkRjPx2wXVXXp0lvYyyfEJuflmc1NUZKjFW+ALwF0SXhooUuUmsIaUG2p7fVgoPSH0H
MycQqcrfqAef9U5/KXSGH1ijGucFLcHTjsCollsSn+yZ/TBQx29yApe8hfCLm8nlL16KJ7t/d37E
83POMVQxwj5/i/GQl6EtD1cZJV9hZhc5a94lq3oZFAwxFjTAcjuzIEeZbJ/0sfqEWPlrspKv+sLG
SgIHZpugLGGysP8tnTjtvQZgy8QSjEfL5I9J9atiWC+1mM/L8Nqyckh+ndR+Sx63QqAsRn/OIsZx
eNWlISLf0NukFZ7pGBlz+WL1aFi7ORKp5WMAfDOHr0q+edK0RurYRLK80gEhSQKq+maNfmxMJ4OM
6YrIy5izZUq+TgxlJa0/VnW6MbMIpIk5DmmNfbydluo5GaZjtXxtIBoqW4NbrDwaanJU5DJIsdsU
ZXnsKDYt7aOEFMDejmfAVs91uZcueXVIkuZ9I/tnmfNzi2tgccShso2wmIvjFGewRu1bwa8GmXVT
OORkVeZPaFxtlXRwts+SDkmtHmnT3IhfeGG0HfXp9NJim2vHlDxwvCMvpJjqRHZgRksPnUbkdhv7
NNRPBBFTwGe88naXQ3U1C4AFhfQmSfE1lZRju+GYTGqI8vVhjuM3SbE/VEe7Mzt72UX4WQe5Rstp
zJsYVWtMpONzVTlXrG7HTRtPTQshS0mOdp6HpaTc2/283MtBbGx30i6PnbXeEqV+X+PtuQBWoFUH
SPh3zA1vaCsupUENV2qRPnMKwgST0agi+0g4ZjRbyYuY12tmNxf4/xER6faEYE6yQ6VRjsT9vTvV
+GHHP8tkPiQD3YBkB5B60zKHlbycyzrB7rGcO14FM+mEOmwdZSrY99cvBLgdi3KEUFZ/bXPjCx30
50qO3wcF6x9g+2VfKTP5WnFmXBuZzLblA95QCAvSq6TCMxnQOPHw1dzie5KISBmbI0d9tRlORdc8
y6NyttM/ZT1/z1DXbK24DzXZcxN1RdqSmYH7psNrUntQLY+Jk74Kxspdo58KmPlyq5+UznpBf8Sj
9B+j1dxUoftoHA5lHo26eZw7ORB58oxhyitWEEJoyodMee7zATqaQYDEemEMeijl+iWp028QK04m
pf7+Epfz5FtpTmRgCF+ZrRfR6edFi6SJicxGrJwzn0l6vNuWeR44FC7Lu8zWKEgcrXkEuoQ/tzo5
tR29CBUYxuIaYvQUbi+nUwINyE6m9heRq2SA/yjFR6taka0nL7MxHEVsnekgD3N2YQugSu8IWTRU
3PCSRnL9197WAnSKF7QBp0lXz2It6c6POKZJEijTL9OQfeqF9molADgw0TOFe2qtt9I2zpbIoPio
0aCVF0Zn18mwLjJeRxI4jjGMIXlwrUVyBdASWQknDZ+cYvpOh2PtJ1bHYJ01f7RMd8pzvy+2J4G3
J+c2xl7NCx3diQYKizE20Rpt05I1PkTMAV+FbJ2T2gBfGV8L0EEZkTKJ+aWB2d+mS+iMHPG/QDkk
q7wLZSp41S5xhm0nifDS3lmeBQdZznhuntOvMyEtrctNs1m18zCTKVo3uh+knTHl/JC432Yxe1KX
cF9RAkoqdQ6CxLFkqqCciks9rwHkjiM9nJrAFbZQTCXKHCNf7bhr0oizr2Qpd4BgbpcJthWBTr1+
qgpewgP2SUQ2jab9mohwZST2UtCmGArrgKsB9KB8Hxz5ydK097JUWKfn39MC1gE7LvPFoyBtZvko
ZT0qK7zccnEV2UQfjhSzLu2OTlX6c9U8S5v9jrnzhVHrXZmlgPielxLVxKQdq/K2A0WmsThJOakM
Gd3mSjlO67h3Mi86no8Ca5dVUWsP+sk0lvNUbS8kFz1xFr+VSXrRxRLJ/fclS8lq17+u1fpmCPWn
hevc1NfjjA+5AFSpTQJ3snWcMnGeVwN41Rdw/DuIAOawHrUacw+BMC4fWKnGc9Qi4yUB92ypLfMO
shKkLtSRupaQKXIweZLMvH/5NBzjebHrr1stfWYiuUtx4tNbXUM0Gz7trmWh3lr89o8wFq9dnyya
bpps+B3FRMeyl63UQHoejqrJ2U0AMCaozKSv0EnHYUqDRvstVX8GHeu/LBMzOlFgAEzuiiDjHESr
Q7JCCDMhUSwBcZBHIqD8WLbDgSJYYVpXPGM3/M7wL7Klhlehg+ZL9prsg3vwzAKFUXk4Zo3yks0c
fgr7Jq8wJrMb8jn6kVKgxPD9a2B9yXJUF3pINVuRSYmxTZfcUY6G8n3p4ierqK4xAAfYg6/punEm
41Df00CpwYfg9iaPM0n5y8AdiORJmjS6ov/bWnl0QxxD0K94fPLx8d+6KI/WzeOrjzdiaFGhl5Cq
iEb6W7un+9/Gz+MxoPjGbTwdLZmu8aymtAKGlC4EKcEKhSaTgGbIatoKvGkJpj9IRGt5udT983OP
90jXcsDO7t+D5Y0+ZIbhvlUmREEFVqtTl0hggYRSc2KxlxNFeAfIAcZeJ+gnyUPP1qxYvFAROZ2U
pf/nmzbHFYZ1dv+YnsFeWP3r6zHSB8Sey/HxKd3J2pOwWr77r295fPLxw/98nL8eYhtgcfYY3L3H
NXg0fx6XqcLzeajqnBV5v0wkW3/RaicL5J0f9XiTN1p80NkhXWvnKCU7R6mecfk/3ivRbnHp1u5A
p/+L2C/IuF+qx3tivxQS6ShRGVNq7hrpv55lWJ4dzEDyv/UYCmlfLnRQJhXU/uPaPh6ATCeu6D8e
a39o28h/Et88+mkCrBNfrIvw0ImgJtV4U7G7Pb718d7jc51iI6+OSSqL8pKTBA/x13c83nt8LkeU
Aqtl//LjZ/Mhtzi6Fa9DweUf8aedYn2/1mPf9oG0IoOcJOew5ettaoewXbtArG1g0TeK1TGc4Ubn
iDHnPyPnpGqFHjBNriQMzgfKHpbiV0blQ8sLxSx8eVzcYlnfutX5IbXXWPGVyT4kT32+BrNJWNz0
BwXdXVMhR7Sz39ATl/e+QrHe1j9jzARw2yJZDOcqF0GSjZ5h0QEqTkpSehY5eCvjfUZg0VZZzxj9
npjOhlqUMQjNBoUnpr43EJdbGQJNU1/LXvbTsQ4lzVU0dxooqlczSoUT1FJzTARAsAGOyL4FFYCt
z3ObgAbnVUmyVNvInrDUc5wvRJR1b7RT/hgShOXmPC2INETfvCICOImW5020QQZ4oQ/LPPPGKQdY
s7rpJA4S16PMmpBB/Lnvt0tD8SBX+VEdnJMufY0n81kD+TxPv/bLsMWmb1ZQx2YFlQg9ug1D4ah6
hWwHiB7D2RYUxr8HuQ/T/Ex/7UjSaqBhhIQiakxUjXIGaQ+LlYHvSElcmeJkHSqOXcmxNSS3pfQo
ELe2XeGNGw78zv+lYBYtNs4AINqEVmCpsb05oZJb7bADfygwyOpjgYUK1ZoDRBxOXksrc7TWMJlT
oh3eSEJgZDUEDSVMyq+YJCNabfMp15jNty+atbzJ1XbUi+xt1Cda9aW3bpxtU+U57zIIkJYPaZeL
xCUnA74Y6uygyuNLkooDWFTw0HsByehkY6SlwwyY5qNOije8QHYMJSxopbXDrmkyvJwKqGDQKneS
C1LblYFslnQoi7oOUv69qencXZDKyOZoSl9AXsBmo2MmErdI3xQw0JxRptrxZs3xU3LWq2se0UU+
yJDVS1t11xV8aH3MpBcdigZnBlKqf2XGp1n+0UB0qTaF+9KDlPaGog5MMm4nnO2tNrpSKbwM/WDc
7TCjiWIdjtZc+RnEsM6cPbRZntU9N6JEMz4f9vGpic1aBbG7NN1hw0TZrQS48p/JAoYCOH5V1SJr
Mf2OEEKpEF5tmP4c48L1U4tOZjESmtp9zWonHPhleTz5EF19vTC+bw3Dj11pb3eHnJxbKy48mRi/
jC0loaUntu8d7SaL2ZeJCEGRDtoIN4++eJK/0UOQ0swrHCaXJgPoxDlIs04ToaTP3HuJsxyEzlxc
MhDwVnQYt4MicDEtC0Lg9WSl1g8Ob0j8pLBL2g8rs3xhY1SdmBK0KrpZ4Auj5Eos1gr6SkksuwSZ
7jHp9pbq5YnhAeb6tWIDs/qrmtg+QRx+mwqGlFc7BWIh82QZO3sVVZWBDKC5ZGA+5lhli57DenVg
CMd35nG+NnL72BQ2M/9EfkHperQlYoUc+pQIXgtUxSMnJDH91HhQHJk+AWQYp/uT5jiQ+GS3sCvX
GofQYcxiTeT6CRpX8eYpoL5y38q7wOnV47KmbtX1ngGZ10AmUWxInZlQDLPxYETQl/OgLtMh+C1j
+lMEeXRMlbhsoiRE9JQswCnXnAEIWEM6oWPSHrMcyHMhjls2Rn1LHWIJN4n/rD1MAEWmc2YcMiJn
MoIQETxsT9tagU8aXRKPfNI83UVJL06x+gO9Yt2gjGI9zukXleUfEbcvC8NHuxtBtKu08IbTNFBw
a2e1RIBCGzOtylNbO7fE+tSW1NtTzs24Pcbxh1G1DPCtoGWol6J0LtkyjMk8wGNwQVgE2Pa9xqqR
jEmexFI5QHpsLWKGpQlTRhXFHF660gk5YZ+StQnt9mcFnnjUHCz8hMtZ8FvOmMv9daZxUp1HQ35L
ZYO+t3zCdRjojFLFkpAFN1LrPsW58axYTCO69nUwoaWLjrjBToPnzLCYIN6KMGgHGGLng/hps+yj
kY1Acka/zel9s3jGTnFUYOxMLUr/7q4vvdtWgztBMZHWlbBRcsFBidKkYc0l/Yu/3dxjEgkmNw37
vJqT23OyVGgIWmIIKxbeMtV4DdjhhsoYLmI4z5jwgczW1hNpDG6X4CzM8ueOlT4zU9oGsjepNtmJ
mu9sDi1QnWNAeyxR/jhQfKy1cc0NLf5AN0ZN6GAqz1JmhKlQI2RsMFDBjLxq7bS5g7UPoIyTSLUP
Qxv9akoinSudlQt6vIEfvyakPCusIFK/frYie1/G+q7pzWfSoOkb+1Nu1VFd2J+MZ92mYkWUOX3s
J2KzSOjWAeyviL/gH9PVW0N0dcOWbo7GeULs1Cr3bZEipQavU72qznTNs/U1daavamb82npOQY3x
3iccxAFQHrbNuKSq/DJIJv6VCtrl4vac7rRn8nFuIHEpbCh1poUTnuQaaxy2jXJNnAyenwHCOfna
SNIbwj1UUuJtqPOLyKyjmokg5oUQG0FlrZ41ChpUiWuwhq4IEFC0vpLhEKv3ecnOXbN5NIB8gg08
DU9o3C0+R04PtN6ebAaTIA3t+NLC96p1Qg8amruKcwaCf9ovg7pGqUy/YubLPPmZulP/0OH3z/YG
0ciKEkGFkKRIHlpiYdgspvyK0vLKcrjf9kGV6u603umDuRojlWRZj5KwngwGkUmG9z2WokIdT11D
08S80ut871X1UjsQNFsSZwBKApy/5STW9jLjsDb3HAGjbftGrsZpbXIY1oK4VZqLCbudZvs97fCZ
xneRO1SSl1z6NmtwFvBsQML1YpPqglOPKPCv6j9xWR0mbTgkLdHXr2tzt5SPigq9LpGo+bKOEqn/
NJU3ZbtDx0GcgO5m3bySBkt+jq3nZvqz6ffuKKV3IX5DKjpw1jzoU873vmlzOKhHR+V1/1xbH5qE
pClaPwgIZMPs39TMLY1I/k1C0FPzmS1ojbwBKbns4uH+7nxhTQHdh3jt1t4g60T6YXlDE0CR0fG0
MWh/FSyVgNDtQDD7OKTCnf9MoDvonxfsTxyizbxnv5vHO/FcG4O2Qj8DB09uDZh/D7OB8iaK+ZUc
A6baMplTXTO+0CruTkBckPiaynDIEtVkkoPcjl+kHvBGE2S+WgITCy4bhaTe40jmkvsw3ZRZvh77
mj9KL+VLIoT1a2jkV6PCYCxZUHwJFaDyIuVv9telrw+60gBoNu2Jm2H0Z6OVzt2cXEEbCxSwqgoW
QDIoUuvMCvKC0rboC7BS9JbjoJi0xl12P1W9MFAnFv5uWLrkT2T9hnlS1Kx6Uv7hbOqllOm5zVtq
+/aEVx347PRerOvms0BDeEmxgDVyRbLH7gh7UF8ebyQgtWqlcGaJV9T/pHF6mbFZFFttc318rti9
xLHY+lAxt+4CX9Nyga6s39SijYYNdm65KG/Q1Ivnh65GdZS3x6cKpfXWsY65jRhUy2bXuP2OMsjQ
xbITSmeV3uXt8UZPi4y+FFIh5WK2SXPB/0hwdp5sN1VR1ttmxXRROv3b41NMhTnHVtltatb/oes8
luMGlm37RYiAN1O09/SkOEFQIlXwpgr+6+9C69x74g3eBNEAW5QoogtZmXuvbYH8o4G7/KLuvy32
k+xdMz78gD63zWJP0qlN19jrxH5stfE5ncgALpinJaA51/c/eT/U6VdCaMpjlBGP0E16sDUaX54j
L1fn+yuHZHV3zK8NQdDH+3dGhEKXwejIyNDrHy3VneeubZgGVjGCaerGi51QZi+2SM0hjivu8TuZ
/HL7roqIP529E87oaKvVVfpY61q0qgfG7J5VizD1qeD6oODd0s8xYultwhSXLOevLP6yXaj/jT7P
W70M7H1aD9EraodTPhabuCjqJ92S0UXalgxzc7Tei4IB+ZD8oGYJRZblSTjzqhrkhY68a9OpCh71
0XD2bB/UM5usOEzTufiDH/kJvARFHJzDtbL7oyZJNEp7evYEmtkPmcUnS1NMeNRyGkzloSah7SHy
0lXstOqa0/sJqQqzdWHb00dsDfSth2Y4e12cvmv5ZyAz81LKvEcXk7uHossHAJZi2IjKS09YNQ2j
c7+7xiFXKY2Qfs5Dwf+JtMtDZiTxpXUfp5mcWaFrD3pLYoyp9eA2vDS9VtGg1oS/JJt20FHPJOMD
hgfrr9V5oc0Y5nuMJ3rcGp+tJNWOhg5peO0pN4Vrov1lkHIRTmN9V0N2qXSksLKjqVXsvTaOL8QZ
xJeZxO26yBn44+gq1mmX3TQZOLukTYaT4zZYsZVMftf1bWavx5DfzDb326Rxt8GY5s921/MpHwMZ
ZlMZw2cIxCUD+7BNnuj5V5sA4fZZ0o0/Z7HMNlUTf7rEsB8sT2bEtg4DYjSaaFkFvHXtBymDeSN9
AP7FOLS3Xochn56XibcCfbkb7ZqBLu0oYkzsvzFwAVpJ3pfbNlFYToW1nukdrO93ttinqY+8WpnW
Kz3yoRiehFVtijk3nyv6xGMSOW8S499VBIEA5zI4bzF5Eoex75lE242xm4E58rAuGXMTZbMqOqN/
EWXk3MyK7mYQDy8tE6DQmACPNencv1BhPqAxcq5ES/cvOLJxCQCrpCGQ9WuyyaOTeMpYQOKwTsuL
J+LhazRMzIrApF6tkimaLEceQHnPUxGi3CoQ3MFK3+tzl35Xyx2pOn14cBUCM6eushXwnBRxQSZe
IByz8I69+22zW6DzHf+WksdUoWC4S1hYTO+GhEaukR81USaXcmwCWOa6ep4LfgoTgUbrOXhZK0fd
sMc4F1zImI06datE1t66IkrAjFbzwXbLcROgeKPXKocYgpWHWmaxBHfThAADhXFnl8xOcq14cIH9
MrmbdPJ4MDPcD7ow6lC5gCAmH2GYJXt6J/ye0iCtnsXy6Zk9UPpT7jEwzAU1M+pmvyniC+4+DJ2g
+h4FShdBSsM5vf/NHuSgdaWb1WcRIKowBwd3U8O8YvC5H61JXIZhRKQ7Tzh4CdC7qjaGNGWW1kvr
oPwoA4yby8HWyzIEfllvyWMBdrFYPycysx+H2XyvxoEcSYAvm36Zheodw7tkxG9pKiqKu08Gg3K2
li3balbzj2Zw7HfbI6OgTjzjBvhz2Pv59t8KYLYR/tPZwUTTg4Cn2YN2obOv6TyPa1PSwrwb2nKD
pOmmgQS1eNrul+6H3jf2eaHrZ8+JsmNpd3+wqVBtM6Cl0kyOZck6uGRIWuj4SZSZmug0AWVYR1bX
rXqyPaH/zSPxCcDYVqByM8SsSUOQVpSf5FxhQ0rL9j1PBCqlIv1OO/tX37lf//zbhakJ6P1u/Oxr
7nixHOfBtbr4+X5gIRcrzKPavkVuuAAPCenKswddt9Gcpj4DAddRTzSrdsWU2Vcrj1ESpka6rcyp
IjILaQdV4Gxv3KRnm0MoULAnCegMXIAFLnCJDUzuFlcAT+O68cvpej8YUC73toOfr57+c2nswOs2
A3U4Fd/Gyyf56dg1KZzKLS45EtAzf6+7xiMTMISNjD06Ui3tPw1Zg7SMzGY3iGr6RCUEfmjdEWey
4RYzy6MDbjE2ZLtLUdQ4cswvOtP9C7nU+eV+en/F9AQCLTX3fy91WE3WmKdgwGLJPY92p5+71v7P
QbOqKhxjwtpggE9kS6tF/zoawHtVlq4lNPRzvRwMTfk7R/Mf75dcnBH/rt9f/eeaCUExK4g2SHlO
lrlAFOOvC8tpLiiUyFqtnb5hNM15q1W4W/IIYZhs1m0j1S2bmQ/fD0HA0t5Xkg7S/166v8Nbrle8
/34d1pACtisQ5UeA+WqgClniDMTvcWZa9DuIj++3Q5cnT777G+5qc/PZQd4pi/cDTz/i1SRRAPfT
bHlHxDt67Ppr/G7VPq8pOWqzoL4bcu8XoRFMAHAvP7h96d6aIK/DZPmC6HpjVfTFjys1e0fWTHPu
J4kmb4zzm/DkGWGOt5cm7S6DevJfROiwFNR+3fYgW7lmxVW5EARExmhS0D5DGMc2aab/6TpNfray
4RKXhvVgK8M/IJcExdAjMxejucH/FT0SlBs9dn7aH7yYadb9Wuzn9Zmot8u9eM2Mxjhn0uJDrE/f
WNi7AIeBMLVt6RLbkJrpG04Ce9uAo6a+pyeC7H09jLavVrb91o+jehnmVjCXag08v1m2CeiNnLxE
ag+O3oM5jezuN3Hxj1Lo7Wsw28Xe/mNmjty7fW7e5OSVNL6l/a6n/ofHM+joK1mt7bYuoeuxF0WR
ZL0GUfJ/p8narsbi6hVW2BZVf7071QIDaowhrH9GZD0pf0j0IV1zjrBSxcWLmTOrgy82aSw3ZrdK
544lno00amo/Qw5vwl4zHFonFDtvwh7YL+lmvOvR4VHBFtFh4r5Y9Drq4uVmtaVlpuhkUjDkxP+8
Fn1IokkbDtgF/7RBumJzaP9NHOuW2YCs0U/Pq6CaKVKHjilzR+hyXnflJbID/soufcqWpNHKog3p
52V0Su7BoyralUBUjogxZOjMrflqzg9lTe7j3QrPSWybb5aXR495EaFwLAk8bNDvvCVTesmXThB2
Qu+YJHr6hPRRhaPFjpzRNdoH/5kRtFda079vFkQPU234O3Z2zTYe8SqaJBddtUbm+4FkHOwdBQNn
Xc/2MAjqKxl7qDaDIHmaSxqnBBvQn64CDVJu/az1vvlgac7wCu8pvP9sWeVfSIoyD11HPSuXJNW2
KbXdDHV9o7mKnNXsE6mtuc0m2q6eTupM6JaZCQPoggYrWTUB8xyPtKhr0/rl9f5KiJkRToDEMW17
uA1mh/rTlOU+5Xm3D1rAZejpTDSDXXNq6tJcN/CrQj0gd/SeTSqDuq7DtMdwJNPnSokGrP//Hnws
Bf9OjabDaVMUSFiXr9adhGYG83E7FMZQ7erUsDakTXphOUTgH6oEhFvsD6f7U0FU2nBslDxXy4NC
b9raDLXJuA2jKPZO5DinxhiY+1R0PpWNd9lbrhm1xKei29mLFz3fOVNtKY3V6BvDNSpG45Rpx4lK
bG86brnrnMx/77yZmbOKf/v2hrwkIP0E6e4MWVqvNTkMm2rgnfdbJ2cMDJURaTXwYGZuNq2Tiojy
+8H1cyBKstjYTA20duUpNH6qJpvKskTdYHnpaNc7bVDSl6ex9hZUrZa+1KZeHJyZdDqHNOArpO5t
iXvmcTZS9diQc3Nt/59LcyAPXs0d0bvV1Z6H6DHVsujR8maxt0eRr+7X7gf+41/MmdpLK+18kyyb
p2w5eHHTH/QMtYm28PeciGymJtAveWkNl2RCByj9K4nE44XNwfjv8gTzjAoErWFKf2dyq0hu4HuN
O+zdPOurGUNxlzh4Kody2M96228wlDTPTO6efJ/BkuHT2qmW9VEGdLCH2o4vo/J+8hhWIlOoYk0k
cPGgWYv9wgMcWHXJz4xOZW97ZvIIcwRXlZFUX3XwomcYkMYgu6khKF4irWMHy2MWgZpVPpqL0tEY
7Iuqy/0/KkbtKSTfmgXApsiJqCLtnElXZtXh6DAIihetrL4YVtkcylNk8+nrqGU8ZbrfikklhIXy
99ySR4eJlG723ByZ3iQfXk9rFKb/C+vxgIhM/6vKLP3gz2HZ1oRj7908TtdjbD3xHdy97hYOTySi
5naRKn8IROOOGBYcnetaj32LMOJ+RvFT7Obc/bpDdooluRx2YrxLFPHr8ULFuF9rPHxzpUyeDPFL
l6J4iuOuf067eFjr4+xv76dzUPrIhOJHdgMBxJf3uhHTjgF2j6DfEr+y3H60SYp6Isy8uaUO2ea5
57cn/BaKKQl8IjuljX//j7wfpqkv1wERiWGmaEDft4ARnBVMaJrPFKTNBd3ZZbNMAG0bmuPovTtj
dCDoot5P9y/QQYK6E1d4C7Jofri/SptafxhjCK9VIz6I43P3HrurY9VgLyJo3L74MvlBTv6i8n76
bDI3Xs8kFZ6cqGCbAndi7Vdlf/V8PQjvVnseAgnz80Yj/bF+cltDf1BJyu4UONn9bHQMtG6d8FZW
PxBa0WHNb6y+fDAx4+OewVffzJ3c+1MvV2ipeJA7kTibWSvPji9XxWB6D44d+w+j9Hb2VKvL/dL9
AN8FrXgNnSiKSucsm/mV7jIWpHjKzvFM8oHoB38/ps1w8XxZbGNdH2iSZzypsyJ960qgujo8P0FJ
S9iPUo92waCgLIwAQ/MUraVQMbnLRbRx9Np5zANLrFUTaa+WTUfVCAbzs6Q1RM6x9zOY/SodYRQZ
Ux0/OSna8LrI/op+0a5Uw+fQm0ZoumX36uZUhhFRBg9s8wZsCuQfsv09pl1d7sa2t6mVh3JXYQ78
92persXLV8Xo2Jf/7/uqaqW02dhjN7He4fE90XErHydM+3jaQCiIzE7Y4NczzvM5WQtyqJ8BNv/n
Vfx/1+5f/e/7gKA7x8rFuXl/y7x8g3+vpj59svsJO2D8V3k9D2/d1PvNJOmy17LKngYrYqlImnZL
SN9X0tjO6Q7aYWrgnBkfPg9GzTgczdK6yym0YQxM+/uSU1sISrvIt1B0wVbFEzZXUl4ChxYoyCLr
9X7qLaftAoRA7kDJmiUjydj4JkgSnD408NzrVCKSG3hifgjnWXa+c2gWo55GEZGtx74aTtoo9G4d
GQ3ytjvh6n4Y6WZLWnsVZAUYuMnfey8Ri3DjZQqtI33JzJ0WG5CTbwAJbP+19HKTGaBVthcJ+ekT
sk+A3DW1notRzZvYL6yLVnQdgJ3BQ8rmd9ccqsHG6Qb9pW7ABeuVH31JpLlRFD8zsqleWwNfLbmH
0bM0JHVnxbC08zPnpPQKeRbr4nM8xiY+0LZ/I/LyLb9phSN+aW1ZHWcQYSRUczqQ5RL2sjWusKbL
Z8I4LvSvQUhXSbZvp3Te9kYPKDiTzS/DjDY806fXgYjSsyRejCSDoP5VyDgIU7ebGQgFxrrRY0yu
ueOeR2+ct7NhgJ9ue/c80yztQ1vHo6CLemu10JOc5dAAYgvbKsMiUCsSTmut23a5WcdbO6/VTWQj
U0GnApvtsrCxUiNHr/WKqh/Hxr+GpvTcUJg0lQnqQcuxNKXtCM9LKTWe60vH2pkEu9UgYwYe59Nu
MJgo/KezZ0PTGqEyAnkOWHGXdt8wW9GmVxPK6pXZKnNdDW1zgqHTnPgxSD6/v5SVHe9MpZkNzncz
wcdAB5kdkTqj2Xkth07f3S/dD//tLJsWEVDog0UIEWNowsTKdKIgPOzgUauf+m8rSLsTzaO+Ce9X
7m+4H1AWT6E5Z4wJ58Imp2+KGDBasD1Z8YCv5YXWhZCOsUoXy8sAuP35fj4I9hUFau7Z75x9oAfX
lqqfT+mQmxdWOT+kSe9sRAYZGtOHDfjIk8+ZeiOTrotXIjXKB87+NbGcuLmfZWOhHie/IKSpSuy1
NvU0XiDf/evEgwcotjIlOkMt26Iupgt//6okjPb1/tV/pyYzhiAX/S5Y+Ff4rUDRt/WtWL77/ZLS
yHrL0/p2P7vTN5Z3peaIslbOj5WdpdfYYCo2iC7+lUVAShi92uwYgu6jGNewYtTDmJm/c2E6qIP1
nrG1pjMab0l9jv1yPZmT/mY3PY60YDD4BC1fpfEdehgKMISSaV5qyUc0u+zJNP8FHGJ1Ix+Zzvn9
ussfQtFH41ps/v0naarKIfZyfv8HE6lFFKJJH6HRsfOnQvvfN97PlZ5sQChqlK46IQ3LAUrKf179
95q04rUOyWo7I3pDVmCj75E2haOBvUl9Nl2xNcS0GgmQpR8DdGUgq4QWkQ1S1YxxU9P8DMod0aJD
WOoJYdLdW5DNOz8xaqKygzks58MoKb+FDQu5HZBogLG1DXfhAQLfov+7Vdof6kumny1MnUieKjvd
FmreIUpSm1kaDwS4JKENg38VjMSMu35z7WrrMa/9NHTi8mx1wsHv2LxrFvVtHe2XhjoSG7Z4aJwC
zbrx6MdxSvXOImzk9RfWKnXWTZOhUmO+kqbehkQgMESsaJQg3w2iiOF1/OjbLDfwsphQYaHREeFW
QYFyM/vCKfPEIHlrRnPFEJLQK0mISTKgfEdzOwbDuTDxRRZ++eQESF0g5l8cNIX8upjPJFXLfivt
98Cgb35Ml77wX3WwaHza/Oe4GM9xStciGoI0VOiDE5YaKO/Br6iSh6Q1Xpe1ZKdHwbpoq3d3hJHV
Z+Wjw+3nkLpQZL8VPOsRUvvyK00tiyqywhyuoypiAijCj9bl8zy49DKm2bumg4b3ozPPk08kl8IA
m2HZC9Lobe6NF5i6N2Zs2EaykQLRjX+bTf/BelaGhjY+4o2udoVlrDvm141t/lix+61VH2THTGHR
dHgUmycZET+K8Yr23vdQdd+Nlp9rYobCYMYR4bftlr9p6wraKVp2UH3KzZSLbUbnKZSU2qHpmNba
YsRtI2/MFhqGhpNNSfc45OlqsTxHzMNzOe/0bEDwLNW2cPOnaraeo9K90jNLVy69q6bB+NWOyUsj
zfckGMWGhO1j7yGjbpeb2yvchyWyphF5sbVAPaZDt00G/ean4w269S2vFKoq6OQ+vdoJdwFiHbwW
/hsTOH9qv1Qf/NS24yDEwWmO68vw4PzHFuNTzAudsH77Gl5IUW4ba9JwJ2cuOrzaD81IThSB7b4Z
qxstoy8nRlWJupLHnCFCMebfwgQj1bTigf5Yh+qm2cRp/1E7/rsZkLzrkCjCKBlOr58ejLo9aqys
m7SY0DGxZRsXPVodBWHddWJd0wuoajTUfr0TjSvWnuBBOevGqdJvTQ2Y3p4gAY9kB+ljgL0lKXYx
Qvuwd6pH6o1zQhAi+LgWs0I2E/ssnQueSMHIuUPGtaYUbRftSm/S0qwfWiN/CZzE2EwKugQttpVT
2f5JzAMkI8j0xBPh6jH4rZUmuioXmqLDvV4RruOO4qd2thGy6TVPj5oOGWESRLiHsNKOfJZrFg82
Lap50v2k2dZZRX0f4NYlCmMoMG2jjMH2nqegD7yEzmhOzBeDrWyZAGYIMutWINGX8RGv+mMqvT95
opJ1MgcXY+Q7l7TUyvk7QMOGwgJHcgwNQdFQ33ZohUNywK2MLeWEk9HEwjwa8LYxm42NbqwmpO5N
cYsIgl9VnnrXYvnjM3BdMA8DesZyyXCaDe1Hc7WPEhFKBUncd+VxolnWyWM3uicgzAdwKfm6agXT
y0JzQ1nav5yM1TA3p9/CjyyMiboT4jFooEezNfdsCzWirvHDEWYsArFL6F1R/dKYnLN+Z6UaQgy3
ZVGd1HOTt+8UTz8YD5+8OPqm8t35lc4TH2O8PZotmyAZrN3f+KOegHm/ari5ZP+X9iV7LM0xkJpg
LElhZVdIbUwNxZIQWH+zlJmyVS3jDvXZyS7bDjW/FL0xQ5kY/IDxjEsx+20X6msKIIRgqnY6DaGS
UX9ixuVe6HPUIrZxAJa6q+S345FHXBbJY2TH25bV13NRdGaxP21Nt1lbdtuS0Z5/dR74Xz8+lYTr
bacMqWEPfmzOvkXdMr121buVWR0tAusHMISzKjHkjhNuyUDuxTwbl74gs7RXGImhwgzWPsgUMPbI
tTapl8IIAi2ge0SIpVhP4QhqqzwayxBe+CnIkAHCr7BcOJil86ON0ztKdvqlBu/wgQbCT/PDuY8I
oewOc0exKhin9+g5tGHeRDSeMnudX4PK/9VZUFUY9t0oOY+W56AyhNgQ0vh7MSK+ZxUYQFzzaKWD
JvBT89swEGXFmN3NpV3epONrVKFaIi7pgH4eF4dA4QnOqw1Ma+VbBtqJnkQEa/b+OO6IqEa2r1oQ
b3zZ+mEOXn7yu5fOXamMSeJo1a9NOQmsUenO8NppQygl4Yjgq303cDZaTJhV2a/sKNh7nfntK/S6
PgsQFuVxNcFrCnl+v2l+e5OG/1cUkR12ZQHZySG+JIssA5No/9Dnw9+BRrlvs2wSkfBBqfHG3dNt
TUs+Tuj9jFnX8ah3PyZdzFVN3PWoZYQX6zlSzBwlH9OmI4L6y5BE1xLtZS5RmhrQ0N0efp6c1pjC
f8xcU+StFDz+tW1MvZGXmK8iCxAU9cBtEJtkBFLUNCWbMvVpM5UPs854g+hYrCo+GOHYdr91NTNU
jaazHNKb6DAMeyRfIN2DtrrtAkCVaLXk1SBUDAsDTf/cffK0uLuWXVRuJjqwIVg3vMhYZiFAjejh
fUTADugu6h7UOsg+QIgIYkLmvLyaLkb1NBtn2nbdS48g4oBYa5ht/g1BealVgRNc0iaIE8Rlzhy8
c3vCbrX2pml6q7amtZQm+nvWJSnM/mUMWw/sG/QJf148I68GE9GaRH6Wfhy2XjSinFf+C92a9eCY
8dXLmz/xgroutQDtm5qv6R18vRwyQ593CDLaMM2kukJT8ql5r/pY/hnUKF+EcwVNpadAbvZtS9Mi
LbQ/gK4KUXU032aIQhUP86Sx2OPqAduoNk7ZOZDLNNffZZDWD2ZLLNucVkhrIAoo4kQZyCfMkPnP
60k6SsBvuXH3FYw2kxrpMqTcJO0wXM2GO9RyJxbcOjghOgKDwaKa5dSBKkiPKrIeCKMsV36d78li
AN9UbFXt5DvXITA9QX2MqrB9Ism6wIBVkbuIKCEcq/x3zsptOuCTSnfYOzYRZ7qcf6u4+fEnDCAm
u+KwDoyFkYT7M4tNGu9x2yDey7mdgWqp2JtOgodz3A5fbOcwfkcQ4lrlvNp+625qM0cgS3+dqL6X
JvVzuuENNUD3nSNxCGMdcGIMdM1Rv0alfUtE46K2yhWJZCfLS5Nbf0gCjaf36LOvWVISh358TxNi
voKAUA2rTx5aZf2FppZ7/a8sWLqCaiYNLzHRCUqe8gNy5T5x6bezQNiQcLzA3JfsbKKpcLfKp1DP
9W1RJ8+i0Xa+gERRjaOEgOatEh3vYN+X83FCDI6qCMBlpdsro2EKMgu0SdzrAOv4iVG2r4KexMRi
9v+A9vI3s9ZW0OgQ0ZIX7W/UGJMKMyzq6/UIxNHThv5apPN1qmu10TQECBQbNUjLbV3zvYFjf/n8
uX4e9WPuVQ9jjWu5bB7JjvzWqdDa2ftyauPbtfVbjRcJS/S2HqmCnYlttdTOSOaWjrFAlFHaxIBG
RwY5+5j2xbpKC8Q9ouw3Rdz7+yDy37xhJlZmzB+sltJ0duvveKLBbQYSNgl9jnjr+90xINxpbRTR
l1Noczhof6dkjja6am8A0YmOx0W5a6O0IjPQ619tbKhDOr2TOLIBUA07umu+6jju11F/sclw2Y5t
aKH92BkawmRnpBmeCdQ6Oje3ZTI5MGn0h3ZDj86sp63mRjdbSQYKfLRCbRlyksuLwRXAXVw9BnU7
nvSMQOtY8Aj2+3d4CdtJuDCXMsBW0sl9cAjoOcvxbQjKaeF8zLQRDMSQrkHioZ2+x05zBv1obexc
OkCsmhH3BEZfg7+7UlS8jnVwyXtZUVOx6gSrciQYpWO7uGpy/y3ZlC39CJwRAp3HiQAqnGsdI4nO
zjGyeYCpe4MeqSfxeTiK7AzT5jkH1wiPrjvj0UyAV2QKR0V/cCoUypXDIssSiR8AElRrmYyB8In3
PdsysOeLiwc5rTcB+WjK5Fzpllwpq9/WqXvC4Foci4qfWEtUelzUkKKa6ROxXG988co0EWRvhqvU
r+r9GDthLGx1QpbGds9k9+tl5UZvUo89NJRovWu2UW1bYH70Wzonl9kzvX3pFUNIn24rOwzd9DKR
I/bshHvKfk9v6oOJny1sHZp1aBPOA1J1utwXd6iQyStWsSIg4I917ZFnNQpd2CORRa0qFM1D5r5D
2DeYgj161gefnCvYYWjHgxhmG8pQbyUfeh0iIbvdirkkmz1uve6RFQd5ijr60kRwa1JdFe0ejgX4
6y76BAA4ms5vgw7RSm9HEhpnuMeuC6/frcxfbFCA5Of4easm2qIS0sKuk2z32/JL6fO4mTIK/66g
c2jZBzN3AoxosKRUwAQqT5uH0am/CaAfqjoI9XjE/VIw2dHQfOWua2xA7HJbaHTNx5YomZa0x0EA
YtCW+qwcCGnS4TIavvtls4CRaWyfsjFfGY7MdrrmXq1aa44WQt7B5E9BVHL5F/UsrMCFMk/fJ+h5
qbNdYn48fQUtZGcUGAcGQ3wIBjnrtvDpzerFO+jtF6+3r07HZggODX1eZ+fSbQyDDFRzHlQ4x3Tj
Pc8XnK6DAC9IR/YMS1UEvYrwCbTElqAjiTBeQ4rOI/2N2eJzk/jlBj4LDoMZ9bKyUFaLv+nkXSKI
rnEbWGxQbBpH1HUEoNeY0wz025D2klldNKv4648pBuGCIpeewwdKdPJbhdxQphK157Fm8onE0JDF
GJNEzDq8j3RumKq3f+BuHCbJCKGeWmYVfIT7HmZLDxOp4mO/aaVlho4uhpU+MnSj8czYhlix2ckf
HdwUanQQEHr+d27yoBTeTdU2KDf/UIkAr1WNwnD0sEvNt9L2n7wyP+NVKwFboznyYrhS/hurve0y
mUoJjN5Ii7uSHJ1LhDQjyq5dYL77g+4yME3OjBAP2dRgaCQ4JwnMP37k/Uk8KJaxdko8Gy6k3yCj
L68BkUcrGjN8mBCsY+Mgz8DuVmUU/fbQpAGkg989GD/18tcJXN1hm+S/Mh2yo65YQjvG99QOxpfv
TXixo7+OQdAuvK1D6rIv7Vtwjmzjv/KkfR7IxlMo4hiqUqSz19jZyn1ThUEN0dl8JsADBjiWfavT
9qbtVvQg8Aj63mftFdlKBtPB80aSAgosyYGdIHwZP4qYLpNH/JvptXDJy9q8+HnCcEQtYVLRX6EV
+8mwiqf7gewetRMoDlf3U8VOC6+Oj5B3CpoDxeWuICKO7T2mOrAgYiuK3jjO/BuPzQR6JnUmNK+s
pJjnF84OGZExyUxxkd0avWgPbR/fqrgI9lDsXupFXJppf9C6s1XiGUGPnIlElO7zuZ5XbTsGbAIt
8lyLoAAcTbQeDOt1YOnvtVdr13LigZvo4qxPmPc0HWN6APWrnxyy2g08WSJgxG8IecanrIeQfLtD
73i/3PoMkubDLudo7dekqtFVOjBJecmT4s9IQ6pvx2ew7/UejrGk0h/icCiT54Au7CaASTUP9Q5K
Cc+ykWKEBvOvwi6ec6s5OcrEEw/GvIuZClRecdO89uoP80fv+Ts3T692AAAmlXgnLR8zYVYik6H+
ZZ1qPpK8egDEtbbzNwON42XG+m5pVhxOKCx58gRIsuQxV8BkE2YXOSFwoedBcvF7T62NGLtCj9eo
86yVhM44+yUVdkdkJiWPr5VshnWxifjlk5Qb76JyAU3RqzM9WDn5u8sQPY0wfsTmeGuq6rM2sy9N
OieStdOtmkfCEfiXIJgVtdgxK4sg+NrWWh88ZCJQuS2vL1dt5b83JuZG0wLzWyEKhb1IL654LpDq
n7zRA6PB7Q33wGtOnpzb7fJDdV7hbE0aZpFRPBZmGjGwT39LQjwQqecSMumQfIwlqBvDoJYFv2jj
1bewuiXsZIj9YLgznH0dO23a2qyWBG8gpcsVyiSnTJiAx5/CMjcsAce0KBZQXRWvhQYTsTNZk0xM
Im3d2lgJY3yHOrD2vqbhGNj9Z48NOasVyjHD/eoi8cXm+DlR3SWruqsaylVlSZyGJYjp2ejf/Tj/
7AiWCOuSHsIgCQh0xHMv1CG1pz8z0UbrZjCvgocpS2lvrjyYZGSi9L54scBD6qX2Ujg8TbTF/ThY
T2l2I5ghDmXEFjkLurNVAVaObzhYTypxNklUMu63fqO4h2xB72zTM4LLMlpDhvnFXQ8GNOiPqskP
yJ3GFTD765TshNeJLd3yep34ODpVa343SbyFrXhkDEFnNCc1a2Yj0FjGBiLZz5TSkNAlOwLBL7or
pBPaJM5hdLNPyMWfg5S8NTROWEj6x6GRv9FQHpGT/g9XZ7bcqLJt0S8igibpXiVZjSXZknv7hXDZ
VfRN0iZ8/R3gc3bte14IgWRbliDJXGvOMcnJK0p/b1L3K4LmbOg4yWcvq4dMH8U2w7Ac/BdaA9tw
aL6aipl6XMsT5w81+fCk1fRVm9Z4j6Ygwy3nEz4rznV3ZxAT7k0xDr6ET7s2hjmWVoCui4Hzcmfu
W/uXXo1v0lP7wcqQrdev+XibAfqkmjyiyQ7PASOLEzmPtm2+tDog1655CZ3gs/oeR+tRBc6G6dRJ
BOAfuUa4ei34r25/mqL4MiYi2wL+eZJeDrG6wTogxzeoq1DE8HVCUaCmG7ZXMRmnjg9Lihv5O4jC
K2i3S1cyHhTz8lDQtPC45aiau1MAwYEO2CaqUCrOtpnQFk+lPfExtN50Y88nSIJRUknjLWHBvXE7
4wr0xV2NcQ3SXGp8ENYLxPEP8V7XzjZWEepYpm8rs+zfbQlSLcURahzbgPuPT/l25sWxSMXOTmLr
UzwYryp97aJvqBdX20yD1SWpxa4JFTRHXz2DRz4UE3VhbESrBnGJqEZWnYwHCGATFoVa+2Lr3MWi
ePwVoSnb2vRPb4xxOE0jXNLRxhJA3Q1hILOjWnxWVk2ujVutJ9ypXN/q2KX2S4U7EgXnmTVnv+rq
4i7Qmj+ImrbJmH46JqgAv/vwLk3k71tL3esU/KWncdWGrL1HT4ObU4JbGbvPfoy/qWbacA2r78nP
OWfwreE02YfW+KEYaHcTn7HJmlhN3/SIXdYRFCILS+57a15/N7RvyRol8DbITlH8nZKZtdE0SM9z
+jP+RtBEDsXMggKvWZC6M46Btqr0HKznllI8p01brOzMYgKaufFNUPp8dNZQbsdiAM8kv4yKmSqh
o9to9PfZMP2KtB7nkh1vm5BVYF7cSSrmKCe/VOXdGgWiVyoDsK1BU5Z8u5SQIEiOrJYxlsXP1Bbu
GncHJzf1B4T7HlS1ZjSpNFEX8D1qJzoSOXx73ZudwBQEmlg3KXfCOcnThIAM6+Omz+ACduMh6DtS
6Bus2n5D77DTXvU8+s4ZFda+5b+5pWA+3wB4LDH3hn3sr/EGrqErVVQa91bb3Rs9RnfqZS5LsDDb
GTdSmpg3a+zG8iucpaYFdTz8Xqi7S0bkqDAxdiS3wlNvmQkYgNqAmBkzQ8UoGFYI7Q5JRFESD16O
fWCMmekxf5YEPd5AYmQ4ZyrXmv4tXywWhXMzx7DV3c6OYgqz1m1hF4RUeBpnwTK2JEduCWpdolle
uY5mrVz/AbTzW9cnAUAJGiGDffX1OaU+6B/0riy2Xe4/B2J4RjaKn6QYkBJFR8u072ODjoCOXo6p
S7tKbXEiLuhsuMEGlyjO9ompe4CyZpfHD1LTnyyritDb++9hzyQFusN5SvJzTAVx5cb2tUnNR69b
NU1DljOe/S1ROPjuiC0oI1+AhZw+SDBbw1blZG2/qGq/Y3S4DhGVRiKEk82oOV9++Y3k7K2gAMdS
mGOBtiWBeJ6xAjvRS0KZaoyMfmTfFi0fl58/1yXakSTz7y1s0lpOHn1Tv+l+3qxKpkjr3q5ZlmfD
3rIp/Ps6+ekmDrGY/GHPNoF9pjRTkGoazAjXMRKlTWIaDwBx/bUJYX5oi4OTgNHwCfwqCv0TohWc
Z3dWijNEORkF08CYrjFRTmumuhBkPJCFdv2bTgRcjtT608URLixQLxE8p7amJ1xpo39DOgko4Boo
wOgij0QzlqCCCm7ysX3kgoJAElm/RNS8m6wFjxLkRzEhtvG0Lb4zBi50dJpkEBaYWWk8YTfQHl1i
ZdB5bC1ySOP2rUzoMIcqWLep/WrL7lyrkJsQTrVVpPKzPYi7zkCkHFQSMIrLKi2QzbOubhNHfdD5
2vUN7ThK5hkOQn+M/2QiprAVVQMBMfkdDalTqIanAYoJE4OZrpTAv9PNz5oiBpEkey12oSTidV/L
Au+4SI50suJVzVTYawt6D1XwLIVLxhCoUaOmu1oLDZB+X33oVnlLce1hrBOGEfkOCh3ueB9eZhLt
hAePVt+4SRS8DRx4vnkb5M1vLXeJs7HPwZDwP3tr3Q5hleb0P4KI6mtRseaUeGIiIIeOpVZJmR46
ZX/SQvNq/xwbkpjVVErAF71cu1H4y/SKZxY33Hs1bMBRv0MwN6zd3L9PwDPtvGH45VJBd8LkEipV
HdzuQi9lWk9zS8vGbEjJYLgx1fAc2PBknXKebmXNsb6hqPXbhVLIKpsINCdjQKQ/w8Az0awEXGlK
Th9HvoZRQnyZLa4DJRcM75+mpza+360zr1d3k120K91UX05IfrvvsFgOnOKFadlLyjTG8VkR+Nh/
EX87Aw5K5M6BW5xzj1xoBGSoKRBlRO5E5aX4RUn8LrOesc2Ea48u/Yo13p9e1Cczz3dtV4KfNVuX
AByknSkKhSnp7m2t3JVJfHISfKzFyNfdpmfqT98V96AVZX28Ea/F1HuHLoe4qOs5UpKQKEbKzzWl
qHWpa/sqofDZeAwcES1wH6jHADWLmpdDXi6ShKH74JYco1KuVya302lA+tOI+ol6u7237QYJX9qd
gu9gGrxrTjnTaZ9YWzvYDR/IepqhizBgcu6BxeOQDDnGQOzNvUlHrTCoYYPbm7gOhxgWkwWuBTSB
H5KzW6Rw/PvmVWjoijIM/ZRms/jEZdVhlNsIThqv6c9uLrfcgswtC7LNXEISDW2jMuyPU4SW07MU
VW7df2gi/ZDYXbav/e7ZNCVXlcl8gDXob/T4T96EAMHpQtgjCXeJNkRBk3mcEy0FmP4VZDXTAYfL
NIL8jq+MaA70IqCeDvXY7lhuIq5SNzUTTCay0SuxY85Kd5j8CjSfLdzAVRGnZB3lDiDUKHnv/ahA
QlCEcwf+w+tw11CFt/z24vClT1n1ysqXwJ6pvx0S73c46sOqJQQjh7yzysrycfRPRjM6BJwgZCb1
fd/jJYhHPkblevFH0mtqxSjVrVPJtLIdii1ltjIgV0PtRSxAunTUKsK7vnNPjFUMnGlPaIh2NMbs
JalSCiPVKzOz7pDpw5s+oB7DUe6mx7qi6GcHHYU93LoBIMM66+Brg1mL43jrQpJcGUM6p9Aw54g9
SnBTwfpn1UrtYPv+zpwG+yYLZyxrV127ID/VhU4SGlUseDKsiJE69G3KP0LOK83aZqIa5/4uPbKp
qsJJbqKuu7Zewy9jmYW2JzOsblNN6IRtivs78uceQQVDk4k1ZBLIjnK9fJiQLa57kT/pfXwYQos6
KDgVOf0WEsRpkj23efrVxeZ763GxeZn2HDWUZadWfYjQ/vBNwK3J4EA7GFGONeWwsuxs/yVqDdC2
Vm+yyoRMTqphPlLvpPrO8poZPUsy35iarc7ylHX8O1WifaoPL5SJVm7FdRNmT/FUf4yfej1QZNM2
ibPTS9eg594cmOa7BJ1RPQRxhczbw6AoEbPBm6DFfOOGGPZAhGwHECDleEVD9GqE5lc5dk/TRLWy
sLOX2k+e2qbBNeutWDPkKrkduE2Puns3yexdzxAh2UYGZE+BIq+qZ4wCNAHEzmtzsbNJW5notHVO
7O7scTiK2LoxsMDsgF6eNEv7Cp1CkZ1APhxdSMaJAd/kXPnEToqCemC9vOlqQO8eQP0hAB0btJCQ
DCb/kHkRjGT5htbnpY2rm1o6n4XlHkxf/pFZeec1rlo1Oe0m/2CwqF5XMoE/lzpQtGizVkT3yFAd
8GVemFzD+yYhR9ere6Yz8KBa6jKolinecVceCIsTDZg8P7fo8k6nOAd0msg7NXItYTCjyhrDWgjf
fGTFq8Sg5u6D6WfmTJgVaOpdzx2NdjbYshavfWCJr0pLv1NHfI8g7eIWd49Dqbl9HRSeBzcxr61G
jWYOCmjQca9I3KAvb0wbQtxnwvm4yXrHWrdN/srMBI4VMkOKmh2w8YwI3GJ+w6Q4uQrf+eQ/Q+Bg
zhJNcIByO7giF4mbEpeW651qEcEs2cXCkGupCCsIsSoSI2ww9vYGupbk0/Ia8mpiAemqHjZm0d3U
fUFs3oTVQQNzDTgGsyJdGab6G6MdL2ZXQOyyho8pLZ9ickV+Yc6L9gTcUbUhBJchl+xXQLZTwTjo
ghsSOl8JQaZnbEPhesj8U5mpV0u37jrdeS8zfeMG5p+UOGksrJ27bsJ1hx5mYzi9/xmAiZ7nTQaE
o6Y4+jJ6xqSFqZ77QxZ96WY6sKp/Qxr+bVoUFxDjfObZ+KoG5pBNxG3DM0LiCypgecDBcnLHwVMj
CkTcAHL3ZZDGgyM0nXV5BK2RVVcQlqC6DDUnw0ljDZ+Gy4CS17oMbGtN7uqLPsKeE7TmzRYPAWri
gK5QWzOMtKl87muMLAb3OUnno9c/i3o8hJPf3DjWdK9a2oZ6RE4wUo4S4lqxbYgS2zgJ0vwYKTfc
rpcpyqqtLlW30X232+Lt/sp67kiaoO+psdKKAYxOBuDSqH9CPrXRW35hkOhXwT8A88eKD55P6dhk
NiP2gRx1rBXTW6XgWoUmdXOmIN9gnRgeWHcow0JM1G86JCPrqUehoIefMqPYr0vv12SwmAVyd+0l
s9zOPvcK/lbZTj2lJ/pAOEHEx0QpOShiOC0O5fY4NZlPtK9ObtbcJ2mEExGF2UikGhjifGs3jdo0
DgujtAGcR1HP1hNBxg/L+HEkrNgcZoAKtel1DW54XZndV6e5wV0tPsqGKrpjuhnTkuk3o0l7pne1
bRQwdcq7sfan40m+5w6faUgTug8NayUil4VltTUKBAoesJNx7h74jaGfxpiZaOZdI1II95YoWA2P
Q3VjtxnocmPYYUurt1JzUo57+b7l/nzjBelHb4aEgeQBNVbAnAKG00OZ7kBsq9icVkEAaNGLL3nb
fLdSLzFsg50e3fHFVxDTlaDGlgggciEW386MZr1O1e5p0QKKAOesMwlLUV+vUT9NdfSaW+i9rV6P
CAvRTyzeFVbEhGpkxug/pgnNR/+kaYmx8nv/vXWBmGW9+tN6I8VYTioNX4JeUauEPrqG2wIUvLX2
SgrJmkDEWwOhP+e2Md9o8Tkk4POKOi0pEXQnVltGVJaIn2bZRIivpGq7kwMlyqRRf1ORx7OtB3mb
NOI9A+xBIb4+C5EdiJ591hJaNaa1JUh1LnCClbNNw1lHRnJftQC0TYohIeq53QQtY4VviwEp3Kq5
CYPOlA5T3eJLdV+FwwxbH1g2eo65pyauX0edFipCy4OdtsHVxPuCmB0ymVMAaPelvSkMdIRqpLyG
ZY9MNMbMhA+mnKrohOea7jewilWUcqvkFJqMgH9GL+xVPtAJc6k6mJUPqilTT4Whf5emHuwMj/gM
YGgj90s+u65kEjmR4QX6iGRiLaGd3bjEUcasABqN2dvR5JRM46S4Ec0ob2sB+XTZLLtOVVdzLt6D
Rx0Z3rRF09ueI3Z+HuLcqlGpl8h4egwE2OxQpdb9yHYKPfyagc3ivWlL5InNCYGctk1CEzfrfGjZ
IB1nySbso9Mh+xdzXM7fTTQH4yRLOg651ntsr+tuRofigAYMujyaGaB/d8sZdGXBaeYOqPLbiis0
/Xmoz7TRcd4EeUD3G+Mlq1TQqMtGi//7aNn1ZnAq8awtELuDVnK/qXLggUyeebhsCIMg30OUFzFT
cNM5myfh5raiaElW8txLXTZtUNQ/j3LP742b5SAmuwYh7/yizDAlb2j8yOeLro6cARa5+s9GiJhF
9XCy8kjD6GN++RmAQ5d3yDLDWLsUxZgg+EAjA02veRNOz1eVKdKm6IyIvKTa2iB6DAaaWLUDksoc
JoID5k9m+YeXR0x1+BDa5F7XbLAGWEKnMAMKd5ti275F0bp1gDbn87fbi+e6QTQWhSjxRmftWmUF
wz+1wAKEgjYN4YjQ8Y+DxqeuxyRf/P1mlm9r2TTz9xa0RDogPiLC52M5D+JR+DedIT6SBh1+cdR+
i5BahOJDcozHESnrJi8l/TnW4pbxTUH0N9l1Gl5zjK4tv2XSuuYW/BS+LjlTn5P/+VwE7TPSivfL
Z/XzNP1tblq2zyRQtope/AzprXUbftzycCDkNVvJfGiITnS+fo716HR+nu6Wh6F0yttlM+Qz+1k6
CAsWmnDstl7KRTafsPNpapuTS8Rb+mo2LDx/Tqb/Pa+WkytI82ALwe7EPTKQb8sp2fYGyNsS4ouh
kgTBVXQIETjslo/UWwi8y4et/rk0fq6Pf3aLJkeqigjD4WvNQQXcLo/KcKJsV9NnRBhBSVQ29e3P
Rvf/82j5xOgm0O6t6eBHsp1uMyZOt6NK0THNm9TWWiSCTEkKdDGsuIES9lLG13be0Fbo1h6EnK1w
A9aNoyCKUBbcJ8E1RVd/TPhyTZnQyKasG0tKI0JNLlZK37nQQ7JPQzzetrllrTs/alEzgXuplw31
/Yh29N3f1xvo1FZmmzSH5ceXJ8zIIx6ioEyw/NTyRDXG7T6ZSPI2YsM62pZ/CfTQv0jXpE1LYTgv
OEQSGqoaF+ir5eb9/fKKKKj9i7C6D2Tgc4TSf38y72CFhxWj9Whmm4qy89XWvPDqyEG/oSTU/hwb
DBVeNa8g5kWWJlpvdpcNcbjqaMGfWX5q+XmsR839yE2i++dVPy/FY1RUeXcX5fHF00vnmMhOXEi2
xJiALZp1ciIu0XxsxAd9k9P03kwii2DjMBNnIKzfl5f8fZ0THyFAavfLLxomFsecANMNmg/0u+oS
V7b580eWF+DCEaQkTizg8EkyCvLndLvydloWEp6KYBJdQIQmXi8Dau2xc5Pp5FWtMju1L0LrbuUU
WKdx/lnGd/uikQGwzjHj7pZjy4bbr80Uh0LA32PGmGSneT44xjI4KKn+UIuMr5WbjpequlHUva4e
xE0H+d0dOFvz4jjjY5LqxbFtI+uyHOpGuoIuKVEbDanHcmh5MkG5fnBMFgPLsWXjW2PDl/3vI5pk
zReypBIm8Th/X1oMDXSnStHDn1+yPJHYZFG1jnj9+9eX4zCNVmntEmLyz7vymXxRkqYvv7xinN98
3rb1tnM08ECVKy9QlwvPDu6reVN78GoFyXP9hAHICwf7YpSufdEZkdelM0qkhxwD/2RfYJyrmVRK
J2w+tmx8SBHHOXMddMTf0yvR7OzOET4Nt+NAYWqVys690SYgpbInHRK5/LNykuSoUM/TFUY80Ln0
hxUzUdjew6WVjyKaHuuW+frkqg2mv8+mTbWLnDdFraJtZAbRXDoPLssTeknesuki27HR0eJoUFl6
Vqo/LC/5OVYHR8ma//Kzl2jGlZyL42AKc0cMfbSvNII2sBtPd8gCVlNJ/Mzc6YrL4RTW9id3rJem
IWIrYJmVqBjlfUM7Pb2z0WKslGbEG78Zni3c1VNsPCW96a9KSS9WGd5zZQb7BmBqE/CGGTVWdu2s
HBclSeOfB/xJI063VoXflQ+rMa7ceNOUzkqSsdPkgb+Ns/Y7GLpDYmAYk3FQrzozrVd+mX2plJBR
XL2FqX47MtMBgR/CwqLq5fSk1gfVp/ANa2+FMdEfiLe5os8M1fbtxGS94tecczX9CjXySLn2jyMa
DolJl4fLxmk9nfnd4Grr5aGY95dn7KwELQT5uU3vp0YxbCwv8LMk+M9rl/3KyAygpvxU/c+joJjG
2yn/Jp+EuLHlyf957c8zy094SbMJCJE8SE2Duv731T9/tINCjZpm/t38Ny9Z1Qbb5ef+9cuXZ3/e
2AS4wW0T4ornt0Rh01rVoyk2oxf8920vr/7Xr/35wcRqq01dxXif5p/8+36Nv//7z5/8+x/7UVJj
2fW//h761z/2v5+UrY/eXpAWhlab7+DvzyjoYGvMd4A0R/UobTvZgXK3K6GuZVX1D1qs/H04Bu6K
NIKZsSuQrMJzSw5WYvQPQh+qa081Zt5ZjiRurXaVF/UEc2KkpFd9cLMeXULDCHIe+248VuVwscZd
R1jHi3K0+g4xPYHAiXIfRNZThJh9skd7qke6QOlo0wyNqZpaLMPH2kd6xOs3mpj6h+VRWKDfpfuc
HNG311TZ/W6rW1rz4LDCo7wFeIaFhsGyq3D6Rx8V6RzvXWcGNqyKKGPDG/z1hJR0t/zUstHyYpM2
4uBJCKkO8XcnU9Cd8V371k779GRzLa+k4ZEEY9vUtwv0YJEgUKj31XSQQCeWPdITJhoIaE2KBqNa
CHzgPobRvS3GApPz/Egrw+Qw0C8K6O15Pu2l7iEjrOsRvKdB5NOMK9Q7THlYMLh1jh9VMLxHOf+8
V7DA13XkopXdBEckIUQBmrX7khfuDvcqaXWxItxpsM60XMM1dB333bPoE9MHzu9E6mhXrfDfBjoL
77Ly7nIzewm8YPwQCTIg2huPPsuCY2abFZXGyr9D/4BRqdReKOm6VzmN8p4fxqeSUcRhPUCZzZ7e
zDDHBhRI69VlBBo1ET/4WkEidtHNUFsDtIM3+601mrHnMiPqjgAZSfmkTYFXdkd7OQeymNY9pyHF
RCzv9zaz0n1FWQ+oT7Rd3iVEnPVkmkTjdNNeUxp1fEpeqGUbLB2FHjxVoArmJt1wDgkmvXVGPVyL
3PhO7WK8UPNVPxuZUpkjMn03qOYPNKzaQq+u3L2rU4IpCM0OprEDXI77wtXGndQVfXzXTcD3Ni3+
BIRAGnp7n2ipu78bbd6th+aSl9m6mzFmLcAS3CgxrYV5t251wRnlqwsQTIoK1XOWh+IPbqdnmBTN
G01Q+O1F1W6DmESE0tlBaXCbdaQ8TOSE0Z5M7PurdqRNS3APtnuDldgxcKzg2PZd8PMoFb+SYtBO
UTpW1kYiYyPiyKge7BlFh8z7uQ40/yrpsXAJIenTOgeyp1QGNoeEuWUQeDbUGgS1feLlt2YeDGcK
EA1eumCLZqA9oBSqXvnA4F4TpGgK7ptVKmCuIf8etExeG6v68sY0eoWqqDbIopP7LkBoZ1e0waxK
fcVoHIgkALASOeZWDJWkeA5wdYioJJoN/QFhYIaJG+ogY9r594PFOiudmLbp8+5yDOzJrV9JojKm
YfyIuW+Ipn0ffAD3GRO8bcqMijEliqia1QQlYUIbCB66/GuT1fehV3lH4VObzJWAaDsPIzLmCism
/ZI5SXXuZfhAhADBkDptruNoARW3SIO9JxjZvaVJHG97qE4vWlxe0xgxMrTHANRQ92YIw3ntRFVs
Kmla93VrEz4QprAdTEC0VdCd6kSxCqYFtCXWmdhoK7IfvagMzzh28NyMh8KP3q0gmy092UgzRwq1
HOt062y0MCa2zDm9a6ghNrYxICu8DSffom4lbM+8DT1iwbMZcRMFv+m7eHetYIoCIiliJuS6Lfwx
ivVCa+3HwK7rGw8p/pa1nXuqovgLrXd5iwkPNIsWcUGDRvz0VIAck9LH1apR3LKoDz/0AaBDGVgU
Kp38GFXcFXVH/yTBF+eXFrXXXjxWk8dpK7IUsYnbDKzu+NawjGD6NZxDYqXtPCgyr237ZyMNRib+
3tdIugaRpkaHuIar1ylJlOeWlR6WK3rszXqP+axfqZmraebwCnJ4tCW9+s0YzxM4va+v3swbKPOe
MmkfoEead3F+2HesCu79LHDPsRZWzwzT3GN6JrFuqB8AQfM+C/uxmVzxaAXyD0FFhUiNUzNzDWwb
VrZR9cVZzrvuvBvpsVpjsCCWqHTiOzBJmLriNP+yi13ajvWvcUajRujtpOH476i/7xZyLaTqtQYk
9lHjw6dEpTOkdUX5B/3KLP5DiL+K7YQaApa1U+B38TbqG+PRn1KLuOCwWweNInzMKqPHSlkxhXq/
5DRlN0ZzeNTJYgNjzuWtGWtDr9eebc/ESN2Nd4Guvi3PwXhZN/R5hTOnwHLXhsiRESk/iPTsvHNL
k/WNzltYG25d3gGZUFs3RnAMv14N/WPcgnSpdB8YOHtRQ/tTC/E/D5xGcZ0+/ozvCTD2A4y1EJCn
075Luzq7IoVCn9L/LYqe/5ozf831iNZ2GYHzZesPRE8MVEZ/RkNMG6i1M+s6jfQ/LELVbhqsjtfQ
ck8Si+oLOWVYq3Icucsuzh5thboSKlbClbsMg1IA6cx885DEpXdHom6+j8Yox1vRn/Ci6e/gMnz+
inDup8ymF2A1doqacrKfCjwP9Kzncu/sfnDM/zzSwlGtMf+BYJ0RUh7MpH3t0J5Ixoom/XKQtKrX
WI92Kel6g910W0OPmPUqZayjEIt1VLjFTWN1+VOBTBg6sPM9eOQCGWFl3KCoaC8VeiWUKObzsqdL
nx7yVlOG/jzkdX5ybCqS5YxxaTV8PIOJ+3lACng/OeMazdf41tYoNRFJV4dY6NFjorsEsI7JNlH6
TvQNMvDljqqxZO1L6hPLMdFUgAWHsb72aeRv65FMEA1M4SDzL6N3nkoxZLeCaIptoWOkkbUDwdJx
rMuygRxDlAjFJlRTHIsURgaPrOZlUqYLy92bRlSvx6TDKW+Qixf1GZEZGLNv1PyWB6dEYpgxkcLf
aFysENM954zz7YygKPvwq02fsw4wQWl40a/OIgLVmOLywZyUfQvxBW/gcscM6DuQ6ObXV+il/nb5
z5ZdQ4ch2ro+iFJEpTpryEcrsl5tgbungL2804DUXl3Do+CEXnkdc6k8kQXctoPzGNd2/8Qf/Tbb
OjgNGlHLcRp7/cOQxmSihF5zrnxcaEWluU++SdRDGxfynjBbNL1u91AU/nBvsip/NkTz0Nujul++
4DYYHkpjqo8ykxeQtfGlC1OmOr2bfQURlVFRGO+mE+Fv8+PiGOq8otYA0BI2DvKpo5GgMZqRjdd3
x9DKjF+ty9o90rweSYdTvAUVHHnlleleq5vireGu7wpmBqmf61c3Mx6EFeRv3ET8XS6zreWgCouR
OBJo19yUgmE2LqrjZJfbQQsIXiz7r95BF9T2cK6KYiAlTYbiTsf+SE0GH2Ism4dRLz58nwIfYgZo
kEGZ3sEwfqH0YTwBroyeQC9p846D9+oeohF84OyI2rB97GXR3aPxSdAhXIa6zn7L7BpgOvpt8muY
bpveMxTTjSOG2bIUV69hrBMukvt0nObdhlkA+IiWnpfEBmu3ElSY9NOT407EHmb4PH+GnVj4Dr0b
WPmVQT53lbAWWXaXzcLPJ/8S86VXO6A+wUK3tXLPWuV7txOzxBCxOiyL+RjZoNxduNGe+9rEq5Sm
GtSkmvxIPOgbb4SEu9K0R7gs7j3+V/asbnzOhJsdXUoLlw7nx61hTL8oZeKlqWr41POtbrnf0QzM
IQlWOFC48VV10hwtGT7retGd8mFW6M63JvP/7/59VovOzHH+9CpRD83k1QdjosNToamjmg5dbzkN
XaXT6E8Mwn3j2D052kSSWWzemRVtq3K5pTdRxa3SGcsbS1ADy+sxeQkS0qFhfiStiyRUbyLqcEgg
ejsp76ypMpm/diZzUureq7QE6/SDrtNLJPe1p/dUDhinDBptb2k/9huUtvrBmnf70N6T3T09FOk9
8ULufWGzCmF9OL7lQ3rh1lfRm1X2ozCtV4UYDQdf+BuFvkQQCpasiesSSTLUk3qhlrUpHIqGXmE/
utV7rKfwTaz+1bZN7zaPaJrnqpA3ym17Jr+ldqZ8vgPyUF+dhMD7ptiGJLjdxdKFQOVMDXMKFobo
UdGtC8CfRhkaZ1eno64VYfIUMUwRyONtQYzqa9UQ5kU7hP0mqfS1A+XrquWcd8sHW3YRIllSJ9YO
FtlNWNbq7GpEl1Bh+oVwAD2x+6Elwe9/Hmia+iVtKU7LbxoN/bXQVXlcxq8G9RW230w/p6kIcdzj
mSJYo4VNUA0f6JQZhR9SsI4blNgAvLyacT2pn+oqfWKhToTvfGhwKZVJ28JrMj+pmqqDR4ONdHk2
8bxPkhSybRUiU01nAmKuI7YYDN89TTBJnknzulmO2/MgD8na/9kNQ/tVp2xA5bkjQxLB6fIqbxLl
TQkok7JmK7d1bBPr3Iu3EMjqdz6x7DfmGzDJXXVhI9fA3L2Pndz+Krv0K8mN9J2ONbXDoY42WTKK
g0pq9COhjwu96+8yk4+CztBWkDuPqw2Auq86/1dPXmki3MfUi7yvfvBvcs0tkMKBRg7MpPvta0Aw
ktZ+I8mhIjAMQStlDSbEQ7hrHS3BytgNpxn+BC2KxnWGNgF0kCTuA94NyDRAi2zcDRDZkHVkUD0N
r2ZsUXhzvebe1zq08LXwqDiWzbmswG1EhvRIoHXN7UyUy0BRRqlhPPnO8E6GvHEeSQR5GiEerFmz
B3vdrbYT5zY0X9xWjuL0TBvlvOipxjJcJI9BisEon1L09rZgeWtbxC8tLyGH/I4WZ4imsTFvM6mi
R9zGTEGd8brsgR3Bv+JRzezJqlkOCelHj0L9CecXeak+XZrJRBD93+Up/wLoVsMA/juvVifkz9vK
RlGcpRW5VJbDJKsMnE8KqHQlZsaf7nrOjVY7OBzn3VGiB/JgoaZ5kb5HbvnUkQMRrkLgNEzw/vhl
+IY/5DQFvjrlaZk+q6XCkplNzXyrc/DwA/X9ubCy3jsrSaAco3Dw1nS/orgzXpkKsvDmK/ZTGf9q
O+2+z4v2OTAtfS+r7mnoHRx1skCzOGX6fZFH+rpV1iZtM/sRQoDNN8LbCXWlsYrJzfVE/t0F7xTE
f047cCxbL2xxhIFZ+HTkVyJZBAAEM7YVtzwc6mn8IqJhrbXGeWLmjkqQWBuE/9bZs+hNEKRLfhGy
BFhr0YxUIMNkIvIs7sMC0XIIQ0sP432fIwqHE+oSpVOpc1CSedV2lb/NlObeVZpHLcc0n6vawQYg
GOs1d9Y85XV3wf2E4NANaf/i7P8/us5kOW5kyaJfBLMAAuOWOY9MJidJG5goqTDPM76+TyD1XnUv
egMDkiwVmUQGPNzvPZd5AEqnpDJ21L3jTaNWv41en+zHnNQeUUpz4wcuxYbV9TzetT3ON0Xym/tW
7Me5/1XaNhvpYDZARi//J/LkNqYfkGoRtX64l9xu4KLwyo9+SHC0zItv8E+KXiKUbtptxlLALWoV
V70dJBPj9lXoZXuAAmZt3SK2j3SGTMRxTfPSC8W4sJQNdH7F19psoJBpMGis5v44AHzHVGuAAxrM
qt4W8dqMiJ3o26i9L4cxLQmQTNp5F+bpV5Bk9T1IUqhLsvwDJupxol4JEoilsxH5yOmLacsmsdgL
nKSfxbAvXI/9lwufIygZTug1ZyP3VFG1z03tFM99krVQuHzxNfB77MlKJVQtDs4LeJYADehitjFD
OOiiK+iQC3l9oUraoyGl8VaB9K715wh5md372vXRPW1Lka7huKCF6KGRsW8Nhy1quR2RUApsLRv6
imOBR2MIDo8/Bd7naRMFsEfahNLFzfQz9216GKhGoB5S/QbdjV7B9NJkeXFXvxnOi2AQ9i91UriT
8ytIBvppkArHrn+zbaH6j625k6XjfYRyOogm/93PsbzpepvtGg8SUNpk7upBy9QCnj9OXj5XDUqG
BdopSw9qWGadwl+IK8crSkCU/sov/rh9cpFeqkjTSBUor12oJ+R8dskJCrB3igJchksaTemDc+xS
LzxBjkfHkaO/SYYeIIhekKU51gkhm/403cSftKIiYFxFPm0l9P1yG0wTMAUERuEGkQ19Dzojy0GH
e4OWG2eXzOEJM9/ZBnJM7lLV7n5Q4xNuebYZlkGA1LQOFDTTyGp3F0FV2qaEnlxA9SHNRtvtpVXI
/5e3ZkSUwhTkJUws/087/IMxK/yda8iwygYZ1iNDJEa3W+MIztZdEhd7Uo9eRp2v/vvDyYzmPQGv
j2UAcqAQqyGi55Q0fXMCMcm+3oqiL1c/SQ1lXp3AAW1FdMeDq9+Zka89a8iurju+dVnfv4Uy6t8S
oofgL7/6nqyPRcFuiBCKlApUGs1bLXjy6TYGlSjs0EiqjxHjcp2JGPAms1HCcPPYFyNRgBVGg67J
WCoE8t7A7cT18YvJToY73I0Oai9v3FXIXHaph+AvTjBtFKnt7kxVutMNqUgAz8xLS4APcrvCTi5i
2NcOVFSQf9beSC3tsxsxTbF1OUyVoh93KSCY//PFpPB+ylm41wUjW1N+XCoUwwvgMh3ooqJIOjt9
W68KsF4gkVK0nJNIySMIjNvyl45BsLYiCRm61cZ0CotqOOoxm9MxGv4sn5xcMmOK4/zQBK53qczY
hUDjJgiyum9tVmh7IrfwmvvarQMN8D1lUcJVG3o3PFjGztTkrezCeS3VNr8SRH16PmNgQxG0K5qu
C1SeIhbyyrJ0QTIl0cDxjo1Gx9gbLbxQeTdXB9rjedMpJgMdi35QOBFeCZKXMHO4YzGWrzXHnE5j
EOA8THCd05Cff7p0qp66GdW65qYYj1tDO5ltOW9cz6huQC35E+K3iLDkACQuCp310E3+/HuSbELf
YNKYlN9iPwk2pTljHPfE7zGPpk2MTOBA/75iicu6PS2i5r7s3mMVqjQbDQSijj4aREvkWkDWn1IM
Gl9GEG09OZj/cI8dPTstdjaQvI3lZdMF31Xw1Oip+5Nim8gbfEen0C3NPRVFwTTaY8TIE0830WV6
bbd7rD+gAAk2yKzuwyHZMxbJ/MO3iUQwx4Suqj/6DO0FfnzTkjQBPeIicgODk/Re2xrzxKAaCfRf
O9SU06FUzRESMtZ1BQYiqWfAkwb3sRNlL8tiX0XBS9Ho1pXQLmUJrrNf8fhHCNH8LNGRr+FCr/rR
nyAWUkkNOvdvSTwMiKRmvXy2AJK19yElJVV3og7hDTo8BTpmu2Gs0yGeyTvUCI4kCN20IroJkwgZ
rsPHcix9u6wUjlrLhnnG4I789hEWM4/jP4J18cUU468qhf0NFHBY+eG0A/NPvaMV6WfnffSZO+/h
ZUD+NPzxWBjY2tp8Mi4AD3AfasN7Zs/6J2IjfW26QXWFsNlBs6ouHZolfCPg83CsVzXwq8BfjYM9
Y28r3mwQ8f/U+hf9OmsLz7TYjCBwLzTV15ZKXRrLKbvIHo3pQGrRcmgmxzvR+SXT11qBKIieGyv7
9XiXw8q4LPVAI9GvDi2ACDpAv6nLtVXRjYpF3uvnyU5JzwsIHIGLfowMnkGqxuyZu18aZPFCAJAp
S03cevIUjklvnuypp3tdlNHwCgffQqma1ZcMe+kTETrTzRGgADMCtwsndX67oUScVY6Q0TMfgkVQ
vvqkHOKOAik5oaVC0QWTV6/7Fe7rgMgdSDcGtprdmGNynYeUYMMch7CLYb6bWnFswxFGL6gmrHYj
K2bV7pZVNQ4ghRnWfPGiRgeP4yD+DiScHXf2XmcCV9CkD6+a7UW75S6qzW48Js6AHJIJ8PXxXC1Y
KS9jwhACsJR3nbXyt0ddTrE8gIvMG9r3mXV0CNB6TQrjdcn+sQq8jqmXvNRe+hJLhjWh03i3xz9Y
R3RHgqje6kSTriOb7hnNDbmx7JqmbBszwCl/xFFwcgO9O+SOGVzoXElUuhQrmMSeEjtunjvXHp/a
zsckRB6Q8+x680yz9KPsKhIJ5sJ21iA8mKOpYsodWL+oYEgFtDOgJH5Y6nRxHWzBVfUZ9gUBNlE0
rUGdiO/sVX/FJrPUIoUUhdXv7vqNx6YNEnHaRcdRtwbEXnjtiirq8K5xFsv+71n437MZsckoCvP9
///eARQ93jFcWjUL0jgX0AJUuAFTJA1rMP3mJdSAVjJMRPe1yeVu7DLjgJe/2BqmSL5HhIjh4+2/
8s5AXN+b2qVyJfkjDQg2+jLS15MfbZoc4pGdKbrxl1ymwTfbQc8b4g+8kIfnb2kUXnyM6wfEc8xO
s26+Wi308aSJ2zczLJQQBJzVpBF1SgNhmyut1FL3LwfAi4xL6I5CY/nlVwV/2ZSkHyuG/WBqIIfR
rbC5bfC7TKYg1UvpcEKRDht6qvUmITuIMGgO1VwOB7uSbrULY6sC7gynPVN7zKyDD9XWM677rIQH
G9FgmQyaRMyBjaeQvSSQVFxDOsjaY5rlOLqwonz0E+pnrCvBbrmEAYWQib97xO6VEC0fYrTD2FjI
KfpKAspfV/v9iC3ABFXvncIYaPvjIZwwKp2swfVPpa+G/mjUF76ZcGVxWc6Wg0+TlHBzMsPCyow2
hgSKJ2dTHA0sscuvuBym7IOxWfEt1ueTo55bEkFzDsf4ywQjNQWAHLa5MZhr0UueoH56EASX4a0P
jFOvDsvrTfY3RS4Ppb0lonim4crgljtoZPPBbbUEtC3lu19238aG4GcLjoaVmOkN95YFzrjDvZYE
OBAMuBEhU7TC99DnFHaxz2kWn8cKHXmiYTUAs0XugnrQLIvFGHofj59U1sQ8kRPoQmxAnNvV8Wmy
Mp6XI13wOjUgdHHAXaefmrIUmxSMPtDdxHrRsOAxX9c+woBwUODdEMjVJV5Kf80429qMvjFi4Iok
trgZZdr+MfUBkn+I0JUDWGlgATnLzIrgqoi45AxgUgvrs6A78K+Cw+SRwA/6YxEiGOCzMZQAzQrH
MnsZzQQZxUTZSXZ2nDjZm+Za4TqcUhTqLQlvkWc267xxX7QhHX/935OA0mnWQv9skmnBwBfj5dKc
MgzcB0rRfXVsJgGByE59bSsFvw7LzBI4S7Rlrt6FTbSTQT19q/EWnB6LZGWkj9vKERL9Vyy4P3I/
HB93XT4P46qtsWeNWXoaqzJ7z3mj2PGaDtEF7gsRHqp/wbTaqap4H5RYJsLQZPNBVOhThAdzm7tj
+bz0KLUi0q96wdAuaQ4mmo7NIiyhyNvI2tU+fLbQhxiw+wp0XgGpSqfNTj/QP4BXYh9V5fY6dpxP
faamX6Y4kmL8FjU2rDdvGDeWukxCcRRNYR3TWTYb91fuQBOWqnxyPM24x8ThVbk8zBovT6FevzIu
3I9xKT+9Jp+OIZ1F1FO/CC3xT0ajAvrIOuIUvyE45oiuBkmSdJDSgkyJDrXfovSolFmCjzex9C5I
oly4wdbOo/bil/SpG/pJgaqTQB92B61ilMgmBEiJodCqRojrH6TWkelfcRUR/g0mvAPt3MggBleb
tvQYadDn7kYbGNFiOqVV9sg/kxHLoMY8p5xz+WzgSaLeUuuImjs/9uVhmTm4N+L8LeiScdt2gi1Q
JTMidvJgjbqev1HbMNafhAz3o+2draqhHiEUslRJKRb31oVF45Q3cQGhWUY+/mP4NRJ8F0SKftoS
emu8L5d16BibFIyBX1elvwLscc6Zy+9RFla7vGnEhe7g3zNu8r9n+WWU0Cg9LWGuK1CdYJX4bloa
vkV1yL0KwlSqJFpRlZ+JNSmf0yp5EyJRaLZ2wv0e+sNmUE9MbLlg4wTpuI93qOKbVo6OPgLoirY2
vTA850NgshspopqfM04upirylsd9GtJ7L0vsvR2AlMTUu1ccwIVSbsV8LO6W7u7osSXq3Xm8RXlo
ns1+OPVl+m2KJ+05dbXmI7EOy7gH9Vh3NU6z3/zWu8jHNoCQiAl+oa/wqq5JsoTwoRUCxkQW/XSz
5NXut06ph19WzeYf8Xh2GsZEvuBI3qEfZxpF0S6keS3B9rL9iGZJcytJ3jSD6ZqVtfjfOqcvdo4u
zQN52j7ezMhetWqnUHW5u2/8DM/lUvEx7r9Aoah2rWVQXPSx9t6V7Qq7Jd3duWbg5Nm80zwX7TE0
jygjkIuNdFZgkw0VbtREfCmyVRhsAscQX3GXf19UHK0c5CvRCq6lXR6bwcIbaMj7uXb2sMV6OGUb
SEdeH8q759ntnlo83rOvy2n8MADqNYIt/W5c6/lqmVqT7JjdlrMcQp6rb9rZpt5OeK6UNVts2n/W
NYjKdxz11ochTPBFmYk+y6MrDtKgYxnf9mRNvQeu/ged6iGQPAvS+gZRlB6ezLm7ll1t50btMUjj
ZtNSdRwwxlTYDZPdIhXR6bqu6GPvqC/Su07kwCqy0+l7PCf31gnoBccTNUXSbRi9ewdUDMluNDDi
xh4zTm9Q+wGaPNvlc7J8bJZL16W5Ppn51hpz7RnfZvjcDSFSFKhFUEppR6qtXa1G3m7hp7vHfLye
MAsG5rOfV8Z+ab0PzmhuMTElm+XSDSvn2ALhIN6cZ0M3/Sa/iYhspZvz4hhFdxCZz7FvNC9CeN/L
FKFuVms/eQKchpqhpjqZZne6EbKQrGZh+moGTriJ2vQvh2QNEncfo8P+Cmr33c4n/WOsbWNDfp99
SmQ5XNp8NrCeQkaXJaMqTXe8tWZo0cW3hvwMzOmeCdzhCV3oN41kQJoaOdnBfnkYm1B111FB1Gh+
CJuo0XgNNDKTxCHZLO6bF8PoEWoYNCvBd9GB5V/ZgQjOjm1rviwP4aRAqdPIVmeDih0zL4oeiD4f
6EZrTmiz02eTERv0bctbGyo3PCLO5YoSE379XIUbPpn5wQxrJF6Cj62Ab/2sN+SRiVG0n1NOR9MQ
56rX3INlFg4piEp2iv6DppDoSJUyw5Mrq/C6PCfnDGkUZpXPZoTKunygrArCY4O94SNwJClDWF3D
GZhmsnw81Qe1Vu2UxwJI+z+6W0an79hOjqvlb+COhrfOlaRvBgq4IRowR2RkG++I2K0zBfmz3pLW
PLqjvAwWJTK2BfHBSNPjDvNMxNnqcmbvG+gIr/i1IoKc225NptxM59ChS6127QbL/q6WHU5v1Wdr
Tfk5CTM8pErjp9d1dnRl16wTgyWzcrT5mTTW9DkW3H/Lh2f5AlBtmKATBEmD4cml1aBFzKZHy4eb
oR9i573VeGBkGXwRt+aHdQKTbr/SYBAQd9I7iIah22Hcd5DRSWWxKBErdhgsLx1lMcOx7OCRS/rk
6nVF3DYDA2R/083qYNDMTkqyhQHGDqkBX1UqGX/mMOWMyIvue+AlAjL4oN1ax1IaDsSro/aha8V9
eQ/ywrZeOwDzsR9Xh8n2oYPjcT34wvTOgYOyto315t6VtEcieqrfmtj6JDxB6bQ6B0y4TTPZnCr3
gqzHritQJGpRrUfMBZSp6Q1zoNz30ST3Qq/D6xgWmyHuxJMVUiJJ4vd2qh8ITakMPqX0mjWP7egg
4t5ckyETb2pyrK9agG/Mc4fDo2KFZ4lJLE1+T51ssYPjuJX6ED7/e/BKJtqT1v3+9yVMVtsq6quz
m4JOXUq1YmCMKVIoqAHlzDp3o34XLV5edRYsZ1POJCWO8bJxewxFDVKiayDnDd1LSUcaw7TZv+m0
0z3dcO6N2ySHqHfrtWbj4x1c5NMEgF8cC7qwuiKDjACPHrNdV18A580/GwtTtgNq7pgnNdnzufZp
EY978bEWrazBKflNR2ONnALLAk7L09BREOFd19/MwXMhC9TEmGnuU8nudzUS5Pj0qF8cGv/QtP55
6KymQY82if6fGNjBGN1DL5u9VNOlnMJ/D9y6gGfPpW4xOaxo+7CRKid2TRym/57N5szK34l93Hoo
jBz9GxUg2TxEhYBtlXG8i5FAf5tSG5uFCL8auiso9Ny1bL3uU7f1jxY+3h/EWKsxncgx1XP02i6z
MYk/+kKPpvx0aT7ONL/ebYfGumV5FfYIbfcQ8bSB8RLUwT7jbr2kLWuPUtdV6uBP0iYXpd8tS1di
GWJt+ATlxGGNfKPGMOJ6qj0Q4HlmuIf2C50jsxfz2quriIDLW2qAfCB/i1GOuly+EMTeE3m/wyZM
iB1bfgyXUfV2udRVF1kRPeiSxs9ZrSAZajcEuSq9ZK3xY7myWF/ZQKNfymlfb7Vg7p//PdNi1Vcn
G3ddNjGEwNLx8UzN3wr6gfegDz+nto1XfO4qpHic0XvmMa7OIvWaNox/vxr1/Gr5UD6+d3l9+Y7l
e/MISnUyOn8aWhd7y52Tje6l5qeMTXqIKZTZobBvi7IhHizEn9PHIMHS60R/b5fCqSKvdiuYRqSJ
O6uMKEC5qsHpe9NzpxH46DhRcVi+tW26iqZ5l/CZIrDQN/rwFE1lcnIM8Bepxm5oYgPw3reFts7w
Cl+BePDcy+DKhKL5sqKm+RwlC7DS60+9CgovzeRAgGhEKvD86rUAL7M+TG9hPfVnt8qJ8xFO9lEX
+lFDd2yJtrqXZtx8MKJyUk97TyMZvLq0Q5ZXgx4Urzt177Zu1B/pkMxnJC/900QW+PtsXgNaENti
Vupsu3fuussKSpyc+wXz4b2Jo/QdeI22g+qk7ZbLsY3fl29oPSWpshyHTB7+8+UfGqphRmSvYGy9
+zW6+M0Ctw62nhsiF9R1/6yNJbIU8lZ+Rp53G+eofcvDojmOLTLKEnjpT7QFAFyC8JuHBXHvaLgt
yfSrPqyQblSMZqkdvkvo9gdiSxkLq0stad+IUmnveTt2145MSYiXvB76zQStocrOE/3Vdz2jSYZ0
l8ZrcKnU9LebDe1wxHVLRVwy9TJQaxy6POr2NUCys2lnu7QweG9Q4q2X5XHsqAdrjcREE3kRe7v2
PqUWkCFdJL97IkIM0f7hvVUkgL59s6ORtKGwaFdjLEBVtfQ30s7zt94R4SdjlS6o21eAhOKcZ5Rq
j2stwPPgwxEvu/Fdq0pa+VT/NxFODjsNrT7nia8d+GWtPUkA9mWaKcaqMTgttUVa1PEtoPGyXOEg
w/3V9s6J/FJ0IxTpg4FXwS6m+t44tb7nznd3w8wKVrJv3FGOObvG7d2DYZr5dSxgXqWDpn/kcvzV
QeT4JybShc37nwlNyxMMkjAdwvfB7BHZVzx8DP7Op9oZicrIUxKZC55Fs9mJP973UZjzpk8q7UwV
QC3bifqlYzk+56RnrWsp65+Zrh8GIkA+Igxoe/qoMKKhXCBJDdjcc1vopAUrgVDkWshyjJKHaJuG
3xnOk4zF8SyimFGZRY5YgwEEMWP8ho9RhVKZ4W+4rPDWo4Y0EvkeWDQ8rQpLCXjT8clsmfBFzDVa
9GIdnJgTk/0G9giXtALGtY/I7UBSV4t2g2Dbzofvhqln3Nuq1tItelyVjWxnKTuW16rpw/UgOoSF
lW514cb3YRTzwcR7SvQwQ+TltbqqfpRRis4vxw/fM0gJN9A3dIZeXMMZVZI2pdnv8vLb4irqjDY8
uIO210Id71OdKTmYoRJzKGI6QG7Fqi3TU1XZ05UgIo3plFcdwfZguOuyj7IXkNDjSm4dSPLfJdCg
oinH5yL2lGiZ4iypXHO3KILhwG3A1vjvtq2yFxymuwHg+qLJXzIn0V7syujOSEvutYLiLIfOrPGO
p/51BDv1wQ10yRkOf+UuW9YoSEtstqZzCi0NFEnuZWctm4h8GQrvyUAYpbJIxV2GcYHLEnZeleh3
hsj6PUlQHSHqxYPnVT+S16VCpX4ms/qS3ucymLdGlsjPXEJi9BNXkJDVtrt2DJl9YNWcdoRDhjoy
nNI9k1GMAijLiU6OI6UY3JOOWJ25lZiHtLXWHBFrv1ODIFecyumatNR8weg6exMvxS1ODNCHAY/W
oTDSI1n1xTUo5bewj/ynXibOx/IfoD90PtiJ+U+M4NwnWY7mc6goQkGc/ZL0sFZOL9tnN2npsTbh
tp4D+wykWWyYm2Ur2/PeOyceL0Q792+t9lpDq3yPqfyORZT35zQwX2Tp1id+HBwwMJL6dY2qYp0t
0d1MRldUo8NLZfzMpA/vagy041L/mMA6WgtlcmTwQErIP1s7aWjC33B3xiDRhjqi2emBf49qqnPD
JSkxLhAMzb3K4pYDCEoUjmt9jKrvXQlIwe+N7DlVT9Ig0S9lhszipYpSpT9J+wE3F9pKayh/JpEt
z1ZD3gdBjOG+H2yom4XznlBL74uGVLLlLKIHgpvBqXY9rrZdiOvlB4KWohtW3myG0DfF3y91GqtF
jcCPKnFZ3wDmJZC+ZHfriyA8aoZugAubkjeIcGFytPJ7ZszTc6qlOaqKEWzzLH446IkvJhLJ/exZ
d4Izs72LfvgJGY3+XtjVn6BKuj+WwYTKauTXnDO+JJi9fEngM+4dqpGGSK0dn+nyRRQorgXp27+N
eV0U0v49asjajGByEdiiR08gbBXwmDcCfOnP+g+QqPInkYLB1piH4WB0Cr3c+/kxknAxnTLLf3Ym
FGU1EChic4sa8wdD5umemT1Ra+BoCIPxpm8hKsmiGbQ3w0JMaU/zB/ra5hw3OsJ71UIoa2pnHlXd
xYOURpqXxV7QQXPpYBvcRgM44xWRM++uPuzps4mrMDz3Uk4gGzAgRV9Vinq1EC+t0cnXvOqiDXY/
c9+p0ZTRt1eTxetuuijBs8x+4bEZrrA+Fsdl955q9CoxkyUmBW8v8RMl1pBgC6GRqdxZGRIMXACw
sHLCpoHjzh9aMARkDNbiIw9QFmrFT95ztML2TDqJRAXe63isS8+K77qlulrGiz2nLKuy9o/pSKOg
iigkc5cWa2qs6IsrbqGdfmMfF5wSv/zwRGqdEQZQD6s5Yd4QtBwjpiBFJHiv6LJdap8ka6APa1M4
56Uj4EE8o9lYX8uxbu/lzLJmz8awplqnph89Vl+6D+AjrIlmTjmLfZ75SF1H3VOPUv/xftV81DXE
gHcvsMsXvZSvheaJl3hI7rbRsPoSGrGNuggnQ+r8EWMW3Go3t+6+71/wQX4PMlUVV5i42H58Tyra
AkliyVvHnP+pMhCTZEiLcPKx7Swj0kog8nqwddWmFI4EruxcOzXpSzfU8rntXLRH/FXfkdSBuXdN
86tLHdqVdf5j6RSCrXzRw4bsDVKenv3al7s+ysJTliK7Hqa02XX+FN5MA+D+2JNMVAFR2xrxmL1R
V9CYDPBALpe01PhRJdQYG5DfspMzJN/776VQl2bdZFB2TG/Xza0GaN4nKhaT32a5mSK6xLRXPXBY
rX54vOm6Qb03F5O2W4w6zYxvLSDycfHu1DxLyqCAQq9SvUqV4+L0guhozepwlqgXBa54RgklGZLq
0tDs+JnW8KWWpf+3UwTFk2x147hsxcxySM4NCW4lYQk3rYrfeWO1D9JvjGPvk4tXWfiKgo7ESTft
v+h2YROZRf3alo24tnN6NqlCy1VvkEnW2CI/0gauXwNqqaNRQ4cUJMsbKKevFX0CB+JUlMFaT6b9
45qMMIQxRFWtSotYn7hDjm4A8zC3dQ5vB0iJPPo8ZE3cV0g5ynSjFZr5apSudg0I0fKAii4bwMch
0dgKOtl3W3PUYIuN4bJ/dIvR32YeTsd5hKNA6FK6jbCFRV0La6zzPAfFFc29xCFQVkaR+53B4N6J
Iij8SkVoOHyqvd7B+NhvwpwpPisonQOHKNAmbexDmIp6vSwhQUGXIQ2j8tSoFUXvBetvnN+ReNLr
9Ss0TbHd7V2z8ddLs350GKoNJFEfes8Zb04rfxfhtOrsxvpkYuvuYxTc20cnhCdHWIXuyW/mHMUC
mmIygMz9InmPsreJW3oNkcX6qEzSQnLb0w/LZcMkBoyf6uwYkf1Rh9amFt2ptMboqFOmXwwWxRER
6qaseR5ELUFUZsRS4XKDo6TVzAJ7Rp2nx6X/5U2oV6CFnpYrXXXDXPjGax+XKjBF87iUP8sBqO2x
L8v6ulwRHNceZ3ZFYOjTlqcnpVKsy4JGrRDPReaPZMLX1aFqdO1Q1/LVFGrgqeR7Q97w6XL9z8Rv
MoQCFYAqNZupYg3iM/PhFxvK2pHJBL4zdbkckGeZxAECjDMnAoM9gznf8lFKm+kSk/99fXzMBo//
s23njy8u39Ex0HeYjVyXqyBhczF1JCpEMzNZYeRY68aQ2I2BTVHNbLLbILE7+SNjCqP6e/Mtd2CB
zYl57JyjwPhP94IsXIwkBHckApObleXeKmzd4J6SLXJ2SuCTCHTvy0tB33Q7xlP86dV3LF8wtVyg
cJqL3fLackAdcTMxzkK5LVPgn0br7TNgeGNlMMEETrae8WZKotQy/0omWH7i9jtqGKfYsrnEh/Sk
zQwMeN4BjWOUA+72ngusKMsArZ/My9LrVgozY4rrkwVPGMdg9dPyDOC2ykKC+ipdR3XsH/sx7D5z
nh9dRV5ClLv3Rfif5cPJrxke8FHq37zaooyUst3AVHx1eoDD1LxIAqHTFNBmUF6DZz5mvj3vK7tG
Mk8bG1qlOsR99/esAZp2AMiPcdLf1b4xIBfnSbyYpT0iO46zNXxETVbtXdJFnqpiGC+P6akyyy9n
RpXdRcCUyqIgfLwUpYTMzmzWNq1ZGVf1U0HF9W/5QiKyWv8myn7TGl50XV5fDpqmR+xAqWBL3QcI
EjGCEHrk0dw3PsKk0A4MKsWXVoz9jvB0ZIbxmH5fzoiryB5nj9cMVl4aNU8ir5sXK6LL3VDsbXFu
Rd+wIh8qqdd7RjwCrWO/06a8+z5Hnq+k0NM5N+r+Ih23WydmI9ZWUqFc8OcfMsdhsSzofYwGBnY3
e7r0JSqRcA7OMdN99zh0lrx06rCcYeLJLna5e1yMsXkBD0QQUYTEzVjcs5FZeoRx4LJcunn1lPxw
6qG4WG7R7mBz9xvSABnPzLq1pvFXMq+X4mOyPefJL1rrFI+uds7KWqe1QIjElHYfczzIg4waVgjV
VApzi/6ORGVf0Oj3USXue5vpVtiEPi6Cr7p3aeRjocFPE3gHM3pmYS4/LQTvHtOTh03fTu2XeU6D
+1B3W+Lw9NNAqVZtjYmnQiN+shMgKsRjg5RAD3jSWwfxsDqYbKBPyyUwU+6y0YF5oea1Y578CGIz
2XpehWrdwB4KdpbQYvWPC6aFp67vhkPPhOffl6RHKOOyERaVjcFOlX3IzOVhiOgILoXf8tqQuGSk
Aq5AjEPeGIahLijkIYvK+NqnRKbSORKA/Wzz6FuY5UfStJ8eA7rlmoWLTq3gT5WHobXXPTmfLSeI
aeYy03BSnjnZNDRHs0iHqwUpu940fpusAgv1YdUONxhg6QWh882dUnkxe3P1vwpcpozxdr7VI0lr
YeTBUFEzqKXBu5zlrpywSaC6MdRhIrl6bQlPab9Kpf7JqoBNjB85r3hojXfXUe5Ey3u1ciHf5/Lv
VaFGSqbox7Nd/GZyBXnBcYKrHsw5YCIuqVKes0l37kJt4bLCOuEG8F9lUQXHJEdYmPsKGFnF7g5d
Sr1K6sHY+OmMhaQ3VACaiKytnmoYKexCp9DL8KSZnf332qVu2Vql1a/0LnFvbsaGL9P8bj3S07wt
r8H7HA6CVgqxYOq1Ihip6YFHirhAs84jk7f0bs4VlmZTBPtE8/6eDYP2x2VAsWca1KxpCXrfQ4bR
ek6AAYVD/xzE5akczOLnlDkuz8tofo3cGT7M1PVbDaksfYhePCN4RSpQGahXTXjPqWffkixBjYnW
mxAlO7YIDapQZXfxFvkgfJu+JA0JecnJU4flcjnMUQMdf/ZvQG2Hs9f6PVxpzkjNhNxUyvHk59hV
eTkU43DWfAdRycLO0AjBSBqCtEWFpr/wGzJR/ntoE6ldIsBo55ZpE2GS0CIV/i4vR8DzyJkBfuvr
x8prh8V5ptf2KLiwBvGMFdjElpKrJT93PylBIfW9vkJBZh8XCU2lUxDo7OZMgv1eGvLplpeTPme3
xi7D66afU8W+RHMK/aXk/loVrouJ0BrFy/IFW5HyzKp1Dv++NtrzzXSDjk4lQW4IjIxVMTr1s4RM
9xTFun9EAdGskoJIRfLl5GfoM2FOsuGNh1F7szPSbNXLNWnIuHxwhCOs3kqepp8QeA8GiICv1qJh
NEk3uFFDOch9cmeN+if5ahrUQzxCwxgF1AgXxlVwEZfd7a4qOvdY22qZd1WDkvTXV+1/mDuz5ciN
NEu/ikzXg2ps7gDGuvoCsQfJ4M5M8gaWTDKx7zuefj5Q6moyMpqcsb4ZK1mZJFKJzeFw//9zvmOU
zKZytH+YjU+kLq4wSbPSTolGCvqB5rYwaT3HBIcPJVtA38QFbpTxlWbNjSAjU8DwsLKvccC+5PFd
0DT6Kw1GNJ5pUKEOLuRKNhShIecU5yVbtBUJX/093c3ZQ+jor1P3CDzFf9E1G9tKUX/3UnbdCZ1M
bE7xdG0QWrwKTLazA92VDW+Rc+5NUt82kBj3dGeHPXAWZUuY6IBIWZabyCPoga2YTfNjSK6tjt1d
UI/z10y7pnsN4DOo1cfK0Olqx82rE5GdCSIncE1A8ejp9Nc0KR+IA7Af1dCjIkYn+C60G32ZeU5w
RfUMlQSL13MLgt4ew7W+tbqLLFe8MyVCEjiOhXn+9ncsw41zn9Cgzdvf/de/Cz/+Oz8Wck8xkxzc
Idt1VLC2IpLDYRws4mwmLb0P6HAjBvDin8DXaZQMUCAn4DJ+PGjPbHoHV1eG/LI05GWEH2+Jpqy7
NCIa4oaFm4WXxtlTL/e34EVsMqSBxI+BE1yWGI5HgSPerpthT6kLwLDFOrVH3ML4V3EL4TRqCse/
UUuGLnSG9K++H7ueXgmV6z//+Lf/+Pd/+zn8b/81v8qTkW1m/R//zj//JKYDVTNb6o//+B8XIald
df6refvP/vVrR7+1ec0PP9LX+tNfustT/jr+lfls/vXHcvS/z275o/nx4R8IZQ2b8bp9rcab17pN
mrdT4Drm3/y//eEfr29/yt1YvP7zTzy0WTP/aX6YZ3/+/aPdyz//1FX5dqP+uk/zn//3D+dr/Oef
tz+QwfxxFb5W1esfP7KXPwhMbV+TE3/GKyC+f/6pCPkPlTqFYRu64VimVJ0//+hf//NHpiptqRpC
E1IXf/6RQT0P/vmnaf1DM/mRIy1NGqot+G/qvH37kfyHJVTLtKSNe4bf0f/8z3vx4Zn+1zP+I2vT
KwqxTc3FSQ5S/PXs54sVhq47NJmlqjmqplm4YPj5zx83IYzvf/6p/S/gkdTdsy7YROSTrPS8P5DA
8Y3jrss6PbfYR7ompiO3EjUgwADBYNDOBodoUXShdK1K7dxoKC/UglhnalpnUhvvJsXBMl40nStY
FLktJAMzoxyuh+nZhK5x0jDKtHnyRNkG66zfASjsgXEZS3/IVHJAHdsNh+iljXTaMOYDUCEA4fB1
Wp0VsQclxqzySyeYHhytcIBUjbdI4SM0G0vI7QU1Lv+5KYoNGbQOWRAviVqT+0JCFEVxC8R5/Uqu
mbIi0ZX0joH6K9YGGB8KOp6QJFmnXWmmds2tOUAIx2CVY1N4QXpFUr2Vk3vo+Ut2tDCmifLtR/sn
zdPbJJvyJR5UdTWo5KBN4zRt6TVfoNAIXKlTk/MsGt968ZC2L7kt1mo7XZgx8iBflN/hpj05w07B
O5HxcjctBOueXdjYWWstIM4KtOBzIJMXkr2uhee/pkTwrkjXUJYhjQNoZZJfmtrhl2WwXn0FUbJI
OugKeeTfO0jDCoMI3Tmoy86f+lEeUHyBbVF+1U34Ap/+rjRauZGttbeJi5jw3S+pPWBP7vXNCB+b
V1JfJKYJWAVILKQElNCmgqQNrQXGVGI3NBRDqHu9gRVqHj8jqpiB+eQ2eDLUXfzyO136z5Ypru1u
X4PPdcMYi8SYBs/9ZO2gbhbQgwzY8QU7UA3rVB/+qj15qKd0Ven6ymgaD313cqU407eprwmHEgwL
q4C1R5Wzba872ndTqa5itawXEdQ/2lEEvKV1T7rJxA0p0tdiaBgwZZPv8k4sG77zayVjlzbZPUm0
F2UcZKueojbnEaPoDSYSW8mR0RIc9EaOs9pDXmkG44C9JSEFybguCEtdoTYn9aUun7DUEYtTzXwJ
Al/M6VVY+bpSbSSommLsGYn3hBS/NAmZnJENTNCTHZ04o1lnA9HRMSR92e0Tb7xo6jhfWnVlQvOQ
SFMnSiXZwPYljW61SW7Gqeb3wdiDa6uuhMGP9MpZtjng6LREApkRlOGN3OOsRNF87sdKuKjG5EY6
6XUtIQmqZ5lJgdqPn3U9WZGHjQKxOtApXXdOEkBPLW4DglRDuCpOQN1XhcrDXtqleoyWalL2JLuA
tC+yqwY0P9EcjANTy56mousRecq1oXt7QPvbBhRiElUYjZBmlHH/MNBD1sv46d1M/Pfs9n42Y6L+
OJehKVFVk8wrAdNNaPPP381lMsPN4reWv7ETBoWVw/GJ5FaEkKYU3PWfH0zTTh0NvJQwdY6qOUdH
60Dl4mn2fCijBACqzpUwnTuD22qW8tCGPwlIuqjV+DKy8muU69+/OPw8MX+YuOeLdSxV0oJFZSuO
Ju4speiW0wmiPxo/Z5VlL3z4WoNYbGhkMiW8PYu0xn+ZnNsZ7c3JWn9+CtaJM8CKK9T5uwGMRf14
u01DmGkpNH8Td6TF6ynifbkrif4bCYZngfTFDbfnP+/oii1d5+un6Sr6M938eLzMUGuA6DxegyKl
S+FuU8WXDT0+t+obAl+yaiEC2to0IRYBFSOrJu2SRKBSD/atDRidFJsmO8sfSBGlEyOe0vaMEvaD
DTqh1eOtUZQHGvUbM06YipJmaY1EDExMdVlrXGcjm7EJXweioudaC/d+8ZRP/jPZ9qiuVJJuhWOv
WLs8gbeZRWI49cq8WoTjdMA1et86yTm2VSJLgv4HXMO71CeTguZo45o8wlXY2oKk3nqR6t4Vsd24
Db9H5HExhxj1pmi163QUS6wqF6Y2sEmswk3iQ4vK6a/ppX1HNOJDPNp3zDROI+4IrM5JRrUPuHfH
hRZbu9qb1gqfsARtKSnblPWBRL+NiP+nNePphd77dd7/cFn5/+OakaHI2vq/WTK6r0k4vX5YY/L7
fy8PbesfpqMyjTiSNT3LORZofy8Pbecfui4s6cxTmrSt/1ofajb/Ef+ZQ33OdBxVN/61PtTEP2zb
0kh40lTL0VQmwf88sb9n0L8W+afXh0erQ2YseFYcRjdsx3Kglnx85Vo99OcFaj1HIu+8niJ40YKu
nr6YSVjOvn+z/zqMxnRGvIBgPuNy3k/c41SS3DqNNO8U5QzjO7WSYJ2RpFAidPCqBQkrY2ru3j2E
v6/1/ddCP3lUoXJEYRvczqOjxlwaNV7c7JZw+KyigQ3q9rtTD2diHBeKE+6lZAPmByXTx5Lyycax
8Qp0wRVPQHXTkizLiAy5TrnUU/1H2CVLzQmfWtgr3qjedMVPTYu/OY1/R/lmp3j00K1639TKw+cX
YswT37uJ8a/bZ1OOnJfzhmYdTYxab2CuwlKw6e3odV6Mka6muI2OaSfYdGnjoTaNfVfa/F/OJOIx
nWkxc0fghOdmy1YbXsnUyjvfqm7K8bbUzXVhARkxz6bcWJg477vwrC3GVTWIaz26MRLAUcGVXtUh
mXZopnCqy5jgpMYRyy8ubn4KxxfnaPhZ5l2KtMX8FXr3UQ9MkU+xLGvky9bhrembI+auQLpFdwUg
RVAqL7FtHQzucZ4kqzTqL7rG2iB4d4lW2c0xi5WFY1wp4CzQA43lkqF1TqbWBXWkXU9ErpSHTtKK
TUT5GLIMsmPUv6NAhtXPQplHtc8On1/W21rkt8tiQ8hLrBp8xefVxbvLUoSFscHimemZ7o4R2wNR
A+eJ5cQmX2sPimA3JqieGih0Leq3empcQb/HTcSmRCXxzIjjRa93q89P7NRYYmHBBo+9KgLR+aV5
d15qaxcSRUK9SfjAZNLbIUt8/PwQ86Tx/tLxDmqqPr910pC4iY4PMc6eFjATmzBbpap91o71Vi/u
6tJeJMm4jlXN/fyAxvE09nZEQzehQNmGzXb840XJRkvHKAvqDcaRVaqTiac+WiK+rVKkcAEk4lF9
9LXrlj1OIKHjRNdG4pwZk0FcTXIvw5BAxAZZ0Likl3Jjd/klzsIrkWAQy9Ol50U3Tip2Tn4ej6wx
ynaP3X/t+M4ZKSNIsFCzmmxNO9F+98Ly5+cXp9nzQvP4fmLUxCjAUzP538ero/VokQ6roDuyFVAS
qU3VXJ+eRsP8lmmjtYN5fQ4nn1QQ9nYrnBu7BMP5OpA2eoYqP+/TW2UOXVONqwAlj6tFzgqhGkBT
OBejOgVLSGtPdIbD8whumEukbUJqtY+SXc4+6cxgz9p66NXICMi06qXx4TtovI+Z7UfAxtsbe7Af
ZUdOT1Z59qoioXuytPMgqRjPzl0AvmWpGT0FvsA/QKs7y2WVkAwbbog9e+pG+xXY4tYb9JQ6RLkO
DGIEhIMLLLzJs4m6aUbMc1r/iCZDrKRqTQuJ03FUEcCqtkS0W7I/nSU36TkebKpEv1gDsZ9HOOBF
xICn8ilWSG3vsprQ+nHYTFH3I07JyzbAVlhpvUysbnAxfseo7xRgeVX6pCobyvQXGTE1Iq/ZD7dz
s7MOFnVo/RSdTa7zNLko4gCY2CY70xUMTghVPvGkET8JiGle2lb4Ql3/exOeqx34pCSkfUGWgVvS
b4uUJ7SQFzWROJljmtAFmNPQAt6jzNRl/zIgDCu8W1kZpMqBDjeS+1a0YhXR046vqMQXmM45Eox7
qtxYm101FoVr4D+O0o2m3LJTgdhAvPc6iGmkDhHUs843FnrYnqWzYcYkmC0YI/Ja6uDaS7IHqdhL
mlrk2Q3s/LAV9umwNFFHUAkAEAfldRPR9cA1iGHNyndDAfosNqS97op7HBdOVOl0aZyVrNoLRc+y
ReRk27EbJhcz17PvD/Wy9BQGmlu2OEvYJ6Z5/mPonJ+wMC9ytQGgRXlGj9eDrl0GqEEXtrUywm/E
qpDtSRyERt99MQ+vkWhDPDvljQYZ4/OXzjna/FEyUzVhsmChI8NW83gOy9MWLU0KnY1A2mCV99lr
3Ms9Nhs0rAmvSGJe+cVNMag7tcTjYY3hTZYEhPF6UcwyoFiVgb/NM70GikSvasy/axZNrCmgMaYQ
iBuRD5wwwYOtNgZS7FpbvZ2G9spTfEg3pv1Y17RimjY691mfuUTEuNJIHvFsIUXwNSo4Xb70O54L
hfOzrNHv+xaWOlrkH3pA5F5d81lRkQcBn6Z8bORIZaLHjGqIVMqf+twFz3LUE378ip4HV2thLxpF
f6xAUWHlm261EFZhHP6ix3859sMWUWxl3rRSbotsEcbepTZsOdet4jiHWHYXVe89ipSWF0Yxykz+
YqjyEQvmHFCeJD+nMLqJsf9PoX/TCvQ3Y9HeRwDsiW81E33T85mGCGIvCsntBPd2//kD1Y42s389
UEsY1F15trpxtJkF1U0WQJ1Um9IsvqX9eBMDYCvtM+jjFDhjBSNVD3qCxk3NvdaJKqE7m9ohPjNU
qH5ENbC0xbZsk9fPz+ztyMfTu3CEY6ByNGai8Mfpvddsp6I2XG0AHN1B0EOyDU11J9rYQC0I1gsd
0lqwFugQQtGj18ky2xEXxtDEp51W2QjiIdrjybsYsmbbGemlE8vvnlHPiXgxTlm7WJBSphAq+L01
HW9FOZTQYjveqxHlyaQmu/bza9JOfZClbpgaH2PD4pP88ZpUI69g4aFU1acI0EehbvPIxpWIwMlt
koRU0XHd+BOlXosQNisnIjmPnxTne0ntddGyKx6D7vLzkzoxAkxdVQ3HNlmV/HZO3lQj4addvqGF
h+mPqMAiMeEiQLuazCuybl4+P552VM+Yh5zUqf1b1DNszZl3fu+XWppTKvSMJ1xlav4zN6lq14YF
g0C5bnXMVUZ87xUaJWJt4RjZ5vODn7hYjm2pKuBnfR5YH4+t4HRIYH4xqJRxSzzOvcIzcCRukz6A
iWcipfj8gKceudR1nrilCk1n2ffxiKJXbKfExrPRreKVLiV95OCqihBgw81YOaJdRIN1YMGAc3kg
eCjZ1Ma05IP+2mj8B4Qyf35CJ++AYc77aEu39OPXSpZ2Z1UOQ7Cr92o2+3ZXLKQWZg1iIxi/2OBq
czXu6CWWOFWwY9sO7F7z6OqdNpGNR3zhphDqI/aPVdTn54h5qDsrL5NIbywt+db36TebengzhNvC
J+P18ys25of620lYYIklRUO4kccDTqPHOFQggFFRYA1CSOh2bfcSB1szJ0PZkA0p4Ym+K6V5G1nJ
tq2jByvKfmTEUS6RxFnEnYEeJlBkYY3qrqD3sgTHAWg2+WZCVNCFE+1hGizA3NExGi/kVHXulDTY
bUdrM/iYXEMaG2VCJrmh8FmxeeyfX+TpcebolFIE0fG/7eplq4Dg9wPeqsK8tQI+ZEOm3dKOXdbd
OZp8QD/k37lmEfw01faKtcGdHBny0DeaYDrkWpl9cUrHdYa399yRSMnfSqV07D685+hfI1H10BJE
H900YAwwomLXhd8f5489DbYBBewgCfb+/FbMY+r4cSMRs9n0MMXK43d8lIrPIga3cjI5e73Mv1Hs
/OIQJ7Zy0mDm4h2SIJaPd4u+jFronn25gcx7sHPNX5oQ1BdlYDXLWma7NuR1TlJj98WVnZo63x3X
Ovp++E6QDXzYMGJn8Q/fRBPp2/k3u/OahZjOmw7AUa2qtJgkuNGo/VlJcUDdAqkH4FFDp3YtyfNe
9UF42Rl0knJ4+khwSHGBdbhOC6Mhk165rqhJuagYUHSQ2cQXdKek/lNtRT9D32cMmU29lB5K4vRB
x8/lkhdC+nqs2f5CG+qLEiYSCSPj2gySL/bQJz6g0tQMlp5YJqnOHZUPxlrL1KxDQhsrvKPJcNEb
5UFEwfXnN/rU0H1/mKOhG7dtIGXblRtKMzdpFpV4eG+H6QF8L4yRbEVuaej2LYqNz497aly9P67x
8ZXJk8oJWe7yynTdVUbhafBQTXn4DqOdlw3rwK6+uKEn54237z+tBcfR3r7W7wofvaXqgZnAmMnh
8esC51UT3NEpDVzymc8IKmG3m0HB7S58mX8femODEWzb2TSXLOHffH79+on9hZQsRGh0IIbkr483
oB9CwKsFAzwlJLvtfPBBhDjBtKmo87nYJDZtisgFFhHtWDqOlTXVLNlYTY8kcsAzh38bs/1tpuy1
AN8c6+nc66DSV99/fqqnZpn3Z3r0ZcubcNADHxvUOPu4fEA//lettt8qtfMMapsON4LPp9BmCcX7
lVImW/LMCxz6nSm2WdG5daNSMYjLQ9Jk11KRN8RX4EL1zuDHvAaCbQ3QdNr67DDsizIC41kOyzyQ
xL1LrFuDiXC/vBXVdAuAbXSrwDwAh/qWlp3Ll+rn/CKVanRWmVef36zfyn5vVwIxny+BobPbOKrV
RNCUB31Iea6F9sSE800osMT1bE2Eynk6ldtWCQB4eagWEDsK7NgOOB2f8A/IGOq5Iekf1foXnbW/
KsRHnwpqkI5JDganBu344w3OQ4ZiXGTFxiy4WX0qLwOfevXQ19ZCqa3LKiU+F9rc0nemK9iLzAGA
CGyNzaht978iEm9X1eSAhsT7YVbFgkRcYrEDA/BaifMBlQfiJ88NTMoBWk6leLCKB7/GSq1GZeZ2
wCSFlz8pIB+yqMqXfcW/9U11ByMFOAJ1E1wfqusY/qKJzR9WAfRIM39Geraiybztdcoazb6stCch
UgJ5cn65wIjoZkxQIHUQmSSomPOdFadwphX0qaOyzivZAIpHl++LHTEFFJGi4kB6R7CMq3WaTBeJ
P+rrVLHPokZddXwGloBqoQZ5OLU0YGhhiivYc/KNQ8SC0qaPXtvQrMvISpiEi7NsDp/kTpZ51G/T
Ur1CG3mhSqpzXbIbun6rd+VtYTq83hWLIxOezNCk7DzWQjRu6OnnhmJvIAWjJyhTagNoBLAqg6oX
Kwh9blCVLwDe4iw66G18iDL5bGnFWg06nlW7TZTgBpghOwgmaTdsv6eT7GBEcIGh5I9rRyPCTJmQ
GGa1kKfEwu+54CSi5NP1KHZULJzu5GluVTo7GfIzo+0ooANzzX95k3HJR2FZVvqzJRR/OZYd+emF
uLdJ+cvqB21yAAdY5aMfkiXky/Sh8+KDolpnTY/jCAC6s+oH3Z0M68yoYWuZJbF+dBdqT3n2O/k8
9Inqeqbvjj6DIrfbx5iLj6vsF8ikg46zJKzjg9Eh8iCVPdK/J6WVUwkxsa7GHSlNnQNnKV/WVuBa
wYuG5XlhB9FBm4Nkvni1T0yEtmrw+tCVcyjpH30rB8crvbo0ik1o0v7N4TJFCss9vFLDdIPg6UpN
kfS3D9SFb20RXf1o4pRODa/QFycyH+joZbZVNlqapWPc5m8/vsxehMEhxZSyyTW0QallnbENJPjv
uqjEmdcGe617zPN6MbY5Cg7iEIfvX5zBieUZb5+JQoE177yf/ngGlm0NcLrLAhOvuA7s6Cm3/UPR
mHdaV2K+8tZkDN0YYfHSN9kXOy3zxL7O1m3dAM3H8l/Io2ObVZCMMSXTDXHK+nKI2T5TZAIK3alX
ajs8+kbxKy+IOtXrX2GoLzRiqBJJEaz+MaoxRDjkTY86Ubob2cXOKglERx+ph55uYt3p5K9IBWEz
iOomFylOOiNfe7V2n+jluTbCUxJJ+8tWilt1Sow50/CGRLRqb9bABrNILhFBnVc4Ol1NEbOheROq
cyyHt2q6grBG3BmGgh9RAPK156roF0/m1N2B/sDKUXVoa73tU9+tckZMBaODe2tTF/AoiuilUhVc
sIIicZ0/STQHqShvdUEvcJy+Y06AEIGWBiyGU5yF5LMtQCo+J9y0L3YSp05MqCxlLeoDsxTx45Ax
+9KwmhYXfQrBSiTsior2EL0hai97Hy/C5zfixPoZ3eX8AXa4G7SePx7OAPTZ9jnydcW3d5OWrKpS
ri3H+KrNN6/Tjt9FPqns/W1Tk/rx3q8JnLKNKrB6qpFCignPci2+j6PoliylfVr799PUXbSGgGE6
EZdQ7Uh/PjOJT/v8ck/VmlAqsX5ShUCK+tsKKo4Sx4D2u8Glk7heaK+roboKzb2o06tx5ljl46qr
GqbtqPuiWP7fHJze7bwll9I6eraxXdk0BrR8E9Vq4gbksusyP5QiXXWadon63jWc5FempLcmZK/P
r/zEDsZGu2DQzURh8Vv1tIWROufUFptEyCslwpNvtiDSDHkGsuFMMa1bo5S3hGF+oUU7edEoJqSt
S81iFX80wgQuf2yuWrGZLTuaqT6EiYc5Fi1oaGxMYHJuUWorQbi9W8Xxt8+v+q3lfzTu6AYK27HB
WdBiPir1EECQ1iILkMD24oEimITdNl5S/rzqKvoFZi2ekXXcy/rW8b/7eruti24tJsMdBZ28QelC
+lnXYwF0vLF+4gqOUUTV+rIzkofeKxNMCNMV8T1iYWyLwNHXteFQJ9fErix0fW139aNlsiAzYZRm
wnoOqLi7FJhSV0TeAtcA8DjtG44tViYvRTU9DJ6zLRp/bcTdD62ubq1YPBPz8ViQ3Eh2zvjrVrcU
JqdLY468CvtauEUa5cvl5LCSyEcmcIh+xUKJ7X3XkqVm7lR1WQwbeI8s9jq4sHSHBd09TigbnKXR
tt+6xnsRqrEKUUkuu7C8/fwpGCcG31ztm9N+HEO3zPlL/W62FUQwFs7gMalZIFSIiX4A3aXMrrfK
7YjFNYukWCpRusZAsMn7Sl8WidhFRYpfSakfGwp2LpqZM7Ug1MGulB2OPzqrqniupmzzRnTW6eT6
Dd8TtW3ZG/TOZSiqrbTiS/ZLP4ZiXsoWekO+B7xB89kfc8BzxH2myPSSkTiTjCGBN24OB7S+mNNP
7XaggOs2CT+zAt48GoUNVrQgrop8Y4Tpcxvqe6ALgG+rezpP8RJxzWEow4NqkhJN7BI1MHlT4J4N
Knq7xoGgzXFRp6nyxWmd6KhoaEkQzDhSYlJUj4onSTIIvSKZB36axYq3Ng7twED3WJ6PNYVQchie
yx7MiCYQF+qMRpJku4VNg2iVjt4voksvRJo/dD0d7fEu4Nenob6NTG2N2h86WcutVGMYJnX/CPwS
MkvXPIKTJ7/loRxbBOrgl5afD7YTBYx5tWcYkgqv4TCjfBxsaHj80mpN0lqrZkMyhLIIc/SH6WTh
mgujddxH3/BqlW7HPdcSdtFBx2hCbPKtSYyH0EyBNaXeFzf7xDyoaSarULK3Masjd/l4Wnkrywai
YLZpqbMlpClp4azYFkwsgcbgV3d+jlBgBFPQfVVG+r3sjukc26hJV8d0+PrOdaZ3LyBaroCs2zDf
4IJvCxos47jS1H2vonIAkTQ1cleX4jwVxn0zFwbs/oum0m+FrKMTOLr6kqJjkKoEflRxu0cBPtsn
3Hpg8gfkIwOxi+FtfT4QflvafDzkcSfT7vQksMqYBbDTXUSomeKMD25ef7HQ1n6b3ObjaKYOmIsn
a8ijbQbAcNkaRNBuoKXubJMpa4i4rWq7F7NfwZRL2xu+2b24w6X/kIbRj6YztwQXLKNy4yg9WZD5
vQAdi3WtM9PHz++CdvLO6zbCbAv9Il/hj49en2B92iTQbVSy1G1FntcV0K2KlW+QLhJPWamhsurA
v02zND/aMhUsK8gDY+KfYfRem/V5CrDAqZ+/OLGTz2e2A1mglFlSHk2KRdI1qC38fFMWyn5WFheN
tUbRvAyGcmcaBU3x/UhAgFaHd2VT7pw6eszr60HG9xUV0S/O5rdd6/wU353N0W2KFCUMAvo15H4i
HXBYCMvhggI6MTj7fJSE2xn3VAqukC3ucZGtgxCQZIiH8ezzEzk5mkzNQhJGa4pe98fH5WeAIPvY
yRAxPQej7ra1sW20Ve4fEg3WhEJXG8HD58ecr+3DImm+9nfHND4es9Gy1OpJ8dqUTrfobN2VXbvs
BSZKuIv/s0MdvSye6pXUruxsU5NImvfsBbwGrc2N/mUDbNb+nrgqoYG/lppJFfnjVRlmW5QSEcxm
wvnpDnazjCqsmQ3y1vKHEWqXZj6Bl1+Y4LyjAPhP+TMsx7MYl0vrSape6aPa+S+DJdbG9MjiemFF
/p3SjWd1U361IdXntf9vzwAtIIVuwngt++hbnFYs9BAdZhuEJFtAepsBM5AS1+uiVs/mSaQnJ6eT
6lmgbKzO2hWBt4J16Gqpviia7O21TQIYnln3jTBxg3dqBOZK11HZQwSMiBmDAep5K/DDt0XbfvHV
PTnLvDv9o2Frwcxq9ZQhJAW9Q8rN9ULG2lnXZdtMjVfk9X7xnpw44CwcQO5FcccwjtcuRLCqWZ3z
dGGK7JFzrWp9HVtkrLNjHod6LbSv1JO/LyzmhTHCE+bSeRNrHX3DTIIqogba6Kb327WDUc/DEgG8
w1V8clBqiVNXruGuXdkBequuvyGL8tyCpl91z5Mxrj5/k05OFHxysJcIJvBjHUE00odMIi/bQFja
z4LswjYPlVfvC2ImkUgvUxokeRx99bn7rSMzTxZvZhvuhWkfv1Y1YjVEbTzpcGTDKmW6IuZMw1w+
YbXLAeBgZVwW4jsVflCxwe7zqz61knn/EI4VM3laecRC8Dlj1X5WlOy6SqrwcXZo4J23OtwAZ64y
qKSyOqprs/Er6u3n53B66P1rHBy/qrUyKMSHBIyDvrw0vMsgeiSKmM9+tQb0ddCHZv/5AU/Mz/PE
YKPDFzbKnKO6wTCJeCBSgSJNNq6SxlsBHVv5VYb3v/1inXbyUJqGoprSmM3O+eOk6es5uXYR11bC
FlNnTFprbIM6XsWK9VUt5sQCYDbrS23WwujqcV/epOSmwg/INmMLlAB3KAv2ZEG7CDB2sTNKVlRl
umqVaZFlI841PPtBGbqwE3BCW7dJV31RpfrqhI4+Tq1ZEOsz8O0ltoj6nmSRBqnJ7m8+f5ynxzC+
LdYbWMZ+M4wlqE1B0fIKQduPXAeMmJqLaEls9SG0xI6eeu7a9FBsPf8+pQe9zFY1rbAvzuLEizy7
bQycLeRICPPoi4POUqbeyKYUKvF5FSI6t0dow48VISwDcKsYr8GI+t43+23mRF8dntrf7588epk2
W1B2xRrFwY9jraOokhF8nW+GOuWCdaTOWX45ECLmNqJlk4KAChm3tjFS0wU5YILU1Lc1i7GiFFvf
LO8U49brqnDdj903rRD2sqppcxWaAX+iNmeryrRUCLlytXLXS/2yKe1L2PVLjMmodKYazH5CYxvA
8ZJxvuus4F5J/GU3iAvTKfNtTJpy7jj1YhZENuNtFoOENhKAZYa+10R1iWrtPggG1tb2MjGiQ9Hq
G6sxz0LDuwYEQJ2dD2+h7esyDVc+AW02JFQXDMee8iPtqop1RhXemSma5KAIDqkJvkfXH+CEBhtd
M6k++cYOQtBzEZ0BACk2Y14hj2vtnUpged7qD96IPL8d7dsRMfCqUMl36QknnHlmYNovkigbL+Ia
RGffFGcBeVhtmwR77jh5ehHi/OA2NfLJVcil2SatVC+SaXiVG02PngxFBNddeZ2IGO56+WrJxoGB
GOSLMaw2gZL8tEU472EBVZC0saqyHqiRgVeoM1eZl/6w4n7VKBTSrCGP1lVlXBWBCZc9qZ7Breiw
loxy0Zb2XlTNTkBKu0yV/FvoQQnJdAr/NUIaOeBqLqrlkJMXPMbfyt58xrhxa2h+siWn8RHLPFBJ
2hs1u2vXAYlMNmJTk6asLSPNGfFcmwPRpH22QNzuuGx5msgkDb51XptW/CrbG0uxV208l+hgM7uy
xfU9DeaqyzENl3mIPxqcWzsN286Uz4324JWcdxMnG29gr97aYLEAW5PX1I2Qc/E9J4gYGQPPWb9A
+/jLU4bhojbUZyeV9xH7r2w0Ycfkr0XsHZou+pF45bOy1cbuqgKuGObyCWLfY9AT4UqAhyDLfeGH
fM8sa+QeWHvL03atFTNWOKxZ83/RUN9FUtyFOf8wJ5sqWXMbKt6BLA9zWRTdo1bQj8MiPS7HFkX1
GIs9EzCycuQQBqAipeAZOYB5XcjPzLBmjLZipOUYozFIJ492Me5brJ90IH0zuBlL8zb2zhupIj33
tX7ZwOgberV207wx9ypVOAS6roBcGFfkuHNmhEEzXsoU6ZfaaUyx4aMntHOVYK2krOqlE8MQUyDl
4yT3iU+lOIHqWLWDnyQsTjxIQRaXeSlTNCj+Ivw/zJ3ZVtxamq2fSDXUL+k2FIo+gAAMxjcaNjZq
l/r+6euTM096OzZlKrNuzkU6t22MkGJpNf8/5zfzgdiDyoQJQ9d5RVnpoQui1Otr31hgiohn0B8p
+TPUwnpF8MlTm3d3kzb5KvjZHN6gL+bcm0aG/+CCS7RkNuyrODgVrfMwGCORutrDZNov7k3Xj+Gq
ZkBZbuSBiKhXg7BuhzInH4sKEoCZby70vNZJX/O8ONgVfvuJ8sp6zhuAtQYJQa9dJn2DLpdGIOpq
7IbzT+WhEdCED3NqQV2zODjSV2ClHVUgFL9aO3xG/osguJKgp+tLH34uEdmvwmrcWaFzoO7+KW7u
zTbFRIL1OconnBkZQ2AkCklx+63dom6k4HLDmQbdQJZ1xAZHt4XmHIQQu7JX87MR50eN/cRan1Ri
moPurqtvaps4CBQZCRVRdc0svivlxLBEUuZIw9nM4Ou9PnEAs5DBCeHNWLlqQD0bwYnqiE2jmcpq
qO/0xGy9/tHY2V1leLJrjiG53iI9dTL7mo1DuB4dCZB03s51CNtVSG0jMnmBQzui+V5TVNNWhb6P
nJQUH15ize3v1ES3YT0rN4PFEKp+jL0Gog5J/lixAOCj7P8xeeig7WGNQYKd1upcPvP/z1DfSAPT
6x7lp/GNFuFOi5mLjfqlh/WgfaP3fmtPJNaZpbvXA+3JaMf0PLi+qNTHwmmIYaJAIVz7tXade0lh
i9OOwQwDH2KFb0vE+GRS2+X4bvoC1dhabxy5LhGErpqmvyvjxt2kU7wbS332l0iBMm6X2cpddVH6
kgrywUur7jc9gdFlZ3OQc9xTn8YIF5ZZZhzNamUX+ciw5xBo0WSP4m0rnE9NNQ1rB+4qLQCxphhO
NjfpWBWA37Dg66qyOM6im3blQCy3BpfCgHpvGOlrGBKplpDxiJRl2A4SkIblmsCiO1PHFSFriCgV
qJKG83LRahpFGVc9KDGJl1gd4xUrdERRsU3Pk0wVn+hGYFBp6Nx2bgVte+YFD1BJwESM9MVNV21s
Gj4e9LfRr4xBp7mSnMkYqw8O6Iukmt5moK/bhmgGVmdr3jk6uo3WEN9rBZ7vJHizqLXTwOmfksD8
UijZc5Ei1jasKV/Jgfay3vgtwy/k+UVh/irD7lNp8xUZc5EuefkIhCdIyRkXC5QKbX2wPcMdzyX5
mqsmrD+VgYq+N4cD6Uyxu2nM5XVbd6N9TpPmrtGgbhbJSU8RAmv5xSUI2Q9cpiuIX+znpjNIG8df
ct8drKUrnaDTEC8ILokYTWWD5ar5Wrhm5Oc032h93Sup+VTSGNgRxAotsPyhuqxIvcaErHV+qXWd
1+r6PmNx6gP9EncM8pC1kq1z/EZaECgKo2SGKQIWOhgZRZt+xZxDxvVsaBtyUs52b3I8Aru+wxax
Gkol2Q2u9mU0RucYtw1j+hWVfoTbCChMAw0WBExDHFevf+vF2Hsk2sKDnIMF8Tcfcd5MJ0BdLI4q
1X1H3dDVRkld15ckajdGgmE5k/wwTioIWjb2HM8/TVNLRa92fkQy3hukY9OqWeF6XVZYP1QmcBlP
haPc2UMDmoDYunbiwincT+LleLaG+gKUfsYLo4xrYae3dsUrQWrBRSXzdz0ZKmlIQ/Nct/VTa8pd
HBKKFMgnJWYWaQp51IbmMWzYXKVjRchXAALaIiwp5m2a+3gDuSv2XJE8iq54g8cC/s6a6lNPx3Qr
VZJt4zn285mJFSHTKVCyE0k76mHujloeTYfaIZyOfqdn5e4PcoY8hw8CMxPgnBZhTj31jxGZ8sg5
t/hYWahNaW/UDHACW+FFNGt6JjQ53kll9ERUvLlyJNAt6HgLJPh41nOzlDuO2oYXcVTzyG/bNHOp
bclbTv1alCeoPiwj9hT6wVz/kBzQvcFonTVEnLJtyTFZ5GdBmu7MmPdOVNkBv9Yc8Vl38V4hIW0l
oKqgdiPqeM5e6vI1a1LFC+LCWOn6eNSyHnkYzZSiz6DK4Qhnzv2sD3AiwHlTcAqbo+VUje9GbK0j
vWeXYV/sWBrrFAa7WwEzZJl+I6qh33TqsWVtW5ch+VJJw9spMn2d4n5HehF7pj12QCGTt7ExibNW
36zSjm6yXJ5bVXgS0ZqKzXk/dzGtTQo/kFq01dDaHWo8d90TNEDX01yj8cD53YMrI0yQ5mJnZ603
IxVdzXkG0c79JHjnkE71hyIZy5tYoviam5pLZuVdVwTtzmHD286py+SVH0GwZis3zc92FNAWE29E
1jwAa0cHnHxXh8Ze4fyktBmNE7q7g1unh0ECkbYGdxWGyifELQm2M+SclI8Ac93VO9W8K/s3RVyC
5Cjh285rK1wZTOQdKM+7qnzMg+dpAex9N3gtiX4FwvM0QWkfHkL7G/S+lZDTKilf9RFkhm5h6Ezp
+oZrDdtlmNBzHr4E8Qk3pW1AxJnxjc/C1yCiOl2+n/J2H4toH9pim6n7pGnOmEMJr4e00zhHVvmb
ccDRx0mmcMWx0fWTMua3o/4pnYmS1NuDTQRKFKfbzO72mONvw4yprkUtg4plvIzpQHM22iRmQlNE
P2tGdNYybUcg5knRlK3BYEMMQq9Q32vKXddHPjWBreDURWWRgzFcPX3a59qKoIFDqbnHpiAKd6Ew
pW8spxxbFQjlYq2wojrtwK5w9M043ZQ5LCpr9usCf2cQHqVBHLFpo2GyH+Iec3feriX7HEpKu8Ah
U8QwN6RIMO1tdM3apVMEOLJ5bN0H0VVvSh9gDDNuQyt8aPv5rBUuJ7/AA2h3dObsYFbg9EVyI1S5
HHv8KRiWaHNmY+vsTtM97YdTS/zvSpGDNytEfho9sVz6d7dtX3K3f2Brc8YlXPbN2SC2VUYZIrrU
c+Pu3rSrIzqGTWTqN7EFYzzct7xkVhpeeqvZOQYnYtu5B+R+TnTrc97KvXDKQ2gGL3MtP2e8rJoM
PymO8Qxu1tY/yeacGrR8cB4V03gIImWXsWYGuvqEB+ugqsMjMiTBxGP6brLPZvHmBuq+toxtBQUx
KJRd23TMmtbKnkitLRwvdSg80xcJYv21VEmWSgwfUtnN5M5rAlXPUxeBPYsu1K1ZyoBYidux4Lg9
qJ6tKBtDjuTcOds0MrzALH2Y2FtO8KuKuXC0EVVn4lhJmlVtu3KEQEqUezUWSV30vupmXm0xZ1aZ
p5o/LP1QkEuNCGePnIHeb7LLZmW7pCzgHPTN1ty4pvIJOLTplD6+EORni5+Oydox/EEjTUSvjmnJ
2usSqRk55l1fihsIXBXypC5S9sNQImwUmyybD4BL1uM0PZrkn5GuGbilLzuiWwRqO8ymgZhWjv0t
rPKtOo6Hih9ddrrfKOk+wsPbop4DvYkYCYOiUNY5hSFa22sCWTYugQtE+TCNAq9m0ciK8FALsQmc
Zt+yINQ0IkxQvl20duN8o9XiRtOSgw3LQjfyfVIQ6pzuMU0e3EjbNEq9o+O3DUR+bxjiceZkXVuE
GDbKzpm4IruxNgxZ7dDam4k/YJc28myXx9OtXbKVZLFFZ2KtMk2l3o7ZhFksYI2sSpuSQLu30w6C
O0g8Ld+Ry7GZsFWXE5UPLVp3/aFzd11HAid2r4D2r6N8VecfnaQEwKECW4NXD9YG4bCfzMXKFRKB
ur5GSwpTnpW01nd2Um3UNPHVk0OuwUQcLRkca7qIW4myaaEeHeqag41ZHmgKYXxWQHZqq75/JVJ0
nXJdHjQpa8hfkJ+0Cufa8qUZqBU7oQ8M3bdigixsB+6Qs9GNbkus9dpOEnh28pSYLw0ve8CHHqs6
W+xwJ4QBIp06TjD7kO7XMl4r0ZkEJo8T+0oPXyYHBpnYicbe1uVAfisoNiMg/EjxpJZ5hX6fdRkl
mUbZO7HwyWh9CvqA7IbM61vUFP10kBn8YZ5aZzJv0FgwU8vTHcVToPgRsrru2KDOZAeREbRKQhuh
SEitIF5DP4iSR6sIN7NnJKDrMXIqtupXnR/gFWrzbZK6a418rz4mirDUOcQSOyx1XyFMArn3Vzw3
PrRCv5YVz4zkyr54kbK+I4x1oqWj3jDRUPMhkG3JQ8Rv3+X6nm8MliRdY+pkuwNxpQDgh9iii6iQ
h3KLccWI+UkcFHYBKnJVW+NAXHdufnQw07hcq2TRUyqbNk7q1QUh5wEUu0LbxWWxATYHowo8f7XG
ybWqZ90z0Z7KdRe8TuRrMB5Y7qjr4TEPpnst/+qMGuiadR9iEA6IW0mOveHyo7praMVY0e5xlGcc
VfshXqffZRcB7rZ2dc6GqKDqYqRrNZabaCzXqYTKJziAcmtoa1d5NCB3N9cV0IMsLckAmLdqmS9G
P18gaZ+X1GpSQ/QKwv1oHsqGVByVMKSxvs+anK0yKOomVdeRBBuA/Dat4lMazpe40rc6FJ3OJFcw
jR81Oe8MXdu3NqeGcnyZHfsW9Nw+JsKwHJJlGGyUJZLTZGsbo/VVt5WmblQVHj9BdFT1OAwkftDG
21oTK0iNaCJIC5rYI3F/djGfsjnb2YYGuxqzeeV3xB1piPwzM2VjBayBJKFlAmWXedJ6Aqw0Zks3
BfgAZXwR6yMjB3Q2V0R3T9NmFAbInU0/DQc1+DE63T2jk52Fs5kCbW2Opc9WkVgkXs0uXvfCImtY
8f3SiX2lty+W8oIZ7aDJZFfqYt/U86lJ46Ok9RZ2zPfmwocA99fjRVPidU4SHZWMGQJ6VCF+Tw99
XTwMI6euNFWxvGQe2SNvmaBgnIw3FJGPFYnRxLuvJFnZZAcg2P9SRs5N2g2AeemtBMGeKPddljub
IEafPJh+pl+AIDpUoAHx+KQxnys1OhI3c+SMc0eoz95x5K5v3yTSo7InhSC1Lmx09zHl6L6P/ZJY
CbfLd0GzbrNyE7DHSEV1JMtsX5LtY78m1XCj8thC1sKhRBdCQykQ0S2HbJVQhyaZNkSOEiAX9H4S
nqntf2uq4XFuyZjHxJc3w7aDOGc0UEadeVtnJjrqHvYj9LYkRPl2r0yEt3Ki77pm2xuxDzl807bl
kla5NUCeJhPn9mTo7pu6rDfNUJeHX7/UqVoeHDV96LWi2mA6JOTcjeg3Lv/167dRJEcK+f/TX//8
i6t/8vPbTPn8z2846eqAnuxfv//517/+3Qd//fMLgasv3El7T4GsP7phOhx//tevX67+rAxiPGM/
/7puKTpoST2vf32NSaBtufr1+//x+1x9iUmusoOJbnf153+53NW3+seVfv7hz38TZ5W6nxAo/vqj
n//1j6+jDt4WYYuEJmO1s6NTZVpP2mB1WytT2pPe1ZfGwGtelem4KoP2x6T0j/pAhf7PzaT3OmcL
dgcuIeJu9M2/t3JMNaqAC9GVHSx772i9F6ZQpRTrA5XBe50zgIQLZhFKLSK/pTX7Fx2bCjFDL7O2
2Aa19FHgr2y1B1uVPSfWsBH5/BR39CznGj1fJDA3NA4vuS0+MvG/03vn6hgryMx0+XGu1A45+yCo
0wV9Zj12OXBy4qsq96taZ6ekyx86K1sZzvw5U0ky+POD/rshEgwyjgWEQTreFtW9EiFMZdPHY01v
lDwtv7ParQ5jmAVOSz3H1kImjHVaYDMzMmvXpIvCeyDRPnXooSwn5H4qH+a5ZVfFcV6ayV2Xm7is
clS0Mk1Ib4o+0GksPdMrXctffl4wmb9/YqWSo98QPCrROPtFch445gfarXd61osMglHhupAFrgdF
ONtVBjel2FpTe8xtzkI3BjlLFlX3Pz/8dzQ62C6xBWqomU3xU2z+l9EnbbeOgoFVyElr6vAwpFLz
UtA7qprwyB7vA63Du5cDBmijHYbGca0zmNnh1amJZhK4FmEX56nI1+4EQHO3IGr/fGvvPEMXLrcO
hcQ0EetfvcB1nM2TTvAGbiGW7jngjJetLDjklnn585XeGRCujloSPSIILxQ1vw+IET60WvJibMcY
MIKk9K+3zuP/7RpXneVQHyFyuQgmEpxxGRVhLGb+ny+x/JhX45rbQJBh4ZxBhHQ1BWD4YonulXzb
uirk1Ph7X5q7SJ3UD174dz8Y2uSLS8kG5HD1uHqaI6Nqc51czE+9TL4hKrpZ+H6ARP6jW/p1qaun
Jsywr6wS+UOZOQosfxJ1HYDYMvz3pwQe2a/rLOP+L6+RMkzGKCpuSQWCrQrjQojGR5LGd0eZBQPO
gGHjWvrVY+smu7ZdMj+2dOb8LtB3eDP/k08GV5+LhkEw+VypJktncmjTcxvELFNQmtYB4T7a9Mqu
/gPB0TvLDaJt/EKALS1u6WoOVXs3z5ggkHrN2VtE0vGMgduMjlA6pbAfKgD1s/uRaePdgSeQMxvo
VLS/yZq1OshsxkMOg6h8qGYafos5y8j8pO8/8Ca9dyksWYYNgx8xyjXQeMp0IDypzcCb3RtX4bQY
aigcoTslhf2Bxucd8Za7KPiALgrAP+L6vR3azHILNd8OGQB67bgiiEzM4V0afiBvem+CMNGZQXJf
vLB/E6ppdWGHVr/o8+QJXvnrQoKWIv7AX/XeZXA3Ab/F5cpndTU2qJdLJ6Q4vzUEdMVi9Ko69Gx4
/H+e7t5TuUODwMKlWmy+MNX+/tJWOSmSec51mmax4FBj4lp28LCELuEMARGWHUM13gTU0eymoiZi
/+Ds1pvGVl/SWysM65o4Dla/hoPywav4079wPRu7pkAOihoS6O/VlDI37ewEGYO1o7xIErodlr4C
WVOU1kahfoNgEcSjhcbEpugNRq15SWkUK4lFhxYpCeGrrbMyK7madXebFuUaoeGhS8zVaISHnAOf
ItJdTeN4KXs5Zrn54PEuH9OfbuBqY9tEJEw3C94q7LGqsLGle6VvTf37aGAUMig3mbVv6vUHy/7y
XP52WQv/p2rgsUXW+funquiys4uKN4+ozJUzU3cBr6HQdhyLN4E6+893+d5YZf/0r6tdLTByAu5U
JlzN7HRebey0nVjx/P98lffvyaDAxyYZA/TVSM2jtG0cEiC3ozURq+p45C5tQ/ME18ErbPHB0Htv
7gLI8a+rXc0nPbqQpCy4mmW9TTT8hDFtLeUp0j+4q/efHQ4efbGOgpn5/ZMKeirbsqS04CiTr+QX
lfQ18iX/o7v5dZWr94j8Y7URtp6jPXvBAbkypx7QpuVr5v/xdq7GO+k9cT8ZXKhfIjPla6a/WJX+
wXh7dyRgcDM4Yqt4O6/OSizaTs8cv2xomq0yvBlkMRUKXSJtREfkfjDhvzsSfl3tmsWEeSTumoGr
hWbjj6GL9Af2qqMzyp0PPqb3b4z9AK4eJKTXg8Gu1NJQ7YnpznjpIhgbz9HT8i5J5yPr4rvDbtl5
/PNKVwMCOqaj9vT6tpPQ1/FwcIpujWjvg/t599EBEGU/zaIMgOX3wd3kRhzkHaOhLS7L+gILxTeq
p6iR/9GFTCwWGr/8zQUdmpPIbcHqn4UDOcEOJR1adBG7KfnBEeTvHxFsZ40awWL7pFl9NbM2CQc6
6A75NlDEZmFyN7DFW6ySBFuK/N/eIHIx6GOETxg/AZm/P79eLyOt05lYl4uhmnjqs3IbadENuZtb
aZz05pgDLP7zPPv3ocFFKfrYRF/ooCyuZqR0djMMUfhvi3T2VfEMrfeGiJkP3uF3Sj5cxmJ1slX2
wBy1fr83V0MHKCQfmSAYqfVlgcwGAHX8RT3R9Q/c/cgWI6XTQGj6B7r7d++QMgGgCOJU/gaJqGCK
WWHFa9YqCx4U7zxuPTmM/n/wIG0ugjnTwchxNRcSjKiEIW34bRigsaH5MdMPUKAr//ky7z5JCxSJ
a1A4gqB69STTVA/coM9Y7PUWPQcNHwWL+3xf1Ofc2Kp9tJ6pm4k39bmo/v1b1HDOMFVh2cGde3Xp
RC+yNEomyWYYtHihnPikARvnH0zB+t+3UejIaY6agGLxFF4f+9TZVJo4deS2CqWKXMYk/KmkfUcQ
naLSjcb8dDbnudzh4OjBElERM+MmQtmARFhPdFSf+MjbeH6NDTz6qXNruO1z1vBcGvMjC9PfZz1+
WHaeLkJLKI3XFqYw77O4dU25Jd7r3ryYVrmmdHunB/EHZ57l6f6+y1vIHoZOT9dcLDtX0ys9vszI
hCFBUiPkdixuOFasD1b0vx9SNYtERP5nglpgO/n7e9o6CYL+dpZb3Z14S5+nioBP+UWqaBenytdp
6Odm/u3PY3r5pld39ttFr+6McgvCMuQWnMEB5sM+MKwBrSDte44hbkV+fNG8/PmS70zseAp5VxnP
8PuviSmou1S9t3suWdYecSHbwJpJ9aTNFtOAnZuP5r9lu3p9i8QaQSSDz0LV5Go7O7lNNNSqlNth
lqtGExuUBuTWhwAeKx/TqifIZ5imXTcJQNMfnfveu9u/Xl3//VPt7DKdqTtCSTcGr4xRZPejH9O8
DxHWp9L+xzzxbwXn/K9iFP93iYzvZ/D8fxicY/HK/s/BOV7RkL54H79+/Wt4zvJv/l94jv5fFqVU
ZNUYvXWBneZXeI74L0BctkUFh3rrX7NztP8CVApvGZfx8t66/Jt/ZitapOqwaYYHvMCRBAvSvxGd
89Ng/tcBTJ2FspUFiArOMrWQqy2kIudOzSY33ShN4Z6UdMPLs6RK2ycDyb+NBtmn4DisiFaPTrFB
SERT24+R0iBEmYYzQXrmXhfVna6AaDbijpmFDDvbKR068peRWKc1Pb9tjtz+mKvOLf0A5bP4/pcH
fvePH/evITka6tyrF9HGKLVsBqj26Tyea4AD5+SsiapW98tB9YkeTD0VEfAa0nmwGwf9LtfBCIWh
RpB94JzJ4zL9ChSADxzjc6L21rbt61VWouCB/35AaAtza9TcdYOj3SN47i3VFdrBgb2yabV6MSWB
NV7vo0vYtJIQLKzmwp+nsD/LaD4lRUNSl20d1RAGvWQnyy5ilbAju4272vKqHtGBqLE2d5njoSIn
87ft0q2DSB6p2bc4rd8qq32N8NHAmQq/g8L53EEN9qMBDUAxpuX9FE23TqZdhBEqt8iPoOI4xTcT
UNFnuHGfrM8uyMmvyqzs4sWqlISQ60Id/7RuDuhMnOpEpcSr7W9Gahs45tFaniv2JhtivtFIanNI
DEX6Ka6MpyJCNh4lSEu6OdmQBX6cArdGRlVoqwi1i5sikBIKVjFWl9QcQBUOYuvG8bbIrXRXVfPj
aIN5N3NCD5y+36VotezGxToRohNxG1hlbPzp7Mt5hc423vSJTD2ji55bZ47XpKfhQx/tr7WKmr3Q
I8ST6aup9GLnoJ+iDsSPcxaDo/nV0D7jiPRIpk3v2Vu3LOABso9Yt454eghKVEK2DYRPjxZmD3rd
3uhO9TpMiA4fZndflKhUHQUnjI48HvV+eWvNHbrbaSBmPqrXbt2dmiD91Ah5Ym8dCL0/2YOiom55
phFNfijcpJUqTRN1npFgEkCn10u4HgPoxFVGO2JVmlHiu1o1bQIjQvqscQskKntKBgowCKh49a1x
CebiJW1RJFqlk53txNwpaX7HYcL1DAVvooNkmByOaq3JrtvHEjlUOGD3inpVHizyi1dujgg5iA9N
Ys4nUO4QEjXZ38Z0o/HT4KjKyviuGSXis7Rm5SjbbdEb1YvdqhsA3Qlx2bQsjag3SA4Hq5DKfMMO
LWEoFz8GXX5KqQc/tW9WFKGvM+6MQvOmAFhUJ8NkgwKG0TaphS/yjFASJw7kQdNkfpijqudYUvT5
oesW/rBOVsvgklxTjMHKakd39upsaHyjtt5iLYiOlaptLaHB9xyc9aQdJoB+56Y0mpu6DonTbnx8
Krf0/1LylI1TMccvrNfnSrOfYsB3+N6+2Dr8dMVLeonYzHgkvOU82UtJaD/0x3qOYq+zEP1GCIDx
flSrdsQMME7uRnT1U5CbX0tT/dSU+Xe20UvWxKVJ+l3cap91vbxruuZT2MKBpAGeQ+7Y07XVvERt
7J2RcWHB066j4dNQDbuhm3kN3H6AZOP4k70I8EksrRkD7kXN+JDgbFQd/kozbc+s45cxTiuP5WAr
9HjfFtOp1RQM3GZxVF2ZMVPpz0uCLuDN5r6ZO6L08vxVwIwlfL6v8qdaKpdh/EKbBa6DZWzcFHKw
QP2WB15nUPHNOABRikuEp2nFfYG0Vczazgx5C8ccO1uBBkWdOstTOe95gfwc4gBG+Oi8hvJLVA7b
OiixXukvlApWWI4Gwk9U3JWwD2ZXEFJuo3ms8UZ31W7MtKOsEhrg5pd+KG9lDVWkKVs/qJPt4lSa
A6DrTZq0O2E3j6Mi0Px6sI+2RacWns38g6h1OOWo60tmjE2Rld8WeUWk1xBYJ/FtGAmhZnnysICR
y+aY39R6+CKE/VrI5ChqDEVNocO6slMkUVZNqISqoxe37sgLv8FwVW6KSpSYBJuXShWSw5BEdxTN
sNGYhfD0G8cw7atd3aDdt5PtbJbho97k94p0XH/G8OL9XBnJxDT2GBzx+jt2uknwEoGOIEHFJD07
i4ll6vE6rUjMGXcRaEG+jHwpMlDDTVFmx6JoZ6449A80mR2moMY9QR8h02aMWFPDyCsnAnt6KVZx
0Ql0W6XchxFtTgX5xReEUZ9bRasfCowImJKYSGpl/p4mE7MpPrOHeAzsrZoPym4WZnHR00GBLx7A
HW/CED2AdpCEA19SPduHTTnuHTWTG8HdUOyMbvOZROdp5HUsCQrXXANkYPtYOtodL5NxQnC3n63J
uJNhtJNVqV1Kp6vXHTM79sfeOIS1pSxyRuNZgJuE+h8fDORRi0X3FAVKi+/SIQyI3QnZSwTWWzGA
/x7m9rpJy+HWLNuOMyCJG2GdZJ4yy+nc9aWxjs3cxVoV9z7GvenWArmwYQz35wydNbp33DFaRy0O
hWWy0vD83odpyOxUaoQaoBKnUaP292WmzgepNngdBbSsOS2UA6Tbmw7TyH2u1RR5M+URrtt+HoL5
aQpmhGyI6G5Gk/ShJqxg+GR3Ct7Zu3gwiEXCa7/T0MjSVo9v274I7xJs3SKQ2r3QmGXHYVb8IPk+
O4V6iedKv1dNNgN14o8EuK5NgLq3sppmr6Lm4g9VFGFoie/1MI58g2TPtai1+oKsHGl3TtyPkBcz
m81jPqcl48opbiXhvB7npm1fm/WTWoZrheAts6wQSJtOu6+HCCdxkNiLzw/Zc3PJkF1CMT/W1ae8
HOK9rHi9KQiyAMSN47fjsClSJ2B1XcKkZeqj9n5UBsyadXnDQHV8JaP9GUCRmwuYt2qfzl7S4tJr
HfwtZX9qIwVLWQsHTF3OoJ0T4ZELHuop30Wzu0tkUq8kaqmVuLGr5mSHqq/Y6S7qDL4ZIuTJjOXa
cc6aEy/KZLYdU/GCamMz4O9yK3TVVjdtuaduVRru3iLSg8+MDK/QurPGZF+JZlW7BQJuvSfnGRMV
66/41ujdKSnnc6hr35yS3aRbfs/zivNcjy42rYqDNqLPTywSkdWM3VWv4ibRcX9E3ffWpOfc4xhf
Bw729kiJqWZgYPbsCpoA+xwVsq5nt/q5NbOnjvSqOSAtOc3xIOlsRbp2wHBhckYOZhP5sfDDOPQ7
rb7RShMu64hSqMd0XhlvxMiSRCIEmC64/4zRxyrq2TouOdFj/9jGyc6ciU+qRwJ5yDtD3bt1kgZl
poUFVqG2moJlXKmKswtb97414wdZJjqG5Rh/qYJNZjAOeuTsFTOXsAnV70HffE/pDZA/R7aQmSfn
SRNfS7tUsG22ZAvAsj1WzZfZIGgruR1zQsC7S90hQkcb/wk7+8lJ0l0R1qRVhtOms0rWGDt5Feh0
MNQhfMch0RWT5o1t7Xdl8ZSZgVxJNXkm1OyiNcOunqpnGHgSq5R10Kbwq7ivtAIqVmzjFWiDr3k/
PoykcFX1k16Sg0CFhRsdHznu3GJOueWtbeMQjbV5tpruLhlYAtMwab14Jm7Njpkgwp2bKgQTj7i1
x7EnHLx8xgod+1FhEEoVJJcyue3V6mkW7rbL+HHzSgOGHevaCkX3TlMwQsRk98GRpE9ThMwrWbvl
lMjWK2WznCbqpWyocOeRfKLxxv6gByk1tNO9jfQiobaw791NVVsbS6lJHNLmg2E2B3Z48ZriNtSF
gJ8EZYpxKF0S5EX6FgSN6em0sqEK6h4mk6HGFzbLr4USqyRs4yjJp3LPBKjp9mZchpPp8AfYi16n
KqOtH5KSoDmPxjTOd3HKqi8VDid1n8yeWqVndo4sbZ2mbMbmpNL1ugx9qGJtcEguCQLj2PYs0YGs
nefW6EO/CZJ4bRbGbh6kr4my8NzcrU6pqnYXrcjO5PKtpqA0P2dhYe8nEL/rrumMz6kyb6XMn1E+
lech79u70jKeC4A9RfCcpVp4RglGpsHy22AINJ+Ipo2Q0T7C6OW1OZxiT47dehLmeCNdrChWFVwC
3NMHV7YxdvQlLnxGu96l+bRV6d1tqCZV65ozwAUEFr+wHebsH1vbQZ9+2HaA3HsKT6HQyYQbzJuJ
OduZhuqh7n9kHZYPV6MnG3V3gwibB2L18kf3Ho3Yd5Kp05spdZVPwqkedVHAXk+d57AiMQ+HDL/I
5Eee5QDihzi5DyFK8tEW5s6SXXL/88/6yFg72UwMGk3u2DSTjRG36toNzJ2bGOUNjXcmFJTiRjbv
+sl9tgur3YXBjIOscG6JXbj0pvvaSHQ2GPxfylxliSSePZzxgWJPVV/s1NFWtEu7G50tbz0NdP4i
YrZgv3JAjfNTaTe999/Mncly5EiapF9lpO9IwWLYRqTn4PtGd9K5xwUSJIOAYV8M69P3B8+ukazM
qimpy0hfqjIjSYbTHTCY6a/6qTsY6b6aaE63Gojz9VvRV85dXxOoM3vttUpaSoO6ksOGRZwE+JKj
nwghDBujc8sVmVZjedsdQSFmIc4ScUzMmKezPZzp42bYQ7AsD5qrxmWEAYBbPFGu9ciO13F6uRWG
a3GNLvNMdPsGpOWawsynuFwXWSLp4srObqqG+zGAtQ5HP1hVY9yvbt+a52W+ittvk047nmPXosnk
Vnc1a6+b+R102HZz261J0XZ7PnQ3MD+57+RiKlNn07RRtwkJFXqk9cYkB0VsgqQ2kuGBtZMuGUJ+
mzEVZJPcibLBOHGzJ0u+JOGw7fI4uwtyg80jfKRlQEr9qypzd6E1oEBqETXHpDMWOVdPnukPvBne
SmuQMqxoSDaJMxLyB1y17TQHCkrv2QsrNKxzLfSLbpgXf5Zg1FDMbZc1kUM3vDOAGQQYExJz2wjN
IcJe5ruWjhcOtpa7dlJy/V1svDEb4ytys55RAf7Wg/hB/iD7yMv6q6hsaGbcivN5NXM9MCudP50V
7+JQQmFoZHiZbZHkHzL+lnjTWmI6jG0IXH+8T0P/vjO77hiIYNhMFZ8s3XC3j74f82zR2eW48qr6
K59kuckisptDYmQrqWgcNAJaXSUrwIRJfNOqOcNT8rv//jlabAaywU2OuIojzPrtUhLhJ8k0QaXQ
qHXySAqHtXt/+2OqqWmVnLQHgz4NeK1cX56Pec7ooKjHQTmsZGr323Ik1GPUUOYzc2nHbrxxrPyb
xsd0mU9OswwHyqCCbDibU+qDXKw+G+L1K117qu0nmx34Mqx8jiUp2AorrKLfr7lGeDZJMHcB8zqg
wkGRc9S8dF223rB2yknt+hQGDVsFtKdqiB77WvJgHdGlsqh7ocKCLUKVvgmoM1c9tVcyFsEqT6Q6
xqMgzmdU7l1XjYdImyrGzQpOy9QF9+58NBiy/BM5EoAH3ootSZJOD5qLjx0XurGY5s9r73YFxQkp
R2rAfy9lEbmH3kh3HZt02H/mIYcS8Dam9a5RtvE0+kW/NMjNFb1NTi2DOW+0unV2b7emSyNNFkHQ
yOpY7G9LQhaZ1JMEBHWUSh+d7LsKfO90u8mxbp5qK0tOMcKYzSDgvhL+a1kjm2ll+0jZHvkhG15I
PWSQZfqouxsm6jKkRUmCLxRElNhw9pqW/7q9fjswmgdN2usseysGzjzSle3CEO2jG/naqZ3vnQwX
LRAOlqVi8MVyCCJep10vtcLg6KwN2pEIGK2TdWIspD9BE+y1Q13Y68K09LvY0jdSU/FpcB7DauV1
lrWvW4+K1HqykIF4ExmnfKTNcEgG+gJNu/YvLOGkm+NWHAvtMSGaunb1pjtUJAs7VzS73ks5bZcP
FpG7ox6MX0oJ/VSGaw4e1EimiQd4uCi3iorcpdmEV1XpcmtPziPtyNlumBdeb1plWmrswT983t57
rrPXZjSth3Sq5tMZ6H6QVvdm1XP4BKoQgAVIh0HSuj2eQ9/4BvtTEHTnN8ADbu10LadGxG3cfUVo
hkK84i7V0q3OJvrBmqZ1nsPO5kG7Ng0GzHY6qXMwJE/QyTKal8aWSHcZr2XFXKKdST+hCqnIHQjx
1+a07FJwKLHy7zlAcxKh05OQHGli1m0RFUfPiziu2QrySBCKpfTb2XEw5wZCN7iajb6gy4sKHcoP
VnEW7BOPvajqq+yzFPvZXB4F8cnXa2NBcUCDHMMKb1XETe0YkaxKP7DslhdQ3DDqQmIXQz8eq1JF
iL9WR5OpjcI3rxJssMr3pBPUrNtUhDnSJ4b1ndaWfkrs8K1KFbUooYyPZUeLrjsWxVKnZmgZpVSL
5X1fLHuV0AU1WD+tIG0uIXFzVZvhyRr1Hc2z9YNJs1ypDfe3dT1V7rrW02nLQ6YEsSY74ly9Wt4+
0Nsdo7GvjvvkqteBvx27ON1aevxs6eiT0GGw98HHN3gOrcr5JrNb/xT6IiGzx4YU3VXsJzlc7KTh
Oujah3yOH1QxeSk/5zkYOPbKiLQcCSxxt30AaMACq7DP8pBiYGnV2ICidm2nTr1wItnQUWevI6VH
JeKlxclX6hjtvRikznwZZW0393IPI+jkfIdGCMQozhkJGNmHR3JwbaQtscWkL19N9xDoI/E/1cSP
/Ycl4Gu0uRs9BdZPQ8FFGWKjgQ8m3t2+pJieB+liiMZdgN7Fws4FTuED6xdk8G0Xlh/J1Bl33rw9
7lKkWB/9ZV6PzMml5Iaz/+/vqNb2zAXmYNZtSwFAoidV6fmQSPHalQPNWrdfxEvTaMvNeTEcYPGR
GtBTfbNe82QKV7TLGAdahRBeGBocKw3hTZK2eay4/rn8ivIAQSffa7yTpJfq4qy0tNpQJi1Q6rT9
QJ76mLkpqb+0dvDT9hwPA9v8tvNsuKtyr78riLJtpqxroYuKdpeErQU83tqmEEkvGmvFVSvruwSp
EWJ+f6rD+YTP8X4Z17q54zLi85HNa5A0w5O/D+Y1KxTGfQWlJPKCc+SymCDIXKTpuocxnK6AKja3
zcsAWYmDentE87dWehl1FAiP9QNLwj4IzfYe/lVYWvoLkhlAspY7yE77YJGShPtM+l9TTRGTrEr9
HmwPoDRfe0lKehmXlNgW12gkaGtA8d+levkjnDECWjeAIyIy3cE4XDTZNB1uD3zybNvYkNGd/LBI
6J2nxmOr42rpQsMSesh11Bm/LWNS6Vq+SZHiD77FzgCQK3GWAGr7oC8Dmw7NKED/d4wx3RjSn3O5
fX4GnpMYlXECePGVEoogokNjrYyAh6qG1zI/NyyKnLZulG5SMvBp3dBvX9fOkiqmYkWTy0sNtSLR
7gpplA9KK58yULQwY3pqlUfKxsvE4C/pbVgDpaKIpeFhjV4XHXMh6zmmf7ltPCmcb44MUNgJwIzr
HO1Ho/JzgaYMmoPLPI9C/+TPm0dNxPWe2kQmAFr5EnsTQxdIvXuZxDttGKvPOOWxThrshMYfPBdl
Rq1NlF21gsObhcVutJLgDfEdRR+gh9XVzllr+occTSpD3j9O0/AZ9b62l3Ny34GkcGFVZb8RgnqJ
KsM+8tytF9WURbvGFnNNgDPtpVDuQ1wmiIkYwzvrtfNrBYog+Qp7xjMNMcflbYth+KH1bFf8ZQgA
9zcNVWn53peAW7Q+9zkfGy54s3LlJiDAsOZ0azfIr5nfnzSaszZZO1wMgvd2UIWvt6VZVSWaiRVm
J4x+M6GpmcNW68p0mzvNLOEUEeSuu0FeRCWG+2GAckbIAS9E7C5MKxV3zBM6dPFYX8WjURCajw+3
V1baoXjx++Yx7MP7EFHzKGPy/16yFi35/9tWKfHJzwo/vFMbMV8r4gezt9PQTJT2wG4zIBUcE59h
yOSW5X3WJYfUsbL7PmHupSJKrCuRbgkpDPdKwuZtbCYvWVXZ1MzokgdpuUVWvssm9ZU402zK5SjU
FwDSNCD5ecbwv5AcXZv8yEnP2qQa1yVFZpjL2mTRB8c2qSnrEaj7dq9PTAFHbSEMyIlTGpU7r39x
dNAtCyw766Jtik2f+uTTXAreQfeGI/g3oz7dNu8ug+7N4FHe3oeYasdpZQbZsW4ii1Nh8w2r0Ny1
wr1KUVf7CjTBSki7I00EQD2og6Nr6utett7GQBSk47J5bjTkDJYPxqDzvaYZRbRiShkgNzjh9raH
Z4ino6CU7XQaHQXCJI4oYtPStdMZ9ovFeXk1ZKretfYP1Bz7uZhnE3WCrgZpq9p3HIa2KUDCvcdm
r/XCYe9nJCCFXglQQNwETdI9ctq39kbVPwjKMbXUL997m2N8R1S9r8gVSxB5a5710Y6qnJISkbfb
FjdSCLLdeLbKrloWps3tMn86RU/NX77kssHW+q+8fX8xUhE1oR0PUwBOHoKGf86DTSE+sqSjUd6Y
cdSDMdzXjA1sRz5EzmivbnvR0PIvCQEIgtxwpfL5gdzNm5jba9TnY5qp1eF2YH6FGmkdnOk4liq7
gkb+3STzb9lG/rHX43P4358FPHYZRur//FPTyP9AR8gcTPnnjpB1+r8ef6bdz6+i/qMlZP6mv1lC
3N8cMiEGtklB5YPhYZ3qfzXqP/9D8/XfAPxiZKCtYLaL/tEUIn6be9/5D4aFY/rWy/jfphDD+m1+
SIBTv7UdYH/4N0whdLNiL/l7X5MwfS4ywQ/VbdK083//QwrMFdMwWpNjb+IueEKl/igihMHmlYqC
M6MouRxtlEW8GGc1BPsuEOeso0EokK6x1BGcaXKa1QyQERVkWH2w1tAj/S00j2UakXlttaqhp7lU
izQKN7mDO9at4blEfdIu0xr1op544MDWOfSOq61jaTIcASDO8rBw4mGRpPYXNwl1or57hrwll8j7
T5oXvOfO1wR0k2NcA9Kuc5/mX4HB9OeMjpOcr7NQLrsiOXhGxRegopPAdRmbAXSacuubRi/wfi3D
oNt/M6vweejdPdXq1qIIXImUn6Ba9z5YvHbhtn28SmNnnTVTR/vQ4C/DnJ8Ul8aqK9hmpf6TN1Bl
E1tMKlXNa+zbg+kkP+eXNSg2igl9RNPkPaUdfWWOiSEhGve0bnOgSj5iA7Smq5dQBsLyi8HxD5RF
fzm1SB5GyGQyaUCChv06jgDsQFX6iMDLhBOCduMbzUKrx3BZZT8cyC+L2o0+MvYgC8qeLxwDnjLe
/FpvWLns6ZPK2lMJz43SF5gfStRPVRm+On0mF3VK1VKexT+ACn7f/qTy5adWvFezjFJY+lvFtZKF
3TWczMNYgQ1uM7Gv2VUwrkrPY5eDDY7Odgt7At6nWKqYGolaKZiGzsgzCuNRpL9lTLN3wr8Wdn4e
XMI1UcsAZyZPNsB9K9+hT6kOvsZAO4VNnqx1HbGj+OQCnhZ1Jp4IybwZWbU300wt4rh/ZhfmLev4
vfLqYZnRR0yJV//hssvqwTkueg+IlpkFNBoRihr94Rqm8I42ykzrs8d7t2CYtZfjzqg8AEVWv7c0
c9gnQbrPGWUdA7fAn1OirRcV5Z4jz9kzTCkJxlYwBT2assb6zAh2KbXw2gt70dsT/seiOfgjzzS9
KT/S+bpPHNTsXgpvU9BFg659BWzjwvYCW+NTvjJxIGYKjbMiagBGipDpdBL6e8MONzIuv/XYqBbw
h6iGdsU7zKmRElTjPTWMuTCenXicEkfh8SXui8Z61Md8XxPzWLAjjyEsGfe2zuZjZP7H52Es29o/
QdlxlhEDikWF3YFo4IPd4BrNuEWXTv+KJfx1UOBtBj1h1/cVaxwvI23t5ztTj75MQ+SrQkx7jnXv
A2eNhdUGe+mAQtOSbG+I4Iq14pPTz6YracC1pL/M3YBPPCv3ATeQOdVrODHmSk/jYl8q+o6i/s4N
3plXP+C0ix4dox+xgDAnc/qwPPG514xrUKYYXguu/gEipy8P3VRlR+bNeykLcQgCThK1zQQlCxjK
5mmyzLrhKWclGkr9zaDuZUc2IF8GXfbVy56+1Kbwji3sZPbf4XOv7EXdRmKVCTfcdbMEFkC/s+x8
YnDdNbtbAaplJ9ChpgQzSfGuuhECDqCyAeH1kLGXwniAvYUPxObc9ZjrJcxh1z6WoTVsqu7RoQds
pXf9a5MEP1xrW7bxRVop80CNRVcV+SwyF+95cufHw4/RTt/9MQxXVQgMZ4DIM42bHojZqh+YSUdO
vvD64IlBwwZKM2G7DcjDejE+WxX1ZKnAbRYW3YoGCmfNAd7Y+G201LtyT5o/WsBdA01aDYQwJMWr
fgmSxauvpFIZB3Yge7TIsvk+1H6Lw0GvTd7aCxgpiqF6yOnCWCmOt8LMvvQOz3ZuVE/KS+eArORS
xgUggvyZiQHCoqcePHkf6rYCOkMksLCybt+Gv9i25Isg3YgxXXe2dW5MSugzU3xrzdRQsQFcrm8l
BuNpXzYWOJyMvx1YWGgo+Ftu/uJEZnByJGgXGD7vTW5zsrLzVWkPcKLLNl2pwphRYvKhtKNs5UT4
B0q/a3d4AArwV1l0L0fc+PqIcQQthouTJ9RG+1VkwMV/IscuNTPRFqaPflB69GtEvmRZ8DlGUD26
alOu0XAhs+HF1UV46BGfjGL+OrNFGHGM+8iWVNGbrUARCu9rX0MztA59BYtpcrxvt0PsEqmXY07E
SBN5XbllK8sU7TKK8bGq8k8HW5FpVgtNYZ/34BpScxGsEzkjNNV0FpPH+ccvmvPkMbY1/OSCPDky
dBftBpDrKcQzsIpLWoXKEWRPD4cY3dr0i0Paf5XmVfUa4nKUzHCveM+BfXwsGv8tHjA7uFkXbVvc
OEkrzes09gEmqwqnzugU14TxIOqBBwMKt0uqzqPePztGFS6ilCki5gz6uPFvOApdP7WbfQfo+YU+
urVnL10eaAuvrh6FpIpQ6i7YRZe8DIzsHyS/812t1991WBZ7h4e6naExNhMu97b112bnR7vKG+Jt
4q0R8nO4bNV7HTdHn3lHoD/apbbRqNc59GLYNdrs6Wq9bWfzoHQceXqqHXluiuR+zOI7XYbewsmi
d0i+1XoywVn0hnFoI7lvSu3BlND4Neer1FWyvG0SANxrw4RtCdvEugiMZOHTvraQT91axIW9EhVl
szlQfaX3GYZ/nkUDPXJMtLrAwCRXXfSmWI3aSkT3Y+5d0BDONpPLZYcNZh0MFlgsVLPGt0+KG3k1
tOGeTOBp1sExyUQ/kqhHa61wUkp/5wMMIju7HosIZmJEwsrEfYGvCoW1EJ8Dybhtuoj18oxR8Wo6
Vcnj2IFbGqt9ASSyKGC915s2a7SNlACyA+jHTH6PodO9JoKOkdrw36baQlC91k3FQ3iQK6iQdznG
uUXYNz0BfN9/tpPZmcWj2BuaFWfItWJGVHEeXRrQi+oJ54kdLSOrUPsygFWthVG0cTWzWnUmwweX
cdaqCEmHeNm7qQZUW4XzkmkBfl+6R3ZjWyVES4n4YSIFReN+5/rOaSJFg2NT3fdOQFMz28aVZNy/
YuAOD32eUTLyYUD27Gn9cMx01ldV3PVx1O8Nd8bcWhuz9b7imI8JdwY+qvNQjk9hLvwlg4yj7PRv
XXKgZWWCBx8HhyCP7Es2GOc2nvbcaNe2DL7jonvVsuJ9GvCfxfZ16HssJF3uAk80vybb2GlszlYB
uH1p17+wSx6Htm42LVRhQp6C1ieogiHb2K41CrAZMd5ZMV5NislWkDoXkocTGuKH73Ws7JZE4xDd
OlHVsXDla5/OEKXGZ1EvvWtdpMuh5vcHdCUYZYWa9UOk6WetP9V+twvM/svw2K57QYEC3CMP6Maj
O9r3IKSe4kxsO9PBxSj5DKIU50ZoZLtePIdA+pdWBoLVQLpGhjSXfYwpFrQ9F0RtrUc8DaWa7pLQ
/OUnL11xLAZ3VQIuYgTDlZ8IfDuCH8gpdhnPJpowK3DpmQCGtYYQm1O9ZCkcN76agKD32l7KVr67
Wl6A1fEepyH+ENDI+8Dd+ekZdu3F9Q25j37YTn3GGX1pM/fcES/cx17yXHsp9MxigWZCgCNsxY5q
hJRk8rcbqGutqx1c1WpRNIG/aKoog/in37mt0505dgNv5VF9MFQFn9voTkaEUBtO1clM24SKDuen
kUbZHR/mCqrtQ5f1NbI2METdnoeCTvnm3+duHRxCD++fnQ8jP0JjKNK8lE3k3A0WdLHAKXSom+9N
2AQrS3Qa6zgUNa2rj07UPnSuudHws1HB4NJ73LDDKqW7Z3L0FAhOAQS7/GXDucNv2FVxj8U0a971
Qb/p0nHX+tkxGznPcaPFS9Hjsci27nxWMPEiLD1r/BQhMPeAJcaOOGWhnrBnD/UPI4z42DJuBko6
2Gqg+ieu5/BohG0c2HOlt9YtM816qgLK4T0MIkGIEpupzF9z06DSECkVhTqLgH4RoEmLLGYCI+bN
Hxd8sxLK5TnYu5u6VwxJS6GtpXPQ0wiBqE0+igDnJLL8JWowRFcCSLSGOiMEvZw1zZW8Tayu/OKx
AXNdRGyddFg2iQ8q3aDGEYHJP7JL/eWdG7ZDWijm2tWfQ/Ry+9ps4Otu70RXKRDQOcM/+YFd4r0v
+iNQ948w5FjnlDzCGUyRQgPZNH9PlwKpnr82c2ycmiP+XKdiBh8mw1kHlip9uh2r3v4s82sKN+ah
NoKDnVgWzYtL5XXRctJoTzKUNrJ7QS9zjOTDxpawzMeuXUddY2xUL8bjbBOL5iMBKqi6tvz4Th+Z
ROoiAfmn3aeDyNZpiYdHa+/qLDGXTZOkfHjTs8g976HPxCnz+RB0DACZ0n4KDW/4zAUzbWU9Uz6w
8DF06UmKsTJXa+pp+VEqN1YtO1s91D45L2CTHtOP23kTT+V+mg9Vvvn9f993EOQvfUShsTJAlytd
37uCa6Zra7WuoXIjOkaPJbUXJXj8QzNWpzLPE86heO1bTCH2QWI53sdtcaWGtx+9+g5zcJQr/2Sn
9Z3Vc3SP84zjThA4SzGa2Glck8Es98mIrXJDdYWzsmnXxGBujeeCLrRF5DvJdnLCEIvMyjUGxV0S
vjmjHhxc52RPAdaOYuyWDmROJqbRAl4u8jRvTjg+MIps8cXknL4s4czTpXaBjWcdpeB/GuwedXRN
kSyopnmiK+iuMJuvPv4yVO+sy1k66UzzYvfujyLjkuHw1jDNOEUKpGbB0Z3ndrcsdS6dBt8YfECd
OZ1D7cgUbmJNUT8C1Aztb5+F3Orz++zpLQ0NFWiKhs9iFTGLPYWJ4CvddeFFdPbg5wq4K8JIe0o5
fSC7nKcc5UH0JOPqkNcEDIr/gSRtwr5eqpe8/RkYYOh9/Ex2kOlzQZ3Fsyp4stv5yT2vELHBv5mm
v8DOuOE9axezaBFLhgkoBsFwd7sdgLDhX2nSDxcEl0kTxUJW8V6iWi/aoeRFjfwabIGsTKdCj99r
fq89vjaLnE+tE4u+roB+DKgnHq4fepCiz2go9u0M7nUN81WP22bVCwxZE2i7iIqmLN+nY/yasnGZ
L875usTjw8kpVPdYD/Mw38wLohZP55AKNjpkpg2UFmoAOAXaIdqRzfQbRp3NpEvdaRn3mK4nHzob
nN9fDvN0jiHzqoS8U3baeu6DL1hhESwYeMMeWqUKfmhrU6brcgrDcMGnOi8I9bTUcHBnNd0dXcuS
TdPGx22cFTY0KVScuXPgG0XkTSQGWQvL8Y3GB/f23mgWS50p3io6gZe3gf3t4xDza87lEzVJPyuP
lzV/EHSEPRm9RtNfuK4Kw18WRmotOlr4lOu+3SSzOOPH3d7fcVbMpl4gXIlkk6n2PNjDNU5DrN7Z
QSQ0BsWvfpX8tKb6IZVDugI1OO1SD4h54QMrt3vMGb3A+K48dit6wnhG15puPWnjyR24iJ2hnjaN
rz1lI9favEDeFu4hrNiSdZ+OixhUDwR8us388d8eAYNDBtgPbST6OfTi8ql4XnPPdnQnQLtjGKQ6
RAv65CAaDkYFRgFgT0m1SkQe7ljOG57L6JLzbTJEwcYuCF9huJpX1hXThoqldkF2qsEt6z/pQfez
LJvnZHYC/EEA/gcJNWuOYv4xZ2eTrzag0hH1JQoIlezvBVWndpsyDATAG8FVM9Lt0GZHxlvQidfE
kJdOrj4lF5wY3HMUc3fdRMO0DJ7mV6blxIeS8G1eBObPVvjpl6eoPj0MeXVfxfa+4iKULVdlqa1n
OdMvdeLq3PmMr86xZV7Nf9Xg+5dI8fwbURBmAqZzbNf/U6QYX5nvK3gyUH+dc9Zn7N9Rxmz5oVxj
Wwztm5MgJvZghv7fb6X5j/5ikCHQ1hh+YPiz/v6tNAEdjRyCeCvralMEIUuCfZ5lYBWTJ1DOWbAs
z6vIDKwy5kd+21IlPskPG9e/Kv13xmIfo350ZAOYQy3oxvwl5s1Ny90chXLnUaLU8sLB7H/Me4ax
4iHzL2FX1p8zi/M14YLVsEl6emjtf/pFrBhCVTRKe9Ob3HjzK5/Xvx5PISxix4s/yq6+cM3TesTt
6xJagpwsP5xRIuyx9RCsDrRRnRtkXRccbVyc5yU+YQVuLbTfeZEbjc/J5plZQJR0R76B2oDfN0KE
0VmS+HmNRT1ZPiHJauv5s8Sv/nH7yP6/TYD+bk70zxLI/wPHRIbOR/7P50S7Iv9q65/NH4dEt2/5
25SIoY4lXFL7uisYEs2joP+eEnn+b3NiF0gKd4BN+STrSV7UKvrP/zDc3/CsODBhHLrsXX1GLP1t
SmT+RjaWdnNnHiIxXRL/zphI/OVGNA0X3BEgB4+djq3/iW6GBkhZHcr1Bgr/tlVMxMn0mzTd9MO2
GXwetP6uKSW2VxcZojgFQX3s/GAnsiOE74vS8dC3yaU15EXK8SXKmuVIx0JHX0/FiJlNB/Kb6cX3
WTKuw0m+tn33TrLkaqFpBmlL5C/4URrTu/Cp8k7qDxo3GSNN66nlCc+m38hfJLRdmgLW6KsbhKUH
QqnrjMYdFf2qh39ByvP+8oZYGDldOoJZYRzq7f8UppZu05tKdIytx5oKmNpNTxNO1wW6igx18ysM
0n5h9+LKRji8m2YbsW5XMT0xzRk7o0udVigfcT/ATemKS5TXLwPayHus2+8cUm0SFCkBS01FFAzF
3mK0lbnVo47RrW5c3GBId7UduotEVPXVSDYhsPuDFRUny/i2srED/mvcp3idGEyI5Wg04oAIjy4t
gkOdjMM5LxDwxAFEehSV2j5wOrnEURBva7w9i7zL8UImvbXKfWptmVety5hsLRDeaDWKQMBpoysk
xPB81Gs6IlXrGNfMkRLHqUYYM9D9Oytne4Xb4MxrORH8nV0lyj9UujUdggaRoEZ8aidRn11qJfZB
THBidBGySJiwkUzD7DIZ0088aN7JdMZyTSAswTXXGZeum77sQfthOYFBSE+9hW9+jjyjVSeNY+G/
eA6Jv7If7Bl5Q6k8dBDzL1P4hoWU+dkQbHiOlMsh+VFEAB+odsHyo7NdHfAzj0U1LBuzoC0UrSeJ
sx8+OqlK+/LqF0Lf5wUmDL0Pj36uPWap+4zjqrmP8FNjVsMiTiruVzf/QyE9dTaYwo1m4z96vS7W
RkY+2cWSgyjlXGUQatt2JA3MxnRdRtiVaDzWFpXHRrMBkg8zL9kKukwZEDAHczg0Lf6wev2DTc4/
AP2Bd2Gbw7Iw/9+f4W6RV5md7hMx0uKQu7MPmxWz0HCr2SDwPW8kai39beeP6kQoF63AF5+W7spz
teg3zLswwbSkodkfr5JyLBckcCMkf7N5FZEyTq0wzkRLnmsNL32QZXRjeJ/efGqza65kpy5X/+IX
Ymf2130b+xuhU8SKWQI25d9vNmixhrFUhxbDTZyVVvKokijbSlldHC7D7UT6+2hgjSnx9vCP2VQw
BnSHYT3IQByz2EsPEfYjlm510IYhXPd2TPcDPYrrGCTixjTGvUMqww3VRVc9iuxIVsnT3bUs/Aeh
mcUuDfVdG40FYeyLa4aPPd1/aG5lA1Wyu8bBN04whg9p+qRP3dY31B5PYrwuUczzRr8qxoyF+QzJ
YZMTsTrE6XMwkmQbDEnOZKCxp5TttupjBqUhGROrruD0x1DRY/MtnLwP3XEfS7rhluVQONQZDI/R
PFmViBqaDJ46ZG8mLspo3tB6V1E7nlAuWSfSp9h175iPS2KNw3Pza7IJVDkVtkDXZvamLAbTNILF
WZ/v5Gz9rJZJHnJawBMfTWIiHxh9hB6ThIbU/srnQhn0jmMDTROzuAhc4KHpm4QWIHXfRsGdJ4Wx
85QkkCjreQb7U6fzYOgkOq6V0sxAGqtySrlUA2phTNLtHi7nGA9vlWzNj4AZ5gJ35Uddxd9d4f50
An+No10S77jgjaG/hFKTkbn0JWkqnGT6z0DHj18wlsjMUXKeDs2Fh8tsaSXeybILix4ApS91a+CU
SLUpSumPktQBh0ImrRoxRa00CUipD1uofJ95k8KlxlaNEVM8F9MwwlqLWj4KzHAdt/ixn+qKvSkN
CXqpyOnR6LPu4tA7VXoT4Momi2hF4dKcuoxpStqTr6mPYtJ/qiZ6pJutPmAWte5pc1SbbtDvkAcf
9BD/++SYh0D16OzRQxUwOxhM7a3pjCvCO7lkS6xUY28FGtF1dNAOAv2SRQ/60DQbH5+iVzE/zpjq
CEWjfJRW6X5srTsv2fc5rnf+tKcyZCBKYgPw59BT6CETbU99KYlk7+lUvsY6iXgbGad0NPeIQSbb
tJ2nc2TW+Gal4hWjwIcKYBPwa6KDsYyfY5V+5ZZDa0NoG/tAVd9BFm5GBoHLcl/UwZut9xbNsW9k
o7F3u/LgmFQXWnlGNs3SVzR92BhXP/6LvfPokVw5o+xfGcyeQtCTi9mkt5WVmWV7Q3Q5ehc0QfLX
z2EPBOg9YSTMfjYN6em1qiqLjPjMvef2EtfNOCJRFEk7kpM20kV7tbss/ADN46wxZVuKCT3c5COG
P58Ootc20mSrOLX+b0K0rljwj0FbxJvcfdfTDMtUO65nIAfBoaXYER20rKOSCw6C2BSJK6GRA+Qy
AjWbksY88s/2fFDa2WcRI69sZJbwTxLa4ZjgtEaO61hX0D8DJlI4rVycLNXSbEjpyqarRUD22vGR
d+fVo46AbenY1r13SzZTg8j2Wsev3h3R04DL4gEKN0LJe603Provfd3X8hCmu1xv4yNBNw6pfTV+
FsP6iiF0Ij3Q3/oidYBb5sssTF7dQj7qyvBgAMBDTcvUXclIPjrqmZhRlH3j+EsG4zUt3WfoHRfP
7R+iCT27K6t3O8h+Dyo6ZLWP2N4V7iZp2A0zJpEFyXiy17td7GtMu5FSLH1bO2uBtUfEyOA8DZkt
heHZpRLbBFW8KWvWRJ1t1Bt3diqZQ/hu4aZNzfhXaGjGArXlvjbZipaTeG6NRHtIW/PRQnK0IAZq
beXj0vIUpsckvLrYz5eOm5f4HAVJHkXYPVo+5InMDA4Vmpq1HwQ568yq3RhUWou+QIvsmY3ALEoW
iwcepsB/VTtBtCo6pklaZv1i2+tY7avR8a3XSfcV2dPNNrRwqUT4S1fDPTcF4SA28ZeRC1AlTpiG
2aLlbCgIl+onarjKWI2zqXsQ7tGwjIMxgkUpw4oxQUFyXuWQf6FBWFEEKWN6Q58eX7XI/WqdKMHx
16598jIaZrOo+/BLFuz6chYaDb9ogkwO6IHUOtDyjqpDnIPYQX/US/aIuL26NvnxPblN7fIzgzS8
JCWKEnMS93RoHzUcMFs5ETUlkDvN1nmgNkm3VkG7nTVmyyJx5Ypv/UUo+y0y0eXrI0YUKdzfYUEI
Rul/TANrjkjTcUnnEdufrO9JoW6esoGX0OcTVHoAp8P5airjmIrglPgIjQpy9NCq8K7KmojOIL7a
lqIUmpJ9ZU+bINPNs5b+KkhEJcrbztbDijgaNfCZGujAof8sg5DhHqnC8El/tG4gKixb9Toytonj
dhI+8UR4Z/L2jK3rI1WzCdg29j0DTRgnZN3blbWUKrU3FKMru+vfZbzuw9A4OFF0Dct257jRtrEL
tUg783lwTsrk5SstcMthj8isrcwPy8yeZsxqPiNQ3Tkmujz1tkYQcKEuQL65ECysZ26R8tYKTHVf
UFTI+LHDk2N0v2U4rlUT/sj4WCtUTcOq4bVEC+phW04xFZstq5CGBL0any890TCK59plhgwy+s6Q
kkPR6b8SgqavfUKAVY64TOXMqHTx7CMfR2pmREtV/gyZoUC4KC5Op+PsnQE9xN1YDgowvSoqeNP1
oXbSL7tApZTk92bcmW794dYJHsH4UBjoSjoT6YxId5rrvAY//kTkzdiSvzt5DP58UfwITe7Hkrik
ln917WAo0MroNGQVAZwGxB63TNbYLtuD5H1CNRTeNBOpS4tmwXWoy9hJNkNTsgXZ1jRKxPRKe2Wm
8uyHn6afvQ+tka+RmeVLKaz2UAz1qjYStSWH58cpkt+04cuIF3lps603KmQ8tWstOA6wT4fFrfGS
lefyLbjjZzluKs1ftwWqi36oFrmj3r2pRLXT39McN5w1BmdXRK+1LCj5Xv0E+DcXYblQuCJSbOhW
3e5Mon3WaKS5gQ2uAcNGWuCm0QrEVbIKne411scXt9bZsMZI+fz2oFsAFmZJ9KPexQcBimlFsoeC
BOQQUNo4v1qP/+b1mtyIeHrCg7AyCNqdsXSvg9bOSeH+sTXGaC3rgyYehJQ+lWJJRAvnZZcQBK20
lJ7N0pfEj++5hm6OM30naRxvkrrbKQ0PniWPg8GyymuzZCnhm65pbn9rMVIOWOhPdUq8W9iE+8YO
lnqHcaKS4lkoQmSbonuNzInjS9exBLvGZcxeO9AgRlh3WzztN1fhKRjHgUe9vLHeoJHvzg6qu6Xj
U9y0Pk5Wmqo9YKddGo8fvms/+vWE6DADf2Qb7tlopvvos7Q2CpYCRR1iKnBtdEUcLdLjVqm1ajf/
wgavuDil8dM4Yq97dFUql/oykJ+onLxd0rL7LodhY4vkVgSKfTwj2xgB1RJtGM6EdhsBACHZb2np
o7nxUjR1upeHa7vADWDFT1OurZzJuLHvfyzbxtwmlrlSVYdcXzeSXR7SFTrGuY5R0onKfXHCac1L
l/bBWksRdXNZzH1QQfyufjSLiL6jDijF2l9e2GymJimWfQUS3IzNDzRR+E6yoF2WafGrgkeGJCEh
eXtj9/hjRuH8tkWBPsu1yNVKwLRlyDhgRgRKO+Va/yoUr7o3AGQI3OEOeuoYTNEqipEv6vUhdrNn
rWy+aJee6xDVJpFla1wpi2pby/w1RalB8B/n26CzYuCyM2rjsWoMho9Wxc3TIJYw02JlkZzJ7qdl
GT98GBU/eD5gAs1j+b2UHhufKXZ/xQb1gb7xqvq7b+xdkTjchyqP+OWn7Nsa+Wg32k/m6L+mKDno
CBdDVbx1E6gF5Ct0/2gq9fottdIfTPoSO0Bzaqmb4obLrw3ib3IgXzLaPt52BRky+spDVAVOtWbH
wv2beWckIV4RvRVJc7CSyOIzyTdp236mEhqJhtATI9zCl7PSrOvwF1oTTIcdLgVYDT4AV7v3fpvu
eEqK+FLk7ZUZ171MfoWZmZC0Pt7xmRys/iG34l9uZ/6a/G7r+N2XE+no04K32KPDQSKVE/eRAc8c
Gut35hbfAz8iUsfLyMRlnQuKNiIBDkWN/Jfc8mXXhza2pSbZNgHChTqzr15lCVK5pwfyvUmvtVtr
CTj1OHphsGnRbW/0iOy6ND80HvR9Qs3OAkbSwqzlY543e51aZQHW5wNEgdxm3gvVmssyMdyOFaoo
pfjLUMo+hhSVSgpsZQDB0HMrL7XWeBhj7gcczriOOU8ULTBJyis5lRLSW8rzrbdLPcpPcYSsqI34
9fdFR6YpfrKAwY6V0FHpRB6HZgUkrUK6o7XxD+3fb1JUG86t9FTrEOdSFgAuFAdGldEyH9PHVMME
hhuN4jLZtC5Nlcqr51Ib9qZBlWkY45ON9mdVp+qndIeXLo9e6btPvV5zteviZrJIax2jRFkYP6Ga
uw+mvfVyoGClqQ4JGzpYBpa/8DribO0RyamsmX4l+jbNqPkRTY5oBupF06EjBkmIq9/5yGMQXHpf
vtVjevXDol+vwLqjKIoMSHHRKmndVSHU7z8feu9K/NENRUl6qYy2W9kecXIycz5jy3npkAMQhMwP
RmeGtNE7Jm4HVN/g8CR161A6YKyM7GUoJfgUzX4wnHYhoF7ThcTXPOmfWj23VjIz9l5rEaNqxFhQ
o2MJ6nGRV7wFeW49x8D0zNB8wHPFYANxN6M5mjyTnyJPnibHeUSNcgkM8lpdXjp2M7TjCQwAFJxN
X1wqgIVLX38py+iWTzAoSktfQwPYNayBeU0vDLE/Us3GrzvdXA+jrJXvPX4FmAOPed6qTecjQQ3Z
xxr1udXv6VgS6hvoHyVAvCkBLeQIOrbCjzNMQcUVYCCHPSmGY5pei7vLRnXSFaNPa97qD4f567He
hegU3FQRfsgo3lWhDRReK5cZTZ4Wxj+9kRSrMeiYPbYwLQ0n26mq1pd18dVIkzOmkiWJuvHOp5nO
PRhZMS43FIxtkO/7qugPnLSnPJk++qyMl1xL95I10DJx8is+rpeuRimiI2vD5HE3XPtDt9CkTZ/p
BBDGbxEguGP8M4tpu4nlVTyUnwkaIENNT4kayl1uc13AZEHLtAuCAPKWAagtf4DH+6xG8yHLf7cm
CZ2+F/3UYYT8xltBcdyja2PDTYMRj9ZrNA1vwfBMzJNa4Ey9Yiqg5pnRfzn8QtZSTXsaPOeQqpAr
2MPbJL5Lo/qJWFvTEaoTE+x3LvwEGbkF47CYiYJBS8nWbok45+0r+cck0pwMCxGk4pmJMNcvojT4
7u0Uh6Wq722irklu3M0hHlZdMxhrw940jvXhxGjro9I4RTFXbe0213FitDrSsngAmeLC/CiL6qAa
CCNW/4LJ5RNeGMd+kR7i1z9fWsuGQzZW3qIzx4OfqPdUYs6OqAeGj77QeZERoCRh/1jq+J+Dbnxp
PfSoNTVul/VvLZC2ccT4OrXNLmmg7pk9sbCYjweYCLNvchGCt1LSIW9TWUsRut8A+bNlbqbXyEOW
EI1pSd36lrjiXbbeh9l7W6vROTSxX43qh3l5vOiYljAggXyVhd1KtSYWgkqRM0JCgTHzA1y/v/rv
YxmTw20gci8kY++idJiKmvZi7FFWFV7JNqB5H9zyFBI4OlXjyQTewEXmIsWLAgTl4bWU+pWsTI+Z
UTBWDJZRsI3ESm4cNEVjzIeH1YLY6jA6BybKZ5wIadCphatEtagaB4oXCnUZx6wRPfKPcRGMnrnp
rdjDB3jsUYlSc4wPXgv9JREjkE2UPlCcqlB/lXF1coLhN9w2fwWT7zkz81M9I0qKclyipt3KToxL
17+g9QMOOIbIjH8JYTo7cjdeioHKS3e1jV9qYlc7Oda9zKLRIOjUcNk4kRT6Ejc8wRIOzLrLUp/K
aqjIS7O8ZWHpj/Rv5mGSBWZfMkfE4FnXznUwu0zu0XdLNg92p72oTKfVmNw7x6G5kWHZPU2B/pjq
42+v9bxTjAD0ls+snOGnyhAv5WAleCkfMwht6yIAhdo0UbTrfaTo/aAnr6VlYWwq/AR9sZ6cqpEf
N0gLrJMcsjsUHYS7eubcY8X0nlmnfU3FPAsoI6Zxgrn5Ipq9/eEMR6Qfp+CnDqnN+qkWNRyKNhLb
wqvrp6ostJ0fVWt3IJIOVbD2m3uX9ME8+QJhj8nSgviRuXMaHlXyUJ1lCCshi5Gn5oHmnHovuXur
IGPblNu2vx7YMjI2gdSRzAgrFx9xGAzqOx37bQCPPVyksGkSrx13KiTYepQdCj2/+vBp0pkwtOLG
hMEjcHaMjwBmfZDBUFqsTEXPUBtgNU6xeTJxRayjS52wvVG68mnx1HSte33c5X5X78w00a6ZhnfG
bQznK+C+0cb/82/q0laP+nQLoyHfM6fS/siQXmJPXDha8k/haTsx1MHBkUAXcHeHW3iztzQS2VEE
iuO8xuxij0V1IrjZPzTMyhm1ZGd9/uPPf4pqqS3oAR1aPlZ3YfWgPMHgtQkiVPV652yE6U7Y1W9m
2eUPaa6yy58/XKvPack71OYNybOa0aEfV/oN7as8Nk3yg+vCuKWm9t6FdnHqBwQz3pQ0ewmj7Z5z
Pp71SL//+W9//hjt6OL34Y+pGCRPfJK8Jx0x6J3Jsk2IOR14/qOp7ii60p1QXvNUjOlvQ1UkDesa
Irq2TfGAZcE168Zo56bzo83PEth2eWcGybpKzFza3EjO3og+eCz8cI2bYFqgNeRcEB5KyWzkryh8
Qw49IG9PkhoXmXZqjewJYFbs9Yc0vDnatjTuskjVQ44Tfl0TZ7/EQeOy95ugSSh3WGtk+4a+kT9q
Hh3SJLRbOSU1tkHD32Rlmb25ifMVY4/aWBoVJzDJ+NjUaCNwlMTB1Nxq/DBHVxq/2L0s2V3oZ+5G
cfEYZ5uimR76aMA8ZwzJzhvR0k2uWQI/QjoY4Ms66Ay53bTyjjZe931K7rjN/HzLRAprIqy/B3Cn
rtfWp7Fh/Fr5zNnQnK68kgE1L/YNwxN6fC8f2zUoT/YIHJmt1gYHOPtgclRDIDxnc1QziEaS/ohE
DjeG664tPUqJfO+8B3vaEXf2Vnmhc3BCyz50ro/XjcS9lelwXtJWeztZj1ipx/DITt9D3F49QZ80
n6k6cGU1A0gizV2EIUDYzDW0h94ejwmZRzulSNabU8CnXni7yYPehN3jp+sjjAZDFG9c3ADbHtwe
GOahxF5Q/0T8xqA5uv2W4SklXlKPW9OPT6Ii4nnAuKXMltF8DfElDeuHrNDylRtmFgK4clPVqX6D
q/jnlauHoTvXEmU/QzRn5XBTHjil9lqSF+uYNQaKv+xG+V9vo7qbjm5UI25UCQTKIhrOmV9vR8gG
u9Kz/MOsKl9IpVUbzYA4OLC6HJlgHkPZHbzWCN4ZZh38mJ600hRJ7YWrEaKKaYy5Tf/gl+2LJ1HG
NEp+81mXx0mVL63jzHKryX3EvJXtTY9bvxowwgTiw8+692kGdgzwOYlhL8YlGwXt0EhMGbbHDBxI
Z3AK5j8M9LHHiHamGy0EkyCGd2OcpNc/f6R2/gkVx51EcYhMM7n6Fa+AzgNcVr4EsJ2siQuFaZM6
3FuDTRD80qrRTfWh956rCR6z+5wMvsGGX7ugCwOsG7u4PJR5ahKjg3DhRbtEsiUhLBxyS1PhJhIJ
3gP5wFvBoa5K72z4ol1WOAkpQDlyB2YuU2UhrYvN7pGnAw0nhNalYzl09MmUXhpgIgq9OlIA3Toi
1ssOFQpSNcHWsof2pOVsXYWurXvDGq/xyDzXegAIHf84F8dqin2aavqadq1cDnYI76gIDr4Eu0X/
tXV0/SmyJsntT6UZJIGzrtVMkDMqIM+zH6YPMLbjzfnp9PqzYmi0sUxksXTSDuwN647oFLSicRPI
3rb0+fsm084sHi4plEsEgQm0cnS1ehpBB96zwHW2fplUS7LHChhfFbYzvl6XsQG1eNw2rpGXD1Zs
bOrGj28ll7E1mryCpn4yZ2hAXGLA7dkp0D2YEiZbhagEhZXS6u5glrxE/rAH+2ciP7E5qRpgdNgt
jhPeLt47yXaqMzZDZGbnqol/lcwrtlGfGNsyaR4DO5doJZW1SlR704P02k3Z4dDy+K9Uor9kI+xE
burFGLp3xzQvEtrFAlolGFCK7AQ24JDXxcpoGSZZLKD4+oBN63OvUVfxbqocoFXbVYdc67YAfQ+m
o2ZmLGvkPh6vUwG6rvLXSePmlLruounFUYmupcJtsEKU9G/Qexa1/Z0ZDKsjLz0YYUZukYxPNMov
jiYwl5U9YzfDAfw74dqEjlbdhjz/lQ0OUWiR/93I5MlKQv/Vl2LEDTaw9A7ScZN1g9yFjbdUqu23
E66SW50xKk7ClkhGICWr2kp2vaXkqakEbjUThqAFaM/pBmft4FbGTJat9KxNdy1a3UWGHeYVzbm2
aLwGV2zg2ZckFA95lVrf+HYWMdO3skyDpyIbzGMCPJO8O6Ymcmqas2WFGRshsgrFyDYPvP8EUjF0
PXAzenoM9eKnStAuxJUjVnatQAP21Tc/7uuU6taLaq1bxZOyoD6YzjY2V4eF0kavfGOrG7NdGeD7
MjDVwCgaFwyNVFbgpfQG/J05+M5dDMBk72OwW3DMqiuoqHWr16zPhjo9K007Bfk4nR10vJM3HiyZ
E/zJUUZL2uPTaIt147frdoL8oIHDA8HT3OYwHlTafbdiqVDiPXLDFSxa6OaD95n76XeaEbAYzXJf
Xud9boRAL/2hX49DcBxxYy37nEalT3rr4BLqlNFmMG/Trk6OWNdFblL3asPhHay6bqxXQeUwLDD9
Z29Ql95vt1K63Q5PX7ACI1AtXBjEYTvWlxKszFKjudDl0G/NBCwevtduARgyJledWbXe+b+rqF0j
Q6WcMj2ykTL20R2UdNBaXzoLXZvp5i6tpq3v5p+OKDYyG/ZiKu+e0/wmaLIMaIkgG2ojh003DTvX
oKVuKq6g2Sa7iTiFmQuG+QZOE5VFVWWbOhzCY4+OexlSX/ESxXjzQm9pySa5utLj4O0pkKyhuMUj
J5OM+nbHKJRXUKwMkjMsX70abcmY14r17RSZZwA64ApF+a6YS+8SnXIrrsKCD+PqDCaWB1/zll4l
bebLaELx9FNNyH2tQzkeZphHiXLKCbZTosShs6Rcqi48d7OxMfHW1Wx01GfLI/uetZxNkNZsh7Tx
RdazQbLGKUl+drFjhP3LmE2U0R875WysdGV9d2arpWvPtzXJ5VgwU7yYNvXMIprtmWo2aoaMI7mw
w8WAh7PDy5m7BeuQfM760DecyNWtMLtyWXQs7Dzs6rdcjPiMjGgbz0bRovHftB7rqIuH1JrNpM1s
K53rYNxmeE3r2XRqw3CcTah8OketxJYq8adOs1E1cyw0RFFyGWcTaz3bWc3Z2JrOFtcEr6s7m16D
2f7qxuUu7AAtETlU4Y8d8Mkm+GUtBsWzfdaajbRMeYsDYK92NeKy7We7rYHvtsZ/684+3NmQG87W
XINzvJzNumK27fbzRldg5I1w9P60s7u3svD5WrPjt5y9v2p2AQPrWASzL7iB6ZO+l/0IRGrRlW3A
NcN2aZrtxNFsLG5ni3E5m40Bb3Q7ezYgl7MV2cOT3Mzm5Ga2KZezYVnO1mWJhznBy2zPpmZGh8HJ
xOesAf6jMecyQY+Dzb9cpPhtLFZrG4FLGs9ms+iU+yNnA7Ur7AdFDEfHsCBg8t2G35xDGK5n67WF
+W3lxo8CT3bcM4wwcWmHs13bZOYNgIvZIE5uJuuMyvF2NxQ0SYuAUY3N1Z3t3/08u2pnS7iLNzxg
ULF2e5ZQJTRiipDqFgX9rpSTzSCHEYc/28yhQeEyjMq9x/EPQ0un7seUHs329NTq2ROXSDCex9m+
7vmbttRWOq52F3d7iCK0n+3u/Wx8n/e/aW20qzrD+pNhjS9R4OGVz9OzGcv3KqgJfjR79NQmNNkS
fz1x9BK3PTPM11i0FSqfuw4yFCmHjSEUgz7VgXuvZ9N+4iw7naJAHzp1CPLuaRhM5CFD/W4PoEoT
rOqqQxaJY6bZybiftkPn42Vkl8SWNdqZPlPXkPYpAwz1HLTtiqmKd8S+DXYkr748NJUM89pyx+f3
Jj1s0RAK6hlVoM/Qghp6gT9jDKIZaDAhjWCAnGNCzUFWQT1AHoGPfAYhUNRJkE/AEWTFQ2rrABNI
RIzuEwwFJ3jXRARirgUDBWKh7lFm5XqzDgAWZaLe84CxGQlQnjvzJErjFivDr8EL71rc0m/DtzZg
OqgZ7hC52bvVs0KbsQ86/Aev2LXZpiDn4NJbX77Ir6SfQE4HfFwHr0aGYdeacRLkWFxHENusClm1
JRECfdgT2Cj0ZYO9bGnBpUjhU7DbTNZFhhgUDsq+gGFRzjCLeP6FZDPgIp1RF5qnv3cz/MKCgpHO
OIxpBmNQDP4ISBlUH3tzRmfgl0HONnvnkNDicfFBbHBrrBzbdo6oysIOcRvnp8cG1cTU4/CxUsqz
4hj6BcfOoZ8xHj0ziQiuhykGJChpEQDyOnah+RhXCYhpFxxxmMzrO4MMFyZMXPAzNIQHZJ+Y3bCP
qn4vZrAIE8UpbvYN1POFLd36AVeUZGXj9DefcSaTdvJBZlSJ6igDTUoYt+o+shlnEjcoMmoAJzPo
xHTaZ+S2TPlhoLiwUIDvPJGzOoEb/CS05KrR3q1ZrZ0RaX7HZkDNA1fFmgErIaSVrMYSXsBeMf1b
NqNY7Ei8lQ4KpMQE0SFx6DRwW4IZ4IKL0dxUCNyQ5EAISR6aGfbSQ31xCiriaDIORdjfnMnaKCxM
YwNrPnHfxjL8rCc+HrfUfxgh/VKdbqzdMcuO/qNAjGaXjvE2eFqyUm5Wo7wyxEKHWnyORXOAWAHt
A7zPRqQdO8uiekhT9qEN4RpEGDIXMQGX0T6fdGt6blQ5UF4Kpt0Z++e0AVOfiEvtarwk3sD0PG1p
SaYAkUaVf3mV8K/NrM7jdUTPzDAIiWawFab22QnKc8f1tY0Bkm3FDBexs65/ucogKcJhqmGVM9cF
UPVAobUyai6LRMCvbQklOJOfdOllYO/HuKO6BRfs+kiddV1v5wQMBuhTK89hx8gr8q8c/+buD0jS
9gFzZJJJqIau1LRQ08VC4zNqIJC1Q3KpZPtd6vV7auoPJEiGZzFYawH49FFrrE99dCR+LElj/W4a
wfDEBj2gv9p6RUwC7myPwmmI16jRh7XPYvJQKGGuuOLvtDjxY1cYb42joN70NWqgOHUvk5/epF3W
lyw+dCzGliJ3ynUUNERGCbh4smphRckJApr/OrpCP1VGNeFwIbTAR4s0ibZed5ZXrwo9PySt+RFH
7MhCTVpQbxie9F15BFetLc3Rf8OkP22QYN9jIzQ2E36pDatc5XmHio7X9vrxFTXXMoLH8J+Vv/+e
qG6ZOomtiH6F7Rt4tv6q+3VKYC2UVNRhJZ7DdDiS0xLuA+VN6xQtZO6PMO2BsMOqY/XSDWKLb2c3
ZDSZYQJwwki4mUZ/fGPar590FqG+6IDF1Ai+/3yr/99c88QK4n/9z09Mr60cb99hXBZ/ccp4eF7+
7+aaBwL55O+w+0sqnz7/nX+6a4x/4B3DPEN4skCK5uDm+Ke7Bjyb56L6ns16HhA2vG3/dNfY/xCG
jYXGMkzPwHfDg/FPd434B1pF0sZtDCD4eCz7/8VdY/CdVX9xDKLRYnOP8JxvwCDl+a9PoJsJ5PFZ
zVFXOVur4v0jcm0IXKQr6KhimtP8A9jlKkLI16f1o64PJ+VRrwvPWweReo/dYt9P9oGh5TFjvkFD
hse+y5+Crvkvyv9/M74gxhXs7y0mRMiwxGyV+BdcXOmYlQ1nRG6USyGB1gEM6NYsHmsrvCg4ltb0
iJl/9y+/T8rdMSyL/0Hx91jGRdtgbJodhn/9hPjd4bwwHEsQ/8fn/ZevmuLxGxVwhY3hd2vAkasM
2VxpnsJ+5JV1GOd3a6P5BeJlVTGy6M4krd69vWOyF53idSscSDhOUfyXD0P/t5zb+ZnigRKOAVrC
+TuesZeNLcnKkhtHDzZjF67zUHsoyH9rEDljmplo8DUU8IoIs//8kfx5KP7+kRhEiDhYxnCn/N1S
aFelhLM8yk2DKheZ6l5wx+PiuXSeYJ4P8ZwWOF+PVbB2YGAvahTTzGqSrT3kDC9V9A2e2V4Tx4tm
srl69OiJUjd9GO+mmN5LNPzdc+8054TwPjOMH3Mmb7SwxhMD94UcvaVG/1g4Yuk3jBKFfnQMnuAk
4Z4AH43RQPjPMaD91IuWTkezxmayn9xnbySC0QU30gOrdBDXE+iLNWSLWXhbaZhaSvuZv36rPNSZ
9bGBwbW0SxiATbUfIz1blJ7agdBnyF/y/yAUqFB50cPuxjf3YkHGd4yAfnacFp4zfoYN+RN9VSMu
GCEM9bSdpHTDVPn1n38huvNvD4ODSUj4GPh4hWff3V8f0sQQhp5xt2565zam+yxa6eFN9kdE8Xq8
1eTKDVYIZzID6cTC7xbNcxQtxxcnBSCwNtsD0p2wxfsLsEufEC08wWYqWdP/lv6CXoVUMJbVAwz7
hdTJCSI8YZ2UADJWvnXxD2m0y1AcYMydtlliLi0qr542MKxrojOytVFthvwNfGMco+BVa8imznjR
8cg5S40IICO+p/E5M5a9fRH5Z9Ot2n4JfJ+vKNWm1fA2bbJiP0fxyA0uWcvdB/7BbzdjcTKS9Shg
Jm9BDmDdIonRgeOiVqxjovKx8+Bf7zGba+IqoTdG+668FAWy2y1uvkCu/WYT1Bx8K4t+WVBOLwzv
qYoPmbk15EFUgnjFo8ygAqIBP1Q93N5l42Ew6NZuvCO/COTGbrRgpi+14AZQGIXwgGavAfyxreML
D11cPRjogv2bnN5o5YfoHsb7iU+ph9YFsgknCanbp6E0lhoCpp5KknmTrq7C36T9wwiBpd+Q7UVR
2nyRFtO5/+0omX2cfz3j5sfHp6hkoMAVJeb//V9O1iGE8FESnrgRNgjhV1fdfdTD3gTULVvEprZw
4EOmHtLp8czUBvOXQR4Gk8ewuTFbuExGuu1rNIikPE9or2oL7kL77FA+acO90PrVUBsbylBkM+u2
6Ze6eiVrfZk533VvLw2TvWn3WOchQEgUL/hOxsbclXTraPIhQGuklOAlyr4F8qyxZXuYfbs0kDlt
65Smq0Cn7FPbkS6McHMMgkiyNlrK3mCbyyc7eMzGlbB2GkKMIrwm7QcqTiEejOI65HfNffQzcMM7
trFAN4lF6CSeoZU3MK5glJJdmMAwB1xFYmnNalXgtwbhBAp1qek/mv4DYRgeTD57h/Vzqp9Fe7fG
Vyu9yCBd2uiZXfvVjD9bTHoDclvlVgg3J5RTgOHYWcb2jqTbrS3fBqTxVRD+l1+v+W+YVYa/vmdQ
Y2KZo3D42x0fw1KLbDfPN7U2/R7yRq7dysD6VZg67gOsiyBIs4MVazx/OXEvHHvEIszC0zxe6+N4
MqLyKtrh7Hf+B/REMqRQs4GQ73aO2R3sJvjM+uBkGyVp2DKfzQ2fKu69dWZNybaNCGjzzJ2l0KwU
yRhuu0L/0DxtBecr+i8x5xRJf7+vqalMeCA29ZFpcm3/7VlOOJqtOPbjDZrhmgsCjFenAemRGFpX
zRyaFnZfwDZwtfeCHnfAz9EHHfoBh4GPUx36IUEqXnL0Vzb8gxTWWm19aJF+Fv+bvfParSTJsuwX
WcG1eL1aUWu+OIJB0rU0V+Zf38vYNYMU1Z2Y9wEKgcysqgzGvS7Mju21tpwuYeR/zLrAzS8XXEBt
P+AeJZEl8mMS+7fCmfwViyTGBeIYZt6wCu1l36S1ifwj3Mo82CnrrYodf+96db/Nq+sWSJI7SoC8
ZGxPivLQZubW1T1014UupatGjm6KWJD2qA+MUx8Xic06cNstHUiCsW3GRtnBZsMdRdYH8bwuwDNq
ntmGLsWLy/KSILXZFmV3nRFsheh7NOjRyywK9WiJYrJC4qZq+Z/0unav0gV8HEahnWufUpr56oWT
T9/j0qRqMNpQuyRoBjrkmLM+aosuDiEpBCyLJlyFHIc9aHumJQzrFDQl8EIoivOP/TBITfdRpTM/
0yDwiFsfJSrpW8sIsnvg3U2tuuQShCjOGITdRoVr3bpW8EQZJ/2+hE4uRTViaS9RmwAiIaHMCOdI
0fG6dgiyZsLlY3WnY28I78RDaMcuPrjLQE5uJ3JXg2lfqmUi+6+9woW3cKZOaHvb2MZNbEMrltwd
DN7li11iKpnt4bqf7IYj57q/95e2X1tJH+7bNtlXeZbfJJbxFNuF+REp6V74hlaxHw+ITA61aXcE
x7Fj/BwR/vzVPFjI09IpuYhMsi7p069qzoadqDkLRrOmjkU0aA7NTXcWpzyXDF8V1xFuymwA325S
JOIxkSTfmtpLG5nPHBpGtCVLXhh18ksFyr4iuEY9ASDntnc9QQEiuCNVRGtghKcu9AOOcqZsbVdd
ua+68DNqRyweXQ3rmO9kk4V7E2ehl5MZLtm3l4kkwSAfdJFJB+PHPW4TOZ6TU+xJyddV8PZ1P5bC
IU9dZge7T54cQ6lNYrLQq1R1747UIBF7IuPld+Henhh01W58dCt3Xv9MJsqwvsNAEq76Iry23Rhv
rkEdJoPKFSFELJ0wRHuRVpyxspSkeI0uJRYeVQQMMUd3zgzrY/EewF31gj/tWBmkFhFrPk9Anagm
bF3LRrBG9OeETfJU8P4kGEUxJxH2RDFyiNwbUfvNuoolGaEFd+lANy1zwi8/GKi8jzLmCJNNsepX
O5SMZm1SRVbeHVITIb5VmN/KGM19Ng6XodTLimJetiRmTZy3U3dKaXs5FbN1axV9yjsKJYupz5lc
aXNvBFj1liaPb2YfvCdpat5mlstK3ig/Or6nc0iA8lTkoyQlJ8qHukbKP/TX4cjjhyNPbkmndNde
qj5nJ8uPlFbRTLCIU835al4vJma+kN5L5VOSIJ5LjGsrm+MRSCKHQi5enhWHTPsoGu8RZCF7Lzet
z7LHY7Bgp8eYQx5KmEK1i6l+TcspOSQ2ZWpFJPtdqrJklUD3rbouJxuHwKcbSKfXJQGDMm5fAldE
J7LSZ57X5hZBuQ6Yl5sqLnht2o8ZBA5T8pcRhTzrqKus/nLyxN1aUfTWlfBu9eScObYcSOtSvYoz
yuvsZ1SBruZfkz13qdq5+ZDtOdLO09zbk6GwubMQGfVLMePKZVgfR3m7pQHLWU8SEyE1UDdV1jQb
6gXdpW9OLcaBnUXhZiawCTR949KsPI0Ur6xEmUNWwzB0gZnt5qaBPGVPsclahgLgWit8YuAi1HWt
J65n5vwLyUsItQTcZa3aHrnZQBGgK89LBO1ltWrcGEh3sEBb0DqdE6xSTzKM5wUb94/hiCnI9Hs6
Z3pWo5nXHcF+D04o3tTY55uZqiwmU5JVMpBB2hwzZM78G9A+DcSvx4n4H+/xpyp5mhtYJzHRouD7
0wuPbeBDVA+b1DbtDVu7nTWSqBPZTLC7a/cwcRio82Qfz8MTS5J+bczFuCY8BYTbNzUeI0oy3GXY
xnS2rUenJo5X+WebuG1skf5cFknCR1l3IfCSILJOuyePZOwBR07weaxZnBV7jvXAecZroZR7YM65
bSYZHQXuKIN7gad/dZR2w+lGJSWyOPMxGq2dgXCPa/OTXkSxkajsDC+KtuyFyjUEz5siFbHrWweT
w71Ikt+EYPaRy9Ix8SZ2FIItJCerfOzUiHS9RyPviNSDaht2jmnJSDr3x01ZA5nKkhpsEqbwcDvC
bsRtfYoxGoyInP50nJaTy+LYX1PxHJ0sK+RilonKjZgX8qugRTzebYRI5brgfiUJQ6/FYD2VU9gf
GVl3Ozto6FPuKaMkwEWJ5OhxuoLl1LCvnDiy15QQuRuaj4fVFNtwGrx/2XgSZ/DwTteUqekSn0QE
xj5woveOLI4etIYHOzVZo30ZZiEeMsHmgVJzFFWxOOXsF28Kd/RvMKx4Z1Wk5yxAqS/a+TgXgXmK
ukX3Ly/mGoH3tC5GMzn3wWeonBy9GxVY/afHGuQiCB5efv6KdTYgi7iVLrxwYvQ+T/0tjB5EJ8T2
yW3I4IxGsx2VByEainuS490ZNPkxyS3jWNSdf/3zS85y9TrGKLczTYlHr2COznNCXyp9edXrX37+
6ueXNlOPMyKjvb08t44cC4B49U1g1DR0C5G37SEMzlMXLxu0LsjsKIjd9QaAM+ugg9FEwTFSWXqp
MCvS0XdtpdLaOBUdZUHtR2uYTwLpcF8clVblCfUbj9txiTj4apet1Zb5kZ6MrZfm9VXT+eHOTThW
LXGJc3jFK/cq0b8UhtxbeVxfkhLZwtjG496bWk77veZM2zM7Upp11nGcdTf8QW8iCFNCH324FuhF
1tIhqOcrvI6csd0VztBhZ/DDh6qPxZXfJOcMV+Ns1PmvIfQiomKJv5oZTB2yySRWzO2ZBlPxWOU0
Ck1hO74FcXNn2s0Wete6reOK07+wOAexPrkzWlLP4KF3cYIuzmwm84rJe3/N0wjgEb1XrhDn1Kx5
cApQruA1FYDw4H8UfAZXTYubkMJod4t/nNKCLD6VlSLWNrqfs0wm8obdcuOXA+l7IPCVJVP8ELlP
kNSO1njEc1ZLBe9vl7iujNhkCsG59OxX2cbl2PB6UeLCjm65+A1dhEmBGDLvlutSOQDkiTWf5z4n
BWV2dyRqLxD0LL8m8VFiRDkMKg6uykb6V7lvVIcss98H9eYuKBvYWnKRNM2ZD8m570Tm3lcmpsFM
vyLlMNzkLoUEQ6+4xqNll7rtsClVMz4Mrf0oKweWjRS93zMxGeiN22W8CtKEpCE0yHVld/eqXeJj
xUiMZT+KgUwnxR0i47bOjqc6RR6OTMdUStpiYNc7GzxbonjB7G88c9ZFCh2pct7Gx6VLD0LdoJIl
jEBsvdf5ddZgexcU38LhEocq3LSz8UsS4SwM9bLMFU3Gw0oY022os/E0/V1POi1vR+dJp+cXYvRJ
UR47i/I7J9JFlNPOnGwq4nT2nuUn+TPi+Nzsa494vtQ5fUrX2CUR3V90hn/Saf7IK7/AUuotwGC7
3EnCgCEjlC5zClaigb9ikU37HoEvQAHVtm9W4pKkmFwCUQsJa99+WUbZMI7i5HjRxEH0FoAfUJSJ
vF0TCaDRDKCUeT1z+DGNdoLeXDRbOWKoi5z+e4Y21ISDA+ogNfLQqTcfkYgmIWLNRERWehdqSsIE
lxjBJpzWiik1Ky/WyAmnJisqDkSlZi1sc7oYwBeLpjDQnp96sIxGR5g0p2Hl03OjyY0q6W9jPquu
QcJBauODBaomPYDo31jynbhQAk6extMsWc5ghgQR4VnNoTbQSDX0z7GlLhTEnhKgEk7P1ukMV0HJ
wkp57R3fJjOvGUm0JlJ4D7Gp2JV1B6mimRWKuB6GbLobgFkWs+alD96Sas6l0cQLWMI2B4H5+a19
TcX4GHYFpYyLSFvIVv0TaYbG0DCNM1xMcIpVBWazfCW2CXOTkTzGMHyaWOUvYDkevDWQjtK0jgTb
8RA902/1FIPzUAv64mm+JwD0aQB+qGjdpC7rqUx8DZoIKimD5rDQ0aAQwFDG6RVSgyfLdQ9Bo9Bt
5ZucFPXBBjWyTY0hFr97zSBFBDpsV3wB+Ih1oTmlbPmNuG7DGctHNzkPJJM3A1pL2LHumQYEbPoQ
TyXoE0V5+IDH6cMxqgvRiPEkwaQEC3965D8jP72LwKjgUg625qo4sEb27vx2TGxXKXHCg5fIF6iT
ZDVpLgtO+cu1HG5kD8M+6Bab7sMMymVopAu0KwTxymx+F5dNOFLbowcEVj7MAGHmVG8DK0LmDipW
a2bM1/SYoTkyJhaHpV0+Ck2YDeZDGNZXDjNhzZ8VmkQL3eAsgYoTjaiBqi3LfaHJNf37NRplC1iq
Wd3ByJUJZO79rkt9WPvcagauB4YTmooT4HF+N12CZuQK7MMniptuhOfcwt08upqsWzRjR3r3VAHd
OcB3GRBeBYw3SG7DRvN5ElCvKOZ0i9vnoeLtnZSQ9RVQHzzbnakpP9IAsLCkjTsCNgANzw1AoOWx
bNaE4MieYiVN79z0zsY2SSwOBcubBLCwBTB0NGlYa+YQQ1uqGcSlaC+GRkFL8ES79zY9FYhUK2wm
zS+uIs0ypooZa1q+MlVHMSE/TMnSMgh4bCiSmMpoFdlZDgp4n+5Z2w5rV3OTKLH4YzjwOpqpbIAr
Q01Z0ga+D8EuC/BLXms1OaUMeYJ1P2lCk5PbywiyGc/jM8v579504aDGiT9/j2WJQ+spKp9mjnzI
SGS7XIOgP0QoaKivGVFPV34n3jUQNLAVGClmaszTgKW+Ib7M1JI40RliGOEAfcqxhABHjTSXOgGo
0gfNOjqBWbU0vKop1hCcVWquNaw3WLLjNRv2tS8onvNEXDJXsQhcaSpW87EWoCyPRDz1FnMazuUJ
gwUrIMl9runaMnguf2jbevn4+dAjm0CObG4Dl1a2IY+vpHJNDlOO7JzhHgmX7NLYC+Hz5Zk9lIbR
5nyjYnVtWAukd2bfBYg3AJeLbG+BX7Hr57CE2pe1m7qnSnPEiyaKKYkHLQYxBjVWIMclj6YKBJki
1Z2XM+wQ/qs3qXcfVJnAGXSA8U6R4bs7XnPVn8rFeHBqP4P0fU8r4yGrxrscANoBhPYAot0KbbuZ
Q2RzuGMSiYtzdFORpqgXzVPbRXGdQ88Gdvt7sAueW5DXpKRx10Qv1XLopHcVOxqKA7bSxHYOut1b
uvIPz7kA6h6AuzNNeQ+sGWUuSQ33jA+j5Duo6ldu05UNID5qUjyZqleLkBHUC/F2590DKbf75pZi
aZqdRmxu1MH39A/YNCi0X2QcM7B0sYTvMuDr31Ug65Vm121Nscfh/DGCtbuab7c06T6PMO+zpt9b
MHi7ZWamD2BiQspGhFUHlfmuA51v9zXTAqtPtmQmYcXYmsSN/ESI9kR86YTMirhpusnTGLbWePA1
oS/Bz9fM718E8H4jHpEI0S6tqX72XwdisMF2Afj3NPmfawcAA0coym2DGkBqR0ClbQEO2gCEQPgD
CqacIUoB12/fU7iebrYarbg6z6TPU20hiAt8BIyTt5SYq2im5sV5hgUk1MUA1iKNLjIW0lPeMJNx
eSyknNQQHLpVk3Gv0CBIdAj9FF1mnAHbvIEmjMPOZuuFyzikalbKfY2jqU3oJSmwlK+6FreaSvR8
b96NVO3wAAgOUfDhqNKkJGJwtrJbjt6wfE9oHKj+fGvQOlQIBynRbkcCO6xrtPuBip6R4lH4DBMx
hIMgotemiEA7I9Bu3mYpEglkEh1SiUQWaoXblokgKiZQH3llcDlQHno/o6Tw2Nny5onvI4/TTBTX
xNOfCYhYNw5bno3pcJ7hdy954amNmaonS7svAiLmThQdvLEQFJOajzGv/LVAmCFBfLahdmgobdNw
sWpou8YYSSLvfrJr0/mrypJ7x+iP+nkyajMH5VnMUrStY6kwXSLTXC3tdduepLZ6DOg9iNXirK6j
Z6paMX9wNh7402MesdV15TStJ99+x6DjUFfM3+XCCXXd8omi+BGxAsm+pjhxE9BvOSoA63Z6rgf5
4hsOZWcRLjZrrqjqbGoebQSWCcJM21p0h7wj743cxNaWk0D7TuKXRttPPDQotRtc0acLgoYghQKj
F/2FRSPDQolCJUzFFtFzNpu/fQQrHbOKEuFKigCd78lnlIiMxSE2G2s7i4mmxUXXEqJtUWMw7jOD
c+Ro7E+lzQo+RGGz5Wp8i+LfDvIX5FnuphUO2qZ+32s/TBujuuDAliOPHTOsiZ7K+J4uhpgnpE++
r2bV5phEc5scFnsRZ1Km8Js4aRZtp5Fze6SD/nuMZhL8HflPl5LeVfm5jM4LZfZlHTDLMbRmz4pP
Ik8es7r+MFpqJMsHD0FOhyjHR5gDjE1iCBoFgR9Qi7bqpOh18hAXzKSNO47zJUhCrgPt4vEltU1z
lq0mBus+awHhBaD8CHxIso20M4UPbcTiJmzUE3HBNidLy3qkm1rG/77FcjPksjc4/eYMedMhDJJg
XeiDcJvAy8tfLlqhTPuFsuqztNWt5eO1GnPSc4Ps2TcPNzrKv86RFDnIioZi+F48lB5z9jggM0pG
rEZ8nGRqfeZgyrsUg/1EYpmTNlRIU9CxlBO3PgbWkw2RKuSbkv7GJumyS7RNaXChEjrOgydES8U0
MtIW9oco+yvogZWBkkloN9OkJU3ImpZwPBEV/c7YjB1L++L56K1oYZ5nLE8UvJjrXC0FcfgGXMB6
A/uzr37qsYr0WDjQkFUU3xnaH+WiIoDKnl10SP09uPwlNzFEI50aybKTeHl3dYtfJ5rHJOSwudCm
qlQ7q0jcsfw2vI947i5j4v6iQGja9xGDd8KjrywmnrLQ7HgeuuY6tuR+BGeI6xl+QxuzWu3OirRF
S6ruNh/UQ7k0zJK8FJ9HXtJt1+1R330P2sVlaSsXnNtR9sYVqNlAk184bu2YW18xyRcW7gOh/V7z
yCehjV86Pt9vB+0BW1rnc3Tiu1biq+iqTaSNYTWrwlWoLWJNTMRQ4RWzEYwpRGOLNo45qMfIMCO8
yDtkYdJnuMxFvKLpcTVqZ1ml7WVuNz5MefTmsUAkGjrfK9l9DjNvYNfpX2b63fkEl7SE4tNuNEan
V522pUVcXqH2p03apGZ3ONVM9ug7JlMcii4Y10rUa+SxzD0/7HCbaS+brw1tgY2rzULa5mp7m4vG
zZpMumX5lxrSvXXrQVzHgfXkdSavBCRwibbBUYrz7qKH67LotRI4vIZ6QiIumAlHBf4abZXj1Oci
K350GgKb/UJzHOZ2bL28Vbzaw/fo9AM9yzLe8sCm27zk/H/wd0nu8CWjtXPQ2+EifYsX7btDfNe3
SOeE81SF092cMN3Jycmk+ZOdNreGBRwZuimbCkMFKwYUt4kZv3RTsR60b49O7tfWmLmXhPk59Mx7
aGvhczPhMadgv7jNiWXWFp1EeM5hfyPKVncc46yCHDSNMOvJo3zh6FsJHkDDemiKJFyXdXWLmeQ2
XhAJ+PjGM1B8o2jWjbYK9gkvIE/yQo+7Qm2lQ2eSacIQTH56lbkZnUVF9ts0uh3TiuCqgi5Bs7Qr
tM3QQGsotd+wQ3RYIzyMeuylOPTwoSBDhJWsLpX/Vqbgp5yHn1VOmAJ9ovzxKCJUHMP8o1IcdpVm
vJvJVvRhsQGq0xwB64QKag4qVRsatatx6rA2esUH0kUMpNrnyPap3HIMBzeZntqG9UQ9v3oGDkjY
49dwnxqVvS5JCg/IxgjEm8duMtnDWulnjk7S015JRdyY6zRGslxnG6ntk+NIYIJBLReldlOO2lIZ
LtxjxtJsG3DPPXOLT8cNvwN7W2nFpVo4sqijaVrFaom3QXBQpnnFGgrUVCsy545KzKDjdbsU9MKQ
isAyULY3yke+VidGeU/ny77GFkUAhNsGE+eEkZNWLHLLODpDXJ0KZ+ei5Z0xwWkyqFdEBqhzilv7
tmu67jTXINWJ+pXhAM21DNTUWlALhRZt5hyoaGXooOWhqdaILk1v6aGgQSBLS0a1btTmYWt36YOv
RaTWTAocM5zDZrGE1gNgIPsTi19ZR9uXr3WmE17TWkeoY0yntVaewjY8uiESVMxm9pWFF9XXgtQa
p/mKPo+URwrr0NIMN7Uz/0IieEPp2HgzDlQVGqE6qfoGhBCIyWdBazq/0MZ8k1T+EFrW2qVoWxf8
rRxf5VrnOmixa+qQS6YnLVsnTfZm4rcjZk+oobd+KSISwciRZl5P5gFtxhXaqVvJF3hxCvvOyJAl
96ypJjyzAb5ZWi7jTWyUmGGC6JcZo6v1tJ42V9G5i1sWqx+2qtHXGiO9Hspaq5TBhAtJobTstvui
ofGp1wrcFBduHaWPUgRbE7o2xJUrTflaw+pk3efi+49VjdvEJMOf49ittWy31trdxfMfYOs/gsx6
te324CcEOYhMLCsibT6tLX6/F0KdTJ+sn0WOjzMgxDxMfiPMZYFYnhLdR6vuSSCvwHLS7VwhLcMV
bIn0EVhYcH75TS3PfR/TY+cgb4aVo9KI+IzWDvNgOjhYaQ9t6d8ZMJeAHgWTJ0kLG9Zi+PuVjcWY
Rl6YLS02nrXieAkogpq0qc9cCB1OS3GiLcI5E8ubtzySmtVo9eO5aSyulp+/TLth4Taqb5rMK1jQ
5Yy3ZN6/NcbVWEaf8ZikN00wyn2Vdd/N3NGImIZ7i44dlJIE0HwAm5A/6YLwPKv892zp5PEHiFaS
RTMZQGbHdXpLTB6jgz1fh0vvHaMhxv4HRL7t2/KbXe18PeTOps6b8UBexdzkFcOCiL66i+Id+sOR
97zk2EjH56CKnsHbzA0oHpqkII1PPTzl2iHvH8b1hKky/BVgJjvECWmFEFfN1HEuid3h2bEz6/4p
LUF3sGJXW+rW2z2Khi+p1RWDWTwtc+OdhybH8pnGVJdi8ti0HrAHDbxK9wmm+KWCgBxcHj5KIiuq
qrrXlDFEsVTAqYVb3gc0RyxW1W+8wV22IbHmjescRiM59WHAV1m3dGSaLu7hMcsOrXPkyJkFx+Ty
zEu/M4+4X1Dch95GuOoUl8Y5wt2Evtg4YFQ+momxsntSFVOvnF2Tgo87irvAczvzMJTuS59Z86EO
te24MTHIB615K2p2JHG7a8vGeVpkj0Rpfpzmdt7SKhRpQ0nDqU93SyUX7TmT/emWrBKskmopDiWM
rZ0ZoC5gQIexBZFumbA8j+VMyKTsH6G8qUSPhf9IIPShpotwX4GNnhSLhIpE2xNHgqysa0u3nhvX
PKCvsG7k68A9M88nThfV7OSr9qMqFAswDn22ruPreGP7zkHrPQ6ihiG65NHiv1DV65zNgaNBWTV8
at5y3UQFftGUYZajzfgM+y/w9JtmdKYzFxezXg4X6dQ6Wy4LKA/kmeTq+BykpXXMO5djP4/WSJI+
83hQ7O4eGZxl5Kcrf7OMMNqlMe9so0v2fpBblzJG/EUsUpmjeHcaptZBFmQ31EQVrskqRp9smwtG
FgJ0HMvPz53Mr8bFnrZxb3n7eGnGl16ELPHlEGwKDng3iwT+kaK/o1h1fBva2IbRCuO9jP0NnIT1
pEYI+YBd+IjMeDWY4Gv1pMiHzNN1KzCSjTLbWIkoDrSaOo8ZZXBE7dz7ogmqbeub7VM1DN0h4TRh
Y8dEhRy+9XOQtnfShvqMlDWwl0yNS5ERC7URgtj23N04sLq6wuvb90YHGxC7yCze+63NlEt33PoT
92ImKAFyh+HdZ43KGNUDmwuKJ5HCfJVea96INs3XQgwPhh12Ny3jRsFy+6YeHdZbdXlN+kNv9xRd
uR5gTOtU1lYGTX1YfJ4QDDvSAxthjwu8jy9z9pzMCB5yLDD2Yn8q8L/3NF1upOJaX2aszGlFjHQW
Mr23uYalS/xh4W1y78/DN8od2omB8/oipQG8rqmANYvuMGAT4Mbc5EYqX71kfp3awd6EGQ+kJCqY
hnUzV3BVGWdR/sRpKWV2qTAyJX82VXOvUiPDlGlO7MtCVm1isrHGQZoem3nYjMJ2b7y2KHaSH406
SsWDJWDlzBp4lbrN78bEjfI99cFWpf1yQMG2HNKYrCisuHBIHRkDy8vRJ0AXDN1N7hj2WUVGtibS
EW0nhzdGSRTvmiuKPBh/qHC0x9vByOaVccaPKq6JDkjs5zaVor3hX1cx1cwRUXU3iPZVqQPgLemp
itNC2pKEQQSo+gyd4ANX4fjY4C44cj6+yifPXBmjAbaWaGqRQJzvMokuobufDLeBBiyZQph421cF
reEPqp7K8zK8UUOVhsakDavFMayRbViNrC4FIJHRsTIUJuMSXLO7XvYDGUAGllWSmm9TRH6ApNae
ryukPUO9yWBgBDPEn7Yx3HG8diPCpbwilt5z1BlCOS4Ht14uNLFQpZjZzTUjswPwLY2lTOp2U2Ez
ZkS5P6BwGOlbvHfKIbtXUU0g1mS39fPP8IBFlFIWX6Lx6pMTps2JvMOL6ddY1oL2cc5D8bSYfn49
dflncL9ES/U4IqN4YL8UmFNJvUggwTu/fMURFQTJJpqca+EBRDgqvrheNO5HS31VMnX35DSatfCr
8K6dlvBu8YyWEBSj8j6v1D5YIrl2cxHeBXTRrsIqGk6t2yIUCsld+M58XXCJyaofGWoQCFtTmUub
d76LjNwi82tGLz3adYZpoGo/fxtfm4X3Endef6vSsLmy5uYF4hmTa2C/eplYNkk/eTAbtvMaFiij
4upKomxD9lwSeqMXcD1iR7Vr+9BFWbrh2DDGYNQFL1gs6nUXRTZ6JMon67KiiLiyirvCuoQDEaNE
dcV6QarQjpj0CiGsdZIn3d5S8wL5/FgzIlrNbeEf2RD9tgP8yZPZOBfYD2+H8qXiHwDYrioeVkxv
ml+ClvGVdYpVyhbDKC+DOTvrAmFEGJOnMTPnhHVctwzjmmBIwpK5GU7SXE6Ovvcg/3dDSHIr5Muy
7bupne4rlwvM9BjclEn5XMPI0sxg3Dm5L/YLGAhj257cip60MM5uB7pkDMH0zsqWQ5JarLBbk8PD
QtEa42OtN9rnOrthjHpnZtrmJmnDGZqXaWbQEsxguEHOqtUY4oObnpPFp7gOz8g6nQjUOHK4TXPn
qvEjkl1Eh6abqFxuAEEek4LOisiA7IyeCoyh5Tg/pJ7/qzXYyTVmjVf13lDxrzhyOYIFFmhV+0Jk
F5Owe1cYGRXCEfLPpn6ekMX1nC7rAoVXPwgfRUEWH0HD795l6C3EvHMUVaM+PX6FXV8oA3gaSw5o
0GffFfaXwg3Az9LIdwZX5jmyKLA03Z4MSx39wmp8pTLMAfShVetwlJ+80D4jB50Po4pjzDlIQSax
mplfMX+wVnOQPwgZ3i8iOGQAUKs2hXzvYl6YRiDXANJENRMOhLp5ZTMhZx9xQN7z2DCT2DTJSOOv
eHSdgqiYH63svAVTae3vYTQ+2hYg0uBq6il2FgzEe+kzUWepnGWg2nyJOA+tDld2hcWIiQXzvZV0
ime3t64W1i5rzyCJnJb/HUn//zThP9GEupHvf6YJb39Vv8o/o4T6//BvlND3/2X6FkfpAbiXwUEj
/9X/QQntfxmuYdsEZl3foiiPgpl/o4ThvzzHdx2Glpam5jyT9P+/UUL+fYxjORVwbI9cFUVe/y8o
ofO34H34gxfwC2Vdtufy4/0RIqlcP5R0ZDlbx2PbTwgHz79LCNFyyFiGPvdh7H07Qhp7lkywVq5K
Ni3QQWxTo9EOwU1IInDtTd7XONjZudMAQQZPH4aMjcnKnoTbvHk2AU/TH4ttLiJrxzk5siFAs5WK
xnzlxfVLu/RXQ9KwPh4kJiqKP5AtI7cerKPzEegNQEomeFWVrN2IMQpSMQyBC9bSyTgl69phjBwl
iQX3woSKQmxBkNl7ZHkw/UPxj2n8lczwQrhcy3c4C7IBgH+6+/7A3ZDXo5UxCu1tbENel2Fzj8+L
k9DefWPzyjbQ3YV2T9NptiUnTGZT8aPRVBPzhtxLIDjW/tNymC0mT5yxMOKNIbnYZ2VVbwIGAEWa
C0maNiKZi5lpwBKmEIWskiC4bRk71bH9FRsm25hyPijbfDZr68sKmLX77j73bmtBdfZQGpssaBB7
6krRknCQCKaG6QR5g4hzgn3r9b9b5gdm5nICtOxUsUO7XvBEHd4dV+OSrMB3VpBu8BC8yna+Xkrq
4TOcHVlJgWnD3Ivabu8rNJcPmYpsnwYhOdmLzNt3qxkFKNBwtgOgtD5l/KYy6yXK52yTxhx522H2
0odRvqUAIQI+NfySfK2g6Vh8uM/VejCYafs9MHsXOle5DHaDIR4N3AtVLKg7H9t7YyzTA6NZlxHn
I5P1fidn0MFZ9V+ecZvRI1b7x1gW26RkRujEya/cRFTmmg9/uN3/A2yqud4/gVj6zjENoE7HD0Mr
+OsF4XYs25GKckHUKVnS1COGHCd3QRJjf6la6tSK/MVLFqCl5hyGd3M1BVS1ad5PcGxOFghCz6Nj
uw8aurpzVIkBxoAZKRBmDLFpKc5AGt9vx+zWyc3hwpJp9Q9/Bn2f/5EOJUjK88kjywNVRlhfPyf+
cFGz4yp1BMske88xkJKMaUbPOXRB+yus7XuGHIdUbyn7YlHIyOK7ZlK7uWi/09mJNzNyhoYZC9JP
AkCUfhPQAMmp5Lauvohlv0yIxP73n/hv+JsX+pRu+fhPHT51869dn3XS9Pk4B4w2FItIz3intPdb
+kyc3ZTb0qg+PDEPqwoThm1wqldTKBEmXfoPn9zfv3w/cJlSA3G6nkH69c8fHIb9aOhbRFek8by1
5QWvLPzukcn902/082/681fE7+RZfoBqBFjnp2Lwj19RM8aVu3g9ECfEoaiCeI0JhtRs9852+moi
gofBXR9bW+01/hd+Gip7wDATynAnHhs4tnIMMsQ/4SHxfXj/rRugYjP+qv/DjWD+/cnIuos3hmW7
fBxskv78WURcQHHTDP12ofdHybektud12bTNNscAxejLWAcMC7aFAd/XLd9JT22GuTxXtvoS6fkf
LpC/4rVcIAH/gbpHxOf97ZuRAgApGikT9xRLWVSbRlT/mlvvdelLXnVedOCF1Afhuslq3u//dwXw
Hz6Jv79VeRIYOAA8W5c+/vVuSsU0GdWQkn+1F45u+7pecwkvYNHWssJ6BnCJ8aP07H+AvE1N0//5
GmFqx8LAtHATmLzP//wNDLMjZYVAhCAbbOPU7sehfY6r+sY3m91/UXZmu3EjWdd9IgIMzrzNOZWp
edYNIVk2gzMZDI5P/y/quynLDRs/GqjuQlU7MzlEnDhn77UjSXDkNvaGC+B91yRjPfz9V4vviXhe
yKd7DnWL55Am+uV+/88T6sMDyeCwqK1Iq+tu6B7qgfQxpmFTGNyQjPkpk/kuCssnYRD9QI/Ki25w
oz1hnUMrrXZz1fzjK/2RCMxXsqCAuAEFFVAG99u61jqchXhcwSMI8w4cMX1je2ujIjJH9Ya+782O
u4PUKEyT8dozuktjSi87DBGg/ZaneEDuhw6y7+sHO7msJusY5uDcdPcxtRzCnPw6N0acqWqnueIl
0CodNP9Y6v5cYn7/Dd9eKw21po9ifoMPiNgqw5uQVDju9OEft29Zqr49PBaGU8vEDyZsNoPfHx7P
KMCaWDP+6lg9BdV0F+TzhbXWjj4M5KW6TXhBtfHpoHSnybMxGfngS2RWvq5E/5HPeMpj819P9P/8
UuxH1FyeY1v+N34EEx+dVnAgt2DzIGt3+9nAMAdgL+P10hZJ5Fl3yGX5MmX+jdN761Z2D/hutpq2
a4O0ZyxvjL5++fu1+h9POnZVauaFMmHyvP9+qcwqzQsGQQtEihjFuXrpbHHZMqFSY7v9+0f9r3ea
InOBWLD6u/73jQ59dmg2uFS2SVYj01Ath8gyWFR36AQgqq2GxD/kTU8UFC1ZUpek3CQBVec/vsef
62lg2dh0A+HaniPMb49HqITwxhQjsh1GNwJvmTzE40PoXRrBdOdJ9aEd/6KX9uffP9f635/r+cJ3
+VDHX/75f1aVxiAkJ5qU2saT++nX5VuBEYYxpXlZdM2LURXX01hfD1GzSTezD+DLSd9YlcUqtyJO
Fw0NQVMyEmM494s+Fjov9WSNaMb+/j3/4AItSw0poFwdJ3DMwP72mnbAt81GN2obxeGNcPqPWNQv
4BUJbohWGLjRpRH02wnvJjbBsaJeelQmgikkoNtZtz/oEW9KGzhK6N+IrPtIemX86zsu9+j7K+58
bYd0sdmg7d+vJRlEVWPhKNvSSXzEWGbb5t0krMtJYBkR9RPW7AnndfWmimkTJf5mAVL+/TrZ/2s5
c5yAdZeSOeDt+f07sHoUHUw33miz+qEGZnxQwFCjMG7ymvZ26AXoerthEFy2JwRCOzLXrmO0UnDH
krUz97fA3lxG1ARj9anYNSBXSVXJ16MhEHLCIujTWwohbz1x/GbYEtEmVkANsv1s1nuQTD4hlSYD
mI2K/bVCbjdaM1mZbmRv/v5b/1y8woAYApfakN8p7G+vjBmUvkRIK7DMOY+ecMdjFTMnDwNmNBNz
gN4Y/lWDLXfw9zvMzutRGqPl5J1xvl3ddrA8YvlyQa/MyxlFMZpw5/eYiFejtAdqEUR71jzcFpY7
bqyiDXeBJc9z3cBqwVL499/v/nmvWbf4QiZ6Ssul+/n7vU5T1Cgjc4BtLvuzj3Y+ypKrrOXAlzzD
Lb+aypaTGu20foCqh7a/HMer7KoARWFZLaWTmbxMcQimJLh2+58STu+qSgdETLmLm4FqHs3ZOYM3
NzLy0a36yBvXZQRir+kyWOvBxpUhfxT9fAwS/SK78aYPA5xEDL98tE5jz2SbtcGciXJF2fko4+u6
5RIhV2Q6MwT92muyJzlAb6z1tDFQDM4xeXs+HudMHdMifcKNfvP3y/bF4vnvTfSZltkUcVSty7ny
+6Y3p5ZlVxITm8zRM+ck6InRfIo7DzSFQ8yogfmqqYNm5WXxJ9Mr94BM5JbE9GUwEP7/bkD/920C
YQOjoPX01RD5zwIsC53iDSQ8Hd8Q05kA7G4NlCOpdIcsMb0YhLbWc70ItAi23cwD1oQ+0D//flGW
Su37NXEQbwZmyPvEMej3RwnOLlGBWMUwGs/I+2r54TsFztdmT5zGU+UgkG3mf7y/f3Ck+Ok2jR7P
p5i1ORgvL/h/fvpYg7B0Sa7aImd59BWZ5x4RX/ZIlwMdfoRswBPJYYKdYRQTOQ+Sl+iH0MGDPYbY
mHJ3QnmJAju2bzMRJP942a3vL/vy9Thq2cs5g7Txr+7ef76eS8BGqgPQyEWBxYTo3CSM7/Lx3lfR
vs5oKQxAGmg1kIisKnuTAWkgk2BH/PFemRHd/P46ndxslTcf3ly8I9p/1uT64ZC10lXqtMBB7ePf
b+OyC367jZxgWfZ9BywYHKpvV5Q+RlvGBNa2mYF5Nss30Rg7R3j+LyIMnoOEAOVxU04y/EcV/Ucd
wcUKXPProB4Kx/a/LcbZZHQ6J5lhq1043lgvEYlZxUv9icTtdipYj2nqo0KdxbsmYiBAWc4k64NB
6osDHxs9bcmYFgElLQ/O18EVajzaYdM/9sc/zvlf39MCD8ZGTR3+9Uz+56Z2jSPdgU7ZFvbbbdj2
17g0dumQ3MYdB+jKPjFUQtuFMq3BjkfMFT55+7KtOyBn3pFzP1iHRbdfss/+o36wnD/unlia2PyH
jW052f5+9+hIqwr+BYrgNvtFXqi46rBuAAAynwg+ci4GMiJXePd38M3e2Q8H3Awq2VdtkexZpsjA
81mUS0COyt73LQmloqjF2sCdfevQ/UzJ2j25Xn0d1dFzUcv8Xxd34fN9e/4oIgUUPts12Zi+PwVd
3jAG7Ix+2yI16gXoY9fgSI6wy/HrZI8541dOsDc0AZXuyQYxyd5Sl0I1+NrzaNejU0S4hsUQByd2
LgBc1OHDqZLdxrHSaQPrZDi4oWS+n+FBqOd1r4puYwqC/hz72Nv1JyEW4bHR+bOXTf5+LgpS/JZM
BBkPFAqN3Caj2I9OPiI8g84zZiScInw+mtXob5KCvjluKTLrlsuY5lWwMRvzhnyWcFWFAwF5YDfW
fhya+wTt4iqlFQBppWLGJzGagsU7N8QobYA26HUQJ1vk0weaqxeEpLQrT7l3pjunK39iils72aup
BR5pVOGG/OUa1RNhhIhq8/LTdW+Q6gE7toqdb6UfQmxT+AO72pkfsETcom99KVBZ2ilZCVoIez2n
+CeiDrob2sfW5pnQSXhTjwAp0D8YjAjw6iOQwFDGIA89LOEGdXgVRgaoBu3MG7cvN3T9wi3mCjCg
OEQNm7SJEOE7Fa35YZvj3egAHR9ztiTXGU8dkUCMiOVFYQVXNVrNjYehfWVFlbp2IT3UFBIrK6bL
GpmQTh1D8vUyr99Wjm52ViuPcRMTKIVOctUUbrGj+UH8lYcJQFjTezdz+aPJqU5fT48meA8fDLaS
PlHlrpMtakOBV611h50fl93L3xfTP86G2CrofAa0muhB+n9sAMbUTKkLQnobl/aDGzuPo/I/wKK8
Le6t0XM+ccHc+am54SgRT8aPf3z89+MEH+/5wMegN7FJhs63I8/cpIGT5arfGnmHjXO0KeAmFx1i
vCn8myIFtqFwEZ/yfs5AgNViVwsw6xxYr//+Tb76OL9vK3yTwCQfRJjLMO3b4l4kM9ZHL++3bjgl
oAG3Cws66nuLnB5WdkzRxDDPinFRmd4SK/VmTtvSDuwjqKwEkAaPlXF0I5XdoXBd5cvj1Q2qva50
smvqtrpKVEZkZojBuBmTJepH8PCEhET6Lsb7xM5cbAfGz9ZbRkFff3CA4cvqXqUzWvuvd3UoNEuz
LWHooIFeWHZgcrvzIHEWqBmh0CBv0Al0V163B9/ZgFDp98lgYkInxYWhQE7Iutcd59G0b0OEhmII
Tk3VwELCg7aPfd5fRvHJP4r4/7EhOSzsFiTNpavpfXEM/7MhUcRMoRqGfktqaLR1YAaXvntVeRWP
v4uZxgp+hanMDja88HSwfkFJ9bdO52GUmJtgg2ItD5zxCNcELNbQDf9o9KLn+LOooPoJqMT4lqFN
kfr7tiQFWvIooiHUGI29j9oBT0CUW0sVVsLiHdbK8G5rwsWubEXYV2whcfSGPUlZA+jIbJfozry2
Inu89immHDXml+OM0jsV2d7qmnY9Lhh1NO8rDtCUCNSAYmzCh4FUkXVoq3aPVFqtRnpOEOX0jrDW
emdSTaywU9qHqcjek0VVS/MRVXNXuevlv0UxEbttK6yIuHh0n25rLUJyczVrSog5jzPNxzRfcMqZ
yIS6ams6PuR4AE9fXKOIWA9FVzIrW7bgvksL+MIkPKRTAGSPzAtUGQQp7OuqahDPUNbhPpx2NI+i
XZTNPDSZsfHNerjy8HlIacsbyFsQ5IwaoE3gWKg7ymGXL/dQGEi0rIrc4BD8tqyoj8BS7F1MFVdN
5hxi3943URicLRsL1ISePOfnFAphZpWOzWUF2GhdjydLmzWGReT6XR08LU4WmBUVKIG2sNZ13euT
m1ifc7sxvVycyyL4xE5IjOAMb6kp+b1WStPkR6PC4sG18vIeMgMbZLjxplRctaF7OdaJc+12dbKN
i+oRkpl9LDh/+grXWyfBA4ZsccfWReADzSLfxhYqlrbMIRc4cXGcYCrtyHPHEcPHpYrzZhman9JV
sNg1XpMpTl5n+aozd7o1LPcH0JsJ/AvStk4jTqm4zYRIJsGW3aU9MBzjzB23qPaWQ1LVpPNV7KTP
MKg+aNSVj3lPTFzeEsw06beszm56SNEsRQUObp4EE5wqWs81anaykCsfcdA8neX0WU+4QIcYoQ5U
zyDmpQpm64ffp7ilJOlCgTPcFNbYrh1juLa8mbPugrNF/VcdEycubzWnkcAPkCua+ZM4uURunRko
qE2rwnnDevo+LeVmO9jue275BMj4KciYrMb/MEvrLBY0Q0oOdNvGUPmh9CVeejHjCiG3jWxpSEUn
Dk08gVKeZjd8GhjKzq5jHMEs4W81Gn8tkyh8KlbtNHhgary7FAv3PouqbRouUKHEI4WBccW20Hrc
F/5G2E63cjM3eSiGoDup0rxLG/+2cif9WoJ+haZ6FXgJn4PC945mNvVFvU47z34AV+TcZlV+KWOA
76ZdRGfywmxkQKQ8RA0AdFWnG91k4wZEi3cJCnc8qWVtDWIXJ4zyAD0U+bApAxQ9DBOKU9YY1Ev7
bMqM1zmIbkCxcKO8Fk8RmjuKnOlVzHawUp2B5Aq1B9pK48LpZu/CxANPWSTPDQEnQ5g4r7zj1hDS
zIpIUpM2STkc3+QRg8JrYdTTwbXKEjteuwcjiGzOI1WimXdF2e/COHNvm2kkgoFXnLskb40ASosv
jSt3YM5vZDDSUQPAqoCPU80vDO6tuw7zZOo4D81Y9Ysf/hr2a7I1BguXK0scx9mzzNPhIE1xdjDV
rVp+xgYycLicn9TRRXP79XeiLZ7bJbDabum8kG1vRGjRSp/2Sjgw/9MR+yMvyDqbp/xmEN2qYjW+
QxJwDDAC+iIYTni3oFoypj+aFitU0R2lROrt1yyqyVLh1i2mq0qOKMT9G8JkK1Jk0cNqmzuAb/sq
n7x1o+MWvUF1+CrFJg6+Q0opCEwv2AKzQnPg9OJglfvJsTiNSEm2lC3flIHDMtcXPhlEl3GLfy2L
EIfqGRuBbEhV9+3i0Sn1Ye75IeacE74hcYYlZhSTafQeomo/a3Pq2IrR7XEmO7vLX5wkOve45w6y
Ee6JnKUd2uERZ1hQHEQZe5ccQL1LK7Xcy08KDRcz/mXs6/Eq8vhLzEjgIsrMy1aTHhCXQhwbFoyF
8mefp2J+UhHBME6IgALLxV1ck5wd50O3+/rbziS6YkJFDyCzBLuXxfWrqsY1tAZsD2F3RT1ZrD3A
IzuH/W0Xi8Bft/qkh0sdU6CllJX7uabE0INj0isd2VYyCTGDP2SIkAt1NVk/Vme4mzQCs8vdsXOa
q1k53hTzPKyqfpFCh/Vt48cgD+NkDz7BORoGjqkYWNCKygcqbpDijpvRjmBibje9peC71sY7+9h+
5IQ5e5W7HUh2Ql8RXY7pyfc4CwVJiKN86Ksd5/LXKEDH6qTdubFoa9QkEa4aMr1Wgbs3LTynBlCg
U1nkFHVM0FTz6uqaGJumvKjEYzHhP0C0lK+Tpcyf3PCeHQqPB4PK1E7HLb17QjbsEvJWAt+B9I/P
wBPHrwOK1fdIFJcjjQr76wJbRgWpejme5Gnz2E2l2NCPcY7kHuRN0e81Ble0MFKA6PBuc/ITA5tq
LWnbJb485hhsIG2ZJFytWNg9VtpGHYCybZIoq85ZGwFQIrbLoae6b2cKmq4903DLzmGfnK2wudML
8WdwowZp6Sdg3hNpkAuvyTh4wSTuE4SxIJ47vc8Hy+ZERQgUtnkPDU5CtvBd2GeHqefrqzpylhV6
7Ua+2IdJR9yFm8kNw51uG2SAd+Twy2qBccWQQp3GPdWR565ahZE3ZeBtW+1RV/MB18dnbWs2ZrBq
KytUxm4gcnpjJpzc5naG3uxP2drXhCHl9WVdlE86nt6hqc6raUQQ7/ion7PSB71bh6sR1/U+dUMX
NQzdjjrqSQYHqoY2HhvcKOZzrpAGGUXIa2omZ4DqG1MlxMb3ZkMStHrO8a1BBN/SE74FDmiQIUM/
hwwVYj1DzHNGC+az4jyQB+WurqxdqGoJDp3cdkVNpEhESZ1nNyja66+zZLADv0VRBDlsx6h53gXO
Z1dAfTG98Bj5zU9rxnLcLllo1B8MsLp3STDfyfIpJc1RsGhCzG7ddjr5bnRspXa2tKMhyxbZJi9R
OyE06/ZZgsy3m+z0mKbzuc/9tRv66R2x7M/KROoLDxQZf1MFh8Ig23gw45e4BfBUu6CnROSNWyXG
09BiGs0ySG5D9FplDXpzTuV7XNjEspSne0y0mCKyaZ10WMt0PRU8uTP2CnwUYaGNrWN9tMQTIVk7
UH6wfbf47IB8woBiTLtLc/Oy843qfgoIcTSAL1UZ+LU4K6ZDNTk/WyspjhA4ARTimF27Q0c8R489
6+u05YdgudEzQ8VYkoqElyweMnaiolm4uKMDmwr0t1PeYg5BpP80uLClJg9oT005uKrqyCDJ0REM
pA8Z/KTz15toTS54ZvDqbXXCnrKXw9IptsksNIY05Qcu0hAJLNV5xiGCpbySsIHoRfiaf6cqBo0X
vrsb4/m+kiDJS5FfN1FSsvJbO8sS6zKsAZ7FzbjqAmUcR+lNp0B5vLxZBKQn3+t+qum0MpStgwwm
uA5fQCEueXNteu4Mzz5aOTxIU3mSMHSLCWc3XI9VzXkJzx+Bk94NsF52btBXq2GYpj29v/Cy95Lw
3Kj62g0S+0T69c9aQSrFAAifNEEnUJOK1k5w7IJQtgebibGKs+SQImiIsuvYjOwD+2+Ae2RSh9J9
rf2coXpGNsEgwSgmQ/hqDBl4c+UUN4H31jhYlCoTcsccxgS8dCerCYmdG+XEolc9jaYTn2djwjAf
z+gQg84ElIJLkxdyKxdGAjUhrYDGiA5hoF7LBHIUbxunjhpImOU41xXOIBzCW66dd0YfGlwSFfA6
NhK7Jmbofeq7d5IJF3woJh0cJdkGDBrFiib5ihVx2s0zfEOKNTaurLv7egIw6hyiSRNFqT9E3L+V
CTx6e+n15Y53byd3Xc8SUekMqJGP2h8C7QS42bWIn77h7AfN08H/HRKpYcfe7eSAYrQ5t4ia6CY9
Zk92klanoj5ITKn30kmtVTV01x6ajd3cWkcxRo8NiIcNcTF4lpftIayBYjKI/cxmrmCZkFLqu/bh
qU5a91LaOlonE10TnHNgHNI6RmbJ3hmUuTjaM4FPXbOflREfJ69s1kOj4lOCecWo7HnXl7QzzLJ4
jlGnr7yeEEW4JvHOl7Av8hRuIyhH0NZ03Cjn0G24SITSe0NwLWVs48gjjtaf+uFkAN86wHaXtrqo
u4K0akk7znT6HeMO1klDWtsR2Fg0DfULbokpIrSWCc0Gt1cFvYl00sI/yTQIb8mCOzaphI+dlAmE
VYmrcvAJioAJVarycjY4NgxNw0rdJpTpnmXftiUyj3wqN4Mdceyu5IG3yryNzdi9CIzoZarTbIM7
5gkxK1XknJKHWNH67ne+77gXRh3/gEZCjQKBg7onjRm9jtumD5sTmq33COPgXrvDu2M2wWrE/Lbz
A59f79KQNNJgT+fXBtdNZrJOzy2YncwT5YNhzacHjHRqV4e4aeeyX6kivnTQOkFChkNV1m+9UiZ+
xgUricN244XJPY2fj7TXEp4atuLWwi94bToVLkmy8oglgPHSDdkPD3XwxVjz6JXJ+JhXk1558eDf
tviaeAbHHQYZmqDj6N+Nj3RVoYBJ6lXfg+lZer+YJeoLRpXtrgc8uM3iEZx+svYtZ770XUAmhta7
zn5vU+5SCsKj78C8RIl5FYX6Ts2KijPFQByATGbot3bily4T6TFM2rtAASzpvNjfNbm+mb16P9Qp
hI1qHlcznY6Vp9VLXDstbgU73GbtE5w6wLQRM0IH+iuRiGwNJmkVIHRTs5LbFFJtKsGNjPO9Df8A
wDkKzanCftVMfQ2ZBpyaRvUUNO20t+HWiwgps2b4T9CjdfSBT246L/msC/3uyEnuLcYmayH0PSfX
FuOxu3gdYzZb8y0oM5/Gi3sVBj2RyjJEVdv3b7mgivI8cSHMDKE1fmsgc8Yh6JzbPnS9iySkEOpq
wp7NcTjG40eRtvdtD6U0fU2myl0hSqLm93w4Vbm+7RN2GTFphZdD7P3UOHCTPghQ5aoUxSGlf0Dh
jEmX6HgOaIUND0OwhUYWTGJ+DdsoOLnphrbrAOuRRiTeNlwnOoRjtjAJc9JFVeMC48CAsyJxesfM
DIBKbXTHgEyGyorHVePn3m7Ou5dywlhX9Xa1Sc380Qo6ohyR0XTeq+7wxZOudJPu7BrUZxh33d7v
1HvbiGmbcaDG1tyRfN7HjwW4yRqmMq6YZCZfQVzMUIrBcktQqktqehi2RHP4bzENT0IccbJ0eHzB
c6pXPzIQPWpzMc9m+SlRpI2k7auuOODEbXKwa6wug8Ka14+Wv7Jo2mGJVFurz1kDFdB7FdRbg/ge
TElnVcVQjhzqcWV762rYpgkNnN45sOcS7UpDcueBJGFDvLN7AX8spo2Vuv5FJKeHfP6JVjy51RZE
ZkTtvJ/VDjEqa1HERh0gDEJzC8mBKh2KNKFluFM79OUGzYo03JRaE8lr1/sIVjk2uOlu7tQ+kc4d
x+G30pvPLsc/peVVM5oHc9EKeJxbzAqXU3btquCSc/51bgVnQCOPVh+P1IU02LA8TXY77DAbBhsA
s6zn/fBUOuldbDG2RULLW0T+eVAl8Q2D01dDg+X0k/rNy23rIOBhVF9p9WRZ4mFObeC2pqM/IRph
02IlbKgJV5xznlRGnZCCorcQY9CAHGjf0t+IJvIzVNLcDFKH22pAbNBCmGZS5f2MnKk+qRNJOu1t
VTgvecaz1EbjRRTM/k1EYe6FGXpB3LJbYtGi3aibdZloClUmZisAHxDUYjdaMw45V9IG9aA9JBj4
0EuQ4jaqk2c9es3eGx6gsIqDaqgaDKKHtglbPFx0tECVMxH0yGiHrWs+G2YotwVt9kMjrCsDCPu2
nsO1NZFo3eKI37ReDGNivPBFdDILcoNShs1i33qNPGIAjdZVrmigzhcuGe1ryCzWvg+TzeCbHYAD
Y+P0GOSVMD6hO/90RNlvutkM1zr3P+sS8HbqZ/dTP23G+NEM4pc856SWt0wFhap+OVK8tdHNCNC4
b8Jz7GeY0keNIazy3mjN4DftskcIQAcn1PSKC2Kf2sbmf0z5JrCrCYthBlKBXUHqvniwYvuH34Yn
4bbWrfY4gxRLIetl5seR7PeTqMDfNnRkZZsePKbJeCiG/TxQ3fhZ/ZTbrKH8zsuuE5zmMrQKFdmz
OztLd1iRgN5XwxMhh3DDwuaZHld4Lev85+gRURhqNiMtHJaQKFBbdsYAIl8HpB229RrwRXbtjMWO
Y2INnj2Uj302kRLUDD9dapyT75PvKx1IJrNH/zhhCMKI5jkFnkAaLi7v0Eh+AUrbd/V0CbbTBuNX
/TJ6ZBTkEfWctLRD3IdBrviG7ucAw8U90ayTVylUeseP62eOqbd5gBeiNCbGKSXJgo3XX7n4ccpk
Lybzo7OhO7SSCsrPK+fUD5905qtTXJFVEVAYsQP3FrbuXkMYCDvjkHRgIhqmf4ulMNK4HIFaEaE8
priHKwOEd60vcM6+fk20SSjhd5DmvY6BiHxV5DVd9z19K+xIWXRFqDIGnj7FXuoNb/BeCfuUz5FF
914WU7LO/RY3LC8gEAEXmuwM78zYKjzFK2ikBeHt3d7N+4/RwE9asvL1DTlLNY0IT3JGJjFXreyA
GYS8C/2dxzC6rqDuOfVAgnRmwhJ04ZBAjp7RQTPNJSAnGdr1QCeKOJlld3gL6lht5sS68BWTiLqo
CZyS8aMAUls6nFKriW1K8cDQBcqIgx13qrtPlTY2SPqh0SVwhCvnM6ZnbSHntl1pU0c7KLT8tW9D
Z4EFgOM8a+r1V5BXBAVr5qeZani1iP+tTLUS+YQYBRc5lTN4D3IV4JZtcolM2zAdtdIaiIv06keH
Uf+FbaLdLLrsgd3iRqVmwjiNSJTJNras2OMWJR4nSU1cRTR6+14RJc3xVpNgHsT6V9mCh64VqV6k
CoK+6RHPDIx6kGHtugzspqDfx4DdO1By+PQGQKYFTsvW6kQ4dBoUWJjjoWcujV1aybCNOFHpNwPD
OjwUlxsCX4qNy/8QNsbNOIatVxY78joHkmrck1O1zS53KXjMDqOKrQDH5TV9lUSfPXPfbFWxsHSq
rN2VrYujLc8P7YwvT3YAB3J4lhh+ESvyBayY8HE6NvseFICXtCMQiPyu8KHQYORdbPzohZGzHVtf
PnqI5/aG5eSnrnpoVVNdIqPy9fvkWsa5SrKTM/T9heXc5O6uT8mQ0O2jAuKlu0ReNJG7GaJQ3faq
RIfZc9DIA6bcPneH821NNBZxZbmm+1dSrAasawSn7Jb58Ka3xWnMjTeRmO4Bqed7OscFkwJG67a8
95PUPNput9Z2PB1Vp8ztUPH/BoSna/scJEhv4iH4LIaEBNyYQNbAr9x3y7VBi8yxBI7yQsKtwxZH
Y8dI8gWyGlnMRsWqES3563P8FBX1NSG83m6k4BVxfTKNIUD4kCqm0qF99OYbw0fbFld5vgmBnxNv
Oz+ONpMN3AVi3fX6mAyddYgrsqAy7HQbdvDPHGILWYa4kDmZ0jsnPaLUV7Iqqu3SNJiEHZxn8dLR
UN9BfWQJEZ1/tiINpFpXp/6XObBtoIG8LyrepbAmFiWzbOvSbZHRNE786fC9U1WdPNM4WOxg+6xv
IDElhY38mj/HqQBIicp+qMOO0cmABtrmEjWdI3fKJ246ad+yMDvFLj7oBBLjiL2yi/N7oYdm3Y6j
AEPWHW2eigBNhppQrRmabhZxuI8WqTQkylyByDDWc/HZJWNAMYou6hybYX2YdXWVy+YwGf6nU1S/
RhMLmObEW9TzpoPGvybqZom5OQasw5upGcqdLau7Kk85qcdL9zz60IrXqc+iYRO3Ez1pJkjH8LZI
lylNUvWXlpVY1BAmoyig71uz5JBg5CVtYRAm+2yk9KYD0VIDl4iRmPfROUyg7iVdeRw9zgF4BNho
BTe2xFq3qasFuImlb12TsXFMETEeZD2QPxa+O/MQ3Uor23U1+Fxt+JSrUl5XJhF6VqJtesm0psKg
AkZWEL7cusK50IYA+0IeFRmaV4L8pAMPmLnISTqgAVZ8s6DR/dYOTp4Rbes+MRYmxqUbiW1vTM95
wxdQI7ZaF6TOtiTjGZw5auamM5I90FiPtW5dRtV4M6JzrENpXIyoA4AaRd22SLMlUN07mLNlPlhW
/8QJv40797bjaY8KwQNY0Y6PmiHbhnIiugXA6yHUAFLNgnQVy7TVLnUpEVm/BAxRZm5M4UIM68AY
tISMQEJMuolikKYQGJ1tWiNlwZNxWnJ2g2GUV4Bf85UjnF0luupxGmjGqbZc43llrUnye+bx6TmY
koGSHryFKe8bN379Wi1yy+P8FAX497vkYPr4XePitW19dR8X7tkQ4TFX9XiTSHRwYwAU0ctks+4n
BQvXdneDLy1mlzHDcUZBtLKIJ4yRQrR+tTNF8U5+ZcvpBa8iP/k9rIP8Imm7g5sOznWn5NYoK4y1
IXbN/ezxRH7pNHIoJuuZR6eEhYJOCa6hOaW3vfneQzKaXJsuYszA1R8PlluGe1lJaEbzkwyr6kjp
9u6IQVLyi2M9gW+m4czrYyaXRNbIo69SKMdC6aX3uMtF4t9MU/HIHYVe7HacuIEqDmb2SlD4ct8h
YVeWAJuDh3rrzQsJZjJMMtny9BT9XwttLrYlAQXXCNKIeHW1C697zI+G91azBV7bccwh223cKyNO
ykW/u+KMM33mU/Ermzjx2I15rcc6uHQX2AulLIOdMNp8nQekGqCJankyS+c9WPADRFetRUnh08Lw
x+gK2bZsfYbp1FEeLf71dWYNzcHx5pd2ZM/3LRILWnGFOwwmgvZv9cTDQayNAXZ32kcTPw4aKugF
5ZyzumL9TgNAQDRrVUfZFbW0/+zIril3qGQ6Dwa2AQIBHwFl6AhUXqQT2TAZmGub/JVmMulgsy3F
1bzRe9Mr9U6oYM90Asp6nfL0kg3eRX3Ewdvb2Eb2s2zQaQVD8gwF9M6X/f2kTejqxvCat8lNRpQb
M0EDlZ6ieRx16XNTZ8/agVFYBtZmtIBt9SMWbm9ae8TxEPjViK2XMJ8Fozon2QO+pGaD8/bXWHsG
Ue3/j7Iz620cy7b0X7modxY4D0DXfRAHTZZsS3bYES+Ep+A8z/z1/dGV3RWpiLb6ApVAZdoRoiTy
nH32Xutb+U6p48dArX5UWkNRFT2JdAHZQPGtZwEDV52320DWkQri56dg8bYE6ktfqs9qZRzGSnlt
iUWfS/TpcTcQaNEw7oglznakZQJi0wiYBm+ek2pbGrPmhVnzxj6NLASSBxpIcZ1rNbNTIOYc3fe+
ZZyyTPtJvg4RPBo5BVp4g/j52PUMZlPEIi1nElco69vCoDKkly3BO2LftRyiSLZJTi6VQsdsJcjb
IZNOZZCc84EdVcyN95axd94js5SNzCJ+FxlBi8hi9kFj6JyeSsTlq0BhUKnK4aaqO1cxqoKPPH8I
JNVtR+NnpYdPYs3v9soY8mvQUcjg5gnl/hb5rga9WSt+MMKoykh+1IHjaumrWTY3lozZIGz2otx2
u2ZgU6IBxdQrPeAKO0WdxKMOTGCt189Kl+qHNucU2oaSMyYIo3Ur7TyxtEQHWdR6pLRRmMWt0AVX
Lrb4Ad5lfysgyQEvV5M0EgWIyyCXQxlUSnJkwza+bWTrFEYg+xClEj/Ed5nFXY4qm0wLsOUkhVew
oVGmlGV8q+J/cj7d86IANqSslNZh0MHMgnE/ra/bUXsMW22GcYAiQVPEfQT21kkx4lXgbHKN+gZU
ezRPsNPy6UaSHLOKt12aowIh4RCQoDPEWH+VGjVPCIxA6peIVKz+QkHjKqDFLTHOh5pCMSIO2egY
UOSxFy8UgmwgqqpmFVca5j8lLak0MOg4lYR1+V361NXUqZZMj4nX4wDsWD5Bvh0gSVv0UUMFU/M8
UHk1uiGstBCLBSigkOXEF53A5F3Opu51IoNfiUedKkZyOp+rZtIAClHBkQHGSnmgl2TQymL+E6uD
yGps3UQc2IWw5AxNb0cdAaWNAW3ocK5buqEpXaZeoG0zgMqW81MtqYi78qDnCRBEx4gABWI4Mo79
0E5umkvIUb5pisRKFyBp0H9GtXCqsGog6ZzoH1etl9fph6UocHZOY5sbjDTSZwFT7orzBVKDoD2S
tqfaQRso3nSTcOzyhLr4TnKNHWrKWdDtNI/XSdC5TTSTl2Vhyi33ElP1MhU/IhmDBRpsEjMqkkVA
X52iWf+ADUbfId/0klGvdLN500FVD/W25CROl4olddRYOWZERWoK8SfUY2gQur0A5zhao3YZHjFm
nbWwOuaYz1bBEmnSTtGh1nXKsCnfzXkhu1pS30E4RcuTDXSJl07NPN8ZHMuh7zumpP4gz9VGQlvG
7bHuyiORjo2jZxyRfI5hElg7USF0LisPBNWtsp6vypwKQHVFeDC1uduONCPjSuJorTHKMXIWM/O5
6FBmFVqyVlOOXTItj65EV8QYo7iNQ71ZTXlIKlwCcXhKDzH80NVUKi9J0wdb8uTKREGQX2KQ1xmC
SXEusrjJCYmgE8PAZkNkA49Mzq1OIuV7Uz6aGfMtSCbRxohEFcXABJQJ+qstz+G0DRPc4UjkLDD6
WCfmYyIJvhNR6U09Z2a2H2TwZePCVTiij0w2ApAMHmKNo3EXnWWqPLeB/mynFU4sNcq9RKZIxz9o
0GKdSHajVq15D3XM6skE1aYW+5E2PZAii4swh/o5q/qXz/qhZFwL8vO2ElFtWykmnwJ2DA9vaqyV
Vpc3WsnJJ5GMeSu3zOAiYxreTfbuqU/u0aNRSijVB8Ay5ZnIQmjybdg/YO6bndSY5rsSS6DSUJ7U
hN3ajVFhqiqq7zmpgosSvPRqYqa0ULvTovmQNxxbfFRSNtoUVAsaZb88QEdL1TdTb3+gvn/lWF/b
ZJjZ6kTkwTBxGjY6HjKGnK0fv6ZFMHs6nIJYJJopYG5TduiqmQtvWEtO4jBuTL15IGCTYlXiY+11
xyT5MyCxwTWYQg9Dedsm6o+8ijftOO+trtrI5rgLfENbCZZ2Z6jFpkQXvpzgG8/qRKrPktZY9BLJ
5luosMFYSKnEBkZuYxAfiLR3TYRCu5/I6uPmQ9RYkrepVrRWQPqWfAyu2bVPMvSb0pAcP2l2AU8u
YhwGxfGPPrHuhyr/Vo0lAKZn8lMe6mX6H6jNCZ4xKnODBUyUYf6H6MXx8JNgVhB9wWiZbJylm49u
I9PvIdIf6o7smCxglFz6r2qQkAcYOX3GytlRkJUTqwj7mqMO9WMsclacK/EoyIm+GRmAItVHj8Po
d0c4C+oduXvM1PyuEqbnpu88PfRiPkfy5Mr3QhU55ukvAs3CYSIhrTdht3E2XAmlfPAzv1sxmBLx
XVPPl+MWWXTY+i9j1m6iHuhieZYqERF++yNspMcosL6Vk3DIZ6a2E4hBwmk2phVssgZrAAcXTvTN
sWrV7oZPyybUjsyAVLwpRWmdKw06wVH+WZGD5yqDYs62moHZHwcLVwVdwBakzaZviSGi/e1nO1j5
/+f/Uurnf/07bT9ifAYy7uUpI/4RZclKLiRoOhLis2w36SUFl5Q9iAEUCGj1H8qM3aE2rdZRLPlJ
DnuFjDlQeKGyVKbDO5Ls6juIzIXPJ3A4CzcW0o0TJ+MV1TvndCnrb3MagszHBHNnMmvRIrQrGoLx
3qyzndCDVOkp7EFf69lesSrHKNvWnoMqRunTWXYtFq8KrA6rZV2zpo5cM9rdZFDcWz67b11X1E0q
SkWDk4wpaRnbWdOvtcUFFIXkhuSDJjNNS+8zNWAAr6CDkUJEI5LKkenzv/EHFQ1qWFa2PdxRN5cs
eYVzY6L7OfJ1tWW7RuVLBlqS30IqXfJgIoJ5AqHgi6JrHhkJAsyWvR/kLuhspJgyRvCisI6tUMxM
6LV9TAYTrbdszci47pS7Mfg5jSTdhq0sufmUlId0Dbd6Nbe9Dx4oeTMylKMab2A2+xu/aAq7IW3c
kbvwCT1zYnchMVpBzAFGM0SXYzFBq3qGexRBOSFTmSuCqCLZlRoC/QiMofGhkkZuuihaA4VYiwUJ
PkNjTa6SSndK+SGjMsVEAvi0wayk76NuJheVpFT0X9VO9dDNPIRo225a0HGrKuxFT0YIPbcWnZJ6
Ropcv4a1vtZKI9znTbDDJfc9WcL5SsRo2CFFpxQww+QYfzDLb5VCpeTRcFXL8vihgF69rYkIIRYG
hy4Zpw/MrB+7oSAsPaajkI7+iYYFx6yueAuT+mc8Tq9GD/mq7ZK1yNNpZ1Y9O+AlMaSiqe4bzOVN
G7YEpJNTxZ5A8LBOK5ZM+IKnT9VKLyAx8ZjPz3rjz65pRc9hgm9gHAHEasznolkjKkeu8MpEPzmL
L4Hxje+S+yTzBFo7TR0Y3mI2HZDCYtpKn6sIBj2TuZ5wdtE8FCW7GgKG3TDId1VvWRvSBCcH20hM
8hFXW4PU9npVeucOhCX7aa6gdb5WmUzQ2drJM5GOdDYQOvqMpgTwyCu5B95gaMJoiyBFHJhJK+aE
2LWxGyGACHYT0551iNOspU3Tj7HOuYqM0LkHaCin0k6UthqhrW7IXGKtiMyprXbM1ih36U8Eh6zQ
IRfX2pHsBRkiovkxyfm8YhWKSFAOHlUuPpakN0qBgQ/eEWVDu9WsQ1Q0/rEvZXrU+V5OKae1sODO
o7TaNwoTCwUcFFVQek9/RuPwJqXydorVh5IBXTn0+TnG8Hg/tvzSQK1KVa57cRP/lMs82Wod2D41
9KddFfK5tt9QBE5OGaPtz7T0Z0p3VJvE2SPkfaOt0oIbVy3AzNfTm2/A8m1M3c4lEgNyUlBCqg/y
dlCNmw2qyNTqqIqrkW8Ac2HZay8NgpEo0iYHTbOJrhMD3ixOB9JroLii0l1lZvSiBPkPop5PsoRr
zRLyBQlex+faYnUc4aZLBgX9VKmI5VT41bERfqDZlt1sDu8lEchVR9lLIN0Gdm3LtLFtGeQzyIqC
OvTAW3oaph70Kf0N5w/HgKSUj8GG4fehgthvZxKL96xattFWr5PG2xISzZPQkbmL1F7RT+VQvwNr
TmknU8xGdNxqxh9jvw+oQ5fEaMUpGC4Pmvkt6Qm8qGsg0bVO7jP4etQ3NBxbCs9oZIeNSShSxDZf
i+MLo3C60gWF5STRDIr1t4FPWYJNOw2atGYE0jJDwIaedATsJjNcGVIu0a8/oJxN3MIgZd4SxlNI
Lh/7WNDPgB/pMcUTJFFD5hvR0iKm9Y5tZmh09hlVtqMW0jlKehxF6GNLlV+dwnDYTbM0rcOe+T/t
EBx/AGIdUNs0pdDCzst5KNLk2RurJ5QQqPcUr8FAIc75UQvKN0OskGGo+1YfYreTgAhDEz4kM1Eo
0ILtYTQElrnhkNLadoqZ7KzG5B1YwSNzPrCTIbkDfCFjUG2LfGmYZcaH2XCfLVrLlg2djmrSojqt
jn0hJ6uoimmTB/WL34U7THSpq6a8Ds1f6k0QDa7YWOuRoqkM3NoTiTt001a4nTrEA0FBLm+WItrR
mjveJ45FbZ8l1IBE5a4oxzt6RaNKF4IBqJuMwbtoWRy7TEKdxOinLpVbjY/VoHTGWDO3q6EZGMqo
1ktLf40eOeYE+lXVgAsh6JjEiXry0Zl66eQZqNp0mJEQVndTojGtzoKUwLjxtvGnt7LQhG1lFYSb
dAhRYk1UvTruG7sPzZWBeMlgRkpw9fQIdrw6mEMVebR70309GOy9wbAbtPEuLjCYqEF9083vYVAQ
EkMkB3t+Q32jJTdDMqEiyGZOHL4kYq3nCCjltrpM4P3AAFuQD9z5dEu3Vsa6N3Esp9U7r0Ht9l4W
Rg3FT/2T8OB9O/bSDiWyO9WBeBaUDptKwgxKNH16PNZ4qkmFXbWZaN13DU7dYFaCXT4VjdeABPwU
qkW+P5yrglRGBBAZq0ZU5sFhYAWdNSbPU41/3AdMp0ZNT/Cq+j3Gg+8pJICh9X/vkZXbZMnJSDxC
PJRdey9r6Ehq1D1tTcNDFpH2S7187APzfhY0jBUqEmA/f4/6M6MawIWgdVoad6twRuXVjZa0Mikm
myl9VZpxmzIGEW4adfwuG2d0aE909XonzKQn8tU58ugNSjCV8NLFtrBoJD9126Rxobcc9xL07hWd
xRpcHUM8xC4wGvEuTLKabIVicQ9VpKSz5TYYpJacPEDi1Ddpc9N3NF04v9hNIIirotGQyvDcx8nP
Rqg2Ws3YOfRRUoRj8NYx3DSq7DuxJbuZitUf3i1DvB2IJyK7WifVsqv6+9ECWRtR6ERC9BrFxORY
4R635DfdFJ5IaXsBrRSIOi6Afp8Q9SkE0kMt1B9OWWEsGqr5vWC3tJs9iMXaE7KK7t/YvI4cldTk
Z2DOzYoJUvAqSDTHtAGJC0q5RnjorO9RWL0aUvs2BfWbOIo7VQptVRm5N6QCfBvMgJ5kwagnxlbG
pvXJysiQxs0zvZ8+4ovUC+ExgR+am9IKTdm6T8U9AREkg/rJmyr7iF27DzgXbhLjp5AZegXpLiBG
VFbbZyCojHSYH5GG55kyCeHiYv+ljuBIN4WTo2l3pvYe0QwysvJRlAnqxZZwT0gsH4z4Ck6EtaGs
n8lVPqm0HtoZ9n/IXuiEEh6ghnbg0aKpznEn0rN1qMTDqstg5xvc9vSJxtnWxv40pzDqlk9f6NlY
Ar5pXCmxnRextiZwcVWB9oGE0TpyTbsYx1vk5TrbETXLhloiqKnPA1SJ6yifvsGMOFZxVG8UHXGf
juqfsy/K8iEFsix26l6rh1MCNPY4Nvmul9E/RIaw7Wv5Pav70NOGklmaUlCoD6O8qjSGWBpapYys
bGXkbjVN/cTGgz8pN88V+debMKVZFbbNrax0FaMWQtFII1h/mjeIROFGKLRzk5v6FgMXvb8aUj5x
2aSOZiD52rE9q4Fib2KVsFXkUyUd7JPk08T8FOCMgvUhVUK/ZjDtY8tCeoFXzh2HPGC/osmyjDpi
wtHW5CmuC6mRNjlRZTazb+LyRELAH6UoNDftouTPx4hfnozUkZH5eZYZqK5gRa8y/Tq7if2YxYRw
yXGmhaIW6L9Hn8GHKUenCXbyJi9IpqhFyxV6oOwWvSunRGzqVJjkP5eaoTTnjc53ueo0DvoRx6Y9
9aJMZRfJ3k6TGUrEdWN4RifgXBGGhnvB9CrBIHyJ89BUvSV96plx9uKTAuC2AZWEOM6C29BWt02J
LbtTo2Erpejbhnq01ZpoQqNK6MskARtkaMVulauy2w7KQ8rQbmV2EdEBPBBuKYzMrLC5yUanEPib
uxYeQ1bn5tFX6OGREjy4AML3c4B05mujtPo7wWFBiCFv0Q1dXCBQf7fKDoKCkUeUKxdyNmkTubxT
hiVIFXPgYAQ//B6wi2bc+JJ5zrI8dDI9+hgzFVtqjYuRDuFjnCZH2ibe8g9BBcMqnZ9KodYPNUEa
bdBzaov8Ey2nbR3SN0fw7vZk0tKnjF67usTmUxCcN7Qc41o90F36H/oyGyJyu+f5v0NDoQHRzh+l
IS52DRPuVRLl4bpj8eZv0mwYDMkVOMgnnOvv/nHNUPG90bFVsFpJFx+LikrbH5RFy9abwiYtyKA3
rZLzT7FukD1kpfhz1obA0VADQPI/0vSm/iUX1uuN9An8PndGQau/ANOrJwsjBFh+NmwJU7qvDfnH
IBSwihHd0cOE8YX0AqAfeC103UpuFLTj9Z9JSbCxRmyKGaecz97NhXuQLwnYRZPv/RJAbl9fMXcv
AJvL9w1BFSWCpfK2P6Fmv3i7FTGvghn7gtup+lGaC2a+ZvACYh9zFQqmVdVwDV/fgjjyf39RaEIg
rBe/vm7qC6Pjlxc1yF6WCXav3KA7ZXX50YuYJqfqkVWdvF28B5AWVoQInWpfzmkMy+QZU7SMeSZ7
Y4bJYMnWBkK8UmWTpRFcvkAosKhlu15sESqJDhHcH0KlNwRCxwcITjgb1NrnBNnfUC3O9NiV2ygN
3NQ3eq81lJEwLHKHZ5ZgsUJDGCSvAQlvmsWMmOq48YzpGc/UdzljmkhWAq9mLKB4EhVcsW0zGrrk
YgkRXne/ljAQjdLoaC0hm2l5M5pWdhNUj0DNjFVlKmd4gpipLA+a1bzS+rBjhF+emDURPpXcJLly
X5nGvoNTZtdP6GOIsLDQNE0jTQ9KkCVa7j1mhosbBds1bisq0jZwwlH4QTcglksGlAW9Ed2/rTJl
Tz4IAZV8Xi7mr1tjEI6L1ApUa7ItZIJh2kg3bo7+bFjf9PrASKHDV9MEXlPEmyySOMEU+XdBw5Wd
d6K5F1RS+xrO1zQvLXPUCQrlgyfcY19P7QsC0uaxrm++vmd+YywbGgxXuheWxJgUd+LFLWNNBRDI
oSrYJpDRj7l6CIrkyRyagglf2K5MGTNYZPSOrE739HKSLdWyDAOnepxiJ9YJmuj8EUM3ap2swV+U
Nu13I1He+ihz52FUtzoTZDsUZvKWZ0Kny7C4wtH6jTwDNEeWLRmQlMx8ybx4Cz0/KSO63K62HFNE
lIyVWu0HUq5WGLTPmlBB7wiLf/OW/kfU/kP0VtM7+9n+r+WPvRXlRNRf2P73//rbv60/iuNL9tF8
+UsPRcb/Ln/lb39t89+fP4YZ7Ly0L3/7FzdvAczddx/1dPpouvTfl/DXb/7//vC/Pj7/loep/PjX
P95QqbfL34ZaL4e6//mj7fu//iErrDr/l9m7XMlfP1ze47/+8VAkH+lL99uf+AvbLxnSPyGOMi2E
swyuwgRT9Re2XzLkf2qyqGmKBtUfxB4wCrSybfivfwjmPzVFVhaWNoRM+HsLAbkpus+fWf9UgU6B
XISVYqgSa+3/BNwv/530y3QA3gluOKwAIHd5Ki42LE03rQT0y3ietH0vO8STI63Z5HSBHUU7QN34
od1LNeZau7sh0Vknz8pplRXB6/mV9Vz++439+6UsJcevyzmR7sQuD+N5QPDFFGwXax8x4W7e7ETo
SRg9Ynmda49eXO4U1iZ1aXuhtxeImgzf+9jubVI97NquaAmmz+JwZfG4oLj9foHa3y8QS2phdMn4
eYFMlNl2Q0daaU9khq104cTUlEaqLaw5zhikbQfGTiw2eEl+ucHu/r2p/lfeZXdFlLfNv/4hLS/z
n73298u4gCGKpoDcRuEy4m14NzuJiycvjG8te3jrnOoBXR/MnmAziFde+AKC/PsLX1DsLEnISQn6
fP+ddSbfhggyW9pklNr0v5h27AeXMSXupW0YbyTxddzrGL/swdHssfQwWovBndLfItW6Vo7+vRT4
/dIuFkWSek15Urm0BjFqSV6xR+VOwDedU3lwyFQcDmyVK8wSgKX8J5rFxLBmGv5tzJnOkm7d0eS/
K5Kd4rELD+4SY35m0DAFJ2PdRS4CWg+AC1FyFf5OwbmGRJM+Wb9ffa0LnOaX21/QaDCVMU9i4w5u
Uh0tcK7FKic7ahEaerF4Jr5Cln9IyQkm1Ky/qMRcEGAYbdTwzOCnoLOBhnzdTWhe7rVmz/CI0vLA
nETQd7gNSZ6GS5f6e4Hohhu9OAjJDu57QCU8Ugx75inIjxMeg8e5eKwfGUm1j5Pxg1lJqT91Gu7q
4S7ymr18kzwUd1J01gqi523aHfloV7f+Put3JLwyLUO2PeeOSI+U5oSty66/18QNKQbjNvCGbDUe
8HfEhhOfWmJ44HLY9BQf/X30ILaHcnKL2iHI2M688N6IQH+s6ZihNycu7RpG8KJg/+3G0S9IdCib
dB9j23hurQMxQWH9IEGOy6IdcWdhe5Y1UEor8gyGZk/KPY0l11wrTjbvsOOgnt8hmo8x1I0rZnzx
mhFcvMG/XAfKAaQROtowPIzF2giQseytcZsHT+r4LTIfvl4TLqCEv7+NCxxio9MzNxXWzml04ZZC
hNqqNkOEYovkb35WzIe4XVUONxCC/lshcQT/GyrW+Mox4Op1XBCURpPziTjyHLYoHPZYiBUnd4Th
Z9dq6HxWmrus0IDfRIja4Y3w3RT23fCT44lxpUr6PGn99jgpCuRayRAN7ZN5+cvjhAUXfBPJDmfr
PLghXttXdByMP1/MFbdnuV7mMlcWSOWPK/Mvr3mxgwUJIoG65zUHZCM3NeAfbVqR2JQQ+UwnFrdn
t1YUt3U601O26hoV0ao44CREiIXy3M7xlu8bfVq5hXI0pzvLOI6Q8mw5ZP0R98a/azqqMUqhP+wk
uvKnneSX673Y0EaMR7WJee6cxjcMY8GXTW5oV3bo5ERteIu7ni7kSvIE2YFRyuwSuPLIpBffGy3E
0WakTiQa48LTVO1pMigk+rg4XhgIyZ4Q3geLfPcGhoHilaEDmwGtuWYe6auTYSm54gYQYXLWaZ7X
hxxDkuOnt2L2LGe4ObfLtgGCShk2wFgwio5vVx6avx9a/3pofnn7FxtpW1eBJaFDRzdBO9hFdhll
H3w/CAe9PNxX6V578h3QL/R2oCBKDnOpZfZF0ne67UAcYaBLnfSYuvk6ia6g6C6CSX6/uovdNhTi
sBOyejyHN41bb5WNcJSOaA0kt17Tc7xS3HwypL96Xi52UGGc637WuXcncQ1qU6kcpDi0LdJmU1lH
GgeJtCZvKTj5qQPcaBXoTujpTJAZO3Pz+sFLlWMgC+5TnxBYhz/uMDWMNvkaJdmVL275Yr661out
UiSYU/RVVjvoyU5AwHZ0EuMNCbO6h1EuJ3bUJY5jsotmI83bEo05J2+e/RWrj+sbO7ywAW3Fdbe5
cmFXHqjl7PDrHm6AgEjV5cKk5dKiU+6vDCKrgKRkP8ttt452vkMQX3rrO/FPDuGIUAVp7a+K72TP
XFkBL6i+v91AysWeEAbhJOkTF2PUz2H6I34YNE9rXDQQrYuzgIRnmtJO7eLvI5znw0i2dfyEWsaL
SxsR7bXruYh1+f16LvYGfWoDCysNdSvTi6r+liBf2JgOQKxkQ79Cmn/Uq9oWnGvL8p83pf8855fJ
B+SS5sC4+CCqZCfr8BabLUHyZG6ekzVQIAP7JoqvwB0Jwt6XiB2CNTHv6Vu+7pIrORR/PuT8ci0X
W4SONpuxMk81VaRPncAsxNbvwRZQvpf70I7cftNgOCDU5Kai2Oj3EVJ9azU96x0g6FXOWpPnNxMc
jH5RQl9pYF4AMH//ki62hFbJKnifVKECNoHsZyQ9SOELfZ/SQyrvJOU+Jjyhvqe1P9x18UHN12CM
2DHy5y4+ArH91ru5O8XfZ9wN/WspnBPhZfJvS4RUQC5nG5UJnnzWfRyLVtIjdzlxbiBMJZe2uUsK
k/62WMOnQ0fqKsbyyYUXuTI34or5crXu/CvUx6tfyMUmkBudmaYym0Csb3QiW9G4307AMaq1cJRh
GgGPH/dp82qSU8fTjE4LaR8UtMYRza3EaJdCZpU4GhpuXMnZaj5jn7yyrCw3xRfrnXKxFRRNX04p
shOOBmWzmXHReIbyTdeeYyW0a9YV9KS2mePxYjFeI2+k/cYJBwyLR2A0n+2aGejX10Sb4etrutgv
kFNEiV7yUI1eeGftAZKt+l21bc7XH+DPZfOr93+x3ncIpElg4rUwKTl9eWt1oJ5P+dtkT678TbnJ
PbPftuqW2yZB6J9xTLqRveRtPJb28JSrd4hmq3fYG+cg8vyPrz+JP99BS0eGRg7Oev3i6pDAqrPf
5eNZXSue/jIGd4kbepjzyntCatHmxMkhlWwm7L60Ej2dbjhCrDWcZSFydHXNBAe3SqIifnLlzdWS
fHlif/vw/nN5l7knKuSCwGj48Gr2bahJHQXXRBo5jtBdSKjcS+nR8+Fw7CMVb+8gVkkUQsJByddU
OpknqWfLCV6//tAuMp7+Wmd+uaqLzUmuA3BtMeVGlrkdrIgMpprTvieucKwcEgv1ehOZ6/QFrOUm
u/bi8pWPZPn5L2eDEXSCUvjZ8jyRB+3hcYQ/6Qj3PfcLlJxrEWLytddbyoZfXg99RIibljsEZ/iL
UW0ohNXRRU4iecuKL7gY3bMEm88Ogpx6nnfWGpDK2kCBtPr6c/9zUfDL536x/4wylrYMycfno5T3
vHsgA5N2p6t32vBe5Cfw6qu6fJ8cIMcuKiM7QzyvTwAvg1WrPlXTDVy7ry/qz5XBLxd1sekIQdJr
Ufx5i4biHUrbxgZjsFQGSP1hpTr4vNkyvn7VP7ezfnnVi5U/nMn5Dg22Yk5rHmG/nFhP4vzso3cd
+E/Gfew/hJ5BCAwDu6SzjXXuRp4MQTli4LEJzW96/DAy+E3ybRpskrK1kUlYVwrzqx/OxeKPgTDN
Rjy9VJStuZ1chNIj+Y4bQfHQo05OpDjoKxizqOsrH9Afq9lfPqCLJV4L5Kwxlobs6LXhC5aLHqcj
62u/EviGoh++k+45EgHZWAR3zpBw5PVqfBtuTE/y5tpK9ufG5y/Xc7HQEgUxR0bK9ahrWns9qFN3
3sC0dwEXoa915Cd9Ezmm/fXHoP1xp/vPy5oXRX3VKa1WldwnyrncFiR/0g0MPDPZ9ZknUJuYN72x
i+aYenoQ8Ew/SO2dOj/X6iZZB8JWrQ6oE7PpTsrWnYOhL7HplZYuSXpG6VlY4DylhyxJeGeLn88V
RG/sDsbwkEsEzBwTbdOuqY/U9CbiCD5sgnx17VG4yJz6bTVexhS/LlDq1GSyBciRb7rJ1w2Gk95R
skPVczxfWS6h7QbnFhuytOnmqSvjOqXrd7WBcvU6LhbmIk4IxfD/2krRCSDEnUhlYoU2iapRNMjD
eENW1L730yb0TwC2lOQ18osry+S1h868WLGbdoyUsF06I/om3c6OocLcYkmSkIV9FrGRU0LdWV27
x68VE8Qy/+2bGFULSTypHdzj8s8UM5RNOzU7lfWZCPJcg67kjQEdLA+f0eq4HJh86BIaMRJeHB8N
3GvDqkQS59uws688CfKy1HxRSpgX63Qtlv44t3w9yc98eRIAjfg/osKRD72DmPzUrAWXGTkIDJ3W
DczN0m0nO85dY7Y5aSaEqq+B+BjrWrpyblH/OAD45SG9WMyNokfwP3x2zxcTgf6tj15wLK5IzJnV
EFQYZOn5hxpC2hjPgUgLP3qkhhTFXYElRD0q0bp2/LVua81T6LxF0EcAjzM+iJAEaJq5miKfYj+2
g6y0e1T5EWCIEeFv23xTN/SFrt2By2L21Wd9sey3KM0ViH7jGctKxlua3AgG0CYiAtRNmTUnu7G+
IaYDgKG45WAyoifDlrQ3dPfr9e/PI8JfPtqLbSA0BCFoltMHCMxEcM1kW6UbKPQtUSDQgtakcjlE
FAt28cYSJ5VHvfzu44/QKCDMaxez3GJffSwXe4A2qwy/lmq2dQzgN94045VeBafeXMeyI9yqFA8r
cM8hcyjBlreCCqruxkieQIjObv/DIp/sWiFx5d6zLjYIUrhBdBSf+9I8UtUnNyrqxlXkjq89PGM3
2w5vEkbL+Wgo963NwmHsYnwnV/brP88n//NFWReruGbmM3EJrB0Wk9ptfQft03oCpFWwSRrRVn2r
tuFeegzd6ilwrKtV7vKIffHVWBeLtz7oM8kZxbKJ+OvinnUrdi3RTehvJ909+g+jvRvj26F8XFA7
noREnLCc3RzvI33HeKo8oBgMxptuOg3GVcHatau7XNH7QMsNAE3cOMW3KNsVGEJD41ROZ0nFilnc
VeVdnXiaQpAUYbP7vjtEzb4mFNRwR49z5kew87utn70k0t6vfgjTTQ7INl37gJXt7nnZFcYet/te
888CC0xGl6utv03zuZGOQ3BXISzxrg6Dl4fvqw/9Yr/wodVl5sSaRviep3nZfXijr2WXAbkN4BO1
vuIMnmK3eJYZAG6+Xho+g8G+evWLDaHLkyrxZxap5SDVQSWjfDi14quo7Pv+KIlPUv1Amjlmlmfy
+/AO31f5pnZqLA8m6ACMOuUEnJCDp7fsHZzBkBr4oG8mSKq7qd7K/osf7ofsJBnf+/Lcuij/+Gse
teA5aR9Q/Qnw4+q1sLX0my6+1YL3r9/htZrTuthXNBDgkaVzXmIk6ZEGQU6JZ6TUdR7xK/bSjZvF
/dy7V9f/5Wn56qO9WP+z2p+BtX0udODQ7qKdumXesiYDct1d3dmNKzWudbHGkzlOgFH7uYS1W3if
EcFFXmPaA0kd2+knk6DyvbG7j2V0jLZv1TmyQAKqXaKm/xEFtsKmmdijPSU/uht6yLDJ18Ad3w0v
UPYE6RhMc6J3ZoB2urY2tR1uxL0GEmCF9HedHyMGXNip+lX34L/WTBPA/Tjz7fRKz4YIxw25Acm3
+oCbGxcP6Txff8n/j/M5shoJdZhhqRcLJ/Q7MGlWPJ71Axtq+r9JO7PltrFl234RItADfEXLRqQa
yupeGJJtkeiIvv36M6C7T0lG0cKNfZ52bVeUAQILuXJlzhyTzSP3mTc77wF65U/mfcRRJ2pcqCGO
QtNKlVAc3vTNbMn+L6vt80YmIXQRxfKxzI//KXRdjb04aEs6EegW1csyfsEMTMXQ5fn7BzB73Ulw
bGoxa4yQnYNmXs2g6wNjgTJgTI+DMBwYjUqFjdRaMdEaW+1xJteZff6TIJamTO/FAz+7hWTqMAhs
iQgbQF7/FgAsFQcH5jDX9WhNuPA/SraW+P4cPiSHTXtezfULjMup1+dbmES1RItSg4H3MaqhP2qc
7D5KliJ805O8M6pb4wgw+8rAnfKQ+qm85WiALEL21GjDPH1+gAMc/ch0Di8rbbFSg22f7SR9Fde+
TAVZfzcFl7M0vDmkFh5Ncei8zMei5V0WxkYM4AauE8OHk1SAP9T8Iz20gVpI44qA8qFUwaXdiNrV
IbxbSNehsMPNbdCfZMpHvq5fD+0qODjac97Lltn/VpC/HJonSM7aYbdTNfdoR878ye0vh+TPZzaJ
kyAp+6zGUJlX2MJzdhnQHERnWBbmfZ55aeMIJ7QQLiTq8OXoKNZYyRVd4THMHFF9VEOIk+32oNn9
DQwUX2+sQHjOR+NVusY3WBCEoHEXluioG8GJMUNDAGszAHZmxwZ9MTgtozPdOzxXkzLrzLlHm1sQ
k1gcnbTzqQ3oXOXvB7/Kl8oTfsuAjM3bg9+/DCigIgHU3jpotifTwxRP4byAmjbxhuTqbN4Vld2P
9hljY30BNwW/YVu+Lx5CFDkSOmMrfcNKGHnR4rQ2m3WFs4fuVcynxh7WOoWVeO3ykKzKdVHbDRia
AGAwAcnTGy8O9mf7I1zOhITL+8/nC53sCGHG3GGWj2WnsWWIA1vsddwow5xkS2BvAfBY2sxuq44P
8t+b3udFJ9l9H4qqKhknTmiM6Jk+mItRYletlHovmjdispPMn3rxk4HocrFL2XspGZd+wYPjMHpY
ntsHEZF39+tQvgxML0sraSCxiHyGuBA7QSthBAZkc7nXVY6pgH9E3T/p9wYCNhwwXCW5kavb9ZCs
5WU5kyt9NGm++W1Tz0sz1fALZSIL2Z7mpa9678Agka3m/uwcXbVyBGXFiM9pWJ1poyE55g+xt3Jr
gZ4PZYD2d+iVAjQuGFlkR5xKjyqH6n6ZM2U7qDvzvExOcNvv+pM3sxTG6P/dnU+2xwE7GVUCbL/H
/cRILfO3xLmmE93+J7ORbIibUMVKY+aqs89rshcmWp6ccpnjxBhRiptsAbf3yPDmiwnZxIhfWvk2
y++x3zv4ee6FTk4EtLWYLm5XXUF1hH1uVTGd5TsBUONiKWWbBBpfBHcVHdRpw6dWYLq2O5j3DEPN
PLKZiDGV1Tby2TSLQWg5C7Wu2jknpHgGjjICw1jLgYFla7BH/UuIc5drCEuYeQvl/7itapNtVem1
0VCDJ1i6gnxlphtN2AJCOTCAF3pitFFaFtE25laCX1G3UyTsc98Fej4waOmDzKW0fym4//N1a5N9
tWIgX4eNiN6G4179znQZZdyct1m/n1Mrk6mx2MJj95jY2VKvrVKG+AMPwi8oIOH98DoUFuwXsEtr
eSM+LmaCz2WZgPF5e5MtzOwOTQbFfHxc1ck5SD4AU45xvgElC9/JwK7ecUC5U2Gludha5aCDZjaa
iUXi/9ZhP29hstGE59Oi6AW+NDp0LXgzF4iZzEQ8Rg2mZ0Tw2pdi4yPfEzMncKBlE0XMxcxdzKVj
0yGJgGms8yEIxqNysBu1PrEj4YJky/aHOKzYZ/VuYddO71RoN0AloBR4Mgx3bt/9Szn483FMtoO6
OgxMxfM4xmwBY8juvZefYFjJmMiQnOL0Gqw0TPn8FD3arqHYEHiL/05t9LkuphJRAfcNJYByTOCW
PAlhAKq3+vfJ6bqfC2VZIBQAKbJqPmTO5FbtKk6v1GKj1IBvEAWc3PqR6ffvA8xf6sT/PBp9EpMZ
lh+Oi56bQrumCJ5B1073+/NeK+7NAUT0r84Jwi0oXG7P5rwWXjXIshgKG+3qlQct/clhzTlhoorP
iAfZc24RXS6Kfd7gJHwz+aWeItzv9sz1dmBa/azxQ8FP8qtB9wcsvLR1ELplvlI7r3NJZvXyMY42
SbHHnysTZnbfv/SbP29n3OO+tGCxqBCLs8bzGq7xI1+YqxgPXnqvWL+vTsO1wh//PFiJM69emH1V
kzCMXYCe5golmtHKSnUbB9lnvSnPe/X8+wBwLZG2UGTHHkcNBOzlxPgjL0f1zHaXGTBOH6rkcQBt
hbsDPZe5F/WXquHnk5lEZQmo5EIbyLnGGs7YbihG6Y+jfZQaIN5F6VKK3xAL665MCmXNbQuXlbpf
vq9J3D1Sps+jM6+mdHu3ukeU3qwCe7AHN3FodiHZmI2z4+L7JqPRJ3G2gjwdH2QuOWql45vEZaTr
UeXg0fg46cwVrf/STfp8xJNcOqqOtViP3STCuuThObFwa9M96jbj06PqFfQ9E/uUFUAdfh8n/lKh
+7z0JITiAnYY5LF+NaqNjxmwvddMuz6Gu0jeF/CITeUxTq4VAf7Xo6DRWWplEMYEeuo3zC0+NgyG
hxjU0Hh6E5TbOHp3ZQ1vWBd1Rlfetac72Us9zFjtroYJ8Zx017ggHJStpOw1+bGB8lqoTIRfnX1h
JkP8i5bhn982VbYUMZZbgghaQtg3mLetEo6E9/mu3wbEE+vMlU+2Dl1ccDG+gHbhynQkchTIDS6E
m9ny+8zh5aPG9iXEKKEJZ0Fk2xzX8elZWgIZLIzbNgbFw6SohRGr2y4TvBVFjvyqD1Tu+5etjF/K
N8vamMRcXcVMUsj5lMERODQNoatvoZxUvCCEsuUrJTsr9BhkTN5HVhl/BuCAzLSrpRVWs2HqUGoa
i3vMXPt9ttY4bEKqtGtpTHhmPwtjDC3f3e8kKEcZWP5IH9kg5hgcAblSa9J/xvW6w50y3Yn9FT69
Di1E+GTKbV3fqYv9aXhU4beSEAS/RQFfj2BtxLex8QIsxkowtTtD3WI299zARHjspDdBvRa7W5hM
0pvebOvTwWnadzX/gRQVGk9hA6xJAx7H8NPA9DN5Y1qGR9TYXeucOMS/MWIGMiEGy+9EoQ+kRaeg
0a5gzIZM+MIf8zAqkUw7P8KEWJ84Gbu9eQtLCYDoQwP2LL7BZ8I70hBrtWRT9hzfTa8crhZOnNyx
CjT5FqsQ1GlN5wOKHP0sEc+vGUcONovBjxAJmJl/rO50ukiyg/ybzLM+b7KfYIgwLMKjF3taJOGo
/EpEOyRlTCiFNuVVbPgA0kG/ImVNtr1412soK2/GQuxBX+uQT3lcLuS/Q/VkQCihpAnnCWxtL7lM
SJykZY0yl4NKMNoF4/hwFZcYVVZPDUbtmJhj9WDYJl/aXatYBBYBx2vwCz9hB+XdJkfzr9zKyCMj
Lt6+I3Uo6mZm1f+lP/kZBib7K6h/vaxG0bV4Gz1IR39x2GpPxa/ytv2d/Ai2xNiHRfprrB5hK8/w
EWH3BpDv7vuPb3YxT/bRClcVUPsDaeJYlkINiQmjXr3iY6ECAJDWPdX0cKVcZ4eXTrH0bfMUaB5A
t07Gw80+Cu4Avo5Z9B8gW5lh38B/FCuf/rl89vR2LQv+kGAJj7XmUj6uSzjswJq2+PChXBZrqzvZ
2fk30j1wwPJTRLLAH2wQ5fY38nMjufGjMDrGAS208oPPKj2dbkNIYVSYn82Fr7zKAdZyH6NcgacQ
Iij3I2lBqjIrHZ05HBuTDT9odAVME4fjgcYakUrhM7Ihfp9pcSir0pPs6NeYfuAXeRNwUgV4NTce
NLcvGpMMQFpkqnoyyQAQ4h1FZFWh7uJoQsgsHo/Duk4eemlb9PvU2GB26CTtUq2Xg7QOq6vWKe9h
Zi5uTXMtF+vz4KahFZY21uqH8CZ0WrTztAQr6bnhWwRfCo+vX1fFy8EVhF9Zd9801/hNABGZGRmZ
O2AbkzwDHMqQ4Vs0xn91XYKQIMGFDq92a/zWraK7StpbBU6hM7xBnQwfNf8AFfdnthMxUmLoMF3W
52WtbhsV3BclMeFutlc+hvTvQv4kH5Fy5SSoJe+e8cYg9evGgVRyOF8dAgcDjUo1LAEfDIlif/Nw
wE3FPgIEEe7M/o5HJ/wuKB7PZsAX78lkEHphGKbCJDT3/GXjTmXxPz1U9WXMBpUlEC7sc1zpnWni
W+Fm7iFcTrm/XHCyT4uQqPQEDhaZQucckKvYCUCkI35ly2N/i0+Z6YCtXqW1a+hYON+BUs4R/H8f
sC6frr/cxWT3HaQgBFG9aD9O14aMQ8Fzkt0o4Jec0NFXP2PJx1MFnrL0Gn4cPebS8MuinS93MInc
0KWOBb5iLUZYjhk7VMpsbYmyETl5txIDHDA25+A17B7PSKmdgaKoF1JFM8hpAvfEjNEC57SN1Nwd
8m2EJk1aRel1usBUfN/3m7NyjxfzwLgUZkCo94FzaOvvn+HlvefLL5gG/TzBJo9K414vr87Gz4Zh
0WHY42Qn5evc7w4bvI6Yp0pvjghDQmVdxlexuQFlQ7Dt1gr00n4m479cQ/pyS5PoSr5fpsFYvcHg
AYUDtGsIdbmxK3Q/pVlNYf2hRZqA4xUpkoIJ3k5ub8Z4JOTmzBKbfTyTKBtmUQNnjijbeOFNjEs4
u1C2wpwpkJcGpl9eOn5pqtWSguLSwdF8K9d78ICFP5dtfkz5/CvyfHkuk+BIj7eqouQjOI6801VV
3KfCDccGQHzNLhbvoniXib+ljQr8aWkON0l5G/ZLXHMelcQPAX6hqXHL1eK0lCEkwH4TAJ+nq2CB
zwseLP73S+sv79GUJI3pVQ4Ok0ipNodjeQxJjpEbJ/JatpXEM/CIw9bSl9MfIopX6aoRGTcmuaMM
lzXbMrz/v93EB4LnS2g8SwVkdNNomdla9Qo7nq3Sk8ZFlfIXDSlHPmz1hX+08d9kTLxd4U/7/R1c
7r2Z/zyGjzmUL3cQICvC1oc7KF3tsAUQYYlHj+FyMMgto1Iyphx7bXFrDEDys7PTiJGjplcgjM81
hIWHVN0FbGVgcuvTTcf4poZg94eQ/UawNpBiA3Y7hFsDbD7+fDDImZxeqnhBLzBes8T0UadcTyU2
vDkE2Fkx+ePSiMtEFM750FumgdvkcJdJT8fuN147w1uNEi70cSn7/jFcXA2mxuYEu0ZXRGMSrKGB
BWEmn8Q91qtu2Pg1AjPgBcfbYYMyIac3/366U+yj9Bh322A/O7w3fh3Tr+fr9SehulwYhZQ1kTjO
rfV2ntsJXYMz3Smsx5zQUzjOxk5/reF9yFy8wHHc+v8YabxUVPx6F5Nwu8DfaGEk3MUo2c8ZPBs4
wbmLEuoTm6i26ZbKwunGTjFiBmtRUpooWurScKBm3selHPbrnUyi7ElKo7jDppgaufZTNmFN2Qdf
wQrdKfB3c0pH9c5rhGXxTrPDtdHap/9mktBciLBlZNEELjzJWmhXnKHsQvyp19UVyfoW4UpT2Zpk
QSCnV2ZLK5zgbGPhiY1bHZ+b5Bd9xAIcwJ5/1y4Xjhbs4vxFkbzZkt6YwPxrtXy5t/Hff/lohSaP
hbgzoBFZg5fdtL9TH1uMWx15mAVgaiZUXqywfn0Uk4+jbZs2xuVLxAXuRQS25oAlsYa3U/6ooIE0
wH/oKJgqNuTb2hlcdXOm82dsTJnJAQa1xplXAaUTcEa68+rWCJSZO7w4af/1DiefT2Aqkd5V3CFj
V7tyGV/RorzCb3UBjpH5hfBeocMx9lfU6Kah4GCmV1W+PnkRwyZXKcP/qSU90nuVXeNDaSViVwpQ
k2lwOBmMk9U4heJHE3gQ9N2GOsjJNrByOQPA80WvvUeuXyPheUtBua6rd/PKuMWO7h49k1358Xb+
jDc+8u9WwORLbWBTHrvzYuD7wEcJZaCjlXbZPEc2Ij8fQA8HkLnx64t59denPPkog15soiwSBsID
/tMgwE822LuQk8WybzHKgoAx4hWBAwPGx+JuE+oAO9yZ0DC+y+9++iTpEY9FKjcii3+sA0qwi5rl
4RnWfmB3wC9CK36hnvb9Nc3xl313zUlykzWFVGaw1bhmcNpim1fYbGd1tM6jLbeR7YLy58hjLpKX
TEeMj92t1uzSIt0paQbFpM5vSuV4oy4QYQbtVTpgpKkZngwuuFxgNVw+6fwnVDicRoCqY1Ct8rvz
TWQsT80PvN2KGyH6lWnZdTj4QvVixLtWqb2qFFA2vZyOjwft4LZN5bZHxuGPKxNpxvm4r0JgUjKa
+hNqpmt9eDBAdcQuW75lHp6ZwA48lH9xfIN5QIbV5iG5NYybRLhPTibAigJ0LuMp7fMJgxCJJAoL
lMAdoblgK60RdHjQKflW+Bt68eCffTPS5/blcR1/9+AnWVpdJH3UpoeBRv9JQygDdWXhng7PplM/
AQ6CFbhwOV3HmpPPpUZzy31KGxDqczicQ4IKjq4lKqHBFh8Sd2QfLLZX5RUABPkJUj+KqbmT28We
zZcvbcoWODIUpVX5x+fdONCXtWYEh41Dr6Cwjn7s4g8WiHOb7syX9cGw+LqtJBCqBXxE9t11FljZ
vcLHxXGRfooVrQZX35xe5s7qF5sMX3/pZG85YnupiSEvuHDO9H918B+2+jvbj2wrnImX2lpjBtuV
n7Q1Kq/l4lf3zA+fqy5ebCF9vY3JBlKlQ2jmCe+6cqCpdj9pwGxK/5BZiw7FyzGzGG1YBY/fh5WL
utCvV51E8ZMsVUoemQTUGLzRSnQBTglvJwxkW+wd7J5dFmzjUqu8sH0W52bzZ3/0JJ63ldIPpsQq
U9Hl9g+j+iDUtqjtya4KH/cxbNjmchd5bpFNwncnNpVeZAlfVb+KV5W5xJMVimVHgWTH1CN4m+Dq
zIzsAHHLlRJLYqqPzQStVviawoRZVefXmdcwd0uT6G5UxgGSJq9B32Yr9XUcL0dsTcefSbjcY8h/
1BnMXHNmA/8AZ3351qRqcT5KJc/ezGzFq64V/IDg/Np09uzkhjxOrvAGmrvqTDj9qBh9uaoR4ZYX
9HzhJiPqmC67Y50HTreLn1DIvgXdjlLFyFqY+bkX8/nPjHVaA9Q7mL5FEpNCNpsGcwB/UYME4aBZ
8LkLPoOd6n58z8rZKWEI1y7TkJozJxKci6vqJHFWBjlWA4Onfg5ICOH9b6g6CAeb7BV0lmwx6dtW
M52L2YuOS+HLQxdBpfYnYWSHck1MzBqvY9CMbGXswBfRZuHocyzB2WtO4tm5Q7bYjym7dC2lVv+A
FtrR7uL3kfbR78P1f/lkVRlmpikr6nRI6whHWBpyKHo4mv5MlqVPi88ytul9vwpdzqvLmQV1OSP7
vN7keHZIcjEzzhzY23DJZJriYdRRXOdj3mTgEYAfFfopyu84IT5KzzMXH//yf2clnxefLKPoHLRh
LvMZqX66S9fNUvIbV7HP66MzV1f7S5D+vNZk9RQav5NlO57Jg13+qozkFJL89Op4Q68Sns/sljxG
4O9+3XTtsBtn/eIs7sXzL3WLP/Mq9TXU19HPFBsVdQ8IMaXpApyY4TfMVeiGDxglu7GO1oJ+jHFj
cEo+xFtsrBlNejmmM2Xh2Wcy2bjEVqrRZx2JJjlZAxV+aOZH2kR+C2UIID7sjbEDO5otzpwE/rJl
f76OyfbVlD1WYAWvXrNwQTHf4d9jxOV0d9RlMITvneEFE4GDW8ypDy4Cy8B///OFTXapQ1sGFW4V
LLrbWHMrlGcH2hhtbavYY9jzZJOLmq6vF5zk3kA/kyhJuWBFte7WXKt25IZOsI0fpccADI70bryy
DuS5eZWLrLTPC2viZOATjLyx0McUgZVFzS1e61QPsYsuvHN/kx19KJGMEsaxJ9oDvqmwIQUbi906
u+2NlXq6ywCqdBS+83aTVOsaGxPEKVBj5ytmM88IJP2fsR3EXZ2L+pjN+EKxKl8ReNFdqnBssIwD
vKWR1RBDGpmdFb9YqvtnNWjiJCzgX9Oeh4RTsOqHuBYx8IArh0I/tISq9dDo6yq4z86bc3WlevLB
69K7qOKZBDcHunDR7eyxXPk+IOOq8+eT0E+CdjKP7DjQ9ApHU5hdcxgz0O+oqD7Ez5ELWZ2e55Ex
SUu5VamN9CAt8MXibOUcrHFuN0YfFv/A+5soetgKS30JLWYmE5m9z0nOzYwQjiTjqQ61vb5jIgqS
uBs/l9GqXtY2SFjxTrQCrouGmu8ZNYbPUOI4RuPgHnLCStsX8IakgblRrTAZeQWn5fHp5C4o9M19
CjMfvfZBtf2SOwxhFR8XCt+gfIsJ2DL3sV1ZKb7ujcDcuci/uJwI/2+I0cRJcNN7idx8jPxBSBfp
aMm9PX5i7Q/9Ad4/rqucQRc2syq7A/InHONw/PEGyR5H1CP8pvm/14zH2i+lnW9FTIxaUAQu/sHI
wU4AONGG4Xq+5Z9NBGOA3JPXtrB6qMbR+pzxV7j4S1BzU3HKBrn+ozO9RG2tvBUZjFgn/brF476o
gS+ffofDVd1hvcWYV4puDnO8xVXa2djwHlZhaMcC7JYix5vo5wlb7F2PD2aV/zCGJ7lAByX8Pgv8
zWmW7KqBY0c+Sr1nzzrf76SaOAnZBdh+WYjGtSb6nVeQlexLxi5pbJi21vhMWdnMNtnS+oS3t4+V
TWr6ibkazbxfme56aX7Tx5wXD8+uqklkj2UMqNUxwMZPiJjoWVb7ZCtQwoQLjGdW4s2ma5fz/39W
1rTRdRLlNIaaL+4RoTGYUL/p7qDw4dELZ0WlMdkwhiQMRVBc4uwZb+dUCBfHDxaiqlH7EhUcnifx
ySjioVZ0ElTKNoWVvoY3/S5Yo6B6q5Y4E2Cy4lHLvBWesx2T82diw0zSOG4F07Tq6w1MAo9aRIZ2
SMkciDIeGE0n+V1swE/TRIn2ys3M1S6F469Xm6RIGjbdei/wc8MrfX3AfI5K9g/JH8foMdVxueo4
4ZDa5t33F1bGNf3dz5zEkPAgnmpswMYEqWW4wjcWfL8B4VNz052c/wp074QnJ0NZ/fkOZU83YmGB
cPul9qtr75qdiuKOVj/Gs9hGO4jfogLYKRyQ013VW/m9TtV92eGFtE1mYIUXAcNfH9rkez0e8qFs
DOKfsdfXALEfm410VT4cc9sENLwT3RExillhb41IpF8Ixo4YjzjiVb6KXe11PFwV7GMartD9Srxi
H5mN0frcMpp8u4GsNNpZHe/xungyrjs0pukrRCHG8JDBPuCIs2oxYLYw6dEslbES+GNbjmMeY7E+
QbpXLfq6DphmTO1ObvSjwQedIYcXs4bypHqMEdwevRrnERxJrHIt+4exVlC+Z+AlmRF+GhcQcElH
vGW+yv9+9VxMrz/fANZHrK4v+92p1jQjwVR4zwlCXTeAV8js11SInEPtCzi/FjabMlnF99eVPyTp
f1+2ujg5T+KM9J+NVgVUthMYsOeXVwi4/eNuTBOOu8wR7uWtuT2+6b4BseJkHzB6/lHsw2scqh6T
ZXEtbcLIi9b6w+AMK4U5q9oKnyvdFd1hld+dadWpHODqrfnQ/pC8foFtm13eccHlmc29uq7uF48c
KCTr5PS7CCoxIrPmhlgBbZwh0dfSb2Amo0F0AoSW3MPC67fKFcpz+hG3zb3xyPDg8oNWyRk8tyv2
TRvT3BX+W2D/rvE9jdhR1kx+eZVtkuvcczhfhZuIyeezVa27Nc0j+FmwNoBNipb+iJFS/wwpzu3G
QbaBAMJI1BLl3VUBt4oRJf+InRSLPsQdiS8Wa/ld9Fa+BfvKsJqNvkL0PoCXAHOVAI1MnGz7A2sA
NLfKjcYmgKEhYh5KXVb3lr0pHGhfem/wR475Ypu5xhbnLg7W46ITHw0/Xobr1Atv5SXuQV7viE8c
fazut74xXjsmYXb6W+qVe8rj5x/m0cISksXid9e4JtkYsI4q8Wa54CvwRtVt+qhY6UMGNT91j16x
PdwRXBL6t0xSr2Q4/1TBr0PvcNUtMyx5Lf0J56kxq7fB0Bv4xRFJAw+wrl3p/G7Ba6H4zySsF6UJ
VM5EyRQNYzQt+fOTEERFL2WM7ffF06jmzO84eGfyWLdT0GOhJieFjtBX05NzOXIEc/vW5Z3k8/pj
QPrySR4FrTRaVR17X0rNMsR1L8VQcBlRJjTIqdhRkpqIwOZ9AEhvff9l/iUmf15+ctAJNZQAYSQR
ESq76GDeYwxoNWVmdSvz6Gnqr15cZcyMnzZpsEyxOXIwxxCktSmsBQnHQqraiV3kXkJV/eAMHSLs
6Oio4n4o8bVlYTXjWFv5NvfePmS2/44onzc+TTiitusOej3smWRvS8QDMfv+4IhA/egW/+i36VrC
XMgelqfaan1T9wQM9bCVBSGwPnPnrK5r4W5Y1tuqcBEQaokNDw/vmEVlpbdwLXfHLRIM3G/P6+G2
KyxtjQznOtX98rq+gdF0l9xIP1iZAB0S1rXXA2N+yFfhknHL7AUOiIF9uIrLKG7iDtSDFofb+pGi
zWETr6Nrc6c537/Mi7Lgr2t5kgNlSl5W/bml4SH6tatBlFqsSiuPrGP1qy4WK7D3sdc0XssoxUv9
lLx0qH4Kyqblg0x/ov7BGyx3NTy2ftdh7enhbXFywQmD1xc2RW5l9OmeMKN2hAYEd5ljl+ylMjUp
Lzs+Bl6EJHfu+7y8IX++50mmVctY0nVHOliLZY9IJXEPzwjDvQVdusXz//lqk/RqEKJzFxdEg+iB
9ApAo3nf2fikOol3nv1t5txvmyREaZamptpTZS1dCel2tjyGgPNSqCWoRQOc0I3ktu8q65Sipg9u
heTFYGfS+odjuJYo7QfFFaa3YdBgALCmt9Mu8WJv4xigNUoNF6sDtif9nvLOa3UT749b8xZPRUfZ
mGvRZwKqoiF0cIxN6p83xg7TNbt+P60GL9pkLGh2JqpRG/l6nJC1B5LcwYquF+WPsBZxvGeuBYFm
ulL4CK0ASNThtgk7aziwZ0k/O3mT9Tyx6PH7NX6xbfx1jU8StLQzoqRqOioz518lv2kpHhfXxTU9
pWYZDst8RbSMI786O0b5s2J0VT0bzmlNJ37mRsaP6c8AZIiyNlqYoWCSFXHysQlyzlk+qYb94UXy
VFfaJDa4qrD2htuR8Zh6sd9mPvyt7697ocP353UnHwRWhKJaGGNpaqv74RUkqnvDq3+MU/rSUnfE
lcABX+MeVE+9Evz0OXCOzmxHd+7XTz6UKuwBwQf8egUahYec7a72dcFKKSAgW/k5JhgkDDn/u/r+
918Qfv/5+ycfTWRyyMOllg3zRPmkA+axj50yclLhvUQQDBPfB5W3q9kNOP66cbvsy93sSO6FjfPP
25isQ8SEkVYptJ2UPRhPr1sld+SW2EO5Y4GSVGqvcghbMGre4yaiXo1SpTGvF1amHa7KpWanK+Yw
vGY7L3C4QJ/44+am9QAZlORJwWFyJCJ96NKj62MgW8ZwMx5oiviZwk4grWLtVw7KrrhGc0e26kbQ
OZwSYrb2EpY7VV8WR9QByKzN/LrfU/VPwrtQWlFYqhGorBPx52K2qnPhjPLnvU8SsliM00KL8v8n
QAqfQoJSbgl3xaMiL0GQ0wlyw5dF5+fNw8zK+nd97s8rj+H6SyrWJGliZHnPlVVvIXgmUuEjDpwU
kYDegNIHTJ+XThYB85/r4Mr/7nn9ee1JHlYckzBtRVa1+QMWZLUaKzf6yCoTtiUitMI9kD3gj4Zz
Y3h7to/BSqjd4HquHybPfNcfvaEvzwCgtJHFZjY+faKash5kw7lnykoFb7HLOy9Zgf0R0Q/4Onif
zonl7ZgjaCj+Oua7kQmdfytz5noXgv6fT2cSa5s8K7NjVA5IJBHaf/j8pLfSWzU44VsZeUbBWcVs
yMGElYGkt51/P/9uCPx5B5Oou8gXdRbI3MGoCDQTJ0yuELA4Zr1stLFMEZAR5ntYgOcHYt6DvAQ1
VstzI1JzdzGJusJZDRu94C4aD1XDoWSkhC5VZiEeg5ZocLJ6Nxh+XqWGH8a+DojcxjJVQ9g1Z7Uh
/zt3+fOBTMJwcEz6TujZAPpgFaQ7cKotc5Y6Jnph4IDWYw90Mvb/Av7XcoHJULg6mJjFqDj8GbbU
rkRjbkf+6Mp8syV/bB1fFm+snzAlH9gaR8bUejQXPLo1R1/cP1RcSsBDv5qVh4s1s41r5Sp2cJFr
vfS2kizpDY/v8/XCC6/Pe2Mzlk6HN8k7btRXY8nAIpWA1Nd/HTwCwOvZBdxlk+pzgm/89tFYpw6V
qs1YrcIt52Qd9+rLL+R/4Gkgifm4RdnNTt4gsboKN/JyLEkunJS9IHKA2Pvi8gwfL6JoWK/yayZm
fyc33fa0kTfH/WId8zfPfecXOmt/vL6Peu6XRxV2+UIPFR6VfMvcnCvaFKcxbF4ru+629fgZrzFo
JPVuJsTOhJePMPjlsnq4CE21IbiPbhNnjyplvU3PrwZsyBiXLMjKjOq2OJm3c4tjXI/frI2P9fzl
ykUhCrUasV4RF48HfR3qljcsFTxPRBtd56l10lV2l3udir1F9BjMzTdeEI38+cgnIT6JtWwQNT7e
FkfjKxAwgAGpyMTMz5EJQATfzna1L5Tl/7zm5JTM4MOhUgWGujKBw/ydWF2Z9dVZxCUyS1el8Evr
MXZbluJNm29b/Q5wLfB7lEHDXY+jhzJzQP0Yd/n3SzBleZSxiPp0DsQ8HMI2LlKOV/FHXypYJzYF
0tGboPg9W+28HKI+rzb58UXR5mYWsZfJGlcbd1QUh8PtAn8kwOPzpL0Pyep3P2+yTTHtM5jd4jxK
kUScp910je6ORihasFXtD9Qd5ZXydvISttLWLg2c5FEDGu+5dxgcBB2VFbDhLzXF4h1kc6DQvyzA
z+cx2cNSfMFLccHTHxlupS09YjReLFtvrP6x6o9OJcx9dZdTqs9LTjYsw6yKqJC4ZInzpAon5tBy
sCw5vqfe8TqhSaLNnA8uTLKPS/7zkpONqQuaVpZ7XoJULDtnISOHExAwEfg1cddHBLtAXmsL6Cwt
5VDhTak3SfzzGO0AMJHySsy7y8XTOdCx5t0kylV9rC1UomcAbCEF53zTB1jeQ7PnWFUZrl6D83WN
9D4ydxWUXYNj4I/CtDioJ6UXyWcQNH6j2R+2wKdyFb0NLxFQI8FaPGg5vfoqAPhuHVaZC1qhirEu
F3FmIq8S+tuodFrgYpCZuWKfYudt1XMwptllMTnJZK1xjsyGBybwbI7L0a+AVurHrEnlLxxp5gVd
GGU0JEUzDByHxIWpfvz7L5G4N6X2oLIY95X2VjxpbHB4g3kor2zh7kh6dbbL1yZ86TH4GXZ8t15X
7rtHRhAOTE+rrni+Bv7Ef2UlAO0luy1QM2bMzcEYm4lXl5KcP251EkHOsVkpQd2i8xvnksKTf6ak
KboodjoH/Eztl/TW/RhPvPRmcV6XjuGPpvaxi9UIdXT/+93zwqTQn09uEl+0RpVKeVF+iCtI6sp3
fT1cDSspY4KMYbpmUyxzBQiOVVGr5hSaruIlohXm0GUmeXMMdzmE6pt5kPelA+cfD2oSWszFKam0
Q0b3dd0nLoDTdCP60S57Tu9ownQnq0V4wKg8dXxpWaB7/6UINjed/pCREHKoq+5qcx0u86vmsDdA
olidnx48bYGX8BKww/zY1QWV258PcxKaSu1ca1HBwxwbPoIFo7KzxumDkYx92BQUTedn9S/sSH88
pklsEpNznWVqPhb8UMVAjb8ewdOtt1gfqObNrt+P/XSyIf1xvcmnXQ1C1+QmuoDUjakUAYWm+IeY
Q/zdrZjHOqyLZ5Mz3E8al+XWWIaZlSw105Lu9XW4xhnuZFhUfcs3fdlTXoS8C0J5nSIrflYpAnSW
ymQLahPd6jATQSaG5scS3qW1jpqSB6l64slavLerhFW5BHvIhAUjdJqdXJMk02w6/g97Z9YbubGm
6b/S8D3d3JdGnwNMJpO5a99vCJWk4r7v/PXzULbbEkuj9GBuBzAOjl0lBSMYjPiWdyGrtLutdotD
9EpBpfDkEmgnlnyOyXYrTS9CuZyWPDnLDyOYpwctcryzDM0Su77gTKff4p8P2UHCrjVaaiLtAjwd
zyaRUmKTPTAcZbT7vYHiHH1Jc4nSt+wAcsDWCVpav7aw5nzun5gasuAsyj54KAFcPDC9wgmAkKon
d9IXYhmfdu8c8S1Uvqt501EwGRsGG21vdhvfES+8XbQjio+WgrQ0MVO5xzb5LvVg1oU760Lea288
mnddoK8DpNM8zWL74sb/uOXmGPAxD0qvTeoJsudtFFtmh+CgDZQSBWgQaUv/cpKwOXGn6F/kFZ9G
ncXWQpGJoxCwHCF2N9UC6JLQOmnqVMcoXnmXgKlSTFNApLR79QK83s5YGztBW1RINXcLEmV03GkG
X0Ev1JcNDgS0boDTLYadRKwsqNtBs5NN7bTUHrB865y4p0C/iI9TtwzDiGRVl2utXkjiItlZTnkQ
HC758lgJWA+v8IagUnHiNvgq2vw059nl1BLjhDjHcI86FfsSeaB20ZVOfaCj7VA26/KDTzcrcLIn
335r0aSDhkCf2Uh4K4sMqOeCqKJwofrmx25/Cp4lvZMsvjl91Nl11ckBuCSV29NTHU++AbToHkUT
JusR6u7gGJKNQtewKymQVjwqfSh3Le+m1v8A2CxeV2dht2gP4In6gwDqGCd5FJuQMLDbic7iA12o
9wYAo2gLwxS1K+ihZ8UhjRdoO8m+zfenoBcEkU6y07MSmg8KU4f2Odx0B1DMk2B/vwdYHBfEVqTo
Ybkkkz9UL0I5dU6aZYNAMP+hhSC9rffjPj33erApjn/eHLnT/G6XH+KHgUY4PrQwUTfIQPwcbibY
uLYNDzX+qO/OEOM6OTN/jttop4YL+U0TbGnDbUhdk14jTq3n2bHeu0508DrLroRdXry1ayV/Thws
FjN7g3U8PklRCmhE2SJiWAj7k4Tsd6zjd29rdoXXVT22XFC8rSFFdB3uYxIS9LT+M29EdFztJlZ+
QAVeumAROlgspTGuKqo4XXov5hCaWOjK4uHivUFnVQTJSN4lZ8p1mo6O5Wo7ry33E7ewWJstHtlc
AXSscokvLNBtEw6ST1wcXwpLIvF2aciPae2kaCArzF5BE0zq1405Ltpo1barGIumrTochGhNZJMu
dUwQUZ2UN51+VBIwkd2Zz1+qcOyQPICMZ+GyZn9hW9Y62bBOLcdEjhKLpcvuKr4IkfkSVr177pV3
VDyhxd9V1aUO7NSwC6ChkdMUuMKttMZGLALxEStc59kywO1Pyhylu4z6N7+/rIe1bt64Iq41Tkro
EzgFiuriTXZXVtvk2brGtH7XvfbP5TObblyN6DjAMJiUauG/m82zfszOm0OmrlRvpezEQ3XuE5zY
I/QSf0MXLrvGkHNZ2kF+pk6KyE4Hr+ZM3Ml3pb+SgnUs4Ve/ADwBeVrzfvoJRn8LZLkWWWlbwkWK
9ASdbhy2/FVZItt1W69lqpjRQxtvYi1bWMGxVfaD+ZoWb514kLxrkXOUPCUb7iS8gIqNp9w2xgt2
h8jX0pC122SrSm+WgX4X+KwEMf9i0ZIkuY7U2PFaEE6RVk8F5eoscPPEXk97haBGXqvEmLgLXGQ7
TnyI58lu3HRXoQOlc11hF6Td0p3ulFV5DE8IGHzRa/98Ac9CubCps8HoeApdt13MdhZgm1NlgQyL
d1mj8t85okKvfVm/Yr5+1h6CDUorx5EI6G1yduIGGVcep0rjVFtlxeuyLvxduuu21s66k1toRA3x
BJ/IQ7ctdVvtnKTYgXU/YdD4VYXo0y0yCxGrou20Bpcj7uuicvDGmgQxxNrOMUoHn7wdLkbzjBNw
sMGlPQWOHh0F9AyTEzf4F8DGT+s5F5gfMtGSs4kiah7JrWhVHVhN/0WcsJX3rKN2n+08hfJsu+f+
iOyq+APxvFZWgnbPWrVP41v/RI96EkzxFrq5IIZv6XezH6/8eJ2vT6WHX7WqPq7du63Eh0y2K+Ii
0zxiyxawWKvYygZfs/2UQkBU4aB69pb+7qQy+le120/DTiHvh2Hd8K+Q9j3EipblY3W09jIpIOlL
vcL6plrrBbSwk/CIL4qon0aehVlNFallUxDcdbRevb2IHgWFrW5ya5riC9FurwYygR14GLR3T633
Vz3XT8PPIp5MNCJXEInyatS22guALZNaney4O5wmMX7Z9QdtY3kLaFP0QvRmFdeLHj0+XojsIGSK
wYYFrG0f7tI1yvXNvrAcl+sAE4pTDb33APyb63QuFz/IvttQO6A5bS3Sg3/RQb8dNxqCh+DjRcxY
lmq3VdHiPIqPxVHK7SE/ZMvRWKDGtBqfu0NxIMHYF4Hj7zRzRbAp72UZ4czFsPHOIypE47rVlyxz
fLJWPl313z37LBTQwkoY3qn5+UPv0M7pjPtaRO/KQuyqx9UdHCJclwcSxNN77FSRQ5sd7wS0bYk6
gnjtbwcg7ADM1hiKonPCEt32+0nR3USW1DFWYE9W3guQFLguhaNuQFq5PxJheRJbfiKnmUvKa1qV
hm3Evitp/pFfLFsVGOgk4JY5YNkpq6TLU+Hze6L03UuYHcxBKCdkUpRUjGt5V2MvMCxThFcsJ9mV
ue2GNneJxXZJLoUfBV3hfDElrPvaPPoPA3Ybk1YJx1C1CBFE3nvCmgDL3MC1t3bEJMUqkxYaOn3y
VXrULtzn70tVp7a/PkMap3LYBJnK9m8dCQzCbkD9u4FimeGXoDnjy4BaHq5gzGJP5tQVCxQ0oQFV
4brlVWOwpto1/4uU9tQ8Q1N9RPVzLb0lAfdQIE2K0yn0PM6ZnZudJGmeOmnmqFApadJBsjjoQjxr
sPpR7Ei3+5YgxynAf5tIRyFLJywQga+D8zpcFhO3ApL5o+DrYCBx/UaJNsPp0ruyNrW2VARYi/Xj
+KifxW+nDhv5xAf7jmr/cCPURdi4+YRa14DovSsRWs11Xe6s9Fjq54GyUw1bKh+H/ogJK/iUVZmu
AejUrwGIGXktKPuGPChTgeFn2+ikBcsX4IaP5/a7vtCHxxtoQRl1OK3mFhw2iZM9oWJ0p387ffCe
Sov12SWhxao2BhU1Ngnh/nI1lbQ7JM0cMXcSa6V4d4q7pVzFviPlGnd95ZALdq8lZXjkIXa1ukfE
pZi8Ifhy7Ik2J5yKuU6txywxNvVB7VvgHteBcMAFpvav6BO1zdKCbyCvQnlJJRLvw0WDqX1X0wgA
1paHx9EHjnJSDeXkpzo77f2wqvNR+eNS36XWAjEwHifaJDsX8HnfnHXhOsiXg74sdgo3mM3/w0lP
37qbZGvsmq2+UTc5Is075U3/4Z2jCd3shW6J6D6HYwlfvForb7W3FR5PtbFP5QLvvIMPO0uXpVEe
U56dIJssnWQA11DUwQ0qOuRadOKhjsv22J57nZPfqhtzE1yYTn48dUdoU+jzzXGtz/KBqJUj051K
u+ZtvHWxuuacHiHm0FoX96S6QbvHEmuv31qbHvAGQn/4WYQP46Fbo2i7KI46wYnzXoGVWPV0Kpen
qDSSCWOhYtrdASB6zel5MCio6htSRwqO/ZP21jDLwk7OT5YETpRO9dkNZCiRV3a0DK/jA7Ubddld
UbGnSDqAZ8sdaT9Sy12hHALmgSJa4gB5xnnKe8JYdPP9dfIFpe5TdmDMrpOkTvAwSXmUP8ud7zJi
0xFSXP8Dq58pxPjmXc618BtXTCJj4DhV1+XWb7a4d5eHPFskZyIniMubBTEivkU7y13CJ0QDfdVJ
dgOy5cryt1F9HQcexqD/wDFVPvVos9hfEeIA5O97ymFqdKHkVW/h3WdXx+lt7KG+HIsjN6f2w7Vf
JhKwL2/iHSVXfSNr20b4B85I6omtP+/qB2Ik9KpA6qauOd6v0XY0dK7xJczUCVEj/8R2bYWY15Ed
P5ir5HKq23nHfudRi9gNhz61JZKHw/iE1lRgN9VS3fTZSkW7cqsjUXNRTerighOYJ80t3qWefnnV
uikiwK5wR703tj4cIGFllZZWcYDU+aVfkHq229Rp76FFHcBVIeMVLrO3/BAY77eqIUK6XmfxRaTZ
0Tql3vQyrhp9bSnO0D3k/vVUzTmx9b8sbX94wtnBEhhVI5cGbxztSuCcgE3RjTJfOdF2yYO+MHY0
aejorb4f9gvlKL64D8POPv7eDU1lbBh2klVBnbhc+S/KPbWNC/enlcN+QhXuDLe/VXjlb4KXLj73
+MehsfD9g6jTQN+8oXkDJyyySu5yChTN0GMe52TwcigXb9GqtCl6B/SvCH0nN4PMGe+LbBLS3JIN
HlPAZstQsINx1wUvReSY1+mmvu+85bjAfMmg3jvFbxFEjWRhAcShsG9r0NKW3BUVmvTesktUtI7T
5mTx/uvu49/L+34pf9h3kqenTWiyvLDzLye6Ko9h3kw2TJMoEt/Jj1M2qV9BTD++0XlnJjLMIBA9
ztDJCSryFuSj4qK6jainoJv3Ep6Zm4l79S57clHsG+10weTLREq3gB6bqqzI4hQYfZi1OHSl6suc
FN0OesVSPHbHbJks3UMF+zF51H9YN9/vHunrhTYkFXl0UZOsuRBxrKetIE+qawJvtOmIp66SaNuZ
S+It2GuGb6srSsLUnXvtvM6RiErKjSzmiwpBTamj0EEdl5uWo2NRa8dRfUILVHpEg1dWXlP3WvGO
rXA/9Pd9ftGCok5GuHBpQVc0PQa2hF7FkuNLf0nHs7a8FIcthXAiu5UP2qpeF+qaBAnHgqtBOg/c
s7Rfh1M7urh01YcG57Jt0XCptmfmD9Id9b6jxYSJLjzN6Nq7rs4nVKFgCwfEr42L9qrgOji2aPYt
aBlkqzCGy+c+DDJ4y02hH7vB1kBuD0u6VqVAB5NqiWq3qk0QnGgr3Ynrp1zeJ8llB6kHBX7kJNan
+lZfx2x/v5E5OH30SjfWFSIlkhUaUsidxtGjIGPwddkV+368o6U8aBfWMv0pOj1iisUOERMngrSi
H0/f9uaXRa0PzzPflIZsDaM+Jdrp+ej00pkLU50ScuheFtE+k/kSuoWcHwYKki5l5uKAn/Iyyeho
yrZMl8+wy3sLgIV/iK1dg1VQD/EF35IuXLkW4BQ4od0iZevhUNO94lmSHz2k35CMD84jf9nDa+0v
Nf0QqWsfBUxjLw00TtRtLgMZW2EJi2K8jgJDeRdZDzjvChE1Ea1amrJ7I+g5JEEs6cOdll4EwZMg
PfbDueQdk2rjeRepfC7AQ+tpcIXxmRTdeWq8yDCYGdTN4B1i77oJHb/fuiuy3cX3H9/JNz0LVhpd
rNTMQFwJ0RLl57ByMWZu621ZbJC6sA0ZVVG08EE8Qa9kjTFoToWWvsUywI0JJNxf5IL/fOn/y3vL
Lv64Nqp//zf//pLlQxl4fj37138fg5cyq7Kf9X9PP/Y/f+3zD/37PH9LyZDf3urjcz7/m59+kN//
5/j2c/386V9WaR3Uw2XzVg5Xb1UT1++D8KTT3/ynf/gfb++/5WbI3/7120vWpPX027wgS3/784+2
r//6jU37nx9/+59/dPac8FP/q2x+PM/+9ttzVf/rN0G3fjd1TZN0nW6cZega2V/39v5Hhvi7qCum
okmqinK3NcX/aVbWPqPJv+uyoiiWjqi3pElT2FRlzZ9/pEqgOy1L5YzXZEv57a/n+vR+/n5f/5E2
CWLmaV396zflPdb++/o3GZqzW7MQlZikHMU5WswdjciM/cQATH6sgrU5iPjF0vMxUiTQ3WU+NpdC
B6HYym6bEAQxzUDPu45KQMyR6yjmlRtQSuoEgvPePBODkvNEW0lIDpvlEwTfyuoXlcRHOXCaFsNl
H1E2yPSVq/YIJE6uQmRadQM2rmu2SbsRaq4IwylAqkFIOFOi4jIHA6gKQAJHmKYqggyKh8yCdyl5
FMWhp6YBHOseh6+U0lWA300C6FiHpQc5nTbyIDypJoIA0V4Xf4rykyr2N7WiLUUL5mgIjDF2XKrY
hgICDY2f3DWdQV6btC+l5h7+MOSn1zrk3zycx5FXz446EtB5fV+IIBdbrBSDaFGIOwmWLo2RNEKB
s3b3ilAf6rSEdQzIB3dnc6RKVbToxnDwG6ys8NjkwyLPwLFIBwQcFzX1EKFE6xlpmRjrqbi5K0h0
XCXctJTk1Oi5AayXHru2AKl4V8V3eXERZDdVcB1YP3OrWmQd4KLhPnIpTerclcELViJoK90aw3nu
PfXZXdff1jRVhewiSvZKhBR6jCjajZpVqwgbDRlZ+wFnXPXQD+5KG/AU9zcJgZwUPAYWbTc9X0Qe
NF6r/AmTZVFVtM6ZvuBzvOANr2ZPguffumN7Zgi5LQieEw3Dyiw1RxqBzQm8+7ORoqk//BiHtyh7
bLU7JU2XiULjm56TWL1mobXRxIvAyBxXRWUlP8bKRS89l/W2DeQHwQVYBQZBzo6xR8Ic0rKOBUVe
dGG1U7DQyhDs4AiG19RYC60jp68zujYNoqgitAm1CQ6ykG/IVwCe4N6qlGtBDw95QikXyGpeeE7s
PpjBrdoowFyop3lBcMnttBNH46hY2qoHbxp7Ur7YFcIIXcdD2aBEEUVXrjRrfA09lKMM5Ya+/Kp1
s0tDK51pZ+Pm6KZ4CMqXSgwtNHVXuUdjsg7Qsgj6YN1LxdrIO3626C61SLpStNB2tbe0Z9ET1FQV
OhXCxrOse0UnYZJl1Ki2ETdVrd2jl7IYmuDJsy5cC1WiKlsWUrKOcnRQ23ClxiWtamiTiQQF3b0d
JVo6suVE+I7JJkCQ24QCTz6QY3TdsWbb1RPRGulSmj21jLCtu5HLJlrmhn+eWtLC8mizQpkX80ne
tHkYquZRkaKnIbKcQiNlMs5VOTyX8YgBVQsY0I5RCKqqK9OLtoWwHJOlpS4H80ZN8tUYqc2So/JZ
TW7NyaOhgtyo9ikUd3SZFG0hxHuvdheuKQO1LG9iCC9a/SSOAKyN7nYcjfvCbZ9zNxUWQjTYVndu
WHejGu9k/RhNtW6rsCurO7NUHX5vfJCQpfWxvQN1HFdpTa+oyOnh9+OiLI0VaktrL9L2QWRciRGP
LQnp0geSobnWUqphBl3JLHct0CqptrKJGZUbrMYRpryan9V1t6g6PvAYFFNLB2AjaNsUBGvdP2QF
lDdDbMHEFXac9VQ/Hj/cPH+e8B9P9M/p7J/nuS6rBirWqv6LMYive2kpKXByuwoEEIh3UKvBxfdj
zFKdvwaxFFU3JVmR5sijwEhDnxvUsN9ZbLfJZWgulB9u867uyGmCZYs2tdKk2+Q8wT3qzURY41Ti
+ilv/fUZZmVVIXDTTC1yCu8eeJcBeQTlRI4+Q27/OsSsVZbEzeh1OUMIm/5lwra4trdOLAT5pMk3
aClefb+uM7GMXwec1SLiRksyy2BdJ1dzSaOHk8PhMbyFedDWEGguYqAW0lt+PFkFmULFeRhgiqJM
Emfo+ODMVrMTFTkRPaA5AxIEz5OaMi5PysJaFvCOnXwN5ub7uc6AEX/MFU0QaQpiVDLHaSN/yFXL
Og8ko68Nu3U8BFfbDSIqwZt5IyE+0DiFPQlaRXYIsDFcZcrG+1GskvsTzzClHr/O+u9nmM1aNMde
qstmQgh1KwGRcp1c7b659dG2X+gH4dZYyzCHxHyloK9HL9g/1ieJ7l8v/d8PMdtlltKVCayK6SGM
xVRgpz+wMfCtVlb5ujohEjWrO/267LMt1iShPgYiU34XuEJ+rrodbgPqzpR8oSdf15t+2a9wUp8U
Zor7BHu9t24Py/H7pf9cqfjjMYhuJctQUDST3j+9D28/7kotUdGGtXPLu4Ow9mhksKO/H2NW1X4f
RLMmpgqyS7rxi3Vb7rLBgpSVfd9iy+hS1RDxa+zp64WfRPxyYsDP/NG/BtQ4FTVN1NT37/vDrELX
7dOk6AwbxNgSvOQGAw920D9Qmjo10uw1DqoqFG3NSBPSfapVegcRfmP+dupk+Oo71SxL1jRkkVGf
m5/1ptrLjdcyUg8Ol9pz7NT30jpPjt6t6wj3OEKjxyUtEVHqN7je5/JJXsZ7xWL2mX56hNlnmrQ5
bgKBYtgqNsX0plEx0jiVxM2pftfXO+bDZGffYhIMppZ4jDRVZSfHlXFv2nDpHNk+/S1+8Q18mtbs
Hbpqm4VaLCGf0fd2R5SkGtX2+x05/YrvVm4q/n7YkFqpdcIwMIRs0VUXz2tZu8hVeW+ZykWod1dS
IJw4YE5Mao4zy9S4EcJSNGyrv49GtHD80Pl+Tqde0hwW5laQnkyjn27J1s4vgAysp1MLqgDVulPl
tGlvzVZQl3TRkuh18o8x2xHSoFSdn7EjDAHXUwtH3fwQev4xEU8ZFX01r09DzfZDN1hj6fpACYoV
qF+QOROcnmooJwgAy/WJVfx6YnhamhJVCGt+AmulW0d+MgEXJEDfiMQ6wS1akk6yHtfK5YCkWv3m
2drJM/KLDcIs/x53+vMPWzIKYyGRKo1ZpilyitZV5JrkCPFzQi40xGDIreps0MZVOmrHGMx427aQ
J0UhsWMA49+vwqmHmQUhSZzFlYEIDRDdXVBUd7HV3X4/wldBJPO1kBQmJpfMOZxWLApNyigN2RNK
zXAy9M/bnX7e2dOR4uLD9f140xP/ul//Hm62iUqFkKoMBQOlnE3VgiLMjnkYnLpZv948f48yO1fE
qPA0ctHpE5Qc8RkRDwnqiS2HdrrXKdxm9pTiRQsqSVF94p1NX9wvMzQkrnXqYgb1sc8baEiHpAs1
k7GlnYh4cdyfG8k+sXbjaJ4QhPj65X0YS/48Vp9ZuVCJjGX5i+lO95fRk3c7mYJ5r7CcTxbvv8oA
dOnDgMrnAVs0sQu09Hh9W8zAMYBVQS1gAO0tpb1rU1dWz4FaruR8d6ojOb2yb5Z13qn1uyHv4EdM
sUuwCXblxsBkmUtv874//3+J+DeLj+T/XCNeN8+vb3HW5G8fC8XTz/xVKZZ+F6nF0kKDt29SNGCv
/Vkp1qXfofIamkFPj0KyOCGW/6oU679P9WPSJw0jDlWcoGl/VYq13016gFSIVZlIm5LQ/02leKYt
gJGgYVJxprLAM0rcF9OR8OHcLmKp8ySFsiz2sJgZIr6kZHa9Cy5S9IJOZmaz+HYajYzIVLjJzUkF
bDZaEIpBLMkmHqLr+jDs9B28JtvbNGsf8+zJpq/cR4fsMNk65bT0PryZiz82/ccayjzg/GN0mqgK
F5XCjGfHG+JThdag//Keh9cX0iZaR9vqBgraiUqKZE4f9IfP7s+hLCRdddUQjXkaLNRW2bk6nsCp
SqEEgXnDywCd6vcBNF5DDdaZFDlCI6/jwN21WrBOtHqdRSDCZLzRUZMrz7Wu2PoANo0ckoyfX8Pf
R9mocZWFYYUPhe4uFbG7iWN5W7ntpkAfYpFJ7XXQKodEC+DJvqktmnhKRU11Hye+nasHD+GOYvip
uECA8vuu+GmZ5wN1YDL6lRntK38SdIRkFMKez64q5I0zdLHHm7C9qy0ZwZxDTCMsAGyqW5CHKBMn
FVQD60YFze6NCQhJPPikc7lBDR1kVrFXkm4htrRupXbZFzW2u28FfCHtzFRB31J3NoWfof+QeLnt
CTHl/GcVhptBnTPKzI2IJI3fjYukOFjdE5oCq3qqAosFFn43JVpOlfwWh74di6atB7ceXb/KvRVR
Ti9o3UWeeK56L1aGGOx4MxZrUeoX+VQaddcq1VeXAmhpXtfqLi/vc3ewu9p3BENGNvapDS+H8FbA
68kLD5Y17HO9WwVesBg9hGHRtRyQ+8uh5woe2PnrTmOMJnDKQl+Ukkr1qn6UFWHbZsfEU4EkXjb9
g4e+WvIY0771Ym3ZDls9QMm3LQ++ly/K5iASKpXJz0B91Wogv0+WZiwFtbTzZuOVle1Jr9GYnavF
rvISR4JLVNPzFbDSqUVjqeGVZ7lvbqY6oUUlMsHsAWnZyOtWJtwpcLV5+yhIays5aMkOG9ATH9cs
Qvllx88+bRXoS4RheUVWrkD+HCdbVJAnzwXqUhr/UT3zHPPEFz1T9Xs/vQzJIliQNExy5TngOPBj
2eo1Ti+DHtKqupL2+X2D6HQb29Aap2g3RFQgc3KA5s0CBvcS78Ct9vr93L98DFmhGGFxMOPXO63N
h0M0GIPIzadD1Hsmk92MjoZ2b7qtzqaGrQVTfbgokLLT99F2KlJMFbB/YMrz1RuQVaoiwDksyzBn
ERTVv8FIGpHDNeyWIzsM42sACzSKe7YtBLyeRvJYQ42IxqUE3lRUEAWjVJcGr9bksX5iVWZluPcd
8fF5ZlFWbFS9kVg8T1i66zCscDxAMaXxfhhwQpFZFuHPF+WtX6ATPag7S76Rasi1KLAHFUCMLnXX
ad9u1VHZP1ZKfKsJ6amIV56HgtNDWopFk1Q3VG2qXH1+dZnoV7qYZpVdq7RBAXbXFh5c7s8wvq3d
dGXS3dH5BBFSc7TgRaTDp2b1JnHVXVAfpORH4XeUSBC34PAaacWrzZvZcKLKIn4jaXkn6T9H/2Uc
kL3yb0sf0GrfbaURIVs5v1f69EoKAZ5kkKNhZzQhJ62yK0d11SmwEMLYNjpAiFHD6aVtJeMp9vt7
fATAFYvVvhkkqpd8XJG8zpQBwHxmR3BEC2VcuGGNB0t8F476axDIjwPaW668b9ud4KLLp47ZlVup
53ps0NWImZR+qEcEKWNaG4OxG6o3tQPMAQtBi0u7hRRm0oUxrGBhGAiRSVjspKiR6y07DMIrOKy6
BnIhyMtELM7lSNq30bOLHMwQ4VFSgg33hoUHbihDFUAqyJhg1QP8GcaHBMnyrD7X9bMgCM8tDfxO
e8Zhusczxiteh3Bf5K+hsmlQW59Oyi6+S1pAIYlqN3mHsjJOvthXqPJBL9+iAfaxuPPSZJH7Z7Lw
msQ/CuXVEIFCVs+40Is6bcn+xhe3E0Cl98pVyyTc8CIDfaRnzUL1J430cuGlYJCSbhkTnlu1tvca
FDup3ieCZRs92IyUI1/EVUd9Gyf3DFG1lqKLSI/gH92e/mGTbATDs5MI05gxX8vaz7LOziqQpxJA
Kb9+yZTyymtoIhdVvfLBn7QoLZVJuE48E71ZQWH/W+exb3bbMRTKfa3l2NpaeAc3zWXsdddGlm6C
Onjyc2UbgraKois/8256GTLrtAYXuXkhZtJz5+1HL14GvbvyJq2GKEd/On8Um5qOe/tSpe5Go/nd
8ivSAv/DlgXBmJXFVYGYSkO56oZqO7bSLoMq+/0x8eupZUmiIcsyuvqUVpXZvVGLzSAMXdLYAT00
zxU2o2Ri5TVefT/MTKJxuio+jzOr+GR1V3lDxTgT/Q+lPTgCx+JKkhdI1m3QtkNTY6GtC4UkUPv5
R6sLfLC0pBmZ/JBP3JZfT5rQnko5Is1zB50ok0prKHiYND8PrDvf3IftCartF9EuEybKBm8iU7ue
mzkGfe8JuEA1WLWemTR6tPjRpBhf46zic5r1MXBn81Yw7r9f6Fnt5X2dSV0Uk5oyEJQ5ctArJM0Q
YqO2M1ATXnAYTyEyv0hZLG64/xnhfeIfblsxj0TPKyXY5u/VXIxyLtMNfsSr9HiqePflZPBZp0ou
TgnD7GKvXS3MZC9vkLXXMVy99OsTocMsPf9jtTSyQk0BjWfNcTqaXJa5KgXA3gzsDerrgH2Z69nS
z9gUCjGibify7fdv6D2n+5ycWFjHEyLI00ehabM7L5arUNSmcKV1hBf4KevgFs2ttXA7OMoSGYZH
fz2czolmBZ73qZJ54RggqTqFnNlattIQeIKVNYxKcQkSKmw7a9XvJoUTHAsQdpx0bLLzUyXRr5ZY
AVglA8ciVnzXhPmwXVS5UwVNdvHQDTJH9bOpCrludPlQGMOSDG5d565jlf6JN/vV1tFI7OnWU3YH
Kf85sABRlTSGkEIJD7VlWHOuhP+PI0xP8GFitVFkETVs6ArtlRfs4/TH9/uEAIjfMN8oH+cwe2Wl
GFqjkPOltcbW1yxbStgxQorjner4FmJ8Y4LlmK9tBQ2pzkx2JD+1EdhZUXJ4dZvkULv+roz72y76
map1ubDkcCN1XOFDsVG1Bu2F0ikzDMar2zT5CZ5TL8tr2VcPzYhFZ3MjEQkZPpLQ6asSd3aJensK
KyOPhhW3E8ZdOLopo+NxltGWPBjqWxmEdpxKpHgWCPRg7WbuwZKudABYvtUth75981VlX8Q/IU/W
D0URrSS4fL5eLTrz3hsMUMgkK5hsCD5o0A75l/xnF5Cy4RLkdpeDJtpqk9t0uZephXRD5y4k7Uqr
UJqTsXBI4XDI6Uon1fUUHbkmr72gzQXgBlnTDiN01Ce0ccRqtgZJnWmrSCwflL5f+6G/L0fzOJjm
RaXU6wHIah8PwHqCsxAQhKDg6znmeCWF7g+/wxArye1OKbfZlangfN+hFlVTLo2L9DbAujkvYVTK
/ByhWpzHd0pnHC0PwZ4aywItWalaygIVANbKTViWu8ySGD9eGZK+KllrUSb3TcwefGlMhJldx+1Z
j2CMRzxnpuexdSlq/dIPLZJbcSXIxkJFQk2EU+uVWKYhe13gzR3KqyzRgRUluHKeeZq4FoMHrR6c
Ar8LLZeWum+CARcOVhNdjy4sZH84T18QLlEe+gL9ghTmLbL+ggxmYegczOrttg6YCclBOl61fWWL
dNQBPIuDtDKCGzlr39K4OZaBv+li6SKoo4u21h2Cm60k1Hu6cXaTwQTDWKIfRNawFQ9Gpq0Vqb5u
ih+qaa3rEN6PJV7EfrM0TeQjCKi8mL0W/8jRohH06wTkXkXKlLq3bSktG4FCRmvaikXLtBBpaZT7
snz2ENIZ9LvOSq6aOnaiMTyvEmmdtmhkQxDX22t/cLeNGFULDyi34Ju7qrKcFqK4JP5v6s5ju3Vk
S9OvUi+AWvBm2AQBWpHyOtIES+7Ae4+nrw8nV3VKTLZ4b9WopydXKgggYkfEv3+j7sN43AziuMiy
YyuSHBL4hi0K7OQGqLj62+zvJ99wGwPykyIsdfoBrWdyWGZSAVKkEVPbb9yhgthiKbeSV7Bo65so
kRewoxZDir1mX9uB1W2ahNi3+lcWfeZNSrr3UUoNDEySRTTeZQKsrI4DK0F2IqnrusLZV8RXRoY6
etuXt7osLztOFbmSbLS2vksV8m5LQA8Nc2eSdgrya8DIrjjhLhTQKcXAeimrbQE2xoguuK41iIPv
BVKsaXqQk9dA54yqV4tGfxQh2DcR+EzhFgnqUoay1Keu+tWLt4FqOd4oSguxEq4DSIeyBCYVY0Q2
+1M2nyWrQAnLQz++qoSadEpG6p96TSHaNKVvl8VLruKGJAnLqklf1ElfFCWhR226sVrF6aOXzoQl
XhG6iH34hKkSJ/QxETfB1EDLfPGYO1YAcheldhJmGKlAg2+vM0Ozg6L8XUyIB6rfRk26ioSUa0oW
Ss6tJA2NfQOBW+7CPa3aTNrnFFjTk7CJaRylkKDPz2l7t4YEUImhzWSYjpmp61JMw0UdXTWKcMzS
+pj6jS2Pb0Uu3kI0WZppgcqQq0lRu5kV3A9ieEyVCAs2U19JIaRYjevdID1D7dsYYwriiEG8fiNX
OKxMstsmwZVo/coDaxXqOtZQzdFKRvACclzyd7+L131DuG4ybWbiIbe4dQOQKMGPxB6ueTXETV48
NRWWDQWZXfVtxhXIm2148OmL54SYN7EeXN36JUuEJ7YU7PG21wQ7GCDQilcNN66GsHWWRdJcB5By
FeWhK7W7OH8brVu1edT8fOkZbxrAXjCG6xYKrzC2uMccZ75xJAauYVXkKOTLDvbuBCyWTdkvK09p
hcauRJJYGF5NydUU88ubVV9JyHbJgtBF8D6it80IWyNaXULGrvCh6+SKJNO26lh/vnfdqtwD9Osp
vQ88fZuHD4bABTx9a+NxIVi4RWroqmKCE9rruGaOFdtOPiZl+1zTqsuKd4IElhP+79aAtY5OUDGc
Y7Edtml+U054eIbJwaiabVdke4X0dbEul0GGSqI1bLnOt5ViLhg+rM11JJTHekD5TGyIpyIdbQHL
Jxn5FRB+hW2BVta7QgxuFah6ApknTZk6dujlNlnYaymM3uGE4avaE8CtbdT2Y1A6WyjLcNGayfwq
AAqAf2fSpAcvTpAOyeTf1yoBGbJq+1X3WBR8nXhYmMAZJRoaJYvJukEr3tfLGPWtaP1WkXdGuceC
bj+FRNmU+nuqbWpV3qLItiB+a7/TqjsKNccy71FWb7Vxn9SvRF/aoTg4KbZIghfgLIsZGUTRmMVp
6jKxvr6tefr94FvrJKSJLBEnNwRYtFHcW3nvBy99iHUdeuIG9XDHjbXwxHVSB1eyjHGVhHlUDPOr
E9gLjG1qSHv+xM3EmtUTROIFhkQz4mO1i3q0nrX23fdw4TONRTZgTD5AfO96PDehCQ4YtScAqUWw
j+ucICiwW057Jto4fsnVVBW0v9kcK+ux13ru18MyVSY7NpStj7uUpNdLVcOFC0uKqiLysNjIEvxj
WKzV2DuThMEKNUGROmjQKyu/bikkpRW5MqJyKTpW6ZPe4n8efgg6ka/BZwqYHbaCWwX6Ua/Cm16v
nCgInVGG9Y2pSw172dcsu4IIXgXwu3W2ZdjQACP60K5jmcAcHj/jO+t4dxkI+TMfNygAIhURrz7c
eom2aAquxuK48pvfjfAoY5AKBeFg5aUD2qBFHyK/MKFYSRln6mLcTa1wgJFgl1TaRgrurRhFdiO8
cdG/lQrZbvzWNsJkF+Y9y2hY15nwllbvUrIxInwE/X4TUbF1+SAH00LPtqblu1GQHjFxxHjBO2ZG
K/NOfQAPwfqc+tHgwa7Q9BQGZ0CzcKuifhb8GE+UqjlkWX6t+QeZVolV/9KNfgWPhlkyctBhWzZU
CxVEaZDcbe4wzHKLorWLnJcgmJusbuF0kzVXvqiN4qACijtmidhsSym/gGufQSUtyQAXwL0JGof0
R8/85WivWkpLB21qCcNcNNISRKrZpNv0QTpo2k75PVMIL/Wszt1Xvgx5ehPNUjWMi1ZuCbz90Lyn
XrrU4L/0UKd2G72itE3nW9wmfulbQitv8K1bmDS+U4gwlxVqJxLYvxAfw9TRv2gcQeQ/PbovL1H3
wMwiOcG/jrU7n9lT7aWTdHv0CWdSVCdJsgP/zKFocoqYJAGO8l7b2SqOXq0qrIKZQjMcEovAxWyy
a7llN9RvwsKiUT8ux7jf5AjMAgllYDtSBRBmGZx36+TYSuEmHY2VGAiQ+yPbBFQk1SzcdUnzrArp
urBQ/xvV41BIKyHT8Qoalm1IhBi2RLJUbDQjJotYCcHs1NXP17q543xyq5tzzHXFUjVFV5B4fr83
Ip4Rk96ogbyX3ZIAg8WEcPsvW55gq19Aus589W+jmXNL+MtXYEHnUqgy2uxiAvz9pNwKrRvaHWxr
cZ1qV5eaQv+87zOgCYmErhBEktOe0JCNI6TRifIK0Icqfa2s5vTe9i/GwzdN3Ndu8ilbHjzDtHQF
BiUaL7RgygmgmJaCYpaZXMPr6h3DrTYGoXfX7aOE0NzHcqmzSxp7i5R4hC7G4yBwLpE4zyEqIhAi
kIoJg+C0SkRSpuaq5uMk4Te7bvpQ0k1dwPkNxlVjfv48a86Vh69jnRCQtDZS/HAeS0tqu7KedP9C
z/wc1iDqAFKiqKBXO4WHwtTy8zpAUJJJRHKhKO7aEH1Lufj5Oc6ih1+rwglqwhmxTzsN1KRtuKJz
0dO7YyzuKvmIlHe8KzBB1SqiTsNLMQ7/nJfU9C/l6ARMkdoxM/O6bpf91sQRZvYwtLby5bTac1/K
NGB0sENIOMWfLG/k8bqSS5jM/XGbQwtLcmO6wqRZWyASWhPJdzU9//xSZ4z+FCf6MuQpOzSrFKsf
coYsONnSqUvDiGPcQVAuFZNzk+TrQKctzmmIUaazSYWPs2EvIkF3tgJHubslP8jhXLC8RB6+8Dq1
uZp+qV9BpKMJgyy9lMt6URWm4w+XfJgvDXECFWZ9l6qyz5ScGtOWheQuT8uHn7/QhRenn1RhwxBT
oM+hXerewSseKk778sWoln82fClFf8+808rbiBpX/Z5BLBlZZ40+8y6vp4VGpnBiHQL5VxpjtwzC
HUAe+fn5zmwzFiDGDGurOtXjjzXZl88UDXneelNTL4f3yW2uMctdEs98xD6XZvvs/nphvPmFnU75
r+OdtK28MpH1qOZw4R9mukO3hlmxwoj0ctTuP7fr7092ss/A8pXFBCBnmew5F6y7dbPgSr2KFjOJ
4NJznStSUNJMaFqw0qCXfZ/t3pjG4Fe8xo4NDWPOVe8SvnyREHlmOsqg8ZxxdUgbmnry9iJf0OtJ
K5rlBD2hyj/HljCnNLzgGHZuUsySOYn9RLZQQ5+8uioyjE6YZz0d7BBvLmA3u32eOeWKI++yiwwz
84+tysm0kFULihK1nic7PUULaj7KtQj1BdbCoa58bunJMi7BkPrIFvRPBTcesc/XaPy3tYl5xpuX
C5+dUWHxj5+xEAH54DRfqHcNDgNZyfmygcySqeSUdeJCHUNbm8B9zBclf8iLg9i+iOadyeVNTjZl
WOwqw1p2wnRbAdZIObFa4V085oi+IzJGjyUNX/WmgfskxmTCJtsEK/cJXLwt9eXkjRSF+xjpcIj7
5pAAbVkLuZdukkF8bOLxyo/Ta9GX4EqgUZW1dd1w3ACbWwhR6hoT7pI9P7hKjdeU2Gg4EN6tVcF7
AcELqptqBEbjKqP31nWiyG6ojVtDJw9OfqmR3koTrahxeEl9a6tUuMhoLwPORmWg7Spk4rPMdfAS
uGnokksM4mPu8El0aNIWhwTsZsBoy0xj/yGpzFILJ8BwrdbCo84fEAp1Z6qe3Qm/PeNXIEgbnW7z
YN17gYImnHdQJasBvBAgsE6S6zoCU5VxQif+6sNQAIc8mHM01DZtN22Jfl5EMsiEMNvZf9bje84X
HrX6edLjnR8Yn0YyrKYarXYL9pILkO4tTNpBkgv9XZ0Su8pVMqPBPw013g1au0vIyTHueXJ5nNFb
3oQGj8F8MSvPTsOPJBqx4jfdeE6eR7pbKTo3Wq/dNlO/7w3v3lQFJ632U/s7na5VGYUdQHzIpRs7
VaxKlEc9EHbe8AzjBN8e4yryZ4VAuqvETyjfq6i38L5tnRwlMzalAhgu7l1N5W2kcAK0HfZDEC3z
5tfInSgf1iHAWy5v/BrL8DIuf2m58G4M5VZuXkbJd0wxdQdR2jTC1iw01xxVcO9pg4WAqwNu9TpW
v8NurJOVhgyXSb6RCAaqSIopvVsRRb3orYtCd2r1tmqBKaInk2OZV9RLQbkK8sSBmI/RZXVsFZ1Z
dqdYz63y50FKAh8DT95KGAnr+sNMOgnzalW22dJHXN2oykEoTfT4+iIIpD3S560ZwJDsko3YDKu+
RirZYA1uTddlKz0q3QO07ps0TD89jOQDJVkm0kgStAhQ8LuiMaHkgZ1o0mYowHfSzl8kpvrUlrd5
fpSC6hjV7EEWtuyDukgkMnaB1qr+Iw5Q40fdSsyQ5TXQBYcWZ+ujZwWOOB7amFz1BKeGTr2X/adG
ny+euC41CX1L3DTVYBVWBuDeODmpmO989Skw8EQZ4cH4iyCFyBRjbzMQwaF7CPDD607AIAxERw+r
JTDzfa0o9+OggFThdUMjREzlbS/jRWfehAarYfgsyBjCH7DMd4XZ2DpTWI8LVxXFxWCUuwDvtFR6
LmvRTiLVkbrIjTCbzeXUNvRbQW9dWvRrL9sT0LmSR/pBuOKLGSzK7t0aHuNYB7J6aQoHBHysir2f
9eS348bj09PXB0fJ8iV8GQUAWlIr4Ot2VwQvk3mjSh+Dfkz5ujnAWdKr+5pWR+K/KkjKqRpOalJK
m3ARGYR/Zm/1OGHdULrYAdCE3ZYYqeq5uGwVXqf21knqpiFfse0GEMq3giLZ+vdVdFNkT0o2knDR
OrL0u1O7jVLcjfCkEsxfI/hTlljaiUn2S/TU57e0WBZp3NKre1HGj67jIaynsH7xmwlDzN8hNCx6
iRPhNfXtVJSEiFxbyBRjZTeVJGGExgaALleK5UBek9LrNJsCu+PXeL5EJAnsHFHD0qhcNoHqFrC/
osw46NTITPfdolRIVdK2VUhVp2AWhDZr/mgLA02r0gJS928sVWLavI/Vb6mZ8edgncvMW+XB65Lr
cdQIAZj/WPwgawRAdNBG88oVeY6ZUaukH9PEg4CRq80TNXhplCRojhm20BVykGZbpdZKwPgpLqge
PkRyuvwlhuIZIOkw7PtUuJZHZRtVd12nHOhDExhA7IpyZ/l0+RJbsp4DAyevnlw1rXrrscjXxafQ
W0/8QVzI6q7aKtSVETdqb4TJrEF4NuhVWqIrZ7g7ZZoK6v/aNiWE5wcr2w0deRBGTBXhg6s1vtqc
1IL2inK2FYb2w1fU294nyUWuh0U+Efis9Gs1S46xbAY2W+2dHMkrRcO6gWB3DhiOr9ZOq76a5kNk
bJoQi3mocqoi2rrxEpWt7Zfx3mqm7RjiJN7g+zb2S9/H8YoMt9Ge1PbKy+h8iC3YeQ/crJr3SkE4
+ZXeGVhsy6tYJw2CTUyWpI0wA7P7yHwkrqD3yE+zbmWTMLUWO6PuPTZ6Jylxde/uOfcu2DAdP+gW
2vTLR9BpMBE1alrItm5ElMNccupgx+dbmsXR74yrBCqynK5EA8fP8U2GbuJnMFUVDWi1XngiJd9M
KCTDFe5na582rN8+R7niBli1+FaOVsCkD9xxTd8pLf1Iq+aVPVpEvrXdzho+1Mlc93m8ml8PmWV2
lEKMxBpf9RI39eLdVI9rNlM7T2XHBzhvPTcIN2oWPgvhti2fcrrxg7oz0uuy2g4YkIj5uk5IjImE
DYqWRU507KDeBtpBrO9bEZdNafYkezL4IVbiL5uiWhgSfmTazLyeprd+CCAvvOOQvdCnx/wPvP/k
wdprwX9lCOSY9AAv3/vCcy591tNdMZuhR6iK6RwVdK9KYdGSOtKVASTR311NNc9XhnU7mrXbxZ8i
zYZJYcdOrznwEIBE11rBi5E2zYRFrpb7DyYw4TT5TpSSmRXgBK4c/Oll7rEaE2p09dGcbsthayr7
PC5pRo9XjUdTtyC1wlIPGUmxfuLN6P0ylvRFrUJYs0xbNOtV7Hm48+wLGL1w5hd5/kn42sY0bkYG
SAJ9I4w0chN9UxS/gT/wyOIXYERT5DHyx3pZ5wWpHN6itgBeGuji1loaXvLkwVBBg1N/BW+O7jBR
0j6lOJ2c0KQtntxJ4aPQG4uOVhH2b7TgCg/iR4ihSLEWYmvtjRxDjGxjKE8q4Rke0W++99IA2Mt+
tfda1S5NbHH6G3aSsDuoxbMXkhMLEXbCy1XwohsDvGmoVLutVEcbroqMU5D40sl3of9LCwmikVIn
bYFdRaLQQn4Kc2nECHjU3uO8XHjWlexj2d32jmJw9e3j9TSqttHD4G+vBJEwwajmNFzhLhe70581
Xbt5QM6tsfPHW+aOSuO0ge1Sxa81FdviwwZoEorxyaJShlK4q3OookqBg0DIeaV0G6ar3H1GMEfD
GMZ5R3QW7ksJHkTlTOrKVpMV03msrqtYdhUMbYI0243Rcx5LHAffQ0/cC3r4KuKFGyi3Kb2Ykh40
Wprl0Ka2FhFCav7+92+zsoYlFcQ6GOzmKZKItFDXJl3HKgmQNjummP9bNzoe+vkFHfFJJvUfUP7b
SCc4olGYWSvnMOrmYLFsGW79x2IjOmQuE+omfvDvG0oPnUvfvWQtcuZuKxtgpZqhGjKirJO7bZuJ
kLUzmInz3TbddmR4YvNyEYA7g8p+G+YEYPS8xBM75DxLnaaBwiSGJsJWpnAg9zC7vfDlzmBHsoHV
BtdNdiFont8v7EM5KA1ioxntI0P6OVuWV9lT8qrYFAOXU9NFeP1Uyzjz+GQDWRONFRneLk5l3wAx
YTDk3CzZ4Qc3PTT3amnXh9BhU95Nh0lbZK/xdX+MXmpgikv2Eqc2F/PYCN50nfOKQZkyTi70aTxE
dTQydm9nm1lFSRzQTt+QgrnyntWNuhB/qW7qegeTaK50CSHU+R/QCXnNBqYq0DWBV0/wwKzHPcbH
4xVB5Wxw0jCLgvVlhOTEBfDPQlHw/DSNmbao/6O90OmZkgYaj1ot9dX8qC0Lpj3MEAZSY9u/NjcW
4SHpfQbvlchr9xIUdI5A/O0XnCxVbfJEY5oJm2Qau6pdr8xNvBG2l5/1HE7zbaQTyDpvygmsiJFq
WinmVifyA67DH4l8h1r9UkiEdAZ++jreHxTnK1jYgHFBoyM1lYixcIczy2Jj2I5w1S8bFENzYOPP
y/QP7nOCC30b8QS4bqAsC6ZB2YMvtpyzMEJHO1BqlwT2LP0tnsC2iVGN9BRelct+SbAjeTDhcTYC
qfb4wdcbfdc8XPb9PyNdwlcWWq4O6qfQKD35YTRbxL5QePUzmdpfF0uZwEPS3nHv6Vf5qtlVDp1Q
bJsLR3YhUAEHXi6ZZyfA119xsqg4ichiq/IrvKvRkfZzxrd4hOq44Gq6vvzU5xjQPLU5e7mw6yni
ydSe0LWohcjnCPbElK3Fx8Kdx6wJztvCWhtJuk5eEntSLpXrczPv68AnM11KtZST/zxwf6dLm2ja
iGJkj8pzEt9bJImFSrIVhWM67tOeSyeiIzmEAeP+PB0vPf8phb7IJUH2FH7GSBGDkTS9eR/B7+ww
mxcIe3GfLrHnexhvLww7v9bTVfDl6f/05r6su64tIs4zDJts6lfNHVxCHt3gLkSGKxGDNFviNwe4
4O5FJ/wZUP7HyAgS0EuriPROcdko98UCN1csqfcE1+4hN94hYhXI1GYfe6zm9FEX0/RLlebMWYBO
Jhx73CYQ5p2KIbQ2D+RoQINhQkdLhNl0G9xAhY2DGeSQJBem19nZ9fdwp5+VmL8WjS2H5mh8bKZm
yX3V18Llz1/xzIkDqSO2p1icsk2Z84/48hHx90g7tQ3oVkEXUy2OtcrrzyOcfQycpw2F7U8z/pTv
LyPUfQbvWGUEMdm2QbgsgHt6cbL//VHgjMkcKDTI4X/I719G6ULCJzoL6YUsXCfcsQfjlwWw+/Mg
Z1gC7OFfRjnpdHheHke9TPcmFYH6At+W+4ew2MKLtXXcO6XXQCNkURNuG4iSaext5bzaeriiGJEM
uRzH5NS70ROITKG1Hr3kqsx//fwT/0gcT9cGcnxTQ4KFYF07OdDJiVbpGhT65Sg985rWQIpOnOeO
z1GyO1CDcvw64+F6CodFnxpkpuqYyAlOgd457ygVHHI9PV2NfuJc+Gl/XD9++m0nh+lebLpKTKMG
MyXX7PdhH3JP6x1EzsUgb8aswoOSEMXkrc6uDeHYNIXdEehUFK+J8O4HnlOpd7FBN1K4rTowgAx2
c0H2VAB+M4qrQnofOlaibyGWJ/4R3CCLUSuQT26mdjR8mr2yMevHLhUdGW2gmWFpZzTgUtk1/te2
Eoprw7yJoxcI2khHIYLkIKTBsScv2JvUpaEVthnIgHl3RUD+GFRPfwj2GheBHihRBj9PwnvNeBnn
2N3gsakkEOaHUSh3ZhDsjA5wTCrITCqWVUoXCUvsePossZkcp8cxgw1ZP/b944iiL5pTVoXS1siS
w/0fDDXmi6JckIHgsXnHHXZAsFEc0JAu5Djf5EhKR3LWhHZwaUrQt4E3gglvWFfcYOvNCKjx8/eU
z61sHIk5u1MMUTydTLW2K2OrkjuOlLzeFH86vcJMtct2au1t9Np6Gspsl04vY/oud1eGftVgUdea
vwwjefU69AUDF3VRbN0xfhsmsofSaqWa4yLyxIU+Sk8eWNbPP/kk0+qvc/jXn3wyA7sG2lYbxMzA
TbZRFuVbtQRzk5YzHc9bex+0SsEFF8Obf8VFb04xNLbNqn1Kd+1eo/dsLUmAtIsbz8nXnVuuf/55
Z+60lOC/X+hJMQ7zaQwNgyKWEv1h5rMqOadzsY5A2Oc2VUEXT+zL7f9u1NOi1kodqnsIC9GQOUb/
PoE+FnAwy9nBYbZO1t7VuLzwJc5t4V8f9eTup2uW34cWRIxAZJLXd5rGIVHcK+EFiOLc/vZlnD/3
3y/7QgEcNgr6TBCCvivIG8Say59f36URTk6fbVopWj0xglDdDBVW9lSSn0c4P2vhJ+jijA3AOvq+
SftSJ1byfMCbLTC5Jt8E1/Oto1x1x9nuKCRbHIdfApPXBA4vSGBbMmtvg624lNfWM14cv1AKHRIn
exB3lw5j506BiO7/+7edphKJlt54I3SNZSturZoGCxylHHKzRE00jj7GzT+/jPMb3JcBT+44ZhOK
o9Aw4JDYxlFzg1/zHVqDBOx6m9otdtRF27fpQAQvpXjxEHgOMaExpkiSpPMloKd8/xiGlYSCFTI+
EoLXOd69fvCd8CG0ldXgVAu0Rrtgm1xdvMDL/zz0qqIC2jW7sSoE9Xwft63Cpg0ENs/amYmeMSCN
TIfLLTfqWntWNhde8/znTvbqb8OdVEptUvypzsq/iGfjq7b2AGSAqje6q+7+hUvcmcM1/vpIxhU0
WfAwTwqCp8iYJMTkJTPHf78kHyRiLM1rBPn5AleANW7rW7LCHi7BiOcuq9/GPVm+llB1VleBjZtX
xSawA9ozS+E22SnbzOkgb5BifuHNnvuQX5/0ZDVPxcznrRlxxkcMl14N7uVXGH24uRsHC/X25/H+
wL2nX/LLeKdssagVAzMZGS/aC3fDUsLPhPTw9XDjryys8EunvprpVSjlbQyKMocLI1FK/Y1nr6PP
S1vcmbr/9XWfIhQ1zC5yB+bNZryDEBATiDkry/ru8eenvvRdT2umlsa+OdBtAwqRMYWbQUUTFGqw
hZW5G9eX1sv80X54yafE6LYWGporfgfmrrl/Ua3+FZ7yORhPhedtsqeBVwLdfq8CwoAKHBN/KEkr
E9p9vGpdOpM2wqELZ5Ezh7tvA52si2TMrS7M2KCRaC17pmjbkTHb/Pvb87dRTtaCQbekq8YQi1D1
MVJxNUIG9D+YCNwKsQhDvIL92skQDU7/bR2Kf1lFpA5NJeHWcNRF8WhtCQxUF9IF7vMZSr7FQ/3f
EU8JtG2mpoaXj/QMrlonXJe4SZoh9kkzUa2nofa/fMJTr9UkkOo2RNDAjtQt49t2lV7NpbrcaITI
kdRx4dx/dgf8+nxzgftypvKQCUehx3ilM9rpbbmNt9GSM6MjuiPn5/Qa14Flftn499yW9HXck4Nq
Jqp6hedcx+G9dwirgHVNk2I7r7PELpYXxQ7nCvXX8U7WmpJaQy/kjIev6b7rPYdQBpzYNvH4mdIA
NEtix8nr6wJ7bGm2Qjr7M3X/LRvG/98yeHiH/29/xf9Dio/fvv7Ha/bxH4vX6q39AEv6K9pnzu/h
//3bZ1EHKjLAsSVV0bAe+dtnUf5PTggIgMD/NJOWDQeT//ZZNP6TnCpsUkz01LJKb/Bvn0X9PzGL
kC0TZ0bZwHLx37FZ/EdpRGtDug/FBKGGCtr0ff4PhGAg/lZwh+1fCqSRinlnVQ9fXsz1XzvHN0HK
P87Vs6AH1i6gNlA+dkPfB+m9vFAng0EE480qYXEp3TFMwDYl9Ng4DBkSFlV6MSDSl7Y1YskJIlaE
cYDgiGG+zCVlFdF4DWGucaiKQXmMEXmT5a+b9C1D75lgj2Vg2KXcVwTX/vzr55XxbTf8/uNPK6Ag
K14jQ8LBWwBfwKlYJE2Jnx1prjg0oWlwfx7u3Af58q5OC2DUFyXeUSoGR6qyajMSf0rFqRt98fMw
/2x3/3ksnU6lIdMzPb1M4gESTKml9cs5W+U9QBO0lXCog/z0gZcgaME2BfrOwIMRHTqXduTzw8/2
eLMaSjVOsVqp7fLMH3WmxBomm419owvSeEzodcTc+8J73YWB2K3+hR7buQ+KDAtxFFCPDJj7fTYW
Id1qq+DJ8X3bo0Fx0lsL/Tg7W+VIv5XH7qq87lb9+pJTMgjNmanEzq3P1syzNOrkujfmgt5NPg8t
i5VrRHjbG7dWhDdH/1AElP3ixc+oxfJgW+mxgFRDSO6ixL0sLAdcFKrVQBiIJB9j9dHImfWEO2u4
ZlnSG1LXCFKwqiR2L2pOlmVLBUOASMudVB42OaQh1CJ73MmexEJm+cAzxk7Am/CjTCB6NNmSoCxn
ThXSvbuouTN8CKXytRLfGFG/TCzTKYRuY4XtPi9yR+nozOAEmYHLRSV6QRwttNFJsR6pC+k2Tadt
2+GalsEqCrqV5hOD1GfbwhJcs24fdX2qdp0agOYp7Rvt3OtQCTncRvGwHbRhV0MryeGIFkxLS/qo
q8buwmItTnsRTotZh4i5id6qIe5lCKKIZZ5d8HRBgnGWL4ym2Zh97Oqa5xqCZYemup5ZrlXrB/DZ
goXGF6iQNWdRutDgTvl5syis8iARVKVD3gmT0C66Zrb4gM/+apKsaNX3nfxb01715E5gMVYm4k3v
drAKWPAuISeIU9NNlNSuLn9K0tuIHRuGHM6gQPCXFBTH8qIdpMUgSSspuMqt+zQQXeKDVoIwbqMW
WzwzcEvdnJOu7EaL7CDG7qAgWAyioSHs8tn72roakJlHUbYQtZsEOXlb9vjUZU5C/Keql3YnvyIL
J4xJQybWXrUz6CoRYiA+D2m9ajFjsaTPqJRdvSZLSCLoFga+LJdOVCF59d+K8AHO52wqt9BEY4VB
MBlW1Z0aZ7Y6viTmzOrdqVhUsHwXiTUsTTW1K6lzsuIZ261DlA5OkZrMDRXtPZp9DZc5/caYudvD
MceYAHXHImvWeaBTx1/SxruKkOSMfC5Rvsvl0o6R8AsZrPC7cWjtyv/I+O9SBMtNeklN0cZsgseE
DKiXizZ/77KbRMS7z/vodIBkT1p0UPsysq7q7m7SlUWk0r7D3WJOyeiGTyPkUtznv8aRNKbqaFT6
UtKxCpxy25qM+xQfQDM5+LAdraJZe169CtR8KZnmMuDDmLgOmtVoY2drxz2GsqyXMcUA1SK2xBig
Gz/rpJFpnyOdcR3amIi3LAD2UNTXYi0tgjpAASAspPa3jLZWFTbWMD31+A4lcGrTEUV/b7pSVByG
4klJVTvHCiM1aX2akDMzY2VKV8wzrcPHXSZOsccRdiD3M4xtxSMi3TChepuLlp9U4W2iW4DsXY3R
SQ7RrkZM31XethHFXSKqmO31sOA6p6CZVXXmrTUFy8yX14F/LWJXioFG18vO2MtLIjILUr+8QnYK
i7jTBP9+9ARyqqAGCHZqFByk6i4zhEXelq6fXmtGyMsWXPYeYvpg53ZPdRitxvAOGcMU7gPC0afJ
e85NeHPBdUacU6+3CwvDF60mLT0tUZ2odpjjjaTldicSF5AkrlxgoOp5btVATDViN20ixxCPfbjj
hCAbza7EkaSXcWAMDrjh7kM0y1Wh2JpwNCfy+iYWofaue7+S5CkpHzRF2k5Jb3uzSMVk21H2glW4
6ZyuLXYPqSwtLSZwHjPjMp+kQLo1GgD/6HbNjU/oH5S1XeBJ74lAhqunH2aKt1WZFK4JJwz/o/Fc
DZcK/G8W+BuZXb+RLfUoElPbsGhFoceq0bRT81ct1Y5FHVaCvZreqelmUCnv+TGeAMqFY1V7ziRm
du2RSuqtzKonJinCCALhvz8hFT94CgG1BflJRQZn3HQ7dVilQ2z3SXOMrNCV43EbxvXW8NRlxSRM
SDQsXyZohOJNOWyaCZHDcz9Fy6CbVk2fbCFfUGgQrP0XdefVGzl2tetfRIM5AB/OBWMlSaVSaumG
kNQtFnOOv/572D6D0VQ3Rvacq2PAhj3jaRbD3nutd70h3qQpRJBzs4pYQj9Lxd2cqa5a49siZiiH
Kkft8ZiRJUjX5UZdnpIMxmY5eh3TnLYmWEnABNRcjmLTegnPt0LpIcfFZtGfJ1iaIy8xwZGvru5b
CXZY9GTwD+ZFC1h/drWlcotUcuoo3hrleGst5IuWZvSWYJ8ijLk/4mclV3sxMR2pzt2yRmaslsG4
DItTGpUnJN8b0vvIa9wIZoPTRMteFulslyp7SE/YlSzZeHM56oQ77iS6lrE/t/N2XqB6W21m5+er
JtvrZyIktU3PCpsLkuALQuVMiQNa35iTsu+6+NQplZNbe0X1ZdnwzexFK0k3tN4Yw9radLK6yS2J
l4pM1cklRP367DHdi+MZ/YF1JeanTJz9Qql8ZRAOo/KY1j+p8hvdyjeRjGQfX+pBgxWBRVKo9jv0
n26Hj5NKVr0xnrIlO9Xt2dPKCUUJiiemgmFxpco4c6hoDLRnmZ20bYMW1VBfXBXWMOFscfYYVXGm
alutRBFuCscZGcpZwXmsmg8EnaG5mL2xq29Cthg7nfQreAxO1CbBGBKDYiKjwMm5QVKkqtvow+yf
GvElyhLsfUK/wrBnmrBD0YuN1qvuaJzvRm24Cdv2FTEf1ls9A1yI2kzcauVKTTNX4PCz8NKW5F1R
vIlNAq0YHcHE5sJYP0rvo2J/NmX7XDxLMO2zMfFLQzilWrav1aMcahyZ8w7bDF+JJ69gNKfLJa4Y
kpcZcHsFL4bNgjzIS4RTIg62KN/28305MddD/jSLGzHJCH4ceOXKRkzv2/lGK94SY+Z3DJh15La4
3EzyTbJQixUWiofrCp+2BYo4Dmw9CqlF22nl3Wp7Fp7f62o+il2AE++VJuX3uYQNmQoDWMh8a37g
J27SPtnr5WoG295U1bs29N97tGnpIni6JO7KloqEPRLZXHfOTipba1OL2y6Pr6tsfsO2gnKdSGjy
Lz3pXAYKlrYKcxtpBERZQuRO8zFXnmWGwdrtMO7TWrTFvDiok3gtkS3NiB+6PHFL52LDcYAfsmFr
dXJS886Jo2LbTPpOTSVcbZHcycdGmpyqfxG04SQiXawVZrldht+T5s2rp2wODNtgsZVLbjIyt5hh
BVNxLrXlpK3qd/zSfhrQO733IbVDVeNx1W1HZTlMnD+6Mp8SXbbDdKQgIE0QZynZqLGalZAjIJ7J
r7NoH7b5jUzFmMr1rhM619LNbXOOKOrCs21YZ593NshqgCkdddCPJQcYi8RNgzEfJzpZp4eox9gy
GXz0EW4t1l7Pwo+xfmx7BGY7vWFGGd4k4nhaiqdZWTxpzu3GSJxSXR4KTfNDMb9VCKey8uRQYgkF
J8ptm9Dtp3ArYnAdpj9STspefgnr8LVBmxarkhfKA7sfXWT1rTdbT0+YDbO4ijO5n9aV1NdBOYgu
NF36SzwTjkZ5ZPsSh3Bbdf5AUk0THrSmw0nnYZlqbObel76h4mYrJrkAFoJkvM3pN6NNr8zhS0Lv
L5AVHaNG9ghpR6qIa+VF35RrfdwvaThSqP87q6r+gb+YDZ3ArnZ4d39lE/vV9S5Q2160mqJMfl4v
vlYdDiEv/F55Fjl1CIz9ryIgfkG9uT08QBFoM/1Hdn7RnClZFi+TlU6g3t1W2ZtbPP0YD30lqf9J
JbvEE7A4gaNEnCU6oAvERVLapSGTaHTHebiK1b3WLPuqvuY0DKv0iDmu3xeaPeG2xzHyle74d73v
54tfwI4j2oWuxGcbqwfs+87fBfYwF8Oih8HG9yzAsIpNQ8UP/uu++3fN7+dLX3w+WZXMBAxw33Nn
ujJ7/hwabpodwi53ayyfQu0LLsCvXML1jX560hcf0IKV7FwZ3CwhD4ynuC1CJi0IrThHQ+oTCWOH
UPsFXPQ7/ObzRS+wLiOVS0PLuc2uRt9zUOnZqtMX2A1g4i+QlK6C/YHLo1M31pXzCbQeTSUCwUgm
5otQGvCMxtqsYVYswoMdVLt++vvr/faWSGIBwbNU6qLLlSEgdcUAHx8gjFEbS2G367ZieP/3V/l1
GL6+rk+XWe/6012ZynmpleI8UWBlR1mvjtYs7tKpt6X0tRvI081P+ljsu5RNfcEbCGHUehpPau1V
SJkS2nwkW04kKq6i/z8+gosnbnWWLnZnnNLU6EqsX3Mkt8ZXi/Orx3wxpWZCNo5qzP1L+skaHvto
Pwn/7MsB+cI+GO/fS9qnELUWyepscuIuv8bufhMeaRJWncALJnT/ZCmsmPK/L3ZJ+qytvI2XjotN
GfKgKXf1ElPQ6os97deZ8M/v5s/LXHye2RSXna6yGgA6/MEtjsl30lPQRGMgFWHsRLDsdtjWt8LJ
dDssndXRb65XudQG/40b+YtHLP/+Nf75cy4+40qb5rPYctf6VXSdX68SBZKkrb2En0RlF9/naxQ+
+/zb/M3EL7JxZoKpHzESPQFSiJuvTtFfafQXT+fiy9UmQzSB+Ah8RIbTbAGJkiMP6X45wGd3kRt5
ZWA5HRx63bJN26phv7n1DeCC/cX6Xq/0y8H36XO4+L6TvrTCRPq5a41e8QzBEMcFRonnk/ZareSE
7//kggw2FIalBsbOF1txc+7yOsTk+d+3fsTYDZ7JQPyKtQNk+PqE+6mw+eUO/7zg5aigH8FHS4M7
jM+SH4K7yATa17P8kJbJvhvOXkZlHEJ4LCle4xlIUvmhodiUlG5riHTwZXfomv5a0TKvxPQgT1q3
ZLSRq1FQLaFbTLXXtdoRkQ9/zGSnGnFDq43oTFrceMj4U/ofvRkxDMkbenbDic7LbTGqgYa3Dfnd
QSliBDpEwRdPej27f7lxQzEkBlaaxCjrr1u3YVRJea7yCUg9s4J+8Vp7fpCedECrq9nHNJi01kB5
xEquCb5SsHxxbevCQEivgAikkLfc6d3eyBqPmEl7ShEDxbukrb7Y035SvH+9VUZ5gLqmZV1ykusp
186lSo8t3RHtE2H0tJU9kEAX6bQ5OAOYNnl58Y3y/MUzXveNv7vwxfKZGiC3tCvWZ5xf57Qee/Jv
GVFnxU8e55cTmvXP++V6iLw0XOJFZPzrc/90HA+DXAqmzsbR786y222ZkwStP/pQS2+MHU7Nu/9a
wLZuVZ+ueFGvTdYfh5MaNNtV1LVW4P+Bpue3T/LTdS6+Vjw3ETwMfDGDb+4GAuORW7yT0uwMtxn+
KV8tjrWm/psHeclZUoqwnKaEFzf4zJsqu3UibyUt4bIWYLv+ALPRroKv6tDf9xl/3uUlO0mWq0LC
4IKjnlgvadSCMxz/eYSXFWa2QJHfVbiLYtOAcYxdsoP8k+/10/XXt/Dp+xEaq8Unneu3nugQy+nB
u3nHUzLI/fjuK8rS74uAT1e7OOaspUi7JF3v9lb3Cvyo4DIG0h6rVUilzWH1W4w8TFBwXZAgh5lP
6O057kSAif/kJPjilV+s1RY2IjJNfk2e7xdmeNGXlLDfVRmc3CL/lhX0Eevf//R0xSk3y3SF+lpP
8tONsk+vsr29BmOzAe3H/ceXTKBffMVYnZ+veNE69otakIvFFRv1vW7EgwiaYqb4U4SN22OWpYtv
De4zWvL49x+S/Lv18/nCFxuRMUfnjmkGqOaC2CScb6MZJGAqGP4fUs3YhWqzIx1qMxAiRoCQrxkY
AylrUw3SIiWOHup74GAPpoNTMUHCmsS1ItVtiUVqla04GtcRPPUhzL6oTH8luK2PjMgzWjXmWgi7
//qS+oGEpMrkka0RpwT+4ll23lQQir7KUv0ZFXK5x6BARixB9C892sXngB1BqcZ1v5Y6xs2ao+MU
38cgZ6IebnEjcFuSK5UgPZqHVVf28zx2Qq/elH4RlHdfu7X9KhLm1k14K/wmYn4gGfz11psi1Iq4
XdYWFR99uzuuAE79I3QJnLvqNuLNyu3GSgvXKJcohLv4Rjz9/XeDUvTXVQhFxlwN1jhW9Mtxu45f
UlNW3ewyHr3GIWQTV9KxmzD8WRbto6zLQGRyIKu5ndYbQbFspU4esLg6Lun5al5wpGZKA0JjCKob
t5RcMiLy/snA+pPEh1u1NQEa9XtDDb3UUF1drZ6EagAPnLB1GaMbqx/fs8LYiXJzxzjCZzK5M3KN
0ZVi4+B6RcyLx0DYb3KMWUKTYI9U2XWRsu+bfGehWxK0DnuF8AGElCGbsm2SCASedyoLkIkzw2LQ
iUw4Ee6zfsTjB3MjuIHTsOKVomXXMuzmoR/tXi9Kb+mXZyE0DnIsbofUchUj+igt+a5qFNy16Lq7
+yh+wQgZkxyV5ZzI7jpfEzS8pAXhUCfMts73tSyTYQgpH2fL6qaLGDDil7FLG+W9qcP2OrKmvTlj
CBcpyl6LcRRduPSEMVyMs6jaETFhOFmpY4oSovV5TwXsjruK6Sn5Cbh4jF16VbVYvmnimvTBHHlU
lReMu/GuiFVCitvw1kpxmMt1T2n7CU+wmuWeVrskZjxA1MtzJ6fQibLy1swTT+20h3lheqpLPbbd
VtrbVV6fxC7GdEaPSRpplMcy7HZKKPtMs4kBxKllTh10YwZZD2LpnmUGJJk57vukfVmZOWkJNb9/
kPSnIcKCh3JbLqpgKZqtoKo3fcJMpVLkA7IoLNfqY5KgtmrnH2DZR6NRf5SK9l7o+L1VLYP02CIp
VfGsc/T6xfd/WcCRK6SZTAhECYI/TLGLI9GcRL2Mz7h/WXd6MHvlrr46u7VrBPn3VfjzH/De1/3s
8y7EFQkLlgkdx7CD7N6LwuocwYYP8S1iChfbM43trFs39XjP56PDZgFCsmMJwgb28W32lQpH+s39
QoiDGivDrFG0y6unObF5CCcnV7trXwtgTGKraDHfkwz66HzPCAxl6Ff82HUf++WW/7yocdF9gHzk
Qou16E8PzBaBtiP08EiZXXuCt376hhvdL4/ypn8Kl69KrMuO+ufz/nTxi/Ol6/sG2xYujqD2o8a0
hOiLp8HpqO+CxpH3X/YgXzxi46Km63WjGYaFR9y56bWB5aFr+JJd/iBuF8mwMbq1H98wbPz7L/n3
VwVFog/R8FK9OEsqKYVOlXLVhND31niVu6d/cgEMPFT4YJRmF9+teO60HOcnXuKyNwBrMHZy//4K
v/CMf74qhTvgX7IJofqv52Hf67M1n7kEIj1XiG10TsfwsAZLr1Kb0q0caytf/QPU5eeFaatgeRLp
x+r464WtsVnyZSC7edyl+DoQLe286zcY2a15au5XXcdvX9WfV7tEQOYhw6Cw5mqJ8mPQKrtSvzJa
vjzUuR+OcmBvQ0W4/ot0SKDkEJuuxuV+GPYA4S7zTSdNU1dKvrW0GMMs++ckujFgXKX1gTgHpxWX
E5P9OytVSOAp/70K/ytm81X83pRt+dH9z/qPvaPDa2Kq0v/zP3/5X/+/8Z9X7OPvCNBRH2cZp9Kf
rOf1n/iD9iz/y1qZzVA8+Q9eGF/8H/Hyyr/QzcjUqxxK6KMMGv0/aM/mvzRLw8CGU8TAXkZkh/kj
Xt7815oeTBihbFDgmv8V7Zk/6ZeNe91QcK9hxeN+rl2ADZIg5uTT0AZg2KMQAYJDnCeZb+ZqW/gt
mfZk/Nb4CkJUw7WRc6Q7jENIP3cnegQugd/NiG3lzs/zXQcxozA/UAjbpXXUlQAvR8w3hYzA8etc
uW0wxBEfVdWfK4d0ByxjU8wVc203TIHWogkjMDuWvTR09OBMOkBGTbaFTZnbQ7MxFLKc+G1hoO3L
YMntBLPqTTq9NuCZuSdqu7jy5o3pxB95xmDW3NHuU2T2/JUNmVqI9wbLtmBPm053APKH6ZpvZP5G
8x6/Ni5urR45S7sMz+HQAM2qT8I3IkrWvz4Ho504awGIBvu7xT+FnHZ8TQHVI09wSPVyp9vJUb+F
2/l5dfzJVsGiN9/XbnpfHoiDPfbvYexN5XUZeY0EjSRItGA1NlTBXLCSLBjO3Yrj3vy+4MqE8651
qIebDAHow0yZvhfezID0GM90TXTxsAjd+lkgJMMRv81uiNef5oUYpKnbMQ1ixScwTWo2cLbm6NnE
l6hrN6sVEhnAsuJmia/pO8EKcm/CqlqLtzD5yLELuwDe6viufAzXwweFdNtsMJrU70a3usZsv6lc
0x39yWvvqwZ03C7uMM17rG8TXy3oYHyYrwSreZZbYfYGHQYr8SLI2r3wA2/K1xDlShwI6ZVV7HBa
6Nv3FutNB9SdmUD6kTIPgGBKRbyqBH96xqOmP80P/S1szRNmbT10la3pz2seFynxHwuPPG6u8Frt
5NvVFyWJdp20OWfXFVL/UfXM5DBiN2+X9xCQ8kCPXUJ+UxKuaXQOdbPRi4flTCSPUw7YB/vkOQ+w
6YWj8gIERnKPfK9CTmhc2FUanPco91UrOHfAmg2OpuZh0R0VFoUzxUFSnWZ9m8QbZgblBmsB5Ufs
KySJl36ymd3yGOP29S2+sYJ5m+ObQ1LdrfQI2DQOTnNb/FAPwpbg+D1OoQxj7mRrS5l2295jT2pO
/pz52ovU2MpteygPQ3LXqCSIuekBFCe/jxymBn7lKscGy2CvvJkezTvd7x7k0BENu3STa9ONDjU2
z0dCfHJzG75LhK5jDKKyKFTbIoiN/hc/bAlNTPVQxMcWVFVgMX3aGI//Lgc/CyDWM/avRSKeJCJC
UHAARMTWRQFD3NuMv52gQC34w5lrFfp8hTT+YunBXro6v5u6qHNMEmf617N+bmvopDLtxugId61u
k7N4S8bXPg20a+HxTB0cI0CV10d9kzwoR9LYvxQa/VoB8BvAt5i3mIoEfPzX3xBpCWX+GKtuccCb
i5UWM1ySnGfZFm33P+g51sLpl2er81RVIk3Jwb0orCKzzufB4nrUNzK8K6APRK9o4mIa0XfF+Qf4
8c/H/OmS6yP4hL1pw5Av/XrJZLvoJ8NfNgRP9ja5MTGs1v/kiqAmv7lNQAzFXE9T3frZ/Hy+pip1
tZbUEC8DKpgcB6ryOmVbXa6icreOIJriWQ8W14I2eVpT3HzFL3y98LDisJfxLkfxZXiVelw8Ej29
yJWD9fy6Fr4nPxIvvYc76Be77grn5z1xY864g+MjeG0RMFflLcKOvRtZ7jYMaEU8yq1P/74Ym1jf
W/GLEj0I2Smbv+Xj91x5PU/3wCycO6dheCKKrYQ3HOFI7LXl8Vs2YDcK50R6aoFViB1UbseSzb38
0Zffp+abJD6KZ6DF4XFJAkakXeOEDcH0oEVldiNbPgyy2A2ZaRESpEEf7PxIh3z1XYv2SYHHNmbS
ar7rV0+YsrXVlo2qfJaSlwiu+pDftONBU/kJxUmIdhwhrYkx9SaFCmbDmm98efIWTExQH3kyUmZk
tu19Khb2yKgWopWw0/V9YmxcHFOxzLSSAwajevNWYO6Cj5oTq8zzhtouq6No3U0qfrFT7ehDb89m
5IRnC+JCaQtEKA7Y/4MEpeatiewQOm8HUILz7BVeFbmPkx/QgoNlSk8+nCkBlwkf2tkpQ0hizvBI
RuiP/Gw3L8Tc4b69W9jhPnq8cc+nZLm2nnWU9YSochxm7UYUHUw/eZfdbiyuld47N9+6cacM8PH9
ep/agFPCKwmYvRTM6SaWVZtTn3MIHtIOvwxCb0T15Xs4HaryFAl7NfOYrA3+dKMH7DMY36r5TzJK
7ukQK101fQrPV123azsKiKXFbP0JcXT1OHvtyaquUjEgXo/B93sqbSRcgSUSzPhLi68/kJS47QPh
JD9D1/HzTbyxgLL256vBT6+FTb3HxlYq/OyH6eAJeso/yldLAaSBXL8bvenQs8NR+tS53Xp4zzNx
7Z80LCGXwYbIyKguLp2WtaL5jJieq3vI2csdly7t5V66O9/29lo8YYAfPuT9mzg9ZGSaWptKORh9
IHrjFSoR6Hxete2+Ge+iZ+A0vEOOopnBuIdoiolX+EIJsprWde+Sz8SnmX35tDZ+WrsNHzDniQIZ
5ZNN4KtMeelkd50M7/W0MBQmB5FKYBmuBRBT8gvOnpy7yflUjweZQw2saRM6M5im4UgCXdxQvCNZ
oY0khhZL5YIJa7vJtkp6iBXeYl762F/np/kKcLhCaiVeweSG291uqtQtn1O/cGCRf2uVhww00aEk
paeST8vzjD+tv3aI0vmk47kW8gn92yGQiXWXvIJw1YI3QeVye2JGusAS3TXIE4NUuAM6SqD5JhO2
UKl5N9gma997iPySG6abeXhQoYB+E19qkDrJXl8B20pzL9U3kegRUjgb+5bZNh47gz9jl+612Bzh
6VzdmMKTnjxNRhCfUfs8D/1G7f3BOAgFWh6Isj5mw7NDTpJRb1nSpoPWNRefm0cAP5yFKVsSR274
4NlGWbyx4aqzXX/UoVcIu1nc6hTuhZ2+QfjnJYYUi7HmLvfpa/0Rn6Z7hvcSe0Fma4gD3mFSJ/f5
dfV9OdvUdMn5uS6pqlyd28JOv/UmqqhHzcfYKd1X4GG5B29+SA56gRu2r7DL8kAM3yic9C7E9N5O
pYDYT+UuRszz3n/MXoW4CYa4Zq9uvp1NC6ELh2TdAtTYnmIoFOIVrCi1OBaEamTha0pCBBEa8mIT
0a4W35tvU/48Dq+GsUGsGM3eAA4q2lZPJBGs1pr5EQNsBBe3hDKwsY06iRW2iHdq6gmRrT/3k8Mb
h6CNh3X4MSnOWbwWlZ1c01+zZvprNnin2VsPKm5Sqq8QSTlcE4kLE9iIguS+fuSmugO+3x6EAEPd
oDASYLwyjztTmTKbtOWXVe7prDxh19gPqSPu2g0SOTNQ/A4PNPscBWOKfuyq13zZUR9RSZC5EC43
Y8sP58XPHskUkdMk62Ggv2ax1yBe0LwkPmUxAQcoxBxs9KLuOtSu9OUQqWi6m9RvyaIFthOEk6Jc
ozaZ/WU+ksoapbuUUl8fX7BnjzGQl27o9JjomfgKSbZqOOXokqm55bVoqy7dgCFdOaytuHKTiKlG
b9hJRFivQz5FOAs2TtF64wMfW8UNgjBSNkQXv2e0XTi/k78Mh694zpJT258yIiAnzxAC8UUjbzp+
SXBoe6mcUGHtK7pHmGdg+CDKjROh+MmwSkT7YZqHTsEBfd9yLmJnbkIqtkUvPW+hJ7T7HGuZgQBZ
Dl8t8SXtI2m8Rd2cIUk1BLLYCu4dfoWtW+MUMMNVrz/fAK3wHQ/fZ52G9qqEkI5Z1OyIe8O1wKwp
e/arj60KvDy+mtlGf0RLcaYZtpUD4YSqd36GYwqtfgvblMcTt/awXch/KezsOwaL38drRgox39qy
bW+R1jnzs4WhGAkEXnzehc8IQLA381OLgYpLs9e0vplQ4J+69F4oN2tjjicBXyxk1tAt9aNi3Sfp
jdHemdWhzoLCPDURfdG1KhyX+sosj1OzkXMEw7bwnVOHaQ5Hg/VOBOmMGMGbmSGO8VVjEUDNQ8QK
LLyWpXsGEtibtJtxvmm1PdWDMq5bCPJEY/ZD66n36vwO6rdEugiW59ad1aO227WOtDdhtvKJNEw3
SPTl/k1OnvllwCKq+j7ARiIXmXBRvhmWnQs8wE6kkzgcuTGxFUSdlKxZ+5wEAk75btJuc/k5imnO
U69oApKy5ySoTLTR+DI4beqRokDppaYb+SfdNQ/qkV3BBaEdKfwwkR0D3aKs8OrCI/kkHl+TPjAI
29CBP0gmQT9pEZ1y0jaKD065wgWKPxF5TydZwUqyQzgg5XY5EUQfo8e0VQpfSgA6rfOj7hIa7utu
9ojsIrkxn0nOPrvNZtpniVN5NHW8z9Enityprkdf9oWX/J555NnD0sJH4RNopoP1Na6XNJFOFjQw
WlNXcDEq8HHf7l6Rf3Dancxtth/fmw3RDDYuma8sW48cYzzkxdBOTrR5J2W9HD+PwqBxxu8iheNG
9wHFnWxTnEYOiN34bfJQn2OvC07Dd+6tlrLEtvutn2/XvzEqzoyXje7Xst3e80VgoVa6XRDetdvq
gxbeKz4w+zMfgFoC3ugRpQGfpIJlrk5A61OM5mGDFiOG5bxb5HsjfFq1pZjeK7QqR1U8Ni3rFt3u
Q9pRHLo57SnQg0IK+8HitDXsM6OomF8p+8wxeNx95piFD2I0P0Q7QQmUiWxlGBwjCRRRBbuEoJYy
IaswEMSrs44PDuHLUekwFC8Rrkm7FD3cbSt/ICJtXNOy2/fpbbmVW68ibYbSc0h3g3VtKKkv39XK
dUoROpm3SbWbLH+cA3VEk+9kBIIj+Mh2FPB8PGXniz9Wbp0BtZBqt95OpHFnDviTK6Dd3QqISj0Z
rZSdsvE9jT/Aj1r7LG5JGJm8EMQqd4rQweoD1jQHIXhM6xX8DAbXDhqnPCJodtnIz62r7abN4ACb
STohCbtZ34zjXoGIZQucOMK8mcofZnk1VvfL+NCiL+3g0+0BXyrJMQ+4SdpCc8dANVvez/Jb91b+
QFQXdFIQG28y+JQMVBafjP7VouiPutqdkNmRuWsn/YMCfZPI+wphFUtfDM7Jk0GHIMxuxxmi7UIK
AkU4mCMf+oKTQqAexBo//6BUi62evsjGdgBtIbgb+duY2xwLnb3kXh/upmTXzDcdh7dIfolGWsbV
grgT22fd74/NVbVLfXR1h/6GIwKVPNAN2+X0Zl2b9wZ/vjMVx2i6I4dc5ttG2dg8qvPPlYaiTD3Q
mehUicPJvCMwllhtCOqiHZNBR3suHlnSvNGXnKyO0m2vUAWBi+wtp/yGPnaHb5XysjjFdbxtfyII
WHUtjkpBTYOdeBVMmo3oJjvQtweAKX8IUpfUKsKlWJUDLYmtH0lhPxjX5nEcbW0vbdiiXOUEKzHy
iA4O+DmT5pNcMWQ7DQm7K5+9ZnILr7qycuLJEUw6kgZlh5VR2ab0gVPvSQJxmx1N9FgM7ngXb6na
UUwPXq3yq+TQRXk7H9V6o4L7JLvQMQ7FS/mkJO5cburlbYm2c3orC/tm2iUaHKwqRjHOKdahEJjd
nO54mz+dU7tPTqiq11Q7Uoy4xQ82BXvexIuLADfTKZo9+fx63ugo9AcYAxsiLqT0OipvFfU+RQMb
kXiCL2mLkhSSKH3iWyoeQy2hqStM1yoTErrBR28z5XmennrVE9+HR3akBuyr9Lrci6ghFM/Q9qnJ
/kasehUYjb8AgJnb3sD50x0+TIMo6FMtEWMddPgb0cykdyhoeP4cVqSmo2S2e4q8ki2uNSkk9hqH
nkAZ5hAIAP8ANeUTwWpC4YAOcPRKe2DsBe2EIxMmJj1EzVN3/ji3r2dh4P9Fd3sf6ijvfmjdWwM6
riVP58YnAJs/UR8DisEciVA9+TFWDnQ7tL0gCg6H1qrBiJ9Vxe1CB/u5StkKWPrVASCn1fmTI3+z
iOsY70Z9U0evUkPmibWPu10P1Je9Ik/PRCIAaYF2s989EiA67Gtcv9qtwO61C99HY6Pqb9Kpehr9
jBPcxkC7JppHAFK3gaOLxhceQZit3lfIMUv2AOvngc6BnCZhKxCWkV4t6Ij7jRF65hg0DOidkGxD
8HfBM7ugkW+m6s6Ib6vKS1VSWghD+dGW97OJTvJ7hYEBu91IGo2eHpgBG6YDALsEOAe7Od+ReU36
WW9uVvi2fuKALwlVjt5yEfR2EXdNJO9TlrFKHrvFELnyOLxX9Ypx0m8kEhRkxNLslsimoZt459fV
8Izl7GqBtiOaqttTYU1PjL5cQdqtploxInuuDEwL+5gMk9ohN57+WMXvh7ePQJH1bdizH38nkIrz
PLbPvkUWsrGD4sFhyX8FlafJIvN+x2bM/1X3F/DwDGSc0D2g349mfuHoy53loVUOaR+U907THmTV
K6Sdzki6wzIVPfvkUFidndXFnVfAzilaO0YwnD1W4WY3rBO8MLC85ll11IVsqSsgMu55/CbfxmA6
k6dvQEs88y0hOs/rEfCzPJOHllbkXgkkAGhIOghgX5kvDHDM8fc4yht4X/eWa75xojnCj5X/tz5/
mb8n9IepeDTt0Bbpt2C/FOROi37pghKxBmHLBKP1sNImMtNrkb2BLZo482evqPqeKm+gE9ceMCKQ
XjIglMVX0k1U3cTRXgBr5uYiCsDqGghLoqUnIwFUW74fdvO3xcPd0hOObRQoHGh0lWDnwD0LRL7u
VpSgaSkx++9qkvCu/l9bJsaO0Y/yN8j0L2qFFcv8jCtewLWCEqEm6koV9AaW5kHeDYd1DlHyfuhA
N5lPRJc3UyVQk/nLTvfZeADq26f8K1NI7XfIMeQ1mZmcaa5u6H+FVRdF75ehAOIEvpwdWjoWCfgC
LqQ1Dln9Fbpsvn9zBDAB18IwtDiuKWx8+cUL2gpn3qw95PgIQkroRO+sHP8bsA0A0d4zr9ckClKC
gv7Q+8k1fu4epzZ/Nqvmq1v5ya29BKU/3crlGBwh01KpPbdSUKLu5NtqO5z3TJ7otTzKxO2yX/yV
EHf2VaJg11kAOVN+ipoSK409YSHb9ZOlnf0JWExHbRttB0+jIgj5q+vYQ74BquDmO6d74BtnLehv
48Y4NLyeng4MlOO/n2F8vqWL2UKVCR0cqJ8A9Ios/xFe/tUM4zcsHm1lMUqMhRVdJAnhr19BJcG0
m5JmnWFQaXKL7hosYrpEXHnsA/3NTPP597f2i0ZmXQSfr7lyDj6B66p4rgdxBddXnmYfOVZ3B3uo
3NHKDscz/UznocciAwHExUMV7ZsrzrrD5DrS+T1fsTm1XzkO/B4ybg2DkRFMwAuajTlUiDjQh7jq
Vf0BHogaXPFzT6GDeqKO56s/p5vzI1GExeIqT+ZWRVWOCQNyax+XEhV09IOuI7pPXoWreksC6rb4
1uU31h1acYWjY9saDAVsMTDek4O6Ic0LoMRGN8Hk7EW7V2HEk4VFx/DELO2rL4lB/m+GGUyGIAAo
cDNhrP71eeM8X444QqwUXB+3uYXe4316Ht5l9jrFK6hSZlu4WQcMZy98VPYhtLVmzxwDXe5kg2oR
Tfi20vP26exabyIuANIpTKjdPSEnCpBeVL7HGsc4gQuM32RsSg66SLBi4zJ4T7q16C72xSuNmtgz
pM4DY4PR0aa+yulSOem1U8gY+EF6G4Nps2ymQ7qzPPV/2TuT7bbVNMu+S85xF/pmSoIAe1KkWk+w
JNlC3/d4+tpw3Ky0qRtWRY1zZY4yIwyKBH58zTn7XDV5PR3TQ3qXxWB6zT1JpDG8Yl7/9MLn6Eh9
pd1RyqJ86zcU27wUonnVYkcrepqNuM6R4bIo3qRvItXyEZ4CzfmGkqunfq7czt9mhQPJiJJzhAJI
kuvoDmwMVgr8YygKXO06x5x4R8H1Trw5e/gFhJfx7odtNAJbWfKNLcWjYQcPoRM7lt3faS8pMMqD
cAjW8+dAZpClJxEBQPEegqF1/as62l8FryvzeXB7BP7yG98K47wwibsm5DdW3f6RLMKVeqds2Akv
BDtehB+zJaBmttavBM5zfjX5JXgc0DP4DBNw5jm8q/fJw5f33j+9ZAz08uQWAeP75L4ey86vm1RW
mfokgG0YHpnzzfVISiP1zUAs05eny09t16ev4pdr3hwvhidBVmkl1SafLX7UVy2jzWBT7futcc7X
vrm0ruTAsXP6aDbV+9xm+HBLgEVRj1aEcSz7ceFd8pWmrnpUDYY9z4fmgd286kzOrPJXTGK9+/48
nmGBFI85W1BuzbvxQA7je/yNSRsdo3ltHmnzDYLpkG6AN0hAaC2YPDnU0doCdNVePfPwpIf4Tj37
20HZKLk97OQzjKzoXB8LBzzTD5o4Ju8uq5ll6/j3ONwUyc0uEMYUHqDe7VcQs++GHcqMyFb2szUq
5j+ZHLXD+FI73lXf6y/TxtjNM0zpqdq1r7Mgo3agDya7AtWvYzr+2RoWpe925AivmTTpEEe2CrGo
S0Z+/l3zRL0+HUdnHkJtNKY9czXIxObAW9Hu1pzYVJVOc5lDYxjv6it4RIfMLdBJxo8x4AgO8mqa
dykrWp1zu1PDn3dc7iSudPa8leAURxBjPBeitySxk5Wjzsl79BaEdyGVqSxc0HZODqnkUlY7DH7b
fbPSHaAPfNzncc8M/a1h3n2eBRHWtuJfCBiZn3zaY0T3q/RROVnrnsEWA79D/ug/eofkvl0B8Tkz
MNhZG2BArrr1PzTOr5XWcxrnZMLN2UvIjo7ZnqcXcOJcwjLKPnz5Jv6nzboJvBqZHTpi9Py/n9IT
MRRlGZic0lRhs6DVR4lD5eyzyw9teu/+X0q6f1uMwj/4h0Pj10vePCmoM8kA7rlkVz1nZBQkW8ZQ
hrdN1KXVcU4Ma/M7Y5excEYFdtnVy35URMOOh2yUgEFLpPZFpMhOK0+85/vlnRm+egPqqeLeKG19
S8/10OwUaOMaaaJ4J5c9cb7NguX4ZgIrAVJIWigsI1+EdgHB6H74Lj8qzyMtSXhgtpOPzKFxvtEg
A1xzMVpYpARZy+QxOVVrlkA8hy0D3wmkzw4BOwu9Hd30fHOswnDJlBmRFRPm1fgavinQNnUWBYij
vzXMkheMdYPGVb+Zh/n7Zi1m868re/Exv7ADBKM1POP1YfUH5y5eQPf2d2Q9HCC3RmtlnCd8Vbhp
RloHXmHj6CB6EZWFSHgjJDk8SLwgjmNpFyixFw3PmYD0Z9Vqq/xcHQNOBAZ41aJ4y67jA1GXs0ZK
2qrm2ppOmIs4Qgi7Bq+m2/y7DU8Pzc/kwtfrDUYeR1F9EjSX9g66+jbZpEcB0Ns9grYXpE0hLKbj
fNAjB3HDPUyVnsCPRYj2jgBKaSVXq6RgCrYG7JVMttpu0GtlSLP2HCvtu4aR5yM0Vu17+U79nzNV
5JzKhJ2xpDVBwxeIdFNGCk3F4f9AKExabTgJwbxVqBh43cNzQQEbAvthckPcdPIN+RSaAua62gdx
NqfgGzSko265hOXSEc9KGfF7fRCO6TO7FzbnQBDRgzE8CXH+L5OnDM1gsJTfwV6ltvbK0kRntxi/
AdbaBnTh8+40+NHETLJcqWQVhL2e/dI9272OT8SifzNXB4Kd7mWnWSZ3/dp/Gh6BJUZHETgFL/aT
6KDVccyLxK6tHPZ5z5edrQfyztcIts7l0adH8+2CYZfpRJzyD9b3uaBQTowy6ujU+Wu12E7mKrWc
IV4x1TCBdS3ME8O6lX/6yu//iW8519FECumkAoo6WYQ3PUKON8DoE9wyEBk2Ag3MzvyYnhVHfZhj
HQaiLc0N/MO1v+IPcSpxQTU2oBun14f8HVGeWHww4zW/0r2jbKDKspvI/iki+HPJr3w+aRAQE5YI
WxcI6CdzRFMVVipH3DrDu+l6W/IWtnM7VqyQ6q0ml0FR6V7Y6H70dsuAI3+fZwOYX2cn8yG1+7XJ
PM1iO13ZgWvgzPniLJS++oA3IqPOi4YoKtGMaTgpFqTR2t62dj274gnhduZrU1bMjt6+rJDm5uL3
aoUsCF2WZtgPxN6fVrNfmqGkpDoqfL4Z4+pfZjK1aXdb9Zlnij3MV1f75Nuc0RC/XE258U+kJgkY
MKM48R2YIlv9AoeMFgVnQT0tfL7jn0YK69XiUXeG14EXPcHEND4uddTc5351E8/i43/4+2dRMHeG
yIf7/bUXxsYY+wbqrulqXbV3obSjM6vL/oO9MwrazumRbrx3BBEiI2g21OurYVM5usuqfyZ5O8qV
IuOCjaC4Ly+zlsX/VqxRyj62DnWHtWWdgLx0OsqoO1AsCndwWcenWbImoC8qENDOczqPNh99JtPe
Wep4L63mOmG6alduvC3TpJn1gmbgy0BI7XPhjngQDhJsGTg2nwR8cZBNvVLwDiYunPHwRhVXwppd
+iZzNHipTzkYBeOorbU9xFRuDrLfH4et9GGtejc7BQ4Ho+JqK/OEG4Si2gIAMG1Z3G3ojkaaTfOo
If9cHoZztMmfeuLSv3h0fpodb+7g2fXAOSRqKjiGm/YyM4YpLnVIh/MIoVwZ38OPBk2Qch7evUuw
KTbTpsGKTW9H5N64ak7DrnTpoH/uqp50yrgGqlW4zPfpQ8+MfqddJJ48RMdUck/xASuzQ7V7x5ou
LphMUpopi4ykidBWLwbTx9jOfjAAvvjX9IuMAfg+n25Pk2jXWU5qUSnJt5Etutrqpa+XLKS37Wra
98Bf96bb5u7s/qmYG1JHMCahCG8vhbmOsEIjAwUjOSfKuAaDJyQWTv2tuocG6pCZ3d3XDxqKobnq
9Nzx2L6W7ANIfmhX6jffQXC0NQ9w41c1c82F8izQMgRneSvtYffNbZy1641dwmz0HunOQXlmkuAz
6vfc0g3d4lrZLL0I7UxX8WV+mtOLD5CJp+du7v10qqVo04qnWY24imfUACp00/0ZoIvkjUBZfYNg
HKHQHHxRlCsTZElFsZedu7Mnbgqb3zZFT4iai9R4zw5e1A/zwH5jsmemMiv8x/hCXbD6eZSwdpqH
V9N6/j3n3qRYG3fTanqg9PHPxZH1qr/1XWNWcRdP3hXEo0iyqMF4+5vhNmQ/t0u0FS75brJDBPwd
LrOVidXEpch4nzvIknMAnitV2LQqr1AkSdRh29HuFWLCV3NsaW9LjyErb2VJdPoyYc8+vxfrZfRc
urNDD0nBorjMQILBWiq1oy2LbxnpUigtJASNb8bD6MCvqlzldUQ0sjQ2M3JCsJEy7Wqb2ThqIyzG
6hpAsTtsLRdt1qa8V3d5w1xxtE0HzSDLzWA9C0HHN3OFLgwA5j7wF+HDsG0fAkc5eleqhIRCa2E+
cyqZwWpel5tO8i3jqGOHgN51pZFxs6NEs8NzarqsEMKldDAKh0ejOnb4mXBUpgiNoiUhfmsQxjyR
49Nv9sP/NeL810xP//dGnDl94PV7Xv9mxOG/8bcRR7Nw21B5ifK/vDZzxMffRhz+X1RqJvYXQyIz
2qDD+28fjvKXAqEOqTrvAuYlFs3hf/twlL9+8svRsc8gc0w+/0n+wOdsG92ag6eYAyrzv3g7C+zT
NJkgqQvLYE9T5l+6DXKCeMViyLuSpdjRW3+F4ANbdnOI0s5auoGXEF4NJAZzbn1/qXEa3ZPaaAJ8
KZrhd8HkBIub1vEgR4twmE2JJWZ2EPrSTtpGdK0Ab0qyZU/iTBB+pcRcmI0BoPMiY+YQ7xozdkmX
2motYsnioIZbrfTwltNRFOgT9boCR3UYlHPfxa9jCISyRBWcIJ8FV1xb3oWsl23nm6+WGnNQF2Ro
46FtB5Pd1TkY1FWk57bVeq5eD1QEWQGcFm67Fu58QVtOUbfIRfQGoF1DubCDSdh0yI7bGbM9SW7Z
cZ7Ca0h4w6mmPrJJldHcVgQLNEsFPVjmlZukBy6JYKNv0dNYcElGYTnJzdYQUqeoUFKr9CLBkagU
9GTigw8ywTplSrIehc2EGnISp5U6vvo89yn+g6JigslWdqiwD3U9jfxT1CHI1c+xEe7CAAymonCy
G8mpzhyzfK7otyBX07eJKzVk3VHicZKH+64IHrSCUQd8yyoI78PScnJPAKrULVTP2JoxYyYfxZ0H
38/k/EE91vn61kKWN8SarQLwrop1kfLPjNm3SC3uhky9F/pih1mDPkwWvgdD+kHBYOvSCGdOLReZ
gMg3LYM77pzYHetqI5f6RxVL1Psg0BW0Kl6OjCfw2QYble2lMjcFLsQg5b7NEXsnmz6XbUn7PsiT
Y/JOSerEqXMD9Twa4nl5K7LSne6acXoppPth6jYSmutQf2pmSciULXVuouGtmb5nTAHh4F+sXn/1
J8Pp0YTFBproO50IgLBwpXb4JjFF98ZvkZctJODJgXGnKf7rVH8UU7DVa6SbYnnJGQN3vMJxLqIp
ZOyOiFFQ1EVdN45cTxtJOVGpL/wWmVdgrUIuFnjDRkbYNdabsoLY5e3GXgI3jpW/evMr/xA32v1k
oGcXoV0N8XAnaelezTvBlk0KeLHDKS9Wh6Dp72pU7q0eg0LLy0vdWN8EXbVzBd2tYhy9uNzk+ImU
XN8AID2FQ3+yRD6XwWYiLmytGjaSZe6oWpeJ5Z/VbrpMvnEJejxtbbOoNc1uYn2jZfHK9NNXIUTP
DCS+Cq6eor92su56YWSXDTFTivGmTul54JMqWr6pc/k9yCkkZGlbejPSId/nRN+qwAHiqv4YG+zb
Y/2simS/q/q593wo2DF44OpSidukuaTSeNBHZReJUN+nIl82yoCm1ZBWfseMmcK987hzQrcyze91
KewFSXnXcnFvTABzkUtIfbo0+mqVkom8aAyNY8cCh5vAKjBfgwpRYZe4RVsde8t0ek1x+iJFKnZU
TfIVBmRFSNKr+LsYkAzGgGBUhJ3mpz9aOM1poL/S5xzhKaxU+Vwkxsoq6rsK/ckYm27pKYc4Rpb4
ywvo/K9a+0+Gp/l8BfqhabphinwpNxV4O46y0Cqi/3OhhmyWGG3Vab4cUX4qhmngRVHDDEp+CSli
PzuBX8/xymrb0s99lgzNRvL36p3nzovrwH4PNxM1EgCIBSFZ22zahtRHf/4rb3cJ89WZeCiirs8I
HvXGQloBEe6CQAZgwpxcq946Ejh+XuF/S5r/omr4Q0lzH/wgVCl4TV9/q2rm/9LfVY0h/wVSR1UJ
ExINGf4RbfrfVY0p/qUaUMtUxcQqrhEI/n/LGtn4SzZkg85JwZGMGZ+f7O+yRhb/AhMoYgpmLE1h
oEr/SVnzsw37pQfFmy7z0eYCCV7qZ/ZgDrVhSMi5dMIuE1EQmfqTJY/NPvUqZJ0VU9yiTJch4lyt
bKS9V5QIPvSyOpulktw1emQdsr5GE8gB2CjdNh7rvR4S+yBGwWPvW/iCwiF3cr0N1p6UvojxJL7G
apA+DFOGml8TysbW9CzYWVGODs4jIsn1rMpCI8v+OJ0y55cf6B8e+Zt51fwHQ4dlmobtEM7B7aNY
5JNXhlZJjsdQWjvZVLyFMJTVompigyVJsPrz5aTZP/7rnGa+INMpQNSGCGNIvO3yIyEHZJrXsQNW
XFwWhcHE1MNS1k45A5VsYuSZpS9UljreogIhrRa8mnA5j/pkuKUEgzhrHE0tl6qSsUKI11qkvuRF
soL+cC8PZQKlX2F+IDbdI371+7Gt7018b0YlEwuTWoDDiblJW2Vb9eKbNxkECkX5VlPJKklHZvTU
LUw6wkTdxUYXLzDL149aXaQ/RA9RPa+UfCXJSLeVBo2vUOEF6FT9wbPKfZcyN4/gxxsjdZvGYkwK
TDftk72UG+9e1GIkQUQqjPzn4rSLr6JVJPdCSp2qepJ10XOrP5H4cjfFBmTIAQN50cwGa4GyozJH
XipTg0xSMJADmEG+EIm5dcKGnA/BYsGhyCEw9UobTrrpY0TImnrbDdUha/tiW8nlCBxekOxhUsvX
XNOib3IupRh7dMQCPvJVIngU+QAEGRfGyNAobmrPlVgJk5kVs6ysBXMvTkHvaMpEZLpcNZuyNON7
s5UsuxnLdJsPgsReVOqOeRljcvni5jHno/m3x5PDg1cTrAEmwAZ40N8bgKkcTCvoxdDxwth8UIqi
d8yAzNSsfqg0D/1QFXlObfaZTZSJuu0SBbtQJ6k/qLZEkthHxm+1qOIunLx1NvTaidKXjqH1nbAP
OpsR4qGempoHVGsdTRvQ7HSFvzRHby9nHnNAQTQUSp2cyPWxfoLs+aJk1V3UGN9HTYFJNyaPQT2t
AkQijjcA/Ox701ubDatVdTxy/Pn44+kR4PyL5dHSjCu6mbcynsM1SlYujaAismw7BhciQlMBXVvo
je1K8xPWEXGP0UFP/RPRdS9K4KuL2EPvMeFTxvLTm/F5MFttAxiJ0VHX9O9xk7C0jmTzOhiTgtBZ
OI7UzH1QKdsyjeWrlSrjNRwCJVqKFMEH1acizmoTUBz1xbPcx8yKkpTNht++530x5yeRyQKz5KWV
yivJb2u9p6Cvy9FR9DG/h96A723efJTmIUwConxa8VsbFJEzBg3JDoCbdBnFcqF6+zzASMT7eEcA
HXFBaYAqXh+QGMy0LzAQkpsTp0OKczZt1CiqT7XYJXahchfnZZEQ2UD0UNFlpJ6VcKQzIyRpZrRm
fXsuLC2lRwlsVSc58cKDJyUvsZ+w/vORSraeT3JHrPqOWiD3q2plBH5CsF07S9nMpgivXgcmr9HT
TWvpja1MrLDbYrZGTZm2CmudXaQ0ouIIs8dBx4Mnm0P8gmgXx1Q0yfu88aVj7GHGyJRqdOsg38Sh
TCJOECLbLspN7MVvYy4btimk9F5SwaPZmS9igGsf/U5VR6QVtdFz4cfUmxxNtmn6yVIcTHVjVBlM
79G8wv1nVxVFhCjBTL9MVSCsjZSi1JLqt5BC2pZbHtaiiQxXSJOlao2bxsDlkCuddIoasX5Jgh5U
gSe+cxh2ew0m67GLpsSeLLgHTaXm34Qy9Vw1K/FOdsJX6+NPzzQvhDkzUacqYEQ6v/Z/beq1sgrH
VGyQLIqnDGX7nJ1UIKg0k/xBTTmG+jTe/Pkg+XRJiLeE1yFUszRTQ1Ty+yWtaog8AfmYowgjsWLm
Bymzm3r6mCrBtkwsA6n1VSrCzfyX5Dg47LooWvwviZI/GQC/lLyhSVqEMsGyIF72TtHgwM1ewnbc
4IM/5Mo5a+MDDLOVz13w5z/20xveYIIEL0XkpUvtdDt5rgcxHcHEJo4KZkJHxTo1lxFpg/9VKOv8
rf1+OFM/KHNJr6AC/PRmzyaZ1lAAO5Erql1luDrFY4uz889/zm0EId8kGw4LQiGCU6q027+nVEaj
lLWiwOaUO8G0SyieWp3waJ+xdeqU1n2rjY6QkQbDJjIyk50okUDpewuZaUdpGLzXtKd+yL/ILbjd
ic0fjHxPapuZnMjNddM9CUAceiFECUaPiGuIsYGYw4+sQ4DSeflD9kGtVONDUxI+R1ZVw9gpwaJR
sPWX031Qw+OE5S13+anqZz7HtClFxrhFzd7aZ2KdTRObV9HtItUt2Smq4Rd3yjxSvPkFFYU3B/lw
IlM21jC/PxdJx16vrbXCwdpw7jq4q00lM/CmzWVWLiR3Zc3DOY3UGnIJvSDEUSfkX3yKz/crH2Lm
35E4alp8qb9/iKjtSp56vXAoqxZWj3xw3MjqYz1+//ONNNcKv9+uv19H/f06fs0GqunnP7Z87onC
qUmLKixbKs8Jff1/fi3uDonHAxSSLN5s2Cn8PUkVuTVqjYizCgMdclUzRGgg4ZhEIvLnyyk/6dm3
fxwDF2psSTTotG4uOAxxU8hyiuAGPVC8aBLBP/ijWThJOT8X+bFrKpNpEHUsAYSMMiaQEUKfgDZI
zcNEzJ+hJYQ65Q9WW0Q7P6rbXRyHgSvoxhsZpC0qfdE8BVmERzFM8LjOcYuFGW3lpiltbZhQAgx6
cokF3XzIOh+nSkhylbUIpnB8GPSysOMw7vZCQ0WsmrWFfqqD/GIinVMKbGKhqBpbDurUDnw5c8TY
RNae6x3AV6u0JU5TbAOq6UilioKDF14xcoIa3Z0gNuZi4ncVEwRxeHc65D3WAfqkFCyiWkan6rey
C3qKZ69gI6sW1560pyEXnZ5MI1Wpvxk5mr867e+MsLkr1W6f8t8Qo+yOjuCp12bkpIgsFAWsIAvP
bYcMHHkOxzvezHATKNqDqSTnUc4fh7Y6cZtdPMZDflZEdp/nB7+n7Jj42fW4vQzIlPxEe80kEehP
I69jTQNwm+60vj+GDZZd1T8KUbEM9Ax1a9Gj8u3UXdENb4YgP1eR3jgABUu7VRH5qBJEvzEUi2Wd
mehlFSoUoZJNhpFMrvoOyZ0ScaBEfeIqHjIdr56ejRwVileWL+aY7RDB6wxkc3Q+iieiaIW3wwJN
yrq3fsrwUxHU15XMmKdon7QSGK2uIFjNYPgfayQlFMIz+Gg+iZ7RTE3q/YQWJEoyVx6RZmH/thLI
S10eoW5NCOMqCUZDUWwemyzbevVAajhBo4vOYKwfpyNqmyIQuLXKvdGLCA3piqlUn5tA+F4lOkmH
U/ksjZpdNPGWVt3NRvS9WYXKBzb/uTXCayfW+F1koKrmS5nIjlLJmDaYNlfKVW7DVQ6XIg6qnVTg
cVYUZuq9LpyZIF2qWrCzUL6rKelJVH/wixHnToQiyRyGazZOO5Jhj7FvPchWtQ5iqB1ad09w1XIU
SHnvKwiBkrCppHIlZxHB7xLi7CZfiTjZpizH2Whm7y2KmlRP3oZScfUh3iVlAI0ihw4dpbldDjSW
ZX3OA/UjL5Rnvu2TqaAry5VN0ubrTkaSkHAS+/288sDKHInyi4eMijRwpulEGkxpcRdLGrLjirYl
VL9bNGm8xzdx22+qSl+PIW45tWz3oVWvo1Ypl74QOmoUxnZHqKef9GsiErZCWq8mIbxadITKUHzr
VLrMTgEL5aXe1h/lZh2a1tIShrUQGPhpasb9ie5v1NFbyxNlr2Km6wBYjFHFB6NDTjGo5kW3QJap
2TYbhBW9wn1RMobOCzegEoQlG9oiwTKR0TSOKlQ+GYXJj5KcN5X8r1STt0XMvDQqJJapBV9r1YfV
ItOhRcWVjOUk0u+6Gv+z3k8wsSRtozf1KYr1YVPWBswXIdFW8YS9MZRJpDa66DHThgfDwlqvNyTL
t7FLRuR7Ngwh5yVPoBDHNWdCBAkDI8SSYKb8JSQo77Hyp9BpO+mja3TcxFYqAGwwgw2AZ5cajKmw
POW7sRIf6bcQepkgF8pKirdNaBaHvEXqlUXjPYMTgdg/eS8P2a7WrJcxgugV6kwpK7nZ66n8PfDz
DF+RQJym32yTMvrRpLyky75ehiZuymkgTs/3ivwglPTsfE5tnYc5isPAT1y1HD8Iw96llgjQQjmU
pXHfdu1DosWYPIkzW8qcDggXU0JHBp8NFcLuAjydwM5bLxM26am+t+KKLMpxI3bGQ9WzpO7Vq4w0
L0jQdWocCqcyZAKgjTDshrx/VXv96gc1b6CBwyGRwo6Uy0B46zIUY6SKg+ftDKA7+mM/miboGm28
9FZxKEfivAYYcn9+Rf7T29+iHtalmSXI8Ov3t3/gRWLdJkHpSEO2kcrA9gCNyKNyGnCh9lns/vly
0o0852dx+Ov15tLrl/p/0gwL4DLXawMdcsM5ZjCR+s/h8KJ18AGE6ETLeUgqYm6Lb//5tXkdSayF
GfN9ji6zIr23cGIDeS1o67tix4zJiecJQc7mKcytfcWdW/XZopQAPhXNy58/wOeKjsvKLGxpe4iK
uG23qETyUBVIJTU9eTNYEtnWe6J2loXxJdf3cwWrzyA1WTFYSkNOvSkekyKNo64xR6dHuTArv8pD
BwSLjOc1BqQv2sjbJTg/KlcD3TZjzOaV+k3Fr+lBkHmCPznjloieZf+jm/DNz9ISf8nIhGPs783C
v9Va/1xO/F7Y6QTQ0fcg2mRUfeu2G8RwTMQWi7hfB88dg8BGvvLyoGWN7qo83qVkpMaBARdJvBCW
visibZmEqCAr+ZtlwS5pJDMHWzmy2VLcKXmrwNR46IzrLnuy1PY17pIXtTOuukQ7pWMbZySTjKYd
+9/yXNi22Z2vGytNTpDUgLnw8k0QZWdo5IALk+cYAIvIXnCCElD5D20of0+HwGEgtJUFtj2B9kU7
OH/Ft9+HxUkJuo5O3rTmVv+X58qQY8qxhnsrmsOiDqE7+1vF3VdpNbcpZz9/6l+vc/NTD7UQWkka
81O79QonHfFUoHVCfQmewP8BnOQ662rEtccoWViYx6+MOf90r9HCqxjMREMyPgF0B19VIrnmA/x0
fNq82Q6Q5nEKY3d1BCRUX7Rht6TV+S+mlUVigtOUFsK8aQatMckYwKaTg1BtG2+rXbyf8dQhwvc/
Hw//9N0iiBNZAhvQAMXb88EsI6ubsmz+DcHNPYcG8v5letBwYqkOXAcOjGuwTtDNIksiKPmLV8E/
tL0cGL9cfz6/frmHrElVBGzVsKXQye+JDrfxS2zN0wTL5Ov147+5HIsm5kAomW8HGJ3fhaIPixAN
8uRINg+SLV16B9e9066/Uh5+ebWbNleT6ekTL5nPqH+BHXFkImCbjdf/D9jqfzh/+Sr/52+7uWkk
QxCjeP4pm2d42TgHcp6OWVQX7GCpr/9848ifXyz8cDRqJiESsMRvJy6q3OkpJSsB0OisxcfuSldd
5ZvyYVYJKtt2oxFTtlI2YLrQ6sfOx0e9Q3yNsO3/7x76n49y65vzI12QwvkcIvEw28xwSfmFLN2G
O1hcM6g+//lP/8efVeUFxxbd4lzQbjYhwiDrhFfw6jGq7RzrKpMG6s7RFxhHq+2sOfzzBT+PTJlq
8T+yxGuOgummXsotJEVayQDBaNotyGTqvOcBrm7vvSWgpypV+uqp/McrahajS+LmDUZBvz+Voxwa
TWJ5BLs/QmEU9so9IDvMNHa8q66DtHwvn2u8ZBi28Fqs/vzXzg/F728V/toZW69QH1JK3Hy7RH/X
sVf6pVMV4srX3mqcKn++wvwg/OkKN+8tdRhzvxvnK/TDwgyPdfSqK8kXY6fPf8ZvxYJ2o9KXx4nV
TxoB2pMvXbXT4q9GvpTKn/6O3y9xc18YWTFI1SiPjqa3om2WwYEGRQAQ6h2HwWL3EY+VmxlsHqa2
Hdd5Q1RLZTn+1Hf7vjc2uue/lTrTn1pgnZrHPmd8/cgUfD1W5cZKi1UKiWFosM0m5dEkrKOshmPv
1U+9DyNFDMP1FCOfG+QRY3HI27coNbcpjO86dCM19V6DrNtZSrRSJIPde7ZLWm7gbnqZ5gZGEy+h
oOATD4N9FAQPQ5RfkhLXbRk5QhU8qbF3CZMROWMNQ8JIwY0TsAaFdPSO/hSEL7nuPbDRAdpphR6a
Jt16HMb5D5fRWS30Tjh5WnXU2L8sQEr0tido+6iprnpewQmLIH9KZfuSdv2G9SKUssRpPbZ9hKUm
Yrk0FOFZD0D7SDjAM4IwUAnMnWp/6toJdNwg98tUyMqFVAN3BgGo+bi+zNr1u1iH5yaQOC+aq2BI
DqVfXfoU21M7PU1qc8mCal2F6kIpmEcrIo1AiZWuCFo7ro2DYSFfLF9qjwz7+kHs9Gff40jFoZoB
CMkK8alFmBC2JgWvn2ClEJInw6NLK4IE/0ElHVFSHOVuPA5GA+jQO/u1cafMnXAS/KgRQFVJsbPY
GzP6W4hqv5GhSbXIGv0abT4cNqLo7+evR2MfyahkyRaURfu1QnanT3RoppshXs/YghtUqJIv7SUo
wrlvLPRkH8TY3pAXqAkK6lHXHVVnbGS19TrMcxad8I1yjOoWTKdqU5BKIOkz8S9N16RO/RBHdRU3
/lulyFvRo++WJrSjGYSbzgeoW6sQNIdTFRR2aRqLhiDbHgYdXTpROx7mwkkfmAMqD+HIyABhYhFa
T8xXz01QbT1P2smT7Jpdc800zPwsCqpFJ0drAxJYIDdX5rGA4Ce7wLUWsa0otI+017E1zPOLtn6t
xX7pdeaiq4BSGLUj+aMjsg7JDCzJjWaeUuQbU1M4ktdtfOsQTMNFH/Gtd96ukqpdNeLnGtJs0ZQR
6jmcu1nlP0W6Do+xdyJ5tOPBfxcDTANiB/TdgwETnKIo5R/Dl677rtC8ynq+7CQy4luVjaEW0NKV
G6KgM1GzwxZKbhkK4SrEjhJN9Vs0VC+jwe1psppcDEb2aPRSgVUIvKCqK06oTtsqhCWXgccCYVA2
BA0BjMq6V63K3uLMemsnZJ/qpC4SDU1YnZ0YZgPLZLcSCd1J6axdaihY8L3ho9JNhtLxhD3aRMdJ
L7WJkuKj1OrnVlAZiQmY7YAMDmBPx7TeAQvj1mtNRn4REDS/D+hMiUxk+OxkodJvRDErVzVy20Yv
PSfPZFefurtaa5DFC8l+sojPLHLUjIOC70CIBreO1G3JTn2hJvgAcutboUnPkRxWu6xEdKak7bRg
aA+2a+rWZq5jT1QU6H9DsRj78NQJxTKq/PfCw8LThcDbxO8iCxem0R9oHNeTisEMjvfMG9AILPo/
pF3Zctw4EvwiRvA+Xnn2odYtWdYLw5Jt3vfNr99Ee9dNQTQxO36amHCEqgEWCoWqrExMkzQGuOza
4Raw8CtNbHlLTDSnrcFCNZS7CPz8aEs+TGoOWk3MbkLAwc40481Pxa+DqN7xafOt51vOnTqgF3lj
mlEmi+9DOQb5rHbN9xwGWDFQWkK1085k5btW5bdaVjhiG7l50Lk6J9/J5AuLUoszrIAKQelGj+O4
H7rfgJhw7vV9oY4+S1fkc5bw8f4h99Mid89rv62kysfsxYlIBqZu8qPO901/0u6Va8Jx6Jvgv4eW
1H0/ekzymzXryImgEadpEC/SqDwhAU45ykowZdVBgVkzrj2JGC3qsbu1fBz8FuTGjMSPJj359RBd
mKQShznxtRA4sw5UBGCL2GN6+ip3DbfylF2kmNUpeQLD1ENnA85wTA/lUwvM+hNId1lsJyt9WODt
ZBGDCASVj1z04843aSMlPAAcbuVAVAiUk3YOeQn5aw+eQtAfmbEz7HJHPNOSb+dOK8W0j6apjy7r
Cbr7Uz2Sj46wjtk2zkquikc0J9mzjqsVBsK2ROoLaG1T66yNWgD8BK/DXO6/Rpy89zXQfY5tv+fF
Ypf3gLF2NcQqqoZRtyPO8zFFxCoXpQ3KufQ5kERfw4u/m17l9iYyXiT9sdZzu+0ftzd07R21fExQ
PjVUTS5lbdC7Kd+YWXk7Ys5bU1svS5hZPdktalHi0hSV1WdcIBiBhndLA/p79LcO8z0uFkuFEgWz
gvE5x1aXtlQq/ZWEaBarEMsiROGC211r6Ka/EcImdJUECxPlHvRgWP3rFX/5YJXyF55PskpGRuie
wc27dpfsSWGIKfTL2EmabagIRaM0yE62GGLVwfFrzbv8mO0Nzmk9VqmTtSiqriqjij92WQzlXT1z
fdAd+GX3Jee6r3xpXBdjdmrU+rHuE4ZjssySB84ius98ntVDD5CjCGlhUDt7kkdYt1iP25WT9uGT
UVWLiVOiiuu5DgWg3i6m3ouak4hoqoWYgvR/bB82lldS1aZMKfyUB+7WHeYnNcJcw20aMKAo6yZ0
nQglYTqLroL7JZ/FqViCzq58GdHU8eUrIdEYj0uWEerbaH6Wp4aCikddDaVVcupL3fPf0JdnXPHk
73yKGBhXU2UF8oB4kH/0gWqa2jyIEAYVY2eA21vx/1/N43OpU0HfAOgo1FMUuo4UFFVUKRNMoHiD
HhRGY8lMcVOB1E8HpxGrurBavCHEQiKuT8GAXtbHJaFZOQ/5UEpAiDqYmXXAqmuhVwu+QDIennss
meXV4vHSIHVhSkAhjnVUg/r6ihSLBCgtgNlBOhPT8SJE3lmxd805lgapeDFpmArSs2p2/aJ+mACK
MlvQ8gd5wvB0epTk16dbbCXlhcUU+bkuDiTa9lcxGB7fwT6A3i0eEXcYeYd0LxhP0IYGyEp/GW4w
YJuZzO+55qLL1ZLdWIQpSQ61cQgnRMcRvIUZYb8jw+aJ9y7VYKEgpUfWBjM/KRVGDA58WFoFH5oO
oy06oFuyFHRqzkJBE/jmeUY2Iq9UetByujgtlY4oJR9kcQSD4+jy9xBbyH7y2gPhyEntabI61ca7
E1USrQM03gLYfnzRX6XvkE3L35XsRp9ADgF6nJ3h9JgwrN5wlNuD/AicBq953XueeUATAQixK0AB
B7JxkIEy78zVNaBXJ5CMFXVjKvsosjwqEwFriKFypLmFRzikNUxzQ1rJZslHrWXIonKxZlD5BxQP
fdzR8M0BSxetBtwk6l54yxwwUkFMDFVxQmXZq5C6tkRG1CQSfp/C5tI4FWPwjI37BLArt3EG8eDy
DiFvfq9BWm1beGpitIB56Ndu66VJKsqMnayUgFbh2kFFSsI4e9nHxxw6YjWY7vSDWoeHWc1229fp
GR9M3w9kYE0BIAdlKboSPgBgH4hZSxpj4DDbx6BMy172aKSjQA3+AtnB5IIHsmUiZ9XijBwDO/lS
24GrPW7/ktUoAGgvqlYCQLA0kFn01bSoRnxuvsMwsjiCc4phYeW5iUr/xQJ15rUCssNCiTDuh8rR
T4dDGFtpp+4rZBN5qJgDsP/ba1oPMxrQyxjUU/AeoQJ5FcccQFhosQwgjYh2aX4CHiaCrp7sAqVE
mH/EhIWVXnuOAJeNy1hHrxPtho/hNDdGse8FHufmrgedBe9IYK7DhPXX5A5f8r13AnDEWeIXdAP/
zWoXlqmHUICR4FaScGjIPTkDluGlLtB5hMzeajSPBxUCw+JqRAI1CFqBOmAEdO9ThuxqJYRgHjZ2
5D1EZiDVK/IiQhLqsmh7VmPCwhjlP2k9zpPaGD3U+EC7J2fHDHztqc/f/OWiqA/YqJqRCbPeo6Gb
PxIZsjPp9QuhwGW/z9e95bKD1DfTAiOqAYqbcS8lwFyI3QlPlWvMZVUYqIYI0PbaVg/5YgupG6SC
OvcgRd0IEoAWs/gG5Nzk+V8duosRupkoZFzflioOndBajaMfisCExiTIaxT0w935BG6Fv1uWRt0W
TRq2M98iiBYG71Zc7o4qo3C1fiEtFkXdDoVU8EEjwoQy9MKxhXJDkPt3XGe4YAd4KdrswAMqWE2N
gIkPAOG1uORcICIwZKc1pznoHTENGLw8qzfW4jdR0W3I+CREK6F3ff2lqfYYGoM66W0sYKcF5JIT
GMcTkfFuWntsKgubxMMWyWIf1xNmS0Vw62T8j0xDA2PgxxDQK+4GoiC7WFC8bZdlGaSy01KririW
NITSAS2j8qnGRH2b7f0OKkZJxDr7nw4IqLckTJwouDA07ZOwY1XFQ5f7kYYnO6HMOxEqMqhGmOE3
roCIyz9CHdBxDZcEmrQihnkwdrIiLj2VpTHHWu7W+nzTNOLJKAa0jKcJkNdArt+KtJBsoanQWSln
7RDyvvE1mToyNhnJtxzQymhno7PYNe721gv03pPrC6PuYCTTMJqMWfePHzueRg6tmAqDKl3xghoE
FJL6BLOSXeRy7aw6ahE8t+BBQidjl40+iFql8KesgcajagiliRFhBqJXUkcVqxlSLwqrD02nFBii
5DFpgZFnBW9RDC9+/IFZ42udL6MPrRU3+TA/h2BZDzCHHF1jhNQFModxxdLRmthD4i0TlVEyc0w2
bOn9UM+o5hhYxFqBLKMKZSOhhLyaUvFQycNYIuOwfXpqE3uyJIB6C+mLjIGvj/ZGLpwN32iAuzyA
SwI4Js4B4SbQPUAV1V49sOyR/Vpmo5S9M6pqsb5GTI1kRkfJ7V1wXmioy0v30412F9yqbnznW8rj
todJJDLTBs+pkgIEE0aPqA3VxTriQ72v3FFoodxi9O9J3B71WRrRmAliT0pDcI5UfbKb+RJkH6Of
usAHQ7i+BJHHKIKND6OlsT2OBahvW8EqgaGfgRndaZg4QtM5VvHIU5q7JjUqDzQm4D4V+iug7UGn
kUcebyTRbtSEACpJMrcvfehfN500/J8XFNnX5TKpWz5PGnCFSB24MDGDag6SCHz+tNveyxXflCW0
/HmZkFMA2/nRV7QRdSAlBuKEb8CeVd6P7S3GwM0oe9m28zlcgcQarBcyhgwwC093TqI2aBL06TBy
EbY7qdY8NdXv+Ur7sW3mc+wBUBRdRAktGkTFT82pJq1bocZylOKxS/edDrVZwGh43ixzFv5pbeuW
tqjPU5eTHgqRUULT+3uLqQVMqu5kPBAagTWkRt8vcASgXkGuLwLKLH5qx+RJJWnpACC1GtxF/SkW
/8XHWf59Kk3pptjQshx/P1We0RcBuiCDemzCihN03k+WoRIaDMK0osh0XArUIZ0jDR+nw5xgKUD1
Ot5nw40yvIfjroCSHgZNkKx7Ke6wMPi57Rnka1AxAw0tvJklADsVgMI/OnpS6YHmo23qhuoOGqUS
CO1TFVzuKWTihbe4/b5tbuUWBGf7wh4VhH3AgsS+hT1CANjcg3+JkPoFOkQ1AILZQxWzQP1lePOh
9cSIGyuOCQwZ9LvJG5ZHlvBxqRIkeboYV72bNs1NguErDKDNmqnUYMIDk5by/15vEq5SQruN7yuA
ypJcD4vwDzopiYu1MfYUFLm4/oiUF2ztL4EhMBzo0zGgDJF/Xxiau0xIuLGPvcn/kkD4s0smZ/ur
kZ354CTEgorwAXw7fIR++Ud92HJ1UuC57wWQySO9F3JlsnovNGMuBjw/2qFWwk15GuJmQ6nW6sEC
CQ6qubE0KMia3BNAOwGEuQOUku4yEBM3jF38FIkp2+TfF7vIaaUO+BI+l+9PkF3eF6ATqOP37Y38
1K6mV0h8dGGlUds5qqQW3wqlWs4kDOHqnlRQ2JDYTyebWhCVDcRcJMxtKsFUD1KR/DkXQZjPNSC7
vo51yFx0PGMH172E5Lg8SbzpEQhNzcspTmAQI/fXGNI7Rp18HeeKjdgjWYMq/9Sy2lWE+I6xqdKq
e/42LFHF1doP50Eey8SrXzqHOGhZeegMgQHUDg/6PSYv+HuGyXVvuZik8gPQ7TedMHK/PFW2GivH
8AOw4uEM0ioAxBxun0IFjzVY/jmHPX/Ui13qSpKCUZbA1oaPijlbT7KDO/Er9wPsdZJDyDlZ4zqf
Xupnf9XA0gQYEMZo6PqbKuYzJkORO6KnAoo8O7VjyA3uRiu+xmQ08LaQusiOKqNivRrRFlapSynX
FaPUIgCsphAK1zxUIXjGa59lgboLgraR06qF8GoaKdbYiWYsso7Dqov8XgSIxj4edS7puUkLlNhL
MBwjyDcDUcUpnW1HXD3kCyOUH47g6qmlCuvIy/RBr/XncByO01gdG3U8RhJ4HnmDccw/9dk++oTG
Uz6YpQMPhJ4YeWRcyBNu+buSiOBC5OmEfBx0Ix4ka0Fim9+DKpAQxbIQCKydJfFgEUR9Qy7SPldj
r82gmgPCTaO4xbwn4/5m+D7GMz6a0UZfGvMO8YyMFICIxqpLG6yd444sDmNS6k58SxNHZcUW1jcl
y18sr9T0DnPRIaiC3wEjhf74bCfgbrYAQ0bxhG+cDqLzZ1lb7C1bJoy1u9QVlQTcqBY50okcehM6
oNTxHEPXSLe3PZdlhrqeeiEaMIsYxZ6hYWJJedWnL7HyZdvG9ilHQejjTnJAqIAct449MTpU/SMX
s0DvLANUGMk4tQ1QjcKV5+sOOJACKGFuL4FWU/uVE11OOF1F4LMcYErQl3jyiYdKeI4RITm6hng8
BgtriMCaKFxEjH0je/8p31vYpKIKBrr1SosRVbjxVuKe/OzKCO7k+SWRU8YhW99AFOsIDSR5/nz8
Qig2F2LgI+tqxP7Ui2IM5EPysL2F6+fpYoNy6FaZuzzsYnhaBaFZgLKF+WrS33tI83QAI/SsTHI9
jdUuBinX9gu8PZR6iJHGgtMWycG40xwOzNwYJfMfALIGHBLyberT9jrXT9TFLOXtgw4QAAf4uCe0
HloS0DwBXL3+uW1kPQNZLI5y+RrlYxAeICqSKhqp6KKP7RGdtH8iLsHaSrr9wXfGgNagTLbyrDcG
lL8JvHnoalZzVQKX/rPA7BpYj1nVQsZm0l2QVlX/G4Qr7kuqvjb+N1X8tr2VLBPUPapUIJXLZQTX
OLtrJUhJQxxRV+62jUirWfnle9FVXdnnw9jHwCjExH2oCSUJysnarSTG12ENvjFlPIJMLUSNC1wX
fFZAr6MO9mkx3/G+cjXP7WuVYahLlPRrSQLj3GDUVx1GblTgQqWQg2gQSEhQ2LprqmA3ZxGEsSWM
vHXo2CrKLVg5XtLUOEnCCK7p6kZKipPhpxaoAq8BsHMzqJmPYv1ozEHOSFPIqf4cw36fBo1EnsUt
OvgGp4RSF3sq/zpVGP4DmfAMWT/Qb/1dDCMc7EtLsdCP81jgwoyEyRXl22BiVS4+DeD+Srkui6FC
WBcGRm+QlEv29IME3WTJIwO4YHbZbbsL63jTlcIuqCo+gI6yxx/C76RfGwHDTWR0eYAlWENprBNA
Rawprg0QamhIkX3MYGTGQQDjtDCw5ET+kMldto+KWVGSTCMvYFEGhj+D81AmJlJks37TrHEy1Q74
mxJwZ5dV0fhDrvzbsk49AqJBALYvwN3DHYFcxVRCcUr3opfviW4hqZibEIsA5d5j5qYe77Fa1OuH
H7QEQE6gxkjPFxtDxdUj50ee0GM2VLgX/QPfHSd5hAiRYhk5FCQA2Nx2ofUr/WKTOnid0M5CKupo
N1SQJAx+cDmLm/oPx+Figjpx5aRmWlTzSFHD5CXzu5dY9x/60kdxTT00fbiPS4S2AuyTM6uCc8b4
f44rF9vUUUTNeQDfEC73/n2+kQ+CjaCYHIWrBnANjB16vB0e2+fgKxj4SX4GFaDt7f2DS11+AJVd
RFLPCTWPlKm1IUwMl6oTmG6hVYZLsXeyWwgQQ7+maYCkR9Ga/Qv+cClffgF1bFHuNKSqNyIPAfya
1ASgmZe8Fj9aaJfk3wiCrujBosTmIWC5FnWOhbI3kmDE0nu3B2fYWeFa/6qdlegHTP+yn5rrBTvI
3P73BMnUAS4hLxAjJP5KQNLvmePvZUSL7HvrsYLFWY5xw7VoLHATlD2ncmikDdZkiRbAHodsJ7ii
E7sQgoA8UHkFYgvLhxonmOY9dNfCG83q7Py6cKddeQ2VGehIgn/XG45E5RIlIghRAXJ621qQPK4Y
dwX5zFs/l8pfqkpqkjpCcEmywcV451Q+CWBerVq01sFjPASds+3669fF5VtIHy/aRu6bOtZw9Dqj
/CFXKRhr0Rzny6/bZkTydz4tTD8PmoP3+xMhUBKLuYghB/LNIdKqv9Zu8Va+zC+QI8IjXLtH7/Oe
gHCQz2s2WOn89wrxm1Xl+IQZPV/6i59B7a8xF6NvTPgZjYPxVWiNd081hK40i6iG1wfUjE2wH1vG
LTPdWN3ohWVqo2WlFiCAjiojQVKjASV+S13dJiN0DRgFmj0f/oOwsvroXBil7g1Z8cWSA9YJwxCR
ZKlhDsVbDZmpyvEaBg1TvHxlZPzb33r9eb2wSl0l4sxzc1mikKuYxXPu35Dy8bkVFV+137rH9vQv
CywLk9QNUvCFluY83jR8ian1EdAYlM0iSXC3l7Z69y/MUPdEw1VT3vs5+YhQfrtpd8KB0OEwM0by
cz+fFhVHG5MZ6HRRQVkdREQBUoJE06az5J/NT6iJYPwSjY0Zyoed1eN/nkm/aI4ZAeFzN5GUw0Hc
9V/b9PMwasO05Gckdtlkil7nxF8Dw2ofSUuR8H7kENf8mRZeAWVgVpv7Exz21/G82KaKJFM1qD1f
ob4LHerHFppHEHvZZXvRzu8qKIey7v31JHaxViocFG3HD6mGghl5CuOtBV4BJzhADO2Z6JFhzPTE
7VlG1wMBOuzAx5/p0aiIK3YVVzRK5M3KfaqdqhG8UA/bbrqez+DP/88GlU2IragVvSFDOeYmfxwf
hiejsSMn1s3hiehOj1b9XN3Wr+0PDRK7TvrEgsez1kj5b62NbctlpCUXjSbG1lQEPDVlPMP/EGd+
r5LOI7IIHdphgLfUIL3E50Pd5Fa4J8B/aOfuRiB8//Lb0dnENIKiQVRwfUwiCC4GM26v4omFGVt/
L16+3nlUZPHM1vpB8MGdjiIGnjQ1GukPAfhV0QUYbKgx3wSVt+0ujK8lU1dTKkDrZtQb0lXP93OZ
7xNlvhHAwv53ZsjPWCxriCZQOALACOmpfM9z0FGGiHg1+qzrhxzaz8Hz4hbUXdAPGjfqPZZDJhYA
hmi8fjceoFJpQeIYuoD29rLWY/XFHHUnyDInhwJaax4/QQlptCphMHsutiL4x7alT7MYv8LjxRR1
rHWtzuY2IztoJ9cSJOrTwkwfs/sMI24GJCBnjwzlA03vKAcELy98JQNvSGCt7R+y/lqBvAhGtomm
Ec1kHSSQTqtUnLz0KvoGhC1UJKGxCf1I1X7PQkg0QqXc1UrG+lefKgur1IdV9bSBVgOGOjuihsBh
7l7mGF3S9afowgb1NSdOatQuK+E8YKgwJTN4I9NF6MThRQoJqx05hMNjczUeRkfBY5Q917R6Ghe/
gPrIvQ6dYaVD7Cww0hdqB5BUWa3/vP0FWVtJBWiI+wVpjn4EerWZWfnQx0xVd9vEehi7LITuskCD
CMofsUrOIaY+wV0DgdAET6v+ebwOHdYxZKzo/OhcRJdSCLNcI8cw1vaxCHZ8Y2YcdMaHOa93YaGW
G9B39HgqxWlwSlsQ0BSajQTi30TjxbZR0bgy8qkGWRFRNQWDfdFalfKs8KyzxPw6ZD8Xq2mzeABm
RsBVBuI6A+Kvvts6YLU4ww9YNTPWx6FCP5joFanskFOWMcpj/H0Ss2aLWB+Hig01h3JxLKIt2any
txqCdt0sXLfRXzs1FR/0rh8gHHR2ghry2wNoafT02g+nt7ABfVtdKm4KxhzIb91qAsiApezHXEEG
4y/PFhUkEr9OJLCJx14onEeq+RPYioAcBl0lOIOZc1Ss3aXChQxTeVvAWQp+N4og8w+vyuRte03k
C326ti9+f85pFw5ZF6re5C2aKnoALeIJwjXDm8yXu0aPGZGJ4Y005UjIZykAAViNrL6oAZi/8vft
pZDt2FqK+PFsgX2pSwoFzzftBgJ8O1DDAduXHljFLeJrW2aoSAEeXmEIGtTROgHCVDHeY2AhqEF8
llajOZYd69Zf3zfCjatDRU6k216JkMaCVOukeKK8j+CjIeN0keU/AkEBDfAM1cn99kauZzwYJv6f
SSpKjXOhjBrQDJ7+SnqV7YP2RUYxdAdgDIZ9ecEEHT+Ai7iIieZ9+W58hdikpEIeftox59DXT8Hl
x1BRrOgKkAOnuJnB0w6wn5va2Gv1UbtH5fCR4LY4WyeyXqzDvu5OF7tUbENxtlLzQsLVtq+hN5+8
VvcadiB0wXf1sz4COIrJ23I0Ccp3HP/VdXQxTgU8DBuqek1YsuL5C/Q9M5CR+eDI2v7OLM+iwlnc
lanQN7gf0Pl0Sj0FlQFr6pWcuc+H5bIOKoSl6gA0boSnWwoh9nsMve5QfXtM9kBR3rCzkfUqysVx
6SZVIqihWKYBQkBrDVa9H/cEslAeS6dFwU9xZAilkzY7q3S0HkV/L5MefkBnKg6DEfmrUEQHCHbZ
XCRbeoCuUZjb2x/tkyLP+TmyWCMV5jAvnsk16Wuq8wmz4UBzBY5wLd/6X7undh+ZN9B496DO9vD1
DGXIf6R3am+OXumx2LKIf2x8XJ2KhBBT4QKFw3skUmRwzd1DKdpqZYysfjX0HjIBD9srX2+WLVZO
haUWWoVJwiPyEvC2stP30Z5EIX4XM9yWcTBolmiIZeh5qkMApYsTW+0AV0OHYnsxjOiiU9EF9DJh
B+k4tFOVxtST2lTVfavshw4wqAICe7NgCfjvttE/vCAvfkqFFQUyInxIIBTD4XVwutcZU4yzx72O
BwyiAmIcW99L1vuZtZlUlInidgrVBHE0jCYnQncvUhnBcr2AuXAMKsrIcSUZ6YSbv30HTR4ImlHd
A8AQiiaiWVuBzRo5/0Ma/3sfaRKMupuiugrwyBoswVVRo+2P4i0pgYU7fiexsHlMc1SBFsqKMdp3
YYKrCCoS9W1sFxbqiQf5JZL+AeUFI5oZVIQJZj33+Ry10gls+n05WlGvu90833KqyKJJZ9miYshc
RH2tFqi6tW66L65VCCYHoLbId63Du7xN7vfUYxFAMFzSoAJJJPhdE0oDWiUcwdB9VUZWkZRs0UZo
NKikReFKZex9BOn0qtxDJv6E9NDsnwlZALsNw9pDKpZUY1fUXYRbT6kyydagjmNBMufI+9VbFfcs
qMt65DKQG+qCRmb9sPTFiwEz7bPaJXgEVUnoDRnoWJMODKqpmY2VXdQ6AOj72PixHbnWl3gxSrlk
1LZBMswdLvayu26y8jTq07GLFEc0KkbwX2+Uo772vwVSLjlOpRxKEYIkqWRGx+oJfuLpkAxPPdZe
rhfTF7YoTzQmzFO2KvKjGrYEOzgilHzRnPJZB8P6Q+6x5hGISvWKY14WRzlm3o7d3JcZuUPBchbu
OcMkjUIDXaYZHQoO7Ks253En7Wdttk8QxvoHHELExufDcfkNlL+KzQwN5Akvmll9imWINAWyaQD8
vu0yLCvUXRfPWib5KnKyOIbI/X0j/ex1RvQif2JrIdTVprXgolUGXOI6uJzlaEBdfddDSXeG1n0R
WH+3HuqSg757IKopjkDYHaThuYJQXcEx9uwPCfTvT0OTq/dDkURFj0c6Hj2ZNRzA2g1grIYRxsAc
UqsN4B6YKLNrrLd0JlZWxDoPCh1cII0IpCOQv/EehjHFDRK50ZonDFQqIOYJbPnEVOog53njKypU
bJmqaDSCYsYUiDPakN2zVc5szfFMppm+druCMbHzhzz2sslUgJnS2ZfEAJdDnGZWDpCJMD+XBuS9
B1BmofwYVHZSp5h+DO1tF/pDInGxTIUbCFHVvSKFyDp35V50okNiCf+lCvsHuhnkr21tLBVrOCL2
kxUIpOrp1D3LTnHSH1H4UU3lAFJ2T3Wgg7m9QMbdpFCRJQqnIIUiYuKVfbWHzMYuygcwsOmhOSfd
TTpph0zOM5NXeUYHg3lwqGiTcSIaBxV2trV7jEMCXmNz10pjlW8gVzch10hWHD+NoLZ/214zI87R
c88BRNK1LsaoqSa0LzzH72pj3PtDyOJAWbNDuBggSmII4BOg4k/hc4UgFufRWaJBFTkYy7rjC0D1
QNVuQ9HytYDmS8z4oqsuuzBL9zN8edAlPkBuL79O1uRoxzA33zG1B2kQYCGYFzJjlXRDw9capVFy
VJp7w5ShowyBu33nCfke4nedJbqBZOavvRfYrGI9yzAVhfK5Co0mxGNaEH7mwn0OVhWITGy7ytrx
WO4lFXig9SQEVYvo2qWJrZeJXfkGdDpKuwZaOQcpkDjnjtExSBZXX51Ls1TUgb5VK8ldQ5Kc+orM
f7X7EF18UEnWDlTFoP6NLrG4+zeF2qVZsuOLRHXEuEwLKC1y8MT1e/+7yoOYQoR6WquDMN54+Lu9
pUJPwAHJ2+QIAL8YkknOSBiSWeXQ1VbpclVUoJGMWdJA50YCDXl6SsemMaERkYFNy+WuUT4YQcAI
AOkrpCfqyCLlETW2WIjJ1Xi3/BlU6tOVgF4XSORwaQY7FbE8v6r3jcc5Mmj0xjv9YXYABP/B6oGz
PJgKQoLst01k4Hj+f/P7DDN0V0Qbq1qudOOXGekIzOoVEGc71i6uFtoXu0j3RDi+giRqibdUEXRv
Cvj8wX0SQ+c18dTcOJY5lEwUjLnUpVUMaElKZicOjqQUsVtP0DKVIbsYK80pCtJrTKQNdgPZk7wr
n7pk/jKm7b0wlQWIkhsA5Vm0jazAfH5pLI5XpHJqninIYhqHOCKBk853vQNNQkhDpS/bp2sVM7bc
KSp0cbVWF4FRkXoZ6GB1vDLjyeJ0CC6Puzh4k6E8yQm3ScVD1VuG7g7EdYF5VEdLFGZn+7cQ16bT
muVPocJZKUJTp4fYqcehi68V71l06uHv9QniLKYMwd5tc6uwsqU9Ko4N8qyqKofwGUtWflUc/cTM
niVXf1ZlM/N6C3JcL9pdm5rN5BLu1X8HwFr+Aiq2CfychGKFd06QNsc5Fp4rH3xfacCaoWTcgefS
98KlMuhqZ3qPJxuX4Tt2P8P6ZyWwuriss01FLl6ptKbQcAmmQWeK0yEcX2cdCHzuQUwfp/pKHX9s
f8C1NHi5e1TMCuoaCgQjgokIbWAoyJhxyFoTY+No3ogS42CRpCMaKxiSD6IU7DqT2fGsUULynTc8
/0zbtfg+SsBlEiSTAFJtgi9VW0D0B8/2WcHEsMRiFGQticqHhqkeUi7H7V0A1QXVcxPq3hafsLht
Vl+ci69DDxYJOSTFax6nizsmzxipDVGBDO3ybfbICzCdTfYdvlqvXtqkIkisGhgZz3CLVU5v6weA
fA8BKoThNYCGbndk4ScZDiiRrV58Nj5GDj1FqByAHQPVuZ2QffkrD5eo+NB2rWEEAaoGBveNC75C
Bo7xClgPuaoOxkFVAR0clfQEs6pplT8Cg9Y+1X1lBoUMNbYmNttCf5oz/g6k/c/ba/rDR7rYpOKE
MkhVA7A+avyaRbINQr7sks57nOx4ez6x25esVVKBgov6GWLNEVI7jHKbSJivO7k+dbXwPIJEFLw+
ktk2CSvo/uFq/b1Qumk6zmE3RjUWSjJKnd/JKIEQvHI5gR2F80B4RmrwRu4yNnj9hF/sUrWeydcm
wRjRzov3ArRM6n12AIenObyTuZDRQV+dyQi7Oomi8RebVFQxIrExQjDoel1tCu942t0NP4zMnD1c
M6gzOUR3sbAh6QfjrNyVtV4qhclS8NKch+l5iH6U33gdkNxv23t6jlafI/RlfVRk4fpKrNMeN/Uk
6B2k9IrRjOQBxwYMGInQtBCR56+0dt5zeb1rAs4pK8luW+2x16rZjIt2p0vZY1rzD1CAAhk2lOUl
4W1o1VdxCJ6mVgX9Y5bfQNdip6miWWnDKU5nr0gzNzPkO72Nj0WRnoIke1O1Zr+9uvWb+7I4Ko7N
OdBzsgyHET3fKwGeEzzRlZnvxvXMFjRBkqpJhqCdp9sW8bKLGsxNSXiKE9YDzszt/o20bwwvBTUR
qyK/uqiFMSp2ipA4D2PhfAqiXXIgwy2CEx9CxtN/1fkWZqgI2nVCJ6k1RvTzBGM6umqPPTCBUsUI
1Kv9BW1hh4qagp+PTVTDAQeI34EYQnoX7zp0NshQqY5mJbTkOluHhCyIX+/App+VZu0Z+3/VoV3+
DiqWVkZfhVVDykae8dJ5/VE2W4fzWhSR2WzdjM2lq+aGr/sd6PgiL5+H9xz03EbbH6c4YJQYWGao
gMkpQJtNwog5HXAaRuGjqEyQ51MZn5A43KcQcvmCdDlc5fmokWd4f1tA602Np+dkNK5IC9oqq+Bu
+0ivXnkLY1RMTBVJVIG7RmlIhIKgL1sYoLE6jF3xlW7KXHc7pSwMLvH0rfVRIZIHPbbRy5iTU9vO
CnjeUozKbJIr1XiFhBFjM1mfjPz7IpSoqRhMU4R2W1sqV0lRXmmpf0pzkdWzJPu0tSgqigiZGFUh
sLheHdhEICIEWpQUY0RrcHHSSlSBWNDv9bxh8e2okBJEXdBxg0rKesE33mquo2PjNT84h7BKFbeA
JrRMsROWv1DhpQ6FOeAzgEn8PCFij1Cb/TYPd7J0WwNWprEIMZhrpMJIO85KGRP/BK2zJ5MCNOqH
ngoSa4y0AFQmWUpgxa+s0iVjmbTIG5RSO8jLAv7HVyg65z/V6kqVHqDzZHPK1zRgtU3Wc93Lp1Sp
yCKLrZKLERJ4Dspxs5y7k9wcsj5xBbH+MkqoKvWBdjUa1VUsyQ/RBHHfOnrmavnvjgst/5YXHRjC
W0S4anhKZFAatYhAKPhsB53VDv/icqAJTf0hyfl2JmD/WHism/oUKvJJrPwfSYOaeD7u0gr0GoXv
DHr/xAVMODvjzlepENRgDGtoyOVUJT4UGPljmOgndVIOqEzcyAF376cQlxr1ca+1xX6EbqsSJW41
jadoBNxPbfdx0X3xR98pexBZhUrIuGlYKRDNZuW3ndrKBhppkO8mYOrkxD+MICoKd2jCugajj77+
CF/4HxW+9E5R41AA4G6wjBvBlZ3wJrEaW/NmcIOBmdFlIuEYgVmlglecj9EUd+fqJYQ+H3xv8ErM
/KGbBVYrnRTQgRtjWmXcrSoVvrK2l1C8xt0KOOxL9q1FxTyz6p3+SLBjqO4d2mu2ghFrqVQMyyXV
4NMMF96YQwo6Layu5Q8JFNoZp2q1zHD5iPQI84CZtUwjNK2tzVvp9+re9zoQKLbm5HLJjtQloXy9
bZOxnzS3VTaW6lCOGqhuS/8qHkuz5H/ksnwLXieGpfXF4UUgEtJ24RxBFxd5Xc2yEiYo4kVonWnh
l7p/214KywAVEyRhqjmuRlkS4Hszy2OrEFmQ9nVHuKyBSkbyGO+3ipRpVCm5bmLoqIupk08po1PM
MkMdZn7mR6RUuDOjPgOp5TUHLdvB3d6t9Z6icFkLdX7Hwq+N3MCzqSpnR9GQqeaR6BVd+aKn433q
I3IFxtes7PbQk3ubBsMZ5HqXxfpT0YogQM8lAFpm1gv1D3Hz8rOoA94PrV/K/eC7hGlTcxMntg2n
BYFvirZIxQKSrN8jF2vUyY7Vop6aBh90Ass0tNis9KY9Pk6V6dvBvj4Obrgr7yK7K+zwjpWi/OES
/W2c7pGFVd3NzZyCzvFuckAIfpD+Q9p1LUeOK8svYgQJECT4Ste+ZWckzQtDGkPQe/v1N6k9Z9Wi
eJsbe142YmMmphogUCiTlXmvYSqEu2Aqdla+9hR/fA1vP2zN4hMtpxqULOE3gVr7pf3+iz80O4II
De/zr+vGlmOvD1vkc8juE11oOB3RBvzhPaRV+LMCqh6As3VuUp889rk45Zm69i1X7v87lcuFg4H8
9Wj409xm9M7RKixU1iUL4c/PCQULDQp7FYe0nDR8rHTmcrTWMMCOCp8mbf1zCSwlBBehEOqWid0c
6/M6LfraGmcOyJCFKKQYdW851n5XUvQQ5tpaKDF9nmtHZeZ9qkQESpriqEzcZNSGfDCqmIoVAgi+
nvivLWjmhaohU1nYwFhK4heiD0c9XRVfWXanCFc5xr5B4jM7+x4D/wkvERvVbrpTbGUbSFv+EoAg
y8OaxI/Bs1Tf1Nau3EQH9XUfP8zOr0EloMQ8dR3fSVdQbOvczsbI12pKtwiHg1Lc3wuc1QA6uQYo
LZhCMYxXQjcKipuZUG2Z+Q+9DnLAAvE5FMnNqCFuG9PN9eu+7EM/rM8uQa4MXTLGqH63/iTywrOX
VI2OnIGWCySIIq6dsAYgUJ8gntctr33Y2W3oWdyyjuAJq+hL2H9Xmvu+f7xuYnVvZ7chrlie+A28
SkKlTVb/6EbdyjBVz8WWKa95VtuGFu4JX4P8LDvsj12dXQyNSXXgZbgYIJ46BtPYnJ0eBldzo5vV
h2jZjX3Ymr25mSHVumcg7gRkC4LajnSv2eyucjVzdGogtZTb/3FTZ89uTr2ICxkHFuom99N8/bgp
dt5h3b2snM35mAnT606tfPWvgjfk61DwRglzs7aDKwfRmHsYqR2yYsB6apEd69C38OEcLZBXYrZl
Z/n3d5qPlSRZI7qygfc3tNHWWt3OmhUU5pqFmSfxU4AUywm204y5HUS/uPZvhpgvfNV8ciRt9f9A
WqE+Z44j6tfaSilv7WPMvQLNJK31UUCPG9kh2WtI4IWovF05w4tmCDRQVE1DP0ydneGwVpSgnoal
Id33lpXJoxGCVNdTvF2vhtuYSrs+p4ZJQa+CI/jM/N6zuCrfkMYXJtOpE0Kl2rz+o97huV/enI8f
Na+jSxnPxs4vkM51YJUGGPHFiOVN2PGj14KU0Q/vjFw4iZTYJW8dKVVc2Vd/+np/GjLNTcoYnL2Z
sPI0cSFOhPZDEh9SOLdWpDu1RmMlZXs/LR0QRL1EnrrtsuaU97Q140x1QT/yDWNBp0FA5SwKnb6D
6xD8OUmyHXLCY815CSxVYIuS73R1OPWjMW3JPuORxUvVDWLv4JUNCCzRwMnSPS+kbWOkz3qs7GvG
nAEvSNHKODdVv5JykcmPX9u52RWOk8TnEP+Dn/9j3IS78HFq4voOQKT07N+xg7ANCzJB4VmB1AU5
BDfFlJDbzdZ/WEMbLOdAF19xFjm0WV8UNYWICbR7HUrMBNy7QOyWr8Pjekd3GQ95YW1+57mIMqnt
PTd/Tr4rLshaFZNv3kNZB+rdGTrJkkN+KT+m9m69ad7WQHzLqejFL5hFEH0dlZBmRKRUgtYy+J4e
u+8TiASafFYJXQmAjNwYTafV7G/xjb2wO/MUSROQnhiN5/aY2axkayhYciZFjN5u8xhHFJ87CV+p
jA4K7foaycs4rgRPy/Xxi98wiy+6nvM0qLD2YZ8+lrcooZWItadeuvfTt4TDJHN8IE9rL9YycPLC
7iy+QA4Rer3xHp3yfWqPb7lbmZPWEtScXeT60CFCF2KSIj+rGMnEoL4FUefVl3O5cHnxO2axRwh5
3lJ4fQQe18GhdnYXP/j7SdxC37SbSvonNcRlz00NaAxA1w+Sep/z0xByoCkr8ciVVXskg7QZfW8z
KtpbHoGfsIx9tyoSx2jTJ6ltNgY4S045BZ9v0Ox4qLyQSv1+3W0v+56PHzTbg9QIizTtJExBGajY
a8izqm/lKJlSvDoetBjqQYf1v2ufvVqC1FIjMbCH124emH+VTwHMzzBTMjqhA9+8dsCnH//Vsf5t
cV7l6DrqA2iEAFrsSgpEvilb4pfhTjOqdGvcj75J79IKPTbtkJ7YWqS5Zn3m1qnHfIHa1lR1NNWT
kptTWckAS3N8kxXm8OLvqswsXxVnot1bw6ss9/I/dnuO8GVe3XJFwSWrvb03WPkO4o67eq9iIAI6
EJZ2y075K/y7OxAzu504XNdnW983+NoHmPl3yQjVUaiIgVsX7AbnKDG1/dSDq98QrxjOCPbYxIWW
Wn0f3BKbPBVP/9PpJjPvPjQ909UQUWsYH/VkV72Q8cjXgJXLcPqLrZ758lylfZlXaHyFCb3TPW8T
xc0rtErfetqcxqbXTeQbp5a1mOzVMc1UFDcqJGbNTFehnOK7tK1cApmDyAOb5vUNWG4OUmgQE8YJ
eM9mv40hO07qrIkwy0x/IpfbqC/0lA5wcQRIKd3u1+bdFx3KhcHZo6KXBNocoL3ZlCw8dW29N2LD
5h6AJH66cr8XGZLBqPH34mbeFFFhpPYeYKaV421AhO4ChOOQb9MgYOBIZyGb6ZahDRU65Njc5Cf+
1m3/XcR08SNmHlQkNGEx6LmRLbf2xI8sbsptaxmge22e1gaNoNg492mQ6dSZDLli6KBRZU5voVVe
CjF24Lskwo+DLGHKgAy5E8QJhg7zsL/x4lwCyF5iR66Sk1DSTW54xY52/Fc1IKaswONkFSKHv4fq
K8rbnjy4wSDYVuoJor66rB2fKRgthgYscDCRlbL2udLbY917h4rIOyK3Fg+ocGXWvUQ5euhx/522
+Z0+eM+ENMc+KYu93xeDCbWDs0dEaxFBXot4+BWU9C4Kq1s5R59aY9+olL51yVTUIOOPhKF7TYcY
ExKGsFg87ppeCTEcEGiV6XnZSeMetbnSvwVG1Zqjn6FcLSVIdJqD3rAC+RAQGqEas1sWFKETdZgs
SETZHoVq7AThNrDWyQZhT24L1d9BwW4wQ2oUN+3o822JltReLxJ9x4CFJXLpttnQHqOxzHealjSm
mpe2JFdHEkrDbW6kYExlYCzrg7zEkyY17liWyqnXgTCNa/lUK5lqQgVNfe3LhJk8TNApbMvakrPi
hiWGf+ZK8CCGeFfVyYZB4djEfExoqpASxN+BELUwClsaU+ixVsa9iLsjSkDbLOtvEz4+pmN1gAaA
a3T9z6TWI1PryjvfSL+lcfIsx7KwOiRbXCt3U7JoiUQVtqpjCph1Jd8UpY4eUoVOShkmTibYre9X
LlQa9n6oV3YhmtuSopDGykI2YzncSjEESqVOxevJk41Pg5POi7dK14EfF0/4TnhJtOeybHw38TyX
1jXbTCqjcp0iJRPpiyY0qExovRMNZMAYZ/McSSoCzlbT8EsLYVLBEP5rxhoQ5ItLmq6MoQB7qEGR
WZNnD3Hf+EbZxnHhFon0Gy20J32oT5WBoaAITYLrDvdLFQO2DJVwDRrHqgLG/s8B3uCNNaaA1MIl
YGoN8xGT1pJ13cRXnw4BZQPa4Tq6FppM2cwGCn9jxOQR4rW6/1IX7CSV6S3iRxQ0IB7Pvf5H1JJN
xBBK6+St7Ia9nql76HetDLd8CWbff4dhKIrODK7PB6DkTjF0f1QKVw1/J/ljIY5V8Hh9rQufDkv9
MDFLR5WxlYw0gAliRH/UQu+tqE3OvU97nBZp5T1ZXM+FKPDsOTF8nTWiJlD0Fu2GJcNdTEs38r2n
62taNPMhADxvtScsVcs4gAB8RR6bLLC07qnW2pVDsrBxKA0ZXCOgQwfXzWwtaurRMMj90q0C+Rjp
wTGrAQwvhtjM5DWK94UFfbI1ewH1SWe7C2BLLcZTH4/bAWfT09ZI8teWNMsfPF94TRlKhato90oP
N+L97uXU9HN1pQ21tB5FUSFfj5iJfVFD54z5Gjgx8cSW+yDdY5bA1KI1cOHXqBENcEUFRHjSnSXk
PUu+6BlKNZXrJsNypG3xPTu3KH5nGwU9POU+/sNNaeM/D0/67WrFYyGA+GR32uYLu1qLIiiElHH8
wJjwLptyYs40K4D6yjbbXj/rS77qk7XZOWxUmeREwBq5i87BFi/NCZMf4asCxmV52xzWaNSXDsnl
rs7O4mjAY7BpV33jIQp8U+oliIptY+9+ZWHL24g2sorHRf4iRi0UgYeKwFC4m4il/b0BtGa2e0c8
rbLuL7wq2MUPY7M8JqRJkKl4I90hNyxRYYhy9Tx+rULiPGI6B21KcAMZOJefzwWGV4OYDDoWhNDA
CZPxjxx7hqNqbXhr0GoTjEw/MwgrW6QW/E4Z+tgyyqjbIcM5Zb6CcKrS6UHto9uyUM/Uh/SrIuVF
ZUKcMjxGmtQ+YhrSB3yKdaci6ODLs0E5FJ4aW8Gq6ObSQdAUyAVwnWLsaD51pDcjKQ2iQzQl3pMk
c+pSsqZIqjC4e/0ofP04UJqWQe9pAFokq3O4XWKEYwpF7c6N/XajD9mmlJ+vW1i4RZMJnRPVQBOZ
v0+OXNxZcMkmfpq2gANDI8wFbaBJ36ZCVVwAePaPFA+/1CfBEoH6FNjKOccwxZyuXG9pXDZ63Lkl
8GD1Y7Phu+jYHdtTulmD+y/u34WpmUMqw9FraQjxHuJDwAaXNVLo2gZ+va2flzNzQ5xGQuUaljPs
O6fdpbYRWvm2caVNf+re6Mu/+V4XS5p5oTQwtNwrsSRMZQED7ChbSBNnTu60jubmJwJy7xWTX9+s
zwucPY6oq7EmlWBx1LItCfSdJikPlTbsrq/svWLyqaLz+Vy896wvTiIdtTztppWpm+wcBiDYmJj0
sx/1Q/OqPAZgokBLVbfE9ySxPDPW7BRDmI/xfn0wcvpk137JzF+hlVVF3aT5FIGvsjTuUtGbclg4
XmKYieHZ1xe+fAU/Pul74+Ri4YngpU4pTlB67HH/wOS7mZTWEE/tOtBHqyvd0K/F+dlGz4L8SEqg
lAm8DU7sJPscHahsdr+nEUbNHGxUZyGqFn9bmwtYPEaoKoChVsbw1JwnBkLTTa81QPwx/ZtcHMLq
LAUPKzv51TPjqH7YmB+hPCioX4Dbx4VwN7Hy2+IHuJfBuGM1bvldH0yoLm3Lk6aba45m6cToKLuD
Qomh9jnPVzK9QtePUPi09I6qP+Tqt08eKi+w1GyN+H5pjbqqGjL6zRCfmAd3oGnxOiNhHR5TEC6P
90kzTe/pzhDrm+vbufTFdKboSHCJTvDefX62CfEaLys4zmXoWaW2I8UWae1KNrFmZHKvF4df9XxP
ricjo/Ib88gYHcSI61qsuLhnbHp0lAmjS2YuTGGqDrkTqXO18s0r6YYzsGPLB0g2m9e37GuTE3dL
/7A0n7gHcbLIysIAKAolO8lEtbAHXA88dhtIfxSrgoGLTvPS3vwbiQBI/8ibnOYk3qbum3PgJKd8
O536dq/edi43iak9xRsB/UCoJh7WB9en7Zv7y8sfMfuGuaBjqVT4EZN+d7SHvB8QPeswwYW85vPm
zhxXUaUSYzXshDsNy63QTW0PE88xtxvAeqQNcER2viGr/aUvoLfZV50FyTmVPWTCOD/hjrqYGtzG
6GSq7voc0+JB1Q2iaRgw/SrlUnayTIza713C0Z5PGtvLDWESseHVyiugvQMEZ19NA7hOBd8Z5Rwz
rZ9vnucbo5LmSu1GfeBG2niOZH7gZYHa5rCtPO6mTH7RowJicSjmnVD4sYkib7NQ/eUZ3iGOyDn2
ebr1Pd6bgx6lNroM3BzAvtn40kOoGNxs0trGUlHdk+Q3jI44ok8BtygOrK/PiqfUplx7pdk2wZ2X
hzsvC7iFWH+H4uhdqAx2oFa5LbWgGMTjAUHMhJoR1CWeZCCRAq7vfS/VLNDubhMvaDdED/9UUICw
gy47YJZGALenPbasL0Cal22YFli0+m4oUPwFlY/Z6vJ5qKNwP+q1Hdf6ThmbwTGyn3lY2J0RbarY
v9fy1lSLxM6qxmK9ejBI4bDK30PeJLWY1mw7KX3KFeke6IbR5ElkBgomVEpAu31pS/rH2IPbpBha
aitDN3W1eO3Ax9bqhyGaiIjbpyQ1TMT+pgzjRY56dV9AnzpOTnKG/pmKFQfQQzSkc+QDhVKNrhxK
O96y0PSBijFpo935BTpCSY65vrtKT088j81C+cObjNj9iIxIbQ4afewwDWgGY0d3FIqqUv48FOlL
KwPi4ycojtb8Ke0ycPmrg2c3WrWlWpE+ZiwWO68qfyhZtlNyyRmBX3HCtL2RRUOPfsVPLQq2NKxd
EGttRY6iuRR0Z6o3kIdVilPTY7I4rJRzMPYWr+jotlUh7mWF9Psq6n2zTbtDmFVI6Qpi+hCfPVEj
ctqxP3cDQWMPdXLBDNXyOXADvcZ/16U83pZpoJ59P8XMU67+SDKWOG07jA5Szfio+LVscy79Iayk
vdXHHtkDDgQwQNHdBVUZu4R5/Ox37VEhoSn5kUtJNqD1AHCEBj2hqtiPPMLPGYRNMwIJJZDsRBIz
JYM6QQMG2Lw++uoQ7PMcFX854MHOK7INpypUllUDSWj47HH5u0YgVT/KU677VEb9DxB5J/bYeXat
cJTjK+VnRlPLCKUUMh75Ta0iuAU4iJi9qt/7jXhkYogsliPapwhG8yIDECk5Z1LlW1VZqzZ6Nuee
lZlZC4WgAdjUmwhMmU6sG4GTd/TIomKTNK1vgvvXZEJ2ZFFsKKU7OSZW1FevftzVZluEh7wTvgmd
Q2nbJ9jqfNgkWoRp+jGsTCCetr1XWz1k1ZkiGoAYsjc9ETvSNefYGwuz0/lek+iBp+xXnQ77aKh1
0FTxTQSHZo6S2KQ02CmpEFvU03XTQNbSDqlbd21qBQkXd3ntDQdQGiV7VaH40anUbWrWx7aMArMV
dzJoBEFAYCQ7rc+OqhcyU0h9ZOpU/xYrmWESvxlPuUj6vWB9acUyrkeJ0Tgz7yLlKPIewa5fibNQ
W98aDPQ74KIwYcwd0siJGVaYjuD8gaVpY+mR9lyBPdnM4wiiU7KXbnRUgKxUC1/ACxRavE81zK37
ion4/Z5m3VNp+CdVaX8OTHqmnsRsuaPZvi8gD02hSy2FrRPlYl8y9mMMpEkgRsqsqtUeIM5Xmzyr
ElB8Fbsg6yAkNraDWSfTf5S4MeugTzcqlB/MnkJWZOIGMyEVTODP6s4sCvbYyGhmNcVTXRuvg+d/
ixloCuOkSM0RTZiI906hFrtKNg7KwCPTSBDkV43wbINg+D5U4vtRhvYu+ml9VSFakeoUSIpM2w1V
iAE4n1p96VmMGyA/pFJoEsrOo6LsQGH0GvcqqC1ZDaAotYBKd9MMAmRKuw9H6iiAZueF/qLxwk6l
/qUek7uWA3c0Uu07o81R5vSklMlGovJzWoNc3/D/jN5zpFZvTaf9aXGcbYVUvhkVw7PoAlvm3V5k
HFIxUnnbyrrTxsMWlaVTF1Acu4cCcHHVSGx5DA8BV11NRRw+cNDDaN5bV/qHsOt3YI/cezQyZXFT
iMzSSoxVJO3WKHI4I3GU1RKMFlHpCJENTsbbnaY0Z92vXqQMTXdaOl70yhkY9DLNEaALH8vOxm5b
EtrwWnmo8L50IgfVRn4YRLQzVHjDDop3gW8To3QCj27ChviYtRpjU4q84iY08MLESWdKLbJc7yWX
9Z96indE0/eFjrGPQhpvoRO2q1vVkiswlcSa5HRZZUDffXRjT7K7Itx6HTI4zYt+6yo5RvmNqqHv
V46jsMRQn9vCfy3V4Ay6QFPVpa2SjQcPiXRAEzuoQHKS3w4JOZWQBS4T3daL0PYlgAIJNHHD/tD1
wL9XshsHMdp/59RvbQF0kdAhu9DTcjdKI90pOiZok+iuyjJX+HDJEIGXozdKwIqvHvO+vVEyecNb
kDaVZbAVHnWGGsgw/y0LbgcjjZym8u+TrDwVGEhLoh4XPvyGL+S2BSgF/dzGCXbBiWmOqA1k6aYM
T54em3QYtwUaH5Fk+gX+t4/vaVfujcLbeoV3Dox+y6GwCUgckX61OiQcotiuE8gfAuNp9VmDBhcx
YwFeipY5Qq8crqSnnDXPvgyKiuGES2mpkCuwW6kE00IqTpn0S5V/sfAO/W63jABA6acx8G99Bno+
1DBajKJz5YahkZBUxcM40JMM6SYLgwUOHLOlaueu2/ejus8D/i0ffLMyUksbv2UEKJayt7o6sarq
F8cgW6GfaSSfkhS33lC2PoCsstT8UPRDiBeUhpFFleYb1IbswPgh4PA171sXECsQo8nyGI4WWKU0
eZJy/A25NYUW2K3oz75WPtZNaFaxkjrl0KrYvZo7ghXNbSfC56grnhDsnfzO0G0aDb8APUZ62yHm
KhE3+HSf8n7bC98pSOqbXKbfjFT1rDrMvtc15JuNrLeMkXebyivxLCeS2+XPuYoDnAz5C6KUyMwa
9tCG3G7r6CZT9B8RkCxmJnk2Ov05HDP0/7TcxpB5bCP27HZJLXq7ZepNjtmondAhKa6GqkOIrjkx
op0u7N2KguO3YD9QU+Im5sR019fpiKm36KZVOGpHvqJsxi7J3DjSVJeXDbFpHdBz2BvMpOj3WyxS
btVWZ3YX1tA7auj3AD/fUeTSN/uuKO2CYta9UkrJ7In+lBpZ61A9wI3KVopEC4kBR/OBMc6ZTNic
qyvgvhr4noayouq/VFkCQFAdmF4o4LGk79eT2Hderllm8MnY9GMucvKwz0gpMqNx9YdphA8EopgA
I5rlg4bGR00OBBJ2csIJh+7TNI89AVkn+Etmp3soPd3nd5Cx3aiHCfZ1t9qsW6gY4NfBYcrQmkKq
NP35xa/T62Fs8Y4h41Oe8xwwR7i+P9d34Ct2V0EZ58LGbAcamgUs6WGjAomlsLK9cCUgp6flBpgE
B0nUt24VUrZUCOTEkFES19Ec/NJ9H4e81T2WtqiM6z9jYLXp1kf5wIEgpENazFit4WW/4lSxTsYU
lRpoZXD6pW5leH1ehHmLxJZYAjrdUBBBuSKAFDqmGq1+I/aFtzLSuFCU/2RzVi2IMiGgVwqbGDhy
B9nNo3R7/fMtnZDLVc0y25qyPO3brHURrCuyYdc+KiMQFLhuZfGQXJqZVQVE02iK4sFMHiPqsSth
YZxgUqz+FQurxrQ2MavdVHP5B0ozC02UT5s4uwQUmXLJGTaxwBN2NA5TuSePbXBRAdb8L0q3n4zN
bgMmCKC03GChorihDdDLqofXYmXAZe1YzPooWe1lY1ZjRQNFzIqUwVfHlVrj19nk9+OucsBbFFnT
+KwOmIaMxn1btG6zxxDocTwoZ6TWlnIK3LWK8PIZ/NvUfEYrlkdFH/OqdftEOqoDXCWyJ5m1v1cO
4fK2fdiZFQA7VEJypmJJLeh9SmR0PyS4qHE/2OV99RC4hbxa7F70U4x92JzdYJ4nQZkFsCmO7/Pl
8rsaPT2N6MuAfnedqmLV4uxGk6JhQ9yWLcqc1E1d4AMNZgdikuH+6/ExFG4ha1y74mtfcXbF0ccY
o8HDoQTHqNUfmUsDZ3oOJ4Ly5hH8NzJyo1X13KUqMi7cxwbPbnenKRrm92F2en76X6iGbI1XcBa7
iFUae+16rx2h2fWWRakEio+jGnlgyMAwE7+/fkjXDMyv9shADRThvERBYEr5LVderxtYu9jGrCua
VfkQKiU2rEefUK2OdYeTiGyMZJD/ru4byEvIcWcG3bOQUud/ND7zKoOM7rwsYByaShO3Sbsdfk1P
duH+g5swrWQem30cDXQoPkc/NEeHIW2wl5MS9mgroCjbCLe1prsXl+jYGztq9i4GprdrLm1ll/U5
jqPIgx51SNzCCRSdOMJVAHzHQlNEf7238oj/P7HJfy+BLs+8TKcEY9SnOJYTy2p9A1nkALrqWWAa
+9f6xP1Vv7a2tTMn46G2VfoEz1xtxFbZQs2CAuMG/oyUo36F/kJcrR2d6Z+89jVn/qUBMcmge/ia
JV7xKQKj7Vm4hsU21PHac/A/3nWgiz4fH6Noi4EQGCQEvbYqsfrCXbkOa2uauZMuZ5noKpgA93O8
Q8JVWgrkPXlrTfqe/4xzbs3mzMNIhhd6wFL/90XS24sXScaU12bNZ668SLo88zhV22moFWKV/rk9
UjfHFPYkp85RN3mP+FY5oq47UdRMPn+5KPXBsTTFR5P82JhYiRPHdxFaiyPEHAbqlFa3/RdkvFPE
pOGdA8EyitfzbrM2KkMiRVMY45You26N5BSiI2PVACdktoePLJAZYspo1dlM1/vL1biwPDtGPuaQ
8fa+X/96h8qZcCFtCMaOYZf/+DcUXLOFzk5QFKBkIeswVzn4mo2psJ2R2zk/SQw8ZxOnn+JQ9FVU
wOOEs8Zks/hxLxY7O02aDI6LYtrmwVcsTfndh2ujRO+p3LX9nJ2fUcKRRdXwr4fjnRQosvT+exZ/
H+LbITKRt9idLdu0B6jf6uSfUbHvieuhRGld9xAri533yEWlAn8S4ZeEEnpso2qKJFwZfJ7c2JXF
zhnpk7HvSBXipTIUCKAMf4YaMnrpsLm+kKWGtAYQtA5YI+UKn+cTGIcf/JZWjdvtCQSxCwvKTglw
+Wb5BIYeDL+VKEshb0833WpPemmJaN8qE4IdpueT+n6qo2gfjg0opTpH/R796Ceeur8EynLfrNE/
Mdfn7paWjMUCEUKA5FGVL6AQ9IjaVLAGFQPmVmCo15+SEwR0zpWtwBGpT0g4oPSxWTs003Wff9FL
u7NooFbbtKgb2A1K7wRpy/vWA9COlOiNSkO4huNY3NyPctscMFLHYV2HDceH9SsEHI3x0pZliKRe
eVw5Qktu7rKwN4vnkoEYY+TpDcBY2r7bYC/NaFfsSgucBat4yK+jm/Byl9Zm2SIZQxGUGqzJ+3oX
7Q0H/bqNaulPkm7CHZyI2z3mIETi2/yU7gMbhfxfKwtewFJ8+gmzDzlkI1cjHT9hgvll+3YbHaWN
uk1XT8wSzu2TpSlouCgUxgFwwrzAR2Q3PcbnOjgaG9fyxoM4tIBmIDoeq4rfS77tcoOnP7+wOWhg
dACgD8VJdHSbxoFqqHl9A9+f3PlNuHiS6WwDvTFFOzOA+1Q36a3xc6I0gM53sJEIZgOhmwUqa/Eb
w1+HiapScxjaQyf5Xn8hh39XPvx4tubgYSBI+lgHe6WrBfX9SAUaY6HZFN+4hN+AOVwVVHPFYyFp
doLsa6yylyb3XjuvuL++J0vX9XJLZrsOkvrOMwieT4W95WVuRqgMaO2qJsgUA1zb+elnXHzcSB+z
Sk3wqgybBlFCdz/eTPUPzRIhwj/yOIJYIBy2/yDaXLo0mBgBjJ7J72D6z5ZV4G810JIiDOvkxwSJ
ZZOcYk5uGo+eWkk/sIDvWTOip7oSzU9RwZclXxie7ezYSBnzKAxnPEHXCmAPJTDHzCH6j0G8xl1w
KAFWuP41l1z95WJn2wx14TEqAVlwh1bepRnb1+WbHIJQ0FgNqhfzBiAbZTD6a6gJzoIiPa1HiG12
f1XPUls5RBt5J50g120GEBFcFaJcrhl/GJwjVEMKjbY4wX4OcMDAbz60j2gvbAyoNaVTCs/ASBG4
7Spb3OQUvnzHC7szx1/6idzzHAtFRSkzMUKLaC98nWShytN6lLDkBYGFxQALRYqpzqFlgWCTzjX8
AkgKAAbjh6goV6784iG5MDE7mCzkJE3BROBKojyp3rYfboxSgCYuXRnZWi7GXViaHUdwsQm5Zvhk
6OdOxUfADR+Db7ljTK9WYdLd9dO/am9a+YWX6ViKmT0PnyoASwz0LIQNxd3bft87tRW5a5nH4it5
+a1miQ/LUEGOfNy2SWp6KuvQQw4J2I0P1Ogj29RnsSf9cXWVi8WWi12dZTwSJu7iIYfZ2i6+t89F
Yg4oaOlu4luUIxkB3b+d5TeKMxWxV7P36bjPr4OGQSRmEEya/oWNvNjjtpRSdBD76Q1tdwMsgR7u
P43MQjtV2+ufdOl5urQ2Xc4Lax2AFalRwZpfeJBjM45+Ej8kLXGum3l3HtdWNQt4ut6reNENKO6g
Ypa6IcR66EZsE3dtQYuVwMsVzW5fUsVGNqojbt823XVnf8+P/7SRslhpubQ1u3/KkHJOcqxKHJHo
WEN7E7qhYoEJ0k2dIHxZ59dbNTm7gnledkFY44OVkD6aNG0D1ZymI9Jz+F7cAcPG9U+35DAv1zi7
hJEu6bSrsJ9jrpiG51u5tHrml57ySxuzGwdcnkJqgkVNnSIPsFm2ExSIU8j0Ap8xgD0EZQ7gF5w+
+iUDNK4PO91/WH8cVnd39ugqidalcokf0rveJnxO9u2BgTfnL2KLpHBWw9Slx+9i5fNenNx7ECKq
cYK0Uw9QPt32BwkjlcCLg5xxNaZY+ZZfaBOLDNcww/LCXbBthTmopncr32Y/vSMkGd1wn3ePa9nx
2oWckyiOQd1LsYElfulsrpaQlZWDNCcigJBPQXMND+Kkg5T96RzNkrKtdE63yY7YkavvpNvSCn4R
SPisPldr33LmedoqLLLg/2i7ria5bW75i1jFAALkK8khZ2aTghWsF5Ysy8w589ffxsrWcjH0YLX+
rvVil6p8BuBB4+CEbvSQIZCBwGyF5v/QCzFuB/V59PFIE3MyZ7UF9MnpZOrLCHt9d1AUJEFxIYND
DCpaVf94JcvLfzIHEtDHWinJmxwBQDTMbgO6FG2W0CvILAhwwzq9IjSHt9gh0T1SR6GjQrZFFjnt
RdfbcycgTl9mrFDQMuhjhgH0AOFHBjFDP8HN3q7AmcyLz1KUk9zstgAuU11qs9IASfvGI+fsBt1K
vDGCBcgby6sAe1Ho0wovqnF0zQdt/BFWL1CzSg5h257CsXAzzMCoHqfRD5SUYfzhrwJBvRTZ+A7+
+41/UZGjea9RVcEO5+jf6ZwUEwYYwQCQY48Nd82cM6t9E+IllgP5Enk5abdIt90AIbSptCRubYIf
wAvkfAJpmu7U8XfoiGHsvw0wnwEpL6SRrl+XuzmQrVkh0tHLnELJC2a7Azlbb6fD4PaGm8dQC6zO
lWsfypv1PMPlclQMeoc8lEeC+SC0qf3xHz2OqQIiYRq8RGcyDhMv1tt+6oOolPt4ekzPZSQJJf8F
jzhLC0YpiSqmfeO6baZmhrX8FB2T5LgiB3uHRMBtfZ46aFA69ewOEqP7cPHTpsi/Oo1t2q0hzpRR
Ts6yfGoKmT7c7isEg0j/LMsU3qdUL5U4U7AszmTHXbl4q0YAd+5IAKcQM2z1nTZJwi7ZboqiZnFl
tiHLsLLW42bhviY0LhO3QHEL3fXyDOzu6267UMFz0wqM21Wp/rPQGNoMGLCCFspLOLD3Hx5Puyq4
Zgk6JXBXwdhSBEaR+mH8oULL5PXDuI9BT0aEG7ImCtWnVkPoMZsHy2LoWCSjo5fhPdLoZ6aPb9XG
llxg/IK6xL0nm8IV2TTzWk4Yx/CVbrktGcOgzmet+EYs8Ipn36+vT+okwm3ZYZLN6FUY475J4CRr
Cw21xOXvD1B8lq6MYVF23viOb9+Ls8rycsRns+1AxWxSZciIJXbzUFs3FK5J3YYWi8JDYo7byZGZ
q5vzzIbXeKubvMmPFdr8cJvIRcP/JVSFzrGG6pEOJqvnq5upEUFdFNvJ+zoI1+usMXLucb7GfHmF
RghKHlR/MidsZhjpelFzVyE6aOlKgMkAzdPw7dJ+7juU58BAjBJknaeeXpTuq1znybiwzWOitnnF
0Rq9EFx/T0HjZJBh9gHPD+IroHQBM7HE5v6h/2lTpCbV6BK3Beit/Kb8SD8s/Pve5D4Ckjck+ogR
PGc5vaCTeD/We7IqALjZLYqaPKIASAV093kHBoYQXpvDebIohB4GscK8a/kpQQ7CuE3Oy5sCJDnj
a5sRNk4kqrDok5F3lgZbJEiOUQJB4sJV33Ntrgo0el47HiQfcR8CnhYnIDcpQNiZZo8GDT9KodpY
oMnjnuuBQfsMggZBjv+WVM3/5XJ6sipAObTAh6VCRIvyoOmvzfNllpDFky1T5qsCjg/VnJJ4xjL5
W3kwPeuDFWjekN/Px/V+8NZDbL9ZjmPqSbZX5q0CBq3pahYg0v/RL7R6c/vAuzqjW/5Fi+LhBadS
ZlGAIbWLshKF/H8spghGf1rsWCBv2pbhrFjDjqLILgwKHNBxa51/tIh3zWOL+AvWt/8S+uk6YlMH
8g81pSWsDWdyRpcsL43x9wBKY9AOeMufIy/bWIkLia0ejRWj1BrDcEyPP4SZE+ZoToUYnL7PUeMO
whv5y09mVQAfkA9XusUdd0Jnh8LOCmbytEaV+akEBsQCa1UM9roy3B9zexhACYOei4lXBDIX5NZp
dkZ/zgsWJ7PK/34Tf1jZlENOW8e3XO9GvNmVWEY0yc/XZfz25C18ezcWkljRorLA9tE4dkpMs2nd
7HTp7Rij26Iy310/7rL1CCgzERO0qD1Hmfaumkx3SmURmww5DQFQlEE3RosjJ7+Mpnu0+7vr/Yuv
IwmYGAKYKOBM1JcePo/Blt5bDsWBWFBTwOwjmnB0MN+8NtPx9MWESAb8ppmV8Ix/64UBpo/VL/p5
uk/OmYsRHuKAjNUDuQg5SksN/CRdcRUiNMi0RqhBPQ+G+dX77E4awbDygqtXZlCIZCDbtYSdAm/h
8alGDw2C/YkcQCuIzooUXHSn694pA2oiYEmxkrEbTazwIncr76rcT4/9/IyEe9bm4K2h1qwrf8tc
2JLniWW2BBjp1CY3OkyV+x2mbbivgKwIARp9SR5KciKIACjIBWFMGiPnfnVYfei8MB8Ti6f+UBU+
iBvgJ9I0v2x1AqjU/CFPxtftpGx1ArrMyzz3aAP88dX4Tjra/e2t5k4PL0jpyRYmgAtVUjJbIT7b
hYtI3VECzGIyCxLvXWrxayDCULPFIscmb64fLokFMXXFxrw14xI7NysQoGg+tZpMvupfqq4/j5SY
ulJLFaLRDUyQgGeQ8ockeKyDPEhrH5IvI2arEi2kZcOd/Ne/jAyURCbozrDmbuKf5hW2ZB9JAArQ
fzeaCer3R1v9cNAD69wFYepZHggYwNJxfkF4LIF5Ub4gApMb6uUwqtyQ8wxFyJu1QuaPqxco8fkF
De2SQ/yocrWB3jZMNa3nmb9XT83J/EWAjQpEImEfveobSgI6UwCN0tK6fq2Ahln2fgqPlLxVZ9Uv
1vu27CS5P6lrCqFIjlgkVRf+5X69+WB3Cw3QL0HKi9OkCvdKPYJbbUpw5P5XSYaNLeFGmcduXfQQ
YTfGt/ziUEBz4C3kDfz6XLu5a8QSaNzfx409wT2YxbTEUrA2lMr+mSH++4H4gvMm20nBQzJaRXkY
vWond9+im4UJDjLUJKNJZiBha2peo2bHSHszpYqnNoN3/XrZj/ufTImtBU1hqmmHBkkQnRz62/Eh
OifzuUFrSuWtgydvnth9d27s8V3egEhFq7icCr6LyhcLkk6lX5Pf/+OahHi01PCYYRPWxAta5AC9
k8MEHkHiq8fIk7HLSndQiEhnyww5Wfroh99poILPFo9Ny+Pm2Hd5bX0/mb/ZQOGu6Wmk2b3JP9jj
7PLzPOWLJsV2L5qNRQFC9Di2WB3jk6kBDSyFy4EF5Q0qTIWPopYrezBJnN8WUKSrBhBFz9jPdQFj
duqS7kMa+/HYSp4tu5f2ZlkCekx2m+Y230hmn82udbrp83U/lLm6ABiV1SUJaWDANr7FkLVqMvXA
GuJctyJDQbFhIA6zVmstmLm4TV75Ivq5Z5Y4vFsWa0U7CMH/fyAuWHefY0XSxknaMdyTr7i7doOb
zcoEzBgidVKJ8vexwiSUvkmo2tMLEqr861+kBTYGBdiICitJwJQD8g1mu+BA6rLRDe3bAkx+9P0a
tpKg47ozWmKRXwnTBvzFMBcxHx2Wbjkf7KFzJb641+ZPN4sSoCIuF8yr2bDCfTG5WW+sW+Mc3rwg
GL1+G1uqgBKVuoJKMIEnXoT3cq+/DoCWKiBFEtsMtJXwDX6foAIGgTxQ2tgLb4aDACaVjTruv8g2
2yggB+a0p8bKsbhFO48FSEfX9/UQO030UKA1Rwn1exZnbi3rzdiNgTdmhbCj6mdLYZjP99G54mV1
t6BQ3N9pVfm5HOIa/ZZjJXGY61iPAtTzE17nGB8rKXY2SkHeA0IolDqdiXPAg0Lwum9KDsAjjG4C
D9WI8not4ZrzeGM1383+Yxp/um5CEgpYj3+/sRETaP4MBmw0y4l3gxu3yL25o34yzstJXrOQLUmA
kKpo27kmMDe0H/IWqzrn1sfrS5KZEKKNoSSMWCX3xOX32bhr8g/oX5R8GUlIYz321my2DffipFkl
vGAZPT5w37ljg0p+541lANZB6PnKep6u3/3WY3fBxqKiV1q6cGfIMQdVgWJdaSSeLV2UABqrlsec
3/TfK+f/+YmCgd7nx2kaKxazHBv5igtTAoqPTbabLTRj7GFJARYcFK2vnOKl+503zeUHO5V+MEmU
Y4lNAQtUBmOrg7nX8EXtdwU+IaFIK5aEI8Vm4uOlIG7GpJzmlOUdr5nPb3mF9UX1TolPPo6+bjaU
WlkHcl5EO1N/WyR/NXH+H8+Z2ASAmVWjbPgL9rUJHNmSBPRoWjWeiAWDpfJ2XO9aULZehyeZASHe
mGxoGdbcK9rkK3g8nTrqJBZkmP6oDbT5LFGd63Fo40zhkjqyY3RuwNzEq9D0mGHCbmGWd31NUlcX
kCPv84nY/PV/mdaQ3yFSawJmlFFOrCGFNd7B0EIyJLBKkMMrQQGdsle2N29OlhBjRNbK8pUn5y9e
K9LkvAyCxZI++HlXG8pEvKayuJpPEWF8AsX1bXEyUAf79IKWHok/irX8lqAjreH+qNzQoOSKpxw0
Ehfc66UD6UvwtMmuMknQJk5TKxMYefMBV5mhfl/tAny8kVOB9rkAx3CWHSS+KVugEHLEy1rEKQep
1h8OcYE9Bdan7uiOBxM8ETHmQANpfZH/T688lQz+ozZHcOnTZdRiuGj5jYcH+bcMVdvRLXQPNjHs
L6VukTwuRLLScsyZOlX4jL/+uJBtqPCOGSGTQkvuo1H3HfrfM2YmJZ9Ml+yeACfKiK5kxmOdRwAL
TznaL3onSm95w2KKmQbvukHJw1as7S8xRC6WBV/L1CFSYr/N6961rZs8RJhFfEzUXzcniVANAVDa
alJA4Y7laePNOL2p0tt5Da6bkAGJWMJX5notFp7Jee3FKUNlIqQ+FJpiEKSFxV+HSYkHitX7eCWa
GfPFRQ049tHSSTNZhL/7jYjKIM5sgoZJpJnRs7wwDA3hFE10MIiDYVGlpzzOJK6wu5InM2Iuuxpo
Xlm1CVdI4gMZP+uh8qrDtDEhfBcjX6zeDGEiXDvVmWsFvE42+9KZ9im0MvU4debkrSl9l9iL5ieN
9YGNGJ/JFumeyhbLj/0GFAcAqGl22FOT/VFYH4tJoq+yHwNvlipAfR0qydJwAxw3SOSan+YbwK4J
XiBwczo6hBJOsgrx7mW2sckXvVlUsagKKwrYzNTqwGZldlhVU5esMaQSoIBCyjWSfFKJb4rzcWlS
DRPkbEa/QGs161p0pUGGIpbBMMfxiztsszIB55N21qA1zs3o0bt8YceWLaWXj3V9WM34z+uAJdtG
AfI1g9EWgpY4b8Pk18roWaTwFvJmqDtPjRTvurXHZ6W4NqZSVDlM6JiAS+r5V+MDztk04astKBCA
0vE3RfE4z2ltIFWmuN+6BSy1yJUtL+gW3zsGW9vCMUjTdaxHftsgd6pbd+k0SvxjF/y3FsRzsGJe
6TEZZ9Rc2z05sPZto//Flr/6DmgWp+e5/ataTyr5aI2Nm2Dw4Pr+7nno9gcIh6IL65gpaNWBbs55
IQN4hb+Xr1GBtLZG+I/YnDzNqGydjDDCyLv6NEDAD2ItC4bOmhMGYuRzsHtRwtaecB4g8b72Swkg
xdE7ttXHMgSPduPoKkjh1be63ks2UeYnwpEY1jQZ8gz2zBr6YR043w3ZEd+dK96uSXhKxaiMpH3H
L4eod8Opve9TcOpbXM46LDXHtEjkMKsNuHK3W+XdGtjNBAkFOmPoJ1vdqdS+QaKvP9gs/aTkIVSt
kBhzaIEJxOsutfuq3f5UIWrqtVXJ0wif+59E/Q8iaShZBYo8ecMP4RWAEC9mo1HivubFFQ4Q0U1y
xlTceUJH9Yuid34gr1kT4agl4dzxtU0MzaUYqASDnseZ5Uzi6357fkFzKf9fXjMpoBD0nNgYj/jy
6jk5dhOSl6MbI1N0qIPsE5NN5exSIW6+njjAHs+aZRNurvVA6NI8xFxLRn9TZIXXLhDpiwPUr8q/
aZ4Vq7jto9/UyXJL64YcJynv7O7Z0nQkp9Bhgpko4WzRMV4KNbKRdmR/Vhl4LXQSSPx13wQ1KCWW
attiG4sadhRUurg+m/rvhFwxIyGnuMsD78xnyQtY43eDcKznp1EBoyr06KTNwo3+jzjqt8aETSwG
ohTQKER9ogblkJE4BJxctpTcdtdTN2sSMEplSTfTBN/q4mkrz7/sYvzGlgAydaWCH2dgiB/H5bjm
OdZjHtOJvdPZQzim7moqX22lOYXlApG9/giySC/qV9Qy2hOaOB21zFwo2bi41CXVUL6ZF+f16ZeJ
gEQHVlUoLWOz0y9rTZ2YBZ3WOEULKSZ2uO67e5Hf5sOKdBpNStBIrMGWpQV5htEHS30YYsVbVVOi
QLAbKGxWJaDQCuHBEK8RfFvaQQo9uY/U2B00VfYykPiQCD/YPXOd+He9TFC+sqix3T8ODZvIhK4T
mB3U11rbvTw2eyjEQU0YL0va4MxnC6ZV1ANG17Iz4LwF+bPqJbkrX6HMGQWYCYe4hVYzTJr2Q5PX
59w49Xrhr/pHUn2+7osyDxFApi2Koe0j7iG9P6qrZ9fJIW1ktBky/xAwpmC51tp8D/9f/ENAmaWt
RvCsw9pF0UseyFxbmabin+e+GBVtg57D16GnzBb/+43f13O52n1q7SC1fF17fRv/nDG+LgE5QO9l
6naKdf0TDv7dtyG3dO18cUv87zermrUsRlcvLL26fU22jwJ+qFm8tKAWeo1/XItS+OIE8KjWpCtr
E8cri09F1IHPQ/euH+CrMQk3IYDFaOt924E75PL+ln8r2c4JaJFmhdqEI0eLX1abka5LwIzInKOK
PiKTaEu6rmsgyLdQAAxVbUlmtAAMbfZt9U+mnZtagrP7SYO/rxHYEBtbmmUq5lj96ebdryvM7L6x
dEM3LKJDDFksWbdNiV9RKJwQQfPRNRy0+V2Csox2UI+k8iaZoNsuAwPbGBQwQzUaoujkEZ/IWYtv
9C+zjxsFIheFC2W+GVyyRfzmBRVL2UoFCNEhxvLjuZE2my6bYnhhl81+emuzUAFARiiGzLGJhT5e
Z+FHDXKPaO5R8f6Abnf19htvCYAsxAuWuouWG9MCoJhDqFbpCDcidwm9sc7FEbKVJ7PE7kL9ooCA
t4wqh5+zi8h4Y1HAl7IimARWoYvQ1OEtMl8PRgMa5FlzIW71YCb9cZQx9O4f/Y1JAWYmdFv0WQST
FzAjPfr7eY+NLQFmDE2dGlODre6vIXf6UxOEkIobQJMI5ZlXtiluD4mANVkHUeVeh73/XSj0tDqx
4B3OCc0yfjm8yprkHIrF7iYtjSoeYO2V53D3OtqsTgCcIWOjGTawd+En8qfrbkC0sSVgzEgWfVYV
nPk5/VDWaEnrJqdNK89cA8tqnUn5TbXz+0JWzJSdBbHUreZlGWXVa/1F9gUFeGFqji6jHNb+Cft+
KQsogZZH1c5N6IebSyFpZbU+U6LjjDbCYVYd1n+N2wapT8gKWw/rgvSvcYDMnKsYIAhvHK2OHb2u
vDpibgKF1MbQDtdDqt1wYPOpBfhRwopaRYeLs9ViR6FfVu03iwbXbezHAxsjAu4UJa3QT4udHsAu
s3qPUxs/+DrA5/OieXfJ1SHWxY0urloMLMGDH7pD3YCV2B8wCN54VQ7ZCV+7k6dB+U5duTvEMnnd
laVWtjCpVtGndC7OU6W+z+YldRoSHSqiSYJhyZe7KJLPWZ0nDPZssvqrrfq6Uh/axPQlH09mRwCe
dtGLNOJAt7gj+LM6V1MdiIw6gw6J0RpCF7aX3xpvrlvdfUs8eYw46J4MUwNVNiBQmHTOEPnWKiuJ
7H8uShkhUORVxap8baJG3XLHn9Tk0IW231m17lT5eAT/a+asTSptpNg1SQzLJDqem7ZI6aJWdW8s
czz9rBTmn2d/wUTRc1IpeY5lt6WePVkWr8Z4GSejH5Lp8fIwb7nkhHGGbqY0xNj9bhtDwrPdLJOR
wv8nvytuUvZuTV+jLrBdieCNuAOTpCJYCbNA4ww1aI+AlJumeZCo4x/XnXAftzarEe5Bex760oqw
mlc/13fvpI1FIdoO84j0Tcv3D33FueqDOCroz1zMd5xRTpF1K+0SN263kx/+za00TqWBJdqtnznD
YR2d6Uvqo2ffTe/pQ3PSj+ld9SAbcdu/5jeLFKJsEmW9ngw4elwLTfPAXNc49U2PWXEoCku5lWVb
yk/lZokrK6ZwMeAxEK0PbBBL9A4EdHyQt0HZ91W8EtsNFa66Vasq0FXjA74qCN0NCjc7KQTYdVuo
NqPYyYtGKenJ3o1fnkyJ15vN6sGkDbZRL2+y/A/OOK4tb/p0cpDVOti5rNlIgiTi9WZoI21zM538
NvywGr1jdP/VggAl5hjW1lJn6BHJa4cN9bm017cSBNmNpDe7JiCI1qntEFv4QHrAxRnAixbYAZ8b
lbWJ8jNzEX1sDInAYbC0LhSE5JlmuqsxHKmlRIfShCRDX8rGO3ZDgo0xATVyQ59GvcWqrOoPI9Pc
zgRRbyLr2JctSYCJrpjRRWDhujSq4W7SoCATp4eiVs/GMEhEzfdfxpsVCSAxYQo8VPm1wrVR+TyH
dbK/UscO+iCEUOJB4ha74enGnIASc51bdpY+Xiycd/nvgLg/81zKiwQvORBccw8BKEB4ZuuGAZzn
rEgDOCyNgCB/IoV2yakVCVsmcxjWKKX4Zg/xG/3AibTIG3ZQ7nCZOOlhuJEqkUggUORvGTJIWOkF
TvGvv4sv4jcdlM2mBp5wnaoWFXtFi47YraomzFeXXncmGt/Xc/clS4rUqeb5vMzFL9caBYsCfNDV
omHVgj821rz6xHNuCmrCXnWCwps0GLg41YIxAULWdVQXo66SwJrX27VBL2BeudToJdXnC1d8NGNC
B0s3CPZScMWoV9PWNlKQM2PkQjsmweRTSC3LiFQvPPG5GTEHbUVdT5J5tnyK6mXXngbwE10/xTIL
QqxL1qZMdX0I/Skhp64PLK0Mrlu4DECFRQhXVMvafk1s1fKjv370/mvoKBxdgz32/keeNFi6wFzB
oOBwhVHjtlpjTEm7leVWelD2d7kXHdpjf1g7f6W+/ZdGnfqtnBvjIsAQTAvuV/Q9mnQMDGjrFq5j
coSm63FUKzenjRNS5jY6ca9v777D//REcfISqj4sXVJi+W36ZWq/Gn3hrKhxXzdy2a4krEu4xvqI
4HKxsKXrpNwtUX5OSZ3ezUqEbg/rXutpYPfreZlCzx7pfV53wTLzLDeC1Uz92lTFw2jOJ50lhzKL
XYXGXw2jCjKjO13/obvoZulU5+9hA+pfz+NkZCqIGoez7dtm9z4r1fc07h7aFiONYeOs6/ztujl9
9/hY6Ju18Q+e+sLxWYtcTcq4TgISTI3LlZXeQcjyPgIdonWG/NF7+vs3Ap1i6/P4rokdO3XGO8h4
Vw+y0Gn/h9jENm1mqFTMBChTnCelkil+WCznRFucgbTe9cXuHisbvVTM1lV2ocOcw6XzdigU31SS
A7RXHIVTe7Sf6ujP64YeJ0GfXfTc2zaWBG/TJktR1Xkqg2p6fFyZN6BXB3sseFxBO/pIMHnbcA3k
NKg/4F9ed41ojHuQgUa8i3GHRKGsnlEaQ2/r5zJ7IPP7hEqYji+FULFKHU8bEyMVDApgwh3S6UVv
TlVSBvyZnN1U95rTuP0NeLk98758Px7nyDED6us3SFUfq95Bo5MkQ7WLzbpGOa80Ov/Q/ff8vERV
ZxSz1uNufk5FwwcEkNSUz7rtOZGuo+it25AspqIs39Tbfa4Uo+2DT9PNWX8zV/0HYiagRE8kV9v+
4nRqG8TWqQmPer44Y+g0i+QIPGpv9anxG/OboMYdMGQfXkbIuL+4nwbF69pIlSEkFnaz7m3Hqt8l
jPqlNTukPl4/IZehPvcdQ4W0oY0GDMaEUL9hHTGVkFm44qaD4kB1wwtPEZ5l5SE+0HfXre1hy9aY
EOhXil3oJEdMNaa2r6+LOw30Vd/KYDoq32gPxXX2/FtBCc8wOp3Z/vK29/pTjAX1R/KeOitU5V/A
wXQRcT9u4JM9vuZNQiW3irlnOPj/JBNv6E/1OBkx7+72EZXC33WoZIuzFXG+KuCYNGy/Xr5P4Re1
LbxXfB9CNI0w28SSBD8Hucka961l+1VWmU6ZDg95KVMzv8y+8g17MiI+isZSybUiz8pgXKA7aT7Y
1R1bbyfLOqRQHF8gVBImqL1IAGovntIJh0hGbS6v+/wzaa1RrGuYMn/Iym/zBFlzli8OpqvfJyF5
15dr7EQslzRh7gPHxqrg8Pk4NJY14Bxr78vT/KcG0WYb0ntFAXXxF/W7y5YpfMGy6Jmuhshz9J7q
QnrGjetjA+mZCVoifJIbPaBehPJ2A9UENxv86/5zOSf2+G1/7rLIzKAstd6gh9b2W8OdMqjC6rOb
45WGK565q2upb3qcweqTxCwP/MVrfvNxxeApnUc2E7Msgx7KNyjKONEXYKXDAGLtnXm6bm0vMtwa
4z9mc+CnpSq6FQfIH00ER41v93Ad1QSdV3KI4l8Wb+c7ahKio0iC5gGRurQiJI7aBadl0j7TBN/M
OHRlLInK90L/rREBwywCTt6FarZvIrKcoNEGEZFQyyTQvLtxJmgnLWpDpFj8SmVnlkOezMyvzfSo
ZFD4rr4bOXNAKOdAVkRibX9NT9aEz5SyBFJew5QHpWaOXmwbmDhL1WNsNhLQ3Ae0zbqEG0eJ8mXN
Yy0J1t70BuVdq0wOSmhesXzNhtpd14dSQ5mV9MfrjrgbJEB1xsZUEMGzVzjrlQKueQx04ykVf6XL
OZ1svAozB+xer9nKJ0Nih3zYmxb2z46DWBtQ3qzWT/3ST3iGypR8duN1fWNJeAXVVNVsZCliZEPa
E3WLL8Wx/63GnH92xoPwAL7yQLubfpu/ZO91KTv7rsdsjAse000VjcNCoT5tK3dcQycCilFTxui1
bwY60io1oHpmCjdR3zdmkgx4AS/KdLvY5e0akaBqu/fXvWM3WKBPZoSrp8rrem4bpOeiaHhY9ST3
qr4LJZ5x2Q/H4WljRfDB0J4xzT1jz5Sye8DAs99b9ZewX7+NdjI4+hB/UbQMerMJCvPD+Kmw6fsW
isytaXxF+/l5jtf7uArf0lY/GHVUyu6jvb02GKGgP4I+Mpg+BayOjCxirEKw2fbfwBffIonTPyS5
elv3iRcZyW0Yj0G9IEos1z+Svv2+avQ4Z+URI7rnQZslKcz9IwuOKQo/AxEo/72buyOj4CFJ6jgJ
ev3NmuhBURWuNkAzTdZ3vxsHYNn/GOI/ZGNIzSlYJk28WIrcxKjvPLsFcowtVQ4p1e9ynVpun8ey
cGc3Ft5YFbZbQ069SmfAQnxbnkyoGP2QjaBHRZ6b46fx4s6HApulE9Okqqgm0hjtCjp0/rBGe4L/
k2uVZ/LBNSF/b+7eXht7wh3JykxPSpOigpSdtDl2KJ28We1OkZK4GSo+10/v/rvM1hHnEwA8Efku
MfqUDNqC5Y2DgzH7c3OO/RHXJN70OpoTf730zQ/yxp4AfkUXKUzRFJyUYDqo6oNxqx3DEy8OW99W
44zn53k6Nq+5wRCNI75RDR2B+XMvVaqR2llF8N4ocODORI/c0Oydsv9dspu7jmnbeOPiiath5v25
oWbqurgphjJYWHegSfeRlimYSNLSD1P7rPQltKi65oA2RlhPot9sm739jz9BwOMeTAbzCtarYHKh
a+p1jnYkJ66UWMvrTjziEM+GgbylTsHzbSMr9Hy5JWKFJRsqnrde8AogbhNYv5cMITGEPw7LsZVp
X+3h2tagADeVjgkVLUEokimDN+bZCSqijqVBAyHVXwMyW1vCtxwn6MIraC/DRnIJdTxxHvozV0yO
fFk5be8ONTTdMtCipBMq5n1UJQ6pmta4Q+PsXFQkw4j/ImMYkhgRcz1xlYeF3eDRPXVf2Vo6C5oI
rvveIy/ZhT9oPDeHVSBfJmzZmiopau/IlbVWbxzBsPglMdIUj7PWIyy/72k3BlB+GJ2hC1UnD7Xk
zFJ1gpiygVdqOBGXqO1t0cRulkCct8xuFrsLjGE9WZ3h6Sx9R6PxzVpYq5eu7V2T5LdZP3rXV7Hr
Y5tFCAdoKOx4tZnNfC2t3Sr9FuKtNS5fRzuTYe/u8UGij+H+ZBYmTZ8fn9YgkV4UtoUpMq66zMu2
yxuKs9M6/CqTYe+uAxgYDCH4Q4mYdTGtRCVkDpnfseRbqJdv1diQAO1uHGQY0IbSNNyJF9mPJc7a
rhpxWU6DO7A3mRE5bSbLk+5+oY0V4QulWlypTRLGgdJ3Hps+kF51jMxJYxkt3v5yKNK+QDLk1QV8
q6ZhHhqWpBAUnc6dVn0a9cxXzVXWc7F7CwNCcWZsC68sMVaHdEyjxQWSlbyczpWwYo+CMo77gTyV
uBdhGAwqoggMGbWosCorNYeqwen1E+PMkvs2ZV7JancaS7dcktP107TrdBtjAmLn+pLrbE5D3zJU
l2lf466XoM7uu3i7HgF1OnjiygZEg1NOnSEjUC7InTaO3FSBOirzx4y4dvtthM7z9bXtuscm6ufn
exP8gm1V1UHvYUGT9IPS/pbZPTIawXUb3JcvIHVjg+/vxgYacTW7KCfLz8YPxIBmWfSx1E4ZOzRg
hsmUV3n8xpzgG6ZZZ3OUwzcGMBPl9tkuIifLv15f0266cvtcEpzC1MBDMtVAovKWtyIax+JD9AHE
GQcd3THTH0Yq+VD7Tvj0PBMAIwY35KgnsDeD5FTvKDif9ULyoXZzkttFCUHmSMYcRCzYOvJ29jTP
Jm4GEQge1zb9IUc0ZJ4USQOVZF1id6AWVWlmkMXySTbdLXX9vmSxxMRuqmSzLLEjUG+satYo9q7I
HUTs6JuuH5IGpG3ueEwq/xsvvGFUonFA1F02Do53esck092Sgya2AK2q1drxiIOG2jUYiSJHSfJj
sshaSyRnTWx/j/V8LrIGb6HZPutzckAbiNPoC15DRzqDT/b4344BEc42khUlZQsez/RuhPwvmu2T
Q+gZdyvU2+MFCWxZd47s4ImKb8uqtiMYPyx/fSCB+lVz+Dih/t4E5bV1I79p9u+1JzghwkFvMM1r
9D0+3BKQc6HfcYEe67FuVXV36HOWnEGZnwg3gWKkpApZUgRhTY5VO4Bb7Y846Q+S76bvYTIow02c
C1uzGW8/3WDyUrekwqvnMSUwHEy0i0N2yz5w+ZUXpQR2l2UR8MYiM48MhLAsOyYmVDKNOJjU0onX
xmmbb40t6/Hfdw4LeQBU9imIufjP2Cxr6NDTt2qo6YAVwoe2nNG59Q1xOMvqCono72WQ/CHZyb33
srExKfjHwDqUwiPs5NhAble9QxsK77SzAwtN6TKiv91ttDWLItpW8Ue4rleKTM6ywhhj39UkaLKv
QyJpkdgF5I0J4USriUK0AQTA/qh9Q9LmoJixf33LdvEYaXiw3jEVsaK4irTXCtXqa9tnre1Nyec6
qp1lBn0yytzRtDq6+amhqWOt6cFk93p71y8fzepjyM5j/WAXHzM1c+pqgXi75PDttYegDI7Tzmzb
QI5HuACZoi5lPHbYWbwuW5Qhw6+8OpinDidqbw81x7XU6UHmWOleZX2YD40fH379M1toccQb1ETJ
AiG14MYmS1MtXfMiaFR2X2fdKbdLvEImKps6uPQnGDJRcieI2vHgFQxB8bGLSYxM3VLfxNMazHni
FYbsbcCPwPMAEFYY6hE6h5qLppu0BIHRYLUZkqqHxRxv8yF02mFwi1D/67prXTrvM0sirE1RWLcq
aRHAGCCAsyMnXN5ft7C7YwwtqOhPws6JQAYiE0yhNIPiN2nk5xqYlsz5Y1/I2I92qgV8JWArI2jY
IRdNQpayVCn0fgs0KtFzmzrhXXIPDmcQsoW38zvykNxaD4unO8tRk2UAL++G56YFREPH3WyiiFYE
5nvrbfR/pH3ZcttKFuQPDSIKKKyv2EmJpBZqsV4QsmwBBaCwb4Wvn4Q7ei4NMYTunui39rWLhdrO
yZOZJ2wDkEIaT7dHt/AAjG/Zsl25tDEe+CcEl4GsfLkO4rFLdWh3wY6+n30we28khz6otmnLnooe
OFvUkKu78WK41QXHcuBUJaoB6OdT2JkU+bSD95paAE/dql9d3Y4XQ62OF2lgWZiY+JKF1N/LUq/Z
qW5t1Emuj0EtimKCJpN1cDsrTWmmFIfLUhJH1aLneNqqj13JC5YVMkAVAp/G+kLqaq2miPicQkgR
5QzIV8XdEU3PFUH2ZiTCsm1vYUOClKRKXlpoY2zodo/oaRiwqd7pxNiIOv8kBV8ulH9+zxoHhFiw
kpu2Btg4GOMO9qqSLWTtY6it0bHQbMuFMU/l5RqHP9mQv9Rdi92rNpOvtFHj9nW3M6TqPRsn00HO
I3mwWRRua05gPknoytHS37TsHKmKjuhjHCqjZrN2fgLlt7Y7WgRKA50nreDbHkHtUTGfkfkhLcdP
laFD9pRIgVTGv/Kx/KFJ5kEr00DtOfe+v4j+kIzXHwHdKQ0A9YSquF//jnVgZMhmPc4sHJtqhy70
dnRnecouluFyMbqlP4ZAQ6qtPHRz2BXi106W2VoSSHaajGQK6Hyg/tBCc9e67FyizTPSRHAnN+b6
FWYEznMx1+XKuojrpolDPkHAyV+kxAtXp9MPkjMPbraDlHhPwrnfuAWv3fOXI64jrSai8UxNTLMY
P2ZGzlEk7jU9fdqY2dY4q9tISJykuoT8d/JRxqd+CwQ1Dtpoz1DxaGz5kOyl23LayEavnuiFJQPW
toFTvX7GzEQR5owCri8ltxRNRnF2vTLQHrTKUa39AuCKHQxfN/bstav3ctQViKEMVjNYObZsZ8wo
5h6b7HFQenuKtoosVwC1v26sP0rSiw2Tjgksf7IkC6pBAlE87x8Yhdtnp8z7NlIPEUvRXlg8tskw
ukmhv26s6rVLeaGaAKlGN1XcVH/v18KUpiSXsF/bylnsfRKHLb6bSyOcxXczEcBEtzLHax8XIbVs
yCBzAotfxa6owMspIC/dp1N5y0YSZkvFPA5BktzYPcsyrW8eTYeUCZQMFfzA1TImLDOLOeU8qEbt
tuhuaiNzEgOSt5T5o2yEqrHpmnTtArgccj05TpKmknpomkFO127bp+nFhAMN8RGSPJWJvfUxrx6Q
iwHN1e0ajwOJFFZyiAzwns3nBc82HL5LHwCs2F2wLaG5dhNouk5URP4mPuzy5xdbVoO91owHBYgi
gUFCqTuJTBwJLvjf781r2wTwPEBzXUcyvq5vVOU8a7CF5YGo3qPuVgYFfDLR/0HeGOdqWHc50GqX
QIOroT+OvESwIyC3FKGrcle7s6P6TaDdybvv5/Xnh6935eV4qy3CE00SvGTIMtz2U35N8SS6DJbC
5DF6jE6AZT3hmmFz2NoqV6MRwA06gi8sHRz//l64KiFUJ72Kvs3wZNCdOdR/qC5cSgL2Bwyo3eqZ
UNvc1W4WTI7ljD4P6BGC2zv0/NqpB7E3H7of0m3jJofON4P5Tro1fgx0Y0GWn/Hl+/zzM9dWDjl8
iGOEj+YfRXEPewA5qHf/gZLz2j6++BxrfyO0Ko7MgVMdsvmDGZBDGdipeEi4hysf0QHke8MOjMbv
V3/Bj76b3CpAoNMAmR5QDV+UpWMg0BaAsVA4UZM38d+TCRGMEBAzTappBhoC/L3eAwMFS5+RZBri
TmMc7SwGz+CdrVpbfbquSJ3+HmoVHXBJa2LWK6af0pQFbV5Nfm2y1oGOJbsbjYzbpNEMZ9IrTxlV
aucwWeMt6x9LJWFuzRu0tk+7ZyIAcxcK8+H4uWNStrcyyYmVEkj0aAq8+FHlYMkScHTZBpn82kt4
+bFWt1oplGyUQMsEwtDeM1P3BpZv4PvX1v5yiOXGu7g4o55Xet0AETabz5kerCpsCjh6R5Y95pL/
3+8zQyZUUwEP6Xje/x5L5mmqynj0/c6KfxepoTm0om5M4HeLvzLZXR3PG+f2CiUBm+AiVlvdL1Gh
wiUc0j5/7OkPqPV1V7JKzZ2z5B2Cilcggr4ciXOaFQ4j1n2hcLvTlKdJsZwpk36PSrJTc/UuNyoY
1w6G20cW9yqQiFjEnk0rd8oIrtG1kHesVjypybZoKMvhWx/OiwmsazxzmvdFlg0ZLkg0FncMNLgd
wuUxneDsbG+p8q7dP2DuQ1+laLIsrzFgtZ3mDKA9hAQxt7XhU6I/WPH6P2yDizFWW06PaZmPHLsa
rRjcKEVfqAJIfYXjOHPXaM2NLYCq9tVP+M++W/78Yo+3HemGlo7ASIpuj1bfno7yQFSNDhuPOo1a
29SYA0YBCsaNDSm9l/FQ0mNhD+rsShwkk555YzK7Ta+5cvwsSbuK32p1aLVaIGZkrfw0NZYtRNgl
wq1KydVq6lgKKhB1/klJhLxW/zHDol62clsrI1/XTFdWgdpm6DL+SFlpE+vMeUjEgXSdbZWTo4nJ
lpKgLGOvYyFMEn+nMEXoDBn+ZPCBytGjdHwDTcZsKxn//lGpG9dsmD1mb0kH+6ZJwFqDG/BymmxC
zUeVv0kU/3/x2MU/aPY+wo205NwuQYlvU2IncWR3ZeFInLtlipwmHzzIaF+VOXV4VuKnvjOTv4zj
aZZKb/kv8GHtTh12YBfaMMu2dXUIc03dGZGwTTQNkcbfwygfSM4cU5WCgROgltUJwr6DZCQeSYxw
0LgjkvhWk9ulRbQ95elN0pW3Zj44ZS/ZPT6CRhJ3qJRd2//K6tLmyalXHrpcDuL4TWXaTdGDI8RT
jyaao/T3RvxzJF3YkvxBTfKDVBVAwYlPotuoGW7aHB99guVObd2AFBiUBY9dETEHzxL875ll6yIu
bFY/1P09G2UHYSC39an1VFEGeU9sYTG70dG7vZ1uyvTnVN9k6X0PIgXtsxurvAftz6aT7tWTYjNU
0YVU4g3HFAZjn7dTOHYK2MEgQ6TPovtg6c9hLu7asvO5WfrZHD1wfjeoqS2qszZguPp3itVpjN4u
oMey4vxAx6MkD2gg+6lx2RuFcPqI4hShbAI7OaOCrrcsw8qcXK4fVWO84Yq+52PuFqlpF3Vy0w/l
gyQZHhIRG42f7W6IDtpc7fE47yj/KKDdZxq2tThbfPAUa3JL7PxCQVkSjfdE/8bK6b5oTC9RKjsz
czutn4qyDnN82AHXutm09hwjmJyIo7fqPi4TD9pbqBVaIEWSO8jpvmyPIxxgiFF+EpL/LOlvs2mw
6RTbZLI79mTf9b9yfOtxzhwFXXq7UdgJ7VFnlsMsiv2eqe5AB1thaNqr5m6kFg+TUd2aPXXiurk1
m3wvj10w40wouRkSJfdIOe5H6aOph5uR6l4WMXwTpJbqbZWjS12Bz6NxO9c1h1Tdo6GkttooQZkH
ShnnJ/TXRUvlnviVSdp93XbHiMrSzZynb4bGm9toyrgnEOsGAzwQQtkSTjnFPtzNYFWRsNCEltQl
bXk2c7l2axTcDqbZJjYt+G95ME9mAyA1S6ajBv3YXHSneTQ1r+4b7vNWvtH6BMw5lgfygJ3OeY7D
1kFoUnyafexKOe9ti8hpSFg82lzXmdOl9Y1mgI0/yMUui0nmUQH2oWPGaX0kk/YeE1HueKWOYZVR
MPdFOYbw9UDjbQoXIBs6ys/ZSlt3UitXZ6ard92nIqHFSMr9pI3PRZk8lPiLwpB6O8prT66rHWuq
zsbzeDLk2ofjym1NTBeldS8Z+p88LvedVc426y3kNX1puWZSvlFpPjZm/RiT/JTlNRo8Mqq+JxLK
KXGmPYkhC0XU+uZoBKWVqxBCNXdYQc1V4pHZ8Cz/bQ7xSeLprurmF/giBVFW+lWE3kiFeVKG5mff
Kz8hkWP2kHZeLaZjpZW/FCV/UszozBTVBwvs1MWNl4GHKWLtXIQjKJso7UI2hMzSIUb+Ky5zL+ra
cJYpHOxmTzUgHJGNpemBcGkFiDrFtmW4c+EpU4p9zDUfXgevioXe7Z3hmJE6wuSu2icj3S3/CK1x
IvrJFZXx0aqFhhMbPffadKAiw8UW6bhqlJPZS/dpzt6aInuhaeQUKfvdN2qoTTjTdYoj2eD7F3Jr
103izqJ7bNvuZ8SG3hnH7MTZBJlcMu/kvuttUpMgia0gbQuXw4NBqoYElkWNaTM58hpiZk4bN25s
RmFXTGcCcxm7rpSw1jHwjIum7yOc+koceJ94PLF8SbMOagx6lVQUp7kgR9K1PxHrBdnY3kG0/tJq
lQurn8CU0iXapztLlnw9Zdot/vEshDNZOPQZKNFV81lPteGMOhpAxWkPB8mBAiiN4DjXD3qH+ZVH
lSIAl4oUZSSu/ATWAOqEMePnRxzXO4K7rq/PaGRYukUZSTCGLNJbq5GHANRww06m6Hcu5YGkKE5s
yLto1Au3ZuhakVnqkcZZdtNE0bHripM1i7OaMcOhvH0rpvxhLNSDykrg4W1BzhlJ/EopaVDFxPRa
ASRlTNLQsFB+lSbNxMPVlTZFg2wcpLT2RWMyJx6aR4QiL0JCwKtOqiOR8SGacB4GC38Y20y8RRXu
ItRQJWo4crm8s5OfsgKJS+qWrf6YN3xnWh/UqtEa71GKZ2+WmgF2KxISaHO+/z+Wbo1tWaI0OVaz
HVWwAOpMdxrZYczAaa0frAhdw6iUDG6VFm7bxK6s0PcuKw95ibuljYdT0ifulKh+rfDay6fa0UbD
Fm3t9kWh2o1q7b6PCq/mOhfJwSoxnJmYKjRP1P3YTLFZDbsa3r4f4WpsezHCKh9UCe+kfEbwlWZv
KZttqiJ6V7Zg2q15rHK2xGCqpSbI4FG+etEHwp3RGmLv+6lcYQEsac3/q1+sFQ1MS3ojipCjJ71j
uKMz+zKKCdh49Of003rIHC2QnRSllzvtj+Ne/PL9D7jC7MEPuAjil7zyMqYGHbrqsqYAxEc+F5kB
86qXeT974vE/EOFcXbqL0VZwmKk3fJjQJsdXde4MyyVN9QPKbec0EY9GoWbuoMlPYoq43TKCdxEs
SaTlymzcFnnj5lHyc2P+V/Pmi1+0yitnCsq+VVRFYDwCU/Vzv5d+o72Qas8OcTNA13tykztjbNcy
Fuj7wa+hkBfffl3By9s2Sic03vFzaGjbYo8z6yS4ZfKtSsD1z46SpalApA+N39+LzOoSVHjcKr7O
lZuiYg8oNAdVbQbfz+cauGbAAOffw6wOZsxzgdwaSaclT+BN6g5FSWWcTUdujiL+Nc6F07ANzGtr
asufX+xfKpHUqikAfzbvNPnYIf8v0Pbp+4ldhXEvZ7ZKdftplgQCMPh4CK9gkFf1QfxmuoXpkMZN
7cbZ9sK8OjEKlxYC1EOHXcvfEyNWJJu81nQojvYjxSPSMJdl542JfSVu4fj/M8p6C7ZSwptGA6yi
QAi/h9MNxPd4G6wg/w+aom1MaV2PsrTSmpsaSlYIu4+mbHmlXgWaKjbgqet32sWkVjhBZUZzXuDM
w9QgP1N3Ci0nxw2q2Jn7vxhv/f0FV2cr7pKWtrHBg1I7Eo0FcRIaDbwP570pLCdFYPn9kl29sC4m
tzpkwtLmYkQPZL9FNJ7oBz0bHCuO7SL6JRUv3491vc59MdjqdBVKM2iwqFwqTn+MEpxGCxZfCNXP
zouEapH4WcPGabs+Q0j8dFnVVc1Y7fw8ovCWz1BczwEgNDFM9IV0giApd9OWanYTTRuPgLI8O1+w
OWqAMikrBPLJ1TRrmEEIeBjwgOw1v9y3h3o/wyrOemKDzXbaUXpAU1NfdY0gSyEVRXQdQA0MAtxs
9/s6hM/2xie4fuGACLSUMFWZ/vnzi2sN+VGaxgtizE39aVSNc8umIzfaEGlndqzgD92oIGJMoN8S
Bf0pLTNyC5H+MI1q4zQp2tVje/FbVjsOhiQjfFgFDyyrfob21I9hh3mTV4W1M2Zxy5Km9aapMQLg
Rp9aOtwWTfPeNPPHpPIHVa9/6fUQO+pE9tCM3ktG/tDCKs2pu+nZmHt409bC5qIA2mOGcFsJszEz
7SgyGRALNNsYwWfhIp+drjQzaNBI4ZiVJNy6qkZ7gErTs5I80FGBsqup26VRFgeFagQ5tz5Q8w76
CBnNRFQNCmaTuD0HTN3Q+JZYInembg64OT2POa+8IWuid9jERbsJLQWMEaxZkvyicwuSJRjx6bsu
Pcec2HVfB0r9IzOkXarsCJqcKPxJjdKg6ahNhPyaGJAx1YpeOWQw3mZTdTPF/CW0x7hUATMMDpHB
COoKZ1JF7UUldYpkfh6qZDeR6ljyOodz06HsH2mVhU3DnGJMbC26A4Q32hS4nqL+ntLmpEYnLdM+
oupJAcDIMluQO4u/5gKZWTPuYRIQgLEUAgeaATw1dpE/5kiLdP22js37VlIDS31qRoBlc5Hljqg7
OGMJu6toWFbmMS8eeTs6SHxOJAZrMfppxnKggklfJ8LLhzOrSmCrzDamwZnLzB473dMkQFhiDpNE
3DBj9BkkSbEMl6gZGcuAYrwARRgJCySnzkIGs7CfGYc8BQV0sKLzzs74p15qd1TWbJjJv+SGZquJ
etaYesc68nOUZV8UhiuX6P6Q+Fr2QPTkBtj6Cbx/J1YT2wRVdY6hg06Rn43RTuXd06BIP7gyhICC
j1Y3OcqAmlVCdqpVepXyOqqvrMGP1hQQb4WXJrXb6YlNRnIcUrpLTXaTFBQyfBO9sEeXd79mgN3m
tCAF7S5F52EdA5qNZHPQ/00ZIDhgLhmJb0PyG8gRYMRI0K0BrpDZdBpmXKKSBhNUZqd9EhCgBzkK
3Q1kW7E2HjqzPedtuUvb/BZc0X0S57tBT1+lsXwz2+JRjeZXCANdo48CuOLflJLxpvETdFP4lb0H
x6yXtpTetUrs8wF8Fkl/SdMoZEy5nyC1M4cmaAnkfFFWvBZq8gG6r8vYfGwLJUis/FFkVRVKqSTs
pitvUh27WWjWsKNTRTduuj8uLl/u3ovbZXX3SpPKKrIULRdSQxbb5ucE6AN7Cl7jGeArzzqw82I3
nj4oroIO4bUdu1t0yKuR68WPWMV3GmuNGvYbEBwcgJyG3U3vW/su2KrKfO3yrCBYuBhnefourvWZ
SRZtJERAxqk4F3fiqN1Y2Xn+mQU1HhfFHWJQ12yCtiVh9mjs/n+nuUq/wOyuhjnHNJPdYhKZHWjQ
7prNPlBXWQgGZKNgs6KWTtYKVVXtUIiQsaZ/uihPrsLvMg+reixs2YkkV35byFUAbrb9E7/a4//5
xP9v7LVdGKKjLOmXsfPY+7fpL+iA/5IibFpRX904MAlTZKg6VLgH/b2gTORjXaawykDvYt2LooHZ
uUj2zcjHBSLqHL1qDo1uIkwzXsa+CDt09JbSqrfnKeqCPFf2KletW7TSuVOH5BcK7ndFhwNsfx/J
XY1wdA31WlgpfbWVTDmNeT8jgdGLzwFNiCrTutOi28Z65vEbJ/PGqb4SwlEQw+FjiZZysPeif38W
lKmkgSPzA6whnEXopSx4I3nJ1QeebDHrr8QnlOqLXSbVTM1a+0ShywQSqBaEuhpcZql7neAoTdL3
7z/g1iCrnGIsLLRXZdBvqtFdTG8y85R0G7gWpAD4LKu7EKogSGUMBf4zMGT4+7PBHrubhwx8S70s
HmMhcptw5axLStDVbe91kfRujoo7FslRUOWWs/Gmn/LjqJjQ9Wj0LRr4Z87R70KW8Nhm0+04G3tS
A+PTZHgiGeVuiiY4U+vaI2ok78YYZSjwTS5VapRXosSuZiVxYXQOQVmUPae6eSYmuRn0Ch+2Igel
Eh0KbKoZzq31ISTlWYIpnkhI0GmzEVrMCmIBka4mYNPfAfoTuzq23sAgQFfL5r7hH0ijPX2E/0pH
wpHEDpHgH6A1L3JUHQ1sGSef0INQRvUy5veV3O+qTAtr2u4lVgfAqn6b5hwYZox+t9avtMp2iVBf
sqgJZir9aBriGjk0vPN9JjJXjIWjT2Vh60oVRIgiy6ne07JxuNW9WUb/opfZfpD65ZXLdy1KplGX
HNMMjlG1NdkzeY1iy8sIIh8JpAYDYiqzAOnW2tcdCKlVZTdx7M2TYevI8mgM42W9s0LLHAKjiFyD
oh0vK52Il7YWx51LpxaxDd9FEcSVpMztJMpcmPiiKtujy9L8q+pGOLHOxTmh9BBhHce49Exd3Gek
0B3o4MIS9oBOlk9BL6W3KBSiwGsc2ZgFkvU5dPx33fXwR5PxMydCe6ilrcaZIwNpSo0mShF5bCtQ
HeShQ5hW7IAGuQnvnBJN32MJ+jDKPgwQ3IehsttEu7fU7rHSWWxDCYITjJA4rz4J6u3diHKJnoT9
8FFCFDui8MCa7FSZKqoL8k+01XVlLd8zEfkKlXWn0fu7VvSPYGX8Au8uoOno9C2xbA3di/3chIfL
1MJKJZayAdg03LTq8oBrLJhmFkZJf49mhq6EsmrSIZL87w82qL/gs0C3b4Jc8PeZI+pc9qnMWGDp
oYlSZxfZM8DY7we5ls/hYP8zyirAiAdcHZAY/dvuVobDLSSi5LRIqf4ju9tr3M2/RlyFGlnZ/asH
K+Iq2dffyXMfDCEN6Kd6q/gNWk/VG1n0tTv/coqr4KJq6qkFJTcJ1HQpVtDWt+hwRh+xe6aRX0wv
H7//plvjrWACFZ6Kah01YDyZsAPl7X1f5XdLk3QmSaikUb7BsFrS3PXlfDG/NYGnrvs4KzhUxSl5
bsbniStbm+Ta9Y+wCcwpkF+R86+WTKbE6Ob5jy3l4lQDI8wYKrvGkwIckoP+32tmIPL7Z7TVemmx
OivaOET+8s5E9Tmffny/QNeezMsBVgsk6CzquemwQNkjx3WHRm62EW/sgiuBzeUs1qtSREMJs0HZ
8Ev4lJUxzhMnstObeSDKDsBBAzDfiKMtYu9yXr9shn8+3lpwBOe3RFVhzAGHHG7LYx5KSAdB7+kA
R3z/Fb+imYihUCKCbNCE9dUX47IpTRu9MEA0R/ORh8nVwuwQhXwn3C6oDlsliS+bfDXYCutptFKe
uah40KeoRVCwdMjHxny+hMyrIVYXLh5rtawzDNGCBmkrju5oP6ebaGd4vSvcyF+a/wKq9dufsCH4
3+aHFscGTEUBMa6oizFUXFEUQ4xWt0i04JoWmqJ/2pjhl42PGcIKCF4mYN59FSgLU4ZHU2ot+PO/
UFP0YaifprB2F5OFwgPBUIRbkOG1lYMkGqE1BJOIg1eXhxBJxzKWYmaqCEpwwMxW3uAwfmXiLhMD
sGDgf4vF7GrphAB3I22wFUen2In3/KwGqIe49MX8XTsg0wbKqXcjG71q9sURtI0j+Dhv9cvG56Xr
s7f8Cvj4QQFOLZjArWYK3Mz4l++mCEbhLFZ3sRcfQIlju+SBwsG33Lj5v76lqxFXV2VRlP3ca3WK
eRMnDrFj4SLmMngjU6c9VU/c32oFhKR1Y5ar29OMKJop5BAnFXmm+VAZog5sEFDVl+taRkgHd/Qz
adtwypvzNJcOK8ULi2kwSfV7rcS/jWz2IC7eQRbpRFnnTcME+LpzVAVAEfMtvQIlRwr0BH7/zfDT
6qE5HzvUIa2D0pIDLYsTSZOnzJIcJWnx1yygmCN8CxDzKqWdtNxXysbTAI2Cg3HOtPFj0F5j3p0y
3vtj2d2KVASEsyAHWgviYEjZ787snaam9txPdkp/gZ3m9s3rQDSEfE3YVudeIEiu4XTZnNopcmj3
S/CnqRuOQLhtVbPA05ycajzxaHAMLban1ACQwOETdFRnARLbHDbiICx6NkEG7FPyidL9Ph5uaCL2
Vn1S5zHQQARGj8w9DH+dHsIvtJD2W6QsNB49K0NQDaqmbiT7SSpA9oBgKp9ttcBzXAO6xCCNodqJ
rO+zAQwMFqNh2C+1rm8Y0M1JPON02jq3HDX+6BIKetmZNwb0lqMnahiEyKZDYctoTGdaJ7cWp48x
p1BQx7ML9dKZKs1NRl8Kkje2oae7bEBaJhLJA9fFTcXo15Hm1jGMsqzhhZkL9XQAh07On0at/MyQ
bwysCkq5AzdoCtAZ243rzG2NpwHspJ4Qp8LHGpL4lDVkgVU9pcO/C9y6HiVHAIY10MfQxMeFKNjV
p2JnVlCJtfyulriTN8hINVzQIyQaCYLZFswLqzh1zAgbA/yaaUK34xqX6wcp+r0y38z9PTLOU1R9
aAax2z7Z1f3klaABNSAKT4qO1nExasUMD83z3DIoV2lgqD8qIzllA2oD7HeGvZvHzxN66cwVmlGY
aeFJkWL3OhoRpuXjlH8oLT9pinIaDBRtOjTYaSsb1PR0LACb6h6bTrI+wZdFe2Xg8NKov2uS3GG8
DlOAvLMOWEq54w315ErxqQQhV5udiKj3aTT7sA4E6XLa6WK+YWZyRkckW6U00PDcawBy+ka5TcZX
kOF2sf7ea3HYTYYLq+W9wSd7sgaA7BoMEyZQ4ODZUBiRo82fUXIsq+wmbeBpT7lTR+lJkuleU1/k
vNtXFIBwOfzIwFSnE3doj+Y61u1CIK0UcIwK8BRIbMto7lPphtsgB+3rnyBUuQS1gyF6EWiG3NHR
FqxzBayJv7+Cr701lr7gOuj6AtfI1TuQW72emQMBcWEq30Y12WkT9b4fQv4SYeHOvRxjlTHRpDbQ
uguVaRUCGuTBSeuhUS+2JIwwlwa6nf5KncZwMn9Ty3Tl5r0cefW+9DGDwSeIKX6HTkLlrNU2Vmoj
Nr76pFwOsnpSCOVCzUqUcZcnJQriGw5vjc5O3qEgdJgbPWzZRm59z9V7omRxVVkgkgc8eRwoc8CO
1C1Ui7aUGhvjrBXZ0thQLVq4Js0UfTL0Y8LAt3FfHNom3XiXt4ZaBXPELMZMKSAbHhRrDwESLhFT
/pi7MhyEtjHW1oIZy3t9Ad1PXakNRQfoflkwPbcLPzFtywNXdGkL1N6BNYieVJuaz2ux5MU+WVN3
CC2VxjAB2cO2uDRcUMEfSlj7oi92VNiaZnfv84H56WHLFOValH457ioRiPJG6AUFfxnWDWepm165
pQZKJYM+S98M2gZDDt/Geivu2bhZjNXNkonKYIqM6TYaqIsJmkdCtLVxs1yLHy+ntmyri5UET1RG
V25sG9AlJz8OeeW06G6uKhAlqn6Bom24lXZc3T3/xKzoefT3mEKHr4ZEEM3Fn+gUDJpdPEAMCk7h
3Yx0BwjQthT62gqaJvx8kQ0gXF8r9FpO6mzUcRBBTwj+LXXcdsH/WnBZguOLcVY7RW50qwbzy4D7
qRmMxzkUd3Tf2EOw7VpydUqwz4EZEIWsac2WbJA2xrkOOsrQ3zS5aGzTHH8MRn2e51Dtcp/q5V4M
myzNqym4+c+46zut67VCVucZcuF9FEDptmdOizaS/2qCvFWk+1o9Wz7oxWira60Z1ZKCepr9kXlP
uyXfgPDaN44fUF6jc6UG8I6dtkpZ107e5air+w0gqGhEhPutYdmrSvv7UeMP35+8rSGWg3lx8LIy
FcY8QjOqZMM7Ar1znVru90NcexIuZ7HajEMpoUFmu7w+supbABBmCa6U5NkYxVaAsizDXxDQaplW
VxWp+Yj8FGq0KHusdngOfKia57vFDGu7rHntGbic1+rOyqsU7P4JOz9TAPzACqPgswP3t/D7z7e1
QqvQh1Jh5ShwLORt/VB1vc/6+vn7Ia5fhRfbexX5yApLOEWDWD8BMR0Gm6Zc2WXAnMXbPM1+Vcel
5c/WBbxxc6w5ZaIvhhivFw8MGThFdjOKN6LAaE2+I9l9F91lysb22FiwtXVCQqBlQU8ZMEbH6k+R
ZTJuDPV/gkL++ZZr52lUPUcaSSCJjoghE+ou7dgkB3weKyjdePS36Y4bB+wPbHFxhsuZcKrncE5o
rB527aQ+o6mCnee/02zLpGHZCN8cMHN1XVDQyeJqwJtpIDGLZmh9zxMpbSN6zP4vaVe2HDeOBL+I
ESR4v/LsS7dlW35h2LLN+7759ZuQZlYUmtuQvU+OGMe4GgRQVajKytRjwH9+cA4m9XCX7DG+Q8sB
BINuIsCOXvw93KWH2Ne/9Y7o5ICN8hKd7bC52jrGfYDibxHJhJgyeMUn/UU7YfaAcYG6OVdng3Ot
DcZ7yLHcZnGFTUNvFbPHkKQNUaybbMNC8eIKIzm7mePqeXvHOJKFJEQpMEHj6e3kR4XwI+uj6wJT
W1IZAbWKXnYU/TFu9L1DNhjHEjST3E4xIliKacEhzfYxUX2zlo5dbxwl3bQunxe6hEvHhbqc1U1o
FiNRAoC3PTLN/tQ9DNmCUOBoYMMivOIuLwNhJZXSsvzHf6Wf6ZhCfJCu6fYhzkEqk/dU/B9nE697
pHVoOrCNqEGPMHgEVvh/VMHjw3ybI9sZfL5j3lzZOhtnTkoihGhX96BxHm3Dp2QlEShYlZuXnpdv
7i7v2XZVAdkwUU0oigF48H7T6kpLxnDGuMDgZbkNxrRviaMJlnyvX4mIP42dhFCdszKb957auoLm
yjB1PqvTgppTaHQ1GHQD6L7Z8ljd92N+d3l1WzFnbYNxmBOZhSirUbiozfI4YeYc+jqLldUGhx2V
Z4dxlFnb5SkAPaCzSA61MVhpmtgZT5GIZ4Txj2oK4C82Cxiy9GHKT+P4JTQ4/YytWGYaYBcFbksB
PxVz9MIUU7b5YoDKOMXwLipmufAsiFfLUHJcxfaxW1liXFMEZGbXpDjkmNusQjdr3fAevP2uiSlU
ezYt8nNASdiX3L/LHNeLZNyUUpQ5aWWY1nsMUgZgM1fzq4Q3LXcOcIDzheaBjj8I2pUs4USm6o0R
TjgTk2J+qoJxP0jpz0hXD2IXfskTLXbxP/0OpuRWDsvbHIi4HuKSoxRw7sD2DzElDdLGoKUBmeb7
i1YDQa2WXZeivYhi9H3mlY+0VSN6MoQQrXnHc5ZbYQCguv/aYy523uptF8ZAAM7dqR0+qequbQ9D
m1jVWHGOEc8Uc78LE61gg/LV5b1+bSC9W9L6pIcAyxp58U1JuS9R+tvZELdeG3PRo3xKGy1WX/Gi
/dWwU6z8ZFgNBp4il3DwCLzVMRdeEcxpqPDu8HoF5ARjnzxGFB8OKXennwgGQBpOSe987IOe2dXW
MWmRmWQD8FAY+8gj27DHu8HRv1JJ49Jvjjqae+IDoNfes+zPN7oP4gdbswKrdOZdb3eOJtqXvff/
OLkqILM6AKVnE1/9OKNpIKYYjvTDXX03/0r98al1IOAFsg9LHS2BQ2G36WIh9/SPQXb4a+pGoYyp
7oUYXSWSbnWmq6E7dHlZG0agFC2ZkoxOLTCyzLaaSiHlrQIUSK9CHmd80lLg4Iu/SZBQ6ILEiwmt
ZqBnmLuhJVA3lmcAXCdUuwpv2qE3CAmD7x/l691IcN/ZY65GiEZ8EYgIT8liokWkgn4luF8S6XMW
z8d20MGq24T3MxpslNNiMtprXceUVmCqB3TWrps++1SY2alNAhcITPfyN996Y7/7dcxH14IQjCUd
JjFpsbqIfOImHlQDrR6AUTxogiNoLSufY5R6VsZbvDPKXCdlSqqswnCJF0GMs7kp7RxtmsVurj/A
r7bhmd7Zos5klU4BuaotZAbKmyoHylAOHKxiJx0+lqOeH2FwWIJUAIVUBSBj9ggbpTJrYQOIoK5M
VqXKoIV5DEE5cvn7nWcjsALANEFdUwIvPHOCUy2WBdBlxn5qyDtwzwBvkEI1MDmKcs3xfBsJPrWF
Dp4OskDcFyZIdlmdDamKS/ky9imClVOgfP3l3kB9kVd72Ujx31ujm7narIqgZjsNwLXRkAwFNvhS
0x0O6HSBQdL89Befkeq+AhKOQjGrcpsVijYa+hz7nYDZMiCtnTIF1RJasaYwcZ4T51UlIIhkKuUL
inIgb5hrFhemoSUl5KvbOvkhTtmV2Td70By5+Lw7Iao/qUH6QxWC75eX+LI9728a7EJHFT1zCVSn
7PbpwgByKamGBJxuU7HHEo7FbQ+d0+xLgGFAgPVZwEcGe8vsmX5w/Ms9xXimCDp7UEvjWrzf07mR
giaGnAsIDjVfaz1wwHjSNR3r0Fsv97iTM+f+FkvGchWA7jBizrac22EA7miEstbsGz4kCh+XxlV8
2UtVS0Y/+HkubjRL8SraEOYmt9SZn31vHdMFInJKctZK6VQ5nLI8MxGZwYMqO8sutulcKCVzpNPf
UM3h2TzPhuh630wy8UWdqp7IMopR4RRALFcES1S9C9unqI0dA0xUl0/U5hWVAByDpAaGdgAKfb+d
WRmU0ZxCwsbcvQqXlfarFivaOFwBO641xiFAxbafglqk3zPcjYMDuUmnB0Oq02DwKSHcjj7XIONb
5UyO9aFDy+91eRCavX/V5ysOH1jeVrwALya6Ykh5MAPDBCcStoo5jmLgtW7go9bQ+5QZvLiWZkB5
UbBx4s4iP3iwhW2rugwFC11CeYNxRlkgKGpOCBTawtGfZGm2yFDIdi1Xz5cPy6bXw3P5X0NMnBcr
4Bu7GegPQZVMDJMErb1o3VWrGj6KOWhMQ7JEB50ixqEq3iLPJSFk3IuVcebbBmmSgq+6iv2pVfdt
qtlKBonCclJFawkwPYBUtLmCMCwGthfxJm70rxhc+Kx24AbNiusxz8Dvmc5uiN5Gmw9+2fP6aOfy
KcwvZN76YRdAl1GHys8SFZmfFnoCQg8ts1V1MTCmnKHgtKgYqKy1vdiY18hkwNs3ALygpFCNjMp7
vQ6uq5JCovLhcz9KGKYoI8xBjm0M9FW7z8fIM/Kc8/ziflnGowuBWANfhT7uK2q1ANGdV//CVIY5
ufk+hvqLIzxJt91zlLjJI0/AeOtQEVGHroKKsALJ3fcOKBrw9ikkdNPC7JBlX02QcS4YQwrGT1Mh
4z8CWgfyv8sHeTMNWhtlnKyCWZ9+RMT5C/3prRBCQEoOuUZwckJq5v36tEBcgqlOBW9QXVKnV6Eq
c6pZW/d/ZYEdfIxNYI47QMX9OV+ewVZya8jZzqwkDpftVmBam2EihTEVdTlEkEYuAePUmtkKs2ez
/DxOkRtILmeDNk/F21dTmUAhZWOQ59VsQrRNv8IEe3WTRdITxqN3ud4fx1DDjLU0HSBNapeF/qRF
HQauk+BhbMB811c3bS7fdfmUW6YWTNfxRL5pesGTy90+RqtfyZxdaQwEPe4hS01E9TBkvQm+gMQV
ltJritmeBGBddTG7ohRpRZHc6OPAu7u878QcZBn0jmUJHONLhp3+gFSvLX6nsAHBTu3FbiFbj5eY
ZJdOcuC55E3bsmSayEdwddlMsJWCMc3pA7+RTmP4pWt24aJbeF625qnVMGXGxc7R78mmYxiQhFK1
qakYlmGOYA5kYFnE+kv6S3NejPu/tA1sInjEW674WlSbCcTaJHMQl3rIgwT0/i8gl2lf+7o7HUYH
p80WHF5JkWuNOVBRVJlRk0Pi+d/XLZUTxlinTeWE/6J0ooB44O1zMocHILpeHFQVqkbox4tu5gBY
jOageig9YU/uOVd603+YIn0ugX3/rB4ESiNTj7uBHlWQnWEQvttDd89RPg2u5OYnSrvV+IHLY8bf
PKUrs0zSInVRNal4GHoTSaF7iZQsDWRbFQiSThKWthwN4LTsvgltx53r2vTMK9tMzqJ0RQ8eDc3A
20Xzm/lYPVM5DHTrfcz9h87oDcJ1xr2Xm4kIlNP++6WZRCSGpugShkDQlorwqxyKXd433/RkqVxg
9W/roJXcRpd+Y24EaH4MBqhd6AsY2rouQSmR1uhRFPPN0qE3AkqefUjk+0mYPH2o9sTAtJ1RHy4f
Dd4W0b9flQnAzpKgKxwjba5jYOF7K8pVS+qA7R/ui+R2gXoneGQu2zxnOEK2tvpIbNQshE5DeQey
qOIh3i3EbYBac4D/p/JBoNzzsl9gOU5sTMReNrz1nl3bZX0YiKHCao4NTy0HTwiSPV69t6KQelMh
/tDL7C4qip+XTW7HqbcDwUbTSavnSGsQurMTNAnc9KBDYQwX7kR23Pf6po9e2WJcmBBOUzEFsKV8
y/b6Vwo6yP3saID4wKV9ZF7arW4mWCuDjBcLZToMIRvUr3QnhD6/rx57DAD2jlk/gOAQcPidjFlA
5cYYdpqj3KCu7nRXESRGfHEHktz4y3gEs/CuBDPFLvYoW/Q9uI5NcDE+gRj6SwJciA7e3xDM1Wji
HcR7chV9S9zwQfrZH3OUVKF3zNOr4O4Z86rLxVTTIrTLEAoMPz7SVrwOldfB/0AgoGfuLK6asoG+
P9pZZ6RTKAqaSm2grBSdqn16XHavBR3pim9re7cwhqcakO2Catv7uw7Kyz4E45bhgdnInsCHIvXO
X532NxNMyI7BOV3WOUau+4Phy6dXLXbdH28+ELC3v9ybLea0NyDGidPApLZoOXo5/vvl+OCMrWAi
iyJmCw3RIGfcKuaC3EAroBtKyFeiP4J7WKh4RBT007AHAbmcAmUPDMSrbH1xwiC3uXTYnb+Rsd/M
dtbWmI1Sq6mfwO78Vsv/v7OdtTVmq9S4LOd5gJA9ulEHesgHK9jpPri1caV4pe+tZGdtjHFKDdY2
dmoBhEEAFiiB/FDRoVpq+N7GTJ1JlO4uH/qtHsLaHuMtIBZbI5rPhR/UyX4ewIUVDJNLAjBp6TxE
y+ZBXB0SJqMK8JSfO1jz9baeLOQXvxrgr0FsvvAIXjaD9HpZTAKVVVUhAfBa+HVkhz+Kve4lnnAN
1otfIOiT7JACovlZ+NalXltl8idNCJQhjjHj3YEM7FQfYheM2q/cmPyC+pZDXBtjkp8ISsF1HwjI
B7SbIvkC8RZOwrEZSVYWWOmjXqkkkIJRx4Gh5DeN5o/1fLYPIvq9KCjrFM7+3r83Gtj9GzHHNPcg
H7TpEaVsOx39FJ/y8onfXhZGQoiOtyBGkpmzEeldpo8hPhx9K6noBL7WrT/yUtq8zSqazFgR3p5s
XTfS8DOEFBFFnzwVnCWD+F0ASbxphLvW5PngzdO3MsacPoxHRuUC3DLymdkdfi478Vb1k90rMRjn
G24ePgxVYE2QNz0Tn60VsZOiFEcDHZXSUiCCaNqgQz/SGjm9XBFogtz/0ybjGhWjCedoQrJBE+85
tNtpD3U0Z7obXNkGN6z8CKUmrqLw5lddrZRxkC1Y7XsE63eXADIVovcRvtsNRAceXytrjIvsQbFe
pEr9gm28M/x8F98tYIYn0GIHeG5n3MufOF91M3KvLDK3AZxSsYHKyOttSF/SxddGx0fuw/bdW1lj
z6hqFrk8RdDMhAoqsQsnPgQe5bFD8YfXst4MNytbjEeZS1U2IiUwvNTqvMEh9j8cOphY9/5h0eF7
5e3cBFwsOupMKJKweaoS9FNimPAu//bFIkc7vWJh+andC+CGzbsU4FKJZppQsGR9GbBdRRyHWfCS
ssZQiDJO8iE48tPvjRkj5QX2A64x0CioGr0nq7e2QebWCEQl8FQCLFPgS5+qZ9QmbqEdgpqhpu0n
u96P3Qema/UtLwoYPZW9N8FGzioFSrrS95WAWoNCYrccVRfX5ETKEXcyUmfQGnS1C5wuRIw77YsB
LlYif5G72u50BZP7tUumDnqbAQq++QHkBd4wlBUIX5ZDoKH51A7jqe7C21xU3AKsQBbp28hWg+o0
NwPEhCSHGM1jMIA7VlahfTTJkNFYjPCxx4yblarK4C0kxzCg7CsjZo2JjudefQwB5guk5bM6ggkt
HXSrzpUj6MF+G+rkCBNBs6aB3kKZeENWPQnqcFXF4r5b1G9iGezTJT1mMWSTMmM+oXkFljMogsRt
L1qBIBxyQfhUNjPQyDkVPNIqzJoDk5GMqM8UwGWEnyIj35fp0oDwV/utpZkHqjXQnaZ7jvvYumSK
DskwKkQOSlwmFQ+GLBSKaA79pb4bwGyDhjEw7aEbgcmw6tCohdJXmIHOL0npVH2YKW5TgExVv8fc
OwedtpVCKDqeowSEI+AsY1w1aN1Jj+mPwCtAdgvqtByswNroifOPy4veXvObHcZJC3OYIDCqod9B
Lwq6TgSCgkr75bKRrQirYCGgGNM0cPkwftmUklGVoDbiiwWYbgNoUoMq9rKJTV+lgNgG5FHokQLY
8/5Og5tA7SGDhoVQxi8QjAHTc5/uFU/cQT15x7G2+dlW1pjPtqCIW2HuFFpaCRTDsoNSCtaIW6WC
eQ9nC/oNmjMErlD/7kv0IEzJyqd7HQLAE28Sb/vbvq2b+bYQuoHflozQz8GZUXe+mqecT0vj2Jlf
Xq2ViXN6BL8gzmboB8GXKvmcmNbQHbP+1jQekKlwPuxW5Wy9jUygg5wivHOdR350WoU5+WpwGyua
PwBv2XbI//1+7HSrWRkx2BOV0I/m2gYTuttEBNs3Wq353Zgim7M+6kPOPqZMqc0NCbgwFqmZ9GA4
K/uowsAHHf+D4NctmF8cAtSQcMuj7tl0IitjTJaJVgN4O2XABUI1sAcdqlGjeRuZp2UZPM66Nj/j
yhRz/UrUH6U600o/LZ8181TUlO8VulYauEACl0CoRxkhbtQWrtmC9KXfSdFjuTyHYeTU0IPrR85B
2rwWq9/DXFC1S2dQQQG1WITFtdYPn0d4z8tr3vQBsoJURcdwO5zOe4/Tx2qHwdog8rPl2INJohRP
QphwLp+2vYdvVuiBWuUqJthJlygWkGWGlS0AGA1cX5TbQXELaspscUAhqodHcOWhGpa7ZW1nva3l
lvGljnwwwka1Rb6lsZdmIJncZc1uio/6Q518Ej+bid2CtVz1Wt2GniAIPOMQulZ+k9jiCOzBPugH
S5F+Sokd9VDTfQB37Zjf58GuheDikv5ejCfQ1HfXJpjoCz9HATisvuSSXWRQ7Uq82ThM6bEHNg4D
45LNy/a3Pz+lOtY1vLPZcXhJghY4MJCB13V+k8o2ONVq/HF5jze/viKpBp6FqnpGSojX4qhVNDzO
ivm1WyCgNpFWg/ygCWW+nhPzN18Uysoa42nbKUy6BUSBPooU1f5VjwTAVNEzdh/A9W29BlHkRPFB
oxPHrMZKJql9NcXIt4OrYq+4oC64obl9Y0MOyPmLzwgiBo2Km1NY2PtDLIJwYgCNVejL4udcOprK
yUy+aBUnKm/6oJUV5vMp0qQNdSaGfgolsjL+HQuesIBA2E/mu8vr2X6rrEwxYWosjVwaIXPpjQdk
wBamZa9UP9o1Pg9fsJ3XvFliR6l7OQHZXgtLtMLzp2/azTuFBxHAvCoBgx9THhbTeYLYdWF6gSq4
0E4Q5jst5bK6bMb4lRUmLPWBaEC0rRE8yj8CCCuCoPNsTNeUPa90xl0ycLZrMxi8JfYs/GhQ5shU
C1L4sqFZfQk5DshKck7EZmB/s8G2Us1xkUeDHnEjv832KjTrvMBJ7SF9IN5HMMibh31lj4k+ajAv
Qm8A8FgB0+ooZuKoE7QYBogsEKiVIBHnrHDzbKxeJMwdDjSjrxYZWmlVlf9aDC224kyInTzg5kib
ljBIR5lgJfVsFgDky6YW5ykc07fRNQ4SDohO51nQs/SSHd5iNsiqOavbPCIGKiwKWL3ks5mAXANr
mhwjyS2WzKVtd6HgTfRvO42VDSaUt3HcT22fxX4OvKYRYrB+uibKYQigz9k9VDOEsDOcT8hjXD6b
m2szkQxp6DYCPM7s3KBD3xENrcCrxfZam1Q/E/8m3VJF/PPA5aNyw1ZU4lpq6yIF915V75YcKmSR
4fz5ItYWmI+3GFOq1zXGeqUqwdMKE41myPlOW1dqbYL6rVWqlSbQXVr0CDp4xZMqPOrmkwgQpmhC
TD38eXk1myUoSrmti4SOabJ1oJ6oGJ0yhhjvgBEF7jBwIBGAWjfsabbhVDOAMaKjDTbmqThIk800
Y2Wb7YXMZa2WIVkikC/I3rJfdqBnp4iP5hAdICN6eaVbl3ltjPFTdZsuQ5yWsU/aZK+PyU2U4ODr
mfsXZvAdIfGgg0mcTWbMTG2XUOsw+AJUZB2c5FCxu5T3FN4YLaPCXBroV5HvS2cw84pMbQjKFtPr
5z2dLlucSrakFwaXfLk1/eXqL8uwa6PMW0bozKXF/S3wJtb8xcndV0qCj+EgtvZrbYxxFnKZxqMc
d4k/QUxW6ARbrkEM1v2+vF2bQzxrM0yu1kZlZwg9HeKxDdNVDtM+85BylG5ogSBMt8NDsYP6p2tU
KKejtnjzAVgjPXrsW3z9G5gkrgDko4fEz2tq9WfNs800bmXrJTasfAuY2YkGfjfTS06irdhkAleN
4ai+4qkTRNV4CTfZ8vlre8y1i5UgShYQMXtjg4GERFFvzQmTYHqo35K+73Z9oTV2W2kmHpPdbI1N
fN813XPTm5NdwOU9FPPo1rHqZsZwIFF/XRmogoLt7LExUR1dwse2NtxGiWsrDQeOI+b9eMbXC7mZ
QAFOR/qufp9SExCZiOOVeBZYV99LSNhQmfCEDoJkjSrvp3KaODnF9qYTjP7KskKpo5l1QEN76fMe
gATaP6FzmuAi/jDaYoNmAb5pZY1ZU2+KZhwYGJgCs99sU+5tJd6B5tulcvb2K99NrQPuxTtsmwiF
tWX6tVeHG1yeUm5UI+BuV+ZD/1nB2YZ4+gQdNsCvox05Ak42QxOEs4kbI+zvV0x92cpujgnuIs/r
8IXZJ0msDr3FfQv0W27HfrAzPqW/6kfUMJA5gi01BXMsBbRlbnOdO5Sfj08cyd0ExlcvgBkMAuTP
vWJ4GIAobp6gYAh6Klx8z3TjEmxf++bAp23lGmb8tpDVY2cMeYiO+ejSecRQwdynVTuLjXZr7Pw2
XBmq7U+X/fh2QAS/IkTK0Es7m+xQxLrU6zArfVn7JyAKBgIiKKSRpCEgNgd+QNy8vG822adWvoBt
I05QJsnj9i5XUNdspoinjLJpREOHjmaECPTM9+w6DAirdYgCYgV2zBK00RNvwGMr39TQBZTAfw5t
A7aAKAVSrs04wiis3wrgKa+7JzG9b9LfepP5l/dpczUrU4wnWkjTh8kCRZpFNW2syJZSjVO92kwc
ViYY9wMZME3WYjxIs/gUGEch/lLx5I63qnHrD0ZXubrvRMm6EHqcQEJNfWVVRrvYRY9n0zRFz2ij
3V/+ZlvWUAJB41tD3+qMkUIT9WleWpST4hIVv7mCyGxvT7li69lfVQ9Wttj0IBojcRAEOXxJyY1f
rW3shV+ZJfiZ2y9cx7n5AlibY7KDrpsjIg1B4ast6BcSMletlagUJRcGk3nqyy7aBRMZM6hHRU9l
2sR7kg0L/pq0D5e/8pYHAdCSMgtoEGMGecX7TTXipgzTEA0s+hoxPsc7qg1U50+gLHeNY4WXfmJy
dnYLmvLOJnOQxllv6iTHa39ABSqE5jga//r8I7Zpm2lCiFzqwrq8TprQMsnmO5NMrEojRZKSkqA+
pHxdsuZWTa+UbreknWPU99EscWqhG4dXxWy8rItgA5Dgx95/VajpBVUaJXguo5UmQW1LUmwQE31d
0pLHh771lsXMoo5SPCrkYBZjdrCbOxkd+TF+CT3Dz+A7xr4cAtlpB9IUnaNYk2tmewihOjxVoq2D
/M40s5EN2q8RnDeNepMzIfYHe/lKPRjHccebodnYwHemmA00xEguhkUL/Vq8EWZANYLRSaF2kJA7
QT5Cmc+9fGA2dhA4ZxP0Mcjjz2WZs0odEn0KSz+ZMOcLDTaB3FXDz1p5vGxna1IG2wbFQgzxGVBZ
YrYPoI5RKqAnjCxKhCSwC7Gi2a3d+Dq/BxsQihGtA3awcLTTvaRZ5KvkloBvYYr78u+g34+5IO9+
BrOVprRgbBzVZn+YBAdSZXZX3VZJzvmq9F+5ZIX+ilUI0fWpnXOthuAZTRvmb6rC82eEY4Hu68pC
qahJXsaoRAgV5FSXfeYYe9yCzlVMH4p3jsgZf9zcP6hkg0YQI4hwoIwzr1JlCQroMfhGoV2FIu4Z
DkwrdF7b650lpfkP0BnudT26Q/02sskCwYU4QjtfJL6xzNBW1qWbWZ7cUGz8Jsv2chzc93F4PxSY
RaNSSH++0evfSz/g6gOJtaI0QitAp2PZd130heD0WWKXyM5lOxsXCDQhIgY6QIqE7IrJ4BIhTsaZ
ltjq4hgnvwLpcyceoolTTeNZYQoZiUq6so3AuFL0XW8nXfg9WOTjUk9385hxrurWFQGOBnMjREWg
ZEFBUFEZ5hgqq/7Uf+0lKGCAQY/HjkMDA3tB1jaY44vuJFF7BW6OslPQGb3RA22Dz2WApV6FsUNp
zCnoVoHXYQt2aaEFZjkhiacFUAXoyTylCHNH8JdvqZP5La+6u3HzgfQjGFOBNqtx1oOM446AIiJG
RMzRBZchV6lxhQ437r6qoQKOyIsGmsJG3XIoI2NCfdWHYvW+tsvaAvbiRGc78eJ7THkuc2OvVFDv
oEmCLvi59isx4rFLZin09egRcCQL6uJWXXf7UY/ttL2eglPIo7bdOO6qBmMEgYKci7T2WpkEY1JB
MTX/ZJDW0XsB0xUHwCM4z4kXOS32gKwtMQcxU9Og1kVYwtSZTezWnoBisCV/9jIvvxKxf5jeo+3q
8KHNLRq7RCt2yi8jRHL+PGgA945pD82QAWBjoe+NZNR1oyHLyFFQmX7UIy+F2jybKwOME4kxLxBP
Gi6dUA22El13/fMf+0JknwT1IQ28wypL4gUZ117NQ7H2C/VXjvGfMPIbOXHKnhP9thaytsNsWhJj
6nZKFqjVpqZiI+G/h+D3j8tr4dk48+sQgYPIEBBb2oIySwzwC7dVt3WR1+tgNmTKplwuY9ysxpld
gqnwElQC8p0A0i7TmTmP86064bvdYZJ1c0qGQlWxJ8k+3snLCdHatMHw5KH/0/iQrO05bBlbKfva
IltCIW0NMOuE9VGSnqLfZRg+ME6ts7iz7AifM1Co117imo7KI3rbiGHvLDPZSiHJbRQOsKxCfKpK
H6LoTmk5KRHPBpNh9JKWgZh0KX0MOINqRrAWSfbNdOaEft6+qTTGrTKZJYnKQjXmGhMAg7M4kS19
SX3F0v3CbR7V/f917F9GgFfGKjMpE7BsA52stJYpZXYEANhlE1vPqXebQz/sykYBNT0VlYHXguq0
BwPNfr6hXa1xxyOj3opdqxumMp7CwGynOoQzBui6+ItRpI5SpFau1FZvFq5Ul88zuU1iXpFqK3yB
yVDBjK9K0f/MjhEiVUYNjBWoj7TrbgBLUyHMVgbktyXidcz5nNvn8K20wZz1WmvHJJeQ4zSvKsTf
yEFsQbEK7m1kOkXwIEMKkztcz7PKnH6ocsxSKqWRP6mZ1Rt4OEKRmEy8XuiZGaDidAVJKPJRkDay
aHkhn6HTYgaDlyZX2XiaZXfg4XbO3RRjg9muZlLyJc/A9Uu5IxZH+pR9nbzZxfMGiakxvEgWhab1
gZYG3Zp32QdjmQah1U2AWp6sDCMsY2aPzgv+wxH5sVGps4jGGGOuXdoqY1WGMGaMg6UDqwtpSo9z
FrcXpIN1AWmueobBB32g0JEqHs+HtLnlRRqAz7/dmykmeBI9gKiflI5eLFyr6N6KP3MDUyaK1Y7P
nFVtf7k3U0zkzNpUTJfZbNBGviohpxvZqXsPNVA/3xMnfeDxLJw7yJed+tceni3vjwVmPecwULe+
Il+HgB7u//0Z5bP2QCgFIrQiR0+S3Qm1URUjuAdajYn6e9lGB4u7cdzlMa6jiMoghg7lv4fkT6QP
Lu+cLDJXu8wxZK8Da+DFDdjhgq9Zw0kCXoiQLn0/5grXKVg4akoULmZF43YqiiFyrd6LIzrumBWx
0mnYg/Ty1Gn5ddJlj6pUKk42keA6jHRIS7ZJ5Ebg3q7AnrpEaJLrfVpboDz/mZTdNdHLe2msbWBb
IPG63IlBUlg6gcMIMLEmjXuj6x/MeCBOOKPfYmgZhGtRAba6GvrOEwZM0dgWzSKzUfb3Cn38hhwQ
pOaC+plzR3jniPEuUzhAVEtIRq8E55AmuJjB35F95+a590EGp8u+BpCz97cEKyOggcSXJ/F0Z8RQ
lCC1M7fJ10YIatdI1acZ1SixARfzQg5dq5m8zIy3ZuaN0DdVIoG0ePSmG3p10A9FBt9ZeQkJavIB
vAX35jA+D2KnejkvWHKdYVz+FbpdZY7pf2S09ix3YrwQ4/WMsZ1So8Pqkn24K7zUB53j/gPYY84+
sl2pXi+IiZHMf93BnxB7nOfS79f08oFXAVcpxlmGgA12DBTmAFVROFAnIsIvbnNo/GHYca4F9WUX
3MPLD1oZlJYsrGJTGDw1sjQQAkm7qAIkh6ogksj6gNYL72syHo9EYrik6d99Tc75f2m6rRYnBH1N
8h5f0xSd3pU9CQngE52Ja1zideN9xweq85bHuJlmwQWYi+hvDst26vnfKPyChVitbhxMrUklrC4P
r0wFggzLPoU07uUDwglQbPlYG0fJAE8PnNh0I7a9C0ZV+/+zwPgMoRWrYkywDFJUDiS3LTXijQ9x
rxXjKiZN0vtQwSlvXckrAH5xht38E0OrXumZCj+D4NwqwiRISay0cz9gTXJ1B+j2JxQWvBgdCaDg
J2hi/l1ChhEgAvoJkJ6zY58DLWLgs6FI/ULdHB6MEx35l6742dHmgViZYqJaEAeagMGB0Rvj2IIg
uFUJf4xipU5wZYIJWzOZ0JbS89FLaxDAKV+VxOsmnlLY5u1RFTQV8cXI2QhirKZllWvIK5XmVJc/
6uQU6ZzcazNArUwwqddYGMjsJABHoxEAJGOJ7FyP9oQMqT1X/VOSio+63Hwfp+JPxZlePuDb2hgn
FHZCK8kB9igA8U/eWJl4JRLupdo+CW9WmJMwLkkPifpo8sjd0uzr762Vut0OYsjI/gy7+2x41RWv
L2OcG9VQ6ZdEFPsxQSy+DAqunV6pNJOoNPCvZihfhYL8Q9bUz5kRgog2EY+hURhWMeknVVi+TYvm
6Et1DLPKFzLZA25+V7STGzTBwZTioyggp50JuV/CDLnY4NZJ4o7qAoLY8kEljZ0umR/FmLoAieJs
CWYOV1EYfttgwHCsqud+Sn+muUycuTMyb2wFxUoM7ZCb6RVGXyE/BKL2qhwFcFM3EfoSigF6APM6
r8cvCvh/C71wVSUGw0CN9/VQ9Z2rjRnebaXq1H10kiKhc2IRLVqxbX1Jqr+RAhi+JTyofRjdoE38
rMT68zJXoiOllWDlRChtMnbHuYEKk65FDtG6Q5tQlsc8WwBkJiW6nhDHlZXoOckiBSRRfeQ2pghu
5bov8UsgTRVMhbAb+vIXqapjDhLxoqo4V2MjU9Qk9GmhzkAJ53EF3yfHoTQ1Et4Iw188xM9vOjWl
U0Y7HTV/diojiYOpnXqEZLF7NIxjIIEHd+EVr8/jPoxAFoTKiCnoRtG/X53LbhATpVffeeDeqSx4
YO6TmJynNcBh0TY3eREJYanZMlFJ0wwY1xfq/OFBpOiE7lBeSfeZdcIM9V7zaIs98r8WJ7WyFgWq
5Fx+Wt6PYB7JZZAFINPHj6hnlH1NHB0Q8Ar2gMviAxkmOtEh/3E5U6AO5X2uinVDlwAKLBoIUlgw
4iIG89yVMJlHX5sYpESAuIBJNY7dP7aD8hDOJEUrg7qfiT/gl+9LQYXfHnMZUNldl123EnqKZsox
dI76gmYYZAjBTIDtRCeRsQRJtnHBpD+KG5JV7XMo9GiyFfq3iiV6hZsW1vGPJ7yoRU0FoAatPDrk
9f6cJnkRmJEJiwuk6zWAFOcs5dyFLRcNZhf4Xdw6E5ia9yaCEahyszUAZBPhOvJj33HoxzcutIgF
QNEOizGB7HpvAPPN5hArJlBr5CkU/aGrnLFI7cuHgGeEOd9zOGejoWIVQx/7jQQC7f+wdmVLcuNI
8otoRoL3K8/MrPtUSS80qSTxvk/w69dRvdPFQnETGtk+tI1Zl01HAgwEAhEe7nPmV4nI13Y3a7MW
brN6UJqNCCp4f60PWsUGzFfBQpgPcafmw26xX7CJTG1bmX2aY7emCJCm+Uc8aU5jQtsMPOnLkAse
lKL1sG3dWKNpZ1Ctg7WiIseKyNdFEh/Pf5nPuEX22W2MiAO8CXYYfua9WSIg0DoE9OgXo/5WPWAM
0JjswCLqD9BCFSHs913hX3s8OUZelWacq3gDpRDcrkvQNczeoAbnVyUywjl1MgH8WcdYlKlMX3sp
PUYLJF7SVROcTvac+uwO74vh/DqNy7WNTSwGhEdgRmrU52GIL4rauM91ctKGCDIzeSpi7toJ3dtP
xqPrFnSb5MTA6urCY1CXbILwKkNG5q70zba9MWiPBbiX/kL2BdkFYE8QgQJVqoau10eHHMB2SCp2
MSdH49S9vf4HQCbAUln4cBWRb+4s9IM59veN/+fluM71CnP0ZL9qLKBPB/PaBgzUUVwjICDympZQ
kRwRy8neXfLBMn+X1IVa9WsxBx2o0aTRicIxnA5Z51gP7bEO5gtRLr67VFzGoPvXlc9oigksXZZW
4AXVtHdAZzrDnDlGiiabaExuJ6YoaIQyBBs+psXf+1pChhnfcQ4QWu5yq/tiTtLv86dPZIIrQsQR
sbs4wpVvKrdj9bUd//srSwE2ycSLRQVJB5+DWtVEtHrt5yA2GmdKLhIy+ov83zOZM2ffmOEOd532
ZjvrMMPQQjpExacjCDevUhS8uu/FYQGfoig47u7cxiR3gWE2pJ7seEDXTnpYKZjEpcg7/232PdvA
a8EA9FgHc9bHMyUbZayb/Yzvf2WcJCfBYJV9j5lgQPLexuBDYXK7l83L+FgyGCBs4IW4oLHaSRWX
KR7QYNBtXeLHp4Hc9J7iLtfSMVEFj6Gd0K9srXExwwT7PhixYE2Lq9klBYSwTK1xO0pFO8k+Bhf8
FbDuaTZm4BmmmtvJpO+sNlvx6jK+vdGDnfR7QA/eNE2tQ3InjIZ7zoGjC3JvtFp1kwdcrUPVpZ1t
zUFRBAqeCIzpyYtDJayeSed1kBOqXOHHY8U1fpFQ5CPswwGcx4eLvu6VXNfhLvoNauhBfhUd2qNx
IX4D7a4ObWTbtoGIw9H76JfEGiCySWXUIlCPUOfSJ1kgcP0918AagEjHmwf4Ru50gR0wrut5ZdcJ
Y1iZn8wDm5gdfDkwT+MxwxVWfhHY3FvW1ib7++YKM+VMlWIdNrU76QY0AG90kBNw7+Ol6rKHpeiL
fR7TRRVu+7Djoq89xxD9A7dBkGJE45H6PXqCBhAi+bcyRlEpO+b3I/RBUujxzpdDqIbL85rc2YXz
BwV8FiI57/nwW7gjsqRSXi+ZvaCUakAzVQE3eANVUf3PVF52sjFsNdaOIQe8OflAo7eGNE8KJDUq
vfwlgxLS6UbzR6nXq4OCxgmidZaXtHXtGXR4WGzlAG6MH+vUnXoC8geaa8+Dotypoz1fWhT3idnL
xfN5f9hxBxTcUHKzEIJNnc+2jaKV8yrGTyQJdfIhNCdRB4BtKb/lCqhOUTiRcZp4YGmllUbWUljQ
QiYEw8DWWiAWjGVh9LMZEN8iJNiY1eSCeg82FTlOYhpYFsgm7CwYLRvqqrkcRjlIvc7v2t6lBXoE
FJYJK3J9Yo0FudA8kLmkwWBDnbMKatyMTnyJYVQMkDwTp8IgUKF5Aqs7AZ4Jc0EDAywkSDM478Vw
BBS054q+yQ5WXn+FEuDXyVlcKSyD6gnkqOcN7sQnVdNAd2JAk1NTP8UnxU41IAeQN9HKlcvbcQgb
2XTPG9nxwA9GuIAEGePcHvEcDzTjWq2fY13Eiy5aBecZVMrappSxirn7YcRB1l8PnSAB3HG+D2tg
f98EVQriIK2KYKIt52uoYbt6oYRT1wRtFJzfrZ1mF273zTfhHgKS0RAj02BqCJo3RjOW/tkhcRhj
kCh27z3GP1jjYnckG/VImQdIF4y5JQEoLQ31KyYxzWQuRenmmwdzp/iDPc7DF0kF7wnqZoHZnUxn
8aJnNlpunOYQby1Pe1hdoP7ptR1CNFk8479zvmAdIqmAjwHxx5deZ2gIo1ZfwRWvGNu1Yt68dehP
qwssUnnzB+/XnVT0g0UupSfg4ilGBev972VF/o9v+b46LttIS3QKRgMHzZzlx2opY49oUoXGcnqv
96WHyp5LDOtyWNbT2hkgB62ngz1kP0aljUVeLNpp7tBDK0uqkwG/RSUuA6/E4Gn8D9xx9dPC/YOv
K9prLg5koPZSlBo2/2Kvd2OODpFLxtWLy5XzY9IrXdkN8KTqtTheaW73VTlYmBItAZV6g7UJT+q+
RbQoQEGsQHSNiwtmZsU0TqYlgNwO7ZwV+mM9nlLa7EgZK5/5FBOOfheOB0FA2t1WdF7+Y5gLEV0p
JYre4HH9aVvF4YEt4lN42NjitlVP5pksHbZ1AkI2NSHGxPgnEjAhY7IKvEh+5AxsClfyZuEGC9Zp
sIfJJsbHM/TkMhYcmHqq5FQeo++RA7QHDyIY/H4YfF8n//Yw+trKLPQWA3SK3EoDuaMEQtvar4nu
jEVIhytzvqbjHDux/IgpSKu2nGiUXuTiKaZKsJbLMelzr2tmQQqye1mDKp8hbPHO5DNabZzKxpbx
sRXpW6GkTmSXAgv7F9zGBHeXSpFNU4nCxBu6Yr7PMSqfuibjGGTa9ZYg/XgDeH3yqY097uAMdlfG
5gx7VtF4ZnkA7MaRzVtdxYWXxG5VNU5W/7DJl784N8hW0SpG7xKEXszfNv5E5AqtPoiWvskUrcf0
9I+iVHQh7inu7ilesaDxRR8KCrXcuSGTUel9I8s4N/NzEyQBNBW8/JYpf/xB0sC+EL+jtgWJarCK
IHXkqdDHblKNnhAZ9ZWFQCzaHVfHqNGOcBiyd/HbW21yEeOnHCVhUQrxdg7PWefi0VoaWt5gljwg
beFmuTQeu6HU3XFSTiy7gOyBPjV+UxbuGrVhOqpQdy/zB0nXOofQyp9KUG50lYVCFAQQDcicDotR
HcwMjfVomCAop8/fKsW6L40hdjLa/GqyArdlVHq2tZiOAS4VBVMX6UJh3ppD0C/lTkJkN5qBDLV7
+yLGm8IlMl5cg0wuLE3LPQXvB9Lqv2pl9UAv/wCe6dSxu+m61Y2nvscUcVKuF2Ujv8Rd/nPpdAgL
JJV96CbZSyvpzpQ7lA8KYHozqbhEmfWSzvLNgG6K6HzuFGA0cODglWWiO4O6xUe/hSrUVMWRjYb7
CVOYV8OhQME9uYCseyg4ITtJwgdLXCRIVNMuMPS94uX4VqdjIvJgHSrehFKtAz1ki8jkTpD/YJIL
BrSdgD5Jx/Wf0iDTyWmT2wW6un9bGgQdAZQYVLyO0R/mrM3DXHRRgQXq8dNi3jfV4ljVy/ld3MMT
fDDCnQdNtzurHqEi172QE4PSdqsHOdT+qnyyIYIJ6e+v0StofVm5LhwdY3XWGyt2/qI1/eFncCGo
yjNUSbIayV4/uaVVermoCs92izv4Wws8i7A2Zo256vMaxKgrjfERoK+lemxGMKyJSvE7ydYHU1zs
ztq0j2kOU6STE1Ax0sbtv2oLNQQPcLYp/JKwLeCUVixwH/BFDeBb81bqMvomoaQcWIaTHGThSdu5
1ZE0aqhagP0b7xFuOQONYzmCinag9HZQ5+i0El0AWhOZ4B46khSVhW0UqAIN6qWu4CkViQRXRSa4
9w0d08UcFJjopvFg6LlTUKHQ756PbXeK/YbNpY0RsTRL1RwVPYh1Kp76BQMRGJq9oq/1JVPSqoPk
JF3kP0Qj6Qo7pZ88YfOJuKhrZGQaiwmfaHidvPoaSjY2mIpWX/FyvwwbH6RoSpgm/lJARBplvOP5
KPKZeg38OtuFc7G4GiwL70EUvDDbAJXS3G/nO+txDdvaiW8rHyxLXpE6xAAeTZCg7WQTmm5BrcZG
XQ+cEFzgIHOl1FQalmAEJFBu26sug1T2lAJxJzrWu6vEPD4BZhTyTJ9kMVMJney8YIqbUJP1xhLq
FWOYeLLuKt+0n+CI8Qa3tRwIJhv35zd4z3m3lrnzoQ/tIOclXYOF9g7NckCFTAHbwK4JJH8K+JJA
78rLcsySImd9XC2BpT+S9m5qn84vYa8oinYxytyYdML4HY/ckbMa9M9xxPpq0al32m8AIU3gtK6P
cJCnbgFQTSRRueccW5Pctk2ZalFiLyt4YMAtnP9MKhBRZLm7ZEKiy92Yr0LNVgcFoPoJ+KRGeU1z
EKAHBQZSBsshOQgIq8HRoF0AuqAEaAv0uwwIEHvn93XvuzGr/zHM/r6JOWXUlVFUxwDGgcHMro6r
VTvnLezt4tYCF1zmLq6TkSCls9XEQY/BI1njKuWtNv4+b+gziybCyNYS+yWbtSSNlq+jDUst+kAg
cVzRM5TxsFPxHll8PXVXiL+5fzCYsp+1GngAId9C+sqlWigC510k4XIYlD4AQbpnT4NvKoXfx6mv
5CAwMfDWy+1QJ0Kd4r1LA8fiX9tcBqbUlrrqClpuvV9+lwtHcwFSBeO75TSg8wBrKQpvIJIYnAFH
JNAF7vOZhpjt+cY8F0AzhUJcK4L/9L79ClxO5si/KVpsfl1541USNP5QOJGj9I6MYkZ/iN3pG2QE
BDfI7vH591cgnH/88r1lWFMn41fQBEPOxikfVJdaIuaF3bOyscJlMtYM8GNdIQRNI67B9WeUjP55
Fxatg4s4EijaxwE10mBcKsjNWC6ioduSTnAk9+7794+GF8LH7ZpSOkfDiPsga5MSAnX9Y57S02jR
H82s1/gXEoGyH9gKz69ur0i8cRZd5oONTbo0qlYMUV5RMH+beKij/qJeMQHGjAJ+J5xuEX0yLvis
ndRWTSyh1lXPLlXzq1rVPFp2LorxTtf0FxjmcBO7caCV7WYgUEia0UE1HuUawafdXzzKMUDOQgwS
9bePm95VJCrIMK3QIWG05xmoKTGhF1+y+n/fHhJf9MTdXfvGIBcOmY7B0sgNahXNr3j5oorYO0T/
fS7qKUkzFVrVLoGRgB8hUmzQkTRdIPCZ3UczAHjo8uIHfyJnM+ZII3WyAP5Xpo6VL04bJ07aYAxY
DlPbcs3pSYtlZ13u0uzuvO2d0ApNYDTXgRYFAxrfXJaHQjcjWaLBRNChXMeLrriIgKy0zNoVUq7s
3V4frHGBfCHoVGJHV0ziz74ECMNcA5fqgMoTOQDxVhRfcqe6EmXAO1/xg1kugFeVUYyVatIA6hen
Bc2iuXs8v407QQ0WIAdvvqkX8u/M3h5mq9fjNVBWxUvkCFTW8nBhR5WIBOptNo57x8ASZKMB90J5
k4eK4o2uqj2EXYL1BqMF0hDWIGb3s6/6BSb/Q/lmdbXRjR5q27Gviuv1uQyEDYvd7UQJGz0+KFdD
oPTjKbcHTYfwMp5S04sSaC6kBvwEKjYLQ42yiqg4S92rvwLe869JnoqIYuhgKmSY1IDmcIejcpDc
14k63XfV/YPCGbuDPm3yxhx3C07llA0tW2FyjEKIXb6xzXrpI/XmB+koyk/3wiZWBxCECVI9oKW4
sFmkatLbyUSR9+fXCzjhSjScgLmoj7oLneCDSJmSfaBPyzNs8M+hvqx/aq5ZMsWMgG3QANyOJ/Vg
HZG4YnxaFJz31wX5Icz+AOnxqaW21Ig3agI7PcQbqtvcR0xBMXD5rQUdWkz5j784hBtzXHTJaVmS
PIe52LxARTqk9rdKp4LXtHBRnPdncqmPC0EdLjk2R3rdgqan8dUTUlCHHCCJJ7C3G1neF8V3zeo5
smg0KjSYpxpyG9dN1B0lYYrLsqFPHrGxwjn8OpNiMDPcc3KHsrgr+/qh+ClDaaY/GqDKh0DjlQUK
HdWVOpRH2q9dC4SGY719RtFx2A0vm9/CDufmiRObhZrmElYMxvgESlzTrTSYX867yl5RV1c2Rrj0
sLestDRzLHjwZp9+H0GgljsU/ICsZM1iGUMEYV7Lza5bnMIysD3DP/8b9oPa5jewjdgsVK6GNRnZ
p1VvrBCEGxfpVfZFuSuPjPGpFjnS/uW7McdFGaBBV5ukWHLvd8cOMnspLmBGWaT7UN9cXXqJ5kdy
EkaBnezmw1ZzOZqVt8QYKQ7M+prdlofoVvOq7/ORMWwI17jrx1AFeyOAtz4PM2pD2Rb6SoP8d/rd
OOmHBK3P+aX6Tb3ak8T99H17gAxjRg3sVvyruJSiWKtnXBTyHesNKIcF1Uxyg9vZ7/AKF/Za9yI3
0gwA/QFDYbrkH10GMyiTptf5GCyNdJSGbnSlVTtkvUacctV+tdS8sBXdp6S4UVPl24BZSAflvl+N
Vb5OZjaCwEy+BtrKt+zhLiWJN83Wz/NuvXu0tr+Ry5ljSTKLSVcGQEQpRC00UHy3mlMvSPP62TFu
B5ByVtfEkR0SSKfKT3xov34bFEFWvfMABLsq+MYJgBXmJ4G4KE2nHjUhwODp7ZA0rrocZfnU6hCN
H/KnoRVh/d6mEfkYCl1w3ONMivuTOlxTUvRoFpyvzmufV88O1BeoIP+EgruLignaQ5MbXQyhJAQI
715JW8tcxGx0tdKyDDkhYPGMY7B3iocIYBmqYtAUMDPhjO3efDIoft/XyoVPJaGylRINMdouZ7eS
soMRF8cyguZVHf1WCxPB1FChDGC1eFpIFop7wyg75z1tr14KVWk27QsaAfatP56GtrdiWVfxxo+/
SzfpRf9r+tL9yH5Xz1pQnVBjhtisLvDu3aC9tcnt9Vg1RWtVmOBjF4fmjmGcOzrw5tIJoNXQ/itz
BgoyGIIEZTD/PkstJbe7RV3fRlYYIik6gpjYBWUQWgaiIam9xyATEbYxlKBBsZj7qktCF7vV0bwd
h9z0Fkt+LU31nkw2RbFWD6KJHAVfcC9+bi1yV+Agma2ht28FA6bk3csfqyViWRjRErlLsJOKdKQy
DFo5m/UvgnEOS3k+jt2NGokymd1jogGfAmp+BOtP6iAate1sZVOy8mk6mhelO2H8u7uWGXOQaCt3
CrQGeMxlYLchGPiJunpNSW0n4IoJVLX0Rpm4Bb1NFeKu6tcJQs9yUKJcaWgianOys6MYAwf8BiEW
pToeqUdpnsbQrweSWwdXjASZECe1ptBI8qNdkEtr0l9G1UIVCIUTN66z3tG64scgLbGTdBrQksVl
0sw3kGr2daP6plYWLrf1sE7Dl9LEM3auSTAayuzE42Q7hFDNi6RZ8qo6a7zz7rhzu7KjJiOw4XL9
9F6RFK1QSFNDShl1QZtcJPOpLr/OKXVWkrqlhn8gtHLe5s419cEm92iJ1bSBqIqyBAVq2e30VI6Z
Y7YBkDMTEC1t9Hre3F7M/GCP7cEm6WQEWlkZUYZkgmi037vxN+sWErRui4wMr7Kv0uN5i4IF8g8Y
sjSFhe4BDWjzUx5HsK08ViiH0oOZPpTjr/PG9k7cdnk8KAwZtZnOtcpAYf+oqdFbplc9hWKs9T+M
CtyNj86AYjDdb4L/4YLJZOpxvYKhLqhXjUJ3Pbuu+iG5Ubs8DdXBqo6xNVB/nZdrWiADQcAFw9ai
eBjCALnSisLCkOmdb2DC1wJWUca70kUaV4JQZfq22oBLxVFIVOlK7bXDIumX0rp8T4y+g7Z4hpS9
VZ7robMcre4oJjVIfDvYs+F0pFZcW64vEqvQAzwYD1pUZ85IUIjNote40R9KjYSJWYVDJt9LbfI7
UprEmQ0zmPr0JU4HX82KkxWVh56MsytZWvldyUAFQ5R5vl5HE3JHne7p8nCnqupT3UoAGZpN5mZM
sgGMaZBcKnN3Xmu0TCbQF3a6hgm3ZXApGUC9kRmKM0aadZQbvQlUPTMu1cnQnFQrAjnr0BPvI3Kt
qNMB/cLWXaT+QZ3tQ5nMkNGu7PRmVpesdKJ+BG/zYOQmRrXjBQ9yW77EPG5+jeG37FbL5NxfMmIE
Y5mYl1UzSkE+6ZqjZbrlqAvEey2JLt4wkvEChDSXspRHbksxg9qXaem31VhdzznEfiGrMubeEg9X
KQFmK0+HYLJMTK5oNPNAHWP4tlnUByknyHl18iCRSvG0FgQPZk71EFCNFASTZphoFASkedmeZsgH
HzLM21TOWM36pa6P+H9BFG8ZvUSpZA9Ik/F2biofUu8zuHDS8qoAYZu3rvlVvuCrLRhwsqfDPFPq
GtGYeLFR3jQQ7QV/DxpEXeeNjaSeuipHNaloA3TvJhdwtqNEY0+fSleJFdmZiJ4/ZaP5M1Hx2K4n
FRP8Q/fQrH3r9/moeqg9LJcaelu93ipXMVBIHq3r7GjMdLmaM6qi+LeuUthncfWCl0U+Omnfq9eS
aZ4SjOfnZR/iukrdfqUySMrBFz51F+ayPMn1Gk5Jd51N1LdHfTykxHqSSPJAsQ9dknvTkh/6AVgk
mso3UW3htVKv7oAm5MHOQK8vW1F3JUWdFSbReGri3PIqbfGo0Z7kogur1qbeWpsDGDf73uvL8Xol
BYWW5ly5hVG85IkZaPZ6F9vLIR/xw+01D5cZDT0iQxt+Jbc2EJb20MCJ5ug06pqB+rR2mdsWWjnz
5ZxhFHVevdSwn6mt9i6JyBrCrdXZH00LnPBLEXtpXV/imXgfTdHNqlS+WecHnOlT262r24Cc9tjr
8smO7etejR+SqC7ciJQ3NTgIBsxPfjHmSv5Vx/10RzJyAWgvSuZNdEBR/5CsyupIi5R5fURLXyME
xy0B3jZRVUyUto0tyrh3L/tNxOPen0VnpCA4XWXUEN4mZH39vjFOxuOE2cMScNgyiK5N1aOZK1Jx
Yv/lc7GW/bLNvWWXAHeumoREezwZKjKo/lFO6mAwlb9ZIxQzIOpmQkblU6e71Pu4kSiwvvqDAeWm
FNQzDPHbXEQ/W4+8ZN+Lax2DnvZf1YGheP9umcsFoO8kKylQJkGUO1oIpiyfMUAs9+ML47uBot1B
cFuyxwq/qVuDXDLQ5HhcFBjAxOsC4N0JKs/w6ABCTlDCRBlfWJ5hF+Jne5iSNAwgtz9BX0srleIB
056YDxo7BwwQUOxIWAWqcddrxjdY+PGDSJhj78mGbX23yjntIKP5oxcAirOuk677JlQUXcnv0XOq
o6N4klK0Ss5VI6utMLCOz2iUPyOlcmqUP2gkrDewt9G5zeS8JRqtTEkWAAI0aD7Lb8hU5i7GpR6O
lxjIDYXPmb38mI2pqIz4yfzELDSA/NhaFeDS5bA5Wt/ZYMFSOjVmN4+9xz4eWDQODFesf02D+st5
Z91d7sY49/Bep8yqFDlBokzjzFHU5jGvGve8jb1cFcuyoc6jYol8/1pLpp5GGu6ItCRu3lqhhvEf
EOgB3Hk5S4/LJMiNd9PVrUHONWd5WRV5RXKsO3j6Hlo39k2fMZTJwqbP7jEwZYDhMU6uf+a2anLF
xKMKDzUmg0O/l/50YFQv8VftIO7Y7Z0BkJChEAYcG9paXGrc1VULwk0M/vcQU8pLUJfi3spKET/U
7gaymjbGetnMFs+mNcRVF809FsWGp5CaXvwzBDLfiPP9PQfcmmJ/39xALWkiKdZMPC3kB6L1SLhb
0dWzF4+3JrhdK5TWVhIVBCV9r78s8YWRPmryzRR9hQj5yVypg6Kca1ujg9QjzFAtOe/+e3fs1jzn
jctiNWOXwhulpHKa6GeUQUAkXhwjXgUrFVniQuSgymMu1ykNzP5qir6t5DXXMUEZiezswX5Bhvfu
H1yQXKquV9UR/sESllr2USMHMIUxD7FRGuqx1s6oudKMMrSwWr/rMZg2RqNJNkyLh4XPypJ2XQvj
TI9CwRO7d6pgOkCSwstTz/5VQrZeGKTZ1vHXgrkxysXJHJlgN1GoHrEHPhjsVW+ej+VVh8Ouh5ZD
L0tvgFLGgBF7Ec5irxBtbG2zct/miFBTNkvTloAMgGSqFIHCKvGS5uGf+Y/Um0EX+OO8y4q2mDuU
A4gKSCshYje5GQ7S7ZoJOcB3+ldYlGGBr89ixWYuSWqJUiZZxQ7leE+gMFIvp8E6xBP1WrCCp13p
2KYFsQCMG6WTf355+zsKYTRVBcUT07v5uKOgp8+1lvkvm4NdPes7Qz5g/oO8DZD/QS9hd7XvBnmk
RaRaRRyzck0XVEeU7Qx3PVQX5bEtwTnxN71BHAxTMzAPiRv3raeycZgJHBOjFcHap9lXcc9i11VQ
FwXBlIYKHz+cPsZEWfoe/Yj6t3Qzf2e9T8tTwhX9AsXP/Fjc4GXu/ukobizyR3HUpMRAVT2Y7ckZ
p6ei7e9L+aWOrirIMqXrEk7lQZnDsb6ixsGK/2t5claa2tjnjuNIGjA4AyEXzLR7WPB2Qo/IO++g
ok3lzh/yz3qJtAZ6ewVupfV2xsTneQu7eQtoTQnjc7Vsiy8w11EmZwM7AnJohTZ0KQan800QNnR/
Mnu598021mwOZktXxDA6wVpO3d63TstPFsRyFwUsEvyJUP1eprQ1yDWxmqqK4pUdgSV9auXTaj1k
IqbtvY+0NcH5oZIpi15SzJ4s2gJ9na+9XYs+kmjb2N83B1nvMsvu2EdKLv/fGjkG4iHqr5ZNrE9s
tybVoA2jYdvMpvXy8ouco2YWPXXVQW2/n/fA/e17N8XlEKlRR2RRYUqWS2fUU2eInv/CAmoNbxQ/
8ifunSgeZTkBJ3dgmoVrjq9qJuBQ271HQKXwrwUutSNra2ljBAsVsJ0YvNIv1oMhOYa3/K7umxME
mFTn/Jr2zq3JZrMx9aQyejoux+uyKc06YwLqEvAW5bK+mpxXAOXf1DjFpYUdB/xgjftI82JrcT2O
zNrivWEOfjEsBiadnPlYP4hAkDun9oM57l7WoN0MupqBBrZ1zLLG15C6jo3gybtvhHEfa4zSnUeV
qqVW1rYGdIlhjL5eIKnKRm9qlfD8l9rxb6zl3QznG2qRgBnTgBl7VBxreC3yv8GofzDB+cJgxlam
Mvzm9IpCk1aA/aF2Iw/eAN6d5+oeakeBsO6z88jAhDWmP1WVUQTw7WwJItZZbbPtm7yEOBhIX73K
Wy9QRy4dMLYlfgnNPaju2p4IYbkHtvpgm7sXlTHNQBYL2wQ1bo9Qhz7/k3BA0q91TdCOvrASjWjN
u58SU36yrYIWGSzdH8OwQWvwxNkrQpVp+vNEvjRGJnDKvScVlvZug7tNaFY03SxT4DqC/H46VkHi
2W79ZN5rR+CSQDGcfbO/JndFKALM7R6HjWHujqnboYi1fCJBpmmuqTdeI7UetELd88dh323e18d9
utnoraqAlFfQKHbmdtl40Jv5oeziYz7KP87b2mvHfthMtubNvTkgZAOMi7BFT8bT6Mt+FWD6zrpt
vfqIgvorZMIEy9uPy5tt5I571Kl5MavwkQ4IFsY5iYbCl8ZvUQmNH0SSgur+bpqopoGRH5B1LlCO
rR7PU84C5YERYFVBfLIxcLt+ke7zsA7VHwnuovwpeWnd6dB7s2cEw512kQeVS67Bvhx2V6i0/8RA
hH2M3NoX7P/utQHykP/9ebx6VTx2akv7EXpH2AwD6JOkuJLnkI31gxT4UNensjoIbO778btN7pBW
LcKtWeJiLMCy/NhFCIa4jI/VgdwYoKxwuuvilN5oohSAnUvuNQLuLzx9oG7OBNU5V5tNiEBoMr77
fGLEZ9FR90dwtjIgHrj2RF6299231jgvK4jZG7kCx55eq9TJHvWX+KD5TAJlfi2eycsIKMyfQPf3
IuDWLnfTWJ02auAW+OeD6lDKvIj9CdF+9orD+DhdiUudu2cYszsqElHIdWCM5+MZZkO7cj5rgO8D
Iv1WXWI9DeMyvppc+87ARLstmETeG0k0IQWOvJfAIJiEPpqcM1tGUxS7+/K8ADfFRIVjZ/iSfBnU
o2Kj1/kdCLzlxAScCuhNXIzdhWYIZ93Ywj551Puv4GsFaUUX6Dgt5K2xIn+vgjKEtEUwPw5ilqwd
eNN2xTq3yfpkt5Uy4btqYXFrXlhHDbXr9vYPhj/2QsJmb3XufpNn1vIHoyLoVlM0mZv4J9JziLxE
X/qoPw2Z5KFg72d9e6fMIMOpu19glbmZEu3n+TixFya2v4P9zs3VkKa0HFp5YXf57M/JdJBM2wfP
s0AGkR2Icx+Ru+6iDIzc0jqjLJLLRwnsJXbxK2Fg//yrZaaC2CcyxsWgMm/MMV0R+vL1Wxxdtkvj
RIM/E9TOSB2c37/dCLTxTi4CoZsq5euCeIcbz7cgAtQmF2heucb4N1W6D87JBZ2GkHIFzIcFncVT
J0fGFJa/HFJ38isjmO5TIUvTboK59Q7uvSN3dWa2FDs5eMWE7HIMlx/kkRE8Wi/EyfwkxygKEUnC
i04hF3fI2oAga8SeJkcK9Kty0K/1kEU4YWVwN46/fz0eNqZD9DSra2xp+1v7bS1g6Yg8E1G8jpwp
dQlgzeLi526ystlUHj1WS20ZLSuMxo2CCQzdlTHQDvytPxDQdhTPbVThwIerYXtyUqFRnrgd9IW6
VnEGO6TNMVGAAlbRVAMJa75Kjt2oXilDGna+HuwKJJhS4q25ejDm76ZSnca+AYVVig0sWwxD68V9
0w5f1zTy9DL1pEnU3xRtKhfapFRdc6vFWZ+H9aocipsOaKLzp26vI4ezYBGQ0aOui5k2LmzFa2c3
GQL1DCy6ctlDZSE/QlnsJL5590/4uynuDEgLUNNAgS7BYtLfemw5Szm4hdycMJssCFz7ywLID7Qm
moXpZi5ytWVqSNmIaPwJWCisVO9+pY0pLnCBrmgcIRSDhnp+v5r6D5uS2Dn/lfYTiI0N7ispatvq
mYyhHNYMTqYQOgin7BX4gZCJf6ava+9Yj9DjRdETc1BHI3ZEr7ndd6S1+Qnc11Pn3Op7Nls9eBak
VUu/uk1WqPCu4BRvvehhxvzzd/17903cJNt1nI1pLozV1gQaF0i3BbJ9LZOX3F6cqTzNkYjuaPcK
f7fDF5PBX27nxYIZFGu0vEGf/Vr14qkXfEyRFT41gqoQdEjxLaPJvEYZycktM9TG4LzLiKxwsWPN
TSnR2XVKUiXs6hrKlmqgmdXxvBn21T+lI5st47KeTI4K04p0kDMYNxW5nQyQGJjQMOvH+FBXuqOl
wolOwXmz2d83iVaeqDmK/jrGZ0LG0IznaOvYrh4Wb0NK6AvFTi8KJ2y3zi2TCycV+NxXsBcQTAa8
CdJ/K13gFEMryE723z358VaABJ9CCKiFuE1N1WICZz/8fXpVXqfL8lSGy133O38k0KET1r52E+iN
NW4/B7C1RFSB1wPjVURObbsMP9ddQBE1tw7kEiqSB2FE+z8C9PsauR1NGgwdAeOCTj9QoWaHAYih
gcBnGiU/EmW8tPrITdpc862kjJyIAkhRSIDFnvfe/cDy/iPY3zeu1OPmg7oRQc4Z9f9D2pUtSYoj
2x+6mLEvr0AEseS+V75gVZVVIFaJTcDX30PW9GSkkgn19Jj1W3aF45LL5fLlnKAYgXOLVsgJiFHz
03lBUnUFB96meoYQxNHR2IDeBcwhzUd9bxyMDVL53ySylt/6YqwLxOJCVoKuPUGWxxZ2jxEvokVW
uStCgLYp9aGeXgY89xYA3xFwnUghGTtqB7KzsgZ5gDrCh3jholA7Cja7JejMUFsyg6WFItvO+wxk
Kc5GebTf6doBO7A1n739LFF+1e2dCBeuCoxeAXygapGsaY27kt10fbKhTDaPvAZYDG5MEDzYYFXE
f4L1Ym7VAy8W/AEPRkzwaX6s+Igh5335SltgtvchoOoe0115j8RufcQkwfk9XlXzRL5guMpUmGra
I6nreK9jfqnGe0fKM70s1RczOpEhmFGud05to18dEG38Ds1oczj3/Jc+q3dzCwjmjj63lP6kgywk
lekm2A/rYos7A3RLbTtA373fIE9SyCgtjC/XCMAUEPNi4hTnH2UHYQntmZLUW8h0u75BS35mY1Z+
KNCpQb02P+KK7jDwpH/Xc2eXx7XtKxW/ron9RtwJ5eWSpZGi0wtvnO7GeEwCppq7cmypXxAFNLd2
MHhFHTIDPEsgDrpUSG0GXVrpu1Q1Nd+uyI7wuAE8TR/7pJ54kHhqc6i62NsUhYmhqTK+P28zX33Q
ojFoWZYGDsyCirndDlwKat7bSYQyynbcw2j307UXzZcYhJRdmF828bMsMVHLmTY1eW0lUbanJTin
WATe4CpoEv8PnO0YqTu3AW6d5GB88X2L3IUOykIRCVNh4tXJS2R5NOhY6q9p9tprL445+HxAk71s
YvlrRAxZGGM1lqsaZGiin1UyzLP0es2idhNHFdDx3JDfsEv7m71fGuz1cOk6j7MgDiBespdfAhJB
tnBIRtQgZ0zOJxF1rTEcMZaAkuq+SIYjmozfHBNAXaTpm0DFy84y2ZVusQuadLrkO9a2GSQJ75RR
IJAQ/aA6kF43Qb0cVfZ31cbcKXie0VnyT5Q9kSIc1c6galHrXhKZUbOfLmtgeCwgzNVd5pNQBka/
/Ngnt7es7Ikwwe1l7dgRrwV6h9neVdbOJhh8B/9v/XheKdnKCRtoY4rK0DNeRxkzAk52KIr64yS5
Db+4cOhioJcRkwigSUNR/3N8QxynmwZHTSKn1Xy9NAOzdII0u1XsSC09pBUuqSykWhW5kNuBmVcH
5NHy95OQqjRhDi5hDHtlbI3dsDMiwMdIAVrXvDecmQVcbnR6IPT+LMYrlZY6xVxHVhUf7QYog2WV
v53fojVVTmUIZpc6bADScZxEc6VvpybG8wm5oUoxt6aOwbcmxfiPWvkAqpWAB6/ZBkbIAReF3reF
SuyzcmYy6Gphm0nE3Jt0up+032opm5uRyVgczMk+YfJL8zAynkS61yMg7bJDDAD38wv4tXYJ+ztV
RLC/ljhEoQxCFg/pYagLiOZ1vzciI3B32SGlj+cFru/Yx8IJT5nKGGMgFuNQ6abqj5z5Loa5O/7L
40iY1GijN/kl5jLPC/3arCNoKdgiYXaMKcgsjf4qShrNvR0uISDCgQZQNSyWMNCu+ajTdRUsc6Ig
X5pNeH+X/nbqW9OdAm5gjqu/Oa+azEgEX+gCTK8pFOzfWFy3JLKBeWNJ6hmyLRP8YEGnUXO6fvEX
I7KPeTQf/o6/kGkiuCXTYy6vMLEXze2tEjsBpjr9rjclyqx7pX/bnxj1dHQGb11a4zqsMsxzYnRV
lRibZOffY7yTY9u1aWGD1QhXoXXMhhm8LwMYJwBU6Sj/5NY9MbL3w30iyomzGaEPzPrP8GC2bRWk
FZFjxLSZCsKiWP3fTq94W7mlOWisgL+Np+yJ8IOmRr0NGspv3NmCU+9Y2JLF/MqF8vnkvpeKT1TE
jagoFR1hfJV24GW+NTEBWig3SvnDBrIyyb+17VVFZD3qsk0UHEYyaxSgvTBG6u3G8UrtMHTmYvjY
smR7KDNIwVE4CR7ieaMnEUZWQTULrN8leEowP4hGOyNYonBb9n6T+UOxpOChbDjESseiAUxXaCI4
xGH80GwWiC7nprqUdcgYX6pcyy6aKKwD0MLB+KNwtiuu6bPjpWlU6EUWqBUogtt8qxn5r6acM2BQ
KIWvO9auH6wNpXHQgAMdMZ392upD42MQxPDjugUryvxi0gUbGI1goekMqOKOYRFX+sYcoYYDANyp
Gn/QWsn9pOxxu3gYtDYIoGwanoV2Vg6SC3R1+z40E/3JWPOOdjr8vO3Q3cRUlK6M+/MufvVVeLJ6
okcZ4rECFJ+2vAqnzZ9XIWYSD/Ml38lehTJ1hJiDTABDaQjUwdW16fMtS2Wo5WvPv1NlhICD5tyh
Sr24EGps1ST75Rl4ffVGVGfKLYkLGdfi6kk+2aBF4xMHwhlACnS++Mjq2LuaX2uJz9FbGhvR+W1a
vb9OBAkuQ6+ohbo4ls5wr9GA9pDnr6jL350Xsh6vnUgR3MXIwd/UaLCFpRhY4xAAXc8LOu1Q7vk1
+mJk84AyrYT4oi5nvcUIXRo12aub7hQbmxW/nVdKZnRCgIHCdOf2FVZuMkqwDPxUiLf/3yQI/mfg
CP4I2BkiC8RGLbsmqgxGVqLDe8r1xMxoORbUo04S1fxRM8rA7FLZTfGlOeizExXHbfSy15V5wFaA
FWXLDvPu/ZIYN80BHOFd+D+tmC44ggZkbfEw4kFvsdEvAbTRP5wXILPkd9S7kxVzZiSCeTyxyAJl
HpCq/HkXh52P4AUZd1nKWypt2b8TaTod9C5m2J9FGs7NUhV9PzdO1N+kB13WBylxc+K4rtmyDJ2D
eOdo5s+x+ZbrAHGKE38Ee55uNZJL6P2+FjMiJ05VF71CMSe2MyFc4QFQJL6rr8UerRLbZbStU98z
MQCuA1bMsZWE09J1FfxDzOwaUwI4uxk4KAjbMsAPqHsME4VuA4ggWSTxlbpbOASCr0g5AgIjn1kU
vw5hsmvBhWLu021yaW6KEP166GoN2nBBHC0v1BAEaPtG3461tKVA4hdFDph4Joo6VbhW5uHecF/d
eEv4i+SESKKm96jqxGaHtBxyy8baJt3jhBJq3k4HXuDBCkQT1b0bgd7FhmOtyxLv674MzEEWgPcd
R+xrLWlCqIvMe5Tl3wqb7rM4laRP3g3yq8F+iBAMNtdAslyCxjVSNJ9e0JsqXAyneTb33RGsfEqg
PLVhuVciILfepxsvnKLsMvmdBcXhvx48ebeoj08RLFg1E2OBlEswVH/Vlnd5dStVV7aggtEuCGF0
sFUWef19jz7S6R9leQHT9e8tEy64ZSwDfdcwxzqzDlR7pkZ7UKvXf2SQ/5YitqeyIfeoVSUpCMxR
Kuk0srNq5UdtoQULfAl+nlmXJM8BBeQ8NNn8j0JtoPljFBtTw66Yt6RZN5RzBbNsZrZVbGAfZb8k
Cq5u1IcIUUFl1LVmTHDFLg/qBSzGugKqnunzcNqnh96vfsoQ8lZdNzDfXZw15IE9Uatm0pSy6Fpc
eSgFD2+ztqWo/QA3jKImi1dhs+Nh4+toXtvLEIBWn4EnskV1zTQHoYfVLbLjCMQay+TCdNNjit/G
NE+YhDLCp9WnzKlEIW/aMHvkc0fpe+653M078N6MaEKMj9OOyUZpl2MlOplTYUIM41St5RVjRSMG
yEYUg0NVHX+hxg/gh/6BD9NDD8ad8xa0nLNzIoXXjdGMWQco+CVXtlxOeQTmbvR7/aNw5lQ1IZyJ
bbMfLbemQEK7NLYleiMPC/6OVdxPuPTk+LRrr6hTect1eHIVZeNosqRJ0ArRXtI5Q+/7TxcV0QmQ
eucXcPmhcwsoXAylkxpWvBiIixSxe0nHTab+g9TsqS6Cw6fc4lPfwVdOQxMwMKHOHVr93SGwQfV0
XhuZOQiO32rmmns5CtE6ymJLN3+7VaK/0cu/9jQ4VUlw/1o7ZabaMvoe/33UjeMj38kivjUXeSJK
bCP2XKIOamnQqOy7bd6+GIkSnV+01ZjyVITgJEhWdoB+TptoCvpN81C+0wm2F7FP0fIqiyi/Dpvg
/ncWQFmUcTC0JOY0e4A9jy2HxS2NIniHBDy/AQogaBXafdcE+TYJMxnG639Q0cNltgy9oqn383lC
H6PSuib/4wfn/XjM+WFBT2kOBJNDhWwkYfX4mhgXQxJN17+U/OIkzcosAXFw7R6BWRRmzuCnKfCD
elmz8uLgvpzfD0nilcIVp63NZvhzpSgmcMHSULsC/GXwrytFdolJVBPHWGqz6yagf1KkXX5k2TNo
F8AblvluL2sKXb+pT1QTrhMVlELVYGHPliLS8LY8snRMJSyPLM8L/qRrQUj1N+7p1eMNekU0NAET
/8tofttXtVGUE/3UFlLv/04CcD0mOJEluCz01lN9SHX6JzXsvW9g+qMPjSArwoWKRhYTrDqUE4GC
78qLRkkdDuVaF9xz7MVDrl3iUFbXDxyTGPg2dbRCCLdyD4jntsjhs/6027XBuBtv2d6Fe9T2ElmL
FXw5ACeyhJu5xgRJSm2sX4cwDsx2SxDQhl0ZIg4Ii4j9k/ympwF9BdxBqv5lVs620xGoUibkzdlG
pd+NDkMdtetriaz3etVpnYoSDsBsGIqemDhqS+MAO4w7xfyX06LooJE6rbVQ4FScsGtd3ixt5SrC
t8Y6Ir8WxW122eTJw/kdWxeDeXZgAjgLZdBnV8ziuJic1KbR6H6vx/1UfDfb5/Mi1kwcUCv/FiGc
qUlPrbieYBMg3kbyCVy5o8TE1wKNUwnCIRotOk2aCQl40wdu862vH4vs0qheevpNqb/noyyyWXO7
JwLFfGfiTt0A0D+KxGASjMT1C4qnOuyuN2SvzpUrBUOgALdUQdIFzH5Bt6YqMXNPvToCf9sQkt2f
sX+0k+jvqJrkH5CQGMtZAl6/DWJ7sEcJJjF0Sde7c87ePX3doiyXbctLwIbCC/LUn35I4RxWPNQn
iYKFALzNLrIC+5d7eIsBRNNzlMuZAy111o+24dnwjA3QeDV157gVIJFn2QDL14ZZQWlhmUfCrWLm
8eIkUVZAHNTtzV8LohMLrUgL8AbddYEGFpbiUQqxJlFfDCrdUtMbZuGof1S4ZtAE/Z0LbsVwsdJg
ZEDrk+3iMv183PtZqVpVgyhOAXqZ3ffNY56UfpLIGgBXDv0nQcuHnDyZmqwuaTFAEBqhgt4CC3DM
gvN+ZcV1fRIh2Gna4KnZdgjrtLK6aofixSLGU9XIhhRlmgjGmRY8sdGyiZBgfvb6x6a+O6+GbEsE
y0uyjDOjnOG8hl8ckH7EvLMx6eB4Mhtf1kO4m0/XS0yoelxzlWWYLsrBn90YrybQmxLyLc8uRk3W
vbWW6vgkbLH5k/23Wr3u4WD+BB3Lm2w8TtfW4W8FHZIdMoSbmRRJB48V48ncACew2sYgadIyxKQ1
QS9/42sMVCqyyFtifSJ7t1UiLgV5I8yiBc0kZnomxv02/XHeOGR7tqh+soxEm1U2TrhoFFcLCgyZ
8DoH7mmUjZce8h7nha2VF7BproGJREATWmKkyDkeLz26sCOlAIJyXd8PVQY/TK+GFu3CMX8p4nbr
cRRXNPOiL6wrkA7cGoN3sGcrqlVEeamzSWKysSaGZvN4ayvJr9qwfiDGuECvlm8BGEjy0ev78PHN
wgoxgpTlkDgIYOynhh4b70ZHseD8wvwHa/4QIrrN0ircNLX+3A5/WfMSQsvtat2YP0QJjnNuesvl
KqJ1Jy23rgmgfPRwnFdHtmSC47Qahr7wGNoAEsB3SRLm6Q/qyIKyddP9UETwm4lL2toBT3CkKs+A
lnWbRzRP+bln+Jqsmrr81FfP9iFKcKFDr1opgC0Rji1t5S3ZqM0bUY3rmGKwqH2spZmt85tki+TZ
NjUnOyG43drSC+IUndHe5vwevZeY/7NOX8CxZzLMTV1Cp7JMXzqDXU59QXwtZT94TQrfi0HvwsiV
UU+PdTKDIKCP+gzgrDWgL5sMXNt0D6agF1pU34iLOf6i389GfKPk6uvk6f99H+aJ40Bn9Wc3paWD
0uVLADdqb2lxB4CesLVlxdb1MOmvXbZFCu4C7HjWHH8Kk/4aD5Gl+c7bLrrEP+tDHYLnuIs7eUSe
tCbhnILYUH/NKd257vb8Ti/GeW6jBd+ijFlcJz0iz1rvfaR/fVLeFPxtcFGJSJ5S1w0mRyJy7S37
ab8EJ2NzryitEh5giTjxTO+jDmBJU4NnOpBLt2D5O6/j+QOKp8zn9WxBYaHjiYYYZ+L+MIEFoyWg
8NsOSHAHeSVzPVL9BN+T8yExVAOhoRl1e6e7z4C5Od4NyMMRticYn5Yt6KptGnhBm3himp6I9ACu
mqbQF4ewZMc+LojmwHeywGMtR4UuQgOd9ypezJgEERZzytWBMxhME8bRv5OM/6pbLTkqqcTl+Iom
eiJRnDtvmDmYcb7EOmiY9MxgAc8Y/IKHS8tk4knRSNYuqFN5QvCogF5hnMaCRUV6VWOYHkWsqjUl
NrlqJKdSBKdVqkpGGCr872UDHQ0UNWiSjdt3nbZTdP4ErIYQp9KEfE6dmBjhG7FrS5PKnyLFn0de
Fcm8l8xCxAn0OW/tpGLQbOmVwpBVvhl2xEJnSLtXCHL6WeR6ksfY4jHOmYjgxXSmx1ObIwyzeHdP
dcCPDNYE62y3DvFkafa103a6loL7UrRhNFMP+i2V26UXjE7vddTmgPFzWR1Vk6kmOC9PG4yBJO/O
8k97EYYZNjF5rxdbmwUGd8ONv1GgXruETrUUnNjcOHlhW5Br4KHmxS+8vLC0J2qjeEFkYG6yFRV8
StoU9jQt74wl/THuF17I6frvBbhrTe3wX+CetABk7n0ZS3QwT6EwFbvn1k8jXrqxhral7t7QrjW1
9u1sy3PwjSX35w/gqk/RkCHWUERYYZDI1B4jeghRhiHdDPzGwQRd7/aSY7BWT3O0EzGCaWq92kx1
hfDdjPRA8ZU5XCiR4/a9oT323V16MGUN7asGeiJTMNDS7ePerhCtOIQGmPQJanS79frPSjqUvBar
nGonmOToKLzTl1d9xl/a4TFOd2l6bQItmdPNPBi+2f2TisKnBRUss9YyArxuLGiGelPrZ3w77pIL
UAxhaHVbRc32vJmsn/aPxRSzJFlrtImZ4SSoh5IEgAegIH3O4Tt5HxmH2MdIdLB09lXK7rzkta6w
U00N4dazFLVz3CGD6eTTk20Or4VnzsfYbEPqToeuyo8jj68H0K05Iw+7zDtOU3yM0adus/xoFGzD
rO5Y1MqmMhz0WrLGr4E2GSfqJgf/KvLwO8bqrVYB2oGbD+e/fu1FdGIZYg6mn4diLHv4/wxol2C3
rFJZr9BiW19umJONES5QS52LcQYdaKSyJDRiG+hMddhkOzqSYJ6ToCupZPxGJlF4BWRDY825ktPI
o5hApyxwlSLQhms3fqENMsGVrPVwNQt9uorCLYqZUcMqOYx9CSOBDF5u9IOhg1c92WRakO+1TWeF
OULojRqqO4uj8HR+G2UqC+6rcFKE6jU+oLAzn2WgYkrLoHAuvC73NXT2x7LjtnrxnOyq4Lvs0avy
yoBbznrqq60TkPTFMC5djKhZ14X6qpBdDIzxWlaUkim6/P0ksdbZlaloBcIxpXtBDy8glAt/bKO+
w+06e6Dak7WUS/dWcGR9XzigJID9YlDnbsws5ELM2vJ5x3+XjfOUJMjDA2v0hTv5r7pkj0YS3xdZ
R3ym2A8JuKT8gVk55oLMO3AXOT6YBXYO5pjPG8B6nPqxIebSlnuyMPOs23M3Y2GW2GreJ4f32EoL
suN0VNrwvLT1SxmgxA44sr7SLbmKXSsgl8Hu05c5fjG8jdVI4/yVRmL41Q8hwjGux3KkXQKP7s4b
M7mOyS53B1/3fmnF0TOqUKkv+vnuf1NMOMiaOuZtxqFYUUzBUD+Z1kXWyeD3/oNJfWgmnNZWV6B3
A6e7vMuIF1Y/wykA++XClBOHUecjOPUiM97/rVfh+tH9kC4c3bZMHFC7QPqfmFHzk8Pf7iuQyRKO
q1aNgPpcorelh2Hcg9jsb8ta9wwfagnn1M0G1pkTZi6BbbgbSH0NMuo302q+6YBpJTn7STRDVi07
LxOMhZ8P3TQjSh4JcqV28qz2uzSjQVsdQBEWMVCdKpOsmfg/nPK/lPwywV9bFWCtMvz+0szw33ai
rkvTNYTegHYBxrCwpHlsJoq2pM//KnAuHSgLsIt8hG89fgMiNcrz+sK8J5y8qQIiUOW8B+BjCB7f
Pkw2QgBeDTtTct7X434DXsZxAPlgi+UgbuaWZwOvCxM2ruUvJeRCD3QOyogxAAZ3CkI+YIHospLN
ath1IlbwbeCN04eqg9i6LV7d2t3T1ns578oWJ/Il7joRISxoURdNxiq4Mie/YFnuE3KrJ72PwWvJ
ZbD4i3OCBG/WJ14FLmbsXBoPQIwBUqQDgoWhB3nzhHlWiVrrRnmil+C+mrwrGhbjCFB1xo5pxVNW
21HmuFve6E9IHoZeBb4z3e32blNYIQc+4fmVXc/TnHzC4hZO7toSXgXZRGQNlZ6wgGB4OKhYy8Os
mxdMIPdtqKY7zUs030vnqKHlC2hrH4Ep2lx7+iD5GpkpCYdUnUECWC8uJ82VHUvz25YZkhS+xJTE
2EJzuZ3UFm7ihJvPipslgdHXG4eDEzBtEOCcX97V4OJjdUXyCiCCNVORwHCrDmzWyi8Gykh9+H1e
iGTVTCGJqABfsmso3t62Yr5wL7ureCnZGNmqCQ+f0o5tqxphJb2bP6VGeRi6CpzvMSoS48N5bb7C
QKMNRjtZs0XdE4sECKBttj08ddEHBNgx/UJvmG/SkFyykFutXzeADalD+ZS840jOvzh4ZZRooNL5
kuu1MhJZhfPmZNmDyj1MYjlBmxwbtdmkgJIjAzBJq0OpfMc/2aKvLSrArhXrlp8XLfDN8o1HH4oR
r6Pq6BQOJu4Pg303x03YOsUuQRVdBbT19FCOedAN7oZ61w6yJngrT/OrQ77x/KDbzFdT4KBlQGu/
Uzv0QLHbrkHt3Xus3Qd1vmWqteHxGNQonI7ui9I9pNbDMP7U5xtqPwOWQRsNnwygdlYNoLwDUpH/
opW1z5PC78xL/JMSyGqDDQ5wNfWZisjeAqRlvPOABsC7h8l4tWO+RcPGLUsmX5l2iQc6ceW3Ug8B
IOEwag/MN/3Qk/vSQt+tyfFSqLKL0tZq3+kcssX/RMLBWZBlWgQz1B+HX5TXQaVVIXjWfHd6aZT7
YayBFI3kcNtvqqnybVDwltZ9u7AskAVN+ok2l2MPAoLR2qDE5+vAROPpi2ngye1qlzrL/K667UY7
UK1b1Xw2WQPLRKbGwX5UV+n8rDELLFQvyvyziF+JW/pVTDcFd8J0tPx2pj6dXw37oOc6qLCqIDEf
ytwOVU/HoithS+egJW/9wLa9cwFPHJXDRat2YZNcEQq2xOq6m56U7KIe31ryXXdvYb8Xc/c8pX2o
tEevzTaO9Uutn5VS9VUMvxudHtT63QKg3RWGn5g8MulvUCNeaOW3gpt+iQ4Cg3xvjAJpnihunhJu
b6Y5DgwXaP35N4OgHUI38BLvwp6jGGu95lrptwCQY20d6gZwv+Z73sV+Vrzx6cjR95oBWY+lvmI8
A/oSS0t8R2Xf1PKJ4BnvZADygKGyq9q9ILWL7dx5Qx0W5WvfGWFhoEiXBWC7Di0AmHn5prWfHd6H
Y54e4+K6N+ewLq3Q6ozNYD2XoB+t+G7Iup1KX4qa+kPT/GiHK6WpZ5+7aIvxgNrq8khNeutONQZk
h4p69NH/EcWE+pwbQMNjoCon/SFJk1sAPZBQrR577ZqRBzboASqxPiDH0UNfbGy3j6yRBoU33DEV
haE+8ZWebbWJb0i2j9HUlJc4mGnhO0lHghET4g2wzi19NwxIaZhbo9e3lYqSYDft7KkMSHLnWE+W
NW+SQQ1aJw3yXtma7mODZog2Tn2asUhtLRemN/oARPTN+Fc/g+NlroGB8dhQ9FEp/baP77UCHZrJ
04SJshjYv17N/MlO95Rjc6rfaf8ra34Z2q1bAeUefaJpPW/mXgt644666CAa7sfp3h6/afO3ueBB
O4Py1PxpKo+9w/y5OmQx0PLda9bhFGgF9hXDm24RYBr5slc6n7q/eGsFU+rtp6qN7LTYzemxADae
bygahi5xt3fZDJMbvRfDTp/ReXPsSbFXifGdsIdUbYKhNDZA2z0QffSN2bupp9wLE/Ywodl1dsje
0RT4t/E6q6qDbszXnsG3pYcPapSXznXAlWzG+NQpKJ32Kqm/jZ11sCZymBuT+PrQRgbr8ctp99jM
2Z4wEJknb/Ocvqh27GuWdttQADJ2yi/PpBeJzcKZKaB+bD0gi2EQcpzhvTx/nHtIBCil2U6B1pba
1jUYMEftrWNjnlCtk6DO6mvdvMiMGoTDc+p37UULhA1DHTZoT7jQ2nZLmRLwRvON/sKu75hrAOJ3
a5ZXbpEHFKAplqdee+6L6jyDpuuScC9MbbCHx2aU90eSaz+V0j5Q+nNM7cius41B1M2oaBvKL+z8
0Rt/1yC9yDzkz2oS5Uq/azuYOTOQTe6BnnndxN87tb7j44yyNJDMpzqwYhCDVD9rjft9PIbEOVTe
sUJzTsPfxlaLTOD/9FfKlB51BEwxripq9pu672Dn6ZZhbkC3c+w28SssFafohNcywKQ3WkgN2kaY
o75IGhSS7GrbsYcqyYKyn0O1vuqVwU94GpTareX8wivQr7xrld+l2RttqD/T18RWjuP06OTZQQHI
p5+n7jfqkdBm6lM8eT/S7tkiiRckinfg2S2wJ0vfLsjvMR8DYps3duHcAlsfNysob1VeHDTL2Nbt
uM81NQKhKCBQ4m5fo38TSFFzE2Y1P7aO9dYZWugkIw17ZKPsugNUsI0EpTKQ6Vaf+I+xqnCKjH1c
IJzHhXWTsGw/O200OvWPqagu8pb2QRGP3xCkXfSWeWwSONAi7e+7Sb1wx/lyTvW7mAyHlqobLW1v
vbh8LXL7UDjsmFoujhucncvyy24c3vI01mHmLboK3JkA168mta9ivpF37A5tvVd2l1wlqH3ObfWj
UfSXFvBabgdfxVFfCLtcubTq8cErrQDcmWZo9cmTweGb+qHk8ILpVZeTg9rHt4QNlh+b7vUwA30q
yMsecJJ24f5U4vzGjRMPPctkVw3zLiN86yja5Zjke5Wl+6xDnTBB7UkzfLcle7szN/icYNDrN8WZ
bs22u9IKXt01U7fXkpphfSpwzNnxTa/0PydjMEMdt5/O3BjPvUnf2ZTucYZfAPCW4/WALc3GK2dy
7thc/tLsYjN4o3JEPczx065OA871MeRpfyitTkl9N+cgoBzQJQHm+103dMC56MzDVHVhFis3ql1d
oTOmupr0Dr2HtvItbUDgDQLNtvMBUDnh7u6N3p8tC8naupq3SVxuWIK8mlbfAagov0h4+5SSMkXk
OOxNxcNwWbrNvXiPZdvRruW+E5tjCKpFNNLjUklae+PZk4kCpx00A7nSSHYYZvvaJMXBRA9Obiqg
XiF7bveI0cYG7+yc7EyKpKHSGTvLqa5IiZlaU9+CFsPvkuFgqQ68XDVvFLiVonodQHteYtamqZ69
7Inqms9QfyzY78GoLlNnN6avmWH4aWkEQOcN4qnzia2HzCCpz1XNb4DRU2SzD5i+JHbwDG6D2huG
YJy9+7gBHZ+lYNM4nv6AL9i22PDWmQAodMvc31j/APQ40WSWgTYpYd0c5zoF8/tDXPwmDfF5e5Wq
+cZ177L6goMjdkhQsOnK7dwZ16raBozMe14NV0V6V+r5U1w/28PR8bqnIn1ibnsVU+LH3pHW5i5v
1U0y/Uw8gFjHw6bPEt9Jrzxu+Bmw1GOj36lDtbNazPe9OtWt15pg+PvNEpy8qyEGkjyi7LpNArdw
fJNRX1H0q/9TAWur4I5EnsOjod5XCGXgzvz/63K91B0D6e2J3pBlOMH6XmQkaPVsm8oYJtdfdq7u
YWrFAEOM8G5WRoOWBi+bCPKDDEEroHN8D/7x/Gto/eH1IUZ4EQ+zqseNRliUd9/rbmsMb1N6x21J
N4NEiivk/hI9KViZNywaedEvZwHFB5YHiYrRkkwDANh5pVYfrHgTgdBxYW4zhLSHZnHNzkZkjIhe
H6dY2SpTIxkxXt2eExHC9jRlm89lA79SgNDcjQ2fW7uxejyvh0yIsDnVxBgrFhC3dAYHvZsj2zZU
NwBZnSUlMYkgMWlhVDamcRmakYzxWJSXhF5rtaTQuP7s/lgxMVVRupY1KC1kLHW/hW2W55vG2wJs
MlompsscHmXvhVZ4fg1XG761E7lC9mLuhzm1nWoZ2O/2jQpUIGvrPRsD5n1YqG6rTXLfXepheY0p
4CC59g7Tno7+dJSNwMjWWEhxFFQfi9yDUVZ2sZ0U8BV26Vbn4+a8vusJtxN9hfSGXVd9UdZY56Vg
IrbOLZAPstY5mWLL30/yKV419SNVOYsq526mHW7PO8OVHelVISdJm8XDnAiZp7QY6dLu5alXC9Rq
UzR+19cSxyFLcZuC5yg6XuAVigRh97PfzMRPMd4ZaCp6XECgztFgOYMnrHqMv5/fNFlaSPAmKUXK
sOJISblJW/g2B6IsQldEb+ZrUswRzuZ/TV4gJMEE15LRzARJPBSdnce5TI/z4F3HzfN5tSSbJo6K
p7Y+8NoDaIHBm2fNSXyDsufc+X/Srmw5biMJfhEicDaAV5xzcHgNKZJ6QUiyhPu+8fWbTe9qwCZ2
2qu1HxxhO1TTjerq6qqszI731TY7ZxfnYCfEM0WphViHcyh35KDvjPvOGkHDQHb8ycHtm+x3D4RV
OmzaIgK4BKdY7BSwpr2U0bM4v+gpd02bd9hqTUy4EKsgV2ISoUX3AzPo9iA6w4vh5Dem36HYZxUP
8fmPIpSiGhjVJiYA/3SbV2ds7CIkeAWanUg8Y/OGjEfd4NwC26u6mGCCcdNl00Q6fKlJbh7NQf4i
mAIn4PNMMBvXmWKAwgDN+KX8DJxDYbVyNHKMbHv2ZR30R6y2KpTLmZgU35cl0+LPeEK4c69+UWaR
1zb9LyHpYooJr4kU91JJ53DFg+ahZpV50DmZdKuCFC1lnom7oz5CuPBPju7FKhNvpXCoRdBqoBld
/JUJDz1Kc6nOmfvlbSITbKtq1KN0RtQDYShqIPdSvtjjH/bAfme4hIl0fTAuKsgV/laI+DfYQ8XM
3D8Ce2yHh9/GdDbRFYRE1GkipZaNrSqFFWedF6Uxyudf/uQDXSwxh1VW8zqOKS6iLc76KHmCfj8b
PG7Q7eQJDNP/eYUw57XWpFGMxHd5DcnTds19+GAe8+fcbU/Jneostn6ovQUC5jFYkBq7O5lvwWP5
/fpSeZvKnOgGjghaNITCUC3diuhWnya2hCOQyaL7/5lizrUg6kMt6JgL79PIR3gPl8bKm8EWUs77
4b8c68vOMsc60ooiC5S4AVY+eAh8yBEfp90PKqKNjTz8iYb5+41/Mcic6BxIS7Bl4VN+mBcZMfCe
9v9kXmQ7Dl/sMae76am+swKQ1TxVXmcazgz68D/4WlSdWyKgkZBEZg8NEknZHNEzIH5Fz89qmmOB
CgNmsjnRcDM/Wxli9m4eu16MFETD1DibmIMtl9fBBJ2U8SiEPBKOTW/XAHFTiGJg2IY52IYZy3lX
gUqwbZMIJQbz0WjQ+suqSUKQjP/kIltZYw54GGbComUhmDyX505Uno1mAexW4nyozUi/ssKc4CFe
xELPwQRbV79Mc7GkZbEydPz+wB1WVpjDG4mRKeUqDu+oHc3shrZQw7iHWjJvynzTtVeGGL8bpCko
kNnWfqL03qjcxnOwv74UngXG4SAmAwFCtBB903iuEtPJ0obz4XkWmOOZt22m5n2OV1v6FZhNC6M7
3vU1bL/4V9vEvGrUpM66gfJNkOfJm10lsNDMilBUtzoLxWW3KN3cEb/rnL3bPKwrs8yFLxBTNlrw
WPqkfxbJeRlVvxS+Rukv1NP860vk+DX7wNHNOZ1aEwFoMf0R5eZyvF14ZGnvNMmfMEOX9bCvmwkS
pe00o4AxeOQgvOa7erJ10yv9wmufQf9r9Y7oqEeUMez0HliBcg8GEz5BIMdh2JePmA9ED7UQD5Jg
OgFucr/0Bmc7eSaYMDF1ZTfMUKvxIXKHivR3OeWw0m4bAI8SphdlIrMqBeieZHUkoq+qj/ct5JhE
jTscQ53689f6beJ9Mmj1MujMXJbqtGj8ot7LBzpyFzkDulY/i3Oz69z4LXwSfNmihRieRhdnde9o
sJVpA/0lwShQyw2r6tily6HPOXXc7awF45//3sD3ecOViTaSBDOl+VGlAIQbQ78Fc6eGBh4KNIQD
KwqtHmS+ccu5f3krYxxDWfKiJNFS+4bWnGMDgSPrpOnP4tVlcfRXrBY3o/GtlzlCovoVNUqwQHh9
bZW2aaMdpvtC7oR2ZUepxRNu3w5YEKrQNIOo2jtoaGUXqys7jaL0sEz0qUY7UtAGVU56lVopRgau
x6ztvbxYY6KyqTYQbZ4RswTxthUjgI54iifbUfFigQnA2Twmc0cH7cDAie6/EyGPIcHr9WVwjLAt
hWI2aykcEeVlzMQYy2QR/VdnLpy7hGeFScaKKZDUQoGVZjrLkwgOLExH/dlkovZ7wwwmCcvqvgIf
NxzgPyhzSiTzz9jrtrPLiynmJKXKnEptiTu5axK3yclxAGvjEkKMRpXc619ouxK9WhZznlKiLRWJ
YWvwoM3YQwT3b6bIxY0F/48r0ZixMHRNUQHxYxaXyKHUzzF9fYPMCECNNrbzURAxclLzKsWbp2hl
ilkbnvZprgjwcRVUlJWe2yVPCOQdTv3pJkGyIivo35qfGETTSZLrlpZgBoH8SCqIPUXqsxT2jTuA
gtCa6vbZbFEyERT1OReX78Zc7dS+vWvGGsNw0DSfuzCxFrQabENP7hZDSq2uGmMwy2uh00SgZp4U
MLFLEYawZvFZyndhIRS2LqYgZcl3Lf5/oHi8KjYgVgy8RKiYnFi0ebxWS2QcX+wbMzEr7CIEdpyh
280TWAw63r246fOIrKICgk1JY2U14nAs+khAP7dNwftgOInZQ4l09paZg/3ddArDBA0gPplpsKwF
s1LNJgjA8Uwk58DsQf0Q/0k8ulhgWQpkMwFd0Yx4pIankdzH7U5J7//k2JoE80RgxiOE5U8rlqUj
i4k0gk7xt1bllamVgzZA9yU36KzCNjiB4j2DZT1dxccxUcgB9btEL8jVBZhleUiIXpd+0EeRTYLF
tBupnN7UDloIaV8gsR6q1jGS9FhO5E4bzD3e424j6w7C82iJggGARLQ3iHC3ANaEIjNwEelumaSd
MqbHLibHXE8bW64Hp6t1FI+Wo5RXf+lZ2VtllNx2QvEIrE9h6RmY+LQSIAgpnlTgF5cf09jitVqr
qV2kYHcOhBspUtzcxCyqUXhlLZ7HstxBp283KYEGbtpwXy/Ys8koFIfIKv4VfNy5/pU+K3yjnLPe
M+YaX5Z6MsYsxCvnNDmiC5Xm3XSev/R+7otnIF+Ds+plEG6z63PyNfN5Z2qTWWJtn7nkFXNse3Ga
CnjJ6EpO4QBPCgSVZfqlF5+1P3HKlTmWjVIwgrhVCmiNtq56EN3CS2WP6oBMbntPXpKf09v1/d2K
GWt7zMVPsraOE1WAvcY4xgagVnndvaZL9tYB8XHdFm8v33mSVv4vt908TUuQozW+eLIrWahc0L2s
94Mfwic5vrMVptZrY67JIetqZUjgOnOY+3Xb7wQeSTRv9+gvWC1IaPVgDEc997Wo36Wd5oW15tU1
MMNTyn1x8ZZDL5mVsSkHy2c5wTWEwgpre86s+ZShW5Z8NzBU0ljpW+qkdzyC/m2ruixTpUlZMRir
fUwGUZvnErK+ySNkoHdhCWzsdcegZ+hzXLzYoNu8WtnY6nWYJWIBXgAMdB5iv3PBRnDgcpNuXcOA
GP1eCxt/VakhZi0XSNRKgMusDljAczD7oZvagOe7MQht9VPk8hzx/ea9tkAmiPWTKc3ymCNkHeId
8YF8G+6AuQIXq02xGc0CSlKMYUSujCLH7Kg78Lhx9njr8bVeOxPHwqEddTxYCl/vpB85ALngWTxU
bXOeUpovLRVPHm9zem9lkb3DB7GVpDkGNYdiiYdqn39p9pUnE8y/Q1TMIXcJxqHs6MALoRyHNZmI
1tUlqJGXKvebwnwyZdVPZINLSkVDx5UPajIJXV9PZiMbDWQQ6GR1gfmSXe4j4/SIVwrAoFozlyuK
47wsoaNhYHrGTFNQDOXLqZImp4kbICB5JYjNaub6szExrayNqoYCT47+CQaRgf9Gc8/Nf9JDKTra
s65aaAUIwBBdjwGbJZe1XSbQzGqWDslc0UYRGAYPeLAjtThiwgCiKsPj9Bw69Y5jkh67a1+RiTsI
d3MjN/iK1KT4JfkxTnsM1aD3fNT9wi0e5NZOJQuUg9Nz7PFazzLnSJpMOFqUNg6NGrfH8kPxUrcS
H3P7xwB1jdTvQURUgofIcCU7d3Igt5DR7wroOzc24tM9L83hORcToJoOmPdhlhq8/48S4PxRHbpt
KXjXN5xnhYlBuW4IFCeT+5LRHfrwVdKwGkN/uW5l+1L+T5QHs9rH20QNpdAoFkT5VB8wfTDM5qFd
Rksd9PQo1WL2/zku0vqP9sRIiAOTxrmmt8kBsGkMke1AXQ/UAkQw/iohu8H7XJzYqn4iaaxHsxeN
GcEA8Sd6RcXBsHQ3fUabximdKgRzXPQs3PMuss1BWxUlEhFIQ8o8zay1AjOvpIkQAxw8/XV5SkBN
0IHBBCM6A1fpcNNbVJQ4dMXArDn7ylxMVV2MFplHaMZ3i67vZKU7Q/nEv+4uHDPsNVVJeiFXPdIq
8HJK2je97SyCQvZ1I9up72Ux7K0k6dqcoLlLU1/MnWBgYdwHjmmX+2wX90fBMXheuRlcVgaZG8oI
p2WizUjM6ae34hdANDDGCF1K1SJW/ZTuF7f2phB4Bl4g3zx+K8P06lwlc1HYFnJa9o0fSgdjAX9z
13klZN3NvvjB2dTNq35lirmq1CIe27Iy6CkAN97tfKt9pzpVBbHEm8YubAVjPpwP+clbJKIbkNiR
DZCXap+oXBMILo0yRNA9Y5pFTJwIuy7On9JW5bEBvJNTfbicGEvMB4xNCcOkhS57nSMCGNfaMcgT
zxFe48+RQF+hqgMwBZ7htulOtoxHcPMcngN7tEtHrF0hsaJnQzj2L1zXopav/TLmC9dyC9Vq1Na9
WbeLve5RVjQMFpgnTBP/g2D3/iy8Zo/5zL1gdK2iabOnQ7EA0kYt5nEsw5fdZVe8dG7+lJyBGMQg
pKvbnbvYVHbVWDgf/nN+wnwP6hkrv24JRvqCop687rV3g8YidkypM+2pscL7xW1oTsQJTZ9zMcYm
k6BM2qjk4QAfoAVzycmcqcJEnCPg6WJN9ux0mB52hPGBZ3jTy6HpZEAxgvo6E+YlErSQ+QCpazCp
mCCcnFIVPCniwfHfC16fvuzKDuPjzSCUk0lLlKNdRc687BbTIgewvu/poIrkyJguhCSjiylvi8LW
OfHjU4yk27syzziynqVCoxeYoKEKNwqeYwIafCWmAK0W96jkinjTW72NN5Nz3fKnBy9jmPFoSQGv
eReS2ZMncGJ1OrFLoxmtWp0TC1oLHhnKmzQIfw0BJpKvm/7crYBtUxR1FOTwov8kQqKGYzhPkT7D
pwIfY6gzgbBVbMc5/Em2sq9xYeU8lC9dD/udVzZZ/IBSFErQVPTs1ANKnm9ByKubbcWktQXGY+vM
qHoqjO2JDwSChcqu26W2/ONdQ5Avq8KzxvhtN6mKkdL1BCdDh5ALVWCW78rcFg6ixa8fSJ8eKh+/
mcY4Ku6aJZS7pPe0M8bkMFNCEVNODC6HAXEAY8z79kZ2qlO/40HP/ou7qBIRAc3AfUfP0CrsLU0t
x5Vp4IiqlaNNyS5qmvsFnLOZnviyqey7WbkXNdB/lApikVj8FYl9bzUVDx+yGSxM8fJLmDeKQeal
EBRsehvZGDQ9/K2ajG14MF06fm1nX8yDZoPchnNat6IhCgU6qIDw9yehFeAA1BBTXZOXpCR0MLkg
WHVQH3Nt5LyPPqf19DuvLDHxfsbYXRyL2eKhVVV+6fZgUj2Go5v64Q1GmzFb746pLR71N8Ihjf1c
ZmcsM5+5E6DyIVfx4g2Q3cAopI/fcL+AdCnx4lMO+M3ohbld3aZOcypOPPNb8dCEqB+UY2k3hqXc
TtJ6BoFftHgZtLf/FhsV/MbnIabeQSmf4tDKDnNuJV0V4y7AKnOc2H5ytf44NcSTIHchQDYHUFVI
f8xuQKRXTtTdumpMVE9lUUanGLwsH49RKSQocOQ4wctdcNJeI+B+3O4ltYlV3Ioe/vWvzs7v9Lc/
yVfXdpmbRgfnQgAOBBAbZ82hwMAXVaMk5f/aEKTeo2L6mMgQAIbcyMfV6Qu0ThdBnT0CtYBBQVWf
Rze0mQqZULVEn1gkBGX9jya0MlPqJUxRGPHQDuu/Fe9cYJOdPg0H4Pb3kw8chn/9q21eWyubzOYN
QMqglVr1XjaYRwUMKm1YuP+fCWbnzDyaJDIhqDWp7k0VyCuTX9ct0JjxyedXi2BiiiilhgixO7SB
gSwvhdrJMHsstokzz5F13RRvv5ggMuqhAr0T3BX5kFnh9EDAj3PdwmeaxHdPMwzkpHjq45d/dAMj
qOOpSPEWGO3O6W6qp/nbgopZ4kjFnuwrd3BlRwLJUQVqdGEvcMZ6PmMUGfOMF6pdXNddikClnwdH
8zKv+27a0sPP9mfwFuPxMd40DyZygNgxXGGX7IW/Jk6ms73Hlw1gfHJuJE3odQGpo9A+TJN2n3cj
B8W8nW5g+P8/m8w4ZVUNoKkqg9mL9sIZMnW+YLdv5bDrREtB1cLt3OaW7NTWFjCQc0tazmVE//jP
Hnsxz3jsiGuoagKl8wp9rwRvZXDKpofrfsQzwXhqFI6BINNcwgzvA+KG0W2r7K+b+FzyYXyFyVfm
Im8CacRpAGuo09wXHqgKrfKm3Td+duLlKFxrTG3V0MdkNET4RfManKhEs+DK++KXiTp27BGXs7bN
hJRgdg6H0EQ4ZtJtcwravOnhIY2j31HmR8OndYDc1jCtFbrhs47SlrEDFGV33bK26f8ry2wASLRS
6sFyg3kw6VFKl9quR7BkLbgyrKHKfvTC9CTI0s1cyZVbNKLpDnIvWpIs3lZiA04sUeqOS6H9UPR+
9MtIUe0efBw2kjwAxCCIIecpWCfE3JX73otI+6Ueym9ELPaBCO7+uECe0IqBq9ZYbhf/rEwR9Bbd
zzEwvinmYPWtDAavBfWHcg58Ecrc1lLr6M5Gy7dIx6eZdGTvkhfJ+p0QGTKmpgaQUSnqazgmB4zl
nKELdAMxx2/jLPduN7UR7+NtbKGBLATXNP6BfJNxzCwBRqjX8gUxdHAKSHq7tBGJl+54pBDr5gAI
VsW5Srf884NRxj+hI9PLXdEsHsgvZqvZQ+YdJsEn8s+eaBu33trce3Vt9WwhJthXwPmITC+brT5C
fTp+nAbNncBIdd0jN3eToOotgaiUQJT34400jrpedlm5eKlWQkflJjU4YOSNWGXIFwNsgVrpcqMa
sgFLUV8DLdn3BIClMfWuL2P77bE6WMzVFi8E2V2At0frInw4y1G4jVM0FZbDeAOCpEOKulv4hTxe
N7uxOGD+LoGEuc7CNEln3UQgBkOKVZSUpmnBIdM4H2k7fVzZob9j5Q860FXSIOPi1tDPwxOnPOTP
Gnq29Q/UC+1kN0yWwK8T0DD46SZbWWVuMhEi5gGYoxaPzqLNJypKM3rmYTj9SUuIXjcrW8yVtnRC
1SlJsnjJDQHCGkd7/KI4pU/1DmYwBPZ2tAMZA7fez7sKmGgi1aaaFAK+YAFomquX5D4LjPsYnJZR
i3GrJDubwsjJwzbO3Ie1MmeurcYxXAhqWKjDoFuzA4MRJ9Hc9ku0mNBbA8iRnaDo9EyWZaPsvTR8
HZsZnHqgtM9erzv/f/HK31bYIYo6mhIyG/CPDu/uGeA2NNTAM3wAl6U1ou45+Tl6sc/XrW5v3sUo
c3fr4gRURgej5TK6ZD5meBNct7BZK6d1VUREU6do1I+nrdPrORRU+IQI2SJasQJpzE51zAdQTjrI
jrlOuLmmlUHGCScyEjWOTdqSyEdbKPKbYql/XV/VpkusbDBOt/RiB1ZI7Ntcyw0EBqDgDCnNVq14
b/bPXVZ6lC+WWMw/iETlGSqIC9662ZPqlr64jx5DG1ByLghh8/SuTDHOkBa9YnTUGaoYMKB4iVwD
2CAkQzs5qQAA1cFN100j53RtvzBWZpksLstCMByqKU1BANuO7sfWyh8LJwLWUTslX/B8lD3ZGZ67
r/yovP2IWxlnbjoAafIxzHHTleHoK3OyQOtGBPRbHbyRLGAu1aul9Bax9fpREq2lTyc3JM2+7ws7
6suDlqv7kLIJJtIhinrZncl832vktq20G2J0uyYFv1nZiQbvXNFfxtwnH1IB5muBvKSpTWXG7wQY
tdmbXmsvu9RXrcmt3xpu/WPD4z+YY75SW0cGOPJgbtHCn1pielEfuEU6/Lx+sLZzw1WGw3wQ0vd6
GCXG4CX74om2uaKzup9sMHfeN888FPZnMB5zumgsWaUCylAtcltIqCQ1GrFaKJSEC2TAKtUflAnN
HxmsIyQCpeTcCW5NhH3e1HdT2EJae2hfljaTrakTz4tYCqCWm+7VVjwlchuC6Tc8F5n85X/fnQ/R
gH6l1e8VlrTIY/oan7NfHUa0Znlfty8a+d5Fb3nXuqDvdAu9A0HqviUP143TmMY43AfbTAITDAWB
Hi/OKUVmFnexP3uSKx95hbYtD/hgh7kwyKgQDRKoSM+swanu51PoQiMFGBrxSd7xrG24NYwRRYJo
GXj/WHLqJFJTAp5lOACVmC00zzAB+urfrm/ddr9iZYbZO7GKY0lMsabWFe34sUAFIHHUt8old8U3
PLPQMI5QCeB1bOgf+/mTXVbHbOW8pOmczohuuX67dPq+KXVfTjU7kqIf11e4feleLDGXbpvrQlVH
7eSRSA5cDAkNllDN/zt05v28Xsww9+5QkbHRUhFjJsjbB8GpbSG0Qn9AV5jULuYUubUUukVXtpBt
V44g2JwaeilSi1N0U0D4LTxh9hMYa+mkYAAA4yKAzrRHnjDWdrvt4jTvIySrw16bbd/IEbJ4cqoA
l4VmmFM7+kO9f8f9OaX7f31Cdth5DqoyNWmmMXTEU0DqA1lezl2/Cd9YHTeNie5KnscSGd7LDaKt
ecIPTNr8hCSVdjvfwaLmQ9fdno/FgaJXCsHqgXPkYS2349hvH3qvKq22VRkNtVjAu+NRALa0a3bg
XoXqFi+y/JfE92KHidVtW0r1oNMcMbJpJytwmhxowG7Xe5KN3uTz+GI+Xf+EXJdh4szcgxJUeP+G
XvMURDbFxaR+C5SIK7mZGzzycBPvk1Gfz4epaxI6MqLENrOELEThjT5rlaB/LoLhW5FIt1kFDb8k
fkqU/CFMl3OlzU9gs3kJKxA6BclLLGSSZdSVC5ITp05m8D+nBwVpVAy2G2kwHqM6fhsi5SEArbKm
gT0hKgtOTN52g8sPZ67+MNKzKQ3xLkkn/VY3w8iCV5h3qSIFUKmU3DKtxcM0El9WTJ/zmWiyxGwa
kikMfkEtAYxSGhOXld4o9DmfF8/cqYf0uOykW2JJdgPkJJ8FZ+MS+GCMCc0ZuMFAJ46iFManDoby
MsvAxIHjJ215y9qIlYasoxmDBws8gQUxj63ZFaQkvWfO4lMjC04haA6ahZhSMwJvHNRDPsRwFGAO
y+xuiQQ/1I3HQYwSm5hKCSCbmtllK5znOX68vuXbb5vL12YOY1xhuilM4Ka5uO+GwVES2W9BiR6W
plVJoZ2rvBmdjczCwByrDqAEVUdSGf9SVTkzpgBVRy0CNiS5z9JzEpaceuBWsgQrOsj5RErvwNYm
WqM2Mmg6IMgcJAURtYXid/86gi3fyR3g1Dl3xFZQW9tjqxRkHDLZqGOanpe342SFD6DiugV3vB3a
wXH4Wvj5/z6FIJEPNpmXDhQMNAX1Ypo85bfF21RYCeCytdMBEK/Z5Rm9Sz7p4aYvXzb2feNXt4Q2
G2K9FBhoDSYxPhh9+yXVAQar8qEBPkop7WwZBM71uJFEfVgoczuqZVdUZY/N1SHT273lc8AxwP18
jFPWS0zD+Hs2g6dL99SiyoSGngOC9ehRwUABP/zwXPS98LXayanHDBYoo//9UL2XduHJPEn2Ox/I
mfei466QuQGnspRmaQkxU3gifqXaUHhBQwM84pWN0RxHOsVcWXPuCplwXk1yp9QybKqpNQL3bx4j
b7DiHm8WGYeQl5NuuqYC6ThDpDPXbEWtN4YW6AC4pjkcayV3xaJ2M7OCwGXj9InG85nN+2Nljrk/
alwe4GpNBwBy4kcqEh/doUQDtPHRdFFOdgTM4qJ5Y3EROjzDTLI/ytEULyqc1TglGA0t/NiE9fJE
HMVXTUzdQpKJlFaHSRhu2U3euqEvi2bLbloVz0je8NidD7SBOhzjm9H5JgPQl9k8uubNm4LOgGM+
xcAwOHs3tVGXplOFhLQu7Ul9bnpoKIBW5voNyLPCHIxgmLICENPBk0Wk1tqhbE9GyHPNzQi2Wgpz
EkBWrBV6iU/WBf39MCWHOf52fRlb6DQD16qqmiaSjU/oqWpJ0EapYWL20dtwxkf5q1PsBaQ0Vm2X
NiQHNAB2Mc3wqj3/Ef7vg3UmgC5dbZC4z1GhH2JohiQPrS45SaPyYBfbG3lZJeMTfbmYWRW2f/dl
h6f+IcZcargHWaij2dLPccdF8m9HlYtF1j9QxVSFpManw0C26Ea2ckxTK9ibNvAlTnSrAHcdO/13
qAJc/6Jbj5YPe8o4TZkK5TwYyJTo6J2MiA0KItqD1n3FTdz4rt9xDG4f7stSmYimt4Ha1QI2l9YY
e7/00SE7aBABp+eb19Xcqv18WB4TxlIyFNpc0OP90N3UIILbx8cU4wKUxEzJrOw22s373MPcj8tZ
5/aR/71OlkCAlKo5ZMJIK2miXdzTcVtlB7UNe7mlUyIlQKwWd1iFZ5TJ1nopBSXEgjgzB65mQKyj
+aFIPEKn7WseoHXQdeDlqbGFhFpXo3we4a0gm4BURe2182gpRXA3Cr0GCnNyGMv4rZA01ZHixdHF
DnwW5uwPKrkVJonzlty8qVa/hokKYaH3wRLBg4sKOjm5pZHSlhpMWxmNff2bbu7uyhL976tkSm3D
YIJeH85KXeVO3ylnQDFnu6uG/x3GCdDEZYOZcEDAEtIaOjYY73VI2QmWNr/+f0thjr0czGGcUn2Z
DhwnDYTRymQv8oTIeV+GOeoD1JJidejw7ms7jFHoR2XJjppZe7VicKBq2wd9haVhPB88dImQ9ai2
mpjrX5zgi5y5nUMOf1ew03qPOoxfUTQir9a07RUXFA8NeCuvKEG8o2cGjd0F+LoIqH76m7qXeYGa
Z4Z5n+RTZmTZAjfP6j2dRFucKMMAQmlDzyrY/ePVbd6Fq31lTldFirSPZBTsssgfQXNTxhJvZfSX
fyrIrEwwx4rMiCVtQ28E5XHGLRQfM4Dm6uzx74kKfjuNtybmeBWT0i5mgEtBCQQ7KSXblHjwuK3S
3Br39D5zvvKKLlhIaKSAWdFGSvoI7cX6tv+W3uLlFy6W+A1i4nsVBWUtO1TfNB2JRfOzeBgx4+8c
eQn15npXpSHmHCJvktRcJK1XaiJ0Mr8qw+P1aLJtQMMkE9imUGJmDl+Wgk5JpfGqyG7GBGSrfcQJ
vVsIDWScFxPMKRt6EAUvCc43aJfbL4IMAdXyZALkWKt2/gQ1yff3M6/CulGn/GCVOXSEzJocD3BN
zYCOXqE55jhapVhgdgpERyomDjG4JSq769v5mQWdFl1Wi2UOnbDMXaxA2Q5J2eRg+MM2Rrt5iZwM
QGfhhQ57i4lFbjoXYpt2o6IHgklz881UrKngbTx1jk+nE6O2hkQICDtYnXEoePWhIaNcCl6pqLer
GyhwErs9BfeY+TyotUMsxUYNH0peBaBbvC+wGfYu5ln8oNh0TRd2+ALt8Biot7GGcnTBcd/Ne2pl
g3HfKAJxIOSoMWkjZ80RLd6TGQ5PmGq+bxIl4VQNeQtiHLmSk7GH0BIqwppgm8bX/F3UgTfot9Vc
hwv9/mzsmMY0dcbQDTAD0WH5kN9C0e2bspteBPfviVXZMY7RbnKXX4r9T4aFtx8Wqx/A+HCtQO+l
U/ED9DMkZt6niU66rfnJbb2HgC/3Gt4uBK0MMteInpAGqSASborJIF/GU+rTxvVw296ZDi+kck6F
wl4hEObMtBR1/UiC2PDYPMb6sVTOQpnfxFBpFX5djwjbKfdqcWy+NuRSpZnAntIJ+wgTzxXmG8+U
lCWwAEi6E+752CCepzLXRr4USEJpyKW8fBW65mCAloCcJIDEic70nJ200eKd9y1Q0AfHZV5scQ5S
1bHFZyxd+hRO3Vi15Ddoqb70oIf08p8pFj25yXEE/bTTHzX0SnOrPvI4Ujaf5JcdVxn2kjxH1XTs
MtSD6UBw9DoSzFj02s7Q9oXKLQBs5kAra2wIEnoSdxPazaNuT9DRgmBpejCcDo1aX3TizBZ3vHIR
z6dYmXVDAgAxFbHTKgZ1tZvkDkKNO+NpwOvU8ALQee5kXh1sO1H4HZVU5j7NTL1VxgLHRsKmor1u
Q3z0+knhOC3b+UnFromiAGEnDW7NIbb6/kBCzouTtwom0gy5MEtliYMBSlSn1m4zXXSur4IXzFQm
vkhSEeMvpI/UGTBidxAekUE6wgOmi33uw3bzAjTQNsQYOm2NstEFlPKzoML7gC+jgtWHxDwTEnqy
wmvMbQEOMc50McUEFVHR8TYPwndH75zAl56yVygzuyqIyyks+99vGRGHm39FbJ5p6P5pCqEzrux4
pKgKYpqSoKfjkc+m3uzGKnrpGuNUzYZbliS2mqh9TKJmX4d4URnic6ELt1qrNJa+CKkztykkp4nf
z+lfnA++6VOrn8Z8cCEOK6UoKWoclBqzjZ8E1EnkhWC/d8XXxU3A4M57pGyN4eJjgN7VhMazIrO3
mKQACtAJ+Bj9odhrN7QVrhzQpeED8DcT6ZUlxsOgiRwMA0kGFDg7LFB3JkrzQO51u94LUEcq/02j
ETvpPUgmdrxy3GZYWNln3G4ZyBh3GloKRh7vxtATl9QvZk5qt/kNMTYuaxomsT5x0uiZEBtliEVq
aKVn6kHIeWQ0m8tYWWCSx1GBPqdR4eUaQHS6yWcbhS9PG3girdtXw8oOE6dnvYu6xUC6QbUzqabA
9F27bdzJhTqRE7n1dy4FHG/v6H9fvZdBfxrmkoEPRIFBcXYsbcj5fgUlo7QvXAEqne1sSdxpFHqJ
f3rcrNbJRHLNbOtOgiI2XumUrQIN/KPi9/uOPy7HMcQc71xIBWWK8YqS0DDXA8UVk8QlXWv9SRhZ
LYg5Z31R17mZ4LlEmVRU5IkQfaYJk+APp9Ey3P6Fh+jadkkICUDGnA5eMflaPxKAAlFQ8bromMw/
5vSx4iE4t9/D5m8brMqZLKAElYXT4KkPkAn0i3vTKwwLGO+vhi850i4+TS9QKw6/mna+Fw5B4IAt
sDP/QdK07aaXX8LkaVUvz0NYVCiwZ+deOarQweZ8QfonfHbJiwXmiE/LEOUjLRxhgN8ZbykJoeIX
tyEWE3Hi1RYiEHpZF1vMMQ9nUF9nI33bg2Ky8mrIVONKjlBWXI5Idw1Hp3PcsTWD8KKyhb0ou8WJ
l/FvJh+mKVN8kGRgSOXjyW+DUZJlCVVihUwOxjSdEewPwtR4mpJ7nM3d/nwXW8w1EIOSMMkalL1H
W7dQQbWNcB95lKF+TxtQFej6kmF/3SjPJnNAmhpaZBXtliTZcLNM1VFrpMfrJrYGVajw2X/2kH2s
IJ9qo2JERkovcuUGZOPvmDYKuOB9LpnzvdiR43QQKhlTq4MnjOQFOik7oam/qNMAIGmSC24pDUBa
ZtlPsGruo7QuHKnGNIsAGXiMT+4gR/IqzdD+1pcvpUZAe1REdp5NZyEWb0KhflLD5JWYiWB16K14
cvIv1q5rSW7d2n4Rq0CCBMlXxu7Jo0kavbAUmXPm19/FPmE4GLohy9dV9rFLLu0GuBN2WCu/qwfR
NP1uHri5Ls7GMGrbTl0DG0sbDDdI1EwtGkYZBoyyGxrQFzWZbcEXEmgB//JRJBqYEYWpDZ7hT452
VSPAxfZixz8w2ASMPBEcpkjg+uebgBpoQ5mpGp5aHcWq7ZiO36bREDy29p8pm4vk4mccjbRpUthT
dGX4b3oHULbDnw4zbaRxQXSWp3rognFAEWRyssQqvO5w6hFcGV52L8qO9wPbm01xfmnJaQCALgS2
KX3V6ecg8dJE1PsQyeD8kZwPNQ0JPpIZG1aP8dsMyHqKAKlCJIRzQEaBiVppfUvOuQ8qLTO4M5gg
kuwZFMUWLdbjDY3pPDEilcoyKDToQU51N6hHr0k+18RbKa+aUUQSuqfZW2GcGiTRHFbZqgZpKj1J
ceqwZfghMNe9xHArg/v4pZRJwJXGx5cOBUYGlkvjil4El2J3ul4+H+63gjgNoIWS0YoNKDMN1GZz
YdXY60HsjZrnqaucRhqdNGsFcVB0g5xG1JiMlbUZardoz0T9xJoXwfWticOZU/GTqqqSSFgDbain
+Ov7YQVoBKO5ai0288iBfVoEKi440Ck+bpydQqSyyEGb4Q3kxSDeOP/8Hw/ERQxtHoY+iJGklO7g
rAvCk4ke5eITZEYhkE5tUZjdrZ9vFIOf7UeMNEYpxZGiq7XZu4Dydp1buVjX5NHHFk9XCSWul7y5
xHxIsIeV4NEXXQ2OYrfoxEIivV5QY0ZA/A2J662dU5PVc20kGuOsY+0LZ1zHycLL+II508XKEHsC
8RSE4H0dQeEHQ7YmGI64ZHem+ZRGAx4RSZvYBX0tchHH/e4QAliggI2nklO/9f15iiWp5UVDkF+r
9KorH/Kn1I9drFagFbHOSzOsk79E16Ly8Z6H38jlzY1q6NClGjy8ip3JkT6U5tdCGQT3JxLCPX0G
Utf1PGISoDXj7+kIHLxmiN2wnB4Etrb7oVCfw3oGatAyP2Krt8NUDCa0Yp0iTsB6Cz1cAUFbIIBi
ihhY3sKp3t1EZsWj+0cm54Z74Cx1y2kGAbB0dhAThkY5uUrN0bTqeHQCmv9K1MbJ6uoo0fjYh+zG
kEX0nrsFue3P4ByzVjKMeSzL4MlmlNsAjn6qUhlQOEqd2gNRW6tsu0vgQPrDPL0SDFb55+9+L7ff
yOcnb7MowhC8RJHzKJOjqxhMz6NDlRYPZBSlPrsdfbz2iEkVBVRZPKGJEtGezLM5eDVcqhlbrT1i
oa9ypedwsJqbzo+dDOyiYN+2zh9y/2NvJPMJxCKPLVtbsCvK4SDZxpFeryUS47CSxA2Jc17e7qVu
xHG5hFKYciUtA0gc6COpJoDtNFFqy3r6GYwuuUDYbulue62cJne1Wia5gh3uBhWgubVUww2Bx7yu
ONWvtLbKtUv/Rw5oc0ROb7GTUdVpiRutFuCALn4AfkRZez1/j+s9fYgWKuBPTdk8Ue69965dPRYA
40Z8CvVUd02tO8p1odpNnvwYWemESynweOtVnRO4OqpNeEoziYTZpCxebRK/yVKnMxp/kLEmaZSf
JEX3AfsmECk6IxcRzSQZcToYRQXC0yp9BSI+Bhqx46reojXxR4awuVHOELQoVLNOh7R1vzZ4Dk9u
drHTV6zZCLsvu259I4wzA3Q3Q6XAeohnAj48Dy9qzKeeV5D9DEalJlsp2vUPrAg5aCjzpZXWR/bK
EZZ5TWf91a/GktktVrwP5wWuav1RQd7krfnNRkFUvUswxYMOaj4f+hzD2WqJvZOaPPcKBpNYez8P
9LanpmDYcTcSb45J34sd5nqKu7XkGicPHXOH8kWm3vmT7YsADKssq6Df5cG0lHrB4mIAEVFbW0Xv
5hNSXhFD0O46wUor97cUHlFrTKq5yld4GrNFJagkWWabUvQylA2K/zKI8eKe+HkhXabq5ARMsUmH
jiHrP0eYRuxK6TJZ5C9xSC6o2blBJjvpinlKK9Fu2G7XcvtDudyHdpoxmyVuObgeXT06dStRKn0c
gcpyYHcadnEmt7NnPArQ1xZ1ffYt5+2aODUrJlXps7bCfn/dOfVyNw6ike59t/MmgdMopgfLEhPg
zJvS7QjGNMP4LOVHvW4tIxEhre6Gw81H57xqVEYdqwmS1VBhR7WZ3R7oerEfjp/Pq/B/8AZvh+J8
aV/lpjGO8AYrvF7/NbwE16ez+Cuek/YsBgcX3SHnTPGNBky7Y2hvIblp0alAm1i6NuMMkxSLZsVx
758/oNB8OI8aFrUUBBGytdadXUC2qaqF+lHqdpGVfJe+lT5zVhzB6abSbfpEvzbVlWhPbNdPaCoq
P6c87jQGu/GAGGOc69hM8OQuL1VsvrYstMz4TxZy6EYKd7Va1NVT2qkjDhr4eWXrg7WCU1euoYIL
y3xufKN0TAG2Gd3rxGylctcbK6Wklm04eep1cL2+iNWvsgSaCUcqrf4LjS0ptiqCdx6oopyVdWxw
48EuVXsebFVzE+bomN1ZqUGfQYPyR6BAmGOAfyYqVtf4odtu6PViGQrimea1nsqOPj6RohPkI/u5
MkjC15eYqgPu8n2skfDpyRTiEshFEViqCwwFi1kYbw/tzi9sUTdx14jexH0Y9+w7NVBaGFGwbnA0
vRuXxGqCyxxD02xcBKfbdUUbaZxbj5EyNmoCaV3Z3CVteaiG0ZOn1tGYCDV/14czg6D8ADIPxo/Y
hEWZ5gGqlt5YKFYzPYeSaDtlNxnZSOAS/wGr0ri0YsKW/fUEasqq+9yhp9HKzDakx0m5V7L/mk4Z
c8p0I5JTjhoz33Wo5xNgIpg1zD+mjGEYT1Bb3n8U/ytF53nEdBkZAJDgqYeNG6tI7oAaZA1qfjSn
L7S+MaLXWn4tyq/nneu+avzzvXSeTKxY2lo3U6R2ykKctrlra2LT7hPD4PV5QbuKAQwBPGuwLvUR
sj3OzSgM8aqpmmqFLW1yQba4b8IbCZz3bKOmm6VxHebwQHnZegxYZcVlftRabzVhYeVyt3a+kcf5
zSApZnPsFxQREvNpGdpj1hePeYY3Noh7rFTFv83QCdTwNjEy9/xt7gf9jXDOChpjmVqaws7U69aV
voOjA2Qy7Af128fCBc+4SN5ukAApGmaLQEnxAQ6/H4DrPqnr5QIT4cpEjoGV/tox/ezwGyObuza+
kcblTn0ZT01d4XTT9xXNcbzuQEt4g//yMwIqg6SDggSDAsRZ6xjmj16UiO4XFzbyuZRKLiKAtkWU
nuaCVv4TJFSBDQx707yskQIX7nhQsQJ1/qPuJhkbqZwCy9K8RM0AN40JvVspVA8ZEgBTOp6Xsm+I
BlXAp7fiaXPBwCCgoOwTZFNRrXooNDh1LshI98/xJoHL47HxF6ZZhnpCmEb2aGB/H0CGXdfdnj/I
rutaNzMZWKNW2r73IZtp0VxrawwljfwrawOfxoZdl21jm4yI9H/X2DfCOHvDekiXo425vuoHF+Ak
ljSrNjIGawpe6jm9JsHTkqhOx3rn/Cl3P5cJ5BUQrp5Sw/enrDB1hHEDXKaCkRHS9q7cmIfzIna/
10YEZ20YVSYY18JLJa2TV/RQ7aaWD2R+Pi9l3z9vxKw/Y5NDp3MzzZFh4CQAaaUrlOQ3/Wmxv7LD
eNmKUuldf7URxtnSQsNWyrS19rkyfOmHlXJ5qTBQ3/1Gg2f/G2lIUHXAm39Ap49VCcyAJvpji3kr
kx9zJYo1IgGcRRFDiUfCOvBZGZEFHl5Lbr4Ivs6uNWHJ+Z8zcE9jNcMSt8LgFkZsexWu7o2hvVx2
FhhqYit+jL4CTcWRgXEiXH3aT3w2ojn906JcaQFihdQgQkEwS204j8PYqh6WtWy9A8p5l7hL8qMq
BMnPrkquoME6yvMgyuGzfmMCgQHVUf4hQOBYnPwCww/2uk0zP4ofMquL4KtoG2F8zh9kRg7XiLFZ
YH11+ecEGIYTzW1jVvDCAgVSwgRp/24YA0mZhuEOSvF25TzkMg2kV7OKYiTL1nrrxJ24pgnNxbyi
Kc1O5ppHZNICVVq1kT+oSXQVo+eA6cJr6r2ht0agNd2EJrLOjmaQfKZTgAOPjl4fTPNLhAJzxCTZ
qgviUuk76QTubP/YBub7AVqFGjp/7HGpCjnqID/Q4S4Ba7Hklky/xoQ6evXQFJ4+vgTjoWTYoIoM
O6uwZ/lw/g72XKq5+QlcuCB5H8lTQxBkgy9q9D00LXAhiT7veo8f7hlfFssMCjMYf8+LHLNsXBNe
9fRsb/VNI1tR/tDPmRuBnKGSLO+HhaJAV7fdfcSoX5NCUI3YuThoLGUAdwM5F6z+ve7MdYDSpgqd
lNTvUj1YHS2cXhiKdkzRJDLiqUqQC2in7HoTimZUGgJNl0YU0IerWLP6r62df+kG23jOPAMLKN0z
6hudbmfoZom3BHbcOdyNDr5vlPAB984ZCJ3B0kI7iG9dDGPb8qWKXddD70xfAUx5COzwm/rpvD7u
SlzlyUzB+ClvEnmlT8FSo2MfSuyQd+AQZILwLpLAaby05AUJBmj8kOR2U2W2NAgeyKcRa07f0USl
ClrlMojNPmSuWqmOk47SBUlIcjTCIrusVPOLkmXABjBGzVL6kVz0E0pWvYlkPSmDxk6qEG26hVqN
RHugeGB4qxpMlA/robCioPk2Z33oglxQe67H5Fgl8pMZY7c7WaLrvJIvgxIAXwTNeltd2BXmOA40
157M0MACZH9oY+mxyFX9q4rX+pFGYFruTaC1puH8SGv9iub0sY3H1IoMMlrTwHo7D5r53tRa2UUJ
oLK1EcjafYIgtyTSRS7Vh6Up7yW4blsxxtbBewD/Jwnb391wZ+qYAsswRtmVAcZQK+rHEfaX2jH6
2S7p7BTlCKiugSm/8rgublg8HehYlR7NW/zVyffzSrUzjovAqSPpUUElTRR+HiOOKj2oA3nylqAC
3iObrUlPrsGB01ha1j1ip9JuRszLUuIEQe/gywhc4Edv8f4HcG+ZopTHKJEDrE/U4xHzZZZBJkuL
BC+mHRKwFQOKyiBiBlgJsDTfO6WlS0qjlghqoFiewJbavfLaZE7xkoDkeh160f1qsRKsb3QlFgpd
zBWJqic7mcr7n8Dls2VVtbJa4Sc0zvwrxKCeacfH8tgDp1c8rLczs/BeGueFFVkyRhmfHC2FAmUN
O3n86xFs2kAu1/wTjJ+w0PvRg7wXynmQZE4nopYQGgy63Zqfcibii9upmrwXwRXywHWpV0CRBqUn
OglgvwADntuPyHFXMC9iSXeZaCr+YyXjnUR+pSNPFvB39sGEcqvXN8+AeraGYLAHeq/3x2i81MLU
Om+V67d57yXfS+RsYiE1GbUEZxxUrBJl12NsHHX1IV0KRy9FJYsd/I/30riXSdUZbdvAV3t1Y9V4
fj+fFAVZNLNmwBQ+Ko/zd+KFQGIErtcBNKPa8SLDlgdaGe75c4uslE+HynHKQwClrlZq3ppW47AG
7f7CA9uwL/sUBMs2/nGxPgHFk1V7nkimIMrAv1BV4XEI4qJqWdNCuMIw7z73dr/UR332z59x/9u+
SVlNaJO3UHh1YMNBSkQW38gmasWRehyMzKni8cBaJRFd6odMCaQqdM1RVHPlSuX1d8iZWSB5MOB3
epBkAOqZgku0XD7rpTPdm9eTOx7JQdExz2vPyWMXfJpFVF4f/AL3E3iFxvhdbKS55IH+zM6j7ywR
JEcf4xgngVNizaRLkJStCVClda0kvpjv8mNoD/5vuNYPSTsni8v95KHPMr2BrNYdpIuV0nGFoStb
QLwAOTS1xLXbDy/7k0Q8hoBvTEDFzUWvYJSaKGsV3SNGdF2OSG17eiBISuwhSwRZ4P5VgsNdR00C
vQqd87CyBGbfGsChYOIBNCqwM/8uwtc5ivBCkL1d1cAyNwF/DV7xPKolkN7rKTAlA3EKU7wHacFu
tWQvg7N69MYyDtGFLHqh/IcjvgnlQrEZRbSlfbxqi3qhQVuWm1VbigvxS2H30+mmge7jOiTKv1OA
P5e0QQBRiRrZS1HaCXobANmrRWa+JwivIZ2ZGClCOYQL+HE8YUQly8y/AS+xrZ4Bn0Hz5AMb71N/
9KJDPlyKR6M/uE3o5lYuF/OlPgfJLlZTwQWAUqp+vS6GBEzgNT8mT6sUDWOvMnI3DE1xNmeMrMvq
VjdOa2PjTQ0CenaFZNEab8Xf7OMQDaQxCtJgw2AU3MvcmZS60EpMXRa+DNIPpw/N17xI76OaulKB
IBQuTldTYM2us6DD6C4VNa0+Ce6reHAxPvrUpYruFnn1AipgbMZrgQgRY89qtj+Qs9FQLseiT6Tc
z0ADrIOGOvl2PkztfdWNAH68NogbMyuMRfKa4j7HfP1iukRSnfNC9lSWUVUGKy/qBB8QbRtFn0Nd
pblPksUdJ7BkDpFjsMexF9SSTwAh7zKq0wd9k8QbPFNy7Au0kheyErR9KYpnctt+jUf6UjbZQS70
n5h6ue70ESScRvUwMPlSmcuXnsLXsix3Ai2/qXvjWm2jB2lUPRlfuqi0h6rK3EqV/aVrXFAdQSfK
7FXWNXSAq2tQZVzn4QRmO/kwDobd50VspVQ5FGZyFdP8smpGL5kN1WmxUiMV+kuYK3494rFpFoXg
i+46PUZhqwRuSPuAiBsmc9XLTW56Q29VR9UNjhI4Lm3iTX7kiqAGP+bppxt/k7Zq8CbPwXQ2egV9
GPvBdRjDsQOxAe7Bli/SHysaTiZMHneVCcUgnenG6YzvBarYwx1UYyz8KVESG31qJ6+pYqPOFdsR
6OIF79Z9H7GRx2Ucc1JpYzLJod95M7DPMPo+P5a+iaw5N/0Vt7yyTWcobKPGq1Jk/x+yyPV2N8I5
d9hj6oPotRZ41ag7qnxb6rpTN/cDuFCS5PN5K911BRtZ3JdEFS7SGgYHz9TLhbm1+UspBCL2tWUj
Y/0NG22payDVtfokeaOa273ePzSadAzq4aDkICRp6aEA91KU615BI82R5MyXWh39NCB0/G+H5RyF
ViXoYpAa/ASLftMVuq9W0m3J5J/nxXx4U3LfjwvWjRRNXWL2oa/09UEPovs2bb4N2iJ7JZmuSzm5
6Gt9AmGxIipDiMyEC23pEjeltkyB143xkzGYXpkWh3QyjuGoCkxEJIoLUvB8VawsLPDiIKvtzqyu
JEm7LNTsMh3Kh/MXKlBSfj63TdqpkBst92VauQCotjDKvOii5YHdNGRjdyb3kAkUyUyqsZG8+b53
qTfcLoekxXJ0eSwddAeE2bFAT0zOyeidiqHMRQ2QqBo+xvqeUPYsjord9NZfIEQZ+ojeuO6h6bbY
i++mGW9maXJuJk2GlC0t3Ew0XAxpbUVpLNAR0XfjnEs8LeaQa13o18sxnI5Sc6MyUV90/ZUfgv/m
FJxzwTybGYAMWfLI4HSOhplojIMAeMOe2qvFDS7F77WP/dD39m1ybmSSkpBNElQ/GROQLkRWmz5r
Deg/tWfaf9WKq4I+VqKcTeRF+ck9KS86JZZJ6AOarXWNC+NrhtJJZ2mqp4COWZz7fyzYnM6pqjIw
QIHlonImHkdDrmaRaXqOeq1ZAMV4js2XdQm0DKGgocucPFhRHE1/vWYRzczqqz5+2H+l86RraRON
2sIQgsPqcmxvhpoAsbaxSH27zFfzIooN+9bwJo4z/nipgX2HWjVWxxHbKzBRifqB+9bwJoEzdzkz
kmQAC6Dfab9Qj79hDNUEU3057yv/gxd7E8OZNTr18gyy4gCPKcOPscw63/3FK6UeQOYqsPD9vFOT
FUPVCZoM/PbcrIGzuA5VxDrwNB5BfIm5s752yqNxEGvk7jcCwA9mOCDwA7W6EUXNrCbwWF32BezS
tlwVggzhY2961fk3EXyoSacCj3pqFj7W+m9MCxzdvn7TftfaNb21gaj5Wkfe+S+2qxdMIwoqgygC
aVzQjkw1B14SwxU2V8VwSYOrSBfMXu5f3JsIzpJbpYn70VBCv4xni0b3gfH4B2fQ5XWYAZwclI8l
gHVG5tHppd80B4CXFAomZJlI2XZTjo2Q9ZSbPLJvxyAJF73wiyy7CJUvRdbhBaBZXSmkXVxt8YPz
AQ8TgV7L8HxcCleMaJd2gFjyV0QiHe8bkn9dBwsBveCAkFv+ev769o12I4/TgaWFaZkLnPvsF8fp
iGWe0wb676FJ74YSHfqGOVEc7gNMRsx6WV4IDbwmdCbU4LHK0PqSqypgo1fBX/AbgFV7b5qtSC5m
gp5MaYbGCP1EWxyifpahIUCus3vpHo+A87f5cSEFRrwVxn09JldKObZa6PcXWINx1Kfi+/qKk8DT
a7coLoFKdt1EXfnKovnwGxnCXlJiqJQBJEaVQdHE2Vsnd6gwSWArSq4oOscxcIcpOBi1LwyVAL8B
pqTINna/6UYk3+uNAr2eSEBNlFoHx5BckGr6iX7yWpqdE+c3cHAEpzzFho091n2dLKMkJ37jqBfr
CXM/BY9YdCP5OQZ/ZQG4xq6RbI/IBVBWJUm5tHHoZ8fumC8XiZPb+pMMWAh1PV8zCPRoN7htBXKh
tAmnpcz16q9KcopQ+lcleSVoFL35hYfjnFvQm6TrjfqvHsc/NdC/uxxiaaJPt8akzaeji1ROBsPJ
2Gk0KZ4PK9eBdsLYOJnEH5WMtnfJOQCqK0HNFkhcd6dUN/Fo/aLbYL8BdHzl5+OzaIVHeKOcFwia
ZWJdComA3r2Y5dvCy/3aUdB3vV/rNyKcpo9NeXid7Qk5H15NWjHKRQFMQJ3MVk00u1fZhZJjSimV
3bQ1PKPrjnWeP9S0vVHGzA3l6XGOzce8qJ8iY178835QqL+cG6qGBeg3OXQKlMXAVf1Hf38LFEug
USefvNEoDOSjsxo2q6x1R01WTsNu5HZFbSH4H2KsjDUj52P05r5P0PMbiW209EO9SvwHbI5d5ccV
8us3uoIiWZzrwTMWYIhKvD7VV7LWf27ytzzBh1H293p0QibfnKuUKkBMpnnst5r6YyoLt4ioy6Tp
GZsBF1Pb+QrLrhDDE9ucZOGi3V6Stb1Vzg+F+hRjhgt093WTFy4zmsYONCOzStbOdppFicOqDOjP
rXI11/XdNEy1xfT2YYnnT4BbTt12qTApN6JYqefh8bxGr8LPfXLObbHJVLqkwCNtLp6T/jhhEeu8
AJHTOKEObi4f1B59kA6QsCrVmxte1Uq8qiuUxrmomWazHhSG5A21AxBdx7wMXaycA4cEICDiis96
Peeuj/NQ8hJkqpGHGLhLL4BtYZHyiTTN/xg1+aHttJDk0Fwj2X/vddb7+XAg9AOAcsSwE/rBVOIo
JTFFpyxM6XVaUoDW/aDFt4kBuUUV4b19nKVZDVMDlRowjoDqwI+ZBVi/6MAuk/s5bOElNpbk2KfD
V3OSfiwpwXQfpiItQ+9ux6h8GnMTYwNJfW2Y2DqjYMvsoFpeRodj2Dd3OkAnHSzzg7CskZhtzuyq
JfN9jgUCW0PWAarL6JPai0rT+xq3shGbsozZWsqZdynJgC5kWuKDmQ07zG7pq8fgIPsD9ggc9SAK
irsatxHHGawmg58Co7y5D4BLexgxgScH14Quf6RzGzlcdkHGeZaLQQ/QNfi3DPG3Gf1Ger/3OsRj
/d9L5Mx2zJq0wsrPnzmJE2jqByXfSOOsNkwA20r1NR78GmQnz6wCbJOxNbwqXxSfZnZjHNXcV/zi
il3gTzzTrWarOoRH8Ps9UBDwIesxbqFNQJCy1Ae88mJqp8jZb8nn9ohUyBcms7t2ufnJXOIxl0ma
K0EaALZwZUGbHqrvGEJ1TMwrGE6GOHIkDp6ZvwGtv/7NZy7rdJkb/11jGr/sdXiEzpmc6LVwkhoe
tQNJSf0k4R8omBqyhTeYb0q/5oMozRXoOw9KO6k0mRI2I0AFrorrzW+bkfxRjHq7XZ4wo4iW3Awi
VEaTY3yIjNM7CBuuAOTrBqfwF9GQ2W5KsJHHPYMWohEmlSi7xVr6ROTqlpggf5mrlyicBDuDovvj
3FNaYBVeJk3pT9V9PL325k/QvtmCGL+bqm7Owzklonc0VIAf7HXsmcZPcforVQtnnAt7jDOLpLUz
Rq2tMV9DvzLPJNT3oxfBb9h3IYgkGkpMxodZ+WRpwd+ct3C/fgQ+ZTCemHbzK1Us2S6BbN+NAqXZ
zZzYm7z192zsImu7uiJGU/hlJj1ruez37SJiVdl/AW2EcIpCesxhoJ0aeBo7rhNfsPzOlq3QHTDO
D3dUg9H8d4x+NzvfyOW0pifpXOkDGmk06R+yHgeL4vhTbU6Bhf+o7bTKrpQhe5rH/q4uwFEmESGh
yL6RvF0wp1Ryo5RxMsHltVnSuXk73IQRiNGy8SZVo4cWauCX2ngEPMunum09g1RfVVLdqE36rA6y
3WLisJZnQb68/wLc3AwXF4dBK0Ebgkrf/9e7ZSOLi4qaAji7WEUNU2bdkWWqQxTMHCs/FfWbPvpV
d51i5lAJBEcUKTYXHfUcvCHKiCWSUs3d1gSzQSx8FKx/x8eg8vZtuXCWLakpQ7XWeiKQC9CoLT4P
4MMDrTxg6NHwmO7XOsaU34kD2u7xDBWToSZo1BS+kqjTWdOGGXZbRIqrh42vmaUAPXtXc99E8JXD
tuhUIP+ihWO06CaON0HzKBnDTVMZAue+21wxNpJWO944oYaZisYSiqmaE3FoC87AzPoH9RA9bizP
KF9FychuSNkI5TxfPUhq2KVE8hiOV2lH4OU1iqALvZvvmBjDPp0OzwPuYMGiLiaQXRF7i0+JUoCp
K26fK6OuQTRMH4xuiIXOdi+KYUsNaTwGQgnhu7OBktOC5FD8tUWRfJYPmm61kkX92VEskDr33+LA
+YOotZHJ92QbUrARJBv4gOVrWFfONN+FbeEsi580YEqJB2uWjqw6Ysgu0R4EwgUH1jjtmdN5mvVp
lrwY7OBAXs9dxQAOkP60Mj/+FjDwnvFtj8upjjrLClnyMgANGtXsoaI38pyIll729HMrhNMdkIqQ
KCwTpIxd8qrmM9xn0Vs52HvP35/oMOufb4wvzxqtzEq45y76pqXXDTqB5wV8pEfB+xjj6yCMRvfF
QOPjvQS00lJwkuFtSUMXUxH5pR462HHpf2kPWKuZXVAtoWI/V5aiuuwB1qJVdr5mPKG9Mg8IC8C7
NytrGBiEY8GSBKcw8khSScmC3I9CxZPa6dD3mTNopLH7rCbfaF10BxbXLshU6VUV9IDT6gPpWwba
pJtomK+TpY8wOYVxqvMXtfslsPusgI2WEIzhv7+nGiPGSjuiGxuFMBjiMexm/IkEYEyvM/7YiuOS
kUkyQhX4IpidUB5jfbTiMhdI2L1b/O3/SOASi3mknSEt6OfRGN3+2J9qpDSdc/4YuwEDzf5/pXAa
Fagp8KSzPPJBNv1XQikZlmxFnmmXyx2KZH863rMVymUUSN1iIzBY4pMwwsxnol4DW8RdJMOWFNVm
aX6otSK1STS7BqBuzh9ZdK9cqhH3UiN3QNACp33pdnlxQ7XhQEblD7KmzRl5rIMwGOearCOmZjBb
cfUYFIJl4N1CE6CI1u4yFqixcfJeyQPgaZK5Qw9W9efapk7tg8Yn89fFj+kmuogm//zF7RrVmzz+
REVTZIZMkcU0GRxMomLjWDgcsrpiPg/cnOmE1LdxoWMQFWwwkL8AOXata2Tf5QNglhyqYz3xd7Di
91KzrUAuAM2USCZtIzxsoAnJdNP1EXrYulVqIlAIkaT16JujsVlqDGmEpZXZwYwfu3ywK7U/trGo
PCz6TuufbwQZTYo55iCK/HbOrLyqLAld6v9NFTjvV1RMSuMG/hWD+Dk2f2vy3yMWr6Fuo22c+1OW
IY3XMoKfY5jXxZzQTeKdgDvK43z8s1fAVhznB8t+VMpmNSYSeglF4b4QYpGsqnROtzmv16k56woC
+1mr9muH65+xsd/pFgISQCCOcw+miuWLSiNo3tE4OQ6N/JIBKcNOWvOiH7NPaTosVpxg93dgQVNj
6j5LfNaBJalLmmdJGwABQ43EVYayssaqH902Y1dhTACIE0yfJ+zhU31+ktPRNof6QtXS106dH8Nu
ful09UXLq7sY2WOaho9RhzGisI9aZ6wHt17Ky2XML4yaOHnCOkeXx8cmDC6bur+Xlr5xS838bo7S
a0HSW0Ykpwd+gJ0hQbeCqX8iZdRbNQCvqgIoQ0Vn/kiqbrS7hhznxsASTE0bp5kM5OdM+inl6qco
w5JGnv/KSR14hIErVqv6T6FK7mhTXibaHcuxVwKwdvVZlgbJjusMY4PS66IzL1LrY0mq2h614qli
ho/FJWDmr/vZOqAOyhpL7xiawPpidmHE5UWch1dSmnlyrj8sen8fBvJDz8zAkobmVioR3vrO8Eca
PEhN5o1BjfpXkoW21gU/pAD0hGb8MwKdChmWu5CiWLbMy2wVmnyrxoZhx40McC862CC+BS99XS9X
KSuSC9S6DpNRXlRkeNbk6UJnPR4pyA7lCrMxQZFdzGb7IGPM0KoDFErGIn0YNYPiiySDo+kl7jbG
sIDRgBorGB1FC00vJACXZKX5mGaj7GopGBKkIXGHLvWksAdJe3EjDfXkJIX6fQy7r9ire+pId9Mk
8h1Lk5cuHrAxp7HFGSQzBDYuc3tQ7VhZBrgroifWaNSvsVI/DFlwDdYzP5rkQzmYPys9r8FugZbn
lAdWpWYHUAg4Uljd1bHmAgj3Z1cph3aUD6D/QEeiCy6ZGbtt30w2m3S/LtKfSzJc9ElyJbeBN8lA
rZQrpJoElfEYMBVdgXHDNP1hhtGzGRevahheyUHDrLCOnW5YDlpJ/CyfkEtXj2FOvqz3ZHWV2bos
1iqLluVDC/XOGqzoZyVqFj17HOiAnz2Mn0ItfSC12ThVE3w22+qHIVf9oeva1oqXxNN0Ih20uYcu
ZEBPAMND4uZxkYNPaRLtK+wEA0OjKlp3Jm4Qyz3vg8FkSiUom9BsniIJLS/GHtI5+3o+GuwUb97J
4BybokaZSmMdmSp7ioFdv0iJE6Zeqn2ZlP9j7ct2JNW1bb8IyRhs4NVA9BmRffeCqjKrbBrTg8Ff
f0fse3RVO3dppc4952FpSVVZSQTg2Yw55hi/I3X3z1f7T8N7GNn++ZW+BDbu9gTCd0W7zX+X53Hv
n8mdf9Dgu7B7tHgbOCjHLMBKwby1aZOYXf7znz/AXwrIP6//dSG8bmrHoS6/JnK5Kcfho/a9E7Hq
m3Lrb/Xdv13nSxMTFqQbyFSrLSGHEYSP8io5mUK66n8lA36d6zCvDHJYdcgt45cie2nr/76m5L+n
9K+jG/B+wetf/GZ71Z6gP1zhHuX71RlY3TsHiviQ8Pt/flT/6Xv55ZLXnPxHLdQtzHYmyJDWsWge
EAjcw15eHvjt1dDJnHSyHr0YVLpLdMK5j334fvFvmMF/3XSLoBeKfjCEctPXofYQwuyQmA71GHzu
7cnc6JsoSiCcGLxj3TX1X3SCq6b00LSp+00Xcj0L/1Fz/HHtL1WUYd0UhQxFJ43mGEq3MZdgluhn
UlqI0mzYUCVlufnnm/73nvIKUYQ+wwrwVyWIcfCzYFwQDwbIDWIoqeJ8AYqr/wvFBfvt+4HoXw5l
EP1xzS9FL2Za1TSiKN0WbrmHceUNtPwS5ru7b77b9dB9uaEhOOQgnoahCz7El+CzklF780qvDzPb
YufmIDEGBW+9OK5HXiffXO0vPcOfV/vackEoiXZRu8ACAe7M82dVbq7Mr2gDkGW3UMx7nC2f4/Wo
v1n4db+78JfY08+Z1Vrhwv4WNrHOdogLLPxEUVyJbt8fon32I3MSZ//d+/q3ccq/feMvBzb06qkJ
GIKpid3NsndFtl8v0dbemN13op9/DbB/PMuv72mlR7BeFNZFIEi4uZqiy/LnlYLuozOLnWRVj//8
OP9yGENGodEQEjTsUFv8Eox6XmhdIqD3E9sFvnOup6iA70J+8ga8RWxOJTG/lv47t/K/3tQ/L/wl
CtheKiQSXFjtr4yUZZft2KEQKjXiO53Ov7Gk/+1Lfik4cmDX2P4AbPV/52EwFBd/9jnfzR7+0uX8
2+W+1B6g/lBaDYg1kX5qHdRhOd0QSLtPHuzn12/mON8VOl9OhTtFOSpo2cJQHvpe/IeSk4DV/Tmv
XZCMfnGpvgsAf8FD/qwB+JfjQHs1uXIm9b/CDXR9q80MBcl4TJ2tI+MinXbT/wc+9m+X/IJTQMMM
GulugAgHZ+aodmLH88X835Yu/lLEfYnXYz2FtmpDtc3LhwXmVbm+XxqLZYHvzOyuv+hrwP6zWvxy
6JxOgVBGy3ZrTCXmMEwa6n6T8P4WLP+8xJfjlVu+ygji7lvKGrRqe4BwBGYGc/5NJfHNVwm+vAxN
4NXM5HgySw2b5SVCG/NdqPj7JYKAwzgR2rL/kd7oLOcVsnrbwKG3DdefJVm+meT9bekRL9j/u8bX
pKbC2mszUrf/SmrXXdIZK8BL3A9xhTQzCvpY7kOB8eiWeDs5xJm/Hd/+ORJ/8zW/wozaNJ6SA9QV
6PgcQeDAANX4n13hy7Oyel7yhuL9ZuiYscQNfOLpn6/w90j7x338elB1OytbouTpYeUOecSrqIt7
npI1QU1wNTj/riqAmNd3N+7693/U0zbndQD7Vew1efw4Odl9GKKQBSnlEPXlCdsAaMbtHgDIr0I6
aam7d0i4JEVpb2g17fnIE0kNGppJ+Cp4pEHTCDlldyTSl6ZdDzroD1453tBIXaQ7xLPP9jDAOjdw
6VidBgZVpb1jfrmvWHbEnOzK/0/qXN54dNqFxcPijXsSnM06Hxvd5duoYfvBjvi5MM/jMoQKcMWm
sybbqMwF1HKSKljjWsF9ULmxasPdVJJNKeF+wut4KQrB21LIUb1k2B1frkvI+Vvb8Ieu6VMssoPt
R5noW7OdM5quKz1W5g1OOQfWNnCtXtsNv0oFaAhfGpV4RZN2jkk5mTZ+BudfeuaNl+YW4MgYVh0E
MI1oo2zfEXmg4QJmFBNDcYdtTdHxIniW0/w+DeMTX0LBwY2tYIjF9fDM4B+M9+wjy2Gu1Vl+lM4U
xcqZRVGt9//S3JROHktnTsdxiZvmByvAUGzr5s2sYMLKrrzlUYMJ3poudk3nKLhTNII2IN2zUO78
onjIJtgNOfqWUxhx1+qW1moXec52KfsDDfpVMOahhunvi4BLAMLrKgK6vuoZQ2TTHme/h+kxaJQq
lobfmBF8SsKPfQQXr/pHG02wESyapFufotHfLtk5hPNeB1fpyLr7GlKeMSafIlBY9QjgqUjyTsD8
deuE7qOCN9862YPTZ9uy/RmoGk6ia0hFVpBA1BKI02Cd96a4CxYyY+7r72hIRL5cWnOJCBfMsmQO
X5bWTYycsFjhC3eGgtYI94yFgqbmHuy6QrGwijGmfsyu8Jt7juZPb6nu3SLaIS4fSTSIbNgWbSh8
/3dgLXwfVxgmaOhOw12zPxX5kybPhWKi7M3jLLUoEHXGwqQ1GWE3cnL7brOqNqb4+WnY+5AQGyIn
uUoU0WYzXxtGGI75qj1mww+QZYScy7SbPp0WzGJephOpRR4wUfFeRBXbkuq5dJ+mCZxt82jaAXAb
lP/8J4ZXuhq2CsiZYlL4vZ8ydT8g8jouuHGFe6FLecqbm67jydhJ0Q6YIyxvZWh3oA6KyCs37vA+
5oMURAFsWX/aCe4U09vozYkDD+sRB6rPWVxKvW39TgS+TrwSbk6Nez+qHz339xOe5jIsIggW4eWv
1+cJYZpNxsOD3zFgjBAvrD5H96C7JlU+kEPXJGScz17n74l8rSkRncJoWz7PIaQIFlD86ue+IGJR
51nnpzqrYlLAJaP6WCPvFHauKGfyFDXYnLlabYewz5FuXDrDHVEwT/Bit86TLMwhRcwT2/LNuLI0
vIJ4AcG6+kl3fhqqIq0lPQysSD2+baBkNAEFjbxlX2ZD0iu4oIO+ENrgFbFVzFidmUHN9h2yK4JS
9ONNTuoN1Pz2Bg+tW4/N8M44SbqhE9b/DFmxL4OPwcsg0FjV24xkol9trNfPFgaHmOMkCtqDOit2
IfB31/jboJSi1OdKjbedIwUc83TWQOffCm9gCcUS/0JDSMjPx8V3gVRi7Xq2sLmBPGMZicbvNp4s
tnl2H/U2ziNghKQnneirpy4DwQASR3yaBQqumLk6lQiguU/FVShnxOsGDH/bFtAnUDeVY09FPWI/
oD+3uHO2KwCidwcS2iRbbqFykDikS21fxsE0bfBYINsyBnXc4XfL5tYJ7r1GxrIf9muIVTLzislD
ytlFdfO97tcYLxXO7Sggyip8aa5QclyTZ98YE/e13gTBj6l/mphzE4I3Y3KetJ0SbQZKdxEv0hz7
qhJ5uCQlKWKvqOM504klxaWO3hHw3lgengtKr6KSJ292LhDLl6KBcC+1v4fwnEmV6rKPyfwYtB2E
EnhcdkNarS8cTx2uzCKE2C9hwbklPB47CGHpY41TGtS9KJYgmUZ/3+KekTk7OtAfpNXFn8qE0tt2
cA61d6yW/FLCkeRaoPbtvIU80hlKyzapS3LvZuPBNf2GV1lMl19D7R+jCth4D3MH7xbiYAj3Mm5k
d2AUiaTO7+rwLSuQXaKHPLiY1ktbKDj3wTPJq9fGhlD61tm+KpombrlKMerQvUzdEjfYFLtSL3cl
bQXCtxiMtwklO+DBmgjZi96gsxIzDHxz/7h0H6O6+pR7Qq83ynwsBXvh3WOHE8LMawjx9/Y4dPyS
meGpKvARsbQRILG6kF2bSZUMJYyeiU4WustNH3sQZWRlGKtO4Xfvg9o8d3bcQvnGCmjUpGHp7vxe
vQYF0DSERCpD0UnnsOah6CedaEaTqiAJZ7syuofUbeyNETLBc4nEW4WNsCbc1jYHyw8TExf9U/nY
4nqtmSBLG4lSFfgRSChDRIz5v+i0zym+81USp/FgOzmRa+z36uhnOVQfEsFpYHzDnXHjV5e1xvco
p4SWn1lTHx03E8rcreOHjrDNElycungnw5AMiI8qG2LC4fSg+I6E87ubbc24QjWNC94jxDnT0zTc
elV+0cWpAuNynV4AKsCG+zYqfkfNHQ0CpPcgXVslYAw6jn7aIFjX7f2QwZ9vXoPDWOF3wKsnat+n
XO+zNYgDWp6MzeOR415F/g/ef/rmdwTxtsl7h6LfXloi3IkJZ/kZocvFQhNu0XCXSbiHNGEkaMuT
rnH33XxplxIhrk/LYNnpmqV4gfcO2A5yvKXYxeyL5VhxHvNp15t8iy2ci1eqTT2N78ZcFKUiYn4y
N1FSg9rWjjIZ8hanaBAsqgFLtjGQkaBYki5/D3m9GRwmPDyxMdTCDqfrWpxHfpjlJiDeYb6uAL10
viP6fkg9Wx+DBmG8wl7MQt7L8AKGiXBaFGumTyRmoBnfZRVIEyMSmvnNqh6OinJvp2DjG3W+lodL
9EiBz0DvqcS/fMqyOW3D5xXPb4Y/nY89GEkd3Ow74inRjFRMpotZUe4jbCrNbEy7tjxXwaXS3qbE
1DCvi3svchCSumTuVZq1r/XyupatmMZfYTSh3uxFnj34CNrKx1xQwsvWeMlq1jhQzyzCNLV5Zxr8
w76I8/HNW+46986aIW1cMALnEymQVNQqLNMQqY1eDQS4lnCIGw9xa6xvo6aHosdrZoKDWzk3Ts8Q
/Mrf3L74KhTQLBThKE9U9w8LbZNVTzilL57BbuSqMfK7ZDj3OSqk3KDEq3Fadb2jNN/qisSBBSc7
tCLqPisJ5YEaRpheuM8rnU4jvky9MS1msr1yjtr3kU1sWpo+XRedVI7bxiN2bgzICm52GrMaZ9p7
0AyfyrFYj8TiwJCzOXF1mWRlkSztLkD8gFv6hmVw/KI8bmEaDxlRQQj6xnDZEvAWGXSXs3bb8iJB
QRE7Vb8ZCEpKR6aqu1fFcIRBBSwOi6Pvvq8+/DkW/yLlgxkzka00MUX1PEOYloVHM87bhpg4m0B2
x4OxTYW07z3MDj4Rw7p8WJ/aqLu+ysDXL/PqfcriHmt6e8teC3PJNI+nhcKUWwnDn0MHtH0sGpG+
ujccuwLysmT3GdSLzThiQeJVe6UIuijt5IXy5Tkj3iXAmxtM3QWIZUJX8mkHtBAQDW0129oSETX8
3WlMMH2TagtADKbuLq7YBzXOBEl7PkLO30Igsk0i56wdOFMFfbIoduLmzNCED/O6hUQV1H98lHEm
zpsnPizHaNq5fImXdef0EQjZJwWab6negEwlVl2WkcK7MUpLy46j8wv0Zr9eReGBKDvtjSxiaz/1
VZS+up31Ba9IqmeYsYfF1rQmqWd/5zlt4uWoWvxCRC0cP5dgN4En4ZDfZuZxR+7W+sYivfnsfdYo
g4tPv/ASVUB53jp426fEIJo0Ortz53Ab5NHNmr8yW8ZFNMY1TnlF/BNZ/UH05T0sEg4GtmL+Vafe
8e6Vzg/Xxqdpiw1m0Rgj3MKYW1gcJ9iqEbz9jmNR/HcxzJPT2uGppbsM8QFk+2lZgCfNr00bxbX0
RVHjoxTq3VgwHWd5YNk2r0LMnNpXJnuIWJZP4A2mQcg/mPJ/VRTb6/kPiaeySIJE+5F5x7q+96sX
WkQJ7/KNbF7qmqAhADjWmwvN1C00HNMlQ7sadbscc+y2bZxYgQHqdx+dofdDMP5sg9sCvppLVQgn
qHfhOj7bNRLSqQRr9lXZ36252Xb0Vvc/0RocpwXHQsFVtrEY+WOTcCpuGBkhdl/fsFlDSBhlPXOq
uKtxJLvpBeKQgsso6cciyYk5yRHSdDRLHGiNrNmAzmUSi7+eo9pbRdTLHsPz4COHyRK6GJC5WJEM
fN4Gw63fo2nN0btp2RylxUa08hO7OsfVQepS7JbZ9YiFTgXDsU+1vA8cJUoXJrUe9h0877t813Lv
cR4AyfY0XrtNY1hKIgy4VH3uxse1C8TohKgl3/NsuFXoBFYPjM3uU0/lBsaru4DkRxk4RJgJJ+L6
bKvCvRkdiO3kbYM6vbnMyzShtu+h4XZ1/86yWwZepmjDPHWgSLrqWsj2A08Lk2lBI9Pv6g7nxqCH
c7VYi7uhum06p0PvPGKdwW516WzcFnfBB0SuzzVnW0jv3AV5v2/aOfXd8Wah5WvPTjV2zmx0lxfV
I4vUD2ohneWqZ6uXD0TaX16PLzOXdg+TctBdnESP97Z8jRAb6xbdwlhwkGLKIMare5Et9Gj4G0cX
ZAtX8A7qmt1+yLC1x6O3bB73c3Gzlo0Y5xn9InvMdRiH7j1FLpiXp9Hb9xJr50j8JSU3WiEz4sOP
iL9lXaY+zw6SD88EdD3Sv65FEI+uvhnRY7dYa5/heNkPH4B63YxuuhrsnYm9LOzMawTn3k1qnsfr
AvUYy++i/EXnzTbsmg0j3VbON9Jm71LyeF1fpcRSJXYA+vBpafkRVqwIcVNSIogE09OC7ORGlXBk
F1s4lBCQjYNga5AGVo8lit1IFB6Ns1YJWcipGeeDi/TtuNh4V7tA29u5g+KzA8X+lqeDaVNvNihW
pthpMUVFMl3Qvc1ZlVQa7osBNL5xt2b106eQu4Hy7VCIVR9Nds1IrwQQApX5w+BxWJhqWAIEjShD
sKrAhPq0xfSby/HAp/ZczeXFN2Fwl7MARBKQh3iQAvM5oM9ED6Wx7dysxzosdlCpg8tKgKzGt0GG
vbYaNU/k7Z2GnyLJN5Oj9qwE2tNdxVuLzWA16oPufZZhm4ABC/OXyt23I4ZcRu4keksGimpHUNUB
t/KGFe1VMb+P8ucQ1luG3AsBGAAW3Stce4SPTzeCHwfySwKg5WPoWAhkDh181H2saD/84Gae+wfK
LU8yu/zKzAwv9afIr+NJLeCHlBuLoqpxzGlZw02R/dI1vVxrIo+++yhi8vWlRwsbzHniY6/bwPS9
NgSZs+0SBmv0ceU31AM5igDQa8dE9v6924H8de3EA4xh+nA9uhR6wqSGhK48t34gArkImjkf4LtV
SQ9jBgAsQNJQXkZxUAGLG4YbTV5HcIR46eHtudTXoz6EIhyKNJxQjWUMnV/pvLn5vmQQ5nPP4wAH
FLcRJsdpJ82mDTP8MYi4WEqdo1sJwxei94vBmqqTp2P5EEztpiBmV5bhLpxecRIAOvUJshRS3O+e
yITUvqgHk15rMFZtF2Ar/wKWkOLHfM84v4noniooVKy3dUMRn/ymAFBDGUBmG9MyvBkQZlUFBVYA
XPOnrtqHfHqFi8DR4/BmlQLGWXAAcc6W0rRDfPLWajc0827NUPi3fMf1EqSBk92pfFfnQxxGCyCg
Doqd+MeYgT97rXorkPQ5BZmuhmBw28JEBA2zhKfQil204KH11gSSK9cNpKSZVtGTdcuBPlVbS06M
v3VzkOZobZYNRnjIbz/9/Kd2sVEdHjw7xg0PN1Wzwh76ZLoKCdeKJXQ3EWlQbz25wRO4TGkHKlbu
3gODjt1xA016rJCAS6egQwXVMvDCbiJ0f0FjhI8Q3NhDZ15xL5txSvGufq5+i/JpuupolHE+gV6n
y2Otc0wh5L6zzrGe5m03jalybTKpau9LP66BKqzodFzYLYUWL0XFdkv1I0OIAGSX6BDAMoO4h3IS
jg9CEIii8TjJ/g5ffST6Vq+vg40Qv3bV0sbXf+e58wPPHrPJChO4CZt2M6VJX4wxhaNQMSPtNhVO
IICXTG280Ww89eGGOEVgqwFNETXa9J5AGYSe++ZSB+8l5k8NOsIuO03mgYIzlEMaHMJ61tKDIdUW
WIsYJy9GZIsDdmTBZxBNlxn8xLU/ze3OHweoDEq814++D6nGYue4/i7L3f2/QK8FTdvwYLwwdXRX
JblTHI1mJ5wqICyb0tUnZUYEwxFr9PgBlHZP0CYth+cKKcMuN0tU7oGoWFF7oBWUr7b8AT3feKQn
pS4eVlrkfBctPh5dngApSKGeumk0qINAAeFwvHHKD78EwAYMyOh3OcNval7inJm0ABXZNB/lyDYW
1tETAFXQNjfUv7O1Pjn2ns6ApinWZeAQA1pxtzGUbfosT5n3k3T2hugsHQZ9muXZ1zL2qktQL8lS
40PgLo+RTB35nvExnnMjMvt7wZ9MnRFmhcNW76Hy9c9OmQnNnxgf7kZvayfnCb5XiUL7qXE4w5ec
49gs+c2aYeWh9B8g2/Qwswrv/ox9TjT5LRVLGyb+cp2PAFCI8D2BlZHlB/ft1l0xfXBZwmW953pO
nea+AirXjuUllwi/ElFymokoAPfluYfYVWzGfEprzzs25RR7QPhqNgIfvW2B+Fkfguk+ejEyfkrS
pFjX7vK9dWGjvL79F26Jb7QNc3A9p2qvCmg7IWVH4BOFizkE1EkiFOTrWgsGvi4K4wrwSTHruFyW
o788LRSiZbw4eiXdZPUQBznfkkHC/BBuaRggDFn3CP0djX4GVFtmlq2zEMR8+zDwbIYWA9Dq6WPG
W7dEuPNyALBb5wCCCsCZ40MhsfXcB2HqhvVvG6ImdnnzHnktHA4B+MsXP3TQHvWbEIULVqgOZkUq
AMSfOzf8mm9CrDDL8ADyZ+xXy3nyhkfD95MeNlXnx5YDlyhr/Wa0BvAK1YPa38GJ7XH0DWIp2o+W
delkf/oWuI4jz6xvj5qHiTWjMPqXqp+WvN+AjZoM6+9lGQ5V9cy78pCzIs5aFCjjTqI+6cfzPLIz
c7q3UjfIj7OP0IE6gZSPoC0foiV44CxL5ysZOypvWb9OomnZKzPZG9EASkDNRamrEsLyCyit+7xG
Zi5N8QObkx9Sr6e+aLhQM3nBUD+lQd2A9nu72kJkwG0cKYWjWrE4mTDIZTRfPyvbPEQUVqDlC6Dz
xBvyW639aaMV2hs8NimAVvtimIZnty5PQWN3EwsvHjn44wvBy6XYqoVGQ4UpS7wi2iiN0VRDb/0G
gn2Nc4yCxx4bQCPaNKRc7UC/bwQFuhDae/V8TNCwexmWyahPTaEfYBooBrrTE8DsACK1wLCtHxfu
44LUXOVPFBWanCDMr35ccZQrbB65TZz1b6SGIsb65NFxRyyozF4RxhRM69rJkx7T6BCnoM6dU64B
42qMFa0LaKIEMa+zcaTPod8k0sDaCNsv7vwShPmBu4sooaxeOk//wpEw4KrrZqeCy0TuyhFgCLwC
KqdPvQndNBarKh/yj0wmvfPucKTo7LPF/yhgjlX7eM0x9KBQd4U+6XBmHsiraxmbmcXGQLm62BQF
3RoVCRZiQYWWCQEYEcJosFPeoVkuHKsSS2A2qx+d0Izjpp+lG/4cFEYD7c5yK+AYcQO1vUO4AvZd
KZooQKdwrHspsfTJ/CEJJ3ZU0TNkO4EOtl7sg4UtjNP8yJsfNQykMtrAjBK68obE6IQSmzM87wWB
c96FvBfzMCVNc2ujAELlmaCs+OH0M+L6OYzQYwANiPL3qvQORBeXAOPNsXNvm2sRoXTSlnj2jYIV
yJmEaOGKeuv5ebxcHyRd6Llm5Ya0BMM0CegZEwGb7SSiSeUBWVab2YFBEuC40Z2PY+Xe5OOEl2dC
CYgVryWdMBZsoxYY/GUIFwAxZO813VHNKgUkCXuO9tAD5KbZWfPiaQCDsO1eSwVVcuW+ldNtXoFD
nj0blcXYL/x0VXjKuHk3MtrNjYFgboWWD8GzUhc3a+7CKHRQlMAWKqdJVgQbYP5nAOeXPrpdpuIx
KtmJNvgiDr8ZlbPzB/ILDsqJX5nfuZefmFOe5OqcXdWnnZJ3pjPpdRY6QfChmgaU+Jjbuk/L9L4A
K5zW3765whJOWpHl0KMhw9KEmNlzGaqU2Dy1zZySNU9D3Wyzwex5J08Vb49tXm/KZt0OVbPRFgpF
re3EoCYOqQ4MMcF2tKKl8jhT+wB8qknggSHj3FV7MubphNULIT3MzTNzxyb6kzqoFutIjEszx1UX
pH6b9SkfgJY5ZrewyiSjkmd4MCNfYbwZ2zx7JlH3nleuh/dT3uVh0R045gmuotlhWJtDNjQp2tmH
zp96BCcWuwoydJRcpzinvtUHgBAvkQYo0a6bdZrrFG3OheVEgB6B2NQD48DiShJ562WhQG1WkAX4
fOp98gLe+lMAcGBo2ot0MMPNxw4IRz29K6ohrLCcBw2WV8vR/qiiekGm3tcFvbQTffSuQ1WZOa+0
gkP0UGCfJFDpTM3NHM07fy5vhgGtL4YH73DDgdnePP4mNnyzvlowiR3NLlsAdfIIXcEAuKTUY+qX
w4vi06XDSETrYevD80hklUVb4EU0HposxlboDQDZ/Vpn+6bDiHA02KWY6/GV1nCfW2gCevp5qIOE
uxqIWmXyZG4X6Bl13UMYzO+Foy7zPF28mV2CQcIBZziGlXfHg1X9XGfAzOhmMLdCpQa/pNQSDvXI
6hfotzvNwhNWHU4EnxmefgfCfs0F1kHq9tjkjYob7G6uJDzOM6ailGIXxaaOUiruptIVdcZiQgeK
JQn0YsC1XnC3NxMJsF/eLsceU4658jc26J9GKMJgohQKeAIlPmMPLqbWJVgNZUY/uK9PZbkAGgQm
nqsC9VwffGIyHC81mAiYQSQDrEPQRR9yHrBU9uZn201pyBxYiqBqG5aD02IgHMBsqeIVTkhB0StS
bGV52HQPyO+qxPX0TA8VkAHoA0CxHFPLyvkZtO3Dep1GeT17aq28kEWnGArssRUVCNmjmYBEUjwz
+eAq8ptWCrtVFgua2rZvpoBxHWZow0xPFRgOyN71VlXueFStBcc3vLI0evUyVBi6BrRDXZZ/eJaB
rdBNN5kZzx3P3+dshbxDO7fxbJl/w4sKkgBT+0BGAxC3bbJdVBi6d3P/Diq9osDSz2AYeB8R3079
+ux3JagQ42tGX4Ow2y622KlhTZwrKKrtliH3VjMWyC3suTU08jCNti1Jl0Weyi68gdDwuQRSpKsV
Oy00XYy35966sYYLuKFuwfxKc/oJiEO4MGPtSHVwkW68yO67QP0oXOy9MHB5oDN7dA36unY1mwai
b1GDcejinzqEwWziaYS2dl1cDOL9hNEhLtHfNY4TFzaQKIwwz87nLm774uSE7zP0AxgFYcHWTxMm
koUxJOWdk04NQFC38Peli/+q/hnj9yTozC7o9L7Lf9oM/n0++okxuGjPPtvRPk4tWKTAjgc33ASj
fAko6OuZC2df8msBeuFrgEBVNt/xZTwyxfeDV295E2wWyPVXCC04M/sGY7ZucVJEpYv04MA91s5+
BtcRhjDPAag7qD5QisOt0c+Oxf8h7Ty2JEeONf0us8c50GIxmwgEQqYWJTY4lVWV0Frj6e+HHnZX
JDImQPIuSB6SXeXhDnNzd7NfFMxfSVba4G98xFwynJ99v79NMo33pKkf6lbYjpq0zltvU2vluqAM
qFGtzIdsE8b4NbdI5oZch+LR9lSNmw9+vRBUhPbRiKNHRck5N8nVbX7UG+2nIUgbube2BoWqpK02
OB9x/mb2QB269xRwXRroEHNtxf1O99Qt1fOTrBabXpAPqdmtB9pAg4vFZY3CAN3slnzVcD2uoayF
eU6vH0Aa80vgxqttvKnzYaMaFU1tYOPucAf0i31BzTZJlFVD7POU20mW79RtdysRjRrnkVfV6170
borSopCsHsCM+QBg6psWnydQVPfyaMA+o6okpLac8tFZiNiSbvnXBiQXsKCE6sL3xhORIJCdWqdb
kDEWUIEiXFPC2Qgy3q78qW6o0SZQvgVtbkee8Ob2AQku2hpZ74iDe6u21ms4WEerTimQddVOr6dG
57sfICcRYaXup8larJJNy5U1zbvvQlw4RUcBiYrud+6695LRDY5lhVvi5XeU+D9SqXtL9Ww3jg3t
6uwAFP3WRTtpFfKGsA2L5rDHMUA7hCzVKkBbinLkmC9PTZnvusL7GZj809KQwKxo4S1j/ynYmNZq
t+aQu3TE4vdRCQDOSW/SoLZYnQS7OOeVFbPB2lz9AutyXMWFIhwzdwIpdcMXIwp/ZW31BS+wdieE
rEARa8oqazL66z1q5jIWDrZa9zfw6Gm7RHdSj2ZzW57ykM69ivhcC2MJq7m1EkhAETXrd6h3D/ju
PelF+RbKQbYvYn3cuqyDk/dZsFeK5iCHwybMGyotqUJBTczWZVHggSsdSlQGS73ZyzKaZTRO0jZ1
ZPKtHIxf8iABYvVQeeK+4k4tajDsPMPYByFYjsK6ExXhIc2bLY3Lk97S+RbU58B379Oy+Nbq6Uum
afYguHxM9v9Qv5Qcj+te9x9ixYBkmsDpDLsvsiyFm0yhjGVlNHaTRxBXuHW4wlZJcDfi1qon8jFo
2qfB93+XTe34ntZAPx2PnQAoboAjGI3yHf3OJ18VdnEov+hqf2/0XHKLykn66o5ETH7m8WQNa0tA
S31U7nvT2GT4a9uCyqPbGk95MnKH9cyXYqpFiWpCnbC50wrvvuEfFyiGJCysiuYFjtX3tVzstFTa
RUO0iePxJSmS72pBA7qWlRuLPNqm0sYrJNKEOuEOnIAQC0WJynH96keJM1ANMqrhe5yo5XY0pXsz
bNJVXAfRWhbSW+zb1zAPN5nsPebMY6W45S7ULfi6xkaoKYEoWnXMKW5rSpyuMXk8elZ673Ym0iiK
nUX5TZSK75kgbofUo7JnHWkgvPYSXQAhHfYJmj8IQqQPAGISO7XUTQkQSkuH73Jm/KCPMm4D1eJN
NTZcKHi9BSJ3Bi8FtqKqyVuf9pQ0rPFIE3SLL9YenZkNJaEHN+ZFquJ3vpKj4NmVta9K2d9nfgng
ubkJWzldCZm4NzTvIWrKu6xEuXNKFV473lou0QtYOfC4//CwK2GFtkZ8G0b92vfo/Q6h6mgKrTYJ
hCoFE9ouQ3eqO3WfBHGH0aBx1ONor3j50RoHKmRjRRXUrOyhiB71TjsMYw3pRed2n+XmL1WT7gd2
dVRRHdKGqZFl3Q5B8Z7UISdoJW4Nybz1q+wgu66dEb1C0uNRrY4shxI7ed3uWsXaZblyaNR8E1rR
xii7LaABfSW0+iO+gptS8Xacq9gi6PEuifRkVaQloUCJIUtELJJwSEslI7AHaUJUxc2haJB60YOd
iPxS0VNRkM0noeb6Nby62XcQoJzMwcoKvyuEvliVTtnWJ1l3V3Hp8hjeKXpHtm1WggalWKS5EdGr
DfzfjZgfQMVGkJzxwJxqWlR3tbKgGz/VA3BOoPdh/k7DL2YJsIQKLO7STs9xUeUAPI21RJqS5J2q
PpsU4JvhOMU0qGRL8lam8DNBHkNTtm7t7WqrXyVgTbAUGrEUChPq3Q/9hOilC10oPa35uyhDZS+5
MzsYgoMFZvBHEZjTl7KD7rsYZWs4NXtT3oZjcKcPma2HjkkF0Kh33JFXukCzgL2YedgDBOV6jGV+
inoaZSR6enMzDaQIVObbTUeROIkafmKwjcenwQJ4k/t2w00OkHpWjpuCikWQU8vu7ywWz5dojWny
tvFbJx8TmiK7oQbAZ4Rr1q8q3lTSaDSGtqa/eoXMOJSTiqeuTe3S7ek2pLaiwP/xS1CF8aqnpiHy
J7JwwtWApatBVen6qh9IrDWWAz1dwVS1TdyyfPVnVkaOXMqCg/kFDDhCGMQyh5hvJLas0J4sUccK
lehOjKTHIUjuArm4cXlElpX3tTKkL4Nf7JNOPao82WW5k2lITBW18lECNIfFwjbQ2xvSEsHDkd0J
445nqRNXyVfJcrf0GbYlkX0UouIHNaMmphVTnYL01aQgQgNOqoofeUnpKNK4L42rRKRIENNFbyX/
axX2DtR/2NgkQm/fBnvf99a12+58n54W7eREotwkU4N6j4VfCGaeUqu3Idan1WtJGgl+92G717kO
RtpPRZaPmcYqJqcgf9NkcWdlz6qkvYryLh9uOv0hJ+0Yfn8Kw11DP0AuMy5Y/bZWnwer57WoP7ig
dIrsRkhlO9PzNdakiCvnW0U89eaTDPjOvx1pn2Z5dtTSdFOKYKmsbQLD33QPInHi6wdxJNN+88pf
VlEfZZqvSpa/oZ+MukOyqXkU4cwHX6RxBu+eSrynvVrs7Mo3XIjxmaM0zTpPvrCYLQA02Kwrq88P
iViuIoK6752sfmi7aIdHJPyjLy7behAs2hPFDVsyc8u1CaJ4eBEHkrmU8PzxT4okcavLnjpXxw+c
3YFoVZVTtNcSLgs7s0ZqlyK13LzpuKJXxnjTpD8M0dh3WWu7RJqC8ZZhUaWSyIADjw2Zrom+i2ru
0L31XSp2apQ/NEr+4DbHtn8yrQq+ylapsB+UlG9FSG+sjcDVBxkutLm5l0yS/siLwoz0uzQWbmvF
b9fGkIcrDzplObiPEpVctdj5JchbTBNE5TmotIOf7XthWMV5OoKad/eWYt5ZpXlLK/GAjaXCN+OK
S08o0r/qtJENfvtBEfP7FGCRzD7v4CmUYbOT2WzInkq9sNWyrVTfetUvk3aPywGLBQ5AsUJ0soIi
drhOQJoRNCFtwIzjIMUpF/GOHdWWU5Pc8Syxw4zuEB6Oicmjt+Ibi9vCek4L+SApCbwZqHfT9XyQ
SCrGvgVnFBhTt2ArRxPYbleCnuFps4mA8KJN4YRcV003I0WYm6x7C/rpV8W/xqI/BnqyjmmzhcB5
FV86GFZJVnCa5NTIVFsRh2s78nlFzUAqD16mrAMaYUHdrmSpXct0Y8LwwQTmG9CfA2wtd6C2pb78
XQxCwp2mpL4qIT5RhHetGz5pvkENicJtwAOQ90/o2mELP1rIA0AqgYQ6Pw5tggl0VHxtE/zoJPde
mC6xokj3QfIOptn8yJPSJPXlj/5g+itNNt/lIO7XalIaNGdFhNN6M9/rgnvfR9U7TbnbWAZqJk9v
hE6NiDRgAqg8eGl3k8Mr7iWuisAAxuzFzFAAKXdVegArnAESzL7kg7ATxVCjh1fu2pQHUhxYR6mp
7TCeUCRpwuujhIFmuArQLCXCwoL6AaCgUzOCeE3cQ2t5XwuTWQRddjD8qf2sm7/F0vA2stREaFdQ
2q0KSghr0D6Ut8xd2VNExBdDfORii7xLQEXXU+jRWNQ7OmO4dSX1FKXcXCtSaJkAu9fiu6gFeszf
D5gNjQ8x+UWpfi9WW7HtuAzvkOC6J3WXFFllEMV9qd6NSXQ/Csa2rQ4WPV4xa06iOG5MFQEXs7kx
h+abOyorxRu+0IWJbT2FYp/yxhMBkLr5sQgoVJXRfVw8Wry4pVDc8+efEXLmu6BrIn5pg2avKI4+
ZlTAHZj728nPWO+AM8B7iLnWxVb/KxweWuVnTS5q/XuPWsJYipxXP9Np4/jSySv8tTA8TD2AMt4G
IprcLbBj6lf8ydT6rQQC+MBoh9TGEWmMreA9yZZ66IOUqgvUukb/EjfiwUjdQwQUx3iPVTr5Enjw
6t6oMzsZmrUMK4A3sTHUJyn41ZCS4uwxq78mcbzNBSDtmFqKJjFEmZLU2+BJ5EanjH4YFddNF78q
+jdFfa9BRWX9fZr/gtNyEqpt3ncr8pzfHdLgLjSHLX+1FteHOH/R/Js++pplwkawaGc9UuxFUmAV
Cf16pB0JVqF4bGSU77sISeBdlh0oTjpjqcAF4pyAIVDfdHm9KrVy4ynfLb34Jnkx3ffbCUfrmk91
Y92CJtiHLax2Gp2d1914/R1CJ6s0ln8N1S/LuKPMxtvjTlLT9zDKAHEQPImAwoyeS7sYU4cVtUu6
/CPqccZwtEJtq0vtACgLTECRFbS4ZW9XcqTQlJFou9OL1MAv9yJm9Rb9IbWDPjlYD2413llqaIcu
EF2IDI1p/uZR+KstMxrfXXw/gKyfLlANaTlKvw2awZtK72+4wadxtXenhrGGM/kK2RouiuWPURU5
Dbr0TQaIJyV5ZacCxh8JVmAG9wx36EBA3ARUUOLsrXF5uOABYhJFUYjcS3mn8awbqvAYqfUqLW5y
HXfzsH+NJmj7MFK3LZ80wf2CG8xRr03eKhGlIJccayh3cVWehqkSWg4bH6BbnH+L6l3UqHep1myK
qHqpPZiwGcpCw07Wg3eKI5zqauvEsnaU6iClOCwcA7WEjpW8cvCNXvauuWq+8hL3JvSqH3XPzUHX
vvEa1ihSBhwx9WmwmgOcaDcGdGqU8FUa7bnoD03X7BI5efXHErRYy9U00Tw811SqK03d3BvNc1W0
pT1U3JHKAXw6kDUBvck8f6y1tyhTn8Us3wpRtBGNEZZHSysq5q5R0I82wA5lUfwtH/UG8la8jcz0
y5hPG7i3R8+YWGf3kQXqOXoXFe85VYQFjYaLlPAzXuSM8VtaA29ODzquBWhW0VLo2e3XNCGZAqUh
Fy0JtUx/XxYPXpbuf/3f/4Pmpjzp0fzhs87ov1EIYKfTGW80I+SS6BPwYAQwfp3ueZl7/meUGa9e
roPS430Ljl6NTmWUbsbwZkQ9qKmfDDgnwfv14ZYWccarFxQgcrJQ8vhI899WEN2ZYvoSYFgD9lH6
LdXN0/XxpMtM9z/zmwlrZGHZSLFBH7bFLs+DxWaD4so3PwEEORjy5AdpyezskpTH2XebC96ojRyI
g0Ugo/X2HQLLIY0SqB4g0x7KgOYC59KdCcoOjklPn8oNjpUsLkjGXqaO/zNrdaYo4FFQsRKD2Ik7
/6WrvMdBwQMTJDqsk2aBknwxglDCNxRMVhR5LncR9KEXppQ8tj4cm0S4DV1Su+sYEm/CwvGb5+tf
9CJV+Gy4GVUYkXpUYBSgGx7qV9QWVaTK9eTx+iBLc5rtdd+s8gBxumBb6Z1dSFSn9DtYfiNk1UI9
mfLCJryo4HE2p9lWHxQXBGc6qb9kvwzvNlRuFQGpX/57clf3G15716cnXYzRswFnu75TK2rgJQNO
EiXJxndU8Kw4rJk7JNQMZ2G0i5nsbLTZprc8yS+0DsRk0jQhtDOrcTiE8eFpgZUoEz9Q4zniH/Fm
+dpblr/OY+WbAvUS9A9YU+V20PqFXXpxg5z9pFlasLJGFgaJtBfRxenkW8F71ypakL+uT30hjua5
QEzkLqt9znRPSsR1IUzFQdVLKGlYtNoC63tY5SdNc5fUKS5+YF3ExVJSp42pzT6wWJTt6LUdEbQB
8bkv1v1uvJ0kdrrdf6Wtcz7W7PNiTGQITY/eTd4Ub6IRvWFuFqyKytoInfu1GUwNQmj8Q5MCp60N
GrRRvKQrdCmez3/C7HP6dQOKRC/yre7vB31YJ9T2rBQzVsotonxXleExj/q9UqmOX3f29Y98KbzP
BtcnW7gz8YJWrAIfMhXzx9StpRfKA5Yyx0KaXfqkc/HpSuyDtrP+JdrU7xGwQMKo2MMhWvyk8gUn
O2yS/gmfuT6MISFGZ3oc00ZKD0Xw36q4Nb5klananZQ9hEX/Kojt8a+KSgSbwThpIw0XtUFqxeB1
zQO3hA0dS00PndLYNgnY/1QdNtdXfnFNZloVueSFejbJOvEoIsz/kzW5lKPPl2R27vhqHxmliWC2
hjZngjFiXL+nmrrqMwgcrrYhT8f/zTF0PuYUeWeR5Vph4CZGCLKmyO5LC8wQD34JYz8NbgbPgn3n
egtLuhTMs6ModzvJkgeiTBLe8hgNDh4v0deFzzaplMyvtufzmmWnuHK9fohZy0k+TyoOGRIjxgto
NSrI+CDVS36wFyclKYpGKpRkea6QFcijb3YRwh1KRWHzMQYl0gc/r09q+v6f5nQ2xmzhXICxeYsc
B827cK1WdMzB4Fwf4tJpgiz8P9OYLZuX60lXmnBeG0iJNezK+C0LkBTLtnnxho7JwnBLM5rl9bTV
6VFphAL2OLx3axgev69P6KIeHCLxKDIrmiZq1mz/NnTVpHokz7SOixhcAY/btEEyrNqj7zvTjSRz
AvfZsrOFMJ+W6vPX+jPwbDfzfaxCFCJU4vN+ixwmYANxrYH1Rq8SyuGSXOql68b5PKcAPdvIWhwM
qVHEGWYwFE5B/egeTcPWArY4LJyFl4Pkz8xmcTiYUTzoHUPlwHfCXgdq3ENhV24bVbP7VqBPp62v
f0ZlaXqzwMzKLpHTUP1/0ks42dke1VAaVsds2676RwtPruHUh0SqDUX8HUoPdB+cRmxTWam4eVPC
AJIs7EblVqNDtpN9hypHYAfKjmawvigCPoXVta8/i2xqnL1K4WL6vb2t4iwe53Z9rNDoq29hJEPi
+3J9hS4noD8fZXY/kZPcUNpgQgM3yb5t2me1Tbdm2z5fH+Z6VOvi7CaS1wpwXouoHpEgkvubwnsU
oZeDqvAo/l4f63J2+HtKOL5/DOkmGko4zGzd2IBPqdN499uFZ8rFsJJFWbYUaiHW/MZj9mYtYsaO
xloQrxUMbeldf1XzfqUK3dIOvfiFzsaajqyzHSrnquZmIwIOYVNQ3/w2pD5qNMLCoi2NMst3Gs8g
iv4iB1/kngq5+jLkO9NS7euf5vK16Gwys+xWoowkNTE5QMiag4fejQagqwVfXj4VrrqH37BWc8EB
pLX2+p/XB1+a4vT/ny1k7uuYr5fEhas7QPhttYIhFBsLLhVLo8yyXJN0lhum3LnT/Hnw3jv5NXK/
XZ/IUvTNklocq4KfTZtJTN9T4w4FSju0vkq5uPS1Ll62z77WLBv1ReVjg8OKoU9uD+NLKfwehoc6
/Joq21jcqqCZ0yVtwaX1myUkPZTdtPUI97730QqhAo8MufX7+gpePIpk5N4mVVIDrfCPoZDUhlFa
qsepFwq73ngX0X4O899Z8D1t2NDi0hPpYkqSDUmUZJQGdWv2xegGVJHSUdWIEki+L2X2eH0+/599
9WeA2ZcyRx9ZCF/yt0kvKbbVBAdRSV5gi5wMfTiKpvnVHLNNFxobM9VA57TbhR9wMcGfzXC2onDh
5Dao+kmbj8JU+lM+qGsRoYo1yhNf9JUJKelNXkW2Z0cLmWth7sb8bEEcJ8yCgtsgtjCbcT8CQ7AR
NFurJ2HvL/oHXXzQ6ygfTILIBtq2H0NHS6A/ygqj/dHrneoX5pEe/MKF6WLU6MhJy5aOY9FfFeSz
hGVloweolTXNEnighvAK8m4pcC5eOM7GmCXkUKurTBxkTrL1yE1XssFt34wP04uHLX+s/pdTmq1e
2vuRHiObsx2G7yLa5BYMrOuReDF/nE1oln+VQMnQceFlKqR3jc9NzfgtJ1//izEMsC0q2lsyRoAf
YyA2Yhzc6MxzivX+CjU7II3IV8hhsZQ4Lqb6PyNps3tThNErjR3WS7UC9CASf1dFQACx43gTk9G5
Pq2LLQnoAX/PS5vdnNwExXpT4/bZreEgrGkF8gCGoGmLjmxHT+ZmYbyLAX42nvxxHUVkFERp/Nd4
wspfBw/VjWu3eBn4x3KNs+zb9RGXBpzdcpox6uFacHKCbkw7dxVm/fr6CBfD72xKs/3URG7e1DVH
Jg96IX5OQ2kDDmzpQ00L8+mZcDbKbBs1gkEhRGWU3pEcN1hDLNxWdi5sVGfyjEIf8vqsLq6bqaH1
bCqYmmizdUvQyBJV0cpBfr9MwpZ54dnXR7icxc+GmC3cGBlhKxr51A5TnH+yOAS847ArhqXRLi0g
evaKjksBu3h+AUjbws+jQZ+sxLydscNoct1ZB6AFm8SJt9Svrs/uUlScDTdXAI5USZD0seV0VCtw
oN/7sYe4/+P6IJ+PYEuUTIUmvyqr2ADOdi+Ac1mMvD7bFtVjRRkwbVLceegSebAW/HZ1fbTPIfFx
tGmFzw6nsO59ODeBv/XE3RAGT62sPV4f4fOi4fxomIaiAh80DXk+H7fkWDR8Lk0FEhzK0QBQIwff
rg9yIe4YhaQm6gSDps77EV5dqpEJ/+Bf/YhJf//v8/y/6Ed8HGt2S8tzTbJUmJuMBcGeonC/mwrl
/1bv4+Lqnc1rdkZlaY0eRgjAZ/Jt0Np1tFm1u1pcV/YtRY1JSj3chkt5wvj8Yvgww3nHIa3k1O1D
qUCCrAQ1BKdq0l5FArMJx7VRbPxAhqtVrOT8foRrrQWHFP1BPdwPsoJWJdxXANJKpz7m2itIj1UC
W8W3cqeONIQ2fyEcs/WiF5+btKA+4iAFc2NVDSrFsgctPZnSm6h5zgCWG23luM9s1XQKMAN5YiG8
sAmFg1lC80GGt6v2VV/BYKkzB9zyNzQXkFJz/f0I/U0r+43mWrbHjw9A/Pj+a5ptsuaHIN/0AV5p
1QmGeFrsxbK3c8ywSmgKJZR8wfudQAr834XovNrgD2ICdwNPl9L+2yJiCtHxJsVz4L8YS9foz0sm
KHfJnJ0sdROkqZxV+T/boT8Od9rh3+nlXMpX50PNbmpJ4KWSWoMKzZRDXEprw1MdUXtVQNm0o/Lf
LOL5aNOvOc9XLRSeQgf88Pfe+7tJtXxv/3xpQ0T5bA1n2zwO1azWXO7UjYaEb2qLBbYw7Q9PWLhM
X9ri5+PMtjiv2DGRCwiIVpOjmwe3rVW+4C13PSSshelYszuo73uCHLrY+Zh6djQr4OVFEZ4qlDWY
l6GidqsPb3I37PpSs2PkKaMm3Dc4PWox9gBqOt575q0eqztNV45d3NseTTfQ/xYSwTXq1DAlvXtD
9tfAJIHY9vva69ZF5O866VcW/G5hkoMI7qXSjpAIjpDkTETfDlFEE+V8V+uwEuCCCV7wkKjIekfh
FtoY0rVvhnRXWT8yH0GvKEfIMQemJBna2myQO++sLeB/1P2w7bNu3ADkaXhKIcXF2qTEFjqZYsCf
Q84A+HyNopoK3B6nPWc0vVsTpwjFfG3TeCeMIpkpdKTM2KUj4ooWfwVMDwiTm7RO4UBrK6+TDhra
L8gx9uqPBI9UE5pbEwIiH8ZkDZfGDnLv6BfC1pSKRyEL3uKE9QvQw7j+MZe+5exMzdIwNNuUU1vJ
TNh746r1JET89JUsLpze0qWj4Cw6rdkFQQMPOGQqQ0GiawFzT6DR4UXX6mOnIJuZ58JjbsRbq++f
jUB5uT7PC2aQH/bgvH+D/ZwkFRLHeusAapXvpBVav3gF9JtBsatv/RrBSxS0Hcs2raVUM92GP97O
P449u8pGWS8CsxcKuMcr+eDtIArYyLNiYhI9S5vI8RdKjpeuYucrPcvZkOHbOgMqB8yXegvxB7rp
+nIujTCF1VnyVAOtkUKJGcXNVsXBsZCXDFYvNNw+Lto8P8deM8gtQAk5/N2gMteMMrr9qAbb8biX
s+9S+b3rvLXuo/Zx0D0AsCi9n8ws+o+/nmTouiRakonrlajNnwaZXmOW2Jed0xyQIbRhmKF4uPFO
IyHDrXrZyevzTplGpNFoSpiQ8CaZbUopSSGnG9HgCLt0HxzHo3lSDi7ObEteRZ8OjNlAsy1ZQmQM
uVL3DgJsK0R69PvcWnxaTb/2Q/TPBpl2x1mslKVs1YhaQ/1lNsppcn1N9t663S7P5+LKoZ5pqPSe
FU38hCZUBKy18UYkKUdPsug/IhkGzrbwno22+A0BGRyxVf8MGwVy1VKkfNoUkmHw6lUl1YJn/ylQ
PBw4dUFTekfnOIN+g9zmf7jrpgEIRQW5BU03lNmWEDNdN3uR2h//ZtcxFLNe1syFE+HzxpuNMrut
YBivt7ScRafhiDTscq9uYJfY8ZdxW2/QMh3jlbeeCrdL8MzPvjizkWf3l9CoDJjCgeT4Zosjg7Gy
kDlo5ecmgtze5PAHgVHGWBWWzb0IRblFVbMzVm7zUFl70QBhPcI7EsW1WkZLl+5p7FkUn6/9HB9X
iaomNgOrolm6MxhUlOMeVsS3MJYwsa0x3Z2cgtWF5CN/Ojo+Lsk8oNU0DgP8CESn/FpgIQHrIt0Y
d+XJ3SJn0pd2vU8dyJZ3hS0Nm+LkundJf0TYYBU45sJvuRjef6JPnSWLETXJ3i2Ybt6Hu85zYqiq
1+P7c71xNttZqmjkuFS9lNmq2yaCEyneT4flVMrSEH2YKtCC7S5MS744L4OEYRoSXOH5EithX+KB
7opOajxWwSvwsJWI0pxXPibCi5w+mjqyWNIAJ/9dQNzLdZ0ObbwyWhW1u0bG4KZQZbstRjtJw42V
TgqQlY/VTv8tqZLnhRX6dImaVsiAvK7qU6lZnG2RoTZDkFat6OC5hZ1QX4MM143RwYgS+WgDeaNK
aMSNUkHOFAohQv3OWkoQlxaMU0kHniSLIgWmjwm9yiNa6j1fyXiyfjY/8K7amFhAJs/xD5Dq68BZ
+kSffQqZ9fmIs+tGUvjlUOK84vRfdcMGiLWDu88j3h5fSUVOuF1Y5U+34tl4s0Qb1CnqIPhtkwI3
gfIcFb/ETey4dr0KExtqstdudYSklXXJbJcO5Yt7/ny2swRc+1Fedjmjj3fxqYGbDLsI8bwYVU2n
9rbhPbI/axd8SkCRCjjagBQaotb3wX12jxTEUgXgwiXhw+LPQq7XMRsWWn4OvATUibkE5fco923b
En7ZKry1DvEm3soLVm/ytMbzhHu2CvOEK3vokFvTKoR7/x4wYfic3EqD00Q792aEIaHs+hMEXn/y
5dwayJw+KiaKbitwhjgmIFm0+jdOqEvp+PxHzW5mqtxFYicLiJ050DPDewR4iP0Aybw1jM5/I+n+
VQn+tAyqSElSstC3mhdxozErkQCVRYyR1sGPck/C399063CNDsQaE+2fpCvsbGir4qTxXoDafnIn
auvqG4/b8lbG49LdXN8eFwPi7CfNDgLFT4M8yPlJiiCckspyUs3btKz+9WEuphlVUS0V2J1Bk/xj
mhmtFnNeJNAxOEB+Ij/5yFJcH0G6NBNwQZqoi6aOOfhsnwNv83maSSgBH0TpuT61dwC9oGzv1VVn
Z4kTriYXuaV7zrR/55/0fNTZ/kb0yPQzdeCUI8WgJhd06yR770ZxUk+Kvw595oT4l1yf69JUZ6sZ
V3okoViAlk8vHYKoH1a1NmxSN126KF08xAEeqEiyaqIpm7ORolH3wNipveOfJq/ev95Lro248/Re
qv+d99KldM3ZrYi0ohhzDpqVmqCO0ooRc9T1Ud/qUBEeu2CdSYHwZNRcHRoL8VT+F4gyO8Fzj2mf
VbaqKi+FJ0dY3Ic7TStRUvar9+vLfulFYhgyzAaD/1CQIP8YxZ0RVYGLip5Tf50AfFA9zefshLfW
72YhUV/4wpaM04suWTyBPr0aXV1tYfNXg+OjRaSirDCY5Uod/YVAurAtPwwz2/25VWexEojgXWWe
cApJqInthUWb/o7ZDkHVAIUlzdRNbhizRavUKq9TqxmcqcCNQaaTv5WbcU0zc4sM4MJJcylgafhh
GmHw4P6caEzIClVa9LLTrUHWBqvU6XfqCu2PVySo6Z4uHfAXV/DPeH/1TM4exDwiRlMY+sGR6niT
+CXia+XSCl54dJ/PyZgdVH6ikqIr5hTuJ52bN3ffrjs0AdchYNXF+9LF0Dub0SwmKlQs1LAaZK4I
w0Z6xjdgwDRyg4jHxjp0Tz5ibXeYuS0cEJ9reuz3sw9nzMJE0YNBK7GpcarNsMGs8dg7aJcc6h0a
s1Amhb2xNZ3AMZYW90K++TDu9IHPPqAlx9yxSaEEjORIdrCBVi4gV7DB/+Q2vU033W5EgindZQtb
/FI2YWT6n4phWoDQZwcW9h6eoBXM2Lt1t8XB3TeO+xWZuMUYvXTl/jDS7JBqpazvI4BAUwDd4p0B
YR3rc3Mlnip57W+WDvvPPJ6/vuWfmc1OjbIwhkhRx4EQCu+bTbc2N6jUxKtui8qysjJ/+U9YZW20
Nf4V5U1z1PbXc87lEP5n/Pl1kye21YkaAnUu+uG9hsEQ6sij8PP6KEvLOn9slhVGA2NM6PRIqu4T
FDxW+r3/pXPKH+1NeANPdGHAy7H6Z16zrTnKgjXEJfMyb3TgcKj7pyvY0sgrUfymv7YLb5R9g/3F
wnrKF3P4n1BVZ5tTlxPOVoUAmnK4eKPgh4ma+zpE7B9x7Re0p9YToD6673/4xi06VKiFiSv6IwtZ
YunDzjaroChoWKbt4IQFesO+iFwr0mCuXC9M+FL1ylLE6QjRQYCBfvmYFepadPVQ59NODcUpKxjm
c7vSNhmVYhTo32RxJeytU/Cqv2A3tDDLaRbzE/Ns8L8Sx1lKqiK9jWWCy+nrJ9/8JoXywgCXyoLn
0/sLN3E2QpKhThNzbXUyYoesF9veg3IsXpK1te7XcLbvke8K7EVM2KWT7HxmswCOuqy3lE6THZSO
99HBd2hnbPxdfEDFdmGOF56cH6aofPyCLspPipoN5AAt/Wn0xsmXUNKMklu0AL+OaJhc35tL32wW
mXGM0JhYMrOaqir0f0cUlIVO0OWvJnEntnQFyOgcnYr+aROHI18N0eeNuEmdHPXwdBXRe5J4sGLp
djeV1Npv16d28U6lnI07paWzaNHw6Mm0/yHtOpbjRpbtFyECpuC28N1NT4qktEFIIwnee3z9O0Xd
GYLVeF0azUIzC0UoOwuZWVlpzpGg26/JwdIxgaoa6LAUxZ6vgSCic9xv9zA3Apmb0RyEOZwKcQGb
K+i9Bv0QL7zRoL1IstWJuRKxZmoavYwrSuhAJ4J5C2UJUm4uRcME68kYcZJRicRC9FkLIx6N2Cwq
IBUBy163FjdEvMBm0XHyU09zyCOW0O2qvDX99ph5XG/bi9pb6Yy3GbWxLCg50IIi+qTKaTxpjvEY
PcUPICn1ucryxDEetxaSJIBTe33rdGXBGuiu4k9OhMJaafPce+/7oTMkAvXEMOh77KNNNmmo6ZM2
I8HQf6jzd1W6FjFgdNnw34bQzj7fRghjJHGmYJ4rH1dv8VdvdaSnX6PvgP9saKXKBtevD/5wtFAa
3f+N0uVeDNPRNDQNRcRAusEk/lOuYNJqBHCOeMRTd3VMQNHd5WBex9wutvm6V8EvPHU+Zppf+ry7
dtftt9IZ82nEuc+mrFtRwAfgt+yuKNSip08TR/i9D3+Z/csHztOXsaB5zUndKSAXxdrzFYisQEZl
AlZbljLgPcYl4H2EQXIvy9yrG5mGjIF/k/rKWd1IlCYNpKg9ABlBHeeKtmCB1yFz6Ww0gPk7R/Dr
+jfq0nsxDoYLgZqq4l3MfNs1aomQJDVqCfEAqrnenYAPy1FtL1/cymC+oIghorFp5wlYuNEhCucg
a8tAAoPamH+SQG0AAodAExWgrx8w/3uop6MMWlSwygi1DC7LmvN79nzWUFFNkjBsjD/M5y3RzAUT
4QJ3Kr9X5WPd6cB85ZjQXsQ1sK2MpE2XsQJETWxzV9VxlBIwdq6e7Id+7YUHyW8Ovc+7oXZV2Yhh
IoMJ+HvVJCvELLM9zV/XJHMUcs/5fnvp0lYZquxGmamdAb5EoMxwpN12gP/egLXDBhkIt1HBUYid
7cyJUTdSGIkUTDIQjAFL0V/GKuOlMGcaySgCKwoqaBhhRmBjTADtpr5ua+DiAS/ejsGk4o6BdC97
6DpMrnLHOb8z+2eksUmZ2FQFgBoURLD+sH6nL/zuRgmkKjDA22EjlQcK5AH4+Q5H8FlnjxFMT3vz
4Xp5zDBVryCmHGjTE1sPlupLbnrkXbo8DZnULCzA6ArETrhUO1jqeKeBRiDrBG8UHi6rxBPE+BXw
D+shI+LqqQnoBgEnLq3YnW5ER0x5NnJmiszhMb4lgP1WJUAtRLo5O+MhOSY/gN8DyEtgWrnFY+Ro
D+t3gP9fVvC8HPMmlpaeYZyIykxAHsxUq/NVQjtKqQY/SkBqk0aJm4KxEUR042AeCLD6TpkoWYY0
eZel7x/vu3AmUktKkqtDS8DfBDRY2RBAGEDHm415+bepNaMl44ApxqGHboKWRB+DPDTdxOQ1/nd1
IWjDmApBzsLOWGHcvssmNJsx5lC2joLn5XrIPRBdvESgol1AjmTLTu1neLNwjPQ8ZaHavYtmVzFw
y0ckAVklTIcchVdMggZ/Eat/Fo60n8d187N8hRHHmEwDssKinEHpNcUILahtA+VNe8LAUOTqoPMJ
dF9FeQ1ExMA75g5z0y/1ITllhDMmk4FKNVZkfEmAdHuiLdvSk/TrWVYYnuADA+3fNwupSA1QJlhl
wDIKW7GshrEb6pmInrh+McDZHJlHAtrgy65wnpAxUhj/z/oU/Z4Q/i8E+uPoCK9qEB1HCyvrj7ov
XmkB/0uSXZvdaMbctGD0i7PBIKtXCYCDNXMZtCWY6EyKA+DPTVDKCC3YW8y7VB88wGoEopA/FkPh
YICkF90B9K+KjNHoCpTzXgOe2xWYf60Ekk/QmErtjTlPVxn+hbj+VoYvK2J1QTyyfBYz0FVJT7X2
s+pyqwR5SG+mdgIa9FyprDz6JKyFmwO/FMQeFoCcM5VievNWwTnKs+XStRjKBBCB8Bo5u1aH8lY2
xKsF2NNlLnGCA08U4zEdwRyfVKDdnMutJQNSvh2ILZGncPp52YrO0us3IzLQCEKWoaJl9/EGFjSw
RgmlKQKaFewnd0u02JcF7OwWEawU6ZJMKOwi/nyUoA4klLNSEcGVZreo/gK3+AaD6MDtBZYQ7y1/
ltZCna0wxifUtE3jkapDMxnl1Ac0nciPvPmQXTFAxMEYCBJ0bPt81KkNzUxUCYb29NHHXn4rj06U
j1YIsmaYx9qUQdrfcs5xL45RFJ6/ZVKT2eRKeTe1A/aK8KUCcsxO4A+3ljua5rYWMlF+brYrT5cw
yIoTPV+87sdUHdR0Fb3wR35Ynfyv7JhhAKmQUamgtwTvHb13SagbeUwSmhUFGO1jyAMrjauKAPef
70Dv6ObZNyPmAHDuyzJEgoKBfL67nGbq0AAoDNROGZ7MdTpfL0nyCde0L/aph2E8//LH2/MybPH9
LY/dYDZk1ClBdC9BNzfqP8ngZbgsYN/LNhKYgNGjKQgE/gzTW//6CbSbPWy1YW5Us10jRSA4vV/D
Dp1Ih8Nt5Rp8blgl+41hh53jIxLm/nBN0zYD+xoae1kFSR9MvweDblo/9j1nyPi8qyqjW7SRwBhf
qptRXIq418BW7dMKVv5K/09cCU8gubfB3QIK0N8ob+wd5gfJTCgZzFwFwggi/XA0fAEAuOEh9AYn
RLHsd+ZwzptxjKZMGEEJRwPAO7IG9TZ7IG7lZ7YGvue38WZ+I4r35ZjgPyktqN8zFTkKRrdtpcPW
IzoAXOvfeUd+OEQm7CdLG5eKhglRTQYK3/RikMe0eR0icLRKIDN7EStw9BScJ8LO++uDUCYXCuNM
XEkDoXr2pY6ulvRKz3kv84vnp4pnsB55GM7lAMuX74Xb/k4KomvV1XB50l0CYGFxJ4Mv2wckMoFE
BXhdiDlk2Ic1ufAEq/mRoWlp+rNfXvMapuetmjdrJIqGRUtMCrGPScMUohEvLBH9w/4qfc1cUDyH
382vxCJ/mXiM9D9AaQ52RR6qyF68xMd7F8zEsDEO86QkGi0ZGb56BcAP27iqDr9TMtq5bD6IYlKs
dplSNW8wyBv1mk86wwcvhCP0IInOa5e/k75vlu+aMaEsI4skJxiqBOUwcSQZbe5IAPLqOKu8O2cn
Sf2gGBO68thoayCQYlr1SrhdxEAyDqrX+SBLBv0VGOZs6ScodjEzzK8r/j9m+q4lE8Z0XBShoEE2
8fM742uKd7N+PV2193LAr1PteyG9XSVJk1CL/ph6xYuulVOJ1GRSsDOOoWRg//PSZGpwzDMVh/mP
DPZJ3gyGNDbosHvLW8Wv+UKHnaur6dBiZ4jndzv56wdhjJNjCHBZwQ2K0JVMrp4fxeka3Hm6jvKb
6abyDyI9XM5POCeoMO6WxJRUUDKQTLaZ2yZA2cGA938TwbiZMGRzBfoJVGYlkBHLYF1bleCyiH3X
ev9GjGshT2y6sUPFppmUG3B1+sqk2wsPWOe8nfYWFN/FMH7Vl4rR5BnMTY+cOrFaQEY9zKGlY/y7
uVYfpAdMlNzUnUUGTJcCpHt8Rnkx4D2lzmc7mJ/BuJiqD1GXS/gZ5qMAWh6MXH9Wb9H98Cq7D9oC
Q9caCCVje3QVVwxmwTKfLh/3vpMrCNMYRMLdxyKGpYu2ii32MbARb7WHzhdc40r4hNE+XH25X3E2
yXdtdCONSSKImIE7T6Z3rVw6jQk6xSrhPOvpP3Hm5BsRTCARpHgpe0zzeqlwXUTYvi3N6xbxpFl+
zF11ipZvnBO8rJPE5g+5YGLYguZfo4fc9lnCRYfSm6M9VgeQpH3hh0rONwPY28dYKXRihW0deDrx
k2BtjqDQtatX2gqtGmwytTzwYJ6GTGRpaqmMlhFWqoiPQFfFWshXzhnuPIQxe/i3FWITkdFonYiE
cRLc3zfT1+yUOoJdu2B0jiw8gx1+zrz/JNgIpCpvX/qTrM5mAoHozd2Xd51d2YDdfc1P1VUcpEe0
Azka8s6QCThSj53pxoBAcN/44nXume56o1yPLrBmLPFbaEcvlyXuBtKNhkxoMXRzBqaojrc+wBEy
A1TRceiZGmfImacW8/gQ1FbtZgWmkaO0bKLSuK73l/XgSWBCRhmpWhHSGomytJ/IqtwWgvyfohIG
OT4awwq8jkg34E9JlNvT8ii0vOVXhaMFO0e3SknadoWJXLibrkYiXNfhlQgmz9QE1nPxNcemVQ1c
Fz19EJSv8Xoz5/dy/UxiSn1Zgxk0dfRocasG8MwSKm5yZZNMfsZHdoz61pRvhzB8UcnyskbiTYYe
XBbl1lAV2CZtg3kCzxIX4WGvSbX12bf0f+NCSjeVxqrAwGhjERM9AaCmgAuWHpv/9nnewuFGUNOp
1ZjHAj5P9awJsVMrvGlWjq+8RYuNBH2K1b6v4Jx6+blQGjB3vtRA6rxsyLup/LtDStRENkJAD03k
IULylI3i1dTLYP0uTqMkX+fjxAMn3H97bYQx4UZWV4C9S6gIy778U3HWwLTb1qJNoMwDJMhlzXjH
x4QasKDXqZmjIizpQS+AiCp+HTCPe1nIXi/mg70xoUaKtGEGdx1ypcybnof71JlfgCog/Oh/zm79
sP5ADg8mE55yl/MJIBV9/GwC6IJqLcRnUzPBKTUMCgAdm5RfiYmWS967a86b9dp9zG6+HROOGnWq
mpAmhXpVggZnPpbNepdnUZCJ2mOe/wFaGB3j/ufyfRuh3xjmJDdi1dLP1zcOOYrX9PbtGsf084A/
SLavHNF0CoRmEI0xzGaJlw6s17jb59qtRXIo8weigQWqXq24CzlGw5PGWGbWKHOtNcg3e/W7XD10
2ae8izDJdYixic2xTxmGcJ54GhJqnApGtdnlIvCZ9yQGGZ0XK/avFF6w0XbL3+o62GxwOfL2ve5d
HhNPmhJEf7PWvVeRMAZY2XKJShLQDK3e7n9Ayf7zZbH7F9m7VOb7jV2S12oqrxjriIKielF1HsrM
/3OxvItgPlqo4DZW6CBJP8UyYLqXZ3Al3TZ2q2WK3S2qk+rtTV0BcwOD1cFl9XiHygQZeTSwDDhj
+EFYQ7cvVkcYyKmUXy5L2Q/PhGCYEouFytkOahglQ1R0VMV3l5NGB3dpIAa82YDdi+ddGLsXBmhD
odR0OMGgT85qDs/RoB+nELzGTcZJB3ePbyOKeZmkoLIWhRWizBFV6AKjmmZhATaPc3y7MXkjhrri
JmJlWdhF2JamJU26/Dj5WKL/XD+Cdge7ypq1unIQYsb5NATaA0f0bkTZiGZeKljsTbS2QBdjONI5
3Omh/mvG/4H1hKczYA/pihi6GLX/r7ejaalgI5hx97Dr+2KscSu0yt0y37TNKZUfOcrRz3MWwjYy
GOcWRjCGoyWOUULA8h7Nt3fY/24CvlnuO4EKPBsJiEwGcGc+fsVuzfuij+AETe70VxtpBu4dXrjc
tcyNMOb4iF4ZUW+grlRghKFKdMobW05/Ehw3Qpjza9Z1jgcKcZP3MUg+u2ABaBznG+1eMxsZTHSc
iRalCcUvUG/TJ91bTwIC/lLh8Z+6pc2LHfuFMowFmxhMxvwuO9zeTkQswZ2C3O42+hrfGYBbXyKb
fG2fMGHkARHYn0CouloUMxWw6/qhwh7YgaMzzXjO7HLzI5gcTJSVccgBDeIJJ0w4xIkVfpHgdONd
eRt7+TcwHev2ulgS5sE9+TSceH3zXePZyKe/bxNvTCVeEwMr/V7S5XYUybba3HWgP7+sJkeKQTtw
GylodeVK3CKqicttqq121N1GRe5eFrJfPNJlTIsAfBOzFYzXJQURVIKvinKV4aPQ6CsP5Cm7AoMJ
1ksXkWeuu0ptxDF+pyVDGvYVwhbxwaWuNXZ17GZL6ezMp6ESW/Ip/FGxQAzD0ZQnmf795jhRP8ae
KYpzXtypN6PW/jR69XNcl7zH4+5ltNGQcUhcQ1E/G+ivmZFg9SJqxcLzqARlih5idivyNv95ajEZ
Sh0T1Pcx0uy147FdFitUgyXi6bSb5W10YhwuivIOyQ++Wi4SDymfxQe+2s1KNiIYnwIdUB+VNX1X
kdmpelClYj4NizPWSnhdtN07+10U+8ApJpUAFhLaDGvvz2Jj6dkVMjOrq4qgAWYwx8OoB51Fq404
JgmS+9Roe8xcY97L6oHZ+1SCDyp28m8JxgB6mpzwIBr2r9KNSCYhatJZkqYVeE2UBZBgmj085CfT
Bw23r3CCMee7vaEMbdwK7zdAwY64EJowutfy77oUHaXxJTTagHOOvM/GhI6iNNpqXtCaaJ0BS9tF
fpyd2O6uTXc+mrpzBYDWBUAKscu79DguxuJ+gJ7Y7KQWpqlnWLwJAfSsgdJr4hQ2eVKYuKGt4axn
Cg5SACNaRI5y0TnGyJlu4DjyGxrS5mulfT50NfWypY9AtyYdEjJ4nO+0mzXqGNEDetjOatg8p0Us
1uqf5XH75vcujLF0ksskVHsI64BQGIuPozE7JkXTNTWOoe8XnDZ6MTclRlEHsc8wVCA9Tj9reHHn
G4c+GIFXgHwrfO3tJeA1yN6u37PgYQBqErwvwAx5m6LafDClFIpeWuDJ2r0Go29uOp+upZTPi4OJ
Bu4I4u5xbsQxgT5Ua6PKAfzt1YNiZ+WtJD4Uy6PUlg7HSHbT1o0gJtzLYYgyLr1R4sP0tjBMqRC6
vwCO7JkHXozadS0gL0lAs6Qri/TvN4eogqq1aUVoZWSKChRpkI/Xq2rNTeNfVov+6vOv9S6I8WFj
ClGrq9D7a9FtXLBga7VFsVgzSETdThdjbNSuz7NSHFZ55gGg8pRkEoGkCEVjUJEIKFHsFph56WZU
07jUhrsRZHOWjIXUWZr2qoL0Juxbx1S+gICTk/e+Vb4vnSJjG2Qo5kk2YBtA58BMsRQCKqfwGweM
fRWg+Z3E6b79UUr/rhYLNr6mWihlKU2DQ2x1hlgkmsOHQeaE3/3hq40YJhfI1hy9q+FNNTO3i+f2
SkresOUo+8z4Mxn81cXC2TVvGYvz1VhQ7IUuZPR0Wi8EaFUjxejN8cLjbpqzUY0Jj6UeF9MYwfY7
V/E0ew0SNKUOqk/HKttPgmLxUGp284GNQKrzxqvFuVQlIYdXl2PqzlFlTRGoRA1sm4wp3n48PsT9
b0eBG7CAhcvt7Wm8kUfqURpDOuiu3Oqv86G9pXyd/Wl9oA8XtbHKL/ExcniINbtubQLmFwQrACFi
Yc5K0H7lxYT3fasjF15iSx8TpxC/XQ5c+xnjuxjW/kne1LNqxHSz5eM+J/+O2Q2SG1GMD4zSFDZm
BY3EY+iDz9SVfMHnJ8G7V9lGDJMZqErZkplODo31/dh8npIfRj9ZacoDKtsf2tkIYgy/MEQ9FxLY
RSP1y22pF4aNZfDGVqdSdvOqSg+qkmpuPOsPaME+K2aaW3pRYawtahpg9KfEjsQqOjRImuxU6GPw
fkTHCqjn1cwl9tp1GtMEqJOqaWCRY26JtpjrJuyxRiGoAhgiAD5YlabqYqjkaGDPzzKamDOAs/8d
3iUyF8Y6hvo8zOgLp+3y2lRAcpvj+X4tpquYP3yzm3tu1GOujoysomAAMv4PZvJ3Q+q7KHYtueym
EXUgxLtI7f0hV71ZyDk7E7umhfYR1oRwcasG+/LAxF4rizlkpFeDmwRSoKGDE9ry7Mufp8n6gQVv
R8GjTj8gleknu585H2836d3+AiajCdOmGTPaZRWCEQuTlFJAGrzlc3/Mc4uSUU8BUozGdDjxaM9O
t3IZO630VTdFOtOETdvBToLhOjzUpxBkPcQCW4+NiHHSU197+QPcTFTWZVSggcGCAjvgUD/eK7PU
j6FI0aG1Nf4iZNpLKvjZpyJUQNUhiE8pATkHR9u9u3MrkrnKqnqRTA3TidCWvtcLt6C4VUCv8WVn
Jr+BVrWbY20lMimxGY0o8daRBKzdA8UjXEFYaElWDPi1tLqjqC+/QTiwFwq2QhljmkU9lZsOL6jp
WD1joRj86Q4pbXO10mcltmekPqUPypOhDATvPx4xY1Bhvhg1+FDQ+vXogyNHRhleUUsiXgFgu+KF
I28vPGx1ZcNeMcXrkqNaMdmDa1KOwaN+Y8qHFZddjtKqVrkzr+e8d7NuZTLRD2xmgGCjvQCsnPhZ
LNkZcvQoBoiQDCA4HfuZoYXzty+rellTbE9/9JdolIcWm/HIixIFB1qYgLbEPDzPRy4bzxlC8ZTE
7di38BEK/th1FrbRsxzwZ4LbObKng2vu0Vzt3q993sDRXgr2fqzgJWYVbAfg+SAKq6CwBbQOBiq7
idfU4KnHRB29FmsDsHG0KPlpxrMgd6XML7it0v24+ndwA+PmR12GoenEjga3FNOhz9TvwXCWtGB8
j1zNWTwd8EHDFQVG4gOS8mQzMacApOQcYejYK2JiD3kLdLzGilfNgbK8kMozSibUlKNS1xIFjzaA
ClpnQKjtuIkf/e7sO3VrF0xIwTSx0rYSEP0pmWPdOHSIcy7cN1wpPwREgnvZ0XgmwoQU1YjASpGj
IYSS8lXU6k5oRh6W/ImVC2DWuyzsrbJ0STsmmAyTVE85tZTwupUd83ZarPKJwqDHjnwosE5+O/9c
Bl9xQQHRcZyd43FvIyGbp9aAAb98pIEsB0Ned5IAZzxVf5ba/OMKb0+ijZAqb9da15CY0s+X9nb7
ObnvT72VPAGk4BC9NqWV3PLWmHf7bRujYacXE8WkgOO4eBswtJliaAklsHJTFImy0h4A+p/Fp8bT
pQ4ouiD56585n5VjtGy/b+1zs4omBLNaFDDknBjOIGIEdUJRU1EDo146uzbFwYnS0Y+XbLGHVXWS
hPDm6HY/Magl8AgxkNiya2h50mD9EzQgnthl2FzKhDvMPg5Wtio/Lmu8GwnAuKGY2FPHE5rx0mnG
+FDWoUyQJKGrTQ9iJx/+QAIhYDCSgesks2CrGIc31bnFA1BdHxUcVD/z4Kl2ddhIYG6gAtjeJcmo
BGxatiIohUZJ+f7ftGAuoAQFiHWgQ6/5/BL2fyll5lwWsFvLRm79zzlRLTcOZwhVMwglHE4IVg/k
IUHlS7VLc7DukB/D0OaiLPHOjRrhRiLIq1czTBGhR0/z6ydKIaI/kFtUnYMccStyKveyjvsCDcwy
Ig8iwJn5KLBEFSxVO1w7sx5aa/YaJl//kwA2MgrdMBl1gsjYD9KVLMVfAMZe8EI//dRnoZ/8owUb
GdHBntukgRby/WL32AIqbN1dbimQb+pGDuFMiZ0zkdAX10YeY95LFonSosBF6UuEgm9N6Mm+JMcU
GaxdHAwP69J3yC/xyUJXfNDvks4G4AlPbZqonqmNN59pSqAyPoPbg3uXhkK3TjQBTxIAYztmv94C
VmZ11KwBJYiMOdHuZmhR15l1tKYvf9p9/9jIZ+730piFdZEzyTNM0Sn0Gl4+KT9LIbT7VbZAtPk6
NgQIPjLitDF8z8cxUGOshMnNA+eX7GYaKjEV/BqwVbNwrk0igJDVQBmFfpDxIBC4qv+XZoV6QOd6
6JZ8Prq85bN9qZgqwswsyAXYqylfY12taaMcPHmDtdaaHaZSZ01NHWi1+nhZx937R30XxgQjoAjN
UwNEQC8HAIulxKeqHV5FY+QdJfX4c6N6l8OEoHQu8rEMEfQWVDsLNzlq9vIMMq1vUe2VpyRBzxr4
DbOdE0vG4vxd7P83Pemhb0JgISplif1kNK/nR0O9S5XPrc4pU/GOkrlhcyxhCFlIRUiZPQO3vY+8
gpsw7JeiNl+McQ81S43/FRIPycPyDPT/Asj0kZ8ckqfypr/vfWRsvMYJVyoT0aeShCDuwvdDo/Kn
/pqchk/VJ0xy+/XXBOjtWEfDWmRw+ZtRTS7YDDugoipVg2F5HGiKORsHGayzdmCJrlSshuFdMQ81
Vm17tDIvi929vN4PmG1wlG2MtSEqdum+xJpsN2Dd/G8S5I/GmOuVVjQrLhaM3/iovAX/1RbZcRTk
lPpSprgfsV/lKCBCjc2blWjOZT12e0HAuUZpXzR3IFIBFtUhg4UYGiAbzcrvTG98pHRZo637xItA
Lp5YJOBVCXajyUYuc4CzoguEjNh9mjOCcRSsJs2ppRunZP02iN+G5VQLvAnBXe/eiKTJwiaAhHkn
1oqGWxGm99gX5rGfjKMOZmHOke4mHXTu1xQB5Wawkw5hmCVTPKADlQD+EulhZxP5FAOeEpQs7tS6
fFhomZ7WmZ8ZMpFlE1DNZxRCUaZpfa7gmisxtA00wCcj9gabsgnFtpb5lKQJtaXckzCoNYIFzqVV
ER5cNI2O5z9CNVTDlCgsLBNg8HLPtZGCMLUd+j/FgoZ3g0pCKwWiVJ4MNPH/5KAh7n8C2cZFPI6y
EFNohehnfhDd5QuluescLANQojm+gvt5zUYg0/ATI7wjsxXpXQR4xWNivmIAzlsfikNZ04XeFtkE
L5f7fz7tu5KMo1Qg8yr0GPBPRVmNINebnTScyVHvhjt5VlPbHDuQ2lW+HoVf4x61qFlYTloGNvC+
zU9pNKxORIqf0RL9bNoKe5N548yTjibz3PpqA5TIqOCRK+zXBjYHxbiaDKQSfcrwo+nYXk9syhAU
BpTQioSYiOWtEOx/GLAsoacNLOUzyFtA549iStM8VbY7tz0YXzM3BHh4snjg0/idDsCux20kMlnX
2pNeE1KkuPFVechOlKT3HU+N51n7TY6NNCb3Est4JCDLQLMzMPxfsO9gN8Q6FK1v0sYR597eDZUb
eUyutRYLIEDCWPIWRXw1zPihTZHIZkPcW3/iwxtJTMqVFpOEtBXYY7/wwCQZL9t/yM9+iyx6r7Mq
byQy2VfUL6mmDSnq0/8a7Yx3jExEHAfD0I2OAqvpj5XojunrFHqXD3Av6II6BUDfJnhOz9AEqyiv
wopOrQINM3eKfv7UixjUGnqMnqMTuzjKjC79ZZm77rYVypgHKep8WEtUI6RbDXsT6KXe6sCbKd/Y
EyNH5SQpe7kCOA2JrAIRlQBe+ePFHTVK0oHnGMdY/BBiXxdCF/wmV7XoV9rPvMltoeaVP/a+HEEy
TABhiJcjYb4cSCXyQdZxtczxJ80oHQnb3yjuXz5HekzshbkRwiL7ZUkTKqjcYnG6f06wXmI0x0K8
JhO3vr9n8ltBzAEOyEjGJcQBYivvw0LS72zl7eX8GMcALLxGOZ7ZwYwsztJaqxCrQOTnTul66jrp
YZHaz0Kb1JYamqdaqjrOUe59LxWZj0zeCJdZEwEQ+pynKjxtBcqN+qkQvD7jlTV4MpibuM2UZkjr
WfOy0LAl9agOf0kJb0f6be2aNYqtJszVaQ5TpDT1QAc/fvFhiF9k+BjWzrFiYkd+rHqT01q9TnmD
Oae4W7/aCmdutXjKm1EHQLcXgpD9FWjxTvcJwzXPGqJyf4r8AbJDa76R3ORufkanARx1vLVtKuPs
AAAni0EkVUftirkRxmqKIqz4A+8yl22tf9J5m7674QtjQ/9IYG6AzoxysJgiO0kPSBcABQ4ESrV0
iCUhQTFOACMrOYUFnk5MOFkjTL51vQgi+nK0wwaE6yBf//fBRAOX1q9197PR4F4BG5xQScSru8AE
8D4hz8P4XVo5JrI7yYOxQQRFQLiDy5q1T+hR6RHsM1TEH0UWOXMqXa+ZYecpaawJqHhFWN830nzS
SfE0leZVgzxUz9v7LtacGtBPZaHZcaMGa5H9zMGHwLkRdwsduAlBTiFqGA1TqR9v3nmY3hwAMj9L
njZM3jpqoN01va5tAdgadVZZ1YdVTB7iAjsQOLOgn9ZTNSc2IAavc6L5XbXyftFe/N2eGeNWRjTJ
fY57zVO0Q3tFkdoNpxgOynE58IEIdpPvrTRG/yovxyYdIE0EHmldeIpT+eWpOKidRyue3EbgnnFv
5THZQBWKA9qPveapj9FN91VDZ7U/6W5yGH9OV7kbeQLHm6gCbITYCmQiRCRlZd+JMoq6cmqXw10f
1hYIz53LDrV3j22lMFFCXft+yEtIyYFf0xu61Qh+q7bYfQMvXYL6IG/Jdv/DyRpY6hXAvwO27KPh
qnJcd5MJw40P8jELkqNpE4cWYShrOm8XaNdNtI00JilQSpBJhcIIug53wgSc2/jN6Bq9I30Bn5tV
uuK37iXr7Fm1L5/rW2eH/Xw6mpgipjZRKWDxJHq1bAZTQQSpUCW/HkW59zoCWmUZQFJ+K0bjsa9V
DONF9rDUL7JpPnJ+wJ47oi9ioDqjgOeNhRmrgbzfR9gs84oBRRLNbRLiqOuVPH5Opfu5B8lHGiRK
4RsPlwXv2S1AzDGNB1RsRCfGMZuuHLoGHSJUsCNsil6BokWXXy7L2M0ftkIYbwyNRGjUvNK8MrFm
Z70qnsFa7VQo6AmijfBL0dSKz9rJTK30mjucthcLttIZ14yHrMqbCtJbh2YvRUDp3ufAdCkq8Xhf
X/NGmnbNeCuRcVNMdVZmnua/Sg3taINW5EjxPKsnYHoiUSoc8UVROJct95SZCz0iwwoS7RS01F7x
XHwNj6Un3Kg3gFf6VoJNtznIARYF0OL2Ow5o1L4RaaqhA+VMOQPdrxS9UZQWycsamo9TTH4URuuv
eivzVNx7dWFR6x9BzKWlSCvav0umoTI8uYCQNF+aT5mvuuuxBhPHcTjU/nBaPzdu6me/0a7Yt6R3
8YyzCGJYkzGFJaUH3JuOFJiRVZ6iA2W1FgPhKnzgmhI1zrPAtNGYcZ0JIx5JqTeaF9Y2FvH/UrwE
UPkA3/DD0TavyWv1FJ8yZzrx+sa8b8p4Td83YlZnCyJiJvmLuRqAAkDzVO941cRdDcHJifER7P+B
ueHjDdMBLS0T0kbyarRbC6F60KsYToJdE28sh9haFrPlUA3t6vYuku3za3UdKrWMdH4lvR1nxifT
iG4UkYuitWsvGznMdVZpSzSjFgx+ae1AC9/LDW1i5P1NAg6qxQkNi59q8WTKH49TGpYui2Pk3Fmp
W6sYhEAA4IRzmk6f2eRGLSbdHkisjImxaMgJtCNgCJPIorDyo60eh9GnVW71O0fk7vW4EUm13uTP
BikGI9Vr5I8ULOUXbNY6/iZs1u5jDDQRf5vkW3zfSFNhk1OlQZp2vWCIUx83BcB0+Y1H7u4LRtc0
jD3IWOsFWsRH/aasNMx1RP5B97uqY4L/dtjyAkAuoDIbJFylm0b26mrBFPAccD/52QhnritCUqPO
Bgin/bYEOZ7uqpiNzzxuWr77GUECh01RE/vLbwe/Odher4ggxNQhpsdW/6nEqZXViiXXpSWWIHSW
ImuMWyfWropycS/b0K5jbGQzJjRNvZ6B6QeXMsFyDlBqJz8GGBvPOah/nTnHRgxzR4yky8pGMSXQ
mpSHCQ6PHvNVcaD49nyOkd0ivL6RxlwPIYhX5SwyMPBY2xQaKbZLHZhyhT3fD+g46WAs4kJc7Qbs
jUzGVucoGQu9g0zgVbhR8hLWItZWZFtUKycV/izabMSx1pkb1Wr0OFDi4/LDHsUps6MwoMBrrWUE
8VEhvEVSnqkwV1I0L8vQgHPJ61/rg/CSwQtDp4ZTzM950OM78h4+u0cKQFrQrmL7EahnH91/jYc5
xdgbekUNZsLmxS4pByqgCpRVtmeJk67tW81GHHOkqJCIw1j1sNFHcCJcYTMFFrPeYPL+imJWYnKP
I3H3QDflD8ZMUykx+hxvEI9kRehna39dKHPMcfDdt+q2yMKcopylZjLl09vr0aXlQQHY4pMnuYVn
osrrXI4nKPztufrmGBkzyQuUsLUFV61oiOCUxJazayx6eUXmOX5MzLbEhDU2ZfW8GSw0+t0owiA0
dv8nJ0ct2kmm8HoNQ7clBYDplvouFgzFWgUVo2CGdAwXIbbaEF3caC4QJ7v+Hs0Tt6+WYzcg5S3q
IJ4qZ5Iyw5K1NLXGXv8uCYqDeUDQW+LaTxQpd7AyKbm11GEAtB8Nq29NATMVM3K6dAKwpk6U46BU
AF+f/o+0L2uOVMe6/UVEABIgXplyTjttV9muF6JOuYp5HgT8+m/hc287LdPJ6e5XV0TtFJK29rD2
WsbvukeChlfop6JMuVXz5C5NfE8PMkeRy+AyVmrsoE0LvSQevDVx/mBKuWLVZpJZUwy+qqjZmx1U
8fxmcgu/AfddXFhKE0LHrJBPapHdRQ2mNs2osVDtfIp7sBRJfntR/OJca+UvqgH3l08YmohLnqBX
lO/zhF/QgPFAId/aWRpu0N/cF337pFGQnyKG07d+WA8e61pzAyTvYNU1cSop9qqkuTStBFpwlE1s
sM6iWzLuMfOX4z8eXxXf4HZdTChbB3SrS9IuTmlnhUCtWXoT9ZZOQH9VROlvNYxLu80y0wYO6y0c
8I2Sfiz3U2maUJpp5XMTjuZZGvVyx8e+3ytTnDyWUcq9QIJmNOTIYqvgNSSFUnXTjbk7JMqImqiW
7ajW/tbHnG/zRA7sAl7HLqawcilnyZ0EdkTAnqvf6sA6t0nlC3g892rZPplF/r03jKMfFQAzjmN8
pyD7OxJNu5ciZds1w4YGgRt3/rEfoVHTYWTDIsnIDxjn3vVj1Dp9p343cIQ3rPaVl6GODS8CxbCT
qINh6R2TnqRJHo7AdiunuKLhLoq08TBIihRYLW+aHZM73+7iZtpHFVAASt3/DHgdu22eYIwh7hJH
VxPZrfJauadDijKfOTi5mm3CtDv4pfZjyKVH4NO3TBnfeN9/q/GkGDlaMTX+fWz/dGb2RGV/H8pg
4JOnUyqH56YINjLRfg2pdt/pgQyG5uotTdpN4Id7Oek2WlS2VhVP96Hh38c08yJpUK04yM9VHG/V
NCutiJPXxoAGXZCZoFGedCuXEYD4sQzSjw5kN4EZD66uUwYgQzB6TJtiwI39g0bSyR1z5T4JDch/
++WRx3DPavJYRY1kIbspUHEezk0JKGKYeRnpN1VZbKYs27ZxAM6IzhkT5RJn+quhZncDqe1CZye9
zEKr483bOJjcG0f/PiP6yeyMzPZz9FgaZTuyXMexJc9+kDplMexi4Da5yr06aiar5FqwGRL9QSn8
0Buz+GcttW5B5Ah/LfFsKc2+irVvte63jj5V95iIhBy9BjqmKq6rXdkWnauClvvBkLoQdykJrKLC
jY5MfVPHDJpsjcEtbYwgilXlwSZQ2SWFzNOhpVBBIjnG8JKOYtJQzr8TJZ8PsV9bo5KAuRfqZ2YR
RpBNrMLaMrNK35jUhGJeU5uTm5h5cR8SDlKyuDU2UuF7qpnssl76WfoA5moR3eC/eMT89LdcC19R
L/8BKL1icdLuG/0SmGdeJYoly8N9GWrEMqPhEEqaB7pS9khLlRzCsC0cX5JewB3Wf0skP7SUvqks
/CrwCozFL1JnD1AOqmyZZ7s+D2Wb9e1ZVic4cemBBNlkyXGUuLKcG27VoxfaEAiHWzFVcfC4XNgS
napN04eqNWllY+daQTa0Kl+CJm8tJsfttoKekx1XzJvG8qBkhi0P4SWIhpcxpXdTTH5XavWD63Qn
+yTyIjPCRY5/qqA07A1/M2RR8yj3Rmj5PP0tm1lqKUHwx+B6gYPDHhVcfjwXz3WdnuWhe/F1FGzT
9q4ypUNmgu03L8ivQQv2VMlbm6YQSJ2Snc7pjnRR5oZmfE8MMGgZ6ahuiwC0vaDiMa1CM98CMOR4
hk/tRDEuE0OPaPRJZVWJ6U1D8cTaKbKIVsRWSvs9TjxWGfqxBUKWYxKaoH70MUhsmAx/CSaw0ECN
6R4qGI3VSkX37Kfl+DLpKnRLjZg9gKQM03kYEH5OcrX2jAwjMgavgQ7SuOxOrW5YUtUf82Laqnn1
XE3cmirJTQbTHZG12cg6YodE5Q8zqiqbq6BOzEPVlYvqL19lp6n2M1sLstidFOViZjUy5FHKXZ3V
3E6ISiwc/8CREsmW5BzOiG6J0YEvOcIQepm9kQoKnwygQJYrJ1DIP1B8a64UGCJWYhAl1mbr5F2B
kS1DgYqnD3bGqnAjTZsVMdh9SPmrXtUPYy8f2src1VPYOKXUQWBIHxw+Ri5OOMBbU2VaSh1s6aQH
lq7pr1mtnakxDl7pY+fhI/UdAslu31TmHnf10NDmGa9mZetZbZNcL3ZE6Z9CKj2MzNiYU3aQ5Eq5
iwztyOTBMXzNHYrhwDPtqCcDpB4x5jml98TsN0alRVZWGl6rmA9lNI8Smltfk1G0rFpXjfytCmLg
EOKQU0R3vZpZJdhhbdPXazsz+10hG8fEUKZDIOkved7WqAlqf2KW7DDKujGl9gJx5XSjMcqcWB6H
mRNhAlJb6101myqwVHO3l6YfxlgeOxocQXb+yvESwE9jXkzGvCHAs2cpR4AR1luzHPapSZlVqe1M
O3TxpWjYJCqXnoKSQbyyz+/VEsHAKFdA8JTKY6WnoLrxH5GFR3sf9LJOV9evqp9AdlkPnXgybR7I
ltnVGma3EkzPUM0pITDnDHrkFXXP7GBQfvYFq600Ci6mDMceFmbryTS/Z5IBdqxmeCXF8AQkZmlV
fWA3XH7TtOwnLK2IaC4Wsq7iaiGQLxJtTCuAmcHe/Fw2G0Je5Ob5dpi7SF7CVAXqFRjax3CdmNC2
fmhGAWL3UNf/Ynz63eTxrpZi4hA/2GsygxPNurc8CJ6y2HwiqrGSjr0jssWUGgBStEcMKEOAFPpz
dpTyjFMj0nVwg5HArb5LFiRENtOD9mCe/Tf1ca7jF6/VrnASx3SGNX7G+SPeMi9U1LifZRPLkA1y
PNMmSOmz6onxJ006ymlp5/6ansBSsnS9XKG8lilDNnUhqpOqUUJy/Fkh3u0tXTo1gA8Rbeb3Qbop
5C2+UTSU1egi+tMTilFbDaEiT1v7v7CiqYaJMpqG/F3IxuY4WY3aQvOmPL2rS4ZJYdNwEbOUK3nf
4ve6MiRcAqKTJvDBMOVxBGGT4aFevJLqLSbM7MqE+MUKPe54Eave1JkIw2jokZzspdq0lTJxGZFG
QAgAro6lV7h9G1epd3iT/jS7/lQq0vb2l52z5S8H8uPXiNy16OJNBitwQOQQLpa5RQ3HXFkZRCdu
G1psKV2tmwk3L0RmlUh8Pvp2Irmyuh+O2aXfUmesHLKRHf0ALH51LM/8DoPKKwdoMZ+/ti5cvD4x
zFTqSw0yPvnTFFqzVkL6B4KKVnmJf6wNo6x9VeHaGVWiRyCV1maIhovu/ZRswii2QrLiUBePK6Do
EGQwFfkLjM8vqqaLpVHzaPiYGDtIbq7s2uL1/jAgQvi6ykCrNYHDTnw3qo9kPMn5y+2DsegSr0wI
5yLPFW0wMgn1HPaSQSUmy/Nt0u1BqHiooqdkWHkBlk/ClT3hJMjhOA4qBsowahps/QB0HwnaUbsU
NcDh/A8qgGufUDgLHRh5pSkHXIVnmx4x+KTu02pa2Sd18SQYhCqIBJgBOP3nd61tCrMoWK56kgFa
mil/Y0hTkwDsOwGa8XUqeUOQbYsylx2VdLkd5s25AL/yONBNT+ItuHY3Qy9vY208jQV9i4nuxG21
TyW0lQLySIx2w2u/3dze/K8/W6Mza5ICpBUwV6pQzOtbrndd3qpe1SX33TQ4KgtWXPrXu/jZhPB2
cJ80iMB61UtoD5pnL1MfefxND1ZAO8uNno8KnjgLJveQuQHRBOKneYQ583TEFequdQ3J/WcsHcvQ
gKuITThZE6Go9hQ4ySN0WqGmcEqZlf6VnEq3gTLmcE5/pBsMoN3esUW6ievK6LylV30XQ1YD3dcQ
J055u8vD8PvUsF0a5ts6R+elhCp5n5HaLZL6oaLxeeKAClAV7FChdulazJJ0485PstfRMPnKVi9d
tXkoiYAWCugBkUEgobGulkOgeqq8IRTiQl1jATyxMgC1ZkWIEdLQN8IoRMgTVNleBltPkIdvRK6M
tS/99XJA0gHkvAaK+MA9itFywM28jlQs58pToVuBctEsgL2XLUhMRmvucT40YkBwbVS4kSOSlbDr
8XSlAI8CCCG9881MNuo2+3qwxtUW0GJIfm1RuKBFJCd962OZo7xHEu0oTydm6z9mKZ7YA+cMuk9Q
CWDnmetqvce9mJOYs/gP0KWAzIpwra6UGiqXxv9noov2/N7YzC22fzBgtbijV7aEu8MYRp0kAi+t
nvRN3NvvjQXIQDSdjbvj1Pv1dtDq+ubjfHVfh5bF+gigH1gc5w1FExEfVQMdTLhfC3uWt1LBCIMK
mC5EOYS3HLRhYGUNqvnwDEeaOAqGJyK7Vx2UH0FX8jgc8i39FTZWXNs8QlURxTBvfc2LryFmKWQw
sZlMJ7oQYw+1CshHiD0dMSSIX4D5rEMS2OFryC20cmyI91FwtlVe5EB6jBUQXQrd+JQS9KtWh5vm
gOLLjUIrHmU/ir6bCIsr477r6yycNwAJzN+qn/Ijmjyz6me+UeIVL7j4EplXBoUrHMlA2MchDFKQ
8paxNzM2G99m8DeQnqhH7Pq1tHbVpHiH1UH26xYfvHFnNBM6JoRbM03VrGclo+QMwkp75SFa+66C
H261pC6nDjb93/pGdpVtKAHgMHO8Gr/XueW/hhFwxkRB9cI0wUwtTmCkful3JCgQqUzbIvrj92wD
YUhIDNfeyroWPfCVpXndVxfWL3NDMv1E9QgaAohRwxQTSJKbjnayIzY0itbb8IuLo9qMDWMmIe/b
e2VSLUAxgaFGuGAFMp25jQFXi8evY7fKOb/4eF5ZEjwgH7MmHrrM8Pxv8VN8Hx2M5xxZ2Kt/1O+G
72heyvMTs3Y+16wKPtAoBr/IInzSiWB6coi7LRtXUfDy0j2/Wppw7XRGOUCFMDIP3mnHaaucyV45
rSM1lt3slSXhtqk6MX2Wo8sGWR1ndIPD+EM7TNtZUqgt7fCnD1IOu/LwIXfkDS27ZHWscSlpQ2cF
Hh7uVdHFZL4pkEORAWudJR5I6PIJQ9iSPUB+O6BwNHJoZZ7kNAfl9/ozuviKXhkXLoiMNiQZtMQA
Pd1L371V6NTcvoJrBoTAmvMo60iF1aE92khguYnX6kzLB/Lj+wnXYGizWI2hBOsBYmBBSssKDLTS
wRlzeyHLj//VpxIOPkrZVOvAcwRe2plCUEHdwziTTbhVt2uP/+KSADkjBiZn8NQJb26HBMg0pFr1
FHU4Jn1hqYl/P0i72yta3JoPK2JBYlCqAM1VWKmaxs0B7A+MyLltYnEkHROnQCCDQwOeXrheOUni
OtDmjFHXvDCUToylmErPA8uMQSIBPhrgLifwibTGMTTUHVo+25p3FfQpVaswGiTOtT0YxqHMxn2B
AYOQgI1Ji06QAt51UzOtvIRfv4lGEFkAYygDMP0l96cdV7PM0Hwvke0miY59Oa6AXN/5iz/HMJ9N
CL5Ni/mQDGmebEBrddRi/SBJ+uMwyA4yIY8F1X3SD5cwy16kWDlKMT/32rifaPHA5eGp0FFTT2o3
CurT4MuHnPiHNM+O6XBMK/Wh4/k+7OFDsujH7Z1cCEs+/2xhJ+UkzTCfTJONcte55Y4co7127l56
F+37LWK/lcO5UFv6bE8ISXptSqncJ8mmhUaX7CaudIYkNDiQ6Tbw1BU2rgWs5efKhnC5jVwyU13u
5nS3uUylf0hQzAn9FG1Obmty9Kst6XczCX/gJv4X2MTPxoWlJkWS9HoG44gUXIwZAiI1WPl2RpeO
22p7eyO/xiefjQm+haVtFHY1Oomh3DzJU3COu3g3asAyaGvlyIXLhLkZ1ZwNglpMJJWO06FOWIF1
tchfQNdptXn6HyPY5nAKvQRAN5WvKid5qwdhZELjQWqGwuopOYepsjov+fWJ/mxFuLKqlsZANKkE
WipN7Rit/02luSMRfiqADfPiLLDYEdLIkbaFRN+zqauv5dyN460bVYA1xH+FZRLZcZ48dvGwUwPT
Nppo0xugaK3R2JWhElr7kZP0AJLVmgfFXovGhg0+e69uO4B1psSSOIvdNAQWopXLB9KR0uq05KiT
cF+iC+4aPPutpSWxO4Yzy2Ml3ITQ2/6VtxkG0uICg5Ymt4KEYn6xKWprCtrtZIaIEBlAZ5pTG+qF
8eCYKhhNKaHaq/rVTilqR8u5GyVs28eqU7WGraT4IVlEXQxPnmZkVyxfbp/Rr+/f5+8t+hoC0bqq
x8yTNPzO1MaJKJrCAzQPb5tZ6B9pGtje0G6jOD2qGHqlptInMhvm7G50QyTVTLIS1BD+Hu6dEfOT
tGbza0ry2ab6OSXRpjpQ+SSr/w/VXZnHZEMjByLarjxPSae2mqw8OfPnEl6cT8sUYrCpyKDFKcNk
z2LgqSBObh5k/ZemllZfs5UFLuwdjDEM8xOmgYlB8C9AC0w1r1TVQwczrZ7D7D7wVy79ogkCdRBD
hWuhojwIU4cmD1Aa8sbSeNWS1qkIPRpD4d0+HgvuC1wZ/zIjzlj6+jDg+cVnm8CDk07Q+cx/3rbw
XpP/sjNXJoQiD/PNloWgKvDyKsshAdk6UVC6k8a3Uk2s1m8OPTHPfUC/h5n8pNQV0KOQzcCrVLlm
k0gWRMsdOVc3UevvlJ64oBN0JoU5iTEFNsANta1SQDYzEMJYUFx+bstVDqv5wIpr0DFchjkhRKqq
GOKZpaS1Q6sY7/UK3Va22UlzZ8VvugXI8u32F1t6qLVra8JbKRcEmMQEQ0iTmmxkLSB2TmSL8cSF
NMW+6IIL19J9HphQJwtQt1kxP2/Il8WihCzLmIfFSKiwYTEYQEqo5Bh4qntnluKL9rPej+rUpzXm
66WIS4NrUoiu43JiCEXwFGWFSDHxDY+eou9zCTf0DLcDcfJx1qCQ7teG2pbcxJU98byDfTrUeKgj
FTa2KC7YfVGAMb08GL5skZSvVMeXLvG1NeFLSkpcFXHEMbTHH0kh28gT3ICucRAs5PcoxXx8RFEE
qjNoMiKZAvxgzy7ZeQ4kgQu0s4txpneYq7VTN3QTB5UFKAev1iuXXAjTqAHcCH7DF3ZPs9HqkqKW
gbvhb0wvxQxRsakP5ZZAEQFdQN9ZOzWLC742Of+kq/pTw3hEMCeF8iuzSwxllZ6/R8rlmJiViNzQ
a63BznzLuMQPLYYK5DWYzNIpurY/7/uV/SIweD7IoD4JSAF0fPAskZeCm9+MbD/Ua0nJQjCLHO3j
+wqBGZLXTh8KLLZ14qd2N8sxJ5d2q13QYoESc/mtQBV6dTBrIRz8ZFUITzDaI09S0xCEDdEWUzbv
xQB0Ajqn0FxjrghYoWs6xBpe5LVO1uKKwZoHhiPgd77Ql9FyzIGlC6iXRg80au/CIrTy6mfJ+EoC
NnsX0dOhgvkvQ8I5MkmdAjeGTztXvpN9BKliHdO0/3mpA9WBKzPCcQl4RyYp1og3hf39FE13MqEn
szb/ixDo2oxwUKpcSirWylhBXXpK7IX8LQfUXCvx9fh/zlz+eU3C+agnnY+lijUZasBt5EWPmV5+
v/0SLbnP6wUJ7yCYb8KoyXAOtLJw8hjziAViA0CO/jczwhtEMw5GLZnoUHN/6YudD/p8Yq5JuCzl
+leHgIpqKhHArbwY6HyNZymgxA2d8lA5s2hMd1hLgBff1Y9PB76nzx6qj0k0IG+k79YUJwXpgP46
u0UkqhvABtfe1dtbRUUplZQOPIdQMDR3jO4RIwqOrHU/GNfWkH0LBK3X5w5jB58X1jYDK9rIgMjQ
r3T34weKrb+ZA7TtXfI0s1xGq8qpC7CJzxYFJ0GDsgvMAEujJ9SuPbI1Oy/5Ztqti/kXB9KAucWt
fhU3sZRDXe+g4DRYIxct8hjiJQpxE4m6clc2J7VKXaPEXGc6viQzItgsWtkq8vbUt9KGIVktqmol
irntJaks+BUpb8yEyRJBDdWw2rgEyvhPCY6DQd83qW8X0lPGXm9fyYVCND66qWoG0wjB0K5wfquq
0PNsSHH1EYOOPxNEoNwz9+Vl/albfOmuTAnJKsa9JJYMJfVMf5+gVkv8I2kvAItabdu4UbrmbpY9
wZVB4QiHEm98U4khuO5yF+Ikrr+LNuHZt8ASy1aJrpdqsZ8+pXB+y4Kyvu8jTOV/V9FRRm/QDv/S
HuT7dptpDuopLtnL4Cpvga62xkMAeZvyBSzfxWGNymxh1PzzrgpnGtAJFmCSB14ptf2L/J2fx5OG
IivG23b00cDzi3lCp3rEgMu6StlCl/+zdfEc9xontM4o8DG0thCvbnxHfqsPM37VjcFBhUp8A6hM
5MyyYcOp3GhOfvTPa7HVAq3c5x8ivJ0pZ7zNShA9xyAxUBzloACYY0H8ClRRxgN1kl35kx/pG/eM
fb9JvzXb4K/ir9s3bNFhz2Q/6AIgmRNhLAUKaAzgZXi18DRFOxZjdA1TjbeNLGay7MqKcPYyFkZa
auCTswzIVgaKYitKiu3YjZjbLsINJ+VJxYCRlWByDOOT+tPtH/Cue/4lwrv6AcKJi4a0q8cCfmTw
MPy7VX8HrpZZmqu6+SP9hjwJuoeRnR0HF5COvfpcPQZ3hYvRVsnm23AlQPs3V/HjowsnMJcmdfQV
/Jra8TfjuXybdxxDjZJid9RC7mKDjfuILO3EnvmduWnB96CDIu7Z3K3paP2bQ/jxW4RDGED1PIr1
dy80t/qQ5V8gonJQdVty/e08wV/b8R6NKDu532PA5i4+KWt99uUw5Wp7hAivyXhbtQV8L6bdj8F2
1kDHhP0uPI94WtdxCwtgxPnmfSxaCPUkynNNCuGA2KkHj2PuVIWttZZ/3+8b8EOlVvJrnrFP7Q6M
VGurnQ+7eBZNVQcluWpAiESEhFRE60G1COMBmoFa3DsRWaWiXbRB5kYkgCdoRQq7KucsUtMOu5of
9dECsArZYoB5QxCdK7b2HXNJub3qz5aqY4CB/MuosItBA8zsmOJYT3fRedzz0Ul3hqcAlu1EiZU+
zoqX8svwM/9uQAa7fgBH892atMK8sC8f9+o3CDvbBG1ZD5gu9Ib2IsU/kE9v1elsJIadAMl126ss
zCYgMf0wJk5B1EYhM0ZwbDF5l4NqfRad1BrApnpE2AzveHSPwXc7hqbLavFjMXy4Ni6ERhll4Vg2
72cYxJmoRQ64MykQHBwo3rXUdeU8MSE4CvUKEqZazTwzQu1W+S6X25VvuRRdXi9HiIbiUDfVrA4p
5OjAQXGfvNccG6v7lkEjqHWlTXDiYC1v/wG+cukNvDY9L/6qjMPluI/l+UL25V1Az2w4NNPD7eUt
gAM+HxXhATJxLxKzhQ0V8/NakT1nfXPQx9bpDG460OZ2IVizjzF976BKgFGTqHA5RUWJg9qIZsFp
apr7sYUocFdFF72KziammBON/04n8yFn1Lr9gxddpImuA5iDTYLeg/CDGVrskZ9V1AMFRHQmXh9a
ONr9FoM+nvryTr54D5TeJt+0a0rsy0fhw7TwPMq1FJK6wrWim3qX7VtUEFED2q9SAX1FXs178mFH
cJItpWkShTleARag/1jldm+mz6BLfhwl1e27wZYTjBYb5Yj2Jf+28oGXveWHdcFbyi1Vh0IqQN3x
DrAlz0BhQXSR2LElH9aklxbbf9drFfxiHI1a38Z4ECggxIZXnQCtl++zo2JDoAF3Kt2Ma+W7ZZ/x
rwWKmJuKTU2sRTAZan9oceLj99tfcOWYaIID7IOsYVR6PyazhhlI+HBM1l3f2qfTBN+nxnJpdg3s
zDlo8UC2bFe6rTunKLU9Ahe7RuuyWNy42iyRTHiSOhRtGJwFuWsjS/9jbIMLlFIMBKydh8lqF412
dpB2a6LGiwX1a8OCJ1Q6yWDBhKW2jgzFSkSDqdM/A6KxQzkddappr8wNhMfxCAaCfwDAXrmRIkdx
oEDPT53jwN7rj5CuhVH1Ho1c5dk4KM8zDVkJnk79oJxQ4hmPaz2MtRMlOJ5RDlQoZiB4iHfRlhwi
nCjFRfC7+d8OruB3GE3HuKPY3nQHMZjt32bWy81rLlwTPAyp/bhI+Xtor+4BH0OAgvpfg744ptgQ
oXBHs8Gvr2ubf8DothCIzTTBGL5G9QYBqLBI9HrBTMBrVAJxa9pd9iNyo0t9ME7srtipCOqVN/8f
yKEtOJ1PZoU16xrmfPoIJygfKrsHg0v5envz1tYlONIwUHs+zt5gYNAAPsbkLtW9It7ztYho4TBe
r0QMLpVxZGOjI2cGbfepTR7GsPCi4hTw3aj+CYAojCEndHttC4HQJ5OCR0X3KR6KCntG+spp9AEu
TtG2gRyusqjON0kI0z9ZEnxqR6iJ+g9KH/rJ+JXfhzY5ZN9AZQowYuiMztxUYuecWvrD7RW+N61v
GRbCTL8F1NSQsX0guQ/t/jhTHCL9P2cu41Zml+hpVZ56KDylwssYgqZ7LeNeCtw/rV1wsuCuTKU6
h5fhe7ANecF+uAw2yMEwS2KuioQs5fefrAlxHNgMuphLiONA+wGiCf+HFIevKD4k3sRJbUUdqGVi
P3pjhL7ywdzoZKhAFeU/hOCc9LvASarKk7NyDw6X+zRvNiMIwSwa+k9GBAL7kp/KJt3c3qXVTyQ4
4sBPilhn8yeyJQb15rlYSR0KOpgeo9d0uxoKrrgNJngr04RoUVLg5NdOCd+fe0rpsNeZZlzaaOiW
/GXs1gY21u634KkGkiKoDHC/452/V7b1dg5f5NWlLd3pWf9MJuZ7yUHY/2YIwCLKceBDEv7sjZFa
wLVsC6P0VvZs/r3izbo2JOxZXtNBqouOeoDr3EFM0VUcso09ObZAdG3PuJF2A42rwz9ozSx5k2vT
wu5JaI1URoI18r2+Ly79EVUsyCU1XnyWTuYmcyBAXVlr8IO1LytsYN40adv7ODPMfGw7yRt9yUv4
6ujLQp6gXy9OeHDKEBwWhOOcgIPeA/PH3ge+IfwZbhPPdOQ1cPCKNTJHaFe5MJ3yCLwBsEZPOSpx
uQfk0U6/m13yery3FFpfr40ID04/Mq0NVVjLwWlx4X8mZ+Zkx0BIbddu76Iu1q6WMpaK0Z+MCm+P
nEpBjDkN3AiEXxBp8hJ7nv5SD2tx3vLywDYDzfcZPyWCgn0A26p2fk/53rzLfWue28yAuRypi2gM
7Lbm/RrV/OKhvDIpPC79MFYMggFI28G3xhs7Ae9XsFbBXPTP6pUVwanUkoIoPYB/7r38qUTVC+Hk
3sT4a2mDxHAlKlm1JniWVpK5mprzmsAVSlGrB2ecEz6gUQCRt7UcYKnPC3jzx6YJzsTUO70vZ/nN
vxv0wBN5kv0LrWXA/MC15oQQ97ntOhfd15VFwZEoPE7zKcYt6DEMYsihHQdgusP8admtkDWtWRJ8
yRjxiDcMXzIjqYMBEEsfQE7lhM2KnaXn9OMbQir9sxfJymKKWIbKSsbQGB7OnbFWI5p34ctr869v
porABskslSgY8NookrHxK7TieYYuvBG/ouTjAGHxeHuP1lYkOI1uTGpV0vDlNP13pdTAr25vG1h8
Pq8WJASmUaCqLFPxhiEQsxhgiDyMPDV2IRNmlxTHrl6D+i+Vr3HSdQWskApkN8Tm+pD0mGJS4Z6i
1AqfinOUWXMvJHChUgP43lH2GKCX2V2PU7925peS00/GhQ8KMpEO8xnNHOL9rQkPguMd2QYYRAS8
bELpXD7O3KvOGqx2MSK+XrbwpQNMoGspJtygrVhUIM+au76P5Dnazl24dos2kIIqum+lbg4lUJse
KWKWbrvmqZdKwvgCpq4o0HsHyEG4jATskLWcTXh5LuWuuoBylut2qtjFNwp43ZwQZMBqkl3gpZcJ
QzKXcgPB3JVe5L85BP/6FeKDH7VjIQcx9qF/Cf4k3zWAjO9zbzrUBwWEg3Dr1Y58571VoBu25tmX
H6sP28LzX2Nyuprm93GgoVV2jzH/qaoPt+/Vv3mEP4wIBw0zTOnYK+Pc63vvk1j5Y4GWwiwUGm+n
U+SsTpgve9kPi8IBS4CzoE3ez0cbze7Uyu/6uwD0AeWfmS88wfC+Ri1pHau5UD27PlBEePu5HwJp
leBAlR39E8jRsVIl4OeDYKtN2kMzQJEkSQ8KNMbaPv1z+zMvZTMY4pSBT9WpgQmozx6/yY2iC2eg
jqJOntahi+4/+9JD0GiQNH/yQd44rE0ULO/slU3h3dSZkai9Ap8c7jp3Rjv3GCez9Ts8O15ua7v8
tJa7L9/ZK5PCne3NQovNGFsb7wABi5yZW7/c9luwVbiKC/TAaM2hcnHHD9VB3Xd7JHQrEyFLRVr9
41MT8XFV87ZlEWRgUD4Ex2xil9CJOijbmZ2jBIbBCR5bO3gaHfkY/VL/CkEOZ/8ve03Et9eXM6Ms
5+wcg4SYkPLvMOH0BIzaG/MxHTaa1X1fKhejDdZk2RcfYWqaCigBVWD+hIsFBucppjWfw5fmko4j
YLoabZzbq/tqhAFphgKUoYLnEcMIn08yMq12YlBE95o+tSBlYpNxrc62aIIRvDMIXHRF9PzoNRqZ
HBf5pgwfZGin6XQNLD57zs/hESMQilQpcPi4juIW1awMSdkPzGv2dP+3DnO2q61yv559f735MGXi
0kNnVAZCT7j5pZFx0zR7TB1ow12X0tHlMx1q06pP+MCa00ZNaoegp7eI3Gbu7c1aiNY/Wxd8QKVD
V570KkjZI6tKAZ5KtgmErvRjEYFo3upd3Ss34Ul7WrH71cdjXF01gHAFPB66yYIjKFRCpxRCeBjZ
pftZSrB8zrf+fQKh9eQpd6O74lm+kN2K1fmtErcVRxN2tVmiTaR2mrQOxbxpwraCLyVDdWUcNq01
k4/+H2vX0Rw3zm1/EavATG5JdrODsmTZ8oZlWx5GMOdf/w5aM9MURDf8ed5iahau0m2AN+GGc/JN
7Wu5ICdd8bA45UIeZwvV0IIospAMdGLD3TTuMSYT/qyQnakuCAWI7BqzB7gIgQWu9L/ei+VUChkJ
1uAHxdoOpotOFKYbQuKzZRYsLALc5ARkVZn+H6E6vZfMqRPVM2kaK9k6gXGwve/p7o04RYwM8/EF
w0QBoYvoxLA+ODPFLou0jSLskhn9ISNY4pJDet+F6l06BE95EIvKEey3f1Ses0DmlRalHSuegiqW
8tiv0t0Yho9NB7AFDBRkuuViM8+VOuJc1tc1Pwc2VKB9aCBlw3rFe4mKMQGjuG2D7VQP95Ia3Q9p
Gv3PwQjXuJDBxYRWU4uQRoO5VTXUidMKA5TReK9M85fMBMT3ROxHC4QQliJqBK26nqVk7j4LBGnw
3kCy4pMDvRm+vZUmwn32PHj5A/rq16LYv6oz2OIFTyIGu8Ai/f5CBwxrdIM82NiEMJBRNcMxK5sj
WO6eW1hKkAuqgSupBi5Xx9Ypwf9sIFu8l2fmiVGZAcJIJHsYVemulK8Z5pzKLXprqCt5oztu9NGL
m820ZdhyYiv5+ER4/wu4S5Ywn9L2SQ2mWqwXFYXqNs2T3GTeZUUVSeHutcrqJogA/7wtyh9S/kWy
70bj8bKIVVswwKFpITlGcsH5NCx9pFHSqpFvzfpXqmOKsg/vLotY18iFDM57GaqV6iNe1j54qgH7
lB3YcPOINW9F3Yx40UrUa6+Hnegtr6+lACayDIA4ajpW/7iPRGMyjIVh5r6GcUrWrQk80Ghh7A5g
odXXSDHBw7CNgQiYYrALiHnbGV1ojFmj27SLH8mDgo2KFCUG7Rh66ou8jz6Rh+hn8b305h/1p3Br
P5GvZu6S0peBtn9rDs70oOouCIqyfXbd7IpdsrfvQHbZgZfw8+VLXf1uFvavLRm0yeBFe28CKljm
9KBBLCqkO3PWnBAj8ZclnJpLHxzzQgT32Zo6pEMMeHF/LK3xu12qwD+j7dZu5mrXj+XebECLpJZA
4pYU8OCYFd6VkqG5EmbKwNBdhr5UJs0GqB6Ko0mk3Q81BqzDdFa/SWGBS5wbw8VICbr/pQKMpzxU
HCWOjXtAiqsbgFqUL1aFf9DqZAY7BkY0m+YKeJ0eNi8at+uDW2VWuk3b6o2DdpKT1fWOdsVVM04P
II0BLF8c3khxqQCOHu+uWu78uY2+Um1yQXvwY1STz12HsmkXb1tJ2xVyfDsq2e1cDMB3IU9GiThk
Fg8T1r6LAZCGhfwQpng3N4N8nNH/SwJGRQJMjUmfcjce6m3SZLukMh/klG4qZboZuvEoDQP2mYbu
XtZBamKO2nUSDJ/BsfZiJ+WhD/TU7arCK4r02HftE23Qqum16KUy0sCJ8/jp8lddWV1Bhs+wOjD7
oIHOl/uqMdp7YJuG5/ob1+toXLHh2+4WrW1BDFzTUZZM6KdI+IFBVyXAtmisBLwlmn4r2VMKOrv0
9fJ51lzkUgaXCmqgdQobBROgYH24MknxODaA1ywSQeV4NfdbyuHsjYAbJZRVgtwPdcH+CVUxjI20
TuxONZtG35R+cl2PfvwozDpZMOPNcCmZ+2Cd3uGTgZxqC46TbD971k95JyGfV00Mwf/WyvTaI2Ip
kXtERINEtVzPwG+FsVe/fmnBMrKFz3Yb3QNmktegbD5hyEwcVld6Kkw7/1WZU5NskQyOkRQUamS+
JbpnjkC8RXdiaSsrN++lcYW+1qB9OvUl8hbFZRx6PQh59uojWzh464nFrn7aY47Y7na6BdHQtsTI
NnaQLmsx054L3/h0LYtjx1Jd20QqqC8xuo34sTUVdyifSHiTg0nrsizhHXPZ01SUdtjJfe4PDE70
gaExao6OnekaWIyiEYaVpZL3d8ycxOJoxlyXtRoMFuimQpdkZuxKSXGF7AnkMnb9ee7Gm2IkFSBs
tE+M5lNqyK6aUpBoxQDey4ruulfM+xhcKViATVJ3HvvJVfRCdwfS93uQEwHvVI6/1wbmVDAx4hpF
IihtreyBvD8Dl4chlkxWFsP48VlmzMZU7vi5GNAxBR+d0z+UQtrolTbEe4mcW7ONQY4sg0qnbh9Y
21DPuu4LMHO3myh0OvSFqacQJ8DraA/Ikj/REE0Drb0BgooPqyAgA+ra1Nbh7O5br97ngL3IPpeY
sM7h54QOjj23Pij/Qhr3HBtzedCbGdk8W4JissL4rkbR0jpOWFDQRUBjq95tIY5T/2HQ0nxW4E9T
46ikP8sIXf470xDV61azXmshh1P8riKBSWs78hnwRAVcbdtj08DgVdsUGmgsscCkYN+lciL/8udb
DYkLwZy2NplOm6LIc5+UhVvG/Qn/1GoMgc9aD4kLOZyOxmkbVD2jQYzy27a57wCsQTaW3jlS+lWb
74Eh6DThlZx+iadr1Xqk+rM0XY+zCO1ovRq0yFO5cDVIg00Gw7bAKbln0Xn2JNT50K8D3FdxZ/vz
tdhhr6ZRwBT5J/8+PVEXbs3UQUYYTtAi4v+Njz/vrCv1UNGtGIxy1QGZWM6yDGzuyJiEeu9EE0Wb
orC1LDYAfQK+tNJnhicyujqUGFveJHy5rESrUWIpkrPKyW6bBLR09r9sveB6uKGA7GVQ4iIfsGaT
S2GcTYYTxrvzEFncHD6kA3FKHbN846umCgrQq6aBQUrQZQKAHot27++xBVww7Vrd3o72QZ+PVuMb
lSBTXDsKNuj+FcHdWzRhTGmQe2tbgzRxzjCcD2KAMf4y4o14+ROJDsNdWt9iEjZXVGubxjtTqb0q
2Cb1IIoF7K988M6L83BubOzGJhhrA6q3xao7yGO7FAnD7BcglULFR7yvt2rPyxvk/JeUzWGag6+O
IUZbWArBkh52oCfMHGxR4a1cxj+R+ZEmOOlqDrY4KOfOVGMILIrH9lbL7nTabpryWJOnGvSxtkR3
lz/duu9cCOOeE/KgSEZr4ows7VR+dp8k6oSf1Jt6w7qEqGChoICJs73I0NYFox9qAR/uNHv53gLU
kvRY9UotbI1okRv45TYeHYJ51tLv3exb/MrSehJtAeUmaquvejHrLNvkxm+kLh6mMEFyb+9Y9wfv
fme6Y49Plt6LncqqC1vK46xdykY1lSjenww/p0m9fqdeM/hSEC9gh34Q1ZvYQ+yDpSyOx1l+FnUg
JsVUpJ+rryGK2aBcBvXjMdN0x2to6gpUaK26tTwdZ/4JsdrcxOTOtsslkLJWpHSMSj4qs/ykY4DX
7fXiLtWtK8CJvdh6+8lshjug9VLHSOhfVmEAdkfLDlU8fOqt7DBFyhXet4IcYf1KzsUGTs1rqeuT
qA4t7BSPndvOxZNclm7RZ76i9cTRO/AvNpqo3sgu+sOH0EzDgLUiS+VZ3GzQwipzFtuYpMn3b13G
s5aJvvrqZzgL41+ssgR+4URiRwSPhEuUonPABZM6s9x9Syi91WfjSovIbaa2IgJ4kWhOv8M20kcg
RCEBmwo8ynvHyu7a6btu3cbgCta/UFuEo7NuwovTcjou2S0A1coCde/NtDHZ/rYX/mRDiMD+3pSf
ZFEWIjoip+QDps9IT5vTC70FKkHwnH1hTxJtU7lsIred9hhLw/LVwJDURK0p4XG54EfbjJAMKRk0
qfckR1ZOA9zkdobLilDKFhYCVmP64n652BeYtdl1chqDCBhV5Sjw5Tq7i4FLK3AeAhM5hYlF+mqA
jrOMKpSPq2lnAEKtV064dKZ8mLwOjHWiuMMu6oJJ8uXqtEx0Sa41CxSEpUOK65IKekIiAVyVbJRR
5wfXIdKu5ksuP8StcLiYWdOlIzBVXVwZyL/jMIxRLHqLXvGBpcNvzDqi21rNIc9awD8uEKFDEPom
1C/6wh+m9gqEvB74CTwAgD5d1oT1+sxCFudELCR3ShBU9taSSOfIEoUt2dXWtusrrNEZnp1X28QC
+kw4Hyk4t/WWHMuyvG1m4wZQ/6/zOD73wC9u7Wx0yrn5CiAJvGnz/gmtMdQKa6ChmqGH+WGw7BZC
wC3Bdz9NRi2+Ck1LSQuiAIp1D9qUGZRAbC4arMId2vHABQRhhcjjr779AKxLbBP4ox9RLKQ4VROS
wHgWb7/8SPd4+4ENWZQqrprqQhqn2ebQ6lM0IWtq2tjLARY8pZ+19CdtW7AFBI4SPjdW7lr2tteB
whqKuPhWQ/hCPKf2QMUP7SiF5crkr3y4MYtrBUArHWB/rMkxDEHtYj1nO4vj1wv1cMpJBeyBbVtM
hZOpxc7QEU0NtdqTmYCMWTug2YxB56r5AS7ywKkxO1iTInu4bBeij8wDU7eB1JMGbdOt0gPCk1yH
WJGQsWi9t3a/UQNbfWUtjs3F1TwOsyS1Q+pbX0Gf3N0nGAYNfeO26zENmmzsO2EyvvrcWUjkImsl
6WoY1EytNnPtof6N0MbAhqrRoxvqA2M8cnUgjmFOSeTehB+ZGfXCaKchAsCUjbDab9s9MdC0z47n
xLwf3MvfcjWoLo7KBVWMEXRFVbTw3BLItusr2vpq2ewvC1nNVBZCuOdj2MYghIgCNLmlaNvHKlKi
ObuK7M6tVepUU+9Zg3FL9bzwLgsWaiqXZIMvPJ8CTJtg3EMD6PMx2Pfu7IJ5dq/tRN5I4A0szhlp
4wyGkiIOQFZjwjIx/oQxLWdoZt/IycYwwc7ZpMpOcMJVJ7+4W84HRXNQ1Ig/uZ99ya9qgPUDiyzc
oPwFP/CFbAtP3BsS6SgPxayM0hCgj4sKvO2A2brcd8Dist1y3r/t22j/0eHYXCAG7l4wtxkc7Z84
HIH185jMdiwnuZE28Oq0e7RGda/pxoOWJoqTT9aLHFeby59QJI/zNtmcmEOpQkdL7bXOyK6QEJvV
nSIPP5T5x2VZwk/HuZdqMlUSZbD3ZjNi58angDBsD2x3AkXw33glrGaGZ/W0Of9S5mAqnnK40g7M
pf80LQEXeCueahVYgs15mTLK0NqvMdxVNVHnpEpUen1EUsHXEknhPMowqJNFQ5ZU2cQBJIRjp6Jv
JLozzpHoHRoUBqA7t5PhGQf7yPi2EF5t38ICaSA4D/sAH1L3xQfi/Ieix51tlchxTc1wrCR0aHAd
hYYgzFzW8Q/bZVFH86ZKMebUK8Cw7IFsAdzxZBNHxedBAnKBlpHU/yNVN7FDjWUpYp8esItIKgeK
koQ5Iqm9y/dM9d6q9OxZImZqW1eLszDOrma510MjVO2taibbNFRfO9sWrTKsP7n1sxDOmGp9qqdZ
0aTTfMpwM++oG+zw1ZzfmwH4hbM4y+MsSqkL9B77CMUiwFx6tkOumSqGske20/43MP7WFf8sj7Ot
qANvfK7Bttj8jXo1H+UbVpwCs56wq/KLzOAsizOyGtSmudEzO/a1wxuH35us3yi2Mg/+0cbOsjgb
M8iQgq9YQmH5bZbCGB0Gj4AOpwxUvdN4kcCq1xsFZ1Xhn8llEmdUIzgeJmNYb6Jxgg4w+5HH+EgD
5zSpIcxdV7+foWEFETz1eABy5xxNOWnHhv5JGWC9WG+gF2LqIEwGb/L7PDmpG1ICuBrtqm2971BK
xtmMq8YjXgkmYX/ysGvsB4VQcdaLAgvBnOKYdZYBmbRM/DDDzSquCoAefVcB/3K+UZFgTrfzgWxB
3/kFuHA7+TZwWdMi2IhgE1cd9+J3cJdd6nYl52FD/TGInssYGFeTAtCEkQpc97oXOAviVUkbTa1J
VfhRFsLjIxuwfysZMz8qmotbt8uFNKZjC69dV9SI0jB5m8H738b5hSfjXpbznAKMLEDZqkXzeNrk
3mhvWf/O9gsvHLaiB4JIZ09rrouzyYocD1Ydgmkjc3XHOATP032+t7eKtQk3dYhSseWUynUmhK9a
LZotLpWPTg3NZDXE08QOMtkps7Rzirm+l9MKE8aDtb0ceQWaebKgxTEzgOXGBYggtmNzP6AoEwD/
G1Dnl4WsYEJgDGhxJi44jTZpJ1pUEtbJvRoLuOUE9tPnsn+KMUKSBi2wkXsvMyaBOTDz/uDLF2I5
v6Mm1ARDMPPlQ+5O0hFb824Pngaz30/m6Iz6o+CcTAk/CAQcF7bCsKcJ1qr3BtHNxCjCAh0bFhT/
yaDZZtjvjP2tx42FNO5We6OyCyA//5eaIbuxSwfkbtS2596M5A5v9Pbb2DZeZvoEhZ6mlnbm/OU/
3ibnvTOlG4nKTJDhxS36nsEROBieLFobXHdni/vkvLRtt205AGdkW07VS66Z+6DAvgtee60zhDrI
syMvGskT4psbZsO2Dy2B/qwmpucfwL/VZ9mg4FdDIiAPFsg+us1oPQvudDXsL0RwLjuMp7bpVKSJ
rPrPQOHfqv+/1bdWLysL/zhPejsHJSErPV6zudv+dt4ljWu6jI3SaFzxyIXo/tgPWjizOrfaSmeH
S5PACazU7SuBuzwF0AsGYHPeuR3mSSZRnvjxc3RXbvNHdacCNijzqK+B+SN/Bnyrk92riQNiWnH/
SaSj/BtdrooyC3q4tP+9e7P+hFnoCudf2sgKlSqC/aGSA9TgtxfF34/baCNqUrK/dulmOdeCxXfT
iHMNmjm/RiaKY/XX2DbcRNpdNoHViLc4FedV+hEZPto61KeBfJxq5VD1UgGMNmVzWc4KFh6C3kIQ
507UYdTtfoqAuZc5sOfRC4F2vitcDAzIR2nTAgVjBPx64RRP1JM88tD/DD3RO/TyrX7gw8ECv1Wm
NvqJQfa5p7ejuslb7A5FlSjEXw59H6lwQlqAZv1k7NrB7g4UjVhgysne4I29Jy6+s8/0a3X5QIUz
tqNelXKG3iIpXrNZeya9pLiRaWP/Q2+v29zYq12kPV3+qJc9zAdenNyeu3lIkcjbdejK6vdCywVq
I7A6jXAeZhjnJtVtXOSbhbNSyD9J/O946cvmoPE7j2poNlUGRQYi432aV35UbakhQhYQHopzJRi2
CO0pR2LUhkCtn725BaI6QAcVUJIQb/qtoQfRyTiHYkR5VA4E36rGWiOQ273pBnOSL6mbDACAkTOH
AUlgNO31soqsD0z/a/ca4RzMnGbY19da6uehdZvRaTuE/ehgNtRNgqb21WT6FoT0Ff2O61YNru05
QoUt6h8nuQYKqfFCe1OEQnM56mv8JJGWWsbcmqfKLlesEU/HCRwBP0g0g3zhrZrxJ1NLgm98CpeL
iA8w8cyMJnxj4G87MjpGVetk9MflLyoSwk68ENKSxuwK9kFTKQBlBZCbM8VJQyF597qvxv6xrRlE
MXUufTHMKYgBuoK6pOJO2Gk57eWzDhESGRPUEjNGRgvTr33R2s4vzPMsmfM5NtHqtixQNgh+nlez
eve0msVik7Bru64kZ4HsyhdXWuc5jeoWlYMEICsD3n5be9OBqMnDUKxvJuJW7XouehbIOSB9mPoi
KFAzyNSHCbEY1YqNtEnVB1Yemfbibsq60pwFct4nU41U7iqcUFcMJ66/VcbgpvLDZc38RTp4lsL5
mkRNglat8GL4g3TwI/4Ry2fOsrh8RjFDLckTpJ5/b1zu5Bv1gHqv2IUIJBncgG06T6PVS/hYVdM6
SXcv6V+C5tnU76X4p6X/CDKQpCuCq1z/XpYOFGbMwqC8814jJaPA4pqOQggtYydIb2i9l5Qvf/S5
zkI4TwLsnllpC1g4843vX1/C6Z51EzvL4rxJUxKqTASyery9rJ+Na+2lnxgo2tNtNwtLreuJ0Vka
50E0IoEDq4a0EfRWKcxJlx3B5a2b8FkE5zNAdd7bTYuZTTbEqLiLIUYs2GGiUTjs9wvrOkvknEYt
T0Az7bM/qZEzd/AxnT2L4txFUY807VnVz4qxF9iQ6AFNge+DPmRumUs3qRx8/4/XybmOvgpKGiS1
9Id5pkhBOO8R0BmkSaCB3VrNj7a7IfNfl88jsF8eaG9u5Lboavz9uZU/52iQF6FeOHOviZYoRYI4
R1HPVaCOOTQd6DnAFATJqNVigBgMV5sCuR6WmaGM4njyixj9r4aonO8wrQxkjcbJd/yh+gt0kscD
A7JUKs8hWkQTdsPATPykfB23s6eBiAmrttjsxfpmXrrit916sR+klH87Yx5qLx71fMgCfMyVdrDQ
dYnMXOUcy5CCXDfPkP38f3llHEs3QeSFE3J2HpuKriQGgyX6C0uiXgO0pX2tgy0i2gXfA3DmCed9
Vw1vIZGzc2NolJkkGJEpS2pez2V6O1faVSFpD3SUMBFBM6eQwAYQpS99lt/E9XynJYaX9vlxzIrn
y1a6/mUXv4ZzA2ZrFnKQxuYJCT5/UT6xLnWDIkFAkfmJtrbXjeYsjs8kAmOW6zzsrG1uhDXaqulm
0syHoemugIDv2na6b0inO9mg5U6TJJ6qlz+DIde8rJ8EC3UnA/3g4he/hXMcRFfL3FZHlOvzjPhq
FDxj1G5TKMlOT4GAoA6PVCoeY5o95ir9CTLcz1KqX3e1BdrQSlacSsn8ipr+WCfo0ai3KnYF9Bqo
orH5o9St73pDt+BMP/ZZ6MlJNm0TSS7BS6A+tIb2zUxa4k7WI6AJ/MvflEXBS+fiHJNtjUNjq0Ow
zTFZG44oHxQYq5s8KRIBpq2qsg3kY1Bm2RqQht/naEnXYxJFmcwtsrXBKePke2VJ7h+cBtvigGEn
DASO+0paplZJMgFvr1B6cPAa8xHDXa9NrOeOZWeqIKlZP9FZGnd3ZR/NZI6AAJfoKBvTn+N8+G/H
4a4MIVe3rTkA3CJexr30MqF/2ZffDIAGXRa0btmLi2NHXTzp9LaLw6AHeN4f9b5Wo7BtA3oRUwUy
PtR7aV1XVV1fY3a9iOjXbNY/mWgOb0JgF0V9C5DdvOycsVTvzabr3U63+g3WzHJ3Ho3OnTvrq0r0
+7ztBdsbTOoHUzj/Kj4JacNZUvOarbJqxBnjbKOaPtBDQwlUa9XWDKvNnKeii1/NixdCOY1FJ3MA
gSBc6nRgWH5gkgOZlaP6wQ8dG6aSJ3opraYFC3mczqZqmZRtaRrbKSvvRwUoRHqy7cl015Sh5rRB
8SrQrLUD2kAKVREcCUbEuJhJFbsxMDB4mo95K0/EwKDUnCba/CYZObsy/jsuJXIx01Ilxewr1MsY
lMPgzzuFfmNQDvVh2qXyt/94Pk6XlVQJ7AowgZjzpBm4o7Nt4GUOCTcdJmTklJH1bAQiLx/Q5EFu
k6YYJa1BUvAHKc+ajztfpskvqxdVFiIKowWhfO2Vq2GT9a7kMMZU062b77+Ha7BmiEuZnI4GURyO
gTwFKKVFjjoWh9zG5BEG2SmQVRS0BcoAAaSUBLa4ZhpLsZy3pS0Q4vK2CLY6RTlyDp1hRF29cZr8
BePIl7+h6Fo5fytJZqKajYxl+Z7uiPQ1KVPvsgTRabi8uJTzAoyhBLhX8+yY6g1RpmtilpteRc+q
aP+rTnKv7TyVyxiUA3+kk6KjcS5FUjvFHlUrwq5BfgdW8HBnoCEhf2ZtucED0BvDYB1ywIgL6zKX
vZnJtwdkNl44BSFWI6XxJiDW7WwZ/SaQJBWcmIlvUOB5pnXkYLzkyUi7Iz7DiPVGaR/L5u7yB14L
okt15RzPqALTbq6T2I966TEaBqQgefozoERE5SvQVb4n0GqDRctwRit0AAJdWJBbPdVbgfGtJvuL
45zeeYsMRCWFoRdNBsI/DPvhveoUo2N5IEXe4morZ3D+aABuKZFzM+jTheAAbMEyNjnlXvV64Pm9
NF5kOOpm2mHL8PL3Wtdag2AdXgEmK49PTJqs10Ibkd6oUBbCjANlxMvYVbEUxUmqQWD/q50sm5zl
cRYpkykoTXQIt7lW3Skkux7l8macB+zgo8GbW491Ut1NSvQ9mqKHKoxvsfR2kKU5dbomlj1DEwG0
riaZy1/E2S1gCYBRDooJMN3fMXz2oUSsTN1peJw3wVG8x7zC32CpS4FcJjAPo9kFJXIPVHsG1zhM
X98WtxmWVQLJWNxuPMlHGURc8ll7WC1lc+YZF3WsAn4Rzx1Zds0AW62kdTRACodl5V7WrNVhhYUs
HtNCBgerSvUoPjnEyrf2GHzaGm76Nbo1H5QXlvzQEnRRFlaSHazx3YvGPwS6bXJZ7DAkudL0yEhI
4SuS7OT5VsnkgxICXsEWIQ6sEA3gswIZnuGpMlPipLVK09XjCMPViuxrVdHYKexgcKlJbkvk7EUS
3wI8bJON81M+zy+yRr4C6tixgM7olsCOdoJEdSdiZJuIzsGmykEZC3wZEGqHulcYILAlgWiacdVb
L34z52ykWILJTQ1KxEruVFGMVuTXpv/rsiKIhHAZTD3WdmFVLQomsrFppum600njKH0tSpVWq27s
LY93tg0GL37wQI8G0NG2eGhnCn1WQhWMiGXohPbsSnREfqEAo64xngtL/yzN2NuWoqfLR113Jotf
wLs32uk2yBaQQdnfdXCFWWAAttFf1amXAoVkth4BYnWVZLYby6ozZ5P/H38A5810XVJ1KsOb9faB
4TJg2R+lHbeer4t9fQCbnyDFWrWxxYE5Z1ZLJSVjJGe+rAFVFqObgbbp9MQJyQ8FbBuXT8f+2Ic3
1EIY570wvZwZlopXTUx3Qf+V2ju0NxzL0p2K2p9GQ/pv8vgcI0uGvjfNHin/uE2G2qH9Xxm9yoz7
JEUzvRHVolYN5Xw8PtlQ1KSe7STHBlsnHQp58AjNP+eRkIGBWfXHawQ0MrwzgNpMziAJwCKDmiR4
3dPoIR2bo9RbV51mb2bTPlSaujMNcBhNRHNmJXDVWNtJUit4oa4GInwZcF5gVMziH+Bq2FdqlmOZ
PWmV1FFL1YliEN+1lqvNV5e1ZvVaF6I4FQ0MCdhDOZDNMopnYv0Um72XFN8vCzktnHy4VPCcoKBg
EhMQarj0RaaYTHpZNh2G6bvDjI7G8PDW2YDUd50NcUhnSn9JMOdyVCMfwWsB2Kp56ON7OgMw1NTK
uyYsr1LT/ELqMEKUN66DyBaYh/DMnLNJwQ1Q9hj12pYW3sBqAvrfVG5vlRJMO0b8UJNK9cA8CIBY
wBsqenTsUiN2wJQeOWEWPPa9lDp0oncjTeq9XgEv+vJH0QRXw335lhrxNNeAYQRBoGPNX1IAol6W
sKrGi6/OeaRKMbA/wZZOx4q+Bk3Z+pMx3YPpbmuboSlQ5PXocpbGZ1QaLbJULWZ7W5vhrpbCx0Jv
riKdALEr175YvfaXVWuHXAZarpUZukfINDkxEM8Eqd2q01/8Di7VkeKgspQB+J21PftyOXTeUAd/
1XFiuSWRX8Ii2V6+5lPt9YKSm8ylLazLyvowmwhIY+ZWza8zgOa7wLcmnlJYADaxx+OUB8ZRa5JH
WTZfm7Kf0PYqr9VxCpzKIN+lGuN6vWZVxzDRsfxS0U03mTcqKLAcpaPXo9re5OUAroLYa1X1Wi31
g5JXP0zTuJrL4k5q6P7ykX7xMS3goOpg2/iwwVZRli4SoEj+yVCbUBpnCkMTp1VoMsxKtAbZ6tFb
tYz2NvCpRl88e73qdQFU8c/xOMsosCetWDo0kVrSpzCqPZTMfDucd4JrFMjh19PaRO9TJYwKn8EF
gvrpe/gpucWeo+ow9CsD/MzWeCUcNmMh8qM+/ns6frRHjRWakwlp1p9N1P7C057lcfofAWEZdF0n
ZTF8zdU+ZV9Y3/xddDnhfInyu9NS2qWTcsmCNmYzRiyQc0mAOr+iNwCdBNwLQC32ubJBDr01fRQm
nAzb6cqOfE6OtSsm6Ft35Ofjs39fmH9IrNyMKjSCzFG6SvN4H2ihwMWsP8vPCsuvrQU9jW05lyJg
f2NcCwP2+o96D7ICF+TpLUDAm/18yDDat2G8yiKFEh2QC+JBZ0ypygqVcqw5Cf05q6LjfbQTMIqj
yoNhO0VWkfq9v0Kjb+kgJSOotWqGGZ55MSCQMVjsVkFzUA3TG3V9F+fmZuzbvZ2nBxnYRlhHtF0Q
iMnOGARPAsv9aEO2ClI4E9v5imV/mCAOaRUAY14N31CgCRZeIk++6bzJM3qXwVBSwZzNx7D1TiCf
zsemUaihrIe+PelOU2pObjxNxXNZX/X/O50uRKkAWQR1DMAWNS4bnA0K/CC7Lfzc/jRbndMroiGM
te+JyKEQtP9VDXxu3PesalUq+zDyabQvm2k/lg8pFS0Zr6ys2upCCp9xpJWkSEqAbzS4MipjR20z
gjmRWr4NuFDMyMWgxE78Ykd1QWK18pZ/L5nLMVS7tAvQgbxJHveyE+znm2o/gw3HFsUQ9rfe+7j3
sjjvKtmD3ecdFINhSNcgU213WP/dG8fcFdbqmSVfksX505pMiYVdzxDxiiFL5bdm6zC4xnJCg461
CKxd7E2OZAiSR4G+mJwLbftSakcJ+kJYm8o2nCH7Zte2e9moP/oxdpMWsYhmyzKI0t5rZZBIWq9Y
Dcj1rO+dUoElRsS9I5LAeUoS2XacmlLop/Mn1dxaRMRTzTKhjx/ofATuUaO2gVyOEgSUU//a5YHu
Vn2y1eN8BrTbHDtG0d2CbVzQ5l+J8O9vjkvQ6q4CuvNgMG84bPrX7Eu2h35s2EpLqqMzzZA8kwm4
x7IgET0FtksH5jxJoluAXJ4K7Onsgdv5EKFrFd3qoFJ40X3zRnkKWZj3pOtxk2+GXeICtL92x1sl
dIo/6Le8uwXeRSv5ZBDMYDCr7z3Za1yagoaXlcPpj9TL/ODnZX09/cELh+drLhEQgoIpweEn13T6
fXVd71hCI+atWNVbQ9ZlA9AitsYXXYy6TvIgh/1N5ewo9FMSC6KbSAD790WONIdBWxoxHIuO/rRe
HYPOF9zVWsAGX92/R+CM265Nk6gpJDRAuG2f+le2SGa9Tlt5Y4GSfiMCFGGK9+HbLORxpi6rFYnH
GMFHkvrNOBQe1TonMqRjFn2p6K1h/SijH4IzrrrJhUzO+gMjUqMsoMDz2A4b2cs8JTnaUMDJC47t
tfRUHKOD9CQQyuLLx4NqNthfsQ4B/JT3n84mOWrUNlzOuJ0wZOyAAHg/vQKwzm/9YfZEfZGVxyCs
DFr4jzwu3pXmXFbxhM281ns7pCaBcm50zUML4nhTNJG2fqdncVzIMxtJr0arKvxR+1HEh5CGrpWI
Gpnr6o91ElyfYij8PhqxZrvuTShnCdS9KH/FcNTlr7R+in8F8K4pr8sg7Hq4pqQDm12eOYF+Feiz
IICKpHCqkM1RVGkAzfYjczgQZfgENoVHKRWOnK+r3Pk0nArUhVybZRxF0HN1mx7HXZkZLl548PHB
7IXoTYqKcatap2MJDQD7mLlCzfe9ljda39o6oDVPL3UCspdd8WN0B69t0ARM/EgocM1f6TpoDsGa
hf9MzpazEhth4LORsK4yKH8PQf2Y3mag1NRJhdsdax9PN2QZLR1iKB+yfjqqWWHnTexnEvgSDctN
e8mjaHZd1sTVrHwph3OMADansVWfDjZtyhcJz1VQ7bbHCdQg2Max5w31YmzYDbVAO1ez8qVk7kpj
EiW52iBLYdUWugsP9QRK0f8j7bqWHMex5Rcxgt680oqSypuu7hdGW3rQ26+/iVpTLIgr7PZ9momo
iTkCcRyOyZQc9SyECZdsaS8v1yjTroTRWROdsc8a01daYc2oakNaDdAqfz6AeM2WHLSN+X35/cv7
EMZYRATs3DGpcLRYfVCqLwqwLHre0uyuRm4ORP++idFZZEb5LL0n/1PjyB664m4DdXlP/FGFOw4q
L2jzviGTFmQTWfDaF+nbBmQreEehVnrXhOZpOvAyyb14rYFLFKgKmKCVWfyvapIxbaXiugTjJidg
dIw6e1VHW1y/IFwn8V0rcXKenfkcC/0+EDZqYKyXQaf4+YMmGA6P2hUvN6qPWXJPl2ak285dPSLf
0RqCxXlG7XsxEIjDymUUVNjKX1sq4GCRoCatC0Lv8lj7ZZA6IJexgmJxp4PIexjsXuBGIKOXrSKK
qdxCoKh0nlzqblOJ/lRhwRXD+WTt3oS5PMZR+ahkuVsLLXcYmPcDmG9cyBMofRd8Y/oy+dCg9sjX
oP9wnx9fl9FWDP1LPXxrjLC0eILqNM6nmlDh8GpCu1ZvAlkJDL+6JbJBKRnEPs10E6nXEoUwRVPO
aQPA4Xhseklshqd9iGGrb41eq2TtswZ6Ctyh2Ekrpz28P2v8LA8Kh8dAtpcNbeUxnrMuqkqXCisO
luK0yqkDAG2Pc6TLjVqYHqblTUVFwxPbR59NT8rBjdLP7+E8PgzAv7NukkOG8caGV56hCnbx8ZAa
SJaKboLJVmYLA9yFYMakJjdjg/2fj8LZwd7pf/co3NX4jUAmvmKQPwXWL2pP/9B4sPEcqM/8rzR+
VwE3spjPWMyTgWoG/PM/Nb5wUQ7Sz7ODqIr3vgiev7/S+Y1IttQwFUptmBFKKNLysxrkL+NQBNWs
8JzzrtJv5LAJn9BaljrAtijN3/yrc8bT8mt2ZFAB4FXDey3ue+YPceymhCBOJFkHqEkW9uHaHBtU
1f4Bd9k0LgmkjGcB+1dnQqSKDp7E7g4BqD2OpQZGTYsVVC8z1wDtpCM/aQFWGQ7z1wTsoS7H7vas
AVgOmDVTLEpDyZg2xl2TIRHwVZXcX5w6PumonFM00Xa5w1pX+19MDe55k61IJgSJq9EqitpiCjZV
TnGv3Zpp93b9WHvfUhdh3Iai66LFLt9oipCOWPaJA1LVANM7xqlp93N4Xcj+Of4thNUQMre5UKFv
HvTLb2tCmbfgJSQ8CczltINRrmMmpUEviqemnp6R1N5fP8QONa+lIF6JmCRDoES59bPjLYxR1BIM
VAcDGZ5pm7+cAX6GDYF4VF2S9aGw1o9tkd3lRX4/rrIXy/KNXElvmal8UcX5ue5TPy6a21ED9ggZ
TmuWHsEPfTLHxTe64gT4GM6i4u67AZj3qAGIMl5H73F/k/gWsTFLi/qpmr/c0T0NfjWfOkw2WkCF
TBGjmPStyThUQmJSKwPiUj5htNXTlhBrp0N8nzUcxsRdQYZhoY9NiebZACgkbVoRoAeA1Ey8kbCd
aI717Iht9hwtbW1HlHj9+tXvGokpwdsYuHt8yc83P8xTAya+FtOs8UMfEXseFNtI/qZco2+kMNFv
7KWqbwWUa7r21xS1QAVH/4o8Xj+KuRccdAASaSDYUYHMzmSVY6cobaXCWzdV/KUhra81yXEFqYnR
gLYgxSjGqjwibQlGwMMVSnJQeizUqivUU5bcShF/Sf18GvrRTdXRSeZ0sFHzWhwSRaldDNoC7nkV
+xa1LRSSq6JUHQuC12WxKy8qlqKix3VKsVQz3M/r7MQAiq8E4ujDdKyKAUhx5XM8SbaQxJ6Kp8ws
rOiFtg8rgButLL9X5rmxlQ7b1U0hhkRvnmOhe8syciya+Y6M+q3Wr2+91tpS0bzKTeF22ewiihxW
ozgqRHaFqnCU1gyKRvbURQontfB16TGTOj9a66+JrNt6KnsTpoDxv3uWUgA5J+vjTPRzHUtHtem+
Garwog5G4yKt9cSoDq5f0W5AxWyebKFvDDtiI41KEqNKMAXzvvxAiSUAMzdir9wK1EMU27wAvq/d
H+KYKKPoVSctmoQ0D4l/JL+NLUjksTB7/VQ0ublwD5tDMXonz2UjlzUK/lHVY4NyCoWZiPd1vQLD
lW5TjtocmpXEw6vlHY4Gjo0DnEEZUKw5nHZVNOd+HkOyDiJmKxtefrAbgTbnY3xEbFGqChGFPVBo
Oqroagl3LZcngnEQcqcAlQXP4EC6m/2kdOJDF0Tgx1ESR3xbXFp7+v/qBuPUR5K0jRoVmP/K1RuS
dN+EtAr6uCk42rEDgIvguvl8TG5cSyhT5jrUYwXePfqzuTf/IF/mo3SUAJWVu+S3znng874mkyVn
CTEWg6Bl2nW/+yazy/nXdY3n2THbxB9Vrawwqdmgo/l7NnOvTTVnrRQ/mnM3X+7rCcimyrM8FWfS
DnaNxUreV90NlR9fld3EaLKIiLWJr5qELcKxnbkq2qpuFRRfUlSAabJs/GrdZXWVr9cPv/d1DVEW
4fsVBRUbxtyteKizvqOKUy/eommhGCevfyMCcex9remCObkpAVq+rm0TDAKqvZX4BwvZvC+4f4wP
GaxvrNsJeNewalNYTulaB0UbcfRwz0NhdRAz4SioSSiGfPZQAwVQM0sCEcW9Lr1GmV/Oj3/zpf4t
glVEpbXipKFPF0NozrUw3ZJI5O3h7GyYWcrmHKyuGWCxR9sjT1DwjILx13jvfxSRxB4PajA88IqC
9NuwQWUrk7mecZqFHvSN9CUo+WhbvwCy4pb4qCi5oye6bZCH7S0djLNcXqVnN7XeymY0POka5AFV
mgT6Agx5TS+bw1L0p24yD4LRHkkpoh6bdnYplqdYUY6txm2a7mqnhE4LypSmiZfJZ9VpMn2V5amh
1S3y3N53QT+fVSQKkd0DgQXAsEheUsm5rky7bs3YSGXCUITdpWKkUingX+cUiR25w1eKINQG2Fvg
BdY9H7YVx4SgWJLKXk2XKmjH5kS651KZ7NLqbaOPvWVJOC5z1xo3h2PiUIKJS6B241Yt7EUORvQs
tMWBlIbH+YhUOy40dyOHsXpUfRQBPAANajTJs+Qi3IGytrYpMUnlm7GdfeMC6FBjuCKSbaTqvVIp
UwyRkyM6K2Y8sgTd5xFpJWgXkIW5/78jsiMeRjfng9W/H5GWD1HN+2KATdy0Y4c8WG75hSOPc3Xv
ertJ9ZRmWRUpX6tgOfZhItmK9qJbGKqxPDpGMEqHmhyVGqQgK290iaOi7CtbMwZ0JwBFHcTxTdpj
3XK9l9r4JHer22o177tS+7q8R7y2VNrVxRvhs9WLepKgLYPQSnsvgADqMA3yz2Gl9/7SSfymAhEz
5JUvdxZL4eFB+oKqvSYqFyTW4lgli5nhXULnUHSQMw7CH2P8TWgOuviim3lAI+xjB++7yMkMb42P
ObHLH3/nej9+CKvJFajC12hCVaOdzbdRSx+rUb3R8vgJOcd51pVTmi9HIPB/azQgrqbR6l9XtV2/
u5HPVJuSJC30mE7QtsadNqX2uPDGFXc1aiOBCWzWXJpLhc3rQFqM762KhLGV5/tYVk4E3Bt2uxbB
9SPtRlJg72hYpjVFgJp9ViqpGpep65ApimjYI5Acek/15QNvBGb3y23EMLFDEcEcu9Dp2XjIbLl/
E9Sn6+fYNY6NAPphN05giPKhlM0lDmQtOksjwYQUFHOufq7Jwqmz887ChIqp74UOL3Wk96LljFLr
rPrMEbHr0janYaKEPiRyS1K0ACULTFKmCR5k3YmS8fH6R9t9fWFW41+3rzFD6kuWR7kp4yijj2oJ
pq+iUHcpgAbWffzSL26sZ47E3WAEVQMyF1pYqOR9vqcks6RilVHsUjvgDSRW2C6gW41i3xwmz1CA
pWcqdtPlRwNRsYMbMeTkcP037KqKJmIoX9Yxq8IyvIhRUw/WjEqXOd+M3Vmuz32XURQ9+7qc3eYq
IKA1Q5VVSbwAgx7VRZujGOGB9mO61qFzzpgtpRYmpA685gEo0ddl7p/tQyTV3Y0ZYHBPbHsNRJOW
XLx2sX62+vRsZZELQP2/+IymhjosLhIrCWxBcR21HKBV0FGrRmY2tuoTeLoORNTvsPGQc861ZxCW
ZSDdVdD/vJhMWeVYIBaN8VrX+Gpb+st6axIeAwJPCuN9l4WMSZEhwtZK4wBtz6uTzq7jgXOYHQeC
/TO8X9FapSrI2IA2i8TSZjzLatUzu9KuCe/5uvdIUWX0ilEnR7n8AhyhMgbgHpjYPhmBftUc1wPG
3ensV3vEOGXnXlc6mXo8JjOBimMTXMWcLdSdCSKlEaPD1Jp1oJrjTaHNdKcliMbeKcAb0cyGi12f
cJWsoGy0Yz1EjpkKx1yRwzoXTiTuT5Oi+ko1npR8tU2E7VWZnCEdzl0l22JFPEMo3CKunSq2XAEr
dGWic0D2dgIvquIGdrShyQp2ST4bjrpif3QmqOnGyzd1/Z5I5ygOWwkxBCpw/XPteV3DNBRF1MEt
Al/IfK4xN2MAp8eqr780r+aRUs9ULxIgYJ4M9DHJg3DPzcl33K4pmcAJREsIUZ7NHXPDagR17VW/
8eSj5BI3ymxKdC37lS/c64+cE+4YEgYE/jGxYxgXLbNaStKUSKXm560/ROcovW3EzllX3Y5J5Lfl
yzAfK1I6VW3ZbZbbRqXbXYdBsznifeydBAepzfsKlgwfzE4s6QBJnmN1xE8x53CU12NpCNh9aizA
DOIaTq2W13bciI/trBym2EzsVdfe8tj6upbRbT5kBymzvhedGObD4CZC92MeK5ljQXvbCHSvSJFR
9gcAI2tBq1yi9WjOGnB6B0/xpeflgeIfdU6SoapBu+pgWFz+G7r3vavaSmYys7mujKYkq+aTs/Em
uc0DFvBAsDEedTuy1+9jgK00mVP62rOAT8dlsjXSJaStNAilWScW9iNnVZ0BRW10e1RfcmQbmW+W
/e9ZlQkFwI6Yjh04k52Xi+SK5E2+QGJ6TrNjMz2ZOied3v2aHyLYhEotokpSRNxjAyCUIp9spfiz
qqL3F/a1OYnGRBB5xJOsnUUAw7flwezU1um0pL8XgUbiYrASq9WJ5uZ9i3aV2tj6mB7FvD/Fy/pH
A7SsHa3ol67JyMkIdnZX4cw2p6deaJN9RP0qSdkqar5UOCrog7I7+SU/NpWT/4Z7S15nT3NqZzmU
viji69jRI/Fqh8+YdBn+kF5KtKcq4+fQdtrnH9Ka6xph6VD31WAMs590o4ZOzWqv/Qu3vHJx5VQW
wG90XUE/8SKdLFe1mEwFoAyNJzpmYP6hc7OWp9rKn8pVoMr8ueeLLI8Rydgsevu5vFRAms+yl6a4
n+b2hPDl6CLxryvaRVRkBDF2Kq4YHEE7NvLh8kwXS5Grp5cJUAc6U7ZjtTyovdlzrPRyRYgRSrON
jRbFwC9Zm6Gnl2ceuyAPWo/2glrMrF8/3WVFk5HEPLNkETXafMHVFWf9qHrImgGIjheB3UIpeSvH
l88BSJMxRCDKMgaJLp4DcTIOnVSWYGgBE9sYgm/OmR9p0fa9z3XDi/mX1kjlobFgyhLdiGUTdCDp
dcZi4nS07gc2tnh2sWhd3CehcBefJLBZY3j9vAYVRc56kUBHb7nzPZ+aZs9A0AhSUdagw+U6o62J
bhAlbhTNH9d7wzqYxvTaxsXb9bvcFQIKMWQ4onqJBpZ1ArxBpiLMa77cA/mrsoeSR6t+2eugn3Qj
hXFwIGDSkmUFH1zvroNjPoiaHQVDMJ/SG/1sSvaS2nTb7MBzMnsGv5XL+DN9VgFJ2uJ0dX2XDBPw
gV718pcU8Zo5Fy8T5nz07xvTI3qKspYsaX5i6d7SjM6Uf71+T/sSsCCiWIYJH82aXF5oHajeNB8s
lrJXCupBjjUeDei+MvxbCNv3kpZ8FEtNt3yjb+youM2Wb3rDG7Ha843YH/vXSdi+l55k0tRUUOsW
fS8ZeIkgCPOwvW8bQXqvoXVthdlD7yQeTxnex44+Pbfeb+lDMqOFiTRlWQPsKBh2eybP1evsYhIA
XR/P/No+CZ4YSkfxHNMf4WcvSKTs4rYPyG/eoPBlYZj5IYxaZksqC0AXwnfGJpNvBpKbSXZc2khb
XcBX38zH/tU6lqHqW4Hsmhgv8XkwyLv6pKETjNFoUOqxrbBslmILG8SwjAELHtqvLvmfgU/pITWQ
+EkmKPsu0LsEpenbqIXNN5gZAB9UZefK+nzdKnYjEfwjZkxN1UBtikno+jrPl7SNgfHuJffka3ok
XwqsIA/P1RNa9e51afsKtJHGKJCpZolSY0vQb38W5/y2s7GlcpBD8qUV7fZE6RzSc/9ndKqw8ZGm
YavjV++bD9UPLt4BlXShyptfwmiQoaR1LsUReMAPdYjE6RQdwOtHkya3cHgwSpeQI/QqN9KoMm3c
W9JglnahDD2y4Zg3o0ue6/vsrb3LfLpxLSM4AvV1QQM581Bn4ORSl48eRjr1Whvpua7HCVF1zY9e
1CMAWe8SP3ekQDrSRlzmxT6vg7prG5vjMoFXUJaizGcLryzrqUNlpS+44zv0fq7dH5Mg5mmmKYUA
ETTHkDGSDUhg+opbneFMt7ot3jjZrmvfnIlJDmUw+aGwAtWNpZturOxWCnWLE6MuX+PMTTFBSmvU
XB+wBYFT1WehAAK5q4PDjz4istRR37QHcBEga/LFE8+5X+4afpbN4isNwlwUTQkMNcBGBX3pWCn8
euJaDoBaznJlT0hPsXcU8IyD82HZomSrrKAxwayK35KvBRobyvLSZRw3t5vGfFzeO6TrxgKmTk1E
cxLAMNbdCFXu6Nb3KT6rBRcKl3cYxq0M1QR2CSnSKIhSGxK/Cka7+JOgGw0wpcaOz9qDdpy/Z4c2
sFzN7bFaFjk1IrbAm1ThGMj7cPnmyKSMVnHo3lVp8rLULQHoUntGgnqO5mCf7DfPuXMViHEzYCxa
BHWBS6VbEqAkmbswx8AgpfJVjtafpnRIZ4vP/wUs+v71Ah0HYVJCMZVxBqVaEikFnSEkT17+mIF7
xU/cNUhD08ZyjV0c1XPKXQKWqDVe+qAPsYxLqJq4xPw+xI4+CWOczZuf+id0wrGjsTrpL+2oISMr
PBkjyT7PbN4H2q5JZ3yFgK3AOBsQuRuPAK6rrewZzkI6qHjgISvEz/AGP24AaZXcdqGF7s97TYCu
SgJ4RvfHAM2MQ+WmPlf39q3g3x/GZLp7tVGaea0ic6Fg6ulhmp3ypj7ojWu9DK4J90Vu9NtRCK9n
F/u5jCHJ77VMpDKM8eUYHs9kuUCdF+tjNCYAwggrtxTmgwQKR9puFr4RxoT0KWlzLScQZpHRGTE5
L5dhZwJqalHdKuZ1y/cfgBtxjHGZOWjNZBne2XiqMQWVYF41ujecwRf9xZVdGDT3Hb+fN2xkMmG8
lVWMR4txhCqF9SbH7zuauRP1UCWaKfW/C+zgcpZe9r3IRihjy2mKCbumhFHNP9PH8T4Dj4JToz5Q
YuN9dWiGZGD3MLPBP5b++CsFQiZkoHOKlQUmGV5J060xDRMR6EXevbccKjc9qGUT4MPzqkC7VmJ8
SGOS4UnI23oqLcvvOsWbRE8CtOukvFw/076afghhbKIbiryQUhrVS3CGVliMqHV7SUyvrZtDIZru
dXH/wQY/5DFmkWiSoE6A7EaBHew3txmg3gY/vQc0u80fFt/3wJtPyFrFvDSNUiIpS8IslIA5v54Q
534ogLlQ3wuv9WPhYZRFBWwhb2LmP5jHx1EZ81hAIiUkFbSl86hoJEv+Ahxue3AjG9Pdd9nL/PX6
1+VpDGMbc93nxhLjuFEUO7OI8jbI+AZOj4Te0EVc2XxTJqpZgzTUpYRjETFxlQHsLWnhXD8HTwQT
uhbAXTcgfNJ9Q50cLZVss+SsbO2/uD5Owe5h52qRrwrV+/zVuJtd8yidNTwwUSDHy6cM0YX4bp7E
d1C762fbrSID++RfTsRinUhk5vES4fupQXEPVxKSP9goxkgwb+Kdp4AW40DiKY1a8DBSSbPb2VqH
qTwMxt2hW4iGnXW/Tja3lsy5Ora2C/QikUgiZFIEPTq4I8S29MOEkQtBcUyJPXzhvSbfs/MLjQSW
DG2f0U1IRiOToilUs8BdLkcSNo8pRli+ioXdPxsH4if+aLfe5FdhrjrKHzMBsE0bTAeFE5iokGs/
gtHZGlDCstThR5jq86gfVO22LsSDVcf+0mPcc+SI2y+ifxyafY61HZqGDUHw7V1sa+pH5W19S36N
oQnYNlCel07upCi3FY8gc0iRAMjApaDJHDetpwe7cnD2faaUilVp6vvXB8i0udhNfSKpmyCtdmPP
wCCmtDodRlZMV+v895aCw1W7vdeMggYGwAYxt6IZzNdPVLUWSYcWRucZPxXf8FcYsgGqAzxN7eT4
N8W9jTg2gbUMdUR5b0GSnGbYvBbtyOKNdO52ZbYyGD/RdnEZlXUf+esdXWCgTWiptI3bDpaECbjf
PPCxPcvFjAzYySVJpaCluOfNg7BqY1GZ5kz3ZRELpfmNpj5c93zy3jNM0RHcMWBCey6MnZZChnEC
q9aBjK8+SL7wZvkKHn1gaxtt4Xd+rgF05sRhcwacN7IBdLqO3Uk8GeF04irMXt6z/S2MwlRKMhXF
iF4entiLL6B04cWeHqbhCFhTOmQ4es29Bm3lFoZ3A8BGNMsbq6il0rQCaH+Wo+LTnmztgUXK6fkM
tVRFWNPcSmJUSOnFKsomNNre8OQ+E4g6g7DyLB+Gw/Wr3Us8toKYSCP1GGptDDzoyj63O/NVwota
54VsjvrojIIuCNhmHcPoRFBGY6P3Foy71bcEs97J6ui+eUq86YtauYN9/XC7Vbft6ajlbCwjjpZ1
adRW96Nvw59/7DiSw5LZmoc+wh/RJ3g+9l+NkLdN9O7Dr90fk75Kw1JVlj5jK+7YgBLqq3ES7mSn
RCKZO83b5K6vHepuLvHip+6J4nxxDk6v7Zp8JoMtJXEcsBQLBtmQbjHNp8Y1gsjG6BtK77x8mXe9
TPLaEplkQHrEa7JBxMYQYqWFbZS761xyzrXr6XQ84SwR9ReV5eQuM0C4Fjm48LAi5kx9WLW8duXu
nAewsv8tgvlywjSrwpjBeYtH86g6EvqwvZccujuBf0u0WnJxS5jZBKwCALSxevVZPROxRMfPWOG4
9e6Y62psC1LZHsZVOhCCqfY8Ex9lYh171boRq5IDZbb7MQ0V4FMWoE8kdozNHKvSTGgzX9Dyuyqv
7JVYAUcPd/2YBbIiYFxjKJxNKkUtVjACW4LOCYAu1g9adF4oLPOPyeZp4W7YVTEaiNFU8NACaejz
12x6Pc2nQQaJOkCuutv5ubsxHpUgOYy5TTy6SMI5HHVb7PVtBTLXlxr1DKoWCJzn8qBnhSumpwZM
RqvwPZO8IVrstr9bmmcjuy+tO71aXc4P2Mtc6afFMIYBRCN2u3/FQFqSSCvSZ9Rlh++60wWCtz6X
x8iVQw390eQ4f4Nf5+O67nrWrWgmbmCIp5WNBVSqFJMOu0NOf1bwBgP1nRfZmlPcUpZhvqu5RE5B
L2Mrl97JxqOL2dxX+kIb1T1efqpHCrX163Il38xBM24xN2z4Q5L9suT6YJjSbWz035dhTUHvTI7Y
nA6BLfK1rCrRU0ursGMl9upSftAEYFeOE4YtOrCqS2GdxqI7pitPZXg3xuhoRgTgWiioLdK9J/M1
fRhumhuKPje+kxZjVthZb2pn+sFtAu1FBNXE9BqWvTCSzKLzGKQS8rzEhRn6cm9NDxGG9vrhDgB5
NpaDDjJFgzCXH2pa+Wr+rZ44ecZu+WgjnwXuMQClkpgdjEXEXhANxelN52vYUSxdwf2bLF/DaDIi
BMahL1BWJnD6pLUBjtohRxcRWBSGxnnF7XobylSmmBj+VC96+Dr4GZZhAXy5Zk+eYCdO06CeCfak
Z/gadzjxSu97ae9WHqM5c9M2xtzj+9XzkxUrTiNGbiUmZ1Fe7GHhIgbu5YVbcYxvkxYrp7OQxrt9
R6/JryEog97OwwVxAncGwnKLe22XU/+w7q1UJviCbVKYUg0f1Tr07oz3n0OerBPWIBHqH8YftBSx
gLZ1Qt9SPZhvui2HFG8fcBV++SX2E074ot+UdfBgwTYwhGmZFBT2s7OZyr7v6gxkyo1aeQVBrmqm
HI/wrvfXZDBHTmNzyZcVHqEIzUDzldwxfmTugrHP7rYLRiBXY1bRW18ST71b3BaNWnIj2xgqcOoj
EkcAjnLrAnuqhmVQgFOpqg6GH+bxEdfGWMa0TliE+h/0qjHoR/ud9ZcBk4zTufplgSzmoP7gk8Ts
9Qgw8yrjhUnnCy82gGShVdohrTNs/s+DQ56FO8mVX6SD7mrBgOH+Ec1qDPwGvDPvHBngEpYGSG3U
oQyF/n0TVujMz9ircxZka3bbGI1Ta1K4jnpQtdWh7jTveuTeE0chDDSEbf0Sdi4Fed+IFYMskPXx
Buydg6121YHoxO0SyQcdEsf7qjupCsDCDSBbyKCpwobV5/OtadGrmYVMQSkwlbKYNtAlfTSAGqcQ
5GfSZidRVO5Ay/CC/wxEHfPwNojtIRlmrB0njpkTLMmgURNpmNGNbKPpbqJUeMBEtG6nxgyKTElE
4artY7vFgJtbmeNbDQCnLNfdnhghcHn9dG2BC7TYfW94VbVgeLQ/oviT2FMCIsMhm+26ELCJBa5t
tPCVqXaLseCkTPScjLV9+g6MtSEsCo1UtRmgg5LneLbAJqueVjXmVNp5Yhh1yiNdVGsLRERj9FKr
YVad5PTrdRXaC0CfjkJTjY3KYlcm17oVKktb4+M9uRvQkO/t3gME/KN8knib6XsR/JNApvCSG01k
6W2aQ6Bhyw71zXQuR0MTtrzjcTrvuN6tMHbesoxzURYaCOs7MGePhjNrvNW8PSMEbxt6yvBzdHvq
8wdca7FtUiXJA9JPNhGIjZliH1h/dTe5ecyrgewdaCuN/n1zXWZujUsNEmx8vRV47dIzbeOPTgqP
Bq9OAZc03mATTyRj9Oo4iV2VR1D2pbSl6qc4xbwCy05WqW9PxdjTJIujWRrNP07V3tfE1kMDQ35z
INyr/EmmPTe2FcfYlZgWaS0uHfzmw+DFBzpwXp/G4+DS7jFga3l7A7tfEOP1QLq3gJDMMhJgRrOa
y7IoAFv7Pu8uv7yze+PKxBF3Jh/4iyZ7rkP7EMkCEmQdMcWqAF19Ud4B9bAoWi/qE85q4m6c3Uph
Qjx2BtZiprpP5ziyr+ktYDWwrCDdFvb8Bw7E6V8El5dO8Y7GvBlJvwiVnpA8kLC7HCOBnF1D4ln1
Xu9M3x6NMeuuysxmrjJ6ZxQrBJXG5Ji//CxsIaiPLSamfnMnG3bVcnNnjG23WoEkMSqpFYxoSb/D
yIpfVVtyAGSon/jjtjtf0sD4sI6pKAuvuffX+caZLMkkN4swpEHda7Ykj64oAULW5G3h7ouhXFay
jjSQrU+lUbLQNDENlOiYlvft+k2Kw+thbMfCDMvCEgeSPRDTsL2Locrl2mx7iFh6r+1QMllr57qI
vcAFGSB2R+YDMkt2+KPVkWWg55YCiCdujqjDeAW4yQ5WUQNoIVnuCk30LXl46ob0NcXAXlb/mLDc
5nJ+xv5RP34Go/7lkM9rRbQU71+ktakteyvqJard4V/Bv0O8vyvTfDo6Ywyp0XeGuMZZkL4W4eKl
h/woZq74a7lTHoE+iim2X/VRCAlxch4VNu+49O8bHZVroHOksgkdJbWXLS9E4w3K7Y0CYDcHr29s
JEGJWP3UwOvdEFR7gIbQhnVti78zE+B79qCizqjbs9c7i+xVtQsUpAWsPzxmzT1f8+kHMOFvLAEV
qsYR2C2+ld9XTGKW+MCUa2hIMPJNyQt4AxY7ScsniUwEVK01TvQSJmlgKyHLvFZ7AX9HBZxTve49
jsbuCpNk1KexiWhYbIUYD6akI1Rj0Wp7a76v5wLsJIVN3Mw3nAnML5JjjmDV5IO77M3/UOwY0cKq
N6A92KWediQGKfQJX7bS+1+agLeSgbmco9FPpZeLmPYAPawAs7bHrA71aA7WGE3AMgB4mvgikDEs
BdmPjfS5mOXMBd/FEXjDnDR/VwGxuwSYfvquunhW5cY4JookpMGw2NiYrTw9APU73lA2luHHQ/Il
uqsfyVH3aYWCp/473hnJ64dwRvmiVK5EIYVta+BxE/LHfiGuCnQEjhLQ/w3zZIIYCx16WBpegYwd
j6Dlyc0VdlygY+XJjnFaz6WHuswtdrlcsYeR1eC0473I9063UQD2ATAMUSUOsg5vOQyOoMe2Mq32
tEicDJY+WtjTbcUwiVCldkNUz2CNUANalBQ8JaDgc7yJwB1nuFVng/H9syZXVSvBbMX5JlGw72MQ
zkH2rml7EMbTS8ucgSmdEu3Mil3V3UMd1c5cL4GYNByVUHeq2J9Ow6jEHCUqZtVUBO3UUPx4ntFb
HEpP1AFWWBhzbetxUQK0OSauNC6vxCzuQAqB7XHJLlKMmgBM+Sgs5k8iK7d5sX6LKusplvqgHGRA
DYrnPjdLJ5kEu4lnr1HSMBmLGyzO2eLY3MwkewKWmZ9Io90J1gnBwZPk5GaUxd+NXnY26pZ+Zy1A
EJsPSWrZiWQ4aw8nqUf3WlY9C4Pk9zoYWEbZ8Eqt/XPdYHad5ofnMqhib+LeInY9KmvA29J+LqV2
l9ayr/b3aSJ70fT7uqj9+INGKK1ZIUtjx+Nbw2r7voH/EYPylQCYlWqw8RKHxgMFWzJveXhpexNb
2LelBHcySGXxj8+nE6M1BRyBafn6QxLKCHi6vWJWbDx0vnm3eqi4U569xFaOaO7fUlTYwul5pY9d
Xd/8CMaaoB2ktAiOjf2Ku2ax5xSVYsobhEdZ4UxA7zxHWLgWgFPLyyV33dJGNGNm5SqREsO1mKF8
6139SGd7lNvocB5c2S+wcPWLB+W+d1ag7hi0x4chKbZvY2HGV+0bjN0OSu30ZLyvl9jNyxigOBwP
spcnmxtRbIumqkygjXYQlYU6SJHmA5141Y6yXTuEP/i150S20hhNkmVsB+k5pPU/+6/TMbnvbhUf
tD3gMfTKANP32JofkGGof/fI/nRSRoGKBcM1Gahv/QLIPw0c1ojiZjGOnC+65/W3R2SUBQBeSRaP
dPe5Q34GBPl4er3uAXYl4GHz3tVDg51JB/O0BO5RqWm+UVTDcSwVAqQzYHNdl3KpGSApgfJZkoVE
R73IAfqZNJk0dipwBuhiMMo8EbZx6Vql8VoHvFbXhcoz0hgPqg5guVD6CaCBufikkvRraU2d3Qji
I0kF3sbxpQ9lpNFfs/HXTWPmwiK1gE566EMVj/b/I+26diNHluwXEaA3r/RlZVpSq/uFkNrQe8+v
35MabIuVxa3smcUFBrgzgKIymRkRGXHinOM/s5vRY/4zc/ICfS4mcoC1QuqzcaWSxpz+wZ2EgcOA
TDkDTj/fQ4EJQ3lLZmLQ0Qpd1hjE1WkhS1VAoq1o6FqCMOxyqZqcNC1OvuxWnW71dYHKO4sk/xo/
Q9mgrhamtaZM7RcZ+JnYV74SNKvmCU75hV0quy6BU7ao+yXXMb/oAT7dvOf3s5PjQQ3EB7CjyQEt
WF9h1Cquh9Mpe2R/V0dFlNNcXwTsX+f26N8XQMlKGkDSyvvyVb8vO5sMsgSkmOsusjmDme80M0uu
VxGI+hHU7Rg0vcA8yYAcx5Femx3YtxMXgkkvgtUg5qGM/Osv5vBYJ4e6JBxkRoWBIysH3IPE2uEr
4XRUMVAeWvKhP7BE+ph7TV2RRtbz0QiwzNEiZTyVcP9ginzy+WcMXFryDrNZ4P4ZJix5PKR3rIx9
84qu7grVXuGCopG0epZdTclPAR/sUQr+MmHM3WwnFicOa3fJI2V1rjKul8tFxZ2JtNxD1c+S+ieG
B2eYoMvKeh/pg9jARDjautdrtuT2XnmCsJdg8z+UPQqV7FcP46jSFASpmuWyNuJ+TlpjVSUqvvM3
qWF6U9baKJcDWUkItkpYW2enNaQsMrd7L94VqFcSZ+oANDu46TtjQ4lvuXg4Xl5DunBZRpwsRxOv
u9rd7MiAdgqQUgVQHr4OTOJ/MRHFMkh2YXVI6lCa8kXHFYTIAgyC6+cUewMQz5GfgomayYFNdu1q
gSCClxQV6migG720p8tVFwUiTy4gb/WopqWYVycS05PT8H9DnXT1FCc7ujJIfcamquopLPF4Iz2J
xRbIoCtK6do78TTljkDL+XcN/6ysf4+OomxTkSROQA85LApZ7IjNxbxNaOJFA7462S9OLN6Gqyfi
hzXQ1QjADhH2iMut1ZqeT1oFW9tFmJoVequTTyIattOg2hJLMe2613Npjb76wqCDsg0cRFhb/dLt
wKQCfrzAhl4mJsY7K3YjzKyzYuU1QJCySh0fWZkTNYMaJMLUZA+wKvj1Q+stBxXje4E53vGHsIeQ
Awv6vOkMtD97+5HKrq7JsPAS6s6wO5aS2fDfA4GJjWKZoA4LhMmqto1wWBToy8S+WloIwqWn2uQR
mIBx1K5+scIRyyZ1++c27QkMDalOtlcmFDkA+7rt0RiHkgY7hdB+4XN0QV2ejHbUvqG8TcNjClzw
qDOQxx9/69q3fH4kKp0QlYiX0ghXXf7eg+Luo2MWYYQExog4tAi5DdD9Pd5eIPNIUimF1hLS6uDj
IhDVgsgqPVRuT8SrxTujMUV79uWzfGJhGbbCoI7qKUgDBbCW0U/4Jccsa9fguk8VoDVjZkeVaKVt
ZN1e32bKBNwUJHJQFQYykVqfnsh5CqI7UEEvGAWG5vBsprz6lIpg8efHvTyHu1KArk3XEEqDiSut
vFzAcgS+xxxKPlleWhBYOycS8Lyx9AOlbQgUy/4cSH4D2avbv3bL269/LJVfjSCcSiQOm0KkByQf
vdMP1Q/Wvbme2YEfWtuhfC36pG0nSDhqmT68cKax4LWvScv7AMm5oAA3CVpDS3eIRZEFmNm6sivL
MkH/rzzR0udzkRQI2JmaojDP2WnEKtmwPjkdpJVZnnUjxi5Kd/JedFrPOEfvwX36MJ9iDEW1Nvgx
X5q3ECX60F3uRVaTb/P1vF4kFbTlbi6H6J/PqP4OZ8wvcuCpTBs7zq3mcfBCF3GtYm3tB16NdiBr
s5QLbrVALPIJVzkJC3A3y4sXcM1DnqWOiuq6VHPWosvnohHNeplPghyjRT7ofiy+q8ZLUYZm2lee
OCtPeR9ZI9d9qWf+CLiRM+nAxok/hB6IGegRJoFmc5P6EooqakSlVY7SXu10RypGq6uBpxmj9hBo
rdeII5gre3M0WktMgIebIPwXYtJoCC2jVg9podilAUo3WTxO3WNbL0+zJrjJNFgAott1lrhtof1S
BMmXqtzmk3iXcD9EvfPDrra6Lgd8DvTC4hcxeEqNU4qS5+37yPySVIQRQesUdCK8R2O/yh/UlfcQ
9nIroPkby7CZs1lbDyzIfxgKOuIoLNE0a72sTaUy42IOLkm5Usi9gwAC5QJEAADzwXaXyWbYYdye
hQ5nWaaiT1VzfVCE4AfX1MRMmrtG680Q5Evjf0sVdCCaDeAfgUOnMWZ1nidRX3IgIP5ClsmBxy5D
8ewoeYR54q+mesmNu74anyap75ikRqAIBVY3vYIr5QNjgH4ABgsyIKRY2dZmuWe9QKoaIdaakfS9
RpJLkPUdi7vBJ6Tw/b3osz7bZhVybYv6bpmgJYqRY2X8HhwwZv59AidDeUz8yDHumedz231/7iMV
Tds20KWoBHd0FpUtBEbmXdgY3F2XjW6vda+ZOFhpBVG6MjhDOOyNk7SDWiulKcrVlzrnGMF9s9a1
XjwVL/t6TOVkwEaDDkhwW3M+QRIHSAM+NhNfJIpoNsMhsA4SFTmNLhW0rMJ2FyD0I+gwVPJOvEso
IP//B4kezC7wdYWuhUeXPf6FfyY6RB8H6edfHKTt3OPPp6UBQUO5VGMSYS9Fj7w0C7s8ke4RcA02
ADm25A0vtct9U+zwjkV5sHmqMFAgofiPvIQO2H0518LEweuNteanwuRKccM4Kpvp5soEFZIHQ9ea
JtRR0J7kQ0jaj2Jmzi0T/EJi7JWjWdmhYnDdtZhs7LCL2a7a5Y8VRgQ0MseUmYROjt0x2nTbK3uU
Y9P5tE5mbKnbSoU/JoBfjtERN8IsM9b7hDxOby2N8moGXysBByohN0RPqtwHO8kjoEgiPMjyoNd0
ECRBXS2L8mopP5d1Hgf4XKfkvsaTcj+44m9wQYD7FTCfU/i0AJUJlwrCIuLGU8xL/be7vvoRlLOb
k3mWJOLGu1djdgmylnNqO2w/qi6Yz2Ic0c0HIB6UpFMMdM+VOIEBkGtS/hM2+t8LKI7vk3vRqh8W
zPAD7w0hWgwZuaxh9817v7JKbbXYikadA+iCBqeC8mfqEbAHe3p/8wKuzFCbGcjClKs9vqhhnDrF
xwyIWULa67Z7Zq2FigdRwUMqDAocCIZoY94BboDKI++z3q6b/mq1FioILJAPG5oQB6PNMsQ7pC8S
A0QlMrZLod5JkC3pRkjXoEsam9qdZI5W4OXgdJC/NbxZf9f8GoVOFeXAJzC24xkzJaYMXlWnFcD7
z7qO5Ntc3fzP9dKzT7mqtWrdYr1SAYLDbrGrcdovS+nUAyayeo01RrgZZFf2KGcdccnITyRBJI0V
VHVdFf1vRL52px5Cl2cJSLH2mvLZYTIpUR8gNjSK02mhCwF3DPcwGVBYu0i56jZqZ4MbcQPEB0wM
tRgfnAYzPMQokHdOeK/3XkK0QMjoJzNv2wxLqx2lfLeeZoEUDDhOrTOAK3D0Fr+DV1kAJcAzzGXN
CDAuiEL5lGyKxWIa8AGNfjw0UPaR08q5fdU3k2xDBicBMObC9XRa2HdBxykxocTVzNlBL/wkI6UX
bdx3n2Fr64SsbVF+pQFRniQHCdk+0LyBE+QEISEf7X5Mdah+tJdKa/RZkwGbj8+1VcrN6Ni8EFhh
YnXGK6l8qD2Sb/4od6VdTCY7mdi2CDpAice2EjwTHMGqOsOF/NQncaTg4gkufxJ8yf/g2MJ46fRM
GiqsGHs9uo5ADyGePxapqz4Fxlh0KtlZUAQQiWErcZXQLHNT8WOnfiB1SOTzbvnU7Ms7bY/m5in/
En5hpaCbJTEDWHuAeg1VFen2w6yqQT8sOLKElCFzSZoBHiowD2u724dpyw2sDNGdh2guF65oMwXL
LA6lZBzrJDdn0bAqEdwanGzfNrd5dD/XRbcbY4SnZUKRzVUx76TWeNTLL8ukMwLv5jN0vSrqO6ZB
KUKNHGY4X/fIA7vxQVNmk+D0F+kh+Wt0QFpbozx21iZ5ofKwRjpTZM68ugsA81t2qRPdqdCmRtf4
3JwnL3sgA9CjP3y7vavkwt/6AZQvB6tG2Igi+QFCaBeGVJmTFslWVGDgfYJ+ZMXLD51Ws07pNYUO
uS6rr0n58RwzPPUS4JSSoZr6MX/sMR7dPkCRAArtJvcgoaAhduaz7JKMmOXWr6HdlHnKr08RL+Rq
gWVjaZk1iJg6zvBIrLXdVKiOMkRHSVWf+a49SZX0OCTFqU7Vc5dy98M4ghKwj8+cEqSmXk2O3ueM
vIF11KkUM9cE8Hm3ECZBu8FvgZQ2xWF5CAae8RJifXwqGhhSFkPfCj6rE+5DKDtPAdgIJzTw5JdI
wDBAGDHu8DXwn9p3KhIsrRqFkQSLIUbRICDaeiGG7gyXPIcMkhgdQaqvEKnLg3bPgrduvktWh47m
5hsNcP4aGr56dlxc0YGG7QdZlP/xsAUzLuhp9TPHGDPcSiHWRulQlC65JkUIft3ywnUuaFZZLotl
gXJZeoKmVJPiuATfSXgFEPF77HQfbqu8707cPev2SttuS4e2syRjPodWnxNmJe+lIf/4jESciNCk
Bx6Y58fQiu4JvSQoSM8y3rXcPrgTLEwcngwwHoFu0nAqp7dRH/WrPQowjJj0f7jvz19GXWxZwIS5
3OKXtU61i/38u77rTBL/KiJLwUxHyevlyn0auqGK0IeDOid1U4VsLFG4QAwkeDjyrO6AjSaZGwvI
uOESwFWBDibQ4Cir0/RHGAYxJGXGN66iYB/G1e+8qnITlcjFuR0QNg4TDBmAaqCkLUH77jJzSrJc
HyDgjYCQc4dpKOyuY47sbeyaxotAtmPnDAWzNZc2BCXMhKQZICFY3nVKY47o2iX812EG3s0f0UfR
0bnEdBvjopBvT32sC7PU0nSUJYSyglmx/TlgUKGfDVMAQwGns0j8NxzrhSUqrAP0MZYDpjddvCxz
p4kcUoaMoN/V/lA82Y538ZMEinn1v8yi4BASVStdIYqhCLKXe1sAQF7zIy5AB/X6RXnVQhapyeYJ
+bRAz+5kUCnm277C5Re9sVzMCjpWt8/g5mFfWaDORyaXcy9KWEOefJ3J2zK4a4r32zauqVkuN4oe
2gmUgk/4BKdB+yIgX++92lK/oTz8lXtUoJ+xHPRvyyF+5tAlI4pr3QmIz9foQbpPjtIu+t7yJnPS
ePuA/vl2dD8JMPBuGXn8pB4sArzTWni+75Z3A2OkIIl1q1PgzAdWte566IPaCPK912+lKk/TpcFu
kxw09GO/fQMnDP9bsgG4XaB90duoyBTO7BeokopudIjvmLo+rE9O/vvqRwga5niMGG6ni5RjHiEw
z3IhOWoaOJnC7fCyuuO0ejGLqviCecLEGozypM1dZJaTYZiqBgxipBUsEjbWz6LCSb9oWhb1PYAE
o7Ab1Fcj9ZKCxd/CMkIFESXn26Se4S1mUdoJcfRccPwOYG7/9onfeK+tPYNGZXsYK82KpsZa9PRL
Hp+zfDQzvTeFJMWE1Zfbtrbi8IUxyg3JeVipeQ5jLRBAi405fSs+yXa9y3CEWZoOjHtDd5eqvJgV
Q4NHyhY0XeX9UoATFBO0M0uPZuvdsF4W3VtCW6dcggTLmiPUMQu8rjFkhlJGAcidZiUvINN2strk
/cBh1S636kQXtqnwhXZS3qZjDWryU+BVbu5VzgzXRBCTrFI60xYVwLpADMRJwjqTHYFStajRzu7k
oPXjRoxHyFbv82JdlP9ptLyZjAxer3XUPTkqmA96GlDQC8CuANwFoyLNtEe5Gjzv4TZCrK0GkySR
TBagMwfN0PYooQfU8yYrXd4+NRAJBwW6rAmGRF2GqFnSWYASiJvg3YFhlwhY2+bdcLIDGWYgg9Zo
SNr6o3Rf2Yx7SELlVc7zaZqGKYFUDskAkTBuKyjs1vvEBoqZvHfEv+Acl7atqRomUJAQSzzlYmYu
TAoxxKcM36Zjd1yOyYABQv40HdE6V35EPzGv73HgPGte0GcH8RvKxTWklTFoUD/1d52zOP3dX6Cr
N10feF//93dRH6AdgX0phg9vFGOSv0K8hw7LN+XcYshJPiYoN5BqNQu7fs14R0Lrp126RJZledzN
PfYDRL1vUDH91gIEaTV4JywPhhPuotrCOBDRfgyhKoV5uFfhTrcCp3qInM4LHOZJ3MzdVj+IyqzI
8VTqAD8o2gUeqk1fKrgwzsoOmge25JP6zioSsgxSTkssY71VpxE7EB0qEM5D6N1hHPHNZFvWIDWG
GroCrtvL1GFYwpIbuw91S+4O+IkmNiWXsCLLgDjhhAVmTRqd9t/0d7fj3Mo4tT590o0yCcn9gphI
DQlvO9ipkZnBZu4aMrPOvJkrrOxRjjmSaz3OIuwnAHEQp7eSHJCqZfn3NQvQZn1uKeWS41pLEj2A
TmffggpQzu4gZ89C+W2dDA1cgChUgwzwCs8qDiCgFHtBcGcwpEKlaMqY772td+baBOWOhj5UirHn
IZ5Mmt5m+T33lLNst6+xpdu1NwOHUr3H+5mUoCAvolmcEz8Am/LIGXYHfofJHE88kDjcYi4ekaPi
7tsvlScHQPWZdWkbtvieQSUVPUuDUEBAK+cueNQfy0PpSD94SNcY31hpwNYBWK+JcmWcuhTQCCgF
N27csHueJ9cIv96+UVvplA6+ak3AZQIPERUgAXSs01yLRLdUlEdNGFH7zKGRDGWARGdUOjeD8doW
lWAXpdZJfR+LQOrardPtun804GIrE8AeGxzYZJBb7mJtkcq2h0QuealPAJxp0f+CtmesPA1CYy+V
aPfd5CTV4+3t3DrokFaAfAMPkiUI3l/6p0mSxpbjB/CVLHfakJghk4GfXHo6yGPcBEROuLXguKQ8
INcVuZJVogDdSYuQ5fzjh4B2whQDdnbP3sStU7i2SLk9o5aFvOVk1VUhZZLehRyk8sJvt/dt0wbY
ryHWKwL3TkNIgyIaRjHXBXeCwGSLJELgXS5++ddGdP5D8Q6oehFY1cuPU6PSnqugb3CHTFu8KRBe
ck30y0JlQvw2lgNMM2yhaKpDpYyyJGQZ32vjJLhhvCOPItkKkw9aA0xeBX5rcx70mthqZVup/Nou
DcDIeKWTeyHjkYPwUDx2wn0j3pGcczpzuzliqVxvnMULc9RZbMu5nLUsE9x0tgj4H6wgoK2wOrMg
FxrZHVvphvxJ6vgDGKaLoqFgrEqnx+SFeA7KGlQK0C8pduN5OQhnMmcy/k0mSQ72lS0Ss3BaMFZF
+8Y6KxdRzkv1o2/VPaX7zod0h91CKao6MccbNjdzZY3yjlmYKLG+YGWAwgHtEM+kzm5LJ0KLHOH/
sPeSZZHyjjWXVfKyaTEwefwCtsWNIA0Kqs8dpYJ0PnSi1grkwHSABqTA+neLNYOh2q7VSDKjGM+D
qNcyK0QXMkHZ7d87ABXkYoCpIazytO8E9p4ryg5pCCf9KsfKjDq3kBgBdQsFCBIpDO4QNnHwbVGX
AtR4UVIQDZ9aUGSzUrJnWYtUJ2rD5QyBv69iHw57ZVHeNCW7SxTtRRzDvdikX+DY91w6+RPOqAl0
6WPfte6oRtw9VKZ+cLxqmGKF4YJ0yKw+iETG5mzEyovfTbn5saxRJ1dn+KwFcN0hMlO5suZJ21fT
7HU8NJaGh9ufYyNY6kTRXFDRfABYj8o8Q0OuS70XUaTKvpRKbRZLyVgTywIdjvNSrqoMH3zIj1I+
m2BL+H9aoG6tNKEgpXLw9IsBcWuAohoWCHjr2XGxTdQ1jQSUMOISEX+G5g6BXmHucj/a0l+hFLYi
1/qbUDcUXRzwBU0j1hOBOzdFWwFMbIswWLc/PdkW2rUakiRDq0TTMTtKXRLAckedD3LR5YvIFLrB
4fhvSfAqahrD0NbMLAxIGsb1eF5W6PYlN4WcHo6F6KrfiQJkDonU/VSYucffdwBTi5gVTFKTOyal
xSoJbH45YKEEBS02tE4/EuJVobsrwRzeS0g/dS0uzdAQj4WYnIQKkDZJG++lpNhlmC0DdWWY2ugh
eTkHr9QYEmMTtj6qgbI4rhrkRUAyc5n4CEbWlv3QYw9Q91IA+1J+igarP/rxV6hvakCUwsAUtKyA
mZw6OnoFku94nvBNHwi+RfGTu9YbPUSxXeXHQIQ+gPXeElF2OyS73ud9ZgjdCC8Xv4BKuwBPrtAW
kNCKyxCig4KH+Kb+s8wx66FgKDAArKOJJodXMv4gDUtq3z7UGx50bZ5ulvXdOBt9juS/mH/z4HKs
9c7jxebYt2BXTKHKC3Xx2xbJ1b/ecgL+wtwVvCjl36SC5Cc6jw+bqq6xKD8M8U7kDG9o+p1YhP5t
ax/9YNocUlpdRdNRwMwDZW6pwjioWwOPRd5453vj1CRV5beTUFujBLryvvXgMkIvGJrEH3sNLl2p
2p+52tR2xy3wYBO4FYcc01lyV7mYSD43SuNwqqz5cq/lts6BeXqpbVC7d6ZRhJoVNXjmKNNJ1acn
ruo5S8yW0FyW9ucocGehX46RGqHGOnOqw8utjFFA7Tgow2iOBTrNfbfs5GZ8a3vpvhBmgBBhpYoz
0Zr64Vc95790vf2W8NGPoQ3O4No51RrmSOWmEs2S589aK9pT0xdWM6lHRdYHux3CwBonzDfnKiec
OMjAYASxebu91VtvZUPCNZJEUTIksP1fXlm+7IpZLVXNlR/yt9ivvRxpdboTX4W/ql5uvRwwdC5I
IrBOkqbSeXW/iCRO1xKGdrod/0zknYDrvUPX+sSc3ibXkD5GsiRAHgK5mIhG/OXaukCIuaVpMJuM
wmRh979q0CS579oBtG9+bSeLdQxex6fO0+6Vn7f39frCYCtJvIEzxPuZXmZeg2ZWq3T0dLhzM5/7
6jnnzFyczHT4ddvShjskplBakTRCO067Q0A7DKWXYapBE6d+Q7ESTJG6h/GrE0FqSudoAPcqye5n
UH3d1+C5+/dklaCkWP8GyiFGarsIQqCIrticY+O5ShglneswfvH3aY/Haz1o3FEFcYGacyrj6yIn
dhych+X19mZuYMkuDdFHZqqDUEg5lF4jK34D6+PPhbPKXwtBn1c+oWpKzM4TXjprqs3MYjUdNwgH
4PNE/SOEouysUTlYEmYRFwsLrqM3gzWpPz3F+wkw48EqoN/S4U4m+/GgM9pX1xfl0ioVUdM6XpRu
4jU854dd7VUHIplTeSzM9nV6cGmGOiVNLbbBAoJycG1+VaentH2Vwh3jA16/NWEDzgyFK0hWXaVh
WiilIwo7WMoxfSPEPql87szJIgpEZe1kJyatz3Xuj1ozCgRgzRYkMCmQX7RKvkTIspQ1UUHm9xAi
zu4JxIHADpX99GLsMcrOlJ7ZOqUXJslPWpks5ihvQa+FMmMegXVmkUon1z9wgOF3TYZgfR7UpTum
+q4Ra9HqPvhMC4y6VyUvWEo01k6bypOV5g0o1PuucgR9CPZjHuVm2cse45tc5ytgogRgHjoy8MSC
TB1q6FJnagf0qfsPTU9kzXuCjinsGMzXYECRMP5bgvu695mY3I2TfWGaOtlLH81jO8P09IrHWWB2
9wAi5x+TqRhxfiTzougSPM9fJKIUzUJHbIwMXK6cOvFCJiO8cjBfHAPImApmYpsVmrMEg92AIlNl
XOSNG7ZeLl2XE7i6A3AQ0lAil7tL8BSIomnoLJLKjd7zxbLokae6UFutmRIi5ZcNpv67cpWvqWal
+5TQSzkKCENiq6otAUxa+mPHIjjdeO9c2qdKCOApTkH5iG1NAMeUCox+qPYMMhBj8kNMfbHrSVsn
eH3HqYS0zoIkUuUPdXX5e3MsMVJmEyxV4hIKH1wpq8v29Q681szLvuVewKcFcR4JhOpXVDANCEGl
toIwndaX+ynR/IxF97R1aFYWaBLXoMJEboII4EIK4UFOU39CQaZO3NteYCMjQqnqzzo+2vwrn6WM
eVlnagAZRm50+nL0+DK1tUrw+NciY9Gsb26aASEyMEWAt5IGvQWLGEW9SJYE9FMzzj8CQ3i4vR6W
CcoHx+Okxk0BMlqRb1yB6xy0nJ5um9jKBgSodqj4Hzr+YLa/9PNpCaR0UIE6GIU9kCoFE29mYN/L
lw5OXeIf2hl3SwzBBqoX50E0jnGfmX01AnT+kI+RGQTtIS+MR9RaHMZP24izFz+NcqxcYQgRhGZJ
1AMi+jzcE4pFQu8Y/ly+s2UpNpCVuPKrraA96QA5XAAjsN2e9IoRmmOzE8DngPYUpAVSUIWFfoTr
yFmBr5rNG4pWD21k6ofarTxr8tg+YTOy/PlBAk9qBKvzHGBMvuZCfJvsOEFuW9/1bnrPngzeOmaf
60a379JM0i5DVaUwIwV3PUCJQcCC3m7k1qudxTZeWhgSNZSFCJTDvNgeyqx7UroKskx4LyXL4+1T
s+Vp1ouhUqVCXEYxIsAhiIL5dQd1OOnHzIn+bSvb4QEU55DJw8T9Va/Z6LWlLHOUZ4jIrQiSBqim
eIQQUIKmL1PWcys2oM4PKnVQtojgGb7cv57LdHXI4Nhkr35TYnPZ1VYElbN4FxzJtILgyK+dFTnC
aLFKYRvDJ+RWfNqmnFCnghM/nFQyfDLYoU/oZZv3+JicQ6DOYrf2/2K8bPvmf9qkYmEuZYYCmwYA
ELzVFs50lF/G8/jcPg8HcRcfgy+E1xx8dtCnKTEDaje/Co+FWNjcdIVHxo0knyhpXG46tHkmsVLh
fmI+tMG0YiaZ7iQxZiOb9wk9eA6TR7dP1dY7m6gBYSYCukOYAaVMDlHXZl0XIrd60Oza0b3ynPrj
ZC5mfhLvBa9zBGt5y5zi3AF71fssjuvtaLD6AdRFVbWhmUMlAJwZ86eqlfxMXjMCKb8nrw1UAd3x
CTXXwmOx6GzeWmTu4AqHcBRY6S73GtTMU6prOOC6IfCQx1H3Kkpjap6yysebvu7TEI1sG4Q+Hjgd
hoYc/DwpwljQM0BI2zdmZYP6ipDEnYOgMwh6jkiTpAdCGRrjFYJZb5d8uL8Y6Nm8MSub1IdLOiGd
qxTpquxFP8GVj5mNDrTPym/CDxIy+UH+j1fHnw9GtwPiQRuzKEG2OlrcXbCHEmttdnBDRIv3mOwX
/OvRZA0TfaAaLqttJCn/tEr5oobLg5TL8ShIdsV9d8S47svE29n9+BIeCP52sMQfvUua6JkPgCKk
eh0oSCd73W+P7Q5tObavYh0oylU1kjAAJoPgqWSYN4g40Gv31m23sPkWXy+bhNdVHtDInSGhZv4P
WE8lBJHPoWxOOZ56OeiEeTe0Bq96Tjxkark5MeUlyOG5te1UjqiMrQBNaawxfBtsxY33gwnQ+Buh
YCss1kT6tiv4fMlTGxrUHc7xhPclKuppioQLvU65/PejOhfPO5na0jmUtFDpY9zHBUN+Xf4Yg7o0
7pg6RRtbh+48SX54HFtgPS8/XRLUsyDm6KBHR6LC1J4MCx1zj8hw/QVhzkbCeGGNWlUdArYoi/AC
oyUSOXMru4sqszUzVwcLfPESP2G83glRo737C/IC4teoYwLrigDxPR0qzXSWooyyEHIl1podq914
glLHnlQzp1PosmLzBlsAKAJWtihPMPPgL1U72NLmxZcmwAiSaKqcVCoO+hhlKA5UL8WSPulJdk77
lJXQbuV/sA/EEO6dqF/V/UdOF+phyHTgZwcQwbcmodkmbBSEPY85Hbrh3S+sUd697rkg46ZKhbXA
Uy3Uaw9gw8UrhPNyN7wr3/+9w7mwR37PyuFMtZRX3NioeAmpHg9JgWCXHRLw9hEizcFSPLCVQnHN
6f3xQfh22/jmGUa6JaMSoYKLmkoF0qqEOxWxs4MLWmiv8zF56KYuq262UStASvfHDF3uN/JKDpMF
MMpInd7Gum5MwSicsYvfY62C7kWcP95e11ZacGGRSgtSwB27NM91hGjuVX3IzxPq4LpdOdqDbpZP
YERlFwc3Hl4XNqmDU0k8JwYqNpMQ+Qh2DAIjHf8sQWgJiccjSeGLZwi13V7qhgu/sEodH1yLHolW
B4E5UTazNLI5vNdZh3QjPb8wQnmAKdOTtBpHFcLkXw01tkshs1UJpkSrmip0y1ksRdt3fnVkaF/e
5r0cSIuKD5iC9yGyITaD4aLGLPZ/kdGxNpHy5VMhyFOs14HLe2NjJvfg17GIvs34I39FpoERXLxK
WGeUtalUpB8XKVfbYcamfpmhcAHqTDxsicbF+Eh0LgbS4+P93OXutZ+3z8wGuAUefbW75KetfE6R
z/KwFPiekzs7zbfaqk/D1+yw7EWQoZEMNo7M5IHlBjaaxZdmaXfTGa0267ghpFksHboPolBwlkEs
gZW+bn5RUkAC0SJSAfp114HgJk/FWoUAZGbzS3JECvImyyFrinszWqzsUJceA3dcWhAPmkBclfhv
8oQzzoTKOn39iymlzbi/skdd97yUwlxsW3D1oOeiok7GgTOIEL+BL2h3+5Rs8K/gc61sUbe+grEk
JLdCT0uvkfTfag12e65xygJrzYpvyBztVOO+qPN4DLTqe4tNxlBuVYzoi2OCrMS8hjOltS0AuSQo
kKtpRMkEcmlh/NTNALP6pZS36IyxTCUDMTRJKkvNJrPKQjeXnrPqtxa93N6Wbde0MkY5i5wvZLUR
ScB+UFEsrYFcnu+CO5JmBmdWSYh1jiknIU4CWC+h2eT2DfhWnoXqYAQsR8Q6w5Q3UEteb+soCkAh
nj4ukdlDUMjuMPN4lmZzeCzA1zGZOQtUu/WsvThelDcQC0VT6ppXMclO/B+0Hr9D1NUC96oT+bwZ
7bmn219ucy+BxwZQRYOqLN2MF2odmpUNYoqR66YGpGo2ooIoaoyILG0mAmTGQsM0IX+F4ufLMEzw
ECH5Kki6NcPkkBKI4l7mTy0e04NZQeQAwoEkM8AL+piLdhg5kyPbvGEuv9sn42F8nWNTcDontsAg
mZkqFKKB82CVgrbP8udPpRuMTaZpaVbgpwYovUcJyKkjW3Ggt5o8kuFPiRV4No/ayh6Vl6HbMYA9
S8ATTUx6c56BWA710Q4UgseAjLKp6OVeirrfEY9CzpTyZtsCAggObSgRGgnDbWwdCExb6IIhgscE
fLxUGOyrdOnVSHPj8JQlvAs6uF08/bp96jaj3toKdb3mdpDrxAg1VwcLDmEUmu/zneCQR+l/4Gkg
LDOfK6LuVDGnfc6pFcGb1CpmiNN9AAwD+MYfeEfBqyK3Kj8/Gt60QHE8tITT9Cx3JitykMBw9Thd
fWUqKALJIAci9Kwg3xfYXPMTBFIWY1NZB4n891UGE1V9HNbk4MreIpqygwewKXmlaAqoUMduZrEo
mrbOysfg1D+XWqGC4dx3s1Y3KJUAdK7NP2peMdOY1VTdgO8h5CqSqOGlC+QcPQeWSf0SxW2qgYIf
c+dPgkmoK4ngUn+fkulBh7GN5EtcfamVPSqWxTUQiXkTa3BQAL2CpwWUAaTrB/79vxqyvkbaXq6P
unHcEuuzGuB88vtg35/Ig5O3UbRgsy6xVkbdOkEuetloE7KTUH5Ab7+2hkPhkxlmCMEz+Ak2D7wq
gU5HAdcVpOgvT2OFohMXkiit1aFVgPoE1GX/5Ut9mjCo/qTYcWE8JHjnRZBmJRNagyl47bEBYRbb
j5Dfe3UsVsYoN61nYp/LIS5wtkMhFDTJpC7AfjJvpm26LGKMQ9fEq6Eso+gCdUS33B07+W2qonte
ShyeK12w7t9Bw5JFLbd5h1f2qDORSXU8VUkRuEtf21nTgl1XcwXob97+Vlulc4i+fq6LOg6lUKrp
FBFsBAr2pGCl7ucX7bXbEdLP0eHfCPcZaIT2vF3uIHX0RhBEkT8483E6l3esd9fm1/zzcwy6tT2k
ZacN9YevbHa5M/g4ODuRCaPfvAQrM9ShqY0gawoIa7gNV5gRuNQAJ7Bv7+y2f9Q1INf/h7Tr2HIc
V5ZfxHPozZZWUkkq31XdG562tKD3X/8C6rnTFIpPmDt3Fj2LmdMpgEAiTWSEgnLgh9E6VZizaUix
FAPYSQIJQzD3B9FpVBwoTougcOMPR24v649JxkVGBMwBjYIMLzIBkGoiX1deOavaPpd/TDBeUTOE
Mu+tCg2lx/ZT1lxwZQOULWZjv6CNJe6UBx1IvrfbZnkLY24D0CgatG6wsEkvTJuEKjiFck5/bjMU
Xn0v5ia0UjETQcPKtFEO8tr4WQqJ4BDQ5IF4h3y9vaCNETq8LmhaGlDtVC2dLYpLgPibMmQd/Lxx
daDYyKlAfKAfGjowTkn+Jge03gchqA6KUy12ux/OhFvt3GrsXv0MuvGr2KScJVFAOUnHbJdtvEOT
9i66E6HGRCdczefkoTkYB+MTued1lDc3e7V8esxWducSjRGrkXUfNZF7vdd2Qn2MI0ikAPxxe6cv
AyIfHoiVKeZSaOJcyD1mJ+DhIICHljnQ6ZqfPUHeBq+FdFRA2R66naseCHr4r5ZHCyKY60jAn4Kk
5qHA5h8lL+qc6F6+E/bckZ7N599CZx/viqyD7et6LwhUJJsBA6V4/iV/PFO5Q/2o38eop/W75fPt
7aA35eNu/G2MrW+H1TCndaainCZnva9l5EFMJfB8iMnPeNJ7e1rGY5kqv25bVXhmGYc7yIKQEerX
o6/hzxECyLLT+OWnaKd8DytQTylHsONhisoA42T3ywq+L44B4kn93vC0xx6DgMJJvDdQnMZgji+7
GTe83OD6uU5HmBM5Ccrc1hpOZJYL6IzFSjC31b4W24Npku8J8N42EHF3fVKeBTU6JD3o7IrhuBTV
mxTNfpmIL+qgPw1j4xA5cSPN2slL7oV1fMyEbA/mIjuM0iNqmZA3ke2ohZpKiMKl3D5BOMtrCvPx
9p5v+cx1fsWce4QxM8QfLd0vgY+d8n3Z8cZpt2Ii8ITKmB0HJkVloY5LCr7dtoJX7tr9lGCaOVIP
6QJCJoIJqFD2bq9nKzRYW2Nc1RJDA3xQkJuqAY7NLgHqhQZ6vOu4WUpc22EOQtsUoijosEOpJ6Cy
A66V8Qt1E90d9NYdjO3sMzcF+MbLgenidjC3ssW1efaz5f2kyjEuKE1zLsKyjyYgXeW+gLUcHCz/
264y73kX1Zgs6GITWU63Tw6/lTn44fNmNLReFvOCJ2WZ11Jc0+xt9PRPVM9EtesjpCQceWdxeYW4
9hinmvTSONcCcirxUGHUfzjmSBeVIAvttrKVT0LyD7gpNh/11SJZ4r6ol0NVHHDl6NExduLPqPLF
0flOMVKmn93nARUbslxpb+zHt8LL/H/Qbt/KW9c/gnG1stIh6RuRJ1PdGO0Oc19Otke5+cC7KZsV
ubUl+rCtHnFt1olkTTm9Kb911ikmfUDMguazX3LCM46zMZkqyih1oCbGZK4vlS1xi1r7FkWg9p4y
8M8OAKcaMcd/bhCJXmiQ/+PeTMbhVEgr2yjBRvZoAqOBkXhZjZihPjR7dPn84i6ggt0dBj3BuBbb
1SMfT8XxeWyNJcqVLKsS+CIKdabkHNIB9eYdD0iwBTCkjM9/L5VxOm0qhBLG4nW/qCC0quUWcYCn
clNpDKDI7CVi6bUa8fTUOk3lc6qHTpNXToPQKCeTrxuWBxq2x4XkZ7PvA4yxlZ5ECh80EZx89f+p
UP75pYy/GqB8anUEcTMdaxkDCrtGydkunvj4583geL0rjM+yBkREpqqhCL/Tg8VVX/N32oRUoVya
BfkMJt3F+2ckN/SNYaO0tWXGexkgjIW2D2JWNaheBjC5lzYF2KLq/h0CmwUwtlS2mVdi2ywGqCKo
Q0yLEs9djsnqQlcWFAwWqKSBhiHd0zmp1H2J/aZ1+tQe3sIfOlS/U8DcjYBivCLoGJgdsHP6U/SG
gvHDj6TASADni29tBXoT0Nw0UXgB2+S1kxFGXUkzvU6C2Dp0seFOwmCHEm+uh2eFuesRWfRBEKok
SHokPn3qpOkvRed0YLciMh3C1EAGXUYEma866urSyDnIQNQRmVb+U4PvuP2abzWqgA8GlRUKVRqg
wkzwUiRjp5e5kQadGz3lDwVAeeFe3EuPVtAF/VsDMOBtixsbp6oo4iONNcGxbjJvQJQVw6yGSF5k
sKnZei67uTV7Spf9vG1n67FRwauHJi8SZoCBmYtvzVMmCCGuRHE03qnAo4Z+GDDuslsB4s0roW9t
5JU55u6XRo/WHLRx0WgUJCD5J2COiGO+ICN8gYplc+bHSFvhw5VN5nzUsjRDWDKiDfrmiKjzXD2D
VwJFzXBPcdbZC6Xull3I7LjyjrqA8Ik7tUi/F+N51r/hEh2vXEBuNp3ed+VfVX2XoFthnAfHCjDN
cuK96VtP7JU1JlYJFbPMhBrv2+C3X7VnjBd7VHl2eBEze3wtTxSOBK3zWXHKHvOS8a4J+m8Rj1hx
y9Ff/QzmEMdtFo5xhuB0dCS/8quH5p44BDrrGCjE+MTsYkITkFbuyDVvsxnfloVFLjc9IgzxMTmD
qPxEYbvDjHFrSt/Km4HmXaGL5tPq286lGYdZgzO93LezTUmXYwRsJWiCKfycO7p4IeO9dZYYZ1RK
/dzrBB2UCTmU4oIc1oVIux+7yV1B+xyPw0ONwSllRwWV64OyKwM6lAuqs/14X2RQzZufO4CzoSOJ
iQ7EzuqdfMRt57gw6jlu/Uwm+JmTftFiMEP4ZdXaRti4AmqMcXZKc9nu5IzTf9kqhVwdNtaR1QJY
KgpkzdL36IkS945ee9aD8KAfOl9779xqX34S3tFq1iGsmUJhJHwuB5vsSedl+3IfvWQvmDH7pDjK
a3q2UCX5B6HPRr0GPxIRnwTWYw08j9evLkQrmi5XcFSAC3DJEybmvdQnTg3cJUhQDpJX+zXckHjH
FWrdfFBWlpmvYTULCCZBTI4Cc7FXMUElvWHADZwgjQ1K/MM/SZm2wt+r1TKfZBhUzBQT2FSeKbiD
eHlsxxAUBdlz7GCk3pOfR9Sglp/5CY7wM3+ij7do5rWJdC21+g5+UBHPZfmUC8/D+HL7Ad0+5X++
KPO4CPWgCfOg4P0sP4etaFeQR1Yt25RBT9D/uG1rC9O63lC2A0iMDswkxaXmCm++B18F9M1QVG7d
2QXhVoybzO+jbq4Q6rQ6hUiI6NFdn1lVKhKjKOFNKz05gZQOcHbN/FnNxTdCBLcMS+/2KjfosKH5
8scgu0qtjuqpyi81hgkHJXenHWWEit/L07AHczLKNnXyW3DCJ5j+qxAyy0/irjrjxoo27znZCC+v
fg7zmI5ascwodOMV65GJdqWjVjwsw6ZbWK2YeSjFTBC1vodHF9oZJMJ5LwaWbg77qktOrdC4iVV6
qDDzwlp65z946JVZ5p3sIbMVikqBL6spFai9wBUxxlOQdYk/mbxRsK0U82of6T6vnkl1mtSw0/BZ
aT2++Zwcml15FA70QeKOUdIzeWtljJ+dB10dJBkr+13U7Hbgkd+LXDV63ndjnOqi9CqmkUZwUQgd
WIETdxQAPkk+AyXiqVbQ8EhztkON1RdjPGqki8UYazgoVLeqezC+DXeWM/uSZ2BMkDsbtFWzvfpk
jP+EttxoFTU+mXGPiXS3z88piIfIvnrSHHGXtS4E8XD5emfwTSd65s0mbagCX3sCxvXkkREPTYur
pwZmcBn99cjBFGzDm9DOG3bqfkIILR6ROUT4JeOucrXPPZjxp4fbPmnzIfl73+EGr8+uFXYh5pfw
Q5T0FUzytkl6Ny05eey2e19ZYTyNXmZjOsUXaEx7Vt4SYhuI3ZJg9NEpawH+637OO94mb99LQwbo
CMktmNmYM1XEIbBpEqzSynjzQIswCvZUveMXUbdcqYbBejQhwdxpsGl0XZu9piWohzXpl16xbHX6
/t9/Jx2MWRhaxD8fBF1FPYvCeaEHJouDov8pGMRReEzdW85lbYTx1vlMJFNPsWEppFN/K4hbB37H
ZPOyr+0w7jmWW7EQUjy8VHGpfSrogceQaf2g7vifZustwAtPO+cgn/2gB2tYY60aM0Il0kYvxBB/
JYr2qZSyO2nhkT9vXSZUUiivpgHq1g8lh0hX4lxO0RwXa8cQsSJdtpeBx6+6mX5CR0WzgG4Dr7rG
7F/Yz3OiU9gGUOd+LiEzUx0FvAGAALyPfrxLPeth+DnavF7TVr2PCrj8bZh56foxL1QAW6lhUH7t
hRc5qPZIynboTaIdG/vVbvZFDJfQKTZgW62nxtOC7EHxxDvhhf9MbW/4n9/DvIbEsvQlodh4opl2
OoWgk4vsIvr139+99aqZx7CP4s7oC8wK9NoUO2TufxVlGtv6wMOWcj8s47HGNF1qfF1AD1DD8IiX
PdbZXVl8Ezx0ZD0cprCzxexl6N0Zsn3caWzedjKvomlYJE0B8PIHZXFHC+hZKKN9yfSK1ynZCi/W
O8o8f4mcV307YtKD5P2rFlk79KVdsVS/d233tROMo77ImMcqjnW2lLtwMe87Q0jsTCst12zCu6iK
UnzrEHNMYn2fKOk9OP2ewJSJekyUQBFkiBIwD4s/anWytTE+tCTelRlywRiw69unY8u/AIYBdQNw
PIDBkHnbBH1KIsibGr48Alg6ze7QPIOnzFUW3vXbemTWlhj3DD5d0qQE/JejCC0X9fNovdxeypaB
1WfRmWBgGfoh1SiiKZlRq88B95y8/80Cs1mJbObtROcISdHtZvmnaHJ1BugusBHyehHMLqlp9xem
TbqnPCOYInJAU3qZlOZze/BurM64YlVYpqUUgI4VJFtsbDrDSzxUIgPlqTuMPupCu/YBAGefV4Ta
fETX62R8cTTGc5FDqAHRTXK+6Dm55kvrC7Ruf8djjtmKDNbGGEcbz4CyiCMGh2na8TsyEAJoM+9u
H4/NkG1th3G1cSHU2lzBoY8XOhw6eF7tlIO+qwKeGjLH2emMr03msSmyGRwQSXVO5xYgwW6vq7ym
MO9KMS41I2bejDHQxhpmY4jwRc05d3YLuLB+k1k0WAqBWb3QAE3N97Ij2KPuUJKQBmfRU6BZqYD1
lzvByvHfLCisFBOiLhKuMf1M5VkGBL08/Z5kBak8ut8OnQhGDUXkcndsudvVCTEYD6LLYWsKsmr6
CYhBFGPxBd08Wi1IEayZs7WbWdraFuNKmhzOalEv4Q7IygB2xvydLZ97j46yT2/KXVrYgqedqFRf
FUGH0NrjLJ3bH+mBN/O5BTcD3s+yREVWJR0jeteJGokgEiwaKMdRoa30MwCQT+oDeZwwzOr6BhC0
wWADcfa+eFQ8PMeVoQig6F4/l5jsT527eF+/3b6tmzdo9ZOYsx31FpFGlNf8RpZ3FUAWCyadJJF3
2ja/OCT8QJ8EdQgs/XrlNXQFlb5CVz0WfbW5lxFXSg3CH72xb69ni7gNoLQ/lhjv0xXDIiIfNvz6
F0JqL/kCAhw/WxzIcOiW0z5inP9e8FSo9Y2DPb90r81j+mSBwl3eGSNABVaQEzt/5KpRbj5pIDFA
VxtEsRbb0jZSQ42R5OooN48eQv27+NnCzxjd7onfVdze7j/GmHelT7J0qUYMLhSL7rTWYIvR86Ja
OyvjVem2n7DVupgvm5sVMRc6TDj4MWJ3H9xnwEhotJ+FiSBueLv5iK3MMZ+3HRbwz/w2Z4JpaNgp
mBX4B+ktdUEfIpCVHeaqNoahNEI54LE80c9FDs03gEOP+YGf3G5R+oBTTZShrgXucAwOXF+ORUSZ
Op8w9qGBR1vObQtJFxpk+FbKnRhBZ9PwAGJ7EAcneY8RDz3rT7cvzWbje/0LGCdZ6/NcwWtBCuvU
49og+lHPlte6k2fVTgldT+UzwvLbRje/5GrVTNSlQfCobecSUVezU7SvcdY/DvN40ELjQbeILSDS
NxdOEWuz92zoGIECuZiFS8h+1i6R26ZFjUfq7XEGwqvyp12v2EpkY7z4EbpSd2jGelSDZLyT37I3
cZc7y4/bK5c3r6eOngUgN1DSYitNeSTLQi+3tHI4HXsoZCafEFmISBZnJ3sCE7hHhTXDfbQvj9qB
llXCZ+kXeigosFUch7n97Vc/hrlR1hTlujag+Z8DXDXsMfZaAnt9Vp/1d/FI3PhxlJxu5FndvF8r
q8yHmAStzEg8AHV0oD3pEER+tOULDDXXZXBXyLxxYIGUsl6ELfFglOBLLC98idJBCkpQ6Iq7hFsb
3oytVqtjcuMZ2IJalGExMTTPgEBI+zOOiJ1AhnGSndKYOOd68xX/Y+/CkLTqXixdb2TqgmOdIzWO
+lNDMKhd8AbHeVYYP4UGbdgofYOC+5Q5REgOZtqc+rjkob+2E7LVchh3NMcSIuIO92Pw59wODwAQ
AJU27Gawm+9yzFEVHgLH5pQfeM/0xQF88Psr04xXKvWqkcaRQg2LwanN+VmN8l2hy+dxBhAuAutA
S+qj1uYHvOdvZKx/Cc2pBFU75uh16VkJw10+9ppthYrbk+VxsJQfaIy+gof+h2Yh3MmLcW+Uja/J
YLElIzqz0ldJnA5DSdysgu5rM+XQpJLjxBa6bPEwIro8NC1w/FGjz+481zwPsNnSxNTwf9zR5f6s
Tk8oopNiZDitnWuikZJ43Ruk7myaj07fKqgigicIMIQH9I8d8ynz0dA8G/t0rwChkdzzAIlb5C/q
+ucwEUUEknihGebflWXNt/zpCPgfFY2jnFrLp5TYzSO/Hb/FMn5ll3GEmR4Jg5AACEnR6qqT+716
bnWoDWYHwVFd67R42iuixPQhEe2Re+jpyWJPnilqKsTVdCp5w5w8KQFxfC7BD+uvgwtEAhDcWHIG
DJhhOv0Dv7dCg8BbBpkgUYKHGpeyR1G9mneDYHim3Lm3X7rNm7xeFPMtq7SZWzOHjRYEpv3X5kH1
KHPR7zd23hu/qPI7P6TaBHes7TLfMs5FMudgjQclb3sJqLCXewvaNiC9ooy19Inv7/MneZe/1g8A
GvHbk7ztZV44My2g0EV7FhSVKbkQkPwue/QUF89g4HmyHMAEFtowQWEEbUrFbr30NX7lUS5cfP+t
z8y8fkQ0l4lQZxrvqz3ZRYfK6z7Rbef5Tu7HZl49jAWUAM/jAglIaIPe0R/LHWVOydAnLN6Q8sWz
PV8GuXiFtK2AyhRNKNRi8pYihq8j6IFoZE5UutdwvTjUtlSldmn8UKqvtw/0BS73YTehKgFIKh2m
Z1N4qdfTXioUCm8j5/mMgnbiTXeKaFuecAp38RP+vO/3BVRT2h2IyJACGW7Z2NyQfXPJlBjERLka
YqzMzZrjSQYTJg1q0GYA/94D1AFc3RW+AELmJ2i70/yrOvGgWvTUflz/H7PMxUqq0AybPAUhi6Ec
x8nPdG1XkSCPMd7cctQleEtkblBfl2JuJDrOkzwouyHqvVRJg6iTCichXcgLSXlLYy5KrgKZKdVo
AtCOpv4pBZYne/xNnSs5dIYHAuwguRZ+3D5Sm+HpheLlry/JXJs0EuvOaGGXvjuQCcbsfXMHOhmq
hPiY+dae14PYdgl/zg6rwBBHpWwmIbxyYp2VQbbrSndz80uWAcoPihsio1rS2638rzC3q6VeCmSr
SCNvQ8Poxcy8SD5izu2FDlcsLkjtwSWpyigcqJhGAfqW5yA2nfFqxUxEuaixMqcj9rgloOZcDDu0
Pt/+jFsh/3ppzPON69iBL9tAC0mq3Fpo3TFT7Ay8SKhYOClA/23Dq37zFkX/+2o3ITeXS+FAfZHa
xq5YgBYpmS3OCNZmgQe6xLqhapAb+jCLISW9KoCvEtfiQHGSBtjj5HtaLW2ceccjKtmshK+tMWtC
JSS2aiWkDzfl0pfsAvzVglO7tBLenFre6jZ9zGp1jBttq8qYihpXQdZs4zj5khUoAAPfS8AsZ0EB
wVorw9QnhttcHt3X5udbmWZcqSqOYqlBNMk3AD2ewgcDCf7tM0l//AdnvbLAOFBR7Y02UuGslcy0
w3Gfpzsz5BnZ7PesPxnjN0GAJYNcBuvoaszTiyf6vZbBtQJzxx/Z3ozS19YYbymXpKkToEFARzt6
qPKC2ph4YKGGhLVpV0/xE7xmEJ751IabVZs/lsGJe33durpXS7E14TXjCaTXxlJ5ZOxfBLU+q0v6
Xqjd4g9F5aKiHkiz8ViIGKMwSQEat9oeegilqgjzzO7QphK03TQjIGMHLIBlDCcyKhL6qapHtHQX
J+Zz2YehPZP32wdC3nzjVo1uxksZi1ULvSkbfklnASiZp+BUxAYh5Kk8KTsk2ZE9aYjS0N19hm7r
c+Fk3+aD9tK45c7a8waRN6+7BViwLKmSCBwMc0LD0qwgmyPRTD+7NEBj1/Dm+8VBZ/IuDwjnum/d
9rU55qhO5jIoJcEnnC3RBf2/nY73TZs7OZeBYrPvtDbFnNMmiRd5rsbfgWLlg213p74mXnLKDhbQ
Ur/ZNgYvtKN3HBHlQUUIiQk7/sTulptZ/RB2uKeby5pYAh6mSNU8KRxdlTzePlVbTx/4Ck2oeoKq
Hf++vhhxLela0uNQCdlxmpZdKRV2WT+pnWhLYAWYFItT7tp0AmuLjOuswWal4L1FlYa0QbKY35cB
NL+6lWmPglUNbq+KT9aQBnMox06VQTFIa7/HVv8VYeMc5JP2ZtZ6UKvWeRIIhqUtybm9JZtoSWQi
UHcEVxrdmus9MaalQJqPd4XWVJoHTYQyM5V9QM3EVg6KF3v9N95k1eaXXtlkTjfK3f3YY4gONB+g
3UoJCo2cL71ZP18viznVWjgJo6AgjqLKjeWjuafcZajQxLb2NtkW0LfprhYxx5RfBCSrQ3z4N5DQ
y0QgxIEtSFCz1XNtkJUUpUiMaB+KvXJc7qQzVXmQTnxihi2ff2WLOWiRJibTpOAzjofOndExxrwO
CtSKvbwrfgvA3rRLTgIG9Q7xeXZRwQNp5+vkUYo/7ro3fDfkzGQMeII8CFBIxnebi5VrlQpkIoBl
1Z5Sxk3QmwzdxDGC3q8+jbAfe3nAQxRtOM0ru0xIVuflaJoJtZsfhOHngA7VrN2HOpdHf2uBaI2K
0GyUROhsM4dLqcsxagT4kUx5yfSXTPL7MrZrHKGZ7Cy8TKqCSVNMUE0jHAtYy7rOEyL5PpRfzeQr
OH45d5huKBM+UZSkJFrQOUdrlvFrkRQNaR2CJm3Jmu9hTAxPUBN7HuQKMs/hCDqXImhLX9QRVml7
RQKFTEJerLH6yfkhNDv5+EN0lBssEf1BVg67zXtUDDUIrGSxsQN/5mgbZXyvCqC91YbWraMqtzOj
OYqt7MnzaPe1HDlmH3Gc2oZ/gTAceDOxKZpomIx/MYyhjfIGo8yVOdttZNpzz0Gy8ywwJ0DPdauH
M9UwagIaLMU6xcl3zl5uHDI4ZehvQNGUflWmVNToUdaqsQXOE5sK8rQY9aJ8L7jJdzVEHWc33+l3
813GzX3pX8x8REjFYl4a3CrIoliUWQWqIbEdZ+2iDq1gbCjcYQgDZQV++XPr9bmyxVxZOa+VRbYu
BH/mY/ww7A1wq5YX3SETM26YRvgHRjdO6ZVR5rqgq2rWrQrlyDwhoR2mvWMaHURQa9lOm/qpHKCR
pdTWEWrm37Q0rW1LHZ9RM+RRUm9FB1CvlHTKaICBeBZqERppWYh1leITk2xn6niBVdR9s8D6ioQu
jx31e72n46XGP0AO0FUyn/nKOLP1fV/0SSiArLqWlq/Aeu4XrWrsWBQ4ud1W2ejKELvdnQKOM4JV
/tWucEFUoqSO+GM5SA6SCATtMa+MsgVVuDLKvIelOTWWFcMFjI56iDGjSaABlHkmyAaEk3YwMYbz
eXJkn7h1YfPP2MZTBBUQOCFTtyQL8r7Y/FXFY1CmDkLnaRaI41NLFjsFe1sX/8ygtHvbTWw4IkMC
NZtJC8ofYwxlKggpxhFeohrswvhczBXHmW6lPlcmmK0cR5CyDaaGAZo4/ZEIKqjpILUC8EceJEX/
QykVvzeU2LYy4NRVCRPilaGDIa1NvwugWrm9XupYP5xaMG/iGRGhBq4yh6kjUFrp8yYJKDa0DQaM
pKn+v6LgBBZPh6wsGFQog8T19xMLSe9mK0wCFHZfJbE4djGXiXbDwRtIzhWwtCjwtyrzhmSCNRZZ
LieBKWLgSn7OxMrultlv559D+u32tm1kPmtbLD05CZWxnBIxCaqxdslwUsZfgN9DD+cwZLmtzIR3
aDiL05gNNNMqivMJi0t+zY55odSjc/ShC2ibL3ztvPQr/W4ir/W/6W1Wu6pR57+6ecYANUoZvPFB
fmyOC9R/lJ31JN6XR5AhOfJb7vDAklt+dG1QuTZIoibs1EpIAgiRTuOnrN2n4+fbX28rR7/6fIyv
1ju1iNFaSYJ8D+l2l2Bk2W1eYiCuis7O75odSFvpLEx1ENz2TtzFQfgkf8md5sSDYW75m/Vqmfsn
x0oeFgMUiGrS7QprdAvydnuxW2W6q8Uy/kZVxzIEJDABy8/sUQEZzArv6XSmCAKO27Z4q6GneHVY
wkmbxLhRk4AsuTtX70Tk3LtN50kHAsWL7KrM1o3aMRc7MTTBB+gufoyeSX3KghGEASgSB/krl9d3
+zT+sceEvoUQy0mnXEIK0UHUaMe9LRAbx6QtQFdiAu0I+sPebcvD7a3c/GwqILOU4QeTbx9dZpfB
Yc70mQdm+P0vadmj4hUI/ve3jW2N1ML3/zHG3PJQkpJ6WNL08gwI33QHg2mx4PTg40Dw2B5rf+rd
6TUk9q/pTEBqx0tyt/zb+gcwt74lsjlAaDcNQuu5NI+p8a5IIAedPsfGp9tr3QIKGzSXQc1K0owP
bBeaNFW91cLUCF4z6KsD+IKqRfJLODY+0Hh0Fq4EDN/4Mj8InoUce0HXfAFFxAheLEc5QHJe/Tcc
1VC61WR8AqT6H+gMBtWaOj1a0sDMIOhWf5PF77eXvbnBJqCmJn0axUuBeHU1gfML9bKTkqAZugZV
utDuugWD9cqpBSDEgZatf9vgZjSOVOtvi8zVGcxOV2oBxbiRiqiUNsoHiuKgch8IoqOdspdQtoev
lNlI+Jy53GkU6tbYyGZtngkHaoxBxV2YZHB7C0hvHNUxf1LShgFky8VXy4Q6KKjWuAf5kkfesMv2
WOsuMcGktyTBFIHsRfSi8+ICbPqSgW5z0Gz1vogv5UAkR4fIN78Je26VdMsNr5bOdltDK9OlVOjS
AFSJs1c/FW5ygNNKINxFHoSD9SnxeQX9LT+pIkHXVIqPAAv6tecXsqrXkNYlQZEA2w6EvQDq2wpi
q5xDRXstH3f3jx3m5Z5UMCTqIw5Vum/P0i4GTmpGxKre8cY5L/NyHyxZMoUMU5kuhXGJxOqB1m0y
6Klmum6P6IXaSR8d5Nns7boe9n0NmHQF4b6p3mdt865Wn9I830Obat+ihdO32VmeUP0HSVoVDfR/
kUBRokd2PSluW00uxMPv0CE6iNJ0aJf8OJoQmYeFrJycVkD6QdrpcSmKcxjKrjRMdpzkYAfXux8F
sSobCYwdDZaXzYApSgFpMLirIrXtVKcRLQ84M+JkEsKbBDWhtCUQ9Zl09PbTzA5lZbSXWtqp4TzY
+oI5CWmwtSV/GnXZkUfLnxNeO3krYlZX28kcEKVtLLMb4H/ERbGRidyV0Ohb0he9KP207u7DLOcE
I1s1ayB1MFsBMktaPmO+YDnGcT0YQhoQzb7MOO+mIx3AEU9w+5gsxBddwNVK3OYp/jp55h1/KHcz
b6aXAqpOqEhA3en6XshlPxdtjVec/oDyUAaThNEUFPL0vRY05/6hfEaZ80cDnTkxUDSHc12ok2MP
saYZBnqJ0BOXDMYHj+B261u0fgO6bvVV+aZjVDfFJDLFCXntM3jHXtG4/NxHIKgZ73heYcsRrc0z
PnhQG60W6gmOqAidockgV8zjctyMCFc2WBpe0mNiwxgvS5y97qH4Qakiil+j29gGxum4qHLOmti4
TFDHsNfaBdLEw9cpf2kEHiyX881YkkUqqZ3VBeIT9IdfjfKLiLJz2eL9lCZ7ahYnV0pbRCTGOSr0
At44KizlLkSK8zweLJzU78q7SNM8LzlKhxJoX3IBs3Hs8faR8eRCEqdyONbgVj2qh8UF3API48gm
7zql3/KqQBLsilc822JdNFCBQKdB19BGYhN33cS8+aAPWSA/ysA+7WHYLTF659VfRU9HAhgDS5fs
w+/V0/BJIB7ksIAAkfacxVPX82GzdSgGQ1sDNJoq45oKfdJHooz0XmbnhThUJ6p2zXtMhbW2uuM9
Zpt7vTLHOF9RDvssnqfQr6p9KAKxR3hcUf/Pxv5ZEfM5CzNXzCLtEcB+mWcIFFPALSpojd3tABEc
dlFgIORLbSCod2ELFOp8lDHWwkW98pZKA5VVnNvXZqi3DZZaen1MtQZckDd/w4xl5S0YbDV+VgGX
anHz6qy2l8mwSQi9elFG8K6ivmXH5o6KL1IAIbAfRPNANMgfIeetk3lYJiPsc0TxcK2LdmxB+SBW
2b/ogxka+IFRTjdMTdSYvRxMKys6oJNopnSkY7Oxi0JlAg7mek/lX5XPt6/FVhAJaTHJgjohpNJF
5rVS+3js5inPgjYjQTU1QSPgOvZv/8KKhaDOUgH7N1lxvWQSQpBjopZcNqXTJS8mBiv0jgNh3XTi
KyPMUiQhizIlK7OAjjn14HRtIC7yD6gbPzaXkC2qIq0Q4Dt94C4yc5Kakd6jBiJ2gd4XTpTmXzRt
eNXMLkZ8mGveVGh3YxH/0mTzucGAPi/G+OjL6E9QFQPYaNn40J6OSSEvxjhjP72pdyjDgOmOD9CG
BJsBEJ28GtMGLhH2kFfSkAr9cLaRl9WmPMTaBD6oePrWGzoQlpg+tiurzDH7JHybUgM/Q5b3s5Ec
9DQ6td2Q2Ops/auFr34I48SzbNbqqa0gQmYXkPGBcGboynurcjpktfzR1I83nq7bElFBB+r7A7Jk
wgNNOjnMgi4dHkqxea9EseWs6WPSDBuI0i/PoypfCqcr79nJ09SlkpYF9WjYudDbslgCxT7a5kyC
//YaXptinGaN02xMKDsEYH9xLMQBsvqUAqH1v1lh3CSGn0YcAVXzk2xfD/MJkZUTJRUn1diYgLhe
DHPdBSLrlpaNWZD9qkB1Yzl0lhMCR3bdemVqdx6d7BfdJrDchhfTbH0zNDwM6qUBObrwPq2+2RSq
ZY4RNGxkEw12bGWW3ZZQOZssct9lMofRdgNDDoqsP+bY+sYsjWIzF2jVU/oI6di+djuyz3f5I6/n
SPfsOkaCIVlBAgfnhoYu++ly0updgnue9IbTRZqjTd9j4VGactuIRtuKeditrQu2Nsh8xLBo9Mwa
sbJCVJ4yqzvAWdq3j+NGg54uCi0qSYEE1AcMEzEjNP9wkxEqmAc5c8E92+0STB4nD8mLgmmD+VsM
TYaX22Y/vkaAD6HAC/ky3TLARHEdFOmxNkzKhGv9u8tHqfT+iWziRrZ7ZYc9G+qSEwWkANTO+EkN
PeU9udPeeh1ztwZ4pxVHem3OQgY6c4J5X162ubm5q2Wyda9EWFpBkmGeCmh0ejCDx9hVPysnVPzO
VMhHbR0rfeC9SJu7awJ0oKM1DbZ/Gh6uLqARJp2JI0PNRtDtQG8CWkX8HirPDD2+KzNiVYdtMZt0
czvw01OJUglND9612xjDxEdcLYeJ+tpGy9Iw0RFSOAXyIwSvCOWpPzNd1V0cyVlOhM553T6iXLPM
e5D25f/Rdl09cuvM8hcJUA6vijOz0V6vvfaLcJyURQUq/vpbHIeZpXWG6z3ffTFgGHAPKbK62aGq
T8saZ5TR0413NeQM0LrhFRlQ1IQSGCarZHe4esVMzPPlcjBjN7Y8WxR2ZQtD4mPS+2m6hpSa4UJT
D91nobTo+zV7py+DYM1bgINCBHrLHSSHIOTw/IuWTpPU5iRBKIhAbDOfXL12RGWkP23YGtolHQus
M7KFPNRzG9DDoxC4Guqo+bJ40Grw20empyC9tx2XSRKD8F5UMxaZ5A5qlxQW6fUGVBZW5VsNuEAS
4dDsn5fh+bK4Q6qXcHoVuDOOxQVG7jODv4GJ/RXe6PV79oQegKbs8T4IYqSNp+5z29xJHfpBrkd7
cUJ5NoJ4BdusiTRqmXRXkzbFXqPPrWtp7UcMPZWhmev3Zj0oSB6ziuE8OF43TT5Gfr/Gqa24RqZW
7uhIe0rtT2aOJICNUX6ySmhTj3tfcMn+jNWf/3TuxE3jumLmy2BzWPV+3q87K8j2ExrDuhdkyjbw
+Lk1zqEWTWNQU8LZY51K4JnwLbRy+jMgRPZpxL4MhmsEAd9GPvC5Uc7XZYNUKH07YirFjIkP7seI
pK0/tMl1U/RhJqvB2JfvpVT/QEgc1dISTqka6ou1u7zXghPK5yWVxZCnNR/r4wvQ2I27IbQOoHcT
mNnAzWfr5fORfdmNkk0wLJkXNPGmrgKMyCrEpaG14VPdeV/l/Rspmd8OCTruinEknjY3bZjmee9X
CUgpyVB/s6x09SZVp4LL8ueT/vmv495IuWLVWVugIREPVa+wiYtpy3BM9pf3+s8QmFmxbdDQK8j1
y1x3TKPouWoneDxMDVUCzS7unVa+b2RM3ynF/P6ysY3K/HNr3JokOZ7qWF5BpJo0j46tuVW5XPer
fZiV3pcrSEE60nUzD++WZfbbrr4T2N/e09NqOUgHpdagVwVY1Hrk2bQY7egppnkgUXVULHQ7hFpu
HdVCD70NHie7HK7TNlfNdmydML2uQfPNlL5jxP6JZ+4kcTD3Z2bj+S5zCB93w5rFa+eEqMrvmwpV
eXTnXFX7tgqpOOgRWeMwvUNp06I11sas1cxaHtrXL7XGvtDzp83ztXEwbPVqlaH13MZOHocdVURX
sS9j/AnqhfiLcIZAdGQ4JJ5toiJbqIGsi+DFseizP9MqyqnyKDibon3k0NeEgl6TkN75c0ZDWGln
m3RhE48P1bN4uJ+zjlZLEYcTKdyi+5ZY5Frr3+sTeiXnd4J1Cb7YERPOjCXDBGKA2oRXgSsb72XW
ege1ojeQaHIHNMp8Fsalgtt2TIOdWUQ4XK8tSA9CswzMw/Bm3nXkYIFYnvg2qhbefzbIwUpnQGxN
QpkWn86OsqvssNyz8RpwUUYZiPQvb6gAsY9th2erwwxIYk1zgQbK7LEsSt+xDiVeFURNRSGP6Mtx
ODKvK1nq2MY+3rC7li3Hu6bd/Lxr4pFzwV07OuyzpXWmohdOVVdRUT0Y/VWtvknJ28u7JzDBN/NQ
eeiqcUQYRxri5a3tDnTxmmFx/5sZDjViHQQx5txiJaXjFd1XJFLdXhF+IcFJ57MTq7PaCelkBKUH
Jexv2xvtbf/l2KC4k74Km2P+7CB5hr18jqJds6Uc6lrC5CndVwc8p8HFqEPLXtiBJDh5fDqia+a5
rSVcKP2G9Q4qP1BeuxkDzAWA8E0oay04FnzLSixlyVRXGBdqoM3Yg/aFau6Yil6UgqvLpzuWLs/1
LokRfqw7LURT1RMroyadq+1AseCp/ZPsO2jrEi7vX0L73wGIxgUgSTyshVzDufw/uU1+/ipTZjnr
i7KKJKt35VKLiG26sZaEl+8Z+90XPJnGBR9Vm6ZZm1Eg7/gIWHQLIuofF30zLuDIMG7dJV1ColZ+
Is2bKpf3mW7t+rwW4DqDhEtL4SBDM2xQDi0YRS2lEo2jWfFBmYmxg+he79YGZM6aLsekee7sLm/h
RlXo+bXmAg8VAdxcEIRUeqSFhQEhFtxs1aPQ87N36o5oAoMb0QceGijIoD1XVTWeuXkqndKMCwSM
tbmG67x4DrqMJvU6HtA7MRbB5eVt3Oxzazxnc5FlhpOnqhOa+pUMvbDye2xGl01s7eAzG9wjapKn
OUEzsg0u6mynZt9BmIs63oiyBSFvlt2sCE79xmgB68tCKYtlw9H9yvDzzFEuaMNXaV9V0YDZIq9b
7RvdGmu3SCs1WPX2bbcoSPyNMesDQRowzmWPrN3VXJp3aF7L3ZwsgnfkFsI8+0kcwrSr1iZZjq/q
7PRDccV65X9FQeyRI+p63sqQPLPHvvvZFkAtYZ6oAhfRB6N0MBgdjveF9IHpYtuVAm0SD6Js9QYU
wCTI5jApo7DKynOTOMu5Y+kZQBREh0aJjsEc46vq7JpJ+7ov/NsWH6KnWV4viS3ZYa2vGFOzfbmX
oa2yuGbeuVX2KMUgP5gilYYZ+hun4lYeUCDLBFd1K0VyvmQ+eDdH3ZzqDD+jWALyvW2Czh9A9CfZ
IN52vLjdN10oh5AYE767ti/Vabf5KJ4u6uLQMgEXNS7V3B5yv/Lkh9XTPDr6NbrdBeHuJlCc2ePu
1ABVbgky4lkktfQJA3vXcY/phFJyBP0NIjvcRemnSmrUzkSoMZVBkS87OW12ibWKgo2NGOrZp+Mu
SBtLU8kGyrB/8aGRIFCtU0jUmOACxTto+Zr5ujC3vPGGfWaT3aCzS6lJ2jw1PY5Let3si6t194tn
QJzlEG0j55eruHPmnCUCsvq+qG6VNrRGwVthK131bDmcS04Wx4yTAkfwD9oEMZ6Jto4Dl7yBCg64
D3+kiIzr7LDevjRBxH42F2mcL4unN1Eme6hpbabRUI5SIK15FlnD9Bb8q4k/aqPpY+AbVISKXgcC
R7kRrj2zzDlKs6FFr6XIBYCl9vvsDz2mx5KAYq4AvJKDB3VdXzQmJvqIx17nszMJQpkam4sz+eMj
ssc529gxSgOhUxJ4iGP948yWMcmDkjhwguqN5VoupLBMKNMiw+haC9g9ZH+9SQPh2TmOml76oByk
jESikqwiHMCr6YoSW3s322qEIs+jtKifZxstsAQIkDnmwe5Mv8/tSE57ZLxHH504KjLLJHSs5pvi
pF+rpPhkL/qjVE2P3SL7ukbfE0rfLe16yDv1bUW72l374Y7USuvKTX5ftWPlSa30xmAZArQrT0Ye
UFrfQp8DdBRSdl3aua8axRtN6hO3G5K3WqrvqNahPXRR7yCTJ+wq2XgYI1WPiSA0XDjo8eLRoc5N
S05LFo3U++m2RZ7XRE6SfXYx5cnGvA7CsTNrHE44nWUsqYnAYLE8NrKDOQIrKsEe8BP+yqD/+INv
5QVnbvNOnRnngIPUQ9tWEh6VyxsTIwI4cRmKv/TXiRvuXjOy8my9fCtw1qHfo+qxu52Byd3JDqAR
6PdKLQiCRLeJ82BgAywmQ5uqSLFxHKH2gfZ7I1hECLG5gSfHfyS0Obu0bZ/EGZ4hdZTIXWgxpkUR
ZZ7IAncak0TRUqOC5k7Xocjafjfox8vAKnCGR7rqsyUkS7OmGH8DjmvfpLRxl/rjXIiK0/8S4v+O
SflsU120ep2VyKv+CPExEub+TYgvWBSfbjKGHA/tvJNCu1MCRy93VacGptaI2rIEnpdPNuHbqGPX
wfOy92+HESUodJqMPRFzvru2FTwWBWeBzzRpNTika0Ynl02J5M4mILJPREmLf3kg/v5UfKZJJ1kG
L481MfxLvWLH3mPT0fFVfv6C4T3Rx2LLPjuBY2IuUqugcyFuoRf4ru+fGuFjRPShODzAfFiv9xXO
nzpC/N24Piplt2BN7CB3Lnrsid4ffGqppHKG8jZwleQHRslsXIP5L6jzg3ZgLI3CGqEgXueb9iCp
JuUUo17Iti/e6v99tl30uNM4t5Xb9ThgHIdVQ5egKPfyJ+YrQQzpjtbPimgyvIDvZdtfnhBX41xW
0ZKy6HTihPbNjC4pTNN9rA7qdzlQmIb83RKWKhq0Ch9tcENwGSlF4aDOUVLKJVSxISLH4mw7Mq7/
5oki8F86F+1qGRCzoCizpSNYny3wvuXEW7XySuptUWVbcDf4sZhkoI2mlvlrng8iP6BzL+WiVrTW
ooion2XnjRsTI/0y9ZpIGFcL7obOoUtiT81kZ4Cz11aito8JaxpHDGmgAYxz2YaSEIpyLDqVIjNC
Dd1kpFe/aujCTpTtcPVkjbuJplKbel1rTpiZJXXtaf6SVUrqNnoStHENSpbZH5UGUzEZyBlBGkW9
RNHDuKt8we3Y3OizZXM3s52GggwqYJw1KrBKJgaRduaRrGGMxI/4TWd4Msd3+hSyOaMhA991oh3S
wLea8ZrA6MwAdwVrXZuGHj2Z0dz1/0wpuU/kaVetsoAkVXRc+MlDW5YpBD7xApgwL68iBodmwM6K
tCALRYwTGx3zLPr+fVj4ccN+so0uzgDbk+UZrnmI369d0Afd3pzd3qui0eswQqKG8dULbuImzpwZ
52+ijLImBrQ3UiKhsKwuOIw25+9nZNWbihXlmNyy5q9X2U0f6q51bN6NvVlwVkSHkcH5WQjTAwZI
y+JAot7NhHhV2XqC6yXaPQ5VbMNRVg2Ebj8j6F9JHna1XoeZZ1+KwxTqJIZZQXsgzMpvTAm+uGKM
8Wn5zcTsNouYRBEM+w//yEKcGeSwI3ekdG0JkUIQaXybpvK2qRPZHfuVuhM19lJBD9QyBR9tM+48
GXU4d172RdJmOc6jnO/VAQRqGN9QrU6Ei4IP53A4MlPLjm2w5x2TSNPtiUD11Q/63/fbYc7i7Bwu
aqnJVrzWkXaHiRjnyfRaD6Mc183k2y4rt5de8UFwMAUOiCehyDSS2boBl85CQbihYJrBvcsaPSjm
sei4E9gT7ScHI46iT+owIdj9lZSb7i1omb3Ex2yHK2dHhIMRChxBSh/vewf9W970PsV+Qk8nkBq0
075yzu4ZQjsckqhd18mQ4v5RukjtY+kC5G3YTV1G6WLNBUGtALn4bviFdt04rWhbzKzkA5XiW5NY
QtVKARo7HJ5YCSU6kRBh6jfxDDZdB/yY0JhOXetRDl/EW8/Q8AKgOBygkNFaS8lm23g9YYzCKO5S
FDAa5B3AdY6aE8iUkibopRfM2G/Dyil/yJ8ZgkGt2oLS4rA2ntYOnpJ2HmlSgUMQmeEOilXrNeJa
vYrspITYalvd943zNS1LIZ3F9oX7vSCeBa/RBq3vWZaQBXZ/V174l2DoZIsDsLmcYqUZjslXVgr+
Gy8n2EBeAazM0SyxtvDZ9RxKzZ2kP/V5+CqsOi2HwyppqGZofVYbIY/YaW/j8MkWd+4MSlp1nlQ2
nIEi5/0QVZH5YLuYVsI8cCuIWtnp+vN+nYxxpy+zSJLLMW60M5sBniChtgAhyQ1S/YI93A4NTpa4
uAdU+rCVwUtPUuy1qnNtTg8ZIb6mYKihbtxa/ST4aNtodbLIodWU1kNRNCpavNHpzSqRbVa41lGn
FB1WUHz0DRGzpfDcc3hVF3FhLfXvStMpSBCXHLYR//fyTC7s6SdTQ9u+VkU6pBh09as0i7KigpNo
chGPJC9OOsu4xAwwNNQj2UtQOTAf/YKYRwBPPOFQLLV2Z4/T/zAwPu0dOzpn8dVgl2YtrTiMP3rh
eutnC/kxfaG+On0B+VxMn9sYWDtGKGcWm4au9jwDQf6HifMzcxxgFcqSVn2G8YYhlsMW5Cygi5OJ
6Hm2fadPi+KgivQqMcBKBboQmoWZPboYJHEttQ/m5r2+vHUqAafGBtMii6pOBjm4SqhaEMKq8QtS
MkwJq/miHiRofLqfj8ycvuy4JENLascGOV799j39AA7FZjToGwoYxFj++ZdqjzL6ZG/vxNa2g5+T
MQ7AqmWotVJSqqhTrLua5t/Bpt95RoPWJllT3+jK/DrIPFnk4MvopWWsDSyP6xH9eS/EoxX/ksn4
bZFvRChTM6naDqOIZjZBIRfVnSV+25Iq6GdtN5gyKFdN+To143ukcXxdbv3UIVfZjK7tfHSHodqN
49cli+8vO49tcD39LA76ktQsdatvkLdVbtUYfWylKYj72Fb+6XlPFrgISaIrgaoxsos5WHQZ61YX
QL1HSI35Lx7pZIeDumLu0bQ91scT+ytix4l9Yby+7XNP1jjcsRvdAvbgAL02S3t0c5f2kccg6MXY
kimlkTTOWTS0posZ/rBJv8rI6rqGjIpxnS23c5x9yArptpDbOzkju7RbPMOp3siS/ZDZy84x57vY
Wa5TCwzGOorATbOCBMLKPdAE7fo+f9eszme9mNEU3jQfkmX6aDOtmHH+oqvV13TscTqVypfq+Osa
Q7Rzsr5WMhRPYntH6eI7A/VjMNkVKt0ttRnQtXMzvfNoXI5uV6772iCQyOqvVMM4xNAs9ubZ8oY1
9+0Kvfakqd1KaW/nBm2Hxj82ujmNVMQPuR1Jnz4eh65gGTQtMuDQr5nsaRh1AnWaaKRadOw5AM2c
tlq6ghUO5PZ75gT9UnuK/bSuxRVJ0L46Dzf6LEqECfwUXxvXHESC1sBiT/inGs1vw8e8/DgaAz6u
5hqNUEthO3I67SSHo02ck3kpYfBX7wmKPsdeLvSevPbF8NsaXyXXGpVKdXlE7Rotd6fZo5eMFgqQ
kS+VG0oq922FoNCGRHBTK96SC3k+BNvHF8jjBhrAxGlPIg2S5RYebnZEo/STJsB6EUTylXKQ6aRr
18JcHzCm296dPxgBk0uvo1wQU4t2j8NHcyFgFIhx/ImcBVY2eWT59p88Fz91kUtqasoxQqRelVwb
/E4Nxusvm9hgsXkWhvF1cd1ptExOf75y2CzreouMPPraRBeXIc4FcOcL4raS9+2QdjnA/UkFkdJQ
ZJ5sV66haP/NHfOFcGtQ1spmqa08Lj/rnXWo4v6Q1/bHpJsCqlh+OtvfHTQ4+IK9FJ11DiqoXaBq
i87jSIVcvWvr0+IptRytzeSVK3kY++7gTPqhlwD31mRdG9X01GV1u7/8OwQ7zdfEhyUZk3nGeHmz
6kGeZGFTWQewD4S5UQq6nwVozNfEk1rThngiIKkrkhtII4eLAqr0qbHvbLP9kLTJrVI4/1xenuiO
88VxWsXx5MSq9Jqyy/ZL9jce88XxdNCtRdOA/uMPac8kqDyEXC+T9jyC4YU7whfG+2RqUqyNWTP2
UByzvZQ0gYRhfm/pTcc1wZZc1+pulnQwGNDVCirL+dDmuealZfNIJHJIE132INENalQU94Km0x6d
3KSuotDCM5LccStZf8QA+9tylYI5XXR3Tbr3stUGvVlfWTJxDWndG+pK/Yyok+iOCB5CvM6KTsam
XxVkgdG97o+jV1TBgCKF5ms7RhQZp49Mb6IK8yUS9QAJYiKdi4kUe8xku8QhdYz2QLok6uMuwiiz
4PqJXrZ8t2oiQ5pBnQHb0o69bGt/3aOkyxinqIJxrNSnrmNDsU/HhXSJLy7dCTyTzj02bXBcy8SE
X1eIHMjL7Mq6qH6wwSn9zG/wIjMSyTSjJQAZNge+7tk4R/8R7Xbm4xwmuwYcJ0UkZbveX3zqmfQq
8Sl0H4XhheB+8r2rUA1R1JnFSz9yMX+TnGbofeFy8jn3nsx5B06vOEy6sK0PVX5v2KUrGx/66q4w
QNhLZ4FzFllk/uYs0ZTKTQ9eYLz3cCO9OC1cc0FJ1HlTgnxUtUqPESZNoQBdBc8+PgdvTE7X4zXF
8uNT8MRShb867B8WVxQUCK6kwcVQQyfNi0pxJW37Pp9BVWRBccJRg8trEu0j+xVn+4inX6ZQDQ6j
sBflWlam9JDE5bor5fHL3Mky65hXw5mk9KqRnFjgI7dbD0+ZLoPDHRDN/KwCGHcgtvfXnbz/wSdQ
haCEEgQ/Qmvcq8yZ1C6vLIx1Ozs7mvdtZAUz9NCYPIuYA/xfqrG//aPBQY0zWBK1bZCAo3uF+h0E
tt0M1NGOh91WQzYfIUJx4QLZ1z77ms1oZ6mOwVnUApQQQR5Ut38Ky1JP3tXJ7vLhEYQ4fG5e7ZkA
polLWDfqbZapD0urHLoFyoxgVQe51wEz9IJhL0EAxyfrzThrZb0yqygtPhkDRrzM0a/ohAYyYfeR
wFXwmfpmWmWosLHbvuxZs9PqO6hPuWlI3cy5+09dR78PDS8EKWdG7SjLMWX/t3NlovVxAFNklVPR
FV9PWRN3BTdUJRRtFUT9JocuBVgbzHhG9o/1NelBvEcSKHAiEPHiwgnTEQKHZ3Jgsqp2aRg9Soqd
j2bb3l2v7Hf2gwKKN/MzRoEvn33R9TY5MDH7VEH+FLUHrT9MXeY2ULSGM8+TLzSDJNIU4lVRGO91
YnsmWOtTS4BmopvAwYtSTjPIBxXU/citWd7PjeaiE8odSkHDrcAP8UPs4Azts6HFN1zk2ZuKb5Jx
tWazL9hNwUnhh9dlI5vW0TwGK38/xiRwerxSpLkOo1xnOPllPn0xS9vPde2miZedWhdXtpXeoRve
I6kuqOuIEgoWF7RUWlLnmQGuFAs12hszLTq3BRlgrUnuMGdx4NTrh5GQxi3rNKrLXDjXIjgz/DS9
KUlSZrGF09Zn41tqi0SQ4jIOzeVLq/tN0O5j+wVM9KLbYnFgsy6yUdOGnSLMblVqBPUwqFOPUHeB
dsSEyS1R+HRsrb8Qk1oc9ugzVGPyppNCmvb/VPL8VRnTsJ36MrAcRQom9B17JR0NH5JnT3az7KUa
AqXZNLhxgUl3uLIx7JWpc0t7UjEtOqD/R06fmqqFJryS76hl7aa6e2p1vGEW+Snv+93YZCAPMpbH
JivfqFVR+HaKb4vFu2VhD1dKb3yGYHbQ69CKtvT8g1ypRmAMzeKSqReUuQQX1+LhUNPMYZxRc5q7
p2GN1vVjan4QXFtBRMw3j8/gX1/i+D+QlIkeV7xajZUqdlVSPOD0G/1ggnIIIdWElFmYHGiM8VPI
MPnE78AaSQ0PbsfLy0CcjBb4TosLtOaOWks6kixaUJQly01WCImKBSb4jnErI9Vaz0gK9oF0Z3rT
TVK4qMR86X1wMUDM/eD4aifwKdvTVKd4nCeKXFrad7Ujg26jajBPvzbyYVYl35HLt0acfxm65mNa
KSi108ZdtaILl8qIUnsKlQR0I7WIGVK0Bxxgxi0I/msCvMpr4hba20l5e/kAH19RF1CCbzE3Rqfv
dBuQXDbpVQeSHVeyv6Zpd9c4nRQhw+UrbYq8zzze4de816YpdZV+uilGIxj0EYRNU9jU5qE05cKt
2ziS1dwzoYnhzi2+U0OsOiis4rHVJdmXC8dfW3N1i345aKv13iEaiq7DdNNosVuZw6fUcux3lZTv
QE8Kdd+pvM6l9mpAQtTqURAu5zh3nV7DzGth+NMwld+SIf+u2ZS6nbYMfgZE8+c0vyutso2SxDis
aW+CsVi7tUbjqisoiS7v4DY9ydmR4ZC9VddyrQuU7ykO5g5klqvbFyDNKDztk+rgNhoYf4eAlaie
IYA3vme+nZuYJiMiBpAJejJU0EwEl+n+8uo2DyBmq2VdNaADwN+HquvreFRxPLTGytwlhnxEpVaC
7rQNSnQkjDTTRNOHBpVlPmGUTImCiXKgaG7u0FWCqeqqDEpQ6zC+ALxPy+CaKWUsrIW39L5eXuJ2
zvhknc8TFSSvNDqjVf9nHpc1uw7tC5s9Nr/amTEWw5+9UJUh69eFwilpdvumLGbM60t2sNaGwPlt
BxzgKrIgzafr+rEj48yQ3pZ9YxM8pJh6EjY0UD7Qq8xTv4B23e0eF6E21ubKzgxy8fhSVgMZcsTj
v5p2WMeDtkMboO1rGOQYOshEiV78IqOcH+romA5lyooL9sPoGAdNaUAwJXQLm27+tDa+faVBJXus
GcmAoXpsdhjzNywnzapU0RoMdy9IZQhWxiu41GoPrnUV0H8y2UcgmIDga2DF0Mp4idXNhMbZOjl/
Q9eMpo2NN11Ob6blybZuK/0NbTuf2J8q6enyxdvEljNjbNPPTiiVwDkps6ZvCplzJ3M8mur+ZRPb
d/vMBvsNZzbMta4KkwURpIbAVme6ub4G9pLtdfuglzSo+ptqzVGPuypakfPezkadGWef+Mz4xFpV
HPYJ+0AL2wQMKONO+qYDyaqwHHzRVM528HJmjwt4lRLsEDXcQmi4bDQt9aQYwl7DeIV3q6/cLGiF
tYf3/3GHuTRAuSqJkdlIfZ+1yiXKC6tg29/TgOy4LDuOBdGt51vaZdD/NU00t59Ze3Fj3jaGnqzx
I0eWNivQW1ZBYpNoYBzMpSvTGW8Uc7rraXOl0vSarib4VKqgi5URLRJruGjx/dCLjtLmVTn7IZzX
yOdlhhARhjU7+q4cQqUU1Wy2XfCZBf7mEy1nWmCgxIhG6ygYoHpxcnwbOygwHrogeRxBrFsGbeG9
gFh3M3d1Zp8Dg1ih9ZhjJAKp6R9NyL8qC5l42pCt5Y+Y98wWBwpLP0t9zubvWWFo3Z8aaV40nSda
GYcCZaOYdk7w8v81APVrZa/sozhbGAcAbWWPyA5DF85OWrdqZd+aSg/64IP98fKt33ROZ4a4S0+I
mZNScyBU28+PuoVXAyiEbwsK8sXLhraj6zNLXFShNqgA5YxHynzsgwaiMTiSJLKUR9YohBavcE0e
XnActy8c9EBMaLWZmAp/jjM17QuiQPXvKODEeoXa6UbyoDUB+TTUS5qDvLMWgT9kX+fPY3myyS0V
PyMfZQmxtoLRb8h++ZNZ+YtRuSUVgLZodRyKNlUPLXmpriOZfF7bh7h5Vder8XspfGEkITNpCSrq
IFoZ98pVt2NKuvKVKPr7F3dwssPhooTxyTyrgBqvoG3bRo2TLQ4hoVdua/l6RI0fGdqzZj8xRm2j
xskah4dyBjYzXentcA6V0IJUplT7jISZ+E0kJtHavs8naxwidqusdQpFKIZSD+uOk8Ai5jFaq9Et
2v3stXu8vcTNCCKzHDTi1RK3Wa+DIBHUl2ARdtHl4kt67QpARPTpOFwkxdxaw4i6p+EyevPeqx8k
BO/pbb7DQ0yAjYLLxddF0roZBosxda/dm3i+z/qH/7gaDidsMEur+QI+1F9dp3/DeCb6RBxUgBcn
M1YZJ0MvUjeDMrVTJW5hCWosm3tmQm0Ub1VLB95ycFs1bTZQfKBqQce6A11TJxDsGrswf6DrmQnu
DEipnFSjtNihdDUgxWB6Pcif1LvBZ9LNL6h+b6L5mT3Og2TLVPXQtLIYU1z3BJ17b7pdbhCLO7jH
g2/ZXvNWdtNAeVWb65lh7nhYxmAlysSmdRzpXUIr2auyzCe0/KK25BqB9a63x8e8wx5USYQqaP+q
63b2C7gzs2KiXbGV4wg9vbarD3WYhsn1zHQ7jPc0Egk3bx5RU4eqnKwqqsNPtCNnq1Cbwpxu3vbO
t2YOjHIVrIl9rT9Pz8kGB5A0iVMpLzBx4FjfQM/iqck/qXOft4+0EpZxN9HKhAI35HrQ4cqX+Nei
QQ23O8qDrGGCPm+08l3/0J8S6wEeOe/+XNnJGvs1Z49Umnft2lrA4HSGlGmbTqD6Wz4lqYZcCjTi
iR7IRNkvUOScrdaXWueWrPOnStN116ih5DyOdu4upXNjQkmQNPpVPNve4OTBkEv3qj7MfjqRG2Nc
wV9MEkhSJiI1q+3vf1oB5yqVymmQwwMeEunagoh1gtYryIp5AgDZ9Mhnn4U7AgVqXLjPZ0QGL4/j
2RW99E04OESljCgyG7ijjX0DGTVPGUjUWNdqCXKP/o5mT5fXtg2/px3ksHEe436uoMEXEhMkz2hZ
c0SyodtP6bPd4+AQGlqkmiyocVipy6QQ7G/KTvJ6X7MAwHlQe8L6kegacThYpXWlSQX8MJsL1oMK
3AyQHr4rb2dwsIjbIUTHgwM9SpDA7mbs4d+P3W+7lt+fi+8VcGJzyAkTlxhBJwjxjKBSnkonj9Ze
E8DedsX+9Nn4ToGOYGAcEyCQIyvKKC7Gz9mAwEbR3Mma92NsHBpbfWdJ40OTzIKYYDu4P7PNIZO9
pIqsxzgyfxJz6cIBOsEV4DsDJIq5r4w5kcJGG4t9Y/SPl+/YMeF+4VLzHQCaLWFcI8NLli1HcuP3
8qchUD25ukelI5zfQDTDTfvMfcFw4HbsczowHJ6MM4iC6QjtjNeO621Xqc++HYcodb5MdatRVHQk
tQ2GWPlkS+TWIe0VtXQ/0ZPIGDtQlDfTvSOrd3Zu7BVLbYHdxJO79oM91ZqrN6h66gaVXKklkmtA
dNuX4/JNUeqNKyWFKTrtokPAgZRlap1pLoAMQ3HlGIpS1tW8WzS0O/hJhlJU9bX85KAVQmSXneRL
R4ODqsZsWoPGP7Hjbye7GBBdMsYBlQKh0bybLCdcq8ZNc6K/t5Wsc42xnrx0daLEUmJ3rVIwSY3F
w+VLINhgvqZPZnTDaVaD8vrYoTjcFv9Uqkh7R2SDywnMCzGdQcNHLNPpUSr6K6qN0eVlHPlvL+wh
TwKn9GRUoSlZRyVxF7RY7NNr53p+SiP9E6aWb62wfnBu+1A5ZBjMeFdFrW9Ek++8GQ23vWZd72Kx
MBG+8JV8CKYO+cI6jFhjk9bc6dAClLzC3LGEVZGAOmdw5U/a4wtMC/DFZp/kLIbsR5Xa0oAKKjdP
/mKpvu05ihO+8MVvVcqKhrRgzoLkQVQF6V3/TxPmdzlYyI5cVhXSJM1hfk+w7NIzX/nE+Y2oNodv
hEIkdmIu+FdSt/DWqNp3rrkTN9sIAlybg6VVoqU6qQgH0/aO1u97cA1qImcrssFBkLFUsqJVSYXU
/xQYnZ+teO2jYsVEyUcwL911bgFBPWGUJgib+IJOoa1GDCGJXxm8HxMFbBvF2XEB8PHVnH5I9LJa
4QXHsNvXIRObbfeqUNJMgD88gRwGiWoUM1s7TMoHk/xDRH0fov+fC4u6qYz1BH9g8iN2JWsKGiX3
L+MbO1AX4I1/UY9qE9dKhboXZsUtb9Gzb3rfvc2r4SvewddprQia2gWHz+Hwo7YHvbBZsrOvytJT
Z3PXpGuUEkz2X17Y9jPE0nXNcFC3k3n+NJKTfkB3OcK8/IFRPWOGJZACMj4w5tNlL05xbsbqZwa5
e5XqsUIMCQNfq5O+z4rFM1vjMEn1waaNwLkKF8d59jaelMlU2UM4GH1aPFphG3W7KeyLxwRJLvFA
yeZ3+704Rea4ieRRNfQGMotRES9+nUDku6C7WRNOcm36lzM7nEuvJtOyJg1o/4MwG9UYr3hU4FF/
SmSLTskmKJ3Z464YtTX0uY2vo1ATrY39+7nvrOHlenr0nYyuLcGMDBuzdl+oGLyJHmdL464apYWd
O3oSh/IBiXBXHqDKUnh6diwudK69Sw9KLer7Fu0nO0dna9RBykBbRo+dV+9y57NU3ZXGtdI+NeVj
3E6uRe2D1N5q/0falzVXiivd/iIiQCAJXpn2ZG/PLrteiCpXlZhnEPDr76LOPe1dmM9094noiH5w
ROWWSKVSmSvXSr9tnPYtu4tbOkigDVLOSjv/vaX/fslm9XK52NfFHV2HGKtORrReM1E8hUGT26UO
1FMiziDkc8q432lMr5xyqqItb12N1pybXLM0YOiWQyayCMxWy37nIvNMqfGUvgw+hnVmoTQP8n7S
N8C6jPZN4H2+v+ux7d3wYntNi5J+CPFAx/iHx+m3sCjslkmPFaPzuaV1KM3FGhfbm1WaIoj4/SWB
uDKukPJBenrOL0fj6m+8mOcT/uEGNE0NcFPd1Ohy6EPP1BQcsxDE/W+P5R81+1ZjgEVVqnGTmrq6
OB9BlCWWMvOITDdcnkxgElLXPDQV6C9N+7eW9yYP+ZbJxbcT45BH0UyN9p/h2EsRv/y4ncKuF3Mu
lrj4gJHgHWM6EHT//Ciu3UrozasYYwCslC+/XWr2akf0GXDRP7UMc6PfK7r/3B/XoqhOwG7MVGrh
v0XQFtk4EpTFMMbNWg8o+Ck3Njx+bRGXFhZxeqQtBVq2UXw9CW9UKzlKDZK4mKP43xay8LxuKBUZ
osrn513o6mrtxPVW8N/aq4Wn5VouCS9xwc0zhNH+X904WzYX3pYbmMmQIUc0zgyna26KeLNLsxZ1
Lz/QIrGLICIYaxNcIBTe/OLWCGDL83vJcuLpIAoANWfMcuq1ZJN/e8v2ItEj1qSPpbAUaG5NjtpA
15r1/a+2w3B9K0u71SHf+LmfrGALOWGUAQNmmrpGluQ5Zmx2I0eg2hngiLY1l54KJ3EylDfAP1/g
ZWqX11sjTB/PACccxF6Q4TRwzJYqnLLjmjm0AfNFJ7+Ca0m1wV2wj4Lpy8biPkZ7GOKqClihZmFk
Z+EuRoNJKTqoGSrcNoi4g13pD6fyFGAU6mbytq+Xj8nCbE9HuEe3kvIl0YWeZLIdY4wM/JcUrvPD
fb3bAoSu7R94KI3fNmZ5iz/TLtCwGr1VoQg7gggV07yOqHVns7C9akWnOqOUQJxsGW61WEMQwaye
z4X5MoJSphXxW6wrWx748cbixHy3s+x6oKfcDk0youuB2T0PHCbXj8L+B0j9lSLfnwbn7PIia637
kglQUc7Su3YJMdSZv29uXYVO7JaaY3S2cUgOxmFCI0t5pjtMsLhKbFenJrOT7wa0N+Vp60h8DGx/
/qbZky9+E40a3uiUMr+rw+tcZy9JZKT/+OqZbZimqhkWg+Lw4jRYodrihRxxv4nEPjExGtnFtzUr
Ni6Gdb95N7MIoKKpUUPtdeb35BcRv8I8cmvS+58f7Y+REmsBNHaWTlZ1bZlZjSWNkjzFWrQ6eA6s
yhdZcoCAji9G06n05vC/mVvcdeDWMYxw0Jg/83rnneHE1snSdyWmEnJzS0Z8JSn+c3GLDxVogkBj
Fpzigzxp/lzvTZz4Vzt6gzdPymyl+6u+d7GXiw9WqqNm6AXFLBC5qrUI0svDhuet1LDnFWHSCPAB
Q/ugdi0NPQFbmjaXVSEYDuLXladMXv4NJNr62t4Nz3+/PFfAbIEWEueKSHrSM1DwBHxjImfLxHwe
LkwUrBEjK0zmt3q3U2R2W5jx/efut3pLX+7fwv9UEUxTr+Ai633paW6C2pb4OkPdkkNzKL92p3HL
4uopvvhiCx8c1RoAltCCU9wwb/Cjffkwj+ih+RE+z4kBj+3wbssTt4wuPLHpDUp4pjLfzMUTqodO
1ndnMyP7z7dzPXhYGlRF54fgksFMGcOUAuzP/TpWvKlNroZmPAQNu8Nk1SHUtng5V8TSZu9/t7cI
7tMgwoLTEIEX7CXNnXkkGIIDP+ecUxp2kGIUjtjJTQRS3C9b3DC/qwR/vnj/NL5IFjKZCsxWwD2b
RAPdVww24vY2ndpDVXY7M2nv2CjAwaVMu04vD6HS45cpLr79ncLkEfWHr+FQMBcT554YsieaKIeg
6g48LEubkfyuZ8MxjoQrswKTONK6ClTqtQZzW6s70pL9Ioa+G4fhwIIY48xDvDeqygOBzK6jHXTR
A6dJyZEUNWaNeycq2O3YpfshwJA6UV6NHMkah/2up5DZLkCmpfHODgvyYmrljmbqi4bx0lQZQieq
q3Nd6vag6MeoClonSKJvaTaetJh76FnfDmqLCRoSb1x48+H7bIcXMSYv1USRHWEgwrO+k0Si1V+3
hzgTx5Bukbesn5B3V1oEm0ROJVVbuFJRnCf5nBQ3Ab/7/HSsmoBSkkF1PLTJMjvXWZoZiYpYrbPv
TBxSwBqqja7Uash8N/EbnXIRMuM4w/SUyhhWkdqYuCmyl/9pDb+rFhcG6JCTIgJZj29K4QsauglE
jUMz2n1uZqX6gcN1sZDFyQ6aKIwmCID4GFsqD+r1PGL6/6kCQ28r7V+/BS6sLY5yGupFp3UluKbB
A4NeNB72Nr3vgeJud/l1fS1utqLHaqSk1DIBV6Tsg4Zen5KgSYYo33Fxn8ahW8NijRFe7RcoPeyN
zVz3indji+ivU4iZgyfQBL1c501XhqedrHuo7f4KbIq0R7ndQnSvNFbmz/ducfHe5o1ZV0GNJ06f
TOiLahg5CZsXBqL9LtKvAOS8Vjk5dRko5lSxC4DxoZLu07TYoJVdgWP98UOW+Im4klXfpkhTUlH8
ygXzLDLspNV7oZo9RCJ1qTY6tZF5wjLdz7d9/bj/tQfLSfAoKPEEAG+Tb0wERJNKBv2Q6VczZo+f
2/mtnP4hTKI9B2oD3TKs5eMYCJG87+sEwPzUKQ9yF0jbdCu3PTWvyj073N6i5HE1P5YDxzpQF5UH
63XrmbWeWl/8iEUi1ZQiDWg3/Ke//64q/vca0yvDd/NnfV/yIomKeyICjuthV761nRM/ZmcldIHL
Oepu5JmuOFh34X10ZUIOrEXHeitgrH/ad/OLA5Vkqqr0RY+maCp3I961YgAluDptPI7Wz+27mcUp
ClWMjEmZoCtpqbYZpac8IFt8enNo+8R5lrP8GenjVIQZmOFRmdolxW4K7di3vAxU7ZOnpXa6J1+2
AOjr0e+vhS3ZH0cVwOBJs5gfQMTaNkm1I0lg2A2l517g6Zeyra1c/WKMQTmOoO3zgZYhjUVjkNBA
spY3wiZ9cM6z4q1L9Q1mhi07i3urN3pt5Ikyr2z6MTTgsI+n7F5vwF/w+alfvyEvVrS4s0YtbsGF
WIO7jBAMaV9poe6yGJrzzVE3Sx8TSraB6lXUNjaN2EZsWw/wF9Zn173IAwagFGNKco4ateb3twXC
igsVnHE/008Qd9xP1cZrcDUZvLA47/yFRV4LCUkV7OxkgRchNO7oBIp6nl7V4bSRd/4fq7Mw3kUY
mvRLeo0kLmJFq4v5XSHuDQdsPV7wCuoezORFnV1u1h1XDzr7y97yEBZFrLPMBFBYiQzbCM9tvTHj
suqWXNcYCtEG3mWLeNmmBhABoeA+DbLMliP5GebK97yLvn/ulXNE+hBNLuwsAmOVySwCwXO2y6+o
3+xMlPs0r901+//NzCIwxuZICyXC0ys9tJhG5h7dEVD/bpnZ2LUliYWma50m5ltGFN2NlUu7st7y
Vm6E4PX7+33TPhBXlAkyJXT8d9SWwDc3zkhOwaHdQ2eV3+ugy8jcpHSVq8JV9+KB43B1p+hhazR0
1QcvfsUicqWqkEEGRhsf1Lt3uRY9FJS+ff7ZtkwsQlasqL0lI7zngqm5MqTmotD4+rmJ9VT+YhmL
wFTLBJx1BZbRqiHe1Y+RYtoNU1w5TV7bf6+iV95BrpA/x8a3uNjViJhdtsU+sPkrFsFK9HpqciVF
AKnZdRBrhZ3n/W1vEodwOtm6Jt2URAUw2eOpyIHeanTfrK2Tpne3gBVvoS9XNx5Cy7qOdyfVljTE
ejoFpUUQO2X806gfa7nxsl0PmBcGFrtuTlVfR8j6wbE2uKpXshvhMepQUHcWviJfxTY179aaFltc
hEAADKPyn5ZQ4lVPhm6rN73H/OSGu+1rer3ZwZzRWR+i28UqFzkuJkYqMQkMT2dV+0QE37OI27TO
PEugTm5Ub3EKvpRkwDjQZqH3IzIHGe+F7UUEV/p6iDmYAP8FHGDzay6iOI+sIOUcl3vrai9zSa1o
bwyXpc7gpZhldQUSjY2H2vrX1A1mATsCVflF6yiNVas2ho77AdH3vKof2MhePg8N6+0pXLIa8CIa
+zD2KDpc9fNUFeKs6sij6cRXnV27JmadKmfmCWK22Cnn3mn3oNIHXibfG3Zym0NgstuPp6Tdepev
5t4XP2hxagqjV6opboEGfMaPAOPUdKL35kMAKFvx8Df8dw7hH/z3wt7iyPRtW2TIu9H+8NsrNAvs
aT9XOfgOvPnI+rcy1NlNlubQhGYGBlIo2p2LbwryoLjulRQybW72re/t8RsHk715QKlDPClf56lT
W/6onb5wpG3cf/615/Pw0TinKLNxsLEtcataOETAkJngMdLKyjYF8AWgXCROzcrDkGGqTtaG97nJ
tQzVwkAttK4Zih8f+rpZHrNan3P/IPnFp/JapL2fVMUxCrcK7b/nuz8s793WsrdbjyD2ywuoo4SH
4K4CmMKt0eOlEVTuoYzl9sdix9xZnY7dmC8ssqvb+Ji5sae41P181Wsn92LVy4E3axqB36aG5gtu
4JEaO73Y6q+um0A/UkVnUreW/dWs7pq05COkYHjuaoPpsmIDT73qLSAm/q+FRcSTkYRvGOh6ylz7
ytvghmFad2r1K6MI93k4+v9mz+ban6kxMPgtDmLSNKURx0q8U/t+z5XuALKtw+cmyOqSdA2cInw+
hMv5vCADzpCGc2e14t/acswerEaB0B2LiEP18cTodMsAexFDd9a18diK+qwYweBacvpWjeavfEgB
kykCRy8VRw3Dm0SJUrec0nM4mlf6FHzLhmbPc3HXQdnOSU12Panl/vNlrMaQi1UsQySYK8M+QzpX
xYmrF3hi4v9Z8hYnVzwfcNm2G1Fr9RBfGFx8GlrQqYmzkftGP/rBgAxGK84ZfWP6xsq2DM1/v3jP
xm3VERAPJDtoOIIn2NXYEa1it0o3btbV5wWEVf9yhNlRLgwxM1NqJYKh1k3OKsTCY7zVb4K7WUJ5
LqtjRh2DOLqTevk53c8F762nxfpSKQ4XBgItddkWHATEYvIYxRcNbGRuq6S3aRh+NcGunNVyowCz
7jDvtpbPGDPK0ZFHwTfrjO+JZu7inrvKVCS2FY8Hq5RQHkweP3fS1T4kMEN/LXDxsGnSMCdSQxdZ
R2q0K7z4YBxxm7d2sqsMT/k5C7fEdnZTfBG+6WwYX7vVLd1E/38GYhnLtpLBBxEHAjCfmd/Yatzp
NBSYQVJRrODh30GmrqUtFwaXTaZSG6AFRhAs526J8ZtP2fK4MzjEb3eWa/2basylvUUeQawRGPwG
u6vdMKRJ1XHa95ha47UNjQr7bzCRbOzo71r3xYkR06SlSOPRvYD6ToIJRGduKHf1vjjM2ndVvhEK
Vovnlytc+I81GW0cKtCoSK+g/wOqlWInMK6BxAyPmXAjIMwR7EPq8O4vv9+uF6sbLSUCChLbmbfc
HawDqg/XCt/E2qxe2mh1AmFv4vpfdiWKkVKI1M1YAFd/EcJWn7LEhtZOa0/HEZOyDtkH2b9L+5iF
i5WihoxcfxHsNK52JUUOVtLRltG10oSHDP1/hWLMsdiicF1d44W1RbChoHiH3DjucRF3Ty2tXgp9
2AI5rAa0CxsL34DQeNJxjtLd0GpgGOz7DvNe4C/PORUOaMUfWcnuY3WQ9udxZXVt4MIFX6Nhoam0
uDa0CUJpDYOb0IbaoMlzjPTlcwurjmjhSzFiEYstxzBYSvIY8FJgb5Qs3MtCDZ2phsqHIOHGWlDl
WHP6C1uL2xYTbEGq5WiMlwQDjGLmMW28XidQxS5fJ6ZApbu2ZZv4Q2LZSvGY9tIB9AEFk/C5sH72
ce2MoQQdz5VhfpmK/C6fwPCMCicxzqJPbTqKsyTsZkTQLzDvHtLS1UPiRv2xs9JbPfheRrmj5C8E
kDpIrDsBBEA6FVj44dWsHouh2gH36uRj5UaGZXfVa8LPFqAskwV5I5H7Vrk3zGAf6qOdpJ0nW90f
oh+EVXZostuIqM4465MFv/T2LSyLwQ5MctDi0K76H0EvbbxBnJHd96X2K2kMu54U6OUag53JxuPq
1Ng9JC38zspzOy1T1PTz4Tyy4KSOqaeL4TrjoxOXzC1YZ8eF5oPn+qbMmMtZ5FSCuCGB4C+UziVH
CxIMSX1Br7sutcUIZnNLC45RAlEzUt+ZbLqnE7sJptBp+8BRK83tJ+2uH82dxQJXmMzOcu1HOQy3
UCM4syk7xTL39AB4++EpboZjJM3nrDKuqigE0Uv01SjbnVEltqTCz8fBpzx5qAW3M3yrJEl9k0dO
Fr+Q8GQWoK7NkfQ2kRsouS0qeSgkPrWUvpXKg+CgRSeQd6qJa+n6Ici/oeqzV9FMySDAQPjkRBWm
6IbpLIU4yuKtiNUDbSe35K9FfB/HUKnsi9dMtfZBOe36NrSD+J5gzDotxN5snpOQ27pJfTMULvpD
DtNzaCuDya2u4ueGh06jaGAFyr5kYZDbEnB10Ux4v6IaUaJT3m/JI2mrydnFyVic8zFqojGvANoF
k5wB7nU80UOfuTR05K12jzagiXIE5s8c/uMfH38dJUmUtRBjwGS+CNVDrumjbJCp0So/jW082kYa
4QHbbIFJVmbf+R+WFmE6krLv2j7GNORX9Vh9g2jHDkBJt/9iHIJDAgmIyUl+oLF0PeKicLey35We
iK5qYGkHtAeTAMvXazGA1z9OscEFyg5DlzvESN1Ky21AsBBDHoy68iNl3Ah5K8H1D6vztXJxyyfG
kALugN4xtKEGO2TyMU8mqPfSciPh3jK06MWME8jRsHYArKvnNrlJx5sJ7Kafu8pagnS5mqUKK8Z6
ogDKJ5g3GLwculDhg+mqN0NtjxjV255BXrn7/jC3cM1eH6eaTwAzEEQVNcCTSfn5+Yo2dm0pu5oP
UiuYwMD4MNZHAiXzIjxXOPCfW1khg4Xng3IZxTdGNKourr0sSPKRldOM/EGBRvXkTn3Wwcnqm+5w
zM+deT9cb5PBri/u3eoipFRqzZsyxANBT65kFbg1tFVb9uXzta1/o3cjCwefIq0PiEAzyWgB9gjS
czDU/xxNh90DEB4lY+B4liWUsYKiior81qd1XdpxB+EOIB+3vpG+vpJ3M/PfL45q3MZKpEFW2A9b
AFrSFnCPydzXTPhWXfgG1V7BUDjZwP/vcDFCgkjZ5WH+MFXWrqrr8Si5gqo8SV1FBkcoCCbIRopD
wqaHnMN/21zcGHn8ferYo6KVpYuXzb0xZhUSgP6eR/1uhIKLZ8nSR472ptbTuS2HvV40T5oAdKjS
vDoPnhqFPpUtre0mZ4Bq6OUbOk2DaxYkxv2tHoKx9bOw2Buj8pRJDESK0FUyZS+zkTi9VntTbP2w
uPKgNyX146G9CZX6NuwCN6/7Gv0xCTxWAeXPqOptFWmOGMGo05ZtcmAm/wI3vhajVOwkKMRJTXLz
VFa6HaggeAMzI+kx09XVw9PIrNYZIha9xGUFHiRZeZNIgUPjud3K4LrM8wfeQZuPddFTPQ4oSkCK
xE+6ci+09iHMK49wowCfz/TG1MlPCgjMBsPo1xYQiEFx4F351Aeq7hRZ2u+LzJC2LqpzYQx7s8p+
ZkNRXE2xehfG6b4rmz1TIfgTt+WhNg00Pev8XooR0xSVcMxw/FGbTefg9shs1YSQVhNlPwpdEM9q
uYqkLUNtSDFvppg8sooBLhdMX828/pbX/JsZYWerhiuO5KY9henXvvwXVao/jsB81C98U6n6UjQB
onvdmQ41H0mhOwOHpmG0gVBYw7P8YWkRqqRpqdE0AAPxn3nX6aRB1VdztOttPvPV+ISegGoCqY7s
YxHeUaih0INCaTQvi5dIAd1dZVHHnJQt5OXqycbgGvp2GFqzlmNyUq/V2kQvyucDYOFmA+/Qfn4e
Btf37cLGIg4O08ALdUbK/nMavfVr+MLW4q7XLJnEaoWkwriTXvwjRyEx/TITgSSlHW1Oy2/s3hK7
qQpRKUTFmL42gLm8g3pVkbmf796qJ6DriDbRPEv+uxN64d4jH6uQaOh0DuqXQoeQfPcWbgGX1sCK
unphZBHf+zCKVWrMk+PEmZOXWd450s+ITsEV9GRBy645BeS5xsDhj/1W9rueA1yYXxzhOA/SLjJ/
Q7V6d3Ib9MFc3AIZplHHN9mjiBa5Q+HrWxWg1c93YXdxoFlKjQIgNe5n2UNooD3VbmlArjxd/tjY
RZ5RNgJEJx1CRljeWEJ3iOqHhmJXZb1xR2+5yeKMTVbZ9wQ0rT6pr/L+xC0vSe4/98T/4zOZqJFb
c8NmCRfmY5frAng0v8TI6dvkynN+Axgmmu7OGNkqBOr6ygayd6N8PO/RohqIPXw3S/4M8BieyaAa
h9p8hjneVP4E5axjdZOXJs8pUTaaUusf7N3YopaFaa6oinXgtmik3xUthkZAl+RLS7iptTXIuIbB
0efaFbUsghrkEvOWqHVAVag3+0Fzr9eu8W0e7oqczjxUjWfdzaRy6dctmohVT7kwuvAUxBBNYxEm
sA2rxKsdxZoydqYtvM3q0TJMHWub49aSzC2KkhQOBHiRDL4QSJmH4cPn3rj6oS4MLM6ulSUNnqz4
UGb7pA4Z9NlShw43vZ55nxv6P77S+1IWZxgpTJUjzeU+ifep5lbP3I+85Fr87EHsM52tHf0bw4ur
y+Nois1VR8A7F0YDooVktIDfhpofyl3gWFZLl0SnqHj5fHmrb38TmC6AWkzTXJY4Y7VVLFlhH9Wj
2Gv7FtxSUBPbZFBb30WTzXw2Gqre+uJgoSHLByUGGLjxCsWrzpo9d/aQpl9pwFe/1Hbmb2G4Vz3d
tBgWh3WxZfmG12i08QiPo0ovC4fW08mg1VunyN3nW7jyrVAbwnyriml5zFcvkrUphzZi16IZA5rK
uQBbpraai0e9UY5j2CgbkX7lZIElBEJhQK1g/v83hugiIcijyShFC3eEZ3w1iHwTPHL/xYIgDISR
cSBIQYbyZ8RNgiA0rRIhIm7QBOGh2zaDzWPokfLsn8fbuXz/l6nFMQ7SiplVOTMNgNS+I8VjxMgL
UtJzOZK3/21ViyOFAU8D6I023xGzBb4zKlxBhsCNhj51pNSGrbjx278WF9cfa1tE2olOodXJEqlb
A8r1UtXO6Cbc8jh4VgbzxyjiXU+LG5qWqC8OJwymolspo1PCle+hrnB7InljR3IMdyKSv9Ba3TNJ
qD0Jy2NxiNtWC3+qHJDvWkmcpsAdbA3p8wRsj93WlTeyCmrdAy1tcMETW6n5dYQ0lVQZFIoNbxSk
PGoNeDRzXqpurtajjWFwuovi+DnJlX1ShTigTD2jv3NLmry10fbwurI91ClGPOtW2KAI9TD96DVV
diTm5GhmD6kH8T3uqy9lKo5gz7qJpXXshEZsQc0j2kLXLEtfdCV7KMrgCOVbJ4+t25xVj0ml3YJJ
CbJ/+S9FjvdR2N/qeq/7QdZ6EzXcJA7uNKI+t1b9muQR5u8H4aVq+y2a2n0cGhzCJvE+NlDOMdPH
DmXrolCPPBNzVeCaWq0nO+vByBvVxsgKxIoT5c4SRm+XfXRAbvOLJPXPz31uLbNGWJgp/wFr5+gV
/XmUQmMspA5sARB9PSrXzbV5K2/bk/UEaTxPXoGFwjHP2cm8rr5MGzfkSvi7NL3EhoOcUNHr+RRX
0GtMVOtKFM1jbKQbwKTVePS+wmU/c0IJt0lzMJKQFiqpZrurQM6zsYtzBP1wkgAG4oSoJv1A5sKH
Ekwys4355S3P/315Q2Pb/TdjYti2d1uLU9tMXdVRDrACQM9sR31ieoGbOJaGnvB0vU3BsHYzoruA
552JpiBILRbRVjfokLE8hHLJjh21qxn7MgM9iwNoauAeAhy/n2/nbyqrD9t5EXQXTomL0azCCASt
Y0VfOG9Q/emK0UavA3z6A8+vklA37EJn5QMGESFShNmkq1IpPK6PwETGIj+SNIAsOFTGkU/6qlV4
QtFPbWfcxg0BC0cV7nUucdbkA2n4DUaa0nOsdmfokZ+HSd+huvxVFdFTPwK8q5TP+lg7QyW9yCof
mry+DnTjiLKO7k5VprpTRrVDHdUIR1r5xRTKG8tUDFTkCGeWlT9ZSQAhL6lGrkQPzs4gOmfrQ+dl
EkpbIGK7DdX8LdX6Q8rFIRuC2yBrXouwPmaT+tp17DuVwR0zKoKypBrYBjGuAT/YRdy8Yia5bzp5
Hw7JTaDGt5kqr2VFXaLnjxlvb6sGbMV5djYNmTt53+QHqCcGToHqvFOH0X7KS+5OmsL2lKSGXXaV
o8bNC3C+roEGbtx1X/NsKvdxirZLw4Np4xZazU3eT+fyiRF1WqTRBmCx2Hgj7VsRUDcR+Laj3G84
1eoRfQ90i2OjQDTdCMO5Et2iG6HF+aGr1OckLbhdJercVcJFUw6HIrn73PAaFvzyml2CfSqpTiQz
EOdMEHP9xvuMP0O/4h743Ymfej0DOPpzm2A9XF0usBoq+OJMKNX8GddTPQqHmNSYhzKvtRa10SyE
Coau3g2WdqXm5XeU79xGopiSp9cENQzRt3YXE6RSd0EIKgNq7JoQjWc5tGgLtwAcN2i7tv29QX9M
Y+JreGSH/KaKJ6dXMzdoNOiXfyu0mxhFoKJ+4/Inadu9mnNvLJkfNcoO2j/Eblu1toPmW5Vj5m5Q
j0jHMU+Lk0Nfeu1etsV9bpEKDz55GOlDjQI215Vdk51VQ3FTQU6sfSSZxG9SU+rzPD7Mqj+g2LFF
Muwr/NA+vak7DjqH8VjIt1r/HirRsQ5SDFGDWFhYeyB3jkZjol8M3giUh7W2sLu0tXWe/qLEcsJM
vdbkOa7FgaXGPkyvtalyQwZOpo4PIKxHpsFb4APaFC076dWYGi7Y6KZt8lqXyVUxkC9qqDrBZEq7
TTM71KhXQZR87JXBhqbPYWwapxvR2YZCgTPoxV7SeJ4YsscR/ywe9oXwujZz8x6Fwo7tgZD5YkSF
F9QtOCnGHzQGVq0C9GH+ugOS+kHqwKLXZ01aDkMZQlUsVwbTvSF6O426XcpHgJXqXYmlRrSx4xKo
lLJ7S0Nio2vjqEHidrW5K1j/ihkjx8LMj5AlauixO1STDw1XJPvuWCdQJQRoVLvKpLyjeh3O8AQA
Afgp6afrvpZ2gc6+2uce4BZDpT8VIXnAAP8tpaofAG+TG7UjWe/y8BeXaChoaFMY5JGkoRuUgauL
HyD2sluDeFRr0NU17ZYnUP+yEPa4Q5oSmZ1lk3T0Q/1ror8MBRAARbwrZeMo03lMXifduA4s40qB
Lk8XQoi9wQGTX+LesGOUFGITfeMG5ZmKuQP4g2ksTwbP8NUr8J0AZaB/VzTDN8XXXsFEQfGU0jcp
0dQnnYtWhc+1G25a6O6zQ9RGJzMmV0GaYN7AjK9i+tbL27Q031Sj9cfyRQNWhUp9PyrafS6KE2/E
W6SQ18KSrddP7KCK8Msw4Wmm9/uyDG1a5viQaO+0ZHRS0NjwEoCMa5p1XhgWu45pJ4oGWtRKp8GB
HPvOA3nJswgZ0DW3UW7t+7pDLwsFvIDfR0X1PS+Tc9s2XquHB5oku04tr1jLrlFYP49WcebddEcb
060T6zWRIEqxJgnBZ0hmpELu8zE7WnG3I6F09Ex3KZ3u1Ck6NVrthBbZUSu4jVRxEwzS7QLMDynP
WYNuSz5dKX1n91V4iEsTmfC9Hv6o8tjRkpcMusRzj2lSB68eky8Ge45NAWozFudOQrMvQTc6zaDe
c9WA1szPqRg9gtId5+CFl5ZrkpeyjVo7z+RNRSK7xHU6xOnRAK7d6lTIPYkfPQNxTP81NF67qehA
Jwa4V57aXI+Obf3a4BZlWneYlSAGkNwIqXspT52wwVYBE4YpMw48QTSR59wa3KD7WlbApU61Tajq
gD3QZsP3lgnc4qpdTmSXRucgoQ7Gfmzd0O/6mXa3monZOu4oFq4Y0ngsTBw1onan3dXjL6vM7SAX
Pq/rp6JVv+JkH81s8JoExMRt/cMcMTTE1Ec+KW99n17BddGQLKCegbCRTqbDmyI/1hkpvqN9m9px
r0lPVySAsix/BuvpYNcKMLMy6e0hEgN07svyKLTpJ41xoGQ9SrtnJk5fUDaA1gB41GnGz/D/kfZd
S3LjwLJfxAh680rfdrx9YYyR6D1Bgvz6m5yzZ6eF6W3cs/sixcSEVIQrFKqyMkGD4E4qAYwlhePP
Z3UzDZPbtk0IcXfPpMabrmHaY7LL2lz2BBWsOiliEkXZanJkbSUB7hK+AXDTDToVXaskTyC0w4GR
BDtp2oNk5tjR5r060oNgRs9q2qLLAvFXTn53mCIN6PqOZHiOLbaFrR6BGGCaNazyVd8KnkFfpaIB
5w+EDnV7zmsb8WCJnSghQpSkxu5mxZfXuKq5aU26j9NHooEkCmJiaXSoig6NOoWrD7VbQrMrF3tU
B2u7t0psoRu6JK+qojsZgmpTo0dlQtYzVZ5nYoaqoHsdaY9LlDmZYW5RiLL7FZXUNW5dLrbUjj5g
VHYl58hJQCS2kTwrtzxaLjezYtqJUD7ObQa0rwE4iSUAd0se6yLdVEaEAVO3Kis/FanboBirNLE/
NdYvrU3dpdc3htl5FE51RjTbKogbtPrZTF7F6TckJo+SVjuC1mz7BBDNiIY065DmWXBdVPD4xJ6a
zDUy7FYAwOQu93pCg14BiUnzVEZFiMZwLzIOQntvUmCs0SqQVsa1MpZX61iteXJAJ++abW+Xo2gv
hnYn5IJXNdVLi6UrQF8jzfAEw1MyE1tRhs1YSDZEmuwInEhqdb36OnGS3wwq29QEhYZ4q+pQ1sWu
bZP7lpg31Rxd02kMI7PbdLnmp9EzwV8jkHtRnDl92XmqBLhdbqxl6rDBDZzU443QFwCUUacBCswg
91b9MaVpKMtgrNLucngADUSFzTwFjazbNDLCMWmcoa9CsZCCnv7S5fxhHDWnBVW2UJWfejnZ0NK0
BQAHJgl9OERzShECeCrI3+vpGEuJNw6/CmV0FMAIsuT3mE1hNtANndXbvjMx+vfENILYKveqOjsm
xOfwYPR65PfadHEjFLJj61qORjeN9gu+pqhbt+znsMviQzJluIRbYAA2izWCx6/ZI8DzE8wCdJz2
hYlISf1IMmqPAHpSBY++uDqmauy2Ze0NieU0auvV9UNTdLhDAKFUnut6dOJqdBNA8OTK06pMsTvg
uHLhoUmBj56kYG7kTQmXXsQfUf/U5SIcHZIPeC2L5T1IsfxoSrdaEcyt7JjWdYHeWqmcjg0SvkRK
wnoRbHVoQSoF1q1sSgLVGnax+LuS9E2r6nB/Yth0szM2+kMpgaO2oLfEajxaLJ6CNFCHT8hWnEFL
7nvQ3KQNxFilOLoiCngviyqcMmOXxHXlqIPgyZXoCpLhavh5QLRB095tykyGJI7sUv0lnTpHFMV9
HMONj4vf1JFdoRgjiSgkaNBRzD1tmRB9a51HCkRHhCSPQgLaXCv2226wS2kJjOxZSI+daW2Qng2U
CSTyOmixa90zcDVCH2xrtL9lqXiT2vq6U+LV0x6TiPidgLESaV8o90rZHVSIsivl6ImdiI2vOtoS
OTSLnwe5t/PlwSoACCDNXVoYW3PMthrqELH+W436g47XK57cziCUR6h4vShmd0X6+7HuvVKPPSmN
AbuV7Yk8jVivRlpso3wTcNEhADASw2lAN2kI6IWZgTwsJk+gaEtStBoYVSMEchVY4emxJY9VB0AF
sfUR/i8e612WKmDE1B1xbL1+zuBU4ZMRG0RWZk9y4ZjjiBucbnNIczSaPUS4xbLmvaygj23h28TB
QSeFbYL7WFYFB9QouIFeowVxdQtpF/DBIoz2mix19DLad7gfiuhZzxe/Rd/vhCiSFFrlJMK90NEg
w4tFVpt7hagPeVG+kHZ+bmQ8m4cnA+/U2MrtUnnXlyIUVudmREcluSPdKy1ku6xx03Ro1prBHESi
KyPrbWQ1gyZWbIInjvhb1oq9XpmHuh+vLQlQEiJ4VE830Ou4RVy97XI1MGvtzhC7Q2OSgLaNI+ef
wxrwZya64YtbILNw1NF52aIfHgVhXZgejRQ0RWskpMPDy4XxEpPF6bXnZQ16lOmA1IWfy/fzQrD7
S6cpavxTYMlETI9Ag1l/JLJ4lOXrKgU8V3qOcADrorIprgJ7kuJ9X8xhksa3vTqDnLvDrdYfKgPX
4Dg+wv0douKtT1WnMQWHDiYu5vd8AIcKMEmAw74JIPuJ8j6sDetYTHVgZb819XfZT3gZKVvaDK+d
YHoJab04U9wahW5r+DA64s0DMiC4ltePVedlV1rjL0pKhJmZfJtSiBtqQh1KWfds4tIz8ilIpadJ
yL1R6DI7m5VtP4heNFlhUnKAL+vT/Ue66CRBxeTo6wIYFciaAqI3IvqBQHvlk3xBOAn6GAjrLZw8
/dm8JSpEeJmi7AvyxD+f1uXUTDFy4ZGvJ41vAR6mdZ/DxBMP5lhhCU2EQZ+hdThGPomOSLugaw9g
7+L9cp7gHBwFdPV/j0Vj0gSakmn6gDDQ13NwF0luH0Rr86sSoMYG7WWfl708I9K3suR/G1zzFifV
oVxKptQgACgrVyBSA4x43LWOviVBtEFmbAwR5ng4i6i3IQwNJRzWkNdue35mwR9oovCrIZP65yfE
gAbiCS8DVZEn9wa1ri1S3Etpy0lvf+V1fmxL0PUDmy2Dr5CljMghElyMJbV8gJvAiJfJa1tE1j8J
E4Ws1oQHRVfLWzNdMrcDg1SgqSAu5ayvwh4NBX3baPg1RR15WnBl/znWSqyUGs/qDFVNfe2n2+mK
3ftwSJvSBQvgQ/R22aC2Fqn+GDRjkCliWfqEWlykZkGm5/uWKveNoYRqItu63u9BERiq6RwgVb4f
FPEwoMOAJr2rjeKjLnW7yIzAKzxUtib2x0RonWpBBEbapQCmn4Aj07ANahyGihxSIX6JjCEgXf+e
DiPg4HJ3Da3f26GsN7oRu0ZeuS1oWkklwl9rPvz0vhT7B11Qd0mU+3o1gWnCQPxv0f5eSGiY0HE3
0CFMY9x/Rg0tjPlWGuRD0ZIwSsabKqN3aiF/ZHTaEgksmsCHOpenb3Udl2aPSVLGWdo2C0lyMN4v
eynUNysrT7HlsfL87Fj4WiVDBfJWBL85ewSUti6yeS7WbVHcQ/By7X7XwjpAX4cWSF6V2+NRxvHn
QWV+HD3GLrMds9gAp7+JRlpzXnVbgAeVmwU58lS4vTyRP4o+jCFmG6YFEvkTXTt2xxhPmsr8FRFe
V8JPBgHGCLNatCCZFBUwsrIOtZ51B0yse480lFdczQ/mZr7Sr5bZNkAbUDlOG1obJCKeuCQRq4/+
sWkgLgn2TVOWfviZOE+pVks449lGdhKnuovcj3yThc0Dz9SPZP064BNL66yfOG8iy4IKjCdUf6Wn
3LorigNyPI4KZPXl1ePZYW5YKRv/mtiiVm4avXXxxMrsLml+4bHI4xBROPOnr5w1J6OqzYR000zB
PuyOrng7PE+eCDEz6vZolFjbc40d0p03pTM62o36PHjWK1xoB2YIHJHKnt1V5ox3UZ71BN9TzWI2
xiyyupJgUSWhRlo4Ux7HsQotQb0u6vUxOeZPujU9V5HhXZ77nyi6PxdZZ25oOUWT9hLHKXyD6Egu
slC/oOUW9O5KqlK9Vo7mWp+Xbf4I4BiT6y12sgJGk0nDki1ZUEzQNmlAw57jqaKBaduOpOim14dD
RPKPy0Z/1jUZq8xuTudJmRbkx9Bt3v9OrtFrEWauei1ezT7ZqPtsyzs+593uyaIykUfX67NkwmYg
3igbZJbAtbnsIhc9RdfpBugEp/JSv+V0F/2sPzHjZJxu3miDIaB5KwDkAg5Kd/J8pRp06k3tNr+K
LQ/W9A87CFqHK4WLCMGaP5dT1Y3ZgjB5CoeErjwVdGx1YH6CBmQVX7eC0l/oDb9qfNblK99WmX07
1RZawEGYEyxtdYyFyjfNiQMl+Bkuf03ltw1mo5pmDERMjfBt5WxcpXfKhyHUAEBepVTwcOXs0B9s
WYw5ZoeaSknqWFGywMoTcA6WoB3KK0dq5r3RjE9yl/xSjMwbhNajiuJfNn7eAX0Pldmro5J1/VJh
EQH/cxSpciwU65SstMGI4peWvo1EyR1qjlXu3mE2q1ABX9WDGQW8kcNe2mOzvpobZAts0ZfeGmgY
Fw88ImnuqjLBwlR1dZaWJAsqeNrH5qW6WymsqLekDhAc/v9df5ZZViZuSIzFok1pwd6+2zQQhW28
/HpF2vAPBXdszFUqZ6VUCjqWsfcgkocdW/Wg6aKO6neBWdo8Z3P+EBqGjMeGBQ4nxlyPnBVdBHBG
mXqGakjlGOnd5X15NoQEwuYvC6yiLpiFRioQLJY4PxDgyhTopncTD9Bzfvd/W2Fd2ITbVlPlFKFd
s1/2Jeor1/3vbHRQG3D1TfGYiWG/iZ30HiDogOtBOdNoMb7MUIGXVycFkeVVtZG93IPw1UHeEH/C
LWzuhI18e3lWf/bAfO3J7wEznq0l6VKINd5trYekmb82WDReil2ZeNzXB290jFvrh1pSRiiHB/lj
slnbOZSn2IMwQ2HXLl0xRQEvmuJZZJzZ3AsAMcVdHljAHkrR9UA5jCBn94tq4rJDM6ECXPSfV14y
LXKjz8MqcbqC6NDdsJHdjr8xeHaYqVMnOsVJnOGBCEaJGXtz8grk+Z9Tj+7ml3IvOZ0NZbTY1h6Q
+OfLe/3M36z75GSgzEzqeGdA8B1PAMCk36LD7Al2H4xXK7+L+Alwp2Ntm0f1OXZykKzWoXxj3V/e
qesF8OO1c/IBzAWhlNMymBThaZncV7S3qQVi2XKbitr7ZUPnXSdw57Ioq8Azs13nIu3iTm/7PBCD
9UhEmyYkOH5QHIaj5l4KZ7foiTXmUkD1tp+tblgvBeVuFf6qt+shHOwU7C8rs9ThXz3GTyyyvjpd
JG2MkeRPqfgr1xYAbZJAb1TO0fgK936s2LcdtvN8FiplShBPfEFM1+6pwrTrreXnXh70vrZdU32d
l9zGDto1fTSLzoZ9eSnP3hknX8B486HXNHBD48IdzIccsh4mKqjRKHOsnD2bJ1bkP31A1ZXDkrQI
XbJNeUsCUFkF9b3K7VTgbBSVcTUQw1MnS8YjAjAjp05Uuyp4L4azSbyTkTBeRpjkzkgnXAYDut4V
H7r1u/YAmrMD5D281cVYql0EQshTkDl7tk/sMs7FAFhRnhrslHl501LQUs1tCIp2u4HA5OUdwbPE
eBFJBMo6q5CGnqLWExfztwzhjFpYHupS4pFv8RaMCS+rUU/mmGpZsD4aFsuOw8qPXB1N219xWH/H
DzF5JhlnAnmZXhNMbPgGWsIovKPD+vL88U4U4zvG3mhByiHixZ6j6L18FO1g9xFx/pMVtgZijkVl
QGAA0WT6FJcfnfjSImb9bzYY31Ci46IQDZxaVaFX6ZQKQdtiIIKW8yTJOXvuC7J5kuWgZQeOArnH
wR1vC/kJxNXukGX7Qs3cy0P6As3+9LjQwl4ZKyDIxJyjSlTjIadIHokjkgzd53xInOIuNz39ugOo
HwzE2Q6YKRAy2TqHiv38xvg2zRysQSvlPF1ju7Z71JZbke5kXv3t/Dx+m2DOUxzn+WJJ8E4mMmN6
3TkNRHGMePHUkvBmkjcc5iAJ2gzWxRYP/lUerVqVUT7LwEAP5OjJ4JI37slO2XBWb70nLq0ec7aA
vWqoSb78heiMmzX4X+X0jADSCVc8WbvznuLvyWTByfXQ1o0gY/sPpH6OMiXQAOPkDOj8xfhtgzli
BKWYZBIQ2kwyEI6iGDmjXrlgD6sJhKlq4Rfw8J4Rd17XS68DsXaTUqHDtHezjoTCMF3HtHVHA3gl
Wj6n9RJc/j7OGn/FgSfnUozrZVgEnMt2xPoC25eqi2+gXfOymfN5OEBD/zqVX78/sSN0edmMQGXj
HtCD7OUvmb21lQKybMMx2S48L30+4Xhicl39E5N6mfRyquCo6ED16U3niuhnyKshFJJqV3TkxYog
i6OQnSwQe5mTQ5Soe4CLjqgyvBkTCNIGwgku1hNzYXd/JYBOPqkY5ElI9AmxhfZrsp4m6NYuW6O3
GyDeBIGztD8pfNfnyskEMO5IQWNboqS4QXqv2/ROG+C11N60Tor+JuIWt5uVtBxuxPjdfrb++taV
iD07g4uetite4Zm7AxjPBbLDTsrXFKW4RZ7JLwPA2PBkir4IBKxNG3J23Pr/XZprxntVeZWXWjHj
BbNNQ9LadGfU2xbh1XX2iD4ZtAULmadAOjMN0JxWPl02/w+B//eGZxyZJfR5Muo1GFyRe1qgDJrm
dtTYY+qnD9mT4Zl7A73Jmdc+xeCRu1pAIFK7Cwcccv4r0LgEhm0TT1eWgsgoUwvsMrgMB3etz/V4
qZov4OijuzGUN8bN5E4bMTQ9cUsAR7Rne+Hlcc9eWCdfwJzCMQfmR2ix7Kg4oDFQ3lQSuS2HJkiU
6uHynJ915yemVl93crrQF5CIZl/kwdSgqgG3WYCo57+ZYI5U3c9tFDc4wAY1DyIyi1NXu5dNnH96
nwyDOSitBWS0IqEOTv0osHzyIHj9y9r4XfpZa0svl82dvQBOrDHHJC2yEeBQjAikvHZtPQ8xUE9T
yZk37qCY45CKrUJ0BRvRBAh1o4SRa3noMLG1Ldn8f2RqOKNiuV+6DJSL5lpBVG+ajRqITn+rb0Hl
cDN7Rphuddc6DI/NUTgs6IzZTC4IKHESK0jcXZ5dzpY0mdsftOcDWCTwHTpOl2E+laADvmyBc77M
NaA62fTyQMwc9O/YLRH00KXRHxYg7nXRljTujcqbVeVPW5mepCOVkDSpId8M0bqq8vCAeAA6DTqb
liOn1a5t6b7pxxtlaF7qWUUXctqC4N0AeYY2kX2XWZvL4z9fNDFR/QcXPtAcbLOXnElCNmeY4vW4
aLlDgNTerkwJC3DL9yJECyrVJu+8leXaZSYeMq2aPluIjrU7REx+cYUCX2ajtwx0kDPoVsQnabJL
TgBxfj99D5ZZgbksFMOsMVihiJxWp+B7tzgb6nzcdDKh6zec7ChhHiUkxBCqZZvJG33tmXhgnwoE
rwOlxmb0Fi99bgLefc0bGeO8SVGltFdS7K2ZXslSu1s66fbyVuGZYJw3nSgVJxFHJU6BnReE5WBS
7V/d+yezx3hvaVHEFph25PfxvkS+3bKzz/i2PUb40Zl+DeGyjT9LzStK1whAj/qFoOBCDc+XNE4+
g3HrxpI1OH5aEhjClvRgEDCbQCrQaJ/Tz0R/HmNRsRst3ckatWVZ8i/P9D/EHd/7lHH3hgY5QWnC
LKAKDl4We7HB0+dmrnXU3ebdeM2Oq7R2eoX4K38Hpr/gJnjl86sN7h4VNQnksJlPsBarrocF0e/k
pMdkM3toPtlmVzFxxY2BtKuFT0rBjoRWhjDzYvCMCxuypZoD+uXLs8H5kh/PTHPUys6U1rTAezJ9
aiWvMr8O5UeoC2nKv4b6tRlOTuwUA4w7aXBFwB9rdlI6K6s+qmaOdJProXQjvMWbNeRNPHRtjYOb
/Z9pT9aXxskHML5QUtJBThMkPjoCKgX0+2j12+U5PH/NfQ+RcXyqkfSqlVi4SPU8nOXSm2dAZmVD
ORQFjxyEt17r70+mU02o0gwdzYOIpI5KPmRh4ZyP8xfp92hYZ6eRQcun9dJGFz3osb2svG0aHpLs
JwiXWRbG4SV1JS5tBk+uBnSvheam86xttf0XjK2MIcbpmTOar2gNQwV9aqsPWgYmWDgv7wDenDEe
ramgQaNkOM+K/gH2FqfUfnVVyonXlHUfXTpKjNcY5o40WSJ/gUOvs029KzbLfj5W+HOtash383V9
sx4t1UbU6MN9Ad6YBOgrQoZK2yqa3R1LKJylImf4/xBB/71nWMaQFkCwohvW9/MNBQ9fvl01uCe/
O3ZB7PNYKM7jwywZLfSSJMk/BMapAhQT6JEg+pzb9dvy5bzH9/Sh/6ikYFXlKwJoM1xe4bPn7sQm
s8KFrghRsWDu0ePolNLvGQJfly2c3UMnFpjVjYhY5K2MOUT/KLp2C8dqyz2tc49j5qy3+rbDPj+I
YCapBW22gIoyetPozhSaoCG9I1L0ipSS9t4ogG13NIHYigjOXOMVnTKHUaq2dVJcGwisBXOswH3T
+62ubaa+uhWqaVcXpU/M7GlAa9kIMlnQMyEmI/Mecei2ychVOkilvYwdmtNA/i+Y9SOVEzwJyEEB
BE1N0LK9IlaR53xPE63YtFq2bYwpMI3iTaRzCeoMUPjMSti3zVUMcYLG0Ddo7toV1vwpq+3WjDSf
DDnSJiPEATJTDOtZ/Lw8fecj0JPpY15NAmg5UDTCUdfs6Ea5AjD1je7/R5mMOlXvG1sZ540HaeYt
GnOJyUPW93Q2s6AEpe7Qoxk3uu66DjDX1uUMkLPTTeY26wxTydQaiefuA1iG5FqwCzdGYt24sSCE
4w24qXmjO59/O5nU9ZtOb7U4FXt0AK/xEPiOncrtKvt/VAvxWrnJ77iAz3W+frjSE4PMJVcWmpV1
ynoIKm3we6lENy15MKL6YUJXXZM2YU8UV4rNkCT1rainBzFHlMyZ6vNHXgfHE0Di4g91+3Hq41Gf
AXRVG2eaQaCK1CMycS5wYImTJ+7kxk7nVP8OdQO6uf+1y9y9FuqeRSEjQwSEuk0gYANFG87YzoZ9
JyaYW9dCt+aQa/BmxUbzc7x5Z1/y+MhdnhnGLYO8D4GX1YMQra6OZZpKdhmji7gSJbuatI+EWCF+
7UpzdM9Zu/M76HsOGXcNoAucC6Qdgrywo6DCEckPVRiF6/0zPfGgWT+VztYo5ns+2YprpyfL0tWY
zxLaP2ASnz3NskFFVtC7JrKnAAwrLi1dE6mPzkV8A1Igq0Gx1NaJowDzA+0ZzgqfRxydfBLjCeu0
WipaAvCjBorfO/0BFC/ZOzYwVGTRP7Ip92iwdc0duGrmzEHGx3SaQG48XraDc4rY8u1YZE0TNSlC
Yiq700TcGVp6jcFBC5x3i3+vN9s0VnVAeBEo8wYmeZPpiwpOJs6OOhvencwn4wTrMVHk1kJYMzmi
szaMSGHmr0CjGpC18qrnpGt408a4QEmMyWBIOSKa2R/J8lgRaI1rMiduOn9xfU8b42pQXizRSIQU
LtjsbEA7wrEQj2W7SUoluDx/Xy1zP336tynG5ciLKBiqgGeYdiX/HqGfLsl25ZLDigxVvdgzoQ2B
DiCU9STwG7w0x27bHCuv9Pks7P9woX1/C+OXlhHUKw10HQPjboYsYeoJt+t9NvvzPrOTrcop7p9P
+J3sHdYbJbnZmSniA0BZnpM9qrcIjR39xdzPftm7NRphYlf4b2vL9ufMWjnX7TwCp9btNdm0KcqW
aBEBe9blleWNju25KVLBICKF84vfms28LY/ZC5iS0A4LPjJzI7q53z/xvMq6Wy7sJrbbBuxFNCbF
GnEN5B4g9GBKJceyVkJLeTOUsnt5jOcfd98rqDNhF4kWY54nHf5FvMoENNjn9YOs3mhNj84xswJd
xZDuuwmsOnqHXFUi7lMztg0dYC+K9474EAug54wMh6ilIxJqi9kNhHIea+2xyNEKneuf44D4Pkpd
sYjDXn810fyvQ5mofM7rz57L6/b16Ls0g4w/GyFFRiYQggXLB0VzCxwzYCAGOofu+5ccopx4ivpy
aXcP0VPq9u/Ix4u8Y7Ees0ufwPi4QoJ+L2j2kfuxok0lo8BIqiuQzR01M71LzTnEBQ7qFvmoo+OR
GOKOggsEjA/hAPbdWQbQQTTuCnl8kKc6vLzgnMhFZxwjGK4js86xv2bpRrI+JjFQRvAZj4bbx6+i
9pkOvMng7WjGPy6KoFma+oUQJo+K4igfcaig9cck3sfiLJ6+Sz/jlYmdF7xIPMuMN8wX2RJzDYDd
yRld4UqBBInbAMouZzYIEB7L+8i2HjsnvpI2lyeZ6zkYv1hSqK3IFTzH+rDojzru1PhVgCyWsl37
d4dfscvrWuEM1mC6FqNoNuNqAbSjAi2QMT/V6HNNQIAljWCOuOOMjxOFsgrVy1SnWtTCa9TlVx95
7KFNGnRXGyFQd/EdFwK1xnQXDpSxfs/JQ22B86snMubBvF0jlLXy8rG2Qmdb3puQE2+x6IDcGKx8
QVtyMKCZEqRqic5l0T8/eRbIYUHbCsZ0xuUOlWiUSf4VwMbhFBR3ids8ScE6dZZg8zC0/xATfJtj
/GESqzkVI7xVJMDIu02FYKRHoLxsZX/t+eehyM8n5UCv8b/DY5yfprUSqUH95Y++5Ctu5qsvhqcA
VqF4c1jx0uznqzon5hiHpiiRaYEScS2rzI9KmPijDZ1xp7vll9D/4Vh/D41xZXNbShHYA9fkcRyC
SQcsUm1guj26VJRHSMLnbg1qO4d3tM/XbU7GyDqyBozXcwQXOqC4aauvI5IVveMXfvyqgmjQMTf6
fu0Eghz9Kz0WtxWw8zlXPOYfbtbv4TNeTYzautU0ABE7dPrJNrmNR9Sv6Aojcib3KHnRrt7H1/St
uUV3Nlfz+vzV9bd5NtsrRiKAgwpFoN23rSNA+cK2qgLyE1a3NwhILyfLuNLR3AZqL5nj0c9712/b
zKNTGU3TGiMhCTQFvEEzyDSpXwhgwVGyG12fee1mPHOMv1NTsGFMJRZ8ZeEm9uD2b42fbmmI/rbX
tT4HQa5fqc/1FecfZ9/DZFxTDJmSZVDhK8zD/NvcLsgwxp7htft0A7b2NSs0h1zEKW+wjIOSJdpa
SV0ir56h+YMqt4o5ght0Ge5j03yS9QTU78amhWpRmoI4K6aj00rNSyxXu3QkDfgpx02bW9dxp6Jp
UlBDqUtDtajdou6CEeRX+Zw6sWo5ZSl4Q155RTxfxRAXS3uU7/XMmj0KSU17qkBoX2RgTGpA1dUt
YW8sbgnBMJemog5dlemFyrHkCZAHB7lRuq1lsLaqOHjy4Gp9CoK+VnU4N+35++h7RRhvKpdNDvJA
uBwxEH+LXuXWjmJ++bgR1cu+wh3v8LrjVpf587b9tsm41Ao93OiLwx2ogG5BL15iVXJr6bEHG97l
0fEMMf6UjENnyAnSoXIe2xS8IwKYcwFHsLXq12VLytnW6W8XKjMuFGphcwm5TmTs/PQ235FDdmg9
48py2xC5dKdEq3+Ed50WWEfI1h1MNwe/qKd+RLYMDR9vQVsN16/zThvjTzUqLlFtIoM0yINT9lBg
F47gmbs8cs4G+pqYk9BJKXNFW0TADpblTstvRrQ7XTbwUzIAOULwCamqCk1SHdovfwZn7ZIX0jID
1rn2swBqlH2A8A5ymBYI1+x4IwHP2jnplRxqKA1ecXPq68qxu/XEPJuilFojB/UcMqIJWJvB0aqj
oea18Vd9+XQTX+cIqW603wOSgO07Z+SrO7xkmrkV2nxSx2pAW27vURCbOk23XeMBqD94oHGMc6R4
eGdT4g2XuRoga0EWAS0PX9gu8HK75FaykWXamPu1/oqmOTA1+xoeubzUxNlI8nSmmdtBM6RK7PGk
wnAjYFXt6i4/gFMTkavmUOqgP4vn/XgTzFwNi5WJaZYDRNF76CwFdTWIKqqdcJD92EFWP+e+Gc95
pNMhMu5WilK0sw5IoI39TTo9UQmIbIAQMnJ/eeucO/qndhgXO02ZLoG3OQ9yEHuOXbJDD6tjKhUn
2Xo2GD+1w3pYouZVPWLJZsew+6MGvaRVm9naDv9GpPZPR6AxPlafDL2VV0AKCK8PUD3Yzeawa0n0
L2Kx0zEx/ibT1FIwZFTteiW+HaDmMkKbXSUIjizLgSd6u7xUPP/G5htrAkZiLUnR+2/FCP7Mfk3r
2HNtjXarPIkCQgNRcemogrQxCeZesgV5sNtoO4iplyCwWJD0An0l5ER3dO55BZHzaywpClq7QEFg
sORdWVaZkGYvcSx/r4B2UJ/9Qmlv9QWZDVaCkDMdZ8/kiTlm64KLmyZjvKxeQHSKawkvvPHd8Aw8
x5cWroc3vrNH5cQes4X7VqvRBooKyAJyJbV4T7XPOeccx7PH/sQGs3M7sP50kt6gMyGNOrvtyUaO
6VPcV2BrjvzLE8gbD7t9daNVJhEOXAdRLwhdbDN9U2jDcZ2cEbG0GOU4NjPJSBrU4pWcfxgzOP6S
Yy7y9DrWr/1xBUo60IsW0MYSW5+KlLnSqIyWkhXVWPkryDgJZbRPXJ6088P5NsNcBEOjLkRZk4iC
LEEaAuT/ZlBSZCt5vWnr9XlpPOvqnYRLcioKhaHgSl/lvekdtA1iDy+HjeIJOlQ9edf5+c3wPa51
3CfmspHoKbFwDwiF7FfWfUSh92DxKhnr7FwaFHOEUilXSy1BPtrMorc6ja9NJXEvL9DZ3Ajg5n9v
BOYIxZZgaUkZF19uAS3NeKiok7O8KzWopeQPiHCiUArGRU70eXZosihB4xNiVdoX6vZkAiukskHt
h5Org1bbzMUHzVxu/s3QTmwwIVczK3qkdWiiWaMQza+3KGysSbR+328G4CTA3XXghrVnd/yJ0dUN
nwzMArM+RafSSv0oda55k8irHFeQ3CGNvJues/YIZD12JDfm4hlmjxo6k1DzUdEk9grC8kDZd3fR
S+lIt+XeQHHYWak8Yrfn9ficPQkn42UO3kDnSJ4GULLIjXUlzYNqd2La2uagPHOW89xT0DyxxJw5
S1x0rTKQ5OhBuG63BQiwaw3Ek91GTicHfJu/hA77tNdVqOR0dPI49s9eoCf2mdO4tFTMYgllifhR
Rh/eCuKyvHErfyxe5gnccunZDOnpeJmTWRNTrywL7zPEm66gHZIysSPSbVp99GLtoUceTYs/DPDb
69LD5bHyTidz12ljakwoaOZBCX5/VWgn22hMynEB63z98G7f88m+cBNrFpqxwvGsjNuhfSIdgCnV
S18WXqqE/2k8X9SRJ4fSmNRlSgykILvRciPTs8BZf9nCWZTpyWopjLMRumTRMw2jiR70YPYqsAep
4Fr3AS5ZvPyLWZJbruLNIONr4m6oq3FBiDU50Y31LKMtbAl1t/tdWnZyRN7tCrIPoCvVeYPlHAWF
8TUTiPD/H2vXtSW3rQS/iOcwgAGvTBN2NkgraWW98CiZEcz5629hZGtH2DGxlq9f5bM9ABuFRoeq
ri5xrfe+A7Zp/rwz3zZoQFP9cVfspIVZydE3zF9BVVVzK6Y2Fpod2gO4pvfnssv+FTxr/Om/5ZQC
yAxlpVC0gHMuWNVL96hYoUGaHSBbCxYkictwl9iyJQBKSVhCkDDm99MUOEcDXe0phht42qX2MlmE
JLkfDAFOCgWCSUWEJ3Jy0L5qoeYb+xrukqO6qSKYDZuD7ubSvMf5aG0tUoCSvF/HuNRx9OZG8UcT
2lO46E0o/bmL2lfeapYgY1vsT/04fcsG5UD0/lNkF8dZg9rTjB7hrtrXk3YLTz9GzPxcNxCxiECB
bWs3zgptpaZCsh2k00sWP5i5+a1Teq9Fpn9Jki+lbn1Yx/qT5MNJzp3IhESGeBhtirhs8qZguKsf
kTY7YFwPpRzsoa954Jba2Q/SK14Cy+J8oLMMrUV0fMJmwXA7VDW81YXaFad4m/9UQWCXPsoC3avv
BJ2rijq2aaNa8uvJm0hFTYWdvYafvOhg7Oxjv5OFTddX9tOM+OxJh6YzdKdIIcOgQzppCOxSyuN+
/Wg/2+D/fnEJ4O0bD5F2jswwtnvzQ/3ScXmfqfSxLVuPcBswjMoS0mA92aE/aDmIU6EwZL/X3kL8
dg6g/3PjJKCSl+Dy9SP+vELhPoAibWOrCUJARcX7Z3pXQFpk6HZd97B9ACROQQX414oxqsmSAOh5
HHTb79lhOtQ76S7K1iPAfpVBElAHAT0USzlNa3sPWYMDpxEdQKVWhZis8FPMIvv/cnW6Q0B2C8Z/
FaLylsovows/AUWr0TdZg092+FupXAvkT+OX+R/Bzgt/zGF90qAhcCoP+U16XB7Qa+i1rrVX5Lx0
L7xfsCZ4ZFyWjdX16LXl0rbG6W9pW+32d9oZBVuCHxboKaP9ktGwS5/GFdx+ChTI9MeeZaFdowZX
7IYiD5ro7WyMu7THPJ8ujdZf+I7wGwQfjYZGAVmDjTmnN6Pf6Tvm3IyQbN2tMfoMJigAenkajHGY
++qTlPfzRbwiGBcc17JVOkVQbvlLRzg+rnf2DlstzUPIVsn//cJXUw0KcgPGPXYj67yZK2VxXRi1
g/Di0/apeJkoENYkRCsOlDetsoQDoRKX3JIi6BCztIObQ7YYIkcggCGh0rwihHhZvxAsC5ELgJRE
Ockp7HoDKjYsgKzbvLffc8qVbOF3rQQC+Pf5JWgRLAq3XmX0CQafYXEdISll1inzEYtA5XJpe9nE
q+RgiiO1w1xgVIRWNKR7cuQwsN4xMNJCyUzqLS9T4r+u6/zkvHAXiD6mRhvpbFc2zfC9qfp+R40U
BI5ZtyPL2HmWzgYwzIxoEMHAh4vZUeiaNrburiu9Wc0ZEh/VzaiArZRRBxV8I1S7XAMzAtXcbX/j
53PjE5zR8+KnFkmxKMbC25/it0mE4XJoRm9bkHxksZ9rUTutzBs4tJaHg766oBhyITu6beTlK17Y
cgGHzHFaG7NuwYd/snbTHT7vW3ZAv8PxFbgrgZ3zEb7YM8ugi7EO/IjqfybDY2FCjVKH/tyxzI+6
Zbgz9Mrs+Z1khS+iAWGFAgb1zpobZWGU5zTbtLoQiZmg5xese+qhuTs3QHmm4wGMQvwx/pjfy0SS
pVssIJNq0QZaiw1kxjGRj5s0DhRPG8FQP+/k3VQyrxHAaO3YouUdjJV4uDgVaCXa94P1RrKn/K9s
eb8AQN26rJPmwPt/TLjxXFP+ns1o0qdvo9OMoR4fVPUeVOwmUKTIHhqSsyd2bGFERq2VGJDUghWy
ocRrbNkCX7x9f3UaMf9rQK970HOY4OHIdNegG47jHg9+kkAG57Ib5DybdHEwwLQyO8w0SyRl24OF
PlQMy/0xhDUXx/GLXfxF8vkkmH4ez7qwB6yKjazAQfz3mC77VgK+QOnNSpEegaRArdxD5+2mVyVd
bS9eu8KnEoKZaK3XlpSI5qyZ+D0mePXHMrvtly8V5MwkGyezJWBJOxVLYk44Xcre2q0+eV98LKCG
Q4L8iHmcxcsxvlHWaJKUPUClLiKASL90kbWWCNmSE2/T1HRM4UDG+pbHGKr+32MMsbOpJ9GatRUu
BmUOR5tBi/t2YR8l+yk7ZgKOoLgy6mWMb6fsy0N683fU37qvCS8kwaiY0M1X224ciuEtVi/vc72b
AjAyDm5X2J8jJ9d3krVJDpmY1FXoPM9R00XhsiNH87TutTv+ftJuXxE4vUh4/noGxOwu6QkrTbAV
QTDEdkEDU+LRC+E3TmW29HDHApKS/zphJ9gUXlHKnLR6yijDHXAmvHOHGs8nXwPl3d4OqkPzjfXQ
HfWz3JeeBonfiAneGZrU4MLvFQT77aFHu1KIgpbu9cHiOygTk3Iv+ZiyDRZApplWi66prfyFmAXa
k/9+DpdH+btJ9vg2BKCJrXpstSiO0Y5lhGAeyNGJZSUY9tPDClKN8h2VREkvWOhrA7SkFaYHxo/V
Z/1oQKWIefEu+6C86bC5vTv46UMFrcRxcGWturIIScz9KrFmTyjS8SC0PJinv98Yr0k0SO4jQ0Sc
YWF5io7zXZ99arXP8yzxFEn8JeZem7ZudIffEIkSZvoDtOu9KTG8bXeUIJmYaKWr3lrV2GAWokv2
akMMdzHTO0jC3jPCZDgmufMIP4sXwYKiQrTMznj4uuN3nvZO/zSHq2+AF+V853GQwZ0nf+XKDoFI
Qa/GOos7w+J33v8tA2VCSBPyGg5mF39d55R1ZVatCIpeZKCkD93rTvJsStjSBB0nPbERFKXNnyiw
+JP2RGwZwc4/hAzPVgSAbjQ6wlEQVS5v0HVSQSGLhww9qEQwHscwQy+NY68/8J4tCsEec5KOdU6n
hHl5h36XMJ6oZ9hPoAr11Ei7jVHaNLPFdep32+fhHI6/fI88GxbgmYyGqlZzEp8rHtppaaD8kNSg
vkQXZKAgZTGFhueA1hN1F7CSN25h+jIUu44sz79BgGxDV6zUafAbkgVcBrkTuTUUzSUn/zpMPxsR
wkBLa8aJJDwMROK+2/U3/PTpe9kFe/3MP5vh77+LMz9rWs2irMWHTHs/Vx7U8R5q9G467dpF1ogn
2zcBkc0p7TpMNYIa3NZ8G6TxNpjhtv1DYkIcYoxJrOvpjNu7Lv5gMXMd549tA5IDLQ4ujmsJyfkF
BmLnI3MKt5yDZJEFy5KPIk4rmsSJpijFm5Tc8ieAMT/w4YKo8/m4K94AfCg++j6P/iugWLaDApbo
K2V5MeASoHsVISZ/Eb/FkMvpRypQnit6ORR2ji5/eqDNf9CFB6aJUk1qhqzN5IFZCStDMR8jFnUY
B/DDU3WIDumpOREkyFNf1hb4sltCsC7gSTfFpsLpKxBPR98XHt9270CqGJrBuASTb6a38oKLzIcE
/FDBmNWRuqRhpn1Ppjslvh/bh203lV0JtgAfChSqGIsK6EftyoNmBoafhJj/D2wFatjta1rtr0fq
z99RQBJQY2Y507CTIHyE0yqOyy8hyEP40+ixUFbauB4ZPZsTwGTpV6esTFzikV65WvU+p6fCiT2S
S5IO5xfVxo0j8o7p8WRkVAOvlF6U+3ZYgjR5NziJr+VG4q7dcjKs7EZJOjAnmvMN1KaZG2F41SDI
imnjW41AVcsCGb7Z+azAwB+SZFW94DSjQ0cf7/tk3a1EuWsVaE+11vxl1fTjqCWYGWD5HnMpNyam
0bKykTU+SrxQpFHONVZ3to2qn9W9TfKwmsNZk+ydzAtFIuWiSKp4zOETFoBMcdPlHJjEp79yGRAM
3237vQQ5RRIwNJAuRZLCoKoe8zkOIn3Yqe1xTD+hlX7b1D+8ZX56oCMAFwq3qNBq+Y9QZD6V4bwf
URBeTsVRtiypLQGmzATTU9moRr+Rx5P5hYBO6aLHXdNjC42295x2r7M3c/Rte+9kNgR0Womx2CDX
wUtDO07mY4MuAS3/sm1DAhCOgEcktiaMrhBEG9NNutw6zm1lv7VayYCMzIoAQ4juJ20ZGSod0TFl
X9foY9fdzpUsdJKYEdtS2OpoUa+r5Y7S5pDrbe2jlbAICFOrfdbpkowP/9EbkEfFB5K6DoNpRahR
9wcnQZNNBb0Ycz/0qTtAZj3Wvi4V87c/Fz8tWzaFlxJmRvN+4VlIPhYTKxibSmRd7P/wzPx5YkVR
xWn+OxvOOGkdWGIxk8x2xQ0vC9nWk7zZQQJHYn/KCEErHCdARA4KG8zcoUkq9grlw9Kdiurt9gbK
wJYKGNFRi01m1EJaqPB7vz1o7/Ig8UFYTMI1AJ2ZtKVOalGACuRYbSfm5RkuaGitIEiGBAEgMAUB
DXoHX9EVKdtQATiiKLVSosNL6N7ZIR3/vv7KUxQone5/puWRB5XHxbIDKKCJyepkdAp0cdhoac0n
597S9CBDNODoUp3I6/nkZzcVMGVOctLpBhD43xdtti8Wqoo9Rro19fZKlhLj4daOdKHlrXsHwX7D
QiJ9bG47DKwJwALywagcGFa2kh7DmBQ0lS0yFmsbqgUIeBkp3LnP9l077kybPPa08rM+D0ZFlrzb
hgL8EgFucns0Fbr+tcfmqfFm9++y3yvSJZtfFNaER1WWdIUOigDEkFw/jd5kPvhTeGHY2eeh9E3D
f/s/QimsCYGJUeY6zXBhnP1nPTz3c/1+reUvZ4UxAXW4OEw58RCvXp5WgvT8UKOh6tZcZe0pfI+2
ViWADTPMMmFDQaEgOQWdhuppFmI6rbznDJ3Q20nv/z0TzeXjEGsT0IZ0KzpMeDT5O2nJzQsQxgSE
GchQTNpA7TAZUDtqE29mnWwPZZ4hIMvSxJgK4plPrsOJ2QB/RkEuWDn5tB9PobQhQvLNxJaiDCW/
tBrB0q9bDXPTdKSQ32xDjbUeGOBuWGZ90KMCCUvVbPyalF5Kqhppy4G5GjMl3dKSDT5D4UWiIWaZ
qrMCGbXcfiBt44661GEk5/yMOhcm6jiPSsaDmH9f3ti8CTG6JkDKrNPESQsk7ozydi1Xf+HaGBHK
fyPz8QyXsIhuBuywJkBKPWI+ICaNEs5M3xE8a/MsC9Y1kTwYZWYEMKmapmkTVUW63CBuBtVMXYlc
YknCW5kVAUmWBXzJjEBb26Sf4/FdpdyqsjLiZriA/RKQIzK6lBQrIiMbjRBVGSPcq2+WeD3R2Npt
x32y1Qi4YdA+sk1qYDXp+8l+aLLTUkg+i2w1AmxojrUyhcNGx440BjscZtDN5qMy7beXsvnuoKrY
7mMpVIupA7wlOZKBueM3URuuy6cezdWtYnoWuUGuMNg2Ktk/sQEoUeI6jlXczWmBikl8O4FBnMbu
thFZvCE2/tBi6OmaAxl4zem5R+CVPdYSnBfbfsD7XRtlC3CAXivn5FVvecSBVrTq4OzlwbEsijzz
j13i3mTFrcqzqL8RscrWxr/nhS0yoiM2n/6q3vHIrfJ+FOine3nkJrkzzty9F8YSnSSrowD3aIm0
XUVPzVRKDpfUNQSsYAn4b5z2vHk/OtAS//XpdslRFpt9dCPLaTPiaR9TsN1QMAcuhzb605AKm3HY
2QjXdAEzlCY3S0NHYkQvs8NsR/fxAk32BTNWLL5FUnWnzKMkFyPbSbHvZ+qrrl/IOfD99zspe8yI
bT+LRrN0UXHIevTfeONpvOc8Omg17QI9bI9JIKs7yo6Z2PwT1UMVDw1A5PyMaI78UHeNr4bFHtLB
/n+DrDPz74Xvs4boTbvU/Bnh7GaoldnBfNTAyv6q8oEkdBIbfUarmImO0e1wbH4+kYZXr22zfk1V
cY6T2SPpYhslGD44N+OJBA5xJIH0G1nmVnIMxPaejmk2ywhVQlKA6UXx26ILjfRJN/eouu7NdpJ9
NUnILbb3rE3a1MwGmli3fDLPHv9qH+QzgSgdylPuEkQRW3qGcu7LEe1hoalWoGjeFSV4s9r3iS0j
e5MebwFSFsfW0jpGpbD3beqa4DN0fPR1m2/47Fy9U2VK7pKViR0+YBSoCk1JozAqW903FCvQrB6T
GNG3Xlu//LfTJnb6dJhAr7MMYUhxYKnHm9Zzz8ZuosGanJZ9RyRhowy+xG4fNPU1fWug8axZ0OKa
7nVwYgU5T0ughuEjiSbnP5VtqPBmiVoGtr6Zp0Mr3TWyd61juzOX5IGY3vZ2bveJUJXwi/0CvFJ7
iJdpQEuMsoc2G0LHnR02O8PGzNUSolcEle1wCFePz1Pb/gS0luGnJK4kQpzS64phdhSAprdfOw0z
3O0n2i6Sr7hdPcc6+ZZfrLNuWcL0BF/RMmu3BRs4gfqqkxxG7dj3szupkJR6KOLZpdYOLQUus4Km
/aLYT+ALAxVVBi6cU27noCyS/DLZZUWEsGaAVM28FEA+XFbg9T9HoAD010Wg+tXdxrCkYYBKEOop
grVKrW0V2ouI3RlmsdlgRd6SlakL8rIoMDsV9O1lUgdlRqAMnlePtI5OZmb6lE5vpjJ5x6ri3dA0
aH5W7p3avLUzhM5LX1t+NUzoax2N1i2y5MEcHDwPaLBqzW89EQwonIJlkhBNTNupVhORiiGe4NLi
KJ9zMoN8/ggVGK8Myl0F9YftQ3L9E11YFFx0tuOiy2rcFW1YHiIlsDAeXN6AYtwM5JPV1wHnwprg
qq1i1FFeIHqJ4Hk35PjDJdZdSl0kQs/ncHt9V+/eC4OCT6hLPCz6iuA9oiAsejOl1COlc982oTI8
TVIhNA4pLyLeC3P851wcxSmuVqvVeO+RmngZuY/NTvLBrlt4dnLRQlsSR8lM3BG0cFnSu+kcbm/Z
9Tv24hwJdyxzzFmpV4TQv5Py3D600MX7dce6tIzWREUXYTnS3sUryF8Y6DdJKeUJuRrv/VyWLRYe
Bqu0RwujsCErwNmvfWHz/aw/pI0R2updonWBycCQ4qze9nZufzBbrDK0pMsdFg8xWJ9BXdo9JFrs
b1t4SefJc9QXKxPuVG1QrcKo0CA/HHnT7vxoGMEcxnuIYhfgMO3dernHloY1aIyljN4Sd7FFzCrb
nJmjknOudiM8t+cX6T2koX2ekh+mD7KBsH+ArL+PgC2WG8ZJLQDu1g///HcN5Ofs9MsD/WxLAKyi
MNKYmhXnTmgP1TE68EEtspfz+P4DND5bEpBq7SGiTGwcbA3CfIq79hczP8lr5oqv971duI0AJWRK
177U2xjxETnqoH3R/BxaQ7nXBm0Diq4kSN5LPPXqC+/CpAAtBUiA1zXjvgKZ4N2wy3fa2w6zBuYr
pqgkB08sPLQJyAshVEJDFkeB00xuY37fXo7MAl/tBdoTC0TIRd6VO0dvb+lkHapV+bZtQgKP58N3
YSJZUO2upj7e9UgYLreTEUTS+c6rz8Xnj3L2zAsbXZnPutZ3sIFE4ep3npN/YLvGX+abH0o3rPi4
vSp+ajZOlVhKMKK5WkqrKXexNbp2VgS52QfK/N5ImmDbkuwT8f29WFtKR4c1UYbM+DiwcFwzcDkP
Msp77rVbyxFAoonUbOhG3GFIUIPF3RnC1Fkfmjjza5YdkCK6NfU4nCAVvr04GfSKJQaripgFVd0f
SGhglIZnQR3X8F4zTHPOGG8tU8CLfIiSMZ+LGIOrIFJ2u0+c7oe5+ofuE58Itmp39FZPRRuNx/5o
PagTPUWqOz3lT/9x2QKKOASPZH1Yfi9AkV03YkVCXSy1dVRY+zEqwjf5RyO0/L3IMX5jh8U6BFUS
2qcVTrsRfSZO40ZxGkwJDWMTRCXj/r9to1iPqLRmhvQxbpwu6JivBh3guLfw9Fd27Y5UctoXXbI8
IU6xk6yZuwGBZQEym17xxr11mr3uADE7dCNrskEA2ZUqliT0AePxpgGH7Y4O6A5WDLlFe35AOKPF
K+b4JEB6fqBegA0m/4mRguczzLPHBaJNOJGBEmTZI2i53fYoHxSW+YsAPBiYckCmj8DPWK0jUwM6
NoECrqDyoTXCbW/hh3vLNflPuVibba9GMWYmcrNmUvoF1U9Nmdx1ShWH8xoNQbOu9/mkx962WRnE
icUKBHoNs9bfPOsSIBcLFrma1aPq9CWaHkmgTsWnwhmf8CzY1TqkEHPlrZ7Pd7VWSS4pmaOKRQtd
g3713DNMYB4MtF+lxwTq9W6PCVCCMSYr82Q0/JILWKxbpJC3tcoavaSRhfAvqr3EvOu7b3Q4/LfP
J5Yr1JmsxG5mPE0gRgc5XS5juVrv+CFcDvIDIXMXsWCRxElrsBryQtYtj2WMff6euMqtsuuBMFTS
ESG7GsSCBTgjhjLm0Vl3/EGX8+NqsPZycJEEMmK1omR9V1YtsKUuwxiZ2c5Ifcm3uh6c/518Ui0h
VlLWsSBFhhn2i2zdmbrEAQ2GrCjyD3v3bE3ArmlJyYBOH14NBw23fluGWVgg8cS621c0z1+/ep6t
CfAVmWpL9dRCdZoTVNVK+qlx0sfBHHZWZX3IwW3tt0O070n6R5KDdV9vb4aq/SLZ4evH7vlXCBHU
uLLSTiy0hPCnMqEBBrhCG2oUfrXDeE72pEKSIvfr+iTb7eu58J+JKbDQ/ArfRZTXo2Wjc87uQF1F
2j9atjRegRFwo5uPvTHe0ij11pi8jYjzZzRp+1WtD3Zb3hUle6BNc6r1+msX1UkwdZBi0wu/5XnU
xFRNSYbr+qX2c5PE+T3DIVMzVYoSaiO4ox2wai4oqjrRrqKYfxyG3fZH4V798mJ7Nic84rpOS82B
IOWa2rWnGrWrT1kwKx+2rfwDxD+b4Q56cX+SNu/rZUHmc23OpZZk+telFqlNId4q02FWNRO5Xa4A
xh92vQVRIhxpLmFqoV68Dn9sL1O2mRzFLlZZFKqhWahxhsPyB7Hfx3NYkd9p4Xv2ZFtAKdVJah0Z
XSyqedPQP1kkWYLM/QRcWii66EgxoGo0NW7SDrssUtwRQ1wl8YuISkBXtmECLhWOAS5ojaW7NE48
1XqKk89DIoEdCerYAurk6UgKXQV3R6cdrQ4SbE3pttFjHEt7H2WWBJRJ1cyuSlpXoPUF6btf3Kdv
rIMCnVwoOpAQ3CS+fVAmT3m37XWSTyaO5zXzzKDdBpeo4neFGnugfXDVpPZVMLArRS7BJ02ySnFq
DhPfEaMKEMMAJYmvWhCQRxeG6vHXL/QcIfJF/Xo46XtpLy0HiQ2sEmfpBqvKlDXB/aGgHSPfx0fw
/Ib2jl8aCiT+tndVBh/iIB0z84L1JZ5r2QHgAe6t00+eGSQks4CiNCWJqCTHQZynm7oJYw9dgsOH
wW063GHUwx2lJHGybRQgpGhMtkII5AehzDlJ/pNQpj2+glCGo97WZxMghQf31sx7J03bRoNuiPlQ
CYzIoilHwBE9pjNJmgZ/O3X8emIoqqtLQC3Fx52NDGhImtY1HDC74Lmff9z2FNlXEwCmzEvW5k2M
Z1MFgt+C+LjBPWdcJYuUbaOALhZRmOYs4DxRtdFV08ErVRk3P/+lG19KnLHrqrwsQGtR7iAJ4sXl
kUJMt29QQOlzIMrTgvnc7a2TQJc4ZjdAGnhZQH2yUyo9sKvBL0YzSMdHiusglXW/X6fcfL47KT8Y
F9czWI00C2nIZ3aXvvE5tzyPDTq4iUdcHVgNQuPWfkWb0HXa1gv7QkCSF2llNcNY7kprPhpd/x2B
6hs2ae8jpZjvqiHpXEgufFCd4b2+jl80czqZWnroNFCeaubTSJX/dtmLw3npAFJBpmOwO9Zr1+7i
U+wc9eag1KFROLImT4n/isN5Y60gfaqh7zL6NAXsbf0IQXmlQzfK+KcWcAbpAcdT1sDED8WWRwvY
41hzmysUjzqzvGX6qbOe8CR3y3V3bv6odtHwbduj/6Fk9jPSFdswkAIbugHi9GAPSYEGeulWqfMh
j8H7aei6P9ho3tLZp4xNiusQoMW2fdkuC2BUmfHQqTlmfmNb3SkJhCfW4v22CdnNSAUkKog1KVOU
RGEzGodxQdvNPKhvVWp8m80KPDTAXn/upyDRzD1Lsy+9ozxMhRW7KTFKCYJsg68mFtBtBrb61UTL
QZ7uJ6Tj6bwvMmmbyPaVqYnF83itrcXsYAW0pgu6ySmITUEZpr2S2HT7I2pi0bx24oyVRM12Nijj
1YQ9xkn0tP0Rt5FXE+fxlLpfelbj0ira6QNMYSYX4qkWKpHQSZrmw3+zJniMlmZ0AokDMkXR42Ky
oB//TIslWNrSG6O327YkMKuJlU9TjdV6KhEPa/dTQDw7rlwEqNDQQkqRl+Vz9eQU7+Q8LtejEKKj
c4lPbjiilxR9RllPUQjjCXdej9LutCOfb5Dnw67e1BemhKtMM3WDJfUEU2MeLPkNmREF0+8QWq4H
MIDHsg94/cxfGBTuLqPIooL0v5SBlhBEKtZ+v/we7f+FMX4+Li9qtR0p46W2FPP2zlSGtOhvlyK6
z8FltUJC3BrKzHUKU3IorvcEXBgWQmPTZLqWoOdhx3t/jFPmr2fqwz+C19UUr95OF+aE2wnZnIFW
C+8GLclnZ5iQVPrekMal1aOtvClTIzAtXSJmfP39dmGUI8PF5nZN1iv9RJAGLDz12J+giv4JKj7M
7Y8/HnD1bngnb5Q5J9VfXMUXdoWbyejbv9IxhELVVwGPX9zs52zeE6c6QkGLs7z480TvaGYFXeq8
U2rbT8ruTefModPZN2nP3qV6f7BzMM0QdQoszTgqKP/MReYnrH2isxn7TpywYJpBIKn10aFcDc1F
N9oDhZBWYBAmy59Jt1OAtnEatIKocBmudljQr2WICP1QHZbxOBR4Eht4EtcelMBlQ85XL4nn/RRh
rnIU1jWrXu4gEOb2dqirMuX06yXvCxNCcpBWtaGa/d/zHbdGWGQuPRiPSI3uk5B6ziPXsuMTHyaY
2cLoJvWlqjcy5BF7QEZrYX1hoJGF7IyQP1dBBNa7RvkwY285SydNJNRRVzMcF8sWsI7qkWLb/cDb
GGOgzF1c3Sz6N1rJRuIkx1/sA4nMaEqcCXOLSkIqt+tQ/lrrm1abTpOehE6SBVoDqvq8PGzfkLL1
CSjXl5HWpzXSDHgQeeryGYfuoOQ3RV/9TnB2sZECvsUY+cQTErdUqX9ootOQPlj61+21SC5CsQck
44SdOmfvy+jtqKauYoH6Md3XzeBldYKsjST/ejXevFiSgGIlGwYj1xFf2/RTtT4Y5FiOb7aXJIsj
zu/YC4SumrJpHUUDH5yFQaAfTcKjhSGn368ZPq9IbPCwI6iRdSWiFgpe6mf6d+NVshcS1xNbPLI0
pxlL8ATWrANG76Zs3M/FjQIyMckeXjVE0QqvmSq10N716y2nG51B1fY8bVofZmhKa4eCHnM0JPzg
Ec/psesPqRW0u9/KUxKVgFiVGJpGxEaIRhsMCjpXhCm3w4d839zaQXxwviK2BrefrPvqmkMSDXq9
tgEKClMs2sfKgm9roI6NFrmlujVQVpO1yJ3LxuLVjeUYRNOJA4YUYTMVpbJto6ZIbGv5KSapRwlK
vQpGGZooKHIU6MkC3Q40zkARjiF3ZOQJHhNDkMz9sRkTxMDdxyL9Vnf6XTdVfk5NP9XroJ6+9uBw
7Ii+b+wVSs4YYbL7E0t9wroTTciBz/E3+ee2lRzjq2eMEBNqt5pma1Ad+NU/smxMUxajs5VzacwH
zZ1vlvvm4NyUOyYbyrzWek2oDf0qWye2IbLtFgZZIkdJq51VfijH7M5US48kxwqhSdSYbjaMN3qt
urFeedun4FqIYIL9hFoWdUxb9A2KNnZS6nW6Q5sMzHzXf0tSxVSxJscilk7EovnMlqEozQxLm1Po
z1jfETDsY8t02XTTFuuxtswwVo03OW29UtbCdc31TcPRqY5ZERv//foNCz2CbJgxpjt0cp0UlLfd
qIvexlUXbm/jVWeBq6iGZahgNSJCjLeC5K7uTM0Ji8ksXUUzT0lldEHjNHg6629p5LypOvu7rlvH
2VBQSy4GyZe8FiqYpkNVkCkZNj7mr0sddVrN8TTaoVK0lTsuo48ZR8OjhQJ1coxCJNUc5Jb20XDY
XrL4a7kP04LgIN60GrFFJMXQTVqsmpPs5o/RLvEaL7/lrTnzBx7XynTmrk5zmTZUqAlg29FEgrJB
S+N5NQuMFJ+7cTU3XHvXXk7VbhkRZ3L6VzTrad44+CtxH7NbxP7bC756aC5+Af/3i9s3TeJ1NOyR
hrP5fRgaqBtLyDeuvjIv1yh8zKnJOqorGR9zwiMGje4V+Ka+g0URLGVoxLA8LT7KZvGutgaZOCsQ
0QMSmSIIMeSZx6nD7BYPo+lNdMB0s9v5euggPVF4VNrIILUo5CgyvaCG7WTlX4/pf9eee/WrXSxP
iNlHR6m1REEFiCrvVDWsIlk98CrYONBtsjBKSaiIpVoUQUfbwAnM6sy3kyJgRfZWifQvv+F9z2bE
XrjBpkNZWL0TanWNJ0EFSHvctmBeC5kBJY7BBZ8NXcxQr6W29sls2eG0ON2x1jHtUA5K6WoZ80m2
osyfRF41mzc57d81jpG6WdftCzX7pE7RV22uDiujiVuQ9LM6fGZt5iZz4pZG8Sbr0SyT1RD1w/+U
dL0FXCpR8DbmxEvmKvVXzCC5arQcaicNkng+TlNxX9ll7fLSlktt9FabSdDHzVe97ajf92burqOd
uF29gAFFpR+nZfhqqvObKl0/cIL1mER3mMqBlm3juGAyuTG7yIRmzFr66VTU/EFwP+H+9waLPils
/qrHkMbb3tKrKUcwzOiWTamuWeI1mEH+mUzKDBZ4a3mnkO4pqpTG61Rzdmcz/YiZj8rta/M4TObb
rFCm0CnN3TTqhxbtV3Zrla7RZXMg+VVXkfviVwnPr7oc0T3akh+KM/l+hVSJsePlrdfUy89z/GKQ
eLkHwm1Ml0mfyKLZ4ZhZg2/W+p0TVW9Sx4n91WKYQyUg3FIwBZam5V7RyQc9W8KEmZ5jKW5GlnuF
FT4p5j0DW1bZFuHqOEFHjNot2uY2Smfq9X2duUVZ+ynLI78yndJbZgX+tzqPQ96NiDqcyDPnNAvY
pJtekre+TtFWBopGjPrKeHOuYQ5YZx0V7ELU1sR64jrOOURRjWQ3mNFnVo+gOTaX75KPKDMiABur
iT3TyEaj4HL4oT6DHIjm8vQL3p8YGwWtpSy1dA0hLhcmXIG0WJzeRsQFQqXkJlmhStgZNdK8JAYX
1ViGTWeH+NSSpV57slkgosBuaoZli016cT7GeotIMzTzJOyHGiTRXVCNth/ZsaTR4uoCMV9MbAdJ
QjTp/XrHm6pi0cFQndCaBleboEOaQYdJA3ePmrtzdyxSSRTF/6B4OCxDUy0DWGTY5yTXRVDxP9a+
q0lSnEv7FxEBEkhwi0nSle8y3TdEm2ms8ML9+u+hZnc6i+JLZt/diLnriTopIR1J5zxm5oFPMkGC
UGnxAnEiYZdR+NKj0rmxXOblcC3Q4tNNjEaqlWPPz7IeuqPZTQ/QGyQNZtBbefwXoLfVjufl2BaT
OdC0GVV8zp1ZtZnTcvNFDbV7aRrPnWkym9YQzG21TLFZFKBayAL3+pjnxHJtyIs0V5BSL0kF2HrK
TqMCHWU18lVr2mnM9MrW2prh1bVDcQWwGDfR5lm8HHWGawBk+2aPRW0n9rPfeJLbKbsvA5d70tV3
HMi51E0bh3ceFEG2biKrFyt28QsWF6tSCMUYOlREjfKhPgQvoMnvYqe0nsiuPJb+Jq5tHtHnCf4z
4kUKwnY1orEYzV046d+1RtXsogWWHYAFT6LbVAb6KUnE65grD1YujlMntrAvq0XgyyEvlnWZFWaW
6qDMWU/dubrVoKxfvmZ2ekh/tX54t3VbXntuXYZbLOkCwoKFwSc8t3Rxw1DHJ3rjj3H0xovIUZT2
q2K1UKkMNwrPm8NcLGWtTrheQeDhv6Rr/kst/h/nu20c+jxvnz8ttyheeGgQLF+2OaAKjeSwr+my
UdowjAudpDXo1v1o7SaC1PffYYy5QnKR/oaOcJgUDH9nJZh1ljtYru9nDXyDwaZ4UyZq/fv9ibfY
o7gijGZh6hyC/rb8DTWMW93RdVh2HiAX5c4MqBbXs8Ie3dkbaJOivTGrxmKDWrhhm0GL4YZmyh55
UOfHBrqjtl5k0jdV0R/CuDZsGg6xF4YlLKJrS9hGzTOXVIrmqtV0J3Vzdz1Prp6vuobThxHDNJel
chTjKQ2bhO/K+FkMo4tv7+nj4HYoxF6PtFowYReh5hx68b0FjMSNbsJR/n9DGry4qywrI2Y74h5N
cD/KIuOQW2QP8f6voS4SW0cStuKtmtr6LP5z6TMXWzSIWJZI2pk7korqGIPq6pYJChJBkp/idHq8
PpOrK+nPFXMJbJRWmrQWyty7oDlPCSimzV/XA6ynnIsIi0+VC1CGeg3zV7qpPZs3xsfWhkoEfK9n
Gu1WZt0a0KKUFlhlNEoV0Kiqwc1L/yK3yNWrt4E/41liGLsiJnEW43BUj7p44sldoDxU04vGNq6Q
G+tgCV0cUksjRo95C0LjXmbsraDDU9zKHSSKtvBH83HzIUtT1B1RErM44bizLm+PE0/SJFQb4XfB
dxL/xfI7kpZbOfrTzXERZP5yF3u2GfQeXL/4vxUs/6hK/q3QubUQPueIRbzFGTvhShGYMvpbD/Rv
9va/JRZvzd9iz5Ycbg51noMWV7zwfpfWcK8dkq0JnLP656+EJzBFl4SiKP5xArV40GVhoBXJKzfw
y11woDf8pjiPbvgv5Pg/1xze5+9PuMX3ShPWqsQy8FyyGUp6kTM7wTl5C5RTetBRtLGBUU9QP9oY
56f77yLu4rt1hQl0o4XFGAk8uNNfSlS4ivwe6Get72yZ1xvxPmcoBIQyDgqXKH9r6GN8nNc6C0oC
rBrA3dyZLUKz3Jm52gN35oIp7Bi3lR/XFsxlyEVSpGxoIpJjbTLLM3rDDvTegdf4xsi2oixyoTaB
kjbNrLQyPlviwWjObEsa+fNb4ePkscXNCxUyg6ZQPP2/UTN6D6ajT2LiZUSWjc8Wt9eYmbNAfXib
sW+FeLbkVvH802NkEWOxl3tzGus2QJp6V8n8R9b33xkJrH+hPwNaLD0Fwre6pUPZMc3+iigucGjZ
dVnvXD+D13YUBM9MhlosyM7mYh3k0qq7SoKQQcPMT/XimBMFys+FEZ3AKBvsJIsJcOLJFiL701GJ
qUSCIBYa1Qb+W4xumjr4KMeG8GFmqXu6UnVeW6TNMZTJzwA0TFwXHyLg/ota/KWLujlBA7t5moyw
cHRqfQVbdrTjjv4WUVM4CRon/vV5+XSLX/y+xS4UcBwpA1IDHxNkdqa9Kpmn9PDluOPyVACjp21e
3NcW1+WMLL6EGbZ4pVTg/IADPCMvZpTvv9aMXh0eMzSOL46m8LLVVSSDIiFVCuORetc2mmOGj4ZR
+4T+5EJ1q6kBWWbTsmvtkLIugi5ODRJWZqhNgBzOpMh4r0yQ2GPKz9mkTj9Hx5RvVSvWttBlwPnf
L64V0UjjpK7V0LdwEinkB2Nei8ri9ZWyuoMuRrVMCqOlicqoQZwyR7vSSmfSbqCyaef8viCwr5Zb
h+Dq6Xs5rMXeiRLTrJUG3HeDOO+miS6jYMJFKAFFxm4uskeZ+x9UZuctcTHQxZYYlNk6MQaJCjxu
PBhR7KI/RPwCF2Yg4updqW22Nla3BPQYcQOlmmUubzV6DgpDN5uhzU+5ESoi/wup8XlwF6EWa5NS
vKgyA46Njb5rFGjndJulrNXlfxFisRqbCBUOilaWnx2a2/4mAii832lObTdP/6IOsBVtsSwDA/ek
OgJY7G84cQzCYrDnfgBI+LbT1ue2MkWBmQIJqaLIDJrR4v4JLQuVAC0ZwUYUMvf0mLscL7nDbAsc
qLezAkTm1Bsbb2V3IyZH5wv1SHRAFoWWNmrMNoyhaKZNt7CitJtJ94xh620yz9PiZv0hyjzPFzmE
qSyskgp6HfCh7J1KKTrbaArT7RT6lOtNtXEer904QRuwdNRILHhTL6tiyjDJMrJmYMkErvABEK53
kGtvfjftAH7Kdu1vPofmr7MYo2G+tyNQWwBia/H1mrgAXR1nK8rKkJfSncwtHHZuZjKa6gAc5PKN
B+zaAwxlIFT9cPTrn+kKClQhLFKNs3ujtpshUMFhvLP86QaQ2v31/LyyTBAKVxxDRylGW7Z2eh5V
raRTCMGVXZPnrqm44Zi614PM6eHTDP4JslROgJWyNWUR7O517WFUVC80trRB14YBs3Q0M0wQLIC2
+7gOc8gYxCYhoW+yW9W8aQePi+/XB7H6VS5jLHKG7GQgaRDMMmMU7YXwWINM5WiOflYOUbsxZSsb
y7gMtjjFUppXU9s30N/Qg6coJfd58VpEzSM6ORt7an3qsJ3MGUD4CUIoqoLlJMkiP2pvguKLBphi
tYWzWzmqMJo/MRZpwkRiGGNZVL7+MLhAKvnmPV7DHtu1N/9j711KDQsrGqg3nQIYtbwoNmUjG55E
fpHt66i39fRUdaeEGPb15bA6bX/iLEH+ajjFcSrGwm+n5ls15g4VAoZ76lYu+ARR/Die91V5kWGD
OAJCT5YVJJi6Q343q6YaPtslD1tSLGu59XLm3h+sl5G6JC81HZG0n92Bv+neLP5iPcwaz+Jn5G2e
+Gt59eJLLWtnAocTyCPp36ciaXZzwNkGupreFRmgVbCxp9bS0GXA+d8vBogF2OT1PEB9OlrNb5PW
G1vps+Dt4mMt0hCLMjOuGCK0ruk3v9vDXA7RHtRDvVeexx2BKXrmFJAv1Te4Q+9mL8sUezm2RXKq
g5oayRzZ2hMf6uBeujd+1HdAyQGxBqGLU7mnPnuDcv6t2I0nuWdeeAeO4THe6Y/Xd8Z7u+Lab1nk
LoVGdV/277Mwo+gqv/wRAYakOYAA+bNFR5E6VeGWUA/bPDpX3ht4rIPRqlIdldnl0y0yxyYA3mh+
RfVe3QCpBRQf03Y/B7S0UO1zhGn37JeAX7u0t3r8K0n7Q/DFAiumome9pRY+8Fmvo0zOca3ftSaI
Rr2x8cHXduuHWIulJhUphBZioMkh3hcDJOyFoz7NrKaIADcYOEm2sbq3RrdYYmpW9GMZazjF4dWR
ht2RmPDchaU4h6LD9SW08gCfSy64bhHTRNV2kcTR260UrlrzUdsdtFO9H3fUU09baJr/zyT+E2eJ
6eOJ6NKyoPPVLvBz+X6bNM+tN8Lvc5+6+eb6XJ/DPwEXt3IIPxZBO+HNrRLzFTdL5nRF2NohxBVk
2G18sJUj6nIW6eLUVfo26aZBC31SRyBr+oKFNidP1z/VZ/YgpR+i0I9ZtdKAkgPfFV4dRnA7qfVd
Eg6DbRjdY1M3X2k79LYa0s5OIF/VwxFoAlXBjpQ0gyd9cQyHxhdGNtopafaoXrpKKh67MLuHAILH
qg5EffaTGumZouYW6elrEySPuWzvACqFq309ONPYnsZY+Z+fFXhV65ZJNMCePt2L2zAYhF5z5JEi
glLQMUqN3fWJ+8xPxMRdhFjeihFZG2Q6VVh8sygRTlvLzSEM9Dj3+Go7dVXVFj9MkPO3qmlrC+My
8mIVNmIkjSSgwfQ980Vn1ugW8JOmR7+uD5HMmX5xEnwY4mIF5pmiT0qGIaoPzDd2BVyhUNRyeeIA
qP6UA2sQw5J5+N4fZip26FKb+PHtC3ksbzavNyt3UPwW4ElNjQJZtjQfKnsm0Y/GOl3ySvq9drg+
7rXa/odYi2JQUgY9yB9YPTMSCdTM+RrQuFDX0XeJF+6AldwIOG+yTxNN0IIB38IAyX1xGpQUJAuj
Rl5pPLX81R7+ltfn4gQwvtep3r9QtJwPs2shF8eBXqlSqk2Mi3ZdPKgdjIAa5tKy3BOo+XQpPXXJ
cB/L3gu64FznZWpjS0MDmqWP0Gvd2kyrX/diAhZ3jpQPSd5b+Lo8zSwHj2fV1TAfdkSVW07GFBjC
VDhWbEBvZHwUqXXT0uL1+lfYmpHFVxfmpEYpxwMRJRmbB2/q1mNg7VikgFrP7KiZLrDct7oUVONl
+X7m5zt02o7Rvva3iGtr9SrA6f/EWWzbLOBmLRrEmUvR8OVygvAww1pJexzdmVySOclwvD55qznp
IubiGGGkhOctKOI+FBa/hAR+SCo75GLc2Jpr3wgMQEyTztGzX2YBLWuGrjU7MOlRpq1RaezZ1l5c
S3pg9qHbDBw/QQnn44HI+NCmA5Qu3jd/kjvRYXYUGE4DZMjFCF8n6gBq7Yb/olS1tgsuQy/2pJFE
JgvT99CDOxwaZy4c/Tvu3Pynltsf0whDoxlbD0LQx1FSOWRlm/PSF9wEuvog+fcyfqvL5+vLYiUM
Nyj8JYjJ0P9ZPufHkZA0JAnebCR3jTG0i+7rjDYkteL8ryItH/SgiMmOGmHlB9DqCM3e5sYbgaS0
nn65HmhlCXKUqlCWJcAHfcrVXJmGgUodS7C+hRu50j9c//trU3b59xeLQAOzmwzTVPphCmXDwR/D
e2L9UoJodz3O2u35w0AWORc8WtQlMpBPZ0Sz5oJ/ptuxw+AKR2z9NcNT9HpAoAQ/LzpERCsWjEaQ
OZbcUGh9z61aRByL6Itq5LpjGNVXEapsn2rKl0pJuVfSDH1SWHq36dfSBFs/rdwobBxRzYpPIC3a
sSiGx1Eab60exG4xteNhqLOfraiZPeJiDinjsXItpVQdRaPf5wKwk+e613DLr9D6RHuHHEURVxk8
wafwxhKW6Q25rh1CVUR7Kw3SE0ishQu7Tw8unCdF0fHoHbq9oYhbrSrPadTstDT50rPsOWiyhygu
86fI0gewIpS6t1OgsewUBOLalnoA5wKrkLsWRDBwRlMQcVRAbfuRPMpUmRwxyXzXJA31VZBWR7sg
EdrAJv6UTg+tocDOLlJiO7Ks31VbeVEwEIc3ARApyPNeLTTLV0h1Ew/Qh1f6r6gigOjR/6hy7aTW
yVFoA0xzlPHXqE1goyWBx6L0bIKKZ/f9CBBGeygz7azw5rZm5KXgcYOWsKztsAUF0ix+SDbe8C58
oSF9KOnYe101HIma35mV8YbHg5MbLPTgA/dMNP25KY3npBhvcHo/pMCmu1WUPlma4rKx3zM0ZXdo
waPXr0FHJC7L11DJXtuw9brESpyEi7c0VV9ylX1DL87EO4NN/pSPd/kY/aTVOO6srvuiKxDijCWc
bErtqAPxaedDqO9ypfKGiDwRFh5Vmt4OA7yWydzPC7P6mdWNesgS61Wn9V4bVdTh6vpOwQ4/stZy
WdZpbmwOP9g47KkaV3aemc9dn6d2HHZnjU3HqVR2fSVvh1gDGL3jj2kHIqMJVaAc9vKNNb61jJg3
ZYMlBr0/XI3H6BwT6vQaqvMgJKkOsEX4mdphkKDxSugDQFMfBQBmnrtC3OiVdZs3JWwnJa1tta3f
TMV4FVPZu71UTrLrfxUdjZwpJm9REp7lQAO7nQxPARHaYQq90YLpHLUBlF90aQ9ZdFT49CWZcsul
XQKbt+lNtuwYD/Ip6Bq/gOqyGmnPI2Bc9ljJHkaC9YOV4EydrPJYx9VtKjhWbdgTOzTUwIa9bw1B
62KnR+SGtOGXqANaRCTqfc9yNMGAR3bSrA+8JBDHpKtGW8QlZppDhbsAAzOD0GEs8oem5KCryb6w
DYrXpqLQfR/mbikM7oJMeRtq4/dIK19ao70Dkg1PjkIcs7HyWN5F+0FT5ZmL/rcIFb6vc+M+IfrX
ZEiFLVMDiluDflAz/cDi7mhF0CEwIKFSJA+DNJpTmJSTM0zi1CRJfSIMcLWKmp1dCBNlA+1L1I67
ujRdkoQPdVjfNFl4gPuvy3v0heEdPunxLR2kHcj4y9TM36noB6du6ZmMxW+hBCeaU7cvM6w9sJVV
0mAbTueKpedGrx/igX4rSb/vo/SIxv2+apIdr35amJ1ILfaRmT2EWpTYrQresUnPFCCwIEm+DCU9
KHlu623n0PJBN84Z+IG5+TWwgA0jT230lLVIFeFL3Qd2AdWfWOZObuWO7F9JOLr4X5sx9aYOl+rg
rc++U+xxWJ4Ax3YzTbVDM2K3BFyxZ55oNodmoAG5t7KJnWSi2Gmq3akViBelPZqBPTaZXSTZnqjx
7cCEF1YGFn7htOYNjD9/QyzvJGEygtbp3pge4cxpR9po60y+QVJU2Fi993kcPakjzNnMNoE54hQd
Bz1+KkdQ3LGyHCMy7qrSTO3C6P1G5l5YF/g+yKMi8EIFu4QYnUNEfq/xwFOmGGQ0+jRy49gW5q5Q
hEuKs5Ubx4iVrtndmfl9Gv0SaXNKpy8dKW/UWHmIhHREXXqS7UkHO1tYvvIG1EekzC4BzCDrD5Si
19skXtRqzkTuejI4YbaPoxxn5RDdymm6r+HCNlSPPMQMmjdwrLVp/JDkhacHch8I/sA6w07TLwwe
lQFHBRnZpcoSz6SNO079PKmgYOI4YoLtRyV1BzT0QkU9TlRt5kfPW9NDW1Oo4IblTtuoIDKrhafp
2rEoJZreWf3ABvUFpotHNSNPFis8YqoM9ECOXieDGXAS35Yx/Vpb5WtbCJiI4MPadKxPwdi+BcT8
NXfg3CaKnwORwFIotlP1gU/fcXqdmWi/DsR4K8x+n6iDzWvqjol6Llp+003VOap/t4ZqW9HkIOOD
f4UK9dS66Rg6Mf4Q0Id+yvtzricPVlzfpe1NqCZ3VY+SRXUqc+NRWuMuHKIHUdMjxaWgtV4EaGPC
jHcxJDrz6KFN2D6CgEUWv2UR9dOeeZDODjV9D6DVoWtqb/5zaXaHo+wYSXHi+Fpm8q1F27eASoZS
SxvUIhunjssrmIbDuZMUybEyLLttf+psAjntt5o8GiF3JCTfLGjriJa7HLLPSVo7WtN5Cpx6+xob
K07uA85uhfWdpeJ50orXUIPrbAQpb4gLKzCggd1gyITTiJ9JouNsUTwCwQ7OdbhRkUOvoXDSEdxm
tJOZMYiEwh9ToLgHobJGaY+wA7ajljlQhrMrieWoRN5EG1vr3rR08uvsnKS5CzT2g2qgJg7QbTTU
TqhQT0/EIbKqXdq8NAAL1BSkuz5zx4LbwNvZDRkOekmdqb9hAjcNHti8fOwglZFiTekwdR0iaVMB
m9f0iQwWGorkng/Ulei/QR/BBWDBUaYT7Vqnki9B8xaC4icnlP3iCDIbmhvFv3ojOVJR3I2gNafS
buEtRo169je2+yA9DHAAgnVNFcQPDU6Drh9wXyOuNY12Lk03kIMNFrRd9E8UZsXxGDhAqNqMtN6U
xndwX7OznrihFJ5Ees0C1KKy0jHyNzbCYY7GXhwDIVzcWKjbUILtW9u8B7E59PI2czND2rpR2WZl
OaMsbMLFbT5IxxC5M/Smq5LUbpWfbVO75oSmh1lBdVOxoxHXsVE9S/mYFumuyFMvBpSGW45S3+lG
4QXg4ZqBfiNxb0PydbscB0lk92WNFHXPGwLVlkdTCUDfZa4WGocgpDar73Vc5oYpc7XU8jRD7MIg
3o0FxFup6cR8cGKLnGiKPZd/NwuAAkec0W2/iwPk9ewv5Au7ChU0y6fHKYJkqKLvQuQSvXy2+srr
AF6aAOotsWktiv8tz72kj9whbB2AnZD9W4fm4MewyR3B7R+MXw2gJikF1CrO9pNWIhNCsLf7xvLp
EACYCDfLLPNrtbgxcEbppXkilXjJleaWceWxgpoxbFn2XOQ2bi1Yy83O6BPHGpL7rIidtKmPRWG4
LT4aGkx3VVs4EwV5GZMgCwUsntbBO9EZEFiJTXtCwXs0FS/EM2Csfpq42IhJ2U2y2k9d4TRtY49Y
bA3Oorqsv2mg0055fweeyr5q4cuXRW6G5SWz2o7Yj6ZHB0u+AIoPN6oEZPy/GusZ6fyMpLQLpHZT
FuQ/eCoC4GXhscM5++QoqShNOA2NhkKt6O8nje452YSRrb2pUHcxUOYmkDV+f+VddEWtpkxrQ8vw
rEBlNP+CQvQN+9Ltwck6dJA/tLeaLivPXxMFGALeKcKiBPOxcNDDh4H0Y1v43EDKAEGzIo/X34kr
D2CUJSCJMqNnITy76B71Um8g9hmhmzyF35oqNNwhCBxlRDM0aJGfr0dbKVxdRlvWDSI+jkWeAQiQ
Wz9qKXcguNqyHLaqSiuf6UOYRb3FTK3QICk0illa46yUxm04SrBbFXbXTK2Hfgv6IlZu3dChfyit
ys+K0S/H8IdppD82RrxS4cJv4UBXmBbBobOocJG2xqOBTwUqGLH63BQiRnau3Cps3Yr1OyvJzlPX
ncoGd/+0ru4jyZ60NtsFpXD7SbmNAJPAqYD+zVQfJaOG0+gD93S9THZd2FUOBNX3A02eZWs94wqI
bECbHSxXgBxi3yFvdd80yomlPbW7CT4KRVfHdtDhqmaMTj/rYsS4jGh5HNrgfjTOSKcfpAkVO4Pv
op1a7JXXpj8UaLDIrNl1Ij1FKgBl2AmDDbpYiMwftPedgVOr0wp1j9no3RnEYpvqZCJrKMnGml2D
DnAQMWftD1Nn5hLZJgUaZeNkzFVDvJB/FbC5d1RHd2Blk8ArV1O92awtlofSCd0tIayVPQkwnQ4G
vEoJNZZUvUzlldUWAYIXSIXTs9yqFa1syQ8BFjUptbSyphaoFibxc4XyBPj2FWVO1qob+2RlN3Jm
YPNryJsmWyL245oIXBJo6ZMQHEOqO3VeOLVUNsKs175MVHnfS9ZsCQpUrTbN+QiMw9zhaVSIL+Eb
3aIb6TGQaPGJtpANq5/oIuD87xdpOggrdDeASvfL4ZUFBOfjFulldUx8LlkbugGVh2VJdwKCrkhK
LMEOHs0N+zqDpuntTOVpGvhmgnK4AW5a+1iXAcnHMSmKMXUVwaoYYQ5R810gnonQNvLz2tLjBgTQ
0BczIF+xSJyUqRGEibvKl9p+FkFhhfQMUthML39t5MWV6uRlpMVwslSCv5aiggzq6a1Vpw4Aficl
Nd3rYVayL78MszhA07AWZWlmtW8q6XconTyx6m0i4slIrScogvwnK/0y3GLhlXKK4p6mlT9ZcGSA
AfQhcSmEBMGSdsYDxOMcuNlcH+HWJ1ucL3KyUtPKrNKvwUjnemuD9m+H2q0FDYnrkdY6tR8mc5mY
WtmiXi5q7OP2PLe63jvUZ+4TN33a6kGvrveLpbgomMs+GhSKypgP/V5YOHmm+teQbSgVzJ9j0Zfh
M5jXgvU6Qzpfro4sSfAKBy5Iieq9WuI8bMTjxqStjQPyLODHwPQMajOLGCUqq73EhQT0JCe9JV7s
pWgAAAh0g0eYBlllpF5X7XbVBo50Le57W82A4iXA34v5y+BI0jcEUNWkCB6ySgcEPM2ehYUy4PUR
rmyxDxecxaqwBO9HCFoXfgmdKFLdsmqyofzrJtmhBOzkerC1Nfgh2mJYScXVvmZp4dM7dmSDTU+K
V7mDR5+H72K3BZBdWSAfoi261ISJySyFLHwzD2ylqhxKtnRf3kGpi0X4IcbiBk4iI0ZXAjEar+xs
3RtOwDhBert72MaRftbCBrPi4ja6lLDgY1BPAtUygMX6ZlfeRz9x0YfGmECqApS9OBLcoagtvOY5
hZJf/Cva85daEw4yqHf9U64krg8/ZXHWQPGqR6cD64aOg8+12AfHxIcssS2NYuMU2PiMSyWLnAK3
BqlC6Ht2zyPeOkpQ7K4PZjUCnp1QfIL0E65TH0/nrK61FCX8wg+1m4ADvhI0/8kYALHCPZpD9mJ5
NOd6MPaFgCjQ7ARjN6Z+G8tgo+G/BrNC2/hPEPJxGEyQupINkgZ6FODQaYfWVajDd/ldcGBurvlx
7cpz66PD9B9gNE1YkoBzC8AG+6QAjGXbVVqNPGkZvRNwIOHiUTJfo7C3FA1E5qwo0u0y4NxPQHt3
anP4mcvwKwoUT5ApaTcSzbtx9nJbgsVqQHxVxUV/yZLg3RRarZpHftbJ+9EIb3iPOp0CZ5heVmjn
afVt8KLmqfIc1jMUT+qvcMVpf1ludq6g+mWEv7UxfISUk9slIPf0+jDZJmn3osvUDTzI2uqjeLtz
A4wpzeTzv1/cd4UWsZinOdtViupSU6LJspUJ13AukAMAPWouEoDas9iuXE+yMiMsQ5oa3HSfuYNq
Q/nPK8ElMn+ET4W3lSBWVyPkoA0N5xdqH0t8cljDkEfwWLyj0KDoiMrojt2XnuU1QGq1vurWN0ri
dV+v7+X1oV7EXUznGMKUIEV1F736WStW3oCBBgUOtwP+DsaEEI2E4flGv37tQWFikavvrCkQpxYH
m9CMlsJeKfP5U32InHnH/QQg7WXGfufOFqpxfYwX4RYnW1kAByAVK/PNm841wCdInqxb7RGtdsCk
kmP0F9kysVojm34Y4eKgQ9GxgjtxnPkR/SsHWESq5l1V9/dFafid1nxtUUSnfNqlKbdNI4SOU2yH
gQrqcu+BPL5x/Kzcjy5/jb6QFNCGNE7aEaxGNDDCzFWxZ1HV3cgiq9eVi6+63DXKUIlUVYMU6LBZ
3qJ5SNzU0e3Jib+S/eYaWjtSL6Mt0ndImjioRJDhdAes0Q2/zToaiRM7vauCxhs+8a/Aup+nfmOY
a1fAuYDAUSlHfljecWteCqVTQwGnG1wnMrOyC8lsJQG0edDctMw2Ttu1eJoG2T1TB4yRLol4kaKP
IEOTyEfSQDnsPrOUN5k+6hABaKz+aSMdrLCKMKp/oi2xxxmt6rTsIZCp+8MZylcH3YZ89nH7trma
AzRCkGapharCMgeYddPXaLDgKgQ5d1R83LJxUmdw0vsZSGi54dbjcXVPXkZcpIE85mEZByhoJwdl
PyuMzY86VCP3wR64BM88lf4WR3Rt412GXKQBAt5+MUV14kfmgcYUDo2hm3fFxvNn/uGfjm9clWbV
C5Qy1MXAej0q1aTEVEb67yar5F6rx2NoGj9Y+E0lBzTq/sc+KLhaQyzpn4iLcZm9VhqNAcu8Zrzj
xfiQdvDGS1TfGsfj0HTwBmB3OhX+9dW5dvRfRF1W1BsWhSKPIQo0dMVTrpT7kG+ptq/utj8De3/A
XNwuAhR1J6njgxXmrWSNWyaxn2ilK0fFUdvIuT6gteUBHgHUaFGQBFxycZOWiYYHf85h5qp+k1lm
Kzl0TeutKKuJ+TLM4ozP00JYWZ2nvrKfdiiw+uW+cnsc77UTu1v0vfnTLxcjoZDSwgVtRXk/mNJB
yGFMffVIdxL4drlT/NbfuqORtUV/EWf5upNm0qmdnDK/QqFVc40Tt74EX6vea1+D3tZ+iG9V6lmP
mWqrX2NUyGeh9v6VV889ykaN0+/L8nvyl5ZsHLXrk/1n/Mbi7gizb3PKU4xf9/XfxJstj7sj2u9Q
Z8Mb9/H6Alp9UF/OwuIUZHo8tjy2jN0IBYH52qhgBcHjsNjFu+r1erDVB/VlsMVyHRlkEqkZA8Dw
u3gpybtDO560t1CLTZ3wofyhneYDX/9ZHJovmZffGHDx+1Ltr/+MNRrh/Gozuaav2RtUeSfVPLfm
e8aMQm+cad/7qLPvQC/wytvOo95caKe/rsf9bHSApHcZdzHXFpusWuRF6ovaNsC9f5jlQzBCp/TY
HZIRlGeiDJT8ecFnR+Wefr3+A1Z31sW4F9MPIKXsY6D4/GHXnfNdt48Pik/2WzvrPY1+2sEXcRbp
goNFpSjQCPZF0KhQj47vCAdUAUL3h6ISJ6OqC4fj8Ha7aAIibNgyMfvs+ruY6DltXiThQhYj7y1M
dPF7tvrN3MQtd/NHLpxZDLR3rZdZrgWAtl2wkZHXNxSsefAq0S2Y9MwHxEVsXtdhm7cN3gp1pDlF
wlB/yCAhG9ZBZJdqeyAxTvPIAqytyAGNrH3LMjdW+No5B3kOSFnAX3auUHz8DWK0hLRAFvBBe3Bo
FTlNt1nfXrvowR8I5RvgpfHoXyymqJG6CNiA7n7e3waTcQRg5dcUAWhR0/oOPRO/Q78MAuLidajq
zYrD6hAvwi/WmMb+H2lX0t22zix/Ec8hOHPLUZLnOI6dbHgyXc7zzF//CvJ3IxriFRy/RbLxogWw
0Wh0V1eFyMYymO+8bD8/KH7ik0fz7rXQDnzT1+aqftKcGMIlnWseptt+L+14ZffNj72uJTCbEKZF
uYDXP/XNV/6/Y/CcDvX18qXzeS+WzQcLmF6A8FdB4ME+j3pgSmsD9U9/VkQnz8V9OGqHmgzAHI68
AhPPFhOq6ihPNTWPcl96aK7Hw9Db3b55jLzayb4XmQXE5Ox0uI94+e5m7EDxQlcg4AVuFBZioSQz
hmtElBOyfbd/jVGUgEXaGZwlbjkQRpEI2PpFCdB/5pxWYt4WkaZmfh5Bcmq0mjx0LofbrSFFY22C
SavbcpqiFkh8H2QEu0BpbkKZIOArUWwpYy54RMRWaip2VoZOtWB+LsY6suZc/twLrZ/osdebnT0u
jTs0OaBywHYn5NcE0QkLhHhuagJ2EnQ/qw4gLoytX5e1upsr7fvlZWzdGutV0L+vAhrAjWaRSDpW
oTbQkRg14M4BX06kEYJfqeanEgZnivQ2bLg8kFvJ9Mq0wZQd1BRPgawTwOaRTruoLUbMAwFpHUe1
PQ1zbsv6+HR5sdtltJNbnLWqGxICzH8sZ41ue4spwwIdwsnScCsvtmrnd8WTEjjFZPM05DgOaTBH
LtP6IO2BFPfb8KEXB7vQeZn15gN2vZ9MuMIcpZApExYXZ9IhEpbIVtOFWJ2i3hI1feyBtKvHQbCk
SUIWKJcvoVm4wqw/kxkITDpL5aCPz+NCpLcRmy4oIPvEUQSUAxCBtw4G7aeiV2dU14R0sATxe61+
GoY957tu7e7aCA14Ky9uu0iPpwnVnmiffl+uKdUSkLDX88/Xak9285FRXfQwT8tiA0xddarSw+J8
iHfFY7eb7PnIO0bH/8n95fUdWbcubSITaxSz1qskwCZ2juaPB+Wg2BiK/izZhRNCAVG7nv5BwnOQ
nNnr96nHc97Nasx6tUyUUGZViOTe0EBjT8FFBIfGFVCNGR31S/sY8wnX6XG4sGD2+RarQSoWCsLS
/NA5Da4KIH4wCJFfE5xSjK6qvMSOHo5LBpl3WaoEVScNuH4bZwINSny1GNYEfZ3uH1xPwOQ6vBtq
MxZhRFGTULPQgIhjPCiRqzQYDRVccnvjQKBo3vu4FpzmKrsaPTDx4mPuxE9ywVnpVsBfm2VcqRGz
zpx7FCgpAQjZaXsVmAXgGDhJ6uZDd22HcZliHjQSTOA/VWsQNxCMIQSi+b0BEjufuqd6KR96TXmp
xyW3cjGpPanVgDoPwGpx+exs3TIYloREmoJi4tns3xKK5jiYve6RdkSrSnFyFVwys4R61A0uHg40
aYtQB3x9J3NMnE9j0DkWEqENkxFyLYhEN7JuQR+y9fDs9skthgEgsQzBpn3piocRY/3CNSYTPAkt
Mffy0rdC7/q3MBdCFXQKJAYjSPuQ7JMqE2+ohBeMQkmcLaYuw56d06c2ReYij/OJBEorpH4ozVdt
OD/XwWSrdX4fR9quHwGXBr02Z22bIWltlDmwQTUoYdvCjynZHcEbEI18jC9Zkw3VUj/7zYvBW5u5
tsd82HiIa4wyYJGpkRymfNlpWuUqGP+7/M2462I+WqjFgK8LEvSI0VzbI+78Jjv6rJV12rjA5fKh
Ny3UQnA1A5mrnVGfiUGmFVONqywt0C8VRL1yM8V4AlPZVQ/qU0Gger6oEc9N9nsxoi9NPXHut80W
3OonsKVbKURzK27wE0Q/ux4c7R8Z91rs69/IwTxA9uvw94IiKCJoANIRABcRFNiGapkg1QGDD/Ix
dyqt7Jf4OyusbpehHwURci/7jkeYZ96XHm05foBC941xms6s0hWM9S3xApodv2kCfxExYVP9rPTZ
57jSVuhbr5G69MqMng8oFURlghoo4syucGrUW6fn1MYM3R5BH/tquBFXmXIrGaPhlpjg2oSuInOx
GcVIEoyb4SU7AdulfpcrXgmIZ4G5w4w0LFUBCkU+mWrbBGJXKDhxfOuFvF4Dc3vFEeDcxMQL2QQN
jR0Q/bHupqtKqz4nU/z78nfaiiwnWyg4vP1M6ZC1etT0eBQPL8uw7ABQwxzY6F62slk2W5thAuYU
xdOwFNg0sN8/qI/qPe2MGr8zp9sNSOTMp27XuRNoV6Dfw80GLu8n3uRv1yi1g2AMKVyxG+J/xLlE
O1TuCmtoxOImoNOi0iB+QlP8bmwGCFBpdA5aVA0rDSGHR0rdLZPm6xiK36NQ5DJv0A1m76/1zjAh
N63jEvcXdobShlXgSoxt3S/vo4O853wDuseXLDEHv9fFSDLngkYdMLT+ovw+kHbwxMh6B30w/dmX
jDHHX+yqJAvKASmtKF7JueYGPWVJJE6rl89z1v4wQIf/WRYwXBxi9LAf8RIfI9WGbsnMaUFuZoPr
VIRZ+Jyk9SCHSIsmb/EWpLrDrvdQisejZbR4N9rWgVobYxY+k3IoDHXJ/boIMnsw4NJ9aN5qRcBL
cs+2WMLQxUqbhrGUVehz1S0V59Pt1m32dWhR7TbMMCseZr/f0TI+30lqElVZlGYhPX5G0Jzkmt7M
NZSYKPec8bu1jb3wG71BP3P7havuc56OHM2phACKhlY1OxixoCWdIy/QPLM5dGinpFdoabiStl/s
ykogVcmtutJQ8MZtjxYBfSOKiR4hW2KXZFQuklA3PHNX7Mfb+LB8ojkzyBYOMX99Z2efWgNXPwAb
aLKKbDF9hrxQUI4AQoqHY3X5TtnrvuwK97za51kEPBoCwpoSuJwjuAJCMggbQqFSHtEFS6EH0O46
KJ5IH/JJHZ0BDACKCmFJEGOjk+Sixf4pgDNJmGS1M08A8zRNbMTuPcI1m0s7WWTpEM0qKzJSYg+V
G/pYb32MzkGmS/vVuJJHKTP1fYfJ84VfJti2rOpgZgMu7gzZ3eENUE7BUZYMSleQEPwpHdKr+DBY
gw5GmQUvLTnevcNJzwI5/Zr6yTCTgZhqInR93r6qsFCJreWWah29iwZ+00UpybaOnFU0WPhlXhtQ
KukgkCLgQKAwcWVcy4fgKvb+HglHV2VI0GyVMQglsV2f2MyqRFZwSwc3QwQoHH15VDv1BpwZXrQL
nvkdgbNMjrHI3AummNZdNAexLwolCBLyB0IGj3PpbjrJalVMkNYFHQhUgwrMQGuo1j3pW4feNA1k
mNprwcUNPu7het5hYviy5bN7iC4OCTAeGWgXnuEYm7SUl7GaC78BtZ1Q7RcTaqktL8vfjJeYJzPA
qrWBOOsnEZe2vgTe7Bf7aY+HqQMZ7iN8g6+AsLUkpEp0KmqrgdOahV6ipIDbRxT8sdBrsCWQx6HQ
Fs7ebV48K0vsk7DshiYLy2ZLvew9F8HmwsDXqckAOeOT0Zt+9Vaa1FYry8GMfcOIH4PWvK7l5EaO
Yt6ytr6WLskYRMEnM8+UCGbZbM02GAu8yRZPclM3dDH9D5Z+bVf4vPnMs1ofHHBljK2iYmoob+U6
wPBaDWIrUSw8fLvbMTW+Cqp019XLr2ZoGiue4u+XPf+80cdYZh8bOcmzoYbIyDRLQOCI4U7Ul12l
mXeYwbmPg/xXO8mfwKSQWQNEvznW6cdiU4j1upnXRjFIypiZuBag/4z7AABt61Xk5H3Kd1sBBn1L
dC5pa0k8IlJWvgOI9Ghm9DIYwYEQavfquEB/2pPN35fXdfaeP27qyQ5z6ZBh6Fsl76DcIsVekYCf
LG8tc8owFquCNuv+srXtE7haFvMGTojY5XMWgNTG7V2l9WTUDyjRegm6CBuEs2DC5ljcPIQni0eI
zWoj0SAtS1RmoIMs2Q5VhsNUU+sLYH3Vc39xQZXAhWD+h6f+2VRW8GSpgizrczz+xlb/ks3NF5CM
3Bi94JRZ48ZS84Rhh+dwqe6apf1yeb1bl9/Kb45zF6vl6kTsUVKUDS8Gy+k8giKFp7PC+4ZHzNbK
hBYlijhqMS6HB328Mg4LsNDGHurhdCq8zr3O5/WKOIdBYm50UjX9RJYOr07MM1hRK/4cxvIpqisP
5KA8F92OpqePRx1qtbxWnEBaNcFhaDNjEOzUXzBM3e4NsHCHzsh7WG4eQKpdqIEhQpPZeXclGhe1
rpvclwf11pAHXyXljW5OfiLmhz5RnQ/4x8oc3erV6sYiE+ccM84ACgz2DIG0JeNOImzuoKwQTH4S
lOvYaS1tKtAzjgp6zdLXFhUJfU1lB/8dCeZW2qyvrDHOEWvlpPagD3wjI0yDMj+z3P5WSNENiLHJ
hD3XujaIihSg1ALGb7s2RCcOYrDSAJEW3hZyyLtytvfxZI7+ffWt8Gg1u7wsAamZytAW+sE3yuxF
aHVitwHZSVJ2P8n6p6YaA0fs23g/RN1TEFe8XsxmfQBw+T/rpnfj6oeEWmWUkjkV/vRCMMsSHhZ/
9iZXsugkPi9ib0YwcEeDM0UD3pKtDsjJooOYA94zzbKjgBAKNB6Xz8DmZzxZYNV/xUVeJqNCO8Rs
XmbxJRAeS6V2wlx1wLh42dT21ilwGHAYKJD9YaJJQeK8EQLB+JC05vbCTsaYww1azSkMR3ynbJEP
Y072URs9i/MEFiWZQOA4f768OpocnOVEq8XR37PyCzlcyjY28dJKpepgFM9N+EtK75sQhLVldqOD
BumyvXP0HM1WVgaZbGVopTwLzf/t5l8+kXmLY1KVIESNzzDwcM3/Cb/TqofkEquILJSYcx/z5iDc
yrymtUpAI7RvIzeKbl56YImALjm850w+RDfjOa6nipYDqv1YulXqUbz16MdAZ+T1npJhqDE4t3kt
3nP+F7rLK8tMRE0E0hXNEuJ87AxfspUnWgIRrI5YxMIT3q1nb3Qaq9HfU/jZDHor48yBCXMxBsUa
PnFyrR2CCVBciiEUPaFwSy+EOt1ll9pMD1fmmCODGojUaSnkBNUYZU/Zq+ofscabXdlOmVZWmIMS
QUOkAvcHAujP0UWdwF0AW58O6WfateffiduLMujlC12HM80Ss8uiuMFIs1dJiQV+m0r7HOsPlzfu
HGty9JI/RtgKnVBpRBulGRN+wA4d62SzLdkmpO8grKA4R4HLWQNyiFfN3bwg1JNh5h0Y9OBiJQoE
hJtWcpPhi5hwkTvbTngywdy8k1yLGKKCpC89AdO+9nV3OhAUO+mFxyvpbEe11YKY67UhZqwnVFCW
KkD+XVTjeIbMHG0pKFWxHeAZRfsgBIU1JRGILb9+xDV0NMANQMo1vF7f3gv5nChLCpU3r9cfaeRs
vhYvdNgXSnWYLo7BOGL6yjXfMzZDJi5ZyrADHVJWeqJV01IwS9TDW/Fzh1M8AJ5TY/K0Vnjqj5s3
rSkB4EDvozNet6kKcqTzI2bn45deGmyx+Cmbj11wHWjZ7vJubt5Dpgp2djSFoBXCxI42D4JZ1kPD
y3XxJepHayiSXTiAtDUIMpBzLW5vmDzWka0zhvImxhEkAnUDNgnrkzqJZBlMrVF0VZJHJeNx/W19
qpUBNgcjbT4tVYLJkjo5xKBhi0PwkgI9MPNmMHmGGF8Ef2wSzkSgb/Ggd2Uy/NDndi9UberkbfP5
8rc6B50gKGLGQJKwbZjkYCEgSpOrEjizAw8jprbhN/eUjGuwfOLr/njHj/TH/JFNwdYGmQOt4x2e
du1gehkY4PECANKw+do4wHu77ZEJLBgxwaKACD+wwAPyG6pH2YxWNF6z3MC8Gcho6gC8wRb8UJfa
ds7QYvQCVKvqMLTa6p8pbL0MsLTiKhhGG8UmaAhVVlXwcsNjEeBsJ1bGmdxQh2pTUROVFug0sFz8
grYn3iY9OowUprJYAZUrfKBNP8CA7ClwAY4X7vhjgpsOh6cSBl3AWHKmjCJqKdHKGMFvBBWwXmuO
UJWHyVQOpRnwksTNY4qRR/T+0No8m9SOm7mo8zDRPSikeIO0fBbB6H3ZpTkm2PHsRUkwFiSnhV+k
T4TIlszP6rduW3A4/bsKnTmijRSMkzwV6GnAexenhY4uNIoottFDTZsTTredVIcjgMkDkijsBGw6
6HKsJf+rF4y3y9UrfpLc8OsFW7ctZgb/mGIOZzGWjdRlg+GRycuKz0pwEP6e2IVGnJUN+htWbzAi
qqUx64Pu0dFEwF2pyOFgOoolvWge1VQEOfdlj9jMZtcm6QlYmRQmgUzg0zRoSRWCYQfj+6vG0xGg
sGAfeS+SrStwbZC5ArMsRl9hQFTNMvFTkUo/shRw5gTpWV/fzSAxDobUv7zITbfXDQXMjVsAxg6E
4EZJW+tiIkGv4wGsMs5lC5tx4mSBbUbN+ViDkhkvj7yWrX5+0sWHeAH5zl8PSxwd5M9Kjudh9bV0
YwylELhwLwl8KdLBbXTIAu4Lh55RNvqi2gfNY+ArNI2tc4jQJwDTO+CHuvmjW9IDZCKsUITwyggc
yVDZUQpRgDS2azOzF1DTX97LzTILmssoyUEYG20wJoUWxEBooggpNB0CyxeIu+W2/kQgtInJN8Fp
Bt4Z2IpZa4PM0Y7GvJkbHS8EWiWe6qPBV83LDExOfjBzvGXz0K0NMuc8Hhd5kDOsULmZjhCMHa0D
hNf0Yo9m3OYfOXRrg8wpr4EO6HCpBp44/Jhhadot5T+zHIKJ3FuMG84H3PSf1QdkjjhKLSb4yvCo
U0DLsS8PEYhctBDMc+p7igxbZ2+9NiZXMBSlzMIRbBGjTcd9iUVVKaFPoCZfMaBhi5DHRY0chK0/
Qu5zbyuYrW0zdaVmSZcg6FHfDMm+J6VFSGv1+V2S/lN094LGK0BSzz87mP9uLLi2KBJkdfzBJBFU
KEKaXnso9t39ssvt7qBZhtVY1XvATxcPBuwxlzmoj7XYrDRM7M92sZchI4kRGz+8zvel03bPsccD
QW2fDE00CV6c6JeyU67IT8DQWYhHdLvmY3j75x90O+Wb4D/Yt+4GaN79MUi3YLWl4VDOaVVVgUc0
tIegNiAld5ePA88CE856PY+mtMVhV5fGyoYvUsjrcm26xWoNTPyqdczb5zPcgk5f4QTod0B0ueoN
RXRN+T3/ccBbEhO/jF4xYjmhNSkBpAl5bZOcN5bDM8FELMzkgv0uBUtR2CDd79NdV4z/331j4hQG
p6smUHF6FTDW/Wl+4lX1p/nJJUfYDI2rT8UEqzSuI0kq4Qyir/lVjp45CN6v8v27Wq3nVBdIF9bO
zYSnBNI0ULWpBZT1KKp2/CR9A77WwQMT/qFI9uhBnaqy+Q5Cd+4sUJ2WyQJL4qkjsTrLOFWmtNOg
1wO0qjUIoN5RHxdZ4lzgHF9hOVPCLjTjEgpiXhp+VovfucI5wdsZyWo5TJBoBQPD9hquT1rUo/jB
NVqE10TejoEGUWVMbas6UItvQ1IGlad4THT61RB0gR3M7QCDJ/S1+55G6PlcMPUSA9Oq+F+WTbZr
nYglir8Eqxu8Zg/XpG82sKuiWQCbwISi5meHwJNwsnIaJM58ZGWWOeFESbQgS9rCV6DpAawvqCSK
W0WtvMvhd/ONuF4ec8oLjKDIS43l0e1Mr5bdcqv7IWZ4+JD6zSUBKgxQLTYTM5tvv5wA0WqxLNHm
ycMXBYo3dW0pC/fJtunuJytsua0x5ggiVOmrCnBQW1pN+1ilb2LgFjnydbf41Q3vZt7IspAA0JQc
vAyQZmB2cUlEo+/isPArg5LEF5ZMVE9Tvyvzj7//Xm8sMSEyKRUJ48Rd4Y8askcRCvSCHRKQEmU7
ccdb1sZewhhw3SIKmOdjXnK8BMlA28chhCX6gjw1WsaLHps2iARECEgkMcvLZFGzpNZi10PxqZ/3
rzlqqlqUBF9zkvL+nWMAGxcN1ArAAIOPtTFk1aCcJMSpiu8lKl4k1tbQCz+KPn8wVGDZk3vw11tt
ARKFSbqZicGr4G2v+WSe+Yh1vYQNiOsAl+xj28x+G8bf8rhKxpv1MUetVLNckVs99ov6Ro8Mu8hK
m+OIm2tAx1YDRpLowLS+Pc1lGRh6XzYIiJWNarNHrHQ6euP0MLjQqFPf8VDbuDgBLz3ZZIJiSEZx
yTIERbFOQRMSQFDtu0RA6S59XzLeO3TzTK+MMWc6kacgTlot8Dr5t24+SGYGibv7gsvrzlsU4wxG
E3SjpsaFLxAL/0+O7sm74TkLMLZKkSfSc35ffWn3UC7ec77hxgvmzX4ybjJqedtqqRb69OaeAV+C
iheQ+PS9xA//WzcprGFEFgAwFM1ZfDxkcgpSGIgmCghM0YCmhxwF+9ebNMCwmiNaoVfXPmeVm4cd
6YKOGHZUQHrrqVLZodUEQhtI41I867/TBgPIp3kBcys7AXWypmLQAI80IjNOA8aQXp+yOMQo7gAi
BHDTghjQXfwSb0L0mN7Bv7vxvHljkXGfvgM6Le6B9I4w+rs4GFiBgKMj43kTWEhO3oH53PSa1RoZ
rwE6aphJfoRrfMBrNr8e4P+geEeoMdgidpKB2mAM8OaldNG6F7uRU/yQfcHPUbDkBTVaImCyLhWc
qX+M0aC3eu8u4GcVGznB5xsKS9d2sTLfxMFPaCBYS5NbleAbcQR6iV+XXZR+o0tmmVhaGS2yPIxt
QSTwrhgPXZY/QPfXJ9ChrO/CljNOuJGHqRSmT4mp0UBmaaTioBerIMTDLtNSR1GEp3bMv0DtlhNd
zonP6SV0ssOWfdH3zAEuFARPv0Mhdt/u5kN5S2cXyUNql7VFMzLK5pC53RO49iy+q3JWyhaESSGN
wdgC4DqDWQ+TP62/EF7+snn+VqtkXj91KA7IJYDVB2N666ryNTkCeXR7CZ7fl71s3rwri/QXrZwU
0rvLLI9G7pcqpcaKnXzhjYhvdXfffDvmIKhaMMZ9hSJlnTmKD2EiHWSMuS0V10AAoGYIpVh+i3fr
JfnGKnMOaqUimhpgL+UOFTXi9EliCW52pfvEVbXndwwwbsay1V4yGYVS6FpmRuiv0OcPnQ57bZG9
TjpwwwvvyzG3QxgFWQ7WFOQvrfo9aIufsU4wbDeguBYZOpROTPWuksdPyDxcTSmcuQWDeVlrB3mW
Fi9J5cK6HHi435m5PYRWzZu2wY7TDOBu2r8+3g2oDJXee3KA7R2QIc4AzCvIDZgd0MVpkQwpCo+8
I5SYup3Bg011V0onNazhSXDyH5w1bn/jk01mjSSVBTWrsEbFn13o39Gh3/In2obA74/vGPrlrZG5
HyG7jY5C10B2/Fhyb+1MB08tBOUzYBOQGe9AHKF/5iySY5Slg8uDSJqgbA7XOphWBHn6Ay1TdFaU
7iid53KTHAaZ0zDfKh7gvP7ZWZYQrqhngGcG7OwHMiveAulXXkW9qVdmQaN66CPIeBVoRnXDPXi/
b+jAwtzZiWs6EZcZbTu4o2Kh4J6kOJe3RpMh74Yi6wWvXMD/IfuNtkv7DAP/fp8m1ij8FI1vhuzH
JHNjI7OyjHOH/kdEPP0AJj5BileRQy3D6xjxSb0+Zeh0VpabvW7mWurJGnM6lxz4KK09Ah1pbe3f
aEhuPhp5oYmi0XwLk1/MLYZhTF0Z5um1akjreLRqSAPPe6aA6ZE7S7BWxqhzrZxnHiWlq6hGA5ju
rNCMLA0TzpLpgjt8p8dfFPDI5IXDOZKbzrMyyjhPOJhNPBcoGYLM99VjtRvDwfRQupft6iDuJB4c
cTOPpDun4Y1snrEbSEWmy7kEiwGBdIvg1xHU242buiCWQB6N/PPlFW4eyZU55kjq0ArPgeoOPLm4
0fVbYRisywa2n1MG+txHqOMZm0EJcWtzzI0CeRtUQHuwi0CEMchzq6l+Sb0IIdb4UKW/FS22BzHa
RbJ6A9IOTjFlM4sEPtBABQwZLdvwLya10stSifwyna10fGySG4XwOjrbsXRlhTnphd7KxWBO0fFm
nPagwN7PGGxdbsadubu8rceaGnscoGSgQaqOSk6ytZs2kju9G6BwnNUL+GzM+ZMcmF+GFMjfNnYL
zO0SOdnh3xW64r5Qij+mUfamRS6tKiw8PNOsqEigYJ+4+dIArqnvpxCylSOI0hfiguvLatPsqge1
h1EVV32Wu7WZHAh4aQI5P8ymuGv6yAny1p2N3m3DNHSTRL/vU2GXR+aNgHHzsE+uyjjeQd7CqTMU
OcVsB1E8R0mD6xzS40uoum0UOP1AfgYYe5/i2COCcqWOza0u4L4b+8+BZH6T1fG6L6cO1UThapEV
nmTJZgq13kzmw82KCsYxEEX5kym9RJilsCo5UzzFnO+FTnbavMytIgwPyRBeDYm0b0n+3BHDiVXD
gbTwR94j65/DxHBI3aIAAdHDo9YR9aPpSr6x6r1xVfgOj8hzKwKAgBGqhyaygDOp7AS0rDMkxkLg
sAQ7GJ8xmswJAXT3WFdF+RnVGxkdA4CC30ZucZxQy88VJIydN4kPJcSiDMSCpvp2+UxsHfK1HSZJ
1AchayEvjylyyJrrDUgHq7vA5Ly8t7YLWhHgHkehGzGaufNITcosGVE5MVLgRPvGqpWPLGNlgf6C
1UUHGtcEKkGoyorFl8BwNPJMZO8DO7UywVxrSjOEQlGOGIrVgG6FtP0oXVcKbzZuM/Sv94o5VkWX
BFkvIaGl0swailoScPW7Hrms7CYH0wHh8eV18T4O42kSuKON0UCxQJ+8ESLfWfv7soGtaSPQAJ0+
P+NjRhENc1DgYTDUjnIIvig3FMTR2u3oljZ6itZs+EfK3RAaSzyQE/35ZwdpZZx5lTT9rDaTMAB6
uoh4hAip6s5m4JZ1OVpRlknWNBGOu2+eKYJKqEqViNBAeuuM1QQ5pcLEjmrKVbM8SuR3oPmX93T7
o51MMClIECZZGslt4hvo8w31bW1+vWyAtwbmyFZKEkdphCML+CLqBFaJboPM47XYDHKrjWJObdqG
hdYOOLUaOE5K0e3EHwXG7JqRdznwtos5u2o1i/OQo3n++ohqrbz7Vtq5Pd9NbocX1Z3gkM65vIOb
mQ3Utf64AXOSu7itjVD62Ctx28tPtphDrLRxmCQdPlcLNPzsKotbX3XAWlMu2QTMUY4QuAQE6Q6/
2LiZCKzXyRzvJPwX7kbJsFpLWMCjDe5RnHWLwjNpxk94TIub7ilJIiq5eEedTedIEMY1y6EufLNt
vghJfiPG4q4yeBiPTb85mWFLuapaqYKYtiXkvAtH6BRbTD5yzlYWmFhhzmpWKpBo8uUq+pI2IBuq
fwqhxAFfbh60lRUmXLRDFAfdUhXQPsdIt4IRI6JNn8Zk8Uoh/tgVtrLGxI4l70DJIeu4wkAT6WiH
5IXOyKR21WCgtTlELpeXlf7+syC/ssgEkqWTVCWsezT0QlfEjGL/MO2a8kAZGQt36kEldvls8/yC
iSf6kgJWHsMeuFWek3j4BMKThXMvb9ZAMGb0r48fxzNXOc0yFX0N9WtER0j6uqrX+kHiGIChTW4V
Wg3UTS4vinOmWEKaCszIVZETjOUn8QHDijaQYv5QS/ZlM9sZzmpdTLxQpGGM0YwJ/RjSoGhu5a5k
uADlPmmogiTzR1t3661kkoBAT5RBzNHTlrX9bEN+9YpCq4vkIB8mnw9047gHy0iTd8kUKWKOFUqf
5eFLrfHcbzPcw6cBKtINdFuZcF+kRJ2FwUTDYNJTV8owU9fNmM7HnLNTBUlogSj4Og5k0NyOsZOl
w6cSFUtryqSHEENydjcp3wgq4FYhVdAQjP0sMusrcyLXOg6vpUovMSopDerTtdVMUKYSENmz6SE3
5+cq0G5GOfw6hHVp92IQ2+I879tq8INpHEAVCpRz/puQ+heEDr7JQvhYoeofatPTWHSyBTGSX9KQ
zp5aF7sGLU6ee21vPqTvgDUi0FxizibU28y00xpQJFyP7rAnO1O3KtH6KT/0znyNW0LY8SIezyRz
05eCUApJYKCPGYN8FowhLY+4fDuAnxbFfHDM65dFOwItBIUoS4pfJvF7TBorwbOQczq3Q+nJEnM6
JbwDg0iGjDTtjPxtfXI7dwA/6L8fiz2YoTq1zYRnLjTA6BwxDKKLP+ifgQ/yS8eAqgpfupezRBaH
WkO6pukMOfT15kAn2uNjNMhoNHjP0CTHO1ggap+AvzeYgMMwQvTXolsI5Vz+ZtuB+88msursUawN
Ri1JWE/3oC5fk+a6m14um/iPy+hkg7nT+yWSDDCkhWA7jnf1cqApnvlEseTdgGkYLp6Rt2n076vL
j6SkCJYMWOG4bq0wvu3imefpPBNMoIiHMtHNHqeW4nLCBLO0VFs4JNcU6I0JcwNkZRVv2PI/br/T
RjKxwghgcwGnI5AyxT4vHinWW7dnb5meKNsOfxplE39EOXj/d8ZYkCZoJoNlILBI55Ul8U5xqUUZ
4pY+qGRTx9yDR97nxmHeKWMCCcZSZuiFIWQ1DvHi3NJ6J8D+quhpV7IXOzyD23fiaZlMKDGlWAzq
BPZqebBq6cZUi2/D3O8jWXIw6M7zHurw5ynnH3MaM3UzJKQ1h/yI6gp3yQRUV2lTMOft7DUWRk0P
ROFNJnB2lIWMTgT6WoAYhwB0vbJuASyKqRvZfg+ki3M6NPpjVgfQVEfB0BsYU0HQZBqKM8QJZw85
l5rGxBS5K+eyykQcBWn6BCSgq4/6XRBVXqrLkXM5gFFvO/tcsiSrEJHFtO7xWK6Wk0rSbI4hKrYE
qjFalt5WVWt3c+PVk+KDYtnt5p5Tk9x0SGD1wUdtgrOT7RIH0Tzg9RrFPglzSx6ee9lLxc7tg8Wa
de8jyzvZYr5W1QVlHSYz7pjlptAh/d58KpSnvPgWVU8Rr5y7fRmsVsZ8uEkwehOKc6UfqZ+M5ttI
vultuVvi7KDPil3rmdtM0N/oFluH3HFQdPbl1W765so+/fv6YwomiVpBRWdqnog9p+AOalMeJ9rm
rboywlwPizCVyyyGsT8miq2Kz+VY24aScs7A1jQOyoSnL8fcB0G8qKk04xb6dxqn+vk6jUN2hvM3
0zi89TEpZdrPRYwCVewvinZAvdIKJc1d+o9gvtfrY64BPeq6Fsx10BEvRT8xk320aJ8vuwON7Odn
+7SFTOQfsqUoogTD4xP5h2i/kA7ZFVp2dXol4eRVy3dAzjkeuBm6Tl+Nnbao6nIY0gpfLWxmKF/e
6+kdQJRWMvL6oxxXN5n6EIH+hiSDT8Mf0AJMQqcNUvfy7m3XKVdrYWKHrkekBoYGcWrOQEYuoNsr
KYHs5aYcuXIeh+401Jkr4kHrNjGB8lZV384ldCr/nz+ECStmm2VqqGBTI4I+gUk1A+xBAzMYoEMu
r9qxfSHQpAgtNvS4GafJweCR9ipGPI08daopsaorpEZG6WjydRTxUvT/CJl/zLFvDkk1YyJWeASQ
x9Fu9rkbedmPxjVRn3pHSZbu1PmJOFljvEYYIkFXpiX2B4BeHUGWJreRxvq6EdorU67BSVZljYOe
za6J4qusTK6FKoeKU5XmaIq0nMRlO9Kcfg3jYIJWkBrt7MhXtPIJmIIXeUKnPNOT75cdaPusnOww
/lNrSjCYCb0WzByMaKIn8urB/3FWTibYm6dRJ1No29hPmvhJI8VtAr5VG5D4Q9hU+7wavuZdcaM1
xpesXJ57pWs5p5W3l/Tvq6uvUSNDHQYh8tuh3lXx8FMf6x0RyNfLW8kzw9xKbZUMC+ivYr9tvHD+
CsVmwCVi57KRze+lSJqGkW5dxjTN27WUYWGUuYT8T+m82SydTFA4u7X9vVYmmNsnrElrgMGSEh3+
7QwEbzVMQInmZmp7OjApKsGnOU5vh+TvBXEALZdOy2ELi7OJd3G3ICmfvNnFk5XsQKPjoKWpQDHD
dDSRc81th62VQSaQFE0dQ2MYpZJkH+5UyI/4htM6iwphhyOXd8X7YJuRa2WQiRWLUmRp3kHfsj0Y
/r9jrhQgF+KV8w443pEP7yxUrgwyQaMpp7TGnKnplVP1qTfjxmnLTnUCBWpT/0fadS03kiPBL+qI
9ua1PSnKmxnppUPj0N77r7+E9nZEgn3E7tzLvEyEimgUCoWqrMw6EgZ37dsKhb1KA6oghyhhKR4i
jdyVgn5o1/q6yONgnZUvJqKcjdrZe5zJHunrR5koKK1Or0Ix7weS97YuDIuDkv6tOhcWYm2jO7Vp
6U5rNj+7Or8pJm1fVVC2TKvhR17knhUvD2JevC+9atj9WB9mjezlzHqOFOHnMBquOUlAOyhfUAfd
x1O+T6Xp0CT9z4JEe2UyVJtk8+LFa77v6kG2xyrfVXkWzkkTJrH5taAjcnjHdvYqQ5JwRKXXrUbj
JiJVkJPeW4n8tdbT/YrzU6nZoa2zVyTFs21OY2jRexMo0Zusy9/7RKzD2spjW64lX55GFCibazyA
nqRe+SoQAeWixPiBUajeKdryUZjG27wtMJdqLLq/lMNzPRn3ZqqItjHNb0Jf/UBCcpj1ycuNMXoW
GlAJCH3+bpABnWJdz/w6y2WvVKzrdYSexCCjnW/G5g8rU54ATQqUuAtVwbirEGOcphzsuZxrO8vi
wNAbfKxWsLUZKbYJQanUfMrN5XosrHdxRpav1coO8iLgcO9DhXT3RBefMDLvz32VOkZdosHZ16Xb
ZkZtl0ukuIqVjb6VirvL8XH79GH8RxIt6qFs8pcpYhoVKXCNfzJhvhnyj4wxJ29MMtPqP1hLEMMa
cW8Mz0a58s43/Stnx+3ICnPc1Erso7hcMMe76g8FCJhswI+htlX442rsRmncz6V+ldXTbVe0T3m+
PMi1wemGbkbqo99A///oDh0KNE0akWIbjFu5s+ykKdw/2DkF0EkwVUJjBTflqQmhtcqpxkg2aouL
V4RVMNrKCpVRAH29JVS5cXpr847tMfe1BSihNZtiHNTLjfmm7zEg7VsOgYo9sakO1nyToJKu6Lzt
pPGf3c5ju8wV3iZQercmrJPqqf6F3lxvmt0/QW9uVk5NqolDyacMoKdPv6k0KaUuGFEWaLeS3z/9
RUIrQqxb8tqAuFwauQ1XBbmfCSZ4aJhZMlu/MYpS6jB09JekGL2KMmcN6JToP7qINqpFJ9aY42cU
VW5aLejI/q4DrK1Hm+c9lAULR9d3IwD//4iWY8N3dEyEq4pqgNAQgw2n39UseyGOhTkJhPppbb9E
9WTnEa/+tlWFPrHCeOik5+oyaIngr7fpDkSx3qrvLQfYL3falfs2sF71m5pzDD/yIcY9T4wy7ilX
gO0awgKXAXVep9vt0xBUD52d+hGGbybXRJXA7w7re+8k7hDypBg2qgQgZwZZpg6xCSiNMealAULV
phbnQQpSLc16q3TQaxeyvcw8CriNkAZLmOoHPZIkQ6D2dA+VQjVnKVOzQF07pxRLmMg4H5NngnHQ
ear7YjaVLEiUV6VpbXnt7MtRc9MRQYOumSDdhUMyLmJIqVoRMmt+X4pObg6ONKAdkn6/bGXrVtVR
B/5thtkVc80gpZA2OZDCIiiLQacIdIq4W3zdj+95ZYYPxYgzFzyyxrxAShz6OGuNLDDfvvbgAssx
HKU67S2kTsJsskvIqGpBGa6YWPAzv+gccA45l1fM/Q3M08RQKt0Aiin7wEb3d50T3ZmudgXtYhRY
HBTNvBZmE7whKLPj8KXhACI3XQdRG2hIyiD4sSNHF64mAUbV50LkT2J9aMgMjtGcfL28yA0bJ08j
+v9HNqwOBVtJ70G2OENSEGXhaORY2G5WHz0VmECZI+0UMVaw3Rof7PDygjZOw8mCmNOQ9UQQ0g79
LC15riDE0x1KLi6SXpmMc57YYI6Cng7SXBhoDer/VX0M/+YI+y/lIO84bJe7j74hcxzEZpSrgtKe
UN25v5QHaLkb8wJQtf1vuXvqQT7FwwFvf05dEiEjDF1Sls+oGpek1QgelnEkXMsZshQz96dS5tS6
6FE6/6KfZphdqxdtLkDADprKWnBL3dO0yRuKPenB1YwLXcvsLnq67CibA+cYaP+9NGYXBS3tSJLR
OgrIFyB03NnGN+2Q3RtXI15NjvzUJHbzhCsOH3WV/eURMkd+9uXyr/gfO/v5K5idbVVjjHMjLoNe
N4WgtkTMBapF7a3pPIeZkbbgcDVfLR2QolUy/TEZQrD3PlZteafmZuVXWkN2k0CyW7DDEL82Ik4U
2soG4O2fv5AJg0uPfKBXUD0RwB8NyggbzVrgf5FkGaEECsO0v6mBko0gbec/8/F12/FDw/Qv6NdM
DKQwl/TQdGnapS2S5f0HC/Lb+q0H24kGwhNlL7vxXoNWrhpw9mUjjQXjwe9HJEs/Vc9qExeKDEat
+7GyKYwQ1cvFRmHDg8rqI2+YciPnOTbHdkYgAdlN6wLw+6AJtlm+YjsgVJ/albVyYC8blnTl6FZh
3gNzVqyxVkm41ZI6lOXyR0y01kZE0+xFTzjneksMA9pdOrISvEAs46z5jveqOErIsGgqKTuSbYx+
Fu8oDkZ/nNwSjH2e4I7KI3d6nh5fJqScWGYSr3611ojMZhbIgYQTPPtRoIQUT0s1SHVI681e7sUe
byO3DrROJ1ShPgz3OZuWq2NwVIpClwfaox4kD/CcN5KBZJ0yIWhOea850h7D3XseuHaL5526q2mB
7k4C+RwTzxYpwQSFpWco4pQ3et/f5MX4ncTl/ShYQRGnqLvFuq3r3T4u1+dI019kKascca1mR5bS
d7kwAyNe77RVCUA5GPboEIdqWha2GYkvZVmNtj5D+tqIOVf21k4d/3AmBK5dEleZYOaBni0g75X7
LOzEzq5rJShki5PVbbk/wJ+UnY+SC509TwWrjzCClgVD993oEeZJ7XSoQaYRTwqD/mzGAaFQibcF
Xt+YRWMfiBgOzTur7wCJwnhQO9X7ypjsKcsxDGmFCUEcWbnDExtRC2SvmNWEPAXkkdiRsQIVoSGr
PuhvFq+CliTSg8Fv34ljzbjIuM4ubq3xyB6TPsadFQOWDFXFIYp+RnFyQ4TiDkxmQaqXdkymr/mc
h5NMwOXN1d7eKKKcrJXJK6UuA7pzKRJE6HanhNl14qyOEJR7Km9w+TbYSE9OTDHpyUo6YixiDlNB
u6PfNNlBcz78kzTvxA5zhNU6b4SBjg9Rwn+oQSiJbQy2LHgAD6KFYLzVmm8VboeXEOh719fLq9wq
FZ2YZw5iV5lKSaIK0Pm/1cxPyKH43eSN7NKQRUygU1WQc36PzALkW17hPkb5hEGmNv3a5sEfLAry
crJMpSAk6N/AhY9eOL0Ym+BfhxCIqJStV+lL66mV/DCKUg54Ua7bQtneTnil2wpm4KFL8SgCzNjI
xvTQLSYPKLwRflDUQOyBDABw6GxQSC1JTFuqtKwWj2MiA1gIRkEoJE7zygl0W028E1OM09KZbW02
gejuPMnXnS4Yv6ChB+2I+F7jXPNboe54VYzfpuso6B3kmvze1J20qJwo9efqup3Bql8stl6Hlzd1
6zwe22McNSNWZAhgtwZHC8iGcB4p+a4c8h4/m5tlQimMcveD5YvJfEtDbc2pnVCIMstfnVbtjCQt
bU2t7XZJfl5e0sYlCLfAtCecFOPRCpPlVkD7k0EC6Zuq3+ApZlt6MJGrRvtGWnV32dTGm//EFJMZ
6crSRZHeFYEu1A+VhVZOW3G4XjZNqHBeyLdKOhj8Tg8dJsol05xBlASUlK1WbxGPb3praxAy/jbA
qq/kddoOaYmWi7I0+0WsXcgLeWWRedB98f/gc1GwGaX0lSBbfrqWQhwVUHNAFyUlmtNGrxmG1y9b
kM/OD4rIEMzCvLoCSljVYq6yQqtzEIxCBq93Jy+7omxnoi0/p27/pbs3RHsNBUf88Rf/GWgz9+W1
8DRdZY+aM17nb2Li/2vSN+YHMbEjNvo1RcbXQoUKF9Ha261yLWQGZ91nXsJYYcLG0CY9gEZ4+4Ja
Ds2s3LUy2b38aXkmmEgx0rGp0YDKVTLMjrbOCOy8md/za5NZBuMgST0oaYS5sw/IdvuavLVXDSh2
KwgY6t8G7tgM/XMneeWJOTDunvpjMkSYElTmAskICZWwDycKK+AmI5e/HPhhT83kkSRGsjlUAVhU
bdV6b/OXy1tzXl+lC7HoSBsYW875DTqiGnk+i1XQf10cUMI+yUEUVDVmb2O39qrduNrv+vdxX+1k
O3OF1Oamr5vn7ugX0G9wlBtIzTCPi1zQTyk7gv21+dZ4q5+Een0gs2N5aOZ7GjTCErcCwePu8vrP
eztYv04ZfyCHpesKmwuIRa8OcYcxWfmjqGetfunP4XfdTh/A3wY9b+8fTPGcZc1A7Ymo4os0dKLD
wqRDqbBGSZNpNZx18pIrUESF8/0/I47ZOhiwpYPsQwXlx5kABZIr9OGzpQ4yPP7bFQT9a0hF7VMd
ovYQJ3Iqj/NJt1f3aZG52tRGiQbohdf/pTNByR60ONrevJrCglMXO9s+kPtIEjR9ULvW0O5UmNCi
D8WwQkAEyYdjYHLQJg8q5jH7cLnrXMkZ7/s3PkTx7JHPGmVijbWsaiMBiI8FGvbqgrrtRnskDy04
o2iNqr8yHOFa84qDBS2T/EZz5p+lw5sZOSvJffwKUGGLtOVEz8/puTEaPF/TBUsf/SWoXvpdthe8
2tMflf3i0oopryX40aU+DnqsRSYaQZxsRmXw42OLThVG97RznoQK2DMjiKqOdrFfvyWBcd+41bUO
jKZt3qI/c2061mvtRtcVsLAWncscQo7LseGY/WWMyzWjmk8GMo9Auc132U3vtglYtNCsyjCSlzhF
Ymve7GRmiDklcAjznqZnab6JhBHgNgOlHQNJhMi4IZ4aI2TQS3TKqsxNTb/vam8grdtoUVCmL0vy
HpO92T6V8r8/AKeWGV80BsUANHXKAKvLQfbpxMRNvMIRJVRJIXag2yBpdUo8CDhPOvbVyKyYpReY
tLoR5hry72DhaWwlGiV3kkttrww1J0H5IOs6dTuUiCgW5YP+Fsxzp44+trJQCDE+bozmu2AbV/Xd
8Evfjz9ALOx/b734XdtnGC3189CCDkLsTaH22j/HnBV/LOnC71CZAxevmp5FI8mDblKBO+tkf0qX
2akSEjtlMu0xvPKlzperxsIPU/t3jo9TH2bNW1Sy1tJBVI0L5PQz6GZFFBNFOpRakgfDX0PxlYJy
iDPc8iuo7EsIWE1cGp/GmKNuVtKgrxPcqsse1WYMc2s3pqBxHoC0Trkz4ZyVMac3ETPIRIplEUgt
sHt21Ha6j/Zh/3j5C26uCfetiscQQGksKRzgPmPbGBDjk+QDEZ9yZTdJYZKABG/gXIHsw+jj6x1Z
YjL3Cu+xeMToVGCNEblO4kZ0e+hIupa1Zk6vcCdOzy55SO/iHsA1QPMYtAmZ+AOuhaaQVdxIkxM/
UeoUOhCaf6FJaXmfcFXCzurrH/Ys1FQt6Llghp9+6qOczeq1DuAU2KNljemX4UtXlmc9ax4BNawS
iC4Q0W/xT5EzlnaWDkOGBM6P0XiUVa2zMlK7TsA0aVYT1G2foGZUXREh4dwlPBtMOprodQapvhq5
WTm4ORh9e/Nw2Q95FpiHZleObdb0JA4UsQbBgH4tyAanv3TmEGg/nnwpxgOJWiXyIuoNNigKGkBS
kM5LN2ARcDFhhB6qy83EzrI+xiLjEnmVd1DBxJQifT7Pu7+yPsphN4U8Cjv27mEXx3j7oGokTUps
kTkPX4hhHdZInm2yzP/nRjEXT9XOqd5IwN1WRvYECv2dqE/BZV+gP/U4qDNLYUdxtVGQrSUidTBP
3S8pz7+ZpLwv0X9v63pHkvF50Hh1wrNkhbXJxPYOaOLeqKGa8gl8pLSVEXaq4/ghZ6fOJnG7eeil
Djsli8tTMWEyKuofCnTWL39FNv1jV8S8p0xrlmcxExB80ui6htKOPoDmcgoS41A3Py15CRJecYZz
iHUmTOBd18+GkddBIRaHgZi7vvn38zInZ5il/BSLfEV9vINvgNekAKQ8h7x61nLSK/auYr8dEynE
XigkKc3aQJn8ysAgoAKGTq0yPNDU+5e3aaMRfboiNkYo8SQNBry9yO1Et2d3/pHQtqzR2aOTvxev
cmX3jmgPXzrD5timPnDppDFBYwUVu5jlcEWqifrBAkFFWD/Yi0d0cspg4HmlzHNLJn4AJggxzSRB
/OjMK9mQCYjhK/wzTIPXSIUnJWtil/n81ZoAKImLO1FdvCFuRhtNmcdmle2kQ0lEMUbbSCBYLi0N
INFC+Qy4tCNOk1tZSlg1pegmRLuuCBR2LL19E9ul94x1Euy6iH5e/owct2dLvoqG17YmVXXQldg4
8lLjV1y2wAtPBhOeFhOjFqsOmNVpePonuOzt1VBYBEARYPhkTEGYF2S5lloHhBSuqUABO8o5d8h2
BPw0weS2rRWNrUJmRMDohjRf69lLRd4bcPsS+bTBhD+djtDn+QQbcnKVWerX0YifFXm4SkdzlxBl
/rrkCsZwzMkTqhEnXCowtaYmd4tQ3yug2JZm64CBjV0rDQeid5ys7Sxb/CvEmOhAGIqmg87jNFvU
+loS5nak5a7F63+Ib/lOsC2fCqEmGnDU9BCKvSPseEnJ5senY2fQjASJwccBPUpTZTOWqjiR66Ds
ZK8nePwr94v4cNlhOUYU5l1myS2YQsy1DtascwZ5N0W9LSVfLxvZTug+l8K2pmRTqbV8gRWa0HUt
OolZYFlO7wmBQECljxI3rzNAo/FZxDSBG9I0A2AGi4nWs0lEGZQUmN+er+b8Wu2/xyWiV/6QJDyS
S54pJjgvfdP0IlHo6mZ3/LH+kPeCrXrUQ7DIj9mTf+YhGxEA00moxULMTrTgqKeuKSxrMkEtuwlW
M2gG8O/VGed+PavT4Y8em2D9YxKbVTfmNP5AX4FqDLUYf4bMQ1leLb7itOCYHLjIOZGzMNZf8iar
9BSzcdA/qES71a1f9UDCuJZthNZQE4d9lE9XtVFD5UcZv0L7Noxm/bYq4peus+7NTgAMoJDsckyv
277zVQW07Sq078Aa4GpZfVdEhq8O5Z2yWqCx6O8bIsR2PIHeT4+xi3MHsFkjdA4G9Z5Hy/QI+A01
8JevleoaRQLhq7UEzEnetxOUS+ridl6yu6aub8rMUuzVitJDp6svKVHeFck4aKn8c13Ii6Fke0vN
d1GnfZ+X4b7IsgfMZ7woUOizjToaccabhyrNv8R1v4tkw10wWlrk2U+jG706lnxrLmJQJdWBUpql
a006AEFlUnnyAJxTT7JXWcMXm03jrq5BIUdk34jqq1QaruZWuLWK/lbUVxAbYkgvyt9JEcduqzcv
ZJJ6GyqBmSMbxlsxT9pOJCgBL9EvswTgKF9Tw6XQ/Xis3bzqZTvNAaqHSoUPHrHVGa2B8jJXt4sQ
ry6pwft2OYRsJHonfsjcRD0wSVk/Amobxw+WDCheOvqYArOl+OX/M8RcR4mWD+D4WyuMjiDbMdb5
TlgqSHPJ9/IyvV+2tRF8TxZFj8FRhJ/iNsoFiBoGcBiQy4kYzYe0AecO38pbT6zQX3FkJTGUoTEi
yNz17uqTsPQ7ECapNkTgUXWsfEgppJisir2YM+3HjR1Mcq6kcpNUEPsJxHvRWfCsBkbONe8MTwsw
9PqGkQdOtNoMG1RNRMbWq8Dnna50SmNljESsNIpjO5F0pKe8Z81GrJf1IxPMlo1lh0MyT1WQ9N8M
Lbd1TLiq2WiX1ePaWd5l/9j+gkfWmK2T1HUSUwSHoHhBcZzWxW6lMHLR4JNAEmrH++rLZYu8L8hs
WbQoc1yPGOQYDeVKVgVMWWe7f28CiBhUgmW45dnFnJVp2eIromerQqRofgKkgeMGW7HCEiVVw6vE
Alcncy02xCKaGONBHYmik6qBaUGjsCp3tcWJFRvAdguFo9+WWMx11HeS2dd985Htq94HvchtFBb3
xLMcJZAca1++qX6Kon70zDtfW3t1bJzJ/7sZbYUyRvSo6p9aFzviwKN72nrNYH1AzKuozILHlfG/
XCizSKkiEqy9ttrdmBj2TKzBRj/exTiHqxLTxTgHoHD9e5UY+1lRY07g33genPwExiP1eQVkWVnx
E0CxWvVLMES9t5SLO8SYY0lF2yIF79jRy4TJHU9sMrljnpOmgCo8JV9AgxDUhNhNivleV9qOQvPw
35+I46/M5I/rkvatmmEYqEEvJspvprZzL1vYilrHFpgTkRtiWuo12CSyFkA+9H/Kxo+G51ZYwGHB
C/v0yXD29agmkKhrkogJvNMoTCalydPeIEGhTy4k6GwrX/JgEf1B1wBjlscdCOE60BFMr/3IA2tu
nv0j40x8ljMgM8EPHQdJXgTAFXticVvoORQ2eB21zeN3ZIk5G71AzFiugT0hMwbMx++JyLm4eQYY
z2/VuZlylR4+EAGLzc9VmP7I0SlbL6Y5ECfZ2Yq8bDTLUhC/lNt6p77T3iudbgBrF8XL8Gq31MvO
HePTGpPD1SRXlIgyrilq6mXGV/BDOZpyXQ+9qwy7skfzWfIvOz7dhEsmGV8sRqWH2Cjq+lXfN85i
zDJmo8BvsqI8ddnSxnQr7oKjb8l4Hp5R3ZTrCFRT3UJ0q7wm88+ZVphaQwo7CA3JZuuYpL6HqkPh
EQnD+sigOT+CrufSehmnBCgUR1KE+1Nq1TS+o50T8wDiGK+UbynJqcyBaW5GlqNVM07aRUmxDOgB
BFYR3xqQ5s6TTLXzWLyLSuNOi3mV0O0NNTFcrlkYTmCfvGjtmlERoSqplo9tvbo1SsqT9PxHn/G3
FfbVm7aUhFOUKIUq6hUiEq/K+d2AoleAwTnr/8N7Pi0yl3lRRFWpzojQtEIy/6CSkT0BbwWVHUYr
j4dL5tpjzuLQDmY7lh/28KiEynHhCKv9fXUoEFDSOBnZppcA5INqjIGZJrYY0/WruJQTTv6qNLtO
nC28TJt7axJ3qVDtF+g7e5wdpN/r7CAcWWTu1G5aOlMk8Etak6ENvTn8G8bFa+htf8sjW8zt2gtC
J/ftgAeWv/qqMwXzt95Odtq+hKKp/nB5ZZu3wm9jaNNj4UevOdJB44ZY2DiUJHwDMjpLpbiXTWze
oUcmGF+ssmiI6gTeX4mVPVujV8y5SybtIHNLZ9vbBHC8qkGvBwnD6WoUazBqc43/Fg/7N31Xhbr0
uUuAE0YEPEQ+ozHpomoadXNpPsb5KJCw/FZ7xgPAmW7qjlcQTAOZv+TUV/R1VbnpfXKb/sRU/hXY
hsSgPtTOEIK29hsPmbZ9OD5/F3NxlNBHkkyanPXRipKNJTxgnK2x50mHeKMxu9Xy73l4cFWhkv33
l2C+uihMZOyXBRdxZdqJuTMtnoraxmg0TID218ALD4gyFvurKApwXRQmQJr8XhUXCejb0bAnUwQy
nQzFY1NH38S+hgSFfNfXKVVEaMJclW6lKtoJUn6dYCDOFdPitZLQY1KwDUr1K0oT/dZatedeKJXg
sttvvjSOfjITEtdJJaveoejYg59BR/8w6/1++TaOsj3Utd2v3Nt60/uPLDLZCZjLrE6awWM2+5Lf
7NeQ9NDuAWXkfgmbhXOqectj3IyqeFfLglexqLa+1fXXKqk8os6eHpWxg6RZsRujfrn8Tbdj49ES
GVcz6nWtrQRWIUUarLs11Lz4hoqw1xg/4yEZN0/SkTEmGYnLatVkgmJ1D7lwuThU8U2Vvq1W7awF
JwxvP42PbNHfchSH+7WZIHqq0qAvAZac+guazv7oKaAVzSv///yMzHUWtdM4oz5MrzPFR10y88yd
9a5CZrHwBZWbHvB8hbnRTHGpDUFCWK666DDLxpsgGa4kl+FSyjeN1NzKqvj98hKp+51F58/vyUIy
ZSQBZQlPDKCoZesY+1wHzgHY6kIdx6SPLT3aMrIYemaMeGfTHMtAzx56Wb+zugw0XbysjrcmJqKI
nTEq5YyXsD4pXlIJiw3tFsW+/OF4nvix7KNllTMxR6nGsv59y3nzBXe0SWwMKaZ0mC2YMuN7WISq
sbzXp6u+t3CVJG6rXuXmr8vL2/6GYI6nNSjrbHbKTMZOSgkCCMTGHDQWQOPBOVw0BJ173m8LLCqg
m8C8jA47VDysoG10u1K8AbPHl5fxP5zv0wqTVPVNr2hEx5EqW7SAiI/amk0wnbu0Gegkg1nBTL9y
bRpfBOnQoXUFtsQ/8//Pn8C4Y26B53VYELLiw+prfu5rD+M38TXDJHIbZFC25ayZs3XsoIhYynqO
EdYmyHrjpRDVZ0zLcExsR/zPJTEOqetEHcGWCzRiLNjzktpt+lMBksTsf9b/nvaCpjSftpirbKm6
YpQaEe2MFpyJDzpUvWfy2AhfOZ6ynRV82mFusRKjbNPU4JBBk84vQrJHz5IO7qVXy5XOEw3nfUDm
GrNaQZC0EimI2B3ATW1XYCiZMXFQ669aLfI8kLc05hoThFUYjQgBkXJpTMEa6j0m7mm2XQYZl79j
sxhytGHMLaZlqzkpKq4UKj4p2LGjx2EMdsbFl91S8ZdQ4ESSTYcHxxKwzBgTt9hxLEsqtUQu4I2k
BdNWUbiR9H7ZOTZj1ZEFxjcwmYQLJKNMWMrLpBYe2qCAW/HIQjevf/D1yCJoJzAYwuSl6J/kJJkQ
KLJMvdMaAwnN1xzD7MJ7Y+4hacgNjvRnn4XgI4PMMVbSbDKURGuC8iD5EKe7NncQIApaj/yghUji
gr79lje7xzPKnOcIfGWWlCPu983gjiYm6M3BJtaPLua4xXYSfLQ8ZtdIEktKL6F53ZHZAyjFtpTS
G/WwkhInanZqUdpirQViE5ppHMo85OJ2m+rIPnPIExMSLBg9btDPGPbGExUq1R3pCnIlxtUcYvbJ
o0iO/gVdfe9PqC8QN4+sM4deBK+oNvbIyocucuWqA4SrEsCRuqRhpTZ7jJDvZ7NcnbLXf10+LduX
7pFpJgKgJSWPoHP7S2kqH0KUMTzzQGcy5yKkfmVx6njbEQDgfhAkgR2GVSAGN/UEdDfWijFCHzU2
1zT/PSgZX/PTAnOJx4tW60KOCIBshRDDzmcI23Bfpttx5tMKEwFkJdXUfKVnA2OBVMs2I4+xCypt
qMyGCwYkpnCRw4U7FsizywYCyGED2ocsafTbXV6CZ91002L3F8pOSAD+XzDDmxS7y46yHfA+l8uG
gjke9MWAn2CmZq2AjOj9eA7G7DatVkeN0/Cyuc1L92gPmXiQRmKrtShPBv1k2eaa7KLieVXvzPF2
Wkb3si36t85D6+fSmLPfxVJZTx3GAAq5/hVP3Y85QqFXg8a0XUO55f8zxhx1OUnrnHQoZVUoTFpG
48jDm6a/tv3EMbQJajk+BszJBnUuCIwUPIjpwAZ10Hy4aeKwcHq7SuzI1l7SvVb5s3H4A1jm8QFk
BUXUQYSoOeCFgaB/H1Tpac2h5ZbEHI/8aDFc2DdWvHAFIk3IYtzBE2RT5ZfSL54zR6odjdj5S/vY
OBE0yLrrESDD3Nb2xCn8NIP0Dno8kaPZcmtbrto6LY/wlnNCWc3DiWS5KNc4KgOUfoXZ0dUfWcyl
t970WjD2QfBDMdCxYrYXbtT2yoTmaqWhImqLvwSQK7aPxFN3dIhvcTRMnOshcYWnyx68GcA/DbNl
iCmXtbJvkKHmxnsb+23Bfa5vW4B3ggoE0E12+szENDDaQD2Y/qHsALaR2F6vsIdXPbQk+mD5Zr1W
HIj1ZrgBk9zfFplT2SiVlfYRLErmropMZ8irl0Z5nBq8+wTp5U8+4KcxZufaRgA/kQhUyihBRrR6
6/sflw1su8ZvA+wkaVotEFxXUFmOcgjAFNYrkSJPJG04VTz+NWnzXvj8cizVWzI0UqqbeIppjbs8
gNwOjbLsGVXr6bX8Nf6qdjh2uAqjG+HQEc7TdjtrOzLO3PRGGalyvSJygwFuF+EsK33mKEPhpTl+
DW6pTG88Uy2/tZCo8LJ6AEyzwHjtonmLPL2rwvBNrJtHNBcCTV9bOxdj/DNGEueH8jaEyRX0qZd6
XV2qoCl/CgpM9D1K6IFlCu7lnaeucxYSjz4IPVlHha5R6eRINIAnnLXEFkcMjBvxlVTsqup6iVCf
TAoPcOiny0a38P9AkVmUEM8EUTurKDBJUqZZBKlQ3e6oxHln0wFphN3RGb24BVmVtwIbhJr91SJ6
l43TFZ2v+NM2/fRHKwazK0koOXcAwQY77Vp7KXivoO3HydH6mAQhnRJhLFSsrwN+rZN3ZA90hoG1
ya4WPwo7kYMY2LxAwHmhgJZaVs/UGTH7KGZKtQAeJNa2VrpVe9/kXNz6ZqXhyApzePJ5nosCYeJj
aoMiT2n/t/pH+gibm3RkivF/pVMKRSq7JhCUyhV7C1IspXPZDzaP2JEJxvMbA4z2KcF1WBSYim5E
uzN138xNW2++XLa0/WQ6MsWkwlki1KOl4TRHeQmtF8vNigc8dnyLzF+jHNXrZenvcjG5yUo5tEbw
2E7om2YdRpo5v4T3XRnnr2W1bYoWN4l2O7pRbnf3yVvktqFuJ0+zbjfg07njQfG288qj5TOnoVtI
1BtDjyJfoAfQaz8g3PrlLfESZ3A7hBxbtInPK1Vt3tBHVpkbuiCrmo7lCB6f/NFYOqC9iN0IYSoR
rya/Ln/Xzc8KsQLgOUWMM7H6ezjsXd1RZEQhRA9FXL4aY81r/26e8U8bbI4MCPY05RV9T5WJMyqK
bY2HceLCozcPOQIJOFjRYT7TMVPRXalbFYecVkppcxH909kB4mof77mV0u1AeWSN2aQuUda4p2zf
pOrDGtRSkfalGjSv75AJp5MdmYYn9G2YyqD4i+Tl0BQLJw5s+snRT2CSqzEri8ik0EqpjkFmVR50
9TWeMIhWCBZ6Szzs7fY2/v6+HxnK0fUzVHpigXuLBKUYXYmZ4aVFv5/5BJubF/vnsthJxrJczXpp
J8z7F+N1As9BixPsRFDEqpbM0/LiLunIwZQmV5xUz9LTR3FdH6amulu7yLOqNfParHu28slR6/qB
iGDpuXxotsMi2CloZRe8ESYTFmOjUtIioq1lIMJiDEFJY2zTCTbRLTDufsidogwv29w+qJ8mmfhn
GmaUqioAhUQbnbVL7UTmKX9u+9OnCSbajVFNCqPCqgh50vPByUBgIqO8W3Yv+trtLq9n25s+jTHn
RxEms84++pRziCkKpxPul44nZcLdKOaIDOoEieLpIyYsnkC5RP7mjsCQJmI3nzuC3u9nSdqna7BD
AJIwVeVKTwmlEzmxSPVw/wFY8D+kXcdy3LgW/SJWMYctYweplSw5bFiSA0kw5/D176A9Y1EQX8Nj
z8aLqdJtgDfhhnPoRV0SSN3iyizDKTW1PpHLQBC7/UxqxSFDpdt5rtIvZ6LLbKSA0DIxKH/5C267
QBPbqPC24CxikXDTChhSZYFxWkqD+M8YAsYUEYwxhzAuLg+n6R1CGl0/tFYCmcSnGyRME1qYyaFI
hTI2xKt9jXF8VD4w0hrLO0CLxyhZRx8vH3RTVVdiGWvvDKyz6bRAN1k3Yd0EsrG3xD/AanlzNsa+
R00dyJTSxLs6kQkvGuzTXz7GpgdZHYMxb2hBXi4GjqFOWI8GRHk3a5zawv9RCaxGy6KBGT5W++s8
HQZ1QqgfsFtWH0ond9rp1KGjUPoEeyO87QJ6K++UH5O//8pjlD9pJbXrVHomTDi3+ucW6mBejf7i
mea92mOYL3JAauUS3gzrZpBaCWZeFHKFkbkWbSKMD9IlumGnBELwJ4jBVONfz8e8JmKSi6QOIaYu
jtbS2uAItmPjoeINMG2r+KscxrISAoDWRsN3Q/UODI97MQaKPa8ezNUO1pDKttdSggIK3aQBLAQB
pdp427uKk/Z7rNTzBqXkzYi2uj7GqHJLIDE8BiZUDPEunNXBLrXQGZIyiHXlWAia4ERy/CihOTto
w8dCMWK7q9TUn7vpsU9zzTbRYHVKBYuxlaYe01EmtmhZn+nk8tRH8LW14aj5BHrE6YPRJt4ch0E2
z98vmy5PzRnTHRt9qiYRmZ5aydgmMJzCuKrbO9BncVLK8y71O4OyRMOEo7AAIcqE5agpsPqV4z2A
Os7OENJvA51sIGN5W2vyMZpiX4rC1p7jzkFi9BLm7R7QT9rO6q19WHVuP5PJUxvhLmsl3TG69nPU
Vs+SNAQjJpSFNr0Tsvi7JPSf1XrObWDdnDCxBHp40hzTuSNOW6nEwauS5yk2DXZ1MCYTyOUkDoEo
jtWEDLTmqRUIVno0B6wozB8FS/pEciA99rljgfZoxCpGHMW+osHiBtkBICM48oSrQUB/fZyCWov8
yx940/5efx2LnVTUqUWMCqmXYJa1ZxXzPowUm4D0170saDMIrAQxDhNsAEDQJjB0CwgPuQT6HY0H
kbG58bUSwbhGVUqScJilMjAmwc0k3RsBUYO5gi/9UiIPURXbaMSrXNCPqvLyJ6cDHp4qAugZhClv
c6GqqkKtnJEkN8sP4FuZZsKxj20XRhH3/pHAeJQeFbhpoGPBdGrQ7EDgE+RBdLU4iqOmPRA5eUnP
9gd7FciY/hKOnVnLEDiOz2GNsaY8+9szMTYvKNOClAC3NuHhbGZH4qKc2TgWqHTa7AO4/3gCla2o
vbpExhZHoBd2ORCA0M0aPTqKk8V2DvAU3e6vMBp5w1tL4n01doOnzRMFI3VIE2jgSZIDDTzG44LB
4yLDsJFEvMt6uG3Ovz4ai1gRiqM0TwsOWIRSYM3XJDPswuCReW5GBXAgYSsPoMgGu1ppiJY89jVU
o4zz0o0T8kkFw7PZTg9R1wuc7HHbf74KYzKEQu3gBTsUaoX5ISlu65C4c4eX6ASyH03cDeCgiTuT
I3Rz5d1aHZExaLEVhcro4LU7bSCOGEU3CTDyJEnaLz0a12XWE9sK07tFM47GXOzjofWEufLmEVQR
ST3wwF2o73ofHl9vgTH/PO4Gw6CTEGRfpY+GXwcq8Kfr9FF0KZtbz7OUzZrW6vyM9TdN2UYxsg/k
t+EBYBuoAA7faKtBvQJPWT/w7psnj3EFBabzNVPG+V6nh5Xr3yuUb+RmCgBMNUWyVMz8sLt7laiG
McYskNNkqY+9AFDTdM2NnE/fkPB+yMEv9J9tEvIMoBpbEuZM2a0zC51CfSjrCgObHTong2uVJViM
eBh0G/76jRjmBrs+L4ACj0iugAp9CTGCoHOmirZGvN+IYNynSOREEEuA6f2Ep0Q34zjf1Pvm8Bug
5BsKsZJlvVswM4UknyyUMxqXMktTePd/ARat3d98IGAZvA3eYqzKTQY8zCBDyj1LkS2M91rBSbQ2
P48kqXSWER0ndsUsJUA3nsu4CsI8fTItMRiHnFce5MlgnEQjZdEU5kCA0oxrRZBsZfyDLE4BWPyv
UzBuYbAWoa6jBgCA0UuSXOnFp8ufgiop4+be/H1GiQ01CZu4xytg6XZTVrjKcFKF3G6KT0mGMK1x
pth4F8YodLyQZV6MpApGg6BBkDhqyTnQVgawPhE71g+sgTEUE1g/Lctl5LwyM39Tz5g3I1Ab3csX
uFV4fCOPUeZ+VJI2TAHRSJsRqNimXrdLQffixTs6uIZiCLckwblFg8auVSEwFgB2sBAohbzsY1HG
AHzCO9Wmz37VO3YUuK6nOqtriKDhoQCZ1wR6i8VdPlB0M8wDqveLA3xocAb8SaP4zYXS069Op49I
BGR6oWl3b+V3WXQdm7eXPxrvAplko8vrxZDHEABqYmoTI93FQsErkPFkML5BqQsDqADw3RlodwXM
T2LbNHWqGZt+lPJ0CsSjmnLevhvZ6JurY7xFZ5ol9AL+yFoimxLCNk1ua+GPy7e3rRvAWcKAAvB8
WLilZbGGgogTohIWutEyJfpk1xmqLcNOG14uy9q+xVdZjDJUQBvtIorC2HaZrS4aXuvfL0vYav3i
0swzr5qI/xgDjkxwc5VaT4EeAZLyXHxafAlNqFMezLd0ZBgICqItuLwlse3gvpLLWLGUGDqA/Og1
vsGe/p3gvu3lX49In2krk5Ia4G9UMrA24950ovxZXIJx8of2O+hAbUrCePlKtz/aqzjmo9W1JCyF
hJMNxn2v3kftw+W/v63mr3+fMV9lwXNfGqEUpn5StKNieQkvUP0ft/4qgzHfwiJTNjQ4w5mjRf/F
QBPrPmXLDp3K/btDMbYLliOkyeWMbyTkx2gZ0FLCm6NKORGYd3dMwMcMTpw1Ce6uKj/E5j2JwODL
Lf9uPCHfmBQT5pt6KiyVzFjqtIiTZOV3bRavsa7l4/1638Zg+SsMDyDlJxJZbj8ZmN+yPCHCaAfg
on/kGrhl6/DO7M+DoNU3MZb+7rLZcc+8EIgyWTAIoFq5Q/jYgwy05g4rb6bUrxZ+9gArs5tBBRlN
5lmHaEot2ZRT6Pcwy3n6ek6L1rIisZanDLJW3cgZFfcZo0noRvL7n9QA3meOvwzk/INWAlNragc1
1qqgFw/gJfys5uGPVOidOI7uL1sGz0OfawcrUeUsl8Wg4WuRveY3ACLdoTkyaZj/xkgegmrSYJUx
900Ec156xzGXc6NyJboSZjGtB/oJ5y8oCbpRkrkGSMQ5J6QO+NJlMt5mVJd8LKeOfr0/Yz7YPBcm
ZyTJlBTA8jEWGuVRgWFrZCeTcJDHz6b2o+85UWA7E3+VwWbi+dTmioIlqPPWX4cN3sB0wwH4eHTv
NC93vG915rJ5d4srgUwkl4W0HaoGkVyRp+tRkTwtzL62quQNluQANfd7apgPQA1+7qrksbWUh7BI
iI31ekcplJNB6puuITe1Ac6TPPdEpXoOMWYaxsQ3R/DmGFjdjetoJy3Zh4y0P7pJ3IdE2asVCPxy
8pxEsjMr3aemUW5HEn6fR+x5NfPipqruEgyqREq3HwZld1l5OJ+SfQ10vZxZepc1QavXQDfvHcX4
ODUjx2NuphCyJmEU1jQwxcmEpyGrK3HS8VCMotSVhskmQAa0EtnphRtd0B2t4lj99rFeBTKBqhzn
qFQGvEDmFJ2nWNtF4vghkQzO7W07ztXBGEtYmg79qQpy1NTuPdkxLKyLxf54q9uzK1RHfqGfJ5Ll
ZJpENSrmAS+c1lvNqlCkwUY8+2purrnpX14Pye6nmamagGkC5q4GI7ZzPMoJjSNnNm1nTEF8MITg
slZup7crkUx6q0gtoMFMIBarJB0ckkUPpSYodoSRYycVmwHV3O6oRsJkx+CRt4UJOAJx9unyr+Bo
rUrvZeW+O00G8gnwdgO5VJ02Hj6I8YSM11K/TIZ+PxBsjsuJxCnbbU3wK+Lq6Ez+mxqJOUmyjAIk
4LPpzqV2BCtrjzWdxxDLdKNv2uSol7b6Ca/Aj5E7WxxjpQLeO0KQC1KKAA1gjG+PXVep3KmjXgam
gHClmbbY8j7vtka9imAiVg8M45zkSFdpZ0dy0WIENgmmMIVg/Ja6/Y67F7G1lIFbfZXIeKA274lJ
CoDJ/yxQZi52oJ6F5rymSK81il0hgAERjwD61bmsSP/HZl+lM+6oiCpRbCQd6U4+FW7fLHhYG6Aw
tMJPix4+5aX4XIyYpsuzk6L2nV2ZYLYD9qaFp3H1t5fP+iypl4W4R1ZCa06q5dBhmFGlbIae7ILW
eNzxpvd552czZlD+NNpQILaODnwU8M48TC3TjgggJX7rPbTtQBSQvFMCBhCeMrarlKUcJfR9/BPK
7d/it3ksAt5uH1cWY7F6MaIxOiHDbL3xDFgd7pfTT/ZPHmzcZt68OhZjm4aAhjmWGPH0iLHxrn+c
xeOoxI6FAYXLKrvp+1aCGAtVZnm0IlEEb015SsgBqPd4UTqFBgYG7EOTgSOOdy7GPOXeyjMg/EEn
c9lr9B9VFDm68CXreNWFbVVcHYwxxWlqrNhAzP7z8Ln5kFtJZOyNROAknytI/Ol6fj7kfq9Ztum6
weUNyBsT7o7dgBwWrZxiE7GDqJJThB/L7sNltdjMq14FsIZcW8qcVl1cB71iJXacFU9LLfWupSoc
heCchH39drKUtIKCYmStR+C9qxVbEKvHy4c5/9p3kW51GibLKATFbEcNX0Zt4rtJ0a+WqvV7cXZj
MrrCLARTHtpxh0QLwOA2R/i2Wvz6VmdFXWUXFikTy8qR4rz2UJdTvQ+PGddD8S6T/v+VqE5uRnVo
cc4koizIx1lP3b88DeuYQkMVJ3I2Kwqd+epv+Vx4vNMwrknPkjGtY4RytQE/XaYFWSZw6u/b7uj1
2zDuCPNUojwCbTQoo8nW2rtKLw4VmWyUJfeci6M6dkkHGX+UiBnA7eXzxQHOL7IL19zP3zAt4Wfe
73ScNtVO1QyKNQF6InYzURTURaxKOPZXtfvtshJPFvOlQgGdezOGEf8MjGtabF5g3IxXq2MxXywa
4qYPNRyLSDDhaK/0zxM2H0A44tTzR4n7ot3UENWSMFJzHk5g9L1Q4z4PF3w2FMWviCVh+BGzjnUk
HYGPw4W62bxI0PUYQAjCBha7158nmBAgPaS9hpDxFljQ11nAu8hND78SxfjEsE6kcLFQmVuMvRof
Cu1TM95d1nmeCCY3E8RkUasRSYwwYaS3FVxz+Vag9HBZynak1wD4aWgyPpLMWJaEca6xNKESdA3g
55D5En+gTRlzlwDvoJIe/kSiDqAHRbUwjs3u+8wRmdOJsnTS+bHKuK4x12489hgux9YBFVnz0jSa
O7zzHiuJjIVJsUjMkNYfKPRJG9D5ctXnz5dvp7grOYx5GXEhGr1FSfDOKe5/seRN7ViJYj5bXxaS
HpUUzUUzvUy1/HCUd1I3cRzvpgGvxDBZmQwE5Fom8E1dM/mFfJtSBpjq85R3fxToXyWxyw4yCASj
AuSmuLufqNK0kE9pYv/0KbKSRR3JKtJX/RLpRC/+/U4/w/BfPEVWohhHYWhxUXdU9foelW0lsmUB
g5mKF4F3j2NX9E9d0HJ2ghEjz8YsgDMF26cPCUgesaXth+VTKx/N5EsWXsWN6c9x7hTyp4K38rCZ
bayOyeRO6KcNilxgIqQm132vuFJYeJzjUeO5dDxqEauPNsxY2QDeFYaFpR2Yrm1prO2oa22lKm0F
+9LLj7oxgJP5olWNI0eiGyaRK1ogZI8Mp2+Dzvz+l7+IcStxY5B0KvMGbuUfnNroUKCP7emYhZEw
u5G6ibrbFao7/llevLpwxtUMpWWM0wxzeRvrfodVedt76ophoUCA2MoEIm3CdOFUKWXQDADj1WR7
lA1HW8pdEy/eCFJdLQaIv9H8UbKsv8pldErq0rTrDOgzZYf82dqjqf/v8H3+H89tmZKmqgbNHt4q
V2UMrWolKE5UunKIZowXNaGnF+JBkZfrATA5kdXZQA1yJEPzZSvhKPe2br+KZ67YqBRzGCTEeopO
nnbYfMmOYwTYOsCR5DyGYu5hmYutpaQzIw0X++/I42slhlf12Uw4wSWBHoOMJhjLFzVFxpA1s4kJ
wXbB1o9uEb8V68IZK2M3EizFGLBiLN/yspp3qSCo7mXJAha9CIx0UWGcRdWJ8xgbRoK+2ACcgWE3
HBansUGc6/K4ot5fJyOLcQOtMaUqmUzLj06SX6FzGu6KU+TA3fOH/d8pCmRpoN0EwhkmSUFM+VZP
w2gchDBVkqA/0Fmx8b76OuFf1aONP3Cmjr7qF9V5JI7j7N5FFypZl3WZtqdQN2FUdLDaxKi1iqDc
LjoLitH19xRbBqJfeOmNzgEyeb+cSqWdN1QVC88HthUmqY0xjiRDlXkASt7kxk5zkxyGI6i/7jBN
8LQ8dUG7+5MjGtiJlRBHTN1g7ILENeqky5BgnCzZtc6yi92v+X7xZLsKeCekf+tNNDsf8FUWo6C1
JKKVGFqWrxkLhhjzvTYFl49D/8IlCYxajqJeYRBFTQJ5Vu08fJL7yo7L5T9nHcxBGI3EZSLFV7sE
eVsYRMRRjuZ+OYzu+K2ZsBLOQyV+F4yoOLCmKXAqIhbemdRNkeS0xSMWhm08DuQlkb5I0W0o6XaY
OeMg2drMGebZNG8NU3gQiDoA/Mlbk0O3JBWaCBK7T4NbnzLMGKrfFNBGualvfbv8zd6/xs7H+yWM
rRwiEBRxqrQJWAmp0tdOXWOZByP2vgIcBozI8daHzu+7d2ryerzz8Vdp1dzqWTSIkEgpLNtT/zh9
jB7lvXYHJIyd4KloX7Z+CTC82p28yOmC5jq6AWP5ckuu8o996XJu4N2Lg7kBJhJntdFURdckQfo0
uLKn7Jbj9JJiM2Q6SI7mZAfjM1AUeHMN3Itn3FuFxhL2NXAN1VftwfoaO5INnB4/w5xCgIV/nytw
0zxX9844m7xXCq3qIFDp7VS39UP1jWJfCE7rxtilCu1+n3mxx5O7bT+vCsb4nc5USK0WuF7xkO7S
g7rP94oXH3i+dDNOrU7HOB+MCQmlrkNMLJduPqBWbKX+WD+0+r1Y7Dkqw7tKxgVZaSqA+B5XiXWl
zIkH2zzEYJWKXcuR7gBZmdxOz03Qc8IFTyrzAg87C3XwPCVB3r002uM09o5EOEPU7+d7GGtgnU9Y
JbNI4F3N6wKDWUiYPPFmxI53BmgGHu0ezxewoDRhOy96UuNI5Kp+0g/9SThKN+pd/WRFrvLQeulJ
81MvB2SsOzhm8mg0tu6nAMlMY09DUzhya84l8y6Axa/J2gSFvgrfdj7kJ8WNDhnIsYFBepam8ZwP
NboLzpB9BqRwPWpMg9l8QKHIqYPqQbg3rwbUmUu/f8m+cJNHnkTG7+gg7SsAS5UE1m7yRQ9fOHZD
fzkozgP5DXfPUVqZ8TpDNyhSOUKc3EmB1h3nRvajjLfYR3/0pWtknIw2LkUvz7hGLNo1NuWDsrzG
K/fjVQPI8SLgBTGuljDuRtYGPcV4FmDN3d5bEDjba6TDjnTQffHIfT+928l+a5RnoIRVyNSMqDYX
8exDuz2Fq6BBMt79RkbKu0jGxyzpJMsC9dZ0AoQm3e21cDLdzKbrxM13njZyggO7RdjpXS5PBsQN
FQET+t2oyM5iXUfFfZoCfSSy7q2Ol9Btp/qvoYJdJ877WC40GnlLKQDO5vjcfK6vBa/D6qk9Nu6U
2bhahx8J34+8vv2M7F7x1KpRXRYQPDryofogexpyDerZjKDek13ti/a8++/wu4xUJr9ZQlmqJRVS
q/CgHuhzEYO2nWGrn/VvoU/r7gC9Mj3yyHuKS5yvy77gLD2a0AKAVYqBODsYtKRMEdGxu1GuUq98
tDwA/6S7ojj/BLQbnMthmuPpFNb1hKKQaxrE1/1Xpfk69pw3IydxZJ/83WDOc2ESEogAq5uBm7hU
dglsQ6nQeUGJJ4pxN5be9mOpA+JbDRTJnh25doBtgTV4fV/9SK7SfXFq7lOfZ548N8e+ijuh1SL0
WhO8wQeXurm5B7pA4pR7IKrrDi+J4yXFCuN+6iVR1Kqt/3WreBIfhx32GEErYu7GncAZ6nu/oM7Y
BpPtVENqxaFC48ad1jsq9vxSIHP3vnCHkbc98CF3XLJOjlayc6KhOXc50XCl5vU1XCyADqtdZhfP
GjxO5HKtnxM62Odr0oSklyVYf0FhdOKd3pe2HL9IaWpP8mMo3YZzB6TxkfdK58R9lfE6YZ9Yen+O
+3fK3rwmH2DoGO6b7pudArjv9pYuUV62d97XZAdD27yt06bD15QAMrq4hZsc0mv1xgjAiIHbRabO
kchxcCrjYUxhGfWIZgFq8LPN13jt/jeiMr2sC+kNOxyQp0IYav1ZTZurdNcG0XfxRriWgTFufFY4
TwDOS0plfE2sJ5GyAAI2iLX+Ss8UH2tmdtXP2PMRdkLMq3ZwMg6VeUthAwQVcPoEWG7AAf8k2RS/
RLWNGEPMDXgFeVGB52NUxsdk3WSkGJqjPmY6z5nm31HcAdIo4EQO/Y6HXvJ+cPitj2ExWq2kEow4
gpJQ+o0a8/W2ekBmZeMtrACCXEAUBEvkYgOEVC7strJT7ttf5sQPFsM1y8BMVuT4pvp175kH1dMQ
rq4Bn3UYA/wE6tEHTMbnLvVByl52e5cSOSWucSt9u2ylm+oFeADAm6Coa7CQ+RmZwyUR8b27dLAL
8UVSUjvOgTvYf6znr5dlbXuElTDmWzdLLy8xzX3oAlV9UJ8VVJgazwRSje6HIorzvJfBpntfSWQi
SlP1UoqNLTyvqutCkAKSNz7nUJve4FUEC5qPga4Jqy3nQ1EFLlAfDF3gxNPC+AMvXm368ZUwpvyp
tVUhZiY0B6kUaH4Me1GVfW397ZmYcKFlct7rGHIJxsMEeq/Wges+bzKIV/xdjU1rWJ2JuqTVc2qM
wZFGWqhgXRknPSsru05Abq6B/VA2LM7M2nvMeWr/K2lMkKiA/R8rOT5X+GV+qnytsIkfXfe+6Ete
F5Rueiu6DQp+PPqi7TrySjDzKJbqYQZnAH1c+aMnepm7vIh70S9d+YWXuFE7ehegVqLoja9uFODN
ykJKaL2WpSgih3VmD5X1kE4iagqmeVSTYrarJlTty7bAsTaTCR7hkFlRRat+5lDYVfe1JZzKAk/9
GQeS5PU/5TDNSu2hfdDKH6rOWfA/P0Qu3R7jMzA+N5TNCBtrvf7JxBMt9quPxTG/k46aX7gpKvKH
+ZT5QC9UXS2IbpGaHsMTOQgHlMCgOED1AKH1jXCrRzaPcGQ7Xr5+W3ZOpmqmVG5SdMbS2TZz7AbQ
zZCAEkiZki0qjqD5Q2DsL39YrlTG71SN2RfydFZeumyTHgbR1gGzIASlbwBF88CrU8ubicjqnIwL
6g3pn2SOxgraCZn23ZV2o/iFX38XnNqVZltx9CN6nm5od868y67/+87oW2fBjtS0wpzAlKAKo5Oe
ur12HDqbwj2A3nYP/BEneTDz3V9eNeOgpCH6J+HLrkw8z6sb4hr31pfqOXKw4PSyfObI42QAFuOX
sjKKW3MsUfTdU/htYG8nB+O+vKbdXRNXnH4Fe+9eGLk9F55gxkuROh7LyMhJIKTgWGmxQUXuBe02
z37UpuFcPiUnxrB9c7kedXC0wutPzbWmfZlLbCD2lhM2mX9Z0Ht2dkZlGBcl9aZGROoDx9iJb5Nj
/aW7Wq7MZzTTTnKFxbTFSyS7dLunorXJiQYbsHXzhsE4jtJifFhcLaPUSogAIyifc+OKYGY6BFjJ
5cNyEjqTBbRCq1JrgfVJX1znZHq4qvzhuFTAVJOczpFKZ9wpHF90Ocigv/w2uIUo8RiWDJlV+UXI
PmWFzNGVc0/h/wcAU2Rcj2YYvSmV+ITnXfjYnh+xh+WM98SN3SXQb0K7AVueBdyjz/oxubH2f/Yo
+uX8TJFJieQEVMIC7UOY4NsNVOA22BgdxCzbhFqPhH4dIstAOF/zso0AsvbtxUZ6qoZ6iwKaqljo
fYwVqq6l6grmjEa+ZaQccbzvyPidTiVGVKY9+mcTWNXyBWi3CackyBPBeJgESNdEoO67wthjVRt2
lwYcC6C6cElXmJSH1EU3qbRdrd8B2eYMid+hVZ6jIjcfuSUVqtuXpDHOBdtmaSoiKKEASDdCJRtE
4So61KUv7HmFB07MN9nBh7wrp0JpcDQqTM9sUMfe6g+0+Ui8IuiueUnGZZ9lsrMPbWvVeZngayVj
Z2vKo5LvDCA0cz7YZgXu1bTYeYc6wgaTRStwZD9d0VnwzO5QJpJ3GsdP8Y7DeJG60+Jhol3pWHjR
iWIP5Q9t+c/YdW+iDXAm3tpsrs3FYA7UUWgfCvODzsXo3a6XrO6L8QpCLHdzSBuwdBNGXxzasYhf
4pvqoftY7SZHO4CZySapq4ygBrcLh+cMOREVI5pvzxjruiAIDc44gBlBb+y4cSlZGCpSux4DaM/9
dexnyMs87dBKdv0ti/wGK/5c47ucr5jnftLqVTVZBSE6/aCjU+zL1u4LFzX/oLMHTxxs40e2a+4S
n3f87aI/yNFVTQYGrvSu2lgQhRBLoR4mDOCXARop3Z1p0XBI/Z5jHlRhWA+jA0kUsCWmZZosLR9d
OulbDYOTtOOo4muX14judvV0Lv/tk48ceVvmuJbHWEkYqmoe1WilDAvQ2wzBH/J7eYoOQ4pkd0yc
QpoDFRzHdiQ2Nkf29lkNGYugiqHp51LB6oMqQ5k0hE520UUU4SXGKEPnzW66B34+0HxE7tD2lgZh
PemXQMZ9a/KS5WYh0XRJSexiL7mZH3lgvroxP0wO2Kp36U2/awKeK9qK7Gu5TDaYFfWsmkBKCXKr
jb1uaX+oqnaqpTYG5PDAqwJsauxKHDtGIghdkqXR8lOHhg/aztzTDrl41d7wBwLfYxbABa6lMfng
1EuxFpswy/BaX3bqQT9IbglQagGTMqIf7/qvy4/0W+031zyPsDkvo6sgFVXB9WXoLP7p3NSDWDVQ
XusBIPfkWwv8ndYb3NITY3go6aq5QknQS7zqY40oPe8V05FOs1/3B8yUgr6GV+6kH/Kd9a5+EJPw
LCjmWiK1JrrMRYMbKO2gT7yDb4oxYLamjrluiy0a50o899ZPMeZB2aXB6AtBduCJ2fT8BkADVROO
j17xW88/6XqbWu2EjDTo9sYL0D0Mf06czLe80Sf37d4IFq/70e7JQTTs8SNGzHbc+YQto13/CMZo
00ZoZwlbu/gRfe52+/Qgf468+ZGWXFBX8+q94liVD/RCXqpC/zL7NdeSGbOtJLVWwEpIX+ZS7Ipe
iv5ZckfZMSm6ZXhMAckFZPk9X7M3i5XYzAM5J1oCWA1k8ooUs5BhJUF0tu/2CLA46wQMe8kT/6zr
a5gWGC4MTbQklmegS+ZKjEWT/BNyWlBlORQAdcEhqwO5Q2nN+QPPvxbJ2Eku1XGsm+eaR7OvD/Jz
hsFLKjG7B+1RFfA+5VYuuJbHKLIxqFFCEuhQgQzFzAW7l59K6wPnVDRWvtMXALyLim7QXIFJlAZ9
KkywmOIiD0tp02lBgKF6Gh1VbuBsuNUxmvpdksfcIih7hDIrCmoZC7oEdWp3YHPU3fik++SwPAq3
vHvctMXVCZl7jOp5SCsTqqK394YFUPq8ty3hPu6epuXT5dvcNL6VKMbstUaJmjSCilhADsHYnNN2
NwY5jOFdawhOkz5dFrd1l0gpTROJnqSLbCgpOrNJtA55lyQMrmk8Z93XywI256wAd0FBLvHC0djh
kVab87CQcKDJl39kiVe42FTxy6vhKd6N7vQso9Mp89gquVKZa5RTOLFZlzCVc0h2gCIHoxS6mcUJ
ULMYHcWKjH5qfF6XbEtN1kdlHGefFkUzWTMJSvDnGAMmgDUAYulfNfWgCVpw+WI5wtgJkrksysJU
BhJUvWZXaX/Vhi8WHkN6/9DOL5dlvcfiQLKzOhk7PyK2wxTPLUHEdQZXukoO+n72AZfKzW029VEz
JQm7cIb+jkq46PWiJXGcAnY9tlWAitWNwPHCWxaGXY5fIpjUv1INmTTgYA4icR+lX8fiNGZeL9d2
X90swIHkXN1W7cTEUphOaRI1UWN8Ry00ZaQLWQpNBMLlAwW1pCFN9cVd/MiRtfWqwbIbxcW3AJbI
1tTVOo3lRI7QM92HhzagvdPeRbDmfqZt+0KYpnz3lvmO+AGEFqZkJR0JJKXfpRFxC7Fw+nCwJ1Px
CXaZIrn5oBmFG9ZzaiexFaSldhrUdGcSVDBbQeW9crZinfn6i9h5TjGNk1idVBKE5BCPn8b8xuQx
E22OMq5lMDm/FC1ZHeeQMfjtj/opye32EfwTHnma7ifHtPPP6M1gWoLu+/Gy0s0O8lo4o7diIg5L
Ce64gFh2tVfcxFNHu3bJCXmLCQYVbHCEduQs2ORMuHTGm5mZhS1ccDKBNl1ng/yc6PGklcjMIrlw
Y0yKNTrZKU0B6i3Z0cp7q34ao9prW8GxUp4RbX3btXAm4pcCEO8qCdqm6E9tCKTBcN+OPJSc81gh
m1espbCWGsVTCa5NEjRhup9i2dFzK3Y1QzKAo1zsWyVu7CbWNLvuVS9qLaeJS2+IzBtx1h+mBZTB
au7qxNoPrRTUau53bXFYFnkPCDKnDOujgN6TMyfh1dCUHgzn0xBnol0QTDpZy1WvWh+FMAH+aDPa
kdYkdmt2t0sVfrIa/dTG8kk3Q07TeftiQRKHxUpUWtlG4ySBF2Q0oNBtja4ymJ11pfIM6w+SDAu7
o/9KoU5/VfBQUV5tF1C3BGmFlin5WGocx7cVNdYC6DFXAlIFfYIJlGhBkzw34ueYlyVt1qTXAhgF
nMHWkqQdYkYJKla3PIFC3G2O5afeHa86R+ZW3HnfhVFFgyhK0YwI7mlynca903eHhXBr0rxrY5Kk
Jlwyq6pLFMGANajTxVP90Pqz32BheQY8GTAO7IkzV8i9SiZJosv1i6wl9NmVnGRM22KJ3yk+6mj6
kp3M35rYir+/Pp2E5eW3upHFM4ZReplW24YrWqAZbPriym/5hQOqBe8cCIKhCvcI5CG2biDro1Vq
Fp5bVQN6J/jkCg/0QcHu8pD7l0P9e1ZMZGQ08P4ri/l2mWoOWRajjTX4+clIbDouIhd4TOpYfBm/
G8cyqLw4OY9PUszIxqEc951beCoIoV940Yl3dOarFmG6ZKAQw0tzMq/KvvfmBF1nJa8fyyzPODnV
pt7+Oju+6dtP2oQNRgcb3KsEVvAU6W/J3e3betO+Xq/Ednvloel0OYfBU0zMbo+C5a45ZjZWNPzk
gfe83KxcrqUxoV0yp7CVWnzMn9Vvyabg50tQ7ktsLfGqspu+ZXV7TI2lmMV6qEwEU9CBGzN2FcOH
UuVF7G0zX0n5H2vfsR23Di37RVyLESSnTB3UrVZOEy5Ltplz5te/gnyvRUF0w9fnzTTSboA7YYcq
+g0XLplUSMWMzKQPMNoz0UUrxGYUKh2XIAf0/MDiFld4n4wNAlqZDErSxBtQCoAYzBKPdIY4kBzR
m3YiF5Kcd41MSOgaOZe7ARoPpI4aq3PY1Z95Q4O8IzFhALj7XZj2M6wqsnz048Nb+niYU/hnylvC
vcLzViyJjFNJ6rntkgmGRZ954kPujY+CLV5h4iyyO2SXspWPVida8/fz3oxn0Iz3aGS/qgYBctsA
A/pdbvnqy3kJ7xuGf/bNEtvlrcQmC5Sk9z1Nsmpsz6mCNWDAKLDCxNYzq91i+PkgOmgx28RNsSdh
T4/hfVRbvj1d8AoFq7n8wuDZbnApAGsja4BqMdijIwPkt/ihPCqGFXo6bMS3FFdFe8bKgfPmnr+I
1ac8OmwEtW1FoaR9nw2zTEO/H1J4tqhsr2vA5FsY7HP1JNgZfnCMev37mGlurIU77DXwHml/+Awf
0hmrCYQETVUFkwQiXWHyN0D2cZIjFIzsIlvzlIviR29h7h+jBZhPvejs2VXukxPX41In90Ud8EYG
hQdtjLFLaRUYDdNci2hBY3AxVQlSxgTDfa1rboBWteVNu1FDPSeO8YZ+0Q2CJiIDzjWki+VOzPcJ
ATG12YNBoOAUONbDyeJwzCcuCjHJJoJ0eHwK76KthO3Czht/0qr9v+0zok8v64oqagDAYmtDhewP
GoA+6Spxvpsx21DY6hUljR+vR3QMMD54QWJuy2ntkMDZofLwZjO+9KfBSxKLM8FzmC6lGQDzcwEn
hAa1bxWd9W/ACZ/kMZqbtaQXc0AwbVq03foDltKs6N4EOQIMlnhAGrJrjzd1uzaN+kkoEwDaCCiJ
Pn051U52aaDVSJvj3rBJXsTBEgBNbolP6Y1ooSXfbM2DcCfEFncSYEV5P/0IJirIYB3LGgJnpW4y
nBVl6V3q+chPgmOwNxxg3it43loVumAGF+dlJcx+Es6Ehtj0+1CtIbz1jA3FVIo90Blu30p3BiD9
uCnvJd4LZeXFsBTJrskocVRnuYFSh3ai2/iUlIb2kbOrv9jpWol8n2QxFSXSB5qUKHgyUPjBATgH
DaWi3hko5FQeuUCm9A/O4ZNEJtese3MKNBLTxSfJU+1uE5+CTbYjXnZKuRvyHNVh+3kSNh7QOZGR
BWqDUzQPeYiCinHp6z8bbsa5krx8OhjjY4NkBCyekGPK4WXaEJCZWM1NBij7fkvg/iLNLe5yDJBl
j5yAStWf8e2QC7goBYhR6pfRFcxaxVEp44EZHpIHtbbMp/AZHPMSEl7Khx3JlnKNRsdDjbkdLuDJ
uv58CGe+ppDJnZSOuOBJTC+nRgKfcMBJnXgimPcCCrjBFKdIcavWvO6CfrKEROdd4rrNfZyD+Xi1
1MtFEWsobh4IUFSUrb+jr/QReFv/MO/36Xsx0VFuUsEAizD2fpII03F4m1Q3YsHrMqxr/seBmHAR
a+BG61N47iKbTkmKR6pAfLv1lcMspJtoUmSLo4f01XtOD+kvWry4goikwIeARHFfgY69OdZb2qNJ
Ttzsdd3SPs7GBIQKY3GyBjzdzYRnAviz0U9z33bNm65ZALaHjfk/zO/K8/nzrQeCD6FMIJhBwxFj
QRQ92PItGo+VvktqzprPWpF7qRrskos8D5Ue0dpUikQm9wD/dDIsFH1R1OcBsf0hf/l9HpPx/H6f
6UmbQBYdc8UTwJpfg425kZ1wn2540yQcGzYZN2HGQV8UFXyUCm6aTN/NAceA12ZmPl0d4yWawe+y
UqxxdQcT20A9yHmzI9HgAKvCEvBqrXbTjtKrY3v4O8bNdnT/gBfc1jZcP/0Kxo0obRokJcGl0u0d
6SRd9d7oRFvxp2qnjvGc2MJ9c0gOoFCtsSmgUUamWzphGHk8BCGOjbCtOKNpRb8gpe8JgbCNwtxL
TfEaLQTLjHlVAk4AMhlXIyhzl2sdDk0fk6Akc8mAaR2asii2htmZfB+6hls/kYo7YCLxFItxOjOm
tVVdCtGZCeWNkneuP8uHWVcNcK+lj7Kqu0ST7kg6O5JkOukIlmE0RqqwOxYziKL+k4swGb8URW3d
mC2tmnfEAa+HV4qlU0e8hYW1J/QnLWNcUSeNmSiUsCbR6G/9onbItEmLy7kobTOAvkU5ln1yR+Bx
fa0NRS8Em2zhM49AaFdV+NJ94IxPwikAXdEL5bSlm7KmizHo2U4OUu4iSM9ujZcXr8679oBHfxmV
AxOjU4rM7rErY9bNMXY4vXmQwwNWKcKNHBbgoInE8ImYpTZZUqWaAAWtQyswtAe9R1dYmxN38nOz
sgCyl97KaGQetVj4Dq5wjGvqRuO0dX+qgIRnVcDZtyRfC61W7FRbmlTQQQ3FzXlVWX9ZfZyDTfLF
JBKmoUH5DlhRk9XsyVHegw7bwZjdg77Vfdu8VDFl11w1GWbNfSsDndg25yYj65908TuYMFBj98Ds
OnTg6DO2z+z4jgByje4+Z6OF3jJQzgYZTAlAPNVsafybBzx1/l8Sh8VPYIJDqmVjGJU6vQr5JyV/
IncEgTywy2u+i16Pe5gUwwgG0aUv08+yasyt6aOmqd/2Dn3vlI/Dk2GpHmAtnWJ7/jOvlaGhrh/S
GJdQpH0LyOGJ+kbNtKJt6tGZQvW2c4or9Ge4DnE1S1nIY1yDolZSVst0UEa9q+Fvh/tW471P17/X
7zO9q9Qi0SuNUSjQXqFBji7FRq4BAk6K1eDWG+GOd4WrgezjRDKjoGou1cTXu2QTkt4N07Z8TlJZ
t9JBe+nURvDOf7DV+8OgmKajpIOhNCaNqP3Ol1KCGe4w+jZVglWItTVUEucRzJPCpAmFnyexNiFQ
1JJ+yodqP0b6oRJzzmFWA/PiMPRnLD6UVkhViTUZ2PaU25n5kGVXhnRL8mewzlpBVlrn725tKMcU
F/KYRGCM06nLFRFPe6931D0dEcmOwfHNPykuMh2PpgHnRfIukgn/idQ3fiDBmFMSW7GhWGFMrKbl
rkysqvziZIwZV37YBSC2Qppx6txkC8NyEef+BxuG2wbhfTfGiHWt6Gq5QQGodYRTCoKri9YxQ5ga
ne43vw1P9bd6drGH6fBH6Tk3SpjeZkH8qCtj7Ex05fcpOEkzhWndnf9q6++cj+skjE3rZisaRU5f
27t+N/ygLlGj8EhW/lJxstP1h8FCFhNdQjEIwY+DA2m36DXk2Fh6El3hMdsX79PWya56kvDOV98o
UmNzlZ2QO7xyzku9xpcIt/gNjFdJRbzsatpf1bD9kl12m/5COwKB1pYBbmM6/+bEdIzG6Wi06KzL
DBDh+r4kaLHIzyE5Fdih9f8BkgK2/iGDudamyNoxoZVhWSguEGY3Sl16phw7nKtbt4UPOczVaVFd
JZOGq2tcdZ8Cxh7zGnFudc86XhZ0Xak5TRfTIaMoQTzZq58NI5NY9cBEBeYdPvtPEkqtUNOi0DyJ
IQam8ou5Nw/mpPdWP877Qokey2G4wJjVlZBlT+qInkOm6047pZwa2KpVfvwStjCg9BmYkFTqESRi
h4OXtfExN5X/eGC2JiBrviSqFNu3Rn7vBdswtekUp4ot8F8A+/w29no+tjgao0jgwWirIEIi7B8p
9ee87a3SbQ70bQyAAOu8Or2r/hdL1BQTAR4UZ8A0+fxJgUGZSVoM0+ifxJ8ngJglIHfdE8GSr0qs
tCAls7XWARgdYJnkQ2yldFjAPv8j1j/mx29ggkmP2Y4uRg1wk7e9FxTTPiiBajor2/Ni1nPPxVkZ
9e0NXS/LAnl1+9RUNnnojtlR/D7XFsUWBfl081rwHB39WGeul40eclSUYovOGKwVi1ioAWrYcXdp
EaDe+JmFbSXOGdcFgj4Qi5uA3GfHQiMzlNWygHtITeB6Yg5JeQUuraMAfvcnAsqG9/6kd/b1gB/y
mBQnSirJT1JMCnQtVoO0V7Of7HE+zOaFUoWWLKF0DMgJziFpOvhFKBEp5bKBk7JTkrNWzTkq7cg+
rAL4+ACI3AcuAhrAYtH5e/mL5UJ6DFYiaKQJBmgkDHq9zw8sMscslcO59xvantbmK8DTFgQl3fe1
330s75vOznqMy9EaGhcNc83rLmUz5hFouWRSPmas85Q77UDRJ+hUWfSdgiinNtclrKnQUh5jJl2H
3rFBu9Ut9qtNUGc/iD/rq8j1ndi3dUB6YCrDiq9F532qelsGCDrclG+teL74EeybSgeUWie0Aj6x
bA52lk1PtTA7JCSPQk3c0VRv8aEey7K8GkYuATVPOJOO1Y3adwYyaHxt3WouKbSzsjH36pbX+lhT
5OUp6adYqFVfh11liNgPCNvB6sYnkZdZrgsgEh2sAJwBy7EnohslmATXKAyPKZ4B6jhwjHHNAUiy
ifkYrCuBMonJR6RUbxrSIe/xQ9ghaIt0lJJDkHWPVg7y49bI7K4aOUJXg6SET28q4GjRMFrx+eIS
Lahko0cmksWtbQiD09SvWZY7+UwcYBRl1tRDO/sn0MZ0Mi+OrBrIQjjz1cJOyFSlwFeTr9Xaogu2
lBM9zBy8QVxAY7ocd7fqABbymCseO6AW5QMOS3vStHAuxDadO6u/xWiFpJvg/07Cp2ABk+4VYJ/E
ABck4wKIUFZNMsIAfgEMN3aI5R9gXY0b+Le788dbda0fsthULk5VzOCUqNDoSeqYZWKJ80GZTjmP
v3gty0BL2CBIXOHJ2UwnwE+Iaw1uNOmxdJ9OoS1MXQhAvMg+f6DVPGMpiXHYoRl0ciFBP2pQqQiY
BI6u6+0bnYSpvPCaB/K3WvJfimM+llwCCUkrAGmTHrLcDRsH72KPtthr7NbVTnqTbsUtr52y6lg+
bpNNbHJBNvxmnJALR2gyxL32VPo9z8w5n4wwVq6ZeQ5cSyyfjXJtScrLNF9IvF2I1QL64voIa80D
Bh0bHWOqdLlc2wotCF+CDR0RALKmi6USF6RMSL4pKGnyzsaTb8YffOLLdSv/rZ+EsfIWS/vdXOCw
lEBp2EgXviNe6Tat/GK69CJpOGq6bncf8ugXXsQeSSW5qlc9GuLjNscEZv6kJ/tI4KUT9AHxJXPS
6K6dCfK3L7v7ZTYFc1/5cF5VtE16dV/4wp3s15dCgDvsBuXneetbVcyFPMb4AkysNkWM9b7AvEr6
YzxwYS14Ehh7K4YiEQJNoAuEdJI6xv4s3KPv5NsZPBPxPvK5z7TzIrUvfSbsCocNgUdp8reyay1x
ujl/a6uWBtpf7BzJmgwf+VkZZpDVznMqJhs/esz70ooUtIK4MHGrgXMhharkQuVUdcaaRolcIamx
MQcEIclOjuQQP6he5g2vArcASz/2F+XTsQIP5AiRKOyuc4TxQFX2VVSvdzLQnQd79sYDwIYBnaDs
J1A8mNcUXvkv4KxXj7qQzKghuPuiJkoguXWi2ca+MRor/t24790ILDJbbhDgyWOUssqjbEz9lDLW
VN90b94Oz3QBUrOrW37PaFUdPw7HrjqP4ajmYQHAHBW7hjJB4hP/3xHbTGkhgfH8fR8bpNMyVF1D
wR6Me718Pa/wq7X5pQR6oQtdFHOjVlGgxyunz+1yjjrbSEPgbFdq6KlBfMQZwfSZpvZYAWU0khIr
j4wLIQiezDm5m30/ssY5Fv/FKYNXEam0CQZSkbHDbm5JRwzgNTaCWyriqzpsgkm50fycI2g9SVlI
Ymwx7Eu/yAgGv9UN7cL1j7Jg+d+VI3pKqEtgmaEWduevfLXFi8lg0SSUOFLUmQhXjJWkZxS0Gi3e
TYLKVns7PUjgcoruseiIOEfpXYSfmAIbHPonam6lpX8//yvWRv3xEPr4FVS5Fx9eLuNO1iN0tPTb
wa0ukds6BubMa0z7qFdY2X3L3WkLAATI/o+SmY8bKnk7VybOT3eYBmKNkUW7u/6hUmzRQ3vXHh7H
Db177sgwvdovjnBxaOZrV6mpliPlfXhHuwc+Eaal1SvlOr9JgU6e2rxS8aqHWMhjyoqpSfI0SnFU
AQ2GOiRWO9xxbnPNt8u0zCUTCU9BFqFs6DHlkKe0MbPPd+Nuvpiec5B2UMZlCswZnHy7cQ08j3gZ
zerjcymZcR1N6guV0UKDUKF1GgtIBeBHBAK04raUmpHHRrbasVnKY+xGrDWUCajGqhvJG1KLcmjk
p2qTAZu3dLFvvguAOnUpO9NWeR72CraDuDVa7qEZs0nGSvE7GfBz4SHfDZd0SXS4ynaBTbb8AEOj
FauuyxMzlmKMWMgGETzdEf2Fm6BshA1/q3c1CCzlMGYh4ploRgRm8fTQpFZ9p2wB2v/9B6WdUL71
93+BlcPTWsYwsjKvezGEYUwAKDOO0tW0b76hkogxCNM1AgzxY4XZEQ9/cdg1H7A8LJuSiIYYonVP
cTx7J//eXEdYsYkO79jO2HDkQxRQOzj3FdmcJGvhhQ3UoinmS4fNW9EKjo1DOfSAExmUju/+N5/A
1hJ0UjS5T980g10ZNjDCnbhyieRpLoUrnROr3uSb6iI9/nOReHHBbLdIalBTGQJ8W9rVJGj3FzCS
CIN/z4/CRgNUcMB37BxLYQdJO0yby2E4/qrU0MW1CCmMJWOvGDQGj8F1AVx2BBdKY6SWri9962PO
pXM0mi3Gp+2kSsmEIYfY2An1URX3AnkZlJtWOc4Rj5aGGv4ZlTIZL6QFQSKNIlzhIOWWUZvbScOa
RtuGVj3oT2kJaLR2uNAD/2hmRWVJc7oLyLgLhvzgm24ExvHzGrc6Lrb85oyn0knczy0NrHjS1MEm
aCzBMh6iawyp1fjyBGN/QADugVCF4YjUFS/4zQmeCjBOrB7B163FgN+i8JW4gI22oWB/vCcG/Tfn
rp7xXGYsqFi2UMGKrTZW2fQnLbsNEtVV9R/n73R1GmJ5p4yjImaioKoEjTJv6b5PYeuXCHr2sMs8
Xvtqtf+5lMX4qKEYwIaRQaHolF+A62u38i7YaZfTj+i+85I7mkuE6NYNF0AB0a64dCDnrxVk7rj2
RTpaA9lPrCd45UR3VEyJOv338n3cMHaMuypwK0AJzBa2yHyH90VX3wAfh1fYpfow1QMSiXBY3R7g
9Dtp6wMMqcNqjOzQSQJu4nReUxUWUH0UzXIy4sD3pNv60FzGeJT3KLnFHnCLTyLGTrRN+o3u/A5c
FObVKqksySJoYpEsKmwnhBR9PpRxgDrUPgKn7TubR+G8JVjtEp0MgKTZK0eNV33VQiJjl3GJpdY+
xWn9Y30Ap9QFBRFQHSCe9fYICu3Q9W+4iT5PKGulSdf4kgZ18u9NgCA/iK52aO59R/5OsIXZ46zG
xSByORy418vYrJTMSmMqAqIAdnie+gMdS6EPq2AnoxHtgrSKS5+1npIuLpix3baRtDIe4ZFGwKWA
XfZitBI7fhA29SY98mgz1140C/1hU4u0NBM1z5H/6nFn1QYwlsRgw9EYWtX44mI/DsQmEGg7ZyTX
EEyCy/HQbfxdb2c7YUNneXjktVQPzoli3jBDO+tK2BrIVQrgGweatoswvC7pxJuq6KHUw9vzZ+Po
JZsl5Eoet6aAEf1KPJXizTjcS/HbeRHr76TF9THJQdP0ZdFLPqjUkeBSWszuXsEgHeoKr4JdPA1P
wB6mgAL3KQGTiXyj78K9dnX+R6wHr8WPoBex8OeA5ALsVgI9iQw7u6GguNpL/ZNWGUs+6ttqSr8Q
xriYAevIFcYkaPSa7NmJJqR/voPEC09gEcVplxcveXbOQuqo4oyzjciwWwdkABCH3Zb6guL+ajb4
TCidY1dwsj7uh2Wci64Ynd8EcGq1Iw9OR6zcCbBRUzz1F4mdyFZ1iB+lfXlD98KKC0BCARXDdHgM
bzwVZtwNaYNIa0ekCqWAgKy9JKVpyfodR3/O+xmVzQeiQjX9uIRTG2wTLEfyfYytVVoeywmGr6Yt
wjInh10jQEYH/X9DIwZqPqusP/ti4tc0gz8IJjKQEMsr4MlwCbgH+72+QXwErwSvRLS6tbMUy7ig
Rg+1zPfh7Wje2h1bgFRPmCnBSN2Oc6fnv5zK0qiUQzESZUBwah15H2xzD9ySP/LXDg6hvlQvIgcg
8yVvMIITnlSRcUfCmNRB3WJB8tcamGSNwH2IADUJlg6Hywl83hUA+uHzR4ywlz+OIxoAjQu0uwnT
WLRyQkeFMtXt67cc6KDcbRmesjL+J85BkTbM8OpF+zCHz6RtObq5/r5a6Cabz1R9G3YmzEE9Bg/v
SPlgVVR3wTeyz70YO0nAo24xDIX9bqwPYt/i+3ndeWf//nOgVFkInr4KpLGnCxDU4fW74pIyPIde
fiLPIHd8UvbRVb4Njv1FZAd3xc6HkXZgC1d2+u38bN4Kd+ZOvTn/m7iaxXiiqGqkae4Q6NTryaWZ
1gj+TBVkMwa2i3nwVDxp73a8iGhBEXV1jDH4zTC50ZZysk8n41TsJqfw+IRvHFt9j68LaVVqFJIa
wRn1QW71GClIfdQzjJqjWOtvnw/Fej/1Qk7sT5hqoowp4ibEPpxHGTWM3bx5h8lGxsUth60+9BYC
qQEvBKp+OIOOHE5Iw8RcEd0BS8SqS8WTwMzF0Q+OWb4H8YUoIe1kwaRVEuU2uKE96uoIHtkSMPW/
MqDyB29G6Q92CnISjNcQ8gUoXlPF1KxGZCKaRTbTAyoEt+oDisTAJNGPXWTVl/krkLLsdBu7lWRH
vBniPwSxjx/AeFutRzYrSZHvUfo6ATYqOdoFBRGi4EXiId/He/6Ldl1ZP4QyThdEaKBJkeGdSuUm
TZ7b8bUTcs7XXP+YHzIYHwtAyBDrrTC/Xrwso8EqS4Ej4Q/51YcIxslKIZnaUsDHE1GUlt30VOwx
0dAAVZMOwES7Aats6TVmiKc74Oq4xkt5z4vRvJtkUjypwoaPEADNh2Q/w3hwQM3k5so/teBk6eOk
jOdUVOCGCgpO2rgzksl3tEta9FBkJ3NDlEoFrAwD6h3LjzwT+YMf/S2bHZmaxWrKRw0OINI8SpfR
U4izwioii1bEwz1vRGuNEcWUgSomG6qmKio7xVd3ajgYlMPHvDXuZy/a6o/5ToGnezeLOz1zh11y
22Omj2uNqy/ZD9FfXsuTX+fDBKX1jyIuWbICt74wjw1w/xTei2tVdRaymPRVkpKilyv6lLVmOmaf
016KDTSkO/Xt/fHsEZfjYHnHkz/7ctLNsp7GECm9jTRddsPcQmH0obkqkQpxzHO9S7U4IBM5Sn1U
WjAG0CcBTUEaG69agtGwCfnyeJ+jWjZxM7t1bV0IZfxpL2DnLaIGWdXw6OV34C6dBHtSrFqHNxC3
dc+51FU/J5sySKdQpPvCWiF2Y6XqAn34JI9+/ZK39+c/Gu//M34UK57/0zoIG6zmDrUTjtfnJazn
FIsjMH7USPpKnoDdiQ81e/GVfjFe5Jgc711z32IzgDfKwDsR4zMHjAtOfQigt9Fo7dbU7D5+OH8i
6g6/JL+olwL8H/AMXzg2kWaOQ0U5x2gHr9r8IhkQt//mGhdyGHuKhFjodB0X9/+tubwQxpiTLwNS
PNKx1AWyUjoM5nbecJC3vFLJqltaiGEMyBfyqdVovpeWz1lyNQ7fBJUzJbVupAsZ9DcsEr06HIJc
7ChL256WmAk8O12IBVqjE7/wHgK8AzEGNBIAEyRigcde1VVOF8+xY+rly0x0Tr1nVa8Xp2LMKGnV
We5NpHKDOIO/AGS54s15veZJYCyn6aQMtAH4Ngpe/sJwaMrn8wK4X4ZJNOKR1IkIlHLAQc+/xnzo
xD4WzeiYz18gxXJOxD7S1C4J6slAwKVTzMo2eJGv5ssZrof2r6aLyrd5i8QcdWAfaljsiIhkIkBM
DUam68YSM8FVjAPnIqk1nnFB7xe9UPE0CPKsMvGpSqRKl1ihT4BibQWHCcxGGKSMHCOz5P9oV++O
fiE0kfGYIDP8UdAMt63WHRXfeCji6LIu6hiHbV/1TAJ/87wLygbAPvLwk4CqlxP4eTfMeJBAN0at
qdDbH1IZIKxquiUdRldJvuHcMVX3c3fMuJEpCce8BzMVysiUURMtV9ANVxYwPI/RkVZYit0MxgQ8
ivFj/i1X1AgyGMmUsUXEmIqgxmnut+iTDcO3mhwM5bpRj625xXTlTdDfgFdFwqPnUpA4m/B/sNHf
gnWm9drUeaGQGjYTH/TTLwxNPABeRjdz/gKWdV2RP6QxaWra1OBwowNU6S69Gm4il04hg4YFDR5s
bbjm9/MfdV15PsQxIVU3snTUqQOaA/1qECU7i1NHFXnmyRPDBNOgjaO+zZCDaFb0bXDBaHaduBqm
J7EGaodbYwuCbGfW7POHW++yfOiMzphGXCphrJmoEumn9/qGHXrlVsH4/cTvHPOOyFhH3RZ4NvY4
oropdyA4k8E1kdnCg4H5cQp5EUjWhHIRxyhX91LkxRGZcFtJap2RhmAw4EG0R6DfjRfTKUIMke0c
uGkI8yoaq/GWhhPA7suohd4HXhtb3czd/OddARORiy4ADbkKBzFJKPJCYvCUJU+cb7ruhT40lgnK
vl7UtZRmdJRpcJMbLLp52VF2E3S06FQC+h8U1lfDdCP3fFxXwPggo8viRjHQYQLzRmeLLnihvCp2
yK25ybxe5n7d9XD9+6wG43oKJQvGTkOKU/jgOdSwgpDzLJMngvE3ZoIADS5hOIA36tTnO9qQlxWM
JLUPBNAzmALgzd9RNfgaRz5OxficuohL35hoWjVdgsze8/vCybqncn7O6pDjAlZVkgDnGjR5BGun
jErKfj5WeQ/nHRkoaAjf++lF/KdEdCGD0cg6zJUwjSGjAEpjCV7DIuLliatfaSGCUbx8qsQij5FF
wX/+Yl/ZYH6vR6n2vaVBwTtTXr2Peo4vn+lDJru+ETeqr2kTZHZdZPvDXu9ApzFllhYWnI8krWoE
IaaJGW2s4bAj/2Nozn1HU3ljtOj2quzOO6qHvTV48ya+nLGFQ5/GvKRifa5rIZgJEKIcJYpBxzV+
Uelk10IAMD5nDKzqpQfdQFKBQoFGqNl0aYjSo0vh+d9anItfwYQOMc/0ChxLv1qctAgGbw5k53Af
bjjOk5rWl2+KLTtFBjGgSFjQd73OpDFokbE2ruIBcQEYfVsSQo1AyOuaKn8pea0EpuiKhtl7UQFh
JeNeimbOypEO9077didhZxLYCMBESfd8CKbVuspSFuNXQE+kDM2ELXYRZf0nFQkqDffRYQwx2tra
CArO+etccy4AlzBBPajrKEgxVpn5mSGWM0GJQCyOJklto1EcCRhT58WsNi0WcljQw6if9aEpkFTH
qMsqjvmqv8anZNMj3InOcEtaK7kdLF65hXM6jfl0ZWxo0tgBPKcv6n3Z93dBWW6BVcbTyTXftjwd
89mqUTCiVASzRevUh7ywohvaOy1FS7rMH6ZD8PYXRXbe2Zh8FAQt2WSY+HLidS5bdAAnA2ZjALqW
bbDr3dlFoeeHsuN8xzU3tzwp423A7iDUKQVBCHe9E9wkAA+Gm5Meo+N0IreYsE8tY5teC888Hgve
FdPrWDxU00AX07KlVkgQ5AWQwRS8PeHVkR+Q0YEsjmI+qe8+fiED2ICValBAoupndqnauVNtEmxF
B5v557CLXT5I5Fp8Wgpkwm6jxHkNZAzoTaHtSPdi9p0dhW+tyQPTWr29xckYM/eJlEi5D0ENWCOq
4psBVHCOZqzqI8ZN8bQFNRhANj9/oKmYjKIeYeGUib09THuKsSltlRtyq+yb3XwsuZA8q30ffK3f
MpmXw2zkMehNcCzaL4Bz3oKm3M092sub4KITL3AEEM9HHnf6dC0KLSVTO1moitH2XSNRz0Lhnpub
BAOvPdDp0eBqN8MjD7J7/fN9nJPRk8wsSZbWOGchvdTxdTM1vK/HOw+jIMMw9KRWqYK45lt7R1lp
MMBzRIfwgV8hWH3xLW6PbZoNcleFbY7bqx3FCwFqVHyLUADFcGsKVh4ByLMaxckmT5UJcj6A5W2b
i6i1C5HP3bUa3T9UiJ1ENdXEVJIRBxexNo11wXvBfps8w4uvee9ceoVs4rI8NP0EC5WZQz/VTQGH
nvZ05rXfdl55qW55Yji6ws6fZlJpRmXZw0NPuEPpKKWvHEunkeXcQegvWBykmUmklRksXbPqA56v
7rhtaf4FhJi/K/muBp3FN2JcSyALvibSb9R77a43rDlyG6SYhiOVAGnS7Nitr5NTJVnDVlF4lsE7
LeNjImHo0yrBZ+s9McUaa7BvLem6xZ5Vi0Wn7pELCMXTSMa1iLT7gAYb8BVDO6CAozctjIA8UVAz
7mIE9RznviXjWUJQOmMlHMIGW/KCzKowCtFvSwC3NZ5h0Rmv6RFTkQAO4GWe67Hvt08zGY8DuoMq
DAIKgx3PbiBXwDEvtmUc7mfddM5r7Hn9wazKZ4XFpEpSDNTyAh8ILmlvVXFk11Nny7pvmT4PM3Z1
/fvD0r80E0OlLsQqRxY/voEgamPsTa/YA5Q8+1EbVrQXgGlETGs6FI7c2OMRFYotmOcC7tvw/Mc1
2C2UAdPEAe452eRC+qyY4VaRGq8m6mVY1b0VDMVByc2n83f9hyTqf78rco7Pl11GSHjUFMC8SQo6
aFsvAB8HoGhHtYzUTnoL9Kd46v9Ly2555YxPaoGCpQFGDWiA+anOPWkE0/cc8nzBeZ012NHTOCzm
QKEQL8J2xJRJ6k3w4s/is09hsAen8qZXTXcxttTxJt3OZ1d4936+VUDJqLOUwAXm1V0Q/yynU5zz
xi/ORw5DZBxPVaVFWUw43TRkXjFslHbgGCLXMhh3k2CAR1UmhA6AhaA85+Q7vJaqC3VDh0tIZVGY
4972T/q1Cf+KeQxsFdI9Bl69gndUxvnEZpZlaoPf0VXf8nm0J5E3dsmxPbZN2UQKgD4TgH35YwfM
2N6OxctAwWJd31lBWqBtcMcxvPOBCiOAn1UkqbLEmBD8kcmMMDNE5R73h4lECqtUojXKu8T1R/3v
uGywHUtJmIAkosLP0fRb6Gwh8/AK3VSOuZG+jZt5dn+BW/DW6xTO52O7lnoXyV0TwBqChx6zbeCi
SBwR5fOBNgxEA6MBFcwxeo5vKDWcsA2P5X1+XVCceoCRyzfhMb8XL9St7Ih/U2PnGOu7i1wkSF2X
GXVT4ue1IDqLBwvgpB2qRtDnmlj6hIQ2QUAVX1Sel1jtFi3c4PuA1UJypgaiOceIdJTMqtvMqAlQ
BM30hj8Rz3l8Ge/asZAVZIKUZzNOqVl0JaexshfhRr7yt/1e9H5RF4GZECXPiYcdw1U8xlMNwK8B
4z1EN+7gSndAGOlAXge4oTdQkTnGtrxs7XwTcBJfnvd6v5HFibFtGI89fSTR0IZbvYpu1H1wKXmy
G7ntNgU77tXgSW53iznSaxMcgeKBX/nh/gzGeQlqkmpKCeelbjBxIbvVBs2OFNwSg51gBhglNcWO
rewWLyYMDbj1GxhNfLR6S5v31uDpwPuw9OJGAiI3dUlvpHbMU1dhkaf5RsHq38P9yXgrDrKXXqp4
FHMzV05SxwJjymaSY3nPpM8pSk0JmiPZ9RUrDy39VXBr/G0riB0BaIQx6ntz3tlyLPx9znhx7iYd
pZjk8LVt+lKToyIeScrz5zwZTCLVZTrePD0S5PFNArhitZe2hU2wKantuzu6PcSf8l4dbl/4j/eH
++Jc2jBEZOzhP2gLo2ssIHeUdrkjdMHw0Qdwx+Cl34LZM54AAXyvxxavwMjx7DK9lMUPSBW9EusZ
7xEhFS2jOCoVZ+KFk8K983gtBcyzqjUyNNaPRtCX3OdT5irSky/v/puGMC5K6pGvlfQVJ5mnObwE
8aWlCdv/JoPJpkbBnMO4BNMXKEsSI7UaxdW76/My/hBSdFnTJPBGSyzs7VBGfqIMuLD/x9mVLUmK
I9svwgwEEvAqCIg1IzJyrXzBsrKq2EHsy9ffQ83czmiKSdr6ocesbdrSQ8jlcrn7OYeZ1V6olx6I
hqir7EFy8hTqkuIjqS4B3CSUC/tr2/8j0n3anrzlZrOyIgxGU8NHDH/1Tpy7ujO9op6SCA2tqZ0W
Ok2EkgPh2qv4NVrmfuIeMe21KWi27JWfv2PmlX5dq3E81VS8yrA91pyGQeKSmp3zUhwy3eRs1B+B
0n6SG+ha1LVTlaaLOdW9nEIKLGdbMzA21MzfxqJwQ7y9CBsOVANLCgPvQQTQeucd65y5ctVb0EKn
XDD07tph40XgNFXrUxmm3wMVmkwkcDup2pVN7uY4iFErvxqm7tZV4ehp50YZs6nIDoGBKJE156bS
diSND1rjYaQCybVqHJjW3MuFBlo3P7jPE91WB0iGKeq2rFNba/R73TRcFhJoCNWuoYrvZR9cWl91
v97dRVgkwIKaCiANWlBzhG3hhWVXlujk/Z7kO4BC6xRgyAPI1pVzsrR9t4Zm56STskAiMuYt2iHW
HSkuDJ7GUrjyOpz+yryUok1NQl3GKdHJ7FpOFJJ5SQkrWUwcCFdYzGd2pz9l+dkIVR6J1Vbo4roU
DeyBkEQj8vwD1nVahK1aTsiu8G7Cxyl4QJXb5mMqikEiBgRAK1u2VJvSwCmno7MEAew5eyarBpar
EbZMP0/o2XHLIJaqQ7hcuKs4z6VIfWtr9uRVY9p2GHzynBJ4RP95sARYq2JXfcueG4dBtqt0wSK1
grFYunQ1dH8oaKEhz/4HQrijCcVhxqwnPbTy0VOOTD99/REXd+3GBPl7UKv9sqPmIFCglc5qHfLI
XCtALebHt6uYpQ5RkAmpmrrxecmJa7jRN9MB+4jNduYTqMqLI3PIoXlZm8RbTAdv7U5Lv4nXAUgP
C8XA19PQwOaSgcFKafMx5aOE58dJFxAiG3gTiNPqW3Rt42YhWjI9XQkzlJ00ELrkBzAOFtfKnaoJ
2Xss7QsU+5wUR2K1E7T07L5d88xN/Rjjhl2KVBCPgmkwPbfaF3BCcfLqWxO6Ul+Fdi0eDAiUUQON
SujQz5aKyTFMc0Y1MDkKH5Eb+gcQzH5X72L0TZJfyi/tKFzzsjZo8vs1/0d8uzE7W6iSojcqfGAt
lfMEPlK3+jU5jPuJ0RZCRitDXYuH5MbYLH2Sh0geiwTG8rHYhGO5SdZmA5bXo6sTRk6bLqHZISlp
rI/pRKIxMUVOoxZT8cnbmkCtZ+5aXruIPNRurM2OxpjFauwN0xzcL/+99zfpswSN98Ci2/yE19Jv
ET3zPjwG49TDl+4n5NFa+CaLVxTq34Rp4EH4Q9aIDmrJkC38HvB8nPo2/aNmQaj0qDuJA2A1n9R3
FLfrOHnwzpozkfznBxmCOL/5LtBQ+joULgYq1fhMrGY+hRuyMivzdyupteNrvau4eoCMCx+cyi52
hLc//wGEYPnp+Gl15lzxMDCRFKjNnQpIS4FPZ4sLLXycaka4N7H7SscHnWO5ayWE5QGfmwXPUhGh
MEyfh1hwdiyPmBHbmhYUSKEI7OPCnojXv/7AS8fo9vvOchIc2VFkk0hOE3VQQFWCE5XSFRDL4kG6
MTKHe0L3qpeaCjMhTFieO/FNaZcaY2/sdeIpWK05rKxpzpXf0ABSVb0xVdd0cHhAa2hw1XwCQmJI
GT25h2DYB09ff8fVNc4u7UQZzMGf9q3aYN+sScftg/Ec73Bs2lpivHSl3H7QWWQSpq4KMlXW/OfR
aTHOGmEuGMpNDJXDqaC25iXLqzM1BaAEjQH/NnOTMW9pITfZNENogEujPuT6pnJkR91IuypHpXLl
ay5d1uqnvXn/vzDb2ARj4VQ6bO386g+2njpIuLaKWx2F6tKet9d1idRFz7kxO6uQE6lT9SzpAHbp
wOuq1I++3/+rJsqNjZmjhIXRKHIocEuK9KPWIMAxNvrLyveb/sj8Kr79fjMHyUkFQFLRYCEF8Jf/
r8sCiHVwle31LvHStXFrbnZ3qbUkI162IZpPsgshg62fO42SHQw8MjOm2iwxna9XuOwgOmUqeCRk
MpcwUb2q9EmOFMdQTlF/rNX7SF0pBC07w6eJWSSu9EkKII+BUvHD3ZiMFsnXVMHXTMyOVZZ6YwHt
aYA9e+AWKg2srJn64+svtXyjmH+tYx59W8ZSUTMY0dxhM/EYeI/yDlVoK4OAnW6PK/am3/yn632a
m52heIwZaQLPdGQw/Svbektd5qwDZVc+3VyrRG9buRYhZFeTNmy2UCQzANXq1hq6S5m0evPtZudI
S1ivJxN59xhC2VE2hkNeU8zAitapxlWxraVTC92J/8++5lGPheoolyVeChMcF8TWD57dX4P3dyRX
+7qzVvxizdpso6iH560k40FEjf6hYYDL9E0pO4HpGbYoTd9OeoZZi7izmKfgGOeOr+IVz7KfX/+Q
pZ2koD+mOMaM/cG5Vcspgn0BmfGY5jw23ukaGF2dxjfmLgkpD1ReFEINwCT+/upUComJ1kQZZCoU
VNc+4M1dfm86hSsBXiDZ6Lztezz/vAM5JvfyocLjzC4e0aDcFE55MncJ5ET/Dc3H7Y+a3QNEqKbQ
O7QnxgHqddlLhb5fS++//raLr4pbKzMHNoxAHocRS69tcPvE8S74pp9D6C9GNqpCH8F1OLJj9pxD
cNbYDkcU7VfzsaVk+vYnTPt/8+YfhgCUHAMyIx2AJZ1i/ldgKLj7ieLRNtS2Xy946V6geLJBNgJI
C/zP341hQH0wE1mjTuuZHZfLZttEyokWK1WgxSGWGzvz7r0Qau1nEhY1DbOm98phItowHtrnKU33
NvmWXL9e2GIYv7U4c2LPHApSpfrUSVMcBfrZxkV8n9jwJobj5CSn/GuDS6EPJQREI8hTQKxo9gYC
FzysTT1qXZyH8bsWv1RRb9H+29dmFou8eGFDZs1ECICg5N93rGmTQG0iKFh2lgHAdrgnFx2ioPF5
LWtejDOaoUMkDwBb6C/93VA/ULXUdLSu4rDrJ97S505bKyQvuh+lTNFNhdE/RAYTvWz8EQVQN2pK
HpoA2iSm1fbh7uuPtpRvQTfnLzOzVzEmtLyqwvXnKpHuFL0ieJ+TSxL3lFcdzbiqJOciVdfecYsu
cWN25hJDodVMz7FVk9ODkKC4zx6AS7xEL5PiubJpXQ8wDYPXmv31ehe37sbwPBWjRpTrBiqifhID
AF3yfFwD7C2aYFBHggyYhhH1mRtKYV3noYGdk1OG+RsQkiViZRWLryh6Y2MW8nN9QMFqqCYMlOem
m+g8+ly9HxxiB3vlW78So9Qptv9x7d2Ym8V+TR7asmxxsfaGcSzKLsMYQF9e0qSC3gCVxl8mla5l
qIEttcCwVTqw7xnpKu41rdiYUHW041R5k/3iktXmD+BCf+Zxc0ypeajUkY9isBLVcAOlgDpQkMY8
loanTJHe4gFcdWWZH6qcurRoXsOo+kUz+k33tXDlmy4dOIg1MwQQ9DlQtfr7oTYE61V1hGfU4WAn
1XUEPHGQ1mCCi+C9GzNzdFJgZG06MoJrNFV8HooCGVJ7gVDlhxpLD0mNOlTQvXpGcBdkqM4RkpxB
I4Y+WXYGu/BdFwyWn5CHDimK+/XRWKyQMYxMYroKiu4ymR1KvygHnanlFD9buxwOU9XOtOrsoLsa
hku8jfxW36+XBJY//KfZ2ZE0M6XBfA8QTd3wpBQvMr2y3lu5gn4furkH365ttrvyWAs1bXHnGW8m
KBCd3i4fK2iI/ZYblp7ZxZwYa+wKmQ3ENDhENVZLH9Pn++In/M4tb7KXXvP6OO1yQH4o5Fujnsvq
sMnVa6g9ZXW3splLQehmveosCBUsYXVDkFUM1TFJAP5W1nqQi54MZkJo22EuT/5DzxR6Mr0hFYHn
EBfQ8q1yEEdjn26nCX3VVXR7omcObTPikrPiqEuLowa6uDqjkEeYtwYHQygeVfHekLY66HzZxN1l
gpgl3UVb7YA0GwrOX5tcnFa5NTm7J2moV3U11ck0N76aH2g5Ne8jXlaBQ3bdq3LXllx2ckRf7aCc
ZEzRb77+ActJ282aZ4eT6VHVm1N5dRqABMRYw6QzkGmoHmMKTGf/pFS39plnBzNLzQL0mhhFSKtj
XL33Ktsk8rGKX4Y0tEit8KQ4glVklChPy9oaTEy4B/HKl1++6m4WPju5fqgpuVEg2QJTxKNqe+gC
xzvTJZCdWT+j0x+bn9GbbZ6zl6hdneRB+NvYVOpqQZ8cbFNnbaJsMeTJaNwrFG/VPyQUjToG+S3D
6RQenmodBsi15yh/X3GZpccqu7Ey27+Jfwxk5ti/3mmep2Au7/KdcgJn2srVuRjZbgzNtyhO+iTL
4JspRuJ8eD+0czaDwFScWXAqfn69rsWzeLOuOdReL/SojScgSbWRLQkz/xgC/KYo1uPw5u8nRqiQ
brL3As0V773D+3QN4bjoksiGsG+qCfymNm3vTSQPzZh5JZCTrgfw2nN7nAagTUuWQNie22K177u8
4Bt7s+BTNJQNXYz6oZ9w2QLs0M7d7NzcTTMYkuXvumO9Ua3qTK1sHzqrsx9L2d/tcmehRwgfgyiT
HNI0PCP34EMLwV+KUz9Ne8eItcaw4lCLCeetyZnrioS1QtFhcmJwCAQe+nddc+1Ut7gHKB5jpxir
+eEpNrHLU+8GmMQFVUv5rkDReFM90P2IueAaML8NwRWUWfJKQXfp+XL782YOH6G5WUg9ODkG1Fla
Q9xH+biv+2xnDsrKRb6clX1u/jxh1FQz68mItKG2ezv6VkF/yR7Q73fDifn3zvwpcgvkx4m71qpZ
DFI3hmcpRKoEkpaoOfRx49geS1xtELHMu37z9XFWlmLuzceks7dMlKel13eIuZ1FP1oVuae8AZ5G
2RadVR9ABGYxp8i48i7uMOrtrt6sky/NY/6t/dnjJp00DwOGD+zr6M63LRep5WHqem/YFfzM3Gs5
h7NjrCNAdvEPJFeW7lkGTgRdVZk+acT/PZwUYy2Jvsf0rXdqEg7A5n0tTVUZmO83Xuv2bwE0F7/+
6sub+2lz+k03ISzO43SMI7x2SAkNJOkH0inLVPyVvV3e2k8r06+4seJBu7plElL7tnylLeOd9GEk
KjBxGSdgDQHFLK/Jy9crW5zkvP2cs2hZMS8YaIj9VD6IpaLVX4zc07iXAKVg7AoMEruTdk4GhjDo
nLUYHgIvzKu0y1ZV5Nc2dhY4aYjnKjMQxSR6FeLF9J5Xljr9gT9d9/P7zsLkKOW9ppThRFCiQAsp
sSeaQt2ZtBG8X/ph0rppN20FsjnIH0JworM9XrsFqtCZuya6tRwTP3/LLCZmadUGUpqCaEN8a4ZJ
qi13ROw7VVbcf73sxZLp73adqWrQ1p4X+vy48xIZc0mIGPIEB7HCHrMcExCg3SQjzzbmDnLbXxtd
XN7UIvyvzVmUkjI2FnqNipVSgYylr6DmXVsVrflQrvVT1kzN4oEYSFuC3wdTew1UUNOCg4aax23I
c2/tcln00JtVzcKANoxJo9VIpUqpvKK24IxKdFHb7tBR9p2CgIOzprUY8Z1U1zBqDEKVbDwyFp5R
MA9XYtLii/L20Tr7xlVAfNIMCBfRcWK9U20KCRN/A5pGHhLe/5qqWw1v9mRtOGgxGmoA1ehkugnm
hBJjRkjoGzBcGJFFI4WbAjQ/3e5rF1qzMu37TTTsBqJEcumjDl6jRdu8MYpC9WqjcTk7RVEaZK8q
4uB82KwisibisohcczuJyob78TrpQGMrISq7lvovr+nT2NyB5MjrcXcixMk/teqHj9aT7p+//m7/
47z/VZqbc+voXqTX0zCwS+7rY3ZJoAE6+YT3UBx9IPKz1dRnOeP+LAbOc5KmCiWIrOIIZsf4LiBc
cdLNdBiv5XYSkyWOedURUwHq20KgSbLNtXCz+F1vfsAsBrC2lUg2Aa8CDYUi8xfxngxjDdy4eH3c
GJltnpzXeawQOCTNyZZFGi81THTozz3IQdtydZRkShj/uK0+64u/j/+N/+dKWtMCrbvfRX+KPtdE
WKY5GTQk1nLX5bj2V01xDp/TG5StDBWm/KS7Ixl0jv3uacUrF5/XN8uZXXhE9JkoSwOur8kQNZah
9Filp65TkEgm587rVNsw0CGu0wrEA8VKTX7ZQf5a4W8PvvmYNSTPe8FwB1LM4gh6auKnNv74eokr
X3HeyZBpWRIlxTPHM+m59IvvpDXWhpiWw9XnZ5zj21gdS1B3w0I0t3vGdPGhBaEOBZXOP6nvrH21
2bEaxlHRxwnJx8yLOR784KqvzSiqi0nvzYJmpyozA+KJFNVJkzUu82qrDCs70o1dnaQns9HtuPMv
UCW0o8rfxQJIpxw8yIm2zU09ASdTsgMvqq2Vja1PTRKwinG90pEB5Ma+pcAhaN5BjvP70MQ0v5r1
T0MFOGgv6RsjLQ9Rb3CpKa9VMJ7DgByAaroHdxHEcmkM/LsZbYNBsQawvH3tK/8jSH865PTpbxwy
Erqf6iaOHKhVE55VdowBoRB7KRgvoeOEccJ16e81D51dqcI3C1JS3Awi8yLIjakYU9fXxDAWnebm
Qp2vLM80ddTxoNDSzonr8S4eI6eukxXEy6Lf3JiZrcXojXLMTDzJpp6oijnhehNsY2eteb3YJmc3
dmavkiyTDdqYoGVNvHGrxbVbRvSq1xnUDnzLG3271vKfSiXuc1VfSaKXvyTaBdNIuKLMA0qZQMgx
81EoVBvUrvxnvfjepmuQlDUjsyyyRZ1cLxnqCXl9zcuMB9JDpa88QdZszOKIVEmZ1lG8BkRV2Vnx
XMYB79q1h8Cid2ufn2sWSUSR97XfgmmE5fUl9sODL/LHr4/tYgpwY2Lm22rRmkbKcICCSN547JTH
Wz8pnYrpbhCsdP2Xs6obYzMPH4VAujvKv0HtrQ0ovbYHydHGvIscyQoCSxx+P1SPHRhqXjEr9bpa
ypz2/o8U5OYXzHxfySMp8rtgKqZNSG6IztnlocD4f+36Tv6vDvTn9s1e54ki5aHUd56jueFW2Zbb
qVUjVuHpi5NZ7GZRs0QkHmgdZBNFwYQuyUEsxjgwSfI+OJLfg5OS5W0R+xuUsUrevov74Yi67b/T
Yrr5HfMGZ9CWhdbUmBKIdvWuuP+PTph3Drbytjn8qwLW56LnDc4MOkyDWSFtyCFNmhjAsbDO1jG/
8vX5WDmC6iyYkNz3Iy9CwpCgfczTUQa/RhxtvjayXAK9WcwsnPiK77O0xXMj3wxWewzvMItjjYpV
FXwSm6QuxN1UDlbDUwtuw7Vu1HIKdmN+FmcaBRJ6YhogVM/BRVyqE5F2Uy1FhTxBgPl4fW2900H/
4hiqs6gj6ZoB3jHkCvTsudqGvgTnBAJTRPBxTwj67/DOq/bWrb3z13ZzFoCUJKlMpcNJ0YLCUjHe
lOtrIWb66X8sDfNaBP9gkH2Ob4BADYQCWYtHfuf9KlTvIvntpmwS92uXWY6ln3bmE74t9LnwEXED
VRvPbc8GpvcEqEkmOhpl2BQYwgSCozlDWs7qz9q1WZcnX/yYN79g1h/Q5DRIAopojuFJK2aozQ//
Ar46zb7991uas8OXB0wCJBGJl1AosuXjMKxSiS4+4m5MzE5emMaCJv0wPfRVRzjeTj8Vuwk7uoox
Xvtcs0OW+CxTSgVlGfXs3YfbeF9X0JYC5+sEyBJviSu/6GvRa1Hl7PYLzg6aqSiSr4aIksRt7eKO
/dKd3FWu/b6xq11xSW358G/glLcmZ2csSfIhihMkLRHDpZ79IPLD166/OApxa2F2iWt9lg36gCNW
oiMmfkz8lso9sIxgoml//gOmksW6BaUEdOtUB9vszF6SZEoWVrjXpqQhPNSt5aOj0NkaMHUUSMb6
uf2FpxiF9J/tW+wQbeJ2Vel0Oa58/ohZMgF1rTSUpzYgmD54lFxN5M2y+W9GdUH8/9dSZ6kEqmz1
QCPIeDVM40VykYnCvTTjtEmtlV1cPnl/mZqDSfDQiTFSAMZAHeBU+j12J+UN7bg+Nb542XyuaQ7i
w7x+7kUEZ4B2up2ZKgf3iEUqyhtjXMkWlm/SG1uziOWFQU2V6bw1e+ZOoBVQAgEh8x9ay7Xa66q1
WfACxI5Gko4IjFGLEvz7ga1dFDBIg68EszFr1cJVc7MIFtVKafQdrpwg5MnOQDtN2ox33oOOYs16
OrnYlr35lLPQ1Q0s0cA6g4YL4kgS6BzEKJzAD1kstnVxIP11xSOnz/Xn1f3pkbPI1UmDF6Qtaq4R
Jj8tEEpOM1bmnbfVB6t4nAD2ayjp5Tvh0+IsspBCL8aqwxrj6LUjRzOOVxwSrZzpb3y1qlngyCut
8/owDVyBeVuwSJaDW9TNT6U1XKqJ4aj4o2F1/rgJPa93VdXI0RZNugvyaUszBTmRULSgMvWLTV+T
9L4EAAMsg8q7X8o7CZVPKTBtoxo+Rp1A+EI6jMpF9z9S9TVRfxRNB4XkakRqosuDLQrv0DQQuqUg
1BmuKQs1TuKx3FYSfcWA3WbAObUk2dPtXho1R2PBRQ+8xzyV3lFV40itLC3F81QOLkkhLK36HkUf
ilS/jupJ98SVJJWdy4Jrucf7PgJrLzisjOAez9x3OSljTLMWktVU0QPt0RqWBy6PzTnSUpAXBlyW
AkuLmGv43alK0jejr7+l7ciZSDeal/8IY6B81F4/+0a2Hdn3MMg3o6E5ZjMQRzUh5d2ivw8GND9g
VisAQhoH/dzn/XvRqi/qJCjUipeK9c9piAeZx8CA7cenIWEN19CI7rX6IOL3sQ6OhdJus9Hch6li
J53YxkoK/Qmv/cjyYgB2gl2Grj34fuV6Y7YZO4O3RvnRm9EGfOuPct7YBfleF6D0GSPlpRj0Y5mN
m6wSL3SUAAYrx5egUkAzjEwn06ADRvZxNdhj9T3Iq50AAVJoso2sQ5fUHy69/kuqDKsewX6XOZKX
bbsht8u64URqNznY31IjO5Gh28j+R5PlTkcqHuXf8xpUYq0EXkDoORldvI/KYlMO3pHm4IxDg5hB
5CnEpkq+UQHRg7cGM59Fre61XthES659dIZ8GQZ33yA0yuUsOcRxvWcTXVdpDhwNjGubNfvGCJ2x
p3s4+3YoU1eO1FMPVBAFv5eVqUDc9YNRWKWf7FC2t7Ks436You9PzW0unmRBHpDLO2E/2kx/lD1w
58oxXnoG1huA7zF80mgH94t9HnSVIzzZDocXtXtm4DuJh3NeKRwk4zt16NxREEtWTEtNoXM06Kml
eMSmZabbtZTtIlTYrFCrjn6bWr0GdpTwTnRi1/iNpZN+L0Jz3xF08hvDqnx/l0nqAYI2pzxk9mCq
7piPLvPbHfxuI0a688IfPhmcpNQ2rDfPqY6/3lY1l/vx0W8f1Kaz4zADydO3MlNcQSDHTisbI452
2+BpEOr3rCj2DDTvuI+5NA6vUOPbDR7I9EzFyTqy6ZUMwXfAzymeJabs6iAFWqRBSwXa433OO/h4
k78VNX0MPOVKNcUtWFhhv6vnSDVdz69/mCCwkobxSY0VXmNgqR/PilFgzL7YFIGTed/7KORqs2kL
xNwUb15JtjWQegZKvouVwC3JzlM7NyXAtarQBY7wn3spiLHSiBdl8TCE4N3ECamL/i7ApBC5A8oD
E3nZaSDSlL3wMi03JQahh+BUGt8aA0qHfsm74qij4jko+UawM8nx8i1gOIaG9CEd7pWO2kYQ80x6
jOqAh0pqhaN2gHdbhV+7ffytBOnpkP/qh2fPfx+MI0r/XOnAu4nJ3CIFOgLccioayiK4K6CppBAc
G2wVlFdsowi3kfSYjruEnUvgIZNu0+XCGdLHXnS8j+Qdld8rdeA5cH2mCfKGRrWLCClm/IpSMc9V
ZUOZU7UPWvQew4/y/DmIoBSn3AsUgEp4rBKgnCt0ruj0LPT64GnRUWAEpiPUqQC3oTIw45pljJde
qewWNUAq43HQTRNQDQet+6ZuNatWPR52T8TAdDdNtiV7j72taFKb5gCrGZ3j65D6NjMr6TAnFUEF
KPJ5M7yqKV6dgOl5EM3BoTTla2e+e+kz8645foQio3PVbzXjnfiAQvTvfoDwHtx36bUqn0tP4m1o
bsJIt0oC1XucFx0aqYGu8xAN9ChHB7jF/v70x9RW448Uaku9/JqC/k6HW5YC6pndi9Tu0vFc+4ZN
x8bq0ns1eKJNzAPvOWStPQ5vgw8cAABWUaZbGXjUKn2jNd+JeFDjmvupq0fvhnohamRVdWql5RF7
FbXoZpTxfcW0rSE8/F3Z9cfJoAIAAVhpzccAlIWkuwIwM/lDWce4Wh59CK9mYcFzEDcL466lW284
6T4uKU3maXKo8P9L9Y7ITmi2PNBLKzTOtWzaxIBQPFiOvLE65sZdpNxh+B6I08exP4xJYcvipzDG
TTe+1SBiamrVHWQ8V2LDDkaKi+5VI28VqIGNGAATNCXNRLIyZmwSJdgI+aNJf3oMyk2VYkUGWm/j
x9glNh4cvAtMqy/A1o7bTDYfTZlZRauAOW5nSN/T/hoylXvenUCHCfgGruPybSVI6DU9l6J9rV/0
DAiASADdoRyqxHjO0MKq+59FS3kt48WtvhPsboA11S+t/BLRjzxSrE4+eK1uU/hw16fbMMrsZAQH
fpffNbS3qvItVIVVtc2G5B+p/8CUB9ae6fhtFLbRvquY/8HhdSNPd7P+YBq/kALxCpeKlJr7FFzs
URtwEqW26YdWU36Y4PMcUNyLjAzag28GxgDNWL72+WvQ4euCrkKC0qORO20e7fw246OG1y3CUZMz
bqRgQVbR7w2RdnT99wAsqIBmb0viYI7GynDYSj/msvbsqTtJPJv0Ehs7D+a89JSkSDDqAbVFfxcm
ASQlxROtYlRUYKyurYjUvIpkfKxjlrKDNgguStC/eoMlDS9pcI6qE+sFj0lj1+372Fyod2EULiXt
+wbtZzATx5eAXMLerfxHkj3S7psOt04dgIzC5CCBqGu8llFqxcV7jxOW129yc9/EQKkUCATlneQR
hEDJCcmb2X3441vTAl8tXSjGMzWQ1wSnPLlLs3OVgomO3CvqU8agZjNs+/Eom+9petXYoz88tSzi
Axw5zH5SlvLM2DJACsD6bx4H7zK2oHMNIOg1vkcpSEE6chrYQZaQfCt7/CcBORJ213unKgKtfelo
MbI4s3xJoEIWdKGFqVy7jnVbT3xH1bZBSN1i+tdc2iCL2rSm+sZ6Ysck4aYe211V2tTsN6Ba4brW
26GubkbUzRJaWVSpeQSoeo7xfLXyeZdSN27kreo1tq8GfABtSYrsrms0Wwq1jyBCYAZOM4WOQqRE
POpMcK1dghGaaJRyVZy1Eg/p6iFXnDzJuIGg6Dc/MmjDhd1gGX67L8N7X+DMkEOVIgmpmB3k74jw
v8AtxNvpzQ+KRszYWVW+jRRIAEKfGsGipy8E84tduDWNh0I6M3ANBsalzEKuw0sN74eCgmqlQ6VJ
RYouFWfPqxzisy3N2sfeHB2hgSY8Dsd40yMi9V6DgfmHSt2Hw1g4UpVWnCTqR80glKK9xgTN6WQb
V/uRllYv0w2ybjsBmYEfPkgIV232LSfvFNyZtT+4chbaY4LTrIADoMV4urQbJdzYEUBD/vckDXks
rmMNrYIfuXnOqsBqKbVy5IJNR62ghbpU0PEWsbEtw0sYAKZaXwf1QWTIFiViDTr2DomShtyuY6k9
sEvnqXbXbyE7yTMBhm4853rcGB4tuZbdqwhGugfGMjPdgvETuaGsPuXKazfcSepTl7wN7BgMz1Hw
3mf1JoKMAFSLuRqPmxZnAOg8K2V3pHnMzNQmEZxJ+9DJz7HCuKP6g/R3wgOLRIA2u2+LEBrbET2z
8q3Kv7UGyJKnqeKmdeMaqKEYMS9C6E+sRvmWlDoiZuMY5tHXyr0evZCk41V9EdDikJ6JeSrMo+Gd
FP1UtrhWyqcEzwU1wiWEhCE0TK4FoAiqv/klyOi62Kri91j7kWW41rzgvWAYHiyJvvGFttdrdOdz
ySkVz1GVu1qqL8h0wr5waBDhJoe6tfyKfrcdRMhhpcdQf87Yux/lm358EoO/SxXCmwLmJx+lEGtN
VXDqHDoFvpmg6lw/9QPGt4cHOfbtrHkguAiF/20YHsHnwTUf879me2wyn7fNZdAy3EVAjaA1FXdI
jgycSg2yWwLq7sa+qLbE/yFEfcqwbqRiG73zOx6F5aaP8DYRlxCpvCdqS2GNZSIed+Ibib5hka5q
xBgGeCXxvc4+ZPqcNhchvdP0JYefqeI+Zh9G6V+Rw/C0A+RRza0kfWCpiQerI8cN8vbRKU3hkDGx
vVzwlOEk0sqhGcq3asGzskXIDLcUk4kIwD5y1P6l/j/SznNHduXY0k9EgGTS/qUp29Xe/yF2O3rv
+fTz1RmMdt9Sq0uYCwiSgCM1i8nMyIgVK9aa3gNctYsyduL4UxHJytI+5ABz2XBaVTE9nTHxa+lD
YpMv+ewYE1nhWHkdJbFBZhs1hpOYr2Vpu9VC4dRw1/PB1IRKVfE6ssGEIynPlhcyIp1IL2lYOHk0
uqL2zVpwWDSn0mpXi69HjZTVJhlR3or5TqUHMXAtStV7rW7rquCP9H6UF+6sf4jieW4R8rarZzxy
naF6UOL4rpTze7yauBQVJyYb1+3sSp8uqcDYTY9t8zQEz90kb8b0yVg+4yHHd+MtVq7SEXluZEZs
PlHTkqngJt6jcpZX6SoeyuvCCLy5Um5FKK5GadqPS7rpkruhwc7u+HKcZi18ymOxXcrCD8PGbdCo
jYssJpVnOLPtNlP7JHWSryTPwqTELHckuPJ8HU4cmyEsHdU6mLV6OUXGS86Au6MTZo300E1bWTf8
nuo1V5d904VeqVBTyKbTU/CZzDOn1UWha/4cfs555Eb1nW1F66ganIV6QRkyN+klIv9eg47XKtIF
dHOyiJSpZc0MoAi25R+R8j3xi5Tsr2K6S9K3JGSvavbKsCXPEBm2u6DvRuAstexEeuBDx9+b8U0z
qY6lZRdzPrqJ4Eoql01Epmhlza1UFk5QFm5rMNaSEmhDmtdY8XXVyiaIxCaoCARWKEQrkc13Czdb
ZSwgLmTQNcYMBKueoDXNi9tpL5EZrWitXDJY4o4t1ikw4fWxvDJqfVuk/ZXSsRDxcm21e5z//G6e
97LKkEmzV/rbEuZvWhWeYbzVoXB1mR8+b+08uUhxIFhsi/dZVlrRQGBizWRq/KoN1vL0YScB+AkC
tdypTfNl8x/qUiC3s1AnkOL0F6oNaSgs0MQpPGCjxKF9EfF/v4NGvykoptVldlVNddS4Yaq16DCG
MkNUViLqlGm0ItdSRj/LSV6zXZ4i5hjfdpp527cfIrtdQBqGyTfhGtTmQor1nmtPIVXdWPyJ9Y+Y
64N+Z1tNXqNCKRfGs6FEroTALra/qWOHTYrcbpOQCTadP+V66ltygQTvguZNqbSEN2F/dmbSkUMr
8sGy0BrrsEXV2nlTycmV0gbpfRCW4XsXV2Xg61FHRSjJ8YZg8t7ms89pnw/pUuSaI+f9hTXoa+2Y
QzSmhQSd1fbOhBYvhUrrhWyJwSpv0et1K6N9TvXpc9Alvwig/GuhNl01UvIl5vCPWsqPciwIktWF
MYx38tDvRKivckV4cmB4gVxechZiP4iLd1s3dllhUglkE2lUYtYfBvLbfjFP9DxGu94VVXWVTUx9
JWOprhjYx9JTofqliuScX6pdPHiKCYtjmIlIfVqLbTYmzUayIx8ZWj/MK5VvJ1/JSrOpgiF0h3y4
s5s3ZUg3RVxcp7qFkXKhl75SpF9lYiMdKdeEvhTzIhqCj33VpuSp9e0Sg9HoZejlSnnT1c3NYtU3
WTwU687sBkSw6htlYi1nNWlWMLzhG+EAM8uWaxXZRVRCJS8lLfACOziIuQV+M309vsxjMi2RSX+q
hKAC88bKxnUoD/exrXLroKVYD0/5SOZUVvGnKWmPQ6l45VCvmB/ddHa9DuToqEGUX9WNso1J07Ic
YZWobQ5VLTZyhNbYwKnMnKR/TZDt1kdjkwfYFmmP8Qg2mN9JDDWyvSXiZKyt6PUcDJ3trV0H6uQr
FP1pte7U10ExuOM1qkTLsRIwS+2lr8CPlswZau4UyvS6tClEHqbxJonl/RR8aRyAlnhXc5dapXIB
k2IDCcAtg9yvYgkgig23SOsCeMUOmZgJCeZAWot91+nC7YBem/Ry1j4U8Vqrplepm2IEjtW/uiTh
ztrRnwNBeFGpAqdBXo0K4MHg6IoALa42fa9lzpxOKzkvDlHxJ1F1jmy46tvSTwhgCUhppRDI9Ftl
kG+0JTrIcAqt4XqU/lh6eiF0poeS5VnoK8N4pb3ropvuJsGzEl93mBXZ/b0lM1UL4M1ec7Wa1+yK
P0qGN0mu8toQ3bKHnFgXP2SjzJ0cbS0u5KQLnGDOvCx+btrb1q42VbVmfmkXqOZVMYnLvH4phs92
wD1wkVBvuABPw+1qPaf9KqnklZ3lbi1x3jEnTYJspY2CQ0tsFc3DwtLoxifSiF6XU5PDGU/aYWUg
RFJK+cXYJE6gXtWGV+Fvo4tnkmZXDBTxcVs5Hf9r/JIcLNS2GtROmjF+zx8uUtMZ5SNdu7toUJZr
tOA25P4zwVbMcL4a83ZyLLVheC2q3lIdnppWFFtQE6H/qRV4OWHdU5QtvhQEazuMgKzhLbdM0MYx
d5zkdJINzHaVpY/xxJA3TPGuf2ljzQ/m4ZDoxYMeZ25nFl4SghbhP1OGgydJ8deSGE9mIj82c72K
TPUuH0p3bsdV39ATCDtrpXTDrTlaW8PCxXUePaW3VlHEtJJtbC2uOnRDNmK6SWBU59TKTTOu1fK5
tTuNb59vZ2VZjxHIOe3K0T60snGEk4F+q22bS6sOGgSkzasYpZDaMP2GiKmD7GVwRCtT9uWYWkjK
DllDXBymfRf+EdbtrNxPBbqsEWl1On0csc4h7f1m0g9jjgyUqrsBGKYiNxeBPXEK1G3Vz25j6V47
Wjtr6d5lmRs775wq0d2ue5bilDPWeaFGHT8UlyayH3AnnDmhKUIdUxbNqgt7MjXOugG9COgURS83
B+2pVMgB2bJGju5aCzFvC946PXmYQuOii4JLqX4mzCBDHfq6yC6MyeAIvUQ8v+y+2u6gqyZXk7lR
InMfDuFu6RGD6GTnWOsvVb+xpfSil8K1BiJlDRy60Bqf0aJyhC3v045RR6vnKiwwFZ5jsrcrXS7f
FE33m0SApgzqXagV7pDF+35Od7qV7pNG7IzK3gcpoKIW+3MWX8uqxe0eFO4USluF2zIDtJg17bMp
XkX2mg/21gTbQ0BqHR6RpfAltBvPytaBhtVSBeN8mcRbZ1Ybu2I2VBecrmCb57BThx7WtKS5Spn7
ZSduqjy7bo+5R1uupIQ59KRhP2/jpXZkJCyBw6BcNKtevZ6x5uvtVc9LslnWE2BiO/wxuUgk9V6X
HqOqd5TsaZGElx0N82R5V5JxddlH3AAhYgClNYRK8IzmnlG0VT8WLmArZY/pItnpzgHoTTz73fSh
trEDTRmIPluRYLt1Oq8lafEW+1pYuWvVfPfk3mB1M0Bva/A7+yVoqq1G0VaTDmuYlU1AA9jBuQkS
1WH20Mhvogndjrtff6BE96Spx07b9gRyz2Mie6kJH5UO1yz1zmhNO1lLnKLem3DJ88AgUbpZ6E7r
ptOMz7E4ErQjZ5BDryEYtO3ocIPsFrvHBjXZmDj/hHTkslS4oXSNWqZrioa7Zj9yfVklvFF7t0Qg
UOxq077XB9DYfaIO/CWG8Yij1AtHZrY+7MYQiIO0JRX7UuSeVf2xRoNk8q2NKreMPufkTZpsbzC3
RZU7HbS+UXnpQs1Xu9SZMJzPlt1i3SXRDaJbVlC7qQpWH1+XMVT69j1pklWr7+IUYvzyUsIGnFN8
sntwUyVl177mtPyLZKMqRBkV4SnaZe26pcIGt7Ujya2jq1hV3TCp/FysE+sqH6/aNmXRRidGECis
11NzaQQXi/apTLdDDS4TVZ4+rMs4cIyCg6g+SeSOUnd35ATLwVqVaRyJgzReKTZwaqYT7xC9Nj8E
V1qWvGR03qZP2xz9Qb9cDAxh+UVW4k3xQyxVbq/m1BE3cnNlG++RZR0wetmZ/VNFkzpdbtr0OUoD
N1Y0t6lujCJ3hu5QB3dRW1LGMjWdvqpasLPlB2G99vHk2QuJK20Nm0tFGNkGd0U3L+fLkTpaLz4k
rd0mgsaQhblg9SdvolUTCPLC2OsnxRE4WEbhoWzExmhGp2Rl5fq5tayPlsorrZ8NCNd9E13bgASB
hsMI1WQCG7QIPQXgCwmeDQkPJpEricy6hcQCaX+lWZ+FTHqhzzsr6SnJlqtBljdzeDlqlk8H04t7
cKG5dlv6M0EXcKXfRAy9VIuj659hSooiC1/Tp7XSD3u9uU7D2c/EvjLYz2QCufShVi8LsxGq/jar
ewlTlTzSH/pO+hyjC2Vp7tiwHM/e0yTGJNSXQo7Yu8+ZJZxpicg1Y28uU8eoI/Bc6yYDhg2U4FaW
WteeZ4fmDYfwqacdFHaNY1K+1yXjtiZVvjVsyGzocx5rrKuSRp+CikJqf8VV6xvde6282LHq2WUJ
UB+6c/OszDRNAvjR012b4SWXv9fGR6h8RWAIGTQIEfW+PV7006HWPypKuqRb3H5gTJJBeWq1ZqDr
h+WbJcW+tDC1b99IzYVuV/uI5r2uPqdjv4qah2o0vNg4/r1NNfxpsmv7CIQmo1vF/EhFocSTQJoZ
QAmqnZyaMAee/mkKHdGR6MZE60ss0cZuDoY2OmKunRyHVbWl9mSuRQ4GN6IrlDTWRpbDlc3LLWwk
kUcrxZI8bViAAypvwc5gIUimVCVIxjs9mVhA2iKw/zH6wLf0/DG1M8TqZTcACEkxjw3Te5PoooUB
SIPp9yqgigosHLJNWhu477ObnrG9oWrv3So5xGkFzHIjVMWLKBeVnJ7N0KwmVdol8Rdte1fPpV2Q
Vxu5swmdxAetAkprr6pevpAH3etgDVXp4o4C2KXC/GzKtgldPOsgZwClBAdku+lOSfQRcC7aTCoj
q7x9Udd+FZWbrrN2oVKvar3zDUt4dobfZGJ4dlC5dvGVgtrleu6ZicGdQmuLln5mmrjymC4y5DdH
h5cB5+piwC2ryNdSXPmFkvt6P68aoOuRt47HtV7FbhE9B/RKSrmjY/+gUTTL5osc0RaiXhmVt5GX
V81mi9kL2efwmA3gTLA9BmQlekqGY6My4/tkZCNhMmwSgeRn8LqA44kK/RGAsirKV3PdeDnOtqH2
2jBiH9Fpn4e3MqFWy+nWGERMNkSA3Ja1ZK5ybDzV9cYo1Q815qbq9F0kvYfSgg4WwaEq3Dz7mtLb
ClU7y7ybq9qdbNTfZBMA93UxKkcNOWccS4TTvLAh+aKK68jejOTeTCEHSMcDs3h5samOoQZkruor
p0xwaicNV7rZNafqNdGfLPGVqPs5F6uCLdlwLgcaJckouWP8VBfVpRL064KtheyQU9bVJRIRft/S
XwHjVNLOFfGHPNSVV1ovVo8dK/WESYKuFODFteI0rVglxdaUL/DP2+TxZyD1/AbCNLm1KRAtyT6r
YwnUWrdVecTqLF+bDV+o1hNOO3Ru0UcwK9qynRe0Ki2ui8BqSCZxfe9plYb2s67Ufjphg63J/rB8
ksU5KVeoMb+k8Xur34lAB1OVrhU7P8JwxC1jj7bR3kBDW881V4qRcKJhqabiWizzuqgWL1NnT56Z
A9Jej03WQPvSFDqFwYtcoMHRvjaqtObmVSVevK6xxg7cecnXCwu1INOtmnCD7qNowvmpcEwwTSVk
Px8LmgK2dQbWoxBIOX1RZdOdoKyAjJcW+GHkV0qU+F1quwn9pED5ZL6GdxHYWSa+svRcoLo7dHcJ
cHNDV47kTG9gLoy36hB5/TzD6AAeNuKbrCtWNk3DYmjdCDhONd5LhvRD472XkBOBYT5Ln4LL2dwO
DKCYARIRyyYh5x6PcLEauCiqOy2Ux8B6sKsJYEVyFaqbkRk2m8tNVq7oCWdy+09TJtCfxnFdQweB
yUi3/aFq5Zt8VFeMnOZ1vq1a5vWG+9x4yO1DKR7a5CYyb02WNbDN1WBsjPRTzRUoBO/lcNuD22Q0
txBZcMcAWw7LcEHO/LzoEIre6GLazAbVw8KVbayL4JW5aF8ONGcs32hokCBI1qeKfIkekqC2/LFK
uw3Mjnpu3S/riU9QVuZq0sIVl4nUNOuCpmMyak4Z32v2W1JgN2CNrmrDRYq5UcjvbGM91s+JMqz1
6DUFbaxp10QGdxLm6BmVjs4dVLiiFfxXeyWGAxPuJOEHKyuvRN/7fTOsagPGnu0ez4WVEbcKaRMu
4QYKyEs6PSj2rZQT2gGmbUTFQBXNHK7TcwDjZ5gO1vChB09N7cpRvVLGfGOMD4a+LYPq0iYQiirx
cMv0Z/mhmYGk0GSqQZ2kMvXycOAPjHAP6KWnsleKl8CM3XLSPUi9rhpiIts3KzN76gQ5dJR5po5Z
Nr39fKY1Gr7mQXohg7uZeUs+GKwqkyA6905VmOuYE5bQ8VZkME1S9Zz7IWz2aNb5QQgsrNFw6hN/
BP2rbTL5PtnpwnLNttiLliiaVLUzV+EmkC9BqpGw4AYjVmqyQIMwpp84LmsNRFHO61VqyuB08qqS
ltd5GR6VkVJ7qe6LsHxYKrgWIdlzGd5axbTJi9YXJuYUSQBZQd+MuHF0EGDQHfcC5dDCoByEjOnI
h2K3e3oum8GgZZUMb5r2ZBrDXUUzcU6oM6b8Pa4nt49ljOOyvRb321opXHPUrif9eqGPGPfkD9nV
0gi/yTeNALuPj1Vrx3ajFSOBppS7UGMGVFbdjv5ADnw/SBq5V3mbDpIXJi8BOKHeLzS1aM9+msJy
JE3zUsXcZDrmOMW0zeyveYZfReymEVFghyq6nKnF3VRhZFL0a1vIbpLiIFEmF4WQnDElr0oHUG0o
bymacdFdD9fOUJFdoA9bkyQEWnCTdIOv1fp9LGxyDaieDRJLxxSRxH3Bq7GKP+hYQ0fsnQbQvupU
OO2xZ6gHbcSGsMCGkGR30tZtBPUkSZXaGZuMmlhs5ZqeAf0aDYbBGGGjXdHZeM270Kmy60hI66Gv
oOwBrQA0u7Y9rUdCDhbq28i4103VTwNIr210UCzh5gAO7aK8V5oAYqPZoMC7NRidyQ5KOu2l42aI
CfNEJ2QCWYmGNnJJPZvTgVQK8gi18iaNQ405/YVSPjRJ5smIi85Fe1WY85MZ1581tz4FAGqsOp2r
xFjldF0TmF0BYwq15ku5cRHKE0AcE0pTcNHGqCEV8GGUZKMkBLQZBS4DcGGh5dUCBpYW+hPaDE+g
dQ0DyKS8bhmWtCJ4H5b2j5xxIj2WagcLjrXmdA1tf3sUE1RAwhSDzAmjWSXQ/HzIbgX9tqm24Mko
dEzIUwx9U3OjJ3Tq86igeWgq23JcVnlkfGjLdEFXhh3zJ+8xOCxVL6Sj2yDaYtA6iudNAtkljCw4
P/lelVIAI+WubcxbkZquZShur5lrLYs2S1tfiSlYoaXnRWm1rTicFRSvICMRHycyFHp0Vt17SV68
1dO8VgPZaUesUwdzLw0VPBbZKfoRHEvejRlAwyJ2/djuYwOym91skkyC5TXcBDpwbBJXdzLrM6Gv
aBTzF41i1Ily2g1J5LftdSjIXqXGS6oSWucHbjju0NgbfX42SiZI8k+bqhgaX+y2IF+eCOkLkxDp
0Fo7+yIL6ue0xMJSVy61cRYo8tcXtaG7MeBCCeEl6ztX6w4TvV2zEquSxhRf2bNpbcUheeGcKfe1
tawT8odqDJw6ggbXTTtke72EZ6TmF5HFD21KPzo9nhitF/2IOsWe3u5RkvTq6aajkBrN9C7ED2rB
OlmHpVCwkrZGiqbI8mqxuG1DlrAhedbpuxWkn7Y8bqOKv70oV7oRPOqxOCSdSU36IaSWiqPzTbqD
I2VLCuOupf8z0OWNEgumP7k9QIKsS94ij6tRyu/1I4VI7i+0Mr0vtI55Dvtaoq1Dt8FtRXOfaMxz
ZCHLK8yvOVBofCmeqaV/qmOt19TBRwL7KAxJcRo0VXAjNcCC83mriuqPzH1q1FvaF2CTHd6FDY2L
8S4fp7XJCW7w5yxTWBNNIX12y7DTowwtqh5uYjnnGzhm07ppgoMaicHtDOut5+X9Ie4TLyCd2Ey5
ISP4AGI4jnMEtaJ/NOLoJp/avTGlxlbJ1R3en8KbhjijTxDea/Vy2+rz+DjFbbmupfkjLguK3Kj/
EIp8WQyknHWW4S3dzd1uxC6HVFMOHYYLDCeWRuQG5ei2q5pVsQANhD0dnF67gOhyYyXqdsybeyqW
Q3DsJtRDFTNAXg2bSSyHSjMA9FtOYjd6nTnzz4MGYWxhCLcwjzl3aNLnkvqtpAwfpIm10+ekZSqI
nZuEeuLKmXIhCnMXTmp9UFoZOLbCXAcwTB/3bQwR8385BHAyAWPV9IBHPUL1Dr/vo7ZUUTjw0/GZ
Hy45ygfzjPuccoaffyo5Ki909uaO1i3sd1/zxab+TA/hQ79S3OUPq+xj6u71u3PmKmfmicyT6T21
CtVZS0zYMQIDa4qKqhfOaH6dWc4zwzfmyUCMLudVYM7Ml8s740s7DJ7q0inwVPoKDsS599kjhTpv
v/TzRO3f6RHzZDRGSLLIVI0ZMUjek2euzH5NQssY9l7yK19+WRo33SpkCQRaZ/nzX8gK/jzbYRm2
qQjFUNWT+RWp1VU7KdjtDdynreyTwrU4NuJslPuDL3sIef8X4g4/T838ferJDEveyUkLksVTaco5
Oho7H6qxGhf/ONsYrhtqSSd/V2qXAJGUaxK1ze9f/EcVC/3vDzgZaakkkQkO6/GDYw6y7lDQheO+
OadicW51T6ZaRrmqUp2m8lqhRkrI0BIk535/k3OPOI0EWRk3ucJoaJ9H8JSRJ9BK//dHnFms04n5
EQJqpuvMSpqT4pqN5bbKY2MuTtjeqPanQISsGO9/f6Ty89zdvz7Q6eD8kNsWYZMTSR/8olgdHRB7
D4GkTXtG/uDnwPb3QSdHP83j0E4hQK3VAhrkHNVU29gfBsNNJygDkBY/Jy9y7oknh77XkAVOFubY
rXy/jM85zYYY+owCw1OGZPD7Qp77dsft803vpqqbuLaj9riOR6nolLOl/e83+umovDrUsSr0Plgt
7aYGlCuj4swm/A9zfX8/1EnMaIS0yELEfCiVSr9CSd2c3+NJ/GHTbwObvErSok1Pj03IEky7YjiY
ZXpGUlf5ecr27684CRxDCLVuMJmFg//0j7905BX7GV/A9Kz89s9aRX+DlDiJHlWmyHMZIQOSbWe/
daW74xVRrpuNuBk9qqbIN7e/75Yzcfkf0ahvuyWV1UyWsqPygFJ5dW5SiG7CGMxY3ptQN4+I1u8P
/A8CAf9aT+0YB749MbfDZUbs6v8KBEhXygCx2jlKniw4W3ecedDd4ZG0/ehkGfk4Kp0TYTtzHLWT
FCMarCSsarrzs7bIjnwkraX0jctCpcwOj/n9Gb2A/zAZ/vedT0KOJUHl6ajZ0ZUYH1unWE2bzplc
sHnVIV8/OxJ7dpFPIk5X5AIvAlgH3bOxa53a7Z6W25FOmj/1Kziq/nEyVsDYvY0eOsnRDvaZ9PHn
NO7vG59EoahdDCnsCXnHKbsxM4GkNEof/UywO3MXaifJTK7igxRmhIhpsVWXni9MTEWceZezn+8k
EBmVBf0qQxYk2h51XSGd7qgj3HwrrRmEwR749yNy7qVOIo6ijWGLQgeKDNWLJUV0y84dwnMn4CTO
wF1U9UKQDI1Ss+269CJhgq+QgHfycTuNw/p/90InGctgqHIvNRWbobwas8eEntrvD/jRdd34GzhP
xcgVW1eYPQ05YM7oqy6MKW96w3ztNV7HF8Vm8GevceenEnZDcu7Zx7P074PM/9rq+kk4qTstkKvj
VudCim8Bt7388x8NdH6F0/wXp/vM/jgVAe1qea7zhBwzhZsqpc+V9nJmOY/x6LdXOgkfczYXSz6Q
/2nr+pKRvaM/dPQ2uTOggfNfKI2fuWP1k2jRMI1ojxCS1vOu2pr7Y3T8x1l4U7jntv5/kB75+7lO
QkZaSaoRDNQ/owtj1yV9vgOjdI2rwDmKtsb4BpwzhjkTDPWT+DF2jIEqE/u/EvOFGIOtkIxt2+Zn
UpXjn/ntq53EDVC5MM5GaqyI/oJZ34/GJVO6VJr1maj7s/b/t+N2Ej+6wCgai8bhSrsxdoW37NN9
uAs+jrteuMEe6b6D+RKce+q5g3YSRpRiLFGNZJfU/oDCCuSLGwgvOxRO0MUp1ucUk85lY6dKIIne
Cr0uJU4BDFcn+YC9AQccqgeTR67FsEnkMBTqmB+/n74zwdk4jSdWni62gqxLMu0TyHn4kaIZsB3t
J4v+0+/POpdjn5rMgpPJ7bLwMLvVH4Efr9Qm3ggljVwjZpTXMpOVOk0Xx2GAXsu3Uy4Os5Cef/8V
P54Py+Ya4N8UXTs5/qaOBpHImIgqZ4mObJVsDDvZN5jEn3vd4xY5PSKWivw03uK6ydP459+ST/LO
IoilJF5XGMKKQ1uiDwLQOwPKz/qfASbszBzDKMpd1mlbhdZER0POoAXbRu+TzHCf+oCWijcFcMp+
X4SforqlmrJuWxpLoZ+c3shKmVMVcNZVRemZwhvfpvGcwNm5Z5ycW1urAF+lLF1P9kMJJaeUijNv
8VMM+v4WJ2c0C+KhFqqWrq2iYWS3padeICbebTvt7vf1+jEr+/ao0+PZ9EprBhkLBt3vRsmnXRgM
q7QIXow0f7Y0Hf6G+dzUxZ0ZWwdLoOgInI/Nwzn1yJ/C0vffcXJewzGB9zmJIzKrrCK3uQtezDdK
fPqbkj9gupvsi0vjHTEtgpSyZd6olZ346lx4VNUf9/a/NtDpUR5x826TlPAIY8YrPpbV7PeH4Roa
/0pytSt9129n+BsbGbVHfsy635+7W/8p+v/9eP39Ccel+na8kk7LtF7U6VoZ2rVuBp6aFitlyC+D
eFxJpf2qdRDEQn2XVPF13SRXtugfYRNsUQPb5W3yZNXDFgG5Z/oc9zUd4WnMoPm0bttKK0Vi/AaC
+twuj3ITbyOd8WXorJnN5OsYBQU0ZegZnUWPr4FYHqbzZ5UrZz73zxHk7yuexKrZGjKBsCWjJYhn
tut4jQii35y9fH58jJARsCdcaYSD/7mSYS+jEh78g4YdURxry7jN6ryt/Y8ov/XtOScBMc6Yy+tl
KoGSRnL0J2kMnxkruvDIawCtFDCLH4r5gkFEZ2g1R68f+/GxGB9MGJ0GfbkzZ/qnRPD7zzkJgpKV
xqGk4A8+7gx0nMp17tK0cuzdeUD4x+v9+7NOgmGxNFpkqyiXHd068Fxk7kVFOY1Omxd+mDNnJPER
4Pn9DX+66r4/9DQ+zl2RMT9EKggHMIz1VRbc2fAJfn/Kz7Hx72c9BXBz6K4TyhAR63i0LWIcDLjx
9ijcnOyih3lz1qzoxyD47YEnQVCdCww6E3JP/W5ahagIQm7V4Yg70k2BEUK5Cc5qmv2UJ31bSnGM
h9+CTYDSwGgWHJFhBVP3k7sbdQ1i3jpfTzfipr2INozTG2+AZt6Z5T3zFcVJnFO70k4wDTiWm4PX
G06GAeCyqfboiaTb0St8kHn+da658PNjTdyYTFNRxGlm2AXRko8QdtYif4lE45bJg+jKMzv0R+zI
wkLu/z3lZF2Hql2yLE0wHWHCdgu3AP02tDb2R7UzN71gvn7ZMRAJcGVd2hfBw/+fj933X3CyvNB2
WqYNWV4SLmvXriNP3IZbDYIBD4W3eybq/JgVfXvhk5DO8KTcyT3Lmtp3AXoYknT7+345992O//zb
Th3DWouClgfkts5JtDZV1O2QrDsDM557zEksL3Dis+h1A4a1oRsGjHKJtyr5/3LD+f51TmJ0ZNhQ
tpb5KDuZXtKJBg3rngwk6SS3c+L7AExT+YQ98vH7Ip77SifhOrKZd5FimU0xL4yzMOFY+/+7J5zE
5jY0SpAxYhgD3X8krbrRm/Lh90f8iD58W7x/66rn6jDiK31cPEjq+CrAZ9nZimvj2zL59lcVro4n
6xzM/2OdhyO8Kmj7WpZsn3w0Pe7nRi6xatTWyorBJCf207VYV5forPnn4tSPn+rbw04+VdVYyVB2
x5aJKZjdejf6z9+X8ced/u0BJ18K7nU8pnoQr3NKxIA5qDiHBB2f2XE/Nuv/Lhokn/95btGdWNTR
JBtJv5By84/3KPNYzVWyKkGM+ufw/iigGd1MB+n63B3z+yviSvA/n21aQgSRynav5ZvM3I29353r
8v78frppW1wlmqIbJ8sojT0zoUdfK+MGOpCb3OW7YFvvxCZaxRi04ZMasjva/bEPc3ZHHv/4v9UK
fx9+ehLGruhBc3jBYdVs5Qk+t6MHTot2J3pPl83/Ie3LmtuGkW7/0GUVCa54FTdJtmTHS5zkhRVn
4b7v/PX3wLkzpmBeIV++h5mqqUy5BbDRaHSfPgcS9XZ9V52C1wgNE3feD1+v+9B2/rf6AdwOAwWG
afmKFcEBQ4vAQlx9LTxGDj+AvxGUhKCkJ3sRDGE74V5Z5W5XRbWmXgU/qg+4ogPymjKGFuCErLP+
0nvz7M2g6kVL6LEDSdrh+oo3j+XKNHetQvTPjEwGrUmB61UrTMTWwsrgptuubLDfsLrqiN4ucZij
nqQDG9p6Cjhv7PYUOExwJVH2ym80nhxxw+st4/rgTYZm6bpuAHsqs9+1sgtI79iAJ/QPF3L2tf2O
6uARE63hp/FEXPqFes29etPt6af0fnycb7N8V53/aL8kNuboHAp2bQh2HfX765u+HfFXv4y7lckw
ABef4vJv3fTceVBCOLP2ROCAoPlN/dCRnHovMLpZhlkZ5cJ9q8V5YmiIwGDsxBATWlbtM8ZtvnYv
iF+/316SN1QCgEtgl7nQtc/ARX4pmsKoDFFcZ4lxvJctJAXLgKUqNsYQ8fgwjX9pzlmGRaiiq7ph
8IiqOkow8NyBCQ2kCYcenUYq5y7NMS0ch+nLOJg2KKpPdRJ/G4En3tXqXIF9REVnYcGjT7B+dno/
rv/9x3DuT/VFqRKmwKz5s4uBG/DmwPV7Z/hsePNN/Pq/NMd5/dQuWopSC3A6d3/aks3+h+mzXlfl
i7qS2ynEaqM5R86KoWjiAUV/TBMVB5TTjk2HKSanBkonc1MMqQr6oJuQoPWn5by4k4e6zBXWNi9b
zPWAICcH4wfCVgi6pew7mpWuNLdOpeTHppJ8weZuhktTMQkoXqgu8zCBZgkJyZaE1dNkIPSIYbef
Is9wykMPtVJciX23k54ERjcP0Moodz2A1qMIWwNL7rzqMDxh2t8FEcFtdNY8kFD9EtrbjNcre9yd
MLddUhKIawIWF+6NI6KmCxZe8CI9dYANoa71HDyogpt3+4W5MsqfEkuRuy4EzKWBMEye7WXWNI0c
Ex314AvonjBeXB5CG9iMl/6G3CQnXbTNm+d09Qv4gwMSA0x05iw+Fgf1Nj7O90B9QpmCaVGKKrOb
7TJrZY07OXoRZuGY4VKMyG5pHBmDImRnQK88x4spzDzZA2gd012D/Y+FxJVt7gxNw5KrLYOe9EkL
5iCQN8gdiHwCxvAgWRhZs26tCrqmoKYVuPJmLW9lmbsLZFPTcXZxJU/gv9hpbumDaeXU3qrPsVDu
c1PczrIIqqIasOHgeri8/zFDoBnDgmWqo3zsQv2cDJo3WvMeA9dnOjV3RTzfWvpwBunOUVkWX14w
PUFb31Dr8xyTe4Lp1GUMlf3Yqn6cgsc3XlTQpVVeDnC9HRao10mRiSmbEMRIBDvWGEcjBamTifLd
WFVusmDAc259FaMi4yidwhgwcb3xtdp8XrLJD1pMfwr2eDOJXi2b8ywlp6PVgggGvP69OznDocJ9
g3oxuMQLAIk1D/wYGBu1UclxMRckun/YJ/xw3a3Mc85l5FMTL8x8+1std+wpmzg5Rsh29Fy5vcPI
Zm4wJ+RgkthBX+364kVr5/yrk3pZj80BfdIDK5EzRC+LWKLH7HYtlUIZTldlWYEIw6VryWozxtXy
llou4NwDYiBx4hNTsG5/thDoEr6Mtu4ACh5WXSEmxup0LianmTIrIJOOsTAV8Eonw1hxvMcw1b68
1TxQfcj7SFA62rrr1ia5iKz2VmQFGE30leqrDN6lRZClif4+t4cByL2kCUTkvg6G5DRHfzP/dN0b
2F/gXXG9Au4kyDTRzTQq0dntqFOOYMkiR0UEUt5chior4JkxNJPwVRQty7QpCToEcrA3tR2yamFH
nh2ZD+vQZE0zqAXNZ/7dX/eN3GfgPPSHEQgDROkQKS2YahfcEzQrnOu7tvk6oStz7KJcvZtatai6
NMbVRE4Yxz1mHuD4FlLWAfI/XwmkJURPhO31mapiUVWlisqFDL3WwG8eYQsp2kxTsB/AdmTke03p
MZ334/rqtsIT1U0DKEBd1wifwWE+JyIzA0opfYaRsRlUmD2Q62APkCanBGsLYA7XLW4Gi7VJbj8V
zGn2QwSqgM4BWShmSrTSw8ArRqEdFUUM/adW7AUmmWd/8JjVKrlwQZYA/OhMcavzgm/ZU3PA4DrI
wW0lh4zx9Fn2ugcGawI/kcDw1gVPDRPC8xgexn9zhzqt0okYY5ghTtVncx8cmNqRapN9KGxubz4+
1ra44435ur6M6hTIBQ/s/052VwQOg9AqNsqlKcjRRAdj86hjRMaUkf6j3cLtalVZGCMs3+atAt/4
BVZcD3yTrglmVI9BdtujaC5h01tXFtkvWh1FJYSCiWUB9ol3+1dFH49ZnruBmdr6mJ91DCsjnRFp
km4Wwdgk0H+WyX1DK57NwJIBXmDlKNMjuhN5pg2qD2iIlx6GRvsbYTq8Nemxtsl9y6yswW1WMVzV
Wy06PRpv3e3sKLpJCftIH47GanVcsNGSJAp6tqW64hQBUOag00GCgjHuU3JnOekhv8eA/iFGRWpx
oZvgAknmiyLe5vmEcqBsmEQzZIsLCZjxtCJSAxQRl+A5AAVrjrnx9GsP7lXBgRRZ4nx27kaa6dGS
YlShOGT36i2DolJgUMJ7yU8dMMj/CIWvm82L17SIRnBjadDvvXTbxpDSJDfa1Dfm0p+jzzMA3+ry
dH1p22fjv0Z4fK+hLCBL7QFcitvYhSr3CfSBvgVq1UyiGBEAC8EsCXaTHbcPvmMphmnhuxHrrZC7
Oo5qgzoWyOVRgG9RgO5zkFRn3vVVbc6W0JUNtuyVjaqBukVqYVnBqTuUUCal9gh0Tn8n/ZPyPLVw
D8qGQqnOJ5VjWKZzXQEtlUDYJCsbZ84Fq9l0BIp7lugG7twPCpOVIlVBEqY+vsdR7oxHieq+nIb/
dN+92+EVJkmV0GaUUEFneKvxPN1Cy2dPz/JX9cTE9iYg21x6EGGbProD+j8yIRSvVjwEeEBOB4nE
PqcIJWFkeFaePEBM4VHgDh9zo0sb7Hyv3KEs02juobHgl9oXkMuQI3GhL2JLLjmU0zm+HebdDM02
zBx4oh74Ro3i0jYXKquyVIIsRF6m+dboENwH7B0JFTwXfGjyI6sGJa4k7QJXsOiPR/vSMHcG0mDQ
6pwBquLvk6PZtR0eMSR/3wL8A9SBXePJk34FEScItAWe9PbNLo/4pWkudMllqEtBiNJ8mDb+giKB
HKgPvQU6EVAgNzlYTLPmWBjdoxF3u0wOXTI0L9QAxMOY8coFX2ElQXMpcGkHtEcqgWts7sEeO+ov
kgFWB4yMvxINDInm8iLYtY+h/uKn8wAfagXlsoyITtGt+QjcS39GrH/WMdH+aji9o9hRY2dudQKt
2nXLH0/5pWGuaxZ34IepWlS4U6J/AXUcFGuM4ZQ34Mm/bkjgFzy8Z2yaNpoy+AVoNb5GGkgH6Nzc
pH3tgcvaViTNy+Lq83Wbm4vTVAjfETzy8Aa7PICoLZnUxAf2A7AFKOBisoJnS/6HLgH2cGWGO2st
2D1ldSkhdQSNXAo1RgawmX+wMc1WqHv6sUxyaYw7X+ZcDWYo6ShjS7JH1NCJMdNHwW41geth0hLb
kkD8lTf2P2zle7zkIVItlYGn6FCQa2U/Bh3SNCQHa/CuG9l4Flx6I4vaq4i50ErKjBRZeuNAB44J
W1pOA10UVIKCF3ElV3AJ8EOvQSxPpAtxxeWskkueO7zPr69o0wNl3QSUzsLrmHIpXAk+75QCAQ9S
LMmd5/KgkPRXtEBG5rqd7fhBFcMAuJSaBvsdq40Ll3LupAbHuGeyGxh7DpWvLRhU5bpxr1vaeBKz
b/RuijtUMVK2WKYFII8VKiZBH7+YVartwgFMjA0FfQ5NMWiQ5nfWTEAH3YFdi0jWtyKmP8FLlwkW
vtF8uPw53OEzEsUcluQNNmj58xmEn+hkVfv4aDjpPjxqjtrsGIYJbx9AtcEEJ7xqWcL/4dpBJqGg
tmephD8aIPPWE8vQAq9z2s9A13nQJHL/IOrif8j7sNyVMe6E1FqOfnmDhzP0edtdI+VebSVP1z/x
pjOtbHDOJJOxseBPMUYX4js5Uw8gEbtHWfoRXYaH66Y2bwViABKtghPT4MtjZlKp0bxIOIHN2SxB
wawdCJQfehmNXWprc+dct7d5Hlf22LdcnRN9mKTS6CDwU4DpS9ceNOV3akWCQ78xvsg+0vuquFMv
QUhBXiKMpST9/K0i+q2ZyegnLG6gVO6igfa2hqK0EX4Cc4gd9YuX9MMh7ECRlEKPoH9UpRz6BL9L
eXy8vvztALv6ZZz7FBoNQFgNvNpo97/B/ewuL9pT/KTbxkssfEpu+9H7NnB+lFCjr0ypSv0FUp1F
v59qspMy0CPmr9eXtSE+yzac4tkKqAilPPIJLFSSErNT8ecGBoFuBEbNsw41lUOi7MpT7IN4zw9u
mlNnB3eSPx7Ce9WNMWPsge58nwp+0Hb6/f6DeDRUhXQH6gIoEoyQl9opXgYtW2dxUjd0NSf5PDpQ
LgygdLcXtTfYB/wQjNhZwggLgGB8PTYe9HIMRhSAZLCzSr8qRRjumPNes8AlIG1kTmas6Gi3YUkd
WtogiS0koOzR9rxh45azFApO7UZZG993tSousx+HXEF/DnmBCZyo7gV+7zcYunlDYoD2KniUfNRl
fwnXysLBlbXy5AY96TQSAojL7IJebw+CEb/+MX9hCAmgi/zrbsyuqmvWuFy8ULRiTgKscsxrKBb0
zyB53WshOSSgXU9idRTcndvR4H1bNbb8VTQ0TFDyyh0KTNqnCYBBkOe9/iHSgeyh8ObaDL2qYaCi
oAOMzkO6OgirVpmMaCBB/EdNTB9KEefA0gUDPRuIPOYr73a4/ETJ07AfJIUdPTxAPwe/W9C47XI2
CgKJVl+x5dvpG7ghm5NwamL78L2b5nKRmYZTNwS4XcLfow1NPwUHfpJ3Bri97ek3jnzjj50YpbXt
pe9muRO56FVfQrKYRb/udgL907IPTx1qC6pLXkROun25rfaXO4smYJZa1SFpLsEKB/bzp7dHvguR
wOj3fB945qfBbc4WygvxoyJC321eKe/G3yBGK481Y80czQAgHqinGL4GrCUwWS06uJaDcXbo2fyo
zowLQ/hpN6Pe6o3HnU0pBMv/CPY67LFs1w915iYeq+4V55nY2afMFyW2G6V8+PHKInc4zaKKu1xC
nM0OxX3u4skVWEdGqNKcMSTnQwXxGDuWICRs7u/KKNuG1f7Obd2GjQzRx5Co34dq+j1MHaTrDAqS
0/Hz9XC3fUmujHHJiGrRXJ1aRNfRHl3ojztAfYOW2HLQI3/QIWBhZ6fyxToLJ8FFH5NLTEDRCE5M
y2RDf7OLUYfjtEtt6F3vENePKP8IuuWbSe5qndyJaUiiQ5US67SSzpkz4kBcB3CAvP+EIaudUXWu
YGMF6+PL63HbBrGuYH0N5upBuI3JevpQuTXQDcUpO4muybfazYeLCx1ug0DgWcE4wqXXGJGElCCC
vdYNH6an9hRru/RbdT/cjj4b90nt8HY6mm580HBMoTVjlyiJ5zfBQ4JM7QQRlcPyPL6KnHnjxqEq
fhTrvesYsOLCsdE1lZYE6BcPoKHs5tta+7WUD9f3+u11x60dDXdVYQ1wAnE07sRko6ZGA0U4HNDJ
BEecB7Tq3eSA9s6rbhZ0UKGxjIAs2catcoMdctInNolY+JZdPOevxB/3jQ3Bmp/Xf9fGQb74WdzZ
orW8YJYMpEhS8q3rHuMG2GT51ooi57qdjZyFagSwMOC/qPGhXRRKcjWV7DYgUQuZUQjJAdBZvqII
9Uk1tN11Y1u1h7U13rENQEMhkYWqtnyMfqIvbrNRMt03jyCGtiVHBKPZ3MT3xfFUMAnUpdVcZ3Kw
IB5ul6el/GXRB6V+vr4sbeO8XiyLC/W1saBRDEl1f5gBVNOM0KvV/NjP5A560ZBv0goffDtup0U3
fZ46i9T8HqrCy5RgPxbKS5uUhzms7q0+3A8ydIEzjFMrVoIGg+GMPUBNEujGUvIEpvPjkFgHs4rv
JNO87aDOEy3LbVv3+wZaXH0KxJmh/kxRLp1UemMpnZ9K9c3cz3vAMRw5l1/U+A2lu7++BRvYYOVi
C7hjJEtWFscVchgWsvoz8l40kasHaCEfBJa2rh2w/Joa6wQqyofWWZ8qVd4sATqc2e8Aki6jTB8G
cEtDWKP3IDBuZ5Vq07Tf9dJLHoQns0OjtwspKNvx1liqb2G1PKqxvoukdnLqRoHycvgV/aTbmk43
YQHkJwl2CrhHwdcNsgkw9qc4d+GwODKVbCLX9gDtNgwP+oYEzl4lPBYqeNKm+lhDFlezIqcCQX1i
yU5CvoDZ7F4xXpW8Byux+iCpJtRF9cdBDg6LrDjNormaGTsRRmssEIDNP/IhtQNwGy8tGOegotdL
ua9b0d0YEx/cH15ijH7Qg6zd+KTOw89Y+bl01e8QVZAWYlUI8tDR6BzUmSD0Se0hwEunx8B4cVzC
xslo6QwhNOL1vQR54sTa9TUU2XvItBG6K5cS3K4QCEnnl5Gi9UJ3tLxpJ+i0m+lDUf0q5sDNKFSD
UptJaqZAj00J6nOh6UK4z++S6WCpYOmFGLIGGbQs+twod+34rajAtC+133Mo73YTRBOgVCaKLR9v
C6JToMNR2wTXPsq1l5cYlDanOkKY8wYPVzTkOHfKDbu6oJ/R26OTIUyPQvAEC8OXtwczamD4F2hX
3eJZQtIuRassiQMvsSCpjn5TOAuSgW0LwDARSzdYM/dyWQQfNqunKPDCIPxkQRVAzkTha3MN7xZY
FF3ljHgMWDgmiulZ4/MYQ2m2F80wf4zD2CUL7W4gd4BPItynSTqgsQ1jsrw6BTKoSiMHtaV9Fbbg
ClJrUS19o41PUIkEWYOBvhHV+bwBhN8AEC2G5ZHBqQ7gQsLUC6QuywMmfYVwkm1raEQBbKEomPHh
XhbjUEOxswwhEneEYOJ52TPsOrTMkSGJECUbHVKsTMM8C6rUmErjsa+B1oKQoZstj1YYHZXJQwfN
WT0O3UqGDq6WHPApIZ0RQ8K0P5lgtloiaLgotd9N5EyzbE9jxaEJ/s9ZQstdFQUpFGQUOw7ablfX
Cij7oi9mmP4qSl2QaG3VgCjwKNDnQ4Xb+oBH0OeSzkGD6g97LeQP6d4wbJAdZ3epnx76p3C4Kb6B
cd++fl0Qtv2XJxQX07tZHp4A7EWD6XUk79khOCJCo/37bdhbPwP1jVqaJbPkxbyXHMuFcJF03/1K
BGDeDSaYy5/AeUgehuoc5Fh57RaH9ozQ1Nr5c/2tPLGyGxtwrA/qc/qoS7vyTkdySQ+ibdi+NFfb
wKUoNNBTAt00tG9vkaIY/uI0PyFY15c2qNIBL4XStOWljvRV+PL+GMAuV89lBhOJikySsxgfINxn
XnQnS/te2g22xaB7vtad/4KbbOsyYKfEtMBhJX/ga4FG4SRHrcV6Ohh3Q6KZooKz3ILF2KkRBma8
UmMvLoSUEB8XS8DX/W6Xi6Xg9Sf1nENVPh+S74sFvGkVfLru0RuFhUsb3LNIkxsNRSoEgBHMeCgZ
HdiAsPlQO/0Xzcu98UbEPS9aFFefSisgbZoBxfChGcDPCgESWRAcRBa4C6Lssq7rpw6xQddPaQLQ
aqI617ft40PnYtd4hIamVkWmQrPVJ6H+qTb6I+jYvbxUXQCQT02dfblubgPreGmPO/TVqJWN0qHP
r49QsAS5UoLDtjjUMp9atYJ2D2Rq9XE8Ac17IIn2UEKXGZooEHUHDnv52VcpcNEa2UdT9YtI0+//
k2VyvVBoiUMEQveTAvlNZUIamgoi5kagxm0NSjZK8GPAzMZlHNUoA49NILw7+4bfzDfZl8nDD/dY
axbXKEDM0rnzReifjRNryDpGkDSCM4sGyGUW0kTUkEEpakE84idpkDZDdPXX9W+y8UjB9QmeRPSa
dM0w+BSRBlET9JlCvUDvvk9jjFa7EX/vl/5lxBjRborM0u7UEjLKOag8CdSLrv+AjTwIi8BUFHj+
LR2wgss1qkCNp7SJY19K5ZtFKiE6Wcdfx1kPITlsNqI3GTs1l1cflrsyx53bVjbBWJVC49wAmcU9
osVduk/ugq/WbQVpgfBg7LoILRhGnW3ez//zI83AtYZOZFMBgofzonSJ87nEnQ/QMkQc2sDJheRN
G/0PLNCiOpvLgHo9330mykAqqU8gJ2YcQGS2028xnukQ46Aerb1YNWEjShkyTgU6lJCKUvkuJSnS
gChSHngKPMUO8uC89JosOn7sPvzw1aihwgxc1OSz12GxQrlLcupFt0wGQ4HmF2ZA5bsFI9uQxxKP
gGxUZbCNFN1GXNT4WHxnRysxk5imsGi8CW/EwBr+1yLkJ/4iZ946CAoA2LJqWZZq8ZMgEShzo6qM
TVgsP0O0BPEF6jH1ToZMNJIR2bFeAQP3hFD3jUvAWNvlsqCJjKNFZgixDxg8ORB3nmwZGdCzcTDd
6Lt5XE7Jsf7anWJnGHfXz/6ms65tc3mQOanFbPWy5TEhgBEiR77l9FCPcRqQACagJfSvG9zy1rU9
9u+rZ51VmkNv1njWTQwBrmTQCROBcDc/I0qHKJ7KeN/xEye6VWnp0EmQtY5Gu8lUJw5KMEzg+RMk
7vXVbF0PysoUl1glUdI3+Uwsz9DoD4j3oSVnJc+apXrX7WzFTIVg3ssEpQvGorhdo7UqSaoMz6wy
ddx1BKyciUT7Xd1nnhbJftVmd3mY3o1z8y/fi8AkZWbxer38XmYyVCoUrkyvt2Q7NKNnPRClWVtX
u4Epxv/Y4OuvaqjQuq1a05O/yQq4nVWn9Eu0xV8hIQUaivGn8iyOL5uHbmWUu9mzqO/bvMcDoGrw
4J8ais5/Fh+jGUw6tPtlkurb9W+46Ssrg9wppxRYVclE2TdWy+/QSLYbnbpGnz9dN7P58l/vJnei
DXNoMqWCT7KX/5+p9Rxz8oP/FxR3W7fC2hbnl9mYWfHSwFaEDjFEEus9CL7c8JZNeEUYqxZ2TNkf
5K+htUHu/h4DlcRVXQdeoKZuGo8O6HsFIVHkGNyZhvpYW6voc3lQzXatACCmLvAxjeSW1rEeRXnt
ZrDCEC8jNFZx37Ffs4qHM0nSTjYXEypH0MTtMK0QTV+sUT3GWWkIVrZ5pSorY1zqlWl1mzZDYgJk
w569CWC+yEzY3RYVDtlLUKG1r3vj5mauLHLhAxNcy9QOoekVag0F8/K4KIhdpFJe0rT2MEEhgsay
JXxwEDbJCa4qE9hszkHMNkilue9Mj85lvAOPprNU1lnNEvAYT6h/63P1RNJORN7+/9nad7uc1wwk
ysO6lgM8fRX0WXymTQROHZSudg04gz6JCQk3y27Kaqmc6+S4SqclKwpMYWQHaZ+e5++o7zvAhZh2
c4P/VC4Ug3V/vo2OFCJs9LZ+lQ71K4EEuH/9M2/GttVP4RxrktqubpbI9MDn9mSE8dcusx5bTXGv
m9nOVlZ2OHeyFkmttRGPQKiYHmkLTnmtAyNIeSidXkdqJipQbYabd3s84K6ldY/bSbM8C6ritE92
cSkowwn8lVeyS6OxpwP0rP1+Ijb6RTstiPZTepyCYaeykY2odQSbuBlyKNVYUx3Xusn5DUmWZkw6
hJzBA170EEHd1UA3X3pov5qgKQaLfHc6itm3tvaSAE6psO6Y9YF8A1UHuWNtbV/VJChl+7P+T/Ft
bYI7hAvNqhly5NQbwND2XYY4UoKZCdN6SQ/E00DTFgV7wWZurkpBYYCiiwDOcs4jzXoCE6oamB4Y
W+zZBYvYS3hkEB7Is4aMT8MXtRrZX+QjHMGzEshwmPvANFE01EzroIOUgamc29G8NdVh8YJUxYuo
CPaopz5lYM++yzIi8NXN1GJtmttfSYoCyWpryloY2lE+MW4aBVxlf9fCYAnRh4VSAqAFXFX/MFyd
j0HRLEPMnpz/SWT+B/Q7LN/jrakKAZ0CWAd0EHng31cXcTDmYx4rEktligOe7MflzNKmv6L62XKa
tS0uFZzonBtRB1vKI1kO6HwDbKbNfujOP9kKK3ISaw5uxk4VmBIdTSiKdXI3oybPjUQHU3pbYHrz
h82Ikb78zRK37v21Mc5TAlIag7ogT8NbbAd1dz14jbUfQV1Cz/fH9SO4uZmrdXHhLLAY+Nywcr8O
lz0IRHzV6L5fN7G5GpTGFEZhgASKS6lbs5vMHDM9/oLivCLfqrjcZG+In5Zx+JccDfUHDQ1CjVHJ
cMtpzSZfSsUs/OWNI7twQCoAEoMO3XFGI+qKMrStwr2hyTpGJfAIg+tzBqVG6qrRmEpfb0ADPjnT
Y23n9qieB1aFswMLwEdRvrD1zTR0xA0w1xsYPOF8EcCFKasRNr0YfXojulGMx+tfbOuOWxvg/K+V
CyOvurbwgwwcrHiXDwo0UkpoAxuld93URhMLdUSgtDAkhWarxmO1JCXKl5pisCU56N5kHUsbuqwx
4IbRvnArGyDOL+Z4kIT6bVtr1IFEUw2dApjP4+OmMugiqetjXw0GR88kD0wbkBiPtF2tZ6K8enOV
JpUxCGYga5D5VRZTSSCHi/Y1S3B18wGsE4diD7x16fYZJH0Y211lJ7Owlb3lK2vD7N9XgbnRut5I
K9PwkFLs5QZEwUsmGiPdtmGqTEQBLslvZTN3VtEXKMHnaX1rtuXr3A4v191k62thLvQ/Jj5gjI20
HkM9wv6ljy3SVwBatCB1krYT+ONWLo7yJXrxFNcm8oTL/Zogt1nMuh750Tg+TXH2OQ16QM3ku+vr
2bxPVnb4BbWxkbRjjWSA7slxBMIAPHXH/MDuEzF12+b7am2Nu56tstPrpOj+F/Xnrcwc2j9IkC1T
Bvycs9iC72FQo4A1nEBkaU+P8+SyIinGE9EvRkim1tnYaR6q32Jy7C1voQBqg+kXj1ho/Vx+xHzq
8xxixLk/ql/1lLpWC3mP/qapBDfb5r5SFLw1MExYOpC2l4ZqncxzW2KU9A8Xa+0b98qD5gSPs4Oi
6T4Q1TvY3+PTrLU97qWYZjnFeAhSn6YA3yu5i81zON3I4bcZkgHXPVRkittDQAuSQZbq3KfT42KY
uzSo7QLcThm+YIFJ8evWNs8Do8xAxRmNi48dkqogNDYBuooG+bM1NIe5MRzakMdMb+5RS3oF+M8l
NPXStmtcqSu/1rlWidKHj7Q5YFhZ/Qpuf8ELMS9jhTla83G4VfcNqHwXm9zmwit8c3dXhrjdDc1c
kjLWGW0i3Tajb2rsqvnPUq5tcxEN37Cj9sFp3m3xA1O1qoRgpf633Jzlch9tMdyciobah7ZT3QOS
iZKR5ZkRimSAuf9I8Z7TdqqJZIjxI4raP5t1HFw6/7XIYsHqgiOLHC7QHA88dUhObXQwW9PJokPd
Y7A47WyqJDdLAGG54lc2NPif6MQnJatO7lLAouO6sHVyXspv4KnsgttswLBncApzZbfMxS5TRL2I
jVEo5mLvv5cLGeOYqWlGEBilPUPsaM/Zl+xAbM1Nj5aTQRj+IDtF9Tf68FsvwrVlzrkLxZyLMsO3
6WrH3GEO/ZQ4ILGsMSSY/WNndW2Oc/FhbDWJYD7GkyiGaYP7sVcFQWMr7wCogQCqiYDxIXXMF9qB
xg/taGBA7LgGdrXaXw9Lm8d0ZYHLnkLI2LVRjDHyPN4vobaLILYwlige1PmuiT5fN7axHBOadEg7
FICN8Jq49OSq0vrKSsPYbwgkzsDDof2+bmDrurqwwL+c486MlKhiSYd2TG8Y8c0fYGOzKzC4JII2
buRSF+ZYsFgdTTQQa1Jq+D5djEJydBsEntEJC3Ibbn1hhftGXRh0VVRFIQaHukNkQV7BfB6dYFeZ
trzDQ1DUtdy6qi4Mcs+vTO0iwKexi0bmQkHr07RvyqNpU790LPS8hdo5om3kIpzeJgTcWA2cMHCD
OtoBONSkk3PdNzbGtcnFqri41BdkqbJOxQzMtzTbDTH4S0AbsbPOkjceo3tSv6kyl77hgDoawBor
dJezltlQ27kjmGpksx6i4C50WC5kWcoQpWMAD/qDYvh/uAlGQhXsGvMvMkfRGeSCVsR4GIGXDby+
/ayNj10gOOPsB3P343qXecSaAq7MoiwrfMsyBThidrT6NHbGTs5uUwh0lJ3o5bkRwUwESAV3MR40
HxD0VB7VJg3xzijH6rtiVb6VyzcNiDe6RbNNMxckG5u++m6OR+YiCyHTYjE60OW80GVXgWo8qF+u
++r2CTTA9gcKF518LIAEQT+jvCnhcaEdc3IqvMQzbhlCu2z/ovjHDtiHj2YqKBcDkgQuAy6OSUVi
BoU5BJ7cecr4ua8wVpvvkv4f+iWYdQBEQQZKCOVwzvk6uSjirGhxxmLMX/QUhAkCsNqme+OpgtIR
ilYAeVxGZDNoQ6WcSeFPxs+ZjLu8E8kLiixwV4wGbdeokerCbzNwe7dWjNkpef6fX/wYnXhfBvdB
QjOtAnVGfSrV6z1RBxQTieCgboeelQ220NXlVaAwKtN4DrwRQDvI7QVQJYZwDrQuGPPRyMQJRHW9
LT9D0xYDIXACHZ52aTKkAFAtqhX6cvCodidtfqoTeZeV2U5wfrY+0toQ+yGrtfXLDJBbooeouaWx
jSlfUCjQU9PfU7tzFbdVULSkraDksRUa1ka5C2aK9VkaEzX0VfDL9o+6coxNgYktLAxonTBDwaSH
MQLJOUbahUBR62YECtvAt0I7PUZeByoKRmGbuNFxeZ73oixnazMBUNIgioNhkQ+lvXzUi3GMMLXX
WxjsCl4BVRF9r60gbqDGzFC0FuDvXGCIytmiSNv+zPKO58pL7prX+jQAcI+5q92CGYv+tTuJ/HFz
ZZi9MsHIrqG5w0UL+KIZJhJ4S3CWofkau4YudMWtCxGYwf/a4OIFBu+qoJkxw2A+Br75g4nFg2nS
NUDmXNx07mIneJrkjjg53arcm2vLnK90oFvWI9nSMU4wuvNZf81Z5Rl3SHrf2eldJtSb3Trea4Nc
RDFmsGIpSZP5o+6FI6gmpbrcxdKy06c0F0RIdePbwU/wMsIhAIzvLbytjjj6n+UMfQbDSxoINZTt
g6ZlpqNo+ecyN0sHNKWe0vVP9SJD0zecv8Wm2tslnb7MUw34WPC70rMXQ45fyonEzqK0Tg7pMLnT
xnslCz+1BPM2Oj2qNPBlS/IwbP2JzLWTxPU3VJifrCFRQOGZUxvldQxfJsa5Q45zPY5t8IzhRKwW
ye1o0+ZSqlox6nxhcpfVRusSJTtkWudW4D/fAQj0i8rNPcarOnfIZrdIQ0xcF6/xRPZaSp3QMhqQ
WgHBVk/lvuq7ZFcMSr0zg7Q7/MNv1THjihQMZXLC4waAibKGILeYo9dIX3/358JhSmjLp/gUY2TI
2hEnfxx87Va+/Td0Lr7Hu3kuk46qYAJVO0KI5queuk9+6DfhpwqE4gOG4fOvMcqyz9KT4QpWzY4v
lzqhRaWg7Y1RfJRkucilt3leFyqCIztkpgcJGi+4HV6Lx3Sfgj6jcfOD9UW3gfE5Sbpd3oSPovDM
LFz5BXyhPdSLcpAK8OkkqnysFP1RNxO3b0MPaqSo9cyYloMmvOJGtfbl+uI3zvuFd3LXuVkOVK+G
JGe0T5K+eBZNnQndnmjcXze0EUMh54P2mWzgDvrQ9Kz6VFPivsp9MuY7TD7Yi97sKnneyQOEgeNf
TSAKL1tYhguTnDsFaIYHSS2BzZxhGYY7hmWYULD1rb8Yx9zayPX6OCcaynn8v6x9V3PlttLtL2IV
c3hl3FlZGumFpQkGI5jjr78L8nc8FMSzeTx1q+wXT3l6A2w0Gt2r15JTYHH8Mr1Xc+j5oSot1MlJ
SGr/+k6uOQsrJmEvMS/zJQOvDKhjSz2oNJOityEc7iXJKzGf5aiw9VB1VDGzNWmL1HntJgKiB8Kh
OjONiZjP6RjGcqQ8G5geBfLMboROkV/ojv5aekKQ+0V+7it7etk6GGs3BGAUGHxgxJFfsJOVqWUY
Y0LvQgENv51Kyv2YdhvX0FrfEyMIv41wfqKmOu2bEa6pBsNzeYpuVQfSsilgrpoXYz7UGR67m3Jz
8GgtEfxkl3eZQS97mUrMbngo3uI7eoO5+HBfHitX9lunRhxWN5l6VrcUJI0iXlZYNf+8IplKjXjq
QchazpdSLJ1RkDciKvMFPpwpCxNcvkTb1CBG0yCoWODLoqR7oBiL8sZc2Eg6147C0hCXHgm0TPQs
B//Fv5T+WbcDQkJMpqEw/mUARxllaSAGow/Bl3qXHdDTPIWu8YRmqNecKDsDkG+U9tmT5l4/7Wtx
BTPXMl72jOySf28NWi8bXYJRhxoQ2xFjgyEdHLOB3HYImunrtlaEYGUTmB4RYnuMEZEfj5nqbs6L
RswDpcJYsn42biYvAs1Rv5uP9Y7spcnuD+VzCJ3M7WR31WsWxjmvUUIqD92AGXOMcjtgNvmhTO1p
ALPH9UWumwG3M+M1wE3EnTqrwLPSypm8Rl8eI8sM1AjkXF28IXu2+t0Yd9PfZvgrPW+nVk10HO6O
RnZo3ZMJF7n1nW7rcLN9+XLaFpa4F1Ceg1lFHTXdp8QzA8NnyhbxiOFqVuwFEnhrYHL1KlAWBrkP
Zcgtppn0UPf1J2iZlhfFTz32hB3Ku9FD2ILo+CYSxlx5Xpp4JKCJDQoWjDpzL3M9b+lE4hhi1Ubm
m0mUumU34w0kF146tYHZghEKz9xdHkd2EWHUvZ1BLZw6HUYNczIfquZFN0pbaAUkVo0NHCnqcJdO
VXxBKsEUbUDQEZVGFbqWctifDXN8x42xBx9S0IrJPZkNW0CR0Mx112BThWqtp04jFxA01fPBjceX
XoS6Wg/JlEw9qH2xq0BCaw2gf4BOZk0nu80qp9NkCI6Kso+R3AovjskJBRDRgQrmPpRCQLmtwm+p
mTlyAT0buT1k8Q8ZKFNLi125lF25Fs+FRV2pBeZJVN1JS3zgRBwpQiEcWuhiijF+BcqUVuhIoKhp
gWZLE1CvpONeicNdVVZOrde+WpBfYgRRxcqo7X7ILkY2aHaphthRydhI/dZKocsE+yNRW7zzmoaC
U6bCdabe6XDQKtAu6WlwNSjCDbs/Qbt9ssa5pzaFo4Xia/aBd2C69KyFpO6LE2NznnZbeqhr9+ni
9cA/Yg2qpX0qYPJex/dTh5e2vL8esNYiydIA+wGL3UtJb5hgK0GFw7yVi59KuaOqCf6SLXjD1kJY
4FzYEYpWrcN0xKC62te2MqiA92+y+a/6wvIcc8lW2wt9FGZ486cKSIMCzY8PWuLo7kQwNOJP++1n
5UdJmg+QKupSgKQbGuQ8udBRYA5RGy0lD9of5l13AKWS7lkPCPweo3/ErXaod/1hvs/PJGi96F54
bj3tL4Z1Cz35bOzLjSt97QbCJBAkRHCpG1/0slp9Rps2AtytKm/p9KMz7rtio8Wx9i2XJphPLb5l
3U55X6gYA4ri4l6b9b1UjBt1zFUTSIUwwGtBGpdHzKp9mqnK2IF4K3uf+pfC2szL1y42VCz/scB+
wWIR0M20oLuTAuF5ppAMBak/hLyZnmS0k562/WTVNRlISmViP5B34DIDDJ1MNDLnv/Hh/xY+vVa7
/4Bk/Z81fvCkypWJRLWFJPlAb6enyMVjzhb94iQErE05/3vBDpwA9ozC3QmOBT6RLMssJ5YGYUSp
Ku1Kv52id2JsjA+shaqlDc7toCwkFCEB+8lATV8RiN80KGTIeQfOpU1K9hVC2c8r4s511cwViMSw
osor9/Gu9KXvpQ9k89lASRaUQrv4Rrbr1KbOnzxLl+vkgpig0LrouzIL5PZnJ5SN3YOUzb4e9tei
xNIG540VnuGakqIWNysuUB2d/KwL366bWK2QLGzwSWocm+GciBAaik5moJ3mnfQxEfG/DJKuPaGW
prgs1RzMUcspqD7ZY7cJQCIDgavtGYi1qLQ0w13+itFTo9IHUMYkU2TXPdlrprqhR76Wii5tcK/O
CpNClaGBkLpoFa8xBXcaNA963Y/tmL9Nm+pgW0viwqAuj92IjiiY6AHAnRInqbYUdNdd7XfdlVtQ
17QTEsExBmRIs2fpNlEHN1XfrzvbChsVO66/rXDrkEdFF1BlSSGJmV66C9QUoXzdn0CjC5q0yu09
xVE02wpaJ7kDfaTbHK2NRHR9J3//Ai7DsfqxaoqRSQmR9yLrnFbdIiaQt0xwEVAR5lQf8wZamPr4
jsoVRivmNL9AaAhsO5n2OPT1jSIZf8ldHdqjmLZ2oYIDUUTeYRlgi0zKe5Wm74kAmUKxhFR2Hj1J
dfskJOMx0srLUKiXHPU5RwJ/4kYhbO23LxNN7rdb5VgLzYw0nY71rdh2l2EeN7ohWya4kC3UTWHW
Ews4RWH35sO8lSxvGeAic0QmYg3I//16QNhMmx9kbh42HJkdBz6fROMWDH+mjAIa/xQNU9UUxgSM
ToxyNN0pPoYQqa0dZ/QE+8P41+BaB1YgCZ34ebCZqGR+syUSuhq6lz+CW6jeA7UwZuiVgHtvXzlK
CyZqjIXINroEh3KrMrR6eCHUrsE3LQ0jIpxvzFlmlZqEmNf79BGsyKNsV8/0dnirAgv9EeONBFoQ
3syejNe3XYU2gYb9JqXbWuRd/grOfWgDBozCwBMFsoV/hZNDVdz8XVD8snIbSce3MAOjoG0d6vvU
3xKoWwuSS9vchithMZCBSWN39Y+yHhwJLz5hi7ByzX0ZhaiOMTTGUMNFYmMWRK1nyn8a/ZaGT6Td
wNas5rhLA+wHLHLquJcgj53ifszqM2prtsHqIAlIVGp46nworYe+u1UHzW3SwYv14g9CzNI8F4Er
szFBxQrzoNj1RBOC5lW/scT/4qq/95BzVbNq1F5QsIeokwYGKLUhNwCWeHpKL+UjqpngQxid6BL+
IIB5OLkP9sUtTOC6n/7+CZyfov4d1lI6INem1pMYK/uyMY/zAIIC0u3L0diISGu51XJXOdeUaqUW
RIMlPX51odBVGQ9CoB63Cn/rJ+D3qriMNG30WhY0mBHCg56jH6ywHv3L9ei6aoQRawEsDbAn355I
hb6UxgFfz7DeR+Exn2+jfoOmZbXMjRriPza4JLFCKxXziUTw1XPnFY3dgFNB8DCpoaO3/iLfavCL
wk19+qSAN+O89f5fg9cD+wPNL6gf69qXdgJGgtowi5HaZ6cZahTpfRckvnBpMFEO/ueAQqdheiGb
nZ8PcPaXi+u3Xf7JOcRKOJPYYDk4uHfc4lzfpgf6PQXJ/VF32aorvw3Yy1oOkJmE9+pGUXz94/6z
cJ4KQVBNUgsslc1r35gbWwc9uh7KG0FmPcgt1sl9364eMpo1kG/s/RY7jAvizMhOJae9r4MtANLW
mriQDWE9GoGoEmmtUV3aRDippeyDoWfj0bHlNAYXua26lEerAvtmD9hY5Zl3oqdAHUD+KUEftQV1
GSumpjdbh57Fji8+g+wUFMNgSPzSf9ImKNln7EbS88YOy++dco4HcBRmup2a1gHMWd71ALDaFjUY
SMDQFSaWzW3oXFihRCHyjPjNhBEAx7hJnwgEEKKdvMuY/MF5S9hjNV6ziRcMSAM9y/e9DCmqoYIJ
h7FMFNGtuuntYW6/kUatbNC8Pk7g2N943q8HoYVNzklbKrVylOGOGL9lt81z/ai+w5pY2aFLX1h5
fMgdUHK2b3S0swM0CoLr+7yaagCIKGHZwCHyfTBweNRjVyOX6qULkWM7HMKtJa4ejd8m+PLCjKlL
leoVHkN79iWb8/y937XH0mPkx5mX34COaEvph93uX/wVpNgW1JkVFFjZb1okOP009yQ0IAw4lpEv
qScJ4SUsu4M8p+71DVwPM8jRUP0UAZjnK/9zLHVkUGSGeCz3Y+z+hxCIvGbg+Pe2ik6rt/zCHBcA
xrFXx1n8QEeRD0lmhvHdjmerhUlge/9ZFreDuSZDlbbHLdG64BXPbAWMgfXOOLPB3+Fhm6btww2+
fLKFQS5hKyN0skYTp0/IZB/kHbYqf0sxtyIlqtNmuieDOTm3GNn/xhFYRX4sl8riwsJZOsskHYUi
Anhy1KDH0+WZ7CR4qPpI9gaamcKh8PMHc+MWXH+7LRbM52vW3I6SAP1wzR48ckzfMFf9obpF37bC
9+opX5jicrZIU8eiisQsiCvDK+RLO29VDVaPgSnjbWhJDI2kcIFMZ1GSCvh8QKmpYO3c5964GwkU
G93RA7e3v3UQVhvQS4vcDWFERFH7SGCM7qKDIXu0V202rp3vox0w74c/UX2XgYgwQNqO3gCroH92
lJpUZZlXEhhYVbyVtM4m4f56NFmLlUsLnE9YZqGQbFJRVLSgd1Qhbr2ghb2RGa15AyBHKlSHEPAh
/PZ5GWPf5KkoMgWTAcxl0MPAzbAR9Nfi79IEd5glWnb6ICG31ZqZ2joZd1PW7gVMdMZytdXlWkUQ
Lw7wB/h2cYAFlbR1OOAAx+J5zjpXI8BoCm9G9lpmCaCzxMlzVNVawU1mf9AwUaS3XlI+io1tJG7Z
HkowXWevqfUgPZLISfXmkHaxR4BAyeR6VzY7AahXPXFotLNGn2qyHVmgdU93Qn5TDCIGiK3UhkC5
J6npTQTVwMawS4x41irQ4dOOduMh6UH36qpyYcuz0DpNLcbO0Mwgo2zEs2CGXhkO960a3uqj0nhR
Ir3onfwm5CSoi24OKq0VHA2aPrbZd52dS+EFYAeAHGS9tJM8A1NB1UD/DCShbgYlXCnMPanJNBcT
x3elGB87RdzNuQRJFfzdjpJGe0ufb0QKnu9kkE8Cdm/OxPoUnpQBlciTYQ6XbFRejKLYhVPjQLzH
t5THyfxladONSulRDvN3CLDt4zy5x6C/XSTxXsGQxojRe9HqTuFsBFZC3wpL6XeVloNLnOLI0E6y
Sy08Cz3ZmYluJwQSRZlPI+yO2vjzmIGHF0KLuRQIk3CM8p9mm++KSQSNQFW7YBxyLdLlTjbHla3P
+V0xA/FdiMeiLR6Lbjy3Sfskhq1Hqsgn8vCTtqEDMMm5aJMdVSh4HSICBOhwJ6CELsnUzQnUxETq
FeHodUNlg3AWHOANUDNAGQKcGoxjdK6KKkgyydU7SFX0hW1o83tu0ndt0jwprrwQBDfNEPQivStN
cpwLsKsBilMLdKfP3SUriE9K7RyqEGJKxFNLMUmX1rtaEwNDgKAbxL3rUHOt8XE09zR87qbCEcEu
E0b5RYlK1wgrlxonzCyFtmDtKZqgAhntROzvK6ucPImkjzjLv4pev6GK9DxK4eMs/KVLF2mEVtwJ
c+Juo6DoDmnbVLxEmX7q5v57h8HJafyR5WC0rUV/7k4SjVpfNJMHUCkGuWgF2SSckwJjsUL4PaH5
CazRxAYd6LNRjGe97/wIBSJLhrJFJnltpECw0jrTqD9ELXDsyo+S/IwkN1TF2xh4HTD2uGU47+YO
1SU4HTtIZnGbpAnw9/t43OfCS3vbQuBzvKvMk3iD0hRk11JwyUVV5Yhm6AxvBI/myest4AUOtXBr
RvgfIPszoM/3QJJgUh4oPVeVR0AGJI8pVngqpMMk70fzqdduqbFvsrNOME9e+ZE2Ocr8MqR2PD4m
rTPmDrABcfuLGC66OFWF+dImqLGV4lOH10+UvKVgnKTQKZoAhCtNp+onuwYzG+atZNFGRV8fVdvq
XRMBR0i+VYPXVU4YOmir0NcUdKazV8dvbeFX0J4tfmnmeyQe+8SdWqdCUVUdY/yUi5aHtgby8oa+
0vp2Elw6eC3YH0FXlr6qYPBPvF55D1uAQMCSjTzOHivDjtS3iIKVlTFMFxdr3umtTZK7ejiHyX5o
vhdVC6w1AR1N6IQV2RUI/XHEeg+SH5Hal2dXe28yP9OdYfwefdO71763hbjfoeo7qWfM/Nk9aZws
u4Q3ohzZSeQ3yVE09pXyjPCuQ9LJ2AmUYam+d9ZhlmPHyu6U8dQMpV1Kj6NUO2Pde20ZgJGa0RYA
93TXRbe6elvP9+lo66arRZ6EZUN4FZMcEt3Nyc5qbjvrLOmO2h4G1LqNmnEQicq5kJ6miuyhhW3P
XQ9EMjgVcq+oA62/iXMMHuGgGTcIXxBCcwRl46Jbu7CXVw/X0OwtU9AjORZ8+Lc9CuNtK8UPGoFA
1vXEYO1CXdrh0qsw1Aq10fDKMGTA8zPqapPsdSa5UTp14z5dTayWtrjEKmssqutxrH9I5ah4eoeo
Cr9Z3t/aiw3muO6l1+vL29pG7lXTxp1uzSqewbNU3OQlOt210hxrq9so+m3Z4VKfrleEMaOoKpjx
aNfoEvS9m5p042OtJVjLDeSynzyvLSKZyOJKw3hLkuxuNpvH6xu2Xgj6ndJ/DMkvch6NpMZA1DEL
wqcP9dMHXbCNe3pUH5QDQ+aWDD3y2r2Q7xuGt7aQS1GBZ6IkMfFsAdr6mLnkTr2VLsI9shlX8co7
vAxLe/553ei69+soBYGeCYOFnPcnohaNI53AN9EFWfIqpJUtyN9ieXPGb8sQ5/pCPaFUm+naB/kZ
9J532kviGpfKnbG88IhKhQGE95ZY7/qW/l4e5/1Tr2aKho5IkGIiZmrKO23IEA9H7/oubplhf75w
GciYCnVMFXR29R8D1G609jtKev51I1s7yP58YUS1hDkXGtQnsnBPGkC4p8oGYb49DnfXDa2fADbn
joFW1frCyNpKeiySEjWeROhQvY8heUmsY9jKToWbQZlR1q4Rh6dxvlQCgMJzclJb0XQNsfLmtnDH
UARCqXqaWkXdeGGtvu2X7x/upSgLspLQKM6C6QAYMMTD6VE5sGrX/8A8wZyfL5wAr/8hR6ma0Ln/
vONzG1UAbEKYp/EEPIO9ApXg5huTsaggArc1+f9flvbbHOesGiAvJRTUWfuguEALct/5DLTRn/+I
TgTdz9+mOIc1u7GfZ1XPAmVKMQIjYirU6B7MOd1Sb1w7GUtDnNMKeT+P6YCAPdEf7fAmVffT8OO6
u7Jt4b8S2A3/46289gHQAoWUz/hKZl+6mKJyI+3luoW1RSwtcKkIRkxnyJJijCGpC39AFTlTiWvN
mw6wZYcLxtlkZOLQffgbBDvNA7jWRdv4ziZEB18Iqs6O8c8mRc+q4y3Xx/k5G5Iyc0y9wc8nb0rt
+YUeM1u46wMCPTXv+maullkXn4vz8qwr1aik2MxWF/DcxmN9juf7KGoPlYUuUlTc5WO1zwvJvW53
ve66MMx2fxE/8x5KZJEKxtTeV/yks4vApB/T3hAX90xiF8j3N4pO6wnfwibn/sVsNQIoP1HrRR3E
zOPLFKl3eam9JTnxtUR41qTUb/L2pSvqR4jM+fpYBmNs7s1e3MCOftRqrp0TLnJGSiXp1SCHvnZD
LrO5F+ddvYcKOJss+VZndvJsPTUueGjm3AWuE0MmWw6+5d9cgtPGmmDWoCINZCt3+iZ66ZXcS2qy
gVDY9GfmgosvPYdlNLfmhz+HAVqgsccwq0YAqVjiGFvfmJ2OK/uqi5+tTUKtWn1CsgCyJ5CEYLrq
JEAt4mNobbtNsb6JGBPVIKgGhVruMwKzTYWhxwVI24MaPVgFeLuieOuwsB/9dVG/rXCfKrKa2ez1
JEM3tNyXUGJAFzTAyIyzVUD/L8nGb0vcx5K0icpRivUwVlzzmfGr4I2Pf8PH3jGCDynJ+6JxtqCE
631Q6x/DfG2ztSoUK7VC96N9GEQ/dN1GJebY7tiHa5+bnz2yimAKrkeh1SRuYZS7SpRaJqFIcATm
GtNI7cNkHYikuL24hSjbXB53mTTQae7rDuFOi+zWnd2hOlrybQ3QbmujOubNniXPHw2nPzvmUGRG
ERwzXCYX9EYyi/JoAMmllxOYFXp7jKlDUX3891tpiiJ6gwqIowHW/nzuTDVTh2lC8URu49SpUEuW
aYPBGvQt2rTeiJ6rbrq0xl1behQWeclQT0w8cXalx/rH6MuO4v4fZSNrFoKycZsQaBXyiuQTyF4Q
zwOyw7mMmZtqBEwyo08Y3XZPXXOwbcn1QaQgXMhheAIq0hm95rbBBHdka6+YSdtsCa1FneWP4LzJ
yoZhKkrtb5FfkAW5qoC5L9YUGh0UqZ3U7XYSda5/YbanfBBir1LIDFoG3iJcqCtrOdJQOsZhGQeb
pgcl30IJrB3HpQUuzOVT2yWNgZuiAAcxlb5PmPOjFKRofbcRUdlvvbYWLszlnZAkqOUDWqmggodU
Tjd/PB1G2b++Zet++nvP+NtIa6H1Lms4fGpgHtrb+iG76c6Rj+YB6PLMXQQBRenXNgHSGnWgudhJ
nfNSolYmxttyFsZBgb8vUV0E737xC63D2bRZkqGdO7d4ZK5iXqK33LcOGBc85jftHdkkDVx118Uu
cO6ayqGRYVZG8ynoYHSATMRbU9+oeK0CIZdL5gJQFnZGoYOLAvAL/S+Qud+aP4uzqdjhTt03voj5
iwRLM4BUbkS7OobvWbB5ia3d08vfwIWlQm3DSSgwxN3E+7w/9dWAjtlOQJEaSt0OJmXT8Ucib4ym
rabSS6ts+xcJlhLX0VAbOsjwDjI0mJtfrMEeXcDui+fJcKw2sFkf7MRXDg+PjiYKKefGYofHlfz0
XbpR9gMa4YC8IASZLiNoNl39xFQXcNs4aRDvrcO4q87RDd1NPsNuMdZhpiUDDiK/Pgs+pNQ3otVq
2rlom/PUfVXaaXjCodgUFuHJynKnGl8kA3ESHZhqTN2oeM7LU4wwKUxblWXma192aAES4JJQMwzL
TMD8GSTrOk+DpK+5V+7nYHYiUGcVL1usCavna2GOO+25GFplwp71aYWOwCi/UL0Pkih/2Ihmq8ta
1Cm4G6CIc7kDRIW9TNWDfOjeVQ+UZ8RG1cvTQe+6SRqyeiEsDHIXQohZHdNI8QQvitsKguqt/jPr
YA2N342lrZ7chSXuQkjDBL11ier+dGAQi+ZcHycGONpkcFu/En5b4rm/tWmSMpNgTYygHj0nNpeb
O+KenPHyc5s99VBTeBU26wrre2lCUReFZQikcE6SSnI716ye1WeNS7PsJhMjT5jIvgmll+u7uZop
qJAU1CDfq4C953NAMshoCEqJXJ5IohNPg13qt9ctsA//5YAtLHCOUQ29SUYh0/02TOwyS09zUwaJ
lO7yTN5N4mXMv183uHrEFgY5/5gTMDS2Md5F1fxuJapNlNYDb/hGWrIK0QLnCgi0MeQugSb28861
0MAoNcylfzgH3NCufqVPIMUSbyYQ+kZ3oEOrXsLL1hth9YMtzHIfrBmmAbosKGZ33Rv4121BEDZW
tuZ9jIQHzLDQlgHL3+eF1ZjRneSCFYrzX2XljsoNUX8Z458E3qUZzi/AeFYL84SHMpE1JzXMo5Hn
F6Typ7E2dxaVjtSaPQgtniZqulY3Hzq1ENHHbrZkj76uFwcN0isYMFEUU+LRknFTdWYjxqbfJokL
WfofLRqau66YHFMF6fZ151w19mENzzwdrSNuc2sAdvOoh95sOj1ZjZ64KFe4Wjv+qHNx/we2AFMG
pkrF+ByfWcZFOHTioEK3ZHxRCJraDRijcsUh2hZv7cphACmPDtAwBENALssX/AFCE9Kuaiyf9g9M
yKl+1Z9apBz5LvEtrwYgCFiSw7aY00pC9dkwOy6LhAqIUGPs+hos6b4elNpfMhob8l4LCu0vDHqh
4bh1/lj0+BzOYBAy3RCQAiT7yxgIiQShnyXwlw95EuSy5qnDoWUpi/CsExAQTjSI5XbjSLIjd80o
l5XrlA5CogLLUFeP5Szbip4HpnZSE7oHne9WOsb+tmvWWG6x2NNYKcGz30F74B+lyxEAJyhdyv+b
0uXq6kCxDe42INy/AL6p0ooY4RkhDAB1lHmuTlUq7JMpcSV1dJutMawVWCi+4G9zPPg7qwq0Vgg2
kw0oCqmT+CYTzEKw8VG79aGGcP0Yfo3Yn+1xRz7Ps2lOpRQzV0Je2y0p92k9bSB3v955GIBQoG8J
6jSQrvBHXWsKQa9iXfdVvXFjs8Y2PmaS4F1fyZoVNv4gShqTdeDLCpNSQOE2BW8hmSxi9zVUgme9
LOysrjdC1+pH0qERChQcRh9E/natB0OLdBHnujvMPoFioOHlGD1gZ3r70btS8lPEpTXuyjNaTVai
LIOCLqDBoBGsodQDnaUY2K4gtC/z2QHqbWMzv+ZFn21y95+aErGyaJoHYTcrTqzQxpYijWK+I8cz
dDoL4eRmZbG1sczb+MO9XCqLb4vDDUwQFQwJUkF/q1j8R2uyD7bT2DXHX5ji6fop4Mp1nKpxICcm
BXqK+pPZ9H8QGnWZ3d0aCF8Unl6+iKwRnIEqKOgyKXQmPZKcsalB/DhnhSOXNTpVyZZM9+rCINUJ
RhZglkGV83kPwaCp132umbgDfrXzgwZOq+sHbeVFDOdYWOCcAyoKfdwIEB5g/BcTBM4k6H1JzoDu
+aattXC/tMV5RGWkyGTbqEA1Jt7h/fsqvyoXVhlAgf+QbUkWrsaQf1YGjbjPeyf1AM1UCfaumx+b
+GjpD7W4UfVYDx6oa0uYHtK+yo2WdRfFRosLjOmp/lu+nPUFYWxSUQxw2PCpT9OKHQhdDeAMW9Od
ogfBHNxO3zi2q8FChUQmaLVlC8nc513Lm6aJQsMEo8zU/RStYgR0PPPlzhQdzSx+GIKYg1vVvNtw
w9W1LcxyeYdaDtnY4QEEqYjOG3I0QxoAJu9TtLdt5UA9kt/lPebpt0YX17/gwjCXglQDpjGnBnf0
6Nd74xjuJbF2ak/2zWMMrFOcb2Wwq0canE6Q3pL1rxRLFe6aqAFUPCjbeNq1BYntAWx6W+ea/e4v
0fe3GX7QVSYjlcsmtTDVo/hT5TPRdILhvgvDq5jHCDjSjec3O73XLHKe02q9ZMQEzeuU/gTbcP1U
jZem9jqw3YVn43nDYbbWxzmMlSNmRSnWJ92IjoxuAKbaQ3e6YfPDH2KFW7foeqRc7CjnKUbShUOP
eak/uM/W0wSMZ4OnylCRBrHjsrg7BTK3YR5XYKhFx1Vy2wewawD1bwMY/vwhafEkgJ30+pauOubC
JntQLmz2ZVQntM5DXyjvZvKUKlvp/lr2rS8McJeZMZlmVfUIyJZ6n6AAlDB2yPAhzdDwLDap01bd
cWGNu9hCGuXUogkT0fq7Gwg5Nc0WIY+EanjpC45qJ+kOuE1AqR1xU25iBVeCi3Vhn7vsTCIWKgWb
Oz5hGIApOhhutQtA3A71pp3mSjfSxvlbd9DfFvnnBggY5SEpISX+7xOuj7/ry2Ff2OIOu6TFyWDl
WhxYWUa8Im1Ll0bUA7nnTzlVbjpDChraY0ooDPB83XqlgqdgLdgs7HPHH8LSciIIMnxJSHZNVn+T
Zil2254ktqUT5dzPut1qAO5Y8imUc08Fa1QeA/xhPcpWZpvT69xPfjsLbtp1u6QBJ+jUOXJuOKDO
tIEodETrV96ec2Dv5Oymym8SCw06rfMkcH73hg7wdH5u81dVyxwlStw5/CaGp2TWD0VlOaLaO1Gr
2gYqSrKOkZuh/xWWtW9iytggom2VGPHUMfsoWrt2mAAiC4NQFQJSvvchmtZafFG6R5U0biHndlaV
zyYmOWp9tAcQomhhfFbTGZPSP0n5OGalLVuDrYDolianDromJfJElOTdtChtUYHrmeEBXShX1ug5
MbIfYYE7LsZ/NyTMVMQ2Ee/GWQJD4jNN77McQqKzrVZCALYoj2J6OM1N8LqqmMyQXDL/UjFB2ffJ
IacmVJi/N2nkzfOroUDiRL6Z+3YvYViFxKzJ39nhODhWXp8xOdU6ZiL4WvfdSt70+mlI0GaJMwev
ZACa6l0qp343KCBVp3bTNc4IVoYKzz86Qso0M/2QoG/U0KOVgCwCyj56991I6z20BQNNSg5W8oyc
zxuJukOp0ovV2svE2VFTgJcFzBOVkhPVkz2myD2t2DZn6gxl7ITNuzi0djKWdiq/tX18YxYDxuDk
p7wldtRiXCrD2Eh9mRPMw9Y3rYr5p7q7I8kJ8vaYa6k9jOof9QhzIckv1Sp3bPfE7EEHBb6Rp26M
chvFaMisSzYZKyeuc7vAdEeWWi9DKwdWTWx9mLpnPRwrt51I6OYqPct18Tjq4psu9q+RriZ+Xgkg
oRagctga85tCTKhcjdLPSZgvnSzcpiqYscUQPGIdJkky6zUX8yO2cmdUEYjOoYUlEKxQtuesPGqY
psoJmg0p0iyMiEXht14rfDVNL0U5+HkiO7U0+UKe7fCkQumHeJOoYVpgclpyE+NvUdPIgVpk15vO
LMa1bU3AJbblWdfnx1H7rlnEdNq5TBwp3EQ6rN39oNzUPl4ulmlwF0lJxZlWcff37cjiubIrHANS
7kZAPfW7vlHyWA3lS3vcVZJV6Vgkqi743YSm5ujiQGg262vqblLcWsF83qbiXCvfLm1y10cxGznV
clT/MpLWDkqee1UrGXGx29TKJhJp5WWGqhjyfV2HLJPMsz8kZdETRZoxkfb/5x0DY5apmCDTQorD
fb5EDKd4FpAoCiLdZz24iRThXBtbOIuVHfxkhvtqgkKstEck8K16L5XJzhyCGHV9o+x31xOnLUPc
pxrQ+x50Heupe7hEeR+BzXfQ7yWgkK8bWksLUXfD+DUgVZJk8A0ESYuiZuoyEI2hTcg0mMz0uT+S
E6ZDHcWBkiYwPtp5qxC99kb6ZJZljovMkDZiQkPwTSCxMIMU9AAYz96zzAnBbbPsvfIS/GSMS30B
YcrHIgNwoZRO0nwU4hdTD/4fc1+2JDeOZPsrbfXOGnAHx6b6gVssua9S6oWWmUpxJ8ANXL7+HmbV
lCIYnOCo5uW2tVl3mSrlCdDhcLgfP2dlHxcCyJGNWaobqGXCckirgV9F28g+xgauDEAU9L3spYAh
rAasKRuaZUtH9mYeH2t61xg9CTeQYeG7PwV9ZfEpw5L6a3n82gbO/F4zMRprWL3kSw3GW4MfYwXB
YuCoz+/hwmvhaEkzp+97s++tFJ+pypmtFsxpitfzFpY6Locm5ujPQe6qNpNK7NrVgKhrEjdEaw61
UhOs/m35v1DCXTaJVotmaOhTA9Z27Om5BfbJoUAcDLOPxiVOepH5kkfIh2FTG9jk1frD4sdS1Cnm
oquCCt+xwYqEFtc0FgGZITBdq9t6XCGNvTu/lctWUE2nEC00wAF+bCVUjZpE8ItNG35NlNdauqLi
rzGS/3jv/zP8YLd/unP97//CP78zPlRxGDWzf/z3Df8oHprq46O5euX/Nf3o3//q8Q/++yp+r1jN
fjTzf+voh/D3/2XffW1ej/7BK5q4Ge7aj2q4/6jbrPk0gN90+jf/t3/4r4/Pv+Vx4B9//PbO2qKZ
/rYwZsVvf/3R7vsfv6nwgv84/Ov/+rPr1xw/dv0qXuv69V+Ymn4tvs9/7uO1bv74TTL13wnGX9Ax
wUUAiVcVh7L7+PuPcPECe4GbEJ0VgmBUsKqJ/vhNpr+DCA3CP0Qhpg6WIsSxmkGu4fOP0IQhFtqD
yILw08Zv//0bHn2qn5/uXxAfvmVx0dR//AZnO4pQOphLoD6Llo6mqaAkMufAKLkWY0gNOfAs0AWq
ToMhls5FsLI2qGlntYeW521cOlAhsnnltnvjOn6WMocDh4ncS0IGJl+aN1YMxLJjYmKQ2anplrkb
XvdufNG/K3fjA6gdrHAj2bkXbye4M5GgByJvqykZB45HNF8K88qsdzLUzoAmbdW9Lj2BAE/Vnoxo
T9JbA4xsBr2s2asZ3KV4iW3D4Blk+lCReI6te0XIbivFNul7iEL9GOPHILoYNX+I3qvWRyYe+QUq
bsO2LL+BfQDAq9qWBpd337viKU8uOqADNr0JBlrHHJHQAvLtWBUyfIdjftrY1tCgxxhKvRnNu0Z2
8KeYfQ81ZO941JGtlO2SaDemF1W/C33ze0UvU7A9YBTpPnw3ZE++mv4/hGvs4q51oR5/xwR0uXz+
LbiHFoA/UYrdj8pFieag2dnMTbxO39Brcp1CZuOBEHuIfXYjvQj9C73nT+VNpVyAUHHYTZ0qcycx
PxOuEb8M+kbvrvh97hqyY7nMw1h4u8PESH4lueUF427TgTzCrR8K6ZklN112N0iOhInPpxDtKLwx
rce82Wrb7q26UoHiu2JflNhP8WzFo8IWCohFQcd7278AOQcpM+k7/6Cwg6lCbueP4A3ZtxfswkDU
1oMtcqHue873GEpX8UzGHqquZFxq6g0DmwGWyrEf1kvW2fr3v4Qpfikm/Y+R5ig6nY1c/x/GJB1R
4n+OSU77hsv2z+A2RbDp3/7vSKT9DrFJA3JiUK5HIDJxV/wViaj2O7ApQHCgwaCQSQ7s70ikqL8r
IKSDfCquRcuEyOnPSGT9ThXw4mFiwkTBS1N/JRBN193PREnHKCs0TMFYNgnDAvMw73clHTeyJG/E
JjfFNhfplkjcswQQrEa5ISCASUa4XPRysDl/hcPD8De/HjXIueEZSfCSBBflCfdd1/ddKawYbJcg
tEhHDSNv3KPtl/NWsEUHa8PdPrMyK1lRwmRUrJPU76X9RGi/GZvMDsf781ZOHqufZqCpAY0uLOmE
/S1oK1L3SZn6CpR1Nng/QrEysZXH0emf65vI0xN7vbV3fH18rm3KLvAowaOcnAx6gANOTvUY89RV
ZN5GhbyNqtI7v7Apbf3pGqcmpl/h4BGitHKcxHGV+moN7CAHmkJKvbCzcB91Xk4eNGMlaVpb0+Q1
hwa7uCiMYDIYaXamCDBsrIC0T9hI8a2Otm1ymQMTgPpFZq3DRBbb6T1YR56CvYrZtIsCXKjhZfDQ
gclHOPllsdX3mddttetCX0nkTx6V819ilhwOpJK0AnSzPhg1N9lt5OgXBSST9qEXOwMQ8lLnRd7a
I+Vk1PHTKiTdpoCClGOKNYdLz5u2LcMSVhs30G1c/9FEtgfk68R26eselXYTnbW0AQkY1Cq7N/P7
eX9aOI5AHiLpVjXTxNmfZd4iAEBBIMT4JckveSyeCG55ED55FldW2sQL8QUtHB0z2gry7xOUba6a
RR3UbepH5lbG1Wi9Jmzl2C+u5sDELLhgI6NIgeqg3xPUIBp1k0s/gP+7pNZKrFw8hgeGpqf1gcta
gpnVgCErP2+Nb1WV4yEmb0caO5UE1nNJLbeYBHDPf6rFk3hgc/rzA5t9FFqBNS0uHTAC1N1muvJ/
tDDzRozFVDGgYak/6oDXxt8Uvv2/LWF20gOIZ4NYBksQ/Repuy6NaO0YT8f0JD4aU0sZvXsISc+O
ccyAUQghSYRGtrFvr9sRYtnZpIPnWFdmak+gjuZaT90c3PT/xL8PTE8+c/B99KLpRnWE6apsAs8g
qltU4tuQyGuEQ8uxaoJDgoQQqcu8L5oXBpG0aoDsvQTumlRy2PgoFObkgCl347uSfVdVCbz0txaW
qXURaLlyRypTjxbj5vwXPWm3fUawg99l9kmhmt0PGUbffLmEti4udGh4hLJLfKAVbtZKSIsh5MDY
7OuaieCjJsGYVleORStXTwyb07UBmTUzsy8pzN6Clg/2t7HwUiHUqXLNTXlvn9+7pQON2qxmahZR
ZJnOjtsAoXMuD13qD119m4jQw4zWSkBcilOHJmZfR1G4AYEamIgwdKolrp6Li7LIbREonmIGTs/S
lSO+tHeHFmefCJ2jyOgbfCIL5F/otWjVXUxWVjX9HfNDLqsgyQSIEHpucwhQV+pKDWB+6hMhejuq
4l0WaSBz0kHYx5NHK5LW2EGWLpZDi7PYS2KcQ85gUS4JCMkuomTijrpm3Ur3etElDlY2c4mQAfCg
hrCT0XLHDDR1w3AlRC5+oAMTM5cYGUV5Bup+fgCmO1BI2WH90sC/z/v2mpWZG4RR29I8gOMlILAA
aaM9lC8jXQMGLkUfaqoYnFBwijDBPdsvJZCttFUKkNWZ1RZ56paUBC98dqvzh7gBl1gx2gqVnCTV
7hj6xb+6SGQx8pS4oY0j4912HPFFlrKElVnuq/GIgb6hHtwc8zd3oHIy1jzwdEMnW8gQAbokGImc
JWqIFNP0C899IOIdiPjZqvbIQbV5fkWn/gcrqM+ZQJyrUKWbfbai4jEkbcrcjyXZHmQtsse4H1bi
3uJSkPIi4wSQ9PT4stSI86zO/ayG2J3xUWZvJUYmz6/kNPIBi0jxhlZUPCCAFTz+NjUbSUSjqPDD
nAMNQbMvJhhfLQpmQYVeWcL4RjXz47zNpYWhdYiYZFpgNJ/HJRAxAnmix4XPZVTaQHIqDXdQd/DO
WzmNRahzosoADC42UZ6rE5ZsKCDdnIJknOkvakeeWiV/0hP5gVdkpee75A4HpubwOXChxUGsZ9hE
nT1nrLjkVrg2l7SwaRruPg04S0DPUR8+/lBtpSF460Hpp8/619GNMgdDf0/TiIBWg48VPHZgsUO5
9Mv5XVw2C2kdCtFKKGTOzlMBIloKdnhoBYJ9NE8Y6CxTV43DFV+f3Oz4qgIzGcZWUIeQod497/KO
3XRmta4AdjS6Z01umxHoNPrgsod6toHy1d/lrds//9rzFZxjY7O8JYDMVVWGovCTYJSuCmR+fqZE
AUq/8lo3dGH7sK5JAgYLQ2CaPYDaps90kHMVCLxvxrCJxp0iVjxjzcQsupI05mxMYCKJJU9N27tc
Vy+ahvjnN+0ExDXdHIdLmX6Pg7y9bJsq08qx8A0ShXaY198YSTYSIGTOaGBmJVbvG0V6JrHsW137
dcX65N6nDvJzI2fXMXKzNkpBLeMHSuh2EHseythjwyuLrwnA4KR5MVAPqKvE6cOP87YXTvfRwmch
sgPaGLcVfFMfv6eCgnugXdnbhVAF8h+89VEL0+jJ9F3d6xguVAm83xAgvY5dLr+1I5BdSemeX8vi
OTuwpBx/xLaIQzZi1sJnGWC2EvdBA/IR6vFt1xlXhdGuvPUWbhdUaUEDr1noGeGynJlTZBbknYav
FoHBwCCdH47pLrDYVQ2UF9SddFfRgl8lFZ08FYVZdM/QH7MwPXxstTI6SQZTb+EXnXiPeHg56msv
9KUvphN8E9DcY2By3vqlQ6xERgATWg79AxDnxsM04JHa3FxJdRdKtBoER1Blh5IDEpp50xeP9zHh
qgR0ote7CSYWR4f74d5yDExO+uUteJTXR8yXfJ5imApNbWhQwv7xFvZyVpiyjoMVfNMtMNeBbHqf
AMGUXqaPeu42m3XF+pN2+vTZptoeJkKJiYHN2VVj5bEe8oAxv3LNdxmgsSfUbTFsDi6cpnCtDw4p
m/OnYekroqkB/4RJ9eQrmr2RWCoDB6CkdKHLkmBn1AAwSmR4bOp0JQteMIYsBG8+CFmj/DFfnhZG
JmlZyaA/b1Q2iZKLQitfIg28TUwk2/MrW6h9aBMaHA3fScn7ZPI1iQLFpJLKUAWzB6eCxsS4lYAJ
H/fgMnGTa9WTdmvK7gs3kYnMBEQi6Pwgt5udO2Ep4TD2nPu1QtwWXclBg0RAtKa+ejLVO6XEeEhM
xQBLw39mjqJXkmQG1gjqRie6VaEwIJyJy7N7gTIouYkfobL2ELtabg/5Spqy9A2nLhg4CbClEHs4
PhY1aUUrSsJ8E8RzJTgk6hGgTgjidQXfnP+CC5tJFSwR81YGJrrmmynHaWUIEwyCOfCmRhTbErK7
lqyJ8iyZ0TE4gCwcn+5Ek0eKeqnszArfTLCNGl2g2gKm/7WK6ZqVWY5iiQ6s1UNU+VWTvQ0m9xSd
Qs4wW0nsFj4PotXPxUy/xkGKwhQizKqEGblxmH7HO0hZtJeGtsb1cboc3aS40yhGWrFzcwYvg4Kh
TBMd9zHH7urVZd++9UC0nneA0xCs470Mpg0weVKMV80SftAQNkYf4VGhyLg6i6cq/vUH5rGFWTKg
RAMSenXAeEMa7xWoMlCpu8iDtUNzGtjhvhifVhQqI/Bhlun4s5SQvVB4F1c+kAUeu55CEd01mOQb
Pdlbl11ctIcnM2g6TVxfJ0n3MOhdXeZwgw5ClpAcJYbdbvIrDpXzXHMsINNXqVFOtNU1SNtOD2k8
YPCiRXg/XmNURRi3hCwa2F8UR3NIaqP20Nv8bfhOMkfCJIfiQt4EpcVbqXDWauonoMtP82jF452h
K+TkdZjUElfCsK8+FRrByQ0WUGgRfEOhBaDLtfLywgZPcemntZnjhCMOoRrqeFr71nu+nWiaUqQj
/FVxK2ciZjp/Ek6O27S3B+Zm9wqoBIqRazHzi0l6dNikBKljs5Kqnt6YMyuzGBVzS8mFrkzpB70r
buOL7oM5xm2w7R3Fb2/70o5XC/WLbjNRC+gUOAn87+xCGQUSVbgOQ3KXAjWIFj/am+jDZBfCC2zF
Jl9MSHz/aKZB7/vK/+V9nW5pNOFNk2onV0wWZ5mkQ3fG7+m4jaC5owqQfwfNr95kQHxAmBBBAHYm
5r/jo9GxCZ+c6Y1fN2jeqkMsuyYo7QAbK+ju/IpOH6lThgyKc1zRYFY8SXsATKsLWhgVSBQEUtZm
2/mKHzrJvvzlBOszF8evjgoTEDDzJIRIIejBlATkYzgFhrwJ9jVijAqtjR/t4Ot7C1Jo3VZfe4af
3ArHZufk2EQfm7GvYpgN2Y4W3a4U5q8mqp8mwE+pAOaCjHWWXnFVw2zfEDZ+FD0p1W0yyn49jTC1
a+d6aS06CoEWRSXQVLXZvZDRajSKvux9XXnvmYQ2kliRT1/0h0MTU8ZwkBG0TEnbxMgaH/zTaPP1
r4Mh0o3KoLXSAFdpFxg8QuU7G+7EOCELzWjlN1iIXUgSfq5x5vxaJhR1zHnvl1Hn1Cy7MLvyMrSk
NfLUpZiMfBSnC3V2XTsBI/eR1SVagpUaXb0vI+gQEp2hLWdizKCOuksMur2ZsVTYLeOgMwmI4iq0
QX5elDuTguD//ElcXDduYDCcomZpzbOXNle7bkyUys8FRirxDpG02Nf0cmV7T7jQcPEh5ftpZ3YV
GT3G+kKTNbjr+aXihFsMqJn+uNVuY9y68W3/yly+gYqJd35903c7qkfN7M7uJJUByVBwHH9FBlBT
ClWQodWlK8x8z3uoBokq/XLe4vIXRrie3uWAZs8fkKXRdFGfpo1f/si+y3b2EDzWbvoY2IVXOcNF
tBIGllf4tzlrGqo8ODp9r1RxS/AFi4DdBLy50eRiD60sb+xAdW5Y9+eXt+wwE70XXj2nJC5WW7cl
+GgrX68Sl4JPVUd+La9xMCxZwTsHhQYZVNvwzeNFibGRUlGrlW+JEkXD+nLEW6cq1oZ81szMwk6l
NFXbZjCjEw71b/OexfUXlL3/wSE7XM0suFhxSIuYa5Uv6cq2Gr8zDTI95tpDZMkRDq3MUlu5LIpI
iuF3fZl5bZDsszLE/iW2IQZHKVbcbtqa+cE6tDa7fXQQatcS60CwQG+kTodSVO7xHqTEsbSS8S18
JIDi0Y5E2wul+XmIalKWa32Xdn4fBo5SanbPY7uS/5EValFoQeNOnZ9aBQ14tYZkBtTTJKeHPpTV
XMbaSt6zvJS/jczPqtk0KTRSYWQIOLT1tk32oChvv3xA8YqTiYYKD0HNc/ZhmgmFkZYZbjLpNmwG
N1Ur24zXntYLzgYraNhhtBAzC/N+ZBbGHa06jrjavelQmK2SzB200Q3JR6BXv/6wgLGJHgU83AAI
zY5pIeFJYDCp9gVYxzUwllkt3WDIwv4nO/fTzOyYJlHCZZpg52h4RXXJjlpUdMI1vsAlHwA1CTDJ
FlztZFCy7OJObRnr/bSrLwATnfivuk3SmGuDhQtpG3JDqqOAiOEPkMIfx1BmDKzLNLQn9PFBgexw
KK9JbZ/iPSnEsQ5MTGs9vHvaMklTjBThVidO9ww1utjnD+lF+YQBRt2d6BhGh7jGW6VfY34DWMJ2
Jb9f3s2fi5y5RinnLI8T0vs9RAz7K6a+U3mNrHzp1Q4WePg5YOx4tszfEKXIsI8jkvlWjNe87PG1
KIFeXfmSDYHT8NZVh27b8/FNbnPLGzVrG7D+4bx3noJDps3W8V+g5PAWnN+JStxEslENFbCAg3dz
E3tAx30qZa9JQ0wXxSy0Hxma7akVYVJdtpAz6Spo7SU0SyLTJeRLxl9JESJVXaP1OPVU8GBRPM6Q
UYBLdt5+ImGW6n3dYHBmaL2Yt1shyY8ru3fqKNg0haLkjeCuI++ZuWrQcREwvOCnKdv6OiPuxNIG
fF/2htUBRukQxVPDrfbL+RLsYhQL8C4VrbXPbPHgiFRGXUPryYA0Jnsey9RRGajv1oDCp80nVB4B
pUGpBzVojHTMipC90YYy2iRsqqhCKnSn++k+hpzHK7Fs4jeOsl2nslzaUeDE8KjWMfp20igRahWS
YjBRE8m+sCK1O1OCrulKqfjUyNRtncTQMCBtfg7LHUYYKDAA88flxudJ7QB4uK3T+Ecdayvvk1MP
nKi+DBPoHdTx8cWOvYO1lRonbGjx/Mlfh7q+kNNmTRPvNGM6tjGLx3E2yKLUoC4rg1zbQc8EchGR
GWMUbbjn1sd5f19b0LSvB25H+kBSojZtfStCFa4M+xdR1auP2cmtjiPF8ZJmkSJopTrmYVyCjyq5
hVTwFsppz5NaDVAvKznA0oKmq9lSwS5ATrwN5eqqpnop/JZDuRAgFylbSZwWwvyfScZfJubZWWZm
qRYOMCHA4WhuiwdA0+INQJg+SpqQiFqJDEsrQrkNLTgQsykouB1/oqqzoPUeVcJPGuvJoMMlGTL/
vBcsPLunEgMqehjBQpN4XtMbImJUrYIlRZfavi5cTGtC/CvGtD+9DSI7oo7WOp3myE9AuN6ufbOl
w4t6KWIT5siAapxFJcqSmjcUK1R67tAh2vK42QZysPLhFjZySkOUabQMw7Pzbl9aJSUgSEnnoxvJ
NkYgC1tNrdw7v5drVmbPqyaVWFOatfBJYtVOSjMJiiVrnMsLO3a0lJlPWJaQdIwRC78UylOSiUul
7b6PZb45v5aF+wLNDwgrahiRU6baz8z3YtH1SjqlulfNZXld+JGfJm5jQ9LdZW71lDn6r2fXUwcO
nVKQEKLjM3cG0AvmfdsNPTBcqaOwV6X+mvaKvbKwhSALBDUacUBjqjKYzI8X1nWlUbYykl7hNwqk
UFJPQAElu7OcFrwJWJvk1tuw86m6Tg42XRKzaKgCxYJyLAb0kGrM3L0YeyuBps2UDYN+wmk3+hsF
sUFyHTpQr4Vo6NpXXDAIUAT6qHjrYdHzWz9GBClLeRj+bKDZhRt/k+4lRzjWBoW8blVCcMltcAcD
ojxhXU9RqE3SU5KZ4BDq/SR3dF9Fg7CqbOO28mQHq7yp69Wu0kLvRUODFcU0RBAkG3MMj9GPQ4gA
MvhRdxH0O7N7D4PLxvpak8dC9fFTGN1+isPUiUBkhBIxGFuoG6jMJekPMW5ADOCedzJFOf3Q6CDi
LYAu6cTZMssWUtqPTd0Uf+57XdstVOvRx4vecICgTe5yr3Mn0hHEXRWojrBGPPKs3Vp4XYruFBO1
mPJHNxMVwNkptkxmJiDLGnya2r0/uoWLcnLtQJrdBdsVAHitO3rNxrgH79Y/aC4ijz4wPrv7hzgz
i1yUgy++Yt/ze307MR4nr1MbdVPs18dRPxsas/NFP2eI4Q4oPMwdQcQa62IZy51IPKIXFjtCgy68
g9YAVHEhUgOCTwyDtLWLrAoIPfMD0s0r337pCBz9EpNvHCRWCUDtbR7BG3sf0mreN+LVn3mPFTm1
mbufndxV9pdVqzOPK4uyYRWqORD+KQ1bcYBmL22gzW3dg7iT5jQbqVsVH/usrJ3b8OlKPFhrILdg
Ep6sNmCNUIWNK2/0i1vDYZu2s7tNv42d1oXYOGpyHp20KzFmDU6+88dtKS872vKZm9NQJSKk2PKJ
pgtUEO0Gup5QUAHln7L9dbXMCdl56GYzx66HjutRCseue+pG9UWMbna6Njd+Wj+DERQVMNWHdy90
KI63tm1lDtQifDmOA28a+4lD3UFBFSyE1CnLh5UtnDMrfq7JMnHXI3dGQWi2heA6a9VKx5ccM6fZ
YXJulxdOM1HWb4i5cgcvJEoTuudvW7P9K0dJl2QKW226jSMMG4vcP7+c6RI/8csDC7PN03KK7mCK
9q1Mb+r8CyAHTk9eAqO2LXAjdtSw07Ui9LITHticpX8GTwaaqljVRL0LcrovVGzTv7bQlLZrj4NV
e7NEBtrKARUZ6CzJHmqxdnGTb97NO8PHLIu7xoW38sXmD5+Kh0aZ6thPqoSeMqQ7XWOP5z/ZKRhw
OlU/98+aJUc8i2kJ3qcplkASPiSYCJcbG7L3FoqE7SWmcupd+F71kFBYGwqfnHvuLiCSn04ZCgk4
cMdnLUjlRFRyj5CtaLu46dwsbDY0Kle8cjFI4ybGhI5moKE6T8fSoCkzvcSZxvtxRBUQSwy9xkR0
5GSXYXILD+PA46uz/kvpyKHd2ZVEhaxEmcD6Jhlc0/IT6FOaHttBdaPbrcsdnJ4+fULHglQIAj8Y
rZrdCpx0owE4HJpmnO2juLqkYbYjVNykeg0unXiCiqN0uCbkeFqVPDY7C2G9loetVVqVDzzKpiyf
whH8lNYmKjdtDrJoeVy5dk695tjeLIxVfViiYgN7GYRcTT66g/WuY/7u/LmY/pZj3zy2MgtlVi40
s7BgRe/6K6k0fCkM3Szg93qyNnC/ALI4tjULYUkChEVbwBYmB/Uo8wJygweEY0Q7oX/L8tDWaXc5
MOGdX+JCKJvsAqSC8p1lnjTw+gKPIj2Pp6MP1gnVhWTjbmoMAHHcfV8n2Vw4h8f2ZuchgZzDVGqb
QvVUx+E4ENTtHbDdboEkuStWa1NLrqKAv1FGEVbG43MWqxNoqBapUuM+CiC8OzDbUC6hALziKgsh
VJfR/wKaFY+P6d1+HMeiqjDNqEOYllSv8tVHYxMD0xe5Q2JvRLH/sxmgSvZaAnZ6PRzbnZ2EWulM
o2xw9RHzSwH2q3LsV1xkYQPBVIaeJSoSYCQisw2UtLQG1wwd/Dy8GXllx9JTuzqnuXDUYAQ1xM/R
vBMYkyA5zUWQj75UgLS3Gap9OJUR63pXM0jRnHf60/wO5eQDY7M9i4IgKjFKIHxaq5j2Kt285Q7T
hGsWt+Uq0HnN2iyKNPkQ0IIErZ+IxNWG0BM8cdP8mtTFbU35ytdauACO1jaLIxmaU/3QRqNP5d6R
iu+SdWe2TwG0kNISvMnl1fDLXE6fDb4JTYPePCgcZ/4RGQ3ldWG1fleldmoMkL6M/KpYq2cvbSOA
lrL2OWhy8q5noolKVofCLwiornPFKYPC4UAbCPC0CbGGq/scoJ0Ff5SJ4Ik40ygAnzwCSq6JEINe
vpaFUWpjvHfYJaEA8wRpvwcYYHhBFNNtue3TaxEXslPK8SBcKRqbyGUCpWrcgFZ7EXaSuo3HmriJ
xHWbGcK4llI67i0my75I6saTqzy5ZmbdOnGiJ98oPmCGkX9Othlvuw8I9lkgsSZWcwP1k+ZSIbwA
65xM7UZOQBQka2sygUt7fbj2mROpEQ1ArdABQFAVD3UZ6TaUZm/aNggdQc29AdnpXz+RQM9CoQPv
LlSvZtGzNKVsbK1s9IU2+gGzHGiiIDuTMN2W2ZL1fN7aUkQ7tDY7/8YYQFcopiPAS5ktk8ROutHW
07Wi6uIughIMYAfcCpjLPb4SyjaXozSqiJ9bplcmtcsbNPuarwHgdbpVbM4vauEiwIwSoG3mhGw7
ebSyGpTkEtEaP8SZGLqrCVpy3sLnHXZyJA5MzNxiVEwOAtpc+DE0x9Hn2xTpN1AvcvPJkAHXbR4K
zKFnLfgYU92hBcD6RWiP+iuIE3bQnJTkwhWAPZlV6wBsY8sclRED4l8Z2QhNvW5IeH/+N166VaaZ
azzj0b0+eVn3QUV6qzKBuqrk78rIvUIfvIi2IFlR38+bWtx+hCYDfH7o9X6Waw7KMVnLWc87CX15
zuFUqp5C7MLanjeyvJ6fRpRjj6pMOmhhDiOtom5SU9hpoviW/sSTf3Lpo/zx93Jmz7I2GAYzy2ri
66mwg2q0G3SnKm2NBn3ymBOPOjAze66kQ1jErZCILxmZb0Jo0mkNc2O0idvLvsSM51YrVi7IhRkF
1P8PbM5iTdIDRJLBYT6LBVli0xJFq05DxS518p20z98VajO6ioZZwJ4iuYGQmYlZAfAdz1PEshvD
ONdKwM5d7U6+mTRKqtpRdtpNcd1fxQ9r5VA8M5f2FwAwDEUArnn6uuYj+Hd72ar9esxVsIiPPaJR
z0KkVmlkRf4QduFHEQPG7RmdigZTmIJcWgb66UuJku7omFWe7aFDyrc5FI23CgFHLHh3Qj+uwSpa
6Gk76bkydwQOzTbqDpzooInwBWYY3EY3eg+QMRDBt3LlxJGZ3+oKzx4xwKbgtQ2SEcjDcEJ2bTEE
2xCi1tzTYrBa+OiNxYVnpbz7CDD2ZNlFizlTxwLbT7MdAUnZgsKZG5DUAGGKj8sj9VLZCByhSMlu
oGZ5UdUx2XAh5FfKC8UrzS7emqKGGk2PX40YY+HKOgXUM6yjTRgVwSUI3TC2FYFtsXTGosoqsEMz
ICdEbCVOKpulxxFjhQ85c8h690ryIKV5G9m9ArggKihXI+sliDWQd6XR3jtqOmbYbqMk2nZWEmCO
0lAdFeOxokdBHGNjmSdojPy27zPbCuVnYbBrACm+tlz+amRG7fBEOFLebwqpeOQBeVAQvCwZdLmk
Tp4qLb4tusxLhbyh5ojyZBnZIq+eWJ35daXdizjZRFEAaZVMfA2b2C2H7lop2IccjtdNJV8OUno7
ttKXIk8fgkTfGOH42uXNTk+k0u440pqOyTdhp11G3HjIU3JtCHYV6uWNGIvIsawyQDlf2ehljnZO
Xyq7XsQpYr6GAkMNWk/AddM83WWN9kPmVm6XLLhtEhB8a/m10pg/tHRwmEx22J7CaeN+UwXht6If
bkZL2hlSeWvEeHHEbWGHTPpWZwnZj0YWulWuuLkpwXkT15KiyLYiw0BWFDJvlJoLwa1dgfGLHWkb
1ZYCMtrIkOw2rh5yUoBsWQpNN4WIulNZWmYHJNC8QGrpLlGIZmuFkUGATYa6jqwNtjXxCkml3kEK
hl0G3fjU5ePLQA10VZIIKo74JokBPWgjR6+NDM11ZZmha0EIz6mo8ZJzudwq3RDsAF94UkRXbRuo
dSUB5l7jTIrRAc3BfNpECVQNNfRK+gpivqRs8NMNmEjwVIbvc9lri9BnVvjaGuK1l+q3UB7QSc9r
TFQVxQNPeb4vQ9raZEwju6kAJNCq/sdgaJ4cYIu6PPA6ghOjccz0mlQ8qyg3oHSeYOiMpI1tldoF
BYVNWWTuaEHcS0sxMgl9kRe5DS6KIVVsTHdxZ8i0x47LySYOILEEFypo5aGGAI5FcHZ29BtoA3Uw
OqYgPg65uYvGNoE6TZ85ipJdQb5P8rRcfDNo8wxhKpfS/FlpjUddMvZ9FdxbY3mLe2A3SuZdkbBd
zsqbuMfWYlaaI1RbhVMozPBkkl7UfVfbwwhW6DCQh8uMm+oOmpEI5xhlKAPkWznbj1q+CxX9Wm26
bZfF38ESIWxD4ziGkitYfqWN1ge26EdU9YUdFOIKGY5jSO0z2tUMip3qD0N0+yHv70PgTHBA/IyL
907v71kqXSngtx47/YFR5StIoCCr2BrXCHQIHnn6RRZq5IwKqMlYlLzGY7NRG/o09IZq1wwoY6WN
U1soxhcNVIVOyk2Gb9/tMS111Q7Sx5jXD0mT71lUIEc10ruIyLgwclK5ciB2tRhe0rJ4aXr1Q2ki
fK2MSp4EDhhXDoPKVdqcbUhbI3qWwUOVR0/ExJemrVK7A0Ux3spouw9aHmzMEmo/Bs3vx0wFGQ6t
t3lavhl9B4eyGijndDx3LXWUHaMLIxuDW7lDZP4QIm7UofHGRfEAXSb8SReJDYN2Tp3Jm3A07lqR
Pw//j6IrW44UB4JfRARCnK8cTd/dvo8XwvZ4EQIEEhIIvn7TbxsxOz02LVRVmVmZMU1dMj9ua3d3
vfkBIrlHeIBmKzL5vD/fBxdmNRCQvFI7vrWMpJPf5zZheyKRK78w97Kx5Gk09Wn1AODAvv994nPu
TlvZIKEIPcJ+7fvLBuxxZSx3R/hlm7WkM92NCXu2yXjrkadjiLfnDPM3tqViLfaj6+/61SsUNnep
Q0418ptQpDhygqqy8ZujM8jrZuLHJBmv+OIBv4t5Sr2a3UPjfnSdPLvEO5lo3dcD+aqWZkQ272ZS
00d35TUcx6gZM8KqJh0QKcPq4EvG3V3RDt4vY7WHYubJ4leGJGMnPHUItu0jICrvmzpzZ7qvgjVX
jneKA/5oXBSnBBcB5dDstL1XBFje52HwOML2nHuysGo710F0YlbkwhmvFYkPgP3emsimXVPtK+yk
ZWSq/mGL6rB28+HP2SBGvpT0kywInbzbbDb0CEvbouMiprwf7PvGFf+7Ya46avq0ieDS1SK3KIXM
0UsHj8O5mTu3lcXnjbVPvWMet8HcHB39inXMeyJ2lNt7pMlB1qK0w5Y3Uf2tg6oYaDym2umXtP8L
Y6wcBl9zq0A7OEilV87PHBMMMl59iGr/3RuqLpX+dFiW9bni4lMmw4uUzWO3woNe1dgH5o7ZcvgS
wd3cq5rMry0Htj/fq0W/tsRJsJ0flmEio1St3ePmQwbnxb+BgpF+FGZ1x0BTc3FcGfx31Pw22PBC
vPCSxFh+itTJ6/Cu9r65hd70i0Hoqhrc3nx96kR/pHFzCyKWI+n3tG30k0ZrGa3jvgp1BkntlAHa
xdpt1LswdSc7RYTMRTI962jAVy+dYmDtmIcTxfLq5PzW8XBI+IQV2qlVTx7Tbe7X8RtL4qMHMCld
BsYyhYeUBT14X+AMR0/aswzc91WNF27UceuQC1B13DnZKkA0mr/QAk1pk27zZIu5H8CPqRpHCpib
bacodUZd9HF8giztssr+0MxBxqdgz+dA4Jq2IS5Yp0bZDyw0O+rSJ8N3NIRvLrqelJLlAzHHt8UJ
S7V0H3EVh49Nb+sMgu2nDjlw2dbPYCAS8u2OkmSb2mJk1QmEDgwEoZ/u/GYHl5w8rLZe//6NLl1F
8NMznJRNNezSqKR/SqptyTrjt9niRNd6rLejp4f+WcddDB1F6yAkBwt5MP2H1/FjVFn/eSOsCdO1
npOL49XBSYVmiw9V67ofIWdxmcCNAriwN1mkZvIKTh+8FTN8aOjmPs1x7yWZ9lw0ldXsF1NP2pea
NuvRV9twnH2G4q3ryS+3ZnZvMnDc2yq9JEXtkKUNoKiLW2f8jnBvFHBMfTXKkBLWxLe2IldoFYA8
Llcm+ufEUB/tNBQhTv1tIvsDx59dy6Lz4kzp4CDEDjJYPKdavLl8ee9H978u5DtPimM104KR5gth
G7gTfX0JOwdCOIzpskpMbjUKPh/GH8Sb3ei2XKHCydXSHDuIegvjMjd1HPHhm/7T4ZBd11IFuWLK
KVnkmXRCoiNC7uhpNEg2WwVWu2t2ich0sr45uLK+do0qEilY4c5N7sMCLPTqzwapEmJw9xtfFjCW
tJQYU7UX2wwGJ+dA6pfRj/6he4PlmkUskBs1XjGEesgJ0S8B7C9TtY1TGgfIoRDtUIyhq49M1OUw
4CXQmDawqv9Alr4U21Zu68JTN5aw3hX6FM3w1gmcssE/jIYOF2fYDuUs1RW+UI8IkEdwaWublDts
LHnlYzPcdgoF7S9ZUAWfzaIug4Q0yU8ksiaibstqNUErxOoH5YYX3uoXOMy9iA0aVCH+DVzIxwAo
f62C89zRW0i99zhaTMGnBgFzHu6asY+e+zAc07WNo3yzUCaxuTHpgExONL8bLRceHhwfch2cMoGE
C6ipgOM+hXSNvnU8uzlMBvNwZv1OLhhRqk2d6rX/mZR+G52uNG14CN3mVEVObiM9ZwHZ2i/bL781
H194ZB+8BldsPYw3MKRNPlsIGzhBvI+ucbeauvl2q+WZzAS5w0Gd0Wo4NN58c8wYppCVmQKOEP+4
gns4prm08seC+/4eQO3V3cxpduozr6D1kvGRLXpIEfd0mJvmRU313o26b2P8d7W6r8zbvgYeiXRb
oK6wZroFym5FnKB7QP+IFinGx88DtogiMz+HAjaKsA4tvN4H9zAP4IoiXIFERxeJTgbdsWp2S0zm
gztVLnzNGdJDpDlK5JDVHFOccOeTt1g077Ag6CKbdwJKrGhqeYo3+wDCtGwxZZnFXIij96OJ/hs9
YCvGkkeJPscf3PPAYfnJ5Q7bQHkdRs90ZS98YB+eSHYIM8YUMft/o6K5Iv4SpQOZHxPbzxyFHhms
zyrmKL1Y+bQaJFvtHVuJXqaRT1TBjMo66w8mJpFvyEWFE91dSsinEvEni1w+VuT9Nc70TBPcTT2f
8FTMTSzNl+/WfzvKcM8aL96cfMA54zokzYde3Ec7NdhqJ6akS8NepHHCPfcnWNW2in55sfhPJVuU
jnP9OlvLdxD4qayDwcxddbo+o5mCRi5GOzP19o0k+nmqEM28Dj9bMtS5ps4lgaFgPy8nbxh3giI+
Moz4uw3nLqUBf8FwVWz1XNh+O9RUlT1XfwExfRG240sNcWaOBPd7w6oSXiD/FOJK4j58GNrtskXR
YyD9h3AVZbPF/3m9M6cNPnJeE/hJhY+2ny8MPimpbtD91956cqoqa4cWxaGhOyABKt/Y+mIi76zx
pzMhB8yxZdfKq2VwM2d9nQCrd90siu1dyei5C4S7tyuuCRGtWPTuqheml891ah8dBrOVnpaVIq+R
qPBOmSal3UZS7AG99ELdCR+L1m5odxDKs4a7bkk+25GtmcHt7vP2VSt+joW+6K57CTugPbYuLH6o
kcHfxHeWX0LsEQtMV9IkZdOMz+vifqEe/atGrIdW63ZxFnFEXA/23UiAzJfkheC2SoOt28NfDFhj
QM7tNp5aP5hTydGlhkjOQWGiMnpIZrTyGs5EkYTGdbGnbm6u3dSg4x9KRgV2+rGyTxk79iTJuhqB
Vc52NDI6e1t0cDv22Y8zcoVsvBvjNn5NRkUfRyQVY5klsXgLNyStevpJ+uYh6Wmbe7Kq00jzUhE/
CyXceHkT/8ZhfRxpBRVaZA8rdocR1ycgNiHt341I639gUf7FVfuzEeeXiPDJrdo3oBi7qe9enCm+
zLrOBd+AyrX1sxfIi5xBprQ+vmCKMgFkHU3u3JzFtL7Fg+8VhPVnTPq5iJZzu8QIMwtVlLaCXvBu
3LVSY4aUvf1skrXYEEC+DKbFPlVQpUss9lUbIM4UesHAe9NABPJBTz99O90210UWhiQ8DWp535JF
YuM1vrkwQEuHkbuZr+GVq72rs8AEHmm9XU/BLazRc6Wra1UhI3dwro4c3sjaPuBZ30g3ltPcf6NZ
uQT1n+eXyHpv6NJObI8M8Ehdk2IR9Gmw9l/kqZI10K120dl20suXGtBE1NKTj0Ye1gWniGHtO2yi
A6ixN38gP3BveKYNbngX9CNL1NEJ9UeyQlEQU3MbMeOlY1j9JGO960GTZ0kVvFewNMLsr25uVD8x
T7fIGhh3s4sOCJmEJiGvHrwHQVHNr32F5yapfvE7sBtuFT1jJjxx1b02gpczhvO4Hh9Us+wHCdCE
1NF9YkM2GHpLeAATkw0qIyfY9wtUi/2M8He2rrh48JQwPZfM8Q9b0D4OYb9Tq3Omc3Ade+/iN1vR
6LnLmMTiMfZdT2GHAEOY0q8UhWH0Srz0BwcleImHD9tUT2PvFFaM/y1WotFDgq9Y5xc+w61rk0fR
AXFauq7osUWY+hUiHfw6ugqNCzy29TGa+i9iqw9NwOd7lUBMbm+8rBscIG/j6PyubLSZ2yyi7Hxy
mpGTnlVrCOzGBxUS9su/STTefnFsdOzHCK1HYO7uWuH0UHJUS3QNfOyf9TK6Vyb5Ngl9UdR9NpV3
C3TwBVLxYerlS1c712kQGSx5cSwsrv/5kyjyCa7li6PxTGE+c1xwH2p3xIFbEDNc7yFBenOU+AHW
cB18A509Q5pY219cB+tOy/o6svEAG8YsNCKjcJdAuABABou0nKZYRwdz/4TJDlkpib+b1+4ihVPo
MTihfd/X3i9mvsq/hz3DQNGe0Lo9tWNyoUmVOga20fM5iOvT2CEx003a1In+QLXHJZyPsYmP9bwV
NVPpFE0FLhlkYSHGmsVp0MssYWa3qndq770+x9NUbNFSxlhm0+5d6f6BB/o/vbLkQN3NpmJhSKeZ
GTRIZF52rSP31Tx6Wcy8JidGgqmqzsKrj+7iXOOY/wczDZ32C302jo/EtcR7DOe4KpxurLEAhogY
XUEPY2DFr4PgZgJImtgYFZuYbhwQaiRakcbzVKKDLnpBHyysUCoJVIVPqeXLZw8VsJFr5jv1HiHh
UF8lewswEiX5rHX0IsMW9Fe9iwO7x7nHTAT4kSfhddmGvaAgrUj7OtTtTXjs7gRz6bElDwWsrJu+
1NuD401HTuzjiF11QHvASe5+iGHddsdt8DIThJlex0elWDZg/op9aOGBBDYd7FGXtQgROVOvySMB
9JFV3vuwTGe2DqV2umsY/DMB2ICQwqHPYU9Dsu1neI9sAT+Lzb/SzT+ghUH4dF+adc6gNW/xe5M9
8M27tPV7iO4twJiWRJ86Cb5bIfYuDnDJvC/bsN0GnlCP5MrsyIqOR5ibZZ40zYGot3gcPhMj7yaI
P+z8b1Qii+OlGGvxnYTVKyD8/8LF7nHZ7zqAhHammYn6bGR45Tf/tgh7mGHOYlccqr/JtXX2tLJZ
NYfPMzB3a8WKA6SfSIgfebLP4xLv/YQ/DIG6BJugmfR6vENsbxu+E1Buc/s0yP84OkHt3V2wxBST
gVlwC3tjheH9mXcylX9sPDA3hXdn5OT8h1MbC9A9CPdqUkDlPoTX5rPLi6CDDIQsR43nDvOhqxps
Ca49D3SUN7F+CPiSKZ9cZhbmwDVzqLag7l4ADWLVaCPzifLxNFUH08psBZXsaphWoO9JBxgbat+c
A/TIXeSWMVV5gnytBBYTCQkx7qjjtPEDFlI/yDgXzlzCySc1/ueo2zvzC2SIpMOkEZH10IRr7mJG
pPitCVRM61ZMnZfG7SWOVBZGLBXqc27crIk/yErS/u93VAiglhOk9iTF6gPQTVMizOAE6hvzU1Ss
UXvoe4r7BLrwBdO8hMcb8sOT4NGu/8U1y0w3lKSB5HQC2tww3Oto9A0ISFFfTRPlPsx4LBD3wfH/
w02RewrfdLXwA+ZyKMJ/VEBvQPkyd7mE82meMVn5PtDP9sAG5+AhaG9eyJdTvQP+L4yE2TceTQOT
ObZOWQg1qKug4zAb4uhhNLQBokcQFLqquQNoxP2ymnSGRd5jH3U57OsfjGlyPRHY1H1zLlLmGtBo
Qz5TBA/Oe4Qe4Mu+B/3jYA2UMbC7FLZ97zt+My2XaF7/IB95myq8DT69tOI7NPZ5WpE+3ZJshfNi
BMLKonY3tEWKuMiB9WUIZNt5gqGEyJJ3BOO2mzI55VJgbGrblOq+EAktnakGMNN9Ub89A+R4S4L9
muCrBLvDsYmhODvKlWBWfAcxk7sqOnBHXMQwfYzuUrSOOAiOT+b/eCIOIRBaf9oy6Bz2wXKvcSsu
SFh3mIM+geb+4h9D9a/rkR7lPjRDtNfBp3Fxl1H2qgHEiTpGVpF/6qL50IJfrVB/oO3YA90c7GPP
67fN4zvrwAl0eIithupxwSjholKarhiR1OhT9w35SgWH/WATDxm8S5O0JsHThMEDt3XcXSb+5vRo
kzVcCsM+7eTPRh+SwUnhPp1Ornymej8hbH1huO/bHywt5tHW7Cc2fVVRkGvoTpQNr16op4yo5Ky6
KB/dFcBtD2u37TR4/j5gU0mQ/x4eddukSVTa3rlv9a8DJnkmNz7i56lL1Rq8cjZb3H/InMtd6ALn
wLrALMh52lyDL7h9TyANSs3cTacEmBg6YuYxeFq4wMxjtl/92cd3KeN8HfsnjD5gqOvmmQ7s0EXo
pEAzNUCvok/YVFEU+u3mdDKLh6QYdFJnk4clsKTzvyOyPYO8O4i2ejKgnxxUXjrpXMbYRFcqg53A
cd263DQV0jTrzIPWSIzVv1luKTZ90O3ABMpLgPE+e+2SWhJlY7C8tLXcQU2RiabbEYAWKEjT31gO
lNgbf2TQFG7AUPucc9V9MZRKDzgQ+h0zuKVtq5xqQOThTjPgzeFWOhFgrpCW0cILipTOtoGwK64h
OWjTerY/lYbvpOOlnQ83CaCkTWdy5lVnj6piQRVJ/Y48KIS3mWTGyO38ZwQ7Ec0PEeCkTbF7/HeG
HNFghCYvcTUc6VgXsUJAaRRlrvGPLJYlYe4X2IHHoX5EolFM7cVHFY17f8cqekD4Sz5XGzQsOMvh
grk0lvDywaqui1cz5vYxaexpcdt9u6i8tgLGO7q5O1IfOzZ/66Xbw1wEuziqAvSMatonWUsf427e
D6R9lhiamUcPvsePSOfJdAKwnIwPbYwhg1aAbteKvW+UnWHVcINYs3ArnsX6X0JkZlfvTQzhtdra
XV35edCZw0gQkOSUxAY5CZdnL3SKKPhLA10fI0EfmVn6zMbR57o2BzlASw0oPAy7S4WPjbrgtR2u
voIiQ5037j4qzyubttsJBeoT1aFutku/ycJBg5K8bOGbEyxnoGHZMs15Z/3U87e/dDeov3HYJgbs
rT4iUiztuvFM/GedeAcCG+zYecJA4iHquccTRRnzTVM48sg1lN3qAhn736xC7UPC/IetGUpHA++E
hTxpYgwMdUpElbPoA6cph2otb71xp3V3ABRddLOfWxbuMKFiOjT7wTlp5h0G9RQTdmACVp+0BGNa
bD1/MTM7YgY/TKvOV4Mw7xlT4aKztkIt6NyXpVsOJl5/V1CA4GV3oWxK192OFZcHvTzADD4dJ1iU
yp8JqKQCfN7z5RFwOob4ZU9CcRgNqITax27UULDGOYYWh54DPZIBua2KXf0eSg1M7kuy4mNtUWsd
Z0NierzOwt3RGrKUyucwmRW/TTIc5m59hxtXXomlDGjzApOpoovaCjlFbmnGJEOyQOn4+h2ASZxR
Vl8CgmjhrmMfmMqQDkHHBOYXbnW14dj36UQwI3W/0p3dXxKxFgsL/LWCo3jm8eVbjm6hkCfcce+x
muYXpWA/MmGiAEhsS9dJTponmK0gmqA9uBsyu3jD5v96x0VF9lMtOuAWI20gYWibwHu0rTS3gZKm
FPjcfWcmMO50MYCCu4l4x2XwSRHO6IfCpjA1T7fhBO//bOgGxIzB1Kb5CKE9SZQ+Jc1NqA+06uII
gf4uEX42xD8OxjdnQ8ShtUWg0Pv2AXrc396bz3/0OZc/1gMzAVl2DylIhfggNVy5/N6iC5CYXDD3
KoPgIACS9kuSOxrU+5A2KB/z4O3iBhuOoTnWNH6DyCYV8QMSLMtQQuACaHWCORru2TFoD4kDRxNv
BYxk9gLMi/RqwIt9xs0r3h2p0XC0064DWYwbm2aWGXdHlBPn8MUAVx5V0y4epS44HAsugiiwWw68
HuGF8Z9bb+NTlUw9rilicr8JQVp3Su60g67XDuKIaIfU18kvm6vkUkdBkvMo2g7VxmDJ4/Qm53UF
PyUmQVWKeTx2vOlyB4LwXTWBO2Z94+cV+s4UP5bOqe3i+zD32z1Uyj13xiKrswaEn4EGN/tl9pfS
i/v4DGkCRbAf1H99+1k3469s3E9qkKZpNsTI+duwFk0detkg2wfY4k1HO7mYnALc0WBn1v289W3Z
2G06dJCnP/QuChOt0BzFEL2flW7rgq/9f4009GHCfVeOov0ZzAPwKugfTb5AV5atq00yYXTWx8tH
1LKSKvkmp+kcajTIujkDr8Lc8KdbtNVeRXWVd8p9g6dWlQaCFrPnncLa24WjOkBoWFAKIIq3lOQz
Ga+cAzTE0hGSrz1nrzrohKvkJ3F3cv2NFi9bG56us4Nk27mcu+TmkI1B0kPdHJjXBUhppta2T3sa
Hhs88KyG0AZi5MOiZLmsHcQTqowrZBVUYb7Boi4YkHOmUQeQFVqJu28Ap8d94Q2wYwZ87lmWqtED
NGVzqZcDPLHzbqp3Tjw8yEhf2OaerT+XUrvYdFKgNgA4c+hFnNHNNYlOyTrt0epnTXSDFgQjGj0E
NW5c/K9/mF3SuACNnpvhB2wZIG8A6NNfybgFJoLeXB4De4qxNTZsv1LX/1HXnAUbCq8JMVDjXZvq
kgzzHgjomQZs73VoZXzzHrFEpzZmRYsBBgftLPuxXPCiSRwFKNawtQrtC150pOzmf7zD4jtf3CWl
qdd8CtdDz9f9WKsTBAjF0gfwZwhQ5dgxQM/mJM0+MeImjd35AMTNws7j5N2wdFaGgBBdBsx6ghOP
L98BeVcp8atHnLDDQE3ZJVSmavafBmOvDgk/zVzhbvuH8Bb849MbazFkyuVg1Z9GKgMgscNld1RY
lrCmLhYHlPmA9PaQiT3fqsO2fUfbSXrmNILil1OCJml69mb/5MvuPekwHMobm5NcbnXe+CB02PJJ
BnniXD1w0n6YzrzA/rGsuz/KJg7e0Qrk49QXQ3x2dPOKweSIdqCATfJl809cxjsPuy7QuaTh0MNo
kGOeT3BxurtomX9BuF2q6AdhH6muMYhtD5vbDMBn4ITJ6r2oxxRsIDR6oGlbYGM69X3wFTZQ6UY1
xNmkTtvgd3bOAi+sxFOJNj/vFjQC/fRGZ87TaerKYQHY7jrvdgCgrXCuWh+hyALFod2LVhVNgElz
BJ8U+zDG645Tc0zsVHZQaC/L+NhBr7F4UBrE7VuwmX0rt39eExfd4KY9Q7jc/Bau7j7sgelN/dlF
U0dwqFXspPHIzhpNrKWASilsA1W6uACq4hFMJQy3EQnQje8u3lt3/DLzQxI1OeckJxFB3fxaREFQ
3Ju6WJU4jpW52D8zMwAHEoKVxds343UC8MeWBnUtGx2wHPxBT58eDQBfwR3Wbl/xClmTDTNY5QKl
dU4JkNTmh25gdww60hXBkvjdZi+PQWjw2jvwuTmIxnkYo+rkB4BXxZhgeObZJOfcOGOWAOYh9L45
CRA+Zy07QvIeBB3GJ6hTlmuywV2wHk9BpDPtk5xGcB8evmJhy84DbyRSt2bXbp3+w21+rKHo77cx
lwqSGB8NsjjyocH+DX9BS4o1iwksZeTfxoSCjgUUu9b3oTnjxbr16KuA+mcuB1C2XG2w60L3jJQj
cE80g4NIQSsQXiNmYd/slMF5p8AwuvqoKzjabrA7F+trLL7jtc7ASgBW3DvribtItJ5KoEqpqtoy
nGCr5oz5qoZ7S/HkgCWz6uoNN+D66aQPfKIot32+WCQ309/u79vwdIkKnFHRZjXQLPK9sXcba0BY
NJ/HAW0nuFA434zBO+UL1Edu6gX8PzWiAPjPEBvmXsTgth1g0wI3ik7y0NkeFJt/hpYeFF1KFZhU
SvpE/fGBhhQUGCro2EC5JQGDrIcEopcR6TLGHFTXH2ChiN2+dgflaZBP2glzy5P9INCxUgpVDPRB
8Xqq4CYcMX5wqiSfJ15A2ALxGGgrC0Stof8t/QXD37WVBDXZ4iBDyYLgVb6xPSPxkUdTjrr/WmOR
1vhLtk2/DP1lU0Hr5iSHGkvzWIzCgLSlHdZmiPkvit6rnuX9qDPok9NZNSkiUbIZnUuCJncUyR7u
Fljmj/5tyv2pewj9qyeSDIAs4A7e2YwmuKaZvLYqOVoo2DRC5P0pRmK4KSMYE3AAkKsMYrw0sAbl
SdazKg9rAKITeYrBw6zMV1k1+Md6G3Iek30QynMLBDr1Ww/CR/tB6+kCtzOoumTm0/bqOBwStxnV
nER7qNxeoG45RSZEn2PyFf+NdYK038IMlAWgJ1pUISrC+M65PfUgh1by7jPviHW03JFRzi1NBwFb
a/Cja3PSYIY7XPxrjHYEe0wi5EfiR4W79vsN66AQA2O8geIjmxReum4VqcWaCiMopNKUiStyjKxF
pAfIbnr82TuEMACHwFC1Jx9wo+dDwLepvNNm9xfIzbYE0w9Ai2nIEct5plOFgCDvafY2Dih53DOD
4oY+ojIQ+bghRg+WWR/Rxry79pEqkLmdA1bIQemXPRB1H98ibpQUqvC8az6ZA8x9hSEEdJSqdvfS
zmgxkg8ivqmPVKAxuWH5DyKZu7vIDLblhU7eRpzodX5tu0fiLmcOSKGFoey47H3I9FOnV4cl8vOl
5R86hAxTQm4x4m84XuGZIas4SLb2X42PZbXcY0cpNeFWhGhxA2zEzN1TbM+gnov2D0rTc/7H8wK5
2jV6fXbsgxxoViVh7nj+Dm4jRR2gIIIGaJTFsBf3h9j1XqTv3h2XP7v+fOkR8jH/rURYTX/HKqAH
ucS3IPBhcGWwk7nGonQB+Xo2ymcfppA1TZsEfumC7CHM83Bk4YkZ+cs9YA5UN6hEAqD65IVeamfn
SwXuIWrbfyi4d4zDA3pl2eygXj/yynzHRFxn3l9Xjam1VmJM/V4AIKnVFwNajLj3nDWyEJ17D+UN
Sp6jZzCq1XpPYohBsX/0HfakAMiM7RhkwXU4Nq48abTZKOd7mSyFB5DDi2CO1EK+hKxgP9HAbnqJ
BRvoqgL0A7Ktr8JXT0yzu4vFMBPJS829bwatiUatYcmbv/qPBKz4WPc3LhGLMqq9m+DrG0Xp8wZU
2wh6v4V+zbuH+srp/OSMySnq48IJ3xF6emQJMtvnPiPrnQ0X+GkfhwnzBUKf/+foPLYcRYIo+kWc
g0vMVsj7UqnshlOmCxLvE/j6uZrt9LQpCTIjXtz3wqfZhl859NxGrZ5vG279AqiuZUbdJRMSdv7g
H9AlnV9j5PqrkOhoubpHQ1S8hanaTAnm9N5jqbOzG+v4kCk8RDFPprfvI+25sHucfuSUYt1k8BMM
hVxG/rs/9jfPbT9KpLEKVHLkO5BAUX1E/EwDMcmu9LSdsZSkQdZ8Kjob+RgYtcCyKl4qLaSqHA7k
yQfI0wu/YWXE7K8cWb/60QDYqBbSyIPYzba9pYJyyE6ZZgc1ZUFVI/s647gHoregqcdtKZOlsqlV
C/QmJmhBUbChmhM1LJLr5Na71CWN1GHlaR3ZhMTI6sC0daHY5yNr1mbVbFwd5y1I0TKy2+VMXWW7
xPckzRFec6mSs9HH5zAiBLko4xcOwF2W24vQeRpyuTfzaQMPAJfYHQv2HoWQUwX7ndpiUyY0Axa0
dyP9heiSe5F7J5k3FzdECM5/SoIyOk0uqWf/ECeO8Zy9hbV/MftjVycO+dHymjLkc/yyDyAmCFMa
k73ogWZ9ndXYhacd/YG+0h+Dprpgkd6TeL1NfbBtfQRWrv9ZacGAggnLbC2h0OC94o3HiGeqVjXF
bimyA9bGTYzEOHji6PgsGKiM17HHO1Z7ge6Kiwrt77zorvE0XHIYgU7vt/mQPPd2e26sYUmk2rPf
yi8WsV7CrH0iAzNc6Dr0rZoNpuXDVlLFJWBgneueOg4DJ2G4I6ltwszMt2UafUacBNSbf/gUj4PJ
8NuwGoTweJwXOpH12w5zAeyiSc7R2EHJIi5rRnga7fhJdNUtFo8ppeduQgPItnOZk5iSnyS6mBab
2NKBoqja46tZ+LMZVG5GtSJCdHktqNW4bMXrUKCKVxydqiHtLS7eC7pKSwkuyObuSPUapsWX0vO7
p82LPEqe/FFuS4WTTt9gcLASyWSY4Zs+LR7BfjXlYpyr1RDGr8IyaEBPaEibFtNPiM/BH6xbOTym
ZmCVCg4onN7YdRyeiij5Yb3hNWG/LTRmgb7uPaFt8fhYzEK67K66dje589lMx/wD1xYTxWxWC0+p
Te+ZjPLt6RyOtbaIXJQY5UXmEkqXCqCNdkPDA/kQgPTRS9Cmwnqf+qWrL0o7LncmpDf2ZcMJxlnv
3pw2EueOw21j5xMxxpodPks2nbPWV9eP0zxfIi0/uGa4torqX2Z1x8zT+2U4Jh2CknEzhLbUkkcA
Vx9u6yxGDwgjet+2Pvoz6W+2CcpXp/FfGfJgx0W1z0cMCaASi3bgHTLHRLKeMLdXc5KWB7Scc+p6
n5hFDmBZ19iHdOVbTndua5aEh6sqcNvwuzfHI9oF70tZ7AbH+1d41np2h5Laz/IYZaFkm/NDAvfs
KZhowVidpxZm1698G3dYYV1D28f8EMLs1jXQXDLYrGWueqrFUP5OOaYL5rf7mWzjuzMbzCmy2d83
nXeI2DMbDrA8E6QG7OknLpLXQZG4p+p0GU2czGK2TrERbcOof53oUnqTAiGxkncA/fdhBInI6ouV
u88T7kb2uLNhuOaa9TXWszDNDVwJvFFK2kICBHkJQuD8aFJE6VfFxUqtaC+wDlJuG0d9hDVP4azJ
EIU1lqyT8JpDkcbws8b0MCdFb4OuBXklP/Tyf6fNZSA/HS8aRANj5VWGpECjHjbHdHC116y1yMoU
fLWD/x3rBd9zwRDaNujDpBG/s0nirWwqjSFw/4+oS04p9PBnV+vU1S29fgUfWKNt07qrgit8UeRW
0q/y1NDRcQ29/m11mZzcxO55f9nX26VAkYmPL2phJhItpoYmdmf+735mozCj8ubJKWy0M7RSKzC6
no8kTBNuktrzqo++19tbA/sH6b2O/PKvqNLfJJtv0uSeKjn0l+gRt1SF+8x7nAl1/5K3TODGiUmM
HyLFhUahtp7nINAYqVx7UXqYBNNyab6EFoSxY8u/KGvnRT3Y93rge9FkQbI3u0kXOQTG2hXhpgZF
bDxyitphVw7oSn3yBsizr63wQsDlVqSveWSeLavdGhVIw+TByiA/X3hkSWYEIdVxrpTQbU33bvWf
jpgwPNirjOIKIlsuxjI+amFxSliMhtOm483IRLsLx27TuOq3HD/VSOxCc4msNsgnOhL/kKf+Gp8g
8aArvRiCanqPEpS1+WMYiY9heuT2ySoc9W+XdZpemh4TjwlE6S6z2H9XdcsZ3zBenUXNzECgMuQv
dof40w1bb/SfDVUEM/fbpDtPlGyrhy2OpIGYk2peGwbnAg7EIwTEJTIYynODUfwFdZ4EUdlftah7
Aqva6dAfFaaswUhoMuYlfMp3M3fPEiOcVBx+c+ptrbI4t7EQm6SEd+ckak+P3S4LR3PWxoAsEZNd
s1adcBajnJhXkbtJ16HxcM+xVe99QMje4FWm69eh4Ad2G16l4FyeHXsMqrTZx4J/uXR5JVl89RGb
I9ur051l4teKzNpZZJH6s0OAgQSkwQZOTzp2TegWlX1+KSaG/MRwn6LWe4lt7zhEib/xcyTBPqMy
sdt+CRTOoE53AEj41650KKhgGKvfzo0Po+7vsiGlCEyGS89vo35Ktq7gZQoZC05xyqluZe9aax10
x35nN8i0HDX8Ag0tVRh65zqf2WDVxG/0C9lKmx//Oct2mdF0sLHYjbHeJFsT91wwgSss/W5egddu
GomzMMexiPU8TZ40x9+KGgVRw9OU2tq4KYnv3g1uaQRDDtnExCNxs/7m1hZEgMauxGLSNg7HNEdZ
b76OYwqjobnz3quEuRqVCK8xG+gPej3a27YdP0Qsjl7Yok8V30MZb4Vd9QsS77ylVaa4UauODlzp
OxJmYBPSCQAvYhGg7v1FrXlXI7iJbdXVGVugdxgK968pMFThcyDPN0tdTEH+e5FCnWXAkAvFVZ1Z
XhskFg+fMWfOotYVETmJ9zIqK+JasBIA1+48Jcr9VPOcPWiXaovrEnXrIdPomEe2HuxcgKaIpueM
N2o3ypbeOkQlV7ATodaD+VGt0wIssim5aLoPujKBojfhtOsBwZZ96YD3UI+QQ/Fpe8k/3Pq7pHDe
5lR8sOdM/Oic0QuLBZ7nERmMxouNrzM8nW81bKHKywBn90QV3ZTLMsvDdY9/bm3aXQ1YlvwQPYFd
AyR0pn3nCfuHuZzbKCtgix13K5PpHBUKvYtdZ0Ht63fp6dHKV/O2KisVaAkAnRX7d88bXlRrHyZa
prEGvoHyWFj4Z9w++krktOx0JmyThT+rwHOr2+qeISWHdf+RuZbgPCURZcrXcUNISl4s3U5u+1kd
nBaMoszGTY0DDyWZU7AHje/nea83+gXTBywiXK2b7PCvHookHrAm0tOF+UFrxG1ieXTQ5962sbk/
x7TcsuqYTXRKv1s18ktsDvVKt8u/2qz1Re0o+yvFm4jIqTXLQs17LRm/25kcB98Zd+wrDQOVQKhE
lRi2+ELTh0taWxopLX9cVi3z+egdZv/V4ewN/BThup8v3ZBDwusFD0M2/To4NBALwW1DB32M5jja
OnUZXQTsyDGdYidwC7dD4quScwyQsdDaWjzpWPGutbLVe5ySPyJz51nT8LPlQiCsJZ5EzJXzPqmY
aTyCYnGW5FqQ+rLnYalfcjFvRcVN7ZbAqn6iHc2cse0UJ5chHqpl6yZnKH4n0Ia4Ww2CmLScmmus
UZwKnSmGJ3ZmrVUAOTryqqPgt/IOoRoCUDAfE2OUvzY+BEriVNHWr2aC6PGcAG1Zf7bvrG2cLsCm
/MSIBEirVVGvwnrsl4ZJMmnaNp9hVv31pvlsqweE6vErpb/0dHGgkNlE+lThLq2nBXmqXOeCL1mT
FnheedbaeDdE08maOKB1/1+kzBEoBGNvLy0+FyeiUqibq2zdr57txAHxTD65txIXjsZEN6MrknP8
283Y1aU3gHQ63aFy0gIBPDIWXts5x7aFOh+rXgsASOUHTtZ46YS4KaLKuGZD5Z6Jqc9WZcluAa+l
kQL0JuO1xhPBG5idM6EgtedmpRvhncU2GQV07CN2SLyLuEj0lCbQilet3dzGatrFrnGNGikYMIot
/vRDA02y8mIfd0Kn7fwCLGcuWyyd7RnUk1GivTS7cR1LeUhybtMiM2b2J5WHqpr2czteTYkbNA/D
VT93cAHIsnN6duoMGcc+jEZML9ICoZn4QGsT42GevY3EbNMeY+7iA1N8FB223BGkapHm+iv/TDC2
8lLV5anxsw0zxR8rLo6RhtbcWKlJ0x8eCF2alvGk/UZDe6u0x9dolpQKSgRpb+FudleerE8eHBI0
1DqOkrvtuLvRzb5K85EKEVv/wkztfaEegL++1Tx9l87Dq8u4fIFNDaSQKTstYEMF2NVMfF2M2pcm
S6bPwcK7zDfMlQI127KARQrmYr5j9T95lFqbJEbb7ZV9odWwnYVsmAfSmZd3Ffc0P7ntoh254GPj
zCqRZlALEMxpy3wq3IRSC/e168DRjDkoB3dWkPlOy862ntKyVpV7o+cB9WTxA06N1NdvmWNmqy7p
bYbWZvSmTKVt8euWN6nNHrPxREf71UA7H/PyHs7Grd34Xc1pcoKT5OfV+EdHItT3tBXxBsqK7XBF
m+w8ZYCA9r1i1gQpukr8kkIA+zcKmDuGF513Zx26Y3XBMsN1iaZWE4+UdvbrbPcoLQjc+TedT6mt
DBXynOraq+q6tV4IK3AxNeaV+H+dS740LWCQAlj3ZMDJHOd6aL9SUZAnnHeAeGYC76i7UDRtEzsr
zaYwIjRPf0SXSMX7n7Q/XVXdcgLcbtAP9qlUtney8MEtOuWqeJGTs4SdbCANyCfj4qtudfNL9A18
KgzbNiPCnuXx0/Ax1U57LmpHfLQOQym7Gosj+7a8a1G5A1rp7AdsKh0XErDjKR6KDg9j6j3ZcfYI
A5r8TZVpxsbMvN86MzXWhXLmqcew3W0qazkRhUS9nqsLUe0MIjuvPJii0xdtUUd7LwzzD0vxmFua
sOkco2qrTKdcteNkmMvIcsfbHBnJiyArygEAxEzujjgz6GP9h+WbDlRN6qHrEYbdq26j2kdUWO4P
m9ZBLosGpioxaSWbcfbU3uha88Wslb9uNAGw3472iuKAdIvOMc5OyLx/Kv2z4aMnM9+UDehimuXE
QAu/5F7DzO/P6XTT7aKBI43MC5YZ5I7GwJQjx2JfE/1w7Rt8kkt+r7jx7lhPRlO0f8p2+xuBEPHI
7uZavma26u5NaBt4Hqc6WyRep78QCRAjcivvucCUf2DrpgqmsWXObrIbHCuFJ1bjwCCBx7Xbmuw1
3diam14aYVjbKLftU46jGTCUEkx4g40cPRs4VEMjn3+5175gLs0kYAcOfGWmaf69b6W5c9Kmw24D
vBJk9eCvcfMC+tShdaJUsE7GFINfYIUQ3QawOQJVqtT8Wun/R2j5A+pnL4LYcmRgzX5ytsPegNxT
yUj95CTXSGHI70YjkQdvcspdA8+2zlKupWIWxCyHUUJ1XiE7OCyIXNWYMwHt+niLVIU4HjXh8F7P
LhYWU6e0L2eqQJwnLDezpDJWc1xC/drsP126WmvUS0sinhaP/7UZ3fbuNnn37nZzi3/NxgW9GF2G
s/QuA7lGtCTOd89SyZarYC7OOZ4cMiVGRVEzs97OafyUmIaK8Zar1yzV6zNGjr3svkWX8RRjLONE
HOGLaDJgp1l8a7DGKEwxc2Osxv+YaGs5MUpYsMrJNkGqmJvlWkgSBy29s8idRH8tVBHtpG+HhOn1
MRBAqJxDbg3aRsRsxxVtWh2mVsOoMzsWB0Fq7ygHx6fSUOmOzfBxBLRshTiWCpl/mU7PtKdJAX3z
iuuyzDu6bupOnKRtyLSnzMD6B24mfHJdCbRu2F+RZhmfU8ZJW8A2UbI3JO0ZWXwUoQci5KEHNVHY
7nWBRDiOZf3FgqD8KSqH8mXSCTmx2fvCeGkkWZpM/GiRAePvueOKnaUNvzk5OS9xq6df7WhaxWkS
qX4x/YQekxxJciH8SfyaT2PaiGvc0m02hh7DYsk19dvN6oby0OeFF2ikAAVJo7eHKUNZ7Meu2gvW
fRUaIa19dzMT/ywK4+pbFV1CedKTgQK+nZ9dm3Cv2LzKBAk/Ya2roc+rplJI1pS/7Bj618xo2G2T
ngXW/sXE14kmk166UN+VMt7lBCAsJkcidbZiFffi186mM4rMX1lar04n6N54JJW4e3XPl9kzvHfK
ZTzaZ0eJdx/ra2DI8jdL6gOD273LZjaUwLWTTzt3FvlibuwHc1qR7T+Le5e7I7pb+wLkcnFHSv62
1iaGEtxGrWoQB+1QrsxHDkc82TiTQvOpjbN0TxYSdIzM86BJ9K90mnJoJvNSNmLH/QX5rDMSlGO/
MdP2KIz2MU8YbpPL+LuuSu54JzukSMO7WSENK1gtnsmx31kdYIwUOa1COi/Cime1y4utqmDbKw0x
XnjVpq+LM4luq0lP9y50Ut8ZzzkRinmfv6gyfMJRiN+z2Vm9yx/tP9eld6g4wOzBf/NiaG7ThQ1V
pntIyc7yxuROTCKsq8mp5rqE4irH2lrUOVOlIQ+mf8gU66x3d3bMXzikGnR5vZtMbTel2Ubk6o/h
wi7p+6dpZJ42jRzJjvtkpuWP5wIphRW8FjkcgSb+z0Y5JyQ4ZUZCZoWcX23pP3cFrTwTxeOUOYyh
TC4oN18Zvbq4Q4NCo0hSsMMMaMdGya/cfxSoLNF1jLXA1RFm0S3xw6sXZ0zEcvsR2GHW68jDfyuq
Ae1J976QfbEFIBe/t5PdHLwsWc8xdy3ZTws6W29Zut6wHyL/MJt5dBiVsafRxoxJi0kkTND2xFrR
lSdIxkhUh9ZA2s2i92JOv4F+6MCaSz5bW5Cjs8QHg1PAiUByMfA5fvPPJMfjYY2/aWOSrROcH8Qs
hS+q1pe1iX3NGPNb1jQ3hiLFopojhLDB/ZaJ+ilrZ6fHWbR2Ep/HJfFpdrqzpyLC+V0HY71/Rzfz
8bNQaIfewZJomaT0LNp5/E206BRSpepTCs9YMy9jSOBb3fMssk8jb8hY8tH7c20bYthlCegdkvAl
rPQdQk2APfAodIhWy6Qw0B9tnNHx/dRgdjnfXozngJvMduZD5htoI61W7TSKCnJHhpUMMTHInifC
BaHXu3Zr1fUVB5G2sTGAL5re4zKakxH5gBiaTOi/ETuamULgVpLRS6SqC7Fa0ZJgsY2S5qdrVHeR
ZtQRTOOH6JcGjGEgY1aiym6IPWgksQyklTDC7/Ua0YYgGsNlhUE6Rrf6sX8HRTZKdX4EXReLJtbv
tlecJ38OnKra2KG/N0bnqcNdnoscUdAc38pBf6vqcMtKtsBsk+tQzR90+uvEmleZh1cHV70BXWCV
2TKJmw0nDiBHfHPKfqcscR9a/126tIJdK/bTgN2rbobLZMfrR/jXCDWRuZI1h7xtevNWaoRwyBZC
BuPPrtBCe83ex+ss3AvIOXTB4ECo+BEm9i5wINdC6CtScBdW+du3w8oF6guTQ+59m7BzFbk9sfxX
N+8s+T41zueY7EyEQjvyV3njcKnj0xxDqqg/p9IP9fBU8ilDM4fOW+o9K4dKDV8IxfexL93FwzKE
OvCEDWHRZOxAF8s+/DPr26xCpKlp1Tt8OVC3dfIFabScMf1E4YHxJ3eBsWLW4HRyU0ZuEBd9kDfP
kV6thlxx89OFOPl2CpmjQRYWGfiS/7gkJXobHUb3lXLtx+46zxHQHFKEwJpJ+pkYUw4AOb02Xeus
pn0G1va9Jzrxxex+mqW38RpzRZj9p0jFwYEGiYe/LDwyJFgSOyOaaz8wlxSveW3sXfOuDX9IaT32
Piu2VkUOSspsmDjoBQs4gx6J2RPfXaPWZEPATP9UBJGR5hIn3lqY9wL/piDTNiTny2JoOmItGEbv
uQSSamM4Ljh0E/+NhWnT0u9RCyYdflcSOdmwyMig8FSMMlxQf18BZzQzc+P3WKsOg1kGdBwvEaPz
VAvRFCWJrj3ZTuAmj3m6NIu/HsLLyxeTARBTslNE7wLf+k7hlmoHWBknEAMZQZZZQuadL6m70hHd
r6QR+nJp06XWX1h1CoVI/M2/MssOTfUmOkJmC31p58YpsS4FIGAcr03/2Il3Y0A8st4nbIY4UR5M
NFMa2qLUg7V7JHcA5ns+8qu/k3jipxjZ3E9WrXElZyTQbQfg3UYKUptZXdLsqTaiXT2ylsR7LSex
THiYq4hslodQSWKNjHtEF+cQD9bdtWBvImKGxuQyRw4/Xcgf+Baa/oq38KsatBPRhKs0j/at5V1k
261tPo/KxCY93LTeDBwTvD9r8erMKyO6KB23IHdohXnIyNe9LRh+lzDSHcM0fDnptJF1ey1swOx4
ZhVGfOm8p75/r8wvVLEjXjtMiWrNUUywz5vVfM7xKdZ+nfGtMuaV5aAzMQrJHnRqG15VWmOXLQPh
knjT4o0aDQoXhplTwgwhUexhQW4MxyWBwHX/lEormKqPOD8PvTj1AD5TBGsQntCdlvl4HrI7uYYB
Fybi36unh5jTjJVX3nyqvrARZ0DdaJHE5iWxrTOy2bILPcDUgjw6sajjcx269BXPUf4eopQh1Ntw
WNxLs/trGC9ThvGBubxe73EBLeL+t03qpeif2vTiGF8Ov9QVb5FollXyl2DjCJtsrZxVrhQGHLGW
II998eapdGvJe07QbO5/yZi0ej3bhZO90JQBnL6To0NwcInznDESJjAtN6kGL3nuUIS9gZkHVs6T
zG44pwhGYwT2xWc3srKmefHcSy9/c7jAlmemGX/j8lB6eM8pmKFE9OwyTJh1WZKXo/yHEEl29ceY
NahtPBf7HpainfncCkw3kFrRzJbKAV9zXYNDX20+pgibcSG6ny7iL03tRdtQG9bFihIJ8S4hr0Mu
CnLT2myJ9IbDE+t9/ltZP3lN8GRxzqz+VbmQis8js7eG99LSfC7xXelTx5VboQOVE+I1F8GUP03u
j2f+zA+2ghtyao5G64DDaMf8cbXRLrj1vxmnDLOTjT9TqsoZxiUhEMlkt7ZxJuRzoZAUZg6iIja2
5eRtWdC+dhF2JE6xpnwlrwR30CKf7k51KhiLJ5zSKDq19J7GvH1vegKxkDKj8j0ko3NkjqhFMIz6
uyawuZtE41LetMzNywm/DNdD3eCmm57YYvYA4ZZF+qwxtyqIyWlIN7PMa8wwwsGAPUbLhxt88t8z
8QO5t4KZC/SJmDP1MWDtbvS7aTBcMFdJqUgnAzMxw2UnuQ0M3Ea2aqs9c2obxc6GwtXnY+O3tw5w
a1s2yXf1/9K9glnBjGScPqnGvmuO+TUzyCQVo/wVevgV92hwbai+db39zMZ01WQG9zYLUwpnm4mP
JmRXJN/pnL1U2WtoMRpnOfBABHyD32+QtE7OP4vN7MW7LD5CbCO62aGn3jD9gNefSnywDMaXxvCS
6wNpQS6Bdue+OSs8v7kcVkZ1suaXcXofR9zMAtbcnPFUZkeVtMeW2RB2TkSVlDWLmreucQx0Mt0T
gVQup5SnADkMgcYS16nhipjrcaHhkaigAiRJwj03ex3VpKvnb1OmXc3YP8OgQCwAQtXhcbIcno7Z
JC1QgZWL0+yE6xhJrNCjqyzKq2uF5yH23tPKxj1Z29tMlzvD1ZcYFtdW431jVlv5pXcBseBxRqls
omfAgl2lD5tmbM9aXh6KqFjaujzpjAT70Vu5s3oxLfxwBePtwDVydCHJJYbYI5lJzVfX4NCQbU+J
KlYRxTGnwPCvU/nBiCsMYq19jgzOBmUNbzESwqIzFd4HDVGUGFe09xg+3I42bZVcsb+shK1ooqh2
qoEk2p4nrR23fVMyp3GtnyqK4w2EaGC7/lWZdCu1cDEVTKSOmtZLGtNxkizhtUQOTG38knfOa+Qb
z6Q2/qKmUuSqTaona6mZ69hO9laOzqt5aliOYXqc+mHHHOaUJ9DHifaUdOU1nq1zMpV3O5l39WPK
ZA02Beso75lR7LRMUuVFyCE8qRv5UB7K+Inx/IVcnsuAYWcIadPyQdzs0n1qovaptKMf4kG/5ih5
ZnJJ/Hy1iaL0nJb5HzYcjAqucS5kffE7/ACkIsg+DVe6VvwlRvijhlESpAOyIsT07VZGEgx+m61o
5a6zZeLMqwlQEKR7zWpOAuSvlhzcmGCQDuOqteMj3qb6g5zNybQxjZ88y1/g/qCCi65dKIMg3zKE
LujGXzJRkDjtGgeWaXzmD/cJ8UJbt5GkGgKdRC7NAHoNb490HBhyWk2rx72WknyFB6G9GFqMQ7hX
+56VGpC98wW7BzR9szGy/nuU2p3ANJxFWQRC4xns5yFe6aspKTqXWo//FmzoXWaRC14LjvEJ6WSe
Kt8xL33HVSAh6rZIofEhtAwY6ypB54OaX801XnQOjtS4xElfYqPWNExi8uJ2OhHAqnuO2vFrziWu
vHLfW+m/yC2f+JNwFNAwqrl414EFYq9jzpAOWAQt/qDylCQZ4QKFdtfpPte46MxjE7mcRB7zPN06
mqbZLCyTLFZDcz3MFMM/RyAvM9Lz2NRjmKshFbskHz2q4/xtVjjW0xgvgZ6kasUGJSMoG69fCwWV
WnvUVtJUSzWVT8bgLJqm/RmgKFuvvWmZGZ1is+WndBlGGqVFltrQHXBcfcgxP48WsT+FBQduSMKJ
DRSiUGB1mMf30QZkju3+RUiylDp0sMCruZiHuERQiABJjbSaloU9YyzJ7Nes0154Oz6kGLdJKAQx
CeBPTKDcpXBHhmwq0U5CpfJYRoT1LG3Vs15KM8wLWbPMpr0IAqklFC3W1Keju9oK3gd8ujGan1jU
OitBNUOMl6IiIffUTgVVKV3nlkgEexMrq9sjeRXfpjP3pC816b6xcv9UN6W8G+S6LOOKZJUufsTV
z8z7VEuCWtXXAMl2C4mj41TUOObOvSWpKLsIDjk2p7vdJVHBD6j/FnbdPxRSKf6srBtZblQlYDxG
/GgaQqTwNcklnBPd7In6qtlsCwrGaCARqKsyDhplsH3GF62qdqkHHA3PD0dQ1bBry7Iu65msxznp
8fASaKLKGjdUw+H3y4AwBgEeGVeRSzvTtxTFwU674oTDJr8lJSSd27TlVoLdBsjR1RaXAMl54OBv
bhfP16l0qs+6ZRMnGjJgC9goHsiIHIcwar/zqfvx84TVRjFIvNURJh2GA13F6G71FHCo6yua8fBf
PY8n5UEItCmimea/xdLdtgMaW2JvzVy96MO87QWtYsj0YVlVjGg7zv1dG2LxQnlsFpEkdUtId48w
DqHKm2zOl7hxjyGAq2m3XAC8HNRd9smiX0rn/D5pydpoAIB5f1tD7dxY21imeTJZBR1YlcAW53jq
LHX55aa43sJ5fhtC5N8hv4WP67ywmMu7PqhvTjQqiOY+Zl6LjtBifE3G7M3jytyHYFTTwsh9j9QE
+24WtkMn1b0WA0cSfdhSy6aNMbA0SFDThH38iZ2JDA1772opaX9yxfq0Y+O9ezWdXO/9+pmg/7UA
NghuWWLKXmp4aZbcAkRulAz1TTG+hKP4qVGK42J+7iL5agkUIV2Snp0GXp+/VYT2MNs6FNp44QjF
W+WaaxnV08qaHW3rG25E4AUeWKsum+3sTvid7DFbYrN6Tvrh1jrhe5lW+GzGk6WF1yxT6cJrOowA
LDJZzo3/xdX0HFkplMu7XebrpDA3eTdusQQp8sibdeMUMjA0/SSkQm3i99fFePXgK21hosP+R9qZ
7TaOZFv0hy4BRnB+1UDJsiTPU74Q6Uwn53nm19/FBm63rRQsVN9GF1BAIitEMhiMOGfvtYv0yhwS
cVMrbeaGrLI4AjHEB20isNAg1oCzuB0a6CpjuHfYYiHM2jpx8rsaiINFiRb41VEvMLubNQ1ZZVyP
WfDWCu0DICDFElCGEygCs15FIQ0J8EptuBmC5xSXiNUlLC7qpu/sV3PIbmryNKgLpjXucQXiRvMT
HcYPWXucYMS1KvSNMnh09eTo0j9aKdW0nesLWqHcJ3pHg53WWCn5bJSp2KQoGHrrt0QXbpRleGj4
qstOezJ1PA5zyadR40NYxvCmFGxDfBKfyqB4KnvOzHVS3DYmjVB0hjdGiNoyBSu18OxoP6mpK7G4
sIZG+76ojoJK6iJLJCoGYKhQGH/ESncko7lcQ6YkKyPdtzOr09IOQASvIVK4fpZvi5Fugm5M+1i1
r52JLWbouImVunlqPjVh/gNxkr+gDHHb8gAj3LdinF4nr8OiRjPUGa/j2LxWim6XlfZGAFJPc8Qf
pYZXcrqqVfKXSl85+KO1sUBEahTESxVjH29CaaDpgmJf+Ve1Q98S3kkaT6tCIz6srK5MCyBEYGMR
DGPhu40e3Qs/eci6YFz0ea3BjKnJhASNQbYTd5QTk/TIJKo3WtxSgJzVg3T2lAX9aFAZ8rayzCuZ
YTFqzVXcE0SYKsdK9GuA0YsOLqlhdNdNET36nrUealu7sspp/qpsyi5OEUmCfZ8k3+4KlkilfZSj
ctQxICkYb/A+cYzxR0wPdW09RUb5M7Ocn101zR2iOzUPgNWl6fuQmW/sqHU0iRyVU2AOawuhIK9h
hTMtqscF3a5+GZc8ZRFO+8kpjwp1PWC/48Gqk44tdSXxdPVU3FKkwGNPwNsI2o7EG2LW1Hyte/Zz
68cbve2vmrTemUlMS1vNnzJOvpk/8zhQenayeChEva0ME55UiSUTIvqdUJIHOFVXoUxyxJDatdd6
N/B8OVuovXGsKNpuTAvoSg8iERMnXVNljG8cv7kXVrtV/LD/CQXDpKJB/6kvnTd9KjVggKGGSj6N
aafIH54zAriNusXUF29dGT/GXoZg1hCPgTWi2Z1aa2HI/r6hoXirx4q1iXoPOyAocGcAfyYz5ZDZ
KdUqz8w2YJHEyyBrghxgMQWLMTTmBl06IX2jFB8hcvQVHSpOWu4Gu+SjqSrOLfQIo6BOmQpl15cI
bFa9pWbvQTf36YjHVIZnNZ+Y4F6EoAJke70N84YpFulVRK0X+zX8Cp285oVPopH/qhmDNiBfm0Tu
5p7gL1UgT9/SJHFw/vuNuVLT1oR6CjH49zQp3Tahw/8WeVEApt+30ndVi3ClsqSTIIR313utgkz9
UxulU+xiMXN2pmZSaR94yFMNK3lS/QHrooITNnH6aEMNGkxmls2vNkj3rokQl46D2noH+vlluo0B
XF3VFfos0wzEgqANttIWjIlpgP8HljDbZuwWYBdCfoHkkKzSeETIUdMDBxOY3MeGZW9gj9nXStKr
a7Md1YMUEVmi3hBvCqB1K1Eh9FVGqB5Yo5TadRqq4xXyqcMw6UhIO9A6VphCdNJkdKVRx3pPp0Gf
t+PqMm+6Dx8xva15nF8dEiT2Ax6Rx8pSiw+DUFY+JEW61aOiuWZjA+Y52cRT/9qxowKybw6PHmUD
ztnxr7iJn+rGOVoWPt1ShiB0YBCS0+Qfiih9jAbvV+Q3+tqXPejfsaDggHGjSYanKNOtgxo0YmXm
Wb+EVsEuuSF2EqQtoVs9jdFyhv4nElu2LMb7eiaVJ2XgQhD94eU159OOE2hb2tVDyHu6AszyM0eh
S8Vz/JmofPZLng0KTy/b5ikYZg8cIb01xPd6kpHaMaEIFhOSPD3K5aJ3sC2pBAXNL/ytrOmTI+x7
L9LypipNn0Yir5IvMXZyyP9dt6F6hXv1TsJwuSob+UwhmWwKlQZUTl1Ih5/epA20fGjr2J36mtVN
EGhto2wjgEWFDBC8sw3o1kVqHGP64Aujz7KdIbKXqtcb6lEp/sq2K9xJQSCUF6Q3haaPAqvtfhTU
FpbGmD1jB9IQohJ/FxQRcJ0wRIdDa4BXEFHFv0zTZQjFIsMICEG7r3EBjiFk47BIf4RD8N5nuKnb
yUmRXMd4N3XYDkUMAaFW84STYfCiJdS9u6bDmagVAiUALBAE0HClQYpoTxXv2zYSudEu27bW2GHP
CntnTF6DKBnGdaJH4y6ocY4Wwsq3ZpijkreS6p4GMEVHfbJvR1M56Bz5t2MxvRB4km1j0XXI80Ln
Vy0dmt6ytKip9LKEWQaOk/7SMP7yqbiYLmojlA4hOxxo4zAfhtqArJPFapKuS9FX6XUI0+ZH0o84
Pi29ZDMlEhnvKBUxJ5vergGoU72VqVMjgBWcJKOWLkLIvtZrdsAfAYQAR0fuQ2aJOWtC2BRu2C7T
E8WFBc2KSA69wJko0tBkY2W+Y9yI6D0Ov8rM+KkEzNUaQPFSWqwurJ4UvGQGsrTRqh1ibKiwqL0W
bRuFfE0Rb9k9J/dYC4qjX6FSd7wku+5qf1r2NJX11Cxd+vv0NQPCNXyzeNVlRN2oVq54SFRq6hwd
XuOUUBnIJskQesxsTFo3CqAoptGjkfTc+HmZ1VjlqAo6za0R84WuO5013TJ/Q1ojCkYMT3HDf7Ex
rAdrirFg4k13R3uob6wyRgOr85by5X8Neuaqr1e/HcvgjZtQ8CQm+k+lnF7ZcjFxUxP9eq3/GZQE
m/YwHSl8vUQaNBBD6rd1Ljmak644kvPjxqLw33sv1jDgUHT2BLwGQZ9yJQLrMVQMPiJl/Yd+sObS
Zsw/nMx2DlWfZ4eSb5A7FQAdukgdlmmWW2s0W8axQ7S+CjOFelNov+gQbiEKyA9vREWdj3DsxAge
mVMVEE5QiistNRG4RzrRI3BC8zXFmIldO6wCvxd/aPDNvbY8+dHjagMj60QcxKFWryyqMHz3m3ha
sqSOkAGG1kS6TD03MMDZmIR0LCNTDYBwqHNtPejlbd534y5W0af4tUXnyi8oOgI+IwjCQegZ03r5
kWOZu46MQgUYaSH9061mm3dFchCgSJ8NIQbKv4r56A9e9GYQ1ESFjTwuKELJdiIE0q3ywn7xRy3b
dgHKIRHR0dbHTDlqaorGmNfgo6v4EtgTz6Tw6upQxw6GbrN27vUBPmAYJLiAfTwYnl2Vj72ZWzuO
sOUuh5VxX1U2ev1eNz0EKQo0z0mAAqmoQNxXSdLsiNOcDk5bgdpQM8r1Y17Rr0zGNp0x7y1hToqj
mW4YaCjYcgB1eIozTRs2kqbMD8/LB+rxZa9tOmFWqEud5jmUeH+WRT1S225VHHGeElFAp5bUU9VC
nDxLKgkGATaVNnJu1dE9Oeo+k4AtRu7qkikcmOySSAqhNuq3bhGjv/eTkMOuheAZGba1iUNZsQUJ
SdSoKvOpqBH3N8ZwhK23sg17P8o8e5waD7tZlwj+elVYWy+PD01kXXkG9OTYz6ubYGzDLV+XY6eG
gI9mikJGO5Il5mcCGXlNLUM9+q1zDbyc5lNffxQ2XuQg6dnnYMqAH3g7TX58myeghjuD5pnWEDSv
Nh4RV4HcO4l63Qb2I3d/NzPKsra/M0o8A4GdIxKFn6IPjzpqC1vNr6eCAwF5QQUcXGSLfssurQhw
BWsJjStt2XjQu5yYuR1hTKozDHmNKQ9d6oM5nvwHzORXLdxBDkZ/cBCnKzXj1pDkAts+XPK5bjc4
FKpt49sFeSomdjLVvKdCo2+MkVsVG4P8oQRxDsa+abZUAq7weuA0ziLSxjQFogPaHcBG3g9RjNNH
1/RkFQ1B2HPkATTVe0a2VViD7sOslA+R3o9b0xqTP3pk1DjoNF6xZV+FGP0CLd61k+DmK6HcK3HZ
HzU/c+5yqySQM6h1QCMozSnnAwjGceS3bLkHGSOLGDHkh5x5V2M9jMuutSNkQnCwZzHcU2cJ/Q7+
r/Fz6D02PWruF7RJCyvXjkNS1K+JXjdIgZRJ8llWplujseW2QTnMzteO/YYKfSJue3jIaykb/UHI
jp33aNB/4SUoClgPvveiR1nmbTlXRJupsM27zjZ71w/hGSmlDI7NlFYrGxr1Gs1/96qpc+iE1anN
HS4768AN9Fc+kXzxWqi+tqtaX/VAcpdoYuORlZXyYmbs+iAB+iJLDSh3a3c9Y4uwZA4lkp03LhCx
S2ltumEuKFSwS7v1+DL9UpW0rKC2lIqxhIlbfKQp+811kWfZ6PrmoOWLJBBoh6TWaLPeRlvXUWLh
apLjDyVGAWkJbEBTilPV9zP9CCKgutKNYdaUwoybWq849P4EqhYLo4+ucArdLm0z9LyDuA0t0JRe
GCbbmtNVtU5Hs3p2FD3XVv9D2U8kQQIrzpbA77SlgtclwWJAsORCg8GqQK3icEWU0Cof9Ct9xl1Y
0D1gQ8zfKg/Mu6exBHA2DsP7CNKrkI92DdKRrSJg8u8jIs/lUH5O/DtJVJwyT2qw00g3NFo+mygh
sQIl/zx+XTo6WdqmrRkOjs2THEotK9o68OE4OAe9eM/NX7q6/y+uw5a4tAxJsLBxEkDpsxtO0F2p
rgmPAfVeIhaGeik8+1yeJmndqqrqJmFLp9ngoEVkz0eRqMngSWhIlpGc8rFFxnQpvVicfS7/GcpR
v94y3aTanOsM1blUY3Hlu+DLppXyFNxjiHfJRzDAjF+YDIR0nwnY/HSFjvg6rGxyzOv2KDBKRz8s
fw4sjqI+ps5NLEPTUhVcDa0avfoU19k96/26yZF88MpRFNSbta8TjKLRLl9R0fTgE7PTTQq9ZfMw
/OqKGsGBjboAXlRl9OuR4kpV6WCSOJOsQ5vaHa89uXAFjQj4x9XahLaIrs17VdTpdihbLrtM7mY2
jm7r25lpwlnjF0c/FO8GGafmeJ8XiEgtPcQsKuM/BWSOtuYnBqlwWy14CCvTY8fiA1iyhi2HHmMB
0JLjXi2eVGH/zC1tJgOFpJQUP8HOvuQ5Qm5OfXRigFxxRmv/CJ2TgUEXz0hxnJMrSHeRc44+VXjw
QZTj+23Q99b9OyboK9Kbu3WKfIUehc0GeULY5tH8akSyL53qHrDiXqXauxSG/8pZgZ3pjKMLk9Et
A5gSBmUuXSlK1/PgLXqJTT2s31UGPJ/SJiSjByhNDmrxNmnFb7RmVPv6Nl6Z1vA2o9eDbtTWRskZ
U0jk1N+/duJcNvLnCXMSMWsa6KxrJOGElAqXHhH3PumuEzfeoJpZ0bEN+n39QNrWhSVFnAsuJ9jJ
ph0lLA3K3deZ6oyTQvhcK1y5AY1DEY165UP7odwTc3PlbAADx0u5Vzk6cqpc+G574covjX8SCl2Q
7FBEHheub+wdLJktYNl9s6kvRPiefSE/XebJ0kmwbuELrxGI+9kKETjVP1QcSd6/f4xnRtFUwRnA
lqaqq9rJ6hmnhR00QSfcicbrmMGNu/l+ADEvHCfJvV9GmH/Bp7xjvTEoFI1+705hD2cThJgScuDt
RLwOCdWjsMlG0AZbkI4cxgzxWxfp9YXfMF/F37/BYQWRmi519WRxK5UW20NdCGzpOL8IpPOV4NqM
nvCNLATsae95on/TY/5pfQ1SLoqn6PHCbzh7HzTNNG0CCpm9J3e6oWbYCo8UtyAwnkZ9BMqbaxul
btEg0hhsJ1wFHiUL4BjXlW7AcPMuzKgzMeOaCnfb1hyLp22f3IVqaLsElqdAc9koqC/os9r0qOP6
dz/Umtvp8tf313zmq/llwJMlwijZHk3gityYXW3U4QIxK3BIw8pkK/79UGdWoy9DndxdMjSDxKpz
9MYpAXwbR+hHlAfH7wcRl+7gyVxuOLnp9bz0aA/ZHsnCFVD+m3CXL621YS0plqzit+6QHIhKuTDy
pVt5sugVPZhK1ec9rdcUBdqld+dvxZYU4UX1Zx8+QvI4Ara/MGHkvNf46735NGNOljoHl/qIwEe4
BA3sEdEazRohJa1WbZVvnKW8mWh045tZstyb7TJaxKvLC/7ZSwd+YhiOVKX9r4fyaQHxUicliMQB
z4VtvMEUo65smkA2ttzvb/LZOYQ1T6PY7eimcbLiIjnKmwjKuatOj2GD3JPWVvRfjCFUhE7YLk1N
nq63tOtHsmLI7Cgc2mh5+QzPYY20oLkwzpk8b02ohi01g5Qs83TFCzPc8nUkKZ2VQwhDerhiUwIJ
qstuZh4ZKrY5VKqMbr+/hec+J0JqqqoR18g/J0vMVKcZLFmKYRHRMW2kbgAebL4fQpy9tE9jyK8f
lF6LFNAUjIFGh1igRb3wnml66E/T1l51S3vhv02H8qGwlrEbXRj8zLcfAZBp6RYXZ3J8+jq2HJ1I
RRDYuL1CqBXealcm4pepjldhUT/Gen2VF6ObDd2FlefsfdU1k66TIzWqRl/HzcKYc7KhTK7fx5is
8Z7Hl76RZ2+ryQfSEByi7NPZ7yREixFyg176ULGlmyEJq5YwKA4g9pV2BydSIt63tslxfs37a/RP
3z/Ys/f20w+Yf+Cn9zwv9MKoGpNyXZxSvhBkiuCCiMKXmn4VNeubEstrFOUXLvzcWy+RAMAYkbZj
OSePFFE2JfyGNa4EK2pKy50QKISWvHB1Z6ct7iyIKZjRmUEn09Yw+xG9FnsQ/a4k/Ok3RdmVs87+
GEdgtyjkp7vRjbbRjswrLVpov7+/ueee7ufRT66yge6si4Tdx+TILeGGdEj5lxiedKmltM8hwtEX
+37MMwu3ZdHeAyhjwHU63fHYMP0GRR97t4j4eNzHmvWQp/DG7frCW3lpoPnt+TRzDCcvnFYdKFK1
72P7AxU0MVG/YxKev7+g+b9z8jm0LNOgCMASbpvqyVtI3wpfQTJIvkTw3n6a6Nq+H2D+wvw9AJNE
VS2TQsP8558uhGbcUKaEALjdFJC/e6tTqg6mYglogILyhcHOfd0tvCUsKo5uYCg9Ga0QZdDlcYeA
tVGJCuOwjBevR5k+IpOE93Dr9MOwyXT5gsxuoDuPgyTU72iBEQAED6rWgTWbBBFH402Sd5ykFY3M
DxqjWJTi5fe35uy9//RjT1YHPejpr/lq73ojeV12/kcJEch9P8aZpYBerNQdYaOepmzw9fYnfuhg
jUc/VegftcP/t6i5vx9CnjkGfBnjZK46wJlGH3WaS9NqXHd7aoLVbeZmD/4uXCKqfwxvaejtEdc+
8M9bsblU6jl/keylLNu0NAS3Xy8y0yrD77VRumNc/gyU7sPOvMd45mB/f6VnHxglP0zZupAsrV/H
gQNQDVFL5Vg4V4Jow8TJLkwJy/h7DJOtGicZm+Rqh/3O1zFqRKR1pFNe9OD+rWf7hqqNH3ya//Sw
vQ0sievcaZxNFldPOKO3Q0InXu2d9771foYDWTfj4N3lHhoD7PCPdtfh+oRGsXAMQT7g9BRjIliH
QXptqClHReIAObnGeKws9SMbKuCVxb5o1dsswvSpawnA7sLVNW/XO8EfZaAl5Cjybcj7vdVhvCqj
kQhZ5W4ahsdw7G/gsLzGonkVHiETHu1+gJiY3dPe3+qtvXUSXN/gKJ/LKXquEvuth39sB97OQxMp
2akiZLDf8hCHsp/T22q1rnV9Kv+IgczrzDNvAAjVV/RGIZh38XRjtzUNaQuZC95U5GRo4MemJ8O6
6/dtU5EcLKOOulGwtEk4d0sZmatgZnfnQfFkWWDYDIGdtm6D3RRqt6gBD7YM0ZYZRIJy9t0YxmQt
ywKHTi/bPwWQKtdp83ylWiqustLGWFSjaXAKHbw08LteQLaQ2M9Ay6xCD+qTbh4ziQq+sRBMad7e
juAGBDrvRkqkXjS4kwrMLVJwaso/lfCPHvqryTR2kFlRv3TgnjkYNDV5D5ONw6MDmwODPS7Jnob5
uiw4irah/xuaxzKoreQYZznanFh9MAXk8abaQasg+0fdVMLakS5LUa0j+iSo7k3bdgGlLDV0noWa
IyojDrF7mJtduvMH7/yh1z76ziIi08GKCM8OcAuBSxgDSuONsu5OkdO0kDGOZWut5kkMXrbGsekd
FeS0MULfxRiP29bmiJfw1hTR8ySmDfDm96aZNlJ8+DLZd8FesIOwTWXFKZ8mC0zqztknJY6L0CRa
UA03sAbcqlZ/sdhBzrvtzWir+slOg6enci8N3GOY+RdDkKz0jASbcHhKvHyvAVyvpsgFyQN5pKKJ
cvRgNM8KSXB3CcTguiAMVnzYvrVrcyw+ITj+RUyPxESBJGHmKDWiA2lDgzcOEHpxcgzgZ8o9Olv6
1bw5ZMARMvpeFc4vs4SD5Bl3k/g1mqNLQgUQ9A79rPLW2fZjTkNNzk2rTnthV7UEuMjrDGVVIhPW
j1gIaLWZ6zh6mtgxJqONIBMAgyk2hpP8BK6ybjW6tx2ZUzRwqC2DOuTP+o/Raa5i3V/mCFyrQAAk
zT8GCE4YwfS7dGi2SmG+qOiQEwnorsl3g7DXY50cIJWvyE6y7BhDp3Vfl46DmBJqMvHiAWr34ErH
UsEj71w7zckoLgIkRSY3WFfgsRARRHwvC9ZOTg70tulgD9aroQPQbnttlwinZUL5xorCsL6NC3uv
GloGxqwHBYuUlraYfQ92c8R7qj72oVg78USO5GxW8nUQQqkf/NShfnlSf5Dw3N3B8W4SiYy2Csxb
vcNJrAxqvYmG7LZkG8ah4hpGYIfQsWY/aid3iW6jGtOn685s7vtEO9SOc6zq4Lkd83FXCOERIjvt
wxpHvJVWiwaoxKrSw3jDQg2fLzRocEMcXKYO3WbVvrcqRd00BAHlsvkpEvIzgnE2kSnBszcH15R9
7tY2rgpB63OphfI1qpI9UE6q4gg5S+hYhOH5tIaF/kcZZ6RSUUCDyGHYYkrIoA+jpUUo1+n3bYgZ
cZxWKPpfhcjHvT4ON51Zgo1z9sInpF4h/0mXs4ymwTFLoZxMX4eEWLiCcAMnw0YmDVu8F/I51qoH
omHjdR3O7VNVvVes9kDw0p2KoAKg4k8lBZcZJSh7e7siFBH08EKO1hN22NdKLaEu6vW6a/QjDcjX
sdOI+1K1YiETuQ9nuU3gADvQhvDDTpRllfO3O8c7Rsb0aIv+0XKivS+Lg+cY+SLgYVn5+CKj6aOu
+K3h2OJ0sbIXRYPETl95H8Z4QKbcpEdBs6KX3kcROLsxGn/xSCHD1u1T2NZXhCZ9mML8RZN0XvG4
vIykao+0HVhAUCv920FxItoekUTcSCR2lr+bWXxVxMjcBBYpRYR7UxtvuomPU9hZbl0jkLZhYqtW
dK9OuCCTEcyB30bXeTm8W54frAvyiBaiCYG5EzVja7T6i9aIcCT7dyZh2F6IhZy8S2fd9wGm+hja
0LxRci2ZR09xRlSjnmC0SyMHcIJgW+yEORpIM3/t0sh8btTgOoWJ6MYOn5dQK4590T03SfaLAGTF
NasE+ofZPlL6qbc4gO5KLTyk7A9YLVlgCyjjqmKxpNBDIa/MJTPgUNjaHZKhQ62FYpkBhfaD0tia
Y3IXQOTA2o6/nR7WLkdVbTmz2Cmyr4cRXVyHD5fv4rPClZOpSRZ2dzDD8rcyguZhUaNnxBGTlhai
yddiVF0AEa99gS3ONG5GSJaklSMhrr2HEqYM6uL6rcEurxTGXVdXyHTD+zY2vbXVNLMtDGuzX5vc
NLzc0UAYZJqXT9gKid8k4GNBPhcmEgvTX5mav0NH3pAfiEgeUH+XdQRxYPMySZTDECBgJMoYYFDo
kXigxsnzMFmuYnlkNnq3IQx3UR5kwmYBZcmki4cxJMGl/DCMdxY+utkTATM+kBHdsu4buFxmdsRk
cNNpWoHrhewv5EAY1OFMz+fClOVHzfuHqYpuK1lscgt7duxgOgg2eH+IdbOB9A4Oc6zlKbXOXgst
4v2MZlt25p3mqDuwPzsMvSQ76zh8x1xgdifNTg+1jUNpMjTKjd+ACtEfR9STI+7uClQMqYMEBzfr
cPJfTMISFxrSq9DsXhLfODhWTyQjqj6IDn1Qr4a0XA/U1O+Vvr/1JGRzVB7eMhvDbafjcIcdCuO0
2St8PRYhlANWYKQl+NOmcHykiYW8H6N+OLy2LbuJuiAFAWlUvBoJDlkYQ7eZyDJGsrbni80mUtuL
Zix3nZLtk4B9klOscxhkCsWRdT87ovlNufJSwYQl1XWdd1SECAZjNXKlaa+KmJJYbbuh1mw7s94H
en3A/3EX1c9h+6zLdy99c/x6p7fOSqSAyxsT/2lByHN9JT39OPGhnpr2yrTfc0/+YIOfzQvsylCU
1YCIkJ1ysQ+c8c0a9OtS5eFaJH/EFYmC16YXXCtjTXpfCYg+gBOTP8mqeFZL3mHV9X11C1qOOyog
iZLr4BgI/nXUoDrSw4WZVu9jWREC3Dl8Nm87I+NzW0EtpB3+wYt6HAsDN2i4RNH7O5nlGaJ1/hhO
8FxF3U4HnxmQCFnAItMKwH7deN3UCpHFCqa/7AMWs8UCydJUmvCnnU5pUFur1AuNvCAILDkiuNIR
yihLs4oPfV/j0lW3RomRq2juIBU/d3wK1p1d34xlxjQt8msntT86a6iWEabAIO+XjZUpC7UuX74/
Tf19arPmmip9e004VOdOTlNa6IclItDRrUeCOTeR8+Jcqt2eHcJQHcuUpgVz7eT0K6q+1NvUGt1Y
PeiwGXVnZ2f6Pz4Vch2fBjk5/noWQMlKkA1jcaoYhpug9S6cCv+udH0d4eRMWNipF4oahjUOfuT8
kb9vObsBV+khuyfx71IjarusstfvH9DfR1HLoDorTY0uKhFsp8UUDgN1L0bDBTgChS6Ob0uHBKHv
B/m70PX1vDv/+af6UGEYikcyLKXvxHuOM+cGH+sqzprXipDE74f6ezbMQwFOVx1iIzjCfx2qTs3W
s1q0t7b2ptUo/7wfXX+hGPKvcvnXepfJl9FyHFjk80Anz6pt2oEk7Ul1AakpBPxx/lmzY6a1lOeP
owvje3up/DE/h++GPLmFfSnNzEscytyJ+THNgGxIRchs7SMFpcdMc/6/13gyMTorRbM2lsKNgI22
ZrecA6Bze3oVQ+a27KzSmPzHmTSqAU8w+n1e/JL98/dP8+/ZyY0WQtcQxwDOP+1bDElOWwFlLmKv
ZBN4xbLNi/X/b4iTN5sUSV2GKh2nKRsfwqbdAke++n6Ic3Py81WcTJd+MOpMrwPkPJ23SmsbgwRI
jO7tvxlFt5F5CdOiXf915hP/O2hGys7InAAFPWgF+WkXXq55tf5rEgpbU+fpj+7iZDW320obOrI+
3SJ9C6Gm2tR4q+6pjW4Ctlk1ccDdBRnG2Wn/nxGNE1VZ2kNKtgIClRAoLhSrWpbmfd9/pEgdSnFh
Jpx/TP++OuPkBiLbTz2QkSjy/HSTQC3PB+OYqs6Fhf7vxfDrQn/yJiNjTisIbqMbqig989rVScbC
hrqs64fvZ8SZ3s3XoU7eYT9PFRH0+eiqu2mVrQAO3tQ/63vrna36R7zPfqa/Q21R/cievAv38tJF
npS9DTlZfSPRtlJouR4U47pqsmVjePs8MS8M9fdj+3qRJ5Oy6ptaH7CKuBNQLf06JbLR1J6+v5N/
r0OfxzDVk2noUJTx7ZFnFs2KV5RcL3XlXX0/xrnroGbC7p/ON5KBk+lXRlpLFXhkq+QcbcJFq19+
cvf9EGc+XPMOCds31W1N+0sPaoOMzeqcg6vxIHf+tt54K2utHKyNtkxX4cq+MNXPiEK/jOec3LeQ
dI4uDyfTjfbm3bTSl8nKX4cHjMV0aFfROnq69J0U8q816uuQJ7fRCqMJuNFAJvayXatrlNh3zLq9
t4gW6U1wYV6cG00YGsIoIWl8CXt+qJ92NnnSJnU/gIyKn4srWr0bYs0XLZGKC8Tgi3b7/fOTZy5O
UuTUNFLTpMW4X4frJcmkrTpDQtfextwQfDyuhyvFJXtgGW5xcS2BDlEfurJvVE6Ha4ja95fetzPv
wuffoJ080zotutRKHUIRNG+dlm9tfGm7eKbZhNCLmFeDZqVJj0T7epmKWcblmLD3mKUSnIKW8DTN
gicZrLQjrec76aarOsAmtfTW1CyXPt/Ul+/v9bnL/PwbTvYFimdRSKHb4BrWh5VbV42pXvi2nXnh
v1zlydxRzCjOklLpXM9W1573qzHf4iByv7+MS4OcfG3CsHPYFjBILOpbIhqX0JEpaVySXJ1707kY
S6BmM3TDOp2ZoV4EnRVrPTNzXPvoaQP9am4McpSB4bLEkfb2zzc8lmSzgzSQsyUnzJM3Pe3q1PeB
61At1u4bTzlitX30De3CTvjMp+zLMPM7+ekVl45PXnvS9LANupUPgg62EnHvlFOQ7H//sM6tz9Ji
u2MSoAGH4PRgkcf/16nXN8WVvmR9NpYkPi6hdS+6p+RDuWBCOHttUhBcIYWuo6D5em1JnaWD2qEM
aEoj4mUOb/TccSsdEkBYyPfvr+7MCVeiH9GFjhlct047uEPNvidvaVMHwnnOpNEhje9+5IZ3HUh7
W6vDB/Thf6yvtCSKawezNrI1vgxfLzBXrWDy5ukv7QqaYzH+VGNYz4NnPH9/cefeM8RxSLtVzeIY
fXIn5WiUit009OAlFSHAmh5wHT8vL8yQs8PQAKfZz+IoTpUWFM88ct14YEV9EMaOWCvwH99fybnH
xLn230OcbN3MKs31ohAEccLOogGZ0AvwV3PZLdYGeiw9bE3d/X7Mc4vt5zFPvmtNqwzEMrTSbanj
APYJCdCw//lZgrmAC0aTNjssFJlf54IpPaJH4Eq4ThTL37D6gkMXGc2V0QBWim09xnEPpuqfXxmw
GpTqliRx61ROoBRa0uWCkFYTuKqOSmWYXr8f4dw7/GmE0z2WrYx2G5ZzVGBErN68hXycgqaVCyPg
ktQacfmFp3V2sXdY5/kfmjvj1B6lKGGtCQtNWPMrfZ5WePUP4VP0AuHZVTa5K98vfV7+PgbyDn8a
8GROWm1W2eh5EX8AMyPA00V5sNYDWPaTsjKL3X9xRz+NdjIbQyXQLUKs0Oz45BD/L2lftiM3rmz7
RQI0D68aM7Oqsma77BehXLY1z7O+/iz63r1LyeQRT7sBt9GAgQyRjAgGY1hLBRQkhm2Gd31OXhsw
tv6FSW/WplLxVDS1sygBSQ3SupuinzDsmR4wqG9x5DD15HNV9HWZhVOhNh1g22YZvR9oOE0fjHBx
p/xlf/c4Z0U3DM4tyDMz0vfcYbhIamtUnO4Kw/RQo14qzkmx/MZ27yivW8+qao4rFFGSDZCoIzVo
YBQ9iudgf008OeTfNzGA2ul5DnA9ALmq+YeCSnSIhmHO+bBc+3Yt1FWFdqQ2TAzouFTJvrAat4Au
Q71JT2aOIKYi6PBG5BEo4hlxuRhQHMqFAA49kL8/LUDgqQBApGsyGEIm7y+2bSOJ2rYVOH8AC0TT
WFGBuy+JosclBwb6PxaiIPhTVMXAiIpBO6MMQ/UpwEYmAPh2ZxVUDe0gfNkXwVBpiEDxD6AMAAig
o4heVNsGpewJb4FjU53B7lvFwNLULSf62JfEUIILSeTsNooWr6JSzG2MyxdcT7X5s620mz7+uS+E
ccMjhSdZGoAikValo8y4TNMlKQoQU5jZ7zQzftdT52JE+kcWlXeACnrKwQf6F6ckoQdVMfFqUiz6
oTzHZa+ClAmqsIJQKxe9lNfjzrBRqPSnBGrrplK3iqgABi5a0NzEil0LsHf7G8ewnAsRRE82p9Ms
tQE0JjxyFK1/Bg/9udYLNOuk3+Na8/dF8VZD3XgyaIZCoyev7BkVasDaBGotKJz1sPR6u2XURaer
ZQ4ehUHxW0Oc3oocnEuTtZROZYBVZVRBx42HSshZGfnRyySysd1EOl7psItoXF8nn1TKG8B7VAB4
GRoZfKD35dLcLkXuToAu299PlmFJIJdAaI4M+dXjIx8kbZRXeHC5/QAoRwA0U8Bw8bScJ0W+VJAs
BLzeKMyKL9X5KQ4jbKwSgBaSc+0xhlixh5vVUC5cFUGrFfWKgiRX9QVgNJ1NEmuat54mt3Kbl8hp
A5598dZGOXP0mKhqijlDP8XBoTtBegbm4kGUMt5FyFQQJH3gJAz0revkQzZWlsjNYAG+f/ZR/Tln
6MdD24Nhm2X7MVnKoRuMINY69LyZvCEnVlyLVMKnZMqFDJlYLbmYqkhiSH7hRR4aP9sbkBcfdR+U
0m7yY33YV0v2SW5EUi7Fags9Bl3MgrF5PagB3+CvdvbL8PTnxdf94gONS8Bp49g98yg3Qinnosid
VMoqhEbaNwutBiP6zkC/yVkay4XJGFyFS8ZYGt79l+fYYvpcDXVL8fu37nd77AJMjIHcz229xZVt
NB6CoYczb8Ry0Khl4ymp6KZ6NelQzhgSQ9+u4ifz97Z4NeWfwADNRM6hsRR0I0WiInalAQNapaLi
0ObaXZSlJ2tEt5N+n6g/RxFsIWEKzg7B3d9OxtgDEr6fa/szsLw1ixYQx0uC7QQ2ox875X0F1GNX
AJcKuNg9kmnrnfJROKKRDY1/3Y3g8kbYWXHD9gso71YkdQwMZHyBhip3AwzgdfUErbbL6W60VE+v
uPkwznnS+alQrsQFmFHEz4lIcIPbJL0v7qIAkdhde6Pa4ITwxBt0HO3vNe+AKVcXI4zQmxhi02Ny
wNs20AIwNZ14r1oGJACOFG0Koow+ZLQzUsZfJeGg1D1gEyZndNGUfRoeBdFeDwuokQIrqFyA/Jo3
sBR04GJC1fT2l8k00I14yg0I1doJIYZf/DQC/jEKnyDQSjiuhpXSvFgj2euN2qYGmPmKAjVI/RFT
XK44AcnGk48EbAH8l5UDkB1AQe0vTGE5OOQaLYJ8gvSmTruevM71EQ0zfq3/1FYsqkTXWTVLwL9H
6mwEyjnaNoa+gWtV0Ur5Y2gxxwBAY7GP0VMBsuO8RrfjN0k8NOsYjHhVYi40K2W3rme0SdboQA/R
BwuotwKD4Wd05fT9K6oJGUiaMCoeP03FZMdlyfEBTHMAXgzG/TBNadI3Y6VJoyHUcDzLoh+bWvte
x4qvZ1jSbHF0g7mDG1HUVQiE3W5O0ghYJPCnTt7nD+ks36zoQeUIYirhRhBlA+Cs0ouqDWHiS/Jr
6fubCvx+++rAqoMj6fe5b5Siq8kCSlxwyfrx0QyWL6ROBvQyWbGj1w/AR7ho1QZ27A/jpeTWI1nL
Q0yBqWxdl1GqIPu8UX+Ac6t5MzczXiXhbV0nfgOS9/3lMUWo5CGP0qBo0ONfSOAbIFwGx1e/Agce
aO8FgKP2Rfzps6CDdgXECypWAMOi05iaBYg2eQbOuiaDqW+srf4V7Aco0PVF8VjUIjgPLBXTBYjM
bBScBl9RQXi7dr10g10JA3QhGm5SZclRa2W0+9bA3LZTMULNeSqBrgjC6+xnUQLi3BUAA9Pr8+Tq
Rai4Ym80gBtLZhDIynX7UlRoZI30BbP7ALy1AQ9oASg4LdOgWuXmZa7r9rWSCvGM2tACvdWKm8UY
o6e6KHJCWdTHbism6nGYJ93NBa0hCJvFESD9/VNUlRh8Ah4D0DXL+lYXtfgsimjVBGgWzHp/Sxl3
DCkaw5ThpOD+qRBelnPUelR1Rm9Gj9ioP0w+ev8O3JIx49JGXQcJEmB3qCIumUsFxCSdYUQG5Ix+
BEIdW+qC6gzCwGdgMIPVVDo0kT18l37oL+Du8NDuXDkNwKNlUNihbddp0R5SAQL5nveckIgHoVTq
4sOoaELpMvCxL/iwyYnOIgZhHgoPr5iT5fQeaBPAVYlXjCO4f5EvupBLbfyqAHo0NUCyWedoaisx
s63/8/jwQgIx2I3Nt0UoaKuIlalB+gCW8cPgFw99wDtaxusdYkh9C9U7vGgpzxkrFQB7LW32m751
o670hsm6FctXvHAIXOTbvr4yLoSLRlHKkbV5X+PiA+ZoYnUHI5fAVT4CZ6vr62BfENMwNh2pRG82
u5doQoRm9Xz126UB9bBug3sMDzEMoKWT0wBDQKzkg5kPHLFML2pIEsGYsdB2QK0vl/tIL2Lcp0MH
pgJpdAD+6e2vjLGFCpKUoo7pVRwb3eHTViYQuQlZBRACvy6xcJOk7eMYRZzsAEsMwa4D5gImTK88
yzytZtjKmuLPBuhSG/WUAao2MyfOncB8kABPHKgZFgCYrvSvGVtzSktEr+qjGWh4L2tfo8cydEFO
ZIf31ik9AEb1vjn0fuSXQcwpy7POC1gWBt56QOqT6BBvkkt0OXWI0SNwlwn9UwLctf3jYobnqq4A
BFBD8Vikz2ucInRkh7GKmWckYx+iFPMlb10geJ0LBsHopXfkQ+mR0OHZeE98XisT4xxVzcJQvYKy
AC522lGBH7bqSM+5OL1KgDicwRgk8IoBDCcCIUCPIepyjXxShXMeDu2Mt2yBYZQRWOXrW6vXCIox
3qIf9neUvaJPYZTLb0BSqkgC4leUJgHBd67RA9DmnPo1w39crIjatjIDu++f1zmmPvxZeknb+7B+
BTACBv5BiIDk/TQMnAcjaxcBViMbGkxBMmmEhRho3gVKz4ufj9pBFp4ny3Ks+NGIWhvDt/ubyFB8
ZDb+K4vOPiTpf5o64wgYRuMHSH+cfyeBChnAMNmmU5qp/qxWIPDB2AFmwPdFsDRhuwhKE4yRuEhc
/35v3Ofq4HTzr0xbOQbMCH1UoKOQmNjEhUIj7mmVKiHQRJprGcBSWYXVS6GVJwz2uUajeW1tnpsC
w3l/sTIdY/0oi2O2X6feuwsSiMKIsUww7uI9CZCttHMm8ce+EObKgOWDjniIuSrAA7nZAH3hghMq
sxuMC9ph80OzDnIIbluETq3yuC+PdVxo3ZEwVoRQEpp8eSd3dRnWOdEIEJN/SSPpcVK/DLxZIVb6
VTVJk4QOQZiYJ1+xufnB/RaiQwgdsGow3sZOey/GB0ByIh4U3QLUybXPjwZZYSiEqtAPCT1X6Iq9
FFq2ljCJAxH6OLorEMKsNx2jHOGDeF8c0ydA2mA6zuX5dtaT9EIsFSN26yhbRQi/qwakgUI+Wbbq
DAGIaizQRbogW/TMH4Do7Bs74ibyGC5EQwEQcQ4g9RSJ7sSSxwWjbBragNfxNKtv4CziGAHrKCEB
9ya2ViWJ/MtdRc3KSPDg1vHilk/5z8xbb7Qn4w5PDEf3+yC6r77uayjDA18IJBaz0Z0Qg7HWJE26
X0dfDEDpj+8iqHuX/LUoeT1YrIfLdm2UhVcNgOSXHE3Nsf5DhfMtmglEEUCdioP9NTGs/CLkptaU
t7OAF6mo+XmcPiQRntzDeC5S4KHVc9aAVDl9XDtQvO1LZWXsNCDWaWjmhBHK9GW2Akt2nTBa5edH
ENx+1/zSF1IHFNd+VCTvmoO27V+81PKfW4t+DW6E0rfaYEjoOyuz1Te6BuSaloNbDnAlFkgMu0CU
fgs5AAXaV0v44KyW4dqwWoRZaA+Ur4vh0VD3idhCU827+hi/AYp/+VUhwwD0CDRyY+7OT2sA2Tpc
D0Acy/WKPwUTNdtobDEWpTkQtmFSbIrfUje+N7ziKLurB5q+YOVWt1h6u10pZZNlC97AMIPetmDY
/ahB03eOwQyGfIhdOPXkgqkYuADgcjlMB175lX2+aLojOEW6dDXJhQddnyDU1QHOAtiRDFPzACmO
4kArdMAzDrbVgQ+gMgE2zMOLYnl4jeBs/0c05Wpj8J1WgBHT4GqzpxI9SbUbu4KT25Ob/Iwc6bV+
HUGv7PImOpn7vZFLXWegbm4UY5J0f2zALoTR+bV9V8LXYY443pblzrcLpDQpy5NImysdT3M5AAGj
J028bDDLu24lUKoDYlwZNEjYwjxa7TRZnDn+XSK4rUHqoq//PJi+OC/K7RV91ptA9UaCRht8IUxA
rnxocs0dVFCuyryeDrZmohvKNMjYHBp4L+0QxFGRCGw3zQc7+QkH5bY3JBWXn3j5GuYxbQRR6xqn
VJnTCiYQAt86kYUHAYAbHG8ms5zKRgZ1NxULervCFdcgcSqYUvpFoFaro3mQb7J7Xv2K8dICdv1/
d+5PgmDjwdDyHIcgpl5RJiOzROZRC1T/rxoPLsRQzxFVNlIDZ6T7eS17+ZL7lSSd+5T3bmQeD5IZ
GkY1NQV/LvUgRgARAZFf8wHK4Uk62EDAz7F/PFcpE+SVgKKsoLvaxLP+6klf5RZAb2a4YACsuONo
yx6AEEi42Zz7+/WmvimO8aHwUfFDh1R8Su94qJFXzpB8ARYJBDX0wVhXL9VsMrRRAZqbb35ffeFt
CnI//KnMHhCIXeWVzC2Xt60v8zoOrgJCSi59v9cS6IyLFCM9+uPkKS4acCoXuCdAdPXA/muLktPV
Xv9tf7/pI/0jFAVWPMPwagH8wOWRapOcYy4FrbVmB29vAbUi/oe5NloC5XqFRTWmVm8Vvw7vy+55
Fh4W62V/EXSAQoug/JOMISRrSFG3hBe+lQegqhmSA27vv1iJCTh1gMNiQOOqjXKdpzxdRU33I+Mm
L+4I4cw6R8H+Wq7aXchiLEw34oEHHL+rCeIKyGLghJfhA19HwGd8IV0MQCa7i+7Idby+I9p65D0N
rt5alFB6iBggzGteJriIJ+BPLx6apZCsTN3kLndTV0Ncmx7Cr8U9anOcVBRL/0gmG+hy4Oa6ulpm
UHuO4wTMwqL4mAD0h2rT/n5eTcr9WdpGAnWnSICmM8oY+6nZGCDW4VBAzRv0N/jvkAHZW3IMJ7wX
gjlo74QH6wgiLc4XsNRzu0bqxgE6rJjHMja384R79dzDwMNHMryUu/OPKFhPKzZYQbSVYz5ABDaC
bMdeHvCCLZmsdBtOUztBX0bRFNVhIuCWIKORqtcEcLD+4iye7qR+6Hav8431ZDgAtQtAfIoNUU6S
V7i1Yx0bMMpxtoW5K5aKXD+6n0C/S3meGo+KocKcPkhQSyfrv9etv6y89hhi+VdLxugWZqow749a
0KV7y+RFDXOgEvmlVDqrBaLV8RzWut1X54YHAMpU5Y0s8u+bu97MJ0DVE1mCPgJWqAY04q99Tbp6
d/45wY0Ias/EdY6LZoQI5XnwmjN4B93OTwKQIKp+5keu/MQRKF/vH7L6aOhWsYMwUEp1LRhO1xKB
YQSoobcKzOJpfhue8u6rBjhA4CorylnNv0fTB0cyQz22kmmP1IGwrWt7SCYqSvI/wCCCmlpO54NY
157gixTOXUgWQykLaIaArIhEF8JreqZ2LGpjlWcQx/WK4Jhq5LaJZCuAHQBxPSjD78TyFvQ4Hmeh
DLWBVB1t38A6xe1BxW4lOMYsTV8JbCzYc1agpCTJKVJt3UUdD205Orq0vRy4du6+YPZqP+WSo9+o
K8CgBh3Mvhg8P7ZHQnYiBYCJOvCK2LzlURbYm6CjrSJsatV8pMuXGXTY++ug35CwiYv9o8xOK/Iw
ATeq6PfW+xoe1aEJpApkxNw6kEw+9Vo/PneMsr6iioa4S3SyY2EwK+6qAU7SXc7d98TL7kC6i8vl
Lfpmmjbw+iQVTsYpUhsPZ+lV/MHrTGPFCbIEIBOCw4spBbrfBNyrKmDJkJVR7ouzDCE3YM3OHOu9
uC2fxqfMjR/j1yh29nebdZ3KkoIHAGmVuKYfELWyXrsVdmlopZfM8le50F1CmGYKAPUBm/CQDA9g
jj2O7XTTgbBvUtdgLcKHITH8PlJiIGUig5KsYWWbmvglr3ogBjYi8huiedz/WJbuwZKRLJdRbLh6
S6z91MljBBVXMhPCbufoZV8Ay0ltBVC6t3Zi2gImXfet+RmcWuCCOy7j730ZLP3eyqC0LinCSjUG
kpOKpbtseY9JvT8XDkL+ZV/Qn2c8rd9bSeRLNh6h7gAYq6XYrtYf8PgSbNVTDpFneYkTv5twuuix
9DHec+DIJc3Ae3Kp8B0M2nloyliheEoO9T3BZyAIUeNdxwk2WY9LxFmYrSC1DPFqNjhvhqwORdiM
GkSH5S5B+dEWj9pT7a0YHydhV4mwS77LX5dD6HEzuCwHgu4JaCQGi66JGMDM2o9gWMVt+t0M1lsy
kJA540l+A0dmUAY8eYzgB7fYpzgq8lX0OQKTG8SlMUiEe1xlp2K4r8wMqcSc92xhqulGGLluNsrT
gd+prxYcIoDywNT4MD8TejvgwWp38ZfiRXHSE+ZJxAMvw8I0wU+5OtVpjq47cZlJoSbXCW11fOwA
qavmPMYDtrvdyKGuaWXR0noasb4ZYBqju3h4H92DkfuB8JKEdnkavvJu6KvuCnK1bQ5Qp67osphM
eRFwgMpzj0Y+r3SBX+p2CIXkb+sjbrzOrg/KCYZzMI7Jj32z5ByoTl3cAvYzR2kFAVgO3FX9pVyk
41zqoDvnAXCwHc9mbyk32oJauQcvPQIvhEDAEfHNExktaQ/gznAQeDqin3uxx+uPuSIwo/eXcq2Z
NNd5vGB/Se+8dJvf94fiqPvy/2EwgLeblG8FN7smD2h19xdL6l2rBOTmqhhNIFcmGN3LqPL3T4+V
TbrQHcqp6qB3VlSJzPoFwkf/QnzN8m0+VSgvVm7rLF/1p32JLEOUkbJA17VJaEEpA0GsHuYduq79
FYCfxVrZxvAO5HROtMe0w60YyiasRhmNnvhQNeiP5X16P4P2F/gfuLUczYk94PM6U+Xur40VK2+F
UrZQoiRfA30chrYot0I6AMy/9MYpfEIA4FRqjqb57FBFIkcs0zC2cinD6NErkxQkRu/f0pfirPnr
MffNh/CgH8dT9FK9xDfVffdD5BwlVy5lGGAGLcOEPL7kwESmApjO5X3s4wYJSHF68AFQcpOfIl/g
aS05PToU2C6YMpNYAciK0ROLPM0IQEp/BhMauPQC9Sbitrky7X8rjbIRIc3NxlwhLT4ihPYA3n40
kJ8nOF88X86zDuouBlO0YE0E5ktalkddu43K+hk1qZZjHkwxaCgAEyAwsAAic3kLy2nZNEKHg4ub
e3V8GdKnSXrdtwVWEgIw/58yqKVIhrb2ZgulNO8wj/dC2I60M6D+HYBCH/g9fldBG3C8MKuGdlDA
4mB8XaaMYG71EtAXXR9kSuUBCMIttfdJ0Zxwms75Ej8lqozxTgXIuedRR/1L0uwKKNAjCgbK5MDJ
20MYBwYmdwuECFXRepwNoTf9/32gRh5DcLnaVQ49XsdoLnt8YAp89lW1HAV9Z0Buvk3i9aFpxG9l
3vlN/QiChq9t/23Vf5vtj9BK7yOMzXM04MpBkq8h4EFkDAEwfPRMoRYqYmnOElDWgbrfGGcL76vC
AND18gGKMSfLB3ctQQpf+UA5/hCEyM76BMzX773AAw6l3Sb9KcTaNzGhZOCdUun4lBUZsRLcoKsw
OE03HAABbZQFag3A001e9o+DqN/WhdBCKV9txukkJotQB2JVTrNbJbLmKlYVBqGplmDmiUC3NJir
fBr6buVFwfRThhZO6aqeG2GIgfA+KMLxlHQgX1cjW66fZqO/TZvkIALuCK2kntl93V/1VY2WlkyU
dLPXma60pQXLDMIxccrmdQVsvTJogSxY577pnaoxAkBoun36ZV8ycclX+01a+ZDEAtc6rW96r9Vp
M5IloxUX9ARao596wKABJ38ZHVBC8CZt2EvdSKTUSlbnol6UuAlWaQ5y6Sk1kJg86Wvs1sChiZQH
MPbZBeir9hfKtqyNXFqzVKvUSzNpguVx8LQ3EMnF8H1o/AGioYZIVU3sCahgGXcKkeVgoDUmUglo
RL6CUBRCvQ/LVqoDaclTe0UsAlcWPg6R/E+p44kWbSVR9+/Q1TFcu1IHVtO5BfC5BvHn/i7y1kLd
UKgtD0vYQYII0iLrtxreCeB82JfBPKntMqgrCrN4iwnWujqoO2/1F1RTq9kWfgB+2uvt9STi5BaX
T8DFMgVcVUggA+IPdQ1qbeBSG+aqhNgsSn8NRnYchNRd1fw8RTxGU+JIaKvTYXTI/5HiBt1uWmd1
NOgCRA0gyTaj9xETLZxNJGZEi0C/l4baDOYXrhoU13UZVX006yC/RbHKqwKg0d0pJ81JMOfPa+Rj
bd1WGHVidTEbUY9R36DpAUKHgQE5+hCmV7VunP1lsa6HrSAqT9EqaqEohQp3hUaMJDp3YAsqF9WJ
luFQNYUjVJ23L/HqKUaMaiOSTlHULbgdpglri2+te+Ct3zZObNrit94WHsen9lf+ykOVZRkZme01
UUiW9KsxGrVuw7GJ0iaoJdWL51+KAI7PmsfSxtLBrRSiQJsrB8ndMCoabGWnzMptjAj3PpkUhXNg
TM3YrIXyuksR64hksBYtMx6rKj8AdgwRTVN8GxTJ3z8q3r5R13cimgBWVSBLSWsH3bmOIKpujRBp
XwzxA1eWBYwvGTEj0JLoBnijUJYiUiGmnTCLOjTj7AD40asH89gD2EhteU6XqfSfAg0qSaZkXRQb
SYbKiDUES/d9GY4KkLP08XnJSrsROHlW5pHpikHwk4FRS4/lIMsJvnMweQRz/5aHgHvITmuGm3n4
vb+PDAUE/Ama/DWSdLhqTNfEUumXJG+CtAZnCVK5GHf9dxIohViyuI3WmEhIcWGsaNIWfv07CUQl
N0YkrkqfJzMkyHF0QNLmmCnrt30RDK0GGyhSM0AAQwcvPaRVpXrfhjMQfSwBFSnjvCx4qUm8LkG2
FExA/MEu0milbofOsCrF6INR0h1lvW1BFpoZnJE2li/FWv4rhdZkaTHAE2RBSo2hG8FEnKcVjpZ4
PSjI9HdrWewRA9TS96w/D9pvc9ZcVXnd306GMQHmDKU3S8boDB7ZlyeWZUmerEOIhcaFnUuEtQjt
wcYEigcNndCgmTIijl9iPKQgEmi3GEVG17lJ2+8kCMLSF2MgVHfKdBa6BzWV8dKN0B98bPG/Pbef
lWlbGL1G7QwTn1fPyLST17I1hD7Q+jmXbTw31+dmannwhFfZBFyOWBp5NaPrGf0/lIXV1ZhXwpCO
IB900tg1T81jjJ43rfBGkCV4lbtwiUKYmroRSR2gWrQY02/yMUhG0D625nMtCgektQ/7esI6NFy9
aCNExI5qKRVpyEm1FOOIcrRi4lk2IF1zHHEnzwDA0LqbpUNlXxxy5ZSFmXJTTVWkcm5OxjUDVfnv
B9ANhVK2aLUOwqagqxV7CkFtN3V2KidOKD6M0Nf95bJ2dSuNyv8WZidPkghpZRkGUTJhCjoJFDl/
2BfDsr6tGCro0MYqHuUW1mdVd20zOrU5elbYH1pgtCWd6HUCx3syLjMktQEbYYkShiBo2wPo3//X
ljB/rp5GDdRSVmIbOsfEWa/aCznU/mWJMbRqDhtvzeSrmYHOTJOO+fSMWU1frSIgPIATABjbmSz/
3N9Spg1ul0jt6YC2dRDkwiB6fwQuoINpjgf5mbTZCLndPP/z6Spi9KYiY2IYZXm4NGqtg1WnJqhl
m0BQes8afqE/hKP7TG3cSKCWFGVFa2UDCiyLMoLYd3LmUgAZbhNwto78DhXKXayEik71VS8XYI7g
bo3tycOkSpDdYTYYuRZP//p/mMVjqj+gknVAVViIr6ibINYmLY21DL7rix4sHjKfgf4Aeu8e3IT2
kjsFRq5rBwyYeLunwKLmGANzW3UdTwqCIIah8su7TzSBrhOqWO5i1E9WBJLgFdzHesSZb7jqR/2j
IJiMEwGCThrNqVshD6O8bjpy4ZUAF0qm97VSe7ue8l+5nnhiNHirpH3ESnc7y8m5ljEFZQno0pKF
ztOL5JAl3Zs61cGSlm9SZ3j7p8707JuvI7u0idlA4izXhYBDQG+pk+NdhQK7ZPiL8RR2qj12g9dh
nmVfJnvnP3eEuKmNzFoo+hX+AbsBRITaim+0WX1pQJL9L+VQOYwmFdVSmcjaZn2xpyVEwgm5925K
OEB0rAADrwNJgjqR7kzqeqz0siwBv4rrMQ7U6CdgzP5mJZ8C6FAxlKSoECLoajzfpCBZBj+xowgS
LyJleoCNGMokpAkRd1/C09QfaHyozqWfqLb6nPwkPb19YBz39YB5qW/Ekc/Z6EGYxgmIrbAqRQPT
aPozbHJ3AYdjKrqm+bQv66oO+McMDdLqhUFYCxmzS2GlpVfGopNISYeT7taXokeGdVFrX2/lgxZV
L+gZP3eiAbrevv+lx7XuJuvqR/n8qC6h16qaJ2fgg+BSGjFv5c2XUQ5iXLpJjwZ8mSFixgp9w92A
nqXYADHly/4mMA0PwFGopqDTDmgyl3swhWA9TWvoKR5oXp1lDtrxnFSP3X8nhjj+zbmunbVmUwwx
YLKubLGcQHE65D/HtnrfF8TaOQu5ZJlA4hAGmUtBUpSPYOlBLiCbmrcwyQPdTIJiXPBgiz/+nSjK
Z0lTHq6WjrctCCjdUXqvgHkyok3S4sHG8NZEnVFYlVpakkSAWP/SlsgeS8k10H4JkFxOUM+TRB1T
q6ao70nYvc5a3LAQAnEEYXu42sP4c3/ziAbTkcX2nCj/aE6ykssm1mS2Agk4uxk9wRgMSf7CTW7k
0GRFUHqtSBSsqFd/pTOw3tbGqUHw+69Wo1Beso6scFkjshpEKsX6UPBGBxkHY0qqroP2CWgwwLK7
VOsJMZhZJ4gWzDTE0OVrMVV2K3cn5Ej/uaVeSKIORtZzs6zUhtzEhd3WX0PrKKi8/D6rhLGVQh9L
VmiWJiTVGFSxA09fHvG0weRl7K7NM2iDgQpjg5o2wlvun58UBJsqnjwY+Aa+MLWRGqCFx0hAiFe0
QSllPijQOTvIUO0LEdRZDfVqJuoUNoE6v8f1SdQ5Lo7hsi9+nzohddJFc1Dx+ygmOKu8Ap1l8sLl
x75KS+SqpSwUNy3GI9Q/KMwmtYwxgiLoChQhxqncKgdQ3iNYcvQPTM34ucObciM/tyeOWpVRoBVI
l7sxyAuAXij61zUHxEiRAnVpPWhL+D4ZPDZL1ssQS4RNYUDLwOuXuizmFI3VhRW1QedFT9KtZCen
wpnR69Ec1dvyTuI87pkHtxFHXRhqhcHcqIHuAVvHxXQCwhoM23e8jg2yU9c7CUQTlOnQtWFRqxrn
eM3KEDvZ9Fpmh6tU2NUaBt0SPihj9IBaDcDAskNcFB5HZZiaj+fMfyRTC+yXokrMHirTeej8MHzc
wq9oF8GEC2AES5Dihg6aBvaFsjf1UyZl0JKwlJ0p93jd16INMDS7MTDhzwvnWbEiVOVTDGUNpTaZ
oVVjUwkicCs7q2hrhj3Vdv87PuiH+gyWMwAIjKVjaU72dX+NTO+/EU7ZhpLVYxIJWGMdrq6F/HZq
FYEwNV8xSNn9q/2U6Cd4X/WxNS3EDpXfswDQneyu0VeOF77iMUToje1EUhDFXfGa1zc2ItRlV1he
77a34Rfjq3RDcOPMIP22HiyAWZv2dNs74o3mNkcJeXACFr6/qf+L9X9+A9HmTUyqhTmgoWZ8gxoU
Z/G9cyoHT9zn8gm0xuiR1TjXAltRP8VRZjlbuWIWXTkAAb0N4qE8SX36w6qtp3+5LMoIm1HodH0u
hkDNQJ44u+aXJHIyJ/9dHSNHaTAFwKvHsh3O58ooExwkoRVKCRITozgp1Zsllba2/hzLxVZK1S3r
341y4KySfTt9yqTscc01ZUARGDuJVtzn+lj76T06qk00U8suv02PfXgYrAAPDmivdGqJ+lqWQpa2
Y1AItaOj82csByedHvdXxZNCLaqNBgzR9ZCSra+pgkx29g0HyTHw/0XvP9dCeZNxaYVMCuGljef4
QXHr50j29Vv1I/pp3sRgZBV5ISVPIp2rSFW908e4HgNNsgdPeNMOjQPM3/I3qksv7akOhJf9jWQV
0uBf/rtGgwrIkUWY1oUEL9OpAUGZhnQhJm9wbF5tgZCSTJPy9pV9+X2KJBq7cSf5HAJgWEGInghf
pbIHti63Z4WjH3TCIl1iVF1K6EdZIR3bnadXsH1ntW9582n2xvOcuYBKHb5ySSrY1oYMCTgVyKgx
tZ3JUFtgbEHIuX6IIFs9SOhbbiM7Ltzh2N+F57+LlD7lUXuJUktYyzPk9dbrqt7Py/ci/ravIuzj
+hShXB5Xv0Y18tAIxpLslwgUGyniAZuzHzlAXf7PrpFP2GjEkGRWA5gwBOqLXb3LX7JTdpff6M/l
Af2iT+WpDfLA4Gg+O1T4lEndMqaVmQvgEHFSc5keAbgE3m8jLFw1jHs7WhLtLxKEsLRPgdR1E4NK
UWpEHFXlDWB+xRSzG/vTQ3EExI2v/FUE/SmMcsNJX8miLlh4Z2fxS7yUp0XLjtOqchL0rKZszDUC
v9FUUe9Hl9HlyU1S3WuNCltuc8e8i86ygwGI2RYFuzfs3gPz/QhchREYfekp6RH5RS7vPcR+f22+
gbKBcY21PlrgwhbgnQNdp+5taYVw1a/ARZM7A2+gjuldNgIpi8glsTCVPzkGKzo1neXJyWArUcJp
n+GJoaxiLfROydMFe6v9DpOP3HqTlOd922YGJJuVUEZQK+3cLwJi2HX+Osy+NJwaIz5E4pdaDPLx
h6jxOhiYzkTHdDs6CRg4H1pYZ3KkIhopmxSpwG9iw/FWRLGv3nQbAVRkIKx6DTI/CBC71lXrw7J8
78Jf+pR7Ynnc3zyeKLK5G69lSqVRaxVE5ctzV4CmfXoUhtc2/yllPHxWzrb9McONqGxYZgXYZW0Q
zo+tWjjT8BdNAjDk/x4MXYrFQ7tcC6saAqXHdZwWk9uCoM4GYft9vqiHKedVZtmRB5hxJWCzoqXl
D/7SZk1LBKBCqcNbraj1t2xqnzS5Wpysak9LozwtfXaLli8fGIu42/JD22YFSmrrMzL+ra1qa2jv
nyZzizefQ3nMUDUKYN1PeJI3q9N3T2n4ti+AeeFsBFCamXZooJHKEflCdIkbgoqc4dvYxHYd8yAE
2ZLQ+KzLYDHFX5eKmQ9RVS0WcN/bKIiL9LCKntL+isvM318R+97GC/U/gqgrzUIXxNLleKlNjuRX
pVu6AwAqCht9O9+T0FbASjBkTgz6pZ/7kpmucSOYOqxBaaQxTNIh6LXOFrX/Ie06luTWleUXMYIG
dFu6NuM1mhlJG8YYid57fP1LzIl7xEbzNa50N9ooYqpBFAqFqsrMR6t+IMPLZRtbsRED3IyUBkRn
usl9RTvq8sGC3A2IF8OdIXcoh+fdTdRG+1iSDzQx0fSe/R5POYEnMkfgQxhuZ0y3YdwaZFzc9RJh
bLLsKBKuGqgha3KSPEJrjzqYo5mqu/KPx1AJxpIsjF9gThhlzLNx9czOWmuIdEhKW3HmQAp5hxsj
wFTv5IxtcgsFA1FVm9++T4sYXGDNNBDG80gpuE0xJmY1BU1K3DL9rlmTN4q0JURGOOdEFo4xJDTQ
giUCswS9icybuny67CP8FcAWYhNoIcigRDyXJjHogvFGApHxdsr7d7lqTT8qVSDOpN66JktX+VED
Hs3LRrcWhnkZnGwAbc51SvqcKmTRIDve6dLPNs7uVDu7IlH0px2Az8XpEBcEFgSxnif9acdeg/QC
FOFH602WfnX01+V1sA1Y+/nn38foJIqgFszwNIL21NR6hN5DYNTDi6x0+7mHLmOW3kmS6GG9uU8r
Uyz4r+6acCBttVT4ZNHcf2S1eS1PYeVa0fzNVhNPS0RsN/wR5pfGtnBlz5y0oWnbEaz6NP8gtA/k
MHPl1A4a3T62Sxk5YPgXAZP4GwxGMRGHygsQyIw2kcvFy1xKZ3T4xkCBIkyiG040CmY1zqqRnyZU
Fe1igEHOCY/DshzAEYctyzGvHoP/QHVLL7+rA+0aZJNPBCrMYL+JvlPL7Q5FUOOS25WuqICw4TiI
VzYbpmQ0fHw3IjIrALFjTMjn/bFQLAfKRUqfOU32F3HqxBAXQkrAu7sqhCq83j5MyXuG261SRLf1
5rYxgj/zsxnPo4UGhPiqtjDRBzWVCnNDkC5zLx+0jYCBQS10QzV2lM/ygSLOyjEyYGEAxV3pZxNx
EHH/PCqBIxPboemfTG6cywNLqjY0hYJ1B179GuPQbfss1a+XV3KWcXw64MoKtyMgFpI6q0shYe3a
d/Lz8iN+jz3je/xi/1BydE7KhzwDo8L/uDYu3aA2IFAQuwHz5xId5ApE0Kl+vyyCx/TmNq3WxiWI
oEqfMSiTQzpdUVx7uS6la10oaHpGJsK+IIhoGUD5M/ByaxmjIVXCsV+CobTvKKLESPVdlYL9doqu
M/PWhG6dEoN+Xv8WxdGDQn5Use4a5isYuJ1i/JYYy0Gd7cd5rgVu+ong5i6Ek5/GfQCIuIRL2DLp
NNTjVRfsUL79hb4NN+Z+/tr9aNziCReE2xoYeHIA3sN277T7Caw9tWDDt87k+iNxT7uMlBRq7Hh+
9Kq6eGSO9nSWIsF6t/Z7ZYTHg1GrkSH0Do0XJZsGz9Bm2Z9sJQzkUdf8y+dGZIq7GhijbGkV2PQZ
LFzoeTpNld5aQp6KjWsP47zIITELa6ngNjq99iJQRRRqBgXLBK8S32qHq6qbHBPK1Wm/j7S7dJhd
0iX7UH8wpztqJocl/DGRN32WEfoiJ5l/jnF/d3ntfB7/6fCrH8Xd/c2SD/rIxIHmuXSLySwBDdHu
qny8tev6xpiUgzRVO0INInCiTcOECTugDnwuYhXpWmSaDURVeoUWjtlCcFYZW8dW9VdJk26VpPiu
6/QaNGqik3TWR/hcMxowus4Y4YAPPd2IRa6NIZmhmQHZdS9plUOU3FiJcVNXlaem4W1a36lpBhr5
5sqO7JdKfrdKAUvupi+sfgJ3mEOzs6htTdBkKq+iSQ8MKfsmd6M7UOhDgwCjjSqBk2+lBZqFjBiE
NjZmozknNyVrKsYKkuIaDQDGuA/HqzLX/T4WKc5vxlCAYQ0dyRZuVJ5zrx9krAjKygGmvY0dyOsO
sxddscmP5c7wxqPuQ8fuUN+SvT39jRwCJCVkAEl0SJviHcBtrpXkeaVHFlTL6kOq1O9ZlIBqEK/w
eEgcmt/HeC/Wpo7BvvcKDWmwnTm5bYrSlq2vDfZj8H+DQo1hGE9dzAhTCfww2hyYLRTukgmNZ1me
fXvW/SIaBWd406EJVDsBQQL8AgwDp9Y6BSM8kMHRAnBuQ8LvqvTSABKeSP0+y7z1LvwLZ1oZPOvE
qTKZoV6Cy1gqbpfOfk1ABprl0V1oZoLFbV02a1Oc30p1FUp5CnhHP7xo/UdZi8RwN7MmguaKjiST
oCnAeYzUh/GkLwQWPPmTRLVxqeIC05q4gxfv55vE0+edLuhBbHrIyioXAWK1qoYcKOugy/vJmaIe
8NZYaW8SU018gEMzQcT5f5zk9zI5J7Gtbiox4zKBm43xssUBaOeG0h3df/BjbepFL5fvFsESCQfD
0FI6YpJG1oIqtJ2wXXrH6OJrfZEWp7bq/WVjW/cJAcYVqouA46PfcnoGtDGuJPSHcQas+Elusskh
SuFhCHUvGxFYcWynt/U7jVZfLtvddp+VYe4GTadsGAfI/yHprg9zoLrEhYBtILnqYQrivfUmFlDf
SljWa+WiS5STqAIUaQ4qNfO79D4naOTqVHDItz0GJ4Ldkqhx8E9mnVoLtVVc0TGoXJfbPEiQYXaB
voshA5H/FLWHt1f125x6uoOlFXapPSBm2hjczI0S+fSuBWbl8n6dEXyz25+sVsU5SiWTRlZDmGE8
evS6vwfB+JW57zNX88gu3GHe7Ibcy++TN9/Geyh37Ys7+jPyuv30or6IaiGiRXPeU8baQotRQu2l
yRzSFY4hz05pPl5e9OZJXK2Zc5jOjMoxBW1zAI1kL9Xyn6OZ7oduvF16Q8QdsRmwV7bYb1lVdxYM
BJJJS+eAFjrGM+SXOq9FRWDRV+NCttLOybLE0RykY++W9UtRf1uISFn5jPmM9xQuRDdqicHRqpwD
wMiOpZc8ZDuoR3vKs5gAejtpYnzaoFwBtTaPg03TJCM5SZcg1I3rymyvVOk1aSGjGRZOF09eGRPf
1CXXqDBOjcZxSb+gZ+JoyV0PbUDtl4ryjqXbuxDg+Mu+s7mfv38ZD5BdjHpa6h4JFVnqn4mufPSF
/uOyibNu1+eXXtngLvl6wHRf2+JLs7ctBXlnBiYaJDBok4SO/NkYD39etilaFhdtbKL0TbsguHVA
h5lpDVXPv6ksgV/sP3v6GV9XJ0HKFqtIZ5io0+swv4oiXOyQNP/f1sEFkEUppXAhFQms6KHHRGkV
/Snoht8cLnhkUSzPi5bNgVZ0rgZNID3fLaQR5CebR3r1sbiwERJE/ApcZ1CGjz40oENpTfZGL6Jj
2TaDtgqG9wleB1zkUGdlQhO1g9i1BJ67jI0nVPI9zcHkdHlfzgYv/vlsvy1x0SOPWyIDb8PUu6fn
9ntyzN8S1VGgRg4C5colgurzZ0eYrw8RPGn/szIuv5vtjrQoPkJ4+gjgpwdVrcYNPeN6dhdP803Q
QxYexlE/Li+Tfa8LVnngtxpTqtEFJ5dolfUrNBkLQgFMRG0AWlLgke2mcpL+zZvg91L5t2zbD0aS
mMocDIbmlt19MQqCg2jzLC46zPVMwl7Cx9TBG09cFNduEncKWsxn1+6fonKYp4DYQWNQEtm0+QfI
LGedZMqYMCHlfVS0bmE1rjH0fqEJQvlWjqwzJgn0B5CR8qQclQlIrEIQkKIaQnX2vjR+JOp1WD4W
6W1WWwiD75e94wyv/8/SflvkTrUlt8gHBmh7qzQBuSIY/9vWqZpvi6U40IJzzLlzS6sNQIcvsMyO
F++Y67VyBz21aFFMTLRXCl+V+L6UTW9Sr7TxMMu3GrQ84/muJuA5g3oFlXOvbwGEoz/l7BZwIjdr
oBEwie6DM8D259cAcgPMLBALsXi/LUHgn6Uqqj4SVXc2gAZNvhwx7zM5LTLAsoZ2ay2zgW5n6m8L
ZMGj+qJDS1sh93kU7vRSPiipYQLzaD0JPtdWXITasG5ZNiDr5plrIC6GZoEnBZVAb7AYzrCLjvLk
4Au5Y+OS2OsRt3LX8P9Hw5yHZNGYkn5G+8V8nKDWMt10UCT9Ht0kB/UbyMfcunEm2ZEE3YTN3G69
Xs49sszIC6XupkDS2rupkPzEskCDimnDNnmaaH4AjO4gqeNh6atHbRxEyeVW+rG2z90OYUPkMZ2w
bJTOB0e32m9NGQqu1M3TB0ASXm824goaUKepeB2lS1/aiQbNIOtFGvQXImkQKNDG1y6DuFGo7cG4
/TIXaC7bxvPljWX7xp+/lW0+bUwkCzyfRY2u0ByisXsr0dKDrJkkekBtfci1HS51nGJCF6nI0CCc
jZ1hyldllwicRWSCuwx0s02oNVtqQBMbNCpa6dgWahiXv5fICPcshcB4i2EwDGR0ZedIfaBLgjfg
ZnsaMHvU5lhbGPpsp96gSlK5ZKyVGh8SiDt5YOXWUKA1A5w423TaKwI2k8Wbb6YgDCiyhtzPApGI
2lacAVsFWDEsWQMAldsuCuhaYkSZFjTRDKpELflRywZYoWYRM/9mPmTijmMK98AffUKxVtl3l5lV
JptYrvUj/zrcLk/jW/gRv5g3gyft6iO5Sh6bN6GO2cb6QIGDj4tUTFNtlTtyytybSp9LaoBfdTOP
z7PyY5atP89/1kZ42KtNB1tJm2oOchJf92Q40GYRxQ7m1Nz5PbHBbRRUDWJg4OH0HcaxCxma4taB
4PVLRmcCp4KQ+3vD/5GWgIsZRXvZBpTy1Dtjuc60BcIfAfpOAHLLpgOaj6fLZ2xzc+B0GP/AUP4Z
MUuRSKBaisgUjO23oo6cEHofbStIxDcXsjLCRYvIJE09LOMU1ODrmfvMn4fqz2OFDQ2uf9fBneTS
HIauWibQHBWJV8fhA0TARIj3rYrEiRG2ztX5gb6ipsjxMAXFL+09+zJfR1eZ3++TQ3RIX5oRejdg
zvEBmASjD9TtPy5v1ca74sQ65w5aXIAeg1nPpsqPrcQJl291aN9UYelMo4jPZeOyOrHGJSG9kUhU
ihotUOzMSRZAL9vJ66LUS4Xthm33gI4HAPgbTBl9uKDboOFlUS2vs/k1K0UcONtr+W2AyyzqRBs0
UqHOX0zTtTxoTguBtDqKnobo7fIebTwnwHmHJj0mHjEGyueMzVx2UdW2qHmnURBF7a+itu7boTma
khw7/WJe0az3iDL/zQlb2eV2SyvVOGwV3CH2QHbL3IGnWDR9sHV7YG0YB1I1giE/vp1QTk0CgBu2
iQkgj3ftfQngFxpCgeVk95pPgOwshT2hrfiElwGbPCGMOopzekQnQLFTvFmS8doMyb6JKUhOuuDy
tm09QyBN9tsM9/0oxj6xazGy6zlTXywaaX5rJrJnGKHmJvVs/VKXUHbKXO6Cemn03JWGorrqdbxc
Ojs2fpokzIBi0QA7lzJIEGfNENStTJ/kWRb1V7bOy/rHcol6NIOPHYrKJJCbuMZToHdbuRAhCLai
DeTPZAysAup+9vqZU7sbE6UhQdQ16fNMUsWnXZR7WZKhgFFN8sFQl8kV7MPWFbu2yu9D13exSbsF
FaKYuHXt5F7o2a+DhwmU5r9An26VWe21Qe5bUs1KACmAQfRY3qmnecmPbFfuB298xsPHszGJshOs
kV1FfBqxNslFo3hpa0bsPKM7Nvntff0YYwZg8GZf88sf0Z0IfCTaSC79wlhH1zD57aC2zN5V+lZ3
QVVM3uY6yu9oR5DFjLIIHbJ5bH97D//UkROVtuBaQp8s+bJ0r6WqXEH8Q5DzbW+eTdDdVwHfNXgy
c30BNUxHCEYKRn3AwEydu6k6vuVjCLWEJH+oJagKKW0GwuL6kYZI2ZaKHtAkSZ04Gn9ps+h5uXUy
VWgrQuj5E6XCfeuubkkbGh0JJtDcjUrzkpidoDGwtZ143JmAS9tI2fg1L9UoVxqroC8hwRBO/XWc
Qz/s7WOYTl/0YhGNabITx3vr2h7nrXWaJ0tTYRoqTzo3Hw56DCII+0klr4JjwVrflwxx304mfV+X
erOg11m4Ztm+NqC3yOXwuhzawwyggWS/kwXMliLE+9am/V4h5kVOs7o5MhZTTrBCw/w2xalrjqIj
KLLAPRxQ5ox7kB4uQTb3d70yYx6yFCWnIhtcjo0bK6GmjGOuyJJnZLJv1dQTbNFWdMZtgNwG2gFA
cXJJNl5xU58S2GBC0BDkPGaVm+yyA/XJfgAr/cdle5tLWplj/79Kt+NyNuxaTUmg95Zr2cSVZ9FX
26pqY7Tr95K4/GKWoxQaxlgS2SX7rgmUfb9nSNDedFEQ/nMGU9Q7T+xxF1wmTbMl6RbEALsMcq/P
8yKa6t88sBj5IKCo0Yyz2Z18QHmOmhI6ASAxwtPrSJbYazCuQ0X9la1QhHF3kKijRiqf4Y7ssQ8t
I4ZbU5RrM5TM+8k1mp9NUzpdJSJ8FhnjnEGTorTU2CklVgr9aPtQARVnNxADip6BWXMuu95msrte
G+cXdKBjs5jwi+k4Dm48usU+9xJcKxhHcOjiSK0zHIBVuKnECudbfo/KJOpBePWYZ4zolb4kiSpj
zncGUVijgfgO5QXB+jZtgAYWPRbTYmT4p2dLHcu8BBwNs6YeqEy+TvEeTA7E8jF4moDpAzmCeaMt
R1Gta9ssBiANTCXBQ7kIkpVNFsnVsgRWfDCqJ+A8BQtj1xF/i2DYEXU0trizfkIz94oaYqA9aLLK
rjxiZu1V02bkZxyWpkv1RfESqYeQhm7KAtPna4OQl6YDMgEQoIrr+fST5oQ0ZtXZWpAzYYaO6k96
KH+7vG/sb5wu78QGX+bqikVq0DdjHdT+0O36PTieA1UojroRFmGHIIoA5GcybpbTtYCdM9IjA2uR
dzRQ/TwIvfiNBXoVTFMiZoXPXT9b1coaFxRlYMrJDDKjoK4cQ3darCwOyEePvqKnBkUArQmRZvt5
lDxdIOf/M+0m3C6UBHZIbjs7AQlom1wrNE9cPKa/Xt61jUT11BqXRI21GlElD+GVCwSSc+IyEVgL
rCnW4Caqx3Cv4vLhtlXc0goG1RBO+Ae7kZMelLy4P3vi14dhN+5rXyo9W/YbjzXdZQd4K1PUut10
0ZVVdkxWt7ZuTm0dzjIJMqUDxqtWv0L9yoNEz3cl1x9qNdEcsDRfF7okOBvnRx8feWWY89k20qei
owmBom9tOPqiHVBY9xVJz8FSg/zRnPqgiqByJtjc8/fcqV3Oe41IIyYZ8Jnj1qsaV/bZrCNU3YdA
jnYgiPLA8yyyKfrInPvilazoQFCRAONRqulAPR0Z0hEUIYHlVYNLvyzaZ58S/pU6/80v2Dw/q4/N
eTSqMoOeo74RGCk99o39KzJnQNOBexv7Yif4wudPg9MvzEXWyFZjWUt0EkgFRXhgTfMszQOojl+V
GjWORlfjRgYjZEE1CCVKojcQ85yz+PR7sfxERzeROtTAB4n8/WmUM6+C+g6lAvfdSDmwSlQNGboa
UHW+NVmay5LEmCwLlHc2YGHukx8ECZWHkbZj8jEdxpvFMb+HIlq67ej72y7/Vje1OAJaHXa1O/DB
H7R9Ae3k8VhdI3Ds0hvlcHk3N6/JlTnuMdQqk1UO9bgEVaV643IYcGIvW9j0zZUF9TQC1UqujGWG
7coL6X4xtcTrkKWFLc5kOWnvl41t+sbKGIsOq3AX900jgw0AsJW2daXScpQCCZskEtjbvpFXdriw
im5GGnXhgIQUVSPixhDztn2QxqNqVO8sQTlZtCgulErAGpNkhEvEtMONTJxQwgi3pIrCmMgXuNCp
5XMEyhhkoSDiNlon2o93iS99We7lxxzi79Pj8iYiOhIds7MmaNJrtgLBaUxXZIA1QPA1dIyf5WN4
b2IkrO0x7uFDNB1vv1C03M3PitINWMEx0wTSy1NfsfRmKJrQmIOidSAw6BF3eAKoQk59G5lO81W5
Sf3QdCqh4a0TweaoGF+DDKAdd12EWZsu3SCzh7sSMFJoy7HbXWvctC8AO7iQ9v7I48Ncv+auyPbW
moE+QCaPjgjamJzpRie9TCguiqqwwacbI3B+t0DycfkUbuY66iefrqpooODgPBY6b+2kKSXO/KEs
gDcAEAe0UrGHhjqUmdvRQ5U8C0S13M3FgZMCowOsRs7DAVDlHzM9lpZg1N+74l0naBHUokr85uat
jHDhbMjaBKNvNgnKZX6V635+RbO7diVDmW5nQxddQ8wJ+csOr5d/18Q56dTrEoEYpY5AQ4P5uvSa
J0h/3ee/cEEg1MSib7h5INcGuchmzuWspWWmBOpD8QoB5uaYe9KX9oruaOugDO9CJt2L4r96AkCP
WocINMyjv8idxiiuGiXEd+318Hsq90+WU0YP3eJdds0NdAWEPVd2uPWpo6IUTRQiVzvUSWd5+hSP
QZ9Ij73qTFPo0UTel1X5WofDjnqx2/y0fZCQ2OBUTyQpCCc7yIEoUx/DRR4dtSwq0Kyondctj9Aj
9S1kmn/xkl3/Yu4wAdHdLl1MlyBt03k3Yao0AxNdcPm7bOYdaBEQhjxhrQIuq5OKBIpMRaogKGkB
yMpfwMMGMA3wZe2ueSl/ishUtw6rJgO6g3Qc2RX/PqdxOGsxRtygcU6DwmyBCC8D3ZwFH29jjg5M
8gBxISKACEjlI17czVptWRgKl4+LH7vJ0UKX1NypnnzV7f/iG65tcWl4O9lJpNKRBm1tuWX0mgAl
kBZAfrymzW3Vm55NX63rxpPBIjULIgWL3HygWNvm9m/sdIi/0okGev2gEqcvj8m8p/k+0UV9Hhbh
/n9LZ+JFI60HDN9AnR5yTJ9YiKJxMhfMF0djH92JypqbfqLggmY0NthKLi5oXW+GUD3DUD8mHzJG
+1Lc0PTt8s5tZT7ayggXFEaTjLmZdTLk3X92wLtDpkfgh1vXBhBx4PEwwJuEcH4a3rrMSOLWYpPN
7W0WQcCxflDqL21iupdXsmlHVxiNB4a1z7iZlsRGEMNuBlqV3hRx/mQagDQvGEgByt2/bGujTw/i
k5Ux9mNW2faQ260xWjCmPw5+zRS68N7u3PpOf6vc6Cm67hIHkxfDPZSApyvhZO7WrgGfb4KVE1Xv
s+ZbMQ6NTSeYR/XyaOBU79PAuAfhbuIWh/7WnF0kOCI8weYFubbKHfLUtimYh2C1QfEo2pde9cwC
ZvYAuGqaO4oLnfgZ+aroIDAP4Y/d2i7nQXLeYTSSPUjlsj6UcgctkWqf1cAENjdTZGL+yMCUpCra
46248kk3wsQkTNPgHoiFtVRaUUZoBGZ5GKhdFD6EiwKt9Ngqv1RxFDqd3UKpK8Wg1zS+KVNxDZ95
H+KOunRYpuNQ6kB19Jm0s2jZ32Fs2Rb8RtFPZAFr5YaVYje92aPHUqs/VaV90FSgsjS/kFqvsfo/
nrWF7ATK2ayxjK/B31ujEUPQrI1xZ6mzG5sdOClEVP+bdxYEUBijo4pXAt8OQN3Etmua6oDLy3hb
KnvGGd/7AHseRfXBzZfs2hbnzqTWbBD/4NU/uWrrqL6CgkPt4+BqLoPjCGtlW/F8bY9zY0XvoqWW
YI+NbSreIfUmsM1iiB9s/46b3OWuaNB26+CsLPL1ImMBYVfb2UAOjLkP+1e5XUOUtNMDqJc9mX3c
AIndqo6qjyLsm2Cx/DAxJAyKQrOx2FhWrifoitTmjdorL5fj8NYCwQyggljBYFGfO6JT0i1pS5Gy
g63TmVX6nTYEerIfbV448gjCbEO/UQvRI28j+irgRbFUFXMPYPLirCZZMqY5GCYC2aydVM4cWxEM
V3w+/rmQh8kNjJSgmwmaCj4nLaQqn0alpUFvO7rqju/NL8a8nAfzm/ohzU4+efQXxsKu/otyPfP7
C7Ztbg5h7MJJG9Uaj653K3al6arFECkAIF+aH+M+uoZYi6oCB7un2R5MxTgpnYA/ePP7IhfXQBaC
WUIedIVTojYVeP2CvLUO8tKjQ7e/7DcbA/dgPYTLYJAPo7pnE+hGWrE5XaP9fFwOz2DmuCVH1S8f
jZ0e5FApsrz5aC6oSJRfprv6RyIOBxurhDQkkhA2OHReZgViU7KSBj+hvLaO9lXqSS5jtaBoiFRB
6osD0MaRxOsS7Is6AzipOhd/5MSqyYTEJaDqs5HdGlnqLrXgQG49pgAhsPGuwd4peE+d3khhIucx
niItGnZzIPslGnbkoB5mFxjHIAr+lEYeGwg2ZojaYiAUUD2VXZCrC7AEt0pilVjT0Cp78J4gfEt+
BsjtZX/ZXBZBC9JkfHcYnOBy8aVvlkaZsSyy01tP9elV5qp35bPihs7wWN6I3ohblxOon3D2gQoB
NxAfY6qyzMrJxhRS7+FhEyxPMS5C1mQdHiVxQZD9fO7Is9IDvh+UkixwSpx+xtCKII6Ix/YnyBvZ
VOdo+3HP7ib918IgBX+3PijnMvIKGZACbuOWslg6HV8VH5RGALpQ6A10XtL73YGJN5je5Q3ceBzo
CNf4oshfAP/gzEFPj44YdsLn7A7xdKigvlH+6hNBWNlKX1CxspnUFPzy7D4q+sxcyhrfMVvQPWZM
LkDLJZAB793lSrSmjfMMFCX6qZZlafYZkVGV1+qShDXGM9CXbpPdCAVSELsKnlXsy3CuAQ0WFEyh
ZAsRTf4V2tWhWoYpJijtHqOpyheafM2XA9WQns2FwNbWC+PEGIuZq+NsVxHUDeJPr4j2EnTwNH+O
ffUT4TIELTihlEMJ4k6w8ED2SvBQ3aCLAQZ7tVT2wVfWEwwYG3GF3Zvc7DVUdlqA9njQW8Ec45iH
iROj6efaHhVO+WycP1hG6Q/FW6CvZC6jmKMynswCH1k+xt8/iWr8asciTHWIC6feieo1W66jsbks
ogENddYAKJYiKjMDTZyuf9Oja8Wo3Tj+uHzktkIY5oZ0LEnDUBb4A04/Z55bBbTXsKgWSoYHEF/F
zog5Eet98dS9/V2UX2+v6bc57i2E0ubUUYrjAMFzZ1aKq24CLlYScahse4mJVgKyBvb65pbVlWEc
l7ry6SW34VPv9UyaCCkDAEuTB5DeDrVQX/AtNx1kZZRbnKKqSbIoMKo9ooPxRXEin9xH10yfgumb
i5olZ/IYLDHCdOW/i2S/Z3UUJlqpJW4f7J3XPEu4hIxfY8DmYaoK39S1vBAKJ5hu6Dt09dXeYfPp
gmCwkYae/AQuFkAWCVzSKnpyJK8PdBp+0L6/bXPw5WaG8r2xoNtByIvgO290+E+MciFAyafJWNhc
WH7dogNt3Oe4AycM2Al3lP18Pq7qILmwVROgbpWPq5EB3quiUBFXFWeyPQDrZtTclR69IqK6egvx
5f/mFbp1SnQLOHeCf0G7zN30dlblWctuKEOJvCT5lWrIgdvHy59R3XBXA1SGuJeAWWcskqfug7y2
66wSn3FyF7DygCimcZNna9fdZkfDA4h1L6OJY30k8ODqw16csnCw2nthT4edC+4rg6hdQbtPYUya
fGKD96+sdSW+cg8ByH0ZsCwKbyf5ozqo3nJViJx2qzDI2BVZkQTDhWeRXLJmMoSfBj3tvT0YSObx
amp9aVdekc+3fusCnZT5pbDDudV7PLHNBQnLSFOKic1/sjg1x3smOo4OoEDa4k+eDpIAc/T/Igs5
McpFilonpUxtFg4joL0w/0La3Wj/xV2CbjWjBEVp6LxHkzelpcohrLDGMUp+eYCnaPzP9Ngewad5
u+zBW5eXwfrUrD8OeD7vwQk40M1sxLf8Z8yhc6HAygblVGjz1JkvctSNaGDACutAEYA2eGGBrsgM
O0k1bF3WLq4JWQGDUlGCs5HK4SiCaB2JKS59vtHIVGvDnKKdZupPUfGKoW1H06gz67KfJKIatcgY
F75rPEBLVWI3iHkoIQKR0PscT6fKjJG5tbvL27X5+VYr48J2WypDmsSYKzB6aCiVz5FQbm4roq2/
HVfwH5s6qsAT/o8/5BDV6whosPKrCUOTWuNInsgDRUti33d1A9cq1DvyDA44WIXbAIHWJgIc+cZV
cOIO7AJeWZitxpghEYHuKnnuh3urjFw7GtzLO7OVSZxY4S6cKA3x49k9p6OGpFcOcTs3bo4hAoXL
XrW9Y9bu5EG4cvIxZt66ciIcj9h6vq9/BM9YHWujog4SlpofTIjT36ReAbxon4NTIffrJ/Fg5Pbu
WaaNJBtC9fy90/VWG3USHBI8jaCX7V1de7n8YTdetFjSvxb4Kh3goUmaTbAw1R92+RBP70Z4RyfR
k2xzISqgtsCSocbKv9PTshtLg8KMllgHm8aHIqaiYufWJQ2IgQKWVxmHmOfITbS2WEbbHIJMHzFQ
OV+PVbZL0fjs8ms9SfyhSg5arD5QcjQj6dmsc0H42DwJv38Az5lLSYpO2xzRwGxsb24xrq+ND+2U
Pv3Flq3McFlRmBJlkjqYoQNKjT3d11J8H850l6oifZfNbVuZ4lIBBVT5ejXaQ0ABqRzk6xSk2ZcX
s1WiRsnt313jp7obPJaH0IQJtbAek27cp2Q6avJ4QD1+V2K6GrAVly7GU2HXTmVUfkXv6ixyCZDh
ISYfwkHx8OsEQW174chIZLRGUe3hwmZbdSlknBMKeI6U+k0YyrsypZKgQr15+FC4YuUyzO3w2QGx
jZKUuckY8H90w76LoAxt226hmoKe22ZOh1L3v5a4jSxoUutpA0u6Q1CM/xa7uVe5cNHeLw3HCOIj
bnFRFvv5+ODSZiaVAs10pPHqWRbb2bodRk0xYvrH9tP8mkT2oSlrR2pewrzcF1PxOGrDUdUmRypT
tyV3YY5+INE9aJFdTepyCEcdAmH7abnLsqdp+kDaE5Ttz1QGjkLufa0yXAwruQ24v8K2d7vUcBTF
wECgHSi25F321Y3zfbIc7iNmIakKva5l/OlFchuq9AcVABnfmtpRcCw2/A/qLqrNhJV0JHTcdVeP
0WLHbIi5nL7RuXCk8Mufr4WAR5lgIgSNaX5slI4tJslYJpybyeDq/XMfJV+MRBUhszZcHEJXv+3w
2QFmNtSlxvMb6h70pVCtp1gH224b0ivDEnV8ttzcxLi5ArJmC6NR/KpM9O1Kte975PczxlFzz0pv
QTQZPkK3VT8yvQx58VLR6dpaIyCDMIqqMIrRXEAmQzdNtomOdhapGTS9qu6IwKm5VUwKVBu7OPjz
vQNfBRRtMBuKcirz01XGtUAw2MjaQsbUXRY5U9k9YDjgNo9F6Kyt9hZD06EHCb1K8E5yjzJTmUhU
KPicvWc6IG11smMeO/MbuKSa6QFIPuBtdtSP3H7XPzW9U6ZgGNhVvaP+OR0wNDVWv4Sdl9WSQ2ux
ZUlS+6BMnrL6dbDuFuHUwNbx/iyBgx0CmQqfP1j2HGZWVMrBoMNJou95gRGR6PHy3m2Uo1BoR539
HyN8jpCNdtUNBWKImqMuvSiuRh+pNLgmlOCG8NWgzV8ErbVBzjmLIhtQ8JMwUpeiBgyqxnu00/dK
mghm7Lci1toOFxyrIursIlN6fD37DXT+H1WiC5ayZQLUCGjUo9bF2oKnTqCwpiCdWgyZgRkmt7L7
SQJ+9fL+sMDKX1lrG1y8KuJSWawZNsJWum1D29fbCmSO2o0h54+aXh5Gfd4PioiB9xOVcmbXZnUu
3JfAKnJnWvk/0q5rR3JcWX6RABnKvcqUqtr3dI/rF2GsvCflvv4G++DsVFFC8cxeYBf70MBmkUom
k5mREZW15HlJNUgsKR4UvrxJH45L8ksZv8XMCYf0zVbKwJaFrh2fx1gwJupQY8KIqPjASJjrpKZl
a4fZnFdvrYz7XNFfWVE6kn3diZEoFEJ1CXKSWOAmzRtUK5tVph16jeGxm43f1zjWvIr1N3Gp/rj+
EfdWhaYxwF6OCXpmMa+aepdMNLW0A04amgZ1cbMoI/UqdZKc5q0hJARor0L1C/mNLYaM1qQoghaY
5MoxvW2QY1OqXm5IssQ9IwbcnRMxwUPEtxMzUk0Fxyrwct2neSj8Zta8TJcl4lvHR4PlzIrg+PWi
gafeAr6yA6YBUB6MVSTd9JRaEwgRQSVpJkB1Lgjsbd+F1z/XxvkdQAkw5gvOVBvaNWCbEg72OIL1
h8VQa82YGrIEKtpx6c02fTYHFWpc9l2VtG/JrAdTSyRoXDGoiLaFoELarGcQNU0jiIDeabP71LfW
UbI+/v84P9z/scEL9LhLgV4V7tFxsZjuzFkaQTaw+mSC+ecBmAbIn5sP9eKjUkceNb/3ymfH9mSF
1f31/bHN/352c0LdfSpSqAVGlvICxaUZ7PKS1YnNDnF13H/PLMzZSJsWpOSRozIopXXaJ4AaQedm
ZUGn5UdSUr9thvu5m++byf4gsb67PvDUvfcH0AYR7rfSiae+dGC9bLzFnz6hQRhANe1BZV510jDg
TSrPlTynxBP5vmLe8XQtQJE3ZZmSxmQYTdiMqRVk65dFH6Cu9bcibO9WUPgBZy8QYhugpFMDT1eV
eRrl1s86v9GW5+tbt7sK0I2BlZozAovAfg0Cv6i64/9PzV/9/JvQG2WVkQjsH+0zI0JYKRw7n0cM
xUW8bkdP5UsW8c+SP8tK3+IF875bwD+pNgHx9aYRZhqDPVQT/Hwe4+VhAbDittDTxU8TNvljuvaS
Q727e7g2uQYWKu1iB8xyRjNbqyaN0v5x1NKIQA/UMWV1z015hC8LjSfwo/GG/gaOrujtmKprmb7v
3xpoXrFE/QsFR51y1J+KE1jTkMzdJu+MNe7rdQ/ZvKdE60JgprWdumleITgaIIj2kbLOJ06eoD8Z
caiiqfv6vzDOb/AvolkhJi9zWrWLg0VzWogyWD+TJ/OZE0Pkv6q/vFzfTXGYP/wfj0bxch3SsUom
E6ZYlri+UrUg3oozJA2reX99M7mni5eAhVv8nb0fLCjColiNASEDE4NR11hpCCZgJyz1ufQSKwU+
qrDB0rau+nOtDOrpuuUN1uB9kRbqCCi9ggZDTL6qyhyGHslzhOz8N/STglYPe+Dsj7PvRmU46CF6
70nwt3NX72ZtrrRpYWYY2J/Li8FI52XqwHQTgZLqc2Osb3Un07zbPFEFG+/x5/zyKV2SZCk8FIRH
H8wX+zH9OQDvXbsHJVR+JaOHacmbAj1hUNH333o0BpLAfJLs794NCMU9TtcAmv/NfVDRdqZuhf3N
LMfL1zmY489K8lDp4NmJJwDcf1oE+rygWbxueO/ucy0buZOBSuWmqg7geVZBLiaNNJaGeWp5sfqX
rzq+vS7eBXjZgesYmLfLT1gNlRXTBSuzXZz0SffnVnKX7q4B3X0+CoBViCn0MuTgmigQRynqg9kP
tZSxHWx6sO9r+GNBfHKDE6vI2FynUcHmInJcnf5Mai0OFLNVn5J0VKNq6sxjPmS579aIanFaJFCO
nMzHNUvNz9e/2fbewBMPn8rCeAKKb46QC7aKyrp57cvIzQDfV9JnpTa/gF7TlqRl2329tMP/fnYw
yka1NBTX88juHD/tv8eL5O2zvXBh4B15yR9AaHFfGpjLhOJmZ2Wklm3uNaU2e7RzfjPV/UotV5Lm
7a4GqFkURfG7N41tI28JyToUl0DqH63m/Ja0ya/rH2a7Hrj6mZsIiWTFSN2P0PeOqEW1IKXFT63Q
Qmfpo3lpC0n2sHcZnBvTLzfPmnqrXhr4pKvQlyxVgGnTtIi4bdiQ8Uadi5suMyVneWeBqCxwKDBI
OUC2KC4wd1HjLeM0SlqYzL15LW4wbhnWZipZ3b4lqK+aLnBJm9zIyaFCUFo68uPknprOvaJ9rdmP
yYoldrZnCaUEA/cZbhgueSpcMEM8DoPpNFmEHO3WbD9bGrDonSvZt30rKCZrgB9uQf7M6S2SmCyL
EkggG/S5zKCeWwbXvU9mhDvM2XEdoQxm6XGbRXo5tV5VF8zLzfiWLuvfx1sTlQT8A5Figpzn0lDB
Br3LhiFDIBx8UpDYcwf0fq6vxtieV17kwWnlgE3MvQlWmrazu9iGB5iJut4VK+2DNnHnF2tl3b2Z
M/Upr+ngz9qgYOJvcmM1MHAgblqtNsI4T8jJaQug/Q06n7SeJD+6sp3uqpqAHGQAps/rxh4oHnBr
N+CXsK0oKcv+q9Fr9d1QkdlT89H1VJD6/C6rCpyEI+Ayv5lpFL0fdxqEYBKt98tKBWttkWWHqZTG
372Xz8UWCAEYDRbY1yi2wEj757W05o9tVWOJ61I8qnFSH8d8jo9m0sWhuVRV6TWyRsFeIn3xG7jX
nXkVqBPnXrenNFJvsmP52B9DTrCi3kq5/fdOPN4oNufBQz1RHGxIE7C5TPmEk5guXyxnqn2Xtd8m
oj+QmMi8a+9ZYiFnx+w7ugKALwhXTxUrbkFzK8OyuEz6rIeYB/bN+/RDDxxp9sIwTxFe92iy49Ew
BzAiSs98nkKINRCpTSGtGmdRn9u1P1v57axZmaf25XNaFi/tujIw5c3NqWFW2Iwk9+LUqAPakVva
xznuxuonekF4XswEImsEfGV5fmvb3bestKHSoUFvJOv7NlDq2n5W62oKnIlWd9U0pgEb1ySkmC71
tJFpEXXGIZjSLvGhU/GSDnrqJ7QYPYfNz5WVfmfm1HtpSr/koCeDFML8VOblwzzOjzVxHtVEsSTn
fXdzwOELJkI+ySZ2pIa0Hww7wQdZrNueT7MbsvKkzAJ3wDNPXkdqWZ2ZKwddQctrfFk707/+hXci
sIXGwj9rEJ0KoVC1FTOLWO3cQNXSK3TriUjrrLsLAY4UXQwDmyW+xXRLaeO6xknR2oX6ScEngZ3E
/BcfBCENM0ao6eLWEg5+micMBZGqiNQ1vqeL5nhNTeLg+o7xHRFetBgeRyLB5e633M2NNncZwmca
VbaCrt/PzvnMJhKy0vTHRarpzlOia9aEGzLNcquLTRR4Jr+/oyfNy1GGmA7WYbyXA6924hmaB5jO
dBFgOAvfpbsZZmH0Cq9p8pFXOiwnRftSuC9mIaM12HMHvK7AJ2QbmNLcPH+MBJw7Fl9VhXUtn9pM
RnO859curmDgXZH9Af56uRQ2l6RcYygks2w4aXYVFXYRNcsaXXcGvv3C5wGdFzJz4F2Ri4kxWcuy
tp8NvBSJDn2zL7n7hgAezcp6N5QkVN3DdXN7dwCnDwNqxuYyG2Ie0zrgdFF4aWo8GFDG9KvZQ+fM
Btnr+m1pvPQI8fmTpkhWubOZyDZ1GOb/YojvcjOT0lhxB+BC7Z0FfMeDt8TfaPnp+tr4/0TcyjMj
Ji83nMU6pWqssaEtnvXJaDwkVo2XyGzP4Zqu5rfe1ZSDsc7fW7cdvvWJk3y4bn3HI7FE9M1wrsGB
IX7IMbPAS03wIRGnXueZnJI4f71uYm8XeROXj7dhgFZsdro1+GQqHbvoYF4hgXawDp5F7e/r5+iW
gWYVhVN8LluMgfY0sJUkyEGNETcu2DR1zyzd0/WlbL8VIgS6YairYQYKk52X38qua5cpECOPVqPw
FS3xqPFdQ4MO97SvKCOE/Kww+Vt1TE667QDGbiBkIOkSs61SoY07pXgsMIyx6NYpz16ur2ob/i4N
cB8580DLnC2lQHSPZrQBe6P357j1iPmIErvk1t1626Ul4aLqdWUeCM2LCEX2xtMKM/G7Jv18fTlb
f7s0wpd7thyjt6htVkkR9QMo3utJ/bbOw8PE3x7XDe2sxsF4KN4+AKJhJFyItYDrWpNaKxkamUMK
MpHmYxrLZGd3PO7ChvBtlrZWSFWXJYqNrPYadQQyeJ6G2wpEqV0BwmsX40e4gJnljcUqw3PtbOVF
+UooIkwDwWjKNJVRZSyJhxf4XWLXv+fcIJKt3HHBC0M8HTj7ZkCsWA34flBeIt0aFL0bsLh5Kzvn
Rc7RsmvrrLok+EejTL2d2FMesZJAA3BxjrHOMo+1EAGCcLTE5WXWhJCRqpiIy6ieR2pMv6vpb12p
vLGmAd4Tf31b8RLdn6qZkDKNs+uOY2aUYJ6z/LR+4qxMSlNLvtSu059Z4Q579qViqlV2k7I8SiYa
xTH9UQEvIbHB9+TySsRKoEIFIh0saFNhx3UxZbR2sGeaFZQdymT0UXW+D8l80+Z/3RK6sCVC4luW
MjVWYEvrDPDGH2aaeIWbSrxgM+KFIH6+JFc4Sa3u9ispRywpI9UXE1qlflyWqq+aNHmsbHTLDabZ
h8SITX9muRK0plt5QARaXpIt4LqE+vWtQWl164wpiRizQD3hEOVG7V3p6/f69rvCYVTctmhMdUb5
1YJYbT87p7lTNcmO7PoRAFAYlgIAatPNqGnsLoC1l5GhdtlxJO5yk2KKMrweord5Kmq88CHMIeAf
oPAuvVVrOgvbHudRR8b8aQSZgT+ki3WoE6PxMrP+odUVJrSazvx93fDesT83LASZNMb7hUKKPqrU
JnSNxctz00PtvyKxJCfZi9HnloQAoxFbYW6eVZEL/E75mwzBnMjeLXsH8tyGEFpMJAfZ3NE8ygwn
WBxo6ZQDoPnfzMW6azL6b1YEkAdBLxF4fPFetVYUfGKKENPFEHKef5WOdptrzeH6F9q7WUEv/48V
4WZFSj/pmdvlkVvXo1cu1PUHVf1qZ/rHSsuep7k40nGEYDFTZNu55/t8kh7kwygLbhBrqPzOaNao
eYTpjsrPet14dJXE+XJ9gXsuSAAowVsdyeqmD5zZhlOAlzuPxlQJbacKKvy3UqEjb/51lRlPzjNL
wlameJ3lTYzg5jjtjam0T/GQfry+mJ0CK3/W8jcK+FRA3iIE0Hx1CaB9rECNeUiPBcPA8+C1jvak
29SjyFbxcno0XPZrbDIZ1cLOEXPBTYMCi6OahOjC+kyjyVa9MbIISN9DufzCg+2mHmXJ8c4hu7Ai
xCpIWeR6Dqr4SGmau8XqwlIbvGE+WL1+iGkt6XPs+OCFNSFA2UgSLEpgbTKN01zGfpkYn65/sz0T
qEYRYE3x1QAEvQy+7lD1q8vrD67a14GJAa2vuVbaEkjfjpu7Bi4RUDOhBwFypEsrZjI5tMQET5SM
YxpaYP4+adS1fQNcTWGZlKvE3s6VcmFPiIWg8uw6rSty1GWrewVcEd7gxDHa/tYjsIWpZxXFi4sr
+vpe7jkH4AY4yuiz8R29XKXmJpNWOXMZLYpxAs8CVNR790QIvS8ydDhUO/5x3eCez+NtA7oKqFei
gSSctznrAG8wLGTJY16j1py85pmNVkrbffz/GRKyjYYSe9WLtIqMvH9YFS1aU+N+UGTg3Z3uiMtl
pf5ZkHG5g1k2rctiIejW5GdX36gx8Rs2hVMWB4abhDWIN/v0ZGTQLFCM4Poa904CpChRlgMgBxgy
YTNrE0wcY60WkW3Xr5WhPTRFGV43sQP7AXQQhQIUQLjwsughald3CsovRUSex6Bqb4G+IXMwvCkf
WOt1dz0IPr1s+qIfTcl1vbc4IOMAdYWQFugLhMUVCyTBiswoImAvfiTj/Mrc6vf1xe2dcdSPMFAK
6Ja9gY2sNcQDxmpBgdt5KUcAKKwjg1LcgGN+3dBm6Bd5OpbwjyURPlJPkNOrjLUDwsj+YR+MW+RV
q1fc2TegYA/s3JOxFOwuDZVa9Lb4k0ecPYzjhrKlimvUnh1IMJziNvH76gnFhOsr2zvPHLQECCtw
5ZucwzBXog6xzl1QOdT0AYo+Hk2frxvZi1LnRoSzrCfxpPYKjDTKeGQK5inGwYNslodKvq+Vs8Tn
ZWsSjrRZ5H3cDfA8pdGrhznDU8rQ1gzaxeXy4frK9k0BsgRWbEPbgA/UOmM5hk+xfYUalepzG6u+
k/2LIiaADf9YEWvBVCknZTSwf+DI99L+tjcksMRdbzszIJxVkLF2esyDhNsleAAp0zdF6f2xdg6F
ikb69T3beAOnMgEpkA22Td4C43t6VioAtkVJWqI2HHxwA8ygt+Tt0RjT26wDx1k/SILE5hMJ5vja
z8wtJF/tjphdhJJLVHfHpRyiIpWkupsNhBF8IYIwgTiEZsSlEUdbVqNdUI9L2Ko+WGVt5F411SQg
cV1+7sZxCa9v4jbxfbcIFhoT4zS4v4RPpo46g3g1sqixS5GtzbXxENfmGkxZV77Ohdne0yT5Xq9j
c1uUjRPN02gdrv+GnUWDER6qCqC9RPYt9sdSg3bQawD4q6tz+6YrQU2QVCkeEkY6hAUF5eW/sAci
FQREQGc32l9NoyyJPupNxOeE4/l5LIpgcN4s2WnY8RiM3P6xw2+2M4+pG4w+LWPcRAwd1KAsaurn
yTqH9Uxl5Fi7W4hShAW4OuayxXRqmLsUyiZTE+n4jD7Qwc9FAcXfWVleiriWpKibGxmXMLCG/xgT
wnCul1WLcU5eNK51zzIU9tCzspJY2d29MytC9K1BP5eihtdEXQKJU20GzqBuMS+XjrYdXXeIzVud
Lwh1Ioh1Yu9AgHX5oYys6VpzKptIHVXgthsLpCD9S1o1H6kzDN60dg/9XN7bWpH9teuDycciYB+F
dDzIhITzvjSFwtY8aSPbxIWpLS7xiM26aKwIpnvmqg2ur3SLX8VUA5oK6N8CgYbGqrDUvkbZ1gHJ
V6Sko+brFHM1QzoccoxQryQL46LVTmApfp0a/WDT5FvlpFABIv3f3uT8ZwAyhrUjowSn2+WOx7HZ
lhrQVJFjQL5L6x7jIrsru+UrIXXUSScTtw1epKYgpoQtxDmOMri0N2t0aUytrgH5hKYnuMyGKD+4
HzKwvFTVIasOFAxYUGq9vttbF4ZVnEdCUCLZEpv1HKdsQr4kahj1luRzYX5oHZmR/bVhFgCVHjAb
Yoz7cm3TWPZmO2NtQKmNXALCK94qHwiwBtxeiW8dwbElcaNtBMDCzkzyv59FNmAY1WQxqzrS4gKl
x69gt5VsnbY9k5cmBA9x2lplhMFEjDa8/2UNWmhr+41vh0kfKKhcBI4HurTaA4VY7Pe15I7YJhfc
PApBYCUGilusB41kAi+Dik/H2vG2mmGSxkdSqI+TZvhOQ8N/4SmYbgCSG3iHzXnQtDWp65jVQL+0
3jCgxKV9chby4bqV7fODH4MzM/waOftuA01WmjLcfJNfrg+sOOlhFoKldfFH/Tk9QimhjWTEHfv+
iWEYXeX4/82sCnqMUzHZrInQlQp0RPHA+I5alw1xrdhL/LUI4rCSwfq2FyLn0gYZkeE4fDpeCKw9
ysajM+FCXDu9C11G74nSz97qgoKuHmQsZtvXPzYWk834eJzbfiN+oaZ2HWfF0kQ2bcH2paXgmF8+
d7XxHbneoXCtGzK1t2aZv5Ca3pJ+kiTeu5t8/gOEshEfW+gKyDxEyjGzPP0TW30wDhh36zG+a3/n
degAZiJnjOSx5aKV9r5uUIoAvwK0jpi6dW2W2/YCsxMOaQ+xuE/5oYi0qHk1P/U3uNYkgWcvouKr
om+H9yzg+0IcR0FqzMwJDmzajRaZDN3OdS6Vm6qb/1YtACzeGmBbXOQXBLy2+HJeGnedWxS/or56
pCt6t8OtAx0fyYncTPsIVoTv1sd0Zm2Op4Sl3UxowWfzNycrfaVDUUWf8Ejrg7wpDi3aSBLLe5/O
Rb6to2wF9JSIeZrt2uxY7FSRRn7PxlNKn62pOjgtpuqzMsTgPnQa/H5KDl0CRfYy923ycv0n7MVY
FM2QfPHCAfoIl9FIzRSy1JgFwjPqXu8ULx7sQ2Z90+MSAEAqCei7J+TM2qYTm2u1WyYxUo6PPANo
D9rnFOJTxV1zoj69l3Pbb5ijuQfxmr4B59kZB2wyFVRJfH0kgu6e7usfOaG+/lh+Jp6Lhr2ng8Uc
lLEy1dKd2AdAGbDyIG7kqZ6Q4+HoFKmKoxFV1u0EFfgmfjPp21p/u/75ds4ibiqCrEPDRwRc6fLz
IapjYKxC3sFm5tP5U4yprlgmbb+XsF5YEQ4IUYiZajouYiihfUmOWgoy2uwjEMtBXPn5jZT1Zyfv
uLAnOGW79oD3U6wKvNpg1269JWw+zcHykL9YP1XXa+vQ9P3WX47xA72XFTv30p4z81CkvNzUIk/L
KRmxXA28CY7f4w130H3Fw9w7hNnhr015WG1oMiB59xQWZFJa+m2ll+Po/vmumPK5/AndMEOmeMQO
ED5mjWPZ+EUBmmxOO5xAMAHKMHg0DHLh5p2IBMOISGDVAgRYBH5nLWNKXnR1ZPfh4sd2oDReddN/
Bh1jfoQodxbSyD79CycGkSAvn4ODVLzAdAcKA10Mm+pQeFp5H9vfVdnk8062jAmDPzaEbHmY6wRI
cdgYk09xf7PIpxL5JxGu4QsLQrJMqZsbCNd15MZvrf1bgTpyd7emjyX5anUfE/O73r8uqSu7QnYC
+IVZIZ00UytRhwTOilIDDQzmj49lgABbe8MvNAowiwM3hU6Lg3ngv2ZxQnS9MC6EH2WKWe+MbR3V
kPpS7CwAmY4P9IvkIbITTC/MCPGHYqAaFO74eGkF6U1T8UCAc2SO9QQmWVkjWOYoQuxJ8XgdjRm2
HBsNOO2OTqrkFpRYIEJ4AQygWu0MmzaUNzakA5h0WmvvjYENQwUTHg+0uxg+HOiVosQCp0gNOEVy
XB7KIA6cV9AwL4HxrY1keKJdLzSBo+Zv+y15gjuqBOGKDJHa9YGjvy30PqbPhQEd8vzn9Wixl+db
0Or4r633aurZA4qBaXA27a6J4vviQ3uYj224ZLjHuSSy7OEkWZdYmW07dyBGYQ0RhqG+0eX7akJA
20lDAJFPhatI/Hz33jtbmX4Z9S1nQWm27nmxEtrAzvO0MtQR61Bl94r6gkKqT5bs9fp2ylbIL4Sz
3axqtc2HHrs5QhN8SX5TCCM6BpSkqtUbqYTSddf1zxbI/35mTB3stndVGFOH70181w2J5Gzt5kMY
Hn2v9nAhhksD1BhjNW2xg0ZjQ+pw0BuQMmhrHbojVF4kn2s3LJ0ZE8JSM7isrgFZiRIVIcl8SPsn
YznRWfau3LMDaJaBVYGwHjoEl4tSSjop4FpqkcNWH8YRj+egtiI8u1w/Oy2gSAZofHA8tf0if+zt
fTGwIL5TlXBOAuFWAzmmmQJKi3Co534O6vHMkT3c903g5sfQB4aoRCxYWVjKyEqY0LMq1LTHBvD0
6z4usyC4XUlSanSrVUdz98wSK1i0IrhuYfcTAYH13zUI2zTkXV2zGmtg/c8mf2NI2zpt8dj847qd
Pf/mSK//2uG/4+wA6Yq7UpP7N1ZSq/ZxGF/cRMZiu/dMQxnhjxXB4fp+cc2JwYr+zFk3zdviY5Ic
1Z+Wx+UC+siY/EGGfpHtoHCYlpktXIKiieoZ4oDQvKc2OVK9CJU1l3wsmTsIV7ybgPhtNNG0LDGi
mabE78GYev077V5SZ1soSizShGhOw+AQGo1K8tHBe6EeJm9uP4MGELzSfu06nq2cWCXLCCUbKVZN
5xGTpsDZNAD0Nxh5fLMn5ITDb7rIOtnvsCsx4wWaweIqJYA3iAV9uwHwC1AmWBrSp6YbvIYY/jSM
YExJPI3i5WZxJhNMBNkQz4SUR52+GqPqtSW0d1PgIKyfPZN0rHZfTuc/SrhD+wSclfmCH9X+qDq/
gkb5LSc4Gg4aNMsYJDYDznD0970/kEaB6Q4tOVRYN8w4DunxXux13NwtikUguG7q0TfweO2bv+5O
X1gSsx93dtpRL1ESq7XuPsdjyXhdyXya6HCQuLCBWLL5vH/WJOY+2QgSE0glokWbeiyMfxOIXim+
CuQblEmrIHmRbeJu2nq2i+91iLPohj4NcuME3248pLEHhypu4qANlcVfAvsTF0hpJKMB77Csa4vk
m3BmUqGLlTM0piJtyl+b0viqauD4oeUpBSeuMf5aKxY0agMdY/1HD9JrwF8+JAY2pFJ9KwPem7r3
84A2T6VXx3jUvDFv/G6Y/lU8OfsYwhWWsdU1LCBUo7qofsa1HZb9cLDY3WpbQWqtD7ONG8dKvpXQ
1QHFryRi7iWJ5x9GuN6mZG0y8JlglxLVpzY+TPEjn52gVqD42w7hdc/bjWBna+V/P/smeaFMBhD8
cLzma7zcjPGLmj1Q0knSt/1r7syOcM2t6HtqVQd3UwYdfEgM00K/KxvsVlnp0fLBye9q9YseF2iP
TFHWvE0Y10+YjIRctrfCxZevrDQmitsonzu8KfSgXdxjWpo3rIP4oSZd9W4KcbZq4fZTJ0xHYKyE
95+UR9ez/BZCjs9ccANk8r+Xlyyo/fHr/+uLvouBnH3RmDY5qpfwn7bE+A1KSuOEdfZ3heVIotaW
PwwliTNXfT/wZ6ZMUk6FOWN5JNL6wNbR6prXwP6chK5v2r7OELx6n9d8q95LNF9x0J/tIcMo4y/k
3+1KZHn/oWc/pI3jKllH/BCossNtxlst1cNWL3384ZuV3llJfbq+y/tfFnO+SKKBIhYfP0bdTo7B
c46ixxQpOFbt767s+tnNnVDR/q8NwVvN0R3tGX2LqMU1oKamn42J5FzumoBmK4bo8RzYUOWrfdHH
c4nnjkrbw7TaN1oxSS5R7uObbwPkBYY6ORGnCChPYytPzdLgEFAQDxwp5AetA9RFJR9kI3LD62MA
BP9jR9itsTbVtAZJYKQ9WpGhQ7KV+HXQfYQaUX903+yoeDL9PMweM4B2UdA9/guHODPPt+HMBdEb
6BWozrfRWo5e16VeQRVMXb5et7L7vf5YEQ/3CnjrQhisqKS4N2pygjyALNfcP9ZnRoSCeNmWap2M
agsFEc/4SgPtsD7WvHV+U/0qwhSKIT4XTOfdHP1OPahBL61x7V5LZz9ByCyVurOrxsS1NEEqmXx0
s9hrxodBlc0c714IZ3aElKQHfIClLZbq5qnqpV33EUnl6pW2+wTNp9e012UWN4mXBegfhwLhXxVg
GVECOlkxc5FSHco6YRxltyxKQvuDenKj5kB/uU9SlV9xKwV7ou5SoSW523WwZ3rJQ/oEyrJDEmLs
/QB5bcCBALrNn92TzKwYkUWrgg+1pBwcc1RBMEJCUvyYBnpIVHR0MAM/dgcVb87rB2PTNxMNCh5D
EN7WIYfBPkaT81Oh3yvt7E1DRMA/Mj9Ofag7X03zVq9l0JnN+5ObBpkA+LrA3gOApZCxuSAIWZp+
1A7pHQNN7xDZD+WnNex9+dtHPP+iKSFd6yhwap2zqBCFYa8sqVDUMysbQMvruykzI2Rr4HQFK3Q+
qxjsTEPNuHFdKWf/nlsidwDnEecBhsL8ZbxMmj6bF5Wph+mG1z0mDK2aR+KGQ+SGFC9HJ46K7kis
SF5nEw/9+yaemearPwvVhsMqsLj1xkEZSGh04zOwFQ+0monXZf3dQJLD9d3c9c3ztQoOQnK3Tilq
jofiE8QJlo9dhLfdKX3AuPzsKdKzt2nEiwsUvMQsKzCqFthbEvV6kI6+jVP3wvupJGhOIxCPetB7
LTIzWQ1fTItEy4LjDHGe5tBuhXiAeWuj4mMgjkJF4Pp+7sUWNFx0CIJBPBnwmMvv101NWYNjwDi4
8Y1aMb+Yp0PuvFUKuc/J7YyCz3V7Ygbzn0X9sSeEltzRm7GYXOvQzs2jOpvQhx0w+pmvd7XTfK8d
drsY5nHSLRmwYX83/xgWzshMm9GsutE4NDELW3BdIoJmqUwuaQOJf1+fA6wIOFgwjSn2oYeYc3LE
OV4LB+uGRVXEDkAbePpRlqPtWoKOFshqUVTlw7qXX462hjUNFt4lal4FWlZjkGX0AQT0WhM894vt
2+xHYVdBPk7h9W+4e+1yejLEaig1b9Abic1SwlilHQwMTvj9qX+08sAcvNJjOlB5oDY+9CSQGOWe
cZ778p09NyrkpHmBy34aEsB88goluqS5cfUqHNf0qFLrvnST3+CvepsWVvspigwespG3pSq/X/8Z
e6EW+GMN3QzQmiEFv9x1xJ5GMZbUPlRpUUfQHU9PdtIu0cJ6PQTmy5DEu+15Adba1IH1RRMF4q1C
EJj7sW+adrYOGieCK34sfai135zp2aowvK/qQK8W/8okLhINrwyMBAgbXZWEtqgqWAeVrMapZWo0
z0Nk5v3oaZ2VgtHFBa1Vs5wGVZOY3otG57srRIcid+N5cBTrYCirDx4JbzUBZWGaVxq3Q/c615L3
1K4nnxsUokJpdyQndWYf8hO/OY1bjAreQMv5/akd+zII/V4QOjcn3JZNx0DcpjjWwc6Ko61Od1lu
Bhn7N7Hu3IwQGhql083RQhBKa1rjU3V+ycqHzHQlVci9yx/pGkZ/IQ6HF6nwTtNKjI42BIfBqLQp
xOV0rxIWlWb1QkfrAwSUZZ9LRDzyGACPhBCBBe6VDdS5nshijE1v4zS8FhBWBTWH166/HP2pKh5U
8pvSGurcx+tHfnsEuVGw4uFFDEoGSzjyejbVrClUGxkARAAOzmk6pMf8RqagvusbZ2YE32duV1AN
vbGDSVvE0Ze5/5mDYvL6WnYOGG55QAt1AobJDbyvGvoCeFXM1NVOtjyOI0bEyjlf/ZEa5NatXQMD
FCvAD8s0y+L3jrNcmBbCSoHJug5EtM4BQoWa6+Flv4SWz5VraeWVvzvmc954Lwce4n/AU+5bBzc9
50jQNzzATm5MPZkGB/cycp1D/Zg+Zr/m28In3hzqnkYAwjBP7LsMdLzp68BlwQ2hA42H7JwzwF1e
GAXluLSmc+A9xqF7zm7XI7QAPO2GLh5E18L2ngGCJDso3FmEyxJWcV1wNM229Q4W1KpsVepA7tv2
dB8Trp+zyI6WQAdK35LwNWwYhMBuAG5lNMGR9OBOFNfICDhn1Q7vxSG0v4Cozf5cIuwEpPWmryN6
IE2gHtOPCyQ3PeCe9A/XfXpniy/NCydHiYesAqWyjsUOABoGxZH9St6sEw31w/LaPVaPcofa5gGX
NoWLY5g1pVuYux5cbT5U5ZNlRyzposqUYcj4lXD5JbkhF1xEBO9hHNlL/8lGZ1wm0OBB+TYOe9D2
MiajUtt541zYECfLlQ6l/FwF9xAqvnzQgvjVc/HRBVJ0DoeDGSlRHiYHRXLZb/oY/3Gb/yPtupbk
xpHtFzEC9OQrbdn2Vi+MVkui955ffw967k5XobiFnd15kSIUMVkAE4nMxMlz/l6azhyNIE0K0GEA
NC7f9n/qm9YP0MxvS6uzeofAU4Ut7zSubqb6ndowm5mNiQLVAyw0JJk/SolVd1w6LY6Ni4fO0uha
XBealxy6w/jDfMXcEdS0npfM0jaLmzqpYU0yJ66vf8LvlbGPnnqmqWm6wGo9u4YP/tFN7AI3fqdC
tcameN/Kz3ah988vLXjOiVnm6MnwTTEoFXjnDBjRzjBuK1504e0nc9LiUWoMdcLKFjN2tOzZ0HhA
nnVHVMFGBN4haGFcIHmqIhPFHiZAV+iUD+o+cGiMLgA67Ld4dPF4DW6uRbrok7aJ2S9xX4KMFxYD
1VI9cZPb9Qib+ZY4uddviiPP9y/zC/qpvhfJJIUKLuAM+tSqV2v7PHospPdQfr4eiXkmaNA8WVUX
iqESz4hVeM21ssptsl1biBxXv3j6/gobmgQiDGQyl/QvY9qQNluwd8m22FJ1wE1rgyTFC7aVi5dI
H7BKJPBjZI0bA1d75PK+3qpHakB9YTITrCmsnNCgUIVRVP8eVbwxMwHTtiVfj/wy7cT3+rbCxpG6
SaCXl8MpxU9jV+9Ep0aypN8M9uRGN4M14FQDTu8K7/2ehy5YabKd22YisyD1bbBAadIju2qruNOm
s0av3Eogtcc7oH3da1av0pOFMjEkIUVU5yndThDt1U1wY5rZvjBzVw01joOupwontphgMkLhtlal
WfLQSEMVO9yqGOSpXqdd8oEn1V34ljrjKy9B4S2QOeyZNk8JGPslr27GGyh1uvOi/Oin5gVsAr+u
7yV3gcwpJ1CADjShlr00s+RP4a3yYlc2He0J6WZ2M27JPns2n2ZeXXGZXp87DHPywyQx9SwvRC8Z
9cHKh+XQpWpstVH5RNIAFHlay/Ga1ViDkVeguMDhherzPNbkwTLW9YCnGCGtbEWQrJrc5BmP7vMC
K4ZgQ2ehgEZHXYSykzkJw9A3C3AdqMoeF4+8VB4GiYWH4El5zF5Ee6fa5WP7KnO+Iv3tTM53ZpQ5
EUj39EKACIA3jXcEI8QQReO4Cc8Ccw6qMRcXLQ8lL4mtuLWgwhZZeCDsHOnRsGRbfEYDX3BSwrO7
chTOVsZ8tWXBAGwFRjbPOBo+cekLqGlDpwHMcm4PqFtoGz+L3/FPznJXnAXjbKBkhW4G5jLZrizc
p8h7kV5MsSXgzq22lRc54AKiVy4ddJ+O/8Ew1NpiT60yh6JpAw1id7DaunjPsqvbAsMtuJTuBmtC
FO/sRbGy1DIHt37lLJhnmp7Xk5s4isEKrQVfpmdX+lAP7TE+jp7i1QfVJhY6J6+ARnOO5Eo3DYgB
FPkEc6E4N+xAFPjBhaUskV7/q+qUf6K6t4zbBmV9tOOtcs2JT80xzkSgxT5Bugb7W5sfVaHYCqne
r2/k+j5+r4gJp4mRymihmSrm5jCLpJNNhncRAI/GbuT00tbu3LPNY72lVropjHDfd87oig6Ohqff
iL7kdf68F+/+t3Ux/pGTqmnavBS9oK8cjJ3bPaCAAzLrAjDC66ZWroazdTF9H71tMmUy8ZXC5kZK
DrmAOUgAEJXFy5eaNxJNIyMbOU9dginwqq6NKrH58sDRVezULZ8NB3QW29oz33kZNcc52IGoTBLG
KWxQv6Ztby96bzcaBB7Bpy0JvGezf3O0oIxtmJApuJiMkvo8NOcMC5u8wNc34n541bZ0kjXEDTS+
8jhNV4+WCs0WSqRILsiJG3OWzD7HRxtADKJFn0LOiVA8A4y3myQVZDnBegzxR2EWlpLzXsUvQEz0
6kZT6u81MD5uSosR1j3WQPu2/RGc1XAH9NreRCd2BbfYaKjvwrfpRX/pfssJF1u96vgn9hnHFyey
jIDd4pOlgtu2KXBSkuSppUxRmuVtls3e9ZN22dw9XzDj/H1dplOIVMuLe4C5DcWvQa8YmwmmK8Eh
30qeWZP76ybX8k28coI2SgLB4qWKkAANs6yV8B2/7jjEyAd5L9wID5rTO7I9/SDAyHArhvXTcGKV
ifytIJRzXn0V7ABTZZbiLpsYnCA5JQX5T97i153pxCJzEZARQ7hjtAAS48yYa1Y36WRNxKqP/W/z
VXBrDKsSZ7jX9tKrJNoZhvSfru/0agpz8gOYAyNVkxE1QqB66HG7i9j6nQIew46nJs39oMypKYkY
Sw3lIadyNuPD/NyXdrfX7XIr7OTn4Uj2xXHi3LLUMS+i9snamJOi1pEQdqBa9YZS3YLWAZxAtjIV
f+IQNUQiEWtpf9b14/UNXevBwHUxgAbqOLzmsmMgzSAPaZTiuIi3+m0do0meeGiZbdNt+J5vBb/z
eY2D9W/4bZHeXidZWRKCLWjW0IKJEoKeQWep7e+gMjhJ9mrcoVq8lFRegn7OuZVSisI56bCbunhI
hZc2MCzswDavIALTNby5FVopXHw7HYSDMAfW5q+jerKmxezbMFewi8ExujO98iF2AcKz5V3WWs2O
j9paXZ0BRTFk8egBsYCVuc3jgdSwt1Sy3ecpaBZQ4y6HyYSmHC8nW10c6ARwh2B5F9SaUd2aYy+j
cu93dBxZ3oDj+0Z57J1og34qF26+ngOCNUonlFkRc6Dnn06PW2HOByxutCewcUFaDM+NilNvB7/w
5S3nAKwmSyfWmGMX9S0wtgFimgrur3AvboD5tj+TG8khP/+LRjGAIijT4ZBYH8sY0+oiaHgxnudF
gNktI2QIw3vD5Al9r0YvaN6AFQbGKL38+QbOCZDDMe0NDp4IMU0ru1M300/toOLpS/0tHRwQ5TrX
t3Etk8FZI+gqQaYN4tfnJmvdLPMiaWWvrTBBQwwbvEacE/1VOLGHDN6OlYF3Eu+J1E9PDpna9+Ui
STHxIDlqxfMTHoqcITetUcWsZpg/DkF2L8qqN+sC0DAzBkUPFfGGKt0ZReLEEBZtw8qrwsyPEslC
YrQRlBYczMqhDYSbkUYIsKFFvWJanWnaKQTCu8rwg7G3zFDcBznUTklpX9+4tfRZBW8oJYOT8T7K
fKuxDnv0q3GJN9lsRyBfmIXU6oK9Numb65ZWPxH4HoGJwEPshShoAlZQJZwMJJtC7/ZGuYMmLOcN
dHUxgARplCaI0uecf6EY7eC5nQgiRQYNzHiyjGXxSqG3g5InT7JqCtSjoEUDawEO1LmpNM+lQJBx
bJV+DPbxEuZ3hnLTZBuJxDMnRqxFWzyXQbwMJPmXVGhTJI56QLtshrKP5DscLbshaFlAKg39Po6b
r30m6LaqBiByGKFgn2GGTiBNP+PiioxtH4Guvn/9535waoD+gJNjZI5CoFU6ur9yDYhF/j7z6s+1
Cx566kQzcTVRPcpzA3PV9VKvoKyO8djW/MjKzA51ntolzwgTts0qnIFJlRYvU9vYTtT2PYvKj6VL
eWKqqxnS6XKYE2pmbdMrEiooYaPtWttL3WGvWJ0r+PRZhYtopD+cjXIn5tiBDLHJpXZWYC47lDf5
xgDvrTMDKvFK3sPtiDt3uE+d6Vme/eQocc7vqu99fzkW1xdp9RwpAoq1pmwdlaSfVVO/Xfe+1cvp
dH30Pj5xv7mMp6al6xM2k5c+5Bt98xcvU+vIYKl1U6+weU85qwf4ZF3MzZEZSVHIX3sq3oFrV9c2
oXEYgyNqNs7p5bglq0SiB2XURSkKhy7/EWeoychjvTxwtpBu0TUXYWJfHldL20ErATV9tc3xMBUe
DICG8Lxtmw63n8lbElNzQbUavT8DHwzj1670Ig92gpE4N7Xjg+4Hlv4SCHYBDov/4ro69RMmigxQ
PGx76oul1jpmczfWPPrzNcQOeP3/DlQSE0MEcMPIGW2IU+5FSvta28NrX1ugDaR1dGChS5yCIg0M
cxg54XgK76wxYSUMlP9/0e/IbMezCSUZHqRl3QTmR0QwPYI9i3F7UWiXKMqAS5ASkAM2MR68hok3
i8AzQv/95DyPWWAGg4ZNVIYDETB9EMUOx9/XQ+L3Ohh/DxGXFI0eKuPYvpBjvivtYKuBy2JPtuER
b8Goy0UXI2ztfuTNH6wsDwhvlebswAJf8IJLoiBVKLR0b5TvDfGPPnB6R1+E9Mxhhig0pZOWwaEN
Gvnz/VO6JQsHvTK82pUwuCI6+j7czzf9sdyp+/xZPMxH4Wej+fjrXndVP7+TEFWsyU928W3tzbkt
+Olndxw3ZBPYgmd43Y/4VuW0ytegNTJVFNYwqa6YFwopGsbnkiIHdFDyB8zvaba5OASwwX1s14fa
65D1Pwav/Ep37b6g2vIKwTQUygt2f4zWqEYpBYjvpfMK4JMlN3PweGQDkoWHR9AKHHmffO3GPzXJ
El12GrT9wmgwPO0o7eJNDUiWbicfX6B+u7B5tdP6Ek3sLthEMX3C8kB2kLgJOgGg0OJt8ogbbnrf
Ku3YhmjzjjJexNyu7Bp8BE30b5NM6JuktAHiG0vsHKc7dN5yV75WTrHVvfS+PKqJLfvLTWaJ95pp
iW5zXHj67mvdSwiu006+AcK3C+JbRQlEOo5ifNXdCgVn7gU7tXOc5AQ4LR4YdO0cn5pjwpRRmqE5
JI3h6UH+h9TLds5FXki/4J5E9+5sTUygEoIy1Ooca8q2FCQtgCDaiuzWzo9FZGFiCtORmEzRgaWq
f6YoNTlcUys39Zl55qYGElbJzBJHRRqfl/RWHj+mlNcMWsk96Ksm7ajJCAVsoT8aVQrhdCB5abuE
fjaAXFM8b2La1El+8MhEV76aAlY6QGrxB7jZmQ018xEEQgaCozGlbq4KdscTSl/rNoF0GgsCNJni
KBhsQ7mg4hIGFJKgR8X7dH4v6FiQYvWHws16h9cCWklFKfIcGDt0XC/3ry6qfskRZr0xfqTCO1A0
sCESlkvA3FRcuPnKzXlmjfGIuhuESIxgTTsqvvApvaj70A398kAZI+jDWf+UbRpfcGqOn6x8uDPD
bPZWQ+NlMTARmYBbsg4iy4BK0/W0YMXbz0wwIWwwYqLICQrluPizBCAHViNbEXnT1St9hjMrzPWc
hoNaRC1g1QZ5r4PEXurUrtF0LWOZ0wlai4inpi4AyEpQQ6MDeLMG6GOko3Y4wRMHO77DQDzoc9Rf
/9MGssjjudKERhjh+VP1viwPlfI+apynaJnjBzoNJyfZYdlLSVbnIcaLG/XDKElkQTIAXLx7Q/kj
yTNIKPy+To4zBIhaNX0dpmYDjd9UShxpCH+raqVYqfg5ZeCjSttmG+rlsZ4rtzDeu+BjzF+WCVI3
kOQ1oV8ltYndkwkdkxndvMVqJPOhHbJNOWCY4/rWrX8rOlOACwyqbmzDPyikslJjHKzmrUKdnu5r
u64tzHCAOv4tf+9+c9laVx3xxCLd6ZOdzHKlVJYZ3iFARMgqw/EhJ4MXV+LjLE8eZ3k06DFJKeYM
v5fHxF08zyhpRN8X0pf+ZXic9h3AOkNtY6bS1h44xmgZcs0YE6TmfsQoLHRs0PHQduY+Aez4E0S0
INfADCU39eF+OjY0hfrcL7NKcIONLn1eGMpt4NRfKALIxOe1yyOTWY1UJ7vJRqp+AkdijP5hheKy
j3c1mFUN5ZmzjavfTDegEAFmgksNQ1CYabIZq/QhQ9oh/XAiJzyqPqq/Pa9JJa0644kt5ljrEbR+
Cgxe0gfvrRg65q10j6cvUH4b91BwBkY3cEhiJT8XfxYd+QhA96fgg7tt228i//rCeb+FqXKLpE5k
koiACElgQpo/h6F2FzLZhcrpjq1+xpNFsycQaYIoDwL8tKkss7+hdLLtwAORriYkoAD6+zsyZ0+S
AkMcFlTtxaF6KnfBtvdmp3EXoLhjhwdx4a2JOXtACvZLlsJpClm0wdQjxq/IljjRkveFmBPXzGqj
JBV92Z4bAI6LrdABQI2EgBi8wMwzxRy1WRaEII2wHgUgl6XfyuGhmdH7qDhBa9UOWvR4foDYIARu
zqNxCXZIPFKiiR7Uvyr9B7hlIPGqWz2XT+aCOwc1BaY88eiF0ntFNjQdKzQu6ZCE9oPOJFGUv7IN
7rStgrtmcQ+hW71C5HtbOvMemoezP/I8cjWJPPkFzJ7qxVgZQwqyCSHLDmkou5DH3ojB5BTT17y9
q8bL4/UzveqWJyaZ7V1SOSBaBo+Ru9Hqo42Wv7fl23Ubq6nJtw2WxgYt1KQDRkD2MHXuQdDrRozL
l+smvp46Lq62ExtMcdH3moD/8PEkvznUe8UPfPEADilffxhyK3kRdzgB2S7zB95r6QozwpnfaEyI
LkujyYsRposDsM2yE+6KTfSQvvPZT9Z6Q6cuqjERWIrmpstwTvDePAAY1NoLIALRrfD/VRQduCIb
3qW6VmyfWWXCcVzkoBkLcas2TvZEB/YwEP3Vl24AGo0xttduqcAVwIhbXnWz1iE6s83EaEOssg6k
JBTvMQNhGfh0PMREIzKJMWWWuIHL5aRdzZJOXIlGpJP8T2uTcpJNmKTjWbRS7Z/DIyKAjQT31uTy
rkg8e0zQrlttEGN1AoBmzNxeHzaRkWzAa6Wb901/HMabzpyspHmfIqhbDBmy7daZ9dGaobuOih6S
WK21SPktITFkByMoUERPkgjOivzj+iFbD8V/B0iNCU8h3pdT8MRpnin9ATeV3c5HJcKEaMmjZaJB
59phZoISihIZYEokPUn1pIS3U1o4sewHpIe00eiaWWaLaehcXxwnELI1IXqxBLxCgAdEU3hLmtDv
5PQu1yrvupm1fuCpQ7O1YJeWRgLI1lcXpLchuLXJb9DbcaafeNz5A4EhO8WskC+hGzm3NniwMpuH
xOHEY7ZUrHogr9sKP6HAOFtT/S5SXg+bt5lMnBpMoZ/bDCVUgLkLGQp/PaBFyogiu/XyrZlBMMqu
/Ki2eMNdvKUxoUqalyELMFfjzclWXD5T3pM+b2FMOBrRVtA7Ff//bprtVtiY5U228EiSVgsn4KA1
ML6AEuUCvTTH+VhC+w7TtX/Ch24rbwRoCar3wa1sU2QWry2+dtxkTVcQ8zDheIFi0vUwlpQMizKq
xerazirJraA9i9LPUQfzt0isUtQ5mepq8n1ilG391/lUL+2A8zZ8filB2sVt+ixDjU2EvhXPLf7N
jv69RJNJD6IiDPMaj0I0PQB/UGkLUJ3U76H2YmM8xZE4SetaIne6OCYlkMwcYtIKzAVNbGv6ax2r
bqj+jMLQHcfZ6kbJvh5WVojsoEb8/Q1N5sSREGLtdYNvqPjGjhwhbWf3XrvtH/lcBKsJz6kt5pDV
fRejp4/VUaR7dYt2O7YSvEgbmRNHvt6F2YsAM9KUKRxEcxf8IaWYF5FSoUJDHNktGEWgY03ljQzx
uQ04NZzUFvFklNqqX92UXuWrNqZXnM5PQkvam+9cN1qr/E9/D3MDBkKbtqWCiykoXsL2o49SV0zf
YtNXoGIwF9BLesogEJdxnhu+MFbX9oG5EOdmWEhMkCKgfeMu3b0U9R/yJP8p4sIhJaB1peKkYwI5
3Ap+JtttO0BKrd2CQONe6FWrmwcb2DhoDuHdh4w2tCTsLFYA4YLwo4Z+Hlijw1rgOOVqXPn76+ms
QJghBfVf6EgkC05ukD9S1IK3Uuh+jzHZtH3S20prvIU6GPivH4e1TOX7O+Hx7TyFMzEmY2AaQsZo
gmzJ4Y9aB1ugmjgK4Y42kpVc5dQUc9SXZmlGTCr8dRjkfYSeWnkAmdWG90KzWp+eWmKPeFY1hqLj
VhjtEUN2w0Gm5c0NOkB+70eOBk5Q0Z784gFC169a9x/I/Ky9nwLX+K/zqBPm5HcNOryJ2one8Kb5
qmk128KLPNTHt80f41HykLPsebfTatFzapS9cxXBkAUJRmt3cIgLyiXQvd52m9YhXgkMEyiqH+Nb
XtWzdtOfWmWqAGHOBEWQUbSqneoPQfiRAv1YJcM/lPqhTYdTM0zyP6aSXMlDLnuL9jDMCUYPeCBl
+n9gYwfoq0wd3w3Sbiylm2jUedUq4HWMpOC9HXO7Ivd4IPfIUtuTyWECWhtcwZC0iVRCVyEoyYIq
FzKXcjComCV+My3F7rzebZ4KBwrWdu00HxH+bEERQpzSS37wvtla9qerWCS48qTLMbJwjo0wxs3l
1VFjjf2xbp+ux5VVX9SBj8HAKREvhx3UUk0VVYgp0dHyhteITXxf7YUHsB/65p/OjnaRz4dJrEWz
U6OMK0ZtXRBjgNF66fw4C50ymO0pbSxNLTzOAmm4Yr3l1Bbjj41WR1pZJXSBVFCxtcvfgjvYlOJ4
fuVJSK4VQ7ppSKB2oPRgANGfx2nwHmIEMSgNL0Cdsy3/EFuxAc4SXBWT2h0eotzA04HNiPaRazrK
g3QvclKMFZfBLzAhy4KnJRmMJee/YEgzCAPXePcuBehndhBlyXjDlP9mld82mO+3jEYc1RVsKPeD
Yx5ad3IgJ7BVIJPZiLZ5Y2B/j5Q0R/kJJstnkKRxY+jKLWWQrzkPvFjghDB3R1hDPrwiOX4CtLF6
PwVPaPYgbUKHF23WmkVnlpgropKqYZwDWOreuh6MhsXB8OPNDC/qrMHt9qat34d3PRC9G2WfcBKl
tfOJwUAUMXApQ7lg7BMyAspIDbiQ1o1yDLUU793jhFm93pmdwk3v0qfhIfZ4yM21Fg7MqphLQucY
T0LM9mrZoMeDADzI4EH3Fe/WRy0BfaYV/MLwJR4URrx6Lfbi5t74KjzJv+qf+aO55e39ypVFpyJB
fA4YF7lgDpTxAwU65eBVkJ6tpMlqgtof0/t/HiKQAUhgMQBRmAnYxPmRadrZDFMt+wuYMmyPlMVS
9vvtRuGzztKNY8IRhq8I5q/Qf9EuRM8ao42NVv76ntW2+BV9Ulnixu0P9a/mnv8h13bw1BzjvHUw
SaGxwFyev3Z4SAsqKxrfOfu3ciFjTRTipxogtWUHUXQRyowg4TTAQwYc/afs5WijJj8hW536LQY7
Q1sv7XEDKXjO5by6OsD7FF1Fn+JC+EIDad3Sd4i2WncoyZsp33M10VauKjBagSHfhIdgSo/xjVjt
yqwMEeqatpytctIytCTTJ6katxom1q/v5Np6FFwQQHOqBH+h/37SqFWkvgVhKxBSbf0SkMFGn9gS
gs/rRtYqaxPkw6qqYbgaR5u5EZMUIKLQwNnWbwNf3tCRhMlWvGJX8GWFV1zjzBZTXybQaU0GZTRA
Rx/cL07/0AGAAEoB6hbZprgvPpobyk0fv15f5MoteGaX+WzzjKziCxqrlpgdxzulFcdqwynKOEZY
/oJ2nMZek+hG5qWlaFvZ4ECh6K9kggWm8DB3RafxwJ3KVH2NKsid1MEf0rQ6GHG6E9r6dycvrlpK
20qoXXlEu3pOm5yTNa14/ZlhpgYU0RBZQEhpeP0Y1p0TL7XU2oqZmE+dPEA2SI/I5voHW6vEzkwy
N05HomCaCgSR1s1UF+9O1R19k6EE/EUMZS6X8mLzez9r+f2ZXSZCaiOJcPHgIxqpet/lC3KVKbol
SnYwosGNY+luakynUPXDEIhOG2MGpDJuQGFWOJHZ7xsdg39ZkO6bPvphpu1NMWhHI6s5kWGlRYVn
fXDo0uFnoCS/sOAnoSHpiCyMcQZU3JY+G4mbZj+DjibZ9ZwPcRmDzgyxTt204bSI4oSYCljKHvxt
kaPjUeSpAKaT42Xcb87EOzGfjXCWcL8nprV8jm64rzwQoedWmVAeS2Ak8DYNxlNu9rhSFFBckIiC
DrTLSC3OA+2gmBH63TDcflXgspPupDsNTLbZJr3ljaOsLBO0tWDaw0WlqaB6Zly7GKcmlZQvbO/8
IrUWECa0nTnZ0Kt50l7bW/0l5TJLrjw0Im01aOSgqqEXt7I6JV2W0Ewj2uJ2fCicxcqPGggtvgRz
glfpVX6/foYvg/2ZxS8fPvHRckiGpp9gUdLfllmypvbRFI/m8iCL3D2le3YeGs9tMaGxAnv+HIyw
Rcu6xcld5FG0tvILt7L7Pa9RunIqTjfzq/l/srRe7supl2AO4xhbSUs7K85l8A9IGq/Td3mpYGGY
vCYyakXjYtY2LyEH0gWwNA+FFch/quF/tcBEvLIwZ3XUQswMtL36cyHVgham2nAgT5dXyPk6mLOt
6QUQDBquEFEoqx9JQ6CaFDQYjpczCRFlCHkRcvUTnWwc/UEnn2iQSjFRVGwc5X9KtrS1XtvmA3mk
Ci6ZS/bmljfuwTPJZlJqlIikE3RvUT+T/j5cMOGhcer59X2kLQU8nml4jT5fltEvMugI8bVaraos
OMyNYoy3fdNBdrVNOaDb9QV9G2Pu/SUSJkNAee9F4IhPB/mxWWJviFveuMOKk+MdkHaRJdR3F1l1
nyyGMQ2wUwfhrurLjSKXj9eD0cpSTk2wz989GmfSDK1Kr1Vae45iyC/dRy1P62HlHQ43yPdK2Nfv
WGozg87GUzgjRpv0fQbwCpVUlN0WbN3cdsRlSnhuj/lCUhynQq/TL9QRF5qO6B3Xe5XkuaVC78aG
GENladKS2wVEi67v6Ep4P1sqc421klwrUx/onhkV97MgW6WOwKu+xsavETPt142tVClneQhbpcxD
ZzRTkoIWAtJk4Ln3yGiFh9kDucZm4o4U0TqEuU7O0iumTqkxd97FEayVbo9ZVRSwkWViXIwmoOAi
QrMww7BY/VjYvFbL6q5+J3Zsjj/kWjJmBpoPZtGNz0EvgkJnnpfbET0YYH2BQr8zxrjjHHRePqkw
ftSONaoLM1G8ccjfNE2wlAgvaMlsG0G0FYJ8OyvKzVJUN63KaWmtnv2TBTNuJLe5hL4Imr9KDY7V
RIk3oOnlXD5rKRdQsCBcwOglymlWElPPW1KFNb5n33ipuCtAwkuBxRpasfnewGAamhIVBvJ4N8La
11RF3NqgltAwokaj0sklFLdqNYC3EiI77SxsAzPEZHo8O0mpxX5ohIYDWdnK5RwV+q1Y50X/A9NO
BA2YC47Vuk3JnBK87ODd1LAlcHlhMMhKoNq+pfNwPI9dQTrAyIk9xnfwSAwCsRGbO3ka9EO8cKe6
5UG0k03m/gc0oLzlMQ6T60m9aD3MjXaxXcBpEGyL/WQDTE1J9TktpTXvPF0bkxyN2gSmJoC1vNTA
AHeXyE96JXE4n9Zi+KkNxkmmKSQCCWCDwg1ARAYV0gijVNwceS2ondphMqIIY9t10MMvkm0WWMWv
AsQM1iI71QBix2EDqQebSJbceUPmii+N/89fr879hB6Wk8Mw9Ek9ZiLWmZPGMfSfasKj8li9fk+X
yMTtVInh+yNMjHZzUD1IIIy2eiOD9VPZFIoVPPAO+PqeohEICAeyMXbgdknzwpggIQuFJRCzDrdQ
YHDCNPuxCIOVSeFDGRjO9ePNs8gsUSkKIQ4X0/DiupxQduCCz4BbtPIWkp19fC/kwzsEu6zrVlcj
KOLw3wtlSmRIo5fDbAT4eNab6GXiDR2vAck+RPuWbJOpCCy/fl23Ka1Fz2+bJouv0Ie6VoYIDgtU
sBXM6UvZLNBqVp1+eSEtXuW7HxnxZ3JQEUkJxkd7QbNV7agGd0CxIZFEhBBUK49+GU3xaxoAGRgm
J+93moK/KuajmE3vTaByvhCNCZfx919bZbLgjGkcYykNBXyhLvgkY3m7lLxX9dV0CARZeDaACo6M
t4rzs2ToSi3MLbZmtEVvemrx4iX786G65+smrozo4Nye2GLiRlJUdSqp+PS6GkdOPUv44ErSitso
1+rQyWJI8mzIohbFVlXV6VkVaijKtV3aPvViqezLygxBfEWi+HMqzeQhljThc5xk6B9DB7Wx1KFI
KiuYKkjNESGcfyRjhSZjPgfgck6VwBKn3HCnMQleDUnp3q572cXXwkUJGCIyENQ5IN5kdrLN8zGe
iizy9dY4ShFEyrKB4xAXR5YxwWygrNdFEzQwoVWhVwK71aCCUrRDCu42WdwIM2dJF+eG2jOBu0CF
iKFCdknh2ERDYnSRP4jdn0oHF4AWf2ad/lxUAdQopZ/Xd3ClJD3zDyaud1lfSDH1j7oIrR4qonKi
Owoir6aknJ38enu7OFsqCOkgV4buJwu/iDCtmNZ1KXuGkdgEyr11VNmzUB6acnIAafGUDLWIV4vJ
/SKVdkKq3QB2vEz9WEbdbobfRXbIjdshiN0iqC2BdDsh6hYIobwbiZC7tWG81MXw2oTTh5olf5ZB
4mQUq6k2KM3+XgJ1yJNrEHKSxKjbRfGmubAXQXYNrbaXATRn3U4E/U2ZLt4MSJfMSTMuHJ3gGJ/Y
ZRwdPcFciQo0OeeGmJUlTJ3cWG0dVP51d1jrNJ4ZYtxdy/WFRPMMyE87uJFCbgSMpMehuY3z9F7R
yqdJiB5bM9sY9XuaHonY7WoVVPkSbrHrP4W3ZMYzTaOqyz7GL4mVpwoCKsaQedctrAdHpNlApul4
EmRbx6I+FEWCx0gkvyAM6z8Uu7f7P+YvyK89yVbvUjwXsGt3YHhLo6/J0N5LcW8+QfzD+28yLFDY
odrAd8a5Z9aLRkA1CURCNhIEblhlW2n85Kz3AmgBckFTB5ZSAYMNAWT13Hsngpo/ySuq8FjeBMfm
ECl2+UCfZgDuIj1EfqKP7gWhu70twCEVfHAiwMUn/bJPCUfQDwD8ilkiGYNQgAyG7glC/KqgOA1A
1nd9jTwTTIYl5ZpWqnqne2GZ+7oEmteSlyJchEy83hEVaArKWHKp8FbrciUEIZpqbfqIbp7TK5WT
TJKdCQLnNNJTfRYwqSWo6lCN5xW9M7mKszipMQk/pPE2KJeDnEGzIGo454Bu+6UZfBAiAvF38Yic
CuGYTz3cYq72ufEoB9XWkF9MkoN6gDeQtvJ9QI+ta4aEnBsVPeOCrVpins9Mcb2pwDPhVWMDphKe
LBLHCPt4EYdZmhIpwZ3do6osl5c2NXisWmt5wclCvpK8k5uAtHU4RiLygnGR7LRanFGcUwscPshy
NR1Ymhwz8sPyft29L+t1pAdg8QKrIqio8PDPFNBTZNZQJArojPVfELgAWB6MC9TbYhc6wtN1cyuu
DmsKGFfARXLJipI2pZYVYNTww6Ucb8O013wlbotNU/Sjk2U6zxMvrx+6PAwYAbxjYKqWlZhZzAzN
gUqIfFpOy/t4RrPwL9EC4xYg/srJfv/jKpAxSVsWJx+yjJqSzKSJMfEzv0HN2c6y7hDU3aEh8U1Q
5LhtxZKzrysHG68bMnCaqDCUC+TQEjZlLzbIeKDR7SxR7U39b6NRXq5/vctjgMIWeaSqQZIWfzC+
ksfGkiWmmfoi3FMKvC5I7esWLtdBLeAhVEKuKoLq9XzvmrhKdR2j1n7Rqo5JFDsxxX0c8ybHV81A
URMXNdBWF7qPRBprkmZd6ie6Zqm9YLfKb9Eg7vXFXCZ3oHUl32bYZ4YprRKli9XU79T+fhCDfZuV
tTUl+XYM+x9JGU0YVUf3YwkexlTkUZWvLRLxFzEFdK+AnDKRUW86JR0I9lKeIoBEpttESD0hkTgt
20sUIlb5f6Rd147dOJD9IgGisl4Vrm7n3G73i+BI5Zy/fg89u2M1L/dyxuOBMYAb6BLJqmKxwjk7
OfwqTYoLAIUObOb16iOXNLZ+/kUN+8j43L7VxaF9xqD1VfYu66c99SUf5XK6kqECAIrkFLDLWjZ8
K42Sgh+x1I6tO1tBghHeQHKcog1Fy6HlWKheGjqvnG1BXTNppyRCmgEdrSmo8dJLBhSIzvznMkCE
8++bHLG3e5GcL5mrjZp9O8J91emxsJb7sQNT+RT/29CYiUGYCKYJGN4JtG6mJmYxoxk6cpSUHNBj
wrquh0ESFgj2D0yrQCAmmoveMr6aUW5NZRc1HGNlGIfOboJRebFTS3JMAimsKRW3CyjF4PC5mDDr
19JanCaNMp1UgbIYppcbbu9V9SojBhVo4AdRXGzYF2uMl/ySRoB9uR+SydN7zbcLqEYieScKPO8H
SZwtZ1vajcCfAJOX/p2SxiO0laiAyFntRfAAwRMIOPKtmbFviEIO6DWagknFdO4wNhdTohEv2fpr
8FKFc62+WC2RHJtkL3njAtinW2x0SCOnjoOtc/x6SS8KC8MvuSxklInijGqLU2WZ0jaNcjPLvLrK
IpPMiEMGA7Xg7fW81zgN68iHbeXuzBQXdtutWJeOyZq8s4M5zWfAvFizV7rxjV4YP91meD4vVLZC
pk67EKRtSTOg6RaWpv2Y0darLIuvjI9qdTwvh6ndx0D/4+KYLe7kTIWeuAl4RCKjGnKAwM7flsmO
snE8lFb+OFfVPRrXv+laJ4uxZAtkP98JLmoNDxkXRu6YRuCmALxzCBgJnFi3Pat2VolxSMzvV256
Jy4udLee6wmGbqugmSv042BVkofm6aPp415yzmRYFqMpLexlOWglRv7jzu82645qJUtVkE9NJguO
ZZvIOZUlWekwaJDo5krqN5XDihbmZyVxO28a6ovzuiJZn85yCbs9rOiKzG9B0ohUd7OdXq3Dexd/
Iu56Vc8/z4sSHhcwJJGbYOMRfJzqLK6e4Z/TaKAYGc314uug1Z/PyxBeMw7iYPyBgfMPi95REoyZ
1cqhqtLLYSlvJgvYbJRO387LER7STg7nrBBC5naqrGnUKZtzkdfK6rXjtnm96d4i725INF0mjnNX
2dLRotFS5RATdA/H+voA6utrhyQvSNvLHLFQJVCXZpE++iz52Yo6LtJEXbIs6oCh4JGk/bot+q2T
gi5PmfIvdtc3wfndFJ4axtk0G8McEMgFB46muGpcot5O3Ph+Qgd93GrhSlRJB4VMDGfLSTIUyZgV
WdQ4NbBUshuqpI/WHD/8t9VwBkyTnjTWCDGj03jY4TAvTN/c3s5LOcUzR8DGSCf/2jR0i3603Hih
MRmNBdR771bjb4ctAELJ+5wHTQ9kgfnAIMTKJ/vLZnl/UCeGcIhE5QKTHOia4BUScKdLmeTKYaHr
U5Esb0ktg1MSnRaornUdfB/gtuFLdOBINtKkGNMIAKvHYQQFQ9V5dSJzgCKvtBfDWXKhKinAaJ00
Wobsnlbo0Y6pJEwUWa/+iwoII35gjuMUwuoVrTRWOL6e1JG10bdEK27XXr3MDfp6XiuEq0HCyEHI
58CQOEsiXUJLbWoVgMCnXr1edbLJIeGpACiOYF4RZ8NPmeVKgevPdTLcF7G/ILWRmHW41tbh/Dpk
Ytg6d9cS0KzmLXeTPFoKcqP1QEsnYL0DCMN5McLt2q2GfcZOzFp0JAN9YBYhK/OtaPWXtaaSko5s
JUw5diJ0HanCCm4nmjOCncLknBcr4EGbnWTwJathb2s+8EO6/+/D4U6/KLa5r604iwb0dCN9Eif2
I/hMlJs2J/VxRLa+88ueKJjaxdDA5zTbiqDNyt5P8hjTG02Plr1N6d61GtrqO6sVv7TIRx+6tDMu
2j4pD/WMe8FsVbM/Dq0y+GY6LfclKsCXc1v37YVRDMrlOq8ucv9L/ghIsutxXuL3eqvpwTTa7r3C
rzlqimOFgHfNYALD+I7cqhYsxO2C2m1IHjjDZvsUq2k9Na5lFSdmbud2ibsGVqdby1rdsiimqhqW
dZ8cqJZmYd47gJhJSjpezlUMcNB1HskDYC/I8fw5nbbAMO8JBgDwgmGaAQ/ijzpB2xXYUYWNcwrY
tHEPBqoDI1QEDVDpDf58Rf81gdIvicDyV+EZUNbkXNBUUw0QX2keFSjHWFu0qXaoNz/VUnIrCQ2K
scb9JYcPJ6fMXidSW1lE14IC+fc7GFUlIoTHh5EMlaU7cfNwSp4OWZ3VaGeIsgvWPcRasYBcK63T
MS3gtQSJW1w+YM9GzYRzDfO2ll1lQIyLfoN17a/rrvpptsWrVivXWtpUXjnIyrIiX2GwhL9lsvQ4
773xqGhXRYFekHaJhoE8Eb28o67xJ/q3l8PWvvNJ1dRPi6NCDkOXUwBabyNkwGw0w5WcfqR30uEd
5uRONnO3ME79DEIY4pjLnvQg0fKdBKBjFZo7SXU0ABlC75PeQ89FHqxH5bvE2Jg+nJHtcHHS2luJ
HjsmWywjmQZ0MzrLlbALwevlOV/NL1lY3dDed/CgkzlkkWjg2yAvqbELmdMhO6cVdbQij+ZVeU/L
5iee/7IClVBnkBtEQhvRMznJ0KCMr+s1zSO3/KzEL3n5OS9fzm+hTAQXIhF3jPVRgSn0be3r8TMA
//w5bSRvHKHB7RbChZQNUVS7ZHZtF31U0SmK7f5r3JMbgEodUx1gIU0pMQTRwnBdorTBig4nL9J2
VJuGJk0eads7aL+iZXtuqy04v3sil7gXwn6+MzaV1n3d1jWEGMltUbQP+tZIDkgkAvyZ4E0AYpsO
AuiPIpZsnLIRRZpIXdu7da7fEsOMzq9CZMF7EZzL2Ewkd4yViai2G01bfTI6wWS8b5Mq0QORvdpg
nUBNHNgtp1gxBsiuDB2hH4KYNzWng2cp5hxk5Xo08/muaqUwwqeoRrgdGRsu/L0NaAre1+NhMTRb
htuRwWKMj9algakQclV3fnMgV26YX6MdpHxjzOP4pzzoWq9sAlnz7y9T5T3V/jO4UDFNAfliY1ok
6jAOVcVe23vzgtlr+I97ipnOCBkgTDsGNNhmr7+0L5oH+XCD8KB3e8HpEobA4iStuzxqtzQcYOVg
lPBW8qmbZIUHQZH747ZzOpWlGKSeWJAPBCLjql00zKfMHfXQNPmOxlKwqRgYPV/s1k/nNizHGYAd
rvKsqJNEucUq9/v8uesJXtVWEOPmUa4xWvavfXJDELGvxpeB9BJ3ICrM7ZWN71rQY2JUsY1VM5S8
IvOmJ3TmXJq364GExqfhHfiA3j9oyReFTTvl4hsZwBoGXnYmdvlWKF58s4BA7jOblrExXApgksKb
mohdioNfvBc/tvvz/kMmnrtDhm6BJWRtHjmxGyL+juY4+TKt2oUym09KPN87WZd5Zuc+npcrcvE2
BvHRwIP/NL66BS5YgAmV8Ft5+bNUXq30vWm//DcR/NIAJje6CxOBsTXduGtpeYj1TqI3Qh8PhCCT
5eVOOShQDtfIOvVgY+6qR9fBq2huRwl4gdAOdjLYN+yuqmWmKwC1MsiYxxRcP1U4OevmbXmTehpY
7/2+Geif2N5OJjvAncxhbBPSLVhX239L5jIYy8LPEdwTUB1uMnZr4QKBTY2SKkhRT7CewP+npXPt
wAj6NlgVcE6Mpddrld8Preemspem0Jf+FmdyoWe16Z2LyAW1/nT9opYjgDfBNkgxXxQk4KE4r4Yy
Ydyj0lwQL1mJDSxuszg4W5RmJhIzypFOP84LEmqibSLeAIc8WvzYJu9OzByXBuFMUkQjqDXtacPI
zSKJAWQiuJsBjmrraoqNK7vpiuZx4LidxDGwX3Fy2doMPQhAQqAl4/QOWbJGc9sxj2ifqg+DoyDB
2MfAaSJNdoRjMq/mYfkaJ331dH77xOf0WzD7+W77Fq3D1KcFhSf13Vpr/poVXkzuKRkP5wUJV+iY
oDG20WN1QuK3dePgYmwJ2jcUjde5CVAoqZ/1V5WbAT1mplejW0tePMLF4b0M+gPY1wlTglqabg52
OwS7/ejPlu6rxvg2qcWzU1oStyvMoqBTiHWY6zhFPq0KGIrcGUd00mg3FtrIhrt5DNIbI5jC9pm+
gZlc1roraFtDT7tl46UAgKZTTGQtRWJlmKoiGoxH/Q2QHt52TF+qK4qpTyfKHhEeRjKhp6fo4Ppi
oIm4xEBYxlnbujSOW9vop3ELB/Eg+CM9Zdbuu7U6ULX/WYPDozCAYn1ed04d5UepvAHaa6a5KaS2
jfbSqeRTZms/FXO8jR2QXvSF2ksEnlr8R4FcCEaMtFn1okTbUOvcAM7lhsRaeH5NzKI/WvwHEXwr
hQqANACC50UUm83jZqCDzepCnGnw38RwfnjJtG5pCVaSW9mlZbVeATY7w94kliY5oV9vmp0bmRon
jxMDJ4TJI8+Nv1qY5xnM47g20UoTiSsRn46JBAMgNU14k48+K1WzzY3dGVu32l41Dl5ZPJ/ftdPh
Nbhggn7r/xPBuUULMWAxDWoRmSiuR+YhveyO7mN8TR6GULeQmqrC9TgpErUTROMQq+vAW3EAUGry
iVF17Vd0ysUQ+78Mh+RT+TBH4B+MjEB7A9+EX7oH2VPv1E1+kMqnSZtxsTZ9Yfs5lG9G1d7NpQLy
95heaQOm9P9ga1EkA++mhvyQza/RpkZmxg1FJc0ELs8QAMUOfPOgqCRTMITmzzpo/CLKZomGihYJ
okUUkjHnhOc8rzTFts5mD29pGpi6KNJwBW7ZMsNVdhJJv0yXN+29KE55lNnI4rwaikilafvFVfLK
T22nuZ4AAHMLHrrlGuGzgeEjMAbHo0lu8kWLIzQVAiu7bvW3eW7xEzqgfyurZvu5cWslmBCaAkBx
2Y5qXSd36KGJJc0lIo+0/2zOt5O1zHp1LrD3GeDIEr2L0ql5misZVoJYDsh8QX2JNCGfV9aralGc
FCeRLuRnZ8QXzmQhop/y6LymidyEZtsm5mwscKPybgKgZs6C9FMS5c52A6rNS2NbZGlCwbXPWiJ/
C+HOOtuqAhi7lvILvmNJg3k5suZxoI3dY3RPs/8BJp5w/4DLBCZPlBxOWEPLxZwouDyTaLOPM019
xL6xLgFhFmRDsK6dEO2jj41ppuaZCk/ExkVZnnr6RG8QlEZg7LzXJJp3+hz/KEz/KCyhqG3YBCsq
7OZqBe+iniXBpkZDPyK8QNInTpHpKyVXoyCA+iiWKdDu0lrsvB3wdC0j550+Gj4wmZ+Go37zF2i4
cbUepZUHthDeMyApCqBLDOICioczMdpqU6U0RfnLvzOaTR0QsMcJYKxq0D7Nn/41Px2uMRC9MlDN
X+1B3MbSqqWGwiYbBkM7JrHt50aCQNgNlrSQvNZ/pWxO1/ZbFrebRC/i1ung1+dLhnNNPIDLX8xI
I2WX0n1k2nciCyPLwClm4Bx8ybIp66bs4F2jNVoOrO7WfSUPlmccyoMbyLRT5EfQwvC3MM4U5nWy
M7uHsMYGERH1K8wQnfdUv8793Hq4c9qyeMXIQ55GiHQHD82gV6u5DR5xt9TXN+O9LQtwixrJ127V
NB+R76cxLp+abL1fqvW2NdKANuU3K1O8SaGy3n2RdbLZAJbMh+q63M2Zt81qTAX6oUCb0DaASchB
S27d6x3j5UlBCgr42fZC7zzdB+HV7C2KZ8kCcmFAtv8Izs82yTqibqGn0ZSDip1BlDRXXXOZfWLp
QvLS3wMOG5d5KDkY0dnvxXIGG3daDNDfDUqNct0vBrz81vYncGnfEb8+zMcmmFKJNxT63r1Q7rnj
krTSMg1NQGpvOx64IMAnMlovqQt29ib9rNHxxtCbg2JNt6VKjmvdvydZJrNnoY2B/hpJFZtlJril
54Ne24SUZeQ+Nc+JX/vWZ2AaX3ce8t7I9p/faNG7Eh7xb2Hcks3R7NV1XGiULXriDYZ+NxHD04rq
PgG7D5uLkvKoia7RvUjujecOFbo7SIEG0NED9DhI1CYbGA+fgMxXe3akI8A34+NEL2V9ycKY4bdk
xKQf751GcQYTMOvlL6WqvjOwYxQbGmS7q8f6QA8o/57fXdFS8aL4VcpHvysfcdmd5oy6k6CSXxt3
8VB/sTpaegBOkERcohgb+R3dRGYbfAc8M2W+tK6WjbAWwC37Rat8KTbTX5cunIZOls38BVjK+8yd
MJ4uiXQKougMHfoJ3TC/0Wwm9a1lm8JFy7YQTUClV5ozWA4blK2qHi/r0h0Qx1i95afNBJJWNkJv
x7YBIKnODDKtau/Bg7ncxyt9w4iZHtZl96xaMQgMq0QJrRndk1XVZ0+9ZhNM2xSWp2gL9VxnUX29
Vt+7egDzZ9OOXgGCRB/wiG1YKLZ1qM1xCjGko/kOa77zR31dXqzYsZ7OH7TwAHaumrtHDC0dNwJs
hUhZLC+p2pcmBfdicpM3icRgZY6Ru+3R99XNvTGjSZa2gaEcHJdKfK9IafdekLPPakB6BF3a8Pik
DtQE5Rhz8sgqK/CeXwgGhD8aIwgk3NiuoLOTY3lV3ntkViXmJww0fy8FHU8fZYCmUB+HFjNAynH1
u/5YPfeAlswjZQq00aef66CK6k/nVUG2Li5qwfCIRZccl0id2hdW6QJkxZA9EkRHhJlqA6ghOoB8
+ad8rTdzafU2Wkl/YRe2KGSAzYAxCyBPAX7Wi3nw9HtZf7YwWtqJ5fMVVUILPdYRkKhRfNO/Ls/l
QxJoF/X1dKkeWGJGBVWgEsiCAZFxIZDGUxJJJ7TMccaVbKiGw4NgwFu3rjNy6xDUimkRWMu/7tBF
iy/G75HcQs7a4tWFTIaOKh4EJc3zZoUGeZr+AYWWUCv3YjgNGdysL1pX+ev0hjSse8880nDy8msk
rQHxRYN/QNgqCitQqbGA9Y9m8RPkTqcHIItjQypVx5CUNrlO0/KydoZHlW7H3gGiT15ex5MdkAHT
BVld5oiDJ+PxvHkIVRd4FAbmXi1oLxfdjIDDqRqMmEQq0ipG+s1WPsV6ITF8QVQDhjb0QWGGGEkC
/t6tLGPNt0xPolQhl3H7zUnA/zGi3Ia0uQF24aaUrEr0CPsgkYujwHxWW3OKjkcwn71Wh+loeCMa
OZ2rfwB8zraIu4AhC+UHPGQtAEawLd49n7eiGVfd2JKo/elEeFI2Xg2n9kp0z3jXv03XhHEchea7
9r37afaefTOUQR6td2OgREU4y1/Xsg/i3ggmwBMdmmHxzB2hSx98wMsFdUMlTD45iNczr0UeLUoP
MnBnoWC8RdGShKHSk84ttVA6zdWGLFKz6jCiByltPmv43+DgNVRJs8QC3QV1HBiC4CZAh8k3WHWO
uRldwSZHbHO7au2agj2gy8qfS0/KqE1q1S+7wgmrbtI91n7rdw1AXpO06e+b1kzCCQw7lo4BwymX
hAUCjf/waZz+tSS3gLYxg/NJMS6GpA9iXblVc+cbqdzXaZmuUluT9RwKbjqAiCDkMkwTj/RfVIE7
PaR4qYw6YN+iLXVunK3+MiX6y3lvIRTBAClA8mJjmoRz/d3aA3ljJEm0uuAkWQELTSTPLcHlgteU
ixkatE5iHo2TMCv9SFdHY8geAAJEK3jn24Nz6WxD6pGxs7zzCxJVGj7IYyvebVrd4oIrKVaEkcxg
0zw0VoAdIkx9wOZ3oYW3fOdPZjAfZa8fkfISDeiH4JQnsBYurIuRG9M2EAJEhptSH2NcW5gU6QRY
SVUWQYpODdqNmjPm/DAewvn4eEqnclvgD7Qq87pyi6gp64MR6TugcjQHU+SAguOrvi7NFLcjJbqz
Jrwy0mFFMQpzDkiDpGHj9ph6GimIfacxOH9+wl0EES5iBN3A/Dq3NNWqitZxZ7zodCDwEgLis8Vz
5tc/kGKpEAD6GvANcWfV6Uo26jE8PAgdgmEAbIP1ONEf54UInCeaUnR4T1TPwXPALSUdqrFbUfCI
8mR4mOID+h48fR09fSz8KpFN6QoG1TBz4ICKD/M5sDceB7FGHL4C0Q47lx+KC3Jo7vXr/qb0MdOe
+f2b+gbYgYf6aT1WvgzDSaSPe9Hc/TSmW7Uq3ZRFltau3uh0r0s2Hc/vpii5gJoaBrswpIbYkQ8e
gUM1O7TT0dzuKtWGR1Np+Z27ajdq7CoHdc1IuCZJHcQNkO7HtEouM7MHdix6vQ6zE89fNKee/n1A
++GbWEy4czYZ0GrBeaRmUd0A90C/UoFjl8yFH2eS8SaROe4Xz3lRU4uXqdNxuICFj/r+mzPepU6B
1ziYz4Cd0ui6JMJjFsDFQFiZDaRRtB+h35mzEHTSN7E5Y+zRoah4Z7rVRqQri0s1NjBEgPEJI1JI
QQByGKOH11qmw/njFl0bmBe00c8PSEpUrD/u7GK2WQb+Drg4NMNPZox4efbaRf1cKbXE5YhSsJgS
wsMLjyDW+8tt7rRpy2BiiisCXBEjqFZSzGqkoWEEdo8os4TZhkUetIMno3ETr/K3ZGZYO/1xTFiO
4kB/2hrc7MU6eWYZ1x5RhlcHCJWSMxU5JAAXAVMFFXjGL/BR2mSNTj8qONM5xjxUilB9Hg7ZeCA9
uOFH2cUvyvbajGYRfYAYyARj3kdxg54NcUEAd6VFzUVzYHz3feBGQNhCa7VsJ0X3BkBpoBLIdMBS
OH2hblwptDcwbZZ+MivUaADAOaWpJLoQmeFeCufozF4fEBDj4p1hOr5qL3foaB49VVM+EzV7xYwj
0F6VNA/PG4N4cSYjj7XBd/rLNe7UhCiV2aBmievKTD23WTx7/uL8wYgL4j/ttxROGbe4aIwywcBe
a7ShTUntu+NwJLElOyuxwe0kcYeVOIPhTDU0Y0Yjb6jaQb/+L79wdVSbh9zwTV89Jj9kgmX7yB1f
XaJnbm5RNURXDwKLJ6tDe2ouw9cSGvVudZzeI9a1iKLgtNTlPbUPZfF1HIhXLbKAU3TroqUGo+1o
N3HguT7al5uPoJpYcV60We7nMXsnfSO5doQeAxiXuAA0sO7xbd0NsdtJL5i+o0augikkjv0tm71s
owA1LKM/UPOdNO42BdEvQJIKzNXSfLpSURCqJ/utnDbJi0S4bzsxnLsHTjhYVqYSo1zxXdJ9Kspv
55ch+/2cHVkZQSdfDKdezT+qCZHKmgXnJciOhbOfEXO7sU4RCnXN5FkTYjzD9dzlok+f3X4M/70w
xiTJ2uExTsu7caBwaU2Zolu9mOBW53faKR5LBWwb/ialRJrIePbSmAfeubrOTHQnzzPk7pTWm3Lq
D8v3ln5R0Nd0flmijBIC89/r4syH5Ns8aRW0rbCXNSy0+RWllZvc7G/Rs/tosZZ1VE9ul8ZOfXXK
3vIczvf8N7Bz4oOs3SfwM5PqkpK1WaCJfY0WKLS3Zv1rLGMVESnLXgiXo8dXK1rRpsjRNzbCuXX7
oeSgNdCrtAlmrU2Dpe2//7d1cYZsF0ZMFrTDRf0GRje70amXkeYz2qPo4bwksbogX0TQ3Qb8CrbD
O3WxtFwHfgUc1LL2P8sBb3xLz9/HrL4uK7v/j8LYx+yEAYpuoJmBGVBjnt7oTEpUom7A45aq6uP5
ZQkVAy1rOujNAeTDd3jpY9KVaoK2CbcBNoxjoTejpj/7dpKMCwl1A+1qmO8G6PVJx9VskI3qFMOg
jas1hxovrNB0y4uYIGQrwZAyLcOfqPxOIqca5bbGptnkeVRnFhhjgSes3TWkj++BFerKWtfZLzux
L1BDI/PiGOZJAm2q69VqTWyjuSZ+PpV3aLV4B6pyFBdZOGv0tnTLaLXqEk165Qs698JVM2SZFOFZ
7j6C0xrFcZOtoWuG+YDqfqTDHVn628xG5ua8zgjP0gIYvI2U4SlWDEhP7bVt7CQiiRn1dPiqLVMS
jG770G/aO9EG2XNCaHs7gdw9N8dbPwAcHq/+sb9VLCdCJc3vVed7FZeySRXx4iwN5AuAeD1Bqekr
CpZaBcOCZkdvx3n8os3js9Lltqct6svWV3/iwdCp/H/yeDW1N7yOCXI3szVedIb7aSq1S7QKSaCS
fmU/eQ3F3DrEoBXldArXLNI8B514HqEHxi29TKt71V/MbXui6ToGw0qca8XohodtAuqsagDAn5j5
EBgYFjMBL6JPF6ODIVkXt/JxNKbl+5Bn8UWy4pGeVhONzKVyvQx8N9dGRVV/XM3haLab6ZntOoRW
XZB74DiW4JgwpqDEzZCCfqICSF+hbZjIxejw0S4s+FUya9XDeY1lCnKyeLRTgMEX7Z5o+vzoT5sm
B9C9omPCqV8fFae+GgcZaZGoZdmG//xbBneQVaUPiZvamCUJcrA5hl0S4hrv/SyAc71pk0D9BvrF
oLn9jBHRGzlliMj69/K5YNNNEWfETlpGiqkclDL3nfmptP+kUoDxWZdhvgnGL/XKUdoutZUDHVy/
BJ7LQGWNasLD2ongNlKj1VznFgYHqNItXxyrWjzMqScyCk5R8Rag6eDgRs1DMDu45pleZZ2jHCYk
TEOKBim00dsArfA1+2UNyu+otTXSEjgL9k5UEVESQ/kSjak1fZ+smltESjXeL9a3HAOExHgwjSsd
BELTSDyTGpLLVwA66gARFnV3E2PBp1NcuWMWbdni1Jwiu8t67cKp4sCcRy9VMZ2dPKrbeNkDL2N2
SsldITzM35L5FqMRM5t0jbciKuMnTK9hLpNKJAj1fieBs+0Z2YphnSDBroon2i43umIe4Eii8y5E
dC/sttDltHJF6o4mxQKttOoIDUjh4gJKvdauDHO5UIZFkkETXXl7cZw1j3nqZoTCCOrqamzB7DBO
3qKNXj//0f7hQkA/BgzhpEnRyIYMFF5aERnGQ5mgmXq4BlhlcH73hMvZCeEfW0DuBRMpnOOopJ9L
1fmsTyoN7Ky52tDMLdEImTDuveXok7k2HfauGx3fqbejvlZRsgEGZ+jD8+sSqjeDc9Y1hNAnNUdN
74x0JVmJ8eb5k+Jk3ze7f/xvItgn7N4CLSYuCJBSaKSOYIxrcq9pv5+XIKxkog3h71UwE9uJIC3m
TZUVXfzNm9YBXBO3VvowefNnJOTmQAeb83x0rtJA1oQuNF1GkOOiAf20S2fsFycp4oIC6iZ3L4pt
AjlQaVdgpZEckzBDvLsc+SLDUA547SfQv+LCrT3tCwgMg9Snzy4I+F7kjR1CDdzFAlxHXLfiDyB5
lUPXXRSr+khWI9gAC++2f+RfXeJiHssFHQ5fvWiVKktnp6JRDKDUsNpKzbPz9fN5BRGeEzhuVPZy
w1/OGc1mPQ36NmECsiWRq8xfdTpfak3/6bwYUbbWwXgZoMBcV0cGmvngnR6OiZJ2FbITUfW2+kbn
kaACjNpm3DhZwJriECBHuvsqU0PBlYyiKZKbjAuBFaI/ilW6ujONoaYRmbL2UJWAhgGiHtG+TGob
pipC0r4oEzjGSuKoRJkhB+SowOkDggFEc55q0fsumVUC3xtN16zXqAvRF+8NkbxsITKBvSy+5W9Y
irpuwOWF9zCIuceIGYBa+CMCbr8OklC2qyKvAoHA31GxtajrcacJPFNnQdmvQC9R/0rRHNHf967P
ThQIQEjsIfCIxjHc0FsTyYasRTVcB+SQDOsZcRY6Fz6eqba2uWqwEUlMya9++Vgdat+kXupbnuMp
P+USBSaPIXkoLq5QNBXwHqbG5N+21ljtqteoWq5BjMeSXRt+E7cyb8Y+noshIQvgUChbqqCF4nfW
KdpmGbG4vvMA5oiw1X2cLrurIdQOy816JTtKwS3nABdCB+wZwS3B23+n5xVBXzY6/ezZy53jhkrU
edMXeBhIQEEUTYMaO7ePx7Xketpg8r2Mqm3xkuaiyJ9s/eG8DLEF/KpsMeoTtH99FAIag6Zacowr
GBE4c42wRp1Qe9IvTX96oYEsaSHcNBdMwEh5ueDM4g5J10Fxp8XILw/k0bJzhNqyDJdYyXciuKjK
GOhcocGejdYUYMzCTBHocr36ur/Wfda+K6sDiR00wlKDUVNitJsd485BW9Br1AehCEPARhqzwzTc
0mr0GNJl96iiH7HTPbM+xMDoPn944t38LZmZ307ylptGOhoJ8P2VO7V8VNc/yJCj98gxoN8YVMNw
4UcBSl4AymXBrE7R3JjmUUFRAKmM84sQavlOBlvkbhFu19dGPELLN0wHt8ml47xIKSwEoGMOaBoZ
PIhmgG2E93zuNrtOmaK1u6nRl6ajw+CbkmGQws9xg1rXCxv2CllhPLvKHvSw8010dslShKKVAksY
c+IqcFFPpgs7XHlqSqCZqNl7ORuf2JabfpEV2EQ3N4TAzbOeN+QMPm4oTdQV7X2waHzIgjRBuq23
xdzUP51Nj/0yjr+r6qgfm2SZ75BsSi/On6fQADHQB8fFgsuTt1MxdJYxzlgmAGeC7tny+x9JUIPs
4mJ8ZqBfpdTkNayId/17iZzJ23G10FKpWMd5d9FomCkDV/2zG9WHzvDKOxmugXSF3A7rCxjcy6zG
mCgaVtSwCHLDm7w+IL56PUQAq3g+v6Uixfm9vpPBrq5d7YlaYJyw7NtWvdMwj6nI2uWEF8FeCHfb
pIbZNmmMTdQeVt+5tPwpDhQfoW3UXXZymBmR72IZH9xtjLSS75dr89EBxC20RNNukGb1zWEOz++a
APCQcWz9FsG5x6EoUpqawFaffVDBul5ceq/KAfyYIMo5ZNlhOGpP5Xw1hcZBPeaqhzzPT+ntIApL
9h/B3XimNa2rWYMOJX1dAkx6RmmLZFr/Zj4sYQ0kWFU2FSTbWM4Y6s7IO9JNoCdBD06hj76Kidrz
O/v/6MrvneUMAMBsc9fG81/jqyQgXv4DL+MDY75XAtnEEfvgE+tGbZGNO4Dykw8iSUv0ehxVPIBm
jOOUTtS0l6x+s+YvW52EVWZLrlWxfUMzcZvbuND5wItseoPxLWwhs2+0kOQeCGGTA8MQVIOaeErm
yQZVxTJZHQI9RrAIPg6rSoBiDAQ31HqZPGshOaIZLTTBFw90KU+RBmKiRK9jYKISGFYamwni9LJK
SVLGFLNjRuTqvjn6RusjwxE6QQ+aIE/tgm4JtKPsDSI0ShOZDfaeBQgpv85Cm1Kg6mKdDJWZoYKv
oeJVh/JHd81oElWAjvrNVeHpnWc7vv6K0e8MlOvBeQ0WGQmemMC5wpsaVH/c6nPL7JyGTa46zYon
F0QOkt4dkc/eS+DMMDOKshknit5UHV3oOeYI/E7LfqiJ8/IHS8EBosUfubZT1CK8vYY5xuAT8JjQ
R5gDJun1vAShuZsGykTMUaPJjwsDJwM5w8kEV1Wnj9eAVdP9ltKHYaoPVf0JuGuqF7sbMPa7sE8x
6JjQUHNy2WtIeGTQV7SKgiEdFI0fw5ph6XvMcreAd7EwDaPHQPn/H9K+bUlOHNj2i4jgIhC8AlVU
9dXd7bbb/UJ47DF3gcSdrz8Lx9l2lYpd2vbEPE10hLMkUill5sq12pwTxWtUYUUuzZdLxjS9AVmN
nZVhn7VPnPeqlGu9SeWABnopNB4p8P1EHizp+6ppmxnFecwIj/fe0Mz7LC6ET0DN4/foLYaVyVzf
GHpvl7gaCxyt914W1ClUgW7r4YQRK5ADAobvEPkSbmMCZrkC+bl+Y+IomhzqyV6wvob5F7z4FS/D
rb1dJyYgxAcw28UjHI3Mmg4W8H/j8ijA9z72y+G6p64+IO/sqYX1F5zkElpTjGC6QiqWH8Wxj6qo
39ObLuoVZjYPxEp/AnAICg54Z5/bWeJxyROOINbuxh1G0sOU+c3Bisa78qYMwP50fVlbsQRz9siZ
UW/Ak1oyB5IQYVcAgkdj+2y7N0sK0jC9/JuvA1LzdfaOgpFDOl9uSWtTg04G2LqgimHeJp6KKmt7
Gb8s/GzInXwduhSMMwPL8DL7tRJaehz6qverXKgoeLaeDIgQ/7OWnyXGE0vjMBndAMxC5JmJb2Nm
vTAxePRhserAFV9ySwXy2qpzndpbz9mJvVR0AKy1sDdOu8Tz3pjeheuoaWapGUvWq+nCx0/WJgVj
9IicgboooZBIHPkND9KQNbvCCN3HOQTdcdDf1oDbUD9OfFX5ZnOdmETEEYYfXuC9ilJzcNMgtQQd
Zxy0QxmOS//geOWuWWbFvbZZKkUD5Jcx+fk+xmbLCNxlbgJ99pc7nvg8gIhtEVj33N5p7/MjjUwM
E+f1/vqB23wdeagTeABHYBRSDtGjPWP0jyHDWwnzEBrXeQTgbikeuWCRXodMG99VoWy2zgcoPukq
24sBIjlxR+vdGysDco2oLR5Ja35x6+5HTahivH7DgSDUjLscUxeGezFbUvO8pY2L1y3oc53mBdKC
gRiMPbHvDDP5i0zh1Jgs0LtwcBRzC8ZW0nkjxPRa+eQF3W7ZQYqmPmYqSpKtahwMeuA6RPMA/GzS
y84ZXHvoh3klQdGD5sOyrx/GaLilQdxF3SdAzA7JDPKA6/6ycbN5GJIxgQY3MXwoGwV+uwL5IO6D
fjHDwUAPwf2Lj3ZqQXpOpsswsZbRDORsx2keQrs3ggX02ClGgdHGU9wFxsZFigWtCi02WlzQ8DkP
aDnR0GafYE68OcLnD+0zfQOPWeiG9rvxbj0tQX+sB98MMSfwCrbM69u51QLyMMhvr+JBgJzJF14O
KOScrfcrieJoCa2DeyQ+kq87dUKy+ekAjUP1Fm9b6JedrzTTuIYqBPSemrTf6f0cjAZRHIKNcw2B
e8zgYCPp5Rj3yN0+dhmGOYndvRJgtnnfvHRJrSDUulwJgKQYFsVoJob0Ljy/I05f9KJZtXyKQ6xV
Ia5BxYfZAMzBBqqKmNNCV+JiLswTdZ6THJrQHjOPYBF7mh2QSOB/p9ZHvAz00Tjkc+wvTfVWTqkf
j00IED6k4Qd/iIt9xiqf6gmomAwMkxc/iM6jxaWBZ6Z3TS0+D2IOzNa7B4nDi+EVjj/qo+5P43xA
fvxsT3SnQ6C0o4nC4Tf37mRd0l1TocCmxzFmvZvOZr6b8xd97BSDD9Bfv7i6sXvAwgIphhh/MSVl
jKSHu2OKHS2s7s6GjisUpHi+mwXPgmFaKJSyrD75oScEcwTAd5aVX7KYveem0YWD1oB6CKLPR26K
9DC7jIH0xfg4MAzOMRelkAl4HN+EAGRQl5jvnipD31usRr2Z/6hH/uLO4nNVtR+BVPyAL6KDisNy
/d6tH1sP2t5WVeyrUb/tqbXXqzQLuZ5aH+1kZjvkMYe59fCbl4CkSEkwa019yK/1gVUhL8EM2kdz
6PMwtwfb94oG0m+j9hBDORyURLtpKA9tOhphks63VWnfAV6dY5RKN4LZ6XGwbbDXLIx6YV9Xr0iN
jl7bYIwUnNB+P/F0p+kgMY6RX3rNsze6ezYBEWGn3hfAbh9Ekjw6Q/nZs8f20WAVCdNejDubel/q
aRHHuHe/Q42OrnBndifGVyOZdno3AIT/bWqTW9JauU+ESEPiFuLOBjx539femzmXYZ0sfE8bo7o3
OjyrwCZ6Z8ZdIDqV0uVlkIBvgOBqVShf6zLSG78s08VNJj2NJou9Cwzsu+uIYK8pWW4u38aroRVd
gs4OSmpSwLN7PbEQfOGESI+cWwsiGe6BrDkMClwUHFLAZ9ZfzHKvAeWyMu8phwU3DxtuSYR3yLSZ
Ms/ENDEAGvqVvsSpHH+g9UOcj5+vXyFbNnCWMG25KuSiEXEe1nWhV4k7YxvJAk8Z0x6nunZUWIXL
9zDa6Mjk8UrFeNSFiKy3mNWYLcBFF3EZmtOx00ERFB85V6xmyzlW3ui1g4XGinxJGbGrFRh/gJSe
qN9cvQM2s/neCO3Tn28aCpCOA6QJMIhyVSz1WGElpgcmIse9HTUC6kMVGfDl4xMAT4CtUV0FvPui
OeTNVkbzCrNT8WCGrfhGajfoekz3Fnc6WRTX1QbEE56MehFKVg62TQax2FmvA4uNuRviuKhtjHkb
EGs6xo4IOpdEOrrroQWpKdBN6i68pFC82ja+GxpwABCuA3wQXpLOWiqoqDiHIhzNdR8ogoC05Y6V
dHf9u22aQbF6HcOxHTB9nzv7XFHepwlaNyVKgKl2NzQA7ELb8rqVjRI1+qdIS9axGJRv5DLgSCqw
Y0Gx6Geje3xmzNeeETIitmvuW+YnexXE4n+xCNUDDMgAMiPHKuSGNuuhsB5VEPwMJgfcL8YS9XX2
ZdadgzVW74Qv+37mu8SMnzy9sIAHNSKeqfSMNncYYeT//xC5LJjqfatRzoqoySCZmTUaiPkc+sng
pqHw2Y2QsqYQvyxJ94DZFHbjmBDOWFr70JEeJIENi0gpnrmthAmrjJnnjoPndz6PJtLcvv63qB46
kgXmBOnWWiXaunUSUWVfCYrx/lnzs3NLZUJGy+qh+mW2GYoV8UNhaB+nvoJsuVi+uYQBNsFJ6LTx
I7Pjf6977saVd2Z8vSxOyjNV5TpFJdA/7cHD15Wv1QixywnEjcWrSBPfKVXL3XSXk9Wufz8xmLhd
V9T2Oqpm32qO99IWEE2P+2/Xl6Wysn7dUysYuW/4jK/nzNhGIKu64RlQ4vC6lY2b9GzzpIS6XUTD
bRuyYUAtBHP7pekUt872KT/ZLSm3bbhWaokBCyKEZqa1t8LGRWLrg+QrMnZ1vE+VmpVr4D0voiGU
nZiUAjMZ0YCDTxTgKygPo2XshM3AwrAwjIdBwMhAbzZODto8ffwvmwmuhPNPhow3LxYOx9Dr5L3x
kBC19ct/MyEFEN6MxWI0CFU9BXVIW/G3Qcs0xV1w3SnwiDtfx0JqY+wIND/dpeqCxIQ+0pSZis1S
OAZaP+dW+qRFYCBwDC0JS5B/31ghJNXyEHzjXpT83/qiWyERbTQU9lGZQstZOrod5NvQgYFi0rC3
9kv6AGcE69geRxkFCNu4J5nP9yW/+z+0ZDdNY1TRQdkK7W45BbDrWReAQUDKSNOQ6Q32P0ObgS6r
QCJdpOjmz/2zXnsHomuPHc1vLLP4QMWMMc7C+Ly02u1MjIfB1g5/7lAmCETQrsLb80LtqHVTkGSP
uIT5AlAbZGU5V5Glbq/8lwn5eqUxqEqogInZZqG+uL4V634yeGi2q+YgNh6gSAiQdKDbBRiiXNm1
OmPyhpUz1QD7RGLdD3gLGn22n50j6NgVl/lGIQvUayfW1oWfhGjWGlanrxIUSMH3mW2GdGzfWsPY
eRk/gq75o9HNq+zXNx0ZcTBOqWLCceucntqXgvc8ZMgUPMiyUsvZad78aBiFglZ86xY6NSFH70az
qGbi2xXlZ55/irX7pv/jXvr5LkrRmomk0MBxBfSeLr7TWRs/x4nZ380cPdrrvq5YjIwHT5o5JtmC
xVCcc9ZPPooNYT8pLm7FV7GkEJ2UFTpRBFagMBfaSRq0zn/bMUuKz12sEaCOEDkxVwqdtzowTfSE
akVkUJwlGVW5lFMM7vxVLjctwXHu5rOvO8Vna4S+rG4Wfmd1zu6/faB1a08OVGHWHDP7iJFVu08X
EhTuPZ5BimO77QUA6OsO+OkA2Tw3khspTatEx7rKh9H9VKd3Mf1yfR0bLeTVp3/bkBbSFGJw9QXC
AwDamGhuZTdOWN9Npb+q76pRypsR9sTcuuSTfbNQGmyq2URF3RhHNEGL29hIPhCne6EDUXGoq/ZP
inqc5WXHdfh3uXxwshryY4jmmVB43xpY5Dfc6Q5Ksc0gGLAvNQO4624IMAd2X9V0P2B4iXt94KV8
n0Mm5/pX2z64vz+aFOtwpzikzSc8e9Kn3IXcnyr729w58Abj3WFj0F4eD2mYcJyOwCvqASjkwfsB
Ls0verUowsPmOsBeiQoMBumxnnNvoC3YzZIRZpqkPQDPsxP9X1Q+CBaA6SEUfECEfG4hbReryDU8
oxpioFBbh1nPdoILRc9ja78gUQj4CvoR+sXbRDdaHjcGeOpyXt+xCqTWxLpJCxJe/+5bge7EjPw+
sfvRWszEBgDKzu/rwQ5Y86m2p51DHQidKvxasSZP+jieO47ovWFNiRYHSfIyJJPfVypMyVYGdLok
6YZwzH4m/YLSGNikn2mvB1wYkZG775oNFvIcMy2sof6SeYovthWITu1KjgHgWMkTawTyDpIumZVB
aZztaBsjGVeEWNU+ShGW5XY6i3otNRoYPAKd4MSzPQfPwnXf2ApDpwtaf8ZJZI2RZnUkhxm0tMad
NcTjTu/FFFh2nIVFIUZft+fqw2AAtXbd8tYpPrUshVlL5xCCyMAA0nTllya1i51wyfwXd+GpESnK
FiZdSKuDTqtfHvUZvbfRAhHk9/+2EimulvmYQdYD54u101dAw3elpSlC95Y3ULAsW2vF/hJfO/SN
WeBax2Y52RPGXaBfYH6Pi/wvvsmKq4BysOGhgi5tl9ZVYIHVbNQyPD75Oe97f0iJqjC69eVPrUj7
tRK+9iiaIH7b3yl5z8XX699j65Cu7FwuqBxBCC7XzVOzGAcw3KPSm73W2Y2WN5AN/rf2GkVLdHMd
J3akIBTbAwMaJcE0JO1em4n/MEF/dH0pmykYvgaGKl0U4YH2PT+fS2e3RelirxLb3g+N5WttHY4a
B8AyMx+oC38uLftb17bJTtD832FQUXFurvLkF0jnlJkN6GIqSPiORh31Vht1Ta9Y5aZ3n5iQ3A4S
qboXmxkIehKMbZAKVQNrxDDpgGr19f3ctAROdCgDA5yBLt75dgLmVs/xBIBsOuVvqRDPVU+cYEqY
4hbc3LQTO+vfT8IqTY2xbgRcA+/k3WDZQUqnv/G+ExOSZ6Qs9TSrhQz7PJQBd18XNFyvb9bmOTqx
IH15TL/2ce3mJWYxvucUp6mJbPYPFG6Cv7FDUJ1xKLqQsm7dYNC48jh42JKyHYJ2RAVlEVZI9eZm
nDxV2vezDyi/vNceHipk9s/G5/m3Wf/JWWs52p6U4FbIbaj/MStLnjsxzC+lUyS3TaJh3JJXc1B3
Gv2QW/qyw+jZ0vhQfjBuRG8LcHL2aB/FdRwuntX6Uw1m7uv7su2sv36onM57TGSMjgIcWfVwD4Tt
B9pON3VKFG+azWQOlA0rcA87cjHWara5PjiI/BEwAuJmcKsHAg78wGZipZOKh7vStZugbTPnQYza
cpyWjDw3aeIepmExFCdny+lOf4x0OcTd4OUChNwRTtC750BWXjPeZ929m/O/KWScmlofmSeHdNFn
ayro+sTyklWbweC+aLW/SYrWphHY/d2VY1gKOVmrpZTT9ZHPrCCfQNiT6IeJq9hltpwFiG7gLzET
cwnL571ZZkiT4dXl58aYj0Xb+MkyKr7OVlw7tSKFBCvhdHDXjIVPFlL/uEGtZO731/1+/cTyAT01
Il0HUHgguWbCSKaht42ZkH54YhZAWw0yPu6PICW7blC1d5LPGYJOFp9h0BoB4KpAbtAnQd+o+mob
LPt4jaznbMWNmJgjP3c4QOzoUnM3R3W+ObbdHjJGAKrsqjtP7FE1DsihbwPjlX8pd9leNaO1+ekw
DgZMpKnbFzltU7cltYTHIo+Xd3adHCbwpSo2cv0yF19uRfkjtmJiWR5247QrNJZoVZR15AVV7Mqv
S3Y/gP0KIhC7ZlZVNDY/3G97Mj7XaXrXm1sQQhbtqnfuhtB580e3VgTizZh0Ykb6boKjEk4tsL2i
FnnTdNazyfQdnfWdcOznv3DFE1PmuYsAbixcOsHUlDmJL5qaHac8+TEKnSlSik1/WMecLVy8IICR
Tlld6L1eTB26Fm0W8Om1KLTd9bVsbxum74HUAmJLhuGCatDuTEFZNFGRYi38tQU1VMiS7sFF8hde
t7b5VEbBBhM0dJXNkCktJrMUtV2NcL6mSvyOWUYg7OQmSfK3ken7VrQBA8/ATNo7SHCNPqBXjuI3
bPo/QPfIoICUdWXkr5ZMjphzlCUgLfGVJubH0qJRvcxLOCKjQrycFXf35gEAPgyXtrWGFekK8zA4
XqIXiKiPG3rwSCjqyCv+ub6zW56yotJhAgCICy7+ZuZ8slEfj6ougz57vZv5rHCV9XfKgQMDgMjV
HAsEpHLKxttSVOkaGeOZBngKBlr7sayecwIS0lncUZDKt/r368vaumZQ3wM/EBLqS7wYaC2HIqeA
N2VmvUu79GYuJ8wcG3Xvz/kSgIk96AR5um50YzYDT9wTq9JdA6gTMjgTIUuE1Sdjb1XALq5ja30o
2A6d/CDbq6a4VQuVnCTO2j7mTYqTbi7fjcau/Knsblb9qTQfGx8qjLXPTKrorG2d/pOF/iTXPHld
TdQGSEWA+juH2Gdo4VXnd8AD5dZ86KpRNaqx6UBoSbgYywURo5wnG/HSj4WzMBDE5eMxpt6/sWBD
kJqYvx28Bk8i+ky5eKEuht2uf9LNhZ6YXv9+stDSS/VKVEBj9KZ2YybA2daz+8q7eNdY3f66rW33
OTEmRe2sqxvGOXaVMxLalQt5XuMhqUETVJkfMG+U+jbj+yJ/57p5l1jdm87cf6ss3VftoriqtoLd
2gX6ny2XPHkqU9NGs7GI0mNP3yAoe58V741oj1auyoQ2AVhAdf6M6wjvF1A6zdEXCpmxaCnaEJFl
R3L7Xavrh4UL5tPcvcXQx65xami4J4oju/l9f9uWy+da45qTLSwWmYY+hC1Q/JmHMRZoYPujRb5c
/8BbAf1koXL5PM0bkKXOuP8FoPS3dTKYO8bd6cnqXCW+dH1LXATdldDFIxiiB0Tx3HG9LGdMc9AA
BSL3ke4XDO23ew6ioRU2rRq+2xiIQ+Bbx02BTkHbRi69zM4yQoEETV3HnOe9V+p4Y4/IwFCPbcpd
bdnzoRy17DZuRRnMZdkA2u9ah6zPNPAmiGyX2UC7mYtgUTGa85GBbPwv3nmnP3G9CE9OcmEBXY6u
EIswqYLL2nnkBl7oJDuA0VBx4W1+55PdkPbemu2YWgk6TPb0wQLYdei/FWOsiEwbJ9TCYUFegaIK
sK/Su9WyeA5VWFS7hAkQTob5c98T4DLTxfRGoHLqT4WpqEptBagzm6vTnexhPXh271qwyUSt+/pU
kFtoxQPzpJt1EI9T7Ze9OQXQhCuDdM5/FBpQlGyanmMorwbIKDvoShuqK3DjDJ/9KikJb8CT2lmW
AJPz1KbHvOTdbaonbO9aZryzylzF57Zx5QIFi9qwuXLzom5/vgvo+HVQhkIP2dIZBncnrLWMg7gZ
d67j7NaeS6glvcJ9N95pMIqXL+oMqG9evD5J33ZpBaMuxNuJm6OKpuiLblgAjxaBVhyEz5wLRLpu
u86SE+QM5WwfnNy8TzpHkZZsfKkzE5L/pAZNSrqa6JrspixAzmLdY1zrxoSSxvVQu3WpnJmSPlJv
LTGbuxkvlGGs7kktxuMEqbTQBa7K1bSd5WniVdPAGN0sQoR5VRuKn6DaTyngaHM7VeOCxdqkCGoP
jHLzv9cXuRECztYoxRmHc1G6Yv1ijNSPXkmmRy+HAp4ec+pj1pOHrZc3ioHSjccYjEIQbR32QF1X
enBqzWjHMXVZxBDWd8TLy7ei6X1oW4Uac6yoy222nys+RvrseYp350ZkPTVuSyDViulA1S9JHaX0
20JvdPvb0Hy9vqnbn+3X+mwprjq1XttgKcOmTumusfVgKFWsYFvHAOSs2D5IJAPEI20hx/yRPtUz
VuGC6q0Xc8R1A2oeJb11OFVkkRvfC5raqP3i8QxTctnGNmZN75sSjMpj+mhObR7WwrrVROv6SWnf
Lkn24uTJcahGlWrvhnvCsgdBJRuP9gsxUlaZoBk119NOl72u92HSzoGDUZoudXxiLYrztnXkz+xJ
b1Yn66YxMWBPg9iiye9SzQzs1AFL+ns+Yp+HFxuV2Zz9ucOcmZW+5pyuQkDtCss1cr9lX3mm6qlu
fUILxHxo25rA38iFAIbickrWhfGx2ulzsTN7HnBElAn4MqilhKL5zjRvf/0gbHgpxuB+Wf253SeX
fVNSzh0dVkWlHapVwLtsi2ej7QMWqwifN871OnK3zlWDgOWiN50bVePOFR5nfZft06E5sCm778b2
y/UlbcG2z+xILgIB+IXFA9Y031B6SA7FDSgqbguwO2Z+8gWtyVdXEbG2DgGoUsH/itoKAEdSjNYF
i4nBMV3CG6/xY5P/SIoYF58xgamrJFpgxZbCITdNrlMCIIClqFVJV18HBts5A6dkNOkgTM3wJGyh
iU5AUVE90ThVHbuNgAnGBkg4g6IVjSYZsZWPlMYmxctEvxlLf7ojQXWT3GQoemDWyfRFUOK/699x
y11WXBWQDA65VB7rV9K1ssXlbsTUZ+O3rL0flIJjG+vCaoDFxudb6aWki8DUIDSWaVDRK8akfm29
ku8dt2PHP17KmRXpSVRZ2YQ+o41JGdHe1vr0Us4HI5v//OEFKN3P8SZ0cC7m4/LMqkxSkSwaJjvM
DLTfG+JjlsSviKEIG1sdR6D3UDyAz2P0VB7VdCrTy8jgAs8JccrRN5mHFGh2RP2lKmIbbCnO0n5O
jMxzfDqPfWiWQ7IvkxK9IIvEGYhM9DJRrH+De8MDYBblR1CngKlcTlDXpgYgMaKJZuHrP6z9GLEX
7dkNh8B7Gr5m36p9tncVXrrlQAigtruqZIODZz2nJwG0yAdKcgbATVotkMyiboXyuJKRYuMs4KD/
tiKFNA2TpGiaGchGXHYjdPdjyepPjAmFn27cBmdm1jvqZDF1zuZlGBMUcXHwbpDHj6FtO5WvD2BA
cGayKL7Ypj0DGtk2pGIxjSSdPpskNZjwgI1pGwCVcrur/GKeQ9tZ7lzR/EVtf52T/mVNOoVaCTK+
IXbWyhvm8BZmvKAw1AagOGuDydJup1JFVLn52dBYAq+iDjk3+Vk2aSWkRlMPcH5KPiGVb0Fq6hkB
zWPFedwyBG46IGLQkwTDsLSRjVtDIHotRvT1g9t81boSqL/360Fsy9NPbUjb57a1N6UOrtWC9UFK
mF+pxsw3DzC0iSFfDnZGrEI6TMuyuF3M4ebxe5nudHvPH9g+DTtfK3ydHrR45+ybCJdcpSp6rJ4t
VdLwesYnwqA1qvty9RmaYiIzGCxrh7Lce4/Fc738lIHWduPec4PyQey0f7sfZF/tWaCiGN38fCfW
13Nycu4mAAPLbEjryJwe5+5bDzLYyVMwC27Vdc6WKG1up4FnqqCYKphvyo8VSP8xzFaAen8aw+oj
+hZR+aqyub0uC/EY/WpkCNIjxTDTejTXNKt25mgZf7CU7ZdShY7e4PT0sLLfZlbPPdk+qyAlhnax
sjFASZehfv0tT8Oq/Mw+jFFZBMV9v9fLPXgwVxmJIRrbYzYESdAEasWvjXfZ2W9Zt+Tkt7B8gWIy
3mRRgqve0T5RkK/rVheM/LGOVY2LzSOJxpdur0oxaJueGzPMxh4gQg+vbfRdkUGsHKwo10/91now
EAgtDhwOgFel9RT90OVjj2qg62BvW568jYAyd32e+qZd35HaU9aZ10Ain0U4jInHpusBNCmZRLmj
smtn4ficK0UrujGvoOzy7RsGdl/n+fr6trbQBWERaCco9AcuSm51aSE7xtHjevva5n1I3b9gYVh5
5FA7B6gC1CfSKaAA5ba5neG0gdKdGf8UNmah/iI6o7dLPWTbCJ0XVPmT3U2OFQPgObvabZHN+zr7
i8EAYAlRskcbGaJl8nehfYI3m1PXUUbK53Ho9pTU93wSfz4cAhJiEy0iZFJgBJfusiLNp7qGBlGU
JiCtJXNW3uozjRXffaO+Cyv4KhgbR8ItX80J14fEMhg00MpmH+d6aOYkHCm0x1uQdIBEqKxUpZKN
1w6EV9A5RrbhXrKdurbgQ2r1GCF2nOPi2t/KMb5DReauBwHJda/eCLwwhTcpgAVYo7yHJBHC1BqL
R7b+UtYi8MpbD4jj60Y2QsOZkfUcn4S6xRAWGcsO6mutvcM3C+fhtkseTTH5bariPN00hjAPqAsA
UBc8aS0zk8VYcIgmAJk729rZDDRJE2mCqomDAZ2lw/XVbbwI0OT6ZVCuQg55nINyY6gj5O5gwepf
wOyRB2BmzP2uM+9iR4uqonl3UlWyuBGRzgxL/r/gdVq7Rg8KYN09eJMJnj2qSFoUm2lLX84cWJ1j
9g5fTqSxz+j0mFrx42DMrd8zd286ZaOwuOWQlg51SuhT4rTJL7vYSjlQBFhUURhGUM7lp2Euvgqn
FLvrn22r+oNkAsRO4PZe+WjWtZ94ZYHO31IZ0MUCuchxrmPip/aCwg/yYlqBkaBprUPueB9BAHvs
kvm7wZqPc5sfHTdWFGU31wzhHERkPAku9IdHqONOSA05cuT+kQ1jQCfnfhj/nHAfuJ4TM9LjMUuT
FiJSeh05vNmnJLmruMolN1di6SjG4D520QU+31MIVBE00BdoLLKm8VNvvMdQw1evLhUpxha+EtnS
L0MyYHpwx95ZbIIti6y9CWb2DHyyr2lIn6178y33gnqvHfNIu/NYoCL43lok5NTwpfDMAYem5DhD
mrPCsXJcbwk5VDNY8GvSg66lNBVxc+seODUkJfMlH4tGdMg1hDYkH2m9CEwXoLJz7+rTuOdTQhRp
9vbKUHQFPJwg1Vz/fnIken20W8vGyiZQGmgWlAPbp1I1ZbIVU0Coj7cUUvlLrqvOQZUrntG1ycWB
GZ6f2KDPd/Ugz96Gelbcb1v1pxVkRgzk1q55wRwOZj7MqQK8EvEfQ5gdjIMWxIf0K+jPwmSfRtdj
ytb+UbTBUCi0CeC/kvub7ZDQKgaRYao3dlDb6W7OoJQMeqgvf25oVb1Ddxb4YpBwnH8os+tFMS4r
Y+ICvkGz3hsZlLcylRDQ1g0DJwfpGFrBmEiTHqQuN7OqSuEP4O2PYrBRD4n+dn0ll30a9H0Q6HVQ
tcHjLiS7k2aYvBICYsD7MPRj4nTBHMCESnHLHV8fIWI5ZzQ9jEiTdrklEkyhJ4Pi0rk4aD9/A6Sx
TBdCqkDJnG+nC/rGWm9pHcX9lARuRbRoyesqIhbPDjFoHf7GHmaOjVXUYmUxP7fXpF6Zx+MMGWGt
9AeoaI/MXPmDWq3eXd/eiy+4rgwhwQBHDOg85Vhl9vngWJCAjErXeuyG7HbJuz91esmEFKWyTHP7
vk9RbsF2hTkbmmBya2uXY5peYeoidEimpO+Uo6HXAN1WRh7J/SkRBwy5B0WTBg67t91C8ZUU1lyp
vTyOY1PoHUQHBn3YVW53u5ifizr18Zrzre5P3wDnS5MLc07azFM8Q53Y7JfZT5zlB2iAP3ljqaju
bLr6b4dwpRed3bh2VTG8epwyC9HUCBzxZC0FWE8V2ZnKkOTj+kLyCsNVdeTO9rJ3evqg9zjWfQXl
eqDD/v1Pfu6u5+Dk5qrSITerGH6eCpShMZ35D3DwKhmK1ZPP6g3SN5KirjdgjLAx4X5G3B7Rm39v
Kd0tZXKI8+oGo51PbHHFn74BJJvrNp8sjCVF3rdVAu740nzpdfcWJAMftIk/2giU1/dQ5e/r309M
QdXDdJuUIJFxCoxWuL7oSKDZg29Ye6Kr+I3Wzbq2mVLYMOPFQ+W+bKIawc8HOPtR17s+4GBvVGyh
IgbKiNKSl11eTlgXG9uwqMltktufr2/dGniuLEYGjlpVnS+lu14gXv6J1/oRZHoPDUb4R6v/atLh
iegIi4hUf8yO8NM9wIO6ym566LCdf7N4zrR8WGVa58VBZDKKH/ZYIdUd80PRsydrTrwgEUnmz8by
x0VFybZ85mgZI7UvEEqK6amzs0PhqIbQLic9JBvSketoR7S6dDiEUqY78YgWZUCgAVt/KG9Uik9K
W9JRw2C2DWJJ2NJvNJT0jX9WWzSaovQmVUT7y+RzXReAe+BQg8LBRR+GdYVdujn2jtwbb/Ouj7LC
x3gp+Opjn3JfTSS4FY4tlOJcJIBgkJefph2rkm5cL7MKYbElT9RjPhlvW64agvwJNZXPwoklGSmS
tsRhIOhFWcLvd+Kjm6D4EvSOb7wVzxTvuIC/itvsTnzi3cEdosXb9aBQDG1FNNs69ac/Q6qOQF6u
HowCFx20w8JYWwJr/ONaBT7iqQnpLp0Xq7fRCm2iCZOR/qDZN2Sij2jPqIbtVGuRTrlBytgrHYxn
F3jmG91t46lKdJcdNWkt0mHOG97NQqB8T6Kkv0u/98/8ptjF4eCXPnnj2mP7HYOKim+kcMqfP+rk
xhGY/IzbbFXQ7tzQmD/V0w2QHAGnirfIVng+/VDSybY5lPncdf/6nuDBXWt1WPL+nhX5934eom6B
srsLsi6fzcopoK177tS2dKtCfDAZoBCAV+R+VWhJg8UIcrAfh05YHdvj+EiWMH5QoQ1UVqXbdTKF
5iwLnpPZWOxGWu8Xd3yIy1pFHLD1JDpdnfQit3vWut6IJ1GRex8obRZ/sTCmwUj7ITHMFzQSnxxr
UpGXKPxGHjiq9RGF0QJ+4wKp5Ux24OR6EGtgfcwUnvO/nAs8mDE4pgO+In2+3KB9MVrrJffUfq13
C4ST7UP+KFax93JvQnrdTXzV17uUNfl5Gn9blT4fWRx9HkyrjMaMa6/ActohMdP5AyYD9b0Av2Uo
oHoftgvUyfRMeD64mMEbZCeoBrTW55xm9HMGHMaTTUdUc0wO1FWRZgFeQMUdgAHkeP39sx2gfv9e
yQ3i1LLyysQBM9h0SxfjGBv2XyQuGF35nw8hZ2OaC1q4scKHYBN/6DSMPyFc7UkNajOosBz+Zj0Q
vkA9ApU+ub6SW0ZDrdmBQu5iH0fNPBZV+uO6ie0T+tuEFJOYOVedPhHcT0VjBMkS33Qtf0fTQlVF
3P42vw39P9Kua0tuXEl+Ec+hJ/hKW6at1GqjFx65oTegAc3Xb1B7V81C8xZ2Zp511FkAE4lEZmQE
58FSUSay3NIyVPsaRKV1VRy0vBwFn0e0HM5jJVtO9KXHjg1m5SEfROrjNJFofF+0Fs7PqmgCaJRZ
GHPpX4HgJZnguO8Hlj97xfdyOk0eEmv9++ViuX3SO7kcuYZko44nOuO7GwaoMCDRaL+hHXuZuaMd
NJdgJ0GaRL7P2YMOWtUZwzPXnWx3vzZG1n/fXLDyHNlztBrRUQkvnqr+x7/7++sit39/7OIZPVd8
D9ApVGBJWbK/zdG4hsLNErhzYmsAJuaVinme7FPJDoZ8307h9VXsfvWNCe6ETHFNIyuPMU6uPnbm
5MbVDYHGuxTN//JzcIekMIysSygOySQRrzfvZlUTvHV3Hxbb7eJOSMJKs+1XD45ukwfplR0xWvMy
BHYo36SvQDX6/2rr+JtYoVKbMmYUYW3fpdOtooynRjLCuni9bkfgyPx8W5kbbNEZHBnuFuoYrqr0
RrB1+w+Xdzf4jR7aOHNG9JZIGtyg82UIi+uu3gQjLt7xyNIgR9tgVVXOnDywM6+sj33upVGA8UnB
lq5O8OH9BG4XE8P+kNjjUSCM5dY44TpFKYtpzmIU95oJpNlQBNnSnNFOvpln6Z/EvVUq0cCoC6bz
ucdSI00mSu19GSoKfUvULpQq5dc46Md6HgWm1sP0cXnvprhHE1iyWoTEugG4KnVB7ZoT6MZ2lqdM
RwqOmetusxtkN+vigmzcG+C60JFHafE5sZ7sCrybolbkWga+tiAuxvbgOmnmsUG3IK9/DIp1Bt+h
6kxtf25HDUgyOf1rifC80QlIRbKX6wvcLVqsKJv/+3JcBDYhm6WxCVQY5ZwqQTTImV/Z5XA3QI4k
GLTG9tq4zPwauiseXZTZaSiwdVOKGcXrv2T3hG5+CBen1Xwx2JiTImws1OaV3rFV0Qn92Mxb74KN
DT5Q9zWrp2YoQ7nSgkEfgJLKQGDZQyFDBmFehtekk/eqD2QJiMubW61Ng4l2h+sr/Y1BuPbFuTDO
qNInw5KUqHC8krB6gwgKAcINXCAuZhyCPjRRXJEbL/XOot7zfnzfbAEX32PVnKA1A49GQiJDb8XF
k65zaxcUi6U/eE1xLAPRggWn6EOzfVbnqu8QGPta8qsBhGhL7dNM+neHlWcbbxgD40HEyjCfFkfL
oZcTP4+K6IbcD69/DgzPOK5J3WxjnhyaYiUqpq1VfC0WUnsVhqkYIFdNk/ly2o3/cm1cILIru6VJ
nZZhvOQP7aT4OonOJGM/r7vmXnDFJKaKJzla3eCKuczHIvCbVGaMWNQYGTiFMBQ2Jj/XayOxp/s+
VwVlzL0zD4AaMWRIHkGpgAs+rE0K6B2hAAb0yjOb4sIxYvOv60sS2eDiSlSNbQKFPITXRKmdVlu+
14OIIGkvAdyug9s2nQxGjpGU1YZFHD3tf6WDHYBS/0Syf9Lo29rigoeVUnuuKnyiuDrTUvVyiJkr
RiOKUes1yseorRkuTkRthjGfiJShCR1mZ4g1I1jowI4MCtMYPCsSxxpL0NKDAD3Q0ow5Uq2+YXpQ
d9JUy/x/9Q35Z1XcZywxzKrEQAVUQIAJzhyzHAQv0N2rELkLePcsiOp+mLCZbUhQAskA50/mW1AM
fYkT8r1iOoD4ZflpTDAj0A1nu1V6t9RUhkJc/+3vr3P7C7hvK/fSxDCHva6zhxo0eJoiUT9w74Rv
TXDftY3NuZKBTwvxOsHEZ+Us8uCow2NfgE5DVDrYC/zvxjDRx4WTbplIaXZo7RP51YLyyKi1nzqr
EwxV7B2/rRku+yQdRvgSdPbDZqn8xNIPkPRzW2oElggyvFtY25riss+xURvQKmD7piAC74DThdYd
O+lHu3R66OagNOtEL6k3fu8lpwr/SY60tc7dAqYKEHyFVgyGaNW7uc8e6roLrrvg3vW2NbGG080j
RoqWVFOhXht2iGSs/E6Ww5y3gWzfV5LsdINgoFX06bgbAKqGjZLZOHPF3PpyA61UO/XAOOCmg3S8
vrIdUybUGEF5CcYLnGMuSHdWEqUQSEPWxbKHFDT9GJHHyE/a3JXZ8Hbd1o7jw5alKsB86yAt4Zal
WUmVEqbgkbJkxIkMg4K4MZL8tMlEMUNkal325oOpaidLcYv7bdbIZ3uRvkVFdB7nTvBMWeMCdx9c
rIjbPYDWksxOMfJYpFbr5Dro3iO5mZ1xbn6MFfsxackT2vFngDS863u5E7EuLHNBcVmmStYWfLfG
jn+xiB5NW/oBarQns8/QIy///gG4MMcFyB4odjRcLGSRJpT6lkNqy0Avo+tYG047yU4S2//grt2a
5Lv/aDLmdQuXCcsJqNc4GmVfyiN2HBGrj9NUGD9So24CDZO8nxmb0gBYRVB8y8PyzMxYRAX0cX4L
nDAb5+WJpXTks8CpYAeASHg19PRr3kYHoI89Pcs9tLp+Mq2W3W6xQmp2XyNmQNEYI09VgrEj2gsT
7r3vr8lABCsQ/IQ4F3eWlNFuBwW0CCE4Lp7zZfBLTQNZAQYQpyQLVLn/uyBWLH9rjztQuj5UtAaB
cziN2W0aEZBM9GdTnfzrbr0XjrZmuANFctqaViM3oWJ0QS2BuUp6nAzdYXEqsLQXIbaWuAPU9B30
WVMEIyOFzoY8pg7LqnsJFEf/bkXcycmVspJYMYPLJYuihyzurS+22SBadHor+4VUN6LarsA1+Idl
B2qoVbGkCfOFnJV2OOnq9NQT7WZg9LaQRGmoYCP5ByaV5bgtEoDE0jx+Weoyd/UF1L8grNEEMU9k
iUszpKoDvBOQn5BAua2ZzUc6mYUD+tpYYEi0g1xGITVzWWUdDlchy/ScVj0wCI1u30KdR3bNxSpd
Go+NwFH2Mu3tEdO4JKPQjX4oFtaCD7A9SsSBUmqohd1xUBwxSEC0l+u/by7INqvlSB5x0JJS8jPa
HjQpvR8KkWDXXqf3t9I4On6ovkJA99KOKSUETLkWDWdMExopEEDtZxBoLrHzQ7qlT/XnufFTTwSB
WLeKu5cvrHJbqUW9VigZCuhVvxQBLUwJ92OcCNxkzwq6KCBqwgsO7LHcHhpdE/fJhNGPRe2+tk0f
O5NWivCDOykGZjLejXCBF/iJvgRxLfCDUxk5LdH+6mTtkMf6awGyPSeCKvLSxS+F2greD3uGkafp
qA4q62g7t7qFqWjX1QD4tcr4PVHYKvGmfS4XufZac7KdfiGN06QyW2Xqv//toGltbXOL1o1YwWAg
mI9VEmmfZLJkJ6tLVebQRl4KJ5PSRvAt98qPFybXmLA5EAqpyr7B9Fc4nvrUmbzq51B5hGJOezoA
gP2tLz3iSJOHyfs8EKLk1mPAO+x2wdxtVOakm2iLsw/NtOYI1WcfvI4YdpjvsjuMiPnjwUoFK94J
chbUwlfGDtDmfFB56XOCIoaOkdUYUgQPUWzQQ0uV0sU4Qe4laVqDU7GcnOsfdu/IbI1yIXzs6kjS
KIxCzUS7AUtX90wsJiKKx2jb3n5uFseFHcXISkylo7MVj5FpOkZXvZBUnZ9So1Hfks5ATVe3G2+W
styVawrKlMyIyL0NPqsAPHUWhmxb4liJ1XlmPtaPoFX5uUjG5GmROkKbdAYA2/rKMFH/phYLYBPE
LgZfYcOtTGPJG2fpzRjKZyrPpypXHsxI8nQTPMzKfLNEqLLXtXoa0ha3WA5TICZr4vY+sc0OdJnj
eZCkN1bGIEyRx8ppWYq5+RmsJnFdWw5gy6e4Su4hRe4tdd85NYgtLPxXp7CMoG7Bn6ssYAdv8+GQ
tqnkLHP6FTqNN7IyPalK7et5dTDr7JjKZuZoRnHCZ2idKUrCbsmCbMwPGOd8sbTyBrlnYONqd8AV
GiZmFtCVCNzoxsMUNwcblL3WDHBSo2aBXFUncx6e+pgc6aIFuW6coOt8gIA0OOtoWNnpQ7mwANTt
JwnKwdWQHVeQ32h2d0lOLW+R+9ahcd0gW+5BGGq/6J0to1tofsnYcGdAAT5pxl8AgAJi2Wv3WYpq
m92Wb1ZC0Zcw5B+9qZ26Bbxk2lKc8PWnoDLqX5mymK6tzZETg1ornQfqJUtlvlidHh06qTrmahN2
SULcWs8Y6LmJDbJx/fOylLdVFB3HejoCtgI+eRKFE1ExBU/JYTCM20kzDirpHqeRWQ8YkLXgSXHv
s3Sewb86mQ6LcqCHjfZRaiX4Sqa4CunbLxi9DNigJk4s5SBRKxFBMU+le3qdfWKThPFdy1occPD1
Xr0McI2i/5GgMOeRTgGzXNGXLqac29DSJeMcQZTQmWdwgw65lHnNZHchanlxUPVKe1+U6uKOJBtW
EPNvjgI7MLIm9co4xhLRocdJz2kCOpb6V1+kqNZI0tmU89OkDJ0zNizIEvOlMgofymZnjC29FUp+
bHFsDUIVLwbnzwMFTzQQVQ5Rklv4643ZTxglkT4B3RHPIMWKWAsmNVt+NjKQpHgFhDvv0bA01MBo
kkV1wN6lPo9xBap3i1XMyesFTj2CRahn9Ehr61wpGFhqLeaBo9XL5DiQSIunwUhmp06zJ4iqMId1
3W2BmWs3R2kbpfOeggBsGD0atdStyfy1y0vDU9nw1JXgQIZqjO7XMowYtv2NJJPmYtbA+lrL5Q97
GZ6yUlILR7JJ7ZQjEpZ8TDXHRA+3aVLblaVCcfXUNnABLmfbmKtbuWTgyoc6hTMRchwz/WhM9nHM
WQX1uZgqALwAUZY0ObmPLEwxW7T/ps0TngDKMAcobTbOBIEybyHFeEvUOnfYrEIAok/nu7a0Sq+R
7c92rsa+2UTWEUXlHN0iG4CacTT8scuaOz3RwWe9lK+1FeXuMMTJE2ALaGwPIHxCW/wYM6lBY6+v
T8DworipBTFRPo3VfKeU0fhY51Z7jLUFBM0tJJdiavRuUZOTZsVhpiU/1aLWb8Z2fjaW+PPQCXUW
9zJgy1wZ3CB2AJUP/o3NgOiRywr9Ivk03VAML/4W99CD1nITX4QI2MmAL4xxV9FiKWjXmh2GW3JT
ddDQPiaM3k/WKOJJXe/uD3f7ZlXcXbRk2pgkEe4iLfqW5tCahjRXL2uOQhc3xs3TZ4rgsb7X0r1Y
23oNb5KZXouqTCuwkaM7eVlxo/vTwXIVw6mPY+vnQsDK7hIhVAGiJQyYf5AFM2mKRNCAvWw2vEGy
zuguvagTSKfrJnrtcvUrNW3Be2kvf7HMddgV6S869VzCprGMFGmMVCKyEt3vp7Z1bNqgfimBFlVi
93GdfrqevOzVgED2926Sy9IqxWBxlBZo2XqjTyFeGUwH6KbcDF7kyN74WfxM26mHXFjkqgcKbpAG
eoPgR7GUk8HaE+aVz8SonizJdK+vbu88WAQjjbIKmhTQ2Vz6DJIQkxl5XIVW/q3HxaSPD7UlolgW
GeES+15LwFKHTnAItaVDguQDoAZyYhA4uL6YvTxzuxjOObKuHltCW0BuqOaC9MNvIlEq+xuFxZ/r
rQ3eG0bZHqR8neN1gWz6q3w03fTQIWjZbuEg/4I4rJv5tteEfRh7IszCnvtvM2nuiKva0injkoMU
gERK6hBdmh+gvzYFdIj6x2GKrAdTqkWghd2DvsmrOSfJsLFyqWPNmA2sPYjFpJ6pFDeDQe+6ZXwG
6wl151Y6XP+ae16zXSvnNc2SQQ3QApmvaZeBsvRHZClPtfpw3coeCgQvolUTGRSwoOfmDhvIU3uk
0GDYUTTkolKF9G6Kf1l6fFIX8g11yXC02bGKyjtSZqBQTdffcTNYtuAk7jnv5nfwjV2SIUspYiBD
0rR1Ugzyo3gnMLEbyjZXLT++J1UVWXQDt188f41T13S7MPFsF8h/WQq6IRyPKOr7Inju7zEl/sxs
zPJF/bpPZZ2VMMuAtHCWIRndLieQrtWNb4shY3qjaw5QbgpwH38xmZCeZL3UefvbM8t9YiIPoyqX
aOBPP0Zfh3RMPjn9YQwU3/qVBqLO5J7fbqzx8lpyPsc9loe28ngmtIEE8UsLbPp1txUZ4fq8XW4g
0as7GsbRSwJC2vErM/9+PxKCj3+uBotLlezUoprOVhN4cy3xwyyrTlfclMbfR75c2OEypSLJWNSx
vMNsOPiC204DLUwvAjTshbDtYrjAibZ4GsWQbQ6rYvy0VNOJ5uV9E61vH9l6zdysSI8KkMQVaHxT
Kb9TEy0wCsktYjRZoDiHp3btNnL8BXlsdrz+LXcTt+2P4+KrbEpd2q7tWCX90hybANmpt1jB2PnW
iX0dZeFQzF6s2RrkQmtZ0Fyr5gwXcl04JG5AdyRiC9m7qSAoBDYnFTDDD1zJg4JJqWoqOuj71I5V
G0edMCSJ32bUPmpFlBbuZkwE7A/IRndITbPKAuNntUJ0qrNsUFDh4umoHvE0EoTQ/Z17N8QdCig5
Rq0Nsc+wMv6y6wz3hSDdFK2EOw3MUONpVmEgsw5zhzILXo2ykru4dLzrbrcfQt6Xwh2JRmJ9v3Sw
lFd/MeOYoZ6liYa5924cDMjqYIokIEv8gMDWy6EBXBYt+dGtn0cfVarKqXGS0AzAeK5iu60rHXWh
SM/OLl6Y5dbWrrTTRRmtZuXZQWHKzzwT9EV36WkqHeCVwETJbBRYCxHh3N5hvjDNHWatsoa0T1aQ
HeiUdOpEx/mh8yZf+VYGI4pszvWv+JG+SVVAKWMoOvSBDHAecjcBCPcKqWqx1N6zCzz8EldFFdkF
akVzfgCWOQGJk7Tumo1WKDS8Ccyv/sjdrQSkORoKJuBf+UAypncTlMOJBH+9ge6vGlpBdg/mSKg9
HSMHsH5PdAJ3XWprkcvAlSg1ugwCOIAML69WCsguzZ3alVxlxlJJ6pSwikqGYKFrkvBxocQCohVZ
CgYKLl9KQFiUWqYAmVC1s5tqGqqVw6O6tHetrp1Ay9kEfVb9Uo3knBjqc6doBwqyE8eWAJc3xzeN
5oUzAxrraAU7xXbrN3nnX/+NOyca3+L9J3JhXWnnUsLENMBW7Is0/tIAmVdS0WNuL2EmeCoiW4Yk
KqjiuQgFbijw9PUpdC/wxcvUNQ7018oXnB5ttNVdcZ1BaJE7zWxopFmPYbG4aVMsydFdxYlzByyz
N+WxtWHzn/RmLlbJfe5y5YtSCWwOGDMOZF+P3dSXIneEwpanuREQYbkvUpvd9+3N3nJfsMiSJJ0w
z4bDDH3t2nRyDMhK4E6omTMO68yMbz+IEtZ1+z549sYo92yuDY0VbMRSF5wmfbCdnImi1K5nbkxw
Z7awoDdrlTDRRABlnYn6g46mIBKKlsFl+VbTNAlLYAMVItDiPI7W4/Xj9V++jrFS84IBCpA2LgSg
CZPbkELErTLPjhLEBgItiPLcpPSMk+qQ7xhgFolw7S4LnTqQyIHczODje9HGdtGCJy9kxZdYvdFl
QcKxv6qNAfVyVapFIRgVYd+qVzOU/eFr5uVuYeHiWNzW0X7Z3vSPLo2NSS6ElNK8AFeJNZmNG4Wa
p4ERPnaBpmbuquiMvtl4Ft/Mu064scqFkRQselAug1V9djvLyY7xYWBeAbLzHxgR6/3Fr/A0FIcS
kV0ulKB+mreDBrsZdKvxlApW6gLTxKRJ5DXQk8oPZjBLKHb/s6tys2IunKiqzKx6hOW1Igw0onGY
DisTy+LqEC9RcVNKXvpdcEp2Mn9ASwGbQ96/VlW4c5jlIAuZqhLbbLkkVH0gWqAM5nSTg0CGfoc7
e8PPqXMyf8B17Qus7+Yj79Z5HNRSVqQf1RzWG1g3dBeu5eduhh0H2Q3RXflFZHP/+/5ZMI+FYlEW
R3Gl0rCUPg916RTLNyLCZewltJtN5UdtSmQORppUqNP2851eZs+10t7kVetRqxGdTtF6uNPZUrUY
DQMf0FIQ5EzXQAL5IwWBifxzvfqyGSTukFwXVW9FS+SO5yDZNvIXfLlKNj8XiHZVIr2B1vZUkETE
UrifUmzchD+TtSIvOdpO4cI+r1wixY/Mg2py42QLCGwd9PkO/+xy39jkTiPpksbqRticgqkIZDe3
vQJGISUUe+D0cU3jgGrUvz0Q3O2eabWtQSvlP7G29Lt6jbWJ7KTuiA6GUvj2sRRdWnvAmm0Q0LgL
38yHxZ5HiKOlz0DPoOQ2mO7a2/MkF0MWphM5XeqjCxwCbCDKZ4Qfl4tATaNoKamx0cXgKkHp/+/1
giWvD7//LFl4vQhOjc4NeNh1aS9kjQKp/HUCsDQ3n/VIgM76mAuA3hOQOtNCv8YGCeTlVW2Dbl7S
Jw0En0UFiHl5D/CSqFL2MYDCBh7rtr0SKqBBfGmjiEZaZhFsNHHYV9SRUReo2T0FXKVLAXkp33rl
Qa8/lZ10SJbaMavaux7Dd3oslz+Bcx6pHZdZm3UgNHwlKN7kL4U3nXN//pr67NAFi3tjQtIiVA9V
qP28bvvj5XVpmnOdpKeExGTow7IE+KWBASkOYkkCa5/iSkkTXDe3+0HfN9vknIZ2QITEpdGEVpO+
ANz6KlFDEAA++iUKcEDyQabAgFA8L5ZktGZMKUloOM0DqAWqx4qqJ2lOflxfyU4aqWoQrQS1G5Qx
0EnhfLOQqaxBlwmsm6ESkOf8xA65O/+YvRjPs8ifX0THfGfvVmZgsEab2HxDXv990+6Os5UnRavB
OQXpllIxAboJBWvaOQsXJta93Zjoc4Coe4UOoRKDrkhH495JT4OBDGr0AJ5i/59scX9ZmJzCFOhK
F8x5oFbmaa7RYViDl7w28mMv9e1P1Jug8FU49nPrZqgqudeXKrDKt2gUTRpAdsgGoFrz+74wXsxR
E3TadhwRm/lnYR8csZ7ytNbUISTVeTI0RxtuplKQfK6bc/mUVS9scJGjR33MSokyhHZ9L5XDgYHB
NMuAoJndGHC3shweFNA4Xt+7j4mLCsEUuPwquWOhtHjpJcysFkAvJhYSLT7m07EAokxRBwisC8L/
zsW2WsIhUzAg/JHPAlxDhaaONc5x+1Nq1MPSPaU1ZhfJmzJTX7dQ7VNiJxoemsr0pPrXuAj2dwes
A5yADLweKNshTMKPMSqTUkP2irFQzfu3Sm5BKS1JLzSiflTHPzJz/jynKcbKwIyIIeZTgb6GYLd3
PBXqGgTcrCowEMi6L3c7xewy1WnDwilODkaKF0aqCla546kXJrgjKGfdEqHoxMK5+mUNZ9X6EkWi
WsJOaEFTBBJNGmLyR7XfruitrC+bAVx2StCRM7CWpb8cqvMcyMNJUo5tKKxp7TnqxibfYganRGGW
CWzq4YIOE0rFmadDqxN8LCae3fOT7GgE2AXleP2A7H6y97UaXBitWssa51xewyhaAKjWAk/jXDex
d/1s99PgkuuGVNZsJLCRHXPrbAXLgXhagbLkjDZvDjwv3teiF8vuedRWgaZ1IMuE0OGlL8Y6BZ0D
HVlo3BOUMQqvdgGPjzFV5GcHTKzc9SIa+Z3EGgdwY1K9NBkt2iI1JkxO8Bv2JEUoQaGf8h3QP89Q
T2aQe4XLFGf4Lroi9r3nfbGrR28uw663lD4qcPS7FmReLQrZEuCrDXPUTjTnuHsAN4tcHWpjCmrm
cU4aLLLRmtjRpgaU5NOx7Ojfv5IuNpNzzBbiKLI6tyxM+xQbqcphrpvnTk6fr3vn/gF43zrOOZll
x8DzDiy0YuPQln6C7sh1C6Id47L2DKHSsmR8nGVqfMBWE6h4dE90EO2YaCVc9JViQJCSEndd3SiH
oqmOSzt/+QdLgZ6iteoR2oAtX358CTInRJaqIQT1OKSR1cjPCspAEy+qqewf340lzs1SbZLxummH
MKnBr5semgAlfjd1NZT88TgVC5fuvC5Qw31fGudv89QabVQjAFcyubXk5rYAtc0ggS5Fa06AKwv4
ofZv6409zu+MsQBbRQV76oR5ch3RiLbGU0vghHrpTWPrxWP1mRGwgVgZWMNHKsCkartBY/MLOL8s
52aU6YSPWc0SphgK9WwNmWcrX0Ypdjv6CX2WEOWzVy2jXs7GILcVB4KbN21rusBcQyjxfsoMJ1GG
+witF7tW3Siq3LacP5EmPw7MDItsAfB/CfrO8DrLPMbd3ZgBjDpKIWHrnL7pooDkdanhFkonyEZ2
z91mfdx5SFWdZqDxGUJZowezII8dBdi9il+vn4n9621jh0tJ1KatqbZe3ekMYAMaYADLr11P/Q0w
rs6vH8wzalmC8LgD3MJl826Vf55GNCq7aUK+2bHl56h3h7hNT9W0uIZefiGLfWPbyzdLHe4buRD5
7m6C9G7b4nc2m5O8LnChdz5GZzB37oAqzrVyx2gdZPJeoYOzQ5RFiIxy22ykTaXZq9HiCCHU9JCe
GArWanaDtoQfQRPVU0bBI3NdB/dk2e4xT8Ya6VlrY/JtCI3sk6HfZ7jRtVTzJsVy7QGcZ6poUlhw
JD/IY4C/f6EqDEoV+ixyd0iNCGLSs7tM9LPAbQX7yUtk5HQZbRQGsDiHeVbQIAsL4uikvg3e7Jnn
ERAXgc8KDiRZf9EmdSipmtOS1l1YxXEoZfRLkRmSU5Np8QVrE+0jd3sAFaqNNcV7dq1Sgayg/jSE
K3rTMUAeFsFD55dFh8eIMMC7V/D7weCBCKNd9cliwG5MY2fQOodVIvzM/iauZRxcwBqUhC43Mcnt
KG4z3PIRRlBrTT+ro+6zWhd8q/2VQKoIMrwEokXcaQO9BCVdA9zpAopQpUJLlR2ufySBBZvLlk0M
IeSVCV+n0U2TtE6UCQLzrgEQXULhDnVZlZcfipZqSZQcO1UR06Fj5saSInC03QCxMbH+hI1HYw2d
3K7lhZ7cL2DeqPKnRba9eaSu0kGNYkz+SS5p6OCuhvLcykh+aRCaUJ3SkR5wYE05KBZm82rq9a2A
RWUHKLWOHLyb4ZKTqY3mrltgZu5vRig/s7wCnxXzmhEzV+PnJvlMoZSig7gTT3GMSYnon/bTv/cf
8Dt32WwsOKITtcHtFcpyuJKRk8HLQGYfdl6d+L9Fp9VAJKm57y9/Fs2zyiVlHaulDZvVeB5H3VlH
za67vLqbZBqAXdpQfgQCk0u5gFJvaFstKEcVNZBgrPNVST6P1H7QV1oS2V4Oart8UqxpOEZF/zJ3
eLCm0fSosrhylEE7QCNlcYoMw3Rl5dN4AjgbwEvwxQZ2DzpO9VZSTcz4qfROwwgbeFXZbYpU2r2+
kH2/R0lNtkFVbvGKaX004bgRpDxRqbHHJNXiU7SM1LNG+wXDy1/UvrmXDFIJjttHtzAwGr0CPFCX
UewPI/CFZpCZ5BULy+cIKmZeqTvz2ra2UWgLcw/Jp3QQxfSP+R1nlDsMdb0YHSlgdAVVaSlmYh35
Sxakt+ABNBwZ4/aYex0dUQXjg69g5EfTMTUGGCiR4TKXR31u8MlzBbHFJpBYjV9L+2x1d3VyR8jb
9a/5kS7stylbh7yO9Zt089KUwUy1NM0RBRrNdDVr+IIR2LM1j7Eza0todrLPyv6vmPbhkppnu8YA
fj0ctYKgzNjcKlAeKRqUV8sRU8Hya5QzUV60rvVDIgYBmf/zN+7cxLXFYqYvqE9PODeRCtq5bvDp
LHntUAUNqzGAW/hyof68vjO7l62BwrRuQ60abBmXG0NHiM9KNoodI+pVlfxYIhWzRRWIXSOI6Gu/
BN0SHkWURxpIXKV2wKQA0IuIpSN9qzWRENXuFm6scDdHJqcVCMcQ3WiVOaX5eba+zzUEgNBCnMrH
JHkdVFH6/Ps2+vDZUEVFqmJCeZmP4hj+XTQGwlOkmCogc11QLofM8CXNpXfWK/WZ1x61g+RHBzD2
zj/l16ULVO2voUbFs/QAcvCuf879PXj/PZwbGZllVZ26lslYUzuj1j2Y64QvJqheSkUNJDW/NePS
VZkZXDe8e7VgfklVbfk38v7Sj8g0oAiqo4WTN/2hnAAwStqxFKzuY3RUETHerfD4miRd5nhZk4MW
i/NVf62Z9I0fJah5rpR/EOxpasHK1uD38RP/WRl/aYI425gyBrfKTU+OqwDyNmU73+g5FdydIkPr
lbTJCGhl6eh/rf4LDoxouTVZ6eZq4ePhLbD04XJDvDflVbtVW7V9Zc5LCruLi7ZWEHih6BdjcDuv
76RCxsMa9+lS+lRNBJuofFjcb5OrbDHaJ+uNyi0uHgDNWh+acnXHhhe23MnpXU7PDTRlwCCAS+5G
wUTDFD9F5BkDcaA1o548PVTSp+uO+iEWXf6QDzDKZm7BpCRjql46Ldbij70GvKZo2O3DceCscGHV
0KiksibDjWr9kuZjgpLo9WXsGcC9CdExSGybyBYu9zPJorkeJ/Sfq6x0kipyJPJ83cJ/yQr+mOBH
ySKrKGV1NQFSiG+wYIKn5Ui86ZH5QO/VXg4U8uD9bQ5R7NxmYRbX1RjlSonqFjvXtQFoSE5tDnR/
C2IIoSLQ+o68ONgXlhAzL7dQsgZ0bMBKANkotQmgdHYscmq7Wa+6k934ZgroR9WGemyclCYSPUDW
v37FOt9JjBhTzESy+3CCbFzlJUH0U/fsEG2/F3r4V19S40GRwwB+jMLA/UvRxQ9WArPHOpQ6x/7K
fDV1VM/8bnvpy3Wrewft/UOi83e5vRZpR8XqYdSaMr81F6eLJm8Clc11M3uxbJMw8+dZ68DIFjco
8ow57RzdQnfI6FHNBWh++gqkCRI8RRDM9s/enxyd15eoUVdK8xImI9w3nfIsmYLShGhNXPSIlYhq
UwoDQ96dxyV90/v5YbIBnDPx7M4nry6JYBv/y2n/syieNa0nBdQfCeKifJKfYwCwAfcPiNd5PUq7
38wzI6DDENZ4BVvJE9BVOkSg2KR0KHnGB+hdUlDvr7qQzafqznDlg7iR+PHl//vYvy+USxNHsKBg
QA8mIZB3qM0V3+IzwIJn5naVE3tCNKJojevX3tzrFVMSubIIPNRdB4A7N/k84HEbtr5xImfAaZJH
URooWqSuXtpMxrjsEF+Q1kvm0Ugyt1XvqkH5H9KuazluXdl+EauYwyvTcKJysF9YsmwxgDmTX38X
tM+1RhA92OHl1K6jKvcAbDQa3avXcg21vgXpj2925RUxpU2WLa5lolBohfeXzyVn1SxaMJNqsQXp
9LARq8xpIO0sj/90RPjzh1TpLzjb16lV6oEynm9IfdLT09gd8bKoS5569MpC8Er9eDoyN23WlhAX
o8ghtUH9K+nC1B7UmTOG/DWz/fxAZS+jFIwjZVwvmEP20cz3wemAfoO6pYI/hQegKifCrARnlL8M
lNgwTYZ3C+OTBlHzDHRoSMdUoXflxHrOpkZyiGm6l93gaxeHLkwDMs8EQgmZH7N9lZJWpqwA/Vck
qE/KeNwOYXktEekg9ORmUCC8rBEXE0C+RHhw0vVV/rb9vulnHtJb3RgDyQPEkkH8sipvlDj8kcu8
+d+12Hm+xndGyjM7kVhpE/jKaDG+fJlATfWw/LBOnd2iz4BOo4b5QC7f5EpCDcIGUQSXHuYcMBj4
2fstAI9mi7TIXkbcrUorW64lmqrfmeSxsTDZcfk7rm0lWp9AEcgSHXNmrqSKCAR8T/iMgvJaRIdS
vQV2+7KJr49puMq5DeaNsEASqq8MvBFGZRrsRhOO7dBgSLYBW24kvhlNnpzqroAKQjWpNoksy07l
cLBLAeN49ZRgoCMyUCgJlZNe9j3+/+Egt4PuxRKKjLoqSK4wLsN+mcoRTVwtewwLWXrN85KXlHwF
yjBLYc7XOGC4H4Pm1CNA23MSjxWKEAdgrJ4sj2yFXfOrvdd+xTdcwP3qdwI8TjEACaJo4s9uUYa5
IKZiDZeHiownO3qCcR/4n9dkrrZJE0d2K6fC8A/n49Fvw6SzVKfkt13mmJtDYzaSBjBLjCHjDoik
RrTLGj1zkBxoAg+ItBaToZWJSoAEIKLGdqFaqHqgC4FqQ5JRNNkS9ELEef6snq8zE/TvZ2da0xYB
A0ZAwobysOu6/AY1OND9Vzu5noLLjr8aP86WwxabU3lpDbVFNFZqt/co8aFDgAXR0GeRUPuNg7bd
/I3JVpoEfP1mv3fRYi7QZurFRG8QHvv8zUi/KTLyZ/WO5LLd9J0jZXdhrjlEHzyjfw2Rp1xeNfXE
r9Yxtq1IYNP60n8Txt7KJTDWb7rw2Fk4n7pl65AnnlDGwdMy1zgvLuqBX+0hBqLsISlfkD3mPApV
1k4oAYPwcRKhDHPbo7qtmi91XTkpBlxDhUd4uu5EHzaZiCapHVTDSuywLN2I0nfROERUVAtt2st7
KfMMMccezKJ6XGrIMSlNWJza6c9yV6lb8EO+ji4orwqvcSK3DYBHBPkAhFQcDBM7YAe9T+54E2m8
38KEgrGWk1ZKEPuIaryVreyZg7IR4/EbSDI4J0deDQS6COZlsBAAB8lcS1FcWcW8ANsW1VnuZUOy
QAmnUVwh6XSnKeaDlsvAaxhmYQOLV91FoByzEzE6Gvp+KjoxQIIwuEnVV2C5VGfbmkAv1YHwcivV
uWDndd3ZTdKQQzFOS2I3pGnduBw6//L3W48AQFfLEspyEL1hahFdBoi3mMM5R6fYhpu6cTI8vjpA
wRxaKG4rdH54kMqv5A30kjozyjiNUAyzISzwToLatFPIbn6K9oUfuukP3J6y4D+pvh7QphNtzXFF
4Oi3+XIgz8wzfoIMVB2rED7buIPb3RcuKJoCOtzQ3jfOHPxzAPLn5bIFCQ1jHEIEArWNqruT323V
X4mXO2BOe9PtMnd2s6sGPPKy1esY4UbGQAVKrazq9CyJgpCYGto6KG7m0KLptGNsyrwke3UrTUXC
fW+Z8CJmK60JXI9Kg+5RVtrmRsJLlkJdOpfSb5hg8nXHAIScHJ9dqWDpkJn8f6PsfpZLhQ52BaPS
aILXFJVxpfE6MXsYpwbYEBH9DQV6dgC/2JkU7UAOwZtIWKngffoFzKkRO1JNlY5To6fSNbhDEyfP
jJ2SoXJshNeFMrmSWXuZXoL4eOKAC9eP7Mfy2Sf2EpMewxK4tCm6KNrrqt2OXmJ6iWPemeDhG5aN
MATLz8u7vhrwzqwyAa/owJNam/TMKuZ+bArEruifv6vPd5V9V+ul2sCGAWDMGLvp0NpK8bOOThhZ
5XjQ6kVxthZ6eM5SLAFT+Enz/jwzk6u4LLxUM+9KqfS1JXy4vG3r5/C3r7LDB+C1GA21QjXCTEH/
llbuIqRAy0vOZTNrbY7zvdMYj5y0MK+hikpjWgg2Gmg6Jl56B4q0HQ3khWeKNrkqHF6NaTW3+dhJ
Tf68k3OUV4ZQRMOmyVKnmJ/N9A0AF3uoK9+MHvIZI1slz/9XM/4zm4wnVmA0SECuOWDmQfNT1JbG
sfWiDsmV/BDR7HWj+kNRY1TbrO2y2TXf+etePw2mZOlo7OtQpfm87qwbUkkQgDbJMK9Zg6BZIVvO
F6Vb9+WWMj9MMJfkqPVt0tYiBWRQ5oTamfaQj3JmX/Gy77w7iv5jl4wxcbxO5EbIqTEtK64tuRls
PdJ/kSX3U5GkbjOW97VWcMCuXyde6cWIyUnRNFXNwn9/3kXN6EmtlXh3D8/Zz363+IYvBfqbYBOP
EjQOqm9sAHt1rK0BTiWf57yrZ/PMPA0TZ2FgaMRFB2kD8Iuhl8+N08/XKUQBON9x1V0/rBjUlc6t
RGKaWqDHQoYlOsVPstMCSs0AcpvtDF4BpMTgTBW41d/VL3pmltnbsGgrUe2Q5Mw1cJqL6iTpsZhe
Q0lwRZJ5JbdcydlNg93NKCzMKhvazdI8G/XOKgDSs3jpKmczWdhw03TUk9A6A/P/BEYRa7DTAadj
KPCysnNMMSxO3uPW9RK/587erhZLzxyWBRGDHWpcWgGVX3FHgkpwumayjSJIMIUkeWIwQAMAdQ/e
4VwP7h/fksUTi2GRmeIAs+/kavE2mb9lV1pnhxj0MjayKwcWqN6ASePTeq5lG6D8ESW8XTGaggH8
z+5rtSiu1j1s6wTTIrM3HmtHM+zex7A/ANR24kZXvIO5cj+f23zfj7Mjg+6dUup9hgjfBLkVAtty
XSmlp6l3nLNJrwom7J0bYhtqFWmWulYBxU233XaOnOIqdJXTAMSsrTkhGCgx7sXJo9Y6JLBJWcQA
3sE4KXN9xUVrJEuBHluUQ0/bUZ3lnuwMT4xchHZ02O64DBwrN8kni8xlVdXDIosTcoMB9BvhmxSQ
I3Hyw3wo/erIa6OvhIFzY6yvDk2mmkKE6oqiC/4ihoGxtF5oRRzChpUL2EAtRafzwKassiDquVSU
skoRCKSkxUzP0nyX5lC1L/vHZSPgXf/s+3GxjGDzgB8upLLH6qodf102sOoMH8sAneFnCxO6RulU
IJcfQbdmmo7sRTvp9n/khc2GVyFZPc2KZagUuGF81VtWNIi6EzrpMTpx+W329Md20wVzDSYWobtF
0c1XUvtfoH7wrX4bZZPEVpvmRaJ9yDg29vLwQ1E6Oy32Qth7RSH5avnE2dU1Hzw3yDi83ieiMUNe
YwMoGsDU3T2mqnBBQBbAQIIDsl2MtYAJxucNaX+ZPENRkfYRoKcB9QaQ9TNplNSAA7NcihnC48+l
JXhaBX2lXrjv9QeQiduzBFZTjKuGquENRORkjGzUpESUBqYXRNAn6GDmZYyjqRb3BKUnP1PBNCMT
r5h/tk2giw0nA18xZEDXVMdNizeHzKpl1RU0c0p5mH1w96bQC5mqeGsuoderDSd5oj/5PD5jSRi3
h16rZWBYAmX+z8dDGKYl7vR88bO5dkRUSpVKQuG02Pa4jQpx8azxSjYij+M/bJbxblaTQOlhQBXK
Yotippz0SyOmmi/szRvrmQ6MT7a6nRzDmZ+FDeoLTuT/49Y5a5W5aedGrfWZWqWJItj1j8gvUIQH
Q5I/BzWnhPE+Gf5layngiQpjmTpLeNNDt17t61D1W2OI34D+y25x6RZ7q4s7v0Izb9tb8lLbmMjS
0PMaVACCrQYPSiJK98kSTh6pSxXlBynKj63UZ8dQGCpA6gYzmIzSQN2nkiXbmEW8B62pIR5KI0bt
jHiVFY4g1cMpnWv5ERqy+ksI6Te3AXgP2ukTSCZFawYt3ZjHJ2tWZRcau4ZtDmYcpH0NhF6j6rdp
Zky/Fn2sdnpjYjyyVK2Xvp07VylLqn8kTL9AAtdbB1No0oMwQvJp0encuKKJiwu5r0Gzx7wj14AF
T14nF8ldEwuzO4Lf356TV12pmtfLfrV6bgBUBUMchhQU9tEY9RZYqQp59hNpC8KtOoqAET5F2fNl
M1+y1HdHOrPDvBw7qyKZgREdOJJ5A1kpBzf+g4kunOQtDwn3pcHekn+ZQ0PMwpKA6WQOqTLFVTe1
BJRT7Y9aPeXGLWc9bDhnDTCXZDGZkBJKLRXrkXe1Uv7U8Ezsniih31AuT4VyA00b92+k+2zixBqm
P+wsDxWJpseRmUp+41MyVGuPcQH5Tttp4G+ujjnv2qIb9eVIAsyNXjTGj4BV/WwOoOnEskYTz+C7
5iBQit/YNd3ejUDfh+bp3yAV5llkQk6hJU2Rq62OnaUIIeJNoUswCYTWjTP8Evh1k9XIChZqSGRC
Y/fLHQX8GngbK2n2QUNnL2h7xXHqxRoI/Ur5Ru/eOJ7DVorZD0hP5NkHbKpo6EYlhOaUh+o0SC+r
p/BA60NikIj2ZWOrd5X1cQyYpCORmigURpzuWr43oKUGkt68PbTa4FjowS+IKpJRcCqmXyRH2QUy
R70kod4gqKi+ipkd68ZqyF7zUdCo7WQz+xjrCMLFeqAEusY175X2hzjzsWIm4bBaPR0SldA4A1q/
W5xKm+zMLcBdt8qvf17RYNbKvv1FcI6UczGh5ifNb1IWVXYXYdihH4JKARgjEqJD2iv+5a/6BVDB
WmUOZSEWalVMiG79Lr7HPbPLTzGI/UAGEvry6+K0286ZHrIHbpOM47vsQ4rMqd6DU1vz5119yiFq
9To55b1sVw6vV8QJ4OzwMMpwqWZEnQ6Zl/jJqGaA9HrONvJMMCE879PCbEL67TLTTsN9r3OO+mpg
+Th9LDCjwngOdOESyScl4MX9vRoN3gxYnpy1LuBDm8tewVsOE1f6WcIEohQjLzVGh4qR59M/Hlxg
HY+JJ2kZVpraw/GEgCahqpe5y4/mSdzqdnpSHks39rIH4f7ywr48EFmrTECZoOLZKOp77vAXZpTE
QRej0lSjPGG8EQhMlI7MG3rk7ScTSWQr0eO8URC6QK1VLEUQ6lLwL1YmQzwerP0SiMRY1iIB0OY2
S1XN79xiKzvjBlDHqyaACpDkQMIbZSyVk7is3QjnFpnbtYxJLENrEMzHCxTT4p9h6ybhi2YKNtqU
pmnPpuFcXiT1OzaDOLfIpGJdArV6kiCD0DBcOJP5Ni/aRxAxP3Abv/S3f7UEZKUkm8BBsehKvNWm
OpUm3TeP1VYFhZfl4KCdAPFw/waSeX0nf1t7x3qe3eMdEWKtGhaMK99lYBp4jXJb/5Xsun3lLciN
5ABq0QKYrCNw9P4NvMJaAiqD7up/i2UxsuBWiOSezDq9ZTfjbQ6SR+uIMSwJmYR0BCQ+g5JyzIkx
X2pD9CieW2XcJxyVmID0TfPVG3IyHzM33FKMevViPYoBrzLE22HGc0CjJKW4V3Vf3pi7wh/2VI29
2/CumnUH/dhJ5h5IyKLn1qiIfpfgPVlFqFpHbgluNCvlwQR4ppjkPUuKEUOSBspq1lNs3i5i5qjk
odMk+/KZW7t5zj8TcxfkS5x2wHjp/jA/dYDtyYT4mn6n45jrVsaLYmsZ+7k15laQB5OAUgLnrvXI
SXLbTeobt9EWpWOn9oVr3puEhvsLx/wdyXN28PIOo8rGhIOnWSW6HaDgVbWgGBe7TyxM8BSeSOrt
5f1cP2wYQoewC/1fZoVQikZH0JIWP9beshAUTdahGzjX3Np9Azgx3lp4htMr4fO7YEpLo+g0fLN0
lGxBfokGHsho1SvOLDBeYY4loWBozW/EyS77X6YcOVJ/SJXvhcmB1K/e2eerYXbMkGro3LY4u/FW
fGtPtHmqbq3j4tTbCIzekKThXDProelsdWyWIAt6J9No0QA2Ork6EuLUNe9pLyq/47a/Vn3+zBqN
XWdOuFiaMDTpglfqTt0th3YTusWTccQIIOgixyeL01pYdcAPcyxko8k0nSgNHNAcryy01qSjlbxe
9nGO/7FoDaWPqsXKsCI6aFgDLRhaImcVq6+zM6/4UnVXumIczVzyKUxocaEX1H3PNwBm+ppjNpua
jzlbjbhnG0e/49l36rNZsFDC1P2yPHXkinTgcRLujfjx8uZ9mex4vxjP7DCXCPgcFnmMsbJkafZd
fl+atZ/JyoNepV4qx/shko+mgcpJl3CO2mo4PLPMxA29HkJJjHAl68q+bq97bfBBQW0r5M6YSjsx
VV64X02zzgwyYQTsbWAbjOAo846cIJF3DIGknV36CgSyjnOTcTeWCSRJLHfTEuEDqpsJ6gAAD26T
bbuVuaIAvCPGxI+FCsybaC74wjBibFKyTQwThyYnyn8h32AdhQkcijjUMRT5NByB0YsCaDq0TguC
ABdyxl72OFM2awi9iLeDDpCr4HP8lHMeWB65JcykRdZwV2eH+DoRvXwXeeH9ctLvipfZLf38rvpu
pbb0jWOXE11Y1ou47EG8ucBpao+8oMfnoLhuRLbl0GZClNqtaSdX3PYFJ0rrTLpKQjMvaoXGNCDB
6bRhgnso2VQYNqyBcZFv/+MqmWgTS2ZUjwXspVt9V1xDwBIdCbsJpN3k9dvMq34pvI3lfVAm8Fjt
AmpFgIb89BC96LskGB/iu+SonKzj4GUt5pnFIDxpPzkr5e0sE3WGMVZnFdQWyPmoqgQUZGUoAvRQ
BGhsfd+YHu/G5TkQE3Wstk9Az4/0KBsxlisbe0gZcj4fPXpfEsuPwKYzoSbNVQvk4Qg1KVDnQCYE
0kb2+eojvC/GBBolz/p5LBFohuhFEH+GhmXXeulK1uPlb8RbDv372dWXN2Had/Vfy9kpAdkomx5x
k/dhOGZYZgSdoHc1Le8BOgqUwPIU9HT+BmU2x+NYLgSj7TAaLcMB6BSZ6hS+PtqDraJSEtqgmHd5
J4tzHxhM7NDiLjfnGJ9Ji0AG1Da2lneuqbxc/kicnJxtVKlVZ3SqinPUKJENFtak7/zRCBRweJWA
NF02tlqaP8u/WNwf6gUNMXtqzTU3hIqlu1YE8b4MkK33BtJDeOLe4Bx/N5hQkTbVCCFV6iDH6gCw
z87aS5KTPKg/TckucOPlbvMrGnzjnrNa+oUunGcW/SdWBFdtCI9RN/E1fNOdAmDTjuV2OQr89wfP
P5noURSppoYDArF+zO7nE/iLPfFu8IRNjc6O4GouZ3WcgMiyssZSquBLvq9OgTRU/xBfqd8I7lPZ
7zZJYWe//ut1ajARRW6aXiM0BgtB+zh783H5AaiFdiIH83l5iHEW/+ls41/ZEqQFAE2jc03MhQok
cibXGObwK+FhIk9GxIGNrG/ix79P/34WI1W9HdqwQPIsLZE9WSeLdJwztx4ePyww3i/pg2F2IvbM
qm4s41u+hM6UKm5kfleq1k6gzpBLhc/xjXVf/DBKj+TZspTZKuKpx5FrPT1HltluUIlE/Lduukec
c76eAc8g4/whIASC3NeoyeBhlwRG4gNo5MUvqt9sytbJfvFgTV9w2qxnMLeoIAwD1IzpLfqaRR6S
6be+dqiQAoXbY4Y5Ri8+OwmNr+0glOb9jQrsWjNMprIX//NN5jQ0stIQi96v2YGC4fuj4HV2fogD
MYgfOB+U40Xvu3H2QU2MameQTkFw+d6/4ZEZaAFC9wkTsRGyWWmn++Ie4goYZYw38+1l4+vx+/c6
WeRRmZiZNsiwXYtHUqCvFAEMU9wkxOIclT8UjT4s0YB+tkoL01FC+1cBX3uWXO1AZ9KMh3xLrjHF
6cXfuRGNtzYmvjSR3s6YXML5r7dQbbbBrQuledkpUZQAi5pudwT1qgqUBbxrkfdFmcgDxmDLIAks
T/HtgmlKNS+vu0awzeTebCEh0f0YCC+a/uHx+bHBTDAyVXCQGCKOKSVKBoXVUx4krV1cU7pkBaI5
jogf4uOd4szoJZ8y57In/SH/+LDPxCU1qztRfE8FNBtwkiukcW56Zy/A61G50cwebuWA27TgBHmW
hrUY2nEqZGQ9IzTopkPlU6lY0zWAkMe0gwdKRF7nguvJbHTqRvRipVr3k8jowfaiQ25TEkn7K0um
7FBPvexqQt64QF4Sx9A64NXnsQpEq9WcEcMpmyJOQMScde3rf/wETNRSE23ILVpPiR7x8DB3mX9v
blV32uFQ+/l99DduB84hY2cjU0VthCwSdT83n2UQMw+NH+bHidv1+EMJ+Ld7sfKfgqqkgqy1Gty7
O9DyYupCreK77Jc+3gecuhtvVWywKhKQokEozq+VbykSHwwHuIVV28TgDc7TU/k1j/1YFhOkwLNo
zFIJLAQUMuw2Ba1jeN0IAyf6cgISyz7VFPVcJxpSrcl6ERNMUkikdMdyY477eTkUZAjqWL2/7I3r
r5+PlTHxyIIUbz9lEk6m8bykG3HZyWAvmZpr0txdtrSKmTm7rVly0kTKRkEVEASgMFLuyzd9Y9na
oTyaLqRzgJ8j6OqgVTBzu5hcy0xu1DU1WSAyRZMxyQe3w3SnPs6ZTeEzBGfBVl+LUy5BpAtoOu4F
RwPNJd9hApE44XFuEoEmZn9VwHrtpI5HkGrmG0wG+6WrVL7e2friVr8KmS+5zHMrJt5UilbPqYln
EQBZswfoOehgB1D7QXYUx1Pw0KHXbRnfRIbDBcNjtthywOP6/jLdz2SLLI1+KYplGok4rM2z1tsj
0L+vMUoIMc7Sk/K9F+wssyFSspdFkLqD94x32/+hjP3b01mkh5gSbEMPT5cMyKXY8LZBvyq66yhy
m2LXLkc1/HbZ49/zsgufnp3JHoYZetMpPH7yw02DYZHjFKDIAN3OY+w3e2AAwU9rm0F5lR3lU/1D
409Z8LJ0lvgsB1X4WFpAq1LfByfFFcbw3fYdRZrRsXw6c0hJOCRUSQGifuLuOyd2qkyaNdaJIY0d
0qzRGVzopmIEeejsYt8/i2hPE9e6lo88UXVOvsF2ckvNWlIjA6AgFf2IWMe8yDl3Dy+mqEwipUkg
Yrf+Km1U22krPwCuADlhIGXfk5r2LtuRu7xD3srts3LuPZUJZ3gv60s5I6J0zx3o2VD73Y1jEGPs
L8OnNH3EsfHqbyio8+wykWzQ1CGbTRzh0akO40t7gkYzqvnyPUlAk2Ht9H3sWd94YAPuKWLiVz8W
XWEYMJs9qzcgIT/lAcijSky066juC07r1wcND0zjcXnM3eSKF7o4VyTb+S00fahE6sCTdps2xqaP
cq9Kj4MBHc1C9S/HDF4GxTaBe70zW/UvKEf7qOKGspzGU3aySxlzuFkyTZEuRCi2HWykoZj0eYWu
9rHZQg/7l1R5xmn0hU2zaasdzx7nXLKTO+Jo6NYs6CgmgRhALo9D83h5+3gGmGBT66DEyTEf6A8p
LreCbCRxdC+b4H4hJmWK216RSpq/6zcNQG4oae46DyU/iCriC3EebJzo+T6wc/4gFzLMOkLZy5cy
wZsENchIBXpJibMonhkmpIyzVFRTSx9oy+jGCprX2V5VeDglnhUmgBiSHJfSSO8iS0UyWyapbRDr
ZzVEYXD5I/H8gIkZhj6GhREPYBfu5gD3j69UnFGpd3jfhaPD9nHFXF2y0QQ6Vd10W7T8EPjzrXgg
/hj8K0z9WerM9m4TrTOihha6EqVwRwyBVHi5KycSHese/LRoF0OjYu52uhLMwncV8+f/aTvZLm4f
xUM9WB3QV91Oy+/HJOcY4NVFdOaFFRICxYkWQZamKdKzCA5q8xpTXZon5XaDGr66j9wICcs+2/Gv
No676PTvn07ZMLXQgNH9XoIa4FGdfv63/WNCxhy1bTmHMq6wttgng5E5YtrzRk14i6DX99kiMrVR
5TwBNDzKFVuMNG8JCx4vLOcEsw1aA5dFqie4LzIFHL420CAn7UlwDMxy2zoA4VeS194JLm92l2eW
CRyDoVXLRJFlxnyS418hBNR5E+q8RJkdlB0x3WjNMWxUz9oVBOBQyK4dRCmQ1bihv6EyZtUt1Aaf
BPcnJ5Zwlsc2cFslwgxwCNNha9h6NNtCvh8NniAJryTG9m+lMaz0lJawtRrNx2Gr7YvCVm7Fu96N
byXPfGoeeK1p3q5+6eEqlhDDMSm+3socxcembqqg8CnZSYL3X+oaUIibPMqbii6owyPl4m0tE1cg
MSoqsYDKVxI+x9PPHpM6CfeJz8kQ2aauZAlFmIASyId4g7pLr1VPLfG0BmOyq+xUX3nB7CkdRuRj
4Dln/ktnt0/bOqfN63yp3InEUBXlYVa5bsPEFR26YJUZ4+FMuaA76MdMgbltfbItTqUfufGD7l2O
lrztZJIRMmrWNNBnc9vdYnoHbMKZbQGorYvEnTG5f9ka7yJn27itRWLFHFF260D8V/3U9kNADsIG
XP18ciFe/Z1t4FYQrYOAHc7gDK5PzY5uBWhWR94keVHpt254pThGDXUrhzuJyHEVdlAumZpsUsA1
70fjAxT8PIzrc74bz1NYIhwht/KxiJB9/wVDJ+gdialNm3I6mhq5n/1b8NXvqg47D6eXLYgyOlxI
806TDxQ0lG+WzfBWj0CLQH1ycoRN6asDV7yOZpAX0j92PM5Uq8oE4xhuwmzw24c5vTY1LxsPOmi/
wn1OeBk679lh0u97dr1rJM2UsECQGTB2PHu0eFkE0rs4s2jz2GE4YZMdnAPfXlnqGYaUJkP3C23c
dMngmvp3ztGj0ffSJjKhZenTpJfVkM6Kjh5qQ06Pa9Yd0ImSHDm2QTTPi2a8hTGxpcOAklaQHgGz
j58x/RXMZLxtm/FfPdssDCtImIKS2ZOQ5ou4JGG5+KkAteXsddL2ec6bj/sDmPvDCn3dn7lEpkaz
VpdwiQKeL7kESNJkQ4DNBT3aZtzzniFf6G3/quF+2GMu07GuIPJavDcvw03uJV4IPTobjTW7C5a9
SGzIoP+gx32BW6ZepG/G1imfJsGO/l2y+/FTmNMwk3JOi0TEiySrnMgsnLkXON/wDyfuwwb1pbPt
VeNibrUGRxzopZ+VT7FLuh3fYprB5c8x/6HM9WGNOQtDPY7aYKBJ0aBAS/Gcy+IKtwLKs9EO0Bg8
g8DkjyS0cYRrSNgogt3j93BGx9cviY8fwRwPo8SKswHHY+l3c1LtoqLj5Lp/uG4/TDC5POA3llYb
gOPQevDiKu6yr/b5VvfJlbblxJd1gMiHLaYMUFsKtLQwqeT3XWZHc7rNzdEWjO9ieCPHKJbGw3Yy
x0CTdmVU8BZKP9jX4PbbuCV+dh8R/7rexTT1zOwJjMJD6i+B4PR+DJnit+KkOHqAgmnKJRPjfESL
7sqZ3y4mdNhVHTe91LebcdbcicsTw1kaE3i6XIhDra8kXyTN2zKWd4U+fs8G9eby9+PtIBNvRDC/
msqERHBSYltOwQ+ljb4oE1fNeLIqvMPOss+bwjRaJm2R/78sDjrXe9UttwVIA/Xbywv7QzPqwzeY
0BLX2QgpNaws024Votn6dMqUGJW33CbWjypLvDm9S0deh5nnGUyMETQJZSQIXftgRSiTU5jylCa+
ML8zV4TFBJAujNuho29MeroJ0MjhN6Wzxw0FfBgeuG0g2eEVwdKg2ddtZMMGQaw3Pea+pUBg1+YN
W/MWzAQbsdCbfgqRkaZW4g6pbMchTydkPaP4+JRMjFFR2lGyuMcUcnYlxZJb6Kcs5k5WX14IwMef
zzRGRhYho03c6VXfqZB0iXYgdtzKz5hztokvbLno1svrUljeGbz6pMTsNdq3WxRoib53i2UMpiyA
Ci0Q7sh9pYakOw/1TT3kz2FTYaklJa2VVT3F/TDXnZtlGsTToJHbPQjji9JWvDv+cogBndjnfbUE
M1OEGQcR9YkrxdcOFghD8cysgGuPE/RFGzw7bVKhixe+cIIA75vSv5/F6anXS3PqYHt5Fa6G7XwM
t6Blb58pN3PnqPv+iTxdNslbLRN2AJdczKZBWj9OOTKK2s6mb1qj2EX97zL7/z8VishGmlzIWwhs
oprmplvjNQqkIHS1Y/e2eB3Y9HklGN5WMmGHDFnW67RNMg5AUini0RBHzpJ4fsmEEkgHVnMZIjUq
EjDKyqoLmW5PV39mzQGMRpyixPrr8mP7mKASq6YkhCh6+lIKVNj8YA2JMwo34pI6Vngiwrcp5sGk
10t1sgI9ZAnjiRCz+eyOnVJIokyxn+NudsKNClLXSvbyX9W+V+xls0CULsNdGN6qP+Ibq3PniLPo
1Yjz8QPYRit01Ju2B+EfEqa7uIAuUEzcTE/dy2eAZ4XNjqTMyhWtQSQFBR06G5DjgJzn8vrfrDAZ
Ug4WDKhGUdRDgnGs+E61iJ0u95eNrBdcznaMiV61Oilhp+G27fzmoL6AsdYFPeCufqZ1gfoqust/
XLa4GkDODDIha1ww8iAB4ecbY3RVR7E7pfUNFI/2kkZuL5v6wm/8nkqc2WKCFdjH01mXcBEApOkU
g6O/Zd8y4JVoUUd/Xh6H0/Kd8AkX6ff/cv+cmWUjl9RqtUknFv9HuAi5qmijbQBb+3ft8DNTTNQq
BN0siwSmChOaH9aDnHMcZDWMnBlgYlYZikvedhh1RdPGTiHzXSeBMhG3Aye1Ve7VrnNMQ/L+44dj
AglG68YOGnvoM1xFtySyy5v2wfxW7bPHBTJO9ng/PIBCubcjzu22Xlz9WC7bklWVvjXmDoZbL77P
b7u7cpNshl15kByQu9ni/p+rCzFOynZmlbRTZ5FiYrT6OEJWmRhC0C+y3XXZ5vK20qN1wS/ZHuwU
13rX03czOCo24qDuE2vgbSCNSpdsMPEkTcmoGu2770O36RstpnZ27+Y/uw0fkUed75IxJpY0nZIb
cofcXF6OVvijSR8X8bAAvESWvUx4L5P1YtmZczDhJOsqJQ/BNAPYtXUlPi7b7K75IcAl1efmNpts
mXedcd2RiSSDmImJsOD01VW80dT63lyUfWTG+zIWpWCIx80s50FXDHuQgrxE5eLWGeDLmF6et1Uz
PqU1rxvG8yEm4Mh5KsOLcMULwoMQQ69QENzLXsq5XVnBPzUC8aAQw0IcvZTdcuis1llmlVdb4QRp
tllbQX+rwtQ1JZoqtgbqKtEmfaHJOr8wx1kR25yFpmWitS3OXVmfahPvVgzsjz8v7xrPOdnWbG62
VlS0KP6Bcl52SeFS+SnjQdqRa3Wwiwj1XF7KvH43QGkDsBsIob4DHM9eH8k4WnJOc4fBp1PDZPM/
1FfAWdr6/n3YYe4g0mhlOtGKQLodPczyBtNTdJQ2+ZaiTlNv3vcBT8d5NUtRIMICcnbw6b+XWs+W
NgzT/5F2XbuRI8n2iwiQSZuvdGVUJd+SWi9EW3rv+fX3pHp2xE5xKvvOYBdYLBpQVDIjIsOcOGHp
kgUivmJSDhJ9NlEyCsfOqWTRcqJNg1pJ4sK8tAAlUUlAOlJEPRYTXWe5SNNZYv/BS64kcC65m+Z+
SlhQHGTN4tA5+9Z2wAnHpZb4RCk8pK8OWeL7SQOHaVoLH3PRCdm/r74lUa22BDurBvi67MxBdF6g
mxJ4IzwwiSr1WXZTP6ptUfmBeaJLx+a8tWrIIcRmYG6c5t3SEXuMMSvULp7ag6u4K9zLWrpdfV99
Zs5X07SZmxKMCj5Wsi12Pc/gni19dQaiN8d8UANAiJE7pdQfjWk6g0HMV43+MAVAlsVYkkcb/KgK
CzLr8ozNa/sIbeu2jA51RTIBBkd0IZwPX8IlN8MJKtcsP8zlphKF+NvP1upTcAY7EzLNpLRmf0wp
Nt2iSDAihmsxDo9+Vj7prjSZEZKZMXHT6mtDr83MtKVWLfF/u6PZiNjhtrOc1Q/i4kldJo2i5qCz
lY+aIe3eeJ6/dnbnqYS4S38Pw3aCe1G3azv/eBfLD031xVSaEyOyLX8O7rh4rZO/YptKCEdJscIS
MxPfNB9dLj8UIby3U/GVaC5H1cdcjeTgzegASeiXg26Av7QeHBX/Oz8pwNB3X2t3cUbE9WwJ5JgN
d4zzAZ5B+B02HTh2imtI/1X6YamGorVRNiTAlc3HwZ297BsDXXd29GV0kz2WhTjZrhY9GpseXDd1
IlsUa9L4DYJ6FRmyxfqnDA6ItWWFjqUU4DoExt16MJAQ5k5i1xHmRETH3a5gv4vmr33ULAIbo+ix
G66q2GVmR5Xd3PS1vTxnN9TrPMUZH1mk0duGlznEnt2uckjmdE9scZMIfr4NjVz9IE4Z2qo0BmKg
62oq9vIyPhWf9X0fYkC28gi103MNYm6oQX1bYY/zvKffL7vGbX+wks+9cS0JB8ss3vAx6XX3iJ1C
rqY7CijkIZiRSKMPSQtQ+NsCwZueztBU9M812ZL5RWAVlVLDSlGB1m+SDItITT/x+9JvML/oTJ7K
FpkXO/leIJU9qB9eHsO0CLasaZDOPbhBn1HsokcEy+IikDo/xJ8CgJ1UVLybs3prChjZ+ENamsl2
KEGdsT7dNPlRFU2yGglJF/EzY5Idc8aiobzsXMGheBvmpXDP20ID3VQXHIrZk/VE2QCuX+31Hdyp
kz4MZzGp+we94WVyD1VdNFGdqJA5ZY70oDIC8l2r2QPmnsoT8RVPn+zIE4W1fODwS6qOPSvYm4NS
Jnd9CSkaGgwIN0cZXLrjFR2uTQ1LMNFCD41O4Ke2L+9dGPv3VXAUBEo8GYz6SQ8DNLPoUdYqQUf+
w+AcfyAuEqqyio4GYUWizEmfRm9x9avl2fqs3bZ4APJb8w5cbLa8769Eo1vbSvN+Ok5pwKX1F59j
sgyP1GhyEFovTyUGiAWWzqci/BE5TQmUTNXMGkdkTLqM9qn36z/gl+MfFV4MF9i0c5uNVfamkJbd
5SCkAMjOmH72rQj+8yGf40VxIQsd8B/KOteMKklxMSb1FzUM482zQiFu4x+M7e+7eosoVppozekQ
g2rxl9eSz/2n5Yp6wYlBRkJn+SHdGqziJvAqfBbOnZLPs0BDSLpyxr2xnvkb88fROpk7FUmdKCIQ
6CK/k21KNBRNJpyvVc5Jf123+7R9EBxHoB+Ecx1VVRedSXFp2i7EThl72eeOcl387MEICG7Fc3At
+e1XUcDxAXnAf0XOieBpj0eZfcXkEN2CK+ZoOuquhE0zwLBoAkukmYRzJyDSVaWY0QAmJ+1o+vGR
epXHknG8A5AnyuM+wH3403FORJvCMi9Y45ot08N+YK/bjz5Wsf7BiyPwxjzLRDuZmZIz/lQ5XByp
aO28rB2BjghcFeF8iGS1pqosFutR2UFjK+4Q2TTyis7Rn1nzBQySeFpze7wJMd771DhYKyS6Q8ET
xwfHaQkevoJBVYaF2jn2HylkX5C7NvscRSJ6JpF28uFwNPatooWlgma/O7xUBxWFKeot8o5NrosJ
IwV2zhNIhOaUSrSBDWbJZ5A1JRjtJLXIbzFDXod4nE6q5PdnGxtKqsRiTX/GlYTqYeowozNsxVG8
YddhdbYgThCdivMs0dCReGDY6yb+YtCnXj2V8/fLmilQTJ48ogMXvl7oEMGcV+Gnu8ZjRMiigQ6R
/1A5/2F2JopRbFIwOEe3iluDDbbaGw/RNVr9u/xr418+FrOnj1cFWhxZwzpgtL1/v6qAmLVh1I3q
y1brTFXi1FlgT+lN2et7axztBmj5yxL/QePfRXLaYVlo8GtEI0gA0H93QZz9IDnzt2if++JZh+1r
exfGaQbWgjVSiQ2ruDbr2O7SXQ/n2O1EeO7tp+1dDPfGKKRM5dKoVV+VUC5sZ6dPbgbtMehj0dfb
tq13SZx+6EpWdj15w9HJDnFaO3MjP94hKkDGXu1EEM9tn/8ujnte5tjqrKDDwZZgcAMZgKToRaAP
IhFcdFrKksleaBblkGN+DxLDKyS8Z8umx19vtPDN3HYX74fiHpl50bAgr8e4oPY6+Vj1YleYk0o/
MaqG7MvisTl7UdokEskFrIVJxnnSR+I3fRPchnMgeSVSrIe2NxXBBxWI4nGxYzCVc6qEmAXrxoM5
mPd9ju5NVLmX701wbTwKVo2MQS86IJDa6G4pj63+5fLf/4Dh/PWK/H1LlPMTSy630czQ9yyyyVxs
QkA+rXjJUeRzPxSneUmck1BpmSlzg6MwDcR4IDhczBcAp8FeA7LJw/TIRoioY77SxlYNu48AyxMF
+6LPyf59lWDEKHk3cUGJbyyPmhLZiiSMrQS+nnKuA3tP9DbDilFsLKA3xrF3skNwBN04iLmTawSo
Z6zaBBECIEie4Cq3E5n3q+S8iBHC6Sssu8BKe/3cVkPrNdiH67dzgjAZYaVtpLR3adwXZzOkLWaL
kspPMcUueO5EtsH5mliamyLATiK/lFpHt3obUEgbEA7n8oFFl8k5mB4LTuVogZgeOMCkve8DwTn+
IR99/6KcP4kLtZzRecRENRakKaf6unAZ41t8KK5UZFOu9hwK+cD+Idf4n1CdB8l2WEo3hXIp+1qi
9HavR1ij2R2lfiS2aQWnsoqPY13fGOb4kJX0EE3JItAkpij/HK6g+fi7lYwy7YrCwrGDLDmV4U08
y55FTXsArPTyFV7WFPRAfpdEljaYmyyGsRTkMKT5F2Uef5Zq4/43MZzrAel3kYcggMX87HMfPnfk
sS8FDa0PVDq/uzfUMH4/SleXZp5KkNF6sWHn90CLn+Mf2XMY22zEtNilNyMQo/mNyLF+KK3zktlH
Xjm1fgDd3/xmB07n9pldPerfyFPhl04FaEj9knyprq19dKSfiztRTiAwEZ2HyLYp+ctE0qficTnR
KzYx3OylLzmxQ8yGxFhVYZP7y/f5oZnGH5nzMJKRj0rSIrbQ7fiL9rO+Z/GZ6Zl35WBLx8aBgxOo
0D+kDO9myXkbCqbYNpIqFRhrGfyPyomtysLKKkb4RezYpaIhP5EVcs6nRsqqVhrceUVzWwt+Ns3J
sq7LrhHYoOhkbyHCSn+yRNbjnH1MbVdea055RO5/Qw7FU3ONUYNX87vg8i5nC/qbA1zJ60NKi5ox
XNceI51S96y4mPnlDyCSHWze9tn2P/2YXAEXeRDIZg7lgmt7S5tWsmct0aO5fgtC2HyaYrMBGd2j
GK+VXNGAjMC7vX34lTCjMjJsHkMONhXgLm6uNDS4Ku3h8pFEQji/U1WmVA+diu1mWHKvH6b0IZkf
L4sQmdubE1gdJJDSPpgUHCR8WvzgJ2A9jnZInjR38Mgp8SRXEvSTBLr/1tVeCTTnxiCJhoS5xtxC
mLwsxuepfpIAHBecjHn+S/rAOZKy0sEelSP8BQ3WdXbbQh+a59pFFQVVr/+a6GGs9ndXLauhPIah
Co0AzaeNklT+pCtJJ7gvkYFxnoNqCxn0EbBtRuqj7lmtUvH+gA1R8PH4cv04y3GJXVngJN9j7aT3
ixBX9zSM8/zJcOnlyBrEt79/vBALA8e+hJ+So9kO63PeK54MOPA8mW5Er/I2EHgLgRZ+LNfLU2KN
AdS+SrFc/ayDtkE1XtRWMJQhMGG+ZK+0GSMAR+iQxb3dRt/D4CsRkfeIvPzbWPTKpKwuLOhYwusy
RDgBYTI2NzO2PXMHrr0foxBxIToU+/eVPJBSJxYxAfmSmkOioV+rnZbYcgX2K9IJdoUrKcvYWxWh
eJVbT7qZJ7e5BSb1Cm3SwcEG458Y+XKzo7FvzsCUTCL2xE3h2B2gGJpB0N7n7MzqorbqZtjZ4OMH
2OMn0FhFD8VDtXx/Yww+E+wjW0ontl6b8SCK+94KvB9817t4ftIkkvuQqCWbznibUtQ1sCeiLgYO
+a5CoUUHJY3mpXeSB6IcFotdmbeqDT+HFkn2AwylIMp1l3NPhWCPD8ift/Bs9cs4Sx1Dra4koAT8
7BDum+qQdFctaGlfU9PRZZteh0e1QR99cPRjdRyUFzOK0bURAZC2Q/LVz+CyC0OdrAKUVb/6l8NJ
8yosaL5hi+LKA977O2BU3WIH3J+IhkmgGDxDYJ6b6IUhVvbH4LYad3JX2In1KBkPXf2cxqLZzQ8Y
L/5zcyGAuVTzqLJuGMA+g5tfL53TfgK6MdyVFGOOiiMP9pICplD8EHVxtrPV1TfmzLwtlr+2uDHe
meYW0f85RJ0UkM47SwAi2K4grWRxxh4DpKA2eN38oMxf56k+W7U1uYWaXmUBZvCb50obDlUePGU9
bts1lk/5V2LoNwAfnUjb3gAz/mNRzGedoumlNi+NMYcCh8Q+9SWb5OIJKunlRFkDoybnNv+SaKIJ
gE23uvoGTPVWDs9ItTwaJAhYsCg4668kTP3LTwKvullJWgnhHJuklVKqdbXiZ0NeYfBLzZ20WvaF
1PuSnPWH1DKxsFeTrvQ0PdRllrmmgTxX8CsER+UHYQKlTeacWRHZ0ZvhlO7Hc3YjefAau/6E4sRV
cieEqbH7uXB//CQMCpRTXjO6A/0BkMlr1uxlDVEVVTvFKbCgkJVGAX0QBaIfWEl+2bCu6kRTDYC9
OcXRi743NAZkH53JVU7FTVLYwGnK4Pu/C2+769SPQcvJ3m4Q0ns1drFl+2r3B/O8m0EPtsf+74dw
CmZOcjo1jKhWvSngvdVTDqhcvpO+tK50Nz2xudf2mQhMezvDWEnlNC5fpFGZmd3kT/mX/joGCYzp
SK+WXV3rgCOipf9vYrt3gXzsOiyBgRTDBGFHhjknCiY38r2OvZL8f+lCuYvlo9Y4aONieiNJWGZn
XsCUXQ+2NbUCaxFcGx+ryqZapyNbpDdW11E/eEn+HVz/thTLAg+3XfFZfTmWFaw8EFmSv6CFnau+
aJnLKHeDW+zeqED7cMquh90EthdfxCG73alYyeVeuWlp83JJEVAmLdZgNaqDmQl7CTF8kZd2Ytyl
VmTP7eQbqWgN9rZT/9skeLTJXBjdONf4tr2UuXIF8x/0LhJc4HbHdnU+7nULh5EkZAJGofbY5LIB
jsH0Uww6VqwWuUlE5UoW+3x0dO9n4vzNgpi2W9gKleFl9LoDQ9DAud/JYGgWTx+JPiDnU7pUlUhg
YfpIX/KnfpQLTBim3y8/F9uvxfuBOA+CAWKqFG8G0JW7Aqtv5Fi7NxpRTii6Jh5KMloZ9ruyhTs5
CpthemPKT418O40/5eyKlsh769yuTawlAL2sMaYCLfmHGAgrfoEmplTnOc3yMhjRYsK9abvRm07q
Sb8qz+UrZsfuAPN9w5b3LltBoGHmEcNQQtzO9l2+/wBOTZUwHKI0Y4waMoj4SfFqKNmPf3OV7yI4
3TSxp7clFGdsyseuVOzRqp1upt5lKduOjFKZGqoKlK3FaUy7ZNMYDToDkQ2oBQKhUzqM2Wh0K3tC
QRCUXP9/YP7bc/AulO8ba10eL1WKAIP24FMinnqDsm7tpGzTOIPq1a5+15/YEuTMTpEhLT+7p+xe
/dLc/QseR/7HcHlanRBtGAMUOBTMODOYA2bvb3Jnuu+8wB4P3fkP6uibudHqAzDHtHo+VHUIwzLG
Vy9OjIhTO0afu1vFzj+xDqns9wfwBU2vuY8GqaDYx+7zg8tbSeYerkotuqyY8el/gYuGvQrgOEYS
BZHFpiNaiWEGtDpg0WP5Ui6hTBVnmmNhNUipxnYEHPdl9d2MVFdi2M9YiaGxlCWBbhCfNuPj0je3
IQk1W1WxlUOS9pXeiVzPpuGvBHKGX5U0VqwWF1ei1YE0wA6Faxq3w8CVDN7yiwpdnQrfbnj5VZ4P
PeOW4QOya81Hsu4oohrO5ju4ksg9TVOZWb21QKJuL35zMACiC88aqmKFlz6IumXb3nsljXM5I1Xj
qNUQ5jYuVun4qRccMES6j48xtugk98zs6aFBDhA6+R9URC6rpsm3lme9MHNjgM6E2Z5MR/S3HaXJ
3MuKednATb57bPU94AeNBuK2ZToDX3Kcpc6T8wbs9d0p1zUPXMa7yyK3zkVkoqtElXX8l1MblcbN
mFsW8UnZ7fuA3msSVrLUoiGizetby+GURZqySZY1KAt9yG6VU4elm9fjbnou/ADOS981X5TGjm+T
fX+buiNWQNH95YNuRflE1qmB0ilFw4Uzei1OzEBLFuJHhM3Jom2e2F2p2mMtAldsTmwQmWo4j06o
STlvaQwKMTqGPGLb7jrsKQHd9avhlif1vgJ3ieIk+3mvH5KT2AuwP8076rVozoNagxbNISJUEMJ0
LnmKHNR09+GBoe+aV/EGzi1PuhbHfdQCGBmj6GeCsdCveU73XRPbWfy9bz8brSHw2ltOlO1AMA0i
YxaMRz2rKemlMZeJnyJh6szeLsFecllHNuMagnksopq4OIWvPmpxY0ZKh3fubU8h6K4jbKwvz9Tp
PP3nn9ELbFZ81zK5KwuMLEiGApbRH4Nz72Fo/Xvqmb6y11SUIRtvREza3mJf1w6GeZAeLx950yws
RQcNAHC7HzpDFYZQg5HgBqc0dwL9YeyoV5ilPYWiovvmCwUm3L9FceELqdNszt9Y0l22+rLegV/x
tnZRasd6ZnooPV3wQr11fz5YA8WYEnQG1S7e5rG1WFWw0pT4BciEdYzJBrrmNv3ikgVm2ASOGc1+
in1gQ6zEtpwNB6uV3WjUnNZMXhoFSLu+O/UKFpWNrW0NtTPP3aE3Ky9uUVGiRDDsv6XiqkxlzdQo
EMb8wGOjqTGcVAdazek11e7CYRYouEgAF4iYi1WSEj1Ovxwym0TXUnV/WZ02c7z1Ebj3RFfMform
QvYDTf/Rx/KVGZqy09HK7fT6GA0RsQutCu1ZwQBFn6HOnraS3UxyL3jYREflHhw1nXq17fEtyUQc
mVR22Uje5cNuvZ3rs/IhiUaTum2BH2ibzrQ1uX3q6jlDUzVZBL5vs1ewEsWTkGBYoU26qMduDx1T
qYU/7HN8NW/xQA2CWqbgYKJb5OlIkplQuhQQFx0wf44cI/aMAzIqp73thCMFWy5ofTbOLzRaNQ7g
nsNyjx75FIbY8kMxu3EYRA7eslZwNsGlmdzjDMaQsTbrCIDxeEF+gdF50I5akioQs/Uyrg/F1HOV
Y1jtACxiZyBXiz4hT3QkDcwxprrL6thGR/OyIm62sdbS2KFX0kJsfVFDNPV9rEhr7jEVNHqGk/nU
01/r4Xn26S50ZCCthD5d9DU5h1LlFpXR71D84JN5w/KOdhf58gHYvVPxBIzBXv8uoqgWKifnYoys
b+peh0w2vcNS7/i12Zs7FPWd0BfFx5u10/Wn5fyIoRplQA1IAzjxvvLzXbCnqBGJ6xsiM+C8SdGH
8TRMuerTLvKMYbyNFuC8wfSxONU4idgeN0Od1bn4dRBZ0FdaPNSmr4dIqBZXsUu2kbRNPM2WziNY
ZUe0vl2zEDxB29en6FShmqZgcTtXOSlGjZiNBK/Jeu+4PixKibBgh6WN6CgLXoFN7Ia6ksY5lwjh
XKwtA9hSXHgzp98FLovCWcII7m1XREH3FoXyIcdaHudeimrMldHE6Tq3ODQHmTKg3E1yy9D6phf/
iPBRd4NX3yZehkKZ4gXPZN/UNqZjsD3OdJudqDG3aaKrL8B5ItqV9VCMYNJpgSvNuuuKFPZUfRJ4
oE1/t5LCeSA1yGRDlnHu7FRey4stPdeAKfSfe3fxhlfL1/bkKrwpdqLu37brWwnmPFBWLzKxVAhe
vgXYaRQ85V79ie2QkP2MOslVh52+1C09wXk3rXUllnNCfSsnXYt+JNwC8jsXuwGe5dGermTkWooH
qsjQ7rDTdifq5Yhuk3NH0VIV06SCjKWXJTsFY4ShR/aCrfWXz7cZPa2OxzkjIBMGxIqoWKVJ4bfm
ExJagR8QHOTN766erLnH0quFBU9mkTh5VO+xbsQt29K9fBCRfvCQWarLXZBmUH9wCxwTN0Z1Id7L
lsfKDpjoAPG/G9du7NbVkQqgmKIjcr4nTtrBSk3ENJUejXYGXhknnzJgxpRSRBO2mUWu/A4PmFXD
Mhk0gs+p7bLb7ru6j3y2k/Cbehe8tAAxMXKg2LIzp8L8jNAImVe74PXeUr/VZRqKKkuWDC8rH+sv
vwaTDDt+nME9UP1BU2zb2VDkq5oCYhqe/S8wUywkZBFjHYzlcTYtGZxU6uxGDY1cDawVMH1jerqs
Sdsm8bdQPgRXEjRNsYMHg9DLjxF90xz7hS5L2I7ysZBC0cHArBAeFWeg9JwVbNKQ7XNpbkondb4t
TnlL9v8qcNNlOEaVmiC7kTkDz+JqthaKvJ9VOkBwVIDO+ih5xiPbBi1ZIOU3tEPmoOkuOCNTel5V
VoJ5u9cKLWANOrY9FTjegbVP0ThqCV7AP0G+bhrGWh4XbkQ0MLuJQWHUm2AHj+ymZ3JM94psNxjj
NOzJKzysHEd6z8DzTiu61C0noBOLahSoIOsDzWKA6fmo6hGa55plm02YO71leGEq5O/eepHWgriX
Qa0kNUbuhIXXqI6HD+i1upX+eTEiT3CDW4aAZrEFpI1haiZfJIvBjSUF2ZurYcMc7Y7eq/faDXv3
qp16Kx1EnYbNT7gSyH7QyrvoEw2NuoW5L5mKKKKZDdtqJ9mupVk0t7Z9Nkp0MDEp6gfmyEaVp1ye
cLZAeR3a1DY6AVxn+yzvArg3obUKdYyYny7JY7w0btRjwUDwb5QO3EfsCCh/fYDXykSLMVWVqf6k
BNhfmSOtRlu/mPWfl3Vh63Ot5PA42gD0WaM5AN4hV7cNpiRnUxX4izfSDt5frEVw9tuEo6Gk2ohs
r7ezQ/80nOJ9diivqnO0I5gRBZTGL9zQI3hhy2N6qg/9Q38oYqexc0BURZtvmBVd+jnc/RVge87m
aIGVIboMwtoJwMJk1B4GV4968r02hThtdsBLErmMwgpoIeVZL/vmTXWo/HKnudoLe1fF5XzRdXKG
pqKFqBN9lP2E/MwqMCz+G7Kz9WUy61hZ8phEpEhYWFmNxe2shWcSRV8uq+RmYruWwfzkSkZpjHI8
GiDo7N72aIG18VOL8egOPevR7ZwSfC3C/bSiD8dlAyA41lMjQvxjJWhPYva0XgKBIWzmzetzcf49
7JV80MpB9pWu05w4CTq7SJX9Ise3iho4dVJ8DTXlPoza+3zC0oEq0md7LPJxd/kDb3mw9e/gIoci
QKkpoBaCL3MkXio3CBYG0/TTOR+9y6I2WwYrWTyOdbSCvrCwKRlRCshnQdWNpYfAODiYVcSCQJdc
oaQlyEtE35nHsaqgK46tiSJAOWNvGPCUgc+aMJrfYMG7cDZS4E94Vve8LMuwHwGmzFAtwI6dXXcF
WiZE7yl6TlhdCRfGeJK7TyKg/Wawuf62vF8Zh6nXglj1c8k4GVGGYCisDoBXPmRjeqVoSY6VBMld
Fc3g8IhMYuvpIrLVrbxh/Rs4hyMx6Jm1wLn/slU0g0fEvJrNSMuaFFDI5fN/1CjOA83S3A51Co0K
XvUO+1fBfC15jdele6s+N7kLLk9HjJ/Z7EStD8o5pbpOKTptiALVG1CIv0iRqweADDGo7uIwzgbl
ybyLd0Au546J0kWegP2rqO1UVPdj1nnhNeEXeGeaWsWtFLF0GPoGvhm2W12cXwicBE8DHycVnVQN
c1nRorskl+/KWTqAKk5grAK/yyeCZqoNahLB14dZdqsOUmZro/XpssoIvhif9xkzRaknaGV/joPT
qJXfsaJmX3bVrq/JYQwX1A+q5dZoLdFVibwf34Vp0Cc0aYxX5a3GBNCbBNJONuereqOxw5pZwdfc
zJVWWsov616aRlmqBK5veAnuqkO81/fNKQEnXXAYsEtXumNlWvOpuNZOyVEUWQnukm/MVCqA5YrZ
mj4mB0GbVgafLFAa+P/tMjmH08+AlJsNHi90l0Yfe59xVjI3rq/ERmWPpZrua4WW+2xQFveyaIGn
51d1S1JejhL+rl8Nut1rD2XfuSXG3oJSA7MvZj8zUamdOZULtm5yTgelpiiFuWPAjuYvikx36lLv
pybyYnX4evlwotfE5CIgbe7LHgumoavlro57B6ii3QAEQ1X8NIPJbtMW9VAKYGg6z6LIiKfIZ1jM
tdpykVEhAYc2Rwhb8/5r3QxHkmPMOjgs0zVojGzTbF0MVNoDuGcvH1qksVwkpBYlVZsSTj01XFmx
HBTBRQHQVqVrdTS+SzNNcd1pyQDm4wPDvEU3i3GUTFsenfxHcJr9ZJ/cJakHksEGpRTBpQqcOM+9
lk+jOmUDTEROUzfPwI2v/6gs0T6uD4Tb3PV9WOFNaShHMVBvgy99C+601O7e9sKmd0CjY2qp3Un3
qRMf0tvmWH0CJw4IDvaNQ2/F4djmYOj6e3NBUZ1KZmXoSM8ZVQVxVLd/0tBIDT4PGIvFQBPQaoOT
7ya78MGagWHIDtEoW22Ot7p8bkClTEf0WUXAWJF58cu/gzzQ64Dt4l7KZbL1xbxr8vi21jCG2g5e
WFPXohOoicCxoRIPqYJoxkLgS3jwfLvUU9c1eBrqrv/aYTtPZFZOl+e7cm5uLpvV9oOroWqhGLr5
YZ4rzAK5BSET9EHurmQ9OElx9FNJmusFdKxmtsvmL6bRirY9bys7WL91RaW6bnEOjATgx1OsTvUV
42CQY7BgqbopWjOx2U3Gn/lbCueqaKOMXc9IE4Lz7EVOfFSv2WBcdPevIBxrSZxzkk1dn/tAZ6mT
scPgG/jiDWgra7NGnmi+VPDxeGi+FVpqUCch3JSBkTBWzF1urDYSxCfb/vbvj8czuqVRVCbBCClD
VyvHWSOxo4WtJQBhic5Cfq8fxOWY0DmHlAr85CSrv5htG9tS1gtOs63m76fhXE3f5pba1glO8xei
R90xRyICTm+Ocq8UgXIhT6OPTaGMGlMEC0A2gHkwsYexTPU+w552xt8PYnvQ/oi6X6Lzse+8qsMo
qlkuWorzMXo8BfuFWD7779rb6+NxQY7UhW2kgFnfj6zoKVZT6raSlttT0h8uuyWR9nEOomnDPM7V
AJm6kpylXHuaMvnlsohNlPT6MJx7qGV5nKMpMn2MIRwCB4Pnj9VhOERO7eAd9BeHTe9qB3X3Z2nq
P2Qc7zrJOY2MGGHTYC0h6yI+MqdRO/G5fpF9bD/AsxZcC/EZ27Hb/yQCIvC7lmjRGAcLwVftG2Uf
ReaNNlS3bZodMOuDXcOD9XMIzJ9Kj7JaKQvIQ7ZLPXhgiII9AfD6nAlGgarklaYzFR1cRqTUPavX
nZfdk33gDZ8vX+7mC7oSxtmh3oAFGN0Y1CWt75F0PQ1AoLSApdIfl+Vs+q+VHM7usCSwGhPmJeux
3AVkN+up3ceje1nKdtS2EsPZXUfICIYhuBW2UUJFZGQVXwbZnm9RSApf1QGbzXfRjWx6mjv7bFl0
5ZiPXeJmGKGQ3TB1SHedFYKCkujsnI2aNY2zvmLaRFqPpI0vt9KNPsi7y4cXXSVnpkOIaKxH2cwf
ktbplcCRg8FLm5tA1C3adgirr8wZZBh1QDU3uMzGHb3wS3ciiBpCgBfKHfncujLKhJMT3rLeaXHG
VKUIbsL+/ocU8l0+X4CVpzqJpwzyNRK6xbc+P8V59phH5j7UrW8yiIOcqREuTtx0tSuprCWyejrS
sq0mNTPQhzhUh8WtbjQv9FgEvjjh5xZkgKLKh0Bv+CosKptWZwKp7FtD7xCsze11GKYADrIdxK+O
xbkb7Amd9EWJTbT3mwPD1A77DB3o+ZQL2dpEB+KcDSBR0tgVGoILjYAsqwcl/ZFYxb9JgFcH4lwN
eorS0o+wAwAkH+Y+eZUTerxsapsAPmMlg/MzDcKkOjdV0yd3wd1buRaMt/GpLQFpkaEI871AIFOu
SyrP+ZBFL9tILxBQMHyihqQvemCQT5Dd+6pgQEF0S5wfkdMs7acJakcw1z0UdzQxbJoK4tnthtjq
C3I+ZKmJGQcZ1K5z6ydqa3jUscEJoMsUpcRobzz/we4fFiRf+Ih80bRZGpWmBEMt8xGrNL6xiJNF
m+3jcBbXLQVOiq+TkrEk6VQWcFKgvv+1yRLdGiGQcjs6ev+QfHlUbk2aJCoO1bjGkY4vGavJHBXT
NoxT9lNWHSQ/qS+C6giUhK+LTmZSRkOKuIEkRxKDQKFGb2AQwBK2s4TV2TiHEUlJYJghXC7ghNnB
Qgsqc7u9+dqDxKZwuq+sKVF4yasi2VLvCUxOdET27yt/r6WVUSwM9yTfDbGtYjiIoYKpV39rvPIw
n7Q9QCWHy0IFbwxfHE1rqx61ALaXR7kbLQfQkQm8o1BfOE9SNnludBXcIyOmae8ZIDZ2DBvYAXCr
MVycKjjTdkCrYs6SYl0f1p9yEkclGEwA5n5ZQuqB2EC2oycmULazT7IsSGHZn/tg5Sog/jK1AJnh
Bx2LJVd7E+tB/W65isA9PrRnnah2R+6kWLQjavO+VrI4Be3lPGyHGY2rrMRp8tAJiUgNN3ORlQhO
DdtcDgxUsU30YuN9cdOAs2g8VDvqirjUt+9JA/gd3w6r7Sh3T+aCrpUWGaZfgrCkOmCNxtm8Zxst
UXj8JAKAb0JgjZU07pkBGKhR1RTSmpdZtxsEH7KXevkZHQ8ztTHdpjiNrV0lmN12LxvZ9tuzEs29
PeM8ABUw4TFlWcLyJjf9Md+qO4ZILY4pRm88kWVvRud/y4Ry/u5NKrXJFqtCUzDFkFsPuvys7uzE
HOxIKgQqwzTigwGsRHGBaqPVcoRBPvhm5Whl12VwnOa7y59wOwVYyWBP7co5RkPVB2WNTxh8YoW8
wm0/lXYFJqsKSCjliqEYqW6DisNTsJLIFvdyNy1v9QO4sLUxpnhG5QOesvlhabFNl5fLR9wcmH5X
UJjE70ecAcaLUua2RofeEId4GXZs6OBkHOzyBNowjEpIu8z7P9K+o0luXGv2FzGC3mxpiuWrfUva
MFpqNei9//Uv0fNdFQVxCvfpLmY2HaFTAA8SB8dkIgHBAbB1iF6sjTnymL2tWt3E2miJtb1rHykH
d3BE163ktPdQ/uXd5pwTgXHX39cKRou6qulalYu6nzCmFbs6OvkhHFW/UD3s0okr7jlcr+wu1skA
TjQbUUloFB0fk3O/S99lD5oRe/1uZz7V3hn9v54BTVt0wkaPXEHh1WtiYZzBH7NvelkYgT+Do6EB
/dgfaULL3PX7+aH2Jhe0Vx6WztXN4J1OBnxqJY5Fg37cNAdtUncyuh9C9lfPhevi2H7mMhrUMCI4
nvmR8odWTuHUh2xH1ZB4LTucffx8Xy6QoB/HNhpbmJL6RzQGQI3xVPWP6PCyiTn9VSixWBcDOyNK
JMkUy1hXUt+lgvbUCVntSGn1EkN1uZXM0SaTdplHdMnOYuDOZf0o5TPvzUy/0Q2EZecazJTUg0gF
1o1YKXwzEKcHPbJS0AiOQmrdFYJeGftxqORHdZbMfTxY2YOZxaA5M08zhljeE2swwWyfxlm3U4Ui
z+yoLupN35HW6dtm3iuWQobtbURbvYI0aLpC1RVd0ioDmZkZawTzzpDXS/NNRR5VuXLS/DBNXKZH
+i/9sT8LSwx0ooMhMnUVlkBYjRsOtcpxSwdbxN7+ZEJyuLHLapS0sMhA5gCOllSJYFFoio2JJcon
sf2GvLWrKLEzFjutfWhBoXp7R1fP8sIqA5vZUOYapoSQ1azLjRbJr0qXeRjp/nrbDOeu+7wvFkes
bNWu01Jc6E39sx6eM4tzm68XABfHitm9vlTnsUL9diOVmTPI/bkXH4RBsKsAbER7kj404r0qZE+3
l7W6ewurzO4J6qjhzsGyxMbcFPOA0xFssknmfCROXGuxVJy92hsyoZFm42HoHwygaHB7UF0Ll3eY
cG813u3NcsLPoIxNs0jCsu6Tt9FV3PwxfGxBpRjOtuLVGAfmSXPx/IO5UoqgSarJQoJZKZVk8tS+
1kFQPKo1r96+HrRfHZ6VoR7rqpBVEw5PH4/10/hev+cbzJCeG5fcCZM97WqCBnSbFxKtrnBhl/59
cQKSMRBKuYDd0oheVWt8MoaEp5uxCuoLG8whsMrCnAUZ78Z4V5y7T9G78swnFlj1+oUZxuuJoI9j
2GMpxWxYjtD1j4UVHMcu4GXJeYaY6Mocx8yclQBDxsqxm/aa+ZoOPL0f3p4xQVTWg1A4mbGYmD5O
/0/fkR/sc24uhXFwodKKVjRLZMIhQp5oKNoEMSh9xGNlfNzGpHWwuH4elXmn5fkwIW4ikJxDo76E
AXQDLKjIj8jQPyQXbm6E85FU5q0WtENuVAFW1njx3fQhv2hHeXQoyXvtjV4I9ikRhnnld85+qkwY
VTa1PkRgPdngHewEvfAtNduHKIP+tMbLxnM8RGW8UJLrvBoHLNDqDGWDqtcruJT2XZj7ygCxTMyQ
OPJc7VqQfd3+kqtxqWZpEri18D3ZiX4MpaUtZpHwQlXExutI8dbJql/l3VctnX1ZTLlzAeu7erXI
7CoYi0phpPmTxjN96RHCye8gFHKyk/pVO8Uv5pfgIL7yPuX6dbNYJxPV6cjVx3UKq8ajjhHCFPzW
5u5HEqFdHUzL6NQvvt/e2PWs7MIiA8adZuRhR+/TytN90UEz4wHHsXwVd9a36qh46vfcsY7WI9cw
3cA/w8rrBjMIPWdZbEYCnhrTHh1w0KS2HLAn/ZBtXKog0769zPWTeTVGv/biyilDU8c8Id5pRgQy
ilAMGketpNRXCiXmuOq/gM7VFnNIBi1UosnE87v4GDwqf20qAB0MAECfBPWkhjdOsn6dXu0xsB20
omwYPb5g2dwL6Oo30P5/e/d4Z4FBbBBfGYYo41NZTe6ESe3p4o9EeO3qxL9taD12vXoj+9QVo95o
QHpAnQJdzJhEC7b/yJTz2h05m8Y+dKWxNqeZHrQwQbr3hyXxpADWq4qLpTAAAkJOJSYiNo0q12vH
eaujP44mYYqduS35iVAORLLP2LnvJqPNkVrGPX4qFNCQ6MiTa8M+zLR91pRfOZ+Kc37Zd0yTV6Va
DThS9Zf8+I+SkfVM2Y01SDNxs7w8awxaFE2dlhNNTEw+6vU7slfd6giaw0+04J0oHgx/Rs5LuMih
x1kFsNZ42g/aRQkYvuv3PYh3iZPv+fQG6xfrrzPMvmpyQRTLqoQ70mJm40enf0ShuKnB9bf81Q6D
FQZGrWRhRsqlhfA0uq98EKqCx1hHVhdqgBteRMQ7ZSxwkBRyWhmWNc93BWkR/3zneCHH6z+zkosv
hcb/JBt6gG18tECTrO91yoazMR7yrW7H5+FYQLKOLxW2nmO9nu7PlPrCLkoC+dC28H6ql9u9TKd4
kznlVr5QifdiA8IvPn0TD1JYGYG5skyroI2I/SagvJEni9jqrnGrXbYRSjvc8w7C6rWpy5YGQlML
VDPM9yv1Tg6bCQbTqrBF8lMvIPhWj/btj7jq/FcrbCV/IrmUjzRzTIvr3alFUUzdpHtucLWKIQs7
THheyHIpKSn9Znt9X+3nreBAg+Ek+K2fn3gRxzqGLKzRX7PwkBx/MiD8AParx+wsucMp8jJnfsBk
6W54AkLe8T7WunssLDLBI5itwyno8bU0CEkFvuTmoAtHAzM8ctrxc99ce0zoaCqTKpkCzl6FVEz9
RJnLWjs7Wj5iOJ+PkVx7zB0gy70+9CXWRycnKJ0YdLy2xid4KSD24k2L8dySiRmnPq4EosAcdct/
5hjVDf85vB7zLD4bEy/mM3SvrRhvmwETyO2u8v8jCchDf96CGPBPVKkAqRS+V4p26WRPzYTgzOKd
Mw5oGAxoRKYcqQmNtTXpqA6nXLrvTV7OfjVDfN0zdmipLAajjDIEO2XQFZ4iTVAqJUZsi6FeOeLU
ocpXadJB6AlgUY8gdE0H2G/DFu/DscNLkSklogT2IMzWfbTtro7Roxp+q5tDm/buXHul/rWcCc/q
6o23WDqDK2NRaEk4wOr8o/tQHj8JG6CMQNvfhcRO35I75O3Q+cELwTif1WTQJTVzYxwDhOZZiGG7
prOzILUxxsBb32rMsFgfgyq6QLmrcgG1/EvratqD6P1D4D3Uu1ZAEY92tfAqDjJ1/T8eowujDLRM
dV2W4H5HxQHcDZ2d4BZHa3rmgwUN0nhPgx98Zpq1swXVI1pI1B+Gg7TrPVo6niA0nr1ynIu3DQz6
jE3blzN9RaZH8pBsN/PBcuRLsftKFQKHA+/r8sCVHU7KpF7VygD25HsknZ3IS06VH/m63RyrTXaR
7jjrW31TLnacAaNmrAVTs4AStG0jIza6Rfz8VYC0sIousMQ17ozHcM9b5vqU/MIsA061kMTlRJep
+lPlNA/DCdSJLSaPs9BF19vomLbmJBvpFN4brn4aO8faooWe73Kc78vOMwmdPJNGRGhc59nPUle3
Ta69cPaY49XsNJMVyY040b6O6GXwRC9F11uwp8M5U2w3Lp1xnE+U0ZTfUbieBLnus8WgVG+akBht
YFrYFmftQCuG4IjdyzbEYbnHl2uNwaYADTlyNuKrolq8kb15C80ftFdApwEaO7w4a73TYbE2BqGs
RgXhVgVr/Rf6iDIOtL0KT6nn7kTjLf0yuOOLdCr3yQWS4FvOR+UcHIuBqq4x1TkZsLO0hYyGJRqI
3EPXdPu9uAFbMxoshLvJsDlmaXB8AyEtBo80aKW0UMcDPviBX6IE3O9poPffyPBwbhq2dY1oVh7F
WUPTTdvCqO00e4wTHt/16jVqoJVWNKi8ANvzSknpeytER29Vd52dzy2UjMTsPm5AtgC+T6cwedN4
6y8CSzENXdMVqEQw7w9zCgpDIqivKBcJVA8Ohq1dC+ErVe4Ltxm6v3kCoKs7ubDInEJS9mkC8QRp
M6g5pptSB0rMluDfdo1VlFkYYQ5fMU+6FAu0RdOc7qa0fJlmwSUq6By6/DyhfcLN09K9bXMVPRc2
mSNoinPRGA22UgTjbJxC3jfi0QjyTDDnLAjyUBdHlFUM6D5L2kGSv9xeA9cfmCMFVjMTRPYZrbfJ
H8OZkhRHzrCpjqPXOu2JSkretshzB3omFk/SQBxLlN4SBKyIFLXp3SwbZ+x3t43w9o26y8KIGEWa
oqYlPDyPLjWqNbJG3m6b4K2DucTzWVZzmaSoBumtH6gPeZW4k3n/PxlhL+g26XNFqeDWVSTvkaDA
pikSaIoKTiTE2S/2kk6iCIquFYCokL7FxR2XVJSzWexNbHUTEqct2u4zXXZ78HI4ICX82gq6wcEB
niEGB+Z2FOOUALYjczhioOYSWLNXiCrnAuTtF/37wr8sUiaGHmDot2rH2jYkxOJZ/3z726+HiVd8
YS/Zse0hJyTh4//DIC579ZFes5ZnHdLPsZbRQVEZyef8HB7KfY0O7omznbx1MuggaI08zynwpy+/
JhHEZgdeL81n+fuPO32xSgYP8jhTtIiWc0Gm4kJXJ3xX3+ilRCf+BH94Gr3CIfczRlFUB116bmS3
hxEqeLbqSfYMBTwwO90PAXhNIeZ8ITHtBzulp9DjZS54rsVgSlpJoyVI+ObRGLlN+J4R4o/VX5Gt
LLaDgRWzUZLU7AGPZSGIGAyOQjSTjhwMvv1Z/1D5MkE98U9vm9WVqT3M3ZaQ7OW2+/JsMIFGmeY9
uFqBj6rwOliFjcK5e9vCegz8a69Q/fv9FLaq3nV5iAQMWh2e5Dc6eJI43T3VuMQ07hfo672jDuQM
r9n3ZMOzvj7muLDOQE2gyJAriHFzprvyKcPLsfSCywRBgdATeKkmuln/fkgMtnO8aqJGE+gtPZbC
aw5yi8mtTNGW1XM/dDYUdraqtp/axs0IZ3icg0KGSI/FAuriptWFoYFpzMqjuhDYUGTEYA8BlXJz
plsdOb0356D61ypMz4de/VDu+9PA7diiQHBrDxgsgqoSUtkiuo/mWvYk8WWMS1dTE7eFmivybJwj
wrPGwJJEkhKyPgjuhl535b44z0m5AyNlbs/atI0CgXcmb8OLITLwQoI0SGvwqG/U8mfVXbrgWUo4
tzzdoVs7yGCLMpdR3M74lDLadc1edkjxOGmGD0lr7/bR5OweW0LXJi0a1c+WNLRN1+IPMDQH5lFp
38Dz9L99KLaITno576ocoUvcKo4aoWNQ+dmF3wrpOMYRx9ZnN+KNHfzMASwOQ6hbU5c0+EigXkca
AcSKD7RlJdzpPhSYvOFlPAIP3OSZsndC0OSsfkG63q6OBmLqwW02veFS7VY+HHHg9jO1tvhlkxhX
81BboM/V3wrlaM4/bn/R9dzcFe4+HxILA12oUDp6OE/jjW5HKTwpeSflsCzuupCK7nA2ez2hsrDI
IA8ZUjUuE9wgVACHHAafDspYKJWBNm/LGzrgwTlbbq/KaArmEnHIP7kFUAHuZ0f5lBPiKcuvZ3oX
K2PApRtmsTdCRHY1hmvbH70revMu/sTSwJ1+0h4vMGeeKRFAgPgOOmab4khHg0riWNykOkWWP53a
QMQNTn5TZOn40YUSj7EAYA0DfR8Z8Ws2W34uqR7qlMd6qL9FoskJDtbB7pdJllB7aOpEEWccWtk0
X+FZR5R+MetQFH/1DrzaYYKQsYuFqQQV4kaZwAs+xl418XTS10H1aoIJQgJUQSaLtrxINQZUxMyx
IDyTRecYM8ycI7hacLKuppTfr2I1jSSla2nCYd/uGip7URzDQ7wveKP09CK44REaBZvlWW/xqhF0
+nnua9APe9o2faR5gc6deqg+9w4dZMo2hOuK6yh2XSFz5HNj0IOmhGGhjjHUCN1CG0TkHGDhGWEC
iS6PIl0r0JCr1/Uu0QsHTFicT7V+/13XwRzwdJ67VNdwTwQkO4yydRhI+JiPndcZhlfOkXvbM3gr
YmKHMajnoW+AlIKpg8PL6pyBKh/+b0aY6AECqMZkqgK61TLyPlrpZPfC9Hjbxno58+riLBFLPOum
bgqCuBnl/CPSWl8q08Ct0tqy01m7mJac2E3dG3anRR+iCYlUzg+Qb7u+ziCGNQ3ggJYocfC3FPLj
lIm73NY1rjnZ/S9ayuiRvXHSWEaWYAILYzriVoVMZPxEtuDK+yaWNh0crp5Gnzzy7h4OXOkMhjRp
MsYppBk2sTqjX6d31EJw0gEUIGHzxNlLDsrr1G0XMJLqSjbp02cCQ95HD9EBrcsOFZltjs2ODoH+
F1WY9ZfSr5OnMwgymFKjFHRQjDYy0EnFCHzTVLMjufxdQuBqisGROge1Y6yY4qaoYww2hY9mu2tD
9a+C9qsVBkqsWi2KpkFcItS5BZKKwY6H0EX/3JeCSN3m9ifjfTEGSOICj0y8qxBMlz2417J0U4fl
/Rylb7ftrI/9LM45AyZ90Y4jSr3SprIaLx9LL5tVO1dSxxC+zgiSzaD1DQMiEIW8C0XRr6oKMg2p
K2mVZ5WvQcuTXV7vQb/+IrYBDAmQYFJELB2srBtF9ehYVwxukNJLnoYNAGnf7FoEnjwv+pcw99cH
ZmldkMKojdL4v8C6eAARD6jv1AsdJiMheAM4O8/5xCy7SySqZlH9E+dalm39oClF2oNm+FXnpG9U
QCv2ebpd/1JmuC6SgR0tTMRKp5OigxOdlXnTvkdg9zLAtmLQ9xCVJOIVGjhhrcGgT5zhERq06OGQ
tMIxGsVpx7uk1tChrm0MDNmOfenc3lvONcxSX09W2Y1SDLwzq/Ak9rlvxLyErMQJzVg+l8bQoFeX
wkYP2W7Ra4/NA9lCiDC7z/zKNfZJ7TZH8Abfy609oKdgd3uJvE1l0Gi2DCMtZ0QaUpju9BLKG9HZ
mh6T4NJZracWPOoV3nIZQNI7LQu6AM/avJ4cJZbejLQjtqnWia3WkasEzTFJ5kti1bN/e6X/8iC8
uiwDUaLS9rESEkBU5tEGJ+KVW71ykY92oXvIOZYc12F7yQYtzbVGwvmIAjm1kzA4gxQ+dG8viWeE
iW1iLZRjkiG6TnLzK6iovT4qv982wfleLMl1WBaGMiqfT5RoW/mUW4byl/G2iwNibB/YVKNZyopw
CkQwyjcYFJQFP4Iw0+3FcGIllo1aroM6q2lVbJrNfTe81g1mBEkFYeOvtw3x7gCWdlpLIytTIvga
lamjDJ3WWd516ECWt9WrwLnk/yWV88uzTSZwUVXSm6QCMqq+splGyHkGx94B99sGY1ZuCh7N7e31
8T4XgxoDibWs6oEadax9kDTfKqkso29P5JyitQ+Gaoahgo5A0lFR+D3gHPWglgdMk206nexnJZ9t
Q4ydWRofLTna/f+vaWmLQSYCZoUsRs86kPCtEQ+6sCfcNpu1A7u0wUBQpZJB7Ojgd79pTCdE6fTY
+YKXH0TiqT8mV3mR+eN/axH0wig7zZApmRAqMxIa4r7fNfeINZ1k1+3GZ74Q12rQtbTFIlKtSS3E
7pBo+EZeJid+n86RZz2oT/pu3udvkxtv+2fB5WlrUz9gX11Ls/QRuHiYlFZNpjDtsa+DeZxmWbcz
UuruEGY/BKO7M6r4+X9yls8iy8JgnFhZRCAIvTGaL2rwIkyXVvpy28TqqV4uijrTwkZvFUqR0xE8
8mIgqqPUcoKjPnUYmnDppDEvvlqtDC0N0lO/MGgFYjh0Jryz8fB8fMELdnKEL82b5NYXOjJqHrX7
8T7ajV5Q2N1dfi9/T/kjDmsv6OWvYMGsDay6x4D1Z0A07lJQxiZ+emgwBPYZQHNrcWtgtjTIgMwE
GTxVH+ih/NF8hO/gInEx0Y2Ohr32oYHih/aj8bLTa9cqqn6SqQLaIAPCbLUQ6KEVtWhrAP3Jjk7F
K2CKkre8rvl1/LyaYfZySPLG6iKYMWTQQ1e1PbZvItSGSMi58Nb38GqI2UMpLkkbZPhoeXo06tfe
yO0o1z3OiViHz6sVBqKHRq17EDDQE1GiQwufKtkHbtJ7rV3sAojO/wj3Mi9Lu27U0GVRReuwxJJt
C7FiSUmM1B928xJl4XdQ0/IWtr59VxvMUW8hwpdZNH1OKQXmp+S+Q20EOo2PAwCzudDudJ5Iyrpr
XE3Sn7Q47OAfUbshwxUudw9iSGwoqFm2ILzf/mS8hTEOmIyRJYC/l1ohmw5Ui00k+lrLHaxfP0/X
1TD+F6PRHo2k9M0NPoQ340dzns7iCeOxLqgg4jMEClxrr26rHdpr8Bz+3xbJuGWPdF8D6RIUJWbF
VQeyMbToQMyft63w/JCJHUhmNrGcwkpYqKErC0PvNGbNWcrqCCLK7v/xdjZfaxKrnUE7Ru8AaWOh
9AnlrsrW7yB2TKUE/ejSiDbv+v6Xq+5qlQkbZmjXyoEGq8lLeBdt5227DTYz6nXglfTJhvfo5Xgl
m6Qd894cRDSTbephcqwQF2rVI2fKI7bgbiaTJFGlmEg5ckEoeNJWeZC1hnYBxKL9uZPb3Q2oYTm8
p5S86iiSCtokyFFbpsk4SqljJqvXgMUWWPpDO3mRoE4U7LVt4ZOTedR3xO++GPf5QboPH0DiDQKI
0E9PPLRe3eTrz2BbHSViSIUJ+qZNOR86JbZNY5+2nGuHHus/4j5ZUsBUpqk6KOV/B7G+6CIFhCEY
H9JFO0uge5zu51F2kwFzujmvaWcVMhfWGDCLxDJRRxPWWpDaS8fcNb/SLAI5UaF6xSke4/v8Jw9c
VjOrBiiTRFGRkYBmyWqRcJeMscAUUf/DOoYoYSCZ6wY7C8JkQFP4EY1Pcoc3vbTqRQuz9O+L+2GI
rDxswa28adsvcv8kCk9/AWeyKSu6IsqKwtZlZnAYBxKaVTZz+dQqz13PCZ9XP5Yi6YYMthhIZTCn
gKTDrBsJ/v1WOrfEcmvR78VvgplzEHPdjiaJ4JARQShMXXSxT0aMNlgzRfSYiCfskxRDcoQ2Tg0c
+F/NuBoKokVVlhUTLWC/G6qsrJVrotCM6+DNburO2+yzLYUmlsWDccfzgFVRsaVFxt91pRBCS0Ra
oRGjTVeOdj/We7lV3VxrXWMuvaEdXMl4h9CDQxrVFfVz3ZYn8A6gDQC9q3JyEXLIu6ExKSjlvRm9
diJ4DvTR6YzBU6X6mGdwYJxVNCk4MXRTEhE0BUXuzwQT9xZvJHwVkRY7yH6qfgjTLjbwEA4w8Ucq
VxhnOwz+hthkuW1MOFCrjRgkJTwimi+6dpbawK6gsVHxOm3Xr5fFehgX7xPTQA8djqgYOibGs0HK
Wj0rmT0bTvkhWvbo9b610yc3eLt9duk//AfsqpJlipJlgGaWudcicEqogjkBkuICL+0vqnxOxt6e
G1CrVI9DeMC5/otUPKTtf5lk4ChrrHDWJWyqUMXdpi4aHez1Ou+M0U9za2HMGROqaBYyKEBtsg/j
B/qzH6Gi7OYH4aw/qbSIW2JMU/2uw1lH2+IA4noQtFgic9zSRC7nesKu0ixe7qYX8z3a6Xb+EKOc
AqFsbml89TyomioBHyVNZvmvzEyqZkKQNRF94dHEyFddedmz7nZucqdvp53+nQ8q6zt8tclkagSj
HZAWp4fDAstiMof2OFnHJiz3ZRa4JAYXaB1/3HbX9YhINU1NllRN0VjGCTE30OcQ4i4wHqvJmxWQ
w13EdG/1aHprt5ofP8jo76scA4fovfWgP46uCyPZQvLHocRRvCFv6qx/uJkmoxdKkiwJ86i/Q7mQ
plqFaTQTr6LazS1o5AT55vaa6T9xywQDQulM5C4sLGQzUXwNg12tyU5eK3YgHKKscG8b462HAaLG
1MIiVCOsp9Bt1Izsvni4bWHVVTUIK4qijo4RdrBuFos8aKfc3HRZYGsBaJEVYhcJbzxrddcQRlpU
AYrmZ37/MCQUJlKCmXZDyPQwBAYI0qz00ulgnh/lt1Hs728vS1nrAMOz55dB5jgMqd4KsZaYn5d6
v1PQFIkhyB0mqLb6LnLINtvTMiAdCU/35HM4hA71CTvFo2rf0UXmCGqsbvTiBzHQTurMqDOCO6Ua
4x20Ou2xj9yW9zkplP3hnQsr1KGWQZOmyESycADU+dRVR0E10A30NUuebm8vbzH07wszRSuojVGl
5kZSf6ohwgvtI6heb9vguQyD2jLYIAxC05UyFB219B7pRK8wBNfsHiFfaN82xts3+mMWC2q6BNw5
IAcHf3EMPVe1cUe936dqWdi5wOOMXb3lFx+JgZAxrFqpFnEYhBiSqfkXoh+JdlSr2Au6OwUxh8GT
mlu/AhcmGSCRR1nUhhR+QSekujfFpX2z4Ssdux7P4T2PjGU9grraY9tWpUDKuiGFg1A2lsRT3OE5
dqPndl889X75bOymA48jbt1fdDzmRFxGqsgscYDsIxESnHgtfZbIm0qgG2A5qAzZdVJ4t91lFZf1
X7bYrv047ZN+LPAFg+yOZNuuqzj+uHqbLwwweIk+2cyKEYduOnFXhT9lqFsR6N2qqduN9GYPOKpa
vAUxcKmWkjUQBW9hecrsnAzOpHLGY/7FBa97xgAgNMDTCm3GJoKiHDpJ2X4+9FvNi3baPt8Ld7xn
8PrzXrdU3UCqRjFYAXIDmh/ilGML+43uV2fao5RUNhWsl93IzUE3kADuucNO60hyNcsc7qENp5l0
GfX87BA/pXcZeEHRGnnQL82XbBdvE7d8/hvdMANPcRGD6jKNxX6HL0yOi5AvQlCiFRdL34cgr8y6
j9s+v/4BF0YYQFZNWe1SujL93sSIYePM0BoxHynDSuLG33glFq49BpN1LVZrEhU40BdKADYeMjRf
zejxD7c0d8mdolgFkMX6mC/XKWpe9T291C7TA80GNQgZykOSQLFycMszpelByeBZ5UQGq2dvYZcB
roSMY1XgPbiJAzC5QLl9MjjR0KqeysI/WDhW2yQRppnCiZOldp8503N/FE/FaJffVbv3QtNNvvan
aNM8RhfekVgNFq7r0xgsE/pBh2I9/EbG5L88XJq0t3ODs4nrNdaFFQbBZgWM9qkGb8mPwiXbjofE
ke515PPwfN6TZ6qQSxtpafecsBNwD0o77f32CeF8SLagBWbnPhMJFBCq4duUvBM54bzVeUfij3ED
o69CoyImiCcrewSXSYE+YRWSkflD7YQ27wiuBiqGDiVcS9FFkG79DitaJyipKNEQLAsdIe/8NDDt
WWpcRfaNCE2Xb43xdHsPP6kY/4hgFzbpJi8isbL+T9pvuM9e0Ez0QMvzka9Kdn2g1WPDrr3sSYFm
ubwFaeNpju04djk/gi7szx+BFj3NgpIZXpO//4iq6bMmI6iHinvK2iJ4lGSpeZZiJ/0+b8ONgXkj
SsamF67wFGRAwNJJfV6ecN2frr+CcWlzjuBNKX6FpuV7NF9spqZ/v73Sdcy7mmC+cCdJadFpLfqA
kuxL34SX0ghOvTmPTpM031I13d22txrXmAr0lemdLLMTVGrQSzma6zCeS+Y7nRSYAKzanSlEs62H
Glr5W4xvWQ0Pgta96mqXBUBpTsGrQMvo0YQWDNmJd5NXbubPJqHICc/ILT+N+9lPX6aj+X3Y8iTI
Vvd5YZ9xKLknAug7KLV9MdhdothdDElyZH61+V6Jks3tXV7tfYWQ0X+2WWM8p6ikvCQ1kkEypi0J
lLPm7YCibXCXb8WN6BaX/GfrTFTl3eeRyK7GPwvTjEeVEsI85IrQsCD2D0Yg+WUvbHu88h1QlvLy
I6ui08uFMmgRkW7oK4IEVLjrPhCVeCiJocI/+FaDB47ycKd5kL6BoNR0KDbNDnOBfn5fnra8cvzq
UV2smgnAjAADDiRGirGX7ySQ6cTBz9ufdPUSXRhggi9dmUU0vMJAkUleEb7XyrQv5MG/bWV1qmi5
n9SPF+hrKa2hVZQNEq3KU0FctTdtoX6wku5opT+yTt+ExqOWS3/z/Fisjgm9sqxNSJcAFhIteZC0
NHGIJWve7cXxvhETZxkkDYqRgromJj5RwxxagMHjbRurN+Z1IWyVvyr6LgINKRYSEF9SjQe5HGg+
TXf7akZffe00VfqMsjwnwpM5AMNW/cLJTOtKg398jkdlk21tjZ3pdfvqRbAhOUXHZD31TkUALfys
oGnX2mkKViG0vP0t/aRh6jrtwDI0pMF/9yNCYkOqKPkrIbUdZseySW1T4sR8602RCyuM24Rz0wQ5
dZu5s1E4+/IPC6S8i0OHziSroMpL/eIQeryOvn8B2Ov6GF/C9GpK8goVLxcsQ81kJx/tUUHhsDxY
UD+js8jb6ku3KXa9z2+BX4fYX8bZvtNcbQZ9gtYSWMlCv5tiVxKzQysN4LTgySOs+/PVFHNvKVk9
GwWo6kF6pWw6v992m2onw7VuH5v1B8r1S7Jc2aokJIoa4Uum0HiPUGGTvzeJdQoF7Sirb1a3tyzB
Tc3INoNvSVR+tPJTCRUisW4dwRi34DGyi5zHbLGeQlj8KuYuG5OxnSUarXSO6ad31Z6yCaUX2mdC
B+XqU/IDLHDO7b3gbTlzpQ1xKYsthSlLPobTT0EVbTU5SInulNbk1PlXYsock6v8MIvjyrZ7TK3W
1W0OdxbagbwQXN9OIGuTZ0wJKtBpgui/niHAXFXlMQO7gQnWXiPWndEqZNdq0w7/03UHZE/CLoml
yI6jMXnp4xGvzLYMXSIVilcVqX65vVeroyfLH85ci4ZcWqpswT+DU/0E4agT9KGfChekilyWhc9N
+ONRsPAGBtN0oSwRViFH1m7iJ+k4PUf7cdv8TEBnkz1Q0QG0Yp+pTqh5yH8qdr8R9hpSTNzMFvdr
MbAHMvu8EQS8M6lwUYeEbi+DAFfaRr7yHUMXiaP51RNm64V9ggGc4cDzUO65YNBvnPQsKeAByHGB
TPOYbvrt+Eo7y4x7GAbDhbWL/YFHarn+dviFRZ8ln0Vs0mGkalYlHIzeAK9FBxKjQrAncpeWD2hA
ARcUZ56UB0oKA35iFaaiMQNn06Puj65gS1uD2NW+8i2nnByCzKWCgDIK3OKVVy5aZb4wIExgKqYi
KRbbyKzESVKYdLXWVtxX2wEIREesO8Em+8zJt0Vh/4z21rnBxGW6jS6x027wIH1QbDQKc9nqV8ML
S7c0zcCPwlz37/f5XHat0lcjfk2gfZ1n6RhHuOPyzh2s+hXt+rxwhiLrH2dtYY95wCRTHQxBDFVE
2hGmonHcxDSvacvhtt9KvuRozpSDX2H0EvynIa8TPOgPau3MvMLlatC4+CHMFRDpRilM1oAfIpje
YLxpAU/Hbb3/aGGCAXzFSjFVTuVLeqh8BB/GdkRa3Dh9Zhjs9kTwaW+j5uoNszDIPFbq2uiFEs1v
OL7tTkJLKFVw4M/rrtdgF3YYcFYHcP/NlNBY3JOX4q125b38oV2IblfnBEOt5dOnVAvKsbpl52dw
gh0xGbnpZGTs+hcFHQJ8FOc5MgPi2f8j7TuWJLfVZp+IEfRmS8+y7c1sGN1j6L3n099E6dzpElRD
KPQvtDhnIhoFEMjPZ8biEuoNQNzoW1OMNFPpPD35HvEv4Tr9l6jmav8UTsuhKi4Th3Oex3I3l3e5
Phy3vyTrdlJA3BnlCjlwPMtyUTDxDQ43gxE03fQ1v/ZAg27WCrLI5bj/2Vj9QGf7OYzDb11Yq2ZU
sBpbGbuh8bZdqjCfBewGE4sY7VTy96Jp/e0Tu51CvdoQhSxiz5WpMQNXu0tST9nHsTliKIU47apf
N2bsba94u0nmakUKQsJs+l8he7FWt7YHByNHHiC8dhArLO8jeCrl1BQ80COAOMO4K3izhDA2Jtof
WJXnmyb06qfQUBO2U5dkeJHTXJg1h4cIltGya/xBOifTa5cwW6Fu9mFcrUhhTSTPSdKR9jJ+J1od
LKgcFAEhCGHlqllbo8BmMsa251Pina2vUiL6cwN5BUzW9pEpcCce3B3bn5X88A0LRbcaZekSr8OK
h9GtQ2MlaoUGug6tA3rN4BhioLVEoUjOpYR8Hhc2DvQdwArTrgYoTFnt0KzHR0GJVE3RnInYTyur
Zp9DjkaXGEfG+ES0vmfbx4na9miLk0fCYZUVbqYtp1HQIV5eW4kg7tSeNejK+Ewy5bhAGDodIyJc
oHLyPdQ/erMvE0dtcnf7OlwapTbuA63rmYrJkoH3hwDlc4WwZ/CnaFfHh14L0JdbRp5aOpyAiAr0
JE6nm5lmhosTznBkDqr2rGYYBNR/LfMnsv7mnI3gdHLTzCOp4tiuwOXB/+oFV30dNN/IfZ3wn5ut
Fqya3y77pdhHnDPh/x+c1nAlqHty34oxEPp9NT9K02GSG+RfMG+Sfq8FpzFkixMxfFeew+wwZj+V
bC+BOS3CWKJ6V2WHpfUy0VR+cuNrmPll860ZnuX102Apw7C+DgWNelkjwp9waM20PKXF7KqS+NkM
3Of2x2HcbZmCPT7LQinKYFh0GcL0uhrlVrSswfYit3PRX1BHF+E7MEZyUgeoU0w0HHzIzrJrA0jL
2LEVfdMeECNpSBsAJ4LON+zYidwGKWkMGTD191jHSmGhyJV5m5NsyhTfK4K4l/rSXEoW7wPrOVOu
VCqNerqSGfKsRSoxVkonLTJvFDEHo6CywE+yCZUHxqdk+CMyhYZQSRSmkcRkY1QGqjQHy9zBls7J
uzhzb9tf9CbZgHb1RSlMNNS6G6YW55gCeqFrA091hpuAYhEpPTLQkeGZ0iUqDlK8WkMsZYKGuqbY
5721zp9j982IXxj7YtwPuiKv67E8ohGT6BdmJw4wvJ9+VsfWJ7rHcmw2na2+1syBG9aqlOel9Eob
xxVOU5pfE11Df+4hjFmNfKxoii7CxxVGIcQJdgxcmJXZIhuBAm7iJYFxj2z3ChF4ttgSA1/osvzU
p2GmETc8rOrarHrJDpfkefujsdYgp3ud/ejaSZ4HuG6Fkj3rw3zk0pQRr9zuofi67wqFG0VitJkm
4V7Axc/N0Gtyk/fExYoP+J9kMiZyMthpe3iLngwcKTiCyAAogMzf3izrLVDQAj6KNBPnGK+c+4bx
YSTZuYcC/Ltg/t3NCouDUGLdTApUkqTW6yxEtqEFoxVIRTArXL71b9h+46eHMjDIYJitHlS7dqQd
zKPbOonDQR1Weuhsw0v3RAwksdsdx2xpZwUsCgVCWZnKGSa6yI/TPckudkiF9GiCWNHBVt6D+IrJ
esK4anQRS1X0tRJJ3K6Y4q45kbn9wkpfjfvQrOwMn1tgZNpYC1JOGpKZTddh4gYa84sp19+GnhEn
s1CBHkytVI0XuA7Y00KMENpKdvwInjTdlk3Ok57zo/LOgnPWd6P5A6VF1cOmwaam3fqm7yQ/tKFz
dG8c8WTcyUffyvabYR0i+fcrgGgx4gFWOtyTfG5aKxUMTJFJrHQY8yApGBKjBjN0BaBusuqD8ii8
raMJIT3IqeoHDGKls125rOrQpfqz4VurFC4JXKmkA6nyG/7gqLoFfxF9T4nXuZkTOfGn5sEkw48K
LXmvugThWUE863ApQOJTtR0kYlXiMHusjMXLJegQ/d8+IIVCLcoqwsABhRYx2klTdCgEmeGj3q6Y
fiE8PbCjQVJ1xHgGyX7IO+FxtItTRziUXcUZPzWrOOiVmfvZI6v/hfz2jS9IcwZyaW50LfFI2/4o
p5gjHhUrqTIzFnZ1PjqyHjJePGtBClKMPo3CkNRIleY+jg59irpIiwksRQ/QVm2L0/ftj3e7EvV1
sv9gCzQ6oS8G7JBwvAynZCegFgTmXHfxDca8NMM60jM76twtcWkgPmxGuTNHvjglOaTeownze2vl
8G3McE1ZWEYzBPa9DvVk/XJtJocbTWEfHVUwvab7/jh6bLk9YtPo66Lzki6iaRUjjwr13JIhEat0
Qa/4spMgLD/6UUB0f1nAcnNf1+tQT67j2ryo4kuPeAsrn7sgZQAV2wyKr9wJU4s1n3YzorhekDLm
HCdOXFJcNoZsoF1fGjOEUxHkProUHrbv5E1/7mo12pBLRro0EocxBcI50d7l37OH+gfeu6edQr84
DAfJKuzFb9z5NNkCZKwWX2FZDManpBtTuEzUUVnGjskkiATZ09bBoBXTRtysSV7vlYoulpSDuMGC
TzlDbbt/G+34nfir6p38o3ON+/oByd1n48f2Cd+KRq8XpfIX4hKFqjHHGGtrxB1amKyu9SdVsjWu
YT3BWxboeinKvIsTBlpa2bjENTYK9VCJnol0OiJSyZqeELZlsamxvh7rhdDD8clohHOR4grpR9JJ
SFTP5CcSBBO9GHavOOu2UJY+EaoWTEG4LdBZxoae5QyubpmYEv82ZI9T788JawD6lvN/fbAU1uQh
BhMFMjMqy08RVzqLiuqyxJp+Ya1CIY2UpNqSr8hD5omZrNYMmYbB098HyVRArvHIedn3zFY11LP/
g1dxvT0KcZaxLUO09KEIBQInCDNayvy2/Qhu30wAtQSyLwVsDX93PNMWhCRypRPpgMbNxx/izGw4
uGXxwP/xewnqWkxj3MWpAQcwhDQ6ukueVjtNweRKdC5KSE6aC3KkA7xAyDIydfhuuRLXi1MXZB4b
sNWKIfJcxYJuC3FA7qmxjCRyOwO06gJfHishDrYP9Q8P72vL1IXh5EWNVBF4lgcNiOIyiHvpgWwr
6DsSfrInp2869te7pO7JpBZJwad4BqMLefhARaeRGR3/0mufvTozI2an002f6WpNurg4caPeImcI
+OROnPZRrz/C+bVRU2fV74cSI+KahZP1BBSqGKdLrME/HYzfp0uXGhW+6vq4wKxPBgKhaE8kInqM
UQiWeKg9FgvTbSvxtRhlmvRGyLt8xjbrqjabykEB0hySD6l+3t7VbYz5WoeyRlrJ5YbM4RPWmr+A
nDRsg0n83F6D8dglygyFgji3aoKDk+ZHdYHoBSsKuhmiXF8KCk7ybCgLpYahW3bpXfHRvPSYfbwM
YawnyAtgEjL5Ableb9qzQnbW+VEoo3OaNss8CTPD3mmFhzxGJl9mxWCsE6TgxMCUkGC0+EpxFP+M
ZM4vx5qRT2FthMIOWe6quamBWEWz7Nch+7GGylFfRIZRu1D9bL0iCjNQvoHmV0RMpzc57ZMS5IGM
ycAKo/V4ucHyLCDpYVgYpnaIkhN5YROmsEZoDo5QbGBNeTCAmq4v9imGZToR01HJItu1OphdlNgz
VF+GR15/T0NW3pBhleja4lQmcb3y2H5UQtJ2bKxyfamNfQ3RztX4uf3uGBhClxflWlVkfQF9QJso
1vg09h/FU5Sz3D3GxZEpBJm6SkljDkilqSlckcQpOt1vVMnZ3gzL2NAFuSkX1KipcXJokjzPB65x
4jMoWM/Czlhhw7NHLWWmNVknSPZ+lR9rmonnODIPHGu9VaSasyroKZtf05wlHc06RQpHxDCLuRpd
dG6YquBVBocm9xEVrBHxmzP2V0ApU0AySUtZ5wk2RNq4VG9xpIPkw5B28Cd5t7eG2p588WH705En
vfHk6fobSATmSq3w5WqBs8v0sShfymQ2V9SXx+FbHZ7WkLHizdmt631SKDMpvCSV5MN1TvKgetFF
wJ3oKTZH8S50Z0s3u7v2mKMZk0fvKauxhPHK6bqcLIcCJHmBKpm02DPaLof6YQYZlJwpngRlxe3z
vdnce7VbujZXQlekFXIEXNGLuhsfJ3BPtefZXx9mK7trrcSuDoSZLrHDU+KyEJS5OuWqKLOKGlNz
QfQ2EBBf1ndjb0WodUy5hQGDH9JHa9XH0FId7dwemQkZ8vc3rhddvdM5QZzCHN+ahJuipb1qKLCs
VnPXepPPcjUYlpgu28Vc2MSpgM3Oc2fW8r1SPm9/TNYCFOSUU1MMYGVDZNQP9402m5GQfd9egmHz
6JKdMsKB1iRcl7gQzEoozGkK0QX7q+d+KhoI+Afd3F7wZle0LoAA00BmDqxalI2IWiL8RMbyx7fi
JFtEgZhwapHSIIqEFn8QkJBQX0HwwXgat0Oiq5XJcV8h+IwAJeHIgD7azp+a+8qCyTDBWPSjx7OI
mHHfbeC5Wo/6fPrSjGFP7kfjVD4Esr0aDpWZPMMsQmNnjz4sbwkIiURz5mzlnZ0Gve1gXf0CypIg
NGpUueRwgc7Dyzcp2O9Ht0ZstqLXH6/TXibQMJAKCEkgLnsd+QO7h+acBUoel9UhdnM48PrLUwbH
QBtNVZMQkbRDdFaFCoxExmA8lgrC7TTp1b4pB3YMZz4HyxZJ5s1Q1ctdkIk5xYGspQWs2sRNx+Bq
Mcq+FBxEo1IJ2+LzX4b8rZ8jaLWABWViNLUz7q/Ik17Jq/sbC3GbFDmy6KQIKVog4ZnNEHEnxALt
/hucHsaDuUSx/0DT3zv7Bw9dpWaDUmZYELnXxPL1fWIPJmnD5u+NR96SrXIwK89wZjA5e/k589TY
DAWzCWQ/NKMnDHs6k7lKLATZPnCRVqNGsi1bBg2cY+G3FTnFZleBC8Y4oUUO4YHq6v6YmeV/anD8
ur0iT+FWoUPJcJVhWlJB2vOr9pZorDo28wtTCAWJS4UbOCDUYqlwynTQM3i6TZRdeo+H9CvTYDNe
Clic/n6nRGkQGo6EYGkAuemfRGlWPxN6vd5LXIURVzKwX+QpPEqTmi9ARkCSUmOgOrpHdOOiHegZ
wInJ24Sul0eHALvDhrlPCnviRC8LGYLvFz631SakENlRRu9F4wJ7Wfsk32nr4VD4M+Rxq+YCcHex
yoCrzNiSPsX373D4nPFnf/8v9kfe/taKFAiNobTMY4/4LtenH1KnnYQMnDOK7EP/FhqVTWKGaRea
2tK6dToyiqUsoKD5rHhwvCNRjP2OruTG1vBMPL78sfanl9haD2iI2ct2dN+5SB8jPivRxahY/Yvq
pg7O4gdY8yamgBbD/ILL4O9XG72UiTIk4I0hM0Aj+DeO0FhxDWuSQF0gHCNcOrgbNoR/MO4HiDOY
HgDD4omXW3mF2JE21LqS4tYZWGOcJmsVvxuQWFaQG+Vic5of+UU0p1J+2XaybvvhX8h9AZqrhUVw
OC+KjIVFj2geZ079pHr4GEEZZH56LjiT9B1JIF6qI0gfsfxwghobt/ESv18tD+q9/xUO8xG9bHID
kuej9l94j64A+RLfXi2yZsOcxCL2OGrfI/nHwEq0MczMpWJ49fdbLkHWhBSRxXKvJ5HTTii9KKmJ
ijOjIM86LhqcisHgpgWSD4r2sIBgSYAzuL5tXwnWGhQkxW1YDksLRz9N28HUc3TF1VWxSyqeEVHc
jPCvrh6FRDNfDFwZXwjMSNo186aLuhaLTZ9lKy9P4OrzCIWSFrIIW0IoCaGtaEu+HpAIorgrbLYw
zO10yde+LnBztZ6RVhilAKGOW2jAcUm1RrDc6HkMqVAJIgJJIphjHVrglrzTleE0dRAD0pK9CmLb
eYp6J2tZPNOXhOTGM6On3kUjD5NGvRi10dZ/wa321OPg6L8Kp/q1urxTnmMrvpPhKqYuZzWoAhF/
EWM7aBtHiOUj75g70mquv8gAE37wSXlGG5SzffVuTjBdvdRLn8HV0YUjOvRiQh9G+gjmH9mOV03D
hQy6lewAw++pq9rJU2zAOIDSBrk7EHYCmgw7e93+Jber/FcfkXKwZhncelqBy0mmt0K8NDNyQAnF
f+8Oqlt7ujOjotMemRTSxNZsfSnyOq9OANPGdSd1WDcNQq/AHO7qKTuiD8DuA2e5Opc5g6u1ohl1
1pS4x/khvSOkEmhbcrMnZNBJkMv4tiyX7kIscrVar8eQFSMFHdmrTvpHrZsxrtjkth8VWkMIaVq+
I3pmiDR9xse8mey5+pgUpNVSmWki8V2hn2YTLT9MV0snMgIKmw5FTkY49AfEkQUQVYOsEKwkf/+I
QjaHjYouO3RkCuB+ahDBgiDUjh8IGXVpscKvPzgwX+uR/V8dbc6PYyKQxCVxYHhnDgZEBc1qEucV
D+Ynabefztn5Y3Hrh/L+vxnxr+WpgCdPuUkUJ9zZeHErCBEhC10NDE/5douR8LUI9SDbXMrT+i+6
S3XHveXv4X1zUkHENPuJ1UhW/muy49WcTxluU2hpj+o+slk69Zeq4z+f59evoJ5n3SigyCdtI7Pb
Bq092qRrrAMRVOYMz4U3eI2HSShPtTWPDItjWt4ZXJUMcpj9c2QPVnzfA7BADsh4XrcDia8fRgVM
67qMYRqjN6JbJHONjhCbYEXTt1/R1xKU87HwrQYeGDzgzkGXPhEprverN9k81ILZASfzg1OPdoTa
qqyTR4SuHAxYzLZsERJ99dgGhYO6n1MEgoNZNltE+EDaq/mnDM3xDOi4HS59bZpyUuppUAWVQ+MV
uiNOxHGQvC4ArZnFqgnfdiJ/L0Q3rrZxy1WGQZxUQbASSGw3L3J3Vg2G00Uu6MYFpqWtOX6Acioh
1Ea7KodG++hjzRgxxe3C+tdTpTtUDfDflX2KpBrvdQ5St0hQiE5njWCC2svnyS4fGrc/Tj6rd5p1
hBQOlXGpi6hz4w3I+q7pm0d+Su5qDtrSsugy7sVtO/31uSg4yuNqXmYJ5zhwh0oYTG0I1OpNKTFS
XWfQtgZL5oJ+q+y50lnVBNYnJP9+hfZG1U7VqgLtm/4glJJdokkoZUUBt53zr/2Rs75aZIaMxZRE
+IZpsB6IvOG80zAMrP8XZi396q5QoNLXM9fVIc6R3JLSFT57v3fIfzIKi+B3sXmPmEymZCS5C1vv
gEIXgUMJHwJixCWY4BSMQXPUn0hasD79m0HJ24Xoq31SOJIbYV0pGEZDvSm8n04NkuktCEaIh61i
TAOEvyynh3FNaP1qrUoSlSuxwyq2+F3+xJk5Yaa2pG/hITt0h/G0+BVjhJxhhWg6U1mI+AkivLrb
FvG5S6sD4m6P8fIYN1OnnJ3EAFUsstsknEufwl3RoIksxmhB81N/5x9XFC/no/qaPqguv2eZA9aZ
UggzFHOTjjX2p3KHCFqICu9XMotqigFjtMa1rHBjqZMQQHnsD/MjMXykCC0+Ib2LtrHQFM32mXVd
/hB6/X7wNA3QtMbJWAgIBnhvcMJdGcQ/kv10FHyEhFCthdTSPfKuj+r3GWUf0mTDBWxuANb5UqjT
82tcgR0bjTVFZMZDawphaCnMrCsDvHUKdLiYa2elgqFQ+dniJkzN50de2+u5qZaDJaS/5vb72CP6
KlkdeqzLS8FOrXAhMl7wH1cBhe1UgPbSPZ/s47ayZtRIxvKuXe+3HwzrTCnkWYYk0pQQ5iJsMMMh
+YZUmisrsct4+LRUYKJPFd/WWGTSoMMDj00uGKljVpBjUEGVkoF+v6lxN6KP/oAnQbIWbuq2r5OX
3BOplcHG0O29iDlR8TOOLFaU84eUwO8XYlDAw1VCNVYSbk1vL7+aBV2Ppmy175jYfJcDvA913z2R
lqL/WOzRFE0A5z5v0EJ4QqK3jUbYJ8NE2UGONTTrVHlvoN9m8soMomxudMdwSM2RSJ53ylvfNQ2U
mCTNFPqY4UDe7qUVfv8aupc2Qa/wYAgXix351a6yMKkbCJgR/RfewW0r/bUW9c2FXmugxqKhXGCY
8hqUTzUGZzQUnrLmSCIsLOlsvxbyAP/pF3ytSH3kTOX6rBzxQNVsly2jyUEHWYlAxpa+jKW9VqW9
vd4fcgVfC1ImJeEbCLTkcFDrt6SxkC6wSbe55nC1hTSyhPIaC+qZS1K+q8JJVdWQ2aDOQQBtKeCw
r/cyqsOCA/rvPSv9/gff52uLBKGufMk2XSYkruH7hM/rYx1IdgQhB+t7mGO64y95LlYwxfqKlB1B
R8kypBwUn6OyXu114huzUPgVEx79Mef4e1QEfi6Rxrg7N4k5oK7+/x8qTdUTd3kpNSTPNKGahxuL
ASgOmaZ94TeeHPS71hkUSzxDltyqzstn50tnKeCC5DUqTVap4A9R2NePoUxNp2aTLPHoCSIZzDHo
z91zLpikrkWoI6XEKs7JuX9mR7K3bdzXwpTBkQY1XxuS6GuGHCQ4gymKT8qIT7081KHL4ZZXLW9u
P6M/1LF+L0q35JZqLULCA0fP+aub+PVTZyZOhsHdcU+cl3VnWMIu9eES4oME6sP28n/I+X8tTwFV
tU61EWlogOjfFAgqduYcJDsZy8qcO9nrC0qZlgxdx8ftdW8OLF/dOLpbtwplve8ybLu3WxhF0qOT
HMczUWsQkKwAbajbHVJfOOb3RlA59U/lafsXEFdpAy/pRt5yVrgW1XK87XBZzEXrHhY+sowRxYVY
OKZczqiAsdajsAuVnBRsyFhvEu6z9SOvXqSoNvMqMru8Zb3n28mfr69KARc6kOI5ImJy5SEEIwIG
VeJH0go2OhqKxONeDHpnCAp76qylN0Nn+E8zVV+AIlM4lggxPy1QrHUx9uSCp9PUZ4HxclgHSvnC
SaL9r1ulSFpz6gfkL+5SSGUK+rvC/dq+LH+oOHwdKIVJTZiMfEf6hJq6OnJ6i8ZL6BJMnDybeVq9
DTKY4DtpFKxOAAPpsmLwqb5b6rBibJr5biiMWpt0KpXuUuTUzUVIbXGdPFV7m7PY7sbPsDwk4kOU
l36+FlYs9nbSNiYCEaP8Vgq8O8pIQCaojfP7VkjcOcREZMkH26fFwFG6H3hR6nCMOvjUWZuZjXge
ptjslxcV7Z298ir36IRIGFl21pIUjM1gre+LFXCCCw8iCTmY3OXQeiz19suk3gZq0LIRgEol64mh
7JzQ4xJzDXKbc0DjBEeyQNOhjhpNaCfHyZ0OvZXeT/sIyaA5tVm+Cctu0H3A0IqNhLTHIfdI5g8n
0Qs9mG1LvzMs0AcKcIoK0DxjXNme33ifFQ6ynGm6MzjL4qLlL9rTufotn0d7WmrBnKvFwdjYiK8+
Pc0DCCCabjomRRKk5fK6fctYb1KhQI4rpLocdGJC3DKo3dkXA0JRKZq8ya45kj+29eEpQOMKSNsr
ZFC8HTlbDTVMz0DDohQZXjXrHlOghlnpTolIA6me1UEnlp9zMtoLyBqLZbF0YfSQxwlENfvcPss/
xKi/8U2h8G3N5XVeyPsZdnnAO9VOecyDxB88kkIZreTJ2NUOdyQz8JiH/6+Ny1/rk3O58rRDXVtz
Hk3/yNoqruJXnuQTAYYqMSEi5MMBYaXcWRdYJSb0asVeb1pRXfFBl50K0sgwIF2mnJeiYs0MwMXt
y0OXVdcGXeKcRlCjuUuqwpRGf+VPYVsg+w77HwbF4uf545BUJicpLJNBrubG1aWZfVopL6OSgy1G
c5arvUGMESLPyiGF9+GitAGOEeOhN7OAP2hed5feK4H6Gj3q/tohWcYKU1kOJ036M61cphQGfg3x
7pfEQg3ysUL5l/BkuRMEugrQVvcmq9RM3KutQ6DcLz1NeKFpAZdy97yonSkNT9tPiBWc0jwAbcat
fJfCweuc4QUSqaTAWzvJUzEixVCDcYdVTmGFpzTpj1ytyyqTR9s5s61+QGKzQHiKBsQdxgugolgy
CepYp0jBE4SjswL83mBTNnhUUrv6VY05xn0lf2PrS1FQpEizpMgJwr86LxJLi0VHU6SjXOWz2UnR
OTFkhiFhbYrCHknm26bl0FjaT7MLcvcf0qox3BNWTEsXSTP0Kg5cjHnTFUNCzmoL5voJ2T3eqtDb
hfEs0qdY1GBMFL8J79sXk+Up0JVTlN3GJSLjtKNLlGYhKopaVeHEbvRMco+LXdjGe3YW9xE4R5aH
7dUZdpMuqUp5pA948eBsjN4wo2aVfW+OCUueg+UL0IQ/IwSZ9LUHmsfacMeHhov/PhVZ2Wcd78aT
tI876LKMhrso03HJYn/qW0b5g7VTCmEULhthwfATQtB68iIGozvQxegl43mwcEaj3B6+yQ11JsMY
xPH7i3suduVANXVTeIGnx/iAzKOlPB+lksNSJyjDQ8piONWP/atud2gI8dNd81l8bt8X5vYoiInT
vEsnIoI7uuShEA1VsH+jLaV0eD/3WAk31lej0GYuQzkeG2Qxq7k3Maxsi+kA6bnaYWyLtQ4FMqEw
F+pMWm1RFiamt3arI0RGz2hbn0ErBIbboDizEqbkj25AKV1JFdaiXPgURo+INAo4xwlsW6L/f12G
Cr5KiVPXRYHlW3b6DmoJ+wylYXaNjbUbEbu98thKRZ80CSPsqLj/xXYgefK/WIbloehUYluteFCH
kQs/WdmJSCMrLqaGiTdaofe2C1DeZ9J5Mnw0unSarxWXizpJpndPEL22V1SiGi4DVMYs/CA3eutS
UPghh1qu5AZSzD2oPON3pDkV3sye89rmTsg3IoLSfqL3t9LNBJ7YnnVZGNZWp+Ak5RoJKU+criEY
ZtZDl6TsGY+NdZgUhOR1D/mCFfUuQ+l/DQaKIJoeIrOZNIdKVhiZzD+0h/4OXXQKQaQ2aidJxGqg
04XCmuhk96VohXeqTQrO0vOlL8Pi7kA3wpo3ZOXtdQpV+EGe4E3DddG/QWbIbpzJ1y0jx9waGo8z
s/4Rv4deCZKvxNM8gw8k1RQfR2dFHZzd+MZ4n3QpVU8kyOt16HubXcIFPfqSx3nsyQuW20vXU8Vi
lbiOGMDkYwZzOGlwJj2xh9jH8LfLbMK9KRx4laqmy6dTnKWD8ZdFwlAn+sIM0SwQJkf+HGROBso2
UtqDiOah/lgO4StEd7ziibdlUGAzfX4Cchuvl54tBs0mJyRkyCHRbDJuC9JdG7q0rSm6uWMErHYj
lvNoUF6NWLbJ0ERYryeNhE6foH+y86DlMJqyTcaLSMIFPGe2vF8ewfFrMewmA60MCq1msJWIbYI2
RpJwQx0T6kbasXQLj0DVenEJWszTldb6zliZwPzWSVNANRvGPPGkY7a3oSqAOJXk9Up/sInR0U8s
N53l+BgUak2hyI0tsvZueqiDcEeutW43doN7/W9eK8MhMSjYUqa0kcIC9J9aP/harTvToFsrS76A
AcUGBVCSPk16SQbEObTNN5phF/NkGSrkGP6TFOHvZyrw9OwwqjiyUhIOqeIlw9S9+jPbxTZPmKCl
Fk22RNgWdCb9MwuEtw0AFqbcn7EF4UxFUoPjm058BSLC3bnFvXFKrAqz/qLZxMhIyg+83zBCV3In
/nhHsTTlEo1KKct1j7ByEtePJZJtkc8svoJuq5IFIzbPeBObdSWsR7lGZVM1Hd+hQjp2GDHMNCuJ
vHl+miDxmTZ3IUQNwupnU79tL7uddceyFAgNVQH+wQInPCF4ho4fnkYINb/sWDWmdkpfSQZ+tVQX
E712fJz2yevgx98Gn8X7vflm8DsoMFI7MauSHLe50d/EfrHDHu2QKSOO3PY/sQoFPFM1SFpIuhx6
uwzk3CRyZwkUCx25MksHPfjey/32AW+CLFakoEcZk1lEr6vodvDb+eQkRp0l8aVZLruyL51EYOl+
bedDsCKFPrVQ9QJW0l3hfBGOP8bWdGyeOVBkxB9NoFjyZ3IujyzWfOZbpfCo0Iyx4onvoB5JvaR9
RNTXxyaUjkmiWzzzb+S9Fo9Q7uwrq/rcPmfGc6WHiGtpyatszGVXkX6U0l2fdmaqnhvuXkSDw/ZS
2/ltgb/8+1W0JCl8yCcSgjJ+Z2A6O39MvAotmMhve8wUwaZPj7UoGJIknWuhEEAyzJpZPhGlTd0G
bQKYV2swD4mvLMxlLUjhkFEXs7Hm8ApiobEWAfCaMcz/TcMlkregGAo616gnMWtir6kRrIkw/xL7
hzw9Y4bE0lPGy7t9Ia/WoR7CIPQiFH4uBBTZgwGrMT8NP7mTbA92F6R75I3vqsf+PrFZCfHbXYFX
K1NPAeWPNFZJWhAD1IdpxQOI7eGdxCyEsgWWGm7VhIGk7Xt5u4D9e1mJNtOdLuSjIuDTEVlWQo4A
ramA5CbKfQFiacJlhByFyfuTD6bX9V8MrNzOaF39BNpgd0JRtcShn6wFPLNg6NnpKBhPNnhSd8zi
z827erUa9TjK2qiGiiRhRK8NOqtA4+HAmdqllsb73MEImK4ra0nqeXRKkXQT8brKw3hYA9JUY1z0
vomzLu6HPTMsuWlBrjZJftEV2kRy1cfyBEeEuOn9nfYKMfUHpYDzRQYFehCgS6UFchqLXTu87R1c
rU1ZZUOXQZNOOh9lD3xgdxIGF4UncGM56TuZt0qs+FQ8ifYIE1qf6ofCblDSxC9iXe3bRu3qh1CG
O6ybfgBRDolVjnNlir/yHzKud3hHWm+qg34WQBlr83tmLZP1vSmwWiO+FjXSlRAe50Ni1meM9Vmo
nc7O6YNwjbAu2DY4SrT1lgRjEWQNX1sXFzfXWq/Lhv0on3jmkZKn+A8H9+pIKZAKlRrUQ6QljzxV
Io8oQUVZ2PEH8nK2kYn8qY2laOPcJ2m+8hXe6V/pxd6f3NjPXFb+63ac97Ul2jDPo7T0BmmNGjC+
I7mlW1kQqO/NGVoI6JkVmAN6LMilzfOcTTEHySzkDF6yj9El/Z3LL5S9L4NL/T50F1e57w6Ktypm
dpc76X3M6IFnQe7lUK7wodNqTJiR9Hca1JiCJA4tkRD4az6ciUYE37Y+JYVGwlDqHKbZCEeeupsf
oYNtDd9JkY24drnHGq5lmFLQr/8d/WRBUCqB0Ao36KzfKdBcCTHZUz9Cw1G39UfwvB7mzB72LDnY
m/GIKMsy5rUNTaVLztxYhaEYYl1pMcy5RmJv/uhCFhfp7YfxtQoFa72sx0NCpu1l3vBD41cvPujc
d1165o0YLWh3abIwnNfbePa1IoVnYAHLUWkmc5j1YibpN0Fyt986awHK64Ig6ViWxCbry1nDIBay
qIwt/OGZf+2BQi6IkQlap8HPGd/AO2qPukn040i5FQlSpGY95hu7fet/r0jXmPXJ4Ip1BlYa0MOE
BFqPts+8ei/Rr62B4/iUqxlUbT+U2JUgXSkqDPy8nSr8uo10nblPFmnFsAcpLBDyNhBvxLiUNlT6
2hitUiYPyV4HhTY7Eh0V3TaiVcWmwZlMKgriUf3z+X8dBOVxGWiqSasWc2jQg4UkPAlERpAtky6M
hClKyPrQdOlZ5+oo4QbcJcJhkPjTz9iGXDeqsdIHaURjTSrenne7OmYK3BZQroTJjHoDSYbIFpni
lzqLP4rQLv0ZoXcbmWj7/5F2XUty48ryixhBb15p2/d4oxeGpJHovefX30TrnG0ORDX26EbsPili
qkEUCoWqrMwW7dLIJbXKcI9h7NemZyN5Vl+zix9CRb00rGI+JnNNjVNuw9IkPJcZxgUGTPsNUKOB
VjMGYJsNK+pdbuJb+0sFpAnQLamo8MVJx4Xos6vEppPumHc1y5OoQKSUsdahR4XRrVOPYWJCapJt
SRJNqjCsVvQfLsmr31JRiSuLokjJJGMM6F1yP5qYx77XYS12wL3BOK6MEKhR8akPeV/nMKKEqI7/
M8Os+ogRA9evJ2DaDUWWVHAQf74Wo6Hwk5rs05ieB3EzVLkpTawBij9cvlcr1HmQUabTAlLSaRzx
mAM+CEamTY7HbL0B+82u2IYQ8mYKyP7BCa9mKe/XY6lMJDJnTsiZ0F3fQNcGThjvWLWO9UqOeLVE
uXsuFeMckVKEf+wPkETBPE4H5op/xXWzfodcbVEO349pYOQ5IYCxeKtEJQfKZ7ZwQmroxGb8hbW2
P9wZV3uUyzeNJiVJj1tSMo1z+V1+aBytgHqJ4g5HIl2iQX1CskLVzE8kfP9tQ23xdalzYLS5UPYk
fJPLAsKdx3ZTvakmQSN2e1bwvkzz/B66/lkvPe3Tq1DtgrgyeWQg9Qc/d7sPduLddwzVt+Y0mNP5
Ej0Pximxhu+tQ8BZoCTdF6+iN/ws9uRqrd30i+/UNnpx8ibcKXeVI21v50d/eMpefydVIhE6o9RU
EXxthC4mxe+MdCf7Ep/VAUEJ83ZWYTcADHCmINuscuI6gcp1S+jZIMOP/hN1SY+180K3eiCEQP1r
ftdiQkjflpto2zvTof/SHvUN/yoNFiubItt+a6Oo2NVrlTIG02Wj2i2RxyWHm41pIWf3NzOSLuia
rCqCQA/eKXwsg7EC5b/If+zLecPpJ1D+mRI6Zbd3VFx5SRuGJEMgSBAMXqFncdVE4LkqJ2+Fc3IK
D+FTvy2+RF7n8m69L94EJA76WTd9s7aG/YABXJZLrYSW5Q+gx29ztRUmTkXArP2oNaFYaU+G8mVO
pJ1fV5t8kl+jyd+okfSopr7DacDtoTZqDpr4Fw0Ww9ANyHBCjkmW6fmUsdP8KCX3UniQdyGaANkm
gnjQDJyIZ+xis8XTlJ0nrm7Awip1pEJIgfNVjiJ5Mwz3xhw/csn8INcgzZm7+ShMTWKKfPwmd0lt
G4no+KH/etsH1q7KT1tA/QQ/6wdJ6S+xLvuKzpL6Q3ltwEDkEP0RSAgNB/GQf2GX6FZyjU92qYS8
17TqF0Rm1HBbjpLVxB2DwOPiPtRJMgxspibwUKBR6WRDlqZIaFokTwTlLp8Gi/RiOw8U6E7pxKFZ
bydIThpYqoAStw54FSoBoAL/ehnkdVlJ6kpy/Onn0FlJ3/gaAhka34XQm6oYnGYu3cVa6umJDIIk
lYEwXsm1YE9Hv4IXZOQ81NaqwLZXE6FDlcLU7ENQVDdHw2BFEZYVaiONVqiKIcHLKp6C85ykLzLP
Peijes9wVPJrf9/M62qo6BvPVaBD4YG8cXiIQDbmDMquYitinolZPF3J8Q1DwUcTDV0XJVrwtZdB
QKAYOBTkod6Ar1F/as34VCMQThvW2Ja0ak3FZCRPanwy/VpsgqBJBXKvgL7yrnHQ4MX7VMcNgwGU
nW+HrvgofuQu57ToaFfb2NwRWFNpdRvpzj+VmCMz/ka6F4PlOjgadAWMUjyVAk1anU0N4eQemtni
JqBb1Irx2lg9DhrIt3VdEkRFo/JKfxrxuElLiKKED0X5Q1TuTC5pbRWjtwzXWb1mFpaojDL25UxP
alJ3cZOH7KvmFmBcqycQJEngtUvOrBSWtTLq49XzmPA6EbiU5dFqh8AEW4kjy7XJ9+GW+URcPYDX
1dGIXpkPg2IsYG2yOmeYraExW8zx4N1dIYQXvdU04Lr5F+J35LP9diIXhqn4khp5mrUcTn7jJCfB
boAF597mLXkeVKBvH1Wz97QdoS5kVnNXb4+FaSro+FnaAHUC04S2kHQMB0yl+bZmEdb4ElTjrK/M
+shU9PF9Tp4rQu2lGV9r6XkSfxrF1/+fm9KAXxFsHT74BlDi5A5hEVvToFhu/30UnWLY5elrKD7O
imiP2bnW3m7bXvdYRSbXBcKQTJa/qMWnsx/XAk6JGwnv2WRjHi2adlEnoF7HqgCsm9INicdouyHR
ZX/Z4Gu58HHs56HaG2F9MlL5nZOk/VA1z4g6hnV7aSvpNEbHrvaoW7cZ0dXOQ9jr5nOfzW4V9GYb
fO2Sp9t21t5HnwxR3zAexa6sgv9mG6C54p3mngi8AGH/BnoXFL5aL0CPm2F39fogt5SqKaKm0jxl
bYn+ucwjiYbcCYqNEYQFssMMOZkMbT7WOVg9eAtj1MEDMWovzTqMqXiANWehZI16rSekCwvUSStE
0AZ1YYVMPDLB7IzvKPSAtEJGQNnhinTFPb8xtqzX7er5XlilvCQeJ2UWeFhFkZwTMxNtDSX+dnun
WDYoBwlzsUJdAZ4oArgGZYIMUyWycJglMTVvW2J+RKo+BFARP4pNQ9p7WbwNHsgYeOhO7+qj/jhP
ZokMlzSBWd6xhsPGM+rqi9SdXvG1kFcCPiOZK8sAe2838kft6KidYNeeArd4ZayUuMNvl9DCInW3
8340J3MOiyloLUbUJci8IzBGX3/1EVnd55UawKcFUld7SYogISnWlCHUO5LU04b5oQ2DYx4PmVlU
8T6AiJ0Zi4Vze6EM56GR9GGXVqRliwuoEz2tKDZR/FUKWJMgq8H5+iC9xLjFPdDHeA6KCRLfZoR2
rn8QoR2Xp2aHOVIIOti3l8QyRm2dEjYCOpUImIGkj5YggDVzRgoRlMBu5YCk8Uw88ApWdfnKF6jd
i1UxLhQV11yilWZhSFZgfFe1jS96c+EE5VlKt3PPeLise8w/lYVLuXPxSaNCTgqfMPYTDAFId0FL
Tqi6WTnnWvF5ubZLsWdhZ6wCMcO3Q2S+H1ESNk6Dm5/yCwv57W1b98TrgqgrIGiEqhwIkUwhHqX5
wZ9fVZmFDWC4xqUcuFhMo4hlz4/4aIQ7X7AjBwqp4EfOrMCLDr1j/Myd0sLYLIujZg1o++krUvfA
HNf/AacPQIHNNrgqEVJCyLESLBhY3b+k3uTd/p7rV+r1e1LXQpto+iCEOHN69b1tf/Djy+2/vwaG
+rQm6jLAuETLKwo8g3xMxe4wZA8dB5szCRTKeCWyaI0NRJaVuKLLgRo3g4QVmy5jrZf16XeQTV9s
agtRLRRrLu2RGdRwv9SIZo93cyf3FEbxg+VBVHARCwAkWhFHXQwSi+teOq0xufG+zFwmBecamObT
wqiwIoegbUhFfOCyMAmLe+H5u2Sf4sXe4yoK3olMa2ODy/VnuFE33X66D1rGjb/WAl7+BrqUKiqV
ECuk5UXYMhqv3zdg+PbvOg/QUUsCsjCwMhcNSnTbU0cbzAJ7rJ9YVA4MX5aoJyFiq9Y2PHw5g9xK
7Dt6XjHS3dV0/npDXYopCyfiwkLEUcK3HubKkcvADptvfFNCo4b1HGNcFnT1MEHS0YSkx0YCt7If
Tc5Ktt1W3LAYhFgfjYo5kzJJitShe5/02ZeMVzZiajCyB9ZXo2JMKY3+XMyIp0kQ3LdC/+IL/ouu
asc+Tza3ww3rmEtUuFESHq9JBf1C5Tw4ojNvNCcBC88vckRWPsY45nSzRE/1UpAD0pyMi9xSfLy1
6truUv5FRetEz3imcgBrt6jAUviYPMknfMrW7W1C3x9eGIWJmhuALC5nc0+MD8raPCq8qDpI7pMY
Lt+i9cZbgq1sItBqGpbkoeOFejVkfI9MANt6Yv3PtUS3JdsSlBcyAQyHBwLdGT8ip98QQhwIU/TH
1Pu7ms71ZMtU7BiNtPQbIjVINFVKSBKDFhdqdajS9ZGVbprztGEC3kmu8vvr4bpIKpdRBrme4UME
o1xvddmUviUeiGY80dYSJ2JKozF2kiYYTLshzw0w+7s1NCP1QTd7WbFyBX1MlojuH15i15VRQSXl
JT4ICKYe0avBmLozfSUSdT4h9wWHereLHfA0cx+3fZW1QCrOSHoG9kgiQZoZjWXUwUbDBGFVax9C
1Hy/bWq93rLwFyrOGEOUpuKAj0kaAsCWWdIrGmfIaBzuGVpVUHMN7xuMDPUD4woii7jlNFQew/sl
5JYVgrbqn1XM8UHDzNTLiRGymeujAk0WZEU+jjj22qMIrobK8z/4bbAVwA71ZgBJxW0hMlp/Z4PW
WZtIxZtB9md9IvFGyHuzG1M7ip+16FGOWIBIxtNIoU6f3yTofWiEZSfLerMZG1SM/Tw4DCpo/g0N
XEKmojbNa5eLotNxSiczsiZWuk8z5vnhHLYDQZWKHvrN24sXYXR7eJdNwgI9HpEkMbxnbXZ8manR
NHmiPw9BBFZ8t8S4SwFlWeK96RN0Zd3QLvfTsfAwSI0aDThOLkQg4UMPFXHFUiqTwyzj7WO06swG
1Ptk/AeABXVilThEqQgh0NUEMFPl3wZhNHmfeWuuJlMLM9RhzaKirkMOHxrVqA0B1BBMi2Txm4bR
9F11XkMVoJAl6wBZk2ttkR9KRhRnSo71VLlhacCwjcVHI5xqrmb5zqr3LixRERYaloKWljWCeWFO
L5kzt4gCZjWYBhly08EGnbnx8/St2nOxmYLFiWfpjazv3XWt1N61YiumMcEpVT9HG3gRjCwZx6iw
NNgncvdqAwmyNmYtnCzst/i3WDi1l3VRcGDsIGad+U3CHHxx9D+UI3nHRVCDEpn8IOvlzIVFKuJ2
saZwPKH9159xYrKHZE/GpoheUuOGEHWx6lNxDn+wiKouvYhbK6VCcFIUmsEZyIEAZ8W7ud0iCNvl
JgGS9d/M369B39CAv24oFXmLMFb1mjC5/oJL454OtlxmAitNpneMZ+7LDK7FUAWVW2mp0iZ+ZuXT
DKemKRCzZp58XsGXJudU2pBz+q+qVQzXpekPjWgYxuaiEfvYvKR3RM0FyD4n2CreCLmcxGZ3Zdfm
KpdflyY9VKIpT2Ki0TlY8k69587SIX8Mbf3QAV74M0eNWgPXI2nxlwoj6K8/iq47S1McRnnhdw0R
Ghhdov88PpLZ4sblvOqdzbrCOKAqFZl6pZRTzMKiI6R8l/IKvTzm1D/x/Bsngx4z0Yue16IIfhKl
ZrNr3/x7mbCu3LffotEs9xHOZH4q7iDfzTOZQRkhXqXiT9HGvjhWOCXZfBZzp0rvyg76lTxrz1bf
los9o6IOMBkYgefxGfvv4d2IocnqNHhED4+Ic0zuBBD2Jt2wt491BqmokwVt3ugF1pdCnRzcWRvF
+1sQ8afzQEebXMiVntCd1m+CCyGDXfqNvH0kZ3plPbTWoYbXb0kPokSJ3GZTCVs6GYNUIXcYnAzI
AQV7wuoaWRGUVjBqe+pf9O8EZvMv4AqM7aRnUbKIz7OUjPiKKoZPhW6TdcNTFkElWsJEWKhb8kBk
m3srH5JnNeZeow6oaq63KvBmcKaoxZY/jl9up1+sH0WlwKpYD60/4kcV6BhloW/L0ks0o/jsn4z8
4bat9RbBYhOo3Gjy21HvSBAiY8cd4EXQcDigJ83EZzA8WKMCkIAemdaQYTsihCbsiQeTuUlW7sqI
czTtoe5rNafz+Hgzj1dREZboVAX5lvHVyBbcCHUaFW74IG+KlCQBpCUAEhkIoAKGvuNdCWVrVh/6
0oK6ZY0KOqrA9dUcoqBV2xN4TSJHHMywNevX8QN9RZIGaPcT2KbNPrDQp64yc2xtxopZ35UKQGXd
yfFEZggVM93qx9nN7xKgCvKfGGECkgFzat5tiyyDVCSaNFACjaQFAiIJUxZqMxh/3LbASuVolFTg
+/ovikzSBCHK0Ejce8DWCUxi+IZ2oPZ02yIjw6FhGWmXjxnyc9xSqQo9B0D5Z8NM0++3rTC+HC0g
B86kYIhJo0z0A0Bo0fjm325bYH45KmqEZdt1aYTPxYGTEoI341456YcowiCNALIt32Gl3aw1kX9f
POEgNzxMCXnCjUkJ3Oq9xgqErNuIfvTKbZX5NRmL1HAFgesBs7ngYPC6AG+K6Nk/kHd3YEkyGPHA
3fZNu2MNfTACJM14qIhz2ogE8hn/54pPtgQhwRpWY/kgFUzmTKp6hQgC+GrkqspPReOtIGNJizDy
MZrtMOnBnaEMsAKWIlMUzvPwo8YYp5ZHrIxsPRRjdExVRcFQ6B53PoCnMiCS6mTKjxAaFkfD+k54
YCPm5bI2coL06GqMupr9HlGQH1AGkxEGkZ64ylv01YcscvQDfMUAjJM7ANwkKXpp+pmIy5PZRiak
Zn0Prz+DOn5dok3o6iNz6l3JFXcEj1x5yTFCSUgioLITm7z1Dy+lq03qBBZDGAYdGV6fwGkIgkMQ
wcgO4U6DnsV9eiJ2we63wdG0bwcb1mLJvy+OvmDUit8TXGeXPEZdbUdjbmUBCx61UoIDjhwFIkHH
kLwK7PFnM/IsQ8OJtPYaR3K5w2BB3Cl71SA1nm+hN2CD+ylDFUXaG6c2MDuXML0CdbAzXvxvw55V
EVyZ5vv8c6j7ts9yuZhIQUWIHuL6kat3UXhvSIEbZHfa0IEcz0B19K7NmGC73w/UZ8vUxRsVgfIL
1trt8gOZjYi84NABNowqg8PaXPJVP6c2n4zRtQV1FqK0Iw2eKUKv5anrJltQ9rz/DTB8RqT4Pb5+
NkX1koAtb0LMziJnEytPD5TtYPgnicPTpuvfxW52+wK5v5pubrvv75Hws1kqZNRh+p/2dw5Bm6T5
6PznMXriB9aVzNg2upqQNxj2xtAA4RWvzsO4GbNtnd01w/vkl+bIPY3pY48RE7HLveYv+uKfF0kF
hypSmhk5GmDK6Epo30LwlBj3KdTIWBCO34MBDAmSiNE0QRMxLfT5lKqZ2rcBQe6W8ksgDaavP0wR
Y/CL/NjffHJhg1pMkmt1GmOsxOWnwixAbFf72d84xcIEFdPmSK0KVUZGDy54x1CPfOBJiZkLOiOJ
Xv9cqiaqsoGxQbqkVqVNUhs1nKLUvqU5ZPJAlAHFR0aEXplWIbtyNUP5OKh241kgvkeI3XyPiKFH
O5DObocjD+HiXexmFvS1oVdX2dET6I1Sk9SiQ2fYF3aCsXJz2ksxKKeYCDjWB6D8ZQ66NvXJPELt
RicoJT5Fjr6dNwbqbPybeADZsv7Aup5ZNin/6at6RJMBNpXxdY4hFjeJViUzoCgrAKPP35xyoSYv
Mcemw0prlwfdS73k1XiE2gYIZc6Zx99pJ/mxf6kdw4tPnEdid/J6O7KtpMyffwL1ClYhFxGJxLvI
bDug2SN0BgwQmwKx4gUYGSWsv+gIPJ64e/IqqP7ntg7Mi/A7UYZ7Ixp8jgV8oIecOOEL5CPw+0Yi
GFZdtuA0CWbNE4KuemCs9/eG1SeDNJ7KSCK/FnQ8rLKf4zne9gADCqb22v3gY1M+55t5J0pgLwOL
wAepVv3vr8fP5qkLbOpbbkgl0tyWn+bhELSbon68vcQViMBnG9RJRhMHlNk1Anm4DZ/wDnKE/S/w
dNOjeUW4BJgYj9WL67qNNKZKUmbMfYIW8qKwRPS5Akwq/AoPARNtsRrbF8aoszm0ohKVLaDhpfzT
b999/vvtD0jSst/ujsXfp05lyAHuNoPE2A3H6bGqw32mYRrRAP+Iynt6K7udXzJQjSuP8c97Rh3D
2RdRdOdBs9a7kxMiQ/XvSJuYjHu0x+4bqx10AezdWiOVKc9GIzVqDj9snPCugDy9122mh+xFd3pX
3gX7HI0b3c434WncqXa046zwddzlJtqtBNmJkq6TH1mCIKyNJRuzeCX0mPapC4IBDP3nTr7zG0aw
Y/19KtiEeZpEYoK/rygPU/o1yhj5m8QwQGOrpiSTpTTByUt+xtvRFuwRZLN3ssOdx0NuC/v8UDyo
VvxY3Af7Eu8RlIVBmoj39BwAThrv2+cCoa+yRDO995l32moWe/VrGog1c8GohDnwLaXum0Uc2Xle
bqaQ99S4dW8fIVYMonkdZhFiygbhZfrlz/U5Rn2J8BXJrr6fgJVlXdgrkI9PJ4jGYPkoiMRDj6fB
pJjQCHyXwEuZWK2T7rnj6AjH/H5g0hOtoHM/G6VCkToZGdeRVFY5Q2kdYu+29G3ELICGG5R7SF/F
p/wV8pQ2+Pplu/6ibctj7JU/mFzHJAW6cZzpOb9wjqV5GhAS84O+415jrFw2SXGe8HBCwoRxa68+
wxaeREUrWRMgktrAk6JJtqe+OUXj4BZxuG0GRTcNXXmoRGi75XHO8CsSlm6tkwpb+izMqjphkxMU
EXpftdUOaJBi3ghi5dR9wxhlXk/QFgulIpJeDIKaklnmGoRfwmN+wJyx479Dec3rQfiXm/PuF48G
4bANvQbQa6b8JuNulamoJUaY4JwjrLmGOEGyqQg9ijmDxLH3co+FPVkvoVxXrJD8aRGDS0mYeyOG
J4leeAcNM8x5jbtKNvU7f7Aij/uBiR5LdjFUACEG3zKQEaoPYWdXG9lLj8zFMzxNofKlSAmKtJ7x
c6THDjdVd0pOZCw4drWHdN879SnbVgBvgwON2bxgxTAaxsYNXDd3JDsvIBF+6J/idzyJnOi5NZV7
GYN+vvkvKAoY+SmNcxpUseSly7QpSEIUaV9qsTmJ+6z6qPkfKA/YqVJahVpbtwM242DR4LU4LNo6
Inm4MkPmWK32ZbWb+djTZcjE1yPD2gps4lPcVKgUS+bmUElJ+qHel6BFGPfa8wxoFfEqY/u/Dy98
NkZFK76PE8MnnxSVR6uBxEbKghSwvJQKS2LXqaWck8RlS1iM+k3naru/mgX7vBIqHHVckRRzg9Nw
qd56nNMBbVebLRTFbrvD6vN3EQWomBPnMwgeSyxIU1MziF90LbVSgRHMWbGGLhx2Gth5hB5OF0eo
+xcnAv0Sd4UzTKZoSTY0Aix+2xzyn5oHODzgQ7yrgNjhMm/NnnFlrJmus8ihFvulhDjbgwdLOBBx
Z81RHlAl9uS9gQDHRrysFOQ/bSgNXdI5ZZwVAp/UOtnt28RqctXJNN/NFMNqe84J69iqpsrjRUyG
1hygiFVjFUXo8kUDfeLO1Ov4a5OmhzwXnm/7ACujoquRwSj6QqRge4jm6HhW75OHwcu84V35okJl
pb1PXN+5bXOF2od8EEm5MHnroE35fP1wXMEVaQfH878ILugfnmveBAeE2w1W9hx8qTfQt3qWgbEC
F5nZQOQAeL1z8S1w53ffsPkN35oQumdVuP/wPLv+LOrg9YoRRTIGRC7Enz0If2MMgQVOgKeQ5IiY
ntjc/g4rcIHP34E6gLlRG0gu8R5Uj8XL9AKD6NGUm/Fe3AKMyt8px+AOVe+9ONnKnfJx2/r6M+a/
q4UwwudN6Ot2EAYO6R34iywlL6wku79tYWV2cbk+tP8/m2iKOdRmjWDtwWwKivwNZyZfJZfUG0Wn
svwtanuuCAJ1AbMwgQXVunfSm2IqMa1ft9elUrWSvpAyfyCz+0UQyq7fT4U9S3li16r8Vc74BPqQ
8Cdu0MAqJQ2CV/FM4oz1NpGo8RKkoVHkpTF3aoHhLaXBSAeBMIg/gCB80JxiW9h9wVY4Ix/2twxa
kgxeJTSdCPGfP3wSaZrQNvBk4RwCog6yHId3SKNcOxLoomwGT8TV+l38MD2i5uj+nWuDggkiMyDD
k2hlnXnSRLlrW/JmAvD2S3Msdj4CvpPdJx5pv7ZgE3b072oP2kvO7lkQR3Lb//YBFuapbKDQ5hI1
nAHUybKAOqsf2KLkv/qN4WJY17zt5uvxfWGMCmd52rV9RFJIMms4jVhlAc6GCEV0Gc0VQTEJWL72
DJuL2bSlq8d4YZwKWnWb9h34c0k1In3yd91oof+p2wM4Wk3eFo48SOggwn17yesne2GVilwCV89c
FWB7Q9C/z4/6F9+q7fQJ6eQGTIfJ0WhM4R7FlzuC0MHT9NXYZGAPRlGSlWSu5rTXX3KBzS2eMlEf
SiBhw/rbt/kNTEYHbVM9Z5Upb9Of5Yuxy0qQakau8cExnsermcTCMHXG6h6qlCXxcLC3WYMqWXkX
WTKzYcfY30uSvVifHvcYWJyxvtGtXmbII1ZWcvQ3g+2bkpO5/0JHhmWRlCEWFicpzqYpwsKMkDsD
YfqWzO1ZSbPQFI25N/WJc6N42gwBd9/x4JcYVPSEOH8P3d1dKLN4V9ZfEYvvTH7u4ueIStG3RoAP
IJ3rw4iWUG/mm/Srcnmbshybtank3xfGwizALvrIvfFSspL+nFeJKXcjI2KQ03EjOl0mJhZWDD6Q
x2LAF0b98ABpJbBdy266YwVhkZz9W3aowMQrXDf1/01o8o8MJAz+Nn/13+tz/yQ7ww/hVX8n18Ho
ABhoce/1sXsk7c170Isn5796oi12kgpVcyCMVZJ0CFX1j0w7hO3fdSgUgSfUd4bC08XPEJLdc1L2
v6oohI93Bj7513BL/vx3+eLCGpVWJKko61lzsTa7RLk0cki+qDn+WXUnpjbgyoAJ0qmFPepgau2o
VU0BewK4oi4NxAjzyyWyZTk2IU24FaDPmrmBrYAOovSYaRRZz2/utLBPnUSwV1WjqsB+fhgP5SO5
yEW3g6hKbXE2/8C4Ylav8IU16ihCUqVJAhne0jjqLvwYvipvQmTWd82X6ZQ+6T9BcXNMMEUtTGY8
m0gkojsFEOKP8n44Jy7Ld1fg158/PpVR+G09Zhn5OSSXbe9A8rwlaPvkkdUJXw1Bi3VTh3bKy06R
CQvTpJYPnQ8WXXEIUP6UJPv2F15/7ywsUedxErpJSDLwTIFhtXH6LZmfjgETbg5oIL79zWgE+YSy
QkjAJAniIp+Dq5r4fTNxI8mTCII98aKtCDIdVlljvaR3tUOnBKnRAYRNqPjSQyma9VOOJox4F3QQ
cUhP4SZzjS0z4VzftX/Wdkn/FyF9SBO17UHm5nLVsZ6+p8GZlz3Gfq2mOot1UfGmHVNVkXqsq3dx
+tsnGbxOUAGsHW0312b2pLy0HgBuTnpgNbRXL5KFZSry5FOtNFyFBxQaptuxFMyhBOaa5825QQIS
bab27vZaWZ+TCjUFN/SxxMOg3Kd4kz0XxdmfGvO2kT8cgOumUSGmi6aJ50scNSJyJv6I7jNLBXz4
wgTxXnrV62176zCMxWekYggPZnpZFcnR3oXI1bV99Zzb2mt+Du71LTgo7PikWK0lC9b02B6j3GSR
lbA+KxVbEpWrY56Hl9YjNCTTpwx+U4ZMytb1i+L6XanAIvQikkSSs7Yg+JQx3F8cVTRBDUB9AybU
d/35tfiqVFhpw8bHDDS+avAVJb2n8qO5JwJ5pOkaPsSbHjTcZgYF0sRlheqV0dZPEY2mBzMEyfB5
wh007DpnRvc3ttV3/9Cjys3bhkdKGsMG1HK3/Wi9Zndd8cXPFsHGbwC7A00ttvEtfIJUi1Xsxm/q
k/Yl2jZYaHvU3uWH2zYZnnPpoS1MGoMclPLlqPgnpX5Ny1P/V8CAxaqoIDP45Zz3tai5XAxBgr60
68S5vQgSNX5PYP7xy0ujd7EIiReSNDawXb6SHgOBOwtDwArSrA9F/n1hQ0u7qpk0eGM2odydPIQQ
o0zP42vpGPdlY2LP0KpljeCsPigUyLJAL1vDf9S5bqSh42uCmOUC0IOFzWNSKRh46mYkTINYmMga
A5PvuI1fqx+3v+l6mnY1TZ31TgSlaDii+DHnT0GsOHKSm4lc29z4dNvQ+kNwsUjqnMup2nKthKgi
etkp/0hBuBAcwoduCzasHQvWve4q/yyLnjiax0bK/RpPtDyM7/Wheenq4J2xILIrv7vj1QZVQWg7
SDuIDRZE5IEI5XNzzI696buKJ1/G8YcNf+K2rKWtl52vH5IeOyp6tZQ44qKDpXrpITuBtheKGLvk
WDpE5alOMBtbRRfkZ8kU4lg/INdVU8dcKNMy0lqsWq7dKkJ1UvnBGQYrRK6WfBdrJPu7OIbxMCTD
cBkzBlDOAWeH/DSO/Y9J12ZbjAPe4uIy26pKPZtZWaobTut4RoFo1YVUXAGygCRbUKnbvhIDPfI7
uJAPgJCR904lSYxlrnrQwgR17nsZjfPGx4uMk7/q1dbAXHz0oQhmk7zd9tXVTVsYok75EOVl3JKH
dQ5a6boMrTHdVdP3vzEio1os4OWsXNK1xZ4NyYTtqJGdFAA/+9XzmGMAfXq5bWR9V65GKMfoOagV
zxHecRBC28t+/toKUL25bYMVqugRtXaYMKBCyFGlx94ONhADsMXtvCPoXjbjzx+ykOuJohwNXoZR
GcIhrcrFUejCXd74O6BoDpUsBmYsgw9LGUdzDASzK+uvsqhs9AjMnFVwZ6QxmBU1dRs0BsP9mR+B
ck6wI2MsRiQH/d730FM8tma05UkvG6U7lg7DH3L560egPNRvAPqTibUQcF/fy91gl1i+G4Htgzz4
WOAo5kenbqMGg118lCGIdnVUPItTWJt6IAReqRThXskH2fT5QdtyI65fDsRI5tQ0ykbiU2lXdwm8
ooBAlF6m4LzrGzBa9HPo3vZCsu2/XS+LM0t5ugbOe7DskzquJnJPWpPta803nHFCDwwav6V929z6
wbqGOyrxifggKQ2NxCIJ2oWKCOWfmTHv8YfE959NpnmUs3KSQjHFkoKv6RMY2r3RVB40i7Pqn8aO
sMp2+5FxS5N9/O0rXi8Sg7qkR1VPwt7APqe4pAk9uwJ+OR6v7Ntfj+W/hvj5wgLfW5VVFyWWrbgb
D401b8Iz4SIaneSNrVO1DnpbrIu6hqcylo1cJXkqRPVEM3goP1IbWlw2AMAbTChulVP4VTfrk/yt
23ObCpRITET56vW1+A2Uh4IfrUpqsp0I+05YIvkpIV6QS+CATISjUE8Dw0dZm0n5qDSELfQEYJB0
6iAr6CVbIgLG2sx1zMv16NFIzVFSkH3wl9rlAK3YZEfmLsAIgBdiAALfeRt8IS068kIEJvs1udM3
GLFxm20L5Ohtx2Lc3DJ1OQiDpkVVi2NZg8s9furnc8fqhK0fy8VyqUg/lXOdKgqWC040jFqgR+UR
EF29J4yTkz160yuLPWLVdRYmqXAvQnCprQkdsTSo5pS9lsVuUr53xXHg1L9xmoUpKtIncj8lwUwk
3ZR+k4oYkRohxh5+4L6BBMD3WPTijJEJrVebrzZpgGYStF1uDPii0w5U/KAGI1MCMUqXrIbX+i29
sETFt8o3OIhdwz+m+19l2QxVdSgcQLscD9W/65kszFFhLhTKRO0JiK5xUtFWXGHDWakpefxbcic4
/6JEw7iWaKilHkphNc1YX2tjcPQg2Jd34xElmvNkEwnMv6qULFZIBbU6K3NxbLB1LVRgJFEyg+RB
SjRGisk41jS2stSMTuN6SXP91reH5pnnZk/jHm7HjvVLYrEWKniURjHHBelwxdvaHV3/ougxYmTU
UbwfJJbpKOsRbPR8HHgTDCcOK3ytV/cWP4GKLZyqD1kCiAMpet8Dnm3LidOfK2vc8FtClCd9rc5g
cnlmi9yt9xEWpqkYU0xDVksyVt/8FFzZynbBDlxHW6JyT4h72WWc9Zf5wiIVaiAB8J8cKsUBtAht
qAr1wi3qiq4KUSYgsj1jm5/QdnKHDWu4Yr08fbVOIzXrThzkjoSC/q3c9lsBxAHZcTqD/aTctE68
IaDwactBviXdKk+czaTPYZxVGpypJ37TCzlQO7U9YrqifgIMf9u8YbDD6b1/s2RWikxFI7Hm8Ugn
wUGIeuTEgdOWTl3e5WNp3T5JjOuKRlmGkY+uSY/XCVRqQvf/SLuu5bhxbftFrCLB/MrUQaklWbKk
F5blwJwzv/4uyHPHbAi3cY7vw9Q82OXdAIGNHdZeK1FJ5fbd3LupakCToJZyF2rN9e6yUa6PsHTQ
8tsGlF8/opRNPp1qCanWkD7L8QxS0maS3UzJ4XhtLRasjw9vA2nn/+buTGQ1RmnRAnmNBR57DBPT
qRwqsDrf0PmBy8vif7Q/phinJJedYncZvZZxAs3cyZny18cqFRGj/B/O748dxvOYxAoXnb7BmJ77
QsPF+M5AgT97qiEODYQqXMHqI5T8ijkn34aDBKPT5ZXy78OfX8A4IH2dRjSC4eTXobmxxuY7OE0E
DLL0n/iU3my+G+Nx4ky39c5CRByG1UkdIQrVd1BQlebOaeQxd+U6wnVIBCM3goWxfZN4HSrwTGNr
q/ZHNmHApPjvFXfQmfmzLrZFMs8ZCfMCh0SNTkZ5rUiPivV8+evwU7aNDdZ7NHZYVrQoRtWL1gNl
Fvs+u8WX31wyomPPrzhszKnnGWISEeSiNHSiKsqW5c/VPtYPBfq/lK62fVvf5MwFa2wDdQ6hcW49
dWOciWpGzH2t/YS1ysfwqO6z3Qody//owRdZYjyJoqxyldKqOM3R9D3Y2j5m3MSDFlz3uFkS40dU
EithF+PoN1nlpyUKZMPkGwCmCo4J3/f/e4tZNzzqUhd3K+xA+tyHWpieOAZG/9f98oqyUHUo/fje
ihz9Sd6LElGRW/5AiG2egLhOhmYIUVIFB+5BgxxbCBUxe4dJKrd6v7xOgVtmh/wXPe8mQp846F2D
Aajw6/66yBtPjsnfvGt/Phw73Q9stQWmR5xFbRkcEj0aauyspgCBwC0VbIyweZHe/obW4hhirDcA
TwIqidqVCKwiOBysIso0x4NUEuSxIbgqC/00zmAMlFcnb1vwGr1c/kT8YBo04aZG6RgwonnuQtIZ
9Y/OxlFMD+GuBXFvdZP81Jzi2tzJHhhRIRxkegZ4EURpJveubQwzd61JYivJFZxDUvhYrisD89gI
gxDqcD89ZhaRZTB/aTJ0V86XZ2J2BmqK9DG76a8JZEUp09YSFCcClLkIXcmh+McTs7HGuMQyXbMk
pfTzk1s9g6i7x0w9uAmBqx8mp/bBdEF56P4jJgZ6+C4tlPmO3SyPJaCA1Ef2B3WP2Q0abbngXhXW
j4TLZD6dqYa2HTcIyjvfvLN2VPqpu1kzl4pjatBVrm9BOp+/ScLqIPcGbvaXib8gW6dqSQTDWTV6
SXIsS1+HwIe2115n+U1rDUFcyQ1KNvaYaMvqVUByP4qDa/ojtW2fyM2T4AKKPhwTbpUWBlBqu1SD
FBNeEubt4h51XlBbpfK9AmnA2Dgog7Wra80zRWPV/DLdnwWy+d1kZx3R048v2V53t2DwAH8vPTud
Vxzso3YtU24fwYq5AebGKONHZzMxzEXGnVRyaOJCLmEFQh9R9M3vanPv99mh+KJ+oLmFUQvX7WyM
U4exef6iisRA5yBkmr+nhVs80HCCkmylrvYFQzCn6RCimAEupB+CVQvOLpvvLZGWzXWHraYIqOnb
emfsiocRUs7IqS2NuoggfchSJxsgJe+JYxs+Z8Fm5Yxz6vupXCYJb+TkKsF0Wx/aQ3ZVn7L7BAoV
UJIB7xf4YB3ijc/dyZKdEoS0V2ICRG5QsPkZjKNKzEzNFMziBLHx3a6eusjyUutFjA3hBo0bO4yT
KkxLAz0m9juFDEjsKlftvjio/8FDJnASBuOUermaY1ND2yTsGz+0er9MTYEf4gdtm7yduTJlPhVE
p22RD8Vzf95rTu93kI7PPGF5jf+B/tQImBtiEUCiatBTAUpm3i0+Ru9tgOZByEwLztWPuHbNX3g9
xdA5/lv9xzD7VutDmipgDsYTtvgTZg4eJZ+2C1RXgyjPXqTDxfcEf8wx9yGrEJ8TAwdxytB10bRj
azYPht2sAn/HPx9/7DAHXurmEn1hRMFFneBRnuBQtTwPLrsX0WKY027VcZlVNdJnM52vpKTxwGDx
VTdj77IZ0VqYBzHEGPpvKaGltd14LJwwWwRnnW/CsiwFKBlTtpj3UIlUQw0bCkitJqdLn7LREHwQ
flUTFv4xwfaMbSDUUJmi2cIuTA/WGxjs6SxkC1Do6ixvzU4FEbeXYBqycTWk7okbgkk0ouzB/uX9
5Mb6m1/C3OspS6MobhG1WV3u2GbsdspzVD5J1qMy7S+b4jeQNraYez2uJLS7AbaoDEF9Z0Gao76V
91EgfGO5Tx2kyhTTVnTAN5lTQtK6my0gcOF652vrxtpRuer5vd2P4BE0HMUtMcH8W89c1ATkOi9b
N3XVgkS89TGluHneW0XX1JXqnciJetsn2UterVdkkA42CmaCc8Sv9myMMZdOJ12hIcelL6qxq6HT
Od1YJ4r07b6sN+Lol/8FN/aYlyapF90iITwJ9LP2RljczYZ0im0bgPtq+JqT7AZqt/5kSTeSlora
S/xbs7HOfNV+MXI7qfDOTS60HvYz5puyvXkFJS/DyaA8q95SlSTlBvChJXHka02sicz1DZufwPgG
gNXNVOkx7iAfs33iG6/1fvi+uug2lf49pUgR+CJ+ge2PQbaukOqpPTUq1tx74b30PVYdgDKRQVLF
EFBSINOZkeaIWqKCQ/xB4rY5xJGR6l1Ga6E26YB96OFpiVuGmlPGPwROgV76T2njZoGMU5AnY4BH
xwLHwPxOlW5RyQa10W/6KFE7ievtNsaYBx5qZamZULaqkaieGsc+VAQdI/kxSIujJKImveCwfJC2
bXaxz5Z5mRS875h6PxlG66skFxStRTdSZd52uymIKVG+FErmjZAlPMgHTPAH6eyIngrRchhns1ST
3k40jMhH2TfkereUs0CATPR9GP8ip2XfRcMC/oco3qnStxHAiVYHxXxzV/S96G6JrDH+pBxaLbUm
LKjDpIT9IjmdW2Aw47UBXTXxWpC3UShMFAhHQukxu3TmGS8iJZldRpRbqg+UgELGoiMIV+8sR3fz
+2FfCR5e/oezFcu2DBU098yp75K6I1mMdTYr1B4N6zi0q8AEv4pn/7FBf8PmrJu6NcUyBcJD9xS+
is65jiPoZFOvl53kusGRrF7phooLyrzHXpEJWNfRdpJ1tkPbpX0MPCmc1Rwlu0qafXVST5Fd3iqL
fZ+Z/WkmyXW7VMFlz8XbVWgCyoZiYbjXZmvLc6TKaUFbH0b1rlezYxiKIDYjvHOiKODLsE2VoHjI
fDh9zmylrJCPQPj4GdppmI/Oeze6SnzkykcqLLseQcOCOkUsu/1DflzejVsRMRt3nZsfwXxZIpcr
ygY4rGljO2oH3npldC9vJbcKpKIAbGBMBKh0dqGtodpSoeP0WDfhDhfCoXrjeOSC7rp1KrDrRKgA
C2zy1rW1yaxrDNU81RN6CcGwJyU4qw1Am9EN5YqUvfoIDyrKbD+CP/bib20y3rorzVE2WhzVEgqP
u/C+h3YbFotbAu02t7uNXcDLqdwiwE7Ja32P4ekWTyGdn5ZELwev7Lf9LYw7b1IwGEw9fguaCRiI
U/a0/tL76KCJibR5nla1NNWEOgKYvlXGr4dJpfXyAFvKY/Ks5MHyrMMc2Efd/lmq3WlwZpdioqWT
EIPN8w4abo9pq+QjJj93TFoRxZNGq/zaTg0WUNs+T2+RbwPg1VzTDIC8KH7ua+8JoCVvwg/OqwFt
rLOJXhdVUqIatB5/pOP40T5NQTk0xyi5UYzZ4HWH5BTvrT3u7qMY2iZYPAsUxhzpaOTENAPo7SBE
LfIYbCDDY2QOp7FJA02dXpPFWB2ragUvOTc12a6cievAda39DiER172AaA9K352nHhVQzNL2g2iA
iBexamBTUnTw+pNPAhxAQyukovUpyxr3rRnd5Fn8VPXktZ8AJha4Dp5f1mVLNmUT1OGfWlaDKZfZ
Gn8UMkevefjNu2cgCUAvyUlAdfA39sBYZFqGqaifKhJSHSsQT8HidGcNor3irGh2h480XqBkmLbI
NfBco64RTZU1lCgMlheqKsOMxBRfTrOcAWR40AjbrT4EsAEwG66E8RDnlkB6xzJt2aKzqx/PwyZ4
QOOsHaFgTNN1YFrgDTMg2kHhsBPdRx587swS4/S6ttZMmUZeUJoNpJcW4izRsYf3sQYXEHoUWEQp
xwduhPH5ZyYZ3ycNWWNkoPMMrKpy03CF7p/h2VbhzeEXXY8CrYuhYRAGY5qfhug9nH5oU3Ek0XCY
9fZYGMATadDGQY4d9Zpf2t1OcLpomPvpB4IEjH5tE9RcTJQRDuo/kBEUo4CRTj0dveX4joC/Y9d5
FMdR3oNntTyKwfY8pK+u2pCKxjiarYOI/9w722G1lBrdnOXYHigHG+htfcqtF6PtK/oUvGRaxxug
qoamGdanZygrs0yXdYRsJPSzWz0ofBpJma75Fn/TXtpbiB8BGaZ7gg3mXCfdsnSEcZasgQCNefWT
yEhQGMWho7ryyZ7SC4Lj8WSjP2oEUwwNbmEBjP6T7DdFTEpQwNQJ1SU631dSyWs7qdhXWXfsO+tY
HMd37VS82DejTyPG8j5/Eik68JYJQW5DVjQb6/wo32xuMZFtdQkrBHFx+K0lt5UuStiIynnPdBs0
HaaqqYi6WZklOc06ZYLmZIBMY2+B4yoec79TTCcxoPnZnqzMqder7OdqPU6y7LUxHGR5xGy4HD/W
RuH02V2f+FH1LC23TXNKh8fKvk+Lr3Z0QwUfS8CHpyCbwANXvefTq1qYbpN8zbrQK6WjhHxmfe+J
Hy4R+r8dZLnvSfcYKbdd8mBld3l7m897I33Ay9oNsaPk1xDok8xrq0ydeHYSsrMzV1I85QRND9l0
pO4lnh4VKYOy2QLXcKOkxCXpPiF3Zv+y2M8SWMK+DYobz4dkcaJl38VHEspugeazJLmosI1V5HSq
tzbfp/y6ARy58ewJcJ7iZjZdCPiZrVsYYSD3kjNqh7D9EfXvvfqjxkC0pR2zBQSI9vts7aSJOBPY
VmMvXj1pvQZXmoTUFxDNpffi6FolGBNzwt4Nw59TdjIkcKnh5FrDXrN2enI3WL8suQvSaHLAFeuW
ybBTp9KJ0VxNnyyzw/g1qLrk3iW95Xb9IWr2TXUYk9WNgBgbbnLjQZ79NtpX2dFavKK/iqzrLnpY
APnFBBUBikB91AgUnVPLGZeXJn6u7CetOibWbfYjjyiP6S+y7lJjcFpp8aLEKY3XNFOdcj4YseYn
+pFAQq6v7rvlPu/3CqIffbeqR7m/wt9qQmcun3vU2e0A1JNa/ByXV8N0VxpvkkTctb9NlV0VrY6s
pI4kHyM0v7rXNsHl7d+n0a3CIGp3Se9Llp8uENg28KSo37LKa1YEt0vjdvpxmn5MVeLk5lOfvUkh
OiVe/9BE+xElvfBOGZ4UYIeqxHSiCgrdSiDFX3QQQTbpdR0Fc/UulUlApl8Tzmcs/6qyUpAScS6w
oeMF+CDE0eEfz51GrBCArWlGQIrEHUGmBEpYgSvkVPvOTNCfsPER8TTbaZUu1BVOvuZSFpwMKCYK
OIOaj2Dak1cwNgxETRpCtQ+Vl3NrRpFFg0rnjHCb3PRkB8NNg3F243XdDz+pBAImga616zlDuhf7
3ZWIL4qX1579AKbCRNRYSswGO5o8zx5xw8xPMPwKBtfiekSmNe8myYPgi3d5l3nfES6fwAFqWDsb
voHRZSGLik1O886NAJ9tfl42wJsJMLYWmDCqaRattkZYoBA+ytWeo89iIIFOntZddo1b7xVBc6ru
okC0p5wn4Mw0E07ZrdzAu2BLU7Q71A8lYDou9xcYuDMzzJdbS6vprQ4rXPQw6EBcJn8Pa2ufxSA5
CmNBQsGbzTuzxoRBuTmlfd/Dmu7IbpdANFBuHbDg2xi06HaFq97mzxi3ONFmtN24+lELJg9Dn4H1
DvWUvSiZ4kSE+DkWWmc2xJ3xoJ/fG4I54N+zc2s+3cn1tC/b8jCSKHLydIYaGHkA9ZcgDOUc2rOn
ndnwpQ1LK63xtEet6Shl7y7G4fKppSeDjYm2wQOzyRKIFTLAadEGD4Ek11R1L43pHchxfRKnX2S1
7AWflZtt2Kh6WAoyU2wks4+pQSC9PuOsTm6fOOlrcw9mcR9PBQg1XrRr5G5Pyo/Li+Ruo4Eo0yQo
iSLkPP906MnZdbJgGyUN5YV2P2kifgdeEUtHyI5SKygRFMRi5ybyhrShQZ+J8hqETaCSKW5Qrnvs
Zse+ygMkOZS9sX6mk2z92xhBIqEJMs+6ba5EgHruYje/hP755jXJu3EuIjocBFJQq35DCVr0Bbnv
FdpCEMRUkKCyMW1uDeqYUVQD6OgCCjOkNUIZjAEq3ishMpqzHkNHqoCI3TQ+13vXrPwnG9J20kt0
qyJRoORNDa56/mD+TALRReekCWcGmQ0sxzlC0R6nxa471+o7FzK5TjKLOkciM/TPN98pnkuE8h+D
DwYIiKbboXnJ2tfLB59XcDpbC/MmgR+2HcqIFmVqV83d7KG9C1+BerUQiWdH/VhhPE3MVyj6ZMxz
FI+x3Bj0gPTerLoJqJWoRmB5Nb0kp+GgAb4mzO041aezhTKekpi1mug1qkHpMPWO1ic/O6V9TK0B
WH6iueqy7CPFvDbT4iqcUwh4DLdxkj7HkQicygOFnf0Sxtk0DSr5kAOgo2ql06eDU8TJnnTj3lQ7
nxjQH9Ig/Loi9hpNJxa1jjn+3NBBqqqjQCWjPcJ4VzUpjHks6NZnljOvDznKyIN1Y9s3mnCanPuZ
N7aon9ic4LWIRjRqNDpNXjwrQXIVvVGNwt+T5O0u9kU3k7+3G4uMl417vLs1jXOWI2UOmfffe5+S
AIrxkNzbiZ1E7o5dNNknA7XUnpgDxTvlQd2DGtv4ofSFe/l6cuqzMPGvEZOWADcbKEVFY5q085EM
pdPUvYcy7UiWwFJW/7IlXkv8zBRzLhqjNGpFw7eiQPTyLtmZ90ZAlbRF+YVoTcyhMO0uxGQ/vGcq
55VjRpOfFMpVl2lQhqqFgkTcp2izg8yBsIDeXYsSO0h5G4gLXMZdHMDSTvGrR9FsBP9u/flczMMw
WUmqSHTOsNeeDfWtbLsgtPdm+qKkoXf5e/GCze3JYB6HQerjNaZJmjWFuqOl6ldTQxGuaUqHFMSr
ZZQvVHN/2Siv8Ai3oaBhgKcdUS7juuS0K+xMQ8TdB2ugB5nfX833wEIfyD70/8p9bKyxpz9q4hzs
9LCm7cAb7DboQGkHFcLnFMZaPsFicHl9PH+FhrNl2xZaIjIbo0llHBGF0iLr3YtZZq6SC8NATtHe
MIBvU3RU43QoKpzfaJLMixZOK335Jr89FQ/rIfHnr8ap3Pe/aLfJX/ZtgJ6el3yVDqIcl+e0ttaZ
u1cNepcOFKFkacA8l+NbuShvWhneX95HegyYnOFskcylazqoOat0GDuTUTdsGj9RND+Kr8f5qz4d
8rX2ZPnbZZP8ogHFDppYIEaimJBiMMJuBdjmo+vvVwrK4tUuQUS9Nx6jU9IfjIBqZtblX3hoXAUD
ZXjcJ4UNdZOEpBixxVJtorg5RGmX9kUv3q1UtD7ehd8aYj6dGq0jDicuQ3pYdhhxJ84cYAjRT+/G
GFGCY3izW2fQVjOuxGAR3ugQbaPhsQO0lxbIz49tsc5q21s4tsZbau9M1aVRdnFMjoWLbOllNK70
X/EV+WoehG0uznuBkXcIaWMoFiE+yzUN5ZlF76pcRdVE/tU9QGwGLfDOoy3RAdIJmMuCdIKw6cG5
p7BqERU0vsCRsLw/tZ5oPRBHajAHxpEyXHfQlcqP4jiCVxVCpqTYmKkjaI+yB1dbzE4ZClhSHhEL
L3rQR+AwpnwJ8g8AGiwnfbYXkMSj7f8beytaK+e24geAiVzTqN9jRwnjwtSlSE7xA8zv6jr7DQrW
pAbk3XzJDF8FthozMM7l68p5KdEBhp4MOKPgDNlro5QFSUu9wUfNbNcOlfuuM7+aYX7M58mPivhw
2RzHsVsyze51DXXaT40dCKjmkISCc7CM9qa10Y7VGlHWy/GtZzaYCzr3kdab06wGhQEmrtKrySHJ
MoG74fVF0Q4zUEpAPwe9OMbNrVZcx/WiALXoQgwoiV39FRh3iDDlgVk4MpIIf6WKj/vmVH8LIZgi
inF4IbYl6zI6nmhWYf6UiTwaO62HnP4CbVeD1mOGeF797Tc8QSQJwzklFq6eDrElU0HHk3lHDFMq
bDWzMWOXk31tv0ENyY203C3lEA0aEXCMlwufmWPCt7Eco7CLVLg2xbN26HH76OGHe/OJghRQat83
tiCK411+mEShBG1kXTXZojMpmi7V6taGc0tPizumDtm11/mprJ3uDVTDEMMdCleRwJuCNutOmBVz
nOuZffrnmwSjlk2odZLGxpyt+VI82EHyFnvm7Xwf3y5e8qrt65/GrSK4jby32lJRslE128bCWdU4
4FVbJW8blGPRz5DzvR7vMghufNRpj1noZLUztWDGEYU/vNLimWG2CGApTRkv+MJr42n3v4d8JVey
oSv1z4DDhPKm4M7yGuhnVqkD3mxyMw2x3aFyGqBLaTaHmVwbxQ48RD5kUX0yPS6gJUm/jkDP/gdL
pm6HicU2xnFvz43bc1e1k0mXPF21B3pfjesBPLrfKXIs34lQs4It1tn6AnzXmoSRpgagHMmUe2tH
/PVKPqyhr4weXjFphw6pZ3+57OD5d/ffI4XKxvkyh6jomnzCMrXugaw3NdrCgepVO8OLusYb/eIH
EXMyUP9zaW8Z/xTOhS7bEfVPIFnqNEdunL53MkDUKGZ3kVxo8amnyyvldT3wQW34RBtB9qc+1SSH
xgB0lh1ocYU0CPc3R4uswZ3Jawmi3dAm8HNAY9Bd7ZVdTdbUnerKfAwXoxycJatrTzHi+cVSCFgC
lkhydWms9+VI+n029uNBLua6cPD+2MFkJ7K3aAkqKWZbnpq4gTpYkdq3da6C5nBWdQGJDQ8RfbY6
1iHV/RwaVmoDmQ+KsBVRJlXGkWQXfCwLiA3IftD+AcNFsiAo4b3g251l3lZDkxbdnC18zngnZ53f
LZiNrzWB9+O63M33Y3yQTN3isuKC6Nly3y4mREb2eT5gJlQWFXV4Yc92QYzjKWJrlc0ICzIlr5Mw
JjdpIt/GvwL/nkY2R++mqAtDIv2uCGi/qPZnHMS9o+zC7+39sk9EH+kjNPx06QwcfwPMECZhgVdk
lfrOCkMaf+C/yEXnv2nd9i7yR2cKaijD3MXIEGifb75diC+bR+mv8gMLKcm/v4KJFWprLeeoToyg
kZSjOcR+EQJToj+h9+FkoFHQmtrtldJRUlEJgZMIwrIBOUZb0ZB1MqlYkhkKRkpmOyi65VntTMzJ
VLscs78uCLFjJ4rLW73uRJLJPKXXM7OMgw0nYgITA1/Xe6ZDezpqEij2fQUkEcYj0jt06aXVUwGu
v7IQPhAXQL3iBqQxQRPE6tUyneo6aEG9kt3WpuIYQPNCFUIEVeRGjJvNYTyylA02tMkk5DJGF4xh
tovXCCgi2etNe1/lpeAu8yOZjT3mGDSdas1DAXudDyanxlkqf3gCeVSHYZiwQAXfq9/EDSj+I7sx
y8Tg8dJaUpHDLMXGoaoJIKbXzM7vyubwBR29fBLurejgMa45ko2u6BTEijmJTTxtsuTU0tQFpZ6Z
V8pYrbd9MxjgwZgTgZfh+jEThHSAZRDceMYxS4VcgU9e0YOlNryVVH4CZrPLzyrX96PCAQAPplCh
ZHwePyDRqTPFALyoHVojqBoNGLa4GB2JzI3//zL1UYnfhINK0xtDDW1CkPnJkyPLADctVXnS+1pI
WCVY1UcutzG1GJM1I6uRgr7zi9vOqe9SCYI60a66LjHQ+22+ScCmUwgQRCKrjKvQ7d4Y+1ILg9Tc
K9mXEAdD2l/eQ15BylL/fK+PeHCzsrKyQiTZqYQb0F7blZNdpXfFT0t1ltrR7xV3vI2+x37+Uynd
5Otl29zTuDHN3HmzXi1Tq7Gp5gK2bev7NP+4bIBXZj9bHN3gzeKSPJVJoQNC06JIrHggRwf/cuN1
100QBYogoBR9LeZat4ZdFGOEy5VIJylW3W6UPC0S0QNwHfNm05grPBCrzMcyxJIa4ndj6YQJltRA
S3g8mfPL5Q3khlgbY9STbfYPRAHdTBpcZrVpnHj4uXbvcpO5sUjRVLQoxmmEJsKfsZf1oAX5zBQO
fihBihocLMV0NMOHv1iUDRYFDFCgUsjWXfRWkiCj1khQvdb9KvsxhfOuqqAyDvG4y5Z4vUAL1ZZ/
TTFHIutHUhZVjsvVaOFLZhPtEM1Kvw+zsXsdqgIjGxWgumOlo+VkDPMuJKWxu/wjuLds8xuYAzNL
q1rYOZY7mqYjQ8peebpsgFvIQiUNdW1AtizCdnuScun0fm4lWlh2Fx/UvHflvjpQTQDRLAo9CGzM
qlkECZuMGq/Cequ+V1Wpa2opIOZjgRq2ehWTX0p309ICb5gHogF4vj0bsy+oeRoWOyDQV2XRNwT2
8sL8XmngCcqU72QpnuWh2mNrd4lueqGuCL4ZNy5B3wzdF0tTLIMlARllpVELlDrgle3cnTEglyMK
85IdJRyWNYyxpjeigiTvoGxsssNiNmnNeq5gc7ZXQJPVXTodLp8U3jWHhg2YKT7q5Cw5RakMyaqF
MWJ9qNmoRX5dacCldbETgn23rkQBPvdg6gqGVwErRrDDlj3HXGkrM0duoTuLKwEstu61wwLwFIQM
Be8o9YTswdRRYsUAMMx9GiEN7TIN2wbOf7aL1smi+ETK4aGV2syTo9Fvsxi8jLFxvLyhvCdna5V5
QfXIUKVJTsNAM5fZ68f01UqrlzGcRW0G7ku6tcS8pGTIi6LtsZWjhqbKsCt2Wu3YkA+dfW10xHoR
opUxnjMfNEuK2gpHJR9/qrX81Gh64Rhy8fXyDvLPyObDMe5x1UiTtjI+HKn1YzdVz1kZxa4Zgu4G
+raHWe1rp7a6q3bs9/KU7iu9FpVqeK8s4Jnofcqo6sGTnr+yLbHqUIp7Kah+WTvVa0unRtw1BEgB
XejS+GHqdl/SY+gK8WO8K7+1zOxyv5pzZTTw3Gr7xRygjDeLqgw8B2oQGVBw3HkQSjF5ZNSg1zmW
sNB2GWYJ5DYNpgT0Kar9I52ko5Jbizvr5GGQJhHPHu8IbU0zl6MBffiYNHj4ivBrJO/gUZ1OCNEU
GWG+XdFnU0o0+vYVgPED7TpYB0JCQSDB/U4EdOUUJaUAF3N+QkKplac+hJVqXbwpWjNPBf7Av3wV
PrkwOH/MKANqKqOJ+amZsPStYWb1JAVKfR9CE9iCqLR0IhBMtAvVBcfbf5spUnuYuKf1F4JgjDka
umUsoIseJIAbajcdwK4dX7etaFWfLhe1YmsYRgMOWoP86PnWpX2qK2ODVVUDGKby0jHDlxnKVF3d
CNbDs6QioqRxpSp/Ak7kTZM20kSvsQ5e0GH1GhujUKHuzouo3fTpIcWitqaYuLxJhtzo6L1FjACN
bynvgmwZ+1MlGYZXZ1AKGts5Evgp0fqYQ7jYU7LaEb3K+eio0Xtiam4bv4Rj8t+edqyOCgSiq42o
8tOzDVHVstTUDl4peRiVbzqA/5dP+qdL+2EA4aqJ6PwzMH7UFQ0KYzh5vXUY5x/9kjldIpq75G2X
jgMHr6dRTADjGYa1rlW7xMErbRBKSmp9s3YREpwadBlG1QkO3ycPgSUBjWoTpMwAUbLgB3WWmrEA
z1egoJLpd8OM+SL4IUG8wTt3wFsRlE1RP/qER8dcRKno1EXUGJeNItfAfOcK0bbBAJkC5tAufybu
DpqGgchbNSjJCXN1izAxunbBmrR0LwO/4pjWciWVVVBo89tlW7z9M8Gngk2kvXgWl6OTvIrBVCgF
1ti6K6YXO1FHhnfothbI+WrQwbVTO4WFcCmO2TAe9RKqAuokYD7gm9EURdGBRflUf+tHrYQ/hJm8
lf14OGX2GtSDSLyD92mgqqtr2C8VU75M1FQCfRfHuYnFKI2fRY0j5bYTqVRaUfX/5sv8McX4OlOa
pKqsVilYqv61DtGhiMAVeNkGdzlQt8QQuILXj30kzD4JMVGsI60sd3aXI0RJ3Amg0xT/v2yJ98ia
0LClLQcg7NiEsgWTWZ0ULZRc0s4tpcHp13crqzDaS1yrO1XL+2V73HONYWV8JcB1VBaTpNpdHE6q
JgXykF5L87SHdtHDZRO8E2fJ6KASywLlIevolprEU7tgSYicna48trPmDuBMvWzlc/MfHo7i1oCc
owgv1sNlSMfkpaxNQGbbAzoEw8281297KpQFnu9+V5wQKT/MoiSSdzQs3YKzxFg5PBFd/aYEpia1
uqKbC5fXFBicLKRkv45rdwqLuLjV1Wm8v7xO3gfb2qO/Z2NvAY/VYkm4vySpdlFTXplD9TcfDOhc
rMpA44uNyaUojIYML0Ywl3caOtRZ88VQBTBL7jIMsKFoOHTAijHNNSuas6bV4CDk+jQ0b3kpONef
E1J6HABTBawQuCaECef7FElGksZIEoNqjrw+z3epRLS7prF+duEMztKhb51Bz59asM86QyatTlqN
D0Oqi/wT/5fYBhhEMPNmq6zzmEGShSE7nP/Onz3FS3xtckyoVGoAyqY/RYpQvCcYuGoDIYWJMS0W
91wldraSyTaCDEMuHYkOCaSUo/Qm7HPPyISxGPdyb8yR823udHDAK7WB77i0QZySU7tmP8tCEsF/
P+WJ+Jw2wmYbqTawqaxfTMC/0qszPLDcf9crtBu1HQmDcpScGWI4ifkiJcvu8k3jm8QZNTBICN/P
nKCwXnJVmfHd5PXJrr5CbdYZ0icD3J3lFDoYLfLTTHBqebtpy39MMm9ZEeX5mHWVGUiL4tX2dzLp
+1FIdKvim5zVoj728o8VJm4izWRKWQxPObnSXbLP/BrMMrv5g6utbZwoEPWpeGdys6wPrOXGZ8UQ
n1jRfjMDVQ+dBYDQuVz3XfgUYxYuFhnjOWQb/yJSexvFZvZFm7Ji1IYOn23owU2TZbtCuilNVPiG
n5fPB9cQrrQJ74XiBRt+6pCNziKZeuJs9WXSXrVZvx87GS33NfgLU4ChooauYGie9chF0UTgc8rx
tk3laZnNI5HD2x6oI0nFUbxs68MffToe4GX5wDwgdGPOvRIPdWqNPY7H0XxRPP2K6nMAFQTEB5Vp
sh4E9jj7aMngjdIU+MbPlMRNi+w7bkewat4QV3OrN6glGuWDgbraHin5ve4WgPq+zWjBC0xzrtuZ
ZfrLNueyl4q1mlasNFcad6Ii8PPV0omgxCIrzH7a/8PcdzXHbiRZ/5UJvWMW3mzszANMoy27m558
QZC8vECh4FEomF//HVCuG91LSLMvn0YxIcUVmSiXlZV58hwha1lJML4kGFyKIhJPNjmd68i7YgWd
D2N2Gf83sk2ejyVnRayHRQMwLRFugji027Jd0TCbCbMu26uBtAP1liSB9mpsxpg4DyszLDRfYc4q
V11bxG4hHa47gmgLt+LK3Mc3Y6fA2M4WO5rdbFi54Dv56a/x5V67WpHwUgwFB8OyLraqAYYTnlv4
GCt9hWy3G5ZbKX8sVShs9iCNgWaTdjMMkLvTTS9IpJmTcomQGucCnGf4n44YehrZEqUViaVizmsP
KNOHxifH2glW4EcJ79nahHmoXo7gzwK95pljvtbrOZTiZX4a36AoeMvhkhI11BfO171WWIZgTYeq
adpuSRm81kmxNEE53eWCF0kMfAjiW8YgotUN8TKyyGrm+F65Tc4+YHKIqJ7kcduCxG+soasO9aJ8
ZXkNmLk0B6yF4YLFM3vw2lY/HfLkQIl5oJclg8U4QIYpr+xEze1AmVNOnxvY5DJWkkzvhzwN/aDC
FRKFQv5slpK1kjoNfDkslG8zUsRgwuxkq7JBhd04TTtABtRo2l0T5vq6FoJhDmpyxVueTffk/HGx
rnNawJtAmPvYZsFNK2vLOMyBjgA64/u1vfIYhS0wUyKTgzB9moEtZIossiwgo0do/VTENHGtLGtc
SSV8aeZMfFAtJbNJINLn7y1fH+Wflsfnw4lnJoncVE2CJe7Qup0ZzJbNfQeyUZLPjfGqD4EH0U14
M9kAAdu5qVzmrRL0cegz2hjbPoyFH5ki8l1qJs1WTBpznaH10xOFvj7IRJV9yUyqW71PRZfUquh/
P/DLvpPxPBtocEOuDt0n04Ydkhno0MkxcmbZ4k/JLR2+tB5Y7mqxky0Vfyz5jFSA/QaEYd2LHNpz
fcPXXQoynxYI91R8xOR8NVKK+IlHoV/F6vAzkqG+J6q09xJTCZdKScE2VefWso3qcBcbBndROuFH
Lcys/yARi0qPaI5NjiCGnhZoQ8Re0BHPQh/0dPVxaJjk9nKgHMCiORsVXzSijRN/Ymuy5eJCkPGw
GL0K9HBk8IYQX/lieZyro19iGWEJ+RY8By2kXJCqON9xjWYVFgstWNqOtEtcccGw5XP0nXVv7JUe
cH/6f5vjYmJTPrcJkr/Q5HlgAKE87FkXbjuR4M02N4vjJE1ix7OhTQ4T3uFmTUVMIkVvFrr0DX0O
33QJfZiMZLJOSYO8uQBnBXwsd6lwI9Y2aBJXhZeVjmytGIhC7MyZW7Rrdw7a2VBfw0ULbMnkTCgZ
Au2oJGCVIcm2j5kdc6wenymhXHO4p1YmV05ZZUSlWjxy2HcLle9V86dVgZNE2A7QPKYz1q452VNr
k6skIW0RCSHGJNXdsouFDeHFhlqJl2Tq0/du7eq++HP6pjpqKtKaap8MoR8z+U4odF8TRO//ZmJy
qnQS9rnaiKFPIGr4Q89D9a4r1GbxvZXrh/dkJJOD1IGQqUzzCAxG+lJfD6sSqn6W6msULK01tK08
KKsXdng31zx62bAx7nsd1UMAZ7WxM/H8BMtKkWi9Am2PsaEd7cguk5wyPkBRcFUlNr+J1qYTb2NH
vjHpca6geHVjgp4fBRtDAn3mZHKbsKobxsBjmOc6UqpR5hdZ4pAwWgRQx5ZbEFXX9dv3U331yJ3Y
nMy0BYbGlKN3eCGCiTArDrn1akQf39u45LAfZ/XEyMRhMUvAPQjk28JEjfleeC5A+Qdud3QhN898
XWzUw6jqFdixnQKuJii2cB/+fZ6jyUdMXFpXMVSLKS4EcLoVdtlAW64XP+MoninPXQ0uTkc72UMM
ghUF0r7Gonge91DzYI3uMwQXJ+hea/BfB5U7autKb+UdASdW1c5ElFf9AMI6FEtQS7l4sFVpH5dK
jNODbPpeFME1gb6K75d0zsTEhxq1qLAhVkI/rM1yKzABAEqxF4yZOtqcmYnzjHWxQzqyD/3WUn/k
LF4AdTED777ua/6cLXPSUsiR3k6pUIY+L2p4mBBMn4i6F+ZQF66eheDgY+FN3pFVFkmQ6BKAltMH
QUe5VfIrRdnHilLbmpKk7vdTfC1FBDTSH8s4TTLr6H9h9biMY1uEGB7RjCC6wap0WzeWd1rnRN5s
S+k1dwB2ghEkhOzGBat51hcm1asA/h1JoY/BHfk8orvsHfy05H7w9GW6N1N7Lp1+9Y1/ana8RE9e
ItJI0N6lGXasj+ctXtEr7WnIbE20tafIpdDKVcHwZHOfvPSr4UF9F9xyZh9cu6dPP2ESe9AKgkdt
YmBHk1hbgi9FXSBs751MihLX1PrU+355r21t8PPhbwXCJZdVfIjl6cTATBvBQ13v624urL9qwAST
K5ImqAh+ba+TOR1vuLKQYQB86+CTXOfD3G65tlnAKWFYeNON7d6T+4rUGVJ7qGP5vQE5Ro7MpbxF
T9WMNxvP+DTaNRWAAkaawcv2apYmMQ0DWFFTUIOANjECEQrQsXZmFUgINPaQax4dbr9fnqtjQ1Ed
IBjQhF/0paYma0rOSQTxDT64DRpE30w5a/2ujAX/e1NXDzraJP+wNdn9SiwOEnpRkQNJ3OZxlKlL
TDvVHHMP2ufNoNqWO4e4vLY5Tk1OdnuX9bHSMwgsFU3wGFTdMu/mxEUu1w25OlmVJWB/gYSYlgiK
EMzbdYQDFTcCcXEINqwpbgsTvNkq/xH38V5ph6eyH5yv6fyvj+6/w8/88OvWqP/9P/j3j7zoK8Q/
bPKv/94Xn9kdqz4/2e6t+J/xR//4T89/8N878lHldf6TTf+rsx/C7//NvvvG3s7+xcsYYf2x+az6
28+6SdiXAXzp+F/+1T/8x+fXb7nvi89//fKRN6AMwG8LSZ798tsfrX7865dRrfe/Tn/9b39285bi
x9w8JRn5QPz36y/7/Sc+32r2r18EXfoncpdwOEDyIK8sjdFl+/n7H0EaZSzjmKIJAlYDhyHLKxb9
6xdJ+ydIKNGcbY6iPIjIf/lHnTe//cn4y5BAAVMQnqOm8cvvn3a2Rn+u2T+yJj3kBPJd+L1jnHly
yvHjsD6mYxSQbEJ/auJL9J6bvdq3ELx8DG+1hbQk/hdJjATiBMu1licz85v5M3Pj/p6aA3/pF9YI
/FjTpBtaztNCiHvcpcd2LQToeQUpP/X4MkCT65HINisdNIZovyXZZ6yPg/nO+ng6T1wzkZpASjlY
G36jcXPKXbYZ+UTD/ZyPvjaxKOkiEgQsBFmQqUQVigzBgP760o1WvTO4I/xePxAHwjcA4Ot/z2uO
q4h3i2yiNIJs+EU3M/hoRnxigFVE3NSDQ8BoH3Lz+P30TXzXhZHJ7ImAHsVZDyN5+UGAXAa/28yV
8ytcZrJCyAoC1gDMqol6z8Q/xqooyL2JFeJhgjqgtSoBXOYFlFB00a5ihEBQIA56uihAHB8KYEoo
HyR4MwO8BeGKtreBBM4cnkJL/QeNYo/nsadGn7J4yCqk0vXaNrvAQcOpk/BmXUvsQ1HDF/D4PKMa
5InZupE2wCiBJTG1Eyn42TXMK2t2qOV0a1TWg15UTtiRO9UqXIJ/TkhsJ3LnxlG+K7r3KHuLlR+M
NWtm9Aep6+xWlQ4BaRckSVdq0dlSuIm1Yf8l1RAXS6iV2m3xpks7rTjSpLRjAcIkqZvUr9qKDG8j
gar8Pui5G6moVlZ7FGvtzHwU9NdBym6gybZu5GpFQKTDzPxZaQzf6vBbQsSNxrMG3QEputHUT6Pa
982W5reAjzlJiM76TnNDLgLdHO+GEPdf4kNWx2lQXcrjH035CSVVm5qSXYBaKUhlJ05fNZHYYXVn
QP4MUkqJJjmGAC2B7L2LLQ+lfYRr+O8lgNT0R7HBS7JK3TSDumMOevLuuZAPUVQ7YmC4vL6PBrw6
RXAMKtQtM+r2veHFpvSURNJjI6ofYgaGCQYVhTB4sgTqNXqZ2EWqb2owwYkB7uhYdLIqB5k0B78C
irfFnVrjoYe0bXyfFLrppHXq91p0GxLqG1bn9h1M6qhfpboTtL2HN4DdS4lbh5FdsnWdQOkrI7Yg
SEdDyGxuSTcxB+92+FhQIAdQdqSVvDaJ5BNBdTtDsYNcWYRa5ajxU08TR217v+lrZ9ATOyWbqlk3
/SEjEErmrZvEtln/jGuARgXTLSn0xqhlV3kInrl4GSSKT6x32t6TymNj+iERV0jc20gSO0yGOBoH
3/ugO3Rg7pDXLvC0zojd5d0hy/Y1WbbVRjRyYK5fegiHVhokmk0oq7WRy2MJi/ogkBcyHALlro+L
XRRrblW0NgXBSlsGbpGWixjf08TgPzZfqPbDjOSFlFhOLms7OQRJwkA81gt7gYZObL5XuQhmQ9Hm
4g8pRZEwkm97vOGKBppTvHSRG7VZU+F8Hrmyksld3qPhoT2UYe7pvbY26DY19Yex+RXiICvaIy0w
zppQO1r2nOUc3dOpbZp3RgyGe7pC/7GdqZlnlRumGKCAeUej832SUsfExMpSZNfVRyLfJgpxiHaf
Wz9prSyI0uDQvybJbc0MWxtuLfj7MrRLgDXRkrGok/xYKQcG5uWgfS16QDkla6kV3BaNDE2Juj2w
bKHmpdegyboIU+wXvAJjJKLyO8Xw0/SjNrltqcwOu3Rc83w4yvmNVj8lqS8r913TwU09QZLCDlvi
AOC2lFUQF8o/DdChNCk+jw1+WjVLRQiPJdjtu2xHIYfC4+oeWuxLwCVSx4SCSS/86LXCFarCziXR
VtNPvF4YTqQirvX6ta8/ewoNOVp5TRcvemaCzjO2iwxdlng0Jwq1c7kDXrlx+l50BjFwNXk1JPtq
pHzXEk9i5RqYDy8upK0YBH6VyJ+hIq1LNbwlqukq2jixOERNBT8bejWJHYGDsQvs6pHwXPa7iqe2
1T0KXeeHClIvj5w/mnihsAZY6a5wUHDETHVu04YLPXuT+FvIHobsgDeGLZBbWY3tIPxpQmQk1Ewn
sp50sfAAIrf1aEO620hpvIE99T2aLEGJoQ4y1HFBeCUFOxEqHkr52FjEl7PEzsXDUCzD4r7HZFX4
RquV7ExbsSZA03DhSEbgJUO70jvQZAX+EO4CpcUGAAVI+FOHL+vKyMFFu5Yxizwa7FZYxdicmfA0
DMfBqB2G01u3hYcHhCt3bJPLg5tTvmyBn4aGuZO2EGwZnmoO1pwRVlXc1gPIYF7zerBJxSEtLmf2
EGpADFc2NzgKT75ihuuwbvG02hEUO8Pg0eQSxEZyG0Uhu22DG1L2HjXhCljiRwXIUpXIVovYSYXB
kzDREAqosQcEIbGTqlrqMnoLRzhNa7qpdKdw3JhJgo26a6wCyZZ7PLEc2opOB40cPftUu2VEj13/
1FiPBKa79kMO+00wqu0EoRdncGwg965M0FOqGrJ4dyJuP71ctekhUqBPjE5RnhuuWe210lp3WeCY
qKQJRQpgiOhJRe6q2GBtMtjYfuA3Qe8vLrUIXiKrbpXg3aqIU5iVK8sS3PgHjUI7KIE+6p5ou2Vt
7MtidbTYk1X+4D2yFLWx1EsJq8v8SkyedFhy8MCygdX1cMOksScIyB5rKG74WiW7Up0c+wGxnwEy
51TAiql220tObD0mwU3UQ+sB2cI+L6itVpljlMVGjDjWHREp06WlnDZrKhPog6WLXrEWZR651Th/
mmXDfy+woLmdiNFSAeWPWpme3qY/o77xIs7uxSF1a5qs0JUv2k1yT0OPKtmTXhkfZS89ydxycwF6
SSNrkLHLaLNv0T6Npi2QDIeKpxMZMxncQGAAfjD3OAryffVSQvojo9u46dfw3BgNABoCrrXKqjZc
vYsNHCb1XbQaf9Byn2fvlSU6gv7Qa50n0ZFSVVqJBGEwBI/MaNlUlmnLLThADOkhJqaXmq0vduUD
tL93xAx/khg3LmqhXpi1+1LVliKqliLtQDTHIL1TU8lu0x9hlHixkqx4FcKnKOhvwt0dZMKuC2Nb
1YsX8ICOV89Q2EqH0K0p1C3ToH6J1xq2b3VUuXrPAbux5PtO6Z1GiI5UUV8aHlM7LvlSBcROFIsX
hCzrSjYcK6I2swDCR3glY58m4BbFK5u6qQpFpAIhH+Z501LrflBE0KWL6hrilEDPPKsNFlg3hWMw
qNiXRf2gtOZelfoVZekOK7TlmtbavUEjVwnrOzIYn1xi+6Dsj0Kb36Rti7g0twdJ/TQb45YNpm1q
G7ll0CkSnCYgjt5ar0yr7rKEHbUBcu0hulWpumRivJc7PHX4R4A+yyGIFiRWbpkcP1kNmulkwC3+
bgRvQghUUVS0qcsQtp1E131SW8RS4spF1Of0rLTTbKbqNk3C45FwbmKSoObYWGVRUuCn/OSg7ceH
T3SAdO5d4FpO/zx49MPYiWORfxk4c6DWKZ/Hl3XArlFCwl8Q4RmzSycPvAyv7DgyqsqNV4kDFg80
j+uOsiHryE02w7rzkiUEMPdz8LRpJunC7iSTJKh8kKgGu3hXrARb9qRltxyJpACDPv4FXtlJluzC
3mQhUcdFcsCEPQ5hU74q/XQnH/i6cYGMXug3ujevpfilmH7+NIOOHvRjVRTJ8MKcPmhpxCxofPJx
jK1HN5GfPeTv/LlYNb65SvZwvRtFtPObsVsf8aTXErtejCyi7MZ0Qall5wfmgBTkFsdpli/w8mV/
9nFfvFMnC1/Rgmpcx8chci5WkDzdRO/Ns7hgSNbPsUNdvoNhC1yi6CtBFx2O0fkmK6vA0DO5rVwx
wMX0Ulcv35/SK6kDGEAfjgWcKih9pyxCZoceiEyFAWE5gs6Ku2jBbbKKluX+L8hATqqfv+6lP61J
kzoMJDAHgSv9uK6jQmKFt9ArSK933EHoMRbOuscR89i+GwhO50pm10/sifVJ/qmJM440PcYa4r3g
dsQehcmAkRWcATqkxqvk4Nm+RgFiMQd6+F+mGTkTS0UrAbAC5+sY5qUiDLE4HiITtW6ooTnNgh5G
GPA81Zt8mWgbF/VPa+Ofn+zQoUsRHKIFHNPcR07+Uwohtk083E5P0U/tiHvaidbRjXBEwuE+tpFm
mKWbu7pxTz5hUg4Oh15NxASfYIYQGmwezG62dnbtHKJwB8SoPBJtTzFNlshQEmllnI01W6XrDjSW
gKva7eov6Mle27ggDdAVbey7AmzlfEbNXswhyKiNtixbd8wjyBC32hMQC55q05X5jOgUi+kbh+TX
VPdZpvs0jTnFCX+dGSTcwCcMMrERRHhumoCav1UztXJLrwZtAdq3E7db4g3+htTDQVs0fu4HC+al
B3VbPUYbPVngtXKMX2dli65NONpuQD0z4rsuSM1SkgtWWo9B8ytz2ardVU/xY3YTgiTlP0hpmuhQ
wVwjgFYtVJ7OR11aZZf0QVS7ms1dvIfKdeilWF/Dx4uD/S4D97cKCv9rmeCstPBt2eH/x4ICtup8
QSH7x+1n0bwn5OOstICf/b20YP4T4upoGUL1AJQFABH+UVow5H+CIEjVcTshzQ5ADf7o99KC9c9x
w3w19AH/+AWm/722YPwT0mIgx9fRm4mbzZL/Vm1hWtpFDQqnXQZ6Gx1GoCKbHNDAioVejEG0V0FR
BxyKTHfaOpVTpw1EpDBAFVu8QSyXvKSNpIMmpg+6G8uIs0VioJxhq63GfTkVUrqoJJT+QRdFBsXR
5SyciYsnnkQdPxQ9lZDcQwOKgYGfb2wmodesMSmyDdG2hhBKkH8wgld8Zr7gB8Gv1LyfLOiVOsh4
Uk5iqanBKd+pYJBIt0C26yXRRs1/pp3PSQdY/0ZjMwH5NDT91RSAvxo0BQHwmzZ6lU1OIIEMU6jY
ZqPEt1+9jxTZ8iK+URx5ltl9nKuLoQFlg35R/K1NFx0ccKQWy6LwOqilZwu2bBfREpm25fczOO6d
CzOgUkKtEx2Q+IfzJdP1pNB4QgrP0Kul1ae3hhL76AqbQSdcjgZoHuBYcZJEgFmnnZxUGXLSGkPp
adLgGikig65xKKAoWTy4IAF3Cpk7TTyr7nV5dM7tTqKFXlAMISxE2A09ZVEs6l147OMNtz8MH0nQ
1omOBlSNZ7nNL6dVHYG7iDpRXkTVcnISMp2qNVGU0ou5wDY4MsOzSFn1VClK9vn9Cl5g/iBy/wV1
AUQCNTIEDedLWNakJTKRK6/2ek+wW2oLdrWFiNoSEsF+fDN49SFZxutwPxfBX4DAYRpraowoZfCf
oth0btrqUjnHgtee6hvPeC0s2dry42WFwG8OXDgJunD+VHR0qpAgRxkX0MZJlFmGJqoBLcpIuZi5
etG/JhHZfj+Tl+7r3MRks+Q0yEnCOPN4aUBMiYpPhpUQZC75YxYFj1JQKEBxmj++t3rFs4yqJmgN
R5UT3XvT9ZMHCpZtkjQeX0QHZVvs8ehyy4/B0ZwaXbkgrHC/t3gBVxrnEgLyI0fP2JQ0xZbXRiyY
aJ5osGyoRwC7uDRdsqNe7lOnXuirpgBOdcCLIbbJPs63auzMCclMQ79xPUfVS3TjyyDGuwDfxAIQ
fsKQN17rBEdzl3vqOk1sFJMWGTS5V/WL5RmvhpNu6aFywH/mVniCNsts93dB79MPmaw6UCY5A6Vt
41m0gXT63ozxnijmeH2uOISz4U4i3ahMs0Eeh1tWyUHtKuDvisiVExAjfb+4FxQHv44HVzGCZ0zr
NL9QZDhAkVI2HnidW09x5d7PP4lPV+B+xYLmmd3e0UW7MWZOz6WrHR0BthTcHW6SKfS4gnZl3res
8XrRH5DUZS96hIh+BlF5bR7B2ThGVwiFLvieKvCQC2XWNkhJ65CJ1xdtkyCBzLz/YBah/4MDCXQY
Ir+JZzPRRh4ZFDlnC3rxr+Gt6JXr8iFwS8wgxH/WkoO3GGrOyznthOsD/MPwNI0wtGIUCGHXeA1D
6ZSnfkVAF6fNgHynj/av44egFXGvOUoXTJuFm6DPk7KPOI5f5ypb5T1YoUS5UhzU4jt7Lsq44ryh
pmIZumjChV8QOYRiBoxWR7knFoNn1OCazWczINf236mNyTlWVa0oOg02Wid/VPFsVraJGyFb2jnd
o1F9YWHa5Rzi/sqdgaSHgWnE+1m1pt2dTVk3KrNy7ll1icLmoTQ1u2xTp1bVRdeqtiDORFLytblE
QkuD28Z9f3Hdy91g5MK4M+PtsLDsHapJoHdfxQs4zNiBeIrXLxLiQHx6Ax2yJbtJIc8OkEDwNnNE
pr1Qo6M5/ZBxak4yMVaP54eQjh+yIsvEjRfET0e+1uWcjvn4/poEqbA0bhu8pNB8NQVXRdQAZgZt
Gl62JbWtcLs4pOhtCA7VRt+GuKE90TWXRLLld+HQLOdIuK4dyVPzk52VV7wDT4bWeDTV7QrCKVUA
HbBhjtT/WiBwNszJHRFSbB4r1ccrsXPBV9aZNsQ2HLpq3YEgERF9zu3eiz6przU8mdlxs52sYQhF
ID3OYTLaMrf3JByZFHhNL7GVdbQEdPMvJEqvbuATm+N0n9gkFRWiIhinE01LroUsf+0ACxG56Oi3
jd7uXuejx7klHJ3HiU01lChHbNl4etD7AwrogsXtrDt+fySujczUQP4FrXQIskzrQlY2sKYWjcbT
aOsF0VutzPIuzJmYHLqmLeKqImaDYD9bdagKyZ9c86Vb1a5Xzd4CqxmiJ+/7YV3dmKfjmlyGshB1
hgCe/PGkjzfhkbxanuaPCW3RTqjdLP9vBqc9DbrCa3BLjBOJEEbaQkgjWA0YY7kS7yunXQJ49b3F
aVr56z48GeLUxSiUW0kjYF7jVfyj+EGX/c3o0PRt+WzuQVx5s46Xsi0uM79+ih1I/87M8bV75NT+
xMcQoqH9JBhH3ElASgEpLuwGU4ck/M4YJD/h6syIr52IU4MTZyOGdRcxHWsqsXVrcEcN30qVut9P
65yRcTefHDuAnwsQe8NIOqxMlGgZcB2kevreyNVY5nQo41ecWGFNrwyljrkLIPK74/fS0vIkv2Pb
Gpslv5vbnVePIJCVSFgjN3jRmJCqCaFMxVapdCyTBXKhpPhP5u3ExGTegkZWqqi0EOXqt2VwW5Bd
pB1mZu3q2pzYmMxawqVGUGrQ5POF8CGAtvceFUd3VNkznMa1fnLLmWdkvvb0BMX7n5M3ccRmosUC
tAAaT/a5G3EUGWUPOBfUOJ3YJZ8VMhYCMjPlXX3f/qhu6WIuZ3Etljj9gEm2JNK6XEGXEJ5HweCp
peK33NqZWgQ0KLBy5g8eWat+lnhubs9M3DYIikFDPcAqsUR7GBpbnxOymrMw8dFi1pdp1GBio/hN
tEpHldnMppyx8AVZODlmdWIaghJgDAFAb6HGHEt4/H5PXt2SeNVZY6YbqbNJjieHTvOgmAJ8Evq1
snhPjR+FPrPv52xMHK3YJKVJDdgIxB3vgWMOqE3T5+8HcjWuAtkT8qpIseAtPNlluRxqElPA2Q5t
Pw8I1QU0gQ2U01oXIC0v8qzDXOl+/I3niVwVkJE/LU52WKRVWgEZJ+6Z4CWOOPrd5T3lq0wAfndO
aGnO1mSvdSYgkJQQ7hXytul3uYoGQwG5IlGx0dvvzMzltYfdycimbeFBGKcCEJ3ca+g6OURwUqMo
JuvdHCXgfeMCouSgJFJKDnDJ39u+vln+mFR9siF1InVhoGEZk3QflU9hsxKEOaXaa9EV3uCQjx2T
JuKFmrMgGkQwGo17wS7wWz9cq24F2Vhg5ZD3SmZJCq4lbc/sTU7AQGoFGCnY69cSUuK5P/jKGrGN
/Req9Ve87ZmtSZRhRXWvEAZbrUMoUBggrHMs4DFGvc1uqUIKUnTBHOZn+AzqKEe8dLwScg43ErKf
sRfc/Ce76eyLRi934sUAb5EGA7LynsAc9SijzQNaI7j1PACblV2F/hLMfH0nHKKH7/fSlW2Mt6s8
ih6j2IUHwrnhOlUjPawI8+I6vlGhUZ6qaGppgrfCmuNBvLalzmxNBpljytOiiRim3fQhJEtxueJe
9+Q7oInIM9B/dI6j/8pROTM5/vnJvGo5oUYIuiEvKKkNKTpDG0GJfOZAzo5sEj8AqUBLmcEMX2Sr
4vDFirKTV3gjo6+238ylyq9kU8GRiYwD/kKhA6Qe58NqhJGQImy7cSaPgQ+kMEGtnq8tKNTWwCSM
p5Qswjkm7suYFsAPgDFQPFFQ7EAm99yuwcpSTpOqRY2K5xpquFnxXg+k3aBJoPRMHmo3XR+3mW2h
xXpfqICKBBoBwFmuow5SgEI044Yvti8+CAVw5ET18YU7dYV925m9nLStN7RA6UaxPSCN17GFzh+/
PyeXSzyxNJnyzhxAJ5U2rZfU4kYplGWUdAuBDTYH855SFC81ek1KpfokjN/qefvWdroritni+++4
uORwSCHWgwgfHARoJ59ccpyZeqTkHCn0oc/tNtJ9RCW7UB02elPuciC4v7d3GTMgGYvZlQD4sXRw
Kk1OUJqqvdB30bjVRrga9eodf8Jecyw/X1Q7sp9rGb+gDkDF6czi5DDB+YiRPHxZRCuDC/GEh5ra
gcuRMwUH5x20geezCbo23ppnoQrMImcKNmRlpOefDrRRqkzqGTQRBUsx0UJlNSLMBJX43jfCkC7A
r9RBPteUXUtpIINBatl4zUauFjBZdnszqfPFAIrBxG61zmQOF7WCHQsxorsGusMbPVQFGY+Lru7W
UBHU0UFlEAgQx5qeOcAMNC9yXfW626NBukEbhWG8RGmWLpkhGM+GoPYPWdQC2t9WMfY6SWpUxgKB
PXaKVawtKnEvDqJ2X5eELJERtlaoEta9bdGOgs2wUORlWUdkVYNd3QHWp7wPUiWxq0Axb5M21EW3
7hvlBZCOFkjAuCetHUlVQx34GvNH1velH9B46LwsSWu0TVlE83qkmCNbCRICmFCW9psh7dutZURc
XXOttaIFGAhEtNXUUYSWACoBfpirmbkDClq/SbKgWYPmnXSeLIbkTc1Ted3p1JR3XWBWP9FgKns9
k4t1q5QEPJqGlEAwOZKxFqpKvYxY4Oc3pToUdkIlSzfgZFUqINQNltpQYmnQZjhYb5CCNZZ5mEE4
KO1GIoq2bqR3ZMgjXPaqOtBVgzrbLo0sDcJNPcpQAU8NP1a6dBFyOV5kGNoGk2gwm3c8BC2FMaSZ
baptDIl5RAeJ7lhMyG67tpc/hDgL3A6sMzZyDGhEsgr1XWcWd/IE2lYGu2e64BFwwsSC1iUeALnt
tlea4p0aKRM9XYgioAjLEBR9VoZG+RzdMroxDkau6iUYUKxlAYzPxpCZciyzBq0mMhv0GzHMi9qm
g8Qf+7yvdbfN9AylvJbtjKyKHmKLgupi6IPGGTQi6l5LYxB6JvgA6ClQPdDctoMaga3WvF4i+EzS
ZdQaPVoc6thHDx/g/FSzoIqQRyGe5yxRmx2pRu1UTs1ocHqxld2y7c2dMIj9gxAwmi7GFEh428VJ
wF1N6pV0LcRUv21Dqm3qSihK6GMp7VagGRr5ckN2Fa6DQiptyUNcD/QukdThhpgp6sBBKkKNSc6h
QUUyXLUl9OUWkdW2zI4KcHgkKhG8gHN0VdV68KIHTeeIVp8vA4mhmkw7oShswis9syM1iwq3jln1
FpUUHRsCC4dbXrVo0BkCpStdbZBEisazwNhk/4+981iuHEnS9bvM+qIMWphdmwXEEdSaTG5gZCYT
Wms8/f3ArO4hwdM8t2fduypLkoEIBDw83H+BNvy29YvkNPVruKHmLKE0L5GtpIOIpl9UBG91OI6t
I2ul+BxOpbEdO63AJL7K9kCPptQ1Qooyda6LXpnX8TkkZQi2cSA8V0ZTt1DmysHV5yFt3EnX8v3U
RhWuENO4bfIyg3kyha1jDNCOpqkkWe0H/VluIh/hhtw6D2AKTbYcK6oLpUvZF4VkvImouctOOpsQ
ImopqL2wlrjBIqP20HOOnjWCVaBwmuMpnTd5NG/lTqElo5XFrtTi6UEdMOuNRa3ZlFMenle6lt6K
ppQ9t6A6znyx5hvDmU7YpVMEwzuuaemCKn+KfFM/SaUiuhqLCFmpMEj34JOywNNLzSQapeZdmCcA
vTpJsrtshIUpiAU0nbjsrlmMfrY7ofUjr9emQPKUXkD4Wyv0/mfA8Rt6ZVWVuaOSR961WUjiKLZJ
dNWqVraLrfzNlPzgXsjqYNvUIbZMfivAThhzE3GLnqbMOObWxRQ2ZegFQS48ycOgIwzMZ6c5SRLW
1TaY1ey+zzUDspdYd40jVFF91gdwsTZhp2uuT8jZzLpYiHYlqP6LZubxzSzNP1tVyja+Yd2GMQ1Z
xZzg0JXDm8+ZYwPGuaF9C1stL5R9qfa5gyN2cS0jZ32KEUhyokjJtNEJME4Bc64e+se0VzBBzuLi
wpL8eLSNlgwPhX6bcPFTKsS7Su+fVHMsn4lzd8vy2JVsPUxVf272TbMNKw2OSgVlVyKFsruqKJ2m
Bn49SfCH9Lz0wrBoL6fCTGxdbjW7DrO3sKyuBbVg4BxuXFIEyWktZZU3ZD7yYJBjbE0niYauXttC
AQnRn9vQbgXiaGHGoJdMoXVpBoAiLYzuNO3b80aMxLtMNMM9OWuJ6hCuX6mYn9ZWGPHrjbgVqomv
GgihLeQptNKk1t1xjh5od6NbE2DmxXliSZf9DMFZqLS8tcslAUXwubmyfH3chmE7X4X9UD+rsZRu
rL7VfzdVa7nwSWmBDgRs3tgb/hXBo6kJ2nlgDm9T3BDUhhzLJJXmmY/lnF3UQ+kWDA5T1S/swig1
t41iy1HzcTqTBEixShj9SDPJdyU/SpxerZKG3QVfvJTDEyOt4EWH/XOmp+QPFoYo41LIbqQroByK
25pW9VIL4jhDAYLY23W54HZZdJuirQi1MjcvGrGwTgQ1PImmWWyJG7O4zSojhPgniOpNOgnmPu6z
/kosuZV2TY/9q5b+xMVdtodaxoMTBIaTgu2AECmzktV4ZfT9U1Ua5qUZiOmO/aJfB0Mn7Zp0iJ1E
bMhbY3W4JvVKHbFKJwuleCncS62cO4UP6REjMN/lBI4dcaKiYpl5e51icnWmlwk81yApruJATpwi
y6trRe2NE4lTct+mY7nT++6tybrkphDb1mlMy1HCxwpHH83yrPpWUcOnTEMLRutE8TTRumojjqE7
RU0HUbMWfgh5mGyFuJzPW3+odk3XSHc4VVK0lLpCvYa2JtgIfxpnvoKhdqLq/u8ynpADiAo5rpwx
gvJpZ3M8sU4RmXsXJa4sdRBalXlMNzrxl/54qQ+uJZalE2Qd+QwMMS9PZCw/dcM66drB32vCPG+b
CZkAW/RBmTnBpPu3LSxiZxEH3zf6nDszaqtuX7aEnck39uXclq5mqdXGEmvBaRKzgA/a61tlDtBc
96GHDqIenVqdX24UpSj2YkfkzuZp2qsI2JyKiaxvpNHIPCoydHrn9l7Pu3N/eZ6puJjDeX5usHnx
sJqVTnIjtGwj0hRXEJLyTDFa8vZRbthZQEQlmX/Vjal1q3bCg68DDmuqdXcRoAfjAJvzkXCDNy5n
lL3nxgXxAVahFBcdR1WjEF1hkQiPb1enIQoDJTL1omjhWRJqxpUv9rIHkJ/tbMnCwkIzXRUEpR2F
oIRhr4sQhcN4gxxgazeNqTtTUGvwS5MI7rhiwYRuKoNNXoiwyKNo9qLO0kt3MINY2QhSm5D8cmpu
utG0zkbFLKUlYdPgAaS6ch/JRnAiG9kMGbFXQqdtY7LyKvAhfhiTfsPjJb09J6PoBdJU7gQqaPcG
me/vDpcLp+lKoTrFZYLPWouq14438MJREPLjFMPg99bA76dGug+aydo3cz7AL84G/bYO+oVPGi26
CGLY6I6IAYkDqmrcRmo8nRZF0v2MUqYqtxLUflNqXxvSLrdKzcYVK5FlUgfpPNTj7K4M/RlehSFn
z7VV+bdGUnRPEN0Tw415gskG8CHcG7Ms7ercRyKj0QNeZ2L04hUmzbCI4mF2I9hHt1qN+4lZSNJ1
zJkd7So1DS/Huup8uxaG/FaSpbn0sgVGufs/gxQzg1ZQYHYN12aY70Rz8LLKpNs/CtmRW+WXoj2g
wgVph5AW2OUvOKYxTCylHOPR4yrrBDJCDf0RRNZXdAaFy4XHRkZKVgol8nOpQmyrsgr9Ca3A6yE5
qRVngOp7N6NXG24MR7VelGusKImuXrOXT4nj84/vb84H5vjpAVbVrhLoex6M84D88m0i36ZQ178f
4EAp4NMAq5v5mGSKn8N095owLjeViPBvFb+0UQIYTEFbQ9SrI2C6Q/WfT0OuruZlPPCBmSxqM7h+
DS2HqMO9PCUzoNx9HCBxqOryacBVwamoiOitwIAjVMicY+c1vLSc1gOvNTr58yLV//2iHp3iqmNh
1koTFgYjtq7xU/bm3cIbC28Uqt585O73ox16hbgVvWvwLzDF1fTKdCy0KJcGTyN1coRICV0t9UOX
tN+T5HJTchwd2TUHP4yPY64mGJJmTVHJmDP5t5fdoHWw1Su72i5QF/iAs5OQJsPsLDbCXvkRbr+f
snxszqsKllaUSmkucxa36nYp8Mj3smorr2niYINbIr9PR95pz4vNy5+GQ+bSAtiGz8iXYgl/5H0f
+kohySywTZhm2rqimfRaNScBT5MbwS/I69uhPdaX+lKDXlooH4ZYLbihIrwbWuLgBZOAqMWVYPhO
P90dWdbDE1kcGZHZBZG23kpWXKtVs0zkrAVmn51Iu7RF4Ne8En+MTlfY3Ua50LbEftgFytX0qO25
MIbn3ZEFPfDJGtwmqCLhXwPk9n3/fSi5p1WQBaFliDRy6r3+trTuUfm86N7B0tzcjikyysv6fS7c
fRpw3QEGse0XwsiA4T6+G07QEXFp298u3LXOReHSrpzpOeIxflaswo9hI3nZRqBcdq7Y6tY8dvAs
heAvj8ML0CEPqhRrV/t7NittlKdUekcJLedNds55Y8ub3As2RwXvD40GOh9r1ncK0JrCEge1lKfK
INHSRSEhoTC39CEd/9b/qd1Hm2Ofy4HwuBg96ghRQZtadtrnYzVNtSRMGkvyjMv0TkHiH5GMU3G/
8Fby5/AIvenrlwMPQET2DLw4Fct1511DC9dqlVRBMilwNPWsmVvPQP7r+0/nQMEZt0JNpK4OhwqH
zNVBGhXipJLpKXw66MXsjdfsDY0eea/wtUhecZmrdvwm3xwZ9Wu9GY45Trfv0oC4H68+2ErDZgNR
N/V9n8iO4pLR7bStvuHCvPt+rAPriAkBKymD9jehnX9+aWE4qlHhdypkgvC20eRNFA4PU5od2fpf
IzsdAqDUOl5ImvHFXweBFvQ2y4gZNUi31XfRcE4lzh7Daz0/MqOv0Y6hIDsTYPDz+cK7UdM4Jk/N
VE9ts7M5me99LT8GRv+CJMZAFxtBNjn0cRMK02rVkHMSrLhVvaS9QZ+liZ6jsXFU6dGf75JZcQfp
BqLj/2IN0dhYCjJoQ35pu6eBxb00UBi0eymxbVMHy0sKE6E2dHnMH9/vi0OraKJY++6+Qy6+2hdW
IgNozGXVK4EPG8Hszbqw/36Ir1sPvpkOpt/AqBot1tUidl049vQyVM8sJ1tUAicQQ3eu/02LW5X7
DIq8izYi7mkYY31+VUIsymaTM4olFW4B8G1B3H8/kSW1/RzWCXlYyRDVl/bU+nP1k74xfdFSvd76
mQ406hGpsVT5TNSlIyMdeCuMBIgdjqWxOKl8ngxtmSbNDV/1pAD1Sjl4oRSfHMkCD7wWyJWSSXBF
AJj99nmMrs0yaQbe6dUB9dbqJZUwSUP18X3N/sPx/i8Alh+2zyJK+0k19iJaHPn+RzH2/cf/5nVz
xvxlGOxYdGGVBYnF+x/+SMYu/8RnosH3RsiHg4FU529etyCZfy2C0Ow8XMOgby89/7+J3ajW/UXq
yp9EmgGyJWfKv8Pshqb5aa/r+B0uxlwGtBg6vqTGq91htDA8cEAu77M0vKqtdBOObQi9kfZIE8/n
WbFVqfDaSj1uEPO+61SBsnaQOCL9A7fkgKEik9/qpTJ5RtgJdmNgaTZj/hNc+kru5maKxnQ6XFK+
5y9q+nmbztc1KeVZJupbWS+8wCpBoKROJ3V2luhbIar2wHYCB2BXLuBtQEm1zwuqu2e0Rx0z75yQ
MvQUPBrGXWkkP0s0nlr9oZbj06hSr4u2s7XqThV+j+JjGu3HCSdkCUkr1EAD4aEJh/NsUHdJ5W9q
ZdpH4PAFNTgryvmiROco1RxfpkSIz0EeWJu4UNHek69GA6oiEnaS8Cwm0u84Uy7zbrwY5jvIsWdz
s0N/yjajyJViRLYKvJCFeDjtdESpmlDz0k52Y2MbppSsVPnNHLvTOSl/+OGPcf5hzK/wWB6t4IlS
qiBOm7j53Rg3xtjZSX7ZIoQG6XOxWI5QetKqq6a8D9NHkgrX6m6qBJu++8FvnbhAD7G8n8vTXLy3
xL1MOVbwr9LoWvZ/i8GLHlyZ8ZVvUPiLscgSr3V/29CsS4RyW3DIxdVr0NT3FZUi3j+m3lTp0NE2
+4ugOLPKi86/FqxHNUVhj8437ij4jcWqD4SWmGVlV6MwuX2vYCAIGQYBj/zWjy7q8iY1L6z5rmgu
jflEG54r8czC/C8LHjTaYzJ6+LQuRDkHanw3pOZTV/5Qo0tDeZo65JeU2Om79kxToh90GbcWvbiw
wZm5wo8oL04lsdpWvKLWOAtljAeU2xbpDkG/8PV92jwY4S8FiUNE5a7y8hYfbHT0NJftGNAHacdd
PPwcpl/07ajnGyjKLglA4ESi6Yjha5s8Weljbty1Uz/aIs2bsbzF2NiRw1NpFu4Vk+bLrHr52Hi+
UOBXHyA4p3S16gVxP22zJO1RIKDxmCe/06rfU1qsprdo2ozjtYm4mQWERpncWT7VgYFJfcdOq599
9SzRkz3yqei7Bne5PtzIAF3DuNkinxrYktj9llIvUoSnAgryNm/1i6Yd/5xM/4nn/2V9G8639Vv+
8uvlY0RffuEfQh3SX8hxQf4EQYf2Ghpa/wzoyINzxBLql6sFLuULqOQfQh3yXxpIfcI/4RqqvUGs
/4dQh/SXhQSLwl1ksRrBUv3fCefvRaQPmct7WsTlRiUzWm5s62g+KGMg8DnHbinRQzQoJLfIJovF
vqKrXBO+KCbYY5/T3tdthGh3sRy6owB9T3gMyu6216dtKZX/Xgb/5amWi+2HMoGZCJlpNTzVqL8Y
IMYU/6it+vInvk4cspimI5HyRQfArxvfz+KaITb9meQiXIYO303rLe7Vc3xUgGkNYf17Sv8cT1su
FB+mhILiNOlmFbsNFR4V0Luo947W+rskxnZA1raJdamj3xzJr1YSHcnl10CtP6Oj3kYmAA7uy818
1PoqRic0do0OOWM12PsWjYRYt/t8pmcY7Goj8ugpkFa2uy4lPPrRCfgAjujg6UOyc/VniT8qKH3O
H9CCIREnh+BBVEpR3GQ+LwQytKocCix8DSyueE2Na6trXMO8Mw3JMTu0dnvxCC5uldB+GZKv6ePa
N6WSG6XfxK7CiR3+KMSLNr/5flZr1OWXMZZpf3i/VR4GVj7hCTo48Mm95CLYaWfdveAt1JSMV+0U
l/8fNXBtdfX4My5gTz5fGhpcpj6PO4mJ6GOdEbuq0pwIqNY2krKb5vZHrmEM2/bj1hjwtBjFrT7L
biS+zJ1oJ/KrXsanbEN7lEKwDWRa/bRptOuwjAxHrI2LKpd2c63djaXlRlp0LpTBtkRwpYib81zF
yRt8CnwNa8xPm/k1j+9xV7Z1nZ61OSC3LV6VKLR0crodm/y67WVwNf52wrusaG60VMQk6cQKjFOI
yHhLq0AxXpPkvKZvKUTI/eRcPMbCCTT1ZzSarjAiBmch4Y0CcSvLl1PVeIU52lkc3RpDdm6hkj6O
gAHr4VYzk20nNU4ey0iUEtC4i9VdeIK5kFck2n1aqY4xk2BZnSu00aJQetkjJE5Pxlb9cM8631qZ
dhWpxg7TiE1Tj6e0ghEC1Z/LXvIEcAmzSnKGoG6tDl4BCtKec/+XMSgXSaGTUlnN1g8RhGjina62
ZAYIOwuWgwjcSRxaW18CyqVqZ1GYeaFPl7RtQYKZdprhoRyGzpQggp+qu5A8EfmnG7XOFLsC30Zu
7phWvFerB7NLXS0rNoMxbuUJAVno4rJYOagn7WpZ2GSa4QVmsxPHh7AM7Dl6S+Zhl5uPULRsAHQL
UOIKeVIXMQKwgQHavLKX9NPTVIn3atLTyQ52sdg5bVNuBpLpqcyPVDPWBMY/W3e5+WMKys1EWUUC
NRhyIWoIiWaKELyZbSJisNHt5Fy+tDR/37OBpyICE9CdDnGBvCstFzhDdjMJ17nSOVAud3Vgunl9
HXWg6fzppQyKTRHGR86jg1/3Ejwx5oQ9R//181dmCmPqNy1BS7PDO/V3DqeDd4xsr125C/pe3yj3
2a30b5I53lfo47Crlhpd4smYRoatKOJmEbugV5w0Ud0jwWtVnPsyzupNzHiwj3SnY1e+Du9Ez3yo
LnSnGO1+B9rtJMUd52K810E7uceI6uuO0/vQiCth7KQiGKatVzZEo7GtwZmgGtsC4Ys8/WTc8Knr
kIWFgi6i8mj2XnRm/iQOmMHpP8Xm/qWk36HJy7IMZF3m4ky9/PO77U32FPl6DLwOPEfEk6jJfqxu
RhGjIz3ffr/Wh+L1x9GWAs+HcwKVZZwMFOY7I3EuaPNOmLRNWpcb6Rg/99BBCxYcbRPqu/S6V/Ma
JLnG5oD5hGihz0i3ZDEeBW0B4hZNebOxAYnvq/ju+/ktz7/Oqz6OuppfUhaNMg1ARDARsKks23Sd
vh/hYM6KbfOC68dW54ucBHjQThMwhXO1y+Rlvo33JcK75a1m2Mb99FMu7HCHRwVCuMaRub3DvL9M
jkQdJReAndp7e+vDywN/N1GXUSIX0cUT2VGdhsKYbT4oG3Q9uQbeC6hZLPSu5lLfLOo/GYydVyhR
98d6LYdSGsgd3B0gWyj6ujk8SSJ4ZVWPXL+fzqMp3EWKx/3jKNPr0Hal/UkTWjYkUrdVtafPQXp0
ChFI3oZXS7nAoXW2z7b4DXj5w+wtKrtV4xxrBC8Z2Xqh6VnR16Eahmv0au/GbRf3JP5kU7W005q7
IBsdnRpCokvcUG7iIPpTjfyXQWDdu3qPQygion2mY7skrcXr/Azg8hAnZP501f2iBIYZOVZ3WleJ
l5UyfhSiU4Dg05HFH8RzqxiPPIFyaKmBR1LAQ3WOOt9qzhK7GjxiwRnjT7aWlM+ZCXYQJBjOJY5Q
JA7QeVtXy50iDUA16bIt4uPli1pm+xkQlzT8yijXh03kWaW/x02ith5rId2JU77v45BSbnseCz2H
yLizMkVbzBbOaAjt8+5nqvQb1Sgf2iWzMmRnMpUj/Tp5ef71O9VFWBRwySzum6sMmcvxYOQa+U5H
hO9d0dN2mgiPADobE8tush0yApc1XuDBVf2S4d+AitbP+PqYY9LByxBtKMqsjMnbXh3mPWDvSpgI
UYOTXGSTXe8zrz8FOQIL9WJpxR4X1zt4zH0cc3WSm9VcFEa2nORe9jK6gp0gVG295gg8I3QVIVrb
PgCTuYk9M7DbYzzoQ9GCGAEvCFcqWgerrVXhVCL7uRG5Qd7YRrGX/MdwOvJ+153S9y/o4yCryJ8C
6mqjlEHUrfUzIw5ifOJF2+pJfZpc7UG0Ic4IP46hZA6dcpDzRUAFcLC/oMVyayhB7bGwXae6OfYM
Ygs+RdAgjwyuNir2WBh22hjHDqFDEerDuGvRqzY20lRKl68VeKigx9AEAAn7WAJQKGz6syY5NdOl
o3XCpQJfitluqge+C6DCN5ohbAOuLBKGQd+fjYdOX5qSeLqhAMvdYLW1BUlNZtS4IjcpsNjQI2co
Lfv7IQ5/Ph/GWG1li9KAJCWsuHbpX49njVM4ApQv47o509DiOk7JPbjUHwZcZacTEkNyk6aYJftg
fAVnALQdYZDR9eGmmn6r+TENTmU51b6Eqg8jLk/04ZzvxVGawcGTxMBvLnoX/y3ARdiRLYJD1MKu
F5V742R2lAtKJR5iqjamQA6x4wThlW180u2m3THAw7F3u4qfdSm2GPPyUD5eI6ICDqu6P/JqD8aJ
/5n3ukhlqHoHg4shMJramKiUG7v+dDnqJ7e+WNTRj2PqDt4ClzMeRUmNEuS6HtToYacCYI8YU3oq
LrqbCdnwwkHNGy+WK8PBBMWhvz2fi7vxHle4y/ikBnNxJC0/tLj0usG+cRGgs7qKkEHaYq/kk08l
wWVU3kvlfOSzORSnPg6wio5BX466bzGAuo1Q4m13i8GuvDuWOB38OtHeFeEAI67whfSqmfoUZAXj
iCfNRXQDhrvfRyfR+XwN/S375Z9mt8cQJAdvx4uumrL0A7HfWEWdDgj9EI4mx4vRY8QSOWM7OVHX
wh7KPJVra+0ne7ynbKtonbzAEm+Yd1ppnuTdjAUPLEFVvDyylQ++UC4+ooYaIsWxVdAoWl81oE8s
N/YUCDGM+XgjArE7XUTp05vCTUJb+/X9oPzdA4GDQ1bFwYHjFojX58DRDp2cNIYVuX19LstwCNJL
EXGwdhdXdAL1XxMVgwLYtBwYrko6ndSnCEd5iv9sduN1EL3JFGvUDie+zHSNBivzEWQyDbRujBxB
6TaZFPCL9H40MlUw7yUcpDKa3djS95YYnQEl8kK5dfQgeGiGzCu6hyx5izVjGwwKlIcI1Zhp3oyQ
MZpe2MR9YRuQMKM2tUWg0EPWIhl3r8fqRjMepC7c9EnkdLgX+q286XPhVG5GVwrp2425Ey3tK4iq
uARuYQE76py6SH87lJCoJz/TxdrmMDSr/KbE2EjVBMrNilt04uuAZC1c0rO+J/nzE/qGSb0rhdwd
E31fZIbLLzimWgCXR/Qsw4CnF9zF4MusfwWjyjX9J2mvLXdnpnwrBr49W/OGXA8SQePgIoyFo6Hd
5sODgC+fDG1lUJGN0ER34WNqcnweVBJmgE+CT1qitq6Q3fqZYCv51jeod9XDqd4M57I5nEtDbZtO
PI0nWUQ+Gt73cL9gTlwNReXINERFsbpNUggSeCP7bXYX+YsjYuBGhuT5muKFkuSqdWCLIrYO+XSS
QtfUzNBLqdMOg4qjWm538uRV0nOiDnaGGWJZyV41A7jVMzbC0iEU9qZaOosHUhOZz6KWOLkmbvv0
uRZHz6y1E0VEE5pmt2G85rXu1VnlWE16MpUJLFndkRL9LCHbHrkwG6+hkW91DAMDzOU6rFizTHbT
9D6XZY/GNn6PlVfQth/HR6FMt2XPJzQZGyO2sGzMMLHETE7GMDKG/hpy1/ZHOyZdx9ovnR+lAWNq
SXJkCKeqVG0TOtBSk91AkMdHEZsw6SppGy/Rn8DUWq36pgQw5JtNDw+ugxhWpvdCZ9khjNKSHqZy
IagvyDTQJ57goCRIUBj0buNL6h5e30uQNkecAWMuobDzwjuSMl697DRi6aQ6CX45ulr3uLwc3Lh3
9chzY5fYBa1nxjKOU1QKrFOqhzvIsm4++ggFoEMp/ghHQKmm6eRi6Aim76aB4A79M11+TwDho/jc
wYZ+N2eNMwz0U5RtOQ6emU64yTWUcSGNUFw2rN95cw3s/lYyU8cM2m3aSa6i/ApEegT1WZKM3kh9
rQ7Gbade9fHkJHrnxsK8qVLBaY3ZlYhh5pwXdiZ1r2Ev3yaRfhlIxm+FXaKE9UmbTie5+cJS6o15
WlY3bSxedylozy44D8dfaYcfZdVfCpr4yDh3YzCeDFX3U+QV92GAUFu/0ef5FQ7WW6kAmzBnggW6
g930KAm6Zw75Dxy5r7RGuZ5bYoSuOJoy3/dmdaJh2+dPwZ1cqo9SUV93Cg0IAV+69hlIGZALE6ZW
gdWlvKvrEcYZu0LR5zezwaSwtzZjJZzEGWZddco2prbZDSehbEClKx1VbB16GC9C0Z63ZpTYlYLL
0cg+zzCp16SrGoZcGle2Dpd4EKWzrCw2uZVtYJA4Ya3fSPNMLErMnT9X+PQ19sLAEgQrsBX6YbYV
zKdGgsejUF3kk9DYU6zBqoo3g1ld9ZP5qPcoE8Z5+TYV8VPUgGFJqnE3dpxp3DPalsKvHp9qffbc
JMUdPQK+VB/afGvGJ9C+wKbIXplOwA8Vd9Ym6I6vGXfMyjxR+sCb+vokIjuXTCxrh8sOY9pCNu80
AS+zunVKfXTM2HD9fKYwCY8aLkcJpR0CgqPktVMFI56S3cWgCpfDBPxVtOxWKrbceF2FGvmM5x9f
vzPMli10psuJY0MCs+cBhx8ld7KgcmuwKFWz7YMfUQ24PVlwHnguxuFDP0b7rNQeu67cNbrxa8YH
r1ex4RtluweP0JnzaRbBlpZpJ6i4S3YSXREz4XHF277q7Vj83SnEyuyk77q9HKjO2OPvyQsJpmw3
ztpGoXImzFcx1oGJWLglbq1+FTj93NtaL976WrojjkdMopio+/DoGpsjCeKtKTyPde8lgG20ytwy
s5NERW+xzTadX120quakZetGYfSQWuOlMeFcrwn6biwereZxaOV9WynYeo6bcMAJ0XQm+BXZEDhz
Tj1iKHdt8qCYrzpaogmEyTwuYNc9tRm8zsn1yxeIsftCe+J03GH8tYeWaWucEhCmbZlJSfAuNVHw
umahbOpuFdE5tzqn441G2UPNahnkPNB8IQYGrpZfBjFZmlZ4Pvsz6H93CD0kVkVyAPVWqGHekn7P
/WUbtJuFTppZd2IuOrGPbq1BmzFrPLl4qtLMEdveiQcQSs2GTehqU+TJ0b2U+m44BV41PXyf77yj
59f3JDgFwBAWxpair7Lm0vAjuLQkm5V4mQQNaJSYsNfZAf6TXTxtECm3zWzYZgNed/5mHi9Hy60y
0ZtT00UxEGdcGRr0tMWmiR2qHLkNH8rGUFnEecmg4fxFw9myRqmNLYGcW+U5IJLURebUw1vevI6R
tP9+MQ5WEBHBJsPCSEGEMvI590MHJFoEOSO0oubN4gMHoXOjbQPuxMc92d7rC1+W/sNoqyuqqaHS
oQ+MZlyOZ8ouQ4tqURRKuXp+P68DiTTCdtjR64tb/Bd8+CBXUZXNHEKVUEKTPo3zY3jTQ5Wjj0Os
LdySgRJzhl+3q92Kv5dL53w64HPxuBAjio0eO+bjcSe9QxfPT6OuStsVcLUpU99vCNOEY0FwudgG
Tl5/N0B3qoSduB8d5aS0xbP5XN5Nr7DLN9+v7YEN+ukRVtcFK7HaTBgo14Taz9z4tRiVl13nqNld
hXjB92MduNt/Gmu1PdUgwnB6ZpFj7VeO7NykvYX99fdjHLp9fhpkdctFPEcNq3KKXfE6PyuvyMUd
9WpZx+ZshlgT3B6j5MlLtWn1HWAcsEBe6R7C5Fzd88rM0OtK5y1KHPIBFs1InDq56tsGtnJaJ9lC
+Brwn3Vyn5KCdf6NEWunoaR5c5NvKuFtzmdHRwEgqh6RfrOrGfUeevONbMcJz4+Lp9jKf97Ff7By
/yWJ7Kt/bXC1e4na6CNU7v3n/8bKGdJfsHmQLV+6HyKoOT6Hv8HPhvoXlQV6LLxgBU8rk3D3N1ZO
Fv8CzwSGixilwyRY+gr/wMqZf4mYStAnBFKrv8Po/vv/fmoJNav//whcWgf4xTcGCBWSceh8LqyF
dcBAGKenJ/VOXovt8ErFfWQCIZfY4qZwxcdjNal1o5MBNRpSWB0gsqgCB1/t7aImA5iaSUI5jnLc
ieylm+IcPTcuBG4HadkNHLQLaBj098dqOuvouIwNZFx9N3vDxGbtkyPVVDFqa5DfpfInMhcE+JDM
R3lh5KjRbQRhJpIYJ90CGhveHVcx7uJZjn3hq/NneRDYCDSNsOmAn7Rui1k1Gq5lzl2nlB/E6Gcn
HuEtv7cwP0SQPwPA7FI439COX5/bc9KMxdy2yBNs27PuYmGtqVfVExW6KxBDZyINoeFU2Ok36rZz
9JtjZ8CBbcUEaflBgIHV84UTWOnqbGY9K10+LV2xdDOLdgvZS/Kin8eL6evD9s90qbai8WrRIVj3
gmYxgh+VgJRuPOMnlSC3v1xcW6nyoMrAjkLiwj1mnbPOVt4HhToAzoNCLz3ApTr6oaDeqXrso4oi
e+NTfDWdt4/IZXkhna5/WAd++mo/fqWrY249krXCWbZCITXjyEgN19RufCKfdxT/94egdfVnc3wc
5Nh8FsDvx/nM8qQVtKapl+x6V7C7rX/1biC6+9/EAK5sIA6gVZqkwauVU82qJXenMtN4FN7c3PX3
ys7/ITiAzhwshp7/H2lXsiO3riy/SIBGitpqrKnnwXZvBLd9WvMskaK+/oX6AM9VKqF1r68X3hhw
FkUyM5kZGVEGhisft8Ajq8fkzO5Sp05ofGhIqKkef8gg7NtBSzmG2+ncTLVR3XHn8VHrv0s1P/cO
pXfMl1hQDrzq+pO4j1isUpQ1xJFKhjvIW8pJq5f93MQiQZHxYNSjESasHRiv/MKjKEsFmELBUHCI
1VlBeYBgk8Md3ISD2NTIW/OrEOj5s8ZFrXxs5ULuW/yAmTJR/ZmClmm0+6eZ+uYFrJhHJYCkjdc6
YqdUjvlPcyf03faFnE/N0ued/4o5qzq7j2lScqHNnwGoq72yy4JZr3pbEXCRnF1t6CKAcVSiaGWB
qW9Iom9yg5maPu8PTGSuZEkbLNkrs+Wz9NGfL7t4ETWmUTXyvCao3H72WKJDFsh7CNoEKAzIm5pk
K4sDehwnFc0WzEl+goXOviEE8wo6qSUQF+0NjT+kiNvArNjM+mfD2ay4tM+4hC4IqFHAK325WaLl
6sDSz2FgTGL6vLGrG3DI3BYnE9QakAu+k35rm1QQK3H33OrSkbZakvIRDEpevhevlj+T3c9tXnCl
eemugxz1FqRpLd25sLhwqnE1qqY01jrYNUBA4WZgIEPT3C7+kbzOnZMd8l7fWD/CYnMrV9c6cwGj
/fdJDbP4wjls6wWmeWWQEIoUXHkK3//NLkJPCng1yFddD0CzjGgNZRiAfsqhPjSXB/JjdFMex1nE
yhM7CB5tOdTrkwNEE0I9nkdoBQJTfLkuiHCxSrSl5knmbysCC595I0Lqbqzs+iJADBC5hIVUDanx
MoFqWpOMBC2jz32rHvWf1WEWARod66G2KdIn+r6NfF8xigkZjP3jL4hYLYdUs7HSYRVGFe0DqV3Q
DqadglSKbGLgVj7ihaXFIz2ccsXIO1hKmto3OoCESstJqo0p5ZU0EMANNCohkTWzqi870JOQJZ7M
ZmZNzAagr7eZcyXbE1A8OtJ+K61ewrHgm2EPqQVeXFCnu6IYwABM1bVGNtvTfkl3JQgbqgfgWHpb
C6iNTpkf+oPf7EGfd4jcZhd73G42Av6yc/z5I4DzA4ZRIQamGBZFiVEbx7jWNFRjD+KgHtCBc7Vv
o01/NxpQB/Euf+Dv8Y2+gTxf2VEdFTrcQ3xnnNpFWBJhPSXFCMoDCWN6rY66juFH1Aq+vhfXTgVT
XWdWFvEIVyKz6hRW9Pre0gtbxtH5CwsKBpgAXAZr32c3+iwC5ZmEAjLjusdZ+aS3LDAqZaOPvnLN
dPnMxGIROaRPoAIJEyE5jl3jULThZHJT8uevl3ItCYshNKCUZRXlUx0TQgtXhYNaoDOASUhMzc7B
xp/2BcYnQAIEAkOnCDTTF/yo+zM7y6a++dpWKYjl8z3AA3/pTFgog0pYh/FMRUG+rpzQ3CKMmD/U
ZcaF9eFxiVIFprngLS9dsVlUdVw1QvdAZhk9Yh5mPLW/yzt2bEHiD4hLfxsBCflsBbK7rSCzduAx
GY70AcNXcC6LA5+mBLzZc2TVU92B5FduG1G404puIwfTVg1hqlHBElGnWRIhdNwAUVyMD5ljzOge
Ia+/KTAcaaPMGr3WJC5NL+squQanZpHvMJM7eeCrVzlaLomkubHSTUHTSZHuTYUaKa7K5UnbpWZV
AoGQUMidjmGq3eSNlAMb0BqkA1PqaLoJl8aDRXPtvipA+ePWrYK2eh+2xk3GdYGXU13wwR7ALSy7
OgByqTPFXVbach2pxxz8Ew5GZgdwPoKG8euTfXW2QD6vzWw/2HZ0IZYujpRS1qelgWJRL902bTHa
Zdb1G0bWogfivAz2HUT6mU/y8nhhTtSYpKk04M0Vf8a6sJ3+nOOJSHx5R7fATGvbfG5t9hpnjieJ
wCvfidzwzCndpdR0alG7g74VHeaEb3ln4NYAqYdbkK8Kbl0StTo0Pw3UvzTf2CWeYtqQ+nsgfo05
9K1PuGVtEeejDAAVXsIad2SH7TE34dY7dPqgRbkV967OBJzd+cIWYc8yBxJlYW14Srs3OGCEdEtP
Y8vC/O9nO9R1oPyROlig0D3A/F5gle0W4Pf6EXm5isWZo1IGXc8eH6zB0M5n2ehQ7nWoXGKE1JeC
+QPOcimKty3KtfLYQ+gGndC/wg4gDr1cn6iHsSz1lHyed4rRi50GCTXup4/FD/r+H6hqzFuyOIsX
BhdHPo5ksBeZMIhWrRv/yI7QgHGAr3WT2p6RkVsF2JUNvLC3cNmKVgKtQGFPTvj3VqMvPVCw/33+
cGFjEdyh4t3UGiTsvX4CQUJ+Z1kfX/u+lexhTrBA1AWN8Gth57zU264zK+LFw/gb4J5SlN8VQz9I
I5A7X5tatp7mVPLc1rKJWA0Q6Rz6muA0cqCBwHUWefk7qlXNM5Q6vchVb7YI1j558xaHAmkrwNaQ
PQElyjKukrooSwl9WNjsgE075L+aAOOIfnOLtPrF8n5Fz8lzdMp/jp5+0neJ20HDOn3pb8Tuv1cJ
wuAKOIhQOEPSqcvL0Js2UhLmo/Sv+2r3ugPKk9AFwbMj3BTEfopXQ193q6B2HQks9P0xHoRqMrZ4
Sa6kZkM1sik1PEOVc9vMLcy0Sa+YZ9tI2a9P0qWdhXMeUDKrSTXbAR3/vgqrcV80FiaZS6pBqYFP
rxvH6dq5zQbxq3U0lYyraRVwsYxyJjIDCB5n/E4x33ULAd+74ibvHHrS7+gd+W4dxL55ms/W1gtl
JvNZuJvZPLjFZKSN4PtZXH99LLnJBqz3COb104Dar2RjMvIZAEuXHNK97ECAcNyXbuXEfr2bdUan
Q3ZP/BHFruQ3ps33+Q4tzAe+2ZCZTV8e+suftvAaFSPaqDX4aTwtwP3wOhAdnMLoCQljJ7X/fL0P
W8YWtS8zi5UBvw55jWRZh25MJqenGDjroxD6GiQs79HW2cKNXPneRcq2CJ5KhUEwhRMdDMR3U/hM
4/evF3VdXF8YWESvoYqHqEdP6DOYsL2owJU7F6JvWm8uVopdiuL3+9aozNVdXVid79h5TiCasMB4
EJRNYjmyeVje1Wb8UEXt1tjy1fcD49rZ4dUXPRhZigoiNYXhxQZYWkXjldV/n4HCBMStTNBNzlPZ
iy/YIzoSoO4MiHoMGHI5SZDwioZvX+/T1Qeb13FmZPHBzAm830oMI7qW+SBMC3Jwd4T1FgfsSjJz
aWdx2Rmv2chN2IEiVqC52QGq6JmT21bQBy2Ainvifb2w1Q06W9jiCo9d1uhNiQ3Kytd+AmwNPYj/
zcLi3jJGE1UMsECqj4SxQBu3EqSNzfls0Z2dZrmvaaK3+GhW82yA8cpsX0X79PUqtmwsKtI0yfMR
mhyzq7O+pX3zLemHBzMO/ya4/dmOz8fd2VJajN4WGOrBfRkCfXzm0Q63x95436xGlDMjizeHGbci
GkEp7UEc7gYszze0Badjax3zDAzWUj9i1FTd6K2vBtEzmwtHyhrc3brFqxQEdS9Mlh4qq7sdzPDA
FFTcoi4YIrBL93q3YXc1WzizO+/r2QfVWg2iMgR28fb3ixSMJpHwWiBr8/x/dESfFc4zU1NLB0mf
cNA1TGNYWrfvSkyKAd//FycRmSZGopHnXY05MkAkuhzjs94IBQCj6R0KHMhoNBvXdqUMB1f0x87y
Vo0hGYpagR047RM4M/sT6PiGh+4NPH+u5VQnEt4pHt2NN+lhq+e84pVmQAKmVJFy6VfP/YbKEmRG
8GYVOYak2vxXamz20lbyiQsbizwSxII92K1go3dnenEMnABlj17Ft36XnKpT/xMDSg8l5gvrw2aB
YWt9ixtI2Qh1xAy2B0iEOKozBCloEZnHbAjXKB8zUBQzU/m4UXrcMru4hG3FKqLMZis2Yj4kdcKm
3zidWyYW900p1UafalQC6qoEdD7DrJmysYr5v1hkncD/gHVBQx8L2hALE9xoK72Y8NQaAYbXOoIZ
QQXDMBvl7jUrCrq5UHQGyy7aA5eOw9RLU+nyiXhFVO/lUoEeSXykdbTh8FdanRhWRrMaPJ8oDl4J
UEBxThYmUhjPuFMP3IEUDrrwhdPbBEFfeiE20JJuGWzdsM9W3PIrnttdnAWonKmdrMLuXOOqQPIS
HUDjiEJNi5nEBo1W/cnyRicKTNBb5zt+gm6RQ730ZJ1SJ36jTn6CBNC2ZulV7Q2tbYryu4JuOjLH
5TOyYEU78YYSD9MKmg84DRhvUBaHcJsnNnF1V6d1YWzhA2S1j7qSGcSr0GAW+WlKNsrg19VYDEJi
OBCTkICUATK9SOiSbmyrpkqpV6As8ZSSUCo8MkG36DWMMUrjcTOvq4AkUnoa44g+yTSk2JFCweCH
jjc1va0MCVNxX8eQa9TS4gGw+FlS2SqkaPAA0BPFYYzbejWdsug15sxWxI8Qs3NhFGQt27hV1wnu
bNgA4gwcOzjyy+YHTcYcjTK8d+rvzU/QpN7FrrrHbAfzIKzmZk+bqKnZlV6c84XBReYO5nvSg94O
nTGccyM7YQDnmEm21PozdgkiXuAl29r0K98Bm2DaR/cIVASoRi1SXvS02lFu0O/DOAbIYYbbf9n2
YwhDC3cWq8Zw4caOXqOJZpuogQJOAIwr8C+X/kpnrVoWNdpz6Uk9MGbzjxGaqMr3+RmRu+xdkz+1
UZtTFmO+DJim8oHvtlrJS25DkLrjV2B8W52LTwo62Je/Ig4H4APKaX7OYm7tNjsQIL6hDXRsg62d
vbq7C1MLByZGKVLyFqYGaCKhrxFVW/wGVznrpwVUfHTEGvCFL3J+NOkqlF5k9GtMlF3YtzT/Bo61
IWbuKFfOgOnNHKwSGzfzKjlfGF24JCFQKW0GGG1/mU+gHS5+6h+oYQ63XSB5rRdB2gAq8pPT7DFI
E2wVBq5rpwvziw3stAEEWDXMNx5kwfwZZgiM8Z4AEKc42ivG1Ld6B2sXFOzl//+VF/so120KbweL
9GZ4zSZUa1M/cVDC0sGU+J+QSFwlflgiuq8KCH4A40Z99PKMYnyvz0gOfhwmTaHPO129VysKHWwD
YMN0qCqn6ZXe/3pf17b13O8trmde55rIirmQhHhafBPDj7w8JP3bYHy0AFR/bWx1F7UZz6EqaDNe
tZglUpVhD0g3QKkkMHwM9n0zb2M0X9EGnJswKJuZv7+2uXYdUSGZp/5NtOiW0DSuWFXcA1LpVYn8
1MlW7GhG9fG1javH3LxzKMECxDRTji+L7DwyCInQZfDkFiO0vPeRSNuQTbQlc+PZeB23F6YWdZG0
50lSF2DXz/cteK68EQJPyMgA+Tmii+Zv3rurtAeOG9h6MHhheGFWI7s8lJitisF5jvPRqEm2bxRV
OqaNyqltWNApaNPIAtlhBQk6Hx8oD3CC9ftqysxvxhQlWyRBKzcEy5/xVBj2sq68uF5AuNUMQT0O
hTwI7aUsILL0gxvkjqlyZvMpOn69sWtpASzOTTycHrQQlq52BP5HtVBJZuCDAjDB7UH1AWCzhLpX
/JbebMHQVyI0sA9AYQAwBu7kJZmZgCyjQeaiOu/hycOpdXsyHFnC9K2ruHJmYQnLkq1Z62gJ5jJE
bloV1LuRf4wuWAgga7GfxeWs22Qf/qKJrZ7Cb/y4xaa4ukALU3qYlAD4YqnloltlT9mAp55UCo9X
shtb6JdXjbexcXM4WqRXABogycELSQc6aOFMKSTtEy4idJfBj1PWtqI6GDWOe9t8wLyqglFqFSWf
jWRnbXHAsMAJYGmQwFg4006O8SykaAUoUXjsdHCqgpigUrbc6KoZkAti8gbjJmS5Ng0eGxCWAd9Q
PCXjoZNv9XHLz6zde4wlYRUKnrPWMmHKStUMtQj7JA5hUPvjrvOHU2tn7jbSe205OIOAtQI7TCBj
f+li6joeTRSxTexH7CRS5tT68xS3G3uzdt7BLYa4ijlgkHnOv+KsClaDNCjkemJ65a8WUrSh/ArJ
3wxcDF8fvNXFIMsEahFzUXg/X5rRocwwWBqqU6beAUL0BDYKo3v52sZKzMZgDIpgOGEE7b/F2Y5l
TIUSeUKlzSowD1CA41CLXlINFAJ9E2gERAE0x3zz11ZXWkIAhGD+CPo+eC8iiF8urZHiidOOm572
ZD6RF/1g+jPgWpS+ccN/zTAUDvHtjW1bydznNHc+guB3nIeWL61WIdiRrQmHPbwZ4YGVXX/E+H2g
eBCG33+9wuWwOF4JGGODNjy2DjRBVyI5JfKWqq1hSw3q0/A649/C3B6IDZaaACVay6ZA3HS+eYgc
2c5fzH327eufcJ2tEOyoNbusmR5pOcAn1fHAQpajhqQmb5EKjrqojLTgayOfZ/3SOcIKoIwzIxIq
GUsnnEYAC0hygfLCh/pRgJT6YGCuWPqFQotP0Y7vTsJtfOYIzZkejZvmJLupZ0p27kTvX/+U6+ty
8UuWkIhiLCDRbeCXjBooCMRPq3+p6q3X35aRRRBvFdZPMoORpPgY2CnrFDslGxt3jRMmlyuZA9KZ
f4GMeIfRSxhRA+UX+SCv0jewXN52Pv8e3Vsf7E09YkbP//rzrR6XPxv5WUw7M5pqEW1ZXIKJGEwk
FnmO8i3M97XbvFzWwjkbk1YZTMey6Itw0ufwo3QHgL1vM6iY9q8cfznAjHzbyoNWXgqXduc9PVtZ
aY45F9V8MPwwUDBCSuyZkmw6tK/dM7tpx/9ErvXasc5GAWeY0d5zenJptIintmllgIGUO+YydPQL
F2KMNocKJDhJMZCuQVdUafD+m5nZtxUYtuwvknu9AZVLNGE7Q8x3ta5SQWkAOSeECMAJBh6yR93t
PeKDIRPzPN7XR2n9kvxZ+yKomJoKlp4ca+/CJ6V4nps3yfjxFzZQW8N0Jdg4kARefl8taSxayVgf
kX9Y6n0K0pd2q7K5emDPbMz/fnZwGhBqZJWADdSdPJk/xFAGN5Lj2G611daP6JmlxWlRQrzylAaW
2C/1I9llD5i5OJm5K/uqK3ahowbVhpOZ/8crv31mcXE+Ij0eVNLN3y+bnDo+6mMKsrp7s3jvQD7z
9V6tO7QzY4sDIQqVTcXwuTzNR120tKu3+I64g2viEkYO+Onc8h+wVm3YnQP6F4tchoTc1CU9M2B3
fphE6KSAOUS3lQODanLqxQ9bXfqVNx5u/Z+FflJtnp2YidSGnM5fNT81P8v9zIuSYYysAPdWAJaj
zRbH6i0/s7eIFFKryKIL4dqskToV/8jMY1L8qqrnugq9sN16wm5ciGWMsDCgz1My76Nld8d58tD0
c3RmQSfMHHJXIu6ig7LNXrJSqsB3teZUCmQEM9r+8iZKlarVSQq4I1RqDwi5bhbod7X9rxT1FtBx
9Wogb0LZDPSO1jJx0uSyLcBIjXjR4srju0LQJMt+yK1mF+NmKnz9OpqX9sfaYgsxb1WA1B7WylMB
ICUE5Vz6a34dlc5WAX0txGMSHt4SazNRZ7r8ipnW6jJXR+KlnabegA1O+DzqtuLtmvc/t7II8zQM
FVqVAlheC/xD0YkMBjQsXr++2qtLwQCjAcHGFT1cBro0/Aa09sws3+tDFIRcefoLE8ji53EjXb8C
XcWZYgqKXNJr4+x7QZK9FEU/vzZxDUBApoc//29jEWFqBiov0cMG6NAKcNV4YM8aUPMrXHQF97O8
ezm6CRxIZWvUqaGLu9ljWLvT5z9hEXok0fGyTPATlPStod9LckPAI5NHG/FmNcTNdOioRSkmZFAW
h6+QjLqJJ4Kk9i18UFzzW+xMO+LqYCyzUeZ34sNW9+R6Pmf+tlAVw4gIgRLU8nHb6OGkprjg+Lo0
QL8o/80SO7mdm0ZztyoJlKP8OkuuTM4YB1JiK3aV2ewY7fnJiHy5ALTFYT8htTPcDeCtO9BdfFT/
gvXg8ncaCwShJskUYyXoB/c+2AcSJw/t6rH0Yx+0pd/lJ/7dCsgunQJpv1mTnb3LMkKefSJj8Z7J
a0XOWIZPNNaao/fCTiDhw0bIy4AFtWrvOmG4WjKzsj635q6qtiY31m/Anz0yFu6vMDqJ47ggpPjd
Kw2ER4qD/k8MB88c5YCIoie2qfkHaD/c/pWnOrO9OJKiiC0mjbANPYQHIyFePYa/44jsNm75qkc8
s7PwiHELOJqcm/C7e57biotvSj+I09xQd87FddUuiVs9bdUgtswuUmSM57dSNMx722NQH4D1DHTS
6VZOMOduX52ghQtDtDF61mBx8xy77jQP9fNMHM5BLRO6/wpnQGW7dNqbaFODfWuFC9+ldbqe5sCV
e4P+TMbQESoeVPHgfL1/a0nW+R1ZpMpGn4EQcsJ3BKBgsmUjP/Rpuh9G8wDI37HmzanVy434tuaV
0QVCXWUGiOApdRmqExbqdWe2AOMK+Z+2H+5pxk4JBPRIsYXPXkt3zk0tbqCk8joy+x7lbYjJqEp3
KuW0cvLcApcqvQOGwvv6c64mc+cGF9fOQs+pAChlnt6jwdx9jV1mq0/GoQ8i39qoPq9tHoQogVPA
SCjACgtjUzbWipgrwrImauADwFj9WOsGeI8iSgq3VUQ/2bWaRvcKj9Xa/Xqt13PncO3n5hdXX9Ha
vlPk1AQDixokt8LD3HnQOcOjeZzvR7mLoR/nC9A9ZG7d2AgwHhTo3r/+FWs7PPOMoSKpQnx8WaPr
Qe8mYcQCqM3xGwE7HHTkPV5atgom0Lzxvza2dichAWqiPTqzSywLHzWIgSdrRHGcNsJO2atRRrYE
/YL/1goyCQs9pxmGASTVYltbEFZPrG1hBSgcv8cldCaTNh6TtY0c7Xo9Jgae0P7BAVLplQJ0qXZg
cwqZ6SnjbZRiMsZ6rC26sZyVFzKsfKpYAJA3K51e3vfSMOrSsFCH5wcUw+vn+rnwoGrzKBnH+qeC
LXNQHPMBnNyoU28aXhzQPsUYsZTUJnIk2cl1hxzY3Sx7hFGqQ3fKMFsT/dom9Jz/18ugcbnc+aOf
vZOrPEvp1EITWMsMJwV3MovFX31SgAPQAwUy7YqFC6+4StJlbFzrosF9MkHBDZwQOLrxVo1UV0KD
6EflZ3ebOdW1y8HicFTmKV7NuLpuSkXk3CI4mwQE5od8Hx3LEtJu/b4BqwzYeTs/2ZPvqitL/4nE
3Op5/WN9WfNA/7Mt2hK86vQtFE6oBInksX3pS574nXS7qL2Jd7NY1+ay1bU9xegjsKToA1xpMZhd
2Vu1NplgPQPXkzeh8hH6BSA8ubdNiLLSQcJHPrM2/5qzE2QBYyeRBNa4gxFwzdUnJ2qdAjpDkENH
OeSl8ceb5GlLceI6Ll+aXdzTdoCCdyFgFvpcbpI8iQ6E7y3S5uz5awe3ZWhxLyuhhBKfZKyPVAE0
yYJBindjLx3MSt7wAasn5uxTLi4j2NunUBMjpBTGpyr7JweDQSoe/rflzMs92y7w2GsVVWBDVR5C
Ffzkid3He2vYMLPSjrrcn0VGmEelUBITlz7eywdywB330GlDppHgmXeb4VRSlzkg0f8wA5AAfpd9
2Z0d3FapBbnFxnVYZI25kgrT6ODRoT8agwgjGtP7lHLwgRMjhZcfqmSyU9407NRPaXYyu172LSPR
Hzo6kqCvQmCYAA/YExGKQyFR4lIQOt0ahDVOpFc0yEx9TEDoz9PbRmf8cZAU49A2HT11hKp7KYTg
WS3McDeAqtmvLNqd0gJC9iMLQarXcPaON4s4SFOhBZbch+9hbuhHkPSGe6OJkoD2pnbHpx6k+3X0
jyYNAF2aI8gTzSTyaGZ0bl9bzwkcrTNOUutCXLW8MzrL2okEwNCxB5dxwvN4V+d9F9Tm2M36iNr0
uyhA4p+AxF4JujwmD1rHM+rzqeM/mq5o73lSQ4dXLjkCX6LEyY2ZaWbhops61H5MrGqfjtx6lswm
fx36vH6MFCFecitGm7yS1UMzxOZxKgUU4+iY6JgFCCNNBJHCkluVlc2dHBnKLVVT3CgUeJxWza0f
GrRV/5nCUAOsnxMwqZkMagdCHfQbRWnog5WOFjo2cpqNt2Ylla+FHvPY1utMPBM1Rv0AKvMvml4T
w20UuQtaS4TgLRdD27smhKBPZhTNuNQy1AM5zss3KxxnHQuSFs8R2rc3SiNTt+ni3qXFBJpDqvTv
YcE7iO+2xl6DKCvULkZ6xHcZA0XDLEc20g6aobWOFiEtutLpCk6eMOPGIWDYCWvfiU55ITyGmKCs
F7HssWISPw0xNu85S/A+G2qpOap5Nzo1VlrZpdr34A1O0hwpuRGSxxJUKhDaHdPoudOiYoAeQRYf
lJxoLzEkBx4SFG3dvhsbxS6aIjxFWRP5SCry2qnyMtP8FC/Q2iURFcCHy5VndY2Z203X8sJRZSM6
TBFWRyfsw5D2PSDqZuIr8HKgj+eVp9Uqs6FdDk7/apRcULFIriUzFerGSOrjtFQhEkysI3QT0Dys
TfYoDWzwjNpU9rSWBSTddekUJ2MUpE2dvDdT0p6iNq59GvbpTjd7DhL5oT6RBMIFlRlbYPdXlENr
9omntbH8BpM278wfwDfeVcBZO2KSQ1dEUbJv0c8MpobTfTb/EFWrqv0g562vqhLwwGoK+HFT9Ts1
To2gaHi7A+oMqpmD1PgK3iOuJEJzz4y4ehr6unUlPsyM+hE9pGkfuVkBRByQ1vxJAZhLdXpB6hYk
+dMUQOAu3EMnwDq08Vi6NOuBKwhHSEvLNYSrMg5inb4NIUZER8Py86HM3HES0UNshKjYm2nMoaqQ
CgJ8h9ZIH0KGMEM5dBjYT1sJUjOV/qCJAjPn5pRHk93m03QTVXEWaCCN+QGSMNAUmfF3LQHXU0ax
eM6pGbpSxUwXQ9NoBsQmVOK8incHLUmwhZYDzsKdyePqtdd6dET0TjhKQjsnCTFULQA+8dPGUv20
Z8MDo0oNRe9RiL1mTcK1hqo8xO2Y7kQUh7bQjwIokjeZZsLvBxV6BFKxq1io+PhndpyYGIugb2Lx
oDahdJRlwewsKhJHwJXes9xKEUkrsq9r2t1GQ0HRomx7P4U6Q2uLeOqORjvgvoOueB8JaDVACSLT
niDdEX/0URIdWcUrW0+r6bFo69yumrjy6ThZtz2YhhxJNaLHTEgWpOKyCarfphQHpIZoAzOn4XvL
tPSWmhM9Fq0VPg6xDtWayBgDwpPeVrtK3NOwpI4RldprF9bDC2RmQakAFst3UaMe4CR1nB1DuUwf
YjMkYGgrh++GpFYO4MClq3bYTovHpc+EJd6glt7aSSpzL6yS8Tih6OUpWT5BFKomdRDqvexwZLJ2
GYvc8nWjGpC6WrH82IHjdnqczDwDFSJ0lI5dm5n7VDD6g8hMqJDhSfl7rtAYi4ckioBr+d5aZfSt
EPrk9n3MblgyQQCJclBCQcUNqzlYqayOJ0itGK+gQITG3CRp/R1RBhVaTUn6G4xH9K7AIY4cDrn2
98FURMCkIu0ciJErpRth2qF1gTFNFTcemlSCklFVvmE0yzqwKTR2RZToHkkNaG2C6chEsa3rZFuT
M77LiTodhpr0km3xT6kKWRmdkXA9yAsdkncVse76Hjrn4yRDx0qtuvuct71yl2q8x7ijiCVoNJsV
+yZJnfVkDYYayLn2AjJwxLoaz/goHmoHTPdQVrEs6YXjxtoTCKseJoT7oOtKFKR76LlEkdl441iH
H4iN9DbNIqhJ5KnxGGpxGGQDAkpUjtELnPTk6maHCZJJZb7UgBBiYixFSGHDTtFYGfAeA64DUlEn
1iNkNVB2gjSWNLp1Gg8o66jDnpZKdQ/OjPCxTHXIoxXTr6bEIL5h9IYDr54gWgr+Fpt576tZDH2/
drLuR2tq9zQyNY8lcX9Da+mRcimEktkAppNWBfNUnFk55jSNMnwtEgPSKzlh5BQCwwKO7EmXAZIc
CaBP1IrNfZNZCjKChB7NkDWQ0WqaorXRzMdWSaXMFcwFJyDAMkIdSaLJ2viBDtA2AgVCkdq1LrHY
oVJO3iW9ZKlTm23olJC4eVGEBkcFauGMOn2mMoj1Skb/jEdafcP1GlJY1sAaN+QoGNrgH9YDeDqo
kyhDaStxSlxTift7ovWIBWAp92RZkoMym8ZfZYFAWI1lr3kqcA3PuiTy0uZVJkOdScgsd4UWjsKf
yFA9kWmoAKrgvPvA1W5fCqOXvoMui72FIYFoCrTCWn9SBrjTPDNdlK4s22yKmO3kgofCpWOo7CCo
g1wkgQxNoaWQsk2VhwijVODvA92K0bR2pTdHI4SCvJL2unD7iEaQvDZYqdtQaEktu5ErKt2OJTR8
yripIMLWy4PPw6bbZYqmf8QIdbGTQWBnH9EifcggbnWrZP34liGoOWY5iEC0I/PSth1tOaqJ25vs
nZlpDbFRE0DYWEVkTlOMd6aJ3O4Uo2zcIYySd00XxIdYWrUvJwB8khxXH5pcyHH1uMq+I5FMC2eY
TGh9JTxKRjvjRv6E7ho063iZD96Qox0lF1L6amCkzIkoTX7UpQWcQiFK28SbK0QiGQnHqCAcU1UU
Ej1GPTgFQLo7U4WGsQx6nKe+Ki2fD3OQyfahKEGe9lEaZKeoSFEkU/0BhtJnYQV5pHO4WiTNijNI
KrkJUVxSfJKYUCHT5Sb0kap/tiHC9psVymAk4Up9W3Dsrx1GPL8dpqS5MzRossakVZ5UeLkAsSj3
GRHCjaOJQDgzy4XT6d3oAaqtByxRgXcYzbb36prnfpL3DKkcUIteTHMkP6rZ7TnT0dCHGzfsjJUE
JHBMGzxwM/R7sNIVLwWtG8tRjMwgqGRa+Ihcs4LY0LonI836t35MDGdq6gq6V5TTHfJq5Q6Fu/6O
l2y8F6QfBjsrahIgA05PcDXsUISN+iuuQxrb6ParH5lVlb2Tx3H38fWTcOvZuQCFTGqIwqSBp3QJ
jSAWQQyJQbnO2nhHr1rRwUWHciT4AJczrgllWdF0sBIK3R3Fb4OFrlb/RY0QDHEwgW7HrOx5+bo1
WpG2FkT8vD580/oHBTJdQn//+nOtlM1Bz2HQmXcITYErI73aG5Nl1pYnHObW98ou8jJnRq/+HT3x
rCL5x9oSBFEgWx1Zm1jAIKYAyfrZAXTofhbMU1L16zxgkzva/j8Arq0UPv6PvTNZbhzZ0vSrlNUe
aZgHs65eACA4iNQsRUgbmCJCgXme8fT9QZn3XolUiZ23Vm3Wm7RMU5JOONyPHz/nHxASxeuH/j3I
5OO5HPVETs2GuZTXsyd55XX7K9sJK/FX5+LD+Kx7+sV0cRa488ky+TDq0W3dbGsZD0JGDbeLS0C0
mWh/rqM1Vn2r8nZcV3f5+lwt6bM3+n7QY9V5TsOYi2NlUaEc3fpXd2ixA7fW4wsq1+65jfDZvFKb
AzyzELEhBX9co4VR10nssxEsieNjuOkNxzcbrkd/m+0Nben9QEf7Olb8orMGnqpZ+WsDoNBjcbno
aScIyCmlM9/04A7VDQnlX7jD/28085/SwmT4741mdi/ZS/SToPWat1E7bX/915+f+IfVjPaHBd5d
kRaxC0iBLP5/OM2Yf9BfBEWD5hZsBuhy/3Sakcw/INsCCMbGSF58aPjUP5xm9D+woFGo86LVBb2I
4HDkLPOV08xJoQzBPI7WRTEUcD5kgI8LM9W7ytcazA+4bXp1rVMUO9fBPVn7R0McFYvLNEBKy5z8
VVymuzkzd1N2O/ZXvdS476b9+s8OxnurjJMwwkBQXUD9Ar3XT4TMBtHIhCzhWTCP3fRkTziyOaaf
nWm6nxvmKFqpyuArjTTzPMF1TyNvDKCSqefw2ktE+NCkMXCSs+DrsXSIyOrRKGMTg1sIxNATLvJt
/WuxiskvdFzKyktgfmd5uaeUCcaDRWBJtMDeyAQfF4KukDFJpYULrzc8Gh02xhJ4ZZ9rmiOt1esF
KtE/knMuKg2BW6yQ9fr67R3ba4HyojAKRwTWHAp/vL+Pv0CQhapPKdd68bZ1Fa/EMWPe1D9mO/f0
x2TlowkzIRJuvOAJuitA5laAgdo1Zr1ngugnL/jDD1n2zPty+SCbxmhWoVeh9DVEh9K8MZTR+fpx
TyFZR4+7/Ir3o/Tp2EzUuDx1HWySXXaoBgcJM4xWMpdb10p/EM5040/bNkdDLjv13ZBCz6U/FhlS
PyxokWG0h0u0Ibagcp32Vr8YEBj8+52pZVCszpF7Q2fnxARIMCI0fso29JYe5+yG+LShqo3Xuoza
bXNmb56qFLBpMOES2ToK3l6LedeHRxQ0ZfTNLPLw/b3EmxdlhGIdX3c3MJxuE0dZJ9cU59A7Sa66
e3Lys72HTwIqUFnYbyYiFBgiHL3WBq+xKSykyCur+264aZUzdPZPFufie4DHgkLKS1/84wNmRTIh
1gibPFm8tIf7cXzRkST7enF+OgiaNNhUQUukn/pxEEoPcin0VuRpQ/+UCCSApTzZmSmfUdo5nayF
ZI3o5ZK3n2IErYFCb5rUXD0r4SKVCTQ5WpNfP8snY3CQ4j+g8TJOO6MlkEgT7i+c/9C6kBPKGK1m
jGcGOc0mCZ4LtnIxiFj4vkczVqSpFgcyl07jSnbQT4CAu3A9RI+OxsO53PX09SyDwaXjBSHGcZyl
z3qaYDU6xl5o/azRXm3Yxv3r19N2empzGkgWOxfGCOLLy294FytG6EIjPYjYq8bnKEntsr0zld9J
q5+ZuRN4zHLqaMbCIkZrCTGBo3ESOYIoM8TULGJqrz8qqBBZ/BwXd+a5ru7bd308UxkLy1QyLokc
/Bjn0bStGSo1Y0mdba6h3ru4CQ9vUkjhrY4W5nkSxGerjxwOwipgMnC3R5dTK2qbas50nJ4hQRCP
aIn6236RFn/z08nXZ4P8uRGPIqAmT0Zex4y4uFyg7xE/LZD9DNyFkq1Elzr++Ri/3CqOJ/b9Ux7d
OlT6R6WeGrGXikqMxYX+zTDCdTmXbkhV3kbzWbODtrhAiMoz6t6L5UnG4H7GvLPTaJjonVPk/X0a
SOs0UW/9wbi1GoRLz6y1M1NzLBYaUtusLZxcPB8OWB99M7Vz6kOf7UxFlpEpRop6AUh9XM2L4Fxo
5UwEbcTQUSfwpsKPBI8aA3u/Zl/dtxbJ2zms9Wd7VWGXQibWoWicCI7oFOUq3Ao8vzacUAtt4oMz
VuNqoC75dVj45IA1NLJsYHXg2WBHH10YQksvOMyF5QnRb7mLLlvPfza+h45kh56/Hyc8zlSbBA3N
4FXgxKvzTIpTLWym9v1vOAm22CqkEc8bb9GvdKk4Q4aRnbi0F46dwFW32Q9761GggbbBn4Dtxu9a
yL75jXAtnZXUOc3VP/6eoxgWtBlF1YHf0343bwLkzYRVChJmyVYXSf9zDL9Pl/G7V7D8/V1o1qk5
q3rKKwiq1CmKRbdDPLNTPj3P3k/x0UKetCqN5ultis1d7vnbYCs5vi1DjUEZ5VwuvLywk/jx7omO
ElPsNypFLfLkryiZu3niWE7lajt9k1zR5Px6EZ+bwKOgLKs0bC0zSrxKOhTho1Cfubx9cpUx0GTT
MYJdXKw5cD6+ocyKAxSHmL10a9Vusyo2g0PhcL9opU+VvbAfksjGgjk17Gy7l+DDTbb4zeRV5vb5
st5n8eH9zzmaXguEbQEeIvYUixihtV7ZVDsxB0ot5GfS00+uNR8f/WhuMwG4hhkue+HncoUELZPY
5tZwQJP4Nla2O/32nMTwZ0H3/eMdnXhd0iBopTOkkcWOKNGi89E3DIwzq/STK/LyaBRziPBclo9V
QfqqyNVEZZzElncJ1bvOGXFxLb1FsHQOEDOotjGvkM4LXmTpznLPRZo3CY3jjfL+Jxw9aitmRpnN
/IQL8FtXi1I7NNXVksksBhiN69uX6Sq0beEwuLKNCzbB8eu988klEq0y8jURZVhAwMcHQClFatm1
4rJXRWCVuoPNzMI1QPgJB5geTfHcUW/PDHq6Y0F0QtVb2Nxk2McnnBqOUeCrauLVLnVp9OZidP3y
i0UzDALrXbo+V+RZymlngtLRXEtCBfstVsiAG0QLFbPP1npGEz7Pfd9OymGP6M4DABxqJeGUOMOs
7tRxZN67heY+xLmthM3GAkXh1GN0gdu3qw+dq8n5psTqW1WL71aCE1OvBCsk7cA4aIiy5bqTRNFg
F/KIxk06v3ZtsCv1/JC3zSrXRrq1QrdtRXhpoECv0UCsV31cX+VKHwEOy3s7NIdDNenrvDCfJS2E
7R+Nm0yu71Jj1l18wr6J2XgJTvx5DMcbDQdbkEvWajTy0AuyorK7vN5S4NqIjeYIdbSZpVCxhSZ2
50mh96najZZcGyVyyokPe6AFuQTFZnKK0PRxMMcnOhea71qtPNSVdBejP2/Pcf0jU3vB0ZX0sdWA
R2T6o4nJnSjM35PQF3DplFMXofDARtSRrRX8Hui3OJVciBvDyFBStJobvZXp0WtZue3lDmKYqW5w
cV1hkHslh4PkNVrKpDUq3bMuu6SzuavSEoqsGWaOZlquhZVTYA37WYu2rRHcyCl4GfpWdtXS9K6g
mrixaq5mf36OE5B1kZJt0yL8wSVssMtgEl0fuKZjNYYraiPP38+w2QaBypwf0EQFbVCGr1Ig/2xw
8LbzGsF4AcCVnPsXSmasS7SSpl56nOgiQgQILwdJcMUmjW2p8A9WMXlK1m61OOrWSVzITtqLO7RM
GtBdYbSeIsGbLOmq0dofSSYN6Pfm+zkTr1LLJMM3xhu/RP0TOMsCQiIRj32IyaPQ9PY0SHhLTJW1
By7wgGMPd60C9QWletK0CKV5Q1jseyyYZ93NmLW/czF80iNfOIwBPWwxVd0itHxPLYzGGRMqhIWU
XVhTnnqI5d7TqordQgVxLJtOKEXrOC/2hdrKbqfR2A5j2jqh8hKafXtIZOnCL4wfZQwCZpL6u2xu
NW+Kg2k7VX29H3P1e9Imj5MfSqss8ss15aNkY4XDpunU371V125mWcUq8gHhaRXd3diIroAYbQNh
XpeJsgMj9oTy8u9Z5zJZiOJm6HgJmRUUWzkX10OjGBd1UF6C+DLsxh+cpkncQpmuVXn8qcdFCjxK
KUFNVWvR5KpQI2a0CYN6sNu4v9fm5FdQR54AIsfpGj2yixIgYDTFt+0kfA/FtHJGK3mITdVNfW0t
TNoDQBrT5iq45QmrNa9EXSABPxt0mu3ClPM1IAvazLK+nQtxfmjD8TUtjHGFf5kS2Ikk6MgpR0jV
RFFtK6WeeOwL8Sprqc102FY4VcQ/OhAhm37SSD8nkZ+dJjCyWqEF5jjm3txJwkMBFNCuxWL2pqk1
bT0fniQQXNt0TpJN2Rq7PFaEe2WsK2ca5WpdNqAk46BAPz01ZEdPBGnt69rOGrPqEKoDOt2i8AIm
CxPFOCwJhSTgUs5h30rhJk+znSjGl3WX3Lay/zTAQkX7vXuYqmiT1cPOrNWnqW6fUOxYawk5gjoD
adHyqbwLJRk8ifkaKmmy7Qztrgmq2kkD4W7Upzs57Ntdg1yyY7TQwvH5IzAI0WHUUvIr4KIeBjLR
rpZC0QvmCgvZMgYUCT96P0GQtgfV2sBrRyQXCz6t4n4a5ymCOb4QuwCN5m2daNk2miZAT2GDJfbY
L7aKhmlPSTl7iTWUmyptN4OYHIYh3Ue5tTG70SvS2jEq1Svk2RXL6hm48UrLh5fENH6XQ/lSpdVK
kOND5C91G0XZJkDL7ULLX/sQRNEkfNOKBMexBmwn72dGh33xHuFOEwf7KlN+qPOY2YyMqncCtDrG
3cvBtH6ywe6ug3R8EBOcnZv5ypzNK1+dryB6HGJobrYktYcQhwyA4NxKtei2SKxDLHUba4huRb27
qaTSjfvJToTgRzqL12OagGSItmoxHYyg2YiD6nNUTIVnlcWT1gVXmTle6tbslrN52VfNZA+h5Kid
dhslAPlykH22kFS9PSoKp2Gify8neXS0OVrXvfQ8ZP6DWWZPWj1s9DTfWAIC8HOQBI7UKLEbNYnh
iJp2mYv+Ti6zB3qoBpDk5HIOh6fGqu8BQt4A8L62guSqCg0d4nR7p5YQIJrxQR2T1hbSZU1Vzb4J
BFjcwdBxkCX8zlHYzkn8I0+bnZyVttqWV2pHwpYqlaP7Y+e2TKobD822T7VdkId38aRdgTXYgB+1
nBp1d9sIE98mChUyZ077FCrjrW7VvNYsbO4bFWzOkIjz1awI6YWqtt1OS5QMfF8QrgD+4cHS1Ndt
WDxZ0aR6Sc1Fh8xiF2pm4mTd+MPyzWsk6nt3kLXYLgBoe1JBzhmWaISEff4cy4JrRPJNKI6Xbanf
MHNgpiMQZ8MYSSwqHXSY1T9AZ3gchtKL9A4uk6hON2HCgimz2i0VpCZBxWT6YrA3bIrc7F2Z+6wd
oETLzvKQK/1mBvjG6emhCtPBmXtzMwnyd1EqNpMB20NT+vXUYhVdtyDrzXg3Ak8up/DHRIhaVRIX
gEEtbhNcNJAzM1M7NscHuVFbe6zxP/ZbihVBjDUICLxNKGdXCjCLWFPdTIC8Uqe/c6O5xnRRdOUq
A1dXjePalDwLwNc69KF/5B1hPJ3z1B5TIKrlAGRmMMV7LbYuJjO/7y3fd+PO2LamfpgjXAWE6Sdb
fjz4RreW5sYNhWktBbgYqeVGTsW1zxXb7iSEBiWRtxvW5S+/EhZcUPYr1So8JaPkokzVaBtE8mNo
VutC1kHTAamc0marVsF1OWFEowVi58rBTBoObJmjWHkQdf+l7ptLWjH9qim4BvLtANOawlNmAmLY
vHTRfDdH8wG4YeJU2XBVz0plC738DAiFK3EsCY5h1cp6xDFsNxacEKpQ39ZKew3I+FH1p2qr6PX3
BDS/r7I2EiFzK9n/pmcaaOqhfkxVYJ/FqBfoHcwvmtpvs04mbZ+zyqt6xXKLhaHYZ9YNaOJ7MVB/
JUKqgQpMOFpya53pNQWe4aqYYzRLS8V3/eBNijHrXCkfQboSqSo9j8BMTeXa6jrKnVHGBoXvajdo
ooNnK4JNXOv4OrXhtaj3N/KAU71uXSP0k9nzzIkiIgwqLYvPxxVnY8kc4tQW97kefUenFYy8ELw2
UXETIJ+1Bxa4Nsrm10xVG3m3+rrJJLcXtFdNT5q1Ms1MUxFbnIhxeolHp+aA08hWyDz3aNPEVmTj
M9k8tAmS3WYCZ9LKQS0bg/zQ6v6Bk67ciXr0WCxBKkjTAJBfwFFF3X8vzr24CfFUvgzGWrL1UbiT
W8NJs/kCzPTT2zyWzV5MzBc/Kd1kBEgH7l52RJPHTqTU8+NkG0XhfZNnN2MSPIRKFzl5Fq9lrVip
ifhjmqmjBpLuaX4urkKlRWBXaG8DY0qdWClar6uzgVXmX5Nl36hi+sOYcmvll8UVvmWzjYzAtZjU
l21bSY5lzJatjqni+lVyGwrRHVhmaGKzkLPqh9Qx0vpZjITKFevmZQqm1u5rOAXp4B8mS76QtJgj
Vyzu/aq7auf6qjOThwxPFwfRvdLRDSDnVUQ20FnJPop1z2/qx1oNb8A1IacRj3d54GNOStJLX0FB
m0dPADIKvW5PE7kFvmuOUulkG/4F8oU7QLk30aQAzOQYCWJ51U31YdaKQzyGzpDWh2JSdsGs7kMh
+eEbIrD6Ef2mqjGuBSVFdUIPd6xDAhM8+LrYTsLs6bP6XCtdaM/EaFgFVmyLaXIZQGR1WrHBz2xo
DmNjIB9U9HYfZxnAV/lFCeerLgwvmtFH0x6vC3uam7vGVLdlCwEgD0TV6ctxj2vZHueoqySyfg29
wJKZrIeca4yfCYYzp8Vj2SmqC3wV79jCBMo603zQ4jqxc3+khSTynqagL7dClG8GDZPiud4Pbffg
9yZe3aGMcrWZvM6SYJdScZF0OQoaQds6dTPKDzNgOfgn+h0RBiGTSkFAY6qBJKoXZRdtasV/mNvy
vu1JDv28u6DbrTqqryiVmyhy71TYY6w0EXhqNJH3DBN5TxvPNtLAh0SVEHquGoQGTONZh9zsGN2C
bp8sml+6Me+rdHzuzEnYpMp8nZW5YU9xJXuZUQeOKJvf6lCzvsmCjPdDEnO57SlUG8+kXdAX/ah1
YiGHkrVwU31Us+MEAHnd1Nvc76FN9HJih3F5kDNFX3d93Nr5kGy0LL6DFq0RomVsFsTWM0pSvWm+
0EvVUUKRnJrDSxC5yM1Tuq26sd9MYZltFdhLwKndPouudF8WERcEll1lgWdG9VPUZy9hOIOFMGvg
y5l8KwUIeKtzJW5EH3Z1knY/9Snj4gvell+svnZlBIi2PMRZ8R1I/KoqBQl+dIGv3BCuuh4DTD2b
xnWvR+I6mPLoW99ao1tBU3LkIACtS24qKBQesoy3EgPFXme53uA+RXWpLCrJphQSbbsig4Gli3dC
PdyItWisA4SONqKCeqcVXSlSDfc7KdKDLHWmEy9VgGoSr0lzYoc1ElGr0lHBSFFWUrT6qdNbKDEI
u5HiocYS5H7qWlomc3wqvjdrqXFfpKW6KUr9opA4kAIzzkZHFIPusteD9jIvk8HJqtxA724yftbx
qGzYteTZ8aA/cmpN3Hk40WqqWOtE5KuyPum8kBC3lqu48/RRw6FhgAmUp+1tM8aRDU8gcf3EVzjp
hd8oKF2NyEPZuRoc6iBCvDqfDl2Vgqcfq5dJaNu9jPGUe6b6tFR6jqtu2CGh57lgVEBlfSznRqoS
xKpA1W0RjxZsaOgP1a5ZBw9LoyFfRa61cJldqFdnim2f1vvejXzMJ54jqj5Nx8gSTAc7vFY8eRWt
AOk4szPsVVvfJrt+oyH1rDz7V7CaN1xSKSNr26+n4NMG379m4Fharaaa4YtLVXcBqzTrZD14qnde
DunTDq0C6gmwHF15cA4fZ1rhTir4XN+W/lntvbVSLlFhXovfq/the37Az2p8KuPgJAFPHXjex/EC
PzbDjjPaoy+8aWLebXbO+fbTivj7MZbmx7t2DVjukFsUzY14O4cuOrRLsXZRl4JVGV3/u5pttMje
1cSPC6YNQjpcunlhzQpVHzzuDfC7LBrgCOustbX7r9fHZ/P4brhjLy9qjyBPM4Yrm8HWo8vZ+P4/
G+DoRWUC15ZoaV8Y8m0q3sTmOS+OM02Et4bYu7c0dNQnoJqx8mLyKJ3EJPzeRj//Z09xtLx74p0w
L52KvMTKWeMeqp3rvyxfcRyr3r+J5U29ew6xm+ssU5Yh9tGttF8MlxarJ9i5iy/MedHvM72lt3bB
u/HmZImNFc1ILXpW5W9G/t0qDSoluvf11EmfhaD3D3bUxMotKxgliQdTBE+70tf9HgbNSrisL+xF
TdVYz4NrrVWPjvPZjuupePXH7XQsmY2cNBkXbDtmdVp162zdedxKmNJ/w437aKijtkMwj2kQDww1
ZPHe9yn65bVZn+mAftpCfz+bR0daaclkWjX7SdhYV3Ky6amOeM+xbytusPPdb99mmjmDCyIehWA9
day1Wdi+4ixSKIKr/Pr65Z5ZRG+dt3eLSG3HVouW6VXbwdMXoqEUuLMV2uIZaOe5gY7CCHXMEllu
Buqr7zJ311S9GjWqp8OZcT6FSbyb32M8WCNUvm+iee6lmDRRDUWXewVzcqetlmahARBxXCmgPWco
xR29M9GtnXx9Nn9YzpYvosGbQtK7ifUzFYovXC7vzUr+V4DuUbCKDhC9PWEHh9npdwbWZ3hgrALP
2JuHc4nDmbD6luC8+wGpEahSXTIPvZ5u1PF7n23y8pxh3ymGzFSRl0KkX8YaXBOPtgzls6g2tTD1
KIDbcbfJrMdE3k/NfXdOj+g0CNF/xD8ElA2oSHqgH6NrbNIiirDHJA9qt3/mQQi6nAX0fNZkBXgJ
IgJIIUC1Y6SaafQBUGg19dJ9+T3emjg3EPhuNaoSgHbfci96bdXm6234SfqFpjOCfxoke5Ob2FFU
kLJgNHtBT+ntDivqHMpGWKmMBxV7Nb8K7t/WAMT2wsDFQcScBtDucXrbyVzTaZCCzeyD1VAJsJxL
Vw0D58xzna5CU+eRFAkjBzRy5KPXNkNLzdolpo5e9Yg961W0ykAJzU5zL3t/mmGc23qnGZGJLAkq
OTSWwYMdZ5ZjAL3YSIbMywiu6kuV33/9TKcrEQM0XK1ohuu4mB5/f2OESjJUQ+6Ju2CTww2T1uEm
887JGH5y8lFXw60BpW9AbXADPq74oeoS2kI+Izwutg3Vwbhdoofuyd/Owdg+eaQFncn6Y9LYykdD
FbpemlXXxZ7ekEFI9KrV9rI3KKTld6PcbCLEPZL0+9fzeHoi8HwgGkAz8MJO59HMRJoEPYG6vqfw
TE+VBk2UrWThzECnQWoZyFAluA1oCh/roRaGWVQAHWOvltE+1Q070PfcyW1Dp74unYH6nyx4di9C
zWwqdLC4fBxlgTVKImGgCoVXGKIX9sm6amMkanz368n7ZBgFfbYFTQsg2TpGt2oosVgdDGfPUn4h
6OCmeu76UnomWTlZF8jnvR/laPcWQkzNY9LKf14+69Wy1M/REE92rMlDwLfh/MDV6ETVTh7LNFY1
OfPQb6mF5BUb0d9fT9dpWGeIRQlRYcdig3IM3E6once1Eefcyky0yfAk4Gbm5w7O4msYLRcw1HPn
XCQ6vYAuo1LMXjCTOBod76sImfIciEQOeGbZwo0TmraA99XgFtf9Ol2j87L9dx703ZDLrnt37NdF
p1Zl2i/RSf8dXlO02FmXwuNC+hA36oUOavOc6NPJ/uIpF9qQISLpLDK5H4cU0T5AkGZGLi+WsUCd
otjO4raG8m92ti9lB32uvn39mJ+sGCxmTJOCHAgQMKAfh6x1avHdiJpN1e3l7r7Mfnz9/acuqmQA
nP7w/TizOEWWnfFuGqXWgujSMEC8hfP/Zt5UbRHqBIP59UifbOT3Ax2TYcsIgY7Ih4gxVZf5/KPJ
9k17xrT0dLIkGW497LzFFvGEaQjDw2zTSCs8CPNuZR7a+Bw67pPpgqoJ1h5XOVUk0B5n93NXNXQh
AORhcqxdmFv1ykQUHymvMy/mdLrgcULKBAcIN+LEC1UvMxhABnHPLx9zdFoovel/XuT/Fp32qnzN
79r69bU9vJT/a/noz6Kc6igI2//98T+hfP71ze5L+/LhP1ZvrNSb7rWebl+bLuWjfFHwWiz/5//t
H//itt5P5et//efPosvb5dsChG0+0F41Juq/J8oe0CpoXuv6pT350F9cWV3+Y1khpsFRCXeK1/hP
six/kvmLaZHA6RL0Kl5uXsBugW2r/wHTip0AGhG53je93n+RZclnEdxXOOKXDFD5O2TZPyu97+5T
i3ciW1GDfbv8wpMXL/ZimXdKPLpcDzw16DwZmbUhyg5CYvwKQxWJLNAbVrytasAHZr71ZfNOUXyk
8PT+rh2adawsDKRUczRDsX2AyI4eK98CcBNyMOw6CXErusx7vcISe1RW5pg+U3Y/1MhOzXq4Ns38
Ad16bwASNdeSExv0IDo9uAQ8obmlZl1UQBAT09xavX6TWVh8TOZlAMxwHmY0V8DpY2MbCeIqlQx3
aq96UbLlMMCtqXQjIQ+xuU1szCkvqYfZi+nZuB1F1e79pza/sPpWQXERjSYdS48wcga6cuOQ2T1o
PCN6nQp/3Q+RU7XdwZLSda9Om1YPbgdhcJQOPJsI8c+QV3JVOUbjA5BAIMRIQOjJhpNXFCYHuBOi
gbgackVGaXphcjd3qdNE/boIh8CWEvESZazXPEhvdHN2VakwHR1Zpb7jAo1mTE/HXaxiPBc7OrjR
BWt4G2tV6GQB/otB/KtUptdSQ6qlCKobq6232UBja8yEC3RqfgpT5hjZtJ5nACz0O1FlWZ4y6myx
aEenlUo7Q1iHRviPwNJ+lZq5ebclrv9cS+9JzG+M6+MlJiNngb4mewG068eYP4AniaS+RwbhpXej
wDa8Cn0UD9meb6iC4M2re4Co6QCsgFN4iWc8naVsHh2lb6ucUM39D/M0dtry93fHThBSppRHfsLo
NRVKcLZ2MW+GJ5a0suCKEU4Dyd2inueGr81f4Py/FfgO0c+6aIrf7cco9xa5/hUC/18Lj7g8vlsL
S/j9K6xevmSE1bsXujn/cRG1bfMfL/mv/7h87aPmfaR8+/y/IqWGpjRk1yXJx3PxQ6REd5kIheg0
rplv4fAfkdL4gxi6WOKhyQstwSCV/kekNP4g3C6XE4lvtQBJ/K1IeVyuVWC8cUDinrlcP0isj3Kj
oCFfisxhdmW99QZTQ/PHujTJMZC/e27K2m76ajNPCeCQ/EJZROqmqtqkpbwFJLqua3lNQ2Fjpj0I
gGwR6fQkVJdGHTWcVGS7Tk5SSNe59WyWiPh30nWbA3ELS8TfwtVQFw4iT9dN1aw4q2l+0irDUcIX
ml2IyA9B/keg96hQKk9lj8PiQBnbVkboeJXg5fN0GRs0baFo3wGBd7vxXgJJK0j0IoX0bjJF0AeR
qwSj3U633F42eGq7lYUWQFlvkMFbNyZN2jK4zWfUf9UitOUyuI4GS3NrTbsQ6n5VKT/nMP6JEDrd
zho9VkRIrAEtKWkrgt8RlOxKM8BUB8bOjH/0w31WaLaiR4sImzU6Uxl1q7mdZqeuEeQL5EsztW4J
wytBlDbCEOy6qLqwUM4LDOvbXDS7vgaqLKM9GoUu2sygSXqwo2IOrAF0OwarlmDZZQ1jtSBJD4Kr
biw2VmRAnYLHivrZaCzQOHLRWgPKigJqMbrv1vsnse/zRUNOS+EEvXSuYR8DTwNegIa+iHSdO1E0
XS9kcd/96W8rt9kLUBh5XIruNFxj+1zUO8rp3hYsOhgoRkMg56J+tGDLscOwMPVnV8JSPt1P0WUR
nEmBj+trJ2Owad8H1rxqfb22AEwad+G15lVrwck3ILG20oqnOstFx6SJL/xwmCy5ChcIHCipFJ1E
8rgtBavxA9FV4hSUymD7ITJPACd8JdpniBpYAap5urkaC5wi9XnVAyyN8npTYYCdJK3jW3AuMK+L
ph96+duIhU3RFStMzO02mzZ568665ZrNAsxq7NJonSbHbMvX3cqvVm0DOcMfb8n7H5Pitu6+C+aT
CAR4Fh9EKXPErrgYWlooCGaLxkMR/QKg9jAEXWzrRgPmMfAdSapdWaWNpVZeHWUviYzcpIg0EemJ
NKnbAsnGiaRrELuLyILb73d3dVbc5Wb3EBehU1YdKU/FCn7qAhUoYlw9h42+AiJiy6mwmi1qgYQJ
1OLWSQ06TeqUW0Gv91rd7rocCeiE9lJo3YtyeK130R7oJ5qojQm4IjLxE1S7h3bsf4lTcpvmbeoa
PppyZaPuU/2xACARyelaFMDwj3p2X8S+14zCypCZsXy8m0MAefLotn30XJXxqtDD0K7C3yQIV7Uc
vAB+e037DsDPmCH024AJikqX0LWPJ8BhoFaL2kTtE03QuyaOHTUZriF13xsiSKMOKfmYp2/lm4pP
zKO6Z6Z30CMceQBxKml2J+ROTgZpID6hm5T3qmEbyIo7N7NoF2lwLUUEswQc6TTs+5GuvKJdTgMO
MUbi5DRQshE0li44spmgaViij3rljzj/DnBahGKbkpXVXbheQlqY9CjOlxdth2EZ8relplAFGNSt
AfLENvzhIapkMDn5qpiIiH1Re1aee0YMVLUEg6WHOLeI+XMlV3u/uhraFznOEsfARBnpTACbMGy0
y0C11lMg3ldGthZy3w2GamcVYFBVw1xnBuC+BB8dzlRn8UWAouCQ9nmVItxC39goxLgKUVoL6PGU
ly8q4n+2SSwSWW7+kCwocf49g+1DwPR1hOWUrZ90V30+2ODCnEqL7sRSh/DyUBqXSngZQiwR48BV
LaRUQjDAOEkn/A9iL/0f6s5jOW4sW9fvcufogDeDO4FJy6RnktQEIYkSvPd4+vNB53RLAtnM6HtG
NyqqKiqqonYC2Gbttdb//S8+LYBlb/IriHmv22jaNCmk3Glw6zLYKAAegPJUiNmgCrp9rHnagFlT
dE77q2zqnoa5YF3KbotrvF8mtNPmtlqrbiBaD4mCZAdFTSZ9Hf3yyzCnTineCvQbGAFN+gOkUj+w
wzSk1wsYnktftjdLitdqimPgsU2gAFnSdAvx3PbiD8rWdqei+FCCrWR1Hu0Uu0luHwY12aZlY4ud
sRVi2BqGgYc9ZjQMb2QZR1f4kMTtMY8DG865PY3Jf58Z/1G4+P9dILj0z/z7e/JjkS9eZr9xUvSn
8I9fm/b//h+Bzph/AIcDZ7Hku3Suvf+6IrPJ/wNXNv5rdHL4fS/wk/8J/ICP/4P/esnRirTgkYD5
V+AnyPI/uGoA+4AlZZA2EeX/JPL7O1lLPKppy+hIBKmUoU1aXV/kuo8KCHrWORKnrSUY26aU0bzN
B8NIj/ISizUA1ZVLruAM8NdR927gdS2prRO63qTGOs9DeMXG6/Za9iT6wtZKNNAliBDCnjCrcYMO
EaGceun8c6KNhL67E42ot2Lzw9R6eiUlZyxzLwu4ChMeJmPnWUF9XdENO3FtjjJjp/SI5Kqviv5m
VHdqHLlVNe1MTtaWOBO103U9j16VylhMsM/olJ+c2s9f9N6wwxavJpVNhiZLtCFPEVDWucodJfjW
yfUx7gdYmMFpMsCHJ9FxNhIUOY+NBZ61LbelAsctk0/j9JxW9U6uv+TNyezKn1Pavg0NGHQNCUxo
XemhdKul3TGT9J1azQ8Qs2DV/3puJzEzuFX5g1SU+1meB9tS6MzWouo56+pD4ieobOgf4kwA0z1k
gp33gQZKNt5YdFnH6U6zQEvM7PfmF6vGRA7KaR3BiQ+6b7DTaSTwe7uZc2/isqqacOe1SDnLVnzd
NhNbuv5DrcNdIwcihzIHdC0/ToVk1zKUcR2edS3bVnIbI3Mpy6u09JFfRcc4iDwQ71/0qiM5/73T
WregZ4BGfHk3pDez0T1oaf9TgCKNtptL64DPcIxVTNYLmzhvbzgToKGCOnOzFL1d6IeXoDmr6PWf
M5C8kCkbC9BtVacwom6M5CJunwenArsXoqCyuyekXqbr7xd1LqX2q6l12m18Nzy3l8b/O4B9P/xq
5QVxnDd1yfA9TQUGPCn8o7LzHxvRBxH6x4vsX4+4XmSw/TnsI8ZIr4KdsquPw2b20ovmgX8nIP75
KCpgPFwVsP9ZJSDKzghTZZiM84Arlt8nzIRFE/PYl+E2nPoLye+VDd774VYfLhuSAUsAQT9PB+1F
imyrsIXn5Iv4tHBTao/1DLOYPm3sCa+TzSWcw6rE+n741YeTawltB0Z8ZymcrhEQBCTkZrcqNS8p
632RWk+G7N/7ufGiy92rCXr384/6q7ft9y1h/QOQQv99LbEqqka+KBnnhU6vd4qdFvJW1aE8Zw+q
/BRmr33wY6yu0vQBnceFS9/n31oSOer+vBPF+HOlmpUZ53YSD3Lj26ZMM7ZhsU021xij3F942OUe
t3pYeg6g8fDH0hWwumNalcC/aFr9HKT25ET3C7kEZbYrp87kFm7kXrpYLpe6dwNyDePUxSz7nYdV
rJBKG4qGAbVXS3uJlKcLT/RuAJ0DH1I1wmiue1Si/n6DmQGPbATJckYg3tsFT1QnDvG75WknNEaP
S1MMyIJLdcV3e8Fq2NWFWUxCRQfYF58Vsi5pkNz3NG5YqeSEE1hzoXGGBgwBStPPH/dXM9hf73M1
7vI6/shOopKaJkX0uVIaL3V/G8pnv9ecMH7qzTexCrzK6JfKHxcDbG66PRJnxLCO4ReePqaeOVtu
1fcIo2itD6ILk/nij1vNrikVR9QrbXwm6eVhei28lJt2z1Hwo999HzbBLWfvffDKXfaUXmbavjsC
Vq9mVXZFMBaWUREnZ+Nh8MgvIFLaJifxVSfFkN/31+jCn6y3z7/HpTFXe7WaSVMiFFFy7rKHdHwT
ytswujDEqoLNBrV6rtUG3SF5sfpoiM+zpm787onwzTYwnYq00TE7WMVQDvp0Jg3XbpvsMZaNh6nj
6jiIF7bKSw+72qoFkcuy0RbJmRIDCqjSBstuV8OPz1/p8pk+meHGaj8WILwP4dDH5zp56uvCNbJ9
GwiOJITe5wNdeBxjtfeqcdYrc9LF5yDJtoX2mPRIK+ULWa9fXQ2fPc5qf0oHmeBLbZKzgvizj7qT
buUul+eD1gbXumGcozr70vSN4vRTt6tTXqmqL2unpI6bNV7VS5uuwwY3jG+V0bhZZESjOniKEt61
hnzQfOGRWu2dbPY+t9QysNFOO5gRni2SSI3QbRKlutZaYolUbDBOLzMHF4GDqU3PdU2HVguXYgq9
tv46JJYtErbOak9OmAyRsfWbwpXrDCZ1fhV3uavqP+pKY2CEbil6pvo0ELWGWm7Llr79/PvIywf4
7NWt9lhtTn01bPL4rOFKPeEXlYWm19EoV9GOa7XNJgjIZjcmCskvhTiSkjl3cnxIyxdRTPd6SPNw
V2MeQroPRZ72WuDjQFxc7z7/nea7Q/zvBWqs9uQoqwxobmx7cBjdVq09XcVutzHvIit0h4FuVzSI
ApY/VXTbaLWn9rlX+aBeCatmbkbl7WCd4170cvNbGcS2tuTQFoNxXd5MFMHEiRhaErbm0HhpoNiJ
jmEy+PzZCjZFErgBetwsU8kb+m8p7cqSTmm0qSkBJrh/CKbgBLOyLYr5qlej2z7JPdj/xyxY0Ajx
lwjogq0Y/oaWOqh1kVMYBANAABQdMyPT/4rvidtH5iGhwmtA4pjJykfabdbP+6EVvKwOjoURP8Cg
8MRQuipEcol5dhpgE2yyXN6WAAeF6hsep07cy2jYst0sqMeaFFcxarakBz9ENfKkpifskkG8ZLnb
KVSQo/C6BhXy+df6aNXrUHSoDElQEKzVpFJZen1b59G5aX7MBe3dJorP6gID6310IC8NKyap/I+a
+SjHJsMYC8E5SoINOsMbvbL2AhnEMET7QJXfqTCwkceL4J73A/8VDRnL0/8ZHsg0CINtiM8Ln0h4
6R/DFzQ3NFo96PsBs9f+RLI9tNvr8fpy4+7HOzctwqpBDU35tZ7/GLxRDeyeU4X1KlWOXI6O3D+r
Oindi613l0ZabapxKJdhOuts3eyMaTogLCLZqZtXGUybz+fLqm3tn8fv76daTZg5VdFmtkJ0buV6
p2AQLmxF/6cZYBhclrvc+DJGUAMozdVdsS3FYI+K6ij4I8Y8Fy9LH+80v3/LaqcpxibV67RKzurJ
elB/jleqU99k4H0xnDqU5xTKpo1fwNOl9rJ/E9n9Hng1r5oh04tBmziU3cmZvMXcsG6g1AlP00be
iFcLFhufJCCfhjvsrAsNnb9q7u9Pgt/Dr0K7OSqswZez+GyeSJC0e2sDMQFHMdE2r8ZDeD+fisor
3ATk18W28OWdfjb2KsSbulFWh5SzxTzFt0lgp/iZGs5iCVFtotuFCXiJ4/z+SvrrQPn9uKuIz6em
PAYxUw7RnNvY0WH8trQszj8XTOt8qXNs+b999oCrsK6HttwDjU7OAb0s5qTdDz4sEDm3rVl0ep/q
I1ZXny+qjzZhEeT//+wU60xKq6VSKprcYkzMwoboR5FCvar+M9Lhu5W71m1S7oiqqC2YtNVNB8q5
uwQ+Rmfx+btTVhtRkYfUcPw0PluT5SadZEfmOVBo2lYG/owp0ycZTZhA7KXmRVeCfQ/Lp5abxwRA
DbqfKyo1iKdrN+h7N+bILlPtXiukg0YOMm9F0e5SkFsZ6vW+2RkmPSkyZBZd3sYSAQKRfzgcaiP4
3lX09BvYeHPfpRRDzsh0ZOlFBDIwaQ9Fi7+iErpaVdvCcD3BscqzL3S6OFmZbTGfggH2vRhvUi04
de3JylSnAEBrhTivVLotQV3Iyxfya7YgPYkWJXDKgMIk4qXUH0e6BoQ03UCpsbXxtm2NbxEpnI5w
sdQlL3/OWSrKOSjRYmrfUZrfRkjV9f4+oQgDM+aEndZ+9GFmYZxmygBG9NCgZIRlGzVGu2PFD9RY
5zY9NBmRev/dn17VBf4tbHQ9cxogdCC63T5Bo27kWxiBtzmmSVmUAbIBRABhEkl9WDb01OtOSE42
xvIxy1ovjRIvpEzZkSHGFBErNnw5KXtW5n3SYXVoUF7VStusv7fCvWrER619E/wHGEJ4P52b/qc8
/6wVcWfCMJgBF5TjKy46gL0g7KrftRhij5ztNB8EB9G/vxwUtWEP5XPcfRezl0onKS8Ju6YP7IYP
SQbzutVPKpZmjQHlyuwqO8/7pyyEq9TdW92PlpakIvRdI2YIpRPe5lA/gBD2yM4Dc4k9ScrgcoDZ
FCw60QpKu0wVGsCKqXAbWaFU+TWPed1mt1GXduHG3FXDt7baW0W4M1G/tdXjlOTfp1bBW1PfNPNA
CbylpTh1sYY7GoWriYxAH59fApuC9Q7zHe4COTshoyLqO1NINU4mXgThVeLM1ePtDRLADZOZX/QQ
Y/KbEKz6JEzE2aJ9OHdaa7pHQXtdtL3dlWi6Y4SM4rMlqQS7b21zrao+9ehpMym3ZVx8n7t438/Z
AXCM4wesIBlSUKnBVhPHYxRfy8tKaKttF30ThIL7EVlUq5JdE8pKEdQnbcQulNi118Q9DQK2ikup
njcOAA9XG0239SdPUSko8nqAF2zlKfc037SrHvmfUmzVNvdiNXMkgztqyVbZLHvZoB502AudwGhF
oN4VTecZ8c6C5o0T9mjx6bv0qmImjFSGA0wFASgI+258S5fJPgCdyl5R4R871Xwa+DmNPgEE1J2e
61acnkuR9kp9m4rxHSQ+rgj0r8O+S4mvMSh1BLaSss3tXjDtnuaESEOnksm3QgzvNHyUpmJPH+ZB
HwIXFg8YhynHOi1io+qbr+ShYbJW47a0cC+kt6fMH41pOAwxJz6UrbLOb5VutgsRPg0Px9VqtqO8
R/xg7IKI+3kt7xtT3nTqowUeKknlA/x+J8GgUm8jepgeIkRbM7w5nbIzcKVdrtCToxtbo6tOCBM2
tZA/xYl/HQIhMcavnfYNr0y7BdaUhEe4j2AcKa/MGNcJ4VmstYMijJ4hfG+SVwVnx8pqjx35a6z/
HCn8kuj9i6kklcdLPA5Fej3I8EL92cv9fC9bDcXhofYyE+bPLD7KRWu5Qn1dIk0p+hAc23ATjsN3
09eXrZA+rBqjNAHqSUKtO06g940WAtXCLjr9TspuqqB/bfl7h+9hpsKKLxEdDwb9pcZceG0a7Gp1
OpCsdM1O28vJN262NAroJ8mfT6VfbRUN14RsZNSFADbSoJDeSxLNCr7pBk3rUcS+U5Nk3y7CaW5H
URx+TTTruknGzRD7j4GE8VsR3iS6cCri+SZSxQtR2KVDexUI4yTbKXlYxmecnDG15oyh2RXHSufz
2ODf5Lt+BwerIDcuEl/tIsbpDuUVPk67RSd03x/EDdX+p/wQuJfELxeuE8oquh0qRW90s07OYbRA
23rhUBe9a1o4kdbtpce7NNgqli0obw8NvESuaPScKZt5n2+Cg6ygUx89fYe4x5XhPl/Usl0I89Zy
pTrKo0max/isbulDjI6ata9MV4eRaI9YkqAfT23US8bPjiqx5qi7i79gmSCfBJrKKqydS9DddUIq
rHZFhxRXfxOgRFQfwvvA0Y/5j0tXtwu3pV9F8z/uo1GiN5KOf/Q5tr4ZdbmNVMnWeoxD2CXqbP7f
LY81X18oVSWSKKyetfm6zU5BBYLt/PnSWAnX30W06iplaSnhCCeOVHA+6Z4JJUsx80PdkeofYt0Z
MZvNcBunoAQNSXP6pZdLclu2VZUGz3o6iSWwsozMLfV0zmW9dmalue7xRhgt+VkPsl1iffHVAC0x
ECrl+cLPX6LhTyaAuoqWNT2ioq5ylYrOMKjO8lMyumkOQXrczXc9FSk39QasIu3pEZLdHZ3psn05
TbGSp79/i6uNTBpMPW5yIzr38lWb3kgxaTZT8IKMNrUZrwZT2Mqh4kHH3OTVQ70gHOsIcCUNQiU3
FsGpSKE12nQl0ixGrhbo600dXxDRX9oGF3+0P1M5eTFIQTUH8TmsLbK0xFRT5tbRYyuOJAqbE4am
jtrIW72IXURfdqN/CeT+EDZhZX/+3d7X9v++j6qr/dFSgZsmRZmwZQ0e4gkXJOVB2TQIYtVb1Tbu
0nvlDHrbM24vXb8/vGDhjqVQdhfRx64upz7WpSmtw9E5M49NSbNhceHhPjzVfg+wvopmSgtg2V+u
98srliAo07Bs0C5x4R1+uO3/Mc5q6RLcxOO0MPQqQre480ExUzic4l3SpNfgErhslTbAtJe8HjZt
+NAufY+V7uWJTIezts2R5V74SR/ux3/8pNVyBHOG4efEu10+K63am+JkeUubMRjTXfjlUvbqwqdc
4416SZnjRFHjsyhoGLJPyJkvcWw+3PH/eKLVmkG5lYRZy0uWR5zkpRfZf0sAahjCOYXq9fnruzTW
alE0qhqXhimymYHvGyUyce1t1ERbolK77zv389FW3dP/s2n98WirsMEI5DLtfA4z7aGkpFo55q24
J/H5a4u8rJv9MJH8x3DL0/9xdrIYOAJ8ni7eR7vmZHja1txcdvN4332ybC1/jLOKCShrqobam8sc
TL72V8FxeLKO0Z1xn9re4A6qI1/1PwK8BC4V8D/O6/4x8mpnoSUrTAB/Ughg3/en+wyR/Vi+Nhms
8LHaDJGyQTHiJaQgwmx2yCZQmQjulCWjEmkXJtOFXWgdPPT+FOudzsRVASGqUeQkXFKD4v9tEyKh
h1WOSg/l6uTTkUyMQklGDNbqIfMI/eKH5FTuaNkFcuE/x3fdN4o1m8/n7scL//eoq1Vp+PogVz5v
OqhuqwKSW69eeH3/Zhr9HmK1GFOw+KC2GULcTk7LNFKuxKdq2+9SG3oe/u+24tHe9xC48v3/7uFW
69JPplBL8T0/5+VrFCy4zUsEgEuvb70Uc8DqY0C4YlLs8LmKWrvPH+Hjyff75a3WYCd3QucrYnSO
eu70UudWLWobCL6fD/NxWpsWoH/OvtWKk8q+BOsuUUl5qa/afXcqTukzKtJNf108aBcK78uPfhdr
/h7sl1z6jw1skIeiNEhPnTEZPwkDRW7/Xoqf5eFarhtS2uPD50934SX+6nP7Y7xOBd4OT5yNjIyK
aVZuGmfbwTAvnAMXJsOvd/zHMNUwqbTIUwkpBN+Jh9nWhwsv7tKDrPYInBSmuNNjDho6m2T1bupo
hs+fP39bH0e3f3ye1Z6gSFGFrkRj9/UiHcY/R5p0zFtbvGGxhq7U2NIPNEHe58O+75P+ddz8awqu
+986daaTZppREQx4WozXOJzYsaYs2a6uw6sHhYQvwsaJvuSZQeuuYSvCjKdbvhWTxNWXjJ05HNq+
PhbCuG+L+amq7mfpsQsNp9cLp8UToqn8L7UOermdjvm4MEz7a1gn4IgpVyEhCyrFlWPA0HQLa0jP
AnaMqWov3B8ufcbVvtSZTT0KAvPfEA5l+GpOx4tXlI9jhN8vc7Uxdb7fYtPJaUKbsyNVu1a9pqHR
pnebFlJTdIbg9fPP9+sY/HtRyzJuwJrIhWBxEl8F0Xo3h20/BeF5NE+6/jjH2jbC+kL2tR/dVHhZ
tuii460+6S52D3le2WiKNgKM4yyqIRuPbmnW7uAnsGpf0oEcD3IdEYPHzuLICKTNAiBvqo0ZA6cN
3bSfnTb7pmr3itw5VTzfCq3xOgpURMx8K7EwJLxB1OI2E5QLM/XXneqvRyV2hAplUUlHlyCuH1UW
hbysk7B/yknKZi0dL20re20nwsEalRuf/vXYFx9h+P/AbOLKyoTbum7u57C+kmIy8YVSbHo8W3p1
dArlydTOSRT0eCr0D0kRHsVUuxKC4GjGw2PR19fqkCPFmeabsSpGW+0VhxlEgqq8qrPAU8PvIUL1
EHA6SNbbXJ7oPKMoQM1gMtQnvSu3/iSQN8+VraahmPv8u7+by7/ehar+aiF9TwLJUiE3xyHon3AW
sQWUDLKQbrTw7fNRlhXx/o3/a5R145mkZV3Uksd94i9Og7S7RRE/MDfGH58P9G4P//tx1o1nRUWz
fl0wkFoVWHQjASyjC96y7/fX1Rjy3/G7HBpBKy+vDEnMV1lp6UHiVifXm3DEU8G6b+UJfUMO+7v1
VOucq7krIFqEDVBeOPbf9w6sfsrqQCE+opahCt1TemW8iLk378sbY3aF63yHlNcFHlza4MnP8VE+
lj/860uctXfb1Gr81VEzsYur6sRKKv3xYayBupG7BmuzGfUBh+vMNnRlS4/b5x/50mxa5vQfB7Xl
q33X9YyaGOK+ahBBWyAlqC91qDc+H2rZZz+buKutvuzRZ2O70T9p0J9LbbSF4lZHbR2KBsWgC/Hu
h2sRbJ2qSLrG31dfs5Pm0DAKuXsaJ8vO07uhxrYkvLBCPpy+Fg6bEswwQ3rH/jEmK9FF0W+fcDjZ
CxLGgIjnH6KZphtLURw/NWgea8etb8Y7sCQbE/kXEkzMD6KguytN7cIr/m+v2tVLltC1YLqj4YkF
Dfvv7xlPC78qHLWnEVsGKpw6gZdQos790lRYeKCSDAggSNDuJH362eSR2ybjLuqMa7FcOPaiXaEh
gGZtS0pNvXo7axK594pWXtT9zXMYdHatvmX116qPnJCjK2Ub8ukAmIpwOwtHcfHysh6LEndTSpbY
uVCTV296RXmJGsx7gpciIIEJQHwYktspehmMbY+0aJK1k0qNejaMXSlxXrp6iiUCTAI4JAIi3lJO
3HjmAji9ZeZeHkonpAqSxacCTyDy5zxccJ3lz0XQOZO1FbJNhz3F4iomjG+VWC9K5U1bY6oViq5k
jqjuaxRNxexo0WMfx1ewWEhm2iMoe13bTTBLVKX2yKluKgPb92JXiZtY31b6tyCVTomgf+sUDMkg
fySE6oGOKwBqUClt3YUBDwTpao7Tr0P8JWmjs5QP22rYTsZWQqw2gqHXFuklHISpJLnWySh5qeSi
7+j8vRHkO73Dy7MbEX3upa753pqVk1TVkz9O+0BFnj3pw0M1NfuoY0PqrsbkdpAmd0B4ovb19vOV
+8HWxKQC16Tiz/0epdRVYjP1xqw9xTCblF270+AYXs54Q+lZbxGYjNOLiDLLAH8BXejv2WtWYqto
hmid8eWkS0MPvuVh+KOymn43ZvHgdDVyWiVL4c6EuuAmeMjjUHbossitBw29dY3AINmXw+2sJnu/
bk71RJFXo4WBynUyoQy89sUDfhP7cKjp9awwurlJrBT7t0GlA+ZbSvAh5xRTF4uDcdhP5KuhcewN
E/exWbmWRH+rZ60ryGjcgoawZ3gT68HH8adCeRw3+C8kw32kKFd+FO0C3QLdE01bpP063TEGXnQI
6e4jabBzrNpnq0Kji3WQNc6eoQGcltJkqf5sRcgUqZRsqPl76OyspYF1K4PcSGPcvYw6d+eCaAuj
KwQyodFQ8jXf2kGUgOgAv+lGOP+jT0Mxsvv4OZEyj22B5m3xoHXzWQEcGqr1zrTCbUdzbxCEGwTd
d3k/bIOif2wj4VjrwaLox4yG8wesBll+2yAnOqTYavXVtvbHPdVWW1EwxVAbr8c2ZYjouEaxMUxn
GR4PesLAx2VYkKHZ5T+F7Gs7DK6Qcbz0MDoo/pSFCf0I5QsWPpqUbSNfxiAH0WPIqohNV406rPyC
K715kaTAm/PiRJ/XI6rsbVmZnmzNLxpty5GPZ5lYYLriO7pYekaf7KryFdF9Ge3G+TSV7UaO3pry
Eb7KNqLTei4kJ59yVx8ww64fs9q/bvL21ghuIcZtu2Z4SU39torUXdeOjd3P6T7Im40SiJ7QVgDs
/J99VT9NmpDYE40oQ3Kdiv1eSoZNGJTHgv4EeXFe1E08lwS7b1JHK6EJI50vE2yPBfU5MuZ9PIRb
PLY2RhUeMlqOsUnFsoMMSidgjkg2WKn1jZ5Fr0UdfClkWAilYs9deKum1TGSu13atPcGSXgjqM41
VUPsdXDxCk8+/c6Z1OwD1DZZnmxbjH6yaXgU4nIvx8ZblrebSQsfKusehq1tUZrJ5m2eC8zkfaC8
qeWEqcOTqil3ZXfvi0iFUNQW6Tc9jLy+uU3Mlyg5dZCXWgp7Y3UdSrMXK5wxCl09TK++ftZZX76x
macQxa183YjZzYgxV7fQYKK7CFsoK44O6uS/9PTa4RiYu4l2LKfHEJNmg34nlnf0tTYOMS4+kXUV
FG8VyyMIT4HyVRL3mjVSIUXImtKAMpnnMKSyWJnXulKzQK9y5PKjsY2CeFOgM5qFm8F6zqN+p0aa
O3XPovnahjptstV28os7a9w2xY9hPFvSORZexcFwivI5DTWnVUf6IYxd6z9Z+pPCVUu5qqWj0B4E
86yne0lxpaihu4VzJjhYWEAMr3OT0FG8NF6wwBOvHJfmqbg8CvQSYfbjzLr6Og5QbQatwnMjfWWH
8RIOnWSWv2fyj8hyY2OvTq8cnMFEauiKHq2Nlt3GtGdV01vjf42K2TUNWkmm+npUcP3ZhzTOhTJF
VEQWQ/u9bUW6H4bdXNYQwXL8t+jyy94gy5h2AtSG1jS3bnE4QJyglK2TJTg7BkdJn0PH52qB5Vh4
M9UweIBvwOWmymP8kGthk7J9TcNzLVju2Fr2LO315ucon8r8Sje/BBaITLLVqXxssi++wqGIr2ru
/xzE2VZx5wpujf5Rl+/ZQUjgqY4pwko7FJV/7NoaKxTzW8usl9roOMbSJhDzfY7mw5+mW12ncU6Z
2dambd6zbfb+RgoPUa448SJJkdqjTtisKt/TeouHodRfNdWVUh/7eKcpmwKldBLRch4KG0Pc9QNk
IWzkkENl5xERlnJUpntJOfgW/WD5UVg8w066AfrHeDF1L+yByVMX681NXVHNLryBSpya3flSd6zz
rY5NmVSNnP1XQ/igF68z/7pJx0O94CpUuCVZZWfylaZhOD2+xPmhio7KUoF/1cS7dKkoZxiwhZZK
Dke0MxXLP0dKUC9VG6U3KQGM5GZUXAuzW23+Fivqs6K+1HwyIy+3fRrdCZJ1JKv3QDfwSQUy14rV
rTHMJa2J10HWd7aSR6IXs4Gxx9w2wrTT0cxDjyXNYz6bEzyiibPJU6pEoOieedWcsNMmSulVSbOb
BuZWU3lp8TNVaQzSiNuK0gu47xrI30tRfQnr/uT30oMZiMc4TrwGCVglBD+FQSUP4devRtoLO5BU
W1M5yck9VCmPG0/jBFkyOseqdAyxsA6dH5zNXiLOU1+NrN63c78AVsTrkGZDZBd3/QQugCaqyO4G
7XuH11dfMLunmdxXrLhj2N74FgaPifE6C3S8luG9CGS0aPCdY8Pqm70yvhJEuVMh32Wh7tUlgJsM
pb0EwwOMXOHLDjuBpmHOC22pxKkHFXxXEQanwlGPBTfsG0dCNhPWG8BObqD43hicUuZfEFfukCbb
uo6AptSgZho79oXbrjS9spFwa7L8b6LUpbsY/1NHD9Gu0KH18nnY9r4YRzilGQRMIK5BoJqrS5AU
F000iqX1q3KKKTJ8clx9nfQrHXfffKfwPh/vXS57NdzqBovUKx5UM7LORX7WyjuQ9khNOQFoMv4V
d3OMfj7gu8vrasDV5RUWVzWnWWCdsRh0Nr3hCGjX8P79fJTlZ/91pWIUaJbIkWVMb2Bs/x2UZsIY
0kUYWuc4HAjzuUjo7YUH+Uhe/tcYq8C39xujbuTeOjfjtAs05YH6A17C7VYuAU+Jp6mwHluMxjR/
clJhvBDfvy8yrh5xlSKNxWowARdZNF11sNen68oJ3SXHPTuym1/jrugpF5Kk7+4UqyGXyfRH4iEQ
zAnDLM1kSPOg7JLtfFjcii51cy0f57OPt7oPj5BO4E3w8YrufukoSkgHjPG3z2fIhwvt9xSx1uL8
2KdlIs+5t2g3C6/DWRxdwp845S0VgmSTn5QL1Y/3zUF/vT5rnXfN2rqBDcnrazxpY2yS+3xD1K/e
+rfdNvDaXfJU4lwBV1cH5pye8LBtHP3Cev830wY7B0RU+DqsYRq97vtdVlvmud8oBofxjbZpwKXh
RFhcZ5qnv3Rv09H3igs5q48X5O9hV9/UKGND7keGzbLryVpMxi4sxwsDrJttTCGvpx7o5jlPbyzz
YcT99/MJ8z7Z+Ovz/esR1poPrmhjr2hMSzBMXv3W1Pa8wQLPrbZECbQqbeXbkQ4X0aWJPXkAILr/
/Af8qiu+Xxe/f4D89/JL8WAe58wwzxo4AsHArhAnPfI4uLKP7YuVLbjb3ulJvaZNcGG7+XhN/h57
dSyZo48+IDJZ+uaLaly1woNZP1x4vuX3f/Z8q7NoksUJTmXO0Xdor7ptsc2c76OT3C5g7kuZ20vr
YN2YWwpJkGIGygmxJ7fjyt68w1LQxXZ1qzmJ+3D3H/corabP6rgwIw3f0pDpY0gzBb1HKdU2/8sX
uDoSis5n37Rwaak8c6u4xXbKnWVKym54UK/nC/uZ8tFRTh7ln1vJuuk24LY1jbBQWRDhbferf08K
bf9O/ekfysf0MX6tSczgTnjKvuavXNq84Ulu7HlH0PYiYZ1oOTEQYBWgxZ5gCiVK4Yq24F7sx7m0
N/wXaVfWHKmOpf9Kx32nh0UImJjuB7bc004v6Sq/EC4vgNhBrL9+Ptx3ujLJ7GR6JuI+3ApXWWg7
Ojr6lknw0cU4ycVkXFigrhYIu7hO4pgsbGA3LBGyl8LHzEzMDM0UdKPQXoiaxtOPemcmpStELnIQ
YqV2Nh7SqONEjymc4O1uF852d2arTpG8bcFTAyJK+lEmP5IOspTZU1RUMwnWXAcnsagSRRnOAFQ/
ih1IwHjP85S1GMNrGQ62t8dSHkPLjbBAJqEnqHwdJBnMnhcvoP2xHLaVlVngpOFN1c3WgUvsYc3h
9BDgtn4XAsKP2pepzU3p1WEFVBTkbtTq6RQuKuDNQGUe8q3GjRMIRxMYs5qJ4zt0K61LkD8eMjtd
FJvbvb+6dH+3Oj3WcDUSFU/rUF0FBcdX9i39vN3A1Yk8aWDy7p0bmlCieKofO6Hc6sg4pASkOANG
MWDp3W5KHn/XxUyetDVZNEkUV6XcQ5FAgWy6vuh7y3/rD+lKsZnt3Ut7aaEdKAqTOQrtTvoWjRTY
WVmomXmcYkU7wjJoNKLDGUR9Q7CScOXJ4rk86/qqPenrOLEnuXIbBBDV0iGbF6y8A6QJzMhhkRUt
iFm8MhuspyV0y9ZkGT8L2xbENjOxEflmTm1pbnbHwTj5ikQSxAwPTwYYxmIPqzRknc6wEZxwEW3V
tfo1Gu0Fr3PsiEs41njWnXR+/KyTZqGRQfqsQ7NkUb2BAbAMLXpnLMbW2s1ceJ+b0MmpZ9CB6zUS
66NPfDvXFJOD+5iKrX179V7PGE46Nbn9RHJUlvDHNI7GMt5KbrLEhcvNX8JFYWer+h4+tTaZQdpc
v2OetDk5uSSGor+nohow+qKld4kFwoAlupITrOcizdxamZ5ZQIRoGUAgxhHFo+3QmOoSoO09rKOt
xgF7ByxYuNnRh7mdMk7PjaAwPa7g8gUuGzhSwE2pT4HRLgylWcraV2Q0q3h2QK8eJr8HdMoTEZmh
BSRVxrQv2CL+LOtFuNO3NfYi0r5ZVNj1W+ZJe5PDqwqBBZYCnBpj6kEs2CV8ouQJiyAcGCCkaP8u
U+h8402ZHa0sZYkXFsgAjb0cy1YHyjCELWcuc/JMWJmyNpBPcRUoEOSy5QBuuWp2FQOzC5TyBlrH
smoNyDzVwl/CiwTytziTATguymZ8BFvq7ReHuq7WP4vpNk3BZaRHEvwcy02JhpdqvbHFMIWWvDGz
g2cCxfSlMgzCwGgaBVdfAFNCzxWFp1JmM438ixk3FOj4AWal0MmMq4IKae4eOnjDO3wmlqMWuQZy
6w/tAEVHTLmezrV49ViFI4GmITWBGd8kyKstIpM3IEhoxo6QxyZXgOiSe1ttxEWWHAyyFWFyjVrj
up/VyBOv7d6TtieRnhZqqkQp2hYB+5aWHk42Dhcxtq5n1tz1M+WkpUmYz7gfNXlbfh+oi2HlraRF
744cBVhszl4PyUy3JrFe0iNI2ZfoVlcuCV7wPJ85M8fJ1T100p9JaO+yghdFhv7k7907NLQHW4HW
CvvFN2IEE1zFqh6ze3E5h1O9bJZCmwjeEbCjkAks2c6PZuIFeinJHR7ewATW29LCc+B2ABBPVGeU
iq7Uu86bmu4EyfNEPEKjwmaC+vygbUpUKp4DVEd2+UZmZu5Eqxo+78ial80nxKVWvmDBiOH2QI9T
dX6+nH/FONUnuYigRMwvCdTQ0lTdQ0QQqIHcEtVoI7f1UlZXYNrN5LmXJ9p5i5P9yDsxyUOa6sfS
050mlFclaY5FIK2bPH/Ji7kk79u94VYPJ3uwDRQ21DQ2ILM6cuiUJWV4ijZzBq02vBEupIMPO87E
NVYaFJPILnM6Zo7ELOmndDdvGHe5d867P9moatBFWtFBqTqFlsigrIq6cW9P6VwLk92pyZEahEqp
H/GgrcsfHXm5/fsvD4rzHky2pkwKgGokDGhGRZND0NJIIXrvz0S0mV4YY2g9WZi1oNc9j9ALr/hk
+THSZvbfzE43Jje7IJZJ2gNhcmQFgXNLCbMnfZn6OxbOdORKOjCOF/y1AWeksjJVqfMVwa9gTDgm
Vf4ycpLOHLajsW7+iJfRfld3SJRHXSPJ4U5vA+k+PPewNuAmtPu9fegGi9vzd6VUe/5Bkx0YAXKi
ayWKe2OpVlAdaSt+ArAScCuH5QKM25XF4OA7ivtYNYlgZY8jM3N1+yuuZALnXzHZl5HKW6ES8NTl
R5A9hGctXMsqp5QCuxDjhR4IG6+BdApPF0aT2mVfPA7K+NwpzrFsr6+00YcVUvZwcpvsyDQQ/SLL
EgrCCuzEABlpZ++7V7eMjN+tqnBvg2zu+WJW/LRtxUiA1DHrzCiLTaIzUJ6bmdB65RKGMVUUKkKp
X8YT6aQrEbBGka829Ig8aAscnUlZZJNOMX3Vc6Miui/oQw3JHN1b++rboAhmGcibuAjwID5zOfsu
EU/jrgFnWwP+vePSn/RZyyCsE8Hh8ZiR6pCMEH+E3Lws3tu8duGe4Sha91pHw17tJbf0eg0wK5Cs
wgQWEiz4yiBp0ni+lcvCKLWxA4yOmHUyPJSZ8ug1tDKNBqXpWgKM7A7RaOEbpaVw4K+CZs30DqtY
DZZ4vN33WbHXMvAjaogt317EY6i71cdxaZ0EqYJUadcNXXXkInFjPdh2VX1fBcp9DQtys5IdMeth
WaM5t5u9pGOggHA6tpMd7A19A3fclB+LJKJuKnLPFGC6bokAcFQA7rYZVMspx7OLGotYAO3egAan
2fHukUIa00ur+44OZqwYbsfuwIBMLNnoArMSj1IOJXJhlJgNlg30Z7RUfWvVcunpaAjONgE3fhm1
B9I+YINEXorgQBQ1/wH/hzcQvHLTDxtqiUH7MxXg+hqDknK78+Manow5MnnYDOP1H8R0dbLGCy7C
PSAOOXTLHxLeA4VXWCy/D6FJJ/ift9tSx3zvsjFI6RD4l11aQ2WkR+Ev0/gxk5p1JvivodEAD1Hu
B8LtNGzfMl1cBrrkinlRoCiId7Xeq2xYkx2IalDLy/N9DvEjUxPTtyIo7VpPd2IJZBoHxUVu2KsU
5lsxIDvRk1asFFel7+MNRI2dPIbAGOBWFfAdsfjKR4ueDuo5tb4UVOOuNvRXDtdoX+ebkALJUwBB
15eDKbFgkXlwDoL0tBihFgJNrZzldz6QVAwGYXlUjOZ+/fPtobqSSMKhBYccoOMjU2gSzv18MFSu
SsCa5elB1PqnQfsICd0EGQEEsD6gsjmzEK6dIBo4jbhH6hgRcObPdx8cSGF3Dh7okUkA66kjsWxI
1xIBpml0LPOHYKsaAgxrVGheJYdQUDdQ1lt4qjYTBi5ZsPCvR7ehhQ6kOlbnJFnp6aALvCmaY2B0
+yEkZg4ZtKwdEJ/w/tmob104wPCC2zXXf7EYT5AJsDfxoQN+KSyhC1Ul5VIC1g8o7pkS+ZXt8u1d
Ch8u8u0xfT5IhBkVYCBAr3Y98N7CVwOJKSH6IOLg6NVcDftqY7B6FjEZcIm/eDZsaVcGXO+OWNXW
kL0qwU8t3WPwzQZg5NsL7krsNVRYICvjmANHP0lz5dZr+qpT+2NI1LuMs60Hj5SsETaMoF895N8k
LVlLyB1ut3slcTxrd5L+0s4vinBcdZ0G3mLyMoo2QrXKUppkZlldH81/9nC6qso4VoQeYsDHDpYj
jRhCn/gXFb+a4YkWw0yvriRBhqprGrQhR69wdbKCYUZhpKzIRfgTvPD2PoYV1u1hG4+kSSQ9a2CS
b1eKCov2NByOGvkk3qcRQz3v/XYTl+QVWHGfdmKM5ifHseFpEYVYdodXBXENRzlk2+NjQoNHPhgy
JyhBzyGpLgVSJ00q502mCmm8qEC3aKfeyUliJ1ruAnu7UWFfFomAQpQvVSTclVyBclhlM9AzDQ9m
XBLEKtgXxB4sIZ+52pCrCwfGw+AvyhQEh0lgVGrRS2mGWKwNxAWY3EpJ+xLFCH9luYY8tMvU9MHX
8m2mFiEOl8IOoXXY/SyLpwwak51WOj1korDp3LJDQl4hJ4t0YrKBfhBEUM5rN9MgPyt6jzBaWsVI
zZoawrBa7EYggOiduk/AOCG1doDvG8obgbcINcGqe6SktW/pyooo1I1Y90sCDrvsjS1rGzOo65VR
zT1NzI3G+POTVaGEjaGnOTasmlRW13/p0ieFLFNirFs9nVnl19fDydBPohLUicMgEmUcgw1zKgY1
xD63c/AUuJq+inLjEl0+0JAu5Z45hf8shNEhDMmxiaFqCWOhroah3EzZ+9pBCW9RCRQUBXkMrLjO
R0A2lFiB9FJ37N7zFbXgrAn/JuA/zfwNUpCg5Dlzb1zXgiRc5HHh1TSY6UzFvuumBDdDzLtjFBGY
YKxG0UIOolT4c2bLj1t6GlZ0HLiQzIEDmEwnYaWUagppLgMnDmpXLEhcv3ntCP8KS9EuhR5mpSiE
ZsFjG2HfQSMzS4qZKH0FeATBcVlSxqujApvwyYHAajiA5VnVHCPJWClMXPIOSoXARYep+pDn0lLv
BbspyYGJgnO7+9eCKkzIwQSnIATCnO18YnnreWkhZmC/sBSkjBbibvcSIMy3W7l2rUQPfzcz6WHk
SWlJadEdZQkq/xmeu3wBTi+ikoHYJT6FoKFlSLiaKgExZtxUnZotfLFx+jp58Um85NHcKTzTczo5
r6iXKApUKrtjEz174T6FceWcENiVjPa019OlBX51kuMVXDoW8BBPwX7h+qsc+pAAigsXFhYWVBRW
MyN9uZwRsyUwrWGaijcSfTLScZYaldj4PR7EBleyY5u/eC5ASg5fxAvp/nZr36CM881z1tq0xlYU
naIUddmC8bFuOEYwhUDvAzRTQbkPYXLevQu8XZbIp5O6dwAStQdvn/crvYkdrXjT4V4cVY8xB0MM
9lh589NTN0qYPBbFR57+6nUcvP6hMA6K/nX7yy9D+vmHT3Z9Enckwm5qjjF9CGFRSmCbp4GVkRa9
G9Rzmeb11qDaQxBCFUhnn++yHJZvgq/2iOkQhBPEbgHFWFBhQKWOO0gcF9nD7d6Ry5U3du93g5Nt
3UQNhRlgKB5JXu1SiAvnRIYc87DPNLrQjHbUiHbqwttBa3ivUf4D3qiRGYJ3ECgdSKIUVsvDQo/A
dxLrJcugkooUXBZqkxFItePpMIBqdcdAeZGYGzbhquvpqkRFIISwAxfiexlTS/qH3PsR+dLT0MSW
UHjOIHeW0ANyrMfLYVTAq0D3ASUqtQAYfE14Dj1o0TPV4iMVlrfH5HK/nw/JZGPgBoDKYGAg22df
Bnll6UtQzc3z1TZwhEAYC7dKeEmez7MRgu9cUA0xhTzU3S7xH3zh6XY3LtNsdEPG/QGLSUatbnIS
52Aryobe8GNsvA7dO6PVTB5/demcNDDpQ1cnhag3A26ieMXXYAwpt0va76Hz/K63sHGE4+7tHo0D
fxFDThqcrlXo1/eZivslgQFrKItunciWCp5LVjSWFrRbWZA3TTcnbnB1T540O1kPqhKzAuaY/dHL
PgT2swe3Lw5fSOhbfpHMjOnMpE3vYVWS96A6IJnxhyclgQqw0M0M4pW08WxdfCNdTnJUmoPqCQvP
DkgWPDzZBdxwLT9yAL6CeHLfjlcYW1i3jxDwKkI3iQ63J3G2/fFcOmkfzHvSNEYhHuMIDswS2J1Z
9dBK3IU9sT0IEAkPRIhYQwucbkv9hwckgup5BAz0zi1IacpFZgtRNlNDnhv4yeVKBkkyqxTWHusB
lWp4p4Dtd7vjM8vo+0Z50u9Yz2A3LgV4gNRzMwlePEW34O5j4YYDQ+zc+f+1Ngagk9bgXRsZLKPd
sYYEiUHMREWiCJfH1kB8DaKZ1q5UpbCokJMSZIbEQH3qvLkiTHUiAPtw1NT3UV1PJ/UXD8qXjGYu
a75wQdwEYumq/hM2/H2udBa0zlTILlV66NRiuAtFbGOe3v0fRuHksyYxsIZVS+dVw3Dss49OXSIr
B6UUOQLIb7Nb92o4xGOIhhoXpPfouMJORpxKMu3VKJNQJPJcWawtnwFHLWRrgXm7sPMOHZy+bnfv
myNyERFP2pwM+9DHER0ar4YfheGDo98YJlyIcBP0sZd6v1/lpHND6NVXYbBTYUmAC3msgR3ZU4hP
kBTmT+HOg3FCXpMXYYAMRx+CXggN9r6lL3UDA/FOiR+YoOzVcMCFWVsnPtQ4ojn22zd89qInKBsi
HwUYAuJP56PXB6O2mtby4yAMD12WbVVZjsxyiCyFbOVwzyGsBcqgmaGszCAkHfCN0e70VHYaAyzC
HqgmGIgJ9JAMn0b4MtBHkv3sPZBdIXmtxKsAtEW/hKRvDIsueFzAR3BmMq6eTic9mMyFZHBeVZpU
H1nyOoDDbUmyv61U5ChwC2alDzqpt1b9Zu7KdAXMq4kUBCLsQMMQ1W9l35OFJ3txLMh+Vx+5DFFx
afSjAEWfCcI2q9CsmiWo7CdAO1Vg5UqaMeBNTv7hSd1O4s0PjSUxBFV82AyEd1RP9nKdPqd4Nyx5
/aWI3fvtJXt5Wx8/FqxK3CJxpk5vOhT63ErXaPWxBkiNVws1hFeaB/lGfeacG4d7uqCogoqALIJ+
CCbn+YIinl7RtFerY+U9DsJPDtT2EEYzMf0KLHTsyTeOxyCIo9PcAEXhpGZtd6S0wu/3IFOgwwsh
ggQTbIr6R0NmixLwZg0g6rm2x4PyoodoEwRjCiPh6V1BE4e+UtIUN3IYAIp+fk8V9ilU2VqJuNu1
bhy9yALpHLgO3IFKnqdzYo/XTjSq47yGYA6i//QdJomiJBm0QDwmoHUn8SIUGyuIv0T/OcXZ9n9Y
NydtTaazEyKPG6RE1kJFF07rKF/BWU8JPoGaerrd1NWVc9LUJM2sEjjplHk8HH3/UPmPRMD7rzBX
tbo+dni2kKgMS2Bt0h8tjHIuFHpxBGkf3rLMziLZSqrWDKp7JclnynL6tfRGE2Ghq6JBhU7XKaqS
g+jJWnYE39sZyF5pxY2OqwHkX/COGyHLLBVAQvxkwwZkhDzbQtMETy/QPOGrKojWVPrZyarNs3Bd
dulCzUBz7XOLBwwmKvJaTgqHgPedQhuRJZALkJ6EAXJJzbpiot3BP7Lq96ofp3iuWkTFRjc+WO8t
cdFChbczoe1q82Qj4cUzCjxLIsajCkUG6F86ODAcQFosaOigTFCYPedOJt/zQjoEkDqr4S4YGKD9
5WteQzlKVh0jfKwMyK005D7tIGD04R1yWwv3cf6rDltAWwOLMnKkOXWEAlYqUbstW8NpNcHUq3Tb
xIC+dtkq0atNOGDr/vvQZ+wXGY+IuJnB/ptMscFhhadEcO75UYzyDS2hbQRrGDnAO2YAkQYPzNfo
lQ7xWib1Ukod0nVrlfM5OeLLUhvoBqiXEkUnwArR70T95NwQfMlvVDXgL9xu7O6pvIPevB3u0mW0
QgIg28Cp2YU0c0pePpyct/qNGDppVS/wsutFIX+pHG8RI0gu6Io7klU+ABO1Dta+O0dLuExO0SRy
CkNEWRFAS3Gy10hKWV7ISoxKV2Nr7rgIH30HqIm6NaVXaT1Sz4JXgoMTuOkXbSacXOx03PLRLvIV
VHRQo560XvpGIvZJFx1rqLx70msvNmbcfJKgdTx4vtyOXZfcgbE11E8VUTHAt5+25tdBmalDAyva
R+m9fOIf6guIYP4zLBp1w6xW0q7Zib+8h+7n7Yav9vKk3UnQjBVJKcu8j440+DH6cBQRXXnpG6j/
qyZuZ+6QF0nEdyd1VDVQAhchLHB+tuMNqPUQTKIjBG3shDMT7CyXBQd99rJ6BdKJ9BraXbKKwx2a
W5N7oVpF6RCGYn9UysApES4gdxRLmdtS/V7xQ+D6B1euCWpWgQMfPUtoilUuwxDKa5FtQ8GyFWyt
HgV9mE0NFFmheiZXw7psQVnRJbuildNTbxvpIiR8IK4Sli+Bwdy+V63RwEnsPRh91zXE4JRinSgt
5Gm4FQluRRlUSaH5UzavhaK5tBu2ib7wVRUGVPnaEBS3NnaJ5FuFsUMQTxqUzoh6T+Wjz2RLzuBR
KhuLDkXmFus+yopHARrNKuyQyvewuSuHZNHDv63YeWTP9dyq2ztON0AS1A2z6/F9MeRLEcW/sF0o
8S6iwQhxTYfnOnwXjG0dEMgXAWcM4bBBAHyb30thZEGS7KDlv9T+IcoY/LGEQyr2qHN32js09j6l
RnHi6qPxGreQJBdRzw3L7lWFz6xJy9LJ+gcNuib8M4Ola1hTM4ARVhv298wntoH/DxLlsUYU51Fm
Rbg3aO2dDKuqoHkJIf5mZGyP6oPNK8nEK9nu9h64WtpAPqgCEIVlKX4HopPY1nu+HAhlmwHtqC/q
rxYemvXrqAZRudJXAEswBzbuTiWac9nEZR46HinEUMZ6IlGBHjrfEUwI+sTLteboGRoAVR5e+Thc
hlOoeZUoHsvea9jANjobmoeyJx+xOuf7crklzz9gsk9GUoDSArF0VEl9P8C0K/SSX/BHthoI3d8e
5msOOYhxv7f/5FbPk14SwjjiLwakpQLU+0isHiKJ7vQ8XgoUgFbWmwHUGgf2FtaQeUPxQQ4WQa/t
CqSoWQv4WSpwFzo9WIGrIo6BlN2qfHiMW2D54hDa3rk78A4wbWrf/viLRGwSuianQVNkAJIZSXQ0
YNoWvMy/oF0PxL8HZxKIsQ3DPg4UOH0CMm00nZ2qshXjshX1lVnOqp9cVD0m/ZlcgGIWaobUa9HR
EwDwzX50Le7ZgW5qDFZXCUcIEGbuPZcrTZIMDVcuPI9AM5lOgn9HkVEyeFccS8Uq0kcFWDPc9eAA
/nB7pi4fW9G104Ymy0xhvShUpR4dJcRuVH0XahK7i1wF80965W1vBxl8FiN3ptmLa92k2ekKAZOr
k7TxcJPptg1Tl+otJq51ZU1A4dmwuGysuEThqsShJlqYRujPLNLLV/zJN0wWkZeHMAWXGX9hK/LV
75gLMpFZ2fke9kgL6MrN7Ohxys5uspPmJouo4bLf4pCMj1pS2wIIgPwzbP9t2NF5I1PpZ8OPc6Nq
4dc1wkuy6oc260X7L1bMWAiQJVRYpzhkyGYBZJPDZbfiul2oY8mnXQYtdNpwUsGD0mo7OMFVEU73
dGbZXB/C302Pcefk6GnzPh/B/9Exg8VRAs2yqt8wae4p5BLP/z2Iv5uZbD6VEcA7PBKBUyfcKf6i
feghwW4iFD9DCnadr5PV4JBN8wZBSmrNK0hcCzeGbgD7KSm4PE9R55nRS0VBEd1quMXKo/YJsnjG
zawnTgw3xlJ5vL0dr8Xr0wYnOyEBSEkvMo1B9DO2FQZ0bfj5/2thsvjZUKWVP5r+DKhWQo68QVJ3
u4WrEfP3oH1DvE/WhsYqqOHrMGXCHrBj/10ogIhP3/1g5g4wM1ZTArEX1SVSILgeSuGDRx4VeQZs
dlnpHFffSUcmWQ4vhB4iwzo7ji/jBgQcEyKYgiLZjDNLqepdT1pTzpuFr9WbIvmJ53KiwyO5AocP
TrA+Mawh9vaaGu3kXF14MszNjTly6zX/ibOvnKRCGrTv/F7EVUgpUPOgEBgBoEOq+10rqK9RoztJ
/BhB2bYDSo2AIdqKD0H2JEn7IgauqGBQunyH+DaeaqD51zBTBWMIcEML5o4/hT62EtrBVuutBeZf
N3Yhq6Ef2QIhkzpJC+V1GULUqh2KsBVjgRWnEZ7vMVJlu7y9qi55oJPZmIScRpUbtckw3bjBOPw+
OwQAQKqHYNnBOdaaOyOu5TWncz+JPKIW5UUow7+zVD4yDgKTAPz5qNQpFTu9JYvbnZvbMuPPT7ZM
IGQBa3IDh4W85qQ34azptLSwJCGY2ZzXz9qTRT057wO1FbVKxv5vrc4u740X34kg0qCbmQ1hKX9W
lebKXeF8F01CWjVoaY1lgRiuQWQRfpIoP1qgZDtBKT12KX8WyVcGikHXII3uq3DmpXVuaKfxTlJr
npcwGkyxjiH3bHqZYiVg46gz17GrZwWuRPgPHCRjCoDgupgMJczZj3UtbLJStRTvnsWyKYUhsKYN
kANzqI6r1ReAqP/Z5GQumRpXjdjCu7MvzXJVPQQ/old4EUDiKPyQnH4lL+MlDNZm0qfvesdF/nTS
7GRGBWpoUaAjtWnjr7IzXI3XuxbZIdgiqySElyTNIHzSN3Air7NlGrWocObVl4/3EHj7VqaaojYr
vMOlcJWkEC7zQOTJux9lKx27tt8VvgFzabasifqYQHfbJ686npGr1rCR/Zu5F+/rHsvHYLZOcOPH
ixuBpnaXhndCaxxU1rusyzZ+mcCGtH9LG++5hZe4yvWZq8H1vXQyEJO1JUAVVK885M6tLm0Gf1/p
m0KMdoaRrKqeWgye95CkN4cUUihZ7bTqm4gAezt0XJaMxrj4+yOmGA6vkDKueEjFNM17KfFs6sf+
hjNIoaifJSSVFb3dpUCQkQj2HLjB9g0ks+G2EpW1Q+RsRXxudVlvDT4MWroOsvnxQgEkSi/LD27c
txkxu3xu6V7NH08+egpz4xquFaUfHRPA8RMYuHXII4uUzizVuWamJ7icYqPCWuE41PUS5KS1FvD7
Ucz/9hxcjTEnvZkcwchQgZMHAvzY5fko6A03lM88ZmbZijOzPdehySFIhqEU45pFR5j6WRqu2CkE
1Fg7k1ldLXmcrqnJ6ZfDzACQMRwS6mNwL71r96pd2uW2d4iF93DXgyK3mW/ARNRtUPNcbd9Y8Z66
gCtKlnY/56V97QiRx9ckSFXIKgrNk/GF+EMwlB1lRy/i26yrYRGeOTEKdk2ZbPpIWAJJY4nalwHl
k0QRZ06QK2N+1vpkzJU40vCcjShraL9anppV/rNlMyM+18ZkwPWiyBXILCLvT6tFO2iWBvoCAeL6
9kIdA9Ikcp91ZZJn+Krol02Js5itvIWyFJzaFRZ8MadM8C/cfX9P2ORgojyA4znDswAM3m3I5a6S
AekTLI47MbATmGr4tN5p7SfppIUfxnaElzakd7aoez/TSoQpR70F1txh6TuhcxKQV3br2SBMjq+W
162sp0J45DHsBBLJ9gLATVOz1/vV7eG+dkCfNTXOx0le5wtySz0NubkEGxQVj2seBXMV9s5i4S3U
Dpr68LoYIm4z6ccQvabZQ6JmqLGjlBreg3s6Ew5nej6Flvu9UNZdhbchoQcMQqArOYdzkqc5gz8T
Eb/x+TdW2hR4EcJoDcRwgYEUFf4Ac8mljW7GagZIjdc+Q6JgoTNuSdIAVw8fT7ZV6ZSkAYoGGGBD
9leSJN0x3owldDPI6GsRD4dukHe++qJrb7SFcFomaEujBwmqLZ9ZTl8gzA/4kGECMAYqTnHX6cZa
qeVtJ2sLtQcwBsAUJA5QhE+t2t9KbYkPQj1LrXC5U1Z53NuiUrxU3+XaflH50HIvDw3Z5wU8F9IA
JIyVSD17lCXPBRVP6LDNmb3PjdHkYuBOXAwnq5NHHBX3BM6ZffdWt4+d/3h7TV5bAyMiBpQSFO+1
73TiZEnCdLuH6w5MJZNiUxJos5VLwX9SOnHmSnOtdjPS7f7Z0CTWpBiiXK8rbLN/vPc+sXuyHuBh
AMVl6NUvyHsd2MJCcYo78sJgwvZ0u6OXzyMjBu7kAyZBqKolgxkx/Hz6tXco9vm9svFW+hMxBdWU
LJg0Ot4+uvPdOebc3AhPZrDR41LJYnS8an2nQnkFslnWUGxV7/N2D68dGqcdnEQXLhVyiSeE8Jj6
vwSldkERdLjGXr5b+Y/37j/9z+z+H2uv+vt/4c/vWd6X4HnwyR//vgvfy6zKvvh/jf/sn3/t/B/9
/S7/TB95+fnJd2/59G+e/UP8/j/bt9/429kfHJCbeX+oP8v+4bOqY/7dCL50/Jv/2x/+5fP7tzz1
+eff/njP6pSPv80Ps/SPP3+0+vjbHzB+PBnw8ff/+cP9W4J/94Rbdvjx9vGXt/TjL0/Zrzc/u/jX
n28V/9sfAhX/iiIsoJi6Kql0/LXt5z9+IP8Vgv4jIB4LkcANA4shzSBi/rc/JOmvo2gKNOqxoaHf
hWVUZfX3T8S/AkMPfQk8B4B6BZelP/5nEM6m6/f0/SWtk/ssTHmF3ztmR78jig7MhyRS5LnQqhiZ
XFObMalLmxroEMMS1z41ZWdU60qXtds4iLtQYfn3lKYu2pteSAiBcjAoDIalV0iBDd1l0nOQGUtp
bv1P9Gf+bAlAB0MCMx01jckO11Qh0EOwta00M5NNuuq24lv80e+CnzEEd0fjeTk0ybv62tr5A7wK
72pbcSK3Wo7sRedkbfw57KfDfL4ZL79lsus1v01I0+NbOHxfi9g2wo/Im0XTX2sFFw1gGb8D25TI
UcgszOVBMyz6qrzTteygnOIitXD6d8jsHLvFvG7qpAz6j56dtjnpGWivyhD1aBOM3sypHbzmO7Bn
ORrvw1aDiPxoU8FhvIGXZwrIR7dLO3Muo8ROuVzFEhBghjLKl9ELn9auyVlXxsyz8qj7VFmzVWRY
1kWoD0RlvAv66gCJzrc67+HhpEvVWoYBWKjIXz7n0TaS6hrWXvUCoIthwTPcXGhJD/FAazvQ5R/g
2x/LoHdwLj7CmMyp5aIxa01jVms0r82Q+pBLEySYFoMAKfQaxXO+bMtwzMB0V8+xnxW2VOGX+TGI
glAwZMCXGc9Z0sCkMetsUaCabUSwBqr0nSILS0ClXKNXf5KK7ptMX9WovRUB/xVKkNYAqRVMpJQx
KxHBr/UMSOo0Q40rPNefqxpdET19AxeoRRqn+0KpqC0nCrQ0CrKhNAIzJhZyi4Hr46EaQbL6xR/8
RTOAKcUr/Y7V2RcR2ZeoxpucGj95JBxgyvFR0FLGHdyTTF/M3jVauJUE0kttrDqifOmi9y6A8NgT
/yVg1UKjtaskyGSp8Bj0Mcz19PYOwnb4OEgVmJrMdp0GQkdfbaQIS0NiuyjjP9o0+Vn78KQLin0D
dR410Y+GLiyqWkhNKqQH2eAAcLCXMhYzlKdB1qYx3lulSNiqeg9+l9T+KPJwY9T9guSijPwthpcM
BFzsipDa0RnMwoKq982whl1Q9d/sfddypci27a+cH2BfEhL3imc5eftCqKQS3mXiv/4OVH26JbRC
7L2fT3RE90NV9FxAmmmGmTx9YgDByFoEV9DxJGQ0CLP0uVSmgEgNylk92qW9fGpI6crV4I2FANuZ
lO90barMflQvipL9ThlUnLTxTdJwwDDFCbPsJBoqLJyM/CEzVLOs82sSpfuolK6GUM9AkWehpUsF
xlVa/owqkiHzrC9TFdgoqhluUQ12qBQPFNTeVC8C2tJrQ4EwlrzP1cIi3YxEWIksuY1lWxyYhsb6
5FQAngwtSIFNNgYFF52OJblZ0dxpae7WMdipNUcVMUVOnvNdjv9KXJSsSYt+y1r3mPUY1olATZhq
UQEZ0sCMRxayl0ItGOyP+K8x6W5JiBaaQN4SsbsnJHGksg3iNo0cBXh2q8qKtymnvV3LS+dflWGC
Dnydkuv2QOH5Z/TibSRn3IvlBJuxwHj+56N21Q/4OJFwpUmSAUCWLIr6qnvEorIphb6GW3kQ7hZV
9yhYFN2ZN/hbxeKqvfYnFgRGMGIFdBLqnsuJ/ClfFptGy0Z9NizpCE31R3Ra2yd6FZ2gAGTKv/o9
c9Jr5rRmcYeiHXZxO9GNfdgpHf8zJ40/PwSwGwjvLyUlJEi+/pC5YX2vkdGwUD8N4Wu76aRx9ogF
YhdwXUUVFW1ds+Fdy/M0l6HV2qrHAnbJgqqEdPTs44C5yAL9FQUVkk2TeZstnqUTt0pSFjWtv2Ov
OnXiXJR6OCE2d0QdKuvJDsXVDhhC2KJY034LwbSqTj7eJuzwQFNUjAWyv1Z1j8qayCKLQqt3J6g6
AEBFDqB+1TCN746xC74pzmuzs0EgdahyEP2tX3AuLYPEExI9BaoySMxW2XuepoBpazk8EI8M0gWo
L/Wn2p93/X0FLGy335ymryZofz3zPxG/JWbEGHmiImIFDItXOJXXhjBDWDRHq4vyKGygwM/H04Gd
AQp8yXJXT4j7sJZohHgLEHa2OQq/3uduFfRe6QnuxqFwJs2FjtXf0dY6L1o0daUQZqEler0tQ++8
uhOQmRQHAx2u4WEz3tcy7+NtghsJXABMUIFQWLv6hEYxMS2qlqdLThk3w13m5/ZwV3iaVQQV5hpX
qp+4m+vma4Pge9zVTukgpKSpyUfcRfWzdvOLBdKMRr/VWvFOC7bmPedWKp50wXjhVMATr9Js0sJ+
Juxw3HIYppBFIDwMetiLGJ7x3lqJvWWYdG7hfAm4yjhhDizV3Z+A0FuvPAoleWRsJuPueJIetpLL
Vafgr1cK1TWUXOJC31md8XFWViTKeWjBrLbtkOr5y/qJXcWpH8ar+EXGNQ+wx6lE8bAVXDr7PXES
KADGL7biq8sMSnBaGw3YidKV0HpQ6486MNJM4VV5DXfshj4ZlnGs4SjcOmrkAefWajZ6oh2UxBfI
vBz85/sIbaHlLUC+HMCi1ddWcOumfd+FFr3SQ6c9QNj7Q8ZTnnEU4nNvr+gzZ/+XiKvPLYDhOLdJ
j50EEb5LoHOtwosO9QJgrex/I965nfv5CVfnUleE6jiliAfGM2xqhEfqJA50Ai8BhgCfyCX3850Q
dL6xdSCe+dSAdyuSgn0Eaa/1p24MVhowSVwunRAK3SaqA5Ag3BoUiMlm12iUQsHsbeN7nikZNejI
GTijFimZ9fBEw4gVairw2i0PixJ9gqa6qT7RgLtYUG7mIuVUnjbNzZd3uLrPoVwHyTycj/jn40z5
lDZx8AGRSWihFd1HhR3D+NRBnD3ZF94iWwVXWf1Ce15aEOzfwG2de2aCtgpM1WD4/u3mqeKhzXUp
DC05f2btnooQCPzPXOs/Dg0NTttQAIIMkIrt+zUfS5iRlZCLxBN2v4wyUJvbUNhQuDu3Xj6HWP78
00vUM23W5VRACIjA8PdBys2fF8dWgNXBp+jjrM9whrNiJXUjzjEYfvk5wpm9Bv1AyM8in1Sh0bTa
a7TXkrCtI8GqJyiMGDB26WGWK3TOBJfYn0OdfRhDEkF7gUj7twRZEnkNPTKESkh4EIzoWaXDzc8h
zlUeuoSuMsD2IA6BxfT1i6hAgqHGxRdJAwmmDjNaabBz9mA5up0Sn0lovsRaXfQSzEm7dInFcQoT
e0lJ9TcN9y6Fprd2udkvP3MMf4m3WtA06iID4Zb0H9c8lBqy34k1YUDI4MNW/Okqf2kqf26XnVkX
X4KtlvYEtEY5fjxcPZnieB1JjznaLdAq3vhiW29xtcRVgn5OyfAWmS13EDgyI5/4yREKhyqFYQHz
moetc/7MQvzybMuzf9q24QjznSFBSAnFddJxS9lSbz0XYVmDMHKUNZC9Vnd0j9o3nbpYsEIhujIY
SvF2S0v73Af6HGJ1Kaei1ucTQYiu022lUy0dxVKn1E43Xf/8ic4/DDJ3EMgw+DJWS6Gt6p6NRY59
Cw9xtBuskmwhORfNrNVtBIraPyFWi8CYVZZwMcUpVEmBGhkAB+lOVeb+2IdXAmveZ0n51ZXhPp56
O1RTl479EzPQUoDXCYMbe8XrY66kMFWWgroqfMwwvJ/fwso46uM+Aa0a2sfgSKK7u6YNthk6LvpQ
wZLTHt4jH94WFiaULOi84qg4fW5CKmv/UZfC248HzYXsxM5WNnr2gIOsBkFTXZJB6FsdAjXta1KJ
tYDtAiswHHH8yJCeqK7ob9X8KzmJv554IXKLuKXBq1t9+CLXOC0rPLGa86PWtHDpHpsrIzZecPCe
kp7eptLoikPs8awWbDUHXThbyG2w91a7icNfJX6kYxibtQrV2aKV0N0DCkXkTsxrBsRrl7uNCD03
GtG7UEsuJjn0c226EiN1Y+B9rmaBBuE/D7NaYgzM/IpDuMfKD8ar5CQ7/aBcDfbiKbndvjjXqgGN
VkbJIEIp+lvyQctGS40Irw5OC274TuwMhnTKdfpArogFpXDkVJVdW+F18evnZXquVtKhfo0WIYQI
gMhZXeizSHrS6Eyw+kfd6w/gICb70o5dcg1vcq8JYBd1lBNYKm0uzeVQW2/iT5HXmm4V4ORqNyLy
KORWnQhonk+BGtcnSUjACiRXc9FpWBz8hhmibOaFsudZ6mgFeZVE8TVOq8usLoNYmrdklD46Jz/9
tHVaYMidNjbLS3GJK5id1/uyNxza7aTg3CWtfsiWKCq6kusuoJ7V8dxFnYCuw5JRQwv6SrWpKboA
DO+V4OePfXaHokMmoRgkYGyvu2S8kAr0yhFtFJo79HwXHIQ6W8MM82JjJNYY6k+JXvu6Chp3UR3D
hnpxGu4GrQjw+w9tI3aeMQ33paC/C3HpteVQHsIyuh614WqSy2CYCvSI5/Ye3ccXVvW/RVKMlgFH
+58f5eyOQZWJES2MHCGoufpECRTE1Vzr8SiPxkFBOWI8Sk6xA1tZf2pRTaOwZqfW0n8l7lYDBUOk
9dKF5h10tJcvhn/Ja70iDAEKWe3RCat5TpywrsKHJuMENoSSYpYhG1JLY0rkhfClt7uqqN1+0oeX
Tu5eac/4cSATBaun1Q6YZYC1qwvwjTZq9Jh6cdzPCSlNJYNVfVGpQOgJRLRmiEg+DU35rFVa7Ys9
LJ5DuAQ7eZJMu7oySi/M5jvS1IUzhSy060qn9oJ0M8OJNDe6itkl/hq4fOHodz0Q/1OUGg414s6K
dXV0eNK/jp2Eq1GSFQ+jkMyXUoDkW4UvrIA8xGxu8Fqjya96EaIMjEGMtxhALos7sXX0huZBjkm5
08fKM1PDFjBZjV4Y0XhXZD28JBq02nFduklajaDbKUGOCVtvakyETXYvErvE8MxvGQUxKH5SpQj8
pxnTZiBo6gsQ2JgIf9LJsDKR4nO3TWl3PfTSxba9rycJKJBufOFN6sxhBQFVg3CwCGdJDBpSUwUs
uFy7l8PcZQavbKCQLkV1esr1HlTPCj+IJ9VL2ncXrAgPyUxlwNfl/FKA4FZugSw/UDspc6M127JV
XaNDe7ktYQNJRHi/VgDAq1kGgcHZaHdhOal+gbE9rFRbeCwICTgkCgvjW/A2AYrNR81S1GXIE9EJ
OVKHr571QK31WePzSvzd98nvIoUda8Y1SC1Bc6lK9T0EjqKgyMZDRelbxdLXSB2vR3maPGFu3pRE
hNZSLiI/1VUYOTTA4kwThp4JdBqsNC7vaKw6fQuJmdKIA1xsliw3AZcxf6Bq/YDhpKN3kGlqcojO
NJGrCaIQRGN9o/XiYzaWJzUFyluQIQVGxdGEIMIIMSWBWUUTQ1UcZZRp0OESIKvHplBPkQwTRSG8
ifP+V27A0DWhHCsW876q1q8K8Kjnqh7NltQgCoQpdTMq7wdpuJdi7VLXkxdMARNTatPbpM2JlQwY
wGEZnRSpi8GfxP6oxxQ9BybdpAZ9KIrxZdTHS4nyzqlYdBzF7gUpaAjI7oy2P2ZraIOmgLNCXDsU
b9U6CTSGTdCndDbHSbsHJu0iVVAbTWlkR636UFc9RrLVYOGIBqtXazNLn+TYFGUKp+HRIM5Ix9aJ
NBRYfSmXl2X5hhp2usqxIu1Onp9ZioixkGEnKHjMfE5hbisX6Eoyg5lZMVzEvexTBdsrna7Lqiyt
WBqO4hiehta4HmlModHd+r3CXJznoSmXygWf6FOWR5gUAxE+K/KtMfWY0svg3guZT3OaYUext0qs
gniCeveMLU9nkO1ouMP/5ETC1M7j8CXD6oNLA/o3iXiAcqajlqWHdmZmliSFx0pyCfU3q1GzAFwH
jzNyjOf0XaDZMVncOopiaO28EF4kg0umpBX3Oty5zJRjyqzBxtOEJ8QNm+rIUsvInuFibC7y/jsp
jIzFAORVqCHICX2hQxaXGFRmbLDgoURM6EudcnTajmLZGI6clH44TIdxMh7IKF0XcnjTRzPAGOHF
UFMnzbvbjEidBQHcyBR7tsvGxjOG+YXF3RtTRvg7NE8phashG9qbOqoCOZn2s5AMLkA0tR11YWoi
AjgWTL0H4SM3wQ32xCiHOiQb7Rba11yHnEwynIowPTGjPjSx5KtwbJCgY2amyOaOlaCfpJn4aq4e
MjV8EEr0qGT9oRigYACEVrWby2m2iTCesOsUC8P/yVXrHpNbCce/zKHyAL0y2RJShvO0xNLvp/xd
Ii1ka/vuQWgpBmeVpLrAFLuJ1NulMUOxgrxrDVTa+7Z5YREBxVZqJ7sPhTTQ8ynfhREtMT5WZUjg
RgDf1s2LEvHUZ614FSbiRaEZnmzwXVgsKupNbmk96F9clTuTVFkP3AJvrL4bAF5g7G4UcbmYBFKH
x0zoZdMg1S9cRubcSA+hph1YrXqFMksmSM9+xpvR1Eb+FA+TU2CanXdQTmmnN0EjF/AwuaBaDi1e
eb5smOpMs0ihntLB45qVQTilLmG0MKMWGIN5gB1Oksy7mWiXfREhG+MSdnI6XdKUHCuePHei2uAX
j9eMTWhKJvrTmBtBpICElMcayBztLgshSSZVnQgsRH41VKyC9mtl2BDSsdO0suA+A28WAyB8yN2+
RFjd+8aIS8nitVKbpJN7E4Ty4cimCK4qII1b5TyQm2kIGfDQRmhOPd2VI+oTPuAkliFRA0cj7aZZ
VDiVsPW0dk4eJF6GLlR4Z19nY+IVwGpOemLB3+t3og9vNYt2Ainv8zwD0HUMkBceMsohxFFe6BxW
iZNWgHID7UEI2He88rUJ2IOJiaXV6hX0s9pntS/kvR7jrJXFAedJEkmQHBnHmySe6mMzpjlEHYTW
NkqgTYjK72jLLqkYTw+VHhqmSNFHMSh2vhT3kfNzyvathbzYjYgQ59Nx1qJ3vaTCn9ooiaTq2VwA
Rwas8I57mTfvqLs9ev7WfljCEATBdEuHLPaqcNPyIWcz2okWXjtsVogjS1sJ4PeqehVj1RGaaEeS
dInBHbhFWdwLg+QgeLAF3W/1bcjW86x6Q0lOshH9BWCygLudTpiDWrjWreow2Sks75ObLeTb5tOt
WkV1REYckB8fqg20PVC91lIJRla6bVZ89umAxZBkAyJwkIz5uiiiHrogBdJsPB1xAQ5S/CHaRZ7i
Sa5k0odpobSi3Dd/XorfC7zlA0JnZSH2oVhcU+3rYc5x1KjA3dVoYUO8FiVwoHTc7GYI8ZHZ7Ak/
DRUxBb6hKbriEKBYWIVedUkSTSpEJOZIZE30+S5zO7Sb3WyiAIAltOSm+3I3+cqGgPpm1NWuqPic
RBnMHD823xzIAO+7C+EW/T+AtoeA3/SNOfhbc6Ozex5jAlXTofn/baje9qRCwoyHpR4cBXcGjAOX
Pb/ZSzi7jD7FWZ0tsp7JXakjjuRV95NTQhcMMrlAxdqh2V4lthE0/s9L6DtY9eM7/vNoq84aJci8
ag0h9aN+17o6MxWUCm7pAqF1CczeI/FqjBM6QFNtmGEFCZJRcz7GOzkQLjdPpGVPfulYrH7NalWl
E++aWMavacHragO4mxw5oAuTDBUbK4EmM3FEH4IqKq5OTDs2qvFvrZwluvaBiobJFXBVX3dxAq0P
VWsFw5rQa7SGgri1Di/YWHwZouRpHvWrn1/+2c/9T7w1NqSEev5caKFhpeUtFDPMWb//OcCyHb69
zk8BVt0FqRYS3sgIEIHxOzWPYwPi5EaL8VuMRTifSArMuOiHXv/Xlza1JFPSAk4fLRTp1Utp2Bft
zc+PcX7bf7pzV8+RJkKlDsgerbDUYMbGcLsLcO9tmiGCFEX1XjSDAz0hizfAdkdp5Pez8DLryX5g
QoLaGsqLozhfor7eWDHnf9mnN7zasVpXNWEfYwaxTKcWwdmn8TZx0C03ewcGO+w0BJWL3o3z37yR
T3FX21aWZqkXJixVxTQukn1+qbiwjgdcgAKQkt3GPuxEtzEK36cBX3eIstqfSdcUQ5ficanXAups
lm/ARXjAgNr9fYvHzhwVKGuX2s0heuK12dxkFxwKTBuQhY+L7aeFvboHeMdCWitY2IvGmOpwIL+b
nXaITqHHLpUAw63O/DBbRR0IDKRyarECdgozBU932RVMei3dJE538W+8o7NnGABfBsBlYFZ8tKo/
JYhtKUTo++MdMTsNSIVZiYGFEITMTE79AY70hS/7MBd8BefOa+8T2dTeyX2BAcILeedBamY235jY
f9ujH5/tn5+0SoUyaM4ReVmlo/5L045yr6GTsXWTLEvu+zcBDRZgDgCy1t3EqYT/aJEhyJJNVvCY
P6kA5mvErk6xFTm6TW+gB47hFeBvqhmh2DjUV6K/dYmeO1ThxCUvwyINPeLVzphxf5Qzg37qANhK
0w5mqW+svrO57OcQq12Qh1I4tgRPqh/BoYp89QOLpNudPcD9HQ+Y2Js347lP+DnmasVTrW0wW8WG
X97uNCPDXAjP6Dk+ho+RRf3sJj1uJQdnU2jgixcAGvyqvoGuiiyVIqMBu0FBkocqEsgCKZjQ1Ie0
5cbyOZvLfo61WqO5IYeUqYjV2ouTXHqhOT2QQLW3aYS8nMnrhUpg+6UoQNjCOnv1KuuhjsNqgWSm
QXy54E1RZu6IJZm1ta3Ycn6xfIq2KrL0XMTtqH8AQCG6kMwYjixMw9cWqLITdSu3Pm4iFc8lMhDN
gywoXJalbzAnpcvSdhwBWzZudE90KEzYc3eR4FBN6CLez/cMCozVfkuM+6Mo/fZmP8VdbYx0RsNd
XOJOu+IUFebkjO7gRPsFtSifoPYQedyeXPk+dkDwgMPSLrvMHWEbG3ruEAD4FWeApgNtta6eISc1
pamAJuWir1sTc7pf8Pho6C2A/PE5s8Hs3Bocr6SE/5REQLMBLgAIDvDTqywlb8HITWQ8fXpQd/x6
8FJXt2evs6tAtMN9ZkNJeGvXnH/Qf2Ku8g+VM94m0gJQj62+wmic2IabohhLLKp7k125cAfcSHrO
VUPQWwfgX0Mn5FuxC4PeIkWHZkkCIn/pgAzuf10NQcjcgJGEjDbI+iSPYtLFwwL8X+ZiyOmCbJcc
qQljFtBzF3xevKGV8x1SjHsSSg4L0QCuQHTNYyu7usdZWAGgh/Ou74F2TfazrzlVBdBnhEaU81ci
9380VtBYsW7+3/8yRL/TWDuW8Q8Oq/WSvFb8fwKeg9HKv3JZ8b/4i8uqkX+hh4I5JTSIgcn5zGbV
pH/hfF3gjiKU5P/80V9sVon8ywAxT4LqNXB+InpZf9NZ8Ue40HA6UuBQpYUK8J/QWdd4aUrlBaRt
YIgGfiyOntXmD1GLCHLSao4AJ69uvo2gCdRDKiEEoDePuDfxEs3527nxhyb3y+R2hJwCG17nqLFV
ob+T5duOo/82R364yEEZtc3n301/L8dbGdJ6mX/7ratDQ+gIwKMV1xyYtuam5ka7DOCd9GTsIuBC
km2xrVVq+C3gKifD61KqvEFA7hivA6CCTuqqSJd67i42saW1RUeQltf96Sb6ExE8FnwM3DnfSnlA
FEgPIwHNgYhFb4rv7WN8Cy0qSCogZ+I2sYZguJh36Sl8RefMxgvfOCTPv+R/fsG6uNd7FSQto9ec
okicOca9i6b/oN6O/JaGftuqdt8c4A5kEvZbS1KvEKv/6idgdcPaFU1JcMW+luYjrzIGcRXNUdhO
QTVGM82q5pqbfGRm1fL7qGofZgb1QGpcZ+pxmmoFfpJ8owuxykY+vgXGCipcWjFV/JZviQy+LSC4
YmvkootJj0NLaOOlqNSTwsyG0f50jlz++cifMZxrLNC3eKuMSxQwkJtAR3Zad3ZFB71YjGWeE2/c
LRwfIYXwNJirx21z4lWO/icwNdAaRS8WHPpVYjkxACXiXNEc2rxNEH5W3hm9+fnhVnfvtxCrZxMS
CYCWSNUcgz8alegV5WQ2cPQdOqDu+G+aognS5+7PQT8UWNa7CRejLEJDbaEKrPbvTHIxm0E8dljf
+TnGkLwBz0+e2uecLhAA1bjg7LmZO2csdSeDdVmZX/D8QWaNJyXUYvVgciVxeVibWnUbDrfjSO+F
GWxlKCbAhbebNQAYug4KlaioFF68AhgTCLpqDZTe9e3rTEJ3ltALbUDAoy7k2U2RMCdPi0CcHjDo
HoZxR4YG4im6vmc9BkYJka+HiV2KcyaY0txfzILwLGogggv1iwAF9oHqPvAITtbosEvP/C6LboYo
fk8UBnYs1Tda5mfPJOQxEMU1UJp+A50nQztXVSNpTqPPp6HJnEx/hjkPfnHrxJkQDDOEHGMKind8
USeTEzHu90NxAbpxkDIKwbPoVkvaqwyIl0a6ziRMFepi41t/jCrW31rC6v1wMZPBtPl6aKAFGgE3
j7O6kWqrgf5ZBDlRLnFflUucIBCryS6NSJyhWHiqGYcQ8zuZQQ+SXyGubxbkmTJoi8wKNOZuKjwF
aacdb2d3lKC3xMd9nnR3/QS0QRO6EQVSoTd/Xq3njhvYQIEoCWgtvNVXuzA2aCZw0mkgQ9+Q4Y20
R1XHDwJ9Pi+3TthV+v2xHT/HWm3HvKcFVzrE6l/FHQvQ17HRPe5M7dg7ki2C9xv9+vnp1h3Hj5DA
ii3dUBSxUP9dfZ8hAXQIPliO3JmyO3jUG22wfq3i99JWyZSPBkR93EoaPqqX9bqgWLsaXN1AFVoj
LAkZxzYGOcuJRubCDiYOM2gX4BCfE7+b0EeDWMtY2T1UAbL6jqTXoLgeGFV3On/WG9DypoNqHJl8
xFhYlX/FKgZ/GIrzvLIE3gZpWfs1FWxFii0d27iH+1krUQeOPQvY9k6OZZMInlbUVgKH7yQ2vHnQ
AatAQQ3vi06DnaBUOKp4J8/iXpogpjTzzkJTSoBqlZZCYLZy1ViCPH5tApb0PieTSdCQKutwhEwz
HOKHca8WdWOPc/erFclWqXbmdpAU6MAD2IWR7rfyUJKLFrINnYEkCDPCfeF3lTU/AF8O7oRsTYGM
KTbGHBu7QV3Ww+q7gTGnQgIGbN7vIL9eb1rSc9FwQk2xIlwXAIBdcxhecGAJKFSBzbhpXiE5cJkX
+IMSeWvTZHYpz7bcoHQnvpxzm6UvQqrgFZNj2dauEb3qZWOFGGlGLcF7TOyCKH6ilABmGU7Zw05N
HjpHiEozhC5B0tRXfAJsDwN+IoaHbmhxT0Xw1szvFKN+n0HnT7qLDn+1Ty4KQBKhkhWqw64sR6Dc
ZTuhsACqbxLgY3C9mCK7Eup6x7TEaYv8chxkZy5IIBfUr9pbrqB+g+rOxqtcs7PhUUQkHOAayACL
WdUa5dobU6qLqSY4CmQlLFLf1oDBqyl0DkwDI8jiEKEbiHxWOlSRB2yhB6n6jRPn24EDZzh1aWrA
hOVM7Q30lcTTKozckYAVSG5H0m9EWEPGlwMGVH7oGIgqgIzY8l8PmJgOk9HJJHQgXmgB7gOBMROa
qabhQQPuYrPmXpEg/gpnoKRTkR6CIfU1HCA9XSx3c+ioLfDZsurVRmXBWhl4ReUmJbdpHV8ZULIW
lH6jj/sxrVhvDdRrf4dend5tIRdkKGMD5JF0R438WptL5MNQgzOS/sqY3otMe9LH9jbsqhOLYb5e
p34eJ0E4viCr9+Uayz0jZtfKNsSu3bE19rooemFe+vmMJjDV/LkX7YgrQQIKRz9l5gxlGAOwreGC
ZFMw54XX5dQB7d+JafU2UYy1oNEPBx2g3mQ5svQKrXQ4cRxjJvthG/lK2++KNIdOH07CXANQk9k5
uy67+0G4ULk3wq5y48o5k3RKSwEB6qKM9HZ99MtjrEOVQ4QNGfz94LFiE8hsj0bnSRNs26QWcB/q
07jf5YAhNOGNKAL0qAtmBSkPYagcmUHmJpwdwMQOWbU5CztT68E9TpeXmYsogXf0dQUJkt4ZrSRD
2ryEAWYEZRRFtBQlGkxVBqBt9Ju5uqCQIe+0IzD4G7OVZZGsF9Hn6KtFVGUhQCEdoiMRqkYnq59Z
fLVpx/1t32NTQkwKUG0RUwDQYL4+4zTWFR1iNXTCpL5q9N9DvzXHPfeRgT9fHNdxSwB49DVCBvZi
C2lg3Vm6erL/v1297r+5Bj/Hkb7GGepB6iO9D52qL8wEBsDKI1e4DbSjTZni5tVvsWss1gWtcRAJ
hH+nfl93r2OibSzrc/cxlrUCehNYoN9aBJWRkRr66QBzENXqwjcx7kzeeD/vnTPJKA7Sv4OsuwBy
UtOKAFAN6o9mx/CcLeLOboz3JHlp+41Xe26NLG3nRYEG/Sx1tUbCcazRScU2zdPrsnxUIPX788Os
+/sfZ/WnCGv3kKIex6mII7wyzGgguYABH5LA2cKbW2YaS2+2va4CEMKs+n52JB+z3+SttURTSe2t
Hs/Zx9Xga4zLUP+uCNAQoVcqVBIOmD/uggytso2K7exVKC/ZNNgmOhRZVnuiLYtRVJoStohAVmHQ
tzS71ZuhwhChRf95q2d0bkV+DrfaGl0vzipUvQwny2drEgSfga8gkc79+TOeC4ODHF0hnaKZupZS
ANKaC0bR49rDJ8z4Mxd+AYK4sVaIuBVG/7rROykH3XRihpOUHOKWx1k8iWp/A77UDXAbV43RWVII
kL/y0PTMHQH1ZulsyhS5v5q7QzF4CoV+GQh1cZrbOu7TvCLHWjLcucNQP3nMFcmMsuZBG4Z9r5Sa
KbdhCrhv+VAXogu5CM0S+8ELeYV8rW2vpk5uzEjTX1UwUSToDWjqg0yaiwSTXFAkZnNYGioxrN9B
DTehLnLolyxLVxRLjAjyZjGA4vODDGQsqQWTNJFZ95XdxpKVyoUd1dGeGXmgqq/i9DgNlavIdeok
TLjRNAjgKRCHjyTwCmq7DRnwVGUJmx/BmzqMwEiEgbmS7EDXgFkYOWWxYjV15xQlcFZZv2/ATBAn
4aIe45Oi6YAHR4e5Jp7AqQ9grcsq5KGsqE7ySH/HoGCgMQrdKz+hv4XwVSco45XUJGMPt1hq1xoe
p80DKmV2rs0bKL1zZ56CPBXlN3TxUHd8/fCsrflQRBOaFDq/SoHtHTgqYixpptbXHbv5eTWfu7dw
6KGlAtmtRbDja7SwrDmOWBknbJibShtZc5OZ8fAW1amdzt5gPMz9088hz65sIH9ljJAxdlhPF2P0
VbmoxaFTaq+J9jDmNzFaHz/HWDPDPs5ayK+oqNxk3JcYT3zBGVdyhLFAjZsjEVNuCYLyFCkgwLeo
WiFkJyPtVMXcnmA1MBqhK0fTbTaB1AmKRqG+t2Snlb8S2IVjfLAB+Fr27TrhWSYcGK4qIuR6Vz9s
NoB3ws8wnFy7K+LHnmLQ2ev73JitPH+NI3njTZz7wJqmY76C1BP/XsVDKaKr9bKcBlqbklH6SSXc
zeLtLHNrUun1OKuBLAgby+rc7YLMAEtKWZqe61pPhcqzSCNugFKAVmOLL4Dx6s+f+GOAuX6TOk5h
UVJwGIPK+PUTl12agGqCGD0FRzO86hrwQ7PnnvphCs4Rf0hrPymq0moyFNp0EXFsZhgxt8lwwYK+
7DlIOKNgjmCoq5UuO6R552KMYzUOiqjbd1DeFZhmKt01KSe3LzvgOwdUz/Fzh1Rk0NB5TeSN+hFT
4DMLBHnq0gCHTAiUeb4+VtZQJiWcGM6YiHepUB+nPvs992FnCpVyZ6Ty1TDPrctG/oAOMPxYZ1G/
AAAFmuNRvC9lKB6xBuycpMOILB10m4Slp89pMErqDbRpncF4rsrsDqy/Uz5wO6uolUoTMteM657W
RTA0zGcH9ng2qIZvUR6AkrPnEIB0yki96ebLaNCDUA8hXznYcZ846pQdoNb7m5PxRm8xl9IGqDJm
rjhKXq4ONk7m+7GsgcetyO7/k3ZdzdHqaPoXUQUIEW5JnYPdzjeU0weIJECA4Nfvw7dbc+x2j3tn
92qm6pxjtYTCG54A1mOgsrcqWrUdZCCjG13YS7OEPrfUOrC0oonC8FTsUwYv0jQL2tosfNi/8sAo
BtDhwJaqLPzqpAjAuPJjxfEbBbQ7Yk1eZm7L/kUSuCdEeuGaBe4wCzJ3bbkAnt1nRhrqUx2mERbB
mta5Pqwm2roJHs6paTZN0XlqMoBVpnqW3p1GMsGOEFtHIhmKMyOEld8uVXRvqEETexu6aBW3ZJPy
Ohi54drTK4MopcQ21DPAtMA5G9QG2efgivyGw3Uvbkc3yoyjXg8weSj3+qiuzb4loVI0yqI2rKMx
ZiclTt+LKQJmWY29ChrBVqqAlgJ4et4/DFV5k/LmEXoGcExwDrKzH8WUAKs1oEWVW+U+1buHEabq
oVA61YuH8Yk6Ef5Ppn9oTH2pbASdzUTeAACs/Lyjewjp5O5o5jAyVqEmamp000R44jrNfOq1Iiz0
9gVMrmjZWqhq1P1BHdhdXeWh2ea5m6gouomG+jUIr76eI6+urEhHNNCWnuzorms1D74ZhyIyQitp
VyCehXHZ3xpyfBKWvJkIgDwIVSxZIM6wd2BubKPO2YMzvCjTeMmzMjQasW7NdNebZAsABfcRVW4Y
geycI280rbtpquYhgb+4NuTHFD6H4DRCydHSB1hWwr+7JN16ypJn28pZWIv4SqR76Y5F+9ye7yGw
Y8h8pL9gFpuo4UakouYT72eAe7MZQg0OdtcgMuRSsefrOGcxYTrKXmMNxuk4Egdyw0vyR8s6rADK
jTXL0KoFCwkCrwtpR+ta7Ozuzmyqx7oVj5oeb3pJbjMhb7VeP/bx6BvGiVfdbTY6LxN38P7H/FYU
5XNblNgRs5PCGBsQY9WtEArz1wojF+IAgtQfEhEG8pAfUMOEEYeDoIT7O7k1IDkwDHuN/Ec2H4BU
E4gckzmlm8WVf+gxKmSsSSslkjrJdsbQLi2UcXOr839/iy48dxiGWhjJtOYy//cN0NpFOsF+GLZs
oHx19BYR6pXX7lLj4tsQZ8+CyWoF+FDFDvoQ/ALc7CzsD3rtQkjP74MicjuYLdwXoMmeriVWF7b3
16HteVt+2d5xKXPAHYYIr2HpteV93Hd4VMv+uZTlfUmjNRW5r4vpmpDVtTmfF1VE4xTSqFBhtOol
GhtjMIOzcJqXA841yJnv5qyfAiCcfvv/+p7nVsi0KjSSl6jm6OA4Ts227R5/H+BSbvxtTc+ifF5b
VpnDGTIAw9SbDDNI8w+bSC/N3lsL130SDvY6lcOqL8A5Ha7ksFeHnzf0l086KjaVEDJCW2MnVs4m
u0lgzzoCiJYhzLiKYPlbQzwL1b7N9iwITTmBv1GDHaTBMrzk3Mvs8jRRWJfb6rKJjzBaql20ImAp
idROE+g2optNjWKTTtmxQFxA++iQKhneKeS9eFmSQtyoSudGonoqJnYDBb6Dmd5msb7M9HKlNfky
jtjBHvKNJh9rx/ZUOzsaMntnkwWCZ8dUvPsn2sXHxoK6CyQbHHglpnoOakwPYQPLt2p5Jbj7m7v9
tg5n1U6TKtpIO2IHwpBhqb1NNWRsCOQS6sRj+XrszNBUI1em6P+2BxHtW6Fduaou3rr/XFX22Vul
GVlMYeQYBVmlLRrOET1HYZFfk1i+PMwsjKGj7fMDtWJogqPwjWKMgDyANBYt1LQb5c/vp2herh/L
aeh4c3WNQl397BA1wo7sppVOoDZakEBYqSZNYIGswOW1t/cSLAZUQcDdZq1mFDzP7t+2MxM5SLy9
+s46zUK7cVArSyiPeDJA6vBnxn7l8Jdxr9UDLo9szpkUkkbISOnfz6rdNWM6oMIW0EO0wD7x053m
F3uKbjkMPTtPQ9cM9Y0aEg9X9uvF9bVnTB6e+PkN/T6ypZQSZn8om09VuZ+aRWcoodM/S624MtDF
+whpOmw1gJABXPVsde24SoABpKhGTtSfcECI8RmbEMUw22Ago+dIEMUZmJnqIyneNOfz942EmsCF
rfTlB5zXZokx2lM7EPyAym1bZIljYd1NurYl3D6gwubPHl5JSl+UGJ2ofJN2U8A7iM4o9Q1A5KiV
aPtWmrt8NO5RVdrEhIZMt1elIAetlOvYgUZHJH0TeB7ocR9SMz2ZsD7SSHaoBcRAsvsyo74YlFWO
+38E+x+iEi4l6gbdPa/s+zvoqW6V/K5Np9OQij3JHR84Ysji0/epL1965zhmxg3o9F4soFFXOoVr
p9y3G1SYewTBTWrAJJPfOYOxtkwoUpSZ+MjiALu69lMH+tF9obauCZmekYCwX5oZus8tkgFt2UXt
QsnHm17AXKTJnxJhBroyhpEBoZGCA5tuUe0tgkgFlBRBiwd5pzNO2fiugsLTUblrzHap88ofKZJn
7nVjvW5hGgX8QLXXdBGoovdrsGoyHRDs5NTxd6VESypiC6o22wnGixSIjQF2YkbBbrR4FelridkP
ThNoarYoVY4UrbiZHGU/JfQEguKeV/WpaMUcLue+ZMd8gNSKAtkM0ewyvrQkysRJ41kJPHIp/pE9
rQFCO6hwsolAOBaF5QoFqvx9BKEFeFhhTTO0EY0oWULIhqCdX4G/VUNPFzIakFVC9rNN0y0Dq14R
xTFvq5NTwQ7MfiajsWKF86cROtqdLGAFPPhs6sLqwK/V8dhW2r1gMPRuJxnI6d7WOxT/jRCPxY1t
xW+AYm5K215kZRKKCHYMNcevgRjHATIEYO5quL+rzlq3CkR5hGafxFCwNYqyuctMC4K4mvSr0gRv
CmZC6eM8FZ6aQTMVdxD3MAbbzaoDBD137fisFonbMB5EJXhXzUZFDW1SQWhtI9dMj8r4WadAPlZB
PdWeGXEPxcJswE7poIORbHivrKuaLaHuAgW4EQiVsj5NHRwMKLy2OFuwdgxyHV9LJ3yuZPuTxvyh
tfcyjQGFi44DtV9tgANgXRBr2dpiuhfHnUuhIRiPH42CbgUoCU2fvCh8gU2+KcgjbES2WZ15UfZa
g5+mGAsAX1wlBXiFbiKuBpUu/KICX4S9Qt9jmxaCBmVNn2Ad+Qx1on0uikAxUalOQDuvdWRGpquZ
3Urhp6rEchvvQ9as84xvkM4/9rXyiYr6vZIMHt6rLW8eOOQoFN2EKEl5rFP8sLaEf8d0T+FMUcbx
HeoRgUnFe4brQ8nYUZuoC31WJOBQqaLmDroN4NiZdWDndNGS1p2QW4ssVAaybm3uaTAjkZU8kPJO
zQGwg27JfTKoYaW1LmcQGolCjhJ1F2VBZMchoXcgt9eIXVtQV51kMUrzJOl0auLxdhzBsCwrCH/X
8OeILX0jI2OVmakPYENYYB3r7GlotRc43+zo2HuSoixaTscp6t2BgHALXSLCnCOQnCthZY/1xALk
l4FO2WYYoxtVj7fI6PD9OGy1Z+vMgm07IZ5jVt9CFmNhJiAkaLXp5ix7qpV8AeWSNYv6IGPQGsOD
UygQ+EtRIyZJeaRpc1PUdK0I1Kah3HQQtnEvlfehzTYQJCt8EtfretQe8yZ+NBu2ZxDQ1DqysIvB
7xk9Qp35QODWmzRJUGjOKWveRkhyWOpwZ+bKZ5+SIzPgr529VGh95LN9X2pGqKDRyo2snYjZQ0WH
RUyqPU2mI4raYWP2ISOa2yvmJnOqDzN3Fk3SLh3rXuYdwMI9UnShWCulm/1mXsCxfbdzpNUZamMI
djnZEMvyYwLRmWFaTXP1pkZzf6yHTR13S1NES3PATdypu4kmHyDNrYBehLhO6+YVEKJD6Tad5crK
dBM5blCnbhSJ/o/u9hnQhXXqG04TkjEP4BDoauxFchSjHFsApFmsMvtOj22cUOSNskGvBNxbtFa5
jpPV8JOqlUvDeWJ1tNHtGUpp3Cgxe0rb99JqbkSpQ3ZLW9H2rS/qU1IqK5KkHuSqXITvvsKgw1XF
z32OV4iVpm+Vqg+xmABAlSBWkWfkDG2bBIcRDSlJIKf1oSEArk3s+jYK6sLAMgDeNdTPEcm2mszu
56JaE1VhK17R9Von0b2ZQx5/qv1RHcOkt5GPQvQbgLoINGJunkqG60OAN+WAuGVFfqyTx07L/I6P
fptBdy3lK1zufjrUu7S8z/hTC1+TRAfEBPJiYmqDvMax2PUx9JdG4msqx1aa1iWxT1UmP3FSp4Is
U4eEUUFumVUq7u8xyaXgC2qdzmyNOnuVnOVMhdbAN8RESBRpL3kDsxenWSscrhLpFP4+0qXqBZh8
0LAzyNwqOQujo0apmEgNJSjMO1QIx2symhcq2uTr3z9LNu22iq2pR64bDbc1/BxhSudG0YM1FsHA
r+FZLiUeXwc7WzZFzWOLZZhMYiN3vmumg3mtsX1tveYv9yV5hpOrVYwRMCvMflO6U9tdawL8GOCv
+4RlzxiyuUF/Fg3DMGjMOgUDUAq3C8I9mlwJeH/2x74P4ZzVdHAFDXpVYIgekh99bW1iFUJ0StwF
Gag2OUHUpinQy4IAqYnrwyQuR7WAQ3+7StyiQ7Gi0E/NYD4YinItTf5LFPuW1539uLPODuJUQxpo
4OHiqd5Zx+6oOuRBhLjZF0qlLPOeoF1L2jvkRZ5AEMYteR/1MsyK0qu0aElzDRaofAfehKuNKuBT
axW4fo31G9ranm7meDRtwOjBnZleEggqdSrE8MRBOAZQlvijfDvV1E2LwS1QHZiezWwvAMMFM32X
JhSw3RPLoJ6gUdfCDdLDRciA04xNFbenKQzy2len1me7GdRTyB8CGT1FSre3EghxQGAAClvDem66
JyIOORn8EqU80TwMCG2moVsaKH/UOuQJP/Q8cRUo8PReLHG7yT7AGxVMbbWoBsvvAfKr1VC3YORh
pPWKTTrwwNx3ZLZAd+6gOlK4w5B5bQzLH8UI9RbyY0kNtgOBWKQECrh3k9wKkkZ6+YiAR1OD//B2
Qf4/e/HAlRTF0R+4GrUeDS1n8+2SnWx6ByHKa8njxZsSNW6dgCQDKtvZXh46TlI8Hrgpu3tFKe5l
bO5ht+ZCsRt1IwNQg73Rs6Di1QtKxF40migjgWaeZgDmlsumv1YO/nm6UHYG4Oxfv+hsA5d2rTtD
h3pw/Se5QwYE8dTFsIuDWWBCBGxfPA/b6DD6kARb/b7aF68/oNCoMxcMgD/9fjf1NE6cxEKxQGta
VLAyF+a3MIm/suR/Zbq+ndC/E/xnmLPKQDmQBuqWeJxihFF/WdLWY7+C2LMF4QI4b6wL+EGUhV/d
ldJvHnQX0dzVsuK/WeZ/fsXZw1UWpsmLCBgm5K70gOZlqG0c5EWnsUOZOPOg4Y98iwazXnMU2NWV
nX1O8P/bXQBi8l+LffawWQCQQrMdDxvMaFERmv1spEfXYnGdCH+p94Mt9c9Y84f/8uiUVa7Bng5j
yQiYf80q6p0mh0cYAd718TGfFR4tKOF13QsjcsW1/IWr2pNTAn6sD93gdxbCbm30DBTSIRZ6pzf1
yrHTxM1giUVNvozpeF9X7UkrxB1n7MHopGvDKDkhfevqLPF/36jnfO8fi3f2itJc7a1mxMdTljGE
QF3EhssSogxROB6KrfVHBwL82uk4lxP470EBvIC1B3hmaK9/X8XejJSpg313QDMHKhvLKebr0uHd
THI4wHfUE7W+6dINxfsRpxsjflNb4yEGo+L32V944eeaJaTHgFGB2MdZFZZkk6o3BoDolgqiQFeu
ScWvLfC8+7+dUegJfR3jrCkF6XlbcoFOgrEw14bXn8qDWM7SW2JRPytXAYVzUPLbcGdBS0Wr0Rxo
moRsBQNDQP3I4n/Da/8RTH6f1V+y3ZdzoFcxmrgZZuWMcHVSExLQaghhjfgIXL7vFM2V4Fj70XQ9
G/DsRm1zwnMy4lOlHYy11cG3sWd6yXfmBBkfShcwQ98K5T0HTPv/tUl+lF9z2ulOj6na8eB1+j5z
3n4f4Gc/Yp6bDi4EQdUV9O6zbWhZXWYOeZaEcLoN4uQAy1TPaZwwm7Eu1fMUkUAW2yKmgRoJFALH
MDfY/2mfoiKrWwZSEEc9uwiGEXrDTodpkgNUsN3kqV7MYNjJU/6UazgmXFnVHy/kPOcvw53NWW06
oAxiDAeOq0vtEkCMx6SnV17Ii9sG0GiIiADMg67BfAN82afQFUWBy8Ywoqfb0oCBLG+9qmo3bZwG
qnlKmhpURYGIdoivbNlLlwt4yaBIYprou53N0KmgiK8YQgF09NPWDvhXrkzub7Pj/KxTOOTNIjDA
g5yDysoWTjpWGschXixXcCWwxYsCKWwNAYfK+p2RkoXTwSKq77YIu8BiInhlqlwcoiKflpkoPNKK
hVCAeAbwzc4BBXISEdQiWlUx4vjIdGvnQ433aTzdQqIEpqrjGkHkDjS6kKKMyNG/q2HZq6qvvH8Z
ktfO/tOKAh4gUFWeBlC1socs44Eu5yg9BsfD3sT25Evk84YVv6APd0X+4uKq69CwRI0Ftkjn1o9S
EFjIArIDbVfh0XprdB9XTuuVEf5uuS9big5ml/AOI6A5UCDKigPj2fTJDQywPd3Vl/FB+0+jSZwV
Cm0IlRLQln946PVQh+GJ1JCIomg99TD8MrKVU/Mr++lni+tsnLMroBw1rk0q9hN19bWVwAExC6ZN
DPdVw2X7/gFstkd2Myyv2a/+7DudDXx2VArhmHFfMhRMCV2KwQbrddylfQ4NNFS3y0/a5QtVARva
BKo8Ahy3unJWL91GX1f47JF2kiplmp7GoQE46gTeNcu5H4nPK1vn0uP8dZizx7nrGz0ejATxhtnf
J5m6qB0R8rT1VQttH9STS/HQ0wkm0z2sVopbtS5XeXfQ6IDcmnp0VBYCabHF3ozmqummfiFy+PLj
zlkeWpKXnIz4+m1gL5oPC4rcEMMbwilA0bs6XA0C54/64/YCFcsCXueC0zB036HPLPM4hNh9CK+a
PyzFgmTFkzXau3qCZGfTLJHIVm5Z/Cn6J6HHCyi1B6h7bngJSYwMCMMhu/v9G13cCciPQaVBDmuf
E6/rxEjStsHp1gQArLkbsTCP/vw+xk+dlXm/fxnk7KDFANtldi+x3RYZNI5m0SOoTN2Zn7mv7GsA
iWbaNV1oIGioy/IWkn/wMFxf52pA2PfSR/jyS85OXkfHoctNFKBAjkdXTt9BWeOha5IX2NIHWVNu
LaXy6+52yNVtbCm2JyW7bdF1q3sREgPMAAa/ivrUTtVSMUEdH+P3xBa7bry1ss8BbFt1rDy7M3eR
jHBjJn2oqPophZxIUabPZTMBfZp2cNsi+cYER6AZi1sLvS8xlKGkqt/DTsIk6TrXuDsp0Iey8dQJ
dErFnhdFUILb77TmolNYmEABva1ar4RTyuRE+7EvQlBgPbVFFRqyqIEJP7QY/1KtyKXVWqXHYSaf
wdootbVd3hAwMYDC92yhwhpKm6oAcN8Mwjd2vYC5wylvISWfW8LNTEjD1zm6HTH/aGUKpCzsdwE+
8x1i5X4D9HgzhXY6LkiFP1pVsdfKykGxK0nuLEXcaZq4KToAcCYHsgTwHvEciz/kLAE344YLc5HU
/BU/qHTHqRewpLfeMttS/GKCq0tlHRyR76u6P0plBHlca0A5rUAyMZeqKhcZ67cANi37+BPchqBI
9E9qxV6uNHvNUdYkxypZhZ9ObxxMR+DVfQMI26rLUNUrPTCQH7WSPrO8DeLcAVAfpSuDVcIFrTMg
AKtSM98yNQ4q3MYamrA1r5ZxoX4aQLO0HWBwEZrZ4pWn6Vs1mKGEkIbCTD9J8ieneZtxqlOKJqX+
zCxtYeT0xeCx7+gcJcbCbRlxqZH7HEDwTta7rrgt8LXbSC4K0YFqasOFfgSmeVih+eraXb2zIhqI
rN9ZCog2IAMNervg9Xvh0JsCP0XAYgzlmLVs4wAJHzqY5lFW/JSVJEwMzaWSAk0HdxUmh9QdNWeB
WN+1BNymWBPIvH4rIgle78lAG9csnhRpuVH/MUYdWi3KIioAVVfQpgQy3DTsFfCHR62ugmpWp5HK
AXysjZ6MO61xanfkkFYEVcWcWggA4zpLUL2kahbGGbmNgCVEX+TUgoum1qkXWeN72U/oR3byzgG/
BhCUUAWQ1DNr+KEL1Wuj+I+ugcXKlAdDmd7Bu3q20SFpAPyFOJg/5cSnypvujGurVmHJ2qKZVoTc
VDZDpS91m4XA14VoZ3i5Bp1guoa0eZayZQQBlLGpToQo23EwD9SpPRknoUq5Pzo2Qj4Qe4rUhwKh
y/VxxU095BrzRDsBDq6vi0RCSbdc8lYBv7t21WryC7GrB7CxM7mHMaZfFNpCNeBKiF2Tj3868Jx4
MuIAJcgG4mWRmBsDvcyW3HHS3Fl99dSSYqsX5j2oe0+tU5yUulslNVhDKbxsabHMEdFnOaJfPrlj
huo5ePVFhop5W3m4TZ6y9kmTKZrlkGXu41VeD2iaw0tGRyoODQetVTyrxuUAXha0N8KJ4MB2g6uL
P9z4SHn+oOdkCxWstYqSNISCXLPPvAkfr0N7YBLo+nUS/J0BFgkVGqJsgdflndn4VAAgFIDyT+0t
dJIBW4GdT6zCDkS+GRQWJwpWSIBhFJVAHAo4iykQdR1owJJPi+TrjKA2XOehMdwnmg6LFjtQeeqP
SnXTyyboC3vncFTjBdtTwFh4fdOhBi5iAiyvYy2c0oaqxJSoXlX2HjOb1SD6Ra9AK0Kp1jXrw74f
Q521N0nmHPJW3eXyYFVA+eQ1DaYG0BZT+klrA9iKewjcjVsJWJkLTOi2UyeAysWVYOxnQQ9qzOos
MgPiyt//xaP1JcIW4LM5WorncVbsjDf1zv4fJ1CUroPfn+ILwfy3oeag6MtQcAXSSW0h97PiYwuN
GJvV/u8j/Cx2nc1mLhB9GWLMpF7WCWYT3ZcpzOE5xN6dQLlXAlwvgb7Nwv8cJXc25Dzrr0MqeUbT
XovDiU03jHfr3v40Urk3yhygAsjZKEuVjw/9+D4o0OxlcQxjSGvLNHCyrCqQFBhU6xoF6lIu/m2t
59Dry6/q2rGJS4GFGNYCKjMsFMshVNb5+ppS8NWRzuKrpFfyzol6JMbIVwfd9ht0pERkQNZZB2YC
sUzbADAwpmtgPK4ka/PfPgtrv83yLKKqRDF3YjBLQh5UKIg4+AxaWQccb8/vO+tCqPptpLOkRQW0
s4HLDGbpwH1auS35R0Svob8vTAe6hPC0AHMYPKZzCpnkmUABAgdEgqIzgerDspsyQnk6unLqL0Wi
czFYhZG2A1Wg890B+gYuQ8ymdSiUcFRgD5UnW/uwqjpoKdmxxrlSKiAX5/ZlyPmff9mQiOLGURrz
kGUMMYvizSiTY0WeYxFlvqn2+ygG91Ktl1kThbYyHxTlqABGx2LiqepnmjfK0tAA1sgeTMKOndp8
GOA0tgbAiXV+Q+3WlwV5GFS6l6YBQuducIowEgD9RZNHRbcR0HCdYI5SVfpNb9Er4iCXDoIB/Sio
5iDJmtVzvs+Q1W1kOQwzHFl3V8alj6RjHcewf68e2PCeI4iJRgC29OHK2l7KdG10zjUVzED6Q+qh
tfqWVxoGzrJVAR+P1tyCVzmA0qXqn8LcK2qy/P00XLjJkUvOHHqgg50fXuy9wSwRz/tnnCSEZB/G
a2XaS7vl6wBnlypjmq3k04SdYloL7Y4YT2DzmaV95VRfWrmvw5ydg4rp6H7/vT/U/F3pNV9pd62d
LgAYtLv0sde4B6uw39fu3IxyFgX6tnhnJ4EOGcDjMeYWJfx+qJWPxoQPVaS5vNFee7NYT4BCytIC
eg8GpAq0L9wJXnOCi32DCuIUsyWpkSKkw4M5odneiDbo2THSxnDUoYRDqyNEcEMCQ0rSrIEAWqfa
++9z+NmaO5vD2cWrEMAXHYkNwJ0+6Po/0OxbVEq/TAm8PMXUuRD7goYlAHzl3smlq1iA/IL0bK31
JPMtCHnE5g260B61Hxy81NRTBghqQ39r0GPYSIG1ZNvHjmRA7wLCBdI81NPD3ydxbROfXelDY8Kd
cMQcWrZGSguzPcf/fYQLj8a3L31WgpIKYOZZg+episDqx5UOaGylv/0+yL+J4BwUUUz4Lv9AG2St
kUkq8QC3wRhAtPCRLwE4WpnLAZbuV2Z0Yc3wDP5rrHPMeEoLxDISL1TVHMvI8iKAd3+fjj5fkz/f
9H+GOGs+UZbmlWQYQl0rT8O+einD9IUwj745lptBDhxgb689RZvGGx9VO9Tfyhvl/9IyMXFMUe1V
dUignIMKOmgZxqC0owWW7BTjAKW3tD/+PtOf7WADDO4vY5zFw4nhRAqpELIYi1Ffj8qp9FnILReN
gC2DiWsbztYO19tBl6LkbwOfvVQw9atzMp/e0WzXsspXdASPjv0xszEsEueJjiUIOXXpttFzokMr
IKtuVCNfqrger6zBhQ317afM//xLWMAglqLmHJchsM9RsYCzZOJpS3RXttzyU5hbLBtv2Fyj912I
f76Nenbv26VFrabCqPU0+3XybQ6HzmQEIrTGgzaOzQJCMdfIn5cOKjpHBJgG2MFpxnm7pIp7tYnb
eVTAwf1pVd0jp120YJs+wLTgykn9Kcs5765/RjtvnSg0heXqPJoFsUQSA29VlBvYm72Dj/JkAV4P
iRXABacbkB2BiK18pPqlTdcZKOUaTdbRuh+0V7SlPIF6QRmNd1VdzrmsJ4viMNbpK2iujg/b2b1k
kAlWG3+ER+yV/XHhCv02i7PbAC6bRJJ5f6QP0ULe6Z9mGeRhseg91YKwrKvUbvLi+OTjyrgXWuAY
F5gJaDmQn5I3Sc8ZnAtRq51SmDxEJh4zgiIVdU1QRAoq/Npg4awIaQKi9vvYF4+EaamoYDnUgB/M
9yNRMQY2lqPHwPhGy9LaV0S7csdeG+Hs4hmlBSo99EJCq4a0LrxKjdT7fQ4X4jeQxv6Zw9kNU0+k
S9IUcxhGthCTWPLB8hgfPdt8+X2kS/2sb0PNk/1yg8AK1wSlAUNFu+w1XdaLdJFAoxxyiizIF9ds
CS8unQUpVSCRAXg7R7FAk1yX9oSlA+CO2o/ZEF35+hc3PLbcrLUEVtjfvuGX6ZSsMmCyaMQhgPQt
hKPa4iXKrty60NT5+cjiT/8zylnswyB8PAKHi5TBpDyoTcuvM8stlQampdQznCyw4V4g1NcKxLfE
kp99gz7BNMmdA21PBE3IGsPagt0bO7W9cqtQmCHz+zh5sTJoturpVkJ3Oa8VeEP/yYHSz/tbTflI
W9sH5w51zM82Sg+xrR75yKEGy2bjXM/mZmiQYZujZu6Bcv2JX/cR5U/ATYGmmh5s5hysQtlMVe8Z
TbycSngJQithKttlbL5qjR5gaDTN5a4o7MS3eFocBgg++FNa5H6ZJPjPD2RwAnuKQgotKaMkdzWD
kr4NPCj56OMcTK4ci6C4acVXcAj1RivZDAm0n3QOSQDFbXQARdI3lW/HGtwKtdlT8ag2hps1r4xa
Lkrjt3xKVvVoh4bSH0xdAPWQ25AghYKKE+WBJsSSmODtMALvWsKeesW+gbjJKoJFde5kOvCulAVR
RB9lVoF8ZQTZGJs+/CK9uFPv0xYSKIV4HasJJSaSvWjNVh80V+/1vWyTKsgd86lLGQkL/LFnOck/
KuFmkOi96YKsAh80xV4BjfFA2vhAU7EpHeV2oLruISiAk/a7BY1lbvWuA+FcYZ/0fkClH4M23dFq
tKMFF/YWELkMxBiLDUtHylVNIa4FQ3foRiWbWYJmtOsiSKAKohbqEnarKLHWr1FRvIELtJUmWem5
fiPtI0j0L3TkXmvrC8Pq72zQQkbUOjvNXlIo7bIRGN8eei5dvYyouQfVyK+aNlCyfFvzE2ujlzwD
cah/i23pqzHYqXB0LVSYHlUPcQuVLjjRedSCECefmx7joYUUSdZunezgJCws8RHGrg2stF90Mg0G
fdrkSAemMtmhU+03BgzVkVfZ0KCPZbmVg3oz2uBukHpjVvekKLwpyZfGhM9sQfqnTtAlqzZ8TFcl
d3wbaRmdYm/I0xWM6MJkivbR8FjgePHpNlajzaTuEmPyUu3YWbCIZYcR1BQTeiuDgKEvZBUkpIor
yTmQ07M+ce8JSPi00Auhk70R8dYRqybDLMoKasmpX5kg8DHV3AkD/Qz6SqpHpkULNWtuZJ2GgsGu
0Yo27Vi7LfreAD5t9Ko+DGrWQkRZ1Vxiwpm6TJ5gb0g9bsolBZeuBTtFgMnSl3eQBAo4TB9NAEuo
Qo9Nl2LXQIQnsv+LvfPajdzs1vStDPY5N5jDwZyQH0PlUinrhFBoMbMYi2Rd/Txl78H4lw33DQxg
N2Cru1Vi+NZa73rDzZ/BOEqkluvdlbRsDIOU5pPVOiA+aeimAVmUBHUr3VvSB4g5K8aWxYHx3Eiy
W0/rnN1aI/dvi4Ooz5L3MAk9lW0dIp15qgJdibdW8tQnkljq42Doqy75HNBEGn3vFddMxjQeVbv8
fFsZyEPrdiQmxIk7pNP6rEfN+J7kk1vSa2bk1JvkCcuYsYEVPadn1pAX3h217wOIlKKdQjV9wIqg
nU9ylq3mCUSTzplk1K3cs/lIB1d1jI8iodTIl3VOhJxqNyt22LjI4Ec04motraXUCIYi4ZziGpnD
4pmFJrQcMnzacBpEemW+FVqDNdG+HWdPYetqFFpwxVPm3+vkP81V/3Hk/xhGLxdJqqcGUl+5GlbN
ShHjLg3Mh8RPFUJYsUgeA3yLBAgV5KUqSO5H4q7G59/1pfo/UBEwX4OPjZSHNvgnyNklalpbLVOP
jC4wts47Bv3EJPJPO1ybl66CeTPLESFiIklTYSrKZmGD1Lb29nzh/rbfDWsU2TzomRKMFk+iVj9m
CYrwDl9smVxX+ZGVnwsjjE3pndbcWbn1mbeGCb0A9ZMVm1C2z9z1+Gw8xSV57vM4VutzPPg4/25b
E0Pdi4KtEvZSutQeZQxI7MZ2Y3VxC+X6m9vyB3nzx7iLB+0N9KVZp6e4Veq/1PsRpvJcaHBI9cXh
Y7bBdZpNd2gprV281dXdOB4vFbrUBntABc+olB2abNei0MdG0Mcfroshf6JJTEXSwd3RzslOa+QN
Hraept/jDRsVAKFGF0lycnP+IucAL7T9SWflloeWgoVYYz2Mo7HT2fw66ryaML311MqoiT2XHhYp
dW9J7e1YvyM0cs/XL1tiMW+tK+I4ICugQkbodDULnN4tWZRK/qUoWRbNlB+gW4p7OXQB8SH4G6Mc
Lp//eLL/fyLSf8Ha/stL/rdEJLfLhqxP/9dT1iVZ/Y95SLe/4H/ykEz9vwkeYCj8ex4SXwLnUAg8
UmXspq3byPE/eUiK/d8WQjwcEfC2+58v9edxSP/3f/El8j2AgP9fVNL/DW86/vmE9z/++68hLLr5
42DArxgXWr4FRpN4L0BY/c83YWn7sp4uFY2kYuIEMLiZs58yyh921S8zInA3V+bQRIhrtts0p6S2
m7jcK+ahs9dFjxsngh7ZejaN+7ajFcVcei1L35w1eMPTvCgvKuoUltTdZWYP/GEB65jH3OlER36S
snyOzOH6oVADdpSRnGb+TGeUOWJ2ru48PxWUYoTwwa3qaBAD0OlfflXz61Li0TLiscR0WFNyW/U5
t/clYnRjnUmncVlfnbtuuFfyQ45FV1uMnr0gna7Q4NcvtjB8sz/U1cpWkY+E4xBW6nYsPZIbhwIn
vGg6b8+/sl/nJcTeID/gipbhmsCm1tlnb2lQDt78Ad+1kYVy3XYHJQ9W6aE1CIlyWbJ+YuzA3yyj
tRXXtbbLwuTXeRCj9EdA8qMuRXHCx/xlpparV5VbWU/otOjTSObYZEXhNsbufO0FqxuvsxshNUk0
mPgS2DP/HmZvRJHhkDhv56z4VbRpv8b+Trc+ppTmwcbIVyEFJAnN8q1f9q2NPP9sBouseXlLu/aq
T+qztS8GogcNOgjW+1b93dDx9CUGbgTUXaXoUkdxFmqdszFTzKbQb9nFR9pt1PatldioDGe3bd84
s0xifetq8FSUz6r8lOu7rtgVUqhzfMI6wHLb3hvOfYYatoGme5Pz9xMLf561qYELYQp4xK6ZPC6l
N+qntnirpWeZTf05hy54xEYfB8BTwqbxUjqu5ogavbG8ru2ggqOD4Hu5N3Ic8kRTc2YWjxn0+Qt+
sihY3WRcG+d9+wJ9xetO+ktNjGEmhbl/WdYqFN5YPzTnk528lvmxgU5kBxgAForjnaVNTLNtk5ky
Z19QTkoeOMe4l9CTxqeqWTf6c5KlIsf3He5XU38Yo8isXcNbkhFoclc4D9dinxiIX3ytdaUVSWGw
kK/HqQq1TPLVM0kOXml8OvFaxVZrUR/qdqcaL51+GnNMhfzsLDRNdNlxGo72IpaNk7tw2C7VB3h/
/VJ9F1WYJ74p4z1Ka8XPErZXIV8C076bpNflulUBpQ0USZN3DeiECv/Mq+Oj6jaCPizenVecA72q
XHdOqN3L9b51jn39ZA+PKWm40rqZ7ifYHnJ3GpxfNe1UBYtEGkR22Z+dh5SVXxmVvrWs7eygq4fY
OarwsotsdUnXY6RpJ93YVNNbZb0a50c1P5jzp7Fa9LepRc9wVJbGleIvqz71+QHtJc4jZ/l9uGA7
WXDobAztmA5wvVbW6C0ytofVvomj8/h4E0yyPUgh/KTxV3dZtZpfcZ3nsPSg33RB5cb9R3t5r6d7
udhZ+jEZ9kmVuEv9dHVOkvWUXL4m/aWc0HefziaK9UeSGR0xEZh+PqjmXc4Yox+S6deCLwVAXdI9
Z8rjpWDtNiLDHrymmemQCaw0BjiFoRzNzlMtaW42TF5RKpDhCoGzQLQkxdZss+N4rU70VGfpoeZD
ZrnXYMOYmr6DezIRPsauUHi6ik+WpzeaO0MlPAq5cLNlgbD1biGGsLrRv8JCkls8GOfTX0rY/9SF
v9YBKs5/YhN/1AEHGanKStPW7J/Q+4T3QKOkUOXmwF5f4vfpemjSEF+Djk79ZowIf1Mub4RpYoMe
TQOaB6TWCRaRkGK3FFCaccES6r20n3aUhVpwBJf5K3iVW6H18C4IWBYRX7wx8a0u0Nu7WgmVPMJ7
IeXEaO/H7GnMNxmZ2BMmbE+4WRrau4p3OZbLfTDyV5bb/ildXQNdDa18K/v9Xa268OHGED4Vv0GL
uogzxMyfJANl69a+RtqFWc0HAcPX5wL00LKsEVeRau4skXZ8zjdzrrjy5YERuXNex3xf11GSb4mz
vGRBNXkT5/kg6LL65pQtHs7MBsfwurnu+Vu8TvIIU0+HzcIjVAfE4taTyB6uPhpc3FMgj0kMcLMn
fV2PEPsWhXydu0wvXGaWymSDu3LwzH5BWXtW9jC+5vZJSXaKElavfefDoGofEwEVlYMKRZ3s5xef
eC9cOE09qgzsTN2r+ZyHxfdURyT1sHsqyjttJrlnZfcb4n4wNJEfBv/qZ5+UmvjmHXGHrLjvwmkK
dOTJ5fiW1Lva3EfTc3eX+n3EpKJ7Jul/0/vQCQWGMgQukBhN6DXYACcTVWy6q/JDk0Mhb3yHssEV
qO5+H9X2Uzj052Npk1cEfA809nO9P5oawRWzbYvJM0Ml6AixGVxtX63wDzlARJii320pfoo9//Yt
f0Cb7XCdKg2xvMi3Fb5/oorUdRYNtssghF7oywj53qmb0afPAmpP9O+v4h+zx19mk799/x8dWa2b
iVaxPxfLWhtJdsEYloDywH6HtHnLAlpc+804Dp/OZ7u3iWGWPltSVzzny348P43vxaba3/Lez3fo
w8e7M3N/7HYHBrudeb+AprTuTfOkPRF5+FhFShSLVjih/KBUfquRt94+GGEMHW0UV7/edOS4TgLC
ChuIHb5OfQfp0gWATTsvJyyXpaQ/+nhQreo3ZyU9jGvp0B70Z6jc/m2RhgPHujioEUFPv8FstRsk
/28X6sdKP8b7umS6I9C7C8oHqMkbUJwn08vW1omuMcFGSWgy3GoXYNSzaB8KF0M/8Ik1VkXTS3yg
6q4qkb/ZXOLfjJg/CQd/u40/lvUJFIe87fh00v3Eek19PMOB3Bgfya8iuSUxnH/F2wIFM1EsOOds
+wO4COjU5Klv41kgsglwHPrA1P7fHy/F1LV/vG42iZMyLqQYl/P1vwy/TeuY1aW5HfW0+3O/JjO8
9fQ6PC9e6wi9DQvZxfdZhUS9qfj0zYZktmHBthjdlaC+trXfEhbfeuddsjcmLMxcILLMJQEI7bVz
3xhkWZekKo/B5SGZhaMIud7k8VpBj04Wuh0gTxsVnz9HeJ1q0ePs9WpFLZU7XAxc7IryXIylGHTf
iawsVBv/KrnJ/WU3Psy7LEjDG/Zor1QvXuO4FVEt0WPq2BQMIXPzpJApOVZ8U1+i5XR78rS5w/Qk
xr1pe81RPy1et+Vrmui/q57g0es9hXevbnFsfEbE9cJu26Pekp548SpIRaqHdmWOGviMJd47blGI
azQn22penRGAkxJuXALqAw4PuhrER8mzqXTtynT71IeUr5+DSwxu5ynlQ60PbmrjhLsyi6dheJ7Y
QIMTX9b4BRA627f7Ph28Yuq8M1QPRAHVtkDmduv+cozdvBSBAb/EzgseureocoapWwJgc+zgfH9A
ZVmhCHTtp8ryZnOF422Owxvtupyt8tXQ3iGAk2i1wezGu2KBIL9fbrZ3OPniNrgARXvdvJEXH+Am
R/2VBlmxG+VQw7kIurAMuZfmtPLLIrAO8xbLmP7knC/IvwVc4ImJZAXx3AO6VN9heav1tzRtmnhX
4wBytr2xuDdMsOnHXvE1xqhlv7ClMjw8eW3WsuOMSeY+n7zZCnHauOa5V6TeXAeq7DnSilP/JV9T
6Ey2IW72pH+XW9w1tEQU+3bPQ1vK2F+QhnVZ0WaCKNJt24+JAuSyxTOIwMMeY29IFFm3sZRnVg35
a+EIcs1mtwGDFthgXB4sRWhjOCqRoj/2OnWTSmMIJkBdQSzj5fiObS8+KgggO8LDmI/OWeBIkXL2
LnfzJAqSR2RvMo79tNK7x7p6oFmqrqHV75ImjK/h2do0zkrFL3wJTD2gusdhEREPaAhmMejdeRg0
l43aHQtceZJ9w8uhKMcp3Sn4nqnrKV8VReTg66D57QU4/XmCm+4rCXZqyLqOGt4P5rpOTnSYeTgT
6Uv0HwNKYElfmrZf7Ie62Kjlw2iEZRPg/6Q+37wEet9MPfMiynhnJjtdfUVt7U68RuYpKTCASv1p
oS9+xxD1IgWpIrC3AAQeVd90HkxrLWdBA2D7Gv8a9YB72Mpu+WiJeJf1xEt4GXRwkCw/ZfDBfK1j
TPbNUpiVq7mytMXNTz4fVeYHGIcYDfClbveVeyWifYI7LGH8Sg6ll5/dhvNFWstyRHt4V4zb7qsW
feuaxNvwZHBEsNLBcoUg8ObLLu+tcV7rXVBcV3g7elPjTdh+Nx5O5FgctM/plkTUVMiVf8UVRQ64
pnW8Oxfrq7WqpYAjS5I3TOBQ7jXo8pCugLA/ZDgjPeUYkhGemL6aBTfZFoqXX5kYI4a+A9cOUJ/2
SS5W8XWFwdUYjV6qCocW8sP0L44rORjnxXRt2Ouvlp6zzw6ThuTOd5tdCZaD2nHGF86pPXnDdnLw
hlf12d4gTGDUyd4xAru+5p2ww9ZkpKNnxvKLYLSCZpyBD4L/2HgXIb0wlxA9n9RkGoII9ph7Vt5n
vrAeAiM/YdkSVWZwE6XQrFdwpCPubWEE5JhF5KikLP/zyKbDdo3rUfYGpCmeYofc1fx4JVzPU1z7
debHXTdB/Eo24fxJVfGIMN7xsF77lVyHTMB8MHFz/R2EhUPk6580m3SLu11GvHS/Guk6vd6LVwWg
jK8twiYL4MN86mnVLxvJaz8xd22Ji3Gtt+tFTK1gSecDwe6GiWi3IFdC/twI+IL7TNH7aAqulVgu
YTX6LWE0F68rVhoSKTqixR/ySNVEkTFWbgaFR8XtiIlpfcVYjac/LtDs4Xseo7cI68vozgsoqw9I
UOO572JomVgRIQP4fnBsDWQkwyzpu2hS99d6f1lmL92fsU5NNkMZZaNvG35BfkHq6wk+p1+dHDrS
tnDcwQKhNUmN3cnXfdo+WVVY2GF6FnyfoggHczfBL6zccx3qKJ09qRHN11XzxjrkNUGiexH9LBZ1
xyM2pKfeCNIqoIhkG6nyZFY/1e6qPTbs214v5rrVEIh7YEh2R4Kk5rGyqdKTtlOPxq5+KjtOcdKK
OSSZ44GXPGdnqSvJFPqLfO1QEIl2pZ9daHXWOwGTyOIw9rDCJjRE91a8VMSdJEdqEcuYHIN+KiPs
36vL9nm6KbHc6Si92aN36dxJyLfkVXNFiCVWzPjvz72n4IwIGWYMOilDMYKtzt11T0yc3L/OC93B
6pztOR3ZAhn8HhTX9v66VzmGLzvgoOsiKml17TYX805GN4Kv0gM0Zie6PlUdFnhIvxB6hSQ1Med9
Wjvyi4waR9CoiEPJCM4ynxx/v72lhV0dtcn6Ut7pl53BuG4HA5F56wscGFPEU7i8xrkrr3JLnNsX
Ax/8/D6WgjP3rRJSxUjk8bsbDumV3YrxtdvUQDSmx5wKr8RCqETagctPmokWockIEHpDBlEpTDuW
tw4iGGfFYDpw4vQiHoWi+unXbfqxo9ua7Lypk42iQ20+XDSPifQioBdVXk6Ar+6hGlWNQGdWeMx8
x2t/zU5gv1pR5serejOy3j2bUdGxmveSLTsoG2NME32EiwrrQNl3iX59l2zKURlku9u0kNIC+dd1
9mg9LgmqyRXuairDIb+OpKJWBHXz5LzyWlSXSL7HEDBTAEZdk0d4ulGxayOoEfrUpysafb7dcOhw
hB7IWfRHe9vf3QINroRrbPvHhInFchveJVAY1FXIpUjo8GlmONja1lM9bQv0wppeXzGkwaiizeSm
mFH7OTuitYDWAksB1wqz4VE3oWIJJeoUz/AJqh20dcc0jLEgqJLARpLaQq6E4l8d8YlhNxYUDVjH
Cy+Lp4942RJU5Omf/UsTOd7lGfsKs31b+lfMaYXNHtw13rrv+cn8sF9wCsCQkaSW+r1gbby3TAF8
sq+/9XGlD69WHXGCpOCJtld/cyk9GUqDe36R/M9RpKcZU/HonPvksXa5N2afhBXN497yzysuQ+Nz
wtFkR0ukvKo8/yde6EAVphh8pLM0qe7sU/vAOWEEFD5eU7h6H7tfaViuYhZ1rO3cG1fVeBg/gDJp
7TztPj973ySwd9kGKRlwoqYf7XlLPJdS+CbmnSoKWBYi3tivJPqBPmp7UdJ80kubITGOcSNq2WvQ
HxpB0YtMo/vFidsfrlgb+rP8JlliVsJY8xK26Wlo2V5e8Ia6ydZ+LbzmW1r8NnbtqBATP9f0kb85
mInyg1LMT+pOO5Zv0CLPlOXHBMcxDLUQbWvHLH/XY1f5tnzcxE6380bdlJyD+GRi53gPtPqEstnE
vpophm14643HwSG2POIUpgzgyDvCAExc9Z7fEbu1j8jtgxybjpieg0WNVXQXWQamOdn9wLVgT07W
NqI/ZYputmwEl43rhVx0gnZhjDb7eAylbzbZQD59QsQK+bKZME8dBxMklfvrI3uKc73rEk9F+nsy
kjuN+8PP2K9qhel0EjwWBZ5dfTBToDphLQcOha5c005KjefU+4LFth5M07P8JVEOQJUYtv6459OW
/cxlXece9rPTq3koZx69lobKvd7VPCwxqNs9menOGXNXhgXBaZk6wYiBpq+Ec8E4wU3mRCaVdEpd
5erj66kou47xtRJTJ9Ir9h4eVDL0pMUjUsWwCtOnC48e9TUyxOVuKEQzkg8JCUQ05aaqAo2G7bwf
kh1A3+1uaCc2GIuOYaJ3ZWqTPe00KkFcIwdkcUwVWJOMlb+OT+WWE5966UovjD+cgRi2DoMrLUJ6
Mt3s2F73Nmcj7QEu7JAHuGd1JD1qDI9E+NTiRvqWV2MS8hp/mp+cUuheuZiJvULVyxmfXI/t6Dn0
/mjT6Vo0L90UhxLuhmiUwNBw9CSW5JhR1yv6RWmD8490DupkZcPuRhldMIqgLvS0addMPizWMN4p
q/yteetV+pZwnpkDhv2NNI3/myBOqQ8u8mHYn0FiTj3riNg9i/oN1gqpKf7kx33uZqfqXb+bD3Lz
fF8kR6uAwU9hDZet4417YpyFkT3Ma22d9DuphGgOl4GoOe1Oie8Lh8HXM6Z3HqT0fWTg/mTnTKcx
vlxPMikWs+vsy2d+rJfsCEmkXU3BIjTf3qCOKymLH+NziWZvrZdevzW8yy7mf2660xyOYH/LHc68
lPeAJwM+VO28pEi3zftsR4X32ae45kev+Znon0t44hbsQ5d/Js0rLpxI51e0wslj51+/nYVUxoI5
yoNRhFUzAm3SqG0GEzWQeCu/QJuw1OtpS1S3IFdxy3cGa+tODhxhHbNCYVMRQFkhpccv2YsKYUDz
yCAVbKgGDyaFykbrBktkjExkzNGqdO7WvtcwbCu80fQcD8tbhmZMZJmwBQ9uqQY6f6jx80fgIfPx
Iszv5S49e/qyHV2d1KYp+q07hPyPOAw6Hpa/CM905QdCZM+GFI8ZOMyN0o+W+pm075nWWcBLWmoB
iwdcQ698K/HZkWEprHOMdR7GzJC0M/aRxIy5KF4TEpuAYmaUyoDiuAekciBFI6+MP9DYsLqCsrDP
vPOqeu0W12DToHjsdRwf8zV6fXjwrvOOwN9UqM2+Kbj4XODlIWc/4bY9wDOt24peBXtplyQ7giJj
+FysIdzi7QYVYo8TOOva51X2cfXkJpIqGqhkjgruw6VgOBLY7zRsmOkJENG48KmkxLtg5hPSzYPB
AV9MJEuKf0e71Bup9gdGaHF5dQPyi3oje/wn1lUljtPnAygc6Izpsih9wG2uuwQzMbakY/ByY+TJ
6zi8n8UVgI6Pqq80vC+BaArX/E1K0J88m3/7PD/A5bHX7OoSA+4ODlfSwzAoq/0rQ8gdYFi+ovGz
UoFJHVQzVNVRqR9K41DE3+bwmo6BPoeZge18kDYC7i1QHPQYnKAvIv1SRClSXEZoYI8knTedj5Rx
kQ+56jLVWuBpHzSYsGkqX6/C+JdDuj1QnxaNxS4BVDerVbldfFID2nUdB33nKT29pgd0kks7jRNl
nR51j8kSSipbrwku4K761QKo7IHtIAPMq/m+9SqspHGQfia/LVO3Xbay9A0jUcG3G4RNGknLXH7o
+3VhRuyBzOItZ/s5iRhKS5+erkrYPoBvjZ+T0OnT/VZnYXm0eeyoJ2lkf8gJGi3sBT2tuD9jeCmS
V54qi9Q05W7OUL3T14F3EawHUIjxqL0rivt8DFPnEJeCj7GZfoE71Ls0wm8H9Aa2JUbcEv29j7M5
g0xzZ0z3GoDALEYDmbwf5zsWlCMc2Pkuq3fwJ2t9gzoMuIeNcZzfFcXL3AoqVhOTy0EkHGbmVVDA
YcRGwIe1x7zbUoA4M1nRaLeGRhJokbGTZpdN9zX8hmys/BDZ3eBneCfwmaEhw2j/GXSxXDsVqhcP
frqtt3FoBEommsCg2V9pYcvOTHXJhdtedtJxfNZ/s05U1H+gldz42oZhmDIMl5/GXRiEmHXc3c62
JcpBD3jICRBx3FrzFPlXA+7YfbRGYCsPXPVuDgwwEyDDa9TSfHs9/oipf/kyi81c3tXn6NbtqgcU
/eU388rFDhTFWzjB3pm4GPPULyn2rkShQVh2lzkwiRyIPaOOLBa/xR4F41X94KEPErgo066eSDU8
apInGeFwT+TBFPaQWG4+6p7WrNU8vIB5PMHI7QM2HdlxYXB11oycNRNtYhyLcaew/hPJ1sCWtOGM
xbnIZZ4lEIYfMYivQYnHkVveVmI15o9r0KGJ4bg0cR9f1+fA1kPwsBtb7rIHNGsxIYL9HXuDEjgD
0lrWbXjri1aF8ykAr5XLtrSCWwusuxUQyuwl4vzhZOG4/ObI/MmN+/PJ+cut+7FWKTErwiyKW8eY
LsZ3QLlui0Uy2Mz4bb5RkkwC9KAHYcFwwUFrEgDoZ2B4aY81ilbs5g2nCeTQvXyff8C97Lqgf+nz
rQqSBrP+4iIgUbfz9yIF0gLxm/nRUKK8FtdH9QNUF6+VkheDkADbnZ5vU0DJHPbSIkYzuD2/2SKR
QPtPJcJAw6dQiSFI/SgRMQmI0jjF5Fce2GHIi6sE8+1EMF7iN2Cp7KnDjuy9kAn8YY9TgmxzLlCi
U9Akg+nVu8nIWi9jKX3gPJfAnrecldv0gV015fVg+90fqFcnQE+AwE4ZkzV2I6vWc07n0ER/VvHf
ObZc7pmOXgGNhvpus2G4rBjgyTzZzxvMX7FV4Mpu2SkQTzaG+YFH9vyoC2lXbeNIWRt3XbUx3qxH
7U+OqXnMVunHESFAMXksxXc6Mcnbq8e8Qy4HKg22HW59ckLgmfizPoFobMaPNEqfnV31QCbkSiN2
COLMfnmoVr3Q9lCDiDixAd7PiB2JIgqW5ybMdygsA2mlbhJvCEHSIjal4maGyz4xyP3qszrmHUel
K0fa7A6cvKU/bjCH9rhoq5gYZdc6Np65mSIeisOtKZZWrETWeQirmsSLaqAz8dpoef6dtET5Kdn6
83m3FMVSbmLOvynIpfFCbqCcIGcClf1mDwai4tSsOAlqca+v4GVLMDO0Gcbp4ry3kfTKwopqOAD6
rVRfsl1IAV1Ji5qxdooBQ9uw+4I4t8yPquRjiMOyRfoEFC2P5juEseZofXJ6TC50pZKxuGc9O5Xu
jc8gG+KW0D64yRGBEH8lBlm8a7eO6fo+J1770H3Hukg5KHBsavxqINaEIHnPkLZSeN3lTWARizNF
yeucR8yD8sgeV+ekujXGywONdPGafywASeA1qQ8sBwD87rwDAzJMScM7CFfSvSgYZFo0iMadc3dZ
xw/qaml21xsU0pz9vl0Pyb3eP/OyFh/sG+okwr83cQJn2skYewrr4d/bOG7GP7ykCi+nqdqWLv/N
9DCNBxzsSxY1+TZn1TuvAiIyMLs8v5slausdDJFyWOvQSRgcxoAYqW68a4e9ZPmxRxhpxcvlV1SW
mYkg+VJoUVrwL1GR1RyHWbmaLEZ4Lj4TMhwVk8UjawM0341HMzJX7E/2fXxK+w1qgVqPeoKBSHp5
ySoPZYeJ4Y6+OuchrRlGGBhNwRCE93JZcUa0HtbUSQ4AGpQfLAVTP5d5cRKhMn7cU4fBz6D/Y6jg
czJ2oSMm8oAgTMLySH1Cx+BVq1Ng0bee8jpMeAU3IBfMOQ8kDY+0i5UgANd47w/Zq/5iBgxsrDWc
B2vbR/Ub8SDl7nckiZ/+bn+8NDcLGwjlumUj1fvPvvrqnG3DlEiGouXZyqfcwU8xDnWP8Zay6tWb
2ylTrKZXndaOAZDNk/GE49vqNw/GPzYaf/0gPzRVOOn1cmnzYKihxCbRb4I8IKeNYlXDdRHxG6ny
PYgpTy5JPIR8fCZPsIauAnlcS9+PZ5rXHBhiuOb+DSl4A5WsPOB8StdZdeGjT6/MCQgSz+t4Ja8S
+vSAOANa3k6ge+D+9q82A/Cv5A1wk5QYs+V3WBiNPsIXw+eOLvPi6sfhY9nlAZRQ07VB/ZmDYfy4
vKA98MM7S2NQBs4Rrhe9Q/aZn8xNGeIJpylMsq4Oe6f3mr2Nm7vKZJ762hdbw04DI3CbNXm/NJra
C2uKDgpa62dNZDAJIn9gFU3LBFzxx59cNu0957wiQOjeNY+std/wV9QfKsS/PRo/JA+kAeG6ZvFo
YK8mR9P7CPTzjayp96BjsbSlxT71QfZg3l98Z30OypA5J5K+exZ+H783NFf+qb4z+JmEm2Cd8Xdv
0REGfjfwhNTbq6AFQ8eahFaI5MWTVr8TWhg38sTPAe+v3+1H92QMTZVpNd8NURENP3hU6nP0x+vu
9TY+Tae55ukonxUQMEpr4im6ewkH/xwyTbNdcC8eCA4N1trZ978AfoQN9aa+Kyn/BrVgczO8XwLt
qYK/tc39ZcMmH3qnsSIvg/Hl8vrvb9g/TtB//YF+vOldm8S4F+a3H6g6Offj03Rix9g8TPuqEOqR
RkV9Ve8hCPGcG486UKIvt2Fa+L+7tH/YHPzt0sJaoQ4QMo+Z+X+eOXkW50T08WCVGnlq3gUOnwJ1
xHVeSHxubtQ/YbLsTp2d3kGkcTHQfLjtIEtx9sDmF4Wwdrc2XZ33QjQfWCKbgOQ0YZ9Y8aC+SVaG
7Zav8rciWi8xvQtMhsUtwTDYeMbC4g7ImKl58adCx8so/Kl/Xn0nYUR2L9/KDZ3mPJBT/2ZgggmT
V6Kvc+5Qx8SO95u78tNN4I+3TEXrq5KjQ57Oz+iW1hoU2U4kW5xLCpa4IVYVD1F3a9odDgdE7jfL
TT4ZPDXoMQ4rWjQ2SeaRMRShdbsxSZwYL0NRZ0LSvQwFSrEHF2HCWfE8Pugb8xOzpQ58KQA+ABjL
37Wn8hty/PLF9bTeGiNMyqNePoFE6r/SF1aeCxm59sbpdtfsRhrQCX1un+AQzkNIUBvhGGrYDb6d
sw+PjOS9ACfySjlQ+JVD1d6qn/ZxOUy6L2mBQQIb5iaestbpbfZS4kI/HtgcvlonKDG/Co9X59vK
6cQisIURkDjGmpJzXM5g0HqjE13UsOftornugwUqJIMEXQzMNMIiLCH9mrmZWupVTgiVPCXvlxCt
8xzGD1DDTTbzQQdgGOoc36zUqGHpo3wqC2E83DdFqNDEXoPruz74ahV0+xFwTBZUdrIF/ITlmf14
80IrYOw85KuLgMgKsRKQOjBD1StIDwX3gKv8ixINMiBB+/2IveRj9MToa53QIY1dKVUw7uL1suzk
8akd98r5lOjvdfEZ9/czKsF0fX5gbZ2swNEGz2oCWY8yZpDGo6EGVp1DinOBxuI3cyLRUP9w1IGp
yeSQW4Yqmz/exyRuc7STPIJQNSAKO4kPEWn6P4y9147jWBam+0JDgN7cil5eoQiFuSHCip4Urcin
n495Lk51VqJygEajTVVFpETuvdZvLVvNHIwQ3QDIDfqnVw+ajsAUVU61utL2ZXPQKeaXCL/czcDP
2BM2ifyCe3clUSAyiSIzk2sOwUyYn7zXe3HfG3t8o/I96BNuPCq4vjoHwpj/szAI8ZMccnxJeDRh
1Gq4SGJ0FalfEd9YTTAgscdhy772AOC4w4VRpfsK5y3MYdmeb3xBS7fgioE9ktaMg06yFqm9pkOy
RFMIT3RhNqiXecC9Ss7CtlF15hghGtDljjNY8V5vxWp4yzz++xpVj4D2m1jb+Pt2BMGGDqZYVJqC
2bABTRGPdfFKpGJUX9E3DLEvVGHG6A0uCsOUema+h7FcgFUxrPNV8Yhl5ZpuaKBdReZFiF9B31SO
1x7d8UKnWBPt0QuiBGqA03TkDRad6215JEowECpN/YT62MyniSytHjhAV9Uvw57Z2EiFu+8yx0Dg
Rc1prjYUGDVYEMpjdHtJUdAhCMZgQZEkEjZQYeDl69c1RWFkU2CMP6OTwDBXSTi7iPYntFDALvBw
rXtf33HblEGWuQpYv+EROJYvpw2Ujyhtsv5gsQNF4H9ugahdWUnwY8B/846qxrEJr+ws9VvE50k3
H3/j8JkI3l08sfqmtlHAvK+G3rshR6hgP4lrqRxRXGWdDWp/hzFwDMyntWt8JYmHa6nJVo1hw5oM
fKKm3+OR8CeDejrWfVRG4mNcn8dxXZ4zX9tBDN2W9vGg0df6fT0pq/Kn3cpLAahf3XbZbVdzJg3n
wfCWO3y5nvEfsGoMhstHfUM/cUXFhjysVw/E7cqxp1ZrjRXpRo4n0fRUOjgd+z6qMng/+uUsVHoL
nM7Dcc02pubQ1ax2Wx1NiOpZiYO8u5vhlJHdL1Suiu7oflBFDlRyXHnzvosK7aPTQhYhXK95kbyk
DFt+N4Kn1/P3tQrppJuTdeKgYOq+Qbi80S2gDwAitQDMWRpssvBbKdBEUPzpzZqPmYFjIkh1xOAr
elYBwjpvuh2v5BfM9ri4dtzu7i+Il7+okaJT/UV7iw5Vka5KtGb5iRRUrV6Ja/EdnRM/JLbRMvUn
dPhtgUf7RDKqkThYVwqqs1BFVA5vE058hXC6bkWOxDZlbixc0BgIYXgdok9QjFqqOyKsKDeoMr8G
igglpwZtSDz9jT4xAJhJtE05IEoewX2eXwRUYiy+qOsS/N20TFJz67YVQLR6BnYb2ZtuZQVPRQis
LjpV9zg1a7WGwM3byWFDTgxsbd58eyf4C2t78lqQ3GCjY53RU1P/E12U+6m+U22DOM3XhKPYBGnS
e1SZAvZmvY9qlEWpOEIFVl4//ZDnzKX7GIM7M1QsQ4NHd+8YOfXTkLs4TpQh1Im/FU9y7vI5s4I5
dfKXKKRfgYO/D1SypdJojdsQsPg35Es2m1yVBbx2kuLKiH8R+FUrmhpjvrPdjbpLDp6fGKxTgmkK
G/RV7RqlHIGlBTpXcdyx91oLR5VkmPUDMKHofHs0VOKcqRilYxEWwcmHp2UX5KxB2vizNCzA+91f
lf4XJvbfY5HyW4DM/zcV4WRUNUMm21z8LcXlrpmVmqRM34PX41XRNiqdtPQ1nrvH+jFzbxwMqGCG
zfycVKypfHsD8mtnnm0QMZou+2Pm5aiRvqzj3wTh/Ap/uC8VxtYl4oYAyN+TiGayX/I4ZX6N3hD2
M7vy+WrdOmFjr2fbkLdIThV0/rpuX2cKJ0Jp3hfFwhTdkde1SJxXHY+utQKgUtqXFCKjf6DUvo9f
UvTk1H5deWO/IwY/SULwK7wO0iehJly4rwjJ8uZZF1hWh7BI6m3aocse29V1fLWUd6EM6YeV05V6
VvQ1wFJThta4RQUWT6QyIy2BJkYEIbmFZ37Iz8T1Y2uO1/QYPFyhytYcMmh/Xkt0181OGJ+I7kJ8
N0hrAiyWHOnBrxpnac80ffHTKp2KTFheWSqZtsMmb86qdtSGnwUigbkJtO0cJCy8EPUuzChCdqA2
Y9OVL91z/IMXG39kcpCpz2NKi6JgnF/MiKAB75qgEqDN79EEuczP4FXKDc+nK83hSN8pmRbZrlTC
QggmfrS8KRscdFux9ujU6VAws0OlAzIxO88eRsXjiirvF4RZ+uir8neMDN06FpKHcKrlwLt7VUyR
wxPFhNX83aOc5Mf7rAHMX5LuSYoHQZTb0lFgtUXofrOxdMqkd3CzoKyJg4aDnpACThQGisLhbem5
z1Hgvlg4EIGdHcwYyA+3fZD86L7Q2y1DHTv0GYRJ9nRuhVeZIgU4K44MvHn8xTenMREKuhUnBjcS
chU+LYE0PxSQyBPXpa9jGylD1GLNtosv0A355LeIQQ7jhpNHbtaEfyXekB25ulKy6lX6GjkKkVB4
WecZmY0FTPukisxF/bPtPL5St1pPl9EdPDYOJ1vz7x1GdG4uTP+r5jhsdR834k+9RQV9qVzsKx7S
bpLhGQ3OsghOEUJOfihkWVOjR5CDP74MF+gEOJ0QrccIzLGLPEYNzR/eE988Lkbc2bd28NRbJoCF
TVE3iMNZcc5sXPzXu7E1HuOtcZB/Krd8IlFuM3zeLvE2q5yU8EbQeIOPnB5y/FyLWhU5CA7f+wMi
SGHXbzkeGAUN18DvMzr4Jb+Ho+7DQYZWSNDM5e4sTWyWp6+RoCAB3nCl3mzzJB2SB+1chwv+T/RJ
j8+U0rgqaAOsjLCY/E7aZ7y7dCTQQUJyEy/qb8QslZOfuh/pHcVbs/mc7bu7DKw3AsnxMyDJcBZG
gt9WP9GgiwqZe741VyQQAv38oJGObucR6qXDuSy7A9f9vMpzR/64IvjZTzB/86c0DiuFlyRrfG3y
dctLXrm/q9bPFcAlLAt6uevqBwG08m/n3x8ZSVLYMJpDtiw7w/+u73JSW3Mf81iqfk1pHifcu/ne
HaSAnh5/sRt1MC02XzixOh6Ly1/2FeWPxJayNF5YKiAyrYn/+wsIVmcaRUE6TOtqravicvCcya6z
bSS/XjVU33SsM6uRUILoybsV6wgNmIG7Ev96eI32NN+xpWZIPF2MGlQpZMhNF9UcPAEjJ3Oq4qrJ
ScSchgA5tmfMynQFnnPNvr7DEJXWZ3fd6KMz1wNJJpw4s8c8VLIN4pSXm6ccvwnoKWR2TgwHY5Sd
9Y42O6CTxSq/gBqmDWnzpMGwG/EybNskaESvqw+JFMT5+4itvQtUxTOiD+qpkcmSdM4d09tCdJBm
VJJuWq+QoefRugzxzfq3dC/B73R2Q2l14aVcS46JXcNTWOnFGzoPbEEk8lx3iz7ezdaFr8XPCK4a
IA7b4EZgT8u0/fCVOwoL7JxvVd0GxkJblL1cE/wzFoXN4Jidm8k8cOfaWk3RxoAIbzwYFMkpHVQI
3Gd8Dph/V+mnuL9zjFjs3KfI51M0V4sWO01P8F+6BwBbgxTEJfkWLVwWul3qT9v4iIRy0XbbxNCz
q/3InqU5BENlts4B696zUMztiGEzRy8+jVz92mRn6Il0B+QDyw0vPy3YBwONoiORgOrDD+RrxDLL
iI/wqLMFB1e8oD7q1icpmECsjg6bjGbeVe47wmkAMll5FlLsru5TvCItGyRzniVhC8AXERr1JkF+
WB20aK9a73dQJgi4psbwgs/nmFduNu2RjAJLg6IVfMWEuCZ6iFOBP072MX8X1DO3Z1IG0vUgBJrw
kBinofb0+BXJ3QBeEsEOH8ZZYo69NJoH09d5wFA4dVQ0wW5HpToPqtAHM84LyUV532SQ6VtJD4jV
UzpAUShuNA5dsq4Jw2OEc7R2q3YvmXhWLZ994tqgBsFc87gA0SSUUJIxYvaH/quWM/Ns+XwEDCy9
W6JUl9wSzaEtT96crxPifSxP1g91horl3AfwbCAfBQ4J+GSuWZTwbhxwdpklzeNuPOGgRj2KIK3x
4zHEp1fqdF6tksQxiUjjgAXA3kw3v8MRb6CYXk7RovwLpC39EW3759GxQCGf7w9JeW2J5Pg/llSY
lTRydOBU2C/2WNv4gCtijUydO40Bfpp5twf1gleTOug0gVRIvcQ3GI1o2fiEHHeF9xgVK+JstNg5
izqaaqwOWmvrr4mdoXXbKkw5WBXc5XFfMF71NVcwLa8KvEm2ARLlLDSgy7oOwqB8QxYxmekYsqAV
TEfZLYAVusLuhEKHpxGpH0WCN3b06YE5DK7M6ZgsHbP7mQkEYO+pnZ4bAE0m8EFvA3EAomi73mkL
LOqrlMWDHFSl3y1GqpA7h6oYmCoTthNlojNdXxs+az+ZEbHyGDnG8W8Wz18qld83FEXVRdVSlpn5
d/lWpEm9nhkltB9RIj/ZfkGQdDojbBw0pl8fRwCUlZXvOH02VxdMN7XVx5pMne5wy/aivGnaszFe
Vw3nngRLUm3b1Oejf79BtYgr9bX8WHSQOe0ni0xN7DZjmCINYknOsbGz+s3fFR797+Fq3xEdUSf3
A5kTfSb1SkaXLDKwBYZ1mTEHmV6egiMfeI96y7n+rfZN/oPdFfbi//8sfnsG42vcinLLMwgyuDaf
rEMdYr9jp+53kcMhu23ee0/Z4xWwx8fG/2uPxC/Nzr++DNJqZEsmgtGwfrs/u9moBHK6f30ZnZPp
HlXPeQR85l0R5mDAYxQpnEh8pVvljo8VCajD3l/HwHA2eGiGy7XY9dapngAMOg/u2ukZJY2dGr9U
on3j3KC/RQxL05/btWos8q1y2LVKbms6xkKPQbVJ3Z5jApuVV2CRRjVCrkbG5I7S0K+TLUhbj0WA
jg+4XbujWrxZLELUfBmuOPCggxmXu8Rl12HOQ3Fxkz0TETmoOOfkCNLB7jp5BpcFqH+1VSmwel6U
G0jwUb2JbtyFV+wdeewMVwdUFaYDnRdEG4Jn1UmFgF8atQWgLRISD8UmSIi8K5o9+1oG/LVAgV6r
o/ADpIU6LrDBukSbiuUqdqkOAkJFNy0zxQdYZ6/X3TKrpuDJG6QWlY0NrSnRfnr0g7UVP91Bbw3a
B1Ifj+8W7dcvcA+S2x7A24hRXFl62Lv9e/xSAzaQ+NjzTuP75AYEsoXEIOOvROPrK3dvEMKxZM/3
Jy2ofcbz69JVvsA/ae/gEcxnLHcrhvSYX9KF6eQkFPAt3gMunI4eZkdX96OG03VXKOuZ/YM0t7Mc
f/OjJe92RTbPXwMiiHR7yZ6JkXoL2ys67WY3oDC6uiTp2SMK8xCBPvcz/zG1XrkY7lrB2UlX0mHq
H8fqiaiGYQB/tQmmdsdqZ5BFcl2ngOCZPSoOToNbs0vzdRHtZI6wxp6TA6E0Ferv3kvJlwWJ4pmt
XdbAe/tsiJ/1tIVL0T8EDDIz34+rUBd5O83aRqDaaNyiX5zSz7sE3KqGQ7Wey3Va7DjWuYnpDKOP
y0fUXm/utgnzUx2EFJsnwvtAbikd3mr3k5RvpPEd+wOsK50yFxRv2logEW5yp4l4DHsCwtR39Dra
CJ7i1DUnh0u+LcN4cEXR7W6OTk0TOprINqHU2cpvHsuipqxvwoGRUVZc7eHT0tinMfECz5qBkT1b
1b6KdkPj0TclsHoRPDrsGiwMKoxJWGT+cHOND4N7lFXxtq4jyjR5eYew9/J3yRVqTxkDXB3TctP7
HZa4nqIDFka8Hl2oWqGKwRkJz9XXWm4SVyB/iZlLzb0b6S1Xv8vXqLgXoSUTPvBFvdWuHo3L3SFO
P8dufwdRoqGTQsLWqQaHEyAzbdPwEmJFwea5Z9C984LyL2whtqz8RULwJ6M+24goiahOYId/6YP+
cbf38z1RTR2Cs53Q/1AetLMO8Y7345Sji35hQk+96/cI8ve+7OPzG1KTZ+Vkfqre7VCYq37zt1VJ
+ROJrCBGE+E50ST9DszBqTS9JIEU3X6MF2IdZWqVuwMMBRzbBaoSQ2AcEfDEGggCg+dotIEkkNpT
tJh23mKTwT4FkYcDhVSID+G1eeKEHKsApy4k8d/u6V+r07+uhn/8wr/dTUrdUamQkiIGLmQnwbhj
H4FI1HzFBXn/fwhT/9MnpJLUZhAWDTP1Sy/0jy/t2uq9pecdBQ1O8V5+9b70bDC/XJJHkamUOto9
6Zep/9/w4h/HwH/+1N/EJmI5qtqo8lOvl247hKhCwBKvPh7LH8Se1Bf+7Un4UxgJoWymhsJWNnVg
3v8dPKWClluVQmiHK/ONM/TBOIwAm9NT8gZUccLZANd5BbheJYe/bcyS+q+RQzFoMNZUQrGXn2/9
9tOLe29JaaMvI0eJ16nFeIjhTXtozDDJzpHoRyikOKM5L+4sQR5sHAZ7QHduKaE/XfF4clF9wW3g
e8fo9VB/RKnfVOse6AyngfB1S48N7tvsRSZkrt8JHXGsbkE40ggS5DOi9XeggvUveA7OYVVjJ+kX
WcXdQXUHE7YkmrjsebwCsYRz1K4mr9yrgYBx3ubatJ8nnndP9bLPKehrlzRgwkDQbvF379FSjcMm
aTj4gCiZnbVL/VZlj2PQPN0O1g+MYhato1vQ1bbRX8pow5Csr/I9A2gCpebCi5MZPMmB8qg+oFdN
tG1C93n7KRaePnq17BEaSwNN7mQkfuFgxa6X+sJ9zSZJUZpK6MXCBDugA4hE+sjt1+OmyXy2nPLE
CTiqPsa8/36KZfFfiphfX6sJBA1CLsn6b8TtLbvqs9xJcClvDGaIXXu/gofCqLpkFqx0f5kqtSB5
YD22ETKZ0PspIs01eGjCGkD8J70p2P2KNVEgqO8S9vAWJYQzPViPCg5hxnKkFo0DyiNFVK4FLZcc
JCx5xOOaDDs93Sm3IDZ96fquorq9tjD3LzPWJJ4KTHQTu50DcH/bA2SSv4WXGsvKMSO7SUMSqyt7
hXsc2hfNDCBw7MlhFVb+Fb9rZUNX3m0YKm+R1xRP0j5f9RBIe3Mlv7A4AgpjYJm1lalt4TGz+RiL
O6Gg5mXbOgXsWO5o5vk+U2GHkODtnv2k0GzW8FnOcFJkJDjNxXjDzyvx4eFPAGAh/8Jvj/zDZsZv
wdcP+POI9UJ+ZiHhfFWJeMYonDxRYC1VR8B+MnhH7dN08lWCPHQKreg4TJj31grhvAAjDGVNCJ4x
GVzhQQYRvhq+EW9WkYO5gHgyCGd1gydHW8vKzsBETYZh5OpgUPdz2dtqbS9dggQ5QHdhMwBdYYbO
QXr86NbbuPfRjcP/EsIycobiMZXf1Q1Cwxac0ys+pg+ltJkwkeX/98OHrJoT63+uiuXh02RdRcWj
07H2GwzYF2lS3UbOlDgsWsLYaE1B9zvKDghmNuIM/pCBXZDDYxTgy1Wp1rTzQ3NQ8w0xi4FJE/XN
GV8mD7tf+kPWYnbFRUa5w+iVhDEiglgcvA5P21iE4Auq8hJBQkYd6QBere6jwbOwbQCun/HfQY5Y
jzWInlVt8xGrwVOl7ginBaOBEys3+BNvCzAs480OY8Udc19nuJkRkr5P8U5PqKlc5WqgPN8K9kfZ
G+++SJM968v4XBtOgaGdU2hk2YYfiQPxTqVqINHRVrKavMrFuUSMhglNvHCEkhG96hn1V1K1Ujyk
5p5IbgBnzOBpH91Bxuf6bEkuGuIIO1fljrtohACm129fyV4DFo3uAMfofaNfDAu6fDUMXw3DpRwS
mzjoO7QomAETX3+8WxvGYk3d4AeV9aNKbCRyJ4THaHjua5iO2OB1tdvqSTuxmUjhfXL1zBPGg8HL
ffflzjZ5gjlsSTvhIZumVcwh2zCv2k1P2DnzKwvedEmdkB8RP/cIXnkSja3F/ysee3Kiy41inHD2
Y9MLbiaFtE5Vbkk9kO+PsFmc0sjRR19UbMFH/Wpk++ylLmArVlqzLZI3wDJl3t1/aOT058lPmWmJ
Y+9x0vVunIc6KGyEQAy0tj4lpo/5OmFncuQexZF970l6Ce7kV4YDTxs6HKXdSv3TLX0rAbaS/cgf
JfMW2xLzehkkhLvEnsbeyZeKYlfYAcoXe6F66DloCEw3vO52GRHmxkqxLDCQPTHmq/cR2SGESh8S
pKnl/tSuNfGUoXQgIZi90q0twJaHnpwCAAzZv36SYKABQx9IbrJl4ODY5vcc8diyI97YO1Pittcc
kmIPgMrqHcL4l7zlXtDGHidn13ABrU3LvRLUwzIQfccD/4A1R8T1TmqrbxlE7KEYo5GUFvAnWd9Y
kSfqjwYVcO1x4mCdjgo8jNK/iuOXMISKuU1PSofFD1oNa7PJGSzbsoOSGd+rgL4iNOGoSV6q+KBS
HB843bEkstratD7rrqo5BmoPmXj3VflVtydlq39Tamqweug7kmAAxIpzc1Q23Hugaz3v1OP9Zfik
KMYUbf6wg7WWvsaJF2C5Pv30jZ7T1gz6x6u1Sijy0iA10aqUkjOltZsoT9UdCzYK6/oWRkZ3Sm7n
vzoHft2Tvx9lOnnakLrE9P67MyQT+nIW08jJm6D/FR5TRLZSbnVjOWGV3p1Y6gWCsPJzD7JgEGES
BcphOVZXkMzg2szucGQxyeCzgjLjIiENmE96tS3rgItXFFAZZ26EsAPqkIB/b0A4QtNid9bjs7Jo
asUMnzZpAUFGiBJRjGjZ3KEKUIej9zO5aF2gQKrX1TBfFnSQwpAUJEzzkLyZTcYgsVAIaMabO8W8
NavB1b3u25oWgx3s5jV966DYADsaOgCXuUl1RG8k4dMe5mBiglmk7F5r4PVcmS/NigQFUGjixFYk
VHvWV0cmJP+xl0jvWMQVvLzpQnqWF9ljEYRqQU0HbE09xTI4JgRxwoNpC47bpRvibbn10PmjL+0t
lFJHBUkxsg9MDlOIo/86bWRHMV2yl8h+T/mDdGgS4evkLjDAjDY3Ana56mUECIlDOURCLSeBkJys
01+uNulfwmdutn8+DsvY9Y+dpKC3oosqMJ47PDT1NZAbJIcnKmFOKINW+Qa3PbJjIcN6tuJK+u+b
Vf51c/77cbRwSZiibv2rkdDU21KNBn6+uuOPfHcIINkunFXmJriBMd9J5wiKNrXBOFeJF8F/AUZ5
Kvl9HIlP2N8WUZ03b0e/25JIhF6PeyjZMCSvb+/iOiJQxLUOGsxU7OYoHjlDmmN04tljUiy9LEDq
F1R+ee6e0Sx4kN42SSJrLSCyE6w7ddB2zvYQNiFZJMwaNlqZDbZjB9XBHvfDw91+SNbjPjkZH/cN
Nzm2YtPrBac6E5ISMlEteQXaqQ6K8Ir9e3YVt/b7jwU8p2d25SsP2fZz3gCG+8S1gznICy7GWIMC
xUMbVQBMAJU9m8cI0CxkRlz+F8EdnxJuo0OMnoy0CDEsQjJknjVXQ7gDmONZJyzpA97ZVzO07PIZ
H7MPOb1WD8s/1lgDDjOkik68+k4JUKS3w6uOBUAPbigbn/kp38mkV077HcqA2n/Vt9YuCzGdB4v7
jegjn06V/Jvf+FUMhK+uhGsynHF9PWQfNzfbEwDllCcrRCYFI8CWWXlTgADjSizNaE8P8+t/P0sS
6p/fxzT8o/ihJHZPQ9IhbX9/mOspl5LBcrLGK6XtUo3NqVb4JgUbKFVwc1viZSgPQ+MQN5OKglN3
wZUFzVqNtY9wKQVnkCmK6tuPub8R53VpKB7sfEQvwu1kcJuNrrIMfeWjlhOd5UwuAZT76kLEiUDQ
KQYsxyCgGMnchdEDPuX2BjOOwIsnmxE5BCY8zQ60NX/FW4++IL9uwDHvL+NkJz85gBGCB7F5Bqgi
6AsUhZ/Pv6toPQVCDwEbzcOMokBo1vxObBaSY3WLoi49WUvgacSv8168Fz8ovBZ9G0qt7LaHxcxF
BAKTl+DZ6jiCL+xvuFXbh+kNMG92Cb9tfZLKnRbvn3XbGfFDts+/mq12ljXywlbDtggoXhdJYdhL
LWFnRxVxdheOvoDu+eqq+kZc08m46emF3Q41wYukJ/DKahfVDFBefrQfpq3vhJCP+H4wH9QHUOfj
fFhCeSUQ8C/Gr9clYel+Uj/VlUVhF3cJWeRPZH0iUbTRgjwycSN70gqHCTVIfZZtcEayS7C14Etd
F4dbgNCAKO0CiQtaWwf1ycKP/+jGRv7pvljGIx/aw52fgchiB6cxivKEI3nTHS0dVBiR3ipZm2Fh
uOm5096byEcCwzeNvsaqATODO+SoDN91I9s7owHES8DoqxXUL/y5U33jlQDpZ+pBpojM3UH/jddy
Hfv9c+3M3nRZLjQYHWaG0qtITEcxxxvC/O7ApC3MiLlI4+MjYn50fUgIXdK0yG9LwokhDF8UfBGS
7a21zhaH0nFOzkxz7mSuauQ3y7sLG8Q6TvjFK/a7BZtFq7FH/LaW9yWc6fhZ9v7QuixfoogW8rlC
pMW3gigYX+aWeQQeXuGjx8D4EcM4e7jjCApu3YSVD9HJ/QzVUE0r5H9saZOxCHginlV26dhD0kj/
rozvmKB7RI783fBOSOmIBf9Et4OjCe35Us1mJ0h1nMmR3kc9sPYDThNp3VkZawSaI2gZ8jvNp3GT
urC65FdjNnbvXi8GkbS7SpBX7BjaCnurc13jSzqxXpP0AyoC80hBH8t4d2SP4VRqSSsBRPQw6SKp
Ux47ssuuQesT9UTIW4lIVbHlhyWcbnkXbOIxu3aDUvhXihYaZZ8FAffyEartSM4FXPuKKdbOTzqy
FCfA2Sx6bYvwmuIKRhM56KvQqHAXXozpzJ+Y6+qbTP8a9Q0nNnYTuK+K4BmkQbQA2JB0xyWxKiMq
0r49mWGOmIc/wRdm8++p65cwqY6o4jhoq3ciqtnmbnvrSwbzQJWhr9n16NS2MS0p58m2lEuCj4zz
ixs1y8+3LKBEcEJEvuTcURXtmdaFIFUKY2MMu4jD5z0zUsaf0Lz6c8IuUpKvUXstMmdUqKQYEvPn
EtVx41n9Mc5LcsOigIj8EtEDTVM8A1KooJNqMBFMHzHszGLys4v+Ab168sbwU/sF0QgI/AF4VmAA
SGV063i9BZwY667z89ZdqLUxCQRzTQrnwKW+gIZivmFtxDOcfLR4suuL/JEVu+iOF+QdzBTfJqaZ
QYHUYw0tLppAWJKvNdAZRP3S1mjHjC0rkUjiqxzwmBq40ReJPeruBYNk8gOg4FLnTYpSNFsolrga
BuGJQ0UiPhg1Dfypa95/tMxtnujaeiENCVpLSoLqeowtAP9tZ7ly7eAsKkOZ0ugPUuogqgCUBmmj
A+g4I8GOGsd1UvnQWcsP6esf1CDZs/Td7Az0DTcGUjIuLWeBu22Fj334EVRkGDW5PpvlhRq+5+Qz
UjcsTDBkMeDpWWYRtisKHuSnMnPJypoILsD0feO+a8IGg/Rathl+PAGh2W1JD9eiU6at0tdKWffC
ER6vX1iXVW2EmPCKKcie8+ERGNOGYZeNdSI/yNJDwq1PUI7Fb7kFgXnG4szkgOB9o5ewia5o2m9t
EfTDQ8weZNgZGqCWP8NRSuEnKBhwKLcniNHgHPC1l+mN+5c0zYYkO4BhThvFvV+P5AHyypN13o7b
4Wl4oDoACDdHh9yT1iu/CktQOY1yrK0e+YY9VA5ehK1eHUZl+0uzLGRrGXUHqozCr5TNPWCpJfqo
3SI4s+PcITjp2gZdSSMZLKkbVSv5mHyj+2IS2saDd818nTKdPBxmDxEnfCV6V74vs99r1yBOfdFX
3xboOOSG3aShaJMiwMfNnbuLOWMpMdgvB3m2bx67La1TJOLxxkubIajWTQi3elUek6D02u+Z3WRR
Jw5bpJUllz1Sb/+6Nrghnu+BgZCi3Kczfz2yye4dk6dvuDhx3oVmxy8TEGu/RvY8kU9p7uP+UI+n
SQ4X75gS87bA3gmrghcT4Jk9wiLKEN/wTroUWN/ZTok3BIEmMwp4HOjyiM1Y4jM+IURysPjMmksm
3yjii/aa2FfwY0h8Uard+2ISFMZzzXZUEe2pcars6VaC/yRL4Ic+Zvwl7WGWd2CZqG570kc9GDAk
OtH7jJyH7zp7ul99cnrnTz5ZA+wDOpIwnZtHVu19WCR2qLY0cKQMdRqN0aY7wqL1LreDAsst2Iv5
a6bCAo3xphWobjsgEWWuQpvvXnkuyHpQ6HcPpyHM+CNx7RG66WYPKLD4e0DC0weyOGDg068CZCSo
Pyb5LYm2kQIFPnJJ3PhGeFKHB/G21zQEcnYjM4I4nbAmaHYmDCrRNxDJo0LWQ/swMIghzvtER5Ux
8nxoQ7AAYqTS6TsiLi8koj8SWsNpoIXXwx3Iq/aGO6HL0GHnpialvaaqCW9s7jefOr1j5beKM27c
jqjq+JMMEjX0vgVCj5rt9i0bL1G8Yya4vy4KGtQ0McgLcdfg9HYhvhAVYjG7Q8LjnoflYGNRnmc8
DRMjDCYajrljUXsSw05CIJ49tBuBvPHZl9EBLYqCxDXJQLi5V+EypRu6ZGJIVCSh70QKaCNzKGLn
6iM9zAHyB96XJFsBJmzkz45eAb997R1jrX9lpBI3kdNJy8YEbc8R89q5ZOqRLgr63Esb/PupX0wv
94wlq86JbFR6hm3piQ+m2lMSwEXen3CxS+17jz3y/kwfWjTQAfBMMJvlzzRMoPKh3oAL2brtp4Rc
Na58RETkSOPTsoWMCvRvTQB6/xmyNd5ofg8wcM2VTCTltsyC161LiyzgzvKGSQOLeY0JKrr5cDoq
sXI34Xtk8axeUqK7yAFiNoc7+a5J+3UxWQ/IZmCx8NDFJe7RkJA+9HNqHSSzRyOMwAQREWM0hbno
8/kzOU6mm98vPV2BR4pN7CsmF7rhSDVASUbLCIGRoZlsdOPAjaZRjUJS7XjJ5y+RYaEl3meTe9ht
2mRzr8/VZ3JlncKhZ5RvhhmUiduyRSYu+ZQSdj4HUTh73H37y52LnBmqD4XiFG+jHP3lpZOBdfdL
ni37g4aYv9sWeJhqjEK2RI363SVbIAuzAZ0c6T/KaJNI3JXlokvIYL4UlyKxxQSAK7t0zdwmHY+m
NeHGdLtkKN3lgynvY0SbJrIXCHOi3QKhWguRY/EmZ7aw53dnSnjDNuff7VQKdQB/055Qanze8N4F
Gcl8GIVNiAeqj1wTcGJCYxHO1maMAi09zSIo3PColo8CPp+OyD9+Ixp3oRuAAsLCN5ZUphnAPCSa
7YoqxSDs4Ln7aNunkbKAjhWf+3Q4UcJUmkTreRbVcP6AoE9oN8QUgCZD2GBaqgJFWw9hbPO8awSC
AY8gdiaVLoIfAj5k7tobD4BRaKAv195VG38wCV8kn5cyjeD6UsDB4PBXthIf1uyB/EYg/iV1LMD6
k9cRjk7wqK0fFrPO4DYdVkvnnjvWfTtrPj1TuGO5GFAEMWvGjB0X1IojcxI/PAlHViLYY14tuUQD
TrWliwmHt+iV7aKq1gle/DIKWh1LDikx6omUEjSTz2X5YBju2G0yWCSdQ7G2TVCofF/j/TQfaIhc
GeJbKuxLIuS1TUVqBvaqFOjbv/EkYBPuw6SGMWQejLU33h7ClfYT8S1XVCr80LRwhcitFMfIj0zw
8XDg3m34VkZvXK5h3xx8U1jTnlRHZ0l+LdPnSCOHxPsFwtXSi4Iwn3jQTMN/sEEKPkpHcnegrSpb
FNZEVV/afmOMr1T4kR8wMxMx6XwvugtG9IZ+yqBebOBg8Nt4ay3Gc7Tti2Uye0sIcBU5clbRST1d
nxld5H2/1k+EzfKbA/9RLAK11FMedrprZ3X0/i97Z7bdOJZt11+5o96RRt94+PqBBAn2pEhJlPTC
oRYN0ffAH/k7/GOeJ6LSpVSkQ772662HGhGREQKJ5uDsvdeaqyxYXaz3vN3Y8s4kHKqSVq25vlq0
IFmsazV17ephKG5wZTondDamuSyrnQ8ZGHizAvNka3lh4JnyQauPZrnVpa1UHgr8uuGc/J0me8gR
e6HoovMHJME6AGGE7UTCF9qlJ8Rcc4ICfNZj9bJvcOqC+c7nqBsdmXLX6wQ7GtXLvAC1TEeR28Sc
JwrblxvfWdY0Loc9YfFavovRsDnThNI88y6v7Ucj3CfhuAMym14Ikv64ZI9MkonWGtLHjrlH14C0
d9lO6CeWtQ5xKwZT/FfMYEC9zEf/Qab6rXgWbtioFSEPKFW//Z4651i+8a+4OaKHJPIaf5V02+hy
G9ASFjhddvLILS7G0R7O+i1SnWwNCa2cBsQ4jhuHbycu26L2+bkn3VrW1TFSbpPrXG1mCePUbjb0
tzYONawkW+jLtFRpomZc5CHahNHG6UjopUyjg4sCriZuGJInYYRzKz0wYcH1BsbSrD0Widu01ql9
F7zCLJcbF4Wr5HElcMWwae/oJnvIWyC1YT9Id5BYKFzYTLX1Y2RuTEAcvnKXM3tb1CjcM4SNE4Bz
oZt7ysE/WycZTUEcPaEsQZRJaw2IB8qdmU89u6pommOfiVaxtgvQF3C9iN9K1txeJInR0EuT9Yhy
HgASTDifOnKDW8O4pyRD2JYaL1Z2IxIOpFklb1Xk/TIaO4hUjKTbjTEnku2a32ObcDj4ZSt6U82W
vb8TPg2yRwxLzXYOMisGHcvy/Gc6rFOVQXR0LrtzCiO05NoeLwUynVkp1vhlnd9Q7/sIFJifCK0h
7q1ImrS8m7t1e0yPSEsO0ZbN+B4DO8aOO8460F22jsSE0LuN59mseWEjOt4pQLntJ4LIxPA7fgrd
Lp9lSCSh00NmRINlXHENt/O8uw1AP4WvGEka/5tetGL/IjEQ7UNS3HVdV3RLlb8Y8UJ1bJuLjtkD
eli9ksqlEsM2c/0K0eg6NB/6ZkoDgalbl7kOjQW0Grgk2Itb09Qk0IHonZVh3/cU881bUJGX7Mro
ARl5FI5r5ifMlZq9rWjSJBndDjfHTEZQ4McggqskYC1kdLLoP/v+w5AdIIEiHUfaoD2os4t0789S
pNdkUkxopJh7Almkmayw+3swVjDGKJaFZsQnY5iCfWq92z7ijflIggB7LfjdjHK1twAfC293ft24
wlOWHgHnl/pcoa2ORKXZGl74FjeIYmahd6G66MSsmI13ur96HM2i+T5T7gqaE5APX+miyDv5uolH
RN3Onvy73JhD98FQqjarQMwyaQLiH0XzCYqGzrw6K27qc49PDrIBueF0LUcXHY0UYDqe4/Nr1dnV
3PGBZdLTgF6cTB4Ut5whYwP6ihGfYqhzU8tNkY2O8xJPLhuxzItyz+Gxx9iKeBy/vAAzCgYrt1JB
3Qv2l4nTacDkPWOX+FItkzkQv7nBt3VH3UUv+vt2tPZ3ts7Pd5O42z5PVgazluSeu6l2C3NtUofh
txpn+v1Am2YTn8p1sjF20Sk9Ayi7bIotssMZ1Kv0Yxwm1B+T9o5OABpu9eJq3/TKNfNv73Xwoiij
ZYPb/YucxqmvflQILVpbuChdtTdK8gMS5LvsCY0S4mWmrbwDr2cb6cY0vKfKw26ivMSPqTFD7EvK
TQG6hFN5jLfkozCuwbjKME9YyRdUvhRIaGGw4dkUc4/ZkwYTTX+0LWpx6eSQ+lGhQQess6Tz6EfL
isWTcQMzxiM6A/I8sYza7CeZUAYHohfsJURZq3yQFYx7UedpvPOtVW94Tv+qlzulPimVGxiwwnkN
E0jDccaF1d4z4LveR6JSijFJ0R2taSwPk6aBJ0mn9EIJYEx125NIYejd6EP4M5nLIgH6gYn10YYi
mnVVdc3WkvfMj+49M1AMOFPmL5dsTgoud7i+l9M5WrA9zTa3Z0OA66plqBu5wKToi+Ma2vLU2BMo
C9o7HWzENSZ4uo59ER+IdhSY8gVd3GiuoyzFzM/vAmExiuz5lZ3hCGQyJayHnTkWFR8xq/agx695
/JhXNX2NpxH+NO/RbG21K65UtmwXfDXYBqz9AUhGPN0zQ1sk4QFSZYoMCZlABK2UDfOs0dwRsULM
UElIIOOIjk893l3DYySdm5CknB2rN/0dADk0xrIAAvWsRHqCd3yJMx6jaCeAXfFlQd55xXiKGXIz
yZkJWTME4Fg0oXu3nrymb9W+pytyTpbpjb3Tz9G7/6qvc9TRU3ROJYMCI5xeXhSw+UjbpuUdBSEC
m8l4YmPEHhJKPQJd8aLAs53vAHJgi2/FTECj0YBEZSYHQsgbyI/4Q7CkkgdBXRY9o/TlB5CkpN7A
i8aUtRCdvWn5NNzSOqe00CSUdyaM32hScJ24swf6dNebEk8PTZFOfBEf/wVTAsbXylST5lX6EVVs
IVH4xQL2WLLz9lcBFg51HTV7Vb1rhk0coHWm6TLNU3eQ2NeZnCh/auuLFNYMfIcJPJSkJGKDudL1
4LMRLDZgu9WefYlyh6uIEBxq1SZfCoCPQF97A7kQjFNECzOZ5549lRZ02X+/gll/Nxs2FBSWGkJj
XVO/eCf0sM9kXSWeAHwJ6u6E2gfOF/CkDs9wyhQqD45yfo+ZniosZAJDk58t8cWYjK94Zqlvbbdl
pvkW1LuQekPfDVcgKdlcP/geQrU+p1Ca2qnPIEDlWVpKnCAB+dLn2dLwaNfVSJW8gTiPFvg2bku+
9Z1ZuLRDpgorhvDom2s935pAmy++mwjf9mTI4I+wGVkrJpUXAbOMzqi9Pd/WiLR/GQCM//5E/bpx
EPIw9hO2yD9WZPPLxsFMerMK41GYNC/Wjo5z6awGecUYKBDZTgd7mELmJSppCwNZ9PgyPujSOnak
t6T4Cg9XiTcwe7Vpj8Z/DfXy3drJcEKkSXQSvqpsUy9e0/thQ4RFuLQf/GrZVQ9O8yyxK6QoROo3
Lbb1KfNE67C9p5++FXxKNE4YhdnDTbU3c9ecGeALGhDadegJYXqo8MVsrU3MPnn6RsYTxVG60atv
CNK/vmzE+WEo6wBCdEzl6/mRtWgwrNoQSmvoVsT8MUNhey7q7UnwRv/f7Tfxa4Q9BH/L3HoVRLye
AT3os0WJ3+a5u0uOPZtx4ILAdqeVl+vLQdwQ7LkpNTPk2ojVJjjUaHWyH58zdDqQsTCjM4T9ZNfe
wJnR6EbjXHzqThjFmGmPyQuP5fT398Kv4ucv3/XLa78DBmkoCd+1WYU7FoqNza4knmlnRCdTAJbj
UQzRtTtEWOBCvznTv4q9xdG1f4mfv0zA5bJrwxGhBUcnVqtkxLaGabXj3FAUJiCdPdVFEptufv+t
9V+2E1+O+0VkHlyvtVNK6PUAP6CkGpTbGGiyYAcvaC7FS2suIo/kpfGizgjtwA8JDPKpPdsrbaFK
C96d0hEXeDmnn6R4hnnDFrWHkfzQP9PbJfazwOvPaw9vGwHcbz8+/X/Gwv9DtViz/8uf2eruc/38
b+9pHdbD7jl5//d/QN5/fn3OCH7/8YfLt3//+S/en6v63/8hmfYfpiZgmcJ7roEZRhbbvf/8T84f
xMMjhiV2V0PhL/Pu+DMHXv0DpIkICOCNgQlF4yP8mQOv/EEGqEZlpSqWoNZa//jzs+FIH/ws/V0O
/NebXeezWTKgfD6IrKH4+PJ+youuNLWa2fyVNps15qc6xgGepe1DmHUHBaxYrIau7jPruHATXom2
ScDJ6aP2YbQI/z6dun9+vM9xxI7yxXnw4/NofAzd4n8C5/LXHb/tFFHoE3fstqGGHo4sIw1Uk59l
r07i3EXYhK9SvVH8+sEcKZWjcJ0jIkzQRydlsVLk/qRfKfYZYthZ9KSQx2FlPQF+vPUQvllF5RUX
JKFyu6lIeKvjndOSK4a1RkoCaHjrii1gRvx5VjrQH6QodNtBkiDtIkGRmuykEpSTMd41qoF+/hUZ
TnhoO1RAWhcyW6/HbC6H7ZOmhU+tZDH+uM4zNvNy3y2lhmRtzdnYRPYgNpbKOz+q15KJRgYrWBR9
+E0HsvP1yvu/Q7l62UTkjF9lGF79h8+EUU6eLj2lO3158gpq9vil/pHrzxklWhQiId8pEGIqJOKp
/djKTASdQ5BtExpQNUoGHyQR0HbAoPTunLUPbO9yZeJWss+oEhhfzBiMcxUvY+aDKvKfXLYIY1k2
jP2amINJPkko98XlHKe3I7YJK4cEXmHSK5iRyxK9IqKbh/MlxDlhT1La4bJ0XVd008mVHlVw3wiZ
Y14uJHWzj+hDGuwk0/UinIDthYmFXslo8rK3U0x2IGaP4I+o4ir0V4pS7qtwWKREIprDMruSFqVH
JNxkb5L91kXgV8YEH5dkbErwyk51U0aWpxT36njj9OJ0JdARfadHF1L6M0OKlgH2Bo1qwMQ2FWCq
HsP7LOTqa0hpR6BwhnoTwHEJwK8Oxi2TBLMAKBuUVUWGSH7M9fhc2llHIowau8OoPcP52coFG8pc
rw653t/E1fUxlNhkOg0yAslXTpZibS7O8O50lGLJmGtTXT9nBeKgaiwpBCrupGvXMxRTe6bYzcAw
sale7Zx6wAITm5Uy+aEJSgz/Ql8ivu1komWgXoH7UtFexMwxAUcwjyHYYFzpF3tfi0QI46NoHvsG
JG53sniosh6Lvh8xHz1e8MBc45dI9E26xuuUZHmp0NvZqCT4HN2LNrwGxrHDxmlRyPqon+R6mPfg
nLqKbapcT7oa1R6CgSHWvAuelwYBkMHoFfRE3FzIPI+njv1cV9tirA49ntccAkbGJbtuEqW6T5Lu
Rk1e9Yu+bK4IWXPCz0bIWmgzeAuHnP8+HfdXC9Zz19RUT4G5yRxlS+aeauNhCBluX3XYpM1JI+2d
jzzEnFHdevHLo5rSGLysbDsAjwBVQX5SYGXYFbo/aFU+PVCNUMxk4Hm4vTgnclkWif6mXe/qcYt+
OA8wupRL0xc3wkHXVlaCQ5bsGcX8CLnTC4yB8tmq0HiPyrvlb/HFRoAmdWr1i/IUStohatQnOd10
uTxV+KHNwGjJHJgM2Js4C550WDiSya7GLKWX2C/5srA8NYzSln1qhbXYvNyFLf8Nl06OvjbVUNOa
9uZiHzW6BdpwJ/sIqP3LqgYBokf6XUsPWUbycclPZlPdlmr7VAfIPHlmxogNfNI/Onm7DaKC9lYD
qmMnY4+OQPLF5f0Vh0wLWLAjQya+QlEelXZnS3SOyqh+McZhdoGrYTg0RbOXutVOmabURMkFd0kC
IANdCnOEa7scY+p2pfXEmpTYzwZCGcN6a9I3s18O4f3Ferww1rEDzAgqjS3U9jbvE6CPV2yo8kAi
hL0bWiZi5LvBdjTQ0xr1FQkBEqruYIT9xC62DdxOuRHzrBAfgzEZigfVfJZMQbsRdoHDoL9dLqw4
oQb/aedUNIvbehv6/TxPGSCDY5BJdEpLg76ZgZFGUgjEjNwUdUtVEPRZl25OUWrnr436HCE5vPTU
zQGTthrZPv3yAs9OFcBgKjv/rlB0bM1i8K3sB3T/eRiu0xpIvl8+SzouZYgGfZy1k6BHHkKC71jJ
m9E8dJQYsbnjJU21fb13otpzBoQnpb+Wi5IhLfzFjs53LQEO6mj+WvmL3Tm4npHEhSkYTgdixohl
3u6PvR6sozB8sekY9KF8E5fOZhzqd3MId4A2vYzyN682KbdkQpAmOW4auqbQ8KTyrbLkTS7zVghl
fel3CRLdPqWFpTM8iJHvF+JQi7bfp2DyzIJnPlT0XY3NyiJtPFGr5QXVjgnfz/Dzo9Nc7myelzxB
hHjlJ/bQRWI7X6sJOUzjm01XJ26cVfijrFjl5a2ujUCruA+pPnHexg6zJwbEEitX7g/IWF5jpsOt
uNqXY9aEaGN0r6qTRcF4WNLNpVWDRuk3RpTOZVSLee3jfw68sTiGxYvcSGBOHLQ1hoZvLTYomAPG
iLQ30iqivVR3xwGKukNjuSWIULwlk7uYNvlQkHKG1uRCv0PRIU1eu7lmBVO7YqRDdlLMJiVRqbgC
inKIUnk51RniSiXT9/7UZM85Tvo8L9CrkCtF8rVcxsDJ7nQVY3lNwJoYpPYRhsaY6BiMI9g8xJwb
bikUgs5Y9no1L2B9Fvgr2ESReSVtirCetSZ1mEMUVn+8OF4ZUnxmxTINNM/W+KOQYAbAaAEse3N4
C0veekTJ9/WL3hgPDk6DoMTtrLy31VHNiHYw6ErKo2ezBLdgpqJIxv3OQJmGhcFT3qOMaftHk15F
3gC4umYU5aegWtrqc9knmFHUuyF8DEewQxnD1BZ0Zv2Y5P7UGB0kBKLnz6IrvdRZzB1+V+XJXJH3
YZ94Ec+SbC9NfdilPq8N7sqS+ZqG767+KOyjg0fJULcmUjWpOic2cFfOVZgw8NHpMxGW7CBMuQIj
DbGhl5SmDp858erk/ho9aTT2FSb7MV79Qkb/bdwZ7Vmj81URtTJQScU2FrEQGRo3YHjBK79PzZJs
2MssQGTDv5tKGsghw7jN+vIuY7mLO5QfbCzznvVYkpZXUjZ0CUGwXG5U/y6I6r1JsyAJsBha5AT1
C0ndNMoxkw4JbanRp2Vp5HdSccjau9AGH7zsI2I2H9VMPus+ciYfwJwUycvQehsFckQlLdkxF0Z4
CHPzLUSbUpk8nILCMUofkf5GHNAkBOfJ6nyqo4z3FfJIZ6RD2YUuCRlT00Cf1Kx8MG3yde+UhOup
85H3c66Vu9InRRSjm2OdW5bXpmc/RPRv53t+6DACrZZsX7wGk47MzPwSW4ucMGhfLWa6GizCuPJS
3tXUCHOTjVLZglwtfFSH6kHiPDTtdTdA7VaZQ/W0T0tAsgXaJktjSmuRzcPyBjCDUSMFMFLq8a4Y
9jZsqbLlpgzWvYQbECDggEEtpCfEIsA2DztNzv6ARqllvjiV5LVsKGpLmepxv3ewJqc1WmL6em2G
/kItVvoVF2oYzgzdh/dxf4lX9hWdsY0Yc6QBRHRVpT/JYlIbPxbDwpH2EgORpHmpitOF6C0SmWMZ
3fo4wlCgdCBKPkf4NdLerBU03sR/p2xxCzp6dqyidCYVqJG3eiJPL7T7TMWfjiaTxPZkkXCsvV61
FEkQooGmRgTGd668UL031XCWYCa08tCNcM0kxps2Rus+Wl1xIstYABpUzWCi0NlFXoakq3SchcO/
ciQxCY7xwBWBT8pLI8/VWMFGVKdLQ2+2SYCEeUARnWO5iiJRW6E8ry4LByOqM9BZLe27AduuoybH
QkreLtKTUUsfdq6crkZ9uKTgUpJKI74Cb1VtwCn6pgb8qwHhZwVoKyYJUg4F4NdG11X287CtVbwF
Sx+dH0owT/LUxXeefjGc+WSa+XEYXdOgqGsyFbD9pd+oVuZVshTkUCbvJtqfGA1rruPvv8t3BxEt
n0/zqzapL505cBAtx/ClPzsknhXG/vcH+cE8+N1X+VLDKzWiwCxFd2bAsbA/ipvwySHqUHaEe4rN
CN0qi2ZW8G5917L65hwKL8mnr9crkm/mDV+vz2H73jqsDN98NXGCfvlqjkJZapuqqtHs+MsRGrt2
qjH0NbrCZC+hUmcXKETWkpfMu7P2DRj3K6rw503x6XBfWnCpkcmpSj3H9Fog6MhNRota0YLHC+xa
gLiQX+NCQGOC+Gk6fnf4v71dPh1eWKg/nc+wMSW9tzi8tBC4B2yxN+zLbfe6bFfMSlg4BMbrm867
8s1RdTGE/XRUuZO16hpzjjsgv0g3vWyE+eo2rkkL2KzWSFKLCmPSd1kyyjcXV//yCGaJPjZdzYGF
rFtEdDATxOxleSnpFt8mxoin4OutJIJrkCXQbtO/Hs0K5bGlJtHcADghuhH0g6CppmQGLeNZ/d6s
v4OjqH93Yj8f8cvT3/l9fGkTHg8UPbdoTpbGgzXv7vGnzrQX/05fCr9CcdBmDcYzzYuPKWhBf56t
v3mIvsygftzVnz/Hl/VBrc3WJg1TfA6IDMIfiInTnmDCm8E0Q2GIUPgRDtB5/NkUfu3/q/+eHX6e
3M/tvL+9wp+P/GWBuPRt30oNR5bWqHnnjXdxlV0zH5CeDYvvsCXffU1xOT7dx4HTh6z2HKzv1jYb
3hj/3yV6MczW++aEio/9u1tJfJJPR8rroom1nAvL5H3pnAshuHIv4EXAGM+uzH5XkT0z3P/Po35Z
C826ivtKvLGYiSlA4DTmzzYGN40ihhsJNAlC4rkS/b+swZ8v4pdFsZX1LmvtH7cxsxgXV6nO8vBz
DTYk8oe++Z7ie/xydiHNaTL1rmXqX1bBwLKtppYSjai1cWNn02rrHAVZCqnQ2thp5Myh4Lqja+J8
8zr75XbVZdnkqI7jMGYzDPnrkQPTimmmokHEPCacq9k7mKwprvs1AXW333zPrwvSl6MpX9bdlJZH
VHYlSqQH8W7T1sHJmTnbAvso9qzjd8vRL631H8dTNNtSDF1WyR3+6117uTZ0oxSOB635PplRGk1g
7Bz0BWK67+6Zr0vfj2NplsMr2yC5R/1yLLU2OtkpWrHkDLPsmJJgmJ/T8ytsh0m5o7uBRPC750Oc
r8/3jTimDmXdklHk8Msvz7+dxGF9lQeeyo256rzrlsiII/4gt1p8c+W+Pv9fjmR+WVAlM+gb3ZJZ
aUjPmJS32Fmdef1ywdXLMJ1LeSctCRv4cdT/nLAxL+NS/Z8nbKcwrf9t1lR4dMKm+uugjX/456BN
/YNqwcHRTPataTA2+9egTfuDQZqigVQzGMT9CBH8c9Bm/QGSRtbwO2vMfAH0/2vQZv0B/8qw2Hja
PDD8nf/IoM3Uvux2xDxPPAocXhOwua+4Oda03FE7hYwptunRWR4WbbOIoco2E5ED/oT/VSc1rMxJ
p1nQblBgyZczbHC5tfjhvLzOUakaSwz6psdPYQZVEzkxB3gTBPfRDa4sV1/hOdkVMo2ymfjL2Kax
bjoQEecYq/VxIZtr33YlmhZtsghaz4A7Vd6biZspW/6/1sEMAxva5I/ZUbYwOuCxZCu4y29T8cPo
8LzRE8zfBmvdxpvrQEimuYdk0aWzlhgwiIC4802CwBhNLTAdacaiPiVP8vWebMS4nAl8TeoGDbn0
AkjDzAGJxtjP6nPyZPeYsOclzqxuVsCdxGg/uB0JifgDbvsXbaFtODkyTqZ9+1KeeAvF9sQ6Gutg
z9BkGm6kJx1zVIUZwn4c8Sh80GHICeojV+2MOdNs8V+ia/PIBdsSOtRKqLFXWUugCPZnvArITOhx
L5Qdamzzlo5/tE9PerjyAZa8aKiWIlrerkRep4hHmAzJXn0zl8kWXlEHl5/U+ewBl6AqP7QGrThs
VfNwWInJgbl1xiM2VdSazPh69pwGdnkF2NTWLJcOoRuEO+LiYH6WzcgZINSg8ld5z6TpmHdvTvMu
hQx/eO+2s0jfwwkJr/C5V2W2IETHCh6xDySAYuybysSgs5C7x+HOImYAs/kTzToJeq+nz6wK59fS
4LKX2xK9O6RRjC9oQh5ghMipSxIYDjVIUARjzvpbpHCCgMg0Sn8ObocZgZ97HNwIIFCrFvwQ1LOA
8F/igy9UGuwMMCtNkBDuinbJBcuWEWPAM0YV5+zTHsGidhyX4Y1QcXD+BFVIEQJXmguvYvoEuRW2
8nMorfxuHdOfxNc1wAxdjMyQHDcZDkR9WfZchp7NTYT20PHqBkQiV25KhAKYChOrlOB5v0Iru0ws
oukFE4KbqH4hDBrsanGX7bQFwr0prcJ2r+Ru68yJw8BlvjRPEk8dYT9kBRoL+95iBHnj/DBH47Q8
X8CPI+4VHiEwRLgWP7Aw1nNwTNUoAoJd4HjLcYd3pJwZqwaNWUFy8aSEjHHtZrVErtE8R86h0U2e
MERMEEGTJvqYnscbI0DD5hbcVxfYP/MRwN8G/XBgeNkdQ9PsyZYmPRBsWpzg45nf1bPi1dyXz9e3
mkTheEHsBJTwV0D6Uu82J8ZnISLmU6ssaBozPhHAQFoqKMcWirLwr0elv1NstIJkkCH2Q913fU3I
ci9cmLL++HZV4e4+DhfmngARaGnNaWCgGy0FEUN7B2WytSfFMtdXST1ruHt4+jtX6mdF6VYsNck0
4wSkrkxzT4GQukJRTb9WARKTL2hogXbR7HVUJhOUl+MzRmPAslM8gG7kqeV5zAE2P8rmNmkPwKux
EDOlmyj2occxXxELMZM3OhibnQCmO0sozuplqRu4yBcGkzE6kvy63Zv9PWpAW1ozxy37x5r8YWPH
mCSIDhZu4st7224dCW9t8NiRY0Vk1MgAzrE2kTofcnIA9qq+NKb2C9t758byT5cdMyvMhwjLL2fr
XXtm5tQBGWR2MAsA2SyyRYgeangRmmM4JYLjMx9errQt1+oL/0rNls64ssaVSh/8te0XJtNlQhCg
fcACwm2jL1TlpYj2nXWjgAPC/HAleBfCmDMtu6UGYuRMUA120g63LIAB/YaGvurlryh9q3xmtDPa
lVW+QOqvIxnUnvFP51g8rNu02oPYQfaPq8IBoBTdmNVOV5cWrHtk9P7ZsbxIPcFK/PS2/rsq8Mt2
6eebD1ASihVTVYyvG93GSq/8KWtz8iHWl+ssuk7rBSO0nTkH3LNO5tbyP75X2ufvAGfK9/d6+5z/
N7HNes1yGsx+UP/3v/4Wwcw/d2FC3fOX38BRQOlz07yXw/G9amL+6c/qV/zN/9v/+E9p0O2Qoxd6
zZq0Fj/ND7P082bmx3n5zS7oWWyDJs9lHfzP/xG/J8Mv//ZfGyEhJlJpoVqWCjecKuZPxRF7JA7j
OJpjWIZoff5LcWQhK6IscBCyy2yDRDPjT8WR9QcaIZudlaMgPbTZrf15Fv559X+nOPraFRF3Az/N
UgSC0tb5zV/LkMYaw6AR3D9oBZvrM7FodNoKr92ksNzRGFEjCHsBL/NXYMfzbpGcsDZ8T1gVm/RP
5cLPz+Hoskgw5CR9pZrLekU91NSq65yEjah46tfRCxFWYEDkCc3x7xrO6t9sAC2wvv/7gOIx+dQ1
4O5S4y7ggPU8X0JIumFeRI4qQgy4SeptiiEXl7ogRaln3BTkxPmMvED6v3zzPH5tc/7y1bnWnz9J
qojyN+aTYCGYM6Ge4yfzeorr66oSOqGJPEOAP0c1eiNk+kTUbkVYsr/W1ojDSDtfoBgnu9Bfkfsw
G/njZOugToT5Sk+CgLhtMC9fnGc8Iy/50nDT5eiyG9n0S21tLw08sT5mS/yr78pMoEASuA87Ew8b
DDAy7o1VuYNIsM5m4zOMpO3lSE4JipLD1R0W1RrACyJ8EX9MjQW+xTV32QnooucsnRVeRk9+YB19
be+URzOa5tDqHAZrcC4Y4S0QfH9rehLF7O/upC/tIDlPBvWqcTp1zz8Os8ZDPEJDJnmjD/Rd68mW
/+6+VQgRU3UZ8Z/1tY7AEmjEUszzA5dvn7u2x3ThAfwconq2aIeQnQxqIt4W+6ZHdA/wc5Iv9Wn2
NDZe+h5PZc/2zHv2v/1biv32VN1l5FCgnNYRT7NJrLbWwlzZ2+DJxpw8QW5DCd/MCM1lZyWuYP+G
ZZp5hvbQl4KRYWPATcaldUt63yUk1tk/y3NtKi4T8Aop2GF4FNZaLiG2hWlxNl+AGlnKA6wroP68
xdgkvyKEebHnlkcmtulCdZOVqeVqe8AAxbOjumAGGHqJCueC8HAyMn5yLVxVKE5g+pN5sRtoNJDo
kKF6WZlnIdJl44AuQ9RLbGR7rwBgo/D+IwR738VvIwx77NDvpUBuFqtiFR7Fbe/fXJXtGLeTq3Mi
gTCn+11Xq+TDIE5AmaW8f0kcwKKA/NaEyM6Mdmo9p8+Di9UdIt51uiCJcdyPc5VXXUEk2AmBDW5h
FP1E8vD/sKbYXWjv1gf74nvSS8VwfEoUSv5ULeHokfPEliCYRE+Oi6ZhT4YAuVBP8V21yuDXuPKR
mS8DzRTqxjQ5OY8k13H1h2Fi21NpjSCaiKvqGbOB8XB9TgxO2sVrjjE84uuiu2EitKwPyqt8DOno
21sgFTtshKxH0xGCW3HfzlsSf5w1nrphCjNuqhpzcpIXztF8Fywmdpi7Ydc8M425zJfjRNpBMyi5
D2Gx1LfcV1VPcgC6gA0WZExAqGeEnmcie4y72fW5wSmd5yyx6IEcVAaT+k16waleny73ceAl4RTt
FqiIBASxtQjwqagf6fXJhCkd4JBxw2iJhYJf6GaOEJIYEqSeh5xcMAYIG8EVxEPioivkNmGznsB6
O6lEHiyR4Z0IlPxB4RkPcN452bf2sBcORcKJblIBEJP6OWNnkJkMUJ03R5lryYthTHUwxaTbPlof
OIieuhdjlRxweoM23RH8GU/RT6J1O2iPjETh/sEkOpBRk84UdQIjBxNXJ80uOH7QXtxSap6RDvTB
xm9BPrmVhYd1dkUlUM4ouRNOMkklr/wVWLhQPzlFPmgQvEMwPfDLMAkzp7EInZteQAV9BASyRZtu
xmM8kqH0Jr3az/mAklWcSMSwtsoLFuDIFXd9wTOcL9oly/vZx0b0hukcr1ozA+lDfC4iEbjNE84M
qs55engyqYTZsBlQd+dEdMxKDLQTCq7W9WUP1js9gReb19gI/Quz1rnZEfG3RVcSVeCZ0Vlgo1Te
jZvkFj82cTOoOnn2cXKV2boyGK99iFAGe1on6GZcQg0wdmLc0pfS7jqlKK6f/enAcHydPvkPFoHK
/gQ92/F6y9+zQG1aTOaXOCFjdAejO8Y3DUiIfoLsrI5wXE1qak2iurFIUFppgpnQASwiC4stdIdO
AqvjuXgXIgl0Ju/juT5bR5Rwu+f+GZ54C/YOYcEggCjZLYBzhiZoTUySwMA7L8eOyJXmEIO7ooZO
PHQKkAd20X13MG9rUq/JdYh2PR+KZgphUTVyCKKdI1zkB2hS2bMqwJzN2qc2qybE5oVoeFzURhZA
kk2xLiB1iSQQZDcipFyDtck4Eg1BPxfn1aErRIVKgVpML/6R+LDC42votz/HAR9dC2wThQtMBjTO
GuZ9+MIiwHxjKIv4GKqT4MNSl1U39dHuPvb6njIVHZJKgtU7Lw79oyWPhSfWYYH0B7fFFquSerWM
UIuj31JFdDKrK8+UakO9wTC3RiUtYxGRILRP9EPB9oF6nRfNI4rQgX8TTuJXnCb6e3KMfjQbSEhC
6bguXPmB0NpCWAsBu6AphT5ilq46Mc/tC/IcmCTmLR4dm+QUSDtghXDuquSOTeoPiQ3LwceNjUkd
qilyhsfsvTtyU+qYfWPekSn+n/ZDpzKnPQArRRH5t2Sj0HQH/qWOrDETXLUeNLS56FWH0/ix8XyI
eXSbdsL/gRt8CXsk26bC2Y7OA3UhcRUhVqIf7zYv3IZTKmDAE2owYYPErZ/uiPIMoOLO4aj6W5p5
4zQnPQeM2xw7RlDMr9begRhWuVTrIf0MBp8gjUw8G4HM/N4LMm/grcGf1DJ6ZVfhB2SC5MbTlAOu
GXfxddEDG1M3cAdAc9SKRwg9xo9A2/cyDOEzaIvRFI2ikNJ6D9+GW79+c07RofuQTqqX3qL+Ed0b
wnTY/AGzHqgtoVWy0MWTy8K8JTMEaVjReGjdAByk9zwFldsc1Fcd09ENJuidI17iMN6myj3DC3kH
xC8sbgPyUWAb8VSgh8mJo6N9NtX8d4SX2WN7r2RrlJA8NxW8zMsBQDLSlgyP8brbyp6FdlFcE7Qv
7+HW34ibfNJ74/uwj+6NJ6xekgSgtCePGdEY+IkO47KHSzXjLe/ML/ZMhYRc3idrAgJEQMakfn1I
2TbMHXJqJiPfZdWeBjT7y1duzCmjiu3/ou5MllTHsjX9KjWsGihNHWqmqJfoO8eZYN6qATUgQKCn
r2971LU84ekVbrdmZWkWmWknDkhia++1/vU3mEleCHcAJt1cx/JGbGjdWFjguQ9iGBMdx+ih/KZw
kMxxTpnjCF1srhzveEgjU0XcTVEA/lc7quCh3VcVnoINGQMuwlHgqg7qHi6BW8nP8PREuz0HlDXf
OBRQqOKi+CZeD7ccP8a38BK3gTU/La5oUocaS/atmVkxlTpr0sCrnnVnJ3lcEPi2yjbNxj4Ge32R
7sdgSGjcK3vFCPcNf4gKeAXZ5CkkcxxGU4x4A7rvi9b5+A4172ofl6nT3YeDV2QHvL7QdAHhJqyG
3CuYo+AIFz2E8Qs+hez2Z4y28a5n0rjejwgtPayqRBTzBsYVDPJFGM4wI8aUT2ov2D6G9TXq5KSq
40EVAoIWqFZFFoTSkk4r8kxOHzCvnDOkWnhZHVWIvoJ5sL1QOTFf2d0/iE6GGUiJeROxZ1d25SrB
YZ+NTeX8f7pyitk+LuhgzrL+xCDGlmFjweEctoCynGKDEb8IRpiPr40JviRpZzd9vE9j/CttchiP
zo0Ck6CdgQd/U6lIDI9PBvu8g4SeUAGa0vvRp+4k24Tq5O0WAi7B7XSKJwNL+hS5OVsyCwGbidOV
gttnB34wnCVYArEEzH1MjI+iJJ4AteCaAUHuHByDr3wIdOACrMcdDt58RfC7s0dky2mkiOj2L4vZ
0xCTp09pdWEIWTuDu3vYYnhsgoLiEJh75PKc0oTgpDsacjPsJ6eOeGMPTR/6Ddvhh8bQRLzPOeWW
Rx3udHgFiVFVAbEO8AgS81b2s0TdMk4ulpQ65ZAztfkU1XgKYhlA4MRVz6uCAmvay0Z4NmNnRBL5
nFqR4pv5wQWd+6HHP9Xp13gb+WKoePPbT6SKDWRHTKNQGoJvp+H5isAXkU1AQ6BeEBt3IS64aAyr
CSeUQabmHaUd+FqFL584vbgI/DPlV/KPjEX9eZucA/TFtHT8s3ztp0gAFI5pSmJpmC4hr9jVIrcI
RHSopHFNj3AtWtmgw6EOUv90QCR3dLguUZgeg/yZQIXn/nkQA9e7pydx8RCAPJsMGzVBmRzv5eF+
Uk7N6DwWZuwYMbp6yKjmA1ENjtvDekNXSbouLzmeibXf7KyJueyWcngNhZUlsbOx/ErebjWuE/Fk
uHRCEFimThtVnuS2CbnEF5xRjl6OmBwdCNLpDpJEOe3C/OnLKRgrWtHIDghqrBwKJhfLRqJUk8Gz
Pj68YLJOQOHdFa5pDyxKpfCANcPh8xRKLu5zlI6NK80gJ+9oB89RvalYjViSaquSo3uZbwwv9Wkc
/CoqnBMobEk+4R5pSyhz9YHMtdCYVOvTrKEiYU1lYb3svUvweDIpHnw8vRFlM88awVdk5GpzUk8u
dBKknRXDx2IQAfPxPkyO4wESZdp2jE3oxiEg47LaEPjmkDN2LXxAVH0pE06IV63iFTgi8FqIOQR7
GFgBGiKBECvT6jih/t5PuCVKPyEPnef2qj3xzhqz00hDGD0yI3XeCUe1SDidH5bZacP2MmzUuF8A
NERVJHuA47svJ5cs1gB85yjvnT6RKF4HwekRNGYsX0Zfbre3mUmX/ZfVqKRNMy0y82jQRzpYQ8WR
TQ6QFssuTH6T51XNJSYaxpOiJvhYEzoAMGvXfllMs84TDWL+hBDzxIqzB47UrAkVvBwSoBK2NbYq
R40zDhO3GR0mpwUuufd8pmrhSSNlDhsDmgr2pqBb6VvFa2JSPWYXzCwpvoD4U0uMQ1C0P6YdP4wa
CkNMTEPds38K8fHoVvyUFglfsbDi6WjIIbZnH10dXa3hYaswnDDjQxWxA/UzKjF7JZI9+QBOWKiE
gxnfY65wTT4zGnC0JR0wDkOn1f5N3I4ZYW5Ah9qsC8oBDyaDc5/VT+SNjpAocHdgPR1H2vqgwFYp
xoLJdw0TDHR4mTHErj2LRWUlTQBJPihZ2NaoikF8uqHGusFeIyN3Y2jdE6y/GO/gAz3hSbhSjIgf
eAPXhBJMSJtJUfp53ol0JAsESewpFKxOha/xsNrSTR1eIVvBFdDLYT7jucV21LiAAdfw4mMIGe3L
Ycb+in+v8wv+9oPH9sBUZPSNA5Tcum58g0C7RpKuzQ0Ih5Sf7W0lcnA+G3RMrYPx9xOkggACuif5
g2EVlYu0F25bhrf32ni/s8PBtk74K90Tdq5AMyrEqnbeJ1iK0MVdQXBoAzwCqcc0aSHOzPHAu4Vv
aImi7C337km+gFqD6xamuTmOulo6xC3Lox2oAwnzXS3Aus/BSsQD3CNL9AgrhTZr1I7w+HSEDagc
shukY2LmblAiDUyNh8a2nRk9bb1zmXdYMeJx8c8PTROY5HeQTbEMSzBKbINY0L9jllptIde4McNq
PQKNCd/GRUzzyb/jaRkOqp0Yz5Id+KMo1nl9sRoOUsKBNDYrE0dkyEP9mg17ELPJsoX88+V9J1F+
Qap/Xt63n7R6yMeL1NIf2cvjO354rr0Afgj27AtiIztD3FR+o4t+I7z9x3d+I2YZ+k0fWGSDYkcl
Nm44AbvjEhc6DNJu2HD049u4IsTylzsVd/JPP8Q3kpRm9OUhe3CnndNErXeOSnDgE2bDtxgXEVf1
8QF2eXl+i0RTf7xdWzO+GNua8ZXK8Qd+brZaZ3QMmVzMm9fF6LbFtazH9MWnfyYImJ+cILidTvo0
xtLmC5aQmPhjQogjC3PpmqrnN5rT/+WSkCtjl6+ospBp/wmk35ELXO09ZsdSWE6Y38/TBa7csxvP
pAyOSR4Z0+sIN834uKYipKiwKBDACqLfqMNfU5P/+FXsf1/Jt+HCPrPlQ6pxJSU2Q/0KioMDRV8w
pm0f8rJPegecL3zq3ENcj3HoueFs5ua8093b4BMgY36KHm91ZPnUXSe8jAbMzqVIokY4+VmM2gV/
ecNrebGrEe7iEbmObDGnJe/Sb/vjT4MS5Y97+faqW33WFUqmixWWrYTfP5jVqz22OecOy/+3N/eP
b/uG3pf15Vxr4sldXJ4cdRTyYXH+Y5oyIjY1OHJm/HqL4iX5/nOJhayb2AIMtO/Dp8pK07SoeHWP
28NGejs/XylxeWXR40xAtQNpjROgSZhZRiF3JCbjl71D/0aW+9o7/ryAb+vlcJWyfYYvgKvuREVb
PKs6CT1wWFDW3EFBlNDeCrcq1DLpvHktPrMNoQGf1lR+Q7rq39fW2834K4NQxUR0eFqS1vE1rlKi
Zv3b7v91Iv7T8/q2JKpmoDTWSVxugBMxSEtobmUEx5tmhvPs+jItF49x+2H7X3gSQB/JZgl1Hj+n
ofrNlIgCF3bPYWRtiwl9oz7DstBVtwZWAkNtzi25g7E2l7c62RwnPTRrBwWUIYlMD3Pee/Lqsi6w
LtIiJgqooHEFzduEBAY8h3+nT6Js+GF9wGNUFVvXBirKrL9vLMa5qUrG6VQIDwfc+OZD11EBfhv3
MjLm95G8BqkFGTxHuTEE4TzjU87+A8y3j9H/0z92VKqfe1Iu/PoFEC+f9KNsJmoCG/M3n4lIFmmz
4zgLBsiwyOlxlDf83hAEx/o4GyORdWkOeSPuHLW4rhHREPd+HoqeqZiRAxDm1BYX9rMRp497iy4j
QZjFaieEgBUg9aSABzRzqiFarBUn4Wg/zUfZhJw77xLTXBEBQ55vAkQ26gU4gV99ghOnJ4oRBHV0
2gZbpigKHwnEeLhGsEzozOo1MTDjweSMJztgM5gdtcoKq+cp5Kowm1wJdaA+mQu5hthsQToDLb45
+4gMpoCEAzq0M99hbUW5KWEhG9bADkA1VMYEfNPXhukY5goqT5RuaWi9w7whmICqCg8s0Tl0aLv8
ckljQ4J4OROZMATTRNWLij0X5g7PAKpCK8JwZ45Audih4+vCbISEjxurvMOSLfYWULZffj0mFfOn
cSTmGZgo4RaEaubbu3I280vePhBQZcybsE+CjTNpEXpj3SuAerpVkL7PFEyRgviOrm9FecmchPQ4
wfGygnRCfuBztgK+84FHHxvc4yJmOKFEQ2e/UX4hYGYqQAJ0cr4x6fGuuRh1Ne816nUmjiHINaZB
Q1wUas5kmGZUQUuGBYBPhxP5m9LkRrjfphs17CsXcfx4eQQ3zxWVG7LaE0ZhN1q+NoUHMKCr6tFQ
j7Bzn2BUiAAyQHxO1poI4TEoWDGnEHk9F+FdxuzhDAZy9UnzHBUhfyPSQgTB4S1p/Tvwx4W1dGX4
/IiKSR+wh6WBFMuJ8AdVQ1AbsEwIgSo4znV4xqqS3ggTeZraPMgWygvcJYsyOfd0XOkuL+Wb9nKZ
Z54xYUonBfhNEtqFmwjoB7ywjU6VDZCji8ju8+WXmtj8aRM3iR9TsPxTFO37LqEM6nTQmQa74hzD
LAXt56LBco1Mz2xsLwXjr9wdxo/NAON8RKZ+/37byg0pCiwGxH148u1n5yeD1uKZAUrxaiyFs7vF
VP2jeJK+YliVVworoK7HMxZrZ0LNhvoTQurXanJeIGFfWq/VBjPMTb49Y8jBv8pEjMi2uYCXSrCK
8pfyUxMH0/eT4I971sQz+aMKPFV533Yn7vnCasFIGDNdB6P0KXvOUOP/eGL7EW3+3Wvf1dlj18yu
L48JQaxrY2kvzPUgHafP+1d2cIOwzlzEnf9zhax/6QS+X6MFz8OGiAzxWHj+/HmN18HdNgYVU2vB
r1AXUE+D46zzoLrMH163MALVmcJ2GVXEfZzml1kzJf6ACjpd3NhFseMYly95grc8qDy1W0Owi/IE
4WKTvzKSXYnQHiNGoAytgqyhREFWZD4XYEJkRzZoAHPfcgbUDbtsvX8RGezv7RPjqGoqRr5tjLXX
RAXdlibH6BqWSTWyp6oH8JsvFNzCrKiekJPIR5dxM8NvtAH6r7xU9ipf68GnLwkZ6ihuBZmrImFE
TFmETBMVPj71pE/PxfMnLRiX9e2enhTruyWz57WYv2Nm6tneW+c3GwzLIZEwfGsA204ELsa88eyz
x6k5Ia0r5k+YSIBmD2RyhppQmtg4s8lus2H288L00ed0Bp/A9sHVvGrDNTwJIRltNM6rxhRXUAw/
Pti9AX0fJF3MsyWcgcNYx8viyfQMrCTJ5xgXfh7cYml8fXtMGSrimxsJvEMT3uScVUyfROCL6I3Z
5R2qCM78ObE2OI4Sh9d/moRxUKrpvgW8ibfzuXCkneoz3nFRhUMNZGciJEVYxMuJMb2zW8WQXvwb
g5s9qWMcDqPTSAL9S/39x3nXMlZEt88dnFYEqPslk9SNuFjNM+f4dI6bIJ0SmEtUC6GRwoO1fNKP
HiFdx+i8OgIogmuH6ugcEPwQC3AQTOsNEgbuLS9UBzCQEYMP1RfGxwavDHD426XDL2UIm9UDARxl
K3sEoAQ0gr9cBO6Cw4FwCxag4iOEY9Evcb0nnuzxetzhGwjIBfv5xaZkMIbdVgBgVtIzGoIZMDy+
aF76LOKqtzc0y58gQH7xkXHij3hkryAycH4EdIaj3vxgE9LkIkvrN9ULxh05xpZF3JyAE+sQ8sUw
i60FINQ7Fp7BIJLRCvJMJ9rytrWA1EGEf6s9tZ8aXgvGmqYbiGYGX3/+x45z6Bvjcit5m9UxyZbN
SBnp42NkhwJeJOnGJ3TAkxIjyEPzqcD6ecgALY0NtwqPr4N5OsaDrT36LD+UhwR2k3zD6U9UYvmL
zu9ru/+PbQfunmwALxHc/a0b1bK9UavXPd3oEm8eOjU4QdjtNyqhtRDltUm6269OYwnbdxYSZ/Ps
TplnnZfCEp0cq3k6rX+RyvzYZ1h/XNO3PsOw8nvb3hi9E36JVS1DQjj5SNdEtacumUMLUztOen1a
JfeVkNmKmN/9qt3SbjgGQUH1NF8hkOTn1gH+06W8Gzwff2s5f+jHLJzQeGbs2IppfNMr9UfF7uuG
yxS5Qj3IDTULOdNi3vMQe4wZdCKW6LYuwL6EnPqfjwz1h5rtb98vWuI/1tjt2tpZg40Mfr9ONhNU
egmTZ4yzEowr1OmJfecY3+ZZWDAhEOj/r23wD+jK367g2+IpsMEx+vPXD5WtBMMEJcMZzQNhXBTG
U8WDLuBZ5q+vl/LD6/W3L/62QqruXB4qcetiW0qhHaletazjwjcibUcEqXuMD1tmOb/d8U/v9d++
+FudXN72N8088cXN9jwy/VIYYNbjE/GOh+AeimErLCXZExkj+kxT6M8FZ0lUqOdPxp02ZwQ1kQPa
zKBpcWgTKsNxumCWxb75tT7+W9qv/9/4zJpiyiyy3xjNYxjNefU//qd/fqnePv7Xn6zm//MJ/+Y1
26aM+FPWSd21LZ2F8l+8Zu1f7MuaimGgYqEC03i9/kvgZf1LwVcWR3ohesQ38d+0Zutfsm4MLMuy
TVMe8Mn/HVrzTwCwIEgLIrshs4GIZf7HG2yeDyTJVKgPCTnw6Mwbn1kNShSwnLn9SRMb7j0l+uN5
zf7a2v/UV/+0hP/2pd8QYOnenftr+SV51GNlajD3k6b9Fgf4ETM1P6WsMaaY+M2Or39paJEoxjTG
/vnkdPRnvNSM12dyABvwRfx3/frPVzgQL9G3M+lvV/itFO6z892ob1yheZ8wc0S6TP/5aU7LRMwu
oJT6l6SUKO+0UHGZZcMFsIS6jRLOxLL3McuD+5PtkQWvLMT0gT0Ybk26MmMrhGoCWduMtTVhr7W/
J7ixdL8mYP4Zw7Com//zzZg/bFXcDKC6qaPhs61vO4be3q19U6H7PI5IqXNUwG8mj2vSWZCBE4+B
q/ekmxCXe2Q8XQ+zFqm9njsU+S/mdEAdvrXfRH7us/nUzlFOEU5AOg5UDmYrZx8fXkylhFAGHpQZ
ZKhJm0k7Qsck+1cMi6V5+W5tVZTXXxhycAzvYzWhaKw4kVD2MOkTw94z8VZD6eJaE3JOkl810vIP
0NTfHsI3vLQzlLaQKlUsdKOPVFKZ7Km9va/aXbbsggujN3i/W/g10smt4EJZfYTz4v3iXOGKkg0d
0qIFl6Uo1Bsf1iCHLLYWnvUO3QhGJ+qjDxJ6QYjUNzOmqoZ6BJB9dDiJpWGT6NdwkE0fVPAhFvFM
vHD/ecKJ8XXvw7sYEuH0onjHiTRX4ezNzBdshLJhE+sYKeLFNLttTDUWQigcUciN/9QYtn/AP5jI
SYfn1Rov+c+Tj08TfRiBOc+4a7nH9W/4ryoOte+vBfujQic7IK3R+vZaHJtT3XcPHiLZIsf8Bfof
fBWN4Rp1I3aNw2ryILa5mRUw35JjWMylWE0EI0BojH4LNNd/ekmRd7B9gjnK2tdP/sfeJd+kW/Oo
ibJrgSyMWITUHeJy3I0HrXtf7uGcPOF6N9g7+/cD4NzMuDjmzVWnSnxYod8jNXMExQuADJ6n4V+C
85gJrwgDJ332ynQXaZIxofvQibV6Mnk1V//8YipMgX56oH/cwrcqwlTug1So0anHr+DC59e0nskg
W4NELUKNwFAsm2xEVccATy7yLeABE+5nN91GmFNKAEEWNOGBhXXfKwmTpP3C1rpcA6BPaQqZWNvC
c1FaHK9ENjaUvJXiy8452gdTqO8h+fbdGDe5ALaeAsi1ADe7j+rJAzbUnn8ZF+nL6DIyp7CCnZx8
y6u/x1orn1jeqcafkmG208ONL5ySWI8PLq85k+sH/77Zlp/1531bjZRte4JncocBbOyKqN/uxynE
k8a5bPfr23XYz7CkNVd8QJ2ckm74CCFxYGuC9mKWPkbZh34fIZoobQzGRFxHyh8UHj2VcHxxdYxe
Tqgn8F8pJidd4zbeT56ShrJOrgrwK9z7WnGoABFVdKR89/txVaz3GlfD8C0uB2SsX9QdfsJDPBpx
b7u/2AautB2OYe+PDSq1+kV5M2J7envDZ8YV/yTBmX6zTTa1pz3bUe1BwI4sD2LIfPCcf5KTg++M
IKRUY30iSnMDJUIbizDdflbEknt4AhoPGOMjHTQRWIYEljw4FK6Qy50BMzAHQw5AD8wKHwx2aIe5
DnPbMU8/eoIJsD69toJCMPiAlr/QvAs0qk9IE6hGBL3luDuOz2siOsCKaugxDRMBBvMg5WUyUIZ8
2IBeewoYf4waJrCsMoiMwzvMVBd7NlMdYspvW4JVd0hwIrP9fHd+Jlk5Ku+kVTKORyU9lL4USM0y
nbdjJLP4QExOazzuaYeWdgmIO6zcfPd1WLZJIWIutaQH3IA424dKItUR4/9RPR+8PtbHKd/ITnJb
XscZag/8fp1mBUzh3yJ7+4hlEQ/ZqTEE8q+un74PdFjxmeotdAaEzXP2LnvGyxm6Yc6gY3FdEM4d
pyFeRJgpJxTD2Eo+QdndKSiHIOLtzuGZrTM01w80B4g3vH7SCraLq4qD3fbKEXMsQJjlZXP27p8y
QkDiKbkvNK21uEkfcbWgKpjwQl4hZb50ZFIIZfOFARRlNhSe9S1UdTdDwBwyJONKDuuMJwUhtw14
IvYCOzS7Dh+HZH9IiKRDJr6/I07aH8PeDq/srwOP89hqZje4JORlMebiYHWkrR6bbah+kkVu71FD
HDNP+0rEZhAmetW3/n2QT2SigqWoCaqdsiZ77bEivptJw233OHkgGYLtT9gZt5K7NBSsAAS2kE7Z
vU8TOUegkGTHEbD5/vMyEn4R2lb9TEnHjJuL10jxHRKGTKgcEby+vSAar/nsrOCcYT1CGWA58B07
qp0pxGoln6ak6AKI53B5a1+6zpQ2afqFbo5aeyOTeifTiOjg0fEdPh4Gx8fB9HrF4BORP5pctJe3
idyNz1OIkpnsagSoi3TKt4Zj2d5dCOoF3xnZ7HEQu3lRmO645aQky5vNFFLhGAE8YTWkRYy7TR7e
l3e3YiIkzmL5RXBPblG9w70Q+O44hW6P4QhgvQc0kqgbhtLshWcePbEUhA5BxEPR+/4gY2TFuoiL
KW+J9srSSNfKK+ROJkM5aJ6COyh14D6qP7RwPxNssJotbM4ggCrwKDnyEeNYF011Gcpjq/ceL4eF
CVdkdBUBpEzSmH6cL0iW3Ael1iVmMtLDOp/YEN6Q5viwLs13Anmj+9oI7xPdL5GMoNQj0EFQkQiD
/hCAUw6d6Zl9NW0ddaG83yHDbu5bvBtOG+ijOlqDtxYR+obNsycH4ssgxBorWzKeeW2iQdgsWa4q
bqKIADtUj4xQlkQshpgCh7bH9MtcELoDY2cPZASKvhLAnz4Ts2AswJDOAQjwRd3Q5onqnQOXtiPi
CTJVXMf1Dm30i7W5AK+yTaTOvXGvO7VFVcTLLU71bpJ7Db2t7EpPx7cb87hmq6DRbsILQ7fdLSK9
Ug1OQiwQ9SMd/dFfxlxI+cLjc74BOca+ShlB+5rs42bKsFx0xGL2J0T1V1+aixK99blcj+MCZ6KF
vnxs4a4HCLPf1egeK1rIj4kvAhNZFUYqR0o7xc7B1Ekiwh4b/3bkaFUiv92x6L6UnmWNbUQdZ/a7
bHoObyG9ugCNFAZ77QrG21Rheu3x5m4e7gDRy1nk1CkG1heeTbD2R0FKfb/SQrQmSTpuxwfg9jwo
IxQ0UQXkDZ48RZoCYwOL12X1UsBf+6xHh9GDr0vX5chmaJT5F2bGGOcu+Ql0FxeE4DFLP9SIm+w6
p2X8sqomSjl8w/j8mbmKmynwL/ZMlgUFqJxWnPVo5jlzSaLmzNwo3uUlm0A03FpL8lr8M1I9T5Du
Mx9JHi7J8PkOLmPNBOUZGyjViXtTgyOyBL5ipSengmhrsuTXd2iNO/uA0QD00iqFJch0eKQ9ApkP
XJMDl8pu3gbZ7hrWkLvGohvFqApj4G7ICfncTkkKkkc4BkP/k55VKmU9uZoR3Vd8Do3liRRWZA3e
LUbNYOMpgmYqUuBEl/WXTx7+V2zeB3DFa1y57WS/YdnpOLUSxb6PLAI4RcatsjCeFTa8GThKz/Mx
A3NzXR1m3OiedQfo65wRz2tOYU9qBtkIPXZVciOpe8pMYIGwp5Bd+Gh8Ux7fqAoomPN3rM/dgslh
veYTF8XGdEyvjBpWH5FrWDsPs0lPXuHnV391TKx6Df7fK7j79a+H+Bo0swPbDnqXYT/MQ5TIocqi
EKu5JfKqdXEAmIjPb6Hk3p8EKa53ipBO5Pku04/qQ2XSQ4z0TUbU++d8XO7aHQ7zi5TPTr09dPaG
1xYKXSBR2/mcYQ2hWUt+7PIE68YGMV9WtoPVsTxSjsEpx77dSZ9NEuke6Nmq4LY+etCXVSq6/hlj
AQYLsz7OZ7Qunv1czaGclm8dIC4lTEJiy0Zj33jjEvup0CcV4M94qp5QcYQGYYgZWFc6O+TuYWZc
CXkcKnP9DcOKSORlUuKZ71mkx/YoXTJ4n5NlAN3nJb/hGppgyd4NMLcYZHfv0IYZ2p07SoHBcXkt
1kfpKSf5ktMKTbDudxSxmLu02sIsCe+Mzjh46LPLOWG4k8MsEc0+2O/yEp5heS+F8aAxI7ebZ806
3qVr8asirgQioHrqw84cEeaKBwrSgnqObvPiyZ9XFG23J+KV9NS7vh1fTFQiQLefx8orII5P1CUp
Es9CxoPkMqaUYOZeDc3N4eZU6KWmdySisIvZ+8++hX7iwTsYcsrKElNeWsxD1EzEysCqQMxtqCtC
eOz2yCAaL5RC8hldKOEUqSmRyAN3nzSL2/jh8lMl5RN+CzPYup4gRJezo3dd8QOFLQs+jR4+/2uk
8h9h+lfxNkO0N8J+bb4oLwrG/dOGcbXkkW8N4QArG3j7BFCHxRQVU/FZPMFyg8hcbFrBdiMqjnoT
JujLlRq3hniopt7l81wFMpqgT+m6TldEXcQYZXer/iXftu8Nxsk4d2ij3A4MuLyU51GLcpvdmwNV
sCcpGRiWEykWXV4JZX5jm3Te2HHtCUEaQuchxaORmIuxs0+RY4gFTFoYb2Eutq4GvIbh+WPEQA/V
GQW1OEUlIX5IOkqpUwj9YELOInj2cd2s66WYrVUft0k+e6zKKa2KFLMrfUFUe+9oTwip1jgGBfoh
AmWLUVoF5fLosLHQ+/DtyZ2Kv92RTzs8Q7BIo9vHZeDmU4sVRwoygd+T4jTM5vx9V3qvl8cA+ej2
9K58gO0ziRpfKDZQseLW42nKdI/T7eVK0vgxhqsLCJN5twEYA6MneC04vpCXRpL64RxdYnQUOIE5
3Stah8/0/RDhWTvEn2mDLDh9aw9OxfkGwVh+or1BuS6FlzI+GIsBrH7N2SfyCDpzYSblYcTvh1hq
c2smyA73OG+niK5gXrUQW7qpHArI+VJP0lENJ5e869S7UVtrh9jesdmh6ZCnEr9B5rLD5KRp3RKO
HfXgAzYdSw8Rk2OJMacS4xM+R2+HSn1dJ7nbj7kU4ixgBcDeHGPhPlTIMMWxfjCTVoNV2i/wn86c
/UfFAIfRqjTpExptpgLetXZE80OKCIMe2VFSyiYpvOHbwL5TfUn8qw/rtbPJH/WK8dXRA0WECPsy
iemAlRwK/j1RMALR8R4KBW+R969jvVCqU4ihbyZ3dssImk+vDEKFW6/JqDjh+8tDqVuKKXSJlMbN
Q4IR0+R2DaRuZaQBylUUL4RU0aY+EtHTaUHeRhAZTgyVQD+DlqIOWqYUYF6z5xUnt3nB+nDRikAg
SWcMUkMSWdzTii11fvMm4od+UCPKoY7rjVPE5mydbTqXn5XCX5DKIWx97gtfxavgERLNthVrtpyx
2NkszpPM4rPr6fk0SclwuI3Miy/bkSRHshWSbXjNEn4WcKgLsQhuwZlseygNS0ZiEnQtD5+E04cR
UW3BghH4GdK/9d5tEutd46yk8SvH7BzLbo3mV5Q+7TgPOYtiCsK9tjw/oSEVzucMJZcV0vNniToI
llBSzioP09fZRcgwvwRC3I7iGQkz96NHaw0fLUThjwGjOuQWwsv4AOgsdP5BGwJryBDXL5ABEykp
P9Ex5NPyic65m4vuvfN6JL4nFw9wKaw3N59/hsQTBP3MVh3z+Rqj70HiUgIR8QjVwrliAcBfL2Iy
cJllS89ymB2oiDLU8Hj5lGSIYDNAInEg/TJLVX4YyNkqDiUiGUljdCD+/A9IrC+qNM1TQ1h8YucP
J4OTydNijfH36ZcZqSKGe9/BwD+/S/z5H99FcFBp2znfdXF7fyC8SJx6bESEXD8L5u0/Y2Xqj9+m
6BazD4Xhh/ENxO6kTLsfCkDsFlBLpI4+YC3rjgLtbeClsGhoMwKCXzi6TlFNBtyv9/sTgqz+cQXf
EOTiUKhNY/TiCmQHj++vcx5Slm8zzUeG9Fug2w80KfvP7/s2mrFLSar6jDu++eXkGpToAlAEgBr9
xgf/cjL6j1/yjzv7No/JVDvPNLKx4Eg/aJL7sEoG3NMj+c20WRuIj/qPr2JlsjwNgd1+m9eW90N7
ueNa6DY6AeXQJNOxmTFhqHFKh+0Hw/HsQn0i+dwzE+PsD7JFV0QMIcCqLrSb43Zzgs3wpj13pt8D
7nH0IeXcz2CP1SYTjloOUtTT+sI0D8MrIueTa5KY9YYZxitTasCjZyQ7ptvhM0F8CHmw+JNZHpHT
n+/Scw9J5fQqjSgY2ZnNBGOSiYitwz+C4w332jxBJwSK+XYeAZkBWbnX+LDpPLrna3BJjE9lesMo
MAbYvNEQvF9GSLOCbiEobg05WTsLi3rAVpGRGUDxKUCFGJ0LRtIeDsGDIoBI4LdzAgzmd2gCfTW2
YunV9Bk5vQ64ICGm1aNyZ8z2fglISZQRvWzuKE8RuTTgFxN+vQWqdbHFmtgbgFfs5+qkhyUORZJG
C5GvA+yDjvwQ30Nc4/ZBPTlDmh2sys1xJb88ADTBfUZykK1qj6rX02FfcfYtu0SJsOzQoD+QI/Mk
/qq6kZ4y32ZXb14s1XnssakD8fBP63RugHjcnQm/QnCjNx+aa1glNEz76WGkxRfqMesRZ/6tiLu3
fiXK6gfBpzAnTIpXmoAoX4Hgn8aCGid/nf7OmcnC/bNtw5KFkkFFdQ0q0NR7zPZRioUGfT76rneQ
lgeDQhsS4ZDI0p7jGl7UwKmXl4OYR6BunRv+eV2sISYkHVJJfPfoXh9JQ2YMDszUHprBf61IFqWd
B31HOy8GNdIgyU2P9E3it7FdPHawY4tjCIcTZif5Q6L0Q/J4jw9IrBEv196g9yxl1q1qYmkp59Bw
DimXGyZuDknWBE7pD/8v/UkxLhYDngoaAreZcFiFppOP+wB07KugxAQy3i9+G+toP+1smqqbtmlg
v4Xs/O87edHmdWp07OQCUWVM6J9XGE8QtONBxZzYDLtwFB6zzcZydIL9VLqcodQSMvZx93UW3pjz
cMxK0W+aM+OnXf/PK/t+xqRp1vYnU5wxmDxMUixFTQYJvD6LPAHQjMUlAiYvGK3SrWo8LexEGOzQ
E9CBIZ9iUKvQE+jMH9/StTW6M6rq/JN7HQkXJkpGObFphm7bGlifbWGuL85blKi4ER787vU3yoxl
/jTy0W3olViz2gZmZ39/2G1hFqQF2prrStsLHVBwrqbnu39sobSBPZg3sKPKP1VPlYnNuhwXGuIY
Qa7pMKsa2NggkTONqBwrTE/TgEz9zhQTGLz1UveR4heQXkbtY5d2LwN1eF2DSRqcUgZbFTWviwNJ
91GG/oUGDB+P/ex+oas9LURq7+Atnerj8zxn3kX6+zCDm0oX6JuzK0C85ZQbYcRDNHc73PXbwVYb
DdBWYL9/YOnbT8pp3hYRCThApuXL2c35vfTgEvU+sSpuAZKNTZa3j5WkXJA1E0gzy9HHyts1thy2
xoCNvsHp4OxKVnDF3ZCU36uTnV1TOOQokY1H4GvakECG+pb48GmDFLWEuNaWOJYcaY9gdIePxSl8
AOsQzE1fJpQEriWKP7yG2tfL8wnbErQx6jiUCo927LXAtO0cQCKE5EdOCoRTO6xfic3VZWcws0en
12J3Co9jAX8pgqov0yfjbXJjIqbPrx7tgEw+MweIudpPutAg4+QJlTBVe4GVVD3V8R8h1myswgEl
qmh0xyks6AOgt792JMiJC4Mw825Imsfs8ITGgRHvnWuEIArFnBpcjTE85eDoOmIsxSHJprzhi2Bm
AoShHUWW7qive0yyKEBfxWULu51L1IyAu8RDP4XFWKZZnBANw9F3jLI1KtE61JY6Bjc0Pc+HJ55d
wi8N/uTUoXoYY/8EV5ZENH9PUDBbGn/x7qO+8C7je4AF57hL9p5ocfZB27KQteg4UvyOXxy3zq1B
/aCGx+A+RYsh83IZAbGP1MP/m7srW44bV7JfxBvcQT5O7SxtpdWSXxiSbBHgToL718+B+k7fMlog
Z/Q44XB0uCIaIJZMAJknz4meuuca9BR7D5ZmYWuZR4RkA4gmYxcYO5HzQfh6C+T+cfyAKCBulwB2
jci9DbsCF6E0EG9vEZv2UT6IIjlY7w6BajCuV8DqIn2FbNdbjfC/dYnk2k2IRBzqkuGcwK+EK2O7
t1AIceu36/JUkQsG1fbo6OPNP3lwGCNCxMfGAwwlr++7N3oj4rX95lq8dumd5+0zKM2DoQcsKvfp
uIXQEmOPDBkblNZ4N7bxY8DZYqZ3Oso2nGMFMlQwYlpBXW6TR6ChEYBD0gTvnWrjQdhti3+Mxq74
/Ul4ELTMXHvJ24Rjv0Ixion4YbQFQxCYIvBPBGzBs2T/sCDlXtyVYADwLkGcC3bghB40OwBxxCSI
lvchGJGeTHdVgNVlWvcT9kL7gTtUBzca/oaUkmAr2pjJEVnAX8VbuQGKpl2JytR3/508pyfc5psd
ym5v+0cavjgcqBvBe9GhRBu8HKgzEzwx7KV7Bew16D7MdwSg3UswumCUv0Gxe2Fvgeg28PaoQfSS
bUF/Wo07JH/oE05/MAFvpmN4Y12LmGSPNFt5IeLiiP5flNtmi3j2nl0IUDaYa1/cE0hwAC4XFeuI
OggYLrJy0xHMQOWr/T4+ky0gd3sEou+LX5ENa0FAEnSzKG5HYHOXvrKT4GEI7/xjW2/6S4SMQLCL
L8UyYc3vjGMf5KK448o5/jADkINEYIk1nw2UAV2S2+KZXNk3RZB/jM+xcwE4Ny4/YFY5tUiTEHBu
CIoPUBaV2xr8CAAbuLiUkkvWvXjsCTwnSEmHL6NxQet7o9pT+oKkTzbskQVMHq1rsF0ATnPiCB6i
JDkAIwRSySBQO4WIKLbI68AvXnIoT27HHd6+iGy9lQdy5dw1H3xXBUnQXAjuR0FgjHjshjxaWBC+
Sx4FCkncRHqwCK3KA9Dtnyj1aZt+9Lt+UwOzY97rL9ZVs0VMFMUirxlgTigFsY6gK+E7644+vU8H
kSRp8ADG7QloJhQynghodQDr9C4AVwBBhQgQ3I+bAdlSIePsivBE4AG5AjG/Iw6P9Iq9heHaeWgP
wFIc072VbHEFgua9/1SczPrBplutf61fXdBFnICJj35VA9Aye/hK62i4F7i8seSycu7yjxqwSqQT
EQIwTpp59MEtlP4or8dgGNb0Fo92FLDg+oj83WPbrCKQNArCjvHO/UmRCmvB6IRKfCwQ4OE1qKec
FQAeAIlzBMNBXgXu7S1+91H1r12AK0BDhmzYFxcom+NkZcGnHFDpPiGMZT76LxgaPGWB1S0R2n00
RfVpnewRKdKAXkcUZleJTYjTFhwT8B/5R5dvwR7cdmvUHJ7aw/Abp6txyt50fW3eamDImH8wCyiO
/NACaTxKqSxiObotPbSIWTt14XsWivXrACk0xI+0PdRSlqIAX71Sz/uRECzeOFqTwXCdESc9iDYR
c/L3gkDBWkANel9fnP4zIikC0NGuL1uI5Hy+h7MDOz57oHZxNt7PiAMH4D9bz3VQX6a/wKgNl/lc
IsXSPkH/tUbcLzqQizKAZOaGASgE2vErdox+6yekv6Zjep1++DvjwkNWFtmln+mHKCgS91xwLaD8
a1+vENsOcBtC8g21yjfQcs8QYSoAcKtRZwsi+DXkPu91VBRMP8EPeUKeFTHEpzZAWP6vGf9/DaoV
cSo1ova/apBnAU37eo6iFf/LvyG0jvUvwNttLC1kTixQUGCv/xtCS6x/oXAAQFnoddgmCsqwKf4N
odVM41/E96BYgCCKTUS58t8gWs1x/qWDw8L0hIgalMyd/5NKgth5/7E1dIR6aBc0ClJR1+RxZldE
T7cWkkbMAVdajIQjqNHOZuP0V0PneFlF8/jGPwJsI9HaIbRS3FC18ZgU/DHv7beMTwswNGGhX3z9
Z6jmLH5XdISmHUd2gBPQ9daZqW9ZBrTh/MerWpeeOXbk9V1FXdyAU1TqtJCo2RhZRRe0b1StS7G4
NBnLEohXgNz1ZDj1lIU/rZgBPTP/8X+6nL8X1pFczZDVUUIGTI3jNFfEe6y9qxQlt3wYruY7UH2/
+P1s7vuOZaYZCdCO+eFau4Z4C9Ou2jOS24/jQYtHzcShmpPnPMb1UGcargHMWKoXVPUgPcnzAfo5
Xl7hPWT2MVQHnHfo3x31eiC7+bkR2/urfSlFI5q6j6A5DzjuEL1GoHAEVWROjc3ox9sBZeMeBD2d
Og3mO/szLvmflZZMOB0tvR9sBy/HysW7wH7quDluRtv119Tij5UGNFOUcH0z351i3WWRKJeYVUxZ
E295a/NVZI+3Xunsv9e2GOLZnnK6ru0GD0tf6ODGTfrf1aS5C9vKVcyTLZlzW06lZfY6xTsOhBq3
wI3gvyPeg6AnBhBJsO/2eGb89SdBxfYaz1Uw+iJ7gr/uMdwLvAOyYqv3FmlaXOlxswRfJcrLABlo
tnjoCqAQ/v71Z8S/QZyImkYNkPK/fu83eC1sjrffmy7JhYSuGw4kNqFnDBizZ2UvtobC3Pm2FTZi
S/7Dh7q2RykgewTayX7nr7L2pc+Gv24CSp06VeuS8zBCh1STBQs0TBeMhjXgvaz84NR+mv961SaV
fIgDYc62HuFcQ4h+mBGy0pbxzYmRnAf0Y/SibWFuE3HeUoooq6fhCubq5oK6qC9a+sJ7yLFMaI+3
kT5mFGHrbkM+EV7Z6ucbHhYHejKfQuQTRxBssNVdEGyunt7esj1kVi5TgAGLI1uBRQzIUwEHhGQ0
duC0RpQYSUMP4ejXx9d69doBbvJrXN2/Gutjv3r1VvsXwZKzusxXx9vLxwRXf7ZBMAdhSAZaoY9b
fXO8LjYv4+qwkO2T0ON/O63P6sUzSx9sizS1DQ9p7n2UegHOijzYDeTHUZ8IMNBnYC/+RKgCebLu
VpCzRmUuanM/YcV4N+/pMdpF0MlMbj7m94xiT4q71rnzGWPLYbaJT0qT4ZB0tN5nnfHaZMmSB1J1
IHm31DMb3cobuk08fjLIMG1JT69LLefb+RGYf75o/p5VS3JxdgqN5aLjAFjvUei6eoBs0gq8AfgD
oA+wDff9ql09gY2pXbhlKOzsc3nPlhHR3jyetBFETwm/8lI8bLvOXrADVdtiGs/aHrjN68yAj6gd
hNKM6adLQB88P1OqpZD8D4GUdW+7A4o97QrpJzi2dZQ3r72eLOULhQ/+wog/ExZnX0+qgmnDgN0E
Ze0R8RDLat+5kb5OGls4LFVjkBxRkiW4G1k13eYGVOvXeVb3KHVmScUuSJ81S1OlGoh0l2EdT7hd
EIhPltXNpDW3KGSJtoPt3+GO4y3sI8XZbEl3GNdClhhq6TEg3fwH0q4nk0KaLeGOfWx16OUMhD5p
tv69nSWzd5QOjduOTHQbZ/0bGAEvQ6esFkYiZaT/tkFTsvIpy6Y+4hOgGgWgyxmxNw73trrhbZE4
3rWNtXZj88GkSKFOLUg35ze0wlhMyfJDzzFHFsPyQ5OhZN9zUWSAHN9844ot8EnGdraXsyjF9XGA
4+LE6q/SdrpoLN7urLr94bXawggU29kUv591kqQjtWsOc7dfxwTM/yC5PM1/vqplydhrPRsNh8JQ
xi5BiQrrW2Aja9AZ2yit+V4X1p8fH+l6osURcFG67+z8pkOErlvF3rhwXTIU9vEJLTmbHL32psHz
sQLtWhCEPF093EUrRAlX7z/K1Ye+el24UapWWjL2OvOmJooIhWRCdWdW5ktrZN01tfx20wxFepyf
LcXz6PP4OhsNqfqqd9McBZRmR9aUsFsIRO5KFp/qrrpDvTH4ossCuWpPW0CkKMzjU5fnrMfUd+su
9lGG1FaTqAka9k0ELcb54SgW53PRzhrP7b7llGN/MW8IOvfGtU5Voh2G9nbsL3qA7Oe7UayNIZl4
3kyxllKPbb1S32RD+TPu9UNVA8AA9uf5LlTTJLo+G0kR6/EwekaynZISiNcJSG/EKfz7+dZVA5As
HCdtERYhBeqd9Fsvbg4uBPcG3Q3M9mm+B9X3i9/Pvr91THjfEXfzhKPS1K3yVesmS1gDVeOyjRd9
3idVgVOjijf9cGjMYjv/2aqJkU7yMK8Yg4mxbWTQK02HvIQeAZQ8aiinIH0zLGwghR8U4cnz2SGk
aEraIBhHUablaT8yZLtit1toXTU90hHO46IedZfGW9RzIltitdrW9cfH+RlSfPon79PZwhqprdU1
R7Appv0dJ+GuN8Eizp3X7zUvndmpE+mN3WJnEntroTpNAwtJlSxdCRQzo0uGm3qIXLUZPl5PsWW8
qHniERRA5z/dENvvi4umYH44X9Um9EMj83WUwSWol9S6g2dVG3PoN51hP+aM32UDZA2zCbG/nt9M
Gd0ZJL0o7Ph7cUxdLNnZ0oTG2Fe0dGlQJdOV36GOL6c/58emmjjx+1nTXhUnJfNsFEVQCEXwV83d
zTes2k6SKdPe9/rRc2jgahxkqj79XVTe1TAsgX9UHy4Z9ECjjJfiwzUGyQ4UZmTVj+99uWTDYcmb
yW0w23V/H4OjD0TMZOFNLrbjVxtJMmDbsqim6RULyODucCHejyVQcyTfhhAdMbvs4TsjIL70zG5M
u5qGpmaBnee7OBW6YFWg4zE83/zXvhRx3D/3DLPKuKlQ0RnkoJ0ck8NI/cchbLOVmT3P9yBa+uc8
AXH2Zw95oaWG0bWQAUmy9di+ec1LU1vggL9AtNUgT/O9fB7rX3Uj2XUfpp4zlQYLBOU20FRX5tMn
W8MGojtC+Eag1YCjBf5vP9+jRJHwPy8XcKT/ObC2MYaeFzoL6kK/mJJsZ7c3nnXVgrsTeBRDuzSg
iFplJxOSHrxGMsR4IFOy7bJxPxmoUB5fehZQd1uaPbSswPOISuM0hHSyuRDp/nqHgjThzw8szGGC
aLjGghiR5wlFpFqKuj2j2kKaJ4PQ7Pw8fO0ciC85B90YWe1WNA4oOPDq9GcedtCXXphkxfOQfAb9
znzalBOjqeM0DrwJVa42BROCs3IyKBiBxcHztxQFhIUGcYilEI1qOJLH4EznxlijwxxyM6mZrJr6
jeT383P19U2e+LLPwG2xhtFAUaquDhwUJC3Y97KbDhXVaWYAQvro2gszp1h8mbjD4anPywpd1eCN
0FGzBGDcUKMEh55i98f8cBTOw5OcB838VtNN9FEZxw5lw1kNXhcwnnjaZr4D1SDE72erX7dGEul9
FQeNC2rHBNALfuKAQlol8g0ok5zv5evjBybxZy+5lyCizgjk+qxjzU+9+TjfrsLzySw8nslTvA89
YBzb4apsr23IAMfPfiTIK0D7XG3nu1F9vmTmdaGFZji5wMybH6x+RnHlfLsKS/Akwx4Tx+Fu5qNd
SOjkiSh7tvZmt5tvXfXV0pmfFRHicA6+ugJ2jXnNiiSb+ZZV3y1Z8Aiy8IFTfDdxH0PUA3Pg4hz9
8L3GJQvOzSkqWI811eDtWHZ0ayTH2MKcqLwdkQ57R/MLOnhREkSD+VSgJt4dydpiPjDCMWSzIChS
WduU1SuyVHuiWAZwi/1hYZ4XebmhTdoh1C6TajemC3dR1Xksg55rTmInDtFwfqk/iZp7kQ0UUh0M
+T0oCG5qoN0BDl3YrJJk8N+nMZGMeNKqyBwslCv2tw2Sks2DcWjeMsgF+0g5WqhjXsUHQJRQwxqu
2YL/Uxi4gKKcuyfS1Q3hlabhZf4QQigQQDRdeKcWdDS3E/01v+VUSyR+P3OCsWNpupNGUVBab9S9
iPUlwIaYmi+uTHJlzlgQt7VKGgV1/pIMlw29zoCXc7zN/HermpcsvKFWW3O8zANd24JAqC1fOX8u
zYXrt8LKiWTlWqElUF9gmJXyoTV+xmBEipewGqovl418at3W1TExlfnQ+LecPVr5jiwBEBSty6TL
WlQ0eVyLwtryQet/sXjvgeelBsJ9ft4/AxRfrOtnRv9sw+ST3VjMQVWxuRcMptGR79yVAdwmtNgW
rpYSm+Df5uZKJ3PshaQumxaKetBLEry91VoDcBXFqpei6jQH6nsJ36hYaVfM49lwhgqlFQlDV6BH
qclD6eySji3NlapxyYQzs+3G3MBcgZfY3ROIB1CIvoGfb5UfjFvdB5gzBeZQ4wtGYSis2ZWsmSCI
HvKBRwE/9qisGAFcFH7R34KqurC3EKRGd9VSEFQq3fzPOkmH+GT4rp53mDwUUUJ9SdBDNCvQ0NMD
tOkellh0DdWelmw9qZOkGm10Q27cI7SUjY39Vw0deLBBHe1e2Cj9F/Q0C1tc1Z9k/Q3pwooTLBvm
MLkGFAwQ4RVfe0H7Aq26SxsyyRv98n/RoRjIVzYluYS0KEAnqKNDqPht6oBDn8a668HTX+yWNaQU
wSki4/+csPNHLazAB4AyO1Ev6NfghhB8HgC0o8JlVedL56WYqS8GJGMBbS+NWNmPoit2B7z+QXAl
CPw4iCcW7kqqXeFITiIv0zpunAGWa4B7rAOBB5gzvYC/+FfGml5MR3MnaAu9hayFarM7kqeoqypp
c9GfKMlEHQzA7PSHtZ+22U7baAsBPIXHkJGCgFq1XBcT12uXdQ4yTFSTLh1qKu/gSN6hdHzHzD2M
IAJOCgQ7e+tT8yP9iJ8ylENkqOUsFg5Q1Y3JkVyDcHws69AXyq7MD2jUWpDqRpGn4MT33vNrbwf0
OofgpreDtOiWLMyfwgE6kqsAKa1GWh+WZDTwfwj4edV+wSuIL/9qT0tegeSe6Q0FtCDtff+aga77
7j0JqoDfC6aD+T5UXy/5gbCCzInZEohcQ1xD09jOgbjifNOq7StDBSPWdnplhDi3UbUsarnutXWh
AYJu76zfJYgLFvpRmL4t3fl1StIpr9HP5AMjxffa1rnyIS0ELqvtoodWrIUMH8wbUjKWelHggatO
cOYI1cxVC7otewetxe3wsjAahWe2JaPXWZkXdoHRZB8jivTBHbVxfxXPILHHfZ/pq/luhMv6Ymv9
A9+X9mlZRjqE+rKPjm315mUyHmxUfYx38x0o3IogjT6/5bCc2g2rExpQApbC25Q8o0RwvmnFnpUL
Q5K8Mr3OrKGjFD+aKGfk32xXsuTYKCn3mgKfbFFIzr+SZMESVB8s2fFU9ciNOfjgmLxxxPj0Rf4D
X7GMkvnGjTm4fEDLNTj+gaYUHKkQZbzwtzV0Q38Kzh7Q6fUoVy/FUbh4YVGsrgyWS9sC+gJVThHC
/KBgy/HIwQBj6/z6qk4NSzLo0dNrFpMGo9o0IDIC1+fOONQXYP7x7sFoCSlf7WXpzatYGxkzR6os
jru4x6L7bzZ57JuF40jVrmTGjUXrchg7tJuDjxIkWPHi9ChckSXd8UMC+KxrommAWgUt0F7URbsb
Du6zW3A+4b69VLmkGoT4/eypkrZWaKY2ljm33nLrQWPv8yusaleM7KzdqB0ojA3OtC0MsH55z2k+
LRzHqp0pGXGetXnvCfeZj9cxSKcia9W4C20rbumWZMddUeRjhHhWEHugzDZAGVsdumhXgfB0fl5U
F2YZCNdlpCvqxscpU6Ey2NwKJYzQ3ToDqAFQrLcD4Q7bzvelWAMZBaePNPRYjIkaU1Fl22ovYast
HMmqtiUDbsyRNhnBRGXggxcB7mHptqVYAhno5mSVoRWxHQXaoIFqzB7tAULFBLWwSeP+aJpQWwj4
qYYg2W9cN3FToFwgICA4c+nPpNrMz7tqjWWkW5zzPGomC9ln1K1egxYFTJXJJSpUi2d/T6G/vHgx
Env+i0P+M9N3ZmamJ0R9O4/isQye4c+3iv2Ay/DKxZXFmxbctVjUr3qRjLmKeo4DzoeTAJXoqN3X
7oXXXTkaJH+9C2L9WJg21WAkw46ZY0c0y3AoPJObOsh3XpBScLP8Jd9knOa7UbgPUzJxOvAsd40U
KvHRzgwPkJsDWGy+aVWMSca9NYXNmQlNnsCCghi4gqs9+EwTB1Xjr9Eaeq5QLxn11dJFUjESGfOm
2T0lBuMYidZmWzLl6bpL+mLf3S4MR2EhMu5NZ8ioDKSigX4LTl9vX6LEv3wrL5p002xHQc4I8a+l
d4pqNOTPE6OrK2qOqPcLHO+1HukqtMHylyw8tFWNS7Y+8axyHEZZEOlB2X+Y03Vmvc7Pkqpp8fuZ
CWpRbiOPHwHuUJwS6G55ey1agFGq5l/8ftY06hHt0rIB2DBD96A3+QNecrvvfbVk0pDisN1+GGjQ
jSDDh9QZxMvzJUS5Kozy+V48+3CrSEgd57ADxLpeayjRVS7kp8JL8tPFzmkDFOSXGzCL8gUHpfK4
MvLNdeOmjsrPDlkFchcR7XJFd+BXQgjifumRKDbjF57wMw12PjAvBQQUYNBgajg4cAgoOYsMsrWN
d5WV0UHLyML5qthVMh6uIdR0gA6kwRi6bQBQAegOdNfal7bVL7xZFAetLh3hbcsAPqlLGrA0XLXT
sbSf8Yaj7QIG/9PpfTFXMiqun4o0bwlgNHHgI1QDLuhwY1x0Fx0K5PgzaEwF5QUYV6HfOt6Nh6W8
mmrmJFPXOjMraIFuLe8mDR9q/pbEC0NS+XcZCse60vWrKGfY1w3It9YgxkTQ2HwB2/Ea5Gs6yLFB
wVMtISJUzyRdcgC8IVrf0oIFYI5rjxEIwp0deUv25CriB+GAc5CBzjsEBQKdyEoldpsiu4bzKwBV
E0MC8sE8OuDMR3XWsw3eyU38ZP4C0QXIVw/povaoag9KR74j8p9l2WBCrUvTPmXlTTRdZUt+SNW6
dNSnXR5lOQESTRPR9h5iJdfNdNPn37RR6WlOPcropAFkaFkctOUlu7HL5KIa07eFJfna/7syko77
ZRh3RsyC6gMkQvWqBElGd+hPJkjZIMUj+MuXdK8UKThXhtUllalXhZviGLttIOmrgYk4e3AgirOs
Qv+1ZUI37M/jzI+mCtUxGXB15hMBs3YHMRV74TKvCEW6vmT2DTP8piJoXGiZCF5RXLrBVQOO2i29
Xar5+voiDJH3P0fgaKD36ELYCCrMoe5wnZKjb4JbvTfXYbnR6LciC64Mg7OSwatzM2QBKz54FYTh
wv1U9fnSoQ9UZuubqI0KTA6t1vDDhgKUnx8GHSyNNoizLGfhaFFtXMmsQ+aOdt6WcdCmEHlxQCur
L8ImVYOQjJp18WhrepEEHrc9g+xGjXS/INVmatvBs70yWU1NnPrQqbFBjGgxXj9xJN6NaVV4aQzi
X6/KnXDv+yVkMLXSA2DOzQw+7rJiatjNNI7GY9/29qGPvNZaWNGvPZErw+iAhu2nti2LIOl/VmA4
dyrwEgG60ILZc95ZKIxLRs95pjOOWjSW4B3QNii5BkPtKiR3840rYD6ujJuLzNypWqqXuD/vo/za
BLln+l6BljhGMol3z31xbWnJ0lEklvKfNwfXkxwFqxnAbVFXITpo7OKXFpc5JNLHFWTf8aBa6kXs
+q96kTxGwsYosl0beC4IEq9ELIYdIWqxTpCKhc4RlHQXzE61NJLXCFN/oI2BjkwONoHkxmgex+Zh
fmUU1uBJN4QexW4OKFfiwK7eh+g0DscKQnndSzpBGaJ7me9EYc4yri7JJpbGNIwD17L2YzWuC+v3
fMuqqZEcBS+cktWtJvCYtxrYFGCx5na+aYXJeZKfsJ0xt2oGP1Fkv10EqcpsP4CS2+kW2le8OVxP
Ov4NSw/dMurToD+CHHcLyTzwmTnAQwj6txAUjfPjUODSXBli12h5HTOtQAp/O26bk3sUijaQhYKU
w3o6Oh8xkB+35R4s5wtBUGFmXxiGjLCLeTyNXgapJmu8zsA3AaYCcAm2q6EFOzoI8ubHpVgfGW6X
ksJLSGjWge5Emwz4kbJrH0vQxHd0KZorkcf+D5bElSF2RcknAzQRUJTyULN0iolnRlC+0JjLN7WR
DiCn7BsWdtsma3lF17lldtMlD3VzhIZ9b4DIaFXZmkHv42Ry8l1t8KzPwbIbOzTf2V1mMohpkab3
i4tycHPXusrrAZBWT6dTB9betDL6cE2A+yJO4I911lfQKs8GhK0HlPCkTwCJD8CR5l2oQa2s9GLU
Z4CdLPHLxN3mfOgZ2TDUmbbZFZ5+1h58UXpRnarKD8twYSUURiijr6ZpLGqHRR1gsz+btFqPYKWu
W77gZ1WtS87cbZss98u2CzRQkvphtBmqaxdqCvO76Ov0mCtDrSbdboEec7pA78M7lluB79V4Zpp6
wBJ/E2nmh9WYG8fNF0iRFLvWFaM8CwCYYdhlbLK6oOn1aOUME4KuZfGzGvS3rGB384NSdSI5dSNr
jcLzMaiuLzaZD/0KCBGU1wN7+l774kQ8G8SYRCXqyNC+Qw5Jne1SWJ8bvfDlh6viBP/kTD7rIQLk
2KNp1AdRkr6isPwu9ctmY4X1R8TIjzgESm2MnmJrfAXXUA08sv4+PzSVt3Qltz8WQ641pt8FCOrz
6xpivcUVqEz5e7cdXsFbLiQrPhG148pYOB4VYQHXlU6C0aXUznv0iZJmnDR5ANr3QwpWymjl/erW
5ZO7i4+gdFxSjFXsDxl0VZluaqel1gVDZ0G/x8apZkNlMXRB7lmnS6hMxakv4614XhgV97GGQ/5i
8N/OUoJHtUQyyKou00HjLsXm+EjBbnrDp7UJVZJin19kxqZBsQFSnELWI9/TBbNVOCEZZ9UlA29H
A13GQ3udDsNl6RRXxbBksKqpkryCXvq0ceAagqp/dJpXVn4rAOzK4CquEV5Mgwt5STAPJOEv315C
h6j2rIylKquojWmKPVSnQvl0I2QqQJf/FuqbApGsXY5AVvIGou95u1TcU2UMVZTkJWVV3gc6N9eF
ASJiBNAmxJNaME9NMFK+EOlXLYVk/7VexzyK0j5IM/96QvrWD5doAFQxEkeyc05bP55SDEJwSAuY
8nhD9g1wjhH4nefnSbFRZURVBhumRh33Ac34xqEg7aXkI/KWMDuK2ZGBVHbds1RjmB3PS5+5H58y
CJHOf7nCKcnwqXSKqN/lCdwFyLLMGNht6q/rOlklS9ag6EEuXmCsiPuCRU3A2semOaQWdE6Ty2FY
MDbF1BMxZ2dnVma1xKhajmi7dwUC+ObUNtv5qVF5PLluwcVlITPSqUVeECThQtExvcn29sm9zIL8
rtkK9UH3DQJ1S28G1VjMP8fSxk7OaTi0iIaBCv8AcZB4ZZ76E3TQNwLtzm4aDVrG88NTvRckk/Mm
0+5Gc2yDwaqu49a/GLV253jgiwb/AKgeF9ZHFeIjkvnldRMmiWO2AReQmBKhabYHUcA7dClAFLY0
d6obpfj9bBvooxvVVm+0IDofH9uuBzl6CG5QiFtVBNz/1mXS2nviLNVWKFZKBgO6WYLASQyLjCp+
zc1j1fpPZfI2vzKqxsXvZ2OxJ5rQ3IZNUt8GIQRZTflFvGQvqiNEBgDGxNWqvh/QusVQ2mgOoReu
koRNPzLQhj1YpIz1Q9nYa8uBSEAHDQKmtdGxHuPqtk3JeM1sBMxXDkRUHc37Xum/K2MHXcM1KEdM
JODQ3BmPWm2uW2h6fm9CJbvSLI/nVC/6gDGdHuukgUp2QfrVVNj5br4LlYuWrCmfJtqmFF3o3WPo
Q5masm9+vGQ/E09Zb4DjJBiA13EjsoriVzdeuGGpwiEyYLDTWdxXRoaj5RF6NxDoLMBTrQfZpWCe
ZgiIzE+P4hCQkYPGOOReWpQ4gytnVbvQiUigb50jlxgb3zuDZcBgUriW64Skgl5OFq4sR8s2GsF7
v9cHurDICig7GvzTMvu+SjPPdlBTDeCOce/u9e34aG2qPdmmUNpFlBoCPPvxMoZy22KMWHWBkXGF
pR1rWpPgUhQH8S93DUXsrX3ffAjccbgEFlLsX0s6RnWmk9Gyteow2e+hF0GNL5hfeZX/lxn3xmkk
etXj6xtcWcGYUDxCmzqAWqd4L0T5aimDrBqBbORGaZi9mCWCApCKP2TG6/wIFAeljC7MfGI12K7Q
PNSGmzZ0+9VInctQA5VYXyClu2AiihNMhhjmI9is8xorUOdQmDFw3icQtBghTuRfjR6H2NYlSAgW
jEUxJhlkWDRD7eQGJqswXmwIn7YvxLBXXbLXARqenzbFKSYT7vlF1dMRAbqDHaYQpegPeexdD3ax
sCqqfSUjDquuMsosbPihP7pHaI9CsiyC4Me0FWo9S2XLyl4ki3fdnoHHC73UKPadNoIH1QuSS1Fa
HO2WytoUSy8jD4cK5qf16MSE0gH/VFRAHdthKf+pWgnJtonGMluvS0iEgj+pgZxY6ujrxl4yPIVv
N60/neLYJonV6dBNY05+AAsOZEk0/mNox2PIx37BOlRjkKx76gyfsh5j8ChEfql70mznxhm+eZ+T
4YV6knGd6lBw7sYdhdpK5qAGzvse05QrAwzt0fJo7wL8EUJyYDV15UM3Zgv+VeH2ZDhhavkaipxo
fQgBZNfN+qQ15H7eglVNi6jA2T2UtwWPahSLHMzyqSwg7DL8mm9Y4X0+H1xnDfs2MBjtKDxq+CM0
QKXM37oJ8qqVsZpi+j3/84lyO+skT5Kyg+RDfWBTfuhMZ5NU2g2DquP8GFSTI13SYzPvIdpp1ge9
Expob7m+8GBS7PRPVNHZd6e6xZIa1LGH2nqvqp023FVLCWHVN0uWGpmandShXoMjDwHq32773bmW
rHN0atZCk7M+ONHdAGhV9J5rT/PzrJoO6WINoEbhsh7zbLsXk/VK27t66QhRNS3drCt7dEH7jx1S
WajOoe9xcRrpy/xnK5yijASc4iRMIx9tt/axqptV5l3iDrwm0LKe70CB/HJlICDlqUl5o3PcCsM9
UORh4DLQWq4RvoYu+EaUmzhs32krutd+ZQtBA8UOktGBcRgTDb4YGpkNUmgoplkPSe8vDEmxHjJl
nhFH/gh0I9wklLRYnhwycNzTYlx466iWRHR7Zlgu5VqXEDRfOt7WSqe9YR4z51gPC55Y1b6Ys7P2
m8ZNS79w+EEjQULBUxC9mJW+bZC+mF9y1fxI5jvoxHEbz8WNx46OHc2uGz/fpNG4n29eddfRJStO
hn4wvVq0D/qrd1FDDS7QCpJhzRZl/FeQsJrvSDVRkklDamdkYVmjn3A7jg8RGClKdxfmi0gU8cFf
pMJ1ybCtuLNDm6W4LKAmVABEImhUCQ0Igb1betJ+vRrOP2B+TTMaaZHxQzs8ju2D0T+y9vf8BH0d
dndkVN8QD1mfTmg6wtXZjG6L9qpg2Vpz2/VQsU2aJLv5jr5eCUfG9iUI4FiGGfOD6937fDNlv6Z8
y5wFg1MEUCEY9qdFZNzMdYNNmKJjDGFABs2EfDNc4KJ+FV0ii+DfAue9YbhJZz/mB/S1f0IV+589
1lmmOVqPHm3QtpYjngYkXYjOKpDRjozv86bJDL0UbbOPsl2z62mjgQpC1LFDUu8WRfTlygZOvgrs
y3qPyOaCy/08+P+5mx2Z+M6sOEO9IvptdlEGTohsm+31k5AzhFokJEPBpLDUl2pPSx7AH/+bsyvZ
kVsHkl9EQBK1XrVUqar31XZfBLv9Whuphdr19RPyYIB+fM3SwBejXQdS3JLJzMgIVtCiW7pYA58V
d1/5AknInaVRtS2deruoeFM2GAYxH13cSN3JHu4vr7oiQgKpj38ve49a0aGt5k26GVwGDSQ2m9h6
20JY+8xPiq0lQ/XqnnfcaXDf2gT1nalG4k7T/25uZKAeRErcpNQ9LHEH7RtEGNoFwu/J8+XpkZTu
/w9QY8nIvGpKeF6vaR9vWrj1HDq5D0Xs0MPG1c/DtXOcA3rjHa1AQB3VuJn88Wav1k01a5IJyFvC
3KJu+lhPXvgCUUfN27lFFPtJZr0rCeuGpEDLjXVd94BOakeL7XHdKe5CS0bogUPfIw2Yh2IQi53A
MXMGXvjoHFOUbZO/JHmwZIReoWW2UZhlH+dcuwaPWSjGZMf2quZdOsld7SZcOHhyGoV4I732nYs9
NnLVxEsHeShbljrJAFHfURzWBE8J67Hdo6ZT3EgyPI+ReaWejsbrvDlBrsEn1DlmZImqnu0cB8Xt
KiPzpsIiKyPVGM/95AN8G67gHykb6JlCPt10EMTd3aOqO0MG5emzNyRV2o5xzdmtaFzfSaG/Dnad
zIDMWbochtwNeyjYCahJQjK4ts4MkmCrrYX5SO6qqfetHjrTgAV30L0l1t4Gd750kaz/4Ph0t+yp
I8bYW6vHscnC2rKvmuLetN51vsfMpppp6fBnAx1KS2D0y7TeQLjqtLLhW9H/Ngow9NKbrKv8yxZO
sSXlHLPTpNt40BHrvq/VW4U4Vz7vXS6KLSlnmCsduHSwtaLx2p8P0CLrQUKWQQUeUp62D9Xh9B5O
0yGJ0l+XR6N42lly4lmfzE4jXomikWCKRA4hJu2mfeOQSY6bOD3NH3pQQBQUAM+0DPaihIryP8uR
TEYCriFtoxqMx0P9OvykcWkHPKjgSvnaCRUZQX8sn2gf5jvDVM2rZEeMpNZcE+nhWM+vh+Z6KIi/
WiEoj3Y2hSLTacmZ59pK2ZDzto/T100IvDsuwBNDrks/QPb3BInVK/Z9yQ7Jz79bNplwj84jSosM
9AcpehAqLT87CE33V9oPgE+RGNqKWpZ4Jj75UbwIsjNKhaGXYaAl8KUD9Dr6WGP3ibibiz1KN1XD
m+X49Jz1qgVo/q5A1LgC3WT2YjWHy/P0dbTbksGfWpHxyeQI5SKA4YWukz8tq3Z02uYRcUEeTO1p
saor5Aujy/0p9pkM/uwBNV11aNjEXVa2kKCAsnJZo5KjQm0CJL923HRVL9s0fpquxtR0MPrDhWtq
oPvcNHvwsowdaGqcynbv6lUYVFuKACwFtMqazZHLne5e65Lvk/nMOY+TiUX1wF+rvcoXhUGVkaAE
r4CmNJM1XmH0tN6L1vrKonvkhIrLx5ZOPgNZsYYyOS0uxARSUNzCTX7QdWgo9z9GvhehVZ3//wA8
0w71RQzdmMfkmKM+MsqeICAR2v746nwsJwBKH2e6cw4VmXRLhneCmhBplqzV4vmdPdepT+PsgLKU
a+KEEPqDY/13MThLRnhORmGv66S3sT3e9dXvuvi7wktLRnjWJJ8WKKSCO4W5IHGH7LAPmZPX1Wif
q9zeiZIptrCM6czYUvVTx0TczNqrk/M4EwREHsaC282tn9M0f/PK6eHy0VfYMJlDb/Jww9RLIeJ5
1k+dzZ7KgexlzBUHXkZ5EpFb2eIhO0K1R8fQo1E0IRUvnCU7dcuqDqTDXiVsQcCei7isj9BB98cW
hVsNiACX8PLsKA65jO4Et6qwgP0TMYe0TTJrECize5RD70lKqGZfOuZFldHFqWukpmqi+xUR3+e2
eLr87SofSUZ1zmvq9tXSCYS/0xgMdolf/bCuN3nNGUKvKO+sw+o83Pdvxre/qwizZJRnawzgTLQF
uqx53K1ApbvaYdoF26renDLM0860xPUqDMk81rc82p7oPOjALzTe8oOzc/4URYGWjPik+gwZ1qnZ
euG3wxH1Vef2VCBnvkvHuUVdvghYyeA4mnE25RZSNpVn99/GuRzwV1n6BO6RbzlTcoRiwBvXyQTF
02War5xs1wwrDo3Mn7cARjEQHX2vJrlJyo5iPzeBvQ5I0uV7RWqqeJOMobNckoCs3hLxZHe3XlVH
hS4yH/Ggh1HYB68DdasofvSpFSLf4AbZBIq0nX2vGqBkFaiZkNYAPCQGCB9sO2ERGi/bRaPdbbLG
QwV+BnCdHvaS+6roo2n826+xs8YUK1CpR+3sfbdf2SELwY5TLb4NqvPsqnrAta3toMBVN7YpWQw+
moXuCHSmg/0WSbkML638Jbk2wzz3N6VZdk5DZ/fKVvghstqtmSZJ4S0FulvaQJ/x+kcEgCUVdB+m
wN6ELPhtmXxzUFyfPmYooqzPvfGh2cfUfZp2KwW3lfviuMgQvMlJ0okwfEWT3OV4kXSI6ZKjnh5s
MPfVyZtOvy8AZqcghuIs9rq3nZ2kMP8yJs/ueWZ3Zp4cN7Qx0oTBioiIn9VxFbt3NOJPznzUG6QP
L/f3B0vx1TilB4VlrjRtdfTnpeMP6pqRmYEHccl+D3YeoXbYd9bp2C1t7k/Fcpw1IyCU+HnufW/h
sXdZ6DTLsRrXaODkuh9Y1IkhZMCy7HhwqvnYTtwnD95xPXg6lgZXEcU4pv0y8YduFw2lcHtkDF9b
d145LwJsy+DfajtQoK7viI0GwvhRIcmf/nN5kv9cf19NsvQM6WqBmGijJ8fZeiX0SNZ3pyyPtdB9
cwUDsn1N0p/5ct7edHUKDhkc3oT5+oKH6pid5xWyWwv3Z9MIOL1qXQQ5tI8C2jcJ3FiX3lfQ7W6L
5oiqmaidDmtpBk5zAAHfyWze+7UL6XgcChq66ykxXkby1oD0t5he9Om5Wu/XuQt6lgZL9qtMaNRW
hQ8KJnzZXmZRtYSScYSHZ4xla2MJ3e8Df8yml8H9yxgTlQzhMtup3RJwEAyt474kI7EC2jTJmysW
d6eEVxUulKGGzro2HSscfD/Xj9yDgBI7NusT1IQhEfRA6Zun5zdl++xZg187dwPWp2pvs/atI88i
eRo9Ei78o0peL++mP9jDr3bTf/Iqjt6gkgljLsHbeF+04dLftm7odqmf2wcnNSPGsEeS5bZtPJ8N
h41ttBu/1ajXWu9K8KNzbfaH5MfonHoWMfsXTa9y+630bq3p1APNjNZa78fl71Ucsv+gGtfC7B0j
JccCEd0hmf1ljseRxe3yoVWvLViUL/ej2GYytFHQhDWpy8jRbJt/SGHp57ytPwDSJH/ZgWQqS6M2
oGRWk+NSGj7N7hr2NO8t6mbOvlhTWTV4RWXB0FC0Pbm3hvYG3SOfDI+T8fPy3Kia3+bskxWFGAvN
SdsSqGa1RjCu7kfngKmKmyhlSKY9R0HxtJAZFEvT7sslmUBr9GCe87g9MgCwfNiSLUUjgvTJut91
KRVegoxvTAfdniwozByHyg6pZURtbzy2zIsLB1hKFGft2G6VqyWrCXOrzGzCRnK0/DHM4/ohewKH
E4GaRjBG9iE7jyTerX5VjUpytSroaGop6cjRvQFl/nUZs42sdvKbq+mwkSHwd5AIAf+/h3FVnRnJ
lBRl7hGzhmNTQvpiegMEZ+p3Jk6x5WQIJBhgyhRVYJi3qjma3I7FSuN0rYMCiniXd7UKyvDnGfpp
W7fZXGo1w+f3oRaUK4jRioMdQufOwDVwa6JAywjBhjYc2l/e806fqnFJVqBzIG3bdyY5VmlUIdX/
sYZZAC7HK1T6DyxgPwk2exOk4R5ttcJ+ypDJPp86exDokDqJ72b3WvbEy19Z2vk2vbbFTqRUtc//
eP+f5jLjY7NmWzf6HX1PBNQawO4QzQ+oO2teN+a/Kd4rclPsuj+f8KmrcajMjHkadvn8XGjUz+YT
ihF23mIKI/QnEvi5cVaB60/DngAPg19Q11/3sBKKEPmfCMHnlpuKec5A0XI3xB1NnvF+XYBZG396
ZfpoTjMYoFBEM0xzdHmvqbaaZA1AIwb+jgZDsdnZQG2edreO/VnP++Pl9lWxDZmCUTMtrRoyjGg8
bEW4xQE5EdOH/x+B/Pz3Lh+aIvQgwy4dUZotmGlgClrUFo0/vBaex49OP6SIbhH9oa8HPyv2NrJi
1mQIZseHtDM19JbcrNfucQ3TK+eqDVDhCDkagwfatYa4yh6LpWK7ydjLFERpa7EmMEH994Y9aP2O
nVG1u43u02ZbiqknDqBgR1vnBy91Xzjx9iyKqu3tXH5qW7RrPXPESo6gzwo049tg7UGOVS1vv39q
GQlZPP9qzEY3PLIR7ijdyxuoVlV6RKQUVb/F0qdxOkDxPpvoAgG+SjyMqcaPrO72Cn4UtkmGW+aD
S4W2ijTeQOru0B6rsg+bku8caVWgT5POtON1eGuuQxqDYqwP6jop7rMO6qzMG8pQOJnuizE1z1rq
5IfKrO17CpzOXl25anmk6z4dRD0T1A8gOp4fAVQ+L26z4+V/3bQpAy91DfyNuZjTeE4Mf/BKjMB4
uGymvl4SUwZe6k2tDbWNTWWki8+Wx0L/nkCw5u8al67zym29hSaoezRmK7Dn7wiGhEu5g/dRfbl8
iOnS9oCopXGf56+JaR37kT3qeb3jcH/tLZoyrlJzmGBdW4ErF7zA07upnXojRUnaP7owd6ZHkUAz
ZXwlB61Fby0sRUSf3BkIf9v3zZV+LE/DiZ2zl26nvkJxFZkynjJja4OKvjFFADyNp5vswAP6Nh2Q
NAibY7tHVKeaMSlcYKZkFQ1UPOO2G/xVZOcGeorEA83xfNPuPbaUY5HOeC80AB8tG3vqYYogMAIt
Si9Yvm+o0CUGc9Plnas6cdJhzpx8aEGUhZWpbghCD7qzR7r/ta01/wOq5FmJIjE9jT3qnY055LQ6
Gqgq6Jb3y5/+tSdlyshKa3FIN5gujEVpnCAh7FdVeYv8M3hMQQygL3jB5aK4J6zeMbuKuZKxllBM
N50GEgvxShGLQcg2X3bcTUV03JT1g91U6EnVLmj6nXwvgTv368B59Faf+RwViW7saiCP9PdoCBR+
OvjQ/33FmjNLe1PDRZidyp8W2LndsImsIz9t4jUbkD68vEYK5JEpgy2nyS5RTYuO5juCDNEd4+Bo
7oItrYEI0vTOPsaoDrNoD+qkOJsy7rLnJQezKNlueCPQh6das3ziQImneuB71LaqPqTzn2dmjs2F
M6NlAlSztyVLwyr/ZlIzmNJp52CqbKZMl1h5TjGWaZ3F82HTva2Pye/WidbHOXD9KiKnrr+/vEaq
4UgmIB8Hpy0bdNROHPqR576t43l5SSAsaaPi6HInqh0nQzOFvQxrAaH3mN6J6+RM4+QH3+S8zLvN
orE3EPDR0+W+FBemjMykvBRj06MrXvTnZjYPzgo1v3Yvq6NqfpvHT+5p6hLbNFBeFjtzEVujCeyZ
cWpwL1/+esVy/IcisRi6IgUTVpz1gw16xxFUoiQP644vvtvBHXbBi3i5K4VBk7GVbtrQxhNzFk91
lNLWB7PlTsuqcy8jK0HXMjbEm7I4a5ZoEuNtYXlBK9J7ZpV3+YrCUANPxVaP29qLOoOenWn5iTJ5
3/KA0l3XF4+Inf2tCPCYMuayGklOcjpkQD8Or4i2aG8WwmBnRPtg9lzjtgHz3Id2/f/RrlPNrGwi
Em9ujAZdNtnRGRefjnvOh6plyS1AIR0jLhkzQN7SKC+tx55BafbyflDtbMkSrG7uMVppWWxW90IL
yeBc9xPbyYAoGpchlEMKRIfdo/GZnIfiamhvjHLHt1fMiQyUzBo7XU1TzwA3Je9ita8RGOI7O1n1
2dJpn5YeVX5IHsepJ27mqR0C5kJU1db2/CRVB5J7P4N0tea1mcWcjIcp1WJt/r3UPLy8pCo3UoZI
NhSibp2D7zePf+TTz+UN+7aFZzYNxaHe6ebr8CJImiWb2NImJ4aVxQNMiW1kd15uB9UcF4blg+Q8
TJOdpVY4fTJMMs1G0xIcHY2HjU8BdS+HbSB7OCDVTpLO7cwtnnsgrcdjCNEyaNPYXfpXmC9TRkam
NBd9NaPpRatij6Th5K7HBvtK3wU9bDbgv/kfyKD+exU4wv6lbpRImugPCI+xnJ1tKyT0ZIK7zrHh
sabvYz4iV7yzGoq9KwMjs6EoramxYeWT3OcgNnH5Xcv3ij0VN6GMhmx0lojELfK4n+xAdASRjcEf
3Dmaqw+v3jFLKtdbhkbqeqvjCYRJ29icuRa0pQ9lnGf9uKFgxocZimdIP+0WBqkcIRklOWuZzgH0
LfAWFs9buDR9gRvUheRhC5gacMGu9nAZquXZfv/kqUy5ORJeezmO4fjbbadwAmJJS+09VKniMMo4
SaPCa9EpXCyQYzxkYxMPuv57YeQVqI+5QZobech+mt8vmzLVaOi/RzPgTnW00sFokGEqUgHGXytq
+m7Ha1QcfRkyabPEcisNg6mqh7q8tvcuJ9Vnb4f10yJw8IOYjp1hvbX7eYAYRnM/1XtHRNW4dOJH
x23reUxygLmHmC/akbhWxNI9vm7FG/4/sMiC207eoPlygYZTalzVHkpi293LSdX+dp18mhsrr/Vk
rvMCj4Li2Yj4uQjdwkfaOvuwHsxDHxQP+RNeb32x4+EoFllGSIIq3xnHZM3jFLzmLqSIembssSKp
rloZHDnYpWsADgt2x48hqu6Xl/xl+NEvfnNrxM699fvyMVANQTrUdJ4rgCrtPG5yFgK1+m4v2q/L
TatsoQx+bOuCinmAwbDf8lstqqjfHecr9ms9bvJyoGDvH9nDHgGTaiDSedYoZUvWorOuGyLSXouh
+TufTQY2AvJkF66JKYIWnA/cbSCcK2963pkk1XdLBzrzXFrMBK3TJ+O8vHZ+EfKjfjue6bmIET05
/l3diSljGEfqrq7YLJI1PQkajUgJNiU48fu/nCcZngg+iDlvkCNARn0OWoKKMKMKK/3vYPTmf1CI
zEqgk4DD1rd3rftk2kZUJ3lAqp2rW2H8ZFrAuXFRXdSjfVbdtZBrJTQc+j0aNVXjkls+UEjQkL6A
2Xazkz5PgA6+CYSwLm8iVevSIR5hVCeH8wJY8/NcPHRerGk/Lzeteu7KfH/r5JopH/Hl7o31PaNh
gj05BhyyMDdpBPT0cfyoxkeGarkBaOK9anDViKTTjEJbbx69BKaci/uBuCcjnx41c+92VgUUZIye
Yzc6cGheEZOrPiTvRtA9lA8oY0mvbZ8/d88i0K7Yyx7nrOKMy2i9aiUzbCwvUbUPypT3YS9mrWpX
vq+r3urTZWniKrMCw0BxMJ92kh8Kb1lGyC3MnhwncYDw5WezJj7e2/HgfthJc8oRf728uRSrLMPj
HEeDe9eyLNLayvCtaXiwy87y3WSPuF3VgfTcHku9b9pcsGhEhaIPKU8SiCqnQb1me8Wjqi6kk+0Y
9dCP65BFfb1c6x4/cKQMxJ6Op2KFZcI/yh261JBpj+q0an4amtVfazNqrXYMx5/l/OKNJ8PjwA1l
84y0WTQe2sjy1wN7TpAgqn3nUEL6MAndkAR2aALE/w28a/6PNepvxe0aaWDv38uEqKZQOux2qi+r
bQ2glm1qwIj/mbWbfA9NptrHxr99Qs8WY5YsHUiMMx3UDxB385eFXVuIkQRsNiDVRf5SpdSUuQEZ
oPkJKcYJgtxh8iYAlUsjNzRE5D5thPv5wbq/fG5U0XyZJ9DaKDmHKl1P1fc+BOgWxTleB1KZOehO
xpUXGjvZXMXKyIC5LLFtulKynLQlsultNz5V3ryz91RtS976tJg4NRxjaBfiO8CRp8uVtuxhMxRl
X+af++zTY2Cpy5Y3c7b+EQz04j7kt82BPA7E1x/Ja3nSIy3e8rgsmPbK5BSH9c9l86nLtoZq+tr0
64lpYvYzCmDh3HY77omilMiUwXDcGkeYy3Y9Fd4N+yNBYp4m/bqPKLTM9hJeqiFsv38aAp8rXmxe
0CnXYqv+xqfXyztW1a50xImjkRI4X3z8/GqTEPCuy+0ql1k631ndWAJFYuvJvrFf+oO4biFoFW0J
Lvt3Cg78UxUlfh+B7HU3qqdyHv6s0KdJKiEf1TugSTkt5xnUTnrs3TZNBFYsoG/1oA7J6QoUaP2P
y0NUWDAZENdUzZr0NkaYr+NZr4xD51T3Lff8cgJ3EdfCy92oRiUj4kZ7rIY+Rz+6iDaJm/Rs3SZ5
VPyaBt++20j4wbUCZlh/N8KoeK/LqLhJmJU7JuN66jok17VgQZlfmR+J93h5SKr2pdvfTkanH6tp
PfXQcqoavxOuPyb33fR+uX3FppZpCKvZyEoyof1uUwurx6OzSyuk+vTNaH7aYnrLFg2MKOupdKHR
dt9x7k9rGeB5Ffzdt0sHXZtBUFa2M87NSCNHz5/4uOc6qr5dOuv6OoterJiWEdSk1nFN67Acbh36
d+yPpgyHw2PE7A1G1xP15tDroWND2l86xwV4eWoUF5MMh8s9izpaZqwnzZuZ71aLdaIJAUHnamVP
l7tQJDhk3sG+88Zi9TCEDPk2n6F0LWCaeb/S5Moy0tvaS/CU25O1/nqb0v/A4JBqYqLAeHRgKtkA
aCIoLi6PQxF+pjIOrvNqU9MMfT0Zx+J5OYvrNO6OJCKvJgXBNmjbD3tpeEU8jMoUhCvxiLuW6Mp8
cMHchpgw2GZsXw/EmYR7XI1f710qExHWiVYsSCuuJ4fN/0xFGRVj1/lgTL7Xh2kXvfD1DqMySE6f
c2AJBIaSgU7Wgu4ziOhQwW3QqDsUr9udBUrW38uOGVStv3TUa7vxCogRwNFa66jz2pd+GXeckq/v
Jioj5FC7TFhSWLCAAwyUiacbG3zEC4J+/S7sLLy8y1QDkO/4mZsdN9ALyl99ewG/0F66RrXcUvAN
ZA+oL6A4Gm2XPGYawumtCFtbv1mT+nD541VrLb3RBxCx0GVAFzk79s2xx4NqeLjctOLrZUwcA0cF
dTps1sEqD7NWHfp2Gv0GErqisPeA2aojLgPjmMEGrUlGDUd8A+SvcTmfwY/ErrYKqiZYvll96NnR
5SF9bRipDIrjKPzMuKZp0BBv3x2QvVZF5Y89Pfcafa0982VJ99h+FAsjg+T6dbC9nAKg2tLcDShx
UELcbXWG1N1FXX2d0qIyMK7uIDw6W1Q7/S+/7BqLJtLu85f2vb1OfOFvFSxupD1kkAGx6M5xUVlK
GSWXaGxNlhK96gNsy3DMQkhptZNPj/ahv7F+GDuGReEyUhkeR8tksLrBgBl2Amfwp4j4zV0Rgtfq
xxbhh9CccZiPqNvYGZnC3LiSIahXvTY0m2gnxzlp5u1S/eaOFSLeP+1miZVjkkxCao6VxTv0MZzN
c3NoMXvVLzj4Vyg6mqPNMtfflsc96KTCtMkshpbtpH2Zehrk7A7J8LDsvbdUe0AGyOmJSLtxyvVT
G5GnNNZj2J3Zt7ADUJMd7F0tfyoO/xs/ojI4bpnNtXQ6dNOdx+98CyBp0RAMyH1DA+1p+TGhnPxO
P5NjfW0cNr0NFuxJ6SmmTiYmdPJ0FYZA10CaT/znLiG7wi7IiLmmGoWnVYV+avLHvjrRFTyuO3VA
qk/euvzk1Q8etDTyFk1TEmbrzW4VmGrTyvi4nhLGxiL/41CsBw8UDbo/XpXnJByDxYOATh9kUftr
j+tDNUWSh++tG8JYrHDFeu0ALWS/1X+59Z7Cl2qWpFOe8GV1zArXmm0MUdm+uXz8q0cPNB3+Pf9e
pedWz/Dda3JOvcyv9ZfL15bqk6VLvvCSpJwKNDzxpxm8Dd1ewwohKSrj3DKP2mYz2f1pPKCuD2GN
bA2b+bp2rvGvoHdtiJc5soTDfM0q+GBIfTuR2PFdFPZWRsJVBfeayjT7UyLGs0n8md2ujuVnICzc
Qz8rtpItvdFnXiZTWltAX4G+Mm/oSR9/tmBTubwuqgFsntOnA0ereumIjdabScTcHIMVAcauNI6I
avpg3dvZVyprK8PiFjBpdGzs+lNxsmofYvFxD22FrMMVv6mH7vpi2xH4wtzKwDhSoDI6G/v+BI6d
dzOqIRFv+kYNKp8m2CesV2466XybprMkTKCbHlpGeRVqNyBdY0h+n5zIuEvA+QJuefAZ+B62+n0W
7eHlFNE8KrMJaqKt7BGsSCcRNifUynaPxgC9Cqh9nwbQW20XCIhMxYN5jZDnzuIpuDSoDKWDlLWd
dLbYRpsBTLre0QzSrBv39UbLSSIUg344uPzZN2R5wC6z8Qb8LbUzlVF2WmVO/QAo68lav+n8n35P
s0TxOJDBdPUEwcm5RbslzDQ/s6T26/VQWnvoXoWnLsPpDGZOYzLM/ckjw7EgL/Z4yuwlFNUvCkp4
UrxePsEK+yDj6dyCpxzaWjBB5dNYvdmoaDf3aOcUUyQLzjla7U6zIGYMGrDHpKbfHMGBz7MSPZrz
ZMdJVpggOdMMQJCgKGc242qy4qp/6EYa8iYNiA5BoJ1JMlV72NqG+MnQFZXTVUhANqd5ory9q8Dd
xstTbbG86lDITrtWD9Z27fT73DQ68x4Ma0RD5Uc+8wx4xNUw8XC3aJPUv0pwIU72VdKNJQubZcxn
I5iTMhnZgVXFjMc9bZysMCLqmX0LRYPR8dYXLTeG5gMFlrXxMy1cqqHUqMd/nlNnSC3vOJl6mQ+H
DjuGTUFW86LUTtWYWcXvJEkm7YaV45r/0ryVT8NhrMjU1JE1zBNBGKmwLQ5BYKvsKhLOHHK7SWAU
vZlfl/Pg2KDQFEMHwzuMRrm8FEntDqs/sjzJmO+UlcNsvwEXWv1L6IQL7qMowp1/JxvCANK8nsgK
975Krcy0w7zuRd4fSoqynAL8UnrQz5yGBvR/DtUw5fYaIHZq1LdpYkHOzB9p3nf3IOUeQC8lbNNJ
2mvSQ+asCcvUGbsbz9RFcrsKcwRpfz1oth3Y7lTSG9MGwyQ4zM3fRZ1tMjNLYgejnpD12su7MHOW
6aVObJS49QhIXhG7bbYaNGJZ4xNY/6lth5rmtGIOuGjzZLoZ3NGkeKcUbUWNx9mZHTret04zW3c9
Z8skjr0mFq+JDKMBOtH3GON9FQORzrzlgGRZSg3frVllPdDK8WYQ2LM0nbrrNumJZfi86shw42qi
ssvIc1IxvKc9taFfSofWXouzRroJzACGpztVfpWnpCYiNKCpal7n+dRXd2spePFDQ+qSPzs5a5b2
AXi9ZtGDBusnilPHzEzHLrAFFyLEjMzjFDhuzqd/KOVLUfuclLTvgtVMHesV3OjZkkSAvHuondIN
281aqKax3jPCvKTMOWitlXmN74K+Uht8XrpWm/nG1JbFsRktsIE82aKl3HrwmF2kYI+3QC3X56XP
VrFqVbBmWeqicnVBVj/pTmYnZk8PoFDagWuTdfrolTdGCqInfrUK0tDlESwwY6UfAS9dxYchasKZ
n60Zbfl9YYucZbGhEzq6Qak7mcN/jz1j7hhZmuVkH2SYsxSs7sRxhtHn0yT6Yy9SY86ixjWZUdZR
jiIu4xuvjaEj8O0XuN9XQ5a75JrwzDR/N2TIstxvcKut5VPVIVp+31YNkISHusHb9qEl+mj9Zo7L
dd2vS80DQHKwW3u8JsZoszH0utZIAazSGtFbvl2gqKeJRc+cdbniPWrFDb9c83Y6UbD7l+Kgl7Wl
g+NyoXUBdumedG16yvKUo4x8bSDsEjZ8JAM7Cvh3YPmyHbOhoKWyvczyQqjtDhPUE5LVE4Zv4EAP
qB3US1vLfaPPSKP/KGhKmHbO1zqnv0WxTGVy3+YttkAklt6dh6h2Kwf8IKJl1KmPxF5SWyALn896
eegRvV2ehDmLcfDnbsGiP1Am5hLcGMXKDTC3MVShT8njmpOSQNx8qNhQNL7oaL3Q665xbKiFGCuF
/g44vapuuNGKUgj9Np20RbR+AmoPfHvS2gwFe50JhfpXE1X1QJG59eqZ7DCzvihvRTu7IKpLStpa
7IN5pbG0B6g5JNkzSkFpBTbofF3s8cAMq6J3hq5BdidMStIUeLZbPV2hxtiWuUUxNfVSDaVfM22u
u8Yf0yYBYL5d5yXvAlqA9uiZpcYyMn/OgfybQxg3owJDvEM7V4uswsI1F7Axa91rTop+BYAIsuKj
E6woUKnbKy2zej31lyJt2jZYBgp+FKiNELMCm31vubUGMbtV/OI4RyDTyQu3M4JsZhM48RzdoOxJ
A6trj6NjIsCmBUVTTGvlGwbt041QYBb1P1nRaOavWUy1QDWBEBn0ZNsUIOzhfzj7kuW4dabZJ2IE
SIDTlmN3S9Zg2bLkDeJ44jzPfPqb9H8XOjhC4wttHHIvAGKoAlBVmekBRT4AWp+MOUzHy5LVmb4b
OIrqJnBpXg5Q6UtAAWx6WQph+jxAHQ4fv9otx9vU4xUt0iUasqrCtcfZpomN6Lms8W290bjT1yob
qjHF3NildiptXS9xUx8SRh/JmjTJBLbWUZtGUMC7JbvBs2xbbB8vu6EusBPwRDW8pV8G8wV0GHP6
tTLsni8ed90Eu2rpSE5/J0O13sP/8NUI7NRw7N8VZ/s4e2BQIcmNXrhj5zt5Mk0BbUs+jP7koHoE
8iF26SDXYI7uaBSeu2s97NnKMmv8VTV91/yowfgFnj5nsyvSeAXw4/s/JvLgrPdRR6VhlvPM5FPr
LWnDoQ+DdUQVFDQfR3her1ytWv9ldE4y3eVz3axhZrTa/ry0VYs771wgogymtro+iNp2N2/Kh6wh
Q/tt4n2/zZCWyMv9V153HPVy+LdsvuogZ2ygdqtNvUG9urCW5GXh9aJ/dRYb9uzlG3HG12zYIFWT
V10B8HHiDjU7jxkr4QSsLF+RH9RKg5Tge6rmaTxblu7ms7eiSq/vAruwiv3rYLZ1bnoQcOiLGhNV
gKQM0rctr34bJUkQ7tC0qjL9TE/z1ABgu2vtZyczuwUTqe15E9GUV/xlsLYdW2hNUV8FCkKWJl65
cJfFVrFmkJOrq2Qc4nlvt/5sDznLi6DgBskmD5eFdbmvUh2ykT5mqncP96E3DfXg1lsXBEyTZWQv
aeHM9uNg1anNAjbr7eSAG8nMyGUb03RBkcK88vxxrPayPbXWMDdf15pN5VlvtMF5BLbV6sDZVzal
+7hW+bFXalpbOLZni8yceLQs+rHBq6zr9C98cm3+S6/t2vrcFSaKnnxCit3F1jKzcX2YKubOfbit
++4+uQVhJQuxGxaaeJaWuh02/07SMvW5W7TaQaK58/nJcSwDCNGFjIV+186Qsf+1JjzH3kxxqSM9
nn/5OPzqWrOe3IeWrJDh87oqSYdPpFl1KBl0uslrivOSb9NDZbr9kCKa3/al7Q2NOfUxIm2rdt84
BXa2P/atPf7mm2Oy283MVmYOfrtbu649VvlUue5jB4ynEXzsZXG8ON5cmdthaFs8dJvzyujF0mkG
InMO/uFGha2UPC9EPAsp154ZW9We3b4idw7ZtghRLeSR4ffPrQv3c30gsgyNKTzX24ySYcI+Om+P
U5ic6kgLHffzEKzAwmuI3fgHUWer6k328DtiE2/nzdBIX+bobQjXAEV0Aa99t/LaynPHB+cXdh5q
3erYcYOmBpA5AEOuYpxHD+9EP0whfGdXSUEH9rdn0KOGVWze9YeGpe4fHdamoh9JME8kDE+hQXNc
29qz7ZxZRgInUWVmJC2LABgtwcWKOBhAA3JATftcr4nimyV7TWQEnxHbaivISqLm4qWxUBphtDdT
b595pSqklNSfURHsMtR8AsDi7+zrURUm4WT6s78EDYroKlX+XRbJZsJD1soohFES9KI/gd7hXHw+
mJ3TyMaj058JlHSW4FhsdwqvbyrJbhZpwPWknovWcKpzQdrbfsHzknvL4L7AVS3IZJc45g0Fj7Ik
lCHCYbS0K3p7rquzpV90POV2aD/M1efr45CUhFImOIE5KYfS2dH64v9//XHmHdFBN26i9pP7oAqX
SVKaIhqGFqRe5s2qUPwGzqbTCBbI6dzHqhCgzEQEG+cbscaVovkcPiWho28pOTBkTQtBehw3fVlU
tXkycCng2nY7mSy6PvuSpRWhL3lebnOydOaJu/stbnz+nvQxVXI1v+/3ROSLPqwjLrateWKEea39
uQHZ54jNc/3bZcFrEfjScoR1anCtQLkeakRH5eQDPx2I7h7FsapEp8RBUcGuq9V0UcfI2Wm0NtD7
7lAkWcrFGw1ie7b9sdIwKpJnQyIA9J6Gy062iScbnuwo5sD7bp/G4PpkSfaQiIbhWdFMep+YJ3MY
sjNEwtk9mNJWRX5QNknC5i85zbp2RKywAfMx3grP895fsrGr/HZMv3xsBIIVdGtPkHRGH4ummaHl
zjYCOyrKYIkdiKiRBQL2BNE87QTtyAalqXT3p/5jGCoqokVwe0/XNl21k72Xr4ZhdHfgeK8DWo5E
UWorc6KGkI1CfKrQep2l53zy6UvzuXzSwtmv/ymfswcS9LGqzFoSFBapld0Bz68BcLkzoB1e2jbB
SnGurWDWTe90EFBeX2oJAJOK6JESMYu9G7sUmQ3i21HXRuaP5GK9Fv7qH5UZFlj8i5ipPInEOEQw
SYMYkt0vSJI0VWyz7X5bWwVpnaxl4XBrO4eWTTMgTFp3iFG2JMpbcDhfnyZZ48a/L7RpXfI9WZwC
cMIubqEv4CNC1Ssal5i0iAnZK5J1GbPyEMiTqKtxOpAFXOgtWFacdVQBt2W9CEZtcNTb1nZThmZX
1d7EtNu96SfP7ucmWDT95fpEyS5nIhyE67o9lBlmao+Yv9+UiNvesOlLxh7YkxunF+dusb+s1i1I
30vVbVx2PImEyg34aRB4QX0MdEz2AFxp7W0RW+ivich4U/uq55q0I8H4EzBPgzASHQ3heLsHh2Iz
wg+P3bkMtUAJ3Tl8+TuPmL9z++b5hHAtcyDkcfSyhdCLDVNIHfwlUOnjRUWgInNkIlgEz5dUHyEK
Hh0ZXI7YQTQjJe14GYPoC5Ko96qSLMl18O+b9M1wEOka9tHWyojFSDVe3HCJIAEfKwuMDwt/b7oE
y89bU7cA76ii+WUJ7Wg/zR7Gcb9D4uV/ycL+9VHv9SM4gUKbWl50tIyWixPP5//T7Vx98mrGS3D8
b0VEDirkZbicoBcAHprgINSeVVQC0hUTzn4bEE6zHPABx+6rwv3kfEG6rPZHQEpqdEra+LoVy2q2
REAJwuFtg2znsTeOij34vU8/S6+N6trT/C5AYugyx0mQAk6DScZfqr0ie0KKEJOcjk6JEE6NSUbe
+EfjF/5BuDM9ZUpCFIkzFzEl5dJv9qBbbpiVJ85/r1CTuj5tsoYF7wChO5rCQ/DQhVIgMDCO69t7
ojjfJPcmEUliQQnSTLaSh8P4eSlGL3Nxw7cVRdqSJy45On1joiMoQyiyKjxsCuRIyLze52v7rWbd
Z7sfbpzGeMmTj+noUXLM3pu+1mVM13HMeajjVmEYv4ziy/Xpl9yYiOAHGnMwpwwx87C3tVtKnC/D
kYco7Odud3zw2P1zvRvZKgtuYJvmPEGWwA1JkwU9AHxlq7jby5ZYsO81tfdhbUFP13efNKv3S/Nm
a5T+/vi+d9yXCCjZEGG2ttyB8O4zwoB3zdfMr1h4oCMO36FEOEoKdAwRS4I6A9vunG6I64N18Sa7
QIRz7sBXMUWgaEeBTgsFH+RfPPLNfvgYCtUQQSbpSBrkCdDpTA3mpy7C8AlDBgYB4s/Xl/39xTFE
bEnXTmtpts0Qu+DvhkB8hrTR0G9/Knc2/1zv4v2dZYjIEmcyLLfL2iFuaI+igtaxQmtuLAVcX9a6
YOM8xarMeT3EuT1e0nzw2k01N5KTCa/nf9u0tox6Su1qiA/F809IyewB1ORAubrXd3ZsBOQ0qIqK
ZOsgWHlNFnea02MYFUoa7SkA0isGQj28vgaSK57hCuadbyg3dDQMpZx886dzqS5amMEUo4M1tI1V
MTLplAnGXsxri/Io9JNx47Z0LdRDMW8c8ruBurcTcnx2+WeZjTCtyW8kc+4NRBTWYYyuD1M2i8Jr
gK+ctZyVQ5w25u3WhJCi/JLN7Hy99b/3hP/6GkOEnRTdzFoIWw5xt1WXOvkxE8gJ6rQJ9KLzGtRo
0Jr5U9cEnGgqbifJkEQQipPScqE9+syN0V+XJGhIZNKH6yN6//WETOy/N7ijAxyVDwXIieb1Jq/0
wCwujK4xcRfFisg2ngg2QSkyWYoEG/u4c1lImvR7kH06Lj+4K+s+VQQwJG5AxJuYeVGuJTXnmJiz
NxvnufvgFAk+YAd+EEiPZIlTlIQM/YMBekyrGfyi6hW2+f5DwhCxJLM1DRnoxni0JvnwyRk1MDlP
rnXjDlbySqx6D1fQ8ZwdCyFczyZcVyyNbPEFlwDCQZZzlmuRtoLbeeo8s/658ztMon99d8nWRPAF
aWUwsO2iA8NckWNscTHqODJyH2tdsHVUSiV56qB1hIe37vtWqkKpEuIfQ0SQdMW0zQyiQtEabaXn
vlSnuQ2gk+ScR6+4rZ+pD8KOEYUJkRuoiHIkZi7CSfaJL33P0Oc23pbLL22/n53n6xMla1ow8rF2
ybTkSRJXBp/2Sz5NqHZrHM1YokU35w/dHw2xgDltUbShVwuP9IU1ELhz+1+Q6i1VqV7JXhJLlTt3
sig0IXk0dJwHxpxb3j6wx+szJLEEsRJZS1g2NigNjHai+51T06hl9M+6N6+GY7an653IjkaxLjkt
8j7hK4bgfN18RFnIkUEOjC9/67uNQ0lM4VAkcyUWKJO1yyxdr3iEaj/6s21ygOGoOmoo20/HLL55
6SDGRm0XOl9Rm39dQC6kL5VX2youTMla2Eevb1qn2YBCnlrXIqK/2qwEkTr3mgac2vzX9XWQzI6I
GDK6hiXO0UHVPOn666JSVpS1K9zg+kI3i3yGBZeW/m3dzfu9VulxyOZE8NRQnXJKSvDJKB+JHCP1
zdKI22a/NNwJrs+KJEJhiAihOYXeqWMcq5q1vlN/y2fqWahZdFeUEPMbPXkpltRrIQ9hb4qo6vvP
c8MWPDizmllPB3TZ2C/ugCJGpgeufRkH5zKzG6izKMYm2bAikgi1uNOUlRtWfEmR6SPbj7Jf2L2D
qn3FSff+Gx3Vtv/etBVHRhtSvVo0JnvnAZoZOnhBennCaq9xcbxWlf2hgIkhwoZAs1Q3446uLFTV
dMZ31L2dx1XhoyR72BJMu3fqia46ZgqVlU2UJwQoZ4inKE5s2SwJpj2u1kizYtWioYcGLYR9UNNu
LNXeepQ0JaoAV2IfdZLj9KHIgyGChpwu24ZsX7AsKfGrcvVsrTnbjITXbUY2W4LFU31LnLUhWrR3
7ldjab5ALTv+SNNEBDIbaZmYdGduxMbtm0asT3y3P3+saeGr26zQE0uz3Ii308+BDNrLiALAP9cb
f3+JiYhTnsGpqqGM3o2SwbxhFv/i9O45aZrbrUse7J0MH5p6Iop60GxujbKhbrQ7Dv+CgsvqCVzv
qqSSbBSCY5rHdcBjCKNwCuMGxcaXfClec2Y/F6SYPZ0otuf7F38i3jMtLXFAcde60cI69qVtneW2
70HRvZo6idJWg8q3i0pcPCaHU++m2oeMnIhXTVSDjEXToNuxX/7peRfOI1OM6H2LICIyOSk2vXPH
o+mBhHqpn2bjY7IHRAQnswo1m0WKppGp9pr+bu4AllDcXd8/IIh451hJ0VszeHQiRkfLA4VEdmZL
3j86Gcp1rxuGbGaO399cayCx1PPGxOdPJupmp9Zo/LlUId5k3y+YNLFTSvGKdCNjHJ/TdH8FW8yj
3auikLJvF64fkNY2UlJMMOrJ/Kcl5osxltH1aZF9ufBETBjgA3OPL7fzKSBQK/SYsz1BOqANPtaB
YMojQ0Hz1g92pHFUvfrAnTi1n3Sj9Xmq27ZQDOM4H/8bGCLiDaMrOS8doz9QNz4QJOtNi2Cx17qU
+/u+KXyeZK7ESwbR3MqlULgERsy4I123X5LN0vyyaj5W44NqmH9v0hq0PylCTWBAW0gAaMefvQGz
wfWFkGwi8WrRsFVLtRptQ0gj0JPqW11kqlIDib8WQchk3ubGNXK8rDab+XyfFxRjp2Ex01PKmk/Q
Y8kUayDrSTDjfaydtQO2IuJzOgFPzYKJfmMEmoJbC2YYEMdfny3ZWgsWDeHOlTWs5BGqDr0cYIhE
i5JCFTqRbVfBoNukT8Gv2iDitCXU68x28GwLt3s+LoWfI/qhMD5ZP4J1A4xkTEBi8uioxrAz94tF
B9BiJG6U1YUi8CfrQzBwZmTFOGc1j4ylD3LH6EJgMvLQScbMN8b5y/X1kBzV4ttdMxdooVWIEGTV
acsv1fY4ZLfrsHrTEut24meG6qCQ7DDx8a7xurBh25izHvePFOCYzNnCxADqhViP626pIPUSgxTx
xcXSAQm1YOJqIK60eYraKldtMFnbx2K9Oe1Wu2knDdzcaNtaATql2yM1t+zh+mJIjMM8fn/Tuj0Z
tdkM2L5pzW+0jHzpk/5Pg6DT9eYlO0pELxhWnqUGSxFqorOXzON91qyRnXWXhakY6WXzI5j3aund
pFkFj4oaSNp8NKDfxmpF1ls2PaJ1Wwth1gqrq+bqMhP7t1WC5muuvl2fHlnzglGzoQR6/HBNJZCx
etKHmhEnreZfb/39mAARIQhQQUkNiMjg43kRoTQN1Bh8eR6W/Kbo9U986771m6NwspJVEEEJC54V
64iKiWhG/rMr9J+GraIHkkySiEroWi3Re82Go9v4C+OHND1NED7Zhufr8yTr4HAfb2wAMMS12Hp8
+zqTG9rsUKIatpt1UbUvcUMiGsHRmDUgX+RG/cgOisZxv+0WpPNwaa2CpCwMj2RIgl0fjGwhjkG+
Gcxg7waql7HoZp/40KO/AGmtMAbZOI4u3zRtACC+8ULnkcUT4DxvDWhxuMY/S/49A5D/+udLEgZE
RCDUie2OvbEh4OpvW1hkfgqovL+PXuVnYMatk4hM/pFozQKUt6jK9mSzJtj53LRDq+VwItlAHZ/l
oLiyEOO4PiZZ44KVN9tsgypAx/7qEY8J2eC0VbTNZjorOpBtYOHcnkhWsgbgvMi2kx+T6cxebq3n
GZwBig4kR7aITNj3QhsGg+BR1LEf2u6+OjXqfjsUH2Q90EEtxL1wV0yZYqNJxiNCFaDhbi3bjO6Q
oNgifWLPOR/LU74SSzEgybn0H7RCo++6DRHgqEJ5QNuTnx2H7rq7rFC3zOqX6+suG4ZwcrszzqFu
hd27/as5PFDnZlh+fazpo8s3ptjBC472iKYt3YxSV4/r/X5T3mllHy4YutYc5XU1HCIClifMzD8b
7x7dplSVeMvaF45saCL3/YjHO0RQdwD+nPxpGseX1VLJlUoMTmRLWfqW9iWFPVRZ+9yZ7Jmy5vPH
Jl6w5YzXa9cBbBw5+/Fm6c99dWdaaXS9ddm2FAzZYds4tgZar3kRg1ThNtn3mOruKSsmxUEtmXsR
XJGQzmFui7Wd6PwC3MxDsSznvFwVdw5Z88dd5M3GdKuVNHOGjUndfwYgcjKwBVezKnMpa104qWk/
O6We4eMrOn9CvaPnzukdrpXhh6ZfBFQszQ4h3Q7NazkuGBSqsA21XgFB+WraHwzriWiKBci3RgcJ
RDTV1uYZbfatwUP++vdL3LQInXAKszNGgn0P8hpg8I/gAzdv6tn4vUPBxKsGl/ggg/BMUwuu9yhb
EMGSE96UpZvAj3YIogSTpWPHNl/tLVO9fiSZXvK3/vjNhkrNhms62XH0fLLiPWChftJ8iqIXEsxx
GqqqiiUuQ0RYZAT14TA/N2rM12m+GcdacdJI4DPkL9nSmwEAEgemZgct52ckqsGxcQs6MH/9zDwd
UijEQAV6EpUfQz4SEVxhj2NmaxWmixe2Z25JwBIVq65sKUQMhQ1Gi2kDw8qbpXCC8saMqW+d1Esh
cYKi5gZehk1jlbBCVPAcZEXA3V0A24loo4Lryno4fn+7JCAscpPMcaM0/ayN581YfG0JTdCzXbcK
ycNLxE10W8MNOqF9UoLwQst9ltWnojLPZqo/te0aaqZKqVeyb0XkBBiP6DJbhzs3SeCW+9dlHhTX
F0kam/zdB2+maa8cCO9Z8OUOBANB+/5sFdZtzfpHl5FPndm9gJPlkibU9ECmA0bEYT9dnz/ZoIx/
rw+kodbNKeHHwJb0uPH+H9tWFW9KHNbfsb4ZU24l7d44cL+QjEmKOxMsMtD1URx+kqJGIoIiNrpo
67hhxtLeAQW4abx2ZPnTH3pLpTl51KI/O2P4vvLsaYEG1vXZkjzL/oOHcDZqdcfztdln8C395MaT
izKSBpoASa3CGkrmTUREDKRO9eF4ww759I27MBXWA1BP66/XByE5uohwsu9Nt05942Ifs8rw3bS8
s5zpDy3su1xrb0wyfaGujlKflIbXO5TQUxIRLTEhuQZqGBA9ZRzK6yMNre5Bt/R4KvCcMbVz0t+6
WnG7ZCfG/+j7Evf6Fui6dWhA+aMBBh7zoe1BazmnqhivbJKP399szt41LWT9EhAh7Z+c4hmBM2+e
FbtE5r1FUEW1jLzu09aO07N2DxgnWD9nnz3NoREUEfeVDA8S4xUxFou95CVP0A9eJFC20YODOvxg
/BzDg2T2f6iPlvUkuAmkJfJm0jo77oMtnB+qxzT4yUCvDY7ooLhfblTBAQk1ChG1PIxkocZqNHb8
f0c4AVlXYPv1M/cOLlEeag+qa4gEHAmO+n9vgXzXqxE0iXZsPu3RfKY3TnLZf2hARriObwR5mDyx
ykstnynIbd/fF8QVwRglimC0wkCPQ9ie60C/gXra2bjXgY3LH/NPmuJu+u7eRjfCwwBUFVkDWlY7
5kXqWVD0aCHkOiui2O8bM1oX3EdTJCQxh/0YhBNDBdC4aPcl85l/qM/9NE2PNZ6+eYecyHQuog/d
ttCtcJFIXGtZqs224tb8PLffbFO1KMcW/k8SFA0LnqAoCjBIDo4Va+DLjQ8qYH6bg+4oOIhLNrCA
Km4q729tdHTY1huXQ11QEUDAwMLEJZ/1IAMfDr8dohXEDSbYvqfTrliid08pdCS8FEBI15t6tuIO
n34FsxyEzRyIHJ65/d1Gpvq6T5ftMcEhoGhwahq9tOKsfWiLLwZ5qCbFisiaFt79FbKhw8AqK56R
RBycB/BhRR3UCq5/+PuIKMyOYPagKzUro97NGDxX7bnCemvWI668l/SGnOgrfXL8P2VY+9NJV5wH
7zpP4or4i5Y5C9LpBYu34twCgNroKjlIyVSJKIup7qekbHoea+sdeAFtsDr2ya/rEyVrW7DzfLUs
tnVom7bgg6s+VU3i29nP642//1TDnAjm3OQ29JNQXBLz787XrPTY5VAq2UFQZ3vzJXkwgvl38jGQ
KXo7xvjG9NwdHJJlUfM4TecHp7UDgJSD6yORLe7x+5um9czp2rQueNw66TOxqodmUWFo3geh4LMF
Qy7XZUJRl+PG3Z/+PPh5wF71uDujxBEAd9WRK/EWYu0b7ZJlGkZ0srvIjkCrULfW+zZfzxmoYVtH
Vb71/nGLwQhmXY5617k7B+3AmRVe9px+2QPd62IHqfyfGkAq54N7/X8gRT+20juOXZTqQH1AniGL
gtlDjS5iNJl3kJ8ddBpW61Uv9FH381PyooE26vP1vSBz8WJpHBnp0jVax+MVxIP3hm/5+g/2ygKi
e/zpUPLIf2+qyK5keGI9XLbvbaNPsCCSgFhNR7l52jyAyjDOTNVzR+ICxLo4t6uLZTxcwO6C/7A8
DwaiQr2i6E72/YIHSOqE1EY58rjuLzt0C83EALehAQDvojBN2ecLVk9Sfd2gUoAZKi9jfq81d/uu
erAfd6l3NpdYjr83NNPpiLbLl/qMosETC9lzChMtfieaVz5DVvLBOtW44FWeKiokG4/gDtxu2+zF
om5Mlyee/bJNKC0tKiI3iRuwhQO9TrtBo4hXx66eAajrAzWPyubZ7/rQXCfFisjWXPAByUbdZFgs
sItvRoAq0U8mZDkjcDy33kom5l83Q4lLFgv0d3Mds42lTjyOp6z9NO0fNG+xXq6xbQgl1hnU7ILN
30LwJD+lgNVCMAdQ6ipKQ+3L9RFIFkOsmUvKLaeWiRGU+t3W1kE34n5IbmlvB1b6er0PyVqIVXPJ
wsHEXHZOTLPbprxJEGcY51s3VZ3wklUQK+egCLNz0I0mpznqoZfn/pg6bz3ZSCwTpJRniAH+cBQ3
RtnDSqykWxckR3U2JAfTB7nUX/QAjh5A4QaUl+EhpaN6NMoGdfz+5rQvUeCLeiZ0VGgz+KO/aLmK
T0TW8n+NG/UvKaYrXV3P4qOHmNz1hZa1LFg2SKV4N6VUB4Y6DYCl9hNCFT783VAScUV4G1STQchb
oun8DEGYeDwdZDIFdGevf/n7YVG0L9zVEfVri3JiyYlcwFXtF98hVOhVZ7DNnjrFECRmIJbI2f1K
zWlAF04OyRSr9GsrC7v9mduGokxE4rbF0ri21rSRDSaENvkSzFPqL869YRXB9TmSrK5YD9eVmjPQ
DN+fVt9tqJFWz9fblc3L8fubnW7k+qqz0cJX13rYJg+Vy3zStx5RwtJlXy4czyieqeo8tw8HsfxJ
H5a7Mmh8MLgG5MW9uM/q0IFkl4qVcWA1I7xnGArpnkt6l22fmKl7+WB7jgvhgATEJ8Of67MmW2vB
issdLE7QMJ9ii5k+L0LWYMZ0xbte5uZMwZIpyBXyGuKUMYoGq9Svz0bYxVlsgtLDCqrzoY7Od+/6
SGTrLxzVW+6WbTrbc1yPuD/FVgrxIOfbygbFvpW1L5r2goQHgb4GpGiccHe7k1F8H6abpVWF0SUd
iGVyRV5XQ0GrKV6BjnXKm0zr/MLoQ6IEH0rugGK1XO1AgXurMYTU+VHQ3YNQS2DN9Aa0wSEYaj1o
TShuNJL7gEjluxo952lST3FBtyAdIV2w9V47TP5s136qyqlINq9YPIdUZm1wFzNWblFWkqCGKIu9
EIUzl5i7SNzLC0ismAtar/Ui7sGdxlR1FrJ3skjUm7PG6osO03O89BDSObR5YdkoLgShdhKl8XWT
kI1AMO6lyG3NrjACZj21oGrfZhX0WTbzgmFXOkSuIAzSxVoGnOGY6w6kCczulA9UlY2TOEEm2HO9
DsjwMHQxFAhBGbVzAUV94SGNFtXr9HsyM9wwS/BOOkP0sekSLNwFqgcgD6OL++WuSQy/2+uPtSzW
yI39Vud0pV0MwQWvYj+3TFd4JckSi+Vw2+zOZEysLs6XPomh6LOExqy6iMlCj2IpnAYcQQFxoS5e
fOIfOYf66Tx+6/SggHADKi1RNB+4X+g5db1FFSaQGYdI5JtCLwBU9i2MI5xCEpYRD+hnPWZRBR6I
jx5NIpGva6cbZgu9HAkiPcgDqGv0PwofjEBgTNFed01xLsnyDyKj72T11E4G9JQ9r4F9rtygPCPH
BsY/0no4CqvzfOq3YPUdjyJ+X6gouyQ2+h/xsaFPE4CYp79vV20BOUGFlwW49K9bi+S4EgvpkIWo
rKZF8zP9A2P19nqHktUe0slUQLBl1wcquABj0qAUVqGLQ1YmhFT6U/8DvGzBXz3CIlhuGFEMRnZx
p4Ltr8B9jsmArlhMwT0/QwvscugbjHEZ55ni6i45f/9TX9etrAXiFaeii8d3MT1qFeAm5vQJCpyJ
5zZpRHjx+/rySFZf5DI2OgiPNFWJvvQLauM8AvCftbmq+ZIc8CKP8bzxZauMDOJRoBs6wpQ5/UpB
27KEK0jh3a9mrIcQ32CdR5mS3lHW6bEV31zx65HR1JnR6VTfmCiicHQL1N63ffq4OqqbiyzQLxbh
acxkec8gzrL4GAyIMpNwg34VRLQhT+qznwicBNDYcrnimiHbFIdnfzOovdSgRFROIJ7iPzOoDmxr
Dq3wJmSa5k3pFkzDh+itiWsI14EG6nYgId1wvvXTZV4W35yrW6Cjw4/tOOFOQFfoA/cUzUOpz1uL
+3xffc19vt64xNuINXgILlVFm+k4Qe1/9CGm9Hve/KbG0/XWZRtLsP65M8cBemq4a7S/druKdeM0
Vk8pH4JB/+d6F7JQ+9/j4e06V/yQscEIDlUTiH9BYu7Ef9n+63BLw/YrMt+qzLPsBBWL8dzecaAK
g65Mbw7syPyWBodarO7rn9qYnq8PSOJgxFK8lKxkT2yG5bbcM0cub/sOqcLoeuPS2RJMnUJqrzeB
149RDTcHECd+yMKZ+2z0h8D8g7zPjRaM7GOXKLEmz22psaUFOrMM65zQPdozVVWy7Az7O8A3y14W
1Oq3xexiYJPWwIym7/OPLmift6B6HX1ovSvciGw5BOOeOi2trRJjGF2QoWwL9bTBPgHwodAWkaXD
/m62NwNxVlI5JaqIY23ynO+4DoK/urgUK8QOvRlk7+C6elqBBT2p3sPSHsXjn+dGmZnQuTD7EBRh
YeqnI9RyZx+kVMnsQZ4r7EHnpBY/Psz9nRyJWKK3WPpgO5CdjHWNe10HMNM8+GwHNo7cpfy34z7O
DtikaK7YdzJDFcvzQGpi1dpmdzH/tDeeGWWXQ1DlEED1iyALVGyRkkeCWKDn1tSe8h7dlOvvvrmr
sWLXzfRvofI7MyaW5hVtvWQMGWUclnPQ3QEhA8r/oLnsM3KX2cUO3cfiAdpn7AUAkSwAy4amisfI
LEss0gOCERWblYbJy5+c+GDunnKIEEbsJ7ntotb/HyqvjiPsvWEeRvdm789tUe0dwzsoP+sRDZA8
eyXn1R/O5WW62V+vT6bkiBOL8OysaSYDydiY2Th3Joh6/VwAd7YHlQVLXIRYfWe7m6m3/LAnHAtH
eLo1Quu8gykYjzkr2k5G7nfE2z+YISDChWAC5YpTAB4UNzkuBAYIg21V6b9sKIJrKNja1GuBplGu
e563/L51sCCG9nB9Kf4eYu8tuHAhoJbd2ytkAWPkd8fA6PzxlvkF6sXg4H5qj3oLnSisflh+VaUz
378GOmKpnYb7Wt6CFiKGtLHXrfnJSgsIOP0qhqeFWZB0Uz0L33cGjlhsB3Dp/v84+5IlyVWm2SfC
TGhC2kpKZWYNXVU9Vp2NrEeE5nl6+us6/11Uc5Lks7TeZVuBCIggAA930lN0NNl15GTi5PBGU5t3
OY3yZKSdsAhYGzo0vfj8ZPdfPOKHdfbRcx5GHbuf6uulvECs2cZ7v+iOgKuGi/UE+TFNLLvsfp4M
q2tzGEZYphtTEJBa5skeH1CwL1JD077qy/ff38UQ37btbiVoHzf7gbmsB0iDR9eXq6ppae+nayZ4
1TlubEBce3y01j683rBqQiUPNlhtZFnuunFujEOYGSm0ZfnQx3PD/UfoZE5QGK/tmzIYz5d8ukyr
1k2wI8aLmT/hhvTkLdXLmIEJ77bBSD7dCigg1ObqxmT1rGho9jTJyM9llnyexuRnC7m86x0ppkOG
z43d1K65xdx4AK9ilT9Wjm4jvxz2PBk+xwradR7xAMxhW7k/DAxRByq8cIYMdHzbx+9L4d0ypdk4
JyxN3DiDWGbQDuS8Jjrue9XnS87rObRwnKV3Y4DZk/vE9pP7lnM3FuOkq3lRdbH//u7z3dqkA80x
yTy3189l55v/rOXUnLvcXTTTq4jUMmeclze4W2mxTrecWS+LlT3luf8l7bs4HWZIreIoEYJF8vP1
+VANSPLt3mUpeOQ2hA0+1geoLTUBN7cnNnq5BoygWq6Sk7eQkmfZAJMJAd5waDyeSmHdaCvJp60B
qqHcQdtrTkIIBz/7Q7+FeZV9duDg3ej/ro1JV7itMpXk4MwAVcNqOk7MTVDudLt4+XSwqe7OSxEM
ZawcyBRBV2KaDmjB03BJ7UffGcNig0KhIcIm/XV9vhU3kZ4Mkxt4ufZVi1FQBknh4eRmZrQm/yzt
GICcNGD8vPm/vPKPMWnmX7HxyaC53IZQd47n37guOy8oICJ5Twd/i328191DclenIKCYHplZztxq
cHeNrhO7/KWafovxDqVJwXWrqdref3/n9mtbjpWTe07cjUvMU37oC/oN4skaJ1S4iAyeozXz6FTg
051uuTfs8qWnQnPJrbK+7N8rIf3Wo2k/78NK/HAh4OEVFSqOPt1mGsm9zR56Y3RhTkwsN2jr7CvU
kw/1nOvyJpXpJRe3y9HjSQeqgXosArf82jZZ1Biv1z9ekYh7MjRu4BZbwPGCRfPYPYhT+8jB0bUe
ce2QfBbn4SsUYh/NHyC1y75QHT2bwtFl1FxVJavdD3D0ucoCw7unixtX8y+TfKkALNAMTDHvMmLO
Z34LOTUMjH3qHtJnFoPMmIb9iJdgEa6oUpp+O/Mhy7W3gop5kuFzxVZimfmGE1vzt2F+Bv9cwF3N
IlZZTNrYt2wpJwPc+lhjVhqsHiQoljZeLfvYZtW3Lk01/aiMJrk5ZSCOhLAhZmZJP/rA+ZhI4viS
h0mTabJQVRd7CHgXSaYRApkgrnZilCrc8WT9bqzsQ5L2v/MJ8fj65CvCiSv5fCZ6NnPuO3GR9luQ
MdpA71x3qaRIT2SCeCAYzXVad39vkuclSZ4H5j5ky3bM8yoaSP3NoaMmtKjGIbl+x+lCVhe2GnIv
6PAITGzdzZJqGqS9nCSz22UJQdMLtGjZVj140MzYFu8b5boHi8sIA9wU/D3Vq9MmtDMTBzXMYo4T
v9sCsSKSbMa95y0xJcWh9iov6KtSs34VfvIfZB1tuqad0KOZur9NiMfmjnUEkjnODBC0zC3XbOmq
fvbf3y1i1GY3ZjYis7bt6Y56wLCWn7zlSCczTIwfNy1iR/J5wZMxWSpsXENp+kG3GQ+rIN9ua1vy
c57RoW/9PVUotp+Qurkruafxb8WalbF17cSEY83Idhq7/NBMuGQp3Pnp+mdfNDs1ZWgjFwYkzHMC
omHnfsjLN44HpMYl/9Dqq9vrHigvegY6kezu2dXopCY62bzlMRvxwuo1KF9M5uFct6YmQqk6kSYg
cyu3dFaUXCcVFN+5eTTW/AHUgh9o0sXXjXVxP8I4pEC7QCp7snZjbaBDbHI/7EFG1906ACnEumwu
LYQPMCQDmxAJK/tTWPX3FMLKQUN1m/jFtYQhSKlVa65CdCjYiQvDz0Jjqr7yNddR9l4G36B1KbpC
06VZZ4LW9+va7nmIp2h/c2k+AfwbJmfjkxFXB59ZwODo0OKqOZGibt+0kOeYdlYHar8uAlSlW+69
zH6iEwy+uDlRU8Y4Nvk82awAyWpl/cEd7hl3nrhRbZawKEB3V3bf7FUrXKPwRhntSOYiqd0Ufc1e
RDJ2tJbtbc6+G3X6pRa55hVUsQRkoCMkxw1/JAmeisaGR3NmWFHTrjdVlsJcsq/XSd81C0nizK7u
+yx/cW37uLk6viGFl/8H4ThT1xnKFMJBQ/o8VeMz9cUTrhmipLnpahIjkLzcmDxXrBbskzgVCvGh
Qhnghe2mwxNal7xclLVrECEIyO3q13RyP4HiCNTWKYEGItcV4KqmWPLySRSZ6zcNiS3yI0++i/nP
TQFQBjhmeEtkEIcicT59X8rH/f081WxyCj+2JT+mVWkvaY6mN5JBk+Y0+19wNRXe9N0ymHHFKb5v
vJrELSl5MNTcABwdzKd+n2p6UHiuDGrkmVcNFBspOObSDwaZ7lI2fTZScwxF5YSCZ5otSDGzMrzR
b33S+GsJASq2BrNXH/yMa55CFDMggxiT1Bkd1yrQNF4TRN4enPrPUPHo+hSoPnzv9V1+x10/YRTc
DGBEgYyunRzGVJcfqWy/d/muac/0IGm0YnbLQjw622MyTGFdVAHNv+qeulS2kbzWHI2ZzPvXC7vr
8enDEGTO7D7wCtCb6wa6jB+hpoxO9GuIYw27/XdVZ9ylnZzqBAacRy8wIlCD4mktC+iv652pZkPa
qCfuTH3aoa9sSo6rnx2MKjvc1rTkyJ4hBAjKofblWnZ1StcmiUY66hjaFB/+HzyiO1M+UDsBMe8c
DJzPQVXPQuPEilmWAYhWZ2/MTBCDyrp4XDt+x5Ltg52Vt4U4GYDo+K3Z7c/l0Jz57ogUN+NNJOim
+XhFniKz/RWsx4UGsBlxjkJvs9nzoJ1ZxUAmaYWk6aEYonn1vwxjoLg//tvh5s3OuVMPSby+LPFO
YtcfvWj7MBygR3gUsS61U+z1Mv/fMBeT043Isc3ZfeRD+1ZP3RCslfePELZmLIrYIQMMSZqXZtZi
KIZxovV0yIsuoOWfAvQ0VauF6qoWlrQf+2ZabskA0vPsLE5C3IkDCXsofscWpIjNE4tQrZ81Dzo0
ncpJJO/2pjEv+xJgoNzCZaNHj/mgO8qpVpnk3WwilKZihHfXPJitKTDLJNjcgzWwgKLooWt1RXeq
VSajD33mVhVULfAu8uQezXBfZUm0vOxUiW2sX2UKY8nIQxQbd8RnWGVI41/J0H0yilyzoyqHsK+6
dztTXTO73CpMxPK0OwpOXagMWJ+s/5FiUNnP7kHv+iECBAJ5jjHQT//nkDur5PZhjrfD/0JlqHAW
GXS48EJYjQeZwrmmL+uYhGS1QoB+o5oV8ZSVGrMpvEXGH/qcthTIVizfCdw3SfWMs33kNpWmVlQ1
Cmkvx7vIzGgKjQBGH5oqLlsAmOmr2Eg0FexwfRO8DJOjpgw9LCq+paBGhcxBjkPwEvn3u8+XeVyf
17MBj7/ej2oskqc7VmFCVwnd+N4/9XxXD1/68TS0aYB3Ss1QVP4heXxD09Vce8SuyVq+l0BHe77Q
fL1iomUsoWlvfeXVkEwZp+9V8jLbP2dDB53Yb0T/A4eipgwg3Awjq+0GGhY4shyAYylCP8nPowNB
C2M8iHr+7nvQU+Wtpbl/UkyFjCtMesGJYBA/4G3cQfAZpTr3XXmm7XTOslsuSTEoyc95Lcx1sGEw
wDDDiqLEf/3dZ1MMeFGIdOX6mrpc/YNe9ul6F01ywxUQf0aMz+jIT3Nd0YB60/fcsnG68fughfZI
6BLiA4wCbgxhuygZzz12D+XPLcTfuKGT4+AwGWmCCh6/jXDvVx0cUnrfE9wO/bz+nZcXJmWSHzvM
q3pi7nKgefHiOd3HLtNJQ13OPKhM1FFbKRTflxa5FB/jNctDYwOeznEOdqMx8uWlT2VNTSHaCRqT
E7Qa/S07lyYTgedZKe5edZpQ/0KAL3nAbrd307iYEBDpQJMYF8X6MDWvdtVH9VS/icQPHJFH2wrH
oBOyUXbbzZKM1uTUmjfXxTaUL8tHM+eP02B9uj7ZqoAqIzOrbWnncYE/u1MZmH59MPo1KLp7VL10
5pNfH7fhi5W+mBwykTqF8suTZMpEiRTKhLz00Wc9FMEy4x7WfxszXWBVTpAUWachWbZl3yNqEO8F
62JE1kggVOWGpAJqYlmngOXWh3nofyOZe7nJkFRGbU7g8ACTESZJ3pmcuwK8ErocVJGTUBm0Wdn5
DAA+lt/2aYfuQtMY9YPx/2kaZ2vYHHV74GX4CaUyhjP1eAVOdqQlUA8D1DlD2vuJhXOU3qd3vnnb
AqQyOWKP9WcaGXqpyqcZNoxW03uzILcbFm7Vn7YBkrG9v7HA7l1QdKwJOc4+yorIaG66J0alUaXQ
zFp7dTOQrMXzy55V/H+h6P7NBRfk/2RURXCViRSxMfsi3YWiiW89uVl19KguSiiCq0ydCMFdXxgd
NkovxQ3iAuTwoe3aKNHpVKg+XTpsVX0l+m3f+X3wZ3ZfyPTxRs+Rkq2E+P2cE2jJ+Sf3uJzpyY3y
hw2FD2Wkp4q7fMCiMnUiQLEMonWQbmmSF8P0wm41DytIGo2xCUAPG/ZEdyOn2Ofpf0GfjZPW4NfC
MX7novf7/Ri6V62AFhmlvmB1Xw5FgBLf0BH/Q2RQzI+MCJ1Hf3Rqo+VHvD/ELeVPRedq8iNV03tu
9m7Ls/M27ZYFVeWCL6i1as597d+2Yctkik6fUAoxKH5EfUDcrMa5NnAjl3iaZ3bFZkBl+sRxEP7k
eZwfF/p1hEpGtYBsTkS4QT6VuI/dxBLZojiYjQ5/pthRqQwKnaFLiNdXjGi9o/HOyWo9usHOAZxH
RaitiNqzsf9mIVTmV2x45Vqth17ISXhh/93+dxsQYTIcd9qo/4E/effvSz1Jfp+CjZW3I3qawdqy
ROneUWQ8rzGw4J9041GtMCkGOBayJTKjk2FuAX16awytssLlEwuVuRQh0pravoWmq4e2x6ERh17z
uLwaB7BSPjX3AjVdNNoakHvx0OewnKNJ21S7igwTLcyFgPF+4v/Wee6suR0IrL4IEAvsFdEOO+h4
MJU97VHvnYOWizNA4wQ9ZefpjPLIby0/4c4ycKPpAAqkIzSAglZosA2qFS7DRB2Oh8GFo7fu38RA
HHosQthvH5WLkmUdr4CyI+lcZkMXmLrZzMH/ADIL8D/UkP0Mxmino5y9WHfEVOwNshixLZK0aQp0
M1FnCpz6d1K+phUJaTMGZbIeipF9u77XXT7MAqT29zzNDeVJ4Zv72Wp46UwzDcbEfmi38ne+bidI
NemqolRxT0ZLzgKafmm9H4RGCMiUmfiYL+6pzJzDbKRfp7JGpf7EI2N9GHOh28l3b70QKmS4JE7Q
Cw6jNt5HG6cJAM/rDp2fg0rKG7Cz42EfWRugoRmAoYFnAyHmNPylTeZeE+0VEykjKZNimI3WYST2
e9+JCLc/lYw/NswEY9aQB0M3n8bV+3p9LhUhS0ZRDhwArmS1oBKL6pfkOG+OywFIdbXX25ePSVRm
IfTrMquTEdZ08KRNaXvXk+SZFUKTeau+X8p5gQM0V167JO5Zv9E7X6zDFmx+bujKMlUdSIu975dy
mLlP4q4CtpEVy0Mx55rjliLZlXGTTpOypPTw8VlWx+2YBUI8CGrHfX+8PruqDqRdL5+WfGoJPBXa
w2cwMEP2rTNeq9p622awQd7WibTrsa4vB3dccTilgxs46bycBtwBB+WW5nHPcx3xjGompBNxNlFq
GRvokuqWvhSt+5KI6e36EBSLVEZO0s2fnarBELKW8bgHw2QsPI8cuVsUGq9WTIUMlRQZFJeMFY+q
DhkeTWr/hNLtHbBvr8zXxkuFhWS8XmWJzbc9vPJ5DAxZlfCXF6NPbsONUBmoB0CembL9WXj2jCnK
qfsjS6pf1ydA9eWSG0PjtLGnAciFsnXtA8Gt4rGbJh1Pjar1/fd3iUWW9Fs1Util40X3FelM83HI
hlrjZKrFsye371pPs7EFojbb7wNpTPIvfvnLdXSUw4q9Vobk4VKhmJMF0BFonc7BXsefJvPPwuvy
sLHXk9UXp+szoBqF5MWCmHbJOWbX94y73iao0dkOxCCH680r8ldZn9f0cZgEqBBAudQ4WOt6pmZ3
wo3FuVq8ELCVz8SYo0UrLqjYQ2VcHgIFKZpkn5NZUOgvtG9FxsOFb9b+Lhm1fvE2DLbm9KdwbRmY
Z2fjaqEABbAz422ABqDwlrAdxZF0OtYNxQL+DypPtNCt6NFD19OffkteSWOG1ydG1fQ+qHerN6uN
zqspIGcLG3g4g6gsAFZJ07hi9cqAvKn2poEKBrRc6zUfwRLXHNKtZlFJN/JYFtYSguxaVwiuWMEy
NI8uZgaIDErl8nyJ3HY8kSwNnMXQrODL9B2UyuC8zOE9ANFAaBh37RJZr7kLSvbAiiqoPraBHfUP
Prv/3k8hat41oUW1sqT9e+SbK0wLYdHL8Z6z+esvq8W9rwDTDtNhDlULQHL8VpAy2QSGBZ/hKJAd
RFzSNNEcH1Wty5u2NQ8TtdB6R8aHuQMRdVVq2MdU50UZuOdajek7PsJ607fnYSYvHqs/2gn77i/k
Ix+mUw2OMK/y71K3fuzz4SAM5ylrfc2OrhiajOqrVqMAQyuGtlD3W5r6z1l+47zLQD7Dm5IOMsfA
OybpHXQIwzR/5AU09TBD191esbJkPB/cwmgIGOdj127NqDPZ0zS4hzYv3YO3Vc+3dbJ76rvYMvlZ
0Y0UnYAioMgDjArpzzbnhxnnqyBnbqE5BShcX6YkpHPJXcNEfKRW9Rn6Bfe5zb4zl2tmWtW8vMO3
61LZBhaaTYojIeWRLewzqZ34uplUbxQyuM8YLYEySbSfZNabYRanId9e+o188asektDr6zhmYZPM
XYAzZxKBGVPjQqpVIPm+2Fxj9FzYDaoZIQQtIMH2pV2sKE80ibViA5BpCInZNaTssJAbb/lULv4P
blePW+lEeHpEkY3Q5WAKX5SRf4Vd2Y3lYKWNfVYF0IVsUVysq0BTTL+M/OvJVCGSDCSG2GgV2CM5
1iByp6TWUT2rvn633js/gVxUtc2Dg50L2KyAePOzU+mYbRWZkIz8S4eVrsMuZErJPB2clb2Mff3F
JOw8US+sy/FxTIhO+EzVmeTwXoKq5WGB/mtiiYOVgAkUz2IBun9s8+rz6rd2aNY6dR7VtOzWfGe1
JkdJfOENKLiZndPESud3k44niy6p7tZV4R4y/q+qtm3ynAXDoXbgAklKvNgxmzuS/L7u+YqsWBb8
tXwx9kaOySkpAyvj8C2j5SEXXYxSlQOxyqOo0oPX6UrcVOOR3N1ozXqyXYyHjx9H0gVJDe5WgDTI
oCOFUc2JtN2T0ipcU2AB9PzFASS5Xe5rFHNdt5bqJlUG/eUbyqBsitZT3NvfVXFyrkA7Zx/cAGov
8XxiulOXYhgy7E843VRWEzrKEjskZRVk5KGqt4NmHLs1LtwwylSD1Kls5u46z0Nq7MKiHrlrobwd
9mbahqvZFi+QuXihNI+Gjn11Kl2cUUTjfzPbdx4j6mlJvBx0ykMNPXo/C/KsP5Di6whcBNNJUiiC
mYwDbOceJ0gXnWwCJIdleWdZyffrhlO4i4z9q8D/WwN7hG9PobvtQ/b13PtfHfFtNSFdNbwkgyZx
URlK2vAXc3WK2to7al9LtuIsnN1PdRGY4/e8+3Z9MCo7Sbk98fNuWxvYqfHcZyOjT5ZT/7zetOrz
JT/Pk6SghoGmx3INjA6M0FZ6nouPuE0Pxfrxeieq75dcfcwys/N3Fl7T6B4Tzj+QQnegVjQtQ/9W
YVZ11cD8hZ8EbjMDtPPn+kcrLCMD/6qWzAObOj+eSB4kUx24tAzybj5T0sZ2oYNiqAawd//O0dbS
8oxqgG3a9lexZME46B5mFZFJBvlZpiFgc7TMCmA6kRUCy497M02EVWwQMrhvrscm6QuYxyLJIbH4
0SqmqHCbD/Xcad7dVKbZf39nmtQfRZdXmFufPjcgvq4SzdQqcg8ZX1aDXb+wejS85vXP1SfnLSMB
c9hTMhVnr57BeWxnmrz532B2IYLLgDMjZ3zweh+jqP4pW/NYNnboDubRwg3HmBafaugmWzOPyEbP
y4Z6YMe8z4fuYaTNG7f7SbOTqJaz5Oil6XCAJ/EZfT+weFwpIMQO2U6WDbyPM+cQ2OzEEl73HdXM
SQ4/T13ddAydgSs7GLzPWacJV5fXNBRB/14SvHDXNXNRGFwPDcLU8MAdSBRaqwYxfnlhQPjw7+bX
vPG7jqMwG8CSg6DVb2iiHzarCZNtjlCs/cAsvBldt5EiRTFkuFnRFNPm5hgLuW8e+KmKd32yAuJ9
u7ZArONNu7wRQpfp7yEt1GBswnEqbtqzaa5xsf7hztdVPNdlGU7raSxfro/n8pwbMolgVqVmUvoz
qNbrr9TBkdrWGEo1KVIYcF2ITPt7ar1Wz0WRgVbx9wb2pDb96G1+sNDX69+v6kbayJk1rXXWIJFj
afkTlDEfyqm638bymbvuXWp3/zh2qgvNl50R/JZ/T8rQL7Od+sjqDL50KagoSfZmQWvvreBjUwWV
4WZJ2BkO08yNym0k50/9vu3MDf15zXAiFtK4wnoZq7TQTJGqfcnfJ1C4pIswkG2LARnwsn3p6paH
eBvWOKZicckQM/BNlE5bYHJm4GToIIJVd+2gmHYZReY01pqtA1x+nPJvCNRI4hvjV45i29LtflYZ
fbYdHZeWyuU9abPfUJM824uFpewY7rG1VivqcRd1KKA4fHAZSc6ssfMzAFri7K2++wTV+C5C5ofl
Xm2V5o5KsfpkCJoYDHu2/j1691bs8zGqEyd0DAidp+vTfBMrNzVkIJpwMqtiHdbE1OLOu6vSV08Y
xwFQ0+v+enFJoHnJX0XjrNlMQBbXCggUTty9r3Lc4t/WuOSgfUq61RvAJNSI6sNS+/fAamk24ouJ
E75b8sXeTeapbNF0WZb/oKI1XLb5zkvdNjC4ebr++ao+JH/sbNJ57gISGTu1xqM1kCJgkwcW9qx9
3iCzeb2Xi15vQG/07yi2bsbIxgkzsDH+aeghB+zjJcXVkTOqmt899l36R7feqIcezTer6wSzPT20
ufmJ1mN8/fMvugE+/z/OWJeM7myDxO9O7bp9Btw37Nv0F2mGB8P0j9e7UQ1D2oBxT0uaMgXxEU8y
92gbmXnqzGZ7qJeS3tjF3vU7S4Fl397SDV1QDypRQOXQyY5Wl2mc4WKIhKGkDTiDmI5V5lhNgKsf
WDc+uwAb2bQ78HZ6WgAm7J3503VjKZxafjjbwJXjoGATC3cpH6aNI5lIo+tNq+ZBculssWhllmi6
AX1y2Q+/l3o4NYzc+OWSW/uks7bSx2qaWNaFddp/8Y3s7bZPl9x5bMelaHbut6nInretjKxkBoxM
BwdUWEZ+HKu4bS0sAS/UhiNjMNHhA5+gV1w4N3FyGJ78/GUYXbKYbAXR47C1QVKy6jDSJA0Fg8TF
TSaSn8HE6C6LJzC7ebE9rut0P0MttyTFr9ual5zYzUcHZw/MbkezZ5IWX1k9v6SZpXFgxbKXFbm2
dRK95QiQllGj+UKQeQjUgCwAsV7/fFX7++/vAsQ0WpCKmws37qciZFluQ4mt17EdqBqXNuJ8agxI
bCP6rFP1iRbZ28jX5+vfrVqZks9O7pytq7c3PWc/wIX5gXX5YSHOx+vNq75c8tlpSofaLMC0xwyc
InsDJXrFj+tNK2Km/JqVr3bjkApN++3nPvvZZnbkYReujCnAxIbAg17vR2Eh+TWr3jLOGhP98LaL
6rJ+wZZ2qFNbs8Vfru0wQIHy98rJrJY0VQY6vYws5W8GIoUQd+tpOLW1F61G0oTARb9kWYHrwnH7
vTUADta96UR93c3HUlBjX2qQDO9BxzMVLWDTzTSGTVEuBzFRP7puBsVMypQYeK2YLaOAAy2lHaz8
e7nqMsHLdCqwgOT64K5PbQjSurH7T/vVip1TGvEv45vzoTuY8XBcjYD8uj6IvcX/3BShp32O33mp
QAkNuD0wl4X3s2vtB9vmAVkzMBjqyskVq1JmwlhEPoJCCz1kOYACw4dm/FG3c+QJkPRgIOasO6+p
lqUUE2pghQa+oiMDPEnL8mcdIcJevF63k6pxKSrg1aMBexQanx0joM2rNQtw3WligmoSpJiQ8Brq
FzmmO90guFQV904LlHNZI/LrcMKqLqTtvARjsLntxmktivru2jnaw3LXd9apqPmX6zZS9CG/f9HG
oR4eUt14ZPxDW80PuGg4eZ5dBij80xzKFfMgP30lwzrM876rzHYW0Qbqd+JojLZmT7xMAmigLvBv
dyhRUpQ02HXj/tC2oXc3Pra/2TdxT4Pk2Q+zr8PX7qP94P4wk+gmMA263K35zgOJPWV8XnKUWzQE
j9LT0V66e1TMHXvb0BjtMjYMfezWfNeHzeyEswF9oLzIDPgpPxCUkLBAhO7TXskk4vG+fUr/MTW1
bAqhItAX/t1hUy5eVrLMjc1xru7HrkvjaQQzpO95TWikoxMNVb2G5gQyqsWxpvuek/zQem0XZh2e
4B3ibsea8vJo2EtycGeSn4jfevEsPCtct64583rSHZcUIUqulbYyx+3GEs7hEYBYVwrPLsB9hteL
IjQFjw1h3bZnGJIbTm1KrL7GnpG1L3uZnMU1cXw37H/jOK65/zZ4T4uCZy0a7qvhhCX1bTM2TehT
Nb1b7d3iWZdWZCJH03yxf2xmNQY9pYfrIWP3q0ufLflb3qS5n0NYKq7azwt7YZCXKcfxsBkCgBCd
tLFqAJKHiW01+LhhAObanZ1kPUJPWZMKXX5pMZh8A80EydolRdvJF+uVf+/OUAB9ROHek/84R0kw
fzJO/em6rS6HPiaXNZs+Xr1QmYKKQGrFAyVB6n+zEt1h5nLwZnJls41noZ4taN1Ieu/ICzw8+mvL
op5XTQj1Fp0Yt8LX/kVLvltNSVMBDJUjwrr0ZaOQ/6lOjL8uxqtYaGBkuifOy8by/r0NfddN6zS2
WWYlFi2wMckAkv+hDcALEl6fi8tLChx9f/uE0Qq7Wmqs27lhfxJKTklLNemvqmkpRAgr38TsYRe1
u/Tz6AAeCqjo9a9WGEV+uKblTiE5wShj2nxYKudUtOub3+uaV3y5/HqN83bFoXiAnYw6n4ss+1UM
t6190N78bW/SmX2R7S68AkA9pNOTWDkYvW89T8rv1oZlsYwaOGvXS/7FHNn95hnH24y+T8b7lUh4
1YOyG6eyhD2Srj+WkBJx+83RhaDLnuvJQnZF21jjVO608N6R7kxd99uP5eQfxsgEyc4f/2hGYHK4
jbTY8OSH7Lz3qZ+POB8DNxeC8PeuWt2IIhu7bi7VIpIS7XFuUe63CzW0HUihRofmj4yYW3y9dUWC
x+RXMAKcNckm3DtNePoIjSY3w2YF5T0RkOuYevaT5sNbQzIeAGWO/5uBAQCPmx2u5VwfZpRqBJU9
PHt4FI691n7jG4qNug2g2OsfqNoQpcCyzKDe2iAREwtinHOv+rEu1nNaQHXZoffOmOgSkcvPQti4
pDBjraSdFrLfepqeeBHGOEU4PK0RCjnbOHXzH15tFCB16YdzOvP5MELBPV75kIQrUIBfro/28tJl
8hMbRMm6fOFQUishovtgjbYJ2gPfWt6yvkuOWZmOuhqry9sOk5/c5kokw7y1yAEKc/zQ5bl3zsuu
+9DQbY1BDPV7bCz/kUHK6qYdAjqmf7s9Zw5Nc4IOS7ZUY+g6icNCygxbHK7bTjWD8pPaRIptgvis
G7eHLaZRETsAchyGgx2bpyLMf1zvRrEg5Se1Ke+YC5A8bjnIfPTdnywRkGQdotSz752CaIKk4saD
yYQOjDpjJVZ000F/2A6rCChZ+oOEU+iNIQ+NYD6Vus378jbIZFoH4AXMYVmwTwkTJbOQfYFqZuBz
XU54OYIxT4pgdd6zmvt7SjgAsTVk8xAaVfvr+nSoGpfiQ7+IqXLsPU1jAqVQzLzfml73pH4Z6W8w
mcbBghE2+m/rd8kR9IJH8cDuurDCv5tqroADkQ4q44b6+3HCAHjHA6t8NWZwQY+ovuid09bcdrnN
ZFWvwsnh0+Oe6dh9+VQPxHqkK7du822ZmyEb+s41CRZQkX3H5R1wl79vml1Zs2u2nLbf9mNzbeGB
81PCdFBxxbKR2RdY5vgg/sAFQGWbv62m64IlSXVos33tXTjEyYQLS1PbvmiQ0pcQQvlg2bQ6LH3r
RiubvwuL0Yh3NQpD12qLRD9ASmp1t8haSHq+bjWFP8tkekVWp6ScfFjNrn8YnQ1MbPcxHd2v15u/
XMiFJSs5NASDKiqW/SGmPa+he5c7UJOHb4Rz+nE5gCFdyxq8O8ElS0revcxJXdv787B95Kf+mB/n
2I719XqmaqakTZ+j2r4iDDiA/8fZly3ZjSPJ/spYvbOHCwiS16bngctZ8uSmLZXSC02pkkACJMF9
+/rrVPe9k4USDseyy9q61KkEiCUCgYCHO7PNZ5vLOzt/4gwUiaSH8lYAZ2jGQnhhkZsPcmwAS3Fi
h4KgkYJdac35CZLCcdOWTojHHTw4rjGfpk/FuKdJqkn9eyq5ReOOs2VRZGJQLJMeoU/iRJlp9iFS
1FPsktaLkasebnJawuqgZ+lXX7J8PZhzdru49nvqF3UYBHOOEQFqSc3RiXw5+AlqB4e9ZNq27L9Z
JJUAo+8yL0hLeDCOxm+gwR2xpA99Fm8guizZo4bTxEYq9YVVGt7AgJI5pENGEhGk9DigFjI0vQli
83O/h2nROX2VAqP2HeGDxBEh8cE50Dm0TuxosmRM7Lg+FntpTp0V0c16X92DMkSYchwypC8o9yNG
ZiOxy9bFglK81zhFExrtZMT9kBkbKqWInAFpt7kDSeZsSHJMZbcHhdOYGd285KtPqVchwZqMfHsx
TC/5Wn7Y3pnKwv4s+PQUeMVxlAx0q8Hn6w5EE3uqPBpsMBifc4y8hHnRCtBbj19A6PAF++hj1hWP
BmuS611pMr2eKkeW1ZChYMb2duYXLyij4lGbIolq87u08m5zn92j+Py8Wu5dEeAhaViSPs/u8Qh/
mw79rTGbqEmu8r1jR7eHFX9GWyIAo4OpkCGN8d8bSHoejTKP7b7fSTVrTjaquLQ5qNk4Q24WCrTy
biX8aPK9VJUuKFV5N1zwErV8i1UGZ+5CKnJo5rg3OUCMoTc4ic2gRdv1z7PobxazPKTm9BkeKKqM
6obP7U4+SJNL91RqDuY3bmt2EhmzlJ4qLmOUxsZYeegq+PKxzcCpxRk42M05ahvzs2cvKC+Xh7Ro
v5W5f5O3zQ+GhzboTMC4qAwtqG1TsezEQprDVyX1kETUdccQuIMR+Q6f+bnA/4p8fr6+oTXL+zdW
j7YCToS19OCImiSuk7vxvO5Jseq+XXFJXrkUfR3gBuXL5jSv7FJCrJH2e/B3XfOKmzGcCvWSK5qf
LTwkjEVwLIPh0AbdXmCimxznr36sK3AMEZS0Hdp2EqHNAxFZhnjJh/7CHRnRsn0HxtSza/OzG6CM
erWOPiui3ugQujQ7X6H7CCU62og5AO/HKAurprde9+uaa3eH6+uv8SAqcnG1mSOZi+0FfZEGNQML
TSQest5VwqYxJCneJkKKOOevU4ls7jTkEv1Ygvz0AtQkpe2T3eA5yLIjn3pvsxYVvigyK2hziqyA
X/bvjXb4Yvf1kQPXFl6fLp3LUsk+rMGEjFyLDkCCtoRuYT4VOfgR5z4u8/GWttWBuqjdtNJn2/Cf
IfIYoRj5vHRG4rHg2/WP0KQMVJAjECEVoV6NM6iYv1VzluGeVy3hQAlPsr47s37ayZZp9p4q2EUN
yI4PBCcrSr1uhnHjBqP1y/VRaKxXJQfBw47wpmnDYJgWDXlVW6FwaWSLvVykrgPFPczQuizLLQph
wXrPnO6WO06OSGhPE0kT5ai4xmEwR8T0uAMHg5lkDmBqyxBVBY0AdwwH5h9TUR+tud5ZC10cSRRH
ABVtYvk1xmPOQ+gFZUigb22ul2m4Y9ON2ZOQrJd8/hM1Bju7XTeDSngx5cXQlMZ2WzCHW4BFQclb
34BYZ8f36IIpVderkj0KAMDdgMi4P1suLn+Q8vhFzSmigMbdWbJYxCzmbGcONftZRUUKwQeK0909
APr32A3ZxfHfxvNoomr3rx4uMyTPZYpgxrOhOFfMZ9m5l6XsHnvTu18qeR7yHkkHGhteBko/+44F
zk4IoxvW5ihexdt4uRwMksFM2ZQ9C1JkIbe8D9fNVLPLVaYQsElasrcxrIo7z5MlHtPKeKBTcOd7
A4ClfQFSWnmZjOLxen+aA0mFTdpN0NMehBgHvJ1FLCjOdTdE2WBGi9yzJN10KY7Bsvjomds7Giuz
O7HyU83zL9e/Xte0EjG0jYuKmQ1/kNLlC4qPjg1Zn643rTFGlSUEVWpGWo8jcgvG4yifoeccWYzG
1xvXzbpi6dkovVT2aJwuA7Bdedi2D8TtEcrsfL3u4FTBk1ZrZrJAPTsS0NaBRsUhmP4Moi2bjkNL
hMN4mHlMdi4tmuGoCMo0yyeOHKV3MK1xDVuvo+8nOZmAas7jUTJS7IQbGuNQkZQQtg+ECzX6Q2uS
Q5Ol7x03xbt+7t0hZ3dwGvdmQkQS8km+DfXrqaBIxx/KlZuWdyjEV389cn+PukETVKiQSNC4eoaH
As9DT7KQtcWxCVhIXSCYHPB80x370GxiFQ6ZDkwAmISFQa2uk1BZ1+ABGvs4RRbqfH0r67pQrHtD
W/KeoYvVenKMuDO+uuJ4vWndtlKsu5R+0ZJuQjjkp6d5mb5bk41XjsIrQnDhvomyxfRUVhAIz4O3
1x1xkOCZ9tYGkU1Uz+2Tay/1ISgcK5Re54fCro2dXaybMcX4yTDN/QQEMGiA0iGx3QXyAQwvg/Zk
7BUP67pQwv9qSIWRLpgsIkh9ka43JZbrL5exnfdSM5rFUdGRKcuhDAWqZTgWK8wBszfTczuc62kn
Xt3O8d+kJVVkpJdDjBX1b7iIG0v/3A1EnMqBI4laUSumrmSHsYNcyyQG/y3EgqangiVrcGJWLGu8
Q4YrhBCQfAZ4eF79sKftTheadVHBkZazNnUDGBKqjIZbFN89ZL1/yN/G0YMRbN2+Ckx8kUF5TKJ5
RF03uRGcPaP4umCnXbdH3dcrpu4VDbh/UjQPmrHQbOipmIpo5XtPabrmFXOvN/qfmnY4RcS5aj7M
kKyudpLcmjhBhU85PKvXYq6wtGL5MNR9GQ7WbkXq9n2/26mKPYvO6U3LKD0oCvZnkeRf7SkSG2F7
1Ed2H3ZmuEeUoxuGYtYjl3JyJwzDT5HYRMnIs1ctb3O2KpjKoSjj7VFXdCgoBFWzKWzSu2B8WFGn
dn336B74VTwVAoJscqDSepgPeI2Ns4PDwuCTd6yS6ihezJ1YRLOLVGhVBYrCvgZY99CQ4ZwSkDu1
LuhI9yI3Xd5fhVa1Ds0MQdD++iF/8o81aJFIfqyTNeIn+9K87BG+aPyrSg5CnYVMs4V+rHIED38O
yVmIei515CItdn1FNNtJRVrZo4vna1RGHIQ8mv5Ty36+rV3FkCeSe7lvYKHNcT43woyDvHm+3rR2
+pVbuTdL2ZBt+nHrzj625+rgP87vBTIB924kYn63N/+aWFMFUfuudMAqK7FbXSCp6ib2mxLYbhe0
treQtTmm7OuSWTs3f11nimHXRcPywUBnUzlAi6dN6q6/dE0A+tz1IE0zFFN2MCXde+L+/eaiKry6
LIRr44BFGnpYvg7fnDyGvmcIb+eDGSA7tYgXAOSPnR7Y8al7rKfutqq7sy28c7b+aIp5x1g1y0lV
thC8pMvaWxHigY3CC9vz9vyYxt8n6Nn9r14ftR0pd/ZihWL0UqGjLpljK970SNinPqQhOZATO6w7
1+nfmxRVqUIsx1masUY3DslDUn0CAOz6xv/9DkF18F+PdjJZTWH6A8Ktev6AtxAwVA+R1wKrCBQd
GNkWyByavp8lMx/bN/kHqiK0K8LGtJeIjJe5eAQZGPhRzZ3MkOYwoCo+u3DqsmotjGc50iO7WCcv
EbdTzKI2yuM94hbdNlecRT9VwOBxvLa0fv91KtdLMQQvo2Px0HSG79cXRnPTpoFy/NscvB2yRKo9
y0HsJnF94On6efWbW2mmGycfufAuyENRlvdgWznBqSeggY78cvoqlr0I5/fiHSZVAZCD54OcCIQF
B54NYwiBdysSnhAHKy/b0JB48LPG1ox4YIgjqvWXhEJbcies1ex6FfcIiqU2YBy7XpRuFhXclfFQ
WelO67+/KlMV61h1pANFPUY2SyMWHYtLF7lr+mRVT4XYYzv8/XWDqvjGcm2551XY6y1tf1iFjB0Q
5zpedQE0g4VDYUXDOP24vmV007Vt11dhusW5lTKI1B3yVVYnM/flIQvmPfFxzaZXEY6N13dgssZz
RVVNycZQNA/juZvKuPSbHev9fYxFVXRjUJWFCwkHCnpO46HJh3PZ+9E0Ou+vz49uBEr8gAeXBoaK
TL+czTMzeLJ23YPwhnfVvFeoo+tC8Qyj44p+zTGCYO4+W2K4lTUHlna+UNv7en0Uuh2l+AVQyHPK
JnRhi/EMgdRoosM3j5WfeDmdcJF6aMu9K4iuKyV8WF1mryTFkzr0X1G63NXtKQ2CW8hH0BB61GMI
qvYurLKuT66PTedtVNgjRJspcM7bcVTAx40p5GhFtzHvQcDZds6AC28gjVPp8sfRqZ6u96qBDtC/
wSBXs2OM4DXQWP1kkcvdBIUGUfFvIJ27K1pxynr6uavNm7kzP/peEDOnvZ3b9Gs+tLcu5HKtjOHl
fb0f/AJpyuJsj53cm5Jtd/79GkhVFOW6uB0oKza7M38SaEIhRgVfmJue++Azy48uLcOi/h5MByT9
3CKNr8+JZiOrEMvZd4jb2Vj6Ogf6m6e3tVXdjEQeLQFx1ut96IInFW655NQU3Yo8Qpef+9i/QVlT
gftbEw/Nu3/VW+6hxDQFaFQFX06yy2gwLLCaO3r8+pVG1ik/Ou9oaKLqI87jPdC0xgerIMulyoDT
ytCPy5dYOOvX0qn6nfnSuEcVYOn6U06XBtOVdnacutYY5rP/yXT4h+vroTkQVcHi1gV7hmsiNUbG
3LgMZb/cGC5k3w2zInFgDRXuLJ3cYZDURWqqKlhm+0WOyxBCdMMuj71FEuI40Sq7o59OF7mAr9ed
6HNXeC/pjDtDjiBjZXtWtbmw31iViqDsJHhO5xSZzNonxYdxtV/8HMSCRSrFu86XbpTZ1VdGVrxk
G451JHUhd1ZRt+tVYKSXSyCmPBPe5kKPdpRF3bE/Oe/WaInbyNjdiZrIXgVGUhT+srnCbnG81IdU
+XgYLRCft91YQ4iYgXA0F0nvWzcu2QN8azaQCpEca9z2+gYjGw12MSwrzqwPqaw/lA6NoJH3pl2q
AiTdtoJQS44E8YjXmCY1DygAB0+8dI5t2iWWZ+zcjDSHn4p+bNlaoroTgyk4aAZWy1qOUBrMosmu
cQhZzDu5uZxv/NnYy5voVkyJT4yisruAIlYczO6yLMNT0JL3RFKU/HbvIMx3MGhwdrPl8/WJ1B22
Kgiy6DO/hLQ8TpYmK6IgsJ7xSHwJhiCacMoLSHDMc3eTObkXGnQv6tZNqxK+wN0HIoWOJ3aj/aOr
KrzeeomfpTc5HnrcvDrUY/em7CxVMY+TLZzRHDE+macn2oJWw2h3Egyana5CHnuA99O8x+Wsndxz
W+CCZmXuXVOBU3VxisMUeDuYAN3B9TdYo5fWddrirjkeQEQao16giGUEqpomnuEx+oh4N8XR+vP6
ntBsQRWmSDNnsvutHAvUt+bFAD9gmBn+lzUDCyEZb2okB4Q07/BWtidh8usZ5DeeWIUuStqujSgw
lUKuEFxab+0cb9fedDBaeuMV/ALAXriR0YMmLyGLFVcrMDkBuXFEEUnL/IJCpY+jY+6cS5rAx90O
31eXqJXzvAEMC/Cc0U0a+bOvsjNH9Nv7b9uV7hY5vOogwDHrTZsBDCW/hdLCAeyfOy5LEyCovIvu
6K98DHBfXsv881ybR5ssLt6x651P17Wv3G6CYi750KL93qUXgOKe+io/kbV8edvmU1xD1q2jSWec
WEObrVHqI5dPsqcs9X+2jnFs+yoec6ePpGfuZAB041HuN0OZD4wXuBCK0vsE5alz78mnyWh2lkMX
4qgwRjlaFaUbTYpLPHCFduUc+sF4EoXzIeuMc1e5TdhPZdS1E6Tmg9DoqQPy3D3dSI2rVUGOjmci
dMEnoB51valzQP/AkFZV2c3cLs/BChSd0/bfrq+dZipVMOMMkJxX5xiq03glahfEBFARZ2ensfYU
KrXTuZnsK8uZc4PJtoFzqqy4PtuJPHrpxU3MQ5WMU8LiPYlEXYSmYhqhtkiMxcDEcWRsQiHyQ7pa
P2lKHpAK+4CS4E1hy3ucqxIVztV56b2HsvLeT/VeGlPjhlVaR2tZpQUyUJRCmOAQ6cEoEsp2/RhY
HEBUxwgDj0WVmN+nqVPtbFbNiabCIInpL1bpYHL9dUw/Su6+jBUKarrK8SEsBfrNNV/2Sj81GEiq
YiCrqSCL2BDlsrKdh4C56QWZaJY0BvIZ1KP9yR0sEpspyNfNzKtDalufpWOx79d3q8bJqyAse8qJ
iSByGyxKx0wOKd78RLv8ExzNTsZeYxCO4szGbC37rodBsHZ5cQgyTNQw/U9TOc7vrw9CE7+5anqU
rNXimRbHLPq0/1G57XvgSnnI8vozmVl12y95GrK+qCKHOncmrb2dsWktURlcitLEQG6JoXoqX8be
JWde+QfD98Ej0h+dlH5i1lyBWQ51ZlZmypB07B4UKTt7Vbt/FMdN2sCv3AExA0AId0gZ3XnMu8k6
dqHtfKCdPFslPYrcjlJm4OWp34kNNJd7FXcaTNA6FBxmSccuEd58n/ntl+uLqdsumw9/5dsyo4Z6
8AjzSwPjZyeqmLD+7K/Op+vN62ZMJeFsnKrwkJnCp9uABZaOd5qM5Q7JzztjCR4snr9bkKWsPPnR
bO0zPG18vWPdlCk+mztWjjpyHLE1HZOA+k91I3dCY43HUiGmC8l7aCVg+y9BncZ+tq6HhtYkpoWR
R8glkBMiqx1b0/WlBG0E8BGrqjEMa2lPHI8ec3ubzZ+coAnNcmc8umPHUe5/oz0Ubb+xPNWV+3EY
lxtmWpBpKOJBzLcorY3zwHvOpiWWq3dgvXfMO54E9p40pm4LKkaFHIjfiQ3cNQfGdxMqckb9uNh7
dJWaYETFcgZQqvKyFMGdnQWRNU7hxOpo9P7MrC/ML2O6J/qjce0qltMayjKdMlzbkciqYp+IT01K
3wkH3CW+v8daoZkqFb45Nh0uH1uWD8kpCwQD8wjE+7z3ZqSxGRXDma9E8mqCdwOhC6hF1tDfK5LT
3SZV4OaMomRGKzTN8Yx8s8YksU7ITxrfWB66Rxahau5koZqnDq+bv6Y2gKq0lv5oFmYhcX1dP6xF
5B+dQwUKjvkFlQFzuN6039xo/BScebTTn27uFBvyvNWcLQf99XF769+AxB8v8vULweiMGzPkIvR2
DiFdT/ZfPbbRWDR3c/RU93eBuKuLvTSvrmHlcLVnZhjWgKOAdJ2IysX90hhvkvUy6a8XkFfHTCAA
PHYKfLQTWElDv7XGvLPSGrtTcZs5apkMgFuw0D0oQrz07IwWGM/9jMRAoh6vL6/G7lTwJqihaNfU
OIB9JCPyQiY1y45IRsTXmw+wdL9JRahIzcGF7rA1bmEpN1Dtb6Rg2nYWL4LiVhV5UraoIKzSuPLZ
Vysd251Bac4WFbw55k3jTwMG5cIXTpK8q9kcEzKA2wXcImTau9boVmib1FdrD8VLQDEA9jksvngn
IK3UtAtupr0IwQK+MxbdAm17+lUfnVgHn6fYX67ksd9D1ORdMe+xWesaV23bGURd2Gi8mj8Y63tO
L+JNCjkm/RXovvpuI6BZSZFwOkzWg9tcUsRI17eUxph/xWOvGua445cBw6QPzFzuf4GlCUVFxvXW
dUuqHNltPQ3zsr3J0xY3YHDGyDuXivYwtTb4iYncI6DSgVFUFCdcquHkICs5OA/oJ84Ap/LeMwBr
HIBR83jfgWu4N6iK5jRyMNLnHnri5/bMn5Hah6gtYBIbEnIjOBIH+PFnE08lxXF9DOrQm8I9+jzN
YqkYz4agbMYFABmCkQ8EL8x8J7LTLJOK7dwUThuygHquGJcSTB1wjLRBtQHYYMjRyUj/NutTsZ0o
cZ4gBGyihHGix9LOTlxY+Pc5ub7bdNc+FdhZyo5ATxMlkm64RGvchU20MeiVZzsWD/5OLxp3qBLn
VbItcWHI4EKa9Jh6UF9zTMTzNfma9s1h7lCaf304uo6UA5zwpnJli46I+Ok5a2yX5rnAS6cz9UdP
PF3vROOzVLinBHBp6VHgdehSrHyRnanjPXfyrW/CKlPuOorVkAJ3hqlin4rWf+IBRuFaO9dSDRGg
qyI612ycuIOH+kM2OA/V5HwqCpJkeBSeGXmcUnpbby4+c45Nuyb+Qr5mDgrB7T5BgfgBTHanMUVi
QBr3bm7tFbr8/irhquBOUTm5tGtQRXJWhKSessjukGWkYpWhkTWwK0GeirnZsSrNvQwiJ3891Ao7
GME3BPOFDNN5Y5Dz4+kRUsIhLhmgkHM/Xt8qv9+ProrxLFujK3wfBDO8zm84UNlDNUVetxZhUeR3
RjXuqbZpvLmrgj7dJWhNrwB/kosC57tf+nax9563Bxr6IYtKK6yPezGVxmm4Ktqzz32/4vW/yZqM
zywRkXsE6XkkDtPljXG/q+I+Re5WGSfgN1ldUmM/eMk8skOzkE9ekOXhbNggVOF9mObZC6ldHrHU
96LK9c+kWJJGtDveS5NoAV/EXzfLaEPyMMvxIQNe3+O+4REJxvdWWsdu3921Ld6vFnAgDThCpfU9
M5cfb9s9yq1hMLKuG4ctAb/8GDjuVsU7J5vjZrjM9ofrXfz+GHNVKGiNIkkwTiMJ4nL2fXT6d/Mk
Ljk3TszcA25rbEDFZHLI4fXjVhxvd+QFtbJxYU1HY2XnwqzjTNLT9ZH8/qB3VVRmWkPts9/oqKtV
ekcjnaZkadnepVfX+jZ/r2I+Inqn67cn26paxC3n/k9X+NOON/r9geKqMMxlnaucW/h0YvfgrTUs
E28RfI79rpvj67OjW4RtXK++vzFnJkmFLooGyr2TBGFNPiZgieaHUqQ3Y+W8cRmUgB4ZR9ZDfQ6r
3SBmrb4UVfXGlhUrbMoOt8IckVxgWv4tr9f20Exg+rg+QToH6ivGNg058fsecXeRh8EzSXIRFumF
1lAKmGIrMU/AKhbDG7mEXZVvEqRGc1Zs5EFVUBnnevR+sMBuD3Ds/s6INKat4i77AbzO4MwEGAuE
LmFWZvJMlro5Br1gN+NgvXFrqUhLVzD8J0C44gfzUzuVH72K36Jq+J1llpFB9xS/dF5YBU2WYjC9
ocVNnhznX7eV7JAfvSOW5pLtGKLGylWEZGZMIAbdXiMdt028VICtwZv2KEZ167FZ/ysTtORUVeOW
6BAg9AOb6a2TG99X5n0N7GXHm2sciYqITBfOgPHE90PI8h7UWAll1kdSBDs7ShOkqUBILxuwCBvA
zgnsRzEHicu7nxKZ+VJ0CSmRuC7SnaNPtxKKsZcpK0cvX7B56+Fg1f6NHKodhIBuHRRDJ4O/gPAK
zMvLEknkky2ruR28NDFQur3jS36fdHJVHCQ0KpDra9FF+VSN4Rr3j/OH8sY3whzUmRAFvs9O4xHX
RtDQvfA7uVOqpZkzFf+IagTPNDnS8atfBmE7kurs5uRtFPeuCnEcKwvqLNAzOgDthQIVGS7d553p
2hb17zk6V4U1OhnzV7NF0+zb2J23RETmg8/ZhNxJbAVRffR3IF6/CvV/15NyjE+Gw2aUJm+pZP+Y
Q5+iS8a460BqCluJ+8QE/j00IhITRM1bQmK67AXNGttUMY4SzmueMydLRmem7wG/fmAM2E0w27Ed
76XZ2Cq6sWa96TeSoK7LtUfwEDHfLBLfKdzHRSw1C0EpmndvylK5KrHjCCIEaJw3POEuDwlbAPB1
Yn8lkbMayfVtoRuO4gIKuQwWM0GcZReoselHE5Ej9ELD0Zs/jsUuyEVnNYo7qAwzAPQUzGDOhT80
d+Vdc5c+jhdx0770p+whuA/u5V2Of8Svf6rTv/69vGsv9pmc2xD68Q/eefhsPHYXek/vm0vw6D2y
h+DRuPXv/fvsjt67+H/offCY3RX40/X50W0oJVHILWL2FS/TuHbx+juakJrKQ3v883rrGl+voiHr
wbOrVKRQJmrGSwsaimRsjTJuBW7lxLGeQU1wny7FXq20ZrFVSOQ0gPIpmGEdwoLtTymITiQyUaR6
6oo9iinNhKlAyLXye7cerCyhkJgTXyyDLDjcF5ZV0xNzeOnukXNpBqOCtACvQSqwckXCZn4UksTV
bP7J/Px9kTaH68ujG8vW9atgog8o6/uyz5LMdkBp6Fo/U7E0kTOBGuZtPWw9v+5h9Pqlbf08ERO7
KR2YuT/xmDf9G0ew2eOr9iFN1JNmdkRiD7AZ2XyguX2S3ts47FwVN2nZIHbORmyoecjdMOdiAhB1
E7rIyz0SCo3ncBUH1dDtfjY58IGUiq8NxDRY1GGLPV5fAF3zimOyGbH40hRZgqq/OXaq6ou3gFDw
euO6/aM4jyKFzqQAWjVxgU4ojoSsw3TO5sBsE756/R6mWmcJW4D0apHbJQ2mJpBZgjek92PnQPf8
tmyfs8H4cX0cmnutilEUMAILOkfogJssImMtADsww2I2DxJVe2FhgizzeleaKVMZF71ltey0Grwk
d0cvdltmRjYYWs+0XPiOTWiW/G8gRceXdQfG1KSdPP7nmg3TqeN2cL4+AN1ibL2+Wgy84aWjjXtg
0ho+CQ3oJgtRPhSBCfI4//l6HzoAm4o5pPYAGiy5FsksDvxjfUBW3PIONpTTzsWNvScmrhuKYnqy
61gpiIDp4c5+KQfzh+dMz1bqDlEfBP+WOf3P7/P/YT/k478Cw+6//wt//i7rpc0ZuDj/+sf/fqh/
VB/69seP/u5b/V/br/7/v6r8zbv8eys7oMjVv/WXX0L7/+4//tZ/+8sfkqrP++Xd8KNd3v/ohqL/
1QG+dPub/9sf/sePX618XOof//zjO25H/dYay2X1x79/dP7zn39sOJT/fN38v392/63Er4WyyMf8
m/oLP751/T//QJnYP4hrYzYtiwSBaTvYT9OPXz+iwT8osVDX6LuUENfZEsd45Okz/Bp+RP3ACZBr
JC4Elre38U4Ov35m2//wA8hGBNR1HNvcfu//fdxfVul/Vu0/qqF8lHnVd//8A4hr7Oj/CfOBQXUt
dA6qCBOfCTmSLbh5teP9aWztCZjpZBzamSUcuh8VjdIspcNdxXJ7+mjYYjFRkoCbQQgaPKgztNIi
y4uL0+mFsTr1vvYWQM9JFxhGD9AlXXjYgzeGzpG5SOdrb9PyJZ06UBCZdS0G1GDxwGWhaZgWKkgC
Phv3TeH3QbTO9bSGbguli9u6460HUl9G/PbdgD/8WWfeIE9AIKB+LmmyHOjyCGquYwlVui1JkHll
GpxqsoDIPCRmh+wddUyHXfzVIOVhMQwKipwSCilxhzinikyaTvVpLLqxOUG1JgBaamKoOrnNHKSd
PqWesCpotNDMgy5mYDPX/JMUveHGrC9dI+qHOa3s+6Wmk3XX94OR31XmVIrz2NllE7XckC4ICcfM
4wHe10bLX4Y7Hwx19NFb+sCXCe9sIFlDNjRz3n3PJTCl/MS8oUPyICPMmBgLJ9Ah5dBidesqll1R
4Krn0JUnvdN2wSN0mKwWqgyDHVzaNZNjKN2c15HFsdghAI6dHYke+y9y8nWwIpr3uPeAyM7rukTW
aWF0T45Yxi62h5R1IFwYwGMgUi6acC5WYEorS0D3NOyqlfVG0jXGvJ7MqbFdgPoh10FStD01rEUG
HqDUPG262wm02c0D6LPcdQ2lWIKXIGvSkzVa2Xpsl2EqH6GSgEJqBvmdOvImq1/CjpSAraGfjPOP
mGrUYwnHhoabP00p+NBmUColvpggPzg4KAJl3pI+gK4MP5scwfG4LKwWP2zHFsDbxZZ4chl7yUMZ
QL7ziBB2/tg1ol6OKRL4RmSzcfCjwfEJwMNLA0zjZygolvnZyAycWxVFm+dZro4RzeDBLI+TMdqd
9MO19BfIEzupTSY3cjIABIobXFhrnoE8d+XCQRG1KfIvrCa5iMuhcbKjHZh8+TjKxq5DAPXq7FTW
gxCXVabZZ5kPjXHsltork1kupEloRdsvTTnNWViP1vjVnXiwhlCUt6ywozm5G90FUptulxpfasLs
PAmQIsviCejy911vZ1AoqyrPv7RuPzvhSBx7jJc5789NIIr5WEzjUnyp2nHNjrjcyQxCVEFHIzzG
yTqGsvbyklkO4VFeVGsX4i/P1rEYhvTrmhoLNL1RXPlpqQfWfsvWvDVug9IYvkHMeeyP9eKlI9bO
n/0jiLOzH3jYE+/TuqnL2Eu30GNsZxvVbymuZ0cOiaVvqESveBE21MV6oxB+sUNvLa2fgF+kU7TM
JVxJWWKNoild3eBQ2y7AJCgL9uFL0hz8LUO3YHkrE8gCz+0HOzLGZR1veRpU3zrS8Or/Uvdly3Xj
5rqvkhdgFwGCBHh5QHLNS0uzJd+wZEnmPIEzn35/lJ1Eohyt9Dk3Z6cqXYnbNgQQwz98g7TTweZS
NweLu3CXbXsJl4xRoqzCT7oyoBs5IJq33dTidSv7MtH7Q5elgUBdeIA5kJ/Zolm3YT+lYAqH6YsZ
xFEAqwoLOeUEJAqTRB8aezNqNSRyYR6nyUkn9ZMo0UK6sUJqDdt0FG0gC2I2kdt1jPjrYWpj9TPO
8Oi6VgdOmAfvOaE5uT0k3Ml4Xgs3CyByfleh4TFKKw/tVGq6Fo2OrYGnIPGdK9+x+8Dkazg0tJmE
Dr4ydl3Gqsmz4RhDN1Og54EX1j4uDnhqUxjuJD2n0jdNW3Mn6msIRbpssDwej5Cl0YAHiRxAEGz4
3OahX640dPTDTaFSP5B+wbSbOqfWN7v3YRAj/HoQMB0YLbhdJk3p+FEH7SNM0wpOCTLkcIsuRB6A
gGsn2naYWM3WNrzFG1jojWjAqtiCNrNv0nzyUDFp7JWhaUnk1ACHDwgh+1y5gd/lP1oa4AR2SVYz
SaMxmWAIy4W/U6TsCrcf4gQSDXVaZLALybLoMIF8EO6DvmfVhdWkGVzFOUlfqhFSXceKwad+h0Xv
I1mjazLs+kxY7a4ZkxCWRJmGjbcP0FDVYNBG4abQTyCVrWvoWaot0/McF6xFKu6l8P+OJO9amCsA
3OJrsmiD/mdgBxAz7mjTpSDojr3vTRNEUdymDEnkQQ8fS5nEBu+A9wBpAhdLbquZCNUNbuJXw2mI
JnobANjvdkoVp6wg3bWJ/Y4qMsxeDlFtDbpXgr/SOp2vGIxf8qHTnwsKlQ9HqIBH+JWxjl8HM4Cy
f8TK4KXo9DYG0RB6OXDUmgIntYMowRMCAqSkCi8nVBXhyjTC3CI8RlkG+ktMYM90q+WkhKbuqMCs
GLNqoI5e9kYoJ66U5rSln3R4Hgqqjk2JlGI7lCCcyCbzs/owNMJvX1P8RMldmVO93MNyitSOMoYG
Bitlm4kD40aWPdVY3lHyAbcSrKBac7hNoh5mFSOWLoJxgV2VrgqHEPIPHe2vKIHsAFyl/CJ1g7Ls
YMkMoeHAC5hZNl7MM1acxobqza4nGXlVVgbplmK0Atsbwryu1o1NCngKCxjbTkeqMzvsb1iSlCK9
mKC8pl9GMddbhxWD37qsNZrmKq8ivD9lH425V1q8zyScG2y11+AhKBzcUizbwq0GeTsPS87dOGvz
/CaqbA3FzKRThnLzUDeeYhWloaP3nV46GYRl9auh4G0pKVWGD3ULkzcSxpLDcMRDGg27yOjy5Iik
RI/3QSeynw2bOPxrM3O4aYC2YnuRzhAbRXM04lUBPK3HVNXlEsibMa1li2sbFaMiN0C4GDmOKMw0
q9QZQkQwHpzpwNRJisxujk2bl3TFi7JJr6su4N/CpMj9GwghIGeJUjpBl4hAZe0BEp9wrZiCBCAD
LW8D5uhNAbtmEsRauI6bfAgm2fZpmdZepMaEH2I7ywInZP4A52yrgR5oQHtMdzTbTJeN3ov+OshG
xAs1wjn6LMoqrldo0tXwNAknH4wbjtdsOJbgCAc3oqM8gx130YRQlUVIjZCQ1znOUdHhmksRDNan
QBOlcPjQtdM9i1ohfiZws4OiRwOpKbGqJiNXD6pnw0/S+13oQIoVV149Vcq6KMopDq/rnuloSaWl
bnudmYbcgVA5Z05RoeXt9bVP4n0/1TBCTuM6esDuniDhanSpjCuScidEAt5By2RI0mfW6FnpgcMG
UC0qUqzxkNPqPpVTrbfkgXK7I6s8JQO5FGMxT77N0zp1QJOo0ouSDYPp+SXvG6hhjQnZ1MJPE0eV
Br537isAg6AoCgdZMG7j6tpAmCpezNjPa4cKHmgu6320XBjrGxSsAmbY9zZYoOOGQADC9+o+StLO
YVpv2tupGdrmgSvR6i4+bmRsKIqPrQdjLxGtBryOWerqScCr+171usAccrDEZ4CNzq37Ao5geFfL
Pp0OQZrq7Y1eV/iDZRsl+xBfdto0xATwJvahRbNNrMYi3uhXCYjeo0Eb2fVwsoF5DDW+9Rr+gGMN
WoMTguuLrlO9QesDnOygcJp6MrLfbci/ldT+x1T1Q3r7Zer7/2NSS7BmX+W1x+ilfxr/8X+aIk0/
JLe//uDv/JZw/heSR2JTCxnpryT2d347/ytGKSf4NoZhi5nM+Tu/peIvanEYAZtMZ7pJ5ybp7/QW
/+rtl5EqwzuYEyBu/0Z2uwBfCWYjvROMWwS4fkRNn+hf8FtSZToGj79kCiPEPo7l9iviKYSJzlmI
+cdk+vN4i1peU2loyiqMN5uucnvNRhlUTjI5KUItJfFOI+WImkOYObyFPRx94vtgN0AXGS1PZDdb
DpBYta0fhuv0hwbh2JV5sHbdqv5hus0qvGTf8yPoJJ5xo++MFd/UdxnSo7UO+YUWCkyybo9G6tqj
58NPxWvpD5XAoc9hhwHg/keaOdklQJ5namX0rWv27xrCp2kvnTAICII2yJjBI3Sh1LM49ldmK4On
nF3zk59InEsxyBxBlim751457Q6rAjsJW/qdS26UcusRV8Cu9vJtvKVH/IHeRAlBxtQlz+DsJBf6
laGtyod0W/ketErjA4iVvfsCodJD84D/vRuezdRplczTVYIn92CthwdQbwyCheuVbHf47fYBrNuT
BRDvCXph4XV0r+35iT+3P7uHytpPsJB6Du7tk3ESa5ugWbTHPYkppC69wt9VCGd6Dg/iKjwMtjQC
F3XTapMgcOu9SMNT4DVYbrT6V6T+rqGW4DtAMp7Iw+QmyMdSF+LXabxithNBJNZYFYEzGF762P9U
EH7SiTOorV0AWk7BH03z8dACc147IzE2hTOg21sMphvTDdFbmD9rrvFDe6YNlLszpys7MFCwenoA
pk/+PEAS+zis4kvKkFhLW92AUK3FR4gZ4SGpV6hhl9E3AlmXSOY/43A1lTdg1bXmZaJNl8bGH9Z9
LJNCmpD2sCSC4fIKhtuRcR0Wz6FCLpmdyvpS7/Zl+hPmhlrq9mIbVbf55BQoP3SjVATKNE6DUNhR
SPxS179p7vm6v40hUExeJ+Ry/YViOwSQBmozt6O1LaZ92zkZkqLqkvP9iBcLgdNgXNkRkH3lRR9d
18Z9o2tI9S97fAM7ONbJYay3XD/y8sWqPZBueyrNnyPAjwJ/lWx9WU5ymhxoK4zBOgRpXt/k1/12
OKKw6xAIyV0F98qQgq+Mfh0pOZ4T/CRvNiNfHZBFn0KFSg392AWPSNGwrQty5Wf7etyK1EPFzH8K
jC0KTR0Bjvf7S+gFK+GEB+A37W4/Fvc5mKr9XkWovjn4RfrdsLzI94bLmHt8i65T69jRQaFGsjO2
gIEW0yYOXcU8/3V0xlS2P9HGv+tuAn3dVvsYio+pG03rgW1UKNWJ1nI0XfMQI+tNXIRRrXUD56cK
B3c2TL1L+GXXXSiBiFu/nk2LGayFA1mm2Bb9tugcDispODkQdd/3lSw5BJaTQ6I95cm2ptKAK6d1
HTTIPlcADwGBesSvmtcEtuLEKehrjgDarK/T9gmulZS4LeDMxctAdkO0tehLlayo5ZnGd5SoVplb
JnCrj4d1hLPkVLgQ6QrnXndUfQrbx649JoWb5Rur8FBMIjC0Ysc+kKbh5uc86Bcoq9/XnsAjZlt0
rskubnvoSeu9WQ3BY7fq3MnNV92mcnvXl2xzzhdzwQv5NNbSgESFWjdxyKw99o7u6E+Rh4bjVXpp
uPHKdgan2IpV6BEH0Mg1PgVW6AyI4c9P6b8n+4nYj8A8ASF3fkrhvf4QeaFrO/7cswCR0Y2+vQs2
ftep39elzw636F6EQ486K+1xYlrpr4E+d8PT7Le28yWVTSXNM4/YAuX+eYERk7yvg9cjUoe8wfx6
p3OhZwjVt810JbDHYXR6pbnndNvnzfHpShBCMNPSqSBLyK9WqI5qTA8e4b63MkAn+e/MfBeU13/O
69/jLDZpiQxR4G35Na/5OSEbYDdkNwccAL0DvvPtHLhq0dj6NOYSMZ1WfdNxRoPH2ai4P4ZuJ5Mt
W6VX547FfziC/5rdUi2YlK2WxCNWERmH122BS3GfzTV1s9O5oc58r08Ad9IEFVEYia2brQEVxX4V
bvSzB/0/bPx/z2ixDwPO06zLsXbzPqQOFOSYDF3u8LUAAfAsjffsCn7qeA48U2IKHrWNtWtOwwb+
r44vFbb8uTvk3BIu4BKkVtznIbZivPXXxiZbk7W2TnfnvtTZKc0d0XctrZzFo10JROHiKHa1E6/U
PpWT02/Pe2Wf3epzRvBuLLwA8JcF0+ltW7THQSZOsiUe3Z+Lss8t3qJPx6ml122CScVbsUt2UPEE
rDdbnRtmge3+fHYX90VrRrxlAvsPJpdvhnZFgv3XyOxAHEjTvgbuOTnxM2tIl2SuqtNRZggwtflt
C/bVkW7HlQE4eXiGiHh2pEUcVjYWvCwZNru+a7ZAm26zA+T5YdF+jkp5dqTF+4WbvberBiPF2w4j
/fJqz3e5c+5Qzb3gLx4SdIQ/7kCUfKdao2+rR3ezg4O/yzxAktYQTzr4kgBlgHjgnNDrmX2CwujH
YdOojQRJMUFxLLfZJj6VnrnGa4nvJke5OQcJPbugi8tDBJEOGgDuX333zzcl2qIhAVzh16HH1weN
LlmrwgwTNJ3ebqlgk+DLRXi61Lo+g0A+O6HFzQF9dHRDaiN4zA+zGmq0Y1tzDTe/9dnQZv4U/znU
oEtucWpwYwAUZB5pvg+jK+z8y3TP5Cw23EFE9PWckvlC1XB5i9AlcboB8r0zYVb62DrTCqGxS77l
q/l15o69BtFY0m/BvKib/6dv97bm727jzizH0AzeTl20yU/NZlyxVXM8N8yfH2mgOkzDBLENvduP
m7/t+67OTH++sSjkRPD1vpf752KL1COU5xjBf94p70Zb3Fp52oN8XGK0xu299jq+EQe+LtwCdf0z
63d2YotrS4ep0xQ1dvBI12rL97GL0vo2v8jc8b/JKeYf/NPGfDexxdXFRs6Vhi4ZLsnpUK81z1jr
q5ntHrnn6Cp/vq/ejbW4r8ysDUhWarg/1vkW5ZfdZK7ZY+VW+GhgTk5uq8uzl9Y8ga8muLi0oCSu
qtTGBBsXhS4kMdWrfZ0gX0tu6xu02oYzOMiz328R+oxNE4URivx4vQVElnHY8XjT7UxVj3e/1/Rv
lcf/txW+AcR6d6XMaLGPcC4VNVEd/mObv0RP+T9Oz6/45+2rwi8XanxfCH/7i36VwTn9i4Fzhpo2
JcQGaAGr/qsKzslf1OAcSC6L2gLgKpyAf4K8zL+IpevguSABNBksMrA5/gnyQumcod1pIy80OfBj
4m9VwRfHjKLCLij4RpyjDEPBpf54WyWpDxC3n6B+4mRMd7pkRjY+GhParOiT4Q1CYemHoSkp0od3
i3f5a6e/T+PfpOHeHYBPQy+iVrPVNaugce02UDANfQXsTY2Op++IMTkSvzoETb4BwtkJUA8dFBrL
1XdhaBs7hISfMt0wyLb1kKPbbnmBgoK3Vl0A0bARZFpPQI0HZHLqLIIBa7lKJxt1RLKvdWNrT8na
pxt0rFwUblZTGMFCiO0HsON5So+NMNdhdO7wLSKHX5Odd4JpwsMU3/vjOre89tNG5LUrUIXUfLSi
9dbjPEFL/4EbP8y0kr09Y+vgCc1WomZHFYkdfEtRvQd5C6BZCD6odjW21Rnl2mVK9OtHMw0dkG4O
JspSbbjLwjo14DnlthS4DGNcawYE2OMXMH2wpqnDO8udiAYxgUfRnQNQ/3F0hr1uCcOEysySyJmB
uQsDp6p2TZSnUXePRyXTppfZeEUNIg3WSi2pJcRoZFpp8us9uKyAvM0djSaEqAYF0nJJNcgiKCyX
rapdKBk5ZdStVBmtoWx3yxPdycxchsW0iqzQq0sY6Wlq247ikEOMKGlh8Juds9h+YzEtzoTNYNGE
O4GA5rBEXPYp5A70ANtENyG3NCcksjuVIbOk2YD/1tD+yUB/uAI4CmBtKFGjxiiJD2B+FQNlE9nu
NEbAolivUdUXgEoQadnJyi/bl5R1k4NQQYMjvb4ZzOJkt2XqZHVLJXrqd8AjpE44Dqajqm0e06dE
BVt9GrakYDKYlFP1PR5C9KBaP3eqkb72KXhygTb+TP12q4/qkEwKVYminmTPCHeKnnrhyO952TyG
k6XJvMP+AYTxwsSt4w5AUMpmeNRqAP8pAcovHRq4Jokf6ahQzpsIItCuRXW/hrKVRjXZDtO5SHu+
35YLbppEoLMoIMSwFERPgQvxaTzWcGJ/8oMBiMofmjoaKGHyY1TemeFthWqyqp6DW8qfSX3HxFV0
A5OkMzvxTd/10w8CmC01KBAEn+SW6iouREd07MQ8vExKZkJ9Xn/GvbbTZ3hfG+S5k47tWqF7LvXS
f9bb7CErkHxb36gaXwZFnrR0uIEh4I5r0SGERaYVPQ+9fQJAYJQwZNuUyoQdjjjAWfEygGwR0Q99
G+xbK7s2JniMduUF2vmXgLveAgktS+DGnKpjnRP5xBWKPGpG/71o+msUAc6wSZcx2HwSUSrnjADS
rBvm8hYqAPMkyjRqt6+47C17o+rxggF12hrBGvfHivTjumthSzIKqEOf8qLwSAABJFWvvr4U6CIy
e/tRYDbB0B7WoQ20VISjU2y0MMGqIS7pOyO6Vn3Q/ugs45Q16QXhsDTNG/QS9PpxaFr0uQR0NIBP
zsbtFLDMUQXuqamERJM+ODKeSkhejBJcmus6pF6gF87XP+8bl2y5dYSp87mlbXO0tD++LWGKJnec
YuvAPfdboIeDhOT5RUqZp5fmSosspzHEDZwcf3S6uEnsycm04kZUmiaVj46WzZEtCAAbbWNCSZvx
QYbB6CRoDhZ5gJibYbuPOQ9lPV1Fk3VnCbxGTTAe7br0aAa4Ym7sETqtgS5bN7gqRFg7ZlVeAvH1
g9VoP6rywsrE95Tizqq1+rsuDBmx6U5j0WM62k9Iqm+ANvB0PcNWrYJL6OSu62hW68AtI7WIe2EG
M5AUHdWkaAzZ8/AWMLegyM8I2WKzfboShM4ATWCzEMLn1k0Zlh24wLDurgYUS1haObCQcocWoOcA
V2iaB0oqY1rbY3Rl5fe2qeGdzNoWEyKFPFY2wLd9S9atBZBopS5bI7kjBuYXRy/AoCYSYiirJNVj
rHe1K7rR5XX0PbTLZx3dXcmJth/p+D0u0HEUqZOXrbS6fEOUuphM6xHR0cvQDPfwKZFlYHwLaXPb
rTlL12G2q7ixN43SLQsMkZhOrw/rpvcfSlLeauXUyymoj1YYOwPiuUYHpFDMrxwKy/t64qfe0oG0
7djRFwL2k/0+I+UliCJ3DVffDJG+QDL9lF3HnQ4TDuM+JxcJt0JJTAYoNTNPPhrIbaBdFypwAQSV
4Zhek7r/CdlUS/SOnxuvDJhoaVTBXWCbj0BTegA0bbg9nOrYvkiQyFbbLDEuMzYcABNz5/+WOXvq
MFsADo+a3121EDE4c4T+8M3Bc5ghIUCkfH4GWDDVZSrMBii+Zp1NgMXZYQDiRJJJlcJV2OhuRvtG
DOzF1Orbyhq/xVrFXWDgd2VY/AxitraqKXJ4mBkO6DU7BPeHMFBsy8sNsH3SaHJd5ioFnT2pHnuj
2Ca+5vmVf6cN5W1TjPf63OJtrs3WQmFOLx7jzP6RMvsQ8dSxNH4NHqGQzEwKrzaNHRurCkjLBo9C
qV/4YXoC7G1TNhzlkyoz3KwAMcLAXmsAv8zNbz28q848WW99xQ/3DvIPbFwBfS7AcYylOpPf+kQH
87BxoQ/10EWQo4FxKQJdGBoDpq61cHNNWfy989FxDucYq3phVbCzwas31JoGAIAS/4he0IkDf6HR
I+SB1jgPDyKtQ0n9dp1P3Z6HMYJg/ty1/U/W4+yJKAXr6qxw96ISBlT4PJuZkTNDi/iS/g04OaC7
kWpcuIs5mTCduBidxo5w6cSwdlyNBCI/O+E3UhgDRJMMqNbBu7Xr3a/34qdMAT8H40LYXMdGBAHo
420Ou4ey8C2wtZVtO1nOoAqLAC1JAPZ/Vko5sc4BjaFnPuayVPw2fQ7GEbWQWDIkgx+HzeOob5hg
jds25aVudhc9ZteJ7yw2vV7Yrqr8baVBVlGbgJl5xFPupll5axH9JdMegHdef70Mn0NzrIP9FpWD
C4WMevEDmT7AkYXNG9eOD7p+7FUgaTauQlMBy72jItpBQ85La+WCm+Lypork/LZqh7Quz7ywy5Ll
vDgIypG/20QAtbZs8MW66kXX4JtUQe/Mvlw22m5atjZJ5yVxtevLwYvyclcCZzRAnYxp1o2qgkMF
EKqdBV6W37ZaeebSsuZ3fXH+cGNZQNMRvJeQVvn4yRKgkpU12u3M6wc5xipDuCAoItlwldVAlRnC
TGXYr0qQOIB4ET9Hm7hmn5l4PRnE4Xxx0A3mWYW9sg3xsxuaXaZDXVIPhNsQYLK0DpjpiIQvaYa/
SbfuhgpG4h1JgSYvxEUTZ1fm5AZa6A6WcsPB31SJ+cMa9ddgok4laOUw4Fiz46SVrkjg8DnBLpGE
MgcYng3i1WQUTCoQgUC6ADNGebo95k6YlUB/E/NIWGlIozN/mrSAM0fg1oZ9zPMWNmgiAMqq25Ya
Gv91OF7awCp71CyEm2rbtKFnRAL+cDwEMSig/DZOJ7h5i1NpwLOuChrSuiJiTlZm21aPXJ0TCZh+
twWRdYNvvTYMoOLFOhXcU6R34V5+1VewqC/Y9szpmOsFH769BU4ew+1r48tTsZQTMaMm52NZTy7e
KihBGiuKKGRInUkkMhg8HZdrpEmWHfJ4k/JbUY8APKUyi7/XzQOp9kbwcuYnmlfg80+ERIpw1Pit
ZdPHCNNxsIia3IHfhf5diPCmW7No5wcbURxDBQ5WsFe2p6704JDn12eG/3xGgeS0dG7qqGYRgtr7
x9NA0lnOn4jJ1ZEpCtVtB2qvCLJsmfilwwIAIf3EekgG/dIaxjsfUhhmi8b2NFzDgOIqqnF8/cCD
n9kKl9HuRKtxnabmJtKD9ahHj1Ct3eARX/dRvS0YEBJ5DC7L5ArSrcIucsK6dep8dEGVlzmIkCDq
Hfw+duC54IYVcNedOjUpv6uydtvm2hUgX2utya6qPP2ZtkoBkh1tquaEiA1+Ci/gHJysBkPH4zrI
h3WSBw+VTu5Qw13lRv59jOP91D8EJLw2Bn8NXx0guEe3Ctt7k3oWn8BJ049J3DpVdTv0/Lbq+QsE
up7KNkVOC/pRdVI+GGNAzndFAtuRwmXCbqUQVYVf8RmCWP+qT5KbCne+1Kt+P8BcUdJaf440/ZsG
LFbVV7swVXKCPq2EZrNHCxI7JWiMDtDaIBuQ+z4IeycLY7eJSx+sjVJ3DA0hr1XgoGsZnFS69jR1
oDnX7XUB+pk5POV+NrN2gEiFJ4oEt/LsYzcX1z9uVmwWA7xbAndmgYrLx81iqQThFGw4XNMAS0rp
GmiBGUhIPRCadGBSle0xCCr4VSK+9eDp9FPgBurFsC1VWDmtCUaR3lgNqhkZyKoon2gsdCGADp+4
9mYoOqTImjsW9T2psFRlkMlbvxOouBfTSWhw5tDMDTocP+J2Y5D6th19d5jIN5EErRO39CYBilHk
zWWDtXQ7QYG8o2w32NFFnOP/MIt6KMNcFPaAaEvklQTHAbyT1N5V8C4Ep2GLrmgICTb7BhqIhTR8
lcsojVwyDg8otrpK9XuDIJNKUettSXowqXHMWmCA8sStUlNCYnbTA6QcBfYOfj+bSaNrcD2TwNo3
hVFLQbKLqkONuLFfRJ0jKGmGi1F1P3jKcTUflVXcJvrktGPTeaU56NL2k+8Rrbdat2kz5VUpkID5
6GgFRQqKGvAIv2yljbfwV7Vlk3RuZGbQhbSJcgJx7RsA+9aiOkJ4+bW1t3MgEgIwDAalO/mhS4pj
2t1oNpLIwNrZsAKiAPtWdroJLCgZaAi3RzwUYAR4U8c2VTfsI8sC9Ni+5C14mSFBehRRHNQkDiXU
bwFuDdl3eMxswGFAUbIe73HveW0BSBsZ1l2HKbf63QUMZzalxh+7GBbZOqQIYc12HHmvyUHXDlZb
Hkwj2IDsLA0XLJ8LAyhEq9Q82pSbqPSdKPYfjWHEcDZ/jYU6+rl9qziwk1kEgn77ADbzr9r73+rO
/HfkhfVrMZPZ6/8FZHyDvnsy/tC9eZqiD3SF+ff/5iqAWjBTAeB2gSIKejWzfs5vrgI3/sITq1OG
JAY8AXu+Kn63acy/Zo69AbI0qocEfHxklf/s0hjGX9wk+AMIGHDTzN2dv0NW+BjqmWBRMIODD4GK
sI7K1FIzufXbcpwictU7vddbctb4avYAlztsVR/YSpelkx7PURY+xhiWISA/AO4GRzUSoSKfBQre
45d82ygDvylRgst/Uv0uqJ9Ig3M/Ken7V8DOvvscl78u3/f9oMUDjuEggmAShuonFm3mZnwcrg8y
oUGAq5bsODoA14NH6Zib+lW7AAnCAOb/frzNd9HJuDRvvx76YxF4HhlhPaZroRCMxZ07ce8nOhIS
DxDJqsFSOxFj66MuDWtt2EhqkBgo3a8HW4SSFkNt1xCUIc0iCBAx04+jcRFR1iksq380H5pbhMP6
ffEdom0NqB6AXVylkC4QMj+rN/xWuPz3qzePjC1MEcXqxNRt8ibr9g4CEedqzOGocAWTRY+7yGQO
wSZ04EqA7nN2tC6jrb3rT3g+gHryva+n/fHF/TW2MBGpIj7jNhLNj7MOGLpKGjyn0dyZKhmbWopE
ItglKLace93nvGcxTRxM3MW4eRG0C5zz95/TTqY0T0L+oPlW5kyTrjtg/0PQbbDBfE3SLWzL70cb
toITtMfEuYkuOloWVK+hngsXwbdiAjqHi+F5kpOwHDDTGZJRPma7bqMdtZ3/4zxqcrmXoKWMzYRV
xT9Q+bWsxV7qaR6PYW+hKkCV1wWvvsZXFgrAbWJLi4AHnYBclCbSD7mXJcOWqXyd14mXVZsyf22N
c/Kv8xl9t/S/fx5ckqbJ5rO8aCdPGQwXWGgrh6BGwosX1Z0rzy7O6qcRFvtogKBJ2yU+jsi6pPA4
ltm9iUbXKnWTo/m9hZDmc3YrVsmqPauk/bEyY30aehE0IpqtwM7E5CwL5Wj4YOcKJcsGdApEvgF0
18AxXfVdc+bk/IeP/K9FXfYjiiRty2meMrlJnuxnH56wTnriF/RGCQdkFhZJhQcgWOG3fH1o/7TY
NiRoQOBDl/QzEB1t28pE6Q6ROqhTaNAORioJe5jFBnTImHw92vLkvC3w++EWC5zYmTmW6AU7Na33
fVE+JnVFUMGQWj84HN0UswwOlpZdgLqP7E1rN1//AGemu4Ru5aKskZdgulT0HoDPsgarZjIhaum/
GsHf63j92k6Ab3CB7YJ/LiXW0sSozayysLiwS16NXrQnG80ThwE0kWcQC9bnX/Q/Hc/3Q87//t0D
YI09HkEdQ0It1CHsexSeixkWgLS3WRm6TvEfFEvw2CyGmNne6TgKIDnGDp0vJrqdMvV0LUrWrtqi
D58gKGOik4SUj1mpZw6TfvX1Z1w8NfM2QgMdCDxhGBCPfaNzvJtlY9Ul6fQYs2T3Ir6okzvWXv5f
DAFWDyZqEBBVFzs178Ks9gdcBU3HPAF5jkkDn614+nqURQ3012ICCARuNJnXdLkh4UcQiygJ0Ey7
CW/jFw1FsI0PYrbbPtZAp0HOH7y8TfLtzLCLwO9tAbEN3ji4MKRYPqCJIlTTJ/TwZtB1f09AJNIc
6Np7yZ3louJ5aXjAFHgWzMPWXw/9hw1qoGRs2Jgu4Ya5iMTs1MKxI5gwH/Q7OoLrGFT196/HWNB5
fq8quv2CMIRE0Df6eAqmILBKXUDLdaagzED28Qg+z8VMbQge9M05jOaftiM6ov8abnEi6rAYbbvD
dgyrBBbR1mNDrXXcjmfi5z8OY1PcIwaqtYgrP84qLeAHALnX2ikySA/UtqzSu3h8+Hrt/jQIgkcA
FKAWhhdpzlPeHa2etCiPNqyGLAS90QGhkjTOoWVM1Jmt/6eNoBsWkHPYC0A6LDZC2WslrCsagBRt
/5qobg9/8DP183NDLOK0/yHtu5bjRppmnwgR8OYWdmborUjeIChKAtDw3jz9yaa+f4npwZleaW8U
ClHBQrvq6qqszJi0UjvLMAE3khymOZL26dxNvEtt6zDBQ6CWrCA2lFnaVEvvOmgTtK3TuYY9DHZ4
pzp9YBK7DkzXupr99La5BtmNk6TO3xwnPEsBbFKAJoJDPl6uOBZ6oW2R1GnTScKGaJ4Fudmf3xKb
07iywZymEoiyMpKG1qlivCqWt7gy7PMWNjfdygJzgFJpUkBdBAsgYfPFpbLHxXAT0F+dN7MVfiii
phj0iQSQHisxbeQ93qf93IIwR/KNWr1ph/CQzhOCq4EgdxmJj6FkfQMLljcOlp9WOafKsDmVtOyH
qB4YMPYdWgw6+G3AqQXynFtBeMkNnufb2ouKCKAnhbuhNZUGQKvj2y7dok8hLmcTvbE24mbJrQN1
tImKprV8r3jT83IFTiSkhb+F9xnnKGytoyIhiYziIIpW7MPXBMMhgWAKdor2A7Td7rAAi9bzMH3b
VnBmEXsAPsvqHJipleJfMUa4eV+IXy08hzRIB/7FZkHt+x8zdKpXU7koUqWlGcx0LjqTgaYun6KA
XBfevFM52+I4+fP7vgLVI56zmoqUNSu2BG5ApMGB0gQh3cGA0G4CboI8RWKWp87CpmB+R04rS8yg
LAPcrFWM63f6KB6r3iuQmSVgxRBfuvcpKAHTfTP9KqgOic/rVdpaNvpmFGkSBjUtxuGP6TzW0oiu
/hh0XEIB/QgtuYkK3Tu/bmwO5PcQka1DkQoOUWSFnhQVKM5eKn9f/srOvIWwJFYP9dz7yiu+JZf1
peJkXjY58dWMgsAdxz4dB/NCBroNywkUN5IU7BkPldJq8xzjxGPueXAFO/ek0C7c9BB58itN6YGP
MChLO76XL/XQHfmtB5v7afUJzK0w65NijhU+QYXSVTzbIen3cfNeSSHnicMzxFwNUmuKc08NKcv1
GD/0yrekuYF0B8dx/3/W9GtOmQtCLlF3r6gd2v8oH9T7Ac+p/jr1hGvg1DxyQ0Ae5cnw2FBdd4Cw
5ji27Q/AtQEoDPC58mccv3IGZBnzyQIbkyMHi9/tZQ8naFdc5E+0/756R1d6QOXDgFzw5B2vKY3B
K/72D4Aq4qEA8Ib5yQi7dkV5gzLlGE6N03rNpXFj2djQ6F/RdrOH7B6k2dCf6WkHyIu5M/pca3/c
NZxYamul15/AXCyR3nQIBoElNBKUmYzHWvQUC7hRXhPLp9Aze3zWhhgPlYxprC1Q0nCyvQgdG0S6
qV06llcGuguiHFdzpvvOoyKcmTdf9M7k0+WuLv+FHOfWbW3Stybe8AhyWNaDIsUztwPBHd7vgj+8
JPf1PfJ9bnWpt776lNx1+8wtHcMrL3UocbQ7wQTDqi3vQMzK2X9bXwISI5TegVLBu4muzmr7TVWn
5IB1NsiPyF4JGjcNuA2O36IryE782gazwmZU6ZB2Fhs8msitsR9e1ANaRjyQGJrPuPwc81UKkkC7
U5GR+5F5sRd6yh708V7mJVzVp81Qbf01zDYoymUaQLwKhgK8UNvrDPQa6k1zTbvDeIwFp1sbhQkD
1FZgJdA0hY2Zpgyly0bSO9DNgPBHO+jhtTa/5f03zgTTTz6eYGrHRJcQ4HR47zPOEgSeoZ7gteA0
vhlMl/r7Vb+rPbF2JBck/15yMF31ATfDPnygioSiLYNWBagcH4D9wOL7tNOLiiZxUR3X0YsEVDqT
4kDFKS6VMALbG9r9+l/Fo3TZB7VTBrirdpWfeKHbQyzOUQqv9DsdbpWbSzqd+qNPYIlN4lqMVZN+
QtGj7qU68Qs98WAL2tOQJJtc0UdI4pW8paBTfbwUx3aZWKSUavz3JB4c/c7YGzfZY+yknn4wn4o9
NFGfoL6Ll9vb6HboL3LASFkg1+/EB4PXmXN6ro+/g7mooT/TkNnE+EGoDCFPyFK2QYh++1jzdVv1
c99yJc5rbnvKTRGPD0BUT6Ln3ETwvAgJOHoByZ2QjvEso3IFEbxNSsnv/tke4Zc55hznSPiEapQO
OMdUUEj7BvFcJwdJQurifRDw9xRvfMyuJipwD4VJBmfoxr0xxr6qpEFmKXuz46QITx0muvfQz4F3
FiSZPin11k55iON8BKczZjIa9qVF3BjpJrTXjRRDpHGSP1vziNIl3gjQqIIfYZzHBOxVppnd4Eg6
FObnh7Kr3fP+iWnQoFEGWG5oKVuRUNnR2esOaCpxxKOZLlXXuNNL+t7s2yB2E7Cq+uhZffwX7HFM
Je+3TQ0Vb0NEF+Rv7qzVxdY1yKgAvTw4gH7M953iGB/Wh+gVbuRZjhboDyAobV/kl/yHDM+fcQkU
tqbVWtlnLj0wIzeDTsA7RvraR3eTZ1r++Wk9ffZgVlcWmAMwjmkRVok5AHUi3sx9+1F2gDi3YFLn
BMkbb7tjS8zOl800qdESMODBauae/svYgTfJ1fcDcAS6Lb+ARvehfUh8XqMzZ4QsjheUz0reStg3
dQHitxmuMv9V5R9/M42IfkygIgFTph+x2ijyiNa+pRrgsReQy8/NxTDpbhhbj//NDPUuKzMjaWbS
lphDRULNDZD2TImexIH34N+o+GGt0IKErmCk31HFOLbTTkOWqiECaFC6KR/NvvJB8gehdxUUMtOd
ETvCQbbFb9B5nwhnn2xu+ZVpZojSAnpb9PgMjtYZkR+NqeRKfcdxJpt7ArSfAJeYGvCizF6crFAr
csjaOlpcfDNFPQBxMch+Qcf9F+v1ZYfNic9zhowDsscOlDsLFMITL4vGt6T488IhAK+ihkZSAHRA
UsP4iQFY5mauW9jp8BCJgMi1fhCADwQJzz+s4flRMYRvn64YIZmG7LiKwBR45OPtMSbDkMoKzBUW
VOcnV3jpAyoiPfr6peCMQXQnj3YUtO4CSaufmmC3Fw1vn2zUpjDm1UcwexQBLKjkNXwE4PZowvbq
K7D3hz+Gg/yBFhg3PoROdMMjD9m4vmEUFQFkTzQRqPzjkauNPlQIkwcnKqUgFX7MguXooJkTfp2f
Ykbc/X9TrMqmYiq08n1yoRZLkdcEtzel2gJNtWZB+srWfGnXXcTf2g/pIIM+xPSt5/JG40QOGwUq
TC2VeUGpBeBulpQlAnAxbioYhwxHgbAoQ/mtdoEvDm9kRLzVFc9HyxvBCpKi6H4C1AvdL6x+vCrO
sQFxkMERHiQ/dqobyRe97EZ9NX8YT8mTepM4PVR8o5fiqrky9rRINh80d/DNa94Sb11UR9/COIe5
NOK6FuAcQI90OTpJDQZLO8XzZ0DvnTe70JzzZzd3+c/KDbdEE8bA1OMhRuvyx7srrIH1LuoCV2Qt
7MhcfR9m0Yfoxp8HazqS8MAfg+CYTvixGUs1x2UpwaNdhftIRzm3eji/ezfHsTLAvBuIqpF4KnLs
nwWY/7oqfmloMMsNkJ3+N0NM2LmkQ6gYJSYs063nsRQukCNL7XEKOXY2UAU4Ecj7ILqVgUdh2y8W
pGHSAY2ZoPSFlu0h3FN6uOWqcLjcVZsnYWWJcWvZUlnZEuPtB1poMDWAq/i+be3qgbgTWlchZ+MC
AhO9ojH6JnG5t+/2yn2Nk9mBI55CfT3AeiXe5uMdMS4MiXMnbg8QfRIUWEAd3PHuGyTSDAoQ6jDR
FjbkdfwaXLFZo10ms/mmJBNPsHkjP4nFoyhZ2pmBqjFTmU6A7GzGWsEuuUT+M7BuZPMzqRG6yvVy
Da7XfQ7Jnr38UnjFlekMLz+qgEfvthHWHH0Dc+amTm6npUMUOk7JrmrTdzlPOdnuLRPoDUMmEF1C
p9W7tk2mVFRwrCNwMItRdjCS9vX8eWM4fH5fS2sbzMmOTINMJj1wI/Lchl8HDYhI873mpGD74yFV
tzbj2hhzuouyNwWlw06BMFSg0FOQ5l7Yqw5nUKeZL0v/xBQAiyECAMGsjYS2IWNpsD9A/UEea6/3
ol2PREdxIXiqrQXabCuO7KauwOUX3Bwi6kCfNPTgQGFO+6AlOO4znl9hm9h6k4Ps6XluR84I6Y3F
5JPAbPLZOKhK2klrUmWJZU8yPCMLhHTOUI6Cm6dC7EF8JLsAdqJxdQ28zyYaSu77NhHuzk/w5iBX
5plBRnjFWnKOx1EovWYjmkKiF4n7ZNnc/RbyRhrKH0CgMJ6r1tBdPoQIB5uXwZd/dXvdWb41O5B9
y+g+cYgX3fDKLlvjgiUFKETUkzVKkrR+jc1lBUabXgaHOPrKW0V6LnT0cKk8FBb9cnb1EAGqYGFC
LgcLeGymyyARlZGlRxvfdd1cV6AUGq3dWHLcx2ZADcQskLwqUHhoKTi2k4JcEPp0sCPeUXZXPPK+
E7DjJs7iNNfjpQyIJ690tLUx1yaZRZNb8CmgDwoSNkBCtUH6P+JQLnXc1p2ztkN/vno363FhTIaG
oVE73U0lusmhuzAwsskzL1I3C9BMWbl8BsytXbk2zFx2SofGjWWERo+F0gsUcMBVz1s26nJPt8fX
sjHhamO2ejPRsRkPi08fCOo+2veu6OY+P0LdfBp8DeiED7Wb20apWgyouMS7z+5/UlZZ9Ks9636K
+TMez7uOrYXTKS0UulgopJIZ3AQlnJoGJY5BRI9Y0CqHhK44QaFGmO0s/nXe2uara2WORTp3adlL
GqHpYAhiLNcqgM7I9HntWxlYXuehHzDzUfOQoaP9L3hLt/zJ2jpzD6UQm2yHGblhqLxC2hGABEdR
y+8ZQVcnZ6D0V7GbZm2KucepvIlc9nhviYf8vvLzgObgwhfIKri8w8cbFXOLp/0ikgx6l47VhKav
yPVBtRBApGbEBVBtXeS6hqeTgT/RssScNr2VlQzAKrScepJvvguFTQk+Uy/2m9yWnyIPupgow081
6D15ULfNYa5sMzu16RRFRXa8hyLgYke6BTapp4U8n1+3zVB2NUKNCWW7cRxLYI7R6YsR6k7idX7+
TsvskCm6meCrZx8KfDQZDbUWmqOz+WiDLZ9GW7JoByuuJVZIWUBrYarOAnwa+uvB+28bHY+NanMy
VyYYf22YIDRPVBSe8iH1sl6HCAQaHydefWvrZl2PhNkviphpRQxxSKeDeEu0eMUP2o2k75O9cjAb
d/gluqiue7xy+eZNu7bL7BVrTCALOcIu2vNRWgUCZxf7VPuHkvnS1AKfE5kzo+zGacgoCDLgmA4Q
3TaBJegULBZnQul3n3iVr2Vj0dOdYMadQmAk+9QN6HYaeMAJn0SduoxzdhjvBZaZWE/oukHAxlfc
MjC8JdBtyaHVWGPPi/M4G57FaxdyOZYgIEQA1gNgMshOMnMmbnt1UOHH4xRxnsL4yKokINdZwt5B
ThMKlqDvGt47bt6WZ4WOcxUFVchxWzO48pAlThKHKHKzy43BuNZ1tbHPO6rNKaM8DCBVBB7pRNzK
iNK4lnGVxdqPOYNHWnjOfvPsAmYuW5g25LGYM4R21QZFKmQqICeKBbmaW6QD619G1HMeT1uFR+RC
/7HEogBIqXRIhsISGO32emDZ2SsgAO4Q2T1UX4yfzdNf3SUri0wgkIBsD2qAsNgVrwk0Fkh//zcV
q6NRMWeo7lA51nJcy0ga7GTtumgrX8n/HDoNqP5qJMzGVuNClUCjjJdnDDoSsCqFGTgXefO1udtW
VpiNjQoPtnaB+dLb1NYJQVfM4/n9vFnyWA+Enq3V2ZGbMWwlCybivTyjs1Lycw9kjAdo99yY+8pT
X0R3vOl+TZ6MGAqBKu/S2Dy8qzHS87D6AJGkndRKmEloUXpiARGYsfRmsFaeH+hmhgfdImh9AMsv
SKCYuZxAM1QqDXUSgfEyXoV7yFMcBq8BhLC44mU7Ny+MlTFmVtuiW6xGgrFsP4FkOw2mgxDIO5MD
YN6+cFd2mMnTE1JMId2GNGzqEo/KIamF3yAYJBd5Zef+r+zKFD3OXG77qK+5ZMIYMCJJEWQr4dYf
rA+KVlO+FwAPSYH6QaWC6n3niBf19/NWPz3fye0I9R4RHIJ4zrMF70GEW+wT+F7arC/Yli/cJOCg
+CweqUEYULjxdJEeYlfcq7aY2CU0B6Un6J5fV/ftzbj7u1X++iDGncV6NxN5Gum7pvChwH03mL3b
jYlnND9l1HdFYQlE6en8NGyWcQBH/WcaGAdHslIjwkifjg+l/aY66UH2Us98tfAGaPfaEzk8RFzl
pP/PZfFllXV4dW0h10bfcAGE6N7Rbv6/x1W80w7TVQSQCGec9DeeLLeFPkBK5a3BRx07Bq1T5Vij
+fTWQyDrdlDZEDxRsXvfOuRAn4o5x0VseqKVQWZiOzXpInGm6fQE7EQNiHoGHcpsYa9wlnDTO6wM
MXNZiF0zmCl87lLdpd1bWT320z4ubq36dgJ5DCh/OFO5eV5XBhnfl6nhrKP4QiGH+XUJAmYkiaTZ
0W9Glwpt0dhS2gt7Xm1gA1RMuQJktB8okgGsJ+MnUBjIdD2z8HaEciaUll9GjxLylw6kWejffMDE
XCWIbkGre09z7bhj/H+Fa93aTHj6w1WCIwIYPOZLSCPLbQ5qcDoD9y74boAj1x+yeyQG/NDhJfg3
y2prc8wDjKRGMc/ap7nsFr12Xrcb/fIRcgCckucWogVJWpCnUYoNzDRzStQ4nDtRgMipeaUeDNnO
d3UQ7q3W1q4MiH60N9ld8dRf8KQd6Hyxh9MAYk0HFYsoojvy+HAOlQlR7hg3QJo0QSwEMeiywwy1
vP5jBhP2+f27dTDXxpiQWJ8QHjQExhqivNRp8Tqk1ZNiDJzHytaxXJlh42GUWKNE1rBbi0vFR51k
3/vIDu94mJbNSISWCdGwBXJhk83mxIh3RF1Gqgh8gZ7sQKflgqL9qPxSdsfLUm06bppgx5tFBrrQ
YDIr8VTVxVLhugivskfzMP8sn1LHuBrd+VJ6T1HsT7+fX63P3OXJ3lhZZLZkuFjjGNEqOQCNbpY7
ig9Z79Smuiaq26ODQHyEmCXqF37pJz4XQLO5NVfmGTceglgTjOsomBjG9ylFHxAYG9FHEkxz7uVI
cp4fLXWd5wbL+HI5GkUh6WGtAI+xMLwJ8e68gW0nuhoP47xLuY3bQsaDRr6TXuhcNvvoHmhtHzqw
D2BA/jZcJI4CBeNxP2CWd/0lGlL88B6MhJwK9+YBAX03jjvt76YS0utQvR3yeZ4GfIkwkJcuVXbd
DFhjUi+gjga+WLdcORX9RuZNwfaJWRlmpqCDkivpRFSA0YcUqN60A1sFal+g0wGa+W8eJGCp/WeU
1ButHiRE0uY4trCiQ9v9yieI+eZjcSWKhMO4srlzgNMDFFGi3LjMMRHGJqmNHnCcsiQfqLYFBZE4
e4dngjkKrdSTfMgxb0L6Jgv7ReXUaDaPGhjSweYOqic0hR5PVRpJ1lzVGEJREwHC8UQx0YoNpo/X
dimLH5reFfp+FCxwj58/FJsDWxlm5g501kNrSTAcLxfxTMBs/hd3joHaOfIv6JlEQpi5c2ItDEc9
B8Vi0qs7IZG8rl+cIje88wPZaLjB0tNYHhEuuLk+hStWuy3Vi2mYjGR0GrS7lvfSRXJFk4vtDT+/
zbXFvBat1kgnVcSYVPTBVHgqppcgBXdjjw/w/qQjYfzi0biYgEuJOkXqJdga/E7GW21A+J4HFQQo
tavswfKSn5SVS3LiXYcmG+vRKnEbVH/RqH88vUycUvZqFvU5ptdKxCeULD1z0R/OL+FGdIKRgg4F
/e1ouGCpG0QtX6aaQEZlmsDQPSzJhbFA1ydpSeaet7RVJTkyxUxqnPdjaagYDaTWD4VbxLbgFDsr
R32kdw3Qpu4GD11LTv8dfee+fg8d+PKCNkie/46tG/7oO5hZTYmSCniJ4x3uhHfRDs+J71C3vh+D
xdYhMAJud88KhnvI3LUPAvF4Mr5bM65byOEYlAUQJAzHbqcadTWCoiToT3vFXvTKLuMgNPzzg+QZ
oT9fHUxxMNoO1xn6Z/L4fhGnN6mtfhbRzDGz8TQDBfbXWJgzaVQl7vapze3RbKXXiGTSToe3fZDR
FPQ9FIe/iFcAxAQsyABxCpLMzB3eEbmMk1KBX5u+m23ooHE8+POJW1tgVqeX5lpCuQQWyE4o9wCF
22kmcS6AjZsHiw/6SHDpAL3FahC3qYawSIKRBQRa4WJ808a+g+i85qd6SPuik+9/MSpAJHXAjMD8
cQIiMXOSNSIM5vqELZFBlqFwwLvHGddGiIVxfZlhtkOf5FEsKBp10b+BI/9OoXpr163NMI4EyPch
jS2MZsAzpI2+FRDYGABQTAROyMgzxHiKbq5JAlR9bndlhI5iBQo5aBmvZIBSSA55nByBWOz8t6Vi
ru4lj0yIT2FwIdjNuvhCyrUHS4k4udct//A1heChOfYPi9lXgzDDitIgz9o8lfNDqL3/xUjQGYtk
J+g7oXJ2bCNq67ANYxVHKd2V0YPei3Ym8hg3NgeyMsJsOWnJRSLnMCIWJeCqk6uHIBUTOYmKzQO7
ssLsuLY0a5CkwErXqFfaAsBLGKP+Qw6W4kcqJ7Te3HUrY8yuI1CoS1GMHB1ttIabRJQyD1KUtZMo
aPER1abd/7d1YnZcpAFgJme49ybje1gazpBUF3Fe8K7d8yuFsPt4OySTlRfyiDmMci+9Rrn2Avwa
freTIUYGaRxAo4Zg3tWcI7y1chb68FXcG7SniNkfc1X24gCaIKdQoRQBBZdOfaMqTHOYuAoXiLs1
xrU1Zp+MolKWM5itUY+CtoIrXtUOwC2oSOovFP3B78feNIg2SCoOhvzg5/N7dc+D4r+LhlxAbjRf
HInMjjZFEDrgxW4nZpArk4F0BCIX1zeureO1k5WhbOGTCpvMXWPHMVQkMvGBtD/O78STxYIZtEsh
f6Qhz6my0hWQQSq1MsRONNPWuoLuyoGQsfhIBiO9qvNZfUstDYIf541ujQ1jwonC9kArAbNDonTK
l6yEfFdS1RMAnBJI+qFIYaemnnDcyCmSDQNc22L2R9gBdVXkOsKyq+ZSdaS9jgC0PNAciPqxeIB7
3ViB5vyLoHd7lAAyaBLIxk6IdIS8xr8NsBzvUSR9T3cSWqpb97fOveYoT0ij8048dVRHr6jP0X7Z
lI93jQZxrBLqDwi0D+iSkj3apq8BU2M4yqFByw5wIdcRMMDjjpcFoVHaOctMnNiXaTcgasXFPc6a
XzQhksplOLyc3zmnmR0MEAEPOjLVT7pvZoBy1E5gYFJyKCXWkgYWGbX0BWj/2IXUyrZaG4vXQq/Y
znOhLXazsIjFy0TKGsxTZecPUITuONHD1sCpdCtSQGCMAAj6eMqrpSjSUkdPihpPAyhgEz+Kwat5
ftxbx5QqEmrQ4AS5MIuwLip6koS8AIY7rZ4TYwL7QKE3eDr15FFJ9D6HTmdtPp23urGDgZUHFB5c
sKCLZpVE2qarQIYRAT0YQRE5acGaZx66mUfssTE43BQYGPInyDezbVhdN2tJXEfo0NTApS7dTlIH
DQOw9kBrKYEQ0l8MCkgZw1Bx40Nj8Hi90LQsibOEQRGTgKilNtOLoYUeQ6hZvFb9zfkzAVVHOzSe
ACyR+tzpox6pYLCaGs0uy4uSBBIECv98PDLyCWjZwI0E1q7j8YizoE3oLANTupD7cjw9tVlxPVjN
3X8zw/jspLZqXRowbaATQvNVDnr2Matlr+mG0D9v6jTvhN28HhLjs1uCQpGl55NThMuTFk0/BmO+
J11x1xTdqzhBKniR/cha/EoxDlL1x1lQxjwTDRpqY82NlMI8CNLHKnJ6k8eosrUz1iNkAsC0GsYQ
xU7sDPWnoV2lxgeZOblWxi+BqdbEsx0CYqqCDjNoKjD7QhajWNLb2pYqhTitKIBEbhE5folnhBmH
Zvak6BoT9PwltoY8HpQUXRnntwMzV+xA2IJUvijp0seAaYrpjlivkf6RdryIhN1yJ0aYBHGsVWjV
NDBbrWd8qGCxyl+a5w51kcwpd+fHwxZofttCwx/tUAc0hWX/l/rMGBsritzkWfvQ4s/O8RHInwbX
B/DLtIFcAgmu5LS3uFbotZ0EFQicrF98tDY9tqtr+/e3oE8OtKiQ2YSfP94lqVAQIglJ5C5yCSEA
Pb6MCu1VTa23JQs5L2CeLcZTLQ1gKHMBJZlMMGzUZx/E0bgN1cRyeMEIc6P8b1QggYPEA1JWbLfE
MktCq4cSCmyR9Takxk3TWOjvMmS3L5NrIIU4S7ppD+VZMAmiH179zMOu3gQ96PYTKMtj9yTdRLx6
EgML0k7WHHWBCLVMqBpPnfaH+BNTRvke28cEuQ3KwqeaA4MkGYMQQ4iRaM1taaroUJLDzNV7OQ3O
79mTAX6aQu4UWvcgo2Ij9kxOVaKUU+wSwBbn+EetyXs9eYpVEPyZyR/6/8+BIV+MKgqF+EPB4XhT
WkQnc6JC9r6W2hGiJ3iYJ02BzrVlUnf5VIMHPhlUtApKEXTvlml09AHkCqMgS392udIvoWy98KQW
ZJEh13H8JUrViJliVJEr1z+brIB+xfVc8oxQT3x0BhkjTEQyphZEAi2ttg2xjyDUp1zXU/FN18df
YZ+MtpWYj5pRmX/qVj+t4t0HFgcEj2xImQ0IG6cCVlsIS9uSOR5aDfQRIC/iGGJj9v9N4pcl6hdW
p0PtQsj5zDiNJrJ4qE0/t+pypZVQRg7B5jUPu7LJZLfEvT6GGkhOxH1WNZykxMklwoyWbvDVNxSx
gFS5qtR2A7hjlfeBlbUHTSJ/Flz+Hiq6QaAqo1pQKmLuQxXSsw06nCPXqIgTF1VQxostwQucP44n
1y4dDY490FIoV53Q0kijnAi5jtFYUXlpmd2DTGqds2ybNpBIVGRQWYEDh3nQKU2aTVllYSiIha4E
qCEHKGv++ouBoGAKjwK0CXjgj5dF0goFUBMdz7PSdDLJquyFdD/P26BzfnK84LqomCoeaiylxoxe
snrSIafZNHoU1FKQC8/pRQFv3fRWdR111gzlNlV4O292c8etzDJbIRyTcBm1LHK7tIJsUiw9JGVL
kPHjMVexrYi/N90/liD6cDyJddX3SyhjPGEoP2v1RC7bSm7vmwtoVY37InMRQMmOkUKZpoKLtC3a
h5nGM5qsof/8+OfDBjmEJUMjC5kXlTlolVI2JBEx22WORtm686Q2tCvCcypbs4skHHoh0eWvQZLh
eMxCOZhKTMVTl1h7GjUokowgZ5wMzquHRUN9zi0444CXg66rBnDpsZ287XuQ63RAjx7iH+Dvcdon
67p1i/d41z5Uzh/z/v02CD5rFQcPvccn9MtSU6W1KkVuGatoTUHfZTkFKgqz+fL9L1ZqZYmZwlCS
dcFsFlgyNSCSf5X69yXkRWLbE7iywkwg6irSIKmYwARqvLn7pr8vO9pYNuSuCmAuGHmfeBC2kzgT
3hFaaSi7ATOnnUAxqjEpFsE0IJ6ZRrhUxw6cdYWFfT+UPydB4aG6t80hdBapVprI9srGtRp1SGpE
bpyJF6lS7ULQJ/RCaIsKJ8zccsko/v5jiYlG8tFKZnmcI7eGYBiex8uQc+IdtkHg9/YzaCe/iND5
JNFEWiGRxyKM3OYjzd3q0biIUtu41y91kFDayrto5w9/3B3+2ypVndOAbQJYn5721e0c10udWwtp
kGDSO0iOSPtO6mvv/H7fXCfwIUBjDjVZaNIcG0kUsYciWhS7ZhWSYa+USjG9iQYeEIk9zIIi+4Il
p6N73ioL7aVjM6AbQ7tEUUM/rcmBIMvUxxKMGlCS9du5bPaNMaQf0GsgF6lOBrfXksIBVA69AIB5
7saCWE/nP2LDW+Ib6MCRjcay0gh0Nb/zUDdd0vax29ajXzXEmTqo+2nd/r+ZYa68qi+qIdXy2JXD
605S7Gra99L7eRsbqwhqQaQKIbUN+iHWP/bQWCuMQiRu1uSWHRER3ECC9obQxOmFjFM92DhwMGYh
bgCfhmqyoK6sMABqrGFsGC03TWbI5ZWcUI7eh0x0Ao0dABMUkH4pMstYVxo11qWdoNCUaL1NavNd
lkK/mMpdPpQvXVPyqoKnewGNqQp6wkF/gmwye0GXcdQsvShDBzh86oUfuvk9NHhtyxteH+oBImqA
2HUgbGYzx1WVSpFKQuKSfbKTTAg+41H8GKcO5UgA1YRsk+WQLB+82uPpglG76B6gATKEcZhQqFSW
VOi6PndrS36NFkhbAYXB2eUbNsAuryFZTSNvIP6OD1MRkhGlzwwsD1Vla0W0EwyZ46q2TYBFE+xk
8MTsGqF+ICsQKUpdVe+eCBG/iUXDQ45s7ANULCh0BCuENyD9hpVPCNuq6EmPqYqSXHQgGB4+Wkos
75MuXH6cP7MbPhCrAaEFOCCIWOFEHduqUdaYRR3bQTwkO7TIUNbYfN9d5yjpc87T1tQhKQKYD433
xc9PWQ3LEtukHxqYSuYwc5Rweqq15JEznlMnhPFgX0NaDRx1kshsAV1u0mjRPrf34qqeiu4UijJO
nRbC7w4kQz3y1l/wEoenSUr52CxzgyFpXGWJkGU4Vd2+uYldepokZ96TA1c8ky7JsV+CLQslYWjE
oHGZff6ZZg4t8bzKXSqeSSo8YKD2A0z+APWf93xv+njL1y5Yxx3ZhviKSricvyxqEDcnFQZB6GQg
sSZjoo93jTlNkpHSWYYKtX4AGL+2q8qN3hDUaR6lW6+CdvervdV3YghcN6/bfWuR1+aZTavllpUm
Up67I0B1QCbjM3oQzTWOOQzu+Q21dRZxEGmqEjyoSDUdj5RWqUQpksETitoK6OYqZPHwXuNYYXt/
PicUXSS0kwRGTh5NZJZGvVfb3C1eIM4BYqPyp5rfiz20TsD54OUPkQ+gTQS+UN5zbetUri0zOzcu
9GxGdNC6iUUOUb7sp1rnBMdbc0gFouFjKHf/SbFtIbEWKwi99cRQrntBUF11FlWPRFPnn1+urdGs
TdGds/IxctG3QtOAbF7IRiSvlUWyoTeW8+4ZOinsEcQ4cIshMEZkwGxApURbWqhg/y89Gq0Xn+oP
0OJA89kK11zS5yjxjfv2anF1p35XvcQTPEqGAjppF5zI1yaa49q9uctvZFc1bTAFBWTXOA34Gnmn
ZdM5rb6WRZLMhlTMXQ7nlD6L+AjiQh8xCZRD/loEyuv5BdhYa8SzlEcQLIaInRjPkIH2QpSFuHMF
6TYV7i0FqLCH8yY2spZoRfyywdb1h76so4oWvUuj33cGVM5i5GCXMr+zBgPMIRA4kbLHZF72jSD6
pn5PIs6OPi0UgZZZpPynoHaAG2Rflh16PtVOxAYY0MNj7DQfaLFbSsAKAUjsBHlPhVZARO0IQXOX
FnYJar4CLAlO5yu356dje8a/PoV5eloDKh9LhNUtYggbt4qbxqITGibHRW2aoQ9c0BZ98lQen6xK
iBEqKxTYYAaWdoNLHuoaPEjzaciNaf0yorJjGU1V7kZpckko2201OUoGr5G+CfXTgiz1+YnbCoVh
DUcVbckS3oFMrBA2QkjEBYuo3y1uaxudnUO80wgUT0QrQ4NOaN5R3HBPRxYZZ9sWw9Q0JhIsrVLA
m99IGWczUMfz5ZjwQkfOGU9JDSEQypgIE45XKRMI+MFa/U2lyOlYuZvRTSYafinJNvrwAcqRItsw
J85MHi/biVWWuaeItcQsJv0tji70rAw0yALHqeCEVuJK1vP5VTu++02E9XiUIb6z0P8LnIjJOJhe
TFqxMywIADTKYjpI+1glkHiNmeEJWMizO4GallMePV62E5vs28XS40YD4/JktxLpbtNOlB4tqxo4
TmXbikWVHFDyxZv2eO2GXujzNMN2TPvEAQihtws55m16ppvn/8byZYV+xeqGVPJI6PsS7oIShNQg
iHlavivfqlsqgwV9qJ2yKwHTRMO8J7vDldwBnmUPlS/seYg4driALUkAQEgI1+FQ8Ig//hBj1qQq
UkMk5IaMvGTxIvpFH/NS8MduC0eAscIEBKVaiXUZ1agjVKmuBbNJavGgy3OUHrRuqDrOGjKR8f/Z
A9wM0Cxkjwx2e5KuasGdm9KL4RLBed/akWZb3+u32AWIAPFcp9tI8VjPYCWbfiYPvGllbvvTL2Bc
gNzrqAlX9D4w4kAcLv4fYd+xJLcObPlFjKA3W5qyXW3VRtogWn27AZIgDAmCAL9+jt5uJiZmttdI
VUUwkXnymDR8GuBjhx1PLewj76sa98UBN3iDUKzD//vl/L88U+ykErTLFfwlMOf978/UTYLmJcUz
9U49kn78hV9p+f8UmwhtxP9RcP491f/t7/k/nmo1g//GtlF3xbTMFiKqYsnF+gC+rF1kXTpaQO2z
+mRS68HOIHXDjW5c0/IoeOwhYqmWHiyzqlTSwq2XRAu7JyKfEnGvvTbT8jozspdFXXAfTew+iCs6
BegpVZXbCx68VEljZyF01PoAa2F2XLeZxI8iTxcLA81pVnBK2MvRwkk2xe64jvW+GMwnRpPnHr3p
rx0BpBiefGZcF2ZzhFGx5KFos3CzQZuKbAQ/yLHod5+C+/suAQlsbbGFUGJNJpFFl/AA9N84M6H4
h3XA8qffJCpu7AO+N3YHt7YJuVH8rDZrTO39aD83sNV44yUZjrgo4GXtV4kDkSz+u+Jj/2dS1Idd
Bbh0PrnRZuSapqv+QqyNSC40TvbwKWKj/pysB9hNhCjCE/bELgobpH6kFDWrnCJ8a5f8s1UXPi1a
sXPzXhFv5SlXvtT/4un7N58XuqrlQtUvRWgJhypI3uFFsvAd7UvFtTmsSs3sGGR2SV4imUsNsKVa
8xODdC5riVbQcKZDZNWd9jmMm4Z5H9KpmUob026bS7rVY+ZBsi82HscHn+6IfM6YTMu2rIZCPaTM
iKJ1eSayehwT2KZRBgi8iYKolwiIZmo7p467n2rKdATG407XdjPhnrSDIFFyCbTd1nZQLHFnaVgc
tI7JnUCLszpsTatxflZGRe9B4bDdU4teWEMyOcIWKSx3186TiOhBEyAzLSMWMCP8Z4Czm3zOYew3
S0RakWDRrzlRYVDnBGuOZp8rwxsKr7yioyrh5YPLQL2FTJHtslv3hf4F8T4IjgWErlU7ZaZKD4OD
vOopcGmgz/he8OHudig7w2tKEPb5mrt1Dl23VVT9XefJBx0QnABy+wCGcCXiHeKezveJy8ydHwah
IflZYFExptisHGBsFffnAUww3uoNgVxNvLnBfsMkjGKJVRiFu7xeFhYacFLIhP273tGN+OzfJlK6
ZVcvSFTKqr82ZdAQDTwZ4iaLNzU3fgMvqGZyDsAKX0WJUC896qTL8m19xxuOy78f7fgWmxWRS0zA
RrrWZAy+00yyH+KHEdlVk4BANrGTmo/gB2xzXq+x5tG7x6/v95qUBdte9yV6MKPILoXuR3arAjrm
CpvvbBxhIMtUwkQLEqet7kA9Gf/lzEcyBgWRK874NeFJaD6rMAA8/sryYMCrkHHBZ12HwWT5uxZT
mH6CIL07ZB+muzH6HKxy9eBVDIHfL2oI5uIXzKZy/D+9pIYHdear0b4XxZRkP+iMEbPXmDGIIleX
uyn9RbuxHGE8gwJ1GaotrerZIjfm4IvJrXfrHHA21rwftYhq+Fj1QdmqkcNnvl6zrOC/I4Ul7jdN
bZL/lQEt3H97MMQFluKy8hMY+JsLBTDixC497Xb8xeknd1WmbnbZZ6LbKHOLGmqkPAb7Yy/TqbpE
ud7khDQQ6dR7OKqckhpbgzj7JzepZgqT4XkbpEJ1SCtXtDmVZPo9pss20LpPNFu/g2LCVqSmLFzC
/2api3SocTzxkWpV9Eb/XrkW61OeWledgxSJZe8ERbw684LG5KdIDPMPKHLOfwAIX5LLkEuCJDrE
9cztjmOUnWBfN+cQvqi+h8JhFOGbRAK9v+YpNJUdNg4g2yx+SecDGFxedwkYcfJ3tmis73lhYe+L
HPSUQowUCmQEuLygJ2FimIYvWs9Ju+m0gP3NspLkInRJi2NMffDbx7L8rXB9rDBRTAbVd0O8Lwzq
GIa1c9FM0OFP4RmcB6WR9pNKsWxHooKS903Ew3H9wVfWeSf0VMCuCaPezxquq/2eXRUMYJlZ+Kv8
nuY9qtBtuCKcynoBn7V/DcLVelRFpfA4QqXyj7Ii3IGi1vc7bL6MC5FLOeTZnvySiWT/LWXs9NWJ
1D2jBqzJ0avcDA9VPscA/CQRKm6CJAlm3yjQ/uDLJ3of4RoCycZCMgKEHqgSlZTI36ndfe1Bh6hx
VLdaB3KrpVKYHwEbSdq6vsCWKF1p4a9E0rh4oSNgmxaXe/htJIQ2z7OP4/5odJXoy4ZiPf34Ufqq
2QeOsEGdZ8FE6qWwi6uLATFG94OObdAoukbJIS2WIcK7EfvhWnoVgaeWrjLQf9VUiv4gw3Km10Bn
c9bObp/jH21l4VqYzIXZW0UxJH6BdWNvxbzPG/zG+y0p+jql+G5Hv/d92up5suI5G2MlWat7roLv
MmNl+ZaHzqH9okFGqr/SqD18oZvdyT0L7cruEMo7slNEEfLdQeqK+WXduTWfO/5t8FGIYRd4g3dL
5iZYwwl3Ewwy9Q9Zsmp8Qbez96cyX6mLG4+Wrp8bsnMlsNPfIC98WHgGb61hKkzya9ymOftDXeGy
IyEmKe5KoAT2F3JPctWx0axpjit00OpP1G9FswnKHDwTjIbDEh7JfzxiCz3ij8VE4LdxGNqUkPVn
J6H7Ai2V/ZMLRR9imavtsMQsPjnOtvRczWV53Qe6XGB9jNawp5pM6BZADnzkRCJBhBBR3jNH+T1q
ZPbspI4/KvjPfmx7NhN0bpa9YXA2iI3S/MDLNZPdtvjR1xFS4GDWz4JgaMpVgi032r6838pJ1ktF
wiu0/hI+I37sp4dhnNTfYSmTj1mOSVkHS1F8q6hERGcW6qdsSMfnpBzlHzZydZqD2SXQPdkx6QJL
qjaFjPxkVJiS+8hZv5wlZRtp/Vq6FxVWAXJ2y5Ista+QD9KsTLi+Rq8EraLo6fIFXGPc6qSUDnFM
E4EtkZuh+yN+udd67atjgKj0p9wou/8yfJbPw8bE9+ZlD8M0CyecuocWdmk3j75jcgt7QOyffmBR
MHcBIR/ovX4nenhToEo3y5KMcPIAu0mkaCGibbuj+3KM8vUNHgewNshWLCjyaunQS5bNlAXvoZvW
Jqf5e18V690sPIzZYvSv0haPPC4wPEgnLjQ3n2i5xSGUe/FKMjN/JX6ieJB86/pcfm5F9RAINLxB
te2PRSHZdfTDfsQVKO4yksx/CMPrUFb6QngKIvWggjYbCGmQVruDYyYhlyZR9KbNvJxmtQWPmF7C
sAmHcOP3xUiim8plcjDpOl9NosJHZ+0Z9Fj+lFla/IXWYnvT2k/6OQnHtNsyYiNEV+KFahKnp9uU
kInCSojMeQt9RvXsgzi5mHyF81aUD+B1JwKxdYwmy3svNkjRpfnujczbfVFl6+2+HvHJf6xQwWGo
KhgllHJoJBz821iMy0EoZMIv+E3PLl9QGcr5jpXZOZ/msXY64ccgKo7Ur+MlNbPAX7fopI4yEjRS
lVNjvK2Qd56+Z/OMiHeRwP4rBBd9xQ36iMBZ0WyJfot1AOvsQu7XOSb02YDeeA4Vir6Ik5vh8TWs
eFULxOg2akoQwcryFKSv6gk42h1aGcTkkQLFq3L727qWW4siqxtGooNcZ/RsroBSbUDGOklhSoF7
P2/WmD3ue49W2WZpU03zQzqPUM/kU16jLs6140l5GPmUN2NR6BtFEEar1iK+2jV7RA/yGcDBo6aV
L3AiIdH0KzUdBLdzExeTvVrsYOos2wGRhhF+1QHtWrLlUDAPJTRVgl60TS4rlWUNE1XRzBhhieVT
t5fsOOCdBjQ5Fm0lwvDi5J4fMjXv+C9WhwvHwXG9EtgU4dZoNryh97DzL04IEWTNhLtnSWBqV+0c
vxHe22D8V9iz3Z5D04+H3IVLPcXJVfZoT+M9Irj5pr1TAPtaW/YflTFRrdGCdmUpZMOZ/toi9amQ
6XAXjOmvdCmWdhyWN4gpEyg+WNb4OIVuIArHsysG3eKSMe1IlTn2o8+uARHBsQzt9lqkiOWDJU/a
ha64YtGIZkMMmK1GlE+GYLkZN3Gj9IZOOgH1u4rlcZ2zk2ZzWzmZdfswjY+UIU2iN2vbUyx5jR3w
nAObdHse/ZkXzJGQROiaCfzARRbvzZhyfh441iepHKcmouhGAE4dfTrSmvT2DoZoe72s6N9ZDPUm
gSsYG7PkjFMVNHxCZzSy4T22IW7af7c03X8xN6o25eYqp+CliPvWq+JjSKa4MVt+yskMnKRgjyoD
+yFFLN++qWci0w+o5ucDJjBMZ6m2T1RqpO0mk31E2MJ24GuctEifbokD72qrxDvqbNLJHrW5HzPR
VQLBvD4TQRNSQ8/Ux6KL8M9q4qlq+n5MYT6SzfUki7nmfvxeozBvR4ASjYV4tGWm+CLx+hD1/jf4
2h9K6d/zOj/Ec3nfs/VBVcVBoA+uDSS6uQiCt55GD1OBJdRWCt8lS3lx4fqGNf4zg+/Eodijh8h6
Bm354n7kNpXHBCE7MNGBfB9/DBoUxKeMHPnwdhnO6Rz3hzXO9yYI+HR20wSrChiH0luRjoAUthDH
ogz2bjVJdvAGKRQGesSjNEv/LPJxaXHb8OtAqX8k3NvnUEnyJqplf53T1D4P0A8cbGXFTZWVOUIw
Odw5+2+4lAKK1YYHU1Z2Yhu0fwoBbs3HfIt611a50KdMFa9R1qemLn0MS+Fgzo1syS4iRHGqifWN
DpfbksEZEuzYercj6SKQDu9Hp4M3E+b+UPYhlo9s/aJhhvm/mIvObzs7W4xa9cq2/WJC7eFOWBAo
9azpJGaANs/WuFkzHNrc98gWGGbYe5oSLOWKID++oldH5MdWjmPTV5F7n7Ai7jbu9bnqmerWMJ+v
4zQhMmmEYx+i5g79iuyMZL4fM5e2mdnnQ7Em/vGfaQ2iPKLtMAAtpLvyBxqZc08QwEQRbD2UUENg
oO6PHmBILZLJnIItjzEATZ9Rvu/360pR19TScLkjzWIvq7MvguoSTiO9LSN+Fvyq0Rn2EGOLQpO9
UmQR1WIIwQKO2QMb13uhUngCBAPeOzsnNfRjT+nuxLGChrEhWuMPzO8s9lGNCMuycXoDPgVfn2ZQ
DvbPeFzffF2mIzCHl71K1qNMirkdxnQ+R5zRVpmwK/yaNzLqST1LNeCeG+/RfR9Ss2HqysDEJps6
ZS6qHTHnMbR7XY3ln8XYL7WAsDyjVz4OAWxzS0a/Tc9uvR7OiqvzzOdDEojxLsX4sE8FrzPN06ZA
qa9DWVZ1UVnMOqGjndn+Vc/N3mf7BouRqmrmZHwG+nZBjW5XFn8Ni3rndmsJX/bHFW5skKau6P+1
/F1MKj2MMvuOXD92vki/4Ldd1fuqw4Y5FOhs1eeYJwfQ2ofaxvpuINsvighc0JN1OtZA4Tbo+dl7
ZmJs2uH2VtRK8DeVRS9ROT1t6HIfwsX7O7AE38dtOU0xRnG/hl9bCN9e5BUeqlzTN/BpeD0F0DBk
tNK1MfxkHEdO3RRcQovCwALp6i3l8105gNfoFH/CFXs1dPONGM0dL4OLSNDgCq+mupp5gamKXHi/
t7AT/oMT3diC32LvkeVRPoQDeYv89rhyd4rTHaRaFn0m3JtabuOKmA/WH8Z+Y9A+gBAyDOCLpmzI
a7bN+JwSEal4nYaGW4aTL2jQ9lDHNxhyhjrMWQHTH4NUhsIUr66g2MOtSCS/oKXeagDBY73O+qbH
Ehs0JmFCKSAOZnFxNxXR0bGgb2eVBJjf8UnGcXxbtnKuq3IxNbRZac2sqtpc9kOz496OhgkT036N
s0XVsA5/gH3+Tx/vuMdlHtXjAAc8ID/sjij/QNCuAmqKnnZeAhHiUatVjuObus+ZcuByi0lBn1q/
SaWKBx9Oa10R++mF+TNOMW3iTAYgVGAKnXX8BNnNE+WwQCVM1OFWvfThABgjK783C0OutQDo1ucT
cOV1G/BMDdqWfvlwmCJhEPZfztKkBXwoznom2BQBYQJrFRjOusSq7rnubKGyw1ZNlzFfzaUMClB3
CHzMwlivV6CEtJ55+iOZYnVaxq9KpmDwIGAnZOJHxBAoD9lNjSUUV0u5t4Sy0+rZBSPog3L0YYGT
yL4kILMW25+SkecZk2K36/4/gQ699lac593+jiEerHddTShx0VpHMwUomP9XBuJ+scUddjU/jvq8
5mvwuenyjDp46fssPfAhvDk2Vp3LSAFsHVwFpo5Uz39pSZ6FVegE92R+LvYUW5bqK2E9bKxnN9al
TN91NjwmfLy5ytIrpHi/+97RGmZQHwPgsWbpMcPncv8tgfbiVylPZPDTk/WbO6zTCiC7XC5m6u9A
+BFPQz4ntxKTrw2x649zdzUS+UM4x+1E1+tQUV5DWHXYXX+c14S3KE34XUTyXxjLbgw5TG4pBP1N
nvv0yl34H/YH4CSKoMOd9Wun7FEm/iMUWbOG4dymLDBPAf67Jlz74xDzc+GGq9nFFdYKC7Ld8/CR
TtVZBAaQaNz3WLSg51BbxZvMZrQOAXh1VhPMkwpZI5s5p9jIwlBVIZu9yJ8Zkbj94/KbjNsLk8UR
pfGBRAHiq1L3s2pualCUktOSmc8Z3yffJlfjruqS0X7jGr4Xpuq7iqM33Gh1D85/y9PgOUdsWcul
eEL6DWzc6XbA1ztoS/4U/wwLVhxIdJYSFXQ7R5b85IEeTjnWO83O5GmnM8KKs6lsdEDidtrNN9OQ
o0ZO/zHB1uU6fWP99NzP8UNA1jf0ObdC53/XQWEU3oBxz0Fe1MDHgjuxEbgwaHY0ZCqOgyr7Y4nv
QbRda1sy0fXaLLdtAVzNzHBDRuQlo3FbjdtX5JIPKjAvwz+JXHN8ljrGtE8BsdYrCeJmxkCOwgns
ykrTFkCA4ECBgKPRA0JU8fhrYOmTJdFTTBTyGVMwC3iE44sFZDfLIakZGrOcw0pbZP2ZDaU5lguq
Tzph7KPmjaXFKVgBclLKz9FUvlaBvAZzeipMcDfO8Rn+ku04lWh9WXaERgRG1BOIPbFsY27KE2wK
f3tLPyq/HPk44JVkZ99XqM0rMj2XYD8AA8nb2VQvZT6w1v0Px39GvxFup17GcTNUwZWiFWhkgrDV
tQIMhihSrC1aByAC0OHwJWUEZDwYzmKe5jp0NjwbJY7jusFeZRiHW8kBiecrbAbX5RfQHF07uHKQ
IL8u+VhbnWBtJoNzssC5eLvDK9AhCrKb87+EqafYqLYy7osn+hqUBq9cfL/E07MFplsZe1Tx/tFX
2LkkRefEjijoxb+INUAOLKraEK9/spgwrGH6y5aubTWl4RED9RN8MY4ApI5aDt1cwbwbe5tghMdv
snebpk0PWo/Oi7b0KK1Jf+H/s6UCuYtgt4Wr95cs3UdENtNYl72YbD0uIdYuvT7Y/X1d/E0afa93
aJplhWOnpy4u3A8Y7BYCYMsaOuyvYvDvvoxfMjVIfO7sCi+R4LhJ8exxipq1D04y1IAbKG1snj2A
w/YUsOmGxVXflIydJEyUSlH8zUz24cGbbLIUh0VnpqvS/BQnKcOWS2vgxeF0Mv10nidg4GaeD7HK
f7BfxCu9XKYNFQrqZ7EXtZ7ta8nFCWzmK7D0Ww8ch83TfV+JdjL5EfGXY73Q/KKZJnUUBSeGDVqT
BeIxWlPREbr+06ZuD5UncO0Q54Fkd4mWFkibx5own/9kBPZ3lb0ICnSfu3sgcwvi5JbDgBMbGJgx
CiafhZjfVGIfSQRZ/4Y02H0nqtPbgOKRDMdpdY90lWhbylcIsToV3xe7PfEy65zkHS5rAPrYN+VJ
fzeH9kz64opHfmNz8ZQY8ICrAIlZ9BGN84Sfsnxiaj0GsWpoSQdcDogJwxAAFYHI3gLHaZP1FM8I
PZ+c3L2r3ME7cgB2y1HLJG12SCZbFP6HkQbnJawmQB/DV7HgUHFXx/HQVIs7CnR6ZOG3TURQ0Nj/
1Bj+yT29S9LpLQjtc7Y739myCFokY5z3YntJsvWwWBSIdPoIRt0CyO984tCjG7ZiDYSJOkqS0wSr
q1nRzua283naEoA4dViSx0Rj/bqr/jRO+b0l2ydstX8BxsVEPF1VPF2w17nMBrH0vvwJMcUhiyhN
QXAh9ertvYHtzj+/2nv4NXUQZqNs0j9BnP4gCOUllwrZoTZ/B1AJ56Kw/9l7lMi5jMQFaDJvaQlm
jNC2k0tynRfYHYLLcklMprspSc8a2l5VjAe/Z+9ejY0kOE2huweW+ptmBJzz/sJQZCYNrDArgFoD
tSh9WW+z+wxVcokdQWiqOfTB/hNBTo9J/w5xtf/NIMluffJAY8wPW24PcJu+DKH/CUAtBgdpuPUl
VqoJrRX9u/VDvUxyOfTGnMm0Pfv4Jef8HcIutNVlmzNzsjm23TJ8zJY9a5aN/FE6xJ5qu1IY+8QJ
oaijyy8QUJ+A0611P6yXdOcdm4DnbA6gFKGqbLAAKZpZ+w3J4tZhplmX1pLpDPjr7wAtBJSorKnk
8JLGEEcGy3YoyP5Y2ehtYxxeRrs6URf8FyGtBWOYeK5CcleGEEkbTV+zERPg5PnBMNXme45Gzua3
0u+fPs8eqxEgCQCKw4Qz0GATXtRu202NfR7ACAHP/8ieRwzO2SqOsTB1gpBwG/MJOB+gCSS3AiQH
lXDTLVrD590P0LX52vYbinl2Y3v8qWj0l0qkelTmAHLtvxN87HO+oNzswKTD9DhiH7WUUVe66sgz
vO+TfECywwxQp7iDdqLsOF1aM9gvpqZnabL7QaF/XTd9djFpB1m0i1veZDydd7ZCFuYYJAqrhruU
cSeYXP2dJbSfVCeneYVB5BDSzsXLfbgillz3d4l5hhk3UMA9PrPcX6shewId4M/m805X2IwO5UNG
P9w0QwWjrpMpu+TfF83TA93UdZnSk9RlGxXBS9bzS6DcCd43N+c2VucgCyqbPoM237IUeYq+DM5o
h3WzbZVpQK/GizqF42FJhoPZ3wz2oNFEriW26N028Z9+LH/l4GaBqjmBCGgHf4hLIhuMBQLe3kDE
MvXds36sjYqx5hHo33LsW4Dezo0bgB7GxL+AZ9HkfBi7XoxpzVOsEbCR/i5Veb9XWJXsxVNqUGP4
GD1tpILHsPpei+F3IsZLGAm8g1i5JiXDrfwOYVzrtX3U681iGvGKvm59/HtYF2wt7IDdh526Avt3
rGoXLArjjmFWrDAOePz2wf4SRMvjEskW0XrIZF/JT7ixE3f6Eip9YCVgnDJ7xYvfTexd0fDI4/LU
pzhNJaapfjsCkWx0UXV8h/ErGQwAMwyy0/A3ToLTqmIwGcuWBvmGnQTJag42Sks3WEMlYmP3y15k
B+2Az64iyrGvxMAWpQg8thFxD5aBV1/lBn2YKORN0x6cDxB0rtqb5Fjmy3LQUgxPi5IUqxT7ZWmu
2mUVtImgS2x4GIrPYurZkU4GGSQzpFNhNqy3MJ55F4RAn4jEtodR0UQT7cJ0+uGBvKDRO6E4d8X2
16ntz9znRyv273mIEJ33pSiiRgt6nrHyEWAKcALkVUBmgPodFQqtxlZPQ3zxEpRejX03kDxg5jew
H/ByItttcfHJKmSNwyt1hNqqFnxBJz0vx4yrA7zO731vaweHfxaBLGlllxUeBzZ8FGHWEbzvZFK3
f7wc2I21K1rtpFwfw/8ZP+3NwLZgSUXLRtGOgboKuCEV0ba0wYCEKiBoQ6KOnJpPFZLjZtU3z8Z6
JwL4dQ4GU/9LbBgHDRvusmH5qER+w8txwJoa6TgfcSFrBfrBlNALNf2VEtWUGLiCL7uFKLppE9Do
hh/rrp/ik0rLJsdoMCTDqXTZpS+T94mmX1Wkb2LQHbAPtPm5hEwkGccvpIEhRcvNw2F2SzfG1WGw
8Sl1M55X1EI3fMBg20A8eNFxf+ewg4nT8UnQR3wqyO6wv/Bb+hMM0bmY0saY9ZaGKJwUHywgb5pi
mwa4p1jGdlNPPHPHkQM/AvhT5eRtCPJHwV/l9ktuX9UghqYATrhwsDmBaOkJVm3uY8xts4rvpS9+
UaggVonwRmde88HAmHj7psYeEjDMM9t3dlUpbh/2x5Eee1h7CAAzWNS3qX/OpTiu0XRKDK8DoAuD
iEY0dTjEav3d05sI++OKm2VBxEouzS0DAAqaWB1ih93MmcyaXYRHcL1uFWf1XmKgqIoL9iTndVyP
tnzF927l6J9tgo0SA9yzfq6F7wwOsl77azmr+0JOV0kxoU39i9jprVrdxWzJtQrLO7n7WzaCmM/Q
KgLqBoppRn8F0/1uohKPc0su6PgeQtp3riwRO41VB3Mv2Zg33A8XVeG+DOwDS/11BCgB5k1U87m4
uRRQd7BfwZ37y2leU0jjqqA/BRVsrlz4Cz7PVxL9hDs/x3t+XdFXK4CAowdpThcOqIlCCSzsH7wE
3xV8YwQbDmiQHrg/r/kj1pgvLJ5uRC83cH0bJfyjT2Ysly8VgJMSAY7+326RxMceOwJfAYXbVIJF
LVj4xfKYzMlrXGBO+geUllvxV5j+S3GSAejPBdAAcZ6y6G5cp7+8VL9QmFrH14OsKKhKyyEG6sYB
hS99+PlvR7oSfo0G9uJ7z2sOyDb/Xxydx3LjyBJFvwgRQMEUsCUBelKUpaQNQq7hvS18/RzObuJN
v2mJBKoyb557c8rfnSq/iczF8pom5zxMOBa0Zy8hYSjhi1EEo7GEoJIm8xfmKtUAH0pFAtIXHZN5
8e3FuTBGpfeotgajkiwjm47ARrvOfLcbEOuYI8V8mmVy4uu58vic8ln9y53cYsqlI4Tqb2UcP0mj
/RcBQKy0pQvMOv4UFDpJPjxP6POwlTvW16rVJJeX0ObeikWtwMtuzV3Os7sXA2gnG4cga7pdIoAP
rEFsa1tXqyIxVwl6PIjM09Bpj2YzX/O5CFLLeJREOln4lapqrff2m5O4nHMeGExG12DanK4ueh96
CJ+sR9ffT73fpapaTV38RjOzL9xpU7RP4ZB91Wm4lvXjpJu8G/nBQEHpTOTTVvlaSFyGMvxCVX7B
1NUJp41Tx0fTTA+DexhSg/alCS9zA5c1djtplq8E3R+UDNcq4VLxho1G7G241A+as6xgoimKX5tw
emilxuaCrndXY6hvGJA2hvZbciwgi6zdNvmbLes6p9NJb24j5rMoi/gSk6ve5YepZT6QLhdNX3b4
/y+jqj88ZcJ1lqsGtoKmA1KGAQ9Ng5eb6yyi+E0RgscO2TnLf0a7Yn+93ewHZgiD2f1Q5h0Ki/oC
ePkoE+tGYsO2Ff0ha7VHXSz7Ji7fnH5eESNCo/xgaWUwgzWJRj7Kdt7F5QT9tR/Cq81JGXGejMQC
Lv8WVvmMy7JpYU/r0tnGC8VsfqzmNy6KA5fEv3DCxFJr5AK9Jq63S8bi1Cp6iLbbeI336nJx0Tj7
qaf6wEnFWzaP27g0dqnJ/tEh22gdSWkztwTzbJfqwxhfgHXOcWL72eg+WsgfMxnERfuV1oufhMSv
lu6Z+mVvE0oShWNgFckXtRiWBW1tZt7K6r1VjWjWUAlmpeaXEIx2bWxiw9vqrKsyFG1ePct1qHuv
vab/AYVA/lEgOzVjTHIgjyL3NnGEdN5MV4C2U28j6tjwNZ1G421aAQef37KzTc5ji5qpnSrLu/WV
dx7i6h2F5XeuopM1LD7y9D7VSiCTlAdANFqw2IcsY87Y6kHsXbXJejeT9Eg84dY0CWOX2kYKaMai
XVeRt2HW4VcGLrHhj66A+7vcGp35bxzCY4vkqWmvbmmDE9TT1SrUgfCiVYXUVgobpiRNLxMbs3qn
fmxTK4j77JRWEBeV+XsfhSSzuE6WcZuNclca8VZU5nbpBob16XoEmXbmbg+AHGQFXlhy1xY7OhhJ
cejCr3DOLlxwjPmALeuSotF+9Az2FztlwK99M63kCdHyQ5sIhIjgP/M55DwqrSCn/W/mYiOjjqz2
V1VwMdnmyHkGgTGl3zPz60rVR9EkPtvbYNJGi4KjjQDrKiIKk1UGRRctFkNhtnahqDAJLRjHJKn5
NhchAuiEEIu5pAw/6pKdSdDeoE1t3B+U4BV2XkRcgVnpYu3UMiB9aSWKbWm3W4+KFM6y8EP3LJgK
dP3ZVOck+2o6TqKmXJvuP1P2gcXBZIbVl5hpgqbO8BcjPZjL9BlP3r5ARKf8nR6KznyvNIeaDqSB
3dyrRFenKnXX0jkWmtjY3XUQ9Br6b67kpcutYFTyX1U0FyeTmwQwss7YPtP2p8n6tlJ8s9kcpEu2
UmGIk/cfwUCBZvQMQ//RxK3cpv1J0nijQnly5mytdb1fdKTnhfE5pxp3vbNO3x+XJqVvbiPh9Cfp
mDtEXkIfOfP6rDuE9FeubLdZug/1mDgDwlvBmS1bHFX33rcs827zZJWL4YW5nkWcwnwZc/PbabmX
l6G6UAd/RHkZKM6Ce1TYsiLRblw5zfCVk29naSB9dbMmrMHPjPDbKeHU7LihLnKq9TCyht2G9COk
zdTjYh0NpBwbw+PcZ69FavtDe5ers42FczMwkuiguvjW8FdjvXxQRX2K+EAnIXx9YD2QRDeOOM1a
HG5t9xSF33Xywc20tu4TPBsHHk0XgArOloWfaxnUltyL+4eqbnNifMZI7yviff7sRgeXlSPDGUfs
4ohyqq+/Sl3dcOteG7v5SAz30x7e0K31QKhwi1tsU9jxDdXtM4a6LrN/vVKvZbHtuNizFpd+8mFF
80bQCdXJczIMH/pUnjyj88PK+OoT77cLa46xY8lB0Obhn0YSTekk37ZsxVbvI04r1lKvvchjt+KY
cbUVf2GVnaKQcqzU1CXs4uTJnVX42d4fyXQpXFbsym4TOenTwCLXrZu71WNfa8QHLExFbGXE4DlC
D2rYt6Ndu9Ze1D0BBimQBqu/jhBNoeAtiHl1S0iMEteB31h9Te9MX690kfu6iR0hk/1CC9FER6WT
TueVfYPTkiAk4DcFret+TTMhQipjfOPVn1LwvRXGPbFGVE9FU7HKTKqviWw3+C+GgNpsoqjM0lol
KnodGhbOlNow3kez52V2hm1joX52aV+APM3HGIPU3tYgf1AXyJaWXN19Q7wuit11Mhh5yyEHjC+Z
TTgUk6OdbIAG+M8UDLHAHh9G5T65YyJRUAt8TrIJQgGXHw9GgoWsFFs3Xk4OoiGHbEP6SzVux875
IuS0o9jsr5WMChp6iLlORsiC5Tc5BP6QGfwGFltUa5YiMWtaici4isx7HG10a9vZZTXjrXQW8ap3
mKi7w7NbDrta569AT60TsXHc1p/7ck8q8ZeLRiKRQtIuvGoaU1PVNk/gaSevHe4zK+0lp5ZcGukz
+u4Qh/pv0EXmRyTt52wLZiwrrfLCfxpsnc80CtnYPtR2u1f98p3NvCvtEs/BUtDWTgZxjbFL5MMy
k7kc6leMhXu+nl9TVM42SbU9DvHHKa23RP0+IpGVQSvj1DdtUkkBPBBWs3pji/wkKzQxJpovE0yj
nc23pENrmPsEQFjrIeTcYV8ki8cQtqYW9Jzvdlyca1FUSF5hW5EBLqN1n2Ykng4viZvtPbM6ujoF
K3vzfsOUMz2mfV4vVv5i9NlfssznNOfRt/unQejPulv9Wou630BIYp5hYacY6x/H1ODly3iPOcCv
W+szdJ1wbdnawcIFshqSxgINLv6MxDFABCe56iqKgqpETbbACMvW+QotXAuOt+zFfUfZmPfzfk6a
h9qJz6DsvwtxHgc60m8+1x+jqPX1ksst/+MVRO7zrmtV94qkTO/SU4v9oQPnthw2RUpj7Q2MObCr
hDiSGG9P8RSv43T6NPrl1hXJeV6Wr8xaWMYcDpuGRDTfC8NLVWVnsganFQ0MKUlFkm8Im8tgKaNN
FzZ4WTWP9sqY041IOwWpHzdri1drlfbVVx+KZ5KdViUvNt/ikqx7wcsYsxdgP5jowBOgPmNAuLfS
Cgf4dv2vgFMPFB5WsjuqN6/uJFsSmRuFabXx6HWDXqBaZ0t7MZTnot/jACkhbJpJsvmhTx4M2eT+
WMBWpLm964r5j+Z/2rWd0FZmOj6yZGDHkJvOKNtrgInruJ787i5vWrmGLg8SUjTagZnXV265Qc0/
rNIJamWaqTwtjRlFrs6xLPQVNlkYkVGn6r6P8ydhnGxcOv5SjhOHghh2Bk2zTDlrWYC1YbCziUed
izm3j6lNKmSo6pdqzr9cj4T6oja2dyfVKp2pLcfoYjY0b2bD1s+Bjy4yCtq9bNw4Yfi6KOehL52f
cvC4nyo/z8vr2NafTQ/2WGlMIAswxCSlvRHiuYYm8z0eNX/qbIVll42r1lwdmyK8AN2f2lkc09bY
mdYgUZU/yKjQN7lynl1rfh1dmAuon6dSDT/ZED+ogdXKqTynKepOAeROxbKzYuPKfkKdvy7fJvXw
0BvWZ1dEt2Ua34xG3JD0KUF188iQdKP3GvKy9yvUaO7jqZt9JVB4k9QYdosLAZ8vWzPW/5hm4bdd
tl5p71sn55WZ7JXCaembBMQzXIyuwOuUNByWoTXsu1pFa1DBDxow09ds2aFuNV91xtxJTzknGYhd
5ql4YjE1leECeaoL/e7p4uFI7fahzNxiQ6DmOhGl7meSG0cDLtDd9JLRha1kUci1IEuLXt3y7rfA
eww2vSJ34kNEbsyh4j7ZPeu5pOwjDvBRbqK2KTDDmU3QxtOe55Rcv6l/boQL84COamMQCrKRB7AK
Fa/0Pem6hRRQ0ZWD6NClgsVb2WnOMAB0ALyAMh6GwqYMN3EN7qwLuB0xHxNhPhhu/W/R0eWVpEYd
NeqnTLjRPozUuePfjx0jj87ch7WjdtrICg6J8Y2HrFmp+yBtSVNEpBRJXSv7o8q92k9sVqE7/cGM
5v3CGw+Hsw29KWH4OB4L0ymC2ajw6KTtha6CqazmPqWV+DXMjhiKweP2TjUq0PAuOzEm2PUOd3Q1
cs6qrOdwwoS4RnNNgsGWT3HMOdMsEUnfPJMd0x62xmTgUpSF8xjEnffRafZNspc1TMIznqWdTPRH
r0gOtsaAodJyJrkVNC5t3VMXJsepA0AYFU1q7eR+3lePshCoOXejNbYiAKnkswG9WGi2tSj61sck
Wc+CEwtlGwZT7CnAGcLOQ/Lcu6Sc57J8LwsEURV5ASkRfnHnc9UwotPkSLB0hqmjtFWsxnTDcgBz
HUddv+u8GE+kqNpThL1yP9RAOaOEEbOnUF7hwuWuDesTOZ+PQljGxiidVy919f2s18pfeqdbDQIX
S5UYvI9lo/t9YaWA3/T1Ul/qLdPVf94gAp2yfA1pm21wLd5tHcB2VYP+AXbDZc5JM7UaJ1n/1Nas
V3KjtxQFp06dz3pG67cyPchKb4M5lDWxeXEu8+wNhoqvpt3ZrBCMwcYGg87IBBGIOfNBwBfV73qp
vSyuuI7SesNdv7IZ+buL/q5IPc2qpAlqIc+6UgElyGZqsQaOg68KC9U7vZPrMmPGmPEbVfVrZxaH
ujUYxsb6Z49BcoBnNBv53kzqQ5Jts3KsgYG8Zr0WhPSsrFQYu6RGrc6riEKuUIxDDHMM3EmwKtOr
T6MpXpxI3lNgqw/mDJcRXXgVMeILxlF/zmIKxNqxX5eqe+6oCqyy22syOUOw7u59Z1olL1qsXcYy
eo1j5xx6Gq19f8RLeBLtg1SITzQ4K9EC+NfV0dBMJqb2Nm/zZVUj2K47K9noXbux2vnslHjlkmL+
iqpnL21f67DYMcQ9DPnyVFYdTY4BnGv4o6Mh9qLEFT2SJWXWEMtXnql2PUGhCgxnSF3hdbHVu9uV
hMjX9j+7abBY0H7p6K2MJHqf75bu3lrzaEdH+MbmDmi/jnn0oLLwGDMiHHQIQ0UzFAG3DOLVtfPf
TMWbUC9I8tNW/fCV9epspThwM/eGGvTQ5x7EKuOWvtsNwxfDX9b56NRxNIrWcgrzio24bo9LVBt9
TWgPaHSgsukN5GOdl59KZkGvjFcicteJPp2qpj+0Ej9PxZANjz4aVRngCTtVnf4d6iAyLpewZfYv
Q+WcQBGCsZdMgShIve4fAnQ72nvgylXo2RshO79aQM/mXB41DtNaQUNU5SUa86OaklPhlVuyRtZt
1Tkct5ZBTVm8hfVwMzXnkIPWxKN2s5Tw2QH1MFGwIOW6vKsu5UExgCuVXepjEY/90MIbPWGx3PY2
nWzZb2MTMaBNbyGEQ1eWh9gjRIu/AlvcWgvr7TK5K3f6ZIHNE7aynWjUZ3jHjUDk96xfepCavfO0
+cWC7rPKLx0hzagBiIFzOmNZAqKfMThAMBfRLh95UlTEn598wgp9DS+svZTvsrp63LgRawYsy6Yc
+6kwo1IC10DsS3Ibe+sLcQZReO6/qRqeMY76nQdd69hPnXSDSsprk8tfjBc71aoD2+v+KFuDIURR
M9ynKZ2349BvCsfjC8dSHs7rgmO4Y5QdOIu1d5AO6Sqpm8CcouyfyCo8nAlcKQrGkk0H6TTMzsrp
taGP4i7fGM64NVzCzCycWlK7WkDDucY8OBvhNfXnsTTvajAnhHBpniDWU6SIVTTa07YOp1NvUWxW
yj33TPPHSn9c2gwvq5UxMl5OkpOeuXnmNylPPD/EdswbKnBzyDm/6pelmz77xtla2kKlqC3vuEFQ
acVOa7VT7cWPExBEhG+MQayKSc3lw5/Go5L9WqXtLZoBx/SC5mP8Z1IPrJ0ZdKBpil1ch2cDkAxn
2LHyqmPr6diBi542nLWbzCwGwhiJ4+APGOVKCpJ+QmPnmor2wtP7VaP3a6PN1/iqsdT27aGULU9z
iae0FloQjeVxlhqDLNW/R1V7i/OBI2emwrFludVyrkWnGE6xSPcNlTn72dA3zXXici1LE8rdQGMs
4yEL0NXfikTPVo6015M3x7siUyLIYyGOdK0vtmEtawF7xs2DmSlbxw74t7cAzlfjp1VW10kqOG7i
NlxxAVHtVqIsyaNq2sc68T5V4c3rMQ1fEkcewppWwIvP9YCPzhrGHcf3K4K0H0qbHBl16EbribKB
5l3jWNVWXjFdKgNJu/okPYivItlO2nQk1f1Ir+5XzMqmWgsq59s2MVQVI3cVm8ao7iqQvqwnNeBZ
L14zjKhp6gaa3R7Llmaf0aUO3RVnN4w3pNkhZmvCLQOnolsq9Go3Lt3RdfpnDxJuRVAsOrZqr6g6
KZuRYjq2fO3N1FPosI7HbesVLGZO+K168E8Vp8cyVjCYfEUoBlgCa/sWahMrQcfu1Bvy1DbxK8Xq
2ujNYDTUh0GtC3XJyWZ6uHbGRlN7sMNtAuS+KpwYl4w9VWiy3mOEu8TJtFudFk/GfbukqsRjYug7
LXZ+lJHsx5ZZmwyjNUPuiVIM8iOenHzrum0w1APnG4pEPRvbKcP8Xsg/h0E29tAlsLhN6yw7DCXV
gvhkLhl0bYow+GsUBqmR2TrM9dPclEHF9q9gbJmg5fIc2inSdas9LI0igQQ2xQ/jufJ1MdxsaT4s
A2ROKK2rV3s04o5GdZaGB5vh8gCq6/eGu/GmhvN3oSt0nnURP7P1k7FmS/qCdIwT4RE1FdpsfTsz
NzM8sh+FvCy4XqmErTahVqyedNeExjZ+WhR6050CvKhMRrEszTjO2wZbdmZd6rR0t1roPuWqjAJK
0Wucu1t9ALtiZPAbNVjPkrB9abXMXUMEE75WxNEKP8XDNCaPoW1fAPC3aZxQPcCAIax1Wyujphl6
+rakNtZlzya2oVCvlfD+alXRCyA6dXBGVcz0NrL5yarA8oDU7QgPcXsUlf3ooNiuqwztRFoDyEX8
gkfsJ87zTZvWQV9bz6KQrx5Nxoqo0DfTanfOaD3I+7CWFpPTOf/wNONFSfN70N2L0mZKy/C44ChD
FcHcPmHQcOr5KkIU7d7u2nUqGiTQcbomg/3CiI/BQYxToHD+nPmC6SLDI4Bno5Yx+nKYvjuz/dhU
5jlM0j12S790IAyZEVnjBLLPz6AbtzExdjkHddTfBxpdS+PGhyMolsOOA8/Wgty1NvrEPkq7MNdK
LZxLUCilvxTGS71gNZBht8WKT30f+rFNOzE4/B/aDyiQmUfrw7DCtdu5O2ae1lb8v8Ymik7xYnAh
RqjZDGJuJVdhYsSHqVGHPCxQ7sWTtCoeIJ2mp6V2md3lHFf1YXach87qT0MDZeWFy7ZiGp4P81/L
u1wuKUyVoXN76rfO5Crw3LREh9eNdZYvd/WfqUHRKZzEMdt+R3/iCkshgsN4PLuJebImbwfz4BsW
203Eff2NxnvscBBnzMnR18cRhQaQMEHmTlABaCOMXQhdFlfDxjWfYtD+aCQkWwgq11Cab3huHxDF
0hO+serodd6vPZs7LPMH3H64DMMMcwSsnfNjNmo7h07JC8f2rialAMiuYRb/gXhwqWvh+2jBRGI+
IUAoaW9D2D0t4XuTqHOWzrcon56MNi03Ev/5hnV017SbAxFB1GUmVTLz7knXj047F6hn2VnnAF1b
7AgTBUw6rgE/VOXiqwWPlO49tksZYIkJZkvyTU1JUKjxmdSfxK/LlsmRFQPpd8U/0xmeusgIt004
UzeAvWK6KoCjAfARtVh7oC2kHQ3OU6QIkUk4+1Hl6Mm92CEPBNnQLE+R231HAnbMcysWGMuCpoPf
nyG3N/YfzWDkBwzhAW36TjeMYkXmSlAXxSdmL0rDhuqR5/ERrfuJT2LtJvVhuNcaJhMyt99Jwzve
edupFBvLgUvx7EB45acGCKv3w37qmpPXJ19oZPukatE/GGvZlhH7pjZtVccWChHtPcdFIrCfAC2N
tY7Vl1k70YIoDX8N0IXmmhX1ar0dTGNnQUr2dn0ZHevLnbqKuJDua5j3pcCgYiy8oVE0B9F0mu1x
79jVLVfxbdEWoHlFrFDGZB+FGBDF4HGT7aZp3J1eb6wIH634MULAQH4he4cC5K611j7qjmB8NGmA
CvG6HazneQIK74tLFE47JnUvjPSA6ORKx0JrhPnjOKvHxbSfQWq3msz2MkLWB5oeeFS8XJ0UKUEr
OzH/8O1CBk8PQ0j3ybG+SXlS9RYE8F7OpfbgrYXiiuULxyphaxWlaRzo5cLJHwOUtyQZ6WnKD8SW
CfRvBwuji5N8ab48QxRrLS5d5POO26wu+eCYRgtKWZJaVh4TUkYAbKMqOLuTsvuzOYSZOYgPYZCC
0YVPXh+90qzt+sV+WGLzrGFLWuW5xnVOXaVhylkb5fje3rtQ0JqbU4L64Kf6SEY0FSN/Js0JaLBi
ViPHFbQYhckf68I3XRrZ2yTC4jQTYlfgOzI1eatUztwia767qg+mZPLzMOSiHZMimLQKbzucjjEz
Opy9gLD1/Rw3cFjxdyHgCVN2IDVM+3ouXkPq60gaFHh1IM00sBNmHmrpmUOD99m9F+3ClmlXxs2q
1+lpinAE1ak65SoPFiukBeO6bTO+5EmciW3YW4TAiDjH6pgN6LFNduw1kEBlUQeaDUqZqdyvBjvQ
YI1HWKIaTGRoMA7cke6Sre5xUm/cyX4uRu/JqDlzoxj212sr7ep5qUdR0J5Uyy+J0a+a2sNAnk+o
NyA2vwjXa01Hzs6MT7pyACwNv07s1U+z6H8Ix25xDxMnYUfauzs7z0U9Ued0dqDGfIO1F0auhFRP
na1HhbnCYE7XNMpfrL6vRCm9FUb3Q150xCKY7iCGn9ZE9bWyeLswig8xQwo2GgPXONE6FNO/svzQ
FhwIrvtc0m6UXrYtFvtoTs+F5FIywMTHhP5XesaJP/AU9hTs8ClXR58+h9x9w+AJOkTAyNZOZp7D
RH9PM+NhnOXZ7cZ/8UTxOKZudbBD+6V2659Zx3le32ddJp9uxJ6OIo6PxYSj0vF2Lp3FkGJQbBnE
VL25iUvxluv1H3baQ2ZebPz8pXckD+i9REQQvfwNE+1S8iG383xwUus21xzabbYPBV+ARA9aEtwH
+lWSbzVoxTmZGKxSsy5u55vRyAOImpW0vr68OkzQdcPcWj1avXZU8UPDb2eANqYUTN6E5SLckWx0
P/EwPLKLFuaSnaz86Jc8Kh8UI8YK+rQAf13yHb4cvGPzpsNXP8XjftI0P+poyQCYR4Mja2kCQkFf
2Jp1mDjkDNq0BQtcjoJcdpVaMfJdm22/HiLrUUevL/M0AMyaoq/x7tCqXgW1SAujjqz81IzZoRes
qpn0N31OD8udGNSKbeYA3JtzdBqSLztlAsxr1SxYpGfW6mg7ORdceO62ssuztVhn1/rFdcE3n65y
XKzKpF0hVr+VbymDAseGj4t+3cVb29n0onLni5G7S54qCFGcAog7u7GTm77FTu726G/im2nzfWvc
NkPS0KPvcuAQ8yY/Lhhn9y8jUpPiAqw0ucsSG1Umow8Jt5nJ815SROniy+GSGfIjP1qMtZCpBRLS
G0EV57KsNyr+Ul21saXczCZpGPDcEO3ECxRBh8hXWIwtpbcHvVjNCN+kna3FgIe3KQ4a04i8bfcN
4/wKxZdzGTFJ248E1bXoaYN7SsHTDUC+3kMa0fnLGaozsANNoRGgNKrL75KFG3aE7RJ1KAo3YHe4
TqNtqw0HoX/YJSDAYq4qspESEwiy+9DMk2NgClww+48vCsfLyGGIU5xac1+xPeNuBR0Y2MMtobwX
q87oto0DvuGpy1C9sRF4nbshK8jiU9daILTmb6O49rhW6gL1XaO7ZmqrnsVwyqfnctrpGNi8abcM
+3RufFsjraIMkW64diRRymMWVNGPixiRES1iL08aD7au0STA/WbOgZyRi8u+MQcowYujT1ePTqo0
/1k53YdXUyEa5XoQgx8N0a7PjRe7qJCMW489exK0aRh/Lc7NCPBIH/OAbQ6c673aFA0q/Syw4LZd
uqPjjLAB1geCSU5EmV7tQtEtZThHq9+2VQ/dfNZI07HH8CgcLZgTbS2IFEsY2M6q3Xbcvdb0THOQ
mt8uOccTIhxCXD1ZFGFGMDmsOTB78mQoZ6cG3yWKdsGLzeR2uYs+nb1GOGNpm82sww1QwbGW1Ccd
FsEiHC9qV61m+C6+omphT3Ekd0v/1XuonLa3n6bHpH+zQTeSDBc69RJi+tJsDN4itytOHV5Q6xLF
RLE2NPRGLx9xVvtm/dA3h1F/EbyLRuJb2oYDB0n+K43anWbc2mqvxRUJRY8T5UV0nbvXMrv0lggs
eR9S/EAqrWpmP64RRPcJgWsFRg/JZr+ljGKwPtpzvhMTM3n2jJAL4ycDqyvkvcMstjHLpLvICpaM
3xVcvACE14kyi5hWEEDE6/JjjSSFZViS0X/bWG3NQX+yymhlyRNZubRE2VLCm38v7a2m+4kWdDlK
yDnm02WrfI1DTYOpavYuF4QJrD+Zm7vYaRSfUHR5c6rVVwkvXePlWqJ/7mdYY+lMLiWtKLqvC55o
cAkSDUA+0NomhMIJ5PyZ6MchfGCU4swbRtHIZDjmtlPLjqld1Jylw6NN5ldKJFmLMk9HaNebwn3p
8hen9UdAY6fT7j5v2oSTHf1ZGPwIQF93iz9qoC7exRWsVY/mA/uKV5qFGT4rDxU3RV94vupYYerM
QesVx9b0OCew62A+jEy8PExeUS+DJuaup/6sPYIOeLNF4IW/jh2vl+xCgv52Zt1sgWDhMqxW9h3n
HbmtipPl7XnnUJlx+TeofpgAhHPzYuuoi2wHznvokqQi6PmvSrV1X7V/g2afI8EGmXhuemA9jOJF
YTzdBerKxCQ5jnFMIMMyfVtRnu0qojZX+jJvSGY6uF706glAI1umV4b3ZAcQV0NeRoLfo5rlLqxb
v0AboOzzzYTWjTB2bxerxz6c9pX5YtXgdzgORtZri+e8BMrTWR3qpLj7ZUCZeYg7c623/VVSSTJy
uFU2RQED0DJO9oX+4OqryHjp7Ws0npGgVoIeWGPRm718zoyfBks7Z9XHaGB5gAHEfVXYya1TnO01
eWxOfbTHZy3VAhfekTxBv0/kwYFdJJKMrsmf7HcdxwDUCXlFq4IeDWHFYi2N8+4RdslyDbv1S2TN
svrotVsHHGIkbM/VFsgZfIKSVQ3NY6Xf3zLui+i5jt9s/V13jm14GacIcfKijOHQY8+rGXn5Kcl8
hjpQrzqSYR1SsPWTwWTf5xmVwXE+vxS1YgKQ7bvR24iMd7dE0cXfavcWcNfLsGwt76nqPFQGSBCM
dQKn9mj9GM2MyfXCkgohtyoHVF8+Jpyr8EYB4WB+4vB50X+jbpb2RYE0Jq/S3efGs1u9m5z8jhNM
ZDg67o61tc5933G6X4wNbA6aAwSHa7yTBYtQAUzCEPVw5wzvMO8U7cb5waJDnF4T7+IwPce14g25
Pw9ssQ7sdGMC7pr/cXRey61iWxT9IqrI4VUSoBwsS7bPC+VI2OQMX9+Dfuu693QfW4K9V5hzTPab
Mabd9oVkKvRl+BLTY1SddOGCnPV5Qgd8ssFgefiMjiUXKmyI5a5epWAVyrRiQGd4SjK9OEUnrR0B
SczUuLzs0H5nijAQAcj7w+wxiLEoo7/FQes8Zq2/yUXmKj0TOandd7XYVwPGlPJSZAVt+521/D41
52sGrCYq5PUYz2ugPcwTyhVQzpVCUHCG8tKiAobsuCT7bvTpxNav03bKcIBRwVbDXMW1Z7TlikmB
Vj8rwFTNrmkoOKXroB/D6nVoLiO2xxR0bu7ZavodRzyoUlscRgnvFTQ/1rhrDZFlkGp+gJlyGkw3
7mzTE7Lwc4T0Fvp4p0eUmCjHNhN/NnaIxiBLY5D3kow8DJs61zyrJ2WbsxQbGIWH6bEuh33f9MhQ
mcKpNgbyqV2JjvC4alzz39m18g+RGhs5NkFfUQSV08+syS993j9nOz4pzeybEtOzvuLULbSv0MLy
C9BrzoyVLin1slPHi9Ktu4DzxWrmPdRttGgJ0Xf1byiV125yFaYU7cfIYtd0VrGK379FUKeH0y6t
MI08gpJ6adq0U3XRRoLJGT3SLAOqIWwucQsJoN+4nbPhM5Eo/hkhhU3uSla/Fzk7oDZ7s+VpPSie
Q4R203O8Dqs6765NklGRV/YJqB822ExmzCdvGlSdbEffMwlhv2b4nQzzVP/ty8NMlW1lp3lWfZOZ
jj0dJaV0++oSAocZpI2YMTGwqO4TGclqc05xMZVoFdS9E++lwCtoCsWkHVGsbofygh+eEwXUWosS
akYLEBvDHcn4po9mt2qZuwn5qpiDD9D4Ac/saCD5Uhh8DNYDI2SapOuBFldFbmFo0q10pKfescGi
IAvUaCvgfuXDFQfKjy4516IcKREzACTxuhjDtWZB65p4WGG0UDFBEUGxFmwojl9YmuL/X9A/ka/F
8KRqfcfA3m2oZQrx1zGBjJp3mQpixMuEMMyJ9rr0nrOoqaXvYcx3qvxjag6UmWQtMZGoYZmWz8KK
ebkp8/VgP8TmUWUrjIfWn4Z6NzJe723OTIaV8bB2LNXLZSAMeerm/LFoTkBhTF6lo2zr2m02Yq2u
o10a1q+JDu25PXXl7KnhDycQUm+8FQOav5muyqTyTrlnpKOh67sMTk7X31ouCfme19aOd1+2v2WK
wax9b+pnYfDdpTtRPyLRMBMhlCzAskNQaIDKN0Vrix7CFcaASLz7yxcGwhBRQlU4gY4T6qaUDJY6
1QGeug59uVmWDFeBNZfmptKwVA0fODUjdV+HCleRBNL4NJKwDLsROfjbFD3n0KSioReJ6Auza4kP
XQDbqviaYWpeuhbpwYx83t43dDAx9rVYw8AoXjDI8fWkboBRsu/5pIYxuGhS8ao4L6OxmZJHq+76
fKJRv0kF7SmZtpBMXYRTltSesgjNbkbrbmhvAR81os88/7Ktmw20r0KwkBeXkR2gkz6b6qNRiXMw
ebLH9yHZN8inyhEPcc1yXZt+kYtjIDA4QaztcufaSb2FG770XFQtCnd3M9abaUDCPAwrAzYa+9e1
vATgYruKp8YrwQm3E6s9nKJCi7DizWc5VrcZXVcgFV6CmpxWn1YK4IBdHIRd+mVt+gG2fFmTT6ge
X7klwMRJLIUnRF7xbug0V4hg3QHFDqJ6neO7WvZUmEc29KGId09WZ9xiYp8UpD62MW4zXvCCE2iG
aDdLqitGfd935RbEyhE14U4OKLtK8cRodI8zwqGYXY5zv6kmB+4Lc1+IWFGGQ7puV71ju3GK64K3
rVQbF26Yi/V7XfQ/MuUulwtioibYgYHetCh9khkTgVC24InJC3VusvPPSOJLNAeXcJC2pWHuFnzI
rMEn4Iaf9IzeUwYbK28yXIRaEoOQCrAdTpsqtO+JxdkYg1+BS441/IgLdWfiql5baK0uc8DqV8mR
sFB2mXHy3psWIw6LbqGCAL1gZMJVa6dgCFPxW8GWzTuAhn18Eur4mFFRCStf49y/qJgqsy719U77
lBKMPfmzNubXNP2t8xBl1vA2Dir3kXYOsYFXxEDKUXgZhmbXGs5fODpvEQvZupT5Tpbr4wo3zQ3F
S5NxXBryD8uS31bpN7apuN00+OCb9gob+EUdT0XDzv+ZF2gJnWU6alO0NbPMJGL2a9G5yC02tp4d
+r47F231rKeasdNR6JCL0Qc4oLEM06uSgyT10Fnyvc1cKSqme8QkTdMV37LkW5cA/aFwbeSeua/2
gn3Gh7XGBPu9zK69yY7f2XNgI26aFHfCNW8ORKRRNnOefImYn5GDF0TcL9CCCyk3TCZTV9d40pk9
JPwcNiVK2ufbztZPQlnsgydlcHrsTCo1MkA76SvC/sR7ZX3MSNdb9ZMKKDWtrZX9TKhr00TaRGP6
aDlMIiX5gMTJIYh5RA6tFSlU9AHoetU3tEEMOH5bg/2wldJIxvRihrnv5ifgvP8bnmnEZKiIcxS4
iHt/Qz76oZPXBpcYNnZAIdTWlpH4NYaqAl5KkSvrJPvu09dRp2UyK0/FujYEJvrEcqforK9s8zRO
xaUuyHKrTDyDOGuLej83DVBMHSBl6KZj++zxieVycB7m0lWYpXInHeEKb6ya+VoZXVVGGnYm/TLK
fBrikTg/cfVIJAimgbFPONJDZaDWbTb6fJlKA8NaC5oI8pwuf8J0dxuBMN1QcAnwts/wPA3GBzlK
DGuqN4WVe5WVbFsn2XKDbIZ58HrRH+NY3YsWC91wQ7mw06OHwbwznyo+2pj6jEz3ML7EKerxLgdg
+B7LoAO68VlELXyGZfgTHqW4cyvhINpRb6Gotiqj+YU3FPR0RhNYCszAqrQf7CU6QdsbMVvXNAJo
5dBRU6HpcfOiaZQCNP3Qew2Fsim3PZObTppGX2vEX0qRV3N6pakZM5CIsYjvRYee3QxQkISuEWKG
AYh26lIDS7xwnVKDs0kGGm1SZ0C3YGZrEPOU3Zh8vYigxRxgvZrpcgix4ORvrFCrNcbeYK6nOqav
zPKHHCw0GQNkATAWqaXLTxDuCX6EVkK4nHXKTTbSvdx1v2Ju4Bj1XwL/HtU0zKJoRMMwZmCDhSbM
Vd9N31ADb87YnQd+ynU2pyg1MHgucngKemle+BBAb7LM8GqrnvgQRPqK/K255NMUXKKqeNh65WUK
+YQWAQRyVt1TiFfrRm3/dSQ8cG82HBF5gC5PaK9TFP5gcHtKkfiF+vFkDPFL1g21t8LpWQ2gYGIT
LZ9VUb8mpfI1dCNtgcZyqJiGztWqAZfyMDdwyoXhA1E7TPCuA77qsu7QPxt1SedepMQ74TWIx4sZ
JQ1GEOlH08TVxCLkz/Ho5mXwktG9bBo+2PWgFyVujhCuitAf6sDhOw2YVAF4Kr4zWYxVF4m0lpOb
N/M7vwyhxvjD6TAScUBUjfpXCsxrYaohVemHs4V9nrmlhX9DNqV1XygOYvTyLjOxXqZCVxUS2xqi
JI+KYXyE8eTbIrh2eeqFc7Fva3kbqZy+ufpqU1KSW+ETPn7Gvm9tFAVgjSkQhusvtcb4Pucq1Ifq
r5AhjofqM4Tlim8+Ah6NP9SQpX1U568NRe8q0+BDYMzThuFNTgSUHjE9NDl+ZLVubvLO5CqHQRhD
aRAKCZNdDMW0RbRo+bmEwVRY4cWwkRI5FhBb9qWFzE7QyCSG4hb2DnHspeYaT8PRrPs9C5stvOrC
T7L5LS6wgcO0x+JmbfpQWiMu9Gy7fxlSRo9BidjYYNVYXTGOuVriXOWRodGI+gNWeiDGD+Qnx7Jo
mMCg3GUkST77Ti/rJ7kHp7Stb4ZCQ4q5ErO5bB3VcWbpqHqj07r1wo/iiGMe8hgYuWNzeSl0Imw6
WdlWtbkdyMdYM6PgPqtKPuEuu9theOtjdCW1ah+KJv2KYgbHTQ7vlxFANP+xC/mnV9O2IDsDgvNb
b7SQ8zRmacK4ExR7n0ZWZYA1gpVkiqMUcOJo84O8OYX6K3hzQP5pysRQWlzMLHv2aXQa2vBzYShp
w3isGX8Go7QLi7n0tK7zApVRQMWyN5fdZu7WWqycSzX8Y+4Kd2vcGbK+a9CJ4vkkU3LUylXTUlJk
FDpRJzEKlM9CsTmF1C0QGXwKCM1K7lcFvlxt7xI2tZk07kFXbeuo2QBKQQXYUqOyRUCvdJQkfP+p
+ahslg+qwMG0tDElTVw2WZdJJXx3iv0GikA04fdG5siadxdMyj5i7GOXKSh1CEkO3EaWP2x9ZPEy
q2QRl6Av+u8q1p5i2CJJcMcSbx+3n8rKMLXTNXiHvqb2RXrI/OKErtzPMtz7tnoxjfYVyNNu7LNb
AtXIoMoMu8zrFOmaVr8xWjLyXzhobeEvHOEoyG/2lF44mbZq3B1GGbQG6xipsJ6dkLZ1cbfmdwNn
iNy9yrLkkTTwz5bA8iAeH9QrZOJzqEEe6JPDwKZvSHBR0hKguF/Pk3WrNOFGZgZFr9wXJqqHGTlQ
Ypd7a5rQ+RZrxzkuuCpFmzeYfDathbOAOjB3Yl+VLApDch6qjvtdR7NnHsP4S13GdFK113CKobhp
nK98Sn1I7FtAjgzuNNeaKLB4GXOYhonDzszh52FYor/MIX0Sm73CeZNZD9fMDBhC8zxPXizr+zYI
TrlNoloOAoVbtDNLX1bxMgS/Wed4Y6p7lSb5GW5/sirc3MKVrasMjfCjO8zBiRcHfoQ0jluSep8v
7U8ri89UQnTVTTZ625NsEReCFxAwVDCLbRgwmxYTL3b5R+24q5WHmuVbAilWjYn2IXKrVBxrKO6y
+BT5s2yUtTTpH9p4nHBchricjISsbCT+EcqYfKCErhhEIiTiavFA1GGfeY0hg+eIY2PZ2qisXtoG
D0ICHKQg8yZkbAx2sVSBcqV196KipJIVOOfpuHemCKvESHZORtdWIyRA3QypydaOdvZhM1FvCrbA
KEtALITpTZlTX6at0xYs2ZIKkg7MSQpqNGiHBQyMkSo3b1RvUdrUAwc4hgkys4r22+wfCrPezrwv
o6bOrleG3OECc45kZ2w1WVrPTnSoqfsLPCNhzoHffVfKQQzGpkGnZ8zfFnueUFZ+1A4JfDIzMmS7
VgVslltwIma2mZTwSxHRi2IMbh4nRzIyTtkMFW/krq+DXe5krh3i6I7/0FclQ3kz+/pbCgmlJHg0
I6xVRQBmMZoiCuJg2x1vrthgCtzZpeb3yPRG666DFQJUQASHhf589ALkWY6S7dDMexZvsSXgC5Wf
XfSW2eMOdwGn/YwvX8BDomqZFnQAY/CeElXHjAf+BhXAUdLlfRhh7O45VqfpH0fYhhv8iN/5KLOi
7uZLqL07sisNb5BNWfXBqZVDb2ysZ5WMn7lpRdSwGKu1pzKZf5yOe3DJkBrk05BBTmJjpWY3Zfgz
0auEtDLQMPFRL9oGpzk5uBSs6S5TaRXL11oU23wKXPSebmq8Biyrh5dKCtdjfiJniFlsv2pLQLaQ
4lDMqcpjlPJnUMtfSlthmMbwgnCS37TDFCorb6RJIel2AHnwYQHH2Y5q/TdI6je0jCkZWU1FDFNJ
ZuCwYKqWiLWVz/sGbzTzmFS6WDbDLBTJQwrYiOFjI2E94bzOZBRVTbqdyd0L5/GQg6WfNIgfbMZb
nNiJlp1kNGY2Gqm+qvEb1RsBHBfdd//o4MlAzP9LdAcJeLW32YXwpLc8glnhPDvcTKTW8Kg/xYz/
l682Zsk9VPFi+XmSU8NryXQbi94qD/yQ+yWNU7+HQuDojyZ9Qbo2DCdqQxt5snQow23cHhPEvYAq
Zmcr6HIQvKboOqZTicIuTNxW3jK6bNodF/UAj+Niwlhx3tXqYc7vWY+CDqHurL9n2q/BasTem8bV
KhSXaQnnV5yuCRtnXcN4+wr5cZagcwHy+lQw2JkenlGWhCBHAGQr3OwWfv+U1w8JAIoayrlmgPE0
ejWnooZh0PjKpveU6UnzC39mTnzmAOTDdketJ4vE5V1acPPNt45ED/Alq7uJntCcHvACCBi4zwYg
K2i16SHQ8a5Ra/oZ27rYjPwhfI49JUh0sgB1GZC977b2NZJvX28U54zSb9tY/1A64LZVIaFlTrcL
1dlwrfTdzh8tF6aU924MdowNmoHmf/TD8KBlfiftGZ6vUtMtkpJm0NdhAPb2RErUK5XXWo9QzElo
Y1hx/5Pqmxn/FeOtMsBZAl0DBneuupWeraoU1uiqbH4krOvNm5n5lnyiLMzmbztdRJMwlqCC9H6q
HYecwWX5aiD9ym4oBBIJz8rwHEoUyG5u/MQxPdHRAN0SSznKPeHHb5BObBtu0yIXqg7Q82tjR5pM
am/03lOrD7pXGWJjUEFSBN8Rz2BPn5AUrOLFkhJA2fQtO2ilIA8QZ2Wo1ICFQXJ3c9yM45+luOO1
pKeyqnMKEUe55/bnoly3rNNUs/99T5F+yoOrFl5nX1L12Y6+VD9guMw4dxDhzMMJ1mKZfcpLHMbk
xmz4VSjb+CNCmgR42DLWfD+N7VPWhztTuvaZVyi4VkL9yhiVu2YdAOpe1bBgnGs3QmMOtlyerNm1
mMrKz81/oz74RQiZrdhHTClS/lDLbEhioZO0xtrRwvVgsJ+4KeM74qC22XXRnfAOXi0cePVXPmx6
XJO931UY2GBeAFbvL2bxwJjPdVkgU8YxEbLij3YZsmvenpaR/Xv5lhPEY3CyftPk4JU6T6hLAtR3
2jZAxq8zdXltxJUnxcI+42gXhs5JCehsiT3xUhodg7ptgNeHL7YgYogBeuSq9UHO3lR+OhHdRPHb
ATeg2pCuKAtzWD1TlHmRukuGXdvchvGKGW+PgavSfRYpPZd41KPW/4HoGVtbDSQxdH5m0EfsXq9Q
6NXF3TgOB40v3aH4F81ipcW8GZM9gJQqA64CLU/ms0owTG20b/BBUriHpKPM59F+SD0pDxsURtFF
QgGWQjHnxcEiWwlX66DQbAfJXln5qZluGtMvhZ6hFvNzlNxgOdbwOJfZCdMjKkzfwCBCgnv/Gc4/
BKLE0R+rE1vqXRkjhcP0cVyFhAFdp2abMeWFlL48WagFNsNy7pVPB21brVAXqn+NGm6iCXEbmpGQ
Wl8e2Tq8Yijop3+a9DagpCn0X23eIeWoYy+33LxbwJsbmyqsCU9Kt4MEI1ADRnwcPCDCvirhQSnu
Gc6nFjzT9J3kx1o9AryjWTgBVSyt74lpu8ULHd3TwcOyyt8emRfbeYapJ+G2ZEw6/Anef+LAursD
55TgRBba3TFDDkWh5WhnFNONNSzIDuj7E7o410AwO50m6xkPW2qlwvTyHqwE7JB9bnymzYdVen14
EcmHoXlxQMMNS+6OWwyzYZ19TjyZus//VRBDLoJbgKXe3kU5i5ZsI/R9Eh17rHaSvh2RK8zKO7iF
1mGRC3qJpBt7B87d6nBTM1OT1cmTFuFr37gqbiH0UfMzh1LYyt8yzr/mMBknw2ErepmmnyH6askv
4O4EU1A4/qSuEZ5FJHVmmDKJKlis5/+Yh5vpGodwQa9EKcn5Z1xsfBXkotD03/v4UHVbEv30hK6I
MQbTqh5yM8ffnF4ZafXzsdNJTmSl/J20LaPU9fwxVujLtrycYb/ONJeRFdxUNNZmyKIcaWAnXbLw
mZXvZcRcmW1Nn81nPOxVg4WWmSEHtBP+i9Qv2XnNU0gGy210EOxJnYejvc6QKC13gTpJEQzM2Euz
l3p+D1lKWVJ/VONoEya3JWMoLrhu+q+G1izciHQ3JScz3NqpD3Lf67t3fLMIpj9SCPPyT6x9ZhV6
Djq1Jnxryw/MyLhIoKSnOZNddD/uGO7Uxh/Dd7l5k9R4b6vyGpsfj53Dwn/UHgIZZ63zW/R8IMVr
9MOCvHlJxmFv9xg7p1XTH7PiixJoYxifs3jXWawiLsq+kyjYMCoB4nmpQRiq4L8rsK0Q1QPjMpqq
xybRhBKOVLR9jSDZKONibvsI+w+j792RLMs2xQ4WMTpB5W3gNQCf1M6vOQcXBkwgipzKxCVVqK/Y
DQ6kqlkUEKobgu4v0HJaNFF1jj7RAMJ+huY1o1tJi+3wkprqhbVFIV1yw5MU1Ffaw4ynlaWf2Fho
75b8nfAcpljvcg1wEOpbYMuPyHbxwK5s6ctCAgTmRU1ezWzbiF2XXp3koQcXjEMoM1IwP8rDbDZ2
e0Bo7rAS6jkuORTZ78sIl9yQkzeGslQbXu68dB1AG+1P4athoAMc9KA2dxmpY27cgTSit/Xn0VlV
w6ivWuOPDy9KLjrZRrrpEhtARfXB3xsfOzIkEf84wTnIboHzkLVba+wU5TyY17p8ywbYvV6Yvevz
qYaAr7qkP4yYInAcCEK9Zhr0sjhKcBpqggJC1u1czlt12pTWIy8/FIrO0JE3NhBLiXkj22O1xD5E
3A53MLisVWTt+/ZswxVM2j+p/xzDG+QKxFUbsN0w+TuYOm5vuKh9BL5IzFgiYUssb6b0pseu7Bxj
403vSD7qIi+mVCJCE13aX8MyGMgXjxP6q4pvsd5JVNJFY53FxDAXUh4Z00s8Vf+QpRv7Hye/LCLX
gLH2snC45TDNYtk4abYOVhnXj58olGC/MuK99F9nAXpiLzd/KcOnw+Y7MjTfbA92+WYyQpFd8u8q
XGQ0YBSEmPEYwehgNZMRNKTk53hvCiw4+E5qhNfJJUg0/HqIg/FPhhznEbfGzKz53kbv6huAEd1k
U0GqhaFC1MTz+Fo27OTb3zm7w6Jo032NNI55T0QaSwJ/v8T2+zMl/tCebPPL4FJqrsP0xUJ9HU3v
+rSzAzd1KEO5J1ihStMzjljl0HCuBwlKB2MlG6oYoYFbS91140FGoZ9oB1QIzviXgy9AWN8QKcEa
LZDkU0x6BpNqRGSE7e7Bz04OeJFtxdw/ZquuoLtHj0mAq4SgeZLxgE3rTnuiJouj7ZJDMTKfLgQr
2mXHU5f0BvhZh+2keIH5CJWPjP4VDUWH/mYQf1n9NeP1VCy4M3BDWPIyR+4kgMU9k6aTXl4VUMmR
SbXAYzEzN9m06s8IDNLI4NMk/wbmKpXqV5xO8JIN4LvJNqle7Q7/V3lQSm7NgQpG31mcT8MbDoKJ
+Kv5jbEADNU9zx4rz1y7RUzrqq1Z/TOh7jnMeeEHfSgK3pXlnyCdiG2b7GOZFyNnWFT6dfUpEpKc
zpPuzQPe9f4Df8IiLcO06sIIDkl9atoj0RZMtsd1BeAroIpvcxilPwU6/S45dkw/aw+RxmriMWiA
AwpxLoK/hLpPEaln6Z5VXjV0USCyOTZM/mXDHULOdmjZeP7Yob+1CXjRB6GqU4ecVnva+YdKU4tc
L6peLeVPLa+NA/G9XLWO6RUVxpZ1g4xcfQuYd2BDYMNHikt2M8ltcfgnFro5/5nyPIAaXkBc6JNn
TJmcoR+6dNTjYsPqMpZhSGJoKDksU8A8KWhxUg9qa5vbT3WBTJ9MPvq4fmjjdwZG0vpCT4Db6mZ/
wC0zCStOz/X8G1ZUAjVL13Wc/0sRtJbtM4y4vvkpaPqdeaB+DDcSV/hGie5Nz3wDw4vXv5Q8AfWm
QgDSGTgf96GBjCGGQrcxmz+9Ic9rp6jvDeZhw0FB2JyXhOYzHsT1ot5U4O1DyQy56gGEdcZh5GgM
aBEYWYTZIYalMA8/yryb1Y00HRMyjOhw4FvCxx/i3yTikf0r8u8SCQs5XDuh/9rzv+jbQB2hSrtU
+4eLyzOyhLAif+Brq5fH+g25py29SCVGXosbhSVye0/6fz1iIt1B3YU3+jRNF1KxTNMzsCRZATlu
nozUGYYyx4oi/7E6SaVTIO0riazDO21Iz5a6ns9dguEsPVYW7F4j2nZV6TsJwbAgR0x8HXQHivJr
EvfFn8Gfxu4a1e7FxJmGg9mefDPEDvbUGELnlu6aHPf8VZyjINWc+V+KK6suf/To0CvHoQs2MlVJ
nG5iTMhZ1J+icivzCwlxEGDz5hMkvW44OOVVDg8By4zgabygnGuHd1Ni3vZIoc8Zk5dHNF1saT91
FFE20jiToKlW3KsfQuYAVkT9T4FpkHkPrL9TiMAVJKr6pB/pICSYWztgLrqGa5j1CwhlNcr/FPM3
KWmEWdGsjf5plT+18aolOyiBa7Pbl7yWKvi/uzGfwcE7CRPek8JKINApQ5avWOPuvVv9ZxJ/EqgR
4QHWes8oPCRnMId45VkiW+NzSIER7OSIY91V7HVpeUN2MsY1u+SGQZ+x4xKfTfwmoEUQAgoOU56O
qdjRr2L/m5xN17wY9rSqxn8z9xOfnsxBLU4AoRvUsYJlrHmnxSNSRTBYV3vGansiVz1YjijnVk5E
EMsNYSoTXTM7zPE5kN6i4kPqPSZpurhHGSap/F+fsn64yzI6R58IAsCQFsrVWvcC/Wrr515xQTDF
6a2ZXliJ9THm8fZXIK7rQXNNi6+JAzLpY6JTtlTihnoWzXFqf5VSbGtudzhem5nU0OJzOQBFhnM+
ZqBXPYvFh84IU6uWoSeNbfbPir5KRezN8stmxAq4lPUTpURhXXOaF0xgBCeyUeeCQopRe5J9rDrm
fdtsOCWdV85ENpDPRvwiKuPuE9QCqrJdkv3+X7Q9FPs1wjKoM77eZHgyG85ch6PJRD0Nb6vj4u4L
evXkqWsYmc4LWX7g64ki7LOraAnB+CblG1XRiThfLds6xbWRLj3HNNEpPQfNdFRJBiYpwDY47veq
ST7cPjb2JF8OP2B6uvJ3ViHIAMaDsIGmERY4SgQUwIKo+mwX/czTj4UooKOYzKqjqiFIHUlgYt/Z
sUjlleWp9JviatFhJsZPyKxaTnALPidxFc19yLeNghxyG2i33EEFgUO80FZSAjaJW1Cgc4XZgP6n
2PQjSlOCE1uEDVjNanyWv134bsx3I+z56eEOLC0eUw0JpJXcyAQwhCfgKjHjd1xgztyflCfbJcHL
1+0XzCwKFjofzKkmil2WCnnm6b/LvkKzY28BZ/YzWiC4J6/CxB+51sWBRcIAjpzTuXs3mhPU+mje
kVhX2s+02wOzRr0EkaqiU85GaOnaSr7i/OK5sK/sKbv2CG9qIgpL68699Gdp5/gpBThqsDnVyGJY
hSZQE1JW5mXDXXMGxkUggov7jMbKbrjuVgsm0daIR14Vr6TOAoeL10Jhl7N0eGSZojAg2AgISrq3
a1BzFuZMBCrLH2jUZ5ndC3lx9eFucFvpwxzJCPIjmz4DMPzEQzNvCP7KERdwT4Jyk0KE27+V4Ybj
IWwilLgj94yrmOR54PS+B8LGgQQ7+1PX7uXoT+wJMAXqDK6xK6GcQiUoE0hR8F6gSlpNp8R+JZqE
GmJDuqpePVDvEODRpP8KLFHAgxqA/MKbUzoQYOS+5qDq1ugQzh0t6zkUXtvf4IFQzZzIiy15gfIX
9nTSaADVpg1hJ614cbQreX2i6RhZ/xLtM9Lfmvl7lF6c4Ustt8xxO9TYbDWdDsi4brFn5Yyo/ynq
PWoDBkxr1gAM/BDeek11MA0DFwZYuovOlsyI9zlGXow+BmnANrZlS7077L/jcscAg3RVcDD8D9+U
V/ISAIBmGd++L+K9PGv3DnWkoiy49nqFwWalKocMeE36U+DHlT1KbQXt+N66Wwh/Bn3aRt9yf6ra
c8EGMKh+NZy/PQNSmnCZ7bGGSNgP9ecQrChbM/2Hj8vveJ1M+xvARDLjAB5KlOM3LhF8+rNyGLpH
0mGB5wtA1wdWpP1oPkV9jbPzKC75/KUjbtDYdJXYVfYRwxXrYFS3ycEsym2csBNC6dIfGjQqjD40
LIbXUn+xbUqzeqsa+7JxA4AhLdvcfhuW1z766qECVzMky653QWX5Npj1fPgxxBbXRm+TvC0fE/RY
wL9I7GKCAfc6j19bgnrT7E8fD5V8jFI+LeejmnZtbKOnx8B/kcv3pihdaBso6GWbG2MX884Vw5a0
djAqV5H4I6KRVIFlQcgnP4KTniUYgnQ++s4mKJl2LH2ZFMwzxkX/SZQC9eZN7vf9TEpidsiI7ApK
3rijYEMh77KZvBuuo1G9DcqVfq4U1xgXF2P0tUkHpZ41tAjCtYRGRNSwlpxXvNzYtEDgFVTh3Mmz
K3Eklhg7iCKkYooggmTts+CUQZaZVX/q4CJMU+nAJw75rmlc0qVXLe6fhAgfPVqjoG6J1sr43egQ
CDcv0QSLN4ommb1t8P8t7/L+dRqbPoXrglusWab/JWuyxrhlxqaV7UM0fmbAHXoIwwW1ZIfKr0HZ
/ejHV/gcnkOKiy6vheFCRoVx+CP3X4bxmlk3E9UqsjfqJWZj9RuUSq26siLpFxDamn10R/oomRqz
GW8IdPczwaACrUUTAJyMTviZtoJIYDPOPoP6aKT3FM4UY+aa849q8QPtCk7yGOwMFjKbSDrqoWbL
tLuHJs11Ef6ZOC+dCDd0yPjsRCIN8SnW/NUwrEiDg9L/6T/WdFFMz1TdJsO/wKfyC+N2glqZCj9B
cTzdKP40hi36q1kfG8HT7ps9a/yLWW8VbcAx7ba5uoM6QsvphQmGPiTcRS22DkDIZq5f0SRBLJhi
bcONOJL4lzRcf3WMm5azfFon+WebHJZCJMqo1wdllav7IfmX5H5CG8jpQ8rNpD8JzTQWpdueH6+h
bDP0nYwKbkfWZgMEQLOP4ztBQIa2dowj+6Gg/7LT638cnddu40gWhp+IAEMx3VoklbMlhxvCqZlz
5tPPxwH2YrE7PW1LZNU5fyStRjfJeIrviXVWyifkHUJZYZwHmaQu9GLsGHwFezu71P1NLei086CP
ylRzrf4CwK1Zez5iP7pZ+q1G9BpifJ3bnSlfJPnUc+sj/IG7sUDr1ORnUDBToBRDOR6UxyEgOTsm
YbU7G80pAWRXmnPUHSfSvHqABoqm5OVMoqAVEG25Y1/aaAvMbFhMMwg+CKpTaBvTP1S9BHQjsQPe
o07eFPJOE+MHohK9GCWEW4oNPewUEIfUU9F9uy8sQjWebXfEb09oFSTMe0lgNjFTL0Lnq71K2sU2
8aUBQRXiYvRXPb0GTAmqehfvlf6Yhy/KjFQaKNlhiluYvi7ErI8tU/yKYO23blh8R4q/yXWCjsu3
anyG+W2gFY86Q4MFcttW98nnCXdLmwK6ATvyyxxibKDQl2UYklpCPYwCarj4ANq5O3cQmWgL0q0P
+mpdE2UvTcfB5kB7NEJ4SwplTQJkytD/G1vALoqX5n+prB1bHdwL+B81/CHWln6awVVmQvlxWPqC
1dkq0EAWXsN4WAkiH/8tsIo6beCFsTylfA6cHenFHG6x4kzyJRLnUjmQC8YwF9PVC7mSacgZqYBo
V7H2gSra15yqJ83nL7O8DNCXkaZDGS6AdEoefaV8o4eT+NVtEx5yZuuQ2IK6iV6E/2rorjWvGjSQ
TfRuc+pM01XPf/Gn64M3I3WDHUVRr5ZnaP+qCBGWP7OCWqG1z4zE+dxwbSzOnVOufJPPgO8y6Igd
Ova/szK92Ma8EyUN5Ivv98n/smlIQWhIfjDQTeSoJfB743+3QLKjD/QpPP+kclr+I7T3Ml8Qt0VI
BEf8r1yOKN7yOv7Lik8+VHjhPPhsgeGIUbEWLUFJGmF2UP+mAkaWmwjtqIauU4Zsfhhso74K2wXF
gGsJ5GFn8oYJ0LQrcaHmxHGFF0r64slMxjVtJCY+42pjGzcJwLJW91W1lnnpGjyrhbrBw5dgfowp
xkgWKPQw+38MIuRGAxKttGJTJWgaHZTYk8TtB/AcEJDQ9dVGG1ifHmb5ozUGzQG/MvjGCBQxfPG2
kWihiX9wDlW2t3KkDog0eFP3AFd2TIbrB7oR9jVCcXNwv4JKiJ0NHYIvLVFRagOu0hFDRbd8M/lF
SAdW7HPXAU73dG1xE/Yu3IP6DJt2b9ufSvpYYsxShVxfK15NpzA8l+zbUmaDlVXkKnduLZ+junPG
8q9DMKA4mrmNCTyeUTKgKqTKeCXNz9h4xuOFQBe79nJSZJpnGzM+FtewBYRNdpEgbbX8lKEncro3
jLY9tNgNY/1Qm7uyjKCV7nVCY67GwiLfTbjj+KmFr/ioLRmS/dRIiWPK53JGP3VDGmDXOF4vvu51
y56hXogQZeI9yNHryNFkGewfoyvKaQ0naBEmVrAVIbtl5X2LzKcKGjeRkkijwDS4ZvwmBycby01V
/dW0v/AJgBP4e7IF+FOGxcFDYGXH/AkIV6xIut9E8S3EI5f17yb8jI/cxXha6BSREGOl5IJNGHaS
Tym4qtVJVE9rvCaTV1rb4RRnRxYY4kGGyJu5n4p/OVqqItniZQTlHDJHna9Zy1jeuTLuHXKTkx30
Vtps1Ae6M83YzMa6LW5idDOFZd8dNaiCBuAZmWXRf2UoUoL8ThkqjvZrbpyhqYAqeyiOXT6SfOsE
45U0BXXciu516D5VEsnDLzU5+elGA7kOqseg26DF84qLwtVFszXEZTReZUIgZPurSDAl3JKMYWJ0
9Qn4Gr/LStAQyrhW/5sYbkvrkZanhHaHcauNv5m/WYwp+mQ4SrSZxj8b312GGJS/Aa+NfspHss04
m+nPUfFJJ8E3ygt6FkYDgdGa8VeyEX0PNy1F7k6zJM4frdnm4Tcq2Mi8Jct6syaswBenkcGaDziO
/9X9N/qqJN8uOGeQHUfCRUCNQtMrR/Zv/KV4Rfv0nFuv8nD1+WwzRPwCKb6LjhV2B4an31I7i//F
p59WP7ZQczGYck3CPSb4z5bVNMT20NNPKxEFEqaXCJU/MaqieLeILM5c8vysYY3avotvZrDH9heV
35L5o0NiIxiE6hcc1020Dumaj1Yi3qjiPs0Mji36gVcRYff1uo+Sigb1MqIhblGWyMvN1tF+5A3B
tSIwG5Oc9qsl+KtQsgKAox9hQezSexMe+44jxHZk/w6GIcyKotRbhjqnxPrlZdEGp+PYXPrWd+z8
NBkatv1/aKHWzVCi4mpWnbA3BK47PVD/nNysRaLefIrFK/WpVQtsS0tcAnztC+7w37p7lhYp0BY/
P6ssZM3LxACuMcAkTFEZP00ry3fKacdDXlMmCFj2ESQfAyNHFV0kExaVUseCdECAx5DduVQ+6psa
QAo/m3sao0emI4KXlJ2Ty090niQfuvFTkooNVwDDvMyh0q5ZmkkYqf0/FRTJXLXayZh5vje1QR6F
N31H80YNGfHnT/JUJHj7YfwWxiMkWYl6Anq6XizzLEkHa3wurSjTOupdSfcmArhxioj7XOzBSCex
afhFtJ9o+OmJK1m6vtNhP4iPLN4q07tP9kgjjoFCnfeFRUjCIzVgCUI5Zj0LhJTVeTFhZ/+ajyof
VzUKMAgstbtrqENKHkGWrjRyZ+MojNOk7RLzPaPAudig50auoD3AaP2cyG4H5wZDLF0YLyaa8pn3
0lpKVZ85LKnJbT9b7szzauSEX8FZkX8imRgLQAXekvpVmIBwX3NK/IP/T8sOsr4XCBOwQ/eoCMMH
njBtfKraPk+ZRXkEIndZpuuagO6jzouRGJ61fJ2/WnFoFjyu2eOiTMObhg1MZXAZmXASiMUpuI3V
vUx0BtgvKzsrBXW1C8y6TrodEhPMvxlhyF2wG7VPZSC8MHOMbxlRMxkr7XSOMS8W6XuYf8f2VS92
4j1oVzbhlCDIhLEJnLTAAUqGlByRocrnyWBZj+ELkQmBcZPbJTQLnVbKBc1m7Kv7oQ93PblxMWct
DTQKgsRFWb/4Fdugczp5M2meRKBZ8SzQW07iquMJiFH8q7mb5XsJdxapDWKlfqvqRmGNS/1zgvw3
l87sjRkqbWnJKfupOgfOe8qZCxDxQTWcbRLIBnpNaUml+Pud/CXzsw2v6SxT+UW6JjouIpbomeqG
zLOmfhXM+1k+KP1vJd2oHY7UAx8rCuxuWuP4eKm/pIX/6NHOAvwBbXY8CBaWNT1yrOon811jYMIJ
/qTRHcQv4HHqezoBDprCzsWGEyo/ZWW/GEhuOgAI8Z6oqyoEV3ikXBFIzz0MBMpR5ASCPSYNDU35
NKW3noiFNLhZzQWbGECk3r8SRtwEz8Q0AThZILrNiLJBGUhpwAUX2E7AvxmZ4HIGuhJO7l77Mpt7
3vGjp8c+ORINNuAcT/2dVv3D0WnI39bkCCpzcXipnadItG3PPt/k79idyWXs+2dPBu1ov46MZZL6
Ganl2kivE0a7FlVuyI9CK8QqAdpSlri9Ra4Ij2nHuHkcOVgXce7K6qP1N0s2lOmK+X0Cy2zQLXZM
r8UhHz1bx96RnVUyZcyNqHe0m3GC781kH4oTvBEevu+KvrBZgyamzmVWLmyAhjgW3XGgHTvbJaUj
GW6A91fe4zUUxWcDkJlYj1C/W90/Qh1K8zIWd+SJHAZVduBKrmNeY3eqGZ8vXcWfgWkl3YdiW4Je
naba5OGh4j1vsswJ1ZtAW06g4HIRleFmau95e0evTiLnoaq27RfXKueQpH0W7TUI2WpeUoW4ZQdt
SGbe+vEKiG/NpNTfMvXIFTV8GCqqvTciqFbVHYoZSgMKM+IOK1a4yizaLBe7ebtB9CRoX1FvfXFX
PrPk1nb9qn3LYTplPlVqPz4Ui7u1o95QTlyFbi6OY1T2UXRHQVTw+wLlwI+j77XuOrvZUu7QINRO
cLOqqMtTUo9yW9tjvePB/jAOsr3Oq3OHbD4K7n639RUnN/dp216ILHMiEKMoIA6RAGHKvjp03CrE
8BqrdiUApGZv0eVPz9oMkFrf8DLLKWOPl9QuF1LZudGjt/o7IakO0Ew+w67FJ/JuyZ3z+z9yH5qa
GpQI3SBFWtpRmq96R7hYdpO760jIpr/X0++EwJN0/Cv0S1JyRwMl1Z6FgIb0XZpLawjR/pKEH/70
3iJh50B6j8K/WiAytfYE25XUEtujU5X2WmL0kz4YEazlqsTiSzxqxuAiQ+wwCuKnL5DYYIaF8c76
12DYps8wQhMrBAFlV9RHLMcSkln0YSMBr6htav1tIrejR9lr239jvpthMSz/d5DfVXVyA6Lgje6D
RXkqydO0kJeQDhWixRCAUGnEuRrvJN3tHwYBpPi4wx0OIUDbMnW43EsS7FD8KqD5Ft267jB/A9fr
/a+ComKkZBuk9ZAou9w4VIyHo/4Ykv0kbUa+IHUiGUyBASn0LcfMrCfXJAcGV1a8e+TCa/x2Yfs2
UOvXtgy0JilQd6EdS+iq+irNR+KMVizVGEs4BfPQM4huIU+JTm9fdns+g0UsLdyYXOKmPPLI5fCG
wD6F+ZcxZoEikGzUGFwhw3djnsf0JGjk6uKSo5uqHNKM1a/JJAMF+L1FMZcd1fLFZPKaUMMiTajW
POAiPunyNmD3p4CSpZz0hOoFzKcxPpVHFP+g65ZkN9ZXcvCu1R9V/CdIPpYpn50XAlBtn2W1swlv
LV9VbmTM/e1ejBe+ZBIVhH1akk4G+HpqxVn4KyC4DHS4/i01ojr3KoIRUsvtjdGg50QsuOmJwiLz
UN77OoV6qNHwoqCG4rQHX1gkF+j+OV9K3oN0RHrQP7GoOHVyT4zZM3pqQcb2oRrfGNm8WceNRAZs
sJLETaCDFkX7Mkmk749I2fhnc1XA/vPXgZdHGX3QY/FuImagKOlSWeWqILC6pwSdiptOl9dCvWf1
eyzVW7194s2uow8/17mzUJua19786CIcnGBSWn+fwGNTxujOV9YzcgElPnXNPxoM3QZRncpggEpw
DKaNFgu02OGloqW85uO3AQ5JJg2blURIRYkwUTCeJfpnkm274lLXxwDrQUQMsRbnjxTrv435rlI8
yb+k6B+1zI0YwG0ydiYquVPVAFda5M1ALeI5kqVOneVqIFCOXnsnbNUXQa5K11N36FXwbjKtsOhI
e5KQsIR5s/9vokMt/LJJg4MqhLFtDi3lWWlzz+iSCDgVLd0bAy8GsyX592WAbsTxQF4SfTnoVyx4
6Dk24LEghjD+DdTekunJ/rChP2rbz9RR+a5Fa0IFghG3nGHsOHibVmJARwHMolF8ZVfJehK/kWEw
dqjoX9AtTl49QZUYM84XEBcHZ2UOyyemCNUiDn+sU0CoIxkKBh5Ym+lHJYiUlHUeoSM2MjdG3pWP
bzTEbOb4NkbwqlwcCfofDAaIq7GOqfpKVbDl03smzO6VbNAzMrOd0GwEmCn61uZb8ck7qJvkBboi
jrcZbSeT7TWLKf8RTH+ddcVghbvy6tecgzC3ZJOJ/GpLH5L/lVkHchZX4/To/WuqfIjqoyY0j+1g
PuX5KYw/VfVa0lIZ8MLV3HrTCAUJucI4QkLBRD5WyPkDZlipGVfuG57pVay8yuldtJ9z/K7YxwYa
bbKeMmodKM8Yqluv/FVAxOeLCk6tcj6G3FsUQ8IfArnMs3XKxmodgnpFzXHx35cyKq76L4mt+7So
ZEPqF7Poxy6ZGcknzNmqSUt4qZWzTNOMdR3S7mUYlhuMWA/iOZP2HFrlnm5RO3yPEcurGrpDiS6m
kH8Ds0GfxZsUzLDHJ0bv2yoDaFRR9xnYL0pdI1hk+UKHp4yn3+65Z9TCHSXJhVcgjxsq2mhBMNlb
KrGhvYELQ0Eu/tPXUGRNG3Bia4diqCBuq38tIXMmTwUxZVzUpKdrEfFVlVt19Ya4bjdCqDj2DDWR
jzRzo9fHIRY0tCV3pf6JqW9MqR6q67eqDej8udELorebYdz5eXmORIJXx3qRIacqjeW1n1wap4Fz
PovlR18+jKZzJ9vgLsjhwg0bxeqyVhHaEgFgqLtS1fkiWgJh2/5fpsWnRlf+JNRM4fC/QGXVgV1K
1qtmnCkqIIqGC4a8EF1rEZ6O+Kg7J0WNAGpq2NjoPK69sMV9B/ERExqlRr84IwjVZGYK0advhb5X
YQ6QpPri6pvvVn8QMcftsBZNuq/eVWabGSK5wPTamvoqSD7N/n+zFp3dErE9R7q5KySEfaORYUwt
SxJ7EZPbIIUvPkvPTDCA3WBKHO5ZwgWxyUDTDAu+cKbvSDD8QWseGmXZDa/CuESDDWdMMB4pesPa
RkPTZ6tM/BTF7ywnOP9n8ge9Gma5Kb9RM56k+D1EfS59WIx0zGe15XVofNF/RgHCIkjRrVLzmO3L
ljggbSe3lCSpRzn4kuGrS1Qq8gqQ7lJq+nnSs2cOVcciIvJdR859ihxvVigMTQ56KJYChJWMJtDC
tmMWP2Y5ed34j4iZBHNEjUANOAZef0mU106SWPfyzjK0fZKbGK4GJneNL3tJBiM0gJnMqkmrHG+K
8UMf24y8h/B6/C9N+62hu6HBFqp+R2iLBnQ4DvdYXSJYX1oN8E2nvHcTQNyFeH8cXgLafMIfc7ow
IKvSW2xhJAICsVDFpP2jrEh6kB9FEhM0xqxFTu5S5QQC4GeHbHi11QRjHqM5QhTVKXiaGr4EJXqv
LK4Tas2HHKGsRVKoF6ffiJ+D7taXV1ER3MfvnK4s5ABY5F5aEys8Wm0BYw4e6WgKmfrOYL8jJ4hz
zdFgRNeB/7AkAgNVR+b8lqzeI2b7JQbcIkMlhKzgyEosJyeFKtwmyjbUDSKPn6OP+IyETlgr6Jhf
wbNe4UcozMbTsUjSxMnfNJHWD/I3JnfbYPsc+LTuqF9r/lvlb4R8kad9Vu/GfxlxfdYkrSrkIssu
C8umNBd6KlF/0HN1KHI06Jd5RtIBr+YjqTmxNMX9RsEw1AP8jRGoQXtKhl+hVwQRYxzYmypl0Qo/
7U9RwksvmWUpE+vg1YBaIhuJiHOIj8QMZermS4B5KpVn17T6daIwT9EXnJExiJqycSdy9H3sAUuK
SK9vkL9lSAMDudia6iNCuj+mhbP8WzLAlKLFxxTfWxICg3XVHqduJ1ngSdvskUtvXfC9eAz4T4Wg
S3Nrf5eRl9UQCzO/SpGHlDOA+9F4BK74dKzyZkZoJ4k0r+lvVBYKkEgtjZArFSvHhByJ0r0r5s6j
j1qlgP+YgKMTNt48qE5zshC6ZJk2k+yhhvJCLPcp3gO6674mloC277atneJSB2tSAGPDdMs7RQen
DlJZXYKiWyO6THk0Arr09qC4k1gvZQSEx1FBNRCgc8a0FGpeTlGH7NHkZSfbdHSN9JJSlxgcWCBo
dFiEyBjFA2uDcgKeaegoW7XQZIJhjo4OcN8SqvnalWvyXvRkTVoTtpEJAqbcTKqnaug2nhIu97ta
nQt1VeLtyamP8eOEzJ47V2g3o4r45u/pm/hDhn0NZG+EaIEDxveCMsOm6rnRvgtcpGV7Nrptnd9b
NAHjX8OsXVdcRs0bzW0vbIv0DKT6UpXx04Owj/XMbUFFR1scU4j8hgNbNv+PFp20j1k+Nw08hbpW
A/vANg1CJzgr5nAtRORU9bxGr467QRslFDJPlRUoid+muPeK+hqksEjBtqRQK4GdJak3k/31qDM5
nAMVy/7AVTKC6uB1bW8ytLOgm5gPUOUDE5R0woxnwMWPsv83E2/bkA+O450+nFM/uq1+rxD5t9bT
kmvG70sSHNroaDIHqpLNgH0ItbPdXnQTekXe2/lzNFNnYpM2yg9NIWFVplkbcytOyKogWjENvCV0
ZUyPmXattX8htISkPMslyX7Y2Vge9exLdBkYXI6A+0g3Mz3XscYmxj/RUHlVfmUlDW1kMjAunSz5
mlLHhn07eiuSDbVFoDAIeTdTXO5A6RT/UqCHSLFTSeavzSExsUzWzb3uPI1YYRwgBJmjuCFVjPjG
19j0uiZw8jC5F5S2KZcxOobzB6KByF4Q9VavKSITTmBSUWq/d9M10E8VUzgZ8t6cb8hiwcyk6Tj0
kKouCj0f33pGgfzbDMbR8eKBqeOlDihSTVzJaD3Umz1JBBEouJ8zHOPdQmWmqEg+yLFW/ylE08SD
hXtzrZTbKISdD4KdHF3C4SdB9a+WKiNFvLZ0GATpreUgV7C0GsHi5UQKsORPw3x08VlOGXw9nGbb
PjrN/s2q72aCRCVH9UMsaHEGMCM1GYUn62wLxf0diAVHIjMdicdfpDopnUj+mzEc+xzpEIIg3SZQ
DKV6LG7Su20bjh18xHR2VrwrQlqh06KLzRDYNlcVhF8OSxFuMnNnkrpbKOo+kCCwdRYL3u34aimv
CZENpOh4rTRT6Nx6aUNoV62AIRMwiQDPBJhVtHpdxTUU26/FIoRL/8VEtMB3nbR4UPnAa1wlmBm4
k9DcugTtGGhUjQ9BfE80bn1jV/lv47gXlfQHf37Pmxwq2sBnzyVC64NMCWrAUUCT2sawfM4X0r8K
ZPASv7SKX1vehsmvEn10UGijOW27YZfXA0to79Gsue5VeAlm+QjfxQAwWFI4UWQkcndZ8xlLEeYn
20mjS2lbpA3qJtJ0ECrF6DeWam+Xp7f8bMAGqCdHq1yCjs0P2WLxlnuqqbO3GW5YTb46hDUlFp4M
FYzImTeQYqQ+irfS/rP6Yzx2sISY2JQQCsd2EXd+RcBwvhIeWg1dWQDA55P8W/fHuZ1QlhDIDyLe
YawIdMrKCKbxbW4qbWz2g/H/tkrxH7tY4BuOyT7YUaAl5TXienw0zdisK/QnhopPnZu3h+dl7EpE
856TmYQ/YNxadKCpiiCWAEfHyI8xGy+pqNfl/DTAeRmXg9cZWYxNFZCiknPNiIi8MQbH11RccDxp
qdbsEMA4ZmNsopk8JJLtqtZEL71gI49oJqY7NN1ApzsU/7faO7V818fQpY2QVf458viroIM9nXA0
n7XGHwkMhHVExzyh+DyGrcny4R8mOOC0xr+HfuaUo+FNRYr9xJwokdY+dRytKUyUdZcKMNl0PWA1
zTg8EhT3fkA2Jk6fdgR/JN5YQ/AfWbza5pZ1jOkc2hXjis/HjBluZbYcRU39LqFJq7GGd/7O7L65
twLELwUGhjSnqs2UnxH8F6FouCpMd6btHa25T2mtJMprPmu0SFdvOGuzqf2pDJL9x4I0gwJ7EoWC
iCKTyHek9muSCdoQ2iHg7cytRT0c0HSPb1DP2AwxPfDIVtXghS34PFxFzHXe89AUNR7xYNuCoQ/t
V9ZdaAk60x6+ov/6xcT0bSOz0uvplBvPJWRBtg8pOoJh9jHtdisrRejWJmQ92ZRLCKQegR2eDNgN
s/rhH7x2hbaV58++wNAJPlVnXksNnV1MD4wG0Dr5kmTsRgiNfAXIEidyUtt7K9vLxJcZlb3u0uhc
9WBtmfRp1ZP60hNYa36F0KMBXswMACvWVhqRtVKMqD4vvARTut1vjPzQo6gYs60Wd47FqyzPmwDd
9lQcJaQjNuCdSoxzPvyUbO4TGhulx+lNODiXOb+7cDv1TPaeN9cYfGlhMEl7rlOir4t7S867v3y8
I39FgjJdnxBwTB3y8VOJIJ268pfYlnexnFEiE69yNdulM+gKWlH0U0X34GPYUmxHxhWXCeoCTQnW
Unag8wZ4jRzzspqxxCyJnJ0TpcqhqsNzPeH+wSbTkdJpGO1GGUB/9ZyRt77QBrlRFzuvmt4yc9yU
GEQEosYC4lZtbwbXo62w7PZs91VY0i0m0Ub/L5vS6aXu+nMUUn1Jhpwt26xwazKLHLvJHDaLtaQx
JbGJ+vBFzFZ9Bz0WMknqDx9rod9wikZW7yiVdmD/f01C0HqLZIdjRzI1Q5RjI37Iu3KlsaZKWAoy
qm+mjuRaMt0MjUjY1nIkjcx2DFeELnXkW2uatJXYfDsOkKc2rDvV/h5YUn2e5Vgo/2a4Me4O2Fax
slTdgTPHfLOSsXAXGuuBlrzHevkMWTIViN02U8Eseq/FioPy8qXv/0zy++aKwTmsSIsA1w+MszLE
zojsO0WoQ4KztzizwfE8LRjgPpkflHWb7brCcPX41QTWl6hbTKdfPSKZV/uZKnQfX7pFHE1H4rUW
H21UzZKZPkZj/JikI8K+UUX7aKXUuJEg2a9zuXzSKIKsfRhwMorgp5iSfR/Yiz7Wycvy1TBf20In
GachGLsISMIg46e92vXDtI6mViDf+rRruq9GPIcBOd2tdS3b4aoj9va5shvuYQ2tXfds0FhRhpKQ
dZ09BtPcR4G9ybQGWQCnWjadQ8n+naqI5DykySOSmDrEuXjvbMyaBXMv4U60AKs6ckl1sVLdi14C
29Z3UWtuhtiHSUfZUBEdR8sD5l2U+S1OvYi1R/yS1boqYlbXRdTA9UgOtdBjNtx3VXtPQKfU5Lsz
gdpj/Y8iWbYnhWAbyM4AU1/UbJKJ4rw2pHs1Zn84Kzz3XUf4Au6OIviaEfP6QTfB0NT4y4lGCsub
mmO5kXQHxQh+/jz/ASsfK4ohs9/atn7saJFwUdiiDI6ATIQqgK+13QJwbcLCNjQoqnGgGZ1Eyci5
M2u+642E2lfj5dGAKYohv6VLsafPuEapXj88S47KqucMPkNjytBvoXYnUr6yD6XO5FI/bNxBMdtL
uNc6hDGUARQC/Pkjxh6uBT71I+zBsN9RF0CHHW1zYbUXfdGA6vlvqr5rQaRqcMkSxMADVmDO66UW
o5iIqe6IB6EISAGpG02PnHvW/ZjNlxCNKrLcQdXuEvkYMwIqMrqdHrY2w69mcC/7GZGefrSZYbPD
hfzlwWj4zmoi/eRIfviYAjpVJlV9QNgrNnFONHZlHuYo3pFXSKfY8nJT5E3s6zlrKP7wOSpjNPUC
x15gE3HGVWIHvacsEltEOfDs2l+jdS84Riu7dufC+uiTMQPOMtdMfrS+JZCsJHfSd2aQM41G1dav
YwhYAPA7m6iCeBhVjLJjeGtg1/mDPJff9qhso5YccJ5rEFkM8zuLBKK6JeBcfhfshY3qDKi99Yqi
7JzsnHtND0mD1bDEiFS1PbmX5kuZf886rlbg3UazcbtRilY2noF3wcxI17d2MQ5EBXpozCqvxhMt
Z/V20mNW1siVILZLdZ9OVz9o9w3dyVktHzXsGaJIV5l+9NNsE9GHTjLfp9a3u8zSCMHo6EHdJUvp
nH4rZRUqEF0qAI3aZ/8kWMVElrh5SEPPlhrhfcN7VumIvJAjqThiBmDHKBGbIci3dY9+XpvWGZJJ
OmPchHnPQNKoWtG6bEjWqqvPqTffUmNCpPVTgEAqBNeavrqK24+MDr1Yh37msErt9kY3uaPBene1
Cu05nwh0e4kAKCqZLIShOC2q+ISAvQLAgbi6G4kflOC8WjpLcgub2CoOlykNwdpetTqPWIG6uIxq
t3SO/C5FySPzbC3fxri7KMw8+Wwy1LXr2ja2VG+/iLR6tOHAXvGGd4/o1dQ1mVqKqnIV0W8nhhO7
9UlOey5SM4mp0KJbUWW667GtJWWwHYxpL2RrXfb5ulq2HjLrGOdpiKE/wOLtgCOnijgmYj1P5He2
LVQpshcjLJSH6DUKnkGmnHUbGTCYXjvRsHRN0QJUzIfZdPNlanLwUOFz3doScWecXRMHWozrL/fV
p4rNFn4i6ij6hC9T6X2lyc/Lk8Lz/88L1V2GXl70fi1KFBY+XblzcY4BtkTtWrxipfTVZRdhxIRG
w1JRZjpEBIPgDJzkU9UAB9bZvzGZvZJlqVX8vR1GayvNz0Od7yrCGSw+7oADoiTmKK/fUZyyDbQ3
PvwYjZRANNd3800Uh14wglgR3DVDlUQKmdUwK+b2qQ38o28mZ7OznHRkb6P+sMLsCtsTJ/V6rDQv
pp4wVWNPIFq1E9lTFXMXRMSosQbLAAIKNwkmeFNWj4TNFs2rYJCwH3GEfdQ3kBDR41Cy9NT8mL+Q
OZYarQZ8+A2yLSjE1VgV5wGnZkAgT+7T1gBr6AuoAYZiE3Zja0AelOWIVhD/Puu6bMrUlRTrvNlZ
6FlTTFYlmVk6bndCPkg5Xvvk0hgmeSz5W8iCGtUJVz1QEfdTXiZ7i1Yqsw6ODJIo6vxThNlF9Lkb
RvBVUrBRJnPTtKVbMpcTtI9ct7m1vvSocd+2sAIjBugZqGTKOIv9zoXoH3qwEDkkZ05xffJT5Hzg
HYaVdTX+HyrBVqaWbkIBrjL4u5KuI8MgqYkfyhBYyZ5GS38D0k8+g0ThHcF3V6IjtzCjih+/+qQ+
0I/fFBCHPJAdmyiGnHApu9gwGa0jf36zDbqtwoG7M3MCrN669l0TFBbC5g/ya5Y7iYzOj3zCXlSr
YWY49I3LrEtABNTS6IT/oOBYtCLmBMiVE8elEURsD14H8Or3wUdLrWaSoWvMal4FpM5kQ/iEf9QI
K5AbbMSMkD1lFMOvI+J0rxv2rya+k4KpOpDutmYcB2VcD9qIOV1xJ0b/MZReJZtSirY9tv6/bvrN
IqflcoyDZT5S9qYtkYH22eiPeLbdQP4bjD9J928y+8WC1zfVP80YVgEyiTGVwWO1XWWx56S1SwSf
o+E0kcEJMn5VVbuq5JKPGcwx62TCEYGNV4LDJdWNkL0OXVxD+jB8H9YfURGqiTSpnjcsQ69GaGMI
w7oLStzYKZu87yQNoRXWML+byJ16TKOdEh0nnDBlOK5DCWCzEjtFa7dlGu51eNWxfojm1I0wPzIw
oO8LHNnQqNgdDJKG8FidcOBtFFlCumFfyQokYxtzJaM4ioZNJvpDAHdsJXgWIoyzqoWZKKcfxd+a
aD0UGclol/OH0sat0/prnsatCbJi9dXamNGkmR3XBZ/2RK8CQQiEoR+mvnqaVrqLrfkaqGBoZrQV
2MALEph7GbzyP47OYzlSJIqiX0QE3mxV3quM7IaQazwJJJDA189hdjMxE1J3FWQ+c++5U3Lo0U3r
I7mqLkgGN9vAYd4Mw1vkjw+KPiak+ioLoNVaSCFsAQcicUr0CzkOdH8fwJrRMb9HWDC7kOwM0YBZ
HBgERahSWc4iSDYzA+i9vI3uuaNnzonk1cPyn4Sa/iRS6xqx5OsILpFMOvOp3pSV/pwhcegCczFk
P0n0wpZ842nYJSA7yrpB/TvvHmDN9C40OevQ8H9rEusoODHWnIeWlYvNGaEQ+aoBykpsICnPzrJK
Hrz053GK33wn454w3XIxGK8GU3mzfmXYtPUE4FUEURU7qgKxllb/CgJ/SG7eAu79G6sN/O11jMgv
bj/oBKleoycKfYxFyEwvKqbUtlwUMSUoIzy1uIxyaPepdxDGTx3tGu5GnrmDM/oPg+j1Bjh0MfAJ
zFGGdAnhNB36YPhtMwb22NsyslliMimNiFMSfO9I3eI7n22VbASb4VHgbB1YLBlPcxyO9LiN0PPF
af1bDmR3ujRduczXI74DnSF1H1OPcPz4wOQM959ifKSN0SmEi9BAOqgS464bM8WTlhponGPfkeXi
Kc0WJpj5tqM7RUvgoA9O9V8HwVek61gta6wd8Fdt63nQm808hS1Nt9sQbju7scDWRbAvHkP7puOt
TeABhePeqKl3dS77CnYLm81jzJta184rySAviDivYYs3xy3mQzuBppccaXSevRQWHou/1lp6FKoa
oT2syJ4MnbmVycigZLgZxtZG14zTwHmcjGAilfcvKecVLj/MwQJhs3YGlvERMRMYEPY1Dvp2yDuj
th4KcasD5kvxuEtZvwaYeIu03Ec2m7m2YddcLFqiwSSOA82td4VBMh8e01HRW8fej1mq14bjptBM
Ci4b/ZvlveY1Akfqa5FFM+uFBVh9sKJbCeekjPrnfLJXvozfI6COvsgPQyFvPRsDfcx3WsPTNuc/
1OhlrOyFH3OX3lc9Dae48RgIVQsA+yuheFVbIqfg8ZnDuFJs/83ZIOT5b3ZM4zpU+xJQRJ0jT7GC
vzZ3EjSrHbAd70YEYYKnzQiL14bjhigCBOXJdLQzsH58hiLSCf4qV5UKTh1eMX3qHzGF9zTim8rA
/1RA8sSaV2bnDRG+hXbakFNPwc7023D1tW69tjYVnBHhP8h5IFyJXs5s9Le0uWI0CzJ3VymBXp2S
MDfyCykOz7b6rvJX1U+H2uZ8rJ1jYOncPd9zmIsDlK+yl8aA5Q+ss94Gh2kYd15VA5MLjJVqGSvF
WPajPiArAJ2i3kIlKs4tlIUgD7A9UDbX9d0sEbSUyUYnYk9mSCN85qdtd7A8lyskIsmko1CjaXBQ
rIZ9+ahGd+vqCH5dAES1s4+LVz1EijKniBCF0HnBXYBLqtWIh2Be9DVYEJlIoeCKLGedmSc1ua9R
026lZZ37xN9Y7BydMl4YerWvvWFtN+2haAUyICRmjCz/1WFxUDXP4XwJKol3OF/bhFpZIwsRz12r
qnlV2VdUfE8tcJNarAF8cwyxZSr7tTVF+0JXuySbnsOqWgXontkCMfnOFvaE7QtnszUdLWZgYeet
uJjRNxWwjYi5ND7bgCD1YOlDJ61172xK9iSZvu2QqxT5KQm5TKKe/N5fHgoMPaTnQTEeJloo6IxE
uXMHO+coBVMJyb2PnJ0KYCmyhBEQQ2rDQ5vD2HDMTM5YdfPZ+SuyWeIk2ZhkLWGWsL25a5hdrrCm
y0sRV6xEWADGpNnqQuEuC04gadpeXEPEg9y191F2S1ViJ3AidiOUvg3AoEn7LuhKTWSYdlQf89jf
pKn7Eyk0G7rcGvbEgbjy0/vcg6S6fKffYo2Qs2zrUJJ8VijjBsTek672VdIgMf6LWhT5Hl7NWYrQ
on0xqv5S6NhTDP1ief7GaSqcXMN+cEDuZzFJEGy/Nc84NUG4Cy1v5fTyphkuxjnIHUxUvTHCkHZ2
tbM++ZvOAGv3URr9Kq84TFEq5kwMewNLrdhGEiUsJbdTN9+F+myQSJfBl8NouxPTI5hYb3tiQ3gc
Kc55/plxI8fJiClniA+xYkCbtt+uG98r1u/L3O2w+IQs4G1DzTakDAO07rx6/cWvylMUZIuhuHuz
pR5Top8c9TrfFziEezZAQBCYsPGuKcX56N5n0kkJ5y9Lt6J+z6f04LVXG4JMko0nzB6bGk9D4A6X
PJ2wdOIEQDRu2QrTt1ykA+XfDBZQ/keFZMDq1GMci4OnzLtJzJYeVa92zIxscFcteqCnUYcnCNTV
VaghKSxDp5gd/9MtjidgGsXN8Gq0jNWfVocs+xRzovTHkILyT/HQdZ0DNicd3lHZkYYUMReSic+w
w25CYqjCTZoQpESapQe8QlTZRkeLMtXneiyvlkHGFeqTMi2eAxMOgXfKogR8lSyIv8s0ihH7WCW/
UenRzSLqi9nS1E6+ZoK3H3BI9gKQS228xQVTzFHOamMgGBBv7YwYeFYbzvDb2UzTodWt9LDb66PL
9KfaZGOEIR4QeGueaolfKBDLUEUmOhqqtCk4xWV/s5EApxxtmt6eI9+9Vlly9vRxbWbOVpUd92eH
w8IjvubiiJcpfNZGypnBu7S+gfUfF0FRXVNhHcZY7nzcWxMaY2lqz5rvYZVkMEzUpdV3lwzidBPD
5A+mYDdGyBotwNbzzJnshUzDgkk3pTXdKYKsnMy0QCB5EKO5qItDNuiLpn8P8nYTOVyR0OOU1yxa
UhETjiF+H0smRNxxfpiN6HWlQ/Y1N9TnM+Lb4OiKNllX7BzNOWtc1iqKeOpJOgcjlRQAJckIcgY6
w1mvziWfWuh5dQaTaCWGiQIvdhaymLXkaOeslPFii5mdA9yIdrX+OxIaYbJXy1N9F0BByQAWw58h
vdvadea4rTV+ZGFiskB/5sC/CD2AvWMM+ktdY8+PrkJ2/xDhbWXivMR1Ipku0IthykWfqlA4Qu3t
TPHqz7HeKWLNDhlVOvfBuJfaQF2o/NBaYC5zAs4uPtavnD5Nzm4Xjb1GbtifptYe+zB8aEL+cZRc
xsY5j6n4Z3uogkq0mTq9ojtBkMrYmwoi4ns/MBn0mAwrO/rGghsClCpoW2/i3vYTixe6+xazAFsW
2B/N0D10WQVg18e5GNfxC4PkZSQivFnAgp+40566CuNQ8tkb7814r6tp04cZezqCUpXYzdFN9JRP
lhWvPW/8a6OGU49StW5qIj2hohsl1TH3SQ8JHRI5GhhJDzglhM2kxc6o8kfjvZkWT0xD8WDZHkBl
+EghVCYPicggSahVdK6azzY8afxbpgHKM9N9z1k1wnbwVHSwc+tcELgDpslGzc6fPAHE10f1x1iZ
r3ZAHDbtvlZ4u7y1QZDArgwNZ1P42pYB5oIae+tApUp9faNRCDPeWytTPdLSnNd7OBgwdHHiarnc
J+nIAsNl2FQu24h9Zt7eJQu+dcybXyq1HjlKI6QHo7TPEiB+64mvrlV7w6XVLpzllFenAm6exfK3
1P6F4pERhcd4Fp82Jh2zJOZ3QuBD7BHNFwND3Pw2ak+tBduIm7NMcXRW6aMjx8cRgrDWcp/FauvX
34o6v5PTou/vLrUN3QrOcoRvbXar8G/hSQVE8+qL4V1MaIEUkefOna73Q+DpSwxzY2FN1vKKaY+E
e4y7J4IryX2tzUAFOqw+OUYtUrJ0Fn4sFaDO0CYPzG2PMqpuWarubmnctBLq8GQBJQH3qLuPIVdf
TtRtq3HrY4+sG21ZddSADukbWvhRSXcxsZv1GTjoCrMnY6p0NJAljHzTrcG0If9NNJ9YpNknoCe/
BJHf+hH/eWf4L6rqPyXcsqdYzoB04wCLk1Ypgms0ldYN4ezNS5HEawOOPocSxUCvVlku+Cof95b+
WeOQzvkAC/ywwhhgvk14cOrqWbrZ3iDdyPTCHwjwRxbxcH+jW4A5pLP5Nkt1rS3vubaIWyHTyERU
jULkysUwMMlioqWhfE2KS+GIm8FcLx2lxqQ83NiNODglaZ8V7aFAGo3MxNGCz8ZCW63rD601Tr6F
g01FLQFHycZCEzNZ9tku/U0UpxsZICVCruMoKq3UfADxh2QEm4yJzXnQmWyWLodDF7P70BNqCJg3
pmzuaW2vDd1/ETWNTZsN66aLqBFtVGVkrRTOZ4AiAG/XX0J5QvzI1e1iFxPtiPsZ5nqRGg61AhKW
SCPsPQRQHc25Q12iz8nb0EaojWj/RPtiyOjZDvq7oglloAl60QQMNwhk7JDT+Ow3EkhTy+COXvhS
IATRs5gppjwGfNWVVkxPQ0Agnh8JusN8Y7TtyqWmlal2ZWpBRGAPWxgr4KjehKRnxhje0+AnZg9k
ibIvczgU2zSmZ1Fv9Jp/dKj4hFCY1RXDsRpiPgp5Jo/M6D37tWZdkeO7zAf5a/bsPk1yVOppMeQo
yaPhaLLr1OAX8+HQLBe7MR7WbhmsdNvBY+it4sAnmBpYBZRZg3YFkfRyggCgdebSxfvjQXm1kaq4
jLu6xLurPu+XhT/HgqFVqYJ3YYELpOxwpWT/1Hxxw7qLIvZ3nVHTX+AUT4Ygxb8+I6lpi2eQtoz0
e5+j2a3cM048wm9D/GQCMMY/2cHIKt/LtqJks46NPR5k5R4qOZ2rIr8WfbYJC7hjZmPvEusRwwKy
WoSwLoMLJOg229jF2JgIFDzT3TIZeZaxtRDznDGoTiy8//IKDK4HdkskJMMVU3dCyYnGvkjPdQxC
vSQAINd89lQIXwVn52qS9t3jnI1DgayywjOKJRnDXZFCqBKooVOvOWhNe+2FPBN0t64oJYBGWe9V
jlyiSjs29Fq2EI2PH9eFr2GuRF/Tp1rl3VVMW1V1YSp2xu+CUcB4bcxOR5PFse519E4idekli6/W
cisyLnz2tXq9d7T+TYzld5Cq5VS6h9ZKboy4mSmBZyFhErhvtMb9/tMHrO3bmjBGyWuIWZt/8CAi
OJ54N6tpH3XZXxkVhJlphwxtulO5PArJ1e6R/vMfWV4wkWpluDY8RkVFdHAoiVIfWWKtsYCIGb5L
fIkckMSMmFDdJrKCZcbCSceSFsWUtD6lmMCVbdThd1eUR/T924Ycg8hCDmvGf3qmnisT8K/Qpo2R
oWAORvsR++ZX74DPTJFzjZRpce+hUqSSBjU+NsxjyJHyJjd4GjomnSWsmNLp0qWvTztlKSKoMZU5
kkVDAJ8YP0+IVa1uy7MZVid3KP5lXk/WN/hYEVWrzGwJ9nPqdamIF9PSfUEsMdeN2FOn4mpA+mH4
u5Kexm0+crSBcooujQ7f2oOExXzLyEmtz4OF7aWPOtM3BP1S4EN7tknrrmXzYHW4MmF4E66EKynW
nwt2iZPdLTUDeZDhnk2d+lKMWErMeseHh4hMW6nZGZV1cs146aAm8xwmyGUoWJuyP5m6dRcJB35R
nuIsWBel/i/T0PXUqIF8l5B1U0a4wqt1AM0QyQ1eUYPdGjWK8tEReWhUmWaZiNjyq4Ow7GlkH1p4
LNqY5iFAxHs/TY/BgxwoIw0jvu6vJ6rrAaGUkSYHz2MdlbH5040aQfFwT5r2nAZ3w8x3kd4fksT+
IS9sJdz0UOlcyLV+MltW3xZBVh76OOCUURUuBr/6iIP4UUcjqjTnmAXs6UcW6sTeojkBUIA43C7f
C296zB+VUMDfdLHmNcAei7WHtVXG6DKKBoy20b8mBLRQaeLSaf0lxmSpBVwRqXVyoDin/bRJ44AO
xsT0Ev/rBbht07YsDH4DNRtanFicB815SPZYWseyxMRZOPiQR9BQPIk8Z9bt0yf1JnoECi3Qa+Zh
NPSN1aEYGgmAs7lJ4ta5dmPGNQUsZdBvhPQ+lb2zZG++dXNS2qiTn0qiOkujA5hOFYOCvO+MtzBA
oM8+mYjqAK8dbiVIw4XbnHWHwYbA7BY69LcDdTqma6IUW2cZV5hRxqQ4Sh0jdOugzmt7jJDlLICV
8X7yvZciJdAOi+bscUKkspM4fBrdeK+N4dG5s3JFhBs9mFa96j89V+N3xxvPi885vF10i8aywdUF
r+emdSzfpWvfy7DethP8LSPau528TnzuwkGVUgCDju0YicaP74C+Ssa7Y/nUXWbJYi9/6SpGrm5A
yaYueSA5ActrR6/mAoazwvLeRelDd+P92E0vxaSxiMJ/U2X3AmyCsIFfsLpmC8NIGWydDvCeuDns
nAAYsI6oaEcwIQ0uLBn0Wf3Nwe5P17X2o5nqLrZ+6qwslZ8cQqPNAGie3gWfPj2IxiEfd04AAQ6V
5qB+pP/GmfFuhN3d8BkQExDiGHd7cheJoAtX2q0DijRSmjpuc/VxMLml+e6OwXPMyK0gFLymS0EB
sDObK5hZ7BPNyrJfMvApXD1wqlgXoQ00R+08DYgpep6YqvBeEpZHLtYU167/kGi9xV6Kb/PFUeYV
l86fxUkskjvb6nOdOjtngOuffDg57ydyEOFw89aQg211NAr0L0kpD4Y1nAgxxF36Yhs5G84EfVnm
dsfUm2NeUIlHCXkCpJcFOsN2GxGoGL/rkA0Q3lYLWouGKZAN8PMw8lB57mIQr5ojcd3l9NLg4mpz
15vhLtJ+BXzAthXb0QWKbnaSYhUKxCT5dltYbb3/Uov3IeMjisbXpEcdzZTUAMQichKUMZcONoMt
EZMzQnDTyC3eTTjqggI6EbyQrASEASp63jVMH0mK3CN0/xyDs7IEYJWBCiRQEDC6b+MG078aumGF
xz1TI7HT3VFkoMbb4ITh8Rwq99PiWqiU+e7X5VMDx0H56cto2KS1/6hGvHgRgGvVwspEDsyuyCj7
jYbPyUuOxtTjQMJKZgUoILJcMDPN98LQGFEFM11sVRGM5ecEgriEwwzpKdVBRmiNvtXcDtQiq4yE
oNAhhAQ1UanCpb6kDWo0x0+uKpJnJ0JCanQO6cgd0Zzs4NnBoGrZmIk8JLhrPftnmpctrnvBt0F9
9l0P7m/mt5dJzGNqFAZ57AR0RHidauYpSv2MiJsnj4jzRLOvld+wTR+XIWQIizUJjGnJ7tXCG9TW
ya+sSqSSfOVBN55J3VgPyNWY9u9GpNdtQnICj4je+m+g4t+1hlwsfGECeWfhBIugB6laSu6LYnSP
U4/Wti3ZKzIuyBgYL+MUApzdVUQAKCL+qgHEdFYknIUluBu47Zr2nUcjssMg3Hpjt9WT9hDoHMqm
RnJ0MQ0XbchBHUmqtOJH8139WFZsy1yFEViUaEWziB/cB5K8wQrbhi6n91a3bk0ud1WHe9akuG3k
Pwwbt7hixcq8nZCnAB1P3vREMIgAKUu/wQ6KXyo3/+wRs9roaZ8NanjKP7d4mh8Mnx4HtQOShQGQ
SNkz2DQsZgcckbeplEQGekcEJXgP4uTSzDgxo2b7pauz3Vc3q2PMzkgArEN7UAPUEFWYe24aepQR
AbVy2TEoMzsDHPOAR4Btn4rpWxPVxSz9W5UylK9r/swo/65pUR3NqNzaFcHWnrzaTrzXyFF32uxV
gmNQ2IgKYtaQBQQfDpOwhnJdKg3YV0KP7NtQgXPXxWaG655cvzmmwYD3ZrV87mkNGWDUq92UI0DX
PIEk3zolenEPovorQCGvPB1DhIWfDgSXC7yLKC3XIjc4T2gwjPwXBPFyyv75kq9U8/fAyW6DKr+Y
HDwTArFNcy7mPv2Bh2StO89GagbUj/0RY23ukoAlRZI7u5SL+0kFXzaAZgdKQYNBy3OqX9c23rts
2jOFvDpDtYna+FH50zowB9JUNWZdUe9jTYv2Wa5TDWm41MFTESSyCNP24dTybjnFpRYAKKlUUaQQ
WIxqLJ2IYccQMKD1CLg6M9P+TPtoWefOPW1QPY9UCSNIqDRTqOpQpQ4GuXk+uYcG9lDfrB9mErzk
JmRqvwoetm69EO/wpxhzDNKHmgopwot3ADyO7tjDMPO7fePou4EXP8qLY1Q1J9ZSK1/H4+ppZxX6
C9/Aea632zCBeZdydlNUY0elhXbt99wGdNKOBKNxwFdhwfDZwcSN3s5wE2h4KZZpC/phWJHFroXb
TMQHU88uo2m8ZSXRcNJYE30AjWpGIYJwtTwmwC4Sg6pvzkGHSRV0YGKkS+VdDFiIA7Mfx5xDGPTm
2gViw3W/jgd311h75TgGkJHcPrkGtLYyfiY2elz05FS1Zbc2h5w8LSaaqFKNEf2Zg/pWDQ15EmO6
Hi2H8Bm5GvL6aGWsvPlrks4aP3c5HMvQ0lcYPzPiu+BbmsPcNZSsESqtm7uvHABWd5kUCJhZHVA2
3ZtbO1+jat8s1D2jkR4bCbI4cGOERzpVE7nIDt3f0hwh92XatO8b4+ak0640SN0ZDZQ2MmuIyHR+
+s4/t033GAzwq7LUP8YydCDpASNSKEpdgdcrkBlHaYXSe0jEVpbTuhEsas2k2NKHMbdr3GlZxPFL
65u43DjaTdgM4fCSjvmLJckQYT/P4eNrM2GG08mQiPlUShMG4/eSUIavDRWsJ04fV7O59kE4MYgQ
K4Gh4Eka2beI3J//x/rm9J5YhMRGk/YvCtxHpQdyJTS8pORe7vx8OJDLd8qS6cvXQ1Qtk//iF5jT
2ybeE6i6GUb7lasO19MA1kzE3lvnj5/VFF0Z6uH/Q/QZ05kho+zucI1CoKXhsivLAfI8hCMdi7Kw
qpvtFi9a0XN/j8On0Xr5ds6Vd2tkjVHD0an8uYtOEXG0A9MrGMXsWBjaFlmBHVGvUMfNnLpyWlRm
uGpt9RBFik08hQrRt2yY7BLrYFxYN6rfOVGuuheuw4YW4ZK0Dony3/oRM2OYZWoOUeMka417I1u+
shhqWBWVJzfzz3aunAWlA6Ecg2ItMeKIAaJZ1DWYJn4t81cG27Vl3OKgbI7KByfOb/5RFlvc2ndf
3Z5NpKGoVFt6+ictEK8FtIlAwQ6QAx+ArmnN2iCHNchyYo9V+6sVGK8VXhdQPCBr/K7+Rg/ySPTR
Xmr1AK/RvGm9+izTCrWXQWdtR/E2Uhljo/LQxAgsEvTsE2mExaUL6x/bpljJTDzegVAnaTgfPJrf
1LOSFU8NBIk/Gs0D3+fgj3gNHHCCVcKcD+bBI7E77+wgescplWtc9DngMy8N0Y8l4JvM3IPV3Om9
ri6FEVOlD2HMlpCBeVIARinLTclcN0myfz1QOY3kroK3svRICAKJqVeskjzYzj6p26dIvJLxuHL8
YC/774Y5RciIFuNsEvKkpJ/g6tkrpawjP4HJXCMSuIOSTnXioNXo07tOsq4peUyiaF1WmJVzcdK7
8csj6yzzKlDyHRu5S2Do50Gqtd6Ji5biU0FpFPGF8XPugWyf9dp5golfyXEhe+M6jv3B9RQ86S8Y
WUt9Fmmwrp5M78uOiiNBwZsK+3tPioBCYrt0yJXYy9goNjWqOfJF2+9G1n+Uv3j5LNJXepxjqy6B
SiljWe6H2mURCnrJD7r6MODbfO4NpCS2BETG9AipAxjxpnLHvdfm6a126wqrsEB9lZNUGj1nEyBc
wP1txVyW+AGXmNhuxnQMHCst/hSX1jLWg5tehrh9hfmvmNhuZVA8Ghgo4KxwF403C3EZmiyWqHyk
x4G+xT9Xs7j+kzNHLzYFaJnm3VXLrj6309loZ6EJ7YKzTYk4z9AjLQDo9enGy7UVzNJF2t+B98fs
zE32JvXL5O0c+W75u1oQsFCIld+Uy1B8CcD0qbY2QWUPZD550Ras5NLIilUoIQEESyTCCtMvWT6d
9+yra4ceQX7iv2Qrwn7nqVKv2E8ZNSbtGhJa1Z2AV1kCmPt2YvE2h2TMlH+eIaStWxM3AEvSuLxb
I6tS9KhzHsK56De057h7M/QfZfQWwb0OXZTXt0Gu/A7iGZSeCaQC5B6R445FsJmcKQ9zOnvLOY3V
V4KLKg4DGst/GphJogMY/PxFuIb6vlikKOlcK7kwxOSVpb/nGPXY6AU8vlaULtKGhbjGxdDy7mrt
OUfg5+ItTPidCYYA4Cfo1hjvAtj86tlikUPYHq0GLrHY1QGfB5zpz9jat9obO3nCv7TwYF2xiC7Z
UzNpJ2WVJf3C9DYFbFM7hv+L/S/aCeDl0G6St9F1t0OD5OzJ/OTrMWqijv2VQFpJs4bq/TAwA7e5
Mlnm0VOJ5DKv+ev6tSIjIGYHzT5REM4rqAaJxQDpzlZtl5erxEaHRHVCi42Phdumn0fMixI9r168
Qm82eBcIJ/Objzje8xh37YYZCRlnTr8f+jXqnqeGXVn8pFEZldXf/NnKQ1UeHWPGZonqo0x3Vvss
4YF0GDUSZlmLemARUi288tTnz7ExLFBbGX8No1sgB6Z1Ic5C776HCXXHWaprZq1tc+NEOllkG1qK
J+PXo113Gf8a3lY06x7FTjrvcxAjZ2evvOFoC0AH0rzGEF5Loi0kP/otQ7nQJvt5I49NFaFs6bzW
7W2s/6oM28jwV5Fv4NNGBEx2CBFr+AqzatemZ3qwBgNCGCAxAJoP5LIsn2wmLXQ3CEyKQzqqmwFx
USTa3qUFwAvDNYgN4eDzJ5rudX4oA0SjNAhggmr+HpAIPJzB7hu2+cm+NT40g1eJ4VFbVcFO63ZN
+9Pll0neJuuA0QMhKG9FRK12A+tEcELBdE2rl8bIGRxCGZ2gI+YPk6gJoB6sCpkTYfHxwFh8YWOQ
8Sv17zzxnrbKXiXRchBIu7dTuxki6pceHfaTqvQn7Cj0oyjbN7MEi/1G7nI38PSVCRNkhIrm0pRM
7W/QHiw45f1XmN5d71AYJs5Ee1vOcAy7xO/SrXx2lPLcpx9anm+mGb9vdE9EcqCKMeX/BtY5gJc+
u9BOFcSnOjg18+PH5MRdGuKfpV8TcdOHD9yQBd5UNAdg1zYc6sR5ZPFXVm9r64UJoMNBMtg8S8AA
smf+bel6OF0EkkbaNUwc2UlPYME2xyIkaX2ps0Cq6Ind3l8HEt3JykBLqn05fXgvzE3n8AMw8402
KGuqDvx1rJiekvE8sn6i6VrJGLlcDxi9uuOsXdY6XgubdVFCqpRHWuPGGT5gjqxBAyx8fG6RQwHj
0jk+N85VJKso2KTgFibzag27nvnGNGeyyZcQPWw7NdyfW1eb1xsfXLxx9hX763qAJFi9SvtVIOXS
HkU2cyNwMywKv3qqI5em9xvuWdKvUxCfbntwuWNmdhkBsigbrC0sD5JqTG1lQgIzwUHQKY4JQBVI
/P62FefEfEuYHJhQZLL8zAIMLclem6CW6peOC3noyLSyl337AxjUbg9DfGJVnQn0SKtOIXVPWMMs
Wp7Q4hqjsOZ6NIPfZjjG46+0voCj1qhwBTOVbDjm4qaUiYZ2m86e12Ffj2D14vPQNdeoOlZqWpDd
tslSsPlQF8NTm7xF8W+Ae2FIPyJeK46tHqyEXh07cwNWoI9fUO7Yl9R5Js8m4G8O7icQawMnYcTn
01hvlvFPp5KZloH1TsNqw8c2D/pwgSGJuqAY1mOOG+ZZof1THEe8YoRYjtmbGTEYJONtePZKalo+
kWxX00SRH5JLWDVvzXxhMONlCvqU8XyLcE2Nt3MIFYq3FWKc8VyrF4PBu/OtYcWKOxJK77Dun6xm
xhTkoBmq4BrJ53JcO902DkHUQQq23iVBTazCGxNNJ3JxZ4+fpWiODVo/DdQf2NGu3eaYkIsp4Fjf
x8ahdX4a7dPTdj3BFylJdo7NjmVlfEo8MDo6Rrkzkl8DYExXXDX56mkW/S2IGofLA18LW9aSt8Im
IjNud5IkWE0L3rKRWA2wmOm09VwA0YxjKZ3jaGnYr6mAOLBvfLlS1muumcjIdqX73srnilQS/b1E
TBPSjDfErKE+6wnNGWfyw3FA7ogvvjTJark5Sba04Fi64V7j5YUKRGu2tLhg8u4cmqifGGtxtBRr
M2g2sgRZzxOX3GYRBY+nGVlYELYzNaqD2MjADyN6pRAv42oAaVzsazpwM/4gSE3kew/0Zpre0uCl
MtBr6S9mPw+omNPGAeEqVx2YAwtzSAVbNkYcvJ+OnoPNstDrn5rkMRTvXvDaNSyAthbrN5+DzFHc
u+rTYWZeANnHxEG3U1FUnty8QmrULYl/W7d+s0B2yMkAv3I8dmPP3qXatBl7z7UeRDtpjeuRGW1I
ve5274LnsBm2wNk3kyw2qjzbNjZh6+yXzlZq4L6tbWsj0QErn25t730m66dw6lCKNd67kSUrhIoL
ie4V3+1EbKIv2E52P4Z/djC7IERnvIQ+HjMv9x9eqAa8AcCzzr9r0Vdr4s3CchkksDYGvL4NKEI8
1rPsyVWvHsQmFXtbU9Q3YcSfIdk4fm3y8MyWMlRMKAYMxOG+T9wRW99QCJzw5pPsghP7TIIshr1W
a/e2ZyQe4NvIZ2dG4iY7CBebmIw5I0FDDA4F9u4H2lxavwISqF4CshWhw9ntLB22GDqB7zFXT67y
VePO9jNCrgZXr06iESYcyhDlSpA9UIKA3AX7VOjmIvGCbTsLico4vqNOZkOKqsNK8LoG3maEyIDD
XB50B/zcMBMONFbDizq0Nk7obXI/JLosTP9Qct0qwQPkt3m065z6MdaI2gLmv8+dI8OdGUMAHqOA
6PpqKJZa0lVvaVtjzRrhsCNjHam1gi75HgKMJUimQLGMwVEF3m6wqpl0OGGldv4j7bx25FayNf0q
jb4+xNBHcDBnLtKX9yVzQ0iqEr33fPr5qDlnlEVxMrH3Rje6gVZvrYxgmBVr/YYdYJjs6ByniMoa
fXTfG+vCS5V7Ibzo4CZNcdkI4GlDlQIZtdSbrLA/SU3rESdiyXVJTkHNszVOcZTK0RaobiU/dxV1
9idMkWknis7c2b3lvgJooIVg1Iil9nRf0TqkWiMuxwT9fhCR5HNjf+soUHOS3OD1rer3XWY2V6ri
FWthYjQlOgjztq7dUtLlPTXexLAaHKMk2+iGq4BEL050aDHyznAoG/qkVmu9hDlNC/GQQxquQ/Wb
YcCXbLg/gAjwQs3Xaqnbm6SgJZPR50hMtqweNB0le3REGuT9bGxSEBSIsuEylQhyDtYPqYBIRxaT
a7aGFV4Vxr7XLeNQeuWhDyYTovDSsgSSQ04PicJkPEXS3vZG9CmgcAKrV16MPHYGoPiDVtCtgwM2
TPqGXLUVvfBMIjFZNpNrQUQ7KkePUbVtHCtwIIAKJaGnDMjDu374E9wt/r/4tTbWo47nphKiuRzU
iJWl+KkNQMethuJJ9iUw5WMLys+HbLCp2nZf5+I9HaMfXkEnhN9G76ZH56RSvvU+RD6TdkBaq9/q
eiKCK2966L37hvKSWQifOKT2hnIT4/DVgAqo9BJpu+wmNIOL2ueLK8ltIn1ENHx8JznjRuOiJrGP
TfkKTAeQo5Pe0MnS6aXD3amTC7iFu1bwLJfeIUQIOAhhTuPBZtoV9M3q0hDV3lDV16QDFQnQB5hZ
sAlLJBxrqBKjDYvETm95HKP9ZocPSYlXeVQ/BxXvpcpBTQVtQaXiAaN/jV2lRgRFg3deu8LAG1gT
6BLo+1YOnfqO+kwPFcOqUqv7rhqBaX/zIgCob1rbFA1dNET+DRUPrFjF4rGDuoBmp6HEEY2HNGtT
kq7MztJI33mlmXGT1EoxIqjE9UwT1jfymFZW5SCaRDEDSxWcEQXpI6w+z88V/c7PpIX8b524iBSu
jTR1TJwkKzQ0uE9FmYN6xVm+pJzFlZbFFL/GZIJblzqfbYW0XYm5McTY0qR5OdKF/j4EPHR+qmAs
sWsQY6VjFWUqrdt+dvlnp9KAo3mNeCxakaDKlYQx3SlQvm5D0qAkQy6/+K4NZIEimPCLO966LYqh
mawizgaB3NTU0mn4VOYmMpWaBz8yojwaajoQ1ETGUaMcRFVJ517JWlqRV12UtGm8KURidaQeHon+
TWVg8o0om2iNfF3ZHn4Une+Yl1bUhQm3UEdHYlNJI0F1Dq6cjzsxMNqUJ2kEcDH+WjkUlId1qvoZ
5bEIoJL73bXoPiRbaHMmlfsAV2FupqQJ4kZsvLh3K2yHLBcgLrIeHrYAme+OVgEksO2MAwKTGe8B
4eY4aayFpP+XsPAAcqKeUDtIvuZDn/0cC13TvxogqxDXkaxunvelDgAXWbnCtzI8U62qc18bhE7k
s5dKL0f90bWpr412HyY8u1zFIrky48xufqLPn2G4UTV6i3J2UssIOZY0zbWnOitL6sFqVMTdS1QD
TQIX52vw9RsA+W9OhIAoTp6VX+vvnqYXPULFbdg0nzSqT/peY12NyoRhLBDskm2U6uEWCdABR8bS
jBoe8mafqPL7GNp6E5JzaBl6s4nipqp2GbuqTH7GaadKc6O2gizBlEWvRzRq9JJKrsoitydIv5Jj
12ZqWipvoqar5TOoe0+AGq1HWzp7f4hix6BwUlsoelumzBykeh1j6O86bjkQzmnNddYFhtvv4sLX
saCnfdZbVBg7URndc+fZdLNWvtVL93PdhgHkOlmXQ/AWCBlCO624W5sfNuhJSGWcHvXF0CrDxFut
nFKjgVZ5ZIdb4UPd8DuM7WlGCriRVAn1to0qoBl0RgP9UKdQx7tLoSsZjlmDHwo6x41iB4gtJiiv
RDpK8YZj4AGjVrqm7Bonz/pXC+oGtNnQDCO73gIezai2Rm1l043Vapdukz70Y1SC+U5jt0VjyKtb
INIV3RhAiHau+Vt+WykPejEW9FVqW5kAOwlMU69Ft2TS3PdAUaG+06Ql71HYPRkZY12XLfJ5JYB7
GkBCd4bXRFZepVylVROm/bZSOk9WN6phxYm9aXyvrODkxMak/ekOsZl/a2XjjQGqTlVhftH50eBZ
NVVNVIrD6AhG5obN5lEDAUFQt3KrB2WgP1W668bIr2qRmccPTpWrlbVV4AA0PzUK+03ypOFG6Gfv
gw2XG+sN3U3ok/pqkFJOqP1Axt9M14y0Gy/yzYISb2algMC6AqozQjdaZsLnHxSROJNtb2U3r27U
Rfqwj8pOd3owIYUPxJiMoa2vu9JtwVOzohFCCHsdPDz7KBx3YBYw55M6X/K5N9qMNy00M4YuQNnS
OvQqj7WQBKFXfAYQZKYkZ2AB2xsXoAtQszraoeoinj3Vwg2pN2l7Pviqj2fFMIqUBlyrI4jMIQpI
yRmcKcf0GwqAAMWSq7SRANxB1Mn2XTdjC1tPgbFs/2mo+hxTXqcedF5JzViU2k+2tTfeMEIWRDh6
UfCAoGNmXhuWNpUNEBrhBg/VcIz2fhxoxrXVl9zrBec4lMLQ5kFU1DyythQYZXijmHIqBZalo1y3
NGHHC9SMa4QL+YeHp7EO4kc+dBBeBU5ptd+FpvfjhZoFMWJcvgY3CVFz230YqCwIoA+1lh6MsUkc
NETq1Gn2pherCKTFCi9cMSYB4op57dsUXPtQFo/AABQEDWWWqgHVsLEs2gMYSKdGhjaEIwQrnk7H
a1WnFRRSJUdSY0vF1PQ3Zl2OUuUmgQn31RlzyqcsZIMig24A7KYkMYzhT2ElSQfZKfCC8gkIcEIp
cXAVjKI8PZLF564yA9JpvpFCMaT0xg5qZOy6AFa81OsCGkfAEg5Jj5U5bPFsNIALe/oEpRN1RkaD
c5sVh0RwxyxuLyOEaFwN+9aWEhk6zl7l0pKPVbu/EQ7F7Eu2Rm7TvGhLCLvk2ED4SK8Ga/ihFC2G
756jvJaA9MDjhWEziivFTCNaTTJK4xCVJKf3gC/3/YCmPfILSLVtvcAtaIjmyP0YijJsTXp3CFd6
qPnJeOTZmDlDHvgARKTnoCtS4ECR9cJ0K0zUTQV91qQMmgA8SNbGKA/FtEL3vSZpdycWZ9nOwHRL
7CXMDeV7z96hDNfRKd/XKYaA14qfwbo3Em6LjfQCwJoyzdGsFOhVuNeKY9ImV1XZ+D8cCOEN/Re/
dfeF4unDFfirtnrBNSSCx1VGKSJ6sBZ7IFGG7nKEKNzP90OUmKgsaXh+Ur3KopSzLtcjfK39+s1g
Qd/oVZFpb35alaRapaUnVG8Mq1Eb9JlkluwKU4X3pYSASujL8Q67GR0UBu6rtpLaVd4pHacGa7a4
SI2iMK8Kb3RzyhyeVg/vrlvSoTTCwq7pAkiFzVS6dTVse3BpyZXf6oJNzdbMwnVXcV8jgaE13S3n
9BBegpNwjSuRClE/ar3IvU1VC8iskE+a51JmbfItEhKBsV7aAYaC9HnwuW38jEc0aWXBw2Nkkml9
NjXEvwwVctCHgGzsyAq6S8MiD1z1lin8GzUtaMJ0FCTbbdnSod+Zrqq+hZFhaKsS42XzXnPdyHnQ
qKJymI0FOnQij2vw/YmRGVgljRy4SDCZmJTsE1MIcKj8cI6bMpJg0ka1HhDm5PeijAmQQ2w6KyyD
g6fC/oKvp5c6gvVDhPG9dGr9h2+X7Zslxqy+1YbW6a7boFKoHOumX+DexHG9UeqO5scggMbhmFYq
IZCKLqIiHiEVRNFvVKixmTWSwQM4e9x9fAezXR2Q1Up0I4zWWBVg9wbqnMPKsTMLxEVtFDDCsryT
U5XTDm9NkfTWOkfDGefN2q6/R5Vp4tpGPaHd9IM3el9k0QAeU+hpa496oPeACuzIMR/HYKRJqmlg
nO4i1FLu9NwNv/gips1tFskA8ELH6cUC3v21sMvhQbgSXpTrj4jvDsAikUoeLa4mXkRIjrD2EcYp
MsSyXZiv37NKj+J1r2cp/zm0wxvAdUFzGGB8tAuhzX1Rddf65mg9tHqawbjhRkUXQPzwOFsQDdCb
70iGMfl94gP3HCj+fB5ohT6iXVj8COIcCxwrT30Yb2WQAQKDAYj8vRk2qN6Ax8RO17R95AeUvg/Q
0u+sEuszoaMEic7BU4lqJsZyNZw3NIvQg5vybMQtFcswYyqKErlEpeyUYTNwMPAXV12CkI0R1ckh
rZyM4iBH77BNkxgJL5IoXGCCgrfIyitVfdx2HY8xyt8a+gLIUVoIwENyUPnfJdqngx/QRam6EKN4
G6UGGIhCTVuqbmX93CvAmbZJIhJwnppmKTuOXlteh62jduvQ8lLnwves+m0cyzbFjhsOGFRpYTZ3
nh+00S7yEMbH/8Mj51uRWpjQsQ0jDK+m8zjEo9dH/g9CINmGpVKw3A1trBYvyBql9a7mTRR9ZmGl
1V02tHZwjSJHUh6k0inlNzvrMC2VQ9X5X8umgamqodwdvMUeCns7reYQsS9bhLGieweJMpbrCELW
lGQLLZwRLbILeUDddIhfHSBPEddGbrfXNa2j7qJ31Sz8we0V88HHAUEYgGatT/LEhay4bDKbTj6C
LCJrYSoBbG8PZNTDeN+b+NtuWLHpCH9kGOjyOtwoYDQG4cUQnJESov9RJr5KFisQaGZh+tWBJKwN
3nLX5eUfmo2ZTMyzsbkUbqjglWtjlLAebMuN0OItKZPFltoYd/kQW/0+l2b8qJXOYD+aRg3I1EMj
xr1oaReYh7g1be+Fov8k9Z9GmidWIii52BEiybpg3wJMQ1GxKe1PlcPT4y5HATlFtdjPklsQoZQZ
A8iFF2XcazlbT1CCzpHst5+KrhT1PgDc0R3UPo18YLJeApHLm46OsclSRMBGMdkLxH2UOeu4NDp3
m3NV+J8EaDoH4puZ0OeMFCdvXhpPeohAl1whXIi5B826Ng2ag//hBgG0xByUIxynDecWndEfhXgy
q0lnsVnz0CKLkfxoWEsRJKRyypEtgA1+TJ+/rqmElwUvQ1rKatZfOSlFjzF6LdhODWin2AddBlrA
Mfv1v//1P/73//rR/0/vPbvP4sHL0n+lTXIPoaWu/vPf1r//lf/f//Xi7T//LQ1bNXTBlKiabeuq
JRz+/Me3xyD1+D9r/wHsEKlCH6ekscDlCEGaSrkbjW71j6JI9WMUCseJ5dG95MUaP5ZCDkhC9Qel
qcWZQOLP4RiGQQbq2BxQ0tI/BopCD7iXHUKLhPLno/g7OJ+ZzOtx+DIqb395UMSSjqr9CmgaH2MJ
qXPScdFBCKtvSUd5acMAXkHueT8dSFv4SB8imR8jdchIFAKZ/k183VyiQjVuYPHsqxu6r9S519H9
cOFfytvTUae/dLYyPgSdftTRykhR62Qi45iawUGFNTmg8Hw6gvwQwbYcg1emrmtSQ7oHZxXtY4Sc
RRGmEU0mQCj2O7kzUzkK49pMePkAbxuHC6VXASy73DynQ3+c0f8KbeimlI6jOZY1G9wIZ692DUJ3
eHQ09WvZfDO84sxiPBfE/jg+tFg6ymloQVL5XCHkERjv2Az/s4FMG+LoK5FgttSmapLP6lqDCx8+
yfHqdIjpZ/5eCH/O1fQZj0IE7B9UARiGr7Q1ngt0cerkpfLhICnpmeHo06Y5FWx2HmXhMJia3/Tr
+NpYWSt4iZvmxr2gq0ghcIXW1R7s6637hHv1CpgZ4N5Vug7PrA5teciWo5sOyCjWyMchg47znILK
5brYiju5t9faIbgJLoO9/02u4MRumyu6gmfmWfu44/57ov87qqPOTsko8ZJetTtsEC6Hn8MWQ8cN
oBtzZT0oD2CHV5NU+5kl+v+Z798xZ3tQQAMvhEJM8CCbAnN1whywh9vHd8rWvMueEceM9qtqgx7C
BlzKY4jFDBp8m9Nr7NzQ5+d2auumF0wTXnsoOgVBpz9pplKeWV7LO/L3aKfVd7SUI6fsBhtMJcgB
ZDrUr4Z12WCMdHosy0EcrlZEevndsyBShnrV1CU4UKelG/qABMS6ko//LMg0oUcjiUPb7bQQiFPn
oxUyfO7M9747/LMYs0PSMB09t8gQ13qOzin0ZKdIvmqyP/NRFjebqQuubM0wbXUWppG1j3APZ3E5
CpSDimtAD2lNC4Na35lQi5/mKNTsRC6REfRVm9My1kqYJBrmv0n6CROou78xc6ZNhUJKCqnObAnY
tuaMynQqR428cgTdQNncF3gO/LMws0UATRV6KBoU/PVIf6A2SwNz5fPMPR1GE0uHMkehLaWtaYYx
+0KjiQdNNrI7G3jjGyyXzPV0RPzA/XK479ftz+66uwu3zpfGO3M+La4N4LKqKVluQp0dxP3QOzAG
mMgOxHcffVGyH6iEaf77mREupiK/42izo1dS7o2DjmMwvu5/JVfad4nJ6Cd8sq61dXzob4YrgbzE
GlXfM7O7uCYtgDGqVCX/nq9JdKwchTcW+mBg1mo0kPvCJ+mJva+nB3ku0PSVj44M4Qe+5eUJq0VX
Me7AeLVDzE87c4stfjHbMDXg5LbJeD5GgYLiKeU0HI1jL3EVOvPKTkui98h8OT0ebboUZrkCCu26
IwySSFPM88cQtmXT6CzLaksF9Kq4BHzy6B64LHf6J5QFT4dbWCJSl+T7tgOJDBW/jwMrZBArcZfj
Ee1qKPk6Vm9jxkMtF0Weouq/9vBG8UKQLu0pMekxnQ6vTUt9PlrD0FVV5fQQuj27qTGREC6yvjwC
D0j1VDvvgPnY3roxn9tt+kiZC9rPmpbVIX9oKEa9nQ5/Lvr0LY4Xj0jVMjfpoIYXwaHaB3scIQ7q
QW5Ph1lYo9NGR5lgSs1R9fgYJgwlL+pa4aTJcPMCbhSicQi++3SUhWzjQ5TZqUJxewR8jnSKKsQ2
wvMOfMM/ijA/T2w9n/qAfCyjdCY72ew18uSZS0afvvgfK4JOmqZrkOCsX8f20TcZOr1W4ZvBodqF
99Un4wL68IN3AFL5EBQrMOnKtl5lF+EBQKp6+Ols/sbRRV/79w+YfS2HThdmTlQi7RSCU8M5Df3Q
vcla4/H0dC6tPprCqi5VTTjCnq2+JldRHZkuIFFcCABdagmsLUfX6HsMcnpSkkzhr56OubTfj2PO
9ns6Fhp1C64eg/411q2KGR2QrllJGEy180038ovTARduWXkccHab2/rUgQpITqMc/pr3zAsc0uA3
g5InuoanYy3tgONY0z48WjqZYgVjhnLnuh/RmuiHm6Z3Lk+HmFUtfj1nGI9p2gZvbN74s9Vh9tR+
nZiPFoFZ+lbeDzf01aoVd+xtfmWukud0S2++Vc5svbNxZ7u7zNLSp+NOkv95iFftM74fG3Q50BRa
IRi6Q1xsAzrqzMG1cO0dD3a+4a0QveHWI1e2B4DHbly9pkOylRrNhtg/8/GWd8P0LOV1apvz4oXv
WtD0FNGvYcFKJQCV2FNSt63Uyd4wIDHUGy8HlwEYLWsRMx96xYcGlENqOf2Flw5rE7F4VZDlapYz
W7BJnRZZnPCBEyBmuX/rIGLo1g+ngyyu1KMgs5U6ZI6PHBYrlTIzcjKPMjkTYOnZLY+HMUvAxkYB
cJSo/dp7Ve6sHcKQL/UV0reXzt54xeTuS/Tp9JAW5w0arEVCS+HVnCWbntDiIR2mjdEBN2ney+Y7
gKUzH2dx3iy0zy1bCGlps3ShRiSyhkrKLojbXaNS4cr+euIqWXz/L8LsUM5yDupelXz+GrRdhN68
AP6xOz1Xi4eibauATnhG2cZsGLoKwMyfTmFgmfA+R8qrz7WEgeZf2d6X07GWvoulq7zHyD+Epc4G
1FRmlceNwYMGFlCoU/HxqUKZ6pl7e2n7WrppapZmmZYUs88PsjdyIqTzJmGkekt3nWKu7ZaIxyQd
9xidr6rHNRnRRbmOLSV+PD3KpYVBwXOqXGuOpsnZrg0E/QBv4m1PGj3Zi9G1Z1be0jSS+U/XNY8A
bb7yWreMa6nxfo+aF8XEwBKfoPDt9CCWnqTIekEs0lFtpi02e8xADQX8IcMp94EOskt3wP4hEOy9
l/4K9sqapp4H0WrlfLG3p0MvzR8UfJMrzTCn8vXHq1MxY/QyEQiHHKmaB1NTrW2notP3z6LM1qLb
SxF2qF+v0R/ammWxKayLvxFBMH26SlMVhaaP48hMYyxlnaA64oLxU9JsUmfsN6eDLFVSpS0sC4KG
ylaZ31UgptQqsCce7Ta9SB6hlqz93Q/chMd1d51too17G+3OVRP1pdvYlpaj/ir1cTV9HJtEhTFD
HB/ZjDUcsz1i4E/ltVzjvLrx18ZVf1HsIUtfG5dwgS6Ur+M22bRbfVPuz71nFheLw44S1IGgLU97
5SjPSlqr7IRD564caY+q701xOD3BSwEEkGJJ64619msmjgLoLSIs+Eow0h4WLNzOxjizTpa283GE
2U4raiChYcROc0Mk3OKJBqLfF5555qDXpnx6/po5jjNLFxW85vNe+viB7OjJ2JfNHtWQC+sGJ1Bn
n+283bmBGdMq+DPi1DwXpkYTdL7HRna5n4/D2oL3PFjPGRlbUN1OhQtUt1Elx4TaRQSyrS+abGtW
CfbX96inr2QYI+n2gljHzihGoEXGXa3jzDWg8z3e5e47OIp1WX6nenqV2ailN8+y+1J09pMPXTrG
gMwp73xUx4b0Po0+DSWWFRVAux9/Z238Ht/sBeP69OAxmxhA6YYvIs5fGid+OB1icXFQEXRogVr2
H0URPTBSS9fY3q4Jubb/6sXfkvTMAlx6iAnH0dHUtzVqdLM9ZHa5bmiyJoaCO3ndZQdwVpOfVXnp
DkAMDP1HVZ67xBb31VHQWVIo4AUMWQAYr3UgvFUgskEewhH4G9N3FGW2t5RIVqbeMLS+gdkELRlH
q1E5c0QsfSPJ1MGrUx2S9VmQOK7AzQzIoQQiX+X2m9//MOE5nh7J0nwdB5nt3javGny3GImSIhth
08IZgjN5xdI6OA4xO9TrGieJsmYcA18E3bt1BqcxaNRVoN1bZroPqzMF0zNjmqMW1FhrijojoDDQ
QKvSx8452/Obkr35GXQ0KDm7hUWhO42GYwO83TYGdQ68KFjlNMa/5b7wUZBMQjwJ0d0FS08WFH9D
utZ/rvim9d/5goagBi2EIYAKf7yqXNP0bKmUqOYYP5PkdmzO9dyXLmV+Ij0xngy03mf7WNH1tJAa
0zmK76n6rkHrQsWwOlN2WFztR1FmG9cVJYouYBRBY0awM75k9Wc1vTm92BfvquOhzLZUUGhdEBXt
lNWg5A9AM1rh60ZpA+O2pwq98L9VGD2OONtfsGOswesZVlbc2uZ9H9zo5ZnK/WLh5DjGbIONSo40
pUeMbt1tI4ceT/jUHuIV0h0PwyY8jDdI/5+rIS7u6t/fy5m9hkic4BcNBPV95F5BRfU/naBYB6hW
hf0DhI7Tn25peThS8i6xeYDzgPi4ygfk01Nt0oYS+bPef9HyV0P7fDrE0rFxFMKajaiojf/aSDJ5
yjlrwYCdDrD4objWNdMgb9dhtn0chANQoLVMbt1y027C/C44aAdQZKsc2DiyfSsoXmu4PpvTYRen
7ijq7ICInWCAAzvtLP254dWo9S9SnMknls6I45HNUjLZpyXQe0Y2CddD9AKUJpzrM0H+HIiuaTSa
qSZwH/KK/Dh9pjMorpyOCLWkptRX4c4w2nQltHp3esYWOlRTJMekAEo9VJ2nLpqPkt8Io4QyK+Lh
lo+JYef3ENaLBInEstH2DkzYK69WlI2Kuu5daGjFc9va5k0bWudertOp9PGuoSFN/ZxlT7Jmzftl
Ug1TiT4XWHEDv91tjBAhNG4vn7aayZ+tNCB6zqqthvyvAy90YOio/ZGDSAT4ZlNOE7fQM33iNnT5
iKtXZ6Bo9Dn1aWsg5iHVMvlyeur1P3ehzrvP1oQlbJO34LQIjh5GgZZUmjHpo/jXzRY6tuFv2/t4
A2nkgifoJliHrwBkQc9pazQ613Ak98A93/FpPHOvLq02ShQqUHmkJP+Y9QwlSCjm6Fa3WBVDZ5lY
rHc6UmanB7wYxlAtw7IIxn99HK+du6PdhgbPatNy9oqfJF+CVKGg5GWoZ/6NWJbk6CEpF3ReP8ZS
Q73wBQxCxLFg56F6pRvdWs2iMzP3q2g+W7CaLSQNBM2whS1n16w3GnVrCWgwVBccYzPkcZ/sUbdJ
ustW80Z/J2PTbuAyBTLfUkMes3tLwGWH+eF6lnVm1AsrCjgHjQxODVrO5myGY0MN4IfIca1Y4U2P
+Go6OtenJ3Zhh+qOSjGdggHlEsv4OLFZjCdfDY54bZePg2ipoEFo6Ou9oMmL3u3pYAsrxlAd3Aep
rQrL+AUNO9ohsZ77noLMBuLA4qV3tUNmxV9gIZ0pdy5M24cws61vB0FpxMJQwfBjPQuNFuu7v7FQ
JoyIZXOx04/UZwvF9ypSSwNdEfTHH/QsvhGdXa26CtGs0h+pIyTBQ1jCPO0QwTS89MxhszCTGtgY
xxSqNf2CWfg0jaOqDmEYcsIf/DhC3cHYVl5xJkH783KkWncUZpYDjvng2GnMSaJiZDR4eFzwoAuV
Cq2Uv949IBQPUxIkhuPMwQ5WbVW2gyXj2q3C722d4MUyXJxefkuXoy5RzKBCSgVS+1WeOVp/qpKm
hgX9AkhBAkFlV+3lBsmlH+ktPJ39uQbdwjc6jjZvutRGiZBkMKKXleQXZfc5itod9O8ze2ohNdM/
hJklSTYEmwjCGvzeZtSLTeNNur1+C/NqE8bWeAG0tbqsPZUUp8s991Ofx+MNfA9c8PAUaVBZ0mFk
FJjnXDZNkjy4bg7f5/TM/5lyUzA52i2zdZS0Q9mHBjvSgpUT2+XeazkF+irbtBmaZEGvrBspn08H
XVi8BKUKbALZkYDjPx5tcYc+YRriVOjCcRhwX+xgJTnZT0j4Z77BYqQJEiE1Ewz+PL0zQkg9OZKw
awm9wDd7hOAeEMbGvds8E2kBk8NM6pISuuqQ3823Cb4ccdz6hOouk1uQCCjKIOC1TzfZHh/VDZr4
m/hV3fkYm7/XL8b935jSo+izk9XNNXTjCk49bEM2NYplkDvXaoVToxWfGenC7jE0g9NAB6iPOMk0
50d71TczG8VeBtrWn+3ke9d8DqIz94S+EIOt4xiSq5VzdF4K0Qs5xHi1wtP+WV/HF/3GRcHnBkuy
bXJL1Z4eT3uQ8GMAHmUldJ8V9OMdfpDrYHfuUXrup8wWa1+lTWhNMsIJynaOfuHgSN53Z54hC+v0
w3hnl32QOo6i1eq4Fq3DNXXroYRVcwufe1Mt4ISmM+n3xM7WCeYymlAKVLzKDTi5b1Gwjr+IKzTp
wlVAmWSTtKv+FSuXLYzJlX7Zv58HOU4hZpmcLk2DfyFPbJrz3AlhGzOOJlnbXEJpKgbUDZJMt7an
N8S5KLNVGhmWj87epB6I6xed/CiIccExKmx0TgdawAwwpSRpjqmyVDVjdoT6+Fgij0C2bVBKkIq+
9XQ8rEN/KuJCUC335Xgpk/vcfc169SoeqjXE01UG4fLMD1lcREc/ZJaKDzrilMjDkHqs2g06lmsw
NlupQKOHOKCt81sIcJs23FrPpwMv7pDfcefX6ahAEsOXCnmWAenF5HPd5ZsAO5nTUc7Nszm7Tisf
aYVx0nTp1ugZD6/oG249ZIJXaOZBrduF2/AmOZNmLXAi+LhHif5s92e5VqVuL1AFfMKZFUuLVf6m
rYJt9KI+YRPYH7AOX3WbdNsWK32HcNWmOuQv58oti1/26FfMjoceJ0BkwE1+RRJuSgiCkWqgsuEA
9P5+epYXt81RpOnPjw53w/a9CFlv1pBdN7cYbsitp47p7nSUhZY9z18bqI3JkxEA7exbClMNRODz
GX2BUstKDJDdV7anhCgkmfyCNZx0JF4VZAiCVQcdNF53YTRgeaZHA8qbrj4gxQZNPbqKM116e19p
os+q3+TDtSIKBZ+xwvYeT//qpVzpuGYyWwsdLdXAzkH9hm7VbNtSgnxtUQezuiq6SuFn7go1sB57
q81fTkde+P4fqjWz7z92/aCnrqOuTTW76RL1lpfyZwPZ76gs/nLNnJe8tDmZ8dqklzc7zRCkUbUu
IzfzsHzaqL7xVBnFF0dRD6eHtLSdPwSanVZdFoZFoEuKez7Y89FQtIPu1t+lFfgTrFriotV/RTIG
j/Vun1cIxNJ5Lg+xQT8VCxM6I3gLn/5NC0/u4580P8iQgPKdouQnYb7q218HUa46I9mY8nvatmee
9wuHpsEUGyDWTQmKdfrzo41W6G7qY3s1rBs9w/fqJtHw1Ah/nB7QUhDeVLBSgfegOzXbZgPFxFEa
QA4yFxmk7CvsPZxYzhEzFs4Mw6KKPjVlVYdd/XEoamN1qZHTAQFbslbj7xKxv9PjWFr/xxFmkyV4
7SodcghrTflqKHdG8Mz6x5Tub0QxAHupQIlA7Mye7hVqDHFT0PWy62Db1jfCaHgSPbvnmiuL83UU
Z7bFhkrRxj6YLFGL8rvnJp8G4e9PD2Xxwx+FmG2uSuvTJJ1asDlWkG78iqDCRhu7M/vlTJQ50NXV
DAVrUCasSmALhs+oipPMnR7JUmmAxwY1vQlcSMd/dupKJglxp+mNDCsReNw6e0fNcjPhQNKXc/P2
C5A2S04/RJudtFmWkLSmrLQph9JfMYWH6Zld+4f4qzgzssVlcDSw2bbRosjLO4NlgK59WN2a+ZkT
1phaP3+OBdHICS4BvnA2cw6dobxGB2WNn0lTrMfN+CzXNb6Cq3Iz7iTuTutw477ZDQAssC3KzbCp
H/F3ujL26W36SEddB5SFc9L29CddHvjv3zWbY0t1MI9PWZwdYkIpCt6Fe+Y5tbgwzd8RZlPrN0Ni
NwoRSC/2aDrvnSrBw7v/hwOZfsbRGW4FRSYDkzBD+iSNtzJ9PD1Ri8fe0TCmPz/6+02ptBbCbrSM
fLmy+xc+8qoV+PSYZ1Dk+vJSEVC0qO/RsJyNBG+PQkH4in7esM2vQ3OtbYKtv/mBjKm9se/0nYIz
D8sku9cPhbYdDucy3OWM0Pz9C2ZjHUx38F3eEWvjrvvp3yPsH7/5rE/81tct6f1nFI93Pp7V++rM
PlmcZYu+EMC5Sflitk1c/FQaRHSAj9bKZiyjq0I4yLdrW/ccymx5mm2QqhOuYpLVm31Qo/PzIuN0
8S8EUmH+dprm6Ca/0u+yH6CKEOvCDeKABOLKecLA4iwacnFj/P4Bv46MoxVV4M9I6scPEDhRYuNR
P6D5AUchC15PL92lVOo4wZ9NaurL2u4lCypDERNs5kZ3XqPiWcWZKEnOQTCmv+yPgw5zG1tFiEia
9uziRr/TLEaqrRBSu625jhEtXUXrfq3s6z2KKecqQstr9Sje7AIPzTy0GoVWLvKzjwpd0mtgYev4
zt9gI/AzvtWmCsqVejiHEFpcqUdxZ8sHL7TI01EFX+e6vyZxWOtoyuNHY57Doi2e0IAgJ3gOG2Pe
Dgp64UAmA3HsxPlBRuoVih1nMpT/Q9p1NcetI91fxCpGEHxlmqCRZNmSPPYLy5E5Z/7670C7e8XB
cAdrf7fK92Wq1Gyg0Wh0OGfzXifAZ5ERa1mWzBcO+yWu0QoC5wYazp3mgtEeIA9e8AhUdT94EM0s
btnjShrfv6VSYC+rFpYuU0GUgsysaTx1oJUcZsBadgJ3unXKCLogdfSEoybKZ537qi+rOdfQVFCD
GhxzPwBCOy3ATrl9xth282ZP8IBGVyX+Yfrn0psAkElviwEraPUAmJ7K6eNYgA4CYCmH2gh8xOy/
p0YFslggCS6mLftYS+auCz2sI01FeRB1i8CuFSDQE0E+e1OCgQY0zA5YSKhzRywIBzUMY4rYRf/Z
0I9xTwVPis1IDy0I/0jgDpNhdQq4C0xEeo+DG+4Ld/huvYB0yyt+JQJbFyhD2O278rqVUYPATsdG
lVbgozh4r6aTwOQ2n9MrdfiR4Amv5TwyYHOjo5wV3zgt+8gNT8txdg1neol9w71tfZtG/r5+/Bym
mgO+MolhAzmYQ+gI4F9FBtns3+Qj0JaDGjsaVi2NfydHcyGhE3FCtwiR3SSkDtrcnRIsQre12XKt
azHs9/UWZeiSmWYZDYm6CUbO4MmgqT9NkkfaRiDqv1jeu0rcdTVSukRLTFjHYP9a+flu2YUfGJJM
KJzK3ba8d1HcMRqHoioMCsvr2vssOVdVb99et60iJ6gN3yVwx6jLjaXUq7e70NrXr9Nz9qnag73M
Nj362H7AzJwrQqP6LzJNUI0DzN5EyHa5We2okDlZmPtxUBnKcPeigHGovPBZcQD46YAQEG1MAoex
aSHIoZgo7gHSknCvFjMFOLEGwQ5Qjy27j9JDHmTHqEJlql8+3V7VzbMFgA1ADKDUhnzEpYLVoEW6
XsMa5eBz2bxI4BuLdcHtsVmwZCge/xbCv95Jn2g6oDhZFDOcKrwI08UGvwdiGMBw7pIH2R2c0W3s
2pfcv2iE0tayucSUnIZg3gQBu6MZv4rqc6k+ZJMgkbntEVf6cVYCft0lGhvoF9yHrW2cmufMDfCc
ad0cxN53wd3/MGy09Y5a68UZyYzHXFh1kKnu9CPSta/pt+HAxvBRqtgB+/OIamzgmzvDCb4DbFXg
kjdP+0pj9vvKieX9osToc8Gq5ihVdgvQIEXtNW+voaugw0IrI/qs0HXKj7wFFMnhpIKGrRd9YAgp
8mt0WHwkFw4YrvYpWp8Xp3gwX4JHWXfQT/A3BVmWC8J/rCEYI4qXWuroiTLzBj5tTj+r0b4oIjvQ
BQXozXBxJYPzm3Pazk2dILOVDYqdZbWbAiQKeOcAdvUJ0P1uH3f21/g1RfMuepVQTSfgvr3UqNfA
M2ktyAQpdfNSkBS0j7nf0uWpS7svfaceMHAgOB1bHmYtkjscRhnEdBlwlUp66dZahE7/e6sQ5Li3
XOZaCHcadJ3mlZTBjVUz3PJiuGMAbm+0fE1/Pp6BQJsFCBYKF0h2c/sl9yaYqGUFmZIqeUrRMUdH
0YptHa61CM4nh5E8tnMEs5tAJBN06EcwBXtyWwL6SC7NQEv0aAgpS6cG41Mw11+pKYkGtUUyOFND
PaIOQH4CoMhu8VI1PSRWJDg7m44X/a2YG2GjvwafsTVrZTDyEtsOBvsD8J21ffhrcPIDCFoOjVOg
nat3bh+gTa0UC+9/A08FZFYuV25Mumk02ThJnyFrC4oeYCcLzuimLa9EcBZWVsaSoCMdtmwBez8F
+1lS0wctqiMgYU2/b+uzGeGgoPKPQpyxqVUdSxUpMFi8C/fGftgXWnIa/cXrnthlHEKoh/apNBKY
oEjwWwZrfYXESxtkjIvb+JQ+jA/1LjigqQitNtoO6DF3qSu5xoGKMsKb3uhdXf5SaTAYnEpgJ8e+
pZi411wCEj9g2ogi7005GJJA3xJBbsPkrB+g4nICFFE2V6rvyHFxzX18BA71g7ZbnP5A/fzR+IuH
rLkSyTnaKDXqBITAuK0YgPXyTNrEvW0sm8a/ksB52aCSA5pocOVVmYCYLusc0GM8//9ksG9YmUWf
BgDUBv6fkydg4W7BD5efb0vYPF8rLdjWrSRIoIrOdYpuDgu0ueMY7qTyl9ZjGD39flvQtg0ge2Hh
1YJuU25DJDq0VcjmLAHKD9p1EOiAsQTY4wKXtK0Phj1wnaPEy0cp5aKn9VLiuujrzm7ALg4EalsJ
ToH55bY+IkGcY5LRFDPErD5mRbodJ+ceucG+fYqFWVaRIM4nWeBjQq8eNKL35iPyrN/81AuPlmN+
BZG2g9DWkfeDyLgFQvmEdaVPNLbYoCf4R44UKc9c+TQSkHfDCd9ex227+GfD+Fr5pAxkqmVIovkv
PT73KSpi5V/Z3rsMzvbaosox1ISjGoaPi363xPdRLEoEseN+FUwCrRnBOSA9MGhyeZDaCDxgjQmu
NZK5zQFsoX487FlxYZf7rNsCkO0CU98Kls2VRE6rwCrNMqFwDlbeug1dXKX7ZYCWOEhfBkk08KYy
e77WDw0upo58FzKfl/r1vYJHnYmEQ/itOpQea/ocfP04ufVijy9smkc5gqLd1T8ZO1BzOMgme9pR
w9QiGmL3tWBHN50vBlL+8zXMflduC2gfShkWmNaWDAtcRD/MMdvdtkuRvlxso2dFJ8UB9nOogEoN
qDGQDyYjGGD02i+D6h4MAg9yPAnc8eZp0OEd0aeJciAfi7YNTnrGHs8SMMZH9WuNajAFQ9Ft3bZD
xZUYzlhHEGh2KKQgB/GE97LX7gJ3OBoPtUts65j75odFcB1vzYIhJf+uGGesdWFIM2ESG5cczcf+
2/Jj/m2cWbskKPioK/d2AxrTV/T7AkP1ZfJKF1jLB4yUC04Nc5dXdgxIHB01KwDw8C1wQB+ew7eH
9HwcgEES3jM4a3kv7GjYkoPxLKA74G2E0QrOfjozl/u+RcTfgsnIocfuEfCYTumAcKC7Y1UyxQk1
d/LQ2YjJN9C53d7iLUNai+euJ6XORxMUbUhlLYtmT3qzy1uMWsQgBL4taOskrgVx11NtdEtIWHGM
zKDxrjWgeHQCc93WBUN1qIphpoAvWYEXUpbTCLoEQ+DS6tvSmnbbFIIV21YEE0QYhAFYDj9IYCRq
hxsdzycTzdiGfl6m/e2V2gzyWan/PxK4aM5oQgJmXtzkoxM9p7gaMifeZ37gmpiEVM39fAIpzU7U
S7u9eu9S2e8rV1kZekjrgT0t4rABP0J2SvLkSyGJ+l62Df5dDueSDVqG6lTigtB3DAVK8rRde1CF
B0ukDneugl4hALiEMRAg4Sc9AT7jBBxxS2AN7M/wbmK9V/z5oQDuK3ULxfp2+akncMNVPf2uUsBq
0LhyK6kRQTyL7I87SHlbL6RW8EjCALITIwyaRe05W0HdSic+8xxPxpgjn4Kgrq0xiZDKvlGUvSNb
QDobU8GTdnOfMG0LYEJmE28XwsrsCp0sQzbC/8lL8LOWlVM1VX6YiwaqN3VS0P+vozSAOUruTAXl
KJdZxsxBle0OjGalrPoFuMQTJJ8F55ft+ZVNrGRxJ6mRwEQJcgxcznuC/EB8N76md8i+uul9sF+c
6lv2cT6RfeSBmee26E3bwMwr6n4s38bjx9QRRthBRwcgJAvQRV4Vyf0ENuJ2JF9uC9qMDDCo8o8k
zu5nOQpGwk5x65XfQPftL3vLGX3yI/poIKYL3b/bwHeBnNlHYNOKZgnJ87YB+Y70iDSPM1rfi0qQ
FN20R0A2q6oJgA3cJJducIpko0IxH5u3qN9aTdkH6qDZQSqqz25uFTpugSpooDPG4PyTMfUjmQ0c
Mi2T4eFj20oFwxGbEtA1gVlXlGfRy3+piVTB+QxgvwK/MLAThkp/QEfc35xedKQRgv4sIBRypt71
fU2rFKe3Uj6oCYhAm1/T8PwXtoZyBpC/kHDDVBJ3Y4QZmGFrKUD329uAmepl7vB5QUoo/MKYRdgT
QyBxywjWErnNKUByME8hEAe0R1Aiq47qgUTexZTOMT7RR/T2vzY7URfCZsfNWih3pJIu7xLQ62GA
RglCNwwG0Mo3s8GY6/c4zbJXS9MuMvJjLZn3kxQfMeYe2Wo/CU7Alt1YAE0EzBpmfq8a7rKlAmtb
C9RE0EzK3YcyYbTzgzLL8u72Mm+sMmayMKuIHhkZg2ac8eiLRaImAv58HBFbA4drh8CjCX7elrLh
+SEF06VInkMf/qkEmvMpype8QOMNBb+abu6VIjnMfTDbERUSJW2gKKIVArhzxECHEY4356cw56Iq
ZZUsTnJSekf/HTmxF7iBP58BI+Iux/RDt0McL3D8m0sJlFKspg54QY0763RWqrlcIDVYKrcrnmK1
8upZsJIbhgHV3oVw+yV1YEePA6ykArZ0R1ukZ0J6QX5kc7fgRwBrhYSzxjf5d7o2gtZuXvBYjw9m
M94lSvQAdsBdbSQCOxeJ4s7bIJOgAkp/AUa53JXjD+ASR4AIhsVMNBu3ESRi4d6V4mwiVasskSUM
bncLIEyAJwIIFzdeGjvLgURlWAJj2NwngOZgXh8wf/j/peNPel0pQXCKcTQducYO83AiIGb2wVyE
o8srCeqlhBSzPX3ewhKqoSvcKpIwyCynBNRZ0OoBBJPW0UJviBcturaLcyzqX5zplXztUj54rtQc
5PaYTxv645B0sHXJ1aanDnTifyEJU/DAf8a5skzO5qteHlQpY4zUxW7WPuf0Tsrv2vIvHpVAXEUH
pCYDIFHjsa6kLC2V2QJgSSTdl+Mz6T7dVmMrXlsL4JGuJHTF4FRhgrnz6RMwwJF4RPLeyX73ruYY
r+q+lW1Rv8PmAUP7Cpp+MduPIdzLXQJRt9zKQbk4S0kdcHDYgfxKY9npYhEGxqb7Y7CtSKEQDZUj
TlJdouFxwFEOy8bVwJeC0UNGVefeXsXNg7USw3sMPO8AsgExQau13gTopkMdqCJiNZEynLdYlBJl
+R5wSPX4skw/4vibbD7/hSJIkmBPdBxkPocBAltNTzUdScsASQx9CL6Msi5wr5tqrGSwxVw97Gg5
GQA1R325m6ZvnR69zKBJtQtTNK4lksN+X8npwqIgRgVdtGTU3KpQIs8oI5QgRlUEb7rl9gCSDQhf
ooDIhs/V9SM6RIoYI85TC6TYrLZsPY/AtZXmH6Qk+xwz4J+Cmp4+5vvbG7al5FoyZ3klPGoOXA7g
yQyZLQ2/lvyTFUYCX7dl3izhiVAMUOegxLpcSTALG2YAlF3wnmKsA0SIpSywCZEEziYwvZorUgas
GmqeU+VuIiI3xy4e/mJaq8AbAx48SztDQHHqTpq77Ku9ckQG1alYY4PzN5vyvl7M/60sT6N4wqHL
orCB0erWVvJk1NGu1DrB3m9b3bsYzrmhUAkE0RDXeS51vhU+GLSzrWA3NpFbkOd4tNwm3d3WjP3J
q2UErBCg8DS8HvlZfmsAoy5QeIB3Aa53vB+TwUYG+1ttFfd4CsZ22EsCy9g08JVEtrGrtWzVBTFR
gcb/gYyaUyrVh1CRdIdMzfNt1bb6KkHoAHQbROkIyq4KiWNjFDEdcBNiGsVELsixQL3j4Erc00fg
lCBGB8i4P2ORXesgyrdvvfIMINHo4BykCAp5vkokJdNg0gCllL7qR5Y2SZ1gb+4YQIq4j3PjBoYw
DDCriF6AO86d6HLS1Yr2QH8rSwwtSf1hrjoM2lWg7RbRKG2YzIUo7mhHpmR0UQorzYzANrsRHEOY
8pmO+RidLGGZccNcII3CEyNeQq8IZy69Huet1gDToq5+VP2+VAFURAW5je3Fe5fBLZ5CRyD7g8cC
5O25qxgvqrn4hnJIJJHfFSnDLR1ZtMUIF+xSa8qHQpNtBQTqQ+nfNnyROpxr7OsJtIO1lNstQcap
q9JTNqA5egzMPZnCUXCXiKSx31fnWekjHEET77icnDWQTUWRaqvKw7CEAie84R0vLIHzjk1XyFqt
Ad6lDMgeULSeap2spbDV6Jin6JZuqI+Zwb9YSh2NI3gQYPCZr+H3wSJHRo9oHZzmvtp805N4R/Xf
WR66twVtewsQnRgMyBDsXVwsOPdGW+gd8D66s3buDsre8rQn/YcGYqTYF6W9Nu3wXRjfXFbHi6UD
TQTCMu1XIdV2CcAYkpkCQ3yrH3C3C+ah/lGKbyfTaB4HC8N3q5bOqSbDLRS0lSmf67y5i6QPKcls
uoCj8s9YwBnLFXuFgIQQ3WWKgezMpU1mCWiCBxk4te0iJ7YKGHTQ1Kf0FCGXLLAQdmSvVKTIoplA
xASKCuc75hRMRZUEq8ytwZanz5rx6bZliARwPgOHeYxVAH3ZbdD4Qzc855Ymgk7aPForJTiPoZhF
j3YGgOvou+n0XqkTJT5FqnCuYipqNOWzG3EAgyCmOECNKtiNt26uq+3A9lMNgTteo9x2REahWk0C
kLDJn2Jb/4hRxkfpcTrHk6uAujnfyZ961zyCI9UPfJCc2+hFOec54sbULYQMylsFXja8yfKDFKbI
o/viLa6mmZUwlK/kOdKd/CNxqsfoU3fs3RlPGFf5X/LLLO1zsQhwV0i1ghxWRdyBwgBn/tM8o0N7
BvHFY4NhgPQ47DtgI7GZcdGWXmt4KYvvC5sa3M0qhSyAzToovgbRU/YDvOBO7Y4uVV3MQVrKXkzi
cu1bOMFc7mtJqgScfHVoz0cMDQKGTtlhWAZVApGKb97wajmBJ0ZQU0QnMOFOhzrophFYmG5gcaSl
uhElANkYvezZ9Ft72UtesB88xbFeiyW7V0GOufsf6M+vHjzQFySjCtHwJsUwJmfZihl0A53AsTH4
sxfE91LupEfJazzV7+Lz/7CzW1a0Fsg5Hn0iGTFlCGR4+pnm9rthPziTl5SeePb/ehYPVSWEygy8
jfHGUm6RDUVtq3o0z/ou/ajtyQFgXr7uq3vx2MqVF+IkcV5Ib0jbdb15LpUiBWll/BlgPKJB+KsL
9lIGTzEUWUkVki7rsHajB4QsgopS6+R4e7BzDzRIXbbnyI6F81xXnpwTzClX6mg4zMH1ZQeJlrpz
kfeHGOWXBNhYqImgtNftlThUHgNtCe6rQhpEV/6VmbIP0E08uFhXyxW5khyCt76Z0+7tsARHNHP5
8S67M47VMfTLz7fvxm2rWUnj1DWjxUCuBNKiE0J2X9nT5/SAVyVeWH/+nuM04+LPYGxrdHxAFmNi
COld5U/7+DT7abALzzGgym/rxj79wuswcfDiwEAicOU8XXlQLAGZTfNsaM2eSg+DbHrBGLmLqjm3
BW3a6koQd87Be6hobWud0/o3SCwK45mmT7cliFThzjYgdMcFAzVnijYtNd6DntCWyUctFOFfieRw
1mAY9VQki3kulNKdzNJpOtTjotKOJJGkm2uG5ldOUtDq/RyYqOk0yweLwNhN2Q47gXWLhHAGh+qj
EWUKhMRz76Qa8vdm6+k0dm/vznUhc21pUIZLOS5tidq+ygpUfv8KYPck8NGBqR9A8O4ODyZ10i+o
tgAjZbRDgYqbvvg/tgfRXKSiW9KSDwNE693rlIFBKBaN9F0HKEw71J1R2NFwhWvcvWm0FkoFEVDK
cGpVIC31OqohnY1IxdZAMZd+Cjyhq9j0wiuZ3JGSZsvIppSek5N+jJwMUcJwUHzFbXf5Dig6XnRX
H/rn5R6Ut4LDvLmg75J1zmamYcbEl4YFlZTGXorZXoYvAnPZ9PArEZy5jCHQogYg1rz5QYYDtnwn
H4CqfSr9+U4VNTrxD2Pwl2GQDM8r3CaMWtfijlqUJbU0ZsE5O41A6cnYXPSD9RVBD4rrovuEffrK
517J4lZPk2SqhHJwBj2rXQU+jQ2vkJ8707Dr+NloXgQryW3WlThuJTFWr9RlHpzlY/tQPsXe2LnV
79ENMDlfADGn2PUi/myRRO68aRJJkkYNzkaq2xP5Iv1puo5TCbgAl0+PUjLbUiqCM6MwCIO9/igk
V+TO1pUELu5v2yC0BiM4JwdEF2CM1HbRXhz9cr73TQrKzprG2qlkkGVe6qFNpUbSSTpLtPP6/l4m
rZ3Ov2/vP7Nc3trWMjjL7sqMlFEvnVOtcszukFWNrVNMxItmCbd1QWaYQeGYgBK91CVXiqUZ5fBL
VBfJ4E+qQj/ioYP2orYiIjRNnoXrbeEAPUkNsLvgtcK/PZVek4o2Up6Ce8XP9zViXgTBbvIR/PD2
H8Nq/Esa2GQwSYgnL7zEpWq9VUttHlvnajFs2XqRc1F28+17+U1C7g9tPqw8glLgpQRJ7SNLhj61
R3eq134z0B5mPoAH8976CJAGf7AxUXuv7AyMXXUv0y5/zEGLuXwB/vlOFqKzbWwlqDTQQYvxWjTo
8FuJdmCAlcJBWfFHS38ss6+ZiItrw0NcSGC/r9K5I9pkmnYJzoBFawdQhy+iCv6Vj9XemH80wjoV
GYP0pYAaU5KqFiNTUMWDHyw7zfie6JpNZ3IcaeMMRFBvetuhix18E0hN1umGcidfBiII1qqlbInd
A67GXnyUEo7ty/cOlIhehP1TH4ffGKbMXtmISfbEsiTR/dwILma+GoV0FNP7/TPYtbpa2NYsUWwb
8Rlq+alGEJL1w6HMYhAmNnaZqk6YULsg2Q50UMdlHICUaPkxle1UA+ZIpR/y9rM5fUuqys7r4g8n
xf/1ceCtB8ENAeymyX2cWtK+iPOO2Pp9mNly5OQPlk8TW6/sUXFRrziobgbqvsMfekC2Jiux3OEK
F2qOYwRbyAAeM8RfLFN3S/X7Epr2bUGbRrcSxFl1A5fUqBr0S9oDII13JGOj4xgxbCVHRj+imooc
x5VzR2sPK8Wh0gn8MfSrXG631dJa6iw0miVDbaMpxy6VxhuXu8x6va0ac3GceeOljT1jFEXI+HFr
WMy1YvYlVkxfmvDjAD4kp04S11DC2DazLPkktyLcnysfAd0MQt4aEFGteHuVr0w5luahjJFPAAUr
wpbkoZuIQKnr/ULVQMVYIZCMwUzG106RbgtNRcsJJuzASlIkxr5H60pJlmNLhhegVe+HNN3fXshr
rSCTJfnw4kaxh8f6MXqtj6cxI3aBSvFi5U4luoivt+pCAj9uMTBY9DCCVq2hviQ1xt6i+D6R5GNM
6weZpj9vK3R1WYDdDUDQ8HhvFzHfK2V2MBpS14adVPSemCjtU9Stil7K3NuCNlYO/ZvoQMScKyv2
cbdwOBm0wAidgRKF+lLqyMBoot4fkQhmMCuTS8nQsGDZsOG/Rjsli99H2Y/balwfWRAZs3EAYCBS
ilr6pQy0rKAtQc0Mm0ah7MZa4IIl/QQKOaSwF4wj/qE0zGgTFKnAc402NpyiS2mhTOjYJ71qk3p8
6IMyAoVZuZOGsfZY/61AmsY8+IWbQBFThWkDoJARYslcQBuPmlbWKGciXU521UF3tD1DdMU/r/DB
eO2nT9ZDeVz29KQ9UTyOm6fZ1xzVVu+KF/UhdGMJIEKi3PrVtnJfxXlJcF9HqhXJst33KNnUrznV
BIpfHQIDnR8Yu9Ap+rgAUcYts1kNfT82imyXy2KnafZRyX/ilfft9mZe6wHWB4yTmwgQAdbPE6bm
aS5ZJIME0vwo69xWySTQ48ojGoBwAZkRJoDheDGAcWkutTnVVM/LBrR75MPUt34S9hXoC8kRU9/P
ONR3ba1OgqDlevFQQAV7Glp42Xgs318stalmxTQGPMPydQq+EABMxoMol3Z17IAfhSItQKQwx8Su
y0vN5p5KVUTQqTqG2V4DvXIJ8l6z/Q5SLvf2LvG5IDCVgyYJYTOguUB2jIzCpShZB+hENWsQ5QRP
9Dgd4uPwudtXQMgLbNVu7pPJFoGDbqzhWiZfIKvrxkp1JjNWDjiCTjjf9fEs2Ki3Svrl8YZmmH5g
zdoWppi54x02URRWSTHaGEbADPwP9VuOSZbyPr0nP82vJ+3Yn+bTfBhe1M/ZDgzWok28epWzlYVo
RcXsDsI03jxDjeGHMvmHeG/cdfv0QHz1TuQvrk8BkoWYQGIZPZT4+WRQIWmFMrJK+1IV8X0fhOYr
qBije5J284dGl5IdWP/0D1RvROOfPN7am+3gCYh4lViY4ubZtnRpRnpIgpnOu94zGPGVDFZWB2C5
8VcLSH1vQx9ef5KO3ZO8T+5R3jZiV2TBLJrj9xmMCBgmw2MedBXcYYnUsgczDBlscr/4bFhpsE2n
8cB5hEaR/6HowfI1t+Rx+5qPWpqnBPIMG7jcOC/hLsdboNqJyh18FvptfTHGAHY4VAD1qyBCC4MM
UTnWt3PprlyAJZl6+UvryxaywraxM4/UH++qH7koZbrlf9aCORWnzCSDWUNwo0f2oi8YFgJFnfwM
YhzB7m25AsyRA1cfTYnX8HKh0RpYTXRgATp1+WoFgQnUL6l15WAoBS+r67QpDiTyA7jvEWAwAJJL
V9fOWqv06CS263nsT5SEZmfTMmiBzkGMj2qA3vY6o4OntXLto66seCbegA9xUVFnobHwe7ZWmQCB
GbMxGBNAFHL5PckgmflSIJRqfOMTfUKh1wHlr296YD1A4gutJz4wCt3pi8Dlbx2YtVz2+ypwVNK5
LCUgrb9lq5e3/DF1IdW2dpkX+n/Y3fpmxWtxLFBYiTNJtchyDnGp/FUyHtvpM0jWBKEAP+JxJYRz
9upcNoDZg5DiNPUOUC1B0lmYcAToU0NDS13YYkjLbaEyCH8ZFjmGjrm7UzOjcqlHxAIUENc/Jtfw
+114NL1kxuEMPyT76FjuBZvHVov3PnjA/EcmDxZe6Gmu6ApkMhIQq7QJqg0B8GXHEhxfrDEObbu7
2zK3LjKCBny82N/aETh7GTq1y5MAUQhV6THICjcw02cpz3dKYv6mUvdkANluAtOyYFM3VV3J5Qyn
6eusoi0LtSzgHQPqbY5EXX8i1Tiz0RepX/IaqhWtTmyQnh4xkUbtSapObV8xZNvy3Ogh5tcz0dua
XUtXG7nSjovzM2Uc9SSEaM2Y7cz4NQS6bQxnC7SqcifEdd488yieo6sdVOPomLk8hG3dSUqMIZF/
n/ncS1zJYfVMdualAxFMMm65dcTH/4jjtm7u86htCbbOmgqPJoC2NaBWEXm3LXPbQt7FcNtX5LLV
Vgm0msL0bom6ryo6OAVWuH3KV7pwG6UDunboDAgZ/OIQf9S90FMCx/Bk4H47jTMimb8XsXGIFONi
mjoGZc4AKCU7WT6n2sdW+X574a5rErgL1xvE3fBaPOepho4tu/NHT/Mzd7qL7zG8Y9eHHNxFojtA
uIicq6ytPmlnEwbRuPRpcjU39Lq76q52S4ROQMXeKwIwJZFEkyu7BSXFUSLQEJVK5G8Za8zRAK6Q
ndmK0z6rdxLoEG+v6rbVoykNYQZy2ya3qEOZJWCBh5LSnPhz/NSqxDOKT7eFvD1rrxzHKmzg7LGf
yjlSWNjQY4pD8XVHrW0LjZ1IWpQ7ehj9GQHijlFVZPejKDLcfC+ub3POMk09tfr6LXho7PQhwBTH
W/0ZQDZZ7dR44TQ7y50FN5BQKreyY1CjiYpd7/MTow8ddzJA1F3GtTX91o5gwALtzx/Scvw7pADT
IIb0Gc0vZ7LykMdxkSM0TQISujTIPKsZd4ZWfQFPfGRnlSGahdg89Yzb8F8S+R70qiGpafXSYCsS
waxFP9GTFSOVcduANq10JYULg/O6XChglnDxVE9mKAPGqbRl5cdfCMFsAuqQ6DkHHfzlfROOwTgt
cYBSYJjXKOzkgzMMOvFqOo2CS2DzDl+J4vYpaPKE0BaiKgOVJHS/Rl1kE/IDIHR2Mn4vq09SJcod
bq7hu0zeuaR6ayhpDZmYJbXroLFD5IGWPx1K/JcJEoa7jUQT5rbYZ6xC58SoUrlGgsaetdlf2vRk
9dXrX2zUSgTnTcjSDFW7QEQ7mQ9GQo8pmiJjojq3xWy745Uczm/UcphFbQ852anxwwdyZOiP5Ofg
EFw58klcF/4vElEPx8oBFk3nFm+I66xIUTpEw2lzkF+WfenEu/CEUsOheWLccb0o4yMUyS1mv7TV
1KRvIjVfc4Gb4jMf1Xms2F85SDM9CZZ10xCRwv2PktyyyuqIVrHybVmVs4qrLXcszNURDPL1IFrH
zOxp2FU76v0/5XLne44Ms2lzJjcGFbeMuwd5dMvrwR/QHjTM87EFFiVENpSlOuJvRM2s91zjTroW
zeas1QpDe4x2hEj7KtP3pR7+vq3chhsGsh2mJeD0WX2AM5wE4zlTTKsZ89q5onq6VS2Vp4fhbAl6
opk5cDc5+DpAa4eZSCSx+eoKCKPzyQRpMOhiSV5/qC1jVnbjonX6/SyFSfhDifOYCE7ixiIi9YEB
TDS1oIzIg/9KsWSMJOxAoNhmTqP8yOTG0RLRm3FTCpqdgTYGMGOk/y89V5AugQpi19k2+5k6klob
nj5Xkmda6uLf3i5m4vwqKqiIopMAQ2lXZF2Mv9ZEpmxGjb5OIUCWz+US9TuKVlE7NoJ2P6kDEUQk
W1v3ZoQgkkOSnu+giM0JtKVVDqHTvFtqzZnC/BDKqEXI59vqbaWtrLUo9XIpDeTgLCtF36IpYSBH
jX4ZfXoM2uYFr4RjnPT3cZ18HtCHbcvm4KVKVDh619QChbcOxfortMuvqHRZojJbZTIlx5SYbj4p
gpfWpgi0FSGjDJABmbfMuYz7NDNw7pL514CuEKXrBKayLYEagFtCoRFR+qUSWhxK5TRBgo4wIUQO
VcJL7vZ2bRk+pvuAIIVKPetIuhQRZ9lUygp2qw4+J+W9Gap2V4sKpSIhnEmkfSDRWYL1YXbWNtUX
qQyB3iN4I26dK1YnB2KgBQwYHjVQVuu+MCttsjOgpSjKQ2aCjk76aS7gZF0s78+XDbV5nGPk8Nms
4uWyZX1VL/II8wL1tB1TC2BqP+Px920hW9u/FsIO9SqcalES1SgTsgS529PcHSvB2PTWxuBiQmEQ
zEiopnGnpC81M5E1SJii1jHQb9zp/UHFs/MvFLFAbIjRKx2lJc7IQJKxaGOKgqoSB0eFdn4hixoY
tjQBgw5FpRhnBUNIl2sFwNomkRuMJWhR+kjj+VgGAIsEii1xb+tyLQgAgBBiGiD9w6HkBGXgkYkG
HUumjsZjIfcvSd7eZ4326S/EsAIA8A/gx96gu1d7T5cwaDGeMNtdlB2VedrXFE/kPBO01m1qsxLD
aWPGRDJrC2KauvlJdUREtH8iiSnoTmPh1eWdh0VDkgE3OdqOdL7pMZIBViuz66ftonNsJq9Ei36G
fe0baQowGAtxmP7H/SbGpUx2ulYrOIfRMIGzmYG8zuiKi7LFDlMiOEDX9yqEEJg1Q4lgMDOXQmjU
tHOSIW4IOgSv6Jw+Tk3rN8r0EbxLIur2zc3CkDL6dMAGo/EXToH0kJEn8NXEQM43M9wAtLdBL8hE
XXsdqGQBcINNSrKx+UuVKgYO1i+oCUzIIz5aVZffLQDAFNzPGxk9PBdZtGpYOr12PXgddoM0aSOe
O0CdMvwY9AeTQ370Jw2DvJIQdW9DLciDD0IMiTYSPkpWwyWUalC+2mqT2cXc+6xV9faZ3SiAMp3e
ZXAOm4ZhaxUVZGgodnQnxcUoDkMUxHSRN2U2oq6Hxgn9en9b7oYRQiwaFXEVofDBE3xKVadhfl1H
cjT9WtBfcUd3lfJIpuDwF3JUwEyiGwe92nwQafTzotTw5HbaTo5hgQiu/hRWgWMVIiyFzc1aSeIC
hkEtjLBLICnSo1MGlKNwEpVSrsMF7JUOJRARoxuBHyqSp9iSZyOcbHXudupkfMxyw6vjxm+V2jWL
1L+9dvycI4RdyuPcEXASG9qE0WTPQOZB+0M/xgqoerMhovdVOYG8ggzLS4h2Klsn7auVdklmm8Ew
6m6aSQUV7OXGCuNeAWwujgK6aN66UVbesc9jtImz41AgYgqJYpeFqKNlI71AVPCH4a2I7iDgyXO7
WC2JVJqyPIJ5SfOLGghP3efY6V3Z1X6hUM8SDKUAPWBTJkbm0VzBSo54Zf0fade1HMeuJL+oI9qb
17bj6I0ovnRQlNTe+/76TfDuOewBcQda7YOeFMGcQhcKQJnM8+ilLx20AMyFhBVML2AKB5qgKmrT
HfIqexHjuss3HnUePcdOPq28xaQiJnRVtLnVgElY0otD5WQOGWkpbnivVJ51dMZVKjoV+iArse51
8kgtHMK0tnbduaQulv/ijcF9uAF1cG9No90kU1IlwaAxKSZJ76i9HMVAPiS7lOCe1mPoLjeZ6rae
EIAfoLDTV25dhJygX34BJl5IUwkyACpVF0kFEFqJ08cHJQQQpGhQoFie29phDJIH7tw3ccoveKps
oucQ3CN4op870GRVRVkIE4JcbtePkts4yesc2TNUeeLdWDm8BnrWRpTBLkW6Aj+aD8/x1FhVxzWH
fU0pd/usSCa0BFoD5wLG8pyzcEfuFpv9nhuLQbg7ZhRUJV/0INZ1lwVEX1JywqN8tPa8rk2W65wh
UoehnIGIPpWBOL8L70JiS7E9l1dz5kwaqabZmKd3rEO6K2fP7HcghcKEqnhsvgmckMBY4LPfQX3Q
solKPSGWqyb08wYAa5y8GONeBgRwg2PEiNzMqLVt0HwU1gsQQFJr503jGGA7tWreK5p9vdjgUCua
4GwQpQE4yoD7BSRenOapmm3C6dCc+rd0V/ntFWIq53rx4fLUljizj1rBuRZA603sA4+mK9i1r5te
PNhVoLuDu3rLfr7ClEsO4j6uDCsjm4TwaqAlHY9UpCjo8bAuUXVlWdDUiW3hzvsMjQBgzYACIqZZ
7gaOpSRQfzEUjaVoEgQkmhPPN4lcNGuILAmJdkTuIgsIgQW/ZZq9GT9x6IbScemKuu2A80FH8pJ+
b78nnuAM/ohAKkL4iZ8AZ4Q1cij+Yxp9dyvDeQ7R/kwgxw8enf6Hgfs2enBAtCB9v3zZYW4I00KP
EaaD0FFKvfe7WdBCOSVg5ru2vo9DhjvN62UM9oVqA0LdLkQ1rAozB4gaJLvlKnYRWXxo2N79AXML
+cFfHePTIOqZN6vRPI1VSFZPdOqfCghjUEC+b+/4499M58DULRRrZBw/GJg+d8KyHMd0qky0L13l
j6DXWmVMuaU+JLG8zNpLHi4xXB1gRsEanTYbUGqL92YpGqgE/affRkPTw2/wmJUuSl6ueaO3d9CJ
cNMnbkRjeSVGdDE7AcVeTO5QG64YMQ1ZtwaBFR3ZiR1CxdPbRiC74k7bczyGrBz9FTdodBVUzfu8
UDughVdmkIJo6LvsKbsqCB91kIBIOIaQn3ASn5djZQbuLTC1H6K8xmBeA2DlxsRVGMlccoGC1M0z
eMWJXBQZNS2fePUn8tG+2Ivhe0w1gDrhS1t+BkLJsokFdDWtt8L8noNhXCzLoDIPOUYnOYvLuKeh
V+sTjLp4V600huiuxpNtr6FQg/AZutK1fKNhrrZ3xCOveYV1rG/xKNfJ5T5TEglbsjZXe7S+1dJf
zBqQ9rN/TfriL4KwqGEIiHl80DE6nHnhXins9b55R8srKAUWFx2MLu89wYqeW1jKWxQzAwOQRFYy
Dp0+Qjt1otvjxCMBZQbQLQ4VQLXCEAqob+Exodn1vvCqQLqPn0eM0CKr5HHcg1zTL/giTbJXy03e
DhOidbof9/lD4bxr6Pmpn3iLx7wwbK0ifrO56Cbg40TCD1Ytql/va79yoKO+7GanQp038UteawXH
Dw3q8meZ9bqmKfAiJfJqaC1UeclbPLJ3Li0edSTM4j+L17vu7KbfcR48pJDSK9Dkbi8SHiezp6Cl
KOqc2HrmhS+eP1Jng7rWQwZOAhy0Rf2o19VbNKx3ZZPwXgxch6RCiLYY6jRncPzhsPqGD8HkU3xN
qDT4Bx7zKNhsbSp6xLPQpE2Or9aKaLeR3Alym0Noev0ccVpL2f4B2nbSxarhtnruj406V0OeIO8j
ay+6lNilygFgn91EQw+McgZRmDxHkNpFHiUSpjCMH2TH9kY6jrsIrBqiL7v6Ud5N3yxO2YC9fJ+Q
lEOGCybl0hQvghYctSPkZzpwxU554cQR59BmL98nEuV8SlyIah+Tt9US+nXVe1DyczmxiX1OfmJQ
fhd10yDWBvyuVhz90NmgvNAd4T76BS6txV5eQlu044OSuiuO7eD/CU554pLJQz5ZAJduUL0qIy+5
Jj2K0auB3d3bzUtXgVTAVn1yM+FGS86HpKceMeCuVUuC5R39Ff2ZIK1NnqAXnYHwY/REPEQiX9sv
Ry4u8+L36bM0q2YiqBitJ0veeQs4gVJXR7/1fvRUH7qy37hZQfbl5N8vbFFHXamnRRiTZC+hkBLf
qhG0H6bb4fFaKejztvls3uw738ZCat9bMXxqlWGh+Zqgr+OaDMug3/XRct6bF7S8+qWXPXCvuKyH
CtJI/8QCWhGtHoxojFegkmO29FM3dN8XX/erG979i22gLKKDhUwFoPZwHnZ0vWhXhTwZGi/ft2gt
vO8ghYoufXt5F9/ja9nNfNHgXTOZ94gNKrVdIgSapolxGMX7EbkIvMQgOP+hb8sJPOyw+olET66I
syXUBrEPU3Po4e2g32jnN6arYu4otZ+K2C65txdmtNtgUlc/q7KMWIuBKVgoMEuCk0U1ZwV5ENRW
qEaryDKygNN0H6U/rJFXpWQ/YDdGUJ6/jk2EFCqMaAlpf4LXK6FMG9zplO5SnOZgt+fY9JWZhUxu
bCCJ0ZtLH0iELYw8EKOwvy3xupRd5UTo+mtPTE9hdpqDxM0dOZiew/4PSIyYJ8gGnzqCRxDDRFkP
fLQ1pahnR+9V3iGjWeiB0I07reYdwNxFpk7g3tAjVSLeKR5kR3dANn6tl37nzx55qscNTmY7f+Gc
VcwwujGTOozbRF7nPCXu2R3CAHlAkJTc66cqsadT/9rEiKO8CgQvzJhUmMnrGX2bKjBny25RUo3f
E3D+WKiwdJ1Houhy7H50u8G5bCuJI1+u3BtTqTgzC6Zg5SNgR5+8Zcfd5JMaB7eiQ7bbBRz6AC5r
CWoxAnDA2y3bmDNBGbzAsHfkzFf8TMRHX9JXOBVK5CKUyDWL+oLynJdTlQCuwxRNdzfvyPkrdoij
4Uf+rH9WfmuYErLwIeVggMrGsG+v/kC1kW335w+hPivagDErV36sr+JD+ewp8gpHfZD9yu9E+6+e
MPInGvU1+6VQrJrk1EL92IAOM+m+p8nPyx7zX7bkPyBfiPNmoetFgWxJktUtvxvH3I88kpTUTEd0
SU8DlDY4mJeXEf0a54EvW//5npOzfCTQctQ7W2iUKF52w72rMm8X/y4jWh4ptHacJ7BJTHa+j3bt
w2yjZeMw7NODted9MebFFMwq6H/FMAumoM+hJGHMlWoh1+JYcXuou4xXkuHVGW9cjoWDMjhaXjC3
DpY4Ckdo2k5QqxzTEEpnF+odKix+OEaOIdxf/lSscxfNokTeEj0aYH87N2hQ096QExQySmOnFKvb
qryOBg6CTlVKw3zUen3KgNDVAfr63XjgZvlYy7WxguZiidJZTZIFGKQURIqjsWnLgr0Ofn5EQzGJ
HAiZuHYiJ8fLtLDyA5Cng5oXaDXRfffRUrQ55VsradWpQj8BYagYHyKUTLK96off/iALT+IPFSiB
RSQhNFAHoq3w/HOtZWo0irGQcbwBpLOxo8aH5A58ahKeZT+kgBCbm4Yt9G4mewX/ds3Y2Gf41I1G
GwylqQcU3nPYmpD3iu7iJSg5sj0JTuRaj5fdk/FhMTsAxm/QZaLyTfdNJGpqpsghA2+M3jUz9Bbh
Hnz1P6ux4FRLWSc6oDCsgD57tLBqlGlVqtdDq6D1ZBwbtxWNe6sEoY84SraoZPtSVnamlX9vpfw7
2Ft3oDt9zLP8pYNAjIA2+cFUryd1/HXZfMbekckrBk6F0XhIIJ5/7ngIpbYZYH69zP40ha9h3bxf
hmB1vKGlCdl49I2iq5N+m81xIwpD8tG8gTfvSUKpwxDxXEIN3pOPYujwpnJZJxIQ8U2h2Q4CIJqg
Cso3ljKa3X+G79dTCGIBtE5od8nj+iyD7LcM5r94XmAcUDbBhwVkkX4VDlq8FvUKSFGubWN6kjHk
w1lH5rfaQFCRNE2HODEWQExOuW/3/W2Cq0PtFWCNlzzoCv1NQh6UQ2iQBkEfNiVdB5CsRoktrcWl
aXzLJuNbW9VuG847jl2MRwS4k5AoBBRGCugBTjDhoBO3H/G1oDmMa1myy9EyhRgHuunFnQY0Ea5e
6k0/eNkYRoJ3C0x3FVlZJqzLDOC6qW5Gq2tsvQY7QjgqCedWzUOiriuimMeGMQAprbubXAStdir/
zC3Zv7yUrN6TM4uo7TyPtSkt/UBcpD0JJzlARySSIcZ1huHO3gZbFJoxWwdTfIfKnXbSvuE0nTDD
6ee3pPuC9aTP61SHoYMmuuOE5oUyA/H/S8y7VrCjygaJiqbiGhVq1ACJNLzFThfgpLjV3dkxDoUf
qzb3QcY6mTZuSo8+mF0zyA1qOXix4OYu2bFv/qzhoHixYLDbtXgRhfW4P/uYZK03xz4IzKxirWHh
+ILknTcQWHDeZQGZ5NYfJ185LK5sd7LHr/wzY81mdan3UirlYR9PMHZeb41GBtMGb4iaHaQ3ENRL
KFaasADHHfFVUgPvnPwBFStb9G19B5ImzunLNgjcL2BqM3DY0ztDkUArBIeE3F9dQ7xOv2/a9vHy
9vsvPgkmPVDPSZhbora5MYWinhKfjPdE0wOc+c6i4aQjaew2CEGrxUNkx85PRMoscTLWOoRd2AVh
UByi4/Q6qHa9K4LREf3i+3Kanyt32S0xJ9Sw6o3wzk9k6qLYqckkzNX/IkMp/JBLIGUcXMlrA6Pn
trF/RA76YrrFIx94sxuUoQmzaQTeegP6MKeI0GE+7gQIER7nHWExa061rTnpYTgqv9orzRH/JCtD
rLr0K6iEl2qOcVis+BUtRvzs4Rr5JwdE0AE6tdHkzk9csA+Oz1WmYsCwiGunkSNqFUsn63+afRKA
qZTjt0wvIj2m+gfBFc34Kw5zUsWCghkB8DIi5xu/1LE93GE0wUNP+J1ykLz+TolQiOENKPOQqThj
VmCFKRcgR5V4DelHv6vkmyEsNbddej8TqoBjKusDQnwb913MrYCNjrpEmcLQt2UP7oZp1TofimsL
qI1jPYhVMfILKy48fYzC26aaOzs1B93F1bUf7HIawt1QtaVj6V3J20usr7z5UfQLNs311Qoj/CjS
pFbdg7+6cqBDHXkIiDhhIOQ8CWhO+Jv7D679lgrlKgNKPVS4UqxKb60lRuIG0nJL7lZouRq5uues
yLtFoUKUBpnBLKqAogo1+qZ7o7sakzK653xY9hp+GkPFozKOLUGKAaNfNc/RbroadCd9mFGmhRYM
Nucv49fyw/h5GZVpG8RZCDUciB3pLKYSjppZDRHCwVweTTmOQZGe82jnmccKdGQJOyba45AYokJf
L8ZL1BXYJG/CexSBXzDy2uPolHa178Y/4LYlUYWOcltAKupUZg+uzBGAY4oXm/U6ds99DrnXmvPR
mN8M9hDeDLBl0/2g+ZBmZhOnk21EgaGDgrZ5xESFffkbsUGQf8IzV9XEj9XdHBydBs4RqFUgeS+Y
rjC1O2k2BLsbFJkDxHQGbKV/gMj/b4CkbpLWgrDAZnUcrL1w6vTq4bItbFfYYFCugMhYK/oIjM6D
dCCy5sa9CaqMxR/28UHbtzzfY3rCBo/yhGLq9Q5REYsnR7bcz/tmPuS46uYhT42UhYSxXoyvgMAa
w8XU/h3aQkhVY8YrcFDcTBXdPAlPxvCjqVvOd2I5BFqCIalAaCYxw37+nZZh1KDCgnyEPhV2XetO
lFV+2Og+51uxzjbUpBWMl8uKifm7cxxVL6uozTQEh5fiGbI8aILp0GQBtRzdnd6b1iXMH8/WcwbV
DV7ln+WLKAyidRxzx1D/oM7VeoAKh9lgNK6Qiz3I268gr8S5UTPTklsMah3zsB2yOQMGKT6q6Jol
FKtaYPrxHe+k4plDLWVuNJ0Vf8zFdbqjdM8S9D3+5mt9rphGZZFLU9PrucFNhDydF3EnhXbdQwAr
dA0UptK3xU13ehf01/0Vr/2et5L0uyGK9ALxFSupIOm6eBDsOai3pE8QtM68CxD5KnRs33w1ms10
lQQoeGvIQqp3GbgbXvQDugncBk3/utsfhLv8PnvM73OvDHi5Ac5H1KgdvsRlLmUysbJs7GY8phIn
+cDa2FvTqADcDH1SpxZMi5YGeuHdLkEFfFQNDgzz6bPFoYIwDrJ1kGYYEl2rvwmNT4JiF/SoSAU6
cjX3smfylo0KwaOaRH2VAk2tI3ttM7tKOUNSvHWjgkWTJHWpF3B9DFrboQoRSrg7j8qQBYLxEtAC
IeJ+Ha/GaGK5xB3iu94pdinIjpqITpjxyEmYMJj2wIQn4t4X7iFTy4RW0fHOn6fmqkybQBGalyqS
vcsfhZnMBzMjdD7A5i0qNCdQlSVzt1pInKtBu7d87Tg0tunWoLMu0R49B8sRA/78tgBmhm+LSwXd
tqjVTBQ+cItrBSNBhV1A+mDcGdDTJTRS5TV0oXfTLnOHW/34d0nh7Q+gQrE+x4WFmgV2sdLsS9Vw
dWH0oozXZsXyegOrC7Jw1CWQsTk/PGP40VoVgAFh+5Ou1A+yVvMOaPI36FAIhl7UJMgkBhgazjHG
oailYka8wMhj9kakmPV9so/BAABKZ/U47Qpe5GBb9YlI7WVZB+uMVABRu0G65n64RyHRtbzeK4ik
I2FH5J2czGC1NZLe3Gaha0oJyPJEdBy1Y+xnSElNbnf7B1rIPAMp91zatlcSGWjCLryLv9doZiYG
Tt+RGHLWDu2kxTfOTmQdaFsDKYcc53GQB0I+IOxIYig7jqVdzE56U5Z26CZgztWeETkx4YLteGV2
nIvDxyPlv3uRTOsGqlJRj+oE/NHPH5OH0KldnAuH+TSfyBB27Rmpo+9BoPfeufMODN5OhU1K5L4j
H/6dInur3nPWRL7o2ZjRPvdsITFWUW3wm0hulfTwab1NNFMsDBiBPp03y8sMuv9uJCgMnMOJIRoG
Z7KRNCWCHgoutDpoXHGDumwWcdVLK03FhEG2wlwgBVSrb7JAK8rUTqocDHP54BYfrwb552VE5oj7
p3OB/f3cMhBP9FMxAhJCl9ClwOjnqdqPdwK31iZd3jmgpjpHWsKym0rwBNpyEF6FGKgf7rsgwlNh
PfRvRW1n3CZo3lejglFfgFljJMFI0HJf09LrsR/3US9xeuZ5MFQAKrUyU0QSgProxyrj+lKYGMzi
VksuB3OUK8/Xr0QUQNsxNhTp7Jpee7L5e2iWy755bEH1wJ8d5CFSgScb+qzBXsBV40U+EEGL9rgG
oDbF7GzqIV8XXPZF8jm+eD85pUwMl4IeifJ+tYPcZ0FOxHX6NoAXULK+aUKgyo1zGYd9YmyAKJ+X
8sJSqgpA0o3y3u6HIPYhq5zbmDH1/i4JaWzQKL8fC3FuxQloKvrR5+kWvXHuqvKuhczdtUGhfN2E
BpuQxkCJIsuOUmgYcrlmeRCUn9dlOgwlNF7svK1tGe22qrLjfBkeBOXjWVzFqUW+DJom3e6asMMX
Vyj27Ke9+i3B24NX9OT5HOXiTRTJWh8BcJbRzyxDGFeGyG8W7yKRR8rKPMY/vxCdC0RpImu0BU1O
SiIGS3HbSr1dmfsxjeyy7Gy9sDinyX/xczTjqApmcJF5oiJGnQrzoKDVqfVnX/EzDzM97XHwraDy
px+8EQVmGAR52j9olHtYmtqnrYr3T9kUqq1Wc/tYJ4Zpl6bCVQ7hYVF+IouQGBJlWIZ5/lMPfSgU
j6XdDL4E88b6PV43N5D54YQnlm+ahA/MRPuYBaWq89UM03JAI1GN1USflj7UdsUtU7ECron6rQbW
ELBO0Dxga1aYWUX6UVSQwEBQ+0YUbCmyixekCI2ghD6COXEOL1ZqxoASIfrudPB1fVGHGiahWPHU
JCpCoys7kt09kTZTkOE/8WphDIeEyDEy1Oi8A+urqFPXKCHO5K5qwZGEgbY7w1+PkBQ9keIF6aHl
be2v3wtgaEODLjm6br4MSRtmO3WFDLBeSK8iAc8R4/+s4gh1NOg8KcjmohwO+txzl9DlNVWtUQeE
+R7Wr2V9zNWGs4u/hg1gGEh0gigHIPQQ4GxNdaqu+D7lKrnqlHhQofDNFUR7N5l0mvQ9JwST33x+
Cp/jUUEjmeZhmTvgQYzwUPvhPsL0FulOxHXe5U2Gkj1zCYyKGU03NVHYAixF37GyI7wcIMXmNuN/
DRfnNlHhopprbWiJTVlvXIdt44FFNsZ0NE9EiulyUD/DFgabMtjUzv1hHFIhQ+cpMuFR8jxK4k8h
lJ4ufx82BIqZ0I4CecrHdt7UYJQJ91d9QUEu7H7GZu1U2cv/D4DyabCvx/pqAGCQdFcvKrsu3y8j
ML8G+LPh1nhvYLnOV0lI5FqEUjyiXJ84a+i3LcSe09q9jPJlodBoh7KAjrIzmiTFjzzTZqEgxtbn
c6KlTqplQTanTqxq3mWIL4ZQEJQhidX/L8QiXkXJb6X+GSpvlyHIBjjbIAQC4VIFod2HTN/5Wpng
Nu/XxUqdxeocQ0zs3rirZ90ts59Tf3sZi2mOhbUCdRwo5Oj791D0mRhFEuZDxtXurcQVUdNZ6pJz
/f5y5SImbWDIh9t8mDLXQS24AEZfZ2ecoGetXlsZpsFFHpcvD4kYvEHqR6kfjApICu7DsvC8Kpoj
oUtw7jj5ZaavbUyiYmYjqPOKclzqZGF3l8nFXRzzKCh5H4eKlGPfmIpkianTdYk7WcYRKeD9XGr+
ZR9gWaLiKENGRYIgMl1LTgRhaFIDlhTIKMnpa69xhtq/5nfx+bcI1OeXFDGbpUpJHTHowGyveXHs
ir9jJ3eLIEJp6ndya/1Or8kASnIrYsw9cXl1GtZaghIZOha4GJAh13O/EMHraokljGzaxJVKyV4q
02k6iePoX2UpYSq2LWoBYPuB5Dh1HKShYqpJmKTO5BRv6Wm+XW/UQHQUvwDjSHRod/0B0nBD7oQP
KuiaTHR83fBs/Xq/o34EdW2dQP6zxnGKCHJIb8GaEViOfgOxIztz9fvLzvO1ZnCO9ZFs2my4OBzX
JBNgcHkSdprbedNbdYh+Wehznk7C6+r1TslVp2R9TXRWK7jmgfATl7Hzr9m0cYbm+x5hS3/pyxd1
1p0lUVyOaSSW04F4i0K57SIkGmr2QME0f2D41VUUgLIgIIMxf3F1xQQWRCjBES2hacmii9vJoCWL
UTWZM6idh5eGaM48exix8QyC8s2pNgXQYLeZswS9Wz6qTvUqp/YagzaQ2EQGbzB5duTSxZCvQa3j
GS7ljpiiWLQq7UD0BgIsPzs2VyMIA9M38groMcvLLQ+QD3MBkC57R1akm70EQwFoSgFpWs0C43X+
DUESaL7U9z2mIS87C8MjUWcnHOIiJoxQLT33yERpYjUfQIgoqEhNt7/A7mk32v9ZP4M4CR446CqC
q4g0f6acGVVlhEvm9PLPYuztNu7dPOfd0L9Oy3/AIHzhFYU3/MebbrOn5TlUhGmFMdVvzEsVZDYs
EJzRAW/v4IN+df+hbct5a7NWEGbJ2M1oM4ayxfkKor9+tAStyB1rnr5pdX/sI/EtUVROhP76IIVx
eLyBFRQXRTRMUgd3p8gpGF7lzLEe0OHhrTsV2ej/7IDS4bki6+gD1ynY0pHdBG8M7Re9MtSi1OuZ
I4JptbgmU3aEL9O4M47RQX2cHSFYr6BXs692xi2/1Za15VUQSHzI+GKAhwphSb02UopBVmdc5CDW
nkv5rQ7HgxX9uuz+TBzMIGNZcdGDbsP5xzPlShLlHDhFb7pyJDlFmjtQ+zqsesT5gCw/IWzwEFMw
wEdI9/UOJYTZx0FAVE6Ul7UId7W8BFVX8KIlD4fyR8iy1bmgh6kzv6SPopcd4/6D0Y6UGcXRLt7n
p8TlpkvIQtGha2sdFaNNM03mBdkLJ93Hj8luPUJaDEVwEiorn0+d9HUeA7sBGt4gjsYDALy11G5Y
sjjHYyQnW92S3H4/XVUOZrcfW6RFvWpyenv0whcMIEMZI3PKV16VjRWqt/jUKncFopkxAz+OniPl
1Fh3lx2TdT85M5Ba0GJo03VWAKCGHjjzkHI4mnvjNRTIvLOzVPaM+OaVd5Gv8qqoXxsbyeJCMQo5
HAnzlnQLlK7NSjtFMRikb9QDOtCd7km4V23zBpv+aeIS8TDXEo9sExlnDJ7RcF1rWbmcpRmkC5JA
A9vRkPDIOZibwoIgKf59TFie73NtTtAI06L4K9TfZ/O7LN+2Bic7ybRiA0G9sJVUG5NsAkQ/CO6a
qM488/JdrGhFLPjHCipapfrUliOUK3BnbfeSi/odYWxVUQiwlYNwMI/IJDutz+uUIL78ZW9vYInl
m2M1kgQtKUM9dfLk3urc2JTtJbzJstcs51YO2VjgbCXDuWQW/hxLAcXpMihIIqg1GhlxA0Lsyg4a
mCESpweBHlQantUSBVje4Dr5w7SReBIgRfpxltOMpzruDRgqM8nbgzSfgLxsLwRoyuB0nXxopnzB
USHZA70bWUe/0rmBaY2UiKRXYIVxwctylA9poNh6oN7hvjL7s9vcW8fsIHjhrnwLH3qiSJeAfBUt
KQ7Imv6gpY212xUNCUDFQkvY1+4puS3Q/aVo6JvD02/BRD24x5Jfzfvgpj3UsQWX26bB2CpniFRs
a0EtriWxDprC7jnWj8PIebgzdvvZ36ecaE2WPk41WGR2z2hztCd0+7Yjr+WW4THI1ZNpdSzb1wpI
nKFgtcYrUJ4GjAQSbq0wtUdM5luhI2L+6XrEC0VxUH9WXa13K17V4CsnNib2PhT3oCCBG4xObcyl
a+Uh6sXEKXPn46UXoAAuP9pyifOPiLjLdnWTuHXKLVh8nQADNPgjFNxEMYuMm+m5G8fo7Swr0Ugc
Fc+U5kAIsWdQundO+SA45qm4ao/GU45G3cItBCe+gm5k8aBwsoCMeIhSIS7dlorwjfvb+Y9YtbaK
pkJIHHSV7YS89qCw6EkdJMqSd85xzHIpPI+IShl2rihSLqVEYwTeDNhr3OA0VnPMfRBes/Va3suW
TfghZ/UPGNxYO2UDS2cpal1WIVBjJs4iDnZTX9Ut59Ti2EXnlyR9UudIBEBjPijoLWhuU9CDXF48
9mf6d+3oZ5lZRLmeZ8DIVVBPposzi9/T+LFvSg4QzxjKKfGM1bNEARA0dp1UQkdSZ7kNGpwv2yPz
vgq178p2zaS+A44h2eJ9UWBKT9vFj+0tmA325Q3hpFcC5XmS7fyHdTW5GniUpCs+MT3PXvL/m4N5
rRtJaWX8jtTo7FEM7SlcbG3lxRmeudRde6xjYQ0HwPSabg8RbtjSPWdFZfxS6lQkRf9/ttdHpNtY
gpu2qS7kyyk31qn3BxC76I6Gty7IZP1yJ2h28TgHJUSTrgtM0HY79S594tH9sO0kgi0qiKkg0HS+
nLWCRMma4lgSS8WGv6Iay7GTh0A5qJDPYSGuOJiK6kcm3bb10+V1ZCUJsI6fJlCeqS+lJCU5TNDv
LFt1jN5GxydSR7O3XpV3/+e+YHIIbNAo/zMVrW4asmBz/b1MFqdtI/eyQWwP/7SHcj157ccW51Di
jOlJCRO3ssBsN/HmTZifxcDnJYVrIlx+/uGVup0VqVWxn1fJjgbRBh2qf9kQZgzcQFDnh2nNlTaB
t8iRRtwJILbdD+9C/z0SeUNibBf4RKLnV8dGMyfZAJIaRLv6Zj0ihfhU4yWu+8tRXzgfiB0LN3DU
GRyZej62qB2Aqa3ei4fiXvUI5Zjgad4UNBi6T5wWNfniFpfY2G78Gtpj/EjIeDag7f/fL0h3axSj
lYZjAj+ZcQVTwhNmRJ2y+h0ZudN3PHJJplNuwKhdPEkL0g8WTB76U5df55Dr6r9ddhfW3XJrD7WP
l66rNRFj/bhURTuSBdZA9tRy6xHMG6QJwjGoIRLxzY8sxCbulsgVJUP/4SyKf1W6kEUt7CiYD+T2
WB6SG/2e6FXxUusfbC5f4v0Gl3zPDW5vSYVWh4gcndefFLe8aU+iJz5VQeZId+l9eCOCTAOaILfD
wx8kq9ib8dNqar/P/dL3aCTCgfZOOkeGQLguj9rr8r39IHOsg6LibBPyFy/ZS23/pVdbSyCbUouz
Y1WJp85qdkqfunUMTfVGxofmKmWzPy6e0nD2j5Y6amvqaipG7YDr8eAMnhkUb+aB3FpJRhyvSkih
OaAeRnKO95Rm7g/kjaAeYhGdQwo3LtolamIc5l1SBFM32NGoelIpO5f3CNM+KFNjYhmDnaSIce5E
S1fOSlmTe8nLdFjQWi8eFg8jiUfBW27RlDs/R854BR4j+zIwy322uJTzDjVUPUcBb4HRNL0qRVFm
bZy5nNAg8vsyEmslt0iUoypDVqwZuXl1GmjNu0fMhTmFxRGxYYIg3YI1tCDyTE/3gGZJgXo6aJaM
/NSlGI49zevLZTuYhxIySEBA4RO1GepToZ0+X03yUiWVrWAKoleL0JPkeKH+ETUIK35aaNrBjLmK
SXOR+kQrREqlUYNNM/QX2lNyP1xP9yvyOoKHsomj/SZD2rK7lHZ9xcuFs24TW2zqo3Vlv2ojoa1a
quO6/tDXd85ikulXOphsAahgEk5qPYYxgsly6PfKTt9ne9Mmg2a8+x0zNbRBop+foNqt26YkYetm
RJheMdhGsAjTEUlF8R4abE/896vRj1FIpYtjKmDl1Cq22+VXraKlCyNgl9ePiQKtcQtDMmAgoi9I
uSSEIeaXEydeNIzS32jygEHLv9lUKp40Jvpw0TxGfaOx7gR0dZELSQvq7uhVT0bbyhKOKex99QlD
N2qDeTWvKyTT8NoVHNkynbBpcHD301PV6PZarvfrksa2kS53sa75GUSQbV2fOWGK6fGbX0EFfK3r
jbSV8CvqrjppQrpHDyon28aDkM9jfSyXkxWSJGWaPRnKTd7cX3YK3t+n7nQJJG7+89Do0sSOxIc6
5SR+mV6noZNYNQjTDV0mlutBB30QDvpOX0/oiw2GWH4QQsH7Czs0JM7BBgUtXpobtRTmSUnIxTGy
hrcwEZ/zwby7DME8/jYQ1KdQOqlE0zn2T1T/LmbQhaXPYoaNGi2cJWOHnw0S9VGGtG+jbIIxYak8
Z+Hi9cJ6iFRk54cYrH1xBSqe8QhJyXsLx4udKOl10YZOG0c9Z1nZX+9zWYn7bO6rVbNIw4KVdWr9
NxbA0XN0uws8mRYeCvn/DUrYDboAPQNcLGTkcfLG1pa3acncy9+PnH1fjo/NqlJnMR6ijZ6KQNGW
2J4ipI7RTaPnV6l6GkFo8xdgJnpaTegcg5WHWrhJbhrNqEIEWx2Xa011Jbx4W/kxzeWbvubdzJgL
uEGjFrDQlVpae6Dl2UmscKPRVdsof1w26escItIekBX81yZqAVer6lfIIZMnLyGgL4I1aPZ9wCf+
45lD3WLAJtLPswZz5DpCd5WhT2XoGCC1S+ywXJJxf9kwxlsetUXEDAVs17CQnumI+hANj7HZoBIk
vYS/h6CpnBI9T8+N8xjipYCBOslpfi6uATW1zJ0kR4OeiB89WD8v/xLiFecuev5DqCtU1g1JU0T4
IZb+o7Ese5x7jl8yXqDnENQBXWVNQ8hWYeshwSzug3kgvPftzY/iCvHmYTw4KdGl1d7Su/wq+XbZ
vq8hlIBbGMkwNYOo/J5v9H4ckyGzdBSMpgFKu5gHzjtHMG6r9PEyEKMlSkJtRNFldI+qYJSjgnW6
zPWqWUKDPh7rRX9brhLwmBG63+k0PI5X+u5vVGeIWqoqWqjhAlzTKbddkw7sqnPV4nG/eAaa2Mx9
FIR7gkrkC/DgdSa+APbXzYLDVUaUMUG0g64l6hKy5PXYS8uY464Kn4XyBvQN0ZXoG0h/gmq1jP5g
apdx//of0q5syXEb2X4RI7iTeOUmqUq1b939wujFxX3fQH79PaiemZZAXsFljyccM2FHp0AAmYnM
k+cwo2hUw7OhiGJxnzcCqVBZlTK0BqHJ2R+i+SYPMGEPHcdWv06vRAn5+l7AnKlhlei6Mb7483OT
L4bF8j2Il0i1s4B2cU6+Xj4wm1/xxALn22p9QVeP4ivipRjQ+FqVqn0iiRo16wFrcNCznqUBzCEB
oo37bjSUSKXbCcFMfHmwDPQNUQp5G1unfIVi3tVQOumNSIN5ZRTdBZjFxUOFF413fsZwXqbBWjJo
bhbv3XepCIaHPLDv69ZRZif5arwu39rGEc5S8uGWWUV1DTAaBm0B+dT5nmUApFikwzhENgx3tLXR
oSWqS6fyKVeWO6Wfd5/bQUBWiQwZATRnce/x+ji3N4BgSqNLUji52QWlZX3D6Me93kb7y2a2qy+Q
voWXxA7iWJ7byRSQJC5AULv2zfzKWPDKwD4wDfgFsigoVgJrLAVMwuOy3fUBBXwUQq0MDakoaD6c
my0mKxutEsUXeTHZWM6rPUCoTNZkQYDYuNowpCETB0e8amJI6txQt2iYLzCRfE5X0EvF27e+Zng2
NBYxXCbiFdrqp59Z48KRotSkT2K8b37zd3Vua95A2Sbx66eI+lXmIDYBfukPAbTSndxyoexTZk5I
Ewek7eQfhA2G/YJkK6Z5gLLjAtQ84QflalyiH5c99sP19Fd2Q1zyrQJX57Hwps4dTRd6gqLB1fXu
ggD/xC5zgCcZcEnKMdZkMHu2KsQKi9IripeqF5EDbjwsGM8+8MgAfbIoxR2iurTDudGxvM5vGhcA
BsCEdac4Sg/xngnhiuC0a7+tKBjrA6CW1SrXREjI6YfUjgpXnmVnkm+lshAc1w0Lug4UvCmjuIa3
Hxdzo2FUsrlDOgZFNNMfwyEM7CbTvc9ePoD84T3xuoQmNMB659sThtIk9zXyFrlBs6croYUyPEwE
XDKX7Wyk2DCEgiTWggrKisvTzCgUPxUNexPbhyyfrlIVXQg6B0YK8nmr+TXJ01WEabk6iQTPW3av
+dzz1DSXR4xGZSXAbUF/UZp9abol3XsNNgToYTth+FISEQPiRlgCNxagVzZUWTAlaXOxsAgJiDdD
mjv1l+F9+s5oxW1QH+VvU2BdJV8yyDJf/rr8WQEUX0NllGEt0RtAAD7fxaEajRnjLzmo2arFkcf5
W0uHw2Ub/EX+bYOwsKdArIcn4gGznJbWOWzoGGWd4qd6QEtd3OxcB1e2lD9muM1Ka62l7QIz3VXv
pfej6jS38ZfpFmh1oNTT2bGfytvQdjDcYAjAR6IVctvW5lKvRsx00o3mr2mIogNRcujzFSi9CILe
9o79WSbvjlVjVGMdtnrtaDVvivn273aL2T9xu/Y0d02Y4M9fAErQDlp8k+WfLODxB4JzHU1YK/HU
wITFBKVj1bGWf3Ss/3wkzqkbIyprWsssWGhvSeZw13SJ4FiLzhv75ycfqsmrgXZsI6Ty65iqR42W
zqBDWrwAKib+bCON/2Z8CoJOWgq8CC6qnQV6fTTAUxq1Qo4Z3uPxZjh/gFb2IsvSDFKZo3ol+yBF
BWg/c6iTQElzBORW9uwfCPb2jwj6hZdPnuBk8x2GsJIh7jPCtl4vfpbZTgzszWUTguXxXYWxauzR
iPAVTRrCThS9VTFoApbxrR37HdUiaKiXreBGrfD73Ef9SC9PTkqNCbxi0bGwCdDMpHMgawtcLYlA
gb24OThUkCGnV5H3L8/MR+pzYrcPi7aKZ6xW7rsbpc6cjBReVgmC5KbzM4A+BP0RwJD8U2qkgyXl
FqwoCvSXp9GjRumA5uHyzm1bIUg2gLElK50ILVQrq+oY2DJ+GOmxylI31EW+lbmF03j/sVHGHyOc
bw2bJR4wcJU7xpj2t3Rud31a7TGv3x2UTrm6vKLNswheFgVDVdCV07kbPZm52kUUK1IikKHHy+jI
A3p3auvoSenLJLlpM9GDcDVW+7HCE6Pc/W5aUuXtyIySlBzioZdrl/Z27ht1bTjKAlzpVKqmX5ty
dABjhIQxPTk52DId95eX/9H6X33sPz+Fn3Asx6nSpQE/Rd5hjrk+LEcSAC6Eh0QwvUgQOKi/R8+p
jcLbh+S6F08H6ZOIV+5r8HWiCHoDeFZivyEdcZ2ku7rQXaTuAqezff9PVsqlBzPNZrtusdLeix6n
d/IT4AtHu65c49Z+Sm/hAaxXMfHP1o0BXQ3eAaD0kIFKP49PYJKwrTRHLpll9fWYgPyqy8y9TWsR
+GLTEDAeqF2CiAfMoOeGGnlIoc8A95YOpW+HhQu6rV3eihqcW5cTXZf/meHiraWgYWlqWI8M6Skt
jf0xj5wmfMnRd7p8NLcC0akl7maiGKUMA6RJwXNlfpsl9V6x83/gzk5NcPdQm+zQQCcJGWPdglZa
0YK6HQ2nK3P/8lpWtRl2xk8s8VIIJUCGNKxgqffi0cnvYc3HKJlyXbjEn78QI6juU594Weuoj5dt
C74jj8m3lNyaxozFPWK9JSB+iGn68lkTiAc2UTGtDJWyVYWrKhYNxd4cEKa4lh+hlvLQ9Xb89bKR
jQsMKwQVAlsFaztYjM9PeEVCJdJMWGm9ALydUvhVB+UkODUpNCzSWX2k0pPhxr6Eh43Aeay/4blp
7iyOfTJUTcgWSMbFl8em9vHqtgLBCtnj6NwZA+9j26AvtDUV7oIz06tmpQ6SgULS0b4CyEgBqVHr
U18dXXUvGjTfiELn1rjTb6IrPeHfiMGXZ1+1Cjw+VAB3im9Q0DWJCi6r6h14jdiYHOiKcT50EHmd
7x449xurIbAG1TOPHhewhWF12i7eF5EHyTXvn3zLE3vcQ9QIy8iOLdhjsqD0Qxa0A8vu+KgKyd3W
PhHjLkyhxtRxA1CPOV9aZhY2OrgghUosKcTMfkUcTWnqfY//7MohrUVteB5vxL4lCucyUaFKBFI0
dlxPUsrEHuSFNDAIvteHigImWfWKV1vxsZIgBgj0B2Jp6I9KssfDTvBu3PBl0O9CjVzXMR6AdJM7
N3U8LgulQEzHhy7bW8stcADRPg+oA1njn82zXt3V1fXsMUph0USAyDivuihZDQ2VHsYh8x2DVN54
VMK7JnwClMbvIcddYCKiGRsnjm/GHGNAuhiDtY60bP1olAA1gs/A62e2QKdPcUSBGIeis01fGC+K
BZYS+lp0gLKVtxBHwjikIIR8zCFyzuHMLJe/tItqLSOZ2MopLlBFgAMuxu/MB5oeCP4K/Q3TPAWk
b6sD6oC3RZDdL6+lsk8S70XMU7Eq2eIQ4vdAthjnHlUyntKwmvTQNscxdgCn8tigWerFT4yPwwJD
pPwmmtPcciCn9niU2DJn6BAPsNd79o5gbgl9flTnvboDZrF2RZ090fp44I6ud6WaKrBn3hhfMFeb
e7E3OtUX+6d61PdJICTbYfFrvcH/+6AryHw7yFYbwSCO9nt/TPbWPrkqwI4d7vFAvU33zVPxJAnB
s1tx4OzDcu8tmyxKDoBaDFHh4pEN2v5c3Pp23H0eTsgdGX48cpSWydYbWKpiWrpSmd6HkXKTtxgq
uuz9WaBcfUpQUEE5SVcwxc4FGzAP93FR4YoueBAEYZg9g5j/p1TAY4Vl6/VZC2G63P50ARI34sQq
F3IGVa3KFDoOzkRT1NOICokjZ4bogxuNmQg0pG0kC2fWOH/QxUNmjAXWCGxIsCwBmEwVIw10H0ym
uIX5d80HF9ZeDSj9Xh3An/8og7xVVx17Px2TryjGHZogqZ2/wXO//dOQEKIrDtoXvlmVk3JuC0hk
Iva2hwJChI0HFQS3CEpXBDDaPr0AT/3XFhcLwZeSjGU8xE6WHhj4Jw4Ar7d3ctC74qmWj67N+mD9
scaF+mkBgWJlYWWNnzWunr0pg6tVX7v6noD4VHOzW9LUDpCekOkN2KRX74DzGgBGICCq2J8x+ZvV
o8uCo7ipte0igWJB4xKQBPQSuLyA5GDAVhp2JCZ/oF6Bs1D74R3SngUhSTQ0spH3oHn2xxyXCNhZ
PDe51bLz3n6ho+IT0AR02ncjFw2sbjvjP6Z4viKrnDoyZTCl7wo81b06oHvGX04Xt7qvPPDdCMLt
B5HkaqdPLHKXWWv7odJnWGThxpLuKJDd9k+7eIvwJF2sR8uKgT0EhqXAU46RIcxBfZvvR/VGQpNj
b0J8JPFQj5uf6PijXsAb6IymY0GNDGQNeMxSz3hPvkgdwA/344OuI6aIByO206WTVXBOAn2sbohT
rILpALeT/Ki/sl+LbvWx179a+b4w9WBUDoAAgrbrn13OE/NcaEmHsJ9VMFph2/L7wg8PQwCGbDbH
JIQhrIBVH8GFPQ0ZpxWKk5yteQLKP6Gw1SItqzGWGGso4vnFR25WF2+K9pClTq7seyFF7PbFO7HN
OaHOWMqRtB8XTwlM6em/x7PD8167Er84NlqUCDUnBjk/lCxmnBcLDLIcVNJff+eg0FntPO29f9RM
R0yEq2xG1ROjzB+cPDtKvHihtfTxhfsj1d1i1py8k3z7OxBlkBMonfyxzg+m9FKpdNfdiRMI4SZz
NYCWpHOHhguUJHfTaw7JhHS47jrkgpFPwMLTmpgWNY7x/HcS3s38jCnjMe5HqOJw37yS88EMbQxC
jEF1W+I4K5BEda19eAD2JShLD6LhnvSuC9+X27f4xDL34ZdioBpyCbbbo4cK5sT2ID/KJhZOEVzl
QK5HR12e2PCOuCX0/xzvPyvnvrrcNH1ZSrCfHgbofDDXazrGe/oxcyKqtaygBr8v8h9rXBQDwWZl
RXH929cPu2I3BOUtS/FFbfft00Q0FeAzFWIlfM1UiphCRQVLNAh33+b29fdjCqNIC/vvb8yUqDKx
FTVhDoQz6NJgAoTzFW0PlWILPQ5nsOPmzaZK6y0NNa4G0ui+vXSpIJJtZkhQQ9cB0QKH1IoZxDBT
XQvDJHa0/LmmEDkqnisFctTj8BRVGLOcrHuz7F1dezUsEV/v1p05tc0tdpmUHCznsJ2nx8VW/Em6
U6pjKj/MCxHk/CzbOAvYmJjTGFAa0pUaUD3csVGzesrm0njXd/2huGK1AECH9kKasdWKMDSHYRED
L18cG5s/MyFtukYZUWEwxzYwy+auUu0nOVevADbE+Fq51xP1aznrt8nwHBUyuBsPjQyCxeje1AtH
nywvBCiiLJ8UEMGR1O/b0DGKY5w95tZeReZYKZjEI9+KSQa5dQwakF0oK8g4DJeJ3I4SBOhiHdCN
p8SiOzmWfKLd9R0o1zrNNeN7G4gwWtheoVGHzA+5aghqoWtvACQQcL0odOEE64A1noeBKGvBUWYP
zcfDA9y7wZxeI9H1NRfUMplLLdEBZpH7fGfPDPIvf8keQzuxYJBCQwpYJ3ZLMWPqoxT7N6cVVw+Y
8yXyb/+xy6Q6Y0vEYQJ0GTj02geEwUaLWMwyunIInDEuRwuLSu2aDCdKW0CTV0CnQXqd4/GY97J3
+Vm8TqM5U1yONLV2HVID6+o96qWa1xs+yxx0z0TJEuh6gjeTqHAlNMr5gDIHjqUmH0YnTAOjjtL4
FlRDmS5A9qSAtUfgCdZNTSwT/QgDoxPApEIT6PyE1qpWZ4Uxgvv2alowbD27xSMEvF0z9XE+0e5n
WpS0xJMUWS+mrUevebv8pT9g/PyZPf0J3CVp6BjLZoifMLnS3VQBGO5ST3c7cFk6pjcHBBgS3ZX8
zjNmiNvNewUIqb8hVs2Skgu/g787QPMBmxhPIL+anlQEgNR4UYn+fnm1m1t8slr+vuhd3tBZ+lgt
9RLJQBVi2bNlFgsJmEIHALoHgc2VI1ZB7Yr4DJ5c8JGiDH6+yZ2sAzE3Zz0619P7cK3dT1eTT48d
drq4wYIByo8f/05Ll53Xs0+KXq6GOQrW81JQ++TO82zMlRFRGAbWyA0ryUknEQhn7WMBOUeEITII
GGHI4k6wNDejDfmx98lt86C+73Zl7+AtCV4LuDxxsXN1SiDxiAYGOFd/67hwLmiM08Kmmf0+Golj
hsQx6Le0tATXct3A0xjCAtMZEB8FVIVwH24i8UiplUUOUle3yQ79M4gmnpKXeo+3NEbPUb6en8cX
CP8JCnOrHYNhbBVQshAgxKgYtzyQMBVKQmC4xayqfpf3L4KzyP6AsyOhg3YOwHvwZULgx+IhDE3W
RozCAgbgV+3c0fY9cmT4GTR8d+Tw+Xf1xyPEAHgZkFwbNN/nZ7+eB12eTdhLUbI1gGEA0yrYZOu/
0dxap+OcLe7jJaDRlAzoXCEWtgcDWqrajpEc/41H7eoUcpa46BR3s5yirAk1SjytSL8fQLPCZpT6
W1l1xl17M9yJiWvXnpqzyp3KUSuBhCRYHw2UQEdDGckqdhEdBtIf8iDbQZjS76O71A9/am6+7zMH
ww5iEPD6Tc9+CK492Igxjg2/dr6pSN2ttA//s3ympkgKjG+gUPPI/GflL19SEXx8/TaATU0xUaZF
IgfQM+dn4LRDExB/trnFbXNVAV/YO7bTPKvifvPW9mqqBoJERGfG6Xm+viqWWzrHU+SYDxOjZ/QT
Pw6AZ7zC85WxEt6Jexur1ApXEWPXmOkD64SCZsC5SZmmeE91YYLkRgK/+QiC3iKIRaX4lXuBcBkw
z3i3sgfWSrlH04fUSCmw1GhrOCZCjyaccGVH/8zBWMx74baj8Qh1IJ1LJzo6ZnKZxQAP4vX/Crfp
1U/FDrQxXoq6Q/A3Sner3Tq3yPfrzY7MrV3CInkCYcdB9TVvuGEdt9GHyRYcROLx2vWDnDPK+bVh
McBdBZ5jJ/puw9uoyE7LO1bR/4/R2kXEFYUl0Uo5B7dYk9pLEIJwstfJZzS+daBAB5gZxTRq68pO
7ooC/Ae/yoUNNThf12XKkrR2lDltBSmD9hBdo560R1XTSw9L4FW3RsCIc6ZlcMOHcJfspxsFLKLl
AexIt8beKPAp8L+NQPNqfCELFagwLCCxDX0+r77JQ2nHRIUZLYgkf4NUGkq8y8uLeqwB6/1dJhJG
pY17cHpI+ds2m3Go5BM+ZHowUe8lQXZF9+wzLuiBONBrcUWzZ+zYr74iZAxQ7rXBEchDgtJOM5vY
xFdk1GrDrkdsknbiKc+1m2Tn8sQO5ybl1LSXQoOdybWc5Zh7qdfuq2O8r3eiKYbV4JnK2eKuujUD
PxI1sBUfF3CNKftxQX/vut43RzOQ91EwuEA4FaCJsrw+oJj8ancTtDZM/7NJzfkP4T2ApM8z5m7w
QwwHifWB9b/ZUJZypfn1TiT/shp155bNp1AKCTEtXMEaq3EqEGVOUU4OvelmQS4V7m0Q6ZroIjLb
QGWgXcGixeQmxi55EpXoVscKNDGQogSyBrpMLHE8DxuTqSxIYpsZjH3FbY2O+BAk9/1OVEtaRSeY
QeKIqR+Q5hNCuIAIlaRwCi0wdcgRyDRDOcYYxvCMQbtXNr4qcHMrL8cZ49aklGMmaQOdwTQGIrd+
b2EcPE9/XT4z7A85u48fRjDUzvJ8Exfm/MMtU4UGDK0qJ+lHyVc1XXZHOv/Ev/0jmpTQnUFgTfvc
u2x19RLkrHJRo2hqIulgP3ZAtFiaTtEP9MdCOmg0pZVU/yjCOn7qpww8PJftrvwdZ5cLHFPdkKEw
MIudJvZxVBU/DwfBy3pz1zCHBjZrE2zgBndEjKqVpy5GjBgBrKz6MLCqDFJkkeCBtCJfUNlSTuxw
p2OJyzy0pg6MoUh9E9ByDd9ZG23xUDbZjQVURNW7+FFzm6B6SgIqqlFvL1MzMASKmUm8os7PTZ0U
qlpbMN9Vv+L6UFqAJQwCsO/WbTMUGfcMoDXMD3NnE1o+1QyR2dnNyl8ZgBkN+ZWiLpM1gomC9alg
k+V4lLFBDGwbdyowcEarRs+gIz8Zx7mRDkAyf/ouY3bVACUugfMA4SuXPFSlbvaWZC2uSQe3CSGW
1T30kvTpawUrgHZpbKIcGTRnZbJ7s5/KHNz+mrx4Vdy+LlEJpSxKn5Q4f9BjQ0SVuj4GmJM1P2Rm
kLZDZe38GBipITdS22O+Sf+qTK9G1TmtiDh87aLA/QWlKBMqhZax4ii0QzLPmDAH1eJoPJsjQrrW
ePqQ7ObypbN6zwqzz+8W+hEoFqGDB3FPvm9oTaVmz5WeOXVe/FXGS+WNczu6kaSLGlobRw+PRzaa
g13D04dzhM0iTRlVSeaMZVHfNbI2PQzZTETzW+ttglygAgoTHWBsxh54vk1EnsEdFKFYnRqFF9aP
UwcJD9G8xqYRFYkdOg0G4/Q/N9JQuUN8getBy7m9kmuzKByjbDEfC+ChiEB2HUEgG8945Fl/DNPn
nJtNpjIJZz0uHGqZvasVzUucq4+9OT0NcT0BtQFQ1+XYsWmRCc8xtgbU+bhvWIfqlETwe05S/VoW
PB3LyA3bfWTsSlVEjy6wxaPhCqMocQZhi4aARHX5a5aYbzOAK12oXFuN/ePy0rZ2DitCf4wJgSKT
Ot+5wdAma67SwiFKGlR0bzWJJ2Gw6p9YYXkGAKgEPcZzK026SIMtdfiApJ9duQUZwyKNT1GYpvvL
lta3ymbT2TYKM5ixR7J2bmnEEgtFqsDfYVfRj0KOoNmEFOPxspWtr3ZqhYvAoWnEpTHCyqTn1zZI
X75V9kSuIWv0WTVQ1EOQ1GItcIPAMfCKLi0enqEE8ms3ogUA49LByukDYPuC8LG1IBuDDCiK4q9V
0ZVEZZVOI8xYxiNNnuXukIoUflYmWH0csyBwQh8DNtw3K7OhxLC+Ch9h6C60b65KbfKjWN19cms4
M9xRW5QpkVMZZvTW8OnwnkaNm0ZJ8K+s8CNCdjilyaTCypLYdyB2wFxgfYgV5eXTZlAEB/sFNh5R
nY9GlDRNlSZt4cxz9NDn2WFW6VM2C/FzuBRnLwEImsO1QQUEKYSu8MlDNfUWjrRWOG2ZP6FVc6tI
trDgwOLZ2ogtI2NgpLI8Er9JEHRNu8adaQsgnoYGlXeiR1e9FnldmQaFJCVOZblhXdLA1im6bHJk
ftY9YKUgkVQB/EUBEJ2Nc/cQ1sRG3m8VTm1jULugP6toFqTnG+ccJvAhQXqDYGio5yaoocYQRiUI
uH1zU2Yv4zQ/TyI+gFWUYOswGNv+RwbByxniJdxGOgYHnUrr8HSTdtWAp39aH2qbHkgkyJK3lvTB
OAXXAMUano6im+chpDG4zYu5/kutkxHs8AW43+RE5O5WeT/WhVTSIsj2AFfgA0WfyAkoD1FNMBUi
vRVZnT8naBl3mCpu+2/6aCmm4CZvfUkmgw00CiI8qurn21UvphTbZUbBDC17eh/6yQKtGPWvWCa7
xmgE1ta9QrZADXfM0JH34YVzbq5fNPTUZrMAjVW63A2t3rzOeWkFY1Giw1+M8nWix3Mgt0b6tiAy
3yzyDVVxVUK5/bynPP0pfKbR5iYZcwU/xZ6/zTEUgN6L8Ovn/RciMXD9uO82eqTnq7VataWQ1Cgd
SZYzw1MbQ1+ccE5a4HTnrloEyfvmXp6Y4/bSUBMpawfCwvKigAdZCpOvGLPNFLCKjLXtkK4yY3fB
E0pEubNKO9i2gqsFZPHQmSb8pddjySgTOZxcYjXXemfskbgeLn/LbRMocLG+AjwlFz8tretCfYmo
W9ratykc72ZNVCPZvH2gH2QoO+hS8RXaYjSsOS0pdXvrxxIepsHvgSOsLIE7WXcO2NdCHwb8NjZY
nT5U3k6wqeosl50SwXtNkjS+yHJe702th9KGUtg7QMNQKTRDMDK3wHGXxoTXGDXnyC2b3ATno266
YzWGPnAGUaBNvUhMftPbERSpcQ4AVyBcjIj71m7KpYBkPWBw5OeAl7OVC4GTLLHmwyEyOlsF7yEi
Ip9454MB4gcCK1RxhvcFTSK6Vw9a5wxf1KDHPI+IlWxrWVD6ZBxXOniLNO5y2MlY6LldUhcoSiDT
7qYFHQfh1rLCzHpZf6xwp1SJqwINb/C5DDZpv47yqHsqKAO8UaatH7aQYKel0h1iCZGezPQlzZJJ
cLy2vICB6I6/kGeo/MO6n5S0VaQSpZClfeqpZDpxJheQgC9Dv5nan0YzhE+X7+amWz+1yQV9o4oG
2x5q6saH+sAgaAARorsTuRBsESL1tzzBqTH+zaZqWavJFUruVR/fYYhXf2zTVn25vKbN86JoCnwB
6i8rHtKm6GLMlNZg5qlU3LNkqv2m12PPzPNUEBW3FgS3iRoPtgzNWf7GZb3eK7U+ubGmAKveH1tV
NK69bYJNgTISS2QY55GoHJIsbhdk0nYbTl5i4olrUkOgnLhGBcCxoS//Pyvc6c8w5wkCZTyjzJvy
IL9iTPujCxM9VwcGXwMJmyDirTsxzCLA0AzjyqaZuXWhhJXVymDiffhd+QLyderl92gBQwOMKd+o
PpPZs1wFIrQ/Tc1N7tO9fh374omOrdOCwAfREgzDM9ra8++rLVSpag0VICUZlX03kFfc8HxnaZWA
gGRrI/GGRD6BMIsUkTOUSb2EgjBiPESuoZsYG51r6uPb588+XsHAqn1grPjZRysZmzEyDTzvqkFx
wVqVBUMDZfSQDrngRbKeF8AOQqKbibSpwI/xBTqtTnQoHeC90PkR2jD9jwKAFQykER9R0ZkHN1++
xdRTj6yLpgpO7Oa2Md48EEFoeBNxxwcpRZFlAy2cUEORMyZ7BZwuZap6/+B7QsFEx5OLiaSyTT0J
+KE2TaYmAVKd14nqDoVZ/JXqCtnHdSiSZFwD1/A9cQMVaKUgq0dCdm4LTW07q2YZFS3SgudXQeLs
z3FNMPvcSPJNZCwWpu6JcR9TeTIcs0l6IE1JqPqxNKe/2Bi9dGVZvf7aJXlz3WIm6g5DAImIOWnr
IJ/+Tu6b9KCV1qRsxqcfvpvTzYwmxKc/OiggIUUNxCXaDnxjNJcrs5JmCA62mIzD/HkVxYe8p2Ry
ynn+dFsPjZpTY9y7hjaRplVNXIKdZXjsBnqoMt2h0eJ1pPazYREcqI2PB1QSxsdk4GzWFOA1iGfH
ocAngwMsH4YxNW9rcNsJvOuWFeTa+Hyg0mREGOdHqdRTywoJkhlTD48JlXonDakpMLLGK+DTISlT
0SIyUCLjB3ALUw3HTIP0ugRpCFRHlttmAPBqySu3LjCBYM+3AJsFUYhhVXk036IhEbBEbOT9AHrB
b+sG1H40HuxVFBRShD0BTaeFCGJQP9YxK8UIKezx86EevQiw42MeQQOClfukc4whSiuEdmkXTy7K
t440VoIPuuHTmJodUKRoRsAWl02AS1KOStXGaurkNUpCxSn17JXUnSiH3zSEvhSyTEgzAfF1fjwi
Ke3TMMXGNTOo8bS6v267ECTc3fL5mIdSGJ5l6BXB//CttolOUWT0ReXgkkf72WYnQ0lFnYet046S
FTpuSChAsMY1pCKtjwhZAKTA09Dt06fF/nLZIbHsh3sboAEAhmKEOoIqI/e99A6HX0/QH7cSjB43
f7UF8dQqgq33MS68odldtsfOEm8PpWwTxRZIqqw6r00FJHFl6pg0bCsMePfSTbXcJhXeAlM7YVgk
zWdRMN/4hghyKHCz+iKUujg3SKgpdXU5wud6szv7pTe84CHCUjAmCVhfmZ0rAqZsfVVG0YN8BX1f
kz/uOenNJlS70sHLb3DiieFD0/FKs8JjbMmqV1XFW58pn6VMVkGTjhYc3iFgSkes5cKsZadpWcH5
OhnU6jw7qd5js36/vIEbfklHERBYULQN8DLgnIWVowIqafXsptN1guFrQ/sm66/tJHB/m1/wxAz7
5yfZSYHbXYUt7nHBBkZlo9mj1fwdgph7xFD07Av5a55BO+7y4rasohrOHjwgCUfp8dwqbns1FAxQ
1Jut5VqNWgb4HZKv2flfuS2Hj1HVSH4VLyLK5A23hYeWCf0DdBVQ92Rn+GS5kj2B3iwBuAhsMQep
L+9Ad+biySx4hm+sD1hedK3wSmRlcG7zitDuqlaKF7eIFr+0qTcV+x6HE3zXfkEwugQPffmLssvF
3XeUrTRFhUn0zHh6yBo99DTLTKCmyl+99RNM3lb2BVdB0WTPGn/0iSB53vAvZ/a4yz5UqBsTYPtd
bewqR1rooR6kH3Mx3xptfWfLheCcbj32kNziOGqAgePecUcGsIRGkSQVO3cTP+e/dLzxrKC6agC9
n4JdhTlKlJN8/ZjuW7e5L4L+AfKU/uWPvB4fQkns9Edwx0dpiRxBUx1AuKv0V3mwv6eBTDGVhglI
6jVBFJTSXmByo3XEHknMB6BVjSbl+YlVqjKOwBdQATkq/Rx2kV+44R6iQQ9izqoNB35mivMFCuKT
VkzL7Fb1Ow6aY2Kq81+uhjs2tTZldcdWw7ihwtfGjT35UB2m53mvPwpsbdx1guiHvr4MihEgQM6/
XJHLcyHZQL1Vsx/uChAslG9Mzbh1zDs1+D0TLuz0sT+Uu4dnRrkT0rV62CkFjikNmlfVnW/Ga8NH
Fe5RDwov8TRBw23rxYcAhPUBn4G7YXB5RVVHE4qOcGiTWx8xQxjtNQ/KSi4BALZ+tX8ur3Q37yVB
Jrv5aU+ssuB14kYzYJzbTo4qZ2hfm/QnjR50eLfL+6duRMCzpa1OfhviYTjPLgPaggzJrF37QXrS
r3QX8kcH1LPqH/SxfCU7TEkCYzwcmwRDOCEg3Pi/h8u/ZutuYBrMxrg2mPMAzztfcd6PtEm1iKGx
bCCew+o+bGWRe9laMQbOgBNBXMS4C5eF5oaCB8+osc2U3QET1leMsqE4SG6CHEpzNb+4G36IsOnr
zURX2AaxsAmuCGhbckd2yJIS5CfoO2K4+VBCI68opl+qkX8+a4IdFEIAJdahK2xzq9OkuRilNJZd
K/quT89p+XZ5izbXcfLnq+dbpNrpAPlgsElrGtBDbedZ1H7TO0HgE1nhvIpuVMk4Ex2P/aS/H7Ll
agb/sRqmXy4vZh1fzz8Wtylz1WhaFsmL24VvvQV+MDQPE5ulgYESijBe68OtqIC+oPEMARX4Es4Y
zWvTHksyo72Wof4MVi4ikkFc5ycwAZQ6RHyBPFij5KJo0eUEwmjpAX0tINVbH1JwQqT65kqIJWPs
Hyy2yGvPz0AXmrpUW33pLGMDZgztXk1FmciWCaCrgJREMAa/ChfCSBlm+WihMGKU8r615WNcNJ/f
fDxE/2eC12Ydw9rOdYpVDDTdoUV/s+DWdDQNllD1tK4RAI43zhqrSjCZRTQhVqoeKihMeuCAcXFk
dU9GxUnKR8kOb2cd0+CWJPDrLIs4j5CQ9/5jjYc3hwYYgUg+L8DnJoGkv7QA3+XzryaObvK4d3uj
8z59lTSmnQroOGAp+Nv5mWjzBszdoP51VTuG9uZg3dcyeQVQ87lRonRnxaKX8MZZPzPI5VFVn+eK
0ZPF1fP0p4waT4QeBMIk2BocQnM3A35Skd7/3Sq5Y6l2hj6GUQ5uhKxz9f6bOTwnaepaJXHjOAsu
G9twgkiqbIBqTRlCSPxTH8TnoyEl4DSz7Pa5HuLXitpH02hfL5vZyG7QhGNgJVR+MExos99xkmfE
KE3CXQEroe9Ql6++ky8fMvQ+dc3BVX/Wr7KX+mIO4HUcPjfL/vmJWYD0OqLNDVtefy33qYOnkJep
TaALwRObpmANlSGoZmLg/NxUNBtjpHfL4hJWDILWW9wl/qjtDIwRXf6YW3uGGVqw8DMQGFi5zi11
UydXy1wDiy9Ljp6rrkSrnTyXwWUzG+4RfVO4RZBaoqYlc2asoaBRrsLMpFl5YPZW7xZd+3DZyJpT
EnEeHpKBoDHHDmzl+WIq3CwJCEEZYyCoqVEvdinUt6AxooG/ItyNhxgsr0wVYPLIlXL9f6Sd2W7c
yNKtn4gA5+GWZFVJsgbLlscbwna7Oc8zn/581N74uyqLEI97GzAM+CYqMpORkREr1mLkVbsP77J3
49fyZfleedJt2DGi+S9SKX4WtVeK5jQCRc3aIdCyLs6KynWayv6lVFNP+bwrP1XdvDeJsrHOoCfo
bxtUX6klC+usFVpfOSNcKJ3cuPnwxRz+PNGhJE9jjDEX8jWxu1pL+thXus2Tov5cRrdLMHg5KnNv
b+SGFxdGhFCpTWUUayrourAev8KZ/iM2wCz8CxuUdlFv5GRSc7o8K0PYkrLrXNjSYv1Q2sGfQ3nn
Bt2406j1UIDkGUZJXKxDpsvYNWO1jtLMVvG32ukMvTpp9Dkpy8LjMii8WJGbG6NIjJ3LbSN+YHmV
LaV/sZYlL51rpkXJeweUWcvlYqfhfTq+U8LJb4I9Tp6N+HFhSYjFUx475iJhqVeNY2Rr/pw2f6lW
eHh7tzbNAF6hzEPGCORLcGhITSVpSUYKJ+pv0wYgVuCMwXPe5+FOTWlz18gRZaBBDA6JEXGoTCbu
IzwKumA2YarK5JtlHrNjPKnKSY4hc1A6lblky0h2DszWthG8AAeuM16wv196KUmjkko9puUqNbyg
NX9biX5s1eVY5cleSN7I79ZaJGKplK/Iwtcfc3adBTZavl3OkupyrXztosr6PCp51R26uWGAbcps
qfHgwaUj/PZebiRCF4aFLw+xYkhX+QRcRbN4u1KgPEIfNdykcwoPdz3mJ0mKKnfQTBRs8n7ZiWBb
+/vKugMscv0ohRDZN3E3TvTDXMkKLBCQCSNHXr6o6nclmKfvauQUf8e2Uj/XqhHtXbfbxmn5o+G6
Kh4KHyaC4mmomjSFtdowjwtjJh0CIUYGFWNXZV4ph6iB9nF+bOX65e1l3zRt884GRrxOWQm1iiFE
8rAFzMiDUY8+Z1U43SwJFKqDxMRaK43JS2VOELKMc/nhbctbx5rTzMVvwNJxRbXOyFjWNq9xMPlk
xr+l6MsifZxTZ+dcbZkxuJnoc0JicfX15ErehmrvcPsX0BSXqqsq1NSDxA3GX2879Ho5CK8VcOa8
xqjiQ6P3moicfTuFU5VxUnBBqUN8s5i17plAI1NNfYk0BFKsbEi8wUlkN5Kjm3Yo/wpsQIw5xAYF
o5uZrfys2uZXmaufK2cp0FRJJCoHc+c5vWwctDKwECvl5c3QK7y7i6L4s2RSN5yHpzzaEzDaCgRA
aAFNra0lUN+XgaBkSFKpZ85kV6XTvdpRGJ1ADD6nWkkhX2JBO3vaq2qtB/1qBWGKISOivHQ1nUl3
EhiBxN1oKlbp0RMaD0wIZLdvb9TWtWGuiFKA7CQtYps4TupsYkCPslmVuPP4wYi+1Fa2c+42jazD
v6Av0C8W2cO4QYwxC/mwkrw8cnsB8ui8ea91u7VgPGvYJ+bTGRpbP++zI2dGkF6SBoEQtnrznQoC
8UPFlPrNv1gw+t1AH/h7hX6KGOqjMWXIXqaanjL9GpRvZrdLh61ubD4DPAxlMWZASUY4ccmUd21f
IcqdSoPs5YxuPBh61L/Pkhp4TC59BeYGI247A1RYZJgSlBY2NjtRj0Vtj9/edvl6YbkFkcFYqaiY
ghHjIiwxo5kYDMCAyB8ir1mVUg5W4mTRzmG8jk8YQj2GZpGB3oq8/pCzHRyGeWzT0iZo1IHvZP27
aMxfMpj1y8n861/4dGZKWGDLGHu7YcjRi+vwy5SV32ZTOfy5CV5bHEdQ60DChfOo5GUqMxwie1If
nJJ8dvXS3vmwrgPT2iblkU8h+nV86HLBWq6UslrWPr6VW54dTfoxKYJ+hA+pL+zyU9eHU+Wx0qW1
kwNubRU0yTROoMojFVsP8NlWLVlGD38gJEZRpLlxCnwhJLH1+rC8nZtpJyMR/CSdJQ2hSwP/K2BR
mgmX1iqVQUMS9tZl9KS/N4zA/J4FJfSKNI1OuW2hxxInnf/2/onEYSsWCJg9AAnopVD3Egc0er1z
tGoKDK87zt4gIdS5kiUE74OXBIZ4OCbzj533RX2PzJ/n3OVH6dteL05Y5ddfsPY15NemOxH60u+l
GzOttJzSHdNFdnzZ6RfFteomyl1YN+vRtStj2Zvr3KgecaqY2gLeyXWHvMOl1T7MFaMPM8WTT/2h
eEEv0J++hJ9+5bfle5jSvPTJ8Z0duNJ17nVpU/hYCnXRi14jeKfZrMJBY2jhY1BH8UfNXqYDTAUm
SrluGYR/rtXIlCzAT8B6qwz61TBXlHWdluawIIyzjL4DHBzfkUSPPqA+nZjpcGiDJPjSJqjggT1y
IGeUK91XpvCPX/SEVhXkIHgtAqg49lRoSynZGnekVgX5j2jVHPeNLE32qrrCXfzfT4m6BI83HaSB
sNCdaoT6YqSZH9uQYQ3h30WjUFUtfrz98Wx/sf9n5nX44Sw+ODbBfDD63Ldm9UdnjzdaKDFGsmhP
cQCvld6WO9FWxERTAwQIzQASEN51wlGsIY28EapmCRJfe1rlioqjVdx25p2d/0wftNPsI7453jbp
KZtPufGw18AW7sj/WgemRrLLJyPqVxhpnOlNn+W+4TxU9oNKSPrDBV3dW9MngD+Q3sprqDhb0HxS
QR2bEhpMKYfSdmCYNazRpZGtuHqK3K0RzjsyZFdH5dUkJOY0OAEQ2kLLLskKp0bnJffpTdJSeWmt
n2n4/W23tmys7S2uL04kR//SrTblXJjtlPn6Eh+r7Js0aoch/f3nRhh+Y0CNcXjKPYKRotfVTnHM
1NfiZLzpJPlHrSrRqTHNnUxpy5tzQ0ICA6/ERLPCqfwAiVMz/9WkKII0ex3+LSvrs4CpEYfRe7Ew
Z+i5oueB2vh29VnRb4Pqpez+xdYD2QRBuoLAyacvt8Va5q5Icyf12w7l7eVnghTbpH15e1vEmb7X
j+bcirAvepeCLa4lxtiOzi/rWPiU8N81N+2R1v2pcbND9cnZyfvUrcUD8AUiiDRzzWkvPUvDPk8S
8Nk+oxMfpvvIK58L2N6sL/kpPKUxJKuN+6pl5Msgk9aKd/bQwL9Y7qzwVYDk4zr/HcJRKdRosXIK
rH6qDEBOtPnOyGzPaRQVGv/il53BHv32cm95TqWTqR/Smuth+igdp6mpp9yv1aeu+Nypt1X0620T
ItDrdUcdRuVB1UCGcwXgC2tYufIxzlhdDX7D5Jj+dh5X4Q7282Rb7h6rnJA2YI8+Fvwc4D54vfI6
v9xNKU+WsrLthvYPZQyn0cZjqQA0mZzwpCht6hXz9GGR9oLx9VKem72aXLIiQw5KDQJ+XnBJ/FOZ
9b76nY0I2H5UGR42f7+9rFfmeICTE/C9r1zYoOAvvQyz0ZSXEvSXNlk/YI5nDq2XbuM+2Hl/ibzq
a77JpA2vW5YVyIE4B2NktdFP/aB7wxF9Ka8/2HfJN7aRibTYi90X6dAcKHweptgr7uabPSX1q0tU
MC98E1R8CsK0oXmDjexZOOef0ejb+QrEscv/+MiU1uvoCcQf62KfXaRdaLaKPlclM8rNLPlhyZP0
gTHtSvGWvm51t5HqCuCUabUNg8ULWleDObWDFwVx3LsVFZPioBem/PPtTb46ynS/1mFw4gLIaKgZ
L3/XNBX5YC2S6gU2RM9mRsHsY/bTBsEQLpB271XoNs4UeFdI4eDhAncuArMaHobJFKSaF8hzLL3E
k+VE7xobOqSfY6g7884Rvj5ar18qrGkrY4hCnnbpnpJaEhgj0rPgu/TU/4B0kZa07Q7vMtldTqNv
eFXqBj+5nhF2cuf73C9Ou4yXwqTxf8PFPz9C2HtUTS1zcobc109Qq0J1vXJ497f5cU979/ok0zWg
E0NpCx5kCjmX3pYDremxYDMdrfOi1nK1PyzKcIxJZ1SmGlds7/pCvLSQpKFUmib7l3conDMYo7Y7
N9T14/PSguBDWg9pHIeN6o06gxAvCsTVZvxDC/cUx1+P2lml88oVIbwR2qhu6Bq1hCGEd5gBmWet
iz7XU2SeSl1DmT7sMwrJzV/c3OMJIbDg5u1v7/reulxN8WvQZ1Ud6iLT6IsHD8FzDCur7Q/eNLuy
D5vm7gyuKLX1H591oGPrHipX7To16Zq+mnMNyOKqllwdm3vHHU+rnF+NcAYyzd6KyHa+7U3/bp1M
4BL/Z1h4R+iMHBEOMAztGhX4j86406K7SmzWpTwzIB5MJZrDcCS+JnUaz26nZEN4aOWJ/S3TsumY
4tJr2ILztkx2igjXMe3StHBiR6etIklbF5XEOHhpmX6y+z3k8FpzuTytfG/rnC98ckB5xP5+WHbA
JecJpvj7VY4SAuR755S4dKV2h/avv8BLU4I/hj41VWxEJX2aNCvdtDXBKNEWV7ojKYfyu8hXpbS3
P4XrNSQFgBqXmwHmratHnxkvzSSniu4xvqil3yPKviEw6beNXB9Cbl9Ge0kUmRpDCf0yeAUBbY9W
Agc92ep8240QuNdO9oed9/Wm5+6GqAe8IZ0H8Z0U0OGSuafRsdNfmvpL297au2jrDU8ubAhbBA5D
mw1z0T0tvXcKVBbLT3+8VBcGhOComytbNIVImt3wbgfve3tn5ua6cHK5TGJ538piWgjDuuMnqz9F
XnpoS5DwzY30SfpREXhRWpUVr/utJ94eDGMrGzt3T6xwTkErN3mH8RH5nLXAKn3o3A4aDOhMjntv
ro3vCWP00lbmYioOYjk1qxZGfTA2KZ/zrHo3AxaLwsFH0tV/e9de+2ZClFiptgAA8YAGPyCY0sfB
LPuEbRuO5t3g9ze952Te/Hm6rU9O6BrfewBWyY+ZN+ZBPa7I+xtr5zdsHc3znyC84bNekuR55mjq
c35ogtALq69ve7mxnmQ3DnoFjC+STAqhvpX1qlfSwfDs5GPU36R968VExXgPE7ARk2glg41j29ZX
s7CYjT6GQYw0pWtb8RMdgpvGTO4iO9pZsOubC3KhtdxO1F3rwYI7EJX1iQ3u1C3Qslp6hvuj0lf1
1h3Hr3NR78TAjZwDc2sCztTnym4omGMyommCaDKYzLKeestvXvHd8b2sH9p72d/X99xYxguDQqxi
kK5VurYzYRXO70MbXQKn+6BmL28fij0rQsBiyD6q4Ag3IFxyvit1/6WI0HQw1J3l2zjdOMM1TJMO
mmSxHjqHGTli2NCEASwYqJonxX+/7cj6Q4VP+MKCsD9q0M6mCbiHuNjdtszLaafopjnt6dBvhQo4
rcDFE5IYWxX71q0cmYuctYY3/VKO6CT96iJf9SKv/x1U7joELJ2qQ0TJklw09Ylcx/Gm2m3AvOLv
r9w9+xnCvhUj5CV9hrvx5+SkniJ6P8O9dAPA4egc40fna+FrN9IhOMpIEbr6U+A2Lto1j8MhcFdp
410FjY3lh2ObN9vrs1ikmndGNTbrFN6pIiKNBLGyuAxmH6awyHe++40wRv3oH0tCeKmGLg1RAzO8
jOGXPuw+WJ32nCR16bV6uUcAIPL9rFnJhTUhLHd2LBVUq/g+ju2d85S8z28yCHdir2x86bSKmu+V
VTZPGPy2JOb0Mpl0FYBNurGMESA3Is1z/SN6mQ/jqf20CpKUD6sKSYJIz6/xa/ZYvh+fIssrDsnd
HnP1VlQ476UKawwHDnTjo8Ycf8Y42jweLUe7neQ90uCtqED5BLAeveLrZ5VVyDFI0xBlFeeHav9O
h53sf8sNiMqou8MwD5BK2LxpVsa0tCwGWW0rua9tihWjEsdHI52049vhZ+tUmtDdrX+pyYmdkRSh
LDXKUlwJSfqlxXcG/RYAj2fGzue3TW16dWZqXdWzkhj0Lo41V5hqqhcqrnBVP5nzHlHgeruI8QVy
HXo8wH1xSsj5GzieIBZf0XVLCTFRmb4PAzV4D7RgdPMqCb47WWU82VVd3rzt3dZCnhsWvGulpVTG
KlI9JUimYzWXsd/CjOEhiDf5g9Vnf/wKBa7FiLxsAn5DTFa4N0IjGKQ2HhUKeObJHBDbSuaDEu11
gZT1k7la0DM7wnU+GU0qpdqEnRHtsPRnWSqHWYUv29IeHRsATbM8BIN+rOTyVFR740hbZ4bXL5uJ
WK569YTTwyaX2sFSvD77kq2Ak/ihG1/e3rlNFwFkEgtWnS/DFj63sJ700KEG7MoUgJwl9xtTpdQv
302j9CWoereMc08GPukarfzYUzR++wdspQBQrjLcSZGGV7GwlcbcZfEI5oIUwL77TwqAZvTpz6uF
zI+emRF2Um/S2ZgWVfEmOb8BbEuLsji97cnWQ4uJDwIJQ4Q87cUpUiCWOVghU4FtMH60jspNeAo+
rsOxycHx926crUvOplUBfIaGNT1K4cYZuyyhwzoV1F/yA7JRxyk2gTYo8ATJVvvOmtrvEpjNvAAr
bvaOP6H7TjFgkm6laHin2O2Ht93fOK3rxYeaBtPeXMFCDBg0JRi7EgUZNTdhJx2S6p2TWOYX6Fe7
nY72pu8rEADX4ZGhO3UZTcsiCJdEqlQOzapMO91r9DXDT8sjkCGklaT30s5nsp5CIRDQoeV25dIB
tCMKkkiF3plxUKtem3bojU3BR40RcLcup86NDKn39XDvxG4eJ9iYVnEjR2GrhQVlylZP9Jygaj5M
/uIrSCpaj78Wr3r8/9CN3HLw3Ni6u2f3Ux2reb1ogfJaLO1uTS88IKwLB0J6Wgv4gYtu5FP2sDeV
tPogrisEe/rKPMS7UOQIyA3QZVNCEb+HR2a0P2XWTjaxbWB9/aH0ghSGkBQlSZsus0wNv7UBQld/
1cbO1bdRWl9xa1BvrJgRbiXhO0yZIoh59cFrNS3dKWvs5lm1a+cQJll5HLKWge8YiGzVtcYxj9Xi
nU1HdeeltnH/XvwGwctCblheh+OZh6OHsshJZX4jzZgwy/aAxlsHBV4cm6Ie3VIO5uVByepAWzr0
ARCblW7l5LmoZbfsyyfdBCFo7EAgt3YPpA8Yd+A+ax3k0hj183CxJ8ZDMsseTmOW9Q+9U2U7udnW
HQj+8BVY9IrQFsyYRU6xFPQj4cT5unYIqKD78V+rSnC049FWlDwzJZ6WeJRmZ2y5bvs0T98VYYEi
sTVUt+Fs7RXIRJDh+gzCLZveOa6BCRe2qnWK1J7aTvHmu+5Y3Kt/Q4eW3jkH8+PyqJwWL61WPoon
Y+eT23bxH7PCasIOZUt1h4tBYyDKmBrdPQRj+iluzfn57Ttnq7DKSVzLz6AouXOE7EWW2jSkyq0y
u08HNwgfgG5DFeA6h/moHpsP+eCG+at69h9zq74uLwAXSo9wBoDDELPtSHHCpsR22znPi7ycbNVE
374vdpLdrY8A9MVK7kFacZUGNlk1GsV60fcqPJi2cs9i7vQht7YM6AMCeszgqiiwXn5nc+CYWitN
qidLziE2e+bKhru2Kv23t2vPjHAywlIOihDcv9cPFSpo1VDeaakTH+DH2IuIW6bI94DJI9NBI0mI
iJpkZFGIVrCXjhwNqTrqNfJUc7pT2d+KhudmhPOH2kxDrOTaTOPAbZVbSar8wgi82iCE7OEJ1l0Q
L8tzY8KBC8wxNVOdAwda5QjpumvlD7l1n87VwW5gEU5f3t6ura+Lo70qPjDLxMT0ushnSUE2y+00
prRsV9IXviw3vht+VsfkqH9TX7rDqjg8K57FVMvey2tjXQHI8MHAn7wyEwquslkMiK1kkaVWqHeL
Nn1Vm/KDadfqwbH7g6UqwWnH2Y3VRROYygY3JWh7sdIeNcXCOAqdzblxK7+7x9+T4idPpm89zMf+
vvUD1z42EIebO9D7V0ZKYWMBtMqvKsvMMYjADTuv07BZSfsUc2z9hq7CsZKoTMaMwbhDNKIvgxBj
odepX1fG4NoFtV5roryT6UN6jKwqOQZ16XhSqH+2UW15v1hB6FZjybi3YiR3vRz6aAlZPF7n3O9i
wKAm7NRMH1pPdpsjbtF/gkX8o1Q1cGsV4eQuanCUrPBvivLpiQ4lI+mpFPoWwNiltD/nsfmNoZjF
VdJCuekKHbR+HA53lZ5QuCmM3uXp/zPpq49JOf7kC+39saW20uQlLCH5QzZpn4Yp8kbLfMiT7n2s
5b/bDLXbIoVqn0RGNRaOWyI/91HzPm2NL101IBir/YtXCxEcWiPeERSAxHQmqvVptKcAslD5OV/M
kxIyVJt0O/nZdTQCAATJB92IFYEkNmN1mAcGI1pJqbLIHZTRC+L3TvmHekHrm4uzQ8MckhnyUHGi
qXeCODFbNmDWUPL0ELDj6a5HpdbvxPGNzIJa7jrTzZcCjl7MyxZ5UsNxKmjJPkWn7ldxq8NoTs+t
uxuZdFRc47RqzGrftJ2ItLGOOnRztPsoEGpXBbthtOPOSXljOsNU/abIy7iWKZXvyRIpGL4dENbL
6PKjxEdyeugiwP4wLCwEP0dG42mwNU8vUWI2s19trcVuHsB1RZ4vVcbHZQkMN0+HnUi0Z1h43IL5
1Iusoa+pVPbtEsovVZTcKKP2OCblfZEjpG3Dv9Ol8u3bDm8uLhGQK9OGjEZ8b5Iqqk6m0cycxo+p
dezj+8X+4zyDNWXyglFIg9KFSM5ShjzUlnnl2LPt4Lh03YExmFskQIvDn/uy1s0QmrAojoipbxFM
Uxb2sHga8ghP+JIrX/quA8MKOG3nTL4OxAsHhZQWJQZqMK+jCZcHhSG9upuoAFLzWOLUW6QpDl05
mLoDbyLzEGlq/jiNpeVbURLRwZ2q96BM6pdlKLpTVRoS9NExs7fBYibPSahlH1KHEayAP5ZLuUl7
n5UVs21vr5B+fbwZ3GUWhnudGpJ43UEBEUzKBENJns/WYXCk6SZrW3lnca4vVVLWMytCYkmdvwsr
4HNuJK1NN/s7Nd3PVYha6Kx8cfIqcKdlT4hy2zNyB9otK1mOkDt0s7TYmZzTtuwzr+9q5rh+vb12
G4kRzQ+mtqg8Qad0Fc+bxih6w4ptz3AH3/ooPTEn9yW8S73mUDxGj6Mf3ahu8bAHN7h+5mOWJibi
PMxTXc1R9UGsqX3PpR7kXFTqqS4/tZ3hxtneNPZGgY35nrVFT82LwUcR1xOpraZ1Bu2KlQzTGdz6
uf0UHdNXlHlLA+37PkHNRr3r0qZwVuomrlspYxJvqod5dsu2/6kbkebLwPhQiuJ/CIwuOVrkmpAk
vCQWrel+MBJIrJY9ooKNpb5YAOGpwtWXNdm6AF36SeVBpPE8rwdITq1l50PcuEwv/BZLAnPDBljm
aspPBlf1lhfnZyL5ys/4lN92j5nhKp+YQNo/TtcfyqVh4Y209OmkxwmGCaAk2ulXNQh2vpQ9E8L7
aBiaSImChLZXkh3IXW77Kt4rBl/HmEs3hO9dmuuoajXc0E/hTXk3vOdF7sUH2zcMtz2O/irxUj3o
H7qHvcT9erqGMThm4aDapvKHppGQI9ixEc/E8gqYh9vcl48rBVj8OzzpZEC0AW6GZ/lmj+l3Y0nJ
fjjmlL+RnnyNTWePslDKgfDLHaID9V/j1LioaO6cyOvH15pf/WNB+BCVZk67sGFUJk+QP8keZ+N9
pRmeU3RuquwJIYuy6WStaApS4GPCbaVJfy3Onfljzo4M2HO2GYUtMxem7fSD45rwqN4O74a7+KV6
JFc+jMfuc3+r3uxW2Tc+9JX5geTcWKf+RHbqNqtVLUwVQvnH+VA+VsfyIffUF+t5HcOFv+3Wl27/
HCDMtPOqg8Kk3CsZymXGEGhlsiQ6W1gPCFKZsivrOwjhDfDzpQlhDzvLCJaGCSKvYbB6hf2Nh+k2
PkR+cZN8tt3gRnouDsWpfreXom+kQ5eWhcjZF0WojTkL2vmypz/oz/qH0VtfCGnqht+RzznUkKtn
buj1H2N/74rcOrtnS2sI1fg8GDJtSLCeqsicvRjyezO8se2nzt5jerlOl/FTYbjFXhWAAehdbqKq
jX0zaFxNfZmph3Tqkmc4cpOj2gR7QlwbOLYLW6KubZ0XjbyofCPd0TzNh4jwNtyYEPBaJ/2+Ou1d
/5vfxNp2WrN1/l1D0Nknid6xAvp8rNxC+9swyEQ71I5ekqTbCTSbdqjw8PZGSh5Coks7E2KpmdPr
trek0sEwPqWKdeq7myz5Q1Gf1xgDjA3UPTkNlXDBUDoVkTQlRLQa/rGAelm2x3G55QoUVmCcEOkg
KReWTKuVqUfXAk2v+THOTkEUM2j4Q+12ausbrQrqzQRnAhWvfVWcGp0NbCghoWM4akeYo+K74D6/
VaGARIZqrzu38TGt47w2ijCMzZNMX+6P1o3WFNtt5VYS9I9QnfFUScoajpnuE+xDjUtVazq+nVtf
f1YcBp1pKUjxYGkSa47qMC6SVpqBZ5e/lOJrb0g+pc4/fh6uRuDMxilox0RWYXhdR7morQDeDop6
Y4nSE9TrhfTH2Q9meO3Cf77WEUSYilEGyMdCV+tNSx9DbCl/k+EZenu9rtOBSxtCoC8Hzckm9JAo
CgNjjCik29MuOf6eESHWwbbLpEGJI3Vb+cMyflSL5eZtP64/IPyADO0VRkQRQkhGKxXcuBkXNYRs
pvwd9en+pokTZvyVBcoGr54HZQ8nuOnVmUkhOVXH0BqVzAm8bD5mlukX7Z781raFV0ggMeEKyzbQ
gZO1lH5AmnOiy7C0TsrQK38cRtel+8eK8JkWWavqQ6YHyD87qqfNneYmrJ3XGQ28KYu0J5Ww9Yly
xzInCvpkJRW9DAuWHBn5LHPkij55n04SOIgG9VfTHKSdw71paRUmh01NppspxO2+aTO5N2LJa2bt
O1pLv7oi+Ukh5sfbZ29rm1ZoB/VZDblzfT2bZ/edJceKQnDjO80kitn1EcGZb/+bCcETRL5kY3Qw
YcnJB2lJUAbXdhZrzwthWxYEuq1RjSQiAQOfZZq8lFl8+7+5IQYCABZLO4WSV7BSqTIei0r+3zZD
zOCksNMivcREHDWOW+TOsxTrex0XNvSyZEe1/58NF8mO4jqKYCHFxlw3DAInRw24PhpGy/j8P62X
yG+Uh42tI8IneYEaPehFq7k5bSD/bSPX1/TqDSgJOI0ZEhFhn0bVIadmJpKnJ1XNAHv5pGjloyUp
d5YePSTVv7ihz82t5/Dsa4lKI8+RmeKjbMqvphL6aGv9qOs/ZOshZ7v0ao0NZ2ZyTYcsP59qmBO7
z0myHLu22jnNm+EFWVR4vRh8Ad91aaLIQ8csM7l2u6n0y+WTY9c3mrmnrbdlhWIdABbyqJWwUbCy
tENGN0NChDxw04JZV40yj57ufP4bjwRC8j92xDoScydm2yot3vgTnaYJJIQhu1XHaKMfQV7jpX5O
+7TauX02UlLsgiAFr82cNE3MS//MUSrlqGejKrOy4JVy1EJzpTyQ3+tBXn8wGqX7WSKMl3h5kJuN
W2ZF+i7tKiTuY8NJ9t5lG4CsFTYOPgkCJ3JXccbIIe1CaUGSPPnu9al0p9/OR/Mov9sD3G9ULC8t
CZ5PdA+7fgppi36sYndV9s1P5v341bmDweu4a24jwF84JhykcnAWtZJxLPyh/j3/aMHomX55z1va
ugs9/UbaBZleJ2UrbSWgXIbDqUGKXOZxBUGN4qSQUwCkKZWfkfMrVls3Wf445p/boX15eYS0vksa
edZiv1jwrgjf52H799tB8nrxLk0olyaC0uiSOtdjf46VYy23n6Og/fQvTCBQTy2QAbqr8rw1NbIT
1HLi62N8HKTgoW/MnQbaRsWRE21oK6kG1SOeFZduyLmc15Y8xj7CuSZDU9bN/Dt7io7t0XSdyMvf
mzfRIZd3vvHrEHZpVcgwA52zF6lYlefKt4KvNYyw9R656EbT4dKKEI7t1unaycJKdEvHqHz9oEKX
YdUWkK/fefFxrxC3fjGXeQAW4Xgw6clTGxBHY6lymtRvDfy6i2+0d91Nfgux93GP5mHj7MH7ujLf
KRgDX3K5aZRaJ6tTIWGaqfwdMh6/3qRphz89fYThVb0E0N+KlRQOOLy/81I1EfAUe3wPZu0hmf23
LWwUFS9NCIdvcaqlCuo49LXiqeDkHWCxeTK+2Lf6k0kB/NF5iB7tyM3v9ejQ7U7xXQejS+vCITSk
lvZQMtdur5ixr9bL4CV99KHN2g9hk+6lH9vX6dl6CqcxtWdzWGbWc7Bu67/7z8BbD+Up9oCgjL7q
R4fd+L4u3+VpvHRw/QrPMp6Zp4nRrzs4evFjTTNheme+/CpvSz/7vodDvT75XF0rgy8eAisUOxd6
kRZJZ7CYrfISDjWC2nHt+C1/3LEtJj+3ldmFQKv2gQxWO0f1OpysxiH8oZa1gg6Fo9rIGciNhoxh
7MdnFHd+yJP0qyi7nSL49Wd3aUY4rkB9F8YEFlLiEkfH2X6ol+Xb29/ENenOyg2rQCkEtoeRD1nY
tLSOVor3QAIjNx6k2E388Ln7WH2Mjp17f18OLuMfbqe7waG/KTk1e+pvGzfC5Q9YP5vzU5OOdmMV
ZAXjnfMxeQlDdxUYcQ7KKfnRfWZYwAWBvhMJNjfwzGnhNaunkCebHU5TX1eW0dO0F323srUVbi6W
VkivWqg1zaTBSkqXvXlZAjf4nN9FyXGcvPahuZmPMsp7N2nnJWhjH/YabdtOosoERT5ptTibMMhU
n6yU4zMS1N2iq3tvqsJ7lLE/vH2Grt9vVFhJWFGLWZkARZW7QoaBNnLs2K+X3tWbj4b907Zrbxhy
17T32s3XXq3G1kI1lXDePEIUnbN6atqZSzbvf6YRaLQFLmj7+W2PrqMLRsBn2viE2Lc4OU4LKCud
cYghgWr+O9e9HPanVq4/8EszwjGU8hXK2WKmBuHzOYbN+4i0T7mDv95cMUgaVxQY4DNRT7yewXdX
tYUz3cLszzzezB33Wx/sjAZsnPfVnX8MCV9yFASTPAy4w8PlczW4RuRrX41jDK6kgB3574A3HGOA
NmLwn7Lf9U5qeX29Yh1lhHXT4CIXn01alzp9t+5Z2Dd+SFNZbe6K7GMS/377bGxsGnkrXkIFDLhE
vHmKOJaqvDFjf3Q+IsiAlOuOIxsdZXrK9ORt0i3mGmUx3ZqSOUlMPFmFR8PgcVB99TB+yo7TO8dL
75XGBaxV9wyKze9M1Fb388qNI3P+C16fqGcxWdJSOdZ6fkG50KOpFuvF6Wq/tKYff76WwPVQW7Ig
6eImuoz9tVVHYzVyNBdz9BD10fa04bc269yAEC26qUhSp8QRoy2UQ1RG4WFKwj+vKFHsOXNj/RVn
y+XkZjpqHVbs4q85fCq1yHP2ovlGX/rSyLpnZ0ZKXm1RjVSGP961mdvWaH+5Wc8TCg16/xfSwrY7
3ufRQfm7MV0TtoU9/uKt9w1wEeCyNFURERIBljCNT9xp/ALmv8dDUANTQWAATFVkut2PBMiYtNsP
30gPcJuWJ4RawCAZcrp0e2wKdDSquIIu1I5W7daFOcIVypUxNerabvch99tlt3W4eXDOzAp395gt
mdzEauz39a8iDV19F+GwHr3LbJnhJt7CUIuDHYE8+dKxOOOT6ALebo2vHO0f40MVuYGfer2veANO
Tt7eEdryia7rqnzBtBEc1JcWy3BWjd7h6hzS0a/LD102+W9/z+uqiD6dWxBuAGSliM/Q4/hL/lIM
D2Fy1yY2o/SmF1SFN8Snt81tlO5sAIUkArR3LdwS7EFI0rWaHpevZI35zarg3R+TDwyA7+ep168b
JjA1LjjwUrT6RYWXvIN/pUYunKj8OkziFR+ndxYIhvqYQLu149rWXq39KY3nMA0dUZ5xSesErLxe
gkovX1jTr1G8ByrYCvLnJoTFq1NrlHS9yagoNSeLkfWKAlyreG/v0YYjFrRM5Gwrez9x4/LQFSma
fV2rpz6qq24QaPRHpcO/MKFB6OFQUlpJ6y9N2P+PtC/rbSNJuv1FBdS+vNZKUhK1Wrb1UrBku/Z9
r19/T3K+bhWTeZnd7sFgeoAGFMysyMjIiBPnZGANTzMNwyWYOWnnDxOjF9ctMLaKYKz+tkAFoZEI
xyRo7rqyXByipDrE7W1acNJoVnxF2oJuIfjB8SCjyyydZoqhlLa1q4Ge3jxMAVhXnvSHxKlfwTrp
AAks/Ly+LubHwWgtzIJbAAQK5zuXTWsXz2tcuxVcYMrrWzwQ9tdNsAI4iolAKSBjR7eVhjMLIBmD
DAxm8TqvFw6gOwWxgP6g35tgcI1XMoTlRz6PNI71wZA8YcSCoH8BNz5fWG1GSgQC6tQVRQgWG3dQ
+rGH5RdnaYwQjkcznj0EyQIcNdnezZUcGUNsWQusLNCIAfnvqeIXg6cn1m/iXX+XO8YLxyRzYRuT
1MISy4TSYQaTIHuUfMUloDTNNV9QS0qcyBGh1IlGevf+J5c/ptIwxQnWHNMCEul8rdOSSkrSxo3b
u5gaIeynhRP6rWeiQCDiIRtz+YDIsaUuk61FOgmtofFnjVpUuEP5qxQSkB6/pu3qjAsPJsQ8eBCJ
BacbhpuI05yvDbfWNKSJisJ30BH6PdAGgL7KrvbdnmwpH5jEOnfAJRF6eYzqAYd/bnBMzbkpMN3k
pr10Vy+o0bWLf91TGE9YQFHglUScBnMd1NGeQZQH+B92739PWMEbfCHgP2GZxxuUYLgRMalAYELn
S5FKkO4mowLS5i+rv3jjvr63jonmQCM+t8HT7OWAcPY8uj9GdZPwHX2apXaw16oVVB4wOznxywx6
hwC/YB8FkNY4xpq97GLOhcxeKA46FHix1gtg1yDEudqsiM4Eph3O++jQ70J/PEAW2snA6umYmAvG
NKn7778jSRQtMK6fpljP93cOrQ6lYil1pTa8WYGM6trR7cFYis/uDGG5q1chs7WQp7TNaENihw2w
dwAARqR+qB1ulGnu2hWTlvl+dlVH2pE2pPQPeL+Yxw+2UGshVDA4hOdLjJHmiGOKb9n747f+Vvaq
xwjw99lRTJDPZC64AZ3rm8qKokQYA1OT4CG+kCe14n4S41ZLoRq2iyBOVetHAhf9b0aokwHOvr5o
c6ly0/DOkFK7Ak2klhl/ZMUEoBLtefD+U59pycxmkYSucbt6RDUMyGy7mqAuk7YtZ9NOE4N0QAaT
IhBTyEQQuqi7J4O6TCqaU4EzZwY66FV+DwczUH9MDYarGyfaDXfhd8tJ9sZhDtBwVTVwTiGC1pg5
5t1HrAi6/S1UzlfqGUQcIvhM1HUfilT4pVFxZuNZ9SwQhKCyCW4SxDcaExsWGUDSySnGyIdoVwou
uCjqnfakQSV9Gm3MEWE+C+Xp7gZDcBrnqic55cVub6xTu52MqSaOgoxLKW2dtPgpJ4ZNdEA65a02
eGzLjDYASk2gsDqVVQlu9fwMGia45PC8AToSPD371dWd6m5FaUF+KNAzglz7ASMMot+BCH/6mjo8
NqjTNXGx2o19KgYs02wi2oy1C1rJF6K5AkGxXb0fjhiE2fe2cDd7SmuvaMsN97WTB9UfzKWgcoie
AGC1qPxiyvN8B/BAFdZpClFcg0MZL6HMg2sy4BawgJE7mdRPRNBan1tY6zzsxxBoBDVQoGSz3igN
9rbDsF0byAqX3JcR5M7MUQ5ktU0eyXKeuiBdcKxGcidcwwueSdfDHGP+C8sCegt6YdA9RY3mfFmY
VSyhAoVgmu4j8FRGkHUBRelXXbHVZ91W/cLPA9RvivfrdhkRgJBKIXyjfoL9pMyOoF2qwGqUunL5
oFedpxU8/ljWxQQTiAH4D9A4dMDTCwgsiyQv1GI7l+0ovquOQwCR5du888XwIPsV3i4CJ3Nj+gks
YqAHaH/MZ1Irq/siGywZQ6aYpLyrlvBOnL6rBjDEhHN4XWyjyY9J2HtltOzE+T2tO+/fby3SYXQD
T1IcNGxGHopSt8ocz12EtwpeE8ucGjdjazGCSJ5nyGsgOEdTV5pNnEHlBLH1VP1qgC22wRAT7gVH
CYyDHAYncQ8ObJKR08AqyjjQikS5Gan3uatCDgMTAT1eT3JAiPmh57QnxPzQsNr92x08N0Tdymsy
S5CKx9nLqumb1EEfDXoD100w3ITYAIMBnmMgjD39+83rM8nUdcSwLXqlvWPYq6t6kdd+BUmeFcxB
Hfz7ihTMWUTnjUgA4dyd710lzkYBLm+I5yWof7WKnXPHEcmb5PwSODdBXQJlJNVKX8BEeNfupZ3w
VAn2fGLEW3YZj8yHuX/YNQQsvJKI2vX5gkBAIDTViG9EZoQhHlk8ZkHrLW6Im/2On7FchmP0i1DD
RvUcOoRwv3NzpRnWqVXJuQu5ysCQG1fq5t/F2BWchJDcU9Qmntmh7jG5WMEKYYCnpKgJqKUqPqQ0
kry2mYJMnTix6vKViUWZsgISe9CcQQDwfFF1GktYLEBV5FEk7bJg8uMd3/eIb12sCbVK0CUqFuYc
qXOb1SP0tQdIRSaGaMtW7K5QvGj1Q1XGO0HnEWGyvhSIe1CtOsEwadBzrU2tovZa7QrKqwkoqtV9
rNK366eXZYPMB4G+Bp0jYLjONy5f6ry3clyaXYvS6DB5iiAiwPOIbU8lKHrn8L1hRiEsdKd39DZI
9BXyxhVlm/BNqlC2gYoCBGsO8Uu0A1W3YyD98OT7Arp2+9VLbQfNgWPs8ZhdGI9nvLY2P4NKfQRr
kjBJgp9BCAemV8nN3oiy0uhMILRWvNxL/Orr9R1mlAiAD8CBQ1KHmAUeh/MtFkdrqExxxSNvsaOn
ZFffp35yNzolhsUf0n+AKmGcPChl4co2oJqKsEKVyJLM1EagE3I31T7GVQZqRoTu5o/B+n59ZQzf
AYknThyEYFGNo0txfdVKq7WgE5Etj1mWg6/obhh4JW9WeNxaoctvGkpvmiG0SH7u6xeQqu8Ie8KC
tjquSz57wmU2h1LY55pOnZ6NnxbybGUoUCduOJtu3K8vndjwHIJtA0UGZBaY0KJzjjIszKwq9MSV
7rtXFS+M+NkAzIiw50cOxERcbs2IxCXq9GFVnxYpF6xX4NeMFNQLizAGa3xUs2+qIrul8T4DZxgW
gm2kzxqI3sFX9zzVuz/xk0/r1I1TNLEu9DH2dGgWW4kM18xU28T6r5thvB3Jt/u0Q904hSpH2RT9
X2cMeBlbQ/VUA2G9eavmzuwRHsrIzV5kt3WKezOyzbfk34/iQucBWAmUb9FqQGXn/LCrVW2sg5rG
rpRmN+oqH9tatCWjOMhR7l1fL+tkADWOtqOOBh3wsJSteIqb0BBwC+WJXf1QMepf/ZKedBuo2A4F
zz9IvMBriEYnIOyo5NJtIT3PuhEcmwCXZya48dGLTv5kRRsTJ0TK5vQN9ZzrigATvQsW7WS37nRX
eUxeNFA/Y2iS45eMc7hd0MmfNtYMq9eXIYQ1vTcPVTqAFI4H+L78RoCjEVg0do2gxOhetxE1IBk0
OyBLLNw4auNoOyiNOrVnEFJZaOnwvtJlL/pkERA45MakzUUV3MUSqebSibhA/el1wCQFESnCUway
X7zXBXt1aHqD0xlDRhhxP/d2AXWELILcp5tDEeZFAtNfEcgvy+JrB4zJ8Nd2cbORtW3s0XFML/pJ
k2Avea1eMZhzLH3MVBwlTMDsBxCUzMH4Vt/x/OSSpuhkFnNUyDCBR6ILJpEQTlUJ5vhT1oCLLnqt
93i1qSCOtKUn1cZbWEd5oZztlMvszFoy0BmEnxuD3GihnG8xdETwuophe0igbI0x9WJxDREEKTOv
zHiRQ2OV4Cgg2kVo7EFq89zSWqWVVFbl/4AFd+vH6sueZM/v5L5N7khY0V4hpWr/5rUWSJw6u52I
4VNIIRNkaACfG05rqTPKucB9OGg7Q23dTF99K5w5D5LL5A92COUTYKhQ777oMjdpE2vZksJbv5V7
yTVu0D20Iy9D7gmj0anCz+vpsdamSoCGS2D4Izx/52tb9HDOYhlrU/IOvdLZ7sOv6HFfvwl4Rqhj
YeWJlgG7jKRlAkn9oGu3qC3sq7WzOKV3ZnBRAQYFVzzG8LGs8+WsSwFSsL7GFu7X28yL75NAeFsd
3Y8P4b9G2JLPtbFFVr0Jz5qlj0ptYutQunnpI9Pt2+l+sJaCsyj27n2uiUobQLBfmjH4lNylf5es
Nzns7cjktUfYznequ4KyBuSSVFJepFmjFx2SHqKiqTqlWzR29Es59rYuuQ3K2aglG3bGK6gzF/dp
lmY8GTGNUFUizGrhXa0ZtjG+AR/jXfc/VowCEyHYLXTgelGCPf9SnVSZ1RgiLJeRac8oUgKEjT0U
/L75dd0SCQV0qNhYomcz+yYPpyWEp1dKBRi5buzEvkUGG89OMwLLIaVP1w1e5AhwQjLgDMABTjC0
SM+XFupWqmklllZX39XyqZ04f//ydUgZoB7gZpu1YFWE94GNc4Q8QReswCe5SqBDAcIu7iMupJDl
EpgZwVNUAzIFaLXzJZVrtEA6G2mPVL+AYkWqftYxJ7NiOsTGBHmPbI4uaHX7Di0OYAoHoSw8zPKZ
VutUBcRzBnutgGDzZ3lqeJwnzI8FeBTiBpjEQEJwbhbeEUMuG3dlLJVfk6K9K5o55dwizN3b2KAi
oDqanblELRxC+T3Nj4v2FE2c8jDbBPwNs85oedMVTh0EB/JkNTCRfunbwxpDvczg3fYXNU7idxik
+8sI5XfV2DdVirYintXZE+S1gvxGt2vAWP8BdpZkDhendmOLig9CKJhdlPWgjt8nuw7vFH0PXjdP
5k4Ss3YOIYiMh2M82qSHiEC82qXgIU7dRrsRk52J4c4YHK/XQ8JlzwBbt7VCXRhJvKZ9Y6bVqWfQ
2UAf33ToxswOOJ1/FK7g8uYeecuiglAzQ6YJ0G6cWGN15epdX0pPD3k4TNbpwfA58i8cH0D/qPyv
Lg19UhocWiV6qEFf26+W9wc7BywVSFZQcMTwAhV6BAzMNIuIF7rxPLtoBDb2uFOCEIGuuoVakVMG
88N1k8xFbSxSkQiwbStpRCwKAkneFEEtthV48yYkrNDuvV0VFXZSiA6UFkHkkqIiIU1UvhZOb4NT
DIoJ8YFHusHyhq05KgJVUJiMmwpX+iKIftgDUVjWy5Os8ziyWHft1g75HZsgHqaZItUylpWixacG
avY8FLLb6+CB5E0Yspa0vZKoHcSDZBbMdMYjJ3/OBOMwzGEwa4Z/3Rd4VqiNwwijFKozrIjSLEHm
aXicF0vAsKHJcTqeIWrnCmWOhcJC0iCov/L8WyI/WCnnjmD59XbHqBgkAu42DgNCqtauriC+rVbp
XN8tdmayucSpqFMZQ2S25KbTH80gusndyskc1cbkFBH35IMRmdWE7ZqoK0lHFm4lJcIcBiE/Fq90
o8OCmU8cJLgd2NKC6wtkfyUT7BYoYaNqRwWjGC3LaJmwhdVc2Mtk2tLwXs2/rxth5v2ECPwvK1QA
ytsUD8NWIiHPfFT8wkPzfNyp9uhBcDloXkhRkrcy5g0FXgPchMhdMZZP7eQYVXLXVNjJ9WN0hW8x
5mMK56P9TQSo2gOGEtzrq2R6I2pcYOGEtYspAdXqq6ErUHNSpNnOs7tGfL5ugO2MGwuUvytan036
DAutO/yu98vbekM4OIHNQ98h/gfQ2MsePUmQNhYp9w+nrDaA+yVJC1Ay/riTAgE9eigycpJlVt1l
a4j6WOuQLvoSY2niAXCDw7hrvX8kTcb7SFQWJmk9RHN1hD95cSTVq/cFminSk4ZJ9Q+IoIi3Lbpu
1fv1D8cxSr8/0yGM5j5E/TNrf4QkHUtVju8xj/Hnd6KH4NOog75KhAPWxi3mX9TkHlWYG6uNOEGd
eBh9y28+k0Ud5KIXMzzh8Wyq4/FRWW/A8ZzX+R1SeE7g5RmiL8MkntOmS5DE9qGvlOurWqSeXIdu
L1uckVze1yH/fnPFq4IwDU0L16uV2W6bj55nQOYlEdS5raJVLao6r9zxI/pBojrUSLxwj64XqZ9i
ysw3vPXG8Mz76AGjzWhbhEfAYJ7lr5Zbedd9kRwk+gtuExrqRAuahskzeUrduA5T26ys8SZZ+gyD
GTjsj0UpDfsBMs4YVEe3yuB8VZabgtMJWCpUH0XQ451vtWwsiaGX0F6Z2jH3+wGyE1E6lICId3kc
/sGZAHoQUG2TEPHRZZJFSDI4z5y6RqQ5ywRgP4YmI7vpubNCrOC1tURdoqUp9cpI+qUES7hiwPpZ
8AoPEsCCB+bWoHKb0m6/5BCLBjgj4hLPXIL+EKXR5gY9KDpgoGuhHy0rtCIacPQheCr+fCu5uStI
3pjfkXnQxa3csD6UOh4WQI9d9ybmB91YplYuVOZiJgMsy62fgHF7kTRbmAr/upVL8C+1QCrsiGsx
RBCPz93yFmNRbtXZhk8IVGpPOeRPfRAfJczbEDkl3qXOikPbraU8FqSRM1QmgFtAT8atQYYpiMY+
7KXbNq64b2ryxy7O5mY3qUjUtGutNFmfu6PQe6s1OLpS+30Yut3yCAplh+xwl4P3bRoDIxwdtUMF
Yah5oCVmuNr8DPLRNwGxNyNV6mR81LDR9+h3HqthfUTnxalUbHqsfuF8Xd6yqfAYQZtYjUQsG9gv
QBq8dUcIR2anBq23fsOn9WZmhtuPSsVA3GBQN2pP52Xcyxk4xJ3sV/219WRfupN+iZBhrRyJR07P
OytUiqOv2hSh8JC6s57tUWx1hP69NP7ggt4ujcpvonCQw7TDXpar5S4WEtEh8qZMsyORJ97JTEc3
tugAq6SWlGQrFjT62QrdXCJYYOEyGwuom5ESEK+PxHwcbS1S4cZMMkOvMP3mzphu0p3UL0ZvBCCe
CERp3ztev4L5xTCWAiADtFIwzXd+EEahNsCigQWCycLBXJo9Ngk6FZzskO2OGzOU/0OEJZHmBteH
HBgA+XsS8f/H5WP0Wrvxy0N5xxu5YaU8ZN7mr4XRB2BZy1rREdXSAkQFIhnH5EGWmIFzY4Ly9l7I
1HIhs5F4+dlJknmr9DJYgKNMnXM9fvC+EuXy5tSK8kRKNO3ybJYgvLIyN5FXTq2Ys2V0Dj9bVmXG
BdazVmixG9+j7uX6MngGKN8ec0ky81wHPKn9WZXfZ/Hb9b/PczM6d29kZY7SQsB7+L567X4YO+Sg
7giOeVv8wCgZZMV5zOi8JVGXJ3Dly2B0+DJKdQ8Nb6cQeKr2zKvq08toFow6GdLUrLBpZvsk5g+j
/l4plt23P/uRU+Dk+DONYRmLfqj1ucORqcxbdAFvo1x7s/rprQq5E+68faMCQjcnULPKcDz7+lud
haCLEv/ozOgiWLAJWS09JqItoW6GKr5MUfxa5Rbw5L0Sc64i9irA9wliHojs0V1/IN5mYBhwYnK8
LgBLs82acyaZdSXwAPxtgvyETaZiDHoXTxiEO6HGpyfDn7zVnYLGad87d3Hb0q2e4y9/dI4+jVK3
QiJ0Zt6r+Drhl8lDru2DiLu3TcnG6CcBiFS+sF/q4LpV5rNts1LKJTQjz1ttKnHBlopT5/eL2eEf
k2+qP/vmJpf86+bY3v65RuqCiCHJGZ2G6at69eJQ2ZVq8mi24nfNml6vm2KH709T1EXRWY0wqUKF
7SzaN1Mt3/MQaUslGk/X7VxOTJJHxGYLqXvCAD//rJbYQs1WPvQv5l2Luur/PAZQJtKyqILxRqxt
1VY/4tcO0petiyqvb7k8RoRL/qCz34IBznPHFSO1jpQRv0UugvmbfhiCGKlTdRvGaAIZAJAFqj3c
6rtlp9i88b7rG44xu3PbSz9At7mrAcVGaLHMj2mUg2n8dX232ana37sN5Y9zKyUaX4Vm4ZR0nuST
VG3ciZOdOGRsWdyFXDpRVrQB9wPEIFF/hVQIddfIixHGYw+2GzWQEru/T93Cadz0mB9R7cVs6MQf
QmddPhjMgkUo94CsgPJcIQmtUVhRDBt962N142/zS+IJgDVCvhlS7MULyYGln/GBxx3EjHtALgDb
DjQV0KhUCIpMTDOPpEmQvSbH2TX8BZyQELZS7fxHfhyPhS98L75e/6Ist4ElaIKDGf5SAF4XK2FU
Y3Cbd8ZNBaZN5WBmj39gQgdtDJj/wWxFe2Ze10KjpwtuJXGdbAsiCr6VhrKnqSNP6YTpnxjU/tsW
5Z/DrJizJBO2osfJM068eGArOpIqwj94uLDiKdg6IOyEqRmQ4lCxJ5aWVmhGfDA10A/yj8IrIboK
AjlCmjX/QIPUizDVeOAKkpG/S1cUNnYNKs6oaWMaXQS7aWIbkQfdQ0GyrY9ItzWfEIZlTjy5i+Rq
hacCFf5QepHPo0lhnkzkGECOEj4B+qsWXRz15SxWmJAoEltpM3BEGgonPbvEvSOiggkFTSyoaJqg
6zqPN/Wa6n1KanAd1Mk0v31WKlsAE0V1B20BT8AslAZe8zEoHlJvsdMvvFyXdTwsWcQ4PhhE0Omi
oqpeJv+X6+pqFTTFejTH7H4cZ14VgXn2wQsOCSVUNQGFJa62yXmiJJajVMJCT4P/EO/qVzcnDCmr
QzTUMSSaPOfOyIP8sL7i1iyVEYh9AkJLwpAmQc7XKIsHSzCerx//y7lz8g03S6MCqqFV8zKOqJNP
TvXaY+gwDKYDQRmnbglacqAEbYTW+Li4sp0/mjd8jnrmV4TGLAa0QNKKz3i+uWE4GW3eoDqeJKNb
lO+mArXk4sf1dTKNIPBAsE8CZpxWcjKNPKqn0kBhqxodDWQUqtYCCr+7boXZdcB83t9mqN1E18EM
R5Lj9y5ISvbkSeliVU0Awr7H+BkKHy6qNp58Wx6hMOBiOORheEjfusEe7vM3/CzO72HFQLw1gFwk
JE0YlD3f27FrEzUykRGUt/0+fJ3uml/g/PXCe9FdbQUCE9WX4s7wrMcFbpyTFBC6ZO1+ajzB/ZMC
yOa30K/51BLXzDrtTTs8yJA3StTs+/X1srKDrQkqIIhRnY6gNcFzey2dpfxR5rdN+ppkoiNVM+c5
x+wAbI1Rt1mntEuYldhbS4J2aIT+ElDdyRuGZwsbrDFaDVgWGEp3kRYMEefDMt2ZJNbgq4YEpUJ9
V30pjNUIYVvWb8TsKKmjrRu82jgz/OANCdwwuO9BLXfuPO0y1smkwMhgSHYq3xXgV7n+vZgZAUA2
f5ugAmuhlqoElXvCYrSAQ6Wz1xvAre3FP1UX99etkcNHX8xbY1Q4naaoMweFhLqmU1DYx2sj6vOb
aZp/RdVwk0jy61jJnEuS2UfZWqVCAvrOwywl6KMQkBZZIiH0SJ8xwZEE6jNBY0A+9F0S7MbL3q8v
mHkcgI3ASA6+IFAS5x9QLOceCmyoBojTasfQ7172o+KbyY0m87h+mL6yMUWlAlImaGlESnWZVDtr
jSGVKvevr4ZhAkSXhBEebHoYSaF8PhRkQaoFTCVPkvAG0YDDVM0/r5sgf4LykK0JuqlX1uEqVmJZ
u5YeO+YkY1S2gl7ACKrZwa7iH0MX3cl6yVkYK48CzZQCTlITFJEQTjr/TorYh5VpJi3G/qF7akfH
yUtuyAuOVAvnneX0Hum1mffZQ/eQ+LzHKSu9Ac8OOBCRJRP8JXUwqlVo87oHQyGhwO9RngQJvnac
cVG1trrr9s0/AIOfsPn0XhOUECBK4FS4IHucjHWJzDoGea0nOoY/6HbU2rPf/VhPMrfygxKQ3Jg8
DApXvp9BlJj5oFV6GEFRAMQIN2dmnBaMy/39g+iPH+sQrmwmQoKXTXIgqGv3PJglJFrDvkxsrYZM
kDZieu66y7G8emuVurIyUc6lpcA2REb/aiy4LiyefzHiHham4r+gwRchm3nuXo0B8U81TcFfLVp7
OVa+JPl0nMX0BVcLRFnWekL1lscgz1wXGOqgkgym3Yv5Q0ktddAGg1xChWCVNPyWdV4vjPm9Nhao
uyOUYqnSljF3xepDgbxp30e2VQOmNR7LhacmwrhwwYz4uRxqD9tWiQVtIoXVvHD0+odVpfYIXqrr
zsDKKc7MUJdFnbZRfNJrUoPxthPvREeBuRnkc4YXHyvVacXdUDjCofB5OhS8FVLhVRCnAZRwZmuX
6VOOcaAuXOxeiDnuzhpp3KwQFxPljFKopa0EipNlcXIwun/rwRe6Q4+7wX04O9EDTlja35J8lN+F
vu6UoLs8Nw4Rul60KnzFIYnstDtOIY8yiXWDgJMJ/LXgOSGzqecWOlNqkiY6MWkqPggmQBomBC2X
i4aVOGECmxAkgdtBxnjouR1FwD0mzKAPivfdq+w1gfyQ4zW63P6RWggoJJDpEnFN3cDzhnINo9OL
wupB5CfWH6I52vOou0307yFhGAkChTXqUPjf0yW1eWPXctyKyyqA0C7txVt1sYzdCL0Wjv8xPABW
EAY1EIJAbYnatwjRtgqlMAMVwDNwe56OaYrrZ5iEHepeI9xm0MFF3kXkC86/jCXFJWoIWEfdf63F
3MvGl7zLnaxbOWkDK1icWSJr3eyYEKpgIzKL0lXui9cRpwhDpW+GNx8mV0HNF2wDARj5OSGKuYGb
5VG5Cvjx1UJRsDygRxFufyW8HIwR1s9WRYf1cKxHozEzNxVmr04SR4Y0X7zKN2L/rZ2//7ePRR1X
bdXSNTSVxjWrV60isvYvbTx7C+82ZDWCz1ZFBXawOgnLKmqEPRj8L8fpSwym+/AZjMlO4Rf3ocNr
d5wiwIUf6uCGIxLwoAyi/NBsC7NtIwPznos9/M5/Wv4KVsEIxXLlbgDpTBJoGIDB4DrwatXL/5Bc
vAcI6/EDcNznj6BcdA3zsoXKTOaCrmj2k6fu2NkjpAtkwFYE52OFoqQdfe+f5MxZbng4MkYsPjNO
uSrkusPWUoeTcsKhC0zMfmHWhytrxjwRmzVSDqss0NWuLPTDqwT8APrPlYu2YHsP0O1IzcGHj5Ln
+Ukfllav5x4YCwFwRuTosdM+A5YLXIwdPi9ujiyZpy/GPIYbk9RVGStZCNpESN5FwG8K1rshfilN
9OmsYAk5XHjMiLkxRT1Tq6gM017HBo557ZjtYI/t+5CXyK94k2as7AMu8bmR1KHQ51bFHHfW4tGR
PK1gaHWKx/JducGQAjRLQDTgxFAIigBqrDiLZN3YZ6apo4A58kiNc2yoGAzeAqwqgMhB+pWow7Vf
eIN7TJ88CUKgb4TXFeX6tTWLulgiSgvKL3GZ7XB5uh44GdkiGCc1FTgQkhTTA4+pFkdpVxqZa0Cr
choEex1av25WTlLANAMKChRUMVai0uvo51hf9AYcsIbxXrb3E1rWs/V6fSks95Pw6IYyB/IJzFee
H64EzMKyHksQ153flOhmivT9GuJg9THn6mR6Hyg1dEgII/fE/zu3FGWm0ksdpkR1zdYXOx/t7pgW
p04tHHBEnB7tMttrvxGN+Skj8W36Qthap+NUTMiflKwAWT9mc2zdaYLQ1d2PZj8GZcCLHyykorw1
R12t0ayl4QgmOcwfJUfNJ8ZUez4o6Aj1OF+86jLLU7bmqAuWgHitrowzt+1T6VEErSBEgJasvc3T
ljc4w/IYsI6JaCyKhHeA+o5xbJormMFbt1yOJWHlbWdXm1fb4ip7sKLw1hL1zdJS6uOqinMX0JBH
U9rVw2/M5AZyFDqKwCsqX3LlAZyoSKBCwXC+gsYhFYhlq1ogQgQo6egrvm45depXX7I3gjFF58JG
pwBKB9Di+taivZ/PL+MXkjbEbzy2POb+bn4HFaWNSm2lMcY5acP0KV1eDezt2LcBWEA4R5JtCapp
oJYCEcypn7NJobWE6BavTelq2rum3lotAN868KYGj66bfRxQhvnLEuWfwiQ04JtJc3Sjp1fdQLbe
BKYrP2tBi8bwq7zjvedPUIiL876xSMW1NUG734rJiXAnCL1mXna0fMsuMZmXPGk+sIgHcJUndv4V
VGzgoNpb4Gqqg9yL3PVX/oU3G8i6khQwFWMAGwygmkh91BwMyYaW4qMuRuMN+JJjmuyuR3JmDNiY
oK7YRJ3jrjVD4AUlqBKVg9dIvSeuq/ffzFDHf1riWYiKCQ2zKN/nU3lIFWsPYMrDdTP/H5f53DHq
8Hd6SBRsDTSYBrvJbeubdEtAPYLT25mMmRoPEwn76zbZ5wHs5+C4lcACQfnMnM5xrFnwGT1Xnfsq
83v9ppQ4sq6sejPizN9WaGZFA6NOWVngJmorkHLYiDUECObAJZxqn6MUiqiS3POeA6xW95lZKqXN
YrEFTQPMyo8iVOyPrS9jdocMJCL1s6Wv7U64K0kNhTyQJC9858+rsj30c+VUhI20XI4iKS3cun5Z
tdw246fc+Hr9GzJtQPUddAo4a3Cf8ywDY50kgOIUaLlmq2L3M+/W26QrOakZ8zwTLndETpxrg14K
+ulTr8NMlh2WKXUkMMdfXwjbT1CxBt5LkjQwMp2vRNfCvjIyneDZimNlOVMw7xJCduHFN+Vx2hdE
jte9bpR5425sUjGkl+JZbkOEqa5VBAfYSDQJV9kH89lNawzwTl5c5K6SCieRPivalMMte8RpM8N0
bHRQX3K7LlxzsGevPADCVLlcQhniBxf3w2alVHhRtHYBnE1tMWdMcB/9bgJM8B8I5JCb7dKOimk5
oObwfKXs9IWaCGstZHj4pKNdJI75W16/ZJ7g9bh2jBqjTrb+br02ELF54HP3MY8DQtlf5qk8dAIx
f5PFEeQURuWwhpWtT7Un8YiHmE90yPGAylgFvTrIQClfjbqw6RZkauYXCLCBW33erZAsCxHTTsPv
Tn2nx/51X2VGaxCoWniAIWOj+XbFZMnjbsQRDKe7WbhpetfKgkXjzaYxTzrhaZYh3ABGfOoY1sUs
LVKH1CXtwBQml11py+O/lsnDX0aPSiX9QAPUAdQpSMViFZU8adxEWl5DpXhNZ4WTHrBOGtSgiJyP
DqGmixQE+N9inHCC0ecEIiSxJVfZKdDWcGSQOPav1XdZtHOn4L38GSEFFHzg7iYs4dKFwviwzGEG
UBqRvXCV2B2r+2jXBYLXfBgaefLp3yIVlQdCbcF7FTGXjJ0Fax4esUQs4twtR6kMk3GNSEovO9BM
uie91hVUxuFOeKyfQP3v85CyjANHGAf/NkllukUMhZx8BLO3nKHw0IOVpji23JoY2wrJJFVAzC/g
uKVcQKhHWaEPqZq3ZZS8rJ1wU7e8oQ3WuQaV9UnXA/x0IOs738BJq0epEsTchbR38SPZaV8zaGwN
30fPeCTVRO2BqwLACMxnJqmbtcWbbw1rtFt6N31RY2eW4anW1+xAeFASJ//RuBNypKn3EGC+8FJA
VtoJ83gbyAbIScBnRq14DePGKiXgLBwNEGuoMLqxO0fgQ+luSw8UvDyHYcSXM4PUlStPYa+qDYTF
ULCyU+0wcp95PAtUcKkFKIgVUtbZQvLUpB8qMq/rkZi7adQlN+bRoiYDobMH9D6KAPSNfQlMxfbk
4pRpdnzgJSrMA7D5TNTJXiBwBwY/KGt0Ihjk2/CxUNqnpO+er6+MacaCvCPSPOCJNcobzKoZs7qA
aM6YRsd4zn9I4fTaAQvx38xQPjDMU5hXYgb1HJyzxDg2tenU1cr5TIxUBBz8GIPA9BKw7vT0bIo5
sqVrFEzqggK5yfdqPUA98qsSfo2735H2dn1NTK/bWKNCR6p1WW4aVeMKtV7YKAq+FkrIu9OYl8vG
CBUshDLJE72EsAAGgo/9rXI6r/r3DDD30bNQSdR3IDJ1l+D62thu8bmTlFs0nZDGrdxDXXFM91NX
ZLaYQaIyLZNf1w0xchyV0A+rKrpYSKuo18zUl9EcLeggtUjh0v5xnVZHFVAqFXnyVKwlbSzRNHRp
mcp5NopQvZBux/4R4tf2kr38p9WYlEsMyRSXuWEhFVhnp2xKR48/lHRyhIl38/NWQ/lFC9duQ0BJ
3KHNnb4Od2me2VnDrWmT1hOV3W+/D91QH+pWGvIFeVsOkgjBzg76XgmIoBdvroJ1msASSMgVkSGi
p3F+LalaocWFhpZGsSjf9bq7RRbOq4CyN+3TBh2F1FrJ+xE2WkzQNraxTMMhKfI6kJaUl1WzeqPY
OUhp6poO2TC6GxCiBFMPQk+kYzDH39nmjzS1m8gGOSHR4Vk9gj+M7KS2xRdUWQ/ci5442+Wn+/wB
1J1VQ1UsrHXADtM9+J/AybRCCqIFJ2LtcG2xwtR2sdRtVQj/j7Tr2pFjR5ZfVEB581qm3XgnafRS
kEYSy7K8/fobHGGPqjm8zT1a7ALnYQBlZzGZJDMjI0bovcQzRe2l1/0R700dqDMMFZhh/GM8jZG9
q/fIkq659zJ/lc0sC89nUPAALYMJLtTsOfs1LerEGdiU+icN6mx0RyLn0XlHSWT/BZhKcIUDNMfA
kBoYq6EWxQfrbPeA1eFNX0ASrtv3B0Y7Ku/pCJLjmRkuXifXGNJ2YKWDObuJtbtmSMImA5hykLD+
ib7fmSW2czaFcs/IIAfhsG4OeHR3/TE/veO0vzTXTJk73cloJwQ78cweF5vzYpZLnuE53VX35voc
x3NUjH/BYnBmhAuKbNXNRe3w+dypBrDvNSs7P09ksSdIXLCCO4eNO9RHgWA7sQvU6ipsM4D3ZtU4
9polA5mzbM5tZQg3goCYUagygd7z5bEcfS1JC1TduFODcvXZbkZ15YvxC8pCT7IXCvvXLlnjXnh5
vSyTV4DLZVEVf2pfUqr4ZAa7rvnJSObj5SNTFAlb17gLAPBauK6zoValmHwwJ4aO/rx6rWSsXbRI
Gyt8STobygLPLqAfFx3VqJj4LZURcYne4ttFeue43+whR0+aJZ2wSNZyaw2BHiSBWf3urT1be8N4
/a0UK9tKosFnNOrRccacHlSg+PpNT00yVxa+YGEEeE6yUb3/5L/yWP4wXL8EqxMQtID2scK7tMIp
/LgYxHSB7UMFnu+XZm43epQJcQLVGrI67uwnYXvFAIvJ6ls/ae7LBZVEL3e4/ccql0JstSzsKYVV
Vle1mdqR95xnb8t9eVTD5s41Dl1xY6WSro0oXFEpg7wSYK5MN/p8JyIJTEZMyjq0Ggr1ORddSwe4
GV3K/it4y2Ay+I8hLvcrXmvV4FWEsJmnjFOQN54zgMYuxjP0rW+cdK+PNE5IkBHLrL+iurbIZj5k
rrK/b+LZHTEo3BIF+s6D52fK3jWngMo4YGRGuFUswN+eKqgfI3g/KT3khbQ7kj1cTjGifLb9lFz2
LFCftnWmhm3Nnh/jadjFWUCGO5V4kavKlJpEMJCzlePS55CU7uKgqoTtQEc/Q9l7DsHzeWWH1XXx
2Oyq44gmB+YUyzvZJVr2Nblkaufa2KA+B5Vh0Kot5ilZqU/sl8ufU2gEBP9sUp4JFnJPj7Wcwars
AANdZ49k7g6x0/kYMNtftiJKKhYmV9l4t+bh1DuPvtxLatescVen1q+ODkFnjeG/t4BCJqDPQPIi
gTI/N/GtQZ0DIGLka2w1P4OyBGAfu8smRKgw3P41QNKYJRDAnduYy4JWaonaML12T/U72Sur7bXQ
mCuCIrhsTbQwW2PcwhBMxLezAWOtGdmleQDC71jJKjkiWPKZS1wGHMwRal0Wlp8hFRXGUh/pUBv8
DiIqbW8BY5BF5G6mQSmjDhNFBOsVAkcA4mP9fcxqs15J5mgosOCcQ9dfiTEyoaySuwhLNvzFZ2uB
+4CZSmgyLym41poiAGYR9Y6feg/xgkT2EhX5wmRuwP3gQY/7/S6x8UWt0L0oGKdcbWlBoydBY8pq
lmyv8844rE3MNqqDk+Q89DoKqqCEvdyZdGm3Z9KlrKAtPf1Fd9ONHb7oFoNjawT8Jn+fLjPR6c/x
wA1QfzuaByU0Xi/HuPDYd9BpBCGBhj7E+0tm8+X0ts17k2Fl1dOAUlGUnmaIAwNYOqAWy7os9Kb5
PHmSXCHaWlurbD03Vvs+6bo0RZPTtTs3UK313nIyK0jn+k3inygGsVoYZLfR34dY+7mlFvj41jRQ
NlBPWRlYuv8VGN3IDocwe+y/QZ/SwoPsr8Rb0Dr7Y5Y7tFSX1BCFBbtTkxc3S2y9zJ27s7tZ8h1F
s5Co7zCSEPyHzUOeu9ebC83VHF3pYQmqwwBlYqYRQrNAP1W3ZcRuqspD7PdBlgJHCA6PsJXkZNFS
bn8Bt8khR0E8R0O1kRhOVBX5o6KbPqGzBD8hfA5s7XB5si3T0tINkofeU367huDNuklvBsAk64P7
pOFy/NJ976WMAOxf5XY9ThpINYDvA2ND/AjUmA8WeDgBXtIftN0a5g9GaKBbMX+Oj2WgHqvrV303
MT4m0NJH+Q5zyUuPx1BwOYoF6Q0FL8YZAo0yqCZzvttLoTZzgeaFmd7kYxnMKAVdtiD6vDCB3Ini
mgdlFs5E79ZaU5eA2qBi8Vv4Kkl8RqfuBEM4f4uv2C6RoV4Fl/Izo1wacGp7UBYb0evkyXcLJWpa
KxF6G9+6Lgtq+4rEz5fdFATrmUH2903eSYvcG9MMwWqVdK9ZX1Nz2GeJLGpkVlhO2lrpdKWZnbgI
87j2Xeu2hVr90D9ddkWQ2M5c4RJbYgydbY/g/6pnKywSJ5ymq94An4wnIzYQnRFnprhklrSoRmKk
jYExx2twZRa7KvBQMjHDHvP4Ux+oB0PyLmS//sO+24Qjd9rqzoA5GRMHRF2jVj5MQBXhuc9Y3lTq
15YMGiJcMQDNoYrACNh4KO+i0Ji2AxoNFQF3M6BZyVr66iCFaAkXbWOH22XpiOdZ3iGd0OsRwjrD
3oVnc9C9pHvGBmgFjh2MP4s9ZowvR4uoqgHw0h8Pua2mrXVqFSXAyvMu3lPoaStZYDtgV6peHExd
snKrc49eIoBT+9oO/qJpfWae23gtRF30iXVyMDH+Y1DSe0pa2YVWGDPQpQQuBuwtOs/eYvd0MusZ
9Ula4p2Wd+6dmvcnxXKTsFPqY0e1o+SjSizyHC3utBiNsgKCyWom67E+atc0zO7yfeJiOsZAMzGJ
lB/KvayZLbPLnfqm45KyBTQnbB03UrUDsT1fU0aAzL8tpuyzssj4sBX/fFaelBUNRZo1PXqXRdpZ
4Loxy1uVxrN0b8ic4vaGVbqEKAwSxmgVGEF8UZ/A5Ta8lkeGcGVMSumuHQ8eVIYDyUKyf5v3EVA0
IGPArGADvnKescuq05zeZY3GfQ8+hfV7ke7AE43BUN1P7wo7yGWKw6KvurXInRFzNTTuMgOtPCXl
Vd7oO7d8ueyUKKdtLbDvvTmFrMVY0J4FLLL1MMRYamHbf3fj/nDZiswP7myYjGHMyx5frp3b+L4H
NPPRKrteskDvI3uXFog7D2xCcjDCwoyCS64a0d2q+qm+a1W/N44W8VkJSMUEb6P6renXGIuGhsnP
utr9T96arL27+aaaAo1Jh2XRlj47NY6JQiaTIip3oTf0Tyia/N5ebWgJmzCxAGa9g+boV4Y/g7Tv
fRGt+yF0cZlvIT6vSFwTFSJgmAlgewBIfLhkWhVVWssBmL2LlDsLVOlOHdWHEWr3/W0WFXsLAyxF
IJv0EO36rVXuXKLuvOqkwr1zqG9pi7nWFOS07n3ZtEGcWJJTUHT8bo1x23wC+rMzYqSypBxOtMsD
o2pOfZWHRj1ElyNFZor9fRMpRWZO/bTiuRKPLwY5URT1yKoFai07g8Sp68+y8ds87XLStD0Gl4Gd
eh72BDjh5ovtz7/WCHUkeW9aUKA4ixNux9uTvWQdi5NxR59LiMS8FX713MIUCWXRIc5hf5zjtn3Z
ZvW8sMawpt7q4+uq3Gue7OARZ7B/bPCHeD3PzeR0OEyVpDw4VvNltuYfl4NB4gZftmz0crXKLC3C
Qc93lp3sva5/8zTZ60ZUHsXSQFETost4yfHos8JpukmrEAv6w4h3Kt0lu5n45Kjsyx0yxl959cca
t3WhpNbqxMKBPRvXiv7S1sgOjqwN+HEfIRdpKPWyV6ln8AUOI64cu1UsEjbgQtan66aIaijv1hiE
ubxGH8MAhkzY0BywXYDs4nzDqole5/3iNb5tABnWz1Gp5FICt4/wH+i4MsIOVPE0F2jccyNZOiod
Xr2Nb5mrYwauMT3mdHwxszV5nEbbvSf1AgZUjJCAPNJ2izXQ5n6s//WZff4ruNw02MWcT81IACdR
/N6cH0hjf/v3X9PEXBTqy/AWCkfnjrZ4Z9VxtaLcZKafk8QM9LmQ9KAFJQu48cfGh0pp6a44LSzo
QCFPoEhqW/XNoqnVk2fm1fVkGco3u3SqL0pSzTfEpOqjuXT13YBR7yjPaqTGeDYP+lB6N03h0cfL
X+DjnjfAcsAA1yZr4hosb28OgM5Nvbmyc5BmKwCbVtWN50H82otfL5sRhS36tnjvoGbjGg4XUUA/
O1o95uACawFge1hAvISxxaweGgloQmgI7DkYkQK0EAF87g9UJod5bilmWWNTIREk6rJH0A6Mxf6y
Q8Lvhs63ZwJwaoO57txOsphFOixuA8iiE/RtG6W6hSqq7AklM8OdYmXlqQ3VnAYlJzegy7yjqR1l
Djle9kaUvpCMQUntsvXhdcnTLNMbxVTA1jToFbqxyWdlzD9lhvW1t5vwsq2PVykATA0MLTgWXjDo
8Z1/uarN6yxTQBClowzkklNb/uy6Yj9oP9xy/PEXtiAiqb8/tD80XMZswi1V9RKwv9UvChh9m/pH
g4ma2JgYn+HLZWui2MNmsi20XnRMHnPZZMavmA1QHoVLv1O1H4omK4+IlonRQ3lQIwcUgT9l6sIG
4ZptJujNg8QO16aaVMm+qyaD3I5gwehPTQXuaElwiGLQRtGenWsY5+FHD7UcE/C1xtyqs+NC+103
Wn6tSLK9xArPhqJR2sSFZifh5NTXedY8Dg29irvl6W/W6B9n+HZipiimVqNFFlZT/o3a8xI5XlpJ
cr7QF2iG42oDmokPY2MYGeqs2bQQ4taVYfeBbubXerFKNpLgKYSd5KIbhp4Y7h48E6ijtqBrausE
eET0ETO6y72wu8lRo3PfAOQDo2L/2DUHaklFRgUNnXPT3Ca2Mq+21T7DxkKbke7iTxTF1tY+4Tfs
QaGNTjSQn5gfzdBnP877/sZ9lHFWCT/yxnu2Gzcnl6UVVFPqMQkTowmGAkNepPYTkkf/PmDAuYIN
B5g6+MW4DOxNdgcAFgFLuO1+nhz3qxErkoUUbWsQsTHhA5YS+TNL91xK0yZOwmHwiK+nkH4nyVU+
kRdPdRuJP6L0i+YwZvLAZoaxPO6A1HNvGmM9Ab27Vj+Ssfdpa+RgAx+SILXGKANm+fIHFJQKMEKJ
LIvRI3QaIWBzvlCNOaH1tsA9+6sCofbmsXkAScHtSnyUC54Zx+NtcWIy96rkbiN4aJxb5tYuyzui
WwSWSwzav1k77TAeUKf/ze/+X1Cusqg/L/+8D4uC/xC1D8xUcp7W4LrplA70ivUX0LFcG4ckfFsf
gAJEU1OOphU0PM7Nce4N7WAbXQxzBHqRyn1tRXqURvk+vzbIjZaD45WZlV1JhNGKp8d/nOROubQc
aDJWsKqV1bVldw9U/9mot0TaSmX/0MevCREAHHVseJTb4E66ArfvsJ0XuHvnbg4Z3UWJpmoekShF
mrEAewSBPVotci9F2cWxXA0063hqafw2cZrKWQcXXqpDCTBVBQw/9UFwINscwq9pazbmAnCyf2Bh
1PBwMicNIao/LAF7C8ev6Ut9xTgzX4tDHh7ix+KLZEOKnncYfnRw9cEl+YNmFega9c6lZQtlWht8
vN2qHNU1wYR6nxhAqPVgyppyJRiTDBB30Ed+Kmc131/+EWzx+MXFOwDEIUB64eapnycF3Y1nb9JW
HPdgOa802+/J4S8smOAZwMXWcEHsc24hG6oiLmnR+t3c3a/VjMdUJsmlAjYWA4PHf2xwybTHHDoG
Vyp0bqCVYTAYTAuB2mNa+tozCg5X9E4J4uvsm3Pqg+pphuS3Ec0mFO/n/fySPw3f//2A0PkP4j5r
H6tdYa74QWtPb6bqsdbSXVHLwBSCNt25Ge74H+lskwbETGFmRhA7gLYS1MZPxZOd+Qq2y0/1yfbN
L6vtV2H9X2Q+0ebcfnYuM+S6OZt6iovPiJuompOQeCUYbt8uB5Dw4NqaYT9jc8PIimoaVeZlcczu
IahaNgE7Q5YePNqQsQwNVNbnUA+Xg1L7gAJcNi9zkmWOjfW2qhbAfhvskLp+GFDB8j0z3kHa1pTk
IJkh7tRSy5QUbYqYmY3yJnfAkte2Ny217i/7I8p026/JnVY0UZUWg39J2K9OaGEAKq/o3nC+5Gsp
yS0yh7gTCqrcOSh2WHjEuV/m3/P0Wz6lkq8mTGD/bH2Npzz2CtJPg4evZg9qqChl4C6S+BN+MDz2
ILnNeOz40kwFyRQrprhjz7MZNWO589yp9/vZeFVJ+eny4gi92djidhQ4DjUvWbA47ZhFs6H6ev54
2YLQG0jOolQCmS+MZJ6Hs1aqTZ4uOFC9Polm5bUtFj+fG78rG8nKiLMTwEFAjDoY1OIrDGRoDZCi
l0lo+MVR/1XvjKv2joB1f3ntT/mzAer55Wq9wRX4u5QQUnRpwTyEwzh6TChgcDljYEzY64xF60Oq
+4BmNFfsbOihvVPuq/HgPtd4l4GNbHqC7PV0kL2K2Gblz9WtfbYMm6wxTrhrKB4e65So+9h8pZbq
L0vYuZjjLI6Xl1R4v94a4zNHMjSWPsDZ4oj06OyqfQ6puGoEWhEAOClLsSiEtua4DFJCKyLGdQxv
d0hSeXPim93ok6EJbfrvgSAGG2v5Zxm5FMJos7NhgWde/FKUP2vl1+VPJ0hRqN9jFzDuKpBgcmGS
rmWXemNHwjRWfXPwIseg/mCT3WUzgmg4M8NFw2z005L3HglHt9tRejCU51T/DMx6OPUykKfMJS4Y
6gSXTbWFS0Rf/Wwedm2T+GM8S651giA4c4kLAr0kGBns9cYH98PnHiVtH2IzjwOt88CbqWxaQOgU
UGVAVYLpBZMJ59vJK4llTUlDwi5rfQW04op9u3SyeWtB9nXA9vOPFS77znqRZtYIKxj8aYcfQJVJ
UqLMABduuVFkiV5ibfTkyQEd4oTluRxpsg/FRZq+1Hrm1HBBybsArDn+kMaBbslQPmIzgM5j46Bt
w5dK4tpcZmobDbiK8nyvZiaUYgtS+XXqpNFfeORgkNpF0cf6UDuOvc7QB4oKfx3f9D3knnQI740y
CQphOEOdBZ0miJdikPk8wCzE1wqeBHSH6hE6e0UXrMQKlQH3o2mWbVFhGGyMcYtExrFMFLNHA9wp
g5JeD7asdShcHxDwG+DvYdxS3H4pJ7NK+hTNrmWCOOGMUiBpXxLiSbo8oryGbMKWBt0X/SMBUjXP
0O4kIaCkJobiptlR5nDtVkMjgdbQfhyCtJtaDafe2ONhdjk0RAcfmHTgJxrYICriGRVXMxt7d8nA
DF4AhlwDXwBipPvsW4nLhZyLXBQjG2v81altOiufVxRCunH1yWjgqTP5qIxGrr5KsqsoQramuAct
agGT2dmoDuK+5g/6T93eX/50Ml/083gf4nzOoaSRhkUGdTXio/AQNNVDAuKAy4ZE1bHtGvFQcUwz
O93QwRUV86ntswK8u99+hs5FYJ2q1yyaPssuDbKweP9Jm8uXaxfUdhSYTACq1J9ZOafcF1dK9WMK
q/+C1lDsI4qAGuo4AMV/eCKMjVXUZc6UCZ03eq1GrDSWdIH5bPoQI9wPcSib/BEu4MYkd1bRqnb6
2CnSsNHVY64YR0j2vA1eYfqj0cgWUbTPgfL6xz8uOxJDbRwDXDhh5y3R2uOpAFTA4LetrfqrXS4h
lc0wyNxjf98sYWmayF8DLM7KGDr2TztH4FQxGARkmV9UXgD1Pw4WdhFE25Uz5Zikz8ymT4HoQflE
25VRmvvN1/6AU3QOgBo8tQ/qoQisI0qQks0h+LAuo99heCKU5flnypxZc+Z6DTgoAcHJAEu8856Y
ei/DzPdXI1hsAmsNIBIgp3wRUKSgHLexzfm95E2zKgpsK1eopLzFe9TNoOOgV4H1mQlo9NFwvfQY
U0ENUha9gvx2Zpt9l83yKsOQJFqNb951Oc6oO7DDSc4GQQCdWeDup4aT2mqjThAK1podyKGhEwzY
tYUeXN/tJKsoOG3PbHGvlMzovMox8CUnYDDNALPvP+NwfAcEt5h2qFCZqiQHxHva5B6YW5sfCJVi
UOkQZpN1/qDbB57KcCR+lfpsfgt0RIsWyUphojx3ZpQ7ljRzSTC2yxw92XsIhAfDzTsVRujthyPo
DkMZtY14FdHCB0MVet/8pEU150DQgkYnnNJkv4KjYnWeDE0P0/XfT+Gw3fDHEndjavo896C4DpKP
FiWxpA2cagF/shpejhVx4P8xw6XtZtShLNpCYh1AoqPXl3ddl0i63jITXLLWlMEZhwl7y8vBAE37
W6NzJCbY5vkYfH+84FKHMkxOTIiJ1NH1/V0XV2mQV3EXTM2iXpWj7v2qBkKuFWfIvv9v349LHG7S
OH3RIiCyuPCJxupWkjvt+zXuknNc5igmd0gHFnNuYdzQNH1Sa/I5j+MrgwCKB431B4i5G0HSpUkA
xNnnyw4KsOvngcglk8nMLVJQFVe/J/tGKXbjbsEdGtLf72M4YLxd+hM45ZcdildlmJ0wmSapEL+/
3i58Af6ia/QlaCGqBkPmGAsd9uNhPNW3DB0sn3wV3dW2+45/SXqdCRncboAc3ZN+Yrz96NTs9C+s
OPhXsvVnH/f912zOnSGnda162BtTkGC8FZPZJWbTpnlXoOu3X9APqgMaJDeFsr+8rFI/ufwSp+rQ
NxRRxcqQjDClnI7667BbIyxivVtkHSgRKuXsw3KZRiUTgIBTh51yBDGd81wc11BLQ+szmDMLx7f2
4EB7YkDw3d8d7v9kh3ck5uYj22mh932PJdU7w9fdm6mWcNyLYC9nvnH5p3PmAsIS2CP5p/rY3C5B
u8MwM6jPxnf2M/vYRvl9f4uugOZiIgFqhzuZBJj4zP/jJJeI0NIovAX1AWDApqOWkH3XxPsqlamh
yMxwyYhAAGuwFQTsmixPmjl9oRaa75ZsLkByZnzAltltN6krvKkcNaBx47uDhKiZfY8LOYXHlZE4
deOEwsLoLfcxmImWxojMvr9HkeDLtLaSHCb5bjy+LM9bc866FS8ynBNm7IW9PgcakdXBJPeTd1WE
TaiP9ZR6eYJMqZUOIMJmNqiYex7LsgoSfVxT4IXVUvZqEPrmoRGlMnQLKnDnl+e5K8ch0xH9o5n4
pYVu70tHHy7nK2FAbGxw2SMl4JXK5zaD2PtwC2GHk6UusoOW1Rg+hMTGBvNz8/FMCPNmXo6UWP1S
g99MfvrTEHaQHkh3dvS/OcSlDNOuMLGeIwEWJoG0G5ggFUmEv3933h+0K4A5AjchoDLcyW3aytxR
dUTee0jAOwR5Z6iw6j4wgfa3NBqvlsE3TmBCB8hkp157+6LB2CdBiwaoW9nDUhQjm9/Coy6GXvfG
NsVvAWdddQUxNi/1jbDaQ5TmqA6Q3vatX4rt6wdZwhK+EcACiTIqdIlRfOTeCCtut271+4hlyjhd
UNxVJmjgxwAeRyVAQk/W8S/W9s/dnd8QrjWn9TRgQ6j6SUM/yl5l9VRZ9uK3Q2m1xZwhVI1O/2Y2
ejB76W6xyHWl6Md2ok+XHRJ+xM1rhC9HFzVOUJ2dLu+FzYFiwjXblQFECekdBEgjuleeyefLRmU+
cjuEKcfa7oyQWbvqOimhUOUZ0eRpkR2fLGBIL1sTl102i8Z+zmb3J0lXqHkHc2D8KZ5NJhLz3Qs6
sK/bO+/BiZy9FeiHYi9LBKKdsf203ImKC70zZqz0UEKOxpzHwDCem/HnZe+E6XPjHJcKqrRWynqd
2fEDxdOYWMrRRojuLluRXSr5mZZerRqnJAjLPmyvp0/O1XyFEPGNX9OdXN/5/ykY/XPl4UnBbBsz
A2qBL5cMQfWLweSGvfkNOsxBfXBepp37Rb12K/8vxwjPLu487RlQkGncz++32fhUlX4auSGLFVTi
2XirLH9K1o8v6Crqf/afDrK6ujo6QyWJf4Fg0rlHXEohyezh1oWviXfePj0M0ByI7IiC6NkMQFeD
8h9hkgTdF3WXlCi1vjPBpjK+POFu2JzBHBxkGOOl8WwCeHjZaPaVt+QduFSJmxlX02oRW3ZGsn+P
PyPVjT3udGjmtNHzHhFrab7B1KHqXRK64eL53Rh1dDcHrq9eg0cK29J3X8od8oPMZ+Hibn4Du5ds
Mo9hLDn4I9lVoO6+LUX2nHqye6HoswLYiSEUSHiCZ4nb/5gwq1ytQ/WxBwoDaBt/1Z/HSSawJywC
QpnGY/KdMMS3xVenc8eZmcmuq29W+k4H54baQ3zXHd2DepBpB4qOiK09LmZdM59NNfdwDKJeWzVg
JG8PS/xa9V+ypZZsEOEDFjNqQF3pmOXReRQ3lBGyqVdxhW/DdWd/aoL4Po3ez8C72Nf9fp/eEamO
mSg2tka50wFkmwnBsCP6DvOTOsImNI0uJ21haGzc4kJjKTPbzh3sAJIkjObOb5qHDqj/y1aE6cXA
0KcOikUVxMjGeZArK6bVQEiJ7fOpr3xX23tDoL05bx7Zt2nEVCfTffxUlkGbHxdUs8iDmUIvu7+Z
rv7qqEcjGnR7gFczFYDz37JqdtZk/cg4OY3d8jM9gXsdGU4J1DtGN9ZCvinbgwpU1ggUvc62drlP
XTd07lfWA3AWOyCKuqO6dWhm+0lt6f7y9xbtjI0pvmRWLclUAcSOW8U0Dr5XFMser5sZULPFvpkT
601fNRnsWXj8sxcg/m951gfuYVx6zbgqXFbNmqLukckemTj+1wgyolf/nt2UqZaCU0xVDcMAx9n5
IhZrk6zzAu0227t36mNuvNnp6+WPKNp8WxPc4dCvndnMsUvDYgEQ3VWDxPuLvuKZF1zuXyit18XA
7ltS5TQAuOintLi2m/JOK6WvBtFW3/rD7UFaJjUBzS1FexTXovHWyp/IQiT55P+Jgj8LwyVlda4U
t2nBeMuEt1Dj85ug3FuRujOi5dAcLi+RzCX2983Z6XmZ7mUl4tyxH5X0uW+ucnq8bEIWBdw7xMmW
9LdCU6UXha9MxcFoZ0l5Q+YG9/gYyrgui9XEzvHmO01LjnQeEr9o46+XfZHZ4TKfkrkYqEzxudb6
Vc1agH3KQJ9+XjYiGm0/C2ouz7Xe0tA8S5moFOoNmIAIrQOJvOjNfhuO74y3cuJRccL7J+r4el6z
1l1eOUDi9WHzaYmsaw204/EP8844FbdqaB68oxM2kSz+JMHB1/UMDKy0CoGrlkYx4aBPP1BZlJyd
bFH4O+pm2/JFPTMZGzXWcVyt9g/cQTDM+EjoqVDpzlWVsB9kM+wyn7g0QVa3AYgCOSnuMj92ct/5
C5grdPmATMHoJFijHS6xYohshuYsFmvIpgz0AlMWqU5vH+qxTr/8TTBubHEZ1lSHesoMA+0zCgXY
aoK422zjiThOkDzTUwIyczJcobrh3HuKM12b7QRRlN4yIldx48ip6vZhSLU1AMmkI3kwC5tr2w/B
feos7cmSpgM68idQsKEqtktPmEXclzdlcmA9e++BYcesKVKv4tIHO5pM3kF4J9l8Hi5b9zExiZkj
I1TmM+mGqF4OrUV9Tc3CywshM8RlagJ6P4N2MGRRNPIoKJXpziZVpEtHxmWW2N83ZwKOgy4pGtwM
8voN8/J+2nTR6DhRm7oSn3SZKS5vE4Rx3VOsXxflKwoQ3o4cMN5JfRfQMkzOnpRoRFFV2VfPOkAJ
VlCcaDTfVHdK2EiessLU7kJ9BpILjuMZXNKt1hpFCcivhv2UHUzinvS0/2XS9fHyMgqTwx8zPIdY
BlLscXHx5KI9GXcdSPUgykgtSUdNZoVLEOWUzmNXw5mBdle2F0ceNST3FKEJMCYYHl6QKA9z8VjV
szavQJGFc6yFIHh88VZVJpogzNwbG1wkAshl5/0Ug9HIWn9A2wTptF6C2HU+W11Xg05Lf+ulKpbC
mNwY5WIy7hJnrtsUCiBtWzioWxTLzTLnyrU+9ORYp2Mvm3kSX/k2JrlrRVwlZqeOCArSBKxnzl7F
CXi1oL3BuNeq6C9icGOOC/VpqSan9QbQ6empz9TlvWKSnLnC68QfEx/6FTVROi1HAI4O8R3jsekG
3yF0ZzTXJRBp/5M//FCxB30GKN3BWOtqoVromLiXgXCE2WHjD3cKepAEH5IKJhAO0aAtkTe99Zb2
ctkRYRHd3JjhzrN60JUCXNS4x8bR/KU+mhEuYaFW7xtQXQP5ujd35mHRAmfyZQADmYdsv2+yfqnG
7Zq4ML3Gd5ma+XP/khp9eNlBbm8xFhx00kDCp5toKGGI7NxIZjUFnWpdC5I+yYHZUKb0blT05bqE
MN51SXTZsB+XpWAQQk8e+MOYUjJoHbgMYo6V2q4KJhkIKe8chaIySX79W5+YCddAewCibWDRP/cJ
+h1mTUeF+jS5hYDwV9Op7lZFj3pIP1+2xC3R+9fTVdeF7rOOYT+eCHyca20elBF466aqd95Al51n
6J/MWoaZ+vjVALpD15NpBeN/vAiSkqf1UOU99WMKaYCy+OKt6ffLvnAJ4rcvAAFiCpORuRhclrUh
JkZpuUAdW4vNrxg2jg/tONQhOIyXVz2b9YccD1PZgfJe1di8BT6Y5TKtMuhu2bOVAehb+4klrXyD
gO25Hi01slLN23dkzsNZNzBl5VQ6Pear7kSXfefbgb9/BSg7NMvBdIrncHutn1GtzkpDC7KjeWKq
H84VQSl0BO9Cj8dWcZJ1cUX7TrfAp4XhTRzYPC3AqheeRceB+jZpl71hzoBcxg65U+JhuLOczpN5
yC4YH77zxiCXyNyqM8fcwGiAPkAEGaybvyoMS91kmPiLAXN/a/u++hWrdgrVRk09QCydBIVrDpKT
Qei3DR466PFi5oiXFlxjBQnCgd+TnbuHvrNbUAhU84pL5YwutpGSSQKlZGfnB8cxdeZZwApCf5OL
a6/tsm4YoEaZDkl3ZZQJ3dOE1EE/V25oDRqaoYne+WPmdA9l0ev3l0Pr47Y6T0bcxS/zlsm0GAl8
Tq0HpyjmoB+WA+ThnxoLTBu0WiT+8kfW71h2MagNBhoVg52cRfiWV6Au0YOm9YcoeZ0+AXAfkZvq
ywh6+BIyKd01wX//JqRxiEBsyAYrmKVzH3pcGovGRlH5ptK5r0U32wBKg/UkCZQ5X4vQVQwv3l3+
uqIEDEooOAp5Dya5cZ7qkyRpoRHj6cGKAuC4rEGcv2jSmqYo+4I20MSEOowhCZ9bQTdhgACnRv1C
UcvJbywNoy9lHkOF6rI7PDD0fe0YPQomvdBV+IA8UmK9myFvYQQqoJrW9/dr5629w5CxlLRc5BT2
H9K3gbVCGjp3Ku9KqAaWmMZF9l3BTwdmUqc2ZUzRfAft3SMm7IhzRYdn/Iy60dZQNRpyPPnv6NE9
lQfykII+uWQdpjyU410FbukQDABzOMjwHPs9029uTcNozotSQCuwsmloNPWOuK+XF0loAYwuJtTr
wCDjctHgNkrTe0ONlo6b+ZV1bw6fLxvgy43sm+HfRrsB4gcqZE64MzEbFz3H/CfYlMIh0gufidgr
kRNMO+NkBEZURNMh2V82KvAKcDdwZIKr32PZ8jwc7BWyVzbaAb7bkagZsqfSQHq6bEOwW/E81XE5
w7lnQNrh3EYW955Zslxode2JuOM1regTrD5dNiM4zdGvQbvGY0mfkX2e2ymcGTwVGJsOLAwt2oXP
lMkA27jDLfcAAnkwtcnu6oKkC5NgKkSPWDWYauO5SZ0WOMi9Tgvim/xWjZBxUfYqrrR9c2QDcRgR
hl3AKCTH6ccvCmYOB7rAIKmykQG5VfP+j7TzWo5bS7L2q0yce/TAm4npuQBQhl4iKXduEJSD9x5P
/39Qm1MFIgo/1bwSgyKztsudO3PlWk0XTHJgSo6ZP5XtXaNei1s68POinN+f+DzuZPQiZoKopVtX
lQTXO0fTXqsJKmWdtoXHtZ402xcKVNFAN+jdvhMNT98Y3OstiWUEAOaZpZN6WZ8e87EW/EGGL2DS
vdtClAdXIfF5vLxbVsYHHy4HjqwtRL7qYuVSXUxywTAzeyjNIrqpRNiUDpVPA5UTdFn2weoGYddP
WfZG/V5OOVH2L8lbnfzwK9ovKNuYVUElFDK7Gyhj4TKKFJ9GYug7Lw9xJcjm9mKHUK7GA/P4Ot+d
qJcK+kh6Gh3AfFYf8PweUhI6xFJQwpn0burE/mfgT55k630c0WElqW16CFUz3PIBK4uKrAtvGQvc
BoHC4mwGdVqPiCPDa9G0nm1q/qNWNZW7MeDZQy42LVYs3rY6Nxw50cWAYzmXBMXIZn6G5iaIROVe
SdRqn8TjAFIzHg5VMLTONI2fjaCRHKuymoNmRaMtaqPlTHqluoMyKc5YJvp1r44/w8A3b0LYIDeE
tFZOMJMhImfFOSa0WERrMhThQa3qmd0J0ldEvg34LRuoTERjY5/PQ15OCUQtEJLrkklv/ML5yvT5
m53ApTJV0bM1V0JGubovpzGyk6jayqCtDktV4erU6Cvj63wBRoiLPZAeuS15GZJyMyxpVyfmkNi0
RW85/C1ji9UWSniCEoN7Jci1nJjT2qdi8yTK1YfL22rLzmIKs9qIoszCjkrbfZzrdqCPboge8GUz
a0cE+lkIfX7xSBuLbKBQp0IgVmkOkXYrGC59c21+COh/fCPpxy8PhKqyOEdKKvtiYUhF1NgIvSC3
tURS7dZHlE6up8FuDGsLbLTmZU9MGYucDFzMvi6EHMi8jndK2H8pi+hF4N+FgYOPLW2jeLA2hwRP
somPNWGuXhyrAQf2jxxQnFoHy9Dem0P6fHmZ1nbDqQn5fIubTauOjc7FCNzurhoj2noD62aako3S
wdrUkSSAmxXQu6kvV4nW8LzyZOxo/jsPNRVPMGwjC2xfeakbaf87g/q3seU6FYoZq73JFpe7Zjj0
Y9G4ddYP74PWVDau9/X5I3jBH/GAWyac8lJq0nDEVFUFO0Ic25CHq3BLGn3LyiKWHtVJ0uLOy2xR
GrOdUYiabRFZQD8TbUGU1jws/J28ucHly8oy7EyboZjChIUqwNIe2iaQ7ipFjA5lYmQ3k5Z0V29f
K545FJ1x6rxLF+7IHywpHUd8bIn0uTd+luXB1uItodW1Uc10vVCZ/yJnmyf45EGlqkncNUWrOn5N
st2s7al4Igdgz37j8niW+Odf/gh6UOYPsCVKAgt/ZEaamDYkqXkrSnt5578Y3/yjdBR2CuQSuQzu
atj5Tvn0Zjjy0vISezX1Yu0VGlEJxE7dlZqn7WGq9ejp8gB/gSeWdzAbBLwqdz60xIsBjjB4hoo+
qc54nX7US4drF17FHYpCd40dXsWOakf3Bqj5vWfTNmhvP4/XjgPN3qDZ0NTg0b/wiwJ5G4WZVx2r
T7TPfplatgC9thNmffB4ebSry0mGn4KkyN5BKHOxc5Syod2hU53u26wgpl4j1nnkYenMEPph1xIc
wBesf/JdZeNkrJvGWfIG5O0AS8+56TEaG1EYMa2+Fx1xp0iujij1owCs3XqEDKjOCX93klM8No5w
lX+6PPK1I2PJFAbkmWLGWF4+okj82IZkpNSxe4phtUwMobP1Maej2my2rta1JT21triHkERVIxPJ
REL3cqd55XVfMbNasJHIXB2UylNFpaRC8nbhSCkmR3nZE5XUNLE4lddQw57a4KaGScTtWjXY6F5b
ucHB06ClC+ML2b1lZcqrAq/sR6RKNF90IGNmePeXl2nVwpwVNrlX54zb+SZRSqOglT6n4IDwC5RU
8s/KCzd24sriIJBARgAVS87dq1ZdUwony8JGHrZ7MwzuzX44WEHwG0PBiSH1rhMkvAKqNoGH0ISQ
qU6Tw4dNd1PlsjW3uBXWBsOFw0DQdNRx1OcT5klmMBhA0mwzUq+UWPykmuVVm4nfLq/LmhmSnzOV
sQTsY4nIUPQIdYaS46NUwlGt/M9qLh78uHz/n5lZLL9lelJVKyyNVMrRfgiT51w0ZBeBymb/G5Yg
oieLwWtUW94uqdrmXtqWOcxM+bU3QgjqTarlxlr89bKhtR09izJB4Q9khrN6vkBKVXtwwXP8aWb+
DMstN8gYb+2ClXgUfMlfRha+NRCMapQn5q1IhqNvfvbV3hbDW80broo3AsznexlbTBx1AknDl54P
SA1lBRUtZm6AbjmTIevhpdwE2b7wflyeutVNd2Jp4d6SSUnzbCpyW9fFwfXU0u2QCG/EoduIclb8
6NmQFjEAyZk80jUuoKAVb6ohuxvU6Zo0keyowfQbz3CK7YgfcFwV+gIWd4NVBPGgyWyISrF+hobw
oTSrb5libWGkVzYeTnTmVyIxPn+dr1Psd56W5tzoRmZNiUOgkwl7c1KHxL28TCubb9b9hkddEykh
LvMKXmsmVhLhG4RJg7I+P0TTja8Id6I62Eb54TeMod46V8NJfi7vcYp0tZzU7Ik8um4N9bvqFY/k
/vedBC1nAeP6ZXNrk8g19G9zy8Wi51yNGsZWjcJYu0ESSdBjjU1bv/1SIi/Dg4HSDw0HSzSBhKSJ
BbNfbmcSwmpC1kJ/FXjWrm7LjaBhdUgaVyvVHzi4lm1+ccdGmHTObw/dvhPGwRetCr//xrTpvLjI
Ks4ffLH3ukT29WFgNKKZPrR5/r7Wpp+XTaycWaSo/zKxWJnMsOLKktneZVoQn2e3hV/uzSZ8MfJ0
442w4ocwZTJZMpoB9Lmfn6Q+EXyqTmyCWjGcKBX2kwU+wPAOvzOiv8wsRjRZzexbGRFcsAehvgFZ
Zw+GvPf0LcXA1S1wMqDFnaRp4Zyco0XKH2Ar0SpsmfLj5dFsTdr8GU7eqGGdBJ2Q9hzUuvpM+tRz
klT+CZBcdi4bWh0MT9S5s5TK+hK2EVSt2fnc4jbxkWt06S7OJPc/M7GYr1prxWos57CkRn3K2+eg
Uv4zC4vZolcsyzx1HoQn5bMQzr2WlVusf2tHBukNSiqU4fhaDGNeBKvU2GAWMqv+YD74wB5i3fvY
5sLW7fNLWWfxrjZRWhN5LsAN8UoskoqmPnQjeywYhXCwIY75XDfq5xr1cRu+Xsvx9V74VKfUPoQi
fZxT0HaYDBYAo6S0Kz2iGp0GInJp5nANq4O0R6Go21Hw4plq5uY+1zrT8TUIJfzWa/ZlmY2uURp/
TpMk23VRK46XQ9UI+v8zLYGQhoj+tTpIwKMrRbczJcv3CSxXDonWK95LVCZFhI+E9ujXyo/C8m5C
37xrK+tnaRKvtdrg3xRyat4kXvEZOcEviR+WECohu+eLo+YMopzeZTNZb63G13SnwEErVr4jTrSN
lrU42pd3zNr5UniMUR4D7cYNf36+zHQwqcHhYqNA866C3hBNm+p38bEMIzgjf8MYAn2km5CKQT9v
YSwhFyglKm8ZoO4SXUOlRLOy8O3tVqB24UGLm50lac6tpJqngHEjMoqtOHGMaHgKynhXkkvYGM5a
xEJd3ZRRsyPwW75jCSCaairxTWaUwRUiqtnT3CXhlqlsPRh+PDgW3fAbIKCVBSOvDy4RTOeM8Fik
28UuUaKhSDSnVdl0aWAPw5VeyRtDe21F4/Oq+EOdB8ErTZ9KzQwUFTXNKdpr3R8PSXoEkLN/60JB
cmLw4IRtBSvLrCq9SH0se54Ga1J8kGvBbev3Ybdxwa+NBJJu9jYVOKpki93QS6VeNlqsOZIxuEM2
2D0C0Vm7kdL4JbN67qc08tyEQzOjM0W4xdbOjdKywq7WHfXQ77xr4SE85o/CPoNiK3Di9zMpKJp2
NqS6tn5VuvHztMtJl93n+8Kx3MLdSlTNj5rl5+EQSCBxiaWRKVocgozKWdfjpKc8RRtWN74n7XBr
iv6TXxeCU6HCDPPWmy841BVPjC5eWqMfqY08k4CPohbbamze6WJ4ePumQYmNkpZF2YTs0fnArDHU
1KbjQuga48qI7gpUfKup+42teWplcZFKZV+R9ZHZNUptS355KDJzH7Rb3nf+M69WSZZB1kEDzlN4
MRgY32uCQAYzTd8D5X1VbfRQrqDONJhnKEET1khs0MXu92uwNA2pEFJ7Qe50siLHtgJ++zijea6a
sAmPfc1DeJSU5hCnARfcJMt017dttAVIXxuszqyxJw3VhOr5fOXKSRnGKeO4l2Lh+nrqFunXt+8N
qgszmgU9CrIy5xamzjALwkXNAQtiV/ADCG3lhOXT261AqT9DuLhcgAWdW5GSSavG3OAxJ1rPpH8T
Z0jy1vZ84/NlQ2sTBpB+RotBjo3u8LkhP4yNBuJ54sWg1a9CPa/tXgw897KVFQgJT0VSMaiYoWPG
y/HcTBGLaadUgU7pQr9u75CZn5z4nXzcIqR9PRxS9vhgrq85A7gcjgA5pzWaWo64eOaahXidqfXj
5bG8dvbnJpZDUau6CgpMtIbetHCqMn02wX4TOSpX3UZqdsvaPOCTt4nZVuVUzywXYvG9H2AjS/5U
IAb7jSFxpYA9+4VKXBihalVQ6MaIWX2NlK8SbDbalpt4fVkQyZM0AE7DIxtc1vlAKotugLZhR+dm
DcVbWaoIDaVdQVBopFe5OLb7FCfyULXTGwkveQpjGnr0WZhUZP8tHJSWa42sJSrYDv9enAqo32Ln
8gS+jtKwMN9KOARAK8vnijzGFtMnkNQ0TZq80+x9kk8PlhJV+7qJb4pQ2gAorG0LMgqU22ZtLcZ2
PptRk9SdL9Lt0Ff9frQk21cf9c1+3HUrioWgC679VRElFMIqALDKXVvKCOQByp55LjM3MoQtFfvZ
bZ7fUswgN61F2I7e4rLSIRU1KcheZ42kj2pa37dV/2D0D+nbG4jO7Szct9Q1Y1zE81YHT2VDDpo5
at+8OX4+N7JYHZ4E6SA1DGbSxM5uCu8BtPSXTNhSxF1dH51kAXx+ZO2XPa6zrnFnTThvq5TcLvqk
jC+mvpW0WHYz/jo+JJDZZxTPzVcsRpqcjGI+uyB18L5n0fDN41W0o1jxaAnCkzZMt6OZ3imDotlJ
IH2Y8uxe1asNoNvaCTv9EAsXpeqjOXV+grvQxB5yHNlr3SHogiuPfhzl3ourSfpY9pb24fLJXrtQ
DIqI6EZzGb9KdvaRPGj9wBHQDPlYUH+1tazdgmytbX4DDCkgvjl/+2sFTpx8zNMdfnMG5zfKp7Gi
86HwkWzUUuV5iraatFdHdGJscX8pY5dKYhgUdtr1w22Qhb0rWZ25cW+9HhKKL/N9x51CDPPqrYK+
URMXyPN0RnyVme2HwPQnst76ldwU39+6RtjinYoDBsas/Xo3nUxfBIdfWniMiNLEjTYax6gvt3As
r/cfNkAi0AKEbv2raq8F2jFVcR12UeedM4WNadOgtC+N0i3wjaHYbAF8f92I5y6R2j8DI4cKqZ+2
jKu7qPZDbR7WjEMPj2rsRtnd2N9FGXSdqKPu5dugsvXYkVq3indjuO+/bqkYv/YwfAYdbV/KQOCs
lvdM0odT4gcMO+8Lc28Ieu+MRSvYZb1FPfd6W2KJMza/0iVeeAufGQbJIMPvX/BMUVp70ILPwZB9
vLxRlBWgPU4E9AzVLISxyKqc35s9JKFeVHGca+0mhPlRPYxC7dDPBSsU35uGk6efsuJzqpS7vvnu
FUBs0E4X/MYuDVe1nNYC8jJBHBs/JOg5CJXstCm6cdcJ6gd1DYur8Fyx7aepgTnTKf0//UokeSM6
LUn/OHlsp3dmLu6roXPFLN555i43dom6gzNagfEibzIn6R5klEXCVtr39V4Mj/HgOal+30jD3ktD
p6q1W7OmKcu6hTRLsV46U3MzNBF6fSBPjmyjH+xGUgLTtQk1fSB5dpWWu0Jv7GQIGtszk9u+jcrr
NBi+CKAqfeFP07pKwsqRvIiU5Z9+btoVmnThlB/9Vvuk5R/6Zm8ER6BvIPmkX/JRt3FzNUoPZqva
iae6k4xgYyQ7OYSASvJeHZ89806MPgTSMSDhN2ofpbbf+ekHtSM/0Rzr9H0/PCfiPkIzppAf27Zw
FOO6j2mbLBW7nB508cGj18+Q7uP8p5pHdjt8qAQ3D6rrRvB3mSq7Bk+VwPL3pvdtApOs6D8r8zAp
97F4nCqZ1zRiEX3okOqcim/aEIO2fInbR92k4RuQVFzaHfLYjVg6efapscprFTqoKY4fyjC0JbO1
p/iuK2K7TfeIJ8qt06nGrhsmNuh1rEBP9KXWTLCv5dWQCTS/kCFuOzuSj7LiXbfCQU32cUt/RXRb
Go6e7QPvPvDq+yE59H0APd9dX7pixHs5j93c/6Cx+N6DND304lNf3qiZI1pf8/wOXWk5j5ywa6+D
GO7J7kYu3vvNse3ofMwfB9V09O6d1x18q9n5LbKaAo1F8j4PWvrpvsgTdaCPcmU4YvwU9i+DvhO8
L2JylIxD2v/wpw95cytb7oQgGbDN5lqPH/1opyXv5XjfZQa6cYNdh/m+Lv8ceONX0deKXtCy0fGE
4Q721A6J0sy4SqvjVNS2Yd1k9QQ5Lqwm3X2hXhlJ7ARa45rkbeh1caJqhFPmT629j3s7zYJjaMn2
MH6ZrB95R4LzKYmRK4G6aoh2kvdgJn9qibYrsvDa1AtH04QPUHbthNiwK80CtThcy0NyLOht4kHu
RfQ8tdG+0K87631QMgWdtxeomdPF4ExwmwtJewzFdNeo2q5ClzYBG93o72KxsbvUvBuKiB+RMc/U
fdSxSvrO8h7QtcsFhLgsWxa+yt7wrmy7nVQdM4nzCalxJOwve6s1j0iJek4yzG/zZepX1YRopo8t
bAUpWNpomLU3UpUT2uEOwfwQQc7drcbC6eZjorWpkHFzTvlnEe9lTF9qQ/xyeSCvn35YoQMdxmlT
JRhYOF2h9+Wo9wkgYalwxdHqbFMZ7ztdvxrS+rZrpp1oFBvxx+rkAZjiwUdoQFhw7ugFMM9R4tNw
nsvheOsLsYXfKKONZ9jqyIgMkb2c+7CtxaNWK6YozCSukzTJi6vKGqKj0QySWyRZ9TIGierEVdR5
dt+HW5muldZIZhUeBDLBcy/0coSDFvl1VTGr0qDdqgECWKriqGp9l6vKHHY1MczQavzd9ODBDura
sHsveJ7gZLC7uOw2XsBrgcLpTppn6iQGUyarj+J5s7IedhgDhKoHJ0k2km+rqzonxMgjsKGWDx4h
NjulS7Dih3eS+WU0fu9AkKIyecGRRFpsm1pRu07M88IOvR4HrnnCsUgz2nW9eguLsjZjaASYqi6j
aklMcj5jlMIGspUEPF5DD0Ou5txJ4QydjylAXz6AK8hhEPIntuZ5PVkdy0ynIY5j01HS8GcakYAV
XmQKV+PYuqX8vTH+7OXCLWPT7dXChVnAnhsSgiF0JJyCrj5EVfGVdPW15IlOn9FM4G1FmmtLe/oR
5+k6+Yg1wVqVlL3hhMKTnHztNn3d2lmlpDwLlRoz9f5iaas8yYmjCKeDUbvnmZzY2lCWtu5NtR23
0XVZ5ddl0x8vT/3sAZZBPOU7HZpXvMQrzHbdZLCOBnhYrQyOaJh+46F9UEvlaAnpUelbO5CF0a5F
deO9vPb+Is1GPA3ujeacxe7yw9AclAr/V7fCPa+VA6m2K7q1vgMl3EDprO0u4OBzezuwBq6ShRec
UiHqNVrOnAS9bsRzgivzAAOgO+wnl+8kO9pDZnvM0LMf7fI76fInaeMzrDTtkvWVdK5JC7G+V4zO
jRaOsLoDepm5VqMvSkjbLvGrox28zy1sxE6w24JLrkwxCXNeuTPQRn5VjhMrNTC8mClW21An1FT7
J1ow9XfDUIzI2MXZRjywZo/cGEs6P8leOfy4gxdbMcvCHkNA8eptBFTOotuyNYWNfPC6JUqNDA2V
62XkwQvNy/I52TLI6ketyW/1adyNcveIa964p1e8IMre1Gr4YkyvMKfhmImDXOAFw7C0qX+rbhfm
KD0mcbG7fBRXHMCZqYUTLDupzaeGUXXyOxnJz0K29qb6NLXJHaJe0JC9v2xvbRbJzVKH4LVJoLU4
gmZY0KgS1xxBvYAntdwL1kArY3llVNqGg1+bRfKjeDWUfqVXpB2Dkohmq+Nl0j7d9XV+E3oJTr5r
f14e0q+mi4U7YyRzsylgDo1Wm3MvnYQIRw1ZaDr1uJP2ulN/mJVDmivpqEd29KA/t257q92hgeEY
L8XBo4c++zDm7uWPsTKzMvwks7eBbcDQFp9CgONIDuGGsLWxafapno0HUQo/R8JgObnaWRvHYWV2
ZXJZJLLmXoJX9EmlahRWJ42m09K41Ec/zREG12ALbLtyAWLFBOUo0flKeHM+tWbo1cOUN9xPQwWw
JBgH63ZI6I9/+14hlwsKcE7nEuHI53ZKT2qqnF3Lozg6Dr7hirFwNQXi1eU1mq/TxU7BDMKQVPxw
JMtQDSS7qlUT1ZYqlW6nIKFYD7fM5A7A7Y65PmS3eUIu4rLRtaCYLmidLoM5jQTw43xwXahmakep
mmuAPIBbO+mP8KDa6XO2G2+q/dsB5oYsMYXIX1oUgJZZzjRNxb6OZK4AvbPFWNkLGvn+EKYIvd8Y
2tr2mLtnQMLODVHL7TFMUUBwM2DKv5MhS4zIwWxM3tqS0cpClwENZmz0hcOi5Jz2mc+S5dXoX4dt
OV0NRlYcEJoKHbRZAbwldX2wyri6AmhQHBLRix8R7uXsT5ZPXkhXceSaGOJ6SAOUoxY7+iCo+8sf
dO34E05xTDiVM3nP+SLrJvc8eLvCbuLW5nlzCOOvQ+XtUyHeXba0dvJPLc2f5CQojYOxDaoMS3VK
DAHLgzh9kq0tNZPVeT8ZzyIy5Xms14POLsqU3NCcaRjELz0Itw8iDXCpPfg5zeJpFQTi7+ypE8OL
R5ucSUYsqSx42Pkf2r49WmW9UQpbXyt4YRC6pxdnCaUhULMGy5cK28zuuzqf3xhXQfcAm9hv3AkS
JcR/GZrPz8lSdbiFyBNHCkR1sItkb1enEfmmyk63LsH1TfGXpcX2UybCarFm1gb5NpZNt0QFNB1+
Xt55K1U3XMvJeBZbT8l1OUUMk03eZQfLlN8HfafzHNNvDD0+8HS5tuLp61SW3k7L00NJ9rVU397i
b1C6kVk4uFTo+Fp4hDAi+dCFDBV6LsfzW8c0QtuUN95IKxOKFZ4psgIJF6os50snCUKhDgFJC8vI
nhPjOc/bu8zaeBBtGVlce17dxbUeaoXNY9yOi5cRAF24CSXmky4uvbORLOar7UdwAMg/Ml+60wS1
2w6aC3XqxrldHQsXHHkQkjpM2/mEjT566MHsMPTqHtDVMSsL1+q2dEFWbpxZs+bfVhYnKqsmSyg9
rGhW89RjRmuVj5d3+dZA5p+fHFpvaryKNwXhcRt+CvsyppKSHYOapO5lQ2tjYfvO73CD4HDZF8FT
LQ7jZl6YogKz/i6CrOKyhbWhnFpY7K/IzLyijA2GMuSfhTD7s6yGo1SpGxnHlbsC6BmjIMIxwM8t
ZizQwqJiU5FnE++SdHTy4OekPytxfqj658sjWp2zE1MLD5T3SGMg08Sx7IzvUx0czVbe0sFZqgjN
GWidZBs8BPT58Nhc3H1Dn3WWnxM21LwnxMmOKZO8JHvdVW3JmT56uJvYMSnRbWqIrSwYJV1xRuzS
XvQqY9DpSDBKGZaH0sSvDm7mVVdl7m84t5VZnKvTZEdoZLdetZxltUdYlbBgUpBV9hRGt3K8Jd66
MhSmkACMZmQKxeIiwd57gBRq0ttA0vz3+HMUNKfJzRQ13jhGK0/oM0MLT93lodXWTVES7iXNhyAJ
5LtOk+A79XTrwMOw3wdaEOy1jDTb5c24NkSyBFx0FCuoEy8s+8lYQ1TWkyKoo9aOYiG2x65+ycZp
i/1pZcHof0WXaSbBJGhZPC6NKYpVwUqp5MVesoOqr6F+NG0t2cpM0hIINGKG9bPtF+PRuiRUi0qh
kO95PeX7TP1odsm9VLHXwaflu7EdG8ebimB3eSJXhkd+gCQBQCuSVst3mWr5Y+NZbWmn5fgwBEjB
d6W2sVgrToqeUR7oM70ICbmFLxTiDDbyRqG4WkvmE5I+6rt0GCpH9/3hpjRqCS2XwNM2Rjb7o8Xl
awHzh0KPYAWwxuJWnOAoEkqBYEVSjMaZpP5zmOmfeI3s4t7cuLi2bM2zfHJxDYKs1JpMtNn5OvVE
LRdtTe1Jdmip7AiIjl5etJXdT6qDNtI5QqIZZDE0CBUmsc24iknTP4em8t0XJcqsYutetrO2OcAt
I0YCFI9+hsWuVEgxZqWHy5fT6Xvs4RxBmG1clFs2FptDg0+n72Ic4mAG2VHyKmlnVL6/MWNbVhYz
FkstDnEegBqhpi5X1W3YjE//2WzNn+FkE2SQRw5piw2/SZwejIOvy4fLJtYWXpm7ojmsEDP8wrOc
mACe2FRjwWT5g+HIwscaFqJki/F8y8jsq06MdFor9IKPkSLO7gXpXWVNt+m4BTJeXZGToSz9aq8Q
uYxYCaufpvfS5Y+Xp2rtSJ5M1RLak1p6nAUqf1+joVtuQ0cJvAYEZlW702aX2VrcgucmcIB9mxzX
Es4cF11fl/OcTaDy34s78UeCdHIJMkt8aIEIafb4SyZTjpxIdS+PdO3uOLG9HGk8lhSFPWzrvZI6
fSM9iL3ijqBybGWgBhPF441ahxuZ+tX1+2vEyxB6yL0wNXNS2YnSfrAa5V7o0i0g5JoN2jdgNyKM
wQ8t/I/pNaDsCmzk44sEYFv0NsLnLQML55OHdYCaAVNXmS+lEbiEuPblxVk7TKdDWDgeIehTQRfm
jZHmdqjewE9pd+XLZSNrF+ypkXmYJycW8avYSMK5rCASHYeNo1RfTTo4J/85jDYI5NYHBOU6Qhbk
jJeRFzhmq8tKBuQFQA3j/KkRNUdttrbXWuoW6qgZYzsLM78qbzVCO8r5PKag3pU/q9uZRz/aW06n
3ViH3M0Ob+cspm+NSGHG15B4X4ZgfpZZXjT6dPAC2esBJPnp7vIyre02ksOkNmgZocV44fKCth7a
eMCCjwOqMsmp+9S9bGJtdU5MaIvQvy3HIhICixu7Km7qSdx7Y3gounbjOl01AwyU2qpCzXPJktA2
utKMEYtDN9cuo8MZfs7d0Iq/cd0REv/bzOJ4GpPlqWqJGbMynmsluwuVydW6rXLZ2lVxamZxRlVp
UowqZdL8wLvqZY9z4ztVOl6hlLHhcOYlXgalBPigFyTqIBDAn5/UaCp0qwAfaBta+mFo0zshqT+1
cN27laiAnDO+0NxruIWqbhzb1TGeGF5Mpe/HZpRnvAmtaSwxFl/LrXRM0pK2FH2rILd2I4FCAkA2
P2roBDwfpaQISqT7vAsVrawPVToE96UXSTdeYcHZFujCfZSFxtGrfyN3zjMNCkMa8SB24cFxbjkV
BFMXJsFzWgPa23pyplyzW/OQmKmj1FuCAa8nFWtgykAYQEAMBd7C2pQPnhcpnqNArWqbgZW6zdjB
5hJ6t8lYbvWyr5nDOUGqDvs9D6n5Gjhx8xHcJLGf8VbLFesqhutZGmnPC8RDJmzRMr12VTC3n5ha
xIDBVCRql2Cqz1PEqmTlU+nXbz7dsw26e2hXmTUelu7QF/QwIDqbX9Y34KzDEk0EUd9ok16BgtDo
SorAoOROwk+dfdnJrOVJNFp5xKrUO/VaT44hIrI7z9WfWhTwbF22E+D0+y2M1Qpc/9zsvJgnZrWq
k3AEzKB6iN7BJ6RCq5ArNz5Aqti6TQ9QQiN9NxA2PfTTba01iJgkTuZsfZC1lQQ0CmHYnFd7VQKt
NcpHYiyCbAKmDEzc9sp8/9ZLZ24l5szBHs+LdHkM1Caa6nwYiXY9r3KifOZBCIOILkhlSxB4JdCe
bVkW2B7eP6CZzqdVlrI4b3JPcOqdss+LQ57stE+pE4Ps6TvbSGzvRmvdJnaD663q7usoC9Pm3C+g
0ZjzCkNFFqaswpKZTKy4d0WvTHZNCb2XIM7M4PKz3+rlm6/z2aRCeV7jDQ4O4Hy06dSlhR+Dw9Yr
E3U1obzpgyR30ijZonFZH9xflhanxK8bTU17jTxQr13zdEDROUje0XPyCFzt0RSSjefD6yuCkQGR
JblAIxnJp/ORmSi3C2GplnYzeeKN2YzVlVfdm4IU3MNP2z4Mdas7qWIku8t7daWQBq2hBCMSPOnA
HZa4vz6dhCg3GlYxNuR7JRx9x5LK4Lqu6todiiDf9VoS/qmk3ejghk0n8tExUQajdvO+ybY+zjzO
s4CAkg2VPaAzHE5wyYv93Fh6U5p1GiC+2+6G2/p+/DHcVMeURDf67upR/ho+vRlbOdskP6ySRaDL
Rls4d2lqC27nuLLNYWqv4yZOHSkMi39U2P772/A//o/83T8GUf/f//L9t7wYq9APmsW3//dQ/Mie
murHj+bupfjf+Vf//V/Pf/H/7sJvVV7nP5vl/zr7Jf7+P+27L83L2Te7DOqA8X37oxoff9Rt0vwy
wCed/+f/7w//68evv/I8Fj/+/sc3hI1Ipzz+8MM8++OfP7r6/vc/5orkf5/++X/+7P4l5dcckKPp
15An3D/+2L9+4wcE2n//Q9D1v5mA68WZhwTEkjmf6f7Hrx+Z0t9MsvZwg4HEAZg6w1WyvGqCv/8h
aX+bAXGgKumbpypq8lt1Duszf1H92yw5wQYiGKEAAxzrj399uLNV+mvV/itr03d5mDX13/+AgHP2
Kn/tSSAUVA7o7iK5TkVpzkqfn00j7gDloGvgopJWPkh10JKzBcntKxbgVEIdjkER963xVJP3UI9+
XOTavRQLQ4MKZPcgFeXPaequFKP7GTWDL7wfNMsPHREVmtENqLv+NAf/YNHpY0tV8sRD8wGecE3b
1zqaVo+qhf9BV8IT0WfjXQaBBKrccrKfJLHQbKH243GXKU3TPWdB5E+unIjl8DE1+6SuHALNQaYH
Ks8Tp5XMLIcprsgnR5D6wLMnM4ijG+p/hYeWvORXj1XQ+fXVgPLJZMtZ5ylfURVsi59dnYXdQVPC
GJQXZEnDvhG6EZ1LqyuSncc0ZI9dEcG/nGXR/6Psu3Ylx5Ftv4iAvHmVSZ/bu9ovwt5laEQ5kqJE
ff1ZOfcCZ7oHmMZ57K7uykwZRsSKZczTrcbqUkI0JLGFwym680IC3xfYlXW6poOHZmPZhA32fj57
smAbToNymGYElcGU30cWqJqSoYxasZJTs1CWl/hqiTwyOON0BbNjM9aNxOxYzusEv+yWpjOYOJ3t
PZXC07LlXe3GDcxtbaShJyEXIe6Eyd32NrDW4/SnB9eqz7RXPdh5NlF50U8deYwRHsaLARFmpABY
r7/GJoZHVDEPfc6KkHmWYSiWKYRgTCxRMQV2aT7V2PDeK1aNjKTdrPtGfETO5/I6qZjRo4miFmO6
RfJuGemQdwcZMR1AnhURVTXZOmzvKgmFX7tkzocq6Q3xZYEd87D1RQ5GxZNsBh+PSWC87WVevOkH
p44Iv9Ch33YouwIiNESejMHtAcizMo9NiksqdZs9YMFrm3IUvSJvZMLr44ptwnbn2Dru/SFti983
ZYtI9zmI7FCDxEaQ0yQttHed8X1yGDqPC68gaLL5ZTZeiyxcj8fdBc9oY8vQHxB40giR722ab8lh
Jt2sjvCHX6FhEm4hBezD/LhKrBRGA9mmMTtOLMig2IuWIfwK+2VgkC6nztQBkAEItxCkzWvoe+hN
wjGq9ogXNMwqI8ZxgFTKbi1Ee5YCHq5iRRXDn+O8KG1rc7aPB6293SQV92s+53z5bl2Ybp+hB2JW
yUMSh0fEI/ps12Vetx2WNpIWD2XuUfaaw1Bqqzea2rRuwo29580i/a+JK5l/NUYL+zINZBt+buCx
hjslV47A+FZlY5m2zg1IB2cZO0QDI3IvB52Cdjm4VT9PYC0htCg1EgsYJSBGWwIu+l/xIHMY6S+E
L7ZWEtluDZjMGbpzgVXKUgfT4E9tkWRMwx3NbmKB+nEb1dkfGteDKkgStWqcPTh2LkjWks0jhetN
U4XLNrnTyKXddl435LYKAYTQj6DfunPLUkdAXenX9hjNABjL1s6gwjtIWVuQjpsoPGNABc8GjVZi
TnJjC4LFTN6lpUsz6x8z/DUKukywuuvJDNzfxSpeELi4Wg79oAtZlBzyNgjZyRk9ej+hAuJZzdvZ
S3arzfR2SRa8D2fhtS49z2RUoAK3cxaC6Und9CPKm3ipBp5CniRWtspTGknynWlvNTvVbGnwnZMh
WytvzNd+D/JmRCsLzZ+eqm3p+kVC1unP6qnbxlH/TFWWvXgikCNi7RJ6pv5688QXY/zeSAsxIh2j
jh51n+A6+5PMt2KRCvdkTjyS1nqAY1dBxpH8aBnUkPC0h8xvCUyzFl6Xij12N9NTjhOnL9XWCAPd
ER2gLDWestiA2ODc4ZFYahxfild+q9vz3FOmi3G02RlM+v7SmFsuE9aHXS1T6f9iUeS+41WBOGiT
0V4iAw5sJYhenlVEg9pZyO00cAfIJZZxoODiLaLRQE2ahFQb8uGa6ySZTisSjQbM5DZomzppqdFf
0kZZXyICa90qBXkUqkCAFJFDCiVfe9hspFP4+ASeQ0waTQSFiHR2OYf8tQldnZF0tKdk4bI/wEUs
+Vy6IKCXDlkdkh4at6jpj5k4ca96lJ2B21aMFC8lNoZDxbxmwJZokD9Qjz0Z4CFrDtt+r19OqWtC
2GYFLyAfPE1ptJR44m9S18AUIlr4bo1JWiJlD1JZPFMHLyL8QIdkOjWdNbU3U79ADf4wffygx2zf
a/MoBvjK8gEOPsTbLCKHtwT3I5S3SKArifxL22FBkbpwOWa0v08H/0217DkGsxnAgvyNkPFHmM3Y
aovBILCJ/k1X8kWT5F6EKFCdQ8CvC83J17CWNFGQXbxFRe9hgCxyGFnak5LtobeMnbNw8/bxFKK6
AIfZ0YmoAusSBh++9nkZ8zMcwG3hmzYo1NCPdbwa+uHFN34Z7slIe6QptU16kiPiV/xgoI+mh4IQ
+vexBbqz9N394ifMAwppor3Hxl807nrED0OHKXFC1bZNvjhpoXtb9VCnwzrhb84xI84dypm3RVmR
jebeIQES9bq/cyuCnRRKxNPAoeXIZHyHMx9SYbJ+EOdDsCrC09K1LwQ6dRDsR7lfV8iomph95Ygi
uWfdavbNsGjEQ0VdodIh33mxCn4bsbb3G1/+pG5lu9xzopxleiIdewq2Lr8mq30EdxFa4KEP9+28
OrzgY1OacfyCYCl6cmxhb6g03cmwGB5uaxt/OEPaMySb8T62ANgMqmTJ/f7bKYWt8DhfNgK1uvY7
aJlDvyk15NJFDwzwW1vQhqS8ZH53Zza3XPppEDsL6lJJhhg6V5d9sRZwZdJbUQSbyksXdueUbqJG
Ua+mkEN+nMvhsEZuhy3bAy7dconwTGFYQq84jb87vAnF4o8H1SOjVck3tQXfYKccxASv70DLK483
nHF5XOWtvmwTE2UbKHE0cb8Tsn9oQUafafozMvqIHPUduzlO5826W9Z1xwK2h3lY9yVIqw4Lo7/a
FC1Cv3YABFbd7YH+fNh8JXim/X26bElJw2G/WrHPUlqyGVbZ4AMsqMPDE5rx55gGZ/AsLpo2rhga
BWJJps+rQIAtcjvLQFBSG4gvwOez7a4hkJYTEuIVtiNW/zTqkr3fe9NuzGn+Em18eB6Y0O9eFNhn
Ghrvd96z5hk6l1mUkGQlRyuGWx/cOHPKx95vX0ExQbMEntSuG5DFcGt32DkP1+jSOHSqViEzDzVr
fU151j7hP5EPmclM1Y8xuzKjUEjkOu7QiWe/xxR+ASF6rUPv8vFu7jb6YU3j7lrXgk/i98kf4Drt
g+lnUyUO5uh3aEnbCD/Wh0/ApmC0bLZZf+S0URLi5n7zrqsdkfNFZYNseQrzdl0uAsSbnVRgkhx7
tNPfqrdwmkVOExLHgchSWUcK8RWxY3AgGOGj5454Da1B1oNMOJ5b3otTmIDK9jlInpqLMD5o5IuO
hh8cxXn+nUmPp/tpkL0fVZOjPVwa8kERiE78nMJ+I/MRBgpPIlIME8X8HEDguBbcQWFQecvsPc7e
rK59qrw3x5VBJRgRcIjEOoTXTSqDdZcwW1LNqW4QDjP63MLVFeNRtUWd0vtUz8aWSs0EXQ6Vk9wZ
dKb5YZ0wOhTZ3PjfA0neReb3dRSs6a0HXPHOjMs9T1H+Iv67WYNn1Yn1vqGNKFTir7/l0o8HT5tk
P7V4ojsSAvWgXVICA9uKoQXQuzQ3NokQ/gnHAfiwEXsCeWZ66KkL4fQKA1fmPHFU1jsOs/fR+4lX
rTBoKrnQEkLS8M2o+DOSY3IfpMNzN2T+JwtGdUKDi+IM9UcVx9NyAO/2dz6tyf3m269hS78Xq9e6
W1p3EpwjvzDx+vvYdObcjbaDV2weX9HNahRTxm8JMMvr6Bya1W3gO/QX3R+wwtwOR/gG62nOdngq
oUIK2ew/QigdH0w0g5odKfKEscKrl9zKimOIOsdxl8FcAyZkKE9ZAssK65GTpjFc1gD5dygQmhyT
NcSjOAm976c+LSMaXeUkxmJKU3sJUiCRncp8eEJ6A3vJe28AMDiiPdz8DAdv0l2zpJlQdZZfcGFf
apetYs975A7kfZeVQ2jecC4w/LBsJ2/Folnnuy6Kf8F2swQ4f4hhK2id9OEoy59oGP72XfSjj+3z
7C+47xwGDXmLlXhj8x8GDskFR0+KIj/ntZziqOi74AfQVFR5AsOuCHLTJMUpszC7lX2CQXtrkgPh
yd06hneKmLdxnFzRaVaplb6KUWN/YmFFgbwwkrRfc6A/oh5Ng/D8+yYKLiBAfBnfHnsv2y/+sBSN
74ZDGzdwf/CCqvWyDdPWwkqv67adS4a71bUvEPv+cp72i20Zr+i7kEXmmWvK0QKETRvCXyb6kw8E
8NQCTYtqvSvkzMcWZn+wz9jCGrZ+wPSy8BzTcD8yjQ0Cj4+q8V4M5fs5wfdIIjAi+tyYvSJNVNho
+Mn8bdrNhg9Vc6NqpAkGRcpxAgpEHEE/Hks4YsIAmaxBWDizfoZrUqnUoU4uHK4Yo3rlNHk1GqYf
g+MSySXzS2O6fexDgQMActz3a2qPhmHjpHDAHsdFPpptBdUOZJ0WtQHeDc1uhL9TwYm4w44bSnoH
hZ6yAl72PYEpSefehJgvnlFBPeWk6gzxcJ0CAQ6LfFFmevQS7e2HgWL3tPRBHXvTT4AbWNJk4eNG
Afiv3ksk8geMhKeA6XvslWArIdZq6Tl9BAFw3AlwfA4BplfYhhCkwOkpQ9qYbB8maJlKrWFWB1uV
eSlkN6cXKXSCv4nzknqJu2Bh3hUy7oHWzMwrG8kvcLDAv2LeVs7Eu9vi9D5y+hjClrb0M4VAHDei
PHvZOR/iXeS5aC8d744KQ3MZSBhqgVZcbX76Fk/5UPYhgcYmyZ+GdLnAgOvq2s4vMFEckDb6Fkeu
9kjA4B/RfgI7uOrYvUurX107LTXbyFAJD0prvGAHjeHokCnu1encSIy461LqfiOlv6BHdTheihXX
ooAxIE1vr2l/HR2Qg1Y2L3ZYZQ0h/qtPxksHWOoxwlR4dDP+ykkGbjdEUlUzfCwvnkfGI7q4aT/5
C8Skczq/oVdFNOqkRIc2MFNHpSFPKv0pijsAD2u4izfbjsByOt2VIh8bMCkW1XxjuW6PrDU+3cWj
s7yA82zzZbDTn+sMYrb4AJUiamLct9arczatK7wVfL7LeWOfiGiCc7RpHw0MAZAJyArcPbxEDXd/
CG7a3nkWkWRh5O67JGp2M7E6B9zkuhZnRzTvaCTNIR2sPsSJ6f5In8QnkyA1B4Y1mLgSf96zYMb7
F/DNIdmEJjzD/4QxrZgZfuxocZvJtrA9LFMtMholFDLF5kGicIJvnAjPbdfqaxSQ+aPzE4U8jNbH
kR2kuvOPMIXy9xyeBGcgOEt+lb6kx14uEF2pvAVZuu8wTidbqO89HXj3G0JCHxhCLfnTKFa9HqXZ
wsvG4U2BC9yr09qpYD/R1bsTPvqZPVk47Yuwj6RftYC76iR0fpFgnDujgVhrxc36hzVpX2OogsvK
NvhLZcItqLLYEBwHaVAQIh5jGDJduN+9TGGwwfk8pm+yWxLEsAh+D/sl/ewr+jhs9gy84TWAf+dx
CNCsOuS07nrevDCx7XC/MUcn4ZcTS7CbsKosopVasBT9164Tjw2d7mYTglY2a3jr+AIWQNlxFcFd
tHa7dgjh4+RN+0THv6QYT0jQ+rKKfHZrTAuzqhMkkF4tkuEdDcH9iIiGOsu4K33AZhUCkfsymG4p
VTCdx1MG60BIOHc0hPEL5tAqSGcwO1R7nTki9NJE/FCWX1q0kCXARrhAtvMBAWHXpM1PCGmriVqz
wmbWAbcBrNg1+fAYxcBQ5gHCK596HqpkTutsaJaaZJgaRLQthVFpeGoDn9/nmAvu4z4QUPYBiiqM
6zkOvQjfDlu6EeDdYKopn2EkBcZ3DR2kd0e8SJRBa682x5RG2NjjsnQxotLIPpHDBSFfB5j4PYet
qCkdH1UAOGgmYHKvkTywaWlLw8k5aPRrOJqo9OHDVCNRIq8TYnAIRhE/jknYoXUGayMZo2JNyENu
tne9THlh1+ZFhKi/UWA+iCL3ojWmGNMVYuUI4G/vBXu4tSxo8szdDFOjpG2620hxD3z2e7B4ntPm
LmXdI3Z7tR/Ee+rck1yiGA5Foy26FOf6DK2sPwffoPiegRfTYkvIF5gfnz4PtqOAn32lCCbhoX1o
XHpxibsa6kFem70nbqvDiL9qGRyAmlYq0Edk9uz7baHw3+9rkcE9SQ/i2DR+UKbpcnUR+xNQfYJ7
x1WK6VHH8SOOnceU0FeaTn/iWJ4GIAA0RAPSdu5+CtoemTaYS1yq/tg2A9zF3RtWwlWusmsKrFOP
5veQRjcU+V1l7PGWY1ZEPTlGcgb2Se5pKH+Ng60R9os3UO/iZTpgMkbbgtsbh2ElBhierZCCaBjL
eALXaO0xQpp6W8NjACAfUdEPSxA9Sx6rIoo1WJht8rD05C4M6R046cdoRZRvwvojtAQVSvCXZttT
22DWg9UkRvJ0OLqJXziCXQeVvvMw++QGk1k+gWMyzgphLfDCxX7CO1BQye59DHyYT9xQNA0JC920
wd403pFaAgsehqI7+un4pg1weB8pH8UIL6xoGl9xVe8zYU/zNpeIGzyIwTvnFl3W1KwnkUgYBIzn
NpvqKAKagk6SwySrZeXqvK7AafDewYCjoP1IdzmNZihn2ZEI7A/i4UvzZY9G85Vm4X4Tw7d06g4g
2YXK+Sd3JsaDKl9aoWq1RbVaR5ishPeThD22gxrFAvJtibigZ/0UiXiUArEksG2hnflKlxhOVHGO
lzFgwAoCvQcIyosOk5W0071h7D0d+cvQ3iIikc5xYIOCsxZt6xsMjxYHFkUdB7Qpu5Kv+feqm2/T
xruJspdQ51/E8ydgkegBW289gtN4bal8D8cBK1LgAbs8ntNqaNpnnfM9ru/y1ohEX4Gg+lgccLzz
mB0K1lvcdZx0+aYJrKUmrx5t8uDGBOmcTXaP6nYxaZbAiWH9HTLxkUfNVAM28vZWmE8LrHufRCwr
ccTpXWSyhz7CiCrkcV6jh0bCbQ2cPV1opFTVMFt44lBN4XwWJ5iSvvq62crAwUAu3rIKFpT3EsbQ
GOW6s57WpxYmP3MjdrG1feG2UO4Wf4XHIXxEEMNrNv9z5ry5OqzigBNvyM2oLCbUR8Qz+lcyBGqH
Pio8Da4LS6xV6Z1goi17bNF+wkPILy2m5Y+MkvjoRmz60Uxv0SUJ+/QZ25vtKRrcdg3ljKAmneDJ
jppsfiaw/DsCzlovXeKpn9g99KZcphEU89xr7K6ZvfWHkR09IBvTnPNt9X8oFakvoCvfdnJAV9Ib
9mJZU4MKjXLOuId/7JoStMAHJQMOdiV5gYtSv+9RliE3RnpFCCvBZZ6v2TKlB38Z7+MRSiwNPma5
eT6Ghi7Gbbn5hJIUADFSnwsaxK/wAsJhkOQSm0K8GwA9bIHZ4DFqo5MfqmdsBPFsppnbJX0bPvAw
NAXgUQ87qElWSJZjyEeHY2Er+5saJW0LALNPZBizYpBTlW/Zu+sSLK3b9jMR6feARrmcGaw6wtFO
B6Q6vGMjUsls0B2GoPU74emHYxn5gBhqj7WSqr1oO3TGe2p8/1tN4S+WIi8j2UgFATnqu23fHdgy
5Zg4VokpgH9zg57bh0/PMb5NoysxeqeQBgAXyPAo5+0lZXDf7qT5MC25pDS419a/MxPUt3gSEwSy
yLzsqa+rBNUduVidLAi/eSiJeOf34znNEdpABE78afsAhHHfpepLet4zj6etgEPJ95Y4Dzoge4Bu
7RkeUTCZ1ADw4fFxZGFyDJH2AepNhOUBmpmu8dQBRA5Vz4hFqKBv5VVrrdunEb4+IJOHyA1T6dYR
CBoSKj6RDA6soU+j3RR08e9h4v0lC2cf3orLdJQ0YM/huPDntd/sKQ4IADBkTt5nppEAfcco+A3D
pKjCblDcU0CGTaFVMsTYa+Y9MGImnu0U0Dt/JsNZ5xqDn/YCglMzmuRvaNhxLCyk8b5zJWEDN+XY
BuJpLTNYPz0kksVAsuegDruOvlHCw4vJGDuCr4lnPunW0d+hCid3McDZI0mH6GEzSVRlgx8LwEA+
BgmNvXJbWGZuQDu+XhBuU6V5gk6KZWstg2zGyMjN/IgV3AqsfpvM+DjDXAH6e2xuOChpzj+uXAHt
nDBKdWsu/qico5qHfXiZQt3fKl5/Ce2QnsLBBYccZk5/giWkZ9iETI/NTdddMN5CiS5vEsOrsxnB
bWLZS5vR9dhu/XTMQ7bAT2uK69bk3iuhaWiqaFj8jxCro1KOKrlhUP2dCQayb3y7HJpw0Hs/Uuo8
+LnYa9qnpnB5F1bNOCa7LnXigbiRK7gkm8DAS9LMr104hG/JbfjSME64GBtiaug3AySBxPzOLvBn
jGYz10uW8HOCXTVOQnDjiy60I1L40P+2nhbHeAEVvGBIu6zskKGy87TVZTI28tgQClJfkHVL6dEl
Ok+OhX+6mA5B4aSBRiEyeVv7hqIpR5J1Pjz5UjuvoHiBYPSJngywz6uPtU1WWrrwT9967A0b2rbu
sH8Yq2higIbaZftFM5JUsg3jz5AoxOB4QDUlX9Z3ISe4C+TCu4pu1WhqswydShTfByJdHlSyia2S
I8ITa6RE4/CeV1q3OlY4+rL4yal7kgEwoUUaaHXbkWauxW48XU6B0YiRXs2hb+SGUtBTbCmNTUTF
GjXLp3ia4m7XmFawmlDb//ab0P8FqutymsN5++E1MoBfU9/ozwaQxJszHcEOwiKporAbz66jDOGR
JadNfILstn72zBviGj2Mic+JywlKX5ertSu0wLuML4DpobBLoi1gow4duRvVgm4oVLBZyFMbNvUC
M+7pFwxq7YbcS66QcpgyHAgK+6/piGUF2ijDthRzCsNhdWy9AXB+6Dh/hVUtnC5dJEMwK3oUmxrx
o5rsferyZJfOAVxv0UWjdVqMafdynl1Yj2FuZCVzoIBw1u2jruaqD6Gzzxf0osphyVdMazxgrs6X
lB60ppnF+ixovj2R87HqfI0dTWwHdFMwGSGfDRBcWfCYElY2iApVOxPQMDttqU4fkdyISdBi6Mlv
+PQBK14B9sCkJYhb4+w7DOAr2vBAyjR47MJw61tgG73/a+gJdpUZ6XHYJsk8rzvaQZSElOAIYy3+
EGSOMFE3SKrZ0EnOTdhGtR+hRiPJfo6SWnhZ350Zqm6GhVPcTdfE0oxfhxWI8BfUbRL2R8O8rlfd
xv0PqFWXFb8gkNiS+PhqrqBTbEuIaepuWg2aI9fkv4PexX+apBkRkA7EUJ/xA7rH7JZLV2oAR/D+
BCmiJNmwAT8BfWSGENZk4z72TG8r3VBIRoMFeNJxzj3zOyIBlh0e2ha4m7LttVnAh4izEQvVPNpw
aJiW/+zWaB7r0eRzDjShD0EP6fLcPfkGjbQ3mG4+S87RrA4AvkvO0nmt5qYBI8dLSObtrA31EUEr
WI9vWPCWuSaTd8WTOSsIazjQAkPzzlYSZB6MjHKBmzJxE8F+PWnma2xUNl1cAG7LYQOXBbv/VgRw
Lx4m4NRxiCsH4suYoe9pB9i1Yv4UfL0SPW3p8xCQiNaIB1T3ybylpEqoEYjS4aB4PKSIyAJhKG1Q
vmJKA7PHhUixMksnihkYPlFo7HkKC7UUdmCGjHY7+h2gwmcsv7mFeoxatDYbCUDnSRo8mdjEgd+x
xH0GntLqYWqRAA0g/+QMpjNLlONM9hO0DLVvezTINiX+Wgxg2+R1LzT5yUaQ1y8jSDsAQ3wLhGlo
JvFr3eBgXCAqAE1kLNxumYbs0ZJBRrArbWEqhImOwViHYfWPUS7HnqlDNB6ILm5Zn0EZ0hRjmBOv
2bYG2aOji/wW8aa345IyNr10EnT2nUlgQSE8TUdWCLRvzZtMgrW7+kzDrNnib1mxQWMzqvXahBoN
ke27Hym5NUMRYVTs0lRnfuEZ/Om7JUbI0ssWBrc9JlRSppKxN+tnQK/IIHTzkPTB9muZ5maruqAR
GteYbx/apVRcmswufhHPKidYNkyLdw2Fsj8nhgGtAfiXlqTrgXJg8z/+9tqJBCV6X3OjY8QOBtk4
zgb0yyHHyDzgB6R7ZPT1SwluKcyEGdtgkxLnWsk9hWLhPV+Iy09mMW1Sg+Lek7LLUqjycEdndE0b
5SNeK4dgYGRXxxo2cEmT4vtGWpR6XBMGcDqZ4GGYOXBnYB4Ch+xtiWHDTWkmAdT5iqQPC5Dv5tLk
BgcNGOkDrTmCjuKKJbN9VB6uZ4HdVf5NR49cE0q2Z6cA2uD6YR1SDis0+2VokDBYTECNbjQH/86G
iV33oWuyI59zuCsutw7bEytCvVwWol7BGWiLTyNBenhtLIrbHTZj3oOIZb8epqGPIGqaeyA+mk8Y
uGmkoZanUvtr7S1JTn+oEOJBsDUgGsTbglPA4RF78m5MdgybiY3qCIXttuxhwbqL8F40zwwFhQGc
ieb00AQR1rkIyPPgrB2GMfBV5O+4Cjuphh3jNtvMeSE4WcppaxZd2lzgv8HeG7aFKp82v+QAcrrH
AKyGS4qacco71+q9Z834hd3jEhYGxzck3T52GbuYCp+/yo43bdVHxjO4Dg36YqfkivMk23KLPtbw
H2FMIL3DWN4/yjkHRD7dYqfRzJjB1fNs8eZiVsbuZA2UawqUHSinMuUZOGf3oZZ74s/RaxDgaMfS
pUdBkRbvXk24A52swEOw4gnqMocxCe8pjKggyKtIl2BYBeUHPfvW+z4M2Ucb3YEwggDWDG+HBgyh
N30KV73kNdw7KUx7QqbHY8TRtcOqaE1BQ9mSAaPRwvRcebjuwIK62QMXBQqz7GwYp/6JDUDpyggW
QRxSgwm0gddxUUIf1q6Z1zIdtO9OMcpQi352WVqgYmNEQIQRo+rGsNwsQ474v7Fe/z+x9C9E0r9S
m0EjTaCMgdMzxBceRHx/9/HpkwY8ogbkFbsb7oBD/cuLk8Mz/y4+8Bpu2fTaHoMdYlfq/pohru4H
gMAKtnq1Pvz3r/IfhFZ8k5vBAbTsMRan8d9UQc5Ebo2GVuw6GNyrbzw2//Bb/6rMAZUcNgOISrqF
zMN/0M//9gGa0VAwAjAshCfKb+ZT8KDMjQ6Wwvr5ETMh/ccYlr/+pr9/5H+EhLg+lgSIWwDi+LZL
d8s+PNuzKW6iEv86PP9fDVL+8wP/JuqCwdwm8cYHlQH4J8e16P1jk7389zv1N9nn//sUuJqmSYjU
LlzTv0mqwF5c3BBoUWfX+CcIwXtwqIr+z1a6Stbu8E9U+L/KHv7z4/5Gv2eCLVBO+0HVjX8EUEIU
kzM3QwVHr0s+//iHH3d7DP6XWH37tBxBd/Cpi/8VwJfc7um/aYJm0bd8IwmCAkqvtC963+6naq6a
Itl5h/ifPHBv3/1vn4Yj6WbBG+Jywmn9r58GSDSRcaJgXl8ttXkB5j3/WavgKzywnRRIhfTyormH
agZpmI+a7/Q/aB3/+v7/69f+++dnf3tgeoqWz4g5rDwHArT4MD7Zq63879f0Pz4Efn8pIrZ8P/of
0r5sOW5dWfaLGMF5eCVBsge1ZsuSXxiWbXGeZ379TWjtvcxG8za2fcKPjlB1gQWgUJWVSaf+JAar
nphoFQM1mrnl+N5VULzEGFJf8gS9Lpby04qOyUKVspgojCtLUvQmVLoVovqQ3zik/nJIdqlXc1bs
Yk8zZpj4QI5hKLlY4RgRDqnw0YoJ55xihuHwTRgLTEwI6KFkcwJHKL8SIIDApbpD48e+cDJfp1sT
eOf7buKQ/m1/o9+rx4zCLSMexlUEtyS5yW7BzIe8H+BqkmIo9fF6OGyuID02gOjGtITMHMRmM0Fz
tIoVoFBQXq2VQxsHPO6hzUU0gbsG1xoY1zBMc76xEkWOO1R2Mf5FtB9Ih5p7CK7hNpMeipwAa+9B
OoPHwby1hmubzIezUGqtosREBUT6llqJqyiHsOFNuG15Bu4tDdAdRcVoEKv0i5uz1MeqTz+PjPFW
U3fQUyGGgwlsu31unCHa1V+vfzFGL/QzJM9sMif+2MQT+nRR6qK6f2h6NyOp33uCn/du4/M8/BR/
OjsU6eDeykMmQOROaou6R4nM/AZ4uNs9BQco7SCH+4I2UrHPb3UndgV3/pm9BD8UzBUCNPjQ3tTP
8k3h6h6gMPvr/m98WB0zsJREGTM/osZsDoiNLYoIsCcJROC2IoxMxCeDdxdc5CfwWgU7qgwCJtFS
2YgtQn2IrTlTSGkc9bJ3qwqP5ehn3c4cby7uU8YQE6aquQDAI4mpK8vPRvUaWI9JBy3sjz6LyN+s
22+XmHVDuzRaZg2iO11dLJ4UR8POkGfAUsVo+nXd1Oa2+GfwysA1A5qI8w2P2mlNC5v03k6eAx8F
0zsAQzJsCvA4OMAhvpmca23jwqEi35iK1mg+qdP/X2UKYP6NgTCBd6qRi4+Giea5UtcYB0zR+gK6
IvCKUJ1JKqF8P4JYmcdBuxUwK/sGwyOR5ZAXx0NJJeNiPklF8rpIEDRJIJWkRJwDYCtkcLKBegPn
jghJhnNXTRHQckAEVCKDGiVEb2SEtk9WWk6gh3YY8BLnrf22NscMP+aQSCnyBuYi6wdQKeAMx9Md
A07XQ2bTCuZaKcuHDhlwJjqnNqqFOU5wzwLZ3oVfavB2x8PE2QMbtx1oB35bYZZOVBuAtw1YiZf8
Tkvl+0gyvvzfHGGWK0FhSVKzSIGOuQSg7GShOF9rwN0peAH830wxMd/HEDhV6JoZ030zOADXulrP
4/rgfBiTCewZc0iWPtMlq+71AAWqHiJfovb0N64gWaQz2xBLpb9itX0HSN+gW1FABU3p0Ycfire6
RjsgD3k6hNvu/DbExBnAC32tFzAUJcN9lhuvRjJ8V62Wc6xvB9pvM0yglYNZL/MC5qoyUp2uQHc0
z/3rS/ZJzcHezCCzUwwMx5qYY2VsBHmANqSQQIaLmH5H8sfFk93lqDsV8H52/6JENjS4iOZODhW1
R90ldSCgsC9vJAdjhYfGKe/7e8BFeHrBm8f/+pcxe2AM6hGieYpF5AdgZ8nwFOxzJ/qq+JOb7Mq7
zDeer6/F56vl2lowW6EEOEyyOqzFfBhRlLRHDMy43T4+6MR8UknnRo9QelpO8pHHgrQZUFQUB1Ub
3D4srVc5FLhTFgPCXKjUi7FMMswcAaPvcjzk2WHyMDQhUK2qDXqlQpwTWMriWXWsI02kzZt0T1Xv
XHnH+5SfXGgXC7tyj3nIdRUGkqrFtEi2h0K9YAPklDdOfwIfh208GDMCS4J0ndMeu1vjUIIYhLfA
m1tp9Qvo/6+OhgiNx9bA6CV0TcLpFvznpVdFpvk3ZymwMqCxUjBaojGbSRHUJKqNAgHUAjIroogi
Chgc5fEoM1o//yTv4Of61w6zNZamV+NkgTejM5Dq2XgFMtpHJ/9G/RG6OkhW8j0mZW5Rn3UwA/nB
2yjy9mr+ts9sFID5BaNfAIlUfRNTVI5li06Jgli4A1bwrQtt7bZ/hXiiNxNIurx3p+qXcS9BmpGT
r3F+B6tpV5l9HGL8USHp9B7nIPkLeFzin5LXF6GLIXhU7w0UGlW6o1aBA2puoF4j0SJU/xVcdYZp
JyQggzO48eBghKj2ItRPJc7RTyPlwixlG5UgL4ehIyaSTPTpAOkIVSK2vzCTPaQ3vfAYWU+lZXBi
dnMNV5aYWBJnwKlnBZa65AtoOu18/nn90Nk8c8CeoIM/BmJuKhMsczhlCTSqFZJDU16ydrq6eK3C
I0VmGEb+2RMWUncFpT7o25vMh8qjQaq1GB/Keqr2lrfsLEfx4/sAde6Q8Oh9tj4PiKRpqd3Cs/3i
vA47XdfyEtmzMu1lzcxsuS3vaqMkQiLsx54n5Ly1hpRkArR82PSQ/z6PQq2KLHApwV4uzl5oRceo
HH0MDLvXP9X2IkIgBPojEDTHv3M7wMwJJWDzIFo4TQQjY3f5yXI0X3L1rwLhUdszrEL/+WQo632S
joONivFqipZOyHPcRmZGMPBK6gO459H82SmneF98H28wiNB9waX4eN3NrZAHSfF/7UpMNipVg9EA
oGCRqkMLqilIqPXedRObuQRqwCCbQoEUxCJMfSUKYrOWR9zo9NzIfqbIkx7mU+gONgZM760HuqRq
6vBr63S/sicHVBzQD4U2FAiomEWtBcr7Q/N5TKXYivkjSWZHlT4K7VbOAWgq/mYtTUxuQysJnHUW
c3wMYZnKEbjjSQDolgRkbx48cJZyM/hXJhiPhNwI1ThAGjzEOqIS0ABILaCv2N7rnXEsShlD/fGj
FeqP0ijuMHp4C8w4Gq2TcKOmxdNcdzx60c0A+vcXgS/zfJvoS2lhjgVOKzGAUCla5/vQDHkEX5dd
GZR1rJUZJoYaOZqEBeAXotzph2mP9jdBF/oGn9VRvhQ+7zaVtkPnv98SwqbnbnUg2hqTjNYE/KCx
2wMGNd1lXzwlT8ot4DN39WAXj2ixfQlueZUP3ooyGaKuJSUuWnzjOE3JAlBWgvFnThzR5brcGaBj
M0Hcg3EA5oYo0qXLoxk2gEwk5kfuTrtglzz2d/yj7TJkwTSJpqSO1gV4c0Tm+s4APu2qHIOWZXVv
hkAbmRhbUjlkXhtGUMABTxnlQkSNkVmzTE5rLYsGDHBrwCajbTFjUBZYM6UoeJ3WjTRIPrNFv98q
DRLz1AhApmEh48QkNtWXLC03diMS4SCzoa29eCnJLY/XQ944RynzG+jrMdyNlhpbkuvNfoBaoBXg
HF1ei2fdmdQdRsEP9P2pANxzZ+FzysfxyLudLq/4M8NsLW7su2nQklEjeVN9Na2MDsaHGJLBoHmP
oaBh/jPVW3obypqO0UPwy6MJcPE5ix60ba3cBGS2ACrJHjBvAz7ZjpMyb7h1ZoX5kKhTy8s8Y4+3
Uec02jHKn1PBq8bO1kHewNlx9MA433HnLjE7DqRZoQEeKRUfDy8/D8MqfrDPjuVeJuI775W50dI4
t8ZUZUI5AEY8/7Q2kPCIcZid8gBssS3vhOfrnm2uIoR/wNEPIhY0bc63w6j1WZNWMEX5pfXuvoW8
a6N5Y4LXQZdyconLsxF+rYwxV6wuA7E7V2NAwFdlK8JtKb1f92bjojm3wNywgwRIHMSz0XXa01kV
0j8mJPdTJ9wbvinbqcf7VhyX2I4XruRFFvIhd9P0p6U8jDGHd5f395mbUxknrQPGRgXZDNBXy2JT
Yq3ri7bxCD5btM/K2upInIxZKgIZUp995Cxet1d6e/GAnbCBTMZAsWc+gylncCy/2c2eSPDiER50
L8abfHi7/lMY1tP/HB2/I4RtlM+W0QM6EdF9Ft8Co+83e/mFFnUMV3xtieRghvsBeHRXuOdBOTbK
dHjfyCp4QfHCo2if863QRVXVKp0iANJm967qyCCscXInGFAmBMWh5qRExQQKr6K89YVBlQciRSS6
Iiimzs1iYrYVl1oWiBq9ztIvqeJlJBu3q0l5ckFKgH4zoA7nBmYMDNV1VSS4wj+W7EFTniPplfPd
6Now5+OZDXp+rkIoBQZyijBs5soP2TO6Fj62nYPhVp9mJfxX69ZlemaP+VZBVoI/DYx1bud1NwD/
3eUTIJg25nTcaod6oKs5INlLn/qjwmvf85aTfs+Vq2B5z0LNBCymLO+XYG+moKnives2TuW1exei
QfUE6r1EUwiAdYVrSOPRkLOvmtWc8nS+MXuFC+zYuOBWFvGEPfcqUodGLTNYzG7i23i37EyCJvpD
YIMo72/ey7hw/g1JKMeeW0vbUBr6HNZacOR8L24A4fcjou6tRxG0yqrXfYuO4FR2OVG6sdVMqD2B
UlxDGQeP9XOzXQQcjgFuBBcSFwfT1530INwCy7wA9Ka4+rHy/zyzxTmCohf42k0NT1nG0aIAj1K8
QNVRtJ76rgRpzY+yKThahJdunRthNh9cFaYp7DUSgKnciD6miNf05FlgttuCEh6qxLAA7iM7yktn
5Klg8izQ/1/tKrDVRbUeYKGqIAddX+AtXe1zPv9ljJ+vE5PENTmAlI3YC0S6W7zsnhYx1Lfyh/ra
PAhE5JUjN+6Tc3NMFmct0bzENegXS9VrX9Jd6DYiuIXsCNOcTk+MDwv8UYeFc4XSv3p+Ep9bZWJc
EGOIRuawGi4psu85SB0QcrzFXf6WjuH3v1lSCyATC9pjps4WvuoJuzzKhoBMPyQQfvrxt4BkHxSh
j9uyfec9ZTbyA9S68IoyFNjCbc18wmjOshKYYYF0JHxECcXJ7mLZm0+Zh/6EeYOhcTd5kRyRyDtl
OKUmJ4HdKCue22e+qanWiRCEeKmODqCQDgZpKoIec3ozuIULog7e1r4sZJzbY76m0ddWNQKmRkBp
q4EDq3aTLDqkgSk6NcioKrD+8e63rZ24XmImSW+lslbFGi52HTiTQJcj8WS1L2/Qc6eYJL2ZrEWu
RTzBc8wFT/FbVGN0DdxA12Nz24qJ056iKKRPJNfqROmaaaqMVJHJOMlE7W/K0txpwv4vjECNEYgw
KqnANp2pNIVaD3hbgwSlIBj6QtECkIqDaAwd5/ja6D1CIULB8IOFMolsWcwhrIH4QmwKDdfxfnTr
0M782h1uUL+AFLoHQoun5L2zLb9wF1Ds4snDvbY3ghFbHaBFSVR05aLsZGHOYWwWE2el1bpDCE7Y
2Tqp0UyHkx1dAxnS2LrX13ejsg4g5soms+FUNZgooht8Xn53g8J69KxBewG6CwBPVY9SQWpo82lk
Um0+Yn1jJ5zZZjZfPshlCRZiEKroX7X6JU6eOc5dZs3nzjFbLcIs/jzV+KLyaXaGGwBcdwmRweiz
K/clAQqZ91rdOr/OXGK2nhTFSqKZcGn6ITrQwjmWaF0PzkjQ/2v8fsdxcOPGhaysbqFXBukIhQ1Z
EYCVFpIIufs6ecFBQb3LVvHhhEPj81zb/FiUCl82UV9T2T5jNM5CLyYIFLP4SIe3qHi57gsNNOZe
tXCzQKEakkVohDDfSquDuE+kAvrcGKrUi6+x9JKjEQJmset2tvxY22G+EK4+aRQ6GvDB134BRUrP
ew9yLHyeM6uDUetBVKMb8KRtpQdLCL/nGMLkeLGV/FAFbqDXcGKhtMS4EczmWIFaCbRKvQNCrB2G
lZTObt7FPSimn5GDVU74ZP28vnYb5R9VRCKKboMOmL3E9rizOWhCcAKF7uRJ3qKQSt3R+Y8ZJkH1
0eP2/CLwbF7eM7BJK5EIclPT2ZJFmy8lRoZwX9bu7IAsmGSkLx3FsKMXHV0GzKxDr2vHzYQuz45z
s/Qrr75iHYFxM2tVgVZKvite6tYgqnfaV4ptUn5lfvr1L9YWK4p+NOQAFZl9s6GqBkY2UGIRurat
XT4MxxhHh+QEtrqLn3ROT2CjCApY88oePVtWDoZxJ0CiHnRWbTCDoB03K8TVXLTGSVAL4k3St+DF
SRtMSs+GHVZg7bJBkS06HLdpoJ7ve1UEpkyFxwoSLZW5deUYpO81OMDcZD/soVpPwOQdjPvIA4Xp
cMhRAKb0PhDbwLz3l/o9w/nG+wmXp+j5T2A+datDtwAddbwfiH6g5WAht9GmfJK9zhfeyneOx/TP
XfOYBvxq4aehnpJJ0kMXU6WO6VfetGtHAB292Fkc3YsOKK9yqyqXn9sEF70GrCNeDGB71JmLvpB7
UI8jYXNpm3lBZh8fAs/wZYKh9D3Hw4tvythiLnYTjPyxGsLW6ICvjAoDEnAZWd54guoXlLiq994z
oelIQINFQExv83bvxZlBf4ABTQHVkADat1hn9cqKlUBL3RAjn4oGht1vyR9fWJ82VMjr4f4F3If5
jIkAeIqegyhjCSaM6YDQasIwMd6EFU9O+PKwhx8YYcTRgLuejt2dRwyERYwuNIHaF8AEBi2NPZS0
CAWrjgPiJ0vBJiP77QSmWSlCF+rb0lX7zHwKCx6e7LIuSH+JgSaDgXwDqvbMLR2DPENCFSt1VR/v
0RrlhJ/GLj5MO8sNdqrqovEruaWHQWsLLMB/On4F41CFFiHMApiVKjLGQ8xQg5UKKz6V0L3ocTOA
+b8aecfBxf6EGQNKsbhtLB3nMPNhlzYfhajMMrd1l9I2ABCqdvLd3NudCxYLP/QaMDhzHh88m0zA
9pB9AGlwl7vK4qk4eGWt4bhF99zZqUO9oqI2JoZsMRvFFCCFxoo6sFSBwl/AnqgquXXCJjthbkmx
izkU7LjXOdWLi5QOJk1YREXQQCOdHXDsQJEC8iwspCqGe10Elt98A9U72Cd+XT9wtlZvbYhZvREE
WBhm7jM3oyyaI4ic0p/XLVweKHAFGmo4OCHLBLzM+Q40BOx1oYQFSXlZtLu2PlU6JwHY+kBrE4wT
ihlUGHZNMlfXBL8bIVWYGDuj+iFZ7hiN9nV/Nj/Nyh/6Y1Z3kDIMaovGNeBbUlK/RpOZHJZelWwz
BDcVlD8Ezktl8wut7DFbN1NGMOOYsAcxH6eUGpT0f1z3iLd8TEIMlJoJtggsX9YJDxmY4MP8NpNP
iiXehzpv3pTjDivjOoHQT9FihMOcP0XjRwhakuve8Awwde0Y1NsRCkOZO0lfY/VermrOcbAZ0PTt
gHoHMiz2/RCXYRcKIwzkIGCO1Rp785ayc1934zLMkLiDd5bOtiF1Z/FzHaWdUBYhc2vjdZpfA8xB
gYQexbY/Di/YQc0EOSSEFHEvnYdzDbHRAtBRdKQ6rXREcKbbcaC41535HE49P0LPrSjnVpKBbhkI
LbmJbIuCqwIumjigK+tIIPmiC0QzRjGj7GlyIajjGU4fnFQMjkND4voPuawy4JxYu0ujZ7V7wckV
RQNo6N16JOGu8ALS2YAXgJ2H5CRyuQky3Z2XjqMCrcsQqcRE7bk9MC+NIfhdctyIozs9g1/nS3zM
0PgHWQRZ0NgBfIlMUDMhvLf0RupDXf1tmjkVm3IyMz2M6NQJBqJJ7KYo4QT3hlvuJVcGEavNG/j8
DMoLb4GnxmvEwAP7M5NerW4Jzl0oJsFkmz21hZdrb5L1SxEjd6pRraWygzNY0SVOcnO5IeHoyioT
wpDMgcRCApqpMj+U6FGL+TcNIOvrkcMzwkRwH0LqANhnJAGABdtK3rl5JT6naf3yN3Z0wF7Q71eQ
I58HzCyB/x2z7Phq6mOkg2xVe9b7luPMZbOCbgP1txXGmxqcnGqlwUrvtGBO6Pb1ISEg9RAAKBgJ
WK5OYGQhop0cxr94YZzbZregCHUGYQDdmtr2eK9+D6At2ho81c/t7/XbQ2bj9UocKrNO17GnOmv2
3LyCK4hznFzeNeeuMFssKPAi1UK4AnTPCYw3jmno5Ho8bN4Dqy/FpBuyWkBKJYcfshk4cg4WGRSU
C7zwxVrg6QnTRPZy+/5eMybVADIuGsFKBBUKPHTDY+sPu9HL7+XdXzxzzxeOSTnmcE6bSIal/KX/
3jyLH3S4JvYhZ+K1+9GzfMXJ8cTWHH41lhMYbAISF1lUizkG0FK8qJMQZ7+q2+Woc7bY53vuymKy
HEHCCK7CRYGLrQutjRmc8A6I4knoYvyXzNh0ox8eukPsz146OOLOvEUB49Y4YezvLSfWvuSckpxY
ZZmChja1wEcOvw3wkAcalB2WH9dDdftyhVAyaGAws3NxdplJBpW5AmREoxPf0sIfhAvuMxtsq25M
eOwKm/78NsYWKsAmVSVaiDkwDAEoQF3VMRTHpghAA84mvyzJIFZXhtgdmIij0ZjY5GP0oGeAZOim
N0ezLU2xk6oniOc4Tcl5//GcY3aiWoAAdaRnJDpu9pxjVrHj3ZrbORnq0aYI3gg0D5gTEijb2hqh
kILy4XQD8rf32LVAAnsoHcFRATxRHMAPQAIQk8xvIN/dtg4vJi8bh/QeWv0G5gAFJXsKxQv8BmFn
PPUv0U+IuhDwxEFKQLqFntaL4Ms3ywmDHWCte8w5W2I7YFfmmU9Lcc+lZMA8Wnj7vHIAKCQtEXzr
JXiPCQ/GtxlIK2vMR43DfMrnAdbAd+cs0ouegXYz+lKM76XY2JF6DCyeg5dPO7q+oFpAMUbEWjOl
i2mQ8xhXCLKWG7kBRa0tO/mufEQBww1+KqihogVyoKdsi2I5Z99sBhj0dlG9kGTpklooqyMBPN4I
YrDozQ0gr+BY/FU71m1np/vFRxrqR7fLreZTKJd4hKatM71dP5I2AwzPNPkzyGhR8zydApVhozUp
FqAjoiM7ulPD9fpL6hjOtBNAW2fne5BU7cSdDNELEN1zroFLUD9Wff0DmI+eDpEWTCJ+gIzmi6se
FlJ56QMIIV/H1/pGJNDQ4qLJtgJtbZP+/yoNN7MGwn8zbOp95UFF8XtQTVRKSHlqUeGyoRRzkhrk
51gXnr9btyvmDyl3A8oGGCY4Ny1meiJpYQ13G2ijPPbSz3DgBTX9G+zNClYs1DEt2r5ly8cRlHrE
SEDFD0xPmRfv6k8mNflHnuPM+p9AgVvHMeVDssClDHl1tsNqNKCYHIQ2R5uDdgAwzHZ4Dk+0w/QG
SqQ33kGxYQ7DCQomnE0N2Fh2LGLJe63rZkwIaqPwYMSLO0t/Z8KAhi7eGYYuMgcv2t/QnQlgokke
I/l7o//5JBBEvemExX8tMDtvzJNYmRq8fJN9vMszUvsmaQCCKiAI4nNHWOiziImJM2vMNsuMUY7K
FgWGUO9+prH5lM3ZczTGP+Sx+zZXyTETo5uqFMgk175Sazcg8uZwgV2OdjEeM9vOgE4l6kL4DR2h
Y9pQBAINEz1qzZ+YkfhQvcYJPXkX/eJVNTY23dp5tlZULonYQTUQp7y+uGOCR1ySHy2jJpzDdDsu
//2k7PN+nMQmUnvYUfA+CL4MeDeCGL3CnlA/PhFnQFZXRwmiMGAItQ3U/MFKL+N24UXvZTf9fKk/
L/bVCQcxh7mYFSx129i6H1WfwwDqPaBGdvFdAf8fl06Rt8bMwaaC7FUaaDgjXyBWAP5Ly9PDgXNd
8KzQL7Dyq4ubGUKFsJKKmpsMIaQWAacrOA+9rZv5LGDoz1iZqTOgz1IByweh2wEydg4kWchg2MaR
ZoK1b7nLQf8BwqKZJMfhS38XuXgwQNbzekBteosDAikCOkYm25ValAEMtSrKRbIAVaP53RreE4vH
prUZtJasAaAmY2D3E8a18rUAD23R5jCSmT8gImPLFifH2DIA1BtkdWnJSzOYgvPQzpVh6HT3pcu+
RpbcdDFnobYSVTRjf9ugx9/KCdPKTQyqwkbzmcbgG50s94fhK258x9tcPH+YSK+hoyvOGRZsqeva
kcGLBF3ZjOcRPZDZA1vCJxHRCwUmhm2qNWE1mgP4quCRcBccLK92PuuTwPb3N8lRAXYDw44Y5Pmb
oJNkzI2iPIk+NMtf1ceGAtlavMtjTL9qAQqvhgylLI38eWyD1xh8XCIm0yG2d/7FMkinT3IP/xIr
JxUoffICDXxo4l03c4lCxEm4tsNcOm2S4wmTwA5Er+xv9NEd2ntAtFDprVzo5/m9aHMz+62N+9so
hnDPnTMKAQJNRflZ2zjk3yWSHwB9vCkxk4T6rnsPtZHY71ygQJxOtS0y++OugvIdl8CIencRRf+u
ssUif0YxWxIQx+FJheGw1u9Qr4rAXspLLza3BJ0dxXcEc5DMZEvWBCLtEmzkrtaIw1OzVNHtpA6G
e/1bbm4JFZgIQNMQMyyrQA8NVzwQK2yJSgRAICFjtThjJ9rS+DiVP+su59wDW/V60P79a5GthRWl
MQWFBYuqH+7GU+4MeJnpXnbgLSDHNbYYpoEAIpTBf+4ug/RVhIqulRjQ7wzvAguyErFIwGL9xygt
ujNWzjFnZptr45BClwAJaLMHkMZLfQUsG+ruL8+UlSnmyEzqACRoIkyZ0rMVPMTyi5w/Xw+OrYck
LkpKXAUYiWqyDMt1kgqqDgEohLriWcfEs251YnwbXMVBdeaXQfQT7ybYaiHBJuaS8BTBfmfxHFIj
9WobAvkwOgWy+HqyI/JDe5gJZig8g2QHHlR286JbW2R2WiUEo2n1FGuxj372/nDsvRmMqWBSP/BR
41z/mDcKsDBDOiawpn/T/YXIEGgUHPMNA2aY5+yR3ZJxF369/iG3zs61h8zF0GoRMnMNNi0D6noV
cFzqV6gmcq6fzRRvbYa5FxR1ziDqiXCRH8ACe4Oc7kifIukJpb3DcGw9qObuxycBtD3FSX/kV7s4
frJYXrkJexFyXai8tG+R+Nbk91P+51VShCeQRqg3aBggZa6hroWidCfBR736JUDsCu1QzvW6dfCv
LTC5HZTKQD7SpnhnGPGPHkKluVrsr8fD5g2umdjUEgUUwNr5ZQqZS8CKKuRblGgsG5zu2YSYpAtd
+2MKmRLwAELurPVjj5cJbTm3MsymYMscqGZGe9MipNxqC2pHxs/rvtH9w17PaAeYIP+l9Dwq/QWr
tLWCyo0JmTOcWZNCLPPRTN+7Gh2Q6WTOKi+j3HAHIzUoOVAkA1iemW8FUfCm6RId6/iAcq6HqCfT
boFCNEqPjnXIDqE3P173b+tQPrPJ3DE1hja1GNpIbrTXD9oxedLvMcFAmx6UuXHe6eDLhrYPJyov
lxUpH1DdKOmKmG9jcd1GF5RpRYle+6kAZccCEKWq3/dmS1CWe+s1y7/u5uVWPrfHfEbIzptVXoO+
rFAix0w+elly6p5zLl6mcudG6I9YxYqygExdpSRHZt2aEAhZHssBUjh696uDYLcd1IEzdNYuWkre
R6S383mUwjKQqODikkDjwnK86A2kwZMBNFIdKhndXgZP93LsdppP7x39nYuS2LKH4qUOrQRRvxw9
0fS5LuUKLGpqhR0vQ9UUooJovS9+TybKDQkVCu6A8dY3XBtlviEaXFpUAP1JOg8jWqCfWIDCKX2V
QI0cY1KR293Kdn7Hu9B5ZpmvCqnmwhJnyrbcBoqT9XgYaPNkL2bOmTTewNfiAF2tKpM5lKmmtdNg
AVh2CHdNBGKGrnLF3jYwdpbeaeB3ynbzznSgqPV+fXv8f0wDH44XJTQbDLpfV6ELAaSxNAtwnbUu
pNwW0tzrMxg4qeqnXTrmfXfoId5JqoFED9wcbXuFfxtn8okCoOYxp5x8Ye1ACGOkOVrxXv9IXkRv
8tMbCsUPI9ucCcdrerax20ZD1ea/XjP3ltTNUWFSfFHwDcJb98tOfaY0GONetqsTj93+8nCnX/df
Yyy5cW1h0Buy6AjfsPOaETKoSsu7QOgFccUhlu6iHwddH03EatzUkBzK6puubTw1iO8qBSqRjQLy
AYijxvr4tekWR9MF3pJufkv0TlBHEkEV/Bloq0AaKoNC79Gjz/b17fhNe08+AWoTJGKCAV2qyglu
eT3YTZsoXYEakCq4sAi1RtJqqHIieGNxP4itXeRPUsolcdi6srSVFWZ3SktiakJEucdyqCfitdn6
1qNyykT7HyqO5NiArBwvGYzAc41vRurKOLM/9bAJZ3UGB+LwOhDKIAEEop19pw+n/4FBYiNUMYwD
4TAMnoPahAU8h6XSBCM9aQXILTvih+60Tu6DPaxypQ/FaUE6wsvkNp5NaLJKGC8DyB9kLeywuxzN
YjN34P9s3fq7CtwF4IWe9NE5kRs4jcfZ+Rserq2x/QbMOEHM5R9rkgfxWH85BiQEegezRhDcCQlv
eu7SoEmJTVEqxvCcpLGkeWkX9FagTqlb9dNrGIgHgD3c605dph8m3hIapCpknDIy21SMEyRawVwm
qBaYn+OgvTfe8GmaN77UuR1mI0RZCPprBYAVQ+mhZaiTuIQu2BCDShLcVnp7aw7tfrI6VxWmV91q
C5DFxryDZsNZOnyuUKE/zPp8/sjVOQPpOQUSs5/ODv8pm6n/Q9Vno770OeT+rx2aCa3siP1oCqkm
xVjUbv/JFeb/wxXGSzM2AgQOmSaQpwrY1QzmLsrbADKZDVYVYnh5AyXKXN9djw/6Xc4vB+rKvxbY
C2hQIdk+TTmARtjd9qy3L4Pc7vPI8BTTHDhX0db3wQ2AKJQhzAQEx/m6BY00TFOpJa7UR9B5V1Rf
L8LClqz8y9RkHuBXNw3lYQ5L4c/3NnxcmWbSiR4DaMkUqhCuAwmOV5SJ7KcSSFTHGDKRDbTCMfti
LjYKoS9zEUKAF6ITKGEUABCZEdV/nXK/N7gc0VvLTyVkULQHJ/fFZFExN4kaFzpVpBxmu42CnRwm
hRMZs9eZAk+S6PK2oovw2xqzSbNqQd4ugpcqnA2n1G6j4jbKfi76cRg4YbVpSQJIRsOZCVJlpoQB
JftsFiwjcXXzFvqIBKQ8ez16TqObQOWRH9JPx4QwSstgRIGshgx7jK0iDVC0Bt+iOxeR8gIlR0Dw
+xxRVAmpoy1ad0rDMLnPAkv2r2+eyxyDUjj/tsw8zQ2h0ouxxiBjMFeAshm2Ep2m6f9ohGYBq8NG
0gRrkHszcQO9clILKp5i4055ub/uy8beBMuFASQvvSVQ3Dg3o3ZGUg9QYMWZNt20vrmnFfOOSxqw
tWTgvFYkWcHFBwDiuRnot+hQioEueKlBBrzJSarehIHBezXxzND4XC1aKuelpPaQxUqAVgg+CtIJ
DgSODVDq5W/Vtw/InfPOap5JZgGXuIRSAJBHJO4es/whUH7m6fP1b7RR2DUx3q8iaQBbHtg+mVCP
s1bXFl3C5GxvW6/DfXEXYUZ4cCFrYTl0dJafg225BQ1OpCeKgV4wS6Ka1EkUDgFMtsMXKTqWBoRi
55e/8Qs1O5TTNBndSyYqAhQRdQnAaVc8xLuCtF/yL+GpszW/QubVgsfL1jhLSf8ie2igNgCSDFkG
iNBgvlZURt0YV1ThTkydqt9p4ZsWoqOZcFzbuMGhMoppI4w8wTf2Bm97qDpLM5Tnoi6hc/XQSuLw
VV56gmcMiInBcwvQK0YRz0O9ksdlwewmivtW51mhjNHf7DCAwKjpw8fr3+kyFgBMk2kkgBIKKStj
ahFjVQvHEEjD5NBYuzwG1vPPvcE8rwWgNQ5ysGMzGU9fQbkEvJABMSv52BiQa5eqx+IxnxuOoQ1f
1obYZD8LlxJqxPBFmbyhwYDNKcrury/XxoQ9Hry/nWGBRQJgsSjowhk9OiWdLtlZOpA+W/YYFU3D
hzLI3SIGdYYwHcv5/bpxnn/MtVFZmAbXIrz62+JDE3/qwWHCW/u6jY2sHw5S5UacSNhGbGnBDLqs
kKDUjCbdQBRov0akFcBSH+0wXPHGS+I2XVpZY1zSwzrrQgNsSCGksxUogMn6ZOf563WnLncsrVKg
aAqsPxJjtveeyCMoc3votxvDaPfmF9ngtae3/MCyId/DBShfdPfNRtAS8P4LpD30roJarFOgMrqX
Higbdv8s23Vk8x/wW36hHAymVWCWaUvm/JxAMRjtVwGsKXnb2cKi2PLwcX3lNlDJn9PQVGQCiRjo
YM5NqHI590oObrrgFPjgJZBAMuZoEsoEoIhGOdZaUJoYTjFZElSCw9eYK66xsbTwUUeVCUhapJ7M
vT8kcyIUeWUSrYHWu/akq7/i5Y+PdEyuU01KSnsEUkvGhjRKhZrSoAdxrL7LBT0ladnnu+uLuYEF
PDfD3FBGHYhqYcIMBTFUko3K0m1zLHb6Her3RyPkQgE3uj7UItIK9GAQmOzZK+aynMuUqqohExG/
1xiaGHY1+eTqdFBqPfLhh9s2KWxJRpXHAsfCecgE2lgaUosJ4NGRXqHquTwLGNgQHB296k/gc2Da
sadwTuaNvQDYy79WWQ7pXpkHQbRqaPGo0H4vj0nNe5TQIDjPL7CWgLvQMjKGVdnauZwDgtUplCG0
1CO7TIZfeZ+LSEOH16gRH+qw401ybt02ZyaZgIFm+mLOoCNGwFivoGnzMRJLR4Cp1Fobco7+rY22
9o/5bmIuyXi64jQBfsjtjIaEAZBu4Z8/fs6WkS1PGFI0GLmBZVykmxDUTsEP8c9VDOlBD6SeDA4T
EeNdzKnVNa2RyxYSKDEcnarR7SgCIwVYPP98Q6tIaTTUUFEyBm7zPNTxtgqLOM1pO0Xy/h9p17Uc
OY5lf2Wj3zlLbza29wE0aZTyrqpeGJJKBYCeBP3X74FmdlrJzBC7e586qlWlS5DAxTXnnqMLorWk
B5pYTqRWFcaRKEjpvjZ55iMdWZTH4FMWpFaO2o32CK5EZSB2lmC260e2HgWsmZE//2RGFElhxn0t
ibHmb1o0/sykBDGLtDs5dISZ2zrMNuMak8CZZMg7Wp0MjD+ZRc1zMpwx8wL7B4TvgF6GECkoUOEw
ifk2z2F3D51XXOPB1y911e7C/3eYfVF5OnsB0KOgiBcOhm9YoN3ZZAgg8zBwMMZDN+Cv55dYLsDE
QNGBPeUkEat5iaF71CPwMb1QS5RAqc2rpCy+f728sx/zDzPLagpjdU01AX5NOl+z9t7qX5Th9msT
Z98gXJUBXj9Z+14iAi2zRStGmeRJ4LM/84DNhzjQd6M/h+1MTEa8Yfd34GxyauvfZpewwGHORIWx
GxoWPeajWpdogCkZTNl8vbxzYdCRnYVD8YY6m40K7GEFh7id6VvbcgidK3U3XvBH59HaqAEGlNpH
sU2xfS7UV/789ROc+4afF7oIlE2AOjvIGNBQAe4r5z+VAkAzS6wdBLmOxR0nIe6QV5ZsHifspOZA
h9p2sM4ep364o3vHzw9j2N9xgOi+XtGZIRT57f6wtTjsemVqVqPDluT8U30taK7pXgAAcwcg6Xxb
HhwgYbQkaPUo9tdGZc/lOYClSFYUaPlZYNc6djVeN6YTZGYo8DB9YAGM7O5sdIU/etCR97Cy1jOx
g6Q2lBR4gP0gKjq2NlMMos2tkMAN7BsrxLAbAuhiQCQG9WoCr3bT7NMgDsu1mPPMFz2ybB5bHi1H
gUBVjC8a5VfNTXnr7kD5F9g9/NkadvbMJj2ytbg1RjHbZe54GCPqaUQLiF2ioeI63cq1KzfGYpMe
mVlsnKwoAIRUHWTZrRKqyQ/eUt+ZHupq5cydc2pHhuRX/XQdUSrGVEGHIPS2xW7OI/Nd4sbjqPMQ
g4EgmxF7DlZBN/IonywPeYjcKbJBurCqWXotlA57BdiwHnTg8Y2JVMsuP+jAwaqw8jbPr9JBVPvB
FIky5PEqkWDN2qhAGrnbtyVpZPIKErrEB9Po5NOYZNu6ADI+flk5E2c/4ye7i50JGmSD0RnrbAIL
gBuIR323vkn2FyW0BLGmUNUDw1dJer92755dMjCMaMABvwBI1SKu1qrZG3pLQKqT+ere9EcOrkTg
X0C7jv9p+P3tur+T4fPys6LhbWvofMuPuzgcgJVPVd977KNtKwkrjI3YrccU55JMIEz/sLM4HTIe
zTEvD5hU4JD50LsEbCn2QSIzLF8DvGezVng9l/EdmVzs2AFFKc5zmASOoDjI+7G6txPiSc2Xh/kK
E1pRtVmdyVpd6eIr9sPIcIRcBjiqnJgWOCs0zNERkNNGf3fXfHqziwRJ4S0fAIgBR1DUstDMCOoh
Ae6qKif2G+hVCVjwis1aiez8ZkXd1ML0CIoUyxw+jb2irTBtFg77jznGsMb4A3sFRgMwlPwe425r
IA158k62KmRmQSVqAGS4xIUMzB2mkUGvjjdgtG4SUisrk9GnckkuWlMuqmXIpzFQt6y49Kwt41Z3
2AcclfnaBftWXxURQ5GY9BeA75eXZuEDFhfpRFcwjdpE4MTpH0WPYOBvOKLPz7LYR7TTjVr3Co7Z
kvEwvyU31iG7Ln0dU//xfb1zntyL6aJeuZjlmTh5x59ewGIzeUOpF1nf6EEneCRaDDB6P5sOdWX1
SnXXwo9zrvbTCpdNJoi6W9oQD/KkDCH7CYFaENJetAQsNt/ybzaJiXaZRnQOvn6za2YXMRZNmsbw
KpBq5dq26G6nUSWNVRJzTennDDD9aDcthWqHWLVB6PLhCfiEMVsAY6+bLY6m1L8unuTZtDFT8HeY
y44NL+7OEjNtdGbS2X6TzPq25Pl1g3nTh/kN5qAwRlavzrSd93t/bJ3lfI1nJ9UM8Qr4IQoeaQtC
9ODedXKS+iOos301RiKydmWevb0+2VzcXpqe2GBwxkIzR/FLJoiRPIj6yu12jI2kpQ/tkK6ckPPX
yiebi5ssB691wUBpCvYE8IGgkijuDCQ/UGq4xhRAACz5QPIaUNk1hNXZNwxoPqh0UDJFo3JxOJWU
tcJB0wreKXkYd3zfbN/kBQrOfR8kGCsO6Fx2iQYcClbIDFDjXjpDdO6bqpbm5MCUaxJ+oT7pL4a1
q9/pZgR3Q7MvBNKENt2MgsjJ4Fe2Ulc64/KRRYNUEYkIWHeXQWc/1GOXdThBTuYEpfMzBnzma2dw
7nOCixK4Zwz7qFLo5jjOnCxFsbTaws2J6je1A9C44a62fkiy9flxejafM99bQw3IA7hws0dGF6GJ
WnT5rGWx9Hz1U/Jd4KZJL5On+lA/tH51qa4VUc/llTCIXid6qcigT7aOW3mUmTDIIJ2Iz9ltRhxM
o/LHUEYHZbjyVuXldLrAf9tbFncs4HAh4I23aoFofAr5xXjfXRrPw0aW3NOdlpH4rYd2t19txlUW
5TXjCwc/CxccDh6MtxiN7l4kY8wDRUpG8sd5w3ceyiIlIxPYyx7XDs3Z7YSmBg4Nzijo9BfACUG7
ujH1iofxI7uZgxTqsz2p0NNAzWkIzMP4g0drudKZWTXP/mx0seCytfs5c2BUve0DBSV55zV97+6y
iKaEXlZhHwpIzEN2TaeEvXcAmKf3q4WTc3v680MsakHqnGKsmZYcRRp7L3mCOJo65nVxVYSNvy59
e65Qc7Ro+Tyf0mCWGWrfNQ3HAHxzcPfQt9zSR+cCo3oeuPDsANwSemTg0pOFmtUCxtnVoufugvkL
HmqJMKwUsxNdTHk4vqUvkgg103znkr1gbIkkty5djX7PeX8povxvi3LXf1qvZjLUrRxYnMyIPaih
RsZtk/jQDNUsmYlHaWT8dXFcwICAoQSoREOhCHL0x0ZjkQOcOcAoumaRjcQCgPMW3GZyyqZ+XUsq
Pvq2S7dhgbgHM2gfALHFDRdrAqTQM06ushW/tMj0vRQVbyRt4ofk/ctIcqVBnsifdiA/3jZAZ69t
4zMRBRb87ydYlm6rYuD5pErP7DxDc4TQdq/f6OgrdMBmK9dKd7viKc9dcZ8NLs7ugOav2nVYch+h
uRAWWO1G8WU/I4/SezcnSM03/0+bi6PatdpQxzFsqvvuSQu6jX3D0RGVRT8fJG6X68GEDMROPuyH
RqkDxQJosB7vo85h4M9X8FoN9W1ubyZ7l7trgvfn4m1wSksh1H8aWVzlrQeMLxTueWh0IEubD7Qh
1muPTva4l0w6HJSNQAIUq7M1p05f6q8iY1QBTkFPe9nlnR0RKwWEJ2RIGMb7BLnvWwedVEmGN4Ya
Bm78abVNc7pcaRVIVNSqUS2yluwvLlA9TTck8mw2dGO64PgDs1YS9TihnbM1O58DmkDiFvpZa6IB
p95oYXxxUgetHKq2/Vgy4DiQjKn00A2k3JTlW12ABGPtZJ5soWOLy5vV7s0c4ofw99AmCur+mqLK
2fQrYK3TsgasYANpaJ5iJBojU8cbtczbwXYcZN2tR7onM5xKXyIfARC0SYMJvwrT3n+5sOHpQGVj
DhXipVAtWLKBVLyFNo2BIemMGcWhjCfvZuKqs3LqT1J7AKc+NJvAQwCowMfKP90fk6sMeYpwOhzS
8mfRJ6CJrKKsdB7ylu95Xq5k2aefC3ViR4owoIwC5p3Fixy63mhxGjGOan2z2lvupmQoVpznSSaP
SYXPNhYHvhFWyaYCCCpuxnfZ4CWktd1nK3dA+Kbff+00T/z0wtYiZJ/SFlNQCeSrnfjFzF89kDt9
beDMkcJqQLGoOSirybbM8dZLql5A5ASDiO7lHIkr2euFwtXefaN+EqL5HH5t7+wH+mRuEU+0GE+Y
swzmxrr3Df5QO3h98JFfWzmz644WtfAThZmNkFfEMJfVaiR1S2JFqvOCUdaBzyumTsNgfCLkxkAt
o+4LAOniKs06vZppgRk5E/KJ6hV90X9obxOu1Pm5ucgukid+aWzA1fVk7WNSQRj2bxxkQNIwlgwy
dUNiFY+/oKLWXgcxLUicY4yeMCM5UGdcYck73Ycgs4YiCAbYcd2ATufYRq3MbepV2IdlhXaE9sBX
iVKWoS1+LxDScIFgfwFmeUnWGHe9a88FxrktMoTqSzmCSoFu0p3JgZG2rABRycpWPNn6MOmagAqi
84E+LmbIF4uiLS8T142DBGGIJP0j9aMTuveaL3YtahurBpebX2r5QAnVBJpZQ1K8JCSKB43VVuIo
wXxtQC7RKxFhJpFzNW/aX9mV9gR+lmKVbOlkzlla9eCwgOkDuvlkf8SNMc6iGSlY4/vAQ6E+aUEp
wtGQqEhzZ95PAWSDIe2grx2Nj8vxc/y1sLzMxzNHpdnsTTQcWhpqAyVxiZpOPfgJpJxaI/exUS8Y
Ve7yZsVvLn30h2Ww35hS6RPVh0VCXM5tXsYxLOe9GfRI9lNREzGMIO1eY7A491EBpDXknsXox1JY
pFForc6GilS//JXXxiYeMYU1O9HXHu3sgv6w4i0WBMosnWcerLTZI2YMLxBOEM89ULGWY541BFfm
yc6cBLoeHwpUAicH8Dcailn3B4USbyoCpX1N+mz39ZKWPuXjG32yJJ/kU2iQVTWarT0sWbW3r1gc
jk2zUsk7SdcBT/Qg3wHhP0DfHLRwjm2Udj637gCoSAWBlIw0B93XDvEGTHy+cpdCNlu5HcSWQlv6
TxTET1waCOvwGjGWh5EjS1vSZ7lZgoB1HjHMawdqRgTJAscBKA5fcQ6bO/A/bfLnr9/pyWYE1xQM
Ihj1MFICIPTxet2mFmM7lGlo11c9v27qiyxZaVeduk3YwHiEDFbx9QCEXtrIeoEeSorcEUS+pq+m
WJgs7Fk/alSdVJBMrXpOmRseeRJpE/1xGzEruo5L6HU5gzCbWtM/xfzolvkNmMV3LWgi2IWJ/6xs
zVOfubAnn+fT3pyzzkyZOWPAqiQ9DeJb3Z8fBGIjBctFZy71GycANezGRm1r8/U3POkHQhUFXGEI
yHCj2wguFme9m6u47QoFY1BJ5bd1SUpjV+gN0OZKUMzmbrRs4lR7G0z2Lasf0Q+NZq1CRM0uEP2G
Rq9GfdLtbG74jnfFoSg7zQ2BBlGiqzLaX3FNJ+dYPi7KNehOgEUDnGPH70o108llGUNFl96NdCAO
v/n6hZwYwBydHGLCCCk6vidpPIxXGHgceaRqe912AiS+/tcWTo6Ni7l/F4hpuAoDd/QiKi0Sq6+q
wVEDxbmr+l9N2QQuXUuFTg/OhxWwspkm8j14o+MXxWLTKNvYU4ELbHZdKHnNy8vs2cQunnbVo7tC
pXe6KMAlJeIXo/EYVPUW4Y2qWDwzxxxYsjS2t43Lx+sySShxk3iNrXUZb0OOF68OIQ1cD9a3lKMS
BWeYS2A6MvAYJ9NuhbYbHAM0HJ1SkYTV6XaqV47Jya6ATUnRaUHTVUP1bPnNhMr7WdR6UE5oRyE7
n4Z65fpYM7GIrLtKOIxVMFGLuQZNOfxu5os1Xih9eU8AVwWRKQTwCCGQWS6bQYqRlqoBbUKQvnlv
9RNEyW+TgG+an9aFRMZ13767BPq0d1mDMi+PlMgL1opzJzXQ5TPIL/zJ4eX15PZKXMtn6IikNNN9
BlV4vhWXmG/OQxo6odmBJXS2CRUByGlW85iTTOrjGWyUmsG96oETYPG6wXznpgDogkD9utdJiymN
8g5jUOo+h7+DKmWKRqdogrLwwRYdymYKqGZNaJCteP+PGOfzbbN4kGX0iJTbKkSBB1ENlLeHLWdp
4PDYt9vI4iqxbZdkyhOdfnSq4/dDFtUDD8FvH7iZHpoAF48Ou+qNIpiyu7m+MhTINLTTIRde5Nn3
A7dWctCT+tHygRcumBlZLBKz+nhzoBcLmA/4z55DrIz3YMOqfGW3Vhg7mcdY2lxckVkVJ0UjX1I9
SXcGaJ7nVw4qj3XEo7U78fwKJZ2lC9QP6hWL/enRfMZYEs6Icc0e3Im0N84zcJxbeugCcNDMAlST
fxXCCeIiZA9yDhklMox+Ld6q1WYcSUtBI7u44AyjXWnql128/fruWTqZDytQl0VihlYzdEOPTx5U
H8qmnGFl6HNfEQaOVx98beL07YGUyIWug5zWRH1xifHLu3HIdTAhRRahV+zGieoNpHuJc6tHUi9M
0kl+bXF596AHeWRwsSgV0zNDNeVgb23ehvEyVSDSUb18beP0mLpymBrLgqtA5cpe7Im44Aaf2g/h
oiH0MFd4BQb2H8p1eZc/Se5YZH+Xxl2PbjN2COjlzQiCJa8VGBNXAdxyPUce4/hRloM8ZZW0zK5K
GvWRu9e2krNWtsbW3PTpXsGKERnirgBy4GSQvDFiXkBmOolMRevTYAZ5YkbYWDlDuPJuVyyZi1gF
Wh3AZiB3iZIDtOZ38WbeSTBqvhfvLSMYLhi3dtCHkxQrTyBOEuL/XDWXhQ+Sr68f5XQrGRj8RpoB
litkcR9R1aebKUEemrMZW6mNr3OMetUP9bSGjFix8XEzfbLRm22rQSGQRlV1W4BKMMGET/cdXADZ
L8siEpTxpzinTi5+XHUoG37gChF5niytN/SZx00S0ZcEstJgMJIYZ3dHD5J5XP0TG+gksbEWJuV3
/7RSw1UY5sJFEqm3aoNKm+mLDbWRR0BFQDY70TrK5IAPtMxp8FfnEpfG5Wf4ZLzo9aoqhzqJlMEU
W91Os8Ae6uKve7uj17qcki0MOhhTWdPIvMywc0FfjVE0TBg814EH1SLj3VGIeff1Ll2WTRZLW3rY
ph/0JGkrGsXDo0nvgXyYnLdkTVX47D79Y8MsSWcNo6+ducKpHO13tVdJzm7qfFUDRkbOx87MQkAK
yXGUk5GmLPMUXiErjVmZR2Mkaj+Tgihz2Jfobubbf2ptTfPVmAdaGD+vu9KTNAkI2CPziy0qjD5n
ozTv3XPtcnphUoslaMPWeFCDP3MOT78dkFiy9IwysAffurhHwCPAmAN19Qi3Z6SN7JDHxR6zMvtW
t1a2yQm8DVAvzG1DYQm8pRAlX7akE8PmJbh1lbD+VcHRpGGOjq2GStSNPH0ZdK20X8Wd9iLu2Q8T
gOOVXP10qTD/AQIDvxWAG4ulisIqjaGZlBCRTZh2bUTFXreAPaPjWk9TVimOdxFCeeS5+JqAcmCU
8fiwm4AGmczLpKygzCMkbtDCpcj+Ovs43iliGuiuYkYJTOvLopc22rk9zTGP5lF7q/Uy1PltXVqX
KMxibMMOctoFFBLclnU/x7MvpmnlipJLOV6qh1KpxLg5OBrQ7j1e6qBYRoMf4/qgLw2AImr/Hake
aA9SUrUr7/XUBRzbkl/4kw9lkz3lgsOWC/DEkMzEqO/muF2J386tCDwRKJ3CD5joDh9bGXhRZfXo
0Kitb9sYA0wzJGdHUGrp3xSermzKM0tC1RKMA45sRcLisTGhDl4v6g4TteOkN5dW2Sd3pj2qlg+C
D+tvBMP4FiACQA0ThD/ogR+bc1nONObCico0F/cfGdBtD7hf7qaDBPdkl9ZfLGABAikreghVcfaB
1FgEU3FTOk7KVBZhlH6bu68xrVdS1jMR/rGJhdPUq5iregcTkrMvvTLDcWvCZ2obD+IJYERbvctX
LS42vRX3E2tbWLQdv9pBrwG10XkzROkl3amQEElu16LfMzfD8SIXex9M7ipXepjUb90NcGHA7XNE
LPkNBYDoTxTwdeyExbnGd0PXE9ySjoREHe+UObOGOUlnFmU7OVJjvTLojn+wmNxUmzVG1zNHDt1b
iOMB94yCp7uoZ/WtLihwNywqncRPvL1jzGAGVjGy/7Mwn7+OVk76InJHmtB3xA0ApUNI1R+vDNCe
Us0tuSOJfatiTNf16RY5/K66EIAP6d+q2nf2agDixP+r8/zn2/hf9L28+ecLFP/z3/jzW1lNDadA
iB//8X8u+VtTivJX+9/yn/37ry3+1nX1Xty3zft7e/lSLf/m0T/E7/+X/eClfTn6Q1i0vJ1uu/dm
unsXXdZ+GMGTyr/5Z3/4H+8fv+Vhqt5//+2t7IpW/jaKu/q3f/1o9/P332y8xv/8/Ov/9bOrlxz/
LHzrXn6WzfIfvL+I9vffFMf6B0pekm5PkuD/cwB+eP/4kaf/AwBMqUaEggQEpWQltyiblv3+m/YP
TOuCag5tJhNtA4neEGUnf6JY/0CLBpkxiiUepH1BE/zb/z3a0Tf645v9BwDgNyUvWvH7b9J//HEU
MJ6ENgRq+6hPQHfWBKD7eMOMaP4X/Qx2h2oeLxk4FkttXMnn5Z47NoGCLgrVOoYMcJUv9yT1FLtC
FgiYtNAfm5JunL4EfQnLHm3ebT69+X8t7/NyjvN1uRzcbqjToXwMkCnK5MfLqZypxftFuSrOx3jf
9lAb9d26nV56yCvkpOJmsksyJiCDlFJbD4H4VZ6+foQFfg/PABoCgA7AV2m4lgV2ouNn0IRQjMSy
VCAeRghnbZqbLEh/OHc1xivMN4oZ/mh6NdZ4JU7e8odV3OiSYg8uYLHyeayGJPaw8sIB3brBSpck
Q7NxK3pVlY67EhmdWgPmC6SLLiTWdEl/d7zGKSs7xa5btDvFPp92rmyn1VGar1x/xxkLXh7Eq+Ge
EcVbQAzDpx2b8bLKVewRLbl49OYAt5J7x8ykvKgLB5Tu2i+VJrGvKe7a4BpiFFkE/LRrLcSbAH8C
uwIQJninlgLdrZvXTpl3GMA2snFnGa2pEjUFWiZsxq64n6ds/olRD3dTjkmCaZLKum5MExt7HkpL
91U+ANxcZnP/gH4GOnr1gO4TMUqveMrVeJr8vorFs2h0kI0qVfbT7WqnI6xLvIogKO6RI4y5FxPQ
URa4NxrDeLVbmj4AAxW/cTFbG8do9TsXieNjUlDtoihRRPJHQ1IdeqVobvhEB/C15XxvdI54buIa
dAeA2DGSaUP5plRDzEjHTRP6JjWuML9tG1aTdqBQIbS0pIE2eVXcu14FOXarNrKf5lilFH1Tbb6g
ilZup2SIr0Rcaa+mQFtzEkby4lau+agn1nTXVoZxMZlui0pS3Xh3k2Gmj7YaF2FNDXVTmba26zkf
n8sabJpT7JbXQjMxRBszjLQZtfurnkbIs8d4AUQt8J59byjiawBFy2+syovLJqfKYUiLMihSDRms
5la3remVJlEEQ78qFzrAs7PT3rZ8LMyt0xXpQSsGZ4hmWFf9rmHuPS1HdZNXsdYSaAOrP+vMaNQL
06pEOOoqxh48lt3GumiuOpN1r8Ky8oPZpcWuKnLnEvrt9UWpxMZjl40ThlAcMUWDwawA6+cGxuXc
kt0qgy58C86raHcOq2fhd7opqvSy6BptDtSUiWK4gqx4PH5PjbmfOYbDx7aND3ps2C/gyabGN52i
Z+ZhOq111CjnXgy2EYPVzM+1UvnJSnUuiJKUnRYYFadvntZVP1RFVXrChTFMpKps673t5hrJjG2C
P3i0QGDfjPzJQENxJmASroMsbdEPYl7vbW3sm0CHx45aVWgXcVaqYZNhBi7LO3U7C0O/VPJK2c+W
I3ZgJgTPBKgu9qxqMOIaN+kD2LrEi8bALlMJpdk7WsM3Vg3OsX4yIHlt6f0+tu3u1usr4Cdqp/kW
Q8zkgjkez4GPF3EEHtzk1kBdp+mnN9NS7Gk3Arrww3Kh7JiPdaX7Tj9acOeDgdFA7mGZHU+d750u
tIg6vXuBbKfc27Xighqd8jRQbKWPCj3TN0nqim1njm3EJ284GFmGloqDJnxnVwXEjBU7mLmX/zBY
U254a9Ofwmune5HoSAC50lacuENZ7/JuqIJ5nNvI4VMWoMRi79Qm7x6SsRxu+IjXkaU8fsrTWAdn
V4mqI4gBDoXu1pjza7r5oRu86nVUqAvIg2Nm6IDh1k6hCmJMF1NHscHVSp0nMokpjyRCclsPForw
k56DtBX7jHSV5pBWccxHtdeMb80k3EOdutWrSJ1YkLlVmEFUXjkXc9NoD5DJhKxLV/blQ0ddbZM7
dvdo2G1ycBodnCQ4HBB8UcVdy2dMsxo0m26GotS21lw7V4x5gvqZ6Y73Jj70Ie/r9MDEnO9xqrCB
TYpxcdXu2/tqasV1pmtx6DA+7zkrlBkDTCmoObq4EoBANEz5gRHh7LqX1u3ehTC304NCRNeYH1Nh
B4yP2tbMFfN5SBP6vU5Ff1ko6mSRok3qUB+6YT/Xdv696Z0GrBWGNfSHmBn2hRrX+Raftt+URQuu
I0S0wCiDn61LUyCgtK7ILgZH0Uai0bjqiVBLkRLVjcu7NPUalXjWqH63ZsM4MNUtDixXrIcsTuhu
KJUCo8wNwgvPNeZDiQ9zBzm45ClOC1QlCjcDvV7MMCbmVHXxmln5gG8dl07UzM2wq+fRPKhctQ6l
wTHv2DKK4QJz5g+DBXTbOIrqEiGVuGlAOrRP+rScSF/MykODg3CR9yM9pL3dPyZ5VkWFQB+d1Po8
7RWTxxhld3n2oGb4q7iHCmPjmbn9bCb0RjdTqENSC9I6Wd7ed86A2XPGvQs+QCsZ61dUg0y53m55
Y5m+oeX5vjSUsd26DR1zIrwCF4DWdkbkZCMu/EFHmdKdmHMd55VKuoKaCsn0zjO2k+sOPVEaxfnh
6nV8r42Cv3agL62Jllnavqrc4anVivEaRHqugRPetgCZeFp1ZQsXtOJZ4ThvlpvlN0mTcIhUdUpp
bPLEyrmvQUk+SGLhRCM+zD0XrnkT24Nypdgdu3WdAT31akhjEKLF9nVhmTixNXOFcdFWirLxBru/
ZIzWeBk6380W7vmhcD3fMDstiosEM5RAgIPszGDVpUbV0re7tLzy+OhEuIXZHaCg/d4YnNIfvLEK
Ad3p371C6+4nDZTefTLaPksnHjp2rRGnHsqbJnaMhz4p6S1tcxHaVE+v65ymT1xpkp3HahW08thF
+TjMYcKFuO3dNn/oVQw829BXDmYk5gaZtbZ6RhWKv8zMBi/vYHdNkPJ6fHXbSfGb2gE3IDjYeUeK
FM2zrBm0cBzUy1Eoh8LKXuzcxbRDQlCgvzFVJdR63K46R/f7rjdVX/RuOHhbjG9FblJcMMvAh6CA
wr/Y6Q+I6yLsAlUf2DEtB2JofK92l1V5PZu6X7R3DvoP1ZOeApGqHIzkWgXAyTx44mbUn9TsATAl
Md4MQM1NP9P6flQjGxM03UVB9xUkXeK886myNc3vlfFIxXtd+RlIA+h0HXc3YAdWijs7VomjHSwN
w5gWFJIUazPYr2XyUju7hL1iENYfxLjrauT1NqbabBCcgxY/tW6E9atLNnm5sQpcJDqwVwWaIVAG
NxFBXA9G69eGvWnB7pFAwFoft0XuEnnNB4XniLCAZ7oahHELBk2f10mI3vyt6kw+AxCPq1cp/ZHG
RpA0IMvJWz8z0Ipor0HdRdo490XhU/SxaR+WhR6o4z7RtdAFBBryvr6u43A2Dd7vNz17zPSSZDaw
ROZ28K66xMIXAQQvhXcfOzJZeE2D8jbHRU0q7Z0ZI8Fl+q6bSYA9R7oJBKX67cBe4/QB7rtHCIdf
54aGUkSOYj15ikG6ob+IW+2Gg29Hzyi23beKoa2ZYqi2bS7HwvG7Cax7Se4PVdh1FdZgwkVdqkN6
n7vgPbNnouNjNWr+PMWTr2vZYVJUaD00V5bI7jxMcreDuE08kFzFwzU8yEUqYtzx80gE3nRXk6nu
oADvkDT/kXPxkOfNc+JCd9osNqaKocD4qUnQNJ/G5kDnyR/ZrwyQiwJsQSqCOmdMNqp6pccKmVPj
PvO6jZegwcUYGecysMwmnLxko4NeRynrqMpfk+aG5k8a4oMMZBRF94poNHTtn11KUZkMhYUgvh12
VJ/ezfRmUq9ZCcKBycPhRYc5a/ZdPJKEqoQNAwGz9S620H5S6BUtsw1qqkQrRNSURmD2baQl460x
RDE2O99ruGktxnecTjs7YQ9aTh0/wWk0eH0zVYafFMqVOl/kSh/MSh4VvAxKIOOrWNmMKFVdmria
MmqEpkjfWJ1HnYL6fgIdVbzGOnNJDF5avTUI9240T2xiT/hCq/1R++ZUt6LAhHIe+9ZoB26J2U6j
CBNV9cu09s0GGPVOJcboEtuCb+w6BIkvHpKP1Eh8dXQIsiPooVyXKrC0vL/BIxOlfuZoa6o/R55t
tBn8D7SOBhcyYmN20+OWyMZhM49xOHvVtVEB6SMmMAuya2Y2kMNSzA0fq8u8gSIx7TfWKHwTk8WG
OQU864gxyHDjUY0RtM+xT0snUFHIst1+Oyj3zTQQkQKKmtCtioBTFA8IoIhrl8FQbpW23TrqJktH
0sxsW6IpoDXzxsDVxmfg48HD5MQaXvI+Ze+zdtV65TZ1A85+dfzJcfY5S0mHr6lfVBi2oNQ302/5
9CSyR2OII2GHXgEf+Z23ZlQmSojssZBEHx4dAtcFZ0OrdjhJ08FR1CgrmmCg+kPr5BHQ+4SOF7o5
EKXHK47rMC97v7BHwE3hQgAiNuonb7jVsd9Ykvk5tFNoc1v3AH8+jRzarpYXAihBhrgIBjM7MF3b
1g0cYCp8HZ2JODOjAYE/so1Q9A1YkpXmcsrTJvJUjMrooxtVtkBYX5Ba3NCmgLRlRxLtndJr24Hc
TZWRLreiCakWwkt/yn7l1f9SdCXbkeJA8It4jx10Zat9sctrXXi2axoQWkAgBHz9RB2np+22KZTK
jIiMWJPYPij704lfCMeujYYKYMLb+ojtY6l/EEgSypOpDlavEyfeRJQXoYJSGJkPLrbDnSqzp23t
NElpQ8bxFfPcWjHWMsyDEn6b0RU97Fbzr8nLnXJfzh9iqnNHvMzNvZc70aJ76JuM93mjv8RsJa2c
wIxceoIkzm2FIoHBvEXMIx3Obp/FtLnI+ELDNxearN5+tdm3DGFlWB8qcVs8TBSGZAb+EhV6mDYy
6TxU2Rq5uYcdAqsccwM7A4WijATvxA7wi8AZKG7KJHIRT06AEMcqqzH4aIR/0W8ROSmBAoxAeuny
Kg2rM2PyEI4N4pO7lI86jaBOH/s+DesoLZtbVL9V7DVyXpkNqOu/gUL2hgkgwOOZnyGDyKaU5BxZ
H9aIK99Rh9p5M4IllrAvff0w3n/oVlI2kESuqCDjG0IAElG991C28mM04aeXJLF7ZFuRNx00hxEl
K/K+mPooXV1QcrI9a++j65n6AIIOk5DaLfgap2Pl7TqJzLh6SYh6Wfw6D6P65uup6Jogd604J9Wf
4IeZBLsSAMPM3pj+T1OTO01z481xxrGduyaNB7EZQD5OBs5Yw19fxelsFsT02GmA6PphftSdwfj1
syoU+frou2cA1olZ/ri9rUqdSC6SGYE1wrBU2z8QiCcdSoSEIi8qSRo0SEoM3pkKEoIlVU4gySlV
Cnw9seJr3xswgk4xCHcj0PjykCSicZNY+lc+7D3c+a3ZlY6banzWoaFw7vtvRtia82WbeM9QEyX8
PH2WytXLy/hfo6xEyvex+/Lj/0z5Kw1PMYwnThtkbD0BWOzn+H1y7qBMUmMfzPT8HL1tQ6PE4m+B
/PRqloTd8lziSiYpNw4F1orRopl1VmKuMA8d/huDyzrA9aT8mTleF2CF7r+u/AJWky5Rv6Scv2iN
FzGqLi5b8qhrUeuCxDKwcavgVtB80PgXPkTZoLEIEcWpg8g8bfupM2l80OJZcgoLz4z10ElU5VHN
/yokXE3WW82XBKZfiW89fHkv6SufXtq2RWsFR2GPbWNX5f5qZbazFkI9Zn9La2fTr0HmeFur/+6t
JqHz+zhi2QmTSzigedXhpvQOE8N4FxXat7cSjSgP/uzo7jfHda6SQS3JTBCA7KBXwo8DYeN8cgUU
OqjXq/0dBX+xwlRL4MmHAuKiLDV1mEvYUKwf1mDNiaZdFir0o/MQmoRqop4Ni1MQQGtV/0pt4D+K
hy/PEazHZNSHV25BYBVaxVxhn7t6Y4PIILE+9+uU0S5KjSczx7XevXbGCwHFrPyOhv8U618Y65MV
a03UUrsVbQsnuxAL551fF1V1rNXr4D21BTkbfzsXfmW+2VL6ShgsG9elaJ3oc2Z3kEBQ+d8C7V4m
MmLnGC0VYA46kULCV7UMZc7cNScEL2ZE94J9WXw9VfDY982H7i+kcQrbDvPOzuvuIXrvs5bqa+l2
Go9eBCO0kiR1B36its6kdZzr26wrSElys7x5cl+hw5AsIeuM1l0kFS4dqk0yOvRQNdOpam6aQZ6k
I3IMyF9Qztnsr4UuSWK6M+Ev1hpsA7nuanpVw86HaSLto4K59geZ6XkaZSED59wzeXVmN1Vh9G6o
nzhDmHi8TGw9oNnXiavmwlncpOKQ4ouyYHW14bHOzDK+oJsvKhc1vhkPbPFz0sHXr+nvczAXDaxc
s8lGdEdb/jn9J4/PAYp7Of7NYm/EI1rLDeLNMt8FfY742LvT7hppfjgZ99KsGwCLCXKkTks57ujq
HKQJ0OU35Qbp5gUggq0VhkchYBtq486EP1DfTGHmjkjn7qJ9X087Ul2FGoqgjY9eAOe0Rp6Zks9u
HF13/CbksGEh3caOs/dkmTF/2RlYpzOCxHRsc9nOMRom/O9nNNeUeLC2xvoDLCGxOu2vcMKYtoP6
7dsSn267rbwTBCf5ZJ/Vis+oxam2VGpDhBehmnZi2PcD8psmNGjOug1qlgUwdFsAeaEDlj5a4ZYc
GH9FyzlLpC37MOz2cYUxKElxJeseLolVQUVdweS9zwxZ12TV32P3CC0MK0RyAJAjMmawPg5zWoww
lQpTW/rbFX4EjXu1nL9h3EA+XyA9KF8A/oslRM2Fk1O0bmgt0xb3io8LHZ7yaetFmz7A3A0oSkn5
FOQA3sYQFk55EzUbi6754uBG1vqCy+/Mgy4rR69AOPumd8Pd6COAxGuPACw+/Wq99jF2fmvHOdrL
/LE4//kMmdmIPSMZ6fQpivszsMw0Cu8eJG+wiky6Kb5MY/XQ0myYsV+xlIqqgI9h1kVHP0MWB2ll
6JtG+4ZyOPzwoRsTb7H+WzFSEnxApYreJ47B0akmlgQC5XiJ4s9K1m/W+lDRB0W8rBgvjUM3Zoxy
eL5zZb+7DswpGZd+qv3SydFH/oDXCy6xwE5v1Efztl3Wf9QK3xDImYzDt+WDlQr/GIZEd3FZ2isd
oB2znyrzDRbsXzo2J2SAk13r7Vr7AEU7JLjkWuMVLWf8GmoMBqxElodFNG8ANjdkcBLSRECqYKU+
hrIwMHpZufsdCO/XCGR3+GPmD+OYoZW58jrYE6e1t5Zzx17QFdsmh3ltdkM4F7Ya4Q/h4vnX67XV
M6YSrLpUiCzGpvfkdPtyol9h13z7I5q2psxWwmDZFshswU3oGGDMVTPAhsVOemwgaO/RjD2ed4XF
VbUmjdJ5vZpT0FkKsP2jQdsUjAS+YPJBYcQh23sYzXiJwm1f2ZlQ5dmf+5MC02fMdRDeC7X6be8d
ZxQ8dZhnA3QV8xQsbsKYp20fnsfqN0YAuts/tO8ew2hKXTkkfqxzGsRb2/zMwQrFP0eM91LgUnmp
0UdH1sUX/R47Pj8zjRMAmbu+0g9edtsFI5I7qwMtm1PTIxKW1ft4iY9klgpd/NjthdToPybdpFCD
Q3hqwh0z2EGGIKDEyWx7e9px0SWEBfs2giXtYq2FipwLiZ2qCDTmX1l79SaKzVHQaIc6g4SQKRf+
cohBOBRWFX7VttiOI1ChZI4a4DkCsU2fIRe/UKs5Nw9WF8A7/H3fTqYD5Nr3WTdWC3osdfEiGDg4
8+ilTU1+XD7S87pI9tAAzrY09sfU4uAuwnZ8yMDClVurlyEcd9zlXtrOTWfeXRF6RdBNOGbc84Fo
ohrY3qI3btVY+PK6fjcTfccaoPlvDhqpMfQH8gjPMu/sUypvSC4kV91a8bfbdnJjrzQYE0Oin750
P3TYF1HHL+ViF6V2cEpIidZ1Wqyd1aFx8dgkARIFz/oYuefFZ+IzqrrxTWFJ/NxFTXtwurhMEZxx
dZt5SSrqk9QR8lb7ARYOx6DPorU5q6r8BmCGw+3brbepFB0T7kQ/E1h6IBY0tWK4I1kt8Jmxtefc
WyIJrKf2jxBAYYfEF29LL3Ljj7j12vVQi1AUKJ/idRla+N3ReR945tKG8WFotJ+3IH5+O/IEnKp2
30zRRzgJnJaqG8BRxdONVcR7NxU6E7fWQ1r2E2S8FFctjNqTBphJ57Lh2DC2wHe2AaYh52MY65s3
q7vg62NYpzBd6bhto+pUUXlpojCTFMovf9ULkLjapGS12yyofQhtQrpbWM2zfqXL19RB/D1XNbyS
27LF2QZXPoUUEx/pwmJmuHxaDBpYFIUlh6dl6qGSleFaUEeFBzMrzHpL2CU2m15hh3dqcXMqU964
H34aGZ75AmdH6u8Udb8dj8UFr3CX9sPTNcKLd4yU76EY7G2HUd4S7L/JbikARlAsasX4b4fLu7bc
IK8XF/tEGiO2Gg5T2KB0OXmko3MXd1fbt5A/3llNSuNOARQdcT/Ms7MxRsNMbVSPdoRNaNOoCQlq
/DH29nsclYgprPou6/D0Oa0g3+79cSOJ/9ULeSQ1/jJpWARNYPMCI6ITQylqbEAxY1sd/AjsgtUw
L9OCmoMeQqD+C7VvsaLzgce2TGw1ubt14d0FugiTjpgyMzgo8GwVUgKFfr46LShhQOfYYMYkCOrC
QSpk74DGaVH5weYtq5dQd2lk3kPkV7S+08BUVgDVkzxZPLtP7EmMf55eRQ4FfhIxTIIzo4/ZuEJu
kU/sfwSkZMD3HDd6kbUhfdrLqblj8weLFJHxXez+KiSzFF7IB6BeYQUI2plCTGncp/8pew4AatSs
v0Um9sXR6WZv6xuHvDiqnjrMvhVqjWCxiX9IhykBnRapIlhfiRDwMBD+y6BWjegJMODUm8Q32iL9
11bSbOXaycIFWG0XkZocVE0bU1C24goEyjWO/nGQMc7vFHrNIabPW+9JHNL7FHAflDlose0cP2dq
Y3wnC1SEAbL0WDZpdEpgxA6tzzRasv5DsW6/uEHWi/YGq36D9z0cD11LcBDK9rZM+l8okJm0BAVv
w93az/nc4lJrhDj7Shwx2J6tdr62oT5aQf/Tme4aVOAhZnkAnwabGg3loac2jYSNaRz9o477phuM
RmNffcVsDoDCwaGRKIARnEzfVbxuJ4t9TjaCm2d8jTvkvv3AHuYjDLAUzV0LqGO9G6MKmfa2C3Uz
ktgTlFqYugDPlpGFgZO3UKtGYt8N7CorjgnGy4NKJUtpCmeaDvHyzwn4trWca0thTF76wADC8YPq
wByn3l22CBn7o2Pw04z1p9tVuEAGgADKPYA+SnwIW+pm+B5b/2ce9X4e2rOwtP5pacOu1UJmJ4kj
eOXpkk+JwJzUqvkLOYNK5UMU47tZgVrwdo/xFgkPgPYXbAYaVwawdw0O3rIUzSoY4H+wZo10bsvQ
WWk3iz8JCyVID/BNw2hNmUtIEVf6AgqsT2Y9+meCMnWGeN7tkthfuxsF/ADMmBJrPxB44fRqO/vt
v5hiiZVYbmGVzdGmQ3gDDiILp9eIcCrRurAgRFEHSBWHvs5RLBhuIPGCJhKNRfdmL+tGxe49GvvM
8uAughkjAovU2TFaqBo/rLZ/SWTqpC35N7qrK42jJXFbZ9lFfXwe/Xmjlv/gHpzVUnuZUd1RKHL2
5XQel3oHT/cwi+xuyvjgZGUJVrwtz8Tg9R6X6NZb9DIY7Au43T3G7tCVOzRod/Vz6cS2hx8rtHv4
3I0dZJyiunWj81GpEgnoazVlslQdKGgsvA6smp9ftN49ugzQ5TYAL2mtP0XbbWtt5I4FrcpLXgYJ
px6Ia9JerGkqKsnZxYr5XGChKbNjINTghcIMueD0224GYOshYH3/4JGam9Rt1aUuzfrhcVc/lNfZ
blJ3WJUWdCdj7zQjTKsg0QybxWhbjj6Yb/Zu0P/weT0Y98XRL1idT7G99GqqGeCcl0eKXgE8bvso
vtm9foLUorK3Yh1wm+vDLHBtMacCzGNNzyEAzE4RGD+41UjMyFuoC3D5Qe4yI+gqM6Ct8xjX6lo3
NwvyBjjTOFBwtBUGU+snFjp6b+PqZQrEa9f0OK7+XGinBGGji3B28qH28sllYJRw5xl9GS15x2SJ
Msx3NUhiMd9dIGQrZhwVAgTVdGdJ/uKLd1TI1FB5ribIVuqgITubllviCzuZmvYC09xD40+pP4c7
MscbNJ4vAmjjwqbM8PnY2PDrxSRlJmxQhLClawClUHUZSgL8Sn4MWK+vQQlzeBYpkBij+6rr7jDz
FS1nVx4arAXZw1jYw3ocZh+VFgtgE0OzE3zrckp4dww48IUepsTwQgocbBATcE3wW0LmZrZgM8bI
jRXe7bj9QlEuaAjKyJ7TqH037XD2wXWLd2SVcS3RC8cF7dpkoQukNVssLaC/jzPH/MT2NyVI1flk
6nt030Af92tSsj3BlW2WXWVc6EO2Gu2x30EMErbpyGk6+FPi8DSm4OfUrxRLAmYvxeJRw+dLK98n
VDxO/vPDYNNi2CNWCcHGzgwQxGBQpU8EhNynDsuSaIA8comjc+QftdrU+tVxdxboT9QOw47dHGfE
O4DKIoDtavXVx99qfZmqPh0nwGBTly/110DyMVAbD70GVG1J3D/cHvZ5y4u032fMlbaBtR0N9r5U
ewvPWg0aXdKNrG9x02fguHG37doRfaL68clbYETqAUIZW2Qa1DisHG0rG/IWLiewxPfesVSHXhjx
hIVmtyDah/rUz7tYQ/bbX5HdnVXPUCdQ9ZixGJ9Ty3fg6hclyKRAu4oTdRuw/CxHldh2rttP415G
aQrm7ScOBiXGqEO/SphTsPHB0BV4oP3t4dQ1WwugPAf9IBU+zFJsl/WH2FfwNBtrxjC9QwxEEtf7
ENSf/0+SHQGSPkz/omEDceZWQDjj4Km0dtGjrWRpC0CE23ZmjMg7IDrxmVbT85vDrWHXsjQ2feZb
QLYAnaHRwocrzQMJbtAYfNf0dwrR2YMYZu2Rs8NTgeAK8AH9WzXdgEknLAbiDc7NNwBFNcPYgwQO
CJAijqQIMuQR6LARvwlABXhtn2T/rWacVWJlHeBerwFoBBBuwlD4nBcEO44hXsf27k7xvhFYqFtm
7K8DzkZQ5OJtVQhvjg/P2vYULDVIYIJ0rfZtCD+89swgGws/4mUjVrxi6GZmgfkbj46nHTGJD0OP
QTf/eiD7I477iGX99kssvyuKiIMN+aDfeHSvyUaGP40Fa1wbrlb+1jE6c7332j9o5PaNNXZ/9bW1
CDbywPcShB/XFFfrpfbaH6o2ROVdyD+C/oTep3C4nQoYBjaTDbgZgeRd0Q4eyoCT9Bac18dfp8dv
Bt8gaL5SHqqCsVO5tDsdf0CPfoUmorRv0BOkNPT3JPjuqjevc15sNw1EBWWxex6mKXc40tvdP1si
viISW2rTzRjBfKFPPEjgXOghMzHOJ+yRwHtlQVEVDMi1nKaT3bv7cZ3yOnyissPOQ6MOGeQJg022
1GbLDHjlGaWjX+UBS5973wiz46q/uVadBqg4vXwecriL13f0T2TxdvWALBSQlm67cRfAANjqM/0W
iKO1oDMckEpd9llrAOjUzgDHlhiCEuAgzyYFy/5ovUDtL6268l7uGYqoEXrTIcVB11ibh43m6qi8
hUhlCODdFv8+EXBn+IxRxdVwqqJdFdtbI3+AS+79eO+ikrVoldzgypqNqKEysX+i+e4YcfMi+CEE
bqGeMrCnN2cTFU4Jo3Z08g7/Jng5oTZLWTNlNRk3TrzAGQSAAR6uIsi2Yngz2XswfBIyXzuUBTyc
SwtJlqtpNnMoJUAzDB3oCF/mkcH2KCj9EmByaYEGYsFVL79qaBGZWCb1MGydxgOzDZ5wHs51dwGn
ocx1jF4C9h37iAbuh4zFGKRucgEohyKrAHM7M0mw6p9IIwqgFlnFRSqRtNq5R3fEWPJh7JcWoZkY
ShPL37UDFI4+1NOwVPF+BgqpyQKRpsGlaP8Nemu13+F6nEGgiRtOIh+nneQVPrtP3X6MiCggAwI1
mtMIRqkE6g1vsoj8TtYveZ5vUNPy0xJxEVgaoa4vBvz3HLxHc+4vPPE8eh36u+MigYQEBVgduH/N
wMNHDx6385oN0atf6aRHlIfa9ZDfCFZICeu16G6cz56pM0WVLVEJluvKoSKz7rYBv+C81dbDU/8U
1HFDs4nWF4b5ik3hVszAJ1ykUfYy66TeDwJcUbyHyCOzo0dQ7TAjgu3f9GDVJZjQEeI/r98oDfaQ
nGs46PSvPYDvYP5rIIRRn4JFSFEDLa0e5RofFFDcIBozCHMwlyXSKgQFHt6Bgl/BwbwBCIY4EOmH
qHdOjUdQniYWZxEo2A5zuRO2u0kL+Ih6gM78VEHa7OvvHkRDaAV7YR8QrpSUwWtYg3wH1/tP1BBL
8K07fLbtS+mc6xFY1vgb258WsLZyJVfOAV3xqtzy0Ow5Zm1pD1+eaa8lGs65KlOG9gBaNJY20sVJ
i7aOF97C2MD4MUKvCApPtq+ipsUCJihm1sYsJjOllbUeqvxNiXPsfdQDTxRiVabr1OzhfpaE/few
vkfeKws+RvYLFYNfn5xn1R3vM5vPVftHIw6d0HeIRKjRZBTJpPCrSUJMObihTXuU42YqAVI6iZnf
DcLyel5vFkPxPC9kxd4LTKT0GfYySeiQN68aEkhO9+0ooHPYQbSQTlFa44JWeYPPYnAhE3f7LScB
eItzS68SMZBenQQ8xcYZyB+errWXVnYIaAQ3s8wDqpI5drNnT9ENEJXHwG8NivpD2B/TeOXhedKX
yfrjLXR8//lkwbLRZYri3J7uq3+S3Wu8vhrQvQCEffBQgN9T+ochLw3jZQtcE4MVKhMSVAKUnjFb
HQd080sY7UuM+0g1pQdfNcDapyt2SrIhRrLdckaj4NAjizaxUwjWp5SfunY/hy+TC1XWCqsVu9Dt
I+ree3vvGoCFZSo69cGXO7N04bovwD9CkHlDfxCKZloCyCwfVn9q7SgZYBFQWrdOHaQmeNfcZBVb
2cGT7DlL46oaArb1fBCm+mdweTI34+cKGoF7x6CDgodclIdwnbbM6h4upcAmBipR8g5lwzeCQ6No
5VhRhihjTBw0zAOxNyuGPRlhW8qlRbk2uRu+PdVCzmZwINHFRgJHI8uqFsxvtgBI4zWgymnYIyoK
A8Q1pqc5fAwDw61qpbXgOdcuJkSFFuFB3LmYIVOauh0Uuehubz1AdF0DpsfaMFSDeIYwVcTGpPfh
R0CqwsKNz1D4oww0Pbhhb9NBlGPiejPamJg/G1LtaDOlqjxE4C5Etwcam1bwzJ8RYQ3Krgbnavd7
habVrgX8bXCQB6wIQ6ddjbjPIJbszm1z7tGiTaHYuhX2VYKNB3+9kmJZ2+CyHM8DwNaQ7LS1r9zP
EhY58bHBlyv7ThDVqN33HtPVekcfrqCNjN9RYSmGzHB+YBF0IvB4q/aj9gEp3qJoB4UOZJ+pC4WP
WmHMMKYzZM6WzLHlUfD45IJnryb00y5WqTH5Vf02pFhhg+IZR3vrdzOwo5sVYsQsM2kjJqD70ixI
eVleQuV+tfK02jwfHYRUwI0waMLCdvNR3a0eFdcEh2DCd7EghwyQ6QzhBiTgECmD4ZvWdBSQdigl
DlgOKGp32NYW2gumfyifD7COEhthS50ijSznvp2PgFoDiA9DQErM83Z2bB59CYHHQssNq80L66A1
XEMHauySZKKhAqon+W2E76InxbZqBDQ4pyRAni8Z3oOyxl8g9a5XS1lmvuLoKpr+DzGrsLKf11fO
kQQh639IZT/PoZAvkL5Z21XExzJiryEHisLLASsheN9dUSA/SDwle6+rsE6LQGgQk6+mdbxds4Zb
EipknrNtgzOAJf1sWMmHWcgR4Gs8oL41EFuFIo1BcVl1vAHLgBI1D5BdQUM5870FpSL4MnCEBiEc
UTZi117AT8TmB8asJemdsogEojrGmvwXqWEzEF6UbDyp5zo8YnYaybbAonYDzkkj/U9sh78GDGdn
4FfioDUj6gRWOV+C6gxXpLzuO1jBzHBnL9cO05a3ZDqI3niDOuniqUP8AqkV+c8b5H60DUrNeh9b
8+pMFgcuqZM1/sVyeTqCXY5xCrGzlZIuq3H9BdOGC1zTl7H9DjiEnbCxx+dQapigoxNuqZvAkBok
4G6si2XeL4ZlfK02pg4zX/o/NuVQNMH1Ozz48PdrnrN8BElsilWMFlFjxE9RYRTdUl9kMYLngfMx
t2A29nwAgK8g7RMED8vnPsLwtgIUN4iV6lsFFBMLDOM/3Izgaaz5Kl2sPihUf5CV8R1q+AniPNxa
ywjjdOzvdleFnRu5mcHk0gNmAWuEsYyTu/Ak6lGR5d6Bs/1wh9bRXs6QpQTxTyDSuvo39HtuPpoR
9fQ8BKcJ7Vp9MusOks2+feuAdC4bAquKeug3DAgTVBZKX9j4VQ5FOz75pgIo2Cj2NUN//ipQvqpX
PW3d8mOCvpFfwvJkPzjkasuLcQvoCk24beLjMBxq6GhgqDkgjiLOUF+G4AWGBCl+tHhJ0PJUIFgg
SF2XI+QhIPjWcA9woeRFxV4atK/9YWh3y/Rqm9++P1c0RT+IoZD8MStroPsPERbYrI/Ogdy4fZ28
F7yyYE9d9y3SuUYr1OJkjjJznay744+6dqPHZyva0vts3oW3t2vIjjctJuCwVxC84aVGo/+myM4F
lKYzD92r+rSmm6d/PP6n6/Mq8Q0w6Iz5SjO/drLlnwneHPK+Tps1RIOKeq9doFG7EOInQv65/lbK
rfBuGNE5xxBVcGSqjrgequ/BPXf8PzUARPsWBApg20pdH9qanSh/NLS59IH1D+bflpeSlbndQDNq
rhYUi/D1JD+e2LQxEk5kOtlrEkDpGUiYJ83/4maBVBnaAATUekHSQGLnea8+Rlund8F5IpSky10P
V3VODWQukM8tIm0gqOY4NOzkBBC7HkuaDR/QZJEZAoMfORX+OMA6cAvkxJXnhW5XaxcwfC3mqxk3
cEJb0HnjgWgnXaoCUl7MpIgYrqD+EA+MUMbuMkdtmVXUU273nys6SHargRvAHgqXONgGu71HUUrG
s5FuNvE79Z76ZSSnbB371Juk7R51Y6FgbYf4gV/LpS8WzTq2C+WO9HdvOGtk0g1ZwPBP0XzorlF3
aiw/c8M7UJp4/MJChoRczAJefVK4UEEdYKuvRikQA0CBAwQI0xpDmXeE/h/AjKUvoXjBhQFaBnpd
xB6mPTmVaMD/A5tx8MC8apHHtUpWmwB3futr8KfoK+J15/O9piiZ7h04BJYiVuQvLLv1eUt3L4GT
OXDRA9EdXizAwV6555FMLPI+hN8ecAMV7GEKbTQ0M6/Yy4wV9DoqqTCVmKPLvyqUviXex+CfzWG1
72vwto4XCjEHQLl2O/INg0ITSwnJyE6M3JgHrQa6Ofw3MBLqnloKIEZlETSOkIXoLRmA9jkFC7eB
X4CVtdnRaffocqLyyKHLk/RYApmJE+Fk9bwR5b8OFGkHITwUqST8m2KoxDGil99y4RtVqXRkafcc
EZuMjl+y+6ZQ1a3l0Zl+YTAEtc2xhbApmL65k2P9JcIW3bPUkDRc/q1VUYuTAH3sPSjGlLnbSRuZ
pyr34gLrNWUzJgA/U7fHevytXvBqNzLFoicw6v9w7GeFjYmHj8a8Vm8zRKIjm7ARcGgBLzffDRhg
wAMDu/dRDmpS/E/Zee1Gcixp+IkSKG9u2/smm017U+BwyDJZ3mc9/X61e6PREY6wgCAMNFQ3y2Rm
xO9iblbX9knLAexeCq/EvIAtCVxH+gsTkZ6RLwwE2rNJpiq3zojRYGcFO3QdOoOMEPUDFtXxW9lf
3Y9iOCftrQuurmQ6RHmMnS0SXMnhUdRP0lwnMLXuws3OqNyYzD3rBeuNbiKKuZTNGdfXSkrC0rJd
O/x0vDXVuaf5lHgNvcZdl+pLNSQZsvlmoljVoVpa3c5oqUzODdYd5npGzYeV2ivgFxtniabYp+Z8
Jdt79ZMDlIvdnzImx4fO1rYe6IUtTKzT1kNBMqBQs/eFzR3Rz5G+GwFS6aRd+zWiPlLlzk5QHCN1
HtoHqX4FqIuaoFjIrtsMo7+VFdGGWb/kF0OHWDwwcmtVZfZj7Q2vEwBZmaScAzhvkRP1LcB1DxWa
25IfdtE0m2svsK7MlouXgW3uvLQ6uEm6HcZuHY7pyqzzg/LBwLDYfGHFOaZ2efazaGV3R9wrQ/k7
gVJGw3DA8op4BU3RHX/brgH9t2DkC945s9qljthL3w0W3ZStm6zbRGFwbxBQGTrqPQ5yPfehoOpd
hilYS03YbOpV2PIyZlrsSMxgpy9gx18M0/4OMgY7qVNkLw0kNT4ary7Rn9IkWk9W6EDhguYmw6pN
OR87HAL+wQDYL+chO6Gzae0cZuTVJeI+Zv+T7N6eI8+uOxzgHzd5rm9z2d1U8h5ob+i+rglIi0SI
PyQlJUuzyyPt7ABa6+neHAZ0CWDvxU0LmpX0oMYCAiqGJbUscvk3LdiG00Fo7MPGCL9wCR21yk1v
HTbQJ8xlC5aT+U0bKJvsGLN/Zqxzx05XofahZb8nzVvbgIsKOe4o7kM8LOJuQvM3HWtWU+eiDE3k
VhP4XZzkV5TJrVUew3mwj7cgw5HzRluVcfDgZGJByBOqSxcp62HQ2fqMam+4331SPtegMWpy9hQ+
a6PVVubwbtT6egI2EwNKRuhQSc8TZ0sLlGkyil1poezRYJVSM2bA7PCFl3U3WZTWGrCjX6UrYSDS
C6v22amddRLZt9Lybt5YvjZecxjtepF32rlhomjvkkOYn4YGCYplnkgN3fhYIOSwtcNwh1N5o8ps
OVb2psJYqlX5pTHl9wiHlLQUp4O2LehNhX6zy3QTB6eqeozLW6Yjq1cF1E5+jaJuJdEWTc5n5HXL
Kf6wGuckcwLw8R3gNd9WucLLMO0zuhG/o1vy+3Ug56JV25nltPQCfzsirZDSPKZDTeOT4ujVT9Lw
OejD2RC96Cx7XVSzTwTgT0cxTO+PgXAL/7ecpuBi9nRmqZ78EnGPCjvb8gNXab80kb3rGhjDdlgj
z0AYyvjGgep7uPN2ueU3WkMHhNqjodFriRpLu/jdzTO+9CJAJEBr7UfBXkUsIFtfwBNT4IVLtN+M
zBLxxjKtBYQe7vlxUaYd0z8ThE64JyKdKZFo16sKI0ftLlQOwwVM6dIQ5uIZT/BsINoOGgeodicn
4OIjgvQxTeUVk8D0fiuat7wfL3Gy9TyYBdffKC9cigBZSF+ehIPmjgsLByR/5rNVH5W9G9nZcqva
5RY+Yg2eYkwIMRPfua//DIi3QrghDMFNou00DSYV4Kb03qwqeIiydIebHrUuwCuDnKwO9sfpL8Gs
jCcgw/dhOzFl9aH2YhfO0gM7ksGnqG5F+uJ29cYIikOiWyuz4Q0v67VhV+uKroxhbu957j4ZPtzW
wG4Wup8OU2Lrgoo+JModlHtgC5Yo6aM+Ww8VIzi0eJuK6GyZUCIJTbKsopdSsw5zO+qkZ9O4mxMo
M0eEZUCcBf2Lrd7jqV3FYLkWAFMfI8k/5UOy73riCOb8gipodyaiezdyxoUdD2uHR5bIctVTrLad
vp2MZy/m78iuucuSoh90YQjknuyUHYJxAA0g6wKbg6rMh6Ew3zQLwAEtznZs+10asYPgcxBI3Ovq
w1DRgXBOzsQYs21FpRru3Ehbjbl9D8NiZeb+OUrijRc3K1B84nKHHVZrKl//nBawEwOiIpQeBGUo
/k7BX8i90+lrxXdlqQbyDUvnOOAN7dLp1cbKWjCE6J3phIjW3CfdcXeOYK92/ZEf6BfjCLw3djjR
iQkrysfBDhDmCCTP/AaBpPeK3q1UewuH4JnEmGVcx3tfDx8mwsWXUxW+hlZzbezulEJTeJBgYZWd
69I56WwzDQHDuY1OkqeqovAstGQ/gBA5wXTWzfYpAlvEvLM1nJglEm2NSL92RbBtEK9ZjbFPQgaE
TtGxL2E4I2qHJn5PPZZS9hW0cFSRx8XW5zivL4FbzwLeu+YxSiEhOTqkKOjeffxJKAB3tg7N55GL
BkU3Zu7Ctgid7R4SvJFFps4qqQ+OEz3HeXyqGUqsN8MW/AwSKl17HbykwMYip1PGyZl1u7rlUIxv
JlHiQZ2tOvzvttpO0LmqZnkN7drDvRUMauv2RPT30YOdB1urbU82ZrYxf2c8MeB8RgGT7TUDlYXP
nEzojxxexknUhR8/tZa8655x6Ux3Ufg2uz6ZgNHIOAxMs7kEzAwPbn6pu2QROcEmL/VDPDV0jRZq
UGuAQ2Cc0d6S7i8RtucBjTrUVHu39G47VeJmVeAmg928GbYolyrPQQCtWN8aKX8C70KMUMaYH1X/
VbYVczUtxnjiQf3pZC83zCUAgLfQO3heiYQHdbObW/G3WfTlAdBQP/i5LZ40qfTHxp0PNBuwH2nj
mTD2hVUgPDXcsynEtBY9rKaI1WduIpuhQS/Nr0abLama/ZLK9BprNYphP6QyFRCKQ0ezV2CtTEVF
0POcdt119TuxRZdO+T3wH8WFX375hULq2s/TkSftxw2EtsTaghtNQWSJETRARNI9tJBDadFby7wH
i3UmBDCGoABvk96DxQp+2WP11XjOzkzEQ0qlVEfdQdX+nD7uvSaJvADdLaMW97Ebv4epvo0gxBtH
3L0AVDdwmU/RDslNlQ10D45Jt0lPg7l1g5e2LddB/tus4PIZ+o1v3gzDVS/qldB83jvyIZAG2BVl
hErOg0vEXhZ9zK+vGvGkF85sTlhVjLMZE6Q0ub/Oku9+NFbZWO98dTfK6kGX3WNTfUbuXeojXQVa
B7yLrhM/Tfz/JWGagXewq4NKgFqcH93YaYhh/Whn2R+ZqJZ90d0N1Ly6fW90RRG7jsafeGIDxrjb
llsj6VmrY1Qtu4Y6cJrIjKEWfZBxvSvLgbE3RUmdp34QuwO9fA5e/JTpZ8s6ZBqSTiq2As3mZLbH
qYcYTpM1+dSkjzz5Po7geB1iW1GeiwHvtSM8ua6fi/oxIO+3ehORhb8DzXZ6TA1infViUWrLWB0k
OoSAvWjjtCBYrolQ8LeffabxXWMxyHAvkplDrG69Hl2hiM7GGJzMtnkdR6aU4Bts062l55uY6xf2
NYjZHrks23qL3Go9NvXW1QDd8+FuUQB0sQ/LwHELjhFp8RnfFE7Wx3JMPg22jxRbzyhh+CnBcN8/
jj78IkxNUtkLhUdsGp8caimUzRjzYCUh7raN84YWdTX2vOnqg/BDZTyHzqdXHW0jWcpaLDRQoSB9
mfIJbmOvT1RYdL1BUKyi1n0Rab1NHCzOoJedC9LBvKyoZWvrHayntYle8SkcmB/YGLsxh1YJgnuH
xd9lv85ScbR9EGi8LmUYbrQhP02xc4jxwtQ9Kil2MDWJa0ajoGPT7o+CqjgynlLxFliv/WwEeown
A9QXxCNephkeaZffA+f+vGHrY0mty+OqPtWQv9UIIBhnBCH8LovoHdD6GDZQ+KWWbz0hFcvAeRrt
Yd3ioyKF6LOV48/otxjCzD3N0poPeQgQWW8yVQOPlcGr6p1fkrN+0Zntz0CX5qYaJ2JuynU5k+B2
Mr1GBo/10naMmioV4ymhpPVGOzNkkZajuSr0EnUtDv4EVScwx/ZUfZ6G8B6nHe7hxawtzbPTJLNz
W1hPAvBh9OcUmoz09Orc5sUl65tTEvTLjhJeiXfBkK1KQtk9DNp3yu7c998Sw3o2vVig+Z17tqX9
2NrhqjEEtx/AcxFZMa2TPDd2vNKbCOzoy0BFNAwUdE6UwjHX2d0EY8w97OP9uNfwCLH6VpRZG5fi
pafA78BzEmBLVYwHl1bEDw0OWCRABZZPPid+cO3xSs7cU26a8JRguJ7D6AwSFro2WVW6faoL4HKK
JAWswGtr1d0BEdIh7H1UVPmmapEjsEbjITmSv/pGeNJbCG/dY7QwopJICfdIwsd2wAXgRiS8JOE2
SKNVVbDSkXEVScSq2Q20MkWmbcNM22sACYUB0FfK4bG1QvBbccfG/DY6gJfGBL+FcrYnxmJ6I6bw
tfCrx6Dmkiqne6lcThHYhAjWzbsjob2U8dyKmF2wCewq2Tb0pHNLebENH0e6L7/GKXvrAoPibLqP
TN1tJmdYdY0slkp25lm3MDYNWX1zWu9lEuZlcCtiCokiWjdyeMfNMCtvNl6ef4d5A8w8gS0Kytw0
QHYWDbAKZBNdGWPkbfUKFMkcy1+yo7Tva5p1fZI3zR9fs8G6jc6cVVCbW1HX2y6Ta1MY46Ucs4eg
xfcamf5Lp2v+g5s7z5bMvmQC/JHJoYE9htI3yeFb6sNzAcLNDqeP+F/A2btfiRwvbYNXrE3dHRpJ
DMbRIbCw6CHHT1wNgj/Ga/eMpPVEyC1yDgB8izdeHQsuBhV3Vvc3S4zLELIMZFWzSTWBx2jaHe5v
QlYmNjeRgioUS78r3ps2v4Tp5wCQ2qrkMPpiwbaYJYkCpw+2sYcBFnakEk69oJLfxQQ5p769rS3A
QU9m+B9I8dCbpULqTVO38CHhfCPcl6VcV0a81Uv/2NTaLQcTK6PhLfDzTeN/yp48sqDF7Vrs6xxq
HQzKNEY+grKFP9cj+VND8DPV6ivWtmrKzjnWkp5uzCQLebwq3juchrmBG4zhfxCcNv5QNOr1ou7i
Xd/8Rp9cpWzJmVwNbr2JcwuuBHGvGK56huE/CsTJs/zT1NxT8jIqhME1YeN9ErzIhgTiyGKgGWke
vCVtPmdkePQz2jHC3psjLiCIBqdVtExJIYjjAkAgPPbaVYc9H0rgdRJweRxzXpgDW4TuUI6KDpv9
u4fWtUrMxc8JmE9WGFDv8SLXJC827DzJVI15zwqgSv270Ag9R9dlZV+V3W2LoP2o/TfSFTZde06h
f8aZjwleJockBYDLDMLH4M8t0KdtPpZJeMhQC8b1iH86ukq32/RA3H6IJitH8Wdr+6ZA2xlTckQt
ddZXhoQDpfyqjWqkLjztUjuD51d9sOtxAhUYRQ2TiRpMzxU+J0fpL4W5iRH8JLxkum4/DPBOukD+
zZ0vx2CfZ9oBnOBG1OC1JinIxrAlS4XUz95zzsuSqVgTdXaLsrUJYaWy4QrDiUqS3yxqr7Z2NiBu
psD/9oFJc5OVyWJNSNxp2+Qhwcksi7eBg3c0jlaXXUMNits0jioeseIyOKkCEbbbtcruYXkTDVEj
Y7uoOrha9Ele5x4iw1t5KtjZYHtQA2mojiMAUQIqMCp3qTyL+gacLSUzD4DCp8KnID71nXd02x99
/I5oX4qBszTfTEjss4KUgyjkzIaKyPtlK5KTZkInZw2QuX7AHvRqxNR4lovBmJYklTX9xa2OIUBC
F2tyBXvjTaOG3VDsx7raD+PvJvoICC0rrP6p4e3T2uYpNPVNxc87xqUwKRNTCPKmf43mj8PVl2Ar
cTN7lUy0HKF+HX3tGuYIP7tyKQOCxvx23ftQD7ZcM9Z8pxM0RiwxJ2ewMjEru4JZOj5go5C7AH+C
AzbvkwXed4CTEJ7C0DcK0YMVDE+155PfEKM2enXDzwiFpOheJK72VltOEgYaJVXNzTTm7gt7mkzJ
ZeJV9UjjawaeFGEYJNquXaDxmtuSUukLkzR5GWyggLm9lObRrTEqCnHAh0gtW+IfmmpDtjBc//eI
IkEX+lp3y0WA+DgFkjDQX0yDwQ4A5Qj5McU3F3ajqi++CPlV1TadhsOAMceBd8mdGqbihMXxV1g3
p7DoccKYa2ai7SsvesO1Fy4NZMGT59O1xHB6Axi9TQ+xNoOXlIrW1spdS2xWOCF0a/SliWwnAtwY
yWuYpAAPw8gTej/C0r5bkV0c27gT73rRhviWesGzwJxogk+RL7zULf1ZxPl7qnertg6WSll7TXyV
OGvx7tB+QDjW1niy0YiQVEXKVLwayg6peKI2VQQQEYIAJ4n9OJHAgrOdBJmGggWTAik/zbAOrfHm
gNhHsPBZL/eDNsvOnXOq5qQ0v7rHJvfGxt8LERlI0Mq4PUilne3ZDfs86yZNhIPeKxNjMCN+tDly
LeGuo34X4Pkeyp/Oe6qHO2QuUrkGvxC6ZeJzYv0ERBjOMghg1TJeBcVuMB5mQW2DhDHp8Ae/+0Wx
HDMKeozJ8VXzffD5aEFYHEUVhzG9RKpbGD5f+L/a/pflrCMvXvrAd73+rnsCIRAtJpq4qNtgY0AH
eRJ+CQn7QaTFqjKQGReMXMni80BywJi8FH2FFoFa2vMI2wMJQoBs8Yr6yzB9jrxHt2MzRF+IuqZC
SOUD/I4jxBqqHCcfdqiFS8DO2OMEOWqEJLC9UEholb12LDhS5zVNPxvnYvEEkUmF7S1gEVYkZ1CW
qK9o2KgOpWaoPWOkZQ7UV44s3a7SpSMw58qtUgncesrVTVvBKvHIRb3FHmuzdBaaF63LOn4wsk+w
FDPdayEVdZEeBd2Zcky0ogoJ3sHAv6p9x9lPwM0x5xwIhhRFIEyTCX/sZsdhEEt60LWl3+0gWPTR
rXV2UfCd9++4Wia6et26sNHk00sCM9Rs+uxddwEuskXb3p36parWQXyzhxtejL65kTjfEquQ1s94
r3yLIxshBCddT0Oa/VTFFlo79nZujkQHGApsWpX3LHpJeoStIDZIPCz7c2rYAXadewJiKkkTJg5r
jknSp7NmWJuxfiY4L1z0KSLsPqCTAPVm09E4ybANlOjz6uaKbXOp5QYfhxs/vDvpkwhvRnCJCVhp
ftmY47Nnm02rd8KV2z2b7srk+SggIizUy4y+QVpbHW4tpA4xtXWFatR37hnOUQtFK6TTahQPmGB2
krJIV8m25tNUi7jine1yl8m3sIYyJByh7F8p55wE1wJlfHdxyqUJM9J0Nzl+WOorUPveRNO9U/Gz
HyE1bjcZauNM3WYXViT2SXBOMfgPZ8keOO6yCRv7Igj3JE5NPv3uTcZHc/gkOMNUN9N/LViQ5clj
883ELSVpU7t6wG8+qcXxXkOnEcJyknmVroYJNGGkvSk/4s4/Oej/EgRwDCezPbHVEGrj94ctIvAO
w36ycRxmJyBV5SibYOKbWXElFjmySpuEJ7Wv7O1I1kwKma4ofouLpghDIt7GQR740vo66kRsdhPT
TsubG37je6pRPEtWOBo1ti2NrhmTK2/RQcxbOPLI9knvbwF+V0xGhKoN3ZpQnz0kDsE5wyqSr0G3
RkTjTl/WcK6s44TayygBXMwlc7OCRNtoHZgPsE6L9gyxPFFPChWrS8Kttutor73B2iu1s40XWz+p
8ilNLxYewSSjHdio7BsFvh+/ZMNDWV9CzyNA5GAqSl1KfPIZp1vnfYzmdnIpUox9Vh1ys9iI8VCg
gPPfXDVnopKf1t9MIJLud9f/IAHbmKDEHhK7DBcpjwrB5Kx+SBeGkTyZjb0yq+a5r621E7mnEaTF
HMzDrCHhfSiy6a127GtO/AVU9Gtt2kvSHT7IdMXhII/KmxNd2ocxJsgoYPncSAhEe7oyDHzuBJmh
7ocBxge2FEKw6k+VGa5UzDb+piKsMB0l4OMEOhiilqvbxxQAbqKGzVh2hTxO+VynPJr+gK30YZR3
QeEcSyS+NPgRw5jgv83p2QL06yPCYPV1OAwkl50ENFE+vbXlr17HWZQ8FXgbZf0e9Z+N2Medy7Rf
2EB7jqC5Tv2b8PBE6ERNlGeDWoyUVUTO41pziaEvTn3xO0fx40/Oqo5e/bSitX/tp4UyykuR8z7a
+LG9B5xALtS0Jsl4OOUcztG0G9NhmfK8lPOS5fsxwhid7ZPx3ppvTicekxTLD3KHzvrIJ053lps0
wk1MWSokmVIHE9Gp9e0M72ZgrQDIyLOSaLVPefsZhtxcDFxx35yZuUZGx7kb4X52Zu1AQRIn+xCH
OnIuAGHvGqFolb7FQfcWGhwnsUEbQHslMKBpIBB2+1RZ5dqC9TW8a9GilYjV0Zxh5ZQD/atvp2UO
OhCVWzsel03w7nkfdbKN5ZNJ7nMB7KzZtwrpb86TADFbhRJ5C0iHOGLUptGkP0PC5PrPpmKAnXno
IByzuQOnrLGCdmEx27IwujfoylUT4s7gXhaFv1TWo4n6JcNLZBTqYEj0irgU3PS7zsp9VAWndGwO
0rgI8aOZlwaG0aE70YsNyIYbhPwXH+PSIUeKOszZzFD5muoRGbLbK+z7r5W/CcpwXbsPY4tIpt14
4z41kTclG/g/JP3Pof82NMRvluzhXKlvaEtj7IHZ/E00R+PlCGaN9j0x3aUesxsOw9LBdN+WFC3k
LjTspDXK6NTJVk58Lb3u2FO9E1y1nRJqF6s7qrKATCOlgxprZKikXj4Rc3UM263p8dRrtOQ+nnAs
WRjz/FSR0mXuiYU6joT5iahdQ6+w1866buQT+EfXbSsfJpSzKv7UdQIumOVgecsIr5MvHkP8lrZR
nUfwo7J7LInqA1w0hb0sbGdNVmYu+RQEbWXsryWWLgG1WyFFHqYjRMGq8+rtXPZkgJsTW7aFFUCH
J3FmL42/se0fij5SpBh3nqZPQUSMPak5SXJQFXu4EZ2iLt2Yujh4prO2PLmy5tCpiimxU7fDBAul
N5HVjUSMMXOqMzZNLc7ERK0rdAZRF6wCgXQI4aYVXXU9RtSLsqnTTlr7loMUaMlzrO9FCkObss0A
pjT2rwEvntVUayHPhcsNM/FHk2wF/a1PTBLAxznwSYObbIuqOHYV57kyflfVcCWCG2EhpXI8PmbK
Iz0Gj1pQ8XhSsXbNctmQcxgO15RXywrFnsroEJNrwna1C3TvYAUnEnh3KtzjroUU0El1bJeWUI8G
kbZt7i9rHlyV0aVpoSyY1O1unYB6zv9lyPF7SsCxkOikBQRfbLrEO00IhuI8EDddjnAqpmOg9Q0C
SrmwjPdDDu8Qmr44ii7GxF4q0EwZ1u8pnd+xLrzg0rtmfiMkNtljkQheyIDrf2lF5ZKUqrkRHACr
uNQSfWkRgXjNpjil4rJ4MNlUjzlqRwoHXeqb0ipea72iHCbL5QEdEgVW2E9AtskzYwcmIkRbKP6Y
dFR39upjb72QfPTbcyfSWz1r30tWgOgbcpCimdhPkphPFiKTy1j4zgV/GQI6O7bgggVGLwpuio2s
VjaaXGQ97YQ0PYnrARVzH9y9XGNabTfHcOVJwu4x1MXZ1c0YBi4Klp05pij+g/ig2qqlgibqx9E4
XX2sDhszi5NrqBvo2DrhkSbHpOIHsGs0UXElgtmx7q8iN7S2FmbFd9FZOUqV0QaaGZPqFgtvU1Tp
pdQrcsXJJcHLWpUPJJ8fdS3a+RGio9DBuSF/3ITtbtN4rUOJNksUUi00l1QT48Uryx52IE+bncnk
D5AQCyt2GaqQoBwaCcJFJ6KCbTOwUfSb4Q6CISN+qm3UjcOr3bQNvJSbcHYNAEusoA7xbabPHFxJ
PZA0lXahsMJm4SL+E20+IZ4pokNdpfFZdxTJDbiMc6KWuWF54oUrQpLKpyo3eVB2jaI4D+xHLpsA
QEnIFCYyfyZge2t4CMZxPikLNJd4PuaZ330BrZl0k/MF3Or2C9ezAJh7YqktIATZwW/1MIWc/mN8
SIRG1GwRFuE9sUFmeTdgIf8vQa00aUUrr3zF4xKtytDpdgXt27aOfe0SWi4SUWVlt0i0HjxHU/qc
C719NiMhiJDswWJTlXBOdkFLQmvrNy2ZN14Y9chqI/d1lAUelqY0s41pN8GTiDRrXZFZhdCk8An9
87XGbTdK80W/Dv0MwLRwLedkRQZOpz6X29q0/AcGLOWH/z6i429DTxhF5Ziex+xxQ4Py5d9/jpXo
x6ksVJUwps3BAJ6/NMW0+u/f8OfoK/s/vmH+Df4yzasIhwq/Vc7gilYHJy0y8hZr01gXBVm8/9+v
midQOfY8QddkWNrfvoppnhmhLHPsif9rVjfbHCI4/f5l4Md/3jJoBd3RmVNqWJ5uziOV/nJB5NY2
fjmRizbK+tSG1SkXxb88FX3+jL+M3OCm8R2O5jK7hVeWI//P73BbNXgdugx8nvmwsfqmWXeO7h0j
kKRdp+xmyzz3nz7R9H1W2iiFEWixZckRTKkZpn+54n/6dTydi3Vdm9lNzEX989dRaaVFY80IBPQp
9aaPDdzahHXtQGackyJeeBW6o0WaRNO9xqlKN7z/5WEo/OjTSGJ4wv/+nI1/eAQev47tGo7taIbz
t7HFecio3y7r3VWCbxUDzQgjwzSU+qSGYLjrMW6vInX8s8zd5NwZcw0qif3kFopV7hnD0spc9FPY
jDeN1PFBKodxHQo5Z6uC5GopDQG60UpFma1sBC+qRGdp99hTS9b9v7y2/3A1XIjBfBcdjSD//Hl3
CeTQak2z3VVlUkUIYygxRBbdv3zL3+bUzK+U6+i+O49KMhnl8rdnaLZeY0wYj9GPJ+i340s/e5xK
VFtT56X/9oT+Nq7mf7/N1QzDZmA878zfr8mayHiIrFRH515RgPatfTBmvDhLQJlLVZ2IbGdxDtFt
1MGXO8eFIPHeMaQWi8QZ7n6aHqGiMR8Eg8PpjcpZ+BA8vtl8xLH8CpqRtLSMbgGbbvAYeegcIp9M
kYVmIIkTmfad6Gl3++8vnq7943UZXJDGjG6HedZ/PisryoshFrpLXG1BHp8P2Zf9Vo1xnAjzWdnl
jIaJ34mhHd3cXug+ljSaK3iZBZEppFp+hMSIxXBOLrGkNlYSa0SD1t8E/rqgiDZxf2+718IMNgPJ
53GP2zsEwm6/Ev/o+MizyOOY50dFp2A8SSDQikrCddd1dfSss8NcNaf/qBXnjFYdRQ1NaiHIRAjp
oE8pX4JxVxhgyGWz7+nDbZirvvOh4knjGQ+wn88hHHQee9YxDuxi6ypZrjUv+1aD/iVnnmj0untv
R19hUc2qmFVRvEd1iAmOU9YB38lprrAcJV53lUCoOkavmvHxirO4dmGqU70+myWOKWKxTxOzHNyo
2ybYrVOGYqRyjucYV14znKq5F5eJ85uBYiCXAMHj8Nrh+h2SkYSAKN/lYXF2RuqpyEOviC42bo3H
Sku/aR52YyL+ZaDWP+6Cf911jD+fvVkYaS3jeWzEID1C5vKB+EkKJwyd69irHqmlCJMYbpL0FtP0
SCKyLFwXOZznv7yG/7Bj/LH/zX//lyNIWbFSg0MQGdBJtDSWkGLLOe8d5doGZAHbzia4Jf8yMJO6
gI/926nEKHLmQbGsbYP658+vhcv1Oo+UXd4f4NmMGC7SYRnZQXgX6zk/t+AKMYpjLxak3pZvRdN8
DYH7FJjJcy1zsY5EcC1oBBeFDUg9ABaVZfBI0t6sw9RAB0zU78LZ6rl1j5i+kGpeuu6aDBin2E7p
sO3MHnYgNW7GAD+sTSSfazcfQxkvkKruFG4oY+fwkLMO+13Vqwm3PgEKvJs6EQCMbASLz7xjSWAq
AbdL16rIIDpEprkNbGhpzDSl3t6S6tt0rylAUJLsyhZFjg8Ynz7U7gaPSQL2ZrePk/PKDBEwK5hT
5bwVANRuuCf+5hR4Nas43ikbEYcuzhiayagkEZq+N8/Qd/TR0kd5waBEGglSnGY9t0NWgOpW3PwH
JwfZm0JspVT/ve0cZDcttTFgKhJB/GZ7if2GBTicDeLYNJDDdIpfRajejDzcBXLYFA2UXhbtZNHe
4r7eq3DmFILgiw/id9cxYHbpzcIXuKHv0RaDr/8aWvvUpNGp6+WT32Ka0CzrhkZmPY1ESZOqB0Zj
D8TQM/tZKPniTEeR7FpfimWQTz9RKz6k/Vsf9lH26gPMNpk6zXFOU3tqO4UUh+shqNmku63RBcZG
vXO05MGW1YdvAtP7AX5GIJigOdXBvhhf6L5t7qX5jNHykieSHj/Gaa7EixGsE/GS/A9n57XcOJJt
0S9CBDLhX+mNREmUrxdEycF7j6+/C9UTc0uUrhh9HyZ6YrqmQAJg5slz9l47MQ6dtJhimY+5C/gL
xwFxb339NOJDmuZFBhzGNsffVYzG0aDvFcbGpgzbda+HG8G6V7nVJkhAwZD7bBL+oKw8vXkowaWg
XR+8HpRNfBdgHK3wtAKmdpTDMGW2Qq6qkBa5uUkTjnkCVjs3/h2l9iyg6Ta6O6W58cvL0fqQ8Z0r
/LVON8bsEjYIc2PiUfcYg3l0ipGnbfVAP3RB8ZRqzbygADDNg+UwUh5JtJmN3ofB/L1W+dDKvdH0
ixIwB5DXyQSKKEkDMAHGdqQIYmRhMZ6KBxfjs7fNSngBlYKr8VGo+tqt3sLkiXsGyKRbCfErRYMv
aVRyLjwaRXrTDOIyJhnBn1osqNw96ASNeWcgfieyhKHpLGNo3ehy7TnHBFMSaECmTOo+FMayn6wq
0C4c4V4YEVZ9Tti9MOeej3zQMK+rqVOvXLY0pBvrWTHfgiZYwbpZduay6pwZGJmFaNSFL7X52ECh
8jgAxnH1no3PCQPtxrsrh8uKtQZhzazksDj1DDvDeKaQo699MAzmlCmlBfM2V6cbj4rXNr3byYnd
AcyLnfFgRvZcY+rXWb8Tzmp+bM71mNkIJMK+fxtF9Ohxkg48g8UD4HESHTSQ97bfLd2BF6nXlqQc
bbCaH12V0ycSreWAMgZPmrEuUPebbvKkGMPBZQIYEorQNnTlh2DRDxgkCpqhFET44YiUUGT+rofV
Rg9BuwctrMOBvIXYQRhV2SupN4fQN9/Tsb2YDsLhcGm01caofewp+X0ocIEkDJU65OE9I8QK99sQ
vQM0x1vuodIHKdx1Hm9tbvzq8hDDpkngDc82FKB/GsZWVnPrYidAQ93fDQHwNLpYhm49tAC9BDuq
PSZ7iMb+Iu1w/kUmKoe4cM5UpN/uYv/dTsRpAjPxFmXWWKRDShU9OuONoT53IvzmEsRySIEmRrNs
Drifd6xRyUaU8aQmlhi0l9mIw7XxmuT25/34m9LakRyNpG1rmgS09/kqSeqOVtZyPHJrRulu54BL
ocVGEUp5Cph18+8vZ1N7kiGqaQLz9+fL0WGyNd+mDoEvsx5UsTYdL2N6L9eqpCf788UM/rKTPZ/o
VUljzmLjpxH8+WKQDHu10Dg2AFxGSUvnGj8kyuL+7ufrfHcP/7rOaWEd1m3VGBVtAkUJk5uuiBsc
VGC+SmIS51mTNWdqKGJjf/pezskRMpPdWKbFREBApoJCyyc5xrXunYmHe+b1OHMLHe3zLYysxExD
ha8Waeh+qaHg0/lSco7Pzx0lz13qpDDsO2ROgOJMFL4+qt2cn3wNpSYXRJj9/LzOXenkJcQKBPOz
4v4l3k0IY76/J+jn50uceyVOXr0s7hocgJx2OOdpl+FQ1+TPkDPT2llyKUJmzT9f708b4/9+12Gd
fX5QpsJ4siVQepHrVXkdpikqY003akB6rYRR0EHFh/+vfUSKWvU7O/Zg7zhmTNblz59Eql8XLlsl
29SRLCdS58D5+aMwpQl1UMMWOB8XwOcIvjTaqr5xa1r2XgwWZEdjQ5Liax37cECGB9O7cWKYqXBg
Z4YiDpz/Fro34alaUF7emyYNxp5okNLMuu6aGoCjfcwDNqMB7ZeuDxubKPmZVlpMsouXCtJrVGWX
PbgNrwFwqVtAGPVllQcXjpcvU2XSsSSUhPVr4EPJ8Zq1j2MFsudcScerAFpgi65RU5AaCmQM1Lh3
PlyDsuOfZcdcCeezR5lTVsc6G+679qluGEElrvmSEj7SlcV2NIMN0jbeZokPf+yDVx8DPncCiJlP
LyzewGl80IKQEzLO5/gaVchajpPWybpO8/oqqQ+9eAdnvYvscEtQHR2rbttUAj0a52IxRCvLhDoT
xiazUR2C1aGV/S2KmceqYv44OutwGJAWA6SsQWlaZrhUq+iNtEp/3rb8kKkr1hw5D0lgbUgsWEB4
BztG7YIB3GX2UpXvLvzgmAa5pFfd4h0G8B2iXpFYkSyVfk+FmQyFGfGqdbqKige/sF5cmOsauYmm
P4GfkFG4m1wov3QRbvDY3fnFiKMRsggyNoDFF+UUF/pi6d7zVN2q3mWmXMakaLg1OVqRCRI4Xpp4
7PFircwougUbZIerhiCxxIRiy52AVdT5r6q9Jvpvg3/ugkzVGRnRcyV7JCD+lbp2y3w/U4o9nQAX
IYZbqRuZBjcK05DcapcQH2qedVO9D0BCOp1JIvO/0roXot+MZKhW7B2SmrD1nhIEX1pKKyO/92qy
LPGdRCSTmgzWKEocSsTGGrY9hxbE+QioZP5EoNQe4ufaqYmQTpiQKU8//+Z46b5sCZ9/cyfrDQ2I
LBrFFDjXATgU6UWWhRVzy27dtZxLM0zNZcUsSZO3QSp3eIOQfQ5EBF4xFkuHB7B3InrKc/WQoF03
UwaTA4h6R/GfapwM6FmXadWBzSugDatLqxo/dLqXQf67j28bTpk+SNFY/CYlBl0jOT9ksYkQLU7y
aoLhLbDwZY63DrS7lFh7D60WDPtsjgRqo/jtwsOXosM9wVa2C8p4y5l4rozV0czMZcFnIy10rwpc
EHr26qtTyK0/PES5+1uDtemncYsaSwKGKP0rLRvf0IkxilfRrIV6bXBP4Fhko03UhjqgSRk4TNl7
jHERnJiPBCvZMIb8WoJ1rePbt6w1OPudSLKtimKlK8Raj29CiPHAkZd0cJYjg+C+TdAjwL50OOL4
jw1UUkOQPEHIHV2gtMUB1yLSSduVwYilAmjrFtkVHep5kkUXZZwsglxZ5pk8uh7CgjC+aKkWQBfB
0yCMMAOoKSG5yDLyybjg8J1Vc4VVihDRTRlZ/MCbJY1XJBQgHMAtPHSauDZd95dXvqb9vea9TzGP
5eDdNJF2ZdQw2/gDfLFn2iDwouKEJIbmuUHQGjewRk0P74GhnOk6Tu/d/25LjDEMmo1CczSV3q3Q
xMlWWyt629lOKGDWDd01Z0MNURuCYM9xtnpbKi9RWrQvTUWPoi5H9eHn38U3O5FEcKyrZKmr7EQn
XS/Z1m1Lx5+zWf6MA2RC4Z/Z7T5/v2lCZEtN1Zi+Wfb0ZU+KFr+wPXS1NsjksMmvSAjApWNMnlVP
V0lKlvGNKDQygMK+QoeZ5/9+2GJTuTOntTTNwGB1UgoGmBa9MG8wDG7ybbQv5jgEtubMnbl7ZeGe
qZvEN6uMdFQEmTBNBXjmk/upkd8O0k3IJbtjs8QOcTVuwnHhzPEq0kaYUWCvUF2f6959rXftT5c9
ucmqmHIMkpyTkFuMSNppUyUIHcnPmRAAyQsPPlr9/OaIr/1CRmQWtjrQd4ZOgNTnIsaU+RAQXiyW
pJotnVmFxGEWLceFTvjZzNvpi/ShW2Rv9a+ckMQz3dpvXlsIxw73l+9tOub0GP5ukdqRRiBAPOJy
uRvgavH7/fnbffMc/76AdfIczbbqgsHg9BrEjwFqGO/SDZ5/vsSf4+mnX74gc0Cd5m6WrmlEAX3+
ErpgvBWNnBz03n1KLVhXVVi9DU2z9Zx+6cTlytJ4h6DjVnWySiqfFBYolgQqkk16SYkI0BoFJJO6
us9vSUN86CGX/PwhT6pmlichdJuxq7B0xpWMmD5/SK1hdRg8ToiIVioKOF3rSZoe5E611OLN1Dxn
bfTYU43SNuDFcA6v4jy6//lTfH69v3yI04P+4DPzExolEb3EbM0FJiuL/QbQvYOs52Lyloufr/j5
Bfvnio7KkmFC2OQ/08v/1wvWD1IKmWG4SFUyeyjEanHmPPL55/OfKwjLZDDIyVi1T86NieIyP8iI
Xo8DeIeFbbS/EAXQQSNffjaib9nlI+lS7Wh0Tz9/t2+fqfPXpU9Wix51lqaIEaFFA/fSTbDra7Ld
KB2NbE9dog9ZDIiKyB3Q/Lcz155+OCcvPd0Gw+S4wf39OmyOgoxBPo9SUUXwrhuD2CVGGtJT1dtX
0HU2gtSk2Dcdje2yk/HekozHC6z8d6PmmZc/f5w/i9Tpx5EIR3icOlHz8mQhSTxF6Uw7IrdzRDxu
Bkslx3sFmdHDrWGZO0O6G+JYtugHr+ISZinDNlSB10P1EvgFasD6qi+qVcNcTeRQGTmpaJa7KIHB
1K5Yu36G1f8AAWsVpTvXd1dmAtskmPeVB4kcRa5rXth5j+U4XIz++Fi1+soJEJcbyt5RqqUiBvg+
b2FwkykM3gPJCXXYOmQsqppzGMD6JfSlR2hksAeWgQb7rlVmYVqufO2DMN65Wzv7msg2Tttz3xAr
Rm5hBk2mgOGlRQEDhhqt/qoMQMeHRLUXF2aJOjpIdlHZXFigfs1eB+UiHgMJV9IA6kg/r26s25+f
xJefOG+FarIWMiNHqXJaiHQyCpoeB/2i1CyxlV3VLlQDiG0RlNmuERxSUW2f28M+r/J/foMwVv77
9E93a9vLGtOuSN6FScbAuc4vrJoUikil8/Hz1/vmSpZKs3Lq6rFTy5P1JLZQj2l1iI+jSXA153SU
t9RL2HTK1O79M6vX597Kn+9lkVvCDqLC4bFOV68hMUPbjQpr0XhGjNUU6yE7CjhHEu/coj6zkn39
bpphGyZKFt1AcWRN//6vtbLNSheRUcUW0UfthQYheJWrZCl0Lf6sn2/j1z2Tr2VwSjM0XTNJgTy5
lqwteOxhoS7xPJGJ1b+KJ7FCgb6G1DIn92aDH5csp2RNrKKyk/DiZ+rx589wMinm7uqqkAbqAXZF
FrDTRpJeug30CmdcYkmCicZwdqFuSWCe2/thk525ud9cjafIW6PaBixCU56cD2RkgsPPqdCJx9nJ
B2tf70kPuoMIt4wvk8cz3+3Ls2QrMiTyKhrPqiXU6Wf617Ns6qLvophnCceivSIkXMIa7v2rQiN5
Wi3GYt2GDMQ7IRB1Zmz5bCWEYxp1T6vQIW+WWGDzKppk/sBAzrUlv7zXhqGjmeLBOzpKGu3kXhBZ
VdFDoMzl0kdp50c9yOBG2RgCCqM3zrxsf2qbT5vDyc04+dEOnTcWiUaVibh2Hh31XbAvnfWLdjFu
5HM/zOmQdQsIKzusjxFohvXPD+PLt9UZbTiqw7FJn/rzJ/WhlUKfsr3pXSfMSc0BnYJ8+cPKJa/m
50udFPPTO80OiDrJoqC3LP7r5+ceE5MIhN2QjOw6Sb4rGl1uTrTq8sIlwLlEI+niB4YyFMq16zUh
AFwF3ebSqJLsSUUP612WFib/JhmP/HgYupXI3wmx+PmDfn0/NYcnrzqm1PhRnHbb3THxRhtxMYNn
27+JkVhvU3VC04BtWv18KTFVYJ8fv0bhh3FSsGpz0ZOTYznqMXJDsNjT4xdkaKoLsXeWzEaXpDzD
JQlW1pmFe6q8Pl9SZ2+ZljeWVFCZJ0WhWZZt4jeo5MeaPo+iWTHA1j5cnvlm8rvL6JPCCWGorp5+
M9Moai8MUJhUSzjV8/i23YxrLGprtOi34vrnq333nUD9Te8WMjhNntzG3C/7BsE5IC8lsY5kcJi7
Ojl7mppe0M93jiaDxdIsbYMvdHrMt4MAoGJDXTkONmxZCWBagKDetYpTrM2a1gsFGk1QDZjQuUXz
6zfk2pz4wWCw6fLC8Nn+WjT72LbbNmJZyu2YMtoKXhwSgOZaQgZul7kw73PIrgA+DoneMeQ2GAcX
ngIDFLsOxGkYinEcemd2jq97pc7HchghSkuyS6knN743NCOw2pBTk0d7takqfYVCYFxKr9TgW8Ot
JgGgn2tZrR0bKTWmDlqwoqv87vtqeTmMsbmyDAX/axAliBg8uRtH2ayjLiaWjy5xd1sl9XimJP/c
L2IlYo2fxIwIcFn2tC/73eiQm9diZ0RWvTNI+BMOjsuQbFZnA7BwEWBgl8NwZl358vpMXThNCHY8
lhVhnNQVSduOBQdaa5GZkbKhHWdfV15c7dQsDS+CcoTV6olsk+WKdqZBNb0cn17ckyuf7GlDN6WA
+j2zILMz38dS1BeZnhUMBwa07eSwAiuLbf/MuV7//rK8r7Rw2GJOJ7/aaNudFTu4Rks8vLjM6gpP
Dr06E1tZU6bbIG7tCy+3ocaNIA1H1DQXuR7b10hR6wXePeNXphjJY4sgd28WgfidW32L4TEsqeGB
SKt2lSzDfEyeM1FRqwFUwV+PJEC2EEJkRxtQnfJWOXxpBVlkZGj2YjIT+5t0KKtdPTBgNxp4nFjo
5V2sAmhoODolekQujwkx1TYRH3egl645UJCuqhhuuCHsHpNRHPQbC+v6apL1vSNvgooFlgS628+L
25c9+uTYcvIbU0hk8+ySHo5nYGBTiIlOBnIzopJ+uqrQEftXlyPUkyYtyxy/ZgcJ+enC3URobfUm
Bw2hGji9AyZls7qKYUMpGhKuvNXCf7kLfrnktJf8tbih4SC4rgudhfDd8SWZpny+b72Qh1Ldhnpk
z0grTOeyqvV12MP8jgSCcS0tSPOuSOiF+lY8/HwTTn6r/3wiCkGLHgL95dMNRUAUIFmM2BZFmcAQ
jryPOvuK09SrJ7zXvjMPk4b052ue1B3/uSYTJIrwP0XB57vgxrlllsHgLjrQw8SQI0cDCxVbZy4j
Tn6Wp9c57QlKqGAtsh2Xat/eRcmCww3HGnxNzsGaW0QikbQ3q+coas72rs9d+uRVLrqy9I0htYHs
5x7WYk6rqzAMy8eClLNLmfnlMa/qcxXP6fnmn29sGRPDiAmIJU8ajG0+IntybGbewmDmVoSYOMNy
gJCmBQHzrgiOglLgESYVRd8NpkrIYe17/hMIZw/uR52JMw/huxuh0dGWmqQjJE5rzGZI1Vh1A4Wk
AAPMoPIaqwy3PO8iCor9aOq/fn61TqqHPzfg78tN//6vH5gQqZXrKpfLsfc/2BqMe9I5sjPb6mk1
+89lOLA6BnIQHAIn99l3hq6wjMBZoLdbRkeqvkX2bhyIbdzbj83+300kkC+xUlETTZsLphKmL5+/
ld4X+tAG2D4ZHHSXKfzYe6OLu72GfHjOXtMfgc3ox59vpWV/9zvVpqrWdgRtVf1ktVIGO2TM6xPl
FxrbxoVD3moXZr+IlAdeNIzYs1C7kQ3RUZDkdejpiA4VLSfSjohE+AExsFEYq3DIC7Fh5dtWdEJH
Da9bMcuQ4coHVW7dHMf2MHfKrR9UGwmxPS1x0b6ogibe8OKQugorSaTJmsQbwkIAf2JvHNxZ6Tmw
2XHcyQ3aTS3ZevgltYsesg7xlUZ6yOCnw5io+Gfbblum9Cks8zpVVx5/E1nCUC5flPqgV/GibinP
Sg37WzczqitsCysteHFh9/1hO9HrmQzpjB6WQaPu4mFb9+gSALmmJLMY6mqCPudDv3bxjk5A2oLF
NDOaeefrK74XpL3+2vKB1b6ULtDOPl20JY6A5npA10/UCdjWG3u40FqyjUfst/yheMKpg6gJkbZk
+V5gVu6bVd77OwtJbEfOWVfBvJgYo+4z3GSfAbqtAQ8kJcbd0uokY04zjngj5/p4i966xAiQeM95
7yyL4rawririBYLuw4QOmwG70dxfdpIjVUZr7uv3oW4dM6hInaltGs3e9eklRC9fGw/QxikcXkJJ
1BJN9jRz9moYIgqeeyHvRcMBNr6UaKv7G6W3NnnzYAMJ9Azm1OoG3H7S2EtLQEextnD6yoqAmNwg
KwlNsA8xY4RMvPDMvWKQwIS+wNcW9rgYkGpp4s13JhK3d50C3s2aez/1Zrmpz4xiIGkL9gQQ0VwG
N37xKyqBDFmHTNmLaNP4v3TIEFamQXr6VdXYfjGEVYZ19NNjPtC491PMCu42r67yvLzniUwS1XiZ
2jedU+9tZ1Vyx2024dq8duHPEImH9sN5p4+KGAK6jb8kQhVuNyFuKl8Wi+UIeas/TvmZ+aMATzHq
AJVr4FVs9HVGHjkkKjKmjqGE/jZcOfhcql5Z2uZ9Ta6mtiQMLgSAkxe73ARh1vXF0gOf3GQ9YWtK
ZKAAAI7f84xNf9+Q6VhX3tYMqAM72E5asYQF9oGokvTFY2yudWiCfQnxSbARKgCM4mdpbXVJFjtp
lxvk93M6jRDPmEH2/F7CKwpE3rdZot0SuaR6H3a0Mvx6rrWEg1dHZ3wesUQJpmxw6211MblcyV/R
jDdNfyMAdsu8BmLnFqTzDN/+LIDcJLyM2GP3yamqhc4JKUR0QNyr1xiXWQ1wpGQNQAlv7qsYpQXS
767cIhgKCOZVK0TCBXEaNtk73tphb1Nd1pTHtvZREfOLEVd5+lYbqL29TTksPXetQpXyw568QUA8
10wXAJ1Es3TSXTtTHjeYmvyuL26TuJ338rlJCP3EQTAI96qEwZvCPzd4Ww0gPuAcPcS9RvR7VK91
wnZcDS5w84TKnmy5qvutDnDprkQLXxPnBHmKwLizHGhNdWfR4CjSp4x6R6C2Vwh+IdfSBC/mXnXV
ccofFn1P0otPTg1yoHbVNZBkAxOVlLqW+UtpRyR2iUUFFMnByMKh7t5PnqPoWjqE7EQW4Wv1xmdQ
bpSImAFJQ/EjZU9NCOnQLrqGBjKHaPlspa9QUghLhEiP8GPhkepcwLCfhOJYgctuRcCBJ6MpmRn3
wW89r6D17Wl5Q0YK5q0KuMq/18ihU8TcT2C0rr36MACRyCxYdurvQbwI4BhOcxkFF2m6E/3NmOKo
kry4Yhcr8aZMimdTx4g96lu/75/cYlhFwroP+vIQi7seEisguCXBAsBfCHYbcPHr0HSAVEgPFrQs
odR8VJKb1BYcnVd5dDAmO5vgxcUt46o2UwfU6qwi6kHDrVuVdz4ET4iU9IDSbi9NqDPjpjBXvvI8
eNbMyqL50MbLsHkbQuRyHAZ2YBUJCOm9fUEKfU1clb320zXJzzNdN4nE2ibKVvcOynifQ8oJ9COp
XC52iqoYr9HPbf0GjMygrtLsAoFeCXVlMP3LWAJJCUgQz7216T2HfbwJ41nVzEj3BJboDQdynVeG
9HZFLpdkzY9wokz9PieT2k+3Nr6QKgAl312OhLF48cbqiMYRczM/NGPCiQ/0L8D8oiXyCSmbtKHA
ha8JeRiB0wP4wAQORjUO31R/T8Y7LkOLxQqSnxcsRIc0CplVHV65uM8VIIPSe23bGpHUUzjlRWAv
M907fcK+xK+2Lzc6CKGYKMlQwAociZSExhTpoNwtnd/s0as2PU71zHx1k5yW6w0a9jng9FXP+HvU
nXU6SH62OtvQ3KM1MWTsaoDnRMjuSsq5aq0KImazndccKzyRql5hMnovinuf3OzCf5ees7HHEk7F
s0geYZQq6keXX3fmdR09AZDqmoaYJwiJ7W0MhcibOHNgvzHQKWBhW/fg+1tRG0yld2xxrv+G3Kqt
bq3qDg0t8JfLgOelq2jhHaym2iuJ9LNEyAXvB3NWun6zMoeSHT22qAt8lzAq3gA6j/cD7aq0eGzb
e437PWoOIHXcsViSvQ/dxjL4AYk8iX/7qMtGTI6NYKML7z3cmzV+LHYRC/xAhF9xaDoIZzc+thK3
OmaZdtfHqEgTQvaccp0QJUPrgM33twjK2UBIb+xei9adYQFZxPmh4onAPQZLR2jhVGtc+BkBIgG2
woD5I1yPVgu2ZINuALTOFDXellOmSD7Fxy97QKd4pBHdLuueFN+EuAi9QOaGZCFLZpG6r6h//GSp
92LnhxAwzTuHLIKJNq4NUJAkL7GR9ItReUzU5jAo5ZwUWl6IbpnlO5Ms70iHIsDZ3kkfaGpAXoeQ
NxybRuW0ctEYr05IjKJ15UBbF9ELCMiqIkEh24/DnWmBYqgPaoxAM6v3EBRIg7Bh3IDRF8G2iJQX
tw1Yq7vfXda+ye4itSHE6G8lDJmRTBosHLZ3XYrLgA2hH7ZQTzAMpRhZSoJOLfulw9OZIOQb336u
rf8Zwf7VqfpT0uu0WG0p6Soijvhc0meV0jdFo7qLRiFlhOuqkDYbJNu60myHLNikLgqg9KZnTwOP
M9S3HmwS3eJB2nC+i1fmGGsXkpCScoatLyOswRrebqG8YDInrGBrl1cq0MOIOMvcd5ZNNrU0sPaZ
b13MZngI3WhuI3wU2C81uqYOcVxo7X9zcHzQBixr4KIQVsOa+DCQpg4XpX7Zhe+K5y/tCtq627Ex
gJdTjoWxHw22r7yr5wnZOb0PjgM9aDoQsZ7uC2liuVzZw2+nfdRwLZfkqimE1wbatUYYG7loFkCR
DK1iCew1jY6ubGFhNChU+J8Bd81rAgsl8Msq5HMiLEh5tVJ7abM7k9UC0k1AR/aGC4YstXuRK8re
gtieVNGFPraLbASt0TJtC96j+k6HS1FMxmOUzivO5nF0oyqXvf8YFM3FaDj4dtH8Sv6Fi4Uuv4r9
bd2UewYyoMX1ObPiteVw4hOvvfI0pdErFKhuqtxR+y70+tUKgWGW7TImebkBezVl4QayXfsxiUa8
XC3OPLh/mA3fxkoesyS4HhwwTiWJrd3Gbcx5rXk4MP19AosRpM1Ca1NOfnKeVveW+FXUbzmnldbk
fZG3KYU7megE4t5XcE/GzEDB+oR0DnMSmAxy2Qwys2x5Y9rBMqluGSjP/eqQOfeUtHFxHU4l9Qjc
/tIm3cffNbIAxlYuJDTv1u0uq+FQWR8KalRNJatpE6hPjVqAjfg1pB+JHMAyss0iX1ZssXQQoGsw
shPOeS7McTt7cArQZqlHCOBvTdPXLZGS5HUvWgN0Gb40M3KXBZxMQGgOPDlMOQfGRyy50c1QEREB
BIiUqnDdAnzJbkDuz+3il9EQKzkqC5zWl1NcXvmrnDBE9rpvl4q5MrpbtdgFLPoBYcjPZXcYrFdO
fh1jCzleu8pG1QVOSv9SlPmqQjWNl2tB3x/YIytjsy7je2skYaitZ1ZQQNBlM0RKegmDZdeMzkEf
PlKOf12eXjX601DeKiPbVm8shRpemnq7q6xnwyNpLt20bKuRi7kWEDVpHhwEGhy8NdxVMxdzb+I/
YFpFddJCgAcGLdlNKiu+bAK5pnpf0aKcuElnOp/fHezRGU5zAZQ6yDk/Lz5BJONeSwmCamJCbap9
ZTwUw5kl7qSZ+88C99c1TjoxsU4IuDqa9sKhVQFFIgznta4hoAgqALLD/ucFdfrbviynf13tZORg
4q70Sz13cPM8GRUURc6CP1/hu0YphR0OLwNJqjht+fRWV7llTo5eykvK/h/+gpbRPZLgmy8CzXaX
sdUYi5qm///nq6EfoGZEMoi8+fPDUiJl9CqESYuUWnxvliroDTelHPz5+33zTkw6EDq7psX42jrp
MRWdNmDYp6VFSotCgVczYDPO9c2mjtHJYzLouCMOQ3GCOumkb5Z2ltW6noALYCpiUcS6w2mxeI7L
+IiomhIpuq0wxoLf3zdN4831HFps35qHn7/rN01JyDcGBwImw5Iu9OdbGnhta/Eeuot6CpUSdCCu
VbUwH1qcq0SuOzqZyUwHhuXPl9W/60gb+p+2t5AS8f3Jaxr20td1Ak0IGMnmDBzmJdVTcVMM1Hoi
Iw4MDGDHnto/xY0DKPCatJVZTzpgkBLvXCqrUL9Wce0nnMLTCqhoHYU3aiZu9FyrlmTh7O0SnWNj
455rM3eu1ej+5VtDbmCQQNPSDyiNqa7vZPASArRz8ZD01g5ewKLrb4ymmoWVSt7GLTr0WRuxKqQ4
pnPaeZxo1RQ/sD7TYVaoAF3h5Wo1//+APdIr1RtJbR4O/OE4z9c1HDNjclpoPu2F+7boVhE9BE8u
TSiAvLywx2dqSQ/+pfPfOdUuI+1R76+78s5Tnj0QGTHFgb1uvNuMGK2UArB6jrRLtKuLjIxxmPKu
DUYR144Fi5macqtMG84E/nf6bV99KAl9QZ/c2WK8sIzijjIOhWH5WibhZZKCXI2za70rSYcCL61Z
1TMQja1CJKNBHFBm7PvKv4iY1ZB7r+4zStzauo1yfwWz56hGyazFDF/1ctl6Yhn0khwlMl9rQHZR
9hzRpbGcZudmNYS8ZiFGTs897dvMXo9Vja/J2Mnavi8b8Zy28baG8Whp1bylBhxa6F3mMTerVeyH
eKsfrdyeBxHmjuzXMEwhJo+mfHNtly1k6zQGLEpYXd1ayX4b1UNcVPumJ1nUcIl16tZDSaBOhLuK
xsFQBdelSnelRWZFLF8RyFnVHpO633Y62WP1qhWgWMddaXAo2ChkVfopZV027FFbzoX3NHA8yeN+
HQuDMwlTKfLIAiCHcXRnNApUSlDYRCfYbblHC0qTqqPZ06yhWPd0R2iAArW0+QOdTp9JhovAulJd
Y1ZbE8yEJhsQm9qcOcE2M987jPl00OL60RpeBA9XLe/DuJgN3Q5kytIRRLSufQDItoAymrzm7RZQ
HAADQuy3nF3Y0RyQIxkpztb42yrMa0VAlQaAORhXfG7F2CeEmdOrIMZX0R+H6MIZXivsbcM6V/mN
EV/uctgJQCc7qP9vNXo5mn9DHPQ8DukxESXZJYD1yTnNiAO1yPOL7dVUY1f+x+Dy8+h44neWmlxE
cPfnXUDHcJYWOxNysKjSdSXuNP09UA6jfRzpqDhTYpoq50C8ofAq1Z70Ot/b1oAyo3JhBM9NCAPU
m1XyAucRpbtK4x92r54+mvlHrn8MhrgKOo2GsHlV693aU5Y9urEh3o4KKFkK/Vx97dgaGVO/gGtl
rXeXzMieAnoQI4eQ0iVV1Sf6DzxwscicipTg+m6Mw7UV0gv0r9tCo+F1Ebn7Ur3LxZpT9G1cX/gW
Ei4yE8q5af4GMzRPSKqR3au0dom1LoZ9ASHBucEWVmQ3pRnPPbJR+NtHEvgIbRhYRnQSZpvSmJth
QSwGmWOxTa+BSO0nq1838bgadBKox+OYeQvbpqJwnwe9XNQVcjGo675JNEvtYsIjtZQsu4pDpvtc
gdAwimAGvSOtbpX3gRNjpC1EQg5X8DKS6NXDnIYWxq9uelnq4AmQr49Yj3K6uBnyQ8jRipAuvQaM
1W/H8pHAyo0bjjeKM16EFjHli7Lm+A7jsuOOTgfwdaJvI//M6Pib8uPTzjGVW38NtpRoNI06YRQA
mGNYxYJQqqB2o6WuhcOafWOSGavZwtAw3/68a53YcP5Mn1CRTI4mpOYGRdbnSwe65gxggp1FvVC8
JYxTOY82xLVuXpkOBM46eCNJbC3OKJ2+q0eoTS3s+4aw8ad8vio94tAotchZ2M0xzB858WjBmdn3
mUtoJ5rAoVT0simki04lFfvWKxogh4BU9DJStz/fxG8f3/9+G+2kiKuLqi5whCBMQUgBNarcA5K8
dv36PQ9JZ67lpeX3/8p285/n9tc1p2Lsr1dmiJRssLvYWQyiKeZ69j+knddu61jWdV/oJ8AcbkUq
B1uW8w3hdJhz5tN/g4UfaFtHsFDdF31VXbVNanOHteacw+BFTnZCMayb//Hxzg5U4E7r3g/4sTjg
AL/LyPH0F2L+IOQHv34Vi/b4v73Os8uFjLxnsCrGs+C2S0LdEhYv7kclfqvZktCPEJ8VhuPb76P+
Yx88P76qJoJJ9BK4WZSzx4zVSu5kDUsCUj8iyu2YiGS72WMXV2fmCSAb0VskJtnW+ppyeZrtf41M
oUjBHTYJ0M7mj+Fp0lgTV+BIxhscya1XFsuexH8zBEqpEUE8qjtZIiXqyhNPT/TbuGdzKFXkro6B
JDk9fEmOWxnh8sGjMlZrAMcLq3jUIUEYbv7a5NUbrPSWUkXcUsv8/e+4dGBXLRV7HAoVER/Rz6ls
YRlViA6iYyqXsZMGA+eCrnOK1lyJMNRygf3r9xEvXCg1FQGiKDMu2tGzRU8kKVfSs9RyEjoJLvaZ
VLkywsXV59sI05Lx7fPsSdBOB4CBTo/QCUHd3KcuPPq58/uDXLiH/3iQs1dX9pIYCRRjnBCvG9A7
WzIAmtEtI035yh51SX7yfSz1bEHVvFC2BAOdguFO4F4Ry0ySgxN0Oz+eC2qRztWuCLetgd4b9SMY
0KoHRKxYwBcVtb4iy5Omj+Ln5MU3aim4KAyNTUo5e8OG7o2lWeaC0+pE5C+aIqXWWgpJExFrJfl3
XKWzozEo7k4nXBjWM2cpMYm9d8sI5Cu76N8/g8wOSkgFhgAL/fnZBwxkooZoK1iOHgcrRSPBnTT9
pBf2YR4vf//F/55YSDU0XLOIu8l3/ecS+m1i1WzjsTV9szIOfBEPMqEWNom9/74ugWcTy4+K3p1V
6WwxHEYug1LNj102J+5SLf2A35/j4nL7fYSzVd7rPSlOMN84EJYNkirUdlESwQEKoxvfyzgQ5kid
yL1pOk6GJXEbknmkOp58JnkozUvU9RR6rXqpEus8a3zDnf/+B1540YokSxr2ZCTLpPz9/ILdNgkG
IY3QNpXFDTCZu4Bef3k14vbvxY9p/J9h/nEgfvs9/SKGVm+EgiMHEReKhjBtD73Muyu8c/W3/6dn
+ueb+jaYCR3cMmueKSCaqfK+Ypy0RXWtAHnha+CREOUzcyQVFdXPN4cOGiH9mAiOoJSrqsrp0eG+
I6ppq6bi53/xRCo+8snogl5r+hW/PRGMcGLpYlaBvMGCXONUXjUpqoZQqfIrC+Dfmwa/1Lehpsf+
NlTQtZkxxJngWNAke0/jtllf+SguvrlvQ5ztSwWIONk1GSJJ3E8pE3ai7m1rN9mE8XBFTH3tac6W
TzHoMnk0U8HRi3zBu4Uue6UeePFhKL+JrFKEE2tnIwAMhHCaMLP9muamMdGYEvigLgKua+9Nuvg0
OtZrhK4cIM5rfmriKUNex7QBbDTvKYY3hxiZFe5RWhhbOON7z7mm27s25vTPv82HsRuKMoYL5nQa
sp5xobH+/z65L2y5TLlvj3U2u02N1Cqt/eexpIX8Vu2jZWvrM+lRf3Lnzb+ffD92lrPfi+7cQCYF
O4tQ+axGiE1o47Riu1b98EqJ9u8DL5uYznap8ZPpFGt/vrpaTkdfqzjwiptgFW3qFS3uBRW9K9vy
BSXnz3HOPlmiW3yRWGXL8R5FoPIkVS7zRftkPYRoPbAFBo5/ZdLjAeNv/+tc8u03OxuTWKT/v8ZK
PbuZ1CJ8EGhEdnK/jugfgtgIm+SAg9i3s7r+qoZyyxFp18b6XEc95OIUUz16XQ2CKKNEg9iqh1gj
A1hOkbA3oVg5bUerMvVURFWxo3naxkw8PNGY4UHJJx8SWMlRa+6y+EPXSZR1tWWSEYNoRe2HPkp2
UAdLckWWuk9QZVIuOjEDJk/eED0siewNQbkPRXqY8qGkI9sR3l81tAGhYwdeTUjcwupkmsrwQvVi
oZv3kVbYFVKRVkJpgAoH6ERYPsNcnIN/mUcxFa4E3LcPOpq+Y9USoGrpy1TetyW5gNGTOIkOcI/7
VbDok+cpMFrtKzsqSNR11dmozUMlnhk57eLwQyUrjtavI0nhVkgAdJaDo/S3geXT4xwW0iRisQoR
ZZplQ6ecQbtxoACDaQsph7pLUxUWgSnMG/dLQcrXJ9QCO8Y3Yc/1OhoV6IQuDE7WrZ7CZV6+qn6/
MIDoYadZC+NWo38ra5nT1je4Q6W5WMEncImEN3ACsiAsZICiyQTQ1nA2WSFO9jIqVqE7ZW8oc0+v
7D5IPkWgmbKxE+m9imP5mIUiREYUAwS0zCIKsQrINo+uLhGch3KoKbjVyTEt+htZGviJIjxJaQJ6
yDTa+5Emc/CWki2lIfGy1GRXcUPPSP8h9oHHNG4T0TzVcf0WN7Sn08Ap23AOD8lvAAjyG8tEidVJ
cxDrQ93Va0tHgczBGvNVkD5DC3FQ288phy4kXhWHpUU4SE5M0CqYW8JXy1kg3cUl6UuTPoififhv
bUIEidf6dJe+aFZEWmVsLIYGcuXnyuELQyPGLj+OGQqoCeShhsECM9yPFGIIiLgEOFipz4ZQBH/i
3g/vkeUTQypXebUCfEVck1KTvH1lnf77Is06jYdmUubTYDu/wCvYPAOUAYKTcX9dGwvtyexmHxXA
v7mOgG1GFviVk9zlF/FtyLMXQaFQ1mqTQxbRe9W8d3RbRC5iA9YrF+M8cQSnunIluDrk2Z0g0zSl
FzyGrB30pjYU5JW5/ojW+qK00S2vf3+pF7fXb/e7s7OQOmheBPhGcLzA7EDj1cKeS3V3xVJw6ZRP
xUXj2ibK/HZnzzQQnZs1LfNJSjW4Zw1MSTsF7kLMRCk+/f5El3YGhAb65CuQKbmenYvDGhRMHXJW
HfzxU/N6eNmT1lvWdrIKpcPMyys1wksnMBnYAW49xjPOCytkNQ5RTfaxQybBLtc/XaN1cB7NSKb5
92cHAoYUkfQq7oVc635+lqOX96o8MDUK8dVFQN76FCYbWLFl//xfvMRvI51tr0oCOjWYpkUyFCsp
aB9LcVhXUr0NyQI39PHK/Lj4Cr8NdzYLEzJzy07iy25TV7XDOHnSO+2+nYTNwBiy//E1nh3B8snI
5v9zxRhPqvAF5haIwMKqr64elz6u77/X2eXWcsVuwLE/fcoiyk2wrBtvExL8jmM7uyVrI3C07N96
tlGNYBT6z8s8v+uqkR8SLsdvJ7dwnlTlrU3EK7/XpQdjGsLwsUiKwiL7cyIWFogJVOzcPUdpJgZv
g/rw+/y7tGB8H+Bs/o2anFdqwgBi5wSw3gpzU2Ek+X2QS7Pu+yBns64xIlN2xcnPYlY4QA9ANuaF
1KMb/3fB0FMbQSYw4z/v62zGuZVWWdnASFGTwXYiwhJTz+8Pc+knIYRCUrkEkpahni17eTFKhTxd
YjyiyGyYZHdmKt3/PsaFpfXHheLshXmWkFm1xoUiqN9Ua07CD9CJTd+h2srffx/q0l3zx1hnr6xS
9Vbr6+nyspzC9ne6DTjR5ng53BIDZdfH8uuapOXCK/wx5NnnKrfYf+gyUeY17+L4T0rA+3/zUIas
6QpbITlmZyPgrLF636MGry5Hb6k+pg6BFCB/d9TeA24cRK9G9rX72d+PRddRIWhQtazJA3f2LXWD
nLqRGphOQt7GBHmEEGjU2uL3Z7s0isWWJBm41SkNnM0NSHIWelHCKYTMLE8+tgJU17Ux/30U3I4X
vtofVeCzAjlm2yHBF+464kTdDMbF6D/EpTwPuXJQkhIidAPNOh7T+0ZvEls3MBep2ouMU6Tsmk3Q
7frxLgvpNlEwCXTlxnVbx8q/4vEVryc4ZcXRxJROgoDCW0YsxmEPOZHJzFNPEnqhOCJsP8IzjjGu
zdPZ4N0IgBeFfVdZ9NrJaAakamRPnFURCeTbDPqaCQ8zSox5oSMGRnujys8+pt1oDLkG/IloJQwe
pmkjvPGDezfhYoVix4ppw7l3XWDejuJok5gYeBARS+wZ6HmzKV00cgrUFm4E3EjrdvCZi6yeS9CY
DWnbkOZrxg9NMVcyLjYj+oCesu5zwn1Byu8U9T6FS6BrPjradSsh7YHpGqC0weqLjWrUbLU6kYdd
Fy/oHGeKcRfLo13rb11Uk6X8FMtvRUfwbwHwXcEZhetPedArgtp03rF0Z3Ufobo2NafJ4Olai7bA
ilQ9x94xSEBvJ2uVJN5Qr8EO3ruoVILivs4/A3hKOeQ6NYIl8txL+DDUzyF/lXsRBkzrEBCREVXG
vd4APxRnH1mFg6EDa411sd3Gxq6ofbs2srmarcRwYyBN8iZSR6rO/XQCW890ouvr95qE4rJhM/aa
lYjTsXMdVTtSFZeyN6V+FdRDoRvzoBNmYv3lAqozUEFhYDHw0ZQKxS7lDt39stGTbUCYM+lAkHuP
Y9cdRhF0LgDukcnR433wDaSAornqpidHSoLQwKRIh7q15r+njehF+MVc45lahOwPtikC8nPfi9qF
0IyBwW3eRulPX0R7BLdMFJRHJvgC09zLtYogDYwLnmTJj7bKCEVSoqpRwD4HGCFA4CSc917qk1Wn
VcSl7bKWvFHsBRjzxRafBWxFT36sWOsMVFVyvW8mvdGbGzkAe9WUO3q2lseHTKxmqh7i5dkME83W
X0QW/5yKAX+a76POtYg6od5dsJ0KyzF5N1oMe9GsrVCAgwbXI1vp/ij9ztM+gn6TZkfJ5f6/JuvO
1vxxToyP4q80Fcg3BOusJPXMQNSudzMv2YmUFNA5qcm6qwJbRf3U1+HcEj7S+lniM0abR3gDY4GC
av+IveLgeZtNVjAEOjGCOf3dIoNXuRUQ/pkDect4nUxcfoPwKUjLRn5X9buogrpCLVM7DtJiHFd6
/hhJN+y0M0VHhLwVptWluO/FJwMpdesdtAHxYDzeuN6nS+VI0ap5R/lFcKtbhXkrKMjlXeylWBXB
v6wBdvIVfuZuOYs6ce2Nd576NggQcoLn2OUt9Ew1JcKRqNwOChnlEondr4N3X0nVU67Xtwbum1we
N174KuX5Ovc3aA6Dbm60OE0C8Y8vkWVrlnSwczXaym60p6GUYvgZv5ivMcI6Af9oBtA4kffyEDuj
qtyZxnND3aNzT5G7i+o7HX0VmG0p21HdpbNgNfdDtvSivTSmdlTt9KyzU4FcdO+2wd0nBeRu1awp
NrWODuWgu5LVdwC0dSwuy6zDDrHro6XRrEogSAZaP+UfHHKtvov1h5UfDYvyB4JRD4I8NJuQfyVq
38aQ91i2s5gM+DFgncMVtc37k4rULBNOvZyRxfwRB3eBlDtEPRlY5aS15N/W5G/F7Q1pTHbjzgNN
piylg1vAHR04VflZ0vdpPdgIezP6GKKNJR2y+CDBeuZLa61lUSWUMSaHamQTuOkI5t5qN7GPWv+Y
JTIMuUNDaEerDjPJ3cvByuq++n5TGmslelOzt2jYG8W+pS+bU+xXnzgfm7pN5q8d4TL2B3WpYGmu
tWfMjU16V8dqj8Zem2sVSxRawjqU4dS+tzWvJHzw4bPqkU626UoRnjvgMz6lOoknijIAy2qO6Xhe
05TOYdfBwt1gKOBSOFeHAnDyK2HGeHRXyUhZHuarOwwGe9kxnGSFLTtPMM61eGtRaiso6sz6VnUk
+E4K1uyEF8w5YSicsG3wIt2q5sd0Lg6gmMrYl6n4d9Tx0gwFJZq0Fjjyixe8BMIfgWZ/mDwN1k1a
3GosneVDwFyZvlLYT1KF3Wpu4AwRN1H30VrryjooIwpVQM1GBi9x4Io+2bt3YfAHk1EhrbMC/FzB
V0omPCWv4ZAQDB0MFNQGFH7LIfQB16/d0J23Mm+m0d7A786i4EsBRR87HbQtOQU4oJBcKczS3lsp
wxcGkW3QKJQ4w+5RYtZJgIoSrPrs2QWAVR19SrmSfKCt0OgxPI35So864Fb1TsYwMrm1Kw+X5BSF
K0c7V3DKBLM3/mP/s4kfElBM/qebu/y8t0GP7Ud7RHKzTYv4MRpjbI18Q603V/QnbziFxUPKqak+
RtHrQKSs7I3gyPxZpLkLdL8joZgYyOwcjFeJp08SX5NhXOLWYs+V52TYzGuZ/1b2licm3gtxnrOA
WSUtcgydOREpbtXiJGtC2K/BM1pp3Dke1OkAEAH+OzDmGtfsFm5A4Hc7Ka62cbUW21Ua7BTr6Haf
QjGuQTnaGgY1Eb42t4xZhYm4iqubyE953Lu+JSgdq6vYf8TmQQ7eap851tyPGs8RvrXiW+Xni6KJ
VqDOHEX371yWdayRRLQgUw/uNPMVkQNBrPzUSK7vJM1uhEUk34Y5UkUnQ3t4KH0HZrNZLfjuBWsJ
mbvUthI4KGzVhkNJvuzeovxeMW0hJ8rAyaO5gVw79Nb5gDbVZ3Wdk6Pe6Xb87hePlfE5CHYAFlqz
I3nL1+0Jh8JlnXE8adGHNSr7XVDfpFjpUZzm4woeOhulrcVYuJ9FfScjQXbfAFOlEWGdC3TGPsd4
s3pqiBUDDmbcEd2OVQzT0CyE+NU95Ni4zfYhk9YWNeYhPcXRjebjzONksKiEx4BE4XqGVChLbmX1
Xpew32z4LDjzYXp1o+VUZCcsV852ZrFSzbUIBDmh0aK++Hwf4j28+K7l+e0guwuM95LKDY5xgpHl
ZDGgeFU2tWB7LLo4yjJM6xmBfv7M8GwhJhR/E2vPMfkQpXEcSEQgXY9uhOwUYQLBwgDaHs3yQXO6
6lEpnSJY5wV4SfnQuU9Ks3SLA65qpbuNEAePtxWNiES3G9HupGWqf8nKSxxjwJ31nHe0L2a2gr5F
wf/KGlZT9ZZTR9efFD2Zle2J9CYkMDJ383EvmEvkmql6Mxy07J4hSdLIWYM7ovYRLZsnMc9nxKOo
8LmKuZoupGRRa3uzv4exw+cH/hsrGprzsT6QLeFyPJjMSqRVjKvIX3bqSlGfGnlFxT3FE9wRTvHH
D+YcvehZzEqCNEzrBZUMFquX2t14yVarjkUMfmAVhEtYaiwSVfSo1/vy1sj3fEhDvqs4H5QbQWYE
x6849myjakNRRhFe9HHNyiw8hRHyauHTJbhzPLjlqzi8YD3WsQYoO9TVen/C+upqhzZaGajZo02F
33w8ViJGj3eU+hwS+tduPEnKvRJsMpH5tM3j17F2YryNXw0zKfP3ejyH7luOR6l9IUhgMNe4WfP2
WIUbUxKAw9uVuh4pg9ULF0ub/xxNPsH1wClG0cBILKNiTkbBCO7vyWPqxrVtiVuZXPU2fgQryv7Y
iSsAJYMGze+Q10QH7MbmsZzyExZmRgTCPwpxfqluM3QOW7rfcWICGS4/W+YudneqsiYPrjBpp2id
jq0k8hNHjUY6IRFIh9p64uPuiBaJvK2n23qzBEGFE+LoJou+txNYDv5Ol56NBEqKI0fL0Lz3ipMZ
LOixitIqH7ZdNxcwracbUT62gN8NwiGr2SAvKe6Dd6/zWfOgTi24+RBA4ItWsswhgCDNrl6U+jHp
2pmVzf3YNlzZNmN2kZ0V5zOosBHHvzY/kGmiies22bq0yOI5yRKcEIdyHaYzzTwQrzKwCybk4UvT
ne3JDFZBHUGDO4njktSOnD+DH7swqVYTGTuDh1Md84Jmi3usR4fDnj7mTlwf5XQZaLgRdx5IVmGT
dtyhvG2lfqLFkto3Adt1bb3XymNIvm615RicWS99dvSKcCbH+JyXfsMPtp6ii9R2x54P0HSTcjVJ
H43woWy5i81k0BdTWSwkIcIg32DW9ltW8opzPNNCFI6YwE19nxcPWbpXuAPHBxc/rRV9JgAn6Q1a
+T4JFk11W0SbTrxRiqNp3vpkbLtLKz4QLxjyHQn3qcidMnSkjr6AtwvNeYiRse6e8KHglwTOusD0
7aeQIhd6E8wEY0RYo1TCvNCe2maBw0jz5xjPPZU1YJbRUeXeDZpa6LZI4rm9J+U64RPm5w39L7E4
0Y+tkke5xE07haJU9VFHbB4tBuInVZbKWUc/S+d/TJCi3pgNSCIHRLvP0Q8+B3acWdauCo5kFhEE
y1xfaebcI204WRXuk+Yxnebwi9CkmWjpxZ0nLRUZiCnRNwRuzOR27n+UyiETSXiW7Cb6LF86Lraz
urrFddwbxCQQIrftzRU2m5K6A6b9eNPRfiof0/jT6mbwS7r+jphv39qwl9MztXt3qQ9HFZCpu0iH
Z6JJJNNOg2diKYSUVvJKVNaB9dCLc1nead2bps50hE8SiQR4mPm1WLSSaN9ZzGfYOPK9bnHuvx2B
AIbzVniV1J0WPKjZid0jCVYhD8T+UXI4fldGZeY3Tt+scuGmCm604kjVg1rCMCx6rJic1Uq75GBk
NLbfnAJy6Ux9E+K5r+zE2BvlJjf2pkX70NimybMWLcg2FZVDJ3HoXdbmygwhFYo3Zb/kYKZGG41t
fCQjZSpmxXamznrrVtU/6pDV+9ZEPW0SsEEIhHpvqPMeSlCQvJfWY4fFelwmCSHoC1d9bvsTLnC5
Pw7xPGlXZjatD5m0kJgyZfpK3aLqNhBP+fHV4iBEBDJ1HxmMQg7e/Xuc7OLhRUrf8uAzGF45hmPB
zabJi4F6U8aYcZov7F25unLFtVTd6Px7mrYYyo1aPHWDI8rvCS3dEPdq9YjLFudIpq9Dc0tcSkvT
2l2NJNEb1syDzSThrkJ4ipXE4ujy6novBvfz8VmTTq47xwBXd6sgLmxym3zp3cX3yp0DkJDgaD2J
o+teeFVM2uoL/iIrf670bavfGeR2+B/4uxUV6ajt18tSOhjyouP1AIElQho7jbDR+KfNYVQcuV9y
DynfS3/nhUsVHCpZJ6dhvBFTx+//NPhDfN8Wu1Ot3SXGQo+5phEoky2s7K0l4cpaD8nB0l5JUuP4
UxuHUnrO9L1cHcSR6gUOb++eqZ5ClWedSbHLpeldoi1w4FOXqKnG5WQ2rrLiUaFGVDEXJO+VWorv
HzrNkeLMqRMyQ9XlFIxhJZIjSOoaNrMA6zYlkiMruZBiIgP/wdwDxzmg8nGJUbnpxE3HIAZIaNIA
rO4F63fSP0TWQm0fPW2bGu+N+KD0WyN76+oIFE5HQ5+ghmXb36hIDsTgIdP/sB5wdFfahSEndjac
Gu7rhnij6xwvnsW22Gg9cE9pwC58Axy06x9kYSejBJJrW3jyOk4la096qOr3xDv5nP5l97FITmSd
avJjrYIkW2jZTWvJs0F5qcgNSjTFjlwmZnVg/Tc9py9tN3+omq9wOAn6iuQFT13V47aD28SmUHV3
KoLPbquG+358Hjv+THXRyI094hbM9aVgrWqNE0VMFYa5RHgZgOOl3G4K6a6VX7JwOaaS44XEVy1c
rrkp5Ue74Mo9UdALbd1iHqd8VPn2SFaoaXyy3HvptkJhASmsqb/i8A4XJs4CBCRNvXdHrFSrXF/L
4jKM12697fuHMbrtw8d4IFUwPHj5hzquEnFEfPre9H8klDViAWJwlxf3Pnqc1K5qAqmw9rEXaGvw
YLG5U4JtAuAHR7q8TIAZYKsvKJ5xgHe5Wt+IGkQCu9MONdIrd1bkuy4+4jmvEbEAZ8RFJXIAlss7
EwNauOgynIxOH90ICbVdijcLIYjsPLupg42fLUL65kgyKKsDJsi4p1TLgJAxl7+YBIp9qxOpj6dR
fPCSjdEcPIUdiMjqlU4mjnfvVg+Ghzzws6yeQ+0zSNg+nIZk53ZrSi+Vd+yohgykg3DDj5tFVhyT
ZAF7Ydbnf9A9czVfeiQUdMVm7DdZ+MK9gUvwiHnN31bZrdncet4mI+pJ5OqsOmbrFNRy08dMKabK
kGM0jtZm5PFEoD2UWfRUMPGJjNG3pUlw2w2H+hBWl7EaKwh60SbnBsoJKNmIOfQ2rEzYXodV3yz1
MJyJr4UGo36TlPcW85CYselN1eSKEZyDK6/2SZN56rz+NJKuAXFMoebLEShOMIE9TsEZFAuV+1rf
sF3Gw7KPFmEz17nJAC4rFma+9IMl9lh+CE9cDwX7M1WUbT1sS/lWa6CFzLx4A9s1yrdivjCp34br
loox+T/CreYBjdlxSKA6kyoZOxjFwHpltZx7+FDeDaFmUhwFgNtq8d61eF73dbTwil1RcHtY+OVK
zba1sk59VhOmZJdPkqWZWZJ/R+pISWHP3GMJVgvctfED6UoRAPFK/0MqPIdU7g4rQdipamEDdJPN
fSmtNCqJ3UJMb6jP5GyVmFDmg7drgnVSPUdJSc7jJEB/llwSynJ29Iek2SXZylPgKY94f28C7+i3
t3W3IUduE/I3dM0fkbOTNy75/kWWZCu/MatdLC963Iq4UytSbblO5bcux1C0Cs0mZgP2qJ0am0I/
qL0y87RTE9XgZEm/mufhP2WYLjzFpB11FFpzcy8ifhG/2ob/34upkGJXP6RNw3rizQpxm7isGuw1
UNe8oZql1KxLcOOW/0eUHtzxoIrPUSeRz0N+m+k7nmA6WeDPJa9Zd+KpCU5SY7BxcmcJv5oChLCX
HeKmPUxiAAAVy7CejxFUwLakLO/I0l6Jjm7xhwMXPRC/fsGTNtOLPXWFMf2UyfrR8gWVfElcG/VH
Quiep7O2NTnnbjo6AhuW++RVt6J812vPinxsas/Oqa6kXPyEimVyvMGX1DWLNHj1KL25JOIp7YML
KbQLnutiH5KBU58iiaSrP7VxV6f7lLqf3L31+tdgHv7Z3hC9qKi5rM6d+7pop3k5F7N7r9zH1Wdh
vbEwABZaSC7lSdZX03ugcqSMDJbCr9hXyj3Y+THcBgOGt3dB2oVlsGQ3C8kqbWKNrZ6CEChMjp5E
OEpfHC+AM6Fc+hO6q447jqCgXSTSxX9t6Q344a3kTie3ZNVrX1nrvhUVwZHsiNmwFnX/EGXqMq83
nUyFNWb3EL2KjDrOMMja24dekYDkdW1lvfjDwP0nkehpi3XzrgeI3ZxStpKdRLOTchHoaMLyTNsb
+5w9N9cs7pmmZuwbFyj7TCW2pppr1jjcdqrH3Shq0pE4rO5Vxj2+EJHPmdYI6X2cB2M5OelJaKlb
baO2T2IVU2YxKD96eEbD8UsO4n5VGYJJtJVx4zbuyQCkSsCWQexl6fdLTqK+rbbCSZa7bZ1bvQNz
mzH1fCEXsmRHdLTQMXrUg7DEtc3WKkMSK7lbaacKWaEfcXcxbDH98jk/JrVM7lRJmpDJtZ6tzS1R
KrRE5ZP62BVPCol/eEzt/xfqLg9j0F2WNNiL+jzU5u1xrN4s4r2vuSrkv6VysPPQscAKAE+CgfGn
QKMnXcq0ohEIMFTNWZ5r2jJWRwHHV6vsQezA4UxY4sWCq7SBPIu2jSgvOT8Zy2ZqPaZpF7I1koOQ
5yY5CXnFdbYUmhXxnzKePbF2wkCq15lbZrteKYXHQh2lKy3lv0UgKipEomh5DtgD2tRy/ib9ntgj
OoVfk1KG+CJFwaoJh3mJo+VKW/7vjjLB9ASP66oE3YJEl7Nxer1r2A/QLw/5ppyOMnWWf2W1uifL
6Yqh6uIzkeSLVl8kJ+S8TT5UhI+kLXxN1RBnitXYBSpOt7+G9L02zJl6wsXiYgrN6DqCbtwYeXIX
11wjrGu5KpfeHOiZKS0ZxIFxLkhr3aYokoAM5qHsqLiIRD9qvLOZVlrxKgsV/cqMuGBnYkowtdGB
agBozoVHGXGrddTCA6vmxky2xUfa7SSAVLb0qj9bj1SLIIU+dLRa/4s5gnV0Mp4ZsqKrZ8oN2a/4
sn2cWs1glPtSyTXCEaOU7J/At6IF3aPE+V3qcMGWwLP+Z0jtTOigBwGs3EnDRWRcOnfx+9heTZ2C
WHqVLm+U9bNetKQbKRSx+RdmpcwlrSC1pPbp0Bah2l5Rw178tb99j2cqztEl5ynLoVPFhs/KJxib
sCokLpQgkzPl9PvjXxpMBnRCt3OC3Z9PrapqaF7rmelIZLc5uiFsRkPR2BmRj0tdfI2tM/1+P/0E
kEAwFWqTOhWW0vRBfVtrmrCvCclEYM625YXwVcP4RYUQb7cxcbKtZ7ABok0stmGoljd+S63z9+f9
W1ulQjmygHArOpE6539A4Oo+hDpQ210nEhE2wMcSgbtyKJssyfUo1F9adRW7cOkta7Jh6LDASCU4
p5RIEeD22oAUkmRk5Yo1PDapvotiT7CbptWuPOOlVYnQILBqmNZE8xyWNTRZKIsk2zm4cQjs9GOq
lSCFR3R3v7/MSwORxa1qJlpxXOZnYrhAh/4SRlAQQi95UWL1PqaQI0fJ8fdhLr2978OcbVBlpiqe
2RGOr5EXGxIq2ZHOqVIqDXCW/D7UBXkVTj+ROYJyzMBQ/XN+dnqSFo1KglWuEhoYDgRbS3l6bckR
L81C0zT5kdBxTVyxn8OEY4IbyuOQMsqCPXI81MmmLcgk1lwomyrnlmKt6d27wAcIbWvtusMuSMzj
6I03eE2fpSZYAM7bWHWzKFLuRkK40ugJdsnRM817U0wXqjtuirx50fqTxAk7CNFXaYtKxkiiEv1C
WrdKjZnUdNzWlHhQHLWc0P2O5tewYCbPWqNcTqhCCeSX3uMGsLhetquOxM9OX1bZib4n97JTbRg0
3VGkyPlc6xBF6LeTKMcbbtr4vtT0Oa4rR42Vo5DsFWkrESInujgpiRfkiulbN71Edhy4kcEpQyRi
4bYqY0QPtBuncOqXKr4N/NLus3zec3/R82atuNuQmrU7+I5CkVbkUp2J9ODWSRitgqIF+4xtJ2gE
W6jiJWSRrdIe2OyWPZ1YmZpEUJYnCCQPJboVSxNOrdLuMiCrv0+mC3Ek6AAtpCsipljprzB8zW8U
H+qjhZGPfKlV+EwCkKMstQ192C3MJeea6+2Cq0FnyzYhhCjkURIO+HNiueaQKlJNZ0Y95ju0HbMG
SOosWkbr5LY7Ia+4NpX/nsk/Bzw71BmCGxaVyIAYnteqXZ/MYfN/pJ1Xc+TYsa3/imLeoQNvbhyd
hyoAZcgi2WzfL4g2HHjv8evvB0pHUwXWLczohh4UE2wysV3u3Jkr1xIAufHcS7fDtjzQxr4T+q9a
8b3/vGb9rWPAOEo2s3IPUfhSvayDEQX4p2HCyxnrO2/gCdw30o9IVLRDGHQ/by/nW293aW3hGyRo
f4ZGtoiT/YdRrWGYIb/RWH85cp2twJ6HeAJEcubiSREMeQWhA2NqQ9HaC8M02U0F7ifBjawEW1fA
v2huzhJwSCcgU/m6m85uY571nRkWrWlXhWeS8Y1gmUWrgCJiBWtpM0lo4IoDsBVtFJ/jzO/3XQOP
sKbC6QY7QuxaI7TJhaHGn/7yVNOjDr4eGh86bpc3GNISmWkNfFhXQ8jVccjh3M+KHd5fW5nvKxsY
U9zJYIWhDloSpfh9INQkgDiXyYx30+v3le5RtY1TmJaGuZcv/3p7cNem3dRgPaAVX+YKVpXLQ5oJ
udZb8CXTr9DZ7UOMyIG6Ab2waRyNNkqSug5wupWgQH57tekXVuefny22Vo5qKkZYnWXt6qOJ5sqz
9YO8yxai08apQdqWG2qybv6U28k3GPk2+ff8kcd7s+I05DmkvowCUXwFKo0iqkQMtvRSUd0nQmfo
OqWDjeR+q8mObMqtsO1ICm8o37oQcXubj0d5n+z6d0W0tu9np/TGvk5wBEEN+opLfHgY1PS1mv28
AL0j2aED/FG1Ebtymp33bH1YWe8rbsqk1+V/zS3Ffej4qgUlQuorurfeF+A77MzNPxZ7yqzVftia
UL1vwIE9yiuNyVc3moGUJASqTDhx9+WSl1bVpxo01Tjn0dGpoZHH30Bld6qc3uZOzT0XPvSVjXbl
1sPYmdXFozgyQGGOBZJ8wcHbxXuyolD5baiVO0iabbzPAkyDKzav76gzmwvfDERvHHSDkco7E6zT
JrNH4hTHO8wd5lQjPxYYV7bSx/xravvutCateOVuOBszPSiXM90rep1rSoii8PTNS4xNR3dziuDI
yk6ap26xcV9VqNiymia/aTUPStmchhJQvhwd0few3vsukBhYApR7ae9lW+idwm0kfxjtZruuUnmF
pQY2AlPlnajqkNQYCxcyNBUkQDQr4UIQittDJriVD72ru+LdmgjqlWf5pa15xs/cldeYZtrBtcYZ
re7Rl33tS1E/WLvcHj+vBRJXTopBoogeXBHCG/7qYv94qeGJ3qTPPfzJE2DYXbpDL2Q3HMtD6kan
8P2aRfntvTOHLbPUK5EhvbaLufS71koTLkA7yIp9owewy6J3yBtcjNK7qR2+aUPmBl63jZA2ASF0
qArqbGa/bcFiNTpFIuTXFIhOSRJsxuhDJXS20H9oq3w7VIhYAOEZyt+9/HOQrTV0Xfl0PtogYuAF
TTZvccAVRUyFmKwTLQz+doRJMIWm30K8Jeyf6trbr2z6K+YITchPMFUGRFcLL+YniVX6MYzlJXrP
kuvv+928PpbDvPw0N94mtYFfJzvtr19TJpkoGm1EDpsKD/DlFjT9IrFgztbt8QicaovGtV2ezAMZ
RYQlNsZOcWIb1i16Be7nFuVVRzpvgcvTfml/sUVaJUPJJcb+3Nc42YpdnwSHnpAP0hbg0omq4G5l
qucRLS0SDvIwlWBwRjXscsSqWCoJIQusWO9bB02PPVISZKhLe9Y7ZtjRFsr/2zbfXo6mcmbyNcV+
ds5FMfb8mnKwrQbQUxc4UUoAxUyJUFGQL3VlpafybW4TMmeZ5YRyinyXaM7BwZnBrishi1cobdRC
0hPFB6V2kotIfOrHIP6qVJ5qgiCBZwPAoOC7makMLf0zqn5UoDG2x0SBlpONYX4tQhEVBElLSl7p
SDn91ZmZP5QdMFPOoP6oLHxSLg5tYYkUKnWR/ogsPQm1Rz/Aqff64+01eOv+MDUn51GIQyJOWiZy
onBShQiSLMf/NHxR3Fnc3HdUsLpb8zG4k16Cb2v+782yLywuViFB5zJVOO5OD0Qy0r4XgN2k+ruI
aMntsb05RIvlXhxij7dU1ga66hj5sI8j0anjr7ctvI2sX02gsyCT3DTVN0mjdKIGAH0GuHikj4R3
Tfo1BWaHagZ6UY+6Dwa2/pzMIOzkaw8eM0uju5SKdS5CIAxTrSJSyybj0xCTe4rhdGYKJgORuvi7
AgT39te+vcTnr9VpX4VQn9h7GRQOapHmdaepTpumjq4Kx2BC80fMAeYBiyto75DCO4gxd4mFrFCa
/GXihYX9xe3hB1Hfaa2FhPims+uHzO32P413aFDbIXGhvpaDmTMeFy5tNgfpGkQWKrLIS9qAeCKf
VjQyG+1YHACOnPz7/MDOJgpcddjzibxhy1i4T3EQspqdQNnALg5gxI0vmgsxzjZ+8ch2JRvRTt3s
Rf7R4EsBSawEwW+TP/NQzxzG4qK0LD+qzHmonVt+lx3/iKTKwdyMNkVWez3Z9CbmXZhbLKTXio2a
4Gkdr8t3XdPu8kF19XFNz1q6NqvnzmlxggU1jo2e9AfDGqG1fg9uguaADekmx3f0A3pM0N6UdvxB
tAGwr1/Dr6zBi2WlYClyH5JLJ9+0uIehuuglRE10Z+iqEKiECqCgrM2HQtEyx8iiZltGVkgXT1wR
DyV5fGeJlXyoo0QvNrofl9/9+bGrdnVnoZwC8F+KTSWmY60VPk5FXXwadX345WmNeN8aiuAaQ4//
KChhPJRpCa0dzI9gkS0DCZwwqR6b0VDupKaTQazFAY2M82ML0LIbtrRWUEVsv4IEskjU5jz0fQAy
ahxJ+1Kg6J/GcnwcNTNyjSkBhilM4Fa5YQrgnfC+x6NYHfqRjKqf1o1TypXwzcebOYVfWScrzuEc
bmmO6MShPlRDJ3+RhNQ7jF1cf1QHP/5kZEP80SoMz5WNsIB+x/OS/MHwO+RsKfkcjDzxjhBZxQQX
FlQejqFVgwjSzDPpLhw9wx3bcXzSy7LZUwdr/H2jmlXphj2M5R4j/9yrQXsqmhYVgsw3p/um11q6
pQQTNFvYNA+JOIL4Dg1AGZLRC90uHhAUmOpWUaH+iUXjoI6Tf0q8gKaAaqpi+osj7Us1/FQCuTok
kCMRissVQK7kbqxkADR9Rh+tWcuVTAFCzj+1o4UQlmjIkZOVEpjlVAbbq+UDbPpDi9j6tvHGks6p
PBAf8s4SafNIE+46D4BlP1TItdQinnjrK9TZAe35UwQeuozvykhJ6XYMR7dBSchJ/bjfQ8veHko5
MJ+rRO52uY+qn2YO2rE2R9j4G6sHmOLPLQiCjnhPZZgOUlrpryJpITCRo/6xF4yso4s36pHaDLSd
MQwosAVgS2x0uMEQFlPTPgp1GO/o3IPAfMwq2lE6xDc2FOb0T1peeh+JxEU6e8dRbgC4SHmDgoBq
fpZjvzK20RRI5U6gfvs5jUL5fTjkxtpLYPYobw+iCngAgREDvtRF6BaGsNtEouYo9QzkpSuOPmF3
TmEBGC/GbQyAGZWI4+BUm/xPpDauxBI4gj/sLxyBXleeGXnY73vD8YzvQ/qXybd54JxbWLx6jbLh
dd/SYFOVUbvvPZ9e7jGhCp/SUyANiUThn57FWgvXFD/ePrgxLQGWQAqEnBz0xZeTi2Ce6ue4NGdw
m3vVCR3BETOSktMWgtJdX6xczNfm8tzcHCCeheFl10DF7WEO1ZgnX6dNDnR+vxbszDtiuWPOrSyu
xGwo+toPVVZsO30ZbDDWexotvg7b3o7u8sd2bYeu2VvciSEtfaCmGFW/lY/NAa1lWA7nnGawr3bZ
aS3ieM1O3xrf4o0ggEao29meuksfkkP0YbKtGROr7+gFex6/13Mcb6eH6oEOgUN9zxV5pP/4BERu
g6jTNrVzpGx/indr8f21W/t8Oy1jIVUpRJXmUZ5ZDlp+vZP8mr9l8DfRo78fH3Le75VD2dDkwL74
5EDtlTh3ZSmMRSksVRUKx69LUW2o7pEZGzYUFLYV0oE7eUO3y5+IFVZ2tbF41gR9qadeIs/rYR7H
B9rZbOtbTwAGMtmmUXo95lwb5vzzs3NUWL5nRMq8A94BkLbLd5GLKiUiiA5x3xcRBZeVg3vtAX2x
sgsv2E1jFctjTyz9ewamdE+ayoWtjcxE41jH4vfJ4bZ2V6PbeepubHVj4Z+EzCw1oJGaM6EnOSD4
WdQ/u05FTqPZlMrnpIF+MaCN4Pch+iZA2HB7O82O4pb1hbvi0TwlyWzdoirtgTRM63eK9GUMIaZc
I+B7Ux659MRLVCF6Q2ZaxtjKBBL1heS0BDQxKOqMihg6wk10UsUBic3Vx9I8h7dGuXBfUzp5Rllh
WXv/pUDv/C6z813+kxpFu0scLXbe95vVmvXawi58mJfy3i3ni6dzFbChiH264xOJmd2sT6D5+3Ll
BbpyRs3FK60zS9PnIQW2Nf04BI+VsQZ0vGpAhX0IvnFDfqNZN8kwLGjUoJ2RblKVzjgKa7d347WE
DZXtP0wszuBggd0bA52F2mQH/djuQM7b6qZywqdmC5beNrcrFq/6mTOLi+OXl2JaiSk3afYFnPAx
PeZIoVO1nLbCrnr3J4oNV/fimcHFievMuC56D4PdT2Mz2fqL7xgPc40U773nOt2uoxmuJKUuZnUR
LVhKDg2oSfTll6o9pL+jUEVjzrNm/fr/nMzFOePBM8iVp2lO/GkOStpT+A5B5M1cC6yeu49r7JPX
MgPAW6gCAr2VVLhGLy8JSWmUMKkbmbBE3OagJHbe4acOhewG7cjHdULPa2tHcQMec5CF4DMW44u6
Sp+ilqRb6YcnA/qRURy/qKq2lre85jrO7SxcR2OMY4gUBwUbR3Lb59Dp9sZHelJ3qasIm7US+rXt
cWZtqRkxGBBAeOgLOFneoK6u0cqTx7+EvH0svM79D7bIubFF+FJ5CfbEeWi/mzvLne6yu2FbkEKS
tvMJX6POuxr+n9ubp/osjjDaxKxqmMtIAfP++w4EwTHgJnZEV7ZH2nDXPNi1S+7c3iJuEWtTgOyL
yVRicxeO5l0pxb/6qdnBFEjnry6dpMb7opbj+1I1P/wnk6tD8TrnBXH1i/0p9kjhgfJUHJok+y2A
tBPauFtfQBzH2plIRK1Fo+r8F5c3K4jTf1tc7NSsy1E17EPF0UhpvBMTlNL8MK8P4aBHj2Gb9XYX
5QW5AUhjPIuWUEWtMuTIk1betVkLB9cYCB1KyQVaMrGi7q3BzL9MYavd5XITfTKQ+vyshYn+kuV5
Irq+KiKoOPb5QDoB6NRzYdJrQYp0uBuUvnkWUvrk8zbTim3eNhDACC1EAIkRJ5s2Vru7ominOzMv
i49BkLenpG1AJxZa9dRIpf8SBgWgdxkOYW6arOSKU1JxbwpNGG/QgS3e1ZQuoO1Isl/eWKUrAdLb
c6jBcmuYqOtoiiJri61TFKVB09AkOWqT70ovCY+9Hg6UScTC7iTBub1Z5LdLh7nXMq1GxlPRF/FC
iJBHp1GhcbwTEM26dgfkKT/RzDfZqVPuYLA6VKAL6AVrHON5voLrQ/ylb7fkIrrflS0Sc3Rh7m9/
1dU5OPuohXvo6RRo466Tae0zTxMkNcOY/4jTiMSBtTIBr1W/y717OQEL1yAZbedTJVMcs/3pdwpc
FfCNDdG2isxt2qeuNp4meHw0PTncHuTbQOrS8GKhu1qMxjxBiROu5o1qHVV/pRh4dRZlidYXKl9w
XS9m0Zz0Uh8mWA0nJdrnFZKWXv8oG8PJNIr/ZCxnphaTGLVRPDRSCxlt8K4SP4pwr9yerLcvFCbr
zMBisiCFiK1K4Y4vIemAymLoPkXN50jCpSX1ysX79kjM+HlzVgdSdV1XFkfCUDO1zXOORNNZmzD5
Rb6SNm0wwN2HQv+qWOHu9tiuxhNn9hbrlBe6V43BTPgwGIB3wU0nd43x6baRq0E1fO8kFnVw8+IS
BDLSGNrrec12ozJVjrZ8VO79Y/LZgDzkGba/Q/q4Rhp6PTL7t01pCRxSstiLTQ+bJKjcyQ62Qud6
NrSQAOCsT1VrrwJr3h4q1u7M4mIuQUfX3qg0ZPg+5Zt8I2wUyAYASx3muBr6vJVt+YoGWXgPCewZ
LKzctfQKLOyJadpEFAsUZFBntqXwIfQpisH5w3tFGp2BmuN2ht51zyRlXIgxbq+qcuVckNGULZB+
oJZQxLsMbBIjjVs9gnXE6ofuW9lUkMDWklF90cw8v+v6GsK8NB+A+4eygFc3hqaHN22cupaqRCYf
ssiqfmpWxrVtjW29IckOO1xWFiERg2i4ShFYz5UOYfhGaoPmcVRQj62qlDpDByOJjhwmBIWe6MZS
ipJnZTD+qE8eSgFaUpTTM6fW2smRfQjwgQJGbbYJ8lRBonei/7NvrE/wrTXx9va8vN0Gl+5i/vlZ
vFcpUV9zgShOGwzOUJvktGv3tok17zqf6jMT5CeGQbfY2xGEoG3Rbjr9QJ/HNpWyFUvXNtmF85s/
5cxUgvqzEHWD4kT31X2pb0SHO+mu/NahmgOdoOwqjvpZ2/pf1kO7K5EzBPjUB8HbG/RQLsv/tJKI
ddMnColz+npoRN/Ro2dsepfm4n0ASeiKM7yyoc/tLRvWBL2sQ8ksYGXyUFhB23Gkob6QRTvR35fN
sHL7v3W9F6NbHt8C+Y5CLVlECYLPOs8dCqEbyxvt23vl+izS5DjjgU3qjfOoz1YwNnOE4pVIcYR9
cVDuZxbq7G72gt7detb06qDAOdHiaIiwhi8u47FpqGHVaLF0fbovMtgSAicSi//giKEL9G8rixs5
MwIhL6m3OrGkSlCjwQsRTc20tvfnj33jYP9wcEvQFokSaDT6Zs60k0zQNzOiYtrNcNcALZNV3vtr
KwUwB2TcLFdoovR5uVJ5kPA/PeKafKwO7bfAFV6rROXTQPV99fp4+06ksXoOMriUuUeW6kothM15
lSsy+8LczfexCX6DPWGvPdH+H+P6w9LCh5iDMnZj287ojd5BksgmbUcrN0C/3NZ/6M8rG/7KHpSo
tqlzGyJg2mUM1SaCVo0Q4TjiDnP6Bv8Yuc3d9G7YTp+q5+njLPMlfb1tdR7Dm71yZnRxGYN7a2mh
JfepGL+mBmYKt5ZeKjRwbptZG9vifCmRVNfywNh4PG2kCs7bj3W0MpQrFxjzZ8wtBHNn5TJaK6Sc
TvkcnkkD/XkkKyFvGmGouz2Q20bACF/u9azJ6l6ahZGmyHBDGU13ittrTc/Xd96/h4JHurQylaMu
xH4mO9nPORth7H0HsjBrMzh/BsZ9dXGAadNgg8qnKS5ufiVAc2SQkcUog/FxkKHg4ULe5cq08kiY
A6s3e+3MzsJPpHHZ4PcE7uRD+aDcNXsIfXZ/ouZ65T4EQP3HeBbnVmiTqhzYw9Tc8gdw1HfDh9gZ
7sLdnE4dwq2IFFviwAt3uL031sa3uLEMSS7pFGIeowOKrbtuXzloyLtrZq4A9vCAZ+ObH2NnN2Nr
Kp2SENG/PkvULWSBH+c2HdDH79eygNe2xixwiLIk3AkAfS9N9UWRdANgaMeA+WiEnivWXvr+1+15
WzHypjIshrVCkl12CmrPSgjzOm0LQyHat81cnbezwSwLwHnZgr7R838mh9UXiDbuvH1+KN0Iqa+V
vbBqbOHxJC0FOd0zqOw+3Cf2DE9HVngDV96+XEn9XHmnAuHiEUcvOXwQJNkvVymyRkWoRV7fg0uH
bbcVT9QEN/omCUkNC8fhtJ4efvvgvzS58FAW+OfWHzCpxSrcp58mbT80v4sJtGQWxIEfVpZujoyW
ruN8hIvZHGrYihoaF53GDR9gyaIZA1ZSd45pqu361f+Wx2Wm1jib0UWkVut6ECeRr0N8k6LE1pST
Sf+OMiq/etOv30m9BdaoHJFrqFINCkVYpUGX1bDHW/VIkYiGPs8eLX/Y6p1cpFBwJ+UPtZsJ3vIo
n6mqaDLMN8jVJkc/l9J3UqEUSJA0gSofTKYmXalxXjljZDBUha5Yg6e3ufAZk6Qk4aB4kpON9ffJ
EJ7LXvxolNnKUb4STlyYWfiLrvM9P2/Z9XIxbZPku9lCsCw8TLK/cg9fyZPwXP1jQMseOjbPYCZF
rTntcQ7OTP8xceMdhEtgKybjAQKz3coenPfYYg9eWFxs+Zo0eCHOAJZofMjAmmaPgd1+jatDfhh2
sbsGq7hyi12YW2x5JbOUDmIlxak9L33WBEl+9vxxfNb0Qn2yKjM+CYMgrKzfFaMX+1699CR60Le6
PJ8zQ/1dDV7C/jERoNgd622F6MDtCZWv3ZeWRrnFFGfs3pL/Z/QmsicqQpqVrTuwS74v4HT6XXLV
bX4EHPoRUCM+09tIp4o6jEEBao6+Ox6eG9nOH8f9Wk1bubLE0vkXLY69MhnqEAzS7Ej7T8E2cVMn
jp9000k/InEhEYZlPxAH2Von2BDt3Aav6Vbf2s/DCTHJ6gh1wsk03RyK9F/CSlvydSd/NluLpfEy
WOK7mm8zT/5zeJe5M3eA9E19Mk6zDqO8R3vk9gJdy/NfTMciYEN2qAwbKCsARgTeg1LFws88S2tQ
qFxEyBgEFcSbAgoB4ExhjpC9n4qvSStNq1d2ycU5WKxJGhtVEVc90Y0v52jTpV2x0YbOV7cJZY7j
oDX+I3Kz2QMpEPJldeJBon17Iq5cdnzCH/Wl5f06moI+aSNBf3UQQqQZMkjOYUWNYUO2ytIRoIu9
bfHKObywuPA1pggFjU+3IzyK9amqvopl5IhmBu1Z4IZJtjK+NWsLV1OIeO2i5+WkbSyjQRKGdoVo
mzX5Fq5i+/bIrl1E5zmQxTYuCq+pq6qUnaSEELL3UGwCU8EVetvM2wZgujZJR0ApRFc5mbjFI8AQ
lKQC40we/ah9QLnBlezKTQ5ziS56r0cb46OFMxHd6I5m62q3eltc2zN0vgJ4APVAz9ZiBWsfihRN
HOY8fu/UPENk+hXJqm9/IoXDJQV/KiwtJC2aL+HjWuri2oKeG18sqBFb46ROMtdw4wMyl479BKH/
GNmZUdAj6ju3J/varX9ubnFEhVRr6rygli3rnnCqwINDFCk8d40aPI5lLq25wvnz/7iJyVbAY6Rq
GpBkXYWgYQn71vpKGD0BUrDGntzmUO+6O9hOHWhf3613tSwi+bfWFjvWMItItkZIjXQz1R7n/tCP
A4Hc3gpza1OmivlRMZrEKRsVigSr4KdR1T6VSqW9uz3Nl1vqnx+i0UMgIn4rkWdbTPPQV2lOe4Jp
9/7JE0NXTQtIcjY12hdRQn9A5a0cosuz+i+DHB5Dp0yjQmh4GQ0EVaHTLAf5URsYJlzEY3mvK8VX
NVvll5vncLmi5MqheKPQpr4Rqs3E0Ug7FUK7KmzhXqjDbHDzCYmQLNQgWQ8gzO3UPEbxpWi3ddb5
hwpB+rsmCGHoRYdpI0G8t9WhVd/fnvNrUwAaYv4kSaNBbuFGIoimStWPgdnLfgSVda1Dw9tA9dnC
iHTb1OUp+udsz9UCvIVpzfxrl7Mt+ZKYl2UHGYQXth/1JI6g3MxJYyVGjg5NI1jGX8JNvFrUVGoU
8I7QPUHG+NIiAkYRDaXwaKGeq7XVBhgv/YY/rHDl8XFldTWIj2CUpJMUfpPFPtKU2gqRLkT+uw2e
RBXYe7GqTH/FJ7BJwdPQ1CeaRI2XY4lMuUCny5SgIpBc8YS4W0fQmB+k7fSS7aan22v12mu72LBo
rPOa0gwJWrVl02QihBJCqZkF9bdZvZcDooLOG4T7XPeRbvM069ErrYb2zbzonZCWhu3Em/m+Kz35
XVyiAZ/RH7yjvcM4BFlkgAIaRpeK1SzwYcK2X1fjrlOV8iD6Q+sGMaylumD2j1kg+/eCqdZ3dd/1
NETFyLE3hgCRB+pUVB6RsDM69Oz6SfjQZ2r5rQgN4z6vy5ea7BSE8fPZGceRF1qarDjmRfxs4iRg
tFNJYVP70hRIDC4XoY8ELfRLwXIyz3QmABpCyM4VhAoRjfRZzcR3U8xbaWxRySGLbkELVtZ3s3Az
XKC7TsodK0R3gQDHRIyhiDJbteKf5hAjtxAePV2/KxBRpF2VFrdyY9H41+UPupZu2nzaGlWJlkN+
uL3SS6c7D8nU5x4cFlqWXuOMs2SbiXKkQYZUhY3ZhAYpsLUIrtam27QaImif1VXYxiL5O08iKVhI
VoEQgTKCFedyErUyaBsjGwUiF/moufOzdvwF77Ij780Hwb09vKXTWRqbI4mz4QX+NLHLAyS8qnhb
VbyfpdJumsCuQdLfNrV0pf80Zc1MP7A4vfHxgVqJViuzOYb4vu5SuMzfN4q24kQXeYF59igAIJBM
Joz+9TeVvMHw/Cq0RGaPuMvfo4gCtBWRna20Ve/DR2Vle6zaW0QHEm12eZPMq4U9dAVP8ysViplt
tDde1jNTl6+ht8NbnDD4e6QYfj6B3La/r0/hTtvJNmpCzu21WvR0vLWz2IRtLcO3KmOHvJarljrc
6zQHwaLtjcMml4t9XZanpMJTDdk2Iw0yZcdJinbc1Ltqgplv9SAuXqNvP2mxVfGmXjGUr0MP9+kx
sLtNfFDddQzOa6Xt3Lkv99DsE84ORetZaeHXrCkNCMpWO1T2ENikp90K1dkT6jaJHdj9E2JDW9M1
fxQPIsRNdzVIXNGeyTj6A+Jy7hp706K36+0ELK5rUQ3yUJ0dg3gcnmpncnEONqJZL5Bm2bjEaPOh
u0ff1Al3+gbtS0c79h8Qn6QDGpaYDW/Wh2G3jne44iE14EMWHEDkF3H9l7PVtWRDi76ifx/JpjB+
35e0so/vW2ROFEhSUHdZ2ZvzVX65PJe3zOLIhe3YZVqPuISIkB98OL0xgmkVIq04znXvL2ri6egj
UlH4vVc99VOhq0a28Yek3ueG179//Zz/+jn8H/8FarNk9POs/p//5r9/5sUIA2TQLP7zfx6Ll+x9
U728NKfvxX/Pv/rvf3r5i/9zCn9WeZ3/3iz/1cUv8ff/Zd/+3ny/+A8na8JmfNe+VOPzS90mzasB
vnT+l3/2h397ef0rH8bi5R+//QTV28x/DXxx9tu/fnT49Y/fDA79f53/+X/97OF7yq+51Uv2M/jb
rg2/Z9+Xv/byvW7+8ZugSX8ndjZEUs46ZOgwm/72t/7lnz9S/w7lhAxN49zhStzPj7K8aoJ//Kb9
nfKtoUHFwq8A6p0LNTWgY34k/12SRAodFrEFFM2ybPz2vx94sVJ/rNzfsjZ9ysOsqf/x2+Xlp+mQ
COmgcTTNsOAFhyXzcueOdQfXcTEBX5lljcMMWYBTaj5n5Zp89uV7HEO8VCH8hDIIFCGdOAuHUkIV
PbZKAytMN6IlE/xoBuO7lGgICqM5rIfmr7OV+NdAzwe2SBaCSWaKSD4QSIAmmMFBlyOj0Nr2I0kR
hKjt0QGjlrnoTBgpIbH3XtjBxzkg/7oKBVlc8fBzc/MaBC8iDKc8lxbjVCMtrActNVBqana5KCKh
hU6o/+n26NasLAY3aEUkxDB00ds9OWL8axhFW0fd6raVy83BFF6OZRn46VJW1u2sylu00VOrG8dY
IQWeK509NfFqM+OcQjzzaa/W5tAZ+kPToiVn8XyB/gAGcWUwNsHB3xcAdmaKJWWbu2sA07fDkkV9
3vcmHOcw+S9ymWLlC3UnobYzWsJL0pf3cZIefZkra4zX8gfXbEEEDVuWDgGtvJxC8ItdUucMKjQf
fL1y8yFypZaOgPYvIibm1SLiw9dwkGlpIni+3PDSqCAa36PB0diDPXxoPzYQKQ7O+F7cZKvJvXmD
XS6WLM0cisgWqCCslYWxKBISQ4M3YhOxWMo+3iHDTgJ+LYf4dp9fmpmn9ywMyaRcTktzgnBfeCrS
d8ijGO3j7U2+AMO+ztvFUBZBlReLfm9GDGVumJrjifyBjuFHxKaeZx7M4U6/Fz8VrrSvHqGGIMkm
bbUtYuX36aH7lH8NHPS85D36FFsdaGO/X2toX5vqhUcRPTOPzI7ve413dwI94tCMrK4o98btJV34
lKrxqHQIzHUF1gsaEHIvfr0BErObUdgqDNx2te/2yq546F6x2DJN9KhXU3+wayoB7lotapHA/ufK
cGbAeaj8HxnPy9UPU8UDLmsZG7pMnOyA+uHcGZjYc3hXu9rROKUfTFe98/Hi/np39ZWJh/vwlYmQ
m5vH/KV5iLHUqKnQTZzfNf0zWYtnNJrzLWQocIChqfe9tK1ddBfbySqLwQK9+zp2kjiSahIbWLM+
yKXxqtaSTgg84BKH7hAfFYLYdIMgpZNuW9eALdsUaeYLdoVdo6Bo3z4T10auASyEbYzAQF627HuF
hYAyKehNpapuXxf2ONLiEvhuk1YOt9s29dujKcgrZpcvydmFKed2l/k/OWUuGmZcySLb8AMX17md
he1LU9jrtGYmKEBRAXRmfbu+HOyoih5MQdrdHv7ynfXmOxYbzxvgLg2gXdwIkwTRZOhOYfI+KAtH
8ZKdkvj3vkkOJmBX9CtZtWWqfTYNOJb6MtcF6YJlEo8uMo9UG0x786bTP6Xvun18EI7Ntz/BzHDF
u17YmhOKZ95VDwwDYXVs1U5BE9cmP84Q49bVN/qXaJ/aMPmc1rbWPHWLi+PC5mKJ06YDkj5UFsKF
IHHlX0K90r+0qKm/npwLC4vFC5W29AWLUSVcTXP6SLMHV3Qynq/SpnwJT/634u5ztikP0s57nHMi
MIE9wo4Q7fazJ7m9l147YG8NeHFTBmpt6THp3w3a0Dt5O93P7LTRE6C1HZp+28f0Qf1e7xR7ftBH
ruDA/uIgHv9lpiKp8TLyJjvpe//R2s3Ax+iZXoGAT739lddO3sWkLS5as0U4zixft4LJV6KARo0f
uROIbprd+ta7uvNmqj0Z9jDkdBZ3TYTiWtbNO8/U3hdxiWTdJ1Fd6/7iMfNms2kQI0FENqf2Nd1a
XJ0hO9wiSawhcyQrLzx0MrvKc7Y5he7TMHblSzJ6nbDRjVFF11Mugzs9ESs4ZiX5rq9D75gjn7Yl
G0nzE7lbd7CmfCc0Vvt71obmoSkHbadUtW8r9VCcOkUIfsJbWyIY1vYn3+p6RGBHo4eCH2zUUHfB
d6hC0id/UsW7BkJjd5A8FGShVUU4vEnuEk+VIZkvc6QaIE07zO07d74sVve1NuGO2iS5q9JK/1kK
be1a2qS4gdJI0Hkl0q71yT4VqFvfIf5EoUj3ezsJLOGp9JHgzYYh/qAoeXYMLcH4oaIJ9tVqBOW+
VrLpoc+q4JTHjbbtAvNHNmsBQgguHgQNDin+WvBu6qVZytXztyi+j/t0itR9TU3jLuza5tC0xNA0
82m4yhpaOL9oELymQJ08gNrQT5kfjA9mZqW7WjBRQMgjdQvBkbwtjU7cog8z7Uu9l9zSz/y7SYvU
z3muaR/CMbBQSaf150scxMK7Dhb+neELjb41pba5N1FoVTemEEtHzeINKXSotqlVNH6yhLo8mJ6S
OIPVG8cAMuqDkBfdsREFdd80qmgHfjk/C6NW+9kaIj0J7SDpqB139bBNgOo+mj3rtA0bQTwEhjbY
KQDuYxnBvNal/iwLPVHOSMUm2+ZkkW0/DcjnWn10LwdF66CNab5v1Ko4+HIhvdPLBib1rs0/yAD4
H6iPTE5AozCHWR6GYp8WXShvcghd7qBeC+uDXE7jg5EgIirrU/NFTo3EFkP6mHUrQf41bYm4UkVA
OlsqOm5pI3G9TvcCJ+9680esVMPT/2XvS5osxdUs/0vvSUMMArbAnd2vXx8iPCI2mMckQANCIAH6
9X1uVlZb5murKnu7XvQi7Vnmi/R0d7jS952x12tx7sBf7oZEIf2rzTGoj5n4Ntkk/sytow/It41+
JzwAtG/pxHf52vh9PM1mF2xpm+8RN6GOwdyiBamPJpq40smse4stOlCQ6zbf+yYHhvxfVLoWn1Ub
kE95JtNrsUTyU8MNCrgH3zzCRBqco6l9WRf0whoLGftznAUtPNwyttBPtrgWyry3wfjIp1aid8hw
bw6dSMRT7sn2jGg/ccblOf6UIfqKyo0q746o2knQldi36O5tJqVujVHqc8fX9dcc99sn+NnQqtLw
dLgiXWL45A2RWbVFeuDl4g0iQpoc5ZZiHQ0q0+eJf0pDP6Dq3S5NemiKlD/ReCTzXuFTWKAVPM55
baakOwk0MFRFEi013oAQGXgZ25A5F0VVlGgUZG1jA0lokz3OKzqFm346ZLLDn1jU9C1zK/nSImwX
3X8Lx7c/0DPUZb/h2XsuEI76I8gLlJ3iN3Pm03K35Axoj5803Q3cFBz9N3Bd22b1NSlk/JQjqhmE
Mcps8YV3Wi5zTTRPDjZxsGngTUW7U3gN7FxUSzfTp8K0S9l24ZNH7/YcJFfk9UYwPtL5Kw6TjwYh
iMgGNONJFUNf5gyZKkri14wop6d0YhYJratEQQFJSwTVzFUPgeeNcBR6BmyJ8O0UL2hwHHG4ocY0
771FpbvRGBflnCr0HUo97dC/kaPrfUBCYvsUjsMvv6UpFCL82QBAHbv8vSna7jxZaETEzIpzJj0r
pyLxuyCYdRWJYieLdfkVdDG+9RTYe86PnpEPVIikj+BG4DofkEFhhIBOYPbyATdctisE6u6ZzuDy
VO20DxrB0Vjf9VXkka7Im/Bp1hk7TK4jF3wKaIr+C4sCWNJ23SPePqQUtllyA8r6TrrGnqDmD88m
CbenQG9c7LpmpRXtp4ct6D86vKPoJZ3mLy3yCkqTD/Y6TquvoBvLHkPKT2G8XFW7rieRzUHVb7Ot
VtrEh4VBprJs6edsa9JSmw4VCVrwWiJYGaY2wutUWb5bkEGwS8YxOoBIQ8TZOv0ahjb7BlHOfEsa
pw9rwmWV2NSffDfUPNN8T5NZ7oSL2G9HezxWuQ706jv/Iix5E3r4wdrwWQ1BVg2Gs11M/VNvJrkv
LD4047b8CHnwCTEfuLo9CNiR0u5IEr4mh2Xd0q9ycpmuId1ENW6Xh89Z4LpjMqpnnE3+zDprLrpj
BZzz/XpY8kxc8erYqofepQbpy342YJ0PfuJYeETB0Shj+gK6e8zf+kUMIVLc1Whsd1A6aXW1+i6+
STxzfhgLXD4HStCjUcHGKerJru5FeoegMxx46MS1bpn3aRfERZXzzJ+k2tTvdvJ4oGPuWOXUhol7
ossua2dUMTHD1u8D0j0D5N9QhRcwm+YPaFDal7tR9KuRNH8e2m4I9imKCJYXtH1v38ZxWfx5CQVl
59AXZjiYCJnwu7Gg8ZvLN/MZYPQMeqINGndsHRRhpQw6hfgwLsk+44ye12xAHOrcu+CHkjJA6Uqs
i9NgLJp6EzDvh6GXsi8h0uZPyAs3Yb0Ca7bl6pKk3fGeMTBRYcCuqAtsURJTxA9z4CiDnm0JQI4D
DIb4ehYJKomCUR7DzA9f3TiigZ24VNWYp7Lacl8gOA0pAEO9oOf0i4lRKlGONrb9YcI7+ogPavgz
TJ28oYmCfAtckfw2bEC/dAGD08xI8brEDJqKrlOm1Ctq7JCf3CsoWFv7LY/W7XMy5iin1zmHFzoU
BN+J0g+Wdtmh35Q6myUXeRVA7VPsG1XgXlyEgHY70T/jZkre/aa2ix7Y3JftZM1UNlnGHgNkYJzR
XAfwMrC2u1Ck1j9thBpEo24Fml2C4NylQuhyVODeMa/ResgI/7IV/Xxy41BU+JL2V2RWulNKhIeI
oXR+dCsmcqDVJ4xKU91matrRpI1rHkPtHaOJ4ueyafqQW9U9JGTcbt4WgaqB1SIOjkqC9iI3vPF8
Xh7sWOR7NYfdOQnQqK6tbGse5vrYTznkAzmCYfFkyHcHel6UvQii51BlPXrGUasuW4Y6121tENKS
QfWEBjdTKdy5VZrl0zNd5u7WyxGt1IihBVwReOyTPo0eV+6nak3C/pnI0T+zYN3OW4+Ggrld4zfs
0vIbEzFOU/SrXcaZ2zpbtwJ9OOD/qedznUIucJUKrQsrIc0O6fQocF8Hv1x0sErcqqnKkUKLQjRU
e6slfCHxWDzGDoWjErwYbhaeimPMQvom17Z71CH132nv+CM67MhQNlLrs0RaEpg01QXPjMRLzalh
D1sn5iO6EtenIe3NLkL71Icj/fxVwbyPkW6dy4RsxFYYoFESj6HlSqRlLwUKk66zX4Yz6aU/bRsk
xKj4VvEDH1oSgssd/G8ihuBmcjvgVjFhVYyrevJoEwbOYlDVbAYkFwYLff3v967/C3ODeOYuzSSo
osGa8q8SSRPHCR4vKiPa4jsKmcrRsBfm3pPRHiiX/4Et/Fs03X9Jvv2DsPtvybz/B2k6UC1/+73f
acB/8HQHu/0LQffnv/CfDB39I0GOxj3GJsGhBpT+/zB0lPxxj4UAZRWhBAVCcCyYfzF0+R8o7CRw
CsBrBLjmT7riL4aO/EGyuwUJolcAeChCjv8dho6gXPYfayyoJAoUEu8HSlgI/u5f19g+6ccxKyx8
fOE4PyLTDOaZFD3uxbAtj046jmBkLR4MZfQITw0ylM04zRcrOszRfmvHi5DBtnOeJJ/MltPjUIz8
AXVifVfBSKfQzdwgEWBZZ/ea5Nt07hfUpdg2SHYcwULPhll1ndq8u9meoFyex4AgNu7jn3oymET0
XNzAn6gKKdVbW3ZJE70ugvWYrIJ1ceXQr/wJN9dkShY7SPendURuUMo/94h+QlI4tGFjGJMreriT
OlCeoxgx5VfFN37G42FVvLoAadB6RMQd7/StYMzdEGzf1ybJliftFWZ2mGFQJ50lWyJKwQkaVCfP
wle2ddD0SD5d0a/Mvkyhna8dprm4XlEKjuDKtf05oXvySZtiRCp4Lq9jRN33bMraL0kjJX7j4Mxr
wxT5BJGluUU0yo/GO6Dja5h9GPjAnnO9ROU4R2iiQXIGO+V0GErM7uwGBVp/nFKHgqt2Y0/RwJHv
itzxuczHOL2RnsiHRi3zYetpcdigjPs2kWmrsSf3SMTKw+bSBmnxdSqYuRaDT3UZu8hfEjoVZ7Zm
0z7vW/dAtE2/BUpll55v9KXJ0mmHL7Z+zni+fBaqoac74PuihaQztpPFfXhjsREpYk9o9xXvI1CR
U4Ta62PulK1IkQF0XQj7OmPmf1yydthKlqB0xsdavMzIC6uQ7V/8EDbIdwQOGThUEB6031B5ufNK
2CPMNNM5nfx2oNSKF8zA4VPnhuK6IQXgIC3CvUmfoCEKRzL4l2zuWRmNhXLlhja0U5H3wc01tPsx
aUidmZGClSoWuINtF2Q/GIK0SjNubMemZYor7cPoKNETXOVD2lZOzsNRxd7dtiYcG2iGIc0pe3Dx
FWINI3QW8uQ6y5DuknQ1XUmKrX8s5IjyqBgXB8JEeYG+LsuzW57b+ICXon1rZQagyoer/rIkbvtm
Zo9IgWk0U3uYi7Q4Rsg9j05rE2M8MIONMXwHcRU5VBtV3gDe6dN8OxTcmH2qEQ+VrwHWpSSfr+E2
Rtg2HGdlmAb+ZQvX9FPqQ/55mAt+9W4Np2oOobgMRZu+IpjMfYjAxrUFfVL3fRef5BTPJxvz4qmP
sq1iFEVKq5+bp2bOYAaXSp/6yctz2pD2fd3oXOFdHvdcJ2q/4lU7m6KZL1sQQralJQxenR6OaZeu
jwPC5I9OEQc5GfCKJ4kKu0PSB8HrGM7RBQJdfbZu8LVJO/tds80dcZOTHdLZJCsxeXR7FBCPZ6Y6
vl+XFtlY2cLPAnDEe+sgIVRD7/eWTPMGGEAFdYtA7+OK5bsrNc7bm5NLmtYzXtmj7mP3ddVR8+FZ
P5+hO8hFmSrT71pv3QMWzvXom75HHD1vQfS7Oet+Y39nNwTpsZNEMNx5XAEq1ENvp7NCUtdvGQYI
HegKDYMAct8dlOYvDQwv1dok/scyNryOlZsOQZjTGm7T+Q2GwlaUbRCISzs0GOV0g7z5dpXdO0jn
4roaA8aAzRvyQRR0nN727M1kEYQWHNvpwQxEfeA33TwCk2R7ih7oOl1g+i1jQEynpWt83TG8kpiL
FJL4pjH7FeU9vZquGxkin2CtLZNkaD6PuAd0lReXILQFDupoelhEYd+7seAPMkNxNyZyTGY94p4L
skmY2+O2349eGl1mvTJPSG1f9sgv02dqmyatFj74nWiD7oZHutm9IBbu1i4AO7jpJUm/IiyovTFB
W4ATBRlPRahR3zfO9CDCIN9qpBQs30kDNA7NteSz4OinLbK7dG0IW/LRWqOuRdOte9/OLSmjMLZv
eB9YVmUcct2yndPt1SsOW1k60KXinA76kBA73mTsWYCu6kCrShujX8aQu8Nqw+UEAb+jlSGh/+Fi
u77gRx+fuSzmt3xLzNlsVp8jbFrHviM9rRSKPBEdGKziQwAmupB4RXFYF0T6pIRcboS1AuU4OGs+
dDT1Fx/N8SteNpzXeotvqwvxVmQ9S04b0m2xh2PfLwfbB2gjk4H9VNCGHPNI4dRa1qH/EnHff0O3
QHboVIEu2py5XT6l5oR1sDgFLkifcRgEV7Ku08smHcUGrufkuvg4wpVGAAoK3sF1Jfou/43gJbm3
g06qNU0oHGGk337mUUdICewGtkVAXQjMmlbzOQ3aFKn585Q/TcAR8e341sNyiCIn1BbME5p448LW
MKGTX7iHp6WeMu6fYuvRgo4XXOtTlOYq32exKT7lxTKjdJjTFOCoGrux1KhzOG9D1LWXopvlL6Ct
aBReW7jRMDJsdxDEIh5tHzbW2x8aXjkAagukDGUII0NfeZds9uTl+DFtS1fZ7D470NGMArBMhni9
QPgMC0w3TV1Jo6UbHzLAiugGmtAEoG90cAIE6dThKM+VXqqZsmC4eBGQoDKImYPsqPWkK2Om+wcS
LGMpvJrIyxQMHm28ikdd7da8WR77bC3SJ0ZgtCPbfE/z07kTZ4deiaHq5CKyek3mgpwzL0X+Oyfc
hrtsFYAqe4FKCiL74mVIWoKqUJbFct9ma5C9JmLFgwIiD4GgBWuAPk8n0vUGwE4R7GfaOBbvgzjO
35nNm7eiy9xJF7hFd9Nmw0/J0Oa0RMVBAOQdGdi1gctAVC5vSPo1TYARRTkDsABN2Sx+TQV2lbJv
eryVNI8cUJIsHATOncX2Zb+wGJRLl40fdozHW4cmlKGOlxBBTTzHw2JNOz2l6BFB8pdao5++EeNP
pXt4vdH/JdE8SHP72t6dIGwexyPrWXTGJyqssM7MYWnFBLymyKdpLe+J0Aw4zqK/BA5PqxzEIL7b
doKztBjNLV6J/0zWEYm/ucchRYc+2AMiCI+zCye8tOBvdvk4qhubguASI8EAy7AK+1OxSHqMUl3s
gskAmSJ9Y0pcCPrbSFq3dwgBekSwC7nOIR+x9bnxxLOw+aqcGa9rgLpIRQd0HxDjvqbMNJ9ULxxu
fVPMu4XL5otOt7Em0bL+bNNi+IS63AQKhKgNDzKbt5tGEsoXN0Yh4PIm+By7WXH8/jZ6ajD2nBzJ
p09mavK7FT4JvyaZ7vcNwvreRCr6bUdwjD8Btk4+DYLSxyDZgv2CmNEzd33+mIK1qJDwku87JvW+
wYqPAuBrqsNzjJn5nRE0VbWeaVIiY4F+1UmnThGqYg6iKdCJ5kkmv4RysRcZ+O7AFm2OKMKOnqBK
b09h1qGgfJyhqKByNMeCopWmmXVxBIKYIZ6G57Yki9VfGZ3SMnMDwnjCwa1f2rZPg4q0s3ntQ88x
inbRHSOe8obvNqPbtrrfNRKdvWFx0auN5jNaE0HXz9kg8XyoDW05R3Z49SlxLxlV8rvhSbpHMJx+
YyoUvyKhpi/C6PXrNIV6Kq1nWO0D4Og/pQvIdw6U8Rlm1PSRI53ujIvS7XvAMzvI1PTDNsX2xbux
QNrjoq9CDs0zy1q7MyHazBdoII99C66ki3m7j/qZwjxSxAfJ8r7mU4r0/p7iDw+YKpe4BxnuXV43
EBvWEnmSFVNAL5SLfcn5vW+9IdkTemz5eU4XDx1jAC93S/xrJoPwmG6Z3dtOpLVTUh0k7+djaF18
DKM+qsIRLNsAqLZq0BRZ51v3G+1JUR16RAY0Nk9L/CN/nnqJV94Li1hazJNlroasVFk0fR835z4R
Itb9NHJRoxQqfxY+p+9B2tDLhFPtUU1zdsiBpqEOJpH1YuiIVkFBnrNlQvhgphv9CKPJeOminD7o
GKbXVcCgkKOy4dbpoP/ROS0+2ca314mT4GuML/MQRLy4GoRDVAjlp58ABLHHcAnbAwg+jaK30Z6t
59016vP2GczaMq+HaQtHEV6U1M3nJgrl54HEw07DW3cQHfPHmKfyQnLrDx4+r9/g/LbfKejAPaBn
I6oJ6SxHqPbCT7nU6iSWqLmaGEXuiGTZUO+xDY8TTX8GKhw+j0zwu0yxP4ZIGwTHkqzf+gXER6zp
RMoVYcLf7zPzKc7FHUMV4XCcm0mizRFMww8TA6uVEQlO8PCYhyxpBPoxAuLGO/y+kNpFlj3GeO3Q
R9fECFHB/PWLGBLdJlbQV+q64Gls8+YxIRMQrTjp2VLiZ1mag3E0BMaV8XUvEwpqlQXRZdboFfRt
py+NS5ce818UvUVF697cAGrkgN1tAj2dT8sr0bisyrbV01OSWnbAyWywXLXrxW06wMG44bPXR4s9
2SlAf2NYmH1vSLZvSQq2QcTm1HHQeqvEMbsNrdvNMTXvweiRWpomkT+ZfsSCc6fJXt0qJ/A8Sqzn
jc9JFaQrOarGtSio6UaIcPz8TMahv034kzsUzwdXiOn6AwsNOa4j8e9kyHCQbAu/dFr0V2LjtlKx
EYe2FzOUS8CV244WlSuC7SPHwQE/WIHpm1Oom2CNhv2vaMB6mZBeKUcRXzN1yTVDHwPyldHAXtlC
qT1mhPhtaUZ14Lhz99i95l3k53GBP14Xh2ieDe7SROwLYJV13qbwUiYS8G9JC6N/YspZ430OGgAn
H46n3Youq2suKCIWFlRf3Zm1PcdteNagfPY6AAWDSc6VM6PvXbxOZ7nE0WMuUg8Ab1rPZGvz87xa
ZN6ATS5XuamjL7bkC3QHeu/xDHeJXcQJtrpsj7/oGQs/f02ihpycC6PaYuc9BdjFHvAaZRX6esgF
DGyESaVQO2x1Fp1HMj6yeSh21GBfnqiBEozANtYCePicSobrYY6Gx0DHQIKZzI5pMXFQ6cn2HVCN
3uk2n45tau2x67vtjK/Od35tkOnA72ewXigSmmWDri4tAoC2A6uWfg3fh3ldoNnIGtBZFBN4n5tf
lONzvs0KgVLBYnZeJ9NphUsMFz8w6B90i8Oqbc36HccD30H8RL6EOqO7LWwTNNVxZEWvaJwvB6/m
wxjM0xtAkeU8iK47xC0JAgAt3H0GOiZvegW6WzY0tU/EalG7tNAv7SS7vehHgXF8TV4UB+QfwVeG
erqBAGymGsQcw+vEE4+8smEV+MCDl0mK1l5i9PoelOqRhWlYXIIkcHsSzmTXFJ28dGvG6kCT+BEZ
CKiwjobVfARbL9+SFrM0OBR8FGbL7k7HNbpzXiksQyZOXopmmo6s0PwjyVb3OuccyIIh0wUiDORl
c5+Y/QJu5/704u07qtf4M6g8nFCaL+HJZ/BRIvVn+8ZsMT8NqM24rtDNgLn0gp1sF8eoY8sJq1tU
v+xy1Au982kcTjK/G5RA1J5X2qGyNUHR+dJZrHqJzx4i8P8HJSIaVyHmqgu6s+FPadLF3ryRUBxZ
NIGvaoIwZIPFW/Mu/urxwdkPXdy9jZ0b71NigtsMtoHbAsj/FeYR5lHDajikmoNMKyUAbFklplqL
7M5LUoKfJRqo2jXJNj3FmFWvnR8gNJt0xO/hBwY0uPHFC5aFjWF0nponl+dxFWNx+B3SDjIP9GOt
19hZdR5U1L6rAKdunvWC1YhbV+dwLAB8ttOyx0Q9IC5uCLoLT2T7DCQN4JMJ+pshIj91ZEt2vkGQ
TCQadiUYXN+g33BHhMmoHUXe109E54WHGYz+xcGIDQy1Gw+LDtRzMIbLr8XZ4JIj4vYaF2v7zvWg
d5mNzBd+/2BZF+Hz3eB0wVLS+cr5NWzLLO8CWZlt3ZYq1iz+2g8B4pKSPwPsqfmCdWTZA2dErMn9
50J8ZX9Z4FLFnBHP46tKlvY9k9v4uqgGUREwG7sbVYTvIrXS33nf458t7fI44H16LXRWnP5EzP8/
efC/yB1v/69NPrcP88Hsx/Z3f8+f/8p/0gfJH9h94Z8qQOKAEbiLZf8y+NDoD5qEf6ZnYhuDdBX/
11/0QUCKPyBLg9cdKs97WvjdefMXfxBEGYxBNIYLApZwGOHRnPBvWHz+yR4gtw5WGChAij89KehX
/xdp38aHHBsC47uYiVdFwBFHXRhVc9oX/4PW8X/4L/3ZGvA3Palegm7NDf5LEFk89SjZLAOSvsR9
/vy3B3D7D/Hk3709CFb9ByOC/K4/mRcQZhEMCHDb/Is0u5ETLNZT3CLLy0I2UsQYWquFBgqiD9nf
H+gQkx1dG/aRd5jnayc7uNARV7YiPnzNM/MBsYZhexuiUhSyYiA/OyzUw1xLWwxNrTrw9NCJ6HQf
07QRTwbXTnqMcbSslwAiPgHCf/MA9teB6Gvb47zdGdi4w5cQ+WLLYW79DMkEA7IGuH5w0BIgZdxg
Q/atPgZ8VmS/NQnD8tW4KHsgZqP9Xq+c0p2DYgvWxczq7cGsNk1OnGoyI96IbdlxidxCKxIGRu6T
3uCb1fMw2VcPtcNYjWkGc3Eeyc3XONrpCt2H2fw+3xa0MY82ZNNJyUD8RltZIqpFT91cszZyFttx
EU6/1qjLYY33C0O0hgDo+AJwnsB8DSYo/Z7B6z/sYkFgYm8yODP2aNqgQ1VAqd1hF1WhWhEHDvxJ
ncGersljvmrt6nlAQtJ3VYhF7GPnbHNQfszVoUlzZIdaSWP1Mll8TzesVTG5NzyGPyl6O+jeOue2
nXYxxB6txML8QInt4eNCFolFbappANJiBMz2iks710HDk+VMO51NaJrNbyj9OErA0A3qrhlGxhGb
HtsJnQTQRaxFsR0yNHuQMtcsonWebfYNHEXCa5e3gdgBVu5e8txjEhZbgqmkRbAdqGQIqb4Vgrnx
0LLYWqRecVDcxpABuUE075dPsQdr/Ul3fIBJlvJmrpxY5m3Hmji0J7yrYfANXH+MabzP2jPQZgCH
YC988Ey11igk6XDgX1D4AKndEI9jcsn8FqoT9yzdwPZDUHBOslYmF7ivpbql2P2XR4Mdwu1Z3g0L
cjQsdEdFF7UxrlqKKtoovAe1Y2hDlOo0jNPeWDP+znxC+ANz+J+j5XLGluk5legmTNoekK+f1zom
g1x3WREEcamhyAxBrwl4AaI4H4+p4DnIvTGviIB3a5BZfOqVoBZ6E66G4wKxJyQjmRBvADP92xBw
+sWFIcbjtN8gBU94B0dWb9ZJHvJpTBZ8arKpqwrABAADWnBWTRe2HjERiOvF9AYnVBlTaNZ2UGUV
GkqKYvyN+TyGYj/eODsR7ZHbhayuEZXtofDtWXCRhW/FkhTBBTwfE8dhpVt7jbkOyWuPFvCmCodp
2naLQUA+vrxfoiqZUsx2mbBdf94EQ85X4Tym4XBzUU1S04TV5ibfVMvQLY8y2zQ7hfcpcE9ngxGo
MAGAsm5cQ/26mNnJukHMSXuyAERwBpB8CKpgNRkWUcQ1pWWape1WT57OBFBA0q+3YGYBmIRllvow
9dGoajUkSzFXKM2ah+xzn6U+8DcRTv22PYQyipP8t5q2OAf1kCZBesvaaNvsYwiImsBU19IEMdUt
ND5AQsMhUltd4GWHDr6AJHYH7L5AHXjIYXeZTNpAHYX65a7CS9k9hRpPuUQUDXuZVYOVN1qTZQ/t
zAzZkUyAooSxCeNyxO8ZksGMDL+URvrJdXRdP18L3idQwbsFMLf3+VivC0b7BxOt0APaP3lDdwLv
kgynzNjlF1LJO3lqlIpIVbRr8WO2gQU5HVKIXl0WL0gFJrR7I1asAmXYEu3wQNC2ZO/nzu70FEdf
1KL5lZjUvgRhAmSytzO/pAGYiAqCPxJCC9bho+eTxLNbBx4M4GUhGvU+BO0Q12yQGP+6UBi7g4p6
7C6JX+GzIzPL4xoCDoZ92a0Ix4HMBpvG2GcqKKFLZeMZryP/Gclh/G0iq+5YQwakIgOYHt/IoMJp
ewoZwaCaU7ONiO+xOKvpXTJ97IMZuE++LLqrux4b3UXY0T2PbDT6GPc9BGQxFiA4taDcIcCJCxRK
V352/qhSVbz3RW/U0Wqpt0fZ+b6owLPLNzwKcRKSrfTqcgClrw5y7hANkhrLTcoDgBokT1YHaf7U
YVufI69R/Dah0hvDNCSfjZAt4gB7rKI1Qj0beibNvclACKE+mGnZg8Fad0i7uP3eFNp9m9pVyLKx
coWfDFUTHEB31EKahDvPQKgNnBZsaDNVtmWI3kgSw8aqzxtt6kxJsdZZiIW8hFk6WtDQ3RX+vnT5
Yg/RfmD2butSROpA21NZZ01ezm2DXRLVXTPisQa6oSdSIaC/T/vUf5DRgh9olwhfXSYkfM905zi0
A0hcPyQ2z4Z9yGI972QzLxTQSjhcDYjqqNYgLTmUXBleD+lSRkuDBKahXJI8ASQzZGtXthBKoq1R
s1TWXaI3JJmmnV/LrkUpUDkLUGgVBheKoCa2uKWcIUPoym1O5bYbbOg3ABrWr1h6N+RqC4I0mUrj
MHw047BcoEE1fckkiNVagoVJD6GdYl9574Q5dq7pm/sP7LuHpW0FAJr/zd55LTmuHN36hX78AW9u
Yei62W783CDGwpAA4d3Tn696JG0S5Glo73N7IhTaUow0ySpUZaVZayWBq02e1FO5SoYhokQ2lNLh
cTj1k/WsgpVytkWV9XQBsymjUG3Av8q/5ie5kPYSrwbAXVDK6WdNi3PDp7dmD/v/GSXdGENVgetY
qimHJoE8mfpNrWj5fUEgTOmmlar8mwFJFHS7zF31CTy6w+5/wkPPpyyYyQT8uOgfKNg6j4NxUNJP
ea2O0fp/DhRJSYcrhg84yJnDnKiixB+Zgi65PR0BBogzD7zx3o4oL3FYJgx7wUoH/sOoBZzjXBu2
o4eX6GlCBQTAz2OXTCLDKg57TS8IK04j70JSLaldKbN4+Y9V2Pc8VciOkx8Q5Z7FywgIlfXp4KQB
EFYP3GC7sTLV/oIrZE69WuyZe/IAyO0uPx3p75QESp0IfMa4X5sniWRXhlgclnr99+J48bsASFng
mixmQcC+vPxdOuU3RdLTQ3BgmOBD0crGU3ZQhqDto3+JFP7/tJK0kkP2Rlr5q2ovU0r+5/9KKU37
fxE/c1CbM5E8sei4/ieltEGkIRcrK0gokNFpyllKKf+vjP61wBMiM2EzNYbv9u+UUrH/l6OtKDb9
NrTB4In/nZRyRqyi0cVfIZiahmEwcvWK1p40BNmUWTsobbQYD5todxBTIbJ/caOhQi9IoM54kcKi
oRgM14KqzX1BRO3yTNpKoYFcw6KYRNFtyw+236Bdqfrqp79JhjOZ4oUshoVDQCfA1tjIS1vlMbaj
6NiI1bUfjZWMAi/EbzGQyYq8g5+vl7SGZnI7wiLMERnOp2XyiQCFXlrsWzU8FnLdM/gCGkqAlOxK
pujqJjuT6aTw8e6oVfraLr7T1iPE8zhyG6+/G9f6Q+UfHmz+8xLtfCag8a/fxDlDZgTygPWqxXPm
nch0WyNFaB8RLvGbgIR/P3nyk1CU0zdgZRd34bUS8SfbF1orVxbn37hIm95hYFuPCKvsZQ/dNl+F
285lyb70bHhiXni7OQVn1+5GMWE+lf3P3qOZgLqhkBsTN+rcC6vU/fGEYp1edU9JVQYezoR6yogP
MIVW8V3arNIgYky5vk8WdUqvDrb49AbSalxm/p2RXJfmW6MrhkTl04NvCIb39b7ZtKvJO3yJd/rL
20vl6PKXzXYYSruKT8d1KDw6l8aa1ohkA2RJcJCk0DoGwG5O4z7W6V+8U1Mk7cDfSVKa3YVDXvY/
SwpHhx9maOYqwBbUQsg3x/p4oNRt5IP80OoUJiKPgv2p9Q8FYsTABqnXR1ugMJ2aujRAIwkMGFpF
P+NJ0gEgdRokD3aZpi5veTx2n6QQGTwaq3Ff+TG55gghZDodpDsrkY5N7IF70aKExjxkSTfN0oKy
jVqNvUzFpz5aP/taTuyP0CxO5T5TEiJi/wRO03jpq1PqfOz17GA4rgMf7/ANBFw8/s6MU2Z/BhNE
2cHVigJGmatHpl5/r+28ghRQpAXTnd2ur9PDc68VBLBPQ9rKg/YRhE0hD0xui6Xi8wmkWvwjTni3
e9dheiv8IOsYh9kHpZcP6UsUR6myH5CzP5meHiWVYe0nCETtA89rH76r5dOJWANMgZJtdRJ6ifC1
TzPIhpY0tfYng4xl/BAde838lMe6kp32Y18ei9+nGrzBU3sMlfodbbVo9CxqTeqHU6YOGUrwkTqZ
MUDBxARKM8WxqlVg/ZyBfEOucmgShak4/T2h61R9NRMlhN1mHJwh/YyOP21vp0hy+QPzKzXjSzIw
fO3gx+GpAl1axonzQOtfR9dmUjp0IUqGH25Hu6+RLrcOTIfW++Rk3Jmo4FqPROTxcXIl2YioNhz5
eeY+tdMQsAZ4KMBdbpMPk/ECsElLVoe8FEENNYZfFFEKYtIYTln4KRnGlDl4bQNO5r5xarpJrlKA
5SbPaECmrIyW7mG5jsLBUO5yxCykL+i1jTSj9MKI75k0maj+5NR2u6djpB1hKDDHi/yKVghQ0DxV
n2nsDXSLD7lUuHaTkz0mmgo+GSXWKP4ox6E1wCACsAqAjuaRup/07IjgVmUn49ZspKwhiwZ+7JeO
059c2eyicRdNQjOndmItvUeiCU6r1HaxsjH0snW+1Rn9hU8Idw79B5rEBYEyfWDjqYvgl5i7tCj6
dnAZ+Dq095PeFf1eiY4D7VW3jZNI2clJqtl3dtbKI3fZolpBEtAYd2gaJtV2oJdx3J60oyQ96qoE
ixfkmAEaVZYbs/Oy1CiN4AR9FDytjd6ipxyMAQmcIjX76LFXyBJWtY5kz2PTjfrhniprHD9xPBr1
UUtzxfpaHgaVbDJsDs1u6nGjP+xTE2trLbUO4TYvUxI/fRgl5kGkYIb0Z97xo8mBLGi33felVRkf
SAgbZVOekmrYWtbEDlVVLKcPmQp9FaVbahe+XZ4sup+OU6lfgfwo2lNdsJ5nm1Fi4UtYKKP1XXNK
o75TYyuV9gM/Oruvp5OUrihIpwXao0g67jrO0nF0swji1eN4Urp0l4zUU59gczPquCynqf8yVUNl
wsUYW8v6rFRl1nsga/J6XY25XlNRAhicunphT/LHnv78gSqqNSlolxqhtk90Z8z2kd3FpeqN06mh
nWV2ulN9HNjRbxYgNnV36kHt25B85GJKONVNin4bZO8Rx2KbarGeVJM778q9Vro0HyKnpQ+kAv2F
VpMevtinSgl/mn2YG79EYTeN942KWkl4byLyltOzjgfohU+6CQpValwSGqopDDQ+1cfCk5SCWa6x
XJr9qjw4tfFiOU2f+DX8TFHui2Un/q0ihUvjlRpYp7ECs6t4A1R0MgFYmhFDQdypmw7yKimb5LQv
aquQX5S0teV7EL/mITCTHt8pKdbUKG6ntKfSwA8B8D15VpibgJxt28KzuJSdpRM4Odq8YM+M0rSy
++k41ZowJFn2A/S4TPtgZOjMPoaDktkPFTp8IB5NpHDj91kzmk7ncXvbcgfZMwntvQ3aqnrXp2VX
1/scjd+oQm3diWjIQqXMiz1SZ+3piax3pF+tFANwfVdtxjz7GtpZLG1CqbPid/YxMcDgSxpM8Dvy
bch/gM/qlsK2z2HMIN1HhToak+/k2tiUXoXYQOw3+hGk2XNfhNVRc9tITmCADcAoVIZZT1H8iOtm
eW5STZP0BV9IPWVwCqYUU+ynkAhNjpLp2FVZ9gvc4HFMQI9ILehv66gjw+LS7c4P0J5LcFsK3K9U
gqtI1ag3DWpo+D3NrWjW50dqvAXMY3LbTdxHNYPwjtoAciGTHMALEHePvTy68SgnTPzsnTqf1hTH
1OgDSfvJ8vlmYIr8ulZL4459i6xPxx72sOTa3VBE34euy8ajb8tjH+ceCXPdfqWrq9sMMzXgNfKK
1D2jKuKmMF+AnYzqRrL0dNyGI9DTbxUoxclDqe3Q34Pqb/v3VdZS+8xEof0uJJsB5zyEaVd8TIy8
5yIx8BvSmZ8wr0v/xROcdO/xHtQXTvx/IBjaQ2bJzTo5xeAE/RPsyHqNsPZkW2tDbWlkBFJ6srps
fbBas/J4yNu90h/C8bgF7Nlrkp+3DjXhTUQ0QWYzmkYD9K3V1BFc4zG08vQnEbNDv6aEbQBj0TTT
qAlkSsLpKeAXgwJaqE3cCFBp4JGFG1QI0FqWISGdB6hjrFGRccaOISGHh/KlDyb/sJM8hCg8IcQU
b9IH2J/rYu/4S9q48xIFwbGwbSBFQTeSTuVMKy2O8jq1AAS/pl3tC2Vv/NTkjvg/9DWnIN+l9E/w
HO7boeqsIIM8rgZ1SlCeyIQJLGfpXlk29CnilrEe8cCkAMurKbLSA/c0ZXcEy/y2tdcY/zwuvjTH
xOjLLTbU3q4Gg4yPsQ9bY3UIjuwx+ifSulkzqPX06e/ZA7iAuqNiQ/izyeb1uXZ2mkVqKyXYE2OV
xfyymlkMTK1a5UGyOMFMlGvOFndlbK6CEk11n+l8w6PFWxP+li1tYf9mSl2of8/WM8sr0sRsG9N8
TWIaIh/P/NhySk0vXqWfjHVyb7wIKTrN676q34/rfqkffGuBcOPQemErTXmWPUtMET9VOruZyHuD
Vi2Y0X/yvcjPFFQ5FdWSZ+eDIRpHx84bkrTn0YMdsKJUyEwrYw0wbGWkweKIz9n5/7OhZwZnTfvy
mOVGE2NQXxOTykiFeAf0fmMorhFKj25NMQKBJtSxQsBJ7v+z/dmW2hKF4losWIjiqR9KD9Zwd/cj
u7fvabit6AU8oisj88wsbLVY2NVhPVv47LDKSQ923kY4x2DdtpQGYUGfo+aVXLIkzuRblmZnNmRa
tVO0LDG/FxKG5rZftf+Frt7chf75lLgzE+4mQCdrtpW1durikceNT9ncy2hQGXQozRWM5U0TRNV+
oDURyNAX2qXKhjiVVyt0LOaSqCjIiZrfxcORNZHeyDHoLkoLtmes6jUpeaj51W/bzSe38sTwlTL2
5CXvPa8d/VnzmWX10jKpvgaWUMgfrczeVzLvEMSPokQYOlQJmU928KWnJamtRauzhzK2DmMxSOy0
8KqTv/0+fRITbrTdyd/llMoWnMItv2pSaqVKaDDrel60Q0c0RDeG7ZXXIADRv2YMy2GtPLitn3/T
vGa9OPby1uUQFUnVpvaqXxVBD/wSXCDbqq+t1gtLT3FTv/iubA7rIxN17MpvErG1tKUXgpBX7M78
LMFRR0kGfToTrZvLL6obcL06A9MdvDFPDvigfnWXOa7pQgVFfRvwx7t4ZXnUEUaf+gViRy+pVwfx
E9O4PcFm8N/e/xvbD/4HSRzDMSBFX51uTY9Kw+T+OtkJTs1nlDveNjCvR4pTfGFhdooLNW9a5CD6
YKQP+l4PUp/uNmIFCMcxj55R9wi05WtZCRZrrzfc/4Xl2Uk+5qjtThaWqUCjUWR7usc/vjhekQVF
77f3p1X02CHMNn0xlx67pX0Vf35W951ARkiIhOAXs86d4EykkJHf3tkrE8Q+Cj0E2o/U9K/KkOg7
2bEtTMBhdEEywUpc/QMLzKywdNpY1wCx0QY4b5S4gqxiPBALqfrt2xZmCp3EPGIRZyZmL5Wi0wnu
Ckyk22YrZ77qHTYd6exdubb9glxgXXwzfsM6/EDhKvq0YP16C1WT9hAAODHM8soV8E5aSJO++jq1
cs3RTTYlCYFFbWXdEWn1747PS8LJV+8J0ThUW1pSYiCI8drFODsZQwE0ImrEZ1M+AmA55KxL+b6w
sCsjNkPLKMeTa2iqaiuz51JGjEPr+kkc/f5jSIGudJU72xclZTIOJlsiQPc18Ren1V751pnd2eeU
agMsyEHuQb+8k6cPk/R1bMj1vlRd7Y/Hw6qrX5ToPle/DPpXxNtAbu8Ph10KlOztDVDFq3zhacUP
oarG8wk6VJuP9ppg1YqEj1329Z3zWd73v9KfhNISXSjtheNsux4kITdpvObgO7/6Tb0wpXre3qP/
LX6CpfGaMKyEHtClC6hiq7eMkG9g79Mn5gntUabxdJrxjKLU7xCeSReivmtXSx7kAOa0dZ0Qmwt7
abHL7Kitxe7T3oNhSU6Ut67oKqIpMG26wFmXKzG3AfLy29t9HTQIy+KwMSQPpOzr5zg/1HKVxVPC
wzY9xk+q56wScmtGCAGAcQ2Pxo//d4cVi+29MDl7V8amCHPJNocALFIJWWDbPidB6Ef3kLNMROa8
Y3CMvMW2pvhrZwfrwuzsUSEPVbUIgi1fNUTMwOUJX0FM8WALMsR3vWTvxkW+MDd7R/LsoGvNhLkI
bZGiuQvjlwhA2duf78oN2tQJ6JsynAi1FdqUl+emhABoooo0BCDK6FD9TOy/fxc06hCgQhyuBAjv
2cmUGnBLtFTABNKf071iNf7qNtDpGDbeEkZ7i2//jSXZAMy5fKwJnvzMYFxHOVgxDNbB4BdPuX/k
IL50Xu/LfgNLwrMBUy2Ed9ffCqkasgQqLchs4+Qvt1GRCjI+WoGBnP6EE+MW0y4mwHn7W9245JdW
Zi4W6J2RKocKJZqVAw9tIxRwG/dUI4wGSYpIUgyTGTcEr7QGF2yLw315+PGkpEEM2LNlnq9ZLmQ7
pdK2x2j6s6uJn+0yNOtZo+Ype4CP/lKz9Trvs5kBAR7DVkGIC09+uacwwZyDlR2FxfKjc/SaLXM3
/erTwWMmDIDep8prkHVbv73Q6y95aXV26xyd2tJYYFXSPybRr7F5jpbg9+IzXW7lpYnZAZVoQeVW
hIlQy33bGe5kAGRH9D76B6X4aNlp8PaS5tU5jiS0dUb0cQ8RxNbnuUcB9T480kQM4D51CCUfdoc1
6j6wbFaIEyM7tHBYrkOBC3uv8uBnT0KuSbRV22IKlMMLiAT3AdzuwjzA6+jxdU1k5RYxlYO+/OXp
aFujhWyHDZEhIVjUoEoJXh0IqBcFVkDpPmEsyg+pck8/812xXnyErl8Dsci/fsDsMg7myShDS50C
/Rk8ptvu40fbN9btdtiPmyX/cuMyYM3QcGqkjteTHYvpNFbomWINBWCCup0eHP3DegJ4irwlT17z
XDz3m+HLwtG5+SnP7M6uQ0yzUhtgawdAY4GwE0I+617snX5VJ79tRQEP+CVKcyvnH3lyC2wUbkDj
YwPbmvmcuDHBDBuxHHQ/JhTIm3cQR4lk723HFbre4L7tyP0H74cFZElWQZBxX6hNXJ4sMmZ6Nwq6
oOlW+9xXrrZq103jOh7KNyq5ub05vGsXjvP1m4VNh5ROMxwekPlKs4K1Vo7JGqd3DLjs+6XpJksG
xGk+u5JlDokYSUg5aLPEk82XppcXLv28zYKX4WGAxw8aRwbzJLTezk3EjM2TRmFCaV22LUq8UF8N
PnNPP0WB49V1oNWuVa2gwojM/10YLT7D16f18ifMTusAqsBgNpISjJnp9kwGjMyvKtVeM10YenId
9aImiL4KGDf+pSnazP2khe2MlREpuJ/+I7Eg6oZI/zPX+4FxYqprfl8eLf/qNi/ejZnNmcdRQELT
mmR1+tretWt7C//abbfLU2Ou85eZpVn+ctDLUEPHSA6GH/3H4qeYVeeA3xOtJIHf8xbd21V0cWnw
dQjA2fGEhWUrp5OEFu9z+j4u3ByLzAwWFjVP1FkXb/nVIzyzOPMtzjSAwM7ZTNQ8vOGeRv0BHJZ7
WhdUlYV3YRYqfxgcD8FyaH8dyc2sz65jKpnIddgcn+LkFlv9I5NN6U84L/KWuNjrnpEEJeb34g9v
u3Px3d44QfrsinYZtHCh2UkAGW3wahvE3lfLy7tpxqD3iPekaj8P+bOoVgYLLkKQ6vAJkW9Vh8+l
+S1Lv1r93ooab+w/vr2wa+dDgxVkPNdRDIu6qiUzbaWRI7RAuBvOj8lv1+FTs42ZdSN5zjcRGId3
zTfVl7bmS/ZpwbZ4EC531eG5IA6xIKkyOWp2W/Kug6M2cXitKgifJbf2KHRu43eSd0w9xXDrbbaS
msUjLNiv13Y15n1RuwX5Ot/mSENPIoPeT2ZFCStcc4JTH64EXVjXCSk7coayVUSP4mht4nVKVQsw
Fv/17fXfXP7ZzxBO+ezuOqFsDt3xhFtyOsQuqGgbA0CCpbLqdRRLA5008j/LnblcgqJUPYws93iv
rCCg38lba62wpMKLfOPvL8pkNiBgIYNSmjwH76aGMhgG4++Cobf3UNe+lnoLnGxaGHd8w9MyaezM
zuzFCnM9RaOHzZM2cEx3xmbaVN/NezhmXvchid2lmVA3PhbimsQZZAEak/1mm9joXd6nPevqsmxj
ScNvY9D9U1s+v30mrhvaDlGqLEpgzFJD/XV2J1C0VMcD4wV5H6mtCozMhMtRNsX3HiTWtmTwauJK
sWfSCpV8x493TPxcPDLXTv7iV8wTkRbyU6Vr/ArR0Oq/oQgUrmtIbAyh6r4rD4M3nlyUOCd3+JBA
cgze3oTroF1sgiWTxYrSHKSDy5sRho2sJYilBNo7+jlbecfdYGyNE6D7DbaU+UCRf9osGL1+SoVR
BHkBwqOXOY9MqmPPPIzu39AIunf+sKEM+GgSM7eP0jZcWqWAsMzc34XB2aeOiybv9cGAWer2gbVK
npO1tssDqJYLQfKts3u2sqsgwaitoVDZTsMZgnSy96ha/zL6pXHdtz+bbfHVBE8e5tvlZ9OMVtE7
BTuMgVilP5A44xUp/Wmn7URgUKwN8Fve25/t9oVhnCasEHLKqxxdjyPqxZpForXKHkawbXen5466
PQKUW3kFgq2/TzciEuq+UMNaL0ZgNx4Tk8D93/bnV8WCzD7gCkkw185nxEw3jdsEhyeVLnfkL632
xnPNIT2zNtviIR+Qjmrs1+wd8XVrM91rG9tHIF51O/R/qJS3nyEf++FLHCzeS+FUr04sXBjZAowC
eUwctLMXi4FszNqYGtTMvM4vX9q9oKeYj6I7QiULRMpSUenW20V0ojPPnn+IIsylxayyjt1YvlrM
t6eXdn3YA2T3UN/9L+aSvT5O8/WB4rEBTPBeXrUHByuTh4NcT3RAOtpqsWevccRrGi5rxbfXyjtz
bayUleKLCrb8LnxHXhuunPXJr9bdOt7om34DuPbX0me/Ss/wh2e/y5iB4Qr0HG070cms0w9R+jg5
GwkwsTUulJxv+YlzM7PNhuGPhgPs5CBy3lWhIF7ATjAWxqTdfLnPrcxCeLlF4zWrUgaj3R+YkYHn
K9f6TzESzW5wfoLv8raLuPWYnRucBe+JrLR23HCGrKhbnY7aR0WKqeYV3ROCvXeMtXkfh/qSc7+5
lyAJKcDQSoRSNzu4uhEl6Z+rQtC1Vlbd47TJvAk8muJJv8VItcNSPH3zmJzZnAWUaHIITSUWmt+j
/nbYZC81NT3HM98xMSmon9QVpN71YgNTHIurW0NLmhGKBhdnXr8Ym6OTlCpmRbBQPiiviCad8ZjL
la1bDkj0COEAQpHmrb7c1XYMR+T4eDJLp/vMsMhHVV96lmfjSGmvc9nObDizy9Yi3ar2NcupVtPn
nB7V56JzBQyCWhba4fTLVol3b7oF5Zj85eAnPtlCvT3RJiwhxr19dm8cI8AvKqMtZIR0rtpMkPNa
4xj3UxChuDQln6zR8nLkZ9+2cuvlvjAjrtCZY1fSOhvaHDPURNEjX2mhW++dh1JylXWa+UhK2Z9Q
HPaVfLVgWcTNs8ODZYp3EKE1FDtm90Qzj+HQQKQi3tXXgBkQ2hdVE0YugSzi2ALMp+3e4e0XX25x
WN4yPbsuTdzDDhOpb3yw0EToXrQsAowPJ2qNGPnkKamV7FLFQSWl3drQngvkEFfKgUE4DN0CPnus
1E1x0i2/V6LurjiMm+RYPKGosdQXUG9csYtdmmUfslGeGFnOT214hmhR+9rTkT5WzphgyashKQLV
dJO1sgPDDgprKVO99Qxf2J+dD63Qj5lh8pVgOKytVbqy/dIPH//LotbSh5nd8qZHH15CXpMzkT0M
gNvQYJOIX93prt6j0uLrhFjFA1OlVi3zFty6Wy2FzEsrnnsBQeMwJY0V6+tDver4EaKw5nxVP4/w
lNZLXuf/cgP/cw+c2ds7paFmEJaDb/toownrVu9rb3Jtf3jRHlABhdYVb+SNrm3fvn+3/ctfZmeP
MZPhhrgLC65fV3mH3NygzOHn0bh0zW8kV+cHaI4t0VL05dvyNa1VVohI3dmSe/CMZ4YZg1c8gS5+
eXthNwrNdLgYk6IwtdZiiMrs1Vd1vt8RHACHKHymn/1TIB0ad/CqiToz+JXt0i39v5yZv0zOahJ1
MZjIOnZ4UdJWNdA20gMvB7Xm8knfLGEybzvOv4zNHCfStaF2qDFmWSeZQn3zXhnUD5nivPRS9osU
4bT0SNz+hn9ZnPlL5l/EYZqzo72nrIYtUimkd/JjuUWyB266tVDiufHWX3zAmc+DFFwqlaRPwYgm
l8sMis/wLBfO5U1PQ6eMNjlIWuXV7569ewisVqrDnAVuecMVbzbMztg06yX82nwpSCkzHIdxPgp9
OdKLWUgxjJkF55HnFZwA2isTRERT4olbOPLisp4/aK9mAI+ijgBt/mo12tSFUnEEOPkHhixKJod1
dk+lmrBvaU1z/jhj1VjUmTXxa872DqUrNI5G4TqAixj3+btkPXjGrt8SB31fWNn8sAtboMEM0MeU
FI15bYb45BBBVSeylVbTilrJLtunjwLEkX5zdsa+vhdFIWexmnmVrLwa1mBWCS1WCnKzW9YncDgH
SK2Bs7EUimDOqtuMX1IiQb/cTvsIfU1/Ya3zdOXVpK4JKRRYu8jDXO4rLNI2YSSJqKIg1opg8If6
9/F9t012SO6+O36jQ9/70ZdpP6JMFrxt/FVhZX6EXsE/fFoqxvMMH4FpyQEpIwINQEfwkCpfTrzj
u/D1vWfYCx77+E3anbbpXeV2NHwaT747eqeFktWtG3P+O2a+xqis/ighU4VKdOjKTs3szv3bS52/
fGKbzy3M3EtnNEOkQTUPDOmxbjeaCqBjwYOJH/nWZs6iJsdsKl1HuDVIIrlGYjynpaCExy9SdDSo
S6Gs9fwP1qQg6YCoh2IjtnB5dA6Ngphag2COqbxPdFTwX9Tp59smrh651307szF7Vy2DiV4xutgU
3hH+DxKgkgwr2CFLB5hh8Um9eQ7OrIk/P3MyBgLPJ0NYOwU5Y5QFdPAR6eUN9Prf00eGcjFaz11Y
4fyde12hSi+MbjySj/OUhBkEkSlHDLTV1+lTuHPu2r31ctg6a9mHADjeLV26q6Le3ODssNdHBUne
gaM4OW4EOC36oHPFE2/wGChFsAuRJZApLKVbabvkbrSb9+BstbN7AI9BRdebok+3kh7NXfET0cpd
ux/u9C+Jx1SHDWG4b31AgdlXXk7bPMgekaVeqbsySNfpDgpmIIgo0UrfLD0x1x+fQpws8EoOikRA
Vy8//qQZdaYgLhpYxfsy/x4zg+XtT33TAO8kBX9S7KumTj+N6DMe4b6Dl/OgGiNEscDVud5dlnBm
YeYCmulkOUhLUnbnxrfxO6aRwoH+8veXYdExAh1Pe/x1WOD5JalztC1K5u0EVoiYN1DRofgHG+WI
Mha0CfO6yA5DmVE8x2YIkvHbaXiHBPrbK5jHYQyiNGj1oEZG2wdM2uwQ1ieEQsxDKa5cs1U2CSI4
jLNYjFlufQ3U1gBGGcD8kd25PFAtOhWVorFRpVz4MkIg9ZAGXXT03l7NK2r10vGzHO1VRYs+Ptzp
Szvq0SyG3JwG7tThARGlVf21w21lCNm7aK9saQ58yBovWjmbBcu3TvS55dl5M7tOTGfiQwEkkiHv
wFv+FD5JlABt2lgd08E3Sx7kRoykAF+HmCFGWRpX3bpETpnGZrCrTukzfX7TPJIYBOi9/Gg+jhAb
l9zCjcjz0uDsmTsRDobMVhgEPUr4y+bO+iBEsgZ4SUvGbmzoxeLmz11ujoiqVNjSdTdRPjJ07e9/
MhDXRCNoPemMShaH9uyJk8U4vUJ4OZPaSv1SeoLzoKyZ4+wzl3wj+WawYPH6gRPsbwWJb24z7aTZ
mmgw6/C8DMGxHYNj6lrfhUlp/8pyESy+pQr8VTLO/b6wKHb5bI2HXqqmSqxxmsp9aCXBKY4C1WJe
hEQ9JyNnyHJ0KNP3iGw+j5O1R7WWwMwJplZeSPlu+ICLnzLb7qjSJB2QzcAoEca3D8Cjy54JDj/f
3uMlK7Mn3TTq07FssFJpT6F8NzabZFgwcdX5nG/qzMtU1C7NrMMGGi3VVgccFMBdGTbhfetTBwRk
Gig7XaXzSnPusX+uPy2VUG+uEhKkUBJQkUGd+dM+azulMbgccmO5Rv9rhBPYRgtR9C3/Au2UoBb5
YNMEXnp5eBqEUxkNp/aB9jit6L9t7G21KX63vhYcVqGXfHr70914iy7MzbyLjhARox8S8RYJerbA
eonS22Jrc8nO7BYmCC0TxcN1aqBbSRE4h3wVr3Q//5itc0RIXAEyDwPbO9IrWnLaNw8PiC8bVq8K
GnueZZZM5mM2gN0zD90bUlH1l73JNzbl1+Ype0Ypxh1emuD4UP5kIhoSeJv2bxOgxPnlEab8AvZM
MJMuvysCHMzV1viusIc17/TQUmLVffNLQ8VM8SZkbv82NeiPSQBvIJNgms0f5vJQIdE8SX3QltYH
ray+obl/dCMn+vb2Gbr1RNk0ZQXEFaqmoc3eYWZuMClxOP7haJ6ehX9lChSFx3S3qFA5x5GIRZ3b
mu1j3KN5d5TwA6Irf9igQ7HJtq+ste0/WRUhGsUydI4AdF9+MRnQ1SkruBqNz8g9kAfNhs4Q5U35
bul63Lodgj77b1OzFwPFrxPPJRvIWFsGO3+ywmc5/hgzAzCUtlqyGfUlps51tg4HyQD9g/omb/Er
ceLsjdJip00xyo3omTNVpV5ZZRtFK5CbWiylCh8yCxAvbM0+mdyloYnymRBIkL3oTnDaBQha22lB
sV9kXIiH4MoaAAJ6pjrwJmP25B06FP3CijEUcBE6+mhW7OZbPUhoDevvJ1iHpYZWwbCW7+L12ydm
yfLsGaxyo28slHSCJp2eh8JJ/EZS94ARvxvmtHF655+8FQLP+u+lih909hGdCNX+9Gh2QbubVsmG
WY+e+b7ZjaQT8gZH+unt9d08M2fmZte8LVXm0/UmzMb0k5Y+mxNFEJJ4fRwXErDXEvFb33B2YhJk
goqaCRC8Ssaqx1Mi/rYa79XN4mkRz+kblubKS5LZo0gZD38UWICLbpQKQaLJO27GTZV7b2+gurCD
czGFtDs0EjOO/6iQ1hvzuSCHgApBr0/bME35LvolOiiwR1al3wXHl2IXU3Rg8OLCUb0ZZpwdHXP2
7lcIg+eaHYsdRmjiT2ULDtbkpS/HDf0if1HHQ7jLt3Z65k4PTXeIc4vT033Wfti7eo3AmDftqiPL
FW3cpXDtZhh+vsSZUw0z9DqtlEdf1GwM1a3dI0K3OnXc7Kezw88us9vFX/nWGme+p0ijOj/mPPLs
6sfJLwD7IMoCDRGCWSQQyERwbx+p2x+SZZJVgSqHRHvpAxQ6x8dU5umAOLNCxfXOeVEeRgD78ibe
R6ulUvWNiqggr/5lb3ZwMhTZkiLEyR235YNxH9GS1zk25VOx+4ep1Lm12aGxkqrSIpXVdZ9l5FBO
uyRI9tG+9K31aZU8Hp8XL8atKJ9hULRR4ZJSN5l9whGV3UOs8eqLtpK1Mj45q+NK4IqQm3kwVzrD
KO+W4tMlm7OHI5OV40h8SO3Read2j7L+w8m+L5yTaxuqotFnsWEHapY2LzpVR8a6MKFduB7ls/ob
HBqpt8wwjXsL4efUbQYQnIsVbXEaLi/EpdXZk5GWtTSkCWGG+cylCE5rKzhsaei8yucsJd5XwBEg
5BdrnD0b6D7rgLmxZjCsbjvdjw86oEYVBIn4gMbX3PJxcHfWLvNHUpxi/Q9/gZCV1xDXQxbl8jZW
do3uosUu10Hn5z+Nzyd+Qr46oVckajaCS2vefamC3j/58t1p6SPf3G66aYKSiIbQVYo6FW3ElBCS
xyiohK43D2eSuPlHxTv5ybLzufZ3bDiwP2gt4HEQ0rhcblb0jUroLwSoRMtiujc26eogKJDb/EVg
oJe6B2L/rs7TXwbn2FC9z/Jjl/KFk0ZzG0SQkPAs3SrqtmFZ/44Sw124Ntev1sUK5+n4sQnRW44w
qK5pF6zyRwlUo7PXBfx3n35YOkDXAQLm4AxSTiVPvCpuqw0rRKaelI1RtCvLCTT7c1YuPP7i0l1t
IhUGOFcQo615RWzsJ7g3RdIHcfwBmU5Xb3/I0a+hfqrl0pOS0F/Yw5un8sze7CHOTKeNAfb9EQzr
3tdrxDhc+xHVR3hGS6KPN48kNXVGGKAIcKXYA/1KR5CIEOsUdgBF7rXk99vLuVFM4BudWRDLPYu6
8TBaHx/Zvuz36Knqc5a9E+jpAhqOL/1iWgzancraYZE2oh+CmAhp5e8/+5c/YvYwMn9ZPiCAy0X4
mDwI6GvqJ0zD87pA9tUN4oULrZ2lbZ19Q8towoMswgzF+WAqn5Lwy8Ku3rzZZ7s6e3dPoalN9Ym4
Ql/n72Ov3TOYZ+vQdbV/Ka5IABCpvq/9IYBGjtSlvBLQ4nKVgQj8B5W+y82dvccREslyErLYeHpn
nj60h3u9+/X2eoVnvLqDQuJNdWAXgNq6PETHAWnp2vxP3U0MQqi3/0Xd7eZ3O7Mze4CdMazUPo4o
Ox2ERuDkxwLIFERr46GVVvJq+lbt/34Xge07szl7FXqnb7O2wKZsIfGepm55qhfO/63TQh2PJppG
RRbAyuX2xbWa90zrpuc0MF1Jqfr/Q9p1LMetLMsvQgS82cKO5QytzAZBURK89/j6lz2693CmgZjW
fWchLcgIFtpVV1dlZaIbeDC4PLAQARhENLd9iPxSYooJrfkyuE1k8Hjgv7Ffbw2rvZqqtYBXDL/j
OotENIZVHNB4gzYUN3RYkeHaNgGaH62boEMFnQplTpvVRvanBKeiwCNCR3fWsO/zx3T4mcVoSAaU
cIBi0/2tuRpGXRul9ozID3UOFUPULz6052Ij4+bLnkCbIQOsDPleZErF7VybhgekdP3UegOTXWHR
tEoiuetPoLaQNEwxZN/wCemht+ut4UL+DPla0urU78RzZYfvpF9Wx5QbNu81uE+c+7Ow8ny8+YTL
NXDl5ssCCn95hi1Gno8SmmCELwQHPIPKJndiJ/ekM8PiMhdxa5F6ykXxOGTQK+5hUQMUKrSqY77R
PMmJ2IjfZRr11hZ1iWUGZMX1HLbibbDJgfMiLAGcx2YJWN3BAtpxQUAoI6qh/PrY17IP/QRcVOJR
GaCO7XfoPU6hD/p7lDNLnwUzb3L7/lQu3QO6nUEWetFwQsM1tX0qfUgVPyhwbCTZhLRX4X/XppcK
oX/ycd/SokffgBrUlSmNQjtmkpJC1BymoBgGCSG0TjwC04LnBtpG7exbdhpMZk1z6dQJ5gnyScDL
8dARoy5jEV2NYAxPIRUmnOLuPeoZIc5KUoHwAAEAiKIpUEE0MI5Tq4aPE1yAjYNnd2QVIEXuTUKO
BY/aH//iobgMfG8tUlduOg5yC+l2Uh7hrQgUPZYBPpAUWN+XHhe9YslfAt0snlnQd5ZdysEOYjU0
dYSRptsgqMyC/zo2v/KZ0Wu2agWBNuElhtgY/U7KUdQroBk/OkUTmhXwd/xLUG0kyMve342Ldh6D
EDh9GqLfRxEI/lSIDRGnhefKoUWe/UnZC6a2iRwkh6G+aelfI08Gee67kzrcFmRnVvlrPOYex8pO
k5N9G+LcfgvlzgZIauptjF0KcusOtEDNA/QZEkJqXzvBi04QQmbqTcxsysrlcWuY8m2BUpbFOGES
jGf1GJ471P0zJ9jJkFvA/UWyVRISjr+7U2QPpNqHRtn/B+oA76sLDwFprgZNEBUnBMqQtRX2s/gI
CcvqXXIFtK9EXvMB0uLKylxW0LVyX91apE4Qn0G1aKjhaAnOof/ZliCU9G2iraVYWmcrr9Oe1UW+
tsLXg6QOT5SFU90bMNkXeH4g0TDOsj3qrI20uEJUUCYCNGKgFw5BEH165DKU1BL084i55m/Q90Sz
Kur/v5449PtlluK0jjQh/kI1gvmaXHpC2FYv1Bky+L0XleMszKqpTLCJSe0q/jl4/rYl6c4tt2s9
th9czCgxR4i0ULFFfEtjWlUpioywwIwaI0inkaIyNBOa1O59N7FwRyCrAPEKabMFcQW4F243Z4v+
eJ+HKIkzzaU1NBDnmrb6MNqzxJR8WFxVIDgF+TBoTyDFoKkLhox4hJDJBFP1hW60sRoR7VQE5QnK
tVP9K38NGVDnNYsagaMpoBpFeyT1NJBnTc8E8lLFuzwo3vPk5/3JWx40DElD7A+OPA0AJjrjrvkz
P8laRtIZs1s9VI8F1DpI2cbwygeS0mB19yyiGcog5c+KWOtk9KKA4pMbQMNX+VYqSdDIqg+VXzsq
FzG2x8omvBkgPYMQvRx6aMhDrbixOP+lmRSbSMPdn8fVdbqaRvL7q/g6SYohHQNMo9r+qCBnkaNG
ct/Cos3MwMQBASnIF3aRBfSL9/VSShSYqN0Jx9ffIUtzGvfcK+/6Zg6HkTz/788GFfTNIvo3eOjc
gmCZCj0lEZ0iHbFJ6gcCcqCAuSToWjQeRTdG7PQX/YqLdwNRYCJW4Z6Ai6XbNpTM54Yuxf7QnvOX
8TnYlRvA2z5Aq7vjWJt/uTdAmSrjBcwDogy5BWpvGI0wCLOEvUE2f72VNs0T6cqUTWFHyiMEo64/
3V/GNZNEHhO6iBfaO2pGURqB4J8PvqKCk59LzbezwXjg++jfmaFDp340Qj8IIVAJAXWQsv/S6s6c
O1aCd2UwaIwCfhSXGZgtaBgQONLbJuaxPXgowPGQh8jb2qp8BsySYYXu5ywh6i1BdWtwynYXq6dG
P7WIvO4vyxLIr8KdG8hd6cAXgXiRWhdjnvxEalKUU38TxpzMSR7N8UsOHZGH5EAAuFClI1Qk6tPf
8C+KdHQJ67haLiE1fDDthXU/rKtAxRDTg6pcRCEI+1yIyg6qyexEzNJbwRz2H+J34LhAsHnrrQQI
6tWcWGPdCt9MZgTNBSvvslw0FOYQawBWjKQ8SBJvTRhCo4h5XyFYhY7fZPzWxbOAZtj7q8YyQnnd
OYUCHV9BQojX92olm6XyrBi/79tY8bu3IyEfceXafaEvk3bASERU/XTAC6BeaSsPRMsqky10Uj2S
nDizl2Vtja4nkIQ9V2Z7hefn2ccaFRBDjcBMgwYWxsjWdh0IUxQg3dBGubhRhCJSupBIKmRd4UH7
zZyywOU1QHpL6LxpL4M/m33wqMSSGQ+JU4wfjA8gm+DmUQUcHwA/+B96wQCJUqFbNaKJfyzxAbUt
fa1AaLuFHoEjHeP37CUHQvR/f1ZcDEL1CdhFxN+0w8qE4lKAx+USIvJWvhJuiMBJLGM0m6+iS2oN
wrf/zyDRVADVFwSPuEdvF5JPfTFIUzLIwDbQRvZhoALPWb6/VZ/jB5BGga7evm9z5VwoKA0h3wEY
KnjyqHltA2TjG1HoHA4yJ1UcmWkemEAHMTbQqhmA0hAXgAFCoZcvjoxG8osAzSsTNIGi/SSOZja9
3R/LMidF1gxYQoCUNcI1TjkrXZsNOaqqDshFPD77A16/TrsJHqNja5a/84fqxP9QM7acFTlgi82J
6wCCLjI0M2jAKddXUdRUObErfEWP1TlDof9oWBmY6sipBxz0CyjAGaWpBckzgfWrV2apfLVU17KR
CzA7WHJtim+hNbwWr6FgJh73Fr8LVvmkvZXfkwSMpP77/ble9pDCOODaJNWIDOfiuVEC8Sd3HYzn
ndW8pT+nI1rvB1MQrOhV3cogo+kOopkiX2z8jL8Dz7UhvK9sspglMAcfgq4iUvlET+RCAEuChnMn
zfgQ/fsIYYfUHX/IW9UMzgTPzUQakC1EL/W1NWrOlUERiiRNukuYO723Z0z3hdo6tQegSZRXQvau
PvFP8uYviGDXjtG1dWqDowMsl4U6RmZHMQ2T+2q4xQi2vui1sXkXXNP9Q0M47Kz7a82aYp3K9Yqj
0VXdhCmubSIPmdvjnuTSCCVW5Oqsbb06SAjCYznRsQ9E0q0X5OI+lEOiVk8Y88jbhQjVQ83M1DzR
fFB/sLmjlrhLsoeuTFKrmutFNmSaiITKSf49HJNXIPSsoDTZ3Y5LzDhlilrCai6zQB3CzulB0+0R
NLz+c/qY7NSJTizUyJoxFek4vFrQ1Q7tQsq7i1IWxao2tah2+J7s+NvSIU/Av8ngrPhAhMUkr4Le
fZArUePq5lEpc4MHZUv9NRJmE51HiEq/SJz3v29G0E+hLgg8vAauBWp7GHEUpro8tiiYY0xW5bn1
XvEcHUy9rCBgCXkA3u/aFrUvJAHKsuCLhALrrnuPrdaOHnRsSMIt758/ejRvyW65q7btQ+0xX9Qr
rgbddoIAdgC8/0C6fnsOmj4UEzHG4gHU1DcbwkdX/+A7hJQAeJwI12K1xT3jJmdux65fSSsLCmIC
HEI0hKKsbZCQ8CqqDPs0EwIDY2+c+GycRtTlhuPwoG0IgC6Gbk9q482TfyFakZUbb0gU5lvzm+C0
KFwEgH8QB4hNsCfEFCyyvGX3pQrWNUwOwPy4gxaVcFXrkGmW8HnxoQNdl1cCbJZ+6TeBR3xhsx2+
EkaMv+BfW2albg1TL4mUS5K+Gvr20h7Rv2g/qp2yj10ClESd4xv3uyadWDbicMbGJ4eVunqw44Fi
lJDwRmWc2viqHulS0MAwUutPg8c9ybb/PF0whSwm7DXHAdIPBdEMDEFYnbIFJqrESPT/+GAitSp8
CTxSks2eWRQ3a873xhZ1yELQiUZa07UgtJPczIGCg0tCh9JiHee1Ha1jJ6NXRyLtwZSLUmNQmUQq
JtAwfggR0uaAaExTYc9dzlorcjjotdKRvVeQ7MAhpp1UBNygVLQYk+xNbygz76G2YZJTkRMmX9b9
vHJjQhbh0xo1g4OhDQiRMLBh1zkxlNbNKjH9bfURvOQP8gGS7Oc4YWrBrIUF6EriNYT1gJctOEwS
X8kFP8Ig+V2wh7S5/dHZAsTD2uOwYeWPVpwhanzgJEXmA31JdGhfj2iO4urLhBIhzH4z72Q33jGd
LvXOxGoBbwKfj4wEuh3x1L31ekCiaIU6wA7RY2q3qQ2gizMiGlDdEt6EBbumyUj/2CP0kRAJU5E9
pW7oPu6FWSUbpUZHRPqt22vPl6qdYziVaqmxOf7Ic9M/QCV66yOtFLnKrnCNs3gkALvIBpG5JZ3K
2RSZzVnUcSGfBlQxHhiA1CJzR+dlVDmse02uW6czEPnNP6KqNHnu1LGq7nTxdmGI8qianOmjxFXt
Bew+g5S1mEH7P3jH/Khb+mN7mIn8Z24KTw2kT0NwrFjNS3SW0K/IpvqlNtqfj4E+HlAb4KNY0Bun
RpsluVxcNvWl6xwiLn8hAkB72IUd6nqVfKgA5SMWPtzqnmTPm3SveX+HD6cP6sIW2fRXV3lTamUi
B1jJ7I1ww48b2SZo9BjPs7/oXaB838IatZxhGE6zwrckcCABbnWMvPq3sePh0YFDf2bciuSvXXna
hTXqwM5F3NaCgvVqHP1xgpB1avvn4cwdJ1LhR7qNWQqg7uGFRXJurmYzjdJC8uHdYZHot5DmGu3I
u9BMdVlYgksueTE63MCEYx/cq3RVJcya/+xG6ZRu+232kJ/7c/3s78TX/Ln47m8lz9gVePHbJRxC
70UWwkU0oGq/1X3mgq7NZkw3hZ/6M/jPD6KrBQ2XarOYJ+SyBrIBDzNxq3jQi4SCAsMSFWf9sQTn
g5owclOAi95OMyKCUAmaiHhGcUeY9sD9r5lpaAa/VMGcXBJhgmfF5630q3K+b5y6UBe2qQt1ympF
7esSS9w85fNegIYTJzJqFUu3h0AE3hXXp4Aoe3F9zvg5F3Aw4h8FxD0RcCvNjhB/Kht1x5kpmjdI
S8EIBW03dyLElIQLk3fDPfoLWCHE4tDefswlSLva1LIojuDRwsdozypeOBVyCujSBv1/BurbijF0
OnOFtygCI9J9q4kaqv0SFYnNpeDPrQQWfgJ61vGuyp5Aww3qDeAaemC5g8ie30kIyM4XLW61W9M0
BiAdUo33SwW+ScCiqsdKjsw23cb9t/tbiEZQ0GOUKQc/FmNUy4nWYP8Cygm+HnfctybAIu0b/0KI
1MUnhsXF2aSGRrl5MfGNrM5hMT8gcrnUXxUPgiA7VtTCmkPK5/ZaO0VKUgEkV0C+omkn3hwjVAD4
TjqLc8YaFzltN06QGhflcPN6HvqoK7FkRz1DmAQdybcGj1AOWMPgPLjarn7KXnjQs7NeDHQCYLGI
lBOaaqEW5CoBRe0btDFwLET0F0lANOlbgqfqoLGioaWyPsZ/c5Mu3BA1cMoNqfHYB8rY1U7ZOUL1
PY6cXpUfsiRDk0dgppJscRW0w9GB0eDkDlXidTXUO2rVitSa4fkX9yz1LdSRnWa5E4MkgNqknlml
zJuV/3J//zJGS18tKukuaQWxdhqoEIdR7I4DyKEjxfl3ZqglVYygKf2Gg7i5CHImiGjnP+eG1QDI
OCEKtXKNVodN0vecnSncLzmdU0seed3iAlExOb8xGGOiKx/0PlWo1cnysphBcsrZfGmlW6XdqrU5
OaT/j2AUpHkrWGngjgHK0syrY3VngIyUiIFARJN+Mg1VXs4G8ajkyZQhdHcLi7Na9Bu3EUIRgA1N
lv4QGc7CI1yZpDzCBDQGqI/gEUSv3hKtN8njvMxlpSZWV/HKDLVV1EEDAsXQa2dUk5OeSFu/5B7b
tLaDKfP+H7vy0xS9+VtVA8OW2IDaakyhdhqYAf+s10xk0OpaQREUIAxCxkKX+3LsSSiOS4iVIb0N
vVOCgc889aX7mm05rzux5URW5/DKInUNqj4fz9CLwe5Av32WceakQhXTETmREcKs++orS9T1V+Vo
XFCJpfxweQdAmBL0U99AbvBDPtdOdwAA1wpxZYRmt2EPlM5I/jmDV/bJ3F+FUBmAQ0MoyQ0Sg2gM
tSW7jcwMilUqlPpapEVJspgoQjBjctaiEsd6ZXiCXl4iKjgNg9XoAByD0ORLYRmW5FXiJT0YnJg2
F48gch1cDZY6gUVcSZGu4GIkh56UhIIdSRAKf1HFoHHNi4mljmEXdX4zaLCFDSu4Od7KhiVsQlt7
EjbEvRkeCY9jZJ647Z83H5MuYzUEuRou5c/FMhuEssMnIBn+0iG/Bp8jbNo9SX6D4MADOc4G/Ep/
4V5Zi0t59lpu/ahKS3RQx4EpGSWkC97vux4atkLPL42amprciAJhqpGKEL6qu4v8DaZXNgEJmK3m
hRBDMTcQY1w0Fb4SKrkUqhxawkmi7aU/dQDUJR5u/4MOWqrXvyhjrgYYn4tIVzTgisqqKhBOiSVp
j3dazhb2vi09VR+kfXT8FYJO8QurTH/fASJhSp1Ormk7qfQh41YKJp/A38qNWfg/BiWx7y/k6q34
z/hQFrm1BO4fsaiSIHCapH5OhdxL6/ooJMUOhNv7nB8DM0lD3uK4/n/EtFI7CK1Bt5YlPAi0sOo4
W0l63RQhS2yqBYtFhhzzxaV/NTyyo67cXAMsZJmPCNxSv7dVVGcLDv/Kj0nLHgQm2pl88tIaGIZA
ioH0J515aVoIkQPrSry5hkKtaiXf0TEO/g0Rfca5123ur936cxFK7v+xRwcAhdKmoGaFvcGaLKMw
SZpOAzVv8pOofrAR98sE5MWDfxqk9mU+83IVpgjbYmiM1Kc/rca6OWzFPesZtf7evxoctTNTSZuM
sUgbJ/ktgNi9UPGCSrwA8BiS004f+zdUD+14k7Avx/Xj9zlMamsGA590cQbTg2WcOAjHIaV/JBx8
pLNadI23ChklJgHIunf7tErt1bYZpZIbYdUoFJvrJFPxK8ZpZw2MuvU5TZl0ri8Q2CSNmVeg91Oy
bt/U1TdJrlLGA4M1Huq6r3O10WQRxtAgbk7NY5U+3t//4voN+zlj1CU/tYpYiAnuOYBagUKLgEG2
AJI4cM8BEgvI68a2thf2nAO6cwNdL9g0T+KzhucUNMiBB8QlHFsZI1G17nL++SiVWsaAq5tpzCK8
onLtMclLbyprr+DL72OhveqtvL0/CesX1Kc5aklTqRPHIIE5TQKJkvIeSokr67P576xQazk0Rd7V
AqhZ+Vi21Or7IAOnNfxLf0anbyH2NwjJhNc86QcQrcZSfnAXSijB6k7ThqVPtjp1Onp7kDBGfyhd
H1TKKskn4j6hH2FK6kkUnkPE3/dnbv2Z/WmFjpSKRhNyPobPlD3cOZAIcuE3ScpysHdxbvMgs2T7
ktWDfmWUdtRJWreTTBx1rXjDuK/k56z7WrSV9S9HR3npoQDaRtcL4irxMgSAEiEuia9595vySPq/
Y+cvdNvJ5y8u2qvhUQ66LZspLcCNDEA7qSgkOx949j95S9Y9tOpjrkxRxznjwDA7kQE2LS9YQ1nG
Fh/mvwFjfBP84lhk+ZbXplfGtK76ziur1KlOwj4B5VxdQ+c2y8BE0QC8EQNB1E5WhweNMx7bX6xw
gnEcDOqMV03jl2XY4HLgklchao9aMXxFBxfLa7PsUF47rtKqa1rcC6TW16rIOKFKswebDvI/nf2R
4RVqHNEJe4aA17QhcCDVS48pG4xwf5KRiboNDsNy9uVKg+sEbMgU5K9Rz7gK7p9CCP3cGhBDOOZs
igNHqAFpLfGk94NHcTwL/tP9/cIaCbV0KdqlpULCSKocaNYsQiaI5ccYJujySxdDD69qlNqpFeD1
sS7ll/tjuL8toMByO1l4s8YtV8JAoe57ZdvGjyUEbe7bWL2b/zlWAl3IKYVw6oIKNrhoNhNxbwhb
A2woRvA150L3vq1lBd3ArQy9boO0xAJyTflgvesHIdPnxlFOqNBd2E8i5P5JvT5g6qGsuKkbY5Qf
npFqF0IwqTspIh1VGC1J3k5CYMbaczl9nxJWNpXGcpPn241BygX3g9/UKX9x/MAigM9BQpalQwrp
oefN7JJhadBfNJzQNe+RxnHgTqxpx4xM6BbTxYdQpzhSh7blSUyrnJQP0VIOyQ7BEEjrjQkSckAU
HlnZ65WjcDN0yoFFWHJdS3GsebQJdC9a8Ov+zlk5Cdd/n07Mi6VfjQAoVA4Hd89JndtpidnnrXff
DN2URmYOEDCiWg9pVB65udsTlzZKL6ngGsVrTtoS9gpJcfoX9Oag6zh+Gx+jLbCaT/0R3R0xsx64
tm7X1iX6vJfgIFcahCjhVt4hqLQiZzQJIrJ9I2hINshkLSd4Y5E6kJpQt33U8qS6qnsdGBbi5wxB
ZuVhx+q2eBogIJ9+D56DL6DtwM5hf8Lao/bmE6hjCkk50NrmPckQ8EC2EF7uGVnfaEc6k8AWdkKX
kBk6qNQxk2fkT1Mx041p6sBC2GBMjJ54iMPsgkd3owVgBxshwa66/B6V2Pu7a+WQ3JijjmWKrDa4
VmEu5OOz1lanOauc+ybWsvc3NshBusruoPdwVhQ/b5wAnBEJaSVJvrtZBznOBqBCFW3fZoC+ed2B
v2UiQ5nbibp0I1/hEvSYkDhmtHnQHnXvqNcf4q+kyZcQH/ChU53BEwTXF9gJKfiyTvBKgHEzAZQn
4gox0IwGvi+WrHKbQXscuHbN/OCOnJWaxuNFnuBX8OP+vDN3MbmMruY9z3MsL6S+HKCok3fZ4mez
sgov8pRHKKLD96Ov9R2ERSM6uFmgzrUc1PWYZWofpxOXck0N78sVxu8J9K2W32S1OQ/odOuNFu/8
OniPS+VhkoRzI8oPkVjP9v0ZYMw73bxVqUptNJNUO4b2MeNK06vJ62PB5GPh531Ll/69O8eW5kzS
g7lCZ6NYEfDUQd7FUDoDpQYkEZDxEEBiHDlqaTZurlvRuf1dQ4HPP+F94MGJWNrL/Y8h2+net1AO
FBmxMJcVCfpeUlg/ZpCsAoujb8inogq5cxUHmWwiy1GE1n27IlnThWH0b8ggsZOhJE6tuagZYMQW
RlJKEXCUO9A3K5vJwqvTMVxAGUhmjktM9JH9FEGVIViZ/Rd0x6se9OorKJcWKm0HCWdAWGQPOSYT
pCN2dBxAH/1X+3x1j11Zo5ybltZqWbawhvvq0OEpDdRg4MQ/CJdjjS4jiNwBwMt6BK7FdQDvfk41
5dWgPQKfOsCn1m55AKsjsJHdBOK+Bgzk4YPwIJ5I3QOyrlZnluB0bXbpsdiwKJhXQqCbr6AcWzrq
0GYbEQJV0I9JA1AVAkg8gIKZsbHIjr2zsWTKkylq3qPEIv/JOBFRrH78NX6poHAeHVIwAQ/bPAFY
yZQDs33Vv0S6qYEqgrG9GYOlVRjAvc5p4YTBAi5hiaBhgb568f3+SNfdJvBz0ANBxxXIbDETVz47
FgH5iZGbBPyBSDwUXrmRoM1ImsuZKmers/ppa1GXKOCyeKXFywd5vGgTfdcc0smgowbCqrKu5YDR
tPvPuGjSYU3rgCwtkTUfwXtYuqJTQQYhcZICXZ0heF7l00yYZX+R4G6yC7d+9bGAMQDUNXoBWDfy
qoe8+hriQq5mudDnXtHBCOkE2V4Y3bw/j0VgzvIeHdyMvbvqH65MUT7R6PJYywTsGrwynSSOrNqX
vDp5m2ZWFxHxa4tD8mmJzmgb/szxQaVCWTM4C3lsgi6DMRbGtGnUxZIaSivx3Vg5rXAGqfNjGKGi
1W8DPfQqvvYYR2F9POgBM3ReBt8N5Vx6xZ8bkTzMpx2g7RZEjUCZm4Eml7RHwK+xC9dk2Zcz+GmR
cjOaPEtinOPl0QLX2W6H1z8qHWgSeGS39qy6E9Bv/Hd41Ekv5VjqkhHGtAikyg2eNyDHCqLQvj+N
6zfFp51LdH611/2iG/OevGVqW/VKAK4Js3N11O3ooJ71Z5SOgS889MjdkS7Iag8KWGS6Wc5zrQgK
B/DPcOlumFFNIzHr4Nj+WzQQNpn3JwWdO+Ejq2hAZu/OUl5eBVejjmPd4AQR/ibeEtb4fhMBBMVu
pVzLHt0MizreUSGngtJgWDEw/Kh8voqlmZrxg4R8unBuWTch3VH3JxlwNY1UcFPHit/VEl4zsqfv
pH2CXm3djDdspa3118OVJSqwaWst6A0fqFDZix7qzJpfYptAj1qnOjRbXMUAx6JLB0yurDfw+oPx
yjQV3BRCKPOlCPdM4sj2XOcmQosEtHjINGo7DawrgkXkRbPeVUhvlSe93D8061mPqy+gfE/Wlkra
z3WF/jdcjE72GjWtKwY71VY8ycm/56ol9+hSZoQYDJd3uUWvdq2AvGpikJx7W/ZWhUdSobECjHUf
/nkOKbeTjA3PlSQPJ3vdG28Jdvt8gebvyFYiEIixMoloJaurlzG0S0/y1dCaYlI1PUwDZxpyw1KV
alfFExMEuX7b/jM6WrZN5iLd5zNYIV4mzMBQCV5rf9gS9trBVd2weR1BIIGKMmvTrhUQrz2BQm3a
Shy1IStx/RLUE2dmjiy6iegKD6PFecIxsRXIlOig0x4Z2rvrz67PzarRJxUykkmidhWW1PggEj28
amr75pdv12i5xZ25jTeFG+78ff4uOKUXHtkR1WVm7zhcjRo+P7dhPyn4CPUIWRQ8R5rX+gcSr47q
FU7niE55inbGQ5vjORYDYm7rEEnKdxKWRXAKlI3Do2LXVrIlyi3ob9Id/Wl6un+smTNFHWt+6vWg
lfGR0DI5dA/8r0BBFkq10lO7FzzRBenFs7TlD5ldH/0HHV3m3Y//9SDgdQBqFbQHgWdxBX1UqnwY
NREeyX7xFs6TWSTf7o+SPmmUATqsRyF7CGpioOd2EKiytSqw71ugL1faAhUHJihZjwIIlXHp+UiJ
qlu0Om7YHbu0q6LNkHDt2mVUeaPMBGnDaYLV5meoQ5iZYJhS/8XnWFRliwCFtkbd5KBq5uJQxqXD
eyTx2hAxyxL7dLbANoAzw6LApF0VbY86tWKn9JC2ASxcgX680+VTfa50YT7zowht27lnwXDoeJOy
p1J7X1fCqh01uMY4z6wi/RGH0OjkGaXUhRekrNB5sCxJG06fkXIj5LIk0pyRApG30Wvt4NKWnNaD
hGD0k/WguzwGrt0PbZdavX6MWlmaSYagVbxYCV1fAh1KqD+UGj+ZPD+53Zw8tZKfm6UofSRReIqH
6CAZ7UEaIcTX5LsRD7QyCV7unxXGtNPOOSh1dNe0mBC1fBp5r4SoUM8wsUD5UoOnSXyyPFBHA1R+
jnAKf0Z75UduuPUX6DO5xUv3XCEROJpIun/5VyPTqeNpgDM2wYMJI0O7neyHTpkjnc79vm9lEfHS
g6MCFr3P/EwMtdwR6+BVjQQkdhpho+ZWHz7zEv+gju22rPJNXRhfGaZXjygUr0hhWEEJjhrhqGQx
RCrgSesPsAtC05AnQp8kc14d4qdhGzthYqYWs2hL/u5iM1/ZpTZzLCeGr4d4VAyW79XnxOk3gheM
pgxHS3qfCRcDqU+nIOCSzPQApiZGILp+jq8+gVwyV763NfwoFhS4+NYuD4KIO7LyjKfIqg4dUIKk
/9rT92y19kWe6LLaV3Ypr6h0IG4Qcnhh6RSiANY8xaEpxnbngZfq2O7UrfqN36KCgc79FikiYBws
+dgCsxtvMlfqmeQUq8f36nuosEYc2m4QJ8DJpxhsNGKykcXqsRSCp/tbjWGGznUIytSCKQHOmQsz
c04qa0y2DVcy7m3GfqZTAVXB1ZUaIkRt9SZyhXTG62pUoKs4hmAbD5LcuT+q9Tv1c/bo0nXQDUba
VX2OrJ8hQVqG5PoMMG5oOnLjfyMitZxHESrjaL4GTTIPyTgqMmkVnhtnMQbFQ7QpShD6hruZa0zG
sJbn89YK+f3V4Ug4qNX5U9o6yZu+41rQtHGW9KjjXRF0Zo6CMcPeMt66tUf5gzEyMnSAgpaAtB/p
b5CJA/N4aNXPfWsKm8hTkTzNoEn03FfmACgWwzw567fuiJgHNTLAMbqCcu3tcEMAkOXeaND0Z7cH
A6qjVmHJ3yqw4nFQy7Hi7+xWbpJpu2eScj+xUHMaKH/RQN+9C9NbM39t5LfUyM0Mz7dh+sEYIRnB
wpwKnhaUKy6C37cjLPlBNJQRCwp/dwihDRLboZ3us+3oRWicY0YrDHt0lOSrYiLLLewFbzNy4Q3q
wPOD/gx420XlmGfx7tHt42CfkdCOD3opAGhBxEuOzdWGFcpA1/zwsoFy5MMS5FAkj4f4MKut8gIH
oWcSNK4q6KUEgaj+3VoqSqHnjSkD4Ysbn0XARVI7SsxiRzrJuqP4Sn5UvRoOgrQNYfMKvsYbdd9t
58r0kaHsf7FBtotkDhk9PgVslroOliEaqDOIQiFyHQA0rT27+ZkIy9X7FCDG+iGzS8tgJjvXzuuV
QfrAGF2qq37Bkcw14RPvN507YLJZ22jN2V2boQ6JUWS6X3dY1aANXAky2dNsckFhMQ7HuhmQscMF
gB+Y9qk9VzZiWV02D/QivnWJ2YK8AgkVUizKvtWJqZMuFqbbYdmlvOwkikUZTv6fyup4yDaBow9m
vwGLxG9SOuYQFuxZRbGVAIRsFhB7oZEWxFs02hwFDi6qgNaAK0Bs6UluCtwrhLr2QPcCcoXV3BPC
JoA3hwOCoS0SKyjhQwMG7532F0v5YXlj33wNjUoPVOi9tRXmQJsqV1FPeNBEmW918bf7i7zm4q9G
TbfsCVkWghEQo46m1GyidyNhuaC1O/PaArWaRpyHeaTCgnokD0Nog+9xaXrZ+W9w9etb559FpLX0
qizLIwEkd06nlxbiACtv39Q2MO9P2iL5/8exfJqhDuCo9E0RyxgTSfldyioesN8mSRGHj6wogDUm
8vsrHx51cqRINShA9Pajbh985VeS/u8PntvtRkW7WZrk3ZRi3gjmm0D90Kq2J/ysxRapMdsgpJQ2
685YeWvcWqUyE5MwlxDMVpCwgvyC/CZsDCeJQIw2gc8UTDFHHZ8TuCz5T+bqUdU+PzS4Kc5Usnqz
226b5KLJSSBp1bfaYxWkmKOk3rFSwxeFlP1xZ6Ldn+aNb7fmuFM/yCgT1L1BpomxMvboMol2PbmQ
V7vdNglUB9u8wpLG2/Q87YJN952wfOZfkq3qqqduW3vamc0js/Jsv7VLReK+HCdxEMAuOCvcDCS/
yTbclN5fIM3WgqlPzyLRr/QprEtVJE9GghedCXcpZxEOY3ANWaB/hKohw1kylhK6dbdzyqupEEDC
ndQyS5D+HBoDFECFR2Sbmt7Uwf5ropV0D6b3l/uryVpMyuGk8ZCLQ4qhduAeKQxwaqphYY56LVlj
ze37WXi7b/C+0wH6+HakcRznc9MaoKmRfk/JPlZ7UxsZSnIsG5TTCaeRg0YEGvDLqT4UiurNRvHI
9Yn774ZCeZm2NjJuRkrZicbMTP1vqV9C0GD774zQPiWRRwNvJXRH5BC6esmzZ6FhlHuYJ4tyJEXf
z1khxNgEc/+9C4fI8uPgWYuVg5EmkIjSXTT/eoWQ7WY+2fyr8V2+7eoSQmeG3OQpisJ5MaM5Lhzj
p6kTqkNpVLp339RK8gBq1yCiBwn9RWqLGmekpFOTFLjwkrfi/b960CDZGmxtp1jZiXUPkX1GP12u
7KmUp8z9qeLkEvOaShAVxE0kSy46Y1+HcWIFDuTTF6bACaoCYMUDxUc5R7HOODmQBQKqr8GMm0MN
tvA0K3pMfgnQp0LXoeFp7yCgxp0UWEPGsM8yT8VikpYPyNtiZkn9BrnU7QR0JLsmuACzkfiIUJ/+
d5iUnxwLKS+b+LKCJF/RHNs96f9DNfKZ1f+3KO3RtijX2IwhBxplkQDM/NoUbGkv2cVTao+bzPJd
wyEUziR6AXzI6Y/kwg2/S9v7W3aBtaE/gnKXCfhn1bRC1pRUP8YMjTS81b/E59nmK3M0g2P0qKMo
O6EFOgfIrbtc+umInBETb0PGe2+LUV51EtMgnJLiT2wqo38iPRGROv9UI9q4MA6ySj9r9/D1alMO
tmoqPL4LDF47Ve8E4MdZkJxCK/7sjImZnFjP39UA7tog5WyNqE/UWkJ7qfoouKUb7FoTnJkA8v8f
e1+2HLeObPsrHfv5ch+SAEnwxOl+IFmTpNI82H5hyLLMmQBJgNPX30V599kqVkXxup9vR4e7HXIp
C1MikblyLYhdLU/oqWvqs7WZO9ISbrDChGtnmddZHjqQwwtkwp66r/HP9Cd9m7gb8/eldVywOm+/
0Z0cwIkRVpt4r3fMq0XjNWrxJbOwdmTukAbSAKAZopF1VJmfqGYH6YHAGZr3we4fSa18axx8p8Sr
u8tAeB233zmD/tY4OEsv8KURz5yTVuaAFk5YX67lgK0D+9OXKztdwsWdCqU+Lee87W/shasxC4l9
TcbmvT2gEm86DWCTLrQdr0QjsaXUoP8H9+dnq7PBRWIw7GZE0ddtnCDO5F5qrRfafwE1/+ut/+/o
nd/+OufNv/4Hf3/jCIuSKJazv/5rn7zVvOE/5f9MH/vff3b4oX/diPfyQdbv73L/Kub/8uCD+P1/
2Q9e5evBX1alTORwp97r4f69Ubn8MIJvOv3L/9cf/uP947c8DuL9n3+8cQWVOPy2KOHlH3/9aPfj
n39AQvSTT55+/18/vH4t8LmnWkXqdTj6xPtrI//5h2aRP6cEoAOokYmgAgCMP/7Rvf/6EfuTQtYW
UiG6OemUunCoJa9ljI8R/U80uaEOOFH0g31u6v5ouPr1M+tPyCvhg8gYObqD///Hv0d/sE5/r9s/
SlXc8qSUDYYz+axPbpvit+A/uDGRhIIW1zx12OVGF7MuIx83CEHKiSM3nGzaqW0efxr1hJcB9R6o
VYDWZHedz/zi+4TvJ56zWyoDzkKiibpWx3Rgxgh4s494wguqJMl4Arl2iz00DDdYiMdyXfucLTwC
5uOGJZMCH4p3PqTIIPqAefkUWA66npCkwrgdsJwGWWgnt6LT5CaOHFDi6nn9UKGM7hNmLoGaZxfl
NEZQAE2rjtbKSXvk0HITC9nB1RBQR6VV0OrisU5BHPtpF/61zp/XdR60H1mZHfzQ6evazZDxDwfl
2cN3vUAzLtlb4qbRnMCYaGRqSFtlC4+FmTM9MjuLwKxB5Bg+FlDK4TqMyFUtBuir2wt6xqfnECKa
0BoDd9y88YfbsqW008yVRgd3RJO+UUGZGtq7/vlpnDntj+GAMRpiNNALOCFZ2PJmEC6GMwAsDeEv
qiFRZNJcbSxaFY9uwbXbAtxHj+fNHh0DlDMsiMUQ9NvgQTIfXlPlRTqBqla1IL4t15qOEwCcZBn/
+C1D8Eo6BHYmaddJqB6Y98O9yNNaF7EEmzsXuR+3l2mD2v+4kdpCoDrbFkd2ZrtRq0rSMwUe92ys
ViG9BsvgynST4LdHQ3WoSHzIqh7L+YjOzmt4EBBPGzwoOQ9Ceg8iEi9fFO6cLdA0nkmwEw3SlgtB
m3mjn5vaqPzA464KA8jLXvdoom2t7BkY8IUx0UP/PFn6KA5AZ8QlxyISeW4UMgTV5ooCFJGGrc/y
JUG9+cN3sgFxQugD4UbBPp9rBZaiE+BaG8GtMXja20SP1LX7cQgIQA/qAWLM1UbShXHN32pHRqcp
/uSAe5WUBtFgdHzTwfWRQomIv0EGbK0F5Pa398XB+GYPBU5TS2OJ3q+Sccv6LR++5O2V6dydt3K8
x01I3EBnzIFYPcTGZmepAH9J1VYRFIx47IVa5MXhdbbYmrZkZXaSiNEhotPicYXeyi8xtoxXxc6b
iWL9wg0y33gulLkhg0exJ2zckvNNwVFvlRnEn1dRBaxGkyNaXbiC53VSUNAdmCCzsfRFyhMdL6qV
ZoAW73vi9VtrRQov8ZH+X2916f1udnpucs4mEpu0skH9h8azPUCXz5MaAOjyVxBFeVDrSZnFvpw6
DJbsYsaOzrEJ+QGIWkNXHTXNebwREpmi0S4dV1odW+kmhfIj8SuVtDmYFPUwfepKB+QsEYhnLqKe
i++0kU20KlhJq3vQE4eN7hnCUDVyiI2JtgTaOD7rIRDrZq296tiQ72hWgdbUijRXrh2j0OVF3dCB
Fl6JE2B6HWv7vbBK1DTRB3QbSad8TELCLrgsaDDWiq3CbFBfkhQKsKi56nZ0mUYJU68NYw565ypq
+UJT8b2KM35dmYP2PW0JeIeaSvvSgLuHgzA8jl4bVxoPucQYrwsOON2WNpURCCrt66xmP7TOsaAX
knXjU9WpexW1qzE3vMhJ1qEzBFo8+Gncdl7jRj1amW06XoDNI/kmkFJ9whcmF4nTFStlOPnG6SS3
/bqtKAt6qsl8m0x/bkSWNO62qYpGPZV1VwHJy0DY6QYalOWew0qF4Y1ZqRrINqin+nnX5i91H9WV
1yrD0rxsAqG80lTiucnbdGpaUjLcKVvqdwlOC105loM5yEeIYupl9c3MqfVgtty+TTvC1qjpZpel
3WK9+nq0fjpFT0CznlJ5mfUCNR/ag+OLu/EtGRCgdTE3VhrprKu8Me0rSMVZW9C18sITEajihGJN
4/VpDK9S6SPCkULqV+kg+K6vIxYoyo1tmrVw2IDFr1I1uj+isi+vIy0vfwpR2Bel2xdbJPN1n3Ot
BaWHbAJLDfE1d8psSxRLdq3KxsSjFSHbSmtUUIk2Xg9DXl5BgMFYNenQAVM16GztDmq4rCCPFTSy
Yj6NBs2rkfzZ6MaYP0pSIs/XiTQY3ai+gshHM3px2tmap3MN4WCRDZvCIaY/mlErPITD/H1siRlY
hp72qzgxUsCa2naAZJGjwJFQWlZz2yZ11FE/LIx8X1hdeONmSXKT9bZ5OZCWQIbZLq8zobS7KjEg
Y61CqwDp0eD0q6yX+StJiQVZVacWD5ETyVWS1QZ2kkS3MrTQ7i2L6HfgAjd3eIqz3CN1EwbYN9pL
HjkqEHrYbZWO3mNPyKa5aEWqftRpDWtlU94qUvfXNMmzn7j41FWRmMNzwes6yHOZ37ttbOB6sxW7
nOhBN3ap03WSEQFPV9mQViltEvRY8K+UVuamiOL4IuO1aQVJTIomMMMSywFvscuzuPNRm28u83pI
n0ea50FbVNYWbq1f0awF6mUswg2LLfOSWlm6J0PEdn0lynVNWbzKiyK8yXMn8lth5m+GMfZXfaiG
rSi1+gf66eNLXrudT0Lp3jYNoeDzAzkhrTOwBtkJG/xc2HTXgvNzYw8muS6dxPTrMR53PTXju7G1
kZhC4H4ztEL/FinBVp2W9dfcGiDJ3epA59R12V4QmtDLxM6ax6EnIZipCPYx6bXIZwXTS6+BO/UG
Pa5uWDOqjc31dsXcYdwLJrr9mJkT0cFgyQ3RB3KVYZddmp1TbHqS0V03iPJlyHWQokUiim4SQrTY
axnLL5omYlulLP4itNLYqrozcj+Px3yPVHyxzUJ0LCHrReDXMjTTvjaVKb/blY3EYtl3+F6VVmNS
cAe/NCAluCza2vZG0gzrihvgDDMHyMt0mGmuK8fvcFXvu8GuHmVixA9SJDLz+orJq1Br+xXKs8km
x058dKRSfpuO5CK0BMFCNOZFHFNjnYq62Pe1BDFNVWW3biat5xTu/naopHmZC5y1YRhFMAwMLtqG
v8pUFF4QJysv3KYrL5whUr0Xcte9Mrls1x1J7Z1CfidgTAt/6jIXXkIk2AOqVPi0NKJH2uD1bfR8
GxGjDkqzKqAhHdHb1MSDckxbdlHowl3VtZW/IuRlGwdOezdUo3GlpEC2WSsVfZRVlQb9qIVXRhj1
N+Afi69ct3d2hKbqipc6mGkhmrVJ0sz8OtRRvkIGZCAejQUUB6zQvCTYnZuyiqmvdJNvKFHVtmKD
fZOrBNHBqNnhJm4M9dIOvNiFQ5esK7u6zXWiPO4W+r4rhu+Z0uudXvFyBU31fq24YSZ+JittG8W0
2yYRJzc1a7WbHsWFdSwJ2EEltW/wPNMfEjOkmywbhS97vfWLuNdw34X6W8fC0JcdLYIyM22/AeLr
h51r4holpO7GRerpiRpdvYsqDrfomt22sowyKEvd3Qx5W3haktKvEK5trtoE1B2i4Hwn9TpfWUNc
+LXVFn5Kob4AHfV23ZC4k2thjdZGG6W8I65Co03cF9MNW7cQ7hU0eqriVHVeXSTjxEjoZjve5DUm
Oe1LXAxTMhfXAzB/2Gv3mpMWN1ko7a+Vo2lbZtbudSFz/bkoe/QCCktNW2AkqYeghj81JFc8cBLp
fstBpOJpOFC1H7Y0f9QiRANrux6hbl4M3AZ7eTRUyjdcTn82OSNgsGe1la7cCtoHgHBatFhVw2BK
z1U6A54TEUDsZ8AEoXju2GPrGTpp3rtkJCoYEo296FYHCtfOjsCNHnF+wdGofVvwdBh9K0yyxC9a
vXrVQKPHNm1m2UircKM11q7Roq8r1DO2bsCC9kOC2+pdL1gW1Ebu0ovRiaxHMFyrC8QX9CarqxaV
i4jEwH0mThsUNnJU3mBG1UXEIiJ3RReHxKtRhAJDu2WVg2/LHqJ6SFjH8O0AkT47UaUPfizL+g6g
duui1myTe41ZRY9DbOaj75ZKGz06GDVQ7qYOEuOyY6ip5oSLbUcIcPeu6STwBlWbp35Hm+EeYgTu
dY4wDmwfdabwxnBxMn3lNtGjlZoaXu2CZgA5l3rZgestTu6iNMx3aMnn1kpRdwDnQYrXPR6rIQie
BgtqrCDfragR4CM6eubipor8kQsdjQ62NrJ1qrNiXzNwxnutNF1wtyEMxRK3fTmR7DD6VSB+AZtP
2ZWhN9S41BAkiUKsR6aVG013oNKgEC/afuhw1MD7Ii8fmzREhK9kGlmXdi0S3c9Mp5Y+Lp18PYDO
4xLBpdDeqEIH56pFrXY7aAVuBTWkkGKTeRn7RmLpkMxJU0d5mhwRzMc03XXJwNbE5cm12VnahZvr
2VOVm/aXdoyxIZAeHa96bbBqz8U2vUR+zLnpB1cUQVqjMlq1tr3RReL6XLSi84XZqIuSN1bvJSJ0
N0k0FhYYG3vdWelyzOAXa17266Zk7jWBAOBq0Axd+imT/btR0fEqJKLDIxppzGE/sgZbBgwqlrHN
9LGqYa+GU2k16Tua27drYFc0xx8SguWRRj2CKwq5+q853gnuPRxdWvsDTs2EyuPY99Rm4LVyeNLC
JZhOe6FLTb+047K8NpLejAIirc7rsgbHrLRtlXrIWTTPKaIgzTN5Hj3EdSnRppNVkD523bvSqYod
Me1ka0QJEDuh4wZDBWR7bUT21hzb1C87q1wbWW49uPAEkN9ITfmC/uHy+5gZgNcaLPLEoIq1yZ38
hRoJvR/LfJStVxtapXba0JeNp7vcbVeVipK9U7vqJhcZqJJihBkSu9A2mwue98YzjYlZepYZJWLa
XPIrccFmFTlh9zLmVnqjFXp1rXU1WkSsVO7dJh+7ACyOOurLvYO2T5yW9h73i+1VpIlj7PnaeAsb
PoLKQePVfaxA2/J/nGE0pvDKWTmg5FwLObKd6CzlV2W1hKibP6lRA0DQwlyG7C+k6OZcmWNSmrmD
kHhlV2Ps9V1xZebLLckz7DXiywMr8ycu5UPSaCFemrmtrmJqPVqN/R3b6sGIw1fFyhuq5YVHRPzI
I3NzPgdy/MpF7gNJWRtAbEgbz+E7EIQJHVuW5oqnMcJWs7qhZXpZxnrACzAjhSPbTnLb540e5RGY
SaDlajrEmEDDdA4m5SC6rvqCmisQW0y4yMYzXgof/s0F2xqQSqAbW1rKOUkiZhmyrnjNQ20VOVrX
miW6Cw3cMkKFJuomE9R8EndNek88JOAcnjoVPigmN9kblNivzQVs65xi7sj4tNE+5c4gtcriRsI4
mDO2QLbumn0chBtyla/tgF/FW3OLHAbaQ1CaviPowF4a/lQd+VQ1+vUFqGkz/Bc1DHvKUn36AmOF
emWBCgoAHRPgHA+Mi2ZnbpfE/Y6TXR/auRO+H9sJqd1DM1WS1IOyI+SgokdUUjyrutfRDnZ++xzn
cmEEkr/I81MX+vazSpBm52PYi5isaLR3HGRWUkizld/Qh7WU8pwVvX/N2t+W5o3SY5vERjVVLRBS
3lMfzIRBo3lv4Af4KjduUC+1GM9Po0sJ5IBdiA87CAeQPz6cvpjwGrcAVgkh5UpI9B4UXqE9da3t
9fItEgvncE6jgeTaRGprQErddSA2/5Hy/bQrWKTro3IKAhKLCX6TQsin2nf7ifeQetode8wnBkBs
yu7FRDD54/w6zjfLzPoHYOeTdU60UNdIiYpeNPTbXljhHpk4wx8a2q7Pm5ojQTBSaJRNNVMGAXWw
us5mVssigiADyVFoXz0ml0grI1nO3qZD//uNCXNrbHbaHGNAQBNpFtTsoMQWXcp0nZaeu3L3XWAD
D3pvPBUPbjB+/e1R2sxAkc1CNYNNae3D/QP9h1SZLkb5C7BsXbJd+qxtEIh44fWSzN3x8h0Ymx/D
POsjkWnCWQltHyvbk80z/0ue6P/DFABTgNv6r38DAY5gCs/v5fuo3vPXQ6ACPvNvoIL7J9MtaKLb
FtAApjEJ2v8FVHDIn1P4il4mC+hD6Kxi5f4CKhjWn7jpUT3CScD9a0w8eX/hFPQ/0RGJ2uLUykyh
ykod9js4hcPdgR0ISmLiOlN5CgU3nIjDragK2proqLJ8GfLiJanQRt9BpOiH48TJ9tPMnCidH9Z8
YQq1DhuaEjqGY6JCPzMVRZZu8TgEzGHMAUGS07Oxvx6sAvqu2ehFTO7OG5x+4d+X6YdBIEMA9mBg
HSOuPquEpQg/izCsLQjKyfALfEuEJm+I6y3EZsdmiIN2NJ2itwFkmfNa74B+Qzdy8cC1UXn10n54
iKuCB+fHcniZArfhIBJzsVsm8AZD9+bhOkW6XehlipS8i1T6CHyDy7mv7GcgEM4bmm+IuaHZpNGi
6DvNgRYu2LC8onntch0whyWc2qnhULzBUR03bIZC7+FwHNHbaONB1plAnLbWXwz6jTXxOsq+/P5o
cIvgwABlMAEaDu20wugUHkrUpxpouYMuZ93XCiUCtdK0elygZJqFj78WCWwwaE+0HZ3RuXIj6pMJ
Yvc8CtgTNETrq/Dp2wgt9xRsqfFP8dNZtX56LVcrc52CdDpfhDYexiWTfYCb7KlQr2PbY14PRwtw
WRNpKAD4jSDVXQROXlHoSNwCwlrRwZcaVIj6sf96fo7n+3+yaumIjbFFKSSy4eE+x6yolw2cVD3I
/Ei5AnfhrSmXbszjTQkTBEAv6G1jiB99HJ9CEOSO7U60BOomZQLUbUp3tQgdEHA0CxXtU4amgHjS
uybIAM72ZQuZVFYmheWDdL7eOU2Ydl6uLPkQx+US5+rxGcB7jk2ABnTzIrKbBeFm1TYNVRn1ezNu
bpSVQqodEm232mgMfsWHdsH/LtmbVYVL5giKNCvFJLoxci/UWidWFLQy2TapuSSdftIaVOYQzRnT
C2A2k1qSoITZj4DZTMUZVewLw9pqaty0TvVwfgOeXLRPpqav8ml3mFwJ1RMHDtiNBORDLacnHvLG
MVtlaIP8cd7aqe1uf7I22+42Nce06+mUMhnFFs9xdq8Gq1qft3JqTAC0oeA59U7QuTK5lVhDTjmO
Mk9M3V7JTkhj5Yiue6sdNbz/B8aAlYTOO8BK+ryLwe5bVplioEhQFqCaYenPqGhK303CpYaFeQww
+QpAEN0p5kA+Yf6WiLUG6TiA+HwUqEWQuYm2IQX93lkk90sVfeXdUhJjWo7PQcAviyA8AByLTTYP
N0fZOi5TJlS0Si3/HurwzaaWrvhoxR4pcfmkCSAYwIshnS+shcjg5CJOVAsAJpjI3kyz8WljSmmi
HB3ayJTosR831s4wooucsd96aP9y+wjgEFJBBxHQqZmZfKio20cdnFaJ/KUpN3px1YwoXbL78/vk
1Jn+bGi6fz6NRydpiO5fhmK1tPe0LC57LQHqeWxXhrtEOXLiLrNxhZqIcEEbS+YsfLS3co7gFGT3
xY+heCF1FaRpgSq6/MKsXSIXHP+JU31gbjY0rdR4U+G7+KOLbod+eNUjqPWdn77jze+ayE4i5ren
MM6avsOn6ZM1cAtVahDfUGERX1p5CJElDuQTWqEqxVBDZ23YrO0uT/De+N9HyYnQ+2h0mEEgOhE5
gjzCQfHj0HJvZKhO97EV9PqDk6HSHi9BBE9ZwOgQYyG+N9DodWgBybwcLWWwYDZvUfm1rZ7Oj+Bo
62EEE2AKntehePfM5k50sS6UMpmfVixa5yoHoJriVLtoOV6zZFxSaz86upM93MlwRshF6nP/m6Y8
akmOABVst2u4h0uUVVFoWcokzVKsOLsfdrDRLYQ2GNnMPcmCx0WfUBroFzzbMRDdoEoHZsWpxcd2
PbAK8wQEqUu08yeGh1CN6lMAArvO7BIzAJoRlVYSvwRYgft4uhWJ79SW8W7IGNWf84s3S+vA/eFx
hActw2t2gvvOuw3NXKvg9kIN2mJtoK4zcJRaHzQ79abbLmLCsNU+e3wYAw4MkYeOtxiQnbNwIHV7
PAYgNIbxmD+6mr5Sge6puNAQClfQ1lkY25GjAqn1p6mcc7Y1QwlEGClsP75qA83TXgz0g+fkJrxS
Amlywwdkdk/jdY8KMtA8S07l5EoalCArwKCbNidv63jdixFpdL+xoztgIQA0yiKU4nj0W9Dwj52K
F6iJJxsodJCan/mQSki7LpFN8PMxXuvj8A2MagudZ0cOEqkS0PbgpgaDD+B8s0M+hgMC0RSvtUqm
zR2E3IzAAQLmKnatZmeVmRPoZbREAnViArE/UW+wkZqAh5mNK7JYGjk5JnDIQy91f+ipErcJyaO7
8xvl2A6SPHiCIhKYBjnPRnQDk7HS8LQA35UVpKZDPStJm6umHkz/vKljZwxTiOUwiahZIQA5dMZ1
VxdRNg6IO4oh2ZSaprayN+3VeSunBgRoM2IOPPuQQZqdM1uk2CUh1XyGeqKTf+nIVWUsddieMIJD
jI6SSUcBhmZD6erYcItYB8PIWGcgF2JPcTECgJhVz+dHczxneFpCOY5N3FEGNsLhnKlOEDqWDfXr
rBueR5UnF7oqjd9eGQvbW4cznBqE0A19aCVDeCxZzzQ/7NttmEV7AKi35wdyPGMWepGnChpKBlO6
7dCE3Wtdohl4VuKyichlWqiIb3pZdRDgtcJ40f9NN/uxu8XzCu1wUxJxdmhLm6InxkSgZhXDeCVd
on2rElu/E/iSa8JAYzTYtetXhgmyCiXSfYKvtM3GPOZ+gnhlwR9PM3j8dSaSKPgi3AOzC9VgtRlm
IJLwa0dbA6XiOUWydeLMJ2ShWnh6oimKldiYOK6ziQYAr7JA9Ep8Vxb5U5K4nG1CaZjdUyIsmi3s
nLlvnI4ZYOPYoWirQig0LcOn4HFsszprO+zPXtyZ7XfRfG8B8dL0CrixbH9+C81t4QZFpRM1LgNL
OpFmHtpqJWgME4dTf0hrEsi2Ec9xo6FzP6TmpVOU6QOQh/rTeaPzAzg3Ohtgaw9DV9GUQcYr+57T
blyHebtEDXDCCG6uKX2OM4hX2WyzssIyM4Lcjj9CKgTS3IFjFqvz45hvC4wDiklIOFPcyOh/m5mw
nBapnBaXGMA9HepJKtw0Qq+uWia7zXlTJ/Y6nhJIrNuoJqHbaLYDhY62RxlhNMCr7TgapwD5xR+V
ARbNcaGp4OSwcKiQfEZd2ph7ez5WjVMwEwFx7Dpb1ughMPRM3TLokq3PD+u0qWk8SGSaRyFNS/sp
Nkior5l5gkyczZOLLOzGcdv3ZrE7b+zEHGKD2w66QRHjWPrsghGNqpKuRqAv8LDsdqbZvzAANNOq
XVisE6P6bGi+WBgGHDbXccH0owM5Qj3Ea6arktAIhhD8LAv+4sS4LAddaDjIuD2RXjw8w0UCoVWN
68QHOhQ0GBxM3xthjjHY6yl91VjnLhg8cbSQ2kFkjWfM9A6cTWQN6FNVCOTFBh7T6hY4UAcEH6wK
jdX5FTvhnaauXuSB0cY7JRgPR5Z3aFUHExK809BHfi/7C03vd4NoB0+YX+3fLe/gPMPFo/tIR812
KlccmiNNazOrtTR/QLtsA8b7kqzPD+jEzmAIqqGIblIAU+fccHXO9KrOkN0ueb9BC8A91e+bflxY
n5NW6KQ7isY6tFHN1keOTQ/wkLR8PFiA9WhT0j2IPokuyAiE9PkRzZNumDM2nd2JFQUYkLnSs8Wt
eHBKzNlEBKY27bZbV+CnWnrFTl95dtfDjAPUqovywNFLT4UNKmJV7vggrs4uUqZqHgUJGIfUizTi
KLzKctWDS7HDE6nfqSQHAuX8QD9So/OvgEL+hD5DJAzPeLg7EOOkuQl1xKBdF89sY19Yb/Kq/2L6
aF/8FgbmD4YGHLQo7IrQK1fpRekn+u9HPMgeTDVIeEWs7Xxhgf6rSoHzUNho8slafT0WOmBwZLoK
wm7pMT+NaD5iPDRxhwLeA/zLzBxopITVcuxWqCNcoi6zD8f6MswqxxO2yILz8/vhFY+s/Z05mLvn
ytVzOwNt7SQCv0a1IopvyrSI/HLotmjh3NuqBq+040DdFUDO88ZPOJqD7TVLkjAAO+syi9yPiRXD
u9HJAERQDI+ctm0XVvHk8cQrygAQAEmZucwmH9BtYSAA8g3SeyR1QZatPMTrC2ZOnsxPZmbRSThy
OeSYwCC6nhiDapzMD+a4hVv1xGUAOWGwbk63D+61WWTSqQh91kAk+1o9cLRCmc4ELtYWHOfJBUJ2
GOuLdygOweHhYxGOurBRecySnAejqm9jXloekN5rVZqRX4hxc35LnFylTxZnQapeVz2Q/wXxLVvl
tdfBz95yaQ2vFH0WC9mQGRPSr6wZ3r7g+YV/AURk5lsGcOFJIeBF6bdJ7Kvx0W6t3fDn4jrbQoJl
1V/w1ONXJgQ6d/wm3w+b5qbcLFFHnBqyAUCWCUSWqQNkezjJYe0UUa9QxLBFwvZxGb8WhqNWVmEb
C8+Ok5bAzGHgEUmnJNOhJSSXiqYFTMTXk/RhMMIrl0JbrxrshTNwyg5xkCIEbQiQlu7MDhg9iIZm
P+aXLblooQJVSF/rk4XNuWRldtIaYiSj5aDFJjPj24SLG+Cet6z4j3YJUHOACqHBHHms2S5xLGRw
HY4bCIR49+IKnKyrcSvWAKNfkPXEdDtGHnS2ilX5Oq7MbfMSr7IH/XcLe9ON//keJIdrN0ZJ1ucg
HvZTRIEr05BoZUAO/Vup8uibKIwMDo3JpVTvkZvBEwHcKnitws9A2mE2djuLko6VygKPkQuVF9dA
p0WtLZz5k0Ycx0ZqELsFl97h0KAOn8QywQuhcqsvdggqtzwjv28DcK8JpQQsAP3V5fzpdR/TEP3D
FYIzSNyzCpKzRh78pucydFQYwJCC/zWP34qxRnvHQf7Jd9CESKOf3EQfBV24MaepOLitJyNIhcBP
YD2wHQ+nKkL+zM1FN7nHofKqhr+0dvW1EVJf1VRbSn0fLwwgsQT+At1saJSeZ1RbnQkqJSYthQRx
3HqDbS+M57hwgTwakiAYFgIegOVmrsLS9NAtUugutesRGmR5kFGQv3Vrcy033Xf+/fwaHU/fZA33
pYO0Eerw04A/7YJI0Rx5lsryrYxBkp6DLuwVAiLZvXBTs/dV7Pz2tkOpDiRFqBvAKrDghwY1o0ni
yETQ0SFfoDXymWVLd/SRG8QM4mWDChdgjHhFzUx0EdVVwxAudhrZOroZ74YxUV4KlPOCWz+qpQEa
fWBqdlMpkUSuNULRD2yuIGNUd/2lUM/Nmu8mlkAQORRiBXzDb60ZHjloUkDNHRxPBJcWm61ZFTF9
BI8b8AUpGW46lJF3YaaF6EAbzO8EPZULZZjZHjmyN833pz0yROVYkA64GiO1NtgmT7lMrsciedOc
pWaE2fk6MjVfOpomyJbjfDW1lm2aAqihCMRqC2dshm63jsw4hyOyEvTDc/XxhNIeBgv0Ht5Ec1js
3Sfn3llxIG124cPEqhyjgy/Qtvb9+SWc8bQcf4PZxmkio7OzVESB/NIG0RaCpn7iG3dTj0u+gq5X
cN7e7EgcDXj2rrBa1hg1N5GEtBQgqY2TV6CSiuJy24C1fnXe2MJ+mUfiUaRU7TY4fzRKW68l3Q4N
+F9CFNJWrtsu1Lg+kiGfLgAMDXU7IJmB+mKQGpnDANqiLMp6TKZgJH5k+3I3ha3VPgZvp7uXANr4
9Z22qDBwvFFhdWrKgB+ZCJdm64egKg0tgmsnpRT8OvqtTJaO3fGaIUUIZJQN/jgXmYbZUwOy5Zlh
hAAuaSx6GHh0W+fN5egaX8+v1kwBbNqKh3bmQ6mqPB3tLgqmDiR+kX1Du2Lov6kAnfx+eVeindcv
Xs4bnQ7YbNEcE3QcOgUmZeqhOzyAUdK3thkVkwvjVyNA2eAoEV95WfHAJupr2tKlV+jxpkS+BKlC
oFKQUgYw/tBiwgg3I4GaUSJAvIFuZNn4Vu+smqWw9MTOODA0u78rYNEzs0VSEo+XLQpGX5s8uT0/
eyd2hksB+sUOROn6qGitbDdx0xo7Q3f7J0BwtnlnPmnKXbiqT5pBbIUAdCI8nLdsJZEh7JIi1C0j
5SXQsgWLgxrfzo/lxHShA+dvI7PpSnKzSyHwYIMJ41qvQ6gLlgve/oSvhTzPJxPTV/h0f0VmXKCl
SkKYGh1u6Dj3Ww/aRxeTr619LeALj+gTO82dOkJ1EEIjsJ67P8OKu5RVKJHkDkhOQerh0DxQHdSG
abQ+P3mHqZWPTAcyuAZaeqY6Aiq5hyOzIpPEIZg2wI5mKE9P08v/S9p19UhuM9s/dAUoh1eJkrp7
8sxOfBFmk3LO+vX3cNbeUbPl5rc2YMA25qGaZKlYrDp1TqRpL1o7XiZDQdqg2cdD7VUST//gxC66
75hEAwoFVepT/HUbKXUIpmvBKSYwM7Sy3O6VUI99YQxhVmpHv8wE/UbVc4vgSVq655d9HD2wbBT8
8ZbG2wiREYSP9O/rA9Xyem4yIXAK8D+VXio1Vme3sxEmjgXO2bsSj8GYxKaglZyE79hb/7YMRBHw
YIBgscOSgM+abRFMEBoKb7os3gHzsDu/ti0LKHrQTj10s/Afx2trklEaoKYSOODZAC/CbDlhMbfk
vBGGse3XOlZW2M5QhgKuOkgQjP+FjlJ2FB0V2HjXHHgyNMwF/ZctfAbAocBL8XY6XpGaFMPc4nFB
GjJ/qPtiLB32qKYDNJwcdDcca8+TqzuOXX8ZRXREU8CgT1zGRfQSQ/pqbQaOkQUY99BrzTbBZ2An
YcUTOdo6MRW+CGCKDogxe2IgQ2zraEoFRxxAl9JqY2pXY8750rfWQwnmJZTcoS7ETimWSVeIWlPC
SD68JJV6GeaDPxpctPTpl03lKiUgk1QUUwGeOz4sa1baaYrh4OKh2/8q1uKYdjzKdebhRM8HRUbg
NwBRBmZEYqfL4y5Q064xQ1LEdrWXQFYLdb9r8ZYy1AYXqWfd8pJ+Js85NUnj9ipqjJAowpwDCvrS
Q7GPXi0PNOo+KHvs4t18wPSlB6sVJ14wd89fRjExB4QP+r34AI6NWo08gNID+5nsw113kxDBqQm0
4dxfdw9P5OP0+FAHkehrHpEZLyXmQuhDLVw69ChhLjgUXuqPnnHgq4fRlPAzffu1KiwGXUh8WQBK
M0FKWIpKizqw5kTR+CjoxUsUqm+tAT6PttCgcdpFYKowDU7ac/qhIRxieZRx11Jx9xzvJaaexxqk
XoEDvfSovTbGQCidekiA0jofHk/vF9qwxOCbhcwYnM/MRxCOWalmS4aPrZtLPMYy6Gxrja6EQANY
cesY6VR2jirO6sN5w+zxoS6iGrhaaC0GRWLWW1SwIC3AcUxEEfTEVS06cBQp8SE0oF47J46pLwkB
wC6207YQODcP0/hCtenYukH3f/WBBF0gNpiNBOFBeTOFr6pwHQSKNy6Zb1rvkiCTKYlJhkbO+UWz
u/1h1kAfGlM7GJxk2Sk7dFOsQkUSo2QtqYPLfLwLzau6hxhm+PO8KUZi8K8lftpi3x3gaQJlpAQ6
gAzVGnTwnRjEZLgf9uZd/p68Fl5CIDh9WX4bXN2DVC3QtPOlCtk42ZvepENz3fk8fBAzwvf3bwIY
FNOwtBPBxCWjLMW8wuQS7uL4GkHXhmJ56FKl4OGnaQcITYVbXSUoMel+s9dstbN5cgjs7fLrCD5/
AhOlCmtQIhXoczIOqq22sARWq2LiNRzZD5g1w7w01W6QGhnzbqTUcneIrde0ynnY2pMwzxphYpOu
BKqeoc1Con1wVT+Fu9aH2owtXFUX6V7wB3/e8apW57cP7PDHH04jWks2tsVIETaXZTJcgUfwfjF4
sz3nt09mJ5mSKRMFLa1GaMsP+yAzd0uZcwLQ9rf4tyMABHu8kl4I1So1AFJru3u5uo/05UsCbrep
77w+4yEZTi7H46MCSvnY2pyVghyOWBDV+TIuhNYBdHNwsie1tEGGCx6EijeR+A82cYOgM4HBIjYb
HfvcGgOj0wjVw43A4/S126FX5ZRfqMJL84P3eW9HVYAW/jbIfN5aqLZDhA4FnoFlcYiqBHomlSa2
jh7K4kHLrZqAObF8qYa6sE1Bb0gaxQMnxlIj6wub7rSJVgygbR99a+Zc5UGfpqWssdOTZeuZYZuG
3+qdEw6cCLu5v7i+dNgDM6SsMqGkwjMwBDch3d/Foxykbum3r407Epk0V/NF4J4P6Vvf3toeE1NM
KQt0M+wXAnq0izgriCCPIOpSOVjErQ9jbYaJKirYCzOjbzUyD72d1t+XobVHVDf16XYovfNL2soC
VrbYllYxAWCWFqX6UZBTdt1O81Wv8Xk5+FY4WZlhB3JqPZDjNmrAtNXHjR1YKYhWUy6chnM+7KxK
vOCFHi5wf/BkmunTXAz2InOi1slr4pd7/3Y6dgp+KMZ6bvURB28PRD9AJhjiOrEvvoQOKJOcwpHv
zx8Rb1VMxM/6oSqgnzeSUEIlsRrcNFNIEWQc52aoqX7lBnQgEWkoSBhORpqtzuq6uukxvLHH2/l9
2RegPoUQFoqmUKSKXCT6bnyjehn+iyuiS9Pck6CxMs5ELnUconrMBw2VdcmTHzWqLkblPAtXfh5+
xFzp45OqxMcxfhrU6K6vEtBKjaFQWLYjGQ8SSAxKX7/M951TOaHHew1uHuDKFLM2MO8j7ywQEE2h
tiUdKRUYXqWFZ2Z7SUjmgeqixDtsN1dpa2tow1wjxg24+dxgX7nlnoqwVA7vptlMJDGm+NsWPc/V
9qklsNktPa/+0Ls07zE1JxBszbAtB+IhuFLLmxT+48ek3Q0vpvM9OvBSoc3YtfoNzEXTaZmc5miQ
I3Y1+8qj8tXGgZ80b8auTzNsOcQMzEwNQR5M2uw2Tt6ikgc55B0c+xgS0F/V0KweSScl92hnk7AL
rpdO26OU9YxhJ/AlZPlD0KISE7SYwVt6k/yLGLNaI/M1FEDyzGC1Hclcdbuy1XdLN17nffRvbjaU
yQCaoyPrbMo3Yjo+aFJ4KGRJD5Zc7yupvIq177nwqkGy81+s6dMYS3YRj1qm1tM0kgCU7qkQfcXb
Z1dVZcOxs3V8GK0DwgCDERgtYds9IBRCHzw2JyJAUt42MJ4DPnvNB6nkhTKaF/OQXded5XZt6RlV
fzME5rfzK/2AyjHR8+gXMFeECP7TpjPxC9Q762Z8r/b9wfQFuyDxdbyDOllu743rYicd9MwJv7e3
0H3yxItxZ+x5zd+Nb/LolzBxIUosiJcm+CXgkHudwW49KdPdMunXQrJc9WW5EyPBBXX2I2cHaD3m
n3fgZCaQgksxgluinmCPLniK5NauD9WtAoGQElcJVdm1DqI378PX5n75gVomLxqxdSpcKKuVw7uP
I+I8SABQJfQjFqTLsj0k6rsY4HFTIjCaklc2PGjGRpq4NshOvRfLOCqhTJP9vrZFzZuzp9n8kcU/
pvH+/O5uREA6tQmAFbi5wFrJHKo2B+OYVsFE2jaxwdXpjnHCKwidt6Gz+s9oc5ZTOXSIQL7u19eY
f8exZXZ+OfxVvuRdlxu38mpRoBU6Pq9UsPIGI1kjmfr4fcjjL0uUPY96wRNE2TomvIYwLYCpVQmT
I8d2NHlq9XkyJtCBWC4YjndC3QV2HozwRkHe6UH9/OentTLIcgn0AqjU+xY7qeuD4MKF5jcIzZec
mHPSaoG/0zl0DK6iaomhGObKWCK9kXo91kHxTqhadu3qPl65ThdBn9zCXNNuckuSHHhPCQa09pGn
rg2zTxYrBaF0NkojsR4WD6K0RLieX4Od4Os74VbluL60cXyAYKLxhyYCqrQswKucZCWQglInI+3q
ONo3Ct6JQHkFpu1xAvBjQr1OJsI+eoQmxfmT3KovrY2b9MetsqwGqPkMEHMkqc5i7MDUuotQJ0Sr
V7uikImuRWonEB7slOajTCy1MEVofBQJgSJmvoy4ndIE2i54Vi81uMK/VAZaTeZAuuju/PoYbNSv
o1xbYu4toQNwWC/Rrs5ox+KhvEtIsFfd2pnwFLXpznZ+CrW2fZTa3VX/zIvZW1f3eqksSVWEHnIh
jdhgvdQNgv4eegmYKY908XtXyaDeKJLOgcbfEHaXUal/aYd25qRemx/SahPY0VdlCWQlblEKRzk+
J6AsHpwS2l1XA2bqD+CybR2rhtRaOqPP3CaC3SeDRIKyTSCQt7QXjdIadiokX/JOd9W8/CNA3l9H
9ME1IWL54D85dsHMgoaE2sAZejn1auWqhJynNhMV5ZbzzrARj3HF0AE7agho72NDU5fQgiBS0HIU
nqZ2AIGM4gEQwBlr3j5yNHcoaS+Kjmzcn7pu6RcQo+CZm90WXu5LdyDixyspJtofNpFoiMS0+m9T
zJLUOQjHAMNqBMzkttYrdp5xvqDNTfu08LHYVYBIOmiPQ20Bt2apfU9y420uxWetCDl5+8blvF7I
R0hem1FCJY2gAoR+kNUSJYmuuhaEH+cdYKuyAuyZRunpqLIgW76JgAPRwwqulu1Ld/FG3Qa+H01M
1R4bgjEehDpeANiK7muTTKgT47iUzQYBKJ1vIFKCWasJMqZy5Zn6bRTXLmeFNFE6iayrFTIOsQSD
KYY5zFHBbUx4/igdFMLeKeV24wt7gfPtbqSknxuKWQJmdVk3QGeqRgeqDCj5vSNbN5UeQ7nhVYwn
L0ENmLO+TT/5e30wyKxvlhNTm3QYVB5Q+632hTd0doo0bvg5xkB8iDaKSA7HKMXv/eOmwiiTnVah
JUP5ZYBzht1hMc2XNJC+DMskXM5W0+zKelGdqLFkp4/TyE8yTBWd/wWbHyFK0JhiQmJyUjhDDTrL
pgJ+a4YRFGdvoYUBHsrH80a2t/a3ETbr0du8XyJRRGnbUp7bqf026sqP8yY2MysMDQH3QZl2zI9c
aPWZq3O2YIwWKV1dXEyk+N77kdfZsXwp+MEznw1+c0krc0w5fQRRpS5mdN/q3B/aEjCkgeccm1/c
pw2WPC5shUnuWmzbYtkf7Tk/9NNLdb8cJDf3kkeL88lt+sLKHrOmWNC6FqJG+ALm5lLr68uwN52l
C/3zR7VtBlhgCkgGKpMpKU5zWi9WZujEkJ70sLWz+mnKn87b2GqvYCjk0whz9adBEqjFZCAeY+xK
dYyL5cIkOWQCUDzYAZbG+Yy2b+aVPWbvBjGE0gzEzsk8QsdtH+9qP/VLwO1AwIfRLl4Nc6NUsV6e
wSyvaMdR1HJcatAWw/gEpt+FnZrkjoVhSwu/IJ5HJ1U4QsebF87nGsFufZTRa4o0QaNQHdE60qHg
+G0YURqYkfJqULeJeQM+21/Y7xNk2y6pJsSTIULgBMf4PRaDp6CfePnU5ooAcwA9NGRMT2p6ooif
Du49C5WXgQxf+qd8Fx4GJ3hoLr517oxWnPk1ueKBureThZVZ+oWsYtWUjFVV/m3WPESOJuLd2dm6
LTndfX7TX2ScWLLpLyuLzDcnCVCezGckjhS73n5M/bd7qFb5nM+Os6Hsw3qMxUHDuwOFJHSNh+9g
hmzd5uNVZO7F5mZyBF+IncTtdxY3XNIL+uQu/VwjS4MimIFhNAmKIhUoWsG3EoFrDYiN0ZZFyL2p
BqTIej0KvipaXF4CWHQojeqrIcS5PRcYxDy/E5veu/oxdKNWR4xb1bBaaHiREorkDrjkYwI9L16U
2wyl6JmD/ALve+Aej61EmdlXaaZDtcgx78T3riIBGfD2xDgHdBn85jolobfwkl36nZ9u9G+rOj2I
1draKQ8gd4k40EgLRCJRMREsV9NB5iBkji6ltixMHP/dvt4/6MwwbA1GHaYSpRh4UUIrmvbYxu5S
81ofDBYOxNZnkpN5x5us3r4/ftsDjvl4jX1SSgnYhND0dXrI62DC1CkR0SGw40HFftdysPCbpRpM
W4BHE89CMDIyIWFR1K7PK4G+7ED3KLqZN30kn2ApHJ+gEgn8J555iPXiV24SSlPpk/P8tM3SkmVx
I2mDhfNcgvS1CUJsq/FgLeOlKDQHFB/TQ5UNvdtUxX1RNzrJhvbx/Ney5VE6Bizp1DewhCyVBEY8
Q0tfcLqoRYL8N1IhT1mHsQ3lMU9Xoss+Ci8hpPdvnu0rs2zZOy9qzapUdFkiHQq9LXqbpVPyeO63
IsHKCJvF6XmthIKoo4NaQAXVhAZdVWoKJ9xs+ivIYymbMdDIqEEc+2s5SXEmCNhBqs0EKeYdHTXX
yeyJEH3UgNjJfF7feyv4rE0y6UDVpqMyZ0gXoaOO/OM7xAZRr3L/hWd8rstkLq5IrFW4MuiK9Do5
mAswfdIkA42kSjdtG98WsjXamgIM5Hmzm/FGx7g0SjqAXZts1QCk+Qmk+xaDqFcd5g4LL37sX1vS
gion8Xli7f9wer+tsYi1xZrM0ppNINaufnWkA5KPtmoXtg5AS+BoX/7b8hTmdT2FGMwbSzhlAE1m
sM3ukq6/UPPCC0rB7obFctIwf6iW4Xs4F/ugmV5SSedt8uaXAWkCTLhhRASozmOf7cRU70WwEaGj
2jwM0iDbIELmzcBQB2GDG+hDfxthvHSymrAFBQHSSGHJbYCg7gSlhtqtrv3AaC7nBbVZ9F5ZO+EF
GdBUCFNY6whkvB2MVXd2+GaSytVfCtdIUAm2brX9+dPc3EcVrorpCojssTJCgQWGhaCGrwIRDenS
H/H087yBzS/90wBL/mpmOQWbIxU3C/MwqN21FmU/E2HiZI8cM2xeUVSWOqmQASGgvYJweFS4S6Vd
pJEU877urRsPjKWo2VqY4Tgh5qiCyqo1rVJxTMBBPS278ArEDs54U/m8w9mOJJ+2dCZHiwNZzboJ
mcTogADEiZz8brigeYTpNT94KL9tawbKwxAMAjEr27HLUTTT5wq+EDzmT4GPKghJnTFzZlKSyOWV
IDc979Ma265LRAGMRT0qFGLSHXKrvOy07v28721+v58mWLbvATqW+WAKSKS1CQMTvRuBpB+y0K7Z
8l6Dpw8IjA3plLAIrU4QMVH/XOW1RS9q/YT5SKLdRLeGt+xog0z62dgJUGO8isGps8MYbFi0ZQDa
dCYCZ00+yWlGjcnNLhua3VzkPyQ1eT6/fTwzTK4OAefJAjuTQaIxosUCdwB3aBZzAsTpIR0thkWR
FH1p9F0jzSSs8Yqtn+r+rZ9qDzKm51ejnjrcsSFmOWGFhmZlLDOBouo+VIFRAHbhpZAxBo02EjgA
E9tYboIaIkLJYVQVu7ceQz19GefoRqk7BzqsIHlUrjvZraXbRv5qQfw1VVtSSFdGgjJruEDQF4p9
4dceN7BivQ/T66DEDrS+pXn2F/F7Fn/L9RcNa1OU6tAbNSnb/mLqZZI3kOOsokOvzo/n171ximjA
o0CBWWbK1cHEkGBqrMIY4Sxq1YKOQHaM/DkAr/l/ssLG3wwT8EE9yTOJ50dp/F4s74bIeedsOIoq
I6UC6xsdiFWYKx8anqGmVklAROh/YyLXNgMVai2TXZT35xejUFc4vvhBdrMyRV1p9TXLeh10Mqi1
EXeDu3CXXpfXQ+wWXu8mt9n31sk8yYtDO3Vzv3L7y+Z+cjWnup786bEn2XV0UQd21OAVzSuScPaA
pZPrgRbJwXGFiFw9TebBmt7iEX1SLr3ERpnpaAc+PqbVDmSqOuR1joan9jDj5umvJ9NGYQT3AYRS
BczzvYWRzXsVUFc83XbKdgjuN/OkRVnr0oS6rKoj4EDHXp6v5WTW/FKq912t7Hup4z5fN2ICDvrT
It3v1TJrMVOKrsAy6QU7u7qjfIWOBmQbMkfEY73wg/eYRxb+D3sLpCquWoCn2Mk+K8P8cajGBjEM
YH4MD+Xe8a5+hC63PRP9Ipl2GMsi512aYZ2j/Wx6oL+NsljLUlraJhvogQriVZmM0Pk0bND5kVZN
fG2qHS2zXNWoSGQCXdHIzrTkPmhv7KUXHYzeONCev0y7yQNz+4OYxE7TAVhWWk+5PLlLmnGiNYvK
xqQaPnOqaWKijwxhQRrWVifTLVkDdvMsIMCavFg3wk68V32UjLwidapnqJFMF5Ir7gKn8VrR5m0X
4xfUOqBE4LsVdVD04X+PrYN2AOLhsWGQqZudaqp8vHU4TXL24fZhAxc4dXSQUIEg5NhG2M1R2Sp5
gIdbcymR/ipW7bxw6ksJlO5+5ielLfHe+lvrAts4/sGrBtgeZlfTvtHUQYPNTvqhJfdx86fFL7oq
iFtRZmKM15sa28wOZjSBEjU2yVRol0kVe/kY3qbT/NyM4oVVZV86VSAQPXTFbnjVFOGnEHTvXcpj
T2BHgk5+B5MjdWmM7J2udAQEzNLxfScFkQ1wp2LARG4mrzFuU/l5CngvU/bzPrHM5BmgjgWRk07P
1QdYxBjs4iYEw+N1Z4+e7lk9mR9ijxc6mYvhxCjjsPKkdUksJKj2dcNDlycuhOCvzTB/FTLly/lQ
wr4Tftmiii9gQYeyGKtDIVhSVGS5pZPgiuoWixoRXM01fAgn9yQmPJdiEphf5ih7GpRQQKbHdmcF
Q23zuQtNgsHd5aqDivj7KC7WfSIvE6dLtb00tBUxmAxVG+ihHH+T6oBvBohwA/eBdSPiwTWjquek
jvwt2g1Q5tyd30rmwvu1NKTxyM9Aso0QfWxubDpwh0iNQZZRgtw75ggi3V5y83pqwRI7F0/nzW18
/bjsPs0x9YxBrbJw0GAuakGu2iOIaun38ybYZuavJWEMH5pOeO6cMFEEowU+3TE16WioXwFmtPjg
iAZe74+fQR+mIPCCoT88gYCcYZdjpUB6dvD5tI5u5bC9luf4eaknTolk69OiZLSUvxQ4LZNpH5SB
NUV6rxlEGGtbSwG0br9UTWr3cvlnSfTHgvCu+/W0Q/WQWZCmBWMFrRyTaMllKIp2bj2m/cS7WTe+
J5QUcDpgP4EvsOiYVpXmwEig6dXie3XMxl6IZJdXJmnJHPqmLZKUWHteqnXqe6BLoCpAuM5lQKqZ
AFVPoRhpSY1ylio+xvJyG0aYCuI4H88I/fsqaeizHETMXROQIKWgVRPTQCAshSrhAZIN9xTq1n8N
uNPQpw5yvDTmUpXipqkms1CJ7Ff7FJ5+qHbRC8jRHM1fXDPx5p21o1Dh86ulfrfKluEt8ErkyZgk
Bsj6hH4lT7qlGkbI307oQKTFXqyS2O20Aq20yRGX4TlbjGc5V73zZlnc5i+7ChDxVAAbPO3MSbam
UHY9SKvANVNkTkcsONDwgB4X4uRkOKi0ePFL7PFSss3lQiMWQzRU2JqlgNHzLIg1DWZ/taFTX/Ep
OoIHAmao3wE0otv6aecjsVj5kDFakxFSO60b+LVO4p/0ARTU9sdEiSO8z16wK/fDQCiSpq7s6MBj
t9pIIY5/A5O8hIvY1mY+KjT5/Rbho0SfP04hYS+85f3hF63Jn2cQxzaZtCUcxAnKcTT4dLPyllm9
0oKofIkOahmg0pQFCqfgvX2gQACb6J9TxbzjjxVCPk2ziNho8UBxBc2uc1UAbLhlTeqPJ98JwHl/
22E2Mys1CRxWiHeqj2mRbg8Iw+CZRPGb1lsgwjfGHu+Z/g8H+GmT2cxGW0oor344K9iaDSdGFCpf
eiJi6N8pfI0UDu/82DbwX477aZP5LoexrttJhs3Bm925RXUChFP4F57sqtc5iH276mV5/B9mSulq
zu0wE3arEPoyC93hhkwE/WcCccXUoR0vfCD8XHcjS6Ou+rlSJuBOkxaGgYSVdt+qPZ14ArGR9EYR
MEib+Hi9jZfasT16AaxCAmJR3FoA3WB9eL/sMxK+0fKucEdpm7JH3kmeXtDH5piscFZCaK3Q7Rzn
q0W2rfFpDB7PB3Het8dkGvUYojc6fvjn35ieaMcvV22uBMShGK/WMTXDdpcwNVj1kQmeEENAN2FQ
90IWuGUX7s6vhv7aE//7NKMxkQQ9/2Qux14hgkDmuiFD+yoWt0l0KeQXojL9EZ/9XxfEyhoTTyxo
7KQJ+IXApVPaQ3kVTMkusxL3/Jq2kgokaAClgiXMAAjg2Oc6o4mlUcKaBrXtvKE3R7tMrcHVQv1q
UCdObXXTH1bWGH8AW4UmtGauEmG+LTM3Ey6FvnOkKvURO92xqp1g/np+gVu5Gsj90EpDOQJ8a9R3
Vh+VbNStkugisqbM9CASbQuTTv6bCea77SwBBcV5BjBmBJeAnWDkx8uDgEcVylsJc1ToOsTjWMBM
PLxN8mMd8V7A277wuVXM6aS1mBpFKKlkzh/ohVkMsS3ONQFptHd+x3iWqJ+sDiWA+Kea1oNKIvWp
TZfrOiptKE4RSX45b2j7hqSMhVQK7JQEb5rFAfNW2DTV72RkkAUJXf1VS210626FQ07GHZc2lm2x
/7oiV0aZi2qy5FHVGmykntoor6VPU+/M7zkoA9LRTjAY8656Kp0P5jjiZhxc2WV8vS1kcZ4K+HqU
l4cqVT2tlh/zoP5yflO3HfFzTxl/D8NIRcsTy5us+W3QppvMEnfnTfBWwvh6k8dy3UGzCXrr0+BL
PVVZj4ILEGxFnOcNzxLj9C14F6t5xmKUKgEuOSTG4s79z/PL2XRDBZM3EBuA0jq4Eo8dXpiHVE8h
7g3Cwvg6uu3Bvnu37IxrIUWXPWltUNAkB95w5dbSIHGGDAY1ZihFM5kaPaMlBak10U0w2ld46MMt
imLk7OCWO6zNMGvLEpSY4x5ri/OnVHjrBJ545aYBYDswMSFBkJa93gd5qlSIJGMdgMuOVmgbvDIu
27b4+GIhufi3CfZqTyStTsEoTV9j4b18FbkYwobY9EIUIv8wvoYulNu0gmS2iBRXF+3xQcb3yyt5
boVFyDBjoA0VLcpufewl0mzMiU75zgLTeAW92ruSCYekChY7CIv9eZfc2tS1LSYEt3op9svYKkQf
MN+otrbFY0DkWGDJkzOa/QUmUou6zHZ4VV+ai84ppHI2jG3qT7PeDrMgmURSBEfq4R1yetlPP1SZ
h8fZXAwGdwApBsE06rbHR6Oivx1FJZ7KVqhVTpBddE0+cz6kk++VUiaip4EqI1AxuLCObfSFga9o
TgE2szS3qADDGRLSCql7/uRPNu3YjMKcvAiB20QSS1RTwlR+bwor9sMhign8DBmSCu1v+7zB04cU
tYh3MVgGNOgGs4gfVYN8utGiyRa8tabT7QHx2OmRnUn+5H7Mdgsci5s7+WmQBf1EUh4b7dgsJKIc
aVAtRvyw1fnH+XVtWcF66JQ+lQtm8TFT3UexPmJZVqTanZjZzfIWxxwX5xmhp7lKlRpR6xoUmxfS
x5FTDd9C/Uc4359fyJZHQFzFAGwd8O6T91NqGks+NCi/CEhYxMUvjIDUw0Vs8hBFm56wsnQSZ9EM
GYIeW7b0tlCTArxC4WG5BueFhjIb/2V42p+D660NMq+osVbaucwzwFJQ3aLz/YOd7pP/4Q16EiCO
Den076tz0qA8DzDVvBC9rb8ArL7PoXbyL9x6tRg2i9CUZlatDr5Q95LfT+W+n9qbSRq8/+QOrMx4
XOTwEUiIEk35PlkY/Rl/1CI6xlNOzhva3DMT/S8UQkFXxA6/i1JRGOKI9jfEMbMrcC8JBPzLf/xu
oiezssKE1VovWsuoYaVoBVeAlJk0cp7q59ehiMzlgLJ9mI0JJk1qUz0oqXg95+2/OZPfi4Ak0rF7
9WU19osAExjjs0fdA50zxod02+p5gqA0/K+rHCgzoQeK9zISVQAQjum85f/DOJKpZhD+JBE4fMNK
ap1AHiJHn4Zp939BlLSz1A5owDbCdSFrl1ZaLRw3P2nusT+BuaGSBHAWc4gCUhpgzW2epeE5mi9U
tFf6ezH6VurgP2qBLuGE2q2VYygWzMXgE4WWMxMrsmEeLGWeewy4NJitNveNS0uLvG4sS8sBDDR0
T1d2aMhfhYpkVppCTYAw00drZ3Zfw+JrNwZuUF7U6ZMwaLYgynYTyXfT9B7FmjsZlaMaX0bzKq7e
hOVNrR8142FKZY4bnwRL/DCgoUDHguYguNw/eharH4aCvNKl1kQ3YNij2unFvuHLhM8Zz34wrCH5
eAdi2YhbQ+p7YqaSuRvTcHyPMNWzOx9eTgqqrBnmATTPdZ6WKQ5UPMQ7OTpo+oG2Hxe3c0CtB35M
YbQ7Xu7BWxv9+2oTWwGTL0D19aQcHos4cvGg+cM8kVmWyvjpbMhTUc1jQJKqdWbxpTRvSpXbz2CT
AtYKc0ZpEg6QLYQV0Av6OsgUpGfhHuV2j/JpJ25zGB7nHY8+hGX1pt/G2gVZ5CGWhis7noFquVs8
GYxHIGTxJWIBvdY6aKl8bT4ofmNHt4vryQluknuqO1H58x4oOgcNWR7LyEnDg/1JzIECxYHS24CN
0B50X8T7MN0BauN2u5qke80VPZS0Dynqfv5592XCEdJXGUgA6GBh6AZvU/Z2tMSwzUEfDEw0Glfp
Qd/TFCk58MywX8mJHeZqCccoCKugiUhR2oFfeFASAQkqGqzgLnfUr+By43FMfaDqVnfMh0mq8gWy
RdzNwNww30gMQYIeER49JMULL7Rn0aWaewVZdvKrdD+4xmFyajDs1Y4MjivkHl9zEntT4eChen6X
N5cPzDKUdzDZh0Y3EyTAS5XqcS9HpHalb7RLkTvNDi07B2SXoGXlbjf9bpi1K8h4AJSGCLZ8Us3Q
pmSRlyqISPg0QkMlPuivIPHYo8uLFfKG8OlGnhqDNCMUvpE0sOX9LE9j0C8ZEMqwohYSYMLUK24p
GHHyOE3zqLuG2Qogqy87S//C2VgmENJDRrULimCGIgFUxT6ZJykpDHmugdT6wG+Vd9JXOkE+OcpP
KtAx7vKvHIsbq9VBUw3Mia5Jp8oqgRQPeWAqEYkze3aXvXZj3eC1eRDc6GfjWnfAZlzWD3yEEBMq
6UrBE2HQkg1UokS2QDUvWWmaMYjaaiWb7rRZVBqvFFF3tmOUxq7DRhE5Te2NvdV1vCegDgKnBeLl
+ANKByWMTACGSDVpC15Ts4SX2wA6TC6xO88Sk4vh6dv0ytDHaErObn6/BDZC0SslnRFfEmDTe3DO
8KRPtr5JOkGNJUJX7nRESK/7ftZFGI1iO/mS7rKb3JFy0LIBkW+3N+Bd5+Ex2Nzn4wx1KpUDETvI
9LFwJaCz+6qIC7St9+V1jzlqyZe96sB3Fja7pZZo0KOqqaA1PYnr+iIHIcBeIAq6lLzez336TdT7
BKPTvEC7aQvwWwB3QDsNlDGTaqJ4rgSNLMRgRKI0zNMu8NpL2aZEQbx2MntPfqwLeC8dKGMosZ4E
0jHoZ8gQxwlBv+NmQIu+xdUN0fHyCqxvP/UbaHA4xdv4zAMobXz1BqoWmgQCTUxhfezBKuHKA0kp
p0lJiDlC06SWnEEtnEiPL2rTgBwoF3jLEiLR81vbYxKjeBbE2grrhCzKj6x8NKTa6/XZzhfFLivT
USvdaZpvVRjwbqoNwx8AewylUNlDdnJTwAszqa04J0sGyojSqkM7lzJfCDQX3d2Loszfkg69R6PC
0E8e3J2PrhuB4Mg6c2drRm1W2pTmRELTu5mHKxCjfT9vYstdkQ4j5bGgh6sBwHcc1spCXPJ+TnLS
ThiPgpJgd1MApq6iRK23r+XyrOMRqJROIxmc9/XG9w94kAmogATrp1+lEOqhtQBvDOq/i0a71bRd
K1+a85dRvaeDVGJ2uZSte369p1uqYrCYdoREBa0hNtkNJcFaFqlAEzJq7VZ8TlLevOBpDnlsgf6C
1behBpqA+bomxxTp4uXXVJwrdq2LD02ah+oJLyG/hDaHYvMHLzeC+LFt5jAxG2AqeZXntPTmax5l
EFftnqS3lDGdH1dPL+Fjc/Tvq6UaeQNBbwUHaEqHOhlqu1u0wW7V8b0oxz/sGiLWwZipU9V1FEpO
Etgw0qtITUs4ap+9LdJy6KXYr1NQh/4LD1nZYe55M+oktYiqnJTKl0GBgpG+cB6Tm46P9h26k/Sp
gZnc432DAJ0ytQ10LVV/uqTqgd8WRzjwS7Fb57Oyw+LwprRt9BlT2WQO6pcQZWAb5J+XCGBPTTRw
/H7rw1rbYl7IZjeNFZrS0OscZF/QsLb08fzBbHo3TU+Ap8ccyv9zdmU9kiJJ8xchAcH5Cgl5151V
Xf2Cqo8CgjgJ7l//Gb0P051T6tr9tNKMNCtVZEDg4W5ubvYvNRQT+Vot46/HZr+vvAJ94eCKxuA5
ZzYYwMFnXZRr2OjXmQOVOnTw3aCdcl00eSFEEEQEDdNVuMjP+UOc0zx80Jd25+KdlemwXSmb6uLc
9cfP8qOPnujvi18dxEZSQDayYRvMYaXC8ZJ5+szW99/3+Oqt98/+rg+iHmDCOmIJ0Y5JjZqwZ2mM
GcyAeUkFpZVPXuAafv4sjf5Yzrtic8VdufjwN+WQw6x+lCF4xXGYFCfM0d6gK5WIwyTTET3zl7+v
e038XV8j4D/kYvg3OvPXJRleosMp5qox/m71SXUaQGWcRGIk2IVhGu3JsdlCknPDloSAHbD3joDG
P/noP/gWAbP8hxQAEuD1PUtMIzRVGl62i58NC4ZPXPj9saepf/r7bj84NlgICnroa2Km8lrrmJhR
RN6IhWp6aIo6YfZnmlofreDbMOzEGljgmuSg3FK4vBtxMGfrazXUR7el+d838auaujoq+MsY0wt8
1LPuddeqstwOLugtHtchfOxOE6iZaPpduttVuaDL1JJWO8hYbTDh+OPvS3/00aMMQna7Rud/e1yF
fdTbtsXZr7JE+Nm4ZFacuJmzC7PSTco7/3l4N68c+EF3hofif0GDXQGQ692HkEEMIBlro01zle8W
VtfUnbewTftlygfwmjs4gXjQe1p1rexPSUy/1Iau14ObOEGSi1Z4fD3CIfCeWzbjzCiZRPctEpfi
rPbe1smXDTrHRxe4PDm4+/n7arkADWtwjkv8s0VS8Vlt8e8ggU8U79yH2Bq823/xen5LKgpNSTwC
VdgMaCCj4UZgcmeaT/oOHy2Cv4989xd08atp+tsig0XhSDlhkXHoU9t+Ju59Lfd/P0gfnGG4fnvr
/0Ci+beKKu7bypplBFLxs78P7odNCY+GLoGggw0CJuBUiJAeVw2medsXnwoBfxD11uXRVsBk06pf
sT6D3/ZYTDxuu2V9kHl3Wq/LOqvP9lmfsVZKDvHBRQrapdY+3qnDf8EdX++nPw/Vn+tfZYd9EWKi
XWH9Fqo3bNu9YpAl+4/+sfzC91WuN6sM5ues7g+OM1ZGZYo5KKC4CPp/7jwmfQeyxQgJuHROhZcO
P+Q93+pNcQuoEacJGszFpt5jVhZCnPopXL007I17bO+hym49yd3fD8IvFsm/nsQ/v+c6mDl9QWN3
mfHpbptnJyeAdZa8A8Y/Z+UxPrIcoQ2sc3MyG3W096ZPV4sIoIZQejpaG+f177/n31fRH4/Hv0rV
ZmRqEiJubBN5gwoSGlcgH/CO1GGyGNW8WA10g/5HvW2YN+HeRQqFkZAPNAnRTxscJdHO7rwLrgyo
c33myv3heV+numHwDPdeck2ywZ3qW0wqhglPsec35S48MgiA/OSQetjX94AoYfw1b1r40iZVkEJV
j50/y9k+yFGB/PzzI65THNULty4jHPrVb3SGecQ6wRCdnMPqWlUdPhPn/egbw5MF/Ep+2QVevcp6
KWtQn7Fny4ePibp0EAXmw629OLD29RFtPomb18P7eH2rezsSKijaoxD7tf/fgkrccqosggUp1Gyh
Lk6+FRvnYb4LL+HWf+b5fCR7IIgK4Wz8VJPw15Du9YeEFA7D+8BfnX+xZhTvY1IvACtirRuyh8F9
W23n3hEqnRdKEOI6MbzamjZlSskUSIxoKwhh7Sq3bKekUw4fb8uF8yblbhvJHKtUK29Eka8upMWX
H8uoOKbzB+qOSV+gT3Ny+0D2ecmpEBsie0KPWnDZbiCD/BkZ8YO3SWBiG4Urqo0zfBWxNYxOXKYD
tpFQrekqyH/EPHObAZPtZ+j2Rt7b3wPBvxM5/4/1riI04bSBcmOBL8buvmMOG/qn7f+j2fPnIlcg
lizHMlADNmWy7jTsBYQXMO7GjvFW5rxKrLvPENg1ul8dEjxEEM9X8moEpOfP6O9FJoyLBbvSGO1T
OJa8S936h5A/luLdW24K1MF/f44fFPTYI+7YGHc9UOZ4fbG/fRUGRpGtruK1oI9gHL76tllbD2If
/4/kiHg4GZiTxGL29U2CKVtLjrPFNpVNjlzbaekhF5uf/76fD7IjrAI8ENYcBEShq+2gNdfqpQPq
yTHIS+Ba4PVyUxuW/32ZD+BrBJN/Pufr3ThdFCN+Ie0sgVjBZ+yLi/xAY17ZS2A2hkti1dgvkhWm
/6xL92FyhpeGzwxdOnA/r46lPQV1sciJITtS7ibMi3f45/7yjZZ7DBo57zC0zWPkLv/FIOoHzxfq
Cv+sffV8G1gW/GftVZaz2k75/EY2/g5Sh20OlfDjAtcGzNqtVgoBxOo3Tjq9RTwHjPepNvOHPwUk
bNQaaACH4VXIoQM8WFoPaNcUxwsBkNczBxwgHn0tIee7/+SFfxBw1tFiF5VjjAT/mkZRhdpv+IC6
RsSJg13bXhJgzDi1vkJ2xt24L9YPdvnsm/ko3VnxQhikwwQUKqh/fpy8m6xGRwOKm5WROnztx+1C
26Ttv/59dx/EHVgLrZIvHnRtIB3+5zrNBKVen1YCQaBFydZsUbLl3afGsx+8MegVhAgpkKXzofH8
5zJLC0ZiBb4YdNsGlnfWEmcSCd2WF4Zkf9/RB0vB4gvNTnSXUO9fl4WMUhft1Qr9h9AInQg+yye1
MmAAo3/GtvugEeEjWUeCCNFqrBavZ+e3GDovNa9rhqBj0yk4tYF2jrPdqA0POhg9V5P9GFFO0n5x
MQtvVPB96gV4MZp+Zm92PZmw5ji/BhOQRsL7ENysP39JqBYxM4ILxGTVHWbD8+ZGnQJosPp5fRh2
5Va8k8MII9cKuk7ipkw/DxHXrN3//AYEefwUO/KgVPTnbzBwVIvkgKdhslW8qs4ika7CvV7Ob0Et
+B/Vg/6zHHIOJFXAOdGR+XO5JiTVEmssNwP0DnhS25/lAR+eJewERQAyUgBUf66gmjosmVlzm6HJ
Oui8W/rOKnZ/P7AfxBd0XZGVorBH0X2tWa2muvfbtSHhdwfjz4n9uTXmZ0tcPSkV1TZMhXEDyxaz
XnuxDwEJYxJiykiwaUFCwLkYd/VnQex6wO3XG0L/A3gswUTlv9ofcblYai6wtTGVz91+bWLrbbRZ
DvNpziHrDiTmU07Ah3uFrqAPId4QfYqryDnUVdwUBK0suu/2+t4HdpGqXSGSLqO7JhcZJhicT5KC
D6I12Ff/rHl1N4rRl51ocCHx/kLYV0uJLAouMna3fz8qn61zdR6XaCyHpcfeInt4L5h78EDBTibe
NGljfUZQXB/UdUoaAkRzyRpTkHP8efgb2iral1hMooFMZQUJrWmzBGHuQPzXSLn5+94++tZ+X27d
+2+h1AH5miiCIjSeoKnWwQ/9FPcNyHqx+Kwp8+Fj/G1nV0ekHYWZ4xJQiwfRuS7YC+blmKIKy+GT
OeaPEjYY+AETDp2VK3yt+d0OnjtKD53bVb1j2bdO0lpwcCl+4cH2xjstl+hb89h+rT+F0j642dE5
XYEFJKtr4v3n88RV1KlS4nna7H32niDflNvkp7HA6lCv/QBNFnhQ/f0Vrsf8XyfmtyWvTgwjlYWu
BXY7NdarLF2ZiChAU2a0DBo14d6ZrGzW6svfV/2wkIFzBOY3wOpY6eh/7rSlNpqsTr9+8eZG5M2W
wympBcT9GSfvwyP6z0K/SKm/HdGFj1bJYyw0FAdePU2wsKrqn3/fzUdnE6ZPoHSCIIN/XbWbZur6
qqoCDfEAlnP0m5aoObiePsPY4+7vS2F84qNg+ftqVxfDaEroERt3SBebNuxMQ1PAIDzki5NMI+Y0
Yzq6c86thYZ5y3sy7fpwaL70fJimm2YBQlk23VdKW4vsxwX/zCo10LdaETYno63HJam8ftaHWpnC
2rjaN6/MgRhJauyh926L0aXDsSEhxp9JDWpcSqOwGy62a8oitbqoqzNCIc5/oDIORR5ADpKCwKZj
/0nN3XFZiK4AjzbRAnPKoWg4uIt6wHoTGBOHxRJaHYiKi+kQxnBE3s2N6lVmwqmmSansRSXYs/o+
C2XDHjDqU9dtuj7vm74KU1B1jE7QVmlJLrmj+9w0nR7SThgNI41A6TBhInJQ2ZIhqhLDMVW9bVhd
8tPsla7YLgamCVuc/75IAtkO1iYOlf80Qyx+/G5b/tgcG9aw4iBlHw95AJkjiEp6brucUHJA7odA
9Z1sVM9bmcDcIpI7boJgPKnam9DJZWhEZQB1YpLCJZSCgqucoj/2nVPXqY7A+dvboi/UcfIx65YC
w2n9tC4XgPpwO7HrjKuQmdNonA4wvx4I34Se6EOkVHL80o8xi5JglXLJ4DnslGVSBpXVvjLLi9/7
sgmq19nBbM5NzctBPMa6y8LCH3fCsWznQMzKfuKMut5exICqzgqUNuiIhIQSsK+gIpCKUg80VSgI
eOIWA8Xb6iGMkMQtbACfl3ISJBm9SImnoYtcvem6msY3lqBTtw8rivQF1OiofPPtXjxFSkdFElKg
aCm0otvHHq+4TexOWf25k5b/tVQWBgrNADuUrdc4rEwnowXUjMoygEeSu7CneZioSJFF9E2yNJqN
Fyfu8Hvhb1fPR+M3Ktq1YjKPmLKh7X4prEGkPXrx7hMyPPinJXIsZ/vG8X1uHWXkztEGA/fkMmrj
2pixdoU+aAjfgc6nXQ7msj+v7CwmGIyF3Go8T1o1Tz6rPTvrjTF3umyLG/hVNUVC+LQ0qV/J6hKQ
oivQBAAxGQMYlj/NYLLM8yMFUOhCXMJrXha0z8RugnjNsHPmSoDm0mKGIokDEzzWPBhM2qBegkB9
X3dp6Xq1usX3553BIWirR9UuVrcv7YDZWU1n7W9DNjJ9wpY8tCGmsux2oyY223WLEwZ7qvFccsFm
yrZ8YGMAFz5/8VNuOAzPfab4l1DXEV7i6NoqJSMuzfe+Fa0tk5DLKNwYAo/rvCWgHN/LDu2h1A/j
tk662dbMPjqNO3bTdm4FpVC01rV15p2jLpWy6HdbKH5X2UWRldHijyl06kMk07UXPCrR9D89vUCG
HyKnzn1dTEW5lYvU5hRVYcQhaqPst9Y1UZPOYuhBcPfG4VwR4gXwXFrqB21PS6Y483gC6xd1E5lG
lYkDP14QORZqIFLLiwWnWsr4mxf0oTkRM0lo9oJihIiB1OBij/Blz+nsYgDZKzzjHgYVztVJGGfo
fni9E+s8rrthSFnptz+CdqlUFlV9hWelIfO+sZ1JhCnzh35OR6AxcYLr3LET7cQz3TgTiE2wWBw9
vZ3RCrcfjCkik3RlFcO4EyodwKScZvJy/EUNouyo1aWtCx5nNddBlVm2P7zyQJIdHLHpAaOeMAC3
aut14S6zcsuUy/cymnuRaCnCOPF0L1nSoAiG5fP6WXiihX2JO/BGpzCNKj1M4Mczw8vt1SWkfv/u
Nv7U37n26JuNJwLhwqA66Ku0cbr4ByzrHScVahAIkxMoHfc4hhIp/AK6YgbyJhVNhkLc7ZNILPTO
5xTzhomGWszwjQgSK2Dgpf19gabfnePKCBTTOZj1Q88733vUi8t4VjoVCQ868Iv4EJDOw1F1oPie
TPMcgl1R2JPJhkm5M7QVvfmli7ux37bTjN8UqSkwifC0F57Kwcxvs2JVm9m1QlB1JlM+iVbz7xAS
dCFCp6O4TRlGfO5K3GbjHo0eaLyHpWsg2RhY9oHQoZR5TyI80AHAyd1iReCEklo5w36qxkHuQuWx
8yBQR0ETfij37uJWtk6ioBh4Aim8+tLgP5Wbrg0MhMuaZfL2E2+ptetrrXcFnR0/gUfwgIZtHTVw
HHDIFB55pysIwNM62va4ng/wKUfTwTBq0yOpXcs9OLjL3USXpGWJdMOhfnGUjt3bajTDoyFK/pRK
EJksojN38xCoCAuE/GZyVfcUarP0776LnkUyxwN5nopo4SnDjwGY5XZgGx7ayJdgoDY9ZBp8Wbfl
DTG9DG4jOs7LnrtwpDz0cTxZyWxBmY3gzZDSHPyyL0G3LpxO5oY7wXjD+Ryqc9WVxmRqYsJOoV5R
YxJkDP0mCxTRzk09lpSbVMxGGihZ1mWdFlYUcZLMoS/FZhhU/9a0s3ULlBzU+K52eOo1Q30xuAAe
amgU3ytltS5HgwNnwc8H3lOw7HhJHJWEk3bUsQ5UaN0srunnxJS2aA+WrHuMIZnW4K0WHUp7NvZe
ecetCfEm+TVzBt32Jm42Xtyvei/N2Dj3rVfE5V6BuF881PMcDDCwqcSX0B7UeLtmoOFGLfZYP2C0
S95QReyHqg77nyWR9kCTmWIaCxJdK0zM2j6av3pKuMN7VDas/GJTBNxdIxE4dqPPoDQuzYKpdIrr
GG/TA7+HVaVpkiZkOOxjWEMigVEpogxApdEHiyxLuLVrM4C+rHvPvxGzY1uJBbJslS49navEE539
Ar1AovIJgGyYYlbUyJfYl2Q5WXbBXXkY676wDLIW222DlNul1eR2ADXH1KFtD0cCdyj7zBQ8SiRs
qP2baiRDfTtrSHQ/ccLHmmXWMG2V0lpuPWbH6jL3LfMZbmrY3UoR3EhEpmQm80+3ctEjn5pm08ed
TIlX3RlrFWCOg3yoyJSoydA0oCwtOoVGoCPxYbq1nRiMAlJWXabA20vi7v2ZlVsj4bvJ3b03jnZe
u9Gp8jtcyhoRBewf1Dt90WbcY5mKee7Z6NnafkXysVU7NxJwCRWNyCfXnINguCC19pLGeC/cDnhK
1XSnHU8lCGG7wIgbaZU/QxaPWUFJlbRifoDXUZMOIbSdCgquLNzdkrrwtv7gInyV1tEY1eJrGTNp
Q7iXhkvC6wF5gl3uCh9XezTkXtgeTFDs58Y524u+H0PxvMxgzPjKT41sH2IYre9kpE9NI57jyYaB
W9Wcq966hF1xJ9CG3PakeNND+WRoDSvqyX/x7blNSF8fZDn99H32EC71rSr5W0/rLeeBTuLB+zGK
6XUWfZt1rKUJoL0DGDNbNxBbOi8/4HGz9dq6zjun3aCjA+5nIMpkxsWJweJ674/mbbHsbzgi3QZ5
Ns0WUfuJqHBnhnLoj2bkj5in7zcoKH56tTy4c7Ns46Jy1gBaJ3XsoBStoD4jnTfPOBnM4ghuSPle
ttFzqOJzgdQ5gZcwzKtiUySdMxwMg8sSmBlZ5aPZMNALJnbwgaCNm8A8d+cU/I1h6HkoQXty2xxJ
0FeIbmWIrGcrxMDGhNOBwDkngcWQcUV9sI2o9USXZnzp5siF4oTTJpPLMZYgAzsNcI08zo3l3ZTU
/c7QDx9RCO6aikD40yV5x4ozc5tUF/jOp27ntToP5LSZUR0nlJUILRjHh6cHdRLiC/syMwFL5LZw
UVN5lePIhEm9iHRA73ZNu6dc4b1NUQBLkYBb6k35sD5EwoSGh2n1LvKsu6aNapRoosuqEP/niDsg
MWFn0qqa9rXlJFbj7p3CnArZbRU1m56UGQ7ejbL4eWbWFsKXW2QlW2VNqz3d8DQG3h2p+b0YYeto
vAl/KcpdFZwmHR7QltiqzkmK0L01omBJr+1oHWq/4RAmmnzrRxstXx22HCHr8s22y3fI86ceZWep
lidjifuh6W8jxEA992mLpNNzik3Em/uxsd+nJTrNU4MBZuI1KXKPJSkr+qimBsWB2x2ZxKwmbimk
xLnW7pMv29MYySzS1rdiIGci6jpZivrgaCcZJT4P+LkhiZwwYVrHctNwWK7aTWYvLF/sakAv0t30
JW6GjuoaGWS7dXnxpbXHPZnabecCXQ7lZTDFbVNg2Bj5lpsQKl60ox9gWMgw3c4TK5yORcG3tQNv
Bic4o1LeKdc5cz94tDvvprXa4yiRrTTkldH4bBa9Gzp4Z4pmN47OEaS0nd8OS+ra9FaU7sEPrV20
zNvSG0AcD7PBTDcxZUdgNHuhLIG6gO/FKCpARgCo6jmVZVinHa/yYIz2bjze6tDkYVEfUbmmkgTg
vrkb2S8NQMlYbax+OeBKeRKueAYCfhvCAb1yrbSi82Zi3qs1GzSEgzrhdvFG5FpksbSS8uBhjmK0
wdezo7zv3N1SlMfGFbDdHsQ9LZkFdoF3iP0emW59ljbdTra3x+N+dakFr2wDoTgHVUSma//rqKM7
EhZQZlpGqAhO/jfkr3dIWGETzoM7ajkwM+PBTevEe68IbwtePrqkfIDDC7gZ+gajZ8M9USG+lQlg
fTqVFcvqCA/M+BZPBs5OdByR8nreyZbzV9mUB4f1AxQSrePYgXM4M3RDOyFT6KqIjJv6Yegw+4fR
xNNUBmkJp7DEH0kIhI5mndVB3dd2rYSFZq9Dsbc8BDExRGUyEUARnm3OtpBxUhQOtFE8+9JxYidd
u0YXEGn38YJeVVJIP3jgKpBdYnHSvSiLbRHXDl7crHk04BeCI6u/zTiGOMzT4+zpp3IJl0uDFtaZ
9k0mu+U5cJb7iS184wYM7TQAszftEojdIOz6SSx9c+ilkC8qDueT06MFPuA1MQSWudv0qwfIjvSN
9l+1WIy/Zcaxoi9lY9XlLWo+jz8oDw7PwIdcB0V7afTwjEZlgdLNH+GR8B57cC/67kuUuw815ZR+
F73VYiS/dzQ5jrwu4tcokt2p1XCkzKwoLsjODGX5WjoDwPGwVJ3clp2ZRVLZHTUoUHo/eKOFaty7
CrCOOg2WWzQ33KMQbncmd6Gb0u85S8Y6GJzEoyKCw4xV6NfAFvwscWrVriPFsiSzK0QL1+pB1Dex
N888m9SClJBXCgaWtTdC53F20ANJUM54q74Q2slJRAaLb9HilxfHYdALc7Sh48YjkZ4zOHdO1rcw
6gxmX0hbWJldtJoid6xnDFQV81qpwRztIhaOeNNgxAw2HbEtrD2RlndYHBRKr64Fbb8Xf4Jf59ZC
u/Rr5HXeDo9vYLBQGaJXNQ8Iu7wtaL7AJTGlNWnvIVFJ0oVXBah16J42SRHhTSaQzGxuWry0Jiec
T0cXvV7ofkQLRM2dSvt7py5bGHbbXwBPiOeOR2aruY6eItOxfT864dsQT+4t/oDZQfTffaNdV96E
BV0ekWGiKKhD+DeAshSk7hyIZwjOArfoKdlRj6t9pdr2VEtu3nqHFfNGjYPXJlEs6jlpXdK8uXKQ
zkYsSPAhg1phRt0TsH/f1AUqYvx4ZGf9qxu2UbJQt00YTm28WWFWkRrl6SrvBu58qeALedLwrt22
vLLTXpNgC6oHe9JI6r8aT8n1MTFW75cphC+x7VjqWBL4EA18aNJwHKrXhqPoWVqAh1MbMpKjq1i/
o5Du07IO2vsZjrn3xQyENfWGWO+lGBpIAUnHwdB13cX7vjXyphKEPBtPf7EXmwM5oWPzDS943iJ3
8LeNFU87ZM/1pS47PZ7ZEM1F5rSen8xAYNdHFsL00nC0aTyqvIy1XnemrC2StlROlXu8qHTKraii
56kpWLtzDHP2De6N8zjK6rEomPWAAenpXfWuIxLYX9mZi4956wLIgCBG7Vy6oPs+hzD+E3JnFDu0
TSiTVk83bHQyjexVRcMuLK073dHnhlccFD9xhxrhgaFyIh18yjy0h5sZLMNCZHpkLyaIvzuD7+6X
Msh6JEJTVZ3qxrlx+3K/ABeEcJafofD47nXLBXTsR0J9TPrWQ7AxETmZet6Vc/liV8ZPR5zcx8ay
N0NtbUsbpN1OZaIOSQqU69jb9L4ux512JoLWzwjlXBF+a33Mvvuz9RCEcBxUAb6CiN9JDRH7XtBM
K/RvXEZgVCRGKwlnB8ilS9SNVZSIsYFwjjGf9zO17zwVZzbju6bv3i3j3XiW3AVt8wJgCNUbbY9+
62/YyDGESuPpMTTSSgGoRUBWOrww4uvUlObdibysGvgPCnsh9ONeqoLeVet9vIjeTTHwVW7aWeaD
bp+Dwtpp3TKYHxUpCfUzCSjyj+kEDm/OlQ8TMKp+LBwDJZLXtywEqTscJyQ+OHJJPah7a8QWhThA
wewd0F4OAYJ8tmaVuNU0JWPTXCg6WcAuHP21XiQ7+wumvFXVYQ4MhiIJ66BI10RZQ5i5D+YqjQDo
H/E9uNvWVfjtUZAUvn3G1gcUXG746IzfJxg60gGj4hzgNSCcpOGAcI0NxZsl9JpNELJ2E/ZqSiom
z/VkMNTgtzoNSmSxEDbKCdEPuvSOZRxD6YedQsjtGZ/v7H6+zM10P9jyUdbq4vveLrTljxUVMkWD
WfhiyF3K0BeW5Y7Z1YEF3qHk+tmPi6doxbrxtZxtiKaI0NxgPv9UK1TETVtsaytQiR5cjPb2XZA6
yBqHIC6ypvewfQhdblFV4KBNpEh11+xoZKdh4fQJL8IHDH3nJljeWNOmk2y3fPLOqqUn4orc8elN
bVCJR6o9e1YcJzWL3dTMIJqVg/pKDO3zIpjvqwm+YBbDsMMI3BcJF9IdH9mfDSM0jVNaWs6D600/
ZSE3jnDvWps/4V57aVFMSN6Dqla4zwgTWxGTx4ZAgSwy/nkIMNIeOE9dNXwvouilGP20r4o01iY4
tAKAZxiBSSrbfUPjlEWEpprNz0AZ4GNUD1ZGhdsdmKAXUGVeopYXqV0taHvGYZ1UC2YSG2BRW4HC
i2zaykehKsO1FQHuLsIt1AxNAEH6YKQXYdR2MM5O2xizLab7AmgtYGC0FIummTcDQ52sUenQEkgK
Wsf+uTPWxfLRysLYuZU4dZFID2Uxww9lzZ5V+tWdxzqdQv7gMVzR9WJd6rY496wmgGORlgM82Izl
D2/6avSCOgA6+R5Jqw5+Xt74xFj0BW2KTWMHuwXEZdvm6YIqzKrcszfMYKF/Bz8vKao3F/VR4Yn9
ojDp15n7Ka6PUE7EHU1S4JqXqQdO3EZZhK9viJFPLzqlvswtWR7KEZ6W6Jm6Iab8W3kStM51w8/c
FEMyz+RUk3o3jTMadiqPyKUrqsSPTeohE4ykvkxkmTOceZGUDbjUcRVg9mj0bwFgqhv4lf/sItRq
sVfv/FFmTeBtK8HvtQ/R4bg/xk77jM4P+MdvwjabmCLic3DCKisP1HetDFIX+9627DxGM0HijJOG
qbRi48aC/q5Rj8s43jJ+7wQw6ZvCpPcxo4FvTM1QMfand9Y8lvWc28UtxLbP8VSkdWw/Fzb0gth8
ckfwKMnJby3oSVNUcnRn2WdYnUHUbOuVML9YSwng3daUuJqeWlFuLdHdjeZLON5F44ue5hOJaSqa
+5abp3GM8qrojqEAKIX24HrZP1n1kPj1A8JpKhBzBgK9p3E8NnZxKGENHzXFTqP6ckKZRgOSNbKU
uwV9DXuCmf0QbUFHePSiBggThKibAipcDV4dTAHb/pFRL0eZnpjaxrVkbwQQJzekDxXRGSC+gzvJ
/+PsvJbjRpI1/ESIgDe3ANrTipRE6gYhC+89nv584MYZNdEdxM7ubMRcaGayq1AmK/M3rijn91qe
3CV5dhRE4aXQp6NUN1R6dlbZ75QCImp56BN/n2rNvSL+FMqT3PZbf9gl1nBjhb071KNjTZqb609x
TQomBF+CeHDob8CLyA66CVVj+F5MkaMKOhg7lSxt3HcS9ZGg/dRW5f0Qi7tR0O8Ao2/JHE++59+W
SXGsvHIfxrXLEwaB/ITtlW0iVNwiQbuLNNALvoaoKQSBVtsUGNt0ksm93h9pdu2imnQbJa1d0OdO
ppTCjd4PtpGHGqdAdpzkm3SsnhODnuNcCpWEaasNzb2KerPOB2trYdenpbRR5MJw1FbAN4LC1mNX
xdqxVr0jJlsvWpfd6CJVNY9m9C4VfEukYB4rVG9pg9mtEYq71OclUeol+NuykA9pIj3EnvqihCTv
vL/fGilcsCWfu560bUCJ7TXVzPTYxvJnMRnbLS+L9Jh0MSLPxpBu8yjNRYfCdIUbltCHOykPB3iQ
SH4e4yJBPhR8Yf9giINI/3rIrfokItR2aoOBDm5Fq/mbNMEQd+vBKyGLBtKY22OD5Woojt2jzmLa
JkVGCb6kSNXYHhLWB/L3UdsApyTtG4rcMzeJWdOfVvRym5qVK4TKqejL+KEfc/Xg4Q+4j2Mh2yGM
pfRu3RfTgQxAceO4Eg6BWLCBMpLeJOJxmWfl/ZTUny3wevdNmwePTWUK+6Ea0k/+1HJ08iFIFsJw
vNWsKN5PjWJtZKGsbn2j9Ekg5pJpYbLcdD//6iXxnjRGUu7QEi+9Y4MqhnAvS6FIBWikZPpFRMtE
/oIrUTG4LEVZpgQ98ZJ5yo2pVByx93rV1cQ0vTMmIUlBiVNUZgcMEo+eT5biFQALTDE7htT5c1Zp
kmw7nhR2EBhB7qhqLN7HQzSCvs75Q5ovmroLzS5+mKyi2fWV13wKmlxpHZ1aC11B+rS/2P3SbV4p
9PmHSXmF5esVNCmsEV2H0Tt1bYpfrjWkr2UgTreaPmYz7Il3q04GU9mIwESbrimR544GTkPD84VD
Vyn5phA9HRJUPBg3oBOS+4kV8GzN4H5ZyKeTVgjNL9qH5c9wnCZaEZmpPEXG/OQNpKZ9whMx3lPk
5WjxWl8LcfI1yCD7Jsa4UGNLFdEQfkt6j+UpFtleAFyo2x2l2l8gAaisTwYyaFGkRhQtKbzptEvm
4lSZHmmMFDuxbNJ9T4P9Pi3l6bkM/HirC1nxJai7P6HmvzaD9GACHrJlHO5sIVQjN9D0njaj52+G
2kQbJgImMtJ4vzH7LqZSBXyjTfxyo8uC6sSN9FPxe9pcca7xuBnQBmPrgZwJ3MiM5Y3eihxgWcSG
HWBTVHX7s+R1tG/JpJzOL4djgfjrNmwCYReIA8ZVgXFI6s7gnNVeWjPOHBMoHJlNErperUGQ8+G0
1kAuNnIa5GrJThpbXbNzOtuPKtd3uzf1Og5v/YiXIiVPc3AMJblXBunVCsanQEFEpOLxxtIRT5mV
wpNXEV3vw2bOV9n3hv9HSuN7K++iXZNWR1TAEesXABw11vMQ0Doo0JZxcMnAIVbkua57T0Fn5dt+
Yp9XPGInCqgGTx0kYEN0QhSeSCkvSlqUEQ8ToCSCP7zqiae6hZiWW0VuBScNYpBjmX8bQSsGdi79
qni9u7pO4mH2pucEE70Sj8KXnSqdcSA0lARZdsS4451c1MN+UIxXVfTGW91vDkVafxaCQtokZdR+
JW+saGLR0ybdusFKnoatRKqpeTyrdNx8B0V4NVGh3kyR9Vv1hZsk5sliTv7kaB3ICsvibi/Rg7bD
1PqeIUF+sqxS3fDYFE6q7AU8D3XdCcrslAfhbdt5JW+FieREo40XNcUfZGpuJoPUWOsizaa3+2Po
AkqIRvsKlphWEkc6D4T+WSkCvOBiD0PrMue80xXaNPSptLZqbLGC3mtQ5PdL/1ZopKOudd/EMOEz
dNFPMhpDdElQB3NnmgmJUCWIBcILQTKop1EWoBPWltur6ROlpVupkztbAhdhq+Gwm7r4vpUqLI5F
taHEQCUmasfYbig7KBV0saJ8SgrF9/H98eBz2W0xhp0D21w+xHpNaxt5Scr2JbKEgxBtW2TwKV7l
iE1Wgv4Yj4H4JHZz7R+csbTLIhE2SdXRohwDUBNMMCp3oqU78IsbfnKvGwcRWe5XQy+nR8tC9lsH
YPdsllL+GmZy8ZjpMPQrza9apxwN6Yl+EI20TveOmihQey28+tjTiHTAQUZPghV0X1ELqh7NnH8u
aklrw7SWfyKyA+N3nPjhIykBrKTE6x6mieoZCXdcGLToWrl3dKHRTRvtbvpYSqgC7Wro5X22xmnU
bT9NAypKWDA6Zpom91XWc4cZrVmShDWj1lKQSRR4DXyXW5/T9s7EmvI1BKGJNNuApbYdRyJFuE5K
ORW6JDnEqllh55hboZ7bQiP0f4YugeozVaNf3BtGXN1wNHfPCQ/Gr1rRi197XkSDjcmzcl9rWvwa
5KOwE3NhkHm0DyEPaShz+z6fqk2hxcnRrGR1104hZx90mK0wdQrLvS8sp29UupmFTMGD07AXn2NF
yiAV1rwn+NepKfG8uM9kL3+0yjbMaeN1vDm8WNC3SRomB0+dgscqtIIdjScAbmNj0tK1Bp6G4VQ/
DIgM/qyQzLpBDEF2MzFOT5Xfd48GGee3mO+8b7WuOgVJrD5MiZYCQaGPGdqmlDenUcnUHxppmBPq
3vApa5XgBGU9+l7Sg/5sionZ2R4ix7um1vqDyq1Kcx+jHSfWNeW3Sg1ItcuCgmONqw+ZcSH4rkb9
1Al7wXP6NqE1heDzaSyC6XeaxeXGE8b2czIkwU3U8USPOouuspiJtm62z1IBTb3jWfG1nzLqxX4S
/CkrhY2th33s5IUSkyeCUaWqXyeUMq2EZ1aVJvKNX4rpQcy9MQsau46m+pTE0nDHuRM/llZSdbZA
wvFLyzBldryas9Qxs3jcJk2Xe7yZSwAZpao1P6ppRJlyUtIXq6QbrcSt8jKIXsil02rxba5I0UM9
meNk62E15RuARpg7FJmQdECexeSLNVoeDXAOLnAKZi6fyrosThZU3gc/FazU6TLJe23MtoOwm/jW
TYLF1HEIZwyW6RdBydEi8IT3c0s/DIKW38dtQs2gzf1GIJmTKiRgQl8zaDXjv+wowDduNIOcDVNZ
jVStauWbWImt7WiGqnqgv01xy+sMTz0ZepEkTinHqJnSPY4/x2me/g5UBaOQvO+HlNZ1nM/9Aj+c
XEBwnrjN+ySVfxT5GFnP5bzyvgdelfs/dKOryAf7yN9qY5BOG68wqRmUrTVKbP1Cb7p9HKVmvA0U
QVMOcmVGptOVNSdRQAqZ/QCZ2dNazuta3AqjJ4pbjb5S5jbIQhvbPsz8aRNZXe239DViLc9tubXA
uPZGVwR7uQl87UaOIAu6St+V0qdANsZmg54GXZg8nlLtO6AlCrYll6m6H7vOqGsAMgoVzzBs01t9
7JSveYhujB0U+Ce4ccjZxbM8bknJBk3LbU0QdOkmTtKpc0czTzwnHgC63QySDrzMliqerftCpxGz
CQPa16cUIBz+Rr00hfuijWgg6/5UMKO60UJAbTJq7XaYJ0P1UsRFCkQI1IkCCmbUDRrpoybB6KWy
AmyRWsp2kDT8E4LeqJX+eZTmVkoUBcApqnxQR6crYvEloZbuHdSg9LOdGkAZoiMbRk912FrTbZ8W
PTIIJKDlreRHO1HtDS5bT2y+ceNq+TEUhNF/iMDnjoePwcLKTCBagrvNM2DygmCkFGHk6/XIy2Of
HeRNv5E31f1wM20lTJfj43SIttwc6D1Kjug2m/YmvQn21o5HMLQjVE+e9I2/6sJ5lYBlwo+DVQYw
0VIXrAE5zhEnT3Kkjhye3G801lkYgfN9366B+a/OwFmsBW0AiCu8YB3kWu9IW105xhvPpSjdI+w7
JLt1SYir7AE0nBDF0RBmVZaqIkbdJXmr4X/ApTptubCf0sExHzAzd4YNOEg3d8cbQGa7eBXqfo09
cB56AeWXyk6LaK02YOr9fbsD6LmtD+tiX29DuFhVZ0NcfL+RMm6mqQxRRMN53MyqwtWpONWusGt2
FubdaxzaqwNDDAC+GKsZcOx7skABfaFuI6mB8PifgVUbTp9ViupVLpyJuTUcKBFat7xA1kcteX1Q
Do2r7yKupOJkbKe9tgmfPYFmJ0LUa+SEt//ixVSeRVxs0MgHyJR6/X+2glz+AgFubOVdTk3yGL4J
mg+zTHLtDn/wdrGhCmP7uUr5ulQB0hT8gkhBGbQoa4tNUmlDUAmF0sB4ER3VQUfwsfk6q0TL23zr
Gfaal9lVBoMOuExHB2iWZn7/PT3RL/E/lGDYNEn6ydDT4LtYVuH249Nv6TL8xmQzkTaCYi7pmqYv
OCaWGOQdRkiNSy44/KwO2j793dk6sJc76kWIqpmNncCtXBveteVKXRhHIVFXITkuhicZSWACc20R
gdW2s+TX7J4KNHKFg3iVQ3MeZ/HZPPqvujjwwhGPsOZ2VPZgs+vbapUJfHXHn0dacOWgAqtdoist
p2i/MY/yBoE4f1Ptabe7KH+VoE6c5F/rmEFgU3GreJM5offyfpFkTVZVlYD416T/sFBLyyLdqfWD
gbr2yjq58r1Uml0QOXHIQYpgMY8SgEHLglhA1dvJvc0t4HXjBbalmzq8HPuf4332Q3r0H3BuEPmr
XrmjrjCw3oVfTK4nokjbSkriSn2iP6qqQQEWGBBytyPZLwoTdlMDdlIDXVtZQfNCXJw+aC7I+LPM
OsIXbEG/KjvREmDJq378tfVEujoxZucyecBER+Hjab46zLNgi11hql4txhnDDKGAgtZTIoBjU7jV
AM7DiNByXiFBcLKAyq+ZjqyNc/GBC6OEAyCMiRtX6Q2qAfdBgpe6Mf6UByRkPh7m/N+6nFON/1nI
zqtLoxHTS9V4qFhMAHWVT21QfwmCHpqKCPuh8st6E4Z6tqJ5dIXjxjlDCjkL5WkXOnl5h3SuElGr
TMufRvHSS8UOUYXNxwO7pjj0Lsp8qp8x6YKgprhcM7J6o7kzR73eGZ/iG4ABDrBeV1vblvNtu5xJ
7iIIJQp3hbwkcntJTjOpR+tkDCoKMZ1/B5modRvBuFW88jYUg3sNzdENWPzbaox+dHl7+HjIb4nF
xU+YaUBI+ULEe9MVORuyrPUBUCrW7GwY2DXw44un9De8/P1MlXMVp3xi4AfrNTrFW89Zm4JrBxPP
EgVZBAPWijb/+Vl4ri5QNLM635zQSfs5ofuvjLSurR8SK5EECyEzeakqEyLlKCU6lPnkxhvxcMu2
wibunVRyhW/DxncwxQPQ+0ht6eP5vTI+WvgyyniaCVBqKQaQpGaRWhO6dWiBgBxFhc/70SIO5oeU
4mvgNkOyqZVkZYdeZB+abCJ4IHHszdozS5ItoIUqh7/So1vpHwDvbtui+/HxwK6FmDm1rBwFCv2S
dDoAPjSonfRuX/xQ05tsKFZm7uKLMQY2Ow4BiA8h3bDIVNsmVDFzKtEXrX6DOXVy4CtGsf14FJfZ
6SKK/H79mYVl1lXQdG/Xfv1ptk0qj5GrviIDBkIJwWegtvfxfb+PjsIv60ZZI7teLJDFD1jkALEO
TM7MdOKQ+ANtvNVOuqPd+Btr0+4iV3+A0enU6AzWW+WYbbJdeWoGN7I9DDytm9i0u9ePp+T6vOOe
ZHLA8wkWNwnM2sLrQaG4Vtvbgnoahs8A0j+OcZm3vo36b5BFQpD6+HaPht+7mpXYRfmaZ9XWCNRt
1Kk0IjMb+J4dho8y+HDByo8d3a203VjJV8/sAWCkK2vt8kk7/x7LAIkuow9y8V7vYhp6CgZaaBSZ
O+yjOtvaxsjczaJB6otwhHp7M9uptKe1A/DKPrLAqZGcIA7FY3rx/Q3Bas0B9oM7zJQS7eeq8P3F
bQ3z/DzA/APOTtjUnGhVx3OAqQaUIQCOojB1hL6FskbWw6VZOxrWIs4r7DwiAnGWzt51e0wvPP2l
aO+SprF95ZNurSzW67OH1awuI1KJ/+37UBqeFx18jA7wX3XT0s8Bs7ES4nI0aKeqBmcRMn34eSyS
uqS3DGvQ2sFNtZekDjGkhm6MB4xRQvJ6XNkX83Hz7jZGLec82GLzYVWewM/sAd3uEnMPxMrJkfBK
b/pgU//CX8ddiXe52d/FkxfH31gFHqqmXfFWO9pCON4Id95ziTquvhX3v9r9sDKbb/nEByN8Eww6
WxwxOJM+piwPznJT/cwOdOVcwdFvwt5JGrtzaEC52Td9P+7TlUfI1Q9JnZO6HAoG5lIhTe4mYVIT
daCjhvSxZn4Z6/6Ox8GDlapfofh0K5N7kZLP3/JvvKV4dCo1tGmMsYC/HY7N3leGMt1ocOuNk0y6
Jx3Emt7T2gq6eIMQ1ZRR2EDRytRUbXGy0oqsNaiVpVvBe+tVskqQsrUU7EU93yKptQmAv0VwP/j2
NDynYpNCblDxAkiVF8RL7Xr0vweCcWoMZb+y2i53q8IjdzZyQnqEjoX1frdaRZCNo0daovguOr0U
1lKRGi0EGkec7mY95nW9kWsr/CymNv+ms/UmNXIK27BivcE59vHSTYfSjuHdrYxtPqeX63ouhaAw
jZzYRSWmr3ppRP8NjAt6tNzZmNVIO+C9SJUWznpB69pUnoVbqjNluRGbo076FQB/DgAHkYWu7Jdr
M3ceYnG2hhAMtbhrwNCNdxOyAJq4IV1ambeVcZiLz9OWqT8E3lC4U2fZhjkTqZW1y30txuI+gvk6
Tn7HRpx1ViHfZOrBctKb+MF3fI0SKw/k9Guw5ka5siAuNHaQWejDgZFRnHPxgnNL2JJu6fau7wBs
BdSw5nl4deuLIpJP4mxYJi5SCSBSAJpzDjjBDwH0VRh4+VoA0KYAByWcAHTtEUCRV77gtWPOPIu6
+IJmAZUgrYjaCYkt08JsVcuusLzpZHHz8Sa7tiLPQi2ln0ymM8g1jw/pPapcw16Js2g7raz7yyrA
fIT+HdFb8np2ZOhI6ENaFvhy/WnGi+/Ujb8x3ZieOO9hup/xdlXr+NrldHZsL9+JRZ3rUxwwi+ww
em4cyeIGCd5vwsb6Pvh2o9mTE/4C9xw71mGtOn51Xv/eGeoiC0BUQjTGiOBe9QPg3AjcAQjqx9/u
ssD6/mJaugWlZpYI3kiQ6DA65V3gNNBYjsamAWXk8NB6ynwQGWtRr+6Jv0PTFtlbOxVhIEsRjRwK
yNbX8Nh/Fu4gPtKMw5nWmU29utsGY599E63Enm+z5Y1w9kmXLYcgsxILZicUz11zUChtzC6J1W6t
c3SpZocTo2qiII3zEyWcZV6jT4FlxioTC7lWR+rV6e+kPQfciwlcyDYey+ccyfhh5eF65Qn3Luwy
vQEm1Je9zvBwv9WUjlKD+jDQGp/lp7Txuyr9ho94aMzN7IJcWJqDV+NDVZr35JxbBWzmyvq68qUR
C52TZ6qEpBjzn5/t2hzKpxZDLmB9dbKbPOhOtLXuAtmJBBwxZ+MmI7EbJ9d3yOv421Vv+Cvn/bv4
i+QmT/p6mHVEXHAvxstw8I+CM1usTk57GA/xau5+ZdOex1t2DMvQa5l/xouuhIP6tN15L+20ZtZ7
2YGZV9ffaV0qwRdym0clStoUzvRju7PufrZufWjWl/GV7XIeSF10QNOZlwaACL6A/ApK24GjfizM
Ctjgcx899k1wkPwK+SnQX1SDAJC3Ke2t4EmMpFtKw5/apNyLUvCoJ/rKtbP2yxaJELWQsZ3EeQqQ
bpRO4U7bKWzkNa3ty4sU8zZkqLG3ADh3kR1zpYONo1mKoK+wRRnidUwDAOkmTJTYmFbGdOXUmI3C
JahafF/MKhcvTRP0CCLvRJuwBaa3duSp6QiOakt/puOsgUn7YC0Ru7zk3sdcbNFQkoJZcBRrxU0m
2yjBgv7+o7j1DvFBZ1QwZoIVYGtORCNRO3x8Plx+RLR36a7rFJuZ22VyBNlz0PKx0dCort5O47lj
uY4cuNyVOpAPHeFyzuMZ/vH+FDINS/LQgzJcK4RN0/+W5T9dqKyM5RJeos3DEE2qEir112UXH0RQ
4idxZLApzZ28wXb44N37/91Hmy//99cYsQCOzRExVV+OiM61mRpBptPqheXnSPv4MyBQqvTT73XD
mstUXUfyXaYbYsyPqGVVuTD0qfOqyXCD9kX1v8j9749XwZXPg449r2N6DQABjMVWztPcK0dpwFAh
1KFKKnKPH6SBf2Bd//gfInEf03dELvuiYdWOqtiPKSMReezGmvRFBvdlJ+jRrKQZl5sKFU8LBb5Z
DFUWl/WpPmGXC/DjIYd3LwY6gqhb9g9pD7Vf8Z8Sf1oxp7s6hWfxFgcHtJq4ziPRQDKu3iA6j/Ye
+gr9WuPkepjZdgAYjsiCeL+RvMzLJQEBchfXTluEx90AHxfStbT0yrFA44sVAfrcnJtQ78OYMDyy
IiGMFnWSM8G7B09ZaBsrH0NwgeG3TFN2yJS/ylr789+vENo0OI6QuyGEuniuyVqSSGZBaBGKkaZM
gl3k+W05Q+U/DnTtuDDkeR1yHsl02+a5PkuN2rBABQq5CEjHaCbZE0p+PBLh36GQI4ynrjNVesUt
op5B7f0cjFh8ribEUYVYnNZMT5Y73OJ+syTOYVYqtbild5upBVbWD37MOQxWz4lPkj3tu/3g9K65
17frBvFvZ8b5AbaMuHgCBH5R6YKsw69F7La5H54SF8YBWMHiOXlNtoJhyw/NxgJWUtylbnD0nf4e
w4RgH22CY3pv/PLpe658kWWyuvxNi2UHuV0tOFgjFzINr6Hvgt3dp8dgC+GQ7Erfa5o94OeEhvhp
rea73FiL0Ms8q4w5zn3UW91+CjeI2h0VK380uujrx0OcR/DBrC8ftGXfoZhWzBpi6ZMG66IXjj1i
S7GsnFTNWpvPZe40D4oGK3culgh0AxYrvKnRKQ2jYJ7P2ZAQRA01uGLrHdqt/DI/8mald3Ml6rWl
fBZ0WYOrlB6fB1OJXeQwcjsS/c+ZMew+nsaLYsTbyLAoMckI0bxe2mbKkZFxuKKJbEIuxYnW2Pqb
bi8/G9/GrewWu7VKxNVB/Y13UQuoaxn+jR67zRQ+RF7+JVL6Lytjmm/Z5dqYTco5kgDCADp4fx71
PWI7qoflNfSLOffELATpgV17iI5ryKNrq/081JzdnB19TTEB/IvY/EN1NINvXrrVEaP7eDxvPYsP
xrM0AWuogCl5BTUahvrON/t7+kijLUeDYmtpBhJIDZ6qWPacBLUzkBi7wa8OkH2easRrUTqAPSSO
OSDELD916KLaqpR/CQb1pUvVkzYivO/7Cvl5URYrP/2iHTMvr7P50RbzYwJFCgSKyW73gkHhs7RP
ScU9lwrprb+jNPMp3QquUNj+j4/n7OJd+RYYPBaGMbMJzxL6EvaSj3wPduveLe4lt+muo9eeP68/
LK8dDfrfQEu0cly3cLI1FrTZwJ3KEhhRXtngThpI+9E3xpVD4aLO9TYwUgruNvJXkLbvV1ybDCmp
Xz1fN9JWvAVxAmnFdPttiHM0Z0VOT9QRtivTeXVLnUWdt/XZOlcFKSzQg2GdW7YCbIm8DD8Yu/rO
q2AV07s6xsVxm/COgheEIJEJloZyx9Y4odlMuSPcBd/jX/1/8RmvnUs0ef+Z1vkznw0w0yJVy3LO
jEH7WaIuEDdPK1M4L/WLXXwWYXEn5x29PHxf5juk30Sv0sm/BdZu1w8You3Xjtlr1+PZcJTFU7gd
pXCirR27JXaVinobTX8GA52iL76UrazIqxvg77iWFRyv1kOp6giFyondlBUqUDTiD57/ujKBV8/a
v4GWmYUU9UPkiQQSd5hxu/mn4gkRImU3bCpb3iNkvg23/8sdfDaPy6sEIXOER2NiIoqA2EeDLoK5
dkauLL3llahGStxXc8YUHeI7+Whsy521oaL8kh9EF8kvd3U3X1sd5ONAQmarIBw83i/2drKaRIKA
CxwFop+dH+PH/HG22BRurR0csvt425+w63VXvuC1kZ7F1Ze3AaK1Pdyq2B22QnnbHGJqmN6+4/M9
zUComnx9tfWxkgovZzcpTQTKYG66KNFwzwTGDfm6Ymc9POxe7veKIKNjE3lrJ+b1uNQ0ZFECfris
X6OX1IpWxhzHiW3uYtgks71kxUtkdP1b3Z7R83zch2K31qe7tk8s6W/kxVE2RlMk5a3AXSD7tjnc
qvPfspX+49UlJFODUrjfef0tDphYRbNX8HlnlX2EWsrPMPzW1V8KRQWiu1KOunbAWGehFk91OchF
muyEmsJvkvYnVu9mGbJyreNwddr+CaOIywIxnhBBjOCrmwrIayejYMeJtfFi8efKLvh46hRxkZ56
lidPGnhxtz9WN1JnB3QS9IdwNzzOCDwgCofCqY7BZu0sk1cCv1l2nt1xYjVa9aj7AKufKDVvEZ+G
XSUexw3CDHCdZnuW9mXY1Af5dTjOPIjkGBynDWT5k75S5fn4m8JheX8CadKcFub8lKEs7zpP2omZ
uc+t8iSYqCp9POFXT52/H3bJlem1MVSTLMBDV+w3sKqdcg15sjax85+fTSxs8dSYOiKkQrpFemH2
cq+qh1j6kjdfPx7M5SqloKPoMqBfFWbOcvFMntcYfjhAOJgxjHCdj4rPtResdjYvMz4NCh5/4QVM
GWVpL1OUiRVOqgniH0o6sO2pIctsjvkhd5FZWqNxXUn53oVbVmarJJetQiZc+AW03UPmIqKyg1N6
RKxrk3xevxeuTOT5+JZpSztoGZ+pLlwxm5ycp5ThVzbCK2t33mXa925gy6xF7cIMhQzi0GLfejsU
pygaIKLuzsCdtWbt5UKcg4HM0iVoaBfmpp7Weq2J4qlr6D8kGclHgEhxDksf+L+arpzL12fw/4NZ
yyeWEeKOWxRNMWvafgKZhV5uJSZ214X/PnVmWLQhZP6v0SNY3GjZ2PmDDzvdTd8suae97uLA8IzC
ku27a8Wzq3P4N9iyZOtjru2nSVu4ah79ggj/pUeuV1K92zLTbuKwWgO4XJRPLTQbdTycDJAfgHSX
aPpiqIpSa/BV9VGcw46nPiCTK8GyE/6QpT2rY/2pi+KvfZJtM9RwPMHYfnymXBvx3x9Aj/D98QVb
CdL7KBauLg/3Wi98Rb8CkaHBPCEX4voJgm3/PuA8WiiiswH3Mv+sC9+I69mDV0/vZtUx1XkW/ScF
/v3Hca5Ut+BHnwVaZCmm4mOHoELrEY/h3sD/Glu8Q2Qrm6fZMHZt5VzAvOcveR5ukak0noQ4SI01
I8pWN/6d95jeBa+1w81DYLyh8xvvPn/2nXSVuHxtL55FNhaZdT9yenY4VLjJ2P+quwBZMhOLhmyt
NXhtqZzHUd4vlRi5QoTMtcItZ/0SY7LukNk/VuiJoNLfoDZUrOSZawObL/ezq9Xzsw5yIQMLMo6w
ipYgq3HANOrjlXIlDKUUSkWGRqtLX54wqKh1eq3gcRYE39EPiYQOcOuac+dKkOXJkkHLw42CRj/N
2y4HJ2ygnY8hQK5uJ1wpmpWr52o4A04SV4EB92qxGsXZBKCccDK0cqMH+2zMFKEcNTI77r3k9eMJ
vFJwg673N9oSCBvD8hpqSojUpbqblBqyfygP8n69h3t1WPCCLEWa21vaYglmjeCb7ciwvOirGvxR
kNLK62rlhLp2cszsw3+iLE6OOhAy+gg1eEonvEMGeBMDJPc/zxgr5fd/gV24SFJnCunsbQ2k2iK5
m0d9ts4zWBQJBk3jW4cBs0k7Qlp5o33rNv4rpn6u9dysQYoucvD3IZcpFw4gKt4W5ehaKA2ZCMYJ
mo86VX5qzWhle13ecWiIAChgPplV2LiL86n2NCMyc1gO2JPe4I+y175Zu9m2O9oV/3bZL0It1ofW
pVEYD8hgz3KlcoKn/L7H/WxluV8chIsoi3OpNjApGmdAZXJTdDZFyv57uO93/ka7a47jz/hZDW31
Bl3abbD7OPS8bd/VEd9HthZTifB5PCrKMDO6gAvt4118UCFTrMGFLhfkuy9mLaYRQTm5TKqxdTW5
h6oeB7/LYFqj+l5dF0AlWPQGVHVyvPfLPvGU0ULNZnCHUFB3IzrV+lQeMKJ5Qs0KQWCzOKiaBPiv
dCarfojktWFe+47nP2AxTDEZfCMYWJi9AHxCKhG7ym0/+qNxzUSi5nz87a5NqmqIcBSAoeDUuzhV
PHnANEsExJdQSseqy8nzf12OZXmch1ic+gbKWAIlttGt/d5pW2kvYAJO1fLr5Ekrm+DyAHkXatmg
pGhWK9iJUIptsCtE3g+zNYSNbrP2+eNpuxKIvBgSFoxBoFVLgMGE8HkeI3vPmIId6lJbdJjsIB82
zbDCA1+JtNxcSVXWYV2yuQoPtdKiUz7herDp0uDbpIaHj0c1f+zFRlYV1ZpJwzOeflkhrNJRCS2L
UZmFcVerzbOldPvJtHZGSnulVqVDpwXxygq8wNVakv4u6jwDZxdNia1KxzqchSgwWJlu6h0cnWpv
fZ4rsPm990m4MR7G02rx6drMwspBRwSABhnW4oJLirGuWxrYbvOiI0W6STf1DoeKXfpbRTdJ3qLw
v5vpWfoLgv2O8CrfDdt+L1DTX8UJzofKxcSf/ZTFFGiYzWJGwtk9qyfJTuBkT577Mz0k+/h+tbBx
5YChDf3PuJdrtyyyrIcVhnHEjflN3+k8kJ/Fz8G9fkD2EEZDayMcdsR9ZO45rWzQi1Rp/tZnsRcD
DXUMzsSpat3BS8Gh+HJpvk6SmNS7qCrGtbbCtWicbSCq9DedoUUBlSrt2A4zEzSqxM9lOyJtNxhf
hEZbq01dQm4Y13mkRQV1SnF1sGJA4RqM09aWXnrroY6fMMTbjU4RbAa0ucKj/IAkn3jAhEIZN+aT
douZUIUX0eiKP7VNq27Ubbr13fTrx9t6bRoWV9oAtKxCqa7DFQCrSyP81KoyHpHiypl4fV3NDPn5
uFcvCoFGgxHxTDdMLLW6idsxOhVDQy8x9DLUn83JLuv+X7cW3hbU36CLsVmRgK5bwybucC+K/FdL
uAvHm4/n70JD6u2E0v8J8pYznJ1QdLdTVVBYteoO+7jbfGfelC9zw0R2x71crRyIV65k9sjfaIsh
hWMBBkcn2lhtFbwvSgycPh7QtQUx11FV4MEKUgaLCF6EVCUeL4OrteUDVmLfsDG480Nr7QV27T45
i7ME/CH0PJZ9CqGuKp6F5N5MNoqau0D4D2h073Tc9LhyHD9Sdp4R2/ps24q1jdwnWxklmURESHJq
3So17P9h/AxcA3Y+z8IixZoXsOqF1uAqNZXIQgDN+XmWd/s4yuWLjbVJkH/CLHOrCn0YpOx7CHHT
tnjOflWZPaurmDYKxM1jEK8Xra99WV0CZyQrIKUvauTo0GhVlqW4em1V05E34cbDXAiBfUejtz9t
rC+YPHob9f84+7LmSHU07b/Sce7pQWITE9N9Abk77XSml6ryDWG7bEAggdgE/Prvwd/pPjZ2OKfn
ssJlCwkhvcuznKuffU62Mdd3A1vTpn73iUCIPO5h/Qy+WK4y2A0QFZiN8doPfMlSDfFUaxOlHoQ9
CVhPNnh7Z17pFzkIQP2gAKPODL92ezqc3o3vwRUCUrSdg3Qu3WS7DJSFiXt0Tp/rq2/z3TDubJpM
9oab0Q6UxtGEJvLWUvLMrvlqBM80KdRMTMhFzJt+0uu6hPQMB1r+UBU/evH0/a488/fnZ9kIJFAL
H169kAZsiCVcst2H70d449DPo5l3l+E8sGoy0XpFjZwiuht22ZXxHG/Si/KQwGsijFbsEL/pCzVr
4gYwLF7Um3xNT98/w+fC58cLeV4+g45KLUcL98IESqrZAteSXOQrgZiOHuSjuoWa68/qARmdsThX
xvjqI3w//9lelIUr0feY5g/+qX7NGgjwpXzz/Qy/OlshAm5SAmL5ZyE86NX6tE8xiOlATYe04uhm
9YFl7Ghn6srym4NgcE7/ftAvZ/bXoN5s++sRnlGxzOArVwFVPZIV1MbRYT8DmX4rLX3aQFO3CEI7
FFWa6THefcxF4UKl1cLcKCwmErNbKVtfyYKfXDt75Gq498bstfHJojbYAvUr+D6A989svTMT2Fw3
kf9barEoLb5PHX5tifiJtTgI8bkdPBOHL+3lo6H7ndnQ4/9hhd49+izALRPU04wejx6jZZ/aFzSF
l4Fzplf9GcQ47e53o8x2GHSv4RfNcIG7eXmVjtkGla7QT82VqOON4ThLVdO7jJcwSe/bzTiMm6bD
dQPR/U2LRNxn/cojCWgGaf5/OV7+erI5SY/2zhgB2tvBVKvduXZ1ZSbncGtf5W3vJj/nAk3LO/pQ
MF64Wh2Gypos39mVEXv7UUT1meP43GD041ZMOjIK3kBvJWIZR0TmtBcC/o+x6UTb3ivOZYJfns4U
TSjfgbW26822j+MDJp/5eLGluh0phAohc/n9Bv0qSkft/V8jsNnWcXQFrwqicINZv1yjQzHGDYd4
+Fko+5fozhQvvjwvcJW5ju37E6fy4+rxnnAuRlxmkX40SAHJsWuwvs8cSl+v2V+DzMIsx6kHs0+w
Zh27bBIa5El6Zs2+jOS8d/OYlbCw0cqqYZjHVCweF/BpWzYX9WqCC9MgWdIz3/fbFv58AP57SnOG
MzVlCVVqTGl0xpWMFRxVs8eEe4cCEFTHQKqTZe4iGyQYz8WwAmB+26ZQzW/dk8/FHjZSd05pwZO1
PME1ZJm76aHJzYsmVWdW5swL9mYL4yW19LlTaegvy5WVQE/XlQvHufl+z54Zhc3yeLRcSMIRTC9k
QujSszRf2XahwkI25+QBv7xW/3rTc30lOLrAVNvGULCoD1pdhz4fwgTuu4gUGga+SnOmnXhuwNkB
I7yyU2VSQxjM6JZjKi97p926Q7G1Ob1q7J3j0uX3q/n1boaULXihlACLPitWlE7s6RSOSguO2AIy
Mb0ZSuGvezieBorqX/A5PcWcL4UA/rNHLY50K5PzY5KewyR++em+e5L55OEhLfJoCmIUbAwVTBJp
9n85gv4awrM+HkG61hbqQNihTs2vyii90nG9y3n5eGZRp0X79Mm+G2ea6ruYBYa+KDzD6mhB/Lzv
Vg40264Hag0/E22JCwUZg1cTJsivKIEM1xTo7iHUMA9EbmbU5OXMw0yT+vQwkGKwCXQBqD+HSo2V
Fh6sW2CjF/JbusxX3hWFyBXMZFaAGWx1fOYI/ir7AibrX+PNsz+Xqx4MdmxiD34N6ViuYsju+tmP
0d20wLhOYmglOUeY/GpQhs4FpIdwnyEq/bjiVjzA+5S+pXwTwdndTgTn/4WC+Feb9P04s8+FepGb
5NM4zcJ7zn9D0uqp2zQBZILWUFey7ozFOcbaV2fCuxHnGh7ws02M0i+RTHMYmUciKBp4TegKElbj
whruODmnADN9aPMN837E2UWNOo2Vywp5bQ2NKheqaNo4+SHEUbFfhvF0boJflgsYMUFBZeDysvlX
iXpTitIW1nQqeKeb/BCvh5W1HC7O1Qe/rN29H2n2XQ66dDUU/+DyuhWndi3WzqUHxf63Dvb2HJ78
q4vq3WBsftgwCAzA+QEvruieSTS+9PZ4JHn66+37/q/n/r/jl+L6/7+Y+p//g38/F+VQpXHSzP75
z0P5Im+a6uWluXws/2f61X//139+/Cd+88+/vHhsHj/8YymbtBmO7Us1nF5qGJ68jYlnmP7n//aH
f3t5+yu3Q/nyjz+ei1Y201+D4pL8488fbX//44+pZP5f7//8nz+7ehT4tZsiBxVd/m1b54/ydz3/
xZfHuvnHH8Qz/w61MZNMsva497D6+uXtB47zdwdKMEh1IaBqetOtLYuqSf7xh+H8Hfq36NW5+BFa
ujAX+uNvIEe+/YzQv1tQjkIVEJKx0C7wyR//esIPL+Gvl/I32cJoGCXRGo/zMVcA09gHEhA6e2BW
g/ALlvXHA6lqGyfyXOHdOKoLAdyEWVK3SIxoUcGmjxN4j7snUdtBAdMwx9dBBtvQbGcJ7Ig4Wmex
fe6i/3hy/flAINUwVAkgKjuHcFhEJBzig97Nv9pKZIT+ORyj0GYL+YY/oBGC6ue7F/fnsnxYho9n
CTjOJmCRLvEgLIoSpD3vL/EWRvKVMuiNcnH0t3DDdvgaRoAXpp+sSo02m//Qp9Gy8VnQmt62L9pz
E/94Gb89gucA1gEJB9dmUNj4+CbGatB2DNWRG0itp/BdhQPU2DJnHY+9uWzpAFdVH86z2DCbcqws
VIe6I8q46sxSzOJ4ZD1Q95iUA5BuYdPacw0OpQFKg71TdiMFy2/TnIFin2sdDDEEXYTvbmgtAX5C
5wiWasV9PfYvjWogTd0bEaTFfLUquWeHjlMCtYHzEtXV8skvTGMBJqEdGGVzYONwpvwyqy78+dQO
kjaodDOC7v/H1evdmBo5mAc3At3AsNuWK3lTrHEd4M4jobEDpXQFCP7mXEf244X+edxZ8ktGLuC7
hXG7FYODTLYma3vVnJWdeQOK/HXZ/TnOdI5ATwSTnKfAiaPcoRYqu+kThwZwxoR5oTMsPQN+wW2m
oAg52drDvxMAWM/+kcE0fFlm9MqXNkBrA8zpSS3rjZG3SWjDYDQ0EcLe+tyqloWrhw1EzpMt3B6t
pdNnN1Q1r9oon+MsswNw8ycvrqqASyFdiba5gaPTplTVLUybioBV8Nyre3GIkskdt+J54Pst/GUI
yVYkgS1EkphkzZS+JvADDFNqbuyeV1uPm9YlHcywbP0bcDGPPGquRgYs+SjuszgxYX/l7Jyx6TeG
UDK0TPD8Sw/OdMo+wUnXwmEkL5Ny3NUl1qTtjb3BscOKLvnlJv4uaRm89JJWhfjg4WfZaniT+pYK
htZZRyK9bT0Ud5OubOBUBpAKrOd+GhNrBfbx1QbAxddEZ7ce1gNJG5x72ljmYRbncj3AJmGb8IYv
28g9JBDwWShe3fU1RLNwpsFYeazPHA+f9hnEL8ArxwdtIzT25kAiTBe2Wya3jva62tbrbmOtk815
0uhMaR77bBoHOAoYJHggyc7h6D3pnJHHFj1CEBGKi0Mw6Ul1eBUL54dY1yu8YrUtUUEo0avgS2Nr
3J45iqdz7sNOxxN4E4ueWB5uxvlONwtbgrNPYRVt93LJdHOXjD678OwCVhBxJ4bdaJgwyvRg+D4I
WN7aJvT2FBdQ4Yu0+wBX8/jn9880vyRRlsQdDpaWDckgULWml/MuTxqiscRDJ/YJBYkgj4yQmas+
k6tYHv/jgQDNmRCZk+gTm4NN60HQQSBiOInc3gBAf5Akf0TGuylY/PofDgU2CmIMcBcBAYVq0Cx6
jklDIsdW/AZe5jAlNoMx1ahZQ8WQnuWvz7orb6cXNhRK/hAPsxHWzE5nC3mP6vzSODlDDSu1CsWg
JIesf5U6txUHxgEmsLuiRm3e7W58N7/REggoLwe6oM6yQCkcXbFpgXdu2hze7PFJZWRJ2uYltSr4
0rFjotwb2sQH1tQPUMw+OGn0arjF3q4TWNtlL6OXPCnHA9OVeAeZAVrbGIckNV6H1oDdeCNCB9ai
pClBLnGyUz1Yy9io1/boXPgdL5a9J6NVr/MXHfl+wPHnQHPJi6VZdlB3L50nO8Lx0vfdNspFEWZe
cs9L8IkcFtWwpZVoGWfGmsO7Mixq+6ebjWXgcrlRNUDSbeXesbT6nTflFXIoGeIgGcJam6C1JeK2
6Y0HvxYnyCHfDIl8qYrqIfPKyxFGn3W2Nbrops/hTBvb2V5U8nH0+EpJuY7GGGa2EJBJhAkv8Si/
7OvolTjVbQmBpRDtwD0jyg903fxKab6NReMFMN++tpJhY7nVuNQl+TXCuCykbbUvabMvdOrDkHSA
A40hygC8BGhqcPcB4KxHxQYbPKBIrS0Y/mE7/GCwkQyMXD/FbJBhX9mvXkN/9w1cuqjceqVxrvKN
I+LT6QEyrodOMva078Ju6eOnapR2NkBIiB2LEXcTjCXHdZNpbw+/1G7B8i5ZMV6aC/wqPPO0amBn
3wMcBXbnvosbUEvlUC8TCLCHkXDpPcC2xQYGuFYIf/n0UkeVtfc6gGGMrq1X6CnkUMNxG/+apeBt
y7Qch5C7kbis3CbeD3IyJ3PllTdU5Vp1mbUztJ2g6psw/TTgSjyJys2OwIZmMHbNSHfZp6ramn3s
Lx3Rxcu8Qf+9j6Bqag5tvm8c7uzSkZYvg22PLczsLe9gm526d0GVXUQN2ihe0bQH3XvPDikfPa1l
EHVjtqt1ypaDAVyCn9THxm5+SCHUus7MfJmC/bbOe+0vXL8tw9pQ3YqYhrmGUFoXsLbfG8BePUVm
elGZrQGjbDiFickeEr7EqGNo0QLxOYqlTeEVyvUhajS83TWvFyUQYksT8n9hhvRjncDnfem5Bto5
oNRHiZmGLp56VY4eXDYre+V4Bkgelnq00zZZwZesXad9K/dGVbkLD+7OyRCPRxiRQom8yMq1VChK
MVhVL5Hg8N2Q+NUWZucwXbbJQzWYYIhlJcQPUri2RUbSXRJ1rI3BX8HGTYYdKapbyfN4VYy6BenW
HpfdQOjKEG4WDpDHFEZTLFPHghErXtpSk85e5KmOd4NEe9aPXGcPM1bUGs3Iv2l5g+u5FX7QFKk4
ghP9pJMKAP7RandCiO6YGQAXfX+QzxMm5ApI4KberQ2Pqk8EBXiaKJdniXfqUrsMBpUcopTc/Odj
WKBKwvpgApr4s8tCDoxD8cpzT0aJI2UoyQkplHMm8/hqIu8HmSpM725ZFefQYW2Qb3ZDAbakIx6j
/OxV9OUgyPAmcUFCEdZ9HKTOMwqtRsc9lWztgLgP5GYCQYwSGZ4VZtcN/L1CvTlXO5r+6oeYBu8I
fWEPZT/o2SHK/ThqJ0a0cTk6HTAQDLuqDwBmCER2bgU/524YB9kBYFKQJUATefaeoNfisxGeyidr
MiiGqAwMHdSYhVEFxU6D/oBEEdzcPbKBKbN9yFInXcL3bwkL2X2dIh1IYC0NVYNLv+nviIOS69ja
RsC6LAoSyA4EJB4fv99ZX63M+yeevXRIGXCDV8o9afNyYCSwi1/wqT+zs2YFNcQf07pAUxCLg0X5
BJstrMzuCxJjFPjGDUtrARWBQ/pWvpMP5/A2n2oq89FmOaEnIWdU9xjNOYgr/qsOPGhC8LC5eI5v
m8cG0SNc7wN+PDfw57UEkAhSdQggkSayOZixpzm3vZ7ZJ0MaWyT2G1i7/87K7Pn7V/YpFUE0jHIR
bKNN5AlvJa3332nZd1xTK7JPNCbRgrkVjOqQdYvR3cnGfFaULLC7cmiFnnOk+WqCKNFADtV0EIXP
k6Ci4b5uIEVxks6rr1+i6OAY5zhLnw+IaXY+dEinMj1MlD9+qmBUOrgpMYadEij22kEz1mdO7I+l
8mk3fhxiKka9O+jy1hzhao4hOrAZUzUElr7mo16jnBJAJnJp0qfv39jX6/bXnKyPA8LVuR361LVP
UQvZIY4LHCgbwc4kL7Me3ed5TUv7fl4qxRWBpAPJeZDcDo/iGF2zWxSTcUM/802yi4rl9xObQab+
HBKwM4iRuh4KV9PM3w2pYPfsAkXnnFp4zOxhsQCQcNPbwUj6egGFiHYZJcMzU24L5qgx7GnG2dYD
c++2qig6h659BfNuxDgl/WlWfK1zcwXH+uTMG//qBUzi31PyY7JPdzRzoiiqlTcRvJGq2nCZpmPg
RP2Zc+5T8IuvEfi7SdwK4AV8Ix9XA19dDZ7xYJ3q0tpb0qyCtGZPAj6gQTmQo2Xo0/fr/8VOtkG8
QAUZ+So04mYbyzTSOnbB9T5FHYzoTICWgiGC8PKYwBLKhayfhjhylWl55r1/8ZF+GHe20+yopEiG
lHVKHe8qK1ANGeTz91ObtXvettaHMWZby83zKCNOa53swRi3CvliiMPhAYlztUCdoFsXiqRTPfYB
xf14Uwpxpgs8U3/+1xNMqGoctJ/V11psZFIJidV9ECOsBoAdgwhfuuaoyhzqvfidL/Um/nFm3l8c
75j3v0d9W5d3nxQtbQfWP1hbePFAZIfVUNdCA+U+Jepnjasn0L0lAt4ZfWjFzApSv3I2MEn1bv2y
vuS+9WLVMRwY4Dkf9PBVDXhZ77o23rr2Oc3Uz3UFCC6+f9b5YU2F7hkTFu71SVFS3lqLSdYAGiwX
6mVyFPfWU62qUoFYOBAKihfumS/g653412rRj5+cYrVwOlnCNQsWrXK8pM7m+/fxxdHxYYqzT8wg
yiHRgCmmlLzauR6DwYzXMXWG1fcDfbnh0ZCyfdTdJirVLHjs/SZu7Zzj9MiFdSidzquDkUd05+Zx
HHKdXnWmaB7k6OUbahfxchg78/r7h/jiBJvUkGB5je6XiQ7Ex+WEOWujO1vTE0NZRHoviZteIdJe
TSOlclx8P9qXU8ZlD490gs7Kp1AmIaqOo3Gkp5p2m8ronpLGeo2a9CUzevjDosLn0oumdh6YUZzr
WEwv7mNOADwkeEUIt2EF8ynQKKACQHPZ0be9228t6Cr4YG6Bt7VLF/qsouzXc3UQBUNmCuS/uao2
rHyJoF6G8SA2AgWvTU7HteeI9VvJm/or01dXoAcGxXDmG/lqC6OWaTMbICVUsGcn6dhbURWXLjmR
aDsmfCNtbKfurG7E9KnNFhQlTYK4F2WhqY32ce+44J/qeFTmqbHugTALtXDQryu3cErxc+u253Bq
MwZcUDqoRbEYum77n28nXO9oqaJ9iWSczO5fmDHpErreDq75JMzKe1ctk7wFhDc/EEU2CSqrUdkt
za4/s5HfwDGzuaPYBc90lAIgujVv4guqLRb3hXNKXSQXebpOfecRQqah3fUkqNAeqcl9BJYzYYuq
gEB8PS4Q2wexAIcwGa+yxl+MeRYmngkZNxjb0mwlPb0yhl9190rdlyKC5yP8ZvKxvnd6s4Ry2DmU
51fx4xQYQ0ACmiafe1yOipxG8tQ5md0dXDoWNX/S0s6C1LwQ0dYe+CpNBPo8alfx19Jots1wTsTl
i8sPjwCF8UmvCRn77LTNldLQsEBu06BjVER7HqmwgZKFSsJYWmEBlT0ZvXy/bd4Uwz69PAiRAtkG
AC08Lj9uXLQvnDobfaQcPgkkbAlw2rMU0jlQpY0SgMRJ8Sg98HDEaxI96zRduRU01VIREmu8aCka
4mZ8kvDDbMbqUgx2CMWZ0PVhIsn1vuLnxOW/uPPwmf37ef0ZiIlpID3hA2KfBpjkefeWcaY1ATWi
+acMbiuMPpHMTnElQFofVyTOvMbJXY4VsezfQmsUoBvaA3lQ/ypFyrZ20m1VDJg6S8jWKj1/Y+qY
rrOxu+wG2w0pB0Uxr/00hIJnHrayR4hPUQy049EKfJUeO6FgEil25uhv/Xx8aQh7iblxaXRjHzBX
nXKn/OGO1bOIqXgSDZu+IO+e51A17U0kCEnqDgczQvEkZ9tKtGxhlv5Lngy/pRX99Et3FTcdghJi
FFBdUT/Z6B7AsHgRrL9uCZk4XEBnSZkEFWfXjWrHRWGhsGzbCQmAUF23GUr6k+eoSN0DHn4DX+ZL
t+i2Nc1eq5w+6YEcaOGFrmyeMxc2uEVZHFBBW8soPo6oPFdde1up9qXswdC0nrVg+4Yka1+mO5LS
jVeNP3RKXxhvLgdi11voTlUX9pARKKubOB9aCeFn4HKDKPZ+J4zCbNY/8ZhejCq5ZAkk5vw2OXEn
fnUqdTDosEwoGDKGffQFEatI+isibRVwuGTanlz4VQZTQ4AExglrKOBi4lswQmgTFZq+s/N685hH
6pkXxr6K5bWXNCtTuLuyJc9i5FvBCDSWibsYm/ZG0WKdZlgYB7qM8JG4oHl03RQNwR/V2zwxDxR+
GEE0OruBl9eJxM4w+lWPxjaEXK4bB7xpJW86aFSFmevcZVV9XccpjE1qdGa8rkoWWZq4K1HRNnSk
A+eeLLlTA/S5uM7MLZFFvFICNJkyFu6i79kPJ7XtQCbiyEb26JVxgxhYrm0PNwCUXVVQaR8rlrT7
0bX34EL8LOGte0FKwgNXpFuO4l2YdsDYdN5wIRLj3jRRxLMoj5deF/220+K6kdaOCybAHDXBxKvE
pZdBMMPsd4DuoOnEnkpOj1Ar3clyfOpU16NZlu54Me7sptgqr12BorKNMtkHURGfjPwtni/q0Kx8
tuQRquQuoze97Vdg+Q6/2BjdWm3pHQvON4ZuacBh8Rw5nQ78hhQ7e2T7zKvuczPaZQp2Fqptq6BL
GQ/TInYXNhUGAgskgG3F9E1H9M6wInDGLTvsvX4pi/GWE8tel4pZO8cR/RJUkFNH6MJm1bHKyQPC
lCfTal+6mv6yFbuLMwWf1dQp4QtulWFK+kedgY6c57bemB5EFEzCq72TR91lNo7WUaXE3UFZEKzM
qkKPwnLCOlJF0LbMOtZJgaY+g15LVqVVyIf2zGH2KfiZjjIf4Sy2MCpmc96mhwbFCOSVdYoVWRNJ
0IXIVy6O5u8vkbfY4sMlgrAdym6gMAMkAjm5+SXCiexw6tGTm0X90rezbsP8YjkMbhX4OOiIn6yl
Tlcjr5ogMegRZ3ixT01VhFbq4pbL0R/K7EQtY9P7mRpVunBVYlyOqXcuyP9UpkYNHEntxPeEvvxU
rvx4vCuPI12EW9OxdH6PPqAbsrhsLfe2MkS1KXN3R7kMVALT6bhaxIV5q7PkNUnFbQeblpg+NgkE
UpviWkc0kC6MDIdLQw5nYqrPkCKsKNZ0Mg+AWiSbAHrva0u99BUE3y3kIpdy2227Q1uEAu7f/tK4
E/t6Dxj6srOD2AjP2SB9joSA7QPEDwYcuBsRsc/CkC6Go6eGcPmpIeRqpIOFxndRhirDyBaCryYu
GfA/fY0OmUyXoLAjNwMSXqbxQ+nU58iBU8H6495CCgrsPbS98Mqg0/5xJYYpi4k6NZxkchqbG577
gYsLoh71mZLHp3qSP2kpw3jWA84WGoWzece6rwjAqP1Jo65j5+mKiKkNN+IyhMwd7iwj9X9//+G8
CZe+n9y0GSEDD/oxPKEcd56d2No2UxRZ7KMzKQzfg58GqTkDbdJltXXQKAmM8NkNIHdwO2y822Qz
kXQn3TsKbefvH2W+zPMnmX7+rvLCY3wWsfLcY8fuDEOHNcUlLO4r50yS/akdMh9oFl7VWhlezQt2
1Lty2xxiOKfHt+NyogXl4bkaLbbrbPvMh5ve+rt5mdxJzBZFyBM1Cri1F3a1KYbuscwhPEGF/yvP
q7uBswWJzXWMUDuQMr23KvOewSmuyqGrBU2+PYDZPLATvVdpjSsm9jrUW2ozrPvyBzyXfvRtIpdG
BpuGKHPxdUAXLmjT9FEO+iKP2Z0UzWak5j63sru6h7KDXRcHswS3v8qXbl2sCqFumM0vtSOeZdLL
RZT3S3jSnqo0edADHqOP7V+JwV45La78slp6Pkes4Fmoekr70onYY0erSwJdPVfDq5KMG9Emi8ZS
PRo+VhXotrj2IU8ZKt3/8FO67nj6oBk5oLHLFu1Ijnrw82WeyChEp+6Ia3QDhd8XqIET8EWNJQ4p
yOKya4PaF8xELcgVDprVuRRBzep95TfdSuSF3PjaRgs8qzgerz76drIuHP4ENEQR2AopFdQydSCJ
UwVN1V1npnwSKjnWbb3Rmu4AEYvD1C+LIFf2Veej+92b/noYzF/couAvJhcQl3q2hfYDIgCJZT58
6htHBhDGQ020Q8jj6lFflqQffyijguqEbm+HJl4rywM/SeeID5r+yES7q6h/VRXsgjfGUxPnr5Fn
HY24HTZu7blhk6k40PbQh+hMv8aVABB1NJaVC5wCTLU2TSQPaEddiKw5Yadclm0GqAFcJALqKgL6
j7qvVCwXmY2/A/RREqAGsPc1uWFuJEOEURuiqmyFRv5j25QHbSAQZzK+rhhQPGbxqJl/ldksXqCM
vUqKAqdE2hcrJmgcWjUFFjOBZSUfompZedBXDWSJaCRoB+OqdSooRGTDIfG7HxGbhrNGVCdlNl6K
NoPkSsIBsK6auxb4DwDLyIoWrhfYpEk2Rc3sQJX0WWTRRRoD2DHWogQEgrRBi/znZ1m65c5IPLpR
0HVa0r4/eo6+9IpJA8dLzADgjZdGwNouoQowbuA3caPZoYzjAzRS8eA9udLp+Cr9noZDg2pfnmbI
mJq2XtqDygPTHm48isO+bGwCrpdXhZYNhuxo/fAqAEN7HcH2PjIEcHhGG5YOBJtjAUKd1aPiWres
CCJIrAUQyj+qNke1AZbmoWF60bobvBOtY0TVUEgLLOkeRt09xZCSD6BwBx8dNZa7chgbVKO6fVnA
uqczs5dM5bDM6Ht3o71YLJuhtSDFgQ5aj6MgMCT1Q7CUqkXe8GJPO2oHOk5fZZPrVWlk2ENu222J
z7HNW3KV4vVWnbOsaWohhe6KR6PO2l2U1U+EVEnoNK17T8sSPBa3f+EM/j61h5C8tjz3XnewnyKV
+RIpDqg6LZqQjDrZ110dr1ier1va10sObDAeKb4yhHYCF0AWwsUDqRoaKFvcm7F8TZkwwrTP8JLZ
T0xBbEhK6iDhAxArYKIufVSvlh3NrpjRY/bxeFfYBRycvYqtJLDqmwwfY2DL1gv6MaOBgXZ6QGgL
4JCn7jPukqDt8lPkw/q5LhkkNrxoCvP9MciUsYfWypXPi02TpHeDBxhvDa1qw0uPUd3/FMizQFWu
dpSkD6Xl3TlDDug5bO42ZeRVF6YYTyX0Z/vR2vgGN1dmk9ehl1R9iNJpEha2cVkRYOb95qGFXi3E
jeVWDsmVaxqPWle3XQ0sXuViAomtkbPHHUBWKQ8SHzrPUrEgI8M6ymm/BHAvDvys3vmk2WdlmYe1
P24MV90WvrkFOuWH5EKF3PNRwPaex5RBa8/8Vbvlqi3Ib5DJ8cFm/q9kAAN76F+h2gjInDRWzIq2
9cBa2NvDebIcTPQF62aHBDValAY8calfrXwn+mGMxQA8XbLGW7qMswi4wcEEwWniR4y9d22M1pNl
QORs4I8UlcgwR42qZdjEfRyjgMTlCxmNO7Qmr1kFfzPCdqS1bybXN3wo5cmEUkGgrK7GzNC+aIvX
PDMeIm7zUGPpgI3cVr21AtQxWZRN2oc8ry+rccCKQRYnhumpTJrAbeyt9N0bXuEMMK0Oyw07Oaty
rzhkQFbQOLo00aAD5bgMSdwUa2C3gZAn3k3XWz/9CgbFnQH2XwwsqDCKC6TKp9hB5idk7QH65QER
iE05JOtUq7uO8V8UmEuE9MjnLf1acei/Gkl8iq0xD2QByzZuXgCtV4R9ow55M/60qZ+ixjI8qd58
TivvHkCdi6lnZCl9NXJ6mTGrDEzhv2SyWWVj/JOp4oRmwUZB8e92OjfCXPbb1C3EEroFF6nvAoAm
+EVHwUMwmzthDzE8b6pnnemLpnDdIOXIEygAEUFl+ShJjNEvuOy9xKVxk0v7OTEZzqlGPhuUGTh9
/CIwXeCDFOOXUpVYAH4FbRh8flhZVpvPiMA3XRMjiyw4Ki82/IRdNAzw4eTIE6oQm31cpbjSFwnA
tyFsQlzgDYeVHoGf66zqGDelCrRQ11SMaOnVQ7qwOwRGOXVDnyhUCkqKmKW8t2KdAYNfow5KHaTx
zi5h0bbKTfSbYPO4dLkFSb8CxlV1DSt0VR2txo2xfORnzThMq5zyiv4/0r5rOXIj2PKLEFEACu4V
pj1JNNm0LwiSM4R3BY+v3wPOvVJ3EdtYzSpCT1IwuyyyMo8RQqjpqNpDwgBAwsG1IZkobnq5PShQ
CwBLuIPddpMxUw2oA6gjpL56tMU7VYA9UdeVJqWtm0g4MWLVvAsNPHf8wvUS8SER2UZOe4Df5aOY
sRvDT0ZTi+JbUg5HgcX7GMmSmo6ZJULJIu3oGxhPlpAAiaeKt5LO3oTJTQeCyL/UMdyVxbiH69SG
RfGqqehzAJB9OylFKCFq97kALGpaK4eqTN9rMrzFNPI3XdS9VV4Q2OIQrvCOvJMVf9vm8cn32MFP
+1vS54cgUrdCHwK4LkNARq28BFlYtGv9NAZrRb+jnuLoErYQGYd9LZGVR5v7TNVOSZxtkOHqVtbC
76GP7nMFeQWNno2JNg7KCegO/SZrS8FEEe+RaaVbAa0N0FNkMi3YGi0kLWQt2TVRl1kJY1upTjZj
mLYohIGMCS3jVcvanVhVhSmIVWrFqfC7aseNYpCTHrafvljtgBdeaWDhim33CnhkAf/5xjcDNf1s
Db+1gqR9kcoKfBddui9Vhi5SMspOpZZrhu8WjFoU2QS/wiKl+JWT1kY5dSUoxq0oDLUFx/eD2siy
1eX6l5fQxzSRdqkovKBOfgP4eILdkFVbIMIe6zTYq0Pyrg2FCkaEAGOLEdrBhd46YJ1/UMCy67p6
Fg3qQKL3BE7v76Csjnjur8u8/ZKb8atRNLsc8oMyjMcuFN8ytboXI+8rHaS7oA6gsJfjygRAd1u3
xVNSozqVj+TDQKtiiNQdtFUCK23C2KnAynDkTMhXWg3rgYzgu3H9RfajBT89XQwgHlGNVkV44HEv
JRF5VNpC5vAeKq6y3etdhTKvF23wxkbnG0BIp2uRmxZeBrmeMmOwrI1QXhnRXhOGpLYS31MBPsXb
ASDkJWHCHxWKP7/unzoK/3TtGMMGKlFvHVRbBHn5DpbmUI32HcOqXgbk4NCRzs1qiwt5K78uTM1U
5effzWdFHN7SNokCGYkw3s3J1vsf5pOwZlbgLNkx8M0AfpTcGnQCpajjKfQogfqCCx+a2MaabpbC
8LUHPgz3SgXJr+iTwleOmkQdnxK3hkZRqSH7l/sb6FdMFTJrYQ7nXsZnc8gXVgTii9CAQd27crQX
2fZ3IjCJAF1A0jmzlnRapnm6smDfRaezZ3hZ9hn6hDk5wsMJr2YQnsLSFiuMzztSZPnXx7awaryj
39gCAu3DwPmYAghkKYK80wGX0bwINiEhSI2CVWTFIy7JhTn95u1fGybXbfaFXihgkasexwQP0tQL
6VvUD6htgrhheXncAdAuuh4A5xJIVXYIJBUgLcEJKkzJyhAK8Ub0wte0UU+0Z4/wwFyjtYD/DX72
PVhJYBegWFozzYz1cNyM6K6NoMCBD4HnOKmU1EoBo7VbyXtkegzbWMo0dHyHAMzHYdd6MHq6PtGL
1VSubNRn9ahlPgEH5qCuw4241yEaUZvNI9oN5VqHqaEe2ONjCPRLW0OkB0JAoJ5YycLEz5Z5zjcz
d07juo7KRgQXJzuU79oK+k0mwMZo2VgFfOqXapJ8E5I7rt/IwLPdDD8Y9LJyDaOOC0tlgeP3S7f/
0oHhSupxjSs8T1XjmOUURB7kOXWwRdJgJZXi1oG6vb6QSxPI61CFeEOE1BvD+0DDq9nI7jySnCB2
jYKGMPxW1Nydav87eWAPrazvhIH+riU13Fz/GQsT+73dziYWRnogmgYlFFejzlX1jZh4C1JB/5ev
6j/frW9Y11mImHVSO4E1vuHYuIBwp0uv8IqwiT2J65X4d+laWJxcrrRMKplpXYZhVU5vizY8s/bq
VrN6Cx+ttbSk1rlw+323/M9GGCEjjmWGaHTtb7KVvv1D11zSXZd+frR0dOIn7TKJTt0f7sz5PZuk
DfARFjbll/8urmQ7grEomAWTT14MNYw0XZEV0gNTPFVrAXzo0RKtym0e2O/uY4m8SfluF2yTLn4P
9xHtixaAtQiXr6S2NwUeHZFcb/Htvhnwdhy07KGMMPs1aitq8pt17alhyT6U4m0O2pOMOmGGJn0A
8i7Q5wDlbv22MmNUWsWWbIhQ7cMe/fKu2Etpa/VDY6X5YSRgY8XwfYQygWhsYg9+iIP3IXvKThWB
B2w0NJ2TfQYf70gdLAblDikITHnQ121Z4tnWLm3vn4t/OQncvdEmYx+DmK8cwb/Au3bYUipZHmGr
Mh53YZU7QaBs1FZ9opnuDrIHIELz5tFxG5fVOqHR2qPkRu0HNN7bBkSraDheP+LfecXlN/LiFyoc
gqMCvAPo2UIAmzi9nVKq2AphNAJxTXup2fDzOgHzE0AaEGShWqtTrnek12C4hbBhO/rRCxOeO/n9
+liW/v6UYp2dNDYWsozcHJPNbnT5GeCIhURm5ra6HAF3cwQFCYgSGtpxApnS0jJgvBFbwOorjmp6
ZuYQsAi3i0d7mhhujS4mbhr42cBUsSwLXc2FY7Cd3AW1VW7WK3Vd4NloQRb0wXDkdddYzUFZE1t5
L9ZLpCWuHTUhkVRAyQDrhkWeCETW5Q/wpBiar2nTu376pbFXIGysIH+uw6f/tIB/woCxgl7wROng
uWVMRtUu6AXmeiw0S++OLe127jP+IwB3J8VBI3lyUvdur5DXQBy/ZA0a5uoAqwVZykH1DR6vj4i7
BH8E5M6/CP5c6Pmsd4tKfsmy8pHm3lNEycKHenZ9/pk4yqvuln0Lj3YVE9eJrz68U6pKMbXg6OUL
Tdnr8weAweU+8NGMMfq+610WPsajZsqkthvjMfc+DbFdSCJnp04C0xD2NnhvG9zUyWSU81LwAZEq
n4TglSXPQX5/fXW42/nP6khAZQB0a6C1zm1rJSzSodTEzjWEbFcN0UEIa5egpWKOAfVXmeoDoZmz
6ASh/2zhLuEuqx+xuVQ9qTwKg1TSuazQ7sLaf/DCJa7b/Az+OzwuI5DigYG5rTN3GGNHyONDAcwE
0JQLH7mlkXCHqgo7Ghtt37lacgK87pMaVbIwWbMjgUkn6CU6yNw8YJkB5pvLxdi7bfAuJhO9HdC7
fEn6Z/YUUZAtCHqsUFbitgPpxUIes7538eBY9358IyM9MPOueo5r8eH61luKxS2/XA6+UcA2xK0K
N2oePPS/iP/UoZD3F3GA9Fag5S7KUHe6PLFGKRYJ/HE7N+tFa5BelThZVfKT4S0cpdnxnMXhxjMI
rIthu9i7IdpOBFbQQFVaLZCIkEVcuBh4ptefo3MWi9vXuYSeiD+GlTsMlnoUV8RRNsqH+JFabK+8
jVZy20FaYYWu8Jr+zV4HGnXKsRVICnAXINrkKaqdTecG4SvkJNR4yW1o9jBNOl8QFzEIhK8u1ysJ
fMC3dRwmVdwMRDKx85embymEdBkiBzO/qb2cue1Keyl+JXZgq3YLx5j0F0PWt1xt4rxoIXc2pQ9n
g5IvI3Y0g0KcgFlTHvz7+B6NZzt91E/xVtkJO31P9kuWXrP3xVnAaQrOEqayraIYzZTOLWTIoBIH
ZgmmXD9dP1rz8wh9GgpomC7/OFqCB29IcehdwCUi9qALS5+I+VH8G4A7Ux3cB8QS+Ex3LGG1ctSD
+37pCzg7Bh0WEiqMQ8EW57abz3RQQaq2c2nujkVglSCk/8UsTbQ17GWAqniirgfivdGPSueOcWM3
FbgY5UJSwgsV/dleZyG41fZyT4a/CUKIwip+HzRbXycHiENRC589p7QbPO8gvqtB/Uu20Ik5Lpsf
z87j2U/grllmjB1KxiE23IDGIDwyFs1I5i5YCAGp4EIpkyQed4YyyHugAIlcRTFbW6pWcrqabP/Q
ULZaZUWBuTBD6NU5gu0twh/nRncem5vgwlArUg9ZhxujFBwoAVZW97sngMPh6aOaFHBwiKxZwq//
vnUmi2JsTVnSRF5rKQwCTQ1JwNxUU9eRUuwokOnXQ/AE/e+9cxaDt1yLk5HiLwvl97QW4AluqmOH
dvoKfRNb20nU8vb9TXGjO9cDz53t87jcwSMqHQM0bvFd1jYZemhaYXXS4/UYfFPoz+Dga4LLiRoK
RCAur0GpFlQhbqvOrZxiG3uOvqaTpYotFuscuE0z2CRHoBdv6GapEs1TzP4nNB6LaJnBBZbvloGS
3LYpKTsXjdJtczMZBStryc7vlh7Hs3sTrfb/DcRln6wSE7WPPdwvwg2B/5cHoYuFaZz+xNnz+8dY
uJcIU8ahoBU+X8KmcjoHvHlL3sQl1OWc4KP61Na4VRzYkfijPb6GHwvR5x4peCf+7wD5UnAqNvEI
ED4ygqNuTaIV1GofKChRvQmZqmil25U92FpoDdVafQ4Xy6WzO/UsPrdTgd1TG0FHfBF00OxZAQMH
klz2wiinpOPKHPN1YKh8AnhfIO/xbry1/hQ6U30S5nUoyv1ny9s/Ccn5nHKXaZHQdgTohbmiBuQW
OMx6W5pataTHM7t0yLwhQwUUM87g5fmLiJIkJNEh6QAWFgBLqWcmUL03sWGlVSEVQFl6t0Pcb7Qs
WFKjnL/Z/g3OF/bgMaFpTYYTWNvGHcCFOap7EUwnTOMWZ/Et38rvkhlLztLRn90v03inNrkI4tbl
oNN8kCrwZBG3DQ5NouQWIF2HUvXVhXM5eyx1ogBihhIB8vHLQKVS0FRiUutq8YFQ6TAAk5NBFbGH
8QqOg9AtKQbNjmzyVUUNE+6SvB5IFxkkTgsodKR1uoVM2G0gEKsRw794Y6AKitKQJoP/zBMPwfMK
4jDBddNFteUTxWbN68Jpm/Y3f9omiSiwGsDwRvXjcuqirgGNqIhxO1N8GYpVsPIOwAb2x96aPPzw
Tbj//4zIpRADQFcDoEC4RR4a3KANpJbIa7sDMtlJHGimWdfjzS0VBZIfHlSTXgLfTS+ZTiFZK7Ru
W8TrrohdGWTboBT+5rl2Hme61s4eGm2SRb44aq2b0S8qvFXaQm47+9Y9D8CtVNMqOfSM9NatV5DP
XcVOWr35qjWim3uond4RHbqJlbsG6FjRajUn3/zNRE6GwiBhAPTCnWYFx7yXerV1Rf9J0QXA1CCK
taR1OXdPQmsAOqMwVgfrgxtknjd5EXrYHPAn2cbHejOsMK79Uqowl0KjCALpMqKAGc5fGEE4Vh3E
J7Ep6peejSvFq110N19DY6mSNLf9ziNxL7csi4iv+APg9GN3oKA09SMgYA1waddX53tm+IN8Hohb
nh4msHqidC0yPHEFxqNHzXTn7wxLWQs7EbjI1VIrYC7fOo/I5VsayBRxEvatW7SGqXSDBbzTdmFU
c8kAIGHTJYikFdvi8lRJWQ6oN5zk3AT+boBpbrOVZ6tbVbThUDzBihamcXZMZ/G4MQ2lMUrQ0G5d
tRxh4gvTguBhYUhTlvRjoQxDkyWIxuI5w23xmNZDbmR56/7J4BIUQMa1sc5X2c2SbezcaVLOQk2j
PbuTimxoa9ax1p0azmgArydjiWV9YL5z+J0Wn8fhvr+QA2ctqcrWlUW6MkJgAAeQXrMKegd+mJig
iqomSPw7aBHgFwjtOiN04XqcXbizoXLnzAuiVGUifoKY4iHKHjXw8q4v3FwEOFlBTREq6FPh73Iy
xViv5DSKW1fp4i3x5RdaLH6NF2KoXAt2GEIx7cHSdIG3bqBJ11WmSiePptocftVOdA9OQuuDerww
ttkU8WxwfEIjxA2rAMdtce9mnllIpv6V7qKV9Bpa5LMYLRQUaivNTAi4rf9iWuEOCek5aCxADORy
WvtYlTI9C1pXGjRH9UrdApCYOdeDzN6OaFf+E4U71xprxTqXEAWQbPIO+VCHfVAAdS1t9weJVHcL
Uzp38YOMqU7pIYHQIz8udVDrLNcbt9PzX4UKfbWKho/ghSyV1b5TNP5CwWd5MtmUKTp+3OkbwLMa
9dRoXLXzWjNtxbea6biR4+SpItqTani/ksF3dHWSFRiK9yFTT6EAbLeOikPvEyfu641CE5Cwy/sq
kO7UsXw1UorGa16uRVL5YI/cphGUB/QxOQxVfRBLfZ0CSWcx2rxShT3D9+G3HxvPcYT/O5JHZnUQ
TQbWxTfbIH1LPTXfA2lIzKCCT4Mvgq+UkKo1h7jBJgcnQa9XjIqpAw52shkgyeuIZRLbYZ6gma7n
x7Rtb3vSW0o3rqu62wpMgVlkJ7xFIdtXjf/S92Jg6kJwAGHhdhCyk5YL+W0Okctd7kHIZsgzw66D
QnVGL8SjPdZu8ozcDqJ/LEJozC5suLmrF4s+QV8g/gK29+W2FtQ+LQdPbb6vXmD1AcBzm0+sgk1R
bplolcMe4lMr4ZTuwan479Gn7AkPL/SwVBg3XEZn8tAptMbFL2zUY7adkE3jhvzO7uBbse9WUC+A
drFdPoDdt19M8DkM8PQ1AN0TjzE4leAA8CcaxBvRa2KhcYUyWNV+eOz7EcoWrDoKY7dSOnFFGTBA
QzaCGFa6C0OfhsadBhQI8VmF3KUC5w7u85oQFupFiImvV5UzrvxNc8Rz5lm3/W1jSytw6Oz6ptss
ZZQ8wvTPqFX8A0o0Zp6HtBDSw9AlEBtXfxNfBqcGKN/s1umNvBm3w2N91936zJp8W1FMPIoWCET7
HNA2PL6d4aF4Uzfstr0t71hlsvVSiXHu7QAXF+iBaOiaTlfS5X4IR8ULwB1vkBwOulVQoN2Atpq0
+1/DdbNKXQ3KDu/dlgGTuZRSfSfT/IqcB+deRnXdkSFFBQIJT/pubBoQurb9nfGgr4tVvk720Rcc
3WNmj3skDnZ6AtDZ9u7lk7RWF97T8/MwCeFCbn5yjuTOhVJHXtS2WKTk0L+wLYicKJbdBHfirXCT
nxg4KhZZSYfUztblwvNp5tMOKQZYuIBNDh1yXoNc9RIWNEmLJcgd6ocWNGPs61t/KQKfAkFNqgcV
tnGlYhJeBU28WtrlsxMIKSm0XNF7AFSCO111G0kjq+vGZTb50u5AW3HGbXgUHG8F2ytLeZe/QKax
jEVkLw/V/D5fUyeeTuGpKHNbOBi0XK87RE4O2Qloq31syevonpnp6v8BGDo3l+fRuD0rSSGpQkjK
uN5j89U9BVZkByvigkH0NTrlKtj9Ra0MNZ5/h8dNbMmSukyngKk4QKc/sMxETRfU5aYkhz+I2iRD
BrlcnAG+nKSOwxAAVDG6qtSmZh1VoeX36afkpZodF+2vsvT2Xj1sr2/LmS+hhtqchk45KHuogF7e
PT28PCcX0NFt9W2sgbWYgJ0EryBZMUNkBuqOJsfrEecW7zwit3ikKRpv8IPRLeEMCxpmwP7iVY8x
GaIBQbJJIIL7uqcZHMh0z6jdvE4dnQiOrODVsTSO6cDy63UWhX8NdLFag7fgERdn0UyiV1BJMWWP
EABdyhdmklUIkKvTuYbOGtRFLteoEGlcRHiZ4orOwLxGPzFd01/gRsdWATiAdJBzy1+FZCHuUlgu
K+/StG7FMBldOsq3SVauuka48/olRcfvlsGPiZQA74I3GuSjeBdJoWB6hkxzdOM4uVX8co0mQ2qr
2UDsulEaU5e7j1qKIM0HslhOtaeaKC9+IukmxGQ+/ExqQdrrNpEBvmVvDJs8G+9BUsyBGx7f07pa
I4/xl5wMf64+yrE4NxKAHXi58EozoMGWjeeHJVYfeu1Wj5pfupGfS9XSbutdcJtUZvrav8UPS0Iz
P1cFgXUElRRF+VnoqzvYNjfAJLms3QsDqLbw+1rqh/w8olgKBRJckPpB5YBwG66kST0UqVe4ugSM
TqyeYCLWLuyuObAJZOKmLJxAZh840std7bfA6BbTzaOYnueMNlqeRwHNXNgVgfIrW7BOXC1RCn6u
GoxEIKYJ3ir0wnGgLmMqGUx6Yg93T9pDvUI49TJ0bumpDF7/4o6T4YwAuC1efTxgkTZxqEVjPLqC
jGf5mHRvUIT9709YDYgQbAKAnAygtS/HopEuIymEIN0oT3asak8yKe+oXGz/YihnYbhbYFDYoJEE
YfQSem++tFFJt3CYfm43rMpZCG4nUG2MBhZjJ8TApIXyLREer49hrsF+HoH3cNXzPJYCmiOCIJxU
rQeyqYdoo8iie6MBAm2EWwIRyxuS1/ux6h1IVfcWmJq1XaHNBPcccWWIUOUa5PRJ9/7mewVLR2iA
IedFr4f7BpOsjvpEJKNbpJE1RidF2sX9QnL989qYem8qEmvojeHe4ua4SIS4VKAwh8v8DgIGofwJ
n++FHTmbBZ4F4Q20o1AFPqJDkP6FfikHH81h8qC+NO7EJlvKdmdHhAbfBAJFB+6bA3BePk3TUVRT
rGmqEVs2Oicln4l6uL5zZrYmqMSo0UwCvMD0cEujVrKXJxG+gbrf3XajuNHLaqlduRSDS4iixqNZ
F+GyqOQSxATR7OrT9VHMpJYXo+DSV6XVpYKl/eh2xZMxlGaSxVtav+QVMxOIF+rK2/V4M9csXEDh
ljx19JQfX3RwN6Gdr2PW/DAMrTaXO/DssxMMaGQrQOvjerSZjQC5UZiiAh8uweSCuwgFiAMYma/0
rgA2db5pyBfc6BZizM3ghGsGrkuDCfSPL2LOCqnpI5D5FShsY3vnMFqSLJkd0kEETuDpvw8JGTlS
vQlWhQb95d0uFBkewwFuhBINQ1JkdtFrZprHSwd2+jtc6gXZYxUpMt6+EEHmNkYQNhCXKaBRQNcG
s2Fb/EgeUMUrrUlXTFva6HMLhRcMlhl2eRNY7HJUEoRfQnhoMLfJf4k6xMjJYfSXGKCzQXBa8ZKa
BsVfC76qx20CbSE3AeatqWEUiUxQKpYyibmaNTpRmDId7i0oj0+/4+z6iQOAqOEvWLl0cs8mwrAZ
erm0saiKBTvPTyhIq5aOrBk1n5XRQeEXcAvLV9SD7APsen2/fLelLhcSLXQ8+FFRgy46nv+Xv0aS
Omhf1B1UUw9g/tyV7015O/lrh2vt2Kpm68Dj9CSuc2gglifpoG4gG7cWl6p7P0/J5a+Y7oWzOYFu
b5CUUIBwcTT0m+AUuSGYlOKzcB98SL5NPo11tAGt+aHapAs5xExowLwp/DrwE4wfgG+DyizDMw8F
PgUuvH3dF0jLNdlMK+imFrpU2VkhpRbsK+3rUz9X4NcNmEyiqgixUABqLged1iBQeiQeXKlWgJqV
tee8SSLH1+lDI3gnKU4jRxUybVvW0C2pdO9FbJRVoxvHoWqgUyVCH4t0YrRjSgqru1ZSPgZZcvLY
SI4tuq+PIgm8bVdW+WPYjTq4+Mp2jGFvB320DoR3SG+V5dDvUcODxo+mQ6+q9n4JWXEDGZvETljK
ILBrbEW93MAL76sJW9VicuKKNfHW0Fl5iHV05LwM8jsjgQxVrL16RuYUmXyTecEq94f7mAXvjU8z
s2IhKtMifSrqFKIZtX9f5fIuKRJItgOjIigQfGpZuYZ0z1PlB56ddQWksmT/JA/yr9Jgj7Km2VXc
21CnHdG5ED80JoDiKY03FUQFF87Fz8sA5exJXx01FYr8h+vYKYJSSmzAp8GAeVegp2A8UDSNv65v
gaUo3A6QIdZEUzGrXBlWkZC9MOHzsvINbSEXmVI0/oyfD0a63GhdIKBAVHm9q9XdhxYKr0FeQ6uI
+CtoGt56QngL+PjTqBQv14c3fT9/xp3ETVEioipPt5F9RQr8bAI2CoqZV24UQ16uHSEx9ygES9TN
n8kQVgxauPpUDMAx5i4yStKkHSlQaWIJcanW2PT9kmD8z+wEIeAlh0ozHk8/RGJT1iZ+YYBcaDDk
PnEEV5/WUslD1C6kXbNjOQvELVjtkcEQKrD98BKsrV6EYq7hf15fnNm9dxaD+6Yqbdkooy4zt4eZ
7pA80Tiym1J1rkdZGsn0388udk/yRlox8An1+p4MJ79ZSg3mA2gidhk6zfAmugwQsipMAxlYOqHe
NNFHTOWFm2ApALcWZICapdQAxy0r90Zd3sM2+3h9juZX4t8hcCuhiiH01uMBqEMKnrHw2qo67tKF
xHBpGNxCKAOJ8igETSzts82QBYc6+IsNhU7Ut2k1DjsPgAkzTasCH5SccTKQF9AJNbY6Hsz/fbLO
o3DjoGkDy0MRkxUy32mz6kEONhIV19ejfN8W/NUFVAtMsVGmU2GjcrmthEBNSs/PEWaAUjC1ItEE
9iVdE7eHNpCpQ+gkhuITMMX29chzdzUyXKSg0F4Gq4p7k4y5UhVM7sDXWbfwq5y8v6vtssf83FUG
g098vgHfR9uMG19ceD3kuFLm4kxZPXwLUQRO2WsP+MD18cztu7NAPP0i09u8T9QCzJLwXVVh77zE
m5k7PXguqnjKazLaENzpCeqqyqEl3rm9/KsG2DuXIQAYLBRBZlfFUKkuT36P6DJeboehjnMIu6u9
KzLvK8qCPdxp7wW5+4DdmWjKY/NU96Nu5tKixNHsQp1F5vZ7BrQZyhTwkajpMJrGiI3oNQSKb9W2
ycnNf10sfD5hyA5nGTwF4Dx/OcwSdJwxrdIBgjf3rP+tBh/X//7PtcLfhxb8RBnBevGwPwj9AlgR
B4ObkgbkClxzeKWq5VLy9jOlvwwz/fezj07fpR3BA7WahmG0rQMY0tpXDBMfC+g7odBuhNu/Gdi0
AZHpoKw0DfwsohDBPa4KQDLSMnafRsUdFJofxo4tbMOfh0kH0wBUKVCksTp8py/RE8gfV8nghmO4
0mGFNxb+AuDu59xdJL4ytwX8JASatQh7F3vBgs85kvEU4IKsciAi4m/3kB9eGNS3KwJ31168wLgv
LBUzxSiUtHG1qrkV4+oRph17DZKAUZ3v0D09ZIVfmN2Q7vq46iytCcAKTuFtxLrcERUvMympFVM2
KhitSmFrlwm9DxKiWrIHVFJVq25YlI945K7CEqKNWcYsrypetEoFRiohsDUtfDOs85eM1K+1rKE/
1qI4c32LfMsA/Rgm6ph4+BMFXRguU2nHQIfqL5qLsNpGh5065HfrjhvdDT67Fko+uq2su0P3S32G
UNmr+tH86h+F16XvC68ihEoXLqqzn8HNdhQnuDFDAKPpGrdlGG+r2+EWmA27X8mgytiQuk5Wk5wQ
NaVVeTC+ImZB1M2Dqx50YRt8CnfJerEo8nNnX/4q7oKNi0oP8xq/itm9TS3olrqwYo3R1Zk+teUD
io1L+kXGzNUKH0u4HCjoIU71sstDS+KmMfRUqV21aaCLCYVMQOcgfxobGSiPjfKrNbLbsel3Sah+
Qmq7XxFQX4Dy6NFkxGuc5nQwCwr7eCVJH9XGV8wi19/kTiQmBJYls63Ew6jTQ1rn5SoO9MTym9LY
xcP44o3pNlGhYx3FZDdCMBOq+a0lakJodk0LQXM/RR9dqlc0GJ9pLT4KTXVXVf1TV6AEEsRf/UCe
BpjswNpVhdwcG+GMk/q3jPSqbYSauNM05VPJ2ZuIzWW06Uevpus4EqCYb8DWuyPyqlaTB1ZCmrwX
oDFK+sgNVGjhRiL60dkghDgcJbEYDARMKdPemT/cCZQpluIBdlf7lSmXAjyng5EeSdjCoiXzW7jp
hPDr6NN0XQTlAbJlsCXzan8L/XZi974g3NFGTExg5xWY8vRvhZj10Gry9kMcUIv5yQDhZhE0zUR7
F1BGMwsvgLuR2qFN6lWZXTL/LunIUr437Xr+cIIuowBAYeAFyXOaMpqnvZboNZBU1dMEqhZuY2tS
KRtO0iKo7OdnELc4zCwJysGATvA0hQEWbQTd/tqNiAGjpBpTjvb4r+v3zdzuhtkhXqooPUP5hEsk
E1/U+lpgjUsKfaeUDdT8489QDFa9uFhIn40FbB56suj5/rAij8U4MIYON3gqaKs4esr9fYNruSll
+/qg5q4JNPr/CcR92asemJPcR6AWdVm9gbmfv1ArmVub8wjc94+xsvY6DxE8cWNkuyzdsGYhy5qd
LUAZdQ2N+Elz9vLegUB5MyS9hr1mQGWphdUmpHbVW8H4q9n6NxCfe1fSMJYxxRcnk5tVVXpW6Df/
/e0K887ptYcuAJ5K3C6LB2GAUS7OTQ9jDCM0zJbu0uh0fdWnCeEOp4QitQ4/d4C9gTi6nLBUilSt
CLPaHSDxAwsP8ej1bNtSdWvQ4mMoIGbGlCO0gZ+vx5X0mf12HvkHVCf3tSAp0hrA/X6vGK206Zn2
W4oZLFM7zRQaeqNFwbaXYNuQ4Mbui+gYjzns+8YmtkgGoH8fqVDxGtJuF4wFxDh95ReVunErN/1t
Nii3zJBBrYehWdvkmkmVdo2D1Gxg4Ql1fiXZp8BqGAXqtX7zSWQDyr8aosO6IA6APE3Z8Akp430G
MQxLF+A81g6ybhpa/06AuAHsJ3lQhjSC/UT228ij2NQKHBtKhs6MlfyrCpPXoKs9GEFBdXIoOjOp
wn0aAUjWVCKWVKfvqIR9GgG5qTwVZgFVeurrYd3l2bpIUzfsvNuo73cwWdmpOQHMU4icPNEedRp8
JgU51XD2cDp/eGzj/oFJ2Z5EEgDm8XCE7Y1DgwAK/A3dBGq9AV/xTh/yd7Hy1r6WHEOZvICBOlpq
V+MbwADrEDVYu8mHOK13VVqvFC09JeJk1thFT20r1cjtjU91JJu2w+ekaeXWSSBQb0Lp3Q0b5eSl
+e+27RNTkrNX6C08dsCUO8mo75VaddSxcJQIDjF5oOAT6IcwlcnuQujH91J9y8LuXo/zdZDCSEeS
tl4GjFE/lqPZt359IHJcQSofgkJpWQMYXcrHdITrjd/4j3XWrEkXOXEhwV4AeiNmHsHLRY6drEo7
py5CmECUyLA6+WXI2CqKlNHSpHFXh8UHvNZsuQl+t/DE1RsQphtV+y0HgNxK0rqUZGZBoP9Rh7OA
VY5ISSBHDzX/SjrCV/Fd6rtTn+guMfCb9FS/EerRDmCrZo0kkUyv7Dc0jzdwmWhNwdOPUhE/aIb/
kmnqqWjy10KDnXsJtVzkBttgBKI3ZC7s1UG/zaFKDxZXb4pa+aXn9E7IlIeqKZSbuvF0i5b6h5TE
b7UwwhZV8W862UPVpOiAJBV7YxJo/G3oxQlQ/ZvUUC2x83ZyQsDPKrQTPv2fOY2fDRJa/4ezL1uO
VIe2/CIiADHpFcg50zZOzy+Ey+UDiEEghBi+vhd1o/uUcYazz32qh4qqnWjc2nsNMm42llV8Aoth
BDBw2IzcuylGW9z0FZ7CQ9G9C1mc0oxsuG0dSZlBAFPAn6Ry9X8koTsu+W/UOyEdwFu214RYV9Be
RVsNLhF9Cb5IN27cYdrxTJxTXgbW0PziY3+GGV4dGqwqAzV7BNte9SRgi5Hy+heaup+u2Qad3W88
Y3zIIeMIyxUkLoy5z41gv1Oa7U2zebKIdvDI9ECqIQtqA/LZfRspqh3UqDat2b6k8cQCS8/tde40
nxmeSoHBqYS+ifOoKGP+5OVZKPDbw8a0+sAWNlkLe4DYCiwvXI9WmyTuZYAGUR3iJToeY3Ms9m6u
v+GwEdBosp0bK6tfAXJnoZVYRdhaJTJXvPN8WdCXnw/NC7cbjkzXRBI1l2OWWbVGR6p0B0dm1e0t
CObHAoaW9xr774ph6CroSKCQsoGyvfTAy0e7GkiV4R3TfDgcTtkM6lDqGpRxvr+WVw90moCtB/MA
SP/Fw94oMnjBty56F/TdtZ9iDU+S5F6pXxzH0s8Dd0FRAz1eUND+oE8BSFjEalxtKK0SqlfA0R+N
rbb6mO3HxOkaJvlCB/proHkK/6pWSK4gGeamCHTM7zlMgff55o8ir1yNDyIYD9dA8heSqpk4Qmcc
KvkOhrG7gg+6FgskvDIwNTgjC903ivTKCF66rW0QStEImGHQy6Jt0QGOZSdU3JkT8I1l9mrz9kq+
c2l1I91x0GigM/FikYrQrq9suBehM4PDrbJXEFrBdQZ7JWf982q4EujPYvlrjrxJozkvegFaIrDw
xpuJk4M2/wBfGf4c6NIKn3H/wDZilX/Dd5WVIWw6CGjwaCk8UIryno8WnnVQW8E/ugWjrLkS8dJq
cLzZIRwlbkAgFmOYNSMrRF+IO8HNXcvbowtSLnrKV0aQXBpCFxV8TBVBa3CJUSFl6ykyDehwedoH
6xyynniCcoLWPhZMfIzJ9N4Y2T4peNSb3rNJ4r0k2i9ljHsH9eS+Ny0fouC+7aabES5NrHv3Orme
MgP2ccmpSJLQ5PWj1/cwkBE1xIn7k8jFJjFgjhuTj0ImZshMxzhMTsrWZHS2BO6sdwO0H66AGL4N
KdgTxAaMA1IB2ABLbpaOqaNOUfK7NIZImdSr26lKO7+f2vPPq2WRiuO9AjyYAUYD0DiQoF7SoaCO
ITQBAF0kB3MDGcdggpcSHwSMK0+jkIHm2KsUNnU/R12s0W9RFzUrbayGFlf8FKkBsALK72uW/IL8
yWdVSHC54UJ8ZYle+8xFOcrRauaW7Tj7XSTbfJ9t8p2x0q8WApbw0m8fNp9of+1yALAdzibDgieE
sW6B/F5lbzyAq8iwn6njMwMGuqHSvy6pv0RRfwu9uG2MJB2kCWVPhG6exK6GtFgYh24wrmExg9rV
CTpjV87nJczzW8x5x/71uVNr67WA+ArUlfUAswjeYg5Vduha3IvNNZjnkr7+Ldq8qv6KxkbYoWk1
vjB5n40+yTaBw6MPMadVBTjN9uclenU8F6WJdMyVrL3YjugZBTful9tmk5/0323ml3fQ4Qmrz/LX
lZjz//lXdvLtCxcnaT21sjGU7Ub1R78yQhAW3sjWeOb7ZJUF5Q5eUCgP+uTxOh5+ySxfhl6KD/EU
Gg6ekcCSYQeTtwcjzFd5RG+ssDziYbMfEDNZX4NMLY65b0EXFVt76B0LVgIe3tgaLkVYzcWzjce1
/tGV48ZeHDdplo9xKnU3Sjr4ZsWRqYpQZbtJFNvEfLwyh/MW/2EOlz2d3BLNkFlGDEeP9GEmmLYg
pc3Vd2O2SBCbYnNNOmeZ/30bxsWpo2cUO9Ec4wgF66O3F7ezymAXotSPZZqE15A5y8T2W7zlUTMR
syUGFOhB/YR70LA1Ng54GnJzzdbn6pctDhgCQdXRprn25zyN9w5k/tSzu3IhTOfpfnKVvnhpQQKT
CuwGgKMQwVvcEzBM7C1SKitC5g6I2J2XwR/z2p17LchiukBtHcfK7Kyog/+Zm6VBzDB47EoKcfFw
/vtbFrOUKQ/y7I1lwydA7vBGbHwvdE/OB4jMh/YgX39e99c+ajFT5UQ7KzY7O1IkDwvnZixfrUa7
cuEsOcp/Vt7f37S4AnonE3DMwU6G6fxO8/ne3XYnbzc9ezsPWftupsuL2bLmLn0kPgzGfH4rTtcF
ci/lE3//jsXlYGUaF7HC7/C6ozL+aTdlU6PO4WdZ6CaPZLrSxJ0Hb3mm/B1ucS80pQ7UXQKvMM8J
M5b4cV8GidHs7Imvf57GpTTrcoS/iRfCKy2NDarhLPGiwQzjfb9pgmTlZ5t2/TwE5cP0bgfWYfZ6
udY1RIH5+4eC8A0KGMQQbEhVLdYsVQXt2saeIhKXxUpy95dG4BmWdZCnHmDPBKk1ueqJtaVl9l5D
aCtAwesV7M4JihXqPi/RfInzpN1kpr5B1e8NLX7gPQkdoZ85WRtjygDcnyyo+gH1wzjsj6EWsyo8
/djK6bOo41udm0FCmxXnWuvzblxVCbA06Jp9WjGaYo0cy7XI2oPVQpXCHTaZa55Um0Wkzw3gPSFu
3cCdhjk3MmFvmkxvlCcPNS8fNWYf3Kk+p9JZo4i/oVV5RxsWUr16yacRbF/n1MG70DHLUG/qm1xZ
68ZOwsowVi5LTq2yT6x170YbX2v25hmVmVcoUt+rWLxK+J4VRVMFbVvyNXO1dPYfeeBthUpZArih
+FB1us0Siby0ps/WUMLuDVyQU19X/8BUbPALg5xqaOv7jeOtOgsFONBNUVqyUjjhkX/Y2L7AYjBM
LAFrGt14ZmkD20Ai9sp072wij1DHfzAq/Y2hmOv09QcT1QM0Jm5R0AcVE5J/XbUWgA0lY3e2Grbp
BUO739rkurjJ46Heck7Gzdjz+96mt4NR7HU18KA0nV0+VLtu6stwkhqFdWqtUE1tPofMXuNyh3Nx
C46oat1zb+fvaWu+dyRDKZu8Tk1lrsFsdv1ey6OWeQ+4KVs/1utbQuRdZlcrs5hedGM8gkUEa3K9
fKIWFMnTaa/VdA9j7IeEizWgVzf1SOHq3CJsRa2w7Y19HPeHthXFuhk6ED9BrFlrxhQWMEgkEJnw
s06HlU9G123J7nuoV1qxtaJ2C09Jzb7JBB+AmjEiZoNRZlnsWLrItBh0von9SKviFpL2CXhgUH1N
23VD8AKsBgp5xriMUC+0QnQkP6xJ1GFaGHdplWYwA6XPLIvTlcwNcGU9HT6PFsrpyjtrMBj32ZAW
e5RZTTguFvsy0Z5sRfcQfO58Mio70K3UCbpkek5rc5M42sGCeugQq6e6yu4oN9dTnp+FnUiUG5sn
brU3JRWvfLLOSVFTP9VsPRizPOpa71NXMH3sYCnNuurkoizeKwWxjdw7eRTSByRN3nmWvdZJ/saS
5oPoQ+PDhvlZT81ulaT6ECrd3sRt/InDotoROI2Onbv1ZL2Dn/TGmwbgxlNzN3Yx3UCJFOiHwnqD
C/SrMxoboQ3NLXwnkYbJHO3wottP1nQgUDY/4nc7/qg7ne8m45uobGdb6EYq4CJLMTdGVwWqraDQ
l/MmyJQwA7eHeUFD282gE5gqSxXAKMhaQelgBY+ZXzyv0HJJ0B5K8UuTRt6bLH/vLJ1jNGDvMXB9
R0x5KKY8Dcay4s/VNH7kg/OIJ+O5Utl9OpkbdD9W4H8Fss1u9HbYMiZPBW/CLDYeUjNdN9Z965Qh
LDhuDXs8wnDsQWXGrkXVI2zAAA1bSaaQ0R5Qtibo2LQGI73dCct81hr3lMfVCcyIm0maYZrUq86t
8baXe1rUrwlnT8OY7IZ8DOMu3TKvhGV8LQGecB6ocB9yQTduVzw5LZSfPHiU6h2DMEoybQCfOFa2
+2GRAe9cBieBiSamL4HCh9ee+zby1LjNPMB3cGmqjSUzMEfHk5XLyCbdY6kNeKzys6ZJOM7pEKnO
GwBZUBXfxjXdug0556rWYHrrrTK9JL4JYklg5sZWtf1HQurs1kslJMSJgga0x9o1jOJ5ABkV3e+Z
cWCj/coGGOjlMJsFBwOerfm+bzm/ge23CIXmVHedrNSu13MLeK/sThbVqQBtye9Nk9woV+LCtdom
aKfC3Rmx9wQAZu4LT3vKYg2EGlkeUztufGkY57EyAPKuz1R2O+ZgW5du81QAAroZKgtCOk3yLPrM
9nWgsxWFo580YMxO61PiJdSvTK0NgI2wIcM2wIzQwNambVcHKoVSFCn7ZKVnGfS3iHMzKTcqQS9w
kvyRNoV7APXjVs8aBtbg3Lm0AXqhpYnGHr+3dNi592is+e5g3zT92IVJMc8Rq7rftJOjD345Glkc
ABbTVk8unfZ5OZ+c0txzrULTjRW3zZhau17LiiClkMNzuxAq+43fDJrm62MGr1QFcklJ9DBJcEVV
rbaVvXZnUyOMM0PzNQ+yNmTG0cDGJZxSLP4cSuQKYHWGvw96KY3AAEvGF2w41qIotwkEs/xMV7fV
oAK0yAofGULl89HpQstsYIMZo4NiuTyNmlR+4nq0Q29Q6Khp54aMp4FJApMwGMxygpLPJBSaSKYA
HCeBRX3efMhsZFvARId725h0v0qcepUoeJNnPLHXceHyQ1bS5DAl1bBmmnbQkvwD3d+zmtRzobER
lHXB17EL5bWc032sij3lub0a23ib1iVMw+N8xdIh8RMnJ4GmWrlyBbDObZEZIdQp7CCTONRgMrkm
VnyoOmX5UBcuwqrj77Tm97mePciey3By+lvVCi9wW60PCuJBTzplH06PFAiG04YPp12Y8U7NthGp
s/YsCF4kri43Xdx3m8IDRWPG1cZwydm4jcnggZuj86x2Kp5kmCiIC2XSUmslh6cWtRb8DM0Gc40S
qCkM5XNGMxFYBVIGiRsSZtQ3pozvtGQ6TmN2FGiDpaJ/gZcmGEwxNMBo1n1mYwkqXOuY0DfTzy7u
NE1PgSTpTREYToNi3wBRbmJAq2+aOJaHt4bPzo2y09BzGZwuMu8uY+5Wl+4paeWJWs3K7Y2gzM0j
+nVloGXZKaakCKQL5SiNhwSebU2CWQXp61CNDWTIzHPpek84TaORlruRebu0kSti4UgnTlatgfTa
2qq7KQ0ZNiR77rTkMcvkWbgVnLexg31qsV+4B271joeeZFtUS7fxIFfSyGFnrJ9Up+8VMfb1qB1s
lp1Nj8N/2bhLmHHktVq3dnPkBbgfqjOeUGg+8lyHR5Eb6QXuJqtUU6gN8OKtzTVrgVIxPJwVcf4C
fu5t09p1IOB+HuQVpC7Y5Jq+iCewNIsekllpvy8lHFKH6l7nXRVy5M++lZoRrobKzx1AJ3FiaGiz
FgJMP288eF6MV60iByfW3ZVljEECCYtANOWRYuGcMoIGpm1w6FmUFQ7qLIZCFxzaBtBlfNeIH3qj
RwfY0CKe2YOfyNwKe1DyQp5KsWvHfjxAdoEBPFFk69wkPtTu/bFOdlqnHbJ+VK+tVQMyUMX0naba
7eDEqG5RAusZTbYwKYe1jlnpwFsgRVFj/ghJgB3NweQUAuoTNUnFJu1TM7SGeEfx5CxxBQFG2m/q
Hjew4nA5d/n4NpgQBnX1Ck4LU4x8uEEbfcCCwj0+9kFtF+7vrogxqoAXZOg+Tzj3tUGgsV/9VoZ8
HBP9kNRdu9L73jv2Gv0d0zQJpZtiz5qlERSF9pCScgxh5AiYIVTuPDvZoNIOL3ANXDnSg9A3WO8F
U74eQ1FQwyXgs6bcaom5Kct22/cYJ5n3EdUgm2omBJuyz7WApvJ3khknNuQPNRvv4Xr22jG1Lmi6
gnfqJuvYxrTUIwxNP4e+2GAXYAjH5KW1YAwZ83XRkeZZ1xqFJrRs1npmnJtC+0QLiuBXiFtmkn1W
2Tdmi0KmJFtisHXdJ3c8w01BxfSpSJKucuBhkriKvInsuwqKYNQbzvCourVq66GDn3bK9JB19Zlp
QPbJ1HsxmJS+6uLHhjqPHuvWKUlAHgTmrhK3OXaP1PDisfJtP/EHz0xXmdUVPqyVQjF0N9jyO2JJ
N3DItKtqucsSynzcKAdPz16Ynq1bke6sMt1AVk5CmnB8n1oP/oyTMZtpWG8mU4+FVYZ8ch8Lh/2D
N8reLeGt63mFn7r6rRz4wdTZKZ5vLjTX93KE1yUzT1XloESHaRkdsS3xUqFtuy/61PMzu15ZDHlV
n4OU763K3D5YsdP6SGle3ER7GxqkXo3jbqbEiSzAMWqubmInXrWsPVSqbgNAwZB0U9239Q7PoTQA
7n/jJM2Amy7+YBoWZlYaDzqyWpFnqd8UFSAuXAbU7MG/TNSbSnILkjctD/DUWAsvftaY3OtDHrq1
EZVV+ozG2LouLfx+W/kp9ZlnP0K+Fk9JYWxhaPdSGBref/DelLJ8pZ6LtQ3HtHEMiZWcoOj8wNJ0
T1V3Tp3JCFyoQ/pmCdXGfIL5T5ce7BEHYd/GgBtRjYkaZHdu7J3J4+HPNYgL1Y4vRYBFKUmLCRpW
81g6qg77IdkYlnOsU1zHMPX+OdSFqtWXUIt6UoJ3ttNZtQtozbGp7hs4X4wfP4f4g8pbFG++xFjU
igC+10cLftY4kKt3qpk5ng/6q902jt/kRenTFqAqqrk75cgVT4qHWiTCdzRpBpaRvYqq2ONYCS3u
PnuSbHRcWKZV3OLSA7a4zLdVrTK/IGiF5EVjICXowjbJ1oUjz5mGk8dFI9FnSBMBiUbSXDZPtc1f
5ERiPx9wuGXjE+PxQ2rxmx5ujgHtDDPQDdzoZo0zQU+2CeorgabVO3do32O9dTcSUA3fIVq6agcK
sHHGHS9o+va9crszRC2fkjx+JolxaGR/a6hxCnszdX1X1EPQef2L2Q6HREDkh013RGQf1dCcJzU6
AQoQWlB6dr4aq1jufp6KSwsL4EYQwABOB714Mdv6NCXUQfYbDXn/pDvkDOW8DZKudTzinf1zrEv9
oxm4gKa4ZVBoUSx6GwXjgyZrwOJm/WjxAAX4rXufBaBVBx5cXCBTdS3ihaIkPONg1grypAX4O0Fx
7a/+mCyhgZJ48n8iNn/MI/KgOckt38z9Bz3zoR4Z0Dv95v8Dg3JhJ30JvihqqyGfdG7ZVkQ6X4ff
0d5czS7GigUGSgTo0hVbdbpesMfT6nvJ8EvgRcnQmJKUlmhHRHY5vBfAT/5OqPeBHbNHu167h6fF
3uVm4w+tdqzN8R4m3W2g9JkCiJunq3BzxHbvbbtMPnSmuukdkgMS3z31jULh03W2raOgRlTLY24m
4ypm+ovVqw12rN/OTyqv7tf6OKQ7vEff9GE8944JPH26ySZrLXP9diqKm7wZdlPb7aWJ12QvzUPd
Wbe0ce8dSGwnXn0juniTmuQR2ctBdeUJT6g30vIxGPIq0mv27nZg++uwOrSHY58X26GJd0igd9Do
XjNSHggUcvsEOE8N1IKw65qD0Nu3Gq50Nldwxmx3pctgyDzXjtLmrqum92K2+7OK6mOKdR05brXP
OmOd9GInpHHMlXgbRh5MlhJhLRTUiIYbJer3Usdl6k5N4/NyBLxvmD4srcLzXsOlaNbOzcDJbVNx
J9Cbht21nve7ld2LoVKyqbxaAV9obaXWH2LdQYeK9d0qY6TbGR0KWF5rH1Nd/rIMT+EpZ5y0lEYZ
NdIbl1M7cPIp9fVZPwH2STirCpOvclzVyBpRgU+sbouK3690ouCMe9Mtr8u7MZ9OObSbqBWD+TFt
RT3dQNV2qxcF0ggUA2WBpEpTR1ZBrgClpK4colqZz6mG/A1Dk/q1jvqBU+zq2LkfM7WtMe6piKPO
MeH5rOvbNEH/0tpgfm5YF1ldtVVpCs1SnPGMp4e294rQaMzYH/LhEXLD46bmKcqQsffZ98DuWaZ2
KqoayshGcWuX7YE07sZpNMCG9Rd3RMZvdXBn7OSDZ9i1XzXTzdhlDR4DDpyEHOvF1rwVB/+JVoAL
9tBcHvTus2X0HgVZ7k+5ea5zui2mBmwgwqADAezp5OAFZ+fn3G7xLM5B4dPjds0ounnU2OWCvEBj
7r2V9a3bk3bF4vg9MeYpggaOn8Ugf/akYL5LpVhPdfNWV/Rs9ZBEzwUSO1UjtS1GaDgD+JT6WTIe
E9sW26YrKr/Os0/TRiejTqeNnmhb7OBQZGrfYdpXFtb/KK2npi0ARnWSNpDW8Ds3xi1xUMBJ+OQc
ClNM+1TwB25qb9IuHdQbgNYcC32rFfmNpPDnMarUvOsIzE0lPPuCPC0gDOqK32ZnJngwjdmKx3rj
dyZ/IgC+B5aVrRwLRdl4titNekiH5M407W0B7Y10OjNm4TqleHUOCs0ei4Hdk05OCEjUc10BP97w
dCdb8WZ1w4mMxkF61WPtujcooFV+lXLzkKXxcT6y/Nbq1tjGayB8n1q7NNYGlt32yh10ofH95Wxc
ZFJ23inJxtGJJtdboRvzoUFcKu0ZWwH0FvSgQ+tuclBJ8U/X6felCTpl0rpBqSONADcHr1lUNye8
WP6jUeLcZZpNlmx3FjoGPXVxOapWo43m1FbEsvsSTQUvRXNcOFduxItXw19RFn3/WhmMUUEpuoXe
/v9yr6/Tf/5AYBcZHlCeuHRnHQmgthZXEIPJUNc5jRWNML4nqGKTRj8Azr6JU74titSnqbpnSkO2
/QYyaICXX+AY7VNqpy8oQK1rVIeN7pUUfMUbG5BeCIfgFfDzYrj4K4kFxKZtgKn7DT4HGxVhikwb
I1uxu4mayN8agC4s9FS4r+X1Vk8ehip7aOiJ1yiFWbvJ8FZjjLcJ04M67n29jB9iW61Uam349Btk
d3Flxq7+yEUaAX0l6EIUjhXJdbFzP/Jte3JXOoh2p/yTBoXfHJsi6NdjyNfdFiQCHgfX1FUuZDLg
/f47TovZdCABPUJCzwFdIUpi4cMue4IG+s+zcQlD8SXKYmvCvi22dZ66UQVcda/bhz6GaFQsEm0F
sqoLtoZ2yx1U44VyW1Tw7PPPP8D6ngwDvgvgH8yZTR36BItkmAKikqSmM0aKF+feTU+gW/huT/0Y
qb+WPxbFi1mMPjCdoes9NlMWls3vkb1wVm4qkYZxn6zNuNpUdeMnmQwMqP7k7NhQLWCQD1ZaEY1Z
/GQLWFU4SDX+kWNx40BNO6shMEzpXT+iQN3HW9BwfBK3JyJB482aHS3fUa4OccqHdVOek0HzM0sh
+jW92e8T/XUEFg8zN6cNscHJifRu8m3vg8BzbbyqOHltnOdD6q+sXOSwyaBj7kbOW7Gb0hlK5h5Y
OBsM5BjaSF8PT8OmvipkvlTTxRn79+ehEfw1MLrBkCUFvyHqDC5WKBA5gWNOegRvCze0uT6it9NE
7VRnaJlXKgIn7AiODMihln5kQ3lqNRS1DZVLqJSDYmoC8GMV+T+p4lHW6wLlZvWLaPwKYe/beBEw
mtHQc3TdBPNweTWgUkEBZBzHqEX7nuWtE0iB+n1NQNQR1xQD5+Pky8lNdCBtLZxUUKvUoRG9GCOU
LUdmNmME6Io/Ds+y+Ph5m31bY3MAYOUhPAWq/zffNj40gy1FPUYEDbUudaEgau0MNGL/F2EI6KG4
Ty28shbfAeqGJxwHYex25Rr3Gb0lkEj+X8TAKAGcgeoaDDO+jlU7lUPWxmKMLOug+Ckxjo17Rfn8
O95rHq6/YphfY6T1QGVLS3DJttY+A+JSbuP1DChFmXGVXFUOvTj9qD5DeQHavN8IBi31MgmJwDFq
wNr3HuA9cuU+uzT9GCr4ymCVzQrRX7+n8JRRey3GrG7h2yLVc6bcTSLTK/igS98Bd0zc6p6FbbqU
6mlT1Q8ZRCkjOoyopI9+y17/++RDjWvOceAqhwLK1w9pZ2nKOMHEyL5YsUY8lKwLVRw//hzm4of8
G2bJcG1azQTqhAyR1RcPljOeK55dWWMXQ1AUZbApkGwtGa5cTwGStj2EkEVQQfjUyIwrs/5nvJfH
yixqhDB/DrHF3WrbZeYoiRh9oMLZxpNvrL3+bq4K2KKpANDMjR5WK7kZt2jJ7vUwX18jBV04RrFL
oW6NQhfUX5YnQtE2KcgS0xAlgE1VyQAIyNZ28nUhrpzX3zHv2LNg2UP5EOQP/ZuWjjsQkyWoe0Te
CS/2fXejPU9awE/1Nt/1Ybcbz+TT+9UfmisAx2/ZPUwBwRWzHUj8Y3Mt2UF5gywbRhdjxIDp/5/s
Pt3+d9c0JPRAScx6jp4OKobnLfZwnLZNWdeyj0riPsguuU0ttL+otH8VlbXtenmqNf4EhY4tikln
IuAr/POmuHCIzN56sNWDwZ5H7MXhnrf5OPTS6CMxqcRvAPzzPWYe43q4FunC3sCaNcA7mTUTkBR+
3eWaB608FIexywFwyHvdj6tr+rmXQ8wGmXj4kW/SAmbmQkYVqhBR34oAXVC8PDY/D9e1CIu0roCz
VuJV+AhXwD1XH3wAo/8XEQj4YlCOB1Z4eYSUaZfil7dj1GlnEd9Z3RUFHePC5rVRqMaawVQAnLFY
ck3nZp3lYmmrtbOfjnzPT+J52minP/ahh2Qd37gh2f3nr8LnGA7yRijzfpMQq6oqG+mIoAZATXav
bZSbnn8Ocems+DvG8nxHV6FRjpmOAMcPa/h5rqvbga1nfHxxyHfdEaiFwwTM+m363xcFVP7NWeMY
eR7Eqr6ubFO49iAMisIeyuAULiBF9vTzt11Ydl8iLJYdkdLMYK02RGOFKqvzqyBXzruLg4fpwQkL
pQkcBYtzwEs0wBVHLOzsyXgBkgX9Hzv27UO2KjcUyjoo9MnmhqxSZErXdB8vnEEwyPs39rxi/3rF
DGA/K72d81gWB7aWhRCbDIvCCX8exIth8FSB+xI0m/Hn1zCJ6KwUKAFcnCC/4045mRMUVcxr8l4X
rg4Hwp//L8wizaygxykbgWym1isIQAKoljroT4NFse1b46lsjd+kArYaV4y6shDnZbBIDcA1RXMJ
cuj2d8Ipq0gOKgqWyeSApzFpKDbq/I61DuzTJ6Gv0gTwCacytGtkrSuB/xQk/ppBq9JtCB24A8o/
wCrM/mXZawekxThq4UhAEO0+f57L7wSE2VXu30/9A/b+K6IEFMzmWqxwQWOpkuPcD3KR/HgvKrrO
YLq0dP6OtphTiSI5LWsMbEGeKBz16g/vmgTPd/rB4osW5zKHjCQQpYgBu6mVFThQ1iKHBqIOYbHW
VmJl74cg27XUBzzKd7YsQltl9IE4+X3tPDMufy7UOaFgCF7+Mr8bkrYTqmswnbfyOBzdNXvJVjGK
Cl0IOeX+wQzrzTWtsUvPM8zov0EXpwCQkL1m6KWK2pZGtaP9sofGPXbaiZR3A2d7o5F6UGYkVCVd
G4V8rtgQ6VXlXsmILq1liGpi/zgUkvXL01wN+qRxaF1HKG4HVLyYQyShcI0adqHuk/6fnxfy/FWL
LYt7GDKADrYsnHAWsw6dRrfLWD1EjtmuePc267naeeoTVEZ+jvS9aYyC3Gw3jMN9lg1YPrOcfnIM
uxBD1NhkU/SQIpmoO96NTnkXj2xnFjU6qvWuGOMDqQtosdSlX7tEO7kCAPgEfbWff9CFVYbfA2NK
0LsJQWn763ms0xro+yzuoxi0R8CgwCLywMS41rq+cHeC5Q/BIdQuwL1a0j5SO2fUBYor8uLi4Jjd
20DT3z9/yfclgzyNeEguUbuATc4iAXDiWukaOpnRoF5Kr90DPL6iQxGgdRpwz8WN3V2bzO+Dh5C4
qJFxoBgHj6ivg5ehxJtxqxPIpn36AWjJZvJjgCH9GkXlEFSlY7FK1sO1DPtiWDz5Zqb8hZLTTAXs
YBIsIq7d1VXUwoYMonhXLup5uL7uCXwbTGSgfYgo33jjQofJvDaZIpoMsWqhLwlB+ORtpM2NPnoy
aMwi+Hn+Ln/VvwEXxztK1ZbHjUpEib5tIELn6VBYZ86VHPjCsQqRYGjPwnwH5jjeMscCeaarDbcW
fwiHv/6QqHkQ/x/SvmxHbh3Z9osESNT8qiHHGpQ1uMp+Ecp2WfNAaqCkr79L7nOOM5lC6trd2N3o
DQOOJBkKBiNWrHXHN4NvbMJjjdky9evtlV2HlzkVgKdAjxQ05FdsWGEmaWaroMvfW4e4QDWdv3XU
2qMbuXJoC3t4bklkv2pAKxRC/aU8TSMHZ39S77XcDNS48G+vaGkXdSTZBKVP0LmgmXLp+Vql2Gmc
6sXv+od16PcN0C/Aarq4KXAz/n+Nbl7HEMVAYwuiFwDzmbJ4IUpaGNV5pyCnY7Kj5vcqSHb+flmG
gdsWLRMQrSMJv1xWDNmSuKQw0Xq9V/+E2r03Kxv1bvpQPhk78lZuV4PIfLkIH9qFTeHKtfAp93lH
UKIszYecF5imMft3BJat3rNNJ6FprKJV/1hAhcfJWf9DCasHDUXmJlEre+UjXHiYKgb2FncTvsTr
h6mWWWTo5GneAQauGUCmD53h9hg3Zn7vjx5wCsQvHleH8Rc8Fy9S3Im4fXHE4j0EVCuT6rycC2qz
3jpIYF1lN5OaSvdkg6mlXbRZm6peuDAshFDcxzNdOILc5WGDKtfAuFs3nEBtAj6nfpc2v8x8cgvw
t5AO02Wy/PO2fy148LlFVWjYWGOcs44iz8BIlqNU+06hK+e3sI0W+IxRzrJAoKKJUjUWYMVpKaPe
Lcv3XXYk+g+mr0i/LC3i3ITgrzlpM1D84pFayTu97qHFNa1El4Wr52IRQnAxYyUqpQmPtxFluKre
amnisnBwQVXvTsnasPvilqF6DwU/c07+hBepRmoatkOEDlEH3uRc/obpyDu7YSuP+4VLAFKOBipK
qN/Pt8GltwHBxpvMwMnk0mGcWccUkKfKAEJHw+a2lymz4woR5cLU7PhnzzKK5LGlI1akjhCEIV3+
odGKu3h4KkAljBnA1xi57SQGNpyeuUCS/ahlCZM3qoUZnC4z9q1qdDs+lvtwnsBo4W5eQtVfDLid
lRxqaVswnGkQfPPQXhPJFCSi1dSYHxG2mTnRmLu04Q4hr3yyVywtnbOBejn+i4YNSueXu5Ihvkh9
jAhTVV8K+y6MnqDYtLLzS98GalDon4IwHXI0go2KAjYr1yZH9Cw+sggELemz9dKPjuJGbrVJPLAi
r1XJF9cF0n/TsHUo4IphrItZwszG5gClfafpUZsemP52e13XnWYVraGZdBnoTNy9ovMydcjUCqMb
JzrPRyhtZG/qpE0dmSTkkCa6ttcS1DDZfajU7zGVQXtoRpaHdOio9XTYUIDlNmmEci3gSuUu1NHF
6os+drhqcgyZyVC2LJ/pBJ7h27/8enOgBmTj1+NmwdPj93Ps7FMAaWbRFsCjnaLC2kyWsi/t+gWg
ie1tMwvv5ks78+84sxNHsY5/tOLEaoPucvA648AIvrY8xGsd81Ox/VAmyXPTSIEZpXfKOPpsMj6n
YQ2WfL3iy6MSPv6iHvoJQ3EtiAvKZw2jDL5iZwApUkzP3l70orNjts9A0wTDP+ac2JytuU94Q7vY
aE4mByCq/wJizBULi5EMzG1ACsAHVEskr9IKC3MwADqepmf1cfDKwNoqHqbTY4D3qFPukj2mZz4U
P1Ic4LHeshW/X0pzLQNMBeAsxM0AMNvlEg0L2HzwO/KTAW7vJ+KST5o5lZttw52Ru6pLfzI3/yav
vZYXCsE4xJmRES0UNCHEVBcqXXYP1hy8yk0XA8rZk9m5iocysAsB5BHCJr50st6rAM2V1S7BogPN
8RHkcsgARbK3TANzCc1gW7G+G6CfDc3Uof2v276zaAT1WTzXEZLREbrcWCR7vDMKnZ9Q4QJMtQXJ
W8Of9Cr9uG1HWUryMHj4f4bm++fMScFHLgF/3Len/C4P9A0atd+6zhtmpP5d/KT6AD7WJ+M7NEuP
w8qzb3YO8Ro+Ny04z1hRsx5GXAY5clj6MUrxM2r+qCUyT2nkNVmlpcwdffU/KxU+/DKiShfW8NV0
D372gLht4tOtDd5VoFYduk/em8wFV9BaSWsxDJzZFdJoEO+2DYh3scwGmIGjoa8d4XxpXu8jSCjx
5MOTTLy4m7COM5alDE8DGRPmjrpjRw0F2OonkJ7/kKXNulQzoy9BWiMshkNLHBNcITup4OaITVRy
xs+Rp/eZvQLoWPoAzgzZwlOAJXFjVjIM5ToFRS7mwSewnFl/D09R8FRG+MJjHUgBsdrR1eDbsiaz
Odn9sRlfOMDQBSTkb39kSx5ggtYZ0zDID/CauvzGwJqotiVBt5TMPBray5j9NY0YbvAZfAsKfihg
X+nShbzk0PLRBswfpwFaO49FCuC4ldLXf1jJmR0hWkhyFlE7BKyjYR0kHRpc49Ta3raxePJnNoSw
ELcDVasM2Tmr0ObLYi+31W0S8f1/Z0YIB2NckLxMo/pk14+5/WJ073qy8hJcW4nwsZTIRtUQZB0n
ZXizMWPWv0bKGmBhKX6fnbwlfCexCU16yuemq9KcUJN/1Gmue5IagzwvbiGNMGV+Mc+q3d69RZeG
chTwLqiBAkt06dKW2WeEs7nr0JUnkuv7Kh2eb5tY3r0/JsiliVjhI15qOCBJ+0wsoJTkR2n1cbu2
DiFHU7leyuEIPGcpSa6R/IxS4v93y5h/wdkFy9WyBYdbA0ZWJCY8+aVZkjtoK3u1tox5L8+MpIwm
amKFw2mIUrxQf2GcceXpNn/Z4iUDdQcVeSaKT8BMX1oooEkvkbCtTil4w2v7h5weM/IpqcWKnUV/
/mNH9GdzQu1Zy4B/w1jlPIZiFL7WYIA4a+3GkypF9azSpBsocv3Lx/ob5oRumqWIKaVijASPRCww
TDAzmCERGiZIB609PxbXh8wRrP3qguKm2mOQ2ILA2ylVB6eV4m2r3xcscofpRUP+Ya+KQF/zmc13
w5lF8TuyY2YZGKRDQT97sMAgOEC7dps+Q4vWnQ71R+1MvupXj7t6q3Ln72ETyM+xVky4IF2Glsql
3/S8r0qZoBo2DqjlcAAOI36g/crhLfj/jNqaRyMw26GK3pm3ptoxAuSOTEcHY8JcXxvJXohGwDKi
E6iCVRrpguD/qt2HTcVpdbLJrwrsEKpxnKY1ELOoqAW/R+/PmOG/QJrgeSOE1RQXX550A9qA1LY9
NAS/8sF8Gwqy0ejGjK0AwyhgVKjUe1A+fQNhxAEJ2b3BjNBhhvRRNYoGJeISaI64BBHG0Gy6cfCJ
Bg0g2fg5xJjky40xcqBiNK7cCAsBAr02VHYQI4DEFb8fFjaSFfX4fiZZ8+lgOeibgkPqw5DXCpLG
7LFCLLowNf+Us2g3dm0O7p2uOoFg/lhV4BStyz3XFUym9X4XYUj8Pe2CksiHwiJ3LFQ8M6zeewYW
gxggRgtkFxZJHBI32sYuqQx1DPLWggFmltazmeFkIFJKuPVEpbLcJGYPzqcixsxh+xgz6bH7Pel5
4nL/1oPQh43cM3DdjkZ9rNEv6wn4FTRHBWlRBlqqnPQblmNGMWxrhxHQm6QZuMnAK2hKH2lP0cWo
IL5o+o0Kbr3Geq1szPzjeEjRPzXDjzyKHyFx4Hc52VbjWvqw5NYgPcd0NjxPQRZ8uZVqNEAjIEHf
OYkQD8C1ERUm1Lts768vQZzYHzPCJVgR1pq8BVZjgHyIXL928Ye16hdLQeDciHAJZnNDs++T4URS
+1RO5rca7Ba31/H7LXXten8WIrheUeZNVxQokjJvdJVNGUBE5tuwN9//g2yWf+ognvoSgW0pKLxx
R9/GtdrH4ipnglaA9VGVF8sP1TRR4LVID+fPfmEi5YnbRbRyXIs21HkcABV5DG8IwQ6QM1RNY3hF
P7zFYL4bVvSiFr3uz98vtmGZDY/LwYJwSsvKYRnm6ozPOlu5E5aKY/j9/7cK8dkFChFqhSQeTqri
lHuQ6Y330Yn8TO4TF2Fij7rYAWUV1zjGvh3oayrL88V25Sln1oVrty/IVOhQ1sNUPii5eNNr0LLJ
v3ct+LiAM4Xo7phx97Z7LpZZUYezUAeYT068P7pBMjBaA+RDuucf2gzOqjzolECMwGW4eV2QzKxF
kNkXLteJ2/DMpLBO2o2oSlsyOzHMdPaG5lrRW22kd3Hsxu2PnB+6VFpxz6utnaGLGNqz0KwATEis
6JPJjMFLBiE4TUrA48OfycQHv4JK8wPe8p5VS3jG397ZK4+FScwzYLIEKibAZQpxspJLaUhM8GWC
uedxiqDlOMTBOJQr8WXRjKagaAyMK8R5hfs/ymS1Ky3aBWTcAXzsWBpqi+Pn7bVcfd3zWlAJQxMf
EiZXKFqD85pEctwFOv06K+eB1WrlgBaXMcuCQlRhoeUyFCiSjg304Kr+x9h6IB10W+nH7VUs2YAq
CmhHNdRVrkrfjcWsAVTIbRDlBgSi9j04wiqIA922srRXGBIEfAk9SdyR8684SzXK1NajQsFekUQZ
5ll9DxTxv27bWHJnjJ4DXWcZUGDRBN8KIezF+tBuglY3nCKd0dnRRtELXy5/juPP28aWtg0yQwCa
mcCzYfzgckHylNm11kH+B5g5t4y/UUwUJvW/OMCsyKNjBAij1uK2xaVWtMakNYHBTVdqj4r0PoZk
5ZtcOptzI8JdXLLQtkCY2ARdlwH33d3JRvi3o1L4VM5NCK8XtVCbaSywjlFqNyRJjtakr0wPLZ4+
wNAa0n4biDLh9Aeke9B2HpqgkYtHuah2EefvGPZBc7TXEnC0Rmu1m0UXOLM47+uZT/d9a6D0JcPf
+vdKfm8YyJGnlbNZtIF8CxgLBXAZEWwItb5WVwfWBEj43DKRPNAd+Em1u+3M8wlf3D3z8WCIfFZi
QgdDBIuaSVYMVV5By6oD77hmA5ZpGOyLwi1zI6Vg4Lxt7trhUPwAeBL/AwQJKEAuNy5Vm1BK0xTm
JvCug6TXadkqwmjZiIahNYI6y5Vu6wgaEilKQxYM42cHxbVCWqt0XHvcXMNR0PFFYQBvZcHjxtoG
OgXc+EGk5LN6GlgwP9TuAQ8WD5/T6+09u3YEGEOPDkEAJ3Q1ZJ/xcbQtxOVg6hkYqIetwZDuZcnL
bTOLu3ZmZi67nPl0XSvGhBgOPa7B3HeN4liE/HUsuFyJkBSjPNSOM3VqkDfTppvA9oUa9d+vAuhy
wMrmyUzUGi5XESeGyoBWhQlS/6jBPITy7RqebmmnAP9FDqNZv1XtLm10xZQlPemwU0Rz6454ulH+
bXpvAHg7E36BeuW3kUsT2pjRNI1aFiSQg4SPg6n/k9Bpe3uzrgkkYEa10HRWZnAMnimXZkzJzLtc
mtogrI/Q5/wKWsbdBO3v6dmYUA/R5F0rg3unK9zbhpdcek4H4NToGFlXL7AxsYpR69oAk5AULLrN
SJ04kvf/YAWZDTqHAKAji7pcXZtw/N0V8pu0Nnxwa9vpT1X6azgcthDBE1MEmOw0r9BFRY5c2hyh
Q2tR4LCHxJlq262b139Zyh8rs0uefZxmw6OMxXkbgErfacLqMEZfclX2b1tZCmu6oQGJjdFNFOmE
6FzTikpjlLWBOj7U8UMOglWT3ZXNlxFy27dNLXrAmSlyuSDwvRYSy6M2IHg8GuYd4aCSLFZmINeM
CMFgnJIxZwaM6NJjCHJR6BDnKInfXsn1DQoHwFsR4DLk0KjUXq6ExXGRtnnYBFZm/2zAmp9LD6Q3
nLy01uAwV5Xv2dfm4qkCWXL8RzgfDcTcXAnVJsiMCvKC0VZN5MbRgZJKrPbQsfZeh9DuXy8Psw4y
IgTYfnBgwvJyJNZ6POHGVti+raDeUIN4OcBy/94MOJzmRzdBRBIfpNzo1DbVMha0A3QHwtTRi/dC
Z3c8f/8rQ6jFIDGQ8VIwMdmONsXsM2dfUgLwEkt5MgXFBMKWUYNCveUoyl3bfrttSLglrgwJuXXI
FQCtLXBTslE9GGn7Qie+AiUQ/PvKxPw9n60FV13OGxvhe8zst6k371tpeJV4thauBRe/siOkBiTv
qJZHsMNT4lD9reV3jRY5hr6KxlreNBsTacDT4dEjrkgCerKr5CkIPzsfYKgPiB8MO/k5/UAN3lE1
p75fHUibPfgsBf69Oh2tFcymomwA0fLLXUxpU+AtL0PI40vJvGkz+oYLrcRdu5P36haYNrAt6lvM
HEDCxG2O0ua2nyxtLoai4PjAg6BtJgQpzWSGHCYDJCBV5iuVegR1jdeG6AJo0q/bphZXemZKuEXk
hBVsIPUUzGpO3Tbbqtt4R3ZrtBEiTug/Ozq3AE20tsFCJS4pNPtBNacpGMdHaxu7ikP4PvY0zx5d
QkB351QYqgew7C8zs9+GMeyOjjemE5ChC4YTmdppp2DYTQqNDcXgJNgOVr65JQ9FWQbcc9hIZC5C
PCzSsaonpg2BHL0nob1pSby7fUpLXzWYs0wIQyD/u+ITiiK7UZuhG6FNTlw2ZiCFjKGt4N+2cr0O
cPcrc7cWLT+UmIQvzU6mOI5yqw0GJZQdClUsB/LtK0bEAjIOBFbwISsY+ESNUyz6EZtmY2xoU8Bd
BgO5o2+abwUUv0033pCvYeSNHghavsVgUIwd8zN5XPu8hZzmP78AZwXyJFkDjFS4MxWM6zUJI1Ng
VfHW0vI7q+s5mBPTo9qXT7Faft7eV7GAfGVQyGzGKASrKYdB0Gi74S97Ex0SV/5hQ7YZNOmva+u7
9hbsMOjgUe5EOQpAx8voJaeNalfohwd5H35VIUWkqc2LTdcYbxbNmHhVgS4FGq/i2JLJuyYBhQui
VPqqdMZjGVVumWYrsXDNyhwrzy60UQfRJvDtUyBhVqANXwYDg5XQ6rh9RGQOA5cRH3t2thhhzyA4
oINRHXHQgM6vR9uw9JMwxfh1OaVebbZI4EtKQIzKkVzJP3qa7kHXsgfowG0N6UDk2HCMaawhtKM+
pwlTnqUmjVwchd/QbIvnIP58qCJHoUPj3v7xa1sk3MVJJ5mTVuAgcv3OALmoNfxKy5WC2poNIcal
cdFXIPptg3i0N50Vg9A0dou6WTntxRD05xhEoAq4AnuWMwQHAqGVmntTYfq3N2vx4wePNfqyaMFh
WOnSnzQ0NMLM5vj4qQReV4zfuHHfgD4cpMiQksn34FFYuR9EQPd/vv8zm8Ili/wWTeAGBzQeerTm
9t0JXLXxpt4xv36wIOLgFM/cWetpXl/tcGlAjWUA5fHe1YUwx8qmUdr5yuWoqQ1N+GyEVuQXqvVa
s+GTd+BW7MvXWTvr9g7/Hm8QvyVwCumoUwO7gIrb5RZ3hLZ6w6FgzV0ChNkmO+aPsWe8YNaHuuyA
xqBH/u5Z93uH0f9Hiw4lWNMiwucbpzFkbXRk1qT61FPoSJy0YY3p9DexhLgudKrm8shMSCWy+jUp
aeVsbvH0zHws8rRwOrV66mp6X00VdDLM+qsGkhsH7B8vhpncx5gtXNnb38N64m8AZROmksEZBeSr
8B3KGeVVAQauIConN0rewQqzSS0QQGu5C0S7V9lPWZ87OeQA9HGvoBlKobRmUhQ83sKyBt2/5k7M
PHZN51fshH91RiPbcuCBm6bbVvH3jrOdJT1CiNXhZraTara/7R9LoeRsCeI8Itd7ifECGZkiDxu7
h25T/UxyumJlKZKcWxG8X+9sg45EGoMynoLKpp2TUO0fvO7chnCvW6kysUbFwzErGgfyRw5VWpcP
K+/g5f2yUSHHrBVq18KRd+DGUJUCMjUckl/t8wi5vkRb2a1FG0BHoYUJwsKr6nWqmm1OGb4fWgXS
8MWW3nq+ksPOt9CV556ZEIJgX1q86WxUCSjpJxCFZ48IubmXK0Dv5jGUReosbxxQxni33W3enlt2
56WfJRBdoRehMip4P3L1jim/UiCGzOaNMdVpkf9lpHWzceVVtbadQtICTmaqcw6bQ3/UcSnrdxDl
vL2s+a+4tSwh4kUmr/Vat6HvCXRakZnOUAyemSVu063VmBZNYSJJRi0LWHgxY7cLqS1D8AcFYA7Z
56kGnagov6cFxjKbEIoytxe2+OGeWRP8JCrrCiMl6KXqVpZBJaccnaKt10Adiyd0ZkXwCg6UWkE6
bF9cjL4KhVRabSR+ur2UNSOCGzR8knMpl5oAZfMXC3JXSdZ8xJL1X+6Y4Aq5UYJEtZERUAEWCdHZ
1LTX2wtZPJP5FQ2wJtJkcU4+59ChiBkdg1T7JUNHHbf/yhoWt+qPBU2+/EprbliNOuVjYJutW1WF
w/vUg1LZ7XUsW5llWrAKYOfmPz+LBQlrGfgYQVZfKIZntxsOnVw5X4O1LCZASBFUHXVLNJ7EAT40
CbVOSZIx0KF9gMsYcJNT+djurNgZIZh4x1+aZ6jmkae/X925WeEdEGV9zFUbq5ObL4b2YNafhHzc
NrEUCs5NCHeRbAx2Zw1obUBzy01BIWj0AVRa93XZ+bctrW2i+BQYzAKZlcraoB+sXZ1JraNRxe+m
IvR4Zr7qVfU2hirUBiQvKuVTXOZgK9IgpKBXX9gwGSsOulDBAsnf3HgDdOE3w/ml70AUTyJJpw5I
4ut9eIiOmf97NNIdN8a7dKi8zAOF3crltXRpnhsVjtQuJQJMroHqejy9ZYxv5TjoubrpqO50UNVI
ypfb2758wGCVnglB9SsAEHTDpAnf4hiwLt6E1TfTgLRuf9D5CiZr6RmG9wESWeSwEDMSHMmGkLLM
aYj0LEtdW//k4K5uZAVwusdIXhsWXPrsofqNGwycshiwE3JBmoTTaPAedXfUecCm7GTtvQQp69tb
t2aFXDpImUChUdFhpWzes+abSV6Y8Q+X/vlChJdVxUcDejER4leReRKEUKqqd8fsSSOvt9eyeDxn
OyZcwnppmqzUKpQCSRn5cWk+m+nwgHcJBSQetAyRVK54+vw3ivkMgPpgGgdoB0XveXfPQrNZaC3R
CzIGQzRs+8I6mDV9vr2oxU/43IZwH5O2I5hSx8uDedmX/i46zoz5w1t0r6ISN+JJvkudervGkLi4
l2crE67ntAU3bURhdYJ6KPRlHGsCwx/uBRmM2lmxAhNY3Md5iBp13Bn9JOxjS0G0aynVGCBh69yC
QbN+jKoVV1+MEiZQoqgvAr0pZoR9KY/daDS44NqtyfoZ2u8CXeFpkNS4fWaLH9WZJcER896aQogB
jJCXZe9aK71Ydr4pOJQNb9tZW5GwbaRoQwx/FEinUx3cfwkLoDa550hJ/Fam29vGFj1ipnDDeOw8
wSMEP71TqD5AShSPctW1kncF8qQG/m8SP0yAVd82tli2+A2DBGoQaEgx+kUT6DEaSGrB63tPeufb
YTdt2y/do4QL67atxetqloHRtRkOKXYQQohI1ryCX4xmttGH+isFAZljsWIHCeiXrG/eTV39h5g4
M3T9r03higRgYAojJRuDov+Y9J1m6x4xHyV7bah56cNCYJppMcFRd0ViXWlMNoDtwtoajClEhcvW
RveXfB3kB7h4Mc2MfpLgg5C51iFYCLfIpLekfmo0AwXJL7dPaMnPZ43CGcM/M38LNjKInpaQgx0B
iy2gvvaYQYkmIoPDdbbmd/NlJEZ0EEkAs6TK4F4UW36syCPZKrFhtPDLfSW7id8fTb9gXlWAmCbz
MP2zxuglzuX9LgSeGxXiRSpNfalRZGlkG+0gSmtWDlSAM1/yexdSXHnulI7qFpv8vt5maEIe6/u1
3yBCqP7nN4CfUQUpj4WJs8urLOoKkG2izB8kBKws5qA7FF09p5HCL4k1AN8IZTRH6dq3rMuf2gpi
37fPWBx4E3+AWGEriryKeIdDTvddfK++g/ypjv0iP+iqKx9mVvtsC1m20XbQtQiZp/5S7QdzdPJ8
17xAOm9j+bd/0VLAA1Dkf3dEFRKwPFWjDHUsdEj7116/0yCCB9hAnh/zNQD7on+fWSKXex9DyC1D
c2wI+vgJItjOyJtdmzO3iNZQMIvx4Ow9MLv/WcISm7WZy9MwBIlU9U4Ra0iS1efb+7ZmQ/DmyuZd
rQOSH0BAx+nNdzv7ftvAYkp0/sAQ4kGqxibkBfC9JF+yhzJQ76pTdijANKM9Wk71Ir8Yb5Dd3t+2
unxIf55S85+fbd0wZVpbDhylQHCaqwmCdvIgWemh/6dujwEkx/wURwgyhNyrVnoadRQvcZO/VWSf
gtYmLlFI/QqlWO/2ouadugp3Z6au7qG85RUkFYKmBlSJlm4NXcl2bSZdJOn5z7eN6xXoKzSvUWO4
3Du5K8JBnq+hARz+7Kd615zK5/gx2Xabao+5zEN/zzBTsR7V5m/0en1/DAuHNrWy1XQygVKo03vJ
rvpWYNQZsvf79BCv5LDLW/nHlHBqoTJQZMzNEBRS4+Zt4bVR6+r9GoZpMVs520rhxMqE5XYBloeg
TkvHrqhDIcHavzX5t6J708a/Zbm8OjrhXhjkNsSEAI6uB6AIRaF6Ay3W1pF8zTNwKal+7lfGNlml
nFzZTrG2FuHF0yOZwDeuv4BXuzCf2rVAtRjg/2ylCKkwQwyWtQrFZELfbxKmb9QcrImkd5Vh9Pph
pXiwGBbPrAlBvhirKZtGiQa6Et/l2NBJSl9vf83Ll/iZDSG8RyaLKR3mFSnkNGbkULNpo/TGm5lp
m4GEvUMkJbAHiKsmCXm/bX0pQKIEA8EMjHrM/cbLj7watUQpFKTsVfuU6Cc5+WakT3W/8pktWgEI
WkO2iQRapDhCeU1jSgFUUQs1kw5gHLM0NgSczlp6ur2eJQ/8/dSZB9nnYb/L9YDLCHqxU4v5qIHe
F1AfN7XqFHfdGh3Vsh0bYjPoO6NTJhxaZvTyRCHHERhJrThcs7Yt0zGCnTfSSo61Zkm4mYtwaqHX
gowmH2LPKgZn6iyvlGv3Xzbuz4KEjdOYBGCZhExOI8UhGprWtXQI/A5V8vnfGRKiO7qCdJiaaAw6
Mrga+Mk0Vjt4y/3LtuFhCKZjNOsNESoHcXi7yiF3HST2sI+T/kkhxeMQ/subEHLl/2MGE1OX/laQ
NGmpNL8Jp6/JoB2m9gMgd6eU+NM/bBuYVdVZJA95pXA+WZqVBS3MIVAtCbRA2pbQcivJ0fa2mYWA
p6OUg0lGzOVi4EfwawpSvjrlcIOs0HI8HYzYMcq1tsVCOJiR5CpqpKAmBtrwctMgXk+0zEQq2IJj
Qovs3AEzgkds/j2SydqA88L3AypvkBwCvw6QtwjYyMq8lZiCbIKjwDz0hlMnDLLO8oq/La7pzIxw
xaMNYPOig7y5RJgvg10LXFE7w/jQixVHWDMk3O1drDZJTqch6OSvY/5mGcnByJ76RFvJMhcu2vN9
E592Upj0KWDLyMLKx175UegPrfw1h7CRtFbvWDkh8c3W6ije8wb5rBq+JjmA8eqRd79u+/WaDXLp
curUGB0rexyP+gWIIadWT1KxhplZNDLfopiRmN8c85+fvTYglt2aVtwNQUTUB63uD4VubnXWrCQl
4J/HXyRkyBcfkOBsXRx2kpTYPLB4+zMPQaunDiCMi+ICjaJEARuv3j7VSfY+xg0gXylosiHxMnSI
HDRCITqMVbeJ+F0ib+vWPBBKdxEu/a6oJnCYNICcG/K2jUDAGePdDp64Q6rIBzBjPxqEPFk0/Wp1
6c9aKl8tNfzI2uGrFOWHHoT1Y9J9kdACcRVmdU7ZcXeI035fxgAFcfRzc7P1B9BiuHoGKoOsUPZT
xw+Y/t2PYbZXM3oPytwj0ME/Ew3VUCUcHwu53KVGRFxUkCBMFSYbaqp70F4WLufDlxKckzog3+4I
TJ2bZ0nidGW+le3pCAKRfTM1R9tmB14WW07zb/1kb7scFJVyswE5+mNoljZ+THoCZwsH2n4i7lCn
Ryhb30m8Nl09ZQ9xbhxMs9pPEzsmxPAj2xr8UBoyJyX108BBQtlGoW+mHLpEw6PR2z63KOZm59QN
m9n/LGt1oyrtQ0Tx9h0G31LLbUX5CcxuPpdyH1qH91kMGqdEdvoeyvaF8jGoyl7tw30V0o0u8XdJ
5ZueZn7aYRgg604ZTm60atkZ7Po7HzKXlfGeZ82dLVd+Xil4EiZHSYk2saK/q1m6l5vYl5l2n0AH
V4Vyuw52i7QPN2GCs+vKTQbl+gaz/qUmO3FGHYUDeInfb3UcKspJMt/WzCF5cuj7DnU8AzGu8Az2
YhWNB9n5u95Q3woGstwpfsgKErsVUOAOUbttbjA3KmQkSqY3IP5ixMCpDMtt23qDmvxJk+hDoSfO
kOiOTK0dqoquOfROpapeoXG3VXW/VaStaTQ+ASY0SYZjWWs7y0KwbdRdx8YHlqT7avhUwLmgUcOt
tf4Ytgq0v790TPP6PPRBSolCoErdEGmobIe1J8chqqv3NZPdtOschleg2mOCXznFaeHJ5Hub1q4R
2lsGBXH4HxKvyakh8DZU9atiQCxRcUI9eVAwd6dMX1lEfMwrOf2073QNst/0qPPQw7d932lg9CtL
0EHYzhBFoCeDRroKeUkw6uR1B7np5KCTym8r6Jnn9vPYpn6Vts+1ERR66pIInRx63xII28cQ9NDi
u6r8mqexW1fSU5pqXtZZm0SfHMx0+4Mpb0loByDddNMy2jfteyN/KqjA9hzFKuolkB3v0bWpka7m
9n2f/BilDz37ZDEei7RwaIGzoI2Xs/dMuR/HI8EcCg9bVy4hrJ5/L+xPS/MNaJuP1LdQbI9ir9Z0
1yifamvXKMcpulOHuxCaEpnuhjw+hoXkkdhCXPiWQN8BJJ34hmT1lFUHgn1VWOMNtsOnuxpCm9ae
1692Oji9clISy+1tT41OFgalzMmxrJ9JCwB/rPmVrkDoT3kNO35sSt1JC83j4BJu49qV64fe/hmx
H21Wu2P0SeyjRm348I9W281dK9mvCs/qEKSPprIJJZfSlwy07FFxXyrbBu9loyzcLgG/+QG3q5Y8
tdKv2nzBzMVUJk6dPpvq1w7SCmk6+PnwUg++rgK0bd/lxUEpvyZ5shnpL2a3jhXXDq1Vz7BCP7N2
kbIxdMmX2JGEj/lwjyHUDCo6ExSPZbrh7cvYvIXKq1m/TOVrNt6ZCdp34J2xy299hs9bh6NC6Xs8
lIZvQJVZec3iLwrod6XUxU9voQQ09RX4arSNHt5FuTv2wQRCsWGAFnWGgfGUOrXyS2HcI33thMUm
7Z5SFJOgI+HrY+LWuteh1DigdADGA3cE9IpMIGkAEbZlIDqxwlGV7Ilnqjf2XxQKTW4e+VHVOnr+
0A5HBkWDBhxYPAQPn/mjH8lx7DXq5AC7I6/wdLM+Uhuga7ChTcY3qhhQXwelT/tOpcc269zJfEjz
3imbbdvdSxg4lFoGrq//R9qVNUeqY+lfRAS74BXIzekNr2W/EGWXDQiQBIhF/Pr5qO65N03lmLh3
piPmoavDSgnp6OicbxlC24PYXpVVMSnlQ94nu1FLdjYzYtshH4LXu6Ia6ggqT3tCrRtoIB19pcqA
1MYxLZCfA974kjj8WhodjOAR5Ow2Z1tqVtteF+ABFzTfEL3sAtlWb5CjgpmNQ98spo6DUeYQsXSg
jKbhvy6nOU709dEf0N+HkoUb9D57dOzh6A5FJHr3WtjkqSq860k3ANjs84/JBltSgrvN7B6w1+xQ
T+SJqQR0d9e9TDLgs0GZCctuupgof/JzElPhV6HDx4NlFW+6BUnD3imDqhtMsPC7Oyfnm8y2DiWS
ssKjDi4G1K+sZk2z7XzC4f82TJp7sYukU/aiGrWJtbfo6QQewBr14/f52dls0/hrgKVe8DAwmYwe
0ucSfKOSPUgFCjh70swpMEd75a17NoWeu8ko1cLUfOlHi/fayICnwuNd3fQ5AjpSFa00A+6vOe6c
HwndCLRnTILS8NeMUFOd0PwMaefkN3dEtQEYJrvSsDYDW6l0/9ZI/CMnhKIY0P+gyWBaX4fy9CFN
5YCXqE/g0l7z3dRLdrCGWotwO7WhAwhaYOboVHVjR6Jc8iQwXH6NWx+OHdIgQZuaR6dx+J50kEGj
uONxdSNJc7V9YyFbG1ztUyfFz0ymVZDaw1Xv1vE4IGNn6DQGnWQqoj0pAwv+GtvWFuXGpmyK7JY+
NbNQjVY5EWuMp8Qso2Y+yDLxXmbD4r3I3fLRHTy+HfX8JmFlFvQJKAMC41eq93cwu4RxVd7BIVS5
+R506CS0nGab0JoE3OPIgqDrBmQ5Mbd+oztbIdF3atP8tivYE9xVfpWyRKfYBjKurZ0UV0X3ngty
ZU/WB4hkyHTKqQr6tC0gEwSXOl1NO59aO6D0fygtsXZTkvAIVujIKIrGj3Kt+Pj+CKy9Hua9dPJ6
4GZlYQFA7usAqzehhaKAIcogi/j/G2bx+DYRxPVOYkua7KOzoB5aJQEUnlZGObvxT55CixfKQIam
gf0p3nTDsahum8EOR/U4eObKUZ4Dzx+7/mScRWDSOrOHWI2DV2pXB9K7w3UVaN0Hm2/L6SFnBjbd
z+8X8OzUTg7a4ilZWtjZKsV3ykUT0uRdo0Y0ZsB2D2tQkbM7YlaqmAMVjvVicuBuFy4OLHYEvx36
m5S+yuL9+8mcYwzhmf/XGEstv9poaiqRD98SI6ifrK2BZpwNlz8o0IM7GyZ5UEX0tXtbA3CcX8W/
x12EK977KUzW0HAskEHqjRZQF7q2dIiG6e77Ka6s4m850pNzxXDZapqXoRJo5nvBkxjP5D11+hXe
2tkr8mQhF6E+oyjQK4JtQb1uN/raNfTbVuhda2s2/4STmaR5maWzUz32wy+Zso0rL6rxKWv+sXgA
2E3/e6YMSD18HYZLL5GoJ423dd5t81pdUXA1/sU3ORli8fU7XSONNWAmSW5d+aa8qAegyfVxWimV
nP0oJ+MsziqbzAGSnwh2hd1eAQ2zdSFp9/1Uli7Bc7MN8i6gGKO+SGZ7+6/LlbqE5rSdP/zByqL+
MB2RQH+On6CZP6fRGsDhHO7ky3DzJjnZBHZVT1QHgeXWTIwOT0hxyOvxJWv7Z6OSZShQ+A4YbS4d
Lb2wBwCFq2lTULodbfBQGmcQgQU/uMBS4wvcd69rS8cbHt1CJLOpv3ILnF3+k6VZ3DWFmdvEMgWi
s9cGg/9T2Sux+BzHG8Vq1Npg/wDfK31x6oZMpJoUtP2tKtDf+HoAO7/aDtwhSK/ayN+pyxkA5N0N
z2LYJMZmjQL9u1j9xw108gsWhxLISOR1fYai35P6BEIRCkZX9ZVDAvVixDUEHJ7k9XSlP9cy0P/V
BXEy9mLrZfAnonSwodSUCNhhapHnfCo8sld2+Nm4czLMYssZeVJB+VBrbu2r4VN/cp+Utc1fvYN+
Kz6bn60VdffNRzauWn+tjbvYPjqDnEqmJnHb00fmXegpXtL6ZbHq9HT2hjiZ3yJZsb1KJ3WBKJEV
j317j2pJs/a+mf/Ed7tkcZUbGeVFk5sD3D1IYCU/+PCS+jxyUBjwk1uuGf8CI356MH53nU/ChD8Y
HGaMtriFaPilT5UZapb+SRuxIqt2bu3QKJodJh28ppa9HAoz7dZFBfhWqx9k/wFnsGmt5X8uipwO
sfg8fqIxPYeH4W1tQwB9Kqw+5LLpVnb52kQWX6gwO9LqE6Ago/NJUezo+f1QP39/klZm8ju2n3yU
HCX13vTIcFsb009von1kKBRbvx/kzEQg0ATWrg0zRiisLkKiLv2OiwJwMYCX0RKAcDCDqylseb8f
5szh/DLMIu5lrcOop+HQtBUU9XlQDpcqyrO12awNM8/2ZMmInncOMxBee78ItAkm3gncD+RTronD
/29CiyiXKpApFZsvK4AmfXHwU7EhRRNYfhZ9P9KZbfBl6RZxrfG7KUsY+kSZyraVggwOWgPfD7G2
CRZnphROZRm8Qj0FYhaqlAFHobLQ1wCgazNZHJq+lblv63jmeck13kGQAsv/+bE8XaslpKiG4TM8
+HD36LZCYfyxVHSX+ZvvV+tcGvFllEU+OlkV7UDnGoFch874z/FePRZx/SGf2dGJaxCTgD4rIoo6
SaD9mta0xlc+lr3IUolyuSs59sNgxe4AIcQHR//x/QxXjtFSjEIq3+lNWY63POmvKpm/EZ9vGug7
Glm69vZf2RT2/O8nR7YfUGWyu2m4zZk4amragCbyz84qMnVIIAML8V+F+yXiO+Udn3wXXgHoJbXT
jSxvbPtd0ZfvF23xXf4YZTERs4HpnBoTuPhxWNDDKzCTGqTv3v/FKDacmqGwCgDBsmtc1kyBRYNR
PAAUiiyPpJbAemL6ZwfpP5M5GWYR3sZxTMaq94dYSx7ZwPe6RgOaFSsnafHt/xhlEdoq1Nj/467o
zpTqbk/pSmCb/8BJIvXfASwwCyDtNNMXvm4u0TWD2XVYrUpM0Bp5aC2wdzV4AKIcP6ZJ9P23OTcd
eERCo1QHl/cPEQxUeYzGFS2Qr9ZbWx8Kl6zcosv6C+YDsAC4C9jL0CyDRvnX+YysmFLa/HakmLYw
MiU3gDTu86tkS5/8uH3gW3rhrJyeP9dwBijM2DWIiQHYuxiTTE5fag2cFXJ2tNp7YfioNR6NwQpU
3qxsiEXiO88PchI6yM4e9BuhUfp1flDApAxOak3sTvxqhBqO9JObnBgvHnBMHs9vBYdg0fdf7c9z
+3XMxVbv4LNptPNWBy8lSvIPw2w3MI1eOVB/7g0Tst8QsMf0IC6/1M6bhNYqq+zg2ziAm6Z7G6J5
999PZG2I+d9PImmnewVQAB6LE3cMLbReWm9tA55Zq1m8fAZ9EWIjgf86hNZMPu9bDCG1ImiGdyO9
6byH76dxxnZlXio80uFGA8DXUscTL1SIYluqiTX0lKssv+9J9+7hdmhE+VHlVQRnpvuuct/UJCWa
wPXOhauybssbMRIz6uCzDL3iNkjLCcTsAoI77UjumpG/dCw3ou9/7bkVgZeyjVLxLBe+pO77jkbc
tGvgkTnlF2ipRLJILzVjrZi3zDnmk2GdjrPYpdJKRmyfuoGZtrH1PiY0Ty+LONvmIdkNkQDU5VaG
+Tb7IJf5/eqbfj7jX+Po19EXgbqDmmuhpRidXrq7/sEI0o2z4Zf8ADsmjLo23rmdDJ0miBYClAsT
ukUYMFFhdhIumjhpPBK1HT9QBm+477/c2iCLFdVFajiNhUGG9LMXx1Tdff/3z+4M2BbPNp2wMFkm
UVTjg88h6Bdje8AMrQ1b1HuyNer1mehsYfNB/gQoT1wNixMp22Sw5aDVcaqzgIzAXUBBqSh4QFmz
9epxJViePZyQW4EQI2iUJqS4v0aAAmgpZVMPW28anhPdeHUyGywBIDg8F2I5tJjFJEZLbJwxKfea
Se1talUsaGQaF5begzoIe0dm052kVrkfW3aNJOBKA+IOrCswogTKYyux9+yXgL8ajAPwxP2DaVoY
Tgbrb5/FE9o+OjXDFh1Aby0zm/fLH2fkZBTz68o4ZeXLqciaWMkyALJ0a5B7iRa+Q+uVnbssIv8n
GEBLHSKweLqDZfp1KDn63KjNoYMJ8LBRT809rOSDPhwimgZyt0YcPLd8jgnxJeg2IqlZlgiEY7Wo
eZksLozq0PciSvxmp/1DpOrvOZ2OMh/Xk9uLtCM48EMGnzcbaC/jxwiBnVq/9O2VZsKZFAM5DNx2
ILR3Ri2NqkpqJUsqAIQgepfqUOotO2pFmUG6wBr5tVVaLISBQbb9Ph6cizenAy/iTcqdKp3qpI6p
BwG6stkqvVwZ4uzGOB1jsTF0SCxTqVdA6h2KO7JPDjP7So/SUIRatCbkd8ZOHBLEJ0u5KBvAhMHy
+qTrYo7CcgCKdx1w5oVdgtZ6yR9TTbu1uuoASEY2O+T91FMSkkkHssiZ4UYAc9ePsiDPPXmux5UG
27m4ePrbFrUGc3B9zapVF6tuuKwBZpCDBYn4e8+oYtaqlYU/e0T+XgmyaIL1UFPKSVV3cVZm0cDj
KruEV030/QayfvNEliHmZFJkEewVy/AoS+b0P4V0V1MmOCiQvqhdZEkBy2oUvUyp+SHMS1DIq2En
QQaz3fkVfaJF8tJDXe+6LfN9RnWg6Se8hllPg2RsDlCEf7E1YOu9kgCNRYE3bAcDAsgkfxZNcaUn
XfreDF0K0BNga8DHXmjj9GQZ/b6SBdRS2iYoxPjTTUc/1ChYzk6x9d2miqZOpIcuBRbDpOWnBLO2
J8YekkexSZoXAO6vgRqO3WrY9SIvQxcQ4RJQ2p3ieK1rbMAcdLor3Gp2MMHtIC/ZpKCA4F045RSW
NtTkAZqkon+nBH+jyDeuNgE10+xGoe3tZHjSNO1Xl/PLwk02rNV+VL5z1RuAKDaC7j2uXduQiYBk
2avm+zvmJ++2n0bEL8PeUjfZMFQBtLIgjCvhIW+PTr2pJNXfzKbUAimTIqQwjQTmpTVCy0L9rErH
g6EyqEoOmX7j5aV4annXbEU30qgxBucyG10offAB36luwlpXxaZwIIXuJXUTOEPx6LgA3kB4pNzQ
QqY/HY+CbwgOkwrgr1YeiOvZYQdRiwBE3yJIpyGLIPlY4v/R95bbH14n6yvDyuVPrkjihpaX0K3V
tuNRA7Y9SF2uDrpmtxdAoomo9vQWHFcI6/hGjUCoa9rGayS8DVv53tokB/g2fYOyx2cxFtllnvf9
s9Kyfjea3N+WGTE2hp9rh8RTfUiQi4Qun/rDmPXNPctcf9e6wrvlIml4qFCeDWuKBbetqj9aHvU3
tV30x07rZVCUmYgcVT6VlMZu6mxhaP00SSb2VmK4O+h3p3ullFsBZQ7DH6XyD2eo3Hfsjl8cLYwL
Usx3bzsCDZvll1zYeQS3pS7oFabNk6GKGstHT1Of7novh55kybdmwZxtJfVp3zD9zWWm2KjM0iCc
aMitpWN/WGUKLCBsl7cVHW4ghQ1uHXqUm3Sg14MadMjNdVPIILWN85KWUcXYXSKVHbUuzGnSMv/Z
gqJQ5kDUwqzojWZ+sm0FiczGU6FkwFd2RHuHRcxT4our1OY3hpR3zkTqYCgEvEtzzYQCISkCHF64
hQn3kTpWFRaTfcUGpBhGaQ2o1w7wDtG0ndFoBgKx44QjnY4cJDdAZ1mokxR/r3ebADARIHk6zLFw
kgYwKJsFRj6wMBP0AuYrwB0zFEhcoT/nCtRkWMt5Abbqj0bIraZ3t6nMf+jazMiq3DHyCjClcSCD
AiIX8GTqRzgRTtfMFxfCzK3AwboDYoq/oQZuBXVr6KhcQVTJc+SNrYsXTzfQ3EqgSpr0MGxkw6bL
x2vpmJFw6zQglBQhst+nwoe6sdY8ew3d+aN9V+ravVflD+Mk0U0in5mZvPK8fyBlEftsBLRMm9pN
NSViZ+PrQW5TdqFCCNmKGvxIuJJ0OzaCD+EShVWh+YNhAEPt2E/KhUiyyMY9Yd7nWA+fvlnau1HV
WjDqhRY5bNCCymDXQDq/z/TEMtPllkxpFia1Sg6O28ABssr1yO5RsBhdWEtPWlkHpiACexC5rqme
xFBVUVtXhw7GYFgzdEhTGJnkifmqTD0mmfnCtbbYwMBPC3C4YoRDgJDbW2FEGts6soRqb9I+j3pz
VxjUlAElrI4KE1yV0qgBmAdwYjPlWD5SJ8WGS7IfsTcbUnoHzYIIqzPmJrQodGyVTLArb/LIjRBT
vyEVbdE8sYwLP3GySDezZEIzzWnuVcfql7wprDZ0vTrDXilyGCwI+L7V/h0FapZ3Xv1Sg891P3as
AKqvxy2s6h7CFvJaAOK490hq7UBAqF6ZQw0wLgztQde4ddN3vfc+eTXbeimjkTfkMhrrygJ4BWup
i57vOPohgV8DYc9bcOeg/zddDIM2BZ2Z30FyJf9noJA5L4UxAOomsNDCA/y3UsFJXlp3PWt73aqA
XaSv01xWGae1tujvV9PiYnehX4ciJZBbqHksspUJ6rlsKhLwSkI9nCJwIdLwt2U3QFXFu9qvSfKd
yUVPx3MW+YrKDbR7aUfjtOBhS+40Z63hdy4V/TLEIleRVpUJ3hZFrLh519dJBzMFyOnLDDWS1muf
8XL9KZwEaGu3Q/hJwSF1KnvnoHb6fdq0lqaSxcOsBP6Vw+C5jxWrsFOHR80solTdDLraOKVEsU+P
UFm56PGSGuoLkjivDYfGzXTloA+a8Q8kJh/wNV/5XWs54+IlbQ2DapFoybiuC1BX0Nq3gQeB6uz3
018bZvGuQvLtS517Mk48GjYNA/MJXIV2zVxqqdjx+/2G1zXgU7oNV/BlqT1J1EQ9iedNv7U/rW07
BdpzcYFHf5gf9Pt+A9f7cc8e/6Emw+9h53xnLhYZsOlbrGKWi9SXouzjAt9Wa8eAzMyE7GNlEc88
JxxwXGHWbsIWntjzKp9EAdzWNGdVwWMlGvgIG9pFO7ruJnPzH13d/8y98lqvpntzSE08wq17UJFk
SFL7qXaQ4eSQtB5r/TOd8ke4k1+MBo+tFjbIDpKrQaY3VqFT0IChz205YmON2aPeTVdDqd7GJI8F
zbal7JuoZHTcTXlah4omHyipVFEBec1oQOEzwH3cYtPSLChYsTNTwqKUQksoT0HGEj6NJa82XVKM
QV4RaKVa9k+vTWKeFq9lKR7wP91ydzqM+CkhAoS60EoBiSJm+kh9S2ulJnNmQWcDJZOAAwj243K7
KJk6bUX7Ogb6IEi6N4e8wno1aIkb6GuqgUupsXmTEANOvrOr72zwsYhFukyprny/jp1g2soDngn7
9y5id+u1krNDoUYC7gMK2GAQL4aybJWZJp1f+QdnK2/STRHOlszaRRmvmdecW8LToRZxbYDtbo05
17HvAqFnDGFlGyCMZMjBTXzw7v77M3AujkIyCwq1NuqZcNhanAHThky233h1LN/Ta+3G/Wyvmxdj
DwuKjf1OLqCZM37qkbnXolXY3DyVxf34ZehF7cTKmddq8HyL3St2SPfGXgvLI3gvmybUDqujnSkR
fRltXviTw257eeazCqP12CzZIdlBDWhPt9rGjYzdFJpb+GxvoMscrX3Rc3kARibAcMPCjKB4/HXk
vsqHycrxSQWeuge8xVgAiLp+zy9B0AzlVfvmr9RJzPNL+9eQS+Y2Fy0Kshk2LCbqBBCdjmgk9aDc
4jR2j96hOTqb/ODHRmhGVbtjO+MAlnC2W9lcc8bxxxdGhRbUFxsmz0vtQauq88ovW1RPIQsYOPDa
a2EV3/F721Zh5XnXei/SwOI7oF9W6irnV/3vsZfVG7OkblY0CrEoc372+kfdPtdVEY6OEYKZFajG
ePR6567QvDstK7cd/5GvCRifixsOhMyhsgc++Nyw/vrlG70pDK1XLFb51G3gtXzE62jbsO6odPPd
4lgFDucWcC0JVPGE+Jn2+vv33+DMtv/yExblPGb0CUU3q4plOu4Vt6qgwGMpyKziJ7JjhYdsuekd
ueZxcyZBmd1pse0J/EDwev46c30wFFxISBVn5JAV6U63oOPqreyvs3M7GWQZKxG6khSWrjHX+Xsy
grw9zG+XqtLu9RwuCeVoXvhcrsAdz6TZkOqxLON3vwScjK9TYwm2EG9SNB4ovZWDM4szgjL0/Web
Y9/i5MDSxHIBb0WC8ocfIaOpm0GsDCTHdjfV/XbyClQxkmMnmn/xqeDyCnVGqK3jmC5dHU1ll8rI
XRr3lhFqfb/R/SrqHbpyIM98LGi/ufCpRK+Z4P++LltvjvqgpoLFrKkjn9BgNHHw/EDv621b3rjT
2/creC4AYECkdb/dLIxldkfGoeBZ5om4RH8jyMIpSA59OIUgT5qBCNNV97d5Botv9uVRuchaKxAm
BhOouxh9agZSqwMvWwgpSDagEBYneva8MsMzmwSG9sCMoPuFRGiplA/JNs/MKC6WJho2zjaHwHC2
NY6zVhoCXNTdysfhuNogmKexmObpqEs4Hi9GqjflfG2Dupv45aFhRzOLpcFDVBnCRKsiy0E23AU4
jJu6hX38atX8zFJ/+Q2L8FJ6hDmpydAgNaAMUXuBFCDHSwD12DZPVjg3EMldmfIi0PSOMQhTrzBl
lvwCmaEJJjlteVVuc81BC7jbyZ7eOYb66avkmXmZE3YT2WRJBcZjm/cHw5w2fs7up7G7pqx8YX4O
Le2xOlAnvbcndW9Zattn3TWKso8idR7NTgEJhrZs0JpGESAt1MNWlte5lZuRAUnsjZ5CmkKYvY2A
bkFCqYaVGPg0dgSX9QPxp5jzadMPUwnWBb5F71QqyDQtBl3CiRrlG1FNGpwMI4dWQQo9Tkd+DmX5
UJAafnyoGW3Rp4T+T9K3AWlqFAyzNgJB7a0g47Vmk0tN6QCp8TSD6Cno5rZEOlWgbQzXW3mByk4B
0+j8GYzwLeTQURHv6nu3tK+rpPtRTv418ElwivJBmde9zHqh3NvYRuGHCOGbStcuR2m8yrHwApqD
XQ2f47e+AU26J9b1OIgL8MXYXiVZs1FOc2O69UNnDR+kMe/Gujnonb6Bo8eDSpw+RIp7ZIZ3z1vt
XfO7d6DHbjOhDpCDuTRa6wHlZSMQPf3VEXrTSPFkuOllVg7bFoIFbu5c0iYFWp/tcrC4N5Q2t5mV
3BSOC2YHsx8yrdmkkt+MXgqliylHsoPWWM7xq7V2eOs79whJwTbwEv3oJ+PBq41ftDVFkA76TcHG
m8nVt14yDKjIw06l9YYLDaVvTati2+R4PQ3dTaKX4OXWfWjZadQmOVx3KXQKspxfqYT8SLm+h5Dh
pcvlGBJli+33kebMlffluC0iW1pZYrJ02cQ+ZzurgSZ7t4JHWxth/veT7Jz7LfzIGVxHIULn6PCc
FD++n4J5/qXzd7Rc3gd8yHO7dX0RJ44/BS6vQW5k7Dj5qg5hSnrJaxenrbYPeFrvWFPsvYFUG39K
nlyfPChbAy0feKEAHTl0Ppl9wbB5DoXqPuw59ai74RNWlr8qkT65iY0KnF1B9rZx2LbXEnIoaq/D
2x2i5QJNlE2eqvoetIk5bCH1nprmh+kjF8tqeQuqzZMnskvwiiBS0vLr0eyOROqPLXhbUF0pjvZk
oidVyCqUtHIvjLKqQkuKCw8M531b1wfOCwYqkLKhUV3cUReCH34BFDPNnKMhJoXGbieu+tH/ZStz
N9jTp6HkUzGoq4T5kStseGOqTZHrsehU5PN0Y2ooqI0pOpDsym+qGyGzZKM01K/Hpt8oazpSJ/s5
5tbBHdESHnrjUrfURijy2TnFg4+VcziKYQ4pD64J4N9Y3jPb2OkToCMTp79wTz72Jd3D63dr0Oyy
8JOndIDWhGyaG5ZJ2AOAqK+VCCyZBWWPQjm7Luse1Kwak7TweaKltescekuxg6Dao8fwqXYDxxl/
AUVn7iaF96zOX5HujDAsq17SOol10v9IUz1iKQjQFdOuVDHtE7Pj0WSm1zX0xQPajO+uzsAK55DC
sRAMg1SUVw5IAUKjMAGx6nKDDt3B9NihU9i9EDLAbIVz0Cv7Vrj8NRGdHgg9vaibdtsxE9CZgn+k
Vf+BrQKFkQJOH4o+GYlz2TTgE3cgvdueiIw+Q49SoJEBqZu7hKLn0XbVrqyNC6PXX/vSvLcb9Yvz
NkSBZOdBjC6wUmhdVzp2ip/Qw0QqHvS52sjJvIYMlIlNbHxAMv2R1e42y9tdmjt5WFvFo95OJGwg
5GPDzSxqYCkVsAG6NIVm7BTRL2AA/6Mtsxej0H9lTi4CPbOOSdIaUZ8AdSE9AHE4126FLCGVovBR
miGDZIAO7jeDFrbK3tw+UwHj5RvjfNum2k6OzYTWZX6ry/FS9OJzsr2XZPRfBOxRQ4TUgzG2V9BC
f26tahXzv3avz/9+EnX8WlT55Gkillv+5H4al2SP9GkH7d6n5sm/UPfmftgbK1iVs4PCxxQZ6azw
vtTX0+vRBIQZ3SwNekAGdY/N3ATUQHGEoggMZ76Pe3++QefiLZBdUA30AXZdJolVkhWl1ucarrw0
zMy7xAVci/kXtXE/avLOBUpGTu3WtHM80Fcyp7NR/WSqi6heETPpcnQoY+iYRFBhDvyKrwyx1E79
XQaEtsRfy7l4jrlGZqSE4+awd/wasXb/7uy0nblvVwZa+2yLvQKZrmQUns9jwKbv/TY55roHuVnh
ZCGrmmHl/XcOkkdOp7V4LtmwIXMd2Yi43XTOVo/za3RVeIsCTmQ8GEctZPs20mLl70Qd9vxobORr
vl2tms2Z7R/J/snq/lE+kHYh+kTEQsmDJSHlzuEIyPhOdNfo20n2VFnmthHatdRmYdKMb77fv2cK
CVgHMAvxH5SWl000qkPU14DCatw3TmDjuoFsD0xU1cow516Lp+Msm2cimxEDXiniekJolwq+vC2H
+buoLrs6lRuYwqOZM4zo45VQATJzN/R49VwlcGhi5T9k9f53U/8166Wdqler1DeoQ+MGVWCW6gFE
NJEj6CvBYWVxncW7pjaF2YzwKIwhw7CBK13sMCjpVe5Kcnc+9fr7Iy7ZBgnKAmiIYDreVRJX18W+
2Ex7aqCJlF45G/qkR1WUe4H+1u3ly/f75/+ID38v5SIGSUg9oD+CMoATDJv0aO1n2/nmej1AnH2T
nkxyXuyTy0QN3YAHwnxi4U3tW29CdihsaBHXVVT1n99P62xkJfCFhYeHbaFR9nWwMbNGSWqOY+Hy
Gxug1Nb+N4UhAnvOv8ZYnH03geLTBCGcGFLioeG+coOBK7YmMnr+5J0MsyiP5wSqrKglcmwO/4bd
GgEAVXuIzw0RtKw2bLdawDgbyb254WeiS4yb4+vagZ8kS9Z7PNZhkL6DPNmufMvjLJpL4oDEhOKV
viabNfj7ue2Bq5gYkL2dVQoWX2zgquozhzSxboNB5mfbiX+YTR1CKxsmTf+86oviv4V+FRgGEEZY
rCle1AYzodgUV724SxLvWRRI1kug3Gh7V/FurzSxEkvO7ciTIZds804l0uoIav1d5+WB6nsken66
5vd8popIXAeEG2hpoWG77KUQk8jetBNMzNWOXQnlxMbXCEKxcbRJsaPw2YymDMCc74/bvF6La9DD
7TP3MFC91Je3UOmx3EtgWovmkXdh7atdfrC39n4NlG2fmZ7ngdIGcAy2yB9ks3HigDW0qC2LfJRB
ooqrzAC83pr0d8vtU2gDqoe0qhpo1kGlpzC4A1JiideWBgku27TSoOrHjZqaKHHbw9TwbYayDHA1
O60RYaPs2LfGN1+vHrMBgDMvpx5QGuWl6bQupFpRxjNKmOcQkHHCvEnCqR3vTdfdWrYLHJLpvHWl
dg0s2C/a+C+saa/6xL9Eb/Qmy5ObMYf7s2mPZuQWQApQ0u6h8w2Q06we+v33OHNxQdMbxtQzaQ7l
5EVBwioJIH2oeCEZOwBfHoKpEc3Fk+9H+TNQoDOK/rKJKboo7S6OrNdaZZIM1IQAZW3saFEeQNif
Im72VgCN37XAdG44CCiAdwQHkZlr+DUupbUO6Ig2Gmj9+seuGd/aCu7BUxfD7PufqfEjv4BDiQ9J
qbl0DA7lIj44dt9lJfZ7XA5WxErzV2f7F0VLb8dyhax5dlKwkobLo+PMt+PXSYkKnTFQ14y4qXK8
WaF4Sl7rVIPeRfz9x/ozvsKIjpD5sYP+OXpXXweqYCbpOaJC/JFw4mkvau9HWTiB40HWplgLdkvJ
Fyzg19HmaZ9c9swYS/wW8IC0/bS1tvIXv6BbqM1u88MQGZvp1d7nURny/feTPJNJgRAEtSHM03I9
slxOD74zZGrLBiV/caiesgeyZffVTgudV/fhf0j7rt3IdS3KLxKgQAW+KlR2uZzDC2G72xJFSVSm
pK+fpb7AjC0XXLh3Xg4O0OhmiWFzc+8V7Bvrc5a6aZpgXDvR70P/DIHfR158cRnHHKV9jNzXW+nG
QaY47BP3braecr63OI+M7sIuPcOMxZgQadQdy/j3hv0+y+00xKjrYJbregsvq+aY73pvBb+gD3Ol
tvwPOSAsKf+SwNLPPft92EXKOOpGVUktrW+a8q+cwCpit1aNxjnaxr/P6c8whoHQn4LWPphXkKH8
/n2VcMu+KGIMZOkhG8dIQWu4zy9Siy6Ns1i7NE5LqPbO8wieYb11grGCvluzcnw0w3dD1AblWj79
/m0/r7Lv37YInkRTmuWUgCDw8jHOH51seCTVpta3QFNFtpldgjz8xBpgPMRN04QDE47IIqszCuVl
eGLUN1UE5atVt+6boC/+JZPNs75KNyJUG/2Qr+KV3Hu5f+l8nN+sX37A4jFlNjYp1YQfUIdkBxW9
EKPHOxEITDos6IobLUyuxIVZPoPQQw6Lsg6BmYIOpanFZ+suzzvAwiQykz7EKdnaG/tpBigdnqAx
zvx0R8M/v6/sGdoqxiToGMNuGvyY5et0tNOeS2+qbvS1eDSkPwIMvR0fOHB6x3bXP7K77gD30U1z
Xd0lN+T2wvDndvPX4RcTDUYL7SDENr/o+nDGtqBFvklCgaanCr2NvIsvsqLORQTPMRGM0PZHKWJx
X1o5is26wiyDwY5uUCAn5EZQDSa4YX7/ujMfB1Qb+NGUQOGcLL0qWKraEYih4oai/s51NNaKwVoV
hF1Sh/qZrzt4dIHMhcr7bIK7OJ9ppQRzzFbemB25KfR8x+Ul7MmPWYO2+5zLIpkhNkXW8j286RCe
LesByIIqZ1k4WuBbtJ7pm4kB0WwZ/j5xxn9geN+ydIyH2xGZGkQucD0uzsLY1j0Yz1zc5HMmDNmg
Qy64WhuxAR/cGYQLMY/5weDeogMz+A18pHxM9cmV5KVuBKg68b2ZouVWxeIP7CiudZdCMNe1P3Xa
RAL+RcFgpH+Y0YNCoYUj6yCCaw5rT0EaItV8R4fKm0wtAB6HB+XUqzhTpxEMjiCrgQpQ7V1f6pvY
Bs+it1Z9KyAfDfBdYE7JLQNi6wATwdavoGzl6215zcpyZwriRVWKfFCq0yR7LzBzctvkHog8EI7w
K9pCTB5s643D9DX8tNH2L+t1SmW5Gur4xao8NDD06q021WyhgI5o40/pFagyoF2dKHxn6wL2pZDa
pn7uuLkPNbm12fKDGGtYQgwob0n9SOus9s0RZWK9/uiouEPX5opRfjSt5JNrjgHdTtqH8I2JMCsr
5dbHIjV1n5WtQpN3erF4ek8V/Ezr+ORYzUygtYDA6Mtt6jHQRFCXhpFq2Y9HE9akIQSbN44rbhqj
CVwde5/Zw0Ne8Ih16DTwJL6zLXHngvEyi2oESJpzX+8g4ZsVw86YIV2M3FM45IWoYkxzb9sJUgJZ
xCoZiZ/KJtumRv6na3m6gjd471eVYYSisbpVOabFcapSqJgBR+8zJ4PWepZGmkyaVYoW8qDMNKJ6
p4XAN4C/AL6O1Li9tljm+T1ePb5eyGuLsQ9YlZIgL7y9WUx9QJuh8gERkUFXa+m2BAtz41TgkFE7
A33LBpkoy26lKnMUWMV4BzBNnvuu2x4GAeUm18WKCWNTzK2ktBE7roYroG15NAz05NjTMx1aCKgn
HsTvy64PGqprqym1YTpgK+pDqVmsBhutpKmiaLe3J1OmryohiGYGCCqGO8u1WICnWcV2yKZreLMD
goDFO2V9C/kwsMR9OTrmXrdqLco0Xa3Rxc6w+8ZiNbhsFp5n0KdA3cvX4vxER23CI3LSTxAeGtfM
pH9jx6oDFkO9z5DWYcrgxtj03avS9Z1WWe+gxMFaIEG+oNE2bD3w8zKnvU2Yc+WQj6Jp06B14Ro2
eWteUdC7RrFiHqSSGbebnVCworArvP29buz8klT3Q+8eG8v6ABx67zRulE0uA0sJ6JyCyzRqmxJr
2wGrbNDymMixi3odE0TnIokDNXC0VY9ekp762LtFkw/yWSzvQzLC16cpmg/N9h64QqO1ak09ABcV
WhRFsqqbWUejANNNc6fHDA4ruoLvhjWkTwpW6lVmfbjd6Aa8Lf7ojKErotJmmzhQ6fcKKHFPCn4N
GmHvcVFsuea+QaeBbAot2QCM1kcU/wd6IJxU8ji+LTO01lpp3EBlCc3JOPuMRfHBywrEJQmhdui8
wFJjfOnphOJP6oVpogoAE8AttWP7RWdwtx5lWfp47xwH2Bf5dt9vXWDhIZFOAlejp25ot21NdzGD
d0Yx9og6JEHHCpHJshTUwQur9mUJi1lJJ+w9cm018MuoOP+rcRGHE4VcnyazB67xv2jrqaBDFhdy
Qg8gjoQ5zM0gcp3cDqUsfZAD3wDeu/ZUf2hjscla8EoVpljZV2LQ6bb2yrtYpI/SmP5oCkIyIt8M
Hr+CgFfl94n7FzK86yIv32C3+Gk3tVilubXTLNlGRWuCAZgjclldFZAs3pdAz4MZvmaufNNmyleT
4jfYQOzIBK04T3rbqoA1Q1dtECWf8IPCbG6m2rEToUjlXrUd/qU6T55sBiCMZfTv0hLbkfd01WV5
7xMYxvjxoEVFb3HI5heh4QhUqO4z7D/NhMgPlYcGUgpupY65yP8CVuKAAAy/AwMEl6gFrROghKGO
cKXRKI2VF/Ae0b9iieczt4KNSD8+eSqFaJSbZYfJTg/VkOWbCaoUtZnduQhOUcp0GbQWsEqxgUpJ
MoU1py+CVOsM4KygdYAB4M2DHJp93ZIct+K0IwKSV42nwR8oXXmtQJdH7ibB78E5fAY5eVWzLF4X
XFl7rWPPPS4Wh+dGUJToZIJel4bcKLI7rUnhjMep52tjCaYYCID4FHiKmclfSuPORyoAlPugXhob
HeeOMFiikwQLRcRDa8FAx2j0u9wGJGecjmmVwauatZCASe6UJTmCeflA+nxlJ+rPYMZW1I1t4Niy
weXTuUGbsw0v84hP6ZMw9ZWlI9Z5fHjgMNBD4XVY0bF/VklBcdqzAgFPf6athkiOmlub6R/uKFy/
bz0ZitHc9jDYSSQ4nxUE/ABGgBlJ1UwwSCqhLcsTdwhwnfwpLVX6mu49tAhi/mAx06+nMfU10ZNT
BVbwptTs64biwqA9R7licm+4AzYr69CIaWi1Nu0hqhMzdFVyrzWw++NSwjrJ0tZepx00iTyhLtQ9
G9K9lXvbltqHPobLRZskD0VRPhRTeXTEsGoGwVa4wvZ9mawp119TDpPMWB8NXGrAAffSdfHjKzBX
EIu5owWWSHKY8ZkvudLf89EKp6Jdw5LCtLRdQeQtXIjXdR2vaUMOE4VgvlRtiCj2mpvevcw8hV3p
bqldXHW9tslnDpRDEe1kb9yZZrKfWIEcbKhmS6WTY/avcQLLGg9OyqHFx4/asQ5IwCsfEiTbzsm1
INZsP2YwJWqU9tSpZgpVi90UO+mp08Zrr7VuiOQ3Xuw961Yf5tNwV4vqtsjBAGatsTa66sFLK3A1
q3w1Aart43zg0Gr2pzkmOtxyplvD8LJQ10AUG5S36wttb9N6pVfYSQDNJPCUgdfMI815wDtjy5oW
oI8pYgOKHlr8aQzTVsvlwVbxw1QWYQ8ru8QFrCUd71qPhhB6XHfWe5eILRLQU5s6GyczYNMFVBjA
IOuJlLuOvRpQwxkmdkumZO2000ND2k03aOsJ95U16FFMXlrRH7uuC3QbD1gLYBpYFJGeQQDvEQzE
N8Lu9cYMTF6vC1zenVYiyXXgyDCtO93YdRDoLdGcMnUeAIUGYT6QESbvGhdxSNhTBZCf44EPjb5I
3txqIzxXeBrKxPmj8gRHE9L9dexFRdmuoYuyyRjIE2qIaM18T3wmcI2p2Geegr85NIfMBvGtABBS
Dj6Zs3CoD/RZvxvaGBz8P42jYJmO7zdYBA/zCBZhQdaYK8HioAJjvidJMACFI0vvSGjuk85VgSMK
SOd6cPuxm21hU0TVap2MYPXyOwsmOyrLcfQt5BDPFkCWCfN1p/zQ0euY1Sr0ChSP3Awtw/Dx4AGR
mq30dHosqH49toBBKrhw2bAio+NGZ/pKl/GmRIASxPInxV5LNwYAclqhFxBSB3MAZFRRncbsWYuT
DfCvd4Z9OyGLykeQsJ1uFUurA7H0xnGPqOzjasuj1i2u0Gae5XOCurIPZcqAtQbOskqSnaVXdwUy
WSRH61LxsJr0yBFmYGj8wA06+rqsD8iG79DaOlITbmZgorelCB3ISpfurO6AbNsARQmxAiX4gxO7
vtFXGzmDdbphr0O8Tqk4sHrnPplolNkzUhF+uv5UjlcugzWRhjDGQRXu1d8pA9VJPudQk0jmYw0n
H5YbCELlOtcHUPrdlbLx3qduSMmLAWFeA+zxrMlDlzXB0ONyULhx8r9dnN/Qpt6wSg+I3oUmfEfA
jfiwTPQrxLXZ1CUeCfUtZLxxU3WQOWN4MYmt6Ns1kTABGspmY+XH2RMECwd1MEP5TZKvUDrz3RGC
3566YfiLSSeD1Bk+9LIBBRvo1lIAPTGtOLCSGcJTnVbPujkCQAvpEJQrnEELWuOmGOK1y4cQOdKm
MQuIYsaBzZ5owjc8h1lL3Ybm4Pi0do7oB6CZO4R5zY9jB6N0sE8DBTp9WhZ78B0CHSeyJG0EKvxL
Ay5fYCN8Qi9hywdzayYOGFX9hkgoC6v2o5+mDXVm9xkHLxwnnBqxMXkF8fZx4/YgBFrMr1zxHjtt
hFrhq9W0O8khnsHqrSLvY802A0EOaLt3g/Peyfyo2SrKyBCMEiU+PYs3uqC+1xqBoUMOfeArCmOj
JEnDMXY2ULZ4dmXzR7cABWyGXY4rrc60SEFLQzTV6JeF5yd9BosVnCD3ro6tYNDqNY0fgXkG28Lt
oQ/xYUgdgVb/gI3xZwpNWx81gUOKv+LE4jqboEXQx5u8qXfO+FgAVpsUqE5b5NYsk11cQ0e8yVZT
q68NB5G77K5K+PJ1qUBdOb/rZYl0ZjhMehyWiG4ehNwBCcTb+RYT6ls1XU39M++1FZich8LTo0Ly
g2bxSNV49ENxPc8cnG4DmgDwl9dkVJiwterBbkcs3Tb18Gy63sotlbWlnq1WKSEQCtAeJs38cGyU
8CpIDQTtJN8SDaenn7J7CdkUPNDrj3ImZIzsZsjUR2oBlOsq/XEy2X5wyAMKCveDgn8L+OH2Clds
DnY+mnMaupO+wzwzMmCMAhA7yg1ptnFgwIK8eFw5tbGFp8nO4tW13U9PZSP/TLS5GqYc7TgDzlZQ
Z7B0FvIiTTeGgxt4NO0bM9N2Zhl7K6HIC2DmMNjrYsjkQjqPeTe5xvBGS9COjQ2YbEyyO9jQnAXq
LH/IEmi/5Lx+Q1Xv0Ekcqc5Dwt41FNFZ4LjNsiCRgHEVPLmwIekw71gy3kjowfuGrd0hZ7seHQfP
k/yWtPDQapUKB915jUn2GNcgXKCV99KCYpVYwK0KTWzceFqbtVbBG2x4qXPcPFOZfPQyPVAP7RSt
u9KTUvfd1lpPKX2o4WoUuq371BBVBqpx3hlvyZrF5RhAm37fTFqPsoYZSjvblJ6SYZ/2nzALcvcp
ax60xHocC+9l0Hp0QTXzjcX2Li6cfd+SqDDIHsBeZOeu9QzKkHaQpIkGSOkr1u3zjBwgdHM/yH5j
xIBedjrchTJ0QWiLU5bd1ANZwbvrupUQZbKwo+P+JvMQcGLolEYfiJwnHT58aGY7Edeqp7ZnOwi+
ar5R2fdpU1y1Cd00I65rKx7n6hShEDWBANCgJVs6dHuW9i9IimE3N1ofqcPfyoGysBDVZuIKTC5P
xZuaN8csb66KrPsYHGQefV29xMRWQVW4j0rK9ChHWG4aGg7NqLdNOE0MhZB6vKZNIUFncDbA/OfI
0Rn6HbJ8is0cVz+Xr05XvWWd82A5VRp2SaP5KiVPuDOv2qH5AGoWnoke31qTqHc2Iil4bGSrDNKv
aKxt6xQas8DFXEG5DnWNAXzuwdW2xQRrJosM70WpoVdtjkjKIJOyricC6/HymXTl2qPjTZGDi+Q0
ycOQuzJCY/8ZRagjLKmM2O8b27vNOugF1dgHIVXymYyZE+owJ40oc54KlqbrsdH+oMRkB7FSdqiN
sGMgIm5w5vDsSwcXBpMyh6cfPCMm0eFZYptjlOXilOvO3rAEcnLGtgP6y6kodxVeevVk4oEE87nQ
KgbcVxV8r3p2ggCCI3bS0o+9Y18b5fjGBKR+6umNdZYb0Lg5Gsa4AS3uD1Uo0kN942pIhww5k77z
mpKu4kowtPOHLlCZefByb22K6cadOEWNaoTjZ2NikzeA3NGk82EFc5VKbICCj+8ZLE6J7kAwknfH
CYamUW/Yr51ef3p5fZv0mkTgz0AjG6csgBvOHBbxLFScpu+/l2F/lJXnGixQJ5gnKAb88CADcZ2T
aojTG712P2VSv0/OJcmsHyVyDPFPbxW1eAc4nvnPv/Ree6JyrfQ8flMZLxwoskTrtp5iFwrxP3FJ
8zDQPgA3DlDdH7RdJ2k5bHBigX7OEJKgCWayMF8Tv9rmK77S7n+fuLnevixefxluSdnlY+eBDmdA
vQO4ylwK+OROkPLBo3HWCKjefh/t7ByiwQDm30ygXCospNKsqEk1fmOO+lZnPSqD2qOu+O3/3zDz
bvmyVJJKlHpcym8AVHoyjf5WTWPgemn0+zDnNp0DgDSa8thygAYthulcKwYGFV8zIRt0RvUIVbT2
wiA/xU/mDYFZAUsSAd1eKo6nSoNsDOEzitHc8U2FrrtzsNd62K55eKkH/aN9ihaGS00CTXCgjgDF
+P5JpVWWDJdZepO5XhT3qLoybd+mEKCWMBqDwOGhKi4pDS6mETIYFJIK0FNANxpM9SW4CvBezewq
VZ/M1ITFHcgWqBL+vlLG2THIfG4BBsF7Y3F4U5fm7ZDK+qR2xT8xBWvfb5xtFbaRtu5v6wfj5cKI
M2zmy8H6z1cBPAzhYccCEGgxk5CrqJkGYAj8gby1HpUzRHwIgJIKi91lEujZ7wMgSQeKB2Yoyx4U
YK5J4bZOdaIk6jqCq3y6MIVnRiA2aANoE2IX0uXOMPoaRqBQzDrlZFfxY3Fxjf4dl8WMfRvB/L73
YtviwAJhhHSLesqtWkO4SHZhQ5DLhpDZmZ7wRmk34qCvtHVzGtZ4JKc34o65PmSKjYDgmfGSv/++
jouINS/jtx+1QEdJ3c1QW5k/G6lDRuiaQiONgqjy+zDLhvq/caBqCWFZDy6nuMq+fzzoEkPd9ANI
fuW0rRWqdrm8V+NbW4nAqN1H07utAQWfOhANB18ORqCmMsq8vTE2AcOT5vffc+6zv/6ceTd8iaDW
QCSYcTiTU3KAYoxhbMQlVc1zG+rrEIsjCegbJIZViwMyoBBnct8tL4AzFtihH3O6wJ8YNWrxBsUI
+M+VA86CXcYfmZAfY0YPo5WgaFP7Q1cGv8/dEqX1b1zga9C5B1oKJ2VxL6AiVRu85Ag2kNRtT+11
8zCxsN27UXwYAm1dryUMmp/AH74o+jFHleUZgiEc8BHQvrBBrv++bsSeqNnmcX3Ktu2WTqEA0N3x
m22205BKrn//0DPzi5oowgHRYSDxo9HedSWFwLJZnWSRQ2O3CbrkEz3ckExtkDTeKjWqyHDr1e+j
ntk3MAKe729AQIAxX8xuLCrgtoqyOmVqWpWQTqRZfOE0ntn934aYb8kvuz/3RBeDcFiduviqdF6T
7mCRCwDFcwce8PL5QgJMAVoli+0fF00uqcirk76DMAx87q+7h/SaXzWrcTUezIO6gwYfhQ/rhUVb
Aobm3flt4MWpcOs0KyY7w/wdkpP+6G5QkYJQFEpSfh91W9UGZK+e0ED/fdnmZVnszG/DLpZN0+1W
t6XAZrFfQP8IRHNtZSK0rJWS04VvPLtFvsztYv2Kqq2bjKTVKTfinQc4q5N3/8MWgcWV60Av3YT/
3+J6Nx2IvcYpx4UL+0hmA+/UiAdL7y/EknNfgkwMMj7IItCeXOwSA5hzCxzP6lQSVF0gFBnbl2TY
zy0Mbh2Cxr8OLaYlthNV0HywpaxOqmYHPtZ7BS9UgupJ65VBIt9+3wZnP8g2PPALoPRpLiHUOkRf
smHE0ZrrM+3wVsuH3wdYoH/+bW9gi2eUMRBA3hIz3+K5irZaXJ0ax0ZTEDV3DWrmkwEVgr//w0j4
BBwnMCxA6fgeJbTK0TXoAZSnAXXUid0z95E6x4xfsvJevgD+fRLSLhjPIOTpwIN9H8itmjLt40me
9HV+VOvsjt7qJ+vG2nkrHUTrCzv7zApBjt+BoSz2A5Bgi9HMKuFJiYLXSSrj02QA+tSDeSH6zf/G
IhjAVw8XB9LgWXZsEQxAWs8GvDTUyXTEyhDqr2jKDUoP/+0wFnJ9mOgA5wp/beiXfZ84mqb5ZA5m
cUrI35EeFDROpXvBs/bf7H/7FiTdJrJuAMDAiNKXgxQlyzsicuC5rlFWodfVmzy6EFM9DM9kBzXg
qArEWhxK84Y9+/m988H8/2iodxci7M99gl8CQRYYnQCPSrGC3z/XsVPw1YmVnZKDe803YudsU8g8
h2RVrwEcvEAo/rGGGM1Bew++s7B9B0bx+2gEBPOOdnV+gq7vHj60awI/ztjQ//s1/DbMvF2/3MVt
K1XHmiY/WUW9KwfcH02+gbPuBdD3ua/xQLrAfWzMcWmx66WEiztAatnJsqfCb80SvSA3fpJpoV0I
6T8ClKU7hIBEggIIpm55cyhTlz3yG3FyDScQBAVJpiLSlGgNXZJzOvNRDgFAl7qz0c6PlzW3EmhJ
TJM4ZfYjWGBgRt2h0Rn9HgYvDLKsIA1j1nRFrYtTX14b7qs1vAn7gvbV2SkDohOaXhQz5ywXx+ol
pfUoTp3+Wg00AvDRy98ccik3ujTO/Odf9lpca7meQELmNA1F0JlpoHcvGlL3xL77fc4uDbSIfxaU
7VOoeotTYj5mGYXe5s1kQYp5+/sw55bGQUHUm0tuVF9eHHntkSonQCxU8tNIqW90B3S6LoSdM98C
diEWBRDlmdqzyIQs046Z9GJsMsiROOVDXEHYPxnQD9Qu7LTzI3k6biegcH/cGp5rC1symsJZFr1f
I18PjQzsuvN1/ZKO39mh0PPAE8pFZ3/5hGvyPLZiKMqf9NJ+c4x2DOrJeyqkunMJcDe/L9OlwRbp
ai+KAr1PBlm33ntmVPtEMzGkjNzpLjwAfh/rzJZArQ2vNdvGvUi8RdQWgF/DmhxqJVbcnyifUCoi
9rEtm4/fx/n5zAAjCpcRqPOIchRT+P0swdaAC6eo0pPgkxM4hdGFmuBPqbKfIPC0sV2AsWRJwUv1
rtvcCYBuUkEsXAGcVvMpJKobhbhkEnju60FWQCoNmSes7fznXw64qxcFcHcqPZWiudd0tonb9nXo
/1siPUrCiOCgKMDVzNSBQ1/MstlOFWplbXoyR/nRjd57kzG4bJX9hcvxR662GGdxOQ6jB0XqpMZq
Ds0KpgFrSLK//L6QZ6cMtEAQeh0L1+MiVNmqEHHh5elJS19L84NAD6JOL9Vnz50AsIb/7yCLE5Bb
QHZocAw4WaRBX6+OgH0KVH4t5aVn6JKY/5+lweKDGYBaJtbm+xYwNEOmZBTpKSuLNcSXAfMwXKic
9XkS9tAv8qvxn/6WclCB00Dr7atLnJ2zq4YnCqKLgRKAtdiFZu0CAaIwpV3KNzg7QHn1j7+v2rkh
oPJizNRovByWZPNs0mJZjBk/efUnKLw+IG6/D/Dv/C7SXlCh/98I5vd55CYecqLGCGkS8k22SkIg
/ih47KYPYGtwYbRzu3Aui5JZUuanNRlQPVolWjM9ocu4TpvmepR35rgTgM1OcJf1ze7DZqAskP6Q
oo4IPkbh6/UMnjRWbk3/+2QRtpL/79csvl0CE2urUk9PTXxF85vR/lD0/vcvPvPBHrRzDAvPpH/J
23J6udFmLQNsr5iFmsyVYSYAXWkXroMfj380Mz24L1IXDmyIWYvT0GtAMNDRmq+eJGxZvTGB6dJa
YNkcHZIjF8LVudFwqaLoNVvZecs8ro2rIe3MEbEEENSOEr8e3/GKADDqmdg3v0/gzxOAlAcPE6ge
EET8pb6oa7cNGgoI9WZ9GroTTI4vTN08Nd8PwHyHmOi4gDSFNs8ixreC2rIYELNslO1D4EZfK6OD
jWoCT4900r1rE2+iNKUfBRwqLpyHn7sDY4NyBHNPBDEUer/vjtr2Ri21EMRsCuCEa9ehhHxZkcr3
3yfx7Dhoq+OpjtYEKvLfx5kcAJQ1BcFZanebqhdXCfC8tckefh9myS9GUMb3wBIOD1cbxeRlROwt
xcwixjhgzNx1qV2G5aT2GpOBM4krZ6iiEgqEBkCjllntpes94NQnQJPqQ5TbgMSQcppWqQCAovPI
KgEX4fdfeG4iUEzA0xCFZw/lnu8TkaYu50nP+MnK6BhotHiF7AD8patm9ftAy/7/v6kA7Ri9Smws
aDPPv+RLipJRkSiZUA5D8GJbnhrf2AybKhyi4S1D4/AS+9+cf/lyG1soXBiwgIaL3TIhVE5aEjPj
6QmaQp5vOnXjcxcJEfjDL0JkO5bayocuJ+TvvPIIvHYTuokRprBjAQgIL5jS+cvq9hWOXAe7pu9A
9U6+AelKQ4GBxiXwZSJtSDjgWt/8PldnF8VDrQNlS9D9lvUOkDwkQ1GGnwyANQ1xqxnEZ96F+g5K
oWdmCCgWNFWgoeL+VDWpRalDTQc33agBs9QDVmDF6crtAL1roSmgjT1q2DVQvHp7IykD0K22oX4n
q9sYiPZAL+WmAlTAzyl/icsuDrkLDhwZ39DECbU0DQsDgAuLtPD1pOWDrK17VhF0qFQddHV7Ao5M
+eUEt6dJAabolStEGghOD1DnmspbAzRrv4LUIoNQgW8X9azg72nAGkF2vU34Gx/cKUiN0Q3dxq4D
6vEnCIMXgZTlXSm6veLOJkvIPu+LqCBeKDUwwJIG3A3aeyGGOcCsK0fKPuzwm16AXrqHAuymq/As
6ivtOWmNP5aBhnAsjKve6kGKsyBOWm/cWu0ZH591I31XBYd+iGHe6mJcYS1f6z4+MLOPd73T7Ooa
NVRofX70MYS2XGncw3B3yxJoHsIITOYgB5oj9Ced+9gb9mwaP034ewXKnfs/vTx2xJleOwC1AIoM
MkaAJuyGXWbEcQRHIwnQs3EayulvjAZZ5DrlAR7vKzppJ4ez+y5r91IDStib0FLS2fjZKHoQXbep
8/6WW3UbpXRIIo2TbTbmO1aDnygMgEIn07oCsgFqqAZSfedJMCsLS8v87O1BA+LLecwcdOLbqjo2
bnsn2iZygaL1Y3d66cYBvfq86aF0qGMBlXgD1g1g6ax5K82ZjmLHdA9g/SOt8OSk+WTBjNW+pPl1
pn4JbSB7ds4w4BKILPx7wGkpQGUcjL6TxR2IIVamA9yPJwDfZQe9Ni3gorOVIzgLTOV8mLjZ7jK3
2YMOWwYt0iuRgkhF2IQOY79jil0lVrNzDDDeJwqx8nJVOtZRqR7Kw9yCzJFXkAs38ZmrHl8AHQOE
Lxe1+EXItAbNJHWO2xBd5BWh1cpKL5UHz4XJb2PML5ivYZnHE8GjDmFyJO+xzj+Ep8zI68HfbRvn
Dly2/E+DKn0gE2gzp2Iku3IqFeg4ELYBfacAbgIcDyMTVWQyo3tCPG4OqUXEDhKowOvrnPs5G5xT
NyQzyTW+0Hg5EywRvkxAOFAS99xluXbS4IdqgHiKgH1tt0e7PShyoUx3dh2+DDH/+Zc5ouCsacKN
kXIN4+jTMssBr7T+l8X+MshisXvNTaQmkCpUDYceLuj3Jot+v1d+ooUQH7/O1WKxO4Jo2PdgYKpg
WnVvcDrbuwGotGuysiJs7Iuwq6VzxnzrfxtxkWiZtaiRMWPEkvrgPm+7o4j4bhQhsJ1X7q31OmJk
EXZPbeXLFYi7RgQpuQv36ZmazfdfsXiGV7yNuQMD1lMVDavsHsAJmHOTrTiAPLFKNlkEXff173M9
T+Ui/fj24cvoI3pPq1Jsyx5McCM5DrjDp/qPe1HU5cwt/nUgbxby+LI5hWl1ZtvOa7ojqIQ/D9Rv
DyBfR8PefIHRtHcHMAj89WofPjAX06wLR2OJzwIqv6i6DrvWybOTjPvjwNv/YSbR88GDDoW9ucP6
/QPjNotZz8bkNNjioMVHYfBtSrW9hIPT72t2LpS4OpTCZoCJaS8lrStaMa2qMRLkx7vxhVYf5SWg
6LnVgswQmXGBaHv+26lfVsuivdXgXZKc8L4Dnyh7rdn/Ie08l9xWkm39RIiAN38Bskm2JdUt0/qD
kLYkeO/x9PdDzz0jNohDHGlPxJgY7VCyClVZaVauFT2gUfmLYZ0nV4PFFjK266taaJ+9taUVwBgw
jLCF7zcwttxIVsPRP8qu8OJrKlSbZYYaqlTvRkk6dKHgbzMJEq6wg2zZDco7Q2xbdD+Clc7a0p2g
32uAcCFJpin//oeYZmb4AhqqR9UaO9uIk6PZd5/HUbor6GtfX/Xit4TxTaNHNNU0ZqeGACqQOr/n
WwInrT7G9T10/9dNLJ19AxmaCemCV53DZEu1UNIkyX3C9ATJBG/8oYkoSF43crkO8gDqrbz/ZMaX
cMuO8XfDpUBEPXZT1q0jRV+KJliBxU278d5bTVaoe00IWRoQs92q9aD1goTCT1kpsEPkMfR1uvWZ
TXwaJkVCNTd+Xl+XpMhLNnVaEBTtgZqoM5sGGsC1arXhcbBMBtYK7bEI8h9m4v4wreZO9PrT0FWQ
BgjBr97wX/Mxfq4TZc8fKhNN+weT2GNQQ2QhtI+Zom7DkX96MLQffk2815Rlbaey9NxqOMEiaj4x
0f5TTyvrLg+U3Ml1/97Vow81DBabuCuYcAtTzYZkiWg+hmqB0STfKZjKd/rIuPO7ULuVk6H9kANw
sv0SpoYsUqF4cEeqkD8qSX0wyuAIi02BJihjAZnr3XrkM7CXa9k2SL2vrp8yNyjyH2bdvWQZ/wP9
14wpEvIZX2UeUA+6B7msjoxEaUz+Nw+lKtzUfvlQJ+m3Hrx3H42Amkz9KTf6h6DJGbJrmTfxBDEn
NmMAue78+yFGSZCJXx0CBL014BgILBTuyKyo2iQbMe6qQ1uqR5lRFfQrxuc8tRiWKphIAre1L8To
IGqQDaXD4AxmeD82gmoHOrM5Ve/bhmXs4FLGf9SwG6hZdJfX7k9VqqAESZunrmAAtpKLXRIk9Sar
Kva0lT4p/M3bso53qjDeJ7X0LRcH3xGqFnVYed/k48mXwX50gJc712DfzXtdQKnDC/rvWZMTjQfe
s1h3H/JglDYeBRy7GsbM8RT9W8Ssok1raG1kYenqAXSkeGhCKUa17b278ogaQub2pgPqOmKRICz9
NcNxXb8IS1cPqSDqbRM+nfvw3ooh50o2hHAFmkoDaLvWkKQts+9e4P/Ma+D3uaBsrltceBBkBgJ/
m5xu5tkjFAm5CC89XRzmst5GMbyt9SHfFof+AX72w3Vry+ujvI13IROb45ZaKcGvSCklMDosfca8
R66R2lZ2rhVPY7tWUV/6aDRR/+tVZqGehQgB/Ch9eCSXcbTgFQUYiPOjlTrlpevHXwKFBeUzAR3n
bVSv6QQNInjaqFq779vkIVWiT9f37TJSwASdPIozxCIgN95/pEobg4YJkvBoCA3zzKoZO27FZGgT
/HJziBpGNDbKtcmPyxeakyHCRqYTozDGMjuM5uDiSVEVPmY6z5qn3FI8vdXTdldV6Zfr61uojWIL
tJxkUn9EC3L6kmenEI8KrJCRDJIRfac9dVvZSW/8ZxMFnltaLw7q8B7Cy7/M75qxXaPTW/qA58an
jTgznptRJ7YZxgshcdLAd9RmJTpYOogKpG5MVEGgxdF/b0EvfCQ/XCE4BtnAODZT0QJsAWtVjkUr
ILR0iQ6mRKHjvRXDNxDZkMzgmJjZoxBbL5EPml4umt31r7W4X7/tqLMso1eN3EtqIzgWsGK4PtoK
4Ro1/bIJeBtp2YhgD2fnwYMEJoa+ARPml0L+FHYrza3Fv588QlGQEMTGrNTdB4FcKAhLgecIbnku
DrG3hmhc/BpnJqafcHaq1FLzUpl0CM2O/sZsQscUy23CfO/1j7HoUs8eptlKWg3yHEmhQ+N2vmcH
QbFtE/HZoFspTRJSa6jjRXNTg/I/HlybffsG5iKpMzM8kS8gKqVuIoHwcJQdd7wby2/X17a4hWfG
Ztemgu7GrzqMyUr43dI76pFkJmbevvw7O7M3sG1cufIsEAZpBKMtA6CNRE2W+Pq6mSUvPjU7QPVw
OUl+3p8IEi8XSjn8DGz2m36EsizrNGhk/A8FIkaNO5UYS2Gthbf8wp+Znbk32Qs5I1MfbZrUmIYt
wcJHO0SLdkiyCvaf6lpQ5sE3TAEFcFHKlfM+F4QRlZClUnCsae7Uxzy1ezRvaYA6SWiLe+X1+q5e
DhnM7M3WJ/LkAlFWg+PgurDNDXKOeBex5Gg9oKl1qzXRzgB+xIxv860Mh4NnJN+KsKG4K/+UMuN1
GKSf6QD91PXftXR41Yne+m0SlPbs7GtDbq0hexUcZe8law+ld1Lbn//OxOzcagPFCw8S32MhfoXP
11aizlHWLseSq5xowCF9JOy9ROfHRm7p8ModEfS2Byayh7UhqcWdQswUT0yX94KZPR/1ETp7diqS
T4z/W8NTnH24vlNvgNN5UgvolbcXpCCAg9nX0HMN1ow4ouMow5BYa30Eu4mxMSW/hVqrujcEGTWs
gSyGxG7HrwxucqvbRPL4Cq3KrSE2MvPo6i85LTeCYB6ENrxnvv7Jy5NTEQjViqtYPNT0KwhLKPUD
LJu5dTcdBaWDHYLJSm9fwDj3vXqYAqFmA5ueZ48PJdx2R+YCtysbteTgGcOYdgryZO7w+2MrxrVa
xgblnioNi/1gloeqNbdSaR4QFb41e/V7pPVHSfMHW+i9vRQlN4LLFA+0A9tcB95mFfG9FIl3RYO+
iinVvT3E0cQfoyObWJCBFpN0mdHXN34iSg6YZG2j1251yJpgpa25FMFCQm5MsK5pjmX20Uej7spY
BL5TCznINFf+FYbynZZHJy9bUwxdOsSgTDAlgZWgrPV+3+p8QKq2boIjysN3ahI8aWFNSSJdaT9M
f838HDNLJcGAZ03lu+lnnEUVVWbJjVyJwVEUPM2OEl+yjcg96Mxe7a0Bpj3KeXaoJxBzBisqTUsr
fJPYkFkiY06z3UwbsS6Rm2SFunsTDpDUaFL0se8KcSWkWfpsBk8H0xPM4l4AP8ZeEktFoYCiKRpk
k0P61ResfwJP+q600YpjWHqTJ34QRuGYcLgAZWiQDPZIQlKsacW73kg+jHEOswfERi3ybGGnb30d
Vrfrl2xxgfgQi9SKaYZ5dDtqSthEFbgnAeGlDiax2mt2pJCOtEpFvGhKZ36BksJU851dZyNDeKIn
jDpW1NXKQbZbEzYNyJU8ZeVkLr0TdNzwrSCKCdxnF0CNKqnWB46HWUL6KcMWZqyhsFdMzNsbmiXI
fdXVwdHTOHimdNsJxco47eIh/72K+Tvhpkk8tnLFawfRXnwf9F9aaSXZXVvF7NUuQl+GUoNVaAlE
uI3+QcnLw/UDtvh8nH2MOeDFUkc3Ega8kdLYcHSlmxSVevcQOLkBEGMr7UZHv0HxsH5c+0aLB27K
4mH3UDTq7e8dVNyDP5Z6Lq+SJz8txU82ft49EBPvBC8vVzzF0mMFWOW/xqbbfeYNfa/WCk0t+Fru
SLGwf1XNUocFNok3Xu8jbWAUKxaXl4cwFAhraljzjS0nsngJ+M+xGbZeh9ikFskfU9k8dX24Ymrx
KOL//sfUdI7OFtdBeBtmIq6pT0MmAPpNABTF99P99bOyZMZUYH3GFTHjOQ/X6z7nO7YKHkLLP+jQ
fEIlNEAIqn+6bmfB0xoSU0HTLCHt+fnwkSy4gZtKhn80EsWpxo+eBbSgZnSxhbIYpco+ETf/zuL0
Lc82MDEb2hWVRtsHwLWAemtcgdztBzAuwmY0cgITccUJLmzmhCGcwo1p+GmOiTerIK+MgU4TtXy7
Ej6Y6KcmarwSHS4cwndWZieDhEXLPBcroaA6OlySXWNsGu9omq/Xd3BxObyKDCUx6U9Y+H4HXRO2
IS+o6Ba2+sYvol1SDdssGU7XzSyuxwKuToJBGXUeWRiNHxhTP+HoF9rByMuXoSI9K1s0VJv8z28V
6LZpwmpa1cW4UBcoVl8aCUtKc1LA9iYx6m2Mq7++pKWdYywCoA4RIbC9mRusIKaqozHyjwqUaPBC
Ikltqh/AP/2Fl2D+QqGXi1KFcQEBdofMV/3S949e3zsh7a02hAZwWCulL8BF0P1gkoApcGaQqF68
PwpaEjaSXAY+sIlmC0/sYx05LnB4bVcdaqdCNNNZg20ueHcmtkGGU4CbqIFmEUVZlH4/EUGCSXzs
qxdPhUBAuk0hybbSb9c/1wLSHy4JVREhskDo56LCzphiq/ZUAY7ug3Sjbvu9uzd28iZ3glWYxMwR
MpMEhdAUkInINlHWn+2kr0h02yGBORF2Qkom1u6dWFnbSpTwUghj2mPcH3W9alfc4exIvtlFvYEY
V3kbHZ9d5jaDGn/Qo+jkw0yox0p78C3x5xjWq9q/MmfhLEn5jyWs0MSaRuDn8W0eoPcpC5OlQ/dJ
3Xq3tR3bsOzJdv5/OCaTt7u0NiUMTAFCDD5bVymGVYmAWHQiN/WEh2b4sXI2pr9gZgBoLEeAspaB
htzsg6lyCOILooATs1uPoDVupD2iUNsus8WNvF/H0czO/bR9GALBJlOnYF0z31GGfMI214ITkOYb
VftMp5ZxhQ+tX9kyMnDXV7dmbBZCmSWTI6YYBqdOvY1h4dQL1ZbiH7KUOYLyZziMt4URF1rTRLXI
fZ4tzAx1M800KTglNIdpqQOfLT+pq4MDc3j5hZ3ZmoZOUkIP1eWTGMm/ErUkifOrbEMwn8hg9QKz
/5aN9V0DQ3nRkHI1ofnVCMX7RjVvru/uPBD/z0/hZBo8BQxozDs/Vp+OQ6yU6clVFYBmaT7uoRv/
4Y91v5XcMdhJods+BS3gVzWkI4Rigmwjv2I9aMzxUVFpzZ2SQRKVUzreBpZXf7j+Cxe8Aj52wjhJ
02D9PPwryl70ujAOTgHI1qaGm95LYdxfg00umpnGHyjHAMCdzxaUYiU2sSf4p1yCA/ZZE8D8qM/X
lzJ/o942WzkzMouLOlcU81hSghMcCObOuMmf/Rt9U27bbXKUtiW+fLXYveDM1XOT07rPYswqRcsi
DTDZ/uM9Kl+qR92pJ20qg0qdSjX6kByKwyQct/6OLPg9TAOfEqGzQ7NudptSakG9EQnCsWvjOyER
/mm0VZqn6Ymduz6F15fAggt74cnHTivFOPSDk+eP+o1RSb8wdC+m5qHyvFtg/feRn760Bcza17/l
4nmx4OYwEKOkGDnzuTHyBYiRitnJiEy7880Nk3hODhLmupmlz8ejwZSiSgEaJ//+8yUpcDjLNZlv
UKJbOFVaWzZASFrDndu2328Lz1qJqJc2dKIpAIXOQeWNfG/Qa92ikF1VOMrC84Bojt51W2pdtobO
JxIN3gCKJ1xL8easc28XQyOTBBiN92Vb31sdpQCNoloRGMgYb3pvtJXahSaEyYNG84BG6D+LHuJw
LarhTY2pjzNNgJrI3nOFex6+lzCWHUsuv+apeEhydy9H0o5Jg4MsiI+unkKKLp7itvouy9GrFWSo
QkoridU8QPvPEkhSDRW2MRLJ2UUrrDDFT+kuxHkyAiMEFYGj7Opv4ktwsxZ4Lj4gGmQ35KvTiNI8
Vy3TNGlpAWSn6JeFBtRG1m3Rc1DFeEUcBcSKh/SQLa944qWjAe6HIJviqqbPSwuSYAmSkXXeSQqp
8qs9857eBryWXRqVgybcpoxqKP/1lSuw+EQRbQD501ReKmv6XWcubMhUiLlbwz+F9/qJ3oet3xp3
7sF4iB7ybf1Nclxb3q9BopfuNz0lSq90CWUCt/dGU833Vbqs0SmMuq0wMmYVj1sGk9beX4W/Z+7A
zu1MqefZ4tAoMxFYyIQjcOiDu1M2yj7cCA74ayf7Ie+Nw3V/srysqUoOAYp4AeBK2rJL9RpzgfSQ
VNDBI5zrRuHKqhatEJJO85FgJC6KlEaRj77heyekhZ2hVG1tNBiuWCMDnvbmYu/OzExh/tneSYid
QHWcCMe2h0w93HhhvctF8UalFnV92yavd2mJThfoJgVev9lpkKU6jKUqco9NEzgMn9iITm3SHhkQ
t9wJbrW7bm7p5TS4ZDIVf3jH5qRW+D4xhUMrOslNG25IuR4FQ1sLDdaMzE7eUMmKm9YlvSYVFQVN
ZLzR69cu75LPOF/J7DnxPU3w1bqLKD9aKIN7cJaa4Us0hlTx6vGUo3xhWcmz2xfZygO96CPp2dLf
Zrwf6raZ6VZHRzssIuHopZTXOtN4DD5q9SehVY6qVP8cB1nfFcV48KL+QRIrD2AFgiZRLf4hNHN6
GWBCg+kC1LXFd5pcwNkxrURXh1o9tY5udPD75mZkaNMEDvrHZ+adlelzn1kZh5r3MyHL1EZ6iXlo
gRiu0pV7sHBm8Ps0fXmsp1dg9k6rgQE9rOlHp1FVQscHTyiX/s/rC1k4MlMEQLUDhe8pY36/EDcV
wprp5vDUWPV3BWb7beWFyHyn1GMTv4Byvoo/5wqSI3Ii/cX6KOSQShvTwMN8fKOAaBYO9hHVSpVE
NheL0alEeaXru+BMWOBvI7PsT4UfLETCwKVF2tEh9T5Sj90LmrJLCosQR/2bNVE+N7EIXcIF1VUv
mDVx8rSfbbJVlXYXGUH25x6f0hvlyin6US9qRpneWtCtlu6xYGi0OyZQ5lSrAtgLb+U7IzN/L0T1
GLsaRigL1aN6Ewr1HkW8TRTqICa8G1cmHtCaba2qzw1wkxifaaR/EflP6egEzIP45aLQCOeywP9f
hqdUKj8qmq5ukFfgzbaEz9cvwsIr+s7QbLkV4nihz199ktT4lRbqrVqooQ24cvsXdijmUD5nqv4i
h0pKmr0pB//UTnWHCn0cqYaRxUjdlYM/H22bPOFUZ+CEiCRt6rxgGtSC6yJVGJ4MyRb2iJhvs4/1
HrxL71T3mpNtxDvG+lYc41L8SMMUlAXK6RDEz1M1Vxe7DtlG9+gjpTcIJnzWMLgzKT247cYXYdlH
7iJFrC2qm42VjXsXKS893aM0tMUbbqEjW5lgWfiy/KKpSk2mpQLGeO/iVLg+iIaosHa5sddc7c4t
xX1VFX9jhrIJ0Cja3hdRS6HKPjTIKh+2DW8GvzvlevCM+Orz9fOz8ChABwNsmHk3ejDz0kk0unUq
dXpwCgXQo0IfEO8p4sohnVMGvZ2dcyvTrzh730T0dAyz5Tb04aA9R2P72AUyJ8fSv2QpbVRVa45R
oxrbgh6/HY4Mzf+7ZU4f9ewHdEVl1pB2BSc/6CBXQywLHqs1DqY5GPJtmVBYMtkEqy1g7NnrJ/ph
kWSZiMCFKuy04adbv4z9T99XNlb8E8bWrnm0EL5hBIrxmbWG5MLLZFDKeJMCoPL/lqafLdGMIKEo
POqfsoIS8uBpgBJ72XR0HX2Xzv9sIY68EqYtHR4VYB3sJuakFD35/DOTaS2K/QgjzakTEXdRrDvB
Ylzm+pdb9Dsgn0R1cgE4n9mmqpUJVM3sgpNb/tNrqqPQ8SzFZDdELe3dD4b+TJ/eniSNVOFZsL75
KJcKUbYtTGvNGU3rmWUSE5KQeQz8LR2rWTILydTYu4Jnvo2zSJtgqwp2jf8bt/XOOoYPq95vYYMn
3kHoBzX+Bd77/QZLdSX1epxSP3eYgT9MPdKfeXujHvQndyKK2rfCr7XU4jIxo4puWlST6SGZIBHe
24xdazT1utHhtyuPpoUqFGDlZpuNsAHHYvtnrUyuDNUW8tkpU4dfcx7gcJckoW4q5aiZ+0AJN5L1
eWR46/oZutzGyQh8SRYFCIKpmcvuhcAY0RxVmJAYt3KQ3LaR8mdDGG/rYHiLaiL4POkisIBda6Ch
2DDrVpg3SPTtCndHdrOykLfteH8CJRjJQFAak2zKBc4hkfxeSArZOLof282wVbcZNeGusLOfgiP+
QIUZHb/H9pd+M0mb6B90aeutAeguQ/z3P2GWeqqD7AUWxGgnfWicOJZvEv9VinpHFP09I3le7W9d
BL2vf8G3ttS1hc8+YeGXTSWAVznFB28vfEZ8rf9uPeZ0UpXdsMk26Sm4ae56deOvDHNcFnGn5YI4
Q6MGbu/5dWDokRpIP/JyxFRdeur86udCybdd9VrClNKGaz33hccSi8DpVGqDzARedOgEPfablKZZ
fF8emgfz4B2M29LJd2tsBYtfkqInWCOwETDpvr/pneHFLaOP4aksuhc0vPeZz9QclMRIquUoUVqt
iHSj9SCLsMFc/54LToashoogrwL98DeykLOXA0bp3I/VIDgZdFNK+ZOaItVYNMxgrHQFFw0B/obt
lI940XrvG6MKadwEJ7WT9l2XQLHThvtG0j9TsV+5ndMZvDijlBEtiu8gC+bPoezpbVJ66Ax1fdPv
WgsRSUsa/I0+qp8Qho/t2Pderu/j4r1ghA6CTBBWxMezF8JFrFoqBjZyeiHiH5WjfQes9qo8okS+
41XaZHvE0QKmaTcrlqcMZrZaZqmZd5+AyaQEs9PT9ilsDFZDPlBsIkjVk12+ryy7u5lGP7ybYn/d
3sI95JywxImNnB7v7FnyQ7mLcbG0XY0wdzRknb1cOZAwvKiS8hWluC+Iyf/FMYVgH2AKaTGJ8cVI
aWZ1hVXp5tEYEZmINduyPkdtujPRZb2+vGm35rt5Zmk++lQoSNGipU6UU2cPeRWp9qArX5IeVfvr
hhYuxPmS5hUaTRWGwHdN/Vjm1U1LHBX0PtrRIiwNa0iy5TXRbaCTKNGcnZ9Ns8/LrMKRWaO87Tzv
UEM4I3T1Svdm4XVnRb/NTH9+5kvUphxc5kmDU9TpG0EVnaJZAacvuWSCPq4Y4BrwhfNzMARDr5UU
aY5qq+867QXBWVsuuwDFefBd+WCHFblv2f4wimLFqSxuIijNKQ2EwGYeILVBG8rq2wVPxq3npT0z
/eD+uj8dQp+8MWv8bWi672fbGFtZKwsSmWA2WodhkrROpUn1cGU9C6Vd7OD3RXjnSKS12akgdJBH
IfCCU31DdxJ2/0mejxGum+pe3w/7bO3bLR4PU6UcOVEEMWz0fl2R26sRXc/w5AryK0IgTwJtdTvK
E7h+y4yyRRVDNFYLv7zaeIpzlSnuWP2IzHbopGQ4j5FRrkUzi9/07CfNiohNHLhGHkY0vjvDjnWe
vhhusNXZ8cWrDtU3sAheCFQG3q+8qYyqM2FZQ/oEGiaJxuZQwedqbHLl8184FTJA0Ih8WV6j95bc
xiw9MeMKMpdmg/dB58vbusPPtolXnp3FNf22ZMxGRGtq/Uk/miBK0vYuGsIDKN9Put99qCV/5cWh
MM7Pnjtlbjt1NfhszItoe1AHq8gTOTgNbt7C0JajkB73n+Hz/JoHLWQyY5budMQXR1F2Ktk6Vq0M
kKAPq4dETCvR7pCu3wEQaG/jOqF5UIcbJbfuoAqobKgDwodRMe7HtmtOkhXCMOi2dwgLRTBqqD9x
NaiNysEPqRgZV3fz73ogf6+YGkFh1jR2o6580jqQ4m4vfo2saie5TUJtoXJtCDNgD2uGw2AKEAzi
5NNpDhTl7qKpnC6yDl4u3o9KuZG9FtK+Zmg3beJZN6aYFPCRCHANhh+tXIeoLz1JZqYfakH/6CkN
ciaWuIXB4yWRXNfxMq3eJ725NwX0WxO/I9SI9W9ZASt6lRadE5gQPsIqM6DLnewbxJLhc6vHvZfL
kyA65CW9Zd43ShFvU8XobIqcR73q7zSDKMqqPCckb3SCUaZBnjfPnts8+ILs3kptFTpVM34cssC7
GQ3jqYtH5OrpilaB9NJW8qtcdB8CyXgNE/cmLoyPejN+1VEMi4saqFs6fqPABqHJmGmbBO6NfW6J
X/LB7O2yGyr4H9HIC6ofUaO5W0NNSkcj+7BdPUSiQ09+6YGZnhpBE3ZhKb+I7oSir6wvmh68ht3a
SZxc1MU5nOr/EAwBIp13MJtECOUs03xkMlPIoVuzcMo4uk917ysIs+hmkDJ1xW0uhVumDNUPo9i0
wOaljswEZNkygHpsLTr0LUSWxoNbpLZanFKIH+Xy+boHefsLL9b426A8v9hqqhlmo/ungnDWruSx
31h1YTqyRPxaijDOBIax7SlKbLUge9bV8UlO0P5QU8SKJasBxAg+2WjGH21lpZtI1J9NHWaHPAGL
f/23LrqFs586C0Uloylg8DL0Y4DuSK12D56ab4fqz0v7SMNADkZlH9wwpYX3TlXPZWh/JFBtgSYC
cPVtLftkEEFdX8z/svG/zUwe9+zdD8sc9XNE7JmoFh20Q/0f7eENZxZuEqcGypBAn32od+3H4jW4
WUsjlioakwCOQdsO2BK6Se/N63w1KB8y/Sg9+y/xMdlD+YyIW/rZgEEXcdHiPv4wIWGDp24ffRYO
wp8XoABnM1SuUBeapjnf21dloSLrLRXE8KJD48VfmiQ+RHX04/o2L71bJvgXhiqBBFzkoYj6FZFh
BOaxKWA+AwQ5qIehELaVIW2vW1o8nQgNQK5OwErF6/2CCmksTakPlGMCI1PbPura1BxZefCXjVDA
mvDmU1XtvZG20JI+V1J2zQxtDUpcmjQ2fI9rh/O6HdYzswPdRK36icJggPUsOhBPMGombA2n2ph2
dPQccb92IhdNGgQx/BtQ7Txqok5gDqLiysdGeYmK3gFsbovNGp3KQlmb200PSaLAO7HgzHbQ7QFb
oUuscO0MaZM89of6Kb3JdlMkHH8qDoHCof9zYNQ7o295ztldV80g6xt9VI6jUJMqHQwUAJog+4sY
zaK7CnAUTpoLKoo4q3nCm4IUcwQSlRQnsYueBpB8hSiv5H5L18pigB0uIaaQEQt5fz6aQVACpWcX
YzVyRq1Brv1r5rq2OKz145YeREaTEVhm1hv17ZklWUzDHC5eLGWv7kgYUUmOQGbgSj3qhQdh0P+8
ojzNQv/X4CwfS5Km9Yao4+i32bZKja3qp2Af19hgF/0/wAKY8NHGI0OaOeB6rDwz8rhiYPM0W3S8
D+J24vS0Iyc4fKgerK0Ga6sLe/l2jQ9g6apB/URdzhIhgJj3ywrARanIMNMx6BJKOXnrBKG5Gz1Q
o9d94gJ4m8bYmaXZZgKBr/8DaqtCJq/rDlYwuUjMG61J9w2jrLeNFHwaLPFHpGo/vVw95Kb+7AqK
Y7qlZDOTufLqLFYULIgQqKAxr6jPh988KWvw1Hhp/6Dfdg/JrrZ1HFq9WwMNLqW/54amPz+78m3Z
QB4Jb/SRDECwvK1fruGKlr/i76VMf35mIdOG/+/J9P41y5ipV77AfrTyEryJoM3jw/N1zMIUvl+E
6Cr3r67am0ITIAjnVMbRC7zS3zpVO8LUSKDY5d8SS//UVZ5qd23awyUgoXY1hHtVjX8gXfM8aNJj
1OjaLo7cwhnH/qXqhqMAl7OYdjtJKMNNVoe3dajfCWMMX2k1OiS4wHR7fcVRyovuC4GSKSaA9WDO
gmb0LcCbSJaPugA7GEQl2UYLtFc4kLAJ9pnigAL3Wvco1eRlXnujdePGh/MRIIjjW9FWkLUnt40n
CbxqK/npZ89TQpuQ8kkr4IyMh+iQWVrhmLVyk8ZtCjN9++363Vr+/L/XMLtaXldmjBFI6kTatHfF
/lMm1oktq9VKhrCUBFlnezUL1KwgyLMoVdRjIBZQcUo3lqtsMnioxrr+SP9tBX+x8GnoSk5RAFW3
Syx9GkZKAhm3flSzeg816r3VjxVa12pgN3RkV473AnRgaoL+NjcrCZk19Bei55Fv3WSPwZ10Z22T
jijHfVK2OSIou+sfbcEr8GJOzMMTJPxCrLHr6rYbG26N26g/dbHduoG65uIWd/DMxuzGahD8hUrc
K8g0IqKwGTfpqwSYeONuKsVWbdPW/Y1Buu1onfMXQRw0zjTpkfKcqApmPokBMSaCCkU+Ft23IiCP
yJ6bek11bgGcBGMiRVN0ZPhy1nzeghdH8ZGAUI/eJ+WfdtNvkr109+FDbXfWlDcdqYWt0n0vXIN3
NmcHxdXz2KvTimvgAdgHyYwOmyl+hz4VQuU/j64AcTKUizopZYd5z0UM2tj1JNaXJtVTWkDx4OqH
Rq/vWhQerx/IpXgYW4RwDJEAOp+T9NaBIBa9MvLFfnXbKLErp4YUaRM5cOW6T+NWm6acxuxmFWMx
pRCzh4UOD2IBzFIT8M/brZ5lAPBVKpnhXG/ffYx2E3y/fSx3a3dOvrx0bxgHirHkuwQ9sxDS6xmV
EzgzTJmIsd3RNXiZdL/qfUvo9dJ0zhRxGZqdHahK70NALY78wHjhg3Fcux+XdxMMMLp6OmQqfNs5
JabbZbmYM7dxVMxkQ/QFn8pgJ2Zgq6axEnstmeI5YhgDWiHi9Fl8KSVFbDVWqR1N78HUCxtiRLst
H/1GXDF0+RApjEKiWD0NAVInm2VUgY50bs9RPsZjQWTQ2JKY2Eq1goNcsDIl1jIIY+TEL5YDRfHg
+vhU9LDiR0HVn6hNHrTa/ePon8k7idsA8JemzDzBDjNUcvSKDxTpwseh0x/NRPsUe9np+rW79CbT
zDa0oZxJKhPzWSQj4oJ3RqwfBS/e9EXoJN1D5arobVC71VegFJfnfzKG3hbo82lgbPaC54VuIaFR
68e8pFJQe92XNKtery9o4ZK9NzL9iLNoNJe1KvbFhIiu/+xVdJU6YI1Rt9Fy7aAUvkOPmeIpzM4R
E9ai+pQ04ZYZbJsCvGN49X1jBbte8jaN8ArPoGMkybNe1GCg/kkC1THiZo30ZXFXVIZ6ZHI9/mvm
FbTUyJDlc3mKXf0TDb691cXySnhxmbyyKSoj7IBKFDhwZ1fDG9NMkDhQ0AX60KO8Rv5w6GWmRvvc
SXTdFrK11G7xYP22OGdT8jVa50ljaRD7fes9yc7aYTPAyzx2HaMq+eb6V7/0Me/WN/esVQI8OhY7
7SiFiVPQQAlMyA9qSBE/XTe0+LEmLB5FWVY3b2lnGgR+eqppR2j6gCML+0Rfwxcvn+CJzRfiDSTF
5g1SqaIC1RbtcGwMV7O1RBHtUoh8mxyasb0gC+3GTDwb7S74d0W53QoFbJ+uITCBbGbpxmz70W4r
teJCaz+CSNNsYoaXWoJWY6wYvjd+dP7w3WVakx4t8i+N3K+44qWvzxQ+fPvo5KDBNTvTjMenRW60
6rGzHiOFqY+YNpSc7YTyYx38xSc5tzXLP/pWNktJz9SjVrIfce9kVrByvJa++rmJmeMKh1EJiQDV
o9Knd32U7dNQP1w/WJfPCif47KNPP+HMbaVJYSqBT/yv1F8Mr6WkxNRM9M+/MzKLilPf86NEx9WE
dfDLGtWdHpn7sdN//Tsz0209W4uft35ee6mOsOmwTczoQ+a2HyHRX2lRLX0VkQAGUIRFnXZeuBK1
LCmrkOck1mpn6BvimPjmL1byhq0CAwQId/bhDdwJIswmfqWkAYlUUhanthTUK+552pD3ISgfn3FL
AooJKjPHeEBjWfpWk2pHo1CQ3Sg2AvPoaPHYFQDO6ytaNsV+gV6GTW+ue5nXeZ4wT6TDZyveQFi7
GSaVg661Ky/dXTe15AQIxf7HlD6r3WthR7JMBHpMe3SPlJw+wVet+UZP2gmEP48y2UJ4b0DAI6J+
QSRrUikFgMr9GdCzawEBIZv42MjZpoqL79fXtXhVz0zNjnc71EYU1YPGvDt6H+GP3u/tWvzzJuO0
IDDLk6gcM4izo+fVuah14qgeRa/ddArkbKJgU6lcOXqLH+nMzMzvtKY61GZNmaMg8Qhdzy4yD/La
+1xMbnvT/5v7xMtGmjU1Iuaiyr0c65Ev+vrx/5H2ZT1y60izv0iARO2vWmrtRd3Vm/tFsH1srdRO
bb/+C3nu2GpaKN7TMwPMwxjoLFLJZDIzMgIdKjeUc08yWz9UJsGiNp0cDylM4AK18Rfn76DXlKoT
Q01Qydyp/NbUr8T6lqeie2HbDhCfiyIcUC9cWtU1EA0HTEMLqvgRaAKn0Uw3TU59Lprt2MzfMAj7
H0Mm3wZLDaWvZYbALRs4qdJL3GsuqTW3qjuvTlM3nXPB03/LyRVwfyzTXgAA8A9Eg6FhSgm+FOaT
zlU7vHSW9GS2pqBItOV+azPcWYL0RD+alqQHKFPvGgNSgFHl5NkrVXLfTH78+4OLgSrDQPVngcou
P2Z1L03ojPZDhUplIUPdUgJJuS27VSpqNmzdS2szXIXGaqS2YBHyt2FK/JKB+7tSbeZdX8umkYUk
EsEBRNw8YwUxQq0OMUcZ5BQ1g0y5ayQRp+JGSQbTNisb3McxSAzhpIhqwfhdf+uebFDejBDi+aI9
NT/BB7hTABafvVnwgts6VGur3FfKsqLX6o7irdLS91E37pNcupCh3LH03zcqscA/aSr/LMqLvENL
ZNCCqakqRyrAD1DVqe5KXfNGQ1Xw/N08Un+s8U8itR66PFaRFk1m9Zhr7ZdCig9yWO6vewZwCxvp
xFL2VBTARxR8wo9+noaTrLUEh0pP2qfBlG9SKzuOdNx1MrvkamE5fcduM8W8TLH6jNP3z5BqB6mf
HsoJCg9N+5LVKNHikfFOLMgmZ33uyK1yjsPs3MnDt0THeIs0Ui+0auKlGrkoFFhizdyH5fhIATcj
vfTOpiyoi94vM/W1hEitAs13sIykLxDZu23p/BjF1l1KE7+IyK7qVdXRteheTurHQu2AtFK6ZwWT
TyNbesj93jQizZViRNc58Sqlv6ns/kgM9gjd64uUUm+KW38GFE0do5shIqd8zg/9PCeOUaIxFMX9
e4UCqd7HyHprTMgy7TnVQLzCmno/2NUrKMmpT/P6hDkEN0oavFXT+Yhxl0elBZRPt0dAfxkKWLQx
jXNf2T9DaL46pWoAqYZiHmmb52YaTiQab6a6vrTyjJ4Ba/xONb5LoblXQ+WJShZxhny8qyi709LR
M5L5oLUj4pFeneUJ7Ip0tN1x0G6LangEtfQ+H6p9bbTAcsjjWTHH1pXV6BT28t5M7RSM58XXfqJ3
JpmpY9nJYWggjwtl52MqV36uS2/aNDC3TedDFgM9NFkzqMKS/sIgOy2jIUjZfKvoyVtsz6+GknyT
BxN7AW0tNl7mDrJi0MnS3TpuQWkaYzAbw00PjTnfWMl8UybJP7GaDwCrT+WuCs0SCLlsdpCpITvK
bqfKoE7F2slpInXXlkPn2UV6Gu3qZkqMytHUbK9OIXESKdtDWvJd7TTfaMNbO4cGs9nH54GNxNEY
xRxjN1RuDIyhI8X9967IIb/GnusJ4tqjUhV+W3ZOl9r7qWxMyG0bb73W7UKdvJtN7mqZlu56Ey84
Vh3jLvsaDdWuG2Y3AjRdolPmyKV1WxD70lPlfmjoCyLvZcIS47E+GKQ+KDb1c4IwAaWkEx3D/Win
x2Q23019PsS6fgtU2n03tkGhIRNQrfKB9sNhpPUlaUnpUIk+GTHdm3IKltj0rkwmirl3Wu9lioGN
Tp7cNJ/+SY3qCayfWAw9ACPsk7Y8D1X8pYRiPLS0vuJD3YZzdISk9CObjH3fSDfm3AF3SM8hivRx
Eu3tqT2BDOEV4tI3qpUcEOG/GCBaBaiO7tBkD6QyuUOw25eK/g4hQEz7szx17RwsZgO79HJ7Y8fJ
LZTBv9d9e8maFiR2BTmos/61k9obFkpI58Oz0UmvSqypbjRMpZvKypFkmOmn4ZEtH4Uo4zmuklsI
d941GpASs2a/FZr5MpogGBjlQndZHkPQyq4bDzLRDeq1VerWlQaJQ0ZA6GjEx6mg/9Rm75UjucmT
fK+z0e8l7UT64hai3Cer7465VB2g7xc50MCJPX1u0H+BdDW+6j7t1Kc8Hs1Dk7RHCCg/GsDLTkX7
aqWo8BvxYzhkHo3Ni1FNQcck2QNcOjmlMq6aCnhaN2rqByjLHklM/EiHYqEaYuGZfEqsHjhcI/w6
5/JxhGYbXqBl4kmNfZD14jFM4ucEBMAsnnRMHCVBbkaHpGPgquySCyu7m5SNR6jhHfVJeQbI1deb
5IbK/a2uti8sVBVvjqBnoELjvMvnh4JZ75pRfbdppDpS1T9AGRtC4UiYYlq9yHJ4nBnNvEKfRZTb
mxna6jIhHy8TwwoHFhEkGokl7/q5wFjYVD108XBpytGfU1HhewMQuFzKf24v7uHD5pLFRdRpQaoY
jWNqIKbslv2NGvXYz3brAwL+VnQYAlJa5TIx5QYjevCWKASwru0frZn91MHR4ZARGAA5mheBQnXw
k9b+GZdAE6MH84li/fonc4+oqI1jOpnWGCTFheSqE7IHVOJ21+/1zbxoGT8B9Sm2hwcBI0xWjT2g
e8QYoqcGdeOoeFB9eLCgSrS8WvhqBOTzfhvi0j5ligozm40xwIE/QJvQabPeNXSocXXfZuXSRNQr
e8HiNpAQ+Ooro1zWB3hElPUoRAZS52YvOcX/kBPUvr3ci3eJa6iufExuLQmopNFVXOJpOzjGf+Zc
bU80bPYrRfprDwBaAPMQBs4w5fbR66VCIkpN0LuWteFuzKro0Naa6SQz/SIhIY706m6uo1tlLFRn
mivgpmTzM+ni6idwn6EqtCq2IlykcxROGFCxfswk81MpEeSLmy+JlR1u5wu7DUcIsKuYbcqQPDW7
sg4Fj8mNmR98XWzjMsyOcjA/P6V2NFGiUVeDwajcrGj9Ok5flNh+sPPvluxK9aEPc9fz1Oi5NipB
vWbz4Pwxzo/WoTpOCpCaj0FnPSfTYYiNY4jEoogEq9zeyF98luBQJTxkPoM2fAOu7jFYmODjCFIp
lSEsC20aQc0T07qon6Bn/dExTQmRt4gAl4aUq0dTDU3bf8+Rg4+1MsFFs0xiJRRi8EyuUnmX48+3
yWNDssP1cLb9ulyZ4Y6YDLEBMzTUMSB7CBG59UPtxveZW/njz9BJndi3B0fUgt/cPQP0HApCPtiO
uJeRXrTg/ZnxtpzHV8i8psnb9UVtXparv89dlnktpzPV8fdTCXPN4VzdS3L6g0FDwuoV7/+DjHjz
TbkyyLlDas1amiaISN0btDvp43CnvyITgtsVL5ZTPVYnTOKEd7qgWyHaR85F8IOoNHfNBGmMXddn
XkpN//pOiixw3jG3WZtHo6wFrGw8ZO8g11JHUd1986EMbAv63iAGBOXhx8OUDmkvD02GAgdmHFBv
z27UWba8yUgLXw6p7YcQh94VatoK9m8zJK0Mc35SmmGrRpo0Qu2o9UEnd9RD2y+qhu6KsLQFxrZ9
5M8qOR/JSdlKbMq1wNKpOyQXXFw+mLjc6x9s2wpoYICaR3Dg6WcM0JhDt3NCG06+ixQ8q6efdiIA
CYlsLN9zVcAjHSTC+workcmXxAys+kExBSY2vwymQEDfg2sKKJ2PJkIVeEatVMYgRsenzl90FELm
+KHNBZFiO/ytDHFrAYecaTI9nwJ0LSKQStQHiOz5PWirhkgLJApZ6i577sz5HZo+GYCHme6l83QY
6/opy43TKAFcf/0T/pqx4rOeZdodkghgMPqLEKKs7S6kBr4heC086zT52cE8Z0CD96/Wk/1e33Rf
00PjFs8TygA/REisra1fW1/+ffV1h9i0hnppRZST7mcQES8hF6PraGiLKIs3/Wi190sGvLJUWmmp
1w3gEHrFTsaMmRKq7oDZ+tcQUlykJgT2ALO0ED648BIZMctz0NIAsmy54WQ5qsQ8NgatULNle0Gg
HFU07CDGjD4uqCq7QVYZPtyYMiern/UhcQF0d677x5YVjL0BlIDKIhI57mzkyBKBf8Bcx5wMXiWh
I9rc0VbQ1d10wrUV7mCYCStU0sv6Lyds76RvPeTkLUcOlIfyiFlEyDwQr3GlIznkWKgjHBhfgi9/
CoB6xDgEGlTIFJZtWHmHDZXCjGYKWmJqf7bj6FukU9SgDNuVGPi7wyx+p0N/SobxiarNgSo9yiq5
JILobeUS65/BHYdZBl1mUY06QAe12yXRNy1Cq6JqstiXzMjru0gQ+jY/72rd3OcF/niyphSppV2m
vqUhIcfMBuSMOpF46dbdDsIZQMAA6Af6kLuQMG7SqL2Fgw79pIeuyx8NY9hfd9UNaC7KZABUYaoF
6uIWz1aI4Y5xGlqE1/TYHyWow+6HIHtGZdWtvoKjDPB6p95JR5s9XDe8vYm/7dpc01u2un6OVIQW
mmuHBgVMVjSnqVIFoWXTOXDaMTaDBwdm/TgfTcwiJ0aJ5RkNqs3NuZRsDwxvTllSSL9Igst9KzQv
weX/meNb+eMcl2NiAF8lKT9ljGmX7NZUv1RE1PTetoObl4BXZsGnf1zWyKayq0IFrfW4/JmP9U5L
VNSx6f2gjqILeIm+fx1z/Y8t7nwZ5fLAMioc8+RWq2UvRhlaAxTwrHc3wENYOkrK2tcI8ijXPWTT
+1d2uWNGUpB4g1QA51rB/ALKWPQzWCJA+3/vIhdBpUQnjbS8EdOydQl0P+amcRXIHFxfyKarL6Os
cMFl0I87xtDhKzD9WU9Bk4CcjmpPVWkfRgyKfcLMEogBhdAAkeFuURJOTWhRADqNfHbtTi3Be255
MzM/8+4FEPy3IS4pr8lAJgpVJYwt1mhQlb7UaN/tWTTMv7lti7gqZM7h5fzMT5yXJqh9EP1ogeMa
U78fTFejnX992zbrqMgFftvhltM3MgP9PeBR1nPnhXtogHqajvlIBzSQ4T/gbVX3yEhc4qR+tKOK
D2YI86gJKqObBxoQIJQrIUHzF3uaWkpFGes4ZJkuu2n30OjDboBX2vFn3nKAZUP1VMPsKf7zMXRU
LQBMRQVgUx92Dpmf5xhDSPQ+jIK5BNnnJ2Y/0AFahk7Bmgx2MT4ZAl2IPrQJtrf1jVMTTLfzATQb
Z7ajvRO5yE884w4QfpF6xJb3oOqDyRawQYKfn1smrUy7afIRKTrG0tShu+vYsMtnkaLO1v2yzsU5
M3NFpNk2cb+AGUSTfNmQDmD8Llyjte7KUFcEMXFzVQBvqQtWFOM03BkfEiM3S7tfXvvz7WRAKYWS
+pg3/b8G7+OjrexwZwLJiKlVdY3eQvOFdD06KWezsz61mKWesKgNajx3vVkUmV2aqMnM+bs0fWfs
raifrx/uzf1C9IAHgJwQwMSPzq7bRaN1NkqNasQ8E4DBbLi0Supft6IsFwV/RSJ3AmgcOGTD5s9U
KFVxl1Qp3qgnDKjfDHf9JTuNh+Kbeju7+kn1oY5yq5dudi8q1G3FDZAJgR0K7ydgJjiHUKhNZqUs
tKCdILmaPChU2UfkEYqRn/hYSGvkhVx2eaRxjo6bGMw/SYJi5zI1DoITEjEHd7TAzNZ61ma4Kzka
TatA+wPD3F2IKnfsD6EN4PUlLyLBrbyVXkBdHSEJE2nmX+PcDZqCQEjCkpTJ6PqjLyk/XneLLefD
UNhCXoBBJtDSfnQ+SGujKWLZ6I1UPxv2k81A54hgiZurWNlY/n31BsN0klQ2aLkEPRu/Rkl50+RU
sFFbIQ68HyC4RaoE8nsuha4wEtP0poKNkm9o9511enuqSvUlpuGZJFm4+8Su/TGncg+Dscm7vCnQ
AknqFzore1uhMPvvmcUg77eywp0btRoGlpuY2IvH17qlYEe30YoQcjKTjcCgIZSiLQeGXp3nZJap
bVV6hMJpVZDdZGqOOfw0p8hT6psmw7gCkD9z4c/dDzU/KvQT/ofOB4gRUJ/DTBl3ZCfwTqJHip3U
U9BKldIubIdzojz/+++Fix0nBdxfCOKclYzZJs0LhQRDHjqZlPr2SB2jqD+R3RoIPaAvBB77r2JD
beZyFNopMInZDYN+KzFTpx5+Xl/L1mky0DIGm6wKRR8+Uyf23FAyosVnND8MNFjtrvuEd68tcOe1
Yw1phhKHyURFbUrKvaLn52oSkSFundm1Ge7eY52Wxo2Ja6ELZ6/MqlOS3MWA27Rh61hpcby+bZul
qLW5JaqvohCRSz3PKfZNPrV3enVUDhR0GN0pOyaBtusW+dbnZKcdorf+NrqImtBbcXZtnfNAG1up
2gNB09S2HHBpOgxwL7OXBVfTpnNAhXPRdMBcNA9iDvOBmGOMPjMrkosZD+cyB/vo9Z3cWgrIYFSk
Q0CrQhfp40YChYeZlqVNBboljDAxMKekjkw6QUjfNAOVMQPQbwX8u3xItxhKqwCEB1qTgAKm20nj
c92Y++uL2awt4WZFnRzzvHgEcF4Ike9BkyiiX3rDfppv2YFlTnnbncMdPVaJq+3GPTkP51hgd8v5
F4Z0bKANYnZeigiAZgpsZQgGmj76brXvmurL4KLFYwBxVxBjF8/mM7+1Le48V8k0z+GMTgvtOhCv
oQA7O5hLc5JeNJqobvkfCJOXAZgl3PJo1SmjeUyaDm4+T5Ci663GSTUaDLVObkLSPrKwqJy+1L/X
wwComjIHki0P+9iQqFeoc4HaaOXLpPbaGQQ5ACjVjtHrN1KvtDumlxc9r6hjp7F+SMEy09Lkpoum
cyEr362yCkHbmF1SGwPYtYKrsgburLXS+FIaSXYoivb7dd/Z8lCUMXQInqMyiTHYjwcho0VDRwXk
UiYwjuxu7h5Z/nDdxNZ+rk1wQUvqzLap8gzX49T5lh7dZmH087qJLe9Ym+AiE2g4opTVkYphG3M3
zOneUNjZzJI7jA3srpva2rC1d5CPG6apcxb1S8TXk2eSlq5sSi5Tv143solPWVvhUlpidKxlEQIH
2Vv77DDcls/NufFnV/GV5+msCU7X1idam+NOF+bHa1NhCCB1jjmO8HukXK4vaPPmAnMJEgqwiy0C
Cx+3zQCjnpalMUhZLvmxOtZ3qle745kE1jF5rg6NL+P66kcXY6WhK+286+a3I+TKPLfAPmKUJiXu
lOqt9mWgf5+6oHXzi0odtHFaVKIA8D4D7S2q4W15JvIcPHvAoY9Rbu6iiQq7kbsezzkF+Auzjd0J
XMlavo9FAXLzE2KWGo8d3DZ/1WFMakTmBH2ewCK3mX1rRz+ub+H231+YZ0A3hnoP9wHlMdPCtsIz
rq1/GnPQ6AIP2f77uMGW+YBl9vCjg+CKH8CajeQCzyxHSVHZSbTPHF1oJvzXBPfmVQfJAg3hchtP
9w3pIEZ/18Zfrm/TVoUCUky/bXA3floXhNAOywD9r5PLaOKe0Nk+mrR2hiI/dYpIfn7zEv5jkH/G
zSyxpYahQ482zzdprJ9kFZIbWncgGGvUGktQP90MfytznD+POEPWAHm5QNX+MUrmphMDhc7gXd/F
Xx23v677BXILwgmUQng2MiWvVMOagC3NfhoP1r6/GY8YF9iXpaP7j/H3FuT+4cLPDVCtZ5ybfXGr
B6KywqZHIlZpBl6V6NlxS2WTrUtqjWTbqicHrxSnI59xyJUF/i7JwKjVobAaROwbhZB2X/0kicAh
Nz/YMvcO6lYwIPL4kaysNVbPOT7Y/BrNlVPpX8bk+/XPtYlONVdGuJNF1K6s+gjBoaPPnS2BqDjx
SfxajdqNFEEHCZXNfpaRNMVOKbfOdeuiFXJHrqNznahLIQOwNieLTdeEsqoRCb7V8lf+8sjfS1T/
mnisgNJWGDxSyxqnZz8irAcvPLz0Dkp8jJu3LiT+9YUJthU8GR9jYju3nWoV8MCQ7vVQcsZl2Bsw
/w7cu6H6Y+gfyDg4NlLEuJAEu7rt/f/1GzQyPtqugROclAy2e0tx1RTA989MP/5xGpVXeoMcsk2i
CU4TGpcmvVT0pALNcH0Lr/sGCu0fV4HxowW9D9h0pJsvYHNmDpJ+r+5j0atBtF3LD1m/zJk89COq
x8FQaa7ePZrz1/9tJUuisTJQ0rpKK7CLBpr8VGtnExQmQzsKtmt7FSbIXzDlDZ5+bhVKOYaEAbkT
gH75NsyaYA5FE9ebOLOFvv6/NriFFGYkxQPDQsAPuDNc/Zxf5vJgeY0fP8ZncgD5Wo7/+3h9+zbv
5ZVVLr2oIJmrW0D3Bq0R7kzDdiL6s5wjFz1jt+7nozGLCHW3XG/9JuFiYmEbtFNkaHyVYD8x07fe
fEv7w/VVbduwMBENRSFsKve9kizGtIVVoYar176uMydRgjJS3f/NCvfFALgZxrxMcYXYnWNGZ1Dc
uiERNT62fA9Fn99r4b7QbNVpZYTdGGhWt9Mb5s5UkGJuto/WJrhPEqNyGgHRgUPqzjvrND6lgXRv
7uYD7vbc0x/iR2vX3E6yk97WAhTZBr8qpLdB6rYo9Rm4hrnlgWFO6a0l2nVjeG7sibjaGOqe2g1Q
C1VPWUhOPQVtL0swXSq9XP+CW5eXBR4ddOh+TbVwxkMprcpRAjv2jHuqTT25fi/72hkLG4SeD7VM
vYiKYBLbu70yyu+2GukaoUi3s5f2RYE0zW64nWsfmFKH7fTT+MKORui095k3HITqvsuK+Ot6vWIu
KQipagwVXkpBfmNNoC1xQFAgP9fP0Xt2qx1bDwPDYCd6SQ0vPolizeaphNo6Wq2gygBX/sdQPWam
XEsFPjVpvhtK5UTqiwQm4+ufdDl0fy/wjxFud4uG2WoH8HNgMvklNsczM4hHp+ZHWha766Y2yIrh
u6sFcZtZFhjWhIIGfNdD992tdlXsZPvEZd7sW4fmmR1E0FvBFv4qJ6xuuxrUGKw3miUzpkc8BXaQ
Yd2X7by/vrJtL/m9iXybv04GO5p73NomkXZWRbx4qlDDa7ykP8mVIoijon0kXE41Dn3bZzGcEqcQ
rK1fh/18ltzebUwvvUPx9Az5EUHcEbgJD22kuiqZPYjiginHrCgKLTXK9vELs0Xdy014z8pJfrGI
rT5ZFSc21KyRIM/31q19sfaSA6rgyxFj+h5ycnoeXaAcFZ+AT86xK0dE0/DrWP11IiCqBPIYdJQ1
fqarYXSepQnxZjiZ993NAg8oT8q5P2BcN3qKH5cyOIDzr42ol77prOhj6davZyI/m0fVUJYws6cG
GFKHGHSuv9n/XnoDJ3BlYvnMq80tYqtN6+UtWtu5V+mHiUBaBJCp68dh01kWbAV6Imgm8B1olqrm
lHUqQQ7RucVMn/qm2xcm8/LEEjwZN/fsjym+bKFjZDjKa2DPtS49qkXt1Wrq96jcXl+RyAz3gkLf
gqLY1I6BGd2RZvIyTHZNmuBcb0aR1Vq4Yy3X8QwWawwIS/HNqBNHqUFoEGFEskeOXsT+9SVt+/nK
nPrRF6y8rVHLx5rYCQp51n6ppMbyY382XRUkE47qT5f4ofwGMLogid7M3X+Bb/7jIL9aJys3VEPI
8CAdxMSAP/mL3jAr3ehkHZW94kauBOXXQyyE7G0mhqv1Lt94ZRS0zSSzRwIs1lj9aGvQ0Q2JgPVH
5Cbc8eoptdIqM0jQdpkzpcxlGFso8lxwvkRmFkdarcSI9DKcRtRiGuQkVp85XaX4piVYzAZ1N4LF
asO41MDMp7SeLXwl8tD+jA7Q6gJrMWp1o0+92BeNBYg+D5ccaHbajuOA9xwLo32v02MJTo7rLi/Y
N42DqrTQ0kDiXo9BBC1jA7qlCzeqrmT+dTO/Knp/3SB/No6X1i1Zn1R5hZO1aJe2d3HjayWqSR5E
V0DPMKOhOhxoto8v1rHdDV7k6rrXaE76nJ+iHZFBcuJK4ctIdhjVsqKb5tn2RCMvghCtcbEmLqa8
08MlRJvYgnAPwhinb77HRJA3iLacCzLIv6R4Jg3KyqDynKIfSfOUGCKpD5GRxbVW5yHRSBdXEh6W
fSr7apXuWim6L8ATev27ig4Ez1SQ1Opc5U2FQWgVwOYlg0Xj+EQCzRmzA5Q38BQSqVyIvhMXUWTo
1ilx1+H9kSovkd77BIP5No0jJ8VtJzgfImNcXAnR+mzjpAWchjbQ4iMe5o3dNm+dUjgsIDLFxZbE
isy5BOk1RA/eY+A8GeudwSZOKVQbE9yqfDpnUVuaw6wHsJhiHoIVfjwpt8MC1ZjmS2tWAnYDwcL4
ofwy60d0UQDwY0N0XAQ5K5DjDNLXSkinu+QcV6IM3xJMZIJx1KXQIZ/0nf6qFLcECIHMb9+V8yJw
Nu2I19/Se3Pw8xxCO+ANdqdXER+yIGzrXCDR60hKURFDAzaczpYsQ1OwFVxEIhNcDCF2KYM2GI+4
JEwg9Nic67F5uX60F3e7tpdcBIGyGNSiKpkEtO2cItzhGdfYsSuhzqCksSMnn8r1/1wR/CyeVBbS
qFs1jhoDPxh0GYn9XAIefn1ZgsCoL866Coxyb4LOucOFh5aG4sr0BgO2KNckIkTXcjdf2z4ucJRt
ZllFiSw8PYb7atcflsJMfvpcFm4DBvpLZZeffcukljBVx3KG6T2f411dlTu1eP3Mnv02wg+6UatR
lbqVkMNZbwaER4nxAq1CwYfZduk/Rrj3RB1NRhknuLFYB3kCBYiMVqQasNn1waj3f3fL5k5mUWap
nBHgZSZNdqJQPjYj2BrQ6nnNC8h7DV8y42aYbC+movxUtDruwDYKIHPTiNXZ5g9wD4Lqm3j/20fi
zmtfNbWm1AgJs/1t7IMI4sYp5sGuG/k1lfeXWwPBCqZvDHOiBPfx+EhJbegJJhKC8Md0Iqf26+Rm
jvQE3oZTtYNcn5soOzI4Bt4tnT/78s14R++nMzsYgoxy+8G0+iXcdVnOUEuoG0DkwAHcQM6SFeAP
ivyFMwhhqiTIIZv3yDMer+/AZvyAtIUiQxEVjRzOTWkMHuophNk5Tn0pqnx9gIjIJB+um9m8M1dm
OE+dy4gwQ0bqP6DJazWIt7Lhq/XjrH5iEhgUM7/XwzmmFkW1hgsEuFcwJyrW98gEUeEkuK42Ew6w
ai9lY3URffnoNW0RD92YwWv0HELJUXjQ9Ax89qmfgtB0Ct3P7N1/rel8P3lWMEiSQN0bQoEJ6C8f
0qpzoEw/i8ToN0P871X9hYxHPyFrLIo3TaSNj3GqH3VmQY5ABZcchL7vu+RLXPwEUlqwvG0P/LM8
zjVIE84FCOOQcqPguFBzavmEYCkYn7r+yYBM4j4ZZmhSK0J8nKYD0dHYG0ZA49/BtOxEpS2IXZvR
cbWTXOyyrRn8jBRlHjBKXYZ02hshyDyve4Vo25Z/X138aLJlUl/g4Oplu2/C9NjQdAZxXDb+++8D
zgT8UqDwZeOvAbdKqotKMaohmGqkunVzl03aW5LgkXJ9QRubBiI6aL5j+kzGMB13qJIibvQyKoag
rWans+6iRjQKvmkBZ3bRwcSkCT95buQZaHn0bAgauXEgUuMozdfra9hIMqEFjPt4Eb+APip3nQA1
UJazMvdBOxdONyl4pkp4Iqg+jUpnZtZ+CjtBLNoq8qFdBz1GkIXjv7yuRx7PkgneJjmIb6Kv5Xwv
3YPz0VcP4dHwQsUz0K64719YQM6x4CG04YJQd8YkDRjDULT+a6DTijImEamH0PYRLKhulr5n8+xf
39Ktj2ZiLJZAFI2Aep07uFMxxWVVwC0M8IfH/QgQi0jLcHsLbYDxQDkMcSt+7JGNdp7lagnH8AZf
c2PXiC6gUIp3ptv7qksbv81cFLflsxmI2i5brZ5FOgfJh7ygXXnwWIxRXDvX46WUhFZP/GW8JP74
Sv4Zge9eWAIj1xYC1ra+3NomF3MjOuWykuAJW0IQvQZHX5SDyEc0hLJx6WNlGuIGNtXGEObHEJXU
UH43iwnTpKBwuosVSXN0qfxH6nuA8wxLwGG3bQ3HG+B0AlZ7LiCyOg0hr4XiL0QOoB6JgnrXHqb8
mbXZ/rpLbu/eH0v8m0satbnsCiWIitYJUUevyotVCmgytvweJtChWvJ7TeX8flTBADInEJUzoTvl
Gn0dYKb/7RMLWdlYfsPqDinSTqJKhzzGKNBeb0zwxP6APJngBG9u18oK92HKcVygp8OAgcjmWy6H
/mBmrjXEgu8vMsN9lTkHAUcvNyTIJfqsJuNO1rL7Sm0+EfTW34Vz6qxta9PCGE+Qk6AwTEx1vI4i
BPWmK692jH8LJHXVpQzN5syAVLjcY7oXQJcQA7FJKkjMRW7G3bpjKk8t7nzwgo4gDp50+XuZiPhK
li3hHlmgc//tynxR3iZTbqQMqX7YzM5YNn5hn+voLqsan1adIF3ZXhDuJMjPgbfB4BY0ZTYI6rCi
oM8elQlS4UzeXT81mxYAa7eBdFhyCc4DZLvNRj2OhyCanw1rdCRxGVpkgncAlZrm2CHnGnfhfgD2
7EDd8aH1FnKXXeYBRfFOv11f1dYgCUBHf5bFbVw0DX2lENhsPGWXG36BIk/vAnP0CDoKdsHAoOBL
bXo5ZvQJpr0XLhYuwskdaYFNDJE+QMCxI6U7SKXbxEfbLASWtoY6FPS5FiEkkPxhUvBjoKOKwfQE
GslBXDrjbvSyQ1i6uYfSzxFaeoajuNMFw/PJThL4ylZDQbH0ZUQfQ7KgK+eCnxrJJVKbX6nF6P2i
BAah/350pX1+slDSEKx0c09X5pZ/X0X0MbKM2UqbISA6ix1Nm++HtIKeXFEGRReLcrPNg60beKsD
AIphDO4LMmrW7aDnA5DO+VtUpeekHsAdnx9Tu31mYfVw3UU3I/zK3HJqVosLs3EwMVw/BDQMH2e5
ubdacHoTO/Su21lO11/xyiCWaRlQw0Qo4exMs1xlo9kHoXRXRWRvWK2nd4Gs1oA3/wOBFEHNYvO0
Iz3CTB3EwHQeFYKH6WRlGsU2Fi8GiLAmRaQWsrVz4DzAmwe5GMH0+ccVdUmfln2Cx2KSEme0bmeK
SkIrePxcNQLYO9d7TQv05IYBk1OhfWfaDHbeuuHp+qcR2eA+TUJLooO4eqkj9Ud8/R1K+me7tgWX
/JZj/94vLIXLj2vLrtQ6j8GnZDSHIX9hY3jSZVTfYttLChHf0dahXVvjjlFVj21eDUAFsd7ybIjp
TmbrqQVUmTPhU2f55bxvr21xZ0gbE6YNC8eGkUe7MbecFjqamlpBH1wtge1U8QPKG01Nd1FZngFw
uHQV7rj/7SsuX3l1kGMGpnxDRUVLNx+7/yPtunrk5rXkLyIgSlR6Veo0oXvy+EWYcVBOVKCkX78l
7951t0Zorb0X+IALGJjTpMjDk6qqbDcxwZilWGNkW7pW50ud+8Kwrv6bhbzBnlpmqt3TQV7Jvtc+
3SwW0LUaqalg9Aj9XgB4T1SLtnoYOSxc4xlaGgtGQcHUMW6PXPgLmRjvoETJVNAnDbmxj0NUOMHD
UpLSCcLU0ZhvFdAS5GAE5WugncWNBHMm1G+nLG6eitRg7BdQ5+yPag0hX79DNbr9h2wH1K3/a2J2
LMO+LDseKSgyaeW+b8YD4CorcwpL3RJ6bmN26mSphSRFWFIk2sJVbpBlb3V38BSXvdYrUfViReHc
1uzsce43wwAeoKOQeGm3gXavSIPTQ7BQZOa2aqR9mqmO0Bq7LPOd2UOioMJnTPhQWVAz8qI63iq8
cgq9fb5+99Y+5uzERhKKvDxo6BHADjtMTFuWViLJNQuz4DWJwbjeFrJAK+pZS/ktAW79+hoWX4Gz
0zJ/zoiRsc5HRim1EDbqkpPQs2fzn1K9s484z1tSpoVBJVFxjEqMrWG0uEqE6zcrOMnFt+bPYuaj
RJNiRcNLqJQw2dzGwbHnoPxU9c2kKMPLla//e3D4i/8/szZ72UqzBzS3xSWo3d6R3BQTX/4TiBKq
9l5SrO4wKchPTLV16chOuTEe4sICt0GmrNyQRcd59jtmb15dNgXaQAhUOwbnHEKNqgsMJ8rQrFyl
o104LrIELDIon0DM9YVbow9N1N8FEraK7VGQ14GU779fP5ELZ/7cxPyoQAAk7uC2xTGvZC9m4BlV
ga9YeTaXSoUXVmbRT8mJ4GjDo0TuClezI9cAt91R2UgO38cnoFFMB1wrf78yBX5Tg3MGGGVOwBMn
ERTBghgcxkKPLD2Uf5V9vXIqlz4QKD9BIgRxA7TUZusqdJ2AbpFGJ4O+m3xDyE1ENteXgb/0NfKZ
glJkY6gPIl+ZOb7aiAIUoZTohLGd1qoVqfO6jgRI31lvQ+MgdrrKnyioCYiSyyKcVNkSu9I1XI7M
+N5XhQZIU4gCtFTb0RDfpnLeWAawFMLP32WhbaukLK24VF9lUX9WOSWuzkE/rjc/s7H/zAJzsE2Q
rOQDCKD17t4PwSgDJOCjBMJiwIajykqKEWxAAomGKFX0L+taYD4YWlmNAsCqyg5SnnIXlBVgOQ/I
rekHj3KpAKoIAe1SN5hjJuSGUj5YYVg8Zi1106p7zwMhWTIebYA/o96ps4GeDNPfBwm4JQ02btFW
qK0Qru6U5lV/IANrX4hCcE9GDnnuoOF2pNbcVuTu25hUr4puHBPC901uPgZ9FtlcJeDMIlBTayh7
C8sBqvPADzjEV3wrhHidxXn8bPjxrd6hXaqH2ksN4aeEpgdfL+/KWLljKHbiDZQwclcT0PQq0muY
8x9yyLwgi0Zbj/XKqshUi6grVCubwhWqIeA2KHTa/Nx3NKUenCyoXoxB3tEy8E8kIMeOg3pF94lw
hyA6NaZyU6nSEfyMuXv9hC24gIvzNXv2oiLiSZUnOF8Zs5FaOn64NtC94DTBWQYBWhUseaYyR4ah
qJmVwpDik1Zg2lS6GSVmUYixRWtv0sJdYaDqoUAFUQnUp7MHdqz7xAj7OD6Npoaxszy1RJI8soqs
zSNOf2j2HIFMW0MBASUSEJbPLiWklYmZqEp8EtR/a6ne2n5dJ7iJUWSVA9ITZYh8y6ggsaoN6lqf
dqk6c2F+/s1GcHKNSgDzGOMdndoOXMOpPckrvMhbQ5otburZWuebWhS+3w1DjCShBsyTOGVEbKDu
Vxz2khk8rFOdBHwRaHlcJleJLFJQMLH41OvVD6aWTkzttu7WhIqnrZl/uXMzs60z0g5cikAInvQO
0ojDQD8jkoIVWBi9E5f1Ken92GFxtIZmW1qeCeJDKHVA4O8LuR3YSc0W4nHGkYEfMBk7q48B2mle
//oyM8hoKFghWlh4+i43MQ1IH6BLHZ0QnW36PHwGMuThuomlHAHcZQr0qyi4Ur7wLaiN3JhZQ3S8
5hO8udqUn4HhYpjEMqxwK1uJN2x9F7D9Vl85IoumIYIAlhlJRU9/Ppuo5FlTFFFoHCt39PiuSizj
Jb1vXvND1m7MERzAkWO4mm4bD2u3YOnOmee256kRyIGViGvRCXjLzQSp1d3ihtrcArR0tca8cEpN
ExoWyFsRyWObL79jTzBMkLdmdILk6oMAO5bVm0O/1fiQ2ZQm4Y5Ajc4kw0pMv3BITRMMOBKDD50C
jkuzAx8blssBXsmsfxBE84BZtlUjXylTLdQEUMwG67eMeSfka/OpFj8KorEdeHSqmRc130T6Gol9
bRyp/BEFsVMRqGquRLq/6XsuLz5KvaAenQjxZBAlzfyLoNqoB3EVnzjCEAeypYbd9ENpaWnBn6XG
3HaDgkjeEL6tiRrqjqgQW9yoj9wvAq+R/BgvsSacOFYq10jHAUzicrnPWaZAqhWI2yxO7aTVgYaV
K32nJPnPuqAHMCL9NLnqtLS+GUvze58E38accSBjKpCkUeM5b9LkwFla2axVIrdJq2ojx9B8GdNb
DH7YlGS128hAW7BUdzvMARz0jnYe03z9IHVl5Jha2XpyL6HZEsp0x31pdMx+0K1eF9SOw3qtWbVw
EcFypVJz8tPoSs1HKMaB8UFuIwTvp/ymc9THvrAkt0bDh2/7wSYf8Uu9w5jtzzWU+fSVZl/xwvDM
fSuDCiVhaKWeSBc6ckQtDrYpxSxcNY+sNF45qF9jo8tlzp4+o0lS0Go10Sky24+4yDJL1fu1Ueiv
0RGMoMsC6Qykyl8mRSB7IkI/RQCWRPuylr9rA3GZWQQQ8C2d6757afd0HfB8vAxTe2e+nlQ3IXML
mYKKh5AxV7zIyJ0y1jem7nuDEa+0thd6cypmfP7X3hwD2RhRh6Yj1aFXIHt1LiC1GsmOTOS7TvPt
Xhtua7VGdqFMOYShoIZU0AbAIvU0gKB17fWYHr/Z2QF7mDRRNcsTj9jMA2h1bAaaWsvoFPKb7AEI
GXc8JDazOrf+IW/XZsIXXgxYAZuYjqFi9HXnFZIuLyq9TCvw2aJwJ70kh8L2nc7GMwV91c1q7e6r
8740J186b1/0UQe9W/kYDx6H1sop9JhiZegT/kieg13vArJVucQxhpVTtXBLLtY5Czp4l9UMOrvy
kcjcHbrcNsjT9XO7UP5RpamxNSGfMW00bzXJddUVujFGp3Angxi9gcJMd6+AWMXfmW5VwAtYlTPa
7Y4dzNyWgZTYqMe127OwwRc/YhYBaI1mqik06o5FDqR5GNhMmFaG5PH6YhfNgJlYBr0our5zHjoq
1CHTpdY8jiA7rZ8rSDdnf8+ZhVHSieodNwFTcPPKBU/qyjRICZb3tvcKyDZ3wtyZ5dpo7tIVQI4E
2DjagzL8wCygSPOuVuQWsSLZahvVqzaGM1G2Kr/VGtYoFZbcDaIKnA8qM6gdzQFV8JdjLErsnGqN
3tS0ppGHvMjp3Xhb5FbgyGsR6dc8EMbUifMd11v+MvyJ8bcwSabkWUPun1W5k0CekUCbuza+EfU7
92uMQXT29QOytE4MpqCtAXZpFRNns7oT1FkSTMRTNN5MQAuoiN5oHBwicLGy7rYUTkrt/GPIyWAB
g37kqGVLvBpXjulCVW9yapiflDX4ty96T1outN4wA/Q04d6aDko+w8/YCSWrgUONfqhAVW71tWnb
hcsBGmBkiVCawv/mL5jo8ixRFAYSSAjshMZtZfzygXW8vsELL7KMr4q2tozp4a/1Cmgq8hhzq8ea
aNsuzrasKR5iOdvpXbnyRC6aMtAeQ4EXSIb59HABRamyHvAmadnjUNGHPNmHoeJCN35zfU0LThrS
ZkwHIw0of7+w80gdBH3GVEA8BRo4HKO9mhm5100sfBsZIixQ/9Ip9GfmTLsMFyFvO+izROMHS6Sj
mZs7Wqsrp3/hysnIUCBcjd3CFNPstdFCrkQQDQpPCYBquzY0QyuqjftIqr+HKUEvoEk+eajox1T4
xb+s8Mz2tMlnDeAyldtQZ4if8uTZFxiNBlNe060EnYvbeGZk+vczIwGa9obuYwGKVNk+T7xOTzwz
WJsWWbq/CIOQFOG+LEwPdxqkeROKHLMIQdOS1K/xIFt5/9AaJlj3G0sIutF9RGZVT51iqDwQONpd
3GzAx7mSdy4wKaG2DYetgVAI78S8VVsElARV1CtHJZMAfheq4kikUqxqUDdhk73lanwDNNizZJIH
k5cnqYWIU9nukAzdt5qCn6Rvzbi9NWn9OY7i4e8PNqarkf5DtQLKBDN/Wys5hoAHBHI5dAFL6Lhq
4d1o/ovXObciX373OsmjgOqwIsnpQ23WL/1gHHgpPxEW7K4vaMkZgI9rukAQWv8y4VwkTVHnBbyO
UsNf52H8XteFd93GQq4xkaajMYIZaoQys3va64MiZT1sSMpJ0ZsT5Am2ah5sdQ3pTV38PT0h0hlU
LXCSdQkka7NvZNQEyJUUM8F9qx+B+31UCrpyDBZ2DZVyExkNeJ5xXGcmEpAPNxPS80iUX3n4zpW3
6zu2+PdRu8aewX1+mbkrxlxXQH0iH309dzBHqViiav+BtOwyTZj5MCXTtBbNVPk47NsUlGW5kzEr
6q228BqMFAqnwKiQJb3qmh14hbsmTyYvvHhTS84AATJmMr6GDVlKOGDSMqi25MFtmFvujF81t8ob
f5Mchhfmpk6zrb8rp/hjiODbwWTW/fIpGrxRieLiWpq24G7xe0wd9IIMRcXfUMszdxvroqRJhP3o
jdQe4pduyNy+XFPr+LpqsKSpeIHhbwGYmIdsqZwFeJgzhBSluTFBNLFlogadDa3eQ2qu1memo3iZ
6iImhaOa2p8Iz37Xb84WJQVRXBoyFhWOgEZqr370ZoBElbLnOHjLi+8iRhO2zm1RdytP5NdDjH4x
2tWI9WH/y8hqnkk0B8xIgd7XLSlBqpqsyc59/WAXFn4XF8/WZnLF532EdLNMoOToI5eIWy8u/h4q
fGlmdttDrVEIR03wWFWlV6kj1PvM8Mf1G79wKmRFA2EhcFcUw8Szp57jF5S6BiB0Bla2QaeWjMZp
qL0n/vt1QwuPPf7WmaXpl5xt2qCldebXsXKkCgDBvvgutcZdZ+SJgxph5cS5lDroCR+GJHUA2oqc
YcwPzKgwJt5nozWE/QqwcYEvH78IlRFEOpIJ8Nlsf9MiGZWxA5p9gPK1/4vKKCAmbnE7CLtGmxgT
3NwS92yLgoXbYWgAksQrIfHSQZr2HgVhkLV+CToUGeM30FoDQURZngy0PS2ftXd4stYwj0ufGYRF
mgHRs+lTTyHt2eYjTwKrh4GlVmphEWiP8+RxrH61yVoI8TU2BlDIQEMSOEE4mS9v7khLUIpzekx3
wVY5NNvBY558WNu4xfWY4IhACxTlPX326QRPOIdKBMVgynuB05GNhiUP6BS0yV/HwljQmaVZTNRF
gSqXCdxmFZmaVYscciMFuk5o91y/IGtLmkUrTGhlGJgw5JfGvmNvY/o8iHZbpisz0wvjHJcrmj2/
/gDwDUT4JNQoOoc/EUsDoxgm+k30sizIXn3nthlv1l7dxYNxto8zRwPeF1b4mU6PbBNs200DOQpz
z1drkIs36szMzMt0Sj/qhU4wVqoZLkcPFdLilpKMK1OXi97s/FhMsefZheookoOyAHZ02Bt7yBC0
IBugbmRjpAgtcFG5uXDXm3JLT9u51VnvIWnlhoLaGRCdhmPe5p6lKwHg2vbN/IRBwh78jrhXtB1i
K1fywU771g1VLbf+X8fdmM28d4OBZAOlwaPEo8Sp8uIjN+jPabjIMkIaraTsv8Gus3Dk/BrPox/I
DFValYC6Wdjknhy0jeTmOBiH4KQGVvZWO5KXvMmv4Pqzf4W/m8go3K38iJXNNWauBK9vKhWoHR79
/KioN2o2/B+IORavN3AsGHSZCriQab48mWjspT6eWgq+GeiXHapNfwhuddztG4wsWYpbbuixWNNo
Q8UWf3a+wSpEag1wPSL2mg++KFFM/bDC0aStb1hVIW4GvW2tYUzujLI/0VJO7NxAM1GvQncgMbX6
rkN31/8023KrqgTjTmrvBW37kuryfTgIgVJAAAIFv7LANGxYvY/5siHDdL8OimVfAjg7bH9IpaG7
Zgjk08Cmgl+YeJGCTkPWc0QQ7ClmsT02+iYx+h9qB0lkDWxaWiS2oC95Ecx/yHpIT7TEeIvy5FHT
6ieR1sA6yWPj9CZiLoN2P3kcQFVGDh5zKXuiXfSdRaA7biF7l7McJCdNp3ngfnDijJ9IlWjWqLen
WuPSbZPpD3HWvxlG6nUD3UvqpHOOA9cpgd211LDyGpIKTZrula5x0yGS7tI45h4xhsICAR1IQvPo
wdd62x/LvcHTN9YACJrr1ph2P4xEQuEkfeMcKLOyM3ahrBdWHWmffmfcKklRWmK6UuOY3quN4g1t
/k0Oc6dVhGrJvD1VEZSTNUzz2EZJn3yEnFg1+O6CoaHOUAyBhfZSaUXawFFRNoYt6XTTSdFnsbNA
qo+Z0RGb8ugxgBazp6DXbPE0kbxRo3YViDvOzR9N23fOde+xdMqRLiF6+83zjenUy1NuEiIlsVYg
m3E18KIMVtqBM7namLbweGXHD+UdZufk7RpJ7MIrjSIRKq9Adi5kyAG4iMwhyMFrN6oAu0PXVcPU
SX03St1KPLDg65ENQtEOcRuK3HOPRUQVxzoBVpaPP7tKxgIz7/omTm/U7MpeWJj5o1RWm1r1gWih
Bobogcg2+nqbds8dh16f8Q8h6IW1mV9C/wKDqoMJ7DeUG8homX3uxQZxzX+Q953yaAY6jEmN+SsK
zWjzXgoRSY3ar1AWwB/VW91fY0Ba3r0/Vma7p/WVZHBIER0Tmm91Ut0GfuKESbMZOvWuIGtaIWvm
ZtvHeBgHfDp4msisir2GUCYNksTt4sSmQ7DyVC0evmlaEkE8xoDmaSFtYzMBRBhpYaMetMF8oKx4
vX76Fl5DpOd/TMwitRx94ljqKWjlmsLuE9VKSsC1EddcN7O2kmlfzwI1KRNDKssBKqeyfyjV8Ymm
EP67bmMKu75cJIyiTdrs+G/eLy0ymmdCm1DnFY0xdPamVl4DTELi/9Ck16pf0+heckLqmb1pzWdr
ShtBcj59HTN8HjPJFkKg6yU7rZ5ur69s8dSdWZo+4pklkyaymWMW+djg/1ppocIPyQgK67B4zmuf
W+it/n0IijkUEMFMBCloac48e6gSTeoGRPBlLnbgvHH8Xsec8hitMXEvrQ1sFzjek5gYSkaXa4M+
BOIDHxnJyKidph8tNW/zim39xLAR3/+Ds0VshLFgwMB0oFUvrVW0NCoyOds63XdgeY21zOqlp0xz
62CNPmTpap3bmp2PtpfB5DAJiPniA9NKmG45ZMZaAL8ADYdK+tmK5mdDAa14GmJF6c3/ALQhpL5r
vfRFOODH3sa2dvt/UJ1YSCRhVgd/OtrOKOrPLnSjFHBMHOU9YfeObNd2cvLBgOWC4LO+zZ51t3Zk
L932P/MSwwv2Gp3j0t07Nz/5grMbwfgoULbB3nZM2cfRgOl4HjpFhgFvTUbB/Pr9+x02z13LubnZ
bdDzLKIF+s3HDnwG6Q+F2ah2jE/Ft2zDnGin7BXIwzkJwrz77mewSoW85NnAM6BCWhETFICxXK62
DVlR9VIjHZl4CE1wUOQYa2BvQv9ZFdC/pWIlr146uaYMjXEMMsBhzuf0S3jrQOI+PZIRSsvha4NM
mibtyuu2FD1OjUdsrAQjmDO9XFbtA6pr8h7lI7d1UfdjtgGFFDBQe5ojvByqG5nH7bi3pDVKuoUF
KhgQwRoxJWJiTy8tGwa6/swvpWOi6p5BVCcjrV1TfcVvL5zSCzMzD1BqRdRllcA+6lstJ4eYPqND
5oZGuvLBlp5XE1zEKkOMCpap2XrKqAzzQorpMaPsUCrBXg7JX2MWAb1X0RsBNwza7vOhuVEBOj9r
WnrUE8MaYxVad2P+AB6htWd86UHAWQAlA7oHDCKVl9+G0rFteo6IOwjqXazlHmu1OznHIFcWORFN
n6/f7cWtOzM3+0Zm36hlSAtIWgzmc0gaEJtrZrZy1NfWNDvpRQY/qkxkoLzxFSuSTDcgySEZSAlV
vdgTXfZwfVULJw+0jrhdGBrXKQ755SaCBjyXh1EBebVCDoBJ3edKwjwlJald+p2/4h8XrhOsqeid
QZQEs/GzT6an0H+OMgNpIER1UyMDA4RmVT53ri9q8VOdmZl9Kj2sQzUCEucYpJ2T4Biaa1XZ5YUA
niHJWAYaZ5fb1qcCDQ4C2QJwmm8ZQIOs6A+9WFMyXRibxmXC6f6PnenznT9f5TiyXEHHoXLB8+RC
1+Kn2KDxsivwniBxxnMCMpewddZu8VK3RZ0SMgNThTLgJ7OnxKxEHQbgu8dL1nvixf/VHMVH4kIY
DArF8j1/8d9E7YBK1TFv2sNa3r5wD86tz8uNJd7srG1xLEsMaqqjHu1ZQHdaqZWgxet7mxZG9Pc+
+MLkrEcBXr/JX0ZYXHEkpWERVUck9i7l5eb66Vw4OxeG5Mtv6vemVokMzR0ULlC4SmwkPE5Tr2Wg
SwHfhZ3ZZTNj1NJYgC+oPjbthuL4JG6wF/0mQBzSu+MH/ck34be1Xs/C5bswO7t8iN3bCLgKtOlY
4AxBZpP1gGDaolmYdWFjdv26JFOI32NpmSh3RYFOT4julgOMmW6VJHkRjXoHNL7TytWD30s/cY4L
CCzV1Yq7/k0Jf+2HzO8nenRqjYnVo/9cspck/Z7KwSGTm58hrRydlhtoEfqWbibfs4q8NZw/yDww
t7JWbaMscMtE2WN0a5NHZDf0zSsZ9W995u8gWAj1mBpPJud0g6oFUm3ZfJH9rLe7Udk2ahw6ULCr
nVrtbmqT3LZ5vCd1s4eAI7fSmntqatzVBGVNpfNUgUtrErzI6g8zSTwQdv9qMQXq5VMhRNKMdzKO
EwVD4qSGr9oqbr+V67xYOfkL4en5ZzNnRyMo007qIhwNvTOfMQEsLCktG0gKJE5JY8MOO5W4aqiN
K58JWtwrB2byN2d+FEptlQ+VCVR/6tS3/Ur6ofnUYxgKFFQHOGfYGa3Ue1xt9y2iiJHzY4x/YAn4
qOukGWxfbz78LDnkY7ejleLQOnZ9PM9NL30CHPUtA7OlVQf6jUj1d80MSyfNp3kcUr4R4d8EZrSn
g+9JUvEepfIjS6XcaiV5k+XqVgOfrShGR6KQqdAA2wmTzagPBz7mmBiEOkdSqRsaAOChxjraPF3S
WXVvQiy+LQynquVDUqg2Q8m3iMhdI+lenzOPCxkhfzjeGFnnkSx0eBt/yiH3eFc+pz47hKYEKrJK
BFaSh7coV39TfHJf6nF+x9TOgKxueaAV2xmmce9ryH07NFPbrNQB8Iruu164kQj2fZf5zpimr30i
DsogTvkI4d1Yrj8UKn3Drz5GtNmwLMC8LxnsUZCNVAfOKNe1BV2Z1DKBv3ZLZnooLnQOKVRIIBqS
E4zqppH7NykBQCrU2jvo0h0ox3Roa0i3VZMfeT9g6kANgeozWzyG4wGDpgFosvoDl+XbnrWHEWLz
tok+hpUnYWRD7PkQVtJDJAWer8YOhrO2yCx+JWjtKJRsQFuyKyv1oKQi3nWRqC01JVtFJN/DInWi
FCPR3Aje4VmBBE8hf120pe8OGsiWO3kDpzcCoazfy2YSWlrGbnvKIO2ox58mMGKSKqCECz9UTvMR
ChSrQMjcfYM2ybZJgqc8ok9GoAVWmsWw24yfIUZVrUbn750MxJihNh+xqZykIS7sTqL4+jzdKB25
T2LzM+JlDwg/5lcVVhQO412wYwqSbUN7DgeuWVFR3+phtckYyHPaOjs0QbQzNBCxmoko7bBVX3wW
ufrA9sjhY5vV0hMjxnshyvdqVO7Gvj+a3ThugkygTaRIztBN94Tcag1aKj7DkDCTmxupjz8yf/zJ
ffECGHBjV1KA1osC+hmpuZUhYI/DjHZR+Ea5/03KjG1F4hvIp97IqF1YidZ8q+r6B2UisiMfLTAe
gJNM8vdRke3CUm3wBQy0egLJjqX8HjnGViq73Mpj0BT2LcqGGC4n1U7yQe8RMVcRfuddf78XMApg
MPsTGhmTmztzJoQUOvRzxDSQhgNrgSTBLexmX9/k7noBZc1zzeKwEYMgAuNf8JniVRO3YJNtxcqI
wUqwNZeJkKMcHAgdHjEKDK5B/E3dgEaqP4GcxcYY0t/nAOe7Z87iLK0es1jNdOxeqzqp6G/0DuiH
1Px/mplFWaVCQxpXJlSh4vKzlNTvfpBOKMlixc5CAnWxnFmU1Q/QkR3UAbmGdBu21DbVN8E+B/54
/dAtfiMDsBEF+a6hzTOngJkg7iiB1dJ5u29oj0diqndIvVMNg6sXzRqT3mIYd2Zw9lYj262kjuCQ
x1WAl62BD5HG6B+6MuqkAfyfZc0CubGnJB56FJAEeYTnhTbgJ7rFiHFk2wjXcFJL2RSsTdOsGGwD
qH529IABAEwak8THWibfyop8jmGxG4caYwRRU+HtiZp9JMvJvlKqn2YKOHpUC2hU5QE0/Yb0I2Ud
Jl9D6aZojXoHwu6Vj7x4101MfFGgY1BNm0UppFFZ7Oe6dCzT4Ec0llulqm2tyj+un6XFI3tmZua/
xlxt5TAjGIZJmq0xgLYL7eys1yz2L6kOBYkbynYYtsbo3qWnNPwWKYiB1p4GBSlFTew2Ku1O0JXU
benDAuUH1jYAtYEynqOLeQlNe0R3oDu5SZ/EXXNfMUt792/8reQ1d/1G3sqfwWPxqjrXd3Lhg13Y
ne1kxAYojcspRc74EgcAcheKLYu18HXNymwXi1JvFNrBihhHq0aRvK6fSukfeojna5m/AooY8pQY
sNIGuTf4vdv/PZ04GikAbIDeHp0itHAuT4M6JAEbKYqPo0DLhhxGA6MdZK3RseC4LqzMHFeRxy0P
UM49NhHkNeTwVJrSCgZr8YOcLWT697MAQM9LFgoFY1ejbFq0lS2dSlYHFMw/nK4zM7Pk0shbCv1z
rGTkUD0KU8SvmMXx/4Eq8/K7zNxOn1SmWqjAX9Uj1IFYadpIZJ7oODlDCOryMXqTOXXogG5pz1uo
Jbehq6TR5/XlLn84TCNN7g/p7Ox4NGwM0iLFJTaGzlL5XZWuzIbKy9/tj4X50RhHjQfFdJHAgiPb
OWSH1MzCt6u+KY2lbJWbGoDrxB7eBGZ8PuhH9Ths2UNe3Ki7NXqQxd+Cnik0QKYW9Hy1yigrQ55I
ElwHiCZjBdwuSSTsQEZ4/Q/7emZptmpVIm0rVQOOkQSNUMCVdk1krHy7hScF6/izmtmNaAauZk2T
S8c8eu7N77z4zqufnboSqC6eEAyI6DgeYDaft7fUktQdgzDmsc9riNVTYvvxKof24of5Y2ROQSAy
ieDZMqRjYPLUilOptRuWaRbmENZa2mumZvFI30oCnt3HQzyh00i2oYV6SknoXD8A0ys0K1IBcAsQ
LAMrHIoRs/dDKGPMxwB+JIxj08Y4wg58IkDH+b8GEw9WF2Q3JaQqVlpNy4v7j1XEyJdOsiZZUWBg
STpWfbknCPGAtd5QQlYWtzTaq00NOqwLDW5jjhjvZJloqOzBe6GP7WVugqqHHRQeMAoIWR1uE8dn
m7XG4NKBR1FeUSfBD4CBZp8uMzKlqcDgeGyQm/dkdMo62PbysBnDYYXPdenUI4ICIyGAajJolC43
EsUZMBOmXDoqWgQSqCce/7p+Puj0F+YHBLdpIo6HCQyiXlqIJFQNVbmTQOIa3maqr1oFKZgzxtWL
qvL3uir3aOh8itG4jWj3Qwl7077+Exa38+wXTHtw9qKiuuCzOsFHbNPXtDWQtt/oBFUIGm6uG1pe
K0AcQCIAYAF4xaUlaCKqQ1j5I7R8tD0YhT4zVux52CCRShACJ3X8FCY8snKUJWrFuPXzSlt7h6aj
/2W/p5E3/AqMDM4DIS1hpBxiNmIastzlwNA+UQiWZ7cJlHhKl7+E98zpXOaFh/wUYcjfvb4HC7kk
LP8xP9vsPsm0to3wuZsgPLRMe9GNfKfVykfQGB9xIH27bm7x2yICmoDxE5Bv5n7AeJAmVBHjkSbd
aRDQQCDRlOPp0b0qp2vfdzqrX/b2j7W5+y6aRu0TH9biHfQAGLiPwZxmm6dqh33ewxesnNzF3AMI
z4mnUAaMdO5/RBfy3s/oZDDHmACG1GMnem727N7cpC5IaSKv36A4v1uzvMBxAtIGkLZNvDwMyjmT
Bz67NJ0fZEQLhXSEpifQbPHTCOGFCtR+4wNxw/s4t0wXrTK7Oo4p5DT4xjzqx9ULtbjh09AJYCpI
9eZYpQSKaVpUAn0+1uB08E3Qm2RJJlnSAO1vTQMUnCcMpzogig21F1RalWKTG+bPZgSNntolfOV4
L/lLJBcqiC4wAwOShMttCX2VkpxgcFsm8CKmeKwjtlb1+e0S58fMVBTAJWEFaecsZq7lQTWyKlMh
s9e8+Bq7l5U+v5d6nntSGZReWoFujQllJ6UBVNE0Vh8ge3nwR77VRPV6/YYtTfMjqZJR2MCUCsQ3
Zr9mjGO0fSCjdER5y99odv7IfpIHfmBOsotsHaegdyFI/Rg95qfASaRVOY7JwHw7zn/ALBHuAuGT
KB/040CSbYC+SJxwCMON0C2ozQPr2/frK17yKTKY2TDQhvbUl2nrXMrZEPTGcFShVOqnXpDepeZ/
cXZdvZHjavYXCaCy9KpQuexyOXa/CE4tKlCZFKVfv0e9u3fKcsHCnXkaoAGzKKYvnNAHsKFdON5X
J4bjBdoxHOe+I2srXia2g+tk6DU/GW2ATOAJ+KDY+yp6+hdzgu+gg7MMJZE5wFHB6KWid1hE99ao
caQb6UPfNyzZUmJ57YRoNjzCCGLCKSj8ekISqxeyghjgSRFrp0ZTx14i8KjataBTA0vShJjPJD0z
u5xUE80Nq8eWNOIoLEzrVc3lJ2VwoSn77t0tdGtlVFAqooq+M02OXtxw3xr5GoHGI9PNXUnVQ9PL
nduKGPKXzqoa+ydwQNdxam8qQj8g2bFJq/To5InwupY8DQTy3okE7zPrmxBU3LekHx5BmKjgM5HA
lq16hpPkTR7HNzKKe290myioLUCYR0l+t447eG7avZGivgfiFfmg5K9N0d8PFrS6O/VWBTCGW91+
THGx5SR5EVF5x7IkdE30PXTtuYLdJkEHU63555DWz23LIW1VMrJPc45mbP+UGW3uRWqzr7Rx1epu
qCn6gBYJkLmWClUaqxHbxmgg/WtaN4lMb1yN/Wka+6aK3MobJNv0U2tWLXaOME0IKCuhlF3qDy35
JV12gJwz/GKM2C9r44HI6oWgUrFNNeGuM3v8BbeXI9zw9kznENrpXrUWXci+Bu2ic86GQgJT4I81
lkEh0GxrKGdZD1GMVpNVmke3Ht/jwkwO0hG+1E1wf2ywtUHIDU2D1mHWVIqnaFqYc0g3x51yTlT1
04FspNe09T12yVtspjd2U28H+PWABII2pkOd26JeUny5Bhi0LjffdH1cvIyWrSpJ32GD12FXes6x
2bKQHZXQeWhX7u92W98Oz+b25+M7behvV+DFhp/dwWCKDYBCl+MpyQBsVZR7IeKw763Vz8NcnRsy
AROIN1B3zb//fjE3pxZFW0Y6DpYDJeFIMQJTEZmXRvqjnrqPGXMgMW/ldTDwBMrSQ+5pEKLwiZ2v
zNZ9zYum81Qz+fz5Z12bvYGynoUcDInK39LL5a8aCHSUOS6vNM2DklCfaltRnH8eRLt2cQG2OGnd
TATwedGkh0PwaLJ4PGljfmLV8AzsKfFsADC2Zmurh4ok92hbl56aiKMJ7ZUuBde49JgNsW94UbhK
lK5ziAGtkhS0cQR0lefkaMdGlcUC0cJcpFWjdxPGTqmShT//+u+fyEGeqqOyBYET45sNmAUDFUi/
o7qvmK2nSur1Flrg3UK0fX0U6BwBrIQw+FsuV4P31mQKP+nEDJQiqkBWY/uoLhbGuRIBTdP5Z6BZ
FlEDlPi/vORBUeIgTtQ/BQH7vydDsR3sJg/btKhXva4GOlVNv2YK8zSRyG1mwghBGPm4lFZdi0Qv
d8fsF6l2NhpCrUaYyekr8prtmv3wy/Z50K4T9AOCLiSBs9H2dtDfGWtgXR6bo/vx8yJf36Fg1JvA
7CFmmCU7eSsToiv4DTkc2KLhftBffx7gWuTzl8+GuN+AnNnsmukcGAwSao7A0KSbPJZ+T3IObX83
FJ29UHm4orJkI4YGee7/BpuFdeDHSOFkmE0CyJVXmGMM1Zde7JwslWFvFc85MT5jqwul4rSerjio
lXGtCiIIbDA+hlMvLdcn0UPd/HA681dS04Vr92+yPL930fIBdtVGMfVbdctEhQbCpI4FNk+S+HBZ
ir1ajM96h8JdKoTuk06r4OcwQOC/1Y9NKtqVWnQ3nUJetEquRgIQi57D9bl+ZMTYtGqVevko3g19
rFYsAd0JcdRzSnq2EPBdQ+hBjg/CdMjFcWDnGMumECZ3OaJYvjNvi63iVSt+jHeZH20kUFw39Yrs
282SEe+1yMw0XSg+QMMCMrLTMbq4qtPWcmpwZq0T2F6b0Rx/4X1YNwnbwoJgZ7fG4CXVwtV3LYq+
HHJ2MjvmtJpWusMpS/9ECFx08e7CSnZUV9lCIfpqOXBS3prkI1GWm9d3KEQsFUUxhlP8pNyCf8HX
dEW23eAVr+yhAJ2afv4LrQS4bPwz5CzhJGnP7LaWFti17a4uheGrkb2mbvfcg+/bDnQ3Os4R8jeL
iopXl/Ji5PlSlpENTE5nndJc68LWLNOwMci5HK0kZMBX305W5ze1OSQr1Ctfh6xYQ8VzT/X+yeoc
ZdUMRRSqCdE8t6/zNy3Rf/dpay88299/5USJmZy7Ie8FPPN89auKWYOWWaeuK3Of1PTETPS2YdqR
uHrmKV1re5aZL2Ru3x9CaF1efJvZqKyrc5uprXVyo2Mbf1rWmWd3P9/FV7c1RFPwmuvT7GZ5FFIX
NWY29hobtKdYmDvDjY+c5uusz35TB8i6n8e7OiUUG6yp7KNp86IDqOdWoVZYbi6yMKOFDxdMwLWW
bv1rT4x5Mczs1i9rS8+tCgUU4iZxyBtGQh5lceEBUINCIVNjr9Bqx7cjkt4UqhGkDtDYVZUi2k7d
dZyVAauz22hqHiaqXDLVu/bzYEmAVgZsHyC6OfvqWhG7wK2N5ikiawcgX8ix+1r0WOtLCphXQhwo
pl6MNDvYlgMnURGPOF5bYzfBp3ntJZ82BJlJ0IM997YkVv79pGBAsClRngaR95sHUZLoER1rFVcz
a5/L0jm3qnlk6vBbAjLZuOazXVlLj9C1YvRUusNLMMmyzh+hvIc9QKfmeD/h45RmhZew3cgODwnP
Aw7uhIEjarNsYStf/bZQc0OAilqHBhmNr6+QYua6lo5TBee2fco24wbNvA079AGy/SC5Xap5Xy3T
IjuDGgAB0Rxh4tfxCqlyOzb04VSG2VN1UFfJprufXMGaTZx41m180g7apt+rC5Uq/dqaXg4820Q2
AbKCJlPOwlzpsypaSQqDKVYjzDCtsl/ZqTr6kwqx3+r03kAU5aNcvh4m2aKsfZM1WMMjOaSiqr1+
sAWQ2Wqom81m5ALJdrPrB0hSNFZ3a9cD9dNEv0EfBz5Cw8egdyeRah+VzFY2yV4JMVf6IBi4j2KV
p8O5EPazklg3ljb0q58vq++XI8o+JowTDKwwui2zDz6RALKiVvQTTA1C3qN8ckwtE73UX9p/L4OD
oZDwk+lORCw13ZsXEY3SlDXiHdCeNTO5bUdjn3ci9QalW6C2XdlE00AWomEQ7QHRmr23dZeZEe9s
eUI9943r7rarojsnK25Z01EIyZr7Vucvqj6uxg5CNaPUgCnOoM2Y8R2qyeBU8bxa2R3yTNMZopef
v/i158GG9ISDywMVgjnaKnX7pEsJnofBau57je9Vga2doFz58zjTyzmPuC/GmSOFSK6NqE1pCLHU
W0kfQDlfuhy+7x0bhYT/zOTbwwoGLfoteFiNtf6uuF7cesWp+xCnSX4fJmbynm7qFeT/6W6JMHz9
YroYe3Ze2xom1qJIrJNkaZhJBc3QCkU9Vx+p7ypi47J8L3rn1skUXxiwyZXZhy5JG+Q0Xsqxl77D
bL/FroMNFzXWqd+VT+1r+qtaUc2Xz/FR7FpAt3ftCeZkQLd/qgtQi6t7yTSB0vpLDpzvJRBxScrd
wTqZsMvo2nsGSLDEbvp5Jy2MMt9JlYykYWa6CWjKh5Ps+27rAHT/8xjXwgU4QiM1BMp00p/5ejmA
WtsAJRKZJ2y4Y+SeQYAJgHaGod3u54Gu3A7Ytf+MNG89SmGyKukQcWp33UFszY2+UTcQCYRvm9zB
MmNXhN2xeXS3/0LkfBoZhTcLFxOwtLMLsLV1I4kdhpNvGl7aSHjFUKTr9cKnvH42JhVGSLGCEzj/
lk4Ul6SaHm3rWG37db2mQEtJH8wEr4KT0hKd/tpFg46qrYOfih7M317+xb0eDXqVjSM+aJn1a04r
VOpV69+AcNBGgsDc5BD1DXQLPkVTljXCSYBv1hGqQ7a+Vntn4dNd2+lQsMUwBH0cY64n4aRJzWqX
Yyp5dYpbsdOd8s7gS7TNaxcGbn6kWZA2MaFS+3Wz17aRSs3qUFGg3aZO7nT0LfjUCIYJDRx6g3+x
46fuDl55E/kdmX7OxQIpg+bAI0WaJ2XfvWiDBxDFmTyOb8mj+4rrkj3Up/oWMm2P6kLV5+pOxEM3
SYFMzmXz9lJStSk0g/gAKB9VdvGm3uVwboD8SBavU6hJxIFaLCSU1wI5tAEhu4ouKwEn9utkiQVt
M5gwDsAnFpuaDGfdiP8MNfEb4r6DEGJ5y17OV7cN8gELuuSI0OeI8KZ0K2qlg3nKs0ejOujdOTfv
f15E+1oCABDTf8aY5n2xiLHaUKpVFXq3hnNPbbtbqWr81psxD/KxiY660cJ9Hu1cPY1Sz01gyWhy
VMVIWQ8B79jgx5Wpe6MY/Qp8nCdz6HTc4x2Yn8L9LRQpj1mu7CFMb25hNcy8UevfulzkkDnDX42b
YvTsshZrxe2hAdlmAAXoh7TrXvFn36qk+AUiJL/lZZV4tE2hE2doN1xpHgiEly02HtohW5tRfgOY
Y5iX+gGCaJsxadaJSdcygTR0OuxrNwV5i4NvBisTNASLoQ6ctkpBKRse0XWFp5BSomMBN2CK4q0N
xmVmatSv7SqUrbEXTbZvug7aE01VbQCCbT3RJ+4qMUmz+XlBrlRdEVki+NHQp8J9PpcSa8yxt3sn
70G9jjeTSYb+HGfgfLer9qDsmh1b0bsh8t0AQf3Sif6+4TA2MARTgwXlszmSfkwZgECsBFXtL0SW
+grUKIAcgemRtioD8qYPa7NcpQtna2nY2R6kZdw6ik7A4VKtwbOifk/q/F5txYJvwNUX5WKvz+5H
Az2Lru5ihDXJmen3Tvrr57X7Po+JhAAEM0AYDlwbZ0kP+q+So6eL0kl3zvpjlT2XfGEK15j5X8bQ
vp7XLjcbWhHN/KuG4uzkQ6F6Kgx6A2xiOBtFt3RThMRLArX3xxMNUSZ6+3mWV2/fSRMFfm6wMMJ/
X39CRuEilyWYZjVQ4g9S5AfVrpSNnUZhN+Kc93B6M+xqOzZ0lSAdCfoh24+W8WE1S9LlVz/5xW+Z
4r/L66t22oS3iJFhH7hSxLjmOQSFxmahu3R9mH9QRbOVbXSsa1Pa+OrdmZv3VXlq/9XmucAUzQ4B
F3xs4HmGy14r/K7/kPwM8+B/EYhcApdmJyCvhCbgFGme2sHYVCBMwrSjIEO4sEOmTTjLEZ2Jqgb7
rUlrZi5r6tDETtTChKq7Cpdp/ZiyW62BcJxdeM74oDs3AAh5rKcgeKZhQpck166ccxCoYIOO+p1m
olP8dVPAcbQZxtTWTyZQB9EfA1Tonyd4JatwkIOq6N4YcDifl2LrlgqaDY0EAEn1S/oy1tDPRtDd
tt3Cp7wS0n0ZabYrBliduFrcGafSSvbUqoJWMwPNXOcRmKB/fp7Vtc82FVbhvgE0IyTpvn42Pkp9
5HUtT5pT7VCgCki15O2+NMT07xfHlTDNSN20MnCO4G7XvEj232euiK//mcN0kC8GGCstQgRMIB3C
IcbKnzTyYTiL4hpL05jdOtC90kaSuzo4wOa7m3it57YQ9vPeu5CdFPCtV1bqL72S17bC5dRm4baw
Hd5GJjadzil6TJnXVr/j5B6ePAHI8Av7bmmGs31XxUlUSovJ05i8RsrHMC4l5ksDzM5oW6aQzxW9
dhoQUaKz8SbH+OHn/XwllII4DygtyLqsSTxsdmuPjWUrRYoNLVdJEeqg0UN99o8WInDbwbXeb0Ly
Urfb5EO1PLaytwvDT+dlfgteDj/dkhd7UYP8SdXHWLA2tF8mC2ItVDfRRxv0AQbMVkuyOdcYTl/m
OzvAAMwVnTPA6mI0QLtXObQQZCVRCx3iBnIEIlmXDniKqUDpyOh28CwLCjXaxHUKpFpED1Fuf8KV
7twLAomDJlaPzZgbR1vKF+oq2zwvNlSpDl0ht4zU8T5jzWKR4fou/2fNpn1z8dEcWYsoygXm0Jvr
unR3qlUGNuNd4DKVBVK0d7WqpZ4aafCcMaDRAK3LqjNuZKY9TB3GvtKDBLw6r4qV9c8rOl0eswVF
pusCnfmXwDhXootU2ikMLjUnCiukcfBa+qZEnz+PceVpQffahYafDpYyYOVf5z+oOuXwyzZOkOZa
w4/PswY7YNDecC26+nmoK5/6y1CzTw3ShQOVJ2hCKsO9KjVPCAmrJehtZKmnpdbCjbI0senjXi6s
mwmIq+QSZO8GoESoV7X7OtPv8uLt52lduVm+TGt2OTcsHhKIcMgTzSsfUiseJMt/HgFwnms7AYEU
ym0qjC2s2V3c8A7hTePAgAyNlc+E1wakVhHP1FV/r8DHysvG9gb2zy001as10bMjVwB1x1r6o+ue
ImGEWsFuwPc7c8YjP4uz7iGeUGlsjDeJLjZMi096zZlHmryDUTNkvjUAqtNh0lfNGn0HpNFEyrfh
Xp6lK1M3NiClgvU0AFrWDO6qMJwHuKeF9SCgNgRsFgwrwsrNHyUtTrXmrMsE6OIItSgSfZZdHvRR
sxEROcf6mRb1gQLQSbKkDiITbs1NXf4CqC1AY+Oma9R3wYddRvLXUhUQPgDqD6q9cQAU4K00mwMl
tjioqbuyk6z3IxXSS4MKbdM2Vn9L0mg+LcnO1upHbmahLRk8pXho0exWl/arURt3JIPKdaUpt0U0
qiDYMh5wN3WQdathPqYbY3RrLyX8V1Xqt0bmvOemGfTmuClb500342NR9rfAhI9eR+hJb9CGNpy+
RFmoXcWkOlvWcNNm7U0WiReuQV+sj5+dVNuBhrRpNLJnrtL4cFV20bzpX+uxAtMXCHEgrRCS10a2
TlumA7BrBgVDjj5CgHuAPtNqZNo6GtPfilutiqF4zYR6oJ24M0n8Wo7jsOIF+W0NgFOhhf3RNUoC
0ZPkYECqfi1lf9BGda+lPVQGx8hrOmgQcKdEqJyXW2ZaD0mpcRSUISoNXVPDo47p57C1y116lF1y
dDI9bFL2JhsA/waSfjq8/50VIzhqXZVjK7pnPSHYQ5BVUxVoyYMtfYx76O2YSnYHeRp0mYnPUwLl
lXJ4JHYpvNIAq6AT2D9NyQ5DkWwzXmd+mkEuynUg/sJlHLZj+tyVMoGan97AhEKuaVU/KYUG8Ski
ppLNFurbx2FUjnQCZrEcvgH0qNPurXCGvaIDtarx9JwPsggK6qzUyHkv0vEdwp+vrrQ/dQ4qbkk0
OKaTY5HI0KrHsNDkFrXqM3f4TnMJ9VyleueDvhs17mdAL7spuXdFdNumLbR5BhI2VhkOjCIydOuN
rnT7kmu/xqEJjaQeAwDR7wZV4WFU0C1cbh/V1HxOI8K9OIW+U5P38A2vnNeR6KVnxz0S7Nih3ogD
5PVt+jgCkO4NVfzoiOKDxLHioe0Mm3M2FsHg8C6s+AhgLsHz38a7gkaKVzA0Cofp55V5unMoW5Ex
/YM89qDVyp1Supu+pDukM5ssUz+qSC+8PCoCWCgfa17dFZRrHhft7WAXj5A+E0FVa+uOZYe8A86x
y9dt4t41eXxjT0bPUeRTws5Wp51pLI+aiAL8yQ13YVAsmPjTCNsXKDDA7WG8H5uu9cYWUn8q4vRY
7o2oX7tGB+f6DM23HBK6SEeGhL8DYKeyjUytd9dhj0063gJqB0VYk/2SHEh0BeYdWgbX7CReCeCi
vagYgBPRcMJJvI8Lu0a3Ik3AGSJrKHq+AVl5hpvBOU7ql9rOttmQjAEri6BXnWNeWMeyLk6aLLe0
TUK1z7ZMcuZrOb2pZOGVWQ1Vj2Ed9WRFOwo0vQocMNijzGOa+ZjFqkd4+xaB/eeNTW9vaqMEKhhe
vwbsITYazdRAdjWEA1zUXZ3itovgEhPFZ6tC69wWDQrdAtwl1uiwMYrFKuOQsMwM+cA7qEy5jgtA
Zkp+5SMQXyTvt53RyEDWjuWbZIQud0PbPZpVZ7cteOjW2o1FFXUDSsFHkushhBdByZBZu6qZ4L4j
UFgnDOIZg6a/lD3Urx3ofvlWxj6YXv+BbOHaqmPHswvaBnU97hQC6V9UZs41i+lR1Gm7F2RaAdP+
PZTFGXBPZ8sdlr9WDUWXmk1bW0GpvlN8rTTOLisJ+vTw2oCxhWPUd3UHz1SuJigu2RSKXZp1NErz
lxIP6zaDnLHAtRJr2RjEUFfx9F6smzgpDqIwFN8q4iTkXNw1Cm+8OtYOA4m2Q2z9Bg74TPt+pZAq
8UWjZmu1YW8uAVZP6mq6pkRrAjsf3QD+7sUBxEGAx3gxrFphI8iDT5jnFBLS3I2ieg0ZnjPifKpm
WkNoX5d+bpSfakrJ1Gmx/GZQ1lGb7KKo2msOhLpKAj01WOliv6nnRsFRTbLhGJX5PZ5lHXqCA2Jo
G1pW9iqtM+yr0Q6EXnwmsjkoZv9YUfdW6gnUDeODA7hGkrfPTSr9VrCbXoM4cSyjFSX6BrV156Xn
vV8O1hk3JAi22Pu58hD3+bNZ2LeOLA4qwHgmc/Wg163MdyFg6g0d60KDsw1sAzA/K839UoUtgsjb
O6jEwCHG7BU/LeNH+Np+uA3mlIMOU7stP5Ykq72u1JOwofkHdciTamW/hcwl/EFEwG33nFP55HaF
6+mgw3pd1ltAdkETrZfNVo+L48iTB+bADIymj+KvBNAQ3aQ6zIUm8Q5LP3Yg9eWigeBdteZmEY6G
u2MGfexU9DsjQ8C4DI+jFmE+SlFvZKuttHjIPCtWQ8lHM6iRxYLPLAYvIiKUiXvMVeifmTQ5Ejgb
rYrOJh4ijkeIaoO/SKBKhrsB8BcN+Ula7Cjpn3uH7s2h3nYOxLWLvMMlMW7cod4UtAlHoW8AayyD
mNQr1HBWpUGeZVT/aiP1iZbgF4uUstuckxLNsfwOro5PwrBzsFhY6mtav25UZxdPqkdjKfSQ5PqD
JARWTrwOG1uelci+bYz4rdboGvZ4O1kNkEXLYQvTB2OEOycTeAeFec7L+gC/0ee+6v4oKTuYdguc
DjhMqtgmWbI1y2hjDjHexdTJA9o6HwrptqxoQyFGjrDcrHzUObedMqLjMdxC0eG+dJW9kYjfuZWt
c31MPAfRR5tra4F0qXAyXzOMsKXjroaCKd5FFPQ1+6Bx9S7v8KoXkDGK0/4zbmGuRIu1zqoqLEr3
FeJJcVCWFE7J+hF8Bh/M9hW4472X2lBsVLQE92SSP2R8oi/AzsdTnfbkTlqFptRDLbcND+lk4bWj
ap61IoK0gW6/8ggQpirOPRxjcDH02u+psyWwd4CqIUIxwCU9biX3+qgKvy26F7eWiL+MO6RCzxWq
fH5ip+8QcQxq1p5FhkJiXKKR7rR4kgkekKEbtrmQGC3X/+BppGtXWsRjFJA2mcR7oRIEeNJH4fo1
r5sHTRmroGPsgRVkQ+M0qEogA6D2HeqFKTxmumc8rg9WW3yMWT/AvwsGp6NhDmdFmS5/8BrHChLG
MilxfuLMwQufPFo9h/B7WvAgG5MSkR+qND2TXWDBAgIYKCQFaVvZxzTDHokVCAkiKWoDzqPkFJsG
CP6S9CFxEBG7QnumFm1vAanfCKe7k8jaSSX/GD0+RJnuxRhtSpnD84uXJ62z1KCCo6ifxwMyBeH0
fg6VVK/W4gSbBEQk0ZWoVZpSbquhgzh86UivJT36lkxToLI7HBVB3B1cxOIV2pH3QokNr9dGlGzL
nNzmDKFGR5dEQc2pkPQtp77IpGaFpgSuSjQGV/cE+6NHQ++B6+x2JHNLz4jSEGI7cD4VvoX7EDGn
GmAqySd3rNLLsxxcGoDhcj6eorKBs1Nun5pEOyjUCqucTEJplddEwK4MCl/rPeL30lYTsP7cVdlF
v9FW2DgZDEdx9piXdu2dXTaqh6rUbRxFEMHL25Vdtlu7sVaRjkTSGYewosggWg16447McOaTj8jq
O+h0OVsd/R+E6vSQuPldUVSgvA8bt9U82PJG5z4WdO+4Y7Ip8qbYuTyFI32N7k2n1uUCVO17ru0Q
Hd1DtIynKjWZFdcIYwPlzCUnwtw1yX9ZGQITCJ3xPl5Ihf/ap35dPwylAeENnwzADubSdHC/6saq
i/gpi3InoJH2WdPoLakbdHMhbJkzlXuM9+BpNfSh5NZ/LcaE4cHUApkBtCq03r5WFZgaWVHl6vzk
tKzzqrx5tiCZarvtsFDyv6L7+HWkWTUvauqU9u0IFJoanWiLLlenr0sXSlm1uOlzJRzhYQ3fM1hx
gXML/Uq1/d0gE/259PC9BDX9CuAQdAsEL3vO/0uBMIlqE+ptrnYA6nDbaGt0IhfqXFdkMr6OMiuh
qFCFl3j0BKDPYwD03b3iv7Ntvcpul1rO32tQGAkAeni5g8MDD9Kv6zeaXZX0eiHgRCePllogJXgf
czUsanVN84Xm6feqDQYDBgxNKdMgcK34OlgzpAVSHHfaLNXWUAeo7ciP/359gDM2gRGBygY6wV+H
IBRSw32K4zCYpp/o+942fCgXLWzGa7QnAFH+qT/NZqKkglFZM+OvQaeGuBNdX2jffbJ1De2QzkcE
LLMgu03v0kf3gYbIO8rb5D49LslQfP+kqIf+80P+wksuqnrdiHJl31B5Yu17kgGuzBamujTA7IOq
daYMAqzmEwwJwkQBHB1bcwmJeOUW+zqN2eEea9emwPsbJxvoXWDNEAF0U/oCxSI/VeSWdCAy2wmy
CysunuwiWtQSx774eo1+/QGzcwDxPbgs4nY9SbE3zYNlHoql1tg1wtmXtZo+9cVa9XZXWv2ITdMF
kwBaC6EIqfho0fv2Wg/Le35P7/h+aYd8v7GmmQHQCxN3x/hGW0lQGDRNilJpncL1QewK1Ojt8e7n
Y3dtl1i4Vm1knxqoX7PzwGqBJ9kc1VMm3oherKum3P48wvcndWJm/P8I+L+vHy+T6ljlTquemrb3
mvhRsSK/A1cief95nGuf63Kc2X43ZeHkzYg4qGT9ixK3v027XCOyeP55mL9g9fmGg9u7Cj4EkEbu
HLxnunFOIwF/U6HZr3YkPrSGfHLKX5O82jqjCEynsX2VQYcV/k1Q/cvdR7RWPtTGXJdDCfNcu9e8
TB/jPXRUBygdKFvVNGrUxOKVpRjPhat7dl2+VhKIVJTtSmCsnOzGHCSwIHF701B7XDWxvKFUhXQN
QQk1rlBY+3meV3qAXyFNs52hkhghV1n1uCnLG+tpOPKjPgY93ejNmq2FL0LTjwb0iZG1bovFpu33
bYPhLRd2O6YF0tYcy960pd5VZOxPCF6PWNVCpusafYnIWf080e8nAB4uKmB8IHai6Enm7ZUEdm+d
yPoTd927ksTv6BcvHIHrQ6AZAsNY5F5zKbJKhSMkWLZAhzkvNf8FKsnCYl3LBbAXgdYGcANP6Kyr
0vHUzmAR0J9qlCrsFEOk3bYoi31jKTeG2zzaili6+r9PCuf6YsxZ/hGPkmETs/5kWs2BRc0N6+jr
z0tzDTDlApttgWalG4h2ZvMqIC5jdwnGgFF9YDwV8JpeQbvDhzbGubP9ar0UVV2d1MWAs0mNNCpa
iwJDaJR/kOn4OTwHF+Z0da0uhpidK1j25g6s6/oT8/Z9CAyE7Fe3+hvzJ8Et1U9+8SSwNtkqukHn
amHs6TGc3102KL7okMLsDACfr3exHUmFJxLfsw1lUFUo+Xp01XldCAEH7sHYc9duFob8fo5BJp1M
wAiCHQDqZ8dL5yTpsxxDuvcyX0FUAgmq9ohl9FGvEJ5uAnkHFTlrrwRLuI9riwl2Hl5PZ6KLm7PQ
IDIGtS3RR0O2+1oZD4WxEBVfndrF35/GvwgLZEzLisG/EYJw6EygzGpVr1G8T5f3zNWRcDupGm4Q
G3aQX0eKFDVXK5Sd/prZZ6BH9NIbFb9cT6TKMYxgTnxM7tu3f/UFL8adzZA1vcrzGF8Q+sOe3j1W
fb5wHL6vEbiM0E8kk0ajgxL615npmTSaZOQcfLvUV+rikLNhvbAFpxP1ddd/HWMWo6rMGq3WHfip
U+S90cIUmynrVNJAkPGF4xd4gqQnyDyuzb4ja61TDBSI2b6q9Bsj024UKx7hHFzfZ0i54IeDN4kv
Ot8ufYjZEgvewE+vVvmpzcTRbdobI+nyhfP//erBh8ALN7mm42DMc0bULHucU4Of8gZJTaw8jfq4
M5piXYtqQx1UwQ1l6Qq/Ni/wCyeJNYRLqAx9XWB451gJjIw5tm7ymn5Yfm8CZeKTyoOLE0II9C9K
sGUXr7rr4wKgj1d9guXNno6Gw1uxyFPt5MqVi/78i7GrVqWv+JmLtvhd9vA/pF1Hk9w8svxFjKAD
CF5p2o3p7nHSzIUhS+9B++tfcl7sqgfDbezqO+kghaoBFgqFqsrM0JXrZsuMCtdHWqWLpmu0PGJ1
DKDQ7jympWwUdc2dIfj875UJF4higjFOS1O0JfcxQoHtDxu6STcyQaqVVw/4gqFJCH5ijGVDHvfj
l2sUisouGLtP08FyGHMZJFZRAPdADHGCfCTzSLHlrn5TfzH210/s51QelkEQCLgIhfKAWJsqFVbP
MZKLUzrcorKJxtRDpsmI2z/H1MUIqBUoAs+C1vu4PMjHacU8LgUUwE0xyeVjoAclqWA3550MLLU4
mxiBLm0tfnNxU5hhk5sqhipOuprs26QGg4T2Jcyqg61V32qoV17fv5W86f26xYWLd8oi2PzRXoDi
c9JB+u2kVSNoy6g/k/ErQPDwfszE+pHSkZsgHdBVAL4KMHXV8EA5qbhtCYHXsmL29+s/aIVzc8GK
oe2BjwrEmAjIScMwSAowT52oVTk5vS/M5NjNAFdFHPjI6GWKih3gqRWkEzUV3OnFUtEH5xu6zFms
vAzTr6H6oiNjsYwND0GdMDWg7irO13/mit99+JXC8TWGjCvdUoMasDVlHGF8w3KnWCZ/sOJ5H8wI
XwfikXNPGIjjzenNLDAfgvGjCZ3oRpPpYq7VI+EAJtMBbkPyIOK9WtDSaqESaVBa+gZps7cu1typ
m7weuOuRgEc3C3aGDVA7jfcZOlTX93PF7ZEeGXgmoO+hAVj30Q3VEPM0KYSLTmh/PzLCfCCGnBCy
VgGklMP/nbmEfbAmXPNNW3fdpAHRMHbGmeqtV87Jfd4VkhbB+qJAAIN0ZaHKEeKGkfQVHVQgAfQO
mrYziPBH6JCBjC/Rj1HCJVu45isLJ9+/rAmRA5M7c1KmMRYF3axwuI1CyyuAouoM7l3/WGvOf2lJ
SNSrEXNmUV+Djqe3nJA8EohGqhiYvm5FtnvLei8iYd2QaMAACHYvxVFvQhcANApWx9jCDGBUSXZv
5T7GND7ejYg4S+gRHLBG9p/GMyWnvD619bOV/Lq+mtU9u/j/BZfraEUSkOfRU4OUkaLYw8uXAZXP
61ZW94ygNo4rEcKi4mSrCiW4STNTcuKDvkEB4NjnhwLyRWUJkD0KTv/MmuBxatuakP9IQACUQ+IG
FMga+VY3Nvqq30fAYa8bW/tAlgaoso3lgcNVOEwddM6jcQLbhaY3t9B22Fbc8q+bWI2B6LIh5VWR
xHyiDbe6IZmnsaKnNkzaW9JpAV6dU+LwOOidqY5qNzUWyEaVuUqnVWjO68dYrSVhY81VLtmchJVW
VWPHXT6bJyPMHucClXiTx4e+M2Vw+sXnhFwD6RrqxRS49s9l4zKeh75NkwXiO3qzB8aj2rGBNle2
+cZ+ldF3rnxA5PQ6sMwM492fifuM0ArR+DZPamze55Q4ylBKbuWVV8ulCZEfILImvZgjVN97AzMx
GO8clNDhkPHSdbccRk/PJenTyqcCs46KPtcizvEJPZxD2LmPogIGebFNuLkdp9APh25z3THXzQCT
iAcZ6PbeeREuQ2Fg2X2ZZiZkLL5h1MfJWe9PlSzgrn4gfJl/WRFyGlKFdVsX6CLY/MAxem9UMjq1
lfCE7fpjQUhnQhvzpXgum5A8g/wphuJslHhIiLowVTZFr0q27b1TKzg42BosgsgOHXPg2D9eIX3N
oR8FUqITNJDmDSYboI0IWgp3IVXgfnyCWCyG/nayas/q57owK8T6weiHrgADxmnmfN9UxKMpu8MU
+98434UZIU5kmoKznaOfxZuvvPxKMT2RVJJYtPa0+7CFQowftDgZYgVG1C3YXb+29/2jdhN4GDn9
Onm4KtH+tPeyYtLaI+CD1WWHLxzetIvUSJP0/9toKSREXUydLiBtx3oIb8N96+X74r7bm7v0OOys
PX2IIcL78/qpW0mogA23GLB6iCqfGOibMibJwGO0RXWgKMlj2JxZch9WX6+bWT0UF2bEY2fPcxrO
C5CzVp/rGqNyej9u9HHe2nW9saPZu25v7ZgvpOGgN0bFHNoGH/fWULOSNClQYdoyxaTcxfHrdQNr
C7o0ICRuGkgQ506vzNMAxJ42Thgb7lxTLfyCzy7p99etrX2lS2vLr7lwFb1hkWkPpXnKQ47RM2CS
wIKrfOOzrMkqMyR8J0qNWm05wDWa8T1Kin3Jn6PW2IR1L/E72QcSoiQo3MMaLXBo3oaR29IAIA0J
AaFkKSIrUKmT0NIg2X0ajZ8QU3Bss99DFduvk794wOoXX0fszRllp0DoEijOQFXuF5kSpwqaOz66
gS4l61wLu5e2hLBLh0ifUiSOIG/8psfAbra7Wf2Lw3ppQ4i5mDibMe49YudmcothQ89Uszt1P0FU
2eghvfEXvg16N5C/oCqKPz/6dtZCvLNMFgCnck/C1x+0e+QywN2at+nIdsEgRxYOJ+GO5E2pG0Ue
UcxboYtkRsWZ9fQvPBocx6gtgM4aqa1wRrMAtWam4aEQN8MhybVzWA4Sl14LOuBYNE2AxfCIE6Ma
iFPaoekHelJM0GCrbQkusZgoXtu0D5hw308oJ/nXv86av6HqCb7b948jMrI3jORTkKFmwcpfwFBh
WpI6TS0Tl1tbGIBGNnRvNOD8RaA90suGGnlnnqBP/RTSOHeA8fvRELt3zapT/L4OmPu/L8xAJRfI
XqoTSCh9dDsdBG3MAHnhKZkLV0uSszFbLxF/uW5lZWGYKkQjB3fsoigq3ENAqZthnOLe4zbISGwM
xk+1n3Nc6kyPXb1IJauS2VuC4sVFkZFhLCstGSGTZjs2xnNVcFCp1XHMLIBbZfW0FecwsIdgZ2CL
eo0p7GGZMw4ITjyeUuNVAa9kCnjd0P/+iy28MLKc7YslJWQqx6FDxAMps2tpj1bXbbtS2U3Na1N+
u25LtiDhc4HFi03JCNBwUE27BFAehQG0NsoepTIzwlfi+SItoQEwO5mgPcNE/jAQzFAXkrfvStT7
8HkWZ7nYuTRTIf6CaY9TNwRf8yhizjuk9J9tmZAx6G1AtXDAZdHM0PHgZ52OqI3879nWh5UI2YLV
AybA0Bw9RUq4w/S+Y1rMn6zIZ+Fb08k4CySfhwgjWpY9Qkk+mY1TWQXfokQHzGeqbgNT9uJdPrPw
crtclViOg5EUWg6teaqBzrCKt8aKfYu8prqslikzJCQNeEEZ4zzqyL71YGuDAM/SidtC/6VCBnHd
HVYD0J/TKobVPFFmUhh4xUd2i1pwRACYBZuRY44YcE7C23aUefmKnAdGo5DiI7wuREJid0ctKjRb
IwrVUG3csLYYgb3Txl3Vjm8ThpfckmVs0wE76vRa6Y+2eSxbctNgmgoChdUG7QYGtFm4tXXzrW/p
6MREhaYlD50wj8690Z1jK6y2zdRkGxrpEqKR5Xx8doJ//3omONtAddq0KloS6ky3WmSFft3qkxsN
GcCxShxj5Ba6F1UGEaDrX2o9OvwxLOREwaxiqMxqtBOJgJnMeXpUzNK/bmP9JP2xITge2Oxbc4wn
7ZS1u2QAqzDwFgG4265bka1EuIYyKy5YsShC21P8ZHVt6ERzJSNRXftOIOnB0DyqLPTTi3LoSiCB
Ncwp0TtIhA7+7HVbW3PHm/hOe7DvgmN64vf0hv9STjKphdXZw0vbwn2R0T4NG1tTT3HXQWIRCkrG
5EU52Y15fMRc1m1kdECEz882ZLDamp3CJLpJ584rAbOeAusGom4qMOcAM4xKYf7F9oPpFuITmM81
LfHIm3E3l+pQY+5HyShgkSpopM1eRjKxQliGqwoJPLJDFSRc4iurtnSq2MtQ3wAQmxs/2Btg3B7T
u2bHnb4B/MuFMLxn/Z72gPtAwm4ja8OvfwYMiiFnRD8ZtbaP92mdgl47L/ALgM0Hp999v1fvkmMA
mOcX+jhDm8YFbN5Vv2e/7J/SqZ3lqIhxApkq+oYMVFifxp+bgHR6Y74vf/AVMAWl52BR5duCpe27
lOd8WcpnazaY3N+HHkTabVTDUstGSxy86uj9mudmX2zyrfkUeARguDv6M3nRN9w1oVibOvFRf7h+
otc69gZcCdMWFqiv4Fkft1pRp2Gw7XAhL2z2rTM8d4v0TuMbqNi6zdk+Aad63aS+RIlPS/63SUsc
zA7NWB9SiqGyJPQxHQqJNWNTeDUevqCYnJz+YGPEvYQo2naZ1QOU28vecr7oAksCs2Txn6QJJmXC
BPqw+NkyJGRsui1oPLr9/9Pa5970nRieZPHLLSMuHkSvOLzwMQMDSB/3u8aQ7mQly2Tbo/EIzpvm
KxCkSeSxw3CXnstftqsfrXw7TJsw8qwDoKF3MgnQNZe7/AlCkNObplNBODyc1PSgTb+zadMkdxjM
ItMLmCxdAxTI1xe9us+XFoX8uJ16RVMmhPTB1TZLawhLc/tdt9E3+SZ7VjYSe2tH+NKekCp3U5MY
uY1NXlgxgYdy5y/Ep07gsN20kynDryVil8aEE9TnnaLb74sD+YdWEcdShy0BIGVqyoOZyx6ea3fw
hTkxZ6b2YAHAg68XFoepPPegZL2+ezIDQrpCcoumBkVECCrDTyye+uVs/MX45cJ3/K9jQJYvePFi
auIisDKi9ac+L5xo/NFIC6yyZQi5CjHqFJQ0mP+tafRjzK3n2upljr2WdV2uYvkNF6uo+s6qSItI
VnAIYO6aCuwG+SiLUrKVCCFjalMrVid4M7ubXuIdvHmXu7EbPC4ayf2zfH5Z4tFECBAhH6coM5Zx
07ZrTmpPVLcYyaMd8Z9JDIVkUuiBBCUpW6MQITTa2RGx8LWSLPxRRek3u0wlUWH51Z8jLzhyUQKl
GPgVtrECgt4cWpiwdEhlBpEX69SJKuDSzefrJ0hmSdi/CvDoalouONYme71j36Opfc7A2NCCwOm6
qeVHX1uUsG8t4MQhVNuAG2g0PzSy1OlUezMH+c/rdlaXhHEg1FuRKQA9/NHTwbgUJmBCGE6N8dvC
oBxAXZs0gXCjEj1et7QG20Xt+I8pIXhbZd511pJ/JXvK3Dx0Yj/w7G+jO3ngGgI19E5icIkEn/bw
wqAQwMe6afTQQETtN+ZhvM3P5N508r2yBXPEf2FPspXv6fdF0IimfCIpeGNPmXqvNdW2yvO9UdKd
CRKR6ytbO8cWMngUXYGDAxfux49WVj2ZqxELoyB6ABeeAxY00AYeLC3E61z2zF1b16U1wesToEvK
AnifkxUT0J9ZAHl8qXrjISRMEizevU38YpemBG8M0JiDorTd436HwNVvJXfbbeirr+HoBLf1bXfb
/dR3ow4oiyy1WDtvl5YF52SgEUUBBBruTfPEbdPTxjsD3B3Xv9vapAHaGn8+nOCRtNXjsjGwlbU/
uRD06B5ipEw9Xl39N9CAuJUberLOwFpv/tIoFeojxRibCdgFh1P1ddyk99HrvM9A4eiwW/1Y3mou
qIeGx2EnqzjKPqb4AuomTq1sScLHH8qxvmfMy8/RxvK1RQoUBBhe9dak3nwXezLQ1QqIGKzDf/aZ
CllIxqqqAHsWBmLV5MXoA9MnUJHxQOdRgmOz2w2a5aXl/NAgQtyH5ZhL2kyrse7yByyh6SIWgA0k
05Mce976GvgpvOa4IAVaD3lx5+s76Wi9xH2pkLBYg2Jlto2IgMLX4EN94QxywvjZXF5eLognnrDJ
iiPd57UIi7c8dCdM1Is/MeSrSI8jhsH6EypTvRdCyQuntfeVl3rfn4fURcdGApH6D0foj0nh05pQ
m9cRfYDvacD6NRSaa8/NMdftvV32xzmJJqdSrIeshmQR3r+4NlvQslP+g6ezY9ASrH2jbDZjRewS
/gY+MQPzair7RGcQmahDl0WgnshjsQdG/Tn2a+u2+zHjbtPu+l/l7OmNJJisZVYMqDsNA4gMwAbh
Emh0patJV/enRm+eBkDxPTWQ4kDXZh0hDofCLXIDiCvaghXbKEOd9XBkmrUg47qPZmXTGbckBogY
Nfcwvo/JC9tJJaZXt/TSsHDr5EGbTYaOUNlsOt/YzHtyE6defme54Wm4Jc/ASwERcz0+rz2gL20K
108/4Qz1Ae3fuRyMXb8bNtHuvziti4+K19ylHeGyMe2giNvsPToMfvYanxmezfl+2vfPYO6U+Il0
J4VLp7XypmAtrM1HUEy57AViSJ7ll7fkN3EblF9kYWEtGP1ZninWgaypB/yam3gDVplnzOypKfk2
0UNJKFitN13aER60JbRNxnJZGHFABgZK0J/TubkFT5yXb5MvVEHOUN5RzIAxJ9r12/KxOISbyrvu
M7LFCvGoaSe7Ugf8CDu8n8BgVKvA2EeFf93KWg52uVThPoFjRnrIJmwp+DmDrnQK41w2N7ElIfFZ
Dyr/Ou6gzP54b7U8pSEZ8OzIgFDsaeVmyq/rK5FEFFOEx0NKCnz9c4i7Oe6hWJoZLl7i2kZLOv4y
W3rhJBnltzOqpwATgRxGyU0QfiYy1vPV2tXllgoBpuug2gR+YngP+2G0tVPTLzFAF4V6x7MXC+Oe
cbIlSYjGlur2JHEGDI1d34rr4QYc08Jm53qigjloOCGuWvpzCSLEYWrdTrnLFEhsAQUSN7Lp3dX7
83LZQuwJNSij2UuRsPWDLWgA29Qb3hbmkWHT6Y5+m5xZ4ILVUJqiyFxYCEPLQtNeDXrgttlWg6zP
TXXMjtExPqfbfN8+KaPXgm/zRpbZy1b8nixe5GItt1otjnCT9Bt2mG+1J7w7T/EdP9hb87Z8bH4N
UqYVScz9pJhGQIKvTCZuknFjbLIfZJee47vYpc7k8fNM3cKVBV3pMoVABBJsWrLy/VIJH0yXn/JD
dFxyzsFrn/qHBPozMpUzySd9P2IXO4sHoB3w5b7UEpC0oYPceD3c3DHi/qYuc0m8X3v1Xnju+55f
WMsnI2RFiwMLoWx3xANmHL/zAVcn9PUS/nr9bEoC4ftuXxhDCDQLyCnPp0F9G4sXTA1KDr/0ewnx
B20qM6orfC/9DZrb1R6Eim6wN+7ZI7NR0V5qFP/FY1C2iWLMmavBUNT34x/u7AEdQOAmEy94Gg96
7ECX3VWIG4EbF5EBWkaSXERyWb73By92FYopMWQY8AkzQDOj+3l4C6ff1z+cbIFCmCnDSunyzMLJ
i99scA6jfOEqrPDYZGCq5ukfGRNLPmBKg0yL3qqgxAoejbFx9HJLKQGhZH4uBhmDjmT3RLKNqCxA
jA7ZoJNif8dciBeD8pqDb/n6mmSO+T51f/GRQjx05nwJJNGtiXxR9TF18NjsTKfzoofQBa5ZmjGu
1gouzvZ7qndhE2MBpcIXaHjjjeBlYcRrFBesl9Fj7yxP2KVlOUe7AEpsm06y4OXG+8/ZOIZDP17D
SgVsbRFjvcR6JvYuAikrhlm8wfyFoeqmlTX7ZXeD+HAzOcXE/vh+H5X3GDvd9DuldbQtBhJuzJvQ
A3WBrJUl8xwh1qTlaEO4A+duAryUk8qxf6mWrP8rMyKEljQytRz08cPJQI8sNDBhMIdgZZWJka7W
Vi59RchgrNmsMVFG+hPogp50yGNsFJtP26mKfxdWk3lgMX6yGuMmmI3XtM0SNyvZLuuqf5Yqixqs
rdXPkaohJQ+b4Z6FHUbjp53kKEqCmYhUw6BKTZqK4cSDbX4/ev0T3sGqU26JD/r61tc3bFMdIr/7
Ykgim+Rjipgo25iCaZhQibXCbE9ndqxAA59ZMoC87DVgiFkLZCniguLg95vJRzoaHhjqodPG8Gsm
zUFXL3Wg1sE/wahmiRXJsOIJhZQn7obmlah3diqZRJP9/8JiNIzz1s3SYeV4jzL+Ns+yWLUenC+W
IDwEK6J2tp7AhLnl+wGcxsh9NhWenV55O4Jucjad9Gi/qrIJsVV/uLArBMmkSdo2tmb4Q6X7Hcbd
rOFnTvTt3zi8BgJSsMmgtSEeKrqMD/dAtZ6aonfq9I7z6CbnUHGe+F3c8OOiyxLa6RvE3P26VLwx
nn/wrvWVzoD6SoxB/qk7D80s+11LKeHTHfHnd4kH0a5DaCcEoDeeIggTjGjJ1XyX6skzH6wHapcu
uN1/D+kIrYMfNAw9ybasJtoX5oVKR9A1tEiTYD6pB3Zo9rqfbBzcj7FDH3vf8EH87own9jf59oVR
wZvJoOmFlYHcZx6yQ5ybN4RCe6So+c+40s8smiXRbt3F/v3tRRhLzKOwHieUjarQS61+p6bJwTKj
h+t7KbMiODI1IOOACQY8Q/PXpn6debhXM02SUqwHgj9LWX7ERToDde4+hwb5jLwQTEG9sekryTL+
QyD4Y0K40rkKCYsmwi0Ibap9fa/eGTsUuxLMeHWe6iWV2zxnWxlOa7WXBFKMf51PkQSJT6weQ9LM
pzo1t6iJ30BG8CbS+e9EsZyWZrcV46eRgX8JM4xGE34tAvrAwv4FMnZeMaPTRWUsHev5wMVvEvIB
kLVT1gzg3UHFH/NmENuufJDAuO0e6iiJlNFPdhaFB0bMJmBt0mQ+FQjyWoDCLUQ5TLDBW7JgL7Fk
Co275anWBqPag0qVPmBQZEdH9Zkb0Tkw7C/XT4XEYUV4l6FCOKmPsIcNujbJlHqd+g8tCNHEwi5F
ZoZz11X5no6Vz9qnf7YG4Wq0YzY35migzlMnT1Fm3mozlYQo2TYtf39xrhUKdZQ+QYgyJkznVD9L
vMCuL2J1SPfihIlzhIWuRZjJ0OdTl1QvZgvmqIIDFJRW00aBGMQUV1DWqr93M5hhuh4jIXXpTTO/
mebYGzUKsZTpyCprR0Jtg27GJh/qPYaYe0mHU7YTQvihBGxv5TjiRkI10cUkU+5qJJPCyiX3rml9
3HDIVBl0Av/EKVCmxFWtYANSmXOpYFrKane5GuyKPPyR5agTZ9YjMv7E6zsVTQ4j3k4T+2Fl7R66
tLd5mO20YBFa1FpQxQW3jWm7NgFJAm6dX5ZafS3i+F7lmApPY256vTrYLs36ylEMqI9PVYmRGMKg
j8MjqATVv5KogXhM/NhBNKvToIxksGMOVocpAyOIAWk3Jd2lU9Xf5Ir20gE45tRKvu0G6CI3YwIx
6DFXXBMgXidss32nDhs2WFCGi0toi6Nv7o9BRBBBOXMhln4AFttp9fxbz8ovvB79BKNIThb2kKEZ
4y1UnqFxNtzPdsYhIoFHsmreol15KpYuMOtAgR8W+4kre6vWb+tp2AV2dUD6cmSlvhmD9qUb2GPc
q299mp5iMkH1a9xUiXqsQohZG7wPPRWkOt5kBK9No/yuGf869BVYn+ydwsvbxDDfSG3eAe6hA/xR
1YepGzY9MCR9Ug1g4JqgOke2egnxlpndq1p1kxr1IWshTmQCHTRYKqpeeuTlYQ3B1nQXFpnfzMWh
Bat/odnHhJcPKssAdI7SE6nr56YBzU816o4NmZpY1/ye6/s8MdwgRYs/n75CvmQR3jtzS0mcLCoh
1NbPX/UE2IbEQFlhGt7MxthUOoESW3eACvyNVs572vFd3JPHtNf3AM3dxCY7coPdtq3l9yCtIRPz
u850oSeaOEpEuGONFnNIRXzoKO0ZSSQXvSRfMYXbjXYa9ApbpBLxDLhj+oL34MaE/Mb1sCOzIlxq
kJCjydSDIC/soS4AGmhnjLLfXZ2UksxIYkiccuUqM/OA4E6zMI9R8XSv8PZOr2QJmOTqFIFhfR3r
4MfDfaYEYIUaW1C7TI6JhvHQSgLhejnnT/ohTrzSPGVK3IJnc8DkRY1J+22wh1zLhn01N6qDiZ6j
jPdi+RhXHiMiXISSPqcmuqxgYBkcs3ttZkjMWE+Mp25tHyLzUHYyDqf1awltWxv8fxZlVMhos6kA
Kr9BWVU9xDtb9yPdre+Ck/maY5i/9YAaOgcOAQPmBMXGJ4jRyvob7/Iln1Z98QuEG4dY0VhoBMxO
ua2/NB20wcAfBBrVCso+eElC7yVeRIog0VrxzB2bqvNr2j4UKvOt2Lyt59w40ISQRwhez25K7Xut
CO8B8TzVBXi8MJgVPPV0qCBdxXZprZlOwKHMB81qr6P2oTBGvok7gluVmqYz27gMaA0RuLYaobNm
gUA3zrJDwgINkmPDiw1KFBcdRsgcNtMjn+t7aypvoG1wNtJQcSAXeNf2VeF2PVB+pjLl/lCE4HEC
ISy1aOIZOdsWEGY1lep7MdtA6EQx9HFyetOnNwMjYF4ktX4G02LoTQ1PvKnKTD/K4gqi5Fh70aeB
i5uk8etMP7cQ6OzKMrnLx+oe4h6zY02JjEhn9WxjBlelNgH9rojfT8NuqkutVE8pFDcqoJlbA51V
GVvp+oG7MCNExCwYeaNGFhrI51jdAXVwgyHBLSbZwXZ0CzIizHZKB6xkSxPiIwSkK+Avu/7E9Hwz
GI88aRBKZC/g1aj1Z2UikjGmfMzHOcF4YPc9CAp3mKHdCBXZFmpS1+P9kjddO0xCXsULYPHSBZ2U
kPyBafxGb4a32o4PFlQkew2ZyHV7q/t3cXiFb0ahgFgYMQqZDcp6oG9zGtp5til5Y6w/ihd2dwuz
aATzSh/TRS3M2dyGqI4RZ/CtTRe6UbtdSK07r92Tl+GxLCDU68l626vf7cKs+CxohiFMR+Ts1Jq8
FqlG0eUgrDpjQupv7mndZtQAxxdOmlAIKqaMlcSGH84Q2xs5MrKcPGnclFxqq9n9hRnhsWaXpKv0
AJ0mcwb0xX4CcYlkIeuFXzA7gMsdWgw2FU4Uj0uu1BYeEEVWOrmRbSGUvrci+wVyuBBlL50uKh7q
PvqCLqxD1dm/7pCrK4QWvYEJagOQVOEAkKTgGSSHkYd09Etjj0dSNJvrJlZ9/sKE4PMaV8K5UkFU
rVD6g7fZyzhpv+sgkzj9qvNdmBE2Up2mnqbdiCY8Q4GgdSlvbqgR+JUmE9uW7JlYj0iKgNTMRN6R
xhBZHu8NtZeEpdUt+xMARbKPcpi0OGdtf2o1yCY1SLXtyFXZ6/UPs7qOCyvLjl6+4rtoIHaawrsx
V97wL7NNJOuQWGDCMeUTKRgU3rQTK7qNpn0PYhml4OpXJyqmbqFQv0xoflyD3c6NPtn46mMPhiQ1
tJ5iOoVegPmeHVjvZbynq+YW8kLKNDwc3wPvxZb1dmmFUCbHlrXgck2Ib4Eusc5vzEICAVjduQtD
wrdB6qYjXce3IdzKHG7x73ORSaKbbDHC2QcIqjLnPFdPZYkKejp6tf4rqUw3HmUDpbLVCCEApEwx
5LvxDGFtQNwyVhdlz796uzETXkARBj7DusHBr2ZFpZ7G/Hbm9wq7iTtJY2v1XOIJbEFwBiPHYvY/
0giSqtkEE6N6Uxld6vQxOfZW+Rd8KxDX+Lcd4etDJLoa4wizgSwN7lhMNkVLJIFfthTh4wcsKwqm
w4RCQdenAajb347Ita6HGJkV4cNzOzYHpYSViVTuqN0Xc+jhZP4zI0IMUCYWpnXCulOHDrQV1uce
NVZX43Kc71oZDoPtkHKG6Any+2W5F8cfTO6kAmGfesr2fA80s8sdsh32lRtvmOT7LDsjZqaXpgQX
oBwVnnGRlGBp+Ur7HJlcx449S89Grd3wib82afH9+kauvm4vjQpOwcIpV0cFgh7sDaKvvnWDZspW
fW1uTK/1fOaEbnbIdo0bbtBYlZX514IEMiDEVcBmNShJftxc9Pi1FqdLPWkDyA+r3m9amUrhKiDm
0oaQ0AHJTCO7hKu0THUTtPFC0DIp6nelgfbu/DQlNaIT2PPtv7hqIQSH16ABwgWwyHxcmzGp1Rwo
EUIt2LnnmoIA/C+C+aUFwV9Sps0KUxQUotXU101MlGpZjNFlEIGDD1fyjFn84JNzgucTjArYTUss
RwMeABEVCmMG/xJkM2Z0fxjDkQy9E2m1xNbaLWWbFLUWjS4oD+EtY+ptPcNd0H4tX3EwPa6lzqzn
flnJVrUWrPBiB+kyRp6pKZLioXKuxGSEZA6lOeaff7Csd8z55/Uztrp1F0aE79S1Vckbky9KJqoz
hy+ZarvpVPgh3rdlIlvS5+cFBc2HDb5AFCNsCxKgHx0v40Fml02DOQlliHdploLFqBjRFkGlBTUz
9l1tA/M2Q/XxYJbxNw5ShqKQzYN8+oTCjxDCimq1SmZM+BGZnZ/LutsCU+5ZZXAubf54fXs/n3DB
lnDj5NXMhihvod6sP7GwdmLgQNP4dxT2e705UvaErh4KCjKeE+hGrp2Jiw8rLHKChh5RWngPyvMd
qN6yFyUk2wb6krFNfBAO/G5iC+Psi3J5rJU3tg227bDluzBtjlFYHWLabems3oXzAE7WasKokRL5
cFUw4ZWPWqscCdceS6bu7XTaZuYyJk/03Tw3h2mEuHsQhc8JGaHvPHsNqe/TQnGHPjuQjtxX0JGA
9kD+kKOuZikjxTwoxmWGwamH/DCloQ8mbYCz0vDRwszvbR9TVKStYzwk6r6ktR/X2gMZ2BuBOLnO
Jg91kzNNEogoJ/NPqFl9GQsd1ULACdm0YZE1uFGUPqSTlTqktzZj3N3QhX6K8PAunNj3aarObFB6
FKUb1U+VHsCC3OYbTspdodtPqjJ+rwMoNWcKmMVALnU3lvlvpa77bUZzFdIemPrCv0HUe+4qYDpB
xMW46qUjJucrY09yiBLNUEiN5i+qhjkdpqgWrCuYBs8w2V/p/Mc8TYFDbVq7URkXG7vjkxMgsnlE
gaB5p44bVBVe+yi9heJL5RT5iOZXNPtTbPqjgo+UF/pXO43OUcmP9VzetQ0KqdBWb6KIbnuoMUDt
HSynfdhgrlGdD3Nd7auBH/FeuSt67VsfZ3tLG+5wOQCaU8eqN+baW04MN8rGyp0K5QYc/36kNaaD
5gt3hqa5nwuQtsx1lvt6UWQuGUEKHgXEBwmlF6QxejCl8pwUC2daUT2aChiSQ5NV0ISo/Ly0viic
fVEVEMqjYPuEjI/tNF3bJ3Hg2o0OLlCungMbWUYB5HExpyDGQweIj19Ha3iMkmirtMOvklRvqT0+
oamlOoSNN6wYX2vOFin4W9Cocchu536g5r/sHIT8qgJXz/VyD90zKFDXaOMZoLZV6sSxUf9wSrMH
ykYbT8YYP6lGcmepUKygTY5Oj205uVWfszomTlcOT9qcJm4yWPfZUOxUY3jNrfJbMpLemS3rYbCV
yQ/p8CNsNADj+KA4dM6fNd7dRpnyOI3sWPwfe9fV3cyRXP+Kjp7sh5EnBx/vPnRPQCZIEEwvcxjA
yTnPr/ft4SeBBLmEpPVZr4OgD8TEztXV1VX39npFJBCXkaptsKqSrLjlVrnLLYccEERCC6t2yAMl
1NCCnR4FJUvfTgp/3aHCJC4ABJ3OPTQVtxji+snQQMWuAFOtrsCtU6vqQOMCvh6w9ya6mNIyTe/E
RNHNQsgGSxSljpaFFpCszUMySMYIuHMAdXcyTBZ5zV9gEf4Utg1m0hxZFDNxjZBKgw5GUJpZXXd2
qcGcJ7hgGGwlYWfIkYfNQJ4ncattVZ2b12UFpztOANFP3tq8110GdUOBH74IM3BXhvKFG0jPMEYB
A6AK7nu+dkDCuw+4cI9BAatk2vek1cAD1Ix1R4MOwXghmqMfeaATxOHeU/rrVC9XfQenkqReCmU6
rJI2GmhZ1Qjb6corzg0CKgz8XWzU21jQfbCReFtfrUWzrNqbVk0lmo+YgVy3hChKXZq4zQy4Ftdu
EK0RQLFUS5lWYbrpk2oEpVy4ACO3E7k+4LlG+TFvZfCMB45WRfsuGHejH9uil1Q0A6wecO6GihSV
fpWKgQuvph7SRO2pkSZOhv3T3pVaKpaA+XJLkCNxzQOolYCUwfcRfK0ywWyN4loMy83QB5dtp0NG
8qo7j7J85ZeAu8my6kUUioAELcPlVzmnHaSYgOQbSC88tlG8bM/3mUDcVsb+g1FjkZBy2rzwioFU
fhov+NZzSRiColKpsH8DFsKnoujMQYh5C2gJjVlk/KUXjXdyyNFYFu5CTRVnRi9jOwk7+bQY5APv
A+5aNaqC8kmwivgit3peqG0vaqCdZ61MYhgdbc2oL8CBsJLyXCBx2IMkKlRvM7cH12dheJZWe7My
SGB6VFVHFBtxPmILf1v0xTzg+5swwrYKr3hzY5DQUF2Dneym6GkcjAtRTLZ+J8ew8FYbNZWvUMCW
dg0i2/vkAK3T5AIg9DUAhLANMTrAVyRyIgYeWrqXRV4uvTZNiK82w1zzuo2BiEFAliBUoQ9H5RHk
tf4CoKlgpegwuGEBMmswjkHVlGsr67SDAsh2gqCDAjxX+X0VKTXte2xH+MCkQnS5kIENCbHeCHsG
uZXePeWcuElK7Sn3NbDkZY0Em3HS2ZFoOErN+LSrkaZl/gqIYjDYx9kL2BZuhSrcKx2DnhSrXeBK
F0lQ2I0ctVTrqpuwdg+Imh/JEGIUwgOkoUYx3IstB2hjd5jVpSiQgfdrJyrrvRBBHCghB5iKIpuP
QJokitgD+oMvAb/X34dyv/RyQSKZMt7UmuKbsSa5ds3pL1GpPrRZ4ahxmi0zoDHdQV4bdqSpvS3L
YGSujCtfhx/kwDqxCg6HhaLoFa2lSKZ9pWOdE4MrFGTXHThaEFxH8l5eGynGANfGIhELiGu97nee
nC9jRR7QkdWHoeIhJAXtATZ9kAh50S4bc5fwcYDYcpirMdqG+RjU17HCw7+mXuh+fyeo1Uo04ktX
7teBCueHjnUKQQpJ1OQQnVm3V5Vi5Q3xY8ml/VrXW44qY3oPj951UxYvMt/ztE7bge1LRparKcs8
5p3SB0Z1HaVO5bs7EcLckpQOGpAL+Ag4ZPKkrYOdlzWOl5U7X9Q7U05Vngp6uUmFYuWL2Tptsq04
evNIGVIqYaHrpC6oTjzZTVANPgKsc+1G1GXgURihQGXZixFf6m4zUb9uotywCwGB/JKx9wOxQETE
aNhipAFtJJDsqg+e4RI3A76oAyebV08UFnDcsDUZvilN2O7aSppFQgUa9yFdRLULV2VE5nJDOksS
wfTC+KJLolnqJReD5i7KoXZ8PkbcQMx3xPfqRwS1m6MaQZHk1lKtx6Qw3B3WbEtQHjzGQbvym3Te
Qe8YxMwgreJDhHYPfOkukw5sIcpQUE+S1oWIKTFV+8daAAqfrlh8N8wirH4bJdgIfmhiM9YUB8WM
vcA2cgnwh8o6zODaAogBSJ/SFsqQp13vz4H0DYwhuQBwpVqUa7XDTN5qii2o7kJ3xbsi1lclV2xU
V9tgfl4mRXnXIfwfMKmz3BsTsxQLJ9aydVep26qsK9JLwn3AjUuBMzhShhCcTSt5ZGzqi0Fp5Q0M
MttELoFDraKR/EaHk3d6LYvCRdmq15wg2aKIPfGytbUQUVxKPa7qvnaxrvIvozBE/ddzrXYXuVRY
XGDMhGGEvAA0DScjtkfxXlsPQbbQtHrLSH3QlIKPxAdBQqS4G0ls9qGGbW6puuw0cam04kJF2BPl
yuYZPk12KQDf0ItVCKWqtrkxXANZA1TlUTJCBQ7Xeehepc0IvSbPV7nH3UoRnxJuTHZZ3tuJkAyQ
dBlQCbVhDjeKdaiCFEoWG1jn4uhO1YpVm+cauC/zeVPnIoh6/Iuw4u1C4bCNH6YXUuAuq6C/1wRj
Uw8VECw57JRHen2bNMNjFWf7aPQu67i6LbKsJ3WqC47bNuvcEG6wsbVUqr5AaFgy07Jm1gaFM3JG
SeOxXHu8+9Jywy4Qyh0X9nsJ/kuQIhe5ryxFCSTVIVYuWFtavRitjdoH6SGod4Ic3Omiki4zvn+B
ivEi9Oo1OMNsLDCv8iqy2zC798saROSZSnWxiimObqtKWSSB+qgO0oUkJZakRUsxz64r0bjX1PRS
Td3IzOTAyuTabrkqsepyfDVi+RWRtdeyj6geoHpZILfe5IlrV3496+K+pB0I0erGL+AENWy6DFu+
cH/yNUQPcK3IKNIaS2jGFWfwNqAsLTbDBX40F2PRqetAoiMXLVUgpY6xEoOUuLrmvRQSXNFMLUUM
ESdCMUwi40Is6tWgywffGxZJ6S/9AoJe0NLZKKYH0UDgEVDwn/2I60gsaBfx6HWYpADd5ur6oy/D
oaSsoc6FZbzM9cApOuWuUSqRYMdhLilo0XhUQKwr8ZaslFe6WiBCMfd8Ao/JczH9XwIiv7eInCym
xyjmxLRR4HSltQLpAiEFsHBrUMljcOOG5ONclczFsTCszBuWeidsy6iN4RbGW9JY7Li0ccZMfm7j
DBKz7dc9YgYCVS1AUJnDlwRwq0kZeESB55XDpzCOfW8O+GR5wHaAoQAZihmOgCx7YhrGBo6eu23Z
bEPVp3CXdHhjP2JJxlfdGUs3e9Mnk9gxpVOHrryQm7Fn5LGyk1xJM3Xe2cMqPk/7/aUJWsUeh8pL
MnByTyyJQuV2UhZhlyOX1F1gYGWA2ScMUiuspesuEC9dRIPUDTgNg3APBPpzCAxfGsmwX8yLPAzh
QLz5aFBK26Y3YG7n4TGR0tjVVnIGFKWh/DPmzHfJMGPxO0s7XyaS53uoztwIQYJyzfw8297KXM/6
vod8tpCxLvIupZMKlaEY6ZWWCdte84gAxvQk5beG6wckh8Oox/vzMlbNTolnCaCbmqg559yrf2k5
epeDExvd2KpZVY6csBW8EXuYKcItuQhgcFU+G0KOtxlFEAmSeNnDh5UmsnKVuW0459tANyUuX6tj
aXnKqJK0BFd6L2nrsRF4EvHebeQP6CF5KVlaJTUEdC+7MilRo4XsXQyDlJtZjpc38bjr+6SlRlhe
hqq+6VUxo6rXjpacNfcYnDeg2DET3nDG0J3xIBIGoYG0GxQfVJ2eyC15AQ4tvMalNIuEjJR9lZpy
0As2TC6BqaegR42k/EJSU0zznKxZDSZS00+Hq0TVL0EGepd1/j7Gdi7JXPmijVuzaAunS5MlGJiW
rRjclP24UNXoMQqAz+fH3hqxURaYw0ts+3oNgSO0JZQD5Dt8skknYOxp1cbooXRKSrSQ3CSmetKZ
uTrsuNgF3LC+aIGhJpcKKqG08giwvBom9UJ55Hz/QReSFRYom9QfbUBFAG5NmEMjheN1VjrMXFD7
sq313UrjIX2NEVp45CmIKkUomgQi7i435jkmHiw+ZDMTG1s2/CcXpjJT5yUKhW8FmIKFZ2BWyyvI
e2W4TznDkmLpNmu0Rx0bQNhZTm4CWQooxPw21GAd4MZVVOuWlOWXUSovqsGbNVV4zSmIMRU5YaUH
CPoI0Wxyv42VYSH2XkUTvtznifSctyDe4bo+XglJlJtqJ8AGrRZhshd9d9ggYpuBukZ38P/GFNch
tiyRXPT5Tl2m6HW5Ib4kkt+baSsistUFYyDcgvdZLStOH48RVcQ2tCQfF2W3dLhSmKmSdlWP0NXH
cT6AKqAvgydecZ+1VOmgFg/9MjKCEM7JY2l6wCEHiRMqRmn8jLSNeNu0jdNp8V2IDuTEIhhIvh/8
X2w5YSNPBk6xin0MbOp9lDJazzwKJGzL5GMKw1bo5Ng4+T6JL2YgJKFheKP6wPZ9Ii+HXsCSzFVh
7y9LWnWR7QYVlaTIavozOwufTd+Y4N4ndSIz296Pis4FVoPYSESHsSBhUc6wBsn6Wkcw5pib8JGB
+Tc4U41flhHgHryhYrYFqvnHaqwSWNuawmi2PV9QgZcp5xrWGJQ0ARvy99UpfbEvCux2rEwkNBwA
ek5mdJAiNyLcAzH/cDZ6UYqFNpxCszxoaaUUBvUQNSd0LnbzvBd1HJUZ4AyTmaIEjigPFtbzjR14
ykVQtJHVpk1uwp74bIiFT5uwv0nTy8Av26U25IoTR/5NX8OJcuxXvQ94SZheMRQLjbe6QZZokwaN
2WhwDdPEYt6kRWUW4XChloNvS7oHe10DDfj78n+qara9gd0cSdV5WeZP/bWqSHe5RIPBOzC2LcxF
zOwexLAd1qN/Tv37NNWfbKWcjI625huEtWHbZgTZeT7WputGGNWN9X2RvkoGm86GCq5LQMedbib2
nKh5QY8dmzLr4UgzwAMue9XV4Ewyn8a6Ksi8IomAQwQkOxDjPnZSvdHbgI/8bqv14osaexnVu5Yz
vy/LuUROpvK6SxCDD3KBLRCciKY8YNvnjJ75RQdAMYCbAypaUO9+2iVPFczELQu9qsucFC2A/GDc
5EgwavNGbPIzyX1doGNy4sdaq6WkV4MWDqvgQAdJjoEla+yr0ez7avuiC8g8vDhlcDIAp/+0V4dy
ocMIAD9LFxsBWQ3Tqp+Syj2HdfVJdrAuAFoX1Bv8LT+xnnUex2kgYAFUgbjox2DBRZkJCG0ANMhU
bgRT6M/48ZxL8KQ7xIDTGMD4027TCNyOaUJD46HCLvkA0z4IWhAJyp+RD5+2l1WE9GPO0kSIYTjI
n4hHWTaqHL5D2P5sHotgB8xpqAUP/PgC6f/3JaWdhGW2ulbXXAvf6YBvaK9VO2mMyOABXhO8B+M4
nPGI+6LjMxcAcNaBUwjuqieTDKiD8c4Q43cwsnkMv/8aemYotfGDy1fR7fcdcuKJ+7CcY/UIITsJ
JUk7dfST1NrVihyQTgjuMpGQumivg2Vx2c/gb5/aisUwTCUqL+vmopmdQ73+YtR9SP2k34QDImmG
AKnL/WM6PAzhGaXki/H24f0ndVk0TYg5BEHTApb1rdyN8CyOiNri6/t6/LIgsqTBVQRABtBOPoqP
nIuToW4lxB8lI0wwg2Zir+EsUs+nNTFrrHepsFy8WywaglfrY8TEx3qwcrufubNiHhIG9XUu5uhc
gU5mEalTeKlsEbelVrCNNXJmZ4Eb23+81mClw+LakFFppzOiHGRgbjLglM1nINvzNcGKKk4+k8hX
4wkEk6rEMEAM0CV+rDROjBNR9OBj7JfDSlcKD3xKfGnCU+CKb3jd/L5IX/W496mdzCPRWJaG6ifw
ZxUyc3QR9yiLjgab+59IBni2kgE0XtC+nPS30e3GsojgaKrpETGSdZyFpBnO6btfdQINkkFRwKkl
owo/Vl0DSq96jCM4gMP8d8lnY2RKXX82mS/rTJPZVAU20E98pjpAe7QYbu1bSX2Oe5/wEXwoo6c/
XmM6OANAFKgLn4Hv4QMqNUoJj7gxhQ9CapBeEKl+jnrxq6KA7ArblBM48Knj5JjIAUw6WAX5xkAU
47pGuwTin5A2IP4UDfhviVhpnY4bKYctsQQY8FaTu4L2WYGd3XNEDl8MG6ShgiUArgfGJ3L5iuvi
US/hIqmU9zwfzwsXVvh9Jmp/XCX6kA5TLd7JNC0aes/w+AZGIWNTem5DlKZzOl44M2I+w0Zg9PMQ
0Kg27HNDQfiYUBJEvTCU/Vvc5mimZnxRzxRHtUOGp/JnSnVM7NRKCn+vshGNrtmmxSV2DWDwxyrm
rUf/23P/794h277N0tVf/wPHz1k+wDzs1yeHf10Hz2VWZa/1f7DHfrvt40N/vcgP6a4uD4d6/Zif
3vnhQbz/R/rmY/344QA83EE9XDaHcrg6VE1cT4kgp+zO33vxp8P0lushP/zl5+esSWv2Ni/I0p9/
XJq//OVnCZ3x396//se1zWOCxwjCWQ/1T/MqfkxfTh87PFb1X35WflGgP8FjE4YCGaiUOiRbd2BX
hF8wPBXFQGCrLoHtnHEfphnASP/yM6fIv2AW4rG6FxAipGGZ//NPVda8XVN/gbcuXgnVDB6GIhSp
XzP4oaWOLfcTgr628KeqK+Rn0uKOehc8f1VQ20pY26uiqGOldqKZjH4K1tkKwcqw9CKU1Ri4hTwU
gP0qNY1bTF/TSVBMeIiwxeXp3Ns9x+PpZP7bI7wI5HHAsI3k3cuO7zm+9vRl724/vrIXZfdHho5J
HNM2inA0QbqB2PHpxmM6x3uO597uOSnO8fL0S51qYErrNO2CM2ApZokdnzkpzpfPTfccb5zSf3v3
V0U6yV6TjfAANBo4PnzVDCevnTL2ZTHf1e500/TgSfpTCjmA7cyA8af+zfumZ0+7wUn2jlX01Wu+
yvZJwtP7pDJUSNFEyrzGEnxVsq/C8MHrKk1edtxiOj+dwnoGWNiDweert5/TWdBtg2Soxm7+9LCu
5sCrmK5MX2/H06WhU10ba9rHd/ccE5zeOz1yPJcXBSDXPIyL3/J1vO1479v7pM6QiPRbRo75bjNt
jM3j7Qim4KZ8vJWiE8aBt9/lk6UadxI2/o9lmTJwUkXTG1Mvlt9SPSYw/Xp7+C2J6cGp+ErqPb1d
4QGJAWcqQRmx7c1qXNR/FHY6epfp6fhY7qnCp3IeL6gh4BAKaHGzsqgRpz1wtS0Uknc5fWVKrFpC
3WYmIsn8t3M1x5WzclR5Mt0yXYDIbJejMe6Oj6qqEMFPCJ50v71t+jVyLZxiZW1TedWPVLqI33ui
nC7f3aqjb3Rwj5nBegCvogB9A05zI2+9vYS9MwrG0fbbQqDH53iuKee6OqTvkuV9hV9VUrQ63pZk
iJVLKutYqulaocPLTsOa/Xie65qDGIbxYrphOi+XPPwcsf52piJM59xODCwJ6O/mMZGmdBsHm8XR
u/w1BV8tsH/9PD319nwja2sDPljHFKZffbUCkE68PeYlT8e1nlXV6q1OGI88Ufsymh/TTBVsL9TV
8LsaUQZHBcIwfm3sj404JYs1U3SRI8jvmMJ0njVi0NXaZjo/FePbRjyW4diQx3MSGvZdQ04XpobM
xfb3NGQKZ1fWPRWDDzyQmY5OohvD+pjn3xrxmCZCG1Pqo2c7021TLfyhRhya+JkxEHrUYw1Y+cDZ
+W2MTO/8pgGn69PtUyOG/BjNj+Ph2IhvCUyjMOv57F3nmkbh1IDTa6aHPzZgKqahpYZBZgFny5/x
pVKZWAWn+7aTtHkwZAWdDuH0gginMcEGIbsaxUW4iVPtfjrieRVbJoa7mI7EVoh3Gpym3x5023Sf
5LNq1GAVqvNsL8MmpJajfDmwS/LoXiriAJcc9t6ijkMih4mxmi4qBURD1ojK25sR3QLotCgHcyN7
NKxkH+E7XOxMzwp60dh+H4jWdLWLJX/WD+6P8nhh+6M809XBKPV35ekNLpjKA77rdD+Vx2295fRe
rc7fyjNdm079Wp7pgJVHZ+WZjrgeaB0fy6Oy8kwXp/IYQ60sppqo5FyjddDrs+mqKwy+xbPyiAoc
eSb99g9p+tdZgv9PlfcPSv/vWww4h4zp0dXpq/4J1wEM/OhvrwNo9pxVP/3L8nCIg9T71x8Lgur9
ioC94G1FYKi/gKsHNgx0XgFhs8wQ+rYiwBXgr4GGGcZknoXjvVsRCFguCDLszIqogcYYAUbHFYEg
/iLyugY7O/ArDKbO/5EVwYTrdFwQqAYvsUBYlkUZ4ELYHvi4PPXlUUoBEy072GUja/MhIxdw/aMR
ycgT4mfI81Ynh4NArreyud3e3pdk75PX/QJ2H3KjkQuDLC9fQoJjz7x5V60/Vi/vVyvSiR3oU95O
1uh57LfAu+lkJ0PeHhDjgfxktCDIJOIIKZzCCFyacVIlhlMS5EI0rUc4TbE8Ir4DP85kaTKkfFdd
aLT3ZoMqbxDzwKG6BLtAFcF/lwTk6UlAvlhtpebFU0WusTQh24QW9OCRw1WCS+DlveXJ4nGz2b8W
s4wYJCGXKbIYmD7ZRTa+7u9dsk/pTUxjiyf7gbz+nZmfwlPf2Tz+qTJvMKPfNzV/ikrfw48ZznKo
+ZungjyhBxDU9ANrhLuBJuQO4UL43ETkRSM38LcnNwNhnw4/efogUtAOoLMA9pmsble3QJgF4ntG
4WhBxJ1ze5uSW43e3t6q5OpZB3d1DpipDXo7Wg2tgc6tkaeAgCtlajs4DZOSvsb05uZ19/p9vz81
GZ32e/HEmCvyJRTQGkV11/wibsiFgvCdpWwQdfkCPir+4e9M78TeWqtVmjVsnCHaQbSg6Rib8BZ+
ue6znhDwNISHsxTS51qTDf13XfF/cmtOMaDf9dzTPQ3ZiHJFRnPeXQO8i0QW/mS0Ik+h6ZF61kJY
RPRqu40hbK+uDoeWoDNe9Th9mL4Ohyv4GdOtj9sPuumaB46yNxweISR86+Vl2ZGdZ14aJiTKzUvo
uLQjLn156chLBG6NZUSWLy+luWzIC07cSABNw+2vlwPZvTJp/nqWC5L10O+KrH5s3v+CHoXtrjNp
nsxkCG5PhqxEL2bj/QIzFpsZ2OfQzjJUWGgHmDY48gB8e1MjOmaVjNQrJosz4jqdNdp37Ock0RXy
opAHyA0QNhFQ3tE7DW+tQKdp4G8G2Kc7UFbgB4TRzUvDxA+TOTzV8Mo3UZQRmT5dRNZIbu9z0pkr
p7SSFeKkQEN0P9J7xie+0slzjesp0SGPUpKTVQ0cANw/QgCtUoIr4OtEPCbpLZzdYElK7zc4ye6G
R6CtLGRbNDNbhEBaBObrZUx3cMTbXL4gVz4+HTm3DXC+qk8m5v+v6j9d1WeFx4nCAR+t/+nC45za
dwqC/w9Q+85pyac0Ff9ILfmctiD9F2sLE3vFZ9kOF3kFyAfY6jhJT0qCEo74TBHjKdA5ydN1QRN6
DedupgpX0LJw4oopSomVzqF4Ab+CJPSwBQdwCQn3mEOa7V38YuIpppcNwcz0ypMCWvBADHO32+Ou
xdlZyWAzwHc5P9FzWklWYyFBzgsimA8C0+cKB85Q+LDsjgQsVfY1K0ZFA4v9/fWD2eQJkj4il683
N9AuLyrci/0T6q05+uxgzl6yo8PV4wBcSH72yjRPz8QfpsvX1AW0ywKXyA3Kud/5JLL3HW6B9n/5
ihkYERNkt0+wFmCK5eX3+t3f6L3HFjtRtkKZC71cw8w4oLkElDNzEuv66eJwcM2RkO1UXpzGomWr
ktbaANQEbcSaJ7BfL322nHrxTCi7Erm5eXl5OYetfzaHJyrSPz6Hwtksnqg0I2xVPPwf2EKZp8EV
6MmxKB3tATM+UySW7JAtRNghUwzW0B4M6BZMgeAtEWc0cve2zGa3wBHAFKlkwxHbBAih1dsPTPlA
tK054oSIZ4FxAD0lY4scXHv7+Ft2D6yzlLXj1RWUxnsdikRO7h9dgtV5ezNa9xuoCveGo0NDwNXO
zObsDK6TjUpuddw9Up3cYiSy/+83ObEE2ls5LmCQ4pZb6CkqbmIayb2xuN9wDufsN+fgq6SvlwHH
nnmis8HpVcw4CSPSB5OgiwBFyysRgkc70FiHNEXwKGLtUVoA+ijQ2pIDIkYSWjoGgjFac9gV80EH
tST1kd0KMLSID0YAO+VXoo3Y58yl34+ks/k9UXz+u/N7vteeqA//32t/R689N48Yp56Z/0vmkXMz
P7NKvl+0//PM/GxYfp74DR2OS5A1wqnbmjDyVd6NjewAywXhzSN4CWD8YcTx55AYJ6/c75I6mWvz
ovdrqUBSy9o0JpUC2OEQ/gO9KGCvxNIfAdeYIJ5GsyJXzrSSQwCz/cSmX6z3D4dtSh73JVsDwsRE
YM6cTFoajnK6KMlhyzwvB/ICpQHzMsyErx15ffle0OlfC+ZjjZ1MyIgGBzQRqBIdiQBQxQxXwQYL
ZBN+3BTQfyaAxWEpwq+VPBE3pmazBvmsVVGmOSG4aWYLy9DMHM/yLN/2YbRIaEtHACR3JuS8Bb56
cNbHVwLtVhLWtBI+LomvRgsIJJTxhSPA7qKkNRVh142twHQp4yxvAIvHL0DOZXKwYUAnOcu7I/Bf
GxKOZT+Z6Q1gOZV+g7IjwsQqTQlJsk9rs5poQRM/wBBQm4I92r2JmHhaXrMaES1QcSzBuQsfr4I2
68Lx7ZCRLtKIuiA+7qm/6SlwQ8AZVJgyiLVcUzc9cGyFIEcN8DdZG1aL+1g1CZRHRWEPkHFS4rt3
2G/2KzHjGfpBYtY4jEz2j30CO18bU624VMcnpKrFfn3fMaYx/l3/PpmxNaCYqU2J/j0sBvqA+CeT
qTwP+M1UHZFiAfDEtGZ8jTDTwvS9hcE1hvIBixazxozk4kmxmb6dsVWCAHvLYDGVRsAAAM8I7Bq1
Ba3lfvPINJLNvqZ7/AcllH2FZP+4f8T6AV3DSekrZ3ZQmbXty8vN9wX9G8Lu2AtOpvq4GNuiwjiA
EsZKxmw6GlHwD7huTm/zUPUUAqvQw3VGt8/biDqw3z0/yySgtzHZXrWwIzMDzmKXUtiSJuP05SsU
rK1AsQAILSwVzuT5bOOczPb/axtnsgW+Mx//MzTOWbky9bh3mf4/JVfgC/vVHC3ziBwSYVkQlROp
y8m1O/pZLjsNpGxpApHGrKzKam0mcRsYZ0f8TW56G5A8TgcJDGPsooB8rqf7ZIeNSkDK0dHOHtO5
YAuMhh1rLMFUbDZXJVZkQcqanNXOtKt2xiSzCgmsmqBgMgNaL0C7hE9jDjYoHkwe34g/NJu7EWsj
zmnMZA62N9A/jFRxEDYOgmLD1C3wsVDVCeedBQA0Gq4Qz2J3OJtDUjOrLltsQSJUJqz6G0RWQ4JJ
FOsu9tExG6ycQ0L1LTNRX0XO9ko2gfOCzxW2Oh1AhRGZ9AsVcgObU9vngMZsewB6w2CvIFfxY7u6
hTH5EZrCLMbGLcwTUDxsJp6gObwsb5jwgbVaI5cK1BCFwODywqrvleVwx6z/uN7heoQf0+o+XIB+
OQIHcuwkQKaVyWA3dm6xmvPNag9OWFu1EzPHToNr6eCYj53vpe+0+/1ZZXvXHU7mmbJFTLLflUwB
+XUKLix93VHW3I2lPI92a+ZoZtVpbsBsZUm2TCVTMv3pGxApWCGrtHFiM7EEs6Iy1JLKCW3fTqCV
xJh4x5lnudBMevz1LOgqC6guduUUjvDEJmWmzqQ26zKZAygTPIcAMzznWcFlgM5UOKFZrJmOE9rC
E3uDMAvtAs+DYMrhrAQTPIcNRkDzgBxiSgF3Vgd2R4aPb7NvbxHbwUKYAasHaTH1qaCVkyDfgZXa
sV3QGN8RchZZCaJvkCeUkSkZsd0gB6GdIZ1Jw3KgZa0Th5WnX/q2twjNEQDDTBFhf5FPlCTDXSzl
6d+Fj2ieBGc4ym3aGXCaLPyyNAwIzQKdF/5iSFg1zANsMDDFpbErED/WUE+ia97mnN7qwaPbWwrO
jJZERRtqy0tveRiMuoPWmQZxb9cmG6wKPoLZOAA7sJgqGVmp2duFhYBq6Cuxk5mxlZmZWW9GizdT
igFtiWg/DwQsAFDD/QgORqfLoRlCR4SKFF4pVMDwjEzf4raBjb10K4Ou7HBQhuDmQ3Ik3FHeca1h
FjvIljXYgwktyqntHNs9yJ+MfDL1Dg7zjmGG0JoKSzMR33TF9NQaJR/sESUMoVH5axcdPrBLHA0z
bLXNApuVnbHihhY3169CJzBr6KUuM6pAmSutmhiUo6HNUQ1neJtZZAoTKAX4hczYoh1bBvp1YcXz
EiIld2oEwNVWa3nQfxNod9DyULLeVqk6KeAK6pYJQgBAQAllT1ZWDlVVt3TLtViOOrMkpQMoA4JC
Q3Nm1aCj5lAulBGoCGiJBqNJMwezRAmzuWrmlrsDAB82qni7tgzLgDhkgXhQO1EaFzUwoq07U3OS
a9EGjp6JVZSdzKPrxtxvVjKk0fPWgbDr6dtSZnVbmFuDOi1zh2AeG3AJhZIIaZOQZQLT1xqbbj8M
Xw8e29WClMP+p4oXT1vyKUQPNskeYaLa72ML/hHY40ppTF+x936JHc6U7vabR6iFsKeyzU3Xwnlc
S2kFxxT4qEDysT09GMvYrimcM1gWwBkEwxozshnQ6FhuoEAaM8YKP5qs16LLzIytZ0O8oV4LTD+D
hbpHL1FQl9UsRB8IaXSboQcAoQjnWP2UGB9oLdtAbQ2opWKuOZ0ZUaxqaIoJjbVYhpbqKOucOhw9
WA8KKaYR1pvQ9xOMoQIit8ao4tFVMfWgxgFAdW04IgRu6oTopRvRVHCaDckCyXQm3F8wSEMMoMAG
VjrqJ7Mi8FqjNvBIil7PiqKhwSWcRfaQaQCf4mXcGWAZUWMT9acVAtAYDEkSYJDST5TQMPV5LeAq
Nkm3gG0vIK0LTOPiGr0XFugGv9mYq810DkQ1y7tK5zqUbN1xbwBqhKm6xqbpf7J3bsuJa8nWfpd9
TwSSQIJbnSXAgG2wyzeEywcQZxAg4On/b8ir/65mVRQ79urV3auDcNkFQkhT85Azc+TITCThYNaH
Iv2bvAKojiWZ5+GXrD7GcoRXSgkFAbxnqyMwtLSRW/cNfxZpU7fbZK4N6JqUddfPvGZgMxrk7okI
kIsabLRUZ+Q9aQ06NvO/GeibI/8Q754kv3XOwptw7IDhlrEWys25fO1448gpX7Fds66btAXpWI4/
qzaE2cy6NBl1mdBTxFHmj8NlVCCE5h056ffxMqp/GzEkO+ZdjZVtY1Rb4a7dQJnRmiZtnJvHjcAO
6gyZBNg0WCU565VSaHiKt/zIYHSiLSny9+7UqzNHMiQg1jF9T/IYZu4hLCcCn2kcqO+OvCWTIlKF
+rldKxLkb6VVptQymKAVRAV0gVHw+Tlofyyi+96THAEPJVFJ/omHT0QVmgYNYhZpqpPLlb9zZhsi
3GsmpBrlPT/Mw3JxBFNvW4pXhNMVg/SyTNcXWebv0+0SjKuYo9HBHGGtUw/JYPYXAYUaj4g/SnTZ
wQ57+exTA/PkHgv310rKz8lgP9z6Ag/b15bZ6GRxazn+K+538dMm8IugHIifIWsXV5i8K1jDVpzJ
bYTLSdQPiaOg92R42LToYQ9iq609yEY4gQaDh5W/ECWMWsZeH08+JbrcIVrbr9tfVjn/xUptXnjy
lrVTpX40Wak7yzs57h4hdnatMQnfYmdJZUbfrLg5yTwVtOhVCO7hAakEaJJB1NusPBKpkmlnDqdi
LbSejLzjmVfLvR3EA/vaMKstv2qrAKsfjCdjNqrOiwN9PVmg1NVJH8lGGE6HTrpPNs0w7+6/X+md
MkL3V7e8gPKK7cE0TN1S1kYDxXnmlv6v4ckrGX9oy3KIrX32nRbEs4K/1hflpoAXRilWTYmVlxwF
emzYcFYMv3CRR9ImM2FEtCRrLLQezZzHcYATFVDk6I44hPpP7lI2YHkX2VbbT4g0stOxObooooAN
H3CCPoAe5hzs9d7eSgvhqcdLkiyyFR84qTcKl3HPhiHJF7ds6KN204NygrRKVu28/c3AxwPaUjp6
2HnZe7FI5AF6e5vz7u0NJJKvzt3oW/r5CXDxwKbL81b89wwOUUknIoMjGNkC44KHrruVsDVssbO0
92IhDUfy8AKiIQWHW3+I1uFKC6TT2J2Z1EB6eBX5RD3YH9KfZT9z5V3IH84gkQN7/R8d3guI8za8
f6XhvbotXMIJ/7xt4eeEjB+2hQvT9Y+Lqqsb0SVWmc2as8YMUFYkbseF8Ce/cREc8SQDUX45/bUl
iWuIpDm7U3Sft4ilLmz2CWohSLSL6QhZTqQ04ZOZL/Jsfxrh938HtYAtyNL/ZLeaBvgefr0crz7C
hdY4/897hGuab7N64Re8ab5ARjfN9/+q+V5ZMs3qf7j6aRhq4O8UrB8wvosdeLSvVSioscLFgkUo
JUuMlxwqzKh//A30HYFwmGlRflJ/HkVWSKCmXw1OwSgaRVXvBIq0BAMDb/PeDuhHMuKawcwbJ/vQ
6tsPBTDFGbM6w0iX/Tv35tEmNF0DeOkcHDGfDgA0GEJ8c4PxOAZ0o/6Hfw6XyQE02QIgAwzjLBI+
g/rugUOqvhmPMbKIJIt3mOWUMkBTa4CTnj0T9pdQYapBc7drVcvqP3fx/NBnF6K+Rs7i9eEonT0U
UL4pLUxgchyTAsC/LOtjCZpTUwTESCjc6o5eC8exGeB587ePJBHH3jTaBijp/m7ccni/S7C+oUzH
NYxQfdCRo7feXocosfsBUKS/7MKhDnKgSYGROcDkMpyl+wgbB0B11j8N9tH2YY4vOI8MeO46Dzgz
MlqrCLAVeHUKjIphBOw6AYefReK1ywSXZisT+5BuA/56AhnJ9scmtfHtB6ujUdJZGb9OsIv1qsaY
rYM8zCKQfK6ocdfnZJcFqRbYKaBV+nUJowL9Uh6hBAzIbVXeV/DBGNQKIzqohTvQ8BPjiqZf4iOy
X5t+tWUAxUyGFAZhroD+852iR8viYwvoNZo/jNGqaX+cARw0McwXzI4lASNz4D2M/KfiaYvvgNTf
fBPQlOvLOp5GDSChqaDFZ4GEAhgzf+1vGUbAEQZ3EuXfsakB7sw+XoZY8ME8mkZG0gAy2ON1OAEm
YVkz9IIZtr6WkJhkO7/uagFpOsyZxRs81jpL00SebFCi7ileAkIJkMCSx7opf7iaDewg/Xvr78s5
bv0G/e6ABJnlYE2ncJa5Jl912gUNcUrUkZoYePZPvumu+HsGYhWGJffJkU7bC88KzrgUmjyihf6v
243APOfCIkFKBNvhRvAou/408uoJFUtAvexykiwi4TZZOUU0BLryKdRSLOjsNTCEgCzhmUI0wcfi
Ctd0vhWtSjJh6Zc/4Tw9gC4vwK5JaFtCZ6fQiU7hhqE5Mr2EHh28IrTSAhfP6IFEnppUdzjpEznq
NWFLNKjEzkvXPdNSzqP6HXmC+RWOPhuMkso9ilRrMTgwRYTB4ycIdX4F/AnLjqmJ/yEkGCmugmaD
a4Nqj3i+Y2AENknPYEYwGUDYKS8+AkfXNKHkPYgsIohrVEDHKOMeTbw5rSK9Hj3D8chCHAn9WerX
01TOnxoM/N7dMKhCGTMm+S5aABFqYoFQ03caidr9pMSr5crZPGkkQMGjic55lCirPOpcHW2Afep1
PZlG5r2Q8i881GYKLVqcDfD4x4XehXJ4E3o3oXcTejeh91cWeuYVPsQlxcWqLBbjZgEfQqyzPY5j
6Ugb/00qTtPDmVVB75ArdonollPI7NT95pXk+WU+qF+o6JeclWp1M1s0j6johUc4Kgo31VHQMZZt
qyv1c4fOgTMBF2MGH6DuTeBErNkkHPRn2ILQ3i0clMTAoSvJXfOl9TX8rMQyqcyJi8VMpPPVO3J7
1Vy0dbD7Q0Dd33KLl3ujgVJBEBwOUDmJS9csagOOEeiAv4YhyJz5U/eV+f95X/YF6ruqNhaOZcHz
r7SMB3mOpQvB8IB6cAjFSbG6tU61j6LRltHC2KB1TZMpCrVeaztUzxzxd3xtmNLMpJPpfxw6Xp5K
BZKGN23L9HEeyM3+umxLgTfeRi86xl3pX8o10sN+rS+FcOsb3TEwqZqkS+0942H9vAmMbiWW71d7
fDMefaz9Zkwi8uiLtLh9Nvui0JhcYzbEzxSOOhBqCJZHL5R+iBuufXyeDWU4TDh2CEcvy3Y1nSaj
DnpkV2d8nQm3JRH5gmdN5kktqqY6rt/xa/ZqY3zscaTLvaTffdB80FPLub4vr5F/2pFNMyxsjfJH
X1XXLIbLtlgCZuo8zNuKedaXUGU/FbEiC2aerKlymEL7cJftOf2uC4ha0OhMEnoSQujXJfU0cnnp
QcUE2j1vfZP+bHT+ZhjtWEtO94QrV85Y/ejWOluvcZUlzQ0P3KSwWFoQTkF3zNtfnTV60cPPoPLQ
U3BiE7VoH6zbXCk1oUOqRWfM1TOOToyu4ZmGQ1rgkwOttfsHf3ynu9VgC5nptl2gl6sVC3rfjsQm
HUXZq3rtGFrPBdeWu1SWKLUiy+vo3cGvcV+Fq9a4xraN+7Sva2E889oIIUx4zpva1OCa22Sd1NKd
rzY0aJVAQVqTjqJayikWVCX5G3XYoAGNSD7ZksAUOM/T3n64TkYRaXBi0zOHWVwPMwzELJb9uPGa
IYRqomNxWlqYl+NY7tt5OOFeS45OHzsiYZ2w1u10m1gwdFb3+Ws1yOJDksUj6Fm75OzP4kVAVDsX
WSemJwtVV5c9KmO0ileYWjy8r3miIOso5rk/7em6kG+Tk3DOux3/n+GJiPRlhTCgRND1c9ulfEtP
J+mD7eMoOkMbGsdHf3E3u9smR07WpagcmjjP62T5qEbooY/+NrFT08uH5LWHTUahTSOc3R99LoUo
1F2/HrtBZ1aD1Z3pHf314/qx+bxN+Oont2M49LfyZoSUf6d3hVtQ+tvbMWCb4dYEpDXC1Z0uSjve
G5+7xKKSLL097817o5S39HgW75J6eHgkhTbP74T5XR0cZHW/S/TepHfWYWMos13v6gAYBvyaOt+q
wq8Rx6aITLhD+xfxbhYwGQjN88eQlU8zfFC14JwUkQUcYPnrsM5w7KN16LROnVUK1YhXS7/5ZLWw
7KNVfxYUAxGdZP1+0YumPtQqSEvjdNWZhg7Gdd/6LnbULJ2l+hIQQX/Vz7FzFgIFMMgtvPl8VrKl
jDjDSjLirzPFdpqH55Yghg2cJSL0SmNePHLRz8bBLN1EeXSYuPvO4mUm0lbJuM498ndyKx43pC7C
PrJ4ch6LO4kFlnMdAQHrpbsZTCFXGfEZXIJA/ChLs77FDmXF6+6c5xLJgPJc8RSilAhRmtFrqDdq
OnlPoVdhgI1di76kYFxs0DE5pxuEmS+7s5Tu4hIWjC5xrs4tQRFinOlpNRrid21ol55ZhHn1xzLU
iGh0cvg9ZS/BoBcXjCbxHd0nj8RHKyIBVBDuy+fBqxyo6bN01ddddSZ15GIgrHiUEOcHY2IfOTFM
K45xlSe4ak/L7jhVD+eeA6wz5Wq0gC6Zlg/eGFJpDFbYF/ttxrKuAfqc43tdIGdmMEC6FHz/GY+m
xtOkliaWGl8P1VdCh45MY4P+XHSy/qR7iHHMd77M6HUri/gBNdnGM0xvB8KTMB67uw+bHZn4RrAP
HQzhk5+XRAcHmsIs2eHYPAAlCAIoQiLpfSuY3lUFO4PLHYOst0pM6FQm2kiTLVJEB7SUUDx+ccAm
yZodYppIkIPOlTu02ApCappsqlYXkhWm9gG0o4Yv30an2YmPTzuEGQpyOANkgACKlsW3NiU1g50+
IRzhYR0JFZyTigHkB13FjGvAFEIFDWg9+9CIcsCGwqdwNaQUkXwcb81VuXK8FQqEPteApAchhSg3
Gen7uPCQ8LSiDpq4CcTlWftFvB1ApwMyoDAYdMMdBLhqaIhoFJghVSHRmoRXgan5NUADEVVYlhEM
TlAf4T1SGUQ9Eito0aq0rRIkqKNJ1tl90FbAN7eQz/T5KiwE4aCbgZeKcgKhDXphCWSIT7sjoGPn
LVM9vXpSWhplV7l2Ho953q0nNl4RW+zhoqAwa8IXDU7OsAjg0k810t9FS++rd6WixOfiBU4At4Tr
ZDzg25HeWhCbKJCE56Q1Nixah74Ev02EUSnGooommZVBrCfaveOrutA8ohRRvAei0I5vcsM6ihK7
PjNkVB4FWUsmEVMng/0nXhyecn9LoIFU7DVdA6hHdxCcEVfjFUhSPVV8JRQsJmvmuW9HhmknGDKa
JQ7TZssQaxDAq+BMzoNzB9YiLJ5ZWPH3oDOSdftgktoMx+r7uOx+sngA3QD+gNExyw2gME6kOeLh
7iAZWYR81HlKvPp1wkNmcMkIImYteIM7XlPQHBwIMljQCA8RRYY4UklMctowqcM1F7dbU7A3QdjL
qBpnAJ/jsNKmIOW3JYp1qe7e7WEcLjib2JJwxnTP/SKstYoHOI7cvKB5uhMtZpoQihGMWmBLgcMv
j0x9wBIrNe7Gbc0TdvcC+SY6g/BAUdYILG2AaSqMJ+tWkgyGWvE07+g9dEVGSGquID2pvBl0qoxG
0pxwG01SsdkoAPmQ0Y1LQDKBf6Q6gdHW4MGmrBE1eoVcEKVJq5HwIc3oSN+fQbSrxXY8jcs1nUBb
FdGS/lsxg+p0B/cDWBdhbZ6Idy6dDQgN6qfNvb64Tmrpkjmu+wNmSn5EunYVWwXKJCHeYx8MNy74
UTt1f8KZ6M49pD8YitGaNb7wl4HJfP2CTHMQ1pN/YPC2HT4hocepRRczKF9AqQZtHp2eKiDVkESj
Nc+jb9eQfVtNUuRWDjN8kRSsVYVZnWjNVxSRnlbn2qHBHfPunG+Mtc65etHCzTsYQxRT/41hH4Fi
cy4sQ6YubPjQ7uLdYNqumTBTMQ2BJKvtw3DWU7A45Ru5l3rRAT6tR8pzsvHX+GGAVCHqHaDrMYFK
+jGyyB8ldiK5JJLewlu3aj15bgSROkGjV+fai5B69/QYEqUrOVggSaikGmoWzAe0gzMg7IOZMqMc
T9hryeZju9bGTR0hBAB7YakxwD0VJxvz0+6N03FQvx+/THAHIAwj4dKg0szIJlvMBn4gtZU8I8U4
hSO9iGSWPmkp1MD+9yX+T9l08u7M2s5dbQ2ThprNLWG7FEiOAfGZeqeYDmQigeWmc5xCGMbhJjkg
onLwaocpC18Pk6Dh9UdYACaqZBbibad/50EltFli2nVqEG9PTybzYJquERvURcP3TilUAr1m3RMc
nIzvZcy7NZY377j1CJGp9D54FpB4VNAghmxeUkwz1sMptKBofz3efFjz7QSiJKMkeBryOJ0kIjkk
SAkxdkJs9uBAIB9iqitJry4rgPaz9jj6wNWRZJ6dNOj5ymCRjL0Vk1vNGDOharF4y78NIQui8Nmi
mFBwu0tHS96dBFTXpakIgHK5biMQbGICz4h0M2wg7AqCMBDoTAfwbwTcgklb9/ZtE/fNiSkvx94a
B9wkrkT1yEIWLxIxmdkQ2GjHjzXkHZGFaelgYQurwuauRHm7YBwmsYSDHW/eEaXlAq34NkZUjpE5
TRQ7t/dOLT1Lw6skcMEZ3x13JZyPa88SABimr/wQaqueTux3yXgJFZu2f7V+7J2SNKWYRWC3NHSK
1WMQ6ZmmXzoqqIxWCmzkGn0OMZibKZiPmnVIKQqTxnNWGwVp6R6mGCscMRtJhCoZkMODV5iwrHfW
GsNR6kcmD04dY8Zf7o6T33hDqoCpyKPmeG+41ugn2pzmsEm/eMomHPORW8cjouV+9NbDvZ/xqS6b
s6QL38JdJ1/DrtwLZsA2kuWaELvSaZd/Q5UJ19zGiSr9ZtRMK9EkNn0qESOmZqEeZoygkDKx6hHV
wjZBGCRqIzEOeEkU0eCgh+4eah4MWJTLGfVgNCEFdS1KYTEny4FG25ASghrIFVBFDTTYY7xjpaGI
BBKhZ9SEI5KhgqqBDo3KIQ371GmWGjLFbUvLAmMnPCeKGrHLwFZq66Bza3xZ6ChSGltFFxxZ+FL8
NH+/lEPUT7p/hEqElMGIkKWjWBFtdpIFcmbumWU7V1q4Qj0rHHGiA0O3SKT+4XHqKJBI/acf0gVi
scDlxzYYp8TMhkiUWC5L6ROIRXmIGIsqaq/NOIx56kXAgkVGTUpwrYGniu8gwwSdnb1Ve8NSll2F
IcMr6i/6sj1WOExxn3KEGu6E7yq2RBbjBMk54dzcq7enWGD0Pa0glgQbQ1EnVnym96ScwsXuTBHf
sD+Z8+odbTZnhL/W6obYhiMGIi5xt4KSL7V2lRBCpP7gWWZI6zmW/yiVLD5xHtdECDWQzppbqNvq
feI5TKSr3LPnKA9x9z7Y9OeG6BBttzCd/U1LisC+xSbh3Yt6PUeCan3I4Sj/ccaKUNBPhYnKAJar
Q7R6lDv8n9NI1kEOU3nJBK3GExovD+2SXfkMCfPblO0HjQnxyi80+hm3OPl1Ke60TRvojs0VxQFF
v4CnzQVZ0pJr05QtvDwfxjZziOU7PDOS+1JlLf2in8SW4PHbIRGX3FjzDCOGRb9C7CvuWXJNUdFj
zw6nLaOzYvZ9LWnNb6JH6FdUGYT7oYS7cAhjRGiOGoMlKk1VbeWsJeLjPNS1UdJp9wKVYBpTLPK1
6jufBwyTOrNx5OZEK5xQNzNP0U6Ievr64I0fs6+wN+YpYgbTYkTLtM5gjbcm0uli6b67WHFFGE2C
SlhRc0xnzGc2+A0ze4J+XGCiVYJVShl2QvKEKR1HJOJh+THt8OT7I6YCNwkIkosVcOSgRI+Sg2ex
gAQmkNFNWxExT6ySZbh+WASrvmKI9DNnfYu6AIOeC075zeHTL7F+ZbRqU9PclixY+uuQeCtmHTQF
v5ESXYRuaoRCcZTqDbSKHgUKxGwYYzicuPo0FDt/ieLSYFpJS9DaOjMeY2YoTSbNj43UtNigq67y
j2he7BNMMnoA+YAlLvKB5KPmcGlZIMoZJXLsYGGwDmasG7bidjOw7mQUnsKMHQwCO7upDB1JWzkB
DOSb5sHknt2R8ZKBuSrl+d4fdRW6uG/P75rsttL4v+B0J127lc+tWySWdjJ8wKihLRQNFF3wYOaQ
lD9U50EzafawF36LI5C6cWTPko4v376A+JPvpJvkzJNZ2D0yYkWfwIRnV37b+GZ33NZiHkHLyRFp
k6mbtcygSQ+CW2DvTBVfwdyYAhsIOlqBZAhMKDqCELASOFNYlvEoBsqkjBLbCNbxT3dCuADzwARr
jFNVWBdImBMLcIBcDxyRcUz7gQEes2uNP0TMgS7NqKOdgWocIY+UPnQ2w8LPemhsvem9dJep1NdI
SleFHQv/O2t1BP1DHnkBFKg9SE1pmsJJjshmKayimixBNsHp7g8+Dg+wy3OJERYg2hUww1GEmwQV
r8Y8XHWkLSlS5GuPYX9lmmsfkxaLyeqPvgn1Ut+QOQsAWRgjxeNDsEVMIY2V0H+xer6gXrDOzB2l
5uuRjWwBdqfsC1Q+eBDzBvAsnfjZoGTDKLSQIwqBXHmrgckQyj6o8ZjarrTVb7E3NTmtaJVoo0Xn
xMhUcJ3BEEu0KKwMcUKXSOef36NgIcRGpQW+4zi+mkeux/Q1ULvMLuoFavGEYSbHNlinQn3ObLvC
WE8M4SnYgbzmZAob03ZtnqjuLFQBUkwPtkU46wwqRCUGFrHEEAgrUmsl08kAxKQ0GBwDcQwaJOHL
FgXCVGZTKHEPrijNVd9r+HXCg7QvZHSzBq5E/lMy+XKf3DMQY+r+DeF6GVArA0fXC5CtMYk03Bs2
K81uiRV4ZpEG7lgCeRRmfR7fV4PNnQBqO62Hgjyp0B7mPLmmLFMAyG2HDbNjgh1fWYZ6zXTR9GXa
M3UwlaMckfmlOqi/kJGhg2rAdsz0a7QFZJ7xY+B7AKumZSD9CESEA6mdPPJ1bdE6xm5XkSgEFTSR
YCHvZzQeMFPRo7gTNjzYHvz80FZUltgdmAsAe0dQTEkZSbkSNmJ+SpP92y+QU7RpOxFaFsekBwHS
hXNAOHJ5ZCRiRj0vgyVR4zO3xt6nPUe6M4aIDO1nO1bs5hEDl12ufbizvPwR9x6S5SvzhxUcsY9k
rLI3UiZJvwck1sqfbNkMdxrllrZUfv0ikUkBbYawUVnuQgRluVpcTOJKqjaWJLv6bqBNXIjDJK1V
MeAmxFliTmLEEx7XhWkjW6QreEzUr684T0xq3Kt5XHksQ5pKQ6rek/kOoOCLsST+0heTacyrScfh
6Agggriunl43yp5FN/A2sbhNOX83caVNKFReBkJwC2IlvgIKCbH0rUT8M73f4OFc86lmyFqWHrNA
n+St1ZOatCHKYurV7qZAZPWEmCxUFCxCnlCKyxwVZEUKFVQCVuwiPAA90T/gUNG6L/s0fwCNArKQ
45Zwo0ARtAt4UjInsVawnIyvzsOeFbBXYK1hFQGzrFr7K/E91xLOlGTXH+J7/osSzlxJTmRfRCr8
geRE/wvv9kVsws27ffNu37zbSs9x827/Bb3bSuVy827fvNs37zaq5s27Lcfqzbt9827fvNs37/bN
u33zbt+82zfv9s27DTn15t2+ebdv3u2bd/vm3b55t2/e7Zt3++bdvnm3b97tf553+1pVGPsia89/
aFWYupJs/i4a3CI5PxHQKmh+ERtdWZ8r0+pkX4sod3oirTL1Up+/8lou3JeOjhz8sjw35c+aKlqW
UxQv6pFPkjqmqiZGQspdcPfUpvwpNLXXVxWZI6czZWt/Hcd9taUXqaX+fS29loS1cTE1/p1JWK9m
5beVpfUHlsYtK/8tK/8tK/8tK/8tK/+/Oyv/tfI69kX+7Ft5nf/m8jpXU29eZrm5pd78H0fUyN8p
v3/PvHnJUP2rp0K6moDqgpf65ySgMn5mcjQbTsOxDbtqVZ0LRX5WN2ebprVUPqAT+VVy4t5sJYEo
Y5/G5Db8teFgOsoleDnMP97w4rGzxnGyHG/JeLUmxxB5dggDVUYnhV1YZP5RktWW0vmcSG1hkEGn
gISvCiZrUskoiUuVqBSTcIU1sS3EosRKJqJYF2XZyMnsQTURipFZvkNSEcWpiOpPnBTxb2VyVfj5
ijZSVaeMClULgjupV0VilYZvJg7pHpT9S1GXigwkfkXRT5GqClmRAeVdAaKK+CljT8sECeLrK2hU
8ZJrvu94k3jamhNZRmwZVHmlzSBKjDgn5V9QYiFS0tDyjEw1CoAnNRJJROsw2Xeh0mksWlRr6tpE
n1TJx6P0okokoXwNCtVvEIC3Ingcjrlntra0aBLv/UqnTtTTgVQXik1suBtI+0QElHF1iv6dEkWw
LT/LiKpViIWiNSfenuguC84fIRVkVBAbvYy3c5fEthHmB2t9ESqW1yb+lnqh4eJBWS+VAECxekW8
ajVIk/qVLqrqqbaSEqdmQxI+lHWmjoS7kFiWthHZQwDMjj6iphUM2R1po1ZksiSvZSAW/7cyszBh
O01iZGzyXVCEYU9QgbJk/tEZeMHRvs3A2wz8p87AqzL3ApL4ozKX3Ho/k7nNmlNrGFWn2bjElU5G
pb6bLBDy/vNQ8fdKV1ZNbTJlncOyoAHJe8jk5nRVbdZ3VNNA9VSRN+8cGFKH9fn55HWeX1T6MNy4
YafDH7/7EgJEHf1OGH7vhi8hcYWdbocYL2K9bO97+D186fIRYaWqu0J9hChRdN9RtVcUI3dPrbxE
lfTK0rULFfQhoQRpnShkpjBGg1IuWZroz7l15iKS8sRKk3OJIDy3+2i1uso//fj9kcouZ3fZ3Xjc
jHuG3/nvMQvKWyf37mN95yaPyeM4SJD77n0yIWb0njpCYzeJPirex70CvakuxC/H7j9GRE1SUdAb
p8cWrSUTl8u15hSGXLqrmf7NJ24+C5pj17nLPhprtzZ119/rC3e8cZuU7SVZxsIdTd0KHbmhbRSp
GfX4714xstMwWXiJShRFFIxQKbcj/xM3V1bzjaKPyHU/7olVTO4/FM/40Qw+EopHuG7kUsFy5pk9
QvDuqR3Vo37NwXtzPwjhvafdyYFT7g+6HY+RqOfdhv8RJU2PeydJ757+Jl5TNXC+/r9fEPp//3j/
weUoiqm+GNOYhBC96H5le+N1mM3cjBB/Zst362nW3/QNYtedex7QaJF1/OX8xBb6sSawrxGMyUGG
qP/Ij+4WPLK7GNSSakLhu1ihnRsKw3Wy4LQi7ZZC4iki2Tq3iEGOzak7I6dQnZOIvSeRAUFm3Vpv
/r3xrTF1V53Z2NuQeYgQvpVX3B0P3pLkALY7pfrnkmdx51Tk+SRgMdyv3O3WXfW20XnjjveuQe+/
OCChx9ytHdz60I5X3So1zQhAPrrrmc9p+cNx5tZm3jJLrcH+fdUr2uaB/Bhbmm0Doe7Zu4u0MTi/
LynsQdKW+93UPTHWZ99ZejaVi3f+iBwqxBqTToBcB7lHicRiQojd2XutUuZjQc6LPVmIGvfzwWbm
5RN3N3Pzt6mrUHQKjruzk3s+urspAXfziVc8kpBGUWDN3tpbGQQcLoNo8lk8LPz9xM3eDi/mxLUG
55fdy/Ele8uea1QHf9Nz1j/mLtkwBg8Dj4Tcg2NU5RYDhbvfpXeUO7+re2k6SMlWFLyOvfRu7N2l
Izf4xo/nxf25578Ph5bbInaZxJwUCPL9YWftU/IkbqGEuBT940jLb/kxwoGaQhQ1pZ3D4d4jk2eL
8ndey+9QF0UipNPq8JW49U6kNyVNlEXl5HL/h63nuV5w53neg9/qt1p9f+j7CJnOy0vn+/fwPnl8
DLudl++dF6TLywtId9MdRS+noFP1qp6dvlAvkIBV5NTf8mpSQapTVkdSudhhQSNadRKLkj7MfdaL
Xcinexdx1lLFVmX5VMGpIjWjZ9VlrVM+SQ8zfG6RepJiSzrIdTiXQop1CcGFEpWmdd5wJd3FjPiQ
T/W5VDfuoEJLui6n659Kcg4bHt2ibqVrRl6r8qhwxv57//2z/94kOvLzs19tndyHRfhARTIvpgo9
ubDs7xPXW3SVkSaOKWJGaSjqmJ3cRZeOjB4+H+hQUs6oQv0krfhxX+nH+3Hh8q9fkFar4veXHRUm
5EPqysyjwp13+ipmX7Q44bPv8CVe6Ofkjn0+ITNWf+zHMeNCHg4vZUa8U1wqbj23Wv4wjhn84ZV6
htc3pwsL5LY53Tan2+Z025xum9Ntc/qzNyfzZxWUmhhMjVqVP0YJZv3oj62dV+PaISOJNcmnT+Ax
NRLlTNGfleMkI1uUsrTUyTXHPkt2g7r/a6zCsIWG/Q4t+3sDGhclz2ab+txcLSe1aHx3zNzZa7Nb
NLwT1YwBUuburuYdHhuvx/cRVZ8H5sbdH13+VsgXB1yTrh+aVXdDdsJztG241vcsXYBjjXyDo4PF
x7i/I/clGj7pcwaVO8txd61sUC1cXvF39nGI59Xf3pCI7+i41sItpu5x7O4xbF7NHgnu9u725DZf
6w5l2O1vZyyfdOnugkXikEvi8ZyaTZ2Qme7p2UirJFh5rTS88+v+vcCWwuCreaO5B37VH1HA8o2M
Jk133NssPJMqqDN390E+RJLeRsXn4n7j2nM3u59tvFrdJYv4sr05uQ4afteMCm5MHpzP8aczcUeO
X0FL/pys3PHn+m35tn7bTt1irH/W2rXvNq0MuAzlm7zz90bF3bdmh3AyCxxUpAE/NXdKeejv4wcT
9JB0Wt1Zd02+odj8zvGcbHRL1/qgeVW0r4k7eyveeTXt/Hrwr02+xkX9se2/fPJdsBFuk++/Z/I5
P/ELNA2zbhl1w7Acp3lBRTqdzfNuP1cdNLCiinsg07lyB9ZbW8zhwfIh75BWnLJKH2QmC+bux6xT
phIngdh+kA+oWJZmLtmSyG9uUId3rFqo5O4lE9PZQ5REdnjuCMeeuuRPOZAAS5llSBSjFC8DjKII
Q3rSX0erpTvtbzcuhmmlvSG38K/X2NXHvDQ+/pqPaTU0XBf7SNOwTKPhVG2jVrcu3NPz/a6Rr85U
O6lSw3Trq/CD3VcVs8mjHdUp2oe4DfN01cpTamc8251tWO2vPndvnEf16fjEPNjhwxhWwvdNbH1T
JTCqYZBzZ4bp2xgob01/FPSHc8/o2cEprXqdkLxZSuBFTigVf5+RxYnMUORdIokxxb92QFmC9AQA
fpzJcXbG77IOPratmuXWHqk1//ix6ox85a4FootIpeoEB7wINtAB/gLSLZHqsPEOvDWnvnI1fPsq
MU/G73jZom4dlyOPNXDSW6/ecRftXsN3gnoAFFYld7TyxNn+3KXC3c6tkgXP4TDRzrynklw0ai+f
Mm5IhvJ7506bvRFVk6fp5y7dh0+kWU55kDcSstl++1vhP901VMT57D31ANRIffZkpCuSBC9J7xU9
8UnOrdpPa9xBrwPKIfIVK51Le6iGq2QJOPPQ7wt02IV1yqq3BGvkwbMwidb7sTsDivnKpbjzQVve
gR4OofAMfDHeuwCHBd/asiUuKKnx3Nq7HXxK4LzytIDt1rslFOIfu5N2i2ogONvIdhZOkiI9PG8+
T1t3TT1b75ROSd5O9RKBKLhyUjInhceeifozbZ9Sq6ubqn3KPT7yQH8sfmbu+923ejTqNtzX+FPF
pqv9zAdcq7ruhvK3Gx5d6Qerz8E3Uszj2jkEq+SbErSRMzIltXeHjq6ASZJEKzoBRpA7Esjimu+x
9hNl6h8WwYVMs6Yz41zkLALfB8l+WZPrv/OC4uA/gyuD+waMUu43ut88lVFx44cHcmeRJ9ePWyfv
OfbjwdSNfy2Arq/MCwl0W5m3lakaB/9VK9O6tj1dkALW+/PENrQy6wC6qgeEaOmEZPbFjYODiRI9
1HPxew4VtY30W54ERorwIC9e4PlXAMmrUuLCPfyvkRJXtu8Lj+F2t9nsjtuyfyTsRx2nWwSdCvzv
jfdikAyxqe5K3OD19dT2SC/JHqUtcdxrg7b3r3TR1eG6qBf5Zw6XpUf/hWZTu7CQ/+Su+Vlx+qZR
t02rAanG+iKG/YAY5Pa+eZhls1q0VFL8Kqa1h+ur5hufJJRlmz77leKKElu6b3/XBT/c88JOyw+T
+fRccM/n56rX7Y7h73z7Nnh4uDLs5k/cyP/wbBdKZDHd5NXqdiqb4Pi2OPrN7vxxk3l1EjTjPs38
OQwUtEfHncYWJTqsxxkVUs6QOjYjd3709/m1B7/WoIsN/Z/R2Vc74WK//tM74WqDLmTneHtsZJsV
o7I6u7P7SeGOxhB7muGkZ5Bz0tus0Gu3BIdk3rK/TjfdLS60muds3NHASX6tzdSvDciF7LQXzszM
jsxEedea3ao3jg+4GjP36KuyFxmghw5sIyesBeHj4wF9WTn280RpuNfUmSna67slrwaDSjS/M7zl
3dp9onQ4+v3WNd1YymHFf/+Drb6Qrv8Zrb666i+E8J+16s0LAftnzq+fVbT/UQKVkNkP0rU+GdvN
+oL5hV0zcu00f0mqFXgltaa7ngfHq5L1J/jvP9zvQrL+0fv9dC+z7XrNdkCdzXJz+eHxVnB0qmYF
uLnYUGxtBUviNd+7k87yiuA0tQ5/t2P8cKMLSb7MZ3a2zZAZTQv2BzKjSgmPkVuc3c3Ws6mGdPDG
lIvIfIDlg0sXV5+PlEfY9PbgtQe3tnSdY2f5Oof54K9mMBN/vSJN3f9X7bsQ7OPFvNqcLmjfCdMx
qVAP/XP5eHjcdrP+ZrDtNshx3IjN5/Xd+bPRLb4fOmQ07mTdK6241ksXov5f3UvXZsuF4P+/z5Zr
o3Eh1f+c0bDrJWn+97NCK8OhrmzduZDT89PeOS33m1o0A4QAGBG5wx/CuoCd0O+0hsNaJ0+HHVwS
4qvocMenbBXkhWGn1Xr2hxRr/aKFcJCvifMxfN57PmdAcejXOjFsjo5P9CU0jlZJeVu5UNxCvwP1
pBO+KH+4iG56CwkOFGE/5wS0b+IxmzpVfJWSp5zfwV2Z3a8pUUnV0OclFUmpBBvuINxld5shWc9J
D34ShgLYY4PKOW4tdVwRgpdQmPyJ8Juw1ge/AXgRX6UW4T7hx6LhC+C6E3vsEFLO6GXDhYCI4Ott
Ajgnh2e4RZS0XbibiQrrwlkpUigwz9O2GRmAOEU6b6tkHwVwQz7OU+GBY/L9R+vnebv5AEDYGYFF
AR3Vu3XcKyuqtQIAcgMZZ9NkkggqGr3U3Ukyfp1TW1eA1Gx4CA0Kb7VVlnYTjCgeq1Ks06TROaWb
T4rAvVQMtxrV/x9757akuJKs6VdZtu7pDeiAtG13m43OBxDnpDJvMMhMECAkgSROTz+fU2tm96oZ
69VmczVmFJWZAqRQRCjCw93D/f+HdxhWM2a1f3hThjyEK9y3WR/ttWelEIQaqb2dFCe7Q++v2Iza
7CZ1P5sdEu3HNshnHdDtIQPtI5tC/DiH4BYKEPzDOkYEGkKGuHe0AN5IwhCFi1PpCzsjJJyNd4My
sH20H9fRfV75d7gfSq/SbeMISjkEFwOoW2IQ4J16Ee7my5BwPigI3A9r9D0hIG9CmB4uKiskuo6A
Rj8kbhGjKyRaL7x0Qv0cL1tQOwK8foNwYi+0FeD7z1dzkL/xWSp2lIIUHk1X3Z0133lsGVlziYna
TvF8E1oNBxVqTvI+Ajx/QHxf43zCavO+DImZDHx/tWK7aXEFhpz9LWGhaoIxwT9Atkf6D+EOEEKo
NiRIyxh/HtYfMYJQ+Y2O9nnRwoGZWf7n0d6d8NHvrJbVxa2/s2aFTVCcu1jQlhPd1eFbQuj9rZVN
JUwQKhBLA31fuDqFXq50W/MLzI07Cpe+Odjf7/3obuGHLHAJZuyFboglspOkvxQmCCAkK8d1cRPD
HwfDIqcRDdXyruyX9diUW6Qn6+tOT0Tvn+wIWtEUZ7S//74S81R+b6Cgc7KPMyFyrrhSK088dAV+
193gDANBm8A53xgdBrTQPg5utcW2pru7EV6aTpWCYML06YH+NF1JjJ5Pv4TB7iebXPrBPt+WfcIp
286H4RxGMigL4EuSV+rUASxD1rvL/t50O7wGp/Ud9TP6SQdSWiuembBHCinN1cptkOrZoyDuaoT7
Mnm/2Jq787t7CHa+/dEDqobv5YyBZ60HEnL7Y3hjZE0gXRmf/E5MVGV0pk0M2PQHTAWD4oMEAYv4
xYAAV2glvnOCE2GcyAmsK0PTmoWwQC22eK1LPNRCfCKUWdfPBtq/jp1MY7LELw7O+iaQ6PqMbU7w
96flILV0htnenUMl5sxVnNGMyfn73RMv3EgeajfMFmqYL7qltfS2vmq9r/B67hxYS0Y76YzsY/8h
9IxCsphabhrfw7N1uqC9Z3j1camvW/YF/tGL1cB1gev7/eHCl9OWyLWYjVR7rr21/OQ9e1uQMcFl
ujUSKgTpdHjMnYn7LtxhkBAIAQFxikIGOmVnFtoQ4RES6p/TFJoduNxukKZ02FDqenfoDeDbKZlA
S15wG/DVGWqN92OoQxV1IU2jgriMzWk0GqZBRAyyM6ICJ/j6jHhvvZvjhZJ03y+BpITUC+HU6Fgd
y/RO0SlSAiUWAlroZq0tzBfnWCdX4cIWQgs7/4iZn94pvAiL/rvpi11DsOUeF/idnyhJ3g0ZwbSY
1PxoDlMADHtn2ARkUF0J5COkb2+pseyIqU8CQVzP7wsy+59EQFAOFqHwsZUwYkLN6bDl5gsLm+ya
KPAlpcndo/DmR3+xePifC58u/XyyPk2+eQQ3eyFcQ4ovkyizPhcL7Wlf3WAWWVrzaAr7Hy9veu27
hA8Hs7CyvNDvC7JA5bC3cea1h9nIcdaDAeGNjXUKZA0mAPILi9NlMiRCnSo0e+cx42vFv4cdzY8O
zDgdG0q40nKJTZ7PUytYJa5Pn/VDuH6RQZlHPDaxzDwYopiJJaZtzugzo6bCk3GwR/3b5oGJ2MEb
f3USYXslo2VhDBecsrhZfv/zc+G+LxZ9JcJc/Kyt0WdJF+UIbmT2lnm1fhLxEvq9DL9T52LhSfQ/
LeubOyLSJ8xR2/etGZOVuHCWEUJQmaz8PAgKp3ZH+1PEPxtRhFjPZsKa9mnaCyKloUzmDpMJvC8E
lUt4CDTB0RHKZYiUB2jUEHnL6wH1WWEjb59swuRZ7Tn9GfTOKTPhcLxY33ybE+4OSdpYymJFsie0
3u578iz6iY2oDcZ7Nme+xtNSdklk0QimEFjaiFEY7lhqoq5DSG9JGIaIHeLtKQS2YGs2HMq+ByHw
Eog+mWzd7wt9frB99517m/xtewxSlUm5WDB3DHq8EwWMYyG52MrOLXtXnLEYfX+OcotL2d/heojP
EGOE6JNIdOPvDCO/05dMgAMUZPmwE1fcc8Zy6X207Q/VXcMKbbXhv27GR4iTTdKRHqHpVVYRwS1u
ClXjpsBrIMfDNd0tGQTQv1GAwopEIVCBQNHZChHemT2F+k6CZ4mPRi4jnZh0uRuNvxp2kcbC5QnF
GOsjBMJQetJF86UVRBL5KlG1Zz+KEmSga0fTLyKffXqp45jxLu5BdbSesTS2SE6YsattHdzhjRQF
lkSIvStL8ss6/Egwu8KyCrcQncBjHl4na6iXPk526DN4Js+4enfWsQhiRntx10LinIrIH5CRFvE4
+lZCuK3tbKgMThDImq1taJvhs/o81BUihC4fkQdwQ4DJyDx8SFZE7qHpwPi24xMRWELt00BxI5/O
UnIiHj8lF3Vnbfy55lPDS8Akz7zhjAnB/tdwXcG4/cFzI29jJsTdM8mOWB9Z/IcTC0iRz35/PQuh
pfn035nMbO8O8WYySRhZe/iwj1AfkTeB0iCqBNOEfAoqteMMqmKFWvDgWRJRQ6uv1Hct9FTQhNEU
eth3LRnbS5u1ZieKDMSMsgKI1PRnFRzb0jZh986mEk7gE0ieSlwAwdOpWw3bcq5LlYnxCU5kLNAP
5kKmo4gYJnI4IzDfDr9nM3iQ4hZsQCp0WB3OD/0ScsMF2Q+SYCJ1OkI22PhajOOKFyxE1qx69q08
89SebSEAkvN2EBrKUFjnow7cVCZNlQ+pXm2plv98VOR0fJPtcbK1YH3118KoJexsLWvI45TVT3aJ
Fyz2t/7Qssxxh7vR+UfkQzjJEFhMYFiG0JZhXmPQPFCrWC0RICe/9FB6B7cWCydthFOdAUjnD6jv
MBxKXeTCGb624YxRIscMYIi8yI5Z8wAHQ44qRuvPj7whZ8oT42zpNSq9ZR2YzSZcaA0lgRJlhAbS
nXIiGTbs4Dsk6DylXMFveZp8E3K96N+z4RqqMLpFbsAN1/yerU/2Gv4sC7ZDboiG41E3DqSLhzOq
JAfPM2c5uTzkApDIwn+PSsguB+J68s1zCcPJjOwgtHGG5U2SbEJvRirSh25/eKQRDNeeJwk3khAE
dZ0dLtifh9a5skOEKTNpxHAhzSiYoMX63wR6MXYfdD4sdtRKcW4hhZ0gV176Qjy2njH4W2NILmdo
k/Wb5MkI45Uk9EDgKilEIhsOYnPAf3ez4EHjt+QrsUAcmIf0Gw/uQ2tbDUxhP4nkTzSXz3fRTLRu
pGiwJa6G5rIw0rXYG8yiucRRQH45ZjYHQ3j16Oq1apue7AGtZ3tvsrNH6JoiKIW+KhOZQDskLUqh
s7GEGKaH4MRQ5atejPyFFE5ERemZsW5rcS82kdrCHPZwaPPKxEYwGZZGhKzK4PuTxKyUZzgTs0om
Y8XqJvR/8pK17TlSqVhFcq58jwAUuQR3J3Lqu45ZY6T9k+NAlh2V4R9AW5lZ1ydvu9DsJasSA2Lc
cozBctBs3shmgNMVFW2LOmVGubtaxjc/fRo91yEWD6RVpy8hCTxHP22eJVNKuJEXEt0Rtp7DH+EK
ubDVtyIejhX/+KF4a6YwYSXkOlHvdAjjotvv91H3E5cMmWRPQMaKdKvhcHji1+z72/et89H6RlcI
WUkZ489hPmFcylTgaTFKeWJeCLPZ890MWSXymKnIKJ4NZVYwDGaM1gmlyIM6DC7Bd4jeY7muG5GY
Y5O0I1ItYR1L3Cha3Z2IimBDEnlAQpSYevOpZtsJ+qULNXOX5TohQCFygXtKEopZWbSAYjA4o2SV
JJE7j9rWpo3WP9550yjhOut7NEEk0SiRUmh8XGhHtJlVZsoa6LIAJcmdtCv4FU9h1HGv4SohXeiO
dioVMbx9IJRgpxkfPt5YTK9Omiw09I2GmBsdljKibsitxqIqCTZlvet5ZChFIk3ruAxQzd4kbGyx
G0E4ixHnjUxXHyFoBz2WSlF8hAly1JCGfLPJHmbgzM4YPuXsB9LeGcjgI2wohZzVcM4BtiAKncSg
iIqYUQM3qfo5rauRhJhQseQSMjmJUhP9kuL2zn2Qws7aXl3wDxQTYULE9GLOiGkmKX+V3yBgW9bD
MXwFThsV08JvQ1157pP39SThPMRE4I7IMAs7/Q/Wz8CkmdyOafEIVZIgmdo878ZxRwz+naXF90Rs
aRYnB9LGVRdCTFl2FY8yIDZsux8GokY4MoeZ8zEwol3AoS6566w7+/dH2F0x7emHh3Prl7hC5Pxi
Innx+egwubsm68gu2MFoKIqGvjkld9fAgVM/+69Njn+LiV3OEDt806LUU0J5EN0JCd/Hne1ksTsv
oXTI0e0t0GIGmcekNynxSgb+faV5y6jnnejR8OGk7w96xMQXc0oG3DFqU4fjZOlr3pUGEo6MMsXe
T9SFoxE6wv4dcSriWEVzOjFLyMuzuY23Vkip5Nzyq/0miWCKMzTeTjy7EySPRqTaCC8nvPWzkSgp
qInn0Ii2ARTDcPrp0f4CPtrDufRv/aLCu3GkM4xooBXI71OSvp/DmiBGTVaXIUKRnHRr1rKEJree
de31s56on8MujIkPqpuPlH6LZ7MNaJuzHNPNFnLVOwTrBl5TlZ7wZujSovWLH2SyZaCzwrWkOYUl
jzQP8Rj2vI/DpINpw+hZX0IZTzdYUNWoDUWj4cfopNFceGTPVuSM8UyKb0/QGH5kIyHhvCOTbxBc
AvhGjQfD6wCZhHW/m3xwjqzg2wgtAHXhPqisQeMeiAor5zvCKVEeyYIDTqGgPwY9C+bGuGcNFIAV
6n5raPiG37g96+5+kDA3RkRENdHsyD8X3mi7/4h6mABqYQm/NpYpcmGfXPDIWyXZGl2r218Sysk2
HeTYbg8BLFye+OTxCQgvdTFSkBi6dySdUkViHL/O1m6kYQ9W4e2tnETR1ovesc99v58mN/u5Avve
kH5FiJ/ClQJ57zR1x84XPkMA8VS8pA8mYk33iV82u1jL8fGtdga4GMcP1ng6o+wTzdbDgABcYZyF
RwLUJP+vsNayrIn+tg6/++/uaMKzQ98gqjzq2kMRASH+FPQIJDrL/v2NR8cTrNy3sydBblDJZz7V
of6B7QDIdw5lsVyyMPFqu9Xb1ZVafQwZXls+Uqlkz3rDR0cGXhzvwwtX/Rg/jZNbMq9CWDVDM7qt
JAOU3qQ/zagXyWr2fhP4PnEf4PM7OKchZjSGtS9M5UehEcQlcrZPHu7DHcTK0wJ1ee+KU4QwWjkT
bsa2Q8FtC0iH2p5H+IHefug87uU4HZE5+cx1HF9jHJ+E3KFFi8NcHOKa1RsyrgjqC3K/G+8Brygh
cK/95UJqWY9Zp4RDPpuUEzw/yUk4ePHRRPbd2pDeSLgwSyAdO6j7l9RRoyzcJvjiSXVMB0bSc0g9
nApfIm4R1rcKftEqbEV36sv608Zvc5alSIaTYtdJ702oY8tJFpwnOm7LCLyLEd6k/j1Mrpi5OIpw
DAjPqoEXKLFjckJr/PCijO+SntXCHx0+vNaw90lUJO3cRCsxYyEej1rj9+6nEj1gXCXy70YgM2bN
aq644jcqrT03QF1cLGRN4XGQQkvgpt8nbbtlfwrP9if2Mx5OLu8TmorLT0k+l2QN69biffU+nY+D
vT/FrxOthG75FJqb0zMmtKfhGxNIkb47DabChDmeRivdw8NxdNzAfou3yZ3RB0KGjbG/9TaphV0b
2Ims14t0gtdHVtiir1raGFVHtWyxdQ1hj7TJ4jxMuwt6sYxWTEgWZ8Mi0VeGDAPDQ7PhunemsIyP
gzcdN6B6YEtjd7UXVLmxvgSL5AfJJgyHPT8/BJFF9iPEno57YcNh6fw49wfo2oNB8FX67GI8popl
xxq7Bs4X7tvp0qUhOCbiWOBlaqdHqDBxqgOShWUrH6HCY0/EVSda32YKqybeKKGwv7nyAHp+X0Mt
w3+Y7Ij94uHYQXcACArzvUJuycjCVGdThVse45SdBnJ08I08o8WvktMK2abzNR5Pp8wBnLYJrpRD
2CfyAB0NS9lZI3xsUFqEE1yGko5Cid4zrXE0wvOKLCQxV3aFfrDL82OtIovb+M2BoGE1OrMYsfbN
dvGtr3iDU3KyikmRXGagqvCFybL1XE13sUgIDERYaFWM/nJE3NbkFupsWqioHI3fWjT+/UOLzXj5
1gZBoYgU5xBoF5afy1Soc0VuVdyYNdrNRlXy6Ktvd5QqUdiFs5n1yL6whl9mqCEpd9kFqW28dfDd
rymQlrYWMDx7YkG3yRPyawhP3bJEQS9udmetQXu96ODjhCZ6TtZ+NBN3czms5uy42toCiwXQBcM6
fpx8ls58WrJ74Zw+DhGehsExypxmy2nYNMENDlyIeVli8Wv3FvCRu/m0Ezdz+nsqQArKQmyJjBSC
+7cYQdBY0xHYCiADiO0iNgM0y3CIC9ZDxTq9b+NTe77BWSKGzRmjNfMwawZibWhxEa1F5gIbgcU0
u6XY/pXVg6b5MjXRLDBPI3NdgFwgS2RD+RpkyAW1Pqf00MkmY0rulnnmWsE0WhcfUsXm+4qiWAxE
azwNFPxauyjzGtXqtbHTDhyf6JwbaqbdC7Sg9C4jaYdoNJhIkRbXU1jUvWp89cvhaZw7vZh68U0z
yGq7GdznDc+anSh+eCJDQHmi1roZ0KVj2of/WQTp0b2kOKFZt6gaA0JcTrlzjOphMZbbmXH1cSLb
4j6/YovdQow8ri3G0k/bksF1HANXoeAgCCG9xieJcXr8EIst92r27oO7jIecu9ctOled3wc1tT0+
nSO3ae5chj20YOEMf8ywiHveNbkyogA0ekd/GuUImOQSPqDl7hcTzWNFrUNUNqdJhtckn32wfTpk
hxRDeiCaJWeotuahCtXMA2z0TrQ+RqePLETziR0DQWSZJUAXvm4VfZ4d1lIBegULsyzOHZAcrBO6
VY6vQwOQAlJy7zAGIGR9C26Wvpf/ZrIdtLBH6wBbE39+t4XHbKtal3UP31FgiDY+AvIAd+aPu3MY
sRbbLGjW7v2ANdnyz0nbOaPI4LpmMQAMCY9znZiRwZ5eE6qe7lX8fiClMF8Itwqr2e3tOmUK2KpX
Wk24hXO5ClnS2o4wJSPYWUcztjXazj4QiycL2k4rMiPd67K63cNyImdpCKA2KtM+SINVB+LvrrV6
4KOnHptyRRjUW+UstEEHY+fsLo79q7d/Ezv6nVrKqtb0tUi4wYFdYono0JK7Y7JkbtEwRPTn7nze
jcVlPJrLgkDVR5iWrLowEtsYivMAeAZ7OgcxAidp1wIqYs61yRQsAGzTqT09DUsWK8Q7pqJohW2L
cqayiyRm+ZlyplxKhhwAF6chZqhNcYh62e3c056zXfGpVEdjJxJNBqrqOUanHWQuSgzbOhTK4iFX
8Es2OMkO8nK8tHtX3NCiiObjAmbvAzpEwfWlffHVuB50xVlgz7tBebDysYruUvsndA1kV3SaXvwu
e1ZShs43cjzXAzVWA33xk8L54FykCAqsUstY81XcDQqWgcugmKqghty+jUU9oM6yd0M64G3QtrqB
6EZHz1izlHLpiVUMFUYWW6kEOA7cqKbq4n6+zJfrg6Nyj4y+fuJyCE95DXM0rexYl4/Coz7wd/Pj
1/5lwBpOk2VhJD1qjE8UzC8VDTKLLihsJFDxyOZ6zFvf4JKLLz1yG6jBhcuhAR/n3AiwEXqvjTqQ
uXLzMio8ObMZdjA8ROmicKEB56+MFD24TORhyZlCLn50jNgIeNjsuB2eLgA9ntdPZZTbUL9yfLbZ
ThTjoeucPIJzqJnCiGeMOeyDSSEd95IYsJULMlmG84WDe6h7K/lEPpd1NwuKUW1fJsKNLa6OMxMC
tQsNwU6Efvzm0628xesgUw0DAY9Q14k4nfGXsO+B1obXeGvPFe5c0hdd3BSKPX/Irz8uLEZdmiqr
PfdYWuhBif2u4FRxqKQbYeVsYeYWb4dmi+7B3iabWXz4zhaj7iXMSDc5jhLXrld9d/HeOItjiGfx
AUocOzX9UR/OepxQ5Bb1F4o/Wozw8PT5sfo4aHIiAVYJk4wpI313YWxIc+YRW562G1kYAOye499J
fNKDLOK4GwdXhjj/2fdDJKHMUceVvToz9fr8Xs3ZF5rzr7YpBm/RGXyXAo2cd2iB/D86ND7i0QIM
w+8uf/nH2L7zTl54vJiEMi9//pJz+QioGCmDXWKQZPSAjcI5h1PmP5aHaJOcHUS8mOf0Ozuzz+E0
fUoHWOFRWZ+CYcromQon/MFBnwLHhIkjkCdTDjb2dPo8dUo5HFPinW8p8mkpbZjeqRtw4p25EIg+
JpOJccikiDbcHDkxjaZT2+nGIoJAL+Faqsit5RwKlCmgr8FX4YqfkmhuU3l7zjf4x5Bsc8QYwlEO
EVgM0Wf3cbqA5Uz5nEOuoR+RVPwRKSEyDGkp3zz7KYgKhzKRpzL9pcSIKYk1RucA4kKrbVpmA68S
OOMgBm4FE93ZCGbLJkBpDxx7PA7GQTC22YzlkM2g8dWKnztcY+cZXjB2lm6GqCRTksv4bzpGkvmk
TZpyAil4wfhLbPml/SWm1tdY7pV+9xxtFDSBEMyD+8JW+qxYB4Hj2A7e1i+2cLkRl/PX5jOpkhyD
D0OVqILUAj2a9yj0XxSDAi+5mvKlM+ZNEGym1IoPx4R/jPknwRBSzZiy4g1ffXE/CuBH/nBMU7nX
VgxCZ8ORNMjZ8AU/SxI7pHJB8MVPLOg2FINCH2ycKZ84G2kZ7ZNSBLKmFcoNsTb8zOe9RKI8K0Al
iM/YbMhNpCy6Ul4bEsxyLGep33gqYQVg52C+3uNNiwGa+/mASGPs3+lmIyHHm5SnKFutuX2PAewh
Vkf2WjmVv9j3m9Le8Ok1mOb+ho92tIHnKhe3ZENyGuxA7Qn4Rm4i7oAxdxbkH3mzoQRuBQoPPbDZ
5hbZc+xrci9rKmMe5+1GruUN1uI0kE1eZgIjnvsKchAjS+CB2DVj//2AJcd8edY7Z+ZwcPA2PJ3N
Bv8vW6QMvxKTPwimZ/mTyuQtb3b6sdT8U6tlBQPjPKUnpnQSlcA9Nd7QLmpOC8UM5a5S4WdjqFaL
2AXeY8HlfjRG9eZoyiXSERub3UsBfeLeoBytiXegmnRjbpf+lSkdHJmdAYsTXl0mtXcj9T46eGfM
r+PwPC/Z6Rzq5ICy8mF1aLQwu9lEgQzP35IenA94UgsyKspvQcqSeCgQKulZ6f/UegIf8czpA1q+
GfOkbVq18/g1pjlj2vfs583muetID/Op/JLHzYGMLCTK8+2dMc7TlscSbOhXSuGhY75LF7NpwWYk
trQ8DSoSbA4O4gy7E10giOYZakekB8FcBAfiStA50YtypAeSBkEnQkpKlmcc2DJO4/F4A8YmQ3mM
64mhP94Pgg0TTmQFME2MMb4SIKkNBrtMBibwF8EYMo2/cns/EOmAF8eONxQghZxwADI5YyZnzxnH
X/xFfDhcBPgCccaOzUyXyS2zWsoLEBVSItPEmHCjpdtIfSg/8+OvL3wFcjHyRy752nC8QaA8Z39j
bUTEjSu5AAnxFX/tfZwTctv4CzgsBAKbvYKCxfsqUCeggSYSxyBN4Q/lONK8rxjcKd46gRN/NeJf
cJw4/oscgH8juvSXePpXdOkruvQVXfqKLnVe0aWzV3TpK7r0FV36ii59RZc+be9XdCk7Jq/o0ld0
6Su69BVdKtuGr+jSV3TpK7r0FV36ii59RZe+oktf0aWv6NJXdOkruvQVXfqKLq3+f4suzb3u9yu4
9BVc+goufQWXvoJLX8Glr+DSV3Ap4V4Si/kKLn0Fl76CS1/Bpa/g0m2R/5Y3x1Gxy+vq779rnf8b
kqzSaRtar9dum7r+C1SrtmvdquKgK74Qwlb8yKuGhkf3JbMWkh1gPyXrn7z/qHL3fQ3UvgpwQY1I
eIn4T+c9Z2+XMMzJZ40NcwtYDFcwCNpgOJjkdSrANZhAuRzd9IdCNug1ASvCVd02KaYCkbAfXYES
yMMGZhPDbuyLx8vJnuUILoOcJzgvZFyCGqSRryl5jJIpqcWSYHmUfT/yMg9uPS2BjSEJkVzGnGzH
TpA55RQkQ5sjT4m19Z4dQvmGFEYAlcCSAiAMjClvGxVzEiaDTpCCugMYFSBpu6iz3kkZTzAoyTpV
gsMHxNIAGqS5MHKDIFb4IMXJBxTzLGCdTSEFD8j8++BTjxPlDaTi862bTkEeAcPRcICH7CVwDs1B
V6Oklg1YpGO6PTB7uqDlQDEUCh+R4CntbGEkgnq6v7N1BwQ0YOdgA7LzOA924MlABO08fNVpw2at
TiH+i1RLIUMRwmlPaAAr4PVqVxkrPuzXHJ8c5QP0e8rV4TuSo23/QkpQbd3GqqU6UOf1e5JFrjra
ACocCqEYX4HN+wxXzvWTU4FT0a0D8IVXmC7kVbva+GKbH6V76MtNPtmC4rYU2uMqEsq5PcBEHFV9
07+Bkdf25HUFlKX7efeq/ql/B6uhIF+RHKhAcrFOXkFa19GBjcvrxpcT5ML3oAXGQO5n9v75U5E5
3yPbo0X2iBAKkx/hm6EcbT0+DbdkTwjNMACADvH4BOCTCyDUw44ZXuNWKOkMWy/9kAwBOctskSRw
5SZmmA+ucfYthew/5EL5zGDEQzBkG+BKC+1RxYg1pxWADoKK0WZ+SDp5Rgp47Qg+g5AVaQ658kBx
PqtM9SAQ80iniK/E9Uuld15rJNUHVpTZ9LyzbUr1gnTQBM2CxBjSaMywiTO/CfYD810aSD0SM2T+
za/ULZsv3R7z0bDViSnNeJa8l7+gayqjzF9S5hICLAEZlbT91kzj6lbYGqWRAC1sh3tfZrFwa/9r
rOq/FjG/gDS/RMxLxLxEzEvE/PsipmOIlvJn/HUTClytres9QzV7yi+EpA91v89uptL19QtYMZd4
vw1259joDo/HsD47OmmR+TTLyQdWt5baDm51oCux/rhYd9ACTmmUA8EDQjRwYalTQp/7CNrAdejR
2fDUxtVV1wAOo3RO1fSy95WW31oGZ9AjeqSK9/f5wSp2bqp7vX10zkPl2l/q4TV1l42tZY5OEvYt
Lh/hrvCWl2B3nx3PoJSY49Oy36nCFFTsAvjsYlOexwbJ90asteZld9TeDQ7pj9Y9zpoQ/Iqb1bl6
5jbpbmfqIcgy73IOWqdQbfvLtn9RnUx3ermrpv5dH+Q3b7v1NMipzs5x0QXnjGR/xdvfXIXk34e/
60HgQEJbc/++swRqFj1TNI5WBNd93Ow/9YNiPU7+/jGoAErae/cirA9+B4SE5j1rbe4khB+vqXVD
c7s7Nbd5eA04Wl1fWY7zY2nduz+W22lnGXZmeTpSW28qmdR7X83XxX6TXUeZVPFte0hq453/Xd29
nD0tj8vtoNjNTdXLenFRDdr3eHfsq9lcfcRK5msP99wZnDthEyq9uHvxze2sPic7Y/JQoob0x4fb
8zt3aPO6A73iboPLLdDrUCW/nkS9vV3ffK0Tt1txS03ux/Fu/35Xw+PyL8iI/no0/sIR8RqNr9H4
/zoa/+Pz9p/b72L0UwhW//gv3n8W5f2826b1L2//8T+aqj6vst0q/81qzt+r5rdi89u0XtW7qt59
Vv8lhf3vi//x57eU9ce9AOVa/emNm9e7+j5uvs/3yXfVZPWzFtRKzvx3v/zt+1nK7F5+//33z6LJ
ayltuyvy3//4KvzCboXe5j/+ufg/vktWRy5LinOdfp/z3warM41c/RZW2Sr/qn4t4XtV1X//vaPq
f2vrqql21LbehTnl+v3zY/VvhqErOpTCPUODKe3333Ip+O+/d9t/0zSl1zE0XTdMOGpZXqqika86
6t86nbbSM7sds62h++q//69q/unZ/Pez+pM5/qdlDBb3dofVi5faNjWlbfyS6KkfDlcWk0wZ7juo
7cjl2/Zuabr5FyQ2nd6f2bCeN9I6utHrdUk3VZTuLzdKc/Wxzdtme3g47VxDuQLaWutbO1NSO29P
DwbIQkvD2h6AIjqDWGiWK1OrrMsV0W50hnB6WeXu5J6gGOnpXbfTW3fgrUjPln4d7nqYpG3DumRF
bVUtM9yB5XTbNdZDWXVu+1m3UbyLjsWUl/1eDhzx42C1Wt1RD1q6tAXcT7o8hC19+9W7gleuHf1z
J7PMQxPctofhoagX3fTkqqfb4H6qgma3P1rdQg+PW1AP9i0nO3b6yzuArcrBMVrdft4rnHsbZvUz
rAcagL+H9+xAyvYu2EIppHfqedHZRvfidrGKy81udoazLPbu5X6yz2W2rlUjKI57bOFrOc5K2IXU
7gUfh2n69/T2fjPU0e5stJzrpYnardrd53RXb1cpll4c4uthGRtHbX49av39udOO89vZsJr2V1k0
bnXH/L5Obreda3aOYaq3or2uhxfzkZTZI1D0j4sJAX3WetTWltYcu2c3PbWTsqjGy/S9072jpVRv
7aNqnarKP7YvI+Wgw4ikDi6nedqCbyArHeXW9qsseqRhddTtTobnQcF6JGv9UgFB2NGGyglEgl1p
37pXu+koc4NzlWZnd8uQW9q5odiXJYAgOtioveK9vU/dmx7XR2B10wzNqJ20wWoyDz1LybsoV6fN
oVxcLlX/kRcn634AQ6S1vhRbdCfgwE77q53uwC3NhqcbPhADWKf9/HK62cu0CnqKNukYQPAWuDuM
R3R/TPOr2VcuPe+f5MMfE++fJ9qfvV4/x7/SVRSzo/YM0/h1oqnt6+N8KtLOsClB8m5P9wb5/63x
Xe9a6f7u/+ubCRnTfyunP28mxFldswfxotH+ZbLlWlma6tFUhttD9IBsrtkovetfWNlPrrNfb4IQ
6mptkzltdn/hzdr39p3HxTgoQ+NjOb456lv5vkzDA86mM4iCd8V9rPKE8aSMTeBxwCnY2/+6lb94
En82859r8IvW09XrQ31clkLFrOBjewTpHlSy3YCAdKvpF/0eOMJ7cB2b3l+1XUTz/9HDZlfVDd1s
t9Xur4/zkLUM7bC9d4cXZW+lHfCsjX2gni4QRn8qdeGV182lDeIjtGHXbpUc2r1kq4Ot9ThaZbvo
F2mBNEndVAPuR6uDy1336gxH0OEeXLJmvKv1eXbVfEMH1+k6u/WYKQoQWZWfFm17d6Vzzdq+K7v4
YKYT5dQNz5d7aWWaaSlFZesHQLa65/G2d/Wu1W62P7esfRc6EnOj6lmgLFvhoerah0u0ZEosuz3X
bIfNNfdojdfZdZ37tmv18p6bVbB6aNuRiklTXmDmOY005tihUO36pHqGCqRRfWgszQRHFU3+tF/v
dnu/PER7dd7JE7XsROVhOTJV3LvKLrjdllbV5PYpP31UoE0ur15VVpZ+XHf0yroZhX1G068ghjJx
IO41v9IgtKs+b0Vu35SOo++A9E6BJywu0blBdB+L/vFa2HqGk/cYqbfK7plBr7e6ns7Wdg9adh60
2zBrI8qOxqg+AIzMinM495ePrdNcqnh5OrLqmHar1PzurbK2y9tbU/fAoi+7zrajWrfWUGlgSdki
6YymsZYZZEEN/VvVdqW9n3SSQ/cAO+yzQC3EBMJOM5busV9mk/Nd9aru/2Tuu3bjVrZtf+hyg6wq
klUv54Gpc1C31AovhILNzGJOX38HvRfOllq+ahyclwusBdiQ7a6uMMOYY85BHFGEnmmEm3CCwHrR
WnnRO6kP7LEh8G+l/05rwzUx26OpQ7sykVspMXlK4SnDMnPqdNrXHeaSsScehZt0nOAop8LtkvZD
lxAOonW4MDWkiD1kL6chPbbS34SDdkdY1lmkVWLb6IlL6uYpn3Tp9CmmKraY8klcoymJJWhryUpf
KRJK73WwGjG/jvDR8lWKjKtfZwp3pfYk1DUbMWIyG/E3/JMUd5lItmNeLVnfLkOZ3jes9ZoQ4/qM
98TfTlGznBTNFSQ5hj18SvmUVobHuq0MnptmVY8roQp7GNONWevrXDeQJuq6pTaKm5eVJzT8Sz1Z
h0k9LKfAN2yha7E1hES6RK8Ok9FZNeag9Gnv+pEaO3kP5XZJmNsauEWCiHe9wvBOrt0VSemmXXLq
Op9hrujoqRnGlLXFLknZeZigcMSr9zaGRG3YQ1Fn0J78ZnCDvFj4ynSf8xLKHmRc3bBfsxn+bkG5
Rgg3GWzoFUxZEp4ONYUFheQYJgyGnqosms2wSSEdkT3BQWHkV+TR3i7fOoygam4EZX9zSYJqus45
45o6B6bF++spygPUbbT/U4gc1yPL6UEkEH8iT8nUOoTvsrx0GoRUN77slTjxH2uNTzEQZRIOTUfj
yimNal0ldOqaQzQ1p16v1wEuk2ZisNp8shkmu+l40Bo9Ni23mpY9DINwyw4IQq5uetHBPJR2wkeH
TZhe6dcbJavgr7tNp8aeqmGY6hhEFje7NQ/v26nyYjV+oSpbUOovNdltxzpwiI+BzWm1lnVxNIrC
82nzzox6PQ79Qg8xxysMHBqrJyVSLyWvd03ZhFZK32kE5HrEWyl8zIBWFMXrRLlJcukm3YOedIuc
T5s2NFe809elrmgWj8lBJcUhIHlpqaV2KX19VXbVXuPmA03luQ9EtaiL/GQIZRv1+p6p8A5tFuZu
SyofgEv6m09NYIvpVQTpfmrityqONK9IpBN1UW1VIz/W5bAUpHdYLrfpqGVeZ6YbXSZOO+iXsV6n
AwY7pWK0x0w9tcNoS4wapLrmVAQCuHkDyKm0yNRkVh0Zdhe19/UsiwsBpBCDhHliqeFgB0nqDCqG
3wJZanlrdYC2+CUv0nUsUFkZjJNOJBTNDMQ2JSkeZZc8+Gq2GEV6HGrIHXGCMUdTaOuKf+nD6tXQ
MBC+RGlHN08mBlL2xiy1icFkDGUOH6U1mruiQPAssuXP93COCa7eHNeQiFBOVE5V8+rSk9r3myIc
mgMNMMJ02rfT5ecP0P6S6XANsQERBiWmdn3PeZf3nV9UzYHvui1Gpq8LKFL5mNWXYOLSrRiI/SXU
E3i+SMlUQlT9z88/PWK96qTpUz4dNJ+tKmqpsOGGrM6BNtiRDnQNk6d9CGVI4WhcyoWSYRw5AWi1
5gANMeR6jfz0kBmtE+FpZb7ixrRfxmV6QY4Tx+dYGddIsLw+OBoahaHuK6sqAq+PQ4wTV4fVgIJa
PfwKObxsGFz8prcYY24lC6cY6XJIA5xiaiHGN5BX/LzXfznML19+jtI+fXmNU6kakz4dcjJYeXwW
4fnnD9DmIPbrdSEMwboG84zcnalXMG+bs6IfFCIO2CnoE0A54U1g1vRKOuFarG6dJv3+hQiDzzN1
HCk1jOvAXTJtGiKE9YdSr93A4JupM1zRoASpYaR9kHpmGNslweDm9BKbH3q0VZtLnnTHgmdW3iGp
BjLM0zNj+q6DZm6mljAX2iqdMDQxwFzwONzkBl8UGtQd9cKe5hS8mNaJAjdDrTS4r4IbDw6P6/se
zs9BJ4AaAF1eu7mkUHzVyKQ4ND50iv1nKmH3ow81Jxbxt0naLCOa2f0YWQUdLB/AbBAJKw1/BT2x
GIedG+4FUHSk73qJCegQ55VT5FDZr7LR3NZa4wi9sc1aQ7RCIKeRa+9pBjkWDm0wv3DHsbXq/ndk
qpZZJUsZFc80699rvzkkAaJh+tjX2oJHy2zo9+WQWJNxEgKqbqV+LPRLGaZwH7t40p0hyBcMCfvY
N0vV/+Wz2PHzQ2gstBDz1E1ovWhQxIghq0U7e2zTVRNyOxOT3RXmKs4Ntw9MqxbmqhHJkjT1SW81
xaEp9MdlElk+fyVF/dbLYBFyjMdW1BMz22NTmKcu6/e6aJ3a1LdNuxnUxurTQ18wKyzrjV5jIHQv
Pb2FYJohFjEA+HasF90wrMTAHT3aGxFxoxxZdfTSmOGSmdVi8h/zEZL15mvjw5hHB4lp0BF7KuJi
3bXFPo5rJy5OP78o/bvBQlaqCq5RQWFa1GsDjCijoloaHGW80wq+mCLMU8ijOSrYqv14GRWMXVV8
J4SM07ifQkReFYYOm/U2NTPL71tHyzCLQ4VuB8NU+DBwm4xbuEVWRCcnTDDSGdH7EPwy6rskPzBl
hCDjvUF+V0lo+zG34hxz+kzPxFknudMY+3AIXFNZ9jhgrWsPLAN9pE8sf2ALjtnUnL/U0UqNng2K
ueoSjBFMCg1IvzPV6o6O6Y1ASf9mAzSucjxQXWgaBLf1q7xar/u8kCxOjhM55dkppo3NAvKb9tU6
6ZplrBPLDx9N/z6P9kGU2u301in3sR5Y3M83caI7GWZc+xLCNMomSM8hP+XIA+V0N7QP+jBtQiRr
NcSkeX3IAdq0EkX+dCXIq89slf8m/GSKDTN3Y6Fvp6LY9LKHVx9gSCI7R+EoiQ7zRRsHaAcmDGPD
V4M8+kzYdZ5RJFMTxmMk8Q1T/7dtoTpDzY3rCCMZvdoW3BojpQpJj4V4IJn6oSPyUPLqnRulZpu9
4qhj+1YauTP6T6MP3ZXieaxG30n80pFZ68Y9WylTvqbIGFh8Gck2pG+BmViD2doUd4L4iV12kGvJ
X80GEFl0yKA/iMzEnar3DII8+YvKX7N2Y6qgvjQQXOg7txknKIWfGgR8VV/8qspslYt6n0kT5np8
CWsowyqgkmSQIeTaUzV0+2rU1hmjt8KOb1ZW40wHFkF1wjVdu35XPOBEizNVHqGYjiHfEERT7BzC
CQIiscNvghGxxl5hIE6x6cbRfI94rj76yg3zVuB5dpM8ziwqFUwn6N/Z7CwWElQYtv/ZgHx3yfg0
A1iyBhOiAki+ypoAO5Ji6rk8Tq0VvQ6gemUvzbJ8Ang9gbujrLh94xPNb5kSPpJr0KJnSNSYMK6i
gLgSiaJoLD8qSdTbRMeI9eCj72hkGXWMqHUynDpeSxXgFzGsSm61Mdw2kNRNjaVsLr2CYdrgvVAd
89ih9xf4zlTcReRQKdKGFbHULHATE38LHjGqJlvy9jXMU8xY7/yPporvjQa3cDTOLe5XXAQAwwky
EApAlvNVliE1XzZBBj1n80XPh1U6QoqeIhooNnWMqwxUQakxANU4NQ3ziH8uitLutRWrWluLu22c
PgPOAwaAajTAZgXpQd7uWHI0xU7qxzFeGfFepmtTgaprBfByOqrVC4DkhV82W73GpO6BPJea/qrS
fSTf4uouYf28OxN8C5D4MVvGmfER8JVK5H0dQ3Ekwj0sQuYq3eQGYWRFuXJniPpgTqWw/MyEtI5Z
2KW2ifrQK4pTFU+ujKHpAQlv6N6XoJkNv/vqPjP7pSS/8wTErw4oVTs6NLrUHJKaWEGshy6yATtk
XWWFTX4WxegVWetlGqRQhOaaKeYk53gXxQNcDKkfJTuU2q7JHyaT200OtSMdVYZukYx88DJDXas1
NJP95yE0l41SrYw0ext76nCGCdbmhSnlnZH3B1+SVe93Tky4p2R8zXXiEXmYdCiy5wmALBVz4eUW
yl4JoiKa0l2nLiSAzI7hm/PY6YPwrFDIQCdvShU4dduu9QnRQyGdOuqwdf2SdOxkdJOXxuyGE9Lm
G/0l7tVQDuJCpQY1//LIeEI0BBCsOqpr3TMfAZBAUUxzy3MAC/Lz8/qGgswfJXSBdAyeT7027F2T
mkUeTxUMV7UCBLmkC4gOgHn288douvq37/Tpg2bH+ylbULR6VJABV0eBGyUz3PXxPUEJSTfAL6ye
hgFiDR0kwYZwqxsXPVEesVzAt9IWPXSGDZAAQrFM9HGZVvCGAtpSACxH4LKN4Vss6D0VQGFqwCUX
kNkVG1GA7SF0i1EwCQvoIhf8OVL5sQxzWzMfWjWzRw6MUkK0xz/F4bbty/uIQMi6iu2cQfhdueTx
i2jhUPsjw60FqlqXHzLdjxMCYc4PGSuXnRjh+j/UDCnm+NT5GFpvvsYldwkqKb5PXNqPy7YbTStE
us2qiz4060JAD4g9Mby8idyz6iXoAbGO3SpSzF3BIoclpl2OyAnEcw+JBwDBSTU6JAHHtm69ivpe
p9au1rw3/UueXgrlSR234WTs6jpeIktcR/p7V3ejrU1PVG7K8WOkhmtIcRkosB4NmmcEtb8i2oU5
tNELxB4MegDZryGAzDmgY38hae7pyFA4sMisMmABA3cM2EPedus+gcws9NKraHBVNlpNPm2jCGmZ
hDB3EOJ1Nf4S5YE9oh2gOhguXFY7Aeg5K6al1lw6uTUgzwWiCDCQ0JReZHwAY7T0CVGA6ekVkMTU
XIgx+19e96v4t2XKlBENt5AtgiUUI0FzDTH0OV7cuO7f4wGhI2UlmkHwujR65SZzQy/jWEvqIz3n
qxRyHhC8Jasa8kftKoHEB8FA+HRhuD9/7N8eMxLmGd/TNP0byNc2QPik4NURekSgNgsQcBkmWN/6
dt/fMlFRsUbRCRGPYWh/PPantzyYow9IXOuOZSTsCoru41b1zxl/LhJ9W+idS6YyslvUDq0J8DCf
pi3SrNZSg+ROMYNLNJpA5ulxikHoRZE5aqoHfyzcQUduPUMY9TnwP0wdjkG7K/vfQZ8tuXjJ69TK
Roj0BZcufYuHh76EUGkH0fvuJcwhR9FNC0VehuqIKs/9FBwKTo/S+DXpj3X9PhHiJXFw40Jp3/Yc
e0EFMwlIAYbOr3HcAZ6x5ROqsZ03bIMzAHEID5rLYamuGoiRKVBbHaCOKZ3gYN7wE4Rc29Srz74K
/cpMqXjv47PngclgEdwHyxEKQTrKXJvOVnbYjjsfWhbpul02ntwoN92Hxr8tgRGqcyQGpiYo2gq+
mnU5VGEcStABasxPL3jjmr7hBYAprNykjhziB9j8Q0vO3XQYZG/XQbft1dKJe2OZSgFine/lOYpQ
sIg/P4bvgTFgD2oQQpkBKiAhV0sLNNTVfZ/2x0gUsIPtNtX2vtmvIj88Ry1AY2N6bUfmNkZ8R5pw
n4joxnv8U4X94sgJMgKUnVW8EU03/0TTnx5KykOz04exP5ZFaksfy+gguEV3wqwcQWH99fKQaJtU
RWGm6HeT6v+OzcLyNXRWiM5lKBcNYYTqOcNQ/ZI62YTa1pQ5ZVfsAm26cZfJN6tFmImHbXCUIwRi
7qsdC0eTZjBdwxGcDJydXKhAKLSqB3pVWiz7kFFkKX198FPfakK6Nsid0hyN9BH1tzVJtbVWgCoQ
6lbaPgZUsWvVK/3qF97/KgkAsXRdtB2a8OPGQf/lDn5Z9vzzT7sc8MygTDOGY7ySy8ETEiJjEG61
O8giQzCPQc6XeVCJ2UXeP0/wHwrU8d9necWvuvrtf+2i90rW8nfzlUn1laP1X4fiV35uql+/mt1r
cf0n58/7b0bW/ycULOzi/5uCZUuZ/JV2hb/1b9qVgvv+L0oQCBKD6+BDcPzo39QrBcncvwBKcnAj
uAawZSZY/cO9Uvi/hGaA0UDBrjKojtLcf5OvFKL9CxEkUVGwJhqFnyP/E/YVm0PO/7xOYPaAd1Sm
cSFMJqh5nVjin08QyNfkDmYJykITkCa7hhqUvgKKYhex14Fjwx5S8xCwOz+wTRPRkkX3CFh/T9WW
jVD7kcYlUh5C8GzlsNHBdhHQ1polohToQsVrTVmCc4quKWGFxALmKj5o64wtGMsQPlDo8dMh/HMb
P/NcyHzVr76SwcAKAS+Co/5h0q9PoeyiYiAmBV4C6eFpadQegEe36GBevKFDJudGwHo9hITUhTrH
r7SH1icq+o7+PEEoW4dqVDpAemn2GD8vTf/b0nQDGYYh4Cbxi69L61qfGGBiGMcpO6TVCiVmdVpx
sSfVe8PfwgCdPeaKIthE7G0pyQsr9tn4QKJlg+i78NoqBJQIqTfJrMg8dtkcfQYHFYGoPBZLNFjB
WLaessjQ3kIJKuESX4sjrakeavnS5oWthyuRXpJmpweewQB2F8+auSlzxU25ahsENhZCrhPkmEAL
mtaN5umx295wS3/czvURfd6H60QoMvLKl8xAwCBfW5Q1QsgwhyA+edO4Hfv7ECB6b7o8WOtulVoh
4EHIqKAhqXV7E1dyJdM7ArHmCXSq1c9ndFUs+PMiQBD8zxldhcdUCoB0IdaWx1ujvECRGWUs5J+l
o+cRRLgzzNXxSL4EvatY3Apn6Pyv/7QzV+FMUDHJmgCfXhY2B1oD7DhAzLjquQsGuRzugAjqnQcg
GiZdW2jJmgsoUWWOwOFHTiuPCeRRidOATWbTXz407D90dEu1dvXQaDukhbJ0a/+G17yKAOdNA+ao
wY4g0OCIOOYI8ZP7UQrUU6tUoaeoAh3XUmEeoL5oALZFNxhActMNUXtdJMfAHgJI0jDpAPJIlRsX
64qQ9c86CKipeN8IydgVTuYPos6jBusITIeB4vIc2nXrgFXpk33no6lP3KHlDiqWCjAMDzeeyxvx
jvk1yf9nCZygGgoTLVAq+7oVuj7orVH59NTbTYR8GM2dBFLq9XvF35QWXQSVnH9Ak8IO2gSgL2QG
27cqhxRl98a4w1E2FVvW3wtoHHYfaviSBK2TNJDElpXDQr6iUbytZnpBjXoVZNZq41C9REHsBNPH
1N9n0PHJIgtkyd4NawcFH4hi8l/jK32XPUgKL+qJQ8rHeCnKu+gxIA9auAbTETzAQXHpWuofubIf
wwX4p7zdKGKb5PdpuDY1T5Xrnx/bn8zg63U3UdQ0sV1gGaMgcxVt+UptBKmJ8+rRyQcBeOCnaGZ5
RPweepluAxzXChsUrVXmlY2VvZFH8p7/pmvmDUAvLPkW3uKk/KlufFkSip7AdXGBkNYR+MWv5yeK
odVaClbmULl+tiFotwU1lT/4Ym9WK1IcfQGem3IwyAJEIqAICTStEBSSYtuIySqTS1EtJN8G4DFH
41oH4SxUNgTlQLOyFbLS00UsHlnpBFD0HfdlvCX5IYDiaAMiwrOOTsZ8sYfvTZ5i084UPBXQ5Yg7
0hl21E483en5qcpPQ3SjiWOOKr7aHmTMJmILUL4ZeA7XkboO+mlXx4N2yp+m1ibqKt/6mxF6l3Ai
qd1AdV15AtChuvLFVHFzTeis4xpqpT1uUzBXGi9dR9CV7jwgHvk9pEjlK6hv4VFiw16B3+i/keU0
UGRS7n++R1e1GTy6q6V/cyis9Y2WJefGSyC1WTkhswMBFg/bqpOtqHsGhdqZF5rvk13ae7liD8Wy
ek41qwWOBdxtA93md59YydNwMe5jkN0a1PqsNLHBTTJidPX2Xgqw02LGgFxgU1QfQO4mAxU9m0gn
hVBzY6lv1b7b9ROKeujW/fk7frex83dE4ICjmdGNP3TYTzaWRVMWFAACT4hhwLa0wHdhAIITB74B
7L5kVs1Gb7lhacms+Ik6PBp8V7c81FX145+t/rSM+RZ9WkYttVGZOJZBwLJGwGElyxqdTujWpgve
QsK02t30yV8Bhu+feRU3iVEx+yAKySlepUf+Sh99GNdNMzkDlGCR4MxlF186zQM6tIoEzdFhd8Os
06954fclXN2wooUNIfqkYQkFMr8ChHHbyPeTR6sCv5UWarvGYwjsfMD/6K1Dx7oFaopmx2jmV+yC
e1Hi8uToO8LWK68L7wxzqU0HJYQ6Z7kNXdn/Jj7qff6prYMbjtH8FnleXZ6rqEYfwiYuB7xtFFzM
1M6SRwVd67i5dngAO5OY2xJkhOYgeG5pxtwb2CoW3WFrf48gvgHJOsZrA9iBXftOnjtG6KgdOgfR
oD5LksOhIdace67RAe6a76BhhXftB6Jqj9s03npG76DgK7lVnbg3QQD0MtuBGctX1021A204v8eb
FQdxjCeL6C44tniMxKYoE8+i8vMfLx9/flJXjMDvh3oVbbGC0bZMqHbqmZeQRTJZ3lA76AwowQCw
1WA9FI6fuPSRQ7L4iVZWjk48MftJGUJQNXH0YF1qaBaxUL6d+/tDyPmi4R6tBsDgTdBZ5r7zfoEU
4+eVX3Hfv6/8yksNoAVFVJbkVECy0fYXXWczaXcKqL2aNYJhV6O9Q7gyteciaJ64JpAWGlD03lNQ
sW/Ef98D+qvrNV+/T0ahqfLBh8PTTjNLacjserKTwak+wF6QFyOwUqgkhpiqUTSuhFw2kGA2LGrc
sIWeriksNiKP6R536YbRvIIHv+/TVTQWdUoulYgmZ6R2LHNj0OBALp9rto3wJESpq0dIGUJbEIqk
K5TZcoDSBNru6Fstb0b3t06NzrHjp23qaNckOVfhphC0V1YXWa0B42H1EFp0Cvgc0ypwkcAOhoR8
iwg+cczeSjS7lU5xK1i+Yu5925sZgfi8mrHQ8kkWOlZD7Qa5rzMuBTT9YgSCqF260IG/UwJrjC32
qy48MkGc3orA8oJENfGCh8qds39UNvFC71uv3Q6GBYC7+ZVKG/qQNWxDYNFX9FGFSCeRoTyXjz78
/61pC9+D/q+Xj155JJGGjTAzLTlj9gTqNK/o5IHi/ZI7A0ahIJxcEAcCtQ9JYqtL/4ZfuOWVr4uH
zcR6YwSKcu7eC9Sb18KjYNEXTo2JJJtug6q5Xb2C8zaBSAaaq0N7y9z+bAxA18ZJfY1Zv4QGf1h9
n+5VpIbUB4UsOQNiLestM22QJPkLFkQQhC7rRR+vaoiSp3b91j2b597VMFoG7JFpNZTO4Pkjjusu
R0ZbOOSC36HCkLjJYCnEorAjKBmv+pf6l7KnTola3yLJrO5Al/K1vwz3iAUjExzfCOV+04o6bPo2
Nh70emEyW3aOWTuYUpNbdWJVz3p6QDdcri/BPQ7Mo85WwCzqOLGKR8o9gopUb8W/+ycU1baxcFOx
1VBPy8JjlV704JFI3apqzRtDxUrCTWyeVRi/4MnMf5fDhosDq5bNtEyDyqLqHSgyVvUS7yHdDrHN
EhLX6PGgjwRLFOhZQ0aPWT7hXclBKnBRffX3/DQ8owXs5wP6e3j6n5jpT9b/6XxYq8sgl7gkIkdu
7MjKQ3VvAo37HfETgupLD8nXQ7FsNkR6PDoavV09qsdwj/YhwB7G6blY1jForI7CFuh2CzVX7igY
00/wQwr8qmNAtPQuZHCTEYaemFvQiJDrTbE7DQtWuIW0W7asDBR1rUi78fX+ZNU/Xb8rNwqeQijQ
BZWcMSDGlQM6S2DaTkBLakwomux+sk20IopNDUrk7k+LFMJvmx/k3IFoB+ickRaK1lQHs8uKH/VF
swcJEqcyGHZ/CKFPPoG8bZeZHaM7D2qrNwGpb0n7bEJM1PJAYP7D8PpqCrsSfXwpGlZOtWtUaPBB
r4/drCLhZgOYNoisfc2hNt8oppOf4sCaHvKFuVJy7+eL8h18ulrH1U6yaKSVFmEdIMCgXs9sDAVA
WyASLSQhGKeTu5PLN+PSfGbqjVPU5gj22yl+2oOrkKKNw3QK5vyC3HVznlefwNakJ3NXghj61B6R
aEBi9sYXnuPOnz70KnAo0DDJhzmb6LxxtFrwxB3mJuvMTjfo3AOvILALKAXfClhubvRVXACqf83S
tiM4cGV41EJoasWotLqZ4uny0uKw0e8CZiZmH9Fm9/OX/uNYf/jS4ioM0OmgZSRKCSCisXdmVigo
xg7wldc5GUV7llIPFlOWaofsqt+BgIlQri2fan9H7SFdhaVnBmffHtEaIrqlEd+D4jAE6ww4U7Zj
ZPnzev/uYP9zM8RVoACAxk8VBYfUOBzM09qaHILRYbVhM8iru77ALBBLWaB9mr2li+JmsEt/viTi
ysG3RFVjQXFYABNRq2wXqt3ca+NeI1uTuTqwild9E8H4ocVAYFzYiIShupv6hxSMLYxf29S3duSv
DvfTjswr/mTQhyzgPPK75Fz/blbyLvpFPgBwzpW23B2X+i1oRrvxTMRV9lml7cC4SNLzVLlytDTP
sKO1sTIfwsaa9qhyu9Rtdrde5/d6xVdzJK6yxhglo1hOfXIOLtkFxEHtMLeQZJvmHYQ+7Uz2+RZQ
j4mBd6FjOMUb8sKX6SndVqtxpy3js3H0PW0zbPVl7HRL9Tyt6Tq/KI03dss6WDOHtLb/Xkqr3g4X
c3THbf0R343cU01LLyw0/EQHlFHffr7PfLZkP72/KyvbSTWuCoHTCy5oqpT+vmsXrbprnpJXLUIP
ude0NnoMM24nKtosfFvx1DV+MqheizN+FsRhAmmOl4JQz4/IuCbFRj9hOHhG9EtvNoZ/aZSNJJtG
sRW7fIJXzx9LkDoKC9ekAR5bxcuc//F7T760VLD73svn7qFAvdjiwvM1DC8zVMzfcWW7xwie0HjM
iK3qKwEyGIgVnU18L1G9Wn1kYiUnb7qMT3WAlnkLzBrEuwAOW8/ckrvStLJbvILvZYqri3HlK0oQ
DgLRZek5AWcww5PPbYBB1XjOx40pFgbCGUfz7QI26qMAyQodWCl6+p6TBm1c7oTW+3yJH4INVb+X
rS0btw8XfuhiiEKP1KFwVLksI8+vNr368PPpXzEL/0l7Pr3dK5dDQRfhnYHTj1f+Gk3bG2RdwRap
DKqBmeb+/GnsRmQhrhxNUZVc4RQvdxCWjtTcHou9HqJVyX9Q0IaS+qsata/GWJN8O2eiLmvWnbZI
taWirmLMG5wX1v0KQKHxz21hdZa2x0BEiyKkLYXXYKJR5FXoKYULAfTghzdCEjIb9+vHAr77jDiC
zoW5H19NHTf1Sm1HAlRYWCBXg8q2CMiyixzzaUJxYa/RJXlOf8sVwNMxe0BPXfeiKxd0lTz/vJV/
zZ4/r+Tq4CICxkqbA2TobcSYmTfFW76Y89QacAfxtNDDduExUVAder7OkT6fb8eKf834Pi/j6kS7
sAl9cPzIiS2iZYw+S+KlwlO7FUY/uspi2oFVyZaYOIHrVKDMBS4xBjb+vBd/RWE/LeLPtfvkgGqg
P3kCHh9csr8ojvXCQKrOjj2Kv2RD2T4fb2IpbDaLP9wEdu30Aq1B03aLMF8AobPa39krYgF2h5Eo
qC9ieotF34mNAk7u0HHLV+0CMM/z+O57cpcCbElsf9kDKkut8qnqHbSMesNaBYFAgDCirGAt7eZU
wXQkDoocHz/v2F+TlM87duVCiwztN75oknOCAP8V7fpIbKNTDagvdCI7AhOxRE6bodpaYkaHVywT
FGbs7m3kbh8vsnhBDvwcfQQ9SndW+iIVW48XIyBUFWzXNawWgA838cCgHt+yW32G36uKMLifV3/l
icsg1Np0wN4jsUcvOIir42/0j6KqhG8SoHI/WOWw0jV07nqYsvqsJotyx0EGSHbRonwIHoBgFpv4
MK1K0Jp+LSLMRwU47WbnWOCX6Zt6GJBnYVpACC8cb8Ztf9+fkX9hLJqBzvkZ0+SBFWAG7F19oIUH
RpYbnEtjjVkTU+OAvG+ceAWgZ3Y9t8L1v0TMhOjcUNEkDkYpeB1fjVAWYOqNGvrquUGYPOZOOTiy
9sLOUhmGws0Dc9O9f+xq2wfpOFyGXoV6TvU7oFsD1iBED46F/wLVw+w38FTiwVbrTZjcfiPz4//6
Rr4u9OqW6Ynf8UJioaiCzyiL0mAewCbEuIxuEXcLuf+/pJ3HcuPYtm2/CBEAARBAF55OIimvDkNS
SvCW8F9/B/I2SsnUTcaL1zh1opSV4ibM3svMOVZ4XgUF1DcP3I7WmafRwy1oDt3CVMePMb7pm8I8
nSilnHE808bFutdu5WldBTeiYA8A+MA/DCmVXbTOrVmqbi+Glv6BxtgqqLH4gRHgbG6ttAEAiBco
t8SRNmp+n3VXXqkf8oI/v+zFQ1l354XadnxZxEPxakAxYuGc/kysvlo12oGmgT3a0k70wzo3r+bs
fx9Mf376RRRXqXgx24hPT0YnSVYFO4pzXrq4+frlHFmg/hytJrMX1SHVYAWaspWqZvcwP7nl8loN
7q8bj13WUBeIuQzgWItLG7ShC8s8a8XwTvHoYzQUviJff4yA0aBCMuubU7OOqPnwgpTrvrS1zpGv
3I7fyoI/nr2LJVyc1Msq1s5RzRL64pdBIeOLUovwBNT5E7BKI753yq1g1dI60v2QvsyHNpnxByQo
2VTm5oUtKevQiZSVEoJguVH1z3/vwPqPsdD3TezijmmRKNdtRZc2Lu5TYzdJ25F4qAWkHTi2pjTO
1KxPr2P3pifrofWMu4g2+OkulrdZ4p+KR6lhtzHpI0VvKKYiiWZZbS9UJF23zWxvm9sO0vNCcPBT
pPfz9KfAxwuoUJoeDbPh3aASdR/HN4178lDmelGwFiWXRsBNSbNbcmkQ0Di1uW5QKqUz9lC7rnJL
l10KntXNsMrWAE6Agtw17+hKkjUoayu/Fd6nVXprbKazbWykp+Cg78tNuwsCy1Vd6b2/KW+HVeSk
udnLnvgmxcei3FBJ3bXeyYu3A25SqCLAwzFcOMAIDApMmtnHpr4aX7tttElXALg4Ik+bEqhy9q7c
LDzdk+zKCg7RQ0VZLzeHAoq3jE3koaCIYAUPyRr7ZL6XfUxSL9OT9rQwrPhDX4cvy7cOdYkpU3gb
THXb7qanc7Et9/2uxbHNOV14xntzB6Gqf4jWMoLqc2AJuKPvE1/XNtE5NrmswWInLGx4oguu+kxl
sbL5JyZl5HYX+WpjVg9lfMu3ljbngyaxqOVepTL/ngHiRrauvYsPmhut51xR3gakli/LNYmtQ0rV
PRe6XUFFu8s535ZuuqfjnbxRE+PUOz/S3CpoJbi2sG3sHcwhTKCmvBUtgbszmfrSZF0UWA3VEUGU
T5R839vj4hGvUnFsb85c5/ZY3fRIF3IHY/Nm2ozOnOXRksk5KBr3/NYPdift0xdD3saKVRP6SoYH
EvVAD2QY7zrY1Zkb1vcl4OzMTUpCoWQFGMys4HEKz6kdOKgFzCE1T6vsDbuYXmyWqrsQfQOryUOL
3N8E7bLP1tPGuGFXDw7JellYcmjmvyiWQmCzQBEBFHuI7zKHhZJzm4NfIX02g7XAkbZe9OZpO2zE
lXxsPUQAInIEU5E2XNanDFb6o9rApx/cyIcf/zk8BbvgoLxor0syR7pvNOZ482XNWpam0biL3sIE
CHOHJnADOSImlECqTpf/w1YOzYckmag7mw9hi5fTL3cqmrP7BoGH8rYrV+mqa01pFb2R5kSZR5h1
fhLWC//hIXQMuwlskQXixDvQpKzMwF86sUOPaCc9jveLe9pM0jTHhstn+A4YmOz8QdkULwncb2jj
oU3lp/qqAcpvh2EtvFR0qCXibGFF6RuOCt58kCN+nCDGcZNmM+2IVfLymPoD9wChI8r/82aZHUZ/
8YRYrmztAOaVKFmEbqFqR7fNZ0uj4SM/f8qSvwwFWxfNvHlVIb6HVCPciPg2XWfnVaci1/cEYXte
KZvxaezcM3SomPpoh0eK1N4sRp92C62K01vBmbgwhdElVB6B2J7t81tX3Tb9c/6COkvc9Y+9YXFW
eEur2mUHvXd4lEVa7aPXrQgf4tsECg1lBBBCdn+Ml56+V/1uhd+XZJmXJjeXC1cu18O0RdMSGNsm
N4MDPwte+36OBwsaMArQ3BEBgpvBqRCsKLEnZAp9/9Kd7+T4tmNvSMq3mhejZDvld9lMSUD0kn/x
iAk3uMpMysDTAfpLK5u4K+Sd8HpyhV3Xb+PTHt1CFhzxJ6rqpv6iUg3CK0IbsVjToNAOxf1Jez+d
WYxNXx8HMvTg/Rk0CaWfTHhYwCGDhUIDJoeOI56pvTcs43QXTaBosFSmd5IFn0zymtTswgGz2psm
7DWazc/Q87xsrz9BTKQOOaH5mxw1XrWzhYY3qaMP9iyscWCagf6uZqCVNhWesHDhCbiv0nVK2FTs
DNWm3VDrznLuQZntOzmImmLe/H3jb9PiSY2sYo+sfxE51SxoYufDGzBV9gij5yB8GY96aMe0XJbY
822hZDuitdtuO/V80wtv2pfBOAC5t4PSTAx/+XHWfeNG9k4mBRtesLmHGhy047hXfhmtSzPIgaIA
saWXrIbGSD05EppPAggSvPnHfhLZuDdPfrQWrG7dOeyvbv6g9haPYHYXPsDjWLynZMGmhgph2oiD
7uePkCv2crvlQxNb4q2QrHQww3NrtoynICxAixgC5eCX7JLSTl/L0EecSH59F68Xha93eKnwgvqL
tHTO7PD0y9Fz4lhrYUzTP8uXuA5EO95AlqRgVUd+x5/jUO6JQNbRB6LLG1BSyxNIxNBs9+e7Ba/f
AUkmfkLtLfoobiN91vAE0nFIN2dc/u/y6E0VFDiobiAxHKW0dSrNZ5wgG8hv3dISeu5Yz4JwnlMC
bq/UcNS/I805+cJJMztoCGsu4twQxll1LpGJiGs5dBQ25gLyGli0BAAkpc9Id4jcc9Ureid2B9Un
YMi6rQC2oJDdIklMtb6jKEBGMjjSW6iZMGYx9iqLY5JuIVrqBbdWsmoT2cxAfunUn1h0G/F5IR5z
GJYFaeXXJG0SeDpmPKM+zX/HZr91/n/Ejr/zy/++4kVoNgZGGWVAxo8UPcvVaCDFBBJpV153XlI/
5P08joKXmqMrQdxONtXE6SPTshmmY0RfSFtL8W0G3Rra2tk0duAGGtygK93kYTBr7qet/YJKHloc
JxQMpLvoLqH3hwfICyw01Q1an7LgTOrvz7IvpjuUubiKM2EjBTYRkvSQuBV8k/yo5FdUqP9HMeW/
L38ROMuAKtUsV6SjEZrabbliJ7ZCl9AhtQYHcyaDJq5c7vmJ+cfl/m3L+Fa+qbN4mU5jmdxpd0sU
t2aYui3tXFRIiKcP8wqYyrJ0xEdMgofINzbypjp0DRIzK1nT9ek/o9e57J4cTi/1O7u4AmfdEl9O
v05uytAL8GTrRUuHnIIU5cOv5lHibiDYIgHG7SBuSsFf4hWgTCNsoJ1B0xBeTkfdWu5kzGH2tefr
x07Ct1foMj1SyRPDSqhomDgQV2jk5haMv/bQMStmpZ1g5ZniQ/+pTnadWJJoBq/JurAoXUDqsdRZ
MmrXSE/3wVZiM4z9tEfrbsaPUHW1synR6Zco3wYAdl5kSqIJx/F8xCcon32CgHX9WaHnRPhNs63G
fWdFhKWBnzz9+8b+LMX4/kUvXqSkEo1CCOrkLhodaaVWq1N+IwFX+OIfg92/ae9YtjuovbObDUwJ
3Ecs+qay/h2MQxdqjwrdbjCPS7D12+zIwziYEG9DBEw8l5mHK3pncO8IyRsH+gesFY0WNRbPh55L
sUk/5KfqAUBt4Czt8LFxon3uAKaj5DY4iJ98OgLaCiRROjIoZ2mmN+kxuR9hC9yU5EKTL6CpbO3y
TXxGpHyvP88lusQlvjH2xT42ATnm7S1nJZdYLqx4tGF2L8zucXgLOeIoROU7ESdHaxeGOy4cQzEz
UpmF2U5uvXQrfsUskhMgeFmdCiHKlFdX7sJcCf7r9SIHB5dFi+ovJbMsnjtBbhBrNnYl7GG5mXWA
jCKDJrkJCBS983nd2qFOeSa1RDsvZTOeTthfHq610H7s3OnflnJREFLCEzBt1knRulUJ2Gh0PBtD
aEIVDQpHKWDTZgjkCjemhqrlA6N2/n0xLgyY/9vv+L6Ci9NLFBuxrnsK+MGXvhMo4q+M+EXBHZTv
GM00mcYDOqBHbekOkb8ULB3BNzVrC1Uh9QFqoVf2vp/r59+uyMUb0kpFXDQn1qPs4tGtP8TS49yG
mpRZQ7WWkcA59ZeBlGRht/VKcQm6aMNfOdN/lEx9vyoXe36oa1WwzHN0Wyh47XxvbCJnEk11U3nR
Q2JpB4S7v+OsxVNNZ5mRTfZ1F7n0Ux/5+youWhpSlSv9Cf75HdMhtgFCLcq2H9NvPTPINe/fT8LP
m/C3K3/RuahEVVDasUjuIHkgMsjN5DGaHCZZVNRK0tUk22lFEi4+di/JIwqQ8XG6J5mI7xI2isFB
dXAQDkDRJ4ohy22e79XeztJXKdhl4VH5WEq2Ou0AVxfPY2zXzmgvN8FdOKzJh3Vaw7WVhO452U2l
KWw5y/FRGIAxNSegiX2tGPbjCfvfd/3dTPp2wp7JIKZ24srW7kQVJnVhJjUEJLKPyxrc9jqiBs78
j/XcsIcMXTzFqxrxFPDiq9XruTr953ZEpZKJc5ijcHziEefPv69FSMux6UXpTmTjy+xWpzLp1idP
NRp7fC3Q2YXdnQJQzz2RbSnxR0Rl/bUYWSGlFdIgmsJs3lRSzVNj6uK2QTCaTuyrC0uNRuxVwCtP
nCPXVO8/yGT+XPnF7gW8Ru2DSpLupDtYciQrZzfuLEpXnubIVE2sgH9DuY6s+Nq+tfz73fjzsy/2
rWQhVGrZjNId8LPqRPAcb2UUYyJIe9nwQ9E+B7No+0SN0CkNN4Q61mLtbKlkQnAjhKCkyCy/DPAx
pxyFsfweZtoZbVxoxi7jWYpuB7rhvNUXWO3sjtQoXI36tiYjqRZPbfQatbsze2P6PAbrtnBnp0FJ
dschCoqaJtG2zJD7V8l+saBuIR0rcRsOh2tb1f9xExQFVJ0BvfB37P7t8eHy60GQVVwIh1ILNaAx
pCDB7jz4cMBcvsjythn8Mw0cMjX9yk75gy5svg//ffx8n759fCbkcdcNvTTLax2tMNWFWawHH9o3
JDwLoy9J4HUoz2LegP9+af772IuXJgtjUYvyQaLlg1zzvjrqS+qSdemoT8kDQwMQtg83zWjKr5o3
OZQdB/PMct4hDAg+cR8jdK6Bv64t6eJt6FKlKs4qV0K9S++XbxnIhjfCsggOj5Vj1uQhq3GAVTap
sK5dVdn/YND6805cvBF6kJ9PC7WQUC7gQTnxzKW4hOdUNF04XB6RyLej9mBHrwHyXY54gXzellAd
k3LiAwRYR/S4kihxo8I/r5piA6y6ODuiS/bN0+0xvmGpHRTjvutwv60KlZNi11betWbFD1HAn9/l
IgrIjWkEnzxxextGWHmaS0E6dLvRrkj3LEytJTAsAzzzzdJUUldxY4eUIb8SHF19ty7CgEgQlbI9
cUtxp1Nlp0ZHtfCEEtBqY+dshzczp4bSxCwmwG7U//9+/kUAkFdJKmU1TzmgY1oe1LWhQnpUufFS
mfHJqjRfN9VHhmyx/7z8Ox74uX/37c2+iAeUMB6FTiklelYFDy8zQiMWMBitZRj27COfdgPNS5wH
p8itihW1lfJK4eEHUccfz8Hvxve33aVuCvBsEc+Bpnnw9ZXONiJvPC5in2retj3M7fkCUfTIHbEn
/bcn4jrFWPpbpsMy2GwYg7MQZ/jCn5tcMiqnWB5jXm1C9PaG3olPqcMpbq962eZN4q997dsnXTz4
2pAviyIMpTu42CMuBcZjvpwZkVo70fKo1S5vLcz1q1H33ynRn1/w4kHvpqRSBn3uoD/DyXHP3gSc
rpKfku4gc6297hhRo8mDX4H2UhRU2NxrYdAPIfefS7h41iUmzXRqHcw7umbgKEjQitNuKgOObpL5
MbdaeJYcsgPmsMSVtG0TMM60QVGSLNeT8PHvx//nR+/bnbh4/JdFRtlHFkRSgMA3qGFaevbOBI0B
60qdPrfdoRHpIlNYVSiYhk6b3J8Lf35Cw6X/77X84BD449pcvgZyO6ldHxPsaMuHofEMFJUyDjJX
SWajEAWz8ZEGXGLYC8b0JlCYveUnOZwxfBV0JTHeQc5npy98pIZDvjrdK/cJVMX1SfkQXsP3EgNA
gCm3sGPKEtYSLeNNmnogzhAraYfsl9LeUX6nKNLFpd0oT3rlNcEaQQcugqzy/v1tf0hJ//y2F4Ji
MZOr4XSer7yxFkcKjpjCZl5NWvhMIOjzbSIwdw82vtOO7kT9B1EJ9vb2Jh29c8z0DLNX/9+LgH+u
6SLMSY0gUoeKHSDReD8yBx5+EtBsI8ZFgr5oNoFw1dP7Q0b254deBDl1cZJORs+FqJL1meaGolOz
SkczSfzskQFLbXRYFBuRac+RCtM1MbMBumnc7QN136DXceSvk6mXqz6yEVEZlvwljQ6GUkmz6XDE
dKHvBcE5v1Bw5Vshk7ERrXrtunLT0Rlqtz+vG56HwLojYmm8kTosuDTA69R7rt30n7dYILAKg8gQ
El5810lrYQ1L7EDxYtvZ/UBfskPr5Up+7cOTTNpnOVmBpVYYFIz+HsvWK9qqawwW/ce0QvlvGRdB
nJTHcnKqueQq82tQqkCrsbRxtqnykTnlF612ULkXFWVr1AVWWJpneM6t6iogF+gq2w2xpzKnDNLC
AYlj9F9M4QoZrqi5bGlUxCRLkL2al9fsNLuZR2SPqKaoK0TWqWWwlz9Q67WnymJAj3rz224a2sED
FnMgZsPc3dADLylegQYz11FPt5RCBiajwYxuzPROt0FSr6rV+XbqnUV6MCANdMKxVp/SCQP+Nfrs
35CG5fyQ/nfFLs/GVJ4GSgdomiBJYq7LGETjSPfIDIC60623ofym9AdPt8vWIoBjd2JPmRxlkyFI
QpnwIFx17Czn8+rvY/S/RV0co+NQCV3dsChx3b7pn8wuO1viqvtCCzG5ernXu+059QXahe9IrxTD
oiMXPAQrpngb9NpOKyw1dxRamba+/KABqYq+fHYn5qS+BffJLkOwZepoDAz1F9/mafD1XzK4evle
O7tD8bVs1gwJw6nMa2OSh0rOqJmtJeJfoX+GoPezqmmv5SvyAAVZ3P2VHfTay3RxnKdFlWiLWWc2
J2UTCnBxhQyiPq1oCtNmtzonSB+4DxCZehtUjejDg+7sf6/i5wDy25NxcaLndZIQNLEKLITGjWAO
v6bGyRE+sHkfG9N5aknYZQos151S80P31/3/pgi8OEL6NM4iRmmId+PAjCKGGKXrgJPBybzakelM
qjQLW3vpJq4+bK+FMj9UdXklvn36xWEB6GtMtYlPZ1ygEKAKaUpTJoGxjZph8xKdCsNTLZkSPWPv
r+UMfyNKLoReF5e9V+tRJncK74p4rdNI4OYz44qNi5n2OW3s35ynCRD6F46EerlSz7Uvi7PmobGk
ZKShUJjySXc1PXDLCNZepzNtih7wcEixEugoHRYhFggN5lLs0TqIFKeHgRGC7xjgLUcSc3Aavyb3
V074akcnN/YTxHyRjr6ZWPQSRgbkOtqE7TeD/B65TJnvT7bEbomjraCapVrA3z9rcuciBaLRugGA
TEaWwFTqmQ3lCjS7ZG+hQnHdibmfEzEuolttL+eWmuxTamZoCZJfPX19WpLbMXk9nT0MEG15X4sY
JA9FvBHlG31Yn+IbQfWguPIxoxN7FHyfs2NNGQWZk46BCjBIR6GNDM9YLwMHGojyeLZ66FTUgRkR
gzp4tBWdAQfOhC8DuazwVanbZb0rSRkbqx5WC/U2R2V72+L0T7m62XSse9EU6NwL1esIqKsnr3rU
lwcp3tThry7+KFsirwbDEJK2MkxoCT/rya4LH//9ji7+yjcuHpaLKDclqin1AlVgGm2zzMYtJSMb
DWwcqCPqEur8CONSkfF1p1W/HzDhke4FjxDFBXrR2X7ORujIXlnV34fKn8v63XP/lvflRUpjQtHC
u4Wy6ZXntL9TUAZM+yC9yzGFDvwv5tRrvTJA98BQsm2zglCxGdRtQ16Oxib/aCcvfpY6T8ssKFlJ
dYzkzbn3m8iVYgvnN6oUmobCYR615SobY48aKrilP7jYZnt5Xb/lR2Y6TrSBqMiyP5Jp0ipTNgE9
a4DJnKU0DUv4CQzQaBi6sSrXp6dB3rQ4hzk6IksI+ZiZutJm+A7ODqdgfXI08V5itBrpDPBizLoY
dZmvKd9o/NJUd0fN0SgO0daMrYCXKx1+SQoNKFCyZN86vf7RSxnZVJ9IxNjAraViFriO5qIfxXP/
fOhRuE1Oh4zuRrudJBub4GBr2PZ19FSal40v9cllioOZkMlE0wNNwlzfAYKiPygzsZPRF1lP7x0a
nIdgD6a0vO09+UlpWgcRGuNrTTYM6FKhG+DbrvBpIQKiiL8C/LcBOz2M9skNWhyAfiJ47A5d8Zis
ztsTYmvk/Kkt1yaTwAWYl4t5vDh9ghp9Duo1FYgUwtxgV8nbk7AmEQlk/D7mMvRq4xlJ0EmwFtmh
+UQCMoCxKJa7/rSwRqIwpWX4VfAFul1UPaDr3nQebTVcIv37rMttHTCdO0GGP0dDw4GhUTlEEpp9
04e4YdgVJXTGZjTNbZ2+1wMsg9hsUd4U8u0UPp7XybWE4u8C5sUTfnFGMBCW0aiKFFK2jSYmIq6S
en9W1ky+syZK0JrT0XoxdX3dLx71BgSRMKBkeTSoc/TMiEX+4Eg852KCGEDahvHNVWPnby7AH4fo
xRIvQvJSrsKgT5SQhtDwkeQOM0iLo+b2O86y4nOpbyPVLumb3+tb9TW80YCNqYM5/Ban7Bi/RF83
PtaPs/ackXx2rFrtySqu7BW/tQH/WuVFqKdEcmQwJndxzIiBAQYONqHeJ6J+T+92FDon3vfSYZBh
nCBUXclne0ECp9yRyktI3/X2NnilgT7G+4phU16Mbgu7quqq2ZOhb+JwFdkLyZEjaVMpXpe+wdda
Zj5Fig/xCNrpqnD9rwyEUcs6mC0I1eoCQNxF7KYlxrIROgxo3eyoQoSwNnAijla8n2GD2QPtNWm0
2o+BVN1hrgK9tLkxdQX3pV5GUJKCXF1VGPI8z3le6HOI+W0HDrRpeRqKUsF6zQASxVIeNNCA4Ft+
LaHXgldAjemqz4i4lg6aBc7QMffG7kE83Szxm4pMKl7V5RohWJLCm/CxyOfwPEHk1qsODu55awQ7
IfEpO6R2jj10WJ3xRRkc7cxgdjhT5Ht2IZwcgoM0lPlSPbSRyKVjo7xfdezOj/L3h+jy217Eixr2
4aEPK+WYbmdfxrgDuoatXt0VK91nfs+1dPeCCr1kYtefl/fi9U/HITbatFCOyZeeenh2MC2fTIo4
S0veYJkkU+SAumUYKIgjRmJuFlds5n/Jmi5XcPF2i2FsJIuCFQBkexYHO3dDeljll7pOSggGpVdd
eaRAWF+5yhfJ9fIc9QGiSOVYNBHMu19h9DpNE+NH6Ss3IYyux7Own5RPXT4kmV/jHQ/9ojxiybTS
umYw5tJpVHoVEdR+mheDqvlNRWUuew96Hy/t51JhZJ9Fxw4xk+TEzI+2EPf+L0sKGmj3cNoYB4E2
IKzExS3toTMFxswWUeYjpFnuWsy5ss+cxUK01XHd4TcjRvD0ZpOmH+m4ZkakGam3g+5klEUSS5/H
zzqn020i7HRq9KP2Xmh+cnZG/TYRN13oVjRKOsdAppswBM2VU0eQ7ut8sxhucsWTFI/4My5WQuRy
lMrtZoz8QCRGsLX30FXs/NFgS5LWsMGjaaPC0Jvu5fSxAiXYEgR0wRfjba2mT+2llFqL7uPfgdj1
W3aR3Q/yFNZhxFPS4J+ZBUSTG9MzHTfLwoNuKOvrYXnLLAfpbCXj+rTYZMNKzg5C+izKd0XC5cAz
YksisBc3LDawlJLyocIIF29Lxau63RjAkbxtihXjeUt4bbXbJevqtCvqXVg43D0BYkm66kV/Oa0U
46YOnfpD7VbyuOaGCPLTmK8SmZEJnrz00Z+jLB0XVkHNvNsx+zhn85n83ill21D8qnJHwdEzL0Lv
prsnBPGK10R7vXXFygtQLE+OIB8A/KL736B3Ky0x9kUcmrg/CHVwHit+A3IkT70k9BQU/oYVniwV
hkqwhQYooBKhAGnz47JEGlgVfg9+RfYqZkpAuW/MERHatUT72nt1cQQahaw3i+j3Xp3uCQoSp+IA
XPxaSCgCvGpFiLovRluiRba/8oBcnlbsIvPYK4MZsQZg1d8Slm/HRDiNcbQs0/99PsAoYuQHRoN3
M2O2krS68mmX2crlp13sWZJgCBQ2cuV4+swpENqCWd+Fbkp5hdQOmk/qZ25ZuFc+dU6YLw6HP77j
xbaVVFLVJ2hxjm1pyZrfxVtVW1GA7x2mfeFcDTj+BifGXqHV0Ha7HbG9eWUNP9ziP9Zw8R6eeuZI
npKFcmSmEmXHsyW9k0+j1dfFTfs8WdELfffKUU/H0zU+0W/n7r++/8XjJReK1ow59xjmaYMseb0U
V4XsGWeEDp6yJDdkbJg47BbRIUf9d7JEkNOjJeJ6MRmfC+WUAJcSJhZ3LH8Luxud6Uu2ZqPs6KH/
64i+Spupb8YaY8DyWbWkzxLCQShduZPaZVnw8vm5iK2KYYol8gblqLzCo+q/iny+hXuGxQhPEUPg
ezwys6cGAeW0SW/Lan3WHaN6msfgCJASSlcXUOCYi19LelC6h0ZST4+j5iEYAkyTutLwWkIzkNbM
hjqlTMph5sOp8ufxbXddtinxG8C92mWrFnjq7GKhrIDdT3OG/E3PVmO2arKjxKQmomd0Jkz4k2l4
rKt47vZUoheRKuVW9C7F75nCvJgV4yf7BXMm36XFUxxdkzT8EBb98dRdlJJKptjkapYoRyFxo8xu
tqXbbaRXyGnaa3zscMsox38/6PK1W3RRkJiyop8KKSNGAAldHor8ZnCZ3g3yCsOUHes+k0fH016J
V9g0Wk9ycerRJhTehFf9LhRXUbOmyRFFRx0nFA4kj0zACrTHerwt30hAN9datuqVLfBSS1Yx3iZu
ZbYHFkZpzyokv6dokOLl8kIQWypQB2cirVPxPuNCdCSX+X2l5oO+fZts1Z98Ik1a6pyT6UEm2FOt
LrUF0ZNSW+83JUPjHzgffwvQlJOVP2gDTBASZrsKHfoSuAOpa1vjyYpj59+34y8hxsUb85v/8G1/
H9NFmUlarBxl1L5gVGeUpIDLgiwU1ZNq9R/hMbAWsUvxL55x0/lr7xunKxv/X83hy2XM9+DbMoK+
TeiFsQXFBiUzO0b3/SxgKI5dwSo48PDyVZsGBrRVPFM0gwuV2ZjfAlO4auUVf8vv/94POfd0Rrpo
sM3/XExXTct+MIrwDtF2jq1nQV3TOqkYIBcP5CugYR7rrXwLBHrdr8+Z3T3nq3IlzArvDmIHdRdX
OWAQcUis0l9M3iseu+3poGeOJtG9o1pTHGH44P5M5/984KQRnOxNRogB/B/f4oD7LuVSL0yNNoN7
Vl3ttnhjEbgOFY/EVPJGT7irV79bg07zLH3kq96SMPpFR2KpdZHZWuDIAo22EX+PPxa/Rs2egrcU
nsht3qwTrICQzLx6dXI6d7nWsRn0Pv0burGZ5C12o1WvGrexeQ0xih2KL8NvvxhI5w4fyg2YwHW8
x73Lnx76tWQwvOYp23BJVmx5q+IYIYy7bb96RzlUG5aziVfadnjOqRCsNeaTaCsD3eAj8GTmbdvZ
23PnSrc6Rd2Dti0/lHU70WhrHUJeCRvDW7iFQVhWuxCP8Pb8iHWN/bpXeUby2u5zD+D8+SY6Ti6q
cmsCPTG39hzV1b3FGvcgQILRyrvKjFf6EjctDIE1rJ41g0P5J/6K52SJCdDhbqwXHvWFm+QmXoU4
Wm+yR30tk6ZjeIWlKGLl7vCINChIazs6ah+MtGhWzDi1GGJ4r3iYR2kmFo+TPd7EcFARL635Jehr
H+P7enY6YI+d7lWfsn38bBh+8yumwWimdmhDzy+tBZDEacukxSylE+zRZOs/4QUhYU/WrT43gv3M
mW0gccQHzwWD+E6q1slRsmETTboZbSq20bkNpUozoktF9YrrU9sIN6irt8VanoEzpCPdHSIQn+lR
6+IVx3EGNdqrf4Gh9woa7jv8qTInpNLjdhaOBooRRlllr+0hvuOPXtLb/J1uZOZJmyXCvAc891Vl
UtLUOyd6KD6VPcMoqcwwcSNyZkPNyYYdDK5lBq11uBr5Y60jI6UaepMdVD9hkt1DkJjLVbbL7yDj
63yyQLPRkhmvKlnZJ7+8vKs+hzO30q35SUGMVC3c5X52V8uxBTaRnxmSRckMHYSMXFbAWEQ7wWZC
5KzufpfbfX6n48E7VJ+axMsNzJeioHnmdzGo+UFXbOr/AlgPskrDHZ6y18yPnJq/Sy8v8OWjcbKm
J8nEQByDDRLhfrPx4xBNmTxvBa/B5jxfeL55qd6O9IjVnd7YRWJnaxQMDzqcXv5/sI4xOexD6Xfv
BUhG/DfhbINHer9SlRVk6yp+DLsz5g5EAbKT4rKyyq9S9pPOX0gbNd3l3R7oAJjvgx4+4ogp9MeJ
d52bwGTi7p2TEQN5EKxn0XMQOKcXvP8OifO5t8J3buX4i6KuEdySGVOsdaf1Esvi7F+cCU1afqOd
sc861XP8OO7Tt/Cxp7OBtzMQzEJAvGypIkO2fKV1lsiauRLo5r4oZrQvhELiHlwhvIXzrcG0FU/z
hK9S2Ot2ZxUrEVLYHMkvbQVmHMbpHbU7t3LxOHvznLDBoTSynTUJ0DBXaFoQGDOzgUySsn23Npx5
qCkLpo3LvNe5Csk4F/QC3ODebh7Fe3U9m5pjP4PB4I5bFNRI+BI3feBvmc0Rp9MRmp4d7VXSt+Sl
CYCGvEv04h2GagvSKm9cdR1HFtZRkZllzSf2ZOgc/G3VgeEq9xok0+N5uTqjWwIS2XnM1TiiHcD7
wpDbwK1WAV+5sYYHLKBLyDcvhWKd2DF26UO3oG9cZz7zPDvQHrz4a3WvZ5b6FezHVfSrLBxmM9BY
1pLVYFjVL7pu6y535DcK3TCezjrFjtPH+T756Ff5ozwC1e9uyhsFe7Nms4nuwo1GBXkeCbIAhwKs
TTT/h7Qza24Uzbr1LyKCebgVg9BsyZJl+4awnU4QAsQM0q8/D+4TXU5VVlLx9U1Fd6bTzO+799pr
sF6TN2OeuLnmXB6RTJpeCWka/Fu1hyYOHU+3Two7X5fTYGdhlxvPbwcotHru6HS8JaM2dVHMVDwY
aMBKG1trGHk4XC9hhKMFx6TtsX8brEeTaeZqKM7ojPuJf0GhGi7RvA4upp5+DD/qHT6lbvRJZ1As
dS+3s5XScBcxOJ4Q8oCDO5SP8JHQAUgQwP/tJ577eGqj90YJerzOyEQwj/maiC0k39ep0Tht4srH
iyfgksrbQFngYSJE6T5h3GOjDPYvj9U+9QbOYLDSDycWhZ3ohxIL8WAxGrjRTF7XHEvHnLV4vyD6
XvWrYXrM/9pKB0IbHW2vhb7Mcw8cnKGzNXzQeQTRmyye6DPdhLxIGO/6p000H+4C/8DpjqdNv2Y+
617nCB1qdkV1V7y3h2aWzetPa1bNwVHdfJUzliQh5dFSmEcMrsnFO7Fn0ecgyA0neNSYBN0wqCNR
ezeMNwY5qE1m4Jw7fHtK3HjbYUhh5074AYyZbZNp+GTM8lXCoocN8b7ZyItmcT4yrTxomPN3vnKo
DwVhLIUrdD7/WHpJNyAr7uUdDyeEZkQ5HCisqnmyylfx2vQsTGo4hP56eizn1ebCO/ECWILVQb5S
FyKzgmyCz0y1b9nAA4fjHWFAn/KZLCwihlcRUrtZg7OnZDOpN9+FB8GPWV9pDz+v+OPhoHTkyzqx
ErP7nV2gurJzM5iQyI9iFMC8uEMN/Jbj/Wra0kc+vzxmOGEMG3OxKVeIGBlkbonUvImLWzMCpCq/
QcrJsNQMWVdMzTLuy8G+kOpCl0VqE+hgQ5oUJ3F+srAUmQ0uD+weToqUYFhpWCZi2pH00KwM/KY/
Q1cgvwQlDK00klnCoS+bf0Ff/Q148MsZ3qHblUEKdJ+q8nYodorMkbDfcxIvUDmXfgf7y2bMLyXr
AWob6R/Gbs5d4c7tul3U7iZvB4cMSkXwATSd7zxemJxXhy/dPFqzUbhE/k3n+ssl3yFFqXk18/aq
ydvh0+ITQRxgKpMO5jtmqfUV4NLHijhHMMIwn5gDB3rGuiYMjByS0+x6ca9Qnq0pmPxgdGGx86iE
obaIACe3G1Jkh6KEEguJJTsZXjHDroWHVM2c84Vyqd0PNYDu3Gj4Y0dX9xHK3OEPqP6a57wYrJBA
ckn/KaET1vWqwQN/PpAHMvycBi+FuRyzBWpTQEUcRUJMIJQVM2wSyzgSI2vt7EMk0cxnLZ4r5eKM
of5ArTGXw+6pyolbBNCkwdVtXGUyp120JTIt1r3KS0WPXcSQFlD4+zJExF35jbpp6jUp08m1YaaF
LVRxHKWmDL37XeP0y0O5A9K6Wu5k88JDuYgvt/6Y6J9Juo+9s51jGWjXmhcpL31hy7f14AivX3wB
F7HRCdvfZHU0k7+cxh2WFgty2grV1+cQ0EK+DNU1cm4VnUPmnjz0ZiMfwW9gy18OeAegxWlaxOeT
Lm+TGR2A8KGALg2DXMO0jfnX9jf64ZnGbz56sJu/utS7j15SLygHE83alY7wqPSegdIb5w3sYdkO
8GBN2HHMdbfl/xbc7G2wErfVkz5VX3E9NQ/FmzGhFdz3XjTD9Lq6ukjzOyq4oVnD1vMN4vEFTvRr
72UzQHWBXMmr284QaDpX23iOpp2dRS4239pHssRr/uqGUFU1xS5+Gg+Atxe6OZl+qqEufopnhODO
gePxpn9q3POTPtc2TBcRu8NhuHonGhl6SYps4j3PflFOVGJFnluYmdaRvxSkSVK5eYmtgB+XTlzO
qp+ccpFOtY36qk6hSDfzcJ1dYOHxH+URlov03D7rUyI73Os0JK8GafuatokqWVjqcAEIKwBW8CFb
B2/RPgRB8kBAotKPZrdn7hWN/BvJJrTdxmUDX4YxPg3+HiBAsRClgAKIdrgw58aEmYYDBcOT7Xqp
wVSy8dmbhAuSufPipcb8PJzI82YNnfyZXTFzW8ZKGB0V/CRX7d4C1O+91zuDvZAwuf7MHqBjnXdK
gJR9Uu7FN3zidVw41t2TGOJQjUlVjpgYA0oRg/+d5vWP2HDaWe1aULsZFkOZDyfmHLgKs32HACtc
TxwNZKcdOn6iJ2bdtKNu+YDjlDn1D5REGkSaYFJtMwgZ5RpjUn68ex3kdTd+/Da7zPOHspmEukO3
jR8WHTESfqVcnS6EHdu0xNlD9EwbpPnNKssd0gXBWsUVg0Da9Z/KsnrVvHqp2lngZT9SOhlu2Mlk
5S5WGwFKqa54pukga4KGIB7iH+KqBG9BZ7XFGGbGQMjX+ZL16dWVDwbt+HnyHj1wtz5r/BKgXB7h
oj7lst2sFf+9XrIgv2IixlppA7nUGOZc7JxosRgV+KOEjyBgy1R2zxD4iGpI5/w+yZwY70RdEDlI
r6p4qn1b4MrvU9a46nyIkazfg/lgz8A/WGl+zAOP9wAVU3MWOxxThYFIPz6JHoaWN/Ly9wJGhYX8
FKIbIMAbFk7vTT9JPmjLe/45tkKv2ebUr5IPlnaHJtzEw5TOsOqRiNeIkrUlzrnvl610tJLnFBaa
7EVU4u0Qz4DuU6Qe5VcNllQ77bTRW9+QDgl9N7LpjiruEnzezis12OX5MW+8Kp5mEiowr8RkpsEb
plxk1QLzJeE82emOObu0LrOu/lgWU3piYQ33A5Y2qrsrfDAv+HGluWRAC3MmL475Qsgcko9B91/Z
feiIT/30Rga6Pg+6ufUWRPiXT8ylmNnh8ryky8RecxObdhDiNNQ9ttpCIgMz20CLlhVMOMUJfYio
ECGyoLXJuoMozMNylZxnie7hD3x6kWipMroO4SfGleWaIj65TRRpg7Y/N6AjTpRD8aD9JPCZsMun
gF/ISMelNCXi/ZO+SvXbT12fFuU8x64zzQnOdq50k3pPNcAQcSUGs2s9E2HWYirGEso3ky+oCy5E
6Z13Od+o5pKueA6mp3RJThuKv9qwLRZK5tukp+hAk7ofLVSiDHbJE+awbvl5nam016G2VLUnQV4V
3bNyO8j8amxfVhlTUCbLxMsPzkZEB7nYpWzQoKzbzxoSlZu45rv1JPviES+rDktq/LTiLaCsB/+G
DPWU8JULDlY6odd2+JIxFxf22YqMxTVDDHae82O+Vd+lFU2UucB3R8Ye6wRWzbjWhj66p9h5NHc4
NMzieTZXKHCtGV38pKSTomR0f/KeLXm4Ht6/UOlOj6Y//HFuk7VCmw/Rkdi3ki2mnMvoUZn4YA88
g8FPlhTZP/hq0Q9gyhE68np7yIi1ODs5nEj/sh+UPtlUern6wTHyB5mNMTv009MjdT//nrSHB4ie
cwHGnkxDGbnxqpzTciFWogGed1iMQTEXJ7JX0oUpwqTZqJDkkRAuolfriTQMTvMGA13HWpMCXF2e
PX0XbbWXchUcw0dE/SvZr6f8oyEA5BjsaGZoI40Byy+w8Y3coeuIp4+KS30lTui0HzCphYbKLbqt
uOHebQOGOyU1qpzCOQuO9JDlV+hMs5AgcOFgw0WC5b3nB6HZJFNh3/Np8TvJAMPa34mXBo7dzUYk
PZe3e8ZIyXrQdxCeaIY3eH4vtc1TsekW2JSx62ziA58Ppt7CXl4LD9ho28Gr5WuzYHeKbWGmOX+u
bogr/ntZ90ulcVdPFRQZcXLKrZ3+ymGlxzCbatCtWLTn7Oqf5iH/BGEdzBn1FYbwkfwZn1+zYBNT
QQfhCv0pnpwLXPRuFi5d64v8UmgoA36i1Y0CYF/4iY2dC/MoYBnzqFdK9ZMN3/zJjstgCtzUzxm1
80oS6+IZi0xz42XjxgzLLrrX4sIurbRym0XT/PJ6kx0xX3S9z5iGg7OZNNOE7ehily/sU/0g6mgD
71p5rPQHZKf4cNTtXJEdEihZ85HVIzjupk23w0LzQw43ZIKJoET5IqxLbDu+nCr2bOk8BBQ5mXM9
lOrgwIvWtv8RfWjv9Q8F/2s6WugUjvaOqeRpy4LesGKx0Om0xtOoYE9mIz4tKPhx4GQhaNl1crhq
mL4FBbmvdo/bDYSRmy1jjO6qB452PTumzoEVcQIymr9Un+wMuHntMWssH2HBxs1kdoXhhD59Acxr
a262uf7E/Bcjfiyo9rFTHRLN73M2rPLmJPUxsba1PrWIQgzw0xEYZ54wcJ+DV+F+hnphkjzpLxnP
N54GPzCIugyjLP6r47WIRgYaORtb4yStV5AWXE1MFoDbJGfrJzUxttPn23vQT+WXugLPq4+cdoLf
w7Z8BwVl41Fez6/ngzw7q5N+1/oDzXRfa6uQlEVafpb3xx7M6F17vV6WEc5QZECs4mP+iK+kzI+/
xXR3z81z2rmDdC+bSeur5MmQTdzugc0K1zTGR/wKhrrGQd0nzpVTfwEYJnE1P35IcMC96MiEPwkW
SmDjXL7qQj866oZr/mDRFuC8X1j6eSB+hfsW37bpaYwnAgaWE8gg8keCLI+IJG2IwcgorSW8SGc0
O+Brke5VrV1iQASNBNUPrn28Eyx9Jyx53LrwMHRQIYLz0kXrSjj0rybMm9iDCCWIr9dgRtDnq4Wa
C5fIzLEA9YDgdtnuQp6aaKf71Dl5xIG+CeJKYqoEmAv7FVylZTXXj6W44ZTMydsVL77aY7e5nNw4
f0Cbc7aTV72e3XTbeDI/qPtwZsTAnU+08Eh+heFe+LWGHhfLLRIm55cXhC556idXJ2fnWV72cPnB
mt81QnJEaDW2waYIq9wueUvfjaf6LbS5UIzfIHCddTd5tXKPY7Lp9WDtTEhtigiQxNgD9dG4PRa8
Hbvw2gQK0KxMpmLLLzw9dmRQ2WLunNEF+0BpavxCsFi94pefvAsbo/TEeixCCRJso/OTs6O0mwS/
CJamix9UeBFiqUjN32+BpCrZBWzP8Hvg9MhfqR4vj4FLZOfArYDmep2yYWj2qXDOnsb7jPfUZ1ge
9ehFEfyym0XmMtBQBBCRpgdU8Kho0wpOEu7OfL/cMIYK4VzZR/HDbXX18TiSuc/yBMoxdGWBZf3P
i7P0+3H6X13g3QRfjM+KfL3E0eOAv2B0Aourxnqdmg/4egAqB3BcHk3uscb2hLsxvhGohtzlQoiB
+ISE6YLuT/NCbBWT14CiF1vBtl7lAVkai0J71MTd9UwuW+cbULnwj+wpPsN+npxXF/Qe2TJblG6Y
2tbBWDHR36kbCD836ieldSi8UrADmrUf2rbEFwzsYEYlOJemDbKbKRWCPElS8rDnWbbg39VXBMa2
uIGUr54O0Y2y8O2qLAfSF+Y1b+321OBiwfQeqppjQW0naThbJpdlG0+rDn1vzWrmBqU8iU8PNasH
PP5ujg0G2xTVOQ99aRAFEnllShskTEN1OvJQR26uedfax5e0kaQ0HBgHvGiye/NBE7z2KYRpTcjD
CIb3NyX0f4bv/32HvjST34bvep4251rmcC1CeyactoFxKwcVAJQa5t/RynzsHGJFcHlJnntqxzHk
6DfA0fcKw7xD87o2tvL4HMHbmdaDR4/beZH/fzBcur/SO4BKzJXeNCKuFCdwhqQV2sxhojTgQqjU
RthIf3MVuD/aXd2kVYl0O6dcVTxrl800nTYeLxRg+tjt+x3i9cv9uwegToV8UlSCtAe3lO5Nt/H1
fvm4zC6DF8kYt1m/Vx/eX9cdy0oVSrlITa6LGL2rDeLD+3Iz/XPthWw+zO4z8SlufLL/QgD6VwqA
fFJoNjtkLk2r5ZeZx+r82L+eX/RnnE7dHoIMeZKeAlqB3Ae7ZZv82Mdk2Hvdy8PpIdj0bjO77gWK
J4zwvJjCcI62j7CJOalBD4M1KDzjZkR7MLa6mver6/linfQhoDya8WUMLwxufJrCl/F1c3EARSHQ
v5neILD88yIg/wbf0yU4l4qoG4qhf+F/377KJipLI00BU1kEMBkNHj3lgjLY5s6q+aIPpkE6rx8x
/vHiy6INV8aVPTxya6qyIW+1xgrQT/AjJm++3Y+c22/egF/O7e4NaJq+Pwnohrfqa7kkGw8Bobms
DszOAT53hm1MC4+GrydsgjliPZE+s+mYguF3L/0vJ3H3cLoIYYiqAPMOH3Ou2rnX+4N1YQpstqED
HXkgv2Ou/XK8uy0vUIWuK0QuWswWZuLI5ST9idYBiqhG2lPnBg7AFXvukDChO1j67SgjJ7dkgk4t
9iZS7OUEtEC/gPZw4hYRG96vrp1XJvSU8gi1Tx72iHss/tvrc6/vIN+qEetMYTBTTyPIKrQRmEtW
dm3MNaZz6KtIjnMilI5et5RWydUHQKHtDR/HFOTqyNvyt+0skcRzJfCgeorItFqeqmUVzxNtd1LR
zYHzRYytIKzom1L1L51f9FMaiTpws8scUoSQu5HTdL6IGY0jFg7zG4VwsctLak0xUxbJyUQll9rZ
ayC7aeEnWyahNyJ8x/bJ39Ra31+A+33ynKBFS0O+yEF1nXNm5hQovTG+shpNJ2tcQ5/WWAD7hp09
pdBcMEXnxW9tLZkZBUSsSVY+wRiaRm47xuQzrWGTvH/i3+aU6lBVfFswFKss00wTK0xs5Dlmp9Gy
m2v1EGWGH3tBmAhKXX0VvsNaJK+bOdj+hgKJAebZk2letMnpJ24cFX6LcA/faMn1gyRQj9tX9O15
RfYByLhV+AXzlF5yTLpUNbc7uGMlozHXEp2z+SgSd45CUAdNZR4BMYz5PE3X9nw81ROa+maeQTE+
T9RXfRsvE90nLg4R5PKGkRbx4T+vu/BpeDlKH4ZYcbXp8fkVA5l3i8CjAdBmyraCjKYC1k/BEa40
vUsuSPnIn80YPsEkQSiR0S/ZuNGjS9BdhGPNFzse/lmIhThM3km1iA/aTMJuBCtmt2BMDxdshQ3E
i7mChvtexkBYgjApFry2iSdAhG3eUczqO+nBwDy2cJqYoTiMycUAMimNq+AjZ0tQHd41xUlRsyiO
SWKrd1Y9nDZ86ZPRO6daZsvbCzPvKvPPuG6kE4u+1s5ZtC8eLNhzPC9gnTA+I1aKi9YxrX0SHsmT
UVf4FEKSrZ+zJdyyEmEVAWaz+CHcWeFbE8/UubWJ94AO5rQk5KRyVcMhLiHYNi6UPYYGM4rJxJrx
xzek3fmiHTyOfZOLlidW6QTyNK9W+DC/DFi4PMAXGF0o2M5Wk7Zxi9q77dXb4YbTsLrNqaFxhaym
GZod84fZE5gxTaKHmBuxbCE3XWcVUNcZFfyTBYszmNwYfRhH7MlyIExHfwCeeM9Lt/sMt9pON92b
8WqZaG4BSpjXEhk/MfJ5DmdA9prVbVZuYqdXCPQYPOwDR32A8QWPSXmHxDXkcJyncMJO8OVMwnGh
dNHwt5Vdmjicvltr0HIC6YT1acvvD+dVt4838QdDjvdkk650DfIY5iqDtaHdLiCM9UfGpKD9sLpw
tF1F4NgRi8p7U0yGQIxhopgdAyhEj2fWnpm5xJJukRVUMpl3XQ9/jSsmESdA+bC0+G1gmGtzXx4L
TNpYCQQ7eADuDhxm9KhrbkduwzCJgAYWb/JHiHznudjNenXGmesa80T0vyiITtA6IArjNY5BOJIc
hgBITkw3QbgUxIuYdnsKtnDBS9U9bfXWrW8fKQbw7dc8mxADwLMNBt5ZsJfFZ4PgMhw+YQM2IcMA
cZd8HffstO/Rxgxnp22y6aGWhJAA+YXGyVP8/OEr36vjggyS3pCV3Y7nwYTexlzXLbYD/yHyeFYg
2NmEHU/B2OQAmL5nVmCfVC4snZ+3l5WwjvD1HvgSEP4yyyPDczs4XWNxvEqZsFTrYhsUh5YuBByh
dUkBUH0zdovpeQG3AbLr+SFdlUe8PF4B7btJDcojgbo4co/qYBoIU/GR9wu6YUUUWXQ8f+bH6qV2
tXk6C3xjB2ljHUJrtHUHw7MTFslvAOSYWw7xxMUyZFnAHvjjjGky0mP39AnPYxa/47YcwlploF0+
IVrLy0k/PzH025CYkBE7rq3DFQwBgjlSt52nTF/jSfrMf6Rtsr7Nczc5JrFPIo1MtMOExjYrqZtZ
tRBc25gAWSuZZe1srZJq2fCVaVjGkPIJlfQZ3kA/z4IHHSofCNAaBIWPRvUwy9ND5jfGmnt9mRDy
g0SpMnxJmivxPFVYHXMb3cIt+2GwGJf+OXzLKia5wYOGooeskQvzCq3aqRVeLtfXGoE22xcTc3aN
RHBRciZMeKvrscw/5dNOad5l671N/IvxI4YJNUkQtBW1n6vbDCwLV5X+Z/RWQJdYQ40EqA/3irgJ
4t2pnnWkHITrWPKzjICfIb66GDJiyEmXp93Ns8RXE+Yz5LDLtJWnFUzBkNwH/wInLHI65lSm9nkS
j0m7LK8HBORtjcEE6BB3ZJKvz88JVgCK05sOJDfjUyflrZ4NhDICuHzZqzaJn2GUpHv6zauribi/
kiT42u0BoSosLWcxsJqDLOGlW94OzIfkyRzAqN7C6rPhCsp+OT9v+BOYdq8606RV4ofMe2kEZFpI
4DxMFD/O0cBuYl5zICn6VV8UsH1fa4YeW/nIBGaDWSVDAehNgFjXBQnHs+6xPlx98wjBCaNDEeeC
y2CseXKqYzQhbMWOV9rZDdaynx3kd3VXHrIDcwKNgYe57eOnVnvIhV0MFsif+DFjiMwvYdWxC+ox
qrCQIUqzQHVyjW31umuO0ZaAlO681X5gS0D+Hi294IOE1DDdcldlbZ0i0Y3ixdBjrZjD4Ah1PqYA
Zfo8/oS4jctNlc+NzO7VtanMOkQMM8GLV8QdAqel6XPbTQrCS4lnWYXa9AZTFn5UPzUuXrNQHswd
ww7GHMf8YBnLS8aIP/ipvJAoxwB/ed4YToGjOxNM024/yqngWEs5nYACgULgXkGOhLq6Lk7H6HDL
JxrDNXHy5x7nb8andLnfSR36XXuRnNtckEWYTfXHgBWIB15TAbAAK951+qAuIED+r4e86zDyS35L
lJQOQ2Zo5eG1VG/4QuwPVhLyg0CCIEGO+ssOmMcfykbjrpcrznIkB10/9HJoPxmxXwYi7u4Gv3NQ
9p83Y5ayv8Obvt9Z4+7OYnMeJmFJHa1OS81F5Nti8qEkXg5rZMlLB1erRAXQHXuD0Hg6Kti1BPsM
pd7IMx5jr93dcD0wjBPi16HHrsoPLGggxEMUeyN5FbuJ/mnwqh+Ha5Tf9WbfKvX73kwQ5e4US5K8
TeOZJTFC3/4HjVLeW/+jcTDG2GgqM68Jk5Nato0bZgcf0Zs1VQlyoZiaE+OA5u7MhxF66fHPN2Xs
8fytXWuCOk7l63BTJK+dJV476C/n2Wl/ozAX3GJ5cyGqht421n0TiRimsqaXXsYs+UZezPt265TH
gZIbvJhEPnC9eG090bA6/ZaZFMMOB/TlX2RNjh31Doq8qDdTq62GZ/OTgSaE+TW7cjS5GZNEOdxw
jv6pMb19IKAldKQZcUzJwA9kYMdsz7jMM+EFwIXO7wtUbOqbp6uz7OSzmGdTWqCRZ/Ub4PT7p2QO
V/Ot5ztJSpNXWiFvmcrumnb5Cu2Uykt+k+GWv5RIB4ZCWmk86Rjs4zeY9AUkvJUmbiZNBUYxJGuc
LnOoA5kwcm6/k5b9cm538Kd4syK1q9vh3OTIxs3CqfoZtT3GNsSRgdNsh+hVg1F5CJAIqPw5Btn8
FiL6/qHd4aJNoetNVw441XQAz272MGLtfeU1B0jMbIGhoPPnJyKNdOHm3XLangrqmeHbbr3BbKmd
NCtULjaFFAZD9Tr1LKbJI7daVseOerekKpqghK1u0KsOqki/V3Y4aMGVK8kY7Jzo5JLYXIh2XLo9
lXZs9wCDPJPEM36KSwaOkU8iJcSUCTmVMyHB6dfO/HoxiFxwdDPfIG8xz+b1qWfn0GuKNfZB+f7k
ywdtyeiNqIh0CFLAzlYgreFiMyavySB/EyhSEci84UEHRUc6DzmsMHcq3b2A45pIHaZkhBDuRCJm
2c+tlkwW6zG4fBLxqj61j8XqfLjGcDed5rwuoMCxD2hOEP84QzRgak76ckDntymIHTDsC6W5z1pR
ziwvf1SWxBSJ0qaTZiZSupSlsrSzB/ntpG1F1CiMZ8Uv/VdXeBXUoDlEBZBdDA3cAmO1CRo/HB2j
R83nTGYU0c+XIwHmsBkqrmNBMqFO7l2Icvgjfg7mlTSzngn/5Ad50UgSbrCmS5eYLBnCpjzx1L00
t+HYmdE2er6Q7r7LAAooyTTcMBaWuSMwVJnWtd9K63PmnKiPTUcmkxI40TV7yB+zDhJC+95RDGcP
BhjI5MZ8k+7oQf3RGQc5Xl7pFXI2jprvrEsOSvtemR85ZgUMBz/bntCuPa4/E8F6vtTbvtu1JOJe
o0ViMP/Gvi09hJfEsZJJdiGhdtOE+LqZE0mkTw3ek9NzXn6GsgFSAJLPkN965veK+0vhi81CJUwk
yMl1X8rHiGQax+i21YD6IGge+cbG9s+7bVupu0CN8Srgs+Z5b4Zs6WFgNAjzR0crI8ey7sSgN6kt
gnQgE8PUfGJVHQoyel332qI1afyRKxvZfazhbL6t50ZeX/qz0A1HS3dytztfV90qooXt8EBX0Yqp
cLZGr/F3o4Zvy+TXsPf7UUkbTqQY/nIuOShO873knNyvAIrWFZdk1kFBGORS44M/6XeY6vdD32+3
idxZ/bDJn38OxtQJiW4z3BRPFJ6YObY4WZbSLBIxQmr80Xp7ZNW07nbPvuql1spRdqjTpHYx1hjs
xiGdpGTxTC+gdeiWaGP+/Iz/Zsl311hYd/tiKwS9XteUvzGLyi6DoRjoizNWM7BqB62CYGPtryL2
0ncxYTgYLqxbrEqwTQw2ClqqvjiI1n6sD1B+h9J/fxJ3e+WlSgU1FHkSvTW54UB+NehBRPfyyojp
RWzs06EfELc1ix+U35Ao2odmVeMFIkCKWnc/BGNxPS+lE2doOYW+/fNdG6smrLt9tWbac8pOVBMd
NqsDGxgJbQkkR7mO56k2GyzUe7e2W2tJICETAdrgemRzl8cWg7tttr5qMO7LoVeCHoxEN/Svh8FH
CvISGj1cfxd4MtvXpWaLvl8dFW1s5RtpWKy7lc+M2nObnFn5UKEPPQOG0af52R3OAQa8A2PTsPHQ
HLnukV7YFO8WwbS/NZaWUUf9/7n5QE8bijc0NHbzgJfHy9jrKP15TTLFu5WwqsriltQc8owmwW0p
EhflA7F4hDPQhMM3Ikz7iXHzeAswerXyr4uwqGS5moZfJRz2bPBxr6jxUTDr+6uXr8OCjgdzyNFV
+M9rvyneLYVGq/dZnfCGDzcZ5+khnnnIX6J6vHqKa+SoHMdmWiPlqineLYHiKblcQ4slsHLbyCGV
XnWrFYYbUAZTB/QNYrHXxyPv08gSaIp3S6B11fWLkrMEVi59fxxMO3GrPCiTIHW/EraV9oH8w8ET
fpAta/N+GBTKTAbQ3xFhRxbH2F4g/3kjMsW75S9Q67ZvUz5tEcZ4hBTj+npFc+41OwV19+0nKzOr
HeavUw2HBghvIZ4wAPrwS4kcSj1B8NFIHkZWvT9/76Z4t+oZWpRGUQUIhSHvDfG/6kq+2aENEFhz
AHQRP29OuJf/+bDysI79MyZkinfr3E0T9LwYhFzVXB/yGjFJV5JXFRcHwYukHiaE+gTJbNifpWkc
rFPI4x9ivAyzDRF2cLJLHKKkaoIaF63n2NmNfSh3i2BQS6daBkTZKsYM4Q8lIGOL3EtfzU/SV3uC
bJlBADm6MsRWssY3ZzRozwjCyYVCR7z4X5fHLyLQt/rpdmuTpmq+YCS99KKbN6gvMXoZqKfArV7w
DClfc8yRGf9Ie2tKd2ukXpfUwTVvRzxIICfBkD9rwY4jhbWjWBu9zpG38et8vl2nlUEoMFRuPCnB
PbsPNOOB0Wqbjop9NERDIPRBDXCSRh753xy3f62ZzK9l7NuRhbNww6uSJbmG5ghv2alWMTrkL8Uj
8aGf1Byz4O3PX8HoQe/WxkCKREPRKnkbHMplMLeO6TZ4sNzKOe/LXbcZuHjKw8gxR97tr3P6dqHG
JbjdjOt/1mOCCSuCybw2H4od0xE/ZE8gLDh2BSbEfz7wb+lGf5V/5td+/O3AGtttJJlf9ZWR4K7o
oTb7ZB6IpWogPefYeiM5hTwubFmBnFviMC21Myb6F5mk0mkF5VZtp5ZMFpz4PxZ/5lcX8e3ksrCJ
b+KAGF+QExT7TpwV14MWkdeN30YIgyx9Jr4KMVGYwWugAiWutGSc+j9/AXcLYxfL1zbOeA9xCxiq
47ibiAVJbMm7pA1UH3roD/R3WJaMbJkjjRIxgr8WJXIt15k0bJlQJOFn5GvrOWunKN+8fHH10ocT
6ofyXzJEpa8y4A8bwr0HlnBp4r5pvjbsDhHo2dUsjIKmlVurtPp+hK4mmfdYvzGx+kozUi+bVF9W
gwQW5TvFWhcuBHUDgc6ufdj9/cw4Xt9qPHbI1sS3BKpf5Q8ZVENZeX02NC8vbN2cqZTTLxo+jA9Y
wLPxli/VasBo4rfu9FZflxIuCSeLBYEfRTh9c6+PcZsg+3L0YH3Fzps+Eu8Zl1mYZAOE3FAGdrBS
5vog1+PleQUwtdPUFnFJCqdC49XDbyRXXXXCyE2FNwk9Vo6D3UW3TcP0zBgxsRr5YwWvOrK4fvUe
397xLlCyrmj48iGzSA/qFosj5QP6Qu11Ls1GOmk+sXa5rgZ2BCYqg7r+tkL8BI8Z6SYCdW7MoHeb
6Z/VsOtMo41lEyMG4LbgR5grvmKfUeiz/gBZapyw+A9lsyUNoK9lSve1SncqgyRXwC6wzcIXBvul
T4SPU6xSMU9R7GDCkjkNx9KE/mGV/uuwd5/kJSyEXFRZuLIP6FbttA8Q0nwFgjQejjQ3t7YwAh8i
jKd/XjJHL/juk2zStumavEb2feUZybbEXQYvpfaABUvDwtwKn4z/9bD31caZTOFLlzfy9oTZPGUh
L7+A8RJUS5sMVvL9VuQ2+eHYrGHsRt9XG0Z/SsMw4vnC2Dc5LGgrHTCFxufwCfUueTV4h7Ai/Y/3
+b7sqJI6TS41pbnxKCPQ5uH270PZrc2v7eAE5/2fm7H/vlX3BQczoEjDCkTe6sAgim3Ob5h9qBcP
OBOKfOZiOMhkUB5D8sfeqa+//7YKtJbQqdeE4Zs4F54xOsfqa4rpUu2azwP7X3z/V6Oa3zfbf13t
sDZ9O2qWZ2KvahxVXdUkrtkxKdA62uihkMYD82ZjiITfrY4H83gL+vuF76+D33VeXTjQ/4dBO45f
KLYnEmPYfkHUkoFdRsQCSP470WSjr9XvO76/jnvXW2VXuaqznNcK1+VZML1hfnmaRx40FldYIbP2
Lx5UD1SXf142/qHT/Ou4dwtWqgqy3iTF8IhvyySf0PHqVFQ4HhFbujFnNyhB0jS72RBoYsBIBo3G
/mqnmKit0sAJn1E9h8//Yj0bcI2/b/J/ndjdeibo564yUt75+vnmdevBryQi2IETY/VURgrOsTf9
vqSQRV06WSXvXPJcA3eECwsnoWmeYh0GbQ5poZ1Nx1jRY2vY/SZbhrWlBgmXKPgtAV6Mcb58XB4w
foGQ5SX4IEF4GUVZhkf6hzsr3yFK4VlpmiLhFYdn8ISFGgnazNAn3WpgrJ9mUuoIKcChivYY8JRN
/8+v3D80iv99svIdtBQU1fnaNZStAV4G86hxK2oIwY6uGNDEF/dfKG1GPuovBOjbihLmQhr2Er1T
nNjR4DPZPsA0k9im6htvFOk3A0ZqvYxBF/8AaP11qXdL2SUO21a7lvSoWPPAdB40Gwc8dsBshtgh
RN/e6Fv1e1j4r2PerWDnpIjyJOaLHuRL3eo/aCx2dGsRWfbIo/z7jWXXMSTdsDQRbchXqMe3GysJ
/4+089qNHMu27RcRoDevQRNeCvmUXgIymfTe8+vvoC5wWooUkgenXxqNrMpikNzcZq05xyy7doxb
4ySad607W1Kk6ZAj00W4YhpbNrkrIbnK1t1iP//v+fL7lS+eLCqDXseRYpxm+fuIWnWt156B2l25
epemjWQnQDyeUvhnSxkgP8wV3y998YDLJksbfeSmVXFdi0c5nx0V6CyI02nWBKkkmymHQI+IQFmq
+f8wZXy/9sUyYYilodU+tz2TuQFCzRwQLAmpPQqEU0K9BzVPU7/NNgtv+u9J4/uFL9YJDf2ZaBpc
uJpO5lqXn+X2Nhf5dC18rbkXQn2HKCffg4yWrtF1jPH93RheL/yKvwsS33/FxaLgn9u0z4fKOPnR
Br2WdCKcIfHGYTfRbXFxOmeUad0O+8/S/f+9HH278qet5MtIt859PuvEjFMYbc/JjhMi4UDS3uiI
SNzCxU1OyXoUlypNC09dvaipGX0rhOc6Y6itxenaVO7NGMgje2yp8wioLfJHZbwWcUy4ceZhkS61
ozrzSL2F577wnV+6OarcKkXJL+evjf0nnnZXheZKdY28BUTN1Rw0PlMn5XFhf/JD5+X7c79YLNJR
r7U6bYxT42isV4QUc1j0pNL1dTvA0Q89eBblZRahOw4IwcU98NKtz0Pyy4sf1SYstZAfUPlO7R9R
eodHgu8x1uSbqPWAzCmP8ZmwUIB2S8Xlpc/985j+5eKDWQOW63nuDdlHu7x58w2P8BvfVdkF2UJ2
aqZrgyR6O46J7Fh69kuj72KiEyzjnCVRYpxqUkjdsNjX5SnGouGM/RbWTyD8arXboT20J6z5gZtX
TxkekWBh8Gmfhtt/bVguJj1xTI1h8lnRom2pr0r4XWpCIvxmH+xmzmiFxVzC1uf4tzPStzyyowGT
C3LiBWLW5MA2foKS5An0DcAoKdItrpQ/slvAx6R0sQ2ehzvZdGBaIdE5AwRYEWz2Uh5TZZbzIOrJ
UP7UIeqjca2jbn6C2QuwQRPfcFOYw5o4GDYQbrVBk6u1ZF8k28CS1hNpERmMP+sxGQ+GeT8luVPO
QA/6A9CJkTFqcMSs+yxES+FlLZp64Vb1N9yp0yLfV/PXRqOsW7zG58cBkqnyauZAJPQX6klEK0rt
lS7Cn9JPo4jU51Xrf8/gCSLD+20IENIcyLvsPFX8ldRPJrUZTCRoNlrNkfFXjPktCqb8QT9h4rmL
rqvCkWgdEzrNSgbjWaLhZ0uYLRT2hDdhsCPVuavWI9E32pp6TkV2Es04dNGyy0QgYdHGTke/ZYps
SXpT++ezdjUAkue/8CS9+fFaejvrpN7tff0J25/fvBj6UVLonUIq0kAPAhjUn3lAY4mM3BXIJKCD
UDjn6kXyV5ayJbjwttjDfSIU4aPZw2iunlD5NLP1fVW+55IzWU/+8ITPY9oS7SCLJxnOU7OjBRTX
TpJsS9inA7nD3bpYKypdU+AuDgdKIvnWEEbXaek2v1VtC1XoOuicGMpPrG4h4fRzGjV1PSDwlWO8
j27BK3oJPuaaXbq+l+2ZlwZLhMLgzFoEpbbz98mBELldeJXewqR+BM5LtgBlyleZ/ScnGmiss6Q1
3UCJm71phVNizrzGBQfBAG+V5ARrcacfB2PtX8nryVOvEM/ju4GjNLROcdS2NINJRrc2FaJ50EFg
WefTqbXNeA1XEql9gPpvsIml/mGG0hIsuEWmykgwveGhuxkeih3GdgCqYFNBkW+AJPUbitV9tVZi
ByuFjRVtLte5vl3fpSRQUrzb8BwekNWx8B+E3m5+k7LmlteCI79hH/UldPTV7hNqOzOLKMH3odeQ
HQh4g8rM75xt4gMOaf5I6+eztLSSCTr3UD/iaKh8G4+4yQw3k6Wo4mvB794CyuFEfInRtQlHat3h
RgA5c51Yrp5vhxeAEsFOPTtjsRv30c4+n1EXrgADkyFPqNERM0S/lSG0MHQoGSg9wMkwgmm5hqTb
pG88N/1NwERpn29xfM8OCGMLYSO8nhiNm5EGFiGfTil8tliIpm9slVnlNyGisJOoI8IGxndlznAR
/n8PleWT2CvC4sg9f2746eZNSu4S7gAdurOwtyKnrVEWOvMzid0C0scE46nmH2Ka0dYm67g+C2H7
zhOnmWSi9RsAuOMakwVM4H5rbYXs4F/zD+OOMBYmBe1KgNU72A29WAyF6PHI+5WHQ2JrzyR9Zvmt
QGPK36nZzL/taU1edWB4aUzknTcUD0F/L0Dh3uITDF5Ah5BNNXVumtyE6a8UGMNw4A9rYh+EW34k
f5KrW5LQpW4jml7Tw5HykIFgjuD/0KTHi7EGJEXzoZ9dH5rq8O/w34wKL2bGQ8DQnmDltoJdvJz1
6+F8UEM39cCnQMQwIMe2K9HcCck+6uj6Lx6C/95JYqgg/JvdBQ086VJtJSjVWZtMjoSjtjfhvhE6
R4K0r5J9ClTmOLgy9Q5U0kBXFvZSf59cvl/54uQyJmnYxBkl4sabbZL5bb+WNrDRNxxhrvFOwR9P
7/p9ubSDXbrji9Vclnw5nFTuuHH01LVAQsY7DGJHGULnq+5FO8sxDgv3unTNi5U7FgVfqGrutTUI
2nT1XTXzTz0Jfkjqkl8L3Hbdvi2+3KVHPG9svmybYlOMxDimKB1smUJhRea7aXPehiTdKQBdog3+
q5t2H6wXbvfvQ8L3V3txPJEVuS3lmCLeHEO8xYwKMTMn4XEd1zi2ZHP+apZ6cT9X8P5nJMuXcihZ
yM24nS8KZxgEhnue4JfBq1JpiI/tG9vHleVNxq6cgxpcZnr50VfdRHjKMrea3Kk4JVAaVP8U6g+x
hsvz7ow9b2nUz/v0v/ZwX37lxUlGK8ehPQf8SpHjy5bQRrrmJW1kX6LatBad5qWAWriwdfy5T/nl
qhelrkwMxWyMGAjEipDeE2KIlfYx7anKxVC5Vcg1RaC2Xar7/ETpJspS1iRN0+BlGJfXzQtfygVR
vJkabMceKOrmFALrwDSWPRK3y/HN0q7F9F2qdugXDWjj3Snvjilw0+gm6nEgkfV0AEEywMm3vJwl
DTaJAjnBOY+HtGF7mNyI+k5ot4mwMIx/EhZ++/UXZy61FxqjiUeRmWLOp0wcHM7FqnuygPjTYn5W
ZVt7SQ/kCqNbp1tqN5Ejjo4Vugvf0w/Tx7cfMv/zL99xEAYNmZGDiOZB/lOc4p38TP5d9YSrE+5K
RQ6Dp6arhYv+1F7+dtWLCbo0xDyJc14ernaO92xLAakL6460CFBdJ5qfZNvn1VVqeIC0SdFM7odf
ikcppFkpByu1JfXQ+uxKD/rv/kUT3/1iVuDr5KaxUfX51OwcM3Nmc9YIMhtKLsTb8VVxxN8ti+1c
kI1hzvyin4WTM8TALVN9d/0rBJ5Hc1cDRljR3Y5CN27eo2eWLSRH8kMov9AsITxGxJ5PZta7/Aid
kJwUJAHlGtQV+FuSSXpC0aPgmuBpaMa06zTgwcWkrIaKTKVxAzmtqx8lJoZ0/mHao68QIbTWQ6/X
jmV8UxH4cd6ATfj3U/9UdV/MD98e+sXqlJzPjS8qsngjJyOnoqNAWJmPrjTghY/Ss5jc5ec7pMnn
9taUyFq8DUXX7CnL+yyjosVfeQd+CAQCI2dDL7Dex+xs/MZpjY2SrdHHZdEfPAdlSNbVRjlf+eNd
IT8XxWNHuo64CYvrXNgNFXYSp6zY9w3rTFuX/VbJNh3+7RD83J1JQNI4noCBFPlVaLwp+WMrYf0l
KcyTPywIehxn9t3mUxL6J9pLO2R6e3J0bQvVpNi4RXBj4mRo3bwl0/JXQy5QRLAjRLadFhgrM4zX
tUxbX29X8IOGcOHL/qn0/u0pzwvnlw8qj8o0zg0+qLlqOqsREDgcOaN67FM99fbf71SZ39m/3unF
MmxJYiqZKh/S4Pkb8bcI7BDV5OtwPZIqjHrIge7s+hu+DREMsUPCeP8M20C7JWtHeBIaN963D+Yz
DukbIkOsfVrtKrJh2DqmhMX/+8cuTnoXa3fU6WLjJwqobU5lU2Prf8bX9hZ/IwaL6MpaE8oeZQ69
kTlS4z5wF1uP2vzw//G4Lo2YicZSXea8HKsFOE401tCvajgl++B+cM6ACvw5nuihP5LfdYQTivtn
zsCcjei06uobhcT2tfhnhnlL3SNATYkA45MCi8mWkf2RF8iCP4tFIwZcTcSgU09XNScjUGpuBf6g
pZjg+GhkfkX+xn/79wNW5jXvX7d3sQMw9UG0epPbMx8aFpWWSNuN+jJA3Rx28RM5twArT8NH+2Dd
QnWeClzaqKg4na+CP4ACIFmi++dLV+9EuL7qhkPICAxz4WfKf9f7tK+fyKXRs50asTIDJiKoMQbN
TrjcnI011zSc7AO7gYXYipINOM8B1Gbp6L5LsUEk+gtfDGUwY85NoQgbxZjNvGGx8aH8sJMySMiW
Ob4oiFsuMWB9rYjFOUajHE5brIxsq3PNm96V+1hbW5sIQDsZDzBUAkcVCliEIJc51hd1Z/vtuybe
+eJOk94VkOlhB+8WrC+UBlg9ntxcW/xFZTi7eU3txbwXOQv65z8WRIkxf4ikB1O+KtubNHiQ+ycF
+aoVHGVO6nAlKqvz5Bzs2urceln3HKlXRNk4o5u6IsyUHljGOkKm8UCK8v0ECAE9HEnXHKVZcBr+
nZ0hHLt6a7A1JWWQIG91W5KSK+yr8JE8bpGSiEyyAOJsUohgHgQl6k4E/6CtyWENCX5yRX6tafe9
I30Q1cJRdWCiJaLOitwKMyDxuJlKZtLKut8IQGHexnI9nuHi3LfUo6jo1NhMbgvpGjdaE/wyodS0
nEWHeBuo95pEp/T8ICk3qr+n2u1T8EhuAK6Ji0X/n+aBry/4YiaqQvRtk9mJN7nL0nQqb4trMOgG
nEoIuGR6zBlS2U32mxJF8PDvj/QnY8vXwXVpMDsPQnXWRwZX48WvIMY9Db3aWwbZLVyfN5VbH0ay
RNUnSmXZg3C/cPW/W5ccx3WTgQ3/UdU/oWdflidlkLusiqi1S9cALouPGeWSY7Vv7X4LF2ppzv/h
br9f72KBGobRzM1gMk7xn9a0ITn3kDoUaPZbS90W3en8cb6TZprXRNnZP/UK/fij1rmL7UzlB4zh
959y8dIVqcuzruCn9Dv/FUgyCQ97/GdZsempXJvYzRW2D1vyHiYn3Ku/c/aO1/UaBJ9O0Xfm+sT0
XvmfDp5afkjZl+u2JezLCNYLDfYc67z4u3xQ8a/MgXwkwuwHtn+4YLUnWQW0TC3zWnqaxkM+rMIX
69aqV/4DzCGy6vpxTXzcyLXKFbZV8NVIgPV7dsHUs1m6JWyeJECwYZ35RBW676dpm8Il3prxvqN6
DqZmeGv7YxxDjzFo2VBCvq+wk6obQnzF7E1j9jBd8D7ZNRylWS+IzVC9ZgtHhfU2xVMkn+IHzFUc
GtMXY49WxTs7pMp1T36w0bfiNUmWb8pT/xC9K177Z75F04R6c5xBeJOdXYnX1UxQKozdVN/hoVep
cwLbNHEUeuVcwW9W8vt4Pf8n9/EDFfpyVi76O2SOeriOvPpIlJFDmMBLbl6FV4rX34bZnDywowJO
nVwCKALE9SaIPDE+gViy0qNB/vvkdFAHecCa05y98sienm1qdV3fztEVt/TM4ePmL5lT1ytFYOab
s9mD7AZeUamxsXzJSeJZ8VC6J+UtvSnILezd+AaR3bQJy9czXwZZ6bkts+6DKv2NIjMG+gKDkoSn
7jQ1+55tHkQms36pxV9We5Xk25DegFU2NnFBcbARSKajn6HvRGk/gAQKnhlEpA8G9dOZlgEO5xX9
BlBIrvieKM8Cy41OqVmzNYLTnqoHI3pvonfhmRpuSVCesBfyV2q3uvYSd5x7yJhF9iDeVvGVpYKs
ih4jhDWVf5cMqT0kxipAwC37aGsLLjljso2VEfwpI21T9p5Evrj4znZRNHYq04FObXo/FR4nT5/P
AggsYmsqx3QNiHDE16C8VjKxmjGgEhrSnsmOckrfYC1bIt5RMuOjZzUyHNGo1hTG2/RIETfVlbk+
nN5FIYI60mKS5JGoMJS2dfZLVx6o98bpMeLgppOK7EWU0ScSA8TbgQgkIjUAGBaME23d57ljyHv+
gNLoeTjAmsYqeVMtAfakv3cB3+aLy350YI1KF7XD3Jsb3TkhBAbY2ztSW7LQ+7elQt4PeuDvl7vY
vIlZElZaNdKI1h3tDNHpEXMuQhaUtXYBdEp5jY0TOEnGphKTOAmBnN5K7wbP5zXnjPgjL25nJQr8
RNtU6cFgaNWUPdXevIUL5Ixz56IwXToD2YuRbONqFwGmd3P9uNjK//tY8v1e5o3ql1XGiDVB7moe
XSYTqMrkFcAkgAF+Hb3Vv7rHeVivuheppdVQDQsnMG3p4pe1FbM006ZGRwBjkEaPfzXeVNCt5D/n
cRV9JKGbWXOQ7jzZNtc0uvlCoK659eDyuI23WF1BX3aiiVwIagWEHh0b4nVvtJuGoFfzTpZIAFlp
R6la+af0lJM5aO6TYNtu2WnxjT8TCpG5gVsRSoRi9LaDW7lwlP+5af2fVVy9qNqkqmEJmsYqDlCm
2DYKE+ALUxBmoM6Nyo+hvc3cns/RAQu5sIFYeroXpRux7c5+M8yvlgVjp3IYlyaneBpPBJuDxp05
9DF5HYsbib+3bN+H1Py7vg4pI0wzM+e6sCUftXdmdu6PTENj5XdbVaC0P9dbck9NyIlmdlt65PMj
/X62+n79+fd9uX5UCKWuVFy/3Ymf+bsG0uDavgVuAW7tlblSv13yCPxQXP1+0Yvdk6ZSdY5zxAnq
up6BroEtanfDPTYG7G/2Owy5yc7hTk6HkLlz4UP6eZT9R3p2qWLsmmq0pKhg1jHWhGq5xUShBZ7L
+IuEN42Yw6Hcz1icZFhCAf19kOW+v1z54hNOUiOxOgNRjiztCPtoKvfsbzJtFUXbqD3QYZZY7d2y
9RYG94+D7Mt1L78rowhCK6+Nk9I/BfmzQVqJtEmcsHkJ8s2onCZ2L05svfnyFZr78YNc3PNm4Tf8
fTr+fu8XH5gVT+AZer5tqKkNAe3m6yxZ1WhkorqHoAJ0eDUnZW4Xrrt07xcfmKxOZaC0+SxAioTd
GWsXG0OdbduarJxoM8cQ0jOs7KY4kIthL1z9x8/ry5O/+Lz0Jo6mRuXqtds2ByKJUV/MKZuEbZB9
pR74MaIz7i1h6baXHvfFJ1Y2lpEJCqq7gYaFsYnNfSWSEHmGBsF2tdwEmic6BilszK/AZ5bu+8fp
9Mt9XxxK/FrC0wn26pRXXp7sRhdpCxtVdufsrylC+0dhrZAUhhdha0TLTv+F639SIr5Ma4FQVMHU
sFjy1pudSa6Ik5UAb9A7GiSQZHuO+smGaF0Ch6PlWX3p8hebnm5qhHpMPl97LG6rbcZRigTZHdSx
Zk3AuUtyCmRaJ4ivFmf0+dH+NaP/59F/VtO+3HoziBG7TLRX7RwzJ7pW8Ys1lW7ikGHpcTkI1dt+
uMPo4qT1U+Z/qHByQ3W7OAYWxv5nOerLD1GypqzwFc0SNNLJQg6O0lOzIc7CxMyFKAqFkicpSwv5
PIf+4/bViy9O7UTRkKsOYTH7TVQ39yKROo60qdEeygckPOPxf+E5WLhX9eJzsyZDr2SD8Y4syAAA
E7vEuFP672zJrvgVZHZZxDH9l5+ZevGZGUk/GpLEMFfXKaXPzt+ThGN5nMA00bbOvyAAF1clAs/y
IZt2vtMZ7n83wWkXSI3KlydLVFhazGHVS2tOFJmN/KNct816wtsHLos0mmXYzw/efkNURGQYmixL
mnh54bFLuO/cnO6SA/Toj+5eQFaLtBQ1DKz1x6BZdW/+DQxc9q5X4XZAiaRxKKNfOn1Kft6S31O/
QvU5LHmffxqBX36ZcfFI6qIrpz5C5Z2fMRAi+pzr6jofAceVPTyBYUM8nPPv9/BDbffb4zAuZpxR
MQR4KhylqB8LR4FKeWI3TihQw22bVSlvK4LrXJkeF5K5X2OlrUzxcUqOk/IgWfc+gBCEZEyTtk9Q
Ddbj8oAMByLw+bnQn/KZgozmcHGK+GmV+vqoLg5U5TkRpmb0jRNJw/QQiNAhhbIkzNIunZ4oxf8/
S6J2WnpeP0rxv155folfJqepTJLzMG8CexvS2nnNFpQzJ764bHTrrRrQ2oDPutSs/HHv+fWy8zzy
5bJG2KXWWeaGe1u4jj7018QhDVN8rvGLwXWYHmpYQNF6SVaweLsXu68piHKxruc9L4Rvfw3ZljIe
kG7cM+l5kypMjMFoU4ZYPDP/tP/6escX+68kUC1LnOXvQ+wFAc2YnVYeFWtbVG6qofLyaIJW+Qmb
mHhlkA9muS2F44XP4wcY6PfP42JVqGU5HLOJaYpFsSHcWnBn7BAtddAA7e/miWTnKgWCSQlt9rus
OlIU3Ro0/lIXZvGXXKwUQT+Usa9zBmhHWtBrkZTg81UUrEHLW+IqN11jDqlzQ/YmCY2VXYIMqMZt
tBvVDQWxxR3q0mx1sYQEkqA1QsAqPXcvKUg5givdVvBhGoTZlhM//Xui+rFy/mU8XPYquzKRyqli
PGT1Lzl8KpQ/CSRs44oic3YbRydIOeQcZM9N/yBUKKer6w40FMexrNsu/JSfFu2vP+VizvR1EqpM
c/4o6t1EqXxDQZXzrpOfd0hn5zC2Bk3h8iNfuu7FrNc1TSRqI4PxbJ36BnjhntaBMpfUbf3sMQsL
+T63kEuzN3WXXvin8+Nyg/T1ri9nvjRO9STo5xc+gwgOowg0EjPyXDf3E08jOb6l8sayqWxUdKeU
hkFToEFlWUfj0Q73vutTtlwRUpPYUu3l4x6yfrjzvfiNmmsb3frJdds/aj5mQOrBwvLqvzSPmhfz
aHRO+rgIA9bYOeqDRO/WdBCMky4QEWyAy4G8ejuvXK7ebf7bZcu8mE0LMeyiMWN73yCn357Pd4Qz
M0ALkgFKcX/u94OrNtugPFjbZV/LwpppXkyoqewnTZ1F7LiqN3WXppsuvZ/2BGDTOrHN6gaWP8Eh
BHcv6gx+rNt8HToXsygb+no4ixwtzMENxaPYtTa2IhoLCUVQb2hOtfpeaV5U7HNEqd2+itdnZL/2
wne79AQuptDSN6Q2tTjb1ogROdKz5RTpFiGeqSY2elbG0UbDsrAsmVxaR82L2dJslbCSOp4AqEUU
++PvwCH/gkjeLVB+QtEIzR2e/327P8g0v61dl53VUIgEtRnYM4w3LF0i0FsKZrPVRKBqIdm0tiw3
xjFJk20/hl58p/3BYWRRVpFsQILHs45j4N+/6Qc50PffdDF1Glk4NlrDIGyciPgi0gMA9mlzSSVd
6/ot2QMkDy/JC3+0dH0Zf59SsC+7J0Ho0lLT+epj1ChnL89/s32o7+tp1yAzD+LVoVRvq/ROsf3g
RaIPtrSP+LF58vUXXEyeidJIbTfxLgqcTWsVIDC7al3+JAia8koG1LsMjlhYoi8V54acaXUoWTqb
xoJ47nVBDEmMfSSdfbKjSSYPEZ3p0uq4dNWLSU7ywzTQC17xTKqU4oNxBh0huAPWzeB1cOOKZkBe
3i0MrKWrXsxukhZ2zaR9lut6NyOAnpCSFCGVdcOtBsjqSX5YuOTCdHKJ5MzisBVzDYsRtSJax3b/
Mjd2iPfFqyBTqkAz8YIPYQnVp3522v5aiSXZkiTJ0hT1c7r9MpzDojB8hb0AOTnEOZG4VZTb9uxK
WDMiE6zzqNt9oK8MS/cAdQLRShoEWX0Kqmg70FKma34jl7bRkvL8WhXkLd+eMxJ5Kd3bbXAsCWsZ
mX9DdtXntwDtlqIequRBCuEq75TzdYkrVP8lKDqJufcmOcCGf+gVqMD9qSDYhux6g8DaTXkFC9qv
V8Wwr4mhIR57hKt1NukvSXswz8U6j1j5LE9eh+panp1wK7jzj+hfRzci8Gjw1N8IVdXBkU1bQhHk
r7JfgHJ/QfJWbdRbIgjAd1yqNTUyW2iOeEW9EbS5zi0SO82HLIa2yTG6gKtrlocgO6bsXWqpWE1a
c+Vn0KIhfLR7C4XLsLLOXMuu0Sgljw14gPS+zgtHxLFyb1H+AqU3uJHy1oj028kNcRSDOA7FC6du
BoKq6t1EP1h2Te1kmah9dLu0QGNpL2p/3+BGEhWiIjMA4psKJ845BhFu2FH/59xc1/mrP9v9/G2V
b4on/WNOok5zWNxjgUrutypwEzGKC6ldy/msqZ8ysl/QRHT2VKH1lg3XD7Abkd4UHkqGRRs9pPj+
B1v2on0dOLgDbQWDzNQ5A0f2OvcMbRfFN/Eced3fEFFZxcduJ/4StyQHJbh/kUrqNnmGnPUDDQCz
sObvPJv1jY6jSIvuzyjZ+c66fIu/EB+ecH1NogshAGzbHCRqc4f4fo5mB5Im11cEplg6Zihev6cQ
9QXnZP5cEHy0RzHzwG8n03a+7UJ8m9CUVciHyxxF1lYo1mZGiLWtthvrQbup6qusP6TdE3OL6AZ/
lAJ1+yvR00TeVPlaSv6E/q0W3pizfCRcC77nnwu3DRluV/ohIw+ONmbhV6uOznBH5hByA/Ro1UaK
NkW2jlNPTh9ysJeheHr2i2tLPntRlHklEq+z704soiPYqdL2S22rpMUDNH2L3O+hVwCSk9JGVEmt
HUTrJapuQ+PaV94IXSUhZwRfreXNrUrSX3ko0kex/9XHljcoER9sZ/cKLQ5rxihJIFDQv8v7rn4R
Sw68E/HMbLvnRrEGIAsn2WBivdq2hrEakrM3kYBeE5hOpG8w7ohf9sNrMb4JtXUbeokdBqyydk0w
A4Y3h4568zw8o2eLdtG6t2tkIdFGEB+rbh/V10X+EIQnv3uMgg9OUknxEnXuGFznmLFIrpJBNAen
TvIERUOpCCr+mKlPBp/4mBxN0/PLamX1a+1aDipXtlRHBVfUkqFm4vtS1x0qdCIzMvrGAmbE875t
yCFqyT0tvYn8SOQwfMxGu/LPTEbeWd74keREqpNGtkF5hdgm0oplXG/5ziRLiCShcrotpl86g8Tv
/linCBpTfhiSN1VWgPbf5hQLJHEv5Q+9tf/3GvDzoeg/U/GnIPnLVDwZWTIFjT7dSXcjEidi42VH
9X9pwEppuqLkjUGOISu3W3xeECqKVf3sqyshd6hXODzl52E9ICcpCSBcj0/RSwcbbl28auKWITPe
+c+Ar8lhOj+B0jLpsxcLde8fJNPsyP5zB593+OUO2iSUwzbXpjsVm0xwe5ZQQF4x4fvJR0AcDhKY
6ColFUlBK/XeO8UV8HsbJc1c4pgSezhKPSMJEMW2smzhRfyABFiSMma3jZ2LjsmkhMxmoRqg/bjc
f/nVF+e4CUZ8WA4qz7100vwjgM5trajO6Ghm65s2X2M4Tow/Rrcr6UgzISHxxXAwg9gsY5/Kzrl0
8thLrQ/jhePWn8RtyABd6wTn0WXYt6fqtr4XiV0kNtLcoriN/ujX/ml4LE/mm/imvmW/kYTDvwqf
xtt/j6kfBRtf38jFMSWLYyG3oMKfUGXH9Uoj2vW624RbP8QFvE5fKFqjmUVHjxfByzBWkjSFTcdD
C8zMo/Y2HxtqvuJZ/I3OCFhg60h/plfiTg2EHExvfb3WpF2DiZikTrJqSblPVsIaV+vvrM5X8RsG
ysRGwNUptg6IHcHuItF06QVeHIjaPCzkIaaWoY4bNdoY/hqLfG6Pndti/zAf4hmugRe2lpaOID/1
2L483ssGgDSycfFVtm0s1sph3g+dIV+5w6oItzN7SdI9bPqOiYPF+feb/bn68J9Rq12cfprUb2St
NXROPw3ieMdA6M8udUi3+DfQ30M4Y44XUBCsF648P85/bBm1i9JRn2SK2WmMKWFDspZJlKRLDfdW
2pvObB2ZHiNMqFcB1mv5aXxavPEfK1dfbnweDV8mGUU206GZy6hFeICXyR4tdalfw3UgbAOWtF2z
GjiIrpc2yz+I679Nb9rFRJEL56ww5o8pOWjsQK2r0dVf5xxrO3uj1YZrkezBP+xknfaUej5AAtSs
FK807F7+e7KcyTPXOv71Ji6ORz6CBsPwKaM1DrZJLeRJ4HLri0P1NiorddX9kWyBKnKxQ4FoOcrH
wkiYZ49/Xf/ioGTVTdyUGtc3H8pXyVHVFaYNFW8BnpjMKwynDwBrjhvrnt1AzKkUhcvCyekH58v3
l3JRDxp04hVVneEgojPzjzM5WjqGmKyqrUJ+KF2v54BcKeHUCScxPETJnUZ6VL+q5rLQ4uBceiMX
821bD0qdMUpONbJAlVjBrDrW+RrlcUDvS9hU8nXfP4XaOwGrQbqiqg6TzguW9EU/12u+fCQXU6LY
9RNkq8k4BcZ2kpxh9IjPwrXQfdTrilLRjZ7eGYntb3DxTXTeV2i8Quh05b6fTiBxKKYQRf+okxfd
b81iYQr5jKX7x8D51JN/+Yanui0zfUKQCZ9vGz0HW+Gjx61oIPJWABCAtZD8NRUNPmabrc7sY0I6
uFYeM3VXuNr+nK+VZoOr0hm81Jz7dQ/IGpxZUvhYH3wbpYnuWckO7auxY+mFsYFy+exkmyyw545s
Z8vvDRQINsvP+S8EtTRs1d9RsK9f9NfS/swnLMY5rGVKnszAra8RNla2SUe7vTGacWkh+fH8/5/3
pV/M5kmMz/8c0q/tqCOnPnBf2lTK6r1xJQKosTbSCKGYanj//oLlz3iAf72Ji8lcDvM+NXsGij5u
g/yas7Bqkzksxs6ZOc7o1rWdgH5Hd149VZiHqnLHfIeqe539GTg0r1qyXkQgFEFM5qdPxmjzMqS/
wuTdbDSPkU8sdPJmRvtweBYVLx/cMxzjimkxau7G7thh7SbLtdiCfinxm/vzNrfHzOnPuJnRcC3r
Pk/eq7MnF4cxXhcEbHEu0bapv80J8w1W42+O5+qzZaxgxFs002M2M4hNqBvAtlprUCNWcbAbYSdD
Pz2VJof/+L3rrmL9KlQ8ax9qqLE0/mKn8xdDT2gHRyCO1hpqIouf445kYe+8Vg7hjYCviLZw+pKd
Yrep7fpYPlQTInxbZmu4jq7LG9MHYKvdzWj1+R7WpiM8nUtbYsFgS1mtMmtl+eycnOSkbUgDe5yd
cPFG2fs7ad8XXtDY562aedpRW6cH82Am7MQOSuUJLwaykYNwzGXOM9B+vKC7JVlK1A6x7wzs9dl4
Tmuz2Y/k0hO9aql38vk58Lclh0Qd+JQVfgz9pg6f82bfoYCyiteEpxKVzNiM/zjEPCqom0mM70P/
kIWsJ2qz86XBBZWO35a0EHw8QsbBN+XhBhyJAWBUU7zxe0QOYJQ6BZidI2K1MjgmeVn/f1Evftlw
6ReLf1N3ZZEoylwnI4eMLMC1vm1WtbyqgHv+LxBWC5sN/XLJN4tAOqeUPWdinQ5GO/70dmiDq6+w
ew1AJgvdLv5vPfov88HFyh7JeVoLkqmfyG2ntyRBiXMm6q2//6e1RJFIQDJIa2lpEdOXJqOLZT3T
JcOq2NmexB1Oiyg9YAtIfLrVPtU1NJsjwbPV+DsNNoVsW/oaVvZAfAGsbacnhRa0Pzrh52ovZvxG
D9yUjorXJ4nqg5nMhUljrLDBnsG+BU4aP0hAyK1Nlhz4EE10F67xwM6d3GrbYFvXuKX1khkenvLh
ORRvg/T/kXZey3EjWbt9IkTAm1uggHL0pChRNwi5hi14//T/AmfOiAfDYXa0bjq61RFCIZG5c5vP
wFOfEAyKASRDkhuxlm/cfP8PVPz/v8TC3CQWelNWmTKS7XU7yQat0D8MET9xt2a56cMEuQ2TosZF
y3/1mUL4Zkd5rUL88lTZdV4oZwmIsUhDcL0IPorXmwSjSZPKDhVSLnVfHaHbr0Qi+naeqbodWhAf
Xw/vj1jebMNNGqGEbeeUA9dSemwuXr9fPkt4NuCsDVFjB2lFlLcogoxyi1vK9UVX7DAGw5Z72Lni
g0jVCnKRLLv06ItdGKtqXm/AwUBih+0P4ZrMW5BUvj9i+f3eWyRTNjttdinMta6TfnC+H9n9rvZ1
QXnd+jUeZEGZLkpit4ob41wukWbz2ioO5OnX2A7dBTvvJfukDg+6dkYswb5K6z2NrlL3rZxGOGTe
on6e+u9yfJ6GW/NvlJiC6tbaBFuljkd5WMBz1Zd9ZqAt4IU0g4dd3++Akv1oUTIeUSY7GI5fYdjO
3bwT7D/RL9iE38KWx15WAYZc1Cdde9E9GTsBlBNAkOmYXuq/avW5kvzCn5k97y/Jk+D5gnTe2oTh
Lg7NysoAyoQw69V7WAI90i8J8mJ4tO/i4txDw/uLdjMu8xRY7SxagPUFPzju1iYUU+amF0OhwRBL
XMA3StArR0v1B9pQ1v1oHcHRYh0SXi3Sg+gaEB6CTQDMmljCrIIkfVVaRjek9bKv//KH5PRHyFoJ
nyha7k1wG/UmjpaaDSfL+4xBcn5a+1I7VQ10HYx+mQOnONaYW6ggg+bqgG2wUOBqTXg/WvFNyLND
22yrmQC7ikzAAm1559U5CykwTMT3wognuGy3WKQmr7qqXck3tLqXoCDPBCIOKA6SuScHGLwiMwXN
9W+s9np8P3jTrTl1NTIFsvvXmqNr7k1vXgmjiYeillnerh6VqHsII6tgQ28FCiQzrmtrXd70yjw5
HcnBbjqYTysFYqHV+Fc6PtA73AvO8buLjICVwpzTtI1tY7oJnVarTCATc3NVhZDzXnBXyfxSDSJ9
J9tIU74sPv5WjedEByFQ4d13fvP0TY1VW1Ol9Q5ws2pCVEDurhTKfsRLFEwgc8xtHXybGYDN/3Bz
vXnyJoLrXbg4Gkr0QEWI3tynB6rp1d9wASxFgsXpQhbRFX3lVzTAf22tN89dV+RNfX9ZpCGT0Oa/
Mz813T5B+4eZze0w/8y6r5pBF2jQXeRZXfuuOSz7KAaqEaSma9xHpTu/dP68I6NHf6/AP9RVrtWr
7Afa6japx8N8XPeH/QlvyiS4FMdGc5GaVPz6+/i9fHR2TWDdIlt5g5ACy0vRfDk3nnVKaw/uCf/J
H16ps3d+1E4R7bpveN3eR3cFHl9Mqdf/KTfuX6u1dLWrrn7izU7zGhzXip7/GxiyNZp8tFCbCyZ0
Er3Kej5QC91u2rVIriGZiw36oh8cnzsOK7DxGwrBFoqm/UHzVPX1pbJClOqJNunmphkTq68lBz7c
stwl9U3aH8L5pEan0noGbgEk0T42UHXiv6TpZAmT7XfzvjcbZnPXXNql6bWLYd5V6nMjP6t9ICef
jUe4YuFCfrHXaTEPSeD4kzcaD1JCTevX5SfZPMTlTwpUi1zcX/xa26l4B86dCE//biLy5vdtbiYb
b6RqMoGEKBYm2p+rnPJkB1rbLDxmDA0jxz6VX61mreWWPVvt6/pzEivux4FMffd2evM7NrdT3M2x
XEvE7NYHtauojWsyVh2yr9NOvnzWR7/cA/HXz3GCjFaQFz8iG2T1X0lzPy+k7AkxJxf9ppVL8MEe
3g5Bcq0cOqOA7YLAMVJU6l6+nAr5BsHrFR5CY0FFXiEwmh/mdDa8PPe1/kr9Ox7EgsO0HYkUUpTL
g5QAazZR071NW6z8LATNyM/WBMLxkZm/NEe5348SF1zWreOR9dALPpJoQTbxXnXyspYhWdLdHHaS
dtXId7SFkee8nj36IygFrXsZXeCaQTxdTRPh2ZtXJ7pU9G1UwcZ9HX6+icSyVfQpJh3mXXuCsJ3K
d+md6mtnVT2ntlvBccD3p7FOXe23JeTENdeaOjdSUYlBa/Fcq2cHY6RpfFY6MzAHX7Hc7nM4HEC5
1temDn3PBQI4fV9lN4ybGCUf/aih9xc+V8PdFO5QWpZRLmjjg0LPT7Z9Jb2dY6h/xwolaQQ35j0e
68jJVbcASECMIshxi7IbWBiz/mR1qydcY59kAlC/a3W3epy/UfPegTdaXOdcPeKYdotIpGHux+v+
EwoNEdHAdqcVR+KGdyYeDkghffrc9wcdXzNrT58SsaPsyfpqzKgBeJan3lqfMub6aOD5Y1Af+a3X
/XH4WqW/IlQmMiznD1qJ1K1rIUyCfaCyyt7Ckqi+4ppr5k9FfpfgdTLzRppvHiykwGwXkdiKbgZS
Cvsa3cOc1bpFcriUPLk80jfTL/eJBqghaEbay0yLGckX41PG4uE8YXrrqNS4Hm30tXewTxS8GWo3
6W8G6TC//iFtOgcAwK3c3dWtpwEYUQIUJQrTM5dd9wshJ4N53HWYuHHrdg8TzoKP6dc889Nf+g1O
8ur1ys9BTxjuI0TnzEXQlQES2qrPAKiyz6tO2a/5uzIeEQhWftUVkJP2TLiRrtDKYLZxSZGyd0su
advNS0/XDvX6vz8+Ta8ItI/CyyaXmK3+slza6LUosMZz0Z8M2vy7yflXUTBVHtTltj0sa1FQTRQF
oUjU6P36/HfYNTbXdKWTSWUO9flUk2CE7RXOGdzWUeCgArODwAzSVTlNqwLfUOwL5QiFY8U2oF78
j0jMSGf9v1z2deT/5kRHiTPZas5FPahX4V4F8KKdSyzWb1T152ST5WRBNZ8M/Sb3wvRa8DFEIXZz
T5vFQkuofu2/TuiZMSyobiMCetDZB+zKGEDTB9/pOf4C+Mw7mAsKgqsmyBSMzU1sjJOhZioleQ72
Nf08AH1OFzYzwKMBXmddtqB/nq/1quU6ngBxpd4Qfs9RyTlimFOcCgaSQRPdG9KjbcWeYX9xcF/T
rC9l5zsW5nb0Xeb6SUZVf/oMYmvxdeRzkPYRY8jf7eW9+ZKbyzy1Cr121pSr22lfVi+USsb7d/GQ
Nd+PwkGp4CbYztyk9lKPesqn07/KXvXUn5SAFnp3nJHoRCMHfQ6Ajn/ZxzUIX5t3PbqKud9cN5g+
fs8RvhGhhd7Hsf9+/e3Ma1IXLW7RI7jTEtyO/eSAyBAd9iOilJ1fgCZfzZTgIu0+3sOvO+SDgGJu
rmew7FmTROTczowvpMp1PN/J8wGFTkwzh1c+WoQ1ggQI5pxIxws+zdLZ3KnOdS3f6eovu7zuJYzz
hrva3CEGNcifE+vcrbBd9VOOlQWaRECUT1HzxUILdwSPLzlfmlW1Hbyap1T3IcKQ2r6uTot5Y7b3
LU6LN81+zfvdTEJX/KocfjZdiRyo6Py+W/O/WfNNQdiMhlyBVzHvchrzxwjL17VXv2uagB69p3zK
AmH1KwgZ2xFK2ht2NeekrKF+1k9UgjBRrXJXwR44zxB1S7//Yr8+PKp9bpr2uwi4IbpCXgceb0Jm
34DnG2Om8tT+vR/j/qJ7mK7iQ+6ZO3sKFPPcZZAwXbDzkIzEbCvRsm+Kq0mxOjWNXgluISxPjIeM
9c4o0LXizfEq+zsIoXe7aW++9SZWJ1k+9HrJQ5udEuTaLm8PzTreTfwEw0cLPRsbbhAuTAyxmKSI
Vt0SPX8TqS9JLmeFRHgz4TuWt017TIe9RsEPFrsPeuonNMzLC9DE/BRaOxOZULTAoiBRGemcyuxQ
HXtgLJP6EEZBF97G7UELUs0Hw51ZdGJRx3mWpNvIcmlOzitz1roZPN3+lAxeAc67uA+lF63+1JLD
5QFoXoQQc/X+ZYz2micBZ3PA7AWN+bgsSHBEVFRBpRxbaHfge9R9Gz043RVY4kt9PdtHu75HKbdk
tSoP7wRhi+r9+ts0DbzIZNPRN1skahNLkyaiEpXbOhLGxrcFmoEiMEMm0118rApR+xYEw/8RhH8/
drNJFttJ0zbkVuiwHUdbryJX51jYBRMtnIbRdorZHn/82M3eoMmrNU6vU5b4kg5Db18FiuKFu0u3
X3FzUn7KfdBTs3b8OPi/T99Rf7/v9s6VlVC+zGRy9owg9Gct+aZFNyRrNip4ND8tMwR94DvKvWKd
LRAHyW2dfRH8BsGn3hbMaqMaUTdzMAg5c7AE7RoQIp8xfAqUDa19EGy4iAhp0O93Qf/z7tv6GKDW
xbQrakGArqu4KUx3DMd2ih3I6IfS5IoKOoK5+Mp9f5Twe9W3kEEMG2GPrYyaJHex9fAgPadBcp3A
8fecvR1kQSaL6gbRKm+uOqU1HUMxWeWYniJ19/BznVPjSGrEOOyWL1zIsZicJVrj9Ve9uWpi27L6
Vn7d2FbrG0GBtx7liuWuPVdndslzAgorUbB9Hw76ZoU3FcooO4stla+cJbU4KzsAZ727UusVMC3L
Qd7RNpxph/xh/NhWI+WIy24W0bhLLjsoOqh2yrACDeYmu3FXtlRB2Q7ikiibFb7vJm4Vl8FQupr3
deCAxbvZRsILTzXVm0cvQXbkbvE7jMUCeO3eHx7fTewaNLVslYkKBHoFqk1Pq4syiqWXL8pfoVvu
OvT9xbWCaDdv4pZk1VEh91TBgON8J/ah08Bx2o8gfzxpH6JSGKzL7Ihe9v2q4T8xY1s1hJOhtXMJ
AKauPMQCpGuNrqKnHBS83L24JVNf/AyLkF3kCF3BtffTpt8P36DiogwF6VhXyFZRV+nlY5lTZBaX
JwVxdW5iTpVRYAsAGl39Rlo5uZL3A5v2HGCfSUAL3RlNg+oqib6ufkp4VFknrb6qE0Aa4lnLWjb8
d1nx+8duywqnbho14yZt/fQpOiirstgD7eodClvCmdL7WOTf530LhBraMemRYvzXcBZwyl77nrAn
ruB2RWg33DjTFSK4YPThVw0PKXd47qnKNxrri75TRLfq+6ne73ffRD3FaYpmWAUVOlLNVeoX+g1t
6L0zuEXQQAF2tf3qfVwlj1HQJiJQzLr5P1r6TfAbEqjAWk+oDysc367N8llqv/T9Q2mjRVSitYO/
p77P+qckvB7rpyi8HfuTiR7xRJfSF4QH0abdJHKXxkw6QJXIAixksAgbkE1JDHPLFqlzTEdinxaf
MP6LzukmHlpJFMlm/8pHb6W7/IJVoALOEWyS42Uo/wKT+bZ6T18wPBXFCEFsMjcBEeOBsi5qnh3R
G0uPWuzLEVUGUhJlAmf0rEEG9ReGWPtCqP0k+vSbuNinbZImyuu9Fzv7MT32yTGR8GUA2Kx1rvOA
zGt4qrMrdc3fW3C/EEGAkAk+umD5t7glVR0dTFZTZiC6Dx0D2ALTdK7f8oS0zDzf9DGe1JD0Vy2P
kqK7vRH8AEHe8V+IpVIPlzgnHvTo3LHnXYXbny8AU4mIuQ4wPTCa/7i0/c/R30KXsh5lnTIlAchx
qwzgCiHqczB3NN0vxwEpR1nMABGcsP/CJV1ysJEdFzDyZvdIJXnFbbzrX1Z01nJd/BJNs98Hpf2O
tdYmunVVaAIGJLwsJbRgc8G3DuQjvjaUaBEcePtJMb4oxR1tT7iVEQ0E4RETvfImwpG3F3mUgoyZ
lrvZ19D6UDlhC+4uTISvYlxk/C7zc2EwExztLf7IdOQ4t0o6J5eQqcp+Yp4WmHBWryyvtfdQaoeT
k/0dKNAaMz4I6a/NhTd59EVuWtmyXmskiU6cLyOmzBjvkt10BzKeJliy0yo30UxH7nJvFrExRYXx
K4XhzQ+oVx6HUXCgwuZKlz5jiRZEX0E5z4eivHP2Jp3vvQGJVxRMRQd5E9BU/fJvBkmHOwdtOWtX
IeAHJgiCs6QekuUGdlVHy+rvHGbBw7dgJDVs7aEp2Gaw9YD2YrIBTKX4Pr6YbsQgleCJ1ySauH8Y
PrdQpLzuh0opeW7OxISSGC6Xl50wYgcP0u+6Z81eZfzwaTz2hz8LnFtAEvOBOl+wDGNYi/LC6HeK
C7S/vxssryNmt9io4hyJeLrY301wabw6B7/ZYkU8FDKcihVduLfxvwu0ARIBovUoLqXIeVwkHE7V
4lUGTkj9EFVQW/misJnSXBpIrkeD+lj1xgRJF9radF+80nFTe5eiDkqr609rRnsTzFq5LTRzfL2z
X4dIkqsdLpk/dteMjr6gYA6p+Wg0oixRtLk3idkS692/NDa63cUgP+qRwF1HytbMXOg8G6gzwj0C
BBdUQtUYQfy2N+mZUVmlYszgOKvWN08zquYBzmYoO8hoN7l1j5VfDjFrJ9jcosduMrOw72ONMpm0
JPegy1/FEPu9ZN/mFAbyznn+Gw1F0Spv4pdms6t0g2TQ0umffhnCvUwmFOQQucCqzHCEI6B3/bHx
av049ceP3/h/AGT+k444G+FLNZGKpbaowqL08aLcN+Gt/Jx2x3bxtV3l3BfYwNnPDmkKc8C2Oy3x
tfKts0jO92N/A5o8y0icRDFdcIs6mzr2MtaLMyPPegfJnRzJZXIE1BLlBMQJ9vXPlQK4iBBLomdu
y1G5m3K74Zlw8Q3rUJboXB+gVtWvxOQlP0iAKfaaWHj4fUmZ3+mSs27KN2Et0qRskpCCpRCuWP57
rIDZALN1NUDEG5FwOSGdj5hMHqymIQfmjfbwpGFq5FY98CD6r2eT/pGf3Sy7VRY4g9B0ZaEzxTnZ
6w32ecckfcDIyNHO+X4QIYBfQd0fpB6v4MY3v18ehyRRQxnzMZCwbXCBo9igHsyPaX6F0/WY/lLy
26J9MS0mpZfnSflce+lqo3GLeAZsRKff046qTAa6U36vzMUVaJu5eqiqQ5lDH5KoCKYgd80fPXwY
9D5yWPUaMlk21iaI8GHzTt/sQnIDPCjJXkD/TlBOpoNk8lNmLCRVpGGwNP6l59djddArsu29TRoM
Dpy/CZBc94ygvyu78veCrBBnncEhtkm7RYjOEORpziaWX8a4zVKd89akVxLUUd8wMPS4OL6Fwkfq
Q1nrliOwocLnB1W5X3iFfXURtvUFgc7ZxHZNtjvdkMhTC/Og2eC+ip2hHx0/v+wVNM9Bfs6IR/gf
BxtRjrhVbUrKWFJbjdpnQcolUD2GJ9kptoN1dDIxgaLr4ozCHrMqetlNVC8NpviLAZoZnQqlvg4x
QDIAMIe3C6iYQ4jAeLbvy6s4hDTbN8cc/3XpbkweovZJj/ehgQ4vWpbCFoQg8jubyD9YcyNH9msL
giHn6qig/kp8is4FnrOPJ/XahELARFh8f/hgS5Y3Mf8S4v5Z6+RRffbIx79EgYQk3W5Jnmi/lbco
MYEQTgA/5p7Q+vPj0QYP38R2ZVDlaRp5+Gpl00Cvlqf94M1f6Lt9A6mMsY8IjSR85Ca095XkpOWq
ioYAIBFkZKphOLsatZJX2QfsfajzhZ0W0SpvwnprGUahrAWR4UqP2K4OPxEQobuE4OOP7tt87PaR
GDzw4VZndddb7k0sBrgfzUXPVnc0Pyn8vHJjRCYDvJzCU7sqw0CVoNHrCQ72ulX/5xXAY9e1ePPY
QpZDM59WJKl9U7XH5JANV012Oxj7sLi6KKgtfJNm6tBkPmvFDhdw7XC4qN9mIQFp/ZQf/ZBNXDOa
XLGWgZEdAiN3WGKvXBTpeVXiss8hIkaihFH0kTd5alTPczyswv2XGewqWHMkwyg825V+czm2IcZZ
1b7FJlG04h+mK6z4JqalxRhqzUwAXxW9dHCh7C0sKqkE7tNDwm9gBi21otf9sG/NUzchS3f6BDkR
pnVNczT6w6pBoEK3XlV+ArP4JjnQfszqBVM99pgiSlY/LsEsWdkErsy4XOKl5OuuXKPyAWYtKgc+
ZizAEV4i9rb0EvpoVQl293trrVu6LqPXaJjWtto2aKyUxlptv9qgjP4QIhyCh5oKfx6Oo8M4a5fh
s7wXPPe9zfX2uZu41Q6y3ivttE5I0Oh/GW7LT44Pxook2A7MzwXzGzH05r1P/Paha4R5c5TbJCzl
MlrIg1cKzJoYpNVhIe1Ezy5qD+mDumv21S+GZ+2ycwbRWq9//fYAv338+i3ePL6J4jjVGi5FA9lA
csjkrBwkr38xGnfNSopPwiMseuImdtW1HiPWyhOXx+XL2qO8fG0ONmgroKEQZu+E20n0WTcxKpkm
p9doE66IzN7XkTWnwDutqgtrtVF/GXe2uuu8proSIhpE77oJV63cV6Nmr/XtUQkops71LzwkX5VQ
5afsURd12UWbaROlRtg6zpJxchjt1/er3lOM6og/YOZbwYE/226cH1S3JBXcw00vgj88QZt4dZmH
JpsUpsA69+1uifYQ6OhW5dcReoxeIR/1gH5R5bV/Q3ZYsNbbyrqOK1VSK56NiSeO2Nh7pnDhxx8N
9CQ4XjsA6IK3Faz2tmwuLqEGNolCbNYDo7zVswM2xqpvfY5+WfjB+cpyKJT7S+hqfth6QNiEW3vd
uh+cXmcTsdRoVLJo5ixF8DYiH93jEFC+W3sYeSI7kwW5jFCOjcwbAB5x7BKcrG0lbWjqYDTYPTJ8
f0YIvjsCD0LsYOnv2uJTjlPqylpUDmWL8SkSj7JAkfDdRPNN8NpWwlFv9hCJONnr/aQNbkuZuStm
4HTEElhO8qF3w0Kk8SG4nrYlpSKnjlwqdC6m4LJ40jrIZOkhpF52q7zXyrVG6kM8uBWt9iaO5UWZ
VnXCTTH9kJGdhTOEniwclBvnGshQdlkV8ewzSrOiZRbt800UC0dHVSqLF252Mi5syUNWIn6PHyrG
rCjB9PqPyTzbhJwVtYjGZ9+eNdMXHDbRVt+EtjoOSb8M6RUcNgUZYMwacYlx8B3CadvvGbZorxor
piXM/t7lV7zdaJu4ZkyzUrUrJJvWzkFF1icNDHk17q1CnH5X8afL0fxSdEGFnbDk1rJrAQwdXQnp
b++PFsLeVpOOntvLsqoeGK6B9s5puFOQuPUkX3cTikpQwhVXGwW0UQgerb+X7f9eBntbS1qdZkct
PMO7+GqFgLY39fO8wm6m3fRkItRlrOTlWb4efam9VjEY+Gmq+0sdrMYJABzaQG39Gip3TDsJEb5W
u5qdvd8lnp6hInFltAFcwevoseA0z3vRKEX7+ABh8r7JdWTDiRWTn6/fD7sE/sWz/kuvgvHbdMzr
A7ysPvenx3ZxG8VVDsN3bo8AzZSQsQtkaB/BwvEwgC9yyHmxrnXVzGvgv9fwrCRxu+LjU2fL6333
JjMzQm0yC53c34bKZO8b9c4y9xhuXjDtBuG79nDi6pz8RF4Vbjy2jF5pvwj22sd3qr0tb9OuCeMp
Bo6v4wx/VC+nHGWJtDjq+gOAX7zTMCrf10JZddGrrx/yzatHcq6NiUrAaf1LdRfWd0UwUn5UnHVn
nXZCAbwywFD7U3YzaTch505UeYnefBNsL6oWx8YADheLNA4xMDL4+LXOrZo1B2mfgEQVQ7RED90E
2ry9xOEE05mbJdwXkC384dBq6F47GM5Sbs3IzAjjycfXmb2tbFuph2BkkTfBt9s5DQUIzX9EfNHz
QCmy88zu75Q9orO4iajjEFlqNHEWVcPVStcIqePL6/yM9qyLHdziWt+qlfx/JdjRghC2LWm1eQgv
+Vp9sKMlv9M9FN0aBeGzQ+iuKMVdw2FqPMFTBR9W2TTh+jyspsZgN7UkB9NutZLJq51B4xy6uN+t
XSI66KKnCr7sq3rSm2Oka/kFkWxaf7VzVy+3s3TDnV2uMo9z/KnzO8SB4fWeIGz+YZFnv2Zubx5t
R5dcS1JSY6jOMDbxYeeVMaBgwAYo4+cYs6dEPZp3ucRvrqfXdvibh2bJUCXSNDPEdG5r41yi9bpD
6j7vISjEj3F1LD/RCn8Yf6wOtvZtv7Nm2C2IbhPFst0AQ2PBWSzHs0G4HqJPsYloQJ+LXCk52Z11
7P3O2ZcNo/Ro3kdo0IYoKMrxvpc8vKSEaH7R3ttEskhV+l637H81cXB25R2HQ0epAC73NVcNfbGB
+pqN/e/CxFY2kaxzHOMSxgSV0Lq5ZI9OeBp93To3RRDPz2l6a+YPmXPbL3dF/oh3dHU2u7MyvET2
k+DkCeLMK3bqzZ6obClJx5FsSWlPK4QBfFCOEUOsfnI8mg6I9cQHY0JMJun/yYTz7XbchDhDGcdJ
L6hOCrRkuD3p2o3kZX6l4+12I8mHZo2t+V5sSyK4P9VN307v6j7tU6b5RnWPYmYCFNv0GtpI/Q00
yvipkNEwMWzPDIAn2ZC4l+9OeBSsvGDLv+bUb1a+NhUHwQPylwHX9J0uHyHEQ2SRDsgUXfwBNyAa
Ac14FLbx1nX9YO+pmzSv7m1VChs2fHb5pWFt0GsvqqcnhzI7S/q1VfxwjC9a8dNSUPWRV3pZBl/r
ZCXoNHaR+4ersJ7ON6twmdq06WLKlhzfvOOU7DDfDHdIxmanVYi58XSsSP+h0O+bzaeuX+fNc53G
6ebZHNcUKtwrsWuedL+/Do+SFx6s++wJ+VAccVbqp+iGFcSbV2T4myerCMYsTQduR8uC4qj6MSZE
+wHaUkRxgl8lppHBkvp/uM6bKCch8eEUwHbuRnxGECyCR6jYwMMAedu4Xfj2WcUxXlyNid52E+jm
Qo/DTuKiK6wDYhqQ09IxUIFQYK/kS6vLFhfdP5Jde/t1N8VwPjaROXdkMa92PCPyigwEYnpMFAUl
LSBgh38naRO97CailaURK4XCY9M5sPfhXyseK6URjwAEhR2tPqrOSWjgK4hm2iaaRWo5h2rMEmd0
UBtAhnSMw2eg43sZP7MpqI/dA26UWITWzODEmo+CQKZtkjenqobUsulyKVOQLnjJILHXAm/0amn1
qSaXAPnHeh/rcifY1YIF1zahrAhzK1KiFb0Aq6ZrsWiOfuEf5rUQbAK6TKmL+aDgmaLXXX/Tm/Ob
m5fCqhsuDwUqa3nTHLPVYqiOTsDuipd5V+4S5eEfGue92dPaJmLFwDTCWSdsG25U7MsuYBJiuw8P
hnokkfOWAlYsCHWDObn1j0Qr3j58k5/Vqd02KNGs9CVzpo+Ks9SXxC8Hv/ObNoi88IzaSWCKRuXv
OpK8fe4mbNWz/u8y004O8HKoAnLrB0WJgU7zbdb9mObHBdYa4hFLkBt/KQRweEyBvVtws8AS6W7U
fjnz16Wg+TaWx6w7NDBZui+Gfp6w7ZAh61/P8Y1Et0Jevgt2imh3bmKf2VeQn3J2Ckl+n5/QwE2D
yM+GY0iSu0MzribbE1OCBSndqwLHmw3adImpxfpKkZ1cc59EQY5zPPMy8CQmLs5rbwlVHrJ4IdBe
9MKb+Dd2YZmlPcBQaEQpkK9rIw2kep8gqVM9z4BbPL3ZR7vyT7PYV0jbm1dWF8OqLiGBN9dhTxSk
dAd4S7QkiPjYNOWmawbo+raeUGFXsNj6Jvh1sVYu2tptXCFmoXxIe/fyiSQCkyrw1sVCy9UYD/+Q
UPjmZLz2It+8staqMUbQFK+DFETVDaW5H1VX5k5WriaIFOBluhgtHSFKaD1xH2SP+jb8YZaFLsDr
1YqRoAz/N8giugQH2iCIMUAG98bb1L8MQY8xWSA4UoLgq2+C4NzFRp3Avydta+iSrjGQLebjOycr
u1V1sMVbrWZ2J3iuoF7TN/Gvz2jHoPXIzZ4H+fQ4lgSd6o5pdKDP2OB5GfMFRhs9ThVeSCjys/YR
CR9h7r5up49WfxMPE0tOm2V1rzQxXjpoh5hUecJDlD5UEgjPs2i1twEMQuSEQdp6nkvbo0SRfeVA
8pYDkfPHFd3e7MEw/mk3QN+kb7oxL4ssURrhjdPvw/0CGQ21WNqbcYi7BaVhGUzqeUr2gs8sCGD6
JoBVK54/jWmsjp6aneQFBbzET/VDpe+L5bZO/HZNku3LQfBcwUJvFQUmNb8Yrcm21qD6naaf68RM
H9nTq36klzewv5LAEA1o3wUivokhW0GBaVj+jagfPcNx11udctDGMlr5kc2HAflaLN8CfHEuo0uH
9/kyBWXxZFyQmwvCy3WEkrwouxJ8ga3SQFSN/wYjpL1XvVoik+TAggdQjJV5oA4ezjy7ZhB9gTVJ
/uBgbXX2aC1HpmMB5VHvc8Tphs/r/CD8wq19/MNvvQlh06I6dSfT6hq9y7fWBPZQIzjk6U+XI73O
FRFnSmch0kK0wzYBzJpzx5SzaZ1URAf5kz0hBo2uwWFF/w1MdMBp7xYRFFswgLa36gL9uEixar++
q+zcZAe8QeJdEweIvln7sHTh9ZZXwvDx/p1s2ZrlaGhEbKcypmlnubSKbqe4lBp+ffGBWeoYpDXy
Q6f4MzYZqjs+JfUhTG9FIVp/7Z/891b6/fjNUivRRTMiovTd8KVkyO88MgVHqSpsXAW79OagLtfx
lXIknsw+PiJljV2muS/xH0Ck1va0O+NW690YJ3X5CGihL87Rt4u1i5DY+Vqx9+H2kIV/laagsY/J
t+U253SO7mi5dRJ06b74ZcBcvbJvsDRtv8f7kavC9nov+wak2R9/XXz7GTtUhjUF/9TOGqw4WLb3
/GBGw70/N7dV9cORrlrlGesl3fy0r+lL9851aO0vMS5y/acK82QTuNvD0n8aKrhtiJU6nzts4pLP
ff2lbgfXqgPlAQsJ1ENRdx0ubixj4/RF6f4qy0Bpzkl6g9elOvjV98ungvIBExqzuKApPKdnBKaQ
sMkYs6R7fRjc1ZsLK930hx3+ldpPZXk1p8hAHlCuK9N9Gu5yzCf76344cDfN/C1G/eiUnddjRupc
3GnZDefQfjbxKYxeBtm9INbMI6FC4iHZocbvRePBeejTndnjhd0HwJ8a7ZuCGgGKlg7GmrKrfB/O
8SP/opHSRp6i34ZoVegu6Q8cCMkPjykerHhHPHTfp+/ZtXJBwY7nZryCfsNkUlXOc7pbNAQ2PaXg
UrlVtKMy/Mwsv4PuDzATmGa6q7SjXrnRryI8T+m93V035r1cXkOlK2aI716rPaeJZ1hn6AfW8+VH
d6+fk1vacyVpQHtyYld/KH6p1w6oy6e0OU71Ub2JsUT87qDcdSVjARNIBwZly4uSYkx5HGWvr3xU
TZZba9xjBbqMeJrCnbiZWciny/dQO9rmCd5zFx2GAbjUrSMdh0/Fte1nlqszNnkBXkSz+IzsHVHE
ftCsqwhRSRTYTVQrbfQDxuN4Tq+bwV+6Hd6tkouyByzvyo/sgD/Nh6Nxl16X+hEd7TByl4HD6Rkv
y4vT+8odrIkW+U3LH+Qv/ZmbsIeegDehCz+ixgqs3kPyyzo3Hj2nuKo/O+kN8tLGz+UOU4Por6g9
Gy8lWwY4PyShPD4VSGgxpP5efuZ9WYaIGdcNFMFRO8yf+RuLX1q67y23xRWArUBv7if6bqhkai+G
RAHuxlWAHdql9VgjtD3L4hhVJ9U594cJPlzlloe1YTr9mLubSPE0eDPXPCkCuMio56Bf96exceMr
6C+QOkrtAPwqQyV03OtfjcfhS2ju6twtrsb75DPrxAT3Sr+XzlIwlycVX2V3uWPpE+THceK8b3Fk
Kf1mopfnZXRLmxMLETG9GfeFsN/0/hX9O75tclCt7jMl6mlE5EdgCWiJXK5Jun9U6EP8S6FYkBP8
D3TJ7wdu0tAsn6rBWEHk+r7+hqdyv7ugLoV7Vcw+QtY/iAOsnTETyA5qSQI+mvsqP0fWKcP+o/c/
vr/VNQf8KLxvktOuMppuGskRzU/dDpdXoz3YtgcjcQivB+UvvVG9JjwxSUHFrP3cDscs/17nD2H1
JNt7GGOol5jxQ2MNzFP9ZHVj8U9zfi+6h94lt+jW71Xb5LJzo1zyoYTcwk5gZgzt20EY+HRJdwmi
Jnif0kvpd0K5wPfrw/88djtAnu3/Y+9LliM3km1/pU176CICQAC4drsXGDOTzEwmh2KxNjAWi4V5
Doxf/w4otSoZxU5I6u1byWQs0hGTh4e7n3OKmFQLiTPIaavMk4mfY2c+IUMGXlsnAEpK2mkQJJdc
GarKq+DUtxD9wvKIpeRQh95GuBR128ANAajwpACsvl4ke6phS6alxuhH6yF/ZV5TUMrZ6biBhtmo
NX6rHeZyS/tjVu9IcVLmT9O4DV10+w52BDwvFDyg5K61D3KwLcuTjHIk9FWDpwDNVQwkYF7Z1rY6
HGSo2jXIcGsHJVVQv1LW2NbJyhYUC9dZKtdqAh3wG6Xam5NXV6hc4ZkEdVjwz8NF8QOnx8mAsqsf
dm69qO1oIJbxAmXtwfRxWPljtRdfcZaFkMpRNfsG9ELgIyPovvHGO7IBVtRAGDF5MUd3ZRAgxa/I
a5mA5dBfWmchjDbgFNRkkYSoiNPg1CMVAHEn6JuBJdoac6cuIWOLfmkHl0W2nhBYG7gQ5DEtCWa1
RYzZuh1kzB3ku1soRuGJmjyDCA+y3A8QrK3WnM/Hz5Qf8y343qCux9FY6O9aNwPrY+EqNRjaHVAo
glF5qeeg+wnXEyTX+U5G9Q66eK7OgEBffcas3AJiBbvOJ1orMVa+dWm6CWYk/SMPMUyP2qWby9D7
Cr1i9Zm2TOulVRecL+2VVlM4WhigC7701UVPOQic52ILkNoiowViSNTtnb5c225rbk3wpnMSduUI
oVKQhDhF9oZxcSIwxDDlTrLD+WYxrSmoOYwIY+yVK2dlrsV6ddy3Yz0ADIK55mhhZC8z6kvMyUdI
Ik6JJ0OEfWn3BDxC20NHl1CoFN4NwbGBTPtM/AG0BM0O29FYmxV6eTnEGnajTvGohjgFo9eDWwLM
7nwjQcbQjTbsqgIXwZrBlWMn1q6rJi2CpkTDHYFcbXkVg4j+GQqNoZdv0+T2TZ2gshGfri3B2m36
lko5c3RhEhfjHOA2BfnAM99iE4Cg3l7YeeTSam4XcRFEzZfX/beX6oXtLlapBy2fs2rBC/DoQY6Q
3QQleWfzyE0g1acjvAPrqxk+mOMBuhbGvDHmbYGUFTzRS48uKobbD2lBSAZkt017vTzUiva2kq4D
5TaPr2foiOsPY/mSqD4dFzVI/Y51430Hfro03EE7QDfuu25AS6WO8FSNU0uFrl/Qn8puPzGQrkIc
uXBxEapjjHdSa32fg09lCsJCmyEwzK5yySn8DJeuz77LEPF2h4N2NKAuaUn0rtFqR2u+9Kojt1cq
mJakTdbfZ+UD6bezYnHQaULcpfK6/DOvHyLdtDR6N3WQp/YKCXSjj538jCd0CRSltMUreUQcHVyB
6EYpoTO/shQrjkes2sumIXfxwg4Xg9PFl9JriNqRDXJ0vPNq08IDoNspLlryutWMgrJ2/BffdLb3
Ctrqapghd8OdAe1AEJStfKgEBC7KLIaPXmDtU6w/aimY3PGQnWK/REPDOO0rNMZK0xcj8Cd2pAlY
OiVpa9iRdsvKw0BdkuGDkTL4W6xDZ6Hnm7rx2QdrmtYO6W/9qYHf9oDLQ14ed2NxFQFY7UL48Suk
aPgaOfaacxAuh5bkURYvqn8cOqg32ICxu7Bope1Rjm7hoN2QIOIk8aeVvbH83UunVLgb8loxTL44
pZDfOm2JsLb+xvmmgByYo6HpQLMRhzZ4LG4LCBb38R7iZ5u4XYMhrHyG2AegQzkroBIeJl1xqLO7
UXOR81Ks5GVYRC9jyGC211Hp69ABIcAaAwoae3irrkzGykERuwFYSAKDjrgoy2V/Qp83XypTbl3c
5uAwsQCrBsUnxFN2qy56bfzLZXW264qGN3omoRQHbgpPDo8cChej3cu4MH0OTorBV+Jt9qwu3fV1
sdelW4b0TjH+hn/5n5fxf8PX8ua3hW//9X/4/5eymkA1H3Hhf/+1j1+asi2/8/9bfu2Pf/b+l/51
rF6LO968vvL9cyX+y3e/iL//u33nmT+/+x+34DGfTt1rM92+tl3G34zgS5d/+Wd/+I/Xt79yP1Wv
//zlpewKvvy1MC6LX37/0fbbP39hOHD/c/7nf//Z4TnHr+2emz5u/7Fts+fim/hrr88t/+cvEtHM
X01DZUw1CTMBi8FRGV5/+xGTf5WJohGTGjqRzaVsXZTo/cKvyb8qTDF000QbJgCvzMDP2rL798/Q
d2+apoF/oCoUeNhf/v2N7xbrx+L9o+jymzIuePvPX8jP8gK6RmViENnA5ynm2/v/bBvpUUYjUzLm
I5gIyzyGPkpiTZRtRs2O20M8AyvYXJPUix+laEm5KT1A7UZmlWkIIeNjjhwqYl/5RI1H6G7qzUYL
/QZtEqotGRsQ+/Fvc4SOs6u+t0cFujKWAfwdyHwagAG3CRQGaot+Gvwp3sXjXoEkDTJxr0rlmBA0
Yz6epKrmaJJTxxtjSa85Vey0J55CVPWQ4HLd4pZOtD17woPPDfeUXRuy5o8gNCyuifSZBt8GSEgZ
ijNA8+ZT3O2bfDtHyFM8msMXLvvRIW13MvdBPJFTaO88JtD3CaAt8H1kyA7bLH6Wu109XfXqPe68
8TlGB0UDdU1mg6KxqT+Z80bXLADrgHQLZy95zqe78FuQQhTBMpGHDqzhur2uDtUzZG0gX82BfpHt
FsENOh6Nx47ezN/5odqB8hWqpCYEsCFxdxiRM/7Wo+feKfMtkpMUsgM6mpFvI1RiZZCuuLl+X+nu
oPplt2R9YtUfn9728/8/2b8srGn/+WR7zWvxEv1jOU3Faxs/nx/u5Tf/fbgV9VdVo5opmypVDCje
/zjcmvorimcKU3HCdfXt3P/7cOu/GhrOmambGgCRFMRDPw431X81QcmhG/ibCv6Lw/oXzvb7+EAz
8Ld1Api+An+hqOobnP/sZFdxOYVdo+Q3GRstHUqKPIYj+2Nefvcm595jicTOIgHDkHU4MEaXsaiy
KiLzVdWoAFev6UlmbKNpoRWxwop5viGrebb3g4ELFEwJt12YJmXJpZKeQImrecZueYyiu8mdJ4R+
SH2UjnSzVlkT7vafbC6B6tkE1o0aVH3N6Smpg6tioE5X+3NYr8XaH8+iqRNNo7phiFX4mqs6q3pI
PXBHtsn18KZDFy7O7LhQRqKb8HW9v06IHt7Ghr3GIC5qAugmPmXbUjGgFRyy0yQ/yROD0EXppMb3
VgbhPOGeoa3BZJeoUNwr5waFBUxDomVhb2in4ho1mm+IVtDJckC5/QYJBVAuFbfBI2oV6qP0NFir
cFEhkfTTcIWlHLO8aOtG105Dy5yhHbwYlacSNBplJ2+qJIJsbWt3JaBkdFpZ34920fnAl519tovk
MagzM8RMxwxv6Bhggzl3w6axLp9F+gavvjTDy4ecGaoLEhZSJWmnKAR1WQCl64VqqetaXH9eFgJh
QSw5/GzULdjvC29WgIwOKbAA2SnX+52K9IUq7+MWXcO1dD0MELNL8l3Z3LT66M0V0OvzfgyjrYzu
7TCPXRrEqPUWUHurd6beuxMJva7Co0zqQSo27yZFsXW8wRv2JUQFp0xAqwCEg5pOx1Y2r82l4PM9
hLSejmpdUQMkHB8nM92GZnpXdrSw+yHykxxXd/AaMCDYB31XmYplBmgdUEHJEenOCKU+FBwaCDUk
6dNgQhuo6kAkDHcw3dWBFxM37CDgQB9Y9ah1u7CLUM8sr4yJ7GtFeTCKwmUmIpI0w+UPUo8YWN0S
EQ455AEqGlPmhtpwE2nUovhb8lR4REZNe5gsMznqhHxOpBNH5ZJA17X6LA9+01RWxSZUFKkDLN2n
oOws2tQuK6tTWZMdH0EqqH2N8JcZSrFcOiZUs8EWq3b0Wq9Kp1cbVNHDfYjHDGIxTYa8XgSsRDta
HX0MlwpvuJdk3R4pqoTSc1GzW6U5aP3ghOyFZqdy/hxJfoWkwVzsuQoG+YT7lZ5s9P57kI1uwTCt
KK9S1GTQ5mqNCdarL1AeBy7AUD0GIFqKSCXutRtZA0oGR6bkqDdB4YQrHII4EAw0n9lSTYXGvVbh
z3aFi07TAcXYGSplMhkgvM4eSPedaKgSq03r12aPRt0SMREKiLpkMdLb2tjswhbM11VxDWASVjZ0
S9QJ5xrzZQKKW/S38oAGdv1b1H3qktsWxfsB/dV5pnklRec3+Br15DRKoMxvJLuadTeG1GPbbdIA
TOZgikliiFiggYoq9hTgC7gna8E+1EYkzcHkgu6uBGX3ZJa+yGC41Kn+ADQ1ho+e+ei1ADfVECUb
RS8OnQqQPagTpgINpdn9ZO4qFKeLWXb4FNtSL39p++hxghttBmzsZLyqInCLqOiKzAuEl41VS9QJ
SePnUuC0eX8dYtLGZASnXr+TIKMzy7lddzf9jIWeXqJJAzZH387G90Lie4LO7qLYVUrpc7QsAUXi
0WT6VCjAXQ+Qoo4K5WRSsLeVKPs0kAZCaToFI26tDo8RKj9azbdR1G9GFa5hesjmxsohqkTB+h5P
eLdHoaUPzw2INws0y+YlZArTKy19gD9x5jH0TSC7Lzusj250Ey8fRgmhRBZTTIWmD6OSEO0kJ8yj
8Xil1+nmsokPXS9RFWSr3oIuwfU2wTAU4JnXgHr6xMrnqrttwu+XTYiZ0t9uljMbotfteRtyutws
NmSrAE0OT+iHRVNqeAN5LivQofe8YnK5Kn9y9Gcml4DizNGbdZ6oUz1pJ3CYT+6C9ai+otfYAo0i
8Nfl42VzH4QnaMWjRFXRMoVAYalMnVkjSRyxUurRgs5AN8wfyxSNTDNKf2vVng82BAxpmoHgV0Xs
K8wkg7peVlaqdgKlhpXIRz1+uTySt2SMMHHvLAgTp/QgR5lrWDD26m7hVhofOx8MfC6gxl/bffAE
WkwHuhx6srDOLloUED6z+QMEigEIfYhOEGW9RS52LfP9wT59913CFNesC0lU4SjUkJjtesOS2fcZ
b+fLw3+rBb8bPl4jJhKVCsWh02RDSNw1td6ksToppyl61CbIb0SZz1FC5GCrk6BKPRSgVzVl4EgU
VwMx0l82r2qKQhQdjwYZiyyMMjI1JVULWTmpfn6LstmmdoIjALcgS1vjKBGxvwYUrt/ZWsLfs00r
4/GTFKxUTtQPD4YPwLEfbLOl+RBqYbj2PBQyHLYprBdg+AGQKnaSE/lQFV7xQD8dHuE7hClH4IdT
o2HMRp0gd37QzK814VC/XWPu+im8fmeIiDQgcZMyavRcOcm4pWNeeaoe2kr+OWRoWoLaKWluony1
Hn55eEQW4AD9nOjqmCbKCfcJhNfKbDcS0P7E3wnJQIAjvYw0coN+crI0cqqhvanGYF8hXWECxAUd
8KtBGZzL2+ynsyRMhPDOSIikh7mOGdfVyKL5V6Z8n4bvl2387PQFI8JzQg8prRSpV05gdfKIo13V
dnCju2h8dLifbYBNuvkvLQpXmZ7GVA0TDCu5Nnzc6xmQwykALvLnCHXAyEWBYWUiRe054QwRkVVS
N9tIbwqcofgTMFCusoGMoLeQ22g77tbbDK3hmb12ctd21PLzs4PbGHWZ68qonAgoTZrwMBaVH4aF
k2Zr4vRvUh/v3eG5jyCy4I+0Mmuiqm8wPq2T3CkDgUr6lDYaui9lNBEZ5oa16l1uothXMXXf5umn
hvEvnd7EUAanT32MSI3LZmOXlXKvNChDBuhAyQs0S0o9yiKd8gwe7UNZDvfIljpzjVB0aq2muIvo
UiqZNgRNf0QFbLGePut5hZr2BHmIWqEIeXVfqaEZ3jT7KM6QMHyRYijBaXdMztzAROlZ6fGcU51s
RB5R/WoMV0qvQsYb2ZBxAs80NCeNxmmSnRxVm7aLHyCoe8xzEG/FaKcbM9AeZwi7C2m2KYDhFLp6
NTUfEwpCipk6Uf61a5KDnq1cwmvnU/DMQzxSs6ixkbmGVKYJ3ux4coe6Xrns1swIjrfNoYGdslk5
aTnaX9EIxXpw21bmipm36OfCJhL7v2I5KLkiL8Nxontq2DLEa5DbRTJad6U94xBzssinBc9Q2GuA
lZUxir1fNAhZpYTwQgb/GvMvw/TY8C8rfkdA4IhOQOy9MtOgYCOBEwj2C2BiIUuorsCD5CW7tRa+
teEITpX3NAbsEsPpkI9hGV6/oFAz1tU7lr/z85IhW6moqM2oorxujLr2wFvjt3zbDDBrCfEfqPDp
PnXQQ/4nUOGLJ7lkUXBqQxB0rDUpEolw3sQxH2WIbCHv9VIAdIEkH9gmH4JbbdvlK9vzrVXmkmXB
x0l9TEjJYLl1o5vuQEHj6YJoJARcOfve6NZ1ZlEvd6JThXU9hY757fL++XhNf8y1cNpJawxFV5j0
FOevLai0KNrcCW/d/86KcNgJq/DmxgSfaqn0ZgKwB0hxtWrlLCxX7IW5FEWz9FRHjykNYIWc8Pb2
qjhcGceaBSGcAikQsrKjinz6gP6TYgK4XfcuT5WIUfn9QP+xIqIA1jAWdZqVEsV7dQTBK7Dr+zAF
j1UP/pfSQ7Lpr6fu34KlHxaFc50EUhEWMSymnzpX9+Id9OVmzVeh2b4A+fpoh8Z2835lnGtzufz8
LJBIOlzuIcdqgYrgeWF3B0UyEstvOovVri6sdQLMlWP+ptRwZrKfOtIqDUxOGaS2JjAwliE69oEZ
xXJyvtaa/R8CtB8TK7iVaETidOKY2NpFPhIUYU7V+OPVqKM3EPz1Dnng+xL9vJs1/YKVUy2qXemB
WvCBwHCp7DSuvzYltxBEPaws4YqjFjWthkxN6FDAzKIIznD39AuuJd4Pnuo1/qIpsUKYu0zYpRMu
+BHKp64eJhgcsu+ViXzpeJ0DmBTTNaWblQkUhauCVEvUUoLDIjpCeX1GxR1Y7rW0wn94pvyxQcT6
nNRJcpdMuOl6Lz90hxnkN8hjoKjkLy+VnFhK6kdf1t68a/tyqZmeH71GHiYURTG65dJpDxp4nqz6
dQSgCY+HRcknoO5S697WK6/tlQNoCJ7GlOpCkZcz3xcAZCVHjV+H82dZe0iUu5W9ubaCP7mXdCiK
HFOrjt0z2jRcYP9eG3bddMgsV+id7w4moDzIudgz8uw0Zo9aPO8Zy2wFFYHLX7N2zYupM9JoIZvN
ZeAecxsn8DsfOjT3wVO+R3sYxJxRG7CTk9od7oar1WbBlWNjCH6ok+ZclQ3MxbSLDwaYhfRHNmwD
503P1e0zX71q9oG7VtRbYocLp1UUqcpiM8lB3gcEa9Z7La0cvPstKVKcLh+cQK98s/nLCeX3V9nS
mHO+s2UpmEF5inAKuh3B8FSr6BzVqu3l1fzw5lI1JMVVmRGNCV4oznoahgbepUqMdpg2c9JgbcO8
he0/zd0PG2Isg2JLlgRGjSzJcYlIU1dLbNWJt8N1sRs2oKq9PCQRwvFb1HFmT4hsShbXyahMcHhp
6RktSmJqvRli4wYy0U6TAbHDUu02CJtdX0QjdIoAydOmxyFD62cOUjZ1ghgVeVAieTtneN2a6ueV
L/xwN519oeC0po7rBZuxtNyBuJ2BnjrAor+iSLzroVoZX3dOg7qSFTzG3lqfwZppwW1Fs5JqvCD0
xPrnMZGdTL81AKlQgWsg8dYYVnUklrFcWn3Beekl6tHcnCmyo4NL3drvN9ON4i+3qnazFiysbGcx
KmJymEQjZhbH9CEwVHto6MruemtWuDQewQHFLJRLGQcKMS14BdGACdScL7vdKfNKgPV6AMCuo013
o4T2CZRrzuWtszZA4Y1lGmU0qpKM+DZDMgaMW3BB/50Fwe0EU6poQQwLI1rxUUVMeO5dtvDhzXm2
+wWfY6jhrPACu1+ama1kklUF23np0UDoI7eye9nah5fnD2ti+KO1M6AlsU5P6MBvCBroeWvBt65s
C/WDQS29STqqV4apQ2TvvbeehjGNCsKkU63JNznK3hYhZmAVCkDdWUcNSzGa0Z1L4LIzDXm/nOvW
YKiQoIBAVp4sGYg00aDoFh1oB0S3TpfafcSuEiihuCPDs2VU1JuUcptOuxzCjDUB1C+9rzuk+Mtv
HaWuGQQEjfzTZMljsjcKAwkGEPaQpj5q9eiSoEMbf1rFAI0TgK+rhclcHTorJnyPDnwoq3VB4ZhF
Otl50tx3IFe7vBYf7N53kyScHcjJjAHGI53yGtJxDQ8OlSSvaFmKHAGL+39nRDgiJMvamlAunSAk
d48IwR5ezUN7UK7iK6ZapW+CfnR5sUiGnQJLDA65/Z9RdPlorCrE1QyTKIZmLA2+59e3mbdVOYRl
dlxUezogBu5Sv3G76xkgPiQM7MTtrpLVFvGfeo8w+HOrwjaE0HYfQQIrO0ZqqaOIL28IKAwmLmOg
uRfH0RFk+mixzbC3VsoGH9ws70wLi0sKVqXZUGTHVIeEZYTrq9EhjJy71QRahL4FnqtZ2U8fhRbv
bAprjX2cI8MLm+TIryGHELuBMx0XwFgyoVCxpmonNjC/7a3z6RWco1aWSZ6WUXYcDNmGNq4jKeAa
uJUDc1PJ8zZHn0lSdk9Ez054k3tR2YVWF06PKgGdi8bRtTgpxpFL5tOcFiCswB2Sq987pM7sNsl2
BZFfpeQqCPYTDa8SpfU6qB6g4dsC68ahK6rnKbtrmW4rcuLVKh76Y+RM6HPSkh6tM+iiZvOnnnEN
Hg5fkPcvU0msogOIkBRfVCM+kEgBZgEdvdKp0WunLNA8kxkIiDqLsdihNTamWWwMtI1cPvqrSyV4
/Z4XqBbHWKphB7HsLQBV1wzlUAXc9ut8zD9X39+fAzHm5EQ3jbnF6ZNYeqzHJ51xL+DMCeECIe/r
AWDqNabqtLyztcjXssmCNqttopPHVHJ75iDlSGfILIDUEatWg4Fq7iMkBV7KEDAtFO21fDv1SPWb
kW+E/EvFj0b3WZnXLstlWoRw43yH60IwG/SUmzjRwQmXC3DSYDmp+D5jnT11EJuB3mY6+ZOZbVZW
64Nb851ZIUJVcYsZUpNnxx5t/HYQQuxaU61+Cp16hsQDotaM3yKStFrQ+w0DKErKG9o8SUu0/Tdu
8HffIoSsTZeOei5h59RDA+aG1KKgmanQpLcy5mVMl6Za8NilqVQprZcdishO91p7BjsS35Xb0R82
5doMf1DseDcqwVNXoCivqI4ZbrCwEkMkxAEmRmNakGYbDreZ9i9tdT8jkQ0FqXhlsG+IpUuDFby1
HtdtEtU4IMk2QBVy1wLN1Tzyu3mjuXru06Oy19HoXPncX4oU4DE375TP5rFCHRYENSdoUvhr2du1
vS5485o3ddWS5co0d6hSQnAa0q9gUR/I5wrsIsaEDKDRrWVXlu3z80wA3qKhNwyUQ4JVakRBJZel
hIBetis0VUXeIoCm+wsFm7ldxVItM3vJnnCH9FItQ5bLCJZ6PoRolfsqQjZ1IUNoQbWDJi7AfHcG
RAwrf62I9x+c8I+xCk446fu2ahJsuqWBTLI6PwEAle+0HdpTfLJdOVAfr+cf1kTUHHp2OcQi0+yo
fpHJbhzvNJBWAMwebCcQvlkxSLKIX6puHjloCLqv7GFVDWDtEwT32be8VXiKyW7aXd9Rb26h843O
Ua7UblCjexS18z58vDzwxVFcWGGROrccAk0NBox75GAv0Se0sH27bOGNO/6SCcFXMa2U+VBhXEsf
f1D48zYGMmqTg4Hai/f9TvZ06k9bdCBLIw7xWiC0NkLBeRmppk0hXUaoMquK6UJHdHmEy6m7NEDB
P+GJrZdKBwvNVNhxjSu43/Z9BwWJoyTdXra1tkkEDyCPdNDlDJNZJZOrk84jReqH6HbtwXuVlLUb
FomdqysPlRU/IHLJqnUUF+iHz45TiAtnQE90bnidhM7alUrD2mItwz8rFZVqlo4jQv5jDkHWsJ1s
afh7l9kfJ10kia06s4pjGWPpIX+nX4W7kW65C5mlIwhaV7VBVzy2SAzb9gxJnsWaMQIv3jwCNtn1
BI3EmdXG1GGksShQe30Czq96R5Xv4TyubM+3XosL+1NdgomzSTVCvZUmim/odtU234S74qrcJlfr
oewHnZTLk+7H3ArhTzC3eUYkLF90XWz5zSJoNR90v7uJ/rJWyO/vmx+2BLeChroqiIDmONLRbdE4
Z+U5WCr5pgsdZAcyb4ZgTOSupmw/POzQk1IUWVFMtIy+n0xTAsX6GGKIxahtegaKMrWzcVVDTgzE
G9VaRvrD8/7DnHgvRUEX0LGEOaIfAV+xWbgL1JdZTtx0hrL8hGcC4X/nEJ7ZFC4iKUDjdqECwNHo
gdWCWqZMVhPfHz7+z2wIe1ID8ZVpLD5zud3Nq3Ejb8ut8Wdu9g9PoAHcoMyAJiZvhf+z3a93VZcG
EJY5KkXs9828pYFyVyOvYZLutQZ8QIICQgY4RBZWjhTILngbnbHPnMuO+8N9Y6JV3EDtQvmpXbzi
XAnnOC2OEvkUEuaM8mhNeO02I72durXU70eFBYb+WVlVNWR1fmoaj02N8ZAN+bH6HENFCRwljWNm
dnIT4amQ+6ALIju0ESngmryXrysIna61La1+gnAtykjflWOeF8e6fxjCcGtWua3QGHSOIEvC40tP
+FURHiLylUKMsjPxWMru9Ta15mi+zqTIU/kdawd7LiX/8losV77oEM8nR7hEWddmZh1jcsJgfEh1
w6oV9aHutZWHy0eX2bkZIXoODSmjvMoK+P5NF6lORf5O18qCjEQeUQfg9CeU+kBQ2C11Ncdlpu6o
G7uQ9rwmfrfo8PkaCB8vT9ybdxNm7tye6I5KNQ4rkg/zcQxVawAiqIeOapoM+7KrHVrKm5mAWkN7
HqBmQw3tOgK7WwBwexm9juy1B+9FGwLSVQMPBT7FenpQo0NRfCnQpzGD/NNUJT/gBmhs5GOQdyDf
RUPM5SF81OjzbgiCd4tCxNNTpOVHhNbZtuktCQJykIV0CHLXECJZv6renmWXZk1wdqRMQiq1ND+W
rrxjO3MrbfJHxaLLiu1kgDstdjT9yGP3odtszEO1mTzwWHrtY/EQf10Z/weO6N34hTs6CsmkqXU/
HxNpBinduBnI9FAx8yEjEIuXnxbIm9QG14MO1Z3g69zjBDIIh0ztDZlHGw5ukwH8dPmrlLWvEm7z
npnSAkHJjy2THQrayiqbt4x/GhtQPSuoeho3gRLuwqkC9U5qTZlftaYVRTc6ukQKVdvMJsh3IMRR
19xrq6dmkPxkgCghGiqy4SE34t2Ujy8RpBgVSFFKZnwF3iwQkKA9f2oOfVae0Na7KbLqquLMN3Rj
ZYRrAxSeIUCgyMoYYNulgLTJyeC3pL8tq01kHKNqLbf+QbxuGLhltOXO06gIKVFi1sgqz/OjTMEc
LPdg/kFvNjXBgxz9jXj6nS3ByxUDm7SYNvOxMYzXsWl9c2kNMvlV37ZXOfj3EqDDdRm5tuupe728
bUTq8iUIfGdciMYQHeYVj6riqMoQzp5Gq4Lmb67rbktjr1RasE9UFlMqcNUTJPjR7CEzv5Ehhhkc
o7HbKhD3KyqrkQ693jo5hEEqTQPx77WW0pUN8MYr8JMX+GNREI+8jxyHtFNZmcJ3Vjrfz0N/mnCM
prm0CVCXRcZsI9qo2S0HIwEtP08DATRY33VILNX9Sv3jo+TK2byBU+H9t8RcGyqI9RZH7g0u+Kdd
BGA3QNAihQaQxvbyKq1aE/xfSUlKCI7bcWwLX9dVj+TGLtHTLR+8MmxBzuM1Hd56o7npWPwlIGt9
ZZfPAyL398NVsxCl1RLDDSCi2dLPGdwcB5hujZjwg2j93bQKXiyozAyRzZgfsy3f1j7baj7z5M0a
0vGD+OWdGcGXUA5kp1liJ00a2zTSQ6nQm4nwlfBlzYoQv5FZBtlhAytBWh+l6SptjWtTXmke/ihK
fDeWxW+eheeFTFsIktUFHgI9+m4jW/KWySPgwq+dpfUchTlIGvE/UXkxF9d06UQKrqtVo7Sgc1Mc
mzC64s2XOUDHbwQAloE+VXR+qzqU0SA2VJu4EuPKrg11YzaA098gHW2hPmUpM3MZQp6cEZ9VAL9H
X9isb3gN1Wl+lLOd2VwRc99UECdRmJXw47TEPhzKKN1TOJXWFJh4rOa3BgFDX4YCcPkI2jSrqjdK
Wtj1vNPl2jFT6a5Uqk2FQlzXLrW60EINH5xEXyUZt3Q22Wb/3ON78hyyu2GN25raY3M9jopXVpWl
Gp+mGWBNsH2NqTOr6VPRxQ5jAGdIr+P4zFIQ2y6kROPsGpzYZRptc547Q/oUt5oPptm7YuQOHfbg
eXRVTXLZdGNA/jYCC89ce0BXunoNZG8C3cipsyYCfrmUnJIKGBxMHoGMtBSQq1ZOVzbpR14VQi9g
CdFlsM6oYouf1M/ZmBpqduSgP1XBVnCcAMkCPZPhNG56H9rDQnC21pq0alY4HL1c4sBpSnYMJ7fS
bOiwZNRa2qlrH5TG5g7vzDcNsFVm4w/27LvxCuelldVc6wY9O8qyBP56vNzCCqxSml2zbQWhITVs
Nivu+4MX9DuTwjEZSxWEFwRjjbbDd81bjuZ0Q/zkWYVvC2zt/rK9D5zoO3PCnd4ggcSYDHOFOYK/
N9rzonFbhXotiKpplO/NUfbqkbuXzYoiY0ssYZqgBAJBEdRQmAgDBu1lo6R9PNzqyZcugYwdsSaD
e2YdoFDONmlfum18AlKsspDxvU/S4qEwlM9dqz/lHKJDUQNwKaAqMkiq2lHaG2MXg02h+cI5svdT
GdxXII6XG/VTWt3VYf+CPhjwVHa2nO7m4akrvmnJS13t5/RmasKVRRS2DbhsNIWgcdLUAOwBAZJw
A5aNzojSMXo78vIaCl3XxDxFDCyxYHSQxuwAtooVi+Kt/5NJ4TLMAW5IaNeRY+uODoFcdpmCFxm5
OQ8eDFqyD5fXb+2OF7ZNkYaKpEtyfowC6NHNLbxWa00h2OgR51829XHYyRRg8pHMAXJYCJ+6VCmm
0mzyY9FTH6QbN5qJbkSqk9uMIbVC4/shHU50yOz/R9p3LUeuY1t+ESNAT77SplWmvFQvDElVRQL0
3nz9LOpM3E5BmsTtOW/doTiFBAhsbOy9DFAPjiordzXpXlKiQ9RNXzZKozlNvfxmbflKs3Tfg2k1
wbVcMhLPZgyO1yL66A9nyrIufjCXgWkpNVK4ZiFPhu9LG6bhimpkO1FX9KdW7ZdxuG3GzGwcsyRf
Tp0MSwINZmBS40cLfS8m8zhGf8uiCbp0PidDsZss+5jbnR5KffKiZxCvrjpo1M+J16NYRSG33o05
7E8qsO5TkMPBYL6nMwAzaA0k5Xup5w744s7UnaKpRuO1dK9/Ze7I/PO2uFgzbv+mUzVKeQrDJ2kp
3DgtdiV5mZiM/ke5g+29Y9pFeH3E9V/8lo9cjMjldZGedhqsQzFiFgwWuZGiRNDI+QkS+uUD8fdW
maRZNncLGK+hqpEdEKiOxIDYBkpj7t0eWQkMSzrUlnvZPlmwX4Ifu1OPb2SyQryYHHPOD9SOXutZ
+Z2jLhzhiv93q8DdcKRSl2bWaI5UKXKWFMIar9cH+DGxvVjm9cNfpJxLwsZOKsrllC6PPZu2ZXYA
4Eekw/rDrfllpbl4lBtRX2YRVlo7osy0hdCCp/ttsNoZl/+LItNPvZfL8XjGrdFrkyUPmNWKDQAe
qA/zsA+at/78v0h/fijffxmMC4CWNcxWvW6jNZ7Mx9gfnGWnBcWtSGBe8K0+L5mLb0XKXG5mQpGi
pwdTR3rT1XgrF971HfFTiwzzgRYpyuVQEOWhS8ZgllqtGUjnKgaeO5oBNruf59Kzx21mQPRkiJ08
OWeWSJ5M1n8+9P8ZmgvNaarK4zKh8qUPEOiV3zQTCkVS/mtWX63UcMcBLqbEfigSAgt0wG5gAzf2
XdDDbwTkebQAwj79E9mJV9ihNXVBI51Kc5spNzqo7dHGzh56afagF+AaA1zsFLjudK9DWhxjuMZA
J5g645TvilhyYMJ9zsr2TSeJ22jaX1oqd8aU7anSbkkCr5WSOQZrAgZDuo6wMzQOYVnfexTNSxt/
sxLdX1IlZO3rpN/BGWFvW6A6afZ7MzzFAFAbtRWWTe1W0FBj1eLqQ+ZSud5KVrrRS3SCYJ4Ay45M
A66nGm9qI3MqBrgFnkvwg9vQZsYkcYDs+YaQckunl6RaPCP/1cMYqzbYnTTBI0qGUyAZvbGfQiOC
+jAlR0J/m4USEoiH00QPOlpsc0uGfjjd6S3xqrSGqax+ImUfllQJUxtqf+q9AktFVhSB1VX3kqYc
49h0++xJGfWjqkIVgSj4M9tWdAlQ696O1Ni2IHJlOUDSkjvA55QUXZgkqStBXF3dL/GRjFB2MwM1
/434tIpPuqZUb0j6OrFnUm174PaIOjspLfx4hO7qqALruDhTZDtxMpygGuY3SvE0zQ8x+v591jxH
fbKbreppolFQ53hcXj8Za7C9uJK+JXHclWTWhpn0jaXcSXD1sGYU1GoKDVnm1jgrwpKDzCVx34bj
rifblOIMeaxyV7adM4LvXubdbsSKJt1UOaxogzYnXp2/1vStSV5sewiywd7UCpzB1CLemZpIDuPH
foFNNBP1WQJ9Hl7niQ1s0G1ISp+U0NrBaBRM/9QFOtoD5sqlnihTE47H3U5xDqaeXqNZ8FkQORTe
spkccAFQSapPVGjNzq34Z5ZzOT3umjIGAkWPGdOb+wMSnMxKfdbdFVEpMLz/iYsH/db/WUfevWLB
y9VoJjs7LQg1lNJTbE2QuCMwcG0sNv4e9d8dsWZPS6V3e9n1FP0gVp+r9CODCGFVJmtJgZyZHale
QfAGyyqn7UTJB/9q4dfjM4G6uHByPMiKhloA82SnrKOx01XY5lMOZG0EDtKs514KhOFcl+EkaX6b
l4aTaYWogv9jXexyubhrYZ4jqKIW2AYZ4hz60Q55g6vYYw45s80E4k770NzZf9W3alfep/fC5u1P
964NtRYF/ASAtvmyytjHdm3HS45db0KyqN0Yu+qc+kDMh0rvpFsA4soB1WLRff8TNxcNazQvIMBq
aCCofE3OGMujWSmw/omKgiCsXVxYC26iZrcaKZND6sWeJkLt/rzY/xnU5krz5jIXVsGwNwkk0HD7
AbxVv4GNAv9VGo7n/AANbHj9khd6ZpDlSgSWBT8u9sXwXDbFIECWlAOGR7MDQpASuDJb6I8L3jM/
AfEul9bmtlQxyRN0RLC02L8wmTT+rmLB0Va/Qe/zFtOzb23UWzu3gnNfHwsukp8P1sUkuaehNEQq
GfvPOKrBpWrFrpJXepDCYhcHsqDBIVpR7u2ml5YkGwlW1Gje6/g0KhRumW/Xr8afEreLnWpzV+NI
FT3pbEwIckwdNEMqof7dz3fBxZpx1+HQdXGsFpgGLD/8xRtDuCt50aHzZXc5Vkdho0a0bNzTa6lJ
2XUGdsgkH8zTWo2nvuXpdaCckjcSAOTkiuUhRINyF15BtUpt0Dk5td37XD9OIH21TPDuFY3BRRVC
NAXENnyroX0h5V1pAWZwf307/PyxoGkOaXGTKIbOLx6dIVE6oBI97no/3qTg90BT+YyaZaBsIt8W
XKg/R8qL8bh165YIPYkWc2JbsFQ+1idm6dou0kDIm24VD0ZvvmCKPy7jxZDcMuaNvVgD0xGoQuml
8OBCU7jmcYDZe+NWMBKE9ZkobPz0jF4dIv7vqhpcaFYSvB90ilnqJ/PFDJZN6la+dVKC1WbSFhsX
CqZocLFYJ4O2qBqmaB0N3elxCwB3HkJ5s9osAJ/3AE6mJ10Qrvi895+s42KWXGgmuOjHtsH7EzxI
iHCuckRQstvR0ETip9wD8H/owtgToQt/2kNfau3cbFN1GUu8iZHLP00eum6JUx8hJXw2TumDCuWj
xJ+FpIIfVvjLmNxcVUtlWa3jnFhH6dQbDkTGn6cNHksfKJse+rO2j4P6/6Ma82VQ7vbp56lQuxiD
wl1qSzcrtds6lC9oXwFynj+3Iln3dVtevJvWD/plPO4CiszGnPQIC9u1tyRrIGidJVulhdYaGlRQ
zpOU4pFo8SGxRbr5P1xLl20MPpfRowSJVRSPd0wGHaWVHSP779OVLyNwm8aI7TYr52S8U8fMb8zb
PikctXy/HmvM7/PQCQxY0NWzQHUhvPx/Ukv2ENdWdje2ptsBaNs0dQDB3Zd0YL/tCd675sIUBz0d
SALkyt7oiaclv40ld1uNfWSkeFNUGORlkA1Hc0Ol6WaKc2gnosqsLOU+hQ9rTuRXVvdv/Vi1Tg21
nhbnj6ASb0D9EKytWL0Zc8WN44dsaE5WdjMX0IrJzkC/BUyq9mXbPgLihlBP6YGo9Q1kN1JP65Zb
wDdk2JoomT8yrI7M3Hiqd9mcHstB29IBAuZytTEb7Y8NhrUy/FaacU+tJqQqtK2r+s6SigfYWAVj
19w27DmTKtRXkqAldQ9ET7fAbdBydYoOTqy6Ku0EF+Yn5/diA68vcUXGJWbAJ91Qv6lcSskM4RRI
1Z9SONkOUX6cGH2qs9HNNPXUUNgPKxkAz+Vs+GYKbiSaz1mLsoD+TOO7Fu3xAloVckvdXmIOgio8
MIgLteR0fE1KGJfHC2y+obJG4EgN1Ve89NQM7YL5Q67Pjf42N/4cn63xWGNzZdX7pGaOTYajrkxu
pVcPaGeh2T25tQROH7uJ2q02vhZAhtnTdlIe4wgig8oNrsgQDZfAzFbt8PjGQAEoH/GAX4CQ1F+a
JNrQBLosbe7Yigj+ybO7/1lC0yBoJhLTwky+PmXKuStrfVLUkzqD9w4LEADL4ijddCo5RrHi6fhl
5ZQ5WZkFsgJz6NIzh1CL0gc4lLi9+sfMVxwc/LeBR0jG6MOGZnxabK8fND4x538mXzjWG1lNjBg/
Uxr2xdaEULftw6pAQ60/1N00EL4t1/jwbWv9Z10+K9kXT+yOdZLe9516Gk37yCwbwKf9YJVOmpRu
BItdvf5rVIcke05a0bP6M/pdG5u7fLKuiGWateqpMJUXGF14Q35Qx8Qz4a+k0HQ31VXtJc34asFG
WtPLxuknIJSqlnwo84M1LgUwWiZY+dJMvZlB/SBWTdRnCNRuU+BV8/4BuhC7GWZHJIJe9UNOmmCo
mveyvkvgiVnVh3wu3VIewYwli8MyK4Mj/LiRzBCGShkD/lkvlwOiwZgdqjE9sviOLPeZat5LDGlI
axaOJucP86jAYgp6fou0Ncf3rIf5bfFUjn+m9jzURaAZt8P8KykV2JI/mM2B5U+ovhbJQ9Yf17ba
bPYO01500GM7RKPOhtyz1TudBitrGK83C44dTs2I/jTrFBgaQl1GJS81THaHuD9MOoy+E6jiKUDP
wXxVJo4R5YJ884fio66Z6xUAWomNMPT1ABG1b4tIhRVENkXwNv4zzZVHMjloC32bTlooOAhcYrIe
hC/DcXe2PrIpLRku6NE1T+yhfkOpc1WRN33lYyjQMF35pUJVMO6e+zbq+qsuTkMPGA2lUimdVBsA
XKl50CvV06NDnYCTBCuLSgX1O4VXoAHDrwYtbfgzlIO+UeYkuL4APy23Dq6AJsvogOCHff0lWhUN
uaph/oNhQIHjHM+P3djCWxbMpYgJvi3fcvmc9+Vo3Nu2NLLOaheMppZDsAyto4zMVyHiqy9oI8zM
T9p9DbtKloyCbPvbdzZtGTpr2FeggwDJy8VlRS1AAcnk+Axmq6MOaCikLag0wkSXK63aaCdcjsNn
YpFpEmAsp+SshLCQcc09s5zpuQGWGn6xE+hJ1SNVgGuLiXP9Q/Jp/beRuQyNTlEsdV0ZnxvbaX2c
nWBVxabb6bYDxr1DUBcBor7tHW6uXFyNJRPyPqy2T+1c+wV9NWDAqku6M+mtj1qpJ5ggl15/myAX
GRKQomwUdeyTmkOsI0p8OsjBMChrZgXzl0cEixI23GbBBIm9YO/YXIwgLIkn1tfSKYa/nbVTSJBP
gu25vtu/XFHcUnLHcKwJ9OOJGp/nUoEhLvpc7a1MG89SgDnAbVkiTFxfznXDXxuRO4pwXMwrkK2l
E+kf13y5RDk7zneG1oZL2jgRMjm7EgW+b3GPm+a6oy7iXgu54VoezPjcQV+nID0w+ZNgXrIiOoJc
jWTM4SIWmUN8TqKdncKDNNZvI7XeaMazqu3t1oDR0LAHhB2S+HcNDI9yCZgtOBwleQkVcs1DMcyR
CxDUJPOmyZMulLsaQq3LGS5yu76fPZoRqMa8zsldkb1EDfEYsV9AwNhoaXRvqmRjp/aWZMjcFvSQ
CRvQOoVbo4bEOPk71PO9UlnwmiLoKhC/aEqkB/pWVlsnlU0XZsNulM8+wiQMdjRkqTN9nLrnttiM
vXRv6/siL/cNQx48mj4pCncqXq0VNtc9r2pJanSXMD+LHiP6kTaBDTBSoZpebxcB3LHjKnbgHNxa
2yp5kLPKbcrZp5KBJCWCBs9BSm/a9r0GqHKZVUBceydLz5bSQ03G8Gs9BCwV2PrlODSlnxfQv9dd
DSJQ1YuKxzU5pQoeYeeqcQniXpkhBZYyyL0+p3j1NsfYgsJn78XNb5Sa4xl0l7nzq+G91Y519NzZ
7wb7Pa8uIwZuBrmAdPGpJ6kgjoj2IHcTSFDb0rWxic9Sd9vBecEGgfr60bo+gvUN9D+2ZVHBCucc
gxdugfhu5qlgiOvxwuLBaAyM21kySvuk1R8y/Jx1C8aipRlUdfUnqfsgGs3N9UldD/YW4YJ9qg+a
lkgsOcuD6oFm4sbwR6ryNqi6g0yEHVHRGnLB3jJVrSSweYChM4FwAFQRwuU58TpH3Q03lTu/i14o
14O8Rfh4uCgF4L1TdIrz+4pMB4XEjpKm99dXkccQc5cYnBy/RsBsBOS6lLA3hgDF2yyE66tMvKnf
16Httx4J5Mkz9fhf39Zwgfo68gTTLlpKRnxOATCQoghoOyAQ1SgwptM0dMH1iYq2C3fKyq43izZn
8TlPpbsMeGxgeqB0XW8AbfCYLurYC4bj37M9QconaxIOdfJY2X+kVfkHJXF5RCcjFfaLBXuFf8wm
CzXVKG0lMGlmd/YLT0XdHarh9RaKbc3qQOK1O1E5UzQodwBH2Gfg1pSsk2WfzWgbw5mvVR+vf7Xr
VydcAb7ukaRXowiyHQD1w5dDPqQG2YA36RlaE14fiG+c8OfgM5u9yARy3C6WlnbxeZWfm+HoG7vT
Xr1ZG75wELQPYvzap6zJ/zvjsT6P5sWQ0DxM6nnEVxuC4oFAmxLlv10dUrAuXHm/qr5nN7U3By3U
XhQvD4qj7sF1eVP4GqoiCnwetH0toxUsyqNFq86FHrxGyrhRcCOBKwZ/xDkkkfxEo/SjTibBsRQN
xYWffkGnuY+q+EzTxc/q91LxpYICbyu4LXjM6bfvy0WbvqfLUBg4/2vl3b63QhjrrY3MNlD/mrer
zZR1yu6GMAtpABloR4RKFgXaz/b/xdeO88rI4mUEfu/QHTR3uM/TEEw/f4QFPNKX44A8JBAKGAkO
KQ94wTvbBBWsik4LOIiWcQM44VsKDZoGqNvpSZpOBmx10ApQ2y0oPzCXIeBAN0GTpYIP/f2p/SXV
hqH516MstS20byx8gHlRfauCTUmlPo2D7Wfkl2qlRztKn3MoaaaRoO0iCMWfFdKLhVeokkSLFFkn
OqHU1efeokCA+1zMpjvXuSCZ45to/D77RO1fjGZIdWWiNoxyEbwcwzFc6TjyPvI+JnfwhycGvJYY
8i5ITpT175eDrigDO+mSc628avRjMARZwvcqMvfx1m12MUCCttXYJOvH26FcfAf9lgJ2ndu6deL2
jDfDSl5v8KpXEDPim3QLBldxNOE7KlR0EG1oLjZBoCoajBzluCZ5l5G1T9a+t//bluS3r8iFJWug
Wrusxwa1WY88rZrtZdgGqNYeVlsMCD+KoCnXn79wLP+6whadWqPMh+Q8s2eT3EsKsvQZVlN5udY0
N22yBy1INKhoMbmkSBvjZliIhje3Bko6BEDmyfaoSd3rl6sgyPOCDVVXqvPMVuhyhPRcQwsGs6sZ
8xk4KNeH4j2f+C/3KXR5sVONemAQ9cSFAqJvQDftsXsGC8Q4l49of/qRA2xRiN45c0ZTMLRgMXkV
M31SY2gS4AvG1bm0zgSP9mXMBUspii8qlxGVCfpzxoCTOASDtKvYXbxfuXDAPdyooQlmMzSdFI8A
qifUhhNNkIsypAftzCAo6OVwRmOwZMvZbUsE94RokPXvF9+PjguY2naFUGa99MPDHL0zKrgQPsPh
lcTrk4R3MQY0X8AqrmhyLhcjbKvImQw4LMHDeZ5Q5Q+JdJNCX5qlbDNHptcCdTlOYVQuvmRDgVCC
CjHIIbs8bdHtWEvTEKS37yttL2szWmWiffVptnvt53LBiCbqPLUSjs9LB3iEvpk2AISq2+hQfnR+
7pqAAcuutun3oM740V32Ynr2ufqAZobgbK0Z/bUfwsUoaMUP9SghYS3nfCt3wMpXhjMMqjPSZxmN
JzJvCbqEfbxTl7dKFfq5ieIIF66MKrFp0rfJWUMte8RlXnvUt/01R49fjY25QyYFBYZQRHUXxGZt
LQRf7BdDjywbbDvpVKO3u/Q3jQVLBP2cEYh9LX+qbPDiWhYstiBr4TXbZCCcUorpnq0scsb8bKBb
bKDvVdeogmmiPfa9//r1gufl2YY4b4cqxdmGyLGxgwE93h/wEqZbfbeKmorqrjxRiA/TGhfG9LoH
ErPq/0nH9f0KLh8hNwMYpieyQFl35ZVdq3Fhq2ODljMrkk5aEr2ViuVpjeVIfeYqUbKzaO8QdDQF
J4X3r/w2Py6MxZY1NwnKbWdgEm6lYdqk2hAath6OkfXbmIzcmyjrnTYd/pJRXiXvDQ3U+k+P8F9g
+ISyRAMKW/aYAYpoKeZvKetA+m8ecqqk0MqXwq7/kMtiYzAZ4IO9nNzNM8yXVCNYkrcV1FP8KQAn
KNrRiYEimXPI5veQSLX2KvutaswZWAXMx+i2jeLYMeq0OLBZDT23NvH0TvZKPAvM5YY1v7P+VKFS
mtu3Ubwn0a/OlJ2W5JOvmmelDqiFoqmGAsCRkKpwlKmGalYLBio0cpsPvcU/k0q+OtWbnEBGHqxF
+Mc7WgIndnqjAuacQ4aJDGczhmhuUTh9d58px6K6L20JeJPKNY0bvd/C+9yd5I0p/5FnGsj0z9z3
bgKhkiJhqIxFriS30HmCuDcMxBrjJSkOegmnT/asAyxTa47cyQ5tlW1SPjTgBBGkjSwOG5gsK22C
ge7k5MOSvLqF7zHkeRp0wQf7j6FvVP09GeEjX/1CbbiB5DfpbK8b7qxhAlkRCkDdaYHJaDo4dnQm
yTsAkR6ZCrc1j9BlcLNpU8WRazXQywx7rLSc7DJtQcvtUYP0uDIE9aj5gwperh25saoFVQz05Fj6
o8Y2U/nO8C8vzVmhMEYrX6ToWZ50R23e4dfiSpC9ccAlclYj0kb5q8nZRscGv76hBQ8Mjcu6szTO
rVrW47MOn6p6uVes2383AHfHob+OWo+xXi0oOcjt3WwIsESiAo/GXV5kaiJSqCjgzlCfg6yuvqc7
27WPeuOgZbAXk1pEJQcePGZk/ZTqTRmddAdOLm7rRunNsgFeKL5F9ySot2u8y26hngA6ISxsagf7
XVRGFtUddO7ymhOp0BnFysJr76l6SDfyBoQCtwd5A4Q44OxjKFRf/5g8yJ+Pfjr31h9mqpmFjIsa
yj6NM7zIQX0H1Y0qWbkM0IqWbnXLneG85QxHsaWnIIXU1zTm8rquGjuS48Y+RVmxAcd77u+riIaC
OV7v/oIr8nUUBdCzDq4saG9LszMb8Z2VNP9IJSvwfH0adaT/Urtrk+ZBMLJofvyFBhkvJVt38uhC
vW2tLxAndv50zgG8dB80dDFGV5CN6Nx1ltcTQAQWugTyYPjlTJzeelet2mEAR5XkXTDBdXtcubF1
Ltr0xlxUTbzEZ2itz466mfaAU3pAGwIiJCwoCEIbj5hnM7UNqNjbp5JoYPkRV/1vKfXfjgMXeuQx
g6lnAgwGOKPSeKOpoh6zaEdwifHSKXXVL2p8RnPVG/XbBZWuyG4Fl4Do7cnD4CVlbouOkfiMy9Mt
bxa0bJ3hGWW0QIVQoHRm+8YtXFH+JvhAPBh+7kzamIDHnfXaDKwKftlUdDcI1s/gIkYJ5FPD1ir0
SneUAAZnHhxgoGcDasF4LreFT9FGdybRS1Q0NS6GNCa65qwECEhClpZruyn/d83lb646jQ35fFlC
Kb8qfyHTCUF5+5evad7JCZqyI1kS9IFWR0kkI/FmOEGACCUJGXaDLFDO8FB3TEh0AujkQ6Poz/Ja
bnqhINlnLftK2DC4sCG1rOkB1kOiH45P0r0aFPDPpbnTQg0JCZRrQ5XvoASI0sBBHKtQ1DYRXbUG
l8RockGypcKVkEHIwjXwEIXdWQeUBKimTvZm/wXO34XYo+iOF5VnDS7AZEqVUggToMH/lpyb8/R7
AGCw2sj70mXv/cva3YDd1fI4/CIP9Xm8hx5ldCMF18P2urzXlp8LQkZHmcxq9HOBzIyzJ+Cgmjs1
VUVBaD0TV4YxuXwmxb1AZT1bdUHgeKHAPtOEF5qEx5RVlr7dvqGn9DgBQFTLEFGLyAkAv02VqIL7
X1ATMLkURxvVRGl7lNxntHWtuM6cIYHeRQ07wgyaBm1T+JVt/ylrIM6vr7MoDH++PS/yGyXCS8hK
8bYE7f8Q/Sq21g4IUQ9PrF8TYnH6MIOn0wqOuWhz8+JNld0ZldUgRhq3OV4cLVz8ND/2/1DmQ4qB
3cj+kDpUKDUm2FWfDI2LyRZZpPXLAEyfPe6rBsoKs4qDfFupzLu+rIIyAW+FqJHcVOsMd+gkn2uw
L6Z2AOVAcqA1ANejBxYxwZNHuKJcvCoJ3joMHJZzBE5Bi7dcyW4W8mvMfqc5ccdU9YGP9fQE4DcI
mkqyb0OMmOHNif9SsKcE+Z3JRa55yVJrKPBT2h7wdxZvRx1mecY2NyHwx2pBpBDuYC5exfZcDtV6
hrVwOEinhUK1DqoGAYxOx0AKkxsTxWVP8vTf/+4bcyHKSoGCKqQB9y0j7myhMlJLD4mc+jVKifOA
d1qdbq8PKSo2W1y8GuRqqfsYKFHdAZN8fQbS3QP9k6dO8iE/23dG5RRg9a1tpfTEek8d3byA/Isr
hAILIifvOB1B+z015xEvFjS1Js9AXzIPV1EHvENvC+F4gj3FO02nY2vlRo3nbz8rXmovzMkzVJko
yuwQNpbgLXt9pQXJlLVO/yJSsEaalLxAqsPKX0P/WzZEzXRByLfWH3A5AApGGesjVBAa6qUqNC+l
yC1hRDIBE6jFqZtQ/J8oTvzrExMVEngdBGZVUMgo8ZwegE2B7iAI854cAijlyG7KnLfn9DhANncK
qQfwJYQtRCqsgiDMm0iXimrGE8W5aSrmwqPP62IokRWRDy9gwWRFsYF3joZxX11PwKueomN0q0MQ
oA+7yMk3dGd4g99bG5L4eFszR+ynJaqC8xbS2dCXmtXX0YlFmdsv295UbobFhFJgCW6Wh9jxtHrq
KA3oLrGxpcwUZBWKLXj78ryAETYRbEpQaaMsdkzz3apPwGdsJHVvR3AzVNyKNZu0BUiWNMOwNqlS
gDfgiFOny5/aRDRZuj6czdllSj05ZlMiS4hZ0CjQsLHVswwkLWrSnqypj7JSAg76Nyu2LYsCvYBe
kKXsADIuJYjCR7qXZ+15zoebadTCHqBkqUChtjYeFlY/qmAQ5eW0zVXLXWL7r6RJsjtH6Utt6aEK
ibwxpbo7WRDFqaPMjxQTDct8a8AHnOr9fVMuyrFdBfbyZswhAbkcxp65DdC2Ut+1bqKPKPfOxUuj
zKgIg8M4K+zRsp4WKnkNY5uyiwCMUufGGZPjqN3b7UEfl70yFE8MbJVVoQWlr8yrIKbko5+PVk2o
qDEogdTtFqxMj5QNpL/WgjC3DAH62zjJoT2/y+Ev4BQzfrxOivfJSDaSN+YqQtfQF06rD86Q7Qly
vBly0RQCtYr1oEDVilgQC6wPStn5bQxzsnhym5TcaoXtUnt0Z/VtGnd2dqjBbqJ649PsQTaXQKtf
Z/itDrNbZDdTOm115Ux1y2m11G1b1bGN2Wsg7ckKSA2Cx9ugrjShapm5sd27aAnBurN3afGStxAs
hKwNcPtOMlXegu9gacUv1G3azVAaT50ie7Z8bEAvrSXLH/vzDBiOaZm+Spd7UndHNda8rEtvzMTy
crAhc8hCNe3LotyQ+KRGT4DjBVps+2lyYBW6F4DQJFoMfGiBvWDNsmMvlUvhxZewFq3J/VJ5802x
jNhfsyfpbBNF9Y1UoWrePS6AnDOLbdK5DacYInsa6rK2r8X0iDrtOSHLrxnS3GCl9ZPkTaYC+VXd
t2fVL7P8OMosBGXXH9CGg7EIrOad0X5Q7SOSGL/slABqJtBjrLRNbELkUQrNTttb4weRTB/wmMVc
pZqKwKjHIK7Bc7c9M/5b5JDoGPBWYy3YeBYW3pS3fXdnDGcUVyCR/NJUEISByntXE69vyXM+S9gq
b+Z0FxcTc7Qm2dop/eiHqQCDrryRMxgDtK9l2oRzn+0o3NOSkezNMg8zYN3THP0JGkBrxl2WBlB0
CNXnG1U+KPK5yu8KS0O+96wosqtLhdtZ7+DvOmrdnTLAQio8PLoBnQcFupPIEZvObdC6sGOcJmg0
G/Av0DQIBmm7vJchCDv4zQIq4aRY4VC3m0qMTRBckLziPxu1YmQjs09Jo+LwPA+NjKNlQ1ZU2Q2a
mbhmVQwHKx5v8dsDc/6VDcQrShS9xzupUDdjR+8yMr03PbotkGCkgrxTUOb5lOK+uMDRXphHauIJ
s2ae7KmpzvYgSPd+vkJUVdHAttVNma+UzqNEwQw0rBO00Zy0v+kn4piF7sg5dSobCD+Cblt0P5g1
KC2DLw+DwB7lx7Tr4gdwrwoWR1msaBk9j8BRytESJL3iy1Db6SbzpgdjQpCc/FgHvxhv/T0Xi6rE
LZYUHYa1dgYpcV+FyC44Li5YLZvWRVxAIYi8yBBPr+/njSrI6D+xQ9/KARfDc0+JKV4GKBuj6LNS
zFrHfIZK6OwUr/YHeSoCKDgBRgtZodmzNvjufwv8L9DhN+3v+gBqrJPeG6YjyrR/3GcXv2k9JxdL
MpXZmGQZPgHJW8cgvWvXsg9djesr/3NH6z/D8OXYsqSyXAH3BzhEt0UKygJEbVCAQ+KRAvifyF16
QXYmmBlfi00MmBb1WQb5CEvdSkUHUUO6bWtD9DQWbCq+IGv140QVCy0Oth229ZGGKGzAToiIbWXX
0u6V/cPTe2cij2okYaTVLW7YLnvInRwXF9ZFIEWKQMCf6M9ro3FPCDXSAG6SRzAU/dlyZYgptXeo
3swoOeNqgNYKjo35t3jqB2e8Tx+MoHssdtQTvWSEW2f9zhc7tJxGq+hMCyjVbXkzQFIJLwdoYUFj
zo0aD5QPMXDzZwDwxXblAlNiVjJhNlZ6tVboIf9MtxBG2IgBH6JNykUkWqfGvKQUhUideEmGVdb+
ksT2rh8/UbmZZ9YWrNfANVVX+P4MULHqaju6Qbpzim8lXwJEC4sZw0zhkH4sAFz/op7IsOjHif4P
hxiyal+/Yq/3g0HsIkKjs4EN0RSk9ElrFcFhXPfktz17MQrXHGlHLZIMqD6cE+Vpnh86WYi2FRQm
bO7lvnRqPjQWML3U0tFC/T+kfVdz40yy7C9CBFzDvMLRiSJFmZHmBSE38GiYhv31J6Hv7B2qxcs+
u/umCEao0K66uior8zBAAA9MuEC5lJ7Rwpk9tfa7QUunajuHYk4jTZhWvuhxzkbJnUzdHoxKBtcD
9AWWVmUAdlAqSB14VcGFyfP88dVAnrKtnbUp6wu2VNGUgNzgsRFXTtIAXwMBHOYYDgaY6W6Lagl4
iapVdScJOZe+KvDXFpU7jLRR5bi3kO0k2p8yhJaq9Yk0jWvPRzbeqRK9TSysQbol2mNV/EZ7Ue4k
FnLL1kNZKrc9Hr7Ubr0Q/aoUqpB7HSpCVaoGtT44FTHcuP9s0t80PCmKDNUPND9pukNtiGMovaNU
Nw3aiAf9Nc8h4ErcNLJctG67xaR4Ztd7sTEcVdn6jI0FGTGSndXPR20EWW+p0Y0xv4AyRxAaXsz+
njknLowAg0wqE+QeDtaQ+TQ+jCO4lrVfM2UeLX/LQudx8VCd2eNCBBnJ9LENM+lQFuD0QgdhCu6L
oVMVEFug0ZmemH3L1N/QflhPbeMSpGWTHBc81MRKeUvDrZZCEHocbxqIRkpKiXZ3MDJYkiuT1xTs
tNd9nch380WXWm7LiESIstKNFlRBsVJWoGkEE5+QelNwH/N1lXls1CS2MDF1NaykYUlsAFKaV0+5
eSsV9r4uNC8yCXS27pjxjHtMdDyX2+HHyfi7Mnx1paynTuu6YiHgmAMWmM/Zn2ZT+PNuGiBJ50AF
ZFPe2Z9i9gLR04GvsISaSTLowC1pPnq7MKfr97PbACSTgGPO8AVLejHRdDZOzuH1aZhZtmHFiNsH
nz0YbrTtXuiGLjgkoc8THK8fxZW5SVJ5idIbb/qjbTSn2hhu7g2nbi+dkOfw6psqccG/Ua3qtWCg
Fz372UA5V2dDOyCbMwsvMjBxmdngUQsYV932yyLc6Hbj64ayMVsAF/NOsJkEp5wvqyCMDaOGwbRm
nubpd9MLSNAuPrjPhsZ5LXtMTIXBE4DcI1qjnX43BO1GHLotM3TtSHDOKiJSmxVQqz2S/j4G0DJG
nSZXkfdOBUXGL1TzFUt8sWTum0JrmyQ51rgl3aiHRIttnij8IYlehrC8GYH5rM0ax3+h7qIHuSnW
Xd09p03vaZO5tjSy76MMaPzIcIaoA9tXDZgrpCSkdFOiM0Jtk60CTGiMynHfoLql3Zoq+HRVCN4h
s1UgjV+gRF9FZcBM+z1mtQklivYkK+PgS3Mj4avyR5mIiHEFbocvzhA1DfWsxcugAusMmNxc04ac
ErRKlfqj1t4EZ0KwonxtRqHWNJc2Dv8Sg6AzMA9s33AXqezERYJRcQ0LoU/uDv9Rx9HfHfujSJPG
KkifsJWkYScNR0v/qAbBoRAcOr5M06E4Xk0SHLiCIKMdK/DDiRquLwbeZ6NYfj97Phkazdiw3N56
pwWsv81Ro52Q37q+SiIrnOOazGSu2ZQlx25ZEvPDLmO3jIWoLoFv5gsu2jgilaVhLyBHVG3ApYBC
lme71VPyWfmAmbuyV4DwumDOJGwpEq0V58CoIul5ybAdUoDG+/49i0Vka6KdzvmuEMLbFaq91qEP
t035bEK+p9k2yfH6Ul1G4PzdEfxjEJJwOdTYsOmQ6XtuPDRqsGD0rG39uzyUb+HR8jokPJ3yNnlZ
IIzj/wH2erlP6OwbuOdgozOryAtcsuyd+tZd+WCqeFO0j3iLLjzAZM+wnPEtdDhc9jTdELQxpqv8
M92KgFAX59xUZA23qGmrPBkInfOuHiWs6mQ+qwDnZ81LaN93REA+fNFlnpnhHqZ5Pmf9JNc4H3V1
KzPwHKCuFbMbuclWZa8L4oiLW/XMGvdIBfmnBiFxmhxDgzgFOivStBSYuBwBntlYvuHcryRwWWPe
JscKBIBWSJ6HXnpRmn5NIF/NJBSRatlREjRdQWMjh2CXrjxe38iiOeU8GyMs0ZtqwJxqEKe2ZydT
q7WqgyydgBhS2ly3dtHDnY2X83BZEaIikrAEmJvR6eFApShbyRBeuG7mck35zM4y6rN5zSOpppaO
OCl6ShBSb7Q14J1d6qOSCeBFHeTbcp/+Hn6JVAQvv/XPDHP+jY3pnJKiTAC5UIJudmavuGtvgS9F
qhaptkO8hqrM2v4zoC4kpHG4nOU7s875PizhWBeABiLjVj7Mnrmjj+h+ciwHWtP/F6yWYDm/XpFn
09zoYz3ZJexF4JM0MlRmpTtQu/rXV5PXf/8ngfJ3WF+9ZWdmRoDt0RyDkzjq2qc+HQxUqmtwnJOd
oaGgJmt9IBHJLeTOL1ukjyTrAyVDxG3drcHqQwSZUeSaUBrs1OpUVLcdPcklLjijPOWjuZFnYz81
1T2rUXS2W6gCkfj++hAuQ7/OhsC5rkjOEwXdQ0vRRHtWvDyID9PgJm7yEDqNg7dIuopv9JPAqsAv
f+2X84mTBxqHJtZnb3ZO/NAgCyv5E7guOt/eD8ivq2sb3po5jaghbtnnP+L6s/Fyjs1ux7rvGZYs
YUFmox4/niyk2JLfieZlY/HfDpTzYlGRzqM8LUidCj1cTbtCzXal6aA/zKS9ROfHkc7rdCxrt8MP
aZmtVRstaSxqXyRLvUkt8M6hkiKY/uWGuDYJnLeTKwMCu6MNBGWPbFqPfga1gJhYVkFXqUN/GBrb
NBDymu0Nq/XniK1LICo6ORWB/Xi1rx8HiHOHrcGIlCtYjeXpbwcLfDTZQvXqPg4IgI9v1osCDgKn
foxqJ38jN7nkQuewC0bfCmI/BCFOgrfBtFs4HLu1te92kwPw0dIF4EnHGj4NmABvcKWHfl/u5310
QBMOMpuCSqfouvxqQzrbz8OUlizU4F2Rgcfzha5MGcXGwVvo1GH75b9cP86dJlBDHFMdd2PrL9hy
AJKO6iZcQ3nAr1b0V/ImsCeIOHjuFvCRS0MD1cxjvEmP+lPiY4CQSVm6LYB9ehN3rIkMcgEkGUBQ
M6u4jptkBhN5GLRjIXiciTzfVyB9tmYlSeZczbFmra9vG0Bsb3SkvZdy8fhHcesPa51vRekngd/j
OVkAmZ3kYepwDw6/ugTPm9bYVbJyVxuCQEMQPfE8LD0INVrFXPwOoSt0/aCt79R3aBZXyVqCfND1
DXIZWvrXq349CM7mMh91UNGbGNe00g5L13ad+eCGTzJvXEMaaT98Zkvh9Gg4X5o6j1O9LR8rpJeP
VMj2ejGdePYtnHOzx7EyITf5TwtNceqgbfA+u/UDW3WiKFlkinNfuWHoAzVA2mlGrxpa8TM731aa
MbmIIO9sq3mORysAX/RNT/tbSdMlQQAi2k5cUJfKOYonOaa9w7Pf6OgxMR5iuk2kTuRxRJY4j6Na
aa7SCocleRp88FS0CBwlV1lFRxmwhsGD/EggCRvmL7dv/l3LL8zF2b4yuoiAKQ+Op7xJj7IPOGHm
W0d90wbzVlrpu2FtVg5AcSgbCbu9LpcazoxzTsjSklauKMYc7iF1FywD1lb0QV0LOxqW2btyH/OE
LXqtqBBI+N9rEAU3SEEGWui24ybLETas893oLq0zzAQYPR4HJEE6EfGCIGTm6VzqnqiZjGL10Vaa
G00DYqRzNTY9XfcUIitc+KUPZM4pEEiARks+iwg4vgwxWZ9oPrmoq2ma3NTNHmNBDTxfcJGQ5AEo
UG+M2wpHEgokN03XCq7Jy6mXsw3DeZ7IYn0/R8g2hHs6QzVthWq8zG4ktoWEzfLWW6ipogI5j8Zy
QUigTX5duNUp/CVuPRZcABrnmlBNUOrcgmsYk0d1GO8mQ/+tRNDayOQViZPP68sqmnDOEUG5YDDL
Jf0vb0nQgk2OgB++EZJ1CMICjfNCrK0iNoCN5Mgy6FwY684SBQWCyJgnWKmGUQUnz1dkpQQoDAV4
lhx1lMKNYImsRLgJwYB4bpWiA+UGqAxRNsnQut3LTpmx1fWluWxC101VNxWTGNycjbFkGzNAxKhj
qy6pnupZlEm/fDf8Pws/SrL2II8FOu2PAJbeli363aIElnKXsFAQaF/e1X9NcS5ZM61pGCYZkPx6
oTwCdFiK/RaEO/bzXJm/rs/cZQYv86819XuyhoZJB0Q4qFMZWKDLFNTLU1Ilt9KsO0hMeda8i+tm
p8oP+vgaRU9Ka9zGknxqWrBIp63TVkxzolIoQiuaby7/RyRzzND+gB4IkJiBD8hl8S6pWxdiFa5g
Bi6/lv/OAOeu7X62AHgn9kHemgHu3vi+ess+bXA2gCPTR4/dhj2m+9RwQfnkXLd9+ab4a5rz4QzA
9HhUZGQg2XbM4mCYaq+aRXQilx3XXyucy9aJYmhpBiuQPUqbbHNs499US53bwutFmDvRiDiXnNeG
NbQp2lL1CqyEcefqKnNzkmyuT9z/J275OybOGRslRHprMifHuSUAY8ubRIFmMjh0ygK0+WBtSjvi
aiAuj+bTddNffGU/A5m/pjlnYzSNmlW5uqAK8QB2AXv1IFiURW6JPor7ZJ+49Q0DRcTS125tMnCG
jSEeyiCUCoAnl47xI+DwmepD6EMKsqfObX9JGxEo9uL5Ad2oJWu2pho8uoHOdjRBshCb2uqdsKKv
ZbFW5+5RMgW1mMvZ3jNL3PGx8CxquxIrHj4uUEO6xUywHVgAlRUAANt8nXnJPWq4Io98Odt7Zpg/
PFpYxKqkLvnW6gEy6QsTM12VB3sH+T7INee3Se9K29LvP6fdf1R0OTPOnSlouUFToCbJUQsfY3TU
ZCbaPEBaII+hwEdc9tBnprgjFaqkGuJZW/wTvSU35q5+ZL8sr/YAH8GFHe/LuyVFJBrhZcTlmV3u
iElDVnRdhS205K104EckK1CqbZkBu4IS28N0sO+a2+JFxwqHJ6AtaHZ3/ahdPuVnn8AdNXUGR9qQ
J3gWAewJiMBaPwBxAaiwIvAnFwOIv4Z4JEScyI0l0xk8iOhXaoC5HKZMsI4iE9y13ioRATW/Bo9F
jHtV7W6M0PxPSnRno1C/3+UskubKyIAdbTTQ1tG3qO6gswC+6ypfK7QSIOIvuvoza/wVPemZPVjY
HzFbzzlEByeAQcDadX0PfDEm/XC3Z2Y4/2KmfZ+AIjs+Jj0UB/r5ZID9Z8qmVQxevqzUSy8u8tmP
u/mhz1CLZeVDUY4PdlZvddlYR+j/ScJ1qNnulKq/uxLsaS0enPXUrOo09soh3KrTplLvaxJ6uvxS
xMWmQedamBBnaoZ1r93E7b7WgIQM8nQ3KQ9Uq50s38gGqMyW/rQGfDnD0Y6zh1qefUMut6XcvyjV
cSSpV48ioIJoI3F+z7SMaLA6mh5D9NKV2V5RBAt7OWt4NuWcc4va0SiVQcdLZ7W8dXTffgstP79v
1ktMVGlBAgjPVhfEvRfjsDOrnJ8Dt300kxYvS+jNblpVx8TWrsrala4xqEM9xiCau763NJFJzsXR
qu6HKcSZXHo6dN1J4OfsX+DOUtaLDLldrel2af/NAfUafcWnHvo8Tvld+Ku8AymeawXJu4WHLXFj
QM7l9X+USj2bEs7/JUVvqoWKA23W1dqY6MnO+83AjCCqRu/6XAhOMw+pKGmXUp3iQpNjLYiHp7xM
V8V0+u+McD5Q0u0cEJQMDool2yrM/IHEN6wZBGMRnJAfqudqNHQ9Q2Rgo610amtAd0WYJJEJzvlZ
LAqThqTpMZHuo+Y3gUe5PlUiA8vvZ1nBmA6MoSSBzL3ZO51puZXReddNiJaccyR9rutyntfpcS6l
e4najqlGHpgDBLfSj5EssqLAz0FQ1FrkRblDFhnzoGfaqB1U9EhSMNSZyvP1gfwsTXEmuHOSRR0E
carFxGrhSRmRTJzdEMnE2M/df7+d57s1PlgIzaEdqQ1rORhwbaC4dD8ODC9BN+he2kMzcC/yA4Ip
5OGK5Vw3+lBO2iGVFbeSdWg3+tenUGSBCx2qsrXKPpq1Q9QVfiM/akyUe/2Jj+CmjTsys6RIcwQm
HzCFW+mGBMra9oegfDI09H/lvhiRsaz6t8iBM7iM+ewIdclYSXKKMS0iFMo6WZGVEchCJqzlXrpm
hjtGAKe2iiRjO5SGFJQNFAwfIBMnm/MqoSKhG9FO57khErtTSatiEpmnoOsXeUgLqkjMAmxwiYtF
bHA/LkhuCrk7GZiWAWwHmMKQVV4CyRQ637EudqY2gIStqzW6d30f/ni3cgY5ZzHIEvQjVOz0At1I
sRmBX4H61H5P0/frhoQzyfmMAiWthjAsGwuUdy3Q1sDs+fL7wgxTrkTz+LMV8fu4+OuVgT9BLgxY
K0Ao8Gzfk8Qbm7USqD4eq59IWW8GgBj/NMSpCid+qp7idbHQlx2E3ktw0vk2tsZWCChy8CWZNPi9
eTL00JHI7GnG4OUaiBIg0WzVz3KxrkFJ3WeVS7POk0Pp9foC/Lh9MCO4FzTZUG3UDflyKk0MM7Es
7OS2urVjDYwNBogF/n0Wc84MF8vmc5+YerQsswf0BfFzAE/6r5YzaITg3RDpN6Dczrz/AG3LWebO
Dm2n2aQSBlgikc8Wcd3s342YOQvcYZmSMVWiCYelL1Mvm9YEytwjqU9yI6PiXrjJpLvXF+2iEz9f
Ne7UZHljx93ixMlhrvfZKQaMPUQuoq338QnMvmthi9Il93pmkS+Ppn2l9F2DBUw39nybgHQ6Cqr7
EJhpw5ETx0BCwPIWzWP0vFerXoRo/pnf+j7JvMSFXdUQu188LsBj78OTPjngdCFg9c3cd912Ggnv
gvwuFsJ6BeeDr5dONWuYEWNxNdDy5AYDNQkwxJlIsvySOzifXu5W7oxkwM/LLq1Adx8VjlwJgBMi
C8vvZ9ewzPJhStD3faBjA+IN3bO6z+u7UjRVy+9nFrI8TykYbHDGu8GBHL3dmo4GoovrVkTj4DxJ
X9dDbZbYiEMyekUB6aYkFpj4AlPyscT5anA+Q6WgRWMDbCT17HeG6hjg6AjvaDajFHhKmtlnnbLq
6nRXeddH9zPXtuxzFcr1KtLFhs23BQ9WoVakq7SDeWAbxaFutF+4yvKtUI3g4ok+s8RtCLQFK2ki
d8tyIds2yqUPpn3sce29bFdQmtwr865pK4iHMsfSdmGEGJ7trZAaXkFa3TUkKbARNV6fAP3SLrKg
EK3bQFgvYPrvu8gudNVAVqg8EOSQTcOVitkbosxTJmWvgplJqTyrPDU1pLsa36abvl5bpPSGbJc1
i3zQk2kewP/tylGOHtMtwOsOqLSq3gfCw2/Sl97IHKucXpp++GXMSjDJeTC3uRO3INIwIM9Thtuh
Vl0oSG8h+b43U7LLqghcMxR1Rg0K9u6czlCHHZBcl3p5fX38XywP3N4j5+rc3N7TbUWyDHmSDga6
sVI9vE/k+XUYSk9PngqQ5NnGK5uA3QUQppuDCTxPiSGvwiT1khZ0PazyLar7JFKhRiU5dQ6JS1pu
lSraoXVga2W5FypoD6ozR6rQwDODyHu2wkMS65smC/8Qqb4Na7Sgk7tafwnV12a6Z9mOqU+z/TDL
6qoe34pcRWEH5E1jlz2mLV3l2XhnD9pbPELmTIuxQSojMJQXSdkb5h3gEch/guh93MZo27dXdnso
o/gWD3dRpvpSoHy2eXjedyvp265RWHnQwElK088qjg6MPdASvd3x6CkoESSqss5sUAfYSZAxGjCa
Qf0W7N5GT9dzwQJtfNGG1fVV/VmtwrE+/zAu5dKMVplk6Lc8KA0UxKxxY5ll6bExLDfguAM1UP0R
W8MqrG2P0ASqvaQOQuQDcj3ZsRTwJ22/cDtBSGEndZYD/xCX97l1m0KUpm5jSGCMTot116Dw1Gnq
2tLfUK5wFIBDKuTyqrBzZbncdeUdiQvfMhH/Xh/hT/wUIZpMbEWxLTROgQfo+7mN7cYgUmWpqI9o
EHIwPOsJ9LSqGsTeQrc43ZSma/ySY4e8ojExfxTF9hf8xjf73L2QsrynNVbhALnMOX1p2Z1MN9fH
eGF3fTPBHc3cMLs6Ugz1MGSRH4U3TX8CsaYTpRD2SiA+NYtAyxfuum8GuciSjkbWEcVUD3N2Koen
eBLVpL9gLJy3+WaB87ZUrlPbziLtYGMn2mDQUckt9FGcuQYrF5hXm/YlzduNkvSrkmKoxUs3oFUa
uyyxfmlpME6/o/m+U/d9WjiJEbsdQkP0721btQkK6aZDtpjl2Y0yyn5T29tYqU5Q8/49RXj1tJ8Q
M/b6DkxtKS4ZFQRYFfB1mRqL/IJgIvl3X4SSRBRVkopisb7VC89M0B0GSVVP2fa1S4/1UdxA/CWu
cWVu+SdepNvh1Omheuh0+Q7VglWd6etUBVxcvytHsKNM4GNDR3FMUewqNa/UofPdKq7d7ML+Vg1t
r4CwmZy+hxmiHAucMfR1kjQ3V0LPiLdlf5JtghxUUCqbXHtL4zupvbfqu0RGK6PNvDa1fUtRXZPs
pOkjZ4kvZac8Ndc1ohpmy24j343lewg1GQUXfzVVIoKRCyHG+e7iM8AdqUBaYmPai7B1i/GhY5PT
K00wmZ9F9+f64RTZ4iJoGRSkWd3jcKbtpi9jL5ffk+bQUAh1DU/XTYl8nc2HTnLctHKClV1es+yY
+dFJ9sN/yKhaTw2sFt2j8bo7iHl+Fjd2bVNxbtZuLdoYDC4h1STc4gaqI0hl6MxDHU4Qil30qLaB
TASxDdniYZqxlDQ5VJzUQ6VAqIoQCCUhPJyo4Ob4iWVcbo4zO9xsoqu9iTONwq3mlAa0ObYW2uCV
W6Ku0/ST1BroAwMj3WbGAIwJMAWt+ji3HxPaR5DJdDV53cWZU1YrQkF2X+BIdP82Vo/7RG7WzaiF
9kiHy6X18wcWrnLNV3bZalnrQb5HE+adKNesXHRZZ7PC3WdKBWr5xGDqgf6J4FI340PuRb4JPFTY
rRpn6U4WXaEik9z9BghJFlkRFjxuQEoaHvNZpOQo2lLchRaaXYbrDBZmvB3AgE1BlIqXhuB4isbB
XWoViWRSS5g6Btn6Hlx8XxxD+n3nTd60oQfJEz2mLp7Kv4vFYzkn2+w10ukK8vYVeOEpc2NVOSik
RKjZCY7lF/v7DxdwZoyLJatEQ2U4x/9v2PCQ6WEThFKlbcEbW7lN35g+uAm3ZkNWrQJGdavbRW0D
gbA8050me2WKhlDXAidmL6PWxLRHoy4eI/ZsRB9aVCNc3nXhq9r2oUOZlnjIfzjFaN6bTeHUgBqq
gwneT+N16nEaGiPoW+OlLqP1oCYfzTB+TJHm2fkATGJa+oAo6uMhGnq0aBA/xLvJM6d+hbJ5kAJ4
ZUwhGGbwUknMoOkzoGwneatIkOADrawssX1Pqm0O1r0I0m0zNOEG49Arj1IK4GeqOWUNZl5rRLDy
p7IRjci3rX6y8YAGXegjyeMVHT+vb61l51ybevV7kAsawAjz0angcGcbvJJB56YH6poIAk3BBta5
uyzM1CEkLWLpbtrn2mYqa4HPvZR2P/e5+vIFZ7mafmyzkSDndEjQr3PTbMog9KyPLkg+IrdZhf71
abuUUPlmjvOfuJ/yfmI499a+2oDi6BaWjg3YNuDRBcdDNHec32RyFalZj81pWiB8Z4nTsufro/nZ
gvT9NtA5P0l6iAXMTFIOXeVOW2sb7QhSRGhTkT9SVDCm39ClcJdWlbrFo9xbakJQgNmLc9vCZeT8
qdZVRipBDQ8MDL1HT8q6XwNgA03J/lHMbX857DlzPJxfrbspHSyICR50yCwOxzy6LzuwGoayW8+9
0yoeQypO0aj7xe2bDE7eTNA4hAxNtpWp5oXZvosE7Dk/UTLfF4N/8kMpCZksFOkP1vjakNshu1ei
J8umzmiekJ6CTiFuT/UuB+VcXh5L877SoIRpx971TSG6rwnnlRPGKplKcA3Ao07OUlfFxeONdwwK
4bIH5qwXEbhUsNMJ54ySthmJOUwYOfzg3Jym3hC4iS/amCv+jtd7a8ucljUe/Ydc7e5MZr5mFPcb
aV7Y+FGBr9sA7bPV+0n9OI6PVP+lte+FXjuVyk6tVT+hsuTLAH+YyQE4rKXpYFocuYbkfa/AhUPC
Bs/EEY2y7WtUP6VK7nQDceLpwejWSWn6VgftWbioPkKCTr1Lu1utSxDyftTdvm9kUIqfpOkPU17q
4r3O0fOigMdaVb3Bwt8kDIZM9qwIFS17n4FRjaTq2mi7e3vsHkP1Sc1vJxPgfuulrndDi2zvAhQD
0xtEQeN2cjL6pvXMMYujZAPapuQ7uzpG+VsGAUtImLjoQwG2oZ9CxP5AoBEbhdJBU/yB1qJLX+RB
v9qbzxy2WQwKqJ9qxGYRRLBB4xCWoZPmCHYlIG4HTFz4QWvLbaxdKhSBEJ18nuDZKAaJTYwoqL6E
dyC3rm5mr/nAErqSyxw8C6BrChUPtwd3RvBvg9m5E855dLv/111lmm/hIDvUOKkQ1hCcX0Foykvi
5VNVICyZEZoehj/Ss2E4yJR6s+ksHXEDMgYuA33EQYTvFUSOhPPg86TSWraXm3FG2hp4x/iPKi2b
vhHcixd3kCLLGpLLqCv8IKjRmG0VUqGohyjsnSJFNr+2/VTRVmx6iZJsk6tI81hOovlDWguMX5rc
c9ucq6qQ1pkJsseHMv5tIP2XIpjMLFEfx6XiiXZuhoub2k7TrDbWMMS6ccNy9Gj8bOHhminoraoA
omzfxxktj3Ir8P6XXDFYPQ1iIz+vI+fxPZzShqo2M4onbFj+yZpnbRAEhBcv+nMD3BnQo1k2dJ2o
pxnlCyBpXSsyN2h/QDrVNn3VQh2j6t1i3rLxdZzNbWOPggNyeYg6Ukq6QVCb4oIeO68p7fROOWjx
qTZtZygGgYVLVW1NUf6a4M5CNYJvpx1hYoG6a16+FHoMj6Gy20AKyqF0LYRhLBuPv+DOTXIhTWVW
DLl3mFy4asAI4cvQs4ArW0zmj/PLdSdz8Rj8HSAPWaNASGtyD2syyDDkHjLHn7VIVFg0izxKLR3V
Joa+h3KY7qzfFjAWixohfR4CutH8aS1SwNMubAxsCdkykCYilvzVOHF2M3WNLssTwaDqqXBT62VA
EEiHaFVZ+i8pMpvNgP6xuad+ifz4aN8bxiGx9+j0cieldtpYuuvVeB/rHUQ8f0d0Z5cD+je6YKir
QIekRBlbiG6H1jWbrRI+SrrioEqTUfMUGzkJzHS+0bX54fpKXcIbfBsVtxelwaBjJGNUS2S9CFjh
qiuc6l66Ld8WvmI9QBe6ImxoWf4ttx+/meX241gqlZQVmnKI9VNWPOmg9onQa0fifN0VD3UvJMJb
wtIrBnm+jVayBmov48SD2/0a52O0ksG2Ue1FSZKfLTSEnA/uS/LpbKew3hx75CP+Od9L73nY+0Tf
zFAk+JT8eaVsZ7DxkJQ58afobrgE/fpmnLuCunC263iCcQYhsMV4qfpR5NrlRqsX9J6/aCToSYB0
RJ/5tgf0+XMHOImU/idP1G+fwl1TZWr+794KgTKbqkOfvV3fvRf8zDcDy5E9m+goG9VMRxPuSSLg
2Epe7GifCd214NzzyDEU1iNDr5DzopB1q+pfQzN714exbPZre5O79LpSIr20XDk5cKpQAwROVQdy
VJhqFZ0B7mrLtDJPWxN2/mklbF1kJSvfXqHt9FAL3quipeH8SijNMqt0HHDFZA5d7lEQdUHH4vrM
XQrYv+0Azo909r+O9dKy1Q5+Nrp9D/611lPcyA0Rs8sOQmn5rdnG2OyiRq6vh+GPpUPbo46v0G2I
wnzfgZJWVOUQg3GMSPYfxYje6n5hs/+jRL2jjYd6VlEWnFxT0dE7M6HshXY2tDBFmI85dEszRMV7
ReXnNn4d5ccWL0abNO40/tIlFayjaCxV6TqvrUAy8n1sKn6Yo5VB0f2kgJRx/xpKW0kP7OYhi08A
uYBn7wNKh/0MPTPLQlk8dcoehMjltM110IqMtgc+fkfVFC8qZDys8G7Nhs886gUoLPVCvE+WftB/
TQy3/mPbUDTWdGDazrYFNKzq+qSlYDG2Z48OtjdBWYqqfcDA7GhmEJxWoXaXQ/MuHRyCRqO+eafq
vqOho0oL0esYoJ6qhtuUnLpIXSkgLry+k74eINdWkttJoFgnejWA9jUtzNbrJHVPaxtgAtm1demj
oR2awvOE3sVq+SwrMw10glkmkGv1pzFPt1i3lQTGs0geMyeXIYoUW0HRLRR1w8pOn9C95pOarC2k
7IyebetFmaOxNbcKSzeu3jMQVVMDHXTo7o0ogGXTW6pTR5lTd2zwXgrVZWtn67ZKg9jMD0Su3NS0
m3ViqSywpeq5Bo+GM8/aRx3l4HIAbrCZEk9usx041+8MKDAUELC1UMVBxjqklmPXrS+YxUue7O+q
86o1UmiYdmTiOKRVD4Ip02PVjo2r60a+PO6VpTK4FFQaSYle2wuLu0pv5SH97JNuPenvUIj0W2mt
FEe5B7B6vLHZ7Had6RPSr/sid1kCkhApQhrvj6JBwcmAAhoAMSVqx3WAJhswmrxIg+AoXPSEZ3PC
X8h92OuSjTnJmLKqCugnzGBTQ9X7+qxcjDrOAVXciWuj0gbVxnLi3Pgh/gCMM1rHoNtYsKtDkG3q
DSTwkhf53+f5Rbhzbpg7OWHURnSsehAm99St1RqadYIpvJT8PDfx9SA+u+hHEmqQIcTY+qDa5Gwd
7f6hsx5dk0HqyUJjMjlqm+szeuniPxvXV6LhzChybIauSDCazFpgSXmgiBDVF6PvcxPc3miJjXLC
Mq7yJrs1/iyqrfNm6SevfMgjjUipM7RZkMq5PrJLOZJv88lFZogQsy5lWLJBBvNc+JiVv0L1Rp8g
bJ4nXqUkvpLVAdVtJIZEOZJLGWQYt1UTCmqKrPJkATXou0nZ4EAwr9yg5ouY50vhWt4sXVTQRckC
YehzeS3/2lx+P1tLNhedhJS+dBjB1jY37SGKjaD4H9KuazlyHFt+ESNoQfKVtoykKvmWXhgttZqg
N6D/+pvUToyqoZrC7tzXrg6BcImDgzyZ6Y0tP2fRvpyfIxQv67EMh/sR9d+aHUCp3lUjIe/1XAxm
qLhAGrKpGhqfXiiG1I7busbIK5LTaY1TNb/k4q0r2HOORz9JdwxSP9slKnubTpCdOj/yJ41zEDHp
YzZmKUSkk2o+dHaPu3nh2J3sxzIJ9Qr3vmgLO4UnvJADI2FK2M2x04AxAbNFIvgYdQ2NeBQ3NE1W
FVknmvlJkD2ZEmjojJ1Wp3BlgVNpzOCFUkRONm001IFEYO5YoG5qRPGgy+JJ43RdJrU3zeOjWiYb
0n4UMMess0Obsr1hR1d929yTIUPlNHPWKm2mfrokpm4tR7/U4fflDXQO04kNKRMFNYamzIsMTRnq
SpmVUPBuJF+OS5c1Wy0vBDH0uRjqtBUOHazUnBmtM3pY4AgJfQSvkH9YeO/O5PfL3TmXdkOy9Ks/
HB5EnWQXbdZS3EBUF0L093AxdYstcNUdN6I891n0OW2N24wF5HbaPsnpgRDZiYYsMKI5kKwIlFrL
H2ZfnfBAvrfio2Q+Xe6oaETXeT1ZcyCjp1pbwwJoXpgvVblvGlqgsMyLDREnTDim67ectEUls1bH
BbPH/MnTiYPgd6M7iyv97m7F+hmiFcldRKY0nqp0XSvVPLlpFodkqF2l6wT6K+c27enUcQgiT/PS
5AxTN7KreLaCYb6Sczk0zeemEh366/LmAeK0LS6uyAcYkyFFTw+ynD1D4S4g2nOSw9plAbExhRUl
gcXLqOwNaKVXuRUi6yI4JwW95d9cazUvjNGyYniwaS/zBGebJnNnCO80SvoqF5V3eXWezd2c9Jh/
W7WkdukbDZO4JuPoy9Ic4KiV7JsdhBJ9FqjB8loNrnKNrGr9BG5jaN2h5lNMkDobS55+CIc88xxF
pMsjkMrhJb8mkTIYJZuObUOLGy/+C+o/oQNcXNvbhOxEl2rRqHNg1GtWgvgd4NovYBzWKsydYy+D
2HffbChNBOfQuTzyKfbxL45JysDdVEp60PAeZZmvMsp5ZLTaMwCTvGvhxaVKhVei/9p8Bf/wWaeC
pS6AJf7ZUR1L1CovWOmS9EiK26wKtT4+MGX4n6U2EKmfziuHSUlEpCXrKD3gFQcU6PFKtxscoTC/
6bOdalBcRhvfrvGuXysbRYquGgPxWWS4HXwRytoW8eREU73+foKRDXQHhgSKE4d5YPuieF+m2Rm7
0Rmhzg4Bm/Dy/jobbp92n0OvtDAWRVVW9HInz1C9hYYlTLglrzwU4bqsa5isJmFP9+IQ9Bz984+x
5+CstgyiGStCr68+JHem7fRLfuxvqhuoHWF/N54ZDjcKygxVr93VLnurQ9ErrOCU4O/n+aSZCjyE
cfJKzJXBUlOmKy3vBMtZtKX4C7pqSMaUrM2sOWiZOJJ+9Z/Tr/d63a2ibb4TCQcTwVLiXWWXUZlQ
3os9VMnGTk6fwNfw4IO2aeZh09J2U0sUyeEjs7Vto0EZgoJOO++WWfeZcRuNeTggFh4UwyfTTiU6
8tVgvSJtYGg7U46CZqn8FSCK/A0udWAHNls9acOxqOFouEO6ipYtSuiyUJ1DVepA771p6gq1AK1j
x2UYQy960HS30zJw+ewqGNLYrUs8JGm5a7MBBVeKV5LkUdbu2+zIxspTzdGt6wxvQ6qfWSCRGpk9
uCUI8k5SD++gfl5p8XPNWAMrKXipM9ATliEWFP0K55JD4yirjNUa5T9hDPlZ3Sa7IoSDVQi7LclN
AhHbR7REueBwlKxMa5FFOmjwGc8My80LHeK9/4I+d7obCRcJZlPeaFTDIbOMjWfAyjkSjZyoIxzW
ytRCrjYGti0jbIcHGGakwxU0IgQxiijO/NwYJxhaxbO8GBVid8gae/LTauDY7SxYYbN7sQauqFMc
gtIC+c6ywuy0EdLQ7zkdYXbwP4sD/XlK8fqqpMsyA8TNNUqHHhbKQ5oqEDNh1oV0IbzkNVbNgjKN
LACpvL1uatg2pdXm8nkjGCyTy1Pqo2nRbijoQZ0rvwfhpAd3oY1SQdgoQD7e1HJoS5YTAzuU4pZh
tvvMyLda9cHsFyQi/P9flzg0kGhkdBT0xwNeyuF+jipI1FJJeR9cbuZspoLAX0o3TVs2QJX4MzBQ
ksiIpbyND+POnJQrzYx8ilfMaoZkcGJvDQ0FunnQouqngnOqKtshXOrFeuXnA7O/P4NPATZEVhQ4
Ev4Ffk/xHkn11byz9mEvMvlYloiDUawqzFet4/h9cX41zAXgqtyN8yShYcMZ/fW5Oi2dwelwfYwc
srFfRIHBuQI54OFXg9zEZlTv9LQ3EfGjbKyOosRNl6PefPSwWrRhsDOMapgn4IfRozHozIVj1kue
FHjVcgnOw7Q14cgIUVLzuc9gqjjgkJonx5w83Naczhwd1sierRq+GpcOfKz9BueYBsnhMqISVlDt
zarsJ9HjIGXPyChTR8sNfy5+EtHT1D+kH766yp0wNIbOTLWObbolO9gx79q9htLz6RoS8AJw/m5n
BCgzNcPUNQOZTp1/H6xzuKUpTR0fYhs0u6X21sDeYP28GWNUEnYkn68VM0vhR6zRPcxdKJKCYwBm
t6M2dDP001vSm3dRARPwaOpu4oJ67TQ5FjHVoG4HEma2FnlxSvZxM9/qAyJH1d52cuQmUh1kxSAA
gLPxwGmPuBOgHcdBG1SA2uga7/nDSgDOcCXMF1eDkv6/O3FO2+OQoEMN+6Kp66hVhYtiNBRqJE6r
DqK7wbqj+B130g4fGi+joY5txXDt8mc/BcMVzNvN4NrhUuyouhHTPc8e3KctcscDk7PFSrLPFiNU
RMcOGBKb1leDYthV/Ub8UHMWVU9b5FAl7RUd6lEdUBX3H9VVQEt+g+8Maq0g7oRi5Rlu5KJA67vq
4Z9bgHDIApML0rcz7tdRAQX/AeTZ8cNGGiGJJD+Nnkl7VMYrG9VKQJpE21NQOab+A8LnqLGtvab+
bcrvzZyH+XzXVxDQuSvkwzjdFJD2aEx9r5k9rm2/SV2EBaqwazyTKooWxKS6txFMFzmDOoBMnzPl
fqxEZMFzJ/zpgHJQYuaxDOuXMT7k9luXQtQxAwm8F72qnjuFTlvhIkndsIey6TFtKlUdthiIIUpQ
0iO3khTR9hb1aA02TqJJlfZ9S4oBrk4/lgBv9Tvo38C9vAnJcV2aAHEr3ouLiM9ezU/7yMFKI41R
UegYySGIN00eMuiSo1Y6nYII3rXgxMyBDPusZ22cPbF2m3AvcigjpeXU5u1fe1Eiv8dra8u8z82P
rSjOBpzNsJ30l48+pyWDTA3UznBFHv0qdqzf8mOqorYGJajBAtcp5bFI4RX/X9ywRGPNx6V0XFQU
EX92dvJy5WZOfujt7/WGLm+rbUz3nb5XYCJIcy8JRJHGuWj1tOMcBtXtvPRlMcfQ/ShCKY1g8Hlt
Ti9mhKK+Uvjcdi6OOm2NA580TYsiIVjOtUGODWpj6HBnUop68cbLmp91vTcK1HGgXltRZ6fVSsfM
O0EQIDoyPwsdT/aU1vW1VZrYv/IOjliuWW9SCDhCZda30qDBLU0UdghbXHf5SYtyW7ZGPuHQ1EMt
sGsPMfJKA1hgeUM2VQmDWlHpmwCjTA6j4GOk93jViQ8NA200y3xNhadw0jt9L2LiipriIEpK0rkk
EZavbaSIoBAUA6B01viJLeqVdh4ObQiK6iYxLJ78F5eGPJUSyw9yM1ROrps/q47tdTxMVYSFNGKe
EUGKvE4eC816VSCa2i95SKRXPYIJD8hDksk2DOanLfR5ZKvBfakK2xKEp8G3JRlMr9xVkYpSyhzC
NzcWoY5KIFAEcaxG3WbkEcIC10Vj3rGyf7x8xxJ1jZsxPKuCxaqt+QkGVpKeoNj7RRNphH+Xdf88
/b8GkJssGi14ljEUnCe64aXzE8jRN2khabs0HQMtpqGZzntpIu/LWOOxscuhRyhJ8CZPXRslr6Rf
3NJOPRb5VUHdaTbWmgr38kh8PjV/j/2+PpI7fPKZZGYPwW8c482+SECeKjYRpAhVdd/PkafRoJIm
rxmeEy0JiurRsGYP5AYPnvWjobhTejtDEq6AlOGICn0LJ/M6xbbNXFSEulQP61l1odWZtVeSStxy
6p0Ukf682L5MOyhOS26GhGyEq5HZx27cJ1eMXI1T7udSvYGoBAqYiyyIM7N0idE8XO6+aCFwZx/M
4vuBFVgIVp149iAhnTj4liSSv/4HUPp7lHlpPVVifUML3BymdxU8i02PuuIlBNf1XQ0MuE2KTpo1
+Po2q7qtW6ZmW7L9eTc7AcFcb+ImXhNwlNRhClmQufsXCR7zqwW+R4Tky6ROWNx6n+7whBJSrd8a
qhxcnqCzgHfSDHdRaBnS0+qMZ0hDfx/T1usTcmMkipvrpSDbK2qJO5xJwpamRPX3QTVMiIj97OMN
1FG9oRVJz30qBVyYnG+iG2qM+nKzzA8QvFdm6Wpe7X3gc3GVSbbsz1F1t0pROFbWPTBG3/VpORgm
y11aWsiEQJ9fI33vtHbpaXBVmxcIrozPNkmDgtQ/aYOcDOm6UI31TQI9Cf3QWSgTmbo3Valv47R5
tGaVuT3cxKT+mkTTbz2nPrY1CjuSD8NqbxKpfM0k1bs8k9+3GiEoLIJ2lGzals2zf6aeRTVK16oj
tYETlEIDW3emUSR3dIYW/Wc7PKDlC03tRamOivFmWyzoehtqPLYL2WpHRQ2zhptVMf4c5zedxHhs
ZA44ofct+0CmP9DyMihhyDTKokhoRZI/Jp1ANss0TAKPGE23PstwT3bkpLVlVbcFCiOQNRzJLlpC
k2mOtLzhysvynW4LoO17qMu1uE7ISYuoMUkN1OQouFZoQf2Sdtc9rNRWm2xUz1rTPnbVDUgnqasK
xDm+gc9nw7aCCkTN1FRe3k+3mrRlhKSHennS+20lVNL8vpSQWToBhfUDTnqWtotulCu6fSbsyFZm
MOOL3y6v1/P3opNWuPHLjDFic418/xpIsgG+uHGoO4CeTTog2SNKFpw/I07a44KSoh+xbVKcxJ1n
dSAwfwo2ILELxaj6CQlXr0RZ4FbQybOXhJNGuRilVlGroM/oJL1CpxxLOeR4RIEjhE+LHWj0+auo
REiEs9z+NBv2VyJmiPAQHKWBkht7UzYD2RSsw/MB2EnnuNNdqWRbh3MQBdAuuECDSTIcS11ZI8/c
6UpGfUXJ/VRj26q0EidR2n3dTX4TrXWXsKYpJLJXtWynjeShppozNR+m/nx5BgTDwcvKNAXrZkXH
BHTtRqZ4z0zfTdXylkFwXn/blGsw+jUWPG2PGTNb5hyry+zLfW7j+ZcI+FGCXalzBygtujEudRBn
TKvzemN2WVSg/IKKlqxoxLh7baFHsFgzGoQEeB/rYC5jxer1tPTQopCTa10e75pJAQny2JMiVLsP
yO3vp1jZRylcBCq1uUrbWhBFf8dabnQ5REJhw5xaNq65zFeC6GmMXQUCjxks5qCMmMOmuPKIfJeN
QSLEDdGwczA1MZLHNMHtc73Fsy5s1a2dCaUfz3F3T5cPB06yKqECVEF0lNTFthpvU/l5QdRSGLI3
ImuQdsc2/00yJK7K6fHyDlkh6I+TkxtbDqKKCBJCtMa6ylTcHVDGYA+PSHm6MCk2u5fLbYlA+FPw
7+RoSaapb8sF/SxMb86dlZ6yRuqscsqfzbZDSur/Garzp6VsTnHHcml99O89qoE3QX9d7pRghfBU
PsOqpqTNsPWtofYW/WmEtUVa/77cyFl8waOqqoFHgwsHN0sL0oglpCzzw0ygl2PrYa4LKMHnNHlA
E0IuAvkIE6rG3F2gnpUKVoRTfmiH4onI9TM0KxpHwR3oqpyrHenkW6WALrueXqUTXuJqKYo8qiQg
EE/UM9LJb0n2NJfqTYk8tUwUV6qSX7VMbtp63uF/70dNvlLH/u7y0JzjNhINsa8h60imKJ8J0ZNF
VduSVdg0KQ5xGgcD1BxZZJhuJNO7kqQPSEQgBVd1+6azbguWh8n0UhKYYWfKY5Kg1l9nu1TSpGCo
u01qr+IY8A6SOmSmUT+FwAduXUahPF3+6HOJAXy0ZVlENxDE8TXmNnQW4KPQFYdmNECSH68mhdxn
VRGasuUnsr6fa/0n5Cb20Pg9sGTTkOKXuahP2pD9bIZ+Z7ewa7H1G7lsnuQKFSSKvMuMm4TEjild
4S7irdZii7Q4jKCBufmdIxmTwbmGWLrXj6rTqDVwHdpky1j8kFCx22iTZ9N4n8RDONtzMDEUCEry
URr0H5IFsixm/vIonDlrCF7gFVsHS99E5cKfkeZM9Rh+tD0GwQYBl1nQHpR9M8O3WSIy5vflbdqq
okEWXNPxWgqF3T/bojZyZlqx+hBZXQD7ltvZQuVBuWiv8XBXTYZrkzgY20ddhzs7bbwJOqqMFUin
JC4jA5JD5lMnr/UNV+k4z45KczwLzU4p3xnNW5L2/uWx+QYr3PdyZ95gIW89tfB+mmfTUZIXq60d
aAEIjtbv3EGuGW4KyjTR5biHk1U9WNtWUfy+CWwFHtg3daZfRRR6lVBXcVRTfRuUOWjmLIwJrCgH
BLEoFDXrGdWVEDRKh6BX4we2LA8YZF+ymuDyeHxDQO5D17V0sssrDVprUmNlx0a2nMh6h0Dd5QbO
+XD+sUI4jLW6KMonS02P6VaVQI0ovVaFxC3qaplvOTAldxMvq32Kf4fuWumK2MmiGedC90aTZWvM
lPRIqg8avdTZJhcL84uGkQva08qKo7TU0yPY1p4BwY5Ogtmo7U7ujGjS6Uvn34is/Tl3vHiwaYzg
Z+To2egqAcQ/VybZgLfhIt6vD/v/ylL1dCp54WCaDKh7N7B5QMd8qn4Wd/PkjWF1a8rOsOmDxXKH
n/3D8ppmTncrfvT7fjXiOswF66qRLI1tMHif/xi87G6tvjNQfOtLLtL64Xv9DHz5vHJ6zYHeimKe
70karnkO6/RxaA0pjvOjGtZbdlPt2HUMp8gQbvYOKqFdG5KFfns9P9tb4l/eRYJFzAv7dlJTNEyx
M6h8EScqx9uOLuGsLIJmvp0cXA/XzzhBA6hCy4ZZGumxzg230WPXag+oSXEmEokox98CZK4pDnhM
mVQF6DPZUQ+vjUCe3Hjy2SPe9uCyiYs8Lj2da+PkDe6F8yjqJYdI1ZL3GUSl6XEt9Knusg1KKsME
VOG/5lF+IG8QzhVc7EVTyOEQUVtthKsUuMIl/J3bp6HTYRPy4/I6EXWNw6E2pkZf9FF2TNQHS72W
onrbxg9dOYeX2/nOTPlj+mxZ/nOldNBNjysFUJBYOnOsuQ2YBt4Gzi/U2jnG+CNL8Uxb2J4pwbPK
aHMnGbPMact3lhHRWlr3/R+XLe5juBjbaAm4azjKPidU8ZAMuoaTk9NsIYXjSQ+Xu355Hm2ZA6FU
njXLanFishFkRg1Ucf3R0kSB1TpRl7rEYQ3KOJpuKmDKviBubjPAWiSFsVmGFl67MjW6HRlUy0U0
zsvHmC2vv5/s/wTOmNZAq+wolZUzDxBdI4sgNBINHwcx7VimkQFhk2Nm7W1UZE3pR4Zdf3mOBEGH
LXPo0nVJXRdWlR87z3Req7vCL0a/v04qd3DWZLLmdtd4clB6r/wQ6rYIzimg2J/DaJYWKgTKPDuq
0rMF3dXMOM764GTjVa3+6hl1bHk7Ga8zBNmmX6P53oNsnuBtHBoJTkHe2vFQg2XQxd7lUbkMDrbM
IVCXaJFKBwyKJF8NnatlEK3payfSRM8G3zNL3IbkYEjO8Zxaz2WGQAGlSg7YsOZOusOjeFBAl7gK
cEjuJaQmTf9yDwWLi5cdGE2jGA2CHk7Z7JaQT7AY7tq5EP0EI8nTjO2hsS0twiJuUS8TbzSvPUh3
MIVe7qDA2fqrlE2Gkkcow4mgTtRDDn26gtaNrRQZWp6Q+i69Hrct+7YIG6/ZtrsYYR9Uq2xhQf6n
BtYFQPrMQZ1AQwYWN7NTDK1xaH7GsTO/UnBFcFy/2Df/CX8W5sRHtiWY3/oVm2vcoBj98vx+f974
c2F9HksnX0HaQi0mFV+hh2Cd3VZu5kKox5F23bVYV1iAhp8iFyeNJVkPmTgcXccSRnJxvxtHYX9W
GL80qhxOyZ2ZwFgtWxdSnzsgWUPxiwXzKonnomAzEOoKCs4VPqsT13rEqh4DuORuvk2Pq0Ef9d7L
3+B2etRDqOfmd+yQHaDkKEB+ESp8xtcn48mUEUpBSp4flQOKf4PmMdq2e+N6DZ0hrQPdDHWD2hFB
Au5zli4NMYdF2dgVcMpL8yPd5vDC8ftw2KTPkPtlgR1C4XeDfZoFIiLSiqUXWv08Ik76qjTlUlYj
Wi2MGK84r0ZJnSh90vpHJfnNmIjlLZhWXsFOkpI5l8u/9sWq/74qkhWB6BlMNIWfeY+Tbs3GqBhm
TNGt3x20joJVCiTxKazfzVfrMD2le7jIeJVgDkUH6meu8qTZoc7lLlPQvc6L76LbdguKwK4JlyuY
wAZkqx6m3/md9rML8w/bkwUci8s3Fbi//XmaJ8OoRAvqAY96fF2SA9EBBtCSTrVdV82CI1q0Wnn+
mqaMiQZfohyhbAsh/yIsn1nqzKULlbEYkkBgGF23qa+XooNFcKR96oOdDHFNp7qT5QT4jgKWxWOu
FDv2TXk/K8FaaKthiyJtMmubTBgtrGfWpb3ChUsqyiwkChM7RAuTp11BC2u9iS2ugsr5eU/uBGeI
4AhVuTBIKmLVTgkO7zU4GbZRCNElJGukmwwKGukmAcveExVJnl9D+kpL1C2oVqzfdDK6SDimprJo
SEKpVeX0FbiGVN7WQAQko9wyJqGgk+fH9KtB7mBp5IwggFwSTCdkQp/m61X6X3fkwPgJ9xpBa+cP
yq/GuAmcGcSJ4OCbHTuEXa2ySYnI2FrUAjdno2IXitWghSy6B5HI0cVXhvNH8VcnuHNCNZZcXko5
xc6LQijJlcimIaf1G8JkrvKRBELqhKBPPBkN2tMwrZNJdlwZ9MzpPxKYJiFjuEaPxb0kOf1etAzP
L/2/+8ib1VZZmScdxTD2GowfCF4EimnXR6IS1+9vR59h2lc76+o8We5lMspFL6MdPdR/s5tlK1Xb
vrkqbuEJHK7bjO6Xx0R1m8P0asNcbVcdug/pRXRcfeowfEeWr+9Y5/zkO8apXzWj4TNYGu9W8t61
OjjyV1XVOlKbhXp0U8TFTT/59fhgG9vOvl7mW6PcV+l9RdRHCARq5eRksNDLa2uXmHi7hWXykmZB
3ttOT1MnaQeks8H7V271GTp1yHNokApg/VubLnhohjKSZLls1EJbjkI5VfHqRcHKSXJU1bD7ebRC
UsauVOabuK79pUuAr42rVd1RTcz7IafXLEtdremOI+19mXX+ZaD49AS5NETrKj0dIhXyjAmbokOH
gkHSo6RAuoekVECX4rkbypsJsk3lEl/h3oEc2X1HtlKPup+yB21W8Q3pxa6Wp2GAx4d96LJxv1ru
UOPA8t/m0nh9od9KEEI2Cerst/liO+U0umxo96nZX+t4B2EyTPbUW1une6KOu6Wjj8yoNzbiJV1K
X/O4hU1JjQKWSmvALtR2Ge44E1i7l8dBtDM4gIZ8dEuWAtk5034v4+xQV+kunZkgBBa1wqFyMRe0
s6Q5PU7JT4QSSvUbBIvLHfmM4C9NKAfGHXClqSTACoP7mxHofnnAHRFleM4c2Dv5ykKhmryPbqgg
v/kPd7OvzcZhdDVZmBopio/5tn4oXxI/8tZyvJY5UK11RSSw8xHvV2scXI+krjTTQkbcIG9Nlu6K
AcU/UR3YleLDXXXTV6+SqbwIBndNa14YXJ74pFBrwNsukn/6vFHMCB2LU2/SdrSKN4thb4pKvYqG
aKOJhLD+IfL+u788FcqWGKrsCfoLmhKkKbZNKLn5PrvWjyhRfyIQVNSOqNAVhd7n7zFfzXJIbqIo
pZta3IFzyNLClThJf/U1iELqg1n93Fwe3X/IMXw1xsF129NPWxfM6f3gLR7upkA/hwaIXA6mu7xl
OB1VpBfIW3KQtuxNF0T6wkHmwJCMaVXOEQZ5xOW48dfcDgvXrWOEcdijvAx8xvB/V7n587T8JDWc
QHCf6iO05XFaMn/0V/JOZ4Sq7iWh+jAG0QGuFD5ck9vUk23v8ogLNpHO4ZEeWeVURmhZAiclHnOv
eaynYcuKWwXOLZMEnfHy5+Umz78c6AiDTW21EedZ/jSHx0CHyr3jbD8zFNFKdgsyBZiMaq6HlSU7
oM5DSRkPa6xwlah2DNUMSj2BLcgyCvD4e7n3OvRfH8PHYOMQ91ExyBkwq9uOdyrG2kMSFszL/jHF
+/tz14aGgSWwumZprvWMp80kw7NYCO9pfV8hEt0nh/g+uhFZrZ09Kk6+jHvT0GGUkaqznh0X43cM
5fk0/TFJorPi7KXvpBFudxsJbiNlNYOZQzuP4FbSzciZlgQSu9axsEp3Wn7WI/EoQ3zSQwHa9Cke
e5uqduvpNlYMARvzbEh88j0cAMgV03I4zaLTtu6iAtDV7UxAjhGNK7fF7RLPmlaHJT8pxzh7aqWb
Vr8XLHHRsHLBxIyVa7Ql2lgjezVzAGL5/fSMGvXaH6ERi8hXXzXOYeIu2NCilrkNXcQJbtLrnQIi
PA5ZrHdS3kpxUGW9KHUpGkcuzID54WhPEqaKab1TU91vI9kvyOvloRQtCC6myOC7GGspRrKMDnX7
DDLX5b9/9ng7WXBcFIGCuglVR6BQFLBuVOAU17aFN6gQc0AdWJFLXl6JLiXnKVNfbfIxhFrpFqSS
ECetYlu97Vo7RpwezBiY9WWVXyTX5S/dz70aNmJu55PeHbp3FV4bVQhTZvFFVDDGfGSRm60iTTUw
MDZmyBoYmzqdg8vD/F3C40+c5WnWymzLLZWjBCSg5aq6XWtbVzfA6b9xA1xB4luMdjK+HIjoFV0I
pHzSI0ZttxYkJI/qQ7zt/DUjmj42gqhF2DcOUXI1JwNN6/gIfd7VfNPyes3JtjLS2dadJICv8wnC
k95x2BIvakQNW12v1vFmIj57jf3M1UJj195MN+yAWxKkWH3B/InGlMMVJStmms9dfITmhounTaeb
bsZm8FI4e4/zCJNndFntA50ODurrntm8beHkdfkrBJDzeZU9iZNKtVRUg6DrvVS78qBtpizx2qYU
YKhoP3CY0yf9ArObOTsqKhwa07tI/Z/9Q7jdwKEOcp0sSUygTp9uWPyg1sSrDOqVzY2KNK8Na3Cb
Pl0eO0GneDp1XENyirEFN88UJSLdLrMFSC2YHF4KNYnNsVkMnDxll21r+W2xJV8TXqBF3eAClszS
9NQytDVgzdxSOSaZLFjqon7w6DHEVWYliLuGeb/Exqbo4KutCvBwPRwvQBQvYWpNBhnAfsJlDgqp
8YeebyTNuEc6cLdIH5cnXtTU2t+TTaMksibr47qapccmY7sCUR5ZYAqbdncEmdTLrYlGj8OJQte0
rIZk6VFu8cAWw5RNzTYGGK2Xmzmf5PhCQV6mKYeTJZkJBjDdQvl1wlVR27fHHDluEweoMyZgeKje
8JE/ilKoZ69MJy1z6KD1HZHTBCC0GthkO9vXQhIgn+Jf7uF3P5Y/McLgMMKmuJjECeKrfKsEUPRF
FSSeuuByKfvafr4eqJPdQs78LXEH2LjWu+WjnXx6q73YL8JMtWAN8VJLqr2oo80wq6u7NJ79i9fq
kRzV7bKzocPVhailPtov9FG/uzwIgtXEy5IaWj7ZeYS9qBC/XUDQszeGKuQKrZhxYTPyQqQAxmRK
CVrpPq32WLgSSpOrlT027okgxaCKxpLDF1tNVTjCIKKFmBnkB3wYQWtBHzLd6e4pwqLB1X+Q++oK
bMijfljc1sFnPFdv6k3kzhvRahZ9zYq3J+hAh0ZZM59A7d7FIE+LB7HIvUm3qTqIIhdBDMEreMak
k2isfI5zuZV95sZ+tynC9Rm+P5ShKlg8gtCecFBU9r3SFKhMOdZ6u1EVWIEldmChsld/pCZqFabC
u7xaRWO5/n4yllHU9V2WYGYjyOGjRLzTDrH5S6e1L0pWn89TfYEQ4UCok6rZjiLA3/pimr9M94lv
uysSwJ1oN/jwxXFLt3m+3D/B2curfELCxTLqqAN1pP/RMbrTUknwzr9OyYWdyGssVWBNdDGm6ki6
BBI4tdOY2nHRelyY/x0t5GsI+bosSkGCkdf8SrqNdoU/lM5KJpIPSqi4BsqcHNyafZHJmij5xUt/
qglqESq8EmHiPl0NUW4JwvPKn7Icdsy8PBTlkc5zJ1DChRo31AOZvAUsG5YlAT12PbCGbQ/F2Q9r
3rHG0TNYifk5dSzvfVWplB9aZCrqzTQPTvsheiL+hxP76zO47Qj5ZimJbSU+Tj8sCDTDRHXar7Zv
ciDtZIf6U9jeVV57LWr4/Kr9apfblYZcxVZKx+xYDa/6OHqSKW8u74vzZNOTEeZ2Yz000xClWLbp
dth2aWAhRz05xeQyA5Sq6KGF03rl6YtXdHBACaXsZhb6c54vTjj5CC5eyCZzgXoxpjm9qq8iI7B2
9VEDrcH0+3fIwnvl7NAbKyCQwN6LNpNojfG8y05jVs6WAXjUOlYo364Mkgx16nDh1vENK0mv2Eqh
/iZf1fD1EwVL/3AF/3uSP38/gV64HyQRrCspAhSCzTxtal8OIqcLxaRAYVtrOHHSljYRpau7MsZ+
MoL+Ngby2tdQ/vz4L9RI1yTvd0D86hcXLHR10ek5lJTRr/EJCkv9Xa678X5+hDqAMx7NML8jhbss
/hCCd7U1t6DoiFKKgg3EUy5jeLkXbMQGipLYj/p7PBY7gg10Hve/usndUeYMr+1JWiZrvvRuhmR5
+0DcZWPc/B9pV7YcOY4kv4hmvEG+8spLUmbqll5oOqp4gjcJkl+/TvVuVwrKTuz02Ly0TZkpEmAg
EIjwcGeBtDJ3sx8xZEGiDuL57PKPVS4i5VE0m2EDpzVnkF3t23GXCOlMRDa46APC0LiRddRNFlCJ
/pZ+9DrmvzEtlaD+pfkSW9MecCNRxi4yy0WkmdbDmPd9dpjqGy1sN3JSeJNWupe/m8gKF3JYNxI7
zArM0fSNSyH7WNS/LdEWCozwQEoV7WwlxRztYYFzK8Y+YYqjDS+XVyLwcR4+GYGQKtbsNjtQCF+r
+xIcYQIDIgtc1NDrNoyaCddfjbnpWapvUKS/z+15q4fjrpHVxi+G4rXRzX1ElduiAvNhk5vHtgTC
UoKozMAk06UlECoKu7Zr0IHYJEdDMHboVEPxY1uRQApBOdbJTsWAc0VxTm/DfT7KQRHagRrVAWo0
q2mSwPJMu192o/cguWs/9DLbmg3KiLa6LYfhvcpN6tUjfkCvNr0bs6NgKy7HNB7LGVZzGI4JfBNo
cpBfgJStagRgRpHPLB/jJEQPCagJrLZLDpK5Nsx9Yd0k6vt/t4rlJ5yYUFpgqSZwbh5IjTL9YPt0
YIJs+OvWvBD9eUjmTDS5N+sBjQIareLxd5whWZvatdUMLu1emTWDUJa4mqKJvFXwibio1RRZNpQE
IT9ie7N/AQuLwMBPxgqEXeVPtsJjMIlljJmeSdHXGAOzvApcpljUZvKaG/uXeHRUdGvzXWel6CiQ
b3l8yCAdUZi/7BGZbweul7ELvSQe1yTBNQNqfqdOuo3JHi+7i8Aj+T5zAzoXimob8IsdcbL6V6uR
lRHeXjYi2lUe3jf0ipSHdRvjdaEEzWe3jz1EDgAKMXyUb6P/XPrj+1fUuKBW0jnuWtItq3psWHgs
1OhgGoLCsugY8MxzXal1YM6RlztUA5ypXqmf4d0CeLFm5/IGCoK0xsWNZJZGXQ6X0KRfTWQIALkT
vBVEFriwMdI2s0iGLL3uHvRMdYG+CC6vQeTpGpfWNODsyJtkjg8NhOSVHPNd8S0t3knWOLHygXK2
Ua6N7t2uBMAO0dK4oDFW8ZBKUx8Baynv+jTyAQ94ury25U9cCIhfzOUnQVeu9ZxqCWrZtLuaDVAC
hq4xvytD4VVMxI4ketN8CTCcGKv1eR7Dxur3yagaTjZV72M24KEM5Q5cj6E3zaUTV+ax0qPHoVE2
US1vpWLuHKuJg3A0n3pgWGKCBBYc47kEape0TZyyF0SW87C7P6GUbyczyFiOtYF9Xw69ZPgZnj+d
g5rJ4KJdDOZkUewWxDK+XywbSdhqY7+wAMhut1nG0DCO4Re7v3jmyr34ISTwLb59HEJaAgyIuJAM
Fm8s8stMRK+cf+ir/v0a0LXvF7pRmLJKVf2vG0kDOaxfgKSYuZYHtF0O7OQyATEZKyoLgo6ofKBz
UcdEBXZSqq8CzXyl/0KBewzva3JIUeL/guwPN/1d9ZqCD5Nep6PLdqLnwvIc4M8VVGZNAm1Xixh8
+mvaJlXr0o4PqWo61YgxjxaSUXHkmLr9YMzbIvy8fJDP7vapRe7msEsyEypjjHGhebQid7izn9LA
Btxh8vLKjT70nfhVdM6LTo1ynzixEzlMI6DBjaT5CEEBPVBBgFpePJc2kvuUkLaZmFbAidJNfaPs
mrWB/khzLax3LNtzyQ53jUAYWTciE3aWERYoovjWBoU7t0XLIgpaQTYtWhR3obC6smTVrpJDnIzv
eWncaX0DhlZ5p2AgSrUIRtMZVNsFjZJzUeb0Y3HXCTA5FrG1Gl2ZqPVmWQnoCGXLWTTxfvb0ndrh
nspE74dIGtMlmkW3ZA/6J5e8o4B0F20lwCq0bY9hhTKA1rxYtvMs4PXUOPeCrk2lRrqRLVM69p6U
DglK9PkgWeQVN+qdEUBm0IVUsqeXTon6TsOcnojCj+Dw86kpKkxFzOwGLfW1eaRvxvP0qD7au/q6
2k0fjXSQjpGLavheuhpEkruCA8nnq+k8z+Fg4tkdZ1cjsrkKTLeXA83imxcOCp+hpnocFYmEr1vZ
oYOZfAcsmar80Q5MYEjgrnySmlJFidsJu6i129F46/DFsuz+8mLOXvUn7sLnp0xKywSUXxGi5uRr
3qIRoH3VyJpV5M2CmshZnNqpNS7IkNTOKrlAVQ7ETdCYNqdVAt5RMESigHAzbEffcEfdWUTrLH8B
ViHSuXLrNiNaJyIA0teHuvQhuSA0JGmFB6UaH8acgng91dfREAYa/rs2MJ+YkxULoazLalfKZr/s
0te5JevMptf9zB50O97mKJOa2udI7430KRtxqNTPRgrfu1DagVD5Rk2s97jLnMg6FkxfTyi1qNeT
CXFTSVWEwxLnUtnTzeXCW8ti2rc1XF9fTX69rT4RcJZHsLphH8wzXHWXHhs16Dsxe67o1PERz7TC
eRwRWZGvfoBzdAUlQlBV9d7k0RewcQXCiUvRYrkwJ+kTCxuCw6GvkvWg+v14P75H2wXOv3RG8C0w
vVDeRndIegTZquBc8tlxOMZdUc0wrcpAqZlWYCk6+P+lleBoiuxwcG2DSU2hUByWhRECkfyL9MIr
nuzrdqOuVadZ/T9UQwShm0+LjQp8isuTcgndq3AF+gA3elW6r/FZFtDBWQbrszv7YBy0jWDB51oT
Jw7M58ua2RWjmXylOsmthnHsNjCfGwdTysLhWUEQ5xPkMqMG7eISV7T6QuY4GAndDDYJlCH3BKta
UsALYYYfxYhtlWWy9b+JleTEbp9hwrz2tOaLqU5+h6DDZZMix+ECG7OyaiQpUoCKhI4OXZs8PDBN
Ey1MkDHy2Ekq2Wkqh1jY+Cy7S8ZYPqATCeccfol7ZOcjjI3hVZCqghSSO++lYdU9vhc4fkYNxJ+S
i+Tx3+za3xZ46juIeJlou2JMfggfLD31lOyXOiaCO/1sz1q1/1jhDjVulYwlEV3YOSZ/YfXLceei
Xb4wvMgYC6Ze5NmeIfpW58PlH7PLtzypPMQtJiwnCdu38DJr3vRQ7Q1kYH6CGK250z34vXfxMbwR
vYHPju2erpd7IEVyYlAMPi40C9ZRCyRH150SjPvxdpEkytwEzSt/dtXE6V6X295CJ8vy58xj0PIp
HOEo47lpu9Pfs/jZyUboodGrJFpYFYfbvGG7SSdXMiaCQJnpDBX1tEhDBS2HIEB7e9m/hJ+eS35U
PU0h1pggn8ukTRp3ILpRk30Wp9tq7jxJo27Ncp+YFJQ7pWthPhZqzmG/sYp4zbTMMdtwk4ig5iLH
4GIFbQwjJjVww0N9tGbiqBXxrdmAxnXqQ7dScKcJ3WH5OSfbT+s8N6QhXa5tLZg3GNca3fvUPs5P
HaYQMIYH4hTXdJYrfGlKsWMORWPQT9Y+EyLQBSHF5pIWFpph2NAIHc003UI719HVQXClnY/Ef44d
F7VGOak6NofpIYN+kTxUbqKNziAlguf05Y/4gzmPmlFZVlQCx6J0rcCBbRlD/23rZMpHW9B/9Yr+
vzXZMhfBCgI9c0jEpAdlbJwpVxc1Yzcdj//VafnBiRcragNSX+AUmIERsqDaLFSk+VMkocXi11dv
N7nvymszAiRYEKMvfzQIRH730VGRaKiMWOBc36fsMdYMt49Et6fICBeHwLwrmZjaztFO/zCrYq20
oSebkQAgednFoaL8fSkKBKfnssGdFkl3hXXUI0EjRbQKLno0bckIditFJ71fS/qrYu30MRU0Lc/n
an8cjosZmdmEeR+D7XeKnufxRgGtr1nnW6kSbJZoMVw8oG1UAoiNq9ksdBcqVX7NFLdXHy47tuiT
cCGBzsMc2QuRX8HYLrV3Rl6sL1s4n8L/vV88csruKZFlBawjhp76w6hjyjV09eJ9JE2QG6Yz2NLL
ZYvLb/6Z4v6xyIWEbrBHe1JiFNaUQ1pAqGxgXtvi/lIcBXyMup0HAxQPLxsVuMVXZePkKinsCXWY
fuFQsion7zo/gupCSGYoQ71ftiT4ZDxPHenNdGQyTlFC2asSxfejsr9s4Wyb9U9aYvOIqFTLVK0m
8L2FP3aB5ivrpdHa+Mt8ePXQCo6UIBexv4rpJ5tnZFavxnaXHrS7GQOl/aq+NlJorEpuh1Y2ZtND
PLuqlf1SC4uDgsvqC4h8YlqFUmNbWSNIcXJvjrx8Q4KF12FsYHombpaAqlf1ZODSTcHRE3kMF0ja
nqR6DdGUw6KkTVPdY13v4PJ3h3x8vPxBBYvkIUZxCnEAe8FyaFb+YmZ020v6BqzlgUQ7B4h1wZ0s
8FC+26K0atFMTQ+mrek3Oui1Q0NLVFn9h1Lh36ecJ2qD4GUR1UvJ5Yv/CeW78oGimUTgoYmYUVm0
g9wtrFVgDUh7YO3DfCFNaJ3qpX2FBl33LmsoZisuFOfnNyCQXpqVaJ5WdBx5frbcmqS5roBCqP3m
amEuqzGvr28Gt9wUPr0TVj6W59eFAMpzeWkAXRmphq1dlIAVrwCR4TK2QVaFD1oaEX5ZtLXLOTk5
gX049Kq6zG/l8TtRMi+pMW7dxU6MelYPKYn/7ihwp64cWd6YKSpKqrzOGmCHlRgIRetmHndpKYJb
nIUqnARSHgWkgi6ayjo6n9KSOkaNV86TbybxugvJoc6vLCkYU6jwZpDZDEfBRXEWi39qnbvcLdse
esrgN12gb8erZAcm91V4ZfjJfbqGGK69EbbOBa7D91qi0tBlAACXUzm5ixQCfQ29D4IJMrFkmehc
8N2VaUpayV6a5nbyZtkvuONZ+T5I1Q1EZZw87VZyDW3hHNDscpNYuzYuNped6QtqcuGk8N0XqumF
gURmAcYna/JUH5WnIfTMYV3FzvwEgkGdOdoTux7X1ia8AqF9MKH0Xd7FGSQzMVQH2YSqdhhq4AfD
U1eWG0muCQi0I2qAC3IivnsTz5VSlAsmUdUnD2xCK5roSIrW9pCtSwVUpSRx0BT4716CfDtnbBKD
6ckSuFDmp0ni91XhRWDWsuPGy4lwAEuQM2vLv5+EkrkgqTZPBj3Yhnxf03Vk7ImZOJUKRPkIhZ4W
XRw7vJFZs9OMdNXKxU0LMECh2Q6VmYguSpD58jglqcAqpUanQMQ+yb0CtR7ZgdzdTVJWnj2xtV6F
Dwkb/LI0HNC3rkjf7+vaBOb1SKvHCCJCWWMF8jwLQqDgeta4EAjuwqKK554etP6ZTc8ggnAuHwuR
gWVjTj4DRHHiop9qeoitt7jBs7y9v2zgK25eOndcZIvsCGrbIT60vjLQBvCMHSYLn9P70ctkt0nA
yQ+OfMtr/OjT/tXTYAJUCBWVteQxT/XC3bQZSld0Twu8j+/ETIMdQll6pocQkzIQyS7H8SYVCRMK
albQrfq+ueEMas85kiku59Hrb6druXZMKBHcLcOzyba8hkoTGFjUXf6gX0Uv5jphQfUgaleK1rrc
A6ef2Ozm0DQn+ND4NETRu1Sj5A4y/8vfWRC1+BbMBFwuUjxYUcJ3c7Cv5Ry0VQwTXjVzCokEfY4y
daKLDq7I7OLfJ4tTi7CfukKlh6aO/VIF7fmYjavcyl7Y/DwYk6ca8Sah0/XYktehmB0wAnh9RLYa
BqNadfChuBg0iooaaXXdxqIqtmjvuShXNharQJ4E569UtzfkdSQ1bpmKLjfBKeapsxJ8Vjsq4M5q
O70rymuW2IJnicgCF4hoAdkuiSwWhiZyNKkETRYTDeyLjPDBKNTRVR/wMWlkulYYO0ai+QI3vVzG
t3mxQJMYekZmfBGiYBa2r0BgN6+HqdDAIlI+15n8Fpfj+zyrx9yyYnDLjb9DylrHTELdySdiXZst
5p4Kgx2pPO7suGVeZ0LoMIwtp5KrwslRdXKM/MaGqGabzYkz95YLaIkz56UDZOomSQoX1x0tIkfW
HnN2TcfENcw5GNr2cS5eSRZ7xMqD1pzB6tyij0rjeyo3biNZfq8bQaOHO30AZaMsrybrSYsrD5Ke
K2gme1Y7rTOtfhuUCGLNjfo6SfExLoEZLB8nZOj1GDlJ+QHtN4dE0D6oDiG9mUh/xVQoXzW2U4+F
o5KHfk4duYKFMihniNSDViWtPjPlMzLklzQx3hih10XbP8ZqfGOYyRpaDqjnjivW6FdaGm/LPhY0
J8+yEOBBAydQFF0GXdv3s57ofZzUBSqf6tEE+AOihNTvrIdkdiUgByaHgkkV75EN9bWnZWx+ADTj
lTbr6ncGbYBuwuTj/0d+8twZP/1ZXAjS1WTMFBMdMh2ViMqk2FgAPwDev+y55w7HqRkulIw67ZVB
gRmz+uytt1RUxBT9fe5t10SToesUTNS9tZO1OwUX1eUFnJ0KPV0BF0P6ItRkMOT8xXWdvrTHHjO+
1zhD0DPE+7i5NdfNK72Lj/aL6A48C247tc2FltzGHM6gA2eSboygugPV67G9ripPaV07xaw1Kldb
6GWNoIR18tEtVsm+BbRH4MLLCvlc6PRXcLmQVSVqng3Li7afEHiG7aCulJwdbbabVUGl7uL3RCRY
AuHJzZioVfsX2KSkBD3Bj3SwVpc/6Lm79+/VwAKX3kylUdm1hBn8VAVOkW2TArW/iH6kRv821gR6
8ZmjNCIS0IvHDVa5dEaaaZOn81LeKSBJb4FVq7XdVIoFF8XZ5O10dVy0kYthtNgIWgN9NXqtI29R
i14kKnKPYGoGIm9ghPdDiGOUHhqy9UFbQcFmLUTXLpv4jy6D5XLRZW60VKurL7oTetuvJD8DGQgU
KgCyE12/ou/JRZi6jVQgB7FieQsZmbW5YWBFy7eiItJZvPXpznKRxjSUXutalKxrP9+UfuctaoHx
vk8ddU+Oyy7GD8JC2fJHL+0jF3zGYay72kJusQy/JtTJtpBFjTbWXgURG3DKgHgvcDPRjM0XLcwl
u1zg0SEN34E9m4IdKvMazHhBCMqpMvYC8pgtYU2g5yigkUEKWhlTGRPYH+QCLL65y2YZZI1BLn9G
xasGvTI2KqBoWPi/TUCBPlPjd43/t9Jxq/fyFZWh7QyZRbs/DNF70r2FBGKrGnhD46OsMielAH3J
iV+VEi7rg5XcV0kCXS0o/x6KPPbMebzPc9NtdMON5nE1j6BhRbPxWTdS29U64g9mf1eP4xWKYg+V
3q7SYnTjCXPfYCpFCcdtIxEl7Nmy2KmrcAGzBrPyCC4verCuDe8vR0HBxlc3C/eugT6DKGEXRE2+
BcaIWbeljGeMrJUb2t8bdvMvKu6aoloGpD4BGud5hCC+3hUoNcL7ES6NPHRAp3s5Lp+9ZU4scBGS
hf2QsRwhQxue6vgJyrZXrFOcSf6I1V5wyyzu+8O9T2xxUVIbWhL2JWIGtdutbW07C2BRC/SRFt0y
aHq1xRxcXt3ZL3RikQuIiTpopTXg1oEQvS+FUGvvBPfa+dB/YoILhKY96xArRDXIuEve5N/oSyLH
jNbQdwEnknoHkAveJpnk0Cv7DcyRj90qAc7QbB1FhOT+qov+2F9DNiFnjAsWWe/3W3yU5g4Q2ba7
SaNkq4/UVwAwkySySDvfmgN7RS9u23bTPlHl0rHDMbuhuZ45pd3j4Ga3cEGHZLVL6zHoaFq5DRk3
GMYrQZ6duEuvp81B8UfizpUhoCrjPo3QsVxppvG7t4raLU3SBtmkpoJs8At3x61MJ6qlabZpG6ps
cpss1UlsRlo37gfzfU6gQ1dgRE0iH0WWb80QU+NlyrYDu7OrtdUD/zXXeLg0LombDxksr7kGPGTc
f2j67VA3H/1Yg5RZaYIZkqwo2YVODXGeMZdRgBjX6Zh4XVe+SC373RlFBvRJtc6HGbo5z6GBsQYS
v4XylUxByFS4Uzof+ir8XSTVIZ7D1h1p/dDF5HnOhxejkFfFGKJWzGJPyt+GrAI3K93lE9TOykUz
2gx69NNIrrxMXQ1VtDjykqII+pje5oMBEco8SVdVJz31NgVyS7Oe5qL3ZkkmblyUWz2RN7Gp1m6R
93uzaO/TyExWedw/AmgI9d4qBRN1Vc9rSEA0EPCWboYWLHOGbW4yXfkouu6ql6BqPMeKnxWaZ8Vh
51tdhoE4lm8un8VzZX1IydsGUTRLgcQ5F2qsLJWiLrPZHnvFoDCn3RNZcVvLcGOSu2Qw9vhGkLkY
fMmUnXSotmHU/pKVbn35h5xJXXSCEXSZaIYBTCx3TCq51+TKmDEhbrbunFXr2BwdSUe/L38Dr5Kj
x+nRLh8uGz2TUpwa5Wks1boLQaGks70aXdfTcTafUzRSdEE0Ws7Bj3PyZ2k8l6WZTSSNGKwoRuIo
Vu9oNaQ+4kpwHs81ab+thvuUbcwSE5rKbL8A7PD4A6AO6G3McvnSKvfbciOi8BJtHxfI26zqGzuH
QVU7huxeloMEz3fxSOPywy9tIBdoOsyNdGmODSxpv2/lJvIQkrZ1rPmy+cCkdz2Jd30WWc6sj24S
ZldGrnr/nacsW3HyFouLwQhZO7E9GZcqpeSTollZ9Tv5N1UCnSCoKiCiNw3b4O5jva1V3VYg2jnE
ua+avxiQspfXct5RTkxw3y2ClGla4+rZD0W8y9TnkvVuPrZeg/ECI3IL+Vhl1Ks0tGjrbPbqxr/8
A86kN9+WyH3PtLShjDR2bM/y1mFTAiYSTMMB7BcjeTYrUdnpTIbzzRz37bQyrwpZb2Gufp8K8DXU
hduhgE+uOyQggyJIqM5GspPdXVZ/4iq5PFZQBBtxKmjkhFO6yfUJEm/MaRLbJWhClkVxLY0kuLyp
Z6OMheonWItlXeNxIKWUKkmGGL4vIO+mzy10PJmXC7k2zp75EzNckDEw3KhZNXynGIPwdxmFXjO/
apqIM0S0Gu4UzCHNCNOxicNA14BgbpoRwoCp6FG5ePqPyHKyGu4klIppJnZTs70U7frhTgXT6+Wv
ct7V/3wVztUntdVZrmO77M7A4+52aNy+8afh2E2iyW/7R6HBME1Vsw3FwMy1BW7c745n9qocRVnR
7+Upe5JnFOVypYa40jTd5r3E/FEFB3wX6fo2rvcZqX5pkbyLqBkGupZvJru91SVddhqDABAdpxP6
djWosozW3Kt96U1Nu5KHZBvnHRRqKxAyj5qVbQ07XbF0rIHoN37V+qi5DW23apF9WinA9bJJfCgV
11pzA648p9Rmp7NZENdmQKthrVnhXkXWZg8tpDtmP7PuUqbcl0ezwvWlzYdZ6QMZ8jANWUFd67Yt
C9WRs/pNU25nOlyFJIWoyCDtCPItMzWOUTH4maLukyqP8fIu2FtdLPzeGSD3BYJ1phcQlkp2U4lZ
A6q3kNXS5cqbk+gxmUxHjpsbmmaoLZT2HWswqi9bg583xnNbWHsbjzG9T8Dtn6HgYKF+1PT+0Mw3
EaA0NRS4ejUUQZJ/eBD3VTkXBQR56erjqxr5i6SMjlXL3lx+jFPlFWnlXXbXH8duMabblqrp8B+D
71ZnFO8YLSp7TA+/pOb1lL/mTJDonV3PiYklWp+Ex3SOjSIlWA8DShSDUPFYBKr8lAyJI6cvl5fz
IxRzy+GSyoykbV3qWE7X2F40a45aj/cRash2qq4GadxX1dA4ODICu4Jt5JvTPUTxRstatlHFawVn
P1CNh8tL+1lY+b42vjWdGQVpKeAde/VYXMkuIP8LBa7tVhD/HpzpqnsIffKfwqQ5m1zwZ2qV55qN
ddlkckL6PqcqqMQEHeEfNwxnhAtjqTWyIY2rft/Ulpu1IATomRPJv6VOgLwVfSXuZFV6rxaqidXM
kMpQ6HU1zk6pv13+TiIjy7+fuDv0FWq8oWEE05XQMrihCGtMBNEQGeEyHKKnc6aW8IUJrZDUOlqI
E60h2K5lO77dldx34fKaBjIYZb/EBpM9JPWDRJ4u75To73OBIS+HNGlD/H1DrfwIk+F19HDZgmib
uHBQkNmmjYptWlIkc0xdoB2cRnm+bEXgv/yjEoRf8QT+UMCLMLWvlKVHtGvUBtx2nkWJ/Nn4Bg3Y
RdlTU3/kfISUadqr1binJvPKuNoxCJU4E6PPZjm81fb8ibFG4LPqp8asHq2quJ3y5CFvpxd0OJ+S
SVqPcb0ubYs5aim9W3Yv8JmfXTs4DaCPqrrcKnjXc1teKxOF/+sFKpl2oPSSHxYWNJUnUkNWXjuQ
ONqFg+EZzUdeX9UgbainfTv9KuNjpd1JDfGKqC8XApmnvgLLQliRVYNm+eUv9lUT5l0bg1EGtAtU
FOn4vvQ4FlHVFGZxoGEXWIO1nfrZ6SdrpYC6MZroA3iQ/bpSbtpUVB/8Sb6NHbINXbEtmdiWTbgd
yvS0oZallgcml+91Z21ZX9xlWX5bozhfZmCFkqmD9G0b1WBfm9SHYn5j4RwoUbOai48QUmaC3Tjn
VSe/yOL6jqCxk2maTOVhotGVrlTuqGHSPk782aDQjsaupOFzYq/xJPcahq7GfKsQtpMIwGeGBa5I
6kmoBXQSGBViVfDrfqJAQSykENk0kaEoJv73PaCCDgx7OOTVIWs0P4mqa6vPJ0dWw086SYOnTfOm
aCrfTqXrJp7BKDEC9iGZAHkYSunqdQoqK/Y4pGHQZ/oVGHb8kOodBlVMbyKNpyWvXS7dxypxjfGV
LGhRI9mByc3DEOc1a/yuY5BNSmWXqf1WyuvGARLSLUsRdvonnPlrofrSMZQN3eA5Bkkb5XpjFNVh
tKJ1E5rvoPP05SpeSemzOluQUCWbCDpIztjGq7mZBNfwTyqbxb6l67KlqeBs4p8TfTml3aBk1UFP
NrVeOKmE8Yw+WdUh8dv4N1UfwgYCmSMuaeI3duOa5mZQND9vc4igGf5oKPsmubM727/soMbPFJLI
qDybmqFaFrH4kjom25YMtu0P5mj4Ulc6Jq0pOjHkCIKG50yTtn1V3wM7dqXhFQAMEiA7ld4NXlEU
fqWAFVKWXRkF8QTkI3YGZueyd6NxdhEI/brBPKoWyMn9ZGaOyjA0VR4hqujYWorzWPjRBKhxV5QP
4KFA289yphpiO1nltSV1iZZctcN0A0GeILdKp2mMzCGKtGuUxquj+hUczK5EIkgcFd5cAC04vOYJ
BN0K+Vauxl2Jm7uTbGcgxWM8p6JA96OSZmDnLNVe6gNgWeJnf4o5mbUwafrDDIW1zdKM1j3zLron
W4h+rER94p83+ndrXFpilc00ov3WH4raeOz08NY27i67wpno+d0El5TUsRpqyOH7A853am2wczO4
4OOAuFG/shQPo92LADY4wITN9jMH5LttLmFJqN2YrZT0h0iVVmX6mOGz5jXzZVYHU0iDXNrPIQQf
JdWLS91N5w9ZCZ1sODIT4TR0Ka1ABNh5jWkIguTPFOT7L+PvFDRfwr7CAYnKX6Nkbpv5I4SDkSgT
HEXRHvDDTuC5I30ow1L725o3YeXi0dg44Yr6aQAFidg1Bg+KnEzHoL8ZdA9AC4t8WvuRl35bLF/4
6uWekKzDTygrdiNX/bZSMVkbH+SU+mXyMBuHqiX3SZi4TVs4dvQ4GevLXviT3PH7seLHowoLfFBM
S/vD2K3KJrBWJEgDdOzBqh7EaysLyudx3QaYUXSKLXDR2svlHyA4aF/t0JNHhjRBgjIesAVFik6x
Ct3BSFg0FtlY/v3EhpGXalUWOGnhtJ4/9S3oYR6anXQdkpWy1YPMA/HH6vKyhN61JPQnNgeSTpqe
YF3DR2H4KSh9EaOfzRWT/GFwoDoF2Pnopm3Qa1dKdWOiNLQW+ZfgLPG0yXh8jkkKYdcDrkivULZF
tu8Z6NtyYSb4M+/67shcLMsT0Le2y2r1I1rx8lYJeje8XtCQ8xoAsP3om15UH+Wg9MDDKTrJy15+
z4G/W+ei2dRPfThHsM5cTfc1Eyw8C6q/9abSMUDhnQfRS4RpGrK5/JG/Btx+GjY1YiPbQM+eS+jY
UNJKibv+UNPPmuwwpumHRuyOdjBpkTdZV2TWrghghubgELl14ih2Y/OXMUQoqN4R9hCp+9nqbqWQ
eFGsgF5zF5HnsL1rQy24/Ft/7JGpKMguFTxoNKKhzv7dH1EvY1I5W+leCcvEsSBIFhbRJxv0+8t2
fiQ4nB1uS2RzDOVEgp0J06rodl8lyS5deK2pvLFDIUPM+Qj65wtwZR0Mw3VZLec4ZqhTQR1MceKF
LBTYILCxbgE0CESH6h9O9h+Ty086OdljNRRTK315GyY8d8pacmWfXS/wDGtvOeCZCsAy5ZaBmLfz
/DH7Y5oLZDNRokHSsdoxaKCvma1YoAfNv0x+/pjhYhfevHTSl5uxZI1H5spLStHJWdzg0snh8ysL
/MWGARPLVG45ekrpRKbTzr6N8XHMrpooCOLJVvn5bSTfKLXb3E6QuFyJYsePY/F1/f1ZKhe4Ol03
CFTd+4NUR9dp2zlqNKzSPBf0UoROw4UoJWuLIq5LJBu+/HvQXRQ9annd3yjraDWDl3wOARAnb7G8
xstQdSUhddg/pJt/Vrr41onbAh/bWN2EHddXeKj7wIZ4pZs80F+DA26jTe5PT2bn/MezTt/3l6en
CpW0B3kDrP4Pad+x3DisbftFrAIYAHLKpGxZzt0TlkM3Ceacvv4uenBbpvTEd8+Z2i6DSBvA3isM
RnDH4k+Z6w95d7odc64kQaYD4H/79l1eOutbOIaeEUSIw5XT7iuQV1UT8vWQm1vqziWhbNafWbyJ
ooKr1bQ16GO6Ge1uFTdbRg+Tv9AkTzo6ncs2YFtY8RrlWrZLH1pL2faFFawL9z+S8p190Cwa5aoB
YHve4EEZVRsaeI7mLyTCllaOMYs6sVYqY5GgiW6r2emG4pVS3gOcZUGuB1g7C6oEkP9a0iu8ROzP
ejaLQo1ndEMtY1LbqjDjiLsd2UZcPxmowXlQoYYSAo79jZKHZhABlGq0D1mSHuJRs4YYZyluWkVf
OAo8P24vt0s9UHwZU3DgM6JN+cvZl5GM+lk4PeJdsjKOSjZ543J4970Qp/7CE+7b05nAzjBHYUg2
s9YaNvEWwptWaC3c36+dCOefMoujcRB5YV1J9f2gPxoepIYwEpW+qRiqKc0klyvZvpQ4twdgmvB5
8D5vdBY0kQusAD5C/6saBr0oPNf+El9jqV+zeKnxNI6lAP2azJ3/u5PuvCezoFjwIupJjANV9zq7
rWKz1xbuQ1cj/1kTc1BvCddZDuBPc09OjePDKDUDxs8GkBKJvlXmpofs23Quc6f1UckL62Nhqr4z
dWeRUQxBz+XpeUdzXPwBjyNLuj0XF76fm+EbsXPWQqA1TDYIHhm+piLJ+zcpOlisfYFfbQf6f3T5
Oh/NWbgrstbLgL9BFuiNssosirsiXjMIXRggRRBlr1ni05e2QjEV73FKniyfpAtL87u6edbhXK9p
YLDpE6TeDvvfQ1mvJ+RWqP2KozvSvC/Wgr8f4Tc23Dz3FeRVJKejV8Njp7Blg28LoCVMQYwHZZKE
YNIfklbrOsVApIMTSQoYMZE5apKJNxlUVVA9FjKoRShHsCQ2ZZlDybqoANL1nBLP0dvh4RKkNVsS
s6DUJG0Bs0UseZjgQQPWjSAg3vyKNsBXWMnjEsvh+hLn8DtHIclQ+WxJBF0SMcqxAIWUmxza6FVa
LET8/0eP/rUxfcPZnBvGUCZBgDYqZ3Cq0poIKiqcKskeoLPlN8ZSl2YHDOV9PPISAVZ0xinK6KFW
F5Beiz2azVHsVVqOK2Fz3xTU0Sm1+/jAVLDvSLCXCAQdUZAIeQIPj/IZDrJOqS+Z3S11cnaKDCIL
WRBMgdE/BdGJ8QWVt6X/PztCYqBEgtYPmvu4gj44OKdCLK2Lb6GIHxuTAZSOMoNmwDFC1+dOsMrI
I4DmguEIksspHaCVknP9N5UIknaA0A0N9D244Fs4oBxGnuz6wPgbBKq0ppoXAEWE+k4faoCb9xAo
rhLqyI3UWDWnIdyX6FNAizWUvL9KobxmVX3gcqPbkafbfjeCFMx2pSz9UjIUNRhEUUEVUOLQblNQ
ePpsYQt842fmXQVATyEUxQvwX2fTVSh9q7aiT47NEByiKrb6MXRGqCtZpV++xkq36gfwFvvuy4dc
t+KVbqZEdh0Iy+9kW4QwlZLfdFbYmgd0FAUOSyo+ahqC7SufSv+U9W80/hq+Ubj3AsqqKOJYNJH2
eRtZBtDAVCenFoWMoM+tLmK7XtH+3g5cl4SHWfJidrv3wmwI0oSERzCQV4qnrpKxMeW0XjOW7LWm
WdGq2/EMYIvKb1I7juOHSXjaCssgcI1GWWXsd1iHTshj0xCxlWjZHQBDgIIU61L1iYU0DFRmRIxH
AQjaBlcgJi9WI7ZgmZA/PM0cOV3CkH4HwJ8zh9SPDikTTiFBrMxNy/uoGqhEY3pUa8UNY7LKclTC
cHYlf5XEPzT1XkvXUq5tK/4slB3JdVdiuTUqRxy0W7nst2laWRU0b9MGkvb5H5W+iOzdg87rmN6H
TbNNtWc5yrYjvNjVQl2XSDAWnWYTj1iG71shBTlaHxwBM2NFkkxSKWYXQjktje1EiV1ORhtOfrYG
Y8YWh1UAKrgsNQ7izsEPO6tAdiAU0ivxqnUjEtjc+1Co9yjWiCyZGnnwJEFMOSy4KWJopSgPMjSX
zbQcv3pkA5sMWm1EvLQgJUC0cjDBQHnvkKIC0+Mg9+PSY/8i8CAoaHgbqJqGdXxBm9F1mnmp3ObH
ut560VSXXcpaXArh/WxifqmUYkMe+mzIj9Ja3bb8oSrvFc3J3TQ18eqxZXeEjzL/kshxSkMtcTWn
s+HngvrRwfmlklZwk6hytI5JgQf2V94pTqCkprYkYjKdc7camu3HXEmYiknKj34nLKl/yaDakrCF
avFSI9N0np3tqP+z1KeYrk50VqR4Vs5PFL4Ht2PLxa1xNmOzIz3IGgD2BLoShs8pKyzSvZfqM5F+
y3EDFeXGTL0lQfXLp8eszdkZrygirBoYgh277ehKxiaVjhlxBN2kORB3Hp6prUPKw6g+RZDbrJ3E
RyV16co+HbO35nB2biQtyzjnWCweNLRBw3cK9UtjK3CmXI+9h9Kf2+P8DR681d7s2O9SERsxun3U
o84VNbIDYuAvZQpbIDVnezDP1nKrn9oCjBYvKAZIezeowId0hSurG/XhQ6tmTlAPth95BwMOkNCF
0jckUJ+MVobUxvAlleUmIMXKJ9k2qirh6BnwPSFs0ADqWA9xB03c8Sg0z/Qmj9GCbprBW9UVcYL2
PQD7YkhSa2KD1fICyvEyVzOb8tmD1mClQdq6h0460FR9rroZ7EhKD0+E1JaBR49iyYJGTaTmDgXe
eYxOWkVXgXFPA0gTiHZB2Gth1c9rrEC0gLxVYvIVljsQ+LcEVB7ZEDopkFS177ZDAYh87txeA5cJ
mu9RMFSdakSjWF4/tzRQZ60SS2i27VOr7QacQq1VZb3V+r1JCTTTh9SWoqd+eO3K5jVgzC0gYF6z
ITfzoXtN9c7qeX0olByct3IHm9rfyHFIz0KvLRAlHa/uEuv2R1/eyGcfPVu4cRUxr8bl5hjsxYNY
j6grtFb/18ejaWJ43m7tUs+EEYMi9QACncwY7k4/h6jIM6J1tEqOIhidQnhOUpJ9oHWbrst2NC4d
HAF2J/V3qa/GZmD4TzQs/kCC5p0H0UrU8RFyILFZVYFjeJBEVSGT5oVuInmHFuB8KOTXoCm2JTOB
TsH6o9rC0roStg0KwRxk6HW4r83BVE2SBNDIycmxyP60BrxF+JolS9pGxpUF/KOV2QnEeMwrbSzJ
Uc6hgyjfKfHeEB/yeByzBNehwYryyCkUZPWlu1qiK6/V91r2MUaaKXWJ2WePlHwZ6V3U6paArpvP
IBIlD/CWEzawahbUbMwhASIrgfSHV5gBHFGTENdL4LIG/ThkEZyudO0gt09lpFi1AqkgpZ3u+Rbl
cBkajyXKJDo9Mfg+Sv4vueVmlbwb484Qa1KTvZT3Zg7twCzkkLkboGOp7EHtuIsBeVN97dRLE0tz
OHE4tpmKgVttEKnvdRSdyr7ZlHA6lyXg5Ip0w0tktfV+I7N+X0J1QmfDThXiAGXJN6ZHDL4Avmc2
oAs5I7aYjLqo2fTVh1KoK6MGEK01jvkwHloWrvyg/8wyFSpBWWDXivpGAWkVVQJphJG9g6oBTe5+
h9SV02ZHbWwXHjPfCZOfhwSSt+rkvEsnzuY8LklyKjU9hueucnSMQ+oYqqWKNYRuncbtE7yxVi1s
nXAyL+68y3X7s+lZgdTzIABd8pbceXHqhk24ViVIC3bJ/5mqzn62M1u5hcQlr+orcqchnvXFSc76
19sx5PJk/9nCLPFiJIimJOrQglLuPT92k06sKvmrVWQ7Ye9N/3m7vW886a1Zm93UgoEOQcsxayry
/9ArNRmWaxG9EcVtJO2lVGqA0VBazxII++k20dJVIkWJG8hPtHnyQPGGhrNZZto2abcMWBBlxeQn
ST61YQhqG2w9xsTpa+LEHYcCa++CrWS3+Wjx6FNtnnn5lOFlk2fHvE9fUVaog08DEANRBCZEYb4K
pJ4y3YmN5tDgxUI6vIJ3ITak1oCh/cm0cq/V0kb3vuRBdXJwtRP65AvcBr6gCGiT8bc+7ksoE7HN
0EAkCABOP/StIG4ehfqsx/HRlwEgyXS7yyVLhyU5C/V3lT9lfbWTk2ZngDd1e8gv1QhwTCgKM0Co
0Zguf+MZzy7HPB/HWpqIuTkP9rHualJlJdXRINzWii9NAscKdxnJQIhI4HiUyptcEFdBsEwgqClE
vAvDQ6jI+0rgxiFKa2D5ySjva3URgyJPp/rP5fHzW2cHaAqymiQ3Snf05GaDY+2DqvuiA06yKeM7
3iPtAIOcj7wZ/8ZJeEAR4zGZ0qiB7n3Igq1DI/zqS3gPdSVe/bg5wsCKyn9Jmzwbsti13HOTkt7V
+rBOteiJcDgQGp5u9VG6ZvxXuq/6yI7AOG94vW4CFAF94lYAvjaBZGkF3oHShwAuU0sGp1bfeUad
Id83PZ5Oax3LyIsfdAKWF9m23uvorfT2UaOAMvQMAQoPur9dAUtQmDuogDRLqHRG6nMmJZYOwHcI
34dU0x2vla06VmHNwmO7MUrwrcLPrPftqkOwGSk1U9GuYbLx3LS92UXSQYpKy+tCu25iKOvh7+M2
t8MKlqseK/9UINJnqgKthtqMUEGQtRcRf7aF4orimAVbXGRNVsKJlULZGmh3XYK0W3Iqmz00Hy0g
/00j+1ONJwNYQSbEhtYnot2HsWyKCFsOVN1Gf1GQT2FRb2pssHUFNGh5B+kBO8+hFpdSSFUBqnLf
D0+RFj4apNnl/ZITwJU83oSO0TgDXliBVN0sKCPxq0qDmtHjkNZgnqbbQYF6NraTHg0rNWa2EZYO
pDC2weBDCP1lKI5GOlpVe6C8Nsu8stvmVcTdsVCUPVEfWQ+0LqN20PADS1HxoccIh5vqvWLmYabk
MOaZRo3pr4zGUiSjtvShfWXeEsrxymnzo2OzU4BlPijoAh0TsGKTi+c2ZuZg/LodJS4THj9Hb3YQ
FEWYZqxI6TEbGtsLiB238VIRevrQn5t7auMffmnWhmKoyBX2jByDxMVRZnHNQNZU2ALW1wS6aYqq
rUPyOQSIPDU0gQxp6VVxqTcxyw7Ojh+dxVGspH50VHUcqvQJbgBWxFDnTRiMn0q4Tsf36fCoSnYu
9l6E0oreWrdHevEbpvk+j8eep+t+xclxVP+musClBUBuFuBqCnhqfOLA2HO+Ep5mGfk+IvcBI87t
T7iMsj8nYpZUSEPIQEBaJDyqMX9paGJlDQQ3er4PU+r2XbPU3AVSaDbqs7ecB08CSauxuLw+XTcA
VXBUJXDLhDc0Mnlh4cbFMWgC6EW8ZcpgaRVeeyWebYZjlHvOA7OBj3TSfMRybMUwxalD/0DlZzm/
K4oCJzTeMU85hX7iE6rZLs23DLp4GQHHQnFL2Nu0DMhbWCBMSpScpI4UUFs34p0cG3dh9judQrTk
YyJqawjwwC0aS0sC0/drRE5hqgaxfCj2tO12zHPTGPAr7kzpVwXcjwEq4J7emk0l2WkJ4YLhpUbO
NZadym9PKpCDmsdWUA576oJGMSFIVS+sqOsB4t++mh2aQ61VcV9iOkGH2SUyhLRSfHB7f3vRLLUy
S0tkWoNsv07Do28QUxHyCu5Sq1IsFLWux6H/7cs80Q19chXmY16I5AdsYwCGgEbN7X5cVmJ/rsb5
q7MnZBx8gdzx5HjSJm4VrzxQr1Wz3lN7CDZ4twkwWTt3nIA4Wgl1M5uYuQaATLwwc1eu3+cRkc1C
u0SQAyaNER6T9j3BWA4F2cBH9ZgXwaqPPr36z+2+L2x8Ngt/yPM3bcfl8Ni1zJa60cXr3h39kxfA
ddAoFnp3+fD+EWbmCk2wlei0Bsn1o08AVYu5bxacbdL6oCHiEaTW+Mg4LHYb+3Yvl9bQLLwFfkez
uuBYqZVASU7a4dqzIMJ2iWyaLaJZSIuqrPVjDwcJG7RjVxdHn661poJr3gfMbZwgIXbSCkvhJTJz
uRuLcT2QFC564RMTgByBrAHjPycPm83tzi8N+iwYSJz1UtYk9BhDqFTb1euJAyDvlnDT6tXD/F9F
ai4UE7BhZEMgk2OSoBTkybj/5fBRbpQHSXiNKWVFjwKSEayJ8FEBjTPoAafeXaixNyF1DPSTal+x
F1l576HElZE/ExYkjb9ar3qN/EMF9yZabvpiz9NobQBnWaa/5e+E70B0W9GDr0zVG0vOIPbKdglk
iY2Ob3XoGg4p20G+7oE23X2uh79kUS2EkOtH+FnnZ/uojRgkuuII5bhVvYH02biDd2Fht47iwPz3
KwBdayErfHVNn7U4ReezS0PBhrRvcxQAy+pXPTlOLOnGTJvi4nJ21sBs0xReQdKkRgOsDM0SQHew
/0zeTKzxJR7Y1ZPkrKnZ3qkB1w21qS8Qp/5DcwgHBMhkGf3CTriSSEf8OWtnthW6rFNEzTBL8Ibu
d6rVrMa14ajm8IaXnRe5xC3c6Ojb+tL96lIdYYoOZy1Pm/RstrR+qORsKtfWcWKNfDvgFlFTUFTY
e23ceekvwUEgAYsFOTiVAwNlFHsk8W5HgmurFHgaSJrp4FHqyBL//ApkQ8YhiBVy1JLYrnWoHYUD
7nkUWsX9mjahBSMcCuhQqAPo+lsBtRNcqYVvuLKszr+Bz3LUVRM1WSPjDNCarcpkq8hVy4ukzsrl
AXds0FfjT5pOQqVHrnx648towAeMR7vG860OguQL33NlH51nDefkzZR7oyimrGFtE2sAn6ddRU6y
alw8d/1duC6BNltSbb46EWepynmpt5KYn6tT0msyWVIBML4Lbc+GsgwY+hap/z9kSAHouNzP5x2d
F3ilFu5HconcoZxkMFJ4UwRgLNIh7E6ZvEmQUabGKgTlYWxWHV4cRtQ7iTfuemK4XQNXWoEo4H3k
7dErXzrtveYrH2GnHpHV8pPkDfo4B8mgG5UmbptLsmnoEpBibKxWDDJxKy2Xg3WgjlB27Vtj16j5
G4DAiqkrsCDhDHnTmrBjOyJfXo1cevE83K71TJeRzdANE4CSz1rxgZ6pP4DZuSeN9qKwdqULZPSM
FFiCInlUW28dQHVWEwFQcaPupk0CJEvk+oH0uwlC16/qLbQdQw5N4Mizk0a+K6LJZq6yIkjjU80a
dQ/L8aWFFQHVYOvlgz1YocY5vMp+CC8hoNEkxWGQYCy7vwWQL2GkvqBSX6AW6j1QT8ebAhm18bPl
L5hlJBahDQkhRvgQbjya2nUZ2iOTwATWiQ2rPYsEokGS/zFKxjVYNnc5a363DNpjREPaCGckpA19
Dac2QEFqeuhEsx+4pRTpR6to3FQ1iPcpfrOJi9QekMM0/RYV2JRENmRh90KPLTVX9ylr3UQDxIWK
O1/IJw02tlUgr+OEv7KWb/LO2wqh2QKtkToZkLd5NaLKKaJmX0fZieAlXGlpbQoFNDCZ7/UatSzm
SFxbyYKaUtnepUKKnC6eUiJ57hSt9qJDg8nkafBAA4rXwcug+5bWCzeAvGQ19uvbW/laZDnfVLO7
M4/CDt6zSF0zwv/WuM/6UrRpy5fUe/nvGpp22lkwJ0FUYsmhoTownGgE9gUnvkbqVSfx1e2mrhQQ
f+Tj58BU3WuHlMgluessEMvFuljpNuVQl9dN5g5rtuhaNsXf2bH/I0zM7hXgQWAtJA25KynSj+QQ
pk95AUMZiqtsFdrBsKmk+877dbuf32ZZt5qd3TYUIkjQDYhORIkcrpc2lBBQ9IrWsv8AqKzZo2Bl
8JOk34fA5jf6p0dsJA9WFCoAZSY2RomYXaxU6W4I9jnZFbACkNLXTn+FVeCq5LiRjsc40yxW/moR
djila1Xu3NvdWAzss5uMrKWlSCUEdrJVoIVdmXJvCkdylBVE0FsLbPr/hHH8syr0/TQ5X4+Md7rW
ovokkmLf1rCu8N+hy934BylFHIcUWJ8AzQylv/hVk98CVMdud/tKReHnKp1dLHw1T1gyzV4EjFzw
7ZgR2sZD1W8VsLCsGo7yoWmo6HyzBuEDNoaodSSLRmdLu2VuXtgFuOGB+YXFC0t7OCI5iTUAowwk
3gp67AuZieutARSmwcIWBZU5ImHIUC8uhikOFNm+KYCD83s3JTD1Cge7Co9BNn6U4Y76T1CMM7TX
24M+LaWLHXPW+uwym7F+jCSC1sHbQKJH3ozsJIm/Qay96xlduiZded2ho//6OpthgrIy9BPQGtCr
AZAzyOdn44M2GmbgyU8a6nYtYVYKFbhk+Hr+r3o6hzUoxSCnRoO20xocSaU/dNGfOjMsFbn4IF4Y
1iswPKzlfz2dlw38Ni9FW6M1nhh3TQ3R4egXLzNrzBo70w5xd8eqowTZPwOCbSKFCI7Y9/2zInIL
yQ1zHFa3e38F8fXzg2bnmtQArSGN+KAhegTl/UB71SERN2WVmaH/UStARRZIoVaNFYCo7ReZlUMv
WVffEi3APXqboO4UGsAYLH3Z1RP3bKjmB6GPuCOmDQBx718p3k+a5ITjRkPdxyveFEmFzeWbn6hw
1Rhs7j1kWW0LAcFhuGqReMnP5vsGe2NH6NNV/ywOgjJXRem0IwKJfkT5Q1n7Thgbq0Lb6NC4CMZ2
N0L0X3to4oXH+JUH7I81Mzs0g4QaoTINxMiijVA9Nx1l3MayhWauHy9nAz47JSFqXiLNgnaadHwd
Soh0x9j+jmScUlKbqgzYA+FH2uzlCf4G2cx6yQF9cTVOYelskFW4LHKh4hOy/reoyR8p6+9K41Ex
tpSs9Z5/iXzt90Dwlp/yeCCJD32vdVU/cmAS/dHKEmltyEvKDEvjP4uFg6apVafgo7TOeEZeyCjp
70VZjesAk7PRn8VAfRiTpGRadIwk9tfolWODcoIMvHcUNpYO4rMZ1erBT7WnUYbXSfVUdJIF4dgV
bQeHR+lSTJ6G+sZ6v+DhdgDik2m9S0gkylFnGWNkFSx7CCBITyXcTWmwb/GzpjcAi8zBrAq/aKtZ
xQA583Y9eu1a1haCwjfM5tZXzcquoRSTOA9xGxm2xFITm21Vq3swDNd3ytfJn7B9oS9yBBt4c41Y
sEy0mSb71gfM4qUh0kKFvha5CxXyi2HNKQEksrzO7bKvKv4dLVkGLk3DLArWid/F9fQcCKIGhWHU
l3E4aNTfSC1b+d1CovnqUjfIhJCTqaZeXHEEiT2m4n4eD69Fd+DD7zx7uH3iXE2JnDUxizJ1o8Yk
mZros8Isk0cDglC3W7h+YTxrYhZFqrHo83KCGeWp7PoQvNWTTYEaRwPkQinHL0LN14n0bsjETHX9
EXYHVh9vSqjZTg4TWR2bvidMXv8KpUfZAJSy28njY9ItYWWuh7uzD51FlgL5Ba+LprGANz00u4UT
/WEQeclNkNIa+v0I053B4p9Y0r67BOm8ljiE2tm/6Z7FHGjokzRLMFBVYZxEvQv8d6WGo0R1gJa2
yfocesHJswwVIf1RKu5VOqyMlq5vT9fFCueg4J3JUs8WRD7IWQGX7u6otci2VCsfCRkI4qGsqEKG
bckoa6m12dogmRClHkEEG1JoVmeEdpgGZtl8VsCqCEad2327uMPM+jab4Ezyk+lyOfUtWWf179iQ
TJYSB/KRq9stXezcWUuzqVQHL+dYyIBdeUhtwgkBUTn2v2438u3M+SP6/WxFmeVXdb/rQFdLAJia
6tyiPNESh4J6wnMBZ7JuhrXY+ln+nNSFCgZp9ahkWeII6DWhrB3D4R3wUJDcPeChyo0mN96GZSpo
O578kpLxkNFumxHhVrBCMeM2gdudVOebPm7uqih7bGNo9sOhEu6ej341PkfxPvDCv01bvkqxYmpR
+bfsDrXW7XmZb8ri3Usys8Wn6ZFOzcRonXJxPS2M+zdB7OzG4ue09iB7C739MLIN8GljGG2n/2ct
4tm4z0+dNI/iVsY6Kshv4ARWer3mcIS9PbsLW2OugUhR1TLyPIOWf4ropyEaEt0U3rOPkydbNGZY
2BpzB+9o9NWIeNPWKJ4EeMYVG6xAwCKBN9btfl2KfWD0DIh8GzB9gfioOs3h2RzBJ0BrshguE6lU
uWmubcp2sFTYMIwfUZdDN0167LPO6kj5H2zK84ZnoW0w4iZEhQHbpXsf/V8V9F+7l9ud+8ZTzrfk
eRuzgDYwNFCMmXIkRvxbkllp9rXs1siHyum6jTI7CoG46YnbBcFRb8WqV7ITzF4DkyRsU0GNw8ui
O4l2L0Car0pkwnCtNlOSH5KQQSDyPYNtq1ch9w4fNx1epiBTpsi7dzC/znwNItLBmgftWq9PAYUM
JECfvbopo2ajc2huZOQQEA7aae4IJT5WfrSp4CSW8f41rh/aCh6MdWkVulpvIQe5qurMZsgEykH6
AJlIKOLD/E6D/MHCqM1vcbMVMYvL8XSD62L4R3RwZTRAJwnHXwJeqP9dK7OYTEJVqdUB068B40m7
T9bvoDmz0Mi1fXQ2/9o8JBuikiOovEIyP18T5Mc1FbZZ7CkBNfJ2d5Zamt29hea3cJ/CNurqZIMH
iavnEOkP8QAY/ss+zcIdnLx4NxSYnsDzXVq4ElyIo2MBPNbtHl1egH6ugzmsoPSp14QhZijcp5sG
voFrGE+BY5EBV2Xmd/K6Ge2odZdKdNciLfjQmDb4Asva90v8LCANZd6pYO8oxySkuKDSLcu1ldfJ
q2T4W3TUXejl9Yn719x0JT9vbux1OVR95Rir4VvEoLHQKE+5+t5Epz77BVKoFbXwCQ02JdPNuFIJ
8Gl4z7UcBDDZlAZ/YdgvX3Hfw/7vg2YBOUnq0EvVQDkO27I1gZ5HJNZDU6KwQQYX9Q2PXqj+Gb/i
3gydYd19FAt3zmun9vkETCN2NiJ8IH0hCaEcsxFa5foxb37TZKnacbURCNBCZlsmHIoSPxupejUt
ycjlY+rBj69IzSD/rIMFUtPVpXTWyCySga6SdkrL5KOBhJ0C9yKvyE2ga0HU4yCwLYH/ri6ls+Zm
IQ0saYbwPsggET2U+VvRqdu4VVYcBngLi3b68Itz7V9L32vobIrkpgi7JsTodVZrR+uut4juIPcH
nDn3vi2QjVX3BQtk8hGw++F1iYW6MHtzpVVRFRXXCmwaD8gh4Ogr0IqWxdinSHarl7NIB7LjAEEu
TJ9mEsv7S9ftetLIotbwCFHAze0xXVgr3+/msyEdOXDwJIZfTESf2IALen/qqtbUk2ECoi5N4MJS
+aZcnrWWjjjUew1LRTu2ACIAk+cqr+2uc+M7bYWiCTiK+sNSZL1+1ztbNrPQMkKXn7IeoSUdA5uI
YZVLAPwm3PWlEj47CuTHkD0DBN8Y5YXkyfWwdtb2LKpkcp1pNbS8j8qjeOhddctW2UP6CMNGt7Gr
TQrf8NEa9r2ju5G7ZL28NNyzaEMKCTENtTwwbWroe0PhI9Q2allY3FiiiV+kcKbwfdbPWcwpwwii
9eE0swNzW1FYYdDd316qS03M4oxeGX6X+AqGUoyQLdpVrbR0CF3AxH/2Yv6WldU2k2JZQnguT0EJ
g8pUcqUOUHxSbFP5y6heaz1whOgdtTecRF4hQeT4LFxH4F5QCi9tPHYDPlkVv2f8PoK1z+0xWIiA
86elF9VlnUPc/KimqqWAkcmRaRykDUQtTJCjgHf8ut3gQsj7LqOf79h+TIMsl+VjqwQ2z8ELTTug
UpbUlRfC0PydqY8clHraT81AjwMv8xTie8xPoTIFTmW70Kml1qaVdtapGkINmeeN8Orm0V7NBzfp
wzvD81dswMyyJXuNhW34zRs6a87LmODwv5SPHjmAJAhOz2h2wd1E+bo9WZd4w9n6nUWbgAD/UqAU
BFSov9YLc9z5K7oa3tK/xJVNWK99QGjxDRbbC+1eYDhm7c4CDdh7sealhnwcPNSAhiTcGtVfDbLu
XJwog7kK0nihREHl+3W75YWYoMzCDtf0kekNwmucsG2gPRmLY7q0VmZRp1Eo9fVCg8RyNJmRGw5Q
jFYZg7bl6xZUkheGcmGDq7OnWw5AUQE3OfnYD6EG54YAYhJPrWhtVmTETPLMbqVgoc2FQZw7acVw
idONFEGF89qWjB1NvYWwdcl4mBaIRhnnhqFqSGX+3HGDJ/K0bgocD1G6gjjAKscbflBhMsPZPvPj
E9VSVLSoqZS+ywLv76i9VtJadCtJxfNVOWlgC3ZJaOGUMczSACJn8pf3pKU75uKXzrZQVggjqHAI
HCXDeywhNjEqz6TiyA1RJ4lhLlRXKMCrJpNBWCyhFo0Kb4mPG+N4DSUfvEhzp6l3Rg/JqQ/kPZHa
hKkPquG3F/4lFmQ2orMtR6REqpnfykc/HQ+wYoA3Sd5aUC2x2vgQwO2wU4KN6iWvvpQ6PY1Xabsk
NnH1bDib1NnmKyW4fFZBhbtjKFl+eOeD9FOmDwsdvRo9z1qZbUA17PoAPvTTpR/QVWhz+ycOG8kd
g/yM3Ts+3oXafSvuq6VUzdIQz8udo+SxTpSIal42wniGrXvjf0i7kuW4cWX7RYzgCBJbTjWpVJos
y9owLNkmCM7z8PXvUBHvdgmqW7jdvejeOEJZAIFEInEGWDxMeHod6U0S36vcdmejA7Z1fjaH28WQ
cjwu1iN/jV2UJO4SLZlhm46rFcEtGFYe9vtg/qTg08bQbJocED5677azZG3fyyXzWWD9837tLGtR
Fw2TngzfOHXCmWtwVld9PR7vG9hYIqFvm9FxR5Vtrn9vyEReuv+cxTY+xx5NI7NXaYVTvCTco1T7
RSbzDa0H6FzcFI7WgwhreeUAwke38pqVhhihMTd8Z0U42uIp3vegoEB0kBLPtGDi2zG4QS9k+q3k
7ACk+mPBiyNXlsblbfItpck77fEe2A7sReH5j3TqXZtmsVenbHELM1vCfB7gn2kamyFX3SkffYjt
PyBnnczKeMtiNXJb3p3KmDxbE+v9NHV+45S/taBuArqzqnsVQS4jkXIzGdM3bs4PKZTvIOShAH6f
z0D1Lg6OFeaZ6ggOx2L6zor0UdCSBC1qgJtIFyduhhrFt/H86DoROjNOe6esYByTAH8xdjvSRWBd
58ptG7fbvMwCs1IhdwbRP3JTUce3rD9Fmmxi0C0JXEm1vn2CdJsXQ5KDUfzXxh60O+553zxY/GZR
QFHo4d7TFmRD+hKeA9ottNxuCUeDdoQloQXmMYCojvqj7aKbqLEx90boxKvXC3jyQ2W/4Wz+YyTD
ptfBS5/LDSlLT+sOCf5KC0mDTDv2JsQvnXZpgra3Aou331LL8poBEtFKv0/xR2s2exqNdrWVJS5p
IbABgH7dMEinQqBV40c8I3XuYhcPk6Fv5zJ/nQtIMfRLqwMz3dzaDIzKmA3fZvS6vCpDgzrNZxDt
6yOd58MAoFX5A6aywZQDwA3FuHW+iVF4CwyE6yyCoEOXu3ql+E7Gaq/vndQtcCIMkI1zVvCh7UAY
RXVp9YeZaVjAsmBOi+9ZXj8tllO5IwReRgf3g6ZmHnqL/tLpD2OsbnWzgd4crDwgnqSk4+1cPBlj
GnDdvJv1/JlH5S6BfkRe9xRqc7rfqW1A229T3eBlBEqs2Z+m+F6n7ytffmx/LECoaXX2NAPoNPWV
X2tF0E/61lBx4220INJGrMUWNswtXKsmj5qq39jdQw22WAvwNxveTfZOgENDdVM6oJYD0ppGU5DN
pp/qsO7R7XaTcerpygicc+Qm4A4vDhT0rqeAy2XsWQYQ6vNh6uO619EBQRvN7ezEW2XN+Jx6rNnn
oC0npr6ncYZ7iOIacEBnwz6HQZUZZ5up1j0mbdtJjwKhfrF6YimFWuonvsMFpQinbefyZ7oBc8KL
H2WP8B8N+i8toLMJEIqQHPUmbdV8OHE7toJyRB7s1fgVbsMqJAVY8aew4DljTIdEmQGVjzyLqJ5R
APS6blg1VoIsmv1yKLyKmWEFyy1T5d6ksUAf7WfgODddMtzlzg9gHYIuu9Ed63c2tKcJN642eekA
+BsL646ybyQq8Bye7NOceRoyktUo4RIpbgalB7Bx/8xUh1lXAhHjKRn/UEhKIKemz5qyAA5daXuY
A8uEA7+C0j6XPlQofSw91bmVoCTXrB3Qt26EI6nxqKW7VfbTaCFJkRtejlej1vhdM8czxlbSKLj8
SOCsOsG2ShxVvK+CVwrsf0I1FCXQ42R+FZYb09eY10I8OvWd20T6QPAVwrIO+yymsCsUsweHhUYr
mazbQUGltXx7G+3bTeTXvm1Bx8ad/c4rgApRD/1WeYzAbHUZ/P0Cyf68WPid/RJhN0B5KHIqBxeG
Bqwyag2xq0eRB60unxnPpTl7WdpBk4O4pNO33QR1EfOPwTtXYbCaS2vJz7l4ZTr7NcJmKag1l22N
eWkjcuMoKiSwChewRSg/ke16XSCQ8pHMgCymsASL0SqGXnNWNVToJpizdt9NGuDmSeFBtmLPjZ+E
lj6Hc2UMytnURS6PYEpMTzxNAtusB7/THLhLKDZyminLnxev42czIhTmS7uoqrL2/bSx9kCLUdlw
5OwhNTV3Mnq3AmSs0wF1Sf9RF/AssFCrj3hqnh0tRh+g/bbMDy1pJBvvYm34VwDxemxPBZs7WK6d
ZtBt6mSfV6Dm9iA8kO/juEgW1kf34EsaPosmvG6OYFFWeA1CO7CEKk0JpZ469w0OvA7ToFYRBXOX
Yp0DezEcTXKf2y+siQ/qfHRqCPjMI1DQ9o0KYm6jAf8IcRvruw0A1RQbHoPOjT2O7y3OWlNhftLN
QWFXN4bS4FbDuz0xk+/MGH0dMhRVrIRwqXQbgLDNRVZxS3bzB8/6rD1lcFa2ZodclrGfsIv0CwVU
n1LyJvWVrv45e5lCVV9MLJ2GAUtjvcZhEswNwJqe/Z35q9HSELC3aY8jy89PMqyubM2IeXN0ig78
e7Q3NCgGgfZq42gwYQBZLiSoFEWSG9Y1/mXR4NRTKQ4GYqrCokltKyWZPepI01ZYhMPW2LS7ZiOj
v1+8Fp+FEW9oMHOOnLFVwcRg/ognS8gNgJNooCycw+vZThZK+HR5MsaxDUWzE4++wRgXpijvCgJa
0fZ6nK94+nWNnI1J+FJRs9jm1GnqqbiBe5Gb+dM2hbletlWlHjzrn7r2lYQjrG/tInegVnmq4ydl
fo9HmWD25SrlbDDCscQVoygVuNtC/7oK7HJw6wxqAoa/LCd9xtWOm7CAhqoMa3819eLGnfqeloUE
wH9x7Z/9COGcMrrZUHqQ605sFRTnjkdt5B+i4CjCbW1sJSfPxVRyFk44eKzU1GNQchAuBdA63ubm
n9b5R2/oZ0GEQwY05qGu1UE9Uf3GtO+a+EeH4vb6UpQsj4/+yFlO1DMGFFQ2qicNbyx1Go6WDDkj
mSqRHa0BOgy39wVTRX7p1i1XX7NBInf14al0ZZF/3GrORpHag93XFZqSbdbd5xkeGVOz2mU6NIaJ
wX9GNnyu4qjxoQkHwTJghrzZmmHwMt+1BDTnqIJJKzxDIU2D++ShaXDqOS1uG3AEb72xgKKbmiJz
D+YjFDYOjL1Gk+npOt1ahXEPMUqP9JDwhIxnbb3Elr3n6JfS9I3k7YGUDPzEyDX09wl89JopsANA
YwbKW2MfB101/lrwppX1KnoJkGoqdnMWVBUEd+34AAtfX9cXL4U4RKp3v6K6BWRNz3dq397CEgL5
sPyWKTBQTK09M8u9ls43wHnCxKQ8JOrsz4ZWuXDmvSu5FtiuwXAiFDm9GZMaCng2DmDyXKVwCui6
01Cx4wRyXQapUreqqt0IFvTUEtS8EJ+LZy/Cy/E8ZXuHlC8auNUsQ08HTOwJsoBzIZO0ka0bIRk3
KDvmBWyxkwG33wrA7H5bcalIwYe59rWlI6RiQCaXdqggrhKbMHFetN1gQKOhJ/5IbKjCAlcChJzF
m4d2rSaXvkZtVLgmH3Ywf/CV/CWGwmSOBFM0L075CDG8DNj+GPKYEboJ6nBaptuKZa5CJ1+1H1Vo
FsbmoW4OZpeGtRMHIwp5y8Gfnn/10P+dyLuRGYe6Y+iDoi2RQay2JA9m1AKi/aJbR2MxfNLf8pG/
AkvkQSPTN1V2q0doPpHlpwIQo40bu2acuPM2818J5LUy61ZDPw/MrWF4UtBWA6PbLQHzatitoTyw
+pjO+InTSw8hnTFJoMQLiXUU/F29j9iq1r3LYanbdFCwgCBu8aY1r0vu7EgNx7BW9RSrgEijHZrY
CuUMfEE7+8QGF23BXFXmDK56FC68uDX5r378rVRP1vS7UH4r5i+22ugBfZhoBdQWYTHOYEsAVQMo
5t/AGsdlwFt6+tw8OBwwyXlR4S9twBajhFYgox0KHUruKjPeRz0GOun2kwqw54H39F4v4ltmmHu1
WB5q0yl9fbberqdPScXwQWw6SzyzXSV1XaBiUKwh6Iw+bLgT0mR28zn6d0fORy/pLBS6eMNSQKPy
1DfvDmQMHD1GX1GXnAeyAQnnaA+DJBLN6zlqvzWV5kIXPFAy283tv08q/FwEieRqHV7uJfIUiiBD
u8md7IVFDto2mVsyssOn2pa8uIvRmlHyBDYo0eb6p5OdfMLpOk556fQNjvBWJ6CfviupDGEpKZBF
FBe8O8rOVGboNiUoWVmWPWaApMCA8GlQ2nuHp7cZHiDrcvKvj0ySOUX0Vj6ZaaGBqw0paGiCmg+p
AzLTy7+LIVTlVItya8pQmzQjktnPofvWTM7fX/GWCpcqzSYqGFli5TCXGjxACV1OFKdWoz1FzgOd
pR2uC7P1KYowkqIaaTQUNbw/Ar7jd/Eh39dHADJhTRBqAXgNeBAIHMk2kwUVDrckmzJemtZyIvQx
SvNgxkOrFunB3/5In4YmnG2mYjm2A0H206oxQfgztBxBbAz/XZB1qGd5yVF5qw4FQ7M6PunrS1n8
XME17d8FEe4YcQ6EKacIkhk3EYrgBkITFrf/5VcRkl9F8ZoDsNVySuGuGw2llyZ2UKi5ZMYuNVU/
fRfh9sALCq0sGqunGfBO3cN72CN03V28VGxIqG7pToYMvJDVPwUUcl0E9a/SUTNc0So9tJp9NDob
p+33wEbLxrZuF6GeOg8lJr2igDSNrSCtNn562+2Mw3L48Bb36XMayjoekm30JdOVY67YKpaFVR+z
irpV+t0ksjR+6ZXm05CEDBE55oI7xZpP4c8HhQ1vcNy4BuuW+F2gwvcNr1EQRHfl6vcXzqhPkYU0
MY3wETMc6KuMGly88NzF2J/rG0u2FkWkqkGnMioNpL/RK3ZGmAc5HFy+463Qg1f2a3XstzJKkmQx
ijxbrc5xJ7LN5VSVP6aCBHGGty86e4v+XTK2C6iCT9O3/pKz1MSpoXcNsAynXNNzGDzq21Qb8KQJ
5Xn46Ux4XIcmP6w7ls2iwymt/Hk9/iVM7Kf4Qj6ZcBA3doXPVwZko3tmMC+QaCnd6rRsHR866Kd+
R0Aih4dgdtcdY+aS21LSa7pQhHz6DUKusdtWmzNoPEMVnLnolXtw4HPr3HDN8hve6iEM+JYXlaS2
ku1LMd+QIWcV6OqnjHI4+mEl4fpSO9Xu+gRLwogoVhO6AbXKkUcpHo7jLvaB0kHTzg6uh5EsWBGL
WsIeUGNxqp5U2PJRY4HkqLW3uldLkTEMZAMSMg0p0E8vcrghVXS3SjU1/UMETffrw5EFEZKKQdsq
pw1XT1UMt9O28DW78mzc2K6HWRf3lYNA5DiS1iGTPq7bPMm9HM4oVfZS6nfEhKpaKRNMkY1p/fez
na4O1qTaCXZaTHoY4x0jNnhW+nZ9RLIgQjqZwfs1pg7LTcPTOB0Xv4sHfwbO9XqYS5ik8y0reke2
aR83DVyBTnAfwJ0dMMA4WGz0jnTFK7udjcu/Org5DDSuB5akChFj6gxZM2cUq8/Ruk3VwuFsOlT1
zymvXW12fIJRq3UsyU+yzSWkCjvVYjVb8OXq6bWvoAaeUC9Cz3aQ8revr0fxRa1S22VUNOxiO1H8
DJ4Rtqz2kawPEV7KmV3NBnSlT1x/JuxRQyNES2Wnp+zAFl+xqgoFfa2g5jE3RmjdFCcajKH5NIfq
Tf7Ij2ynSFrrsmEJ+QLAP1vXB0zcRB7gaOVl1e8F/OHra09WZJnm5x2Me0rDOhNn9eoZHCXe/BMN
MLjuQVoRvBFfhVDBN9wuYqnDkGQBigRpdYn7nDqJeup472faFKTQwrCVzC8r2bG4juFKSvxQGDjL
UpQ2EJpUcB9LKt1XyAGANMk0Xv5WhMB/BpYOjujuXEMpshlzGG5VMXyuGPHb6CcpGkmGupza/4oi
fKumrDvaagNsvUzqNfQHVY+zAb1GyHgOspeWy5/nr1jriM/mTDEMk9dtjyZA//1EimnXaccOp8n1
5Xf5y/wVRUjt1pJkC9fgD5YUpl8aNwuTdZplX0aoBTnNplmFudtpWUKzAKGv25tWI/n8sskSir2x
M9KBZONyKoDi5PCSjeC75ugkKGIqyduy8Qh52zIjZjJrdVQDVD/WgYYB7IXKCBeSKKJAnVk7aTrb
GBA3Jzc1uF9mEJVGAX/988vCCE/Z9myRhpTacoqWbclwsStPg3QF/Jdz/T+LzBGqu7E3KtaCFXtK
Z5h7Lg19taHiGhm3RtnuYqXfECNd3CqirgmHjn83QiGJK4nu2DHBCFMI7nUUKo6NHuTQpb0eRpIZ
RKE4mpe1quvYrVl0bKL7Csy1pI69UvnBmQwiI53P9auepYahVUe9r5CGUihx5nnvmdByaN8SfqPl
po8tHSgLSGNavrk+SGlgIVu0kEWNltZYs8UYNhX36+rNGCC0Xf/uYCmlKlFg8zSocsmFUrK9HSGH
JAD4ajouIEBLpjDaLoMo6oALhZVwTCRXq0sJ0aKAnVoaCNyOCO4wa2seZ6NZTh3AtDXs4Oteii27
gN6yzmMI+6HlKYDHNANMoOufWjbdsfJ15mUAaYWm10FWNXarWfzQpZLc9VVvzqafIgu7wdC5FhFa
LycgRX8mufFkZMU9VacwS9kPBwpZM4GxNvzLjsCn7soG9OeShBbMtbWZBgRGXddXlGy2138/W8mF
Zid5ZbTLicEE3kzezbyRDPlShjufa2GvwIV1hN8gIjjJiwpxbCXdOo3MRPHS+jwPIuwLCH6XgzEh
SGYQt17iTQy/CQWY9RJOwNdn7FKiOQ8lbIVJM3rY2XY4fkag22Fo6nCYwY1grI/xVh+pdz3chz2M
WLpZ1CbAsaCw0kSBfzTSMz1fGFpJeNM35tnr+qMJtNsChUBwVBLDU7R+36nqcex0JASNzo848N/K
anmp22ne6A2EvkuYwvgVMKNdaXoMD8CGk4U9NbZwgECWjCbPmJ2gSThMjO5rniF5LjCqKmdoLMOc
1FkeCjz2s4qFc6zcOGqFV9opPUZtdySovCxih20aw38Wb71QbHNAHTIA2q+6lRH9GFmQLi/2XH0i
ffsSOwSP1h3c46wxRSPM/A6Lze8cXlgDBLcNCJFloKaC3QzLPpny6uXV+J/ZFK0KMrOyJ9JxFENc
2bWLs4lWRVhdJv5xeT3+FUY41vU0nmidJsupt+GEXhsbMGHCWYcUl9Ro4/IO/iuUkMtoPZmAuaPb
kQOgbEGspZ9kqDFZCCFpVazvxhEtqBPJAf1vH0BED66vcmv9lVdWuS3koQkS82QCW/E0TSvGPHMX
yIu2KhgTdTjnDVAqx779BoYAxObh0Dv+yTSYqTkwdcsgLOcusKftK83Pcn2XEnq01Rt1we8coMnT
+g6He3hmuabxmunFLo/7TVZGG6O5h0rMYcblrrTCWHubi0d1+p3FP4uq2ccwPoRDKSANbDtgSltF
OdYa7oepY9xrXXsLHvsbzFtNSP+sPd6uy2DaCy6JJUOPfnQTxckhKh6tHUptUxfli53BbrqEVOjm
lofSuo1i5keDEfS16puoSNOyeQUl5i3FYBSS3DN4ly3gMi3QXeidQ2TsQP/cTiV8w8gYlFruDv0Q
6Dz2yTJ+B/fWdsE7AF50gBWoMrYgePVlGBUvrSYpIy7etc9HIizWeh4Yuv443G0Kr+kW4ejvPHos
2z5gbeXBhoLDSKmhDxr8llPzV6KCp15Y+8jWYSJCJEfTxyuNOLHOak4NSSANEhHCNp24OczROBi3
0IzxSjb40wh0OYFvRl77VI2CMX2DR8khBqLesis81hvw62NPK1kGYj3wdR1dkjV+kcHtqc88KBX7
zJEJiJD1Z1z7mcKs8QhlkBGlxm0EgvfHMaDqm9kxgZGwH5SlN7wMhpTFWLxCZoS7eAbbQFASWrEM
STcF7HFfKhCYNOz+jWtWCKuScFATb9Ayn/E5NJV+N5cxwLqdTxNoEcVQ1jexvyJO/RQJTM2VcK5q
bInhV9pNru1kj0AMgS9ZZCHszQ6FbmCjVdvMemyGzmWa9qxCwXMCDU4BexMXjgCqCqcu/ZVF00at
ICoIQJXKJq9QuOekcPaIlU0Z10Gp/BwcoN7S/p7leNmyYYNxPdUYl3Kzo9ugOhsAysEr93PJ09Ys
H+1sNG6BhIUxjx40A041CJLSAx8Hv45OxcyBs7qhSgFw0A3LTk10NywHrcMKIP2BR8l3G1i5wcpx
Y5/3Oog4aQOTwCXzzX4MrPwuLYbW68YkRJG5T4fUK3X6A8/tuVsxaCEUCZw8oh1vVEm1cHGDnQ9O
KIRGqpIBOsDGreXCW6ICnWhWvqsgMEI4P900wQJSkQlAFnhpUIKx/etze+l0PY8u1EaAZZPZGQrj
FqxIzbCP+gLw7aLJgO7refNlP5x9QefzF8yhU1YqA/bDSg1y/ljb1dsnvtM83cVa9GRIVdmCERoO
zI5gW2bnxm2ezTsTj649eSea4ttUBpu4dNCezZ/4rDSyBp4XaYON3o0baHi62jBJlv8llgBkhv+z
/MU3pabLdB7FNb4RqQD6GwHkW8yNQ7rj6hnIgD/INOQAxdg5qP5aLfJX8c/GjkHJYKEDfw6ICzrk
1MkXr2T5iEoo80Rxrnb4aep+fp6wO2fqLcytPcUDvntf5FunGtzGTX0Z1F828UKFw2qjigmMJm57
G4mgrR6L6h/0ss+nXShwGDCZmgpD5ls1Ji9VCwuCKN5P2fO/2oCiDkoCWq7ioNkL+fZ6l8N+NwOW
hJqZbBFdukCfj0ZIM5UGD2gQ1bED9aeUoqWUL/683GnNXQtobtvZOLyhZGpK6gfZZxLyS602VtHO
yC/6iJSLiwIvZToal3ion/aHkFzssZr72USM1fZPQcbfwJXCBe/zoE3/Ax5LklwMIbnUTZZH7dIZ
MOE41lWxCsx6NOcbPmX+9bVx6eJ69s3EZ6g4pYUOxqtxmwymr/Aaks8WxNxBZOyszUj/AYfgfB7F
NynWFLptK5jHzGS+kdR+M2/1TgrAv34UiG9SaT3pXaq269dKtuk+3awiZ7qUy3KJavJpNEKCcOiQ
wvkT23cKyb5s3SqMdrAQ8+3aW/OR/HFIkgvFV6lqoczgEdaF0Rwn236g+Xij4H3o+pqQbCjxCYrX
uH33H4s9Ab240G7iPnq8HmLdL1cOa/HpqVPMkdRruTWPfFe2sE/qsyDpig2B1kCkoMkm4WTIZk5M
ElqStSpFCdTYMGS0MigITL5cZ1KWKEwhUfBopGOWINdOoQZ3uINxSDetr4fqctC34/ZfViGmkCjG
eJ4XfcJKN8AEmMrcm6x218/OLqlk3k+SnCSK22oFPtVYYe3F6DsywACiMYJWPzSOyya8vjq+hFp9
rv7SwhcrHgqfaX3U4CxRtflWGfldRCYf2P3H1Hm9HunrFhZCCZe9sR2hpLO6oK3SlmiCeboTsBDy
Cp7h6aAAlJ6sHF4/yaelL0QU7m2amrVZkdfwdWh+OM7kTpxvBx1eHYYJj8y7ouOovdTN9XHqsikV
UlVVUt2ZRkxpNmnfp8HwjOGJwheQ5SfVqiGtAP9Dw7rTSEi7Q4VewjSkuPMBtgKFaMhCwOvCDiIo
8uomrNePmjOCaOtsM5v84Ck79HNxMEC3kGSiD13Wa5MlFEi2QkdczfCzG8NzNv3tBMVRuilw/oIF
07h1F1g/ocIRe81GDnf82pf/+FQwUQVb3Vo1gj9fKQzGoTRlIfro9bbP7Hd0ceBZC2XcyUvTmyG+
513YbGL/70stCJGFcdOEAX4dww3CcpeXpfFxP98o3uD1WUj33VpxBNcXyJeELARc8+dZyx/qPoOW
cASkvLhvVlyecz/rmq9beE41O2/ORtm3/dLAEEKuS/Ys5Nhn3IYgu4oblFss4bDTtspaVI1+b3r5
3wfnCuGEE2DqylHR1xHqJhTAs5ce2XIc/r6GihBGOACssizthmLNrB7z0Mzx0R9YFh9qM97oN+5K
ZNqA/pz65ffrX/ArEkeILJwF2pzMpF5dgjQIkpXluG30+0qJ3Gr6XTb7NGl/s2wzAGTHoSitlE9R
ew9NHsk6+noAfvoVjioI6aWWU6OtjV8xamWgwfuzsH7zXtspOvQrkXpo4Y/DsuvizoWqz4bpyfb6
PHwcsV9zxv/v2i9vhVrU6YndTTArMwLLQTcm7/YTf52c6tA2aB6t9CHTZy1Yl2Z/WFtTRnzTg12h
/iLsl0P+1Et9AMfDU6EE2CSZrw3NKgcQTtAC4rjep0DjTDA6q8e7Otfu0/qBo0dKdHAuneFbPd2o
UAlJrNkHbQ0wntYrs8pTGwXqSssuMwsvUe4W66aGWTqNu32TNRsC35vr0/BfTra/pkE4Z/AGa2cT
zAZuF3TLbb3flvGPCa+mMwYYA77dlPt6DCMo1sVqEcxK7PExkfyIL5WksBiEBGorHZ14jN9QwezA
sEFj7Y376+OUhRAypTmMlpXaOMBN5ZFYdzCHleUpWQQhNWqkMIZ0zcVridA9FcOG/KyPkW8cyXsE
zhtEBmTZWBZSSI21yuZKt5FE4oxAeeIlgjT79Wlbs921TSJkw6UqQENc0xQ+/H2bD37C2LYtXvEQ
5vfz8/Vg0qQgJMXEbvVsVD4O0jHQ/NqLX7tDE+hhGa6ivZJVJw0nZMJe0XS1J+ua2Jh/5uPiwpkU
sL2odLv/4bC+fnQ6H/CM83NM7x17WQdH5gICcfwtGVmIZxtXVYZgMPcKTOMk87kuuStfT6Si9RGe
JnSGJdmYQZ7Dz9yC9BukpoPq0AVLuov6jeqnfuHJmDuSZfMx82djnWjGk25dmCVIpQpUWKP5Xbff
W7jUTOn79VFeLpT/k8A+EtxZrE6NdUdJkDwK1Qwim2+qCNUBn09orfuRxff56Gw1qdq9bIhCQlkG
M2dNhbDNwO9qqK3pSvyDkseYftdVSf9Pss9Fvm7RFg4Hxx/T2fym5t6E09f1OZStTSGRdDXDvTfC
QjGWO+bUh6avvTaaX2f7pBi/4uLpejjZeISs0vCE5fOEcLxSwT823TqWpBLZyhcyCQhj2UJnfJ3B
0m6LePLmuXyB3KNshxmSHSakEKvqgF4cESfSmrAbHC82aTBM7/2IZ9QRFpxw5KAmigZ+h9S2UXsW
9tk/mE1bNTWH2hpx8P/PBXKF1zHYe+I3dF2Mnm2oU12yPL72/XFAn4cQplPhWmfjfRrTCYs7wyj9
JYMdk1N4yvTMYjQd596Ptfu4Qse9n6xjUUOesNUfzLT2gKv70RRKUFlNmJnGP/kC5z9N+AJgHNQJ
eG44dplXQfkS4A/f2UH+8Q9A392D6io/ZFfziyX0XzGpWLw2AzzizNWtEMiqkADw3YFs4IBWNwW5
X7CtmR35UXpcXUp051GFHgRtyEArFSMtRurWath10IspsiAutgq7JwnzyDy7asSgn5p5znyXRPfQ
LvUKVNjdzL2Y9oFp43ooezhYs4N4zJz/MP3zAmx7tZnI+sOMkd9W/Z3Z/CJLjbtgsrueNy7etM8j
rdvxLNePwPexaM31gPf4IHd0+oe0H752ExI0K+A6/RuyX/eyJ56v2MlPGwA9p8+Bo6o0EmtNkOCH
uVrVeryGuXYRNMshqrflCGWRxJuGXDLgS4nyfLxCTUn1pO+rdaGZceOZyx11mH99Si8dY+cRxMxP
S5XFa6JczPdhmja8rrxMh1hnPt/Ssg2uR/v6xPwxjzbRLTTubJ0IA4obxWRVpiJXwV9k2q1dknQz
lmBMDF76xKGBr2LHotbbSAJfOhAcy3FUxzKoZVpCkkRmUrUa+JQPNmz5sECb4Q1Maa8PNTThCSTV
AMQLZQX6xRLzPKyQODXGtQIE8Ba84smPYzcPBkiTosZ8mY5wKZUlQ9kohWQI+7esJvnSfqi4qUtg
diFkrLiveK2PtkKDdo3PpkCufnmxA3c2UCLc58GEnWy8A62RVS/eQmlzOJUb24seNbRIp+MCPYLf
0LuUv7BfXFPnoYW8CISjkYxQzsUcz4Hu+MNjHMCF3WtLl8Vh4yk+mAS7VCpc91E+i3nvPLCQ9xbe
66lR4OOudg7NaZXKy9zR727Vrcz96oM9dy2WkPlm2pQ0VTQMsmSwvpv8gj6aQGn0UH4Yf4DEsh3Q
goPTgxct1DezNHBiNVT0rZ7mfsS/WcDBVZkPOv2mz18bFQgTXENK67tSlVCu+TUPxxhgpNLit8OI
dumse3H3mrSnEro7Bh7xKaSka1Lt0qYoJTno4/Xw2uCE7NprpGewxGpPhv3Q8wScZlgb6vEvZ3jK
uOXp/LdeVtuRl9tmTkJShQAUBiVaQsZENgmFVQEciTM++071lFcRmO5PGsVBl98n7CFq0CmvQ2t+
jufHNsU7bMmDpEx2rDbDRVE2uLkHrTG55bJXIygo8OeohlaDkkoR+JdO8PMFI2S/NqGGWuMdBmwx
IDsXF+zi333rOhAxcuFQv5k8+LFudSAm3MUIYdrdb6+nQdkPELJ94yx4eVf69sN6bDHRiVqcfcpK
r7Lq09jAxHF5Vsa/DblB0j8ftpB7h4zUc8vweYfQtNEagUdAYAfdH0BIAOTbJlKX5A/E57UFJaRd
vaNxag0mdktqeQQg5al9nmegVZqDhj7j/KyUv8kUu0Oxh/uLqxQvi/Hc9I8qYaA4HRuY304E+yKm
+DjYNfRnhMRiocuSlbeMr+J5gdYkQHipkF1eoCLFfKr/aNpN320yFL9diqRn1UFaLwF0njeOUbnD
EPL5W9J9i0voRZO73GbeolK3T6DMBRmfFKLtqsG9joU5+EIRDkb2kNG3CqYRhpaEjqnAEbeDw0ni
K/jbTQvjTbhz2auDXBGWpNhxxwzhovXgFC8q7SBQ0GWnucscz9YHSUPtYi12/lWFs0YjSQrRSWSk
dTGDZGugX5N7iYebwD7xyl0RmKp0AcsOVBGDPbRTZPYJkr3l/h9p17XcSI4Ev6gj2qP7tS1JSaS8
mReExqi99/31l9DerSiIS8ztPFxcxG6sikADVYWqrMzJbzpnCCV/CPpH6lhPUCcTBVQWO84cJMLF
FmKASdgg6l8uPn6uXMvD7My+uxM37U9WYo82lHDhpMrqAgLrpAOJeXGrONAxATcpfJrTu7LzG8mC
aG1cSJk1PVY0Hc6gvFz8OihCxuXSbPvwN2I0+1vn9pHz8AaQPcTqWfhC3le/KD0kO/G/rRW0D4g8
ws6Y+o7EPGeR87UQ4GpltcPq8rSA4tklmemO1tQDxMnLV2uDXjHkCQzaXmUU+S6RyWaOird6XtFV
yrPStydFdpah/zUaDYJDNF6RuDIdaFSCf1Gff8aFdCkn6St0sUaIb7QmOKQBoI1NDRDUpHwpIiu5
KNIBMayHOElG9RzsNfOhVifTWdIf9Zq7RUfQ/U+9HhBiu6XBCIo5PKcLstGkR/S3nYb+aCXbNWdo
AwDzaWHzNCOsF3iC6OcAXYvFKvHWAxGxXEWu2WMGuFzAk9dBiwT/bP6R2W1Y5pApkhUvpbWrZI8F
REnWfHKtfHFGEIOXM+AV1r5vYzTP4YY00DvepBTMjgWMA3WKPpBR35jWTrJzJ1JBWi79rKCvkd9m
4wCZzCqwpIu2m8NSp0Fm1E5ZA1/fED/OJN9IqK+DZDTVW7+MJfAyQzhauUn1F7Io3jDGfkZ2rfZL
NcCz+mCDVSWHm5WXrZmqYQ9avW5UHT2BcuQ6bKwBeUk9u0VbeGk2fktyaCoYJSY58001XuC2ejbY
iqGUjCkTvzRujFh6NCApHq8FRJZ3cfSrL0HSXGIogHW3igEDP4NT2Rs92Zby4IwrCcale1SLUCp2
1qi7GaadhwxqQmXWO1D5eFExMmdld5PxOs3NUyrZnmn3tQt4N0i8saPznW3c2eAAnPM9UZvGKzo9
CuzoZytfQyfHsaHlME6vaOcE0fBspeomaYCSqDA2jukIPGGlfHQ6kFdmUepbxkVchRq0XqtXul7J
7b1tWG6xDI4xPzDCqtW+kqB6m7ZAFCPPn++SYTvUDJtcOCDRbdzZ/jnX+jMoQe+0KH/O532DeaCk
2md6v6/SnYQwRqv5OR7pPjYrv0yby7xbdim6V1N1BaZYr1iTB6OE1kv+c8h/9aAKkPT+/nxmcrKm
guUbhgpAvWXz0NJZn2qd0Lg/SA1cxOoVfrZp4NwVKJV6zRa0/cLXGcsCvriII5Ocw416ZVWjCMIw
Ehlf1v6CjOpDWRCXNJarQxUkn67OL/Jk+nVkkPO4Y0qBZrKS/gDyNhfSPMVae4lxDU0acJDrt4W6
1+Xv502KwjThUj4rjcYmx6jZoWgUv2PKXGrsFulrOkBnHGU5pa7h76iL+S/w3b/W0YMK6U11ugZi
SACu+ire9TkRJFwi2Ov6UpYLEsHFAJfRN0teHbW/Jo1yT8hOQh04Wb3GRFZOv9dJfTFksTupj1qj
u1GXORRa3PVlDkmXbFXcJN7b4CkX7Bb75F+OxEeZgHCJY1UseZVRRA09VIaQBE1YuOr94I2PFAJ9
oVCqgcW9c/a4JAq9eFXSFiSqna8EY+cxQvIhGEBZ4hVeEkx3kifqzYie6vx0uhbpkMcg7zbBnIXu
e7zPA/b4WN1mDNsQ+NHFRQRRPRUqFoIXiKBCwY8jYex+iTA2gyMgQY2sv2MzHHaeCb6j6EXJD62v
Sp1YZm510M29MbPJzTXqRIvtyMa9VNyZyVtUUFcCSWKF+Q0Z+mgl04ubNnMPiql49TDxgyiIuNE+
UXCDz9m9olxBX2aeH/J1Qmm/BRNG5k6L5Glm5uVxcqUMyW4xWn/ObX/IK0fSkU3Be64YYXfaUfIw
CO02EqDNgjMrOEMW51XMajZLIr3XmCa/J7fxM0vEUdryMtTDx8tyJ07o3pGXZw6uxSV0/TqYsV4j
oWuWTT7XbaCmeEX2lxMeKfq0y+FoKtp5GM1xjAHPvojJzTiWFNT9Uy1TD0OgbjVPEAXCmx6DJtrT
IH3v7W+0QXTMn0H850zxm4zneg+Rryl6U4qntNoq1HIrkDhLyr2kLABTlG5XX2Zx7uHO2irAwuku
UhRH0Q+69TBIIqqKk3t95MG5ZUe9lIJdGR58zMvXpisvYiJ7gu95Mlc+ssFlrhMdaU4jZiOIDR/M
ssmmCxkb4TRfQOLNEb+Xv2rXMMd8ZJILErlU6VM0v5ucQALkktZDWwPg9exyVR1QLgDsiCkKIOnQ
QLY8aVcErGksdk6i/eUiRGWoSVoUCMmj2W7M6qrWRXI0IgfE7e6i9rQaKsQgXf5WZY9dtDqaiNb/
ZL/s6ClncftpNCYFZSluR+9lr+pj5kMpYfEUyDACFLjuVqTRrpy5KD3oDBcodPGCMMZTLsRxA0qn
BF72Xc3jfgizUHdGXwo7BBRR1Zkt5pwr4GLmONSprVRYrDx+78zbLL/W1WspuRBcC8Fz1eJCpdlK
eJO0WFOPUrr5WCJkZdvmvrwRP8VP5mkfWQCvLKlXZSnXHVaUbsEFCpGLKWAaIaJqnKiAzOtHEjzt
utFGJM635TUL/T+WQArZe1j0jURpoM1OzFHnrNBW0xgV7N4zxo0DuitwJH844DvYggrUAZPeVvC5
BEeQB8WCMCqRmgqVE9YQoG8odYbjpvMUF3oaSDEE1k76jaMvxvllW5uGupt7lkdRYG/LQ67ipo0o
Z+BBZT5hMBcyYKLAe9JRHxnlXAlUqs021lkuc2MiVxzC1CO+eTd5kDcLxAOSwuPCeZW1GMYSHLUs
ObWf/yrYmI71rG/E9RORB+NBBWQZgbmdkED1HsZab/s1iJ9jzIEWLgFAtdvOj/2MgwPGn99Y6Mmz
Y9oKqAdMRTbeZ5qPDqsZF9Bd1Ak7O7NX//xLpWfBO9VBUuypt4LDIzLH/v2ROauga9NHUY99rVC1
9NOD7pGbybPfrKAW5vxfB8dZsD1aHZevZYOUxNqEYKuHE73r0WxRvbh56RJX88pD5UZh+ai3noWX
R3tlkItMuWYquuIk7nQx9eiXcLemMPO4HCpEW3ZHjQTFVFYERI0LEgtQTjT3go0+6VeP7HEXxrC7
IZE7rDzdKiqaNu54QPVhgEYsxo1fIBPm4x/5WuOu0CZpvU7G9gvBGydv7dGP4G5RpJE1yxL8CHa4
0JJlp0t3IPZ2j6+NlEboekXHi8tphl6Za1l+/97SD8hahaxNWL+yKWpxAnW6G3q0PC4aA4RKh7yE
tTGwMF32CFUUSLGYyDzGDXQI0XLIoWkEPKoDHTyRGz4Zo4+MczF6TCBgoVe4SfKuvc+9dfPO8hiw
rEM0+3Ayj/swxTcCCqpqlarj7Db5XVXS74BYA1wYi3pXJwPLkRmuAYDGalLWUdaDdKJDqdbajNP1
Kg+uDFGgrgcJRWfKYRKXKJyAe6IzN0Yib1J7uYAIjCe4PoKDxDcIQFNUaxZzHOmWhpDaxug6wOmB
HoxXf+4ceFJGWqOJRoG/xz2ZfNl8dw6MYHuBX4LTNwQJw3vZ4UsaebTTnHNQgXCUZENC0mWZ/jqO
btJVgVEZjj3WQWz/nMpDYu9kaTtEzznx9Kx3hwjzHwZQn5SEyuJ1JAKDRudLeDzKuhquC1S4o+Gi
0SKUoYdglqGeZChuOT1HEFMG06C3VvXWmLNwqeINKtfeBDatBgMBMrBLqRRKeAuBfzuXC78dMtci
kE9NUctmv0jFb5DqMIVCSzsom1YpXZDHWBCTzuYre8z3mmp4kVH4OkoNpQ6kkgmd1+uMqShrLpnB
YWGAZyq9jSvJt+zLMiEblLXL7yMmoCG/YaAJnWOkILdkNODzg5rLV91a/0w1vInsRATN+Sop9Dks
8YXCTofAdDNStGiAR17iLdgEM/Olww5YMpzHmgS1dEjSh2aQnNIuXMUKrHx2MH7kZ1CrJBOkoNsy
GDBCUOSFl0OpuZcutcL2G0x9pfF3xjHUdvlVD8mNCDhy0fUQOHa+upimptlJLQ4swxahrf4/xz4+
YijsCfLQruA+ilwQ52oXc5imCrgIJJ31Vt2RylF/McS/zvJqzFiiTRj7wvgl8kicj1WrEp6uxz3J
t4UFtQL0l7zCtV3wHskB9HvGW3kjxDGdfON9XE6+ZhhFtFnALsdeRCBFm9eg1hzIhXtDWKHWxMBF
qYI6kP8b6xXEFL5iqOsUvDQz1hvtabjsGZgpx/D0/KpuRA8yVfBF+bLhOEm2hnE+BJURfb0BxEz1
piumQ6ZBpR563AtqerrSbEn2mhnkUWruojreTGoNHphruyXBRLYD+VWn6GCNSjjbN1M0XmI80Cvk
BH/OigPBGRScBr74p6mFlNER5f33Q4++O4pl4byp/fxVAexqGl1xBnu6V3N0GtiPOkqYKyOLGpDW
9+9gOk2FTJbDkrfGm32KdBbJ6m+04tltOhMfLC4+mFYya2TCt+m9NUgsL0FJ8SnasXzVfEYyFSoF
5JVjvwp+o6Ai8C18Qac2ZwMQaKyYZcpIWIHAr27YFP/od6ML7OBvHHyRTS5vlMBVYeg1Pi2zKT+q
pcc2WQvpc79Ca/Y3IAHvshlf9vijDvgeI44+7DKtRjdqyDCSR7NFxdaZ3MVFx/Vnl+FErwcjyAOI
4bql5bb5EylAVbpp7geyWTxgYX8J80m2xDO/h5/wJsSCzryJbcfLDO11YEzWjekZIWqDjuIabr7L
/Y14fOXkUfvYBp5SPiUTyMqhiH1Q1B9Jk4Kh8GWcnoBuvlYq9XYxFEHuc/ohdmSQ8+mDlEbp8l5W
DqDdZwR/jbhGBaCTv/NIOOnmPszxbB6VpdPM0PGZy2R6lJP1Rlvvp/VW4Jq+8Lx8LirzJB62VJgE
CuQIj20UzAR670gsyvzBIIE9AlhlXUaydSuZo2Ba5iRY+6iazfN6JHWF7o/+fmrM3YCykxI2W/ag
FRW52Gc5czx1doOPrguqvItasM+mj4kva9F2tMdNPvitHoDbwdUNPzJEpKuib8f5XqhtJlNpw+ag
W09qsmsN9bHIS//8xxNcPJ7bQ6uLapAb3ACitn4HWVyDRHf12O3TYqfVkvNn1rgnud5Gcz2wfaTl
HsTH/rzazlzqGEGyfG16OW/sq74Ndy45v1ovvV3YBqy1Hun8Kt/kya2abSJ0Wd7Hr62tNQBxAtyL
X1HIAkNPrf2WeLEADCDaYi57TBsKnHqOLTZANZ1Pl3VEri26XGfNARBRwQ6fTBOObjznYCyjHVaD
VXqIkn6TNPWxjf9dH/LDBs/8QSaTZirBvhqO9mO1tmxDGa5/AUYo9le/3iWBKBs+tYm2IgMxAgpG
2SbcutahyPEpsa4evmWaQ0wc+OtqXTRMvBOMeeePjnHq8h2Z49PgCS2VaBgsdT+B80+Hov0EcIpt
vnXNj6qTwtqaaj8FgcBbkS72vU4W+kwKmm+Gord9aYGwYbFU9g4FqNCyLGBuJCed+7AB8pOiUA3G
W8ZjKe2WtN3EEMsYCQBFJPaIgllGe+4Np7SQeQP2vLpFloINQRqajSknVxEtQVhcKndFXUg+HS1f
ycadnBFv7cD1uADru1SAXvWTDnIBadosyg9KYUUZLmhZ+3ZtAzCPDSxZK9XYzvUtjURcDqLt44op
0TLMWdrY6l4GZGmAxmr3Q59/nf9Gp2L38SdSP/tkfVYwyM/8I2AVePVPvmYld1F8iU9UG/fN8uO8
OdGSuBBglwMhGDVU9xZ0dlP5MtIxAdff/ZkRzueTMpssytqzRkrdhr6ubajH38/bOAk/Pd44ttKj
YKa18X8Dix62BfAQ72lIEtqoibaAo3R3v1HoP+WWjm1yjn8i6RzPJnZPv4EE9cZ000CCPl1zCffL
qLH+XWp3bJFz/sBl//eFN4MrSEeVpbsczXBuZL+V5OtI0d3z2yo6H5yXX0vaFBlraMdsTJgVsqSL
GUPR562cbO8dL4vzg3Gm69WMwc99H8TX9vN6SR+LmyJk5XSQ8+SRo2/inbAqIFgc3ycFnUVL7Jyq
+6V1UBZoIme5SnyAO+5mt30E+mTcFwGmuebr88sVeH2+b7papS71DLi3dqofK41XdZpb2+omatL7
oRvC8+YEp5TvnTYx5nykAps70wdMwgIkKuoRiCxwXoTCv3fJyCyU9zLyD+3hz1bAOZAcsLtuZadQ
j9LDtMaXynLzZxY47wHZhSyWSliQIWrdQbtFLwRrONnZODrjNucsWj3971eHZEUMYlFfK9zoovTS
Q+L2foeydBDpmIj1xf1ldn34RP/YNOc1dB0kA/37LW7AmTNYQTLlvl1WmNfoUJyVHJPJQIhKsmxB
56xyvkNVqpwQllBNCUjiFmCBWiUcIjkEWEfgQARR0+b8R6+kVLHYw39Rm41cGqHcKSGtXlMNzIEx
aFTJ/61dhCz87y1VZH6GGhnOoiwUR55AtbhIHxKRzOLZOwUDXLJhaIOsU/bNqoyJCOhXZiPAs54/
kTDB5RqFLUdjNWANnQ8Nl+fowtjkd/NFi7mN7nJi3er4G70VqdWc9bqwyjkLi8aSobBcfi4Palxf
tbVxw8Dp5y/0yVf08QfifEahomxfMrCyUby0aHxUyZ0128D+o8JXKz4UroJWqm7i0fYFlk8vEBIP
OghYbI1/fLZ2LRU9euR7+655pXjBN27sAYTp0kN1P2xBYCKEgp8kvrNBK/0/m5xzyduMLHWHTR0b
4zJvO1cGCdPKhHhSiB3bwE5FTVgW9q5d3nT6ZkQXlXJXYq5BJXnQR5Onj99V8GdNdfFNGwPbtL8P
JnFKcyPnYMdXjNFpwAUn2KnTgfDjV3N+qa9SNa9i7JRyMEPZnTGFpTrwiMChyD8wKKDt/uoyi55d
p+/Wh13OM/Vrrdu5Fmn7uICAcBWDCnp7fmmilXEOCee7i6QSK2sxSVFFh3XQMfC/A7816Aafz9s6
7Wf/Xg3/cDVaqpY6K3aU6pvc2zfpYj1p2i4ZBGmL4FwbnEcylUgzrR524qG+m/Vuty4FmHEEh0Jk
hXNKGlCpqT3ASm+Xb9aivuZGWGIw5fye/YPv+9g0zgu1dRKrFcNyzD+kQ3SB92V0ke3QEXoGudCb
GRSH6iUTvvdPYqCO7qnBeaU+UpVssRZWFAeMLSQb1gGY3flR34iqe6KNZP/+6EFU4FO1E2s4tNb0
BJpzFNxu40QAMBDcJIPzO5BRIDVh57ynCzgNv/Xx3R9+KM5HSHIEZFzNsgi0EdjQ8bfkoXeMECAf
w0W/GThezJKKIXmCG2xwPqJCdI8a5puaxbGgI12+yH7nRDdkb/iYKbofMCWL5pS0Nf3zKxYZ5lxH
F9ExWlh8hLhSYFpXcf6QDcOG9ndpq4uuAftjX3O0v68Bz3ugNpDL7lmRe3Ix92dmGxKFHht701xG
xmltG82ZgsXLdHcA9D+G8uQfbzWPl6vtJc4blnwvO73/nmBuKgmhKZFcTp7SuI03eChhhhWAl6In
oMB1vgtQHd0Rqem1Pp6ZZcW8leU0GDA3qLbWph5FyswnIYlHV9/kPI7VVZUGyUuGbEputcrBiEF5
rz13bI4+9kxvAeDJG4dL7b3/+O+eaB8fmnM8Xb8MmcmChLSq4dxb2Nnb8+f25GDO8QI5h0PLSo0p
evs4S8UrRtBt3S/vmZ4sa60m9+CzSLug2qqeeBRO4OtMzg2tzaJa0YjV1avyZDT0Mh16lCRfz69Q
4OxM3hXpWWfkLMmyTRNzMqufi/BaIguc08mW8X9fCW8YW16CnPxZEOcl1VoQFNoQAesPWVLvawyh
qcZByX/80Ubx4LZMqS11YNeqQYhFclX9bFTR7Jlgq76MtqO5IsXsY8h2t6t7oMmsP4ttPF6tsbVl
bJmF1IC6Fs09jT6e36eTx1bVIRMEPJeu87zmvZa2GpGQhxoaGJ/pVip/doMggJ708B82+OxwUA19
almfxo5yL1nCWcV4mAWCGePVAslWGt8QSwgtOulXj4xyqWJG46UzBrYwTPraDhjWMBOM6qjlFTaG
pdz4FhU3Bwwhtlc8/dGevqutHbl0ubQm24pgugAOTUtqNA9WpxRdo9OJ3NEKOW8u5eWcmAWcHea9
vNUDE9Su3ICz22e8x+dXJNpMznVPUTJqJZXUfWPjXVfN28HOHB3DZ3NdeudNnezk20fL4ny4XlYp
3n7YvfyyewQlRkj8eTf6JniIxHNbguPPJ4/d0OtLw3JwyaTX+WC6WpE9qqku2L/TgeloUZzfjtvU
0uICi6IPy+JXZSj7GeDExXOH8VhIdqm7/lV7zALQ3rnn9/Nks/Z4PzmHrpbgG0JJUdunrdcCMw4O
cAhBOIzlDwW/2okfgXuzQ2mHgkvhQhzCG56Et1G0z1xGaY6gIK9X/Ah7M/j1vQlVnO1fE5YFg2iM
ofxEUqf6fn7tmAo4lVx+7DufXCZQJbYaOssHOhoZhlClIlSTydyDm+abPUPrtVoepuatk0Cg8Lpk
L/X805yua32rd14TX2rJC0YwK3AaZSkm+KbIj5sImWjqTWuHIWo8ciHoVV01dAsOa4ynMcYb+Bkp
9suOXlZd4xpFD+6YyI20t3LEHI8de/V6s4ImAEi4os6CLuq345igW4k7DCecZ9dW/E1N0QddbZda
pqMqT2Di8QZQOVjjbl2v5mZ1CoL/6tCNikMaUJ1Ll/ZcgLchx7TnZqCbvrmste2kXHcj/gBw7HH7
qsWHcjqY6p1CFHBEgNewHNyxiyG+EIF0Enq/xeDTyvQN8CZQWwdK9yFOWycl1YtWPAM+HC0Ybcjv
JRNDLGynHpqs9WKQ2CvkuyLfFinqdcYhstdNLH23LcUv6UMGmJkNWkU9MQNd6Tw8250O5QgNxBMV
5iEhnAwJCkfTf8Vt5toYMqoHIJPyIbSSGgoN5oaO855CdxKyXDl4iLIFY89ReP6oCA4o/wBQlJwS
o0aMstTkQtchzqja91Ipmp0UnUf184tYBdHpZKS4B1WEyfzojswHudo32XVrgUzDXgSX/yTO8Ojy
8xm/XpNMsgzYM7+tAeZT0B/0LMBr6Z3+vPpsElZU2Dpd1ji6clys0JvMnGzm6opHtEAhfqeo0H9x
df8v4FnV3ugV3s3Rj3QnGo0/mZAdmWYf+SjwdvpqLYsM0x2oPFV5dmxRUU1kgcvyiVlL88QWJ+P7
UfOB6oLa0+k+5NEauEgxTjj10QQLyw0ujbU4AEWPW4z+XRg+gD3KW/SCcbkL4WcTrYwLE8RICUD4
sAvqlbsBgZe1IYkbbZWd/mz8xptbZJALCdWUlAYmXaCEV8j+uEQeWQXZs2gv+UfAYmqgmyEwwQo3
M+rf96lHvR+Dp4FTO4TSrVs+iDZSkCrxj4JGM+14ypBRlMsMvqNv6/pWKPRaL0SGRIkS/zggEY31
vMbqyKG9JMG6oUG8t3C1Wvc38LuCJJ4fZiFjlw7Qu+4PiOV7K4FMOzoaWb6fICK9Zvd9hFZeMnqj
8qr1m2V80uxXExIBUmkfpqYCVhGSisrqNwRzU+dd9+kdJ4YKBQoT8rzcjWmkXrI6GcnpuMxOTmIH
cqsuQUldb0XSTKchHuqHLe6WrMU8g3wVExJzu0kxweHlHt3aD9KrZjiKW/0Er//2/OrYr/9SHjuy
yF2TDtLhdTYCIdA1VtCAekuaLK/NI1cHj267Pp+39g+J6t8LfM8mj1zoVFdDPekwl1/W0q7BxNYP
+bEOuqvkqvUHFY2EMOp9CpJkkL0K0cqno/CHde7RBrpcatPkfWJqxcjJVQ/WzMQpbqCC6c1vEKxB
6ACgV1j/E9nlwnIVF42UmbCrpNKmnBv0pKJDmv48v7mCg/rOIXG0t0hE7TJis33p0kC3/peRq1DY
NjF1JQBGCr8i871Hlmhbo5MGFR6oGqEKBlFRjMZ2+2nGkAFImlzDcIb7JA6hDfwL5Fv++WWeduwf
H5GLwsNa9UbM7mO/QqdZfqkMQYwUfS0uCKdmWSuRijNqqp2fD7/qibj9LAoe7JufuXgq51YSIFas
ocDXirfJCkJelHdc7KXqFPdMBUtUTPqHd9rHtnGuRYtIn8gYygSSy9yZN40PbrKrtINWGhta6ILx
rXvBuBsoP/cQjvyu/Juq3Ief4QcXSos2A7BkqF8207brA1vqNi15+qOjwU8j1HY1qZRiT9tW9UGo
5pmN4LMJDh9PgpYuhU5JgmXM1XI5qdnWLgQWBKdP48ouWdfTpu9wvDP7ThmvpfFBWQQmThfqPz6G
xt3fFQ+i1aKdjDr25EuoW0FZ5TZvdtRrMZhU3IOrMyjuyl8qdJ1EvkO0Pu76ZmssUzKgP2g4ZsiU
eIzAuIh2+UUBMmo7rDxw4wmNMsd+5rJp3JVum27NpQxGO3A/gAeCjcgkrYf6th8F/wr+cbS73M2e
qQLlDA03LcM7tsvDZoU4IP0zJ8VPwPQrWJeaFMeE6KAPbEAzSN0BOlfnL5ToY3HZgSapTdGVOO7q
lIYZdBR7q91W668/ssJPuySZqmlqCytUn7fKclG0/daiN+eN/EO2/rcD5Kdd5sEwyloHt7O8q25j
t7pZLywvvRsdRvcOkcjYkQDL8M5bZV71zMHjJ10ksCZCJRceyYbbm8CloI7zVdHsElC9S4bhdm14
3uA/lG0/lsn5D7SotFUGQyaWuTwyEhno1YGzZsYEuojFSJBw8Cq2gwS60Z6yg05w0OetpNdODYyp
Uj2cX5TIEOczhj5aYmXEYV+1n037q5A0B5AqyFyeNyPyi7yarZaSUVlpJWOaLf6pPFuri/zbqzeq
5vR+vKnd+BtGvTFoh+RUdFIEV03nvMbUjHjZ1VijbkeuorUuKd/iTEDwwf7IuePIJQHNMsqZZmJU
N85QYpMxrZde0WwMijGMRJBW0YI431HYkoVrjVtd1oCBTA3eTsrFIlJeEuU1fPeHTsk6pSyPIlrs
pqUc9uPjHCmBClrbonuYh1fDBJtGcrPkndMCBO1cd2WwAKRpG0NoNGAxSV/HvPkmOEuCTIHHEmm6
LA0rgbupoOuwLcHeLG/zgHq9o+xW30YxXvS8EXxcvi8kSSkGwtjbSpYlh0JKqVBa326+Tf3N2r8I
lsfcyJmTZHBuhsRqm9dtDXw+ukOofUBVccPUdsEFCGLc3+HCEVnkkpYYYup0yWCxebNCOUHXPQ0y
CLgCUtzu1d/RBhF9Qs7tGFMjFRPjKzCvNNsBgEp32Rcc3eISrBEzkoffmLgQLZNLVaasr4mywOiY
W9vKbpxGqbwyKQJNardZaoe0+1YDmmaOEirW4Gi0oGxWiLgaREvnvBEUsdqxXXGWElo7af2jEWli
/UPp+O84xaOPMJPTJhiaQSUAjLf+VEJOkM2WqHeMhOIVVaZvYpK1r9FYVTVFUTADZ+pQfOc+6Cq3
aBLVdD1QrXagUuTUGbilMRCUQ82h1SZH6WRBBvV1Iz+b5D5nPaxooUrwuFU8Xdldvs8gPPZ/38XP
NriPZahLWUgFbJBDcquzkO/ooG4nO9THMYQu7LaJ1sRFEdWidOkz2Ot8bXDRswG/N4aCjLB/BC9U
C2oqMUnTCeaHz4vkwkmXa2WUMPYZqtgHVb1QSLEz19VZlB5tRtSu8BkbOjpJ1rlLB1FaEg6AOWWj
5lMFvaQBzOoHSzN9xd4mCkq0A7B2t1IJatM6BVlxI8o3v745Pv3gL4/RrtbW5Z1LeRdtlivoKIEW
Y3XZxI3I85+oG362xX7LUUFmGDHYaDHqRQhc+/0W2jKNk+yy0AhN8L38q8b2Z4OsunFkUDFsSQPX
3XrQu8xvcHMgauFApTA8f7QFF/bLY3hqSV0ZwO9rbQPBjx9porll9H0F6CLqk7ASYm5OpM+fF8bO
/tHCqtiMk4y+8xSC7/mOkaesN9A39Wjk/P/582dbnDvK1rYALJA5WXTnyhgaiBQ6BtIaTImoU/c1
N/hsinNDWQnFr5ng9hRmB11pAOO1ULflbU3iK3URVUlOjCZ8Nsd5pBwqiKaqdt3BLH+VlrwzZIL5
H81TjNUxposOwxCTQkMzzQQH5kQK/9ky55vwBIYiwoiF6mH3Cu8EbQJIR7O5RctbQ0AR1GdyE12T
nTF78qb4fv68CjyjxjkpGR3Cti1S+ZDVP1ezdbvV/ENnzz+WTSgUQSsQaRDjfcQEvjvVCJtriNJJ
oFm+7YnKGSci9act5R/OqmwVla5hS1mbK7I8EjBId+6YtpNcM2+f3YlQqyKHxr+bOwvAt0yzVrxi
Qa6sXaBGCe/ZQHYDBGGuvCHeOAmOjsDX8FwRyrqa0mLj5lsLRkJaBzgOF2NXnmJSDzPccynEyzIn
+TmH/ryxnK+ZUq3PkhYbOwbgspfeyVOIP8aYCTUh9y5mVhQtkXM4i4IZZbXD8Wz8wQdHr6sad6Tx
60ORQe4lAVWd5pvZoVAh1OjlNyIGua/P+M/r5ZwQqSPJSlkIj6DcVamXETXcsumuMkDmzt/Dr0IG
BDIbKrEMRVNVG//32Y1HcsQkhxu0m/E8iS7sZ6P3CbnNKj9Kr8xfgCQnYMxmbHlR7RSl7DbKvr8F
Tui7KDYLfwo7BUcRJQEwEvyE7KccyDMZncJ2k+Qq1XCaXQ0MgajPeJj/td9mCIyAoYw6hFyMt5mX
3em3gm354p+4beFeba1WVSa4pzHMAOehpLcYadAlH5ihBLqOfVBCYQJIbah1+kO/mR8th8323GuP
mrKx9Xsxn9eXsMT9Hu4G4JKPYx+X2l6a5k0338xgWs2UgKKBnvWC2sdXn8KMae886rZpKTzh8SCv
mBKtWm0/Bmi3ZG4xOxR14HSv+KlDwTr46//PlJlJvDYg/WuBUlbm4kHe9jO0sCJ9b7eGk83EMaTi
IrUyaQscy7UVde6oqd4skZ2lpH4fWxfTDJWfwmruW2PenP/6X9p2im5oFgoPbGbP1kxe23NMxiLT
iS1fTW65ZaFjgLDzQ/Gge4wweAwlUKhI19Wd6ApgjzlPx1vmbr6EZVt6LclX4M3fxBqUDtefa6Fu
WyUOTPXCqA4mMAbxr6FeITaBqbwSt6LvHLPurqaCUTzu1Txce3ROgStLlBp6a5cNfZ6kfpPOppuo
IIlX0DjAQxhdGeA90k2nfrebjTXluZtj+ryNIdzT9G4WQ/57uWiq+lqDhoRtgi0PBSJifCPGo4aJ
4QFvGCM3gOZ7lpWtrEHLrXsaxsKRreUCRHdoGTdXnVJ7CmQBV2XcZg10NP9D2ZUtR6pryy9SBBJi
emWs0XZ5tl8I220zCoSY+fqb9Hk47mrfrnsfduzYIwUIaa3MXJmIZByRE2UMxiatQYsWGNoZIEuq
kIU4HnUN6bAt4iZEt6kyIxp54rUkjhZyzxRuRiRhqX1A2gQdXbXLICnvc8gfnMOUVq6TI+oxRiwi
wK2m437RPsbZSXR9kJWVT9FPwrzWU6PwyYBJsvaJIQRgzdSr0tUmBw49PWIXipdE3seQCA6YwEAc
XubayZOuWn/giHBi6qAPj7ZQnlrdLKfctQayHQcLKVt3yzy6IqsPUpysuQzg/hwkZXWF2AyfGXbA
Rj1o0xgOes22NCEirxxX1tWVKqlLDOHNlITT+DjQImR88Hq9DUw2b3Ib2WIF8RnSlNL5E7kC3hC/
985XNp/I+FA1egCIaVs6lQveMhiKdIOneoMsyh0x83BsHbcQmOtFpHFaSNexi+tUt9bRUIRTIWmv
4Ee9TiOtVgfWI7DWeaqsUFOG16kvYCupm0wU5QzsjEvrUDmxb5sjPATRC2owCulQvGF0PJ9/JdRw
O/bcTB+1OEzsqMDqUOdZQ3STQWU4GPORzvNRJB/FMkVDDWvqpcX/7DmTWG0jqrKZBMq8qyiFUFGG
JTOx2gYvTW5jLDMVd75kZsRoHLSasSU6prDGB21RMBRtQ1t88gTqBJFtHEse4mUJdTiQzQgFKkBZ
lDkSrs37hsuTpbJgkYjoKLwEcErSXHei2gwmPOLSfabsgBQ0GIvUnzAOn2dGkHfSn+SemdcVL8PB
vOkytpMNZuXjd3uMw4o8DpJGKntsmk2jYB4oB1C3U5ilBKY31B2g862xigUZvVQb3DG7dQCVWwyR
IoP0TQg3RyU2KzrVNP2OJLVnmkkga8sdzc8KogEsw+2kkPxVd74FFaxHZOJmwvGLRN1atL61tcFP
Y7atoF2sabFrUiitliiXD6NzZ4/KqzQCJ+r4lInPbKmuiw61VI70RicDgN76hNNjRrtdWVNMqM67
TJvdVuxb7ddCfimIlTv78d+77F8WfdjrTGprFkazTQfR42d7ftzYtQnplHbELnBfCa+/KgIRcT9+
6dzWFw9qnz+12G8RZumWkXmrHqxtll4MVGbn+MPZ7/jdo32rO5xBOXOy/o7VcR/E/p26GR/6xpV3
8AXdanfxAVOZQYd0Oa9/N/m2ii5pw//qHM5/wnkVlvOk02L8hPxgw38/28n3ZGv6xZYG2mbc1IF+
icE5Lyj+c0XOGCKzdUs/9yLFOGgWd0jLxsNf6z7EI3EXOB9FaKe7OhJCYRRqe8sK5qdLSqq/oIPz
a58Xehi4V8z+fbxixM4DxfiQRVY0budNcyFr47yOO7/UWR3HWJ+xuhm0Y8oOIq68or0kRTuv1X9f
AXZd8OzSHc3+e3DHWgynrrXjbCEqgV4bmuMtPcI1/9+5cuuVmG5YJgoSFGfO+kq/rVMkBrZ93ldr
VaIOOff4Y+kjrBWOIc0Sav7/xWOI/7QyLbQGhoEugZnOuYOBlsL/K20W7agQCoXldMjzMZh7sRXA
BqsFoCCcvxZTBk0PP8/2Q5PM51PusRYdQ4qNnGT+2CAFrC0hLUctZRu7pVYbYImREJYrQMEQQ3dt
PsDm7NWyl0CbHE8zbU8TjzO5sYet6A6ZwKit/HLi3kslaDicu6LGOiXLbYnCvIWyUTomVE521GU3
tg15mmPutOWe45RgfeEW1a+MOYEk0PTwJybuauOKwl9syF7gsugt4jTxr7yNUUBUrim+DNRepRyi
SmEygz8VKGlIMwatXHDooPpvSbiYqTvPLdDRlwTjfxlOC1IgyCVFQghC7qemwXwTnPcEZMOWc6QJ
6g8gACgCNJx9hFFvRkVBiwP0nL6piSip7rALuCbQmFbcZVMEPlDHCTUTsdWGZy2/L4bOZWiz62oO
Bb9fH3DTLN5Ypq4htG2uXyEcydVB+1rF5IryeWn20iJhhyECu3mnbewa1oS8gjemLR4OFpcMd7x6
rmEPQXEeq61uKW9skFVlUY/jzzJu3XT8KgoVoQN57vX8pRyfCONQsUOY0g5urjRMRhiuBhu02UhD
DpMts5vdvjD2tO33efIYG88GokKLclMthTuKuwV/NeriaE1fLUkQaOIEqgU0MxEEYqPPbF+1Dp7h
OJVx2LXVbpprrzJMj7MFypTBpdUpzk23FlDSJ0PATHYqHH1bKswlwOtVQo9GFQnJWqGOWRSzeW8q
5tvU8Kx+cqlR7h0sunptZjJwcrx0jbp/qlFistHBYEjtaU3lxwbqiCOfd2OGp4k2KFOat6gnHQNK
Gs13NgI81TSFpLnuZxW2kC0IaPqWQQ8zdodZm0AVzQ3X4ZbOrwYlt3m+qawS3N9rmZnXiB327EVt
p+ZDDDlKLOEP4n02PhfnZmhx/tKvPlOhqu4HCFZaB12mcaUXcaDgyEJK+Dr27/rwy0pAv3dIFYSV
h5wQy5nm8O+H+Nf+ypD9yBT1F9m79nKXolgbHMsrAP3nOuqM1F0kpJ3Ijsim6UiVHZkL5g6/eoHT
IAP7q5MtA94KrWukV3ft/NTEoBLLD57PAZCDrY0+YBzulpYGk6pvLDGGsqo2k/gautqzrJu5yW9m
bnoKTbykd/kYaQbKGYZE8GKJsHceJ9gN5hb90vUjtbBZwJVegp6Is/2IdOlKPg1IPNWWW11epWRy
W8DZjXU9FicDW0dlP5rJIWXZ2jDCMQlRoXi/pg29FLNcZ7nXY35jpnlQmpU/EEhXZBpoRbU1tSlS
DkRdOUdQ4ww4QRqbgSC5pLtKeO4qfFaxAtFVBhXmegrHxMvfMrxM3R/jF3i9ug59Zj0iTIevYXwq
DerCWBnbx0tBjrz/GskOkbBuhmEPBdq30T8L63qeEf7e+Um9zTpU5pXhTTV2sqrxKX2c8y5ISLJh
3S5DPjwAxGxRNwgucNN82QUtdUdCo3a4zbD7zcnKVc+W5lZZEcgFO2mLOzO+DLMMZBkHGhkjuBIF
dGquB9W7Qir0z7cg7jA3FdR4SoasQgtAuobY+cS4FvQ4apWb98LDAM51mQITRsJsPF8ykvupvf7j
TDlvcqumphyWkkfVbs3C8vJCbSYQjFkf+80IR4UccTxJ4RrVVqDMTccM00mOO0zGzs7SrbVgfKsv
L5SjzorpfQcZcbxakK7rGo45y7TOx6Ezi5CRU3sG4kT9lLWhzAV2SgQrxvA+QMqwHlsHIk4E/Fnq
KJ/lX+3yvCyTb2O35+N7Qm5bi7tjN+90/DyjtT5H4Wxh5n8iBjYms/cs8kCx/I28u1uqHjUCugr4
X5s4oETzpmfYnrIptHjhtUnmx0T38+SmQ9btYnu0d/ZWAQiszDdN3DYuvHP3Q0YDyQp/zKyQj/xg
Wx8zjs+Ft1eMDNiE7WNfQFFiMt+YJTKWj7Y1+c2cBpM2RA1/zOzXcfwd2uua416aziFrGq8W+xUx
IJOGsOK7uk+9RBDfad/qZK+m3q+Lp65lLzY6QC8bjC2PsYmXEs51bVQkR8XVnqPByfQ5HBLLK8Ww
o5V244wOTlCIyVLL+3czQddm4R9v73zEBAa0tZHXrYZgYVdrvCFzl+f2qtjZ/nwtH41TfrVONxb3
ZjghlOwSQfW/XH4tpE2LAks9q810CYcwVUvgNjCLRZRA1B9FsOyLh5VhtqGVL3fzBvVh6rL9pXr6
x4XrcI2bBjgNdk47FFauxdlsL0es2SLNMVG4HZOXC8/3B2DKYt8uclazS5k3k6QI7tCvl3BNk3WC
eCO2upcHCK68BMD99DZ13bYoZwZzkEDzZ6mbtGOb43K4JR6uCBxv3OE6C4Y96qZg8lC3yKt6q67M
jSzcy5lhP3QN1vfLn29QmdZMZMKAJ2aFPWW98OLh34/TNn7ovywdCdEG7H5txs+LeZg0WcswqeXY
VchmH1t30TOX6sbG6dJAOtY+157s/pEUr48GeUsWw+sHdPj4/kk/haY0QqGZfiwA/c2V/9u8Cl6q
c/5AqfJShwZJj4zYmX2U/KEBMq2QNFBnh4bgQO+TiKuHqv9qJLh9yV01FxGL61+D0fnGxENGilBf
GpjAKJfaRzI6oSzVi900ws0J9YrmV2+P7mgn0MahV2yLsEaqylzZYRL3vizMLbKGTj1MgzujDps8
flSa2PY46wgAnbmEhJlmJ3h9Ygq1imYBRYI2buA+A7yj2SQc1Ud8a1WWl1U3o420NhTKrJtDCTTG
piqEk/BBdi/Sxn8Ao+GaPqjmzdSbsCkBo82fLVQMMCs9OksbjiV/4UBwinw8EkTsaPXHnDe+Gqnf
DHIbJ3QDbwdf8mBUJkZtPxDb6eYJ8Bz5kle3LHkfcj0QApusUQFtR7OAV2UxjFtVtzDR9IZ8wCCn
zq4NnmLIAnFUCL5v0Eb0QY6HJOcQiX4B5/emDkwtBhZVInlhWoKYwcUYDusDvYOzcpuYkWzvMaGO
xHvdiy22ZzXxnMTxbLP1cHS5WZaHHbqOvrui1btySOQAIqqZ8ESv496hmrV0l3bvo3NlWnCTQVnf
wgLcrGa3M1pfdcTnPeh62yrd1YDM0uV1XCQoJB0E5fDAliiAHPRXNZwhitXVZMARMkdVgwsvjj+g
UO+R6JbrFQqmEkFAWqTFpq9s4hmwfc6cp9riG2Lcd0OHIhQRHqUOZzn9mLDZ1RTmqHszSgYVGUOM
UwodG9z0naSOcp14hWaH3DSjuWEu17BWeL0pdBIV/Lm3aWSy3utGTKz2fMPiBhrFxcvjzrUVSqj0
BX7ggeYAcIs/RzxYlLCe5aS4QLXt7TtTxwncN/vG9Gt9DGuKDOQa94oiEefy0CcAyvNngcyjHobR
ffOZTQv62j5xLfWiStvth+7DVgvQ6d6DPa0nVREmiGqaE6QnLbChqhGUjIiyZIr9ZUa+L4GVGD+V
LTod804yJOIZjd9J6fZ8bbZmz9Jz35FHbt4soJeA17vQJ7kqRyEUs6DtXiwNeszJ8ZHRUg2nor+W
s9ikpbbJcLbG0OV0wBq7ogzQo8NNoEaMbUF9y6Abjsc0tVcKReI6vOo8NyP2zUy5iXMvioNOYL2R
165gFOBjEnIDA0IVFuaIBT6qg7DbsLKfapC6DUOuXDYEhnVXdaXXd/ezgyLyUdTCHQhKg/wK9nnb
IvnUtRdYmvnGeNvr5Q6+1b6h4UtNG08SABXaS7fMmzrTwNrl6Fgf5mXwiPnc9i9AhrcpdCs6xHsO
zLWw69RU88vqRs0gFGx3UUcTJg295U7lKU07v5W7ZgXO+bDRkwq8g0JpY+66JXd1xFClALW60h2R
kIX63rPR/XZQiqTmQznE/jQuviEWDOgfxPw8JyDzDPwxIKvcbB9sdgeWpY5zX1aPCXtOoYZdDLTz
JqZ9ZO3ngrnwFwpSHd9pOiE3pA0SrbwWGn0oxKbD3uBQcP5T6Tm1sW0QnWDOrwV90wqx69r0GilA
V5NVnioCPqd50Slol16HbTk/ynn1RsCnhVypxeg2bYFZWVxjdKAUow+G9opmt7CKK1pig2/W6HkW
GP0DRbPilFcMOHdcab5Zwki2cZBiZLh5Lfy5Ta6mpoj08ot3bYCcKz+Hth+lfzyrQ41+PS9QG+U5
pkabHUEwtT3YGxHHO+LcQSfvKSkiwiS4X2DkQgFcgMv7bIc1v2tH6nZm4sE8/Fqv0J6ZUCOCZWgm
LaT1U8yR31NlHsoHpN7jS7FT36A0LHV1LOc6mkcLb611ZwJyJyX+YtluXLxMIj9IbJ55W96CiPMX
nCwIkkZM2i+A8tFoVUdhjO4gAQUAMdFN5urdpwLiYsaIBkzWXQ17sM48MDVhAtIrY5DBX/fkiWof
Sb1PunVnRDNf1n5rtqGZ1GuAsldQMxJZjor8tsfHrNWrFZeB5Yo9Yt18pXybVs1Dab/QVnfJ9Lkk
DdQPJuYIzQdjYCjPnV/OoLvDyP1SWFBZO16TKoSrZ74AmFQrC8D+V0+cqyJJItNBvFerh0vGI0IS
DAj2bjcJ2EqYIYy6vDZfFNZA4eVp6nW29Hn7QGLpidjx7cnwKODGUceWMZ3K5sWRC3bTNmRKHcy8
3NcxoszN0sM8uZ/OryXOvdYuA709LZYTObByQ8kXUvAvBj0Zpjo65DC2rwoWRFrh8wypQKRFdSH9
GrYgpDRPRmEHbfXqzHwvORwwnDvN3CDQGEIecGiEhrmEmw+LAR0UPiOGDwmkq2OqXPBqpwAepEha
GxxA6alwWf4Ca4vaybD4srDs8ZrU/Yx09bwd9qqsQWBOQWt+oOUIR9bBJnmOZu0q7rFX9emDaj/t
JAc9d8UcMKWoIuxMYNDyoU4eG/ZpLmbIrBVvkl4uorzD6iw0z4HkL2nu82xbxr2bI9OdZrVv4gSb
0mE/xtg3xjGwBhEg5cCjmOUB+75TDQKwOczLpH1jVfyQJTU4RxqOKJ9SDsJC3kvzdcJw0RJzt8/e
mQa38tZ5L9GKgGn1JMo0JO+FZWIHI3vSl2pXT0CKORxJ4qiEjaYU2wFeJMlAPQcCCC32uvypXsbt
UpjQh+GE0l/z0nnkzPJM1CgDmrpUMS8v9Z1hUX/AmPVsPixAHigb9qzQ3F4f7xNQxEIcIOzcAPai
+rFa3hrMTGcGWn/2q61PIDYDa+kDzbrqkZeuMeu2MUGOSRLqovs1qi4QfX8z6bFfNfOurVOEExo+
poQDAt86/C2nwQtRyZ7YwMgArOEfI1gKdAYD80mvCmOXla91A0ukafAK0J48gS0Jg+2udJdUeiq3
PEXw7LreTes+KGDYMqTW76K47QSAj5cYxVlMORb61VQ/9Pmt3ZpoJpMgW2eR4V7D2/d+uW2sj7jB
/z9HwiB2PzIFyZxjwyZ+gVpGs14UNfyqCCE+A8aQeMP0hglL1+7KXQxc9zfDnaPoQQZCmWqhyZ8p
QCW4sQMDG/14eFbWtpvmw7q8O/thKd8FGMZ0vAbeDEt8d33gRRL1w01SOF5Ssk2X3uZY90s9oBah
3sB/zRTfVhm75XBE9lSW9Jve7LeGeWu0OvaPj8asfcP5Gqujk7912uNorgJs3U20edMCH6BAdFsK
FqAbtzm4c2V9CpugKoRW2z5x4IQYnw76evZ4D50rnTxt+ugSREcXIjCXOCztGW275ZpcuRzxhZLM
wL0Q/YZKituveDYg4Bu3ALRP20tqrr97O9O0dMCraJU19Hir9uobjWHA9FQ4ST//bpXXSHIjSjeX
R8n/klZSlIrfr7P+jm/XmQp461e8BZ6DllzfIM4IouJ0wy5HCv7dLv5xpfMslTIRzSxEN4OYWUOe
rc1/kv0WD7Akc/PT5UjTv1v+P694xhdyRfTSYOlyjCvAi0S7SnURdEUR/rtN/ctD5uwZ2mdd/0j7
2eZNNR9/Z/JBOuLrG6huPPRnQZy59XX8W8N+acTrd3//J5rz5/2d0XZcFZ1Wm2IGJUtD6ndb+dJE
kDREy9M6kYpqJ9KD8rX0bDhkrjLH2UcBc3HU7Meliu9lRVagTLLOUB0HH16Dc3c+8sgI9X23MSJI
oC7a5fyg+sHtfrvO2SchZG6XS4brsJPmcYjd7JsCw4jpZgBWdSlu+Af4FVczdIaxDtOw/jIlr+a+
nFhpTMf6K7+3wvjYbTNMNLc+KoEAXQwyU/3aJxdHPH/gEv+88BmsArNJGpORTUctMncC4eSFhzyz
0UWHhNC97NoOyks5Pb/dAf5aSd9u9uwVtmWTDemiT0e0O02whPD2ihIYsUPTeL3staD0MY4VsWtg
Cy7zyQnvNxg31a586C6HAP742ULuYEFxaa3SsrMtCWLysTQUQnXhvtZte4RKmb58zzCcBactYITJ
tXZJzHfpmmfKQVNLuEjWaypfbqsXED8+8cCauvUqZLtZAy4vwnd/g1t40d/uc/1N37beSulmOdJ2
+v351ju0uYE4rMLyAfcJwDpqN0NI/Etk/w8o7J/XPVtgqpOVlWS4Lo+y22Svh8Webrqn4nW1uFtw
7Va6xg5iI7/6NC8FT/y4WXy76bOVZiLaC0qtfD1vMFiy+09eONtc0gj+pc5c92RbA2jIAANBK3n2
cG1rHtLEwHX4SW7txxwagMZ3TuVtgsjQJLyoTVkf2tkXZJkUBSR1HNsCcfPnywSK2RlsYOwIaZE7
o0CLk3zH1xbBQByYdeVY9479Spr3CZT/AkCSTrXndN2nVSJgJpH+v8+kHx4zfo6DkDTHYqZ2LlwR
g0DCh9AZ3vEay1ZEI2LD/w/lw9+qIHBA365zdvQNdptgMha3zSP7S4bxFj09LAZxoEvPvPCRgvv4
8SH/967OHnKXlDGPB8qOPePQT1RhPgOVq7Uo1T86gG4Fv3OchxyJOtK5H1Epz+h4lum5HTJkP9Xu
Ml6Z2gODQkxAG7kUGvBMqHclDLurwk9GgrYI5aDxpDWxOy62SyxkKmGsxenBq6EhgslJCZ6aZpZP
TIQvAHDVtAYCiy7UGwAFiqJzlTuVvWkc73XpnvO6CymHVAPsl6jgJdgSEOlwrWSQpMJo1abTScuy
9xFS1SWtd6K6pWrw8ln3LUTcOTGEBo5Eg4luO1vuSC/9rkaDgxIZlbpOZteRUDSSq8EGx1DCMYzu
1HRjYFa3sBH9Bix6QA9ZgKdfKKQBGpRS0wtMbj0q0d2QNU+pgwKjBgaXI8QbMpXyFbVnCDmDqjVX
6APm4U7QsnjQOl93zYdZXmkt4FhW7EhZ7DtBgX5D8UyezVRF+DT8tCpgbz8CnL3qYygwirCrDnN+
xLgVugF4xOVvJVpAXcCDslxuUtT7gBnfc3Jizu1iGx5Eb1FahI1hupPO124SOtv7jkZWDntadrL5
01Re9+j1jemDkqeCJt5INHTW1aky0itj6T1jXjzZvVNSBG2ifBshgbmsUakzSFFEYEPEokN6WYOb
67XCi+fnYYQ7ZtP4vMMIbPma0merz3y2QARrWseim30LuLmACemyei7pNyX4Tcu8n9JXTj5yALsM
46cQSVQwitThx87x0mKoWg321oBtgwGzx23dT2YNMoMJ/X4c0BlQrEVDQaYodz5IFqXoglOd+KS5
ogqnjuW4TJ2cdp+3N6M8Vc5Brx9rHSEk04E4mybR0KQk0VyWkR2/6QZMJ5LJp7rcMTkC2x5cBSwO
mfduKe6G/ooABHWqK8h70s5CPvvix+owUoK4QO7X6aMFG0SR30BLCiBLB957q/jzCM3oPICtBwBo
4FDeq3Hyav0tLwC3AE1JUjzF9G1e3kkh9qkB5yEY4mfOdd0vm8TM3VT0HnGQP8D6A0lsCDOhiQKn
YzWm26GeoUl5QkWws/DYZogq4W+J9rYNSdX5osPBZL/OCGUZLYiLgQWp8q7G3+21KiA1JMNWvhmr
g0EMb0ZUktSkDzDukE5TMI8spCNgMwCUVROq+lHG8TtCHX1Vl/t8tnazrQey0faObuBtfRaJgLP0
I8NroPEXhb19CX14DSShwqpCtwaRVhaJadiqGXtc8bAUMqxo70rrpZWbabZckib+oOsbiXdnt3Am
5AChhzbogFyV6q2ubWA6KKEQniZqnzLTz6FAaZMGUPlTmTlHhDEBkoM5nhVSyM8raCqd4V0vEz/L
sarL3KNQfNcNgmbqHRevmKwOmvmJGw+UQ9a85u0+zauwqktdhf2qlH0guO0WaeXLlPltd6sRoL8g
UIZRPFsyRPaUayq1WSCIiofCFxRDuIp4ELx69QiGHiIup/NghH5TLhK41+Q2UNvISbkDBPWQ7sId
YdqI4jqrMl9Xr3GFr4ZsHazBNH6wxmPZU6CPAFtaqIII98blF2h4c4JwvCQYGFH+3C++xL/ByQuB
kGEpbkdnDszyuoCNFUsecmdymeNA5f9I5/tU/7Lbp5a9GfHRFjKa2Gcn9cgB47bYzYXj9Kei/I9z
7qw+1Bvm6DbWEprX/4gxZ5BZ6LHq7RTNG765XFGwnyuK/x52ZxWMriiLe45Ldj4N68ceH8p9foNx
jhLlae3Zvh41qY85AT8B0RbM4fKYeCLsPiFyIher1R8K5D8ewFnRiMOWk1bn7GiMUP/rzj5NMgCK
i/vvumV9jn+XUf+96bPyEPaBE6vjnh0d6z1F2lK51Beu8NvK6F+XOGsjl57oRjWiNLKubQ/Az6Nx
aK/0PWY67/UQIwnAJSCw8duDsXLoW3LCVBksBJ0ATpxAozZQ8r/XQYl4aebD5PtyA3ipdlv/+fe+
ICv7rinxA/PtdBiD6qXYZRFsiZvIxlB8cQOR1ToSXyMWIvMvFbKXaqzzjMcu07N8iLX/LLshbPbl
tvzVvMot9VG0Y3wkqEeIaZcAgGRzY2/MPRg+X9/+ex0w7aeFACkFFLUOp9Q+W/39mACQFu14tEQV
lZC36gJzOe1ywKgCZikxVqHr123+S6TtxgJ7BYmP79hlJADep/RgwiO6ceqt7DUQWtCI5vrdv3/h
b2+2v9YRWgtgHmjjjHPLksEpRspgSYPSF0zNFpTC9eKnXvvGPRkuT0k0bSyPbzsQE0Gx5WERrpJ4
xJJH1QMeXSixdi6hFj8/tm8/6myfymtztvMWP4pFBVLqaNj51ba6kSH62UA/jr7mr/PKcGTbyIu+
lD/vkhZUx5axuptqZ4BbNs91OxnLukuOuDaCaXbrxDtwMA9UOt9chvh+wi8hQ+N40ngDjnNu9FpW
NTUIik4MzUBh04HZTDAah6xXmo2uAnqbzdfMzLz1UPv3AqA/9j7fLn32rI1EOSxNHHqUS+rbcxMM
YDiK5D6WcBXI7uPpxZanbHHCol0uSX9+3I5tzjFTZhkYdz/rhGxwXMWQNeviGwP4yPjJqYjqT9tf
MRIcA5jBcS/5Wf02VfxrxX+76NkNF62e23mZrhtTHFU+HCGQPCTe2lsoOIvXJEDWUQC6ObDdfJOe
xIF6UJkVXnVEljXmyMfNRUHZj7vEt190tksUxjDF45Sw47xTW2Pf7T8Wj+w6ICf/ftd/OfMDTrDM
bxc6O/4mSydQduBCQ6hjLt4dhrAMkZoM3+niOFTYm0W03rjmMxdttjse8k33AF/22zj2JLqFJ3pp
NuXHYwLEAFY/R2jiuaCNZTOjdpyt9z57GPJCPhpFrEYeasdkR/AqqGe9tdvkOQsvDaLav2Wefy4F
sBLMNEFQGKamnQsJaxsCxVpQ7cgpYr0PmAWNegiNm7iM+GT6mdFBjAozxg4KzMUwYA6BwI8JnoL6
GGTJgqLPsPYVYjnKSfe07F0YT1ze28BNWGpu4S4BkhKKz+bRrBe37rrTmoru9AZGU9LnGsoBiolD
07rlrf7MutOIdqqbQFuAVZvRWo7QMTvljKHP0iuE8BN9gv4KUnYCFY6qA1OYO0D2BzC+wA+m/dyM
YUcxZ5i3YLA0N8WI44hpQaljptWM46Ou54GJhoFmsRfLt1S+WiBK65J7jL7liRM0jINkL7dFKgOi
cS9Fi0iLPCCYwebmUwWxtIOBy4kD1R1xS+hWc46sJ4a3w7oNokshS049rSVBDo6YIXeW4zGNyzsV
cgO/U0SyzAHFLOECjrlZZKi0Cvd5ZSsatC3Y8mZLa3B39hxk7bsD1U8Px010t138YUEJry3g85kR
JJkTQaD0MORQLVcYm618C7BGIUa/AT3WTMumMCHFR5lX4MegldfYBL2NQjvOw9rhXk1GaOPDCWLa
ObciZgAzNOtQLLWfaYWbVl8sueFz/TDXbAeb1hXv2DmODG3MB5D/Ie28luNWkjT8RIiAN7ftfdOL
1A2CFCl47/H0+4ETO2qBPI2dnYszcWI0o2qUycrK/I3+UyyeZNbFLL2VFgRnRwWa3tyrtNLEsrhv
eWPXgQ+q21lqsYbchrQvQgoBzket6rPIdGAals85qtliLs29qFpLNP87A4ALDEsrEQB/8wb300Uq
4RQNqDuJxEXHO0pxsmVsZYcYipMStQ+xxlM3QTwx3bq+9ZwIN7VubJ0k3kgGXdJHVScVFFxhnpTZ
uszvRN60JAO0D1tohsG9n2GUEQ7Xzi2kwnjepU8OCA0sqdZy7MAOCRqZ6supt3AzsG5tBMUt29wY
TfeapzmQLF1a+5J1SGsqAlEKJ0KN6jNzkQFTFXtUBopyX+Ii51SQAUz0TAWkOUrQ6m4I2A//QLrn
ZeWCb7M2vW9tMwdMXR6l+0SPl1Um32eRuIq9dqnJPtqQhxILNSO6E9x+bkqUtSRgoc1rAx5PPNr2
k2VR7wY1iiL8XNFeu7inPuFuUfRbmkGzy7Tgpuy8NQ1U1XsvrUfX+EDkt+/ARD/b5VtQEArKbBEp
xaJv/WXmDyDFbNmUT3Z+SoD0mRq0Y+okTbV1mjvVk/ahIQPNtIFqittEoKEqIyGcgMjumoXm33Ui
PJEONTbPm0ugPjuey3CcMzThguqBYgevxJdEvi/llz4dmMk9sKJoX0OXriRh7UCpFnnWq7W2j2jf
O46+7apqrqcwgSp53b+XuvWkSb8aMFx+AYefE5Tob27p7Nq0Wst6u43ZRB4wjHkn2gu1rg8hGV3F
yisemB4zPVR2uDTEctfat1FYLMoWrYuu3QesqSJSC8RNZ6a45VYNpK2eWqC5cioR9uApN8tSb6NS
EI4tNuO7GvKu6IkZxd6mJhkGb7Ergj7gIaL3q6B5Ep0WmNretm7rWl57GkxXkH2Fmy/J+nA16Rdg
NiF423Mj7ea+hWZfrx/LhkrVq5adGzc8Zmq+am+StoJr4m/E5E4xgQBZ1gakmpK/SRq4Pb+4rQRz
mTvG0SSXqRrxBYbqLFLLJSS0bVoXrM+xiW9K+mAlmyjWqVUE7rLSAXUQmFPlxQ67Q9o/gWe5T4FE
tiW1BNL0hDCjR5xPs7BOCj5aUtpB17514VQoqEZUur/xjLPRBkDz1OY+tg1oBACUavgA9kuF/Upa
hauUn5Xkr10LY8PIuCuApFKHVI116JKKw7kyym0CxlADM5xZz47/lFMqdkqiqvwUCP2sBU0kUMCp
Gb8EPDcEObn9sOIPJ3ywBqLXQPdB1tIEIJAVg4kLcrXwLNL0MarKuW2rK6tvlqkU34Mw1eFPidSx
rPTD6ORFWUNxjPGEgeWWqOYcUuKmoL7muc5G7H9KeUzNqp9JElW/Fu6GLu8i50eMVGdeQ47394mP
vEflriq8cEhB516/I1hrHAWVjnKk+hutoOOL5CsOgoBSb4TSWvtdcdSDege5BROxG8t+Mcpf6cDw
GSqlkbxJKcAaAOzImm8UEYI86qqZANifjRdjQYDj4kLkMos9bh6JKpeQLnz/t9e06zZ0lpFLadYU
DkrYM7Q1VwpnXxEtC9l67iXhYKbCfecqMw1FvFJboVMPBj0CywSqM+pYqXTjmuVP2zYWpafOfapc
HcYrGXaV9bsDetQGRCbrZEvyh0rlvskT6FrvThwcWitemOg1aGynMl55rbpvYWzkYLxkyZnh9DDX
pe634bYn0C6LXnQpylcH039HmWErsicTJeGO1JeJdhPp6ioUMqRTdo1yatBs680XoQgwU/a4VG4S
6+j0r35/5zfPcvyqAluJYsQFnsmQVhBc51L0I09/pECkUgvWtUkg4NWhUwQzLOcw8OmcFplO8kKv
EVaif8dNuhJkwHBcL8Vzm+sgfMV5Y0SzPOfxSI5TVyJ6C8HSCMkf4lNflkeJW7uM0qXpNo+WgCaa
nHNtuQtRFT+gvrpztyPNa98qOV/idkZBrj135YvdbsIXUxAWitTN+bBGUOZZiB2LeFsY2BUFz4Hb
LAgMANQPCYSr0LxJfDrqYbtzRPWEcd+5hBraaOk6z/fFgLKEGhaJ2trgBlNae0t9gBp9Ng9DSrI1
E0nk73CNDyVKkcWmBD/YVcCkXdifzU4WzVmLWZ8IXt7x4PMoEqTLknoqzSJqmT3Y7S7sdlHIdRST
SMAg7TiOvRQBbToWFsbqag2KExE62JO52NB4aIA4aWhEPIv2WQbe5mTJTsFeWZHfeAkED0YCqiTt
MbpKF0V8bptzoNyF4s+yi84Y1e55MZZaiBoTRyXfxzwcXQOtCShlar6zlIRybL3RebzF4UfdKPwQ
cyeoxUbSukXcRvMUzBZEuiXm5XOn+61j5gGFAQzjPjDeWt+FuDl8MVIQuEJ4EJuwTJq3ZTXss0H0
19vqGfB1tnZjSa9CsdYaVOw9G3I0BpAIC3kgIVXhUXSoa5A0yHVOoZTGQcFbU4fTm6u7yA+Xku1u
RcmaW9E9Ahort3/wVJ4AHT37nvKDHy8jzZ7LfXpsEyDtRgSsbtCROMXEEU1z1qn1W8yodZv1qq5B
TOL8UsZ3oQkW38zw36YGT0Gxx47U7teOR0cgyNGXalcp2XhPtRUNjLWqqKfM9le24Kyy0l/wl69l
9dFHUNHWX5M2GbBbND0O4B8peGPthhOZg1JH6fjrroxvwuTNNCo8iqD9MYehAscS0gCvnnmn5euU
NlGtGGsgUUuRCYqjasuTDQ4u1fHI3GeCOlMM9o/iBsvAJWxI0YPWi/PC0PYiOEiD603XfyMSuqiN
UxnoG8N2934NKdeOV7Jmc3PS4/OruWIlKzc1lvIADBvkHfTfWXhWmwnB9W/wJWgK8HSDDa6IlmmO
qnx5RMOYLQfkYmsdit+DyuLgYiQsvUO5b3eoQh/643THVrGGV/r46XYx8LjA5+pa6PVR1h7lJJlX
qT1zknfd3aqStRFNeQHqdCbG4CVddZFD4pO1+4o7coCbS6m+FMJHgxZX62iLsuvXblqsc6dc0F65
8biRwoR+VvsDcc2FlgGXV6pNLZU/k/ipjwA8Cu+m/JBl2F05z310p2EKE2juOg6SWZeve+WQoI3r
CUubt2QQhHNdfq3NR8cF9Q6fOfQfhSBdtho3ZvMhkYeKKP61EvmhW6J28tDE/A/Z6c5zoL3mcCP7
It+iCLVQfFpPkKBKqoVJW8LcwO2WkytkJlzCGwtcbSDdCuljFbr8RQHZBPxjEM6lq60V5bGAfgji
lmyF1iAPlR72WEtpIyfhCPap9tQZ9x5/ZxD88AV3ZfAh1XvdsdclkWdq9JAoLyEJcNJ0C7l4zY1j
Z94nAK+T/pcLwlQiJ3Rka2/5vwoo/ikhuYvoZ3j0jeCuWq8JrUuZSKJmLy23hQSCFKkzqO8NAnao
1cCrldI36Ddbt4AlHvKKkLZ9/dyqwsKU9W0QvkNZWtogUPs63sR1uVNMLjtuIQlLIKM8Ooq3NMtm
5Yn9LpJ4TyreieuUzpuzQXIMLgnGf2BGtcxfKAbdzNbflfyqUO/PufPkSDJIbNRgjOquK0BneWer
31sk4Uatz4A5gheGyYryC6m83XPuENUulZssfupqKiV9s6iiahbGxGQvnQWE6C4E5tsr+xpkrZHR
F0p/IVOx7NioDphvL/R36CYsPfmHiFmfbAbceODVydsa0MOaYR9D4q5TpvdREewTl9vTeVOJ4UXd
8mZUVqkIUDaAY62Jq46KAYxh+sEast8bagOtWm5jcnwBOziu4oUjg74Kn+LARl8GVD2c+ziNII66
hFMIpyXdAyFeqiVJkiWszPZBN14pV+y18ilCF7131mIp76wonrvqqpLtta+Kiz7HFmND1AVkTzYc
sBBJtbD8sxv9UOobpd966TpLzr4c/+wr46nPUetxeohK55gcKmn6rWyHK6E42dxhNrB5FvHzlsho
AJqfREcH6hwPaQ/oiyHQWqUIIFCWa9UTb90ftn+S1dvA3phMhVt765DaoVpomybrEDMXfxfhz6Dz
UDB4cot9H910RYuPFo6TtjoflApk9SlGHjwXSMD58CZ4qqR3dEg3JkWPVDVWEWSsPJHmKWhxs3sa
NLdS2D2Z12/Zm0tZeYx4S5h7JUPFLg3WJRe/YN+kRrP2Ic/RDDk5YjP38z2PzRcX+2KvvIXHCnPb
RWBwcLCkDVM7IHNLcBkJbjBMA7leKG2zCukJ/bWBU+AhpKVzaRSJhafAraiXs1wLz7KILpPWLJPi
Xm5XIsKzXb73hJOooCoqPpZkKkb82NC8F9CUalPrGApUAZX71uBqeQcZcSoi90fliSsN0m+QIt9h
keXUH52WzS3vPRZhxqc0SZ3fsRKtEnPbNO9df+qz16K3qJuB5ta1WdzGS9N/0PIbX8nIaA+l/tS7
NwizzD3eLdW0PdjX6ulfV5A1KtfHuZ+lWR61lOtjWk3BTt9aR2GdnIsJfZmv1eq/BxqhhJxelKQg
8EH0ufW80Pd1j1iC4y2vF2m/wXz9PcyoKO5avVV7McMMPjDC7Cc28ffydkDwbdylMHGBf0Xv/T3Y
qBieypJgizkoumZ4k1J3DKEl1aWyrLSzkoeL6982NCWvXdqjQrfvepYjIJYFe/lNqlBJhb+KJBn/
gGxOEIoDXnR9xG9ggsMHGlSY5QFH98nNvWhDanLbCqWv98ATg1N0ggcKjMxdDWnKoKgzaOVLv+tT
AJFpUU3U2/8hO/oz+DAfF4MbtWGjcRkM2MjBLZpLgYLyT+VNuFMB4MoLeB76W7KKj5Nl9WGTfJ3p
PyOP8jJISLItyVC4y0V+ADs3xx0WY4ABfVve5ZOdhalp1odDevGlkaSnsmtrwzRLK8iYe97BwdFb
E18P1aFZtcsYqK3yLmyafTJxLr9Brv+1xvooApi1HVSpxIkplqj2nOJFcgQ1Zy1hND2lu/TRXyMb
ezMFXP+Hg/rvOdZH8aBDPjrFOVQ8tiv6+/VDNh/kzCFg4Mp44M6YlKr9PgD9GXAUGWozkztXd8Rj
rMibPkd+OxQ2qTXlb/QVsvH3dI5iQuymjVU0dnNMDGEtBNpCkM6Kjr3Lf26nSd/v8nSO8a1yDkDJ
66xh2zRLeLCIKZR481DuXXZvU25vX1tNfw826n55gPBc1XYHxLC5G8goCmSU6S7b9yH1zyqNwB92
J/hJI7AtUv+nWf6iqj2zqqcEbBQ7Zn09vH0Dr+GbLEkHICyKWDiMznlOTTcLSme4LOzb+CHaeLfB
B6nEAsbfvFispR/eow68pjvoe/zzTsbBusn2xk02Eeq+25qoN6iSYdLE5j/+Pv8aPK+k68zmWBrv
tnYjiqeq/Y8tHYbdcjnI6MBZ6BAoei81R/F2CKfaxr+nmA3TJ77TN8I0DOG7N+bleKPzFqjgyeqS
8f4V1JJb+jmP8ardI1KwLH+4K+1OPAN4hUZQoySJPOiLtbG2U33Kbxf58neMDqTbeamY10zuANsi
92h+IuK3tk4e8Tx6oN61hsR3/Je1e3co58JL/DNdh0dliwjB9Q337ZTQr9clQzTQ8B1NSVgVaVeG
fn+M8sc8f0sUYwLY9A0egUUeSDh0qiVEI0fHRxNL6nCa09MQdkF8ODsIu88OOKVpdsz3H/NnqNH1
DP0zV6UUFSDNEWai+6FSibw+XV+U9z+37MXXjM5nrXaN4nQdwmJrZeXQcnm0d5Qsd+0bPbFZhdle
slCcOUXAZjPV7v82/biYyk+YzcWlnOtF6Bud0tPu13dcyhtjY++GrKe7GTwwykd/5tFXnwJffbeE
YJ0sSVYNlB1Ryfo7GJRxr7mlWElHzXvs6AsJInXOyFwFvX6KbEjhoFl8tEFqqM5mMCVz/k2Yh74A
30mkwW6C4Pl79KC2FMOhqcqUD1zAcjOQq6ZTnm9uyb+GGQUjOndORa1cOuYyarP1rq5+d+LQwnqZ
2EKfZ+qvXA4ZSVMVqYHBg5DF8SXpS7kSlF4DCaT1UPgtbwKoCY4Cx6fqDyHQCVOJN44FTKPzYMm6
RyONb/uQci4dca/Qdj7QZQCrh6ZJ5nLrgCpvYN8nxk1d9luj829UAxiXke56Ht1hqtE1Kdd9q+xc
TGDaOOJFDpBWF/21gX1ooyCCFsRvSWNtC8imYpavOlvYG25/2w2CAcDqRfrlTZTMbcG8qel/pDFg
h1x3H+VPIQLEO3KQFLG8Nbtnn6p42bfI9BpPuYqIn5S/hRL/38KBrh9tcrQBSvrilfWRGHedpS99
nf9GQTLVNXG6Mc8lUm5Oi9aMAXKHAn5PH6WIklnQ/46L+D6wrJ1nydtAN3+JornpDfSeK/ihDX23
wF7ZyNoYKJeUXWfNdEHe6rF4NgWQgkb8pNv6KpRQoej1mYIujBI384FtbbTuD9XsF37WrbKsXvV5
Pi9VGxo85IpUWwptstWc99w/OilZPhRqqVbXNlKzmahubaM9RJJ3qijy4rFACTtCdcs79ECAnTKZ
+bCGXfPZsC0KN84y7MS50XvLluq7ha5jIA4qOhUkY1wJUKqZGw48L02c+w7F7lZbBlm5RGlj4zbp
ox2cdWqVFXLfxNuFW5QPmmEd9DJa2GC4aznhHin52df37Wd0+bJtQdYYoqiLGv/y9zmMY782qkxt
iT7Q4o3n7rd0ULRljKMV7apn7Si/kyvzCqLMEEOrXk4m6F8iAQfHEjUd/p1JfjR++ylRlqiilwzv
An0HGZD6gAcxeNWcsg92jzK3ju1SWsKk+oVM9oSnq/4lQIxGH90uXaJFoajFUC9186bx4bOi4FJF
wkmoYcKXbn4b1c42yj805Laj/hFgFjZf4Cq17ibOXvwSHI2LQmjDukvSokLcg97zzKx+6irCHnqx
GPSJqkyc62Bo8haJyeTUSM5NY6NThGpHKro3RVdulfxUNfdWh5RPhPSQaS6juKdVjBkL3CArX7lu
sVUS9c1l27d0mmtrVQKgEPpy3dZvJdcWgnk0O6217iAto3X7opRfkbTZlQ6sGylbZtDDBK3cU19f
eng1w6QpsynzwGHCxhvqcjlHd6kmWA7MHpaTwI4U1i1CGisAmgtrH9wOTOHoUDxTTKDaL/6YvEu/
riYJtqabsNBodMhj6d+gkFKFADLkYMlT+UDtEvD/sX0bnFKrRfVg/C4ogE3u4S8pisawYFF5JSFs
anzqWV9c4XLiJF0RKPXRgwYVDP1PVAavH9Qv17XI6+HCAE4dZVyyXuf4v+FAkuc43Ldo80fosyv+
qqrjeZb6qENJq0DtF7r20frNBALw8xMul3U8/Oic0O0QPcXF288GqdNHHfAVc1sE9LOava7capK9
SuDRYI4QNg2NLncuyCFNfzQTQ2cl4NMh1TJN23BmF+3KN4yV35dTb+LxOox/5GjvNcjM5/rgWNdb
6dqM5VWjna8vw2c0ujIP2riEUtu6kmpWf3b8fqln50K37+TG3HmauvCtrtp4CLotsFLqt50aiCj+
9N5C7I1kbelU85NMRWG+69ifAYbiNHslsHGlda/YwkuQCR44OfT9W0HoZhnFtjOCtrQ44/bOtUzl
xQ/buw59eTdWbzQzeU0TdV6p0imiHlh5yLvYt4Z9l9lgrmk2R9q71fCm/dFoP0LpGCBBJesbT3IX
CZXnwNk4zS4y3qz40anuLe+u7W5r+2eeTlQvJ1ZlbGhjK03itIEnnnOUiVwfoIA8Bc4dNv+1VRml
eTJQJEvpMEBKNHNmpMiWSNFaUpSDGz4FaIBMbIKJ0UZ3ZtsEktuAsDyLybugvcrxi6q8XR9iHEVH
O1kb5vQiorRBYGKRjXucQC4SJtuw4DIq7ms9ph0qzF322PUBx5FzPOC46KsD+USypDhbaQ14KT/Y
0NQKwHlmpkwMNRXKtOG3XHxcowl+6Qmsln20nqs13pnzfp1tu/v/A8FlWPlrO2MUNqWwKTKtxhe5
XNULcRmvyh/yFoDuKlziFzNR45xatVGQzMGI52nGYEZ/0yn3jrRLUMSkw9JbHU4ZU1IKU2s2CndR
ZelSxCPrlDT6OjBOGHKRbeDHZ09J6k8c4XHhGOtlPQ2GFQNHs+nbjS5oy+v7b2qE0XtQd8PAEAan
NlExHrJKvQvrqdB9fSeMC8FKakfY3+A+Zxr7oHoBxlp6T9c/4ks2PTpF+igyuKin+rbJBsh/dXdB
x7rPpJU+7/f13jtWwsxZ2zx0rVsaqwBjIOlMBcKpaRz+/OJoxYZXoJjINCLkurJBrFlZOpEKfKmo
jz9yFCrg4Bp+22NFOzhxVSf/l78YuCDNglbtvTCp5Pv9LldJ6ejcgwwZzWmkKF0gm3FBMeKu1deQ
FABY39hoKl9fvO8P759xRlPnFLEJ+pRxVFU/dmnJ9FGuLdqlq5sLVB9g9HcTm16Z+rbRVBaGCLq+
4GoslukWrDD+XnghaSs45GtQVSvgHTy+lCXyYqQNkIVPFI3lFQKCP+LHAJmFdElhNZ05CO48Tb3M
hvDxNXT+mZDhx1/sJUFoG/rEeXEOgCtm1AzcqN/0DuB86P824ImyvynjeHF9Gf4h0/wz7ChiUxRK
a9SrxbNbSDOvxEuhjFZ2Em0tWFbuIEVHiPMpafrciYZW7roS4Fsw1wzoC9soAS1Nw18XQPu14KJd
tAFt8+H6jxzW5drUjAK9G0dF5cg2x8xpHhM9O6nVs4fU5fVR/uGk/ZmKUYB3YbjhUcEwQ2fSs+D6
4bkHwY3eVXn6v8grfZ9H/e+AsjjKbgurR/xBYkBP8ddhp6FOmqFZmp9s17iJJ5OO69Moj4uAeVgL
uiAlxbkp3+r+4GQWooTSxCH7whT8V7z681FDinC5j50Eq2SBUfJn3AVmLno7gGGHjkS/HGi16bRa
9nBb/fP+kMVRzLI7p+mNPMMushJOvbFTRASc0M8NS2QxhVOI3rNIhCkdwJCCPZGFDIHq2uCjQCaa
olb5YGPPtQ+Ssdw7YX77X21MWRzFrdTqXGRNiVsD+dLZQwnE5PQXrKS5uREnS+TXIzO11b8XsMkR
aaK+ymwCO1JkSPENldMd8m52dy4pekx83dS2HEUgM4qdpFbYMCB8zhY2U/CRw0XfL4DPU0U4JC/e
yzRa8vpdAFD576/UDbQzvIxRheRFddH4jYV5ZH6Eoj/xfVMDjaJKY5koY8gsXt1Bc1aVuZwcK92Z
qeWEiM6X1sbo5H0Sai9OHpqRdVNCxyN+Ia7wCt8IpatBfb968B7Ulb9EmXaeLScFmSZOwOcD5GJc
XbFDP+w4AQXV8NSAeBBR/5HltU2FulN+JQn+LPY+E/2TBQw3Qd01zt4LpfzvArj8KTN38UPigqQi
TzCTRpmletLn2dzE+4QIXr9SxNlMN8umgt3nlXIxYt16mlmlJIBdXOwxxGkj1FDbd8O8M51Hj/JQ
KkGU1QFeuGtM6KBk9IjFVvcTR2gIcFdi0OfPvPgZXSKaiaEMK1CUhxIToMbuFh5l5lC0FrHsA3U+
aFAQHJOaUQKuzzDWXu89X/8ZU/tgFKZyyDauD5bpLCXKje1jXeW+XB9h4ix9gl4uvrMRASUbHYFe
iFaBba3gd0qQow1l9d+NMwpJul2nUNdSHmBhsS5Eh8qyNIsbhKSEdqokPrF0ozhUCpVWeAWT1mKK
qSYRYEX0X1JzgxP7+vpXTQT2T7zSxezhQakotsUu0VJtK8bUsArr2JvPlffUszmSwPp9fcDPA3dl
X46brXJU5K3eYiM9mCkAiYfu+Cg4b6bpwOF5EU3uYwVYHYwBLX8yi4mA+O1+pCot6apm4QwyeuSm
tV4EkeiW51jL9nXnAHKOpkLOkKJ9+cKLMUbZDuwESQKGXp7h4dyI/t5tsnM9dM4xb9bTVyfuTpH8
FmWTTfThL7428CjnEYomy3WPfYP40EF8jZbtploh3zivfwqT0iHfXtEXXznM9MXOSRU/lrWar8S0
49x44a4Vbtpme323TC3XKHxA/Ogwr2UQyrFHPW93XZJNLde3meLFhwwB5uJDIC6YVIypq+fw0OvU
nKXFXlVSyLBICAa3euWtMQTbgpy9sTFtuP6B30avi8FHUaVJutYQYwYXnYbC9dE1kNhqsUqr06nv
/PZCuBhqFFUiT1TpxTOXiEg8qeyNwdSyXhZb6LWLaa2O71+RF+ONkhxog0Xg93zakKEKM3UZwQzw
ZsU8PfsvygGhrAXQhmUTIfu1DpfiD6waJmL2F3mbz/Tnz28Ypz9+psFrG3omA25OfcKKyEVWfDb0
VoM5beFNQDKEojVEAkTM5ngF1O0spNM59ZL/Ns5e/JBR3Mn9IsojDE3PEFZ8VwBusHGK3wlmc0pY
0+aekob5gvUcf/koCHWuocJyJxao616e2bD3biKcZIe3K/WUE/B8a+7vsetbXt/QUx86ikGV2kse
VuGULEzUxywcSoQAN5J66aD3bfPYi4uJEb8vZl/M7SgSIZIoSenwZB42mvo0IBZxHFtoT9MvhC84
pfG0jgKS1euiYzSfGwo5MxNJEKodqEbOjVvYw1AXKYwgOAorduaspkqLQzC4Et/HqY7aeGmrWgGv
MEjiRhIfc22j6vISYx5gDnU7MbFTw41ik1wLnVqqIcMJyrY0TXAz/rL36R/K7xkOKdc3zkSo/5z5
izBsWJblIkNRniUz30RFsVbVzfURJmLtONcJkU8Jm461w5ZsUBNJ8lWV9buwnqrPDpvgyjqNUxzP
VekTd3xKCb/dFCM46frehG19/XuGAHptmFFM8TIvT9qeYdw82AvRoyo+9b2zRWJUihDHBy7jtR/X
h5z6slFUgSGWyFpFVBES52gYR0/JD3kwVXWb2AqfUf1iK/hx5cR6wygSZO3OvUeXe379Oya2gjwK
GWpsJF01bLY8FO6xfwhlf620MrpiUw/QqZGGGb34Fr3P+0QZkkEvwU0kKDeefYPrPOK1E7v7+8T6
Txj8RMdejJQJpSyVymdo4nFtrPoNtk6HbLjXckChU8FoItB/ioxfDKcjouM6PotUIJnSKSiOFPY+
bOBHymDQemPRSt5ENvh5XV/b8cNvuhizMH3fl4feiqtYK9WEP+rObB+ZTUHcquGtId2kylGv/stN
P0pknDrOlAja69mzipObr7RU3tXaj+s7Upq6sZVR5TfMikLFZJT+W887LE/ds2PqT0j+4z/RZEib
YO6M3clG9tGpTURiGBgHe6U5armwHUSG3dSLdilyB6AFBQG/ZfRRBrj53I0lb17nHUpNkXkjtjbG
eT0aAK4LHgJjHapcgg+wUPeUQxiZpygtGaEQd7JWrLrmXMVwb5VuhssSv6uE+4TyTpmjYxIsXcQz
6EgsJOfOGDRQnHSjIUjsIAJQHjPcT/ACmwU+njAPriTPZBOjZgxKXLvaYUG0Q+UYXTxbFneBbWDg
C890Df8Uk/X2ra3Puom4XrLOk8c+2rRZ+WDEQHsEc54CtsrUTVtKM9N+8TOklckzVNjhePT+KnXv
I47vzPS5FNxl3GEQ3b3VXnJ0kcTJSLZMC/RmHFhbWyp+po0/EMPThY49MpYkOJ2oeL5H8KaXXkrK
avpxiAgMbYy4Lz8ktz/h/LeS1WBmoT2rArwxcsYFrLiMHPfJL9VbCPAG81Tj0msKt3Z8lv2zEIiD
3Kk3dfAnwuWndOHFqWi1KlGdarhugGVGS/yWBok4cr15qK2QAOgW4WbaB2Jq1NFVkMiVbYTD7dPJ
Oi7J4dFE3PX6mZgIMV/w0WWeFuZwj+KxuXGQJlJ+5dUys8JV3gz6W87ErTB5BEfXAmywQhENMkn2
8yp8N+qZ+ZQdhfngruHunRsKaMgDTeZ1E3eEMroj2qaIvHIATfkQ6G2nmlX+74FRG0GDuz6jU/nr
Zzv0Yq94VRk4qjZUBakHFyfzw0An/cCm2SCkKW7lVfBrkO/DYwvK/MT0Tu2YUT4ZyVoTpMNjXgM/
XNWcXHXigpjaMKP7IUhC2faViIksHsow36TCyQLCCehgFvX7Po9W16fz+3TIHDxLFcXQP6GtF7Mp
yGarRglfVBcVwRJtMgnhjQnw1j9c7H9GGc2bFOotEDbuH5XQuNNW0mYo4QvxfjCaDdzZZPF+eKN9
vWb/DDiaxjhQB4c1sz/XyM5k6Z2RoBOebmrA+0k475GFdZxtTwVbgUNuZNqyQjnj+sx+33iV//yG
0aVb6J6h18ODOV+AitZWaMrN2x1S2qshnZkmMX2/df493heJw6LFF4nu6zly60UC6hnsul/KSyd/
DNN0JRjCcuILhwB5ZZaNUfrO1oljawjb6rpqXlFPXUdzzCGaRY37K9j18+S6fn8A/3zj8IsutmtY
wEYREc9gTo1ftbWWl9JmYL/Z6Bx5n2nitMLwxBEZS5cC1JfNPB2yUiVYdcKpwUo3jSaquv9QAvjz
ZaPAXXlyluf5cBBXPnWOobaFisRu8KWYQjhPTeIoWKdFYqvlkNDHSX2T6vVRq6fIY9/fB3++Zvjz
i3VC616jcs2c1WpwjqPwaCPk77yS/k6csqnFGUUWIexJYoYXMWJdc6vNFrao7Ar74fpOnzpao3Bi
1b6cqSDgz0GGHD9R2Sx2WYflrZqu1e7JmTQ4mvqsUeyQktQN3aH2JTX3veLOjQpq53+qXf6vStC/
F2lscObkhplYMfvAs7yz2LZHV3i6Pm8TnzHmikqGq3SyybyprngK+ngutc4iw9rz+jATG3rsZ1Z6
qJjpIcNYdJtSK9hoaKf8d0MMF87FhvYqsNAQsrn5NazSU/ug+O/XR5g4MubwkRcjKF5bI3LECF3q
rJzqV5AiYmjP9e7j+jhTkzWs2eU4TVWR67Lq+GQePDnYinhbXx9iKpiZo+MfQxV0eodvwSZkK/40
nHtLv+NN5BiHRm+w/6Zw7TynQjyxSlNzOIoGfamKhjM0CEpd3rhSuPRDrsKOnn10O/GJw03z5e7T
dTTSJPpwX/yTSrmW60QgDfW3xrO6TNaDHoD9yxlcqOaTPMtv85mL0UabQ60KO1NC4kGxpDIS3Ukz
ZyndCT+pkiCBuug20f8H/3Mx4GiXBNhNa6HGgGYaHlN8LLMpdLr0bXC4GGK0Sfqs6Klmslg1IsZi
EdyGuX+fleLBo60aGMoOmdxdF6LCZeX3VdQcJXWr6tk+hxbnt8nD9QX9dutc/JrR1hGRjozlhA9G
aPPZjO6sZtNjPer8D2lXths3jGy/SIAoSqL0qq0Xt912bMfLCxFn0b6L2r7+HmUw446iac6dAYIE
gQGXuBWLVXXO0SSx8PJ7ru2b1VWiN1ZK8FSCnXC+17NDPeKVP/3IJ5Bt8tG7PijZFK+uEcuyJoPP
MJZl9GHqvoa2/twWkgLgpkP5nLl1rpibsZ3UDEa6ctzrIwPjliE5bZJJW2OjiFXMJpDbaCkUzTtU
oisBCREANpxFkcqufl2fNdmAlqN/4SGRH66z1IQ1ppg3mW7vE11yuiTr8ld6GO8CMHmDiEyr7yyd
H3P6UYM86vowZEaWYV4MI0dLTJctXTyxUX0TLH9Y2FMtS7I0fzHN/44iLpZ/+YwLM4bFGXw6mc+j
fahBcVpmqYcEFehPNTv1qnmo3Zl2Cw8t1OVTl/UNxHrqUwMazmRCg7RFoQzl8xZkcULPXSOKPRvi
RZH5PTJ7F0V6L+T3dXjXG7bTgzHRtkCad32mthueLsawckVNRUddLMABpXCEr7kmUJXueBOjHx0g
9qW6DGV0yV21/Si+MLryOFZsV2azHM4x4GS3vJ6WDvg+3ase5Bshm/k/DnLlecgIGvB08TwLtwRy
guPTIhyzjNEChTY0gWTvDIlLXTOWpEYFsmEbUUAmbE83w/ukLgIddEEFlOWvD07iINaZ57lr6lRd
4mUNBLJTek9741ulJ1+AaD+bsteAZFzrbGUchsCx5OgZMWLVLdS3uAFbL6DfTVRKhvW7inPltqAr
V1TN2lSry63EIRjmzxxKNta+m27MSXPVr1WP6m3oLwK2SHNT8THX4DW8s/mdAK7S/gBUzwJSVbaT
JP5xndS0NaSHp6VJZwJ2rVSHDyZrmpG4LrpyXd1gN3M2wkJJ6B0JP5gFqKL5eH3PyJZx5bhymiCD
F2MZwWHhIoEJFtvUVes3W2PBdUuy4SxfcuEiUxYXpr2solU2rzme9qJ7G1rJcLZxQ5/+hK78Ca8y
NC2IaDnfJOAG2AaCeXoEaPrDUveFFwU2ZJDSHhgHT6WnxHgaIUMsi1Rle2PlZGpVmzgqkli5iYEL
VLihKbnWZBZWMY3OE6MxVFgYrP5xiPoHO9pfXy6JM9FXZSyzM3sDJxyhfaR958lOGfmp1ggYG8+Z
DO21vTVsA6AkYlt/6Z7yHH0fOmq2KEc3P9R5B4FCKGbIztP2Vv+0snIjIDVXarOAFVHaD6T/pSho
QU9yd2Yv16fu31xqn5bon1sdrBeQ4+II6vltfofc47EHSML63uAKlWfmlqX+2zt+Glu5ibqs606D
nMe5jF+VJHVKiBTiRetHNt0pxeiloPtvquf/cYgrv1HZBQdJCrZH649epP1O1uWviw4xtcC8Jct5
bu/3z0GunEfb5AnoixLcomP3ysPiXi+lYFrZ/li5jjBOVIUtvAAL/VUI3vn5JkZZZUQ3EDKR4PL0
YlwyDF3g+jE5mrLc52a7KaR5/nkIVk5jGAzRhqqFFl6n9/oDmslxo0HkUk5eKJvMlfMwtC5lECRA
N+b37kS8qrhNfrvFCbqoTsMA4yl2tuTFt10I+BzemsA6i4wJHOOYXX2HipUGglyQiv0D7Qil22y6
TQPZFf1vHtf/mtI1Veps0jLtNQx0cG2ME4FKd2oBHViUAgX9RevvAwT5cmmGXuLP7JWnAaw9HqIE
uzW0KLRijL3Bux+RJnk//Zu77nN4Kzdj6LMRKzOdgVBAcRtqyWn70jQHZjzl6BEIoZ9TZXsdqhAp
jX50Sv+Tp4BqiNZTY+M4sdivRfzFKsCVU+TQ7eiD6z5CNgsrxxRHsxalA2a/Mzu/M63TlKnPikol
F5V0GtauyDBTVFlhpw8mv4o946Q+Q183b7+yzrfxmNrzQ+2NvqXeEesGCr3TcqpknaHb6b6LDb5y
UUYaQshGx2ckKDlp+hPhJ604DgMFD/6rpf3IepCT69A1mr5fn2fJcbZXfsvqtKGrS+y2pgih82w8
ZZnkQltcz5Urxl65pr5iVZ7msDDrP6zZuNFyhjd06pVJ/HVRNdLB2v2/jWnlokSXRVaYYjJ5Fr0P
lfocybIPkvUC7cyfl3RjMbNMl/XS8uR7M/5K6uTNTtEVE/f3XDUfFfM+tCrI63wvwsP10V0/GWSN
XoBY89yXPeZTR/oUYtkChP31Wc1k9BrbjRD/2pNEXTki3TD1Dqs3nxmoxBdVmnQ23LCBCIwpfBMC
HvHgLoosoAxz8hGNvRzybcm465PcT2fbrVnoXx+6ubmXQFAFZjed0L8kQlEGU2mlIesDmKmDQO9x
0hiwxQNeIFFr7Co64Q5KFc0NcU2B9myCvgOEgeb3JoPwiPIBiIKX1TvWtA7pnmccqBmULR3kVfUM
DsDUfQIfWJjJUS8MrzDoiVIApyANZ4K+rEW6TNNrrxCIW8bhVZkIeO1/gAbeNw3h2OmdDn70pixA
tla5OuU+D5k/NC9G9mjWo9cI5rL6OdTKI3jwnAFiznYy37QKd2hyr5HmVAMO16fl3q4bsK7d5+S+
zM618cbUygEPlad1PfRNC78DudH1qV3O+V+n9GJmVw4oa0BNCDU64FUiEdRV6Ub5qY4gTYEZU03q
XLe2nS66MLdyOxoHDVmTL5nrV3Qr0SkAjwHQnYHiN76GKtfk5eixkT2tZNtn5YpytR2MKcSprZr8
owG9ZDo/RDMQb+fc/NJB0eb6KGVzuvJDczcyAA+XildXnseycgT7NhraLRGnvt9ft7UdrnzO6DpE
KsyM2SAxww1yGICnmv1/9ojwR8wuZMHuQat/yyTOaDPsvbC66l/gWcwntgCAIv3HpGZPI8nPFHVk
zdhdH9+m17swtHJGXFTof1z6LxU9ewOA60GnX5PoeN3IX8zcvzOxF1ZWQZE9kqwpl3YMAZjWkLWH
FKzjVordiRofZD3Q955QZTe1ZN+OGji+7gkPXRua69xId1VV+zrkZoyx8lgm3Osft+yWKyf0t8jL
RQoktDpd6Qi+TYkhthQ+G4q5z+YQHZ+/euNOgTyamrcSm5IdbC+rcmGz0qMWj1HM+gRNe6tSvDpL
ToxWpxZyI/Tl+gA3Q5GLyV+5oKpQUL5SMMCakzOf6NGYLMmJlG3XZbwX49Ez3kRiWd+yZM9m+FRR
60Xwb6EUcr1sx2uLtfI0zdwkoRbBUPjN+G4d02O6S08JWDFdEBNKU0bbOQMLytNgcEVZcU0fmbcj
ulUZb/D8G/z+qQhSSNOqr8ou8bEdn66vEzE3t8WFuVVwTsYOyk8KAOXctH3UIN0QMp/CRI2B7uIa
Pa/QuZr0o1lOXg/uqtIsHXO+jyHukqfQrQLZ9TS8J8OuBpqVVFBeEa6KN3NioWoJGSDg73wG4Y1I
u5saCExW733/ij5zv5nulOEHaK/dJAYpI8S3inGEQhg41tpvEYRe8UuMMXQz7UNXjzT8qvfP6bA3
UYPSOi+vRi8OH5PyPEUgQNRuhfWimgGEzuzxZjTex2mC0tjXdDwR66AnsTtCeop1rYu4LrKOM/Xg
gZxO+4WKqxuGOS6q0i0gpIVA0Iut+DBGpU+6RyYOOgQgQa7njDpxBL+bVUi9VtDvSd+oeYJUj6rh
k5FTHBH/jhEUqwtwyAJK3JN7nTzP6FtIb1r+OGSF35InATpDwiFz20CqsuFe2kyHMm5AahcfOpTx
DPO7GMBJWlQPFMpCFekReAL9VN2V80mtII3RPKT9Xdx+bcfeq1MwuIZQuJ9yF6Jb72MHpmUBWF4P
skiIrUXDm9E+WM3oQXwVuoFfBojedZgRs3HN4Zk3O816rKGFBkbhoIPeiWiEY0BysInth6EFveas
vSXocragscjL5Mus9DdtCaIaSKrXnhGJN5byH1pS7Rc4pQX1xoHiV9i0QqGIN49A7X6lM8VAop/X
d65s367cWZxCBFhb0ghMbaB+qUEEEHbtyR/U+7wh3nVr21mLi2OycmhGnuPaqmEuV8DJfdD9KAAa
Q2/Ree5wZ0no/Qd9DsuN+5fnuTC6cnFxNxmJsXDidM2+PzXnpT6F0WKp3DiQvVs3A6oLYys3lxWq
bSZLl8o8Fk9z9C3HsxU6p1E/OQgMHAHh1+tzKjO4CqkiNEsKY8DoAOr08haEBtHBSsjRwPu4aJ9V
bX/d3vZD73OEa8o1ZcZs5kuqkt+SoArGPd+z48KwLl+6zRDnwtQqlkqtNNK1ZbtEnXFnQi5Zneu3
UPv4H0e0XF0Xd2BrmgB6CGDvOXlr1B+0+2GWbyLej4XqZogbxyqDpm/hJIOsiLMd9V+McBVeMVBR
CLZ0/EQgqmmPJKDA4JrebDglgfg2gMCaJwcpbF76F1ZXt1Vd2mZYLlViUry1UL/FAew6DUp/36/P
7PJ71ifPoERlOojcCWWrk2eWINUsIat5Hsz8SIx+n4tIEo9tDeXSxOq8zXEEnuSux1tJ/8Wp6i4k
t0YLMCaT4QplllYHjcRWmk8NyH7K4iaFSl3VOPb4TKCpeH3SNt8tF0P6q4Uy6jve5mJ5gr22NnTK
qhBqaWo87UnW/jQKoLJ145D0XbdLCxpDrDE/pz3y7Ep7yJVnipD8+hdtXRKXH7Q6hmFPeMdCLGPC
fuRQKaTZiY5fOPZOJnbXTWlbR/7S1uosArBTm+MMosK6zO7M3AYBTlR706DdtWUIahoBivkofeZ2
7qXxvVn9YEXpUgUUmtaNVmd+2xg3nEERTf/eavc0iu6y1vDnmPoTghlaoWkA3NbXP3rzWrv86NUp
zoecloRhxRb4iOKwG/bBvc7JD+OOQ+LVlbV5/O5y+Ptg6WB3tkxqM311bQ9KYnSFKFHcYFB9tep3
s7yPhruOa37fPXDzaIudIODSSd4HDQAof9YhMQ7h2j6roDYAFJeqe/MA9ngb+o1g9ss4iDhsyAFn
Ef8xMXRzDE891KErUnkhk6UBto/S5+cvP79wuIZtjcVYgaeWM8OFRJAzWgtoLA3qppJsqE0Pa9BP
WysfZJBkIMNC5QZq6AIRR3gsiF/0IDoYkVMpvc6EPrj8/bF9Zj7NrrxFbuSJArFEEChW9yO4FTIA
z8h9X+3s5oHlk2MozwJZFz4HjE/AGN6Y5m4gRx0UgqWevl3foNuH6l8fs+aGLrRJmFGT4wBnp7JA
eWh+4trhuo1tX/9pY+UkSlXPioJiwDGzHNMAKSM0A6+b2F5LHd2x0GMzdGvNot5WehlNE2yUJLah
xprt62qEZrP5NUrM+yx7HKfEtaD8Hof6g9VRyIKOryZ0xTMAEa9/y7J+f53Az09ZTykeaOnYgTPn
nLcxGsrA0A8sKdGgwjgfyqqFEqYNzYTRv2518+BcWF1NstB0awIOArsqMh0byY1C3AAQtNdB4Xfd
0uZyXljS/jyijOVJMaLmhbCS+UIfvSKWpJZ+N+pfm8KV1xQ816vKzuazyYTPTBUC4kWrHMGMdc40
EC6m9K5vigoUmzNYSSpkCwYqHJXgfWlH6lvDzNwZtLJA6zc628fwKW6HB+DJbwpi3LdFd4jBYeM0
g9W6PGtd5FedkL/M1MCD7hiRymn6+AjdP88q9+ZQex2y9qMSHdqS+tbwZDU/KksB/C98zDPLt5P0
voUuBhp6/JYW90oIPtSi8qwRb+55+FVygco25GQLMIMaeL0OBVyroI4Kcr4Z+fCGenOWO6HRovk4
O1kCkAUmTjrksYX6oMQj9kwC7e6patFw0N0OwDkAzqZBx3mM1ADO5JCVjzyGaJMJpFLxWNKXdG4B
M2aeVrbB9fXfdBmL4qHODJtqZOU2qQWl7AlKJWCE+gKuTVeoQT1IwsPtM/RpYxW7QQvYCI0BfH8J
UiLj/EXTnvIGEnz9rocwRJeFwO0+XB/W9gH6NLl80sXNkw8Ny4sswwFCH3YTOSLid1Ax9zmXtRT9
hqf+vb3/ZWrdwgy+/ykpKohi8P48CSCPIdKSgwA77s+VAfS5AHKF9oecWkGSEUcDs3n5Jcm/2dP3
EQG5Wc3QuK0c3cIjJPEhgXxEkJ04vdUhwH2vK3y8+kppfkBtQgVevXBoTfZaWDwoLNlxCDAQu1hS
EhJHv7FqoLLUDYhhmhox1qSXXdx2tC5ZhWCnP9F9v//PdPA2NuAfZlYbcCzL0GRaVZ8nqHsSCvnz
ZkajoswL/W4sXC3TH3ZWm5CWVs7xp0IfXRVEauSQ8FcDlfWm0IOaQrnChnaumrhcL+Hnfw5J4xJ7
cjOorqCJkNvWISl9K/uamMxXqlNuDK6R3Rj9t6G/6dodBzsnifdAxjnVwNx6OqVoKqpxQzTSHrPl
U1dDwXn93HGr2wHFPYZXHc6TqT2ZdHBEdqyQAmTDuyC209j5/vph+u0ErhlcXRINFBGHtIOT6LxF
SSX205/mjwpVAS8+JWA5XgKswD6gelUJSUV7M8F7OdjV7YEnUhKFJWxDvNMrkF4BxAnqRJCbnPNd
Nr602b1BPlTymI3REx1l3Rib8R3kXAxIqxBDW6tqTW2XNGM7zWdRd549hKfUjiGK85BXrz0p/xtn
fGFs8WoXXissBo5zjZouWHP8PP1eG19mVJ6vr+ama7wwsjpwYaMbWM4G7OkTiDjFQWtmR9F7x8Bu
v25ps6hkXJhanTkQOSpqZNWYvIY9ZdYcZJrePFgKGMBakn7LQhStjRqkUZZefk8H/cbIp3PTVYdQ
6akTRy3zYwB2XWzy1qtUrd5xYkLH/b+Bulx+5+q2iPKyHmk+zojTJ0fvC8fKSrAHyXIY23v5cz7W
KOt4ImTsR8AdEBbsqmDBfdEdrvz/DPe1nMq/Tu2FtZWbMEc70uIQKZOxHoOxuU2N96rju9R+YKxz
WhBs42y5I4OOvK5C6FwGqNvkq7mYVrZyG2oqigyE3mijYFAiCD+ywhXiXKbCb5qFTuVdafDKByxD
su0kZ3YNuga1kWmPMXZ4sRCz+BxTHXm5a3WuVjloe7/LDwRinMNNGki1nBd3dG3SVyk3hFlKpDIc
YQAzdkOL2PM3aTpbAH6vMcpTgazHc5Np8HKalxv2wmtooYGaQaUhvo7yXVfephDcTM9aT+8E5BMd
AbEtDRJgnZIfJjRvOLyaXLPv3hNefDfLijqg2H9kTPcmaGKBt9jN8/kt1iwh8W6yZVl5N5N1vCYC
U2M3ZVBH1IEYnmeoeNxQ4pWklWyDzZfNxfZf+bmsEiYVDLugVQ8R4U5MZdDhzRT55cyv/JvIWk3r
CM7zkiJfOCXnHYAqqG78l7zKl7ZWPkrQfjQ6wuYziMgdaPk6vf6zDk9x/Z1FP1HbdZrxx6CIfacJ
P7NrRxS/tFzWGbURrGkXH7FOWXJDIQN0emYIPaOSWX3jNEWzkyR23wxvPhduDfzmc6hUk9li4SqU
JYc9wGgIqA0nCfV9zH7JFYM3It0/RrXyUzY6HzKDwP1DcdZRy48ktp71nrq0gwpq/p6UKDDamX/d
S0m2p7WKazjvkn7MsD0Ff1WaG0sKbP83t42tW6auG9RcQ20IaVDtrdmE1mEa1E4R9ODDbQ+qA+oq
Kcp4O6r4NLbye72qFeC2gTFrPihN5KZx7adh6ShxKnEj23lz22a2Tk3TYmusyjDoU412t+mssEOD
BuUUMqRNE+/C7BX0xrjLmK/aPeQ9tX2q0vfa5o9hn970/XvIW0kz8eYqXnzLygOYDFXfmmrTOeY9
Eq83XadI3NjGxFJiq9DKtjBadb2KdSv0SuN9fbZjFUixJoD6jd9Pwu+p7HRv5bf/sLVaRMZFk5jq
WJ8VYt6EvA8sMzo03HJtoQTC4A46oIOGVwGUUPDEIQ4bsJuKopSMeWNW//iO1Y02iTQTKSj2zl3G
gprdK2W2v376tlKMf5hYXUbIq5O5S+YaoWmALgr2in3kL9rYFnx34w0nVDqlzc6/0X2r6OAPq+s7
qR7GpB7K+mwk1RCg0PQO0RZEJahQ98mhYv1bi8MMlrTyqJPhQxnyE1c87PfAxmYGyiedoMfwTLt9
bYG/2Pw1Za+8fk2yr5b1tVW56ozigxRfNOsX2Es95D90lUumTrY4qy1f6GE/RgoWRyTDfrSzGwgk
SdZ/45r5Y5pWdx1RBM/Isjh2Y7m9+ZNH0b6qn69vAck49FV4HGmNkoWgCzirwvJUxXaV4f/v4i+H
oa/ulUodm4ilsDCgc84swFTbSsYgcQ766hIRNCRdbIBgvdFA+CPEjsadJwrw1PaH67Mls7RyDfps
oiEwghsKO+FGWe2lFTsK0QY25CGvm5Ks/rroNZO+0K1l9UHw6In61wwKxJIH141svU3/WJyVA8jD
ye7VUtTnpLDcyP7ITeR+RP8amq88zdzGfjCb2omTLywlTluPR1pDmFmZnTr9rqBiBgETp07QAjnI
8MhbLHV/fNrKS9ShKbrBaKDtOY2ZQ7LsKGyU9rooQBDolDEi9a47ZGjlDsFAhgJxwNR9PrV7QX2S
lm8m54dGpIEqbe7biJT++LLV2YeWShaqxbKjIYHj6Xd4w9839KT6KejMoQ+t+5pwEvVgvQ6HFO1+
tcT3yG6odWUIMvbzTHN8QO0PCA4pkEnDzjpMZw16ZWj0+Q/QUBvPlssxrytAcVfOFQEKC+3FpN03
3OkPCyCW+da5fOp8yxnOOW7Gk7aXvexko10Ll4b5p+ny7h96BvYOBCaO6uyR9pN4XYlDNFbuKp/J
zNJlcW1UlWPQTMbSQyczsfJXWZ5CdjODCXo2j8o5vEF7KMj8KuYBAumre+6qEnygxJmsdUzjjBoq
X5yJ3pB9PL6WqHnTeSdxJttWdJRPLF019TUyZcjDdmAW9ojhmJFLX42gBSFDhSoPUBffQFrgK4f8
Bdl+id3tvflpd7VkvQD6l1PYVY/DNxVdoF904PQSL3UrMLDfqgfkWRalUfSfyggaZENeLWWkqgM0
qmC6g/yzlb4g8w0tGNnELgP4O2D6HODq2lF6i1vxMrGN7bRfF2LXyOudOvTtXRmEgf7l+oTKBrX8
/CKVMkec9ujGrs4jhIpUO7qxcvRQ6EzmxmTrtrp82JAYE+/CxY+Onua2aC/dVxpwnbrTYO+cFqRd
/gLFIlpKoSCyMS7fdjHGKdbiUSlgO0+q+xxUli2IZOxGSAKGLXwh/Obn0q3uigw90KUJFZFz3yS3
aaF5MZv8cIg9ky+oo8L82YjKUSLDUfj3gp219IVqzyiPlXoZiCqH9mJsf7FJiBbpvtmn7L+gZfvj
A1dRJvRUKp60mIjCBqVmeZ9ImQy3pvqyhLbaTo0oS8gzJPQ8jqBgVb6C0NcxpNTZW2fk0spqHL0O
xn3e2dU5/6q6qM4cIfHlTYE45GfFk/W9bkUAF8bWkiJmZYBsLtbYvb7rDu1uoQ/RA1V69Ulm7nfm
7WKT5p2hlVZa1+cKwiiFuTf6j5GokmO4xZByWRP8nUG5sGLm9TRHmq3ep6iytvPsWkzzDGHtDdG5
U6Hvrar7oieGrzWZp7fNTVHkHvIPvt7Nh1gAIctaR7P1pdrfnJMSLeRx7qT8JQpRjgtBKkll/BJb
SfU/vnnld9VwIkk/m9V5JvVt1Xbdo5WazO3tbm+ZNbTNUd8J8iYdA4MDpm1Xkgt16yFwuQFWHjnW
8DBlGlZmRuN++4IeL6/VTyqYyq+74q2i4x8DXR2ePs9bI5usCrwZznivHfVjf0DQ4GRevzdPdoWR
OrMPtZp32R7fyuv+YXrlnsmIcrsAKehv0D2i/13khbsJMrjRgwxsr2+FRJfzuXLH2ObqpJGCLnp5
zgyVjCLNv5Vz9hqRcWebt1hBNMSgOhfvRbcQ8+reIHLHhlqT0R0M6HiMuW+Yt7PAIUmeMrRIUvRW
Op3evLTpbV4gSzOTLzZ0AtqeO+WYoY/miEQPaLJU3e1E7ymiBUV8OJS+Xj/11YhaIOXfqCrOrK6e
7JSc1Tx9NNXOUyX3rXSRV5fEPBRanNSoyi/uJPWXZofUwaNm+Jk+6569M/eViwywdSx27EmywZaT
so4tLmd+5Tf53KFTv4bf1HbWDpAcODMkAd7R1RZU0MWmMnuSlV43ikBeAA1LRrvcN4rLw+QYTSzo
k8EX5bBDbynaWw+husPN5yltezPoqOOQxImV3JeMXPYlq9SHNaPhviY4Wp2nH+enzOMH4F1dtqMu
pGFUdLLK8KdbSdvLI6Utl9iFqw1L4MTLvELU0XztW4x/nB2wrzhDU3i1brglb+/sOb7FUrdp0OSK
gZuyxdbckZC518e/eblABM+muqapmr1aeKJGcTfGWQXJs1880cDj/cimXhK6bnHb0UWP5B9W6Boo
T1qN0WmCo9bBz9ZZIN2sXrCzu84JH7IhiFNPR/WTuOlP4K1+w37zyIlVD383Jjp6Hb30sp9TvVOo
I1uOrfjz8ttWG6BDn1IJ2ZzqXIevWWEf6/ZA4zgYoCMCiNr12d7cbBfzsFr5DhFcZeWYh5CD957e
dbFsP2/39lyYWN2JqTohojWiCs9K/ciPVSBuOdpzZkCOHMWNXOMlHR3F76FjQN0yGH78g0J9YYwx
/SFy1BvyU72JzyhFiw/ZbbLVxP3HRlgm6GLro9DT8L7FBKjHeK8Jz4Yn/gkWefoyo30cMtBe5BaR
k+5aD7sEqqzTi3AoAJON25bwCB5k0ow3WW+5bAusrtem00VVGnp1FhCF4zX6oeq8dGzW7UutSjy7
JpI+0Ounjq77ySxBRIrHBxqwACtu4OSoCsxin0nO3fblfbEZloFfTPfYm1UDZY7FuaEo69Kb8jY8
1Yd+J19a2ZBWtxe6j81iTozqnNRvmVUd7PhWTRtJlCozsvJWItMNMN1i+2hT7rRDux/m2mkg7HL9
mMrmbR3ZV5EGdSGVl2frPY7AFdi/Wuors0xPWD0ybWgxRDuOEI8s/v/X0Khm2AaQQzo1qL2KtgwI
JVp9aMOw/kDCMQiT+nB9bJa5OLQrd/2aNBW6Om2WKCO7BxtW4QzU9qF4EzSN8jDXyl4DZARg0XSm
EEQ1XzSRoM8yecKl4INwPOhxC6vjAia0jklOQieFnjCrCagx2ru+A8bAOllgSwSe5wapWyfOTejW
AgPLn2O08Rp9/wVpS6BCUaTXSjTxQkSJUg+oKQetbX48g+A09K26fAY3HaK3L3V/Ev1tlYKt8bav
fsbk3RK5KywCHWmoVSO/L6rnGh2KQjc9MuEoZdwd49zVk8bR8hg1eYCWABsWZeeURXWn8RCiFWfW
Nk7PocpcB4VZ+bnensRMT4PNAyUPz3mVPlmC+bZaorr3wMHZNekaNHQG346Jg/bsL4wwaCHtInt2
Ei3fMc0KUIdE/3PtNqwBiPVNUMhJghTVq/D/rCLOTCChB9LOUWX7HhiITKCzMuJOaKLFq0Z9L+Iu
0fSAdrXblctFVEGAVHEB1PMUghRIuxSRd5Nh7MDau4c2uscVXJtYzKxUAkile7VRBqn6iyRJ0Jc/
+ljs2MAOSVMcGn3aAYN6Y7ZozI2bo93R0snz8rYNe78Y6hPcxY4X9LEenxf1iwaksp26wyAcMM24
6FLbTXr4sxTxqSYTIFF97QM66/dMcZC+wGNx2BvW9JVwcLCS+b4dWzA06odZ4BOLqT0Qnd+12vQz
6ZBQgrZSnXc7Rak8rT5MLZKeCTp/tV9aDJYTFe145XNlNS4ld4oCkCdk0bPWQidadz8n4U9iYqWj
EO3E+QdKxXtoxHmaQd6HEskVaFyG4BfiWfZcGNp7Q+ojMhyHZFA8TRE3HBLjPK68iBOULoSj1AbU
qtqTVWg3Vjt+zeLiTgM1QBTitKc6SNssPAFQbuj4rZG8zVMEdEDqJ/NdMnyN2IcNmHkqgkEPXTP6
qgy/yGS56kQ/oFzy1qNcnBl83yWFXxi/ysHwrfDVUKInMwX8xaIH6GQe7WJ6QDn0Q51LTPZj36C1
ucl46YTjRzgO3mBEe3BgedFsv8UtD6i1SEEXQJrH4Y0VU0hsnfJyl4MLSGN1QOvixGOCVljbVxle
bImxy7P+jsyRE7HXDAklGo0Ad6YeqtulArCnNau7Uti3yVAcEccFs94dy1k72S1zod+6HHov0xt3
th6jqH6YyXAbRSgLF6YbonkyL3WvnV8V7QxSfOQLkAboBocAWQ32k6DNmZ8ao+rkpDFBW9sebOuu
hhr6jLY0U5vfjeq7rtbRrjDVUx0OXmOUN1GUlG7MlUdrQPOYPlrfGqbvi6w4aDQBEiS84WnlVi3I
x+r5i0rDvZbyJyUaCcA+cC9Mc9lwqk10SbIRMIjem2Lm5JQcGP61IK+rL0UTvPdUpQjAJ4CTkvpz
WB00oMdMtTkVmRIkIfgaKgVdYpajlJEX4dCQUgfxL9BNWusnw08Bzc2m+BU2R4aC4ARSnwkaMdE0
HFMwvqT2saf8dUS8LwrzrgYxkOgqP85Vnxd2APrIwLDLe5D97Mf5Fnk4hxl33Qhx1vTFzr7a7cdU
6kcr+QYqgUCPXsLyoRa/apTGo9HX0taprekwg4iyz0OXl5AeJYiiMpANRm+FwPqhEDZDTaaLvqAP
7pzb/L5lumsjxUN0uuMqsCEq8Tu4KAZagb5SzaMVHs3QT4DDNZxF9sxoR8dCn3iGl0qHl0ppHYZu
b6Y7YzqzaF/QJ411bmbeFcnBSNEanrt2dsjyx4p3HzoJjPb7SF45bdwI+j2vRhrE9aOCmVV6+MGT
1kKvdUZnEVq17FtUkJDtAhmSExWe+X+kXVeTpDyW/UVEYAW8YtNVZZY3L0RVdTcIKwTC/fo91MRO
Z9O5yTezr21CiczV1b3HwPuOwPDutWFukeKswu0ty/ZlEk7aJieWN8W2aygkNIHfbMsPUoZZe0/J
19gljj3NNnSPFtQYZV+XX1Aweq/yEpfRO6gIXo5/ngaqiauG30CnEYzA51zt/d7kR1r2MHbgoCKg
tdn/6NNDLSP4SuD0xnTTGAoW8TapH1I1CiwFutaGdk+lvSSXwBRKgZKnYaanj3UC1SlbO/UgNIYK
GnNTlL4MBAILQzzztnSldTJp7CDCnqcuwn2Q26lrgishx2JnTMwxWOWXFgg7EX1HrWmTUmnXJ3gw
mvlGzZ9UWgtIPvwSkfwFzeYtR1/JycZqV+BmHFmya6xXpGJwBXQ7k+5KqfYqqVOdvMQbt0gOE5DO
TJN9i8KstoJro/CyiH4NUv5QSCyAoPcD7TLPHDZN0ThirFy9TbCKNdYEuNWidnUSNNjGenPX4tE8
bE0QfuyyfezT2lOK0IJmOjzrEfB8TrMI17H2OGKh+4p6WrvLiLETenocjNGp+uLRzjGDUnc/tb03
pNDzb7p7yeCnSSpuOK+3xIYTn2Sc8jS7HcAoyHoJsdwMFZ37tYEKJa0PGUVeQ4m9qVPblSvmS9nk
WX3kRFz3wJw+6DIP7fwdt3Cok+5nqvWuBRfbRntPJIgJTGVAGPQ7hQI6vHUTU/BNOvU9ZXyHx2ot
a06Rk1DL80OS3mscMsC93wrT48ovY4rhl0ZC6FoEsHW6zS0pGAzikz4JmXGfULE169sE9Cf1tpUg
JgmpsGYcv8Z6cIqY/YQ/aECb2J8M4iZ17CYU0mFiZtulXkuhXqaVm1gy/ZSKG1UqNzyWoWH2ymNt
pzET1oqSZyHfgaLVkKnboiNHq5/gsKY5XcH8Nu33vfKqy9nLlFV+hDytLOwgbt6LqHOp2rk9sj+d
fzWNcFNY/HILfCQdPujjjV62SLFaR+r5BhTDBzzowwoH0ujZawoCCPS1Hb2AiCRHFMKvUssD0bMw
p1JAiqcmVl2kdjGw5BXaV6LpfauzoaMGUZUCMA24qSsg/5hV5kvxeEK64sI92kNZJhu7F2IYJxyQ
DXhMED0DNsF6i7EbiS0c7B+02iPP0CunxwlV6he9xbMAqnuCBhIvMJXDV1XVzwosTPhwD2c4fOEO
kAKfWFZgFZBgqxKnMCAk9cVHWEYb0yPgDs8qld9yOPZq2ESmYTjNYDs1MMRGnEGpRbrJgf9q02ZX
ml0AuehdrwzV98mjTe3WdQWHcxXxWA8GHQ6s8pZVmtuIAqRCPaxhFTNC8G1UP8G3ewKq8o5okw/M
mdOS/GjhUkcd1Gv4rK2nORISJRgQhEYDoWnKDigU4d7THiY80jtp+DEN8X0qg4xpAUDV/kogvVfE
4pDb4hBZdzTWPDVSweh5blPmVebkSnrqMBS34kk8K2bmAbkXlD0U+2tgBVucTjbGD63GQjgSPOTj
nWkUb202bMdKCyydutAf8FpVcUe73hQGyOhJFGQDhCmpHjSS+dSbhSMhdyyw6dTiV0Zip9Sq+zY9
QEEzZV0oSy9F/dTGe73dz9oCle2yPocqTQPViRHSKPBFj0JN4OWagAuWFN6YZ6FpTxs5TxHTf5bC
AEeQOlFLb4gGWUyOlastTwLjx7AHvyzXwIfz2/Las2lRugBEtci6FA0sg7RuMja/AMkNSfumZuUT
eIPbtG5OtXi5/lpba3F8awecveC53GvtlKL83uPVhGdjIJBApcj16/wdSbYrJ8+sDUYe/zcvbdm0
iWJq6FtYi8qBiLuqNiOMWzHqNNbgkHHfxj9Wvm4uCvw9p79HWRYNRGPguEnmSQ7nbo03+uh0goh6
R33JBajPKUs/clSHQhfkbg1SMn/CtcEXxYRCjRM62T07dvi0ZgqyetuD+IFLqRvXJNS+H9VXBrMX
UqEm3jo9UMHa0Uof4vIhy8GsKWsI68pq6jXGfcZmxSTJqSHkCVcpJ2WfAq9Tc2/hCdkrxEGW7HYj
isMxCEN5CzmtyRvyAabY2kpx6iIcTP299kvN44hOXWxKOerTE/ylpA9To6E59Xuu9Fs7eqsq6owk
DZvmvrYS8IPYrYX3g0HDFujRhHZbOUNs13h9KKIqvL5lVhZtqYusc91Ox7ysj0m0i+nd0NtICbvj
UCqBHa2R/dYGW9RSGdqWdjIVgLIImKzouDiq2iukuxKIEm1Ni/lybdgwIf8Ntr/9TW05O+kCWjJW
3iDiVdOTzLTQSMf/prik/x5hUX3uuGTlo5KYpyqrfSofYiVf6SZcPM9nIywnLBFTL6e4tbkEKRCC
xwNeTcz+ZIiPloSgRZKV/XA5QJ4NuQjLahcnTcwowJjqYxyx+0yH6KyEWoui9UHFdBN8cqxcTHLH
TnTv+m68xCtAPfv3lM4Fy7NFYwABZjlQ4EfazXLZRRhR6vctJIz6p6aeGxiaJxXppkErMtfT1Bnq
ZqVYebEJ/e8ar7rUbo71Cqq0MgqvY8QcUn+YreUDjuwV6ipU5+IVeDbUIlwn7YCaZaWwo9HtE+O5
mvVoe+q0vWW4g0qfymYnJhKyLicu2NKbWdy5pGPiqlwNwF7wRF/tRA5iYQHYS0msle13ESR4Xj6d
D/TZcnDUp6RaJdURT7BIxNCl/wF3Rt8o0PKIHsv2IPBqkqt9WtkoXALSX6xtx4un+KyAu5givDh6
2YI+wqn2gcL0dZ8CSQ95xKAGil51kjtpRRX/4vKfDbi4xWpGRmaAqA2CH9QdxmepRbVPujWseAXs
cP3L9GUPj1dQ5itlozpKeXZgamjoYiU+Xdxe//6Uv5CDHVGh/wDxByg75TdVMx4NW4K29WA8Ejzk
9bjcRFkyHRKpv79+jC+2Fc4GXgTGSmjU4qZWHRu8IgZdPbLuU8qVlc+73OA/G2YRHStoNltait35
v0i3AlDE2C1COImj4+1aexrot/UnelxrJ2Nt8ea/PzsYvRXrYyawSyRQ+lOzD5TBOl6fxIuX5dnX
LUNh1lhsLOb7q8g84xBBl2lECbCpQLnMVzb92ucs2iSmCUOsJEObZMKTT9VedFQvVr5mXoy/Eraz
z1mEEjLpHc+mdn6A8K9c6d5iW44RxFL0A6EAgIVDVQQFZYaWFMRMh58QF3WhWV4HMa/eurQ7QNNy
U7H7Uj9pdv42QbFY7i0vsvdErkJbvKhEh2r6CXgSPOs1FChl19RPCuwMLdCQrRZcnJs4UwJC3opq
fJ7sIFVjZ0ihFy5lLs05srA7k9GdIbZN1nktujF9vlPq0uVqg+p4sq87vp209KfImYE3Cw8gLvaE
MhQkNhUNEmNEua26sUSTiz7jqazVBmjnk+VARtZweyJOuZ7ctEn23MUiClQDohtmF3lz5MZruGge
rk/6SvzW5UX0VGWmDGA7Vd8QGNSoZSjO2w7CpyeFPEQHwin77do74PIlfrbUixA6kKZJjUY3T0Dy
7+As4tRu4oEFHpBg3Xp7JdYsW4vKNPA4m9M8II9qCdUegvpY4V2fyIvng6i2Zmp4v1nf83x+3Csy
NLTqrVOK6reNgipP1qAM32rCfx2QszEWIYUZWVY3VYczCA1XQHiOBVwLN0TvfzH6hMoQdjUfg2qi
Bxqx18LsYnfKahTOC/Kht4RB0Rcu1kwoqJTE43NZT9DD4XuGspYjyTFW/i5FpbePwYjOlE8lzzZ9
YhqwKIf6lBDFCbyQBPBnsWtwNOS88pJEcYbEfukLlHIzqH+gbFAy4VhK77Dm2dCRjwooEcmmq0GS
FwYGThTNN4xmvBo6TPxG4RVdSAhKo/HqLru48GfztYiPBOZ9MhUDbjemg1YecqN1BN9r/Ymg84Jc
MYV67iBGx87DZIp9qhyY7Ld1tqIisvY7FrEz1nShWhm3TvaEsjRa2QMN8nJNP/HyoTr73EX8lHXa
0FHVZnCsjIcTCOHKbR+MnurUD6W7BixZ+6hF4GibFLWitMcNPgi36/XtrIIed9H2Pz9XuiIT1OVt
VSPq8qMAiZ8iQzZPnBsObSEoYGyuj3ARHHY+xOJL0sIc4WiLeWsD+wjjKM3LdumD5NKtOJQT2BPt
DWq8/sqol7LI81EXIbAiaUemgWJUzwqlwHCQKocxatKowgwuoy5Oqjtu1tKSiwH/bNyl3yRXSNOj
IEowrhLM4P/8KN3WHjo+Hrsb96ucqUv7RFd0RZUVOPzBbvrPPGgSajTVhM27UolD/SP3KpfAykn9
gsEjEHjHAnjH//Irf4+6yC9rg/axJAQumB3ZVbGTBzPWCR27eV4pFBLWZD8uBmddBSIFFBzF0JfG
j1KNDvqkVumdqqY7Sc2DchoPSWTvWqI/6waMNVrFj8zsUU6yXaQXB8KApYXoBUq5dgTNdQChaMxA
tkNfGy7jua4+cZi+zF6kXgeN8t5+h+n9e9FXB2JnW41Nvsmetbj0wVf2gPHy2vqJ020K1t5c62q6
3m1mlfSaBaQzH8ehf9D7dlcMWImCerxtPiKdbGNmhFCxh5VqOrds0AWX5qZ/vJlAKpdrElzf+Bf3
AzEInMdBnoe84p/7QU76oew55mkSu7gx0ElGubxcO12XEDc6OPoySPq2bBuL0wVwRFYasoxeaSfv
NVI7MX1skpfCMo5lfScjxaH1TWMdYGyYrTyJ7Ut57NnYZFF4VKkG4ZtxGo+CwsgiriG12R+YPh7K
inz2sQrRSguq8UqSJS4xknjTMGsMJKrHWw6wosfrSTzF0A7xuQ14iGyif4ieiYIf3dWpx2G9jXaa
V0EXvmtAFkrEVgF+Vx/yp8oa7hID937MgBGiiTs2EaytqKvHpwzmGVPxpcgAIRaW0yAJToaDyN+a
mtzBcyOIUuWgAJMwlPbGZrVnzX37PAvGGOWEZj9lPwGKD2zgRvt4L2dHBRxUlTVux+CTqEkfwyw/
h2ZxGjG3tjJfR6tpSL505RQDoEAs4paorgr1abTulfG2asHLmTwUT77gvXjSmneobtw1VhKm0S/S
vKnJvhu1PTF0NwZK0lR2E8wEhLkZG7KjeOfIRuuWnb22dS5Y+mnny7cIWAhhmZJHBjlBfGALHfdt
jngMUvtmjcN2KWWEjpoFzJmOxFFb7FFrgvhQa2eQMxlLt1EBuFjTIbxkJaWdDbH0A607W4LyYmqf
Gp/HKI6Id7pjm9RykYyZYeWBGCQ25uM/cMZY+bglv10jVklzOYXTMPx3ePPCp9t+eJfjaCsLui1N
2LvobdDMwsKt5lEK64R6cpj2n5dQDEu1iTxHG92UF9GGsL4Vcg+jIZOrITFBS1nVcrjwCv9jiDng
nWX+TOp6K+ka6zQDem0oOVB/2CubxPsqtgLNS1feG57Yr4GoL6Utf4y7yConilORTjGU1DxNc4dX
usl8qjukD4e71lfcAe/0DfrsUrcS4FZHXuRkqDJD3IjV//ri6nbmRdY/gdXCOQFnIkBvtwxXP/dC
VP3jcxdZGosUVbHygZzsh1ntKP6m7go4BBpAKv+DDbw23uJ0slwVWoTSwPH5VXZVwLinTUi8Yqv5
NFgrqa9soeULFTFA5UDAYyntHL2oOjCBmBCVl9YqkIbT2vpdOJvnU/mNxT3bsd2IblssD+Mx2WYF
NA5gGg8Shte5lXCn0VHc7nZdfWRt0EVGlptUZ3KJ+SxkVImHzJmMx+uZxSUM8R/fNS/p2XfBTg6x
1sQQDObNmybMwk4GrF1zS7/fZGv6ghcSmT9GW4SWbuigmpQn05HLxLdKSFN2ByQbK9+0Nm2L6NIA
mgzXCESX1mvQBYRJnle7kt/uJvtWzwMVjwTJW0Pnrw26CC21DNVgdcCnSWC5pfJHnp9WPmvldH0X
bs+Wqk7KDMZpCCG4mAIS1vfZzvKqVyMELO5m3YBu7YMWwaPVsykiLXYGNMqdoUERw767/kVru2EZ
LrrctjqCEQz70457R8pvWflxfYyVMKEuEsvRZsBmVggTE+oI9cFsIgBqnnjzno+Nd32oixOmaRDg
NXVTk5dN38bK+oRVUJYSRunRDuW5QV4LQxf3wNkYi+OK3laTy11hnXgwBcOh3uUBEI4HgcrjELIb
Y2XPXVyhs+HmTz7bckyuKQBFgE+qgOF0LXcq9WcGpu31ibsk7WRYZ8MsDiwZMx24nWg8duWwkYT0
YtYd0vD0M4na7Rg9qNmPoSSAuyWHpGcvFtzZwa94q9U1i8C1JVwc4qGuqFTn2nic0P3LigmeUGuS
XWtTukgEOJTbucYwpSlLXVmi8HUCRrZY6RVd3PZnM7o4vKZM0lRX9fFY6yAHTj/bot7o7DWZgH/N
VvLFS6Tss+X722A21Uq8Jwt7Lo+8ttvC51txW+wA2b+J72YqLmzVDtDnelR8QGqZl4f9j/XL8vrE
/uU1a3Az6mmkYGIJsEDkVtfvKYDk/6+t+pfRrB2BTZ3rYg7CsFB1ZxUd04f9iQ1GYLMF4EOsOlbM
m25Rwv5jehdnXouhfJY30nis0IqpreeivrH5bT2ubJm1+Vuc9SymElSj5+sFnphpflRQYVGylYCy
ctQVeXHU06RRypQXc2krOcWbueLaOkoIyW70ncl+PSm9JLb6x/QtznSVDAPraGydAGp4hJ7pfaRZ
s+XAY6qk9xJaSlHZB6hzaKn1VtOqmclAwlOtO7nWv2SLerKseKZyrLsOqEQ4Z1o01MHUWdlY80V0
bZUXcYEVJCkphBKPIxcoYHWAAWOoamNAknHidE9wofQAZObayi18CUhlWLoGUATkCi3FXC58Ww0G
CtPQoLihtTsc+1+qC97SjfGJ2sbG8jTitb/aZwD0ezg0rtXEv2/gvz78bPjFjphMsEwhHTDvCCOA
3L64F+9zaj3cja8aNgWc50IryLzsQdqqL2sRf84x/h6dmNZcUCBITv+84UBhyjLGdBuj/yv95X6z
RRNvc315v2vu18ZZHOKui9OOmzI9aYDq8wwzzDkk6dl9C7p/3u4HAMMBWR3o/dxvMtMuLFp7U+qt
B0J0oNfVqbSGe0U5WkkCag6AuTrzq75JoUAAw0b4N0YUIsFFvbXW1F0v8aKxQX7P0WKDqOPs+M5N
eoqgk69UxpORgYWSfrQTSb00Zr4sQL8f+a7VDJhNbzJdAZXhVLXoPWs/JgpKiv1s9b/iVHrIE/hQ
9vsIVIls2tWZ2Cdd7mmD4dUw2IGFTHB94tfWd7G7YlbaCNgWPdGOA2Vvh4BYhQX6jG1WO2pS7kvD
QqtbX0tpLgbtszlbRJ3BGkVnsHzeV0YgD44xE4e3cHxCoAP4vnS6G1iH3dCX6597uc5wNu4ijAhb
klBLjeZWBU4rivhQCkg9Gg6uGsy2yvJmnZg8z+G1vb1INioOWYreyNA4UEK5f2uSL9gerkzo2jou
3gpjNDCe2QTrGMFPCyr08HMRPA8HAQiAfSe1EcxVzTWM6Vy3vPJlSzysAUlTXUE58gTBCZDUi7AJ
ytu5yfQP9BbmSHNtrEUkEvGgaoOKndqDvlSAdWEm2U3EgCGPNiICtc0sYKlKgKXNM28C1EhhVnh9
96xM8neV/izdT+yM9kTR7JOhwnisASqeAMLfRh7TAkO/r+kn0BsrCztvjmufvQguEi213ogUeuJj
7qumEWojBbPh1LI0aHojjFSJONc/83IS8vuQ2IugkKI5qouxm5O43q9LLyq8WauveCU5jgms4XhI
VwsEl7qI52F0yZpOookbpq3SE9NiB+LVYU2awxQnftycRkn4NYelnpXctmMexrJ1a5gz63hNq3P1
ZywiRA72JeMcJ6mtt3H9awTDuG/AEc7JtjOUByjVasZdLweppe/1vLnvsxUI1kq4sBfhwpRABRyy
AT9gAMJHTiB+DsK/tXZ2VyLwUjNk0tA2GhKdAh0EgXdly9Jb3pchjI02iWRuQMvwOgkqZUoKtgaD
357s6b3Y2UkNgojtdx1fqUtdP13INXASzk5XySdkeJOBZ1JkvKT2CB+2Qz+CZJzn+3JIw6KS/Gks
Vi7Ab52W//uAoYf457BsxC3UJJZ90o7RnfQKfBacFbQb4g174yUJJJ/7xm4G9RUwhGF4yXhrpdrL
W87SDcvQYAxjGHOYPf/yzuamVEX01AXiefLUzBl/wqTZ6T3jGXbD616/l6/BsxEX6RbIaOUgTT09
DdovxjZJxXdqCYlx1pXvDQDWVV1sKmTUsRmqEv5YiVCABz2/78xtofKVHX9JH9awzn7OIuA0sHCP
O2HTkzEEyOjkzVz/B7jGF8MeDND5DVTbzuROfuGpIGptrge8i0fhbPhFMqLZpW2UEIE7GV35CNly
ze1QzEtSKBMQ+df1sS6/t84GW8QXJLlZU/QYjMKfKdN5IBkRZDAk6Kz1AwrzUyTuWcR/WRUiLhjX
4Fpv4I8UFKl+QAfYIdGMgCpGWD51blEy3wb+KDOKvd1U/9Vr9Oy3Lo4kt8YohsApPdkK5NG7yjXL
z0jf8TR6GPXoIOcjbLssb7Dptk+KIAUXHlRERJS12uHFmHj2QxaHVGoL+CQ2zD5FBXQMRhn6xY2r
0B/X12a+S/8KBb9HWXbZKeGWaVQghyVEhwy06Rrpz+sjXGIQne/0b1mPs6MONrzc5D3V4EFWPZNd
0rnRTv9oHOz7gx1MG9MVHrvlkJA1ww7EsGAaPKjI+td/xiVc1x8/Y5FMxWoCrLQCIpMh1T+An3CZ
qvt9LlzDlN0+Q3tRq55LpXOK+pni3m1Z8XD9J6zN9SICMSrlVVwo9kmw59r+yYa1Z/vKoSaLxAkG
A6RobOxdklabEWdmKuutqeR+ZYCBb6q+NulbqGe4vMgAZ+Sw7ktCbqJpDOiAQzohO5G9VkS6/M49
22KLSGcxCMMosYzbBp1dvrX3dQjBkHDW6u+22j7azl1eyCyocJZ1FbdFpxdKJ/Imr51xn4arcnUX
L92z37MIfc0EYROstw3UbA8D4MaVIrcK+dHYAEkJSBX/+GD3XWi/4fWy5kt9ubl2NvgiFELUL2ey
jXsv6aS7VMdPsMdQhT97Cg3qDLAj+NGNxVMmnjptJZVfPQGL0JZ3td4OLc56v4OTLU6eum28+e3J
XcixrCTxa7O8CF8mifs0TbEX6WS91BRaB8CaACEddOpWj/OtPRcuAAm/fsSslWGX7lxK1Q+tpeWQ
ixBP6QD9MKhsFFLl8ghy8FAOyeznEtAhA4Gms9+F8QUiqSepspM0E6i6L7LyYCbwOU7TU013EXRr
0xYF8lTflwC2p6X8AdWeCmzvTkugCtKkt7F510/avqmeWuO+TB9J3LpxCTmdKYayDHiS7afZ3LLo
S4aXoCxLDoH2ewPhzVIQz4YwSWV/SPCJrMnBEDuQm111DJUJeDRYzLNjKT5K615VnuER4NbQnTE2
o33DY+Hk4rmJX+u2dqpsX5QQn0i2Qwlv4ocSyhNlbPuD8jSCGKIwZaOA+G2lBuZC3Vc5C8dU97mQ
nMpUZBDNRLkboZDcNuSZRdbHNEYrubf6jVC8ctMsEYyxnUEreSLgDaQKmMBx7Q8UZ6/fdvYQFF1+
P4LHbUJ2p+6FW88TlyauBWK+Ih+sHkW/TvdKwR6Entxr4JKmhe1VDA2izjoobXfs6y/Ui04S6aH0
wLaR+mixzrNSe5tMlSeVr3TAzVP+LKDsrQxODQGXNOauSVpfM3cSVAcg3BlMZAoKAVO3tAhliBh2
fbm3xSxCV4VkgNRCZr6VCiQz4OrOexJIzHKUCMaC8BUofmnwUejBpe4i4uucbiBC6mrDV1H9rAf0
BPCC52ri1iW7CxonembhwI3DYOWBDHkoG7x8FZ4sEHvY5DB3ywsjhpZgfhBNd2uZ4KyNcvPcFBAg
smLV66Pxl2UkW1kiQdmOWDuYGupN4pX8QfS5TwcfjCB3MJirQ4G6rKxAhXhDkcobta7eR2iGsAR7
3s43Sj356dh7iA4nDdUTBtuRKNFhJ/tKqt6PkHXBlPmjSOiXxrNDLCa3MGzfItXjwO0jN7OfE9Oe
gCLcTZr+KVLmJrp2MGbaYN+/j1oNdv8AGqOEtxREdirZlUC5M9D4yYi57eWXyjRDEdlBnsHEt81/
ypG1NW3QGpIaJToYAo02vFnJ3qaxm7LsK5PImxY9cP1IlJNWoDQR60ExZpCAFhAHaJycI6FQLZdA
76mUtMfe5iDoC1eUH10cFHQzZLGTAApgjE+afJc17wq8MHXoQYCi48b8yYROgzlAV1KgwDk+qeKk
i8wvazQGCA2hy+VWDYXgWNZhrHjbQpqVldsOtBcrgo4RBCCBa4igTtQfO7N+sKbaS3gMf/ZpB8W+
bQubofKkDTBQ60yf4X1vZdk2YpkCjQPdUUBBzSj0RqAQLDs0kz6hLPFp8rLzJqMMW7WHvgU0BwSk
zWuImPGuh16E8qgIoMGkyaurr6mBnTFPtlXZe0o0vEAkMyz5VpGgjwAh6+S9m7WOYVcTTBXf5nEK
xtMeSAyohlV+Xr123dbsP0tIicmfEmSRovgkQ9nWFlA1TDW/JOaeVXbQVtZrrWeBBOFtYJeDKHqq
s91Q7EwqbzMInTB1C8LQRoP5t6zA2sFsX2y7306QRbse+805f7oWYRYZXtXLA/SnTPU4KNAfj4Ja
Ko4lfRqzn0pkHhotP8LmHfTeTozoOSY4vPH0Jqx28Eahwee1h8CJOJBevgFA6rZLICZmbGLC7gDA
c5U2vWnNH430yqv3SNuCUOjAEtG1R8Wx2BRoMngJMIGsJrRqAI2G+WeeQW54bN0mMvZTjduvfMWD
H65aJRRrnrXstmo+M2tydLuCKM1NByit9qGhfa/tu+imTMBWb+4b7Hjg+h10U6EKBwCnXD5bw/MQ
7fIEiK0xdkX81A0woYT8o5a0Tt/xDRmiTWXpWy7Ha0nEnCRcm+RFEgtJPV2CTMpcxW4+sg8tgPVf
6cTvkj8/3tvb5tBsyaY4xg9rGcXaC37ZldJ1ppEK/fFTuuUFXGodQB1J5nHhZ+8ZXs6Tb0UpHO08
utpwndOyv7/aklVFUy1if5czzt4wbUG7qdTwgs0EhEREgrWP5QMaBm4SAwE8VHJwfTNfrtFYv0dc
ZM0sg1SdOaBcAX2o20JSILbQmkiR+0kcLa2Wof2lfplIHglXfUl9kaIbLndhq6CGo5v7RoUsVVQI
sAO66JbgrUxMRCiiQ3FN6g6FAp2267/4koArHli/f/EitW31aiwkCXNURC+wHzNI59vWDl7xkFnJ
4YwHIR6BvW71oWjsDzEAdZjDLwQCOyq3Pbl5GYzmPjWUJyagtjQVrU8MeitZ+Lyi1mCUNTkNtN2K
mOxyRFs1u6mw8yQ8ZwjP4OR+4u2zarxf/6rvlf1r5W1LU23VkMG+WHyVmkdqJ7cdRWFYwaXd36Cz
P9udwLsCTAEHz/OVxPly8/VsxEWaLsbIVCFpjdKMAkCzEFvOulOnf3RV57Oi+yFg4+zoOdTfNIjF
ASTVaMYtUEYooZj72kIXpNGKvQSl+87WkCYYK6nc5XfE2Q9cpPaZlMtc5ZgSBiNfVfSBADMAzKO3
acghN9jtTUQmLrSjLbONDsdS2pK11/ylt7SN1SCGqoKeYC2Oh4gIzYsam23WXhki7PtZf8WrvmII
Afma4cnqP+hMXwxB58Mu3o7MQg2x6XEq5R0UOhOXAkE7U406tIhVDBzt119Sq4MutiC05CUJVnPz
FoxC+CaPGfgQaOMlnnVo/XLwzI+63fwD66L5wlzu/fOvXezEfOxYm5oW+k9u5ykeJI4kgCZ1p9rq
G5jRrvnuXipfnA+32Fcx8ja1SbGmTNTeUKUuIzdSc9KNVa7ahSYeGri2ATqVbeNUL0YihSXsBAWQ
Y3mIN/POgd4XRHukHQ9X6ZMXvup8rCUqWVMaWVbHudKtQZix6Fw1gnqZ/jFUCbglsJ2VsxvVnG6o
+tCMtcdsw0909iFPw4Zy+tgm9HMlpH07GS3W9Y+ftCi+T32VphN0G5G5xyOeGBxPhJ5DbCsdTqLo
d2MHUxc70yFJaOaHyG6E0xbiDfapctc/JUr2i0PftZUhuTc91V3iRhLM46EYhuzgXRJHQMwdcKSc
Fv+xB/ncVmAyUmQ+9K6gHOan+o+yxSuEmhk0B/NmA+UVt09aOKOZt3JEHLNFRQ4glxgiLGmdI99k
foQHhLA+JeTzLQfcurxJZnUUaDvO+jaJLKBHa3s8UpwYeKhCxiOm+cbrVeSoqw9QinJgueCqrMLT
70CtG6pABEQ92c2DoUKpKDs19ImVngJBuzyRXI03AUfuDQ3f0dp02lMDzU1qi8c6FVtWcp+qAD9O
zb1VgK+QxTdSn362PQ6o8kvJnlJ1Y6l3bWojlf/qbdvFa6XWB58QyHCmdnL8H9K+bMlOXdn2i4gQ
IAl4pZ1NzaYaV+MXosp20fc9X38HtfbdxpgzOWfviPW0KsKaEqnMVObIMVSW7G9/16+Zw+VnVQBT
gjdkEpXkRf5bN1KHFFSULuoJjG69Gco6ngj9Y1idQM5ZS9fiAJsyWivOj81TCOU5VH6onb3hM6GR
LH4mGH4zpGOOZ6e9CeqZPPKtX7dIHHkTJCzAZQSJBEDeoMbaIZpa413s6hokxHx7os1SDtq9CL5M
lP8KszOlO6BhNpE3W79kUSbtYO8ir4UeyLxDMr6qzQGUmLe/xVdacGu3i/hUgkJa8RpgOlMMA9je
rr7IL4WnT4023AsL5Y3B7FMTs9+HrdbOWurI53awCFJhmSuqGmN/lL/mZfEtaSlYrVrq9EgcoeEO
JFcdPYx9Z7N8fBXdU68hla0vofyz6D9DGSNUwhuRpYPK2cfQhTqLFb0BIdDtM1rJqblGuUxECRNF
YL+Bwcxy6iGB3HDjgbRkiM2giq+Dv6/ZqSEYNO+3PscKlG6+1rLNkfqhlHWaLF2yID/73SG+tAFY
fThEYsfwAWRudlOgFrpFjSVuOf/FlcQDE32+ARF0jJRLWNHnsJWsdmxNMOOZYHa4JuHwJIzqOfAO
gghYFI0UU1WLPasZdASQu3U4ltvnvmofs+i3fMyUPC1YzpFgCoQ9lz7I/IV9r506YElVSUH5EeSY
rWaLUmqpYECRFMHsmWu4oWt34HaTU1B5AgmiJbKDN6jpMv8XiTzAqDYe9CtPzT/C1OKeBsWo1nWL
916VokcIkJuveYnBowCDB+7eHdGuACPZFvpk65Mtbi7hnVsWgExds6G+tCz+BnJhvSXeQ+/nG5n0
1lKLi5pwOcDYAFIDHr7AUlKIqURnHoFNAaPgG7dta61FEkm02C2EwguvXfMRle/eOJwkCg0hVLtu
m9emzS+zxoxQH5rT4bXyniqoHrnSPfZju33hBAIpdB/TAh2tPrzhyIvosValcx4RkzEM/gxgsW3G
3e1ftFYY+sOQFp4mI41YFW0UXjXtXaqSo4qW16BBnCZBkQY9KIbageSblQBm7ElIlnq6nOCVOdao
u+Tt94CxU5Z9E7lyEn1ylzahk1MM23iYGlYMEFFblfeW0N4QiqMEZupaviu0zFZA68GJuO9QuTDC
HkPoSnlutWwSIzzHngyKkNEecvLdTcpPP4Nbxoi90tQW8J4WiE/seoTqI8dcf3LwRO1OjuuTWjyo
XeYI0QBS9ywB5fZ7PpWUGwwqI5sZheqO+Nykof8rzSMVhKQtuAly0AZr4Teea59ti3njPgkYCsbh
gASKBjYrwm893xSjmCL6MgbO/Mxy0EYRWN1rNfzMpF0v5hDmVh5j+1+kOGFkjOw+sjfz7bWwMl91
kdwyBmLjf5AlKIwgFJpU80+s3Q+JuJegrYaChB7l6p3cAkoHLv8Sr7fxu8CpGQgC2IuivVc+3jbA
LY/79fdZqPN9X8HIDC6fcsmO+R0M/VI8MzvrEWnBUQ7WnhZJwWB2YH4/SKb4Czzb27jqtcrC/B58
depnPwOGUkCoAz9D9KG8Vt8zF69nrXYoarechM9hGVHw8gZoiCU6E+mgd7w+c74PQGlT/oqk8RjU
9bGiF8h7OLfPaO2V+8ePW3h7FlK3V6YfN+WHFHBzGl19uzBBSWjWKI7q9T3BXMDb7WWnf/WWjS68
PaM4kSCBCxbG7KAKwP6g1XR7ibV0EyT8GlWJIqlMWfjDVBkFtZ02RlK05RRZT7NPVkb27VXolEr8
tZPfy6hTCjT7uLIPqN6g4baBq2hH0JugDAR+XeUEGbOHWoN0Cd6dgLWVYX0MkvygQm8BA9/XIoLO
YUJOJCHfx9w33Qro7Dwzu3IE77V3JwIZpYNA/cLooRdBrF014iML0UPLkv5MwZ8gsu5Nou+ENQ/A
VIP6/rFHs1dIZTy1yC4ggx0XmgMaWZT/wLhAtsgLN05YXVz5Ao7Q5wQnHDaY4+CNEXSyEQ+vt094
rRTIZx9SXbxg1Brqb5zm5SXed8/RccrlxXukbLako9FgbBUCV01z9kEXF0Lk/sAIRyLiscwp0MLD
iNhGhrXumGZrLDKQPu5oU09bogDd5ZLkJIgOfpKDMFzb5Ui0UsEJC+L44MEEP+mdFClO2Nx76FfJ
8a9w2Il1ZJEedBV1FtgD+DWYq5iD3Fu3z371C3MoDDFNo2A9WJxFU0s+1/KWndU20XM0S/y6voZC
uXFV13OX2TrT75hdokiQM1/0GYCoZm+mbwpY3h8Va9LUAwWm5Znpgb5AKXkjZVrNzWarLr9CBpGF
bozYORsvg/ISDtlu7NpdE9/fPsUvAuS/fMRsoUUSmPSDW3TiVFouc+g3VLKdd52eBCI49jC1Nuxy
MHd1g6yz8qgMxS7zH4U819PmqCiu4bHKqqVx1+TfpUCwhP7H2MpmAlKeePwF9hPSQSUEkvU95j9o
DOj/IxtdPcmlixa/ymR0NNRy0iawaN6ZwfjKy/Gu9iID5eNDDkJ6wM9s1RvBKRNh6gVUStDGbDQQ
e6TvWvQiwn1ga6jZ+KYE5TFUvyH2NOqy96zKLZxSOtGL661/32bCeQSRc9ZUx4yVjlSGT40KcZhD
N/IHgoESz230RkZ1XU7RyQdNfgwQRHgEQ7yuoY32XtFTLVVGF3dOEI9G1pVGDa4l9z7M0E7W7hpo
BWRVcxjAH50F2YYVbhn7ImC0UdTkRaHSc1+IegI+1EQ9gRhpIynZMrpFUpxWUBOKeczOQnUIOLRc
4hOoFXdE3TC6jd0sByZo4oJJMxToOYdbYTGG/MdfkdvZG6a9Fv1+W/aS+lsaciElKoaplMq3lHTv
iv0k74PmqHCMohhDKEggssK6verGGS7nuzMNb+IhCtm5UB9p9TNzQ/D3PYWdtPFQpFNouXFxl2MY
ERPDLM+AXK9rjBq6dyme3EWy9+h3jUwcEHccpD4oap1CDMBUQn6Qg+85e2xd9IPxyBmj+FfvJe8a
jyBD2KeYG+xRjYqy9LNsFcABM6Agc5gynGvzC6Wa585DsbfjJxcgjBqPDVcBYhcNdatuCnuAYlin
iJYSxvh/Hvx+hlpK+Mhl5QEIDfP/fsizOtESP9oXQV0JGF2+aMO1HzWIS0gWIbjhG3WR6Votz3i+
zpRgzXx/LQL/WAuoEWkR+xYCYBEy26WXsfR13jQHuuWNt4xnEdNIXEZJnyfsLPIHQSidFJ3FXi1P
mbsxZbB1A6e/zzYGuTqWNmLDzlIwoj8nHl0UwUWp2HBba+dHZldw2u9sGVHqgJoDSu1cDXiXxoMB
0Q48/hlUpzCwSXLoxYwb9++rebL8ZvM1FwHNjUI1JoNGz2n1lDVgLoe4SsCsRnAPWnLN++e2aw+T
ytZtk9za6sJDh/LQDkFZs7MSESPSVAN5txWzV9Q5TQoa20wIN4xzy1gW3jrya16InkvPDcaRQwnK
J4G2G8oT6cbn23tbfT//+zMqS7rsQMZ0lxSU7Byml1D7kQc9hH3UPSkOob9F93d7V8pXo2pmMlRI
e9d3kW5FJbMKgUEhRysdyBu9AJK+4UO31lpc7wxEYW3lI95VoAiuU2qzQbSjtLz3Qc19+wjXUL78
t1kqZPFSAFIklgMZZ+hJxMzYYOXo+oD42fA73yDjOcoepB76VRg67SBSdXv129f9L7KuJs09OdLg
VzJoq4Eq4JyV5RXl+42kdctOFl4F7UtN7lzEvhF0WakUotQV79s61iMltypJc27vavKG//NNB1vF
n96lxlsTIA0EeM4zXe1eyvLb7QW2jm3hSsZQVZO0rSb3lZtCQm0VVk/LfsNLbh3bwnWo0OlEQoTh
xrGQja57YqoAbsnBKCRNT+stUM7WphZuowqzofejjp3rChjORjAGFTAFZcsWNvwwMMN/fh3Afip0
2WFrdRJe1c6zGl8EQguM/lJ17mTJTgswYgGfErKtx9PGFr/u4syHdMooNXWdwRcrHGqG1G6iwgmj
H7etY3OHC/cRQL6xVj0sIwNlGveeESOj9EVq0IE4XSIho5LvuXafF983Vr4dbJRlu0YU8bzOiDKh
MIjheXp9wcDExa3B9D2NcNdGJBhojGNGL/62xRcnbZ3uIklxywqlcwbsCeS7jLBCRUlG9ajjmuW6
GrH8MnSYS+wEU8Fc7E+CqO1clNORcpgpuI4gemNIqfsqoRQeU2LFIsQOM2I2muZUAyReVYjZZsNH
5LMNL7jhL77KjTOzSDQhLwR1us7tNzmSoQyp7m5/mOnu3PBIX7WE2QqZN45hoaEm4XbvlZgALVCY
Xvm9iFK9qPydWpW6AgLv24uu13B/h+clHq0RC0XMQnj3yRrKa95dwW7KFPTPp86+aKkvTWTU8ZF9
i0K9AwWtqW5RTm0Z5MKFFUTAiD1FLhJBmJdDeY4B4tcK10DRoJ6poE6wcQU2fObXmcxOehhDGXN2
Pjtz/9RDlrYRiaH6gZ0X6L5owevtI97Y3rJtkRVg1ikwtn0uSamDjd4oMyDCIVlbps+guD5iPn13
e8U1wpN5vrCUUOp46HWDAudSaxjj6AaTN6demMiKwTkFFH0AXO9YlYbEOiBeBZ2S2PLyj7H/ERYA
wLYAooBxWEiOedDZ0E9gG7F+jYz3jx+48H4J2l1hqfbIJaL8hUhvUEeEPm5yArsS2MqHU+TLtiQW
Vs49CD2jmNKGli8+xiDB1/MQw6VBZvHsZycfE/q9H3Kr51Cn1cgJE1ZJ7eFv7dGtNQC0fwIoYvcl
ZCE1DIBJfrlrS7TPukSsbQxzGGGTfks61+oK7gh99EpQuEypZEWcAzWCP2gymDyCwJBZb2LUC8H1
V+xXhgqxNEkujR6k9QUmSErVEvJ2V/c7XuxjTs5xM2LAooAMrmBo4rAbitBulADe9S6tcnDxM8ic
EkNDB1PVUBNrQbYCnXCKIRqla87BIDpQb7w0IOctFPW1b8fOrMQePoGyEs/lEE/xZhBMpahUI0xI
YGeFPxhlDChMhbGPOEYeNY746tGYfLRQTqxBR8wirdpwIRuecdkFglAs2mMtcoKJOhvfFTMT77ft
eSPV/mIHm91XOoR9H7t4Hok02eXpZzKCw4f8krqNoLy+E1BTi+CklMgXmfhsnZb5tPC9oL8oyoOY
P2v11pD2uuP5vcD0A2YLRM2QaH2GBWpzbIxKsFT/ixJzAvHI0HGM7FE1vCtQzDvFhNnfPsat7U2x
ebb6qIA+sMH7C4xtnlkOmBzr/xPyMlzs3ztcpNXg8+3UNsQaUzgRJVM2+52GgdzmLkT3x4jA8d78
l9taJNpsaBM+Tocq9r7FsK0yePzvDm4RoMa8SodoWkHFsIrbPVWwv9sr/A/p4L/PbQko0kYAHKji
9xdyaPeNA+VWm9oQ+d7sAq0nYL8XWvS2UPBqC2X6QJHymvY/a+FF88Ot3WzYOZf+tDQtlXiiuNhN
/qqJuqloOirv97GpviHXVQ23cSDNC1PYSi/XaFfm5sflPxcecyKgmIiFOyPdd8xmjVHvJ8rZyiTF
EzFLMEFsLbpxrZZT0iOUsXlX4EQDWgDQqqBuukEi8KVS8Hdq+PujLW5u3RYZg1xcd1HQXnGbdse7
Ha2/Fw3YB3nQP2sJeWEQiDUr33ugowJX/6VO6bcoE2AqUg2Euy5/FvxDq75Xw083E6BneenoO+8g
JaSkpzC660AMP8rpSQKcrCjHnT9ArEZGf5dgrFKKndsWv2aHIgGeSuEqoegL//mlgM2WlWLytTHI
yILoGETfoZhze421yQI+X2RxcTkQugljkzmkAdpSmLNI3pjgWfLwKRSlHoMKz2vB5ex+STPUbOsd
u2Ya8/UXz+W8l6WKTJuUxNppyxwi9/bGFm+f41/MmJ2C8S+Je5PFRyB38U0M60GfWp8oMXtMrh5K
HdNe6GGYtxe+vbW/uDClLlBaUJr0lyYN78Yg33Px4fYK65hXUYKo9YS/kb4GhGbxisZpXqNM2VwC
7zROPPkToUlraJjAvgsfEC/Vu+nBGh4xBWhtrD05iuWNUyQuQ6hsstEliWSXULVNadmAZEK0wx+j
OTkR0cGyQJbrsbM5gDK5xL8W5JDToRwEEcoy96g8nzUVeoCX1i737C44UHOwux890CrDjm/lbKsV
RWW23PR5Z2friwFpUhf7c0+iLZvewd3FoB1DYd3Y8o+rOIf5Wgvv5SpNEA0NtgZCzp8THSc1ewOY
kMM/623hHFZvvcIVIIHxnwYC+j/31kjgbYfSzPDvvXHYyaSejLR/t7na2gWcr7aIdWOjaJU2fuHQ
UU7Jjy7ZQfTTmZKesTACYD0xkembdLfFK7ka7OYrL4Jdi967B34ZsEEfFB0FI8e/YKhb/s4xOFnY
wn58RNNp415s7XZhN0orNSkRG5DUe51JvPob6wSjicGPn1219gNDjfvcRU1L1WMxsbruJxXvlOQQ
N2+3f8ia+5nvfWFTnCta2GaYTYDC6ymH6F9ebhEsrtVj5kssUlmAkCAAHcOMwj2a/bt/UrLtqait
nSwCoZIPYzoU2Emgyfs6Lh0QSd0+q1UUygzA/1WUm132LvA9ymMsAVIBBZ0ekIT8Qys8VXiQPJix
ZoDhHZT1W1FCmg7pL7f2e4bk6++zpaH15kaTc7/Q7Fx4L0KWouD+1uYYBfLeiNc5YwDqASY7vYd6
U8j2XnzSVHAvIrPJfTwhFGqoWWIxqHCz6oON42hyKdpD68JRWX8qq0Rvmy2V8tWrNe/dLq5W04ll
E4wQC5qEqijkuDwL18tE1mSAUeydbqrOrBWJ5gsu7lXdVgGKG2hKR+qjhJtDJMgxYLypcT9SJT9o
w9Ntm5DY1pdZ2p1Ii4qIaXPJskcBzGCodotjANgKlffyOAQm1KouXdeV1tD1GApF2dimk9JxofiY
b8qa4iFRasnCVJ9oyTHHMKHGe0MpW6ASWU5AeEwkgyojJoFGwBmKyila8g3EFQ8RI0arRvsOanvV
EOlN0T+kqPuJ3k8XID9JA1ZVepbSe69/b/uDBAnFsaA6VTI9SZEtih9BLID2gplZdSf4lTlCw6zV
DrkKloQMb6YEdDiHrvZ1wYcwQw0oLEPMSQNDjUTd9Z/i8DJ0H0n2OgwfgjBghiWYJJnRxgN5FDfR
i9WD9AdQLHovgvK2qWwq7bKwx1QqBN7J94KAKqEC9HB8FqldVWc/AHAowcRRiLnkHCy1D6CoMoQg
NijUTJkKXZ8EPfLwZ09rIxRdo8nlu7iAin2LyWMXQk+PUf3kMhfMHZXJATmEfIVek/E1AHDJA67Y
c2WrTIoYlS7ZSHwXTSsQMnR+A8qVdCpQXdQI5HtdpiOVMMOusxiHtuQQSvIRLO6gg3kl0QO+1T6X
n4VxYgp54NCE6cZHt2rAOwZ+xrTSx+6jRE9AhQmKUWYU4mjk41UC+wCFlFlIij1xR1PsnZ4JRuqB
UmmsQaPyypRrS355+Pa0V00lk3StvafgNJCGnz3mjhMPlDgC9Der0ZDEJ5prxjBC/0u+96KLxn9y
ivdg0xmg89YjWTI9/4OHp6Q8sHLfJ9cGjXDW1nog73he6TW+FetfONtHImbAiwPJrxgXt7zuh1Se
y+CnmCSGoOLEW1FHnDBE96EOY4BKMFsIoe7RA/eNdOiTx1F+koI3zUyVu0Y+SDWfZiVMVRHNYvgo
yIiB6IsrXAfyomD8bcS0TcpAPFHCQOQTlU9iD6rHzhiLHCzKu673rFbpjTJNzS4sdS+7z2OgZGvw
PSTElPrI6iDN5avgmwY3mhb3eHzBqYCfX5R8vUGpv1UxHMs7fUSpViI/6QAxPv+jk+6zQdNdgoqK
vxsUjCJeWZMbt53CKmZ6HigW76XMZ2Uvgr3nK+ttHmJbNWso+vA3vAwx2Ud2UWBvlW/WU9FZiFg8
ksTK9TU2BcDWDh6yQ+JMg3vZEwiNNlPR1ezl91JfE4+zaJR5DdjDmAZIDuW4GpEe0U88gm+f4uQ4
b4Q8eZF+VhXYVcEyO1xk3yoKPC19cBdMl/+quubtpbb2s/DhaqnK2BNSlIS/xqAcaUADjTiylfSt
PoZmx7YwC1fIpYZ3MAtygDQlOBaNabrSexKcGjh/XTMH5/a+tgxxKcIWag3k6mqcYWtDJq9hdv6E
i4z4CzUrTBE0AND252hzqHT9qfJ7p3TRd+59mWSJhGS+spIz6DGye35tjUnNyrcgOrrN2r6Vmy0V
2UKB9aCmgPWTQ4G0pzBkzCh/TXWiofEpQetxerkEJgjNN277auI52+vi4QLu0hTp5pQV9mCernO7
oh+3P+NqBj1bYZlFYe46EwSFXZjam3JegB2ouoZ9YhSxB6IkxGuux/1Wc2n9/QetZ4UyiQNcuFiW
ROIgllIAqJ0PNYsotUcPapYVswOGYghv94LoDEg5BIqpmC45CQHfuJerudXsF0xHP/MzigtNtEzG
vdT8b6P6EAEEXxSQnnm4fb6rMxrKbJ3FK6iIC+rWfkIvkjxAQAJMr1FsiulwHdwahGHXtvhoJbSh
inRXZMKuFl8KCZriUXDKlGslKT9VQXYa4Sc4KB7iCkzFCsTN6/AtV9+z9kEW7jsxPDAM06nDd5ld
AVEw0Df4lBBZh0T+ICqitNSAsLQ70xKgfa5l3+WavCeZdC0FlKBG4Hhu73nV5c22vHiVlUGv5izk
DNOvxCIltRQME2cs+E8ux2yZhWcVmj4ibS6zizAcW48aYxVv2Mh63JstsfCqmvD/35ep+m3UQhDQ
FW9FlIBckwPzNFpFEpt86I6tCCS6/HL7GNfeG3PLWQTdStRCNALAZZDKv8A2ZNCSom0ILe7HQnsf
NlXZNu4kX6IAQ9KFYgPKXdRkXEezoeBgcOQUxX6qAW1WRm7vDjORf94/SnkgCUo4XHp7sLgR2vWH
+ADBgn/xqkSmsI8N/644jhuV+sks/or9//6mnCx8aqCUOYl9UIYBtGa0ZaZr2VuU4ikXJceof779
DVdjhyZNFS6KoXf6VUCduZneD0niRQIFkke4jCaeOqfgAPbRSTRQ1cFjdAwPLd5NycYdXIsc83UX
lgu89zhoJcO6JWb7w1RPu7fbW1uLHPMVFuYZMKFVatejFyF4qJvSEovmTgC3ZTI2OwZWjYx4uwG0
k7dXXbXS2bJLqEbB2zzjIg60sia7KZwp/2XOlPm6hrQxLLWxx2WZMiyQqcFWKAjEBYMUP3sSQwJh
BKpAPlYl2Y0+wBrKZro9Rb+lic73uDBRKMB6dVdyemXq6ARlAbbeTPhgtauPPIe2b/yrpIM5gApr
5AJIw7MSisQAEgrV1lzK2i2d/5JFnGYsHzpRlnEASWhiXhS8dL2TUd/ppUMsYgCZEGvrA69F5vma
i8gMqrmBq52PpGfC2Kk8fygzkL+JlQcQLTQC+gFZpdK0Rpop8n2QhmDG6x4jGQOuxSgKkHMmTux+
i8boKe8HycjconcqVwQFrOpGIHSZMnCveG0Z+NI8ZCF4juPtXLaNJUAaSVebe5eNphCCsCOCjDFx
Lcxaq0aiic4Y/9Da8txFyQsRR9cAvnjXSHgG4rEfDgmkY8F+qB1S4pph+5JLGH9scMnT3VArug/g
W/SCB6gefY4dZp/4WaJHSOA+RKSfZrh1iFoDaPg0Kh99/qsWQOQIaEgeoT496qjrnLz0U8SOumGY
OuiVgh87PNReasgjO2laa4Myx6Rx47iuaIGv/KBmuZW7zUnjrR03J1EC+2RfHElSglJWdISkPQiU
O33t/5Ax8il04reoOg2BHzi+MBg9OBX1pK9lK5Ega+5xcN8JD7JKXgmKoMmBSY9BBgFt6loSUQ7A
s1zyWrU8cAkBqzSUe8przAMMJ7cPH9Ta00F0pucRmN3xAk8BbWhy11BrVBc2Yue6m/jNNMIXaVeW
eYKQAj18YXq6b95zG/yuCGdQeAftkrkFSF3FBsxrg1PQmbt5KQTZAgBdeCK4oLmGVvSxs7ldnzbj
5qpvmG1s4di1pqn8ziPDpcS44lT2FImunEGeZYGc0BHAQrkRSTaPcuHoXdBTjREAvdhb/LNz3D0Y
q54HMzGjyzZSZC13nB3kkszZ1YqibCbWFtQ9AYsrzQIVKVcqNnLHrQ+mLNIP4KExWutinUyijyPY
Bwf1WLTKoSxQbVKftH4qBwrItsOHLf+25tx/f0Bl4dxJWLoNVKDBgXPwr9TKHIxB3E2U3P8b4M2W
L11cA+hAtXBC4PWNuGeiA/Y9Fu5UvBsSDEJs7GvVMH9nOss2AvWKru09SkHP14M5LjZrgBrQRRQN
VNV2nikpG4a52riYB4rFpWtHWa0zeDpcBZCx2tGu+tbvvF8g6Hz1Dj+ArFMNvCaDvQgZY2EfGuzS
GN1L9ULP8tPG5ulqvjUNKyuywoiiLg5arVKRtnCZlxi5Vp5KZ1+uPpUhOUfV0OlDV3FTzNvxTlRA
comGYGsPgiuZI/5FPVBQzM590MV2IwNFVw4npbwx774NHe4exPZUuaeEvhf81ygeCwawY1pDqORc
ZE/l2OqS8E7RRoyC1hGTD0YuFUfhGvO7A4qeo4X+6zuoyNwMYgyi9BCPneHLyStpG3Ce0PI4VI2D
OPnE6gwTHcFLGV819tZmZ0I+qNY+xSBr6iNmAPwEerb8rorusVfDz5NDK/wEvxT0MlK9UkBPrIoW
Xkh58KPivR17sVGXgk5oZBSgEU7z77J3ySOQu0FrwQvgmdv6KcAgYhI1IJ8GIWgO5C155dKzgOp0
GKNr0IFttv0swWWQorUQg8wEUAktUEArAPZizCHT7CCVhwSSotzX20QCo92LnwKg2YCFCzmRKHwP
s3cNgg+iDLQoHmxFgwjagQgt/BASoInDBFjVWO9Rg2b45dm1kynKw3dp+im7oI/DD/WHR39E5AzR
nqhyzAb2eO5lVoTusSTVOgbnCYccWPrDHa4VWOQqhVteAPrnACxLltze3za3ybD/yg9VIHK4pgIA
sUQ+9HEOcloFLkQkkVF6A8ieR4RVhABoKcXFZj46OcNb601eZhbdPInWXC4AxaEOaKNN8QXj06fw
LJm5A0a923tbfXNrs80tbrWbRZGUloAiTKQgwRG32Ux3xJYt4T/iXcUR/j7IRTAFR23uuehl4BFK
PvmBP6NHFO2UY+Z4Tomek9U7JNCBV36MXiG4aN3e6tZnXARWmqAVpPpoKKYhuWjtWYPigH9Im+oU
B1s1mVX/9HunX/Fw9gnLOkziBDPwF9nFUykByZFQmre3s1qZnZ3m15edrdEFfd9kU6JAHQ6pbcmc
nmeaUZmxeGKCNSnm/Wfp0Gxfi2haiHHu9xBLxZr0M7VDWzB+oGL5IJkTTmarHrv6HJqttngOwXtU
gw+wzEWRmrM7HEa0tnj5K5V3I+enOPyxcaKr4Xu23vRVZycqjqCCx2ApLh4ws0lzHpKXXr1H2d2u
5B5Nqj6KrTZIbYI2aJx711YOX8BXH+heB3pFnmKustn4yms6oPM7s5yyKQswpXX/wK44QC30hAIO
LqkxdaJAIW/JFnTIv4Mp16x+tS9TPYfdKwCTlkZ3jCqjrTd+0DoQYHZIC+8kErBj+R4+Crqc+xqt
7FbnBqYOnAAJv4cyC4jDnS1toY27u6zrQLwvF5UJDCBXnd4zYKjpTzV78Ov4VPqbULCpp3HDAX8p
i83sQBPUuCj9RLqYSVQ6oioaPQatRSU2o6G3m/oEeKuzca6rmfgso1kcawMcB9QfenqlyKD6zyH4
aKAtu2Hgq0njbJGFs5fkoKU+RTWnlKGkoGV3QgLuMjTgGfcgPFEefMxL8KrYu5F7FEoQk/Qqs8pc
2tjsaqFn9jsWgUAL0fyOOfgzXZDNDJpsZGFpAzZpY7QjDs6F/Bz7+429r0bV2ZoL9+95DaajwS6E
fOOtaWqzAmpAjdHBEgczhCgKS89Kmv2KlGIng9T99uqrXxdqGBxMQBAh/BLVmVkUZk28cOL7voTD
YIQEHX9aGHkgbyzzdQ/+stzf6yypQLhbj4ButvSaeb4hZaAQ9tEvq/gui0OCrWKsJq7JHdFUJ2+g
iDckToijBxLAiNGSFzCho2aAtrB+I4f66vHe+mXT55mdgFQqnYLGFBrN4Jac6ilIDk1e2cV7B7RV
bZWSXlW2emhNAoYpO330TupFSx0C6EZqQT08PMv1Xf2p+ECfYE5SByGSsxXfVgPA7PgW4a1rPDDD
KAhvRerrZXdlla0Fl4H8/K+sYdmOq4s04j2omy9SdmxcYrnla5ptdYw3TE6jfx542g15VWYh0p2o
M0cVj7YQXRQ13t3ey+pknTY7s+l3zD5sh9dB6uUofed+Y4peY2FY+EqIXBt5UR4wBmD7XDDVcnQi
DGL1Ym9GE/gnyJ1YpO8DAJHgT8F8u1I+UtIdOXMtoYk2fuV6sjT7lQv3msiRO2qsbi6iYLsOLsUI
cTTPUoxYOxMbWj4223A4qyFrtuLC10Imooo0baBXjhEZb0BkBuMbAcFDJ5ETazZWWw/Ls+UWLpX5
I/OA0KbXeM8/w6d+7x0Uo7jr7PI93kF+bBsQPl2GWzd64VB9FamQ4CNitTnoypK9UL1EEflUIhfS
4/mhA/ZKeswGALj8aK+13UYMuW3f2rJ/BjnbKhs6nK8MCBPDVDqB0GxcphvL3P6MIM//07xd1MdF
UMhKF04FpwLLNyYndd4959FoleFGA2S9xvLvrwiu7j9Xy0KVjKyFA5Ic1xnvOqeCivmlNdNr5QCM
p7eupT4Fe4wv7OgdPw4vhZ1DWg4DRPcg27p9s9cEVOeUzmxhwYwng9tMRbtpci1tDn2rU9WQrMJB
1V8PnlTprrpjnzJKaS3ffGtMBvu3eeG5/S/y6oVBg6W1r6GaOqGAuzsVa48IETJrLFV4h2SIDYoE
a2PDW3nfwqLFVPx/pH1Zc9w4k+0vQgQJ7q/ca1dptfTCsGyL+06CBH/9PdTMbZWp6uLMN48d6jAK
IJBIZJ7FEFNF7T9NC5QdkGsmdu5W3q0KiF/dVfD9hOmJosIUe07ULoImWFkyyzlXT109TFZBDY4C
DywnoASwqzSv0hozDx+T6a4bHvMcsmxIGVJo5tNqsgOUoNvqZxb2j00onmkLlXyq1UeVd1vW9f6k
c6A6Q2LFcOrI0gSMkDW6+NV78uLnL+4WGWaTsdbDh2C2TZe7Y2FosAqSbNY8rXyS+V/6tgsuRlrc
LlqVZ406P9rlt4A7bb+HuQFePihVZeizPrWbHGSQNYz22tdZXhZ6x8qgx9bjemUmVeQXGTm2ht9k
bzJdU+j55OremuLimNGQi1nMCpgoJH4zPdPmFzah20ENbJJRcwQuKDomGZpdKbwTkh5eDbt+/ElG
bxBQ19NQJZylSI1nY+hNMQrmjl1pqmFuqqjx3f4ca19jcSb1qP3vdgHg+WcNsOhBXHt8rQ2xOIOl
Crxz36D4ZQDS2eog6/criISVzbuUcS1UUkEgJlVPJQOKGi+ADhez0ul2Fesr63U9Ofravkvd1KAu
xyTV6RxCRbdUXagZFjlcOOAjBp1GM3MD+9dodT8nyatKjzNTwdPAX1NsXllTfXGrZCBCamCE8JNI
mU0NYuUsNv9PO2Op3JqkNMmkKmYndYpt2CqZMdS2bw+xciqXCqVRNqUNSsLsRGQCQHtiGsGZotfa
1X7drwi6Xe/CXXy4RdwZVTyejJAC4OlxizvQ/0aFJXnRvMKJtmte7fM/diMC6It4Uwc0G6b5qusN
0AAEYle17srB2tFaG2YRaMR46htFRdROIR83MiCt0SLP2nEtb7j60r5Yu0WUkPMs4d2IIwyXT6r0
kJjY5JlsD4CAd/qPNv8RtPesjs0OuMfbW2TtaC+Cx8DUGr4tsz9ODRRVdOrH10IA1khbCSH/UjX/
5/5evrOhZNGwWhoS8DH6n2XcOGNbmIo0mg2VkSr1T5qWvui4enVdMxvOVua58iWXWpxFleQsbFGg
mvK3rEg9AfC0GKni7dVcG2URNpggjWHHUMQOII8sVG9jpFq5tqI8szbIIhPKwkGAoTA2S0vPRD+3
/KXnK2JxK7ti+RLui0EWW4YhgEG3BBnIpSCCnAvcP6Q1hcvrje6vvW/M071I7JSpgr/h/FygNLpP
i21jIBS2W6EGqeglEqk1AZ1iBB+3v9TaDOe/X4yKth8g2t0cGoUGEiugchTUpepzmhore+LqVWJo
qP/qgDGDGfH3SGM7ZnDRZfSU9T5Dl0Zdi/LXS1gXIyyiRxAhdjSBkJwhc36WftBtt8nc1LufESUG
2mDZ7KoUbdee69crBBfjLmJHLQY5Lzt8uWRT5Fb/c7bvnimrrHVnlQSyKs1w9aN9DbjMQ9q2Sgau
jmgrQtS7i3oLV8ZO4P1RTlLv9v5Y+WrLBKAZw0FNh5qeusmlZWGn2ZrV0PUL82I2i3Pci1Uot3Nv
79N8ipwqN3LBaHLVdqMzs/LWcvS1Kc1/v9jyUtfGEdNbvMthEwKVIeROt9ds/t7fLuWLCS1OcqSW
aipLXXKuBx118eYw1p3Va6PHymTLU8Vm+QhTZL4y7PUIcjHu4iwTqmicKJD0nlrR6ojs5M1olSMS
t6G866GfrXTDkRiGmYrlyrUia2t7cnG825iWNOpx+FoSHAsphX2c3m4btdvpfQBAn4gEFY7E4JBl
Ikj/hfZQocmkasU7RGItRf5j8C38Qm0WybYeFi4LNBRNiMcYhAq71ArHGg95sfGbgZkQFjuEcbHT
Q+NDG6r90KfbGhS+VAKCjTWW1BbPwkg8gwoOp8mW1E8FY/uql82gCzdiJj5WSmDGOmgwKTlMaeSL
8VOapxYULsygHHacVG7dDdBLq8yUJNZY8DOt7mjiifWGx78ELqGk8lNsBmdQBzsiod8H0PaAYz1P
0c9EndAJdSRL8MdWErpRaGjJGfhYSn5fQuh5GPI95UjZcwVGDqPftqDUk9QOpg7mDGy0c31wDIi7
JKD22WVkvCdi5xPIm0PsvImNc04MN0hQTOGvo1FBFkbcQYjQ5SmsHyTyJOdzllaSl4HoZg8v9bTs
NrkSuVmbPmlDdi4aGHfIuJar/mXSGkcNiA95LsWceiAqhnDDdHAdU4TMMDVVCY7YUDeUOrOcGtOA
UiqUiUzYPMHKQTjUED4Zmw5lA+ROXeRK5EfbSl5Cc19IH8Ym3k6CYbZZ6DTDZEZDDExLabcJ9Hmr
wWQjepCK9MITze2Mu5zeCwDXFM0ftUfinMA5uUJrX009SFybEjF8EczSMpdtqF04lPhT3ZnJdA4k
7UTG4k6BEFgTSb6W4akSC8M+H/IfsgCeFRW2FWcgeoras44XsEyZM4XppgVoZYQvdCHAE72FIdIh
a6HOWjpTRfxWB39Q2MfdWwv7UCB1MuiBiWSf6pFddt4Es7b8LIf3AXtKqq2s3UF5UZx2aniG0gYR
fuE+3SbBJk8TT45+VUMLSGvuGtNjlvkVwez7P2kIbnL3DDJjH+5CHWDdTLGRz0/BQ6JsAd1G6/jV
EH6xFjxU8DaBjVTpWeE/UqBqgCiWIRdWOHF1aOPnmN9P1BKkY1T/kCfASv9ww+GlS+BvOI6/4Vbq
QRr2oBk7VEBtUrbuGDiF4enyAGpl6tFxy+CfOLwq/BfUhqEV/UNQ/br9OdXlfopEu5Ce+kkwGb0r
snMbeIK2ETKczI6CHvQSt6d0yHZcfgRo183BfO303GtKecOTwK4GEZ2ke10u72UlNtXsXVJgG0NS
M27m/jxEjdrfBI09mj4PuAjq0SY9+jcjNYO6MmX2OA5QR5Ayf4jg+h5A+F8yS524Y5XC8qBxMnKe
wgie5+CZyYewZpbMHiSAYNv6tcifg7G7NyAWWHbQqwNQeOoB6P2Bmsm2GAK75JMdA0CL/wc8Kiqd
6DDaQXPuwtJuWO6oFbUITMCL3aSob5A7sWrkTH0UW6CfmBGwbNlZ4xspqCygwL0qrZ1BnF5helDz
B4jsY5MWJ66Kh0x4SyDvxpXkkQba7xii1IncmlEL458Bmh4Nt2OEIV3/wwS2A+Hfzg0dZlOvhnRU
8+IMEwK4LUMCbBgBOq78VMEe1SRiduS+E4ExBZkbJVhnlPFsmrxOkkwZ1g0hSiLR8N7x2qviyhYS
w1alD1isA5cOL4PUcJSCt1Yq6z5PiF32zMnT2g3y2gwK+ETXiq21tR0DkhzwzpGiErZW0PRrYqtW
NG+ChHIvie4IIdIqRzKpQxChGB64lm6SBHYlgN3Zyih6UMfe1sMHT/ckfVdhOjMy8S3qYysvmn0v
Z34AolSPyNPUdMPq5BAk0r0YDeeMehMs2an4O1Coxw2E3Gy4bw1E1Ux7bUH4ndrWiYv4XMoHPomb
pgjfeKA4WhscW0Lv+lTZc+YzDqCDQIBp3uoVrFtY7IhlbI319EtoiSVW52jKiln0zyuy51bGdQXz
CjJK+0CdrERFAK5ir641aEBCm7BZJd1dedkAj4/qtaorwAjIiwQikwtNbUSanONnAch3aKDAUNit
dorDf9WbflNsjVdxcztpWRtzkTxwTqWmg0/qWS07HxqENoedhhY/3x7lWo7y19QWaYKmKglTWxHl
6zjBczdyGzRoRf4ylvo+i1OvC/SHdDKeqip3V4a+Ulz4a+jF8wDaWIChqhzPg1Y7hdC9n3oDcglw
Xu+hHDi8RBPYsWg8Fons03JleemVpPCv0ee/X2SdpGWodEmdetKZYINv906kHwQ1+USZEEOqLTWa
LfoUHWCOEIbtc1sYpEOvwTGi42YENzix0L0sFu/z/j2mdx0D1bI3awWhIISeb9FaMe7Yenpnhlep
EDwMP1bWb87DF2nt5QyUuQdyMYM0AnM5nSsXama3H9Umd5KH2FOpJZ2je9UPIzNaaWrNm+HWiIsO
msQVcL7nzSIGmwHaDR1iFQp5Zg6ZlWBc8zH6FNe8NdyiaqEWRqar06SehDM8euUPYLWwSeGhFb9A
lcAdbZSVvbg2RwOiDE7RmORt+uiOpbuumfVtt+B9LFI6a7kpiiwv5bq4oMbaNH0+KSUXybDfuyCI
r7rtflvgxTCLp1AMMQsB3MzkLEgCUOf1vgRVRlbVbaGAkoLE4/YW+l7UXoy3CGyhlOsRyrwzJXwW
SJYdaYecCOaKB3KM8eQTHeOc+OxPh8cz2t2rAlPfnn6L8RdBTlAKTcxnKEkgqgddJ4dEXytzfMLq
/tpFizEWEW6UGal42CZn/dA7YH44xSn3pHvZVk/tJnMqz9ik77fXdf7Zt4ZcRDah7zVpGnAym7Fw
ElzmfQYWKh58FV0LomtDLcIYJE97kc0F5xa4aQu3ZveY2aU1g0fTxxz0+h/GNrcLr/RvT3Flp34T
Exjjuh1mMgZINQc1+ZXH+ypA2smhraKuot2+XYZ/f8OlkIACu8AxqnEuElhT2mxvuLVXlL5qtz1g
5mAmQY0isNv3/72822LgRQiSKlXu1blxrvJTrecnLgHQJL5yGSBJyFVGYmi3ELZJendop02qSSaH
5s/tpV7bwZ+GRxeBXp0GQSEiWsyaaCLDRfY9NzGg9IhHDmy5rPEZfnSW9sr/z9NfxKNJggctmAtg
UotA9JW9I1RHQ2usQkHervqG/BHj7aFi53Vx/8iHzFGhQHl7+vL1LQ4RcUWjBtWXuI2JRJD4nHoO
EIryKpbNLy1UwGaoXbFoZ0iccFf1hmzxSK2dWizeaT09TEX4zqrmWNX8DAah5nRBtx+V1Kfqh0p/
J/lkttD6YcJZD2u3J8pb0wbWlJSZDV3Ns6qTM0cvkQq6E+DNELXtHeCE+6zrNy15qvEuTKfRriMh
hOMTeKxanlnFFNhDhuS+1YXf0wQyuPgypX9ur8bVcycZim6oVFbpsv43xt1Q1YKELzIdQ4IuYyxt
Bb0+Mh56YBCubb214Ra1wAk6fFPKCLlLNnSGKtuQx1I31QsInZ+qg82Tfsx3dv1ye5ZXz/vFLBf7
rmZRNAiFrJ4mzhxZ2FXwlTLIWuFxDsPfwvTFKPOvuDhXlLcp7MRV9RSoqGuWb0YFNDKSfKh5Mfh8
6vBfuz2tqzv5YsD57xcDDiQmTc+Qc2YlM2P12CR+rIaY2f3tcdaWb/6qF+OoClpKQhqopzD/I2q/
ysCw1DWC/tpcFnecAWoh0AksPmtR5BP1t8FH0IYa2xhWbpq1r7S44SC3AdWaAsefVx+Q9Lgj7H4K
P6I+gqjEDkzklRbTd9OIz5D/FW4WIb/I+kCnU4q+yCb0hwMdfUkwyyfkmYE7g/SNwUlPeH8nZ3n3
H1mZLsZfHLkcIMM0rCk/Rykzk+hugL7Mf7A96NcMF6er0TK51jg+XUbAfir+aOFDtObEcnULXoyx
OFsjg7JHVuDGJo1wH+mJBUc+vx7XwAr/ksF+zWVxpFjbgJ0mDvzM3OEZMm8+sae72pG3mts/ESe2
yFu41ffTB7ylHtZAxvTbE3bxrZYHLVW7SBlzflZMIGJFF/S30wwvSK10P8GeGmbBIESVG76ZoU18
m67Eye+9msUPWJxCAUhRRQCP5zwn8BO4o+lbt6ttZYsK46t+vL1vPpO6bwHz4qMujmKkc1WOWV+f
KiGyJgCZciPbSKiXbcqw/JM02saoYjdT4ocIQjsS3LLVTnlR9BRWoTp5SNXcGkTViwbdLfrMSwks
cjpQ4yG5V46lndEJpdreTIPfIbRWheYjTEM7pz8UNvoZy/C01pNTWHe73OicLIGElRBtpJzZ+pC+
RkQ/hMIaSeY7jvPvFf4soFzEUt7GUw4LI+kkqNVWSxgkiPaxBuUgcBwq+XnsOg8wPojZ9FaPbd5F
BJKfimSKXQ/Nh7ehDmG7AuREraNLkphFbWz09MChSCnFkKUa8YatWyvphvPtj/Ud87n44YvHOkDS
sVEHgwyZMXiNhZ4Oa0u7tdrahKu8G8IcdtPuYWreb6QnoLrXGlDX7tavrfK5cS+WrZG1LFBBdzrF
fQUBxvNcNb09wfls3diMn13gixHSPunFtEecnhU2IgUkWkipJSrbAhNjg5+4kgp9t39erOciakJz
J1Nl+rmeItDvQOsWTmUFDmzhM5OYmY1uCo5e7aWHymEOxDnX6wNXL92LVV1E1Qj5CvpwdXJOFWYJ
hGxy/URJYkrFmhPtPJtvqyupoiKpYGUbS6ZsUxt6UTYdR7WdmBGCW5OuAbOu1lQuhliE7lDIpWpS
8QGLfXnkx040Ywe9qsTSrMKESgvY2sd6A/KBlT2VUMNY2aFX98/F8IvYzXqNanlP0LSPyvtSfRmK
1yTwJVb+yopmc3uvXk8qLgZbxOmw6jK1UCHOCCVZL5icpLCqO06OeWXFDpT/QlPcGtAMR0EtD+/0
aL9OvPuOdJo38MVvWETvqRZzXS7S8Jxr8Cun7zqv3ABw5TKPYVA2eQqrdiK5k+A8B3GU2wtAV1Z7
GUYp5EEBAcVDGkxoCkFvzW1RjKlkiz1KEIQ3LDQwPsSt6Mh+5LcuRL43QLQ5UIRxUncNRXn92vxa
iiXhVh97SApI2HpQEwAisDrNqoST94kJTM3/7J3xz1laxsKUdXVKukw/VdMIJPA+qCb45UIQpIKM
puoFzdrJUuYc9cbpXcbGRmmSSpny8KxHwl6piZ8l8hbaT2ajveFOdQJIdwZNuJGE7kHWQMSEpJfJ
ATTPQIHtYQUL8S0zweWQa8QuyGNMId6avikxO8q83UJS2K0gOTtOqpMQVCW0bqNOullXmZ/LmceU
6oFRAMo1WqClrLiD+qqM97URbBViwCb9jhDJLQsV4tyJyQvq9GAuomS2VYTY4xTMAPUuV+GsEstW
2qCHVOY+rC7OZd7+SaLOb6fZBLL80SatRQfBj4dtRaCEryALaQ2rTI9TGdgiPdcQuGLQFR46iD2o
lpA8BXnmEKgIZ8NgxV0NMICOqsF4kDsJ5mXFFth3NYQkLEZpODppoLHXiWK35NFAx70Yz1X6Pg2V
E2vhdogGD56NUJU9pLAAkqV0UzJAv4sGZxwCRI1owaP9qSu7R0bJAYQ0GHwphxYCQR3Vjwxqpgz9
1GiCPRaI+uxFDlKnLg07qg8lmt+B8TAk901F8HPepvpeTg5Tvk27Y6hsckBIsrcC6tZwqIJwc/44
t+WDGOBFkfljAw04sA2Af7dbprpZE0NfPACRq3eG6VWRkHJMOYDLFXqEEKkCGEYRm2MZTNs2Tt7G
lG27kq/c2NfT5a/37xJrqaG5VuQdkBvzsZMgU+OIO3kuKtiGlW9m1rFoKZb8Utoc6m6hTVbedtdf
CxfnfnGHZzXUvqMEYbgQ7kRodqJnIag7Y1CeBCM1DeiH1D2sN+iTaBwnGX5m2Zsy8e2gQCFLeJsE
wBOgSR29B8laiXPlMvysAV5kM3HcUGWiU3weYZHR/rdH0rok69Vn2cUCLO5cwCcLHtIqOffl72KG
wwCu0EUft4P9d+Df3zfN598vJlMnXAmYEACkZsOAAzFesAvxN54mPmoEVnMfp67AtjTYQKzQRtv2
9vDXCwZf4XZx1+oQaEQvGkSTsI8epemAxyMaeJFbtp5O9mLp3R7uO9xwMdvFvVolmkzEGW7I3Pan
/Iz3HwSEufvpCYYkcVXoeWWrfG7yi9WN+07MwgY6jAUajCFiCZRVNgkMjlijmfC9BlQl2EeAmdye
59qwi/eESDskawFe2nNdpPXUTedEvrDKcLhe7f7aop95+MX0pAxKGDwVOHJc3SxC1ppZDA1ziMrV
VeQ0jb4LQ5A987NIFUtJ4kMHzm1zkvI9a/jaXrp+Xv4pt2qLhDuLwgR2HIWGjqfmia2GTK02U2Vt
mKt5/Vdg/ATzXcx5Kms9HmKJnzVArJi8oRAkArbLoGTlbHzv939u1q8JLbLeTGzqBOTS+CxWoK8b
/K7CSzRKXmW76vVdoYGuxEaLk3hl9/xL9vk18OJUaq1MqoHjQZHK4QaQ4yY7lwpax/k+hfZIATnI
fqMTCOoNKyOvfcLF8cx5JzFhLPnZqA7G9NG226RbEw29fjb+mdwSAEzbVJFTjjESnI25PSx5xGu8
3r99BK9Htq9hFkdwomFX6CP671U/bOoSggvlSSoGsx9DUMhGtyvaFXrEyuIt6Qlx2klljHbmiQcv
bHBTdBj6ao2eev2t+c+0jDmbvdj9YS9mcti2/BwyxdUjbndsDQK8tv2WRP3e0KM+IRgjguFNBY3e
wJ/flv8T6bh/yTK+5rPIMjQG2m+goGKtmAyWZdDliMyyt6HzJZxGK/7Njo2X4VoAEN0TT+S39nh7
m1wvVXyFkyV1ARWxsE4pQnXn0m19BKn6BSAW8T2wgcw8ik62Lf40zn91cPhOvCtWMd3/cil+rcEi
0UBmDSFW8nlbdBuewuDWyoDdgCxyY6L0FJljBxDfylH/l2f216iL6DYoMrC98Aw46xiB6b8nmAFV
cNiOW5cSqIgPkgn/2xmw8kY1LE10X5JdKCpmzTwC/mApQZOiDRwtsW9/kn9Jib5+2SL8ocQpVnnK
8Uns+Nj+lFAnIlYF0zdrtrKL7kMLXgOv2oY2K2WO70LKf0d8YxH/JNLpcQ5w6eduhMUBWscMuULt
ifd4NpgSWHD5ZCNtWCsBrowM6Mrf51ruhtYQEwagNrcCD6A53UzhA/+emekjeht4b8F5IAQT1lwl
yH0XUfhr1qCe/z12KgzpoGjzEUAKmvuZLYlYafE8PzDw6ivd7KCtvC6uV1z/OXbSkvJvsGJMRHXi
59oBXM8pbCAwRZ9YbEbSWLqbw7cMGFk8btZqWVfvH02TdEWSVKA95jB+EUFzdH6nOEHKOxbSudPe
JhDQy+g4ZMQJGXg2ED/XjZXL6GrUvhhzccIN1BhoFWNMLQe5HbTqCIbbt0/NJ6zqWx3jYozFeRZ7
Fc2qeYxZjJa0jvYj+x2WnpTuOepCIdyJTLZXM5PJ1nCcgAdB2q26sPqBsi/AxmHnC6VZGpvkZ9g5
8EICUru0IwdAsjWoBP2OVpt33MVvXZzwLJNKXkGA+sxGqEypMfDDwbagTzh7bigaKPnhMQAH1QES
x30FuADF6z+E/1AFmm2puVTfypCzZMnM5JxgjVE8gqGxn+2G4gLWTtPQoBNJfZbF2yaR7RIgZ4N7
gMI6ChMODIBNPQZAXMusdGp2Yt4dJsByB0UXIMmieWWMsiNqICiZm8CPqz1WAkboNZE2TQfEIg+2
HcTmAv5gxE+JAW6ImsBzVYEgpGYHc4VFJXgxt802VMLHEfInRvdDTj4Q1jyWyKC5P3HAlXvETlJV
0PHwU+GNKI3Fcg+/fRtqCLNG4gw9VJelbKdy9cHQQjcNACshkQgiNfNUcq83h6QddmSWAwURMm/p
VmsKSxhiSxO3VN5GMgpM6D8lwN+k+waGKUIZOLGUu6Mc7WGadjeO9XYYf2TpBAyz4BiVCm+m0NQS
4EuVh0yUQAQwNvKYgBKG6iPxpAplKBFd8ih30jw3A1WxE0Jg05b3noGibNwLd3EtHZqptEejsMIy
Bm9GfkvF6F5DVU9H3J445Dpb42Ui2VZW2jfYYAHjzbcaEe5JJ/+YQaPAuFmN+NZPKMtM9MGI9F1s
KH4OZWelgdUhE21WY1NT4OgNPADgopULih3Mplk0cVOS3QeRwGDYrm0mY9rWU6Wb5QAtc0Xr72F2
ZQey+LsJSecC711ZIoO4ZxP2tZ1z5ZGP1KmGzo2kwAauB4SG0WRtdxqS7qDLaKdBjjSR1ONojKYg
HAXlEJNDSxEuOXdyg9mRBh1+ECIg+uVGNTCXleqDzPKnbu8mAbaIU7YZ2se83ZYktXIl26sq/xP1
8l7RyxH4eOlcNvLT1JUbSGM6MoFqaY3ciCMjkMFCDKsXdQpA5hSdAkBAeXwPUgr6dGBWUJnSwG8u
+vi1lw0PJbeV3OFqpvt1fKVFOOuDrmE0asB6k7YNWsnNnTH8R5WCizEW4YxpQ6h3ejTD2Ni+7Vxl
p2+m+3wjTk61zR8Gn97fDqArMVpaxKRCLdK0rVBwG4wfhuaq6KncHuB6nncxpUV2UcqdknABL58I
yKAGzLEeLh8JoP1kpyh+1qmARoVQeNkQ+GgmcuINRr65/RtWLr8lFBG7B/u9xiSzTeyn28bHSx1J
zX/WNPia6hKESHhSliJDUX22zZ2NN8DW3sAI1aE+AMgrycR3LZG/r5NPe5yLK71TBipmAxa2dSR3
8MQdCgM2tQCPD7atZzgyoJ3BL8VqPBgBSVvRgu7vNnSJe3txr7dKLma9gKMMJRBSYI+DRwjbCAi0
O6irHwd3nnVoC//JftUFnYqSKKjqN3G9slHLySjYaTCOsGMFEH/Nl+F6Yvg1xLIGPRCajlnNZdQm
EVMoNxW3RSo+V/yt4DQ5xTZet96ag8e3POZi0EU22qaUNUOL5tosHgL7Pfgtw8wgRPjb9W6+qR9L
d/BzaKmvZf9rA9O/E0MhCjtR1WWIX5RGbRLaeNokv5PmJ4Mr5O2dcjWAXsxxsVGyuKYi4RU7SYA8
iKBuTtIWyl4rAedqRLsYZf77xbFoZTEQS8DnTlCeaEiPi2FthOs7/mKIRTI9lQrUxGUjPgPkEvqi
D5Xr3IR3pi27jRef1kgVazNaXDxJ2xc1DwMM1//sYHc55OfbH2YO8rc23+LWSQptgKyAAqXfBl2w
6HeaPOqMWobIN3nS22MQrwTktRktbh1Wphn84LETuvKVzwwwMNVuT+n6tXPxjRbXTp8UY90mCBSy
123qeq+jksKgJvVffnYBfQemBnzElVFvnyaQbxabr9HbGni2WTN5LvMFd8ovqoLFbRbvyXNNbdFR
8L4Fddda65/fPlyQN/175E5SmhjJVn/KO7TD9ccOxMjaeF2Z3+2doi0fsGWKVnEzUYSpbf8sgwiN
SUY2+oSThO7cfMmEFl4T0LMC5qT1q5WvujbJRQQhSo1nhyRKJ0N/lzPNknkNC901yOC83f/9OGjC
vHsvIgiw4lnNtJydDErhkflICiDPul/aCKMpha2kfGs7ZhlLppFDixr7tESDPVFLKwKhlv6kg7oS
F9fWbhFFJCKVNQu6+KyOuKI15PliZYfqqlT5fGF8Wz1DFIHEl6ioC4tgospFGcQlNmI767zOyhqp
BUpkjp2RoJazWkNaG28RS5J4KkRCRnJXgIonRkeaqk/9SH1S73H8rXBKwLmrLVk5yDCXDfJ0zV/8
6g/4yn8+eYQX26U1miIoarSjmh9AWO5bGFjKiQmPDGv6CYDXGnRjJZmVFiFmYnmCiodE7sZgfCgD
xcqoAbnIqD8LJbjWlRz3dke6k1jY4GjD0Bn/bXQCrnZwq/sRArRQhBLG8QjjS2uEtXHahf7tMHG9
vv21JJ8CwRdLUkUxkYQKvephO3yU94M3o2fYtn5iO3nT2nNKXDi5K+wglZp5a1vi6pG6GH3+YBej
5yXpKTZ5iKqi4WvTrlO3WZfvB/p0e5rX84CLgZbhSB9YqdYc04SfQvQaAakFkNBR8yQH3tKrz4ur
wfdiuEVcMvQ66/T5rTar5XAH4lPuvK4ykIWRrWJVRUs8dIfCWytdrS3oIkbxistDQlG4MoBDCSv1
WRo7aDFMFkfV4faaXo29F9FjcW0PrRpLvRwJJ1jgeXn4p1N3+Yi8FAZg07QmuH89SfgabYk5I2oe
pOIsMyd7sa9GD7VFLHUPJQmr4pvYZbK9avgx74kb4XEJLANHuIffScRg+RT7Zfjy/4cUbMjARE5g
gcB6e0mvfr2LSS6OQ2aIGS9CjNiSO735KQcfCaqiZXK6PczKl/tc64tTp9QAQ1GGYQwxgkU72YqB
E8iRTegjXa0qXAddX0xqcRYCzWimQRTgTV7Sezy64XdWFL7S9tBLBeVKC2ozy16CAP7oA5S5CsOv
wwJSMqlXDoHZcdxKar0PUU1TpM6LwE8TwGoV6EfaGU6E00taGdSpj1bMzNvrdP19efHTF6cpgr+B
ErJZuA66N0bsB3jlfRYgizPM9iAj4I756KTjNkI4p9UTFLJNTUEvd+V3zBnhrZ24SAiCOMnTVhB7
9IrRfJH8wB6h1gK7x+Ycu6uZ8dXgdTHrRVowZlMCWXq8M1uHQbsW3GzqxPeiPRxE9LUc7g4w69L9
OUlYB8RczX0uBl/kCHEVxFkvtPE5aR5zNdglUNOg9bBy0OY9d2tBF7FrknJOiJyx0wRhi4H87kGe
uf3NVkZYAnv0XIKfgIaHGmq1Tk4qC/LqKxSO6/iPr7X6hOhdnuNMhyWUnLATM5hD6LSLwQwQi23R
RgAMKnZcnrQALynAbm5PDrnh7QVcAnsaBc6nfDLgpCPytybMoTyl6HtOqz+CFuzLSPkD68EPuMEm
e0Gi3JO1EoLKmSGZypAzq+pG+OcZxYmIaWlOicRsbYoP6gD3LihI3PdkdEShgtJChtaF+q5Q0YSB
7HsXKE9JV+5SWkJdQt7n2mskl66UayaMK+wyH49URPUlHL1AqRylH0xCQhMwMsiJiNbAiDvwhy55
1pvKFFCeRgXdT1vVClGwoWB6FKEBDaBnDgpCh5aBVv6ZkhSozD9wkUZ9vElSi1P0e/K7NHlj/f8j
7byWW8e1bv1ErAIJMN0yKVqynO0blsMycwAz+fRn0Luqrc2tFv7TfbtctSAiTEzM8A0C1E1tD+a3
HHCbx+sS6KzhK6anoV2PdLIHQNZM/sAH36oAKU/5Y8ygUQYwE/pmUH3xMqV3+BcIx/8p6GPO9jLp
HV05VPImDWMr9Pdx+JR0PQjCwE6YGd44sjupDxpJnIo+EWZC+eqOS+86vlLJvqnyQtraGlXU+DPQ
mP0Nlb/LkVqTRBG8RTie3WSQyZpQZVqmG6X9EyqBE1Qo1iw+xvpQZo3Vx7HXKrdKtut9KKpKd3V4
E4dzZP++wEUR9o+suc3YVxN/K0hN9iVxS+M7VeEdoow4L/dMX+FJCxnN3CIxdbJ2dIteg6j5Nq7+
VAiwsvdwmGyGRe/5mmHvSAUU6pAjGnXTCkHvMXLV7pTAldH9MYEjP9W3qQ/EWs6sWkptOd0YcmN3
NbrQasNrOcrfJSdNNQ9UaKuKTz7mRbDjL92ZlClURpswMc1lqFFVSlX2WU6OanmjItVW669Felsk
L8VwYxRfHdE8FStG06MBumNOv8dOd0E9tdJwQDpMCQWO+0WP9vwHLaIItdx3adjiga2dIDF8E2wl
hJHDg7SK3fFZ5NBeckzOB1NgDs4sDXhoI1fLmhz9IXORCkMRTBVv9CBzrk/zj8laGubzgWaf7Gwg
CWH5viwwED1OXhWuxho0ArueRT7BQZvWbBPtlc/oS8KTrUQWEED2V+RTxZCQiwUA579k4baUk68l
wPUQxJY7h5LDyE6dv8nBB0BoqvX4hsuouI2gQHgTYEJOqS1yQC+mDc5/wsL9AF2QFQZJUWgEO6aN
BJSn2tLNY29QO9AjO8q+fGBFGAHJa43OF4vyt6bXnaSOV0Wy7rrbkJh22vbruoL8oiF/9Fn0pKYH
3EWuYOF+Sk+urdzCR4GOr8LbAUGLISJW2Bg2Q31I1KYH1ibuOPTrfjJXKUSyMgkcdJ/YdVJbSoyk
b0FPuv6eGttI34bSY4xQrUaYU4PkN4yqoxQUMEFYiBKQQoQQnMbXXhG9W3GlWRWGavUBykEAVtL8
xJsFdtThy0B16Zxn15XSU/UJytG7mALL3tf4a49yeRkCx6gf6GPU2/F12aDAV+r4XUzN+6S6kZPJ
CWHme+M2od9+WDoJmbzez+0K4MN21L2uTi2d51ukzLxJRYuAlp+YOthBJJ94JNnG5E1RYrUwYGHF
dpFySnJgb1CsYEjlU5E0joSFogl5NMv8bgg4tHTAjjT+DBIK6GXiBVPrkST5qpvuoaAEV5exzRlz
OdQhdYN7PeH3+hDuh4JA81K5MXFxQUZmSxt9rzaKPdLgJmvqW70f1q2KaIeGUCZzKrV8qSW2Y/5w
ktVqmzByoAo2czSLOTYo5gISMMmQyFftsSVOgBDhQKYNU5V95+OFMB3G5qVOa9cw80dVH/b6IDlj
DYwXLy10faAUAsh8cKfIiBHBb1Oktwa7MDRfoyjY6HVla76Gu1ffGpCVmhtYiig6tJClVCkvoHb7
3Jlkkwaxp/nhMRyym0ADZw0C2CQEFIxhXxfTDm65g6ovK5Mnp8DNP0y+y+pXY7pN8hsuJSvqv0rj
ugqGm6RrAemkjlon2zQab+mY7mraI30fHOu2dmSyNdjaDCD4meA/nfqNCgKRkSkbwnW3GhInjcvN
VMVQVDOgqhfVFBezCtGNQ8GRYT7K2rPhf/iV6URKtO2BC+wravt14RWIroImYaVG9pqRfD8VEF+W
6LprD2BVAxWaWLm648mnNgR2IJeuESuuVrgoUMhD1EijdcSfpE05pqvARwZNRgFGUN6gjOShBtAg
CJpdnla7cCKeP3abONQ/SxbsxqRwkvK2hGTUUJdwZLgXEFSGmJ91btpGiQ2vc3tUN7rU3SgAY47a
d24Ep0qGfnf/ARmw51ymgYUOFivkiVdBak9vexANuRsPxaYy+rusCR8CVOSleQOQ2+gllLmmxu8r
E7mcLL4bTRx/YzKROYLgKPNCX3NRGHqvDCjuoSgfJENq85G6WsQ3pVKhF4lhKYybHo01qn6roN9H
9teqxo/owF3zBH3t8VuYQ7mUMEiBP8jpXVlnlmwmHq7Ct4AqX0kWrnUQv6+btotu9rkZXr6H2gav
EvC5fgRXonV6j4sdcaPwJOotuxjkoECjAIEDDA5VF7cfL1oz6hVOjnLU7QlikuNtoz5m8iNEPWbq
CcS5VLfLvtH5Ah4g4vZTSwSOjnr5qv/9DYt7L4gRLpZmYnBqlis66B9MbV6zAar3Mg/fRxAc/biU
7bqKXsvEz50ubkF2nczCKsfyNGgNhIUooCsAB4b5IUH5xyQxO+I62qOizIJZ3VRpva/aet+i0MYP
QwjOq6us7WBsIhAQ92FBV+AFHsq03tZybTHWOC1Jc4tBYbCtn7tW2eljAAwGVHjkEcL3dBXmryTq
LY4erjh2OAUqsvnu1cGSuQZH8XtqajdM4g0kVV04bdd3yKUHM1U1oqqmrlGmLeK8PYpNmrrD8zwf
AQZIAQsY7zspPHVjCzBv5BmmqKLg0iv5fMSF84dHcYcMgYYawQKKzpq+CevpOQCr7vqHXQxgnz0w
F/vR13umofMQyb/Z80b9UtK0iMhQt8+RJxg9uEg2Qvqb66NecrUh6YN99pOW+HGLznzAqjNimaZ4
nNdq99K090aorgj7BiHbYigeuz7Y5cLWs9EWTlbSavLYpnSOdpQbeZ97EjrqId+CIgKbeelW2mh3
0q3wqM8e89JdOv/IhbsUJGmZ5BKJTiAzf+qoYWdO/jQXtELDWcg0n8/stcEWFqzE8qFsGiG4dpIs
IzoU6NQUTOPlIZgKKUWiEVlbbBVUgbCxkKropzI5rIFmG9bo/X6ST+YK0sHwD25E0dLLfQDm75gL
U5UAUzOi7bs7Ap60JelHXt2Gwx8zwjWvO3pIXaODHDpSLiYUsQXfezkk9zv2YtuUCdHaqRjYMQV5
1Td0d0yltd6gtVV2avAvNemtV8BhZtV6psBeH/3S8ZfPPnyxebRiUHVJm3WME2kjhYE9ddqqJX/+
3SjLXcNL5JDRdHpUJ82GUKSXAdXVibBUl0/770QuAn6olCxo0PXjEcVYHPWmA4IREjAgVX+TU1Fn
5t9EdH9HWwT+CMlzzTewbFBnxh4Bem4WTZu+k726xdlzgqMonHrZhv41or64HEDT7Y1xgjDvWMFn
QLDDN7ir63g5ErPYmRHejeqdPp6ur93F8MDZFtEXN4RaDWaQVB07mvd4uayCbe3JW8R//k9dMpd9
hr+CI8biMPi1RFV/IPRI0RaggNaTBZu+yJ+rRBblVC/ZzTNnzFhs/UADXXLgCHug7HIzod+CIRqO
lICHVgBznz+K2IiiR7ixOAWzElyZ6xNFR2i3N56G+y72Ju6WsacDr92hpqJDOVFg5/DNb2ok0B9J
bRfHkHu6grSpSC79kp09//7FcWmmGnkpCADi6DOERN+YIUiSX7It5wMsTgj8pQGqjoh7hMUrm04j
nnVKLmDPXjyG547uYsNUqVrEILDgUGiQq2Zu7PgOyNxzJWR6AOcebRWKIFp+eY/++rWLjdONckdp
i8RC3UZOqrNNl8vuCLKL1Dbe9cN30R88c+OXa8T8PIkbeGd4NIeF6gS64kxqvOrAy++gVtEJDPXF
hqTz6VysmVL6ScRldBHPdZ2QmJPMVf7K/iRvwMLPwuPb+mtKrCxaifEbl/fjX9O69H2R7UIS0Sij
EzxSS9FGa5zurs+mYOG0hSXzxzqQR9TsH/v8vu2BsacoH083RfxPiH5ns6jNpufc7+QUgk1RR5Cy
4WuSZdAWbdcxlw48DgXuw6VL73yohbc0NoQGeoZDpqMHoQGoUkVHRELiPbhHT1kcutenULRI89/P
vizmpj7JJfKYSM7YZbmZqezXR/i5xpYu5vkXLU60kcVyrOg1EuNBuR5C3a7r9IS2wQcUsRCL5PSz
ICMAOZPZ2KaOSjviy4qLEOdjriWnsmxe06j1zKBzE7B2y6xYpfRe6/UHtQmO4JqvMjQUo13ivUiH
fQP/lQ17Td8NKJWRJrSCBG+mct8Ouq2HfzpZtpo58DG9plpvZ1VlqfxEQPVP2Z8qXIdpZzey4vXo
3Il91SHjW6cf5Fq2yiBfTwhOzFUTvfaSTXe9jPA+24e1+TLVvROx/Kjmg+0XwTExXpv8fiAIL/kf
+VTcgqO7bZX4RhsEB/xvwuK/p2xhvAKocoRSD0+38/INP7Q3wJNqgIJDSgSavsj9dNZgDy74Sgn6
p6D2sAqbN6N/SoUFJvM6XlvnxXWYxn2U1wVOIyNvPrtVtK8qur2+ly52ip3vpYX91AqZqnKJg8gm
aRsazOsmVMrHIMhDdjNMT9XoSSgl5Bw2rTtyDrOwiQwPuQNLbm8bc0vx10F5Jmgei7OHNHyMqwKZ
uk8o5wKuYq6V3keiqaMqurFMt4q0DSH3RlNbRF1f/xaR8VpYZq1PMWMKNB4L9uCjp67tEMWn8Bk4
E7wJ/iZh8dceWTqalc/HsQhUoCRixeMqOq6Ufh2ncEtq/kQCCPUwc0/KU4y9k5b7KnyP2vusyhza
eDk9RuQ54aKHiuiiX7qhcSDJMpk1W9M96mtDe+ahzEjFFFrzKNffKg55FmqGXTR3v/EYdbFHOUNr
HEkRgKldsP5BLFrJFqLqbuM2uTt7wNAQEoURLp6LszGXe3asAB1C39VcNIFkVeIWdrIt7OgP/G7U
Uxb3KbNEvuDFB/BZGEhd7C6DJXqoFohdTP2u8OmGK8F2DAukzins4HSsEFNNKnU1tHAIoD98fW8L
Pnl5X1JJ45o8oDQ8qz8qFFAE/mi15PP6IBcP0O+8LuMKVSSD+KDr4SnS4XBPrzIAMGHaWIMuZNiJ
vmdxS04AUVV6nkancI8GVUvdJ270R4K6E3hmowOANGgsm/9vaRC0Bp0toTb/qLOruYVQge9Di+rY
lwBp5idjQptn+nB9Ei+6G2eTuLg+htHIq9THSgEpZ4Xso0eePSCpS4eNqTxfH+ti3/75Fy1OQtTB
RPHMUFA2BzmNWNoigUtc3bCGDYo43Lmvl6mu7B+CekPMlYoyIvp6/TeIVnJxLho/BieLaeGpTFOn
HCQIde+V+N9N6tLe9hSEeKbP/cz1NqnwtFaifYze09rkGzmuvOufJDrrS0vKxrYpAxXNMkXlOxO4
8ZRAL2NDc6RZyD1Unxpyk2SPQSt4N102piYzZVMlsqEsNuhopHro6ygSN/LmNg1v5TF5uv5p82r8
j0uh/o6w2J2VSqqGVTQ8ASeI6wG5u9XkinmbfzODv+MsroW4VWtNylCzpEitU6jJQ5Aq35XGV9wM
j5UxOt2EWiQIkcq9+d6RYHX9My+/0uDbGrqmKdRYqssPhcSpPD+VkDytrKm05tcaiEhOcBpb1AXL
B8Aj4IMwu/kjlLafJ/F/Jvls8IVx04s8GH0f8dm5AHrmtAWQIkW29n48DDvNgdr1U7Jp98HtuKns
6tE/ZB8/tAW4k44h6mS7nFI7+zWLTVVMXE/yGFZPl94ogAbABqlBGtmlCY3CztXHpLfqqLR41ggu
rYvwSno29GK3ZZqSjCag9FgF2eu+6j+hg0S9sVE2ISqlrdyauy/Jeg4G6mjxU7b09puto/vEC4B4
ub4lLp6ts9+y2JFUU2SAHvBbjAkaBnhAN8IyoUtx6vPPXVhjGWnnMIrAiAq4fqjRk6gUya3plzu/
gcZF+uL3r0WyNSvzBiEZQSjpIv7rfPCFHWbIzBUjQWwX0dZtCrFHUI4Sa262Ne5nJmhbueWbWMJ1
/qYre31JcKrjEPlSCaGeYeghd4eCVf+pylckRE1DvydxIwhKXo4R/q6jsQhR9MFgUnOOLc2HK9lF
LsBi5nPsGJvEjjbNNj6A2uhGjuFC5diukN+JV+Bl8fX17XTx2jv7GYsARoMGJV7r2E5JMJMJXv3y
tWab62MIv5X+t8My8Kzoeh+D9HZyaK1sp6yizIki2/jm2+wEgIXboJrvYc5lAdjRoTAahUk4TeJ1
Fn3vwqaldApBCYIVqQLdm8FyCspuJBoITIbIWi3D20z3VQaM1fzJnROt68dopa4MD2wLgT0QjrQw
TiaK32RNRhEVqnZXc9dIt6Or5FZZi+4DwXWwjGp3TT1V2lytJZUdcNBgnQIYqmlulZqiWO+865an
kRGiK1SDQVOWrfa80Md6Bpf80HtQnbU2IUdFVwoQOuYtFxzFiyUU56MtzoDGoGmG6LKMfib/FK35
au66Qd3RitoZtqDo3XcRz3U+3uI4JCRtg7CPMZ49vdDW5gDYKJaxkp0U6DiymezyYHxqRzCwcRie
UJdrB+JWFdEcL05CaExZ04w9dmjQr6OouOED2YaKag0hOo5Q4muwmwjCKExdJwbqKKHT+Q/Mwvk8
LHauJEtUkdDfh1VmW/N+2M+8tGBN1xBYXaOu7I+/7z1zq7souLIrwP+t/E96I1qOSxbh/FcsLtQk
jPRWQf3YSUIQr4gAJkwcMxbssUv+6vkgiytVUctW1qL5U4f24FcUtWP5KqjL+wbCtCaKFbQBPOiQ
iQ7SpWvtfNzFbTpIhZHlejpvNTa6PgpxqwcVdREuX5lussGLCgKaaw7l3//sdVG+XTC5S43CKDJM
v2KY3GQGzU7fcgPm71ALrK1gdtXFXRrn6VSRFAeq86BBumrWvTf36v8jU3s2mz/Y7bOHN6CrcqQw
lGvOCNQcwP9mnW0MyA2KhEVEJmlZ1dUj7ZTKUjb7/ag5lSwMtjXgcbMC6Vh0ewrLPURTuLAGvQky
KAsTGWiaBg+qDlNYbxQh3fXn6XfFsqvzhjmbQrB4+1xuYXUQrrcypLVD3U1M6bvl0tNU8kfuP1Tl
CP3hzmrZSwpmlj5WN2ZF92VH1zQc3RhS2MCUttCdHNXaNnrmxani5Hpn9+Bb5FDium6nLkZJGWKO
VFbVuUFzYa9jWkk65ers/ieHeKWsqNf+RCQHW7bR+WqZN4pXOMDcOIKRBTZaXZiNxpDHzp9XZS4o
x93uIOm50d2ZU58chb3Hs6W7tjYLY1GwEiK9BkYr0OmBC2kLSDg6UKGhc/I9um29yZaBfWl3opqx
iwVVZwdrmREMIh4bVcjkk3KKDuVmpiNW65Sj3xakQheeIGqv0Utsi1yaiyUP5wMvLMfAIfiJSif5
5D/OYJYIij3SAf06nuaJ5YIuumrnoy0cjZzrcs4zVT5N6NqOBoICgOnNjCF8UbtZBb+f4CFQRD+s
pOs76aId/t3CbHHsRrXUxr5UEC9B4TvUywc0QsSqyOu9eNucjbK40JMahGYi4XCHBTIXKAwuRpvI
ENwbQFqHSLoIWHHZkzobcHF3R2HaDnDfZjOJbkp5X98E62lT5pbkpp6GBggEDmV3eOsGaEnw47iD
6JAnakifTeP/HJuzH7E4pKQdqM5azO2QvLX6O3KY/27tFseyUoqI1RrMD0XHQ7PuclS8Qqbh+iAX
YxxnRm55U5cDeg5UVZ4fLNl7vq+3usNWkqfd5BvTK1a6a2zAWDgmq2AD/oG/numxmldt0Tr0j7Bl
579lcSonZtTlKGvhqUofOXlhQBxf/9qLOabzERYnManzsoQU1X8iOhGx9Y/BkgBiDW7NLd6GaN8T
uv2CI7i80rsqRvlNNocsG8hA1fdS9UWRjhV82PzDr2xGdXGPw4xys6vmu0qmIGaOroKuDAWByaZ/
NiPyEdNdEj0ThWxTFSSJ+On6+BezzucTuzA0ql6D9hNN8zbq3f6pAMvwHtUlYWuh28zuvehWdqtT
ckufmhOqJSDX9o/8+d/j+FOsfuZhDENWl0k7hqcRj5e0SewKWUMZ0g7Xv/TiZXk2zML0VGFiaGWD
D+UxxK9R4thl6RqFApKOdDp/vD6YcFoXNib1aTuOLa5miJYcyLZA007lUNDYklXl5u/ay+gZL9O3
8km3oHy60PNyr/8C0e5dGCFD7f26pzgwRV06prSlmumqoyD4Jxhk6QZEZktroFDhHMrUkRHPpaiK
Lern659yKY5xtkWXxUFGXBGmzPa01KGDZhq2URAXXRRWwVfXRxLcDMtsp64XOp+0AVuxe5VCbvW6
qIZG9C0L15QTIsuFgWXpjGZHGYJoWYlCAQhLRUKEumDHawvTkqgtpVnshyepH7xkUF0oHx/UAQGD
ToMGcL3tJdfoAxtOQG5leb6jbWs3XekiW+Moo2qhnujY5bFgOUWbZv772Xkfpbrk2RzB5MWfIX1I
UlRLEKEGs2gpl65N3sncH7FpEJYercnpV5BKR30AuZ/wdGYSYO7/0pBp83qcfViWoOLQkGBhZHmw
cAeiP++uQ5vZ9T168eH3a8e0hWUJEp9k+DgEgA3DQjc29LTR2Qe4b3GQ2odEQcRdL0QvKsEtpS2s
CZ3iKqoMNl+/MyH/P09p1Y0PaFJcmwKUJhVs3GXWlRQJLZMEDhrIOm65b1K7hE+T3bSvyTr1INe3
0+6hPOH6yOSUz59wzbfBjbxKD6qN9v0VCOWbOWzt36Gx9CYVSqkLVmCZpSXNIPvg/oR4euNZu0IC
YBNiWNFbR3BO9HlNzrZTklK0I6KO6DTEGbroAJ7HpayUXHAvXn5S/W6oZcoyqrJwTFOclKB35qdc
sTIewudoT/BEjt+EMZnZwl1xePSFVZJVLTNV7Sf2wwxb3s+0JMiRI12KAus5cCoKaYl8x6UmDEdb
I0SxYXPjTeGOAHpKFl036/QbxCQHAeONcETR0i2MTz8kSZVmMHHpHiF+d1rXvU2+mNU71M1X2bN/
ICtNkMO/mPo+uyb1hflpol4j1RjOCSo0Xh/kXbLSjjUkm8a1KAkluMX0hQ1CSdJYqiruyYGETsPR
lZzdQTjARVG0YHeKnjn6wvLIsSaNCL6HJ+UN7dZOaNePM6BfewiYAya5Q1CzYLUvfAPquocQE1l1
nn6LMqlvaa0d0Dl33fqKfs8y79iqmjJqAX7PuIW0bGRVD6DsvkzohUKNwR17lNe6l3sFwkyN1Trx
Wocv67b7PFtXW2UnOk0XyyjPFn2ZlVTqNh2i6ccWsdQyP39s8xYOvP4xQXFU3hhP/UpdF2iBSfbs
pTQcONnjZkjQAW5p6+6Q3M5Z8H433VRvkfBKFG1KY2HEeojKKmM8Rxi0TymvTtARdAH9GPl9U6xG
FKwj1GwAUe/3IsyE4AwaCzszpb4PWXWYTy3GQoHfXqmFK/lP1/eDyHou84a5ORZDMi/A4AG5jqOO
CgNgA36I1vR2EpTNCg7esjOm42QwClDBTxmogQX46iPJbUN712qBNRFFapbJQz0NfLT0w4Qpq8nz
XQiQooWjWKElGaLqqZc7gByuuQPcg8s8xSpX8r/81IWNCZrGrIHShxOAjuKaHSgoBVzbgYR0fQVF
+2RhYDI2TlmHrPpRj4AY6wYHWopOFKsCQyYYZsmWQWQtb6cSTyVqpBCVduICsg+jwHMSDbKIwwTD
AMmkEIOM9NWXS9ArIiuSXq9PmMCzNhdHWg4GLkEmAQdL2YXVRx0Kgz2CXb7UfqoSQzV4ROBIfw4O
ACJg9DrVer4+58LewZ0h6iaUWa5/l8hPMBcWo8zAqWIqtnzj9S7BJkf9vdOtgShGkzBbq7ciVrto
JuflPPPwUL5SsUGCnzspEcB4ndcmXPBRoiHmqT4botGMriqhoXkKs9mJRIBFyp3r8/bj717x6MyF
41FyOS3GDlk2dYQAMLh9CXgNLADaJR5xYOPqWYmHTT7JL5FSvpSQEJnyctWa9UeeGr7F0d9hGbr8
mJHhCdpvll8+NiVFLjtxUFjgpN1NUd2AkNr1j5JSotsfzSYTVz1Neu6Bk03N0fJ1b0zfinyOCShe
NxgfTXKnyIBzhcwamwPje9k0LZ1IePxuxjCz28l89ZnxkHK6NrIagqtz+PuhzImlg8sAzBcs7FC/
+72C2rHCkRKQGXoD0i3pjk+fRIXuLppNkrkzOEVfopYd/RHUGR1HWxdFrC8SXM+ueXNhDGWgU1ps
zxid15PH7yCJi5g5x722myve0VT3ZHLo0883uVWe+mc81AQJ8csbiTFNV5FW03/KwM42kin30zQN
eXyapzuAOg6ama7vo4uCPEz+HWKxV8dCTlgIrsjJoACZhP2zrGgyyJjGQ1nSnR+gZ5BJjoRFjqV0
z40c6sOl0yK4EdbSoWq5Ow2pk0rcKRj8m0m31fCoZV4GqH00qh/Xf+7fuDa/P3ex7SVTVnlaBjJu
/vC29EIvX0e3CnDiYmDiZYP4O9Ri+TMwWCdw2OITSChOJK8p79cSPQEPIbilMIMXn2e/Qy2uw56U
NUuhWYXe08dI/tC1zi3r0q19/XPQaO2gijG2BgMQzNKvJ1tNs0NUqTbIe8RWI2pA9lkJVoncP6ZE
duOwAvANZWLsMBD91iiox/rbPH8HbgXv2TeUtCAx/IiOgq58G5qXDA60P9kmKECUwbkGEGjGN01v
LU3R2wi5DDN1g+og+V4lQfOmuA2q16h/kuSnSUORROdo/KMab9oJoIBjOb6Y2n1mPOTmZ8vWjflo
ILHUqKZVNJ9jsJ/YnT+EVj3Vm6o1VpqS2WR6YzGgJwgP12hfUe/V7D1pd0p5yNmh1J+nFlzf6pBC
cCeGLm4XWzp7pXL+RMx1CHWeyN+oUMvlvb+ZyGEwvhNsvnpCnCL7jJT3tAhsCaw4dG0juvbVaBxC
g7qVqe/D+MzYe9+kMxCw1Gq4IscKU8DHJ9n8Y8SIqwYF6Op3Kq8d6q+TWUZSfq2+YsyDMTyO3Xev
MCtOBW7Y30Sy/9oQbDYMZwe/r9CD1hjGDH3oXeVJXXO7eoagrF3YKHDQbWT33exL8Rp7fj6EALOI
LubLXs3vL1hck0U8MSmDktqRRR0EyJv1OJgOATvr+oEW7Hy2OM8aSLQk5DA/LYo2aBduyITNG2Df
1em/HGpxnkO5bjMwgOMThJycREbyMwhsxaRWU4gYpSIz9T9prHTgZpOMcyYCb6Db3GvWdFUeKrsU
1tvMtuF/HYG/FmqZy2olIhd5S+UTGQCHjqGw5ubhILlEyUo7BUjQYI86gllDLESTCIZeolj1Ki3K
LOLGkbvSPTLZQM3XNWTBUKI7PKsowMCFDuLQu4EIN5pR/g+gktntvfLxP+fo7JwYMiNhVcJG9xUO
igbVxsKOGyBmRo+6zR+RtOzFFpyz2/LnAXc2XsrVjNZpR8HUAIQTQTxiK3Hkaa1iDajwLwunZDrA
0jJaKtl9Xd4EULNc8WmXy+99LG1aLeUWSd6CInSNpBQ8EuYdfG02KP5+9uso4wjxcW4eOTGQbQtW
U5Hs+aA6oUrWEYKYUKsXJKME53eJFArHjso13LmjBiSTAh8xh+BcAEva8klwfv/mdfzXTv+pmjr7
PIMEEemkkh3RJGUP+VOZvwQVxCJUUKtibrX1S5mf2myO1xY7o3mFBjB0mvvWylvVsLXIxBuwilyW
6S80UV4nYAe3VJdhb1rydd2szWbr2krM03b2UyfG9artSnoccQv5I3RxCLHjxFxVwCzGoy5YhYv9
AOf7cmFGQy3vEZSCo6haxolCd6stUeHcbBH7tKMXhovLanf/0EH+XZCFRVVMvTDKLGDHPoWYZJXD
DfSAbJyw8/pKdiHwu+VF+UQyLkG8tH0GcHLVTLJmleWX3HHutUVtdz5xh2w3d1abT9dXQbQ5F25V
ZBpJkAbpBKGs1EmKZ78ctoAo+nhCXB9IEZy8pSBF0uKzgpjjNYangrEi7rhNDnNYkN+E9w3kqwY3
RQnIZBs/EjHoiFqBq4saxRKxd9ELFwV317ffUntC08uhKHgcn0b9RS3LVd8Om9HP9lNXbQ0/dQq/
WE0kW4cjKhzM5KWONbtAHhLYOVuqC5ACIDxrpGsIVTm+DrlQaKOGVF8xje1CNlhhNtoTHnpQRVgN
OsxuXMEduuvDtdI0AENXbkX9DXr+nTDXbmvNtGi+g26n3cqGE6to/skTPJ1q06p6wC3SEVnRdpuk
oCIOR3m6VWtpHdWVU7cx+NJTvkGoyIoYYMoBP0KuIIeF/R77bE0NhAtiVH0q6gYabKccZH9z2Ae+
uU3DbNOw4BTrzQrlDhYpCnAcm3VDgs2ggTOj6rtQqe+06hQ0GmjLd1K3S9N2E7VIkobI1X70HDUo
IOnHLYafzBvNPxX8OS5VoIao1eX7QK/u+jp0sz7fZTI75h3b+0Bz+tNKMgs3a1R04kA93hydNOyc
OIEDG8fbCVTRsjyy7rHBRc0b9JT024oAzYxzVCCyP5pHY/jSCqixA5RZf+jqaLEixxpVrimZXpqb
N0mpuVOqenil9TF9UOPASQnBC4zbShPO7XaOCbYg6SdkCB7kprC7eMfqjabKe4V+6gUSW4mabNSO
4yrK7CKBah4Nv+Qkeuz00IEO5V2aRm45VLspx9Og+wcupkFQRCObREXn3tJzUU0j1UyZjkeACBQw
8PODFgpuxEvhpf8aY+HGdgOF4m+bw0TZHUCK5MCg7VxAC7AG18G36uCAFpt7UWXyhfP3X6MuzL+W
a4Wqk4Ee9XYl4yLUo42RVuvrRudS2+N/jbIw+rRvpMroCnaUgpk4DlThV6t+FhoSxV23Gio401Dq
xg1tFczfFqa+q/ovo3oB98Nn7FCZYAELftKFD9fP7iE6+2tn917AAYjMiTnAIzSP5f8j7bqWJMW1
7RcpQiDsKy5NZVWWN/1CVLUB4RGer7+LOvd2ZTPZqRtn3maip0cJSFvbLLOD/Q5s5CHuvB1d1JIw
X/TJbbz5l4uu0p6opTTlBmHH4rXx212+j/bVx3xfe2QTX+Ve5DVbmebRXyYQv68+tirQzNJAsdIh
8cx2teEsmnwichCf3NKrCweENEmfRvZiV/vYCBPwTFXdOooaiXRmB7wrfFvovuRdShKXtcGrJQye
NtNSeKL15yES3SzgZvqgvkEdAGjGbXzDkMz/tziOrxe6yiU0wIunCQqYx8m+sQvmDfpPbshA6uon
HORCYsZWKUEFYihTUzIeE+SofLqeR3y74ZiFLyyFpip1jei15XbArA43Aa4qZxLoE3N81DID7iMf
efvLThn8ICy+N/Hf28WmEFrudEZUOVZtwtRDjRqHxMlbo4j7vIYiMOyqgRI3W9UptOhxpjSGprba
+oowFD9CVzMz+m+JEXmL9yzhU5D38GoeSugIJNdTD9FklA1Kl73puXYVmpk3m/m2CKG+MxT+GMY+
71L0J8ottytvmNy8t119KB0rhJFLg1hQjRtwB1ylaVyYDW/ZrMMp4mNsMSrvYQpIdcy1IOZdjy60
oK+Z3uq471u/6PH3QhoQgD+zOX8KyehmCXNtrXfz8iefv2dwaYgoJGh12C1jMqtn39Wm9cIEOtXl
lckgTGBCPGZ4gJQdTBsmp2FWoGI4SNGimfTBowoEyvJwMW9Gg+gBJrXbQXlX2m95DffUOIYdb+TH
9uBkyXM2xsHUg9rBYNGoln4y0+WDINnAU6MrRF/G0rHhes3md0qOM7nH4NgxYcCdHVLzVx0XPnq6
G1PYbl5vskWb+SDIdaH/qDLDKUbTsbINIBn8MYYsq6oMrkDfNY2eq3kMcgMq0sbkpaYCeXHiD6bw
c2jTLSBx3KyJAm6DgiaXAg8XXXFt9qMig9eYBErKA6rB2oVXgWuS3IWmvG3DswL/ODNsiSJyOCy5
jQM1MRbWd7B9QoYF4w10oki+L4WAyBn1cq2FjBL4HICLEhKI6JHREqnc6Nn8VaSVWzLh1LBshTKT
qQHSMb7ZEDCaxtSnPcqA9Hq0D8i+AaAPpmlbMghkwcnbgtO5sDWg6wV2rgZ1d32jKvWOlHfZmG0m
OrpNb3tx8j1V2s3cRkGVwKS4UF1OemzCYqvFR62zvHY2PFaAVVm+5v2yE/ogbNIrhoKsKLiPVItN
P0SlgpC+53MdcBwa7Ff4FFnOtNDJ6puJ+hRvXJ+giZx1XmZRryye44Kj1WnfVoV1a1pIoUp4MRCc
KryjEeYfMdSS8Pd5Mnh2f1ezxyK9JfVPjiYm5bMzDY0zZBSyV6HsupNEyzVPB3lNHDUTei+LqXL1
gCQ63pWbxYZs9kPiztDpB8cKV1Agmwx8mlJfCGRrAG/Vi0zr+bg0wsONjngsnmzzWxLELsSbxq2y
IdchLtzK7TcQ5fFrPzwyn77YmOapgP45s4/Ex3KGI4NK53WuIiXHjy1fYHskuVM+6/JLP3WVp6h0
rvR6wE+1FQd6+V46be0PM6A1XAJhBv+6YAOj79aHChZC+NLfLYzm4h62k4EMnytrIaypQiOwyAah
+CnFa++NALZMPznUCsbHDDqJFd4RLvCA3C7CQvkj9eSqfuc5a1/zlrWy0FgYvVaogwKI5OR32p76
bJtuhiD6EQtYa3r/D9spSZNsDRie07iE/TyWXJij9H1JyKBk5mT3MLmSJiqyzGgNHA55lRCuYTXr
WnWJ07gwbtmhvvK0g5xsuKRZF7bWGjusGYUwYRuN7zl2h1FV3RFy5JdToiWzurTEKru0CVjWmdLh
gyVbEkO9qA5qIUM4natTThPnNWy41SmH08Kyykb9ZTzX7qK9CgPxZ+EvrQPu2Y+XH+svfL3fCdda
H6nSWqOzdKy4WKdrAAMeIz91zbt5s1AoB091cNNmG1hFHWWMPdlXW5VHmUiqlmMic8dq6iQYWFGZ
9rG0NlqBMtS8m62G5osccfeMEYp7/fixZLJQ09IcGqje9KFdyco+6aqr8ge0SJFQjmqz9Iud+To9
d/2hLDxolm1qDxQ9uoVNhNH6/QY6thIW85lm1x/V4Gqfpjb856sRT2x0AkY19yJ8G3ETJXlweeP8
ZSz+e+No9M8aL85oXmVVbkMyMdpmCsB48OaAls0hc0BeA90p2S8DWSNytgj0u0pmMSfbuWvdAwVe
7YqO/XO0rskRQj9uff2h51DeQS/FmzGR87It+t1BdyXrrGmSYKCtPrBQrEgoFcojOvfXVjbsWVMl
u2no/HFCrpVp8OTo1PYAAF7hLKSipNxTWGwP9jHDXIJVD6SYXUOJDkM8bQBfgI9ZYOpk30KEsQxj
6CSODrzXqLhTkjtC0dCBiGLQjtY+zpBLAD/YiDhDc077WcAuitVAiA2an9L6RtfYDfpqm2KqNjYV
WwIIz/xNMAkm4dwN9sdGW1VqcDG0WC0WIQjXENgCi7BUesieG+5MHgaSUoLvmXDxx4Krmq0QyQzH
C9T3MIpwk6lwUmJJNvWZ73q6xPqKrAemdG2MVkpL3tHHi/RfhUzc4Jy+yx9rrEKSYoZDaBYlQyuq
flZdw00C/lRvQs1pDciIY2LkUY+2LiRerYBA25+jdaHekCsZxl3yPteXJliSdNCjZDrypL/Ki+7K
xMa7HCTODUD/eNhVNEItpRVJpFr/a+1SPCzQ3AWgmdzJ4LjnMo4/1lqe96TpZAyxSPQaH09Xf9YC
flNifh7qbtdExhMcTa+E8tjBdjAWxpYxo3GhXvp6+XFl22f585NfUNtcJfEcsqNFr2uoQEXwVclk
86/PntIqE/njOdfXJm3jUVv6fUDZOiOqJ5qoj8SO4BmKzDpC8gilpI9+sJ6Twt7bJsHYGZMV0r4L
2HMp6UPTw+fLeLRNHCHEG5yrrdXDSxBXVIRaM84EBK7JNoERo5OOaHNbuvKzbzk0gWeg2DBPAct9
jDGzUId93UhAD7KXuCoTmFEl1aziJXYK2gL8ADcU3szev/tSq+BVpyqSLDjZ3LHoPaSQh9aLLemk
6dyZwvD0U63JNBMK7zTi2SKmL3ZotI87/QpO1Q8LejffTR5nqLzyh2wDsbrLDyg53GtiCdRZB7MK
UZKG1sPckiBthX95hXNopT8ebrUPK9oRAVqMclfX2VZbHC/LIjZcVnMTkrg5ZBOV2IHzqRu3ik8J
pDnqar5rxthL7MYPO1xLxoOWTH6mcIDDb4vhuq2eiY62V3TgNcaB7MqApBgcjSRf/1wpip+ug6O9
6FTQT+2Bk4Oa6xVR4mqYj2YO+7V0o8UA68eTCWhj9AtIik1qXOdgwkIqBa4H8Ba10ECp8g1Mu3x4
zm8hNuJXnYUmE7hsHYN/ZhjYyXOS9I4CszeeYKYC983LL/z8wfj60auLA7UzCdOugAKudifCzoWR
OyRhJZOS5aP9M7h8LbLKbCxBmz7tU+04qW9pUyZof+U3CYTFUybBfv8lS/5aanU3qDUqYMBPMZZ1
ix2L/flQzBgxOUvRswCbIGI6v0NeGQrk5VF2+S3JwqXnXM7PyQ6I87hW4gmiWdpGD5bU5T8qOLJl
zh/Dr2dc3QhjkXU9T6HmXWSDV4SJO/Of/25XrE4hiTifmwpqsElf3Oas2GUzPIA7SVVxTo3jjxOz
isr52JmVArrLnZ2aV2VSeUJUHhkxLxxqL7SJo1XogYrvRf7x755vFamNxorGJLKhum0aaE6Wfovo
0MrwK7LvtMotxWzwUUuWVYCWyrNnYsuQ2ucwQ6dvcI2SKmPCswRWe0fhTb4BbL1wB+qnUO9awPU2
gO4WZPwofIBr+Kv5mjTfO9dc+OMXrAJIO0U9Ah2sXfjz5EKTCaxO9LrD7dKmVLco1IatbCgniVmf
jbiTY8YLNNl73WBHWL0i81K8Od3H9RRc3iOSr/cJbj5ZxYQzagYfGbDvCG4bI3HzQVptSgLjGuEU
qbVilP04w64WEJ4fzINN7W5IfYKEttwV6JcD3Arhc1mTRJEtvAohijUMXaqb2V04i4DA1lvtxXWO
aYpB30JSuEbxDDJIiKunaZhbg38sFOKYCRgAZQc9Tqk3uSR0fuYFJ28bBpNJolpQPKWGBymZXzPQ
+De5DwRHem36xLfdEJCW0uG37X15S7eyDocsFn3SBE9+wJiKQmtbfTqO9LnNhvuwh8C+QYMMbhZw
4dhkY7IFNJrKMtNPFueFS+MT/nOy8BRRI+8qXBo8ga52mh16vQj0vL6Fa1B+Hw5T9DoUHRLpY2PC
JMZ80CswosfI0SsIJ/TPVRl5ebEV4QDe2OiUZevSzAqy6THm72KZ44H+lIbcp8UADZJokw3qiyl2
NN6o+rfZyPYF/MPL5KZPIFyBdDXMW28kz5b9QbPrygarsMpd4JjdofrezA+sPZrVxwiQQ1KhwxYb
XkvLDaueiizbw/PCT8vJqc37fDqU/D41ZihdT47dXI/pVZP/ChtgXnjxlqqql1RAfbfgnEUvUwt0
Sg4hL6Jv0oRtNf0bh85F3T5ePtWy2LGKyZh3llaLAdOx7JiDhM0nyp50qSR2yKLiGrNltF2cchvb
ufExQlO93A93yqbcte/p29LAylyZD47kwdawrFK17CnpARqYFQGYLN0OKvpkAB9dfn9/KYh/Jx9r
FEaiTWbc9Qt2e0O+L9gEzDsP9gZgpn0kZ5tKgvAnW/bkcJhxqdRjswRhiNlYubfIJmJs63WgwsHN
dVD9/4cu53JlXTiRa/xFq3KTpxFbmik4OYDHwxTRz3d1UG2krheyz7YKxDOEB4yRGtldiVmoaRS7
ydYeihiQMJRzxXhvVJ0fhTAljsCxBRTStTAapmnitwTDcUUGu5b9nOXeOHnfsHDpzJDgfVf2tfJY
ttD/R4V+eQvJ1lhlfTEBZi+jWINxy+3bDqbLAFjHimQZ6U5dJXlWxLQ4UnHU/zOaao+lS0B2bXb2
T+JJb9SlM31p06wCS5EnKuv1aBmy9DvFKSGfZ25ULz3K5oyy2LLukYcKNNZ7BT3S8XWCpNvzYpPC
N10QHsPvip8HkXSmsrypC8+2boobc69mkCaE7WkvXFD+tmL+GOIPgmK1T/06rLzLO0SSnaw74Vk2
leoUw2Y1xNXF0Hir7g3zGKNZfXmdz4bFpQdbVYtab+n1pHTzkZY/BYH9kIZhIt+GQs38WY3wL0Nt
wu9epQCikAge7gPsqNSodUI10X21g7F8O7UqMA/14NhxzYOIIOtuMreoOzeOtto4v3NWBTBcc0YM
nqE81k/UJZD5hPSY6JUbwZ/G5jFrObx5QW9IaPETzEaXpAZG/oCN9krjzdroWaG6+G8Bi67BG9Vi
d/pwPQzRAb7PLgVxEHgBT4BKpM2LXTnglgUu2jB7oFXr10YIBFlmbsC6yp26i+Es/51YSPfC1ypC
uVDPYH/x/RiqkPKkTsxGl7TfeijRqLMRFMrzlMqkCs+fTzAPDdXWGYVx8J+xpob3nVIOuXEc4B/W
dd8SBjgDfNdrsqlQ1IYA8fTdewPYiNbf0EpI4sPZTf21/PqKTgGaLAeb6Uet/eBCBEmnuVbUO3nC
PA1eY5EuJNv63HTLoidLrmqlMqyLjpTa0rmLttTV7hJoTQA0CoOVpYVNbUe5y3fUQxG3TaWn+Oxd
erK6+uf7bpoUP8AEiGcaGJpMV2H3cPk4nW++nKywOk5mnkWx1RrQJ4+8wTcDHWr6SOe90KnulZsF
wQi6dxAFMvUS2ZMtf35yaw2ANY9zhifjCbqDNdNvIqvyLz/cp4TxpVixWgQ6LGFpClxbBgBjSQjN
hHbcNg09lAk/1nYBIRP0fxbrMk2LVRi/oy0O064e0GZV3DdwjEZzUqevKgdCuL5SxsStwCxqtV9E
RWll124DsDY2iBeLXxwCXjPsum37VxfVsIYDOzN55iA7ghexF9WtaJFvARY2Qzfd6dLpziaKO+cT
XNcAmNOy+47Z28H8MUEYK0qYo863dfmqd4+X34qsbPocap68ejXJSDQP0PzIDu0u3eeb70vPS95n
OPuJv5qr2ioxibu0teoIrSIKOJEoQTKXU2XPN9Z/p7ZrviBMeXSgwqBlmo8ovNNitp1ZpS+9+Ybu
85vNO3gm7BVtM+fVTR23wlU0dI7K0odn73s09y+pASqMknqSd7wczEs7b5XIjCbav1YfQRgHEq4M
Qoc6YPwiE0HTfW/sx64fd4lgzmySqzp/6gtpNSN7MatIbU0oLqcZOf/itp46KDT3zILtCUxBLA82
7xw9JjV2irtkL812JMm4vkIE5MkQ8TyeUQGA6WQmtjMyqG/bqdszFOMQ6r3u6eMAYljKJdmBYkme
+zMknGxuHQYhOGf2dJzN5tekCs+0AQ7tEmdOK/iFW0EVwdW0f4iV6Io17fNAI4BQleI6b6b3gQz9
IYqfyxFOmgb4DwZU13HfwOUSHfAiv5tK84XxCvCb8kVpH2xBDKccG0y5q6gFkywhTzXHlBYVgELo
O0lVZP02xLVJ1fXuFNrfBr2/o1N6gJ+GC+CCyygAjIDmkhHQN5hW83Kp6G3EmdKzRphd5WAwYthm
dMO+H9905SFuJ68rv7NkCqbIdjJYjCFT2Spgy2QR/L7SIG9vS2WC0AK7bUQL5G/ndeOvKuUbRntX
hzGoAkzxZGpeSDpXAUaBxeQqgWcf7Eb2aQTGnmq7ano/jq2rAWbKFMXJoCzdTdg7UeMo8T2sKb0i
Qy8PJtQmLCGbxosBGTY7xekqrEdAK+jw0Z8NeldrrRvFtic4nEoo8fQSVOwBPz37MIxqU2mTm6Zj
UIc80KvxPikZ2JOmA/S3F4dsM7S3g4IMrf1RoNWRRLqr6T815a2cMz+OOFgyACUZaRDjqHXTsRgB
XGrgA9M8NQZwjEbpMjE4eqJ64RR6Wkd848m03pWK+qoJDDsmVMWQuvPyAqfYH+4M+hIpncOzraW5
U5dA7qByKCsCO2zdtA6djoOcDLNDlXmRXvjlXPrcAkCxvY3n3inw28PwTUtGvytzt4i4F5P3YiSe
0eMtFY1vaknA5jtUOlDTgdhbAutie/DMuLlNW/JqaGjc0AxUOJhnCjiLT3wniU/Ltf6P+HRy7a9q
WJbHYZ52+H9r6EtB3cON3XJju42n00VHDzRyabUlW3J1HZBKz+YUihXoC4AliwXZy9IzNRzLEft4
LyvTz5asJ0+4KlkTYpEKOivqkbFDn9Zew28ytd9cfo9LFL30GldhvjGSUJlstB2YWjxChBVmQ7Gj
850QzAMofs+jfKsnuSSvkaXha9ZCh/a9EDO+HhDpBxL7S0+n2KKwRLOVAScrhVRIvt26fk1Im5fm
iN5YD/y9o0JhCxYnTnlonxcxoCiQDcw/C4kLL3Zdvka5CXuZctn7D6OneC0CIAogL7oCkrzagUhY
Ep/f9yCYQ21/2bc2ctXZNRHCSugFYG77Y/ll8jb82aTma1ut69wxQp3WpShBQvHeJYkr2H9B7Tmt
OLRVRj6LEBxkhnfdqiWixV0Iwd15fr28cc9ekyePsTzmyTWpCb1FYVEZx1EhHqAhjgGMjP02JaWj
AzhyebG/oH9+Z2n6qowJBbRRBwjKYDape6aeYUYwuy2HK3BPN1D7dVhiQpwjc2fQhO34u2R5SZ9n
rb6QxeGUtBYS0XJStjQ80nbwpvpOWKrf5EHJS39MHjhPJUJgf0HGfT326iWLciI4OJihV6P5rvTD
ldpnG2HkfppsmBHi9nkax25nhdVWAyk1hqaM2kne/Sfw/x8n6SsLX3MSOh16CBaixVGfR5CyHxhp
wc1lGxqqD2My5X6ptxWyiMLamslrWPROacGC1QrqePQ0ihkk9CQzK3UrzCUSvXVNCvp6/iNdCHx6
44vWCqL4rYtzr0J3ogNvx+6PtONeD9JJ2xIvn00vEbBdBO27U0RQIwWYdGU7NYZLNMUZJhZU5ujq
0X05/iARAQVq2PD+aYairkgsR2kA/oAZfZHAh1qgkTP+mJG7dmEkCayScL4eKJVQDK+6TtePKgV6
USWFX5eYZtnJFmfSHbqboRucloySrFUW7dbzpAjEJU3JVf3Y6pZPZhIwffb1QofaS2TBQbKtN4mx
bzPhw1qSYq5XfaTZvWJBNGKCwIa6m9OnQf0w8gl54pXaRiAuVQGb3tWq94U977QITKhmzp6ULkId
FqdHu61kogOyS2KVU9CQ0m4oELiWHvwCaIwwQUnhCraMRXnAJPgwWWtmXV/mWZqVyYTWTHYYngvD
t6/IS2r7RPUriqnsIsqFXLoOdNsP2+38ZEAM9EN2U52PbSeRdJVn6GUHsF+FBsoAUdvppnbjYPF9
YX78X8n2/nE1rNKNKASjLBkFonaivM1m5oTlU9x82IXmDVri2BOauxAvyha6vn5n5U/wX5e04D7P
wD/iycnzrgrLQQ8by8iXNM4qr3EDcr8oYjXIMgQNqEvZIWRGVMw+tQJ3CnEZR3lFqkXFiYBf0o1O
E+fQnotco4uCiO24obgKFOWSxZIoLPwmWjTZp2qnp+E3EkuRqGcr86/fvy5OizAsVVriAq8QhjLW
4zRBgEK3nrQGRMkEbaGdsLjfpjsLailWU7iS20hy9a4rVEzjcpIDDQTjvPEV2VTFF9OgTejpvvEd
oNXrdGfvwysuZTvJ0sb1NcybtGlGHk/oZS75d7oPve+LbDbd2v+V4PPpXl1funC+CzPa41zoDsQh
PBSNW1TicfAfXPOC2g7ql8uvdrlPL2zNfwgIdONI+yVprEP4AQ4c9rbvl1c4f6Wf7J5VjOtqYy40
7bNu4qNX9W71o/DG7fJQ2Dgw/aZS969z/IY/3uSqcCrMDhAAHbcDvSufRw+5GhCTWxSsMEVxoQKh
oUnLoCYCrcSZOKDyXn5m9Ww75+SZVxHOHuumo0srKTuYr5S78AzrWGC/lN/qbyYBbH2JtKFzY/6c
wiDtXsZv8HaTpDGyMLtm6rWTOgtTIRn0w+3Xch/uuiC9hZUOqOeykC7bRqsIx8vGQk0HXSHFRHVl
YZ/CTvfyO5UsseYXMNyVOdd1TMugr9r+WsZD/26B1dhCG3lEKwt34yRmv4qBB+KFhPixXDYXTtua
NgANkHJscxPDmEgJZlCc+7xGc+klVjpgkSrHZolsE0gyDGP585OqBexrZbKGz9M3Cw9c3sUDYUHM
6Sl8pMHUlKIZlvN86SGXD3myYp/alIwqPpQ53xjVexg9abMm+VayK3VNvRujiLYkR6jsIV+tufke
kwrlKtzBbewh38Pd2GObfuHTQGshvKJbmExdqzc6ZFTf8qO01pflVcYq3oRGoyl2Ps3HcM59EEPc
ZNa/T3D73OpcdEAzxD+0shvcMJxmJPljF3Rtp2yoBUNOIIOK/lBHh8ZqwJZvXJZ2rk1zsOkhe2uA
nN0zgJU7iEc8sUKgd5h5GtOh7DN7DGDIec4dG7l9Wejo3AtfRdImwoceQ049nZwRigR9fD0mtzYy
CBWjU5H8SIoDbFYCprTQtyOurfxQOu7XzcPcocc4cgDlHnJ0Bmb8XF2bvHEAYLtX97o+OJqBrNHA
5MasZp/3UKB9LfLGHay9SF9aMO2NWQOp/GPhugsMginfsaQIprQBEes6j4O4Vf3MFCBt3TBa7MTM
fB2aD8rAgjRN3YTNnlWQrdnArxqYqwJfUesCu5/cIp12kGdzNCV0mLnrQEefS9MdBhA55kMyPqQY
ZoT8pR/fFYhT5Hwj2C/AuzSrdWeUTcR+H4bMjQkGdiMLinb2iT0c66jYhXns5DYQ7Won2auyHOJT
UOPkQHBOY4MTXEZLkv8pnrPhm/+k+IXU5EO62irhbcu+biaoByCJ+BxOwt8WzormBtY4Tgzu2/Zy
1Dyn23V61a4tVrJZtSD6gVuG1ROK4kk8FVpxFVaQvDKrqxHWoiJBd9eM4h8qvnCU5SZErwa3Dct9
E8EMpYkdJvRdUelevvTpsw7wzNg6KF3o5QAuF2oGMYdQMbZFU0OXCppaxry38nlz+Un+cl/aim3Z
qmHpdJWopCA1KVnLYEffBOlcHdu2h+a/SBZGj1up5F7DjEONu6u0t69qk/mX1z8fN7+WX8UQPdQU
M1kw/SSrXGN61OdvvSbjtsiysTWtprNVYekjerzJLtwjUHWb2i1eIMjv2T/10oXQgWT7Lz/7wnWw
dp2xE+AutRzXKkAaUSUCFTMiPtVuUpcS7f+/fMDfUIu180yCuYNh1GQ+Fszw+xCzQjHuswK5tDW5
PTqgFsvfxZzsqxrSmrz9dxnKmjc0aWNI+hxJ35CMgHeUAabckj16fo98PeHqbk1bRbPHDnkWZY/Q
/b9iA/eyNgwu78S/XGf/txW1tTkExNysJqyRNCCYA//Y8U+qZds6jZfciK2+WUDvzG8OGOwjmxxk
6eSSHv9zz3ytvzoKfagkFiC16rGjUF4poKoHc3AN4/CqgFJU83D5cc+3sL5WWyfrpMwtddLAz0Bz
vArDa7t5yaLr0QKpAGgpzVb8GXJDlxc9n85+LboK07OejlM+4BHjugFB6FCGsoT5PPpd+VpilZTn
TR/3OQO+THfonm6sTRQ55V25Qa+r/zVBXgYoFXOXXcuG2ZJHs1ez7FovI0NNmH3kkbZJ8zJopS2J
8+fg96PZq1zdtPocIoGKelSgimgW6j6Ztm0haUZ/KnVd2Ib20hc5ubgHC7JoeUKzu4YDpqpot60G
jpWS9oMzhsVrZxC/NdXR68PMciGWeI22LCR9Mvgyzj4z7dcMWkNZf0OKxG1zsjOUEoy5xteaGgj2
Od0Z85Wmzgd0SRuwa3Otd8hcQ4CQ6feKAomqFpTSbGR+bmVvmeicIXyHBZV3eSeeZ9d87ROb/fmY
zaTk1jAB95ihVW2FFubFP5vwAOrQVVxph35AmiViUA/RgQg7cmTNNzseginXX2huBGrb3HQ5emjA
lARjakruj+UgXPoIq5AHZWtW1WIwjl0VQVOsKR0tgkhJWO0Fae81YAkHIp0WSgKQvey/ky9vV0Uj
qh41TLbrDxrUEdJt8bA0YpR95I7+osKXbKyXREYVk4QiexX4RCx024zUpTO6yPw0DoMv9dW9/RHu
1Ft2Nx2MrbqtfuaKa7kyZYbzF/XXmVqFwVJAEcLQGg2iFHrZu+EEnINorsJ7yXaTrbOKfFqoxXGR
poCbRBDm3Bfw5wH6YDNUYH24PYRBwfX1weEHe0DmQXievHqy1VchMevAZ+Uhvqu2aXdQTwoH9NgU
oPj4dnFaV29HN74PAwg/vQ47+NleAb3avpUfzYeM3fWXFtX/vW6drqKkwnqzGDh+ioCKEuZ5qZ9D
FRaj8NA13fCRH9IdWvF+nHqq4nbUUaRd1ctBFFTePzf5TBM60RKbbXGX442judzv/ldGYQA7EQBN
uavd5a+v01VMrVRLtXivIh0sIemVJZuBfotG4ILsRrbRlrj198gBuvKfz6dG3I7jHPefdb3oVMWY
LwRL52P0DdSeUMiSpbqXo4ZO16GqTDDOGRUg61JjxwFQK40fHFU/RG1cLYplcftyZNTp6sAO0Ezs
SxUiFMOe3/SvnV/eLE69MFx0wZkaXaDlwU7UtmQn27yynbM6wnmSZjPCPxCwwHG1WmC0i4qdJPDL
Flmd1ZwOagnbNSBRG2UvYNzRiYOayACvf6mXf5/DT+jnaaiPrCk17ClDSIi2/cPSOgLi6GZxxrRv
ZWN9yQ75rGBOFgOSC0XKcuSmuYJhV+ELKBdaKpxFUsecXi9H2r90ob8ebXXWhFU1dj/gANC92A37
xYdwmh0Vau3Pn3aZXvuL7qDoPnogVcC1xFU/dMnEUfbAqzMoElCOh4SqRxtihF26yDRjcqNYjolZ
ABAOzuVHluyZT1LJyfsNuWJMLMUJ1Jv82gCazmLXcW5vL69yHg78+xrRP7XkT5ZJlDTXy4xiKmQm
QQUwHNefexP31hS7UNX0DPu7Cp8PWo2S55Pu1lWCQIuQhZAcVwFCM37FyC69fNNDaqx+VN7bjVSN
SxJiPqHwJw9K4PYRDTYKwcFtMie6z2/ED+0XbBohSx6kbgbfGCe23bhx0gp8P1lj9ZxEI5pLXzt4
FWh0q2DVVLAM1sRDCRxqEjlhBLjdELs9UDcioDRySHjToE1qpGzTvBnmzqyeG13fmjU2dEJdpqOl
OpJ9JOC+ncGXa97O5g3tkpu2TvcpjCU49+fK8OaQ3xZifM8iKO7xaUOg6doXxiEpm205lNsQLpQT
ldxS5zWNTh5xFebQJ4iKVsMXhe/yr2F21dkFlpW8iNtFzOE75GS5Q1+Zqz/pv5Y2DU4v0vD+/yHt
uFxPF+7Lz67AycdWWxCA23gJTrAc0+yNUshE/i+nt/pnwDpZIdYiTTQKQjrYY4dmk2/4rtmp0vGf
7EFWcY8qfKZNgVfK05ehgMFqPPiSCCB7klVcMzEfqmcCLgbdqPvccBbDiHlbAZvpQZsOzmYCXn/U
mQ4Ciaxssnc2yumGbWsGg0DqPyhFiZkJsx5xZTUJpFufgLAD2jqS5RdnX+PXMmvqUGyndZYKHP5k
N7KDGWTHHrYw4N3G90Q4WtAd5Y8mW3OVk9K+V7VYRxEyNWhWM8A2TC7rgcrWWG0PKOlAa4ep6tHS
jWsT0GcF47fL++OcSqpFT97dan8YfZ4KfQELg+Vf/SDfoSnrxpBqBdklB7jfT7ZvqGSJDkoBRGSR
ifYb7snC5/kE4ORXLG/i9Lxl6ayLZbrf+DPATNyF268bfbOI036Y8K7GAPLOCsxfujttl4GTCw87
yUk5e4Oc/IRlL5/+BJ4rJGVIrxooMxeKDZh79j+kXdeO5La2/SIBorJeFSt0V3VOL0KHGYnKVJa+
/i71uXDX0OXigQ9g2IYHMIsUuffm5grHbNaCEXrcZjn5haJtLy/+2e9ryJoqG0SxLJuri1uLAus7
2/3RUFNY2wQtrDYuj3D2AJ6MwKUlgzA9qgkq7wxmfar+1hIGJoLQ4fzsXelkGC41jGhLploH8AkY
Fz4xgdNnqpN0iRtZMIgeTVxgzYw96TkoGxasLzRz37fa1gJ20ZEJ/iZB2ByC6okAtnb+9fWvH2bz
d9e5baOxjqfhaOHJUlbTV5a0HgF1IlN9y35l8NIsgN3XoJlWd73Twt86MSNAV4utNihukcU7DdaX
9gT5ovy+TWqYSQTG1Bxk+EHBX29x+mHxoqqBBHT1r0qokx/PhRhj6soi11iPEopuzGcYgTvfDW0H
zkvCXuh5GvPJaFywGRQYLWtNDsENvHmMhgYnpR7uWuWvSIYpHwOTI3VImrgWOoszyd0m2Y3jPSsE
vczLO9bm78Iy/JwkuSX2EUQ8Fcr08rWsPV4+FOf7zSdT5aLNZONZxWy/G0hTAKPAovBGySfeakg7
uGZ1sEMDPRYIaoseIc+3ME+G5qIM0eCiBS8OFb0rNWhey9fCnydwcO5SqCisVRPDVUB2KBgqbNP8
N2Cby2fVlrnCHGomKkVN0B/NQXkH1zpgFK7axuDIjLl1Xbqy5hsRLNWtT4jmhTbkb9howKbmKVYj
Z9RV0TYXfXEuCtKkyJe0lfpjNZrOOE1bqS8PCwMtQB77X307bEaWAxAQ9TdFbG1tQvcdTaAwtOAF
3U4dg1be5Q1yOS7bMhc1O0VWQBBDXO7rFtD1fT/HgkmfvW2ebAMuYCKCyMDr4QVuyDWnKQDTH5hT
EMOvEW2Y/HF5Pt+yHH8rmH+G41sHXV8h9JooJDpIennxXUVd+Qkoh5sZ7ME76kfequfR3mX4N9OV
g+EOLDgchdFDTWNQx/6tM1eyoCa/+t+KulGiKM03GyjUOttiULHeuPqPStj091MSgjpcvUlF0D9m
oXKfHwCDwwM8DO4mGJ3BzBi+ol8FuExojkoejO+FWLGzFcHJqnGlkW4klTmvq0YkC2pkR1rVmwJ2
gCCJdZrmmdJG8JnWTuqlz8TFpSWmaUU7hGCgYZRddwWbRVNx4NsRQvUk7DYDgIG9Z332Ab0enqkL
fpujON2v3B/gAYhwRb1K8JvO3+NPFoELWJGcDf0cIVwoYYGu3bIZb1biOMR5IfUiIo5/YzAurQAX
nApFrntW1MOR9rGfD7gRIRHVK6U6Bg7ShqC3Tt5aoGjw8LGVAKwhEE1GVq6024E9k+rWYI+p9QFH
bqfB/jHHJahm6ukE1awhY6OULmVPUpO4sdR7GWSabeCIpOplsd+HtHbmAQhrKKJK1m9Vyx2zfbHU
0Smjr1zGEwdojSOYrlkGYW8JEP2tDPUGQ4f2TWy5ZdpuCmN0FPV1iWuniEDm3LfTe4p2S2OCRUpr
T1+1s5UUhi0FENHQTPutyXkw4OrngrbhxgYJIHQDTIUgAIiSO98eGWhvziQz11JC28HNo3D0q1VD
uw+6pwiERthBiKwgBEH0+1nhpJ4Gu4S0FkOSTcbpHXADJ0qb28sHRjgtLozqC8hacofNOQXdtr7H
6+TKGPMbf0TzxOnC/Lp6vjykYFZ86wH6R0Wilw1ClSVD4C9xC1MwqfMiKD8nju89LMUI1nFb49Ja
5buaykcojVuQAh/vu5iGRQGH42XOwMahlX5nEJLdKBaYuSalD2ryrANyXi4PpRmoDQBNaPV1X1qy
2vLYnr0B1UfLNk2QZKM7FdbsEeVX0jz1WQkFLLRrcnIkzUs95gDPSXcjvEPkbm8aL1pGwGYFOwUe
LpbWrbYttTMqk8sgkjHL1pMMZxkCZ8Al+VL72bUUqDRl0UHOzCI02ngvZ+QQL+VNlWlvUCi+UsC2
hWkZUVpPgjpFRb86oExZtsdPuY2TGBXoVT3OXmJTDx4azgIboSjqRZXgukEuxBteutAgtBtTPFgf
4ULc/9Z+Q8vgVf6VBCR2yD4LW2/0+qO+g/SJZq1nRHA9+8YUXRqfSzF2brAp6dt59QcsQa22JtPv
pTmsLSVyJwXuP7W2NLtB+SjH7kqBglG7J/OxyQ5D/ztJYshPHEpsRuTovD8ShDhVfhlG82CNv+z5
o4kreP2hIdLckeg1nx+x1g46NVuq504r3xhzCm2y1Gnhdc1k3Ysg2UEOenUDY+/YfMzBmja6UJb2
sqTu5RlejsaHxTo3AgTYTC2P9g/G/EUBM8A1uTTcsvxa6O+GPRmQj+piwEi1MFV3Xb8tlw0rbqtp
dhO7AXbxQRpET9LrdejSWnLZMyOpSlSGYLBqvIFPDh/mASmy+lL2lgDA9S02eWksLisWTQH9oRH7
pvGiUHuE9Bc0IvuXNtSeQLoL26B04Ep5WC3pIEayrz2UeaLmmigUcbkyhZVA1zNVOZpxflQLZTct
sqBM/c4Ll+bJ1ebFBOKMaS0zrivGrX7fw1wj/WSuhr6Ms8BxdvKzV3KdBaJ7kuCSwpPmDLVrdWqj
9MpMus90ZdN216zaT7ngQ4qugnyH0u6hvtitJVfjNVfz/JY+xJvElR/VD6QRNL3wYCEfxi9x//Ds
rQd0ShW+6pom82/ajC5FpWX4eplu7W1cMLJFxiP+279IVyejKH82tXT06zuqYB0NuErkWhPU3dPl
Ec6v4MkQXAiDUFw2zlpqHFXpA81mpy2eY6YGbLirrXjfmDDf1Gyn6J7U4XqRv/RR9rpIwav9xIKh
mT3BzzlbtJ/8HC4KyKVEJMWS7aMEeYgdEBtv1Fn+Y9T1MoCQ9QS6KSpXiDIIleDOHsiTobmgsKiT
YtXoax3bFEjwDt6vY/UpmN7ZK8LJGNyhtxVGaaNielpYPhSQBhh2dmjt0ZIVpCbRZLiTn+SDbtM1
uiRjeciTcZcDG3B5MqIjsH7KkwrRorlmJjF0g+epceG8BGF2eB3Ax/byMMIdylWJllLSZLFzPIGs
js2L14cl/I9AWXCMz/QJ7kdeurM9sr08rGAB+Tu3YZadrC44emre79UKduDN++URzq8fwNaaLluK
ygPal9HM9CiDR0QJ2nc9AgCE2q81RHn1bK8ChlX/PwwPxFZI1lS1ub6M30PxExfzDPAU6iqfoDG/
29eTj9e3FI0Bei96Fvh+nv5b+jkZek35JztEymR57lkDN5jrwau3hQ86xIp7GNzBR5P+droeN4WA
+nS2JDwZkwuZFqT8DDLH81FJpV2DHjZg+HCZD6n8XBmFo7CHKRN56Z7fKz9LrP45z6Gwc7OFpRkE
00bwbuMDES7l2Yx6Mq31J5wsZY5VVKcq0tHMeLd0zCPvvHiGlPtbhDKSdZM3whdThWDSNCHvWbdw
zvMIHQ+WCaN3S/Iu791/OJQ/U+aCpTKXtFztOZB4V65l2MKaz1Yc6QXyHxCrmYO6edKS/6LmFpwa
k4ugel5MRB+x1rIGvUVTc2ICG6asF5ROomG4+Ilty2CtkAzHPLtSbNWt6ocoTXzBKp6teU++KhdC
25YVPbOxiiuHBgnPX/bKdg5UPxNyx0R7lIuiQEIW8AjFUIbaBGU8uWTMBRic85yPn+lYa/Y72aRx
2i0Emq1wv/D7p/om9aCk6urgx327SQtznCi+WFx86UqwQQl4b4A0fKNY0dpxEoALJReyLG6yyX3c
gKoPwUcTrKTFRZiYynmmDag5062xax70zcox1kOobc9e5dVh6raCdzDhwnIBZpFMtSjLtTTxdcge
NtsySILaL429ofkj5DACMSZHNM31z08+ZtlXwMJM+Jhgu1w12bLr84fLK3keJXuyX7ggQtV8ssoI
PnitX7wXtmuRjdEGlvwmxaHUbub31mmvh329UXfNDgImMtK//NYMd8PKw3RWA2YhtvJ8U+rkR3EB
pmZKpk0K5r2aCLQHmC4NEOU2HH3XHTKv3yQ7YXBfd8yFPPktnHey1HNcdAqx4zVF6596QDYrkw4C
/ar736h9CUKbxQUdMhVssCnqDjornrJKx+GRd6rvBB/3fKn7V4awuIBTFeDqTWCv4XCO/uLlXgtv
ReCrXMkfXOMlPRCYk3eP43O+6zfSVyTCAIkODU8PAaolytjqazFMgK1QT4a7sd2GRty5bQruXeqw
PDrkFaRBFNzfpEec6/DyIgjO0N/oI7lWybkCXESjNX7ewKhIFoUG0RBcNMp1Q067lUIFk5wX2cf8
XvEk5VcAdct4UsgfRX2L86DEnwPC0zi6ZWiyUo+HldkXrkr88ZZt0/W1VVDKCTaqzUWgfmTKNFSI
ejmoLk0jbWXDDKtadMEQrSAXheARKUFPCRVFAbt1+GCFSiW4S4hiCk+3qAeIZ1lr8k230rSP8DSE
Q25DHcJQ3Tp/luDCKe5OCiphHp7SDWM7tECuYGfkNysITg3rQxeKej3Cc8bFEw1XmFTOYuPIWvQN
TPC5d1PHwDuCowWAFdHXUCY3rQ6nuw+r3NuV4BoluN/YXJwxZWMC2A+fr5cit4aUa6WqO4gsOJp0
06nB5QMtmCwaP39mxTHS4oFVRf+dHRRI3EHley/hS9ohhJQAgvEvD3i57tf4PpMxR+nU6+lwVAZ0
cjW6ifUImqJsP/SCXtPl7QIg6J8z0820gbUJTptmwp9+VO4WyF72KlR65ScTNH72CqFU5/LszlZw
CnKbQlRLxT+5wsaW6CwlFJdT6xoSZpkMfsx6Pe2cyYXkaefCHpWBPSjMuOdCy+m4XGiBWGkS6xSK
pKuZAeARqyhWHw57KJbi1Xz2TOO/wL2e5Q2fjspFmr4oU6PMscSwxPXpIu0WmRwrGvlWtJnS3mvh
1QV1ti3FA1+1EMFBOdsNPh2eq2xUY2AFraEKMukZJLe3nQ71fKjO5nri6vTTND5U8ILkLvO65C2B
rkFlRHs2QknWhHSq2YUVIIWXN4DoO3DXrKqFL4jVlfOxBz8hB7a7TqAlCdX6y8OcfQY/nToXo5Q6
0adFRSO88aon2S+9oXPYJ9sqVzXE4fUHwXDnUsrpcFxMSpJISdQVPY+ODgmq4QrFLXhf3wJLeL6J
YAAEcatQtK0vD6vwwWmAxIdmN1jNrjlqFth7i6AXJxqAu3BFI0kH6FvYRwOAIyvbG1D+vLx056LQ
z8oBqfNnFEryeSFmrunHXnlVq9rV5OiB6C+THOFR8jbt5XCALtjlMc+6tZ4OykWhviDmBJFFgtAH
MfmuD7sS/qpGqkV4UU3nQ9VPqiOVYw/XaDg/WHNy3071Wz81m4h0fjcAgAMbVy3LD1o7pg7sikpH
y9DSU6BRqDfXSWs51aq/02UPRpL6ba0gzs7tGxAIN5YBeTp1dArEXdrvtOIlXoggb51Lkqcz5CJP
G3WDwaBhf+wnCgpV71HIf8fxlgxVaEqJyDZy/Ur8heZ0OC7SjI1MIqjLAVAK28huy1x6S8NVTTjf
VMLOxuUYAiG7P7dMT8tG1WiFGFL8HkZgQwf4jPy+vEUEsVPhMWXLMC5QrB8Ar3yhKSZlBtSnjzIC
qAuGstf4kw+zmP+C6ycIXYrMxZK+ySrGLKi6rLZ2680fWWpEwTF6cGzdtKJq+Cxf9OTb8Y1vpsK1
A5BzzDSIwmk7AJZRRw6MCEMtC5TP7AaGaJvkNv01yo6o4hdsUx5JNrdaQ5oZXTcd4ucGtfwKXgtk
0f1Oma/1iAkOvmDnfC/9yb27Hual7I0MNxkku06p3F4CgFh09s5W/6cryoWXxDD0eNGBQFs7CvUX
CVZ9v/oDlBsCBXKkPUfIpxIE6u+fdDIzMhcxSo0er3pF1Xj2knl1XEDlBurn0FufMzmw8aTR2xAy
viUZJo3HAf3I5H8jVaIouqqb+As8BS5hlNO8wKYTU+/hc9gXuJmK1JLPf8OfEbiEUbRaBqwpbqNt
tjMhYSmvBovkUXD8zwe0n1G4T2gULUujFIbXyvCRtc1WSgEyyx8qJQ7kRgP4n3gyqMypPfqqOqCz
IEmCp+6zTI/TpVw/+cknhXTR1JH1eXLtp8R7tNutcIQcROQQkHHXporcu2nhxQ8AgD7JxTfaE0wL
wZk5f0R/VmL9Hic/gxh9NBotMok+T8EIPIreK27cWZBXr3dDMQmGE31eLpPYklKPOkUXKbVRui14
Oco7Z55EaLd/uIj8TItLIixHixWwaeAk582qFEBaF6wxtP3ojRrmILN802dEiymaHVeWGnabMDUF
fmgAoXMh8CzCRipj0fvU+aLqZ3JcCunmdKyXDKj1ccyedCkP5qmHRy/xVMJ8rWvfDTgdjE0m6E2d
D0J/Dcu/PFaxDi3ZBjt2AQIkyTKv0EVpWTQEF19qMptN1K2HokGhDZ5q87CCeVbGKN7wJx8eEuIy
W/DVePkneU6XATJuw9GsiKOz3I3YLq5EFNyzo6g6koMCUg3+8edB61JSTICZGJD62y7asWcv6BI7
l+Pa2cN8MgZ3unrDyOuWALuvFpDrs97MBkzb/KWPwByhm8tjnf1UJ2NxJ6wgTV2YdGUyAv8LVQpn
VAUjrKflb1XnyQjcaYpIaYzQRTCOLQzjVKP0a+igj/RtZUUM2niQsn9FXVROhuROFkACWSbT1jhC
O9Er0P+Ba70/jtOW1u8D+icA3TkwnZOnZxOqmEP9SLS9lYiC5Pma7edn8CfN1iSLmEiFR+bjHTF3
dN1nXbDSAbI1hD0kd40RVF95DO49DZigT3s2vJyMzh3Ccp7VBHaGwzGW5w2EfKxh9IfJOmRmHVrg
xEUWCUzY7v1P+4k/hTpTolhTsHe7uYKuyW6B08vlEc6n3JOJcVk/MidlmSpcdynECwBiDeYnI1w8
cNI9FeJyhmt5CQ7MTezKaBdBMvKte6NCw42zb+0nm8xcT9ZJyoXkZwxdMCmBgkvywPIdurkuzDf9
1oNKWWo4SE8wuQvFJrjnK9eTBeBikAYsVkaVzlj7GP3TAsx55db79e4BCl1AfHFs/XamvnCI+fd9
q0zKEZ1C5SjhXZ/OrduNxLGGBzNFYJ9Tj0qofpbYrXUD4H/LV/PVgOCd5fd2bAdyNjlWWvkVPKGa
MvE0KLC3UsDy9s5O401T1EgIpe7HcLi6vFlUQSw1ufgmtw0tmJbSWxbhTohfWbbqbSnV0U4ahhbi
AfNjoc1bouu3WjG+Qniy7pTfra6EZUk2Yw/2PYwkdWmECnsWEB3uKgomEd3FKjog8VVNJr8149CQ
9VtjmnfV0u7Zkr+AyrjpF/pUtIXhqpG0U7X4Ls8m25HTyITbdCwIs4LEZHJhtpUrqaHtjFd+6X6K
1zf2ZiVxCI73+Xvvyd7jQmszxHqVWcnq+Uyh3Y2eHZ68ax+mF9vcz5hQA0IThDEevZBBwlptZGYc
IXfvj5Nuek1hMm9pYbIxAlkQSUbtUNN4hXatGkrEitwiZ/etkWwZMosR2fsW6v6ZDpdA6BfaKMgh
BZlQzUuZhp7QswS5g3EsHatmzpB86j0ef8wrtfiUs9KFizYEmHaFedDJrwlElyXt3u1YCg3D8kgx
bCq6POpVc22pUu52s30HsX/Avvtl05NCRdsWJp9xAWhQFI2CL36+OlZtAltRXdFk3jc6i+RmNEsj
ue13NYpjaP8AymV5mkMlwPAsxwjk/WAKwu9ZsqVyMioX9+wWoneGRYwjAHROWYH/A/58b8XXA6vD
roJnnXWXqA24E8tHq3129FprFHyqV7VHdNb619hUZa8mlc/Sh8un/fxh/1kQrnBSIJagaEVtHnsd
ap94lqnM5AjzRjcvs9tqEPEN/+Ew/IzHBZfYlOamzPEBWn9VgKA7DWYn8OeSwiJo0YcRfPCzhP7T
pefOOLxnDG2OUEoNyV2dKTcdU8GJKmtolpteV75MEBBJZuuB1BVsG/NtLykepOjRrkXMUotHBChn
VTrWMzAb7F+tPvyalH8jbXn6I7kIQZWkZkaHCtlgnRP3q6ih4AbzD4XVX+uucc99rTLZeUqx7h1g
btPV5DU3UMJxpRZrD7BriPDgwrfQjQ5Cjuk/VB8/Y3NlVVxW4H4kJXTyul0u7Wu9dXqYcagyiG02
ajxEkciGmLS8hfuhHd8BzzWq0sbobpeS+Uv/OA1X/crBg9sJeRnyVnA+1z3w90z98/u4zstkwL2G
1rJx7IzPpJCuJUX+kuUkSG19K6vFHhL9ghx7Fnpw8sV5/61O7UqdToCuWIiuxXIbdQ94czaiyjWa
hyK7raswN58uH/U1ylyaJheFLGVsaKl05lHpIIogd14Fyf7LQ5zPqD8ruf75SYEHoENOMAlw7eBU
zeQdaaswtQXzEO5lLmYltgyheB2jpOrXnG4MFvynjW0foEF7l0Q3Nn02byE66aGJ5FWCS8L6f7+0
jFwEmxaTwjoKisLRUqIZeZBiK2ibXTHfXV5L0a7kIhctxjlHYgQWV0kRmu6qLPOlsfYGuEZ27WpO
p4l25brRL02Ni0PDmIGmgZOGp9zJ0SbISeal20qzW7GnGrgmxdJztx+fql7zEnLTSCKFPsH+4X1z
KjNS5dEYzGNhH+wGpsbZZso+L6/r+erorz2q89GIDCXY+jHQ6ulVLYGAXhVhJA97af5qK7IjA7xk
7bwTvCSdhQienPi/+eLAyUgvWkhtd5VBA1ouHxJBJTDnRVjBmllP5R2MUu/TqoyvSU4Hz1qUZzpK
vyu7Bhd4RoLskoBNq+r+iFtM1cHpyNJCuSZfUaJdlxIYjyOMt3SrAz+uFkqYCMKHzt0hUUdq9mzr
ye2M0mlt/BsuCyV3vJEOyog3Rv8/pjsT1JJxNY9843p6hc51fPxXvcafaop34JG1Fs5p6XoA4ZGr
o0Lq9NHrDNGLvihG86Z2I0DA5TggK6/Sp+q+g/fl4K9GRqK2g2hluXhG03wAvw3lYVYNXs/woJ6m
gqMtCFo6F7SSIUp7HboWx0q29kmmuqU2h7O9eGg7XD5eoiPMha0u01PWZSg05vh2shZnsQoX/rKC
+YiWjItUKFkVGGwjBbAIN+iB+S0UJC5PRHRiDb5kMmIt1Wd8FlP9DW1fP50S2HqXEKCQIcLUkCjM
YzggR7A1juCJnIxD7MMU+g4GCECiDi5j0Izs+08p63DJq+DGMMq/oYdd7YsJAJFm7j0tm12GN/KC
0YfLv16wQH97r1KmcVrWHLkukF40XtvdXB5BcHP4mzWPHKlxokBm2h6IAx08t5GoJwGBUxqZ36dC
6OEaly8kJ96XpzSAqslA1LpVaeH2abE3ssLv+wiX01BTtsOiePVo+vVq0ozb5v822XW5TwobNlGF
5AQlYqJlbiWvkG243pWq5mmoT5VK9PkEyZ/vmdfJMusdQ8k8QpErV2ZPkTzLHp0BX9NiuyYVdV4F
AYL34zGqCP7Fhm4cq7ZxI7VApkmvZQNd1nkWHCzR1uRikQbLZDwyY2vW1HLmvnRHTRCDRKvHxaDM
LiFhoyFVZUUcEAXCe/S6lSj0KWlgJhBVykSiuIKigqfAEdINlh4V89HsY7cnUAnKskCKgb1pJDeu
E2fpTH+mol6d6HrL98tB7NHiUgY7coH1O7Vlfyh+laTy5OGZmaOj0mer+m0XN1odOzEbflP1uS4t
Z9Rw76PQrClgj8tSb4HwLd59K5Dyl9m/fHT+off6V8HF+5kMwH2m9n/eezswnUYv3qxOhNSlYNMc
kjsAMYRYXkEW4nvqEUm6doZV6bGcb/Dxk0iCVZhQFlEQAr8VNE6iQgtGZTv16GdXWv/esl/JnG/i
MrkelnLXL8W9mrcbagz7aISlPbmh8X1CYgCqBrbR42kVMrjXI2lbzSaMZnP5WrWyNz2mXgekFVv0
K6NqbqcI7w5x+omNtNN1ZVt27VePjTSXlbsY8L4cJmceocuTGlcwgVL36QB066wXyr5f1BuS2czp
1CV1Z5S8sBAN5n74zMGJcSieNJy0y/7V+75pWLZhG5oh82QmpRmoNSiIXenVirwBwGjaNKXTZnC1
BVzRVR7nJWThqvupBazZqVDKuRmm6zpMBJTRs0Ht5Jcof0ZtnY7MlmwQJ4yluKoh0JoBL9qUmRel
uiConT+JJ2Nx5TEMN6M8mlXzmFCH3nUPse6gs7jV4a8GiYJwwctGurpKxW7qlOGC5tLoYOMILqdn
9/3Jr+DylAr+u8QiPPQs8m/odRj5e6wK8r5oUdefcLLpm04mdVHO5lGCa/JAyqDWXqSmcGCUJOgm
nH8vOpnN+lNOhpJVo+7NEd9PDu0jzIXtTzvx+gPZWNg7pAy1PMCq+pIn7NmLJsnlqKgZipIYcNVm
1l5CI7R8Ukb5XlchjgJsHAy3Onl2654eZmO+Uto2UNN7OXsf58FLhOgu4Tpw+WyuFxmv270KkPcS
tIfpiuDd7mrVR8Xztk+S6w429GjcCyL32aR2svxckR1l7diXJoM0xFw5yvIxxZVT5C9Uu5WrLFi0
eDeU/VaQLc6/m/2MyrOdEmSznpXwcY8KDNlrptNYvX3ItVzyyDy7Gqyooma6g29As02L5nlajICC
jo3/wBymA+8/9oD4Vde6GhtOGy/vPYsO9mi81/MEemWUfWhKBY3DlugOW9gUwhkxDWUCwasCkofZ
Qwf1rdKQNsmcSqgtZ8TKMnO7hMJ2r36b1PZLhW1hWGoEGJt2zr0ysu+kfrob+vpAmtJrFRuJLoN0
pYqHjRtgjbycSXsNkjV9V7xPsREq8nAcLSTBeNwOFoQp0mYvqb1XSN2b3MA4CuhZ+70eR98uSreU
bgqz3dZtvBmNayvaLdJvSYdP4nBT9wHr93P9kADzTqNftf6slzdLtret1xnNXKvfjLDizsMqO6rk
QR2uqqZ36tYKVHqVS0kwVJmjKHfpnHkNAUmwL7aL3Dj9+FWAopTMhRulsKPLw9q+kuY7Su+tuAiK
7F6aH3IbVFEk14qM8N2RgcSl3hLDJ/CQIOax57FJvRwBsJdumfERAQ+v05QEQCgJGtyXAx/5pruc
hAqqVLO+FAh8pvql1HcWxFOL4uXy3hTEePJd6ZwMsiwaUE4NzmF6ZYSk3eSDq68u2L7hVmiFTG7x
0BjfOoWzU1peoQFt1cAhTshcO1t4/HVGyPcz18kPqRsKO88VJpGwa0YhdwSPH6J41V0bZmHjG1q5
BT/amevXGJFBjJ07W8KfjM8FZjg1aX3EiHlUp72aoV9WS4J8KvqeXACeYpLGSdQgnRappw8ARWVJ
2Lfh5S96vsdzMhEusppLLBVZGhnHKcl38TBsk1b2s9G+a6YskAc76KBcteTPIyZ5eWjRBLng2i64
oFsRlrCZ90raIIHkrjaInMgFH4qXiYM4f1M3EWVHs1ketb7zEyryvjvLJFP+WkOZ54YmiTTE8EdU
0ScbrjS/vV1ha/qbHVbB/JHu/g2R7HQ4rqhTi4Q2iE/syJpiC0XnQI7b54bepiInjstfSOYpXf0s
KZO2CgcSBaJjWuy1MXlglqBGPQ/IP1k+rmRj+lBOKhtWJV7ldw1wzpUib+bDAlrlHMBYOV2cVvfx
/AtVTVEr9TyR62TwdQ1OAkmF91hDyjvlyGoLGd1yB4Ims6T6jNTu3CVOXmlBSZ8jgowGBSnBIRBV
NjyflNJIjhIbEVXaILPv6gd43nbQE4LfN+gIjblfA6hYUVVQ3vGM0iZmpBwl0zzagD9Z0OZnEp54
8wkdHeEVfQ0hf+tbnSwxF2KYOhiDAVue45wqe5Ohfx8Z4PwnFHqqibrtIjgBa+i5aJB23WY0zLub
Tn+okEhp0jsZoJJKdlXQDGLgiVvLcLfq0AArTcttledFf50lXABnzS+MOxAeBfcJ0UJxUcpK+4bR
TLPRh9oN1q1ax/uix2O5LUqtazP1n1eJ8IyvyhgbMhFoI9WGCYnHeQFdQgJcZpBeG2sM0qi6btsF
PlHX+N86WmI6MJN/0jWVOrEJYOQhY++G/pnT3M3VEndb83/bqkCQ/HlUympO4SWDCgPIBdXtgaRm
+wxGbIY3+PnkAcXF2i0K8UAMXxNEcZ5LBmuVcZwjQNUbGN3mNTTPoc59OR0Jojjh9c6JNRF7GmYV
04upm7jjdbxbX3SyAfj7GkWMKPZc3lqE9/6qkP9ys0pxxYJcZ90C7hY/snFyFlsEOjnrGPOTMgjv
U5wMpTQPXcq+SbLZZtQ9dKxBKTF3ClR95atlY7oADI9XnTvFbr7sMmtX/7KVoLccuDP/EqFSLmcW
tI3/3EpLBr09CsGJow0zFxiFj9ovhhAg+KKiBeZKKJpoRoXH6TWxWLc4Snnhxodua0CadoVc5tG9
CuGK/wLmKahOeYrZMHeRLRloADWeFa5m87Du0iWUyLZ7Bc1+b3qDiqu86piKbqyig8KFK1iGT6lS
IZ1ZYH1BVWUB+1GwqoIheFZZVtq1lcg4J/lV8Q7NTXe+pjtcDn0LguZIVrFQyEWwnDyXrI87qYVQ
Ozs2Q+or6memtX7dVgEuAY9Rawi2zbpEFwIxTyXraJWnEpvWaq7bkr3tj4ERNMIG7fdd6cI433et
k8rDrqD1YZYZA5ds9HEtBbxg2WheD0110E3tbA9/emAE/f/t831jlU6GHbR8SYxaW3FQsks30Gku
nelD+mbLx2513/xSRW+vgh3zreF6MmQ1TGyhKmrwwqwap+zQio7U98vzEkSU7wh4MobZLr3ep2jK
JfbjtLQ46/fFIrpMfN8WLn0zrlpUpyaV46VTcbDrq44CvOB02/YwhuoHMPPf6QKwXQC56U0VSJ5x
Rz8uT1O4a7jIaSfwfNc7JGF5Z/zO9ikgbMyDlsqXAjMSaBpdHk705bgI2qt6BDoMbgCWZm9NsEZz
ent5hPNYpr+qQ7jv/JkKtGoGbcrUsaQqKuzcGsOh0feM3c8RoKDPyfIwovGpMnCxFxZWyuDOxpeE
bNkN1G3g66uaL+CjCKKcaDtxcdSUqrzQCUJOoc9Qlfg/0r5sOW6cafaJGEGQ4HbLrdmLurVb9g1D
si3uJLgvT/8nNXFGbbjdmOPvYmIixhNGA6wqFKqyMmV3KRcHzxSRNyrXgw0vmKUoyI6tKkGrYJve
riyiq2D6eACBBsqZwhRHtBqXwdG5DpdlxEur8/VdvaucwkFpHuqmmI4XcmEJbl91/TFnHpmWOpNT
9KuhePjdTPUnaDc4am14f9cq/rQgHtJMm1muqYk7b1puLTwRGkxzg7s0nOJDNI4gNxcBIwTG8UFC
cLYzs+6UEYBkA/MqfjSHTt/e6b1ooEuUj6pcrMkblS09rWvko/0zkY/l11Xdb81IFzmAsLV4YkNw
z36Im5/ti2qNZWUmniBRdx+300PYNDesy++AU3VVKiw9iZbjgksbaXULddMaY7CDS0HAU0O0AX0y
8BiAVVR2y7uE2GV+BItJVdoihg3BNf+hI3m22cRgvVUzzcQ1v7Zju2BtximB6L4VRFCVCySkJt1I
19wlnL5N8uSDf0XwQhVdCTyy2QgXkBy0QC5oKnEwc28PM7uLIP5cq15V/tDYQVuOo3Yq+gOonQzl
Wc1kVxDFBS5BucgyEAvjMWvbDaR+iW1C6+892ZNA8uIvSezJUJJ7bJzZFolAXB5n+PR9ygWZrGsW
RnFxnMjD5K8zGtRZBY0/aJyALDpMUDPe/4dIKvisPHw5kjU5LhYkiesIt2TrDnlbYylGf1YhGDDR
2KKb/2I4NTGwAY5Sk9KPmZcze81Mc0B/wTROLXkE8sogeaA1kduZz4JPeXFrnwvxEFTQwqQGeNTW
d/Dszd9IhincVQObOPEeROHTf6hGXbSesyU562nlpTQHHWlGZoDh19C8JMq3moil+aLHn63C2Upa
E32kBJMe/8/jtc069yby+MslxbN1uEZ4krKh6ma8/jIdMhC0zfdtVh1y40sKvT+z6HdjuIvpwzz+
mORmK/h6F8tIZ4uvX/fcTKRQnjBsXJ+IlftFRF8JJgjCxHCk6hYMka7CZpCPxRjxEEkxCPfNXVim
lFtmU1YAT2Nol0TfZH2xyxqv7ZY5Q11uc2NHwi9hVt5IMxF0vy4HwbN9c3nxUlHK1H7AiIXfHWZl
Mzyu3eHEybb0JflBKVSSRDeIyFG4+0uP9GFMop6eLF335PlFygr3+tcU+QWXGw9RCp3WFGUvObqR
lvu82jNdAGa4PI90dnDcBVUaehqGy/pwKqtdhkdoVtdBP6h2BRwHi3u0+eagqswgUxeviakNbU77
+jY/boffnlWfv4EHmi4mSbNOD9nJNAiGUSnEToangmTP0pwczWHD8rc+ezPNoIsiTwFsVKveY1Pb
WmYS0EY7lEl17OfsMEHwo/8Zt/7c5JhTrpxuAflDOm2JCcuPVBss2nOd+9ZY7OP21sqHoJgM30h2
ckg2TV0FaOza0HoE5UBmL2WxSRdN0O4QWA2PS50yxdLGFuA/suod1tsaYi7Xj/Mjs752nFygkyII
BihqXJ/UdLwvCnaUjJ8Sk4K0vItJu+1B3NQ8qeXtaFGgpqatJclORe4a6G5KeuKqyt0QvuM4R4ho
y+DyTb8lUuTVGVKz7G2GzJuuKuDDyhxLP5bzj47Ijqx0AhSV4L7j0a4jwP6LRYl5aq2HGtCpqURz
okerF3pS18/r8nTimflxMbOOoDcbZh2wpiCf7sxAnm16V24hA7shBdSWkBpCaM7RdGf8AUnxjaib
LXBzHuuaaQXpaIlAIkWvhnwvaaWtL1RgFaJFuADZUD0tKh0BUhoNt593HUuh2P1dcJSir8bFRImp
bNUCW3sECgoUy6E7FTdkw56JU7nxztitRJAi8SbRzaNzcbJtsjwEQMg4MaXDsFpqL3JiNxVaW1AX
hV7l1ozRfPo6lJavlqJSgcihuQBqSlI6kBVoTtp8V4yyr+ulQIpVFKR5lGtSSzWKW6V6IilzYt1y
SgwHuROlXyz2zPTIlaGiK7+psuITkiauTpW/emV8OgkPYmU6W9RyRFBBMX2X7Osb5NhudsC8EHIo
CwC0+st1WxKcK49gBRonM9oMLycLTOIgEAYqwb++gihp4OGrUbaEY6aDyCR6z7cT0JH79MF0c1Br
fUyDAuzlQ+90EnVEL3e8z86SCzhprUlpk2NrQCwFaaY5RWEFcUkcErIbOWyfU5VuGOqmO2qA6nrC
iGSKApiVL69QjY33i1yBsQLTVLYS167gUFZnuXJ7GFwah79xbmrTYqhLD257nyB7tSNvHVEOT2zf
QKh+3nb4T3705a/mgM7OhYtRscKGvqzxxulk1PeM0maLqNy43n3XdscFKFbnc14uGfq5d/oq5vkU
PoaBsVlRlNEp3lw/S0HM5fkVJpbSqliBwB08chcmMxAEmeB7idbgws+oqBidguzlqQIRqspQxai/
hnXnXd/JRxHtyrnxlApWZyaDjIbFqWCzDan6oEuf0s4321eo2lUAuTQPc1058qhu1THIknFDp9aL
2xtF3/SgCFrCyTMVP47vtepg5NoGg7HS8AwkANTGNVtDu3skEXK8LgT6+xaobLtMV6aGx+sbEVxQ
PDY715m+jB3KzcVSn2hk3lpk+dGO7wOTBdFldeJrJ8ZlYXM0VkprrBcug3TvtGVQbLy+F1H8MtVf
H3s16WM8fEyG6rGCjjV0G0GXtVe+Nt7gmf4cEMnGAOL1RS/3QD6d1Fz3ffbC7MhSD/XM1BMLWz/V
I3+IW/YQz5XiDJ3hdMMbGFxUkAQCtLvYEo33bdl4WtSdtNHylnHZmn3jReNsF+Ya1FLZHVfl+es/
U3T6XBRjk0bqoclBbgfGeU3SwDDz9foKokvZ5KJVHyWlvsxsZWWPAvq0gr4oqun1bXUSV5xE++Hi
VpjnhawsM4bNlgbEtk9kCgTbEQSS38Qkwj6es6k3TjMwAX2SgV0Hmb6y3IG97Fu6yK6MxGqeUPAa
nrtW3rSx/H2WbrV4twB2/D/+GC6qZXOrxQ0Gf5GSZ8fWCzfzzXiEzLhLXbDBzVAitf/nPJwHXoek
0ZoxBdx7HF7H5mcIdhbNmkX+s36pK3GBRwsO6dCPsoYyCfSWVAfs9sX9qrRkeGSjn8jmZ//TXAeL
s6cM0iEY1QpGyUELozo1d8VJcrXt3xw11OepbGqWpfFjzUZvMSVJJ0wTP/Xekj0ZiY2x9n8QaLhN
1Oco3MiPYlGDy9DTs4W5QBJrOe06U2WnfIpxFG9RxHbJ8iXVbzsdCKgeY7MqlAiEdarVdn77AGfr
cqEBNAKLgZSKghZXL9+lyv6oVKON2r2rO8xiHRU/X4At+0Az/Afs8sUU5Gx9zpWLZYjiVsXMH2wb
fMoBZjiAHUd+ZezmRzkQvS4v2tvZctzjCIrXYSoXGFOVUIubS+k4tIkTyTEY7RAVK2GTUbQe57pt
AXqhPoY9IYW1Nm0BCEy4UyyHIItcR54mOcDkCnRy00AJRA3ri8nr52b5SlIDFWZDUzR2amSkKtoc
aFl/G2oY/itTDNnlvgrRW4EDrbfsFXviKzqdpdFUkmFPowMSdYqNVjcU2uyjK226438oMIsWXA3s
7AZepHhGqowTXpEjkwsymZ/rIAzZ6T59E189An/hKzG0bamxlISByB1CmpKDax3y05ZdR4k3z0c5
tdwIacD1U71cxDr7klx0GCZ5yAsVX7GD1mFSfgeSy27V+jZhDPwtoeRAbOC5w3yLZWoOARi0ajtM
Y0meUv0ss9uIvPbRnSlNTg6dwHj266Wzlf5Apt7tFSjSJ/pLbHnxzIL1TR3O92Vyn6ovkIEX2Ifo
+LhwU8bppCFzpqe5Lbwye9VUw5anE+s9g2JEQqtcooqG8S5muWeHx6UmUrTQYlAQYtJu14LsxkDh
Cg1B6+f1j3R5HuRsHS6UKSaNEkPC9K28oRu9sSFt+5gcrQrabambbZYd5NK3yWP4ED12r+Z/aFlf
7pKf/QIuug2yXKVlgrn0GVykSvjcGk+1xWxl3NV9C7awL5gYcgzodITtbqaTpw2y4EK/mJmd/QIu
3q2k9UOT4Bob5smbjW1tmAJfEKzAV3/GdgyZERoMGTfz8/RGKkr3+oe8XEH73ARf3TGKDCU0sOJ9
AETXfuYUKFsZ8oXlphYlmms370q85As7WgskcccAolr7/uwWNPjBmjezezGi4XKl5Wxfayg9C5Vl
ZZCIDnAEqPSivnMv9wfVTf01U081vz5oOwSx4SiXduyZAsO4/FI6W5wLYalmKmyZizXTa9/J7M/e
KmmY/Ewfmi+dnWytO2MXvyp+c5e5oKuXflz/qCKz4QKP3Mnt0DGFnRLN8CE7YFs0F/AMrH/FtU/J
xRkzlEa9w/V6mpBbgMAPfT6/iy2RxYh2woWZucurYRzR5Qea56DvVBcUJJEtOYZTbVWPoTEgBGd/
6I1f2xoXWKKa5aG2Wo4KSSHjRX8fEiwDnrjbf+Yx1l7BNNjsB/WUGilkvTHd1qXmNvw+PS+vNCgd
UWolOgYu0mh525VZj3u/iaKNlt8Usahmcbmi8GmyfJnHoLAVM6F4Ajl1gaeWMxau4q00R5MzyDcg
xWx20IwQ9MQEKSNflGlklc1Rg65BtGxrubAjMMMbZWzHeOalzbfrbiFajMueSjaaOailkEUMb+b4
dalQxUi2ehc0oSxwj8udpbPj5MJPVsfJpGjwD3m3KozV2aYz7Wmvu60fPZbHAtOJsWd8pTeVZ6Bk
IwhAAu/kKzU6zSSSakhMLe17EYO4tsQ/9ev147w8wXS2Ry7MjEqq5JIMRyErfDNIMK31AbCPNqs4
NOa3mtJTgGcU+6gouvMVmGSWSz004RCT32zlydV1vx/uP8TYsXSUH2rIb35N+u1fV2TO9s0FpUym
Um8RpMXoieSZsVGZaBRc9P24ECTHVc0yGW5BKtiJhMkBChGqv1GLU872wUWVSU0oleaPK3I6MFzG
6ia7VQLRyIcotPDVFSjtFowVqMjNO7Wyh1MN9Kn0vABXBMT0PnEtVxLkTcIlOVxRHioLriikZmuw
ToJexyC3TVOMYSBSIxtNun0MfIrA7URmaXERJrfiSY7jxDqxl+xZ2YWbYct8XFmestUGFyW83XCT
nPpgEWA5BPcDP6+ZaplsQP7SggjOFqJNdtuJBolEK6x/fpZOQSo5RVkVDmdElhdNd00kQk+JVuCi
idnKUZaY8CrNDKKhsiNdhDYRxH9+4nKQ4iYca+xBQg9z/g664dHcTcl9Gb0LIqPg5ccPWVpaIVeh
AXB31wOwRys3QweokyW3glRvk00YCzoNIDUo5F3ZfR0JihXZNitR2hyAG5MXl8j9Y06Tt56JihaK
6BS42DJDiYqOMS76TsXj1wvZLQb6agwWAjaFII6ilOky9G980Kwjm4GKo7YLXwbDJXf0pVPv1rkp
wEUEHiuIeLwCqL5YWUnXnkmK3r2MKmCEamTVPlz/MB+o+j/ndjo/a5lVljFVBlKAzh89jLt74ASP
2IFoG8QH7WgdO9le9o0JmlFHuUVh0Gu3tU/3imwbLr1Jn5JqC0L2vHiDhlzxdv3XrTnztR/HBS0Z
g5fZWCFoYb7EKIhNxt6XyiFo46/XF7oMnv038uv8VGXRsilNkmpNq+Vd+wo5OUBnQXbht+7ksfs8
EJfY9ct2R2VgdlWwJPBTT0sP9pF0kFH07UFrb8igyl9Wrgjc1FEly3ahR9tGu8fUqwJ0Vtbd9dOP
USF2V+wKaIB05gtLQc2hH5ZuqyT3YBP0C9WEwtirPiRg3myB+9jn8QHiwm4KzYF4eNfDm5CaPm22
oXy/GIU3prE767Gvw63Ac2PTApwR4AxNZ9c0b6Qpt5lxZ03g+9ASlxVfsvyxy96L8CvYbVblAqjh
3sJAnUy3XCgUmCHCVHc39qqrjYadWR0Y3jWvx7WTHnPzduotAR7kcpD8PETugtGMUKa5tj4EpMED
8gVD6qXAE/9QWPlcg0tdyYzJ4iWWUTkBqsbOF3/FVa9PnCI7WIDxxJ5IuWkNOb8b/ueK3OWizQDd
dTNWVMb6lBiyM49f1SR+HFQQdr4RNDOv2//lYPO5HnfVJHLcga0ZgjzygBqAdZcozFMswTlevgM+
F1m9/ezGTLI06hYTU35mEt6MU7SRq+RUtmAxspZTpE/okGapG0u5e31zl5Uwrc+FufSUtPKsg18X
p3k3v8MtEE2aQ59tre/Z4iT37eTi1QoSPAdMA14HkRmvejR7ZzKd9HX2yfvwutTOIblBTLTn7fgQ
C/Gzf4g/nz+Ru4N6ApnpPO3Ro/1Q7Y2d3I920NtESXazvONhv4neDNH1/4ea5eeqfL5Lp9rMJoyd
hA20c5UmGJa3RDF2RvhiNQrIhVmxt3IZPTcTyba2HVTQQAObo+rgX0Gk0NRDW8l3atOCCLMpb8DC
pGwSDPRe/4CXZ7Y/PyA/GpYpZgap8XltKxi5A0zi7BEXJ4QhzcwmnZ3dWBhiHlYKOVSQ8rv5y3BT
/GjWB6XAli7fSP+emMrdSIxJvdkymJI+LrY54eT6m5ypjyYLru9ZcDl89ATOnGVZLGIlTV5Di2HY
ySB5Gpqv83A3WtauzYgAYHp58vDsgLkI14MPMIskRNH1dSB9N98N6mRs026kD7RT9Uiex3ADWUdU
B8VdHJEd8lNkiYrrdwZvxcfyaeuGyqbe9ZmdoZQkOZBb/86eo9t+a7waP2FdfWmDAVX0VBHcJPyQ
2ZKBWsHoEQMnv3itFgcTz8EQsGCTbTFUCiUxobKxIOryQ2Y1k8dGymFMctnd6uoNyxmSTkOQRP2h
oP1ps1z4m1TIHQ0d3hH5odmqQeQNKLiC7sBOXOHLVrQlLo5FVTqBEReGNIDtUW23FhQ0oCWfYCa+
zIPlGfwKSEuEsOE/VJc+98hHMqJkbbEeJeBlM7pJ7+OUOAto8SpnfeEuCOXZdmqeY2WTA2BQbnIv
8kEXft1pL+NgPv2Inz8L60IDpxkMeQUMGooL6HLmrZKLsi/1BxoIJVFXx7ySKPDDZrrey6MSAra5
SqiMmzUtAaBoo23SoAG4OPpyfYN/qOP/e878kJnZSKkix9hgvF1e4CSg6JECc0PcFfNmxz51tdyV
wcS4fGOgCgBNEb2//hMEbvrbuFnfxCaZ4KZ5zeyxuB8aQengD2CMzz2uv+As9BpD3kwtQ55SE+Vp
6ADAe1EJkFN146naztQxT9E1jmr1L9d3JkoCKJeF1eo8V9WEwwWrjexk1WalkpsKPDjRO2R29Gjt
pqfSEUU+gc9SLi/r5Rj3C/jsTu2gOKBWc0lcuKWICvYPFajPY+XCEIsUq1oU7K6FnF+TeM0j86eg
dtsDyIeBjHv4D7gakXtw4SgmIQnn/IMioEgcxct96WgcqQvCR7db7HhHRSFAZJ5cIOozSmepQADM
Fw2CBLd1NrrXzUSwAj+UGKn4RDn5ePGYXqp9g1KoYAVRGONlMbKW6hgQHNHL8olfokmIh175oZAH
XvVNJRpaEO1I+dXh4jTRuqSHZWRzgVmr0slKeXP90NYPfSVO8sguhdZWK1etBTKYbwUd/ITeJtbo
SPVTrxZgqxcEqdWWry237vgshMxKjVZAiMQ6joZbopRQEoEETusnSe5GZiFY7Q9V1n9di1enmFKr
60YLHoyBhOgmSZw1OzaRTCB0hL1T3ca6XR7/YaQRdeJ+jx7mB2COrgzPqsJP7CjtYJhqgsq80XfO
3MvvM4VmbR0JguPvifevy3BByohZbmkTLnjgYH6Y09ZQb6ZQ/aLMP68byoVs6deFuDBF63Buw77+
B/NPndKNdqE/eKoHciRBr++Cn/26FheeSMxKZs6YUF1hnelLAmnT7/1LfFznSKJWkOD+7mW/LsZF
pko3tKWhKIm3uW4X4aulCuZiLiQHv6zAgzNQxtUIG2GGnZsdIeE9z/YENgMkYbWdOb0PCsPX1iUb
2cdLQrFRMBQ9zwTGyGM34FrZ0jcdPl6znTG7SAyyIX0m+m6Co+RhG4z1WarXqBZ+ZLmoFBwICL5X
JEXfuOtgl/itIFpyvenOIsqkhxMmq2D/ed089VKQl/HjdcsXrbD++dkKktZmdJ5bNGhjkHHl951k
bq+vcKE/+quBrJ/vbAkt0uWot5oVWtN79RHyCPlJv5W3Vmb37pouSi4uZJ0J27/ClbnwoUaELMl6
fEVIb42Ieuqsb9qIbto03URleWuQrVGHDrUml8XPLd7dpuwwFNq66H4W8Xz+fhv9eg5cjGmqWUoB
YsewlaIe03BfZpCBjFFRh+5b1d6ZRETTcuGF/euKXKQZ45AwgqYjiFK1HV3GbwvE9jpz1yZkX+a7
ni1uof6UgADO5NAmU2qbeIwW+u1cDCipLtB0Ohj97aBXN2aFFKBYfIFtrJf8r1fmr7+QC0/9SlXf
MImdrDJ1pvbBSm7jwrRjbVvUDcRxyiAyFnsyCfRkMhDp57qgkiy4YXi8R9K2SY9yPJr3agr1Ueo2
0ryTR4ihs/9xJa6INMeDtsQSPM0CZJTdd7Td5lmMDof2Px6qyWVWg543TVYhIk9+2nkreqXZD7vF
cFdp5fAoCTYmCCH8EI5ehCZU6eDf5kL3oeyqViSoVIk+EhekiDJDsoLASiIj3DVq61okBDCfOH3W
CzYjWooLVsocxb20hgzC8l3TWSgsPM5W9FaCWl1g+6ttX7F9HrwR02GoRnV9gXlZ61sYDGuCZlv6
Me6U9Lmd/fiozmCKg0a0v1KqiIHNoi/HRaQ6G9JkXDcrVepLOg77CGXf67sU3M38UE1XKvNoxtik
VkO3iKZ22++qUnTFiFbhwkhogLXJSrDK0tv5odLttQIjeeU+O1QHxDICyY3MFdVhBB+QB3S0cxVC
IBvHpxZgD0tTZ5G6QBq7Z5IdTRD4d+33UBUFdYGB8tMzUlfGurw2iRpavZQyQnY3o2NtBVX5F2O6
v0RnHschlXXbFXGB/sSpU+z1GWVD0Oxu2uOV0dkzWN9HkDXKj80TbNMQ+Ifgm/JgDt3KlnzU8T7M
u7sQQ+sp2pJEyAwrcAGLCy2qXJMxYojKBnAWBnY5jebmuguIluBCCkF1J9fBAXOSlLca4kqR0onI
X1ZHvRJKeEjHQjAv1lqMnnoG/lpP113o/B0NvOKrG2Wrmg9JA3Vf1YFyiZBBXPSduCCiDiS3UhNP
JzODNKgluaF8tMxY8My40I791Ra5XAZNKyPUQI+EUc/imO0XKMBAk2LaAebmyHZ0gkLa9c+miDbG
BxVWS1O/4F5r3JXCtt+g1pmXdr/J7kAZqhIvXzB0shaVcq84saecQs5HlhzpEVhm6zbpBA7xwQT5
56+s8qiNOmRmSnKM7k7DiAl9iKNqPwZqPZvVLikwIVdEceSltT0rJWqwkXRYIhQUoThqt5W+YYu5
ynnY2gzJqDzeVql232tz7ZMa0Ggkx0Qbb7Ood624j/0sVsFF14L+fRApN17oO51/SpXn0e6sDNJ2
sYVPiQoyxp530f3ilm72DWElt1z60L23B6CC/HkfOq3IV9Y869opctlRFMbZWI5IiluMDqHOCwLR
6FBtl5tyUwXXTeiDk+zaWtz7ra+XlBo9gvX6NtY1HCbextV9s5VOYe5ap771+3fZKQGjhlJIEBcY
z8ps1PQdzPWMrwDMOl2QbdOj9h6CF9NKt1b9HTDIymal17yCbW147qH/Yzqj4qbHtrKNDfX1veSK
3th/8D+qmCv9GtE/5uPPX3Gt0mshBV3g6JibCMQih39Y5sB/oeNZzxxdkPRdKIyvZvK5Ihea27bQ
zBAlIKDHAALqlG22n5V+TwfFbkGwF1WDbcQgiY/xp5hvm/rRJUrizsobeqWCYHCh2Pbrj+GCeDKp
aVMlIDlpvi+5U27DDerKbuwrt7BYy3AK4PBXiG/xNpWCFOoPz9jPg1hTgrOjr7OJlnFfmCctts2b
NrfxbPOibxKmCeVTBeGXF9WT96GnCTZ9Ob/5XJeL7FZa1w3LIOuRb6OABOj8w7jkQEQjdvny+lyG
i+zSMA6ErCzlDJT9BOxGZdIDFdXso6UIulzdXHfKy2H9czkurAMFlmeRisnqApJwbSHfadl8qmgt
eEj84fH97zp8VzBJF2lOa5RI6Y0KoGBvj8/LwfJzP9yyvfxQAAL87lXb8TA+rlCi1FG31zd6oaX1
i83ybcLZAqgsk8GO0NGfkzX6mYXUQH2EEK03Rqk/melp7I27oVgEexccMd8vjCfTqI25ADJ83qcq
kBp1FuSSSIbugzr09+j6ecJcdIUWE0Hig7GwvoW+pq6AZq+ter9sx1NXFBDcKmavs5o3uXpvaerq
UPCZssNsaGhOj5MXxWBSXuxeuaOl01W1swyto1UskHTilWXpDrPhTnW0bwBS6vOwA1FHf6PIkN7O
5hlCKYuFuJfXX0hbqn7WNt9HeXrFJKhtWo9hC8GdRHCuF7ppv35RLiRWjYR7uUjZaW7eljZ57sol
UOKvXf5zrdYs7Zu+vJXQMaiGI0QnJTAFtMriXTerC0wov/4ILhSmRTFLY4OvO4+JX9DGt1a1tCSy
7HL8OcX4F9tTsFvk8usQN/hV5qYGyRzVoBAYP+NPDnIj+UqP0V1tb1kH0rUB/kevGY9qndkGe9cs
bUsLf2iQ3CnPQ6cGEkRPzNiP0kgwobKe2DUb4mIrhqVVo1FQHyeDZUvjodZ+Xj8u0c1BuShK2qKQ
M9IgDnzTQao2HXpIX2ab6U7pbfUGZMbPKyYDtbf5XrDy5afip39wgTXtorxdTBMMcl5dbmCiO0wx
3dMXxTewLvkYSrHcQpCpi5yfi69jbobmqME8GD3IsX5g1oMVjaJ2/Zql/fbdNKpZK2mDDq7pX+9E
lGNGPW/xNI2eo/vyNttZnvQUH+MAwEyh4NTFG+psMe4gO8usKlZE7FSiNjlE1J/iR1XdJYALZowI
rvv1L7u2M+782lrPp5RgsTB/7nvZb6ZHNT6BviAaJo+KZjUu2sjn1vhbysr0LO1UqTqNFaay4WK6
/n1WX+cmCq5bo2ghrvwZUUNi0JiuTnP/KqVA4VRHTXtkoajdcNGhzzbEpfc5kUqrzrEhaAHasQnQ
WPl3BdazNbiLR6mUMu6oUZ20avb0CjWYAuQVc7wj3aM2kAdTLtxCn3Zzah5MZkCGVxG8Yi5nF2c/
gbsJag1jfMAlVh+vGOrkUJf0ssqZQrcAa1SFeWJ8zofZr6CCiO59G/RoNMSGA4pPUSP/osOf/RTu
PmCFxmjTwGBpZjipqTiNXvkKpkX/NwPiInWntgMtrUE/pVHhWApEw0s8eVUspfWC0738Qj3bEhdd
pJKkJrOs6mSS7kmtCrDUPGI802/HuwH4+ST8ng9flfIpjZd93o5ehKnG0eqdOgIaXvtRRximbkW0
ppc9yJSVdXJA+03DqMkTiJYZanXKgA6qK/RKdE+SGV4fknv9qC9/0c+VuKOeqEXLpNURFIjhNdad
WoLWwxKpovzhlD+X4U550a26liK62jDcCJPhanLKW4jOudFh2lWP2Vq0jcCsSL6PmC74eX2TlwPF
5+pcUM87q0BTwdBPilF7S2o5UZ/715e4fG98LsGFcsyEjpC2UKqThBGTBNPSZDuEeCl3t6wVeaHA
Oj4eA2ePxCIvGWt7WMdkBkUC+Ie5BXRN6kUXhuDYPpAUZ+sM5RJHdQXsYT4vbs4wc1oJUrL1VH6/
AP89tQ/8xNkKUkfZEKPtfYrTQywTW2adr1stFGafCJSIpadBFoHhRIfHBfTSNKAjV3TGyainfS9D
YyKSNqM2H3RwPl+3iQugVaTP2uf2uMgdhuWso25RnWqv94jPbotgvsmRTGPSqqGblQliJWOEu0lQ
zv1p0s31HyBw7o+yy9nxFrUx5ZUFr5vAxp6EPzItsBpR2+cyyOVsl1wIqcvGGg0VZhK2kTdlzE7p
TQNIpfTYRqjZzCXI78D8lde2Gk22MvUC1xPtkostkq5JULeHEVXhS2EablEchiwTLCLyBS6EqGRo
CkIK41TjhRiptavFvSAbFC3BhZBEkpWkTFF3qpeT2egHrRf1pUWf6gPgc24QqikvrIRBgo/NBYbM
Hfb6FiN3m8KPXPL1uvUJnPsjrzlbTKrHdEkVWJ+q3YNl1W7wxpNARAIovHHqDcWuDCrIPC+aggWu
EQU3ukF4FCBIbptBLkqMmkonPPdQQEv9gnV/86HOVuHceo5qLZNaxPpRb92e3IKBXLDCak2/xcWz
FdZ9nh3duGQ1pMOW6lSY+35CdVxtbUMBmqYsUbqgtpw03vWPdfnterYk58WktKQ8A8MQ6teyoziF
12xbp72JXRZEh+yg2zEA560M9WdBsnfZKM9W5vy3rbTSysj8md+a6SYDpl/aNJt+8EXl7XUj186W
82QMXdOq63G2ffTSM0jbj4fFHGxrEUFSRcbI+fNMVFZFxZoSLLELQtyN0qpOPYYCm7+YeXweH08D
N9RV0ldrBa5Nv6TW98isfC3VPbB0Oz3T7wRmIrBMngBOrZJ5YAtZrzS6aQ7hroVkyhAozFYLO3ta
m2SroRiV334RsSkJDlTn3nshY3lOehjKokKoJWEHPGDruhDVG9YM4IqB8BxwDWN0HqWhAvgvCjKv
umnecnAYDZ4OPnwldYzH62cq2hYXTiw9bsyynuB5wyZW8kDRT1n2/y+WiVTkzErWH3EWUfQ2Tltw
t+Ps5nQ/y8d+EEEkBH6lcwGkbUxZiyLEXlV5V+viGFPZNpfBXazYv35gIovnAkY4FWzRGuylxXg0
mZ/zetmY017LMYVkKd71xUTb4sLF0hGpssIRBq+crCQG+GFbhdu6/Dt83NkX4sJFosjTwtJ1V8AK
6/WKN32iLoDdETR5y81Yudc39qF+ecXOeTRvYqTSkmYAK1RyfB+pkpfQBtpn42OXKnDoKJjG0Y5z
zc0pCuXpctvS3lP0B+iFBiwNSL6vw/8j7Tua40a2Zn8RIuBR2MK2Idk0okhpgxApCSiYgre//ktw
3h3i1mC64ulutJHUhXKnjsmT2bnKoN0UU/OmSUXhKsYTRNTC6x8qeiB40K+dpEg1aNgCHSqlzWUF
TWkPK85HPVj3fxT0fG4DD/0t2Syr8QQjM3TxgSQ3E+L86/NZ7/O1dV/tz+Yqwi8ajIrgvhtEP7TT
nUxFyLb9MuJmEpxJkdLWnswSQ7QIO9ZwGyQPzRt4xGz06Wmucquec5D4OIsIRySaG2dmZlKmSyXj
ENtVG3TVeWLt/7h6nJmR5SatZBt+ChAQTlQxx677/3EIzr7ghYtjCl4K+PrHbum8SHjZ12W4dgQ4
o4Lu+1gxIxyysbhrpTa0ihCEAIIS0g7vyWrzbdUghgKyY5U7aJ1tZXJm4CFb4Q8KKA2GBmTlwAkx
AkK55S76ojsA4J6xW4hANSf20gfiWxdQ0ftWB7pOYRvnfgfB5pO4g5ln1ZI1AEN+9E+uOoiLDJYY
p1P80XAnaKY0d/khC/qDGjvJL+ncG84oSp98yB3+c/U/14U7pOo4L0Op5NVFISjF0J/DfC4Qm9QG
4EUl5N/kPCiR5VV05aihFypbBsdAl5cK4gJ9+jaD0cm0YrScZhfTBJU1Q1t9nJ5ktQnyWsE/I95g
oYIO4KpsVyjFDs4c06ArExAgkPLr3KhQc0rfsjwPaZ8noGotvpmg7tTaTvBS7gMrNuvN3ZZcXnQi
Wx0Omms5K28+TMGb9bi6a7fFkfnzwWzcSKRGvm8FPheYu0Bmow9Fy7DLVsyOQ/bSQb/qug39lzfh
cwjuBtWVpJmtiomZ0T1Jv8Kt9kiTOOOc36jmY6IbYQ8IY5SU0NgLaSP9UYD2OTz3WPcdsTpItmCG
2eB03eKhsh6QWXGKpHJmcrQskVbJvh/y94g8RYI1xsZgpKueFTgZRhzBRndm602mlui5XXfnyvXg
KRAM0GqZyHCvZ0Z2h2NxSnFE4Y2AyAuvx5qwiiLXJAF5tDVHRPeyQwXxX0aL50WwIKxJcwOjgyLg
d3xgQaMdmu5OtvwBtJP9bfNSnJJglQ5uvuYH9p0G9G0V4gAxToGyveAp2DfUn6vOmVA7LnMzStYK
Z1M5pI/ccvndaU/XD7NoEM4oTj1LdHSkYWuT70MPtEL3YMyiaHQ/Bf9pCnj6g2mu0SIz4MZ0yP0g
n+uVrlJ6WFGCHpizhYAbfLHgwG0VpMi9WqRx9i8+yedScqZIHTRFG0pcmZUBJTtQP/sld556Af7v
HoI0nn1QLvKjKAklMEV88Rhs/7mhzusbyE5jM3qLuAdDFtwXzhRJliZZVYGJVexW0X7b6hg2qebM
9QEKhiNATnl9V6UibNM+Sm+zn5wJqqw2MowE+6mGK+8eyG28yGNvKxWB5qMwKKKbF5xSvnwMRVab
Mg2ntE+etBgtXHruaoqIzXsX92LJtmECD6jI5gdUd+Mdy6i+Z31Wrk6L/EEwn3pW6iY1GDaJI3uZ
FxVQFhJVAfcmtx2VO5z1XMRNFWe4gh/a5Mth0A7zAC3YGVQHTXgw2bFYvFKAn/jwwHhTux2WOzrM
hqSRlLXkEufO3Djd6Cg/uxLsNwlUMSiyKUaoPiGx0jnSdznoX+dg8Vdgt6gosp6Va9/BnaWSsnaC
a7JOf2VF6Q5/ycX+CfxvM13+DdNypoFaIkVs1RzT8d4ql0NZvybjDWQARS2cq2W+MiX+FRunYaax
WgGEkEyOab4M3SuN0Gtm/JQikBlR35xeVfThjYCW690pLUWbu2d5tpPlslVVJxvAruaYbAlnsLxP
1eRw/d3YrS9th+BeJ8XItaEfcGrXlAHz2lvZuF9St4GM+V1xk96pXuHFTQjqtg68HYNftO7/Okvu
7UIlZFBmtSEX2r8X5LjMX67PUXAxeQodKApHnYWw8sLIzwnpl07/ZgLQd30QwfHnHwnLBOF8FuP4
512YWXeF+tDIyD0vT1RekYCv8yJSMtvz5rY7x118iVUminN2eaE5C5QO21Q+T90YTIXwnRBNjrvb
koTumt5Yz2GgBaCiDYf+XtI0NGwbAFUcNbe9VGExokJXnSzPvMuGQJRTEWwi/3TMsgTpGwPntCOP
E+QzluxUD8n/aMN5DGzdLoZaVjCmK9f+4q2JaQvcKgfd004A6HilNx9szbt+dHaf4c1O8gBYaaRL
qjQmRj0Vd8OlBNMvdaOn9LHwgPV1RckjwW7y7DhjkTJFU3Df+pKc9Pqnoj1OcqCi1Z6a9qksFYeV
ovZFgSXTuTueT6MRNSW2LyeNJ9n3WtIE11dRcB14YhxjkeJmznHLzWwMs3EMViHmKUGSYi4EQ+1G
jtsNW79l42BAdRlKyz0rwVNOD7gNzIm/zyOwqO7irhl+qgtADrtB+HZELhyes0HRVrVwVF1XCtaP
IFxxQbM3KD4Febfiy4dMfhPlOUSLytmYvNcZ9DkKLGoDCsTbyaoCJTtqoOu8vnkil+2jNWazog2k
WHO5hPlsPAXUmWlgKkH5zN4qf3H7I+YWeZGoBrCLeN8sKs+So6ipAp4XzG7Wwl75Uhdvhv1omrOb
5c8llABTRK1KNwqu++5VUNCPpeqKTmy+U1FHHjoeaQLAStQ7jUU8JmUCp3D/gG7G4K5bMbF87uua
XIqvS6CjpXslOLMfDPcvMYbrm7dbBbA2o622e7N5lW4iPdTGeB7im6UECRXIQ2RoEpTpsWWxjyRY
aFXvdYwE8nBOpLsyezXr147lTgSVIUuBjlpDwrxCRD7kYJC9j3QhAnLXl9t8I3dlh9QCIzyhn4lM
KXXJfV0GysvwQsPamwwHRhD2PXeni/YNlKrBYIBGXuBwiXafu8g0MmWdmVgrGT5l11iuOkaiarho
rtytLceYdFIOHxnig2joB1/qE1oQzZvWg3zuqUSay71+AnYJcbYngHMQpihm0zzgvCHX6ken7FSd
V0Gv1Sr9/4tfINv4n420Zb6tcWCRoan9en2mc1PXbiZXB22xgiKGBD16AwQzu7qWGI4DIrcquP5V
a8Bjeep947X6WbtIt87a2slJHeMrXkpDCGdYN+gfgcdmjrzfn2QsjlfsBso6Wl87ndE5Fei9mXRb
W4NrzKPXmoZbgwYrHgt3BvPkSP2xf+iiLphq6sQ0dlNdE23zXlpvu/brYm0ueic3UWnFYMha8y/D
UVLc5SU6LrGzhMVx8Ts3P83n/Bf4WcRrcvXiYCM4k2aN3RgNscQu49o5I7sj8FlxdJBtR6EPffWV
JU9y/9VE60dKbm0CMvKJHq8fBtH0OTsX1doij3PEABavnGgCSix3kv5nhX6WaBZ17u+/TptDwFks
Mjat3KYGLJY9nxcctn6+xGnvkvhOU3UnU1FVJYCGGoJd3vW0N+NyFkqbFmoYFi6YnMaOotlhXb/W
cfPl+lru5vK2Z4kzUhbL5sVExIR8QXwAiezdEupHJjur5qH0EDkrmrc/KKIU1G4b2HZczlQNcVQy
RkbrLjWKF0secV4UVF+Qx9Ss/sZgkpMZ8WnIy9NQqU+0A93hrPsdCeViegBHUO7UWvYD9e7FkTvz
V9Ko93I1n8y09hNVPdfJkB3rrLCdSpZTV6pyiFUOfXRMaql1qkgLx7b9EpXYyFjL3kdbei3sLoZF
qc7SnB+VxAAKH5JiRkoFG7uLz9pMnQf96pVJ1L7Eu6BMX9vsqK60lY0DO0riXwPzNMVypDL2EuOc
af7UED9ujnp8Q0kVxPoieqX2Oqu3X8NZVgUcnW07AEg4At4Zp+BspoaDujmqX7ELjVwwGhO/z+TD
DF6TLBcRRguO+YcLtbFledRDaJqA9rEHGtOglSPXD5EiQq3vOtCfl+kj9NuMYuSzqWorziRLm1Aq
4dcmFqJk6aDrg8A6CQzkh4u9GWpa0nIaQaB5KTQwgiNOb4Vxz2rfr7xLPBi4p5OtQ6lldaL+guCP
7NFye7B6IKOYOmZ0FoX9ovXjjCBetqpUYwDgaP6CBIBjLr0316nXpbJg+fZDrM1WcXavL7p2JFm5
UkYskLZfYQ+yD2QLzFL+u/o6HjshufNu9o2YsqXbKsGb9HFjt3tWlDPL7OmvsG72W5c9jXOIXkep
OxdIrdxCCR6ykOVxCIeldXPIioimvfoS/J5uP4Gzw0amKkumm+xSeSs/MJg8Pckd78G/BzZDUZPx
3gu6HYwzvlKRd3QcMV9aVMclz/2hhYRGKrtmYTiF2BPeszGb8XiwstRVrCeNzbCn4BrUvOVggLzf
fJ3uQDwiMK97R3U7FmfPelteJntVZSNq6ZR5D1aP3FeX8bz0QjiTaF6cgwipiZ7FFjgx9HC6Mc4l
hOzHoD0Ot2D6EExr99XYzms1CpszapeGNYwm1nAOk6N6wpMAKgNQvB3JTzV/HNzJZ/54QEfqUj5f
9xH2TPR2ZM7lI3qPfmEGEM2sRUGRlGFJspAtQ3h9mN3kw3ac9Ts2M2RWSs2+wAxX1uH0CMXEQ3RM
AwlcjXIAJ0gVkhh85Luu3DqVs2t2a48ZLS12kc3XUtcC1Wr9JnpHk+qxlCyviXwCEvsxzQLbPirV
rzhnbm2Fxqoy2B7qRPPs7rkGUGCqCs/OTqkK/qqJOUvWu7MGSEp8lLrHcprWGkWnP1XGuRt/auwp
KxvHnO7UARQYSonffCe1BEHgAAg5B7bIMSWvIZFoiUUHljOus13H6FIlcJ2Xl07OQBd4mUYdxLOh
nr9mier15pENTyBAEI0sOkScfWvzqpj6CPYtPRpBdqd4CvK51YHeoN0pLIPxDaI0gisjGpKzcox1
hmabwB8Y9vDcZvk5ssaXeNIFpvvjkFw5RHwtDPmdqK96TG0AA8Zp8RI3m5z+UQmkxOnQOL68IW5c
DhK02tHA7XaPVIOOWwe5TUhEe8u369dotxK5uUZ8uUyu2pHmMqrJstn6KssCyrIwb60HVatX8aLX
XNFdSqhXquMNbX6Ozewp9G5a3ot0BLFC7PZgQ2Es/YlanuEoLPmuSz9o9m3SRGUvwQ7xCBG7SkfT
alHSJxE6CCPpsJTg3NHzw/Ul2c3sb5eEs52SamixVeJNUGrQ+ehJWLLpMcXkgI7x1W65idvUaaZL
lusepc99N1sB6g/B9c8QvEy8dEal93036bh82WA5w5S4DarfWRx7eaeLKiiCi85DRFA+AQ9+jBiZ
6T3wa2ag6rYDxg1nZjdt2juLXXtaepvGgS0Lsp6iTeVsqjSCdKjM4NEr9Ec1Z0j8g9Bs/n19LXfD
8u2WcpZMrlWFpemHS7GC4fKgOc+BGWSBKPX0L2+ErhBDNTVLIZwZyXGbIlNHepqpjeqW8ZeqYH6h
LS4ooR1qIf2xFC6BMQUOX6nPKp4pU3+2iIoThTg6YUFXH0hxCyfasawbFephmo3Osxw2UG6clJZA
C1Ru1pATpbfZLLs2bmQ+PZll7ddQ59btJ8X8kUDIp62b3kna9FtUK5EL6te3VKIXRV1+zuyBqbLo
3uyfor+nznMlMjtXo25le18U/ZYqaEY3zkZ2oy0JCIG/TeBtJPMhWr6K2CjWx+CfFvVz3PW7Np6A
mtYsrynKEBpQo0nVhybrQ1KRIBub86oRkLaNwIqv5+XakJwrN6ZpJ5cQoL8spnlK0e0YlwYo+09a
Mj0UVNSr/S/H93OGnEVCX3bTaUxl0ELrnbp76xPDl9jvYQAtDKRFpy9q9JpGVPQKrz97bZacK2cX
c9pPq3iQikpLGIV9GHnURTMTEqs3CqSrROpoe9EwMT/nuRqLzU5OcWuybsSAoC12p7HyivaPzM3n
CJy5mZeJSlBMBR2qwh6jHBunKyhtpL7A4OwHaJ/jcAZnKcwlKlYth/RovVsB2GDglxpgNAOR4Z9G
MZ+jce6SgR62WFZ0BvbO20G+sTt2sqpzjHaO69MSHXvOuAHfb1fqgBtegTV3BjNoa77kNTnN2ffF
EHHDXV9Cla8ZkLSmVqsr7GKm41OpJpdOkUNl6E7x1N0ZMULP5tbSDEeqJNcg5xptn9dnu/80/WdV
Vb6KMJpM7Zp65Q0qv6EjgK5c3iA4uj7IumT/fsdUXp+ybmnbqAZmuWZUtfNfBGxFIGrSun6zVJmz
IEqtK1m3cvQO7ehAflJLEvf6RP4lIPtcLs5asGVSlR5q5qCSAw+RPx2inwaa5j6gw407vgyg5xKd
kesHUpU5gyERhSwkgWH8j7qeci5OkXePysbwQ3USf3TKg6hwdv29UWXOhtQN6DZN+GaXRUYzUhyd
ZLhI+iQ5wEn6y9Q8RSIZt10qmE/DqMqcOZGVuOmHVQQcPKW/8bql4G6/n39098pB8i1kRwj0Fp3u
K5Kuk+Q3yMJTcYAkWmzOyhDaj9qwyLiQtAkXo79L1ek1km1fp9AbHTunR8P3EkW1U8DfctJYtfAu
FsE05u5MxpMSy0GRaW4yHmQDwkf9S00Kd8kMl/RA5qG0GiWzNzelu8RHufbqCITEaPbp9d4d59Iv
GsUtdcXNIwp4Ty7fJ/l8QMEtaAdoJ80vsfmD1XFoLUjGV7lvaxQ01LFbqwSKj/d5iUqxSvyieE4M
1ddMdESozIn65VzW2sFgmZdb4+P1S7FLMLvdOM5ipvACSSpBeHx0FxtqjI5uODpaSm4nhLWLBzna
ACVQ4ungFnKn35N6Qnro1VgOmKZPhRSfgqPLFxPKSjMidCSDzlqTUZvSXuJm/BI332SpOdag4LTj
wru+AgIjynOJ9DOIRtnqQ7TGeaoVZ6h+KkBoXB/kX6LYv20PXxdoFaaM0QQI2FIXB0l5HA3zaCmg
zSzeWN+GRf+tWvDs0rs2+wlBOYcOoGMFsXYyTcHYGW4+vsrgn1am2tU7cImrwOFG0VGSTUngGYh2
gDPE1lQwStf16DTlrgH2t9fBC5K7pAZzBvRgJRF2Qbg2nF2mhVIsTIJdXnGAzFvOU+p2TlOdcJ1A
WOOCU+0NTU+u5ktQ6XYAGh2m0AApT5cKzsJqGK+8dXwlguENissGc8+x7Ir8yyLfk/KrPoi4nf4l
x/J5HDgLnXRUNwsJQdjayT3GbhLIEhqGb+LSHYzQrnzLNcIX07Pv1kY469TfT7eJT5dHFd0t0VlH
w4ngdRTuAmfBWc3o2K/6iaMLEtvMsT3NMR+W9xlYD/VXgbaIyBuQWnPAHr4W5e3G0dwuFFVSBTb8
o1lk42G3KDOBsgifYbXk0M6qJ5mWkxTsKU/vc/Pb9Wu5nqxr+80Zv1nqiI4gYh0MR20YnZZlgnUV
XCe+VtBSVEeJiosfQTqq7d/jzjjQIXE0pIis7lsmkowWTInnNqmWAt0LNux5VbchiZ+UaDj8T4v2
gdva7FAJ0ogkVuHSdPHgyJBrL+1ZAEwUTYKzQYkVj4q5YBIQNnBJ88VMbYFBFni1H81em0mgm3LK
IpTgL0STX5dx8JqlAGU92sdGNYwUvPS2X6oCAgdb8NbwLSQVXUYGAXVg0lEyUt6GBMybluIDO+Bo
kG6Q4yNYiB2k6w7qACLn0QaNOuIHcL6r0qFb7msKsm37ByhgnQovgQQyBgMMRrV1U2uxVyqvoKED
Ru5pbp4LJMhkszrp9E7XUXMACWoRP5HlUKedo6G9dIHK8mzhRxrgge3J7xPqWvH7UJLXxnybgMiv
u96xzbeK0FAeJKfVp3vC2I2q3Ubm4IywzkV9P5Cv4LNdehnKOYdMyd3EULw5e2267xY600zljXZv
pi05Qza4hRUM8akD1fgAqli9t93SzgJZJ26Zkl+DTpyprR8je9ScVFIeLC19Sqnip1CHHPQoSKI5
VEb1pFGU86c+pK0OF7oDVVszYU4vaR2BFjczBVd4d9csXbe1NWmm8moXQ5wRg46IgDpgZCCZ250k
dDH9waXajKH+d2JBaqVuyY0BXkj2pBuaq6WzYITdt20zAnenhrYeoWWxoCJL3lrWBy0QqU1vw09+
uT6V/dLeZqT1dm/ulmJSatnzzCD9Qx8lJw/YPTwcFBOr3CE3nR85aCi6lSqnFI28a2w3I687uRk5
jlIrz6WPqgwQ1Av0qkPbXx56rz52LjtB6Qi9UtllvMl9BofWuz5x0QpzjzoYYpvIWrUQs6y7yScE
GPUImXDJbyMRAGS3GZVsZsq91poOWEuao9K3NtgYMB8HYF7t8fcguXnlDS/dwfLHoL6xwx4IAzDG
ykY4kwdZhsqlMxBflFbedx82H7RuzWbpNVnPcRNxgOVT8Qj5ve5GPo2+FVRPpUs8KfflgAQWakn3
ip+cDA+iXkDFirZAZNa5LcAlHUtDglk3tPpsGZaTanCfmgcD+sBafSRouxgyEeZo1z78nRRUVW4v
JCuqWygbEvQIPEnt02AQz4ij4PrhEgVqH8IcmwWOzIq2gwHHaAhk9OQRd0YLx+xGoZwdyrt2ZWUJ
4xCsLEaIFDwU6XsXgu1QdHAzb3RExUhRMkXlXKc2H7Kmtj8+Z8ydonUgV+mD/iRMf0hhi+smiyWn
BbvLVyYtKVdYbiBQWOlW8mB4k6ab6EhP0A2+K2/MAEoha0SKZLDLpEfhlK+XD1S+EpnURVUUioY7
Nz2juuexGjUv5ZvZ/0SDC/ps/Vw9VHqNyP/x+t7voho3QTpfWCyB7W6RhVtvuxYUfhJE0vGXCcEQ
FW2ncVC/odvGqUWZv11r+nmuebWNqk9TMGphiycdefzupemz53aOT/kMgEYqOwsgwdcnumtBNyNy
Lwe47pc5UuH3GfCGCja58nBfj0/THyhCE3m7oNxDgd7nabH7jwX9i4AkAUfzHeLt98XVgybMIGMu
8CI+QvwrwQbfMGhQTR3sNeZbu8CA/3RAcniASFJIoDEjks0QjsYZpbxoZMVGUfH/JR5bjFaElj+j
BZteRGZ3/8nfbBxn/QlaK2qgXrFxjhlCP85jTx0e21uk28LOnxAuJg/d8whpg+P1E/MvtfC/I+kP
YO7GLJZmObazgpH1EGYRKT8v8WyAB9eGZBmiFqKpCow93zHYlFaXJAZqeSyvDjZqpFlqBV0mUggS
3D2+ZRCuhByrKR6y3BhdTUuDtnppu9SJzOiFRWDJyX9cX0jRgJwDOpmYlbEqnUnFcwZNBToe0+hZ
M2dPkwynU2f/+nj7HsznkeH7BZEITWQ5qcilqx5wEzHEc699IeXkxnrmz8Xvan43R+ZNMzZ0eZeM
1onKwimK1EFwghI8AKLJjzTOfaWIHaCvnyGFB+2b5WtJCsHHihaHs0vRYgPFsWBxqpK4VCnDsWHO
wJTQQEeANgXlGF5fHcFLx7cddsswJsnqSqpaaA+6H2syGkToQ9YWB8O8mQloMupJYKFWk3DFQOmc
89RqU7tYABSB/ktCUPZAJCju1He28nWSBQH+bnPXxgDzghR5pOux3MIAJ0d2XNPMoCOC5KkDhcsB
VMAuMVCOXCHAjduAjTh1rGM6n3Kk/a4vtMhO6pzlUmnXLnqGrV2RuSsGsUERLeg/epqMb4YgAyBy
m/iORDYoTT50AMuvw9nnHMwYBlgq+wARSkju4ouIJ2Y9mlc2le9GXNRpymkNn2kufydyfdOrVFCF
3G3T2uylwcEb6mSs7XQV304n69Lq2d0MHd1cRpCPgN4yZBRigxq18mmqvPlPZH62g3N2K6NSa/UN
nDJjadFT0t5IBQuGXBG5YAK7zxP4GhUEZ+Y1JRV/7X+bJ+OQGBd6GwXxkTytqWn9Jc3uagEYQGB3
DM7u9JqUT9EKN6BS/FABZZPE070kn2OihdkMH7h5/pPr8BnG8eigIpoMc0iQJagRW6zYP3rSj+8f
PsohERi5XXvzORYPx9Eze0SnLMp1dstu2Xjf55KTMlDsUqCDRKn9/fdmMxoXsHR5NQ4UpZ6Lbhiu
McVgd6ucGjU9uftur+ZcYy7VNUePhmCo4ZmNaMVJWidWoSI0vjAEVVqq+6T7opjxQ8LG7y26idHk
w/oXbRHio3dfgL8/9x86izMivWwmKwoTRRGiQ5r8ZsSfppukQXTfnVb/RvMbCBU45tvcYRovIlKU
fSO9+QbuYlfw6KaEwnbIQ+/mNfMjansLfTeq287KcbWhzog+wnyA/qqkunE9eDapDokieZk8eETp
nWFBp0E8Iq9X3BBtKdDNHkHouxYABEWrxVmBeihLdSE4tqwlrlGMnhE9gDfaGfKnprLcBXSsifC9
3I1WNsvDZdRaqTFoVOH8gp4ag9ZBxzrUgaVD2QqxC3tUTp/5HmRT/ju9gsbFaKwQ/l6oXbhVRtwE
ndC5/Z6hm1hFZjVW7muiBG0hImPdtXubSa5/v/GvZdUe+yUFyjMZ+8NiDscqZoFpCNVjd9+pzTic
85HLSVIvORCeJfgOQPOG+xi7U6bcNvJPgvd/qpHxsOTQnF/pYrrKaH3RG2SUh1Fgc/c/xLKR54Ww
k2msVmszYUmzZ2MFbUAp9zdypg6Kbtdt7D5WwvocgXM55LqgaTzjsK5XG2hSKwlBG72cM19/llQH
tT3PvtVLx0bZT88vkBBCAl+MyRJMlKfn7lmqzLTDkWroj7LJgkw1A8FM90/t3zPlObl10hIkTDBT
PYwPRusV3XNuHuvbyDO95VQfq0eaOsODjPAmCsrOVdd5/knEhr20VJ1YCuCo3Ak2k0onWo1AA6p5
L/EKZujsYIabd32ye8u5HYY/wL3Vg9Qiti/gZ/XRmeC2UJC8PsSup7Udgzubkx0lo40reYmL90Vu
gQepX8zO8rOYeHXLvHGEHpj8lufms9Qfrw++Zwi2Y3OnttfThOQUvkiRL2+J/BJX8c8asr7XRxFO
kXumbaUAdnTCFJsxcdP6y6CiVCVn3jzeAtHjSiB6KftvaQ7Bjg5Kw9dH37Pomzny6JNu6Fi5rGAY
LW2/THn/pdHfuxL9yiLMwy7noa3YiikTHTJKFv92TEptpfZgX8DjHJin+Axd2cnJvg8HetRfTeqo
FFWSlRgIdRJJcC//ZZE/R1/P8sbGkTFT52itNi2j+dTXb3Z8E0f03rah5Dh1HoOwL4nNFzAihT0k
ya8v8kdsx4ck27lzF5L2NrGXAqNPy/wdeTq07YRFlt0COo57Obpdc5sp6VfdookrQ/GyJF9K+1m2
H1J5OC6Eue10RFMcXofez9Bmq9WXPr9b2neTxLeEJafMqnoX5MNnWSY9ipxMd9U0twOE8fhfhfSg
sghCMF3h6KgqtuxoW5ZjFpAJkC3ICreTkwyLBgLnHPi53MwfFyl9MxrbvJ2k/Ji0onu9bzo+t4Mz
HeMqBR0x4MA1dHTHS+tAec8TLDp29Nqac5ajAPItWdYdT6Pk2E6Kt0yCBNJHwubaEJyBUIrUyhIS
Vfd5MZ0UA0DUYq40H1i2Q0Qnf24137CmW4UVMWr66qlFMWqE0coHaJuNdR5GNprKZusGratnTc+A
j6i1+mANw8+xHH6ncR0qjQKeaAJt8+5mINK5YPlJbaMz6eiPHP1uVdceY1q40FpxtVKFW9SZk9ey
IjBncgeFesudc4lCgdWQnQn1f7ej0Z0tZbHgjO8FbtsjzlkxNizZUg5acRkU06mnCr1TaJFq35Kc
OvBxKPSyr+/vbgYWPotuEss0TYVwvjo4/aACaRrFxWwzR2/wBMnW00jB3zb0fl00riUrXsK+R0V/
VGSoR0/saSkAfp2KI52kIJatR1OpRPjX1Y7941BsPkv9b0sDeEhayPVkg9s1+TL+GC4U+p+dU9zY
KBF+j+6EcdNeULldB86wmgXB3iqLhgTL6OtufZqrm6z+0VQe8VAhDUswZSeOvtzML+mtSMvi44G4
Nl3OsNIu6wsjnQqwzNNTnsxuhYNoPSTDj34E6lSxXWl4l5vpT273ZpU5izqwjvZxNhSX0YLYROPP
JBY9GaJ15WyUKS99U7QYYgjyL/QwhsaZfs9uVy6twTcAkkU/6/xi3YtoHPciu+1+coarnhpFVsYR
D6VeeGleQd/3JjO+2l2g0R8W2k414Huv36Vdc7xZTc6QFTFrUxUMOBeJ/mBYzcFWBaspGoEzD6UF
z3tUsJi2dCEDOvTVIrw+h13egc268cmVSY9yMK4oxaXN1crp6vgW7LVulZaOnNmhmaGKCLvJ6KmX
7QBieqd5qR2CFk8tzzwJSbzr37OewCsXg8fQxIyZxNBgEFu99O1yPFsT9SVFxGgnGoYzN2mVGHKr
4P6Z7GclPzXocGOJiER+PerX5sKZGGtQgJNsQelgGq1rp7qTt2cI8x6kSZDV2E1ObzeRMyeD3hYG
lWfrol2qYxX8ZTtzZ/q60tiIOjCU3RTZdjjOjGiyoTaI9rULcBJo9yua94oUv4zGQnM3m49S0fwC
uAeOsS77eW2e9LHGZ/RS66Y2+TLbhRTMeQkBWI2CvynSntlS60dqZ6prU1TnkoV+jSJ0hKs9qjnm
3E9O2qHFX6E66N2G7GBq8sGsqebkVgLOLzgDdzTKYEiX1Ade6ZjQ5nlEEKmlRrCgZIu99eyiDLp8
OcpppR1qMixBM5C3oshuIqJPTpMB8FIN9CeJ2a+hVh4KC9LJ6egqiCBie3LgEJxHhiF1FtBK80j1
CjPn6YMV2rVxKvT6TkkomAPzw9Ir73ZbuGreHDS1al1K2SNRJRNJAgM1q1i6leuh8fSELp4Evg2Q
sl0WoJ70qTj/H2nX1SM3zi1/kQCRyq+KHaa7J3jii+AZ20pUzvr1tzQL7LTpdvNiv8eFscMmxRN4
Tp2qJNJ3jVw+T8W81xfLaUr8gIVlz4Mhf4q55hgUau+sbn5uaeY2VejFC2gRwAhkjQ2Ge5QNKvkY
ZK4OYC/YGa22K5vkF3Qcwnqf68GSB1OLLrbR2yDNQyG1dkKULjW6k5rMCbP2W07e82bTLLtO2xVr
+UhhzlBLdq1iTjo/quVrOCSihsdqcX8Yi0ItWTVUGaVVzplOVJuaPELi2QMsAQeEaxz7lqOpfnwk
XiMkP7kYp87W412rlcm6kvQ5iABSrx7fdXydTH1MqQniQFXgxy8/pL5W42soDU2iJaLwspAc24I+
K9zOJ92mfumz0hEaqGBvfDlFLoCN0FIVBZNdfQRj8luOqb1siwowWPFSm92Nm9QZhdrKomU5p1pr
bSgvSpOflLa2jbrEUP3zmL3KGFHIiZBm8GLAPztSzrvqOuSfVErME0NlCgM50VI8LTkkXtXYHZsb
HYp4IAS3Ox38EgCo9ihGsMfE9LXhfv3kRXRa0ke9yJ3rAexiyD77WZwr7ieIvWe9Eh5joHF16b63
hO/ii4+GsyU497tkkmxhbHq4k9JyZ0rdj7BRiV1J5Jioxq/O1L0xaW0Lpuw0xgLQVTLeFnW9G7Vx
b8rDoxEfpgSDbFPn9TQEAc6mMd9KFIJSJu9ZD9HEcXIlTI9o8qlQRnAn4G/Ir4v2DeftySFQgTE5
RtVkD2RVYPo+lKhMtplL0hBT2wlI32m7U7TR18P2fu7u4jY8turgGjI7GpUoDbtIY2R9nYfBuY6F
WqFmzng7zDvpND4VN9kzsL9+HwAjgJrXdpUWn54wVpZ8SMJhsoud2vPVOUeiQ8w4JqzLT/JddB/u
tGdMB46rlmDtDh514e8lV3m9fskElmau9dSzukzeVmGcMVhapcTONN2mmBxVxgOev3Y2tvb1xS4/
Vr7Ol38yYix/IEunDXczQzhMX6H+5YBYYzsayAQjMNaxbk+U2ZPlTrD0J3Tsj6jwlWJb3GuCDFRH
UJejW5ARMkczdCi05Xpk51kHAOPclU5Y9qd6GH+ZNYTGTZYSuzVJ7nQ9ynEww3qjlLEStE2N6KrT
xaepuusmA+PLi/4uF21QVPASpKniQxcts62b7Afkqe8SPb1dchnovQma6XMKJDdkFRMX7ePRl2Rj
P1f5veCgL7q0s92un/3ss07lkqYSxOkwHEl3dAf1tsXRSiAmS/jvzstCG7DNYXGoWwF2VgoxSxd9
19n6nCF1Bolis8SDZtT9XIEPH0zBB70IwzpPHTlrIUqYp2aNJSY/DPJ1ttYlkc2gI6366c5yE1G5
/bJ3+HdTf0xfw/mlmW4h1VffwBp6U+7qxwS9yAcknNsR8A19QzeJr21TTCmK2GIvO4ezxblqS9kT
FUq4eM5IILKk0CyWdulcbpY62zDMJHSYXTTGbDcNH1S2XCka3MlQbUlt3etX6yLs+uvc/5zOtsrQ
yBOk7KOjB8lRAU6mcc2gucUUlzNhuKxwAcTDxK0nWQ+Ll3qbwhH18S++h778CI9pMaKqAcNUDoqy
7z3o5NAZV5CojoMI9H7RjL7W4aEs4A+guVRr4XFm8o1E4psZE5EavR+mE2UYHenYJpFrQYonCMo8
uAXgwjRjZQ2XHEJrWAJzfpG6yppo92C2nx+6SUTDdtFaz7ZJf/cWeTgAntrNOTJmaW9aG1ymreDW
CL4YD2ZpEq2mhYpkZoC1qt9bR/FBPGuZdgiSsmg/vjFfwvgAEAaZLdvkO6bUEjjgm+ZIN9JWiIxd
U7o/osHZjrncqs0HZWwnBHpzcAsQweHl4hb7/EU6GDtqz7jT1/d/2XecLchlWqYZtU2SymsxS/G7
U/XaouYOBH30OEC+izjUVjdp4QJd8cweRdsVHf7672fRQBlHee5rNTxO5EdW/mKKARmxDkShROAc
RK8TvpWd51reFH0JF2mgQpd/U2VIFYXbbq6gSKbahHlx8gA9YbsV8XBcrMN8HTAvuZtC5zkJO4QD
0r90zLIxualSQcNBkCzpfFRNZr0xWWEBfmH4YRM6qQ6Q5LwptCPQs4L0/3Jt5GxHXAzV0kgjUgKT
6XwQy7uWb+7YtvomQ2zaDFQHY8ublQ0fZDe7Fpp7bviyHDJfBMkR3B2dC7MK6Hu1vMI0aTU+WMZP
OczcJb4b4eKvW4jg+/HCtjTsS8ADEFwnom1YBhW2pMDYSSSAgX6qElyxfF7TNm16DSJzcnisJtWT
otRWkDUYU3oYsuohRd4CYXkowsQGGIWrUnqwqP4c96VrRM0N5GPeJ0vbVUOx0buE2YNcYm4T5HRh
9LOM7q2h/FGruvxCKpCvlLZGQGg3zfN+KNIHbRw2GP8Fx7hVYDroVwryq8IkbjWCkgOdqjw0UttU
35f2ebXUEZOM7AAFYa+aB181ek9q6Y0i615ZPId5Ys9BBlK8l6k8LOGvPHuOTRnmFt3RWYeSXeKH
ueK1Wu5EPWCudXpjDmQXKvk9RjQdasp23SpBk5M9Ya9LG+8htODVqgo2LdnOU6jSqYbXL/m+yMhp
itl9V1Z7/GlbT3M/t6bGTSVthmIoXnRlo+yHerGhR5SD4spSEyeRJ49agFfUIg64i5Mp568kznWD
rKhVpAgxmcmVN+k3lQpGyWb26bDvtNcerVL0YZ00y9wMHZEhpQ7tOyec8N+YHpHHl+v39hOue+1C
cZ5drXNVsiqYKZrD7gQm9V4u7KZLtku8I80WCit2P7Q+lFbtrFM8Y0SFsKrBVAlp2VjeFUl6azKM
J4YYVdSioB1kkF6eUvCwj5P51kQ3cwj67emXsRhwpUswQjTIKj7mGJJzaWgXVeeoVLdNI3Zlcg/9
KS8ZNLSMZ1fuHuVSx+FQ25QT0Hv0ft4e0/oHox1UXUXyPyIL5qJMQ5Upzgx4Rym0nKKlNqtSu54F
Sr6XE+Evt2hwTlg1ih5jCgjdyoN+lxyHmwLlPeCnX/B1V2EjKMJ51z+xaEmTy4+GjGZkAs3nqesM
l4FNnUanzvCzmX10jbkxNGundM+o1zjdnP6UjNal81sev1//GYIszeTLVBaKQZOCumbSJJtWqTAK
8L9ulLMtiaojIwk2WoAnBNSt5S201HC8hjOF4EVxpUDfZ74ILvU5uXfFhEzOhCQ6kxnuCeW+OHzq
03yXlIurDLcaeVrGw1xBBrkg+67Bm1pKQA+buXQIjOJGwRBHORzb4lXBozprgd+v4Db7ys6mII5f
uggTHNF9Fr93EuCqzRPQTKKMRxAfTe7W92Y+Z0qMWx/fDJYtERvprZeewm3m6MxpX+KjFYQ224nG
kASvBJMzgyUc9LTKke9oFd2m0WNVEFvOASCO7iNpdLK0FqWwl6B1Z47X5PKREJSoLCpxOZYqCQYZ
M4+M7cxCu6PqvrMSkPkMO5JUW+iaCg5ZdPO5HKRcZrnqwGx8kowPxVI8MtbBddsS+C6+dxl1lRaZ
S5ufFk13Wgz9mLXiREUjMDDRMtwj3owasCIAUHeqoa0QQSwhvQfZ0PWtXMRQn30ni/NWVhwrLR1x
WjMqPxjW/T4+Rmic2TH1dDS9tugVuK3kWC7ZNg4YlPeriuhRxO5yqR1MNIoGjE51XVN5vFkZDSOG
SFHrW8V71HX4UD9ALdWI/OSgBPGmCQyoGDM0EATf8hIw5beV1+t09typWjYq4TjDJKmNCImv2b+t
Yy8fk6NjTterHqt7tFIxdCl0oOvZcp7st6U5T1bqlIbJgH7JP5tGacIEk1XvU7DQxwAhCe7TpYLq
b+v94X0aeRprfOusOlr6jqnQNm8bjyqYxqYI99GMN9euLUSwkwve57d1Oe8zaMjMIwP2MiTJloDz
fgKpSAzwZKg0ToV+RdFEAidwwXZ+W5JzP0kytKUhxfmpyye0M9m2bdaeBRHcngu+5rdlOF8TyqTv
ula2TnLxMwNUURcC6wV3hC+5R3GXG01drR08SXFWIkzdbV/yLUTvH8XTo5fqdecb4mvuSgy26n5E
OUkNqm0OhRpQjeWl06ugx72Je5uAI37t50mB8jPdSbcoNJm0g1STq72K6naCb8gnUjozo042wPpG
1KdOP0holM8isLvIJvg8KVeUJm4bfbhbZ/ZBoQIB39mldhWIiFOFK3GOpihKqmcTVqrUH1STvS7S
nuOqtfMOQGKoiMbzxqyaU1qLpI0uJB2/fVPOzTQp5j+KEN+01/ZWtZlUKxjq+zRKRP5lve1X/Nkf
2Q0YRmIQxFq4PAy8hK4Fso+T5CmB6psdRCIVFK7Qydj2t2Bxjm0RFfulx95vG+X8jGp0GMyQQXTB
XhQQSu5W5QvztnkHv2NjG3erXiTd6PeLCENwIdf5bV3O2ZSWYslNDGcDJ+NM9eCb1fcCkklUnmxD
rb00fJqbjdoOggNf93PtvDnvA36VSSkyxI9QTl5Tq3V0s0AmviPVfbGIEFICV8cnPUrURnproPtr
6tapMg5TVt9fz0VEK3D5zqxDeVpuUpSytdgxLOCvFlHPVuTf/kh3Kl2lWo1o33oqntHbCKqANEi+
L4mNt6+TQxKxR4MCNMPgK3EmSDP5uZs9iLKOT86VK5+Ol8OU4XaSHmn5XTE0jyZ0W2sD/Bhd9s7w
JmmK2jWmwqWNdk/ZTYeOd2qCzK58yoCaqetD1mgOBnT8ygqdsa+cLjPsVU5Lwf2rW3M7g+VaxhBb
md0nTS6YpxXcOovzYxDxBLk/SXJMXFlIDcHI2Q8Q16h9ZFI2MX/9b5eCc16ZNoZhG2NspZJOsfzK
0o/rf3/9/699CC4nWrmD23xBG72HFomsDX5hvlJWC+CFoqvNeSYToDAG6TdICOqIncVPZRFA8UQL
cC7IkMqh1RfYTqjcdVHhYRzPv35Q16OIxrNJZwkeOWaVAboYhs4s1c5Ijh30cSHBfX2h61sBGBpf
7Cwh1xejWZYUYb/Lv8nxfT/+uP73L/WCz9y1xjNGx9AyzExjrVsswMt1pz7/gCLcA5Ne5662pUFz
KQsP6DlU5k5v6sxuSpFs8/Vbp8lcdaYhbTRqCctPjXyrgtRWGh8rRMTrG71uqBo/k6nko2ap4AQC
I1ydOARoxgY87W0zOysVPoptssAziHbF2SqiYF9QKrGTpVZBVGk+8Jo+NK9FvQ7ROpzNSi2GfqYa
NyTPg7XZIR8U6pWZTZ5DYOgXp3sKbUizQeuqRsivjqBBNk8oMQOUKuIVE50xZ9isbrVZatb2q6ac
Cnl02qZwZ6XzauC/pMm8u/5JRTvnzHyGfEm6FNh5JB27cmfVT6wXfESRnfNJRZ8uVDLQLU9b0HJN
rQ2gl5Yf9eX9+lYugYfPzfAzXz6z835ZQoCHrfX1O7lR4Vb+tEnAjFODUnMfCYXKBCUG7bMbebae
VHWLzHqcHYL6LoNB3NTOKiGm2vUW+pTggLPRB/H+x12u77uzVc1Flxqafa66siqBFhlkugno1cft
vKk3gtUEvvPT9Z2tFmt6wdC9XVkgKlBxQg2p24QbowUoDPAdH7T4qOwEgkUFl/KzIH62qIGv3IWL
AQb1FyxaHmOndYb9/Nr71ZP6oniVE7kiyRKRE//82meLhtZiJfWMTuPkg45S88mmeAcRi0PA5lTf
inG7gscFNHx+/5BoQxNNkpFsz6DHWqCnpU1Puno03datErDYkcyLMkf6tqS3opL3X66uYlqUqrJi
8mxLlOjhmOeIWI0L0LaXe2i9/UMj1W5noMg8kLE6vQgIcPm7fq3KXV2iSEqUMUzUGmPqG6XksbA8
VuxZcH0uv56+luFiYSTL+pjmSF1SbXELMCDSigLHSFBZfaXzk1ofahPjklQVhJFLjRpcza+FV2M6
u0Jyp8uDRkKGU11J1kAoe8gfDW9wpIB50qt1KzpQ4XdcT/xsxSROUGuVkQauWhXlsgJFTbfy1A/F
SUERZTc/UWqN8EK+fsSXXfrXRrmrmyTJnCaWyU7zfMqmrZpQp2dvQyIa4hRdGC4YypISYvBkLbo1
B1Np3Zq9VhkTZDV/sfyv3XAxMGF6hKkMaoLJU/2l7tQnBko1+cfKwJ4BPOYJXfiacP75RPhakIuI
tUKzkUkGjm/U9qQwt7k5oiFeObqcHnuVOQbLnCjaK6XqSHEh8OnroV1ZnUeVxRhN6rUZt1RDubaW
e7thqlfVUKwYir2pqIKXChV8RB5QVo2g+jUSnQGxFwYjeBFaaG9votGriAMCQjBOkJ0CbQX9OX1L
gzkIUfGwoxML4H/692EUWalo/5wXigdpAR4WJdYhAZIufk61gtkj6feWCVabpmBea9Lntq1vq1Tx
SZU8zEnqGUCi52ryNoCX2V40y0bhO7huVZ/U6Ne+DOe4+r4tJRD0oNHrYlIlhmgtddWdDjg2u4WW
JtjoY8mLcqeFVAJbRzv/H2FJ9LU4H9ZOql7nC15lfRFU0ug3NEABzru+00tsAOeeUlt/xZnfqs2I
6o1sMex09IiL9si2Rr4W3WWAFElB7kcPna8jaRN5TNHH5zwXSaQqKtdHZx/Jx0oZ3DHKvLa0jkXG
HD1LBbb2lxrtv6bOI9IMprE4DjVcfghIhq8Qa3cy6NxXVg7wCriX1PtuybyOGSKndjlx+1qYc2pY
Mm8sGXdJB6u40x7XUboJDxntTroDwbgX+UJmufV6Xru+nFuTLbBBEwmORR4jryoVRxpnZ8RkGGbo
wG6DIrEpuzlkUltJdzKaPKtoGlNV9JoTXS5+RqmLjLgI16AIOu7EweQe3LkW2VIdWM4K0IbMti/V
dgPvbmuvyfP1uy2IjfzMUqmOIA2aEU3UEWQ3qKOZULyJtM5hWS0wI9FSnCfTmnrsOgmQDOiK2WMF
Vev6B6VbOXq/viWRC9c5xzQovVqDxYKdyvZdSSInmb5LmYqqRhxg/txtM9Vn+j0zSofmhdOgyllp
QVzdtWkJvi7dn9U2srPUAiCr2pphcYiAnJlqHeoaJHHrOKhodn/9N4uSMZ1zZHPfJHFrgU6om3XI
pd7O+jfTig+VeTDm0AvJrzCKvb437TT/ibFGF1yByLeFAA2BP9U5T4cpDBOs5XAAIFlzZW8dgYAW
QY5HYntTYKKGOYmwGCxak3NyWdjmkjrhc7Fu8Zf2aAIeURu9IJCKVlld7ZkPr1RlKc01WrUzSFvk
BxSgNm3x7fpn/Etd+18/pvN+jC1V3bcoDqdM8ubkzoS+bTfKfgy2nEauHSOfnHRR9mGv2hl907re
k3MLTtaAC0L4pC3G2RuHAW9m0dNMSjcM9feSNbedctC672vDTJUSN2GiTy+yTs4dVr0iEdYjSV6M
DrIWkqemjwm9X3pRyegvL8l/z8hYH0RnXyKVFqonAJSe1B7Zf61ty/jU6IsDbp14l+o+gxZG3XxY
6lONMSspmR+NEnzMlAJB+nb9ewnCDo+jjUMQhoOfEtOvxS9pbZLlovzt4rEqKuZfCFg/LJ4ptlni
MCok+FeGclIydTYZFLut7pRJ8MhZb9Yf4exsIc6K2ppYlWkSdqrkxh6TwevSEAo24UnrMGgPYZLY
iv3/cHpnS3ImpXVjYjGLIoKy49THUGcVvlFFu+LsiekVuhN5LkFBdHD1OzNQXGDa/MhLAgA3fM3J
v2ngoBXPF168GWd748yBtIVq0kxB/9bqnQa9pU6Wg+vHt/6JK1+Mf9no0TSOCmSmoHdo7lblxtGf
bwD0EVwM0TJcP8FQmqmMQnwl6IZve4vYJU3dtMwDU3kYlDuD3ZJOBMe/nEh+HZ/GxfqmKedlyBHO
0mZrxvUuRVtvQAV+xPuwU5N9MzZulOq7pRd44MuB9GxlLvirQ5P1CVHNEzgnQWt76vFsbLpnhcCt
KQmgVZLsYroxGKVkY8a5a8lRYNLaY52Ir/lys/Xsp6x37MzRAa+etomEO2Qe4huCBBMADmf2mttp
y1wUetqDBAG18KG90V+6wrN2UGX4VEi4fs8uVwzOfgcX1EGFoJl1hQf8P8z2saOA4QcrL05oV7vs
JIJ6CGxH41yR1mUQecxw42bTstN0W8vLfwnmZzviPM9YgEG4kRTzhBw+KOvRCzPA5kCbdP3kLuYM
Z8tw3mdKUxYCQkmhIKvddnpQZTPyM8GNFUQIjfM0g4XiCoQxzZOh/KhBdCH1DIS2eyKLuPsEjoB/
aFimNidRuEYIzQgGIFT68RUzmnifE7tefhnRK0VmfP0EBf6bf170pDDAuDogn+yhd5XGTmyY/pTo
dodJ+AgSR3Ifba4vKfhoOud6EkSlNktquFUWOglEKiJC7NL6374an6/3BmEJ+HKl0wL/kk/vyVA5
PdI1WSsFl/ASRJVoX7eQz8klS097UhUScvLk2D+1HiaQT4ofO8sGyCl35euqbwCiMk94Ke/CvZii
83Kv6uwncBYtoyzQUjOJbpdpL9XPuYEBezl+BNmlC9qUVrds1TDuWln3+xRyrpgGv/5NRVeXs/eW
Erks4oWdCCgkyua7DAK5YoB4jvTYzC8gpbTbenGvr3m5Wn22ac76yxhqUUY+s9OkfdTLtz5SnRhK
UcV8m6r1vkxetLDy5555MwVAhbTeghniIbUCNlSCQSzRneZ8BIm6UodGqXRS6E+WgPgGGPIXwXYv
lnm/tsun5X1F6q5Ai/BUTM1NgZm9XN7NcbUrCkx9ggUgLd/jqYC852M//Cck19naXI6iWWXS95kE
iMv0kMgVBpKQE5H0NrIeySLYqOAu8TNtsw4+AUmNo1vL2JD4tTbm0VYVUGCb9YPcG7dFum1HIW3K
5S9o6IpOFM1Q+M6kFGYsrYwJzZbSHj3FBawidiHC/ETuOw8q0Dbdt7ItGoT/Swrytewaqs9SkCi3
pAg9c+vUz+yb3kR2WkaHaNKDSNqzsfC6/K2Ofw30SLP5VVa+zTmI4rrpoFp0oxiHMH6SFuDh9Wzw
spHYcXWj5TlEK0VYjUuzsHByXz90Pb+zH5oMDHo/WofzaQ4r2F/tKPRExkApor0EFQ8J8UKaQijr
BkSvBCHj8pP0bHXOv6Hwk/dpjK+zyrUZe3KjevmueEAN2559YzdgvGw7PdbP103ucqHqbFnOrTV5
GMd6j2WVYd9YG90wdmZsuUX8psevffRNhgJxTF+i6k6SoKprDV5ZNXY7WAGYR+y8oS4Y7xfQvFcE
A9JmdzLI2KzMMKFSAPxWCyLR5VmBs9/LeUQDXYWsmhDN0y3Bg/LV8PvIwUBnCp0Fz4Smz+xqK2W2
3ac+sASC5S8b7tcV4Zygrte12lfwx59QZT8LCITMmv8IVP7a5Wff4+wq5nNaLfOEYMPIU0gP8Wx6
WrOVCGrh8t0Y/+jzcF8N+tP1yyDYHeVcoJWoss5SyfzsjbZBFijBAriuCHn5l6j27yl+ZhtnuzNR
oCJz2uOqa3b2hP6hRzagTNtKnnYcnMHTqQ2YxPb65v7yHvxaVfndvFkFHddUhXkPNNqE1ZMeozsE
mVQl/LCgRmLOZNcY7R1A4neCldd0789X9tfKnAckRpmoY4f9rkMmFjTLgzxQ7fLG2Ol7eS+CKlya
Qz/3Y58mf3a8RiEPNA5N86SRX431kcapncp+px6zunSsNnPATQcqBa+N7qC3YJvVPtROYd24crFj
yUaL36fsHf8jszDTupT622K9lKPI3YouG+fvOhpW0hQBKb4Sv5NNFmjBSvYmmri5NKv422lwDs6I
SJOSvgJbeHYfkceswQSF+aGR0TbS2qXWq6y9JOnspJAqVtON1tVOBhJWawxYe2DWgnzg1mpAhRAm
bgq6VmLcTwa0P6b8Z6uimto8k2KPAHeUUl00OruewbWLwzm7WU4yqWZrxH6ZMZLFfG2T+lJkhy66
NJBpS++6zC4cUcvvclv1zP1wbo7IytxDf2B1c9DRlUo722WOATI1OwsmZ3RlFzNK2/ioOcPBek13
Ig8hyFR4FUcVrIpt1zCkDOUvEICy6uciarKvNnflaHmlRhV2QOMeNpmYCvggmKMO2YPA7i/Car6O
kddkTIcccgNSCEM8RZvmYdh0IOGr7sUeVXBPPrm0zixescLWyswMdxxD6mr0rAy9n0GsxhKShCur
uVw7N86XWTmYwZnSorDSWHfD0rzLem+jwOcVkr6jHQQETRJImXEAasKXmO7k6uLSqnuAZFsQy7nf
Kbc9xpXMErQFCbmJGYgowWsC7qmtAq1hSf/IRl/OcwdD9l6KyB6C3UuelCBRHmfWAfnxAS1N2lg7
cL/BaoVGJ/pqXBrYtWaqSjXcZ7oNg/V1u2pvoTAWiLoQAg/Iqz2OagpRBhNXEMotN+bC3H7xU+2t
j2cva/R9F/5kk/mfXrH/hqLPz3t2U5YmHiClhPRpIbdJfkggMS+PoCC/Z+VKloiKaGj6AjO4/Kr7
WpPzYjSMtRn0BthnphxzSPap3ywdgK9q3+bfxxrUwwbUIAtro9S5YG2RYXCOrAbfCw54jbxwlGDL
2FnqoSe38jAIXsd/qZD8u0le9BHCF9Ui6xgrT7fqznyC+JcLWYoBgKggOTTeOs6i7mU/tLvAujUA
FQS3uGiEV+DTeIxip5aL0icIF3n90edz0IWSd/1bChyzyhW2oKJpFFWO86RrCymZAwk4LAPK7teX
EVgGL/yYzHI50LUOIMGx0Pq9BJPAomkf+ZBvBtQCMglULFYRXF/1M7/9w7cZmgoRd9Ww8EyG7zsz
Dn2yYtAOaqvlZ5Pbf+++1bsEj4oacIgaPHxru0eVXGsHB+XKNtBn99d/wcXjPfsB3PGGmkEmU1lz
FfoUZyejPFLRO1O0BJcFD82QLiDqBGOmSl0djJyjCuGrkAkuinrxLp5thY8TUTn0RYw5tR6JpQEe
TumeGq8gBu0k1QlrTMlNVLFTyTpIE9lOmWST9L5ooHSSGTdWYwZhizHo0Fm02h4SgHLm1pmjYQe5
h6zuvR5CL3RpvcKq3aT60ENiFxBJinp0V0DrIs8AqEnP42wGCX2t2W1cpBBEvS30Yaf2ALZWUIax
07agNmgEBHu/nD6d7X39Bmf3qJiosegjPiOESm46FFti4JUVv8UML3j2Mif+bkF0XguA7XG12kl3
oqRXdPirWzz7AZPU1nQsarClTdDDmUCBOz9dv6mX33Bne+TS6mLqtBb6sxi73q2Q+tSdZMgjowq6
anLCywGkEde2Vgg8g+j6crFkzNKyWXooNU2GtpnHIEwxLJx2AoGvy4Cos91xcSMp02WcYB0nrT7I
yOtT4KDJC0uYS0bpnVjvUWvhWsaO3iZb9BHsuMRQQf2U9cxP+4MpjxtVpYIYc9Erfv0ovjpaNHRU
aNkbny+m9Xk++irmCURpyWeouuIGeUTCgEdZDqYWvMzM3ot6HfRUxqLgAWRGO20ppyBhE3WWBFlc
P6tQK0lAGtdDhFsxtcrWunB0pCZ+yMZ+W0AoZ+w1N2tbP9Qzx0LV3qL9c1yYrp6V3+aJje4ck4+4
boEohSCgCY0Wy2ohqGhFW0NOhjs2miC0oV1A2+k7iZu3agnCsLbnarg3YMAEk0eCy30xbTg7ae7z
F1neMHOdGFEDxS9cTHsC8ti7yWH01zpp9QbSv59aKSbWuZgqfS3MUw1Ig27oMWCIJ0DgMJH2LZ5/
yuY3AilKeUzQQwYNo3oTJg9ReirZrpKnmzbZg2HpVwrFYbNjaKIBAA2ttO7YgL79fzsWnplgqKEP
ZNXQGii9EcWSLbkBUNBPHMZs6TG+T27am+X/wdd+Obc6OxUuLCJe66UswxqXLAlSY3IhFYtHQ3dQ
23BD6/3Q7CVanhT9FY+xU6M1TlE/NeDZsr53BC4XnQM1NZ1WAYx0zu2qmR7DTMRnKPL6fFG/zlom
hwr0bcnpn8e6Dqbhn+xBwoCTdKi30i6y7JU4Eo7ShVzhf5Hsgobdv+kLT+BCjbSw4gSz//Iu3JV3
JZpy2Vb164fIFclRCdywwUV3gAqyumBrgJEnRwaIjC3grtsI7ptolfXfz8IYAT6ujlf6xtnBoOGx
be02WB/RK/dFfUMc62ciNEFB6DS40LkUwDsXFe6aScCTtKvBBnd9VyIvzgXOVGsjhY2fXrzZrvv5
x4v3osO7JLb123XgQqWsEjMrMUhwquVoK6P3s6VoYrqWWgIyHmXfoxyTaImBl3a1xDKAKXKQqeSN
0tZRW7bPZ9PPShNUds0Q3UnauK0rULuTxZvU5tc8xcvRJCXxxqiWUV/UJIdiaOFnr2mGTdop9btu
8qZG74JMzyRXx7naask0u7aW0q5l2mJ8yxq9NlOog4w0MEn2gjHdwKJK6lpz43embBeqdqisJljS
+kU1zNtYU7e6JNldHntDUgZNuy2VDvPcElS5of4FfkgpA1tpU/iZGQc0BPA/DWLznkS/GJ68kupb
azipa0hcYYBBpvbEileATu/IpKgeyNU/KsPyJ0N6UNR4W+vkDurzUP99asz6aTAMt+qS5yQ08bIz
6KuqAxxLnHlaWZmMQz/3vlxNN3mf1WA6S9JNaqmA+y7suxFWIFj+Faop83ozcvosxoMbO+kLpExm
oripEdsJAEotMApyjKJbNqM7Z7XPZDYe4qE5JDS5X4j21nXqglMdZjeaZnscsM23atBukT7/H2lf
ths5jjb7RAIkktputeRqZ3q3yzeCXbapfaP2p/9DHpxyjio7edDTc9HANGAmKfJb44sAnVkK2gsj
YIZLUTiBUViVUeu25GsYr0zRr+vkI1aCl0r7zSMAVlowro17K3xNM+CKy3KjitLPp+Aq4uFv04jf
Y6vw20a7hhZLCJbAUhLQne+6/Vgta5GQ2K1K6iCD1Qquld/Jhu/6mxRmcnqVy5me77GdrLUwW0lR
p7lF4cD4G38irzmURuJV/qzcMQ9DItHNDH6S4/gkZmzJlmegEkaKCMayjko3BIIfBWnoKd1ftivn
O2Mnm1tYLmZA9q5TsUzvWuvsSV8lvvY+sa0NeJfpD+7gN27Z++BGkXUczgPeTpZe2LRmihqIUcNo
NrZjt06DSrqbehEKfihUo20brjNQ/K1kac75ls7JugsTlykU8tsDNY9ZoK4MNfMheePg345tamsz
mtwiyQ99kfvdJENOUokdX8qgm3nFrdLCzEQFddXYvhuM3xHms2qt9Mnwiw8QJyndnq1H6yUb7xQE
wqMO+dXkJSOzcKnHSySC/U4rCCwSP+ajcGoaOzBwroKcUZuG605cB9pbpz0LdJ6LMHILC8J0QmeP
TMEf10fwlVixujGBxy9e7UKTMFrIvuuScEbri1TYFb4rvR9WFvo0MCp7C1NVDHLe4L7+t2/FsgzT
IpppfndzTlw+kqag7ilakIb9rPCbQvQOSSR51HkokflnkWV7IRuactRCLNJ4nTdP1017ss22xqpc
21tZqDTfwb+zqZ/FFkWlNlRJ1CkYzbZEvW6gBY/QzwA+umwqf5q2FWTxLhuC8yX6k+0twmUrLyI4
8sw6Qizk0TCeu+kGFKGOoX3YmuaCrh4u0nrNOuWgmm3s9XpwZ+kdyJGm51xHOgekcYL2sxMotg/Y
Mbr9qrJmonBTpPONqd9EJlQTadS7KLlwr4Mf3vWqfhiG9JDGteEWuvgM1fpaz+6ZvbeAKc61bal8
Xd6n9DMuPEdQGySBNB6EX77HwUM3SYApbRxzTf3mU9aTOscIj3jq50MunMcAhSNj0Cfle1a5jVxx
W38Ut/ZhHnlXdrByH2iyHrJVC/JTR2bqvulB/7pGlq2ZuskosZaFe0UtEq6gSH9UAD9jFtjhBN3y
kUPnphsgZxqmYIkzauabJstWaNBEm4gn0FRtwPzd27uEDhBC+tILxVGb2p14BYXL3xxK6hbJ3aG4
Q2PAAyOwo8efwhJuqkAuYazcvGRuObxk4U0MJC3k5UEbiv83ve8EGtlA1Y6ZcEqmenqH4dMEFN30
kyNq5LXwwuxOS8CRXadOHOp+qdCbYgq2OSOHEOTWlOnrauQQkrGgDvcS2+lqSjoviA0/wBwlmEsR
rAwYd/0U5HYkN6K5oRX3hlz1YvVVixKnKCD4NPyeIlDFPFp59qaE0z6b2kNv8nceQ2IrhEac/WiA
xDK1+yctDw55j4EWI/BqHkvM5fn68ck3WrijsOv4qJQFv5ntCgMFA36i4peruvIVzLT3HndF6OB2
8BWcJOaklV+ySemzlYuTn7CoXBilooSE2pCmN6mX0PtE/xry1h2th8uP72ya9LPOst1BQ6JPyYga
EYAUmvVs6RIKlPOA8ZMFFmZTbZmqRFUFG12FflT36ySLXLu+Lev8ioQZNI9MJ8VICUP/UOkgEq94
YSqjsJTtcmFJ7YKHFFA6/IjiNop3odFJbPX5MurJNhc2zFZilWUEzUaagTduDJxIR+AWcwfEYy5u
MsraI702wE1fFIAiDjdZETsCbDqjTp2gl5UYZRue//uJ+80Q4yesn3lEFNMJQKXZ1rIw9WyJ62TH
i6Tegriz2UCWBxwwnRdtynvFx7AXwAzNo9Rkz3HnBaPJFiExSQK7tHOcLtgQX1p/LlTb7+hYRS7w
9L/BNOslnn0T+jJrfT5wOtnkIiDuK2PQogDPUPjj2lgTFzNDu/w5ddRVf4UK0EbW+jvvDKFtoGkm
/keWlF0NpLEUCxquNx2GZ0GIuioA7ZmmEc350XahXlWITRdpG8KtD7Xjrpm8X7YI5/OPk1+weCyt
ZQSQGkJHAPOiDpzClDvBk1E5IID0oDfs2YYjjkWEsDHyZGgO6fYX78gkU0caLVWODBl/ET3nBDX5
ep+Mm0RJd2FwULpdZDd+2r3aSn57eetnE7yTnS9eTUAUJPEVRSoAKdRga9u9k8cfl9eQHu/i3WhE
IXYXYIfJU/wQU6c5RreGF+QYohGFYzmNwHWO4VS90JcpLEsXXzykWk+52XCMGrC1eOqumgdM/0Ki
EwwYju5C1QGDQ5mn7mUP+GyOdXKwi2fUBoAhRcX8Vevay42noWrXoo9d6MWuA/O6DCo3CmNfctJn
I/aTVRduvCkpErkEm9XR33AUNHo8c5V6seXYb5NrvRCvud6ZO7SAN7JM+nwIcbL2wn+nZZ4NUYxJ
nFZ3MInsJT5AGn77iu6SR24GJNMoSIIZExQr5ZqA7kGWrpx3vD+/4DvnPnEBQV60VqMnCkyXtoIy
SL4C2O1+cpGx3Ab7cCfb8tm7BeFXqlu6jSGKJVwxibhSBQpCCRR6qxpFRVs4o523XjjR1FMMe92y
aDeS8FdJS3yOaVtb73F1VyhB5CQTg4SOWlLXDibJZO65WOr0hy0ufaholAVAOR+n8A4USU7BAApQ
HjR5DWw2jUs/dbrS4p5H1mCEehjzG7Zu32ZpvMjVwVUySziDAM6V3O/ZFl5abXG/rZBFZlmjyTTT
aBGEqeY7YFuuuTZW4HfmK9mCsnNc3Ok8RXVW10P7WCTI1ArDV63BK6xf9ph6l7f2XZ2/sLW/Mnt7
jNo6zukRcuUu72qXtqVvq/S1YdypSLThVAPFrNldlaRCsQV5wBDkv1QzWCfRbzWydH/IEWwJC616
EBwBQ9OSY8Jzy69K7bGukAOZUVACkIZ3qNXTr4nOupOl+ksYKXO43j+Dt+OuoQSEZChKhaS9bQf8
RUUlhynDUIceZZlXqmaHpKve0+CpL9snqufXrG9RirXXLH1QAnAoTgp3e24MKxtQdgPs1NPYuIbx
ylPQvtRBvqL3dlXtaZ076VT7RbWzC91J+WeJiLkSqGb0/C7MjW2jmCtRgLOM3YG20c3HV5XidRX6
zqxCTMSB9D7a9Nrb5W8xO71Ln2IRwGOytuNDgSFYE+cydcAhdA+XVzjndk9ezRJemQM9TIsKvLRD
1HuQOQLjEEQUw2J9eRmZgVqiK9UhmRpThYEqUr8BD7rq036XCRewjilZ1+QLKlR+NhaArwQQcPzg
/InNmIviFVSHsscr2/R87CfmGXkRNANyRJa1N/rNR8Sd2UB3rjY6+VMBTvps1T9zmZSmbNX5v5+s
GvFczQZ9BuTGtUMKYzMaoGoEHYjkqCWmaQmJrM067ZmR0u8hGJzwY3gPlOA3GXRzjXskcz6yS7ow
vIzpqcXCALP96RfKJTvEGjeXtyQ7uYWx7QhNRSAAzQ3YQwtxz6EDdI1Vkjxy/p2XHtvCxKqjEWt2
D4qHagw8Tqk/lb+jBijDjHl5q0jgMZI9LZP/CpN5OjhXraNdQuhyAF0GGhqkkCqHSdziEs8o9IGX
UJhT0NDmk9NfW9A96Px0cmYOe7ljlPipJbgxN1DG4hxTux1T3FwVjhVA2zJ/mwAuu3wpzgZZJ6Zr
CXDEMPxYF5hIOXIxOZzkoWMKEHrxt976nWbCt/lbLt6K5s7KcwguP4V98Hj5J5yNNE9/wsKQoIla
GaSEq2w8fLy3bNPkjvY+z+SD/9UT7Vzjzx7mEMS4YxPGAtVXGdLobPXj9DfMF+3ErJgx8BplDTCi
8OkKTuo2v+eJB94X4OQ5xjAcpjrpp+zRn20bnS67COwKijnaqgMu3yrSm6Qt9hnEl+wx3EUYQ2dW
ve7jeB2VwhOlLakRyp7OwuDEoJ40qmDGr5WdY+uvJbriavd1+dtKrNq3At7JsdK6rkeOIvKxaxQ/
qI8IVlaXVziXmJ2e4MLeYGoQnIA2ZjoJOKtyG6IOGUAA4F3WB2C4imJnhMcokfGlnT88aoLCxtCh
6DB7j5N9aXU4WWNX0SPLlfXVaF3HoVRA41x5ChX2P2ssnkVvTVYXZ/B0QExsKiCb6uJdMOhFZ9B9
tfdx/NmMV7zdplLtDtnuFo8h7sFdPfRYudd+9ey201EAlInxnf9uP7tb3HwOuudWm0N/Vo0OLokT
aeHvqbqhdrQL1JuyeU1Bu3T5rpz3TT9rLq58pIveDC1UcgVKMznI7LSDqn8MFMKdGMK6vNY/xGo/
iy3cbaEiQo/Mxj7mVwY6WODqYZ/pKvCYBx6nZNuCHPmh3IW7OnZkGiTz2f3tg3+WXryJbIzsvJxR
v3k5+krMrs1J2zQRhELrRhIFXr4qbCkEwEHLVjdzOKahH5S+lOUXSV4kJ3neiPy/7bBlQTHIqd2r
bYPHBlWe8ZG/hkf7blpnVww6XJjrEc+GhPdUtuIcDpw874iY5dQnNT1GseXl9iGYZN0R2bktDEhq
sCnI65Yes2JfK8Qtg3sbBMCXT062jYUFSSIzNhSC+96bLw17jEG4dXmB+Q7/80Vj6sJQKJMqIhU5
wDFIya5Eb6wYX/K4XsM8Iv1p1q2lSFY8i4f+sYoYA/7vT5O3wtYUC3aj8s3W4U90S3aaR/eYoIx2
9Ub3uxFChigg8Jd+L+PyuWxAmLowIKkV1LVhwuybmmMPzywCAQYQsVMGmQEuKzmCVFVyvAsTMpAU
01+5sI6JoewJ8nTRssLNFQVzYFkMcBsF6a0gU+PZegVV9CklbtHzwWmKuIWBy76aPlF3SmSjS640
AKSFE3DkgYmigQVUr40aQtRjtBYuGlxMMd3qzIYytV1vY6MwHALcfEEwG2w2n5YRGp5pt5afWSlA
wAl9RvML/fmK/CoNHZMVcWl5wSgaf4xRDS3MproewVa2iTOwwUx62qGMMW2tvp2cEfQlfpO3V/k4
7ZOgAaGnNj63cRI5FsiM0O/X6UMbVv0+jTPDGS3L3KsG9S0FNFaQld4NgAiCHGDN2RZKQduqgphy
2kEUEHAb6FqSDjF5rb3X03gvDC10GoVfKzZynkj3szYoQNyB/WXl3LKLs7t2KNeFEh8bGngWAfLA
pjnQ4GM2q/AEq8z8UlTbj1vQd9kJRjb0YZMyPvlqCM0dmqSvQdd55WCtp6Zec7XbCjXYGAGKAZUt
AidBxRGIGQ3EDU15aA0Qh1SRGq6HTEBexLCurDbcFRBZBA2Xjz7fR5wBDVha4skoMwhml042jG6U
unrEvBhNVJ7Aa5Rxcc0CfZMByRiJ/EVJf9E0uZm6HuhUqrsNsbZlDqXnMCOlBymuV20SV7olHsG8
4Y0k2NSk2LeaUBzLyK+iJIQcQA22iZob6ySmm5GCfymkvloV3LERiWB6cuxdHmqJ0+n552iVziSe
glpGgHLWOOoMFVhmmewvdZkoq8IQ4BB67LLCqQe2NvSPqWn+TeR4ssqiLKTbSvOf0ZROfy9H4MOq
ZNWmb5Huvg3RB1jQvMvG8ixsAxCxP9taeJXeoo1G5oGn3kU9G7A04FMty++exWpuXhjv+ab1Jj/1
83UWeNCHv7y+zBsso4JIy1koOopG+c3QEgesL5IVzn63PxErNvrftnmgZdHYJnB/QfglMlSNp0dR
FPeXt3EWOnniAZbSHXhaYP3GmDFm4/SVqntF4pMWmr8rJXYbDP2QFVjAxw+KQqnq/I+RwXf37yQy
IIYemJZR0mOsvHVMbHUYzcv7kx0i/e9D1ExCwG9UIKEpPjuWOqb5MjSSfsLZJuXpGS4iA40EMUsU
nKHwe2jmZOBZ7vamPze/01cpAPxyrM++k++TQ8u7QunTAZUnsqYYgzvQVdVgBi3y0Q52gt9ASEKA
m2le71F/3KC1YkroCy4HxOz7Sp38gCGFyDqdg4YAHi1oUJjMKr8tjb2opQ13SYzwnRecrBVaIi6b
GrEj8D442m/oKySp92gDzNCbwad+zV2iuQBb26UkPKKSiOw7fDpZXRmpSuIWWQcQS1tzQ/eq5bPE
jysfolKWU9+H+nGq/K6/QYnxOrpmnnrsnqCTslYtx3hX3+vWsxHW1IML3h14wwY6FPYvK3MygLf2
6VoGFzhrlf4YRWYvQipM7pWoS9r0WIHvuxR3ViqlLjt7/U6WWIRReWbxVm1nTgJP+x1t0hVYzBuP
xWt6IA+Yzvy+dSRzgsMwz356stt3vspz8gMWlre3lMHuOoseW/V2aqYt0HORk9aJn6olVMZVB9MN
V6GiujGT1HzPh8t/lsbQwn9bkzZVIqIR5E7zbbS+2tvJEw6YO1DYMpwSbFug1XEqFIJdGUHR2Vmp
U3e3sDFCSfsC8m3/gdfoIDk/iGueOM1GO/DCGXaj162rABXU0jWByXSi1NnLWVfOB9EnJ7DIURJG
mV0ySFh1/M2yFNzz6bYPojcWBNDM0u03g2ZejSnANHybaLhKEMyX6aGGXCfl9xWIz0fAVnTMChvV
rgyuQ3UXGbcxevCF1sJ/IyobZ4Bh7A7jzlAwJ9xwdNVmBv0cYp9XERgsq+LaSCsnHEwMNlSO0KB0
jLZ6pF9p5GMK7wWorXJ2laW/jLDw0is7uLaDr5E+ZIUtsRBnpxxOP8sigTLDgPR2weg3eFRxhDvs
m90sMs1Xstrc95zXX/nhydkvHneV5wMKVwEMvxoeRvtJie704TgZHwYGQZIJNFnkmYvfAxjmLS62
TRZtGnvdxA+sf0yKDHJG2aawkWChjodEy2PIbfSoctQRkmCQxRaHcnhWcjQYeXdbT80mbzG6XXC/
B5tETyvPgCUsSLLl07pJY7doH0z7EUB1MBQe2PTS50+kna6bcdha+Z6lIPwo1vm0nyDspDyHCSRB
SeHbxq2tA54FcseugWAvcZr+qwRXUwQBa4P73fDaZuaqVrTYMZGRZYSsGwaGhQaVewVPPI3xmzNG
df9yqHDW1Zwc78KwEX3sxmDU8ClVDMSowdqGRAUqd05t07Vi1rKrczY0OVlvYcdGC3LEFTdhq0Xm
201/x1So6lUzS57WeyKDbFtruxPp1jGN/ClHjIuYrCV3QFYcOz2TbF9m3JbxZlgGY5BoMOztLnid
VsSP/JiB7gKEvluxHdaBM2u1z4pjQmbdzuLqTp7RX1FokStCI98zLr2fC68rQc1geTMfg7FHv7y7
lrMhyTKIZfQZWhkqevVA/2QQQQ+NeN56Ag/4PbmaMAsBQA5EJTz9AbNrMvyE5AJ8N5NOoouB5MMA
nCg9Grm+CzRz1aTqVQQGlcv3+nxH6OeifR/+yTpdFavmEMBhCl8BJZvtTLZTb1sM8VjUoXfBSlBX
g8xafFsAxZge5kKgLGo9GzOe/Ib5LE5+A/D1rR5UsJOpfjc0+5i2bmg8o8YieVWXo5O/pORgBYNg
sihFaxFA+R1fjyvNVzcyYT7Zp1uYYtNg6mgFBTvGYe8bteJ0FVBz2r9qz5+c2sIktWERlKLGMhjR
dOpgcuo6cgYuJIcmsXzfD+Xk47SpJvQ0D2CJjHnsI3QhNOF2PHD6tHSVsZCUCiSH9z1wfbJcQriw
SpFC3Ill3jiYu5y8molMlEMSJ+rfz+JkGc4xq9mPhB4tglHYyPa7XFmVVrqmPXXs6NPq3/NqAtin
lzw4yV3/DuVOFyboNtehgtJAg4pXc930qG0lb2Usu+xnGQExOKJDt9DQiLWkbwYVmBIhGIdmaQow
IyT+VnDpKNAlfuiZBx5DQJGstOvqJt3N0nd6CNBZ7qKzJ6WWO//ufn7JIg7SJjaic1azY5Ian5qR
rEbrGI7VpkUZboKwWv0R6pK2wvlr9LPk4g12o96PoqzYUaNfRpZ85h1/FrkMevYPbvFnmb/eYFn2
PVIOqGzczrMpQdRcDdF7yGL4ZwXEFtZtJ17yKb+1OHQkIAwqXltFcyudV64BQUAHLAcAnsko17+7
vX+Hgz8/bBE/VFEQ8Uzt8MN6lJ+0W2MoUXG8TpTBAWQymW5a5b6CPNsI5VCFg/oVvKpN/lk0o8fM
ZzN+HYrCNYpx1Xf7CRNgSRD5tbXRq2SdhXcZJnQa9ATocFC1oxm8NKbmKqJGsfslUo9adCjiBGrH
GDcSL2AshRhDDIIGtRw+Og0ipby5q0vD6xA/usIAbUo6PV72a+dLVz+3f8mbMgqlVYJYtY8Kgama
UAjnUMKxwYOZqJhVQ1jKuRtA1g9u9tFIo13MsNkeWu7lsbUDzzRk+I9/cLV/vsmSYiWsizCbCO5k
vwObxsF401b20fwdfqTgP73hOxsgjCE4jNYm3BBvjqVkFZPztvznF5D/drRGUxQDH/ALjG66jorn
orIPKcAIGBZUZGudL3ydfIFFPhxAKtacCLLB0kZPNvPBqecob9MteMr99FrmdP/Bov/sbZEDA0wc
VAHFciHmZyzSOyrFRHJxJdRtr3RuNEbbPCo2ocxhfUOVLzw1czZFJxZdS5qhN2awV0O0Q1FWKwK9
jVYZfUxG7BjYApSvkaEZrQGyCY0toUcbtEcqWu9bWqx1ka/HTt/ZtbJqkkerR4qu74sY5XgQ/2Ce
rME0hZpOm8vvQ+YdlpQX1G6SKItwFYA7Eug7uCDPQvo8AOp6nFZ8064tsDu5ceP8ntzJ5y/xpkuf
5wqC3D/8Q4T/8+0W1nrqe/ACRSWD0sBYQyUayuwMNUuw6BXO+GJh7f8PYWGJizAXthuiX6oJsgwb
mJV7rblJ7D3lgVsEXyxFZw6dPjNBoRtWrgvvhvY+UD9JP90WhQzgcj4i+Nn8wlSzdmhIzDN2pA0Q
CscC2Xai/EqiQhJ5/ENK82ehv3iGDEXQqUEO263oC6rREPlDhWrmqkkdIM+3DETa/ZasCm/cSK2B
ZJdLGqFaKOHQKYhG2FoR6Ce7SusaLvcb6JiW84QDWHUjt7kOUJaW5VLfQeOFJ2ot7F6UET1UGzgD
4VdP0V15oz1UIGHBbOF1ZTtoo3ozuFC8Eyf0eS4FnJ6lDTgJxZZ0F51IFQHqY4hxMchl2NF+VIen
3iwAjUlVBUx8Su3YKKQcOq0wN4wOA+iaIc+uK04QMA/kdtAvGZ712qKuMeY9Oqn8ldfTpmi2YWE8
ok8CR8bsuyinXskg99Pcpgb+OMHUzMGkt0kfYbQk57djPd2qZfY+hvl91yZ+ZX41SXml2DKm59nc
XjryhTnOsIfAHjpAlqcnyufCjCG5z7IVFnY3GocCEFRYsJH3O2g4rEmlcUny8w8lvJ83swhdm1pk
A7UAugkRqnD6QlqUY+rBj1rTDYHmMwQaz9YbN5RjlskAvjIX+j0ffuJaclWNRqrNkB+4tHW5Gjbq
TdticHJOWyGJ+HzZKciCJmthElmdhQCao9IipsK3tA+zMz2tRF9iCL0YpVng8I6TOvm68lqPscMx
U04ryDrBhhSd1yXx5+UfdNZE2zqlTDNRO14WQdKuqI1kHDBOEGyt2ASy4pEZkeQenbcOJ6ssrmpc
9/rEOXISth680CXpU9D7mEUX1zOxALyfqwARuGOJG/HX9BZMSnIXeDYyO/kNy8s8NQFsMwHjFcgb
+wgohyNqp25pvY2mZMpadqiLK41qAdRHE0yblWrk6P2AEZGnGPOSlz/deZjvyY4WPl1oTdnHFZI+
gflLp9b9CcMzxJ82xqzXkDzq0yYXDsWYqLSedDbfPFl6cY3rgLAI2CW0rcdqxZoDMCtuhLGyCFpo
jBmAcES7KTHdyzue/+pfFu9k1YUft0uT26PAJwyBOhQgSghAL0TM31a1omRHY0mGS8561J/1lpUS
IcZAG62EHbN4mwe/zDZxp7TdV0ZRQ4Ox88BzimZLjDCyug7tymdmv0rBOT2CpCveq5HYxLkOpbp9
mWrelN+nDDQ6teWEqIB0ebMuADYJgYS5fErnY72Tn73EgmRTXE+FDZt2VF2whO9mIQDLm9Z0dCiI
8uQMUGe5Lc2TJRfuf9IbraFVg/lK9VWvG7/AE+4YBq2ihxrEYw4YuTYjZqY6MiBPnE07i5J4HTAw
cbO8i3wFmKOmAC05YhjoBSjlOkEinxjWQzjlfmlUPsnnGSv2MoijxiAmelWRQ1tftfpVIMJtRq4T
FSpODKX62Pi0608wGHgtSLxEHu7NViYcftY1nmx4kXqBslRAZRhvL+2gV8lyL9Akt0/6GRdG0xhV
PSEVjOY8MdoKx17RcgM6Sm/uc/bGtnzlq3/VwD7Z1sJIDlM56fW8LdNqgGlDq3DYXL6dEjP8/eZO
HC5PVBC+ZHjD1owhSG5pdWyifFXWm1B5uryUxAyThX1U0VDhVQvEqGWBFCFNoDsF0K0UmCr9UAtj
2Me6aQ8N0ouZemEe/FQBBEHfBgMf23hfrs1fsnBbuuTCEpJpijK7xXeCwPWVsesP8yBz5BpO22GM
ec4gZT0iicVfjoAmRjGwhOA2xtvmm18x2QLdJZWokLyrpX7ExLuoGktcD03sLBuzHJ0sGJHciuV4
Y5uAeqvrMMVRpg8COdHYfw0R/VdR7c9DWg43lqQNBQZGGBoh9cM8StggAVTWxv5fzgGfLLWwE0nO
ai0HJfdxzCaMsUOiQgebrg5x9OT28oP6jgYvOGC6MA+aYHlZGUgIhhUic5A1zXwFyCl9TawwWORx
aZNO4vKXk4u6SG0zAaABfOefo1BvQ2Xfx7lTin1RGjeFQWTOU+Lzl4RQVk27vojx4YSPZg+kJh+Y
Xx65r91Bq8YNJyf6xTby6FR27xc2pByjOBS5hmHYQMDVgfe75N7/+PUWRkNNRvzD8PWANUTxCXRT
HvcNuBMzOPBvqWUp64FkW8uRRqHGSa4gvcNpKsfR9JptCnWv8KkCF71j7gjYC6VjaBJLtRxvLNQ6
iXXlu+6WvRF91ZYzhVfuEchhsS0F5dp2bF7AleOA8njKMBE3h0SaDKx03s5YpqlqzMRU2CIKMws9
I1n5fZEEqn6eCaTFdJ/5xbpxMAKXXJXWfkBfXWaoZesuQjGw8LMwLAHqLEGGa8bAESSYY9CkQ4bz
3/nbFvzsbxEB1TTP0GHgc619Riukq2HPthjsMlaxbxykVCnzn7u03MLKEWPUSmGBfY+ts4PmgSHb
QzR+N7hiSzb6L9ktOn9xf3a3sHSkMNWk4+HcUANXSA1Js0hmas5HQj9LLLLEVNNbUzXRXc7yyFEL
DHuEmqfwytFKkEDK1LPP27Wf1RbBUD8IHWVQrKbWGggSr8IcpFgA49NBkpbK7t/CkuX6UAYWQzRU
Rp3T1F9TwL0KnMUSYyb7QAtjRiMr40Pz/bwodQViHzcGdY7wwNaeBE7gDOvQ/x9vxZK4s0+mtq8b
VNHL7LWPfo+ZbNBO8pXspdHoRNmn86PKUm2lp2Jlk9ca0UkGdVrJAUoelL20E0lmIPeEZ0UV1ON7
zdGfQ892oy1kt0Hy7MgmgP6hCPTnBi7HTI2ID1Pcf4dEgFBo3rBiaBzlUEwt1jPnUdfeiQ/051AJ
cuAYEExI3dGM2b9gROyFEWFKb5mWCSPSJs+mXXvAF3s6YOlxAc3W5MYmQOfd8+xFctSyZRfGZGDC
UHobIefMqDlHz82GrtGBlEtAyj7qwqY0IUFHPtHpkdL+PSJgOGGUzjWo0AtZvrLy5muiHHSzJj30
qQU2MaI4BCIbxfgu2fT5yO3ncy8MjiU6iyUd/FB41frGF6KoVezpd9OzDdLk0cvBJrzjIGsE86TE
9cpWXligLmk6VYsLeiQDBI5GRX/VqtEvMaTK6kTzWhMMq0m0kuxXdvQLg4R6EAIBC6HOsNJfMlTh
Gid1iu3gA3+ORrPMzZ9NAS3VRgdNNSz83cWlavuEZYadw/+61dM4eKDbdep3yFT7jeXNDHyoDsiM
7rnQ6nTNxfWq46Ttxhjikr2runOmCxR+eZ9BI/sIjmbb/Q8bttl6DeQhfsWPUIWQnPJZIPbpT1hc
q6lSRaKleMImmjBpzF27zfpVOMGGGQWBOFj3yvr4K4+zG4Xp70lTTqsQrV9HGaAJZMy0rXVYjK6e
wVE0ChQvlAwzBEhqRge0+m+ZaiGJ77oOMwLDMYzT/mCiau/U/eASekXMwqtDujZGMGd0L2Ej3ocp
/D0S7lE6uBlPPwNV+ej4nY2eUFVsdF2rwRDbZJs2CqCxTZWXsZmcqnuIKjw/up+yzs10thozwx80
suriHvhLE7OI9t4sCicodwr67VBB83pIRlLWrdCScTRugc2fuznnOxBduDzutnTU1mnsK2G2SiPk
gCAnGiAdNI3bbNS2BPjKiGQ+xzm0Yq/YB7Ra9o3S3QjDYE7WTo/JhGiqsky3SEF/RKIK8Ui8rSwo
iNrTpgdisKs2BBz4GbYSJPdlfw0Obcestf2IqZcc0rYwoZnJHWGWjo0pjIy9ZOqdEd8Jcdf3X0w9
5MbGBh1Z27tB9oAKzRcSHzdEmg9Obl6gG6JDQNbu6b3k5pwzwqcXZ2EVIHUIi1/g4sRbvsl2yZo5
UDOGyrDM0c0Pb+lkThdaGIIUOSs3Ovg5ZVC8vrNXBIlyWX1d3o9klWUoAlJcPAUVzz+kVzTuQQV1
hZjr8hqyx7YMR+xmqqyqxZkZ1+Ndigk18olxUDd7jY/BTeMA25NcV5h0Ilc2eL0+I8/AbKVk3Ols
i+7kPJeBylR1zBjjb0OHl/mUrwIkcekhcNimlzayZcc6W/mT8qQZtmE0YbbwGJv/R9qVLTeOK8sv
YgT35ZWrJEuW2mu7XxjuDdw3cP/6m/ScM5ZhDjH3dMS8zEyESwBRhUJVViZ4zDBYCNYNjIvebW/s
Eic3jgibh9R5XXTl8phRQjA9Awc16g+x8BpFv7bt8C4Ja1nu1XJmGslg0MRbWA3kya720QuFpthb
mgzlKBuxgp9krWXm19+LuSQktVHUZH57f4vQVvIwgay48w4T0874W/YNSNNzfe6tv7+1o8y1QJNU
GEYJ9RNF+p2RLFBrcoxIcld20FBvRuMXTRrDN5v0VqiqlyQRTmGYfi3EMfKbToaiQNN5pj6bTiGP
lxBwsUmS93UJ2G9R2eb4ZFpZMJPMaQHfEZKfBAAicptrX8G1Y0v5g4a6qyqNTqruIeRqywL+VX/K
dMMVhZeyOGhGUBdfqXhKZRCJprnb1eh1FntZOUB1PajlU2k9DEDJoPuhzI0tWZJdj2cNDSM83Gw9
fdXIa5YZdqT8TI27HteWJjyJ4m4cUEEf7DYOXTmfd6Lc761eO3VW81uyHqP4UDfpYeyVzu/l6USH
aD9L9EWnVdCM4ivRJI9z4pYXyscPYYEm14LCi2rqgE8xL5hKmqN6UsEtuohyd7fKblHiofv5xBc1
+HzQPppiXjBRkYpEoQuBHEb3syx1Uq6a9mdH/WiCCQfRLP5nNZCX2XX9aZJ/i5Nlaymn2SOv5azX
TsPcTnORZLSPgAHXbNHJ77JuJ6OYf5d79UmqXLO24bWehNa5H+2yXepnj7GvjdC1wVlz5pPZ233A
VwL5vMOY43/PMS3mKktVwOnAva6cC6ncJfPJiOL/gfPMlGRNUkVV1oEC+RigTFDTSZqK4rUGWrVJ
luwBxesh1nnHcjVzvbLDvPyoUOqDVuLlDsrqS3zbZe7Cz0V2lY8ulCPf1zEUuBcpF7HCw5OXrK8i
GK+XycRhVZIgxEyXOejA+jGCyllzUV8+AqT6ClUjj0C9Ugpo6o9O81rYGmTNmjsM9u7q3bZ7LnY+
eic+6NU2MLG5IkpZWg1ic2fkhz7UPdLPe60s/G0zS7TdMsNE47FqzUwzsdsmoK91dpIGqPPMSDiT
AuLWFceavBySLXOM84TQHJmUBXS7CAT0kLiuHQmKCpLmtdP9kO4FGwPaSWRbTgREXmZTGQOzkJu/
GbTW6aGzEPAKRbx9ZhxHMCP0lDT8IkJBL9GHN+BLeey5s7ichetLznt1vZOoLsN+BOptGZBWH4kn
YAa998RjA/VT0BRyX1/bG80q+faJEcqTOgBlB5TcIfcinwT9IXkaPdnla8ZxfFZn4ns2RlVB2zeq
JLJTgGCIIbvHV3Vd6WpBoMXSpYUpWbQAO/+4i42aR3lYIgaFj5Oz4HLJrxSlihQN3MouQGBhdftt
/1iJBx9NMksTKyEy8hFpZp3Ld1SZdhahu7EsqJf2qEBhFhcynPvYFH9jz18n4XfXQ16jR/1o0Z+k
seBWlXEc5XIv0NAf0TNqBaVw9MTy0hTtX2I8aolwSGYe69hKNv7xlzMBW24zC51nbNZyvy+8H+Vj
jKeUhaJhCOlfZ3ujuN+GidtEzlJASzBlAWFzTNhkbqraKfrcSJuPJTRhuAC9zy71cX1MpEZFMMyj
VDTB7mfYNHqoo/K20lLgq0zhdqR3hIi+UB2VHmM1+kDvW+UZ+qGcMP353v34I5gwPbWDGYcExXrA
acIWLI504sXM5YR9jJkfTTAhWkP93LCWfn60x/wAZpO86AU8gzfjjhzzY7KrTgfhUO6hMSP7mpMd
Ym41aSVsf/wJbNieJ2salwka81vnhN5SHE0u6pcJmCVURkx7BooidgBaMu8xFDc7EvAG0ReD44sr
MLqPP4OJ1dCymCItxU6IqApRj+yGIHFLqIu2qKrgMkHtBabFncQFCXDOGjtBUyYYuh5VbIAKDTBo
0D6ngX6kLgZAD5FnueHrtjMtp+bzJwcLAHgeVWQBzELLuJTVzgTWU2iVQ1gaIO0IXS2TbQoZuW1T
n++/D3kzC38A01k10OUVUBnJjpLJTvJqr2S1t23mc57x0QwTHSA5qVi0ApV8Ao4sqZzv2u6nMA5u
pAheDBD3trU1r7x62rDohzbTm0lISvDztofc+pXy+EV5m8Z4vanUyRAN2LTQgiKoOgSognlZrQTb
y1iZ4/m4a4zrhwZEE5MEajTJnt5C0BMNaZCp3PIrYbwNYxzcUAp5kPUFvFHezqBFEJOH7aXwDDAn
erZiYuQRvgiVH8a49dJqdP/IAgtgwEbO46DAQjQfSfVgoomwbYDz0dVliVcpXEHKMGoJPkY3nEEX
56YonhYKD9e3gjvHT5UUZRlVFSX889FMTEIgy0XMbqmB8VXpDwRjeLvxBoJPgf61mvbFrXCAvrPD
o5haPjEbc67tLtfQ1fIaIBjFqgCjrQFF84TWjgBop9qVbm9ObhZS1yoKzidbDejXNpkUJQ0zbOoE
mxCZcMMI1Fn03MuRrVYYQVKcEZcZSGKggeYVneZAuEeP72TMQRkK55J9o0faWj3zceuyzqSwxuBa
ZaHbrge9/LNvT1N1FCPVpcnznKQ24BpupQBIRWWnnnI3M2on6SrXMG+0iCdiuHraNAkKG6DeUnSN
OQYgzo+IaYBMNa6fuigJqFi7s87j1uBZYT46JqBITIACOBvkdkyTXR4rjqnHvNyQZ4b5zoqYhlGW
z8Y51m8mD0MSz4JX7DBviScQdIifMPfbBtx0YfXOudpC5pu2ozgBoZgtkKb+GO3NAOJXz/Nu0bCZ
PahiBNVB/m65FiclXD/VV3aX3bjypBk4dLWQESgWlrPI0XZ08PCmXV58gyu6ceug6ZadeKnoasKP
+szfR4a5lZRSrbNOA7S7NdH3kcbnuoLGNHhwvFRFj8l8UppbjAahxBiEqX5SEgxKbYfI1Rhy9QuY
+0o3DIqyq4AnBzBbsjrYRlXs42T4mbejnSblfTrFd9smV8bOES+vbDJXV6QXiWDK1rLbi+q8diNr
biNgmg6yHgvySH+jUq/iXfWrEbhdiNVnz7V55mLTdUzX9x0UlXUDqsOqB7XpZ31fu+QBgvBnfil1
PSd4Xy9bSZiMqh2SCr4EkfugC9KA+hAn/RdAR87HZB/bYwvMf4u9PVvm97HvPcWS3DLOHV2+qxKy
rxoOO+DKTPiHL8lWEaJZnedBgUxOhr6f/GjNxyQyHZns0clNIBL/UrvlUQTvDCbNnCGHmrh2C4Ik
uswg8eqAnIilMxEr1DHfSkr4kolpHXWggd7fSCAr4BzeJQR9unauPiYTojApJmdKsXzMYFHn053a
gQ4tGnblHpTydhHwwI7/sMmqtoAddajkMS7a651eN+ZonJuvvQsU23P8RfVAh4GCFHWzV8uj6BJq
zniSb4YdmoTanrPktbeNjHbIf38A46+qJU4N7jYDZQnM5byKHshoFz/NkNrShzbIz9UXtJh5O80z
y/gpFcY8q2P46fxjGWyzboBLRJPfXaTWhwfxBmCBf6HmvDIziTONN9yC/TAgS8hc48grDA2q5H+x
0c3H9GC6SiA5itOceN3s9VB0ZYu5zIVJb1pxwFjxgvno9+05cgUHsD4wFokY6eWyPi5b9unwXtlj
fEQfDC0cVGjHGPPFaqmLVMbDvJTYYnRpGO0BJRmVM6+3fsdd2WQcJo/0LAJQZMmOh9mRPXJAg20E
K1P9M3dBYPu8fVpX/fPKHHOVx3VnyGqLboAVPorGMRV/bv/91RTl6u8zV/YwznpOFg11iuozkOW2
bKnf4vnnIAxf0877M2OM60vhTPsM+rjnAlIOg1rZE5JqBUlAbZpHZez9bXPrN9XV4hhPb4206CUD
QnpvgygOOA4DLej24o6X+azeVFeGGN+OdIhvxzWYZ1pr9o3EcI0wsut88kNNPC/Q4MKafm0vjnP2
Pw3ZdAXtqwEfrhwrPwJ4rUGb2CLyFyr9jIf6UAvQ/II6/bZVnouzQzdZIdNGLmJywaRZ+TZBupR0
MZQbqD7G9rkQfd4ymZBSiYKu55ZGLgYF+bnlp+0PuX+R6swRM/RXtR2QypwG63pC9/412YpU2k4V
mLjh4r0/L9N0nW5HgEI0zwuLbQOInlna8+ubcq1budsbzFsvE15CMDGpGYnIhei5AzXrXS3vG7kF
H7kFEXA8VzIKqRBOCruaa1wtmAkyJLVSoWuwybXyUuv3Wpg4asYLnKv335URJtKIQi9X8TCG6LyB
iG0hQTbs/rnRAtB9eeYC473X+pO2VzgQT+6RZaJOHiVmMUJsCaog3UmtjiCZ/xEK5mtR/hj7YWd0
uZ1koHyQiWMW4vd5qkW0VCTOh+Utn4lFCTQvILus4d4QkNx0xbckg9C6Vh/rlNvBXpzi871oKkun
HC1xkwlHYz6DQBtD16gl7EMMI2hIV5XWBDOo4U+q5VbZU1I89oXqarT1c7Hh5TqcH8AiztRI0UhE
m4WgcvQX5uHQLXbpHnJWLn+ieP30/r1aFnnWRUaY5ElKLlIiAh4T780IM7Zyy/mA63Ux/d0OE4qw
IKOue4SFHJ1hqNhUyJVBTeWEZ7rPf0iHEOOUqZsFvDft+nP+yjCb5mh530nIWdF/aY4QkfTqQJG8
1tZtBQD4zJ7c0s8CsfS2QxFvX5lQNIAoRDRiwzqnxjORtBNqXpDg4Hjnev7xvqlM6MlLqpAZE4iX
QsRboNAc8FbsyCge+ulRVoPtFf1D8vZujYlBsWrkVhrCCSu3+635FMSa+sPgz565q7gM3+uh/N0Y
E3dES1J7c1ZBeiYWZzoNO5oeVNJ/kyYgdZMf0JSTB/H7H66QCTONULVkQGcC4KDJWUr2edCDyUwI
Gif1eWkPb4VMnIEuSGIJiU4uyT4Gb4C+z/Fo5FN4/kMe99+d/KSLkWfdOJmghEYe1++zcxyURwAS
gcXglaC3j7zGlr4HYtVEluBpdfWjnoOqvbRcGYfFW/85OGsiE0Z6SgUpW5iu/tsVX16+UBDHN8p9
4pe7PzoRn5jQs3zUG7Lcu/1XyV9InozcNrzZCe3ufuKihjgupolM1GgS0k0p5HTO7dfRVR28N19A
DRBInvnMH4XlngwmfEiFDinUGMddiQJg/Z00PnWA9MeYgaqsp4i8QOuY9gUH7Lye7r+fRyaMKLVs
dmmKoKVKL5SggowJaqPB+ylBKBZeBy5ScjtKaqz+kiwOIEvUcS711B592UFLprlou2VaNdCIvSTg
46sCKSDoEnGb75yLTxOZmCKTLApLc2mdeQo+qu4A8F8Gwq0Mf4fcjlOe+xpjsVxAx3JUtjyFCS9m
KVSmUC8n16/2spdCBgks+o23CJ0I+/YxC3jsbxz/fztuV4VzQSjlLMnM5YrfYygpEBCq55LbdVpq
LhsLYzm0BXWwZnHE54Sq6k74vqCsBx/zBd/4ZUTOHr6569WKwjiLtEkCwQtpwZ4EMc+04gxx8iww
2UnRZ3poDajSyqnqiHJhx7HIi2GcmPmGXb9eRVM3eQI4Ik5gGFCnBrNJ75Ag3YNUJ4AS1cN2zNy+
17S3hOzKXJcqQjRNyChbM4FE6GsDvraa3HTAd/c68ad5cLpe5wQVTpr3iRCbzDE47XVYXapn4xEl
wu/xtzgwgmX4Xf+e3vPjJ+/bMSmKLrdaKWVIaWVDf1HIszWWd9tb+caRsXXWmeAxDsWkGKAYOjdU
9wrlB5jL3Jk8ZjNRHcN4aGTlRHOzc3Pwcwp5ueiAiY44gfZQS89Avh0SaziGkIwnaoo3Wrwf59ZR
CdDysY7ZXSO70cw4gDj2jyxVLUy/Al4o10cQ09zW3pQLjqJA0WJ7UbxtYwKTVoxDqGgKwrFxM4Jr
qC55r0XexfY2IXt1BKNwNqRMBfnbMoLUnSBy7kW7f9Nk4YQ8tj6chxJSlA70XCkxPZMi1W8QbkXp
aXvL3upRG+eApdo2S2MiWYwwYWK2rCqbi6LKu3SqvarH9TWA6LHRk6+yVJ4MMbxQAYwaylBDVAQa
B60eYOi0L8ZXaAbfFWYT2fKQ/BorDZ2CfrSNKfXBAZXeSEarP4LRCt3HeTwpA6JRaMilQ42AJOQP
HfYNtHb1jao0KocuQvqrBoqf3tQnw9PP4a73QtSIhL3hJvvocXsbOYnAG5HslclBlmhRTzoUToES
EIg/W+S3Nn2Z8nMstFy+Rd7ZWP7/lTXBaOdcWcJD70M1MESfZr5R7pST6JcX2W9BHpQ98uDQnNjL
kj6BgZcYRW5BAryyXMlK7Yyaj3F8AVXqvqFPSWjZtDf+8IKRmUA4p2B3lGWUNZekfBGHKe7H3dIv
L/fFIY5sngzqCv3r0pb5O4V8G/K42lqzn6WqW5S5oP4T38pO5NSP5FdT7MyjFix1EnLW9hi6Jr76
bLm8CtFaMQpqYKKOR6iuKW8lsyvrmExNeoMW4Xm2hkWi0skyCiHiZ+gjONsHdmWsDO/cK1NLLL0y
lTYYHJKEDEUSdMdFryZ2N9rgvPeUoLjVHpvU5V9rq2Caa6PMwY26ihQSGOHOFD2nVhCcNusAK+kx
IVu6RCXurF4akrlzktuiektHKHUStbHTqfcaDMFn2q1Sk2B7K9Zujesfxbwa9LHtI5DPhmedJvY0
hY7Qpv62idVa57UN5hxPQjYKU0OXc9z9prdL2Tp9lL4ZAYjxIHfK5TBfvaeuDbLXe9HXrVICarLo
bJEbtKn3y2NPveGBaXhHlrlzDanoCKTEhLMKuuAucxR6L81lYMxft7dwLcJeLYi9eAWwSMV1CNcw
28eSPNQ1xVTi1y456joP1LsWXq9NMa1ZK6tSiBUJ6O216T4DYa2aQHqi5BXeOeeOvXkLoRhbpTMX
+DYIJRypXRjnoLcy+Lqv72Ig4xFn/mwTmTeBFZezqaspav2WjtHfziPlIxEv0oTKeqjygjfvkzEh
BoN3RCmi0DpPh+k3ipSuMR3zIAYMHAniTVlDWVT3/01znbezTJhJK4nOllyTSzcMt7oAnqbsaXsj
V9v312eECRqROiWdnsRLtahHOSVyImQYIlTLioA38LVaurm2xQQPkWJ4AeILKFjuRt/w6wA4EHRm
wDD0L4AJvL1jA0dZlBXVkMlMVh2UxXTIjcrb3jyefzEhI9S7CFJhMFHjFghD3dFHaGpwCticuMT2
YfGnhcLooAJf99/r2S/BBkHJk0B4B2HtCXz1cdjGax1jbk1OUJpYDsKSocCPUyQoVtAHE5AyvOoL
5/uw3IfRLIxdm+AmCc2vUfUzTf6X7Pl6QUyMGOdMwrsPjygoQIEgpLtt7qXvkK7eyZAQPHTn1I9K
hzcGt5ZdXhtlQkWWVWZu6Ai5cXuXzL/ncQ6K/pfe1q4pPmvQTw/HmZMBcaITOwowiVC1VRtVOLeY
bBTISzVjSqQvDjNkAEvB4hzH1eb19QqZgFFqfTiNdR6e5S9I2B0C8YY0gAJ3KzhgHsaQDBgYPXlX
hMcEaz/x0nfesWFiSNZV0LVejqklGI4eBgS8CNtezQtTb1KwVxml2aJ0INM3vGUIGvbE1wtUz+lR
8SBm/mw8cMzxHI+JIhqivJjO8wIiqR5Erwv6GxWk70AML3iHzOEhADhRix0jEGO5acoeH7DqMWxq
+Go6QZeBBtvL4jgCO3sfVaBmEWbE+r84WltM3v8bMTnOcVDlj9m/RTUammVDLmUH7iwg8gAwUlre
ieAthgklIi5JoW0Q6OXTlAfAMjqoROLl+DaapTaHRVur/0IfQN546XY84WreHc3OZcjGoI4SXPnc
K6ljdLVLu9SdJXXftNGhj2RM9TbuXPanMd0tbEHbX5K3xUwSIgtK3ocDzgsBUmT6bqJWuW3g7Wph
SzdXIUVlQoqmaHqjdcDoy2lj92lpmzNKdEM+uaBC6pwi7n/2Zge9QOmQdWQ/ZqHbkVPVY0yioa6p
YTgvxfOyn31dHTwlghat0R57jbpgZ7IVJfqpqsSrpNE2jZMqZXahfTFn9BhyqH/oEY/OboVd7sOT
VGVi1KTG+TQWSNss0AmpJHdbcF7aVdb7ca0H8fgaVo09QfbDKAUb1cOgKcWTUSV7lcg+bZbJG43a
6HHtyvxY97mLybw/uzTeFMWuYhxG4BQ1BwvROWy+S+Sod8mjhjpZJj0a4Iva/r6rhWdVslRLNy1R
0T/RjyqNbMg6buL+q6E4xrn1zQDcZ4+17qguGEZEUAsG8o73olvtK13blT8GB9KYNApFnNxorwcT
MEH5F5iUbkIU92cgVIdl8uZfcPute8z7eplwIRA5npOwA2CkfdAFMMvzAtKSu352mHcDyw+4/npC
GZXzNAGXqs/+JIh7Sl/TAhlOPLvCnDtjwSE+Wr8z3g0yMcDM0R8kClY0G7/FTnQU6ZsQqy7nnKy1
ra6/FxMHrDxLul7C91rIy0HuBOh/vI92InR6eMiCFTqpxUffV8T4aC4YEpUSZE3JXv9d5m+x3Lpr
cfGKL4gbDtCGR5yNc+JotnDff4t9XgLM21PmgUKaUJRni4ZnsZQgxVr9nFFN7vORk9jzDiOTXkx1
02LSFmfFNCsnEV9T6IBsf7d/iHd/7yWLxoLgUlcWDUonAjLPGJQWgeJ2QRlU3/V7epxrZ8E0Loh3
cyd/VX2RyzXJ2UoWoSUTEcAhCwfHyL4ViJe0Nm2p59U5lnCx4XUs+VfS9JM8D0l4juPCADlL5VeQ
PyYGSPYXpWbaB4MW7+VE2HWSiVgqD7dprPrbm835nCxz6TjOKuQ08Bw0rNwuoSkF6qg/s8AEl7HQ
xFoeB3IBpRtaJE8ZuiHbFnifi4kmLdXmUahRAuvj3kmqdN+lj4pU329b4bm4xYSTUqmghNCpCz2E
5KtP8isNZhciWI/NjRSgxeDHZ+UAnNujaGsoiFsur+DBWycTY1QhbTuENHLJQfSSzHc0+iYkP7ZX
+Q/vsXfnY8IIBc8GtQQ0iTShdCy5N21TKtyEgEtVSR7F+K7ri9syb8DcmO/zgp7b7PsQwSOF0Jkx
bC/XhwbQfM3kxJ1/yFrffxgTeLTRxNC9TlFQDUBbAdmBzi9uF0nBf0Gmu31zGKL48UJsh7bqOvDH
njuoGqbac2P8HEU120cprpAJGqQVWlnTKYkPXSXJvErDdmDAI+Oj9TzP2rCGIiXuEvPQnFESxyhz
AVbAJeoJnKt4/S3y3201WHhXI0o9AejPRM/MPFDo2i2UZvx5ec7nM0Qmian6uhKVFt2EWFddBQ3o
vqG+NJ9F6wUIQJvkx9lI75TwZ5Hz9nPbbwwW4lXEox43eb80GcxgwSHVQYg9lX+YCwIWVFQVd7SI
Z5IJSbmk9XG7VP8BB3KF6DHrQUWharttZ90O3obIRCQiGlqOaQ1QUZSSnZObAdSl2xb+oXjxfjyY
mJOKQ0qzAVPVSw6V/azAULmgt/rXArrPPOTwiq7odRZlsMittJzTNO5w8sWD5ouai9abOuxVqM2k
biQ7BWaCzS8TWrk3CzUnhD1BZKSd9Tm0ZeOQ+3LlDt95FaJ/6FG9bwETeIigZpWsg+JaP1X7CmVm
DLVjBED+jywIbxOWHf3ntMBgMV16k4yzDIaTM+lLTzOBFqhrm4rWIY5fUvHPLjXjzW2vUv/RHC0N
T+MQ1M7NPvoqgIHpMf01fy/OWWGbbu2OnulXX0qoQgIp5RcnHXMkZx77Mm/NS0S8+hVSUkl6pOIg
y6PiK/W8kzMI34vQvRWbQI15FC4cv2HbySZ4V6tWxxaL9e8aAI3J5LjNW9d/6yMySU8d5qEOWU3w
nZxKtGvtxI8DiPK2+8LFIb4TQOp40yW2EoiuaDv9FPSnyrFc4Ub+oiV2+bztxZwYz+LDMgFdBU1b
epHBXxTt01vxjDtPucSbrVUz8ShWKMbwluG/wVEP2nnymg7kjpGLQ/VV9NOL6au79J53eHgOyk7o
ggqdFE3YWjjDC9qOngTDBlkpXl0yRsoASeBzdS9Z0NZKmSxJGqK4KXSFXKapPUaqUTizokMx8Psc
3hpCYmdVaBfdbFOrcGRoiAul5DTRKTXTl1glvgWavjZRL2Xc/r9JJz9E0Dccx5UnjSCNgF708nYK
u2AuWw/5ol9mFu+Ar2ZIIAkQwbYkYViXueAgPp1IcvVGuhJdZCd8an5mvrnvnXwfA8EvaLbqtwFo
07QH7U1/53967l79AOasFUoylUAPRBdgp53cTNwpxCNfNfxt11mNTFdmlv9/tZ+A8ceiWJbhOa8n
sFjmXidATBQc5aoYCGERbFt7m5L/dK6uzDHnCmQpID5vwKqCgXO7rlW7JYJH8WISZJRka9HJyPcU
AHkn1epdqZF9IjaHZOy+NImE6XMZFA5UA5duIfWWPUq0sfMJ2biIadyozJ9JbKBEKZPfNemnX9FQ
ActSms8deSwgb9ODpTO0Hvs4vNHi1G8tcz9O6U0IcfFBvFT60Sqec1C5pPnXabYufT2WuyJJL6SW
oBR8MTsts2vp1NFgSgvMHE1546jiZazkk0rlS6Q1xCMJ3gpjnQQR/lZYVl4bt6lTipAerps63imK
5olt727v62o69ve24tB+/IqWXM59ucxJ6ORUkujUkAeURPfbRtbrkldWGJ/IrWKayYinE65Zlw5H
S9YdyHkeh/g+Vy+VWoLldnoi2qmsz2nanaUh9pUO0tGEk9Ov3m+mihF6xVJknX2pxviPCTVQII3J
uSoaz2w6zkFdhUeqVyYYv4grM1MzI0ouS17YAO0OzzgZN8nXzDoI1W6UnVZGT8Otx5dFAqVzUXwv
bDLczoPXfCPlyVIgAnPTBCTCXAz3JlqNz1c/j/GjnFpNLCpajJR/wmQ/fewI2omqAKZN8DIFpYvp
frcY7fJMVH6DZXnLfPLiK+tMxhiXDYj/IS9w0b9pll09AAHugLXt2A/YBtPn8w1uf/BP79UuzTsy
SeUSDBUnbIgzG7yIv45RM01Z0hUdWSnbgVPqSVImVYgvjYuBwvK13YO/ObfHL0GHdpXwBRSGXyw3
v/mfUEdXdpncMBGKrKqiOrlEtPQj1XJCwQDDd+Vse+/6Fr4vj3mflsJczILVpJdGvkX11G8TXt9t
NQhdLYQJQk0FMtYsmZKLABrTuH2cRn8GXfqfLYOJQYWip3Of1+lFTUJ3oqqtZQInxVjvg1wthPH9
SCNdp1OMTPW++DtctPZCV/y5cEqAY/rmIATJDV/7bjWHvTLKeLSu9r1ASJtexEO8qwEw1wLdF294
kWP57Z9d9/0YMK5rpXHTx2KfXNA9cHHwnKJL7YE+FJHgaPHT9sdacpQNYxpTZjKFpCqgmY7HdYOi
dh8doglk4X4zSI/bhtZL6u+7x5KjabOeNX25TLm50NMmCMhBHtBTiAcePWpPod0eUOJ22qB4TH0+
wJWzqxrjw2FqzlGqw4dDKboYWlDmflyodjWEbiL8LxRt6tVaGU+2DJR7SmH5hGelGB4tQIGm+ff2
hq6XSa+MMM5MdEyJZD2u2AWALbn4fCO1w8KBvsuX8oFeWsg/GaVflb40ONDb4KW/vHCsMY4uplXY
dcWQXBZ6ArOidu6NO8gGOlbklA/dQwVlJt0r3cjjf871qtDV6peDfZUVm6MmF5jYjy/Z0bAVMJCP
z9XNXxdrdNDvOHvNcxMm3swVrjYz7hLcPKNbXCi4GHLMLsw4sqKbvQ3w/ota1OoL52qNTMBpI5Sx
hVyILlAc+zHhG2fHAdxHbnsfH8KXcrD7pdOM6tSN6PYn0LXxufV5C2eCEaoiZY9aNL6xObtkh2Fw
LxaSXY1R/u0t5lx+LEWaaaBBI4DN8SIZj2r+HFkixwAnerPUaJKkVxOd1OjS+39VIDTwrzRBFGyv
Yx3e/f7RWEY0eVJUqMThqEAsyx2nyIE8ml3KqQckz22VBXF4K4r3Ao+JjRcOWPazbBiaviUIbtJ5
oQ6v7iPU7CEYdGc56RFdoXhhktirtwnkMHO74+wuL7zrTDQqSVkk1NIipLvxbRba5kG0AKXvb7L7
ZVYbqlu3GF+TnuoHdRcdshMPdMaJ7zoTjITYbKpaQDAaZ8NN00tXUzThmpcUrGyEM7/J3Wsm+Iji
IElGjLtMDazMV9z2XOMiU06gl3DAe3cQ7QFbDmYGLmEkxx91NhDVbajHMfzRXDj2mvvUuC1Aslfx
ig48d2RCT17HwtBlcEczMnaROu6JZHGODG8pTGgJKY10WtLkokjQKZx2g3QhFQUC8oXjkcun38hx
DCbHoa2igeOhjkDAtIxiQ2TaznUHmi5O+wqNRHuX1Hb6vG102Z8tm0wDTazNZCAZckW9vhhk9Gkq
74T6JITapUtBkBip3rbB9RLke9wxmAQH7QEqzS0csAS9ibm8OIP/TGO9qXI0YGvlQU44X9BQPt7B
zYgqipzB55Je9iZjQpaxS5eEVeSVyznB22Ciixkhm+rTEd6NFmGGzmu6nwHJ5S2Ic+oNJoiEUPes
tQGxu9NVWy5MdH+E/fZ3WquvyeiKGbphWgqEMZhj3+AlOUwR3mDhLNiNRmc7z8BF1k/pvSVizipa
SmaTOp0yob4rgA50a0p/VAIqfjke9M44WtZD1Wrzt7xrG19q69LWwfRhV3XqEbDEkTLz+vFxIPOp
qtQxSDTTUQDes2sd07C6dJIhX4Vs3Cu07lusZq9a1v7qy/JGG1CK05/a2jqOVfyrLIyTlszFTpV6
ELJW+hcd1PZ2MtWK3UOFkhaZU+q5qwrqLYmfrdj0ikTz8DPsKAptyxQ8XdacOELJ0KBu0SM/m5UW
f0kOqI7p1bSMnMIUdtsbvJaWXm8w6+5hh7Js0+KsDAfkxccuoI/loTgvAtqj0x2ru/kEMA195k0I
roSZD3YZl4/nOZZlJUsvKAPbIW32vVD6I1r12+tbcboPZhg/1yCoULX9nF4oegoAY9hth4RXn2+a
6Oe2Jd6CGPeW9LiLxMpEgG4buyDgxxV9Q6s434tnhXHtYZRHs0W18DLXX9T+LALrCtoC3o29kkp/
2DXGs7NYn9tCR16Q7IcnFe+U2BF/iBjIhRTEw/a2cQ/g8gWvniZyZaW0jAt4+Kk/pq9L4o7+W6fa
xt10Jg/ZbXSDnpAcupnDe5PxDgeTHijWXEFWz/o/0q5rOW6cXT4Rq5jAcMs0UdIo2bJuWJIDc858
+tPQ/mc9ix3P51pfq0oYgEB/uTs9ddlnK0/caJh8WbpZMzIDw6+ZYOD+caCCg5DOcozBjyiDvydz
SZEPFtwwkIMmwJwVke/5mAu/tpoAmsVgogN1mbJT4ytfIauKKCzbLj5SjOXT6r1yzqbGYy0kZTz1
a784KwbYhsN/KfOdb9oSPAnUbFFftEq+6ckHr5Jnp67hzW6z45Pd5Q1J13rBIP1jQQFTQqudJ6in
pCezeUqmp4I9E3eVeH2WgCZtXMZmp+L1/SWSUm2yfYWBVL4pCQ3MsBrh7R9e0g+1ybP3YfVK3UOa
Jj1FbPCHZjdohzDUXQzXXN/cpV6Of5yeAC1SkYaNXFbIRG6yh+igPusoxSZ7Pb/NoR0LqT8LBO9c
ngNlWkjav0Jiskoi13gvYid5NL+Q94c6bQGFwlGV66nA/eGT3ShNmdvupkITN37EAJb5MUNP3eY3
aIEIWLAERDJmKHms7Zyd2GN7hLQYpKRqJ4PAWA8eXgvExhBGuEVFIqgnwlpRF1gAJH1tbKWOcIFn
fXIztfCKknCoLo3L/+MrC0gkN8O0ou8fWZLH+aV7Ay0A+LjnfbtN39D0fEQSzLt+r6g9CWAUT+EM
9njYkg76e3pk7Oo8JjpziSXE/mNI7g1l0+swisMLq1bkYzPC7FJW6l8dxsrKJBBexsjexVD2hvgl
RmVBj5VslL12M3hsL7/IXvbyX+T77PMPJnYdz9KkD6zE+58h6wAKDoh/GiFhMYgbLzYVa3qUWV2I
DGwnLd4idX5iYvbMYFttpO4f8ahFueF+bVkzTgp/1ApyAdU+2Vc3PRwMywmhGwoCqWlLUaPzK3bF
HorKw4VRtvHKfVxOh9Vt/ppFU8kudPKSCMAhV2vbNsxA5WvHJ07jlwkICjnNGQmdEunWxQOzUAdO
k+IPv5+AG7lVKxGTs+SU5D+kNbBGM5jTFNQ0X66/ZerjCeChQnwDrJ1w2vtRCpitulryo+4Vwv3k
v/ba5xIQY1jrEB39Eo5xelTN0Yn1aY8JV19eQWhLZcKuYocqi53DSDyMwxzDbZeR6mNG4lkkfwC1
hOiW5HEyqRLcMSV7tqRvC+KD65+FWkBwS9D7jFGXAmZDQeGiUjV/njvihlFLCNHNEhlz1A4rECKa
nV7WwWpCdf1e9ZHxJfhPOHN0ynWOoqXDK+VquPF66L8lPq93qcGgnmjxnA/KnV9eM6wnuBd5XJty
gxMDEmFoMJg2M1LA1a6vdnl/mLJDlB3gsFqe7jS7fN/HiN+Le8t00lck962vnItX2kWBSrGDU+cg
oEgJVdAqZDhqq1D3ha7sW+POlNCuYf1otad4eIxr3VXz8Knocicq1+frl+lSV8xPg4NzEcBklZU1
X2KgGO8U4bFKcm+CH9znbcSrP99yaoiZ0rO7iixYVEAWLdQxCaXCS1Dr1GnUu3BmXk0N519Ku/9j
awKyGIsKoiAbLi6GkgtXOfZ39R2XnFtdDKLMrg26g8nj5Eily3bTO9W6T2xS7BQOWWHkGdiITzIe
UbJGrm2+GNT4zlVbDvkTAW2yhPWywtBnN1jjrTTGjmy+x4t0a4aad/2mUNsRYEeTo6LAVUV/hCW5
8pAcQ6v3u8EkvLtLudrzryZ2/+Y1RCrq6SOOnD00lXvTM5dTWQIFnUkA7D9xwnGAAg7lK+RMZo6m
vT7vzanYpTbR7nWpIeMfO+InewZ1BgOhn7ZiCZ5jV5tTCfHab+HqQ3ktMN3Rlyy3tTzbelG3A+HJ
UtdDQJc6XMypW/HRYnujVA10EMNgMTD3uA7B9etxqe7zj10KQFJkawz1uwRxFIDEDBiGr6Zd0zxn
z5xafPWhhNMfyuyA9lvAqvVApRjJHyCASlvNFWsHuLWYyPOtTbgfT+nX6MDNyhC0b03oNN/QHQ+O
Bap1iDCXYldvqy1zCN5qwBnqC8NUBBi4pi4RscYH2J1doqYZsjRVUn6JQFPxpQ7QqM5btw0E6D3G
zV/TZ2rUgbg8Ipej2mhD0eRrfLJX3VfDfBcWkSsVys4edYe4PdRaArrofV8phorbo6IHXokd9NSm
yIKjCeW9C2Y0SszRLr6PHvMbqihN4NpHeu3sYFszGcYYrbmnpfq6dGj4X0BuRvfn8dt3xf8QqRbt
NE6sOQGscX+n/oIcQ5wFw2t9h2joKL80u2lXzn6iOJD/Wg5UWE49DlXAoIlZQ2F2POYDBumfpJcs
cnrDzwPJ59PxYbSpkXqNQHkNSYXq/frXpe6ugEKaNXaVsSAtn9eR2yaN0y/311f4eGLXjldAH12O
JLvk6MOzjw0EVopXtPfa0FG6kXzmz3sFqlHj90L1R9DX76iYk9qhgD0jhjDbCsOZp3X51GlVoFoq
ESZRjpqoodyXU4PZzio9NSCQNMoQrKeYVZ/Qw7yAPUKrb/uaSV6votcmB6W1ZEJR52HUxuPAksEx
wS5KvdnrOURVFsmqVq01ilUNY/yk+nacC8fqQDMjP7P1KarRSYZu0KI9yGjPC1FWMBMnjECwYzPQ
qvxQ5sZhSbip2qCcppNsqG63Wl6eycFoNo45s33WvMvmgdXqrWTObilBCFsKouhunO6iaruiJAci
Gye1dpWeBHPB7lolcqO8DPS221lR5w0W2Hyyp3XYTMUMkb3SbXPZ05fBjWJcDjTjTkYM9ZRtFz4W
Cvp+JTRoQD4NxAcY9daj7/MwumOq+bL8vKjVl7Bob9HcL+tP0F6QKwwSD98m5jMwBi2afCzCWw0j
p1W0nYsA/pcBtqQM3rtkQjk+K52hmR1JM9zQMhw7fZzAe95XmzhKnKFNXKlJPdUojnl534+JUw/P
cfeojsOhhpPKVMjP6/ARSoe1ECu3oE8evTG93ikNdG/WhwrcI1KkeeXwvNh2oCRIr4Cz2DRz9Jm0
7HucwbvPW3edlk/h0mNUvb/RpAw0Jd80azNRLe4EqIr0YiAARnfUVGcnqX1S8/W7ZBxwPanJcuLV
iaRi+hwXStZ02SkrM0TC+l1bJ0QOhAJOUb0pTSyJ6Qbi1Kl18mO379FOvzzXllPczJjX2psb+Tg9
5hkEs5z4O9U6dD2BiyfGj+DMOkmWvmRJjYP8i0nWcNEpH4PgfYbfGB/K15JkzP0w61egVGQYY2Bb
XKYKgyPckeOJT3OEbNVrrrwb4adxi6G4QPbWZ4TFoXTIak+PvyTa87Sl3A9y74LZKDWpXq0OP0Tf
sMAw3BS9DdFmhrlibviOqeDGoaKBq8koHLdgRmJMgJh5jZRXGpWgGgqduPzR2IPD2U711+s2i3oj
gs3o8xFqeSrCU01u7wZpbzarY5CjIOQFFqLgSbK7Sc1zUB4Hk59shw2K/afYS+8yt/Un5Citz/Um
uos3lFQI4dKJzGOYSy4n00auLYwjX5d3CoabljBzjJ6i/iG+mjj7sKy9FFo2KgJl/pqY8bbMHnR1
8KrZulmtmMpcUasJrmpvRMsUpfhu3JWKB398TAPMrQR147J7zBGimSjHxLoqO5SeDHWiQloOk19V
OMxydkqK/dgZb43xvZhUp49tKgi/vBJKEZplgAxAfAdLJKcDxibR7LMvd3npKlvptt4ud+Fd+wnK
Eq56kLz4JlwJl+IX2PNzXeFNtGPadaWKkKPDPPO8tPsPH8KOHAlOTpguA1Tb2eik2er2Uemn8pd4
qU/torpjU+3aVr/LsyywI8vJQdHcp1nQFvp9rEA/8frjvezO//yhwqsyZ7TMagWihm6tnEKDYU0K
J5vtY7mAXUPTtkZBkvhfBoy/1xQfFMydHvUaakO8Hi0/y7afelqD8a3Gk5EdURrHGE/RIxU7UMsK
KSaWR9Fk8iaUdMFovf7emuV20LbXz/MSfQvSBz83J7yqrFKNBlw0CMM2ytd6dAqkXneF4UTytkXf
1jbbA/x3rA3iwpPRdvnGFgcTJtCBpfJ2v/C0f/4U4Zn1uYIqnAqTr4ymVxXQZL4JlacabuJ4r1RP
EtxpvYFhDEMPkypeq3Y3aWWC44C0/nzT/zbFP3+JYP3bXtUVDX3SJ30cUIavXamFtMVyX6p7KWKe
KcE97dVDwr4P4ymWqBt32b/6uTy/GWfOh7yos7JYCnLDWuUxvLu6+HT9s1MrcBw6WyHqLHlE0gRH
jWpP0W8amaLGp26vYNFbdSjqODVgZUFLvZrI+6N10V6oJkxqGQG4Snuyo7nnjwQ3cz7V0+pUMkU1
SN5MAXUq9DBlSazB9PyQ7qoHLgg/YZr9QxEelEYQdvkNvSbiEopjUCWmc+Whxy3o/EqGMlu3STYz
mt4kX/b6DS0xRtwJcRgqm8zabhKsl4+xLydo/mg3128d8bHEeSc5Zaxe8wIfS3qb+9lLVWgGZ+RI
JrURAUcSLouQdoC09qsUeYsCWQ94X9v6oMkbc/LM/XrzG/0s1Ofiv+rsSQ1xH7ac7A7uu3WvqE61
j3wlcuSv61sXYwqGSn5emjY6R25x1AlCSuiiVZBaWtG3qqKNKK9vsvw2Qwtvpq2OLj2oreLAod53
ylf4oX/2LQUEQXDEplhFct1WwYyqvEnK00Q19BHeEBMwpOrLWlJz1A5rkHzO5V5CmRpCce6IibI/
240AI5HZR2uroma0gOJ0BtXpIJ8sRqWS+MW7YlaYACNT1w8yazFdEL0pwfyYewWmUAz4WA4A5DcY
Mn/RKvG3IREHmPJ4jG1tADrGxuSW+eTPY+4rXXc7Gg+LMTlq0qMM2LvG+JKCaNJSLacxoR+EpIkW
y05qvzTr+/WTJr6pOPK0Wn3cFSMszwgXVzW3doncEjrFodFF5CYJtBGHnjIjUZS6wiTAsroGZqym
Ur6rc6JiT/ij/5pwkpIRTjEsQ2w0rjWOvtHdKu1Nksuvw9wFMtS8r58fAW7iTJOVxwtL1SY9VSy/
1Qf5QcGo8fUlqD3xgz1DslCSpmXSWkyLDY1vGbLTzNFTWXaQUzbvwtTcG0NPPA1qVwKaaPM0JYmC
i5qr8n7Q0q1OG3Hq5glokmu9alUjorh4N/l2gl7DyGe37Wee1Jn9yFU/5/vokWoTplYVkMUu9RTS
1RrSx81D3WN6IWcOEixu2JUv1z/bL+qdP1+7AC+GFa0Q4sUhjgE4CSP0zHJ5br/32X7tArvwMey2
fKhAUGn4XyQ7/l5anG/AoFsEBVkkyXuv3q1HbWuGh1Rxx8LRH5NdeYsiy17ymvdqPkooLxGYQvln
phAqmRWztTTGBNqwX792n1DnBb2S7SZHdYdJFN40DBEqwgD+omD+c8/cITh7Jm2fTya6Ffme+awz
ZIh6KKHb/uyCiW1TQufSJz4w38YV+yHONtmKbOdxVwPR7MKtk9IHVTe0Z+Co1e6SPcQM2jM2MtSs
doyUOddXJ+BUHHeSLbvoJzSPnHJ7OJnjBC17MJZI3p+tImAPond1ZSG2GFmy004nTUUpUosIhCPg
xhTgRrKqqGMJnBd57DdGY3qQhfyzfQhgE6fpuEYGfFD4Lb6ZL86sPf0XVqtzD9AUsKWYU72SC2SL
1Amt/ym0KDZFO1K3jvBaTBFWhrLIupTnhn4Y+ypyFOevHm1kwJi77JKASnwQX0ecaFiUJUlHDRNv
RYThVZZ4Sf7l+tehoFLkSu/62WJai8+jbzCsceSz88ZubHywSmFcRNp3j1a1nUh6AmpnAmQ0cpEn
8Ypl6yz1DeN7I0nEKyXMjcU/5hkoraFhS3mLKzGBoDyyx/ucjUct/zSrFB5QK/G9nq3Uyg2oYRYz
OxXWyyCDDd1KXoqxfcvVP3ytIqlanqRg0g15IAz6uC4aHC0jXusvWtb+xnJxGEHTJrilI+xXHN7M
6bBNrae0/6bHXw0gbai8WHbsleVnq37qUXKy8hXod6OkS5Cw15Ft8xQNId1WsqmnQBkZS8ARdVHL
ZdYRmKib0ZPRNxD5owP6SdDJFEG+WTbEwyAeuyVASgvdC8UOsR54b6EegCxncpeAp4rziRvlLr6h
2oeoJyGgi5VGyjLJcFqWfHgfVFCZV0S9h3rs4uCCrBiFbcV4dfmxD/hgmPqMNpdxy0lJuJpIcYe5
U5f0iQhr/a9hhkXTIFOEZVv4B5D6zvb2LZdnmdFNRy1GJfDF+QVkww2pZpicUDdrEKO1BJVsSFgV
HgsUsHulP4qdtjhcldJCagL0J1Ht0HTGhI8gTjgMdtxqCrfeYfGoJ6ZbogOzkbTg+iUlrow43JAX
2ZAtCwK7qVJdBbnqTn27vgL17MRZhjYe4nZJefUZbS3rGuS1ww7zlvO+jskNvDtySpLalOCSzLoO
av8et0XDuLSldWj93hGb4tblivtoC1gygYmvQGTHM1STn20bt0JGkfexzZskoFrZOVBcW0wAkriK
I12fcBUM3fDk0by1tW7XxAOYt8BlO2l+bseUp0JdPwFLhjouynn4eHHwHFoI97gZVEplp0pBuwjB
LKiM+wqIkb0o9IjD5WOWv96v/q8JBz3vqgHlO970jCFMsPv5mFkCCw/FB3Dd7uoiDfrMGl2eGiQA
uuktzJcdPNld3kKPlVHFSH4frm1J8Fb6djUXpUZ5dwyirX1QPhdQciscdXL4aGDopI58gAOjF05S
e6Tlu35bdZEZXS1YKOclLNGwNx/DzQB+6dGBI62AzYSen6NOlT/PM28mRJt1omR4G82S7vUo8ss1
d1mbOuPMiOCDiFZ1cSSiz7SulEyURlpvAStO7jHFD7+1W90J8Txuql0V2Lu0eCBu6HXTrssCwjTR
WspTjGV5fwnSnHUwb3sHBuFF9VL/NzLi15+jLo44TGyRLalpcxQw+l3aA24gjor2WeNU+7Pfo3Ts
5PGWLpz+Yubk/705XRxzWPI0nBOjyU8yWCt8EDpA+XlyChduvjNL7m6OnXWreyMKKdZn672dnQXT
cL2LbqYUQ9q/cRTU9RKQyQrXokEZGR0ENubRB91B+dwpx3KTRZmvVk2AtM2tqYD/ZfxRobWpeWyy
J6P91GSaV4eMAKsPWeorL1sckTCVIp8z9HDhy1gQ22u9Egzu6BFk4MnFyz7pKGyjZTtzISKDx452
YPtjMAVTuZgp11Iv1LZUwfBy25FlQ0fatCymi90k5hTnnWx8tMpWb1Ls4YbezVtIwARNvIn4LDtp
dC8nyM/WFCBOGaZ8TIuPNSe/r+/Wox2Elat2UCpCIgVrd8Xr+grNDxpyLjsZZ4sLsRqKG00JugJe
4Jsgm5VAH9BTv2gfFGDgf21khyyxXwTVsyUFmJOtWm1HK0xOnIYcstLBk/E0ecffIa/n/+pfd+xs
KY4OZ4hq25puFTzWTTBrFNbPlvGNADRqBQHQuilpldjAZuaAk+0pB9Qs9RMXDObRCk7QZi5pli6i
6Nm2BCdKZ5XaxErCgwnjR/rEgmRveMVxUJ1420Ngl1qQ2qTgR5VJ1v4VkPWD7Zim6rL0O3GO1KUQ
wClpJDMaQxiGeFfvCr/aWMcVg8KcPiIi93MZe34eoFjWxmRrYfY60qYfrPvu+nm4GXf6Rr61nziF
hu5imCq6H75UwCaY4D2fAATf0LbdgNJ7H7o1lTK53E599ouE7HGnKZURzfBz9E2760/jY3mXZA7c
nXVfgLSdsyDoFmplnpx9wADPcR+Sx/yVmhqi4EgskDdrAvfOtBM4kesRVip9GW6KZ30XbqUbtgd3
vq8erNpvn6nZ/svF5LMzELBo0Xt7VBLQGE/ujHFEEBY8W5hyMcEJnb5SbLLkavzSn2GDqa9xMiCv
g5fLXjhDJ0JVr0AonnmTQ8bGF13zs70JSNQO+qQwFauhLgJZ8eaGQRNbORiQproZU4gjjj4KTgcQ
bGhQqFo9xQQvop9RJEmUgWMCXtV2aassRx5Lv9E0aJsO9wOkfMFICKlMx9xHGvzp/1YzONu8gFfT
YFtRybs6BrSzB9oW6awjZAgW73e8aMqkMQGtFl1drEhD1Nd7oxcn3tphjHBE3IxRF/TrTRuZ9Bsu
iYqoqD78v98gVtXXXsmKkrfn5UclAFX+S/hsvSqB4WZ7NE+W0CVw1B3kkt1ux/ccP8d7843tq2A5
UIoiF4Penz9FrLePZjFUhpJhFG4Av7ryFcTg2zxGqleDONl3U+4IE0gYB7GYrqXrAqE61L2KOQqS
BC4M8kyEdbjoxZ/tSXCR6rI2NEuJedaAt6WDUXef33EFasPJbzU/CYZ3ioyHwgexqj7FVpumEyz7
XyrpsZvs/0IjzQcb9Ob6Di+GuWcbFMCoTjJzsg0YJNaBJT5L3C59raqXBJKp6MH0ri92ORl5tpoA
RhAgaA1lgNPHOaqiQ+5FmRN66yaBmJkB7tfms3RSiMzP5ezg2aIC8mgjWltKhi3a7GEB71031O4E
qQ69eLOL9kmZeh/EAweTWU6ZtXejUTs9ZDL1YTlB7PRtLab7Er1MptI6q/ItzfV7xaIaG8iPLiCV
HWd5IvMMGMhw4YYXm8ydAhueP7f/5BUj/DhDQKpQCnvDXmFq+VyghEvN4G67JvyexVOeMSxLNctf
rpGffQTBzVqX0ij0ld8zaAfuIatcH7nwueRHz/MDJMrST9I9SOK3xYDm2j90I8UCfTyoa2kwbNfs
H9v1Pc5Ml7jYF9PdP7f3rxp8k3RqYuHz8XJ4dujA2AWST9cKqjvqKC9G02dLCZCkogUmX1oUCM3m
S60N+262b2vZb9RnYk/8k1yJYcSCO+Qzm0GPEB5OLnLA8L92CyjWbLzaGDpsbrs17ua3EhOdr5ln
70BhfH19At7FknuLpjS8CMC7VVuBYtl+M1FcWNSrMwU8MjTFZJH+EQEvvtT7JYZ9dGf0FdBrfqNr
ux+phWtHKkBRrKM1KjRT7MmO9pbauaaSb6UVNAO5ElhVcapZtlE02Zt1hTjOy8OqZ/dGQJg4yora
lnGek5urTvptuV0aZ3xnKMusyA1PB/XYflr3wy7zypvk8/WPSV1aAXAgamCt44Ioa03herB+M5hQ
eGHjtkwS6i1SawlQM8ttNTKeueX0TyC+v0dm48BjGU4GHR+KIPYT6Nj513dIObhi4X4Nqyix5/8F
EQ3PoawHKFLcQznTMbbZXeRRmSzKnIqF/DIO82WV4J18fNIqcdU3XiPNwDEyfpK/Th7El2Z4nf+p
revnVRI5ClPZTiSlsdDebnyDaJ6rZhWYk+JdYVOzOQQIiBV9dAysnc7zKIP6pYoew/D9+lfjD/zK
g7QE9yea4PZIITdL2o8Q/LiS0QZtmhFv7/KcydmBCTgz9WDV7WYe/Gyq0p+Go+KtwSBvX/UVXCOR
b3hLUBTBAto3xGPj8I6JdaQfqGCQeBlioX+OZcwhZICAIQamL7o7aQ+lPjij+mfPXSzcl70yMpNT
7se95KMa5qAP0EkKPw0Jhgrqfgi4YhZ6ZoUdFoJynjONn0OKGeZyc8TZpxPQJJI0xchkdNB2/ujx
RrcRWdnGjeEgev0PNdBAVZS60la97T15S3kuxP0Uq/dTp6VT0yJ676K7KvpeR08NMkTX3wAFI2Kt
PtIgkJBECDjWO2Mv32Sv2XN0s3ybAiT1NijXPyxbc5cRV4SyvWLRvknmrsckDn8T0XbaIBZAc4fO
uT8/tRtqiJHco5DiqXtQ2zNu/ayb7Bbe0oxuEttf7zE4UyNniglKF93KK3RZqCEdKi0gVuwNKc6m
UgLGTG575GRXKVrfrSPKChuUW05UREcZIrF8b5aJqlQhDrasnAhUBZrTuRFCHFTXTAQUkAXWj78x
sUOAiygwx0zW21oJjMuPJcZDj/Mx1CEc2x9MJBHDrzBFy1P3GO+pfBr1RAS/pp4xTQqBJqQdtO/t
MoFT8nZYk831N0LBgC0AzaJ3bY2SHjrPf1j3nR9vNEffd44SH/nFTcAUVXeOdD9+Gt9AiNCSzP7k
VxVwyErkoloThM7m4+IWt9MGoXOJawvOxxUsI5hclcEdSw1/XcdX9q/CvgYpwXzBs0mil7aPHXBF
EOhDJKCZWNI3ZkkuirTO/6fkA3kWXs1Qwc0GLvCAW0YJafDazU6V13+3v+T37b3xDtHhh+ufmH/B
X7sCTBQ9b4xczqtcAoUi4l+DLYcpVx5yNQliUOuX6C5eJwoaqCUFULKsLlkSFucnu3paIEjTrBi2
rMFMnlcO61GJCzWireH6Y2EiAaKlqLLatFGO7zk7ShO7PXpaR0rD7HKR/2+jycQif4viXteFVY5U
/rhjEMHFd+RacN3J2mJiuHjUGghHUzwKFzdnq7ZumoaqWbLwRMZ+mKu6AAIZ0X0+fVLie5Lej4PJ
vy7JzyXE2nFhV2oImVWA3NI6qlV6q/WAwMrVqy/GQjWZXk6anK0m1GYSuxwaSFPkMFrTD4hxB/Je
C2zM8yEjuDNdM4ZKtBO+lP6ypfjjiLP8sN5nRYokDOO+MuB4DJDSTY0yqNPdnBkErFLHKT6AIjZG
PbKzU8q+jtZXndkPbdf5rAudjCJVuWifzg5TcPVTLdNCi/FUbvbKDKToU1Qte6+aJCoAVYlLws/2
7OzM0oQKxIiV8qPqSmjYhfnl6Tw9gO39jVI6tTP+97P1FGMYVGvEo9Y3w6fm1txGfv85DHqkMlYX
XQuZU5SOTWbV+HO69hb4xz1btldsWRoamET+yJVDBPVFEAaRvXSX64JnH04wvXWHSGVkUAtSN8aG
10ihF+RbJxOzPRD9dJCtRZK0dGdixIW6mwKa6LwqOFsoZ6ip4ksyONJaLDkUjj0rG1Wjmi6J5T4c
kLPT1Ay5MnRI2p3qF7Arb0oNm4ywzWFwlH3ytO45ZyjyFvF39u264bvsoP484I8E+tnSbdTlUjl8
pBFGr0YvMmS7QVnqq0GiPMoQCyMT0MSN/YiXz1Zcas3uIU6LsCZ7TNYNek191me+llIFnMv1sbO9
CQjTD6Zt91bIKf6yh/6pvasfWwt5fBRVwni/IuV/V210r3QUV37K9yzejqOnbzF/UyEZ/nk4UGIk
Fz2qsx8kwJA6R1a3SshOleWX0Uauu6LEcS/HOmdLCPgzhItkDgkPGsE5rBxjjF8jwT44XHS591c/
MjcLt8B0qxcBCR9f4+y7RnPIrBXTi6cFLOjatgdvU7dL91SujTBOHy1wZ8ukfdqNzIKrZvS5G3XK
YVwUf2I5BeQX/bOzgxSQp8kKtWYzLg8PUXUfoukgiUw0pNgMr/d1qJZ9G+/HZ9TOy8qdDmSZ5mLt
/mx9AYISNQtnteN69qBhluXUXaRlqwydY6tfVDC4LYp1E7Hekefeu44JxAMVSfZahnFKdWSYRCv3
s/HcqOptrD9xTarr61AujsjZVi9GwRLDTE72o/EjBq1EEHqcnhaKlkGyq7e8Q9sK6k3oak/E0sRL
FInchibL7YmXznuQbiFsBN8LdE+wunZf7bQCNBOlS9GLUWsKcCS1M7rrOfD16GwpAwSqRDhFmBGR
ui2N18WKR3hUSTMFU8Scnh17G01aWbxdFiL7djko/XlBNQFpzHUeFmhM8padAlkVtA3uRnSE5Uht
oL/kLnTJlDeBMJrg62hrP1pRhgn6GhMepmbeRFqGh5ndREUEyaNlfVGNGJ1vka27Wtk8g5lBrhY/
kr+2ReirMgggpcy00QOf5UHDMtDLDMOP6zfrcsX57FgEz8iY8qouuUNWHpvbsgxKxdEOFfgY75fl
Xnvn6jIL6OyU7lmXveFRfdfHoLyhcoeUXdcE+JIG6DjKrc6rvBbGocG4sGEPyFr6RgBC4meZYpWn
QEOAq7KLpBaFAWR9MX9z1Pc9+snAweFx1cPwcalAcp8e2g21T8IaiAxVmQVGRnAlIrUnHfvG2Btq
sU1kIjtAGVWxQTfWjHSQUhhV3m/Z3y3FNmofeA6xhUU1OhASOqrk6WFQ3P2noYef10nn8caZuRsy
WbbtJMlPhfYlBo92zEnI9MWfQXty/eYS8KQL8NSpHd5MCvRYZVgXnWEORwmuL0E9Dp3/hrPdGEYe
V1Cc4gepBOw43SSv4Y5FznyQ3rM97ztG5+PiFQF0Wj5IZ3cprQlMXFVdAK66CNsJjKh/9djU+gfh
e7WZ7+0H7Z7HTDyd9tlISfy/nBk5+5b8h53tPlrquJwiQAO7q96sPX+V6ILzl2+c4bIJ8ld7x3bX
T5x6HwIajXav1XaiwZbPlW+P9i3eyld7ebq+yuX68tnOBLQJZRPkizVuqb7BTd2qIFwG9/uA3K8H
wjAfoWHkScveekc/eXqfPIJIs9le/w3UVxUAaF5UebQqMJdZ2aO6hjdJPwZgn9jIChGtEVZIbONt
Wj7eyLPBYzAfudbdEEzH/yTnqso/j1QkpYJAzZiFto3sq1I4c98FBZJnTHlVTEoR5HJ++2wpAWMa
OwbFl/kRM0w+dH3WIzSrN4tvJS7rP+ecaxIqKebbMu4RICWNR6tQEV+PCeATDTDJhoRh2NDQEgc0
rN9y+U5LjkP/+EfXhAkItMq9IqNYkZyqTtlE1d0ATca+bCEIaVC0nRf7gs6OVcCZPsqaYV5ggluY
YNnv3Pmw3sI58hJwn17fFZUnETtsY5Tl26rCTDpzjE1YbuoTWhAc069zJw/97mXyFCQKMbA26yQf
F/XtRIxRy9lKeaRkzxDccgx9P8bxBiSOhIGi1hFBJpPUsQalzGlZQg+5Q0eyP7N8dtKECv4+DPqV
9JbYWYuhe6Z1VZ+D8sPcjSNmsycIgVTWYxbKjjl9Q1PZ3Sj7Uh5B4DfcQO9iZ/oQwHR3ta+sGJ0r
NiDoCwp9n0ufS/2ttG4rnEfFnnLzS9yo95Cgf2qyxenGgy1n3sJmbzK+6YZ121gxEkBf+qxgTrbU
oZvYzVOzpsTt5B/lyg7Fhl34FTWiR1ReavZtKXVvWqNNkUoO6yJv6lXi01EelNivm6eNUZk1xAis
G57F60Gz1bnjQYMGq3TDW7LzvbQrxmD9QjwMfimu7VPANr3M1XhWyxw5oPrYQdnhyFkMI9/0x+Uu
njwbWUS0Wd41h1FzNKrIQ52yAGtm31h1nmAer23vzRC86cDxBENlUVO6kHT3r2+WsEwiQxZLEtVY
FnzTcY5dtuJ26bC8VR+YGOvMI1BILJO7GPfXV6VCDUPAuVLLwxXi48jIRGghy9rXYp7dro+gx2r4
3Qx+qbrYykl0UxUPbYxhw2HwWzAS/uHP4PBx5l3pijrbUA/5K2ETDt665Wol897eQF7jucpcqhmT
yl8YAvBZZi+BUv9/AqLGd6VB0pYXvJWPsQafTwojPR3/H3VftiS5jWX5KzK9U80FIMixrjIbbr57
bBmRywstMxUJriAJENy+fg49VaNIL3V6VffLjKwUViEPdzqJi4u7nHtOoN9nz+Ytb3gjXL+G8Uoj
Lbp8lfeAa4qHegnL6oaLuBWtX4ujz5CQInzCE10B8AQA+ByE4WMZ16glWvvlvNKA2lHfBc6ehgKE
B9aXjv5PU7xrAK/hClMqB+YF0qm4rdvY82QoqXkjfrzhKK5RvHzoHOXVEi3g6T2vDsAobmdyb0E9
3OZQoUW79Of2emOzsivHlOaqFb6qMKq7p4k+ebt65ybF/uZk1Y0o5BrJK+aeso7BAWJKYgP93ViU
zrYjEN4lwIfQ+5bwqF6MUKR2QoqblKQ3POA1klfT2cjmFJdfwdHiY3O2ojIukvJ5LUeTpNQBpCGg
dXszIrp131deqVeA3hiqrC7C8wAWoBYBmT+UP+ybxAR/DWf6M9K7ZtWyp8mVtqzXee85HpHSVgdE
J5tqi9HdzS3w1C1DvfI6vGdG5jfor0OGE/H5k5eyqLbqqEzzqJYPlZslP7fUWw7+mm2rSmuSTwSm
2n+dEoglHQY0/PxTemfFRexHt2j8b1UWr3m3hjkHzcOaTRpbhg4YBpqW7dACaLMWhKFBERcP5PHG
Pd4ILv8JwSuhTg0ZYZydCBHM/XrRIhEgCmDP4rOxcbfIeT7eKvLfWMprDK9pMa4GHwe26dIwg1hL
q/wIbiEYqnwrPZQrmX1jMW/d55XbkWa1mHOPtRwzFNeNNm7zMfTHD6VV3ziQbxxQ1/DdpSkMPgps
ihGjb/7vDJOlN9bshgu9BvDW2lEmFcWF7aDdrUzH1ZNZRCTCIYRjWO1oiJpK5Mbz++5wSxP3lpVe
k3OBirTqRIMnCarQjR13G91Ha9N9Pq7w3SrU+1vN2hu+9BrCO5NaENVjX7jLCaKds65DY3pIQX6c
3hoNvnl3V17G7bVuUh/Ptk/SzXwqEocFEwv4rgCl5ToeLVFM/u8gzjDhwIhDGKHeNe0xhCVBJkvn
/D4lHxUd0aq9hYL+S8TZ20usW/JNlIhrc0suqMGpeEnsJWzOIgQN1kYYAabC9kYgIgv8v2iPRhi8
izvn2A3BfBw29dOt0u5fme/br7K+/uar1B3LJF0ZzioQ56hNuVkJEOzDfwcj+eYy15keLw2jbI1L
CfCT4w+7sagi05xu5B5/eQa+vcx6Hr+5G8+qR7ObUBaTmGW30Oa4z2PAB3YZoJEr4OvWSl4KYNeZ
3dsLXnmyUiyGOTMYS+nLOTCz7lhBoCwazQ8F/UaALZjTQKZ7G5M2KuWnoeueLPboZWWsEaD32TmT
XeQZQDhlfjRmd6ZSx0zzzcDzuBIDCick7zajVUWjaIMuE6HP5zAHoxKREBJHT621BxLzCViimkCo
Aj68s6ZEUGxL5qHV9Htf2JiPmEJzfs/Fqcr9zZguyEdGwPsA18xhaW2Wx3RgN1zjGtz87Nlc5Z3E
aKu2s02guhc/8jMvZA6Nx/aWXMOty1wV02ReM8pW2K/b04PVgWWm30+zuFGy+8v44+1KX4VyjfYy
2zIuxa1VMRjEME91+F2gdXm+DWS4eb31DH1jykMLeR9GCL+HWhlA2yIqkvpEdmDNA2j7Xxgf+qsz
+e39XfnaFc5gKwF472R85igKCbMJZf9sgdv0xon5V2fy2ytdeT81jV05KGzSNaMTQ2jX+zWdW9nd
0uWpCFbHfqvtfVEE/pkxXvm52e+wQUdUsoUUh26aqqCUzhA47qOJnMOpulC39CMoqCRiIPT7xS0p
0xvP9zqDJA1fylkAMjKlddBDhVuPoZ11u1sN6hsO/TqFhJ2azLUc4BmIPo7Y3JWndrnpBxTAcPHo
WlNgU5H8fE1v3dyVG5RTyvPBxgCHOdYBpjlifImNQ99hKCb6+ZX+coLxjfVcp5IEHPp5m8JOLVsl
tkODtGJB59qRa6pwsUDP2Q5JZQLX5NxoL9+w2+ss0gC212rW9gDJZ6CZEtckN9LxG67sehqUFuOk
p7HP7+2aB262m4H2sfLXG09w9bs/2QrXiWIltdJ9ivtQsdx1HDC/OswUSGfSwDrN0MrI3O2NS96y
jyvnwussd2oJH02gBuKWW3Fpy/uhTtr3awHH/5aZYZ3cKo7dWrErT6MrL02FWAE24JWlmII06v+p
OV75lX5pSq9d7BxU2Qg0LG8DCu0wrz1wdC3R4NRht0yQgaM7r5lunK+3jojrdNG2a3+SdEJRat/u
7DjfA+e7U5EFoUAMRN+e9vyr0P/N1rvOFFVG+laDUOOCRhMy7rJ3mUQdZY1R7WRZQKsWwr2A+5xN
OyCmbh0cqxf5ieH+89TnRFhVY+vr5txBgGwWGLbhp0k20ex2Ma1kPLRV2LRF0jR12NTN99X+j6/T
/+Kvzf33a6m//yd+/9q0s8x51l/9+ve79lU89fL1tT99bv9zfev//dO///gr3vnHJ0ef+88//BKL
Pofar8Y80OOr0lV/uSa+w/qX/+qLv7xePuXd3L7+7devjRb9+mk8b8Svf7y0+/1vv64p73+8/fg/
Xjt/rvG24HP5Kn/Zqeqz+P36Xa+fVf+3Xw2Lub8RZtq+ZTnM9emKkBtf/3zJcz2GQMQCpeGqrywa
jOH87VfzN9s0PWBbQYtPCXXIOtQHDs7vr2Fa3vPwGrOJ42Hmw/n1H9/wh0X4c1F+Ebq+b3LRq7/9
eqnt/2kXHqGEUX8d9nB8SMLS69KQ7Iyhm2rHeSTe+8k/Lf3GQz2zPWn1xVAfOpXM1iljbmAucTo8
tsuLK74U1mPXfnZWKc8jMSZMoAIzpl+NtNsa7oPWJ+ac/PTIllOKsUB7rwgP7BS19Ol5wGCM2tVp
4DZ3fNj0deQ50Fp4cqDOh3bnEkrzTtFYPM47+amlkcY4tBf4r+n74mEQj4WOdBplJJiQW4ojORuo
DZTNFpD979jGf8tcT/lXSDA33/ofbfNHG///z6hhaP+1USfyVXzNfnlare1Vil9g27/8b9F/ll/7
/OsvR/yqfrB1fNh3W2fsNxdWC3N1XP9i0P8wdWr+ZjGT2JBT8pnjOiuv2h+WbjjsN+YRyzVdvMVy
3LWK/oelG8T/jVnYM75LbMdxfJSH/g1LX/fTGw/oOYR4xPao5VqUmi65Bh/KLnXK3FTztrQ/0rad
PwyQFveNZQuhSHdbDz7GWEvablE4oQfOjPTQSEkjwkfj/ZKC896Lm8Ge7n1VfMmyFmrs3JyiUoAo
KWPWC7El1Nmzjux6AMqKie1xihXv36zFH9v37Xa94gf1qOm4tus7DqW4EWZf3wQgCQ6zO/BdIhz+
5PkI+cHyehi7PFK5W73wSgZy8c+k8VkCaoz5HkWaA/Pd9mgu5DDWvNsOlq4h5spNE2OlTnE3yA4Z
rQ22+Fw7fNM7i35XL+AThTRJPFdIZQbIn8XAB1jbTJq7n98R+fFgxB1RB+UiiGGYvmuZ9jWizPNZ
nXGIgSUVEWKfeiWL6R1q5EvcscF5z3gV2UV+kKiTY7LuXlhy47SNn0ykKYPRrIHHmAWawGYP8sTF
49//m9OR6d6o2QmSTdk2G4Chr/nkbJ1Uf+kXRRMHfN8B8ogB/bCOn2yzP9BizVBdtS/6L3NdyBe/
suhGW3gUo28cW5P3cd5zFAcKnm5FJ9MEnGj9zocdJCoHDLSy3SmEArFloptm66Tu6dcbj+vHAHR9
XITZyACI5YMy0b/GPcs868QgJaoUPjR4vfTRAYXY+ynqUf0OdOHV93NRvoBmfImb0m+DyfJFVBaj
u52ZX0YG/cQ115/csf/sAAe1G8m96Kf03BbSOku00heu7jw9j9uBFNWLSdzAFrmGgrqxNwVsbR68
cADRgm0x4Hjd4WhIEOS2KucbNRIn7i13wGgb9QOMhuo7R9Ai7Adi5IHKbcjZ5epTXjXerVjy2oxA
Ww3ZWUhfuJaH53I969ob1bSYWeNuPZcmo9HqxzKbAt8wEKaLbyO0FjdN+toqxY85b0lUDjOPFyNt
7p2+9Tdqobi1VC5QyITqCf79+bpdVddACovv5xGfWPgHk3DX6gS0s6XMyeJuzWr0Iqbap4GaIhTU
6c+W5Y0BI6KOKSqbgag9jAxaLM0DIXTxkLq3tNavfSG+jeXZPswI6kKIIa6BBi2kgHtzpP52AZhh
7xK/Cu1e8aBik534NKufSyjQ01IMQV5lYp91d11dLeeSqRfItrDdPHMrSTtlHoDaK0IzrfKDW+kT
2iHjvhPesPFyD5wYLXh5UFMU2EZ1E2hmWLce7JqHvAlg1lvx4UN8/3JL1qVe/KbW46kRhMmmk25r
WY9VUBRLEY1M0+feBCXxQkLEXONmdO3YkqA5Em4pQ78vsUUzkHRHqb1gpmakQ5DKBiNi3J43qimm
QHoWvTUvcb15L9+VecDdrvEbuzbSaShHx0lJuvVLOwuXotLR3Cqx7x1dv+Ovk1OBaEPzw1C2fpAN
Fg04rORglY0IBnqLVOifDhNi2jYeHcUZSy7BJB7tm0enfE59zl2+8yt/2aRsLuLZ0K9KjXVsFNMQ
NqVyg8JcDrwtUFPtl3I/M2dnmXOB51PVMrDLIoTgqwpJ1vE9XXr7Wdfkj1+dlFp38MRq7+TgJG8N
bseNWFBPzktIgLS+PE40+/LznXYFelh3mg2NcEZt28Lh5l8bhLCJ9922Jx/12r4c52AxqjI27LEx
g0W1H3uMWZzZBMa6+lHwTB5xqNADhHvemXqY7nxpzSEfWyB8eohuyqKBUyczJFqZepfOi3m0/erm
3Kl5mav+0ZIRH1FESsgKEJdfn4Qznx2xpL2x/X6CeKko9tPShYs9VS8WcuHEJBM4LgYUbCZHWkef
jYfG96d7ms5thKEx65jm2b0L49vRgr64i20dLTfPAzllw06VHDQONgMQxG15AkDXV8eu/A0EkjBL
V5n7uu/NsPUfsqqcP7iLCvXAp1AziVgirY66Fvl+9NS5d8avZD0/x/UJE8dA8G4uTiyNl7TvQY4L
caDI0XOdqEwCT7ik7eYSZTSucHfWTK1d4ysnmKfii1nMjwYGAJ4sz0jIArYwW3iJhwjoMJnqW24w
f1dXTsyb1otbAUCkXQIDRew+0e4sEmeuYZRjrkOLu6B1gc5XbGsoHcMZkPslNenBn1/JzIc9hujc
fjk7jukeLrGRoYv37dwVydRCZ352na0mRhf3/jiebeVlgUG5ejAx5tPzzDjkU00j06JlpOu0OBVD
/xk2FSxE5o+NTb4qjpLTxb3rbH6hrAzswvFOF9NhNPMTmaY8YX4/YQxNubvRAjjQaJQ4YK7QDUQ1
yKBxbRmL2XAOs6oSMSITXxcYGJ464SawjNBz38K/jqfKypB/QR8JVb0uaErpHS/XNv2i2I7a+tya
oHz4bh6Ut6FZq2mfpuWDLJ0csRWfT5RVv3vp7EUCQKSNlYq7sWleLs9sQdizIbxwthkdnA0fSzdo
i7Ta6Eo9XwIuVwFVk84bZvT0KR0tnLfrJ9UzKDVoNkf5yMZQZS6JZqbJ/byKoGImQXTgmgoy24mE
7Vo7xCRpkKU4/yD/lwc88/IDL8WEifUMbK8p9xNSoh7bjvTQGqxb668YMMCibRRWLVps/S1d2ipR
c1Fvs94P2+yp750NA0LmwS2zqC6c9kyVaiNZvkz+MN77AwX/x2q/tID0hDuOGVYf30PSUu0Qr0SX
aODPKK8tap1gUsqFBOIAp6dKMz/pFGA5MZC7zlMHV7dsX3p1vsu59ZmbmUAZEmBdq+kQQ7kapiRb
92PFN9ZEtzDK7ow1nsN0oqmMGRmrF0/wHAr17XJnldn7qfOKM5mHsOKuCrq8go49hpI+15YS93mh
IZvrd8uhE7N+WWoDE0KAPPF2SB8Nz9qwqodTsIZy647mEhRpobaWY6jHkZOoZfQe6Kv8xCvLOV/e
3I5+E/RMY+JJ3VGxdR2dPZl9GyrBrIQI7cdiGFQyTG0e2cBZBaStMB+2Lj0Xzo4LhRRizhmOjRzC
BRU2WNXbH8C/weX4CljfizYmuq8aB+ydLmLtwQelbYu/NTsyxrKe0g3JKsyDGu724renCUQepU9k
1DReTGdtv9dcmIErhLG/bKlLiD/V4wFE9N8yXjd7Odfm05x6U9iI8p1Q/dnThn0HHbawt5fmvWEB
TphazTHXo7VRnVR3smwC35ywPyBVP3/u6PhEulruoGK+0ia6ODFk3RtnoyYsAN3dS2ZPC2i117QI
3fxi1yw2CDf7aqf9adlxsshjvTThskZ5BjkL6Et6wSXELJfOiy4Hoclkc3Zmu9+0A6ioWK/091tC
Xm3t1NSwHfc9pDmue7Styg3qYbLCbpL9o5oH7DrThARFNU1Q7tIiaqa2ir2aTN/XnZdlsUfTmCey
mumhbFL8mFx6EHM9BRVWtVxYdkdBg3pxJJk5Phed9qLLF6wZXwJ71uTMUxiL17cR780huiRjGIA8
TtreDcp2ngdivR8oxCC0FvpTtZP+AL0hbT7MuhueWDHgnC9yM5yXEfUeYP4evGHpD5lhuJAn6eM2
ZRp0iaKIcovW9zhcQrHm17LgoLKmzVmCstdO5xBnj7rDsQ7vqBp/n83V8+XA1jSDFpaj6s00YnWB
g3lV6x1fEhelOrjBIXWiHpJLyUgn5zHzz2lH5XE0h2eQ4C27KZWgalc6C6VrlEGvK2M7a6+MSDOU
Sbnkdug1wWhX9p2VuzzMWsiqjHwn69J4aLXBNlbfAc/U3hueQxMFgeTdZTO36bTEVGiVWKP3jnLU
z6vBnz8NGY2KfjC/LJnpJhwnkk2KeSNS1wu+f21nbs6m8sIUrYx9nUOvHbimj6wyXy8naAo6vWOL
8YqgQJfz2HZW/33dLk9kMhoQhRsGOV1O5hS5dGouaudxG+zzrN6PaZ99GUuWpK2z0bI5jHOafhyZ
q4O1H15l+tEes/SVGEOssaU7L33w88Laa62KLXOwAQfMpR4+8bHxN8tlZafUKKM0b6qTpv4eXL3y
wdfqjEaTc6gX4m2MUMbEAidx13vizLmJDLu1dsDHw5dKiQhS114W2bbMoapSL7ti8J17VxhorTDb
/FIQVR48e3gaW5YdDT7ZmzpTz27rpwcgl1NAPcFGK/x5N5qz9z20kMB7ItaDrAH80L0NIQcwhKWf
xpm1Hw0jBwmFWbwK+rVl2npHFLPeqX442KNpRm0BtWkHOXbQsMLfXA7Ii0NVuTT2Pc5KgHYqkESZ
5rB1MjvfT60ML3/BayuH2TTON4zRb8xhEhHz8uZpzIHLvJwFqC19uWx/FFzSg1EiAVFVc7r88Ayp
N99T5QapACj3uhbkonf2fdsT86B6c4OGBUb/Rc+9eOQzkFG8jNzWhbBgypvxSE72fT5n2DpyhPaf
Jw6VaAUoCQXYS8YoJwXbGr3RBkspxL2xVB8vh73hZe8EcDVglwfY2TFQxrVVlxiknO/TNmujRWGi
unGn6jTXYyKWKUDABX5ju9mYyAB2jdkCltqJw5g2x8bq86jspjxByS+oVTMmnYMMEZFYnwdjVVmn
wnGR5mpUbAx6h7Dci0XdIpzkeMBNOkwPYiwwoN+epZ7MY17yJihmQxwbrYGBLxWLF5N9u2wIk9Ty
QOzKiMY6Y8HFAVQLk+e65vRksE+jk9GneUFsNdaY41BAfHiwAEBmfTtaqHXfQeDmVPtuFQyYNUA5
uRh2YtTvG5shgfWyOulElR19q85iK5/J3jYh8DDafL4vgMsH3RTAsf4iHo1h7D6my0Lj+ZvmZba3
Rt3uhLJOFf7uKFWPxH89mS/BZzWSOsl5CSlzN69Bfwj0yoQniAeGxayse29ss7iv3TkgWMmQ2TU6
NyybtqZWAgF3/zxgdZ9Mp/80a7zJbuf6vioWlGlIHTEcrKdijQ87U4oHxMbo9zDaxKlPn6pu3tC5
/sAU6XbEmj+gr2ntIB7/oah652j3gkZSC6SfaE3svKVwIUjmWhDLQnY00Oy+MD2I/4wWOCowZRNQ
qrOTKLIXA5WTpPMLY5P3HthdwD4Wl11Vb8zm+bvJyHJ8hBdqENh4H3vTtxLk9x6qi32V5DVGOCpO
VEKmzN8PKb5LZxkRnSvvdHlyAsSlp67iUDkg9OCRB246/FQIh4TEsKAdDC3lvbe0S2QMKf9YYII6
UGIE5yPPlnAAmAYjI453tlsDoglD8YCAJJjaoTkvIAthVdTK7lsO3/B4+bH0GsU+c9uUwJIsSISP
sr3DJofOqlTtVowefaHE3lKr+jplhXeWJlp4F6OAJh6CGXhYnM5FVHgALvCSA02l+bgjkoJVU47t
2e5sAXTsujmyGmwxbbrw0+XH5CwsQOjMgzRlNCx4UX8VvePFRKVG4g2z+Si8eV+WpTxPM7plODAO
3TL3R1K3T56rBkxO+r6MTdsdA6XqYTPlUiGvsMtDZttt0jVzIA3CwPev8vxZgqtNpEVAjaE+db1p
HsZhRiSjuwimam8laj7Ypyrbp+Xq2DCD96Gr+48GFV6kjS6PL7XDyw8cItOpprR6mW2L7EZKXwft
FgmfO0S1TWYFna+tkExGGvU2l3uDph6iGfjh1NBmCIQLNtbSQKU6SBHxR2DSKlDLxWx6blXDzqgB
6quk0z04Ug5B2dN+2xbuZ2kO1X6enTuZ90CStcoIWhDUbRCqseBiQaxsHwk1xpPLwCK1ljjRdJbx
VI3zB5IB177o7JB5DT0YVfMMv6cCO3PMIEXccijNHsSP6bAvIZdwFI4BYQrSDVHVyw8TL9jZqarz
xMdPZC0/txgyCwwxO/dKqM1Ma0TzZTkdLCSavBDfumyY7osxP1plH3S48N0oUYonAjttLPMZseUE
0tV6r0YQ96mFkad+7I90aKELxll2qGQZX6rXHBqwYcsdBFtetsrQAB2IsA7ZUq7nbcvAJQll+ubY
uUpuderLB9MvD+u/XSWgcCSzJ7guQiF74ZWEPIAs6UFZLXrTJuqmvSGXODN+n4ZWIvrPlkPG5D1F
V2AO9Ciz0NApDYiwGGJCPNDvFz1hHJS9405lfXFN3mLm3eenav3B/bwNu4b4UXexPl6spqy/cWEj
EQNj/8EyvSWplWM+MuW5O5NVSN21PW61jbrdaFIdjLoetqMhwP9p9I9Vs/C9mYKFyO3X/LBT63aj
7t4YGwNx+JiHjJRsl1uLuftYm9gz7kimsJ9ruFJl85jURh3QJh0fuMHbjdN55LkVeIQ+iuiF29Kj
yvq1uYI6cWFrGQyK0KO35qVlflcV0xyJgtRxuh6aXIo9g35c5OWOjnMD6wwt8HVrK0dX0Qzgb9Jw
ApqmKkXN0U3Nx0vCINZORrOWmtLZB9aDth+abClf5nZww7YBYyW28JZg4HCbepIG1DWXqPJbFfpS
oKfDsm2TGUUyl+6eNam3If64Wgk71iPoUFJkF3ggzQejKfOoWvMRqJOwA1fiPFOOgA7B743C/IUD
5seqFrFtDzVParsAKV4TPDQwI7uRvAQpi6F39jTG+L4+soJK70zenEE51D7R6kMxyvRBimYr1+qG
O7LDpbnTdT5kDkY9bbvFjd1pUDu+Eq/MC7rVY9OfDGdoThCJQIZAsyhdMLbmlEw/CjVGzTjLh7wG
7WS18MNUezL+F8q6l5Hjq1t0GBQmbAvVdNe7hrFrp58Ip7raGQP3otHQkGyRLZQm27Lc5HAaj6xi
h0tfUUnXD+vUbqDINC3R5E74f5VBwD2xJjlT976zgHntLQYNsFkWe1nn91bZIo7IwDJ/ifK59l5L
l+TnZRyPbVpua/Acn4THxwMxIIFhaHm0C1ttsnlUwUwH+9g1CwT6AL3iHY5rpBTOoWSpcx6UF+Q+
W7aTBs1J3Tdy40NnMfwzKE1d5mO2GkqohjXPB3NoZ9xJnwI8slhoFRhzjGsVce7O36fX/q0O/Lum
xv9+2n7/15r0m9dmBW2o64/6AYPy/wboZBW3/a/78xv9uX7bgF//+nsD3iLkN9SgPPTXAbwnMMZ/
NODXV9AWcxx0SnwL3V688kcD3nJ+cyl64QB/oAWAXYqP+6P/jpdshyBGQDmdAIzi/Tvd9yuCCbSY
/LWN76Nf6BEGp7L27970GtBZLhw1GdWd+QCq7dB8KYYA7Hx+iMAnKb5AnsUKbTtYvpUf0y9gDrkF
gPoRRffH9YlrwwkBjOBd5u/fXL8wMqAXhFfdDeOTOfSoNH4TFokMfWPmEr2xHxtS3+/0zZWugHOt
0/bMnX1cyXOTqcGInCVAP+sdRwzzEn9CPb8IhGF+HOwWZW0wF0hM2jp0Cy7kuKneDWjsYnI9yIFK
MIBltCaoD6MMYQ/WnVe3O07hthueaLGEppaRP9rBhN5djXLfhL5RnVYRQeUz4BgqIUjByqyO6k6G
Tivup4bfZTYP0EwNFBroamJhNWYQgy9juaDiZhgbMNbgzczfKpyQE/1su30ZdNRMhkbs1GxthIUh
PIeFstMnmoNc12jcQw4qwAFlHbjaeHYeNeRRGdIk9aFokQhwaFOKaK7tmJhqa0PW1PFT1F+yj6C5
hXrkEpVTEVYdD82i2MCMwPbknzD3jfr3kJS0vwMGOfFteH4wcG3NFMpcwnm2B++jUz+gbPxudj4O
lhG2kx/67ucJNV3eYyjK2/BaxQ0CHCa2rG52fs8euFehmixxg8Ombca7Ueiky9v7RXvh5MDzYnzE
Tpdd7jWJV/Pd5LA7CGId6pFHNtj3C4p5hUa/n0kVlk2VQKNtZ5hyi2bkuUJsUReNDjqV3WNyIyCo
fs3pEDoZHje13/mdnXSMBpBVDfrKiC12lzmP6bn7NvZIf2rkR2YV6blHhmA/+kKcRI8BQQyTFYXa
ICFxXUj8okFpPDbmKkpdb3uzjWeKDAcna+LW1v1gZDuxkEct7kGq9N6xpn3fqggyPghhHCjyGXRb
dt7e89o9TOWdOYG4R+tdr4aj6oAtneekZyIcS51UlYvJ4GqXVt3WQ3k2183GGN7nxYjYug9RWkrA
c5eUtkzgZrZk8O9Kt4I0wbR3tBVI1odFLzZZP+Bv0ceckdgDEOaATpWjsJZTFxkm4jPEMz5xItX+
Xs6oMmvxJIs2AIYlcuSSOBhOSFM/ICy3AkSBUZHuCgQ1c0O2c+WHVY4xZouaoNce6QMrPs0+CeTw
vgBvmmEskSZDiGG2QDgUsp7N3cSiuUWL+2EqlqhrgnJjvKIdU6Auvynf8eeOx44zY9x9DulUbZVb
P1gbvzFZzFO1sZsFjNouUB+8CT3ijREIPIAmKpdHu9XlplQENcWGprEE856b9rsadYhA5/KrUUC6
AXlQF3Y+pqMabD4gY4JlNsGYZJuHxnWCoQPgBXbfE2vrLjUCmjaqJw+3hinYjCd2xgCnQIzcFxP4
dv8Pe+e1Wze2petXaZzrpsHMyctmWkk5WLJvCMmWmXPm0/dHl72PLNcu7cJBA2cDfWt7mYtcnHOO
8achn1XU/8C3nmLWroHyrj9Vke1XdXdp9VOQ6g81npZ0rWmJUrebX1beUGcdQeQncyfVltNPn+L5
ScBFxexGTSK+Ro12reQ4CqZmn6ySl2nKl6QFRjP6i3QabiiqnXFl966ercb2626gdW8e4i7lCo16
W1fjyiJv9lVu7wuFNN1CrVwpS7/05XI5rtixxsgrh3E3WcohraZHPVlrJzKJhZ2HF1MwyEOOvyTG
x9DoSB/I3VY5Slr4KFdPlXRZZtbnQq4fs2p6SCvb1U2AWvESFhCBWwio8a3G694XTHCdAW2TvGic
uSiPxkYyNKonKv1kMvy7GD+nyr3FnN54sfzGLL8pYXLWScP1NIiz3AJqKhJH4dN9e9YY90l0LKTm
Wq4lv6kKX+01r8lXTyxkH5KDtdQlLnvjNgYnK3TlHCrK70fLL+DW7fppiiYnCxHPFPiKjMfc0lyW
q9f1zVEt069RPj70I9yOXOzzZr7MNP53bTr04bijN/E1QJyWIARj+ShLc5BaT1HHbfFIK0zYau+V
+Vea831lfJHV9Uazj1WUfdQnksIVQYqDcjHPNCV26WQmsZf0mejvzuNU99NMuC2QZ758FsZ8rgui
qVvxGEpe3OV8wnIJe+ZTKgNBvmEApGn8rBDF4zHq7tLQp9tQ2Akgf7FfxrOUg7xMDFdjm5yaj6Fu
+7ntLeudKD4v1lUm5dBJ7Fxz5gMOSCRwm9Nen3t3ljS8VcxXUBBI683RhB0ZsUd2Q/HYMEQ27pXr
btsIp/Ugj9ea2l210kUGRDbVsqsPjEwoPwu92PyUmpPqwLLqDZOKXSGeu44JqZFjK8NNNNieqr9o
i+xVa4rvyTzLDHFHGATTcBTpKbXuIxwmE6F/pUi9UthO2xMFrYrjshq3XfFV1c+05nM56b6OrTKb
hL89njbOXShIDwuJU82DYy3WqVvWUytPCRqE6LCWJzHMfhZ9LiV09Xu5QPdTLF6XXULbOQupKomU
+gC9tRWIMuwdbawPki0fKgnuQD0p/cJxLr7vqB6Uxi6c2mMn7hfDDpo+2VnI/uZxurDslbEmBmhq
RLBDJ99WpeRroruujeouFvEzbDcBpNcqZxAo0lM5W361TPADFnR9+3Ut8xP55Tz9NNk4K18tDRda
1436ytOALNqFPaM9b2uACbVGRvkti/XLcvy8qiD8RPiNzKK3CImBoskhVIYxDZKh2JMtD54lfKuh
qytDr8rCW0ljUXBsJzzeQj2jdjrVDam+qnQUVQ041ZMSpNwk8/BJymRvXO/m7LnnC6QajH003kT8
6oV6p2NMUpezULtOGHg2zRFIqcI3pvox66uphEiVNeDzdrCecrDiMlMDBKOuBZdjvtR9g1xpDRRg
t0gpA+ALapKCyk11FsaOrm3kiCp9pz1+I0r9rVjcislXZak8ys1SRWZ+uab3VsIaZSZT+94cpjde
4J/Fr21u2lE6gLdO50rRuqQJKUlhBQzeY9BRpyLlwHInD8211vCQnfczwd6EBv1+3a0of3V3Yyun
ca1S9LOYfEo8PxbOlj3CgnSI5MCSz5i2w3szI994O35c1tBkW5gm8vbfssjUqFEy0ybL0c+Iq8iD
goDfidxO09EDQHc7eC/S4U0C2++X1H+9066Rp1QyDX7Hy95LbpI91crkavql8DDpBcthzblj2YkC
+6wjA+EzEoRXbeCfSIO3BuoVCPH9TWJ0gixkNF04CrY37dWzVnpBp6/FxSV8XNDgh57PyLTws+JM
eW9CxJ+9tJueml4S4TYt4q+XMoCYgOvD/FKVzuL6UNsPpX7713fzxhz8xwN9fY3Nz/LqdmxVRLM1
zcWl1qm3sbTAYNizE+rzQYK9IdIFHKx50dtbVeOdWr6OYt21+opVqOfc+RptwLK4GcSFoNwai8Sv
KjXI7PVJVkLfygq4CXQ4liV8oLNdrTQXoRYIu3CAwE4UbX7e9YEsxYh2rtsR7qQeHLngMCBkvI3L
AxqpbeLycC4P+SVq68jpmtGFxlpOxlCgo7MjCsPxYx5r50X2TpP5Jz+AwAOiIiSkpNXfBjYlBNun
RtSTfh5T9CosJsYCa+9Gv7x3mbfLd2kluxjz4lL5kl0YQbNrH/JTf8pP63ElOGRS3PDd4P4309a+
//C/3NsboKDP0qjota5k8RKpdpF7dlAedO1xYegsgoBtGsMuG2+ZkBCze4WOpDtEeL/nud/W65vV
tD1gXm6ZbwN5/+vrR3lk2FWzlpfRQBlKNZRLN++84b9fwd58DzpWR6Sk2pv7BGzX5Urqi0uCrF1s
TruFDWMex3e2hT+5kV8u8waNYEBNaxVWybYw215PKft+TP97l3hzhmnq2IJTVMVlmMKZN7VTZ++4
R984kL+/FNyFLgsm3EBavR1Jg+ChqlqZS9ATMcR0m8jxPbvqDInh/q9/lz+Bb9jXsFbZdJvMTHpz
N2FSr0W/dvll04jSiURBUwgwUkzPQ3LqdczOiDjIglPeWdNvFeLbBs6KFpZum0IBRn5z4U5kox7K
nFqbtXs8iMGb9+R37haPZn/DDt650fcu+HY8naDpCS1mYnA6Ly6jzUi4bvfb0Zzv3x9V/Sf42+u7
ezumLjGNGHZP8B6qs6etHyvxbYR/HMTx7/982GKAn/BJGKa2SbBfnRsW86LJEB+LS9H2jvgsrxJq
40szT92a2Uxpe2avj9+v+Ldw6n8NhP53sz/iPnz18Dd75S/+x/3LU/v1h//xu0/s/ItXlU/5zz/r
XuPU3/+vH04x7cPmeoTEEwI0Fqn2T6DaAnLWMSMyA4pBUPZ3CPunU8xQQbfBjS0AbllTNkvDT6OY
oX2gT0XzbUH7s6dSh/4No5j2uxAbRbxt6WzNlmXjKXlTe/SRbTJjO8qOZJKvaOScwkYg3DZxUFvN
dVeiHB0yaXUEAltpQ1OFnmgkJMvnVgR5wpwH0zURzs1IkGk4mQZTyCA3fXq21E3uJV2ReGVbwGil
x9BeWeDDRDcjgXikTHPBeaUPvspoQ6SGphtlpI5YyeTnq7pX2yH2JSxckEjbVE4hZ4FmVLDkfCQ3
c9Mv5GR0OgbS+H1iI81Qjd6zjDxxFWO8tMuq2o1Kf2rEmrmJrBleCB3vNEItXDJTkMR2x0WaP2VS
FdTDckdiKxxqHJMwZR90gZq7igsCVOxlCLTiJBdw91ZvHtC2lG5bsFk2U4iqucRRYtvjhcDcRTAn
IQrj4KdIHbIlw9YC5EwJpz0jtWJmsyTfdHWcevKs27D6K/HTbeFUCyMIKdq4M1RSY32ZYutxl4iu
MS2uq7WL/XbC7pXOjMrVjaMhpi3BcJq8jmQDxZzs86rsX9aFEymvy89R2yGGB3WMy4uyWakdGiJo
FQVziKp8mqSIuM1SBouIgAnxDdHZDqBJ9tr5iV1cCAXun+kFETcfOrM8Tpil1acCj81OBgJyR7x5
bhvJzxwspOeY06M0lsdk8IqwCuzwLsWINvhzBw5YLjlxnu055RuiuqyBpCPJZkW/vowADTgjUVjZ
052O+AjSba4R3Jqxqyvs0SYDA2dilcHwCzNADzXX9cc07fdFuO5KQ3lUG5Q3bSJ/SbSHKqFrhdzO
O9Orkkr645ZiC/EtWEWSo+RtZ6BBq5zBB4mL1rQoyIoN9Cr9mfYfYU2etv60Sn7XyZ8yK3NlE/Cl
Hy+aVtqNeoPAlLm4IX3+0nc3BiS1rWp49S5KqQHwB0IhHgFQVckfgHVKL2lNXGY58yZUabdW+peo
5rNyvYAXDUyDqAkEhvQ/hrPmqhL+YTxdqmXtDZwowPSbSGnCMyXCwZGU9dGe+Y0imFYEBvCbWSEu
NJGgtpjOjci6Lm2skSm6ghw01o01t6o6G1Cqv2iGSXfkm9HAlFJn+ZdcAaLPQyQcAMC2huw32ndq
5wxrFwwAqrjZeCrSzrIYGZumnm36dvcpMzq3RzGezYubavPBkCBAlEABxBsryxHId2IGoyRmetuU
0akbahXIN6dqFwYeTrC8XoIeSlbluedntdru3mhzP8rW86xY0YaFeAqGDnuDBNy+EjdU26MnDyVj
GVp1r6/rzg7TYxUb+07SVydSxwzQ5mtZT1fKmj6F8iZw6i2Sx6VeddP5mnvsvEYVGuNwCj8rQwb7
jvwVClFhyWeazSyEpC9wZ5SF5MpdczQy9rlaWCuWazTqUg0Yaa/fuubHRPf/gZP0/4UX/v+Q8lVk
qv9/zvnueSM2H/bvUQPfP/jHqfo9a8DE/2ZYqkWzR6LAz2P1j7+iKiIyAIekoWzp4j/OVfkDxaaF
fQ5PNOQxxx1f5cfBKn+AK95qYHxinNUwyH/rYLXflNZ4mixb07Wt5zENvKvbxKRXtRmBcUvbhZO4
GZESZscSv4fkR4indSwCgNxO75G+qRym2QvrU2/60hpUstuGu8i4LpJrBCD67EBKxrhuJG+EeNKe
qxFk+RhPF0nJoZhofseGMI8XWnjX60/KwzBfW9ldUp9l5tUynsf4s43zxbSdOrm0K39pvLEN0MDh
68X9ERWBPBzXmUHeQIh3wMashsbLjL2lPKJkLXqMNNeq6pNog922CbTZ1Rt/mYLV8MysZum4WvRQ
GffLLazpnNzWWuqSw+ssCfiPvscxgbRnZd616q+ZlzIpdWJ79YrnQrskUky+EffSKXr43xq1X7aI
DmVzNf7zpcPOh8+jKv/jv3qSHH8pSLcP/lw6pvUBZRIAvo3W4Y+68x8xHawQYzPJAgLY2lar/pRO
WB9YLWgqdIs5uqYps95+SieMD4rYSlKIX2yIRDv/nXr0TX9NHaqRg2CSg8CqQTP9poWvlHyW4npW
AO4X9DdHyVxXTQdPlLWmRyyhFtmgbrRuFsWXLWWeFMFWT5pav1RS0ab4iq2qILS78f9TsaWaNlRR
7rTBMiN8YHBPTgRdHgZtVAA/zINspMHUzW0MPBZrlacuaCgdK1tGGF1NG5ODjdjU2EMOo9xlYGZi
eFK7lGuAWa9td7k8D5pjZsJiNY8zhrBOXxU4n0nODN9UCPNCyDSqks9uJSc3r37fP8FB3wxpETwu
Q9EtU5M1+ngBbPDrLmN0ahwx/FS7m7LJ9qfQhFIOfRtpvhc3yVnIRHZoFSZ/tCZfVTqOw3TMh0ah
HuTETgaJ/YfF/dffinfrNZ70x5fClY72RUGH8xaSLoUlRZEWa3ea/CLNDQa4zZtHjYX+Al/sO1d7
29r/drntlXq1045N1lZJweUaf300AmUv+dTwxk7x46N5sb4zbPNNb//b1Vgjr69WzkOaV2RJ3GUp
FKQyY82DZVntPUpX96+f45vI9h+/7qsH+ebXLSlBtHS7lnU7xz6m7j0JMRDrjnYhH7JDfoGNz80C
yWtO6zuY9O/rkBfr1aW33/jVQ+0jGWqfmvkug5Sb4zWY8vbur29ve1KvYMffnuSbpR4PRm1Npq3e
rQWNz1wd8p4OoZgPf32Zd9+PN1iTtbS6WcS8H2Mw+YqHdHunXAyeHqD/834E7f4PlHX/dgDJFr/x
zw+fU1JGxVP5HzcvL99+OXq2j/3j6FE+AFOpBKCor6EQibXxgbBBU2Xvt1RqMz7z4+SxtnwozgPK
OUtD3LftJj9OHvODrAkD7BJRn4XajcLybxw92+n2y/togKgIQXIVIPV2PvIdXr/yKW98OSxpfV1P
ayiCBPFBOmOL10lIcJW0MVcQBjFmayBHSXpuzop5PYOswK7WhWlaV0YRYZh2TeJmSGuxymE29+vU
gkkMo7a5eLmVxXjAZFVkh0VvezJfkaKOmThVFSYlg66yzmZ/KDO9qoNMrHPxxUhxX2x2zM0d4/1n
X4E+MAIpv9YIaunRtZhkRonGZn+vhpjsKWGiu0AXhx4/tVPaJBXcc/uTqL6xN41TLBW4krFK6oEt
9dVJzSi0nXWOow0bAbMg0jNCU971A7iAmml0RMyqimK3SWICP5U4qjNn4fP8e3Tn51M2qkjZVI3P
2JN40tu5+yYjkRdOnJQQGxMee7/JVcRhs2LQ2OfdotZw8ill41TFcuVADoj73DTG5zxJ48Aoiul8
TA1mvFjL5obsUhVgABwETr2pZ8z9iaUu33RTyok+zHQjo3PM6/tXr/Cfna/bHvR6j+KdIEqJ/tRE
zgk0/+adULteGuIyKa6xGgZbtKr5tUVACLXc7RKKYo++fR/6UYwRyFtGD73cX38DdeMX/+ob8Pq/
fitpWVW0knwDaW9CcO7MXbLfsoql0uv3Pa7rHeoW/XLyttnq8U4KjMP46ft3+N897f9syTT/fEtD
R91GydPr3Wz7wB+bmW5+QOGPvJjNhzYUlPZnB6rLH2TZgolUVYOUAnazf2xmuvZhi+lQCOcySaF7
nQCmKx9k47tt4Hv611Z8/43NjG/xy3tjySZYHDYEDX0Sx7j93arw6gAXE87XsOtbTBrwAns1ScJH
JTSH3JFyPQW4Wsua+sUcz9e1WqjL5OhG1TJyQmgMXJA7JZAEgi9mYkzOYDfDAemR5iD5Cp21Do2g
yJRvBK2YB3Odu52R2ClIC5Ni01jrj2ICbZsbYz2NOelIalpEO+JyUJZhism9vqyz+zXrCrddJdMb
GmxOHWFM2OyS/DiHcu0tbdwcRyRBrlgXawfgN7l6HZlU6+G0OTjHbxPTOtwwCxuXJ934bbIgBhiT
5oQqKAWQtjVPnRPbkwEJHKvqrW/22LVogCQsRkmCUXNuFzOw5PHLmijIr1LDatzcijNgTFti11tL
m2wHkSM/qnD9sJMGjZrnh6wHPVYXu71pNbtGVDNZfpwSL1JoKcFo2HP90Y6bXSMzx6jFjAMgOReB
SK0pqDSaAdMsCIeW+sfKmnK3Uafwitu0PVGTfGJ2ax+Mql77WhLXOxIZQLR63ThPZeQyetQsl4M5
EC9RwQeLFr1OkeflDgn2fFWNSCrr1ba8JNK/IMZkInyRL1dql3FMzHbnMUG98OZ0VLEFR19qJKpe
16YPOYSjrkjJQW/iwV26NnfDUTROoYn8y1hYdTBqfecrIexAYhiSl8RdTSb9FiSizszWQK7gIsvq
J2yvE6rPbImJMwhbz8Ai7+c6UeKmmsg7TcyGKwycZFE8rZ+6Silqh/By/a4bu/m8X0pxZXQ62GpU
z/J50ZnIt/JQb4NCSqwrURlydiolY/ZhD4Bih2PDVU5SOGSfDMue9lmkWEfOIf3TnJbR+aCO8q5D
C/ZpVhtd4yQpRgtkPyUFpOwJZNkA0I5k4sdhaUvgaSmOK2eEzOE3zNMAgF35XLVdfo2RyLhs1SHz
crOZtvNrLBRHlJWOlmyyAyvJp6OGWfaiqlFxcyzZ4lyeJXSCw6CSWBHLN1PRxOdy3suHBpj/amlK
+s+qiL6t2oiMPenD9iKrsvwOD3F5p5KOhRJ6qj41oYjO0kWbTlJpbTjoQq4dNpjoQsY5d0kqJuEO
kqEO+9ruKxYTev9c1lLh6nlRX2YYhg6G1iznQu+ns0aY2tE0l/CWMMlu16dKeZykKbkdNRP0em3R
LUtGXC2eHZbVOZOqzMusl63ZzfMtQghCoENGq00vWiZb51Opl6dIypurehTlbqk14k1IShseLSYl
XktmnD+E24gNp4wTZqot0XyolGQOVmiJwelCK/kmumi+lsDer0RviF1qGq3bjG28IxRveGGSnuag
c4xJqEkZhNCVBMzupblTj4M1bgq4LpXOa3uIvihSkd6LcerxjXaQ9KNKN4xaelwiMje1sSSvoq4j
J8PI+xmTfXRtm/G0WywDw3+ZWOWZnRbzjToLQ3IKtV0Tb86y+GpKK/MqY6G5EmMfr628k4KuTK3r
NI2LF8Y0hpa7xD1XDMdlekwLm0CmScdvbFam7pipUJojAYvdV0k3+y/jlEh76inlcwYiUTtak3T4
2zMxhU5amIU/E9hX0VmWNRx5OyE4h1dCM6wn4xNWZxBEaxXtU2IOAsliN9XHuMCR2yxT/RnJLSkZ
ud58zaxZc6I2qSCz6q44MKNTuSE5cfyap8K4MkM7DKZRm9A6s1AyNyYQVz7kcRj61VoNIyrrGMX3
EOHfSOxOcnMpjXftIlfnZgbpQVTKfGGzck5NYzSHRtLq83Fc2si1enUOnZAnellEsbW39THREKcW
xX2Cfv96UNb1GmcbZVTC3nFWrnV5QCBKqgEe+IalUSMRJaufXIiIzBFlUZpDWUSj7WBQ01V2dMm8
5VKgQ5BtteYV6Ms/zq2lPA0GAqdqlKW9Xetk4M9J3JJ6mcuBOZIMUVdCiV2rmeYDv2d1jHUFmLQQ
HbRjLu+yTCTUnZkO+Ye/TXYl2SC4p5TAkFqi7xHViREdsx5hKNNGDOoIgnu8lXOjnDcVUG1jLspZ
r7VYHQugULykyWU1l+H9rGht5iiNET92uj6eVsLpvtX5SgJstS4P6iSqUxqbCyeHpFzF+SgzzEGU
87OUVuiA0NwzdicfKr/qmox4DqKoSuQ6enrE7m19Zg21n/ib/GtXrywsYhOumkglVFZpZl75RKqO
qRjJAZigY3iCIabepMt1UuJsa2GQspkcciUySkIPZumBAhzvhFTHZ4MyhMiWq+RWKUwdY72mf+ml
yHoYCHHK/Q5Z+pmdifSc+YHWY9Nr2QnJa/5JaVBWF+mKnTRprNRXGq0JYiItbhqMKS+9aqwELnXG
vhT9SBhAPWCj6Hpy4oTa4yrMEZrlZGHuEw3RW6KDYq9p37uDkYZeOEVIvWvy2nRXK9LNQkTGO2Nn
jBuZYuVjbSRqgLWIR6EbTRPIxHxf1MxomzCP0FW4YzsWJjRrlMA+ZYbuG7xlAema6UVut7iyO0WJ
LuXZSD8mFWsm7k04LWOsaLHGSSWYshikb30mxqu+FdYZvnWo3amVlfNJJBmvgIz2MdV1aTtxFkZV
S8R6Ie1TGvm81+Uo0PNZBHVn2gwGWQkgi5ulNt2uVSbZMeyyOFtgr870vl01z1ZRix2YhclRSsQg
xDoLJRu9zKopSUq1YXwXrycmK22xn1elhRxvDLO+HJoqPlYI65khD2On75WtWfOaHm+Kq6n20AT9
QngchHgoeiagSAMyknJOEiK+BvMrBVP0mfXLYdpFGXQgY+yL08qz6vxiWHlOylItF5KBP2HCs7GQ
hSXjbwhb04AvkCtymaQ2poMStMWuIvqsugAL0IGyBgEpHWoRPHMezjgIwjxnGMAq5yiSVkLJbtf6
uQy/sUbO11LllcekbkRP60goUZqT2WgZvZtkzZdh1gODKSmhkbuKkZPiXF10VupO3W0Layzux+jW
Ggvo4lNf4Crnparn42K9dPGNoibscbYbVjnmD9JURrpP8yJprwmvrGxzb5vtl1gdXDINbU6+g6T7
7BdOzn8yybfLCBI8EF4hNVesqcPS5A/a0NwXxnCyeuVopPVdUxv3Vov0rWxd4rT8bv3SiF1W0lBP
qeXIUvm5krvHVm+omPq7NpvaHXk5Nv5/ff4kbE9aEQyoClR4eCsnmXYy6zqp3F5LwrNeHW7zLNyn
beObBII6SjrDoyvTCybk1gvLxbrP+qZ56fMkyNm3RajOT7w8oNaxdanGUulgVc6OfbfIwMb426ZY
sGWA4zKZ2ujJZSrhfL1EzSrfqPM7WN78OdExd0+Joez6YUQ2XmzWvDz8DGFNvERifdWK6armACRY
j+DUqa+DzpgfhDZc9UWfuytuppshM1HWhz1TIS1yF4IVq7adRMZ5XlnRdS9HitdPq+nGa4cbBIeN
n48rOvXa0oPOqj9i88UnX8MFWxLwi5VgxwsXvXGrXkIv34X91WjamUOQWeVYIsc23/G8a1QFddk0
pDSSvj/oy3Mv5s5FOd9xPZt3Qe5SpuDGzX2Ym+eYG6+reLaPtlbe1DruibGyZ6+cbGjzaXykWP3c
rzYDA6toJ6XrxWhLtkMssos8ZYb0XhanqWAPBqIw2In1Z6InXuRcix/6mj2gtTefcZKzIiRTJrKt
JDVmttjpteFhjVjVRiUxj3UA0Sd0JPbDuRzoLSbNxRWO3HvWFG+dstxrbSX1hqJ+JNYuJGRPq+4s
EcU+zm2soKSFAldZzysHsZPVc7u3whSjgR1WDHMz1J08aQwosOWnWas0b22YwTz0GWNB8nBwsbPU
h6bIOseQw8wfm954tOPZQHHZWAPNGMiPkAbrmlS8+CSJUTs31dB4SCpt7T3MV/HZQsF9M0dt9iyX
MoqfddKfOmI8TvgebIdiLjKx/bXFWRrV+X0m6cqFjQg5ByoLB3OH2id1QlMS0IfEIx0MYY1+v8qE
b/ZSdgIDY/5R2Ifm/VThwbLawtzjH9+emopFbRhDTnnMaKHbDom9peSnN7XKnU5amB2KyhbPQ2OG
53Vr9ncAVxGmyDp/yEoEF7I8qGfyokHmTvnSerz9KfWm0vFpiCOkJeTKXcZ2Ix7GqltvJfiZALVJ
ax00fdXvK6Yy3nVKLp8KNo+CJiO1O7dmfQfRiFjjws616bFd1X7x7VJSFYxwZbruSKFrtu+v2oGS
hDCp0lRMB1mNepmsChnhhtIZreKTJDIxWm5p1cfEJEMHX+e0lp7+XeDSM3eiNSy8Ncz2fZF70rPi
rKDVaQlWOIi6p6S3rKq8XRFCa55sTeWDXCvGUalGDJFZyllUS8leIUE8dcah6fDb25VFlFAHyzwj
6WFQlJoS3zrpVRNYksCNJ+mJi76d8Ch5Fb65IHgZIvi3Ml6iM0VhHZcayWP2qkl+KqruoC31fScv
IZqvdvgmKoWwVmUFh2369UVWY7LI9VUtTnnXymdE+2EOrAAkTy31+rmig1UWYuyJGaTtcZaptxxF
FdklvKH2KSXn0yuGJf9GN0UUSWcYu5jN7lIZmP1RF4N9KpaSKZ/TNCxfxJwuZzqhYSW1n9p4nVqg
Bq/s6bIbSLJoyNS4TTA/HlcLqwcKzea4om1CHB8u40fKp+REXlDrpVq8XBZSPzgaj+jMFEPlxbUd
u0uaEkwjNTJpl3o9HUIrNWrHWKzuMuomTGpjU5CWFBHsd59Ui3k3ZjSSXqKV8eBQnY7fxsGWL2rR
dfdhMWujD1MYpQxHbawg6iqNiL6MH2LqkCKpqMBiNyH68dqgTyDucGbud7K2OJQbAvJ9I4q6yI/G
1uadtRZBoTUM8Z2SzRl5WE2aYuiwCvLs+jKsbvqKXWyL3N1ZUzMir6p0Ch9bfm4K4YvSmFAO42xf
+H4FgY6OEbWTM0fjvgzjo5DNFxU0wa23mXllJNN2m5oZuoSmsypkqb6oyhh/5ThoVwjHle6kaTET
WI2qPUdOVwXVYK1nW8/1aahy7J2R1Yg/6Km/hXr+C9Kbf6OwBcjYv4I7T2yCz0998hrv/P6Rn+zN
NtvANhCeqvwYaFnBQv8QDiDn/gBbbwoVcc02VwMs9Ad9QxiDbaMbEGipiA2Bpv4HfSMpygeyNHS4
HXQyOlJ39e9AnswCeY2Um+Q6wyigGIBwRkwrvx34ZOpDBPFQNLf9krkoGYLKpnlY6kQ4nZxZrshL
8MGefq4sqGTSNn5ocTzA1/Qv8qA9ZXN+KVjJlr24KvbeQC4XdZd0U+43JcmNSy+DuZMm5ysdyppX
j/pPmIY3pqrt26ugtQpq3I1xMHWe02ucf2lDze5yJb1t5cwVZX3OSUS180dT96myOX7SVb4wTeIl
u/ZqqHS/hHEeZ+nbyi8QjKSaYMqcyURIlit70MnuMgP7PUZE3xiP/8tHbN8TgQbjsqD3bdKn3yr3
MwZfdIROSDci28SZzZ6TkXVMVZ7WzddY1T+V0FPkZJof47UySX3DWWqXxgNG/ywwzHy50OTqVjGS
C9L6e7dKZAyi8m1qTP3Fouts2ivxdZAaoa34HPQ3KvFqwUgU032Sd996s6p3bSET2WcuLzVpisGi
DrXbWskzsaua08zZUYqZ6VjHx7a6TTBHmXHxULw/VumNfef7s7BlnsX2IFgX9htuZlqmaDVtrFek
Od10K76FddF3ndi8pNN8lkckr3FiDk02+FaTSaAFqruo7YlYSR1LfJV8TVfzqaw+kuy3ko0xkDPb
Dzs1FsN/k3Zmu3Ej25p+lUbfE+A8NNA3JHPQLFOyZOuGsGWb8zzz6c9H7326UlQiidP7poByFRxJ
RnBFxFr/+v6dHvj7rsgPvpBf5XSmRvN8RTdq4jYVsEwfd/oYiCNXkzJqn6fyfdRTko+TU5C0ncT9
KL3p4Q2J4ZsUiuoQk+4d78L6KZY57NWvhPZDoYtXYTbuaaB1ReG1NW515JmpAdWuJJH8R5Ynrm3x
gxnfTa2AZ03gdIV8lwbL1fRrOOAXrXr5RFtlC0/HfObuutfj6kDmEHE38ghtlG6CzrjS9fLazzJP
yvujIPsvIKNufQvEYNolkzOYxpG7C72LqnmYapxFK+mhNmQXagWL4TmCqFfnDpqmnSjWjw37A7iP
31lavSXFVxzeDo1Vc9MzvxQRGbbmTZ11ev2Ha91ihZr1MZ6KRysBxImlhhiOBxy2XFkxaLqlI50T
aZrwFz1N8lXJqhFaziQzpoa0h0vxrR5nGwISaUWJWpaNCj7JlIGw4JKl6atPnf1b94eosqi3UDuo
wdBJVQKLg9YUaOjsf9Y+YMsMS0ASnFfdpEsfE5M7C8XO1jHgF+91YBoOqa8f5MHfpphllcSqYPdm
thMD8U03ahrGc+zuJvT6SgjprULukxtOELV2WrwNI2xWfxHjkzoVkv0kqE7r4xwJC1XtgKFH4/cB
tyLukm9+ZIKT9rSehvLwVeTflJxrjsEFLXvT0YjLNYYj8XK7v+oj7hhtZsD6n4x7PZ/e61Z6qqh4
GJyJh6m329Y4cm1/RlT/UmnprdDkb8AqkV4j6h9qZbIV6U00ZIoYOVnbBL+C2DGMyhND1c1aWlv0
+0YIljaCnR7Vpd1K/jM5rEd4J/dcjibu75ADNCrLAhfJ1oy4EDce2ZUvPVJ1ZPu35HcerJbkKiWg
ycaqrHIV9OU2Qbl2CuFmos8gqKLHfFZ+xZw9YnWA3BJD2zANxNXRm6ElD4HaAW0Ud30zhNhbgNxO
IqjuqdS8x9S1YvMndbe7WU33Y9DIHP26G3Btt3TqfsHiLqCWPtORnrozCeNBax4GZbpK1fCKSoRd
Khoai/9XuDyzvazahP+15hQEfDShoJmlMvlxezHNWZIBbSJH3YPw+9X/9bt9Hx3/Wxrgd2u4G+N9
3ibQs0lUMVFmKHTprkQ3WsJWnKam4TW78Nm8bpzCyX82rmm3HjTZ4+XRPio3/vVwJ4NJK60t3VGa
3zSW4RXFHxC49IHcKfXb5THOHC80qGeLnRKyYaQoq2DfzUWtkm1WPK0Z7Dj4haaDamPlxPh+hZN/
LPP8yhfDt0S5DzBF0oL0PVbBXSbCFUbt9G4fSp1sVKcl1yptnzYQ2OtO0K6VNNpZfrq7/HNXysDl
nXz8uUt9+KT+25Hg48heKUx4/tx5SrULdpbDMd9As5Ae07fciX8PXzZGXRRpH08HjKpoJspNETeK
v2Ssk1HTjPLBYPCSBjpYo8YOrcHpxKtFlQcsbi+ON0XyFcioah7lY7e1DDZG/3vGOhk948NtQ6FU
vJku/4ztUaPWve97LEa75nWuniCnfxMxRJIpArRV+0Mz9F0NB0kOcp07dPJtVGlF6GmCTa+tUXwH
p/lEosMuK2FXolsJ9N7rFf9dnJA6K6CToMItlxu2TTGlsh7le5xh9yrgi6NWPesIqvU4elZlmoLM
72S8MHyIjlaDoeYS3UbhXswtMqv1XpOGBVJ4KJLbav7rZ/CaKi3Q/KE5wBX4YgnqXi+HLZOWz1/O
h/n6qz45eWNJGfoQvxvFgx7rZEltz13rwFB86GgYCZBtKyL1oamye+kmsrR9R34qXKjdtXgT16Kz
sXy2fs5KbqPVJP6lflk+GdbFN/RC72I3c5Ta0fUjJRsKQLsS1Z6wvzzwuYWDpw5qDU1aVMeraBUX
qSZXCNc8sfxVKd8s6bsUfrOK28ujnHu6k1HWYWrQ1CwyUFF7QpyBg70Om7tI3Iq86hLs1p/g6Sir
00WCv24GGUP2Bk20Tdl0EjAYjVo6QuQHdNaE14BLHei6+3TuXRPH87mJd0E6emELuQz81qBKbjfW
7IzVL6VRjhNKhEQSDjBS7oNe8pQR1pox9A6lecfPvofztEuHJxE6C/9s4UORZU/p+7F60ZHS5r1v
OU7FofmIIcabEBVbsW6ZnkuPvFo2k56L09iosqdJv7KiA9/zswe63ciQueTWzgMqSQauD35h3Map
scdjaB82JhSh2a1l+Suus5iBlwc8Dx587gqXp/1sKD6dkdXOEddJUKkF8x5fUavsOfY+0ofk9nYI
zdsGgrofcIFzE3tj3OXv/fxaFgSiSsPoJ0qGpU1C1JGy9FITjBsav7Ixd3J3E9RvtEvd6Fa1U+Ns
18gvEWmmvMIsXo/k/58tAcUTbWsKcnD5L0LwJMTUCllSseZX+F+xN6CT3WsOwc581h/6XXz0nyCX
uuGOIu/lpz/7Sf8zrLY6E/htbeRtzLBF9lh2nirAhE29Qi+3Lu5kPT6/5ZOBVt+bBg2XDlAGypLx
MU+pXkbRXaHlB0Nim8XDKOtpiwzw1ZF9qKP9AesjR+jf0InZIQi3OKEvbph/lkAHuzG8bUxO/FmC
2eIjtX3bin6B7IbuSr02zjB2Gaatz+fsE/yL5ipqBgcHnvBkhqoCbyl6H2RPN0ePPIQbiWxGWeyM
EruUX3okLqgVU96SUSLpk/a9ZBcTofarmn6rlpVjLS2hVPvxyf1Pf9wyzyc/DuASWhUrk72yAqQd
lHcTxW3cDQxfuME4wDH80raCfD+0T4WIzALBqzjAkqLTQ0pvaNC1C60+hLJ5uLy+VrLyvwcsLnCi
oSK0Ax265LxOf1iudZFqlKHsBab2wzfvB71yGiDZ3DreMsOH0924mIv9kuHva4m0r7RuY4mfCywf
fsIq7s2mljekeGWvHg7RgGmSajjwgB+lNN+1OeZYdX4/wXfXGsHNjd++IV75JFjSNnpodWHjQ1hR
Tz+/kFWYS3NdK0SfF6JMXGkULmDdgKvRYye9N/VPo1cezVwF/17vJOEWtxn6duK3vNpXza1ZS4cy
Y8sZ69rNtA3axEcp5L9/GPLxJTVJ7lJb9TIoUUCdqjAkr2hnbtdv3fhnYy2cibS0RP0zwvKFnSzS
dq5SIdJ1yROvux+DVzm0+9jCnXUY72VbcM0NRMjWA62OK4kqJeTgeKDK+JYvPg/h1taxLN7V1nH6
QPoqega6NmdBp0lejSizkkdHMTO7HeUno5JB/UPWDKPj2BvYBml31uZSOhO8Pwy/+rZ8vFjQ6PgS
lxfzMLvT/fgc7YAcsT4wgZd2UM6ewreto9OZSzIQ8X+mca32DgvMfueR9yocxT+I1dz5iEHrl8GN
j7UTuZvjbb3l1ReDbRF2nBXLJmyNd0zJEz9Fb3lXGiJGjsJRxRZENim6Jk8CmZONNbtE9UtTvL4g
4rJmUICVvNbNfoS38z781Xnpntqvg8AHwqTmiEdtK0hszexqr5mrGSEIFWpvujYPiIDICwgOyhMT
BdwBMdIuP0gligin23jeM5vch7ld7SOdGc4Dxk+Sl0nlrdKZV1N/zOZXK/kmyQJS5fTu8vvdGm8V
dJKScJQljFdqHoxeS5PhyoKHRDc5od8P6o3N4Ox4igQEToN6jcH5xxCkjrMhKJTBPVHkhjmmT82Y
YfE32XI3kXOW3Dqyjpcf8WwYOhlytYLArIcYIEmSB4MG38L0uke0dHmIradaLRfNojprUHry9Fn3
8IZ1jSTec3067NAXPQE/3djVl1n5+FFACKeAJNJSrsvqmvYWVY2ptf3E8my7h7bTwco+S1K2S01A
CcKwv/x08uevgd1IWjB2S28JFZWPk9bPg6LpWHB6s1GgeJd2E22kKvhX1uN+KOWnJp+vlgy3Mo2H
EVuVMS9uB/mtDR9oi3GMUvam7CGsSRbrQCGS8esITSMMBxx/3gvUoJlWvkxZXW1My/K71q/p5Hev
D9fRnMDs9zsCV6986y03TGdcs0TOsRnGV2QRpG6nZPr/eNv78La01a4AmcoasX+CjhlDAAZUOqaR
e3lGzs3/6YPJHycESTCSm2mQPE18MeTiAcczVzaKb4UCQabcwDet+juXgwkPJEsSZAMkq58aZTHm
lUfMatjmfKiu4atV9AH3w2pfii91oGPZqLmj2tolOOlGe0Vjg05KSm2zNxwVoa1V9ncqcGd0HBvv
4fOn/fGXrT7tPIqTYEqRCoezdj8AW7GMrS7hs2vo5OFXn3YIgwb5ZiR5aly+CIgsIiy7/SCw4xQP
0KBAzHCfklS7PMErutq/3zmVYs6BWEIr6+ILWtluyo2Ak81APQm0fC/LOPOBbVe+Bv7dUAN/EQWn
oyAy4/F6efQzVV7eqwbTSdUQR3yCGSIWpm6AtN+TpsrRYTBMLVOJLQnMaluw+jsB3RqdG8i44dMY
X0L9a+ojXWtGgmu7N6qfESaBVflQiOnL0I4bX9jZOTn5eatNsqVtZ8wTU/QQ7H5raX4Y83vE2zYo
DnQp1Z+k1zC+jb9svJXPx+ePb2W1V05YjpX0lNAdoZbXU8pZK8PLSAdTrf4M4mo3lJjJyMp13CJ2
jfNHQ8oOmfg45yS1feWI9WRoLGB6luloMKGYwnR/JkFwcmFjy/t8aFp+KeQQHSIojLdVCOpR17Zk
tQBXjA+KrnpVpR3SMN3YF1YM238v0pNhVmEI8RIJBUESPR0MRyB9VWbynlhQFsjghu4Oh3mksTjV
xh01o8DVB3D35a8O84HLM3M2DJz8jtWhoqxJ6EzyjIy96h9zFYS0vHXBP7sFgrDDkYOaK7vdx4ir
J+qoiCFDoPX53Q6PShPfxvH0EMfBRkw7+1ZNhcORAqWek9Iq4owjDCLM3wBw7bhmQgHaVQcfZO3I
9ulNLstu72+cys6tl9MhVx+UVKQincY93k7SHzGTb5ox3ymatrs8TWcSAUSzkydbfUAKBfVuXobx
x100O+rhb7Oqa2Gcije0ndrlDwWd6yZW8Vy8OB13Ob6d3Ht15PM5gkrRq9vSLpQHQ0Cdgt1sD7MM
lIddDQcl/XH5YT8fCT8+62rBQOjKaJDmWQFTOYVkXsdG9FrPqhvEjaf2HZyofmvlnFukJ89prK7D
US7Uo47wwEOCLf+pH4WfxV3IdTS5JX0eONJv4Np2sl1F3Rp3FW66NoXWMjDuAnfWrEN0Q1+jjVbA
kbzUluhisAOLgbeIsH9LEesD3ukDrwKQiOlRpoqj6Mk4haozuHgBDcFAuWofTgp9W9/kRtjROOpd
nty/wJJPA6OPIBFpaai5Vk9cUQESGvCnHm01r2rZ3ERqTbHhvsxMIp92RePfYaQRQU3TV6nAU9eg
ukG6YK/8rTkkNs7PG9/w+bhx8pvWL0MyCtNIS1ZcC2vtezKabso686f4iqVKyexbF1Cv6mKXVv29
n5fHQozv+vTx8rs5F4zNRTUCBtlEJLZa+PRbRgHoQhahFN7G0nTM5y//0QjrY71sJLKOI6zoqcND
PGa2WL5eHuBsOPznEdYneHypSVtRDvCGMIdfVd4n7XQLrX1jxs6GiJNhVhOWt4kvd0Usejhtkg0m
oUFrR5uW+8mI7aJNnA5O/uUnO3uWP5kdbbVVWjJKtH5OeDScX65xOipYGlNqhw7aqIPqjm0KhP9p
kN3gMQbbErhbGY5zd5fTX7Csn5NgDMs7FXOdp5ariEr7saAOjhzQaPTDoG2UMjfWorbaSiUB053M
ZCLpC6MB6zEoJXvjhS4v7FMkOJnE1daJkfkwUpJfYl/8jNPDMTosGOR5FziJi3hhY83IW4+02kPp
U1Pog41Ery1pGxz6xwbiRT9idIOnaSv/ktTbFKquHE64GyrXeWLRjoNRjwSl06065e+CxkG1spVI
vdOm+XbK+vdU1rzM776DFhGxme3m/cZrWtby59ekizCA4VSYa68vNBijpTfLz0bY0z4Th77ormE4
xkF2xWPbbq3zs1sSgC4VvR29TmvFgK5MyYzL8OxJDyIgZXpQFhoFIJLQmR3fRmbootm+2dqRzkaO
k2FXn/RE03bYwbz3Mt20i+jayJBl5Vtr7kzxXAfPAAIG5AlyL3kVY3FGbqURY3uvSq7UBUQZ0rnW
he5sUYKruZz66bgTqGJGAdUeWTnCcNkBQcEcRwXvl6XXGWqyfHEowpLJFOPrUMOPQbinfcg6YhH8
kli1bWoNhfR2X4Y/jfarXiM7LNqXMKPcXuW3qj9/HfqaVl3MPcfpDvnoPsiuME4+JNWN3tAsVQaQ
SHB9UUX9Xg0QOGOp9hTNpiu3lWIrOjTTLiluZqvrISw8qepTLyHACqHjJtMXGfP6BqaN1kgtvbfj
cVJ6FH8Dp5vGGVUTlUf+S4yeGm06hGngRNJvdcgfu5Teubq25bk6puJjKH5T69kZaPW2JqrI0bth
/J4K1KWVeEyk0Z6wj54y+j0ExY2LkR965ec0N0fVrxSFXq5P8y4q++tUmq4yA89LQIKd+rPojS9j
Jd9EWYqBJWCaosf7FGBDlx/UGuhbmx4sSRAdiGyFTX1ssguqL0hSk/Y2JbWMOGu+l5sGQx/4NQqd
Ee5Ujfd9TxffINxEPdWDsIFGSE+NNEvNXoAxYEvS+NyTeqZcFlSjTSdVvhv6JMJrOX4qe/k16Lvv
pjCKDm1xx0ZRfBfLg9d26GJYGt3PvtY2ItLns9CSE4ICJiOQh4tkrCLSgPt6EeVa7RlJA5aC23hN
FxRpXJF6XoGLfK6/tQNOYtpRxUNI9ti+8WGAWhuIaM/Ew+VQcyZAAhUxgYoAnabBehXzVcSVERbg
s6d3EO9YdEq/kTM/d48xFEVGZweOGjD9aohGi7BWhj7g0fKOPNMLjvV3nNRDu7/BtnhHRiB7lI9b
8sFzB7wPw662mhgZnhWSRfVqd9hFxxK1GlShjErIAvixKjt6Uq42XuaZt2liEQdsVAJGCtvq425d
pPSxjfBYvCgELSIqnYOT4s0M/kOdxafGFG0a59xJv4X1iBJLPKgJb73W7+siftIG/jz191GFUYc6
fNXVfk9b1r2l+m7pD8cpBuDgK3RiJQK//zWh2Quv8SPWTNWI1/WQHILZcM3pMaPTPSh7llV5HIfk
vgqaY2q2uymScAP2n2EoPhES6F/St3YS48zWxSuAJkn1HJLXuuUB6XuizYnWeYVwH3TtoVZED0YG
TcdRvxu7mRNMQ5dDL+70XMJ3xLRzPDQ7espstUWswl2gtzN6OY7VlGmkvXOvMfInNasXXzNxRzHv
i1KTURcmWpJx0Hlo1cgzMFEKIT9Pmfxd0X9p/qNc8w6WNJumYUDVCbaWNTQd4miFWZWYcKqf/L3V
hteSckffGIziACflabK8qb5S5SFA9v8y9VFwwCPOoS/LQZF0FSvv+CYMc72vQ4iSbbuf9fJWN8hK
4beVWFe9jzNbnOxKzhvq+D5pP2rhPU9wIPeba9H61RTohiNjekL2badD8EJDs5vG0eOUBPdYu+1l
XNK67GdCl7KiXjcWl6Kf/WwexyLHLLOgmZzmYn8ETGLtol6iG5D2gk656TXpOZnVq4jYUUz4AqYU
qZviJgvN/SD9xALx0PbqnRwh0czhn+u5W4YYDMbj1axgfCaW75rU/uhb2raE0vxJV9tzngfPnTrv
2qKjZpL9KeCflCNtjGKMHGu4oWfouZrGNyk14MZW4m5Aj9T35gE2u88GErllS4NZUL+aekdPOh0k
knFUoLojUwud0SyuI9pihyS7H9PiCteKY5dIzy0fhYrve5P98dPuNjZ/TLl+A6vAGUXTqUywFiBU
dpJF97EMncbB7OSrldR4KMJG2Gl1otBSOf9QUw4TfYWOnnh7X1Uxvk0yjStRoNwIo9LYilk9Zei1
8ly5n/vyRm7jHTj0/2l6cYn4gFQJsKalI2n+GBTmEQqcKExghaTKocebPnoNeoS8cc5ZTjEfzoyr
YZbYdHJT0OCLRLM41x42yk+BQhN/1VAq0kBDaV/6/vtYlDdWuenM9el7Xw27iu6TUSplqAw1J3r/
AL8+l6np41TpihBW3KlxzN3lILv8hZeecxXXUd6oPki/2puDzu6wk8tV8Jn55rHx081r9WCrjbrL
daMpa6X2Qg0iXX9fgryf6+8Db3RqNbZpWHy19hr4/Z1c+/hSLlT80eaMvVNoQyiV6AgIaOP48PcO
dunpV8m5dorncC6l2puwgExD6bnQBFumyIj7+b6IIsHp6X6Tw/YQwdvvO2yjyLUAwsJZsXVbiQpM
8W4GAk6lk7vED0MKnHq6h2RD86jqhP6V7P+ZadAVsUqQ9LsQFWFcv1WwuLIkdOu6ccuOL7D3BGCz
VDZsLed/hMYeCoUDcIJ0vXlVlekeN6+rdDL2sVQ6onZThP2hMIR9zA6m589pvg+Sn1iA3sRKv3F/
Wm3DFqrIxX6DPDag8OW2+fFTMCQQAHogTw9B+dLD9pEpRF1ehFsjrDJaIA0LVcJj9qGmPzopv/jB
ltb/78nrZKY/PcTy4Z18z0WP63ycqdPD1L4PSuxGnOvF8l6scjepsaObH2gXD41b/BZds8LjCd9F
CSy3Ob4uxhox9xqpgkieATf8k/m/I+k+SL/U5buolhsVpjOpmQ97/uqntiIegHDwOqRL2r4Yqucg
DfgtxyLCkWBQH9W52pjhz8dobLjh82kK+o8lr7j6OjPc0lJ4PJ3XKk55OyMDTu3GmW3fVW35G3Ll
7rZ1hOv6sHVnXc38Ut6FNg+yFNA2Z9p1q2SpxnWkhmqHmh2C2fBnwODk8tr6nHUi8nBUpmFap3eU
mubHmU+VPKsSpWm8iMZ6Nb9N4t+YK47d90J4WZI/avCU6r/SQKOTbrw3KzIbNVAmZJ1KUV8FsLvG
YSv79jflcLIcafnhR7Gh822hpMBv/eOPSvCaJClRNh7H/KcpmvbN9DWDNCNGHdaqHc7DhtZAyH7P
Uf0UoHGGsHcRp3/tjPGPz+mukrqv4gQp5vLb+jQfS5jm14lMiEHn8WohqEKScJyjSmBar4pFbXWr
pP1ZE7oaYRVyrUpOsqGNqEMcMO9WdwWJv+JWcuIjfsebxaW/2Yj1i0axtrSeypr0qRppKWOj9FLQ
eNY8PYoRHnFctxM8qktu7cgKQoU6oXoPW9axpviO5hhwO+GdPNT0eNS7sJu+l+KPoGoPiqbug6Kz
e85bfnxv+fqV3+MfWUEdSsYvYCKuu+BXo/y4PCNnN86TB1hFAw7WAl4ofu1pI+kzHQREbDzRTuam
dfDS4iVyebjPxf9lfk7GW52vQs4AKH8EDj65fM1Ku5ZJjYiRz/njm1X9osDghgBrqyB70YFaboy+
7CWfpovPAoAmrmefukyExiLFAdrEayTrqlbCm5yWFtkq0ckmdjRJLyPO6YTHrzF3jMtjLyed9dDE
XXrjkcCqbHYfP0noOE1oyUbtjViEm3rvZG1xPYQjxswbd/hzU7p4CNIUTan8U0+0aFF3b0bOloL5
IPfSAY+5+1nrn8ou2Hfyz8uP9fd3f3gui2W/NF/LRBrVXAAHpzsffkI13pbF8CWwQvJsdftFpnWe
ttBrUZW+Vqk52+O8MBRJiSdpca1UMaR/X/4KaMhN0p68V1DdA60DS5m4ZR+/9m3gRep0VQX6ltxn
FX8ACGtYG8CwJjDCrV7rkMuxUoBr6skjV1gyi2O5w2LvpWymR81sufWWXeQGym0iiF8HQXqtyBxO
euN/ScmAKZCaLr+7dY3v76lBImVMdskiVi9khtN3NyW01CPcEh4KWJ+RhRtCBUCLG3bbl66cFxy/
il1fBq6ljRv3nLUO5l8nluXSz5Fr2StW+xbMDrC5YTg/5MGPyaL7RdN+lICx0qk4SMP7EERu0Yiu
BXu2zqUnicMognvXUN66AdpN/9NqW4zg213pN55WIJi5/HLWU/X3WHjy+1Y3hwkZzBDn/vSg+k9z
LNlJvmk4urqE/fsVKOyBEATYvFdLVx1qBfqJxhCKftfDpo1St1P2RjOQYXyJ/NDVp9eifhLLL8OA
wy5NeCpML/zFCh3406/ZFJ0ubzc+361ftbyYk6MkPhpmFlccJUs412r+qqfWnV9gCB+RE21/GCSf
W8tyL7/trUFXq6FMwym2EotDOPTzWiLjYg0Ucsl7UfWZxn1Rx07WDRuLcL1bf5qB1SQLaJEbS2PY
ZjftYOPsDHhnd9wQUZjXB3IIl59yLS//NN7q/OGLotma0EVwTZb2oZO6umDr7uhMrmy3v/2dvHHW
Pr+I/1lhq9NIr47YbXXG9AD/6iqN/8RjtzFxy99wEn4/PdHqpNdPhVETnKcHZdSOYqq7mfUroOaA
uM8R9V0MSfg/e4fr+xotJqkSdXw1YzPYQRw5qfWgA3eJw4JmNlhQIhhnI/yi4FVkIJrnNOCKw+bS
WT7OCw++VhG2sxkgCSY+1Lg4SW7sKljE27TT29jR3aVk4DcC0tloDerxv8PFujehrVDc5h2LByA8
WTvZbQHPaZV6O/voMLDuE6djQJQSTWFraHnjYVeRqvZzrlASQy+6IuUY7vXh0LjLqhVt4zHrNi5s
G4tKX4UgUnKEzEEiGkSvJcJYSVuYp5ZdKaGjQH0Ugj+XF9XynV+azFX4kcTOGIxGYRWr8T5KhBtf
4Y4cd67QRBt1862Yo69ijtlJccmVa3rQaGXxYxoGSWYvnE2ZFOrSnR+6nQ+LxMeXK3zDN3Hj5a5r
HetP9tMlKOBiJc5M5qTukSeouEwvLRj4GZAv9pRd5CIz3+p0UVenwn+N+k+aRVsFiqpSk2xMpomz
RvcrypLWUY3kvoQOjvXC24I11zHoxdtcdBbLigj+DUjO5y7Cr9NQ5DcuIPdpiStkHbs+u4HWwKzp
QnXfSo1r9MZOFjsqHDB4hT99+y7W7a4jH5/otP4Jws7CNSLLG2Arv4fuUdciO+p/+dqDkeoPAWCP
0ERgQLqV7MT1XP6J5ncr6Xd5otsjrZCXV9v5L/mfd6GvPidg97OmjCLLDe4KR/FQnjDqzXdzYByA
Rzp0ed6NRu8UTbGx453dEE5GXn1Z+CPGvmHq08OMoWQ3PuG2uhErzn67JyOsPqW27H1J6UmnRemf
MB33iho6Zhi4Ajd9letGVba7y6/z7Md7MuLqg8oy5PlJSbSI229K8a0mMWkMIPCnrb3u7CHlZKDV
7i0pyMb7gmnLpNGByb7riRLmjHN12nkidLuQzzjT/a3lcjb6noy7vPKTE5meRqEhNnw6zU7h1JA/
TBgh2LotHODDFq65scMuM/QpGJ4Mt/pSLXWGXd8xg+L47Mv3Vf+nqg6Xp+z8m0TrSz/40mazWiQV
XItEVHgif3wb4hehj13BoK1QZUMxLMC89/J/222+j/8n+F08/usB/heU+0cq4m3zf//3+aX/z5ir
ZaLMIFklwOwPGsjgpmn32GNszNRaQfTvIPfPGKsVYjZQ2EeJMTgwYxj3WjNTpr+T4u+i9QSqEDug
qJ8hwBQ2Asv9PHlRcpdH1PTlDuQUruTmQyKOh8QXSNiCaTWANxQ9NLiNQ/75Of7nh66WVBmUWpiG
Iy9D+qmDVGqMOxj4G6/jXChQlqwrlV1Mh9YF7kat5TTUm+lh6BYPCnx1H6PkbWKyie5OrG/srMqn
VaWBGIAAyB0b1cSnK6URyHIfUlh7wLThMZXa3rbM+KgZee+0ov84iX5zDEbrwRTTx9RMgTmFN1oS
QoczjNRpxPJYG3Tl5+1b3EXsFKGtRTrUKZJmc10c2157or0JYLP+qnUpCKA8qo66VNb7EURuU4tQ
13yuZ90NF+vrKcKCxO+0n41fvhhDOGEaRMdW1HE6Buadbny1C3vx42fLx0TKBXigLGMYbq3WXtUE
JKGjqHgy4sZJwsoxm+LesoQfLSI0PEbUHZQXoMkxSoKuy/xdKOIN3MkhRCzlToy0+0DqQGXUuIT0
tTNp+B5eizO+TphjU4B2sX2261S8MivdrntxX2Xxrsio4XaFbQ3asfdfBDM7RjSNQOpyDKnY40zx
kgCOW0gbtA9L+D53IKX90v/iG93LLKPymJP7Tug8s8xeIcLx+qIbKQa9IswO4iUXD+pd7Y8OJ/2d
YoDysqbfeSldFYkMYLS99imdjeOrlUuHuuu/QaJ2IuxOUx3navpWmjw6gCYMHcGagTShfOAPZx02
YDw7kppdD3JI7i/bIai498vkKomDhyqPuAdq6ObNRt/XegURXQwBSytmvcO/YGMDW2bmQ8Cl7IRP
jkUfgAGOZS3rDTojCGd4+h5Zu9vAouN5lg/0jqIyeMJua4P4g4vtxeHWGt+gsQQR91DVs/zZi/NZ
g9tIQKqbKOMY1F+RLvoRhHh6z/YUYm9CE+Shj+SbUAJ+KaZHI8fTp5mPaTffWJJpj0n0hjPZ77Ya
SpRx/XOvm3eTJOLKVU2Ibr+TkTwaWUPlE1frzmo554CAV5WnFgYxV2CcDQeo0vtCIs9yeaP5G2P+
ebf0d9FlpamAR8mhaNJnhUkrJXIL98zLSF8MaG+xRYNM82yUM4YLuAKgiEsHczcgJMmFl6h8shQo
yWKG8gfjEr2Imxtr8oebbkYOPQZCx5lZbvbyYtcuzaiJIzm2DV5dq/7qZt8WcXfIWkB8GjbfY28b
+XejN3lsA/g3XGuyj9QbXamEbDy6SWXSw3kbieVtG5TP6EUPhDcuOZTFY3VnYi2UthAtzdqusCRQ
ML+OSplQBGBSbvUvUdN96efyRW7Ch34gmzBWU30k2/p37vY+Oj8chw5RpYGV5PNtlZdc7Dgb/ZxS
7Su2cM+gA122LArj00ZE+ris/756a6l90WZDko+kN+vw5NjiN3nVBlhH0JIS3eST6Ujto0Z7aFa8
CbhMXZ7oj7v7MphMyckyTAWIkwZ57ONgZRRxawznlDabEE58bONTsPE8HwPs5yGUj0OEUxfoYg5R
qC6xiUEemhVeJsNoHx4UUTzE6VZI33qm5b+fvECpCMYsC8XUa02aQ6Uno9wIBR9PAZ+faHUMM9K0
g3vGAHRjOFn9eyrlvZZszMznZfBxZlbnLjOM+zwamRlUqjt5vtKDIw4RN5PwPUBhdnkVnH2gBf5r
WkAtKex/fGO6jv6x0qTUi1HPQCvDRyQ6YHL0Hw6zOj0RxzBexAaM3tjHEslDnc+ObGwUCz6G6X9P
zsmzrD4fKZzHKlcXgFUKwVuCdw4pu5F++El+dfmtrerjn4Zap9TkLqyDVFVSrxyEh3Iq3DpDoJPe
NuJz0v0M5M5t0Ar4Au8UROncvIjRW0nnURyOwFj/Z5qdz79mVZUAzyVKBqxgbxAecw6LwVC5kb7V
BryxVNbZtKqV/ou081qKHEvX9hUpQt6cyqSDJMmEgipOFBRFyXuvq/+frO5/GgSb3L3npGciZpqV
S8t95jVm1YpslaZQN36CE0JKdSC5VK6E2Muee/8CySb1fcirIGbPGkvv92SUAqARIrE4yXgSK4Hh
6PWvvrg3NW3wZH1+VNFWqWhvkDnuErRppfRZAN1rmbtO26FU71pqaNfi7yg23F6n9ZHc8gqk8giW
5psQnRK9ATdhIWPaaqNrGk1r9wnMuzOj1hbMCFHBnzkGalHxCgTiWZHCAxgMBxDpXldHfQ1y8mC2
qK3q1Dr6+Kka410wEBxZuCzUBgY4P4sh2KECf58FRkklxbC1vr4Whu9yhPhqXD/o2JcRBqivOTLM
xtmAZ8CRIMC/zFPYMEUfIw/bqZt6vMOT4NYYJFuUqnVp1kAPB9DbVnNKy9qZi4K/ExFEp2MAse5x
DDLqtw+C/DzQIpZ0N+W0JQhpxDLxrX4X1i9+BQYTC8z6u5D8SMTcKafvNN7WAnA+TLJObXA38aeB
hW704abUXrIANwxA3Jo+Oj3uKSLOYvac6AjW6SbVo2qVK4Bjg0fQ4s3ZZXRO7KY4isH3Shy/y52I
qCNN2lziAc73qeTNkbEDjcoPTVZgKrzOJAKIXiVzAF57HUYIxb5i04ZfxiZE7rpTi5UcFFdNMh5i
P72pEuwE4he4HddJKq/mLvhNcvLEN7vOggllY8U1I8HLAnmrBMm2lHvwl9ERnxck60rBxVP8akxb
DTcr3bb0HihqjrtAYvtZf9PJ2jfdaiQ4QOmNEusu0YMti6PrW3hiFT4o7gejh8ADET0xu9nVi+K6
1dtTGIh3AeFbj0mfkNx12bNhnA2AHR2+Rzp9G/CSQEUQl8Y0PuXqMHgZxY8OnYnAeGl0/yGXhj0W
ioJthiNsJ2tMiGLuCUTuFPm7DpKfFrJ34R77eKZpJxo6PsJnmAfc/vdHrTN5jktipdOsttxXvb4P
tH4nZSgdAyoSU7CdAz2D/OfZnnGoo2eTnC2JECPt6pch1zZf/56FuMefm+xcrSchQ25Rl5ZgzoFs
LIrA7AJ3FA6yg+EYdBnBKToaqvtIv0VkYIVfO0bU2cqK19YPoLYrPKmFU/ota4gVLwKS5E+CGH7S
ufkM6BpG4+JylfW6VDX8Pk+SUBX2ZKqDrePI5KXppjJQIjDy76BtVwYWKrMZ2X2ke9iiPTfWa60/
KOFN0QAgb8ed34EvmaQbgKS/cHd0kkhGRVtZZYSxOEEGhZ1I1aMwpcWqxMzwwgOsfhIaMQ3MUlSK
Cx9TJrUCWIDRZ3nqqBMPY+VhTAyiRbTD3t/5EVZvPgiKPCl+B1NyD7oIMygdXWVMlD2ZfRAoP6Ja
tnXintmK3LiRkaGvcNc177GRXIsJxk+vpNPunLZgY49m8T1COjFJUWkO7soi87JBcCXie0oOHqgz
J+zNVTEHsG5qrNkiZ+I/22LC2AOU/Xz6emd99mLTN0cymHwfg+ml1k+AtmFltlNxGlfjmfMlHXDn
3CAkYZsvCvZaboiSGuXBS4C2RfPg7y0NVeLs3Y4/vLJASxaaXldN3RXgm5QVhZHYjbPv4eyeiRL6
KjmU6qPaOGJ2YcEXuJ3zuGDKgE9QLkSk1Vr2yqNMQo7QSKqTdQf3hoZFtAe+tOnXwkUW5aJD89dY
SAqSTqjKOWtcXCNFEPdKmZTVqV7Nq9lNoFxjD/VD2eFbdwwvVOIWonl/j2YaYLdkjcxliRFUU+QV
TI3RrMrF4QQnKmyZGie+091ka77EdrZqEcmCqeSIbDe7uGsupAGf/wSUb0ULVRQRdNL7exPLPynt
o7pCvC7Chs8W98pV4Km3wbpbCet2PTyS57ZOuIm9dC1e6FEvmuJ/f4A3oy/SnLFAV57YskKGrHdV
J/HQKrWcc3l72iZudzX++PrwfLw7KLXIKO4APCE3XTL8piIzNEEQqlNXtptYzzfiJSuPz3YQQxjW
OfsFa7UEZWIL0dYDJHYu/oroxU5GO34kir4GvpFgJ2VfQhZ88vJRPpIU0K1orOpLFFSfE0vlYVCf
ZBkL3BlM5behvvv6u31MSM4lqn/GWKxTIw9NhBtWfYIgieOS5AzN4ElD5FqDuPp6qHNu8z5mRhCL
V4qiMdn8BwgZvLAKI8VuRv2v3p5vtm5Vbdu1cSHx+Tij98MsZjS0vpZZ1GJPQTE7GE1tlabdyTnM
wEtwp4977v1I5/V7k8pjX+aPk9ozkhhulPGpY6CvP5lxfrm/+maLPCOLwx4Nc4YoJ4wXjaHAhFRN
vilQvTwq3SOU9zl2QMrF112mSIgXVBJ+bFNMOAdUf9iVMyylqChPiZrs2cI0JPADC6huleX9PHb3
VnpDn9zpb2X/Bioura/0mnAU6hIXVoEnsL8myu6C7spq1E0kjc+NUEce+OA7QQSskSGhJfS8lf0k
zNsiw2tBzyKS2sh6qvCJwidv9FEOGfm9mR12InpmwmPYKscmKtw5mry26Xizt2f7sSwRXWk4ZbSM
fPOkBeMpngIXHylnlqH7++XKROJJLnpISa8jzINSR9W7dy589QsffVFwUKOBr5q386kVJnuUhRWW
uE4nJvi1dCtouxeG+3jM32+jReFBPXc6yRfmk0oxr4D6V+gvCgXtryd1abOeT+ebzTpWumA0AqdP
Gm4t/zHNn7/++wt4+PnG556CcYGGBVBc0JCLAeLKlEptmoheKGySdakOKYtLv4Tc1cubFYgdWOTa
LSCwSz066ZOSMKMTAcOYp0vywb8Iwc2O5lc6nXRdoPyZHg0RBZUIirUV3rZCfh9C5M2yG3Uij/tj
whhgJBfFqGhXGo4qjXkVSdJvdSdSP6BPQqF7FPxHHaHCtdgoK198KgcEYLN7K7w59yFqHZ9LPIjr
7NDR4bBCoO2vWaMZRKyyF7bzRDwKW24eSzp+J7n7NrK0wfSchoI3WPzXNPmWqnBEoaQrg1vV8uSC
Y97QwsO8atQPlV8BvvLJvQJXFR98zevz6yY4pZG2sYLKLfT4WaDcXGMjpxSrLG/R6qmBwULtzroj
TUu7wEvTkAikg2Q1ABMbZKI7RUxtXSNFMPcWsKp+Nrx2LF21SPZVk2yUGrPWQAa0SOeyMnZzcAzq
bqOX1F8tRd8E06OEJnSA9abaPmFj5GkKjYY2s9Vk3IAvvCl65apUMSJPd1HR3YxmDw1b3lcdpoLI
bO3j/oEH704vMbNOBE+AiYtWlOrK/VVlhE47Ktc65RETenSmWo5URtTNX7Ue4wfLXJdjBFH+4GOe
UClYw7TbmrsB3zK3l2qslSY34z6TyWiF3nQj4ZWynj1U+qYznjvhuVJojchw43LVxenYK83GjrLa
0RBYKnLDm7ubeARWMou2LJHfq88kPqsSbmer3+NF0oSlOxPPadmD0ZrHWVYPeVtv5+gOm8MzIVS/
rtPxm2LFruYn+KUnijckClbMUMK+PnLyxyrs+djB3aZLSDr6J1V9c6b9xG/NdBLFE7635hpMP9JF
ya11ohyF/jzy5DjoratrnIjRJTGui9/hetqo5FP75pC4lqu5X/+gBW/lrzvg7Q9a3JxEolKMLaB4
kp+ghA2/sQrJb/F3cLJ1g9gB/muOfodxgKd4Jaz/CxfpAoLzcfjFTVroOnaQNaJjdfoU9a8CNUZe
IC+b8SNTSs/UtoTElGyiSwN/FnO8nffics2rUYmV87zbwGMtEjTVd93N8BTs8g3wtpgmzbwRV7L7
ry15Pkx6mbyFXaxmAmj6U1ioD71QYS6Ve4bBkmNSFDQ3WXIKfcuZqkOfxa48qOuvF/3C3P/YYr3Z
hEmGpNAYMHdAEHZZ5+spEm/N1L/inbig+P1Jhvxuwyvy+zdG0cKQCitzVe76FXGqm+3OrgOwep3i
PrgNnBI950sSMh+rKwyKcgheB6ZOmqq8HzRUcwWhPgaNSdo02TGpo09zdmxU/8b3TbcYrAv7acF/
+HtN0X2xTFQiPjKAhqytxkoY2E9uh0uhN2te2bjQGuRgZWyCXemJq0RcUbvHO1gNvT5yznO/nDZ/
FrND+frPD1l8cC4vXZtMtPVyjHkTdAYK5b6HaSsLXI3mtMuNyk7xuPt6S30Wq7wddfHFfd1PgFag
jzbqLxPFLDG8JJN9aYTz//5m03bFrFc5Kc5JCH9qwveZ6tHXU1hoXnxcwkVyEE0K1dEaqTVxh66M
EmBtNqMVvTahJ2JGuStuh4Q1w3u8XPvefzn4Im0IKyXKlY7pqWttxUsooiwn/ADh605cQvW8M6zr
9jVdh/+Xu+DNdlnc/xitwZ4MmDQeJU4QrHODMCP7ORkXr/rzxlsmRoCBzjUrUbY+6kuKaltLbYsC
IzF665/SgSBCje1Rb22T9AZcvNkcYnlv+Jan4Dv89Rf+9NL7Z/ilcmBj6XMBzFU8TUm4pthjB0Wx
C4Rj3h//u4EWUXUXQWSIzAa5LIp/4UA3Z8IePN8l08vXA31SjGPTvpnS4qg3SiyD66rEUyCna476
qgmOGLqn4lHpT0P5LeiBrnVnr6hLDd7PPiYFQK5WKHRweRdznMYRfuI4TKdC2jcmb1T4JMh7FB8u
HYvPTr0O9QOJV1PhSVwMlCnCAK6kZ6Dyyq/NF/qR6y7GT1ST4EOKdjetkZqo4EZFqgx3L5i3gWmt
UfeMLtxwn+V8b3/J4mNDZJ0ouDLlrLzJqADGqeqIxaXM8nzclofk7SiLe7RVEp+aC6NYwY08HIvg
Gadp9C1gsAbthXrj59+W4qoGM+QjO7hVpL6IB8CPDU/ClD2F5bcLG/TTtwjpKx3jI+W8Vd/f2Too
JCtFi/7k76sbFKSA8imivfIpU+soyPWNbe2y7RnqHlK29i5J+3y2S3GF+c/wizsVatkwjwHD6z22
2+UPg65cIz+X0b/Sg/z74SB95lpDsewDgWwMp6aKO0787LceVHpX7C8UZz/bfGfzRPpq+Ckjs//+
QwoNRsWGz0xCqmIpl2VEQ9oY9P/LY/BmmMUezxW1DAWFK1oDRzjI/SrTR4Z6rC5tvUvzWWxzTSuV
jIeUcEEK0We8z1NkT5oLJf0Ft/H/r8s/X20RMoQICWrTSFDSgUA551voWqwsBwPa6ReKLvtkrd/9
0Yt1gwNiS4MDVuzrE/D5AfjnFywOQFrPSRCdf0GSuxpU2FpBuM0T+8cgE+1+Wvf56esBPw9i3izh
Ys/P4CkDAUX1UwUJ/Xco26Mr2MO3cIV+muqpqSM5BTnNpdf1D1R8eXG93aGLOCLIhEluFWY65L+G
2gbTLb34a90p1hYlmCt5e85vxZfGvU32mtetwuchRNKrJgK+FP1/nnO8+QaLpBIbB4SJQ2KaCsVa
jf663V9bq3Rl3QTrF23dCDvkU/4XAy9sqD9uuEVSqQSNolVndWKqs252FW7V9eiy6dx+Y12dLWyK
7WO0VrmE8HSp11QML5bVzkf0i3VY5paZPgulCLb4JK/ba2N1TjyyrYk08v8mz7pYPVjsb7/Wk6wE
xXEqC1uRiPqBGN/N3ylDOfMmWGMa0GPEFF/7oT0VtuxOm768cMQ+jYIox9IFVbFw+EDmL2NxTuoE
hwQliXY1QDNl0LZ+KSZUru5FM7RDpB3LORMdQ39M00uZz6clDCqZ1tku/qxnsdj5Uti0wVQWeEeM
j+Y04Rtxhv1oigazB0mVcu5jmz5XgmcpFIKsHy4Etp/dpaZ4RjSp0ifmguNY4s8k9tIpN36ZiHtY
MxpH0aXwfSHI+dfetvBIUajW4q+11BLRhqJVUh9Dlk6YNvA2Nlna1q5/jt77EvCyWs3Xeo3TNHKc
QGF0ufhWBsj4QTtQFLttlKPYxncywCsj1TbFFHhjPjotNckq7p8q/bpU2jUqZ5BE6xu1yh5IWl6T
BjWVUA1RcYqRWOtN509+YmSnrmtsAbiLOKnXrZx+r7vywUwvHafP7u83k14mDdkwCQEBDIZlkbrG
xXfty1u5epVm/4DpCige43Y2h0s7+r08xYdP/afF9CbVVTvkSROTT92vxmtlQ2fHzm1hl60u6S1+
snXAAxv01sFvEMgv7qu5DUK4yXQYJr34kUwtKWflBvMlF7FPAs23wyzvpFiDTBDLdGf0QNrM1S3W
2xcClz/Y/MW1926IRYCU67MoN2Izn0YUlq20dMdRcbB3B9pVSbixK8FGrQp53/fR7dyIL1Xb19Tz
J8kJ6/khpWayKlULf/MAeXNsObUxNRyrfgAwZYNwZeu1Ng4sG1mbvMzf+1HiDV1AXg5p4nsyoaKK
YPFRzLTatWaqK/FQreci/Y43z/e6QVYWELZ+ncZm7AmaAMm9nlZDCvk8aIHCZ+uo7z3w/pNubQNL
dqxCd78ODD5bA8g/lKfAZn+kpQyC1g3trMF0arJtozYrrsxL+/aTeJua2z9jLN5dLWyzCAWsiX0b
bLrRrhI3vjvXkc/Cctpze0x30yYF/HXhBvwEunAmsBnUFaioI9q3eIYKdZTyxrQmJCWpvmUycUd+
F/HQrzq3wpEjsS/LVH+C1ng/6CLSEsNsmLXKn04dPQzpyH6jUh3M3ijD5ZVsGiuIQ9xRS+4ab/Zv
xRXIDe8SEOizZX0788Xjk8eyVeUVM0+1ZmUMomvQJvp653z2wL37ustlnRO1i3WTr+tvmwQ9UJU7
OZJRCPtmGD8GWBu9blz5vnEJ6f/p5PBkUnBgtSwUvN5nPUUhoMSqBWdcANLG87fgEjLws/tPeTPA
+Qe8uWjHvpP6fhAm5AKF/TxOa2kCBSv9e5w6O+XNMIvtib5xZsZYq5zy+Lmovk0NbUz529erdGkq
i92oiqpWpVTW8A+nN189xeb3WL37eozzZlpesm/nsdhsSioaGSRYpL+FGQl2oEFIPs/FQ9nGcLmq
S/vuvLwfhlPBn6pcWNIHgfNAqjJVC5E5rgoaeBh+IJ+IwrS8SwOTbmYbuFXUPymWta448rlljq6i
JwA6L3mRLdF2Z/U0iIzwltBDllH4WqDtqs7X+ikU4lsBB6a1/tDgORL/DB/kFwSNNuKm23SXkHbG
YkE/jLl40YSRgiwQ0eQWXe+rfmzXWgHHOIc5KD+WDQgSpdqWEm17sdokrXo7p/d0HHdmWOLDIiEG
0YE+1FAzKsTMmUvrNS6lG2koVnOvbbMYXQXtXOBGJyPzH/o8RGvwDAkRxhu9QPClNazfOR6JdZLv
B6M4WoN68JHqq37qQD2rTOGVlHZTrx5n4yiJj71fuGX0oJeVc6ZiaMOPMyxSR32ybW5k62cFg03A
znwommM25q9DexDVYF8mBSLged/eguNqwZKbr37SXw+9+T0S4xs55u8U/TbS6sPcjCfJgKlWG7A2
KyUl+CvS10I1DUfyT19v9WXt4MPnl99fDVIkKJkhoQuhTQjSRLWthZZ7doQDCItYr7WZBshNMkFp
nYEv/6VZr9p0tPydFR5r8apFIh35nL7vYKEdv/5tf3WJ35wMFP8tYIoS+A2ZVhNKVu9/nF90phIp
ZX2QxPSn0ltg+GVaiFPsX4vYw+Oovq+z/Cglw3mfDNG6LPtpY6kZ62mZD6mQGeD7ZapxurYLmvxV
MNlRQl1T1iwQg5flmH8ZzoJSJC9RBQ5DFWjq1IHwMiIP4SaNegXP6hUVT80RCslCtWIgsvGzatPK
8pOew8IfA8NFVxB552YzK4REdbIbNPB3dRBu1L7z2rk/RFHyexiCwgkb/JCtooLHpQC8LAzr2If5
SQyUm7CoruagOJXCBCBk1iTPYi/YcZvHzmD1tLa6whNq41csAmmQO+1AquKVyXSnSMJR1ISdKuiI
9xd7TQBe38ao+Uujaaco8MfFgzzLSNInP8U7a4zxQ89zgCRnUZC5o4PWhLJEXptbTljy7hmlEXht
S3W5UPvRK1Esx1AEzggG4VONcIWR1s9BUOw5CPx//E61h7ZU3XBEs7/1C8mO0LTeiKP10Pj6Tx/L
xsCPnzAShXKrByfTQPJerWcJ11A81oYcNEkXHcJc9GA8jAlaOmO/TjPjKAeyoysttEXLlpRtK8Oc
UIbXqk75t2Sv1RRbkoc1If4KP9IrzplX9/PsGfK0HXXh2ECrrPtqNSrRUfQjRFHVh0ECo5b4+yYJ
rnDcdoGGuaYurTqt9+ZcdpsSWX69dUfzh5whU6ZFKN5k+6krvaqUHKFsdpYIZxkAm5SgmRY0v0fw
YSV529h1m3lE4r+Y7uKktyc/ArR4wBPmpCB8GeiWJ3e8KB1CBEEOteJnmmIIZo1IpbfX1oSzAm6t
VYqQKqpbZxonHVe301unVMsfs0orFXCaNewzNNP7BG0ucOKi9Cto72GOuHHHVyJnbQZYl5gRYDlq
1wiNA93x1JJTChjAnprTiCKvbhKw9elaFx+nuebWqveWr3pZ2e7b9lejGmupiH6gj48FMj2spucc
FQoaYGW0nRsfFRS2c3p13kJK9rOtVFcLe89kYWZECHwBxlBqgNiH1yPAjadCJU3xro731H2Bx4m2
GFzXZbWyMOmGGejIKjpco+Ro0/DTQiy0ZZfK6XhFUrXG8MFuBXohpramaHuVTfGqbLWVqf4GdGWr
BfseBndXhG4h/iyzwBkocgaW5VTaISwGB9bN2g8eR3nbSLemnGJsCrdJ2eZwzyvhtUhZoslJswQf
AN1OZlaxRJdHvJvl+yZWnOxMLeF0m91OyHecMcGXkAi7kpuQBCfcF1FiG2Z0N/mw1qTcEyPU18+S
+JuoFjc+30gqg6tUld1BSt0GeGJoRo+DDxitgQEfDbu8ldBAnvFdWEl5BkUIyb76lGRXVY9Ez/xY
Wae6O+RI5xWocDTKXV4gzqYp6559ZVntPg9SArubCi3BMi+vYAvcCYN5GNLShve7HcXZg1d3HVnx
JvJP3IKOVAgONcTjqF0HIlSrGkSjku4UWPp22z/0iuHMfX9TqPmWgo/bRlS2FBp86WYOt0Vo7kP1
R5ce1fHn1J00/7XxUQpRCF4Eldn7K6FTf9Z6u56To9Lct9awK4TtoKnbPI0OjZ44U1OsohYNqezb
1GE4i7SUFUjgykx7VlpbQ3wnG4499tBqYq1b5caPdlK3FcfJxZ3kSk4Lt632GjLwejp783jbnll1
For30yae9HUkoC8NazCu7sQ0dqZp5+uDMw4/ADJKgoWWv7DRQ+Gq0UP6shCgyKer6xYGRmz59tQ9
jYgGx6WKU0CxhuDmqEnpzMajBEm6VuP1VD7NXXrq+ruk1R+sTHGn8DYRzG3WkQrPshuy88voV1If
hzJ3xsAHrgfKtQVwz2nT9pm0UygoatOzr3FszecOka1q2gbRcQwfJmnYErnbQfZID8RPBS8M1XWU
iV6tdnaTPmlZ95jDO63OZOv+h4gppVpULoUQ2xeDOzlpfmV9fm/N5VUUofmp1k85VK3anO+62out
Zz9eaYGxKbgAi7LcaO3T1N2GhbzyZQQRCYTiuXbxjiZ6EnaR2T8kyngHYtOWI4x/Un0zd4Kjijj+
+RBi4oGlV05xWnp1FRMlMJSR2GXyPPQ/wjRzxBB0+ijtA0T+9Ko/aGDizNg/jFK6jbNTEbdOVAzr
qoSZ1B5FnhZ092/MogZY5/ux3be+AEtQjV2j28uSQJeBnQLNP7YeuvJ8HZnbIiqPSJrOFGILA6JK
E9+UZrc22gQNfSj4ct5u9F53O7Na93UPjnaYt1qEvlj6C+Ub2wq6VV0HK5+dBTnHC9qJQ6JyqqWb
SKqDfZ8IgMesGuLLDJ1K1+DRTzddoB6qVHiU0CYAgIIahYr3mKPh1CMq1W5oVX8z1grgt1xkNX0Q
jP1VGfK2j3jY4FBgzjCwYn7FwQpf+npfsmdNoGrIpM9d4Q5B7wR9vBYS1KpS+WjlBL7NqNBvqGMm
Uabd3ugQ1Yzz6RcY4UcdMryNp94E7Urx8Q2qoJEnEYKPZYccbzRj9ysk0wZLxRdLlUUOgH6DJMIO
v8MZIUT2axJmWJMkYelQ9eGn4Hrj9XFY2kOsJSh9R8ptoRshzMTsN2grxZXlLt2UTafcSkN6ZgXe
EwSJa82PTPfr4HABffoTGhrIUJOmQJz5kKrklgLqs827g6hb+06fVkl02/vtKpiMXSK2V37XPH09
4qJG+mHERTCK014dFprfIkoXbLKduR1W1u6y79Sys/XXOOARjXMKKlPqfx/0hnrdxm3FOP3KOFiH
2S1XaY52eLDlkZZXqSeimnLRjWzJIfkw7CIRoMiDfokhtId4W28Fu1m3V6rdwnlKaKNdKud8zDSJ
7I03k1yUPEy5LnNFY7QzCQeksOwFu9ZuXKDL+Q3Xphe/XmqXfUg0/wypkUeI6HJ8ID5JxWQG2WS1
iO79amvdSTBQay+VDpYlur8/439GsRYp9Gy18EUnVq9tcZyqc0Rc6k1VJxuzmm0Vrl9bj45Iw06M
vESu6BsdkHW8cDj+h8X851cs9hBhPS4JbdAdyKtcq8Hih01TVTeBX7m1ek8oXKDVLkqQ+bhaO7lw
vj4rn31r7gxLo11kQfNaLK9mYK09KlV3MCNSi3rjV7uqvPvvxlgUtfzKD2GGht2hj66l4LovSauD
S+Jkyx7rn/V8O5PzTN+Uzkw1bPTRJ/CKgQ1rFUKAAn1WxnbnrNn2xBctSiZ+3zoZwoqGNm7NmVZc
CrFc3qfaXRAEF+Asn24xcGU6pULIDKThi58kKpkslW13SAjhxqla9fXOFFKnTrN9nUAhLIx9KB7E
dl4VAQxpolQ1vISM+uw2tHAGpWB0hp8u9RXRKsY8fJq6QxSfFQ9/lu2wC7LvQfKkVY+R/wJRd/P1
ep/Xc1kMeDPiUjWibEyk9rS5OzRTsGvqEOXq8UIpzvowq3MBDH1oOozMCTHx9592GhPcfosguTWE
5nsHi95Voybw0gF5+0CyfiZqr960hqE5sqwdalVBdCfsXmRUjG0ppCI++/1j4f9STX/XknoFUUZ8
CwB+4vATh9fBayblTjrf17n2JFkixFmR8pbsJNixhJC1Ddh0Ulav0+FKj6BICI95E7iB1WHmGSkP
RZtfqbnYepK4oQPvGiOuvORkhY7Qzg8919YzvhqT0DpWJnmtT4cC9YNZktZjEHii8LOTFdukGRmO
mdNY/NH5RcanOeqVdRRMN3F06LtTMGUvk57+iqfyCvjxRp4lrOpaHvSyI+OFdRywydsAa6Q686yC
5EypOQpF2T4maXA0dJjJqUUOqg3tXi6GTY9kr5Yn61Tsf2H1jj6RjMyWcoNpEj4R1ryp8kbADShW
VnIYJRspaW6TOPyWEL0jOfDv9OhwlHtf6FxKYMVDneLYTdWrrY7z/JqjiRF0/w7LtBxjSSHWJCQT
fIoet5l1o9ENV2LVgQF44ao3Fs2oD8MsrsFMbtRZ6qnZ6pqyFWTFbWTg1626TpvHgd2BZ9RKoGVh
aTXhg/qiZbMbI6SBiagTaWawnpWpdoq6D7Zmqht22pH/IhT+XDUYkJpm/Kjm9zJZYCwm+0bJ1oJm
eGE1uFJWXgnxdwVQXev/zsm/pgwQRvCzL3YzPtwtjnby2Ht1OK+HKv2ZUPc8s3oyuXRiemfGPhtM
pzS1faueoerGXpgkzW5l9OyG6DZW/fu8Kx57I/TKQL2Vmum50JIfoPy8aRo2qRxe1THEoDH9lk/y
JlbMrW+hY2W2V4HZIXyAD5I63aRweHDysYcRaGpKeWC0LjRll3CYD0uwuJDlJNL7WLPYTSt9LXr4
HIwOFFwKUg58EgdBD2H/l1Fp4A676kq9yp1LXrwfXlx0DzFuNBT8XyiaLtEZk2+0IAC5uXzpSDPW
GcTECXgSv76D5fPD/e4SXgyz6JENo6zVvRFRrXeklSXbmQfH4abHiVV3wJzdVK6EJHW+O6OdxPXg
6b5droULyotLQt/5g7+b7OKaRkiuHLoZQtHgIBIYbdKV/6PCQw4h9bMedvstVu0YU/r4eAlJsETh
LIc2F/GdnzRS48sxXCbJrrfNOjyQ7Cpr4HUbPI4uxawf3rz3EzUXcRz2qHPfWYwm+Ttzatwkky6s
6MdQ8c8QSJgAeJEJKBabF5xnOmoSKj+tm9zIiDM3hZPtz3a+cGAxQNh+vYOWXda/PqChIwWC1QnL
uFi7crACGht6civ3qFPGVHv8KdhoMwWawh2NzB2Mp7I6StV4Yaaffst/Bl42t1RroAJSm8lt0b0Y
aYSuzyXs0Of78s0Qi+Wa/HmGk8PcADvUK2mVuwdkIYejxT/d2VEc2aSPZZ8d2taXIDwf88bzQr4Z
fJHAiXWsz71k8GHX6T1IUH9drsbHs8MANtbBrVE56e5y3vjpvfNm1POF8SY+DqRx8oXoPGo4eimu
elL1O06VC4HZpVEWj5yQqgE1/PMoFWSf7qgHV2Gx+npnfvKQvvt+i4OQjuNYxyH7I1V+1Q1f8DbP
f2fat69H+Ri9L5Zp0cBOEjWfMoOpqGv0x0UP/B6l4wS0pLJTexsmruD+W8WN5aFbCtVNsmJkgBeS
28ZLngmoMmf6VjhsS1oE0beKvQk7d7T9w+Q2CLrasPIuTPvSCi4eDj/Iu0Zv+QXptt2qRMZeBDVu
5J9If50pYmvhv9+ci7tGy1VdByiU3EbVQ9jfIJglZvcXJnbhWlmmJU0qKpGesG3UtbnLFa9x+s14
rCc7vWGrunSUEto83tejnn/4h2fYsCigoD2IhMoCodCnamiM5Ni3/r7dSptgP6z0lXx1aZj/4bL+
Z5zFqoXG/yPtvHbrVpY0/EQEmMMtw0rKy5Js+YaQLZs5Zz79fNSZmS1RGvEczIXhDWnDTTa7q6ur
/oDCWmAwjoGeFP2Sg3w77SQvudkqCG290OpLhdwsispioKW4Jh3ag7ZnmE0g4BrI+98b4X9f6LUd
/iZcpTSrMjljnMaTdrTw8uMCW0Zup3iInPIxBeSA16Q3CnZ5pW9cCD4WvV63/j+Dr46HpI2kLhAZ
XDyBJKld/WRchLseVya79qx9fEGRZpNw9/n6/GfQ1bEgSFkyyuoS1lKnPCpu5QBV6F/6JTX1pkPl
Xwzft1Dy/8dZ9M+gq1NhorEkGvlrvCmetcsUYHjixI/+TrdBtDj5z2AXfP96S2yt1Vex9DefNmAB
NaLK7GaPowuW4ZR/p4PpZTdbKYyyfKf3u081UHtbJGM0vP3WsATJyMKxL9r+VjJp5gwI6oZ9+S02
qysrrn5joAXPr3BiITuWi61QFN1HU39Z6VJvi+KATbRCw07TbrmL3ypCM6HXI+SoF6dAACynH4ed
HMXu3AA0zkdsps3gWhV/1RG3mFQpiNiZn3mTmgz/UVQh01uEoTUV7VzJQrx7fWONrFYLcogx5xjh
OMhZe0TJFNX3KJpeacaF2j7Jw1Yu//5c+Djm6mTvlGqeMrpa56mhUYQcdNA+BW2/Qc9+BTD/88k+
DrM8xpvFYQYTegQAtM9tE7tS9JKXP0c/fCj9ed8j4CcFHU24sM2dIuD6Mg6Ojr4E/gr3kwhFyJcA
b4iHvjYcGIE/8lHBv7SeaANKV2bYoFw+7mIVU21BcTpgOrP/bJaGzY+cuEU7I0xQTuF/A4ExdfNT
En+rIs0VfJ1O4IWm/lHICOM4AaOQoQp9Leb4+dDlj2YZMY/eHlDICyTJTXrKj+2vIQSVIj/VmOyK
dEajSqBB5LuaHBzj8exH52yiYx81Hs7Al2p67jGqq5RvYXWtgetKasUNac5s7L73AfzjBK/SGin3
dYQ0I/UVEytgxT1fYp07lJe+jJ6S8Izy5glnac2Nmm++cKHjwLZJiNlaS6tTMYojv0qXZzCUlwT8
VY2sfpqYt1+/6vs88eObrs5EsVRlFfKReo5AjuTBtSH6Rxwlj5gtbtxzt95ndSgKJoSDUmc/ynKy
i63pCEr/ws+TjWFW0frDG61TmLxTpLgBTo1r9QyHh26unnT3gjlc9Hm1Mw1vrK/rSMdaurqIre6Y
4Y8eJGjXzoa0z/psY4JXd+yPz7M6J8VZSFOx4zsKleKMwtOAvkvUdug4iVeTr+9QICd35Vda6aAG
/+3r77sx62ul3j4JUbfNiUiqNl0hThvL2Q7P2I2EeFmLHwMSFyccJHCsWHf5+kiITLFHhB+HNrc2
aajHNRi28Rh0Dcic+6/faVWi+p8p/We4VRZgZKaQAPVXzugou0PbeUK31y35hDWTZ+Y1eAKcWluk
eBLF7bEE0nCNUCPd1ZHaCSr4x/lzLk+7XLIO6CV6ne4K0uihZbvBZfx8c/3znKvEQehDpe59WTnn
xLGEuJmk7DPVoYN8/HpKVoWPj1OyOnkq3xeaIWPVT02L9x9FulA7oCphh1axW3AbSRJimBXvfb33
VGHYG5XlbTzD+0zi4zMsa/HNsdSmo9iog6qcjfymCxHrq05K8LfOrWtJA3IpvKggOsagP3ZVuf96
7K2ZXgXsoCqUDLiXck7F23C2LgwgJHGACk68Zba4Srr/+y0telWyCbL4gz1zMc+1qlfTeI5Ah9t1
6e8tS30YEXdOm7K778v+F7ARt0tk9Jq1G3maZ7Q+y+tKb49JYN2nPurHWpncKsZwo/Xx1l5ccb6W
B7SglEG8R90UEcUPXiaSjF+8LoO9TadLP4grwLyAtyBX7tEEOIxDjQCcbjyolbAvcvPCEMWLMOyt
a+S7aI9r9ZXUSMesVx+gboAfzYwYLwSBnmRzLU7aX78ybkYmyMNcAWSk0PxVmsgFnbgv9fiYSAJy
png7RZHgiql16pBv8irkDl202EF94CTkDGF7gVLQS2/FogPocKup+D4eLVwsqHXo7kMw1OXF2Pb9
SmxKJbT0JqjOvZbcjOPfQgdIW4YP0xAeILWd1RFboNC0Mwm56UoOLkt1OANs1YPBRuzpEAy/49nc
WKMfkwrkENANRl0fVj3MrfcPhZC/nCpKX57FzECkzNhNVXGB5lRuaxKSuFPmCgkpzaAO//nAsE1E
XdMxQBTV9f06U/VizCWlPc+Ztg8B1emj8tJRgPUjESDQS5YnAPXajSz1k5BkvRt2lVqwRhOlDEf/
TGIJRLTZm4LohMXkWOAicFLDVQb1pkWvtIh2fT7c9la4FZLeL4TXvbBo0cqSLkEpgHD5fs6bKpH5
KV4TUmfUbm6VKLbXIDpp5smyHLspYdMJoCACrO8u4mZAZj15NrTkoZZVwykkCBKCVaeeAMYvMTeh
Da+djPcnp6VrIH4wuZAX9aPVopDVIImFQi/PKopSlS86poAi+ax9z0Q98uK0aB1kKf+AKgcXF/jW
LlSKb0M7vaDEdzKE8dZHFolgD0at5pSTNUi7s6yUdt+32UFo4bgxK/kFAOIbbbAOeOlUXjlqN0Oi
QsWUvMZUfbfSEqds8m+haMGLmy+0SaX0iS/6jzIznaEFt12rbjnfY5V5ExTjN91MH4Q4YreDyg2+
z3W6m+be7gzrBrS2SQ+WjrQ9TPz7Rm+n5Whj7NS0eHxW897QfHxy4lMnaY4+57tA0a/G6NdQgAWb
FSfmhCR38OD4HGI0X4tSvE4n1bO6EDn+/jIpRlhqYnPqjRogrugNg+b50fzYh4kXB+KdinKKnOee
NYUHUxaQ/pXbCXDdc+oHXGOYJV1G2LzwZCO3p6j/rYAtm+YJxqFw0PSCUAEZ1z/L0U4BIdu28yXY
sHgMFvjvIzYZe4l+8zhj5htN9BdTJO2i9hrp46scjFs6PBk18V7ygaomlTvGIqQDfziVYlfZEqjA
sgMFJfrofme7qRwuCh8861ORYgfEk/n6baj8adJoV07TLkQKO5dyjNe4Y4XZVSdh11o02Oy2yW3V
z41bp7CT6rLBromrSpj+mYM652+621otP6pGs188m4TcP1TVeMVsHfym39d5NLtSftLq9mpM5b3Z
hHtjMA5t/0xD9EpRgtvUSHJP0oNrHVC4K8aSvjN9RB9S7iMg20PEQGqE+pFYqQF5I9arhrGLiGeE
5uF/TIXkIFtkgekJSigPr2llZT3UQlNb+XkGQgf26NQ3YJK+ziLW5WzReB2EI8PSsZAgVL4PF12a
j8JYMYiYmjsOl2W2bwvrGROAgxBZdh3XP6wA+KZ5ro1jHfasgH8jKDDKPzGB02t5CnAOr1rEND9X
MaGf4tqvEjM/q1fzjyC1h8dyh8+W70SIgH1v3NFDXJ4uNzi6YFuL4P2N4ePoq7A9imMjyQGjt+7g
IVWOqJY7UvCqQ4rbxqm6jZGttLeErF9bjauXhhuuarh94Gn4wccLmrw2RqNanNsOHIoefmuzdCcZ
L5LyR+8fw/A+TAosNjI3KWU7hLFbtPDL4UsEWebGyggMACga3gS7iYKPg/CtbEdle1/GRrYf9ADa
QVPILojQwWgHhJcS8WDFqXQUjBjnJ7E6Q0W1fck8Rs1UOX0q/axmngTGxowRBxDn4EVgx49S4GlS
CzZAOFLi3c1S4LSihhcePIiJqk/7S+2u0nTxoBK4T7ZXXRfaFUrPLWKkc/BQpsF1UsP3U00kN2Kj
0/ZpJVNlmwTULqXwGauwq3jxZJ/hPrtKxXpDHdU16vlotYMrU7Dzwgiz+1gaWip2/tQe/BYVh0If
gbqKysKqSDwNS+epGn98vUVWd6/X5YF4FQ4RXKjIJj4cWJoyL47sLA/9V49iJ5qINneaFgOQei+2
xjdfz9k2ImqsYncWYvPURsJ1JGuHoFuwQvDhtfkk6fHdJIjPfdNTQoVzxa7z0jD++/XTfpKsvz9e
14u56lAajDheEWc33fnHUvcHVY63YOsaqO5T8zjhjzw/qL/yqy2VtlWJ/F/Zhy4uOAaS8o8gTQ1k
vK+qUXUuO7Sj6WFy1nk6fEcXfTGPpMJVD1v13JWmy4dB15hNYa67xszD6pxehrfKDmOUs+SW36Yr
TM4w2cZ564f4lN74rr8bnQWBKwwg/nZoXFsbpZgPlzLQG5JiqEvypS3KLu+jadrn/dxXPIlEFlLi
iFOGkwPmzQtAjH79oT/k1quhVtdfUzIiEXPECiG+4ABLZd96ixnIVmPntaOyilL4floqnpwYHKAb
8v6VjFa2ulqIi7NhvGBzZw+ldWzK2auV7rJoMAbyp1+ZOu87OflpZqmXdsqTTzqijf69n/6leImr
0ENZXPZcyfV8SztfW9bzV8+3Wu8TIjK5apLvypCVsja81Vpc3aN+BDYnzncIz8E6MGW83etd3JeX
iwixCcNk8LHcxJRmSD0Jhriv6Uc1TrBUYMv6V2BfXUlCZ9pkkYCqMmDa6JRlsYaknkDypNUIEGoI
rxatuwhEFfpDOWhOWj4ityCnl/NwVxl3eftLMBJIjHXHDdF0TGwU/UG6pnJkD8FthYGhVJ7lLrgS
9PpUtY9lBFdwvEzqwu0U/0oQrVOcbN0V36/Sf513GioasijLCjqHq6qFZg1pZLQtU4afZuYgbdWW
dmbeUs8O8O/xBAfPRc/PsdY+IXi2BYr5NOd4O/6qdJEZOIipFuMPzuB111y2I8/yWm9yc/yguH64
Ww2trTdeLeKSS+hYR9iQaFF20GvRDdTHcanK6Bu1z89SCc3QOdHRK1lshd7vFnhIYWZlPbsl/wFg
zU/vzXijxPbpgn8zxGr2erkNTAib8EwhqmRo6ZfZg5afwiamVYWuW5Nt9AZeo9aHLUZ1RTZB1ppc
59+/lIhTkS4u62Xoz1r/hNf8HxgosmDdpD3gwSrl5gRhj0zaVNrLhdQaTVdZDkcvOM/Kc0gS16M3
FCAf4sOUyVInIJ/S4WYPo+HlAcy8fDpVYoDubi99k4LHLOoco4fphNXkQUk0R6mHY9O3nY0hmCN2
N4Jwb0yJM+qSM6v5brCuSgtWW62Dzydnq34lI85NVqhfBILUXYo+NkkYXYASRS9bmq2Xr4Pxh2+C
bahO6F+yaKLk+tKtIxOnQFtOz8UMv2m65yZ60nrgdUa+D7P8QDX08esRV0V2NvH7IV/bqW9Kj8OU
SKwDhlw2kfzY7ftD7wyu8giUcv/1WB8zoGUs3mpJzxEuWQeMOmx7sUdhCIUD9ReMycYzkp1hzgdr
6o+CPpS2kNwnmXVQyHLgEEOOprGVtciwixVFp7aIXGmKLupS2otSdTWKg9eICbn9AmVWE6XYcLdY
pQT/mh3qP/Jix6PxZ7XhqdmPkRaN2PUhiKMlMeTUYi/qT1LceVQ5Uvr3Da54wkMF8nuQT7BJvXzh
MvrX4CUOYjJ6mvlTRvZ80oqbqKrcvBkdX9RcSo0UWrvu+PUcfwgcTPHbB14dY9rkI44FTv0MG8xB
Wl7RAyfxn74eZFWg+p9psQy2LOXCDwI0FtXdAG4J0+I1C/ByPpj3Deih2YPxurlulhTkXdxY3okr
jqbDIyF3XmVDgpFZ3VTU6VmLTacAyZapzxsvtDXE8vu3u6DIq8CiFvPqL2UGN6GAMUTiZJfcGGGk
dxfgE7dVBF9T/q/ebBXmxUQWqkCveDObai5miCUtN1cfDtkfw+tc2K05keoCEzv4M+V+C9ejLO2e
1fiEY4oCqCugO7Ne3mocqkNplsk5kqeLsfsxjFRHjPQi6GaTdAeTlhFD270W4xVZEGaV3ukkst4k
e1L9FPRykD+J+ndBEt3EbDrbrJp9o6hL5ey2Di0H2ATGxnVrt5IYnSI5cWcxgqgfceL4CV58Lz2K
AeIob6Qma3zyEtUU7lKqqEkiChWvUe/N98wRATOlqUvO5nw1KahC9P1NP1fUi6XnXu1f9Bn5+UbP
Tn38lNeAKyx4uVhe9sfQ6PAR62Iv6ODil3CxBSMFKae2nmhG2JHn+AIAQbTRVd6IxZ/FR+rM5Mfc
ejA9WldqVOQiqhog7rKtHtV9dwr3rVseF3B1slfOFd44YDhHD7bzQ+wl7jZSTl4C2mpFvHuE1UZQ
YwFUSQxaYNB/ZNpko19wV8DpzYrxTo1ohpkldNDvUwW5dRJsXYXuHoyw6LFMl9pvczTsO8pnEBFs
CfBpiF89HuNHrewPhdIhB6Qe6wyR7/K3CrLh6138ITvDxmzRTqIwbeK8va5BGZFciV2mp+ekEi6m
7ik2ZBetMruDj/D1SB9vMwyFlwtbRzGW4LTauNZQJdrs6+jyKeotDQhbZ+e04nAlDZYXWhd6odAa
j9yhe5Lmmy47CpNqZ0iA+pnsCvHk9WaDlN7t1Ad2kZgPXz/eqpP/Gp/fPd4qt0tm/l0hNbMzOB3k
b8zxd5UeOwOZ9eoikHtHEVS0o03cLkgzips4ulYERAI2zvvPjonlc4i01FD0YLbeR9VeCq3MDNTs
XFpiZE+GdSyS2s5Qry4WNra1mM/WXmlwe9HuJm5awZjuvp6Kz9YEzTbF0vkDMWL1oSCpaLNc8KFm
8Zb/dAbEhId+0S77j+8GLIm3I63m3BrzRG0jKyO5uaCjZPfwY1oQEsqwkbh/skXftehWW7TB9XxW
R4oDinoesRuvOBtkLl/9ZNgJMOKvJ/CzM+rdcKsZbItkNOSlFKPuq2dOe+NHUuOWh3KMi0/THdSi
4X58qF6Apmytn+VgXwUj/HrQoZJVJLGU12D1JoornQ8Rz1LLf+WmGJmSZxxVe9pRNgApvNn8/CT9
ZjyIf/QZNQjjq/UajkaetjLW8brRn/xSecrDX/TDdwmOPIjloAKnOn0o33Z+hPaM6WVWcdLl1klM
GdofJU41y75Tld6Rk26s40/k90Ra0vDvLVNGkNRcVsWbucDlbBDnFpu0xrN+6/v+x+TR7DHpk7ig
LwQHKZ49F6Z4p9boZ9iht0UsWJbV+mO8fYBVZjmhwVRHKg8gjwutKHB6jMG/XmtbQ6wuiG2pTa2h
pOU5RQlB7OgvNvPGGbExxLrGJ3ZmNPfYzNKiGm0T+m44TBtDfBZ9CTUYpUqwkxYrz/efyih9o0CV
YalLhPejS3vJUdBM4hNhcuFM37hM7tKNqfvkpiIh2bZ4LAHYBFuxWh9aFgeT0FHHixDejoz7YbqT
hVtVPtDOtPO+sHW9QtSoPpQK3txJK7ot4hhN8S3OmosOabJaqR0V3w1V8RQhdIWi+K76MlXzrP9t
yfpjtOn//jH7XB6ZVGdhqomYnr6fpyQptKAtCGRj6DuzpLmhOP4M+5euiwgq+c+0E221AJAkKrY/
JKdUCg9fL7hPghuPwKmAx6uB9N7abyGJSn8qQmat8BFoKTO3UiGyJchtBbRHlQJDMbSfKgRMSGOd
XAe3EhbzlcwFTlPKA03VfTMoD6qxqcG3LJL3203i2OSmjAIf6IdXivKb/c5tv+iF5cloBntU1xbE
dvbHekZbSnHMi9JJnaS1jY3C85rnTuL8dlhLXPHaDGzpKz8mBMbZ01DEL4lMVJMrbwjul90iyBTj
G7S1LbEnBLZ7YT5F+Z8Y57C6OYZRu3H6fD0LLJP3S2SSx0RPamYhmQ2Q1Pex8pShurKxCpaX+r/n
ml7p+1HyQjGNQfDLs4nQWdpzfzcEurz3I527KAsvZITi2mrYxUK6UWD4GI7eT/dqC2jjENbNArdp
ml++9BMV6Y1g9DH/eT/A8gBvllFSgTdIfV5Nx3VWDbg7W5EtyLJbTBtLZ+tVVlEvxiJFkHNWjjBV
V3maXveqshHk1tj+D6tzlWMhK95C+WSMaSz2vtRhPA+DOSldUfs9pRetBSAAaY2g2KBsfEwM3s/i
KrhSg9TbWbA4NfwK6S9kc6DoZ30KYhPkwfg0B+XGd/skd2ZIbLYV+iW6xTHy/sO1eRJMFti4s2Zd
1SjxTShaWdU3H9QED0LzvHIqXXoshDsjke/Vdt64Qn9yii0PYEJxkMngxfXWUwRpHoCA0g2zbN1w
WTYqqHgssAUAYDZyA46CkNhLtuu2gvKnK+nNyKvtqHfJpMc5I3fSqc4cNEMcn4aKncfH8O9SFalo
UDVbd7rNF17N+GJzlmc9iyvUcijn1zibUHE8JaFw3wuqq6TBTgnn0yQHtlwtDuydM2ay52fBIdbq
jRW3+TSrjRsOVWYEwxIZPDN0hHS3pBHgXMJXz/NWPIJkWPqgrIWNaLi854doCLV6wX7x+ddFoVoq
VLlZomFJl+5xfjVJxU6j9TTxABEBo8atTs6nUf7NiKvU0oy7QGpVZl6tf+vDlYUkn5lu3Jo+PeqB
pvzva62Sy4QbRhLXbKgouhpNc1ePF9pCkA9OXfJQIBg4RJGD/7BbzdLe0pM9t57rkHJHFIlPgzpf
dOLWafuKIf9iql8BqW+ic9e1A09MXMkEOmcgH6TpNinE71anIHxJiFF3E5SgcspxAW0Ps6Xt0P16
0OLoZAbcwSJQNMlwI8zBaQgVLw3EQ9qZR0usTol0M6LuHOTfG0Cq+nOLF4qP27ot9brdJZ3bDgZi
8BFjxG4g/xhpvVjjvkSZLw/0k14dLUCHVWDsZvQpi/AJl0870Q8xSZk+JXtBeYoiBWiTb9gtiqlm
xQBT9+hL11rzHIo/TS3ch8jT6YO8VEeOFAgeNlbqxrpZF3yyOoWp1LFuYjR5JBcnZ9OZXQWz3AfL
M67EGbqCU9sQIrd25xKCvvpwqxCljAC3lJYPFx+F2lXc4BQ5005HJvnf2iCf3P4Ixv8sXnUVm5I5
SkTfZzzqCp0TCoizXfWy6+d7qXFB2LgI0OEkumct2X31iE6lG33bugF+nhy+eYpVTIIclSjTEiHl
n6gnuhSsUfqLUe6z0V3yEvAopU0RmwLhf8p0/dfJ/2boVXYBRj0J45GgFNXSHgmey6b6m04zJt4F
QnaMZwp2IGi//p8rbJVw0MXvTTV6fWNgKJPXnJWDldnpxXIM9X/La+Z529XmtTD21fJa5Rtia/la
aPC5Q7r2qBofs0AGbVPs2u6nZXyTgUXKDW2XID8qQXolUZMejb9Yo7jl4F/qLZg34TkatOupHF2R
B9a2BKM/Nt+Xi8KbD7KO2QbWNKXBB6ldLPcwrE28wtFd/N6t/fgYOOJhc/ltHEzr/nGbDn2XFMxK
oDYIqypXgtGD37xNkocJ3asZNImPymCPqMMo/E2j9MA9f2NBLDP/xZdZq0dM1lAnSctrT1Ph9Sp+
pv61iL97NV11snmTydhQhZMrGt+m8E/GCdovYqLZaW5vAgGf3XALtfR6HK+fCAI4Dqhc+mEWr65I
wehHdaDwRNJ4gQiX0wejIwwBrKjqou12RtjtBPF7OFkXMRTFIjLAbxd7ebxBkPYujfL7edGyl0L/
NhVgA/eqMwL/GS03jCZHxaAZ6rBjNsVJK77r6XGsAFgUsSvo123u/wwUwIXipN5r8YxmZtXctlqx
Memfhfm3b7gKtqMuJmmyhJ2uRcqVTgNOiN+SLTO4T7ovzOGbiVzFWCoUNF+WvCc9+ujy/Q1VKo4I
phVnIIfZIfJCtyfIU/sjzlPxQ+E9uzUP/0bdU/0sA0Z5DJgU+A9R1Vf7v7WKOdZmKiNJae6ykq7U
lPzGkgJ7j97/M5fKTWRG0HKTXYQtAXa/dtNouz5W/taivzOrnzVeIK3c05tRd/2E8Wg/Aop57H2W
pvBXN/mJdhLU3E4abDrAPc7qoYB5CwXXnqPZHkMO0flOUFktlnGRasnvepwveuAu1biTzfmXWRgg
/pGCRkx6KoR7XzbvUASCk9IdosxyGu2ub9DIV2Onn7PbkJttubjBpb80dXCDxHdH9bKUZVtp/VsE
m3ZirL4UlnqTLAl21We7VE12apPtRDIMKR1uxVi8anp8ZsafAjwIeXqQZ1DoBSJhpVOr31PpKSx+
iXF71Rugf7Ig39dqz4Hc/aFBcCkjJquxpPtwOJaxZSu55SEdNCUPCBfuKOO6YRBfNEqS2KZMl2BO
tZcRUKwV+8hMN8cMWT1NAquKU67klFNHI0HUjgUQfwVNUKeppjuri58r0vUgkVghl1l0Myx6Zrjs
sKnKG4GpNPlLRTc2SI8i8M6CWJmFGGaNdhFDZSi9rmyeO6G9DUfpodfQjPDNXQEKpZMNALGnRAF/
GdzFMQmHaBytER+/Xmz/1MHL16Hu04oidqd4fS19VLB772+gQaslYxMlyw1Enw/STrlBp2t6liJb
AgkqewhX7rWfEnJvPd7WPn4VoXf9cOJlNnFXtKM/xl1L4jKCMYqKoe5rdv8mU26VUm/rtqjhgkq/
Rs06CVl8T2MvtK1GyA+tFtttiypSKuEyx6l3Jw9+CFYHT/WoF5xuBGbnRz4Mx0g5KUh8j0l2VwqF
jU5+bC/CnGPtl/u+SLuTRkB9ENrx2lQMg/aUjqh9UDw2cVnbpSHchVH61GTJTuqwHasy65lOW7If
Bmx/itxFA5iT91yJ/c7HtgAl6R6TzOZxrquH3qrzg9DVdpXnrqCkWIM3guJR1V3CrHiNvw1Akfqm
DFonzdW/sc/aMyOc1TKCTwfdlWyjzPtDVCq0EQ2SrWS4Nbt5h6+LK4xXJcpJkBXlQ5pXP9Q6/Jbh
7iIIvcA+HR6kCLnlKTpDEcewxyxOzTgda7F5kaJR8+Q+niFyaMgDK/pjWoexYyJY6MHn+j0gqd3m
L6pUHAK1+pNXUgstIj9gEuA7ppUm95BlCzens7+rq/lZnvrbSjPQFWy7X2D4FA92ce8FyTDvg4pj
UaDVgJAwAud4J5wkFbC+2vV70TdfdEi/dqviXVo29wWNVN0KgT9DLIkiu52xozBosgplFHlfr/gV
5nlpm0q03nF7E0Wd/u5rzvNmkY1qGydjrHcU7gOdOGjLzxU9Jxg+nnlj7XFj2JWP6i672W6865+E
/Hdjr3LrqabExErrzrpJNgHvOuv0n0PQXoeoFSRm6NZatreqTtiZov47GSZvFm/6trn1Zbwc8uSI
a0xid3hTjNCJ5Dlkhp6HVvIGGXPC7Bwr9RHbE6CzV9mMscNUHQRKmiW042YWrqQw2csg4esWVpmR
HPAft8d5PLal8KL7820v+7/iRHou5OaQFgMy41a1kwXVm/zuSh+N7342XFYalga+lN7EdN2LHg0x
X+WPT6+oMW/BdD+N2fgkBtG9qHYvg444hjjdmmZr2KHwNx4R+N/4oktqsEqO3s3q6tpQFVExyiNf
NL8srvOdf/w9OukZLI2z/Qk/S4ktyBYESwsPpw+KzUIeBV0mSR3aB5Onozyicyd5yC8WqRz0ZM7D
VslqicDrt3s74CoxCkc9kaBmdOesOSf1Sx5jf5O26sXkax7Mu0j/VQYbxblPkDXSu5dcZUkcrxXG
FdqyRwr7J9yPve8o9ryjM3qLlwc56J7i4PRD/TF7/Z0//xsglc9qo++eYbVXumBIDb/mGdR9fg9A
cL9Up4ZL2RZtDNHsjTX0Sfr5brTVGoK8lVV5z2gtFYZFGc/C+sNTbTIBp+DTQqq5y75/PejWl13d
O4c0GYMxVLpztYjbiyd/OhqJBnNHceP5p97Ee8SmnK/H/HxaIW+ip66xjNfqYFZc50nWsH7z4XsT
1Ds1+lkHE3h1umFy+E2ZRBytQUdVw0GZr8Nqi/VgfrZbVZpxEiAovJ9fM5I38bcakfRtcqs7d2V4
K9Y+7lclyYRfgPhvi7u+17LnoMTz02/jZ851Wx7Tm0GjxVpw1Jgy2hBZDj4wNgqOM129NMToUsz1
0zBlz4NgDQ6Xtz80lA5SyynS+Y6vxc4sI5OiZLueYycXf3SVtYv0b1Zj2XEy4NSNfbey99voUBSP
A3RowvQpN8WHbMiOoZLv0uyIwNiuwn9h0GFGa2RCpriXM8DJtTUczCk6lKLiZjr/GoW3slAOmiwf
jIwigjnsRrnZmYDpGk3+yaUAw+KC1nfaIABc/JEn5SDn+yJ5XCwZuzC2DQNM2PhiTuOPQAguNYuU
AxX+CX6oXVZIYoz8BLoX8kLKBip9udO/jzfAq7QlJZToliLdyO/ffB/FirrUV0nCJoC4QoPgaj1c
JGXv5OmjOJVXvqZsHMkf9x4+r9BsJXyflr9XFyErGSjwpV19rpKjXiQIWf8yfMH9euFvDbIqZYxk
Xlqft/V5qDB3BQyYlwPZjby1vz5u6vcvs0qo5brI+tlgnOAxv5wQYzzUtxQry5sIqsSMDodder0n
7+DQRpI9HbaCymcpBkp3OOwAc6SttPp8XaphmwFr91yGXGQ1hkg3e/qf5elvx1gdSXGSAxyIGWOR
watOyMjAnJqd4rbdb1U+Pj9v37zP6ijqhi6fUpGxqI9xC55satWYTi83EtnVnNiz3C2Zqs0xV0eP
NfiQUAPGLCa788iycMX19GOC4JNbQSlw45Nw/58uT07cN6+5On/KvgmSrgp7lmfDdYUbaboQbLqt
XOnj7mYcA8iBga8zW22116pcm0ujDPqzUTRubJFFBo1/hIUwzYEjUHKMSPlM+dGIbhvpNtRHuhap
ZyzmLDE2weYTPg52r2w1fT+uWmIelRBTASQCxm61a5LFiToKAMWK3My7tqepEGyU8zeGWIOCjKqt
ZWkSU0BBB6INlH1ta++/iie9j53vXmONLfOLOhug2mMSpEB2CcXiZ4emmBsV6L71aaig+Dnlp9KK
sps0wSdIkrXSRmsnxh6rhj+d+xAg0UzB3QjcVQRohVtreB+VVQ5WJf9mtNlzSxEjUOgARD7K8P6U
O0pveuF0U+RYGWbyfa3JF/M4HKLiJtPEmyoQHichIayGv5OgeKjFB1FMxB33o+vCyu8KAy/FVC6u
MQwGnKP+UnGcpjzkxhUuUH1y/i/qzqu5cXRNzH9lau55jAzQtWerlkGdJDEARLpBASAIMIPIwK/3
A53ZdY9m3FyXr1xSqyUifOGN3xsHVX85NlFA6Fs6Ld6G41ahkw+p8lJnymX9apy6GQHa88eUdNwO
LwX+gutUmJ06Kz+PQcXEMF/05XBslnn1pYQn9pWjXLX5JDMo917PRSLPKR0wV2h/Xd3KL4F82V1h
jpfTed7i+9fKzhdu8sIwbi/lSXxvc+MtS1cPSVtlGKaE/k263pG89fbU9sfvuIvIZqYn4KzuK3He
KaShn4Tg7ZGpb/fWeEMpgR/fhihXqdxJQZfMf+RS+R0P+fB+DQrq818wllIMUJoXTX1adCLNg+r7
7FYqL9KJwv4XgZj96Dhd30ZDa9PN6MoVBjll0ksSrm/F5sFnJ6Ln1PRN6u3sSMukdnULLoup2n/V
Ca8Rxftc7m8LYfjRV2OvRUfrNTx15oQqbgQbjo8QIQhoL9RqICj/TCHFizQzCoVcFNKjcnFz1JWd
UJ+/ZvTcOE3cVj9+e2j0iQtepbtBmFepb3/No/7GuzrKNjRHEpxJ7vocrtBR5fmqimWxFTb1ki7e
i0x7u5jGglzsuUqplNnYgMK8vOVPCx6PbOnPhPXnkT9x5Pbc3CeUZCm2uDvnggiCXUpSMo3ZvVVn
VFQMn6z0r0oq4xELIPKPZLbPcRHpDTNxkTNeuWyX8uK2wBa+zL/K37svt92zROi/ciYOkqJIT1jS
AOW/JITpnPB0g6SALUHS83TsnPU0l+evEUJ/GuJzApia0QsqD3JUrOXtWxtWJl1gxuDe+iUwO/v0
Q/tx+o4R95nP/2+ciX8e95M2cqRdeHesWJpunoiS7L7lK8w8C0qq0Od2dreyH9Vb/+NpI5dRKfiM
Lj/t6Mch6Ccd9ny6lZVuFCP4ukX/3ic0MJwHK5kTukJc5jMLxN/plj8P90lHKR+iQiQou1vX2w7K
xWhzoc7zr3Hy2SCfSIAq6rchACu3XWGVGfbZsU9a8ySA4gkqfgSs/LRx9aTMJ5kEvIL7BGP0upjE
v17FR1LOr0Dz6dCLgTSrMuEDI7Tv8tfTirTquTETSUV8Vr//bxI4RuwzSJWj5Jfwl1REI1VPQSlx
lJGD8HQhJKJ6GEsxN35kF/oidQLVW+iTiO1sNhQ93EvOfyg0rujOzeLSSk5LXZ5bm77f8PdJqRBp
bTDMb1X2+PZkT/7uzKDLVJilpgll8j/bvY/HWr+h67Hrb2M12/q8ELoZRXDIz7rXZKhRt3QpLTDn
akjlK+k6c63kxL749TT+DsEIRsPejbI1OqX+fPBTtcf9RgHhcqvSA24iZC+33u/E05PF/t1afx7l
09mhJ6z5cQ9O5XZKQ+a0pY1f/piXk4upZNsuuNNnQqUWnvREdP0tKpBtO9aakDjTSuO0fkJsPaCM
btkdMaFdZud3IkApkaKRm5nPum/TH8NXGhvOJGr2x5JbEYezVQxS8Z45t/+qfMu408ecWAyHiqF9
UvKJuG3Oly4tqaWSfiFecy4K7VcCcFG3Ekk8z+vb5tcg/Tty/nnAT8RGqvG56ZuMFrAkMlzoPDTQ
UPBjiP8Rd/8zTe7rf5Fu+e//xt/xPafdb5pVn/7897djXNzL+6H6t/Gx/7rtzw/9+ypPbmZVJEn1
Fuaf7/zTg7z/j/EXYRX+6Y/lrTpW/aZOin6blPWl+hiEmY53/ncv/pZ8vMXq8+Sfv8f3mmM/b0uP
99vvf1z6tv/n76IMfP7Hz+//4+J7eOW5MW6qRN8uf/tWXsLb/i+PJmFZ8RZB/Ycu0jR6LGmn4IME
Rm3yn1eI4pfgT6MuRd2733+73Ysq++fvGCP+oZAMowhkF4xlf9CHynv9n5eIZCdcFMCSCEBZtN//
c45/gtb/ht5vt/q6vh9vVfnP3xVB/nNgtGZM8YHwHhxvqjGlUMinI2ExSSvaY0ji1yn4EUMagd9v
bm7qyHvRrOIgLA+Kn4aKf3E7V9hQMEN669b6flhPLYHetevOFdGEZ+LqaNeH60E3VVOt5sN+vJuw
yvhoqyZhvDnh40SPbc8OZZtCnZc17sSb7nVL2Ohxxu26mYbCpltd6OYZXe2zgw9JNSmOsFbjwdTj
dtPcZ5Xbb3I3k2ZTq3OPTuoIW8WXtvUBfwXenC7G8zb1xhX0Bz2uQylM3ysobKa7mj1xL3vtoNgE
r+FLNMvNMTwbPzRbsiuzD6/pLPcQ4fvOaizCqHOvsfAe8sPt+KcdKhKwoqkj7YSkMmvSQ3dqVCaq
o5L6vcNNKeeLwC590anMS2yEeM4Hq/S5sUzaXeaS5/9Dn8wfmzap/WbVh91t1pmtX/tGKNnltjnO
jENjlVvFvnjqK1mr3mD175NI2DXWhTpTFlmVA6WeXuqt8NZYgt2G+T7zmKpmG8nYi85tcKmFJN2V
WxkHHIeWPf2PB6sxGQtNaMfS1tWegM/0R/rj5BWeYht2s25M+k42Zhbz+nymvt79iVNu0BN3hXeK
JVIjXEpdGYfM07QX7sj3hCX24WlvTJbaYcyQuH6/eFJ42ef7wTp5x5RBBTudLugg1rGIZlWwGIbx
aIcuWmRAc9KfsFEs22rDfqdH4w7L43Z3pgREeLBasXfGAdiG2Z7Jmth9y019ID3NpsCKZDMrG1+1
dBAOxqEj1dBRTXYRvCG6o6LiHhMaK7GHN3qlNjP1Dhac6W1AnPNl3B02ipjngh2p8fgueE450Hy9
icZ+6abCyBN3vKGilYYe85h6nGX7qXsNdZJtiI+OpyZdiXRLNYfY+HKyLvvL/h6eQ40HC5Mm14bN
YunMdVvSUlt06lCx1YhmHNJKsRSiC5J6I9hC2NLWdv8IReZj4eA52mfai6+HODgEVBg7zk7XF7YG
C9hpz/r6wzWsQ+FAgcrOYg1iLDCJ+BTLEQZk3t4JhFzMiG2eRnf/7ssOXhu69QULw5O3hIqdfaoV
sLu+7gi7wixwOBPhFl39+jFrd7pDzZuJw94LO9UpE+G85CPwod1KOxwydmfpjhwZXmeVdEZ/H0ll
/9gOlrQrN+W2ouckeNe/q6/CDpLpd2whYF6X/immBhgoT90WBw/AZkS+MbCDTmF+6WdAs9qnVwKD
iXWZ8Vru2J3ccn7/XicQm0NUvoyx0dJdNe7c8pCWjFxvJNugtb00DmpD6XCCR3gMR8d/SL/xDIhM
4ql72kuHqTt1KYXCdo2YhjPpIB2G9EsGqkAmKzk+2/zSFIsmPkeaf7YLaaYUsw4coDf8HcCoVnk4
hkcqi23HaYYDYam8apV55YaWe7tp1EVwhU3PmBdQDyXDa/ZBP2sP3Yh7qByZxwYJoZgtoVbRBU/B
VsB6Iv38gLs1p4O6CRbwahCCiULCrGkcPhTdYYXmP/kh9HMiYqkv0cUTaa6aoIwtm8N6spc9+vxt
zyEvn7hQEmyQ+ffhxdPsYq/Zit1P54Z9iW+Us3jP94BmNYU+8pliZ/sAm25w6GnTeplpuMCACL3H
yzErtD/wHggEaEL5NA6GEbA+Nkw5sAhUqkmsYKF1j9fvpIGHms/94C8QHSyat0+Wgm0cbvvgIBMS
NL5Fd6cxS6zpV0QdTBJWSPok/JxCdMTihGqM14bLIvJCOFBZjg1JqcUDzKWD6OoW4oPm0Y4GQtvT
OPOA5raNqNaOGFHNwoWepW3l3mAXgMzWX7s4te8H1ZTN1C54MRFA8ekx67cTS3pTrYk1xHxGU5w8
SW1pK8eVlXnnkI737t2R3sT4GoqxyqeaXa1ZwdEmjqmNmp3uieuzcwwxqGo2ckZZTn48HGSlHoOa
9xAcAhy0t5vEbJdA6NkoywZXT5ePKNjl7hS0ehwQWVa/GWIFE0vqGL7qUQTv7nQuyN2sJo7qFGaL
lKVQ9ZLJEGK0H1EnRjgjgM32oMaMZd+8SQyU2DrJ7on83g3R/TyTHTVSrPQ8kyxOp41VH4R3WnG9
6x5RHSwinrKtAbFUDh3WktttVjncLEdqOgu8aze7JvyZ7mAs4js8RI6amfItjzTvnMiO4R0TYoQN
755op9k96dU5USoTP90VkSjwQRddgvnpNuMq0Sedw/sN73GeaR6fiFGb6GS6RYTGJwMy9ewTpNaY
xH3SXNLLPcqk0qqSzKawM0v/EvUraXWyR34Dp85f1K8nzNkqJeyQX97U1OEkgU19wmZl2N2+9Jt1
YJ+oMwoDm0aFWSbZY1Fu7n7n1EgeNYK9JNW6WeHxwwC9IT8RKd6YSqhDqQZdHb4weGPd9mUI9UF1
kC2tYcf/1cucvwP/ag/GN6hW66FiSBiqQWS4g3cMi70YSSMOaCPHUnZGCFbxi3324bt10sDQTt7J
7e06NFBFOjM41CExBuvMg58pLJrJDxbC2wT9AW0dIlTKrWRPnIcPs3m/6nPeKISBdU9yk2bD9aYw
KxMhC3OHiY+AbGnxxka3CUz56gOLs3/11VHWHf0hAriGxw8AAz/mgdZvd1xDko/YU6IRsDdgDu9E
+6EsINk6MO4Rsc6X9xY96PHgTY9EfCx5YDIs+Mkd3WP5IQVGKKTU04kDG/VAtCo4T725edJ0qRKU
aqIadaawu+1hUtqcRy4oJyoCrOSrVhYNqPZIaKDc77KYhpO8HaWl3aFseQj5ao2Qisb93BE6JCKM
kBc+Lbx342+Xai5zuQ9B8UO11hK6nFrCYRjlAaoA/NGmByqyRNgdQ5iUjNZS+51JRACq34e601hk
WKzBgww6GR9yy+0pHiWoYjcWYEjEKDcheRRElIjOrNYIhIQtLB8QwHmXScsmAq+112APAZEKQgga
RLKDwtr1xaEJ5n0x3Z3C3MEst5F9YVUdikh+OyalO9lNfXEjjVYz0RZWAakQrvY6HNJi8SA6d90d
2vXJbt3mUB3quIb6N1koxMN7v+q2w2HYlszM5618XUJqZsnbMj6BL8zGGraF3a+ryDDFrRFnthAr
1nTTLAWz62dZ2MeTneAqZu8KZmG/qpthiz08czSzjQV32E58KVZimsIGVhbKb60rbzQvTU7h1rAu
NplrJk1U0HZ0XzKldX6Z5c7JVrcnR/ZPEcFgr9mwYC0brZoH+w4wy5t2nb72rrxla/jOHZ7mwusp
EjydFi6zNIG9DJHqsJHfpttLpO8MTPPOEIGe553iKZYEp8E7bwaetB4O7Jz4rnnXx+ycCNWid2+s
uHX7de2K7xe7CoewN6f21Uvn9bfHXovzMPVwkvFcbmtu8OOEx/298qe2Gubh1A7clki1bbo/0+OF
8gjlmryFennk79Ka2vKuXt3Ch2W46q62ejT7OHAVZN4696mbokUZ0aRWtanN9kbF4JmQL9Qw3Re8
m/05IuF3N7t0u0PgyqH4Nuy0KM/nTViuW+JNZ0EUVDPJeZjElQ47nAvCvAoNVz7oB8o+K25Ap9+Z
gY4aU+ofZ2keygcjpv3a9+agxMJ9drIrWzJhobH8Nmy7zZU2OPt+La1pS5PucrRDimES/6J8ZH74
0lrzEA1QPwgrOmd/aKj+/EJFOXZZ3hxh+kuCEU2BbdM8sNGeFjPCvkzJNcxu27tN2IRHT3MocySG
pVuF1OeV7fNe3fWmEV38+jYbbIPzmz+8VZuW3onOkHRhvT7Hjd9RatesHoQ+cLQjOvKBdg6btiak
S3tFCIhku92TM4WyVc4eFsUy5KRKWrPZVJsu1AD9W7EluvCqLkX0GPT4QxAX2yrJ/HJ9seU3cZMf
gKcRayOQupDYYPFNfKvXA5jB/bl9B+HtksKZ7uVwCq8WUJLcCSQpuJTHuIWCa7yWrgbElBiCPIXA
YQQ7K089OmpwA6QwEublttRcrmbDckDpPBjuJQRadbYcrgv5UMPg7XSvo0hRQWlEHZ7hp4L+f6Xy
7gxCphr3ieBFElOkheTy9slycl1yH1NR3NbldaA2p79QM+/FAgRQ3OLALTze2B+zNqVVcRA3LIt3
S65oi7Z+uNkdn0Gk7rBRXKrynezaZbz7dCTZkICg8PIuvDCVLGS7arK+4CFCLEP65vDOEsOTfUf7
D7ut4JYsipOoNAPz3XY98XmhvGViqwdzlt/Ysji3xyGG90tomMwfpjSi/uXQr6gfCg4Z5hlLHZHW
4Kninhs2NAsDVzxobrpXXMk9qtAczgSyNY0YXxpxRKC3EBeH7qCZlx80Uv2mInnNB0QxbJgTNxvx
xGc0Zjr1K1q6myzZrA5cqdA37NqTxiqwtmJp5sRuPViaN/VbT4rbmKghP/+4E4JSzHGHtVd2wR42
kpWHJ2cctnbhm+JmspP27IjTuymrssEuC1Bb1P1k/br/cNm36pDbOgbe6U48wHZNAYVj1cDI5bce
SAJEcSvBprJDxnXDEjfTsPZa9xaJ42IktvwW5na3BfSCCXw188w+UnIIMDglNKlBgAIoqI34aTZw
lT7uDgJiwdhL8ZWmxe9dPs+ju5sxxd4bGaNiUYhx5I4oZByo0sXVJf2/I+wqnOzatbg5hWAO0Vkj
NgmusFLiUxSYhgXbNbtiVoNubAinl424GWXQZGeYw6bh1cPh5gzvrat4JZwXhrMl7ODGaTKwVLRK
BIUH26a1Bt/8ApvXt2mCuaud31AzA6tyJO8UZdGNULVh0UXd1+5Hv+ZWZIS0Zrc8OlaEwf6cwOwH
wgUTNJV0h3StEL1VMIeFBZaeznqPGvQMOLzfIl4bCTA5KYawCwdB+M4dwkp7/bgBUeoZ++mOdu/M
QGOhXL276U4yc2rwJSc7c6S9rDOAsC44Aj6SKoJkEFfAcTWKb2F1g4QMa2KPDCewerCeBWvm6b64
RELMu/hE3NRx7iDKho2wRuzthZVhoUIjUPtVUM0f4kKyGqDXe6jer6jXziVi+oiUV2NfRSjTLE9+
yyMmWDiaBx9nXxqO8bmDZSBQFgjBUUdHWy+aFyqkiM439KijsaxG60HgcXswKoJ1+nVLWbd8VBD7
1Yli3+OQjHFDU3ko7GERLPhYIDHUYyVIZSSKk7OPN0B0TOrmW8NZQkElNfYiFbuYY+dI5j2BGQDZ
3dGf7qQ1E0Eym8fkdhC8YM+f7LAHN4kJapDnR1+xeDR30p3IilFbwaFxBglxE6iX4raIFOgHL/+H
NsqShZlBRU+8N3SgcZhhi4eaav5RMx5oUFjvtAnn1EdnUp+5kNSW8LvmHX20Sg46d7+JZIc87LOP
jok+QTRD6hfIJDJqTcxsGPaw5lSckEwUxhBttrIwBmDNCHXnsQnOi3onO6iiIAtf1aiknBMWcU0q
hzZQ4zlJGqfZREhUeQuoAI0A7jaRYXUgTuCB2uNn3mRLr1a6i57HnyKETMTH4HzAUhTm6hZIdg4o
wj8GuEVpgha/k7cs3NFe27UEe0p32l7eVAd0AbgFxgSO5W5n86cUF3YpLWDox72IOC7CMz2jrHJ/
3MPLwKCSC+qhtI5u6ukH0SbI5Oy2Zr6d2qWVepkw1+1ic/XUIyXgEcOCJVjoPtZtOs9RqUikqraF
MCfgyG4Vwjy+Hr3erK0BRUawqq0EamWzm89DdvfeWoU/7FK3te6YJszBz/1mKwC/1d2r/MIXk7Or
RcWmS0QScnYPM8dgtaySIzpSGpO3POsSnHaaU+0k55bcEsGRosmebBF+cagyYwwLAuhvHBxobAME
ExSS3eDdTWM8xvdOnlBUJ8IioNwXPFU7WANap1sZu2GNVUCJ7tEtabxTcsYagJU5mjTLiXUdLRDC
9pQ8GJTbJGFGqkqOBoJ2dvFR0/iPk25FD4qZFJl3s/A1dLeBS4ETREyJ1SWBo0TlqgS9kgKsSLpd
4csJXQc5cD9mATPlt/o8f5goSy2z3waRnLRWa5Jh8fDk3bAbqDvqtKvALfx6dfErjvnoP6lX7utV
aVKNLrzuJ/Sg9GRbPNScHxr0IDQ2s0CnMWIw3kJIogRobjky/DxsbBm5Yl2m83GrcnRMtKmBzpVh
i2YXpItbiBITuMc9n3dknY/67zr10n2zIUVY3F29YzVHxeiRLgjmnA5o23LdbORdaQoWIb3nPfrb
0Uvjmx84ja3FFKVZVUyaGMqY6r2j5q7aSqRbYxTUnuBdTHIRjXblXRdWyQUiQcx8KFsFKqbi0OO0
AuADGni9ri3UBKLXSNIkunbUnXIbeYRmbOYhJxaGuS2LsNiOusT4RVMRjlSaqb6VMWk3Vu4U0CQ0
RSDQRvcFPITBhwpCAQMiuHbNTg4J2wOnCRUyuKbxklE5Ua+LKhTDKfo3rz+67F/SmyyGrYEEMUX7
BbriKMA5kUWVUzhXX0FcBNaHKtTZtzAwz4nKIQrR7+k7mte08eXAGa/HYz1rgBmazc1Gk2FdyuUF
WIwqNWeIKnysL8OMlaPQuo0N2NBMP9Qn0pBuxiKIgUkQo23QsUSLi5BNnH6pX6eHdI+KLKBVeW0z
D1zENdpoy9ZZRYiCzcSz8ITO8QEihoKZqIfLsDTQBL1gNcKus3kfOaZhs2GA4745sOIiJMWHP2W7
XPfHxdlVXmuzaJfde2mdATanJFO3xR3HnNrsaT3AocgBzNWuwHgtLIqkJztl1kdZu1S9g+zJ7ewR
QW5TbyK+TPaiR60k6PXhlKOpzqO8GHccI+H9GOFKcqXtEV+Rhj2w8errrN2co4eDvRCHU+NencF8
OMFO8bsVrq2VbB3tmyuS1hsP8SSWcMvIMfY4vFbY6GjPaV9D/mE/yEBtfAczY/fAsCjGD31By6/4
waUCzQnPBDZiAMShd/ScGb6A+6LcBvY9xDKIHXlwH2GB0kqsadgexltDDNOT0Warc4abLO9hGXbS
AjeLhD1vcDFBoeti1cUyzLeKbZoDDt8uD4ukhatL4yCAdgAf0zXG6fHaI+SjbF9lSxaD6ouTAvsg
vwmHdpyie8e0+WBReMi70fCahmT+2ueIW5o48GtWh7n26xmTqfR2czFNbiY1Ly4garffGjscct6w
xt4VwQ679eNg7EY4DJ6G2jiZVV4ZDaZCytFqao17LWxlzmlm6Qwrzb+5utdGwzrwxbVCOaot5ncO
l9tgp+95Hv9iwwwxe4H3buAL71PrjqtxNIuDYeGwFjbCO0Zdt930W9WDn4ucIyfeJckv8+mHCMC+
6KlmfRgNsDo9DRfS5n4Y8Cp+wE/aarvrIdvRIEmYCxuZRepxag9mv5W248/CZbnstOHLVs27rNsD
K27lar7mPw6yyc7ZyIzBQ3YIGybcb672h9HfKSPi9k7J1Qn8BnOgq1ofS7wGc5ZDMN0htdtNtW12
EwuD9rBWto+oiK+29CZtu3W/bYWZ6E32+p7hhe3UOjoqVn625R49yHJExkog3cSCWjgil2a9FpMj
ZrykSzJqt+7T6DoSyiXRvamXYQFx8GJERcJ0eUSvR1r7IK0SARP1eDOdFgsABPdx3Baik4+8EUPE
GfefkjqaQlkYCR3eyvdJoWYsKcoQbB1xPs+Syf7uXB2Syf2rQ4l25+EwFsRZOrJVxKJ5Se5RStC4
iRGfzot+F7M02RT30htme8z8YXXEqD9a/lNb3Qvv7UbaQlpYXMG30YR/P4xWWLPBOwyEUD2pMo9v
WfLvwGLEuyvYZryhYJP5gSNPNPEJWKyNjI3UqXHGAINsh2zH3T0yAGnL/PKkxH8Ayu10OEC/aYP5
HVjnM+ACfq8mVrdOHfzdLlDixLE9AectK78ict6nHqUhLZlJVXG3Ur2JZfhVzH3jKMNKhMVIbz0+
3JWw/SCL4bRsnamnWiP3GV3jecwmmAXIF4Q8lyWDhycAShT5mMV3rhRdEqoOOI1XeWeHDhTsFlbx
dR2hZ0SyB24A28lIbKdlhzIC+t6dLGG1qqVbbNN5BJEUAZAChJhY6gdhEg18CHbXKNulUevI3g84
aDC/jQgU4JGDMwpb0YXeJrF20FHHUN6cDGrttyNWVQlJoqeki4UNnNU2drJZR0GU1rOJlyfaiH7g
qxCp1oh/oMh5lvloZL3D5rFS3asjiLY+vqhepyxOPjLArLYoh3mCZjbOlrz2iYenX6Az278enlpg
ZIMiUZvdrtpdMbquHxHaFt/YlxhGfx2ThhMlqlcY7hJR+nHyuQ0cyBP+ZwKXTT7/Q840SByr8zvU
v0hzjm7jo0yyV5cOGXPz1W6OPgpNpXGxaVfaZGE4D++BFot6xnCiXW2rrRYNNqFNUNTUaxJigdfk
dd62eXjcX73uXbebjbozHHHH0upV9y6GMmY5W2LuSeoeUe532K18xREmlJFseft9X6/RdRIjQuFN
UIJYHepEVPi90yQPU4oM1Mh8Q5I6i0KbHjVgpl0ko43tvOwSiBed3KQxnEhB04/lC+id9erhBY4R
yd38iMbIXTQtQukM8gUz27Ed2C7NM+HHKyoI0IJBnashquRaw1c5aj/k4/uVL9qnUIvVg2xPtRm2
0HqlpnO479ZAI3w/08opQqU321Xul2a1Qf84oiKiJ2yuJD2vqu0xNpxmh4Y8YLIzIvRk4KJErBSm
dEmkcYq7IBorzsDy0I+ZVYPqVW1K4K4544GAPUETOy8C6iotWMk5ZvNWXXI3cBDW9NFGXcZIaPH4
KWkSxWHsISw2WmRE7NmQZM2i8FM3iFpWPyoaEpur2w8P7VzhFIwvjvv6CNTh/8y/Jczn7mDLTUcs
5jNpWMDmoRj/HrUR2fqbZnOMMx8MFLbQkLSFiTxGtPZ5VPQMyrcGvj6yfKqs/xjPHkJ0dO6R7gnv
SBvUEErOqaP4m+7xEd6QY6OIFJUFxDz6eo1dtxa2JRy2R+odsRvbU0IRkE6DxzxF7yPA6Y9Yqz9F
D/1XENfnWK//qMuKVoDH8PbbrC6SsP7tfvjNrGDHZXWMy/8f4rrGShz/57iudXihZ3r4239U98vl
T0Fd43P/CuqaiJrwD5U0GvJV6MemCGPRr39FdXFJ/odE907i+4jtIoPjv6K6tH+Q4EbjOu4WBQod
j9G1f0R1Kf9QFb6muqLLoqKosvh/E9T1qbPWGC8mEE+uUYWY2C6m8inuT5XUc59mk3Rzz+Y45BXq
9px3Z4qcYeoaG+RdlkTqP4uCFsfQzZ9Ce/8y6qdAsrKUiLgtp+kmKxbp19tL9pJ/VTdUj15W8+OL
vvgJKn/g4s+Ra59jy/8y3KeMPu0RlLpyZTg5XUxM8ibIES5fxNM8/TJGFAcz6ascFk/7KXwu2veX
cT+FkipCW8lnaqhsWOV7axcUNv8xBrRrcbpHQY+qL/See5ZaNIaG/mJvP5ckuiq3Tq2Ha7Zp5/QA
/QhuIo4s/T4lKTrAqYRPgcP385Zez3ZZ/RQVnFWaPM2qNNuUyyJbUhyL8OQlm6yYzTL7WppHqt3P
ZLqzfHmWk/0pUvjzPqsjuv0UsntqyvaidMdsQ3O6r+TZf9O/kGL/41l/jGfwVD9F76tHPZBPF8bR
3sSXbC7O7l+UjxyF4xf1y+T7kEyeg/MJqahwlp/Xpk/riSBNjBRwtstiXX85g7P6F5qyzYUfTwnz
2U6OyPXTTk4DWJhxgx0Aw2/EN77eSXZ6CagpQ95mu9C/F1sRKYvZKUHAqs8IdVzMr3D3Eze6KCfa
MU5Boe4lW9/W1+WdXP56cVxnX8dCcuniWZ3sz0kGf0GdT5yoN4hnpZRnttHzYj3cG2N2uRo7sdIW
TeMX2uRlep7Mb8V0YZTXjjIg1ZMljyv61Yo/sSapMB6T8/GSbaZGt9BLcdYKyaXVFnX6pB6vOK7k
VyN9YkZH4XJR8hF5x0QlynmcaMvxtXw7fqFWiFXNb5urJdJEJF2kwuzX/PcJVD9yIX9Cquu5u1y0
PM82d0rF16RIyNqTTPRnI3xiPVoZiE3QMUIqY+TVhTkV8H69hidc9aN0509rKE7lUBU6rFwemmXf
W5dcn1Ng/clOPUNH7ROHuWh3akfJDHP5Vn0jDpfq4x9V4pvN1XxWWPdTjsFn1P8oQfPTkrqSppr5
5Uy1irpfZLfgW/t4vAQidrNb/tLL1AfNg6+/3sUn7EX7xF7O98mtz/R7tjlV39T7670ZZgbxhF33
eCsfr3f9io3y8qxo+DPM1z5xlbNCV9ugRCJ2L8W3/LWjQKf4NVugcnyhcdhLOj8vJt+e96l6Ou4n
3pK3+bnWR5yhCdi3nuRAkkOhuOu8mj1ep9+l2XnROu3Xp0g0IskvKF37xFO0Js2obgalq3jzpfNx
Tnf5r3SanSnTnaD7QX/FN5DixjuSoC5esZ+20a/h/IweP/GaUg1K2mqw448sWCrHct4/Vr8e4ZkK
qY+5Cj9hb95W90lXj6JCnLiEkSH+v2QlfeIuUyLqAlG0g1p9r2/FUn104nJ6yg2c0M+arzyhIf0T
4+keenNWB+RlX/cv1aSl+Kiw0+vrWymeLOPaEgV3vz3h5E82V//EI9SHcU5rYLzRT/WCkmwUOXn5
f9zccQo/ba54LXNDe4C51aJZ5OvbC10AvxsUuHmY6fNqbuMm/QJf9U9c4XTrJH24g6/tXJ9JVFk8
bvSl/uX0NfuuLZ+s7NlYn3jBSdEbub1+KDjE135pftQvd+u/V8b6GTPXP9H/tL3eKsrFwu2+UUjg
rZud5+dv2VdKSD/NK30i3PVPJF/Jx4tyPXHCGaT/xd15LUeOJdn2i9AGLV4hAyGpmeQLjGQmIQJa
A19/F7Kn72Syeyq779vcsiqzqmIyAuIIP+7b16b8m+mC08nfs1V167K+bZVvf3iKfwhKjS/zuxjU
bMWZZgtKZ7e9AYLrkc6w+3O+/zNI6w8hkvllpicDzt3KwGCUpVfxmrlt9ASgzzaipz/c1R8e4lee
TRHpmDtuJ6dYkyJvRkoWqYYXvekLAHDZaeTF78ScxVOkvFKIxVtbrhkMIWopMqZfTrXOmA2II9ig
UnL/cHF/mPU/YUm/TMlZqZuh2ULjyZH8jpI5Kjg2MQBmpk0SUa5dRpXzhy/9w05ifllqjETAUX39
+Z5HF1mErbVB4htOFfbwN5z/mEnzNSbZGt1+XXjEpNZzsyUmWevyMNUrqeBUuft/uCuZHlpDgaQI
tvjL6G1mI7t2DV/Su9QH1+cuud1SEIYjYu3U2gadBX80vCYt88+L3OZDJ9G0q9Nl/OXOiknp26ua
6DerAbvWvGxXwH/aljUnlKTMFZMpqhSDrho3lmnJiWFLaiUkYZqbirWPRCudgqt8JaEdjVKs+Kko
rq2n6GOuuemImbZb1cpouWVSaJz2DRmd+xpXrRaIUnyNd/myjLWzWGaPTlfRzcnNZ92YnbYTpSEo
V00X9qJuTGr1kIudZfpGJstUfgeOKNRUMQJeeyAWP9/Ff5Qn/P+0J3Q75vzPucPT29CmfTp0v+UN
t9/5e96Q1CBmHzxvETtOUaKB8x9pQ03/G1aDwJ0B84gGI5j18pdmUHpHMWHFG5X+TPKK/zdvKMjk
IeUtc4h7kKaJOKj+J4lD9UvkI+MrJWkSSUtLlzan5i/jGTcMRZtzxo80NU9pP90AR71TlQTpX9f5
8Zoa3tJIDScxktZj2oRK2dzqTZMHVUvHgCxkn5Ye6IOi2rX8bpg9juicPaQk8fpopV2FxkOxHMmF
M1ni6E2CUBkX80nv0/3SAhQxYsfE0rDuRjTLsyySbUJtkKxXR6dj49okKJjGTV8FHFhKRwgWPQTh
OqHK0em7jqSopzRXZCgynPCIvFQ1RX8f3b81PP+aeNw6dn+NbH4+JF3cOmnBNhvkc39fznKh0uYs
ySi8+ksrAcMUaL4ZpdIpm43ygiGYnj1U4gAzfXCTNT4Mkn6W1iuavkkK2yE7KEt6WjS5OmtmdBLL
NuzUejcVzX26zjpsmTrgUaNIutIIUgkynQLRPk3RV0VGeaxTPcCc7myu148iT6lodP4vg/bm70Ha
r3f4NQyXVd68YuLjrClQZhgMv99hhBtyo6h57caR+Zxa3dngTYip7ua6YSvi1c3bwYfp/K6UfVAn
xf00f/zhEr6srNslaGTDDYzwJB2fvi8PueSb5yQ2ardK5pvEynddZO60Wn/7IVedM8nmTsHjsqha
Tza7P1AwftIAfoldf365Rcu2tN0+DIkv919KjVylilm7WUS36yrZYorRxKuc605nbOiFxyJS7aRs
XGs2vThunVVo7FZs/S73iTUeir5zTE2wZUP2NdqKjZoepenOwFG1UlBWStW9aKCkQ51hefiS/MFx
6ktP92alqGs/SxBMZqg8X3OnMd46nYjllCt2H60UUwpdpnOsprNjjBhkXuMGOiEC83YNlsWwh+7D
rP1oRPVBcAsfe7ZlqnBRBFCcwuRaxfv4o9LMJ3HyJ2HaD916UxlM7EyiF2GJgmKV78ELPzWW8IfZ
9tUOSlYNGYcakAmgcdjbvwYPZaTV6ZIPvauW+kk2aIvoh6OQas99LL0tigxqWXwbjPiz09XdHwYh
y/FvM50vVAAAgUnDqN1UtC/jQMY6T5LGeHCBH2vI+pSX5Co6lQJlvC1z3yrCOPePRjIFfWk1NDoB
1//rS1B/Gh78Nha5BpVL0FSmg259pSOuiTCrrGisJin6hGwsP1mkPfaKDwumlyFDqVZehGGc7HHS
b6xmoQArpmioBNTz1qK4ViRjTDjSbijXBR6WTQJg4yiAeB+0VnHagga2WgGavVJglPSPVYlSt+uz
91iK8AJul9QRUj6174qduu408C1OQtxCApURPSWk//PrQeoaf5pfkUOUIqoLeftkUf9QOaI7i9k5
grwikshp4sOTeUGAq0vz6oyWP2uYC7SDRg+Y+tIbJyGeT0uhPMfT9UEa00PdZYeiQi27qLtOUXZi
h618dU7Wcz+aJ6GWXjq9O6pafaksSsmj9SGa6rPZI8m30gcQMPsFXXqnPM/RSAdhPDjd0OzIDqPn
i96a0fjs6rVzqPHRzmaWN70Q6GPrWMX01PDBdTsjoL4qL5HRHRUZWKusvBnT9SDEgwfs0UlkyV8j
Oegac4WjBtNsKHW3HyTHWrSPuLYAhyI3nCrhrbmuu7TNHyaJN6m2CH40vD2M3qsn/kShmfcN7fzg
18qmchft+lAU6SERrcdEpBs6xyC61U4jNmhzpd9s/3SZ/DLn2i6OlZc8QuzBfC2RYRcxvW4dXj1Y
irz0cfM+rndZy8/1a9ra1+1pds6sAA0b6eIdddiNYrX1Zaaf5gpVS1YXb1Ku59Y0HrNBo3tQDGV1
OFwNxDeckVY24eJ7SRtshLr3ytwomp5NO0b3lSqbCTSCPVo/Yq2+7lJJehlwOq/Vfd3AIm9qM4j1
8SZPOAioRfw5QjbNZ7RgUSG+VKr0ol0L015VityY1p5xYcsK1ppRpv13TZS3pRJ/dHQ3ZPjq0fWN
tBgJid6hR0oTvvTnPWpZ77aKAIlfDjQ9PRQJWvBBwFnWvD7Us/Y8TcBP9DMD/jnSs7CrRR/Q8l4f
xN5h8KxOP2gfWTdhg05pv5GTQ76gMRAi5rqMmkDokk9W9k9zRuGmizQYaJRXlYnGv2mjYuty8mni
rV2lk+QWaBFztb1PZT5rXNFKlU15qZricF36I94vz3G80/DU9hrRDJc4Q4tQolSIVty/lHEBJIeY
vJqrI1VdhPsWWHX1qHXSTi2YiJOk1k5v1PRsiW/zQlc2FmamcMnFyMW2IIwavnYQ8IEWdNqxlWh+
MGmQMWK8u6c5dXIF5aSVICGt5Tdz2Jjedb6f2iGyF3PAH0MJ4txoAM7WUSCLhTvFqArLZG8tJhLG
CoqXyGk1iq3HKR7xLDB2zOLba61/gFs/wudmJ5zEYBrkN93sT1Ui7LiSwZUWdKWxQT5NtfZKcl09
o0Curwx0sxaoxZOZ1p/+FcvQwREa9S1qU9nuM/E8Ki+abjx28vzDmvVAKXikqopHQQs1UHkZGyS8
RTTnTneVz1UU6DkoECNGO9gZj+1kuqVaurHWHqMsu+3fZKkQ7FIzHudOfauGa7CO4m0aqS9NzkRL
DAf03yGZGferkB7K9qOf9btm5WHNiW+pMvGQ+lEnMcJkbdjlqYHwaKKrJRr6O67zXlWV0Und9JSl
81kHOhyL+k2i0QZtxjFM46J2sgzq0pDpXjNhP1iZahgBJbiKUOFawPrX/qgP7HsbjL0wXL0VTs1g
OtUc0RcvOH2WksKT886P5OxVQbcaNwVToRbCQVZPiplodp7TcjghEqkgh5cS12liPoZGt+6dKV+P
emk6Wq/tZ04ZRO/qh9VSUCrzhqZeqXjH/2AlIoA/NaUSepiaLWHbeopCfYlHJXK7vPneF3da/zLJ
UsgnXkxjQCY4TUgaBe0Z6uepAoZRDEfZKC8NjuhzykPKevlZ02nhkZJgnK07aWGqKgWam65FLapB
wVdHCfutfEW0X0XfrG3PMSrrsey4JEUb7tUs80slEZyp7Wdfsyq3zcqtvR+Sl7GOx3ntkfbl2VNq
WPfUy26qaHLNqwVXv7zgLOLKWqAZw/1f791fK8uELgqxs4gaBMdpRTO/5O+sZhqsIpdISCT5Q2sN
qWMk6ka38ktVDuRRP62xfpOJzHRrvmTqelZMMLMqGBGW08RQ3v76guQtaP4SS+iyqP48Y/7MWvwe
1y/XIa2LqO8xNJJfKBChwlN2hkVod1Y6dMRrJK3Otjqunfpi1rS0yJZdmEbHiy+RHay8z+tSXkSJ
NpBRl1A10zlUNCyMf32lkv4lbSernEA5gABEkzaXZWsLzX7JjOmaSSJlUC13UqmQN81TLgFBU7J9
r3LdKdZ+ko4AdUp3JOnuB2E5GTAym0K+kOZ+lgYwh7lJhJad1dZa7T5VPK1W7SrOLlmFcbYysu72
T5o5emosnpKq3csTOaKr6U5j4liT6DVm4bR9/6lnEgMTIPaEGFWfH2XlQU02ouuQHI1q2CMI4T86
7WXN2NWsQBiVH/h4jU7yMpSTZmsKhW9lPg+KZUu1hf3GvhfeF/ry1+g2FsxLG21ti90halGkctaO
ao7Ng+lVenxo5flzFE0/lktEtrr+gifGay0XhbdloVmEHXWO78dkADZS+iJYcCpA4dirqH2YoYs/
MgesKQ6FLEUoMiIPt6TD1DDG2mZn9bQbc6LB8uai0rWq9tZjly++MJvONHxYUX4r68KxkZJjPT2K
qnLRa5yTGgjo/UPfp75Vl9/Ta3k7NOWdetWcQVVPgySxF4iusj6yJu8i4a1r6SQwZr+pRNcoJOh6
eljgVPEplrKfRNlR14STqCyfVhmNCFyU45A7OFLgfU7LAi4AD3HL5p+NKAr1bj5nk3SrNGjfW94/
KZPUNcz4pLDTNgunq/66L9vFQeflqJYWmnSYxDXeiwuSP2tpqJ6hNVXqfdND1qv6m1IdILEueKiQ
z2+yozX3527SXq4rLYx0+s6sUlIDvGpaLAOX6jHUmin9e6T/HyXNHqqCv79q6H5jqv17ebXgR7VR
yv5XyPG21P//nFI7k1IbfkunbX/+7+k0kmh/s4CWycpPfJqy1Zj+i622/YQNZTvBA1ZkBf7vdBoZ
M5EEl8hf+KhjRSDya/+gq/FDDfKaxcdKmkxi9z9JpyEG/G3B1WGwb9m5zeVA5nI4wv2+iuVqXFQ6
Vfgb2gjRtOuedRloA1EVYP+9pzwol3qC5dOnBzJECMnuiZyZlYqdnKoDkncN3s1QLLZonsX1dK1u
9O5OMMK2X4gVwrao/HVSPYw5umZXfXaS05E1cgrheRwbdkRUztr39voodSGJ8c3yC0aS4uo/ityb
STbdtmbutFzCKt7nkluGhn/1BA/wc7GE6Ei9edzAPEYCldJ6z1zrLpGdqc5vMzn3VK31af2oWShT
3ZZHxe71O1O4KVrJ05PT0nEQbc+qeSNcZ9/qdMe4ql6O6tkYf4gaQF1SdLRA9haoNTIkCc4X00Me
CXZVHTvpMKcXDYJTEf1I0ye9OEalrRUHqUBvG2GASlL/PF4bZyzCNHlSRXJjzQ7jnJqzuVAe8HS1
l8HJxZ1O+3vpFZFt14TVg4KtV3Gv03AOEkDqA23faNKHRE+IIJ60dHQ7JDu1Irpqnjmdiqr3iv1V
fpLjoD5Lw13Ho7RClR3kGuZV0IwexlhHuuEI7D9po5xal+4qOXHVj+tD80J3Nd1U+8dNgpM5suor
0hNwaOJUy6H1sk8ddRcp3ynvJR+bQwAprXBxpZP8XvjGXnPUQ4rXqWMd81D9tKLdYufSJRq86qQd
roGyKcbezWP2thwLV3Cx8DGOkeT1jzPWFE4Kx+07cTT74r3sjkFz38thagQcH6Tyw5I4iV/6Uzz7
aLrD7tj5nKl3EURKW3TRe/v4Wgl248n7yuDix9jJaHyWvVVzl+iBRhOQ8WArFDxldUcBKLx+j1If
g0pnlg/91QCwhjvWagtZoMU7GUOMm+GAlj69T3THzB5Ehtw19dv6cekOiuTL563j4VY1bEpu+uDz
L5ZwRxRwOxwyBwmQK9JO+PxzNfmPlt1/b039X8evNElX/c8L603af7ylbflf+Mru9zWWX/2H1FlW
/2YY8mbKJsqK+ssiK6Bl/puhiapp/i50FmTlbxB3JcPi+IzXgKnwcf9YYWXtbziNq5alq1v63CQ3
+R/wK0lK/77EmizxkkrlTcXGzpJl7csSe82taDbTRD5PrT955ehAfWKP1/zpc0kudGy9WjeCn8h2
fL8+1g6VAsOdfXUvO4WXQmEsj8tO9zhwh9MnLuhShJGMQ3MXmG9Q459x41xbe+NI4wJ+asPkI/Zg
OwV92PWcYzZKmlA4BrnpMahld1i9RfeHyqvOW8ef4AvVcdD2S+Zs8+Hqg/8HTyZhn0eehJXJxzLm
VvumE330460c9COJj62Tqvf1YIMBl36tcKB2F3ghrC7e6l73ht8Exrn4llxMOVAwDW+cxM+eJ2/T
rW7isnrw6R0n/OT3Q9yZ/PiWbHN6R6tQG5Zu19jVuaY42h6uO3Ov7eZnAAtHgQaMu3437xT/+klf
WRmqSDXpMD8qt+VOhYAuevOHutf8LkhcuC/id/nFfDHDzDf8zkn4A+1Feh+CDA+uOwSWu/bdOFud
TRyq2iRRvfW9pUPtJro1X9WgDvE5whESOynpeYvKvCsXFd9y5YD/DeSwiieE8UOdOvTQioPNMSR5
2hYnHt+bkDnF1W1Tv5Rw3oMO0D7Hr5SgpENyb4brHSowL9t3l5f2s91FN/Tqz7IzPpTEwE51W3+n
NoyuF7hyOm+N/MACdCj9V8fyhBP/cwPe4bjcH7YL54W45eU620OAOCJQK+d66nxoA/nhelrhG2a+
5YiXFZnL6Pa+eTt56IgP4257F+X98NoEOBncWLerl4a5K/G9m8N7FRSOxOO+surP3hTihmkHG4h4
dSDDIGNX3svOiU9r0O8atz3QpXOTOlFo7HhIXnOEHcjrVNzVF73crx5Vl6XdUQLdrUIpQE0cRveC
IwXLSyva10O8l28mH8xI5hjw0M8GXxrZI89JjXbbl+ZPSNnC4haBrjMeJqp17rgbfDMsd9HLerx6
ReXUSGtAeH3KXs7rNhwVvfT2FK03YzlxWzwzgB3ruxk25xzVz+qOvS1gJak6Wjg5A0Mo9yUJksfk
qz5dR7u1xUGA+NuP2lDaxef1WLqJr9Ee7Wc+FSceFZHE9bDtjgCMSCS6FmMjsunngk9jp+4UbhYE
V6cIaq8/GE52AdjmzZ5xF/kQz/bzM7fqbL3er6Ybh8NRvIeCAW+Qe45szg3v7aE4Sp+Z7kb+6JWG
nfmcUfhi3mq0b75lkVOgr4UxwxHZay6rI96TKiS/ebReRb8+9/jQxL5wwh9iB5pvcORjsscJTuZX
vi2+6DYXwpQj3pFuGww8CvZTrByZ0oZLSp68Ef3a9F9zYzgAcKODz/snjUcTV/bT9uzKHTRh9F1H
ZKjeWHjgiDfDC0nQ2o6dNmjwc9Rs3V5c4NU/tEe+eM5C4BkRHbqO4rWorPVz9C3yZ3ZX/MWRlznt
J+98d71vLvmuf8PAwdybqqOiB4H8pTmdSWXHmYGN03BZONeb2NEPtFMZpaNJdvIgQD6x9bsY48Qm
JPP1LLuz4Th0iLub+LIMbpv3gX4t3j+3QQt+6Zl71Ws0NwoWNGDFkxTmR8jsYeSIgemkbzLoKZdO
7AsdvN9Tvw/ie42gNAnlsw6lUAutUHPJQqPHe4wzP1YeRcIjqUZyGXlykBy3DHeBx6qTHUd6CMFD
jcNOv5OPwOVD6dPal17H4VazLYkBJPMixFBz6Cd0q93EcqwH8Zu0niFzlx8jCLrXdqV/fiCGc/Dq
ZHl8rB8jT9jR/cpnm2AmSod+Q28dgtWdStdKaNY2UlfHycSq/OzqSjA/9JCGEMhVeEsmXg5VvPgc
iXITpy/ZKdx52nfk0+jNg9WHq/NDO9taEl4x30QZb9HPFwz35WPltQPG9zl3exYZ5PFuLB1d9DqN
pNj3XHGubzWjGRfj2u2vQWxiMkLY9EuI8OfKsP5Pu+2XlFa/Flar9Kl8zsLlqfDmHakRT+HpbCPs
jzp+5Q97+xdNTxXJhWrm7O0ZwunxngKI07hFaP4c89PzH+/u98r+P+6OeEZTNGQa8pe7m6JIVurS
ks6dR1HngV32PWaRMwj9f86H2O3+VGL817f431/55RaXcUlnuhGks3Y/u6pjPW+7AkHMvrrBc3D/
x16Q3+vq/3SLPyvHv+TV8HeZ+pg0+hmXbxe4yz5ye1tjq62D7vDXg2Vrdfsl3fjP37Vdyy/fhYJW
ucoD9zY5otOcs+PqN3cKDEr2Ra/3PopHWqFRurX72gGiueshQ8D5CP/6Mr6oGf75MrZX8MtlZBw2
zT7P5LMcmMEcEiy5bBRPFML+Dd9K7V/cNK5riERERTd4r19u2hhrc1Sbng70e3FxUjFcMmC3iqN8
KzeYBe4umi8XriXbck8gFbF1Cae58OSNyqcQY12Po+aj8QYBx97Ngnksz933IjRO+kOCcaBTMsf3
MFUL4pIXQFSvCksKfI6Qc50g7XqqFKc2yAP5rrRswsxZ+UN29l+92N/u8UtytrOyWMAHlXuMXY2t
X3G00W5e50P7PJUERyXlu9rFJvQ0KFvkNgMEa12DwJtYbnZW+aATtb33L3/9puV/MX9/u64vb7qZ
xWqt647meZrWKdgDxeZ5936C7lh2yiuWnkpAUW5FD3iCfQMzzvqUCSWUQ1O7RN20Bv/pmrR/McN/
u6gvmqpaa9DuzQ1gg4aMgU322uRpFYK3CvvuGpZWeJVCpXnJIZtD2UnClULmHEa6o8/O8KPaqlEy
dU767+ykd+TreQDvrbO4j75ZOnRW4D4+dueZ5ILhxOpdwSmm8nT03XDh6YQW/NFwtOSSPEuvOaql
VnZUiNFtHCrVh0DCNVI8nK5XaW82rjC6Yh9IRTCYgdL6WFIPbDuGGy/38epfoWlbDlTMpD0LKh3X
6f3wLEBztxdSODfsiyIRa+YX3TPJ9gkC7OoCpLbzcAyh46ByfS57xzJtkdBKBx/pR4K3dB8zvlXQ
n5MTzY39BzXqJnLYwePn5nPudphtAiVZNLtGbQTwRIKjwj6PQvKpMR1SZtgSq40P2oABr913XHy2
Wwwnybw8rEM1SAL23+4Qv69UyZbdVN4Qoz/50ck6akDmFLsUbDFYLbA3dnIsSycWjvE7m3T6Sfq4
puRmczSc6xPpNV0NmtqTJttyuYbkdhC3akR5MrWAnRcrs5xYZvSvb1lkR+BBrKMVJp7oWost07m+
hKaf30FE2sl3Blm5rZk/90pq9li6Nc7ykX1O1FU+VFrjOVmtzuLmHrEJODzm9U2shtr3kkgiDTV8
S/aUAK5h9Q2NBOmwfXGkiu3XopOfrVuQRxNeqQ+RTCHNizGf2xDd9nCUvDl2VGJ2Gg1YMQRUZVCZ
cSR1RdH56xmJ2uhfrIfbYR8vSoo4uMp8OZ/nw2JEZllV59kICASxVBQDg9MXQjjHfGxbNy0/qfA9
tUNQuzlGw9N+QgMNdJbTHN4ZtsZjY6mbH3IQHJvLu20NB533+bg8qrNtqhzAxNrfzn7xa0blfphD
07jhmFk5eN1VTpH9mIL0IDYcKehdPUbIY/XeVqgbcyr8PtG6mqdusb4o2O1aoAUob1gg2bL2MhOV
51XtqGPFoSmoxR99s+vyQDBerZSzt7K+1MtINWn2dNU2QNHB5xquJFU38nL/fby/3lmH7tRdPSSM
1PCzyTabY+rNh9qXditNSyJnxdzfzhqD+2M2gbnlzMLeJjwMgQM1Xv4ANA2RmZN6IoeA4bVzfh6d
3eJkHZbH7gTi8OppWrh0j2kerIf6PbmMV4Q9HOGXT4MR/MMY/XgO08nroN8l5W2dIR26sSxfFHng
xo0SH/PyFp9N25JJhcA4AZeaHCpat2Y8rad3FDjA0zy5fVKujxM2C+IZFhLQ+B55i2PiGHgc6WDl
D1WBBPkpsnFXasEU3Ra5rX2QdcBph/0/D5dgojLj19+QvhwztwhKd3iyNG/l+MDPgUxsaZzjwmNR
dtdD8tLK9hjGO3E//fThXN30LuLAV3q0X6weLknPxq7igK1e1oDi9oPxBjfzWByNk4TiCAIe6iC7
cbXzvB+OaG5YZJz6U5aAEcaPFrZg2VN3hM8p+gn58jMka7/1IJw/Ti+zo+1FcMhU2cBLIoC9kbx8
14Ra5C20zYASNYPhI+Zr+cgzx7sPiHup/bGdjBFZs4kL0kP/FFNHBKWMfbU7Yq6Or+dWV+XsV8oP
pXUm72J+ILlVFjcNWm9hfTBtnVVt8Zf6lEUc9ASv86H1QRIx76vYk1GdVjBvhm+9tE8X/8rCMDiJ
dhDgBolBRFjRowlwtAZlhmO0x9R4UukGbbC8zb4J05GkSVZ7hrbn6F+lT6u8k+rneblLtCCBRtnf
VPhhVPupcdHhoo1o3LX4nCB52O2WwigDubKF2/azOQrTI7enrOH0cI1syWN1208hKxl9xa9VmC1s
qw65+MXXSGcjZ3G7A9MARaXdi+HqCK/tm+kDqosOw3ewIZ8QAylS3I7MMZfDthFM36sb/p3jcFrz
BdKJhDPQu8JvblYMKdCoRAQ85i7v/RbnaLwvdjLP+EXsbuXoUtQXo2btcfVvFfbPHvRDyWGoOc1H
p3oitu2LZ0oIfOzJh4n8qZ2EYAxKcVfOpFHAqvVv+RP5CtJphV3zyJGlVEGNU+XdGHDND8Y+T51k
F/08Gj/1r833DHcFPg7MK/scu+uHwHo9wlbLdlYAEm7zFNcZPmHU74zPmgQjTr0kE26IRY7ZHSOr
B8YL0095sxiyQH/LuxG/CfAnPgf7VtzlZMXhqCGolmnhvqU5ZTwLn/qufl1fi8v4Wt1EB/m4HOs9
qcvj4rYOXMsLh3twjhiv3Od7U+ceHmMj4BdwxJ53cso+o+gOVeZKD9pb7vZ6T36GBytzcyThSk9+
37TcvGJx1xymUOQfjq0LkZXiFx/to0QW6REcgPlM7gD6mgencJ08agQ6jpmH5UB+nwaT9FvEkZvv
YZQb+7h4aDE8Q4pyr9f7ST/x6PdwEs3Rh7wy7SIPQgpxxPGKZXfvEFicortNiRWWe5okKIbd9YGY
+rBoAAu53WV8rDVXuInuUkRXj9Vz7C/CYRh9sDh90Fx4xKRI9I1HhfFIuseJc9kJLzwgP3sF6TW8
U3fodadeAnQZ+S6jfRoBpfQjgR0UFIfhuT9lvHcR8+b8tN5PB8Fnc36e3kH+tD+Gg4JH5Kk+xRMz
YTzzGcPNSKJiOKyVw0EfMA//P0jJaV2AImHUSdN/fUp+WEgsb4VpVwesuAfxfby7fi9corT+kTSo
356WHQ1S0qPwMt0jjlFwBGh/kHfh14kCT9PyFPtK2IznCfsdF129Wzvyrr9df0RnlRMt0r0kVOzP
ijPX9K0K9S3BcjFcFbb/BaDTbUXDOFtf05N/tbvdo/iNIL3Zx5d2I/CxY5ZEXFThwtw8blIKsqaX
8rbxxcOjsa9c6nWT3Z8oGkFnekS5k96vAnGqhz+sABjr+snQYOFn/jhCzbbqg6sKjbDmHRKBAH3S
m4B6m4us1b2iWYAs5kEWU8LR35IuxXPuZPvIw+Ad3cM3HKWSQLSnsLoQOd43PogRbg9YBFsHYTbC
Ia4AhZ/qIl4XwpzGg70QZsQXM67Y7KEqqRheCNq3uneN2v6+vmRB48EGHEevo1Srn0yveSY25HLn
2NPc7KQ3voafQrSrP+LnFTISW0bsqktoDF5yjLxNQuWsF+um2qHxjO8pm/kK78pOn4fnGgieRX03
kX3TG/nxZ0LncvdGLtzVQjA/3a5/SXj9zU59pVW78cCl2cI9G+YcxE+mM+wM9cznIuezXCWEZDhR
cCSg0tzmWYXIFAghUzTZA1xxzTvjaN20iq3eMdZZPa5+dyCHRUNZMkPzjH3Bb1Ft2VSbg9apXgo3
w2X2R/+o33FEeqTwiOh6J7haiRVR7MNaPWoOfY6X6Xk48CsKsna4H9mr3ASlSsIPqIKU7GGClXdr
DV9m0gLy8/ucEOwZqcz9YCs3bbxluxaJEctTEZhdoq2eIw8g3KXdl0FzWD+qHeH3BU6Y6ZXfKq/b
xZfrpdXc5HV7NPMlBVIWcRc/rNqOECM/xvfV1SlPzS7bYsrIuaWo8CbviNBRqjotOTuJhkkfqNS3
0mNu/cFa+ovc/meGQcNW2xINhOrbX79nGAZLGsxkytZz6zLUoCq6o7++LM/ZnklIBrOQBzb9I24W
1s7s/b+nlgdXx3io+WFQ6x+DUb3NDuvjv8Eakbas1X+rvv756r6o2BWUqcPSlQCVg2Zy18Ytj4bq
ZaF4SzeKa1BDMC7X4VjC+G8ctfOphf8f9s6sx3EkydZ/ZXDfOeC+vGqPyFBIkZkRubwQlUtx33f+
+vkY3XdachEisu7rBQpV3ShUmtxpbm5uduycfqd+rzd+stPtdf2E8HCGmkTxwgsoV95KymDJKgg/
OcoXg8wauWppVzfrOt4NVC68vdPsO2rkb+kvBtLN9TCurA+xgmrKs+E9jdK3pv6O8GMFn6T3pNL8
XVHMiLbcg/v6ER5mex98Jq2o4y89ST2ykPRa6HsQvj7a1aEoj4zURdVh0E0q55sRUlHrARUiZ6Ur
T3Wy7fh/BUVpr30Y9xoT+i/pXx7NKd7+3ab+2yUVpG2uAQ5Vn5KzuXONg0m6OtGVDp+zHRmXueZJ
SDlzioLej/cX0f/vN/8fhOUvHoeTHuOVXuL5r7z567+ef3f/tW+C9DfQxX+pML5LLU7/6b8xPYbz
3zqIHtmBxIrhC47SvyE9uvzfNmBApOAZBmG4hf/k/07ITW1oyLNA9FB4k9//u/80nBXlv01DZ3JC
Uw3ENw1V+5OGsyoUUPkjaDIzj6TzD9BjslAjtiqtbotwzM/do26sKnudGDuN7HY61Tsw0t0GwYL4
Od/CFFxTHIeziJ6Qli/U4ASOL6BF77+DqGOrqm3dzCipedGGicbvKCMYzEvAwYkMz71rQIiclgrF
kl5SVgBeJ2bkiLNi9Y38Ue9N+9RVUnuKRkaPLFvuzhdfda5FcA0y/dcPsxlu1EyZNr9iCBXtrnNV
uQLMfrYcJKYHXoVOB5t3gmqxeuhNZ9PXj56FyN5oLRSchVLD+5ZcWDanX3ZR6PVVOasTtcvPhhMx
edfm9KZCGuey16kL2z9VLS5i6o0pocqbDkOnFXafnzOVAk2E1l312a2VLxm0GGG+wA0x7ditMZvB
UAc4GXg3YV1JPigWhc2zEj3lBuU4AK0xmZmDKFKYq08WTXG11PcLH1K4N/61Rs1hBIqpVKjrhMJl
Fo7mMIxefp7QDzSa1i1g/Q+gJrYAHmgemxRm9lPrj4GihbbI7Je8MC1cqK6kMFUYh/m5cJ7TWNqZ
lndIjOHj/RVOC7jZ1wsrwsVYu6DvA40FarzuS/LeNFykqVmyIZS/Im0I29bx83PtbUk5aa3T3hk2
db52vjv7qQdBQ9Pf3V/Y3PYBiSGMAp82NFmogzP4FA16YGfnCI54uX1yCon5Dm/z/2ZF8A+l8do2
Ct3s3CvZpvDNQ+8FGx20/30z6kxA0RRFtiyGGmWVGuK1+8dSmA19GE1+qOxyZjzO2Yv0rJ66c/6l
2dEwX/PISl+jT9JTT0N2qSs48wWvzAtf0HXCJgqKID97KXPFpb0yImN7f4kz3+vKhHCndDKDebaH
kziTLt5LPTK4UtT/wIiOsLfMMLkuM+l9vY2+EZr0bIzs3PCcabxPHQT1/tAsOMXcbl1aET+W046V
4+MUnucwDuVtgn4pMM3EJe3ShPBBbLeT+1jGu1XI3WrgruHRi6V9auYrxtXXQ1fbCy44/WghUFxZ
FL7PoDp2oqVSdg4siNojNLGy1zGnvOzIC6F+dvtIciwmrxULnPL1R7KjKC7sWMvOnfHSoyFUIWp4
39dmLYBJhlAA1LQsEg3lUacbZixn58T6NHi/UjAe/8AAA7O0kplXvRnYrcayK3y7zc4ycJlegW+6
6RfWMBsSmIf9XxvCNulhAblC0WTn8MFAjWpd9CsL0lv9UPymEAwCBUmTH6BSSeFlSin6D4h5l1rp
s05h2eSBNsQL5D3Xn4rTNBiaVmXnSnuBJpN577OvQ3s2lAtpzZIh4Uj5TVG2UlPgfTWk7M53Vzce
guxbYDsLqdtMnsGM9X9WJByssPFde3BqvhwYv+jR2U4YrXARgzB7fi/MCKdJKrLC1euc26mFNL2y
tmHzrFFQbhg3dyRlHY5LQWkuWdYM6AxUiC51nRzx+lv1od0ZkNDwrbblk78uT8HLhHvwHpw92HDo
IRdvjWmvxJBxaVHI2fSszhzHT7JzDnuLDY18aH1w8texomZEieb+kRObbFOqxvposzHrb2uKKeTc
jFFFgalw5iYaSOY/GxNRVPcBFrEH7bH43D0MnwKKaPetqtMabtf4v1ZFtja95Jmh9wzSVlt3Hx1S
8CtABj8DtKwR2Cz2EyxvankYb2a1oa8Gfzolt/s/YjplN7/h3/MfKuaEnN9KtbrOTXw21lVKfjTK
W+B32lIeN2sGUgyVURITPgJhgyXNTKvBYwDDoXFhtG+J9NKwz/fXoghQgYn/WZ6iPqhpFf4f8TNG
eQAZRzgiw7iXTrQbd8F2wqqAD9lSGl6koRV9FHPsmIK7QJek3pwKuejV0sn14pQ2clUyRW4p6CON
XTECT/T0ep96eZk/lG7XlAsMFeJ+iqaF41HW0A51rZufNBiU1oUOqnjQn1tbXeIyEYPNZIgPBkuL
o8KEoQgxjXfo0Osy7AB+aeyz0W4hRjDKtd3XBqIkUFUGqvSz6up4wS8F3grKFJNh+LctlYuQZ7CQ
g9dWWRhW3uYnfSjAVIwlOjt9pzuEPFWOvoTuUDw2WYkYsOEV9EP80djmqhEsHVKxXsHvUMkjTO4p
eRqoFDzXqrXci6x8OBdJwkBnZcKCmyla8dGSK4YxrJzx/bUNTQNNuhE+AAA98KPvx0TPo7WRulN3
zUrHr0klZ/am0kIDHLTpuMeklcwY7HWjNTszLqNkbVdxxQhglEfpuur9utzfPx9i6vK+FLjRCXSO
7EA8fR3FGQIejbpI+3PFxOlayRgbqcIsX3BN8bqdrCicM2pJMKkbluCaWRbpcmOp0al3bFAAZjDC
V2Q6aflsD50OzlJ1E3/hK80ch4nphg8kK+AOp9rWZeVCU5zad2WLTpHxJkc/5JYhhJ/3N+8dvHgZ
KVkX9TPeGRa3hX1z2kdVg0kza7uzkwQSSBzNaO19S1h47KRITndpkktfYY6tlZfQ7SpL2iRlFBq/
7DhDtZmpUVRzq9ItGnKQJv5aa00D7gVqQsg9hk52dk0aN/I6kQO12vCS9t5g0RnBH9cFHcc8RV8+
Cuz4s0Tpj1ZD2+H1g5PXjL/63ptvVGG5EE9ndhUkJ88d+K2haLOFWz8zSis0srQ59yqgKBQg/Afd
GP+BEfi8LOoIJqddEbIzzU3VsgxiJDqoMmlrvelQftD89tWMY6RX73/EmRNgQwHDwCNAm1t+LvhI
s9IbqvpcF9IJooLPva0tvEDmLqErG9OuXlTR3Dgd5BYWUnJrbdfSEuQeD+h+7eUNR7/kBreWgtTM
kXOg9zGhkTLtiXfp2qQ+6krSe477rDaN82BV/vh5aJqg36WFr/pbPQbwfX8jp1AhHIYri8IhbzIv
kbKCjZxYPJVDeai35o4G2eG+mVsPnEQYoA5C90FTOX/XC4u1oGkTXXefM0dlNhkIah0CWM++3Dfz
7mTXyzEpAdOAghAFnqL3ovXFN/O8XvazuM3J3NPP3l/tU/X8XqfbG1uI0hDo6x5glv+xxJ0/tzyY
hvB8S+fGswVXGXw7rqwxdZ9rm24b3m6Ub54e//EJMy2CF3kK1XvCpPBeiBqlqf0sc5/J9WCFG7rH
IXGeQ81a2sXbqxJDNhSnMPFpvIIFN8wIfW0xFPW5skd6181Ll/cvaik/9KBxdDn8Lts54I28WumF
ue0l94/vN9Oms0DtHLwcaaCwUKOiiFZaKgv1yieFtmk3tAsB5DYdInlVGNnjtcC4skjwN6Q6LzyL
WtrY66+Rlb4ZEUqJ4cgcsfe5gv1hBCVz3zlvYxbcVbpGMZICHj5iXZ+BNlbbIrcS9xlOqVVQPpTR
r/sGbr0QAyaiKQxtT0PdgheWBnwkKWSYJ7N+6ptnGSqRcIGYetaERTF1GgrnIwmeUZhqaaWmYwJ6
pd7kfEjTgam2v+6v4zYK0sXSYRmDBvJ9Yvx6o/gyQ5BYWnLOGWHU0YuVQXtnL0aw0K6+jX3YMXWF
k0RKbGnCByltV9bsaAzPfvUtZPq3hW0KvZqnEoFArX7LLOlrP5oLRmcWR2jn89OscmhiiO80nhBe
MyrxOVCCagMH0qMnuec8sN+0YugXSlCCMZNfa8JdyOOG/I2eiRB2wyLO+7oOnZOv/O3Lb34AOR+A
//bh/gebNuoi6t6YERyvTbnPynCwT6GsPYa1jtqWDjjZdHy8I7YeAH0HfxYLRZPi+Iav22U8ZLl7
GixAjaO8HQymEbUlhL/g7zdmBH8naXIqeGT8sxKiMy8p42OvFvGGeufSw1qIDjeWhD0cq0o249ol
m0mAPo3Vd9X3hn+waVMqb3I/MqmsCZd9HkSFXo2RddKTfhXG+tZFY9TtlqqSc5t2aUZYCjxYkpFE
ERKonvvLLZ8Nydz7yfB63+nmfNuebly4IyloiSmFnslDwPyJdeLlCZlk9RYDQ4cc5hUy4X9wjC5N
CYEiytPMSLPQP8cQF3Rl/2AG+WPaMLPaIUX458tyNJsyOxxHkO0Jm2e7ZhJG9WCd4uIYxqeuVB4L
ZmRS09jfNzT3lS4NCZdsohZD7eQxrh0N28bzHpui2OF8C8F8xq/BI1gyWZFJF04s5Gt+oyadaZmn
NCp/F3Z41JN6gaZUrPpNZ+fKhrAUpfKHVEoq56Tvg4+Kw3S4vDUOxRG08IaBcu88wT0XWemFFOJf
VpEV0xRbIVUXsyRfcys1V2PvDFn8qqu+20z3dHm4qdqz5IxrNX65/8GUKdgIYZYH1n8MCtG8MYze
zlKWOU0BguCfeC/UHdjGpYr+TDwnj9VlshUckWTl+gIuMx+Os0KxT1ksaw+65kLs1sWITAYBGOZk
ZFplzPs/Sy3et/PCqFhuCLqm8CO388+BTdOCOjX8GtmvQC293cI+zkSOy+VZwj5aNTzsSahLp4kh
Pf/mqRASt2dNf2g/QBS7i7dD9lBYx4mTzenWS5s7c+4mPl8LsgieKiSh15vr6JlXyW5sn3R1+OBA
MWrI8lnqjI/3V7lkRlhkJseUG4zEPXldDguj13+w3OZD6cZLgixLhqbdvnhyFd6gkKsX/jmU0gee
kvDQ5rtWLhfyJrGOOPmHDfBDtjXOOgT3woJUJ1WDTM/HU91IJ4l54iAxt7VprlsF9h3LelLN17yO
z1JYLoT/mRXaugXbH8UTy1Qc7XqFUms7vl926klX+rVWUxqOE2jyhn9ghvydKg1hkkePcOpqOfaK
oreNUwy3bsDIex59idU/7OKzjdrU856KsRO3nJjBS0aYGEXpWad0HHdl0J6UACrD+743fYrrQHVt
Q/hUgRy4jiX5zomLe+1CdDtGC63AmZBPVksXYmrhQ+UnVkqQiPGD0A0RKB9zeGm7bCtJFGi9j72n
bgnKP1uPQn76LWx/uOTYRSTvqhLyCeknapZ//OGmDBsUHD8Ipizx9d/6Y+qXpmGeHIcRyg74MfxH
LtOH93f11g3fE/mJy4uXsSEW0nW9UoO064d3N1TNYdU5D3W9EIXFDuHkH7SMaZ1RH6UpLjp7afs2
FefQOzOmpgzPExVWuINHovtuGCtpD33kuvuy1Cp/z2oEj7myKgSRtB+6KLVM70ztSHKPYZ725UMM
/oMRhCbwoUWw9brdxn71moRd5D6l0GUz0QJFf7dNijZP94lkDvW+HpsBfZhU1sNfhaxr33Kzs0GB
12YXrV1JLjQoJl3GG+C3G/1tqORV8cWO+j7bd4kiM/kapwUoRi+0031fdnq0ddGbUjaaI1n1G7y9
7mnsnarYsHvMJThlg4Z8WUIBAdGP/D2Dbbh5MHU9OFm9UcgWFKeKJa3NHNmax8Apsm6XhHX/pVFK
h1FKBzQFCmEKM0P+mI+vvill3glGX9g+I6MLxucAzlPlA1dyyH3UUQHUHtTAt4tD2uRh/1P2O+ZH
ilHqnU2iuWOyhpI9z3Zq5mR/m67U1au4SwIXNkI7dxmzrCU/fDMoLdqHvuaR/+Q0DVI6f+yrtFkM
MNdccvwvIZYFfsfr2mr1EwIkto/YWsnYXtP9+cGbMKgamFdY+gG2XgfmMLP9fshV9VTIJ5c5Q4c5
RjVbaIPMHDuQDbDgTfT7Go+9ayPpVEHI6SWcwrEn7wFhODw7RXy4v2FzAW06eZN0hQqXlAhH8Z1O
bfOkGrnaGJdVdsEhAmCofrPW3Y6hKP/QHxkpWHgD3CZ6dAWmIAqzu6GwhddrC9ocd4i5U0sGsmnr
rr0SSrXR34x5DFX67/trvM27CCsUhyw4YB2KR8K10NVpEcBeOpw8qdw5DTR/rf7cqNpHmaHi+6Zm
PhpNRwd0NO9chaThemFKEWeN1xArew5HaDXrgAK+Z36/b2XmnqNnzHWKh08vEGH73DbOhzKnA9FP
M8OMlyjj9r6F6U8Q4iJNcAhgZaR8tJvXk9P3rRXZSn/yrR+x9GNUym3uVZtC/2J46kqyq22c/nmC
CuSKCIXKCq1iSzxV8hCm1uim0klz9kWebjLz76Y0Fz7Q3MLYNPggOVLaTRYcN3hI01r9KWZmPjIY
DVe7fellKzv/3PnDZmIcpe96fzcFmSJzutxQEYCRgkYiwiVi8tMEw0Co75MTN8bGN1xjX9eRBLFj
M5zMqt1KRbAZo2hXGoBUPTtc2RGzyn4jn0NH/jpYyVbq9BerCXZUwL9SBG9XmgoQoo2VXRxZ0MeX
/q7O/a3mxR+HATLmivHcyP1cVUxRpgEUrHAv1NAD3V/YjLvD7krPg7lz+Obe6TcvcnDTyEqaKsl4
6lK0BCBajBhbZOrovpUZd0dXh62zKCbydJl+xYWV2DfqvjW05KSl/Yc6LF7zqvp238TMQiZ49yQM
Dm7+XyIQFybqrDG1qgnGEzQRkv5d7p59ZSF1nDVh4+LQUtsySdv1KrIAgcGhdYZTCt4J4J9t/fTG
n/eX8V7VEM4tvRMiK/tkTpiLayOR2dqS5McJFYn6IXsMoKrzHu3P8gkusg3I3UOJfsz3SbJ6ooiy
P0b+ujjIH4BeS0tyh7frxdGnVwXPefCZYgFm1KJCbs16PMX5Z6P+VLevUbyUNM7amDJxGA75aO86
MhefjZS1srsR/3NKhrm9Yt/3EUwR+W4SQJJG6VDTMSWocJQgLI3QPm6TQ1FNkh2b1pcf7u++2AXk
mMO0QLWb0gySLzc/ZyjcyOwduaKp2YJygwsw2oQIdjP2DC3hg/4lPELHmcJPsWD49j7lY/NMtA1A
59OT4PqzWwPU8rHsh2fVN1d+wcg5BAZ19jUZPFhfITSEhPqnVDPg3tnOplWhI2HGfKi+uLp+cExX
29g9KiCS9IcTIezI9Q8T8msng/incKLwnDcQRsRIGTAg5of2H6d9kxkSPsR2CLXi1aGkalJYRhye
XfOrJfebrrYYe1eXcqXbytu1GSGRsGu/HZwuDc92+Al1ptdGgwQlBT8Vw0c7+vVDrgdIr/xKavvo
l/332lZ+6yH6cJ2vy6Bjqz3Q3H2tIIGydPJnPWBSarJAmE9X97UHVEla1VaLB4yaz+AuZYqyLTax
nf7MbfwxWNqK25PHVlzYU6/t+amquabshec4Xtflg/z3uIHXEfZE193lw1aGcw/9z2IR9Ht7F1zb
1a7tVlZaZTVTD2duaZx2auZrC9fNzNLgSiFblDlMEx7w2oRjeJAg91JwNvPgYJg1NA3ItHrGwqGd
+WJXZoRU0aoRgCoidtCz4g+2xnC5uTcU9W1UvG3VLBH6Ly1KuBgypXKG1taiU9uHqb9Jh1ga9lo3
qPVpyPo2XPCPGXM2T2NrogA3aakL5tpgUD0bbe9zrmg+ZNbI3TsKACSjc4KFe3WmcsBzj0HAKSUm
QxABQB5gZuhbmQ9pIS6BN3KX/ZY+QuR0gmdiFX43Qia+78fbudUR3d9xTTwBRXk21co0JfIYEkCH
YdP37iFNkfQtrO0/MMOfTk8LfAfl2GtHhAg7MRCcY2GwQtf23k9/pbq3UN+cXQvXlkOFgwqLmJra
fdppWZQVZ197shuoVFT5aUzqf+B/tnNhRogXUjVormG1mGn3/sRVLaOXpQQLN/DMmcLhprikGtzF
79Cqi3yAksXQN41cnANtyF+LBCOMLkH9UY/Kh7HUpWe5StQFozMhCbwWVk2GX0GcinecqxZtZDOH
kOduEW663HPXWiXDoXvfHZiTFR9leLhOIZhEGPCl+LhUx7JXEFfKzuXG/4zwT/RR3QaPwUH6KW+j
7cR1a34abWSvVv6Hct8dzB1PtUVh6dvXNEMlFIoZBaMwccOv59ZBJPtRWJyTXDkniv/JqLpdZPv7
1MkWoHAzO+tM62Xo0pEBfwvBvq1bK/cDsziTOtt/a63uwlyQttWSfvXMGbiyI9zrrTX6aaaD3pJw
DtX+4KfPHcpg9z/fjG86FouYYB/8JV4rbjeEpHCldEJO/fdUPVuhifHou360GWSoffqxWbA4t33U
hXlyMpyAOqmwfUGiyn6QBuWZDsZfYYvaVCwFb/dXNVM/Ai1zYUTYO0cv1DxHt/TcrYNnbUfJERLj
fNude6YAGOmHRRVe5E2wNGL5vl/XTx3QLED1FZ4Z4KlM4f5Ue6Ojm8YcVf8TwgSoBhXo1Q7+iZlE
mD0e5N3w1H0OvsJh452WEu65M3Bp27mOzEGkGjHUaBx56lch59DizJVvQ7pw0cy0XlkkL0amHvjr
ZiBBbgIpcEOFm0ZFLjvRn+SUxTqlGW6Qk9m0Xr6RGbxKU+M5tBwYz6T0y/0PPC3lZptpG/Ji5YYg
xl0vdWiNvHUDQmofJco2sBlGWPeVq43Qs0mQFSWeqf6qMu8vCXHatWGH7df7P2B2r7kCGT+1YJcX
b0EEaBQ9tUMm8mCziZSvhj+uqjGFx3hcCLBzJ9RRAFzgzgA5RWV5OUlT3/CJrzr1+KhrV+XQrWvz
JVf3Rdh+vL+suZhD/Y660PRw43q/3lc/bBiYkaT8rMTxY+4pzykkkUOT/ClGAawh9bRJkHvCnN28
STtXdpOmT5NnYOZ/xUzrTXzhwXEibOt2/sG2Vwwm/eFGUkShWCPzd97/t6hboF9xiENFz52DUGnK
xXuwTc/cj3Yvf7Pc0X4BKLQ0nHATEABD0J3lVprKOCgfCJ6qFlqbB5ZiHAfC8Bru4mjb9m226x31
EBnZYyb7X5lgoGlrmFsTHpWu8dyV7bZvjdS+eI05btS0tdF8g0CsC3N9d/+L3ySq0w9EkMbmMpsA
B2IdutCTFnXywjiqjK5afvkx7mxrrQ7hU9Q4OVJwuruqTQcusKp8NJExKNrxwVSrYj+oPKWkql56
xoke//6LUFYF8aPzkyxhy5o0MEY9D42jFZRQX/vW32amjBD8tye1gCgU2b0lLNiSSSER7HKl8aMk
MI527T7ZqXqktXjQKsnfaDZiOLkEuvf+vosnTVykcA3WrZSZVo5FnU2OGx4h5tcuXZw3mn74ZaCc
zJA+W8z/AbW9YWsofE55Fdr6MXZ/SEP4vTTUXeQ0CL4qCWw2VBjXat39TvPyq6q0r0bD+IWn5wvp
vBgt338F6EuQpXTBGFG4DitjBTbdLh39GEXKrg2NlW7h483XKvI397d1ul+F9dLEkRUbVD1DOmI+
U3IMW0dBEDWs4q0qj6u8LmEbqzZyU3zIR0SN63HhqTdvUnvvu5PPiIVg1cwYAx4641jR9qyqX2Uc
HkIfJLieP06StkaqvN5f5Iy3koDSoSJK8w4T2/35EIfItPNRaZC19EHU7oDaGrLL8aakvXjfmJiv
8e145FE0nTrtVKOF02hbfp81yGwefeasKrhDJdNcOXYuL7SPbnxEkWWbISsgjFwJ9EKufUQ1w6gj
5TCOZvasyD8yM9wmVb8iWC4s6DbiTZZohHEiWNBN8hD7WjqYHpaiN5e63zjJOuxQhsrgfvqqrJXp
hQJb/8IZECdo+GAyhcCpGMb1wyqFjZQG1H89ddCP4ZN1QsQFISxSo3GTwEG3I8Z+b9QtGl/3v56Y
KL0bZTfRyOboQXZ0vauJ2ntRK1f60ZGGF0NBYMRRn4rmKOU2tFzxtz44uJ3x6b7RG/+cVjpx0rDH
gJ0nnZ/L1ohdK1lp1xjtPeOVnOJQxvZjn3V7+kdQgixVQOfMMeDCIwa4P9NyQt4rk4xKXdLqx7H/
oqCEkBbwGaffzAjeJX1hGP4m95029MLYOzDr4jHveiYQDLVmbTsXktrwVB+ar/4h2cFg9O3+Ns45
6pUtwWNaPfIyPWr0Y73pN4g8oD0io0+t7z0YnWmlndKW3HchIZjdTfA50ygZL2lD8BgtGEvZqDHa
lcFB7bxdJle7oQ2Z6fTXzaAvncabi3Da0KmEMNHiTy3Wa2eJzE41vclDp3Hx4jHcmIinrfp1feh2
2rp7UA+eu8l+3N/am6CG0UlLlN4EcKl3JapLD7V6yx7SpmSR0IMEFUiWJUINkV/v/bhfmhDW5RXa
GAQ1JgDEvpZK+hdEA9u8izZBkD1Znr9W+y5CyK7aldFvvXdemib8ZvXw72qwsYfGNqyTVWPoW1/3
P/756smCLQc0KxUbEcQRMl+pZy4hPRrBCBndzkuKhXt4boMvTQheVAy521RWrh+V3F0PMP/bw6/7
i7iBQE4nkTKMjZwuQEjeK9eO0waMjNJo0482wux6mSBu7K2GikTRGZClo39tyusRxI8/LI7kTz//
Ks2YbNPUYSh1AtuLLB+kipkdyYSc6WQ2z8EW/aWttQcZ/L1bLT1cZuPApTUhnqJ3HKIW/25NXkO5
BawHwSdn7byoT8Gu+dC+Lk0o3j5bhAUK3lsb8qhrCZub/G3v9fXorxQIh5GoMuB4fOi3EMUoKy2G
qBZmxP3Cl527tC7XO2VcFzE2GfLO8BuMhz3vQUVd25J8aBJIJSUkdYOnggaxNL50UrVRIsTWkCaP
4/gYWf7aUoajUScPhi0xkFpu8jJd8Gx1Wvq9by9cN4yxw6Ez+V21TZ4hT/4UOGt/nXyHLax9qNBp
KQ/DbtyG2/SVEfof2h794HV2Mv7KEcNJFpJPUcbkPcxc7JXIbheXYVl1GfeRyk3gqxCFd6deHh5U
Q/rUuyD/s7/iAAJhSHeih6ZXHha+1cJJECsxtWV4nkERlJOQPnjJyvkyKeFp++6paqZH/Pa+vbm4
wvMdPASELVP56do14l6vMhuk1DFRIE8xvi1zetyk85Png/anMTABmUTgsae4TaPmfN4IhdUianYp
TieN5T6XEE9xfgyhtFANmbsBaZBOF9EEkBBv3NwFLuuEJIat9nfI1B0wTERPl3odM/k1GNb/WNGu
d05X3UqLbO51d8g/Jih1h5ZyaPtyowVLxDMzpgAyyXCigPgweclfm+L9HpAiYSqMreC14RZ+KysZ
QXEtD18k4CYLKcvMBmoa3wuTcEsC7bi2Bw5elRu6lMfBg+RYCX45vbHOonEhH5szM1WseeJp3G3i
s2tgsKf04dk5ukZ7bCVIfEt7Z0iHP/Zwym9TX0GH8gEk4vVizKaJx6Zx5WMd+78H09xJYbEA4pxx
8SsTwn0yBmomJ5GnHAPDPtcVgSvUkjWPyrVlSM+ei5ht07zeX9bM5sE7qPGRUFcm5RAulKyNIqk3
OVZSiBzwLxONtyVE5UxgnkocVKYnRheeO9c7x0hVYbQKGZeZ/UKa3MyhJlAffBvQHoIz95cz6+IX
toTlULSx9dghax3kl9Yojl6TbpXAOtS0F+5bmt04iB3gAIH/50bJ1K1zq4TegQBr7S0vfkpN5Vy5
yUJKOLceqszmRIgBUMgR4ipv7xGKOUc7uo6vZIfKi7SfhtIHFLcj8DSrPPZkfXV/ZXNuqAILmzrk
E3mLYLOuKWwWBti2JjEebfSRnRJaVn1UJCQOAXC01luaWUvzmHOpDaUoavZo1ALREhtQ/piFkmZl
6hFS+EO8SV6rtbYp1u6GyafgYdL0g9S+QT/p4Cx0Dmc2GctQcL5DWG8qAM7YZVFcYdmPa+vQaUm1
LkrrHBb1mob+r/u7O5cfa8ABuCQZEjKIx9fHoWDYUI4Sl3DVQDFPXPNWsSWtqO8DjS8PzggCrTeN
3yDR1iV0wQt+O3NTaxpkf4COpykhEf2k0jksXP7lsVTRgUZx0lWWWL5mTVC4BnM+HRCxEwsCtAob
aknHfjzX5psZ5/9gDRDwUCaitz2NbV5vod5p9ugnqnas5RIN4K+p/+n+R5rzCF6fYDwh4IQmXjgC
UURvZOha7Vi69lZniCqj2u5UP53U2N23NOsOdOeJkIznQN4rrMW3lLS3ql47poqSp6uE5P6Fgp6z
U8YkQBS8sFZ6baKlIfd5cHQGBYFhxg0XdnQmmvHo5MZnN+FuFRtM/SjpVWSgxdYVP5XWW0UmEqDN
QpFmZlevjEz//uL9UJSRaVXjZAQKWDfTVmOA5iYCE7r1+f6uznjglSXhGoh7s5CgI8cD3dc2fMyt
f7ASMgEGuydiH10kuQ2aRFY7dVSOtZd/qjX1JQWxvWpK9O7tIFqi7p3bN6gIoFQBYg9RgrBvmu3G
cmp2ypFE61GprQ5dbLXc12rWriQ1sRfC4czm0f2jp8nf6SeL5A9KVchB6zvKMYqZDEoU5ESkId7f
/0IzDje1GOme4vWmIeaiKIRbI9hM5ajnznpw38C7r7J+CcA/awU2bP0d3wOO4trjTK2pgDrayjHW
3hQfgvXiAMDx/kpm0ht4K6BDAhVC+imSDVZ+HuqonipHa5QfRwTPauhGiuZrHkhro1yoxs/czZfG
DOHyGBXVU0Ien8fEO/omStY9Aivg/zKkA+te2wfK9v7q5nZwuido9zHEdIOqkZl6aXq5wfcSfa1J
/dqVz5621EyftWLwfoR1ZJoPEDzcZzRRrbNYOeadPaztdgxX6RD95cfq5v5y5nybLH7i69EQBBDd
zqsLiJkaWz4mXVI+0D9F9EjvOmnh/phZjykblPeBstMIEnFyVtwUY+cO8lHVvYchlXeR12yVZvjz
jwNe0qG6DqwG2rRptRcBNfIMKdOkTD6aVfWzNagLt+l3aAkXigkz8YdwgJ2pFKwZ9uSUF2b0phyk
cgxkqrL9qa2KtSKFT4mUfKHEESwkn3P1WUaJqNRM7yzQXNq1sVEaXDvMfdZ0zJ+at+BQrMNdtM9+
l4f2kZnHvxHc2qM+9XGpZCISpE4lG5qFk1lowEh8BculKsdhUqkjz+O1e4wf5P1URdTXw2t6yvbm
WfnYnYMn95PzXVkbSPL4zPL9+mP35CeQ6tuEklvGuL7zrQSex/GYp8ZT7NEX8gGFLNz1M2fgysjk
vBef09QGOy6bcTxWMUlNFO+aIdr88TpwFJmIiIzH9Ia4NqFnbZa6Di/ZRNJgRUJFqlsozsz45H8s
kEQLgTCAmjePbSwUoXssgvrZDgcypSD7u4UFZWHHlowJ10hRZFbVOpJ89N3jOLzJdbsazU+5+/f9
XZuJGldrmmp6Fx9mUMKW/mSgHDO/3QxKsGVWeN0Zxe6+GWXafaFSemVHcPQsKtMsUH3laHwa1gg4
7qPoAxPo+ernJLfnrXsKpIi8VWsdifd0tfQ8mDfPkBYzpKpDB/R6mfKQGJUuE4OVws23peGiAx/U
H6vQeGhCnd589TsvoklCbwmJN7vBps7DlhIi/xQCWQclWdf+D2df1ts273z9iQRoX2612HEcL2nS
Ju0N0VX7TokSP/17mP8L/GxasJAHaHvRABmRHJLDmTPniARLqzQ/8yI96Wn+jsl4vj/Bi+4iEh2o
KqOHS857pa1JBuA+1EOfKIGaqJExja/uXGya2ni5b+rjZrxZywtb0mZG1yjlOsdkQqcVb7mAfciN
8gcSok8HOqwR1BP/rpMRL5whroEVxGsBhxW46a7X0OtBsYY2OwyRNhtrgibYWK7EVUuLJbJt4uYB
3YEMPLB6tHINzFYPpIUE3QQJRQVQafb5uw1YNwOkw3BIvPYkl0gHrQAPVK+im5+fJ4YWHN06NmR6
nMpipSawNGfot8MNA/ExQESkQxH86bnL0ko9DJ6y7cZsq7d8ZWsvmfjoa8D+QSj1UZW4OEFY1SH/
pTB+sJJu36Xmb66hm37F5cTxILscUNYimYeo9yaDECeemmi04Af7h7EBs6/xtQ68oBwCZSukAJMW
Cm73TS4MS5RDgepUEeUgfX3tbRlrXNACWPPBhphYn/7Vx7X378KWvbIgvuBi4lor15AKhwUC4VaH
7NpUDzSo1jnl2mNubSzSzklKpS/sGJay6keFOuxUr6zPwr65GooY6sVQDOLpxMpgQLXfixlnK3/7
NN0AQqUrG9L7uuWt5zHLng8tQogshfJuCnHffgrur/vtqqDo4yEXKShZgdeU7l3atSrNNAwlmd8G
I30qzP5Rq/iTlf25b+h2zoQhtAWp6Mc0AVG/njMzzXpFqQzUKNU/CjUDLzegT70G+llIcX5kGAG+
AeIVqXDpBIBCUx57HZkPLH0roIaNk2JrQ8UIxMu7GtWf8cXBY7uF1GIGeg+1YGjRBiLJQAJ06Dad
24cdf78/8oUL5OqbPsQ7LtxFUSfPRkcKvimAlvROj0zRnbfNoCHsm9hsPjpIAh06DysJgI808vUx
AsOg90N2DTVDtMBez7kyaTzverHlFFs7oREW+sEx5V9qzhyUr/t5+DMPVvy9tKhLwklX46c6V1vU
8Z3C3hJki7d86LvzAA7bs6p45WPNZ+ddiZU6RQtv2TzrIDJxgxjkxC+lzaZ/CVfL11aZyFGbUH0o
WrBAbmuVg4zNq6fsyD0GDQ2VQvTVobnuglff7L0t77S8f6U9T76DzAEBUaW2kLdE0etPRnsAJ8Gt
ngEQZ6X7zJ3YI1U0iDHjeGZ+kcZAhDPgim2SmUEyTmrvK+C5+mVh/K/akA0bMpf5uzl7Ru2bAL/U
UZsMJgtdbxy+AQ5j7alp45VqU7f8yRwV+qwpcDlHyoj5nTOVPegAjX0bci8/9aoi9EaLofRCUng0
PehuSR57wFf2TOPzHBQ0GfAv8vtHx2wVsEXiSnowEqc1zl2nWPqeZyBfRFJYL0+z1ZjZBgwpcb3J
DapCHiiuQVMh6FWtnenS8YvFufOzsIj6xc56+k77DpRkdkoYGiys8tikJHEgHdwXq3nT23MU7oNS
sw2EJ2DSMrrMSnuHYITzgWZ4wndRp3/xFIiygr15fqStvSmtf4xt6bTjYDi3IB2S/F3ZOiI2uPHg
/32CjDnjM6A0SOeLreOdWuhbfskfuD89xDXm2XeCMRp25kOxjZkPJk5lJU130+GFhCBYZfBaBNwF
5U05c9yS3usTsJceOiMYQCbo7bWHAtqcWdRFkKt+yndxAC3pH04DKeEOanAbdIRAB3ktnl88Qi4/
RLpx7CzpUi/HUgz6cw9NeJac0ulfTr+V2ve4PiT00R5O+QiWpLl+Ho0+6EYIYUNB2cnX5MeWvOLy
U6SDfNSI1Xkj5iTJjD0jvV8PxWZl2cXvkJf90oYUMjYGT6w0wXBBgqN+MwPIfpw6SFwHzcOHXLnu
o5M0Yr/WKQ+XRgdeYzTW4FmNG1F69KpdXui9XU4H1OLsaJibdB8nJFt5Wi+ND2pNgPuCkcG4oYBm
bFS8jrbTQSVvbQ81BfY68pNZmH4MlNHKZIpPlifTQZkF9CqQg7nJlLVeRdRWLWDsUQ96vzgJlI4R
QTY8WrG0FExcWpLuGyBKih6dzNPBguKvaEBn7tNkbct874GBU7x7y5dugDykKDGu2BaByr1RSgGs
MY+AtBj/3/a4097g/74YZ/6ydq8u+sjFhIqfX9znwBUrppbB1Jh64cD6ADKbKw6yULMSAn//WzQR
Tl3YgHOUk0Wz6VDF1U410t5vWhboGbgOcuR71HRfxN2jqVjPs71GMLq0jOiHRFcr/AW4bWmHKylw
ERVz2UGfFJS/qwDP7ciEug83Pw+WBMj+wpS00fMinpWhNGEqtn29NLZN8kmJCOQcRfMYqn8CVIKn
rjQaSBWqST/m/DCabWCD9iJGX8R951uIbQWFPBj/wOSJF7vke2M2es6sTvPBTTmSAuDHK8CK3ikr
x+KiGYB98ChESgfF2WufYGY6x2OCJ8FIs3e78vhbOVW7lM7N6/3xLDg4Sm4I1MG9LsjIpPGAgCCp
W2vA8du+xqTz+4qtzNiCiyEkFZxjIEA1b6g0dWfoeJLnM0AkToAeLF/Vj6biRk4fb++P5TYVho5U
nORIraMd6KbfbsqVSq9FECOELdCdvS13WtRs1xjUltYGHoDWFBOt0TfvqFqjZTwpFo4+i/i289bW
EHzv/9wfywLkEYUb/MFBjtI/6OiuPcBLVaev8KxBOAS6Q+4P2/xA/XKnbNFt8LgWdSyN6dKa9JYC
R4+toIFuOhgpjhpNAeqTGkGfO/rKI3ShIqGJXi2ItQGZjl52yVLstnnpikUaN+NT9sd4cvYgzKmB
KNV3xrYE2fDRiMwHnfrZ1/Lt/qQuuCKevwAA4bJH15182qWsUIzZi+cD0F8ghnkbuh81aAOm9PP0
sdDcBnME+GuFDq2cbaN9gQ7NkjVnIMT9Rtkz8IrMny3HouXkyogY7cW9ETtUGXQ9rs8G3XZVh0bL
yUdpeGXB5ANCtiKdqdxNR7UksOLqj2r504r/3l8T2fOACEH+GF1XoPrFoSqrcjixmhheOpETbqAf
RWPiNZlGztivxPdrZsTPLyYLLAaQDaIdOSXJF6hoZYz7sfbrvwwFd5wA0iCklALKeSr7lDGen8yh
fFf5fKjV4cHz8i/3zcjH3MeModwPE0i+w4+vhxJ7DdcooI0nQqYRLfAeCmpkdPexCWTyNMfZrm0N
ZZs66iaO+2Yl73oTrnyYR0VNcLtrYqTX5pu41pkJhvezkqdfQcoUsrR8zA19E/fQHLcsv0Mba+ZB
C3waovsjX1zEC9OSL1Zqkw2Ogm01GUow9IM/4IVGu3/3rdx6vIApCSJEjBBIIml+Z55z8OpB8bZK
mgeoxvzUrHIFeCAfRGIOwS6DGj2qwOBLka53K6HZrFIPSsEj+WIW7IXo5ffKcv5Bd2LlUlyaMwM1
Q5AFonSOFpLr5cq0WAMA1oFIZOv+jdFb7ds61IkRYob3p23JEBQMEHZ9UCbI5SCnru0xAUkUps3Z
zB3KJ4W+IWwNcXfTmybm7tKOdIEMidGNeOWQo7kdd8PXMgDbra8FxUPyvKbxtOQJpo68PNxAYPyk
jKlrEgQ1zIVIul4MT1oz9BsX8O7N5ycOcGscgAharZvSTJXWuICmDBrfvDIDlzu13zVJHyqEvN+3
JGKGy4eTmDrRRgGeZ4E+kO8/RhWmagN8IRnwmgHqnxvGI1e+c6hktax4dNV6hSZwySkAewL9JhK0
kIKUDgueV3NrsAkyqUr/oE6VHkxlCbXixPoPZ++lIelowGDwAUaWnUYEbRuwl3SbOpmV0HPGNXbg
pc0rEC8GMK7ovpZbsvAQ6zSrATEI0svbIXnmZbNRyEvdv91frY82D3m5Lg2Jyb24s3QOApCUQvzB
LrRoNPI9jclrwv9kBI20+RzWCjqH82ljmV1Ash/6UG8S0v4zPPA7dfm2QQOVavzBXoEIb/KomFMw
Mte//5FLC4y6M/rvAd8zEexcf2Opo59ZUavq3MRo0QLYtkKPcaOt7ZGlnXhpRjow3SQrVcCKq/PM
oUJfGuOTCd7BlbEsGsFDBQcgsqGIT6/Hwq2sGTjJrCMdULXoZyXeD1n5H5gzURhFGwygeniogtHp
2owFunJqznZ57ouQBdXos292MGzdHX8u+whB0LGKqq32/fMLBUZrvIxETAqO5Gurrhqrzmww8ziN
Y/51LJv0PCG3/Evvent339RiiCD66cE/p6OXXi4D0y5NqCAwPAIVaexBqeHWWzfTATc3vNklkdmN
Dt00pBC9i0lij1t0uXVtpJhxu0Z6sbCoeLADWY6WI/RkyKDFchiaxmuIeUTd2lfUU0X+fn60Vxak
9QR5DC5ZIXedj7oeziRzNlqeDHswfyhBkmT5vuxa9NGAZD6KK684W17OV275m+cijnbRFoRiGBjL
cY9ItyJWtlU9MhlHUBH1kTqBHlP3xn8l3vdBjw3qIwU1RXYuzoTceZlAyh0Mjkp2ELF1VvbRDSTm
42OgQgamZ3DQ3HSX6YVrAu8NMT+RHHQ2xt77RSsAUn2N+iQLlWAM9E0d6uWhmcBb7Cvf1/J27sIh
jbyGZuJdAXjADSzGnLiqKs2Un0C+7qgBJMPcZ60derDhQ0kcog3o4knQgRYTSiLSjnX6ZPeO3gXz
hBrilhtVaoTMdGtQa1IzcTI4al4jqOlaZQghKuDNT2M11eM2nbvRAA8UQyn0l4leXX07lwx9iuac
JGkQWyQFgrUv8pr4qNtxGvu8TabftdOpgrnN1XmYMEN7c9PODdADq5SRTRUIDls14vfQBgN4/pAp
saceSWMO9MGpHKc4xCmfq9AoeV5EU4ZCbGRPrQZBWrWhrc+clhdfs1Rpx6icFdUJm4QOw7dcR3y7
iVuLeAJc7RSRyVGH8x2bMsU3WhvpxwmnoxfyxBkdFL7o1G4mQ+9yP7Hj5ldWg4ZuT5qe2ztPHcf4
wOZyKKpNmybFeFIULaUbzYUiXOk3Qx3GvVex14K7eV36mk5/Ot5IN2Zu0fgA+sjhF4iKC+WlnKtm
ZKilUav2OX5J9e7ljavvzGQ26Wsej63eBHlGrfaddmPpRL1WV+y7MRU9iLtTj00+ev+MMaqN1tGf
gFS2qpWn8NJdd3msSXtMg2q3AW6j6myzr33yqKmHOV+JlxZOK7yCbQ/N3qhEufLbbrTLVgM6rjpb
KVP93pwetHj4vXJgGTjq5bji0ogUVwy2nkEliOLOfrd+Z2fjoTzouy5KX7WgPa/L1C+NCck4IDCh
uygkU69vHrs14rq2IFNvWxOy9FkynJU4Llfa/cRvkQclwAbIlQJhDda0aytMQRdQysvqrINwABQa
ftmbPvZ7lLYvavWOLwv0ak1zYHFoF0alS3VMqtmalRbvuFgBx4ky7fNhXNMtXTjK8Kb638ik+TN0
qvTEaqpzi8vRQuvs4OZ+S3RfX+stXByOaInAwQ1eE7lvZaBkMOcSURZSkod0MkI0ia5UO8Qy3CwT
chfIAAKKhnaP62Xq9ThXp7HBjNVekDrFLtNf3drzbUj5KLO6chMtTt2FNTHgiwi6caac4yivzul0
UtDpMdt6pOptUI//VvbUgiXcvyLpg9ZZMOFK41IGUxmTnLunsvAptPvO0NE5pc/5loLlw9LQHj8d
ChCkH7rNfcsLh9KVYWmI4F2zwQWF+GZw5u9Wkrd+Plhv0JVaUylccI6rG1UaIRks6tlsaM7jrNEn
4uXebuj1Ndz40nAu721pOGkzGQ1nWokVQwYYhSiTgi4fM3p/1hZOCzQo4nGFv4ZQnL12DK1C+ieL
K4A8XCuwsuG5A6xAqwzfBdNhhTpIa/+pJnclSltwfgAL8BZGXh891nJmiZUNT0FjgNNdG78h2vja
Vt6TysjeUOhWK/uVI3FhLuGLiArBzo62Bpmin1ZUnyqvK8+1/QoGhYdBBc0NXTGy4PjC4ZFZ0MBF
Cvaz65mszLwei9jBa4bhcZ9+z/MpSAp0boGf6P6aLQ4HpxLgXui0vLkb55Z11RSPxdl2XtrxaTbO
bXy+b2IhQSJOC4TPoM1Cd780mCLlKa6MqjhPjVX50H0FQG7+Fmv9HCTMrkCyAiw5Cvr2imMs7C20
6opu+w8tINkx2kJPIGuVlOhTjxGBjgFL1yo8Cx6PYwlMMiBM/tBYvl4n4tpFZ6Jifzb4H7xWAmVI
gjgmG5VXQeJ+x6PxkarDymm/tGSIvTGjQpUHGizXRu0eEKZmUkpQ1SPe7KmOJvyCq36iGMqKdyy9
gOCGMIU3HnCtMk48sRNdrQhUR0GSGqoQUvKyIN1SyD9QsK0Ha6J6NzgdnBtX9qQjZBzbfsLkFWew
kjxOofbU++1WOTYPor0aew7g3eKwxpKzPKEocKJBDv26smJmwnsXJAM4HiGpEiRNF3kKCLPoSnp6
4ZxCDx68BH1qH9xD18tWWGZKICFSnvMieU767tSV9m8zmXbaXBzNVl/L6y/ldAUcGdwW4sC6eaSP
RTonvY7AI69jvzILMBvVJ6g74BSZQ4JwZ1b5vm6Mx2JuAgjK3t/1NzVJsZTIjQD8pQMPhLr+9Xjd
mRtua7o5xEPoLo2mfXfSnqpQ2wMp+WxtrUcDt3fq+nYWrElpLk31pWn92jTE212uJaw840LdZHGj
o5V3Qu1k1h5Hy3oqdUrDldEuHTYCwAAMOMZ601BuuDGzUgjEnc2tsan1E+RB64MbTsG8YWEc1M27
vh8e7htduiUubUrXeq5pOFptYEVjJX71UtArVeajOidRMq+pai+aQm5WR9sb8txy0l5FicitrDE/
196xN8bNrILJkZEAHRbBpweFOBbICZThUMaRS9n1MPTlPOTkiGxzE/Sx/pDEfdSn1S+dIGq5b2wp
qYZ0Gko44AKARp+cyGp7xcMjIKvOfV+8KhCma2vlax2neyVmj1WtRaCwQ3lWi3K+pie0cC2KlkUs
IPoj4TfS6gkJYgAr3PLMzAb+AdK6eNfW2aFBh7aJnK9pP98f7IKLirZFFDhFkyxKSte7IuszQmeo
o2Ksf2fHjSprDY20cJCKFkUwAAJdcUvWqiEMcyjuRIRiylNToG8grbICFxN6Iu6PZWGHi752ZKEE
Zz8yntdjoZpbcTdpgKRNSRFWjEaVypJNnJFH4ur7Umfv9w0uDu3CoNggF4+eOmni1KggKWm672Wa
ATZ9IEhQ3TeyNCp0/oIYGOzkt4TdxjyPOTovyrPRfNfbrynrH2JoElhA5pZr6OSF0AW4ZEHxC5fA
qklRRI/GSJNSvOIgQGMdUo12j1C3TE+DAeYbtZw0f3CRuesmzYAObPIfBFwAS4CSinjXoWomQxQG
WhqmhYzqmWQkArIlcIDn8LI0vD+lS05/aUZylFJN+xFvn+JcV2+sbQKrWb1nF87Gq5FIroE8QpUR
PhTn9J/l20UI1rtI5GM9FJICXLtc4DbDOFwNlpZ8UlSGkfUH4/XNU6TGre9lQH+cxo3ybj7G6gNa
kbf0IftXFT7kVL1HG+zfm7Wgd9GshpQQ+rkFhb7w4outYFcuOsSqqTzH7beq29r1a2t8vb9qH94n
ZTRAzfI/G9KbIcaPmmzsxJw26O/46WyKkOxmAynVkAf9Dtp5a1f42rCk45FTO3P0GiaRiwTTc1L+
7caVROR9EzewgbyuqowWOPJLjZX+3FI1KPlwsHhi/xe3RzQC0D1QQAC1XK+RCcXbAXKXwJM45da2
p61Jp5V49oZbEgEeTnkc8+CGQT+4XNnL835MxgGxOsg+XrvXDh3o+dZ+Gb91fhXlYXxakzVZ3MsX
BiXHo5VVKYWLFQImMkrnndev8ccv+92FCcnvjKqwmrwU7w+EcfSUbfSz94MHyqMK5ZkiANT8vqMv
nfiXcyg5XRxPcw7lsfIMCeGIYynDtuj2g8ZeiRv/A0XD2otuaQ6xYpAwxMKhkCM5RjdZZjdTYp1K
bua+ZfHjELv/yQj6piG/i9TxTaRReykaHDrDOxmFGmQjEB6jYZLN/alb2kwWYBdgHkOPJ2iBrl18
yCx96lO4OIdOSNdtif5tXKPdWrQhwl1QRItOHumS9LIcvGKZB81iI/XTYleSvygzrfjA0iNbkIrg
pYYMMeInyenKedJraJ9XQBNlx2KYtol7mPJhm4zK42Da+0TLXtLB3PWZsjEULzDn/1DPxRdAMAGs
CwBIywBsAKVKh1mooo41KkV9lT+gD/zb/fVaCjgA7QYDNtrORUPU9XplxuywBtnwo20A28sc8iXL
laeetM/zjAawqgk8FSD2prPWeFeXVvHSsnRBe+VUOLPd52cnn9GhV1Qe2H5HMhc+xNCbt/vDFL9M
urkcCE+DWfiD4fdDof3idnQIcgAU2o1nXmYx+oyKoNOKwKpsEMMBx3ff2MLxgR0GRhCgVsHMJe/m
GcIN3HLwLPMyAooqa1uXoGkjdTCnzt5dDYKXnktX9qSZNHJ1NtyB52deoX+uysoHMqChLIs3pBjC
LAMXRJI8QdYdxdO1ArjYBfLEAhjk4XkBwPsNbizuEgoQXJefKZl90g4+a+xvrYP0P1RPOhZvVb4m
Jr60lqAb88DWLPamPL2gMSIuArv8jBqln5ZOoPTuPs2bKAHK5P5KLppCICwSyyILJWVLnNGL+Tin
+TnttKgcILX5qmj2tqArIcjC+Q81BhyXiBdRrpSTh2xKnYlTzzyO+RBCNOYLq+yVfO/CdkNCGUxT
yHQBGCeXJmPX7Tgfx+zsNM+MQcoW90zycH+6Fhz/0oYjHf644MiU6bDR098lcQM6/2L8LfccaDmt
3dELS3NlS1oaw+kIDgvYmqAarudTlNuZT03RShvdH9VS+HFlSpfOSA6Kx47CVLabdH84IugNoTa2
7Qka9iCvEq5lyj7QidKuurIo3XAmAYuaBr3Mc/eevNJdBTrL8VdFggKBfYMOMB4kD+4vqLxOeWT9
uT/cRUeBH6KzDi30yFVejxYMJGjFQJx/1otobnq6ZXzamxD/XZnWRZ+/sCPdr16MZ+jYtpjVaogD
ytNsBwB5ueKSS/Ew0J8AnYJ3ArSMci6p8+yGMH3IIKIW2FuvC7XXYqMEmMzZCJo00MM09JRVrprF
rQCUqyUyjwv9FwNuTabCbF4DDFQS47dHrN+9pzyZGVM2qpqsNWIszueFRWk+G4LXQFz02ZmxX9ze
u+T1vl8sjQgcGgjrEBTpOEiu/aIqTbUq+yQ9I0uFDv+aRyzmR/Shfe9y58lV07VU9ZIjOjgPoTti
4uaWz3lzznic51YCxVWyzX63QQnCR2ThqgAi0sXPDlz13V+T7G2+cn+vGZbuUz7EKAbUenK2AYkP
TKLN28roj0NF1+jrFr3zcozSZhuBF+zG1kzO+TfVDcg/FKoiL6r+jbM//3Z99Ul9IOpKenV5eIIc
R7DJAEB3vZCK4jFAlOfknECOB2wEPDCbejO2dC3Ls3RE4wEKM7g9nZtbzQBBNLGNLD7rZe8PoCOz
WOUXyH5ofNzed85bU8gWA4UH8A0wbTf9KNbUNdRNUCStaohDJPpQPrUpm5+IU/LNGPe/75u7nUIU
nRwhg46XjugnvZ7CmFTAtql1d47t2q/iJw/MjdgFK354u6NBTI6DXrBdIQSR0dc2EnzoeCmbc57n
YWe+e3wtWXC7p4UFCP8aOjDraPK7HkdBTa7GekZO/0dYB3nXv8YXaocpC/qQR2WohAlI2P0kjuga
xGzhgQVcsOhQQ0JECEVJBxbQ8TEo+ypyMrftT28TP4ruhjn1AYKA3bW83MKSQVsSNKiCrA+YM+lK
nWIHzLw1b84sqcqAFf0jcIqx37BVkOyCL15ZkvaXM7Y1QmWMawC7whxBZGcLIHcS5gGFYnl5Rhrm
VBzalWalpaVE/sAGyhqxOAhdr5eyZNWA/ILTnDmpxqCctfKp4F3pE+CPQYLSZniKT94a6+ICcB+L
eGFWio0YGJ0Kt4EHid5NobuVm/5MQ0ffOc7RAhcblDP0h+ENQlj6lzQLDM3n7QOiwboO7+/JhbP0
+lOkFc6RKNQ7lHNPxommvrHJH90QD5FJDaZACwTQfMJHxCubdNmNL2ZAWm5w+6eujSoO9pC2sUHq
YJ/TLVBQgb1pttoaFdBHl8F1aIhRou9IFYgyiHJJ5sy2rvth8jwIxSmqvQdMNJuCHvjQJHITojwA
CpPZfgXFX3S5I5OUA4k7629252X0wdDHFgypqQciQpsxk0bQWO7UCF35wKTHPWDOUVUMQ/JFqRAL
hDHrWiNQCPpAvo9apY0hUptZG5W90sZRCQW5KWjTFIub0Nj4xeoRCkEFlMLmIFVn7ZmZLAanjgEU
xkp0IIYpTwMSWaJEp+LcktOcSj3ygUAX92zT35bzHM9rsKml/QQqUQPoA0CKgOW83k+okNWW6STl
WTdZoX0tO7CxPuVzm6qnybC76ht3bfqro+Y4kxWXujmqkHtEQy2IBl2EPqjaXZtuPJKSus/LU2Eg
Mu4NloSeCeZ+zWDlyqZZMIVHuyCwQx8IACXSBTCVo6ErZc5P7hxHZgGUOKqtTV5HK3vz5kxEKxIK
nFgvIZSH3OD1kGr81zCUGBL9Xe0cGtW9bwf11gyzn8Q3vtVdmOF/NvODvabLeQteEaZxSxvCNq5s
6a6uQYzdgGxxPjlxpAdK6g9TAGw36CmPv20fPLQNOAh9I4+gULDGKrM47Avb0qHMGvRcNnnBT1b/
XMXqY2XgBEqrMLb5CjbtdiGvRymdw2rfQbc8xkIS/sPqX2L7i+2sRAuLJlCn/hCSu+WDQJ93Vg5e
zU+xqfijOvs6YOdz/nrfVW4Tkij6I6YSWWoNj2DxFReZOjomk+emmXsiQAEXtj9CbwzqXIGdfCWk
2c6DFnCDfXbHobgLpm/EjTCKHlVpG4CuI0eZHMi+ctbDchi3aOMGoUu8stsWzhRPMDbo6BZCvkze
bW42dLZbKfnZshLfrWskx1y/Hr+T6cVWVitB4r67PiJBVypwnwBuiDy25Hy2AuB97BTkmO2s9+G5
DZKQ+raPBkgDAlaQ01oZ3e3KoeSEfIGNzawbAHFfr1wOqfAccRU5Tl6CPOSopqmfZSbQcCqI6PMN
GkybNKKWic1vQPHkPNVE3d33ntvbWOx2HaEsulwwfHnQ6pTOTEHb+Enp3C/g8g+NAfmTbISjOkFv
Q1xMtyPw029pn0c5ge5Ybqx8w808SJ8gzYOpJF6hKS0HNZ0dxALrVFS7pqrDKn/3qLEhMd2AmO39
/shvfEtYBfPIB/01/Et81cW+qdwO+FewN548tGLpDu4NR/NxvYRgQgw7Xf8kyQBwvaK9DpUDPF9x
Ikh3VDISUqHvezr0Tpmi40p5many0gzaZ/N8H4aQjRLC4qhqy/3jjLtmaiqg62gGfdvQ4sVx3Q0q
+y9Z3a5MoXzA/Z8pPCNxTaDsImc4ijmxG5B0TYeW/rLU33n7as9rZaU1G/K84UlcgKp8OpBsDEEp
6LsWC3haRp/zho+hYNODfx9ucaOHSXmW5BWFGc9Obb9MJxaOSYletCGhvlk65zrT6ea/2BSIB4BU
btmLWzy99WHspoNWqlt03z+RLD/YxHpgs/Jl6j5PVwoPBC0INCBAKIxuz2uHb4BJrRsGc2XLftSM
/LCyuQdGa/h+f1hLKwYfF4cKmsFAHXVth1KDDfpQTQfTLfaMdjstJ/4wDCsbSt6/YsUc1wCOB3hU
3ELS66XoijRNJ5sBaVaj5flgpkUwjy/l0IdAiAX3xyTCrcur4cOYILMGVB4JIPkiAuEOH3ntMXhh
7Cv0aVZ/3zewNGkuIK6iPxOBl3w86GCId5TOwWhMF1Llr06vPoF2Z2UYa1bEnF6ceeaUgUFgtNgh
r/ZuZwaVWwaDuvbGlYM4MVlIIQPxD70z9EpKW1ZTQD4TE8E0V2aAmCX5H2Mut3OtP38W8vxhCWsi
JJaADJbPOrzQ0oHVKdpnLOVAYpAFQQo50rjx89OrI+IBCGaB7uFWF4YD7d0rej0d4qw3AkJbhN/z
kIV6aq6FPPISoXKNqB/nNo5UqN99PNovloj0JiTr9bw8tnnnFX5Wu873Gkkn5s+1Y//93LiEMSTb
URVEth8lbekObJsC7BLULo5jasSj74wldQK9bqaveJTQdnvfmshPXW4iWENSGmUSnHWiDin5Re3O
TEv0pDwWo8WNIAcpa/agNJVa/nJ422Q/B3f2up3B6x6bzDAyd/xk0I+LF8keQaOOCqyoN1/7f0VN
gyCcyo9qb297xt+7BhmeAZQin4yPxVAR0uENBa8Eflw6a9sqAaCcFMVRabWJhM7U6WY4py4DCMeG
O63sazmC+jCHtCRCcdENKB+5XmHG0Aud8mOfN6A0zsAn5SYq2lSGyqVZQPqhOvHWyb6iXZCD/VZf
e03JW158AHYI2APQIYjrUxrvaA62RbieH+umM/WotGOSBtBv9pSoYE3pbGhKbWvlfbXkT3gjo74C
9CXuAMmfbIau7AY99McRcutmaBUJ7X2w6mbZW5J6LQl0QtJ3xEOOtre4ypqVIvTSrCOWgyuB1F50
z1x7k651Kma3nY9pl+FRrnuvkCh+Bm4iqFFazZya+1banfCkWANdL003OtPAqYE8hMgRXFvWGJCF
dcmmY4FqwanQPLDgxkNrew9IEpv0sXB4uVZjla9AscSXNqW7I2nT2OsB6zmOde071gBBrDXQ/MLZ
B+ooeA/2J/C0MuGg3RiZV00mO862iURzEqYjCzs33t0/h5ZmD5Q9ItoTb0tZMRi9AbXd5JwdSxOz
lADN4DOlfrGt0Q0Mt8lXNufCxOGFB50dQboKBJa0WOPE0R2eqeyozeOvnIOvr84MK7o/pjUj0upM
RRWDWUFnx2S0XhtqaKFhQ5fivpGFibsaieTweLnkCWk0dpyaUzuaPh7n/9hovqZt/XDf0k1uGt4m
mPgQreLZDzYMKYiEMo+Ku6ljHzQRFcFG8mM1yKNkkwZDCKC8NoXlZo0+dsEBISMFXgq8BwEqv6mw
gKkD0+bSY114WdRbWr1LuFe+ML22V0a4MJcQVoQVRC9ITcvllWLOO4X1Fj3Sot4MQ7xRE3aCD/ka
1I7uT6ZYFuneRV5UUCriiDZvXrqI9xQcFxM9KuAkMBr7rWr5cwvVlKzOv3nGuLfttTrtiskPBNZF
FIN6qdXU/UyP+jg/jF73plIS2LW36ePu2UkP2fh6f4xLK3cxxo8usguDfaLjdcNgsB3SjcFmv06U
yJzXxrW0apdmpHsOXBqV05owk/TJpoRwTwwqC2OiX/EWX3GQhR2NxB7QWshJwVNkWAmkwDotA8j1
qOG8bXnyM6V8ZdKWTeC+RoFPR5wibTKtjp04cShG4wHHPb+3q52lt/MFzl0HUpfwOsSz8oYac0dJ
Oo91Rz2d0qe+JkrY01nx0feZDP+PsyvbjRvXtl8kQCMlvWqqwXbJceIkzouQoaN5oiRq+Pq76HPv
PVWUUIK7gUY/BJ1dpMjNPay9llOa0hQH9w/ChucAVBeXGAkBEtDVI7KwiRVNUdALC6zz8LQ8kGcd
gHt/Dnh/KXrBdKm5s4+rIhrmu25s8o2+On2oKsjg44LNzqenKohO7CF+ms4yTKJCv4dHWF8uBJao
9wIvDNo0yCLfWjPVJurqIm0vhqS/Qvn7yY6a30DPvEn0ksZx7w7TLrp3fVRubQoHv2yJJoHQpb1Q
3ZodGblBOWf2zkvJH6lbR8WNICXBTIZqG+JIRl+DIrBq8vYSJaN00rrE8hKUTmLPjPVHlLXk77kV
q7uo4Y1DCrZFG9NzqDLzydbb/cQAGcgEMKlxgQDnP6a+uMA/HaCG4hVzfGR67ChNemzG2VvSNtTU
n/DbAdg8P3VR8cmawfhfm2Geph6JwcKj5S+U5G4BcMNCfk80PfWt5s369EXNUcdWlb8F0w9Rp/qS
VRyYpTvZCA1mGWJgUf08VjN7qTsWOUXB/kTgC5W7/JBCvdsGK9gZ5Gbs0kICJrDmHi3yFjmb0b3c
v0GbnxoZKMCPqIUhUbvdDgxjFJXakObSpmXvQmkVoV7U6959K2uHzbOj/1oRNt3s5zSre6O5lIvm
1zNYfXX5TOkeBcbWYnBEYMjmEx6ijGfEaD9ZdGguUiK/gIJydkD58OfjS+G9ZRnqGBga1ISlTAoo
mTRSNHjsshmk31IVFG3SetFkfbTgAUcDLjK4N/R5UCYQAaP1wooc0iDNxUKW4+S99pRL0be8ir7e
X9LWtmEqAdI5KOMBiCSEk5EcZ6PRJ81F1qtf8lwl6IEre0dg0wgvPuDSo+Uixngs6woGobj6QkFW
7GlK2/nZIGk7dcKt2w1niVI4HlGMqQrH2VTnQYupDivlciJl77VRdEwNybWit/ubtnWkry0J50Aq
B5QIE1gyG9sKWJJEviVFXaCp9R4d4daieMkGVBTIYiCldHtHLbNrLfAL1RcIXFUuemSXorMgxBI9
DA37fX9Zm7Yg2IZYFf2qVdFEXeYxJ+1UX6IcdFx+sigTde2qaD53bMLEo9L2Etn5aKsnjhdqCIxi
jRCME8HXIKTXBzMt80tJ7ExzVW1M0Y5LESc7CYpDTG79HDUH1avxE/ZaDuu8Hm8PFsrfdBOdcPHE
0BL0+ppdXVCUtTEqnmSv9UStf7I66y5JMb9ILYaOImO0Uiensfz54/uNrifg7QBSYDZN+LZaKsUG
5828JLr8Smc5deU4PTeRejFqfXA/bAwNMHD/Wrz2vJJinXqpJaW5VBcjMtLAoLQ+x2mvfY0iQ/VU
6EHt2Ft9WK6gc2VPuCNTYkdQLMXiujL5MSzWp3bEA6vn06slVycNqBgnVcuPEpXDbcIqtKn5F12r
vUYNQxTRTdUlzcDu4iqlOSAL7+O08e9v51b0eWOJ+4irSBDsrxFS6KG6yJ/MkD5mz8ZR8ltvok72
c/YKPw4Mb8ckx2MIURNERlFd4OcFtTfhvBRRCyRqVlYo4gKHkg41kFt1J58zfZ6OJmhRzsgkKidC
AR5xyVKwc8FIfrn/K1a+HBcWBfJ3NCmGocULa0pFsxAgqS6qmuVAiVCEVG6lkV0B65U3eicWR4Uc
zFb8KRTQKSwv2xaPcXVBNKf9KTrcfnmIf82A8h2hbiN9+fC6+HQe5KUJYlIMRN1+T9TgcojjRcWF
mmTGfEb+xSLtt/s2Vu8Gp3zicsjoo0KdZJWGZbEhUxs2KlX9J9eZWf2KFswNvyxIRT/YyUAFHP0/
NAIBcUClTcyTwTppsUqfiku+EIxFVMpnrTcf2QClkvuLWjlRGILCOAhHkYkBRyqcyi5Tp4ZaWXFB
lR8Dz+WoGpz9zEjSYIjBxejVOghcHJooOVTvm4yobpuz/MOV0tufoQnHpcWURB1ZJfa2NBavYbKJ
cD63I0gstUP1Y4n1dtopt2ycUJ7vIulDCwdYJiF2UkhaAbNN88ssKS8KKAeBmzDGfg6Y1YKPgKjU
fr6/1yvIFu9rENBsQb0VfAsrk2UVo8QDja9LPwXkYAbpuZSOdR0ol+UsHboQhDlPauZiTvFfNFSu
DXN3f+XulqHCcEORZJdEZoWnI/v026ozXQqY5M6B2vIwICgAGcD7VRRnwa06GnUzjrPLWBnPU5kd
m6nYuYjrPF4B5xtGA4HSQD9j1UfBICKI+mYpQ6VMk/HEN0PyWZHb7q1sYzV1rWlOMkdRc2twSW8X
gKZQu/6ed0v0nZFYIa5mplW5A1TeWDjn7wVMSMFVApH27R5LDUNfzrDwcfvEQ8Hja2RLe9iAjduK
fA8oWS47z2cwb21UKQCWRSKVFzoRWXIlBWwa7tRbxYhmulSW/kAmJUHCqdM/vdmw2CkRFu34pq2L
A05oTApwEP9q8ige07mpS1peUvCt5H4pS/MQdB0lk1Ngmh05cVzIi7dzd9ZLhyIYSqNIdRAkrKw2
VUxb+Pj0Qj3MK0NUq3Ub+2BgENPvDpJruqPud9ODYgT0p+ZnfuV2Ox94Nb2GHtLNTxC+cJEPutZo
+AnJqftLE68kTgvWMIDD+6MepolfSL6MgeZTf2gO9p/7G7A+XjAOB4KBadSGV8I3sZWUqazU6WUA
EbUaTWBWtE/3Taw/7K0JwUt0DbUlcPyml7RQndSmgWQUQNx3Bx3vwH1T668JLn8UcdAYQ6cZ8cHt
QVb6OolAq15eytamjkYzdhybFsR5ydKcBkh5Hmw1BqtPpRMAvUkp7cRB6nqt+AFIlrCZqM4RkdIn
T3OmVRC6Bqe4VX+Ds0ndlozxq1zKqlN07ejPUFXoSAI9lj4+0yqv3VQFjVk2yRdakb+mSjPXIPEL
5gQmL18SpDs057D86lzYJuqntQfpYYpGgVaeLF6A6rKpdxNdOt7fy/fBppvIEh5HgTgIb1CAXUoW
zmWF8mpdtAqwCEU3OxMpAKmWsy8gre4co1ZoMCNbPA+xFJ0JtVqI19qN10vxOVqk49gup0E1PZtq
v+lCEui6ld+kqAJ5dHGe1Aic30YXAEbq5tggr5/lMMmNV1XJA0C5fzJVOaNHdJCNJvFUIzrhRT33
duI0g31hSfo0SmNgx1JQdPVJzdip7qRTXCnnopUvdj5giKGcds7xOlDDOcZ8Fo+1EX2Ks/9UATV/
shTpRZtzyeGTaM7UIZNY9GVPwIkHCbdbD/pR7C8IBtDiRR3u9hxLUkyaYcBL1Hd1CDVbQEClrNHx
mSdIvjka4EKjY5O9ASdxhf/xvACJYU4LpHsiIKSuayliaQNZiUhjIe0bq3ZGC8wNbgwH/Pn++dow
Bk5QG40HvLhASQuxda+O2lCQjIQ5dCHAGYU0kDnFLjntlhkMB8AjIKdeU52CIgq1ckkxQi1Jgg5N
0TbTfc2WdjzPphlwNCFHAIZwNbw39vYQ0743wk4rPEglOlP9Wa3yw/09E88FPhACaswfQH7IQMLA
//wq4DImglH+RjPCwW6dBukz+VU24ai/gp5kJ+DaMoUOLMogOIc4EsLnUcxqaecZC+qlHzO3llmO
xi4DbYM5b4P769raPbB4wWcTrn8hInNY1dnGbMJY8S4kPXtGHIfM6F7vm1nl53z/ru3w1/Bq//TB
SPSEdQbIphbqodZfBfXAx9MB9K5AxIyushcHw95k4rtruL7P73aRrWJoBIXbVc+GpLFOy44a4fQb
jPr9o+qqvnKMvOUy/h686jL8gdvbiSs29/TKpuC+wYlZg9gfNtv2azu/yTKKEHt0oGL0wNcFljwZ
RRXM/qxwi9QsoyRiBS4X6N0G4x99+XX/i22dwmsDwoGXU0tSIa9ghNSGWgWVzce5oY1jjdCGIHT6
jpm9nSd8g74AawJMDb4XjzQ4f2/PSGGmnVQukY4BtdHnqsPRyb7wSQDpUAbFa73zmXbtCcG3ouV4
BWNbD6MfzEuPytH22Vk7YJrZy/zY21P92rUnnAupGBRMhmB99nEJYtirvrWGi6HcA5/5k2OH7sHh
3rXtxeN/vaWCL5GjFuPViEDD8Tz6YNEOssQpnxIZr/lFPxlgX3NAFXmUnjEZRw3X1Bz5156M9+bd
v/4Rwt1Hy2SIGcW6O785GY+5j+v30h+HQHGhI/0pwozl3qfln+7euvkVvXI3Ur+wqoKHDSvDAo6c
KV2YlV0lO5qUJD+beqldLZZDr1yy7B9dmu23UWftDk5t5Qc4pB0hKUbWwGUFH3v7I+aooxLRqyWc
58GRJ8PVtBo6SfrOeyGWdjEMd2NGiPJZBuoXa8G4U6H9sdLvtM7dOn5plKcsSx1wBjv3HcPeqngm
cLW1pQUYO6HZErb1HwOEFLL8rLO9VsBK+v3dv135Ah7uX1kZ0GK37UTivoB5EH5yh/kw/Yo0R2/e
MQUaOBGLJ/kB57YPssN8LIPE72Sn3YnFtx4Q7sr5g4xCIbhlb39InBM1h6o2P7wo6J6jQ+dqRwwo
HRsf7wdoOZw0UF/ub/GGcwecE7RBMk/HVxSJRjpog9aDEtKaS18qIifZ9bV7JoRDA9EAqEgmIMNL
asf+DNKRIPHot8afB4wgQzMSY1d7haTNrbxelnByaEutBYVYEmqxRx9lfwb5Uhid6HH8Tb+Oj91z
HY4Pe6Q4G4PfiKn/fzNXrIlyJ48T5woJs1PzBWo2ksMnwHPMH3Prz+qz+oV8Vr9L5/6T+pB/hoLC
zoXZ2mqMT0IDmSterWCPCL1oPhU1pyQmR3tpoGif7UHNNm2ghAReCZyZldKKjku/QAkIpO5TBXxZ
hpGgQtL3GKM3rcDZoHz9zjooXEq5j2PTSEz7UpSPOQbl6mXcuW4r56LZ6Ib914LgMoceYq0jlMMu
0J91S6hmkfE5UdIP5pNwLqgRIxp8pz8AY8XtnSbWoMRpYZNQ0Rcvpv9ULSh3ZHvnu29EUKhlonII
fTcwZok5XZZmcaGMFEP+UiWflsyWgsrK+19trpGHUW+SM/JI9YO1PCwNPVoZtWEuYaqK1do6mibI
fM1qCMRL9ZhkLHloh6jwC1qlfgfQ4eHDropT1aExjDY/QAPCQ5sTZan1zFJCm9VJEMkGwvii3Wtq
iMUdlMcw/QGYB09TMA4kWCFRjNe6IXNImv6YJ8kR2cSTvkju3IGx5f6KNm1hPTxhAfut6PBVte8A
HM+KcOo+kT7J3Zw9DEbzUI72t/uWVteJr+rKknp7DPulrat5NPNwSbLe67vSdDI92RUH5n/NTSzE
zQCrD9w1MI1I+2/NTM04dbmVzaFFzW5BTx+iqU7WprxdAPXe/m9ux3kzOpk6J3bmjHVplH63WP0S
2FFZj/4EeH38UkB7Za+Hurru+GkoQABLgUo7cl3humMK1EqjARUPRf+jxCDdoE2goxB8f583rQAO
iZ4Q1z8U8S4GacCDMxZjOJULV2qzLacvdea3akWC+6bWbxxgxYDvoK5rAHgJ4PntZjPNSodprKyw
V6tTZUDfcyhQv6+Xx055Wwo9gABqIGffMEMgtdal7qaQyGXittU4eLm+E4HyF/X20/NfAxwWHnMD
XTHhxc2atq9LM7fCfCJeXnRPM3tookNfAUBhQK9TsXyEGTvbvY73AWwFNoZ/WjRWMeJ8uwdt0+W1
ZhQKqFY40UjhTcf8ED/1vgXKHPpkvEl7u74K97lFNOCAHkHxDFfq1iI4IZq0rZgS4s++K63xhTRW
oHJdpEwOcpDLcABabVFgUXX1MJnmzg9YnzCcLj5zhw4W6E7eY5CraFVWJQl+o1TCnDwMxaXpX9I9
FbpNE5jfAvoUVBurViPKvk1sRcjHs+hXPzwD/T/YX+4fXh7z3Z4WrOLKhBATTrYpmbmUwUQSuZM6
BalehJSqDl4cKEcrFzn66GAkRpeQ6IMJC5hh3BwRp5xrPUrUuQ6qEl4kGTsnIi+2/P3+ujYOJEIK
SPdxP4OnROyJa0OTNLI0LGHfykek/SEO00mfB0/W2gejL0ErMzy0helIieos8uBC8TAoq+TVnOWP
BjigW8eEBWdM4W0K0eMlqJpjNhyapw1GlYYGlIwGcdV+pzGtrn2+DU5EQMdQIAIxiwifUNvWzo2o
rEL0/zV/VmMoPUOf2ynj1H7BCL5xUqJM8yA4qJbOAozFyVymLxMomaCmOZ7bVnpr++VrDMLxQ8UA
o7PqRA3KIbHPWpFAUTWP9BPahbajELqnY7B6F4Ea5GwQeBtR0gV0SLjNeZxpuZIgoVUQ/OWO1H04
JOcWkJAjVgY7K27TrYXFjMZInbslrGrm8P7bXNne/UO3uq/cBDoIOv6LI06EVxfKm1IjFcjKVQbI
01y6ptQ6UbInQbJlBghdBGB81GT1oZXRKE1QI8/wPLXDGDilEOJF0bTn09d2UD9FhRi2QEsGH3S7
Y+msjmSp1QIcaOD/U7rjYvggjfDpUfo0DS9Z6houO0jeHm5tFUTj4cKVgW9F/R2tReEs0LFiBgRQ
cXVVyato+cTFQKxuOY7G5Nj53tHbMyd8NSALq7i0lznMaPaCPtDX3mKtY3e/CYSPjCXagXGsgA9g
V7lZnvBUGovSRFkhz2FyImfzOB17p/PUQIZQVbqfgO+tTjj2xWCNhR3jYlEvmt3ha3RO3PpT/Wq/
AJJ0Vr+D2qh/0R9Sr/51/zLw9/fmZXlfJuj7gPZHYKQL73NqGmxUhm4OjT4/sOq7ob0R4zUZ9pgd
1uGXYEgIKJkMWpdKxnHhgmMeZozNh8xjENLQzuVbdT5Wu5pj6xKrYFK4GTrLiqI0xhmVqurUXcbY
LchhqY9a6Ziu7kBUObAAAXpuw/I3apFx4kC1St+pnW9eT86P+L8bLAR6k0TpMGHloZp+60Bnk9Df
w7KDDd6xIUL6q5JZGXDwZajM4MK17NqB/t6r1NOd4u3a/fM7gbY3QnZQZoh0qhlmEKlCpTkcJBB2
O7XZzTaGjMHN9tGoDV+OA+C5cCEUakXa+qKVojQDeWuoa2382I4T8+TYoocqBfXOxy8ABoewIAQh
ABUJaQEqQFq6yNoS5s3yJNfjOcrnJ4PMRzVR/sVnwpuDdBm0ScCGCh4TLqVNM1rCpTDjLVaS31CB
gIj9tPO+bX0lqA1g/Bv9avwr3DTdTttsjNUpXKJxdKQp+1O11U6wtG0D4RLGVRAevsPvrsLqtFim
RAd5Xljk0GDsSfMVs7bSzqfZOtYgF3kHz2JQTsxWFk1Ju8WcYER+bvoJyjdot6rZznZtecBrK/xX
XC2lzluTlIaCh6X9tJD2gY7zsYLOmjl+uX/StpfDHxUEHehVC5/f7iFn3kAKKjRtkEdLnZNO9mPf
1v/cN7PpaTE/AkAwqjKA2wgvZWFyGok5XsLuLzQfANLToMwHJwjwz18dfFpOfwCu/U3+F44ONWJo
cgKQiGEc8dhZBp27PClDyMtkjr3oh2RqvlGGkYD7C9w8e1eGBLdejuB3q3nAg+kwS0Jvbn67b2Dz
Q10ZEFy2BAKOUW0pIrelZ65sgQ64HhHtQm5xx6Hynyq+vld7JvZVNatLFIzolmGj9j8iqyF+ndDz
2NbBXLaAdWbHQQNL3v3lbe4fEkNUAcA4gofp9sCPtV5X2VjP4Qi1mBnEQHYz76xrcwevTAifiI5t
Mag0KkJz6U8JJMxnYzhCuXHHC20Gaeiw//9ShC8FibgInCYVluJCj+YNiksv43fLUcHr3bzqL/f3
bXNRmMDBjBFKtMCK3+4boCzKFPfyEi5SHkZyERrRdEIp//t9M5v+CJ4bcBaO2RMrQ9E41KzU7DmU
FOhhM+PrkC7fa4wCTh37N1cWRXasCXWoFa/lGJWU9S2bwlzvf3elpTqmMqUOanFkJ0vZOnOAUvKB
QxB7raiphjmadMDdp9AujM6loET51RSytqceuPWJCKd0xfCABcIE8TEvAXcD/SRDOYE+q6x7XOgY
FDH7/PFPhHKUpuCJRa5KBDPS3MlpaUkslOTEGaPvS5O4hfxjTJt/cVXBhAAYMoFDxQbeHrkhIdUc
ozQcou7tMFM9J220cwa2jhsvvUDQgxNKitMjOIOplFNrDufmb1LUeGTPmHP0h2zHqW7awTEDhA8l
QUOkwKoqY8lyTUHL3WaOBM5U1v+SktPE9lTst84AP8//Z0hwb6mVSpE1NnM4YSbtIFlLdpw1kkF6
caz8++dgz5TgERbFmgszU+AJ5AxKWLRyUmhVgnTnz8ftYIYKfRze31sJr5Qq3KhVxCMoRuJT1CeH
WUpe+0TZqUlvLQej5lCJAjU0QOfCabOWcpSsmYxhY9emY5XGdEoGs3ZZos6H+ytaCw4hwuf9c0Te
7/AzAVGUZKmedoCZh40VP2Sm/CBFbX2aE90Zp6rx0pp9qhcSmPEUZlCUum99a6GYlsIyQSpmrUom
Gco/cgkIVZhCTWAZmVdpwE8R6t03w/dLeN2RxqjYUHDccJmx29trAUc/lkWBomY+QECSVP8sUE8L
7hvZuFcwgjItGAxNTDKpt0YWNBdYbMQwMpcOwxiElVHAjilAqv3Oc7uxbQgXcHeBgMbEiRhYgopg
apFUYtsK622uhxdIeVSeJNGd2svmvl3ZEc6hOi5R2w8mCzu2/COBscohmHLx7+/bphFAgFC7wpOw
agxMZQzC9UFhYWoDe5QbXtvo/+bTXJkQPo1aWznIZBtQ9Wc/dciTMpt8l/Tuj5Sp3v3FcJ8mnjRQ
Sxoo1OM/q0wpjo1hUBMcghSThvosuzqmcpLm90jfALL4F8cAGoNILBE7QrlQuLrGNEqQMZmzsCxw
rHurat101mZPqtN/7i+L+8/VsrhyHe9VcUjl7dlmUgSMVt3KkOlKg3xOvUiLzmOf+HkduW2tYKl7
hBvrM452Ee8wcy+IB15Y3DBqyxLX9gSTj8yAwAMoSD/dX9WGCUzfwghkVlG1FRsNytjpYLa06rDL
oNSi2QcGIo142vtMqxkaEAtijAajSxjdQuili6+T1Wt2tpAa8BojUGt3edBSQHtDECvnYIxC0yCQ
skNePn1ukuMeIGUjNId1UDgDYQ58zcovYXJq6QrJAHAImB4OE+taRz9Rvz0V50F29iBMazeImj7Y
M7gbBJxY9E11N4JhIGVzyEbDGw3mFmjuKil12jLZuWwbCTZqOIgvUdpHno3zKRxLFNvsZUJ+mDym
F4ClLsMrB2+66ok45qF/gS5a8iPbezH5Yb+9DLCK0AllMa6/KXYy2xbyvHCLRTiAxthltaQ6ZHgz
a4KxkfpoLD+H5VdeWYmzgLlZK8jr/VO79peAoGMwAVhxFPwxDHi76KmVE2LF5RICoPal7/vX2W5O
902sLwY3gZ4j+mLoB4rfMDMLNUtZgchN44y/g1c3kj9me1Hb5kpUaAkA10DAFiR4lbExtFijiETj
+TXvAbhle3REa3eMhYDVmldKgU4S84NqyqV4aNCr6KOffc7rY4pvzqYLr+DH45/7u7a5HAyag1AP
5HDAaN1+mKEmidKWESKpSM2cpYtOldnvwXw2P42JzwLWLcxxiVXSRR8UC+SjVTih6VIgR2QxdKbM
PdmszY3Dh+eTaqAkFRnIaxD/TFKBNkil/dXm0TUHzCAAEjEqaGeqsn9/59awb2AwkFeBIAD/s7ZS
niR9beSNjax0cPUDV/dO/cQjj/XJCrgs8L/wUQjiUdcGGgJYMDEe7GRJWpTSYKFdvkkRxmbNyKPt
3wZsR/cXtvW1rg0JgUeVgTVIspAGk9o62/MSKER6yLo9hkV163MBSIOMBBV0JPb8z69Kp03UzHjI
SIY5InDZGfpD3iR1EC29ciL6QA6q3EBHyGy/ll3n5TNkA5gNuqGy/TVSe3Bie/mqds1vWbK/UBnt
lz7pjnWXFoc5XZ57mV40C7SGVRVQWQ9UBjLKCFNNPtH2JP42Xg+8kf9diPBU9rRTSpBJZHAJqZuO
33L93LPUJeZHyUVkpBsQigAzqoxncUUKscgdaFMTMwsH9VNMj+2YP9Hy95LaOzHaxoLQPMHQhgGS
J9Ss+J9ffZkUfFWlGjfLcz2mxyIBX0z6Q1u0oBn2iHY33A/Em4AGQCkEDL8iNwvY2ucp66rl2ZY/
s/Hnku3UJ7ZeW9SNMBanIbDlk0q3S+mWfhxmps3P6qF/lH92iGPYEU3tT+ZZ9opzGhaHvYu6sSaU
3rjwIsCasCg88KUFxjyAUbJn1iiQeyo8ku1JTW1cnXc0GpI2IF9AOn27KpCvqItmjOy5Uz5Jy2cS
p54uf00sy8m6vd7r2h0gnAXTE0gNOc7O4H9+dRjwmCfWGGf0eQbOhNLPEM1wWLXnu9fIFlAE2RCy
4zOaGHwSZaUUu4XmYYaUfv6Edp2fPyhOPPr2bx04swStXpL67ypalsfl2Yaj0rtV7u9JiGycF/wM
FBmBRkU6BPKQ29VCP6RMCOf17Pxg9NXOKbwXLmDf+7NHKgfCcKe92Gydp8Ak31qkKfhH5LOlIySq
CtpFYR7Zv2pMJjMDw/pZ+lfVftEIA79ad7jv4TfC61uTgutNejQjevN9ldGhNYMOK5zQS9cDSrzm
dW+F6xsBc8BH4Y7D2a/8FrHHKKapUj7buH3j4vQQQbq/orXHslEb5ihi3DdOH3372TKrBlt1NZbP
cfssmdQjEGbXWgkAnT1E/p4lIWAaIZ3R1FMehVMU+WZq+1NfPkyj5thInO8vamPb8NBzDiLIPHI2
m9tFsaqPbXB91882gZa3KbfFGR5nj2Jp2woCCj5hz6nwbq0YAzPlTlcgZEa6c62yQ9yxnZx1ZQK1
Z4xIQF0AkRlassKeQQ+Q0GKxCgjuQF7LpPMZILYdPTb+d9wkOLc2RIZcfcmhkcyK6pnM84FWxbmN
ujMxY69Ie29QpQFT/xlIL5Wdu7RnV8gHogy6D3NXxWFVxocsBUVVYngG5FO1/rc5kQsqiUGctt79
o7FhFSk58hxIvIMoSnxjuiHPC+C6IXU0pVJgjeD2jiz1czXP5zaBbiYZjlLHBebtead7sQZdgtTz
2rSwYNZNWofZdeM9NZ/AzppBWNJ0iQMHGTRP9m7gy4+58GXR9ibAHIOaD6sVTk9iLokp05GEcbXo
mg+ChipzcxlAwkBH6DAfLa1p2dGiVsJO97d59fZhrZAG5Y1wCFmttMCU2cgw3UkwTWV1ELFJncLA
HLph7HivdT0bbSfOQKmDEQv89+K0NonzwUrUyLroh+lRO7KjDoXt8UQPe55YWT02giV+Va9ec72u
xzZWYKl4nF/Yb8gwSk7nJoH8lr5GgT5A1xivvFsnznDcnbnjmYPwJVF5MPHSY5qJU3veGm+BN+kM
6LKDSjg+dm7+KfLSQ38evOTYHFJlx32uS1igLLbfh/sBCuUKtrfm8qSDei0tuucITLijT1vV8KkR
WdlTY+cmhlRzu/sy53N0GkkCoc4inrPP1qRE4IZIe2dsn5O5aB2J1ZAMbZ+0pvCbvm9b//4he09/
b7flfzHmHESHKWnBA8dzWSAIX7rnjphno5p9YG+PhlX+REsllCISpKzz4Tkv9tR/H7rMQaT7iM4e
qCQq05czg+BFnT6VqeTH/fLQG/JRmvsvUy05ttk9kmb5a+ZxEGexZyD5HtPS7ZofSae4yvjYj6Uz
5NHXmEmezX5XzesopW5Tz48o5D+jZuTbcflYm3t+c+NNuLrVgDQLH0eJcrnUo/yZ0MjrR+jKk3Tv
AGycN+TnXESDay2sBC1oWWUKrSEIR3KnOTVB7GfGwXYLpz2RYzV4u7dry1VdGxRe7MFm84QPGV04
THHxOrfGZKknZxcTJVM+2prmbuXq/QO0NPbk7Ld8FSaSUZQC6TISReFySToDaZma5s+ylCqKN9ox
/REtCyXOVIBCZ+/Qrq8yMEIorSuYg4ZAuvD59LmxsoQYxXOfSG8YYHge5+qjgDc432sTwoJAoVdn
Ju7wc9PaPTDBEPYFfos6ajTvtC5XMR138wpAYpi4RvwodsFQUQKFHtQDL2r2TclDTEf5sfrSVns4
BvHVRkEdurkI9Dk3GPrlworauM+sPE+zSzQnEGCcZkM+R6mxPMql3fpSRjAXGWNsCNdZNZ5lvVl2
Hm/xjPznB6BsCXJuPtgnnM+EUTOeZym9AF4+u/o4jw6REKtAuWwPJ7RpCiSRKDrDC6NQdnu/m2lQ
Wm0YU9BrT/TAVBAEL003HazYMnfuuehKwCuBsBL1dBn7C9YxIcdXof0QV31fXlCZHRUPh37WA4v2
1l61Qnw8YciGkArAhIAVAlkqrEmDLhBYtub8kueTV0Qj5j4zh2Zvrfp5HFV/pMvr/adhvYmAb3Dq
XhD3Yg5AjM2zTu2lJgb7VmHONPHVWZlT6MTIJPGRE6h7tBKr6IAvEJ0QkG2h68KhFrcfDblNJpOF
s3N6UxAdjAB9rO4Qea2XftEOcggqd4e1QYW6yd6QkngHRdNClFfqaNS3OUyz0TRByBSN7C9GGbND
TZXpxTD0/uv9vV0bRKMOgFrcevhMlB5u11rJPQj6ItBKWiDM7EbrYHZ4Jcxv2JrgvqVVeAe8140p
4dyUeY73E3/9JWWqmxs/GC5Dk/+uq0OJafXGZD81MrlTttfdXxVV3jeVUwDiYUAl7z1Cuor2IjRy
zbwwCiiw9qfeOKKPBxGr1JcAYB897SIHiKdTlKup0z3WHgPhIuIdby/wW98bIiPrg2PloFL8ntut
1s1UH1jUgyQ1pmoAoS/22ewsYFiNinrlmKqY1SnNEsWrvN75yusbBNNw4LgTiDhXmlKNnZGom0DP
y4ykDJAXpban9zN9QY9rl0V80ximpnkpBwgiUbWrGuu8gOJtDtbHminABfT236GTu8OMWKrz7p+q
jfPLW/bcDpddMoXHJFITzHtlUXZJlaJw9NFeiNdOpNa8ui/78QnF6I92BnCO8Wrxj6jiQAMxcPsd
7Y4ZoJdg2cVqzb+VPaIeYUgdppsVUvQ7y1s7dUzYK6B3Qr8DTMFi8WPqGdRNelCwVmBgZ55JWPZd
oTTbkyjatAPWABRrQZm/qr7ps66NOgHjaiWT5tRZCfXjqtB2qhObVpDgcU9ggIycR6pXFxG8BIOa
xmZ6KY1EOlvSyF4AyNwr1W5ZAck67jo6rCjeC0FZv6TvmXt6YR1DwUOmtfwV/KkQGv740YPDBJYH
sCSggAU7LE8HC5jS9ALBb1dd7OiiY4rDt6d0ekjkIjrcN7d1rXDmINWgAo8ETtXbzUst6MNnlc6X
1VWlD2AJ0ACNMXaJY7IaJYH75rg3uk7H8I3AvYV5ev7Kox4teKvZaKpkHIv40pHMgDhlnpwY+pqH
3pqg22CyxXSUpque71tdX2egYlQ0YHm1nTP43S6ykinptd6WnpYlmV2NDWej7v0+iodjAxe5U9jY
tAYcAOddRE1f5A7IekOS5EKX/oe079qRHFe2/SIB8uZVUrqqSlNV3dXmhWg38hJlKPf1Z7H2vbsz
KZ0kas7MABvYDXQkqWAwGLFirWNeOhQlDdJPj3ZhdN9BtqddaOsMkm+4dE0kFuhZIH/CNQTkz+3y
6pl5bknt5JR33oBuBe77aecCzSJTUl9+vXeJSCDmgAXACKiQR+TNNBggGwH3Kyb9vJ7tNFOZfX20
I3/wpsM4jzKLS/eERcjs4QpHsWEhEF0Tq6idqgPhLRgZHpGIKqE+uNUGrATGhzNdmMLQDJ8Aeseq
3O6iXqdtjfpmcpo91j4D/Z8lvuXNw4ejFa/QgBsa88yI+GLu3nVlHbGKJacpjt4qRQG1qqf/uu/v
aw6B0jYKGygmAq4hnLKcxiOQTODopSaNHjKlIsfIdSvJhq15w7UVIXREJYmQ8sLKnHzXaRdD9LV5
ZPobU2vq01E2c7S2KKQv4MvFSwspgHCI1XpkdDScmIvNUoxm66VLzs40q7IRt1VDGDbHUwStFU2U
ykyhuDDFjRqfFKVtTy6IMBoID/eY2Pn4V0ICxSeDuTawWJisKnscKsOITyPT27MN3btv7VzIaN2W
0Qgc5ACbGZzbBrFXCA7gZh2SPrXiE+jsUbNS3M2gxvvGSGo/ZbrEudeOK6rIALXhZcqBQrdnCBkg
crMMWxdFenkGBSw6bkrRRuFYJUxia3VhCOpQVUWlBOXdW1s9ADFKw+b4pKVsDqwWGMsUverNZBkK
6p/zmHy6/71WDEKZCcUFFMv5PSLczB0G3oxsYvGJEdsELx3QeiZTosCJexqOYyQLSCubyeM6uDFQ
ugbROP89V3kNFHjZpOIsnyyImfm0SLdcqjfArn50mAG4McQ+AKI5NGo5bVIlQxY5TgFPLPsp7Joo
xQRN/1Hao3crGGyCs9scOip4IoBdQ+1OJDpBzSHdNChVuHqmhvc/0srhxWTqXyOCV9C0qKkyexGq
MHbZn4dkaPst6JeHDyulYs84QwYa2cidHDFfz0A4n5hdHJ+AJXaLkNVJpm+9PtUkwsFrXsDpL/DS
QhcW1+CtF2R2PPTUs6NTVJ1Qs/YbB7Kb89f7u7ZqhKttAmsF2gAReFf1qQsyERadaDk/u432hiHi
reP1H87DsGf8/CBA8MqLEB4ISAIsCEtEp7HLGEpWDQtSotp5mLddA9RRNw1v/2JhVxaFMwTW8RlE
zU10MlL2kLll6DndtEMuUWw/aAi1Ry5xDFvo9WI25/YzlXY5p3Y1KEdrsHxz9ABlsKdjNQ757r4h
/otvMmgkzmiX8Z41KrgYd7s11DblHKn54B0dNX8ALEDfdlbyaldZFM5WJFM5XlQXUFBAdQH4Xfwv
ArqwrJ5h2MCNB+fYM0sN+7j4NrT0oTEwjG1hPgg6viBjVWVz0gt35FYR8PjsBGANC0RrH81lq06w
Ohf1EfA2uh10r95WVSa7hNdNIaLzUZDlsEEConJoFI7OMWrzoCfbSAHdwChBSi2C0vt6/hoRghKq
tGraExhJ1S6YZlBFWt/ue4VsGcJ3wnlrIxbBwtx+8sp9Mr/OluTwrplAFRjpMZ9EWgwvFxG4mvoZ
JvSk29sGGkutGxrso6MsgDBwIOZ/zfC9vLr1urJgycBghhPAajn1De1TRXRJ7iVbDP/zKyuYVHag
msz3i8VPLqNvlTrmAR5o+/vfZdHR/89ycLMCrQaFNPG49q2tdiyBK0M64Mf0pj3lml8fk6N17Ddq
2BIwsMrYO9fX9tek4G0FWMTMKoZJvfSCCHy2egJo3vzhgtX7hwJNDwqgmC0XH4NIyZyaoqB8bDww
4IHGE5hW7QUUQbLOwOp6cCehtYNa8mJ8fa4HsA24rXPEU/vRyc+Y+gblqoxsYFmfx+sZ8/F8/gOa
rihZ3brEFA9Es/JKOXahto2D4qFXgh4c7xbGMgJAkR7iff3aZ5u2eM5oOHS+yyR3yDJM3P4C4UE1
T0aHtwZ+Ac2ZnxhG4M5E4o+rJjjDAaZjcYGoggkFsu6DTXLlWGj0D7PQjytljdoVE8iGkJJr4G5Y
SgISMpVK4gKDVGXDKdXiL/Fs/bh/qiQmRFaVnFIz9SqYSJ1fbgo2qo8i98EBCk48EOBiqAKtPLGZ
OHZ0TEABSo4sjvZDo2/SYpJ87KVXwwReZfxeRVtNbBcmKEKAmNMmx74EALPsfMo6Py1SSaBbADXe
l3JlR/jis9Yqhlm55DiPnRdG1HqMoNAB7gSokUwc5tDkh04jj6bTfTVM+skukyc76ra2ooeed+5A
WxWPzlvnFb/uf8S1DUCDmzN9o+SNWajb85YNlV4hUpGjCo1tzwab7HRKoXX2f7PCXekq0Ne1qkUt
0ckRvJO+1f/ulCG0HJmMmmwt/M+vrCRemlCMcJOj1z4T49WKnr349/2FLEYi+Ie83i+eGF7ZiI1U
r00Gp1dq/bfXtNuRqL5dWbsE/S09jw5DZ+3q2Q2csXyIq2Hf0XjruP2/8NvrnyGGSYVCMk7Bhmpz
sa8ysrXt+gjZrc395fLV3Ka5t6sV3XaKeowAYkfJ+LlmgOj0R3Ae+l0ySSLiWty/2VehqKmNWWsb
zCDH6YH9ILk/nPKw2pnftFNyGDc0Cbq3+DHbeqH7eZBJbawFMkw7Q50HEwcomQjJPKczKctZIcc8
my+RG+0L1kq+1/+yvr82hHRgBHirm4xIOXp75xxBrQtk2o9lWAcjtBvMsP9nLnctWs8n94sSfljM
lDstyJvAoQu4AkSubp0W2r9K7Yxw2mJWx8DttbDOBhkcYv1ogMqUlzuRm4qVhVm3BqOdVYIkSw2G
OTDC6GGgPguVXRWWkGwMP0qG+H4YrywKmzpng1mTCRan7jcUr/wJNJz3D8ACLf9uAnMOSK1s/CuO
bxBjzEYjZ+Ro+cNG6/2o9b3tuLdOpp+/Gf9oR/qn2DqS3gU/Votj99eoeLMOVU9n4vYIZOTHRDQf
oD3bo37bl5BjiS+Nokvcc/WcXxkUTgBols1cV7HKzKEvLoNsmF5D7dp4jtpBgkRaycXhjFe2hI/W
Fl1PMaLJ3eRdsS4cH+1DBnStFhhB/uyFjgRlJVuccMWRBB3joYBB1UuDOp7AZfmYeMgmB5n+0Wog
uVqaeM0VQ56O6UiOHdIho8C1bkgDicyGcJYnYuqR6XXk2PzSKkBbjSdt74AF0Tm2id+dilD5JhsZ
kZnkG3x156XaoEWuDXccO/vCbOOsJuzDz1ruFIA24YghLxY7knpWKPOYwYRWRYGnPlFKt7b74ef5
rRHhNmNo3UXRPJBjMhv+PHN61gT0FjKClfXT+3ctwlXW5VPB8A+2y4h9s/pZx1WgWc8lwHfu9y6x
w/shat0c+nPoVKP1LjZKSEIV9GobcjTzwts3SQtYRls+1SV7AIfDHgTeUMCbhlJSTVk9VRxxg4cn
F4gQT5VWlFZGWqyyIo8xIFTWkzVFhySTQcd5KrMIhleGhENVNLlK2gnr42KmUEkLC20ONet16gY/
sWS5wIIU8z3gX5kTztegJmCkJzXOVwjJL/DD/TO2YRX5pQFUEX5AMG3dfIvejRMoD8Y/amjuZeFf
tmLhvEEDAaCXGUc8at+0jG7SDOKp5AACZr/PTIn7vOs339tfIZX0YjPBFDCs5dkTKntBlv2MC9zd
9JkWr0Pf+KX9C+oWKHfXu/ueuxpXrrZaOI+Y3kAXZYALpQRnMQO8++d9A9K1CUcRSEwIaQKt/J6S
VC/OY4xJDmPXfqrOso+2nuH9XY0IGcFbewTkgt+hb/NWfysiTB0kD+7gj19AJ/FrqPzsdxe4X8o/
LgSlZcDGdZ+x0MrGYx/MPeINbmitWcYl3iVO4lcnTkju5t+r+bXMZYOMq49Z9Kn+a0u4wftU7/XO
QTtbOyuvztfxQM/ZsRjer/D+lL/oIYTcd+1eJmu8njpcGRZiTjU3iVI2WKS+YxstLDbZAzlkuyQY
wuxSbpJXTXItrad/VxaF4AMYalxoWoESxEN+oAc+qpmWvnnBvMAhhnKTuvcOMsZVqVEhBGVR0qG7
gGVqoKgkUBWOuaJcSPf11+lreaq3w36WLJT/lcsg8PeTCiFnRjtIozrFC4FOfqZ/9fI/kfcvY+tf
K0KoIXid29TDbtYbton2JnRyfPQv1KPy1dlmD84GEa7QMWbVBXnmd8Mh31Wb+yFhPeb8/QlCzEnT
MUvUAr7bdV8V8pTPH+Rm+s/18ffvFyIOhNp0her4+5UKXHEtWJRT2WTcUrsdzzk+uY6SGDBcQMPd
5mPONDkqm7CN7cb6ml+8bbq1L3zMaA6mcNzpj/Q47GVJ4KpX8uFJEGmgD7VATnttl5UY1sTOQdds
Dr0tNEszsLpwmcMpZK/6l0jKob7mltc2hZV2NW1mMOXwB14Hev9TEW0SS9ZDlhgRX1tg6mUz7VO8
tnS6M5j7Y/CaT+mI8YX7rreWMV0txhJCdKXOrpHaOTnGYPcuTbB3qDNEcnufWDKWpvWP9R88AVr8
mGK5dZFUNTEQlpne0fD7sHhBW5dDoo2d8xBd5o29z7ZRKFNLXF3flU0hhtAeVMd1onvHXD9VSeRX
BlTY7VfNPtzfx1X/B6s+B0u8L04II32rdgpnWkAYoYfxqdgrCI07bxMdah2X7HSAaNQzZaGs97Za
4bg2LASPPCegdgEHzJGhwjGGrT/84QmFDaT5eFL3lmSh77BPMSoDKIl/0MDCrS7cdxSUe5rNZu+o
8vtuq8L5ffeti5/IvHOTwPzckO0AHfBQCfRPw9bedsEAfYzP2de08JP4O1UDD7o1O9kPWz0xV79L
uBVTg4za7I7eManY1hhiv+nxxElJeP9Dr8Xq6+ULTuxCTZzovYbl52Dnsh9raWN9/ZxcrUTw2cb2
xrpzsMNcuLV4YSf2XO+UTbOxHqrf+R48w3sZHFtqU3BfO0tMu+sn7xgf8sMcNhfMCvwsPnsB/4Ig
XARuL9mSzf295JFSdCWOwMCgoIFJIpGQ3DXAnoznLlpO1pw9ZmZCXrrSUZ/UzvK+jm5z1nITLpWO
rPrWMkwzSILf8lty4gIQggFtzFFUwrcE9ZI+lKzSjglERWj/1tdv9xe4boC3JnnHa9HIiNqWRlEE
Ax7YtfX48yQjA15m2JzbAa0iFK8wWiZ2JvtaIxU6/OqRzGqo5d/t1AkgJ+qj4hpOsnrIMpaCqABd
VgOYD160FU7+GDGwKVdUPTo1Xp+J+wjQ2daoIbwLUfsPf5pbW3xnr8o7CZsYpXWlHsdi3KtO89xq
qYTverl3EHnhVQL0dl1MIgovBtD0snGeIhwzADnnZ2+Yqv5gRHOdnSimlNpX21Ss4gk41lY2kbg0
DcwymlsgjAaIDwiu29XxwWNzinXsZKF4lu+xIumBk45tEjLMJSUbSjvd8p10LD4M6AN3JpwdbGBc
Tg39+VvTCSjwWq9K+caaGEDKi9x3mAxZujzYsAFPwaACzvUCVQ/JO+AJXXU+5mrzolYgA6V29+BW
YLno9Mxv0LxJNaAi7dL8cF2Vj55zrjtACTHAIuxsn3pT5vT2cIQKlvo4aur8ELs1ukMZZUdIE8mU
QtbeneCr0THyhdVyYrLb/ZyTMu6itPJ45bjy23+MrbFXNizZaY7P6QRQPt4UZ+VC+41Mp23lxgPq
1AHa3oYuEnj+bk1n5ogG8TC5R9P41oNxxbTeMvv5fgRbeur7aCJ0VvEMAoxN2E9zGE3weLbusUx2
mRk/FlOz70DMUJf+oI8SYyvhErOkQAdzmgKAAIVUhjVmnYAowDka2VPvlr5iyoYGliEMVIxXFrjj
XoWVMtYTz6KOc1T7CPpHn/rB/WR3e6U0dvf3bcUvbiyJxCiJlhUxpu0ATUGyGz3WD07nV3+cF/qF
v00AzUNnLaTHqvSlRZ/l6eN8k5zNCc014FCFnH4wk9ScGtM5ghncOnvn6gQq0c/19/Yz5+BiIYk3
5Y8mh1R5FSbbSFZqXrolblUMMWDIAGSsmB+63eMZeOuqdibtaESf1cy3aem3H2Wd1AHXxlA3Jrq4
qtlCvg9C7ImiQ9/h2FgvE9L6Lns1bJmziAvBhBVg/mAa5nN+gFsL+8i6tPMYWDtOkaV4h9hO+yBi
OdnUU+VJCtei5wO+q6IVipioA2i0OMqY+tN6M5nJqY7rL065N8bp832HXC7m1oJwoRrGCFb6TMdi
ADvxSwamPAs7F1hWI1Ws5Of0Oq97Xw1mCMFrDLAmZCtvPaDJEG2rfCgv/TYlvqf7mh64xiOYJjSo
mnhBs3EelOS17g7N9yTMA12ym2trhds7DhjuwNgoYnRY7Che35TpeayGN7UrfwPr+0nT0o9vKXzD
RODnLri4xZnljn2XDZxAJA30Qg2BoPKt4uXDHw7DfiAN0OAYuNWEKD/WmdsgVJJT4qbgUUxYoRkB
M0mOvmGVNrKa7SJw4eOhswzinf9HiyJ8vIEoGabJCnJq8brTQnCxdebeawMFbBpDGP2uqA+NxXhT
QdgcDETh/dWKAfrdOjDzOp4DQPmK0MEGFNUjMbDapm69fZ2qVUjSCHLqJJ79GBQbkiRwxVX4Wv+/
PXF2k+ENkteWQU7UPWAscRPnNuBWMtm9lQOhcUZnQBAs9C3EUcqalE3fYfL6Ug/pQ5++UAw30mre
0rQOSNsFZiPLg1bWZYB6mNPYg7IaT4PbIzgZ4BYD6V1xKTRnUyb5E8rwz0NEJY3zlbjFqTHBW4rx
WlQABTPAr+qK27rFpWZJUKEUPEu+z4o/oAPLPR8HYFlWzM141qcuri5xWf4pmFf4kTLniCaVuVWt
tv+4+/GGL0R+kb0igAjr6RXI60ydVVwM9a02iwfa0NAhbFPIsFJrG8cbo6CX410LkeszGr04jRuz
uGA+PtBxyIroXywFbdD3QhuayKIMCfou2TzMtnfybAMosF5Vws4s2aceQ9FBZivD6/2Tuygh4Ohi
/v6vQe6SV7kV5uWrtrAqcop1393FgeYXfzhnOYVMcfem+zRQQtkzcUmpKBgVnjN2RrJ4GmCUM5Yn
j8Y+2Q1bZQd+EFiT4VdXjvHNCgXvIH1ZEgbczSlPu2LLyte4V9nnHrOWWxUPgY3iUPbEqmaUHIKV
w8ypCDHTAX5YkCoJGVXUuGOBCRJy0rTS9W0vUgKWqA+eNv2RfEOezgs397UlMRwWpE3b3Kycs1aq
fm8QXy3OmYGqJVADQ/FW11/trPSZVX5wlAm+g+PG3zAgSkM8EVaoYPJBd8Gud6ko/ROTHCq6Lf3s
WbnkebjyBfGw4CN6oL5VIat966MADrqd1qv2uVTVl8h0v1RF8cA8CiogFvt1MlNfwfje5v62rhx2
aBSDqRjJMAbDxDpTHkHCuyuz4lL1zNlOYID5Th3D/HbfyqISjE0EZT9yATRiOBWVcADZPNUlWO5d
uIlPf5UHfTNjGsOvfo3/tAfkfIGs5LoSnMHhAmYWwC0xHrh4rxUVJWPkOpiL1vrPVuQU3+JkaJ56
qLGh4F6rshWubCQA5DgImFqFHJ9IlFO0eZrVrHNOKjO20WwFuZejtPCPmkE0QFO051wx9nHSQ9+k
ALf1DNaXqPO7xtjhB24l2738MXywC1VDTAcAqizW3oiWT5oH4eaT5Vdv1Uu2oVkwV+EYKBYK/rof
b1S6YZGkMLaMBdyqg1YC9ptTh956sEaGuQdtsHnqu8Osn5tk3w2SduGilwHaPngp1wkBs/+SOFYt
B4+ZFWol5ZMe2EEJhZJw/FkE84ty5M28PApI5JuFL5MjXLfM9X0s4L65uNXt6lD8gkggTu+p+YU9
/cHRqIrjWyfQBFZxqAUp2ttJaH1jxb/YVnxFIJVQpsXkilDnGCzCjLLNDIAUNF8b/mEYpy0hw3zf
Z/gFcRtedRRqQeeCsWuUp8QhaGq1Je28UjuNvadDutfyqPbdG2ZmB6PrtXgZVV7iBVlvFzJil+VZ
hUXkfGiUYiwHeLbbnU1MMmLtVD219G2uH1L2AzWP2tzdX+DKmYAVnAiUwpAOeoJ3gmVimsyoVE+2
/uxY53j+cf/vX4Bn4JpcyEjFPCUoWBHobpeBK28EFaQznyIwNGIeb1LZtyYr6XerVGt/UlWi+HqT
9tahNQvjyahj9DHx9K6bsFETTzZQtVwvqn54toPskHusmGSlSWwbZWXMp7mB8kXBwiGVQc2WHw4m
4Jd8NyHeLl5ZE+2tyTHS+RSXbNb8nrAYvEOqCUxb4mpxvOmTDpFHss/8Q916KlewQzGCyzQuCxLA
kzZebo/Taf4FsRJ9Q1hoKpCgmWNUNKtvquuDx1IGCV/5unhL4/XJB6hXJli9OVN0mkzTqQvpoSh8
eu72w9Z5GH7re+tyf4nLswixORCVaCCMAjuyyH5QK+AsqfQyvXj9lyx+dorad4evmvlcSMU7lzEb
AHRdhbQOYO4o7QuFJGtIQNHTVABJg/mvjpqwdonfTrKGxtJTUHRHEEM3GLwAuJZvz0YR42WU51N8
8Ton7PQiIEq5dcxyF3/4lMMQ2nW4GrAwXBO3hgg48Fu3q+NLCtxhUX3BVObn+x9nea64BdwCKOGj
uC3mg0blRK6SlfEFN+GTOaV+wmT0cCsfxQMHDwQXQGMIRxACInD1qgeMRXyZh3HfRMWxVLOXMpXd
1ysf5cYM//OrV1Hi6EpEc+yVWad+b/9waOyr06VD3+X+lsnWw/39ylA+lq3SMawnzj5rPcYdzCcr
k1aHZMvhCfaVlYoRZzZsWLF841f7wwjrHf3ZuT45JIF7rj+hT1ydofklI2VfXR24QvFaxgWADP7W
blpktNdJHl8gL2cEpDGPw6g809ycN/e3ccXzQHXggS0ZZAdQbhIWCNqOrM80JUKpxgzztP/pUvPT
fRMrkQcEByqI81G9RqATPG8c9Zwrp0UXhVpvIEJ+YOgW+j2eXUGnxzRsGoSI+yZXV3VlUvDCtDBz
CzJz0SWL4++VO3+2cpm6+AIIifVgWaAD5ZOLINMWHDBLU2CCNTW6GOf8a/Y2vSlfss/N3n2dQOiw
cQHvkd2+S6eALyBXha49SMoX2WIPdsp8mtT5NNbkMvdQZDai3ciY5Pm93Dw07zk3GI8TKNQL4a7G
CyAac6O8kNKe/M4aN81YysSaVioZt9snOB4tuyEuRmyfuSO7aTMc+z3doBh5agL1w2hu/q3whkI3
H+ABZLyCP6hZEVG0N6ILyWnYD2QP85CGiraJovhx1EkujJW8/tae4BsVKmCj1jG+OGOLEeaZotG9
Lfutesh9b0ceRzwz9G1LwwixRHKk12IWirxwESTeaPUL92JjF0UDjCUccy6DYvzWRqlf9nkwG7KO
0dJTsEzgCXhvCrxKIj2zlQC3YOtZdIFIAOCiSfrNnlNJ3rK6GrA1oRaECsaiH9DWDQhRsjy66OkM
+QEjxYM3ehpo9dToh/tRY80U+ErASAaIDiqwQrXEml0Vw2yzck7GYmOQOSxi4teaFYJETHLGlkcZ
QR2latR4OVmiCEsAD//E7L6KLuD2zZAj9T0YHvSX0o0k3FBrhgyUK5BII8UEcOb2ImER5BVz6PJe
ZvqcOkcPQmWmLXlArwV49IXwiAbyFo4g7NsUz3abpAW8PWO/UScogyrSmoeYZWBstKBT5pFZkrCv
eR46UZymhBcFxP3LlLElmFeNLlY+1Lt+TLWA1LWMb2FZPnNRfLBNfB/UBxbdmbaH/kU2u7BSDYco
B77Pqf2ofNEdKPbEdGv2shDP33O375Abi2JBcoQWK1qMuI5NRQ00NXvVpmrfKDTUyU7R0zBR+xDM
+f/cd/zlBwRoihNRogWFCo+YsFOvsbzYspSzS/JHSH1AYh3TNlGJ7oOWop1Zlb/vG1xwFaNZCp5e
VEABt+CGhXetGzlO3o4dLI5kW7STz9zajwl7g8hJYBNlCyaaMJ+BS6eNJHFcnnK8gxAdeXWZvxu4
a12ldJNtx0o/UO+cgK9qbznzZqyMyPeg5edXjqyGt2aNR0ck3KhGgDT01lqu0rRUFcs7E5XiwR7Z
R6oRiMWR5tB5aS4JKysfEkuCBhmeeWAWFSvnTmVoec3X5jR43tHWt0fVhyJm0Ho/SVVLDuHa2rCB
uGo4Y9pCgiwFzpjQOPfOw9zgBRs3RRgTqGmhgeVbSSRjWVxp1aJUbGFlAELwOoQQy/JcJ7Y72u4Z
LKlP/SUPC+Dt+9d5nz/2D1NoBSpoAB6h0ed8uu+uyyB6a1gIcEOVTEXXwnBj/koAe1KsPNS6Ibxv
hTuecPaxPFQ68fWQJYu0jrZSqco4ETwr8jIJp7HyPs1gV5a0HlatgNbFQL0TfIEiCLXP9KZNrcw7
u33HtmZO9UOsuzKO4LUdA3ASYBI0toE15b/i6pB1IzTa40J1z5XS9kFfl+avdkq6gEBcRFYxWlsR
RG3QAdBxqBdyyFVVQZ6jntwz6dU/TsW+FKkS3v80q8vhFzWKipq6KJ6oTZQP9lzDhFmGVu49FKzc
MU3GkbS6Eoy4oytkQXpZ/DatTpq27Er3HBmQrh5jamzqgo7f/sViUG9Acw2wxQXzcMzSjoC80T2j
r4ULpdh6s7YHBOJfxFmUX0HribolypjCocGQd0S5TPqZ1dYf01YQIVqrCSvlpdG7eXt/TSvdWM6O
i/iKbw2cp0iKnnhl35pGAnm7iG17mrxVmfO5UbUjcdmxH55Y/B3yaVs7w1C4hvGxeKg2Xqqd89gN
WfzxxBi/hnNpoMkH4KVIaWOySa2miP8a5dV0Gt/KHMnurrnKtQXh+VTmcW7FECU9T4l6ymOyGYFO
ub+na+Ed7sHlsIB3WHTUNX1W7L6ECbND16VMN3FvPZpj7Xvj7r6llawH6Iy/lvjxu4oWnhLVNkXp
4Ax1u8fG/qlbh4r9LGi1yQaCqK6/1qVsgmvtSCPQwjnBo7t8TE8jK9wUwKlzOr1mkIJIuudE/Xl/
XeteeWVEuP21lHpdpcFI8Q+ULh7iX3HYgoYY2kDxS/Kt4IwcbuEPsiLcShqA+jzeSwjviIjvdeer
/XQpGj8dxCbO1oiuVTtUn8GgesRbMdCocurtOt3fX+iKNwKXCDpGCNM7iPf8z68Mji3k6fQS8REU
MszvCMFUEHFlc30rDok1oRiGThIasSJapUxMZdISxzkTiLCQn1EMNuI2DU1LckUuxoiRnRoAq6Px
ghxVRVH2djmtnUQQQSHOudnSJ9QmgLQonsHNmQXJztrZW4axwkMWln+g2yVDhK1t5bVt/m2vtrLv
Kq+asNHniZmeTwfl1Gb018c/F+BuAKzidsY4iBA8rEmpymhMkUg1gG3PhQWsOtSr7xtZ+1p4dGI+
DOoneBcKKb5pTkrhARF81pufPZCCmAwBYsTZKIaMsG5ty8APjPcZ/uPvitst05Do6qNTO+c8so6l
mx+7qfpxfzEr0YIn8bzSB0Qbht5uTVhD7Ixt61pnMwaJTqx+6Sw3KDrzcN/MykpuzAiOZ4LMQUkq
xTq3YHb3gG5XS7SC79t4b30KeSYnWILiIAph/Ll5u5bEMXoKzU/rbNcDYLK+nbfFGMyeGpt+Pehx
tfPcaqqeO51W9oERrSOBi5fFMVXKxC4DNZpGSPXQUo/3ttm1f4YSBYBtjoLrJwDlC/WS0ypNj9gx
rQZ4hhUYTtOsZAqr2eNA+sIj+H9qK9J2UZkMXu/XzE5jyfW18snwqkViiPoA+PLF3mydqZBm6rFM
ytAesgdIVqrbjsom8Vc+GVwOGbuKIhXnqL7dTcNIi7lVVOucqfaxLMzXoZMh3FdXgh499EmQrWEs
4daEO/cQZa3BwOilpN7hRsvOeI2R0NRT9eMOiP4nupLog6JTKBa1E0yp0DnRvLOl/oqnnxr7F48c
VG0wXYGWJ9ChIqTFAyum3erMO2udPnQ+Kwv3V9plrsTJV8BBLnIWtP5RoUQ+LXbUCBxKHS28hM3d
sJlDY1/s2NbZTaEKdWUAKiXOtlLOvrEnDjADRmwAHwN7oGDY9Qf2OQbw29ppm/FzItUq1VYSpuvV
iWPMMXDQXZG1HvSjvV9t7tvNtk9898EMrMd53zyCHDj/YUHUefLLF3aWD4WvBPebHyCG3BKJYRnV
GLbIWsxRZ0Hq2TtFY77pyiZQV7wfIVdHBR+qTnhKCq9+vcpmw8zwYIWmc2gkz01c+wOmtu9HxZVj
jOPFBTbwhuSKt7dnrMdjxeva3EXGThAporBrvK/3Taws5MaEcIxBmK3XFeDtZ8ssodJYuI1vkxlt
a0okp3gl/4MlJGQI8JgPE5t6ulPpxZwozrk359Bq+o1h1b8wa1QFKLNhRMWk3+4vbcUdbNCzAUTP
001Yvt29ikY9K1vGk5YfSvs8KOUGOVSgGZJJhxW/RwMHsBADWDBroSJdQZPXbJAYIs/sjXCqsmM7
TF+1bHq0VOU1zdhWi9FkobKxsDXvAGweVSfUKtHEFO7lrDCMHCB2FIA6u3+IXCt+ztReeb2/iyt4
EM60irlZRHnc0OIj1q0LRe8SpEyclk0PwFW8p4/ODlMQ21jSF1hpX8IWp1tEeHRQbxJOsJrmcQ25
DKRnHRorAZc/qn0y1CYJvKSfHhKPgllCKU1fzYZs0w9lDNSoZih70y2iMshiRf8yAZeu7cysHGVN
LPGwIDMFlBu1RTDIQ7BXLIXQnk+U5Xl/TJmbbbK8sl5KIKAuVDXrD55LbgptBAxXcXmuRa9dg0oR
pseG/mh1oJkiKXag1UYjRApVhfe/8MqqMDUJgS7kClw7SEjuMYNLWDHq/RGYoMBoUOIubN+ef/4b
K+ipYx4NAAIR6lFqJLajXOuPrrYrZwD7/4nUl/sm3jum10kkNg1REu9IoBP4oAdf6dUzBaM5lVfU
sKEok7frwNBzmccJ1N7JkG5AswlWoK5pHsupiA40z5vI52caXBQZ9THijfFNrSiSjdHN9i9bzWjQ
GU61jYFi25WKWm/tugH0sUmpnyngwpmS0fxWYjA+hB7sp5nWedAMMGwmETkQYwYrl12p/jg3wIq7
ZRsqRkcfEsWMQAzbqc8tpdpTg8Mn2erFC/99HyAgx1WZMIAlYoOUQXV61uKLKpjfPCs+3RYP46N7
iHbRwdspD5j42sqeiGteBAf5r03hIqEJqYxugE04tu/1b67WAAQoY/IVY977yoDhAtwXdc/FVBvA
zpZVt31/HGMybrPJUZ4i1nUfvKrerQBEgToFENyLjkWN6FSCRh9WBisEr+JTZNpfOw2thMikeZBU
reRxv7qsvwbFDlsyEk3p1KY/aoWnBk7D/ijMlfSsVz8QigdoJPOqtCUcczfK7KGqa0QUfTz2rXLQ
Ki31K7eWwPvFa/d988CEgGQdsAZc+beH0GuI1oDvBY4wz2jrWr5ePStNghlUmcr52orQG0Twwrgk
quDCinIQoWpW47DjrLRm0GSptonj1vAzNZIJ4619IBQcYQkvBFwAQr5n0SSxzB6mkirOfK+YCt+K
LclVu24EwGfMioETQ2xZ972h2K1lsCNoebMgsqz5Z5sD5+XfD5Nr2+ZwhTNA+jCdKUYHx43+h7Qv
640UB9v9RUjsyy1Qa1KddPbkBqWTDDZgY2PAhl//PczR0elUlVKa70hzM1u7bLy8y7OYsRWYS2+N
q0HFfyrXWxv7EgH03D74e5hltn9dxoOJpniiGAZgsWA1swIW8l4jv3Q7qX2TMHWBBnd2WsDjLzBS
sFeOd4PDO6tCMwbTqoy5csrySrVxuw78wrlwPZw0ipctvlAt/u9QR6WqZJCVRoI/HEr4225CNh+K
ojkw44gUGlxfRVjVv0f4F+Y1neyMxIg8f/6E53YKivhIvaECAvznshZ/ra1XJvCz6afhIOfhPR7l
x+hE65+HOI5q/88cQVtEuA6Pq+Poue4EhySaPRzaIJHX2rTsylVel7IoQgu3pRZIbRzY9T7ou/ci
wkX58/jH6cK/40OBAFEQuo4n3QpVNXaD0z0ciCvnlV7qJdU80hwlX5y9pJ9XdUUuFQLO7qG/Bj36
sL2tmlZqhRulCKxdVzTtZpRyymPVX8ogT2Jd3CWADiEPimJcxicLzNzRGl1dYL/m4bRyM/ddZeXK
7nNDshI5czY/0nV/iYJwsqxHox6dSgArjY00GTocU5N2EIPU5t3lZZ4QJ+tUd+GknKwnnL4WT5CF
eAuXtGPEqLLK1ig69oeorNtr3apxI1QyX4/Sbz5+3i9nhgIdBxEzTsMC8D76dGjkQK7NadRhqgLU
xh1HbIhlwcy7ssLtz0Od1HHw6eAJAatU+IUjwzyGptSmrUZGLXVorue1t2ar6p5l9n20kWv3T5FV
2c/jndyki7PTwjZCDIrE47hpacmKSxRN5SGmjT9mAbP0QXclERmNCDwi3GS0LzVKzywnQmk0oRDr
QD/4uFAJqqoePMBDDr3qd4TGWdCZlSz55uepnSqZYRCUKBEmoPGLCGj5HX/dZIMFw6xuFuKwmK5X
Zd7kBCqCSVpfyUPwK76l2bjS1y2ULcl18zXA0zRjeZ2Xa+ceOeHuEkn8zFLDgXapUCCggMfHEQVp
bAutIDorDlEXIXEnPJr8lAeBsHMiXPXb9XX7n1GnS1SB8j3YJbCJxYV+FFyIsCwix/gt1qC+E+t6
Y+8AwEx7YE7Li2W6szMEAxJTBEUImrDfFzy2ikRCz6M9BJ6U0DqfK2TPVt3CTlWRuPoojInM6uev
fObSAZEFGxh9BFiKHJ9NMfeNFVm6PdCp2pnaP/SG3s2Vsy288pMO1qXA8HSO6PghcMfxBP/+xKxb
E5vVhgcQIFJsNfc6G9rqAF5GWshLZPUz1zjGwtYFFg/V9pNwl5YOyEd8gOn4U3c9LOYUWZz7abAX
T8D+pPSiZ8OZIwOmxKIahTODY+95379gZyxoTjQY0boyuH2GTZFvyk3xGUHUb06Td9DWDEt9IKUz
rVPxR+bJBsKHJk14BsfyrgJLc9eTp5+/sXv6kZfAywfyHJbzKJEcXcBa8CHua4sdEhp98nG4rqJ4
VZAWOQZp3o0NV+7KZUVqJn5oOxjQm7C6a1m8D1XxG1D4Ie+M2uA+umJonaVRHQEwhsR8LJvtEPIb
HjV3BAy6127sWoBRGIwWI+9N68m9cCn9W8f5VkdAOQ9QCeiW4LPiAjxaYVlGYd+NmIp4Ke/8bLyF
7433LK78tHp3mtR57xYZWvJ1SQvvNHE/GvjocAbNwAvqYOAIej0rf683FShzqX713hYtyTLDxHPv
EqHk9K7HdIFDXxC5OJ7HxWxBVKDYELKDzaHx27l5E4sMerwX8o7lxx+vKvBxaFhiuODkVFIxBIqQ
gh0mN3oao2BfF8WFHODcEHiuUMdaINMndm7aGF4lY8kPPvvgHsuk71y4ys6OABzDoiXoABm3nIK/
3ivt9gkZo5gdQNHPIi32xXCpynh6ewG+iBwdkQVQrwi+vw/hxMqZrTliB7hGQgxFCxzuILpjoV9t
Sllf+iwngT72HDg23tKsBqb4uFFdSxsBk++zQydIv6Nl2Oaj4+6YFd2OlEJAgnckhbw+X0Ge9pL/
1bm5/j340UmL4IvY6spjB2foVdYa+00wUaXeVPMV5Dm+fr6jzn08BG6AoIA5B9ba0WiolnsNCJXs
QEL7oUh6NxsKK/xfbHPsbiTXKHYuIIPvn8+zK8dYg8NQ/xBm12gBMvo0XjLOOjcVYBnBeF8ozEDU
fB+lgzqiTpTCbWtP/0BVakgNoqf/vlx/jREdBUNi1lRGpmOHUi6AnTHrRH0hlD6dxvJSYOdF8Is4
Vf8MAxHZtazYgap+cQJqnXbHNa3vfp7J8vZ8v3q+D7Nsw79PrbC7SBKKUztAwSgZEcnK1KdeGrok
Lai9Zf3zzyOeniqkPKhNLa1+5OnH8lfQTJo0zkt9mJJnzzUQlkQ1GIK4i0SV2/NdFbjXpJn+I+lh
ET+EjzPujX8v2uPgbqim2uuRLxxA85mv4yc+Rjrjpf8KnEuRtaMbX3oqlz3wfWVxB0K9BhgUIK2w
5b+vbCJkH5SwFD9It2hvq3ih3JDYX4+z021m/FYIcvnJhjqRvRKkltk8Ef8/byLw3ZCq/FvsRkPs
6FgPlS5LMHvpoXO9GwKP5xSaP/zCsV4u9u8T/T7IspP/2kLx1IgmcTCIW9g67ylEJaxxeGziKef+
FIGKfVFm4nTXIh/CK4Dw8l9JkaMzDvAkDZuSksPoh6m/IFKUu4qLf2rvWtpr5V6Cb57uWYyHb4mM
D88PlC2+T7F0/LH1wV49aCjPrE3TR2NKeQwVDxKHKxk1QS6dKVzyhBc/uET6XO7F4wXGvYxuLUo/
4BsfzVaaMugSVpNDZJVb4tlo5r07w4UA4cwgC8wIHWGEqCiBHm2VxB11YJuYHJx6EHsQIYJc+zXL
3dK6pL96erUBSAKhFFBYIWwLJOn31ZyAzvEbPyAHILi3sD9La2e6UGq/NIT7fYiIeElRUAxRWej0
gBa8B59+yH6+yc5sfOj4BQArOQiqThTjC6upSFB45GBsngEI9iBmsoug9WKJGmAB7/3n4c5+IZDn
8aghVkQ17/ucNAD5zLZmcqAuW+HR2STBtFa0++93BmSk0CpEfAUe1TF2zk9m6JCqELOap3+p59W6
7vtL+gZnTvC3UY7eHZr4zPIEPpCj5A54hBs1WAjibHstigC2Yy3faLH6eQFPUD9LLxfbDXJ6uJbR
bTtaQYuqKWoAmUOWVeSTHWSK2juYDOPquJnk9NsM23lyIB37OLZwgGou9JnO7pe/hj+6RdoKQeaU
YL/Y1X5yedrxeufOt4GECiUNLkz2zJX1ba7LbvrrVp6kcStggsiBtOZPB1m6LIz4r6IPYS6o2Hpq
oVi46D15HeQYfl7ns4cPqGJsIVQAgVr4PrST8MbMATYqlB5u63aEZsWlTODcWYCuJYTRwZgFsP5o
KSG9O1pB2+MslNGjE4nfaP4/VXF7IWo4N5O/hzlaRNZFXUjrgRzcKUnuotHjeyskY3/hBb00m6PD
UGhBqLI7clBh+VC37buwnKvy4sk+d+agwLGQ+12Ugo+Ls5Y/DdpLRswGJaIcpOdc+I+tsxY2XcFl
A04I0lr9vBXObXnUg1G5A7AJfcjl3/+1C11SugORGg+n+Oi6Zs/ofcmDnSsW6+CXn8c6u4ooB8NN
AuAE2Lx8H6t2W2esJkkOU9tkZTFlgzfn3P7PEuW4RKC7i/AfxV9QmI52d4UYYZIBYgFUQt6MkU89
7YoLG+I0+fs+xtHzBbk3RhuKDcHjKU1cua7GfuXW/DH0Hn9etLM7HBWOf9cNAJGj2MLydFFYVkMO
vXB/eXJ+TUpzSVfqwhjH6lW8J3VUdxyHNeo3PlTzoK5+4duf3Wf/bxrHSQVaZdQvRYvnhPJ01i/A
JqZLebNgbN2X3YWH/8yEFpg8OlMLJh+B4fedxnhVAEJNMCFThpk9snZdzPMl38pLoxydnVEwLWlY
lAfYKHz6CVnFdPjvy/ZvYAubbZT0T9j6A60WMH5CDhaUbDvGPn3nDfUGQOZHpM3T5ue9dmZXL+wW
xJeILxBLHx1QB4pllVLIiLjlZ1q4eU/GPICD+Fzc/TzSmasAI+Gp9dFBXAr63z/QEI2qlwbPwzTQ
tTfOm6HnVzET/5sJoeDlIxEBPv8Yfu1NqrKQzZGDp+H9OszZYLG0ma20Z9GFLXfm7gZ7Hj08FDUg
M3PcDZKyK/QYL2/qxDMxwSmPzykHmnfu61SVb2BoXxjx7BqingfoJrB2J5zvoGyZwPfCPUfCNZnY
Rvh+Hlhs+/OnOlNSBsIcHRAIsy2Q/OPsplV9gNouApWhS4WbQs+rBJniCsj5fFon7j76B7DoIAN/
J7tE3z+7qMDxgvUIihL4f9+3SWjNxdBLXOWFubF8Jy868UeA4cWY/+YotZsmeuFiP3emUUkGRgsP
ItKfo8dDBgwoT4Lr1pr/CcI3gOLyn5fz3JTA/QNNBHWDU2+LKqTw3xuRGXPUcpI5udKF16x1qOmC
wHv2pXWNYpNz4SOe2ytAE4OIgL8WVMT3hYzgcK4UScqDju5V94uzz1BfCJ7PXR4upDcW0/GFJ3D0
JFq2PY4qmeivDgJ+aeEtNnjTihdWPodk9fMinnlNUFZYyofLrgSc5ft07LqaQmspLxTO/K4ssBBC
KEnQWD2gKgePAgnA/n8fcQGzQgQAy4dj8H3ERgcyinlQHoQALkwnvkrF6P+Ca3wLOnb30g9s/fOI
p1AdiDkstV6U1JFOnsJIXLscoNpbHiwd3yUSvGLA0PD6w3DGW5m627gQcJnCOpu4d2GTniCnkYh9
G/togWXkl4NnSnKoIR80Be9TMq6Vw588yEuWSZ8lTQBUKqydYnZXz5dK62emjlgUZVW8EWjtAMnz
fbUZhNvtCULG18KnaRHBUz4A12hst42EOLTdrQT+WUndzVR2Dz8v+2laBtwkcEkeZHgWN4WjD22x
KSylL9oDlM8fAtpEm5p3fQbArQS6Bca9eQxOfNo46pKi3OkBwk2+ENVRRAIe5BgC3Cjd2bUq0GJ0
DlDQyCa4nAqHpcNwqfN7ehtAItkFGh0a72gyH29mYRVzDaMsBuxX6TwUMyyPU6th3qMPePElOYEz
00LFCskMzikyzmNoYCJFqKapZQc4MA5bKuJu7RbSbKZ5tjMdkOL+5w94OjkAIBZCKy4G4F+PY79G
ue2AsAxvvjO+drFtpUNHYBPhOpcoz6cz+z7SUfynIhF1qC6TQ+ddN+y3T54sureKr/+/+RwdxVbH
NcQSUfcz5p73eIIn0Lz6Sy/t2bnEoG4DqoOn6XjbzyacAgVjygO2jb9SZfTAtb1bDMEzQHQuFP/O
DLYAHbHV0XGHjNjRGYuraURPA/lGMSQh0qeGp203vUGqoUwNw/x+XsFlhb6VZ+H0snBAbHT3FwGv
5c3/K8cVI2jObSfia4DlnX9sGgYvdRAPD+g2OM8TIror2kbVk8fMJSWn5U8+Hhm6IGAxosqCx2NZ
iL9G7urAka0qomuhnRbqPw2zvvyO2xeqICdbHhNEUr3oF4AvdCIlzYypcJ1gmFrEa9VZkKrp10lF
LrCFFguPkwktQjEIQBCTAUqcLL/krwmxLtZmxhm/Cf0mzl1pfYaJuvMi9E6KAE9UyfEmwbLu02fD
ky66KheD/cRs5wml1+uwCVgW18NrY8tcefOd3dlT1sTk0xL6zRfsH3c2fuaZNsiAQY2w190VhC+v
ZNxurEG80HC8Qoxxp8LhMeTeteurezEXz6BtRBlp+nLbQM0p8wns6YeROHmZsA3j/TVJInhPwQxw
kM0fX1dvgZ6GnE70iYY1eM74mzKy15FDH3jfNukopJcmrdi5fr8txuClG1CvKCt9AKcYVzLBG0Rc
k5N2EhmpA6RITrwvi8KAgzZ06zpSK1ZaXq558BUzt1iJwUw5K+O9g4QkCxA8pEQs9iSgWKQkChok
CmpOa9HsGs6eJ+3rPa+cawWlDc9b1rcK1UpCZQE/e+ZPcQFgVyQKUqbFWEe5bSzE5C2JH62mn67r
TtY51U2/bvsyem41izOj5kZnARXJva2I90ha9WknmrxA0bo4AJs3ztsIQqDFeqh72LPXQXU3BPEW
MkhFXoajuOkCUWQynn8PoZgyz2drNxrvRCGHrK11u1VJpdNBlx7Q86ZcW2Z870ba5GMfygw6cyID
A0WuDOEmi6je9X7zGtv01eA8ZhWJ0ScSzVNbtnMaUfMnqoYyC5n/y6oQh/SutYWo8xaR+0ZWVKyF
405pODbuaqK1hYRVvAq3uXUd/Ei3swz+sDneysEmeSjFRlfzHhR6k/dl3K2qwooPSQDF7LwjVfUp
a/hDKod0t15M1VNleudZkVrpVait6InpRt93RDl36AT6TtY4NPxlIwqbs1l4Evgs31dPvW4dKJur
JN4SI7BRxoQDxiWseZeooD9YqhUwzVLzXKf4yZZMHQ5MjBtS+yYYGwJx/6q9SsqevgM80a+d0OKP
OPLur3rmPry2dPPSF2jO5ODfvEeV+8UcsiV+8sGs4rcjk2bvUTmuaCVU7lkNzRW0OPKSK3vPda2y
qGJu5sHfji7fZ4gN1NFndDqHTtzPGq34xBu6HExUJ+N9T9Mm5s2Tb0srC0pZwsINwAOtbOi9SLtM
0aN48oEBTKHruujXj20qgnGHztKQgllY59ZUwEOM2R9hl9AtqrPkpuETeLQjufUa6mWkatiK9vBC
rUAxzlkImC16y9BZrO3fvtPpFFiHKoUP47s/uU1a+0CsRua28RydMhN/al5+ThIRKQyOy40n8NWD
1vmkBMyNNiizgfUPhosWCsBL5uO+h3YFXPuQ7HTtRylL9INT+vdeUd1HhGxsoqNtbbP3zuZvgRX+
o6MIgiIAPKdOOEdp1UB6eY76MZvQLFj3dl1A/wYLmyjPPiQdHbZw6zFZ43Ykk9AhTtGdYqlbBkla
MPACqwLJsk+CD6dhep1Q/maa+ikcJdwMSdjejtCRuJtdauVeA50Ae3Bg7zMCsmXGGbzkAML27tRC
f9IL8eWmjwEXLsoLdKv6DuLzCeQA/GZcO5o6qAWYA5yeprQKhz4fDGObOaI9/jl/bYwvU8FNgLuY
dfmAfhIMBztr7DNldfWzS1mw8xh6ZUADBOkEIO/aKblYgVqYHOagaPPJISbnU+XiSi7qrOA9uyIl
oQBHzcEKtf85l9yzsgmxWu6TIrnyKlqsuGPaX7E9OivQvN7GgbSrAgzRD5HIYFMktlpHFJvUSuZ2
U+EuW/PSpXk0RVXeSMOueVT19xNUcNeWQ8laNMWzipCedErzfdwgYC5C57mHa3kaOqMHaRE/th5U
P7o7n9Jmm8z9P6iDPzpdUR+GoKlvQL38ckhoZYYbKw1N1KQ04o8F7WAeOwzPINmNqY1eTB4M8guI
3zbtRmdYwXW2v4XZ7pwGzeytY2BlMjrC3YBxGAx4VfQkOuxg6DbMWRQG0Oz2o2rFbRAOQG5nub3s
6KRIykfD52gLdSdPpZOfDJDvK3uxQ6/sN2uVSBPLfhqTvsT4rv4KtdM/hCyI86AMi/vZp+9osPhX
OPQEIhd2lxkofOatbt0rYH3MTkO/N2dAgWJeVtH8ShrTbKhxnLVLifvbDcZgLZn70k0BHOqtGmIS
oKIvavjxmtaaAQJRhL/csDYrZ/bIzu06/Dc2sLEtBMgGRXFrVO3N3NTgGcZIbvCHUPfaL3E5Rol+
dz2Ca8MGL+JZD0m07pIWjp7BNKZ+Hd0NtHdT1Es+fW/gKSN9sK587NdEO+5+9iMFTS1AXVAheq1B
/cmcSTlXbkyGa2cq8SzOukjLUOGdH83j4BJ1P7pWcz+7gUznDjqtQ2D3AK/02A9xEL+wsXsrxzBe
4X57H7xI7u0AAnsTioX53BTOVlgNPkMbFhklqOG1snrW1J/3LB671EuozDungMBRIdsrytRv6eHG
JbhP962ExIzfe/TWL+lHPOg+o43k102PS55XgVqJZNJbxIvPtFF48oF4aQ9SKvlYOl2Yq8Jn26YP
67Th0jTpEIUbl2EeVsnHtO6TDrJKpZMO9hRjiwbjXWcRvWZoHOaybJEb2HazFnMlV+Xky73vcSdt
DUx/sOk7sHA1XERxCe4KglttcfTLcN/1ed3iEilZ2K/FkACzWegr0N7sRzIX7YtfJfAGtlz8D7ps
r2cav3FUJbPE7Z5MMd8zuaAVkU+ufNjab7QKzUr7nsoMuGLpyBO83AyurUFgnHc6A/pfxRS7KzAv
DZyAM0eDR1/CCiyHc62d9pqNm87vhxRwBw8PE7JEa4iCHDCsajPHXGwJAq6dLKb+JmqT3wFnIFZ3
xWOo4UU5C4gmQOUFYWVksXyIWz9rqm6AoELvblgY49Wbms9BFB8iDDWQVPW86g37hX/zB8YPsDUs
Yg+CnYmbtUk1bkJIsa7gDZ5AVkrVSJPJWzB276zAKTXO4kleqVe7pTrVCDDWyDCaVegWzkqSMNha
A5V3MQvDVNYEVjJl02TToKInJMQaOmaKkrQ3FfDyXvllF0n00hmvfgj6EcfbtgE8T0sKjd6un5p8
sUCCgC6UdN+6Ycbbgh6HFNBsKpTZN2UnrzwJlLKve29OqQtW4dXkB3eym7JRf/WeA+o5qqmpRl/7
F+htbB14LXkIPFiJwi+VX0kfv6RBp/FqjAP49OEFhZGSauA3QoKDx/i8p20lWe5zC/n1mEC9RtYR
NKBnvxK/BncGLk2acEQsP5oxSzhcVwYWivUIHftNHJI21cphq9B08C1THsdTFikDpBesgLy9duYk
K/QgMr91wi/BtbxySVU/CQm3nrTmelpPeMvwQXoKb9DKwGuh9ud23VseexdaqEdWh9Nb1KHe71AX
dwQIzStv9mhGE4Pj043vHmvr3RDUoBbbU7nGddIcghYRWUddOJ1xBJ+y94N1x/tiI31dZ5yAthso
fHGb1jicpgOc2ob8dDAhxvNNMOa1O9F9JYdkLzpPIBqxALSeoWflSlQHgP/6hOPIjiRuuZP92OXe
7Hz6rffmWgnCf0DR8nnsHsGg9CFcHELisa5wlQSWl3ZDOdxCU2DaOZWeYWpBA++2dV3zCl1PIlat
T6Lc6USBoIzizRy6wXoJtTuA7h2xdWXm9jdsRZx16BPnV90UIQD1FCzvytZ7cMX41cChrKeSEetT
VAEA+Chq0ptWkCkLbIh01WwsbivBaN4DUJujv7vzxuomQjtvxwjxMu2629Cxomzk+rZS80dY8DFz
dTum3G3uvca+cwJ4ScDEGMjkZ9VOeRXLrBvVu/Sqm7BO7qnNn+qhe3SD9lV40I8t3Mhk8czvRbtI
2AYUsb+kKRv8Xx4NXkVS7I1fbOYQMqy1KQ6mHa4Bp3hAZiBXNHGvlZqstAmGm0Tjswog3lI1CMgH
hq8N+lv72GiJF7m7onX5EU7dY1P64JzX0x3MOIBh70KTMjmhu2JvjAMBGurBnEDQ11DHLkS+7O3k
GPhxBPGNKoi9Yp39BvmBZA1ty/ZQKZAGqJ2glcq2cxXMeTIEVYanzKSICHcoiX3WXvEwhrqGZp23
iwp3Q5Do5TrmDpLj4B8TzdCgKd0pkxZK9m70PvDYwknpb0sLWJyF/pTPtY/7hrhTHpXJiku1wgiQ
FezbIiUjFN04ByA6lFFaGLx7vsrNpL7i2jPAdML2rkMp2a3fobbzy7Wtl45VqbTogzc0b4tNjgOJ
pEwBztSE7lUf+GsRil8RaT4cnC3itzTjXbsnsoFlmBXetn59i/IG8q3CdbPCU27W0+LWqfp1YPmb
gbdwoDH0ZUAwVpjmk/sRKoLBoRbIV4a6fGv74Qt+RjeVm3x4ZfNVE/dPYskxK0KDqTmTTFlo31ij
9azgHmLAxc3auHqcohACvTS+nXn7UDvdvTDqLdJTtR772YG4dAggOLdypIx7X45xOjfOiz+r1aTF
rWna2yYqchq1L8yf4ww7x8vVCJoh8DnhLa+dr7gLeNrHqOS47hPcMa/nQlybJu6Q0ep1rKGYMAl7
TAGO2jNTfSif7GSVvDe83xOv96DHUH1G4XhAbohN3w65dHHZVRUPcMgkXJXbEpkFKi8ZkvSNJETm
MLF3sqCWB2bBp9VRCFfQQk+baoKcjvE0HmRYZ3CiD/E83xImfsc8/pgaskVse0chh5zijDLckB70
H0PEucXO7mOKl8z7dMz82bX8g8zVdQ1ZgjyootcO3s/Z6It4BZTcm1TMSmfuojAnH2ffewEebV4P
iarxIoe/4YWHnkuv43UZ1becjzehA2BHC81J3C9wfLXI79YWN9Bsx98Ulc4t0jg5rcZkNUcOy4HQ
dvEag8o9g/eeQg5twOsxPYGvt/dQq0injt7IBLnoyMZy5bEk5wnSp5JP23ZuHji6Z6Rl10qq58l0
CDbiulrHPX8tuP0emeKGOAgyekTQAUWuHTB+YLq6qbUDARga+Slru2gl3HEnG71v5/ImZslB9XaY
RjJ+GWZkL15d19dTw76mkf7B+0lQ+re9zDTT774FQseBExBeSYK8ngPwtHdjyE8ipcTaJ8zZNCO2
uDNODnhV/uCsSh9vYMGMt+1mcNhCa4wyoVGBVNVqqHWZVaW6bt1e5h74tWQo12DCPUgVvFSzTTIw
lVja26WbdbBwzIhvficcDeaqCqzc12W9QfHCXZPKIEoUpk+1sOKslpbO0D5hWeTXfm5kBYxxX0/N
XtRAe7R8dPau3xXrIgrUfOdHdWUyBvPPDQq4RTYHRtzIEprNqfbKUa6YEBUs4wcPWwkRBlvVky+A
sMTu3YkK/nrRGBuRuoVv9pOZlhpyVDi3dRGY53nS/W4iYE+uKi2KGwAByw9Ttu2B1Dp8BoGqGnNS
jXoP/gC+ejPQpkqjtlqMI8H/RwsswMKViA6zPlIsCwbVH2rpBa/1xHjmCmfaeAFztoPvFykdw/5r
cEbI702G/OZggMnMciripRP34z2000iHqLEB4Amkh+jRFDq+lpMJgTS0wzu7pGxVcrDioedH77Qv
PDDjOsu6A4zCe0aprUTNmtj1hgcDedYSwQ/cgNw2bXs8CEmfOGajBrAWt5IyC0V8rqO8MUB9rxrb
rZvMqWmz6URJkEH7wwrNQBsDmua5gY1BkAnjoJDXq+GLdJYbIvPkEokoKbGhPWnaO7eg/boD5RUo
0DL8J+4oVI6lsWoEpLPac9eaVOYD9OCl/RB7TZbIEIBGl438rWu9wU49qI6jW6s6G53N0CT3A+Og
jdVU4sSZyXVvlBl1m/nG6V4NYH1VhkNmJzkkbdWNJ4bcZkTbe9s3Q4h5lwPE2kIfXTMvGiD801Yk
8dKhRhFT1XrM4Ro4XUe8U6ueWESBwO3bj0OTWNc68osna7aQARVuOLxESW9uSRKSt3jg+sZCZfox
iXm4j1XFt3Vtur2MjbUm8VAR9Js1pQi4vA5UxiFyN13h9ltOrOaGh7249pPKwltprAnV2tFKkBA5
dpeLJLQ2tQPnNRR8J3j1ts5KuyrOcDZjJMZ+lU8UVLbabttN59TJLoAy1hUErAMIgcUdCEBts6oT
k+yTqBoPUpfhik0kgdYSQeeQQ3ylEEGbA81T3nYjVH2aFjVgqLxT1BUg8vDcBzXdxC6W/RpyScF7
UzH1MMdO2WQ9Uh5UeCom171y1FaUDe3TarYcmLtA+2gzBp7ctpQrRPOT7NPRdcduUwuAfFDIi+O3
1m3pPUJ1s2+HEgmF6lqdq6q24tRawgckghaHr6//Pxyd13KkRhSGn4gqcsMtYfJogrJuKGm1S4Ym
h6f3N760vbWWZqD7nD8qG0cO/VZVh/GtFuuso/sW5b5vLG3bzJodstFnmefQe/Wr4wr5Seu5r+CC
OeJWTG2elRW4GGaUImA0ftdWrjcTV8l+pa4HQANxAnOZ/VjOZpAiFTgoNNM9ZXPRPMfmnLQs/ktN
oQy1a4QcaTgJ8woFF895P53KqsnQ7yjOP6n1RdBC8930VK4vbUkStadl7RrGnEwfytLbe2dm3/ww
1jFWfUNtnCOrLCBCU9NbGAnPUCWwQYIE6auOl3pfx7H+tgzO+MT4FG/LYk62ohJaMAJc+vyf+4pt
I5VPaqRbVFVHSbuV9MEse13JLoWpnbhTc392bQ5jJWImZm1yNqZWNmc772dPLWBjPX7cL0SP+W1e
3H4br256WXNk1MKIdbJCJ+H1rOthVMwzakJr8kdVrN6Smemmmx+OqcqNt10FDdFYyQcS/UnxKiX6
F+eF8JzFdLbWTMKzm6gviWwpxLEWkvH0iH9VjxpyJH71XDIXjwV7vjrzg2VTqW2SMlmPjqxAGpzl
OKygKRx0s2+3FOvMLYmIbscIMlTu36VI/8iUBSheR3GyhZN5XW4mnim5q8t8oL7U+k5aOg1z6rg8
EWU8ko6oNqBMXaCmc+ZnJYHDkTY2b/wCNju9AfalmHsOMRafomjCRug3Y0j/jLLOGbUZxED4XWRV
vR6ICg1X3OmnJin/WGo38mNFnObr9FSaxurPiQPWqlnzli7Q7ybK7g56kVd822KLQ7Xz0EUvfDMR
NWOspZ5ezALETkl3qQHcY8z5sjXtNvbNhjUg6pssXErkuNTMHWqtM4MsXqaT0sU40HWHAVC0jh7v
Ku3R6bw21ZNU0r+uUB59wMlhFetJrctXdHzWXs55FESFO20tILhdjXZ5NwxaejOpvTwOiqV+21Ni
fDYFOK5019jngsDpV87dKTaSag/P2HxGs4u7pZrM+dkubCLCHPQITW7vlV4krKP1ND1ZMY5k350d
K/NcG2livjhmWCvsmUsyOUEy0v065dQoFUO+F6tk4dEG5SAlFbQsfqZf5TWmtsrWkBkm/WHpV9ob
W7bwknpeL3MnuTFkTz3wmHNEcxuEC/cZ3yEJuI+odn+yefbGlqRfLjawrrQrOmLxuOew7Kq3OhV6
mDk986k9UqEAiB3FWw02KLTsFtFm1me3SnDp+VLEQ+dh/ImrcOxK9F9Dt06Gj/2u/CRUw8YmPvdZ
50VxW3y3DuC0pzmZ4ezcKZ1GASM1Vt0WVXI+/vbJpMM3VcnPFDWF6llVmhqk7w5lFqhZvDrPRH84
6glyzNL2eV4rSPkw23SAdSqdU/ziY5Cy2fW15w5jfismkaS3CAzutTD1ND8gLJE9uL/aXRZoEj+T
qdhwQU2nbm7iMBmm+djWoINe1hGMjb7DhFAxjTL+wykef7labB9NRfZM7q6VXyaZ5k/jbGmHuuzG
IpIbtarA6w9Sq1LpmYquknQT6btSROulMOrlT0a2n7+4jRoqY9F8LdPMWmfq8SWfB+OjKKZiTxKQ
dcwXUhg9yJKGobBJCBSuqpdV0a1rZiwqgTmJdXBTbQxrnSOhNTWmBZWZvvSEWsgTtXDxwV2j/mpQ
fXY36VHzbb1zD7VjL0ydCwMiH4PjJzG9KfbMFuyopdV6vbmO0suGzEko/xDpA8hrjuBJ85NSivWs
Mc9e5DybT+3yiFQm2sb5q1duvWlVO8ebMaBAHLM1VFAzBElXtofVItzQadxlx+hRB1Yddz8jba8d
AN06nKj6i++JwsqHHU233swmzl/mwjZ+rFog30BlvRtjfMrkyhRDPE9i34xW9mTwjd6JAWkAsKu1
A4Knpy4LEsjqz6TWnH/uypMatpaT2D4zDJB4kejZcymwhHmInICoieUq/ywUdypBZ6YQXjFRhS9u
2tmcVgT45ng4I2U5jHUNaqrL4rYkUV4EjpOKe+YmywNsFvqpT7Xpi0yjMqfSZ8muvM7mzYwKswFm
B/aCJ9AqP67VwvIzzAR9INQY/12dxdniNa4WjZtBcet6s+ilNl+BclMriMfusc9kSf4EBzpG26pt
+p2sl+w5kmWbH1XQ7qCjHdyTCChG9lOajPxEH2W1YaYu6n0xPwDkMVYEM1UtADoHQtc/1iiy/05J
RWjq2hjx4LdW0QF1dhWn6Lpk6rlwmxHKS+33xTppQdUwe51QFgCXOyOoL7GFmKqfFWtJV48AGYVz
0agLDRKaMZCQiCoX4AxZo4AVjSScXqtoxsyYOmMMXlmq/zBsFIafwd3dwX0ZEaCk2iko7Io+HaIq
8j+5MtmlVxWpxSsTWyWx2loL3Dvb8bxzh36BkmEe2NMVLN+FXnbPXSflthl1cW9gYVyflxhyQQAu
t0E+C+PmZJZ8TaXZlhyPxWxDcFn1LXYVBwEdSVAbSxZJfNSjkROmnms9MHPp3nMnsyOPMPtMHlYk
DPl1ZgUZ/nKt9oBM5UCvY7q4Zrtt+M6BB2VT/qvhXoJsjLfqajK1VSSHzE16cR8KMj3V6rDk6z3y
Y5gvRp+PoTk294bN8CYU3GPpVDlBhHMtrOSgbB702/RkjHYmfUskw50mqyioKrhiaZFfui7FH5sI
zChn9l2z7h4vUduQvYtlJBpj66BhgAsjE9Z8hqLzdHPm2ha5IblEjVxffZN0M79U+vJSjOATdoKg
wcuHftrkRmd4GUsfUJbTuXmQEU/rLd1YhkirX+kkG/y+mG6jjLit+r7XXrlKDc0XTdb4hZz2CPWo
Eyur/HWagO09yGUI6TaZD5VsjlHE35Sn2aV3qkttr4wGogobt7Q2si2epMrSYIpNYtl9ODf2jrn8
pUq0aKP25q5c3WdIz62zrN/s+7OfSAPit/iNTQYAd/xi7wNUatIIGIN9zFZ5ItWmDEdHBfDDTemV
nf5lmyztczTWvmUTwqBGibZfWADDWXGyCEI3benraPmxeyUpA6RG9NR3crxa9MqEidU0n5aRqEFP
Isy5a9KCMUCtX4YhYj3hpPVm8uNkxsLtrE5DIYvRhOCosVdERbHry5hE+sq6NnNle4qe7ls3f2nK
njwy/aIuUAwqTsqAcw5GOAKhcdXpKSYsbi34u6O44SlHhGIj3robmWb/LAL+m8zOnRDpgXgVx4+W
SLA9TU/QW9wVotvlaRr2WrnNmCcsq7/3yDciWz/pDPGyZTrX7Wcrxf+ZJ+FEmLmv5HQ2C4iOqd0S
aroZSJEtRpLMCjCFmJVU6XoOUvHbSvvU1ArzpLjJuAnJlTqDUh9VYroYt47Oozl0VU7rY3EYmp1m
RNfIju5KS0cgbvbrUkqivBvnp1u7k7pih9bd17ol0Fz0T1PRbqIoQjpSo0GRPlzGWdHiUBvaLzvW
w8aoNubMfZKM6CdchDX2exKzHCyDWgVDRSiEYkNSD/PlAYlp43qmZGZDhpm+1/SJmgBL+Gk2bZVl
AXhPjSdT6seprITvKmtg68u5TJa9EfXHsbX4Busg6Vldc2vwy0Lx8w5NamH130thHBxwS08k834o
lJTtJnnu0t5GJtAP/AJlfhit4g1oKXyYh2y79NMp2uS57uGMJ/677fZ5NFy7IoHLv6vluOuW6SD4
R6DK8yzeoJE3c+T4TVL8OJOzowtpyyDwEat2oGjFFLQRq+6SDU1gW/wGskV2UKVtvm1qNfMjEqWj
ZNnmi43L0b5G6fBgDs6K9aGLDytrwZL5cvspf24bcVXNMvYSi1g3hwQvlql1mHzglqvRiBdHMNJy
zLU6OQhyJ8tuv6bFvl3Fi96UvhyzAQN4scuXMwXU/MLxli6+guoPqv7McZsD3XnCGV/WNN/nqY7K
ITvxRrxL3d2J7m/tsM1A4nBpTcq3GI3RT1CueHnRX8BVcHw1185tb2JJdnmXXp0IZqFl2IF4K/dZ
zbe71rtEvucaL6UrPPCTqNZ3c/U8ZOMmn+adA1DDrVxRVwrm/mDKmnXZEV51pocoBDC4JfpmkaRp
zizVsfFBZFRI/UeYqPUebSsYMMyCptSgdiMXjxu6EeRe9IiOH72iwU6TdTenTPeMduBcD5QacHBX
JjxHRgJuxp4gquq9yiogvvlH6QkeoKJQkTONHO3RcbtNwlLqGekYVssji26RUOSxp7b6DoQN8few
KSPljSXvQDHZzi7BbGDDDlnkvNVa9dE32nno3WvFuR3oaeOwpjG5I7RBNIAQpuUjzarVz1sQKafz
iBANdCXZWdSoTGV8K/P4XzHNyGJap+GG6NiK05PWNd64JjvGphN1krBw2uI5rWuFarIgpGKw8XQJ
FkpHJ5av4ok9MKhyBWJ4rb/c2Arb2SlQ4eh/pgrYRMab3B7enWgZg7gjnFuR5huU/WfppLNHKSZ7
h+pcdaPdzk21s5QGVseIXme7fAa8+kwN9VW66QsPxhN3LHK+qKeBGSTKV+L4ahljDLuj/xlM+2Ou
7dTr06TwjSr/iIRyXJPpBr75pNcrAqZ0/TfaLnciTRsHuQztVpXz4BsTvqW80e9cMRlKInmsYjr5
BkppD1VZvuUpzJ9rj/cyQ/iVdkHZp++qIc/DOLUnvdB2zOXvgM/bdF2f1dp+S3T1AxFdaGR2UJjl
q1uR5Rzp35aTvUSqGnD/Ax+4gZzcV6rVDpaG/sVsSdBJ+yQoc+7txp3VYLHcCqDtoW8irAx2d7u2
argWVcBPvyXgfJvqKp3ozgYhTqgbwOzV/OUYUbio5j1Ry0ueVttKlk85KI3m5udkfRin9IhC9fmy
ZPKtlCZkoqgDoXcfveiPzHBBPzVfqR59ZUl2miCbRIdWrM1mJBHdCrPY/81VHhyjq/fWqh5XNf6R
ifxgVvuN4vV7qonDah2qt0Bk2g5Nov0LOPmjIQn0Omn/7ab8Cuzms3bCtn/pjvrESBioot8Aap5a
55wlfObZirhIQyykQjHLdnnSFvUtr/LFl+vz4ExhvJbPOmiCMX0lmrVjzQVbq7d2VHxkyrQ1sm/b
POaCDjcW1rwH5JAy0Ibisihyl1fPSW+/QoW+if7eQHQv+nVWrY1w01B12q0xv4K5vBettjUK4sri
71jaUPjq+5R/WQ7TX8cnpVToE+/abN+XWg3FnAZIHkn12VelzlZRsGNm488KbtMY10Gq1Ap9xwav
ok5PafP8kMJIxETZgMnL3K7m0TGQiiRPSMqOtuX6g5Zs8tk5O+53LZhHkqx+BXPZoTPfGYocPNbM
F9HZJx5xw+vG9o9iImORGn2seZ09q24MyMLauxfYtg/YYJ5EnP4aDik3Q0wBfdRWz+qkvPWN/qLr
cR+kyRqOtnLK7ewkFmQKWo26o+TsS/XLggTc7+Dn/Q7uZAsXHAdrOd00ibZI9I4TIgtufUU3Dp2t
by3F+ofy4sVSo3SrA8o8iXnIPcNeX5RM2+Zpv6PYbE9Mbe47c/KRKuDAtuwsn8lWDXuIXHf4duWO
SAY/N2O/GLRAHc+p+00l1PPQHYR1U6TiO+5bMSZ+OZr7Dp1OZH0gZzmlaR7M2sjKBo/kEAe+wo93
nNVhuvxV2l3CEKuun6t1L+S+MJDh9XGIdkMXitdk+7GrAJZnL56/W716L1zz7CxQwug6lGZjdBWc
tH6v5eBbnJIC7q22qyc9q0MVnDxjS2zEiNWE16SNnyvrV80+KuW+zv2mnDD3VYchVg9kxLdyuvQI
fFRWgNgu7gpxXgnkc1X8myExdT62aDlSi7aU5cGe3h8HXeEGaXVvV/Cp7I+hvjhzfElNc1+rf82i
PglFktfWbdKq2DTND6qNEM7YR4LvaRrlzZXpN7px7FUjBCMwUzQnyaHlt4vsbqsV/9r636jZ20Wo
B0fJt4rofN1BF8JX08fnhWqTGJWHUm2mgkCf+C6n95axu9XALpC0fBIN9CvXIkVDY6yw2vOTYfb8
cEmy0Ro71GIesCFmdLQ2yuQm3lrPB9soN9QfsipVoTGlV9tqAjQ/voPGp5xrVp6XDuoQvuUsInGc
jeVZ1M1zNoobOouw5k+N8cbqrD3o4wOk9XXxXKNc13VGnJKbDSNXWSMVcw1fAfiD+iPkoly9Ml19
KnF2YpqDGKDRn2DTTejSajX9h6ZobeTO1gukflTFimYfaSoLcRo0yoiEURyaGiFZHTaOw0d7qWLJ
uV0iZhpRlpD/aoyek7teSap6VbbeUJyRt/gGHLSDGN6Kfiz0Z5kTWqgKlPo5HpzQcDpARaiz5U8a
P1bA3kNdm5T/0kJ5H+r/X4UNXBoeR5RjfJwNI/1Q2Z+uE726i3XsRXwUIgnoOp8CaamXxBCbIQN/
ysdNZWWbBpXg6s4bvj015a96N0USmvrvLKct9YknIPTnlg/UftAM8wcVWaesVY8uRBchA74eNzdR
pj7an1BxHgwr+uI521RZf53jOWCBp5h5knTtCM1vKvq0Ir0Iu8d11BrqNhsMfAfxHY6feI5pQAwy
HnK34xLLOZtWWPAGeGC32KRkKfeBfhvYlWO0zJdeGzaRlgW2StQMq4XTnVPnJ5JI/vXm1HTfi7bs
dCRyUXyjnOEM23eIuoVmgDk0mQAKO2XVJU12CVL7Vxn/xs1zKx6YYv2Sruea4CaZ3IWMr2p0a7V0
15TxmRLSDf0MB40Y1krZTGrhj/F1WePtUL4Vzh9Df6tbxuC0OyxOf1/kX+vx/ZbCs21xFAvO3gbX
dwfGOcxnCWqXOQpMVBumJqh+u5OrQDOXni2Wn65xqWtzDqm6elo7bBV0Z32bIllDU5PagehRTdn/
hL7Rl71dfWbOcUbSN8DlK7xNschQxObbIisupQ3pbbc+ucdeneeb5jEUSbHvJjfU24Kxb1Mqv664
2dV4xlXEBb96vb3s43H1cXvtMvjIFBK3hrtqYeRdkZ/q4e/AxTp3B6yizJZzoFQk9YlPcFQun7/C
TTZNDykBxJCO92kBvtYzsjZsFDfKm1uMu3YaN2Rl+f2g3qJx8lHs+cmcHcq1fZqWp9TU/ip6t5tT
HQjT3LVOdJeqPKDmDOCQPiqbSayOj31Zn525OGKcCefMuXUuwl7bOhlZu9EWi2p364wBwZucKIw7
48Osvgi1/HIS9zSOOADc6FWBCBhKY6OO9iUrCWOjeO2hReQG8+c4DSonP5frEMENj8gJ62SbGY9x
eQizh6SJXoBAcSZIE2wi44zycyjzvR1bO7NB0JPFb2jecIfklIjkpvq2DvW1IlnTqyiHobIGbbfp
8oRaE9tdmpf5Tk+Haxa7xPLo1k+sLYj2dMKG66785xbL4MWWnQSyjotrGxmvSAwEz9mDEneMX9eI
2NkqErxFl/iqM7LkIDfp0/UgsiRsLCsseVRnlKFm3j/0T0CNyVMVJ8E6J/vKbBjqtL1jYeYgmHsF
nfHmqNqvIs681u09CsJ3Y5JcdGsIuGX2a6n4ihg5OwmczWovWdQ/+fQzyh+Uce9u8SkV8zVq0nBU
nL1SK9tF5ch2Ajrbw3T4jOIoKJHsTATSmn3sz2gsPaVNPhQrOwjEqUvOf0i028r1s9JLq+fSG9Ip
HCrlJjXcOjUdAtHczF7XcPqYxlMvZkQsQoFscmQGRMFGO9ka8AeNLxd4E3PjCi7C0tS/mN8zLyMo
CytGou2yym6hVyzluIzjcmmL+VlBL75VXT4r3Uq+sqX8IS/kc2hijDDVjWLioBnUo1XBAEyUlzvi
UKrm0WWKTCLtoE2L1/WoztpqN0ubydw9ZGkSmIALyGJ3lfU6DPWlq6TXQTPRUxA2XEiWuwQJCp21
Uo5l655V9LQGbq8opgK+YTdCSlBV1VWPJq9jpl9W/TmiUq1trR38vE9xz/ujQH2d8ss4PF505TSD
0LOy3dXeDgY9z7x8xMZtOVhhou1gQ8bxiibMq2mByA1gqdQzTnEQpIXrrDcz3xTQ6sWo7VJHOaO0
2bPFH8j5u/YJbOBovpd1T1/xZPpmrP179GcLg7syLTaLJn0SmTCFEFdXamFVvg7In3j0Xhh0GCap
dUx+s8J8LcaZ6azyRwVjmJZ48+AGxiDCbNE4Kh7LxENMrn9WdYHRB5LJfEhq642iD5+jPbO6x+2j
a4Gvl2HOdbNrpEwewj+HhWU5lSXy0zQrNoUx/2XD3eQlZGUCXz6Jiwp5bqatD8rq5xH5wtLx6+TW
TMMxmhgKJi0UUcxzXRxNpn89yf81a72fF3trPfJxwflLZ2HUIFioYCiQ3c02JlSDP6hEz6WYA3Wy
/Xaedq1ZHdyiuxOpcc6WFhSrOiR9tht7prEBi30pkzfdNnFoIKrLOICjbDsV7tUcBl/2ql+0Migq
ByOc7mWtsrXIAOyXkofd+VSlDE25cjp3vkPz0FQraIcJg0fCleiD30X6V2QOBw22VKpZoOXJLlZR
Ftdt2JWm9MDEhZ7vH5pdc0r8EfMgBhWfHrabwo0/gOTnMAVVsQS2PbyNxbIrouxAHO1l1qMX2blc
zTnPuup38XIk84ima0A1BpLU3VhW9TKo6s4wlGCcmkDGy7Vup62tWAGt6FM7XtOUtTs9auv7AMtP
almQcTRgjj9NS7En7tkvO26M6R/WkyBRrbMi+k+NauzC7g5uy0YRWZdheM3cbiuKN6bXUC9WRLJq
YOFky0EGHZDFfHU9zUALkcHYOjhZMhClQd1o8o/OU53KJEAs7eG3AfGSG7fFy5BSXahmx9y6yz57
RvARLBMOrTwD2wD8rq0MuwZvL86lY5aLc6dxMlGTdunVZssMBTeBn3+J9Z3JlNf2/b5L8HTOPN6K
JncEqqAzM6C+ASPgS/8Sq1htMFJeu5QU/BX4026OtlxRI1NOjxFKrzedYj8P7koKr9M/IW0HX4Ol
uZRjmbw2HAmQKejjTKexuEPEpik1dN7wWruUv8iPH265bgaKGWO5YnSSobKk+PFdJQvV3DrQRHFK
1w65iwObjPy83SP3Hb0a75jnUL2BLt4pQ8soxH7UY3UH1pRsHM14x6n6tlZYqRhKTN9hm/CXFoAK
aPZdadzUazREo3E71Og81hcp6nzXmcz2ubUqF6TvH8C8xl/oaS5fymap14l/474O68h46crmMtvF
b29E/9IyD2EjgsnW+ZGw2ZS2Hhop4VHJZMFUjAchvq281gJyfndVOfDvzXvXGcyRUMaGvu0WtJeG
Ox31Jv7uI/szXg3Dr1y0/X38so5TYDVotjSFpTfe9vOwpbfi5kTVa8OhOVhcfLLfc0RsyizivuD/
UMiLaY9eqaNX18dtY6f7Sn1DRH6b1+R5iWevtWAoW9wggBqZIrYOtI8lOstLyBrxYhmfYVo8Q1Gu
paSRmNR0Y5TnKB6vbs2A0gJTc5IEfWTdemfwzWoOo4jkRc3B3MRhoLjeOg4Nbpv0NrCPgmkF6HoO
Dfpbw2r9EcWSp1dFgw4/eXwUl3y0nmKXQN85K25xnj9bFuS6izmtak76kG2XqTtMq/s+tvlubqvf
2W0uzjCcuCXDqa23IrJ4o7n8JgeLK8x90mtvNLxh3qGK2FTzvyXPnJmpH5AUuHPt+xrzBPMngpiV
AeUb93FN25xekc1fbJy6DlwZeVVX+FXWpD4H9w0PB6gGerdYh59amh1c8r5ycESUFaa/NYzK5duZ
q5dumN5HW14Vw9moszigdyFxMPt2FLS1kW1tB8mr0CA7LpF5r8i4VdntrCI6yQmNqDU7aSgXwJ20
/G21Qce5Fdle0bWbhjYET1GVN3D2+7py/Zele0mGdUGaxCxQnyM881zMiqenUMdiT60hgtj+c46/
RP2aCBbBaVW2wJtbnZQTeMogaYt3CWFg12lgG/VPn8ImGM3BkVgrlvrTmg1sO6mvqxwOqTgOTYnW
TnlL6aturfdFpLu5vBpqv9MkQ4Ba/KGbW/cWVgIjH++rZt8fX3+yWJs0tk6PV6OHbIu5sMgKCbO2
OFoO3EnaiX/GoP24fbpt7eTJai1fW8NBY3PMcXBpFbK/+To6zuwP/dkCEml7ZTvwdZMKvce7u8kM
8ydynavT6wcjnVCsu0gzii05AgcjyXiz3nq0+jpcmo6Py02ag8y2NNb5oq83VaPs1rRjEm49fV02
MZiiBaBUjPvEAXpMFHC2NVyy+CnNidVAzwLPORp52Ee/HWHKSc62Mz1PNgzFw/mSgNXrTwubbVsz
sStb5LqbLGkvFfPfKDtfRc8ji3/ppHmt2p8cfq51dC8VWqYSQaen5bINy1V5bxvtygn9sbJM1mV1
daSC7U59qef1VljOz7TAlbv9vVbxwPbV88QNhshzMwtWfaI5f5OeqQLJV+Vo5xhXmjlVbdiWKhc4
OIWrptQjcOk37kZTq/1Qyn2v/sVAE5gFEEmxEyy22khSZysYP6+uic2K8neBzjA6Tcg4CzfaNMrw
1M3V06CMj0Dpgu06Pymq5A1JD4mF9iUpI3bZ126Kjsm4/haDvWzdvMt8qx5pg5gd8ZjYok0/FTA0
atMEQtgr6BzelSJ2y4uqyXojqqhjmpMc7Fk/B2UZhcyWzIyGC7OwbIeoehNp/Kym9StKpktb1q/2
2n2lGQI/V70MlnKIuZYhiL7b+ZKtPOzYfa1+9TXwgO7R806OKehwJ88QbOeBkDZSalh4sLhrMwaM
rK4CRC2fo5XuM4Lcg65gjssqXXvRM/UFxPKurgMIUNY4T7GQ+6RM6+vUl5aP5oDs+n7Qd1aLN94Y
xyO6yd20VutrgXxbHet7oVK5V7ezn67tnymlr9XN9LtWRrrXWbyH9ohIKLerHaZ+Dvu0/jN0xdZS
h9NM7aE35up9sdbecxsl8gdj+VPUKrqH8l9JuADwIwZM0vWBaeyDUad7I+swqqW/VpLHQYxa20v6
h7uv6Si20ZajZtkHAVzaFuIL2mvdkGsXYrgJC5lUW1vrbmghUJYukbqVNmAzgubAmRZ0OlryXY0u
1kPMvKWzQ+t+MvouGE1WgVIJO8u+sHjdCeN8VbQyDvvOOdPb/d1IOh/mcKktKpOqiOumPD3U8Z2W
3mVnhKPVnBRiWkqnB5zNf8n9QMEAP5ubBxi8T5VkhmjtzpODbkJVfzAs+FM+olt+11moWxQ7eALZ
lJdNkuOPoEEveqyNESx0cqwNLpakCBr1b4JYwZPJB+b1EBZnq7kNtF0auFn9BLl06vBpuvPTrCFm
4av3jd7d/B/rXqm89GzonbDuvA1buWj/cXQey40jSxT9IkTAmy1JAPROjtIGIam74W0BBfP1czib
iXgT81otslDIvHnvyTDCR4Vjh5dNjc8/BRgwtZwagr3AmYJBMz+zuLyMpnYbeBTYHUrQ+ntstZU3
7ixrbSz2OimLlzTRcOlsTPdo9aHToYLTJysUyJbfZ6+jEqQTbjXWha1Gui1WjE7WiTkLG2IJpP+L
qS/i8ZakyVVfSNhU3asn3ZuclnMUEQhKqKrSvUfKC1wo74DUhLtBBxPLAUQCL1iG/raMfHu4xvFZ
ddOwaT6K7CGtR1X9a8yso/sE6FsrG8ztlEXWfNajhMg7f7JX7Eyj8XM0d7V1wpIXi6efa35G3Ef0
+eRnF8XvXPaQZXKb1uA9eiw0K6vDW5GPMBlygS/sjdUtJzd+yaw9naolbhXaFFK5fpn4HcVJnRFA
Ruae1Y5U+hoPKYVefoiJ8aXN38l+fm8c3ynZY0JfDfqAqfW7oGiM8HWPJ8fywokWlzzPqkRX7ACO
i+mUY1eBpUSdVThcEfaVgYmrEv+ejADH58gWmbK0/az+icinlPg4mdDpPfOEiv2M7jXv7P08vntw
OyzNDEzko8b6KZxui5GFbCOFrjeevIhu7y1N27Pidp80WcepNx4YtrcmVNzV7MTXzpy/UgVPoLxp
Yt/Gj7ycVhp5qD5/m9QsKOr5LGJ58nJKD/oRlmmHY/JX1g/LICYg3m095gbAoahkMGltFLUX1bhY
tRFq8mbPl7Z6wYdf0f/hKzAJf2CzWMz8rlhDiNNiq/DsKvRBrch3iYYrPzUOzHdOdZQSOjDXDaKl
1cYXghyQFhoe1zJw5joU2PjNWuxT5MgKXSAe7FdZwZiQ5niW45hQJmKOxXeu45uTsXfpl1pZlU1x
imclrKObp6eXLNPW7pjpISmvW2sZ/5S4f2T45DqGwrGrr9tW+5FtE+CPo/UlwJpqKXqH6su05qsw
+r8ZPLD1kJlbHK3dqh2qH5b0Xp3o1wFLaBrKo27tICIz4ueLuu9d7VUS+FKiecPkfG/gIEt5eY4d
hg7nuZCEreizzF41Zbq4EtRNZTS7dEp/qjS+qP2jEqSKl04LshYUElarIF0y91WTklmWLj9nLw6i
JHKPkWnIfZRb0lcztvuWTvtB5tiB2GAvoWWNb2y8/ZJ5f8/IOq4mhWCSnHsyHlb+J9WMDZ9AKBTe
ZkW+fNPkbXXN2cqu3/KHbOtSJanqBiUx/XqpX22ydIhxyDnML2YMu0cCGuuccfHQRzfTYxaaFdm/
MdbrPXmhZLswcx2xnDdkI4pE3BU3tXFu4L9bTboXXcck/1PrzrwigoLxnxrUjBR6g74/sdT9WZGm
IXLcKuYLXsxRBL2jtP/mZkoJgJlY9oxYvZtIP2r9NOOgCrSMhEf5oRUtCrPpsilj9vXI+NJIN/KS
Hv1eVc9kaghViOyiZ3w3HGclz05T7J7BWWwhkGJ6j6h/9btVDZ84ZHZz1YZRnu6ZlHNess0zgB/x
Z+VPr3q1dRP1pTb012zSz0vCltWU7UBNsiOqe251b92b+ZdN+QzPkG3GXbobB+tQFR2R57m8RLjG
iEGTPFE/YzX/rp6pCytijcwyWusBXBB+Hn/s/0RYJaZxN5s6auexw8jgVDEDCOet1NODJXQSfnKr
s81B17FakKpNuYKJidyiIr8JUb0WBPRy+BMZKB6YH+vaaTYptEmi62epYe5s49d0tqjbtdeeXSNR
a5+Zx++R+//hXcOsUYVLom+EQT+Izz5lwSN5wNWg/LKYzW+U9oId+pIQFGL/a0uFVYRZoQWjTbbP
KrM/jRySLU8fhmbOQSr+AAHBJWxHhCPT5MWae4+to9hh2DrviR6DVLaZjITmo78AuN9EntjXVvoC
8WcNmp5H31WZRlFHdm2ojH9LBgyNNgUzoN8yP/RUeVae0ZzFbIGpTsKWz4FV6FDJJ3n5MjIqSMtn
OBf9umk8Ov9h21vGrjPrsNcM3K+8nBx6gLlhkCZmJtQDN8vJjIuvyeh8JUZEoFdUi37V2vT88/tg
5mvHIRC9VOuInRNdFweeccjd9iPir5OQr4MqoPilZvlAFDaDNod1kjBPwInA2BO25KnN7rZQcBuA
O12MzZRuZ2YwgiW0eHeWUGGj91Dl4eSp9DPOqZbK63MsbAEywoW2adMgltnzN4VE810rT2O9tXW9
+lZOymPC+MNtRd4xQQbkyUaroBm4ZlXxVXufw3OcPjGaRUN42o83XfYvNW1fyf6Wjti57fjMOQTk
rLCC1Ku2s/Ayi7DLZ7wDOtFehr7ZX9Ez3YkSFo/Zn60mfhep/umebK8Py2XIlTEHXwi22sO9SBHk
FYt920SUA+jD6/gpr3ruuzaa3+1grRSR7PvsI2k/p67emeJeKMlH20dfCR5hlWewwPEyR3pAz7aF
EnCMDK5YMg53mqK1+sweMibJV03/R0QIPnVyn0QOp2ZbJM7Rbsu/Tt09sME/lcj3JjH+bwJxv2Op
mria3idTY1k3eDAyurGVoNWApCT8dFrMbj9DRCgEq+xEsZl5JpanDmRdKflXMc5Rj9TQsCxkHZhM
41ZPCN2MXG0VXixrnq+Y5tcZaKGYl5paQiqZmrVkjlMipFhtc3h+53qPmlMp5wYBVxfmIY6aR6LG
O9gxR3N6pqxgArZFuS6Tclsbb2pP0n+sjl5aM1LLXpvY3ZBb/p8hsgJd9aEtFjZP5ZUY0EWY5jZD
zkrT+arjy9dGXHiFzS5XPTuNkfNoVEYKFDVqyTSLqTlcC7gtb3pjhgarV/ve8RerTFcKH4b+nCWy
U/7gOmMoo5ZBPI0fRqQcb6auxNm6R/0UNG9yVr5qE660YU18aIQP26r5S8LI15PuCHbHL6yK0GPG
L2VtVe0a63pKHvFYONo/DyHJKJjZx9oRXgcmfpwzIx6M0ZkBZlmfsI++6Rb9cey/HCQ/I4pOccqN
RsL5HYrrVxmNO1BUyOzXriAgOP9GHKKmvaQZMfnRPXbPgNA8HXPNfcdTaK2hWO/Ttr2J/mq37bXX
Y79EeNZy8le5hDSURsOvgn7iKbBsPA/fKlOhZsnvunxT0/4wDPjea3mJtHE/FsqJ/Y/HZOgIwXtr
z1O2tSVeRKm9JCnmcDZoKwxDNcj4sepdreabeJi2ykfmzh0ckzUrlNBTFOOGxCqDjPASHyCYmS4n
rKLPw7cjKMg7T3ouGBQ1Olb41o6FZTqX1JqcYHHFR+mqAZ86OpuWXar6o5f4A+P5lna8PRdV3T8d
cV137WNT4debvJUwGeoCzcKEluYfXuOuxhJCRDPdQcAcmSDskLNZFzUjXRHQ2HeuuHWq++nlcBvI
wkOhGaMvper/4EsOF2O4JvP0kLE89nF8lLb4RQ9mbY+pvLdjhv+wDrTFuwyYdQW0qGmiG23ompIp
vWhqQnEgfyuV0+DmS+0PgrLWdWwXO0rmx71ywkMM/G74YgKPHZMnjQQb8dtnzKd+kBh9GlEI9zny
Gbmna87bCoYg2oe6MM+qUQ2y0EuZXyYJhreIWcbonKPZY/znJt9pX11UO2nCOAVqWKr12cCDl2ve
xxLPL0Y+7VKHpLSMNomR3HPj3hZz2FPq2gRP9VlcrBhL9UIKzHb3eiPvDOffUrN5On3bAE/xO2YJ
xPRLS7ENusDn5CIkcaNAhQnN3GBmOPyNmFEoI07j7hsP5zaN8yt65tYuhoMH/UwKAfyAvlXRzH2J
jU5j7gNRZLwZLea2dHkOnGxtZ5MZn0YGqeY0XSYHmVSd+ndPVD95nG/sDsBU8S1oUlvcmtPoaavE
Hm74Ym4oXIdOJEFdudexKm6dgSvTNPPAImCEW7G9er22V5netiT1XBQWj3/Xc5/bUP8R4TaFCgOn
zoZDM+fXGTtfqTGddhEscQdeSyd1kDGXlWlhYlzKNfZxEEmc0dmIQml3OOCEOe5K5OZ00PapxYjd
LF5Vs8ALl3Lt4r9rqcYR6hxc/cPYADAZtqrzW7jaVh0giM0duLnogCzCX7R8l1Z81grU7ydwMBvc
MDdKwGLeS2LBnCEqfTGd9MDNsiXc/W47+d/EXcJ4INhWphcpfiu8kU/1TcfRTuA1UKQRUtBsnYEh
GDqJyj+ewbxE6kwjZ/MfmJ9Xr2xIGVBnSct7n2L+I4dQh85sLlrqhx2Rs/RKuTMMYxfHw97LJssf
ZffOlmo0T3kmF7ZtxBRi+drhjr1kc791TXH08vLTKChYweTMq15SLBb1T64P93HA/9gXzJXifnzv
dOvE8LekQjfIrU0npnPbQtVuTeRcdRHfl6eXk0YnFcpB7cxTo9RIhTBfsIQ4ERpNbZKpKAZss4P7
zveGl8jSqAt6RhQLPgSzVYVPlYNKMyCgunDkdf0LbyleZBtnmZe4gBo6ytJBNPpzk6LMcOhUY7bL
FC8u+GsC6fBQr+8U349umfXtmEptoorJqDVhgq8JIMdfM3OHXSu7zieccpMln/o0WEzpC4GFN0Gz
IQZfMtFF8fZN9in9LUen8JNYRD9CxcEZCBqUdcJ+s43klnVNl+SiFEggy2Nqk21ll2dem9BZ8ubg
AZ555jikOWB0nwdfRAv61pLtaPY2HeZa8q/shZ6qE1mAwKnpKhu9fasnxHOn5XGRncuG24XEfjrY
v0zsgyLTmIPIr0bDXCtG/QNP+HcqvMBc4B5Cet0bS7wTBtMReOw/Hf6ojmvTKNLXLokw7ER4LdKB
s4QwwQasjyHt9uh64j5PEK3NjmKUPYIfWWKeJ+ACWzvqtoY6xGeAlelGUfJ9pjCNha15onE5GT1h
/sTqcPg+DXCwFG/xkDahQnOK5S3Ihhyla+w0kn1N6BW4eSLvNneg8VqlwqGTkFHSNGfDU/OhTl9q
z3fQd9/PuFwpuAhrhOu+b64Gz9pzt/s+rnFOO474UzUEx6qlfWXS9A6QsNiA63tNxPLDJIfYt+xe
SMiFUV27TIoU3/EAFSTpUYy1w8Ro1nkDjp8EqJRgqdmkpLECHS0YHDUjbLLsOrekp7xrefHWSKSH
FfEwjQARP8imWV2JgrgxWv6z5pBwnea7F3c7dTB3eLlIhWRRUJaIQQTt9KAG8hQolv7Qet066AtW
W2Oi/VmI+q6gD4Ayg/LtjxwE4jSMHK0xerUbzj3+jUdFRhRriW5vYiM21zXkRUZM8Kbsv4MlHwCV
ibbQK3KeXQZWyxD7vReT7/iu6e9t+602vSEYc960mhJ1oV215OEgw1SEJJHlHL+dnXGvg5YLxoo3
DX5a0uWqiREI8dHR+eQq65OqehvL+OEU8q2slUs5xYzbKekUzZ+XNHCxoHWoYqkuA73O7pWR3KxB
BhH5Mhbs/ZZjfWE3D16T7COCfUC45gtIw95wCMjrmGMq5cPpcU8Y6nGx9Ueq8MT3y6bLqz0QCmYH
XHEINMn8CkIDnguQDDuiL3dYPVHrVZDzdLgFBH6Qlseu97L1rEUbtffusWGd7I49mZRkalQ+ouK9
nTrSArC+xg4zY/3pOvLdottrYmOnQryjggAGhJrvNNcR05HqGqdoUc+cWx7ihJEKl5CrGjsxG8e6
jXzYJPchkfc4WvzOiF8AfGwk77KB3t6I6Gv0+V9rolL0uXC33BDv8Si/Fy1+r1ygWVUNH7YOW8Va
y6chxhl2QALWGiKnGKkEYopgpPYmqTclinJurex4+TEppVUQWoPSv7RkWhsbbW0sQofRRDanh2mJ
XhTFetFAB4/jQMJi2ulM+gXCqODq82B4jp1zUpcFZNbgQ/7cKAtoCPHiDfabTZe7jEnYqAM9gnjJ
8/5QkGlk4EhtnY3eDanJhPrDiBQf6s5VAUgqzdM2/xktMUP/RFwnWe6t8tmeMvVQ42yvRsWFXQp7
AfyUmTf+CElxVaN3VYee0GweM9rWxk3W/NGLH+0Zf2Zv3gDw1mXy2yL+4Yv3ijsVbLZaBldb2bxU
Fip5daiPg/7P42kwHX1jNwocDUYtKlDOyDwNWrUxh8nv03bLtsdj5Rp3L0n81MEbCZRsSCcusuxD
cYYvo9Wfhl7IX17L4H3C9C2OejTwQdTUAOCkhxVfEA5XCBV7xyybTaPMfIDlQ7fqvV1PjBPFltDq
Jpfpp1Pm4WghDEtll6VkY/DLMUZF1FUj95os+Ghrq3qohfaiJQOYU2YyNXPjTS8pqDTCrFNa+52J
V9+Rm1LBLpIpJ6w34dOaVM39IXMOcWvcbfrEhpzNjOw8joghTO+cRazj3F31Lc9Gmt68hbgmxjzD
IQ2E5MA2lQBkqO/Exc52cNhSahTZs1kVfajFXmi7+Y5yEb6Ls7wmBQfHzvEBPl1crEOg0IO+g6EH
r91aomrrVL4Wmn6mgJc165NH6G4UydHwOp5JKNR2Vn6SwqX06uQWXw0U8DSMXVzZsFqJkX/FZbp1
Zw1StH1uJhk8c1BxWR7zYnwQCtxoGd+uPvICL4SfNjRHZnkbQGQ0jftR1f8s662OHc6kR5retS5q
ob7aRvNOcKpfTUb/mtDK1QosRUnIsmcSWsoXSE6bSdXW+FrvxJf9nIuoX+JH93xx2zw9IoXmij8a
LHeYY0xeWP3u/hRqHzTVO+CvwPM+irrD9gJlSaeMx/E6DzNxNcVvIBizGBgrjHajPgsQLcNefxuV
OUScXXfju8tkwhMgGZpjvqCtOLS7BkkcD4N9zuaUZMDcoIZd2W2F/CqRPysCedLAG8y9Rbxly3j9
G1Pov9lNUDKqwMBYRR724SjRvQXr2jr2To2VTV3+7TnDOf4+kte7qHdDfUJWwmVb0ty43XwBiA1s
VP6h5f3pXO3ASnp84Pr0T3rz2eZqmz08NaqqBykya97g89XwzekIByX57GL6Gdzmj2m6V7BvjCZY
vW5wcLO2DmJ9ec2TMhQsrusnse3YZ2GTd3RTLSyblpkIrYhXMg3pQl2AmeqS3XMmkOdwvjWgQzYY
rnjeinZ6sRXtNufZNqrN8yjK86go+36wTiOhNStNw2X0Ni5Pt6vDv+QTT2aUFFUc3AhQE+8zmmVG
E6Ovm3Tt0DEJGPpDytnKpk8zdukwTJT0Ny9ZAmvIgqazfTYEwAZh3Qjw0GRxdzE7sTznsyjAgfE/
LQqwOtUOEUJzV8XbWSxHHF57wicHsrunmvZVn8oX/mTEXHcz0yvPeO9LzGk2dw7Ys1OUx6+gubd9
I3B3CHxX+EZeCC/etLokuOusF9Px6zE+DOS2ApmpB7v3LovjEhSMAiGNx6ABFHW6oEZTTZpmrzND
YDwyGn+H2grsOAsme1fozYmbHDgH4EHPIvRFaK6crpmVhBh29kq1/IkS4WNNBB0NYkZyFquuCvql
9JvCPpINP7RVd16a8RdEyC0D2tzY3SHBuFw9rZ6xcZ1IwrsRk0iL+YA+EU/OfLPOg06Lt06lrWOG
RN7iHizLpUK0qHH/qtpwWGQeSoNNn4gYEQvB+HEHI5kvvZe/J3QFHfkEi1SzNXjldWks60xBNm8o
JkwGlEg/vWuHqmB2OXvq1yz4fzkMM9N4/IvktnYF4EhEmaRGHS+Xz0oZfnpJeQsTD57HUagCckHD
/ExGj0VR/Fx3XgtD2cto9iOMFnk+v+tUdZMF8ARdN6y1KNuZpFHsMparzoClJBqMhgSGVl4zvkal
4dszgSo3L42VZPRbwLaJHLLIyWBtGLNROkTMZ5WNk37p5uJ7jU1oRz3LZ4LbVJNAGlEwUtlVcRZW
FfMfupPBFGcVuLXDDupiUa9WLp8swp2j5XgebtLg1Yk3vOrlw2G2uIgqLMrs5hb9NRVf6pJDlqr6
NXHWfznr8KyhPk8Gh6tFnGHzwN8sih/0p0dUD5xHhvat9/0PKPZfTdPfDEH+AZcOtDK+6lVP7H6V
U5ebCVdzZrHmoHyepHbdlMuLq5h0O1OQFVPIIQljZ76CrtjE/PpwkKKvmu9jkCWc0UT/cLz5YGne
j70gTav1cnc6/cj7j1k3hl0Ftqzb/oiYTL5SBDnc4UUbNn1hfGKEfWgeiwcUm9p3IUvehQrrgcic
c5dmr86Ccd2ujG2ZNpu57y+DmX12rb3JLAf2dj76cAPOo2ncLZIGdRlvBJVQppf/ZGO5PGyYXXI9
2Rt6/jCxBLNrOcR5vyMfEELHIum5bHXF+clVbxXjYkHABcao0f44Rg6VMTnEDL+bxXuIYn4p6voj
IQs4gfhGlCccUWEqM44VbxOqg6udu/7T7gfBOZyNxO/H3wE2oTt7b0VRfJVmtV1gujiSPQc03ZnS
BBrqL4jVvRUJzIzkMTAKmMuvWn7l4juDxMjIDj43G6JrqLTDfaBOQ4Lwk451bZz6AUuZntzpRzeW
2ezlxNUJg5IaZc8uh1/SpocC55NOa+caTpiwTsNIzLBm7RLRi13SGjvwNPQ8BIiwJ0jRrocx3Q2a
w23EjxI4eAFHyi46QkW/zFMZKN14dBydaOHAeo3yOTiBAxJg0tjONXU6sFHIFv6iaTsrh0s9/Q/f
qr+9jPvcraKV6vafc4a0kvDW64FCL8xpAclN6bgtSMW6QscS5VypVI9F1Ptgk/eyRKRjxtZTD2s9
Mx7P2Uwegxc2HTIhL4M+L58JoXNPlEABPMFvwenWATxY8mjgphTus0iITlDgvuzegJ7EtgPvE+P4
25KgNeeIeCT9q+V1akoEdajksf1bQGkCf31QpvkOKgyHEzZ7gkWxylh3JpivgStkyz2ypi05qoAE
W5sgc/Tbs1gjK8qDaWRB1huBgq1Qa6NL04qz0mdvTa0coinxayN7KMAQCx4DGr5nkHIIMrd8Y5RF
IdOsXJhu82L62TR/pKYOviJfj0aLa764YG3Z2BpJNn0meTqnLP409vGT5waYmrLUxdhTB3Zjblrr
6jq/Exjn2FMDSaS0TJFJiZylaXXMUKaciEbHpQJLj033xoOGtfOvbCUhEHxJwBPMmEFc+26A+Hu6
LNHxXKKo89JgosDr7CTB2E0Eo8Gu6Unq5ww+IEhuJaYZdnBdl0nFDFiu8WkkK777Yq0b3wxxSWTw
jqxxHUrMamVjM27B555RnTEaHNtdNoIVc/TQ83CUPRdyKKhNmfXG7ivMA6Tc9F8Ubfa1F1thZxcF
K2jfrNrki8IC9GJ/Zr8452EK1ZZ0IGQySZpNqHR+ss6wLSVsLBAHhAL3NS8KLOiz8mCd0dEDeoAT
4zSDBR2iCIerxQ9HJblxdbyrdodR1vuTGUZQVT2UFQ0qt+YdZpoTisatK9u3Ive2trqEczMeQOGW
q7kooItYfBouN9BgPyeJiG0SUJNuFutCcXbMoLgnJ0xfzXIYG4wXgHPqjWrWL2bJrYTd4pLm1a7h
+cxLZt+Z8UOnvtWLZKcVOE2TAXscNiCNxJHb7pXC4xuigjDYYAJ2jGzkciwXZIWl2Xqs9tOF9QEM
McPPVJ0i3sYKYR48ZjelNVjg/flE2uXGEAiBNzol8R5xJpZy29dpOEqQUkynLDSBpGP+ihlpWdiX
wAGwXBoSrwDEEW+0ZPlUACNbTX/RugK0Ycmw3vFt62tQ4/046RevGDZTrJ00A85poq8ZIeG9KA7k
y0JhycC06tBQfyvX3o9J52uFcm2M8WTb7mqW5m3wvCOjPDbeVOGcOYQXeLbjwFCXXV/BsiSrMOvR
xrFtwS1yY2+DX2vpVVPmwCHun8wIX62N0lFyVxhEw236Hw32CvPgI9EOBrtyZjrSb9rugFq1sdLZ
7+kqkoTrmCiIEc13/LWHzODVV69VkZ2jmLxznoNmGVnigY3IsswORPm0XmbrnOjVLWmf79g6cO3i
hDP5moFUj0E8zVV5qbNlV1Ga5PHn2GMq17u17sHmNYDjk9UfzRzGDXi0aiO6Y1dGgTW99BaQFkUy
QeYBL6odhxrebPVKaxRoOa3VMWvZLdFGW6yYvlrtRTy91MVyUIgszgOyog01FmOGihdEtMs7BqVd
lyKpSO3KfjE+OpLHw3gyaK6zaG+jmC9k08S4bBnj38ceOtEsLyWdFGmay6Dv+syGkvTVM2kfBgC5
Iwp92v4ZqKVFo3EC3aPHbghmz3QjY9jgHdawp9VEPccaHgnjqMgot5G5HACUbJhB+TpW5Mz+qLQE
VREUUTxsJ+OsJiK0umcVR5FhnhK18EvaiaiVHLm/aX92HPRj81AQXOsbVn/DmKKQzunXNIMFJpzI
Ah7n0/ndhz0uKh0a5BJ/FlwXLjyseC78eTJDaxi/VIxakndmi2v/XyXRSjRyD+W01au70t776uzF
3rqojFO8xFs2IwUW6aumxeM7TPv/Nw4tnKjhZsHcbcx/cExQevNviIp7PWl/EnTortQBBXA7EP0R
xFFiTCMxmKQYgYcg7kYTUOd5Fz2J/MaY+6xeCkbxCv6dbw/VoivUYKzVP63afhWjTcgMARg9UwZN
rl+QQgFrxMofNSsASQOl0cyMVlq+A/kE3bporKFJm3sqxi/OC7Kv0Uf+ZAy+PnQwmMRH7Om/uj0f
hJ2fmWG9MwV0secL9OyFV1JBG0FKqzGdUBA+NZ1iQwSLj7l7ol+wB5YauV6uo8V2w6IgoeVM+Qth
/w+je+5Ewl/LokESRUq8sxL7DWn/o58zj35z2CgtpnbJeo0FnQjbJW7ULgEOmub2vXUY7Bsavap5
w6zA+tJzDIyr8WiBBvrhBZb6zHwfYh1PjGk1h7RlSQIm41A10381mVPDaD9nppmcsuaV6AIEF3Pi
84jyihwlvh+1F0xvu8UmbVltjTaCxjMTpeIW+sy9BRIDW6fQVrhNYU4SBYR/Yjvig+/2FJXJp2SB
GGOoEcC4pRRhvSzJpzfQ2Mpywr8F3tcHYx2B3UJ3a5yiPNftaB2RassH+z3wx0oS1mUt3X0m6x7q
Gm+ZrF4c9I7oISJ2A2iVeE8UvHC0nCxXIMEJxbs0t3Ga9Xu2LcG0pGi+FI5QGhQrZz6xOuF5C2jV
gP1nUI0tZN+D6NlRUZPqr1Bucwudmf0EkGP3cqSTkWX2ltkEGLPs2+iB7hqDdzSfd2nToHt0PEEM
gB5J2pMTpMNjqIxSvKgcEJ01Z0sGSjJ3UhZyptMfo4IWO5bmi5HkdWDGCrAEY8QJP3XMmvtoPGua
Om3nzpjPdebmLzXYQt+2VWx2trKZygkTBPYZz1qw6LhWfBubPt8C21i1PS8PQ36yqlysSuM5pmG4
OCQDKz86jyUe5BY9nrU+rYhfIPlioklMcvfgxkfwiqUWHVywp7FS7tMGMmyFbtLWW7NvoKyy3oZ0
X666N2RhnGk65hzcp7jRSPArrGFr9ZbW3iqjTV1xiZolsJzIbnekBTnlCiU048+KftNJAV4SiXUk
rlozim4F/DF1Tk9wSYKGF+9gC6a87R4p4DddSsrDpA3IFYrNZCoUEDoVoxzw4LkTy0WSOmKBtWvt
+LCHlZmop7J86qyNhzm4+cUad9CS0mBCFpXbZBxe0hQpsrAV7IPlnWV71wQxJk2Y5tuSRUSMvnrr
LlXjpSiRQxVTvs31iAegus66e1Lb8pQ1zVWKlMx4D9Win0LZ0fDG6YulyyPQc9KB2OEn41Kq5ZsG
fKYhOIa/mMjEPKFw17F2VpHTWsdcOwthaSJeg2Oe9Lnl7ag8Qx5lj0BPsBNKFK/pyH5YLWURXZTe
Qh4uWb3gwIKoTO+vpsAd9wwL4qCWZz7n3d5ObHHZgNNlh1yPc9XrKKfIP69YiZgHNkDcUE8n773T
MDkuQNX+tGaBLXp0rXlr2Jp2q8oi4Hb3/Gg0/nCfQseB8cFY5mbl3Tka6G9ljbZOcpzRbBSvrS4l
sy9He1ul2LGNLCwjlx3mBoShskD0iTWV3wtGtdpX4EpjXttGKObiAKDTXzxcUhUOwC1BRKiH8xQf
rZoBCW6p0OmFsyklS3WG5ODkww0uM74ddno4qDuGi/VZJTMJM8xlEBTx/dmFb5nVa1wLtCco5bBW
CmBanYqah1+Gb8GyXg2Az6JTrBDpMWX1HGCylkZl1czyp8QsBtLHgSYkPhwYO6Rqa+IyDaZV72lR
HBr66ulHXcqbsQzsDhORuuqseK/3nk0GyNg4FmiQNJfhSIZPQPpsyu7ERr9rz+4R4SlMHh3qCgUN
qFOVl0E3fxwt/mxzhdwYNkfdMBgj4oho48AtWux51Xuca+dSKBCcEElL7btT+7+mAN+lP+M2mLpv
6NSEauZz1labzOwDUeIxZGU9ELItvC3cQ2p3QhRaAxEiRV/rDzS3rTrywfxH2nktx41k6/pVJub6
IA5sAtix51yUr6IBKRpRukFQIgXvPZ5+f9DE2c0CK6pCPdHdN61uLmYizcq1fmP56aGWTP43P9v0
HkaGlIzhNAXNPS7S2aqmI7GW3EDftXmjbCxN/zbaMGSpXqGcG8poXMAtjVkjB+wVwPdoiHRBue32
oHGbQ1woJZhjXb1CvmEAmqY0xjP9Uov8cPweTK/KUU2Q341Li4ZBdgD0coOL0VWFFVIXp9vQSmFR
kEWl+HWirkxxCG2aH0PpI3wdc51L2XDfygqJT+AiDzdsmglqGNq3KEAHJH7JHV1duPfwxkqrvVat
sl2JDj/PjNyPCfOWZRE/tIUMNMqafmgLhKkrxLQT1cqRJpltLw/eGgm1QwEQrB2tycnkeRD1j4KK
yrIzwdDRFG7s+i2MtGVZVWKj6/V1PNC84E39NW5TAPGAQH2R7gGS7sHPWjv0cWmX+tq1ybHYNx0k
lwn0KJeQaUy92thD9aioyKlycT6lwnyN7O7OSu2frWw+oGC0MeXsurYmO9D6R5S5YPlt+JtGC0yW
8vyiDVgzGdzQnKd+g3DjAvWHx14TTxhG3SjVr0CFr+Eb7YNao3WQIrMCoKunPVntbEzXbB9JSamL
97CquyV1qUOhihcp9x9bmJ6LLAbKaJo+cPsEOBaSJJqJShlFqgYIcsWzsOsR+BKHmLmxRbCFd7Lt
a52KWXtblxgExMKYtufwIrLhRumsW5iTlAvGALscfZ3rcb6FQbgYUX7QNaxUPBM6k4iyr5FQJBqY
QOfpMW1IAu6AHG/EgMCdkuyp227jVHCoS/d1q9CjgBMZ0nNL6n0T4kLX8R5ri+HgFbkCmAzfTyGj
r6y3gpa3iU1e5jVvltm/FTa1VKPaU6yG6t+DRdcaepFZYOD7gzwubQk0ZWjFhiTVi0aX3vOAFgEm
DeNipAqFgoJ5JaMyvQLGiaxVjqgms7DExw2iXtd0a0kgroy51L5pkP5q0mpRZiUICO/F48WmjQHS
3VmKI6ud/dAb/9bSBOKlBg043pu4nImyoyYcKmtXEfmWA7rGFwCUAiDGSVFlHNW10if1Vwk38VeS
1O5qxP1Td5GahwEq0keX7/+eaZXxBau68ArIZEvBwOQqhzzWHGq/FeCYMiiZRVC/11Gnv+TmpBzT
QDpadDFv0hrxkFU68LYrx6xaG0brPZZlY4Buh60jJt4W37f1uxtcQqkvJtC5FCW6wvdyj7LxtkCl
QQ51Lqfs0CnoRw3RkywH21gG9tYXFIPNPW2ogxc2JVo99j4Dgsmr7sobG3VTRvErEL5HE1tUlMEp
uyfwibBByIYBgojHNalMaT/Yja2sSD9izbRwIFbWbds/anYog75BF1XRFXYcPaOx079LFoBSLZsq
dqmKbc14h0LGm2GZ91bd/himrocBFM9SMX5TxgBppAYbmta/E1n2AvwYxF2dYs8exsuikgrogK4E
ohrvtSKFBSuFvLkCyLzAdiOgszjSSPqv2MvWfoGbVNWb13VlA+aersvcUa1hAxh9Z3kIh9U1tUah
F4dY6G+ymj3gb/bcmyShBZqjpt6292YBFUZJVFwLxDuorElFHByiblB6GPphxGgKR1hDAU2iDiJa
1qmCAmNdv7Md7gy1/KJn0jV3F2IQgqYPxY1NHSMbkWAQEtA47vT4SWtcCcPhRGyUrN7nKBLBvEgy
SmjVY5ZKP+2S32FQS4DLCLHoBamZl3mHyvTuAQhcK5L6qEs5hjbepjIEunJDedPb2n2cVMDkfZPr
3MNxYbSAomSdwsmQvtDoHZe+woMnTA9UZh9hQ14NY79SZe2qj/NDZdvNWhGDt+1y0CGhQscGxISK
K0ScuOU1THB3ESuW4zVgWH3Q4R1GYmF31Sry40iejXWLTVFUzRHoRgu9N4BDkOC+CjsETWzRHUcz
NMUrIvgR2RSVzZaibzGA+A9kkE9DgvxAORjI4OIEseKxl6+bEY0GyjP3+Bw/mlHfIQbkr6uuX+Ks
ugkhZ7WC3gWWwJmKuGt6yHX5MMr5Gkf4AXBkjNpY6N7pOo3e3tv5kXRdR96DCakuRx8slSctfFSN
UoQlZHMJBxPuh74q+3Klm2RXrLSacuvot7usTr4alHi6wT9EPuSu5qHh5k8MbzWU6UoxEYJTqfQC
rA+lYVVBaXZBpy7oFmExln5BAHxEBT17kfSnoKxXvs+EDJV6sGizlDgRMB/9PW/plUzyg6nQVk+y
FVts1YCt17Yp2UqGGhgqTZyFz5gAXOX4KtKwup5YhB2+UdnYoj6bo03owj1TaYgCwEiMn1ZioEaB
kCjPKBtaaKjKN3JDDZiMYzQKSs2lE8AAJKlbK9g91y1mr0pyNXRXmT7cDEqxy3V3ryq/sL9esx02
WFhy+1MHQyHA9FGRhpsiJa80yzYVotMN6l6B9YjXx7YXtNtAqJth/0yz91q0PYmPSuYffwszCo2N
vm49fVXhMBf67QOaVLei41Y39b2e/ix8Hb6He6M3js/UGAG0WrEqcDLLzOQqL/yNIAuuc+O+o1/r
x4AjRO59ExmOO37x2hTutWWBhpVDtBLt5q4YX2vVulWAy5bhgy8/d423j/IegzLe7dbUdMbtNuAV
Vk1GItHSZ9HncLZyt79GW27TAqyTvyEifyVVOAOizBJY1rJJ9btofEKpnZO9IFqztWmdGDTtsBBR
US0bObahuG+U7k4u3lWV3orxzcWAqSySr2r+I5T8vdpHa0BOvQq8yn+T6r0ijZtyuOuQJJBHdaVQ
zKF4tpnAz371XYddoCgvAytP1fQbNMTvu7K+8nCj8bJvUHgXafaQoXJs5sXGA2xEoUDqzGU2olpt
hNe9fCOqm0T031ucCcWAWItFQ9OS9gH0ltyC4DjKDwD+tqSsG0Rn0Iak4sty1XLjK8zRIXsMmx8F
6KZ8SL/5mCnpeDGmBgpq9a9AelQ0a29zDdB34bl75UXQ7eMbYT3wxl7ECNa0/Cy0UjEACXdqaz2m
PbUvuXnANBPP7WRP9g2ZOL+xdcgiBvXb9j0E4zyJYbSqvFOUalUq8b6yYJpVERR5jwqjkS8VIM/c
+RSOfHQMUeGG618j5YA7pTU8Y3O1810f+eNk6UpPIh6xpYbyn770aBJApi1pdgpgHx0EoIy+nR+9
et0djiGPUYYJVxLDSXURBAq/KNUNXtjrPBT7UsBJsaOYnuK4FDmdCh4LPpSzUTYQBxsXeGYDKmXV
GmC6afIGIdIRvOkC03hAiuI7xcqxdBr6uy6QNZGi8AnFLK8QkEc8kRYxL3lI/HBgezKhrCqRFDNv
eIOvsgbvxIySaak5k+RfmyJBqJG7GgWUH3Tv6kj9mvrJz6IUNbCx6Nkyim2u0DOjbgEnRzYg3ya/
qtq6y/jUaH1sFXwtbEPcqPJ7PTQboN/UKdAZCZEkMz3O3egO2alD3nJ3WUPywmm90O163VF6GErr
uUKQpHSvomC079rBvQ0qjNsTSX+rRnnfVyq88F57sev6gNcmUd27sncPeiI7qg9eQoHz67m7vg55
2Yk7s7bBzKRO7CevhsxNX6NQwz2O1kIRFyBzeehbEaXnokxfSjv73oxsisIGXiPbjhHFt9Y0SLXk
9QsoAFRApYZrMwRpJ4E5T3VK41DFml2jBXcGNu2WlFw1nbwf5WIlaeF9l2KSnKKh7oZXWtVTuEI5
HIdDUI+ytbcUkCtKdttl4b2Pq3s8IljuI7/pVfcR3jmxTS3b0O9As1/3gXHlo0e+TybBlzYCyNgN
v7QQWfBJ+H/rh3UMmYxEuMssqvp+DlIbJnLmPnhB9AjqtSBm9zAo+k0KNiVWi0MbudcIH3yHpvxk
9RPDsEdkuxTue9WR06VqmF6ZDcWtPisz1DfKPWVK8KcV/f4ckGtDh1C2irfMxLBTGq84v1c+Fu/c
0FfkogpVkpZ2rHU9gPxtaulaDlRtXbXer6wFPJBq1rZM3Te3L58QMbvJdB1Eoyo5auKRJRUje8d/
NXMazsmkcWd2xiukP5CME7ZVRuKcguCtkcp3sHFfTHv80uLgACAQKqtFssGvaS9wruT3z4MDj4HX
RiVKkv0ICxw25QxyRzLYex/7I3DpMcY1FuAe33yKIJksBdivdYm16tIri9sUeIqJqKelR29Wbr0G
CIhTFAs23UCry+VRgiiR3YLh8PMleIWtGQ7vJSCNHnEcbNLo80e6u/MV7bXqtK/oFGCFVvsHZDwp
W0jo0tXGVz48RoFN+Zw0YkdPaz9U+t4DEpL7HHEAhrk2E+NV8bSv2MGXS41rFr6at0T7aDOaCK+z
eB0lK/YxLuB6NphLjz6HNmjfmiJFO7tx8iQ/lONIt8Ur7/s4edAkpA18Wppm0m9s3CcSb0yQmaTa
lOvjruubtSmkTYp+LTocGMe39pPXqk6deziVIv+tW803Te+pIRv2oz6hQnL0VFQtuFcb+YvALLbx
xnXUgZdUc4DTgTB4rmv5D7lPHQP8M/B76ppJ8sosOr47oFRqPgJ3WwPz/an4/jvohms989+RV9i6
SgP5MePZbqEIKNH8AU6J0AAN676Mr0GgSMvYQqMwlH8IXeR7CyEqCpfoFFLtfZV1NB7Q/IEyi+V6
bqXdAq/lYAH1zsCmIeP0tCzYhjIukvYhi12wTn4LRk1fq6r+q26yK3nMAdEK9SDh19V6A59Cf2yR
NUK4H1G0FuWbYHIx+B5kz16q1DeFW/wKc0qqCob1UESbgJJGDR+JB0OB9GJaqBuhND8DknavCG6z
yHvC7+FrIVBZlsliMbZ9ETUTUmpgiIO4FtTa/L0MnwaRQBNeqZ98tzr9QDQkOugshFUSTarO93oM
22gwwAH88x//9//998/+v7z37A4TCS9L/4Fx5B0ucXX1r38a//xH/u9/u3/71z8tuGi6JVTbVhBF
EZZmm/z5z9cvQerxHyv/ByGoBB/g3L8zOhmdeNvkxtCsVVfYV+cDKZciWceRUhc3zcImUvTcruq9
edU1K+tb+MO+MQ7kNu+TAsGdfX0hqnY0Pmr8whKaods6dS28O7XZ+EIFOlIhNNOhN7NE7G+JKw69
B6QEF91KWw9s5EsDVS6EnA1UoSkVd4D7nHgf7NIH4JuLYaOtcXrchNvzw9NPhNL5dIatCKEa9jT6
D18vESMeRrkknBx8EoU/FLec8xGOv9q/509XBJJfii7LtpgG+yECdnS1W1ix6VTYGpSUYLsx3JjD
09+IosmGBqPF0HVNHEchQKSXUmc5feyhstM/u1XwnKTNhek6OZgPYWaLgWvXijtQDFxMZEyUytvJ
pIBj5fxolFMrAB0FjS8jW8JUZ5PmtZxXZdWYDiqV++F7uJKWZKzr4k3dXVoBp4ZkGoJUjEVus4eP
Zy7SFbT79cAk78VHoveD8N5WKDV7dE83F4Z1MpbJehO6Yivq/CuVgBTiGkU9Z8x9oKl1CLSEjpfC
S9lLbe+tD6PkqymnwQH5saBfRbkRfHOLpm9gdg2oObRKlCTT01O7AnTiVssGqfjswkc+tSd4Hf7v
bzn7yCapaZS0pnCCsvP2FliBdYsu7P2FyZgm9q+D898bw1IUW1MVvrNqzb6xMHNeRhIcThrUw5Ki
GWdL9F5+G68Qzsd4a+stgSmtwuX5uKe+AXB+TViKbChCt4+/dxr2dYlYtXAm7Hil32d1vE4hE5+P
osinRqfa4D9lmTjqNMkftr0eDWZWD6Vw0OpETXDw3+Xq/Z2O/rVbyNsgLI1FlfjvQYfo+PnQ0+k4
m1dT4bhBolFTLOZ5FlkL5d6TFRN5xWIjk7ywtDCgr69cXuYjCqL0jx7PhzyxYkzF0vihnA2mrE5z
/mGwZhj6npn2JjCYu9J8dPHR/c8CzDbp5GIIuGow4V5qmxKUmtu5+/MhFPXUvFm2BavN4JqbH9Q4
Rrq5oGrhgOjcaqsQI8GlvqL2uclv9Nvhy/lwJ7/Sh2jTb/NhyobS8yBpEY3G+nLqJ6iqvNZq5G2N
VwS1MbZ5Ox9w2rXzZaFyxlmyME0mbLYskDOnmV3mphMBE0PHxF1FMZW2EY3PUd6Cabmwv0/sM/Nj
vNn2Ng03aoUIq1sXMQFvPFT0lmz99vygTgWxdNuwhYrzs67MjqpazWjuKoXA2gJdxHhXoitFtnJh
R/3+MfO5o0QCkU23TThTs83s+xWJ4+AJcqARSaiF8pKADVsG39037xq7sy8allELnxfj1lr/+Qg/
hp5trTLUbJ0DtLwF1YN1RaTRuUkVeWPomAWeD3XiQObYIMuj2cDKnO/ipBWyrJShcIT/4mGLzbcj
yV0kcMfOBzp1OB5Fmm3nXIYA2vqFdJvQShnr7rHIX32120Dz3dqWjgYBmW1krLpA2lwIPS27T5/y
wyBnKwbGAT29kU8Z7pMvwVW4mrLLZpW8ofWxPR/r1OJkaRoUuvG65aI73uKtVeSF6qkG2l39raih
EshGPXkMDRfm88TxS/9M5wC2bIODeJYvZ3AX+qqTDKcMZMoPPlox6Z9nsbx0VLw8YTTrmj47PXI1
soRl6aAwuFB8NMq1Avx7e2GjnRyIaXNE6aapyOZsXRhQhTGvTQwHTuJ3NAif7LB6+OOPwkD+CjH7
/kXle23ZC6TJ0DKgKUpJLlS//nkM3kpchjQIhDb/HiKJtCgSkeFEOeLu9fAW0zHCxfHCO+nEfiV/
+ivMLJMBOthlvhQJBw3qK8noHqB700pxp8Lfny9lS1F5/lmMR8ED9ngpj43RGUJiRNgAXAMCo/qc
ofaSqubfWAEfA832DPLXMq1bzXAyCjNJhXRVNFw4Ak4tso8hZod5ISMr25pZdWunlv29Q9DDO2QR
Fu4X5uxUQnE0abOjO6Kn2Y3DyP5ftKvqlkrpWnaUJV3hXXpjXTgDTp2pRNP134m7bRmzha3VTWVJ
cZDcighV8EDZpDlEXKu7AV2+ayTMp7TxJsfYDDOMCzOqnJ5S01Zk1qOlzm8OtxS57HeF6TQH/dBt
eaEEt4hQr42lv6Z9Ed74WzNYnd9kJxIoMlzdtFTZIAWYp2vUz7S2Anl7G2rytwin+xbTIU3kdygI
vsi99CDXyCufj3lyx2mWqpAJAIXSZttACtW+zYVZ3xo0OJKqRpQXcsqqBcH1g8KsdiHc9MlmdxWF
b8ugLmFo1qdHfaoU5ajEyCiG4y31pnXZvBtDsDF7F3bu9/NDO3FZ8SpSmEdbRQdInu0KxHCNUmQW
vcPMu9bxhQTDQ2N3SDJxYV+cnEQe93w2kjaCHZ8lOkqLHkMwHBPd9A48gF8C+gmRgAKR8DcGZaoG
Ca8pm/LvHfohyaa1JRDgYKu3vkvPzHpDN/pKCKgC5+PMSnO/37KW8iHQ7NjqehxvK3cob+OXfuPt
IB65q5AvxUO2fy4Bka/hI+FodGHTn9oDOjUlw+YfevCzPd+jxNi2Q6U5IX03tbPQSYNVpZLSIMUm
RL4AnXJhqKfW5MeQs1zDTkYd1Br5aKMH9mIQ+S8pNm+Kvnvswua71Y7P56f25BD5gNQgqbEaxmxm
cxqiYSXhgSGpeI4ivh3kHkaX3t5Dg6T1RgAg1fp8yFNbQScNtkmmKOzOi09FFndADxvNUSf1hOI7
gugoNMS7vxNFZ1yGLix1fqUqRRJ03tAZDuy8JxFq9wDhAWWkf2ML6JT3/3+Y2fxlrlcD/UC1qFFg
VAdLP7jxxKWDaso05geVbioGtXDeKrI6WxSQZurIqizdUaxD3/fXDfKokot+Bfx6WQrwtS7eRxRL
z8/gyaX4Ieos/7ErNxKlCCqnm5p1vZR+AZW9q7rgqwaDy8bh6M/jGTyelakUDjZ4dvqr4WDxPvLK
25ZHWCtfawOA84mr1DqVdikROjU4jn2VYooBwNScfTe/wJYe1m9xayQ0lGM7Uh+tIAoA0icBsmDo
6dLfHGvv4fwYT619YVOp5v1H3cqa5fno1sVY3lrCsXpQPKn3wIi/WJ7963yY6TaZLxhTUymDGrKQ
Kbse3wFDxhqqtNB0pNHY+VlwF2KrdT7EqWuG7gzZN0mrzOl8HAJfWDlJi0xwzWxqWChKOq6MEX0Z
hO7PRzo1ZwzBNA1DMYUtpsF+uGVQPte7ziPPQ44Tx9AMTRNRVltAMJd6TaemzUZDhBc6Z+GnFWgG
IFtMqTWcxgLJUPkgtmMcWi6cf8o0+7OvY6tkAjppMlH02XbGUhwxDlEbqNGh/FDoIbICVZNgbqv4
Xzp58pLBShJm3wg9uzLouiWdu2rd0d2KTMZuChb6hTbUiZFTKNZotMksGNWa7fWqwXlxHGNy6QIP
5xDa4WhdOE5OhdCn1agCwaRuO/uMptGZptQJncen+o543Xun4zr5x0vFZm8ZqqWRa316R6l4NmP0
petObnrvCF08ahkttFT6dj7MyaGYimYaFmtfUWYpVmVgsFuOse4MSDV3g3KbArE6H+LEord1RLVw
kDFkhbLR8aKnVdZbkIJ1h1rzU62Fd+ogxyjjJhc+/OerhS9Oh5XZIhiTdxwnFqaA/ZZpDtLZb0kJ
HTmNjKtMRfzCkNRvhunvIrvFWkN6OT/Az+eHLVMG40JjG9ifatqWInG6CC7OPLiWiytAIdf4R8B0
//OTnp8uyPIVVh3p/mxp1zawUFBEUPOLe4HdY2TcDgA50q8l3OXzY/p8qRAKlDr5FE+mTzVgICs4
nolAczSgVWMCjy7+4Rc//QZ19fRCfvN5DR7HmtV/XdUeu0ojll6Pb30pNr0/Pp4fzqkQXFaKTgKs
yeY8N4wL10jh4WmOPfySgx9USFfnA5xafCaHjc5DhT0rz8bgJQraT8KrbruSJAZsjBv/TDU4X82q
wMPId5/VS+2pU2Mii0LnhaVAR2WWZGiaJEcl568T1hII0S9q8+v8mE4F4PTR6WYyLlWeLbcG9Glg
lC00sWwMobVl7xYCBedjfD4cKAVQ+lIMm4rEp9wWe8wE2k+hO2aY7S20kmrcgZBuunDFnw7Dy/R3
ufpTpwv3mjKIao9LQYbKjCaDagFmatULu+ZEIWcazl9xZstA7QrDDjvSW6Q0Vsqq2vY7BCEW9jZb
Sd8uFfxP7FGCWboFhpqK27yWYgVdbcAWK2/tIYExHEQ3NZJfQ4TWnMjidiXl0pfzX2u6zo+v+2l4
f0WcHeW9oHzR62V5G6BfS3VoOaBDhPpa2kuTphok8Qu1hhNHqyKzcWUkRGmNarPsL43kCERtU95W
JE2FVf2UZBO6OoDhtrZ+/PngFIgQiqGaU/tmtp8yc8Bt2qxLJxPeSoV3ve8RIENEXN+ChQTviBfO
Sq+SC7XZE7uMc0kHVoAFoaGps12GNF0gVQ0FgTES2YjLNL6gG0nykDg+P74Te0BTdcZHxmJSBJj+
/EPyKYCJRnbU6k6svwVysqiRUdMugoCmWZotEU01dI0TiWP2U6++DwtXkSQInfZDudd2/S5ZNht8
dpftjbdqFn88JHrIYCRAFXF4mLPMPTKiIsacbHR6nPau4mYEpB9rynUXmuGFA/7E7JEhke9Zpq5x
M852dpMrlTJkmFKX/thKAHMjZRsXFLkX0IGjS+XDk9EIpssG1OlPs9jIAxBbGYJi0eNU/1vbCFlG
pNDOz9+JE4RykAqgiZoJCr2z+bMz0aAQhxJBmHtLZXimC7WAxyOH32r9z0/go1DT0fJh9blBj0uz
FqtOrN0F9RZ/M797/BujsShw8bRRWOCzEEhRVVHORelIGeI8kMpRK1qOuZK/9aLOUZ/zBgX1MMSZ
ggt7+NPnogUl2/IUE4AQKvbHg/P8oKW6piuOz9IoNHmXeNU6yS5s4E+HIasOHAo1bOATtjrPMRK5
kOxclmQnSrttk1kPJgI6mZ5Pkqb5hRF9iiWYxwmlSCyeU3PITeH7Jb66veKgHLmX8xjctwf+6NXE
JeX8Vztx/tkcShbFSXn6brPzzxe+kVtmQ6TG2g+5utZj/cIy//R5GIzJjKEYRsFC+f2K/bD2EiXs
OowxFBT/ZPvG5qkDVzMsiitPldof54dz4opESYKxGOwcm6zpeCn4rRZ2YVwpDhLauIpBojOh4C1Q
OrnB1O8ZGupLXCKqeT7qyRGS2fIAAQTHW+446pBZmld2peLk8EeoRKK81VoazGC4F+cjqZ+f/PZU
8aG5KwP94og/DmU3qH30mis7sEwLNMhVDw0KqY1jCOawe6RNk2ZZAFXHKEYoPB2eT1ZQpP4drrJm
ehjMQsVOKGoMZM8VvBC2kaQ3D6qCFP/GRE1xPIiqCa95ayXyldWm2QD6TUHbJnC9DDZvibZWsx6K
FAHI80P7tOZNNjEXpPobJ/IJc4dekhKMIlOctk9grmi7zC1fMyyYenxL/rNQs4NXtlzbo8OgwLJ4
TW10NEMLR+KdYf06H+fT5pqGND27BetCsMmOPxaCWlXuN4HiUPbS96abxHuI5JegEp8mjv2FdJ0J
qEDnKplvYXDbKED7bGEzfLJ5K6badxf1vEH/0w80xWH/clOpMu3LWTao6UVh+lmtOGnaHDzfxSYE
J0y7R3fPvXDWntpQlj4BeRgTAvXTn384MjqDrFMx2cZW4aGPfSjElzi6tGtPgFenAf0VZZrYD1Gs
vkj62iXK1PfFEvl9gpiY23Qdfr8EMfn0jVgJhqyr02OBJTEvPaqYhlZYuHN5GDkaQhgrL2s5+jZ0
QQ2dsC7W5xfep/fwFI7a1YR0N6db5Hhkgxc3pRumshO2iOubqXkzVADkhtbeFUl5H1jeqyy07FDH
3pfzkU8N9HcLj8arSdd3dp+EweBHgWYMjptkP3XIHqEc4zAvo2YG9+98rFPb60Os+faKaLPbbmMP
TlRaV4OWvnNC/+lCZCKpz1n0ytnHnx7hYR432FEpgyOPjuy/jfgImpvzo/gMCCCGRX986h9TIZmv
DTlvh8gPZWLkd81E+hNvpfxT66BmTmJECepR5X0sFX/jEPwYdrbHYg0wQBmOgzO6SfhjEAEA7i6S
1j3uzmQBRXZ/YZyf0t1pnIKzkJI4WNv5a3KAKZ4V3YAo7kpepnew6gHoreINWtr7SFl1L3m1wBne
id+97MJYT62Uj6GnP/+w06O8Klq3Z4ozrN3d8MnI/sZStNnYLHqO4k/IrkoYVViZyUATI4ohS6b2
Cwr65dcLU/jpXAQwTGcLRAPvBZbLfF8HovHSWOuc+qd8sA72BIu7ge/Z0r/G5s3hHRFv/7iCPAs6
e3vRTRmyOBo6x8UNYYCw2og38I2L/3Bs6vE3KrD70suEMOA2UYF3t9Az72Vk7r66O3wrluNT2i/i
5aXRfcbEzIY3u9ZCHxreII2dgwjL+NJel2/6utgGW/8WK1OO6eVlaPvvntbRM30Wc7YekcetsyKQ
O6dcZc/wwNxfzVb5Cowj/OE/o797az63T/VT/GQ/np/lzwuIB4Vt2Tzaeapxmx9Pco7QkdW0QEdR
TyaasNddXeEWol3q+Z64gf7dlwQOQ7ljXhtwM0OuA7uRbkVylbCxsUA8BNa49yZPzLTd1+ix4xN4
oQlx4og5ijpLxLMcXELZptVtBGnVHSGZI0upSDV68rc2j9Lzk/m53kj5g3OMFpw6NYrmnai411sX
JIUBRjV/zDftbkKomgdaAyt6bRfSrxOfTgVvqfL9QKki4HL86fwgQjQxTQfHrjLtuorL8Wo0y+HB
N71ye35gJz8ej2qbZo48NY6OQ+FzFEouPEEHgyXji1VY/vVgx9K2k4tg7wcYFxim+94ZarqVUlE/
n49+4rBWSYg11ie1BE674+hKjhTDIOm9I7RwKaMIUot4fz7Eybn8EOLT/gsaS5YMFKgaY+d5CFab
MiLT5fp8mEsjmc2jClk1pa6IQW6gfx2GaiPF3YUV/xnRNK3BD0OZLYvIKrNKCpmtqeYNW/6A1Vm2
tVb9cliB68NBpt1cKn2fHhdtD4O/bVmfTZ8e5R0OcmqPVXH/YiCmiCHnhcTrVFZEuqWQ33GjGsj3
Hq8CuXMr3iIWRm6yunaF7zSBf4Px/AuuND/d1C7RPNBfGsRAUF35W5M6YTO50RWV0vBx8DrSLMl2
WR/VWv4F8g3pRsrrj8a9slQXib+gSfaOeObq/HI5fZ58CDubV8+rhV3HrJduaW0RoXr3V/Wi2/AE
fr9cvZ0WxvEdJE+oARrDDFHon4CEuRhsOwOM7vr4AMnJDs+VBLkgY/jWeW55c35sp3bcBLEWgAMm
MMlsKwyu5FZlJvcO3hqIW7U78JIrtMYvHMmnBmWTsLNupq83r8SUUYnzwQgSMzB78z1XhVwddEjg
yUZrpTBey70RK398MB8XBmeJi8FvUccRr/yoje/cSHmqjP7aDf78MDkOM1uTvUXa2WRUflpchW40
9AJ2PXyTS/tu+jGzZQHYU7UMIYBOGfLsCpUGDxf3NO0drFdwGDC1ri6+1ihRiUWcK72xCjQxaXkY
tq8u6kpB4y8GEytdVeg9qLvIq2J1LYsgU34CbASgdH4dnfjAXEl8XSTLp0fZbBbSSsVYJ3RbR83Q
DcJ8NTHqq1q9iZruwmc9ccjhQDp1hWjEa2T2x2eANLZlpId246gBMlgJSrarNg6U3fnxnNgXsDSo
i4Id1tmMs+N7SOC0+imiP7xkDRPKUJbjboQUU76MsBhLLhwxp6aPsXCvc3hCR5oNKlA7RARruYF9
4uLUm4MZWsSRb+26uJJXnoyg1vnx/YawHK+n4yfLbONHbj8MjceTpTtkt61j7MZFv8MeT2k2wRLb
3HWySv2DBVbvwlFwOjL3B2UrOI9iDizL9dpPBrfvHPlewxXmrtn6q9ZcIFp5J9/hePyl32Kx6hiP
F0Y8zeFsxNMxBwxmKsCwh44XTphg4pXoRee0G21TOyGKT7uJKTsN1e+Z9PX5gJ+TXtijH+LNlpBW
pL1OgYlxWgHuBYrk/HZTkiavzRyRS0NtzAshfze3j8coc0rwlFeF4NyZb0PgxLQzDW7n9BrFnlvT
UTYQpL8XW3uNG+VCWqNHw1/qCvmBaBV9a7foX17lf866o1f88feY3ZiRZGjkBnbvqPkzXmaa99Je
6tKpn+f3OMbse3a4B3jMI0ykLZAFfyl9HXfGF1w6N/KT8hX84AoJwxfjGe/NLzhWbsgPjCf/gA38
sGiuLjVdT7wdp18HcKEFKnMiLh0vr7pB18UtmfrRW4stDkQrH+Fn/KYW9Q5x4XGtLoI7mYm3V/ml
M/FUtnkUfHZ+mINwm7AhOHj15Ee9mVLO4jt6HdKi+oZe09p4Rqz0UmI0zfB8tU3Mc9nkWvrcj406
5FOtkecyqcpSoR/bIY47YIZ8fiOdKAWAdACMBw1wEoGYU84RnBvqsYw7vjTaqt1z8WWa3GnvWh4s
d3QYL7LcTxzISEGQRMPo4LFlzRZwlwwV1W7uM0VpsbOqVW2f2xnzq/gpDoBGdOHlM/282VROPUWw
UiA7pnv+ePUotIdKhJs4jsFhI9M8FBWuD13tXTr3p2U4DwQMgaIpD2TzE3akaACaj3rRUO0zF1h/
ba29jhDJsC+3l4rrJ5bHhHj431CzOVQzlH4CJW8cxf4+hvlaxNcoNV54E38G25ryUZTZMYD3QNRZ
Ydk43vP/kPZdPY7kSLe/KIH05jWtTJWyVK6r+yUx7dJ7n7/+HtYC30gUId7anV30LDDYCZEZDAYj
TpwjHyAGdqzfzCcTvFzP7ffUBdv1z/veyAg7IMYH/QSqz8YtBHUsNxCQQPElFCCxboMTw7TLBsoq
06h4oCqWbXkyVPe+TYY3AjyCdATVex34B2onJwhVxdZcIhuJuyfUOd0sLx6T3Ao0EEDeN8X4aHh6
ANpIJqZQOqUiSV7CTIVeYpjp5kOrNbqXYtAe80VbYt+3xNhI1DDQDJaQL6JLS70kiw166k2BjUyN
NpDyNOg049col3/qZt7PoJG6b47sEeX4CFIiaZMBVAeY8vUJw+xBVVmCPoQQDDP6Mzg7Oeth3QCX
Fj6fzhfVbMlswSBnwQJh+tlcyc58fV+ft2+RG/lmGNnzXv1mfa95kEfWJ9N1AMGQgJOPRjb6wm6h
lZUKMVl0DEBubC3vBqKxqPxzf/sYRpBQYBxAA0EOmlfUMVtVAOs2INRP0jr2Nri5OrsYsp9FhMLz
/2aJypvkeokTeZhbzMpC+vmomZE74265b4ThfFfLofasG6BfFOlRfTKK7mdvgapyghjVTtvSn0rV
P2BUZeX4H6uKQFIyGVw5CIo3VUmjayF/oHRzqCy5ox5kL/Nj1TY8LYcAKEpCTcA7ywyXB4UEUhJ8
Mg1gJmonC0xxdvlaq2E7NYQ1eVOT3biVI8c1WCEYvQ80j+AdYMmnMXRxpA3Q59CiU6NiFFEcNNPG
i8yrFtnVYtMzU1CUzdJekK1dDMQR9FT9tiz9NR++Xs3AD0FpGzuMKQS6PrStUtlUad2epE7/LivC
uSmloMkGzmOXdRZQLQGqCQh2VPnIvl8cuFZEnS1qGjXEI3VyekvXnW6bQW3barwgyfqE2FAF8uUm
cPwaHY6rUlwTs21Py9rbWnI2voxAw0uMMHKgB06odnTqXKvIHFUpx7BePD9v4jkz/CX9KskIeewR
Mh0DSCNFot2w2nrT7PNNQbm1lHYkk3RmeMsxqoyeEzsYFyWa+KKJ6jguFMDPrr9Mp1VbUWImJFxq
0RHNtwHCApuJblHE+zAkIaOukytLVLrfgxZ+mZdGCcUu3sCtl2T+hpkaX8kiwe/A+f1jHFfzddlE
HgsWy/sM8KEp6ElLpKh2vUY5NROlyvDFFg26N1HrJJBs33gTZsxDjYl0VMkIvPNmYghs3SomVDF/
AO31QHf683LU94O9oX6d/lqPAqe2y/py4DRRZVRb8Hilx+8hvqRB6ztTwhQ02AJ4R/vsR5k/l9Pg
3Y/8jPoD3isW5uYMTD0AxUclAphBg/Z0Dgng9Vz+k+7moH1E+aHXnC2AfFOwBPJOPKrgrKx47xhy
WCmfIc1oglUk9Fm05WyV+1I2BAkoYDOQ0c0UHHDovkLCwkldXvC/hdEA0XJhTaHOwihPSl8PsJaX
L02e7/QRaj4dStcQijeXj1RN7K6CB02Lm6q8oRyJcT6urFPno2pzSx2qWA7Tv+Z5/Ss9tOf8h/Us
/JM/IFAGzfP0PPz5O+54yRDr82KkBdz9KrJKVHqom70fDLBt6Fh286GerbA8oakZNqBQOqv77SAK
h3UPpfUnifOAY5zKK7PUAy5utkqD6pMUgsYaDP3QEX1WQKZ033dZmyqrkIf4vBBuhsYwvi1BI34C
olZ6Ugbo7RqvQv9rbV/08aXiQVCZDnRpjdpJE+QJctV2UliMTrev/PhgOZCCXN0BtBRcd2XcdMjL
/10btYFNBu6cmYA1O8BQNrBDTfVe8CZndmvVgTahE/syj3iD9dEubVKhwEiMFvJVgOihnBPiTYWU
BPyx3bf7X43sE33sUXZEV5+U70HXdx2wRbFTgAytpDDeitc6ae00/a1Fot8m9b43ftw3xt7Gf41R
CYMIOYDSEoGhHOtfYgROXYvj6DwD1PWTDPiEsgrYsNB8N6zWRiuLc4nz9ov8gov0qiqFwoRgkxQO
INHVop+1BYnoHqIfIeG4vb9dn5t/83HAjkCAu/jzJv+p4hglLHSJKrCo70sv9sDbXflQVu197Rzt
4jeo6AWyr+7GY954beOkol3v7v8K4mf3fgSVqJd9p8SDhh+R7SEYA8BCuhdwDfUcM6wnCEpMn2BU
wLFvIKmqEAl9VltiiFwsUJ0CR7rxmn8g+IcLiBeJP2tW9KrQIUb9jCR+N0yRw5Bq6GZA+YIAy6TJ
rvzkBfzIID7drX/icx6khxSIfTuyoYaLEnR0gogsBLUOwyd1ZeqXnIPIXL9mYiAWryLQitGZqAoO
KaAvJfTqwH89DpDJzDVvUBoMk6D9AekAiFk4/fStq170Yn3Km4qT5bAOD0oPwBx/lld0KhRESb71
o7qAY779W4BeZ0x4XGasUjBw9v+aoANAMUDXr4eJ1oO0xwE0dG6J8v8nFO1EInfhaO5992XeuZc2
qZiACc+l7CrYNCH9BByarTuxZ526XXGEoMUvaJ23PqQ8Gk/hBCNWAMfTQsTcFpmDozOqQjUBjYx7
MRTafdo/NUj3pzLl3LqsVBhVYMJOgLhKxjKvA9IEyvhY0GMRsAPST1GO2y5C+Vm12z0aKG86573E
/IRkggskggqel3RBB3pNZj9awhYOfnTWfOWY+OnjFtvFcfLAfoXOIAB3ncAJhYz7Hg8mgEEJBzKD
MkOuhyzPzUY9pdrgm90bxiiDTkjdCIKnXZ+6W/VSiKUPeLmjasF9F7pN/69tUzFfhX4aJLB03P4W
CNkx3ZCJ5xpj432qc/J/niXiUhe3ywSiMkXLDVyQ2TeRqBYsTr+9r9PXH4hkRYBaoy6CUTy6H6Rl
AqHGwYpM46XR22Om4tMRFXUFMBnjCRGf46bMhZHHGrp/AMjQVRgoVY+Y8DORZqypl2w/4vy9z0aM
qHOKLEw7F2Nd1GkgnCEr2B/wrkhKtzEO4HS3ix7nve2/HC0BrUAZhyDOMINyU7Kdc2OIB0MMa2B9
rES35a+/pa8s0CXbsciiyMoB3tigf/aQxKr4DpmSeNea69exzjBFOKZQRQXmmf48xSxLW5/K0IEC
w37+DikYzvm9vVuIAbgbkFlIaum6wICXZZ9NGIQrRW9WLahwGhwPY1S4r01Qp1RYQI0wDDCB0bdm
3/hQlRbQpXIUUO8GUK5CK674Y+zrb6A8XZ7uRwje8qhzuyEwC6jZ4o6B0EObQ9uofr5v4TbvxOrQ
ZyHoMoyX0m3GOdaTuSMzXACWPNUgigPl7qOQ5EHZixDMK7e3+/bIL77Oj4g9nEjgZpAffe72RSTq
095M9UXBtZJ0dtaI9qYoQVOL7n0zrI1DOwelHMLKDNjFdcDrkwEq9LWJpE/9Y02RjTkunl+QnIJe
CWSuiHMDcHtTkhIzUZyUSiQ5x+iJXkJyDkd8wYC/Dyiqf389rG1DjQ8xDhk7QI7UetQRbEXCuoph
lA/uGMtOpP22lJf7Rhg9Z9C+/GuFhvRDZ68xlXUT0XJz039WT3fyg/kEaEywJE75tDwCHONxbDK3
8cImFVmXSTbyCGzSn4NP0749xN5kqyi5dafh0eCkTqzr/mqF5NdcuB9I2vJmEWFtPQz7/CA4YDc/
6D4e2m7Cud0ZGQ2hg0OlGVO6eAvQ3SMlWuKsiPQNGVT8bKFG4ij+GOSB/ALBsnyvQyfeyw68mqLM
2lDLQqUeHWLkhzTBSQ8dHRRMDGJW8oe9VjrQ8YScHjR7kGakP5CiHjtv8ornGDPRPyBYbaAE+GTt
udUNUmyjTgiG8zBhQwaxdZTbrzd7qMW+LSVsQGH1W2qPyK2g2DcobyDv2jwLAmJelcTQQcxSqM5A
vfBQ6lAsu+9gjJNz9SPIP7/44otRioVQWFuoVGEc1442PEwtDwjDCDeYNEeVA+V+cA7Ro75pUkij
1ktbOA4Y6smT5kXRGt7bkrkSvCzR1oJP3RSnl82KQCLTbUgXf0ob1EFBFKznH/e3i/FcxC2A2S+Q
ewB8gqL09X71ZRVFYq6soGUdvXTXBsRbRldxSiBOeHMEjH1D4CRjSpjqRSWMCmuzgQ5aXI0gN7Ag
Ywyug802o5+cFZEiGuWGl0boqNYk+SxF7QSEuL/5oldA2tBOY2f4ZkGOZvVFNwO5bvMmzHbxxgtv
jLwR4ChgC9CfIbFAud5NU+jXsVvBFVHJD/M8BYsc+XOvu5LCHQAh/yp6mYRzCP9VcenRmiSroaXR
ImuYWRoGKI3JXrq9dWniglHEhuSVoyr5i9JhFMXCyDuIkpdFPXb513V4ME4EAg5CggXoxs1Q+JiW
kB2LsdsQJLentfow1eelknwNL39jQMe3Ve04/lghSyjxx2gZ6YyBdweGF8HCCcgs5VDlkBSQFs6W
sHiIUF0hSjAQW/YtZ/DaPeQCPcK/A45V976PMY7m5Swc7cdV0k5dsWFeTK9P6fy9Gwu7jb/ft8E4
K1fQSrL0i0AGrVIN4HhAOUvT+mgK7SlFT+PrJghEFdww4Da5wZwpa7bmdWNNIcbrnTYpjpnUccIx
40AQckUdvVc8D1Edvl5FLneWmkAzO0Rf/p88Sx+mqIWEnHAyh5LzZmNt2KUp6uzlmCXVi2adQjC+
2lb/3IycsjNzLbjZUHoCZ8UNwD8SzWY2N4MweVq7qF0cLet/KGocjN3CeRUy/NokoR8ky4TWgZ7u
SoCCz9dKwpcBXx70D+fEfBEg4DwP5j6JILL4VUcguBoAED8fVmC7uf5KEPvDyEmVq+Gk/G7TXWfw
SOUY5SWMUxE+AsCTkBrRTWthHRuQmEgScEOLCxFGd1ZtwflPq7U5iz95ZeDbE0qoYJAQ4bWGyXd6
5iMC+URsrTrglLXkCYDWjPrg4f/h3d84RgsQ/FuY+AA7iwE48ieA9+KU6msP/V1DwlQsoTe3tw5N
UbuF8N1kL1klmf4sSEb2nJhGLTy3mmh9DF30j9BE+y2dk3xnVJ2UBO2s1fUxM1Ah2uX5vLb2MkXK
2zIlaeNaY9ud7//s26MCQBq+BMhbJQvYDipsgv0Z1BPQsjmlK4Zp+01PbWwXx6kYnwCACNDuwX2B
69Mop1qKvgSN/hSdzF7aJWv9uG4PVd/8j1aoAGNG8YZx0z46QXTXjSYIghu4dAQee/ft2Qehi4ji
HBIXfGp6NEWsSz1RlmzEoI0x20uulnahKQDqRuOrnhcKZ1WMajMwg3inE3QukjK66IsC71SCTmYO
QdLdPEwPxi4/qLMjNB7E0O16L0Jyepf6kSc+f9k1Lg3THfUO0/dCZOYYSVb/xNPsRugS3bfAOjNX
JijHaLt4zlNomkO4TUftfoY2/avlC8/dsdrNfv8geZ0jHwFlB5xb4dyqrECEnSXDnaing1pOuQ51
czp1aO/VOLDu7EG11W//WF7vkinv6vzfJIQy/gJLOB7xQD3TTH1FqQlTLphTGFnfVpTTFXCiP0Q8
TZTblFdGJR3gKQ2IMDJVd70obVlFRVrEKQQ0FHHH8jLUQNqhOorabrRiJ5Z+3f+GjLMNASxM5+IJ
hP9BT0gCOj5CK1uGEHQZkXZE8jepdQESqDzoMyNSXRmifUWsZ2hSqVO4Fr/k9dtgvt9fCOP9AykK
JCcyofXFasjBvwjgU1V1Sy0gB5qdCRdT6Ul24jY7LYAXcp8HJK5e5+zXxqicDiQNIM9OgLjHXOyh
DwZ0XZOduOO9QhilCKDrUQ5AM4fcTnQzR2owAleK4wg7s1c/k/4YpLzQzCHIpsFpw8rhvVZZH+rS
JBWHpUwV5wkydqEo/xDq3zWoxzlfiuVzlxYoJ897ASCDZRrDsrPVYHjQduUb5iP8+HV0Z1cGf4fA
pRlkhf1Lm2TVF97RCJVlLTmEgPNtP4LXdYOg6fJkmTFncbzdI2u/sBPnxbJqK9YWDz+XTrZlLqs0
K0RcroTy8yLNks0Y8X0S4dGIavC2R4GgSV6/Se4oqF4PCv77H0zmbR7l7XORZSgBwCSGlyA1ERgv
eqBDnAEgF4jLPebegtm0yTECTPejb4Q52UP+oAU9GSQi1Bdff7VdnwqyRRebLOhLZsog1QGkFbQX
6zlWZXvlKZd8jjHSZ/xyo6ncCvpKnTFtsBI9ps/aA6CLLkSOvxueHKofqq0BfLP/FaReHoh7HbgA
0q62XPmxCQQ3Km3Tw+S3Zle8zicr9AC5DOgwBKPJwM/14oe6WkUj/fwY8a5HWXL2VZ8/D8N05H/N
GBQgbwX9YVlAZyisBrAGYog3zjm5K6Nqjc94YYK6EvpmzJplgIneIyVrVKxMf4Dwq+KYR3EXOesZ
xFb3XZkdUC9sUtGtQLWvA0Ms4sBf9dygyqDgCQMNb9uU7Or9P0UG3hOGQUNwvVAq4EWCCrmgEp8s
20eBtpt2nbeQ3jhXhI55CV5uKRXmUsuoYoh+k/siP5GWF14vGFUlMZU/dsaM4xd7ScU6YdQxS55h
Ly3tORlPpvJ7EX5zvtdtKRpbB+wwIVEVb59/XYNhkaXLx9A0p4MVNb81qIusaKbYupZ+U63CdDJA
tMulfBVS3qAz20MvrFOxFoIdkbW0mC8C2EkGm9AYEFyx8L62brnXQONQvQmKe3/JzIN3YZMKtn0/
zW2vYcW6MtoE9yppvJIj48Ph/a6CUBAQP/VWwWuU0mqMiy5UhsSbc/MJ23iQhOXn/ZUwrg0UojHN
AY/ElCANKlDTZVwioBYx0dH+Ver4xYy6NymLPGEECPy+LdaSUPRG/wRNUaLrQEXFTiyggiC0oVQm
YWVsr5UUfYCo8p/7ZiRG9AWjKuoLZM4S7X7q64w5nqli1zehGAAaEVh+HSMnMxtbd3sXNEFOdEzd
5FHYzyEfJc1YJB4FmPPHyBsapLSQSrLGVmdVyYi+zPiwjMNRrvKjMor7+4tkfLcrM1QQiaRKsrIu
xrluk6NlLGet7mxoZfulUrzdN8Vw9itTZMUXN7mY94mhRykio5Y4hvpRbbxLhhFArixQRzhbk7hW
k2IM21J5lOJ8n7TVaw9WJ0ucn1YRyswgF9yvm/mChw/HKVnxA+VlGcUZQj9zk75nKTga50wYQvWs
Hoqn9pQecy/xq50U5K8YiBgee06ZViIOSGUtVyapCw6Um60ZadEQykGxnx5AYI9eMABgXuMJj4sn
PnSOuBt3nX//QzJd82Kl1BW3mlUxqjI+ZBQ/JuKzJdQ2CsSc0MhbG+WYwgp9yK6D/3dt5mR17Y9R
GujdEuiD6fUWrybIWxPlnHgzCHNf4+stpfYq9sahTpPdWvEmLXirojx0yBdpGVOYWTXrUVknrx7q
fbu1/lr3vmxNnE1krwpxkrTvAEigIhjE46oeZ27ArZ0ClvK7Sd+lghMmmTYIdBc5qow/KRvjIlgV
qErAW9GeR7O25by2+4Z3jbGCMcZiUM0jbWr1pja8KmJftwVmWNUzatEPtT0fJF/1ZlAeWY4UbJj6
PCW72KlfmkcemJNV2EOhmIyNAEF+S3pN6tLKNK0DRgAgaP8wB8qOwLGngxbMroYpmeQANmBOaGbF
ywujdFY+Sn0aT8IyhBLq0hrEXFIedQ/jggPuBhrbQHLKhFXgOiLrEercmKseQv1x+4U65cPsDA/i
Y/24mH70O/kWvSzv03NzXnfZo8pjXmItjwg3oFGuQ9+YLmdDcX5WU60awqRonL78vsaczg8DRyKD
5Pj/LNA95VYepngymoGAf0E7kR70PTYyAJLkkVu8IaGWDsWXtqj3TdFUagQ4AVazX1zU1MLSsZzZ
x6zpgc/ExQz8l9aowC+KaFhvFqwNvwo8M+Kj+pZ6IBd4SP727upO5+ZHHI47HvXlLZk4eiXooaEw
ChQfWo/UWRelPsKgVgG7vh5U+9UDVObR2LWOPtuWJ7wLj+NDtst2uW+58U/NxZ8vvB/BiDfIMC30
PvF1kWwSp75II7ZolUcBA2uhOWS2Yb728ZOaNpzbnGlEAYQDRI2EZZc6GfEKdlEwBPVhJj6ZU+/o
SVCi/vHlexSQ1H+NUJdBrgxbi75gHxqA2K1ZZrfRT7TFOFYY1DuYoCUgdIyFYuKXTs2tKBfjFOzA
pCuhB+ZBd+bH+nnbSzvhpLrV340IF9uJh+4I0tn31SeMMNUZPECc24hx4q9+COW1sVqI9Tbjh0jG
c7q8RCqnMy6TQ0YdQhgA2biF/hXWS7nnCg0sEIkNPV7EzT4+duH8l7DC9kHml060M4L4+3RSDskO
jN2g2+ENy7AKDlf2qVqVqU6YLdz6HsfDCPXDtC/POdSEAEFtH7SD5ixQ9QvU5/texLoZr6xSB6KV
6mhWLFitHpYHSI2ixvF9g44LmAARC4z3yhOP2eNqF2d+JGKcEwvtLlwhkOG5fV1mhhWp06h3oaDo
trpNtjQbzlbxTgqr+4SWMPCTOmg50MCgviz48srJStc2VOchgASVEwMgM4LFaFhicKBl7jYCsWIR
sXQ7mzV7Lf7Om+zHZe+KA6YC6ualao4lNwO/LdAqaMCTWQh0S0HlTMUJfbI2K1u1Ouw+VowiQgk8
trXeqTHXkr1vjvmh+5m37sZv7U/pifPdyXG59nbYtiBaTQIhulVUGg5BglgpTKlGpVbzc699K2sw
pM2u5Ik7LfNEXrmb0YW7NkjO90Xk7Q3AQTIJBkkXTnEzF8yI5JKLbPCUnY299vv+Ckn8u10giCKg
lQUVEJrnvFkg6hR1sJd0rS1m+XmOf4PK8EfOjcSMk0sAWbjW4MkELkydoUZC/aI3oyZcA6N1Ry/e
gbGElHvTfbQrSnd719HyaXf3F8jaUWgTQa8APWr8nf6Eo7pBXFqQa/SxJF93Um85Rq7h9K7ql34c
ql+f3yFaSP/ao76glEliZGZKHWphfVIdZZf4Juqh+V47ELI5wkrEA0WztvbKJnVEonZtInB1kTXO
Xvdbzm2Ml3vaOX9NdupDF0Te/I3X12Ik7GSh6BaDJZGMmlPpGDi666opxToUNXv2zEP1fQiVY/6G
Qbqg3tevGVQiwjJseS9ycuYolyXcVQBNob+K65aKU+UgDkPRzjVuIOOX4RNacM3rPHIoh6AKuPDl
2yuVcGVBYxIJGSZ5aSBorq1SJKQjsQen7W0ACjELPfpj+sncUiID46a6t68G2ASWnpAFgHOZbkqg
YQilYlDzh/1BSOxiL/mCXXr5IQGp0NI52mO+JwJindM4ymzzRiVvbxxYB0oTcwN4NoAo4ToIpWNU
VBC0r8Ju+KiycO3Og8z7ioyofmWDOiZFb4iZGcMGWFMUtIQAeDiBT0U7LkdIeIbmy/C+/LNOTumn
fvJlQJyiwGNxq+om/kNHIqNdtlRb5CpcJcMZtspuLV6Pj/EwAucJilT4Azt5Q2nRqbEw9EVd4eaI
dxZYoCaEgGxXIUHgnkTGLQXINRBLmLWFFAwtgoq7eZZn8EuiRiX/zXfxAVfUx+hKDujxfOH16wFV
If0XMkeLkWnaO8xJTSCCoJWAlupB8kSg0cPOcJRgc9rfOZfXmhVnruxRnjKsy1iCQLhEWwvdUiuB
Kkzlbzv9qfeNoGxsaDvWrrz7b0DZYHpDtd3QgSFBRKfeDsVSzFltyKjsbE3pVFJc7KokaTi55W14
gRWcNjApEr44mnPNmPFIN5NpCEe5smZ3a5LptVaSIuVchLc3PUT6JCI9AzkioGGIE11kFm2bWXml
KX3YxabuVXV/0uPxoHTqY7aOX5YlghIRVPrA/YMqkoWGBWWsRnQrFOikmvK02HVapLa4mR9pDK6t
TuPVMW/jFayBwAjsQmD+QKXl2pqK+eMNcljdCTzEsy0Z5fM05KXd1Xpmc5z/9vkDU/AIjMpCoA0j
wdemtC4RC6B25XCSXDIERypjZusu6MvzaTEYjy3I55G/QNcLYQj66lHjapkrpUlw9WRPo2f+iE/J
k/Iw5nYFjkNX36sv5T5/rZ7z762PjU59XiWA8fK5/gnUIUiiLirbCD9hPUwPo5fbcWXr3vCQH/sg
9tJHca/Gbr0vvC6IfW6n9zayXVun7norl1K91WGdJDaqA1Y91wSzq4HZstTnliBvjyKsQcGccFXh
K9NiOHBYtYnMOkEJ0gw2V3eEwR5CMLq6WpAczQaA+f8idl/bpKKbnkzjWiuwSWBW9fMYTJ+MExAH
BeyBN55zGwOIMaDTFJxMdFuplA1twsxUyw68/dYpN1sQaCtPOkZA5KnhXLGfkz7XWRqiGWEB1nTM
zoOr+/qgtLgTc2MhX+5Q7PWg2ecgWXBFFXxSeME9D5kj/Ujeo19QRKsb+wXq0N79o8r6mJc/gDqp
+tKKrUIcd+gbW24aO9Y4tRBGifB6jVTcWetBgU4FTMiBGXSvrY1pgcqP3NSpH8TVX5DuH9LEjp55
VZ7bgEcM68CMg+0ZzMNUeB3XQpuLEk6jGo2dKLVT68/pygWWsdzl0gx19mPTmjWhw/pU3PPxUdtp
P9OzcdIeyz2A0a1fYlzOUBAO7n85xo2P5YEhC7SCqJ1DwfHad+JxGYSyj0nYE1Fdmk+fWCEgL/SP
xiN5L9irQ27OzXSYC6vUBZkmTSxta5KAoCvegeG1tFfJH+fPGUzRzf1kPaB89/XJ5uu1Urk2poAE
q1Sx1naaHyJR8HPe3NfnTMTNUbxYGBViNDWPkbakCRKoKBDf8t12bA+p13wj4CDhIPuDl772+xYh
ddzVu+4BtYdv3MIdK5SDd0YmSQEGRejgWhrzqHZiDjTBg+w9gqQAGmNGILunJuB1dZjHAwkqyF7w
crsZem66eh1L6LeFxmbZVic76/p7BDsIx02ZK/rXDN08Ks2+arotS0CoU+0NPz2orh6ibPbJ6Ma7
iDlrMqgzUamTPssCjE3Woa+9Kv9oeNQjt49OuOLFeqgDMFt12cwdTKioYBMQLkHC/X+Aqm4f8ORG
QJ6mQEYSOSl1NQwY35xjCy6f7K3Q+iAt9WVXNd7oW0HhqZubvN3/UoyTDUoMyGOCdw9/p6d4EgFs
kWbaxWEsxI4oJE6zvt63wACKIUGTEJFRKsRLjMZ9x+qQTZJcxKGUWqfCSO2ukXC8xvolLzfQfqR2
NvzU5MadxOlUi9txbizOk5rhIVChxbQfFoOhw89C2EWCv2ADxqXJIJ6g93Y9qDZmzOyVW8cjX4eK
JjADdXFcPiDdoflPZTDdrWVtCadZgbABhns1LTQkdAA22ZZEHq8Jo7SFjYXsFYa4ZdSA6RTYaocu
NSKc5f9kgKXX5nYd6O7oxk//6anMg/1f1HzIEBBAJsC9K8jzqag8FpNcdKImnHoPMhXi5miVnSU2
yCl/1ITZ38W7swuKt4b3wLi9cmEY9j5J9VHvpmCiAH91bdukGnSSQS0uY3ebztWbDy16vu+xt2dC
h+o9ylkAlGHmiT4TmWY2vWH0GghDRF9uV0eYVk4OeOspYGcilMf4dhgKpD1FlGIrzwejPQ11JHmY
RXKteFnsNdEgUqOMrxH29+uLwjQJeXpCgAvq1teJQ21hxlcYUrRp6upRTIRv+rw5903cnjKktBh0
wjMQrVEQ516bqDJ5wWO9ak9QNDp2lfArbaXHaZQlzu3C2DzMdxik8YMRRDzZr+2MfSGJgtyqILOF
1iioOteutlX9WV50e2okHkyB4Xco46KBqWEugrSBrs2lpjAt6aioobBr/wq/pIcRr7sBYzLO+H1x
rGDdo92dOzyJTsZuApcAwAeIm7GfdDdxFrN4SLOpAZ1QvLcE2VWqyI+z3r//0RjOjoI8prGxlwRB
SR3nzeoGSy+qJqyz0lP02JOj4XzfBGslOFDwDAjSY02U6w1Z321bGTehLH3M3ewK0qvet5zPxDCC
Ig7wmAAtgkmcLr1JWzuOW67WYaPYsdjYUiX4VbJw3jXEha8jPE4s7mbwyeP4olB67QuWnvRVIk51
uM7mQeyhjoNx9VTI7bWSA6v820i8KH/rfaYIOhz8ATAOiBjJ97u4uuTFEsrK3NqT0ljVaRGMP0Kh
1jvRinZjWcv7+5+KMX9xbY5s84U5oU/iecaz9aRawmsjY3SwGe2uxTh8t7n1FL810eL2g+LrxlMe
WZg8fbLK4tGMfxcF5hJksKQsw2kSKjeRGleOXqGG7sTxDxPQfjUGQdGEtmi3Bfd/9u3HJ78aZxQY
A+W2yqXFDQAGXdee9HZ8Bf1+bjdT9JB16a/7dm4jD+yQIVi0nHFD0JN5cbF0cWNB8A7AitO4rvtU
aB7MTj2Pw2QrmaZyIh0Dzg+D8GsilU4UqqnYI2JUrkvUuDlZcwSl5UzAWFZXzXbdLo9dHPuGOa92
W8d/0qn5DWlPXiLP9L4L+3Tea6qtUSdpFxbQgofghVOlKMYkkydP8+7+3t4GIrJUjENjghXjsvQj
SEvzsZc6WQ3NMgJxyQhmAUg837fBSJlghAjcQy4Ho48idX71rocKiaXVJ+lldaKg9LYicdU0gwIU
ruAgb+zCWwrVzebHr6u+EGQ6GX8EeSFuYip92dItwZseo815Kbc2pMZ3Youx40ItODwArI28NET5
TFG1RYoK1hwK0SDYeYfWkThXnEDIOgmXRijHqAwdTOECRqh7a/jW1aWTNGVlm1Vs2bESfVfAdHD/
0zENEvpF8E6Q9JN46kVgmjKjAc2lAj7abl8bJwVPiAJTqpMhwSCvRcWKJ0ip/88Y5SbzFBkZ2Bxm
PFnmxRmk1XDWvkaXWhsX7/66GM8jcslbpghOEjSNDGph8WKCq8vMo1M5K37WgnVlnEXARqDgFGvn
Js2eqxpKe/OQ7ptt2cutfqiyiXP4mAsGEQvuT9R4bxRSW62I0awoMXe/6G5dd7FtJmawpCoHNcK0
gxQUA8CkAWJS2cYyQwG4juLo1IrCn7TXXxW1eE0F7X80Q12ajSYLU1XCzKg0eGGe1OE8Wbzxft5a
yD+/8Eg5xxRQOSZYS7k85yCQnwvhsVd4iizM44zEDPp8qnrLj2iNXTqWkmCd6vhsFv9Iwl+OA5LA
c53TkPYa6AJASIkrlAY3tXkBXVUpjU6zVe3AYn2KMQSu5FVqF2NWO+pWvWqJCHG+bjOdegDf6v0f
wNrHS/vUs2HLBRFqafhYqvQ9Q5owy9+2ltd1Y4WPSyNUDlqmHfRytgweMcwfwiKjgrlCp71vj6qO
Ce5+ce8v6jZRvNpUmhIB/GpZbU5FdKostbF7YMtwbUKedN3eodHpQjzzm7rU+f+2lQoV+q04hu59
RY5XVUMsArj0+UfSj979tXE+2Oc064XjYyxKaOoRHtnKr1kG2Ob8onBZO5kfDI8tgjMG9F2nrsu2
FQagFEww0c0tVF231luU2t0G4U3ox8WGknPPuWFYBw08CChUoZgCeC91nnPgLrQRL4tTZ71J5e+N
R53IdImLfz8V6PMksWqoh5Btq9xFS4JCBh7olMxhA9jgDGrQ+5+Jtx7qEhMSXRrEDesRl/SYCGCK
lzfpn/s2yG++iR0Xa6LPLhiH+q2BDWUenMwAiaC8i7S3ZVN29w0xF/N5HwNuhPSQ/PNLnyuXVsbj
xzqBDuFsxvlTEq2ctfBMUN9f3ixBwrPOOqntrxHT+kX0/r+tgXKAYq56PFKwWUL3qOlnKflz/9/P
aLoh6FxsEvXFt9GcohkthlP5Vz+L742v/FxEu/hmOA3IxvbyQ3MY3gTXeuWJfDC3DrOKoJTEs+gG
QFF3s4z5as06LXq3ywbjsVs2TlbLDDoXJqjMIS8B7017FacTOrEbWKmt9k8/fj1vkFCNwytSAjs/
an/XXlaMyyzqhWmeIrkGXndrVBcE2KZbjOnw5ZI0SuGE7g9VBBF5K7UeMKhaVgslanDBjY5U9j4U
jtEk5VITM04otIoABcR3AVCPtlNNQEib+mie4ncyhVKfc8xLoP3jkemQ8v+Rdl07kutY8osEiPJ6
lUlXlcry3dUvQlUbSZQo779+gzXYuZlMIbV992kGt4E6SeqQPCZOxDMYVF1QAq1cPQvQCECuzqwK
x7Uu2lhSZFjVtsmu2xLZsZlDs2P6SlG7fY226oH4xSZ7RIVa7R8bfbsGNl1QWbj8CcJxbqeiqxQF
PyE8hlvlh3YY/tjPozeifBdvyFNztB7KnX2MHjhgGXRaoRNuOKNP68pOvio5t+C+IHrlhKuQYcNI
h+BZTYfUXTZqK8jj+qEr1a0xIPSI9JVrEr2i6xuZ84Kj1IYOBFepunThSEdXIOTfGz+jrQ5pmHep
XxIQzZ6idMwxh6dDj6BTIlU+DP1sHMtJyjJkblDOOmSjbWabeiQ9e67MWDHw3/PIODUM2hB5Z+js
XsKks+VaLarJnpnFcbeLOhBsO/UErhUPvwhqHZMNclAH/HOS4TdWT9rMSWVjau+T1JTDbZ71kAuX
pESbXMi61ptcq6Tczduk7zdEoYPm09Kyuo1hZZAcYb0ZNy64R+roMSu0huDhJJnfyk3eEof1aqx6
oQl5o43dWVL0R6dzfldPRs52DckKECGYUcTcWu1psRt01qj3FC2iatOURBp+WplZ227Z5r30UFh6
xjZaqersWEK/DNNFWmOMm3mINHJv6znRd1GfdJkLRPyg+FKpGK2rjmXzXhVKDCJ2SAtOLrCVirGD
YOhkb0qmp+9JPMj+pA7V50irkLit1WnjRhkjs/eUoYrotrTSKd2RIetlV8LkKeiodUlRHlqAjLaG
keTmsyFF4e9y0rpoZ+A/z9AGnYZnRYlkcmR1y+xNz0YM2qelXG8gR9+HdxajBuh72rhtPS0kknJk
dp4qjm3kRbGrYg1aSZKUx/1jXvQxqjuTjgnlOZLtrPRm5HE6c/o8K5Q3ZaopcTMmq51LW+i6um0T
avPTqOVz4WslimDerFOz3w5TBDnFPFNNyDFA6huzAFqCCr1vI48xN7KaZfMBbTKp9OoStGHgyLfr
2BkyLZ025ZTNDUheG5OnU2aSBRAXVmMn1cEJuZcQKH0ONi17F6lX1jltOkuDW9b22ONXKRW+6VyV
mk+mCH84BKbO2E0Y5bUPFJDe2auGiBaHIoaK8F3e50kKxuNI0T09ri3Mx3RmjTvSbkAxC8ETq3cg
JqBNvm6yug70sEiJG9cFHbc9RomeQIXdKi9yUifoJZpjL6MRkRE2Zo5U6FW6r0DpMPg5PBz1whh8
WIccLTtpi0/Vd9t5zjV2b5Au/mRWqdgPTd+oxUcc1QmkunOrrnyoTlT5ZjL6sd6xFpmXi4EEpji9
DG7kDUnHBp31mAKkZNR1+wPDZB2YEquaYQQ1V0HpmjFFrv3CyqLZNYqY1j4dIEq5JSTME78Y0bHZ
MjCUZ65iRdmwoQR3w8NcNJn6EFpm4qnZlLlaPg3zQ9+pWffYhLFc7Klm1X/wqiCOjWfs5qZJqGJ6
cWIka+T9SxU75KR4jgEt5BQuQtAEhopUlSfDDAq//94Ayb4BsrDi/ZdfcuQ1+/xQ2Bj3W4MR8WtS
CGxhFpwVkPjjqmKC2QihppK3phlYdok5pggsEj2D1pEc7YbSfBvCAjQnXb+5HcEtPNa8z8TVEHBF
XJGr6vUsyWDDNoNI/56b2zatHEqO3bzWSl14jWCHBzrIcwAiEgJFqzR7qcBcT2COqgfp6wcpGXax
FPv/YjlotwOeiQLGlbKrNkhKWauzGdA5qLKfnf0nLL5n2edtKwtQUOwVZ/EHdxkyRpHVWI00OzGa
1Aqk3bgx/ig+uQNCqdo2LliLIHtvY6JF2sqtX7woHvWzbboGVVzaz/NfIOxnFuGDpmVkBRXUEXAB
buMh8jW93t5e6ZoZ4W0niaLHhYmF6nrhtbntkDH05Kxc+WxLTaCLDRWKJSoKnnKncTuOfGg+orvm
aFuPkmvcJ8faVzGsU4EGyn5I/lDX9jJ//uiP9TF5bnbFyk9ZiGY4VzUUhiC/A2cVqgD9ZLfNKFEr
qKPcfmuifP6tdfOafOCiFYx4WQCAEijTCIddj0voJqDBElBTPsxJ/oy3fyWzWADuAaQBUAFKvWiS
I4W9jMtwn2SxOVpm0LnatnorgsatXMtjEkB0eKoc6vQVyOjW7rHFpZ1dn8IGTlWnh2qHG8UmD5IM
CaFhjUx1QUyAw0/+uaGFlSEi0RH0wYTxo/9Ovvf32qv0rRgd68HwOHlR89L80jbmgYNSCq/cVndr
ALqlc3H+C4TgekYfojJ7/AJrnnY5MT7abHyYQed8+/h9VUKvH4V/VirkbKo+o80LhtCAC5m3L4pr
OuzO8ukPTLa6wKAfhsAqMOgP+LkHsYqt9R2Rb/ES31Wn9dnXtS/L//2sIpLM04RnHz8GZETeoLwB
yeXcXu+aBb7tZxY6osStmWJbQ+uO9mgJlNVanrj45c5eCMGEBABmi5zbDOI9aHgHiBLfp4fkyL7T
D2XDJUlLN3fXxuQW3/Yzo8JxR1rTN2ONZ0kzpi2Z7O3cK1C7MxHaN9TRhuy9Ccc1IkH+BIi+g+oI
mrjoU6OML9zds2H2WTric2lm8Zna/b062N/apHphen5Qyu7t9rdbNAfZcZ4LYqJLxFyw2pCqKGvN
QGIhZGfU/EdEph9mZ+zUzn5UtH/RMQNS5b/2bOGe6cMUQBJuDyKbD3IIKkIowz3rlK6sa8lhNEw3
ctUekIKLGCNGo1kZFDQAu6iDmI49qT5mWUxXs9I1nq8F90fRBET3aFdhHE4MkhSrtcbOso3ATiQn
L/6Y5d9zkCBPh+o9xn4xCmCJFWfkSYOmMssIVJBs9VOzJznzb/vB4iLOTAi+nlM1GutENwK4HPIS
yFgMa/2bpRAdMziY/4R2xRdG9vKe0EPMH6Hxqwd8MFvDs9a8sq3l1T4vpygO9fNX5a/RbIhd4duo
aEHVDaHBpUkllKy87FQ96EGh7sRFWd4DKJmtONvCRcEH3IAO1TFJgP+5tFJ11dABYaEHWc0+m2Z8
hxTJtyjMnmM7fUXB4MgwDbVyJS44OLh+uOQ8+K6hhyPEXhjmVzsk23pQJh9W8kC6p56uxCJLPmFA
JQCCKpiRQMHzclnJHNWkKhs9UOUOwk0GWr60atYmzxatQJDgi2IaDHLCJ5pKYhVmLGMhWQiB7VD6
gzns9N/sFgYRIR8E/j8gpi+XMtCIDAy1sIDJ1rcwHO+YTI80a/8+8IZmD4cQY3CPG7o0YxQ0q2nE
tEBqDlpSe0WaeUk6rLy3S5/+3IqwGMmis0pzWCHSye7/lPWbsQpR5rsuPEPAtwBKhg+CXElEocSx
3PQJcHIBha4uMljgNSgeBQiD40Ey1j7PEn7pwpywcTSm3TwrkRYU814bjpUen+bxycru5+mYVa84
YECxrbGcLe7j2RqFfazmMa/0MtaChu618XGuPhNN/ftvhcsHMnVA83BtNyEUJFqaGgAsKUFYRA6D
b2tvZvHxt3c3dKJ4ugApJ7D6iaNMUx6Hw8RiTgo37M1wfCBQ4bpt4jpM+CJT4kO2AJEDGHzp2HLS
KmllDvVpSstgUMaT3SQvVKf3YZy8xRWAWLftXX8aOB+ALmjqAq+HDby0V2SGNaATWZ/0DmjWFmUo
R45U0y8x87S5bera00HVpkB1AdwksnqFU5eytLHUsKtPVgq9Xz0yt7FaYWE6+ywi+eW2MX4rXx4r
TtzBe9Wou6M7Kdzall5NGSQSq1MJmtOi/mWBb1yOynsp7r0swYto1x7qk3+/m9hCzQDHGGwCQXS5
m1VI5Wqoq/qEZCB5m0fZfIrS8D2XR7Jyzy6glPC18CL9R7IVvKeXpogdtpmMYWLM87V76ROqphDG
sh85Ez0EEFasLX26c2OCl6gtIsCCGzMnGiDLOULJ2A0rq3GGpF1B4i94JC5DEGbgpef/RzjIQMRr
alsoyNC03IvYT/Cau6qyRui1ECOBqeI/w/IgVQVO/nL/BtKZmIasKkgYQjKtAVLWMzGp3ztoyDzK
HUAvDqfWHv/+Tbm0y7f6LIejSkMVWsFugSq1Kr3jUQDT7+tt718oblxa4dfMmRVGQhIVCazMpwE6
l2Rnm05711FHh4igjApRiYGQHvPn+xXD/OuI5+58W4VQprKqpJZnGOahp76BcDu0ThpM7YENftvt
1sagr2Oay3UKx9wo0avowrI68TGmqKswefC8sqLrmPPChAgc4hitwUAnA5NmveK1L8O2AsndbDrW
fesrG8WrH+tX+kp+r8sxXJkGNhZySxyDi+zq6oynBBOXskqLU1gmO2r0+9oA7b7V+qFWuUWP7la1
Rlt7dfo4Jhbij1z2HRV1EU8/a01MlAJ4ejk65tGPWi+csluBql4PeQpGBCfJSN10HQMrDtQuC/Bj
+eytxaBlmzv9c+UylzzNfNKTsxTsqROGR+Ji54/D3Wpb/MpdhV8i+E9uqKAE5vw8jR8/NMG4T/35
W7rlpIngc5Hv/prN5cKeKkZ7EUawOzOFvUyvHVt5VJO/H4TmJjjnCXgBgJ0SA6G5asIBGhFgybqn
4OLRXKjH/EZjLd2G933tKJvwTpOd6tNeeXGvp+i/DCOB4YQ16JgIjwRIO6QRRXdwn3nVG/2leuQu
2lUfs5dvMD8LMb/SwBz2tGMYhfM4z9PKQV10Xcya8MlJNFPEgZPEHLMWTDZgAoIYBmRUu6D7AVki
+mW7J0f9S6NhrZ779R5d3Hh82WdmhTdfjUKVJIWdY0JUdhXXcO3P8MF2R9dyhpcW9ldSn6sIEfYQ
enJIHG9KiUOGCmNxkllTfprNEKCrHMkPU5+7YSJ+qIZbmmar9QQen4tL5AZ5LiTzaZ7L16Ro0W4L
Z3xZ+5kAhErBhNbflX75VvxSfyfrjFIL9x5I3jD7irDCNK4gMmwYGaiKAZHXtpMPJEPuzJ9h64Uv
JACCEjUM5tHD9K37ZoN73fZu+9HVk4L9PTcufM8iL2bC2j4/5Xi8ElzzdC0EWLTA2bk4Awyf/L7c
TiPRZnSnKlA6acZ93qeejSvw9iKWvBJYTPx94MehPijG9Xpq6sNsqwxsVd0bD2wMr3eb+9nnE9/S
Oq0TP9yCiyAhwrA8+kJQIRQT8saKqTFYhGH0VXbTXXbiQkXmFixE2zWWvKtgFLL0mCuC64NCCrme
cM+Y5SgloPFlp9qSgrLcRr9UoFdGM1w5aNeYKRiC4Beef7g9VKWESDRJ1UoC2wk7RR/aIQ+deQPO
quPkpmA+ib2fYOeuLbfakw8NvP9rHcxr/njBuuCHZB7BIJzDepce0rdyz/xwr73kk2OdMsNRXeqk
3iqHzYJrXiyZ37FncWNeJizRWhjN72noyB/W7wwcIaUPkMPoqz4wHPSwZnTNpnC7RAptB4lvcxN9
6+v7YgpXsrIlhzExh4hIDdoaAHtdLkqrwcPcDkZ2mttmC4ZFJ1drR9L75756un3sFp4g6JT8Y0nw
GLxA6lxrsDQ00xtp0H/SW7fQ1xxzzYzgGlHapB2okDNwjqTZQZZ8xYX209HYF7bTWq7+R268/DF3
19LApS91vjzBO0hvj+A3MrG8AWVKFjmFvAIqvU7L4PXnJgRnMKneUCJhB5Edjd+NA/Ha5+bYAtux
lY7pvFGRuYT+WvX6mgHvy6yNYBt1OBR3+KN75vdznphKJukZXhyAuX5zMncNdLnqh3K3xhG7vIn/
mBKCX6I2mCzMsMKi+aWHDxF9v+2DS3EYtvAfA8LzIhtjDNAcDKR/DLyfysewzZ/pM6ArVeHWOy4L
Hv1U7qR35nX/F4WuxZvr7AeINSxVYwnVZ7iJ8kgaf649hgtT8itvHry02X0xi66Sfy2fif+uWnwV
IlTO0lnFqlGs99Skux/0+iUd0s/bu3udWV96ylfz/cxT2tzorVj/8hR1Y5aeZrizw+NbgM08V6oc
Y9e+MstZuyXX1idcLQgmSs2qsKmqjLk+lY1/poHezfZaZf26sMQXCNAFyoFQfiUiHV7TykMW2lhg
u5Frh8uMtTtpdDoP320z3K3x3ywehzNzwoGHcurQ4TnPTjZ6E25sV5YDAd3Yvf3Z1qwI57uZYqDH
angHWLAcOheAl66NBq+ZEM41MJs9QNYwETPTk8veQZj01w8ZV/v9CrBUHSVuYRVmaZiJTNX01KK3
Wpod/ZkN7WZWWBoACrFWIrv2ONArYALRgCS8aaMtenknQuzXqiytTU96Xr9imPwVTEkfDWFvtz/N
V6XtMnS8sCNSE5VRJXVZ1KXIwdVN1TjzXt+RbyGyjB/dq70hEGn7z/myt+zXax8wcHlZxK203drV
vOD7/KfYcH4wP4MpWHjgolJpIwzOYIO93uNcP4VrP2mYQy42090ahdG1w8AK9EtA/IRm9hWrCTgb
DSvRZXqSpPa5Zu1DazTe7b1d+oSAamGSEDSBBnrBl58wDJNJN8aWIpdpXKV8QjnZaenv/58R4QT3
ijmldtrRU52Wbhz34EuZNom6Jt+3tBbOVY28CaygVy2/MTOr2c5JAsqgzyl+TGsE4qs4zIX4Ay1Y
RImAhYGE+wrwqcyWDEiyJAW1N/6UTmnjxKDhtqD+WGdO/FRB+W2dNvZ6NAJ0TGdWRWWS1kwY5ltg
tfFHL39nT9GOMx4+0pP95EDurnOUd2vfbbhCKgOfXAy1AlN10twZJGRza9SLCwW6y98jpFiso62h
hyH0ILbhBDJntv00GIZVzLtwb7rFvsYEk71VfR5LZH7yXB/BAITxgxX3XfsaYuSu5kVGCf8aPCwr
NzbYk7zo9Vuyl7btNk4dSG2ulgSviw+XaxceWkjNF3nUwSb4FXawSD4jEInGO+np5wjhXdWfwV36
PfXCJyvGHMLKFX+tbCC4Ar81zuKLClBFcNp/LblrNlkDnk3jd/087ngFDbSJZHKafferKR39d71d
JRbkl7pwGV94onBjtI2tRIb99eXVDXhpqx/VKyLH7hXqRq56GO7jnbXLDuwk7Unvr23+Qux6ufnC
XRJqeQGyNax+co0tM5AC/FBcgNo3Ru5O/U4Hc3rtlI9A1sk7jAn/H/ip+ee92gBwXoD0AoxJVwoO
Vl+Ci6nFBoTHCdiZxGdHKNkcJ4868l23W03zlRV7wor1uulR5IA90P9Fu2zDtuVdDsEKDINBUzqY
Vot5C88OpumgTgEWZ9DYiHRhetxh5nHiX3ho3prwhzHqHvA6XtOnDrMeafKpyt81oCX5MIYC/Vd9
o3fpy+034/pHqOijq+hvczAPfsqll2eDYaTN0EqBks8pJl4MiJ6FawHMohGV874B33cNeAGXWJgo
YSkFap6B4AMFIlZiZuNfrOTMiBCTqUPRka7FSvTqHSwjTgj+kn9hAbOCePKWRNuMJqltJmEZCJAP
jHZ+g9XcNsGd7NLpoXWB+ACcU2C2ulKCB6qvL/tIBuMAob/SXLoDfnevJhjCs8qft01dP+PcFHoT
BLsBIIVwwUDGSS3LYQgDAkGe/i0vt5q60l9aWg0KhHxUhKOdxAq5wYoulHUQeOjT6NDwpxVNwNSk
zmitxfz844r7dm5JOLxdlLeWwUAqwCLJHePRTQbbATbABQSgW1vWgjujhKUCewKRRxT/hQQjVRoW
Sz2WlQ7VcxxN75jIXwuylhakQVSPNxdgSQTF1400SpjSgg1TqR4T3YoPRTr3T2g6tGCirGpvJtG4
Mnm7tDAbdxIffEHHUQSmScBjFKgCgpohSaONYRcUQj3hWlCzUM4FQR3k7UBQB7cA49DlndOAMbfs
IeqL0M7aWh/zrtyRGRTdo0tc3UWFk9eWqIspqwbo8NWLfskrUUgGKoSTrmnivdvkUZtmA+allS2v
J7d7rhr4H5FmDcyv22Gv7KT1iu71e4ZVn5nlm38WT4RyyYaBzHzVI1Kayo10T8L8Dfqr27Jy7Ie1
oG3Jhc4NCgfcMMd6aFsZ6xw/IpW/Hwb0HzuMh0uYSe3//vrFWTB1UIRr4AATYTBsrtLS1kARbqSj
sleske1KrZn925fWtYeCAoszDtro1lyTsmYg3bKadDSCPtGc3MwdEn37NxZsdBlw7tD54rt6/plI
V5ZN0hkBpgjc0XoGHH7ljr9eA8dcgWELSAKQv4p9YQkyKQ2mBwBAz6RnU6OnTE1WSo8Ld/uFCcHX
oqKGFBPJzCBTDRdwBoxf3rfj9vZOLZQXsRANIRqkv2TzKoCxVGbMdQ8r2lb2a8nLK5AMY3JH+5K4
saN9BLYmDIau2eWfQLjscfMiYf8iBMbrdfmJWqPADGcd8WETSNx8t2aXgp0M7RF5Px/0Qxc66kcB
Lcnhbq3uvnB1wDJufcDf0WsWmSfzdqB5QUMjUKTO0+hPK/6BnXbC/tfK1l7nPthakJ+CAIGzA4ud
yT5huZ1gTgBb2+6nV/aDSKCRZY7+pDy3PnGJPx714qlU7iziJ/q2+Hb7B1z7KD9c6DCj8wvWCotf
ZmengNJKSxVJAUUAcCGEfEjlCkz9+htCywscuZzRGa0gERaI6aumbXsM4w+y/j3uDLctE9+gkGWx
iw89L/a317PQhkUp6WtWgfOIQxXvckHzJMdVG6tmQKj5aADQxkLbmSFjX5qGC1CwoxvMNZu3HJi6
ZNAxiX8Xqmsjuwu7ikoTsG6IIcGSKKqpGGTA/H+J4VLoYu6VrEcmtcYAe+2hvGT2jwnhw6VJTDpW
YZ0FOSmJ7FEtcyYJqWqZr9CKLhTgL00Jl4wxMkNDzI3VHOeNcVC98hQ9IpvZN153r9xru/IYBmuv
9/XBgFHc/AC34PG+ogFnUkLzoWZmoMh9HZhJn98N8Vjg7mkGJyzNfDvSCWRdBlsjDVraWVC4oG0J
aglkbcJz2qaalFhTbGKwQkl+56jIfsww5YMJoHXzqgTT84rPLrkL7hkskxOsq2LdtzRqModDbQby
Idk18bPauP1d5fU+Sl/NNnukkVsW7ip8h6d8l9crWg7/mBXLwBaTKpbPMEv3qeFw4n/DGzblh33g
YqSrhQ5+8m6ZE05mVRQY+EhgLmvYZ53/KjrgFvL6oZUMj9DaycHQYw8HFmZeO5krTrzgTpDfxlPM
e424iATjRS6jsFXho8Z5ATEFgLOG96lmbpWXkdMUs5eZ9N+EMGcm+fafXa18kt2ercQMplTzNB0E
I+n3245z/frDPzGryx8pJJIidNDqKW3kAo9HGUdunJxIdEqUbCXeW965f4zwfz9bhgQODD0KMQPW
19/BTeqGw0vH3kMtdprxgXV/LZjOdTzP1iT0QAgoyCyp4Wvqkf/Eg2Ma32Kqebd3buFV4ohxtFkA
51QNMWEtRl3t1dyAFbWb3T5Vf9s1QE+k6SC8W2SvLGx+3La4+K1Avwf2G2iFXgWDRmRNYQc1ChSB
foB6Zm8M/cZuqhWfW7i7sC7zS70OHJYiIrDOKYsjMIcGlf3NbB4lSz8Yde421Vp7b9ErMMMJrD9w
VVciGj21AVCD7GNQmyn6boOTGtJ7BKSHVD3gYR8j9fP2/i1+sX8MipeVluYsiU1EZFn5Psamxwip
wTWj3RflvAV6b3vb3MKVDNK9/65PZB0u2BxLtozQU9EHP6z0JxL+9XQG93TMLEA3kpMVib1FXas6
0IxgLlFO5edU1Z1ylrY6iHVoPa24+6JbYLRfBj+ErsPW5RluG5pQs4Ipte52dYjJ1MoGB/Uhqr7d
3rbrSXgsimv/aSZI9hH38WNwdlvIRiRlStjjM+2Lp8Ev7iLcEzuuXqW4sdscQarDGxomNOC77+YW
twh4tVdWu/Dt+EGDZB66a8hYhCskHJsxkXsCztMICAz6hqh35U5ccEaQkaIpxoULdGzs5SrzpOpJ
p1dqUGfMpQlyEMOnau2mJjQH04/be7pkDIqJiNKRkaBWKLwjSA96JSkyNSinhJ3achoKJ51aJRgG
q/azhJbP6qhPw8oaF3wGLN9QjEQ7E1nylVpCnksGiy0lwIC6y5KfsaE5jD7b0tvt5S18rXM7Itq/
CJU0DyVdCaJcdVh2b7I1Bu+FphYQ/UhekQCjxYx85/JzyY1NUbgLkYMAKtnv8+fxm/EwPSR7GqjQ
ho5aCKI4awHsQtas6/yAw1EgiHI16NVNWpmhEo84EkHz8ISxWWCcoCjq50H1ED/S36sWrz0FTRQ4
PKJmlGeu9BIwZohcpPiiEpg39V7xUfC6m+/qHSR37+mTscn86S58Wh1BWbSLIp+NKhRGe3T+72eH
vs7CDNVG1AcQYUHE/i2cPlna3tPcOMZ9/ce2IZUVa9luaHsnGz6KtHK7fIBGYdrGzgxxHAdjam4k
tysXwfWbixFIFZcAJpc5soa7+NnvkpSsmA0gioO6qpw5qbysUB1q/P1tcGlGWL7EpipVbMSWVWXc
97qFmCWddb/oyqduHrNNA9KR22fm+mzqqMYgoYaCFWZ/xPsHBbi46huiBakG4Vhzk1O6qTXJKZNf
tw1dP/NoGCjA/VqcPRGKrpc7SLVS6iAGqgVsih9IRQCDYkEcPhdRfidX1K3NaeXa4VfnZZaA4UjM
GMOPCdghxW9mFVMSj2mlBEyq95o2/yTwD9cqo6emsXagroMcFEjxHKrkr7fXej2pi3XiuCLrA37b
RPXxcrHzkCWzMkkEjSUbunwK2XVqfpyL+bNLm3ealZt2THbWlDwN5dysfNLFdZ8ZF57orka9qRip
EhS99KoQKBkNKSAHVEqcts73kaW/RwbZJJz1bmXd/E9fbTmUXXBFgvYTFD2X605bOhnzbIGHt7MV
16b1oyFNHwzT91FVPKkzfSiy+GDF2hYMHo8aQhYnTMFsN/bV88pPuX4MEDlgigZZPwKjK8pjXe9U
I6YqQe18ciefI0EiyGm3DmJz19qBOWe3YnFp8ecWhcWbA+3ZnMEi2OvME8v031UyzE4PRRNoBtSg
pM8Ur0xK5uQ9LqqpT2R3bNXep6z+k6fSyse4Ptl8ihVHW0OqinRVGDKlWmJlRqyTIEKFNWGmUxm7
sivcyl7rzixtNZ8tQUUXcKWrERMqy6nSaxMJoBx3kHtAHOeM/JsjxVsFUFsiSBLE6auC9ZJCCg3L
mbWHuJ3C7UyryQulDBc/MX6DxhIVQTqDy1bP9qAOXEsnl/aTF3ItaO+AtUCswU8IfRWZzSSQZAm3
CITWZG03h/et9Pu2I/FLXjxE54b4dp+9NQ1KZLlcjvBcxj57GTqtCVAr6aOc/Yjbf/PtIOat4plH
LwZ1wEtj0kCsfMLKEDNNJwjL3UVdvL+9Hv4nrtZzZkJ4O2mCy3nuEiVIxlfFqp3aCF1tIJvbVhZ3
7cwK//ezXcs0UP+mY6wEKkAJ6dTDB9V7FdyZE/D00Vplb21NQimjTk2tmjO+pklx1cj0LP2tk9ao
1BbfEcBYUM/HpD8Cd+EMs5iCW6Q0CFi02b2ipAGAHZsKr447q5OFuvd8GOzMr+rp+zgD1397S5fO
NcCj+HNI97jA/OWWop6n15kUkmAurQ/InW1QnP9228TioQLbCIbh0AjEsb40kWaFPnVQcQyU/sNC
uCPNo6tgNkx7uG1n0TvO7Ah3M+hggf1GOhs0Rik5RV28sq57ZjF5YVF9bPNwpVdxHe3g9TmzJwQA
pK41VNxxWyGeekDa1TnQH/tVJFxLqzLfZGlkbtH9NcUOwg4TiSQAqejCwF8ud5NO5mCUJp7fqNf9
StPvUPs2nbSSD+pc/k7omDulqqyNffC1XJ3vM6tCClu0DcOLh2+oT9ZT16YPijoE6th9FESLHDns
Dqk1VW5itwfWRQM/mJux0/+ahpPHlkjSeZIErh9F8NawLuwwyhXEHvOwT4pxX0jKQ6paL7c9aelQ
nJsRbucERCVWPeGVz/Nqb1XpS4Luw0oEt2zjv0+3yCkU9lWeRhJ2NAHN82Blh3yOvt9exgJa7yI8
EAP/KVESVvB1xFpteVFIjmrUb0fwSztmjjMCJB24l/Uxcky18GMl9Ua9+hFlfepGSfdeZOmnPEP7
UwdlCyq7B1vuDj0rRzcdszXmm6XbFk4N9IeJeXr9i0rw7G43h6STKv4i2pBPibLCcOUUnAGdKv26
vStL18S5IeEAga5CjqeGkKCHe9qQT5HN2G/tgAxPmK73/n/GhHMzYw6y7EsEFGYfe1Zau2rzAUJp
TzOP87TyuRcXBkwQrxIgghEJ80xix6SHhkWQUIao06b3dR77SGJnT0onXBZsLRdYtmhayIA0jO6J
2Zdtl8YgKwgKG3P+qBvzYR7TAx1aT6/DDIzQ+Vrva+kpwSPyX4P8B505yRR1bTOrA8FYqeqOkoIm
3xNDYhnH4cqH414gXnj8kgXJCfjMruZzk1hO0A6GJa3OjphJ2CWgOYmsZD909X3SQUaztN9v+8qy
Sf7hCOpoyGovFyfnCG9jtH6DeTTBIwviKUeZwicoknxEQxs6sQJJAFCQv902u7inWOD/mhWezTjX
SSUXMGuG0U8g8u5TI/sZSuau0Lqn26YW/QXJA8hc0dq/otqfx36e7LglAQXmyZHouMkmPBb1kE5O
Kkmn3jTWyFYXV3dmUjiATapmWqvXOBTKrDqmFN7LI30JobrSggL99vIWrzDQQ6EeAY44oAouP2DY
MLOhdUMCVk0OMV+y8nebr2zh8nr+sSGcAEzIStJgYz0Fb4KW/fxW9/Y3ianHoaPjyhu1tiDhqhzH
pqko9AMC1qq+VUC8uHohZO0TrVkRPhGkCahVl1jSJOEtvzPsU9b/NeKU16Qg4ACMBxC04vBhpQ2l
ZECTIejjyWvK9sXsk58FqTFDyugKWnLJyXmCzMGMC73jXFPmgmo5nBxYtEjNPE351UGCpZvBfhOt
3BlLe3duTLl0uVSeQOM9lCRok8kAlrb/rY3NC2QNVtxu2Q5KDJznBoU94RtZGFLK7TkhQZjqD8aU
naShvQeH0UqcuWgG1RwEuChZXrU9IVlgTpmMvRs7zP8p3biHyEYglwgE/v6o2ipXXwYJ2HVDsjLq
sa8h0BBMmJK2pXeMRHlcY+O2lYXDCsC2rQM2C94FNBUuvw74CasBh0gOkgSdVVJ/t7vhvsvJyxCW
+9umFnYOMRNXkMHVg6ad4AiDbY5tFZdyoIHqlajRn4nYGwQKu9tmFld0ZkYIwIdOzqUhbuUA83lu
ORif9agihByJDvUn8/O2sbU18RD6/LUv07Tv41oGqhPPRW0kx26qn7KyfLltZwEFBhYviIwiowJE
Cu53aShsuyTW2kpGhmocLVvybbN9SOra3ERhcfgf0q5rN3JkyX4RAXrzSrKsVCx50y+EWuqm955f
vyeFe3eKyUTlahaYeWpAUcGMjAx7TqsWu0gSQGOA+QJh0t/DwdBtmOlBs1LO4AlT5YtfQnlckP3W
hTgWolf6n236JmEq3ox4O0zMQ7wQQl1mubKEXhJz0euk+944qcgfZ+1tDHlQuhxl6NlfteugiQVl
2v5NmSZ7nD46pB6cw+NoQ499NlM6DWkCbeSdCjgCCR1rNxk24z44WVgLAr5DaE/lkUDRbP6foqlL
lwpWofhooQGMewQO11O2z+6jo++qrvg5Y6fhgVBF6ajKcp4YxhLawmBV6hpWYdUJSgidAdC1HbC9
n+3kGDRR9ZmQN3RbDcL32dksN1Bb4tRZyLWjQuPL26JS1zKyyv8In7XbTH5NuHggjF7oUj1iWBcX
32oKo8IIlohRs/og2Ibodifz0G6GyNYju77PHvM/vDGA72TlmlrEzi6ENsDf1UYL37TddtjynN36
EbN77WvvO9EhfCBQ/PF9/FyY2+tWxPqcGPvG64B5C9KyX8rtZXXwQbSER8K3AnsKpcZO25zjSpmf
lFTvdUDzAGGFbmqH6BNJ6EPNgJzuTCcT98Fe2oPJ2dYFWMtGOKab4JFnKQwHYEhklwN0Jng06NEK
uVZbScN+iocE0okH7BkIgOSTeS6A4QEuxXxXWC9ODiVas0iibPYk9atGB0yrAWah+6DZzHfXz4qp
EOIGoDkgwsPYyPKsgiEOxTALZ29WlHMCiqZAgkE2vsSRwzouA+EJ9puxuqbDKpaC9GGoRSsPJk9K
HfiyDDuWMVZhGjeT3dQT3dqJ+Nu8xGssb4ABGCXsUAAeihDEUELrTJrFpsZxKf7sSkOzLcXZmWUw
j03+VgrKl2h8MafsXFRAFwtju8kHd7D+RUF8+TOoN7DvBNCUJTjO0MpcPzLdPFeOsuJZYNsVMVmr
gdJa07cmpmiuny7DBSwlUw9jGgRWkmv4APLOsKMHYxvfDTv/UN7odvs398wtqnQnHkQmw5kvpNJ5
v560cqwOkKqd8YqYf7N9kth6bOe/refQa4/BkwpEhQSoUo4U28bXdaXXJr2UTqX/GMnUurLG146a
1m0C1ZVDAPGFFidwZIlBUQrlPQzUGmvwP6FsLFNPJm8ovyyjs/X0OdB+ikwLWJ1LGdTDZKI5g0IX
ZFj6c4EwTQNV2s9BIbD9g00mQMOBVn0FB17VSo85nnLyTL/c1xM46fuI01dgfapLEdSJjHoYzn6b
T16mwD2ntS21kSuo99fPff3sLBWhYhc8RbmqNZAixDm2zcp+n/ZYt7suhHgM2qNcqkLFKdKgj2bV
F5PXo0ugxsqmzSrbrJ6GetpIHa+kvn4HoBKgUYFPBXR7OLCl00yydg5zBeevhc9te4rMcN+phqsl
n9e1Yn66CznUpwO8VzqrGPL3kjJxDS11zFjmuCKGDeCxBoUTEOfx3tCNaN3q4zlCJgB6nNDu5ecs
7LD8/XRdD4YQGc4exUZMc6CfQrm7WgMVQDIWg9fVL74FO4veJpVTeWHKwE4Gin3A6VttVSZxDcBG
Qe+9uXpv2sLW29cx4gSkjHOXMahvIZ3FyplFv8pzbeZofIu914Fe2/ir+n9UQCfzN1QZuii48hiz
wLGQMsjSvsa5itTJMHtUJ4598tTKp0jgRPYM01IQBgLbBPjkGP2mnuBWkoWqtRqo0oR21uDpDXgA
UkwRSHOB8o5RsBW6Zd3KhR5bUe9Z2lc4jk4ra/aP7UqBQf1XAt3wFcVJ0IQw7j0jzxxLUG5D5cYq
eJ6YdRrAfDRRX1EwiUUHl9PUlHMeSx3YZj707pwC0zbm9RvJiVL+CzPQ2MpEexq7RfRxaJlezGkw
dF7evUkYA+1+ycFH2taOaDe6G0pvP/9wgJkRNRlQQGQgeWlgGfrUsi+OnRcGs00ogUoZ/3cm53xI
AEVpReY+ZQDvExAxelFdBdvDDFbd3iOGYEfgd7WxPnuOROGooRZrz6KUoXsr85haGPcULVsACBC8
I2xrkRO9iNNlQ+7gOK3O89PUG7rUnWWg0lSfUjRxNGS8O3AGZBIZBUsMCFIhZGP52WiUODfsPJz9
vAQ+tZCB2VArbpBa3mCLnkcbzbhVmHzE3KOMAW+YI6WbMFRqnzZTBxCI7qaajTfkk5xnh2HwZHEH
+J9kNAm5wfLz+cUMGBCz6bwUi3vgcLGzqnFFgxd/M63jQgylCbYm5CTt6s4L1PiIXZqbZu6nrRDP
G0nPRyzYRH+wfvZw3fK/c4uVTV5IJbZzYRu5iFfVjLvOy2axNJ1YzJT4l6405msg+/JvAKv76tEC
ukZ86DAGJO1KIS80B5BTveXOsT+Lu0gJzQRbjaA5cvoxTccNIJIAxKYkRmzep6nEvUgsg0azGp4a
eN7Y2abua6Bkaq10UeeZZb01xI+0uhujwgGEi3P987DOREXeTqbrGcByvQEsGPTTWg8TEI4pYq6k
PZf+6zRqdjjfV8PXdXEMnDUII/CC2DHG7dEoxbps7uLIbFqkJMkMUtB0m+ykeyEEvlLm8jPP7/4L
dfrAJQeWIBhrFQmyqdNPqim3hFjxFNAhRPt5L0pbOQL/4mb20pfqMO7Em+a3Xu2UA+xeNBzlKRNt
YXtdbcZxLn4FZYOqD+DIXAsVULLdFS8AvK3U0OEE9wzPpOM5gacAug7AJqhLXIyNEpW1L2NVvDZs
FOlvu3Y7FZgZAjDNuSwjTkDBQE4FsNyFQOrTRnrfR2ZlyailtQfxRLYKRmd22od6x0M+ZzgouD4N
K/+Yn8cQJy1KKsduHqAbcAYUO53Kkwx+ZztReSCfjI+4EEQdlCDWg5j5EDSKYe6m+JJOBxqXRlDO
9Vz8LnP573XLYNRjjIVEKi4DgXeKhajvr9h8AFmgf4zwIdPX0RlcH0wkJW4FD2yL5RMXQqlXTItC
M1dACexJn3NkKy4AW98FzOpg3tgpK2CigCjcsEuwyShn5f26xgyPA2AeBCPIPhBk0WvNs1pZiZ9h
n0fE1mEQYhJWeE1HYD6aAJivAMkiqJvrEpnWcyGROtRZ6TILKNAwVE3Ygq/9qOq7OuTRULH0Aogw
8TGot6LZs/Q0aPkNSSJhYSAwgsgex/yY1GngpIKwB7HTWfIn9A94rxv56ZR7W7zclPVkBaZncqHt
PA0PlJr8mYzKSQvA43FbO8ww5OIZpUwGEAV6Nct95/Vyfiij4CaNefkD45xUBfkc+JsQQK5SFEup
9Ckfk84r5/Y0Kvk204FxqFW8Fi3ro13KoVRJojQXpyBHtDgdrPY+yX776p8GuAXXzY71xS7FUAYx
Wilq12LaeXOq7aykeBQCiZMDMzVBVIjBFzxyq9VNv1B0bAvEndeGD0EdoIfROWMWOoL6el0X5tHg
ZBBkYzZ0hYASWSPAUUUIyotfZkHALCJH6ArOF2NIAdrJ/14huq2HrNQEQh2ukOVHT2C42ZtW5pnc
jUIGHhReEjxeYHeXMFVDAzJJ+RQFpRrIXngbvDTY4bkzttkmdn1XP+T78Rh6/Uu4Rz38yEeDYhwZ
RqIw7kAw0KAt+feLcDTLtFDvekya6xGIErpcdKVRdWMhfOjbhLc7ydIUuB8YoCMGgoVY8sUvpI1B
MFZBgzk6QspE8HSN2MkKp/2tBbZ8CA4RKsCk4u+D1Xuv3I0/5v8D4ArqDQDhAzUaFnso/1TWuZp0
RYCZYvlY6qPdTtVGE3gIBwy7WUihLjTWhhKplQXRGzEcaGS/VCPfzDGPAJ0nhbrP/mQN2UyklOHD
BFqyUOzs2X+5ftHIB6EcuqUAtBBFAfRnUIBYHlgJpg2hrEXRCzKsfgUgNKw8MYs9U/qNMbv9dWEM
WwTXICbNcRkIWTZ9OqZQRGSL05Nn4WhOT3iZXcGatp3x9HNBSIixiw0TwFwM9emsWleySOtFD4O4
j6hR2A3w+Urf2AQ6xyOyDglJE4qOKESgwUVFwZEVAzFJiyEpwC5tgs0Re/CrB6uqefyJDPcOWBYd
9TTwdyK9oHQKpAi9jD4lOp3l5pyovOYj+QO0KWAmHX8Ze1gEE3ppCqIaJG2bajO2APJThyfX1otg
G8jKl9HJd2D9ETD5Zb5NpvzjURETWsFtAIoJw4b0AHlqhXVd6qHoJeBYbUSjtPtSQSoR/JxzHIy0
l5Lob6j2sZQ1gegVf9XjtFHcZEPwvJqt/BncoRcJwgdeKrY+NojUkOqi/m3iOZOXX7UXlTypimn2
+tm3NfNG46UQPAHUDc5zM5+FUZ5hgeKuLsbRBlwQjxB7bebQAp0iXE6gla8Wr/oUaxODOaD/XZmu
pb+UqnRnTConxWNKAdo8iclMEDJSFhgbhQEMg2r2zLbYSJn+WdX1c1VVnCo7oygAbZCjY8IM/XwU
KZdnoshhZs5tAUsnCwKqkUabeQrqrdx04ikuzCdDrpuTlI3jtqmDeedLo7CtJqTyxRTG99d9Fev8
AIGJ1xLJJpo95N8vnszK0kalTwQ0yIfYdxFgAYI70f5eF8L6svC5AINE7Xcd6pZxEnZSiS87FS9t
Dcq9HCs+P47ZTElBhIn8EozgwIlYKoJeQzPkgzp5U+qfhkn4C8BaV/LLt+uqrF8siCHQsZhcIEzG
RNWL79WMfWKY4YT+az096bWYuuA136VVijn9wEQWCSTI6xIZJ7SQSJll5Kfg6Yr6ycurimTI0vNY
dr9/LoNghwDDBgCTKx+oNZkfVwHaZEM7SDb2zP6AnPfzugxGcQpgGt9zM6TdsCpbRzWWmUAoPHjV
Rt81m941j6pmN2AUcYLNNNjVnxbA19lh1G1tN2/S3hUOPHBDYgXLVwYDGaDtxgOjamtAqtgvk7QX
BJArYPj7bZTE3u6HRMKgovarlabq1OlZjAE7kbdhzDhFlJtRqMJTTQiPKd9fFWDJKDSYp5Sng1up
2bDPwszndO4ZmBvIJzAzj9EA8PtgFXJpnkZlWFUUCa2X3lrn0S3fow1KzZt2M35ox8BJgCTO24pd
X26MMaMtSNIL7MvRYVUgZvgvk1tvwnhNgwr39GQYL9dthy0D0KTwVAiq6MutpzE25+K59RLRtBUt
3aMFYgNehPMCsD4foOdElIiRR5BW6PLzqX6e19hRawAeMm4jsBO0h/lAaB3BKEtA8cNiAzx4zoNA
/ujSJrE1SjCpsfAAym06tMIAbKWLTdQAh44MkyU7BTA9/Kri2nNZKshNUPmWCa8c/byFQQZoWSGt
PcAybmdlE6EJEQBoQAdJpj9wYm3GgcEeVCCwaCJmoOhh0kKew6zItApzV7Ezh7+tatiiqXPdKtbz
xqSDjEopIFDIraIvVepjXk1KzAhkfNLWAAlv8ly+tjgpwmgsoK7HccUr7wF5AB9CsA2gBET3VAah
YLQRBZsswtS+ZmtVs80bz8otJ1A/FR/QiGnu/gsNEfRgzwdpNK4zJVHNY6GsrDQ6jyO4jGX1oFi+
nQ/GKU3bQ9iHzpB/FH69L6LcFbRGto2wsZXimfMzSEiyMFEojjcPAZiC74yFjOW9CFF0syKrD89J
gKwWjdVhLA/GqKGcGZabQtZf+xCl21yyQ0QzAHA4tuHX9d9ARFA/gex2w6RkDD6J9FkH6LQW0iQG
ZwsvVGe9tEAy6Oym41xGlk0B+ZKU3bHeArdGtWwScGLMg1EHYOlpb9WX9lw4hCOt34SBPZ8EbnV6
dVOAQIteFGCSCGoRgnXq05oWAXsBetA818+qkHtKMbzVkcRzbavrj5edkNLDepFmrSwp84e576yG
wHInXuXVX1jYGHbDM3gYNsVhfEEzLL4J3vITd8iacXIoxyA4Ayg5JiJpvlqpazVrTEXdi16Ex/qg
3IJv9N5/mkF+HHvdwb8Jj82ryPMNqweXjGRgW0nG7UGJlQ5szc5KEC0XptcMqLJL4ns+oh2aq6ew
BMJJPGy1HItsefsFc3aGMt6O1V9B7DGjKW6uW+76hMnsERmmQp0XsQeVIll5WBYyclevlW+H6X00
3ueJtyGz1nYpg/z7RViKbdVRnaoJPBpjC2D+ByHn1XfXaQsSL6T+4CH93uOknyk9ayrLBM7Sd3FN
3qQYpM0c8WDscryJGu8aMhQCBxKeRKBEAqifHtzKsZ2bzQqOLwcVzFYEJs18E+2Cg7iVtwCxd6Mt
DymVLREpGTwM2YylLn7vy6WpxSEwmQVrk+S308gjuFg/Hwh8cc8JViQGYej1mLgcZ0MXBAN4gG+g
QTpEAEQV0G5Thlet+6yUH9OoIYi5lEd+z4VRTGMwm0ARMFGSL/cCmLFArWDHg7IVuThKDBtHQA0O
NcLYoK7qvKGu93JWtIYH7H/gJSmAgjZ34PfpQShmVkKwvX6l1n1EzOADI0/HnCLB3aSDTqRCWh+a
pemVbnqob9M7yY4B96/aWvhNm8xn/l17MUmWMUuOGUJ4UAzILj/m4OuTVAN70xP7j2m+zyXQC0dH
0+SNKDC+JGbv0NLGLAQm1ukWvghkTytqIEdOswMIadwI64+N8nz9AzK0QSQNnms4SAbSehA0FjKd
QfdyfwC6cuXk7V9MMNhdHHMiwVV0C8+P+JaMRgIKaAVNOY1ArxKFRvey7kGQ8t3QdYc2xBJ/5N+k
ku6mOeayw4zn/olTXYYLaE3i86GYQ+IF2un2ciEMTVHr2OwpD5goCVztRtm3e+xNbItuL/M59Rj+
YyGRdsG5IDaaCUXjg/+3j2xr6x90VwFt83Qrbb49Ficc/Q7ZaSWxD0JwnuCwVijvgZr4iZLIGl5W
6c08JvvmOc5t+c7f+ufkbrptweEWY/aZ83EZJmpciKVZ3NJomKLGkDRPSFAfy+yslWw9SDfXTXTd
tkcqS0ZZCE4/8A3pZKyvO7XRzUrz1PvytvsASdm2Ge1iZ8WOBWKPyUXHrLdlxJ3ct2AdLEE0BocR
QGDVZxXv1kOhRHmaaF4f9yBUuhHjFN2r38A43XdTwCniswznUhgV40eIHVpLjDWvjjO7TP/OQ8Yz
lHX8vtSHfgk0Pa6kKtM8DTPqqlA5mdkgXA/uMgyYDEm189EPBh+SI6nYC0siu5d43A5rrj1ynBff
lMqti0xoi0CBmspZdFRHSpw6tEWkE6VbOPHZv1MBvV57nhY4cWJ3j+kvM7PHU+mkJ14ex/7iiMQw
t4BbQ8OS632KSTAl1Dy/vDGwmwPWVPe68X4j6NBXEwvl/yuCKvIOgqY2dRtpnnkyd/JGuikqWyo3
0W7cJzBewg1MijH5Ub5Jd74z3IzvKUh5rv8Ktp4Ig4E9jcI2HbKhexeArJX8COVeMe6jiUeythaA
vgLSJKxMIydejddXTV83TW5J3oAqglG+1tHbTzUg4KkIyMia2Dp36GZ/CsVaxH45QORU6U9bPFwX
sPZlSwFEw4sYCSwhKZAYCVJd/u4D4rfzTw2GhK4LYSSVSynkV1xIaUSQ7TUCpDTHyVHeUKow7TYD
1zD4He8jNzjzgllGgATwYAIzgHATdV06XClaNQ9TcDx6WJY/h+/5dtyL7+O9fE6eYjveDOgWvnKU
JE5kafJ4acHlgV4uEvUV71ReDHNQkzVl/1R9BDfqR5C6AP3d93ZwSA7jxrfLe6lwgDE37bmAkmsP
B+RSkuAqlvGdbS6/8IwcS5MydPGsx2GjAr4ShV0neQqc2uFPNTCMRgbkAYF5A/3aikYu95smiTTs
eo1kDqn6aJTPwuIhyjESru8IEBgoyBUkjQbb6ANdbk1gRQIAw64PUWa3uZ3ttF+z49tJ4JY77uru
OmgCFhiqA+gWAlRxFaslgl5kWD0ZUP70jwGgCOQNWW0l7KeCirqPY7m84qcsrq2GuA7sgaB+R2D6
lwfXGG03x0KGrkANtLNt81dGP0B7jbeGhzXFc+eWD/4bQOdBwmljDdzFAhTHbtcRKvY30O/DfQEZ
z2qlzqpbpdQ6v/eCF/+XBB7maod1Ae339Md3LWCmZ3eBA3ir3isd/tbiOhBHsI8aBaaOUSpFVXGp
PoayzUjOsXNj+vo+mOfXisBphaX/0Ab683VNWbIIQLsOmESE/fQgkI7pSxUQc51XFfqhHtMS4+Gl
16nae6pKKSfuZ9wRUusghoQEbXVHpG7M6zFCzbfqLGMz9GUH7EepetHzhoc2unY8cDiQgbYOCBfR
/Vt+wyG3cq1K0fTIs9kKtkqT+AdBmLRxFwiY+DjE+aRpTy3K1MldI8czr0O3jhbRLP7+AcgOyWr4
Un7WFEFigtMJ8F2ZU1q/UH939Gaw06azVX/kPOrrKSfYKpnBQA0axopiwlIcwjMrGNRSQ6JRfahO
KNnFs/Eg3gFQKH3pNzLcq3SQBjS27GA77bnjtGtXu5RPzOziMYuKWJxzGfIJiXOwz7dRZRvOhMJM
u+teQ05Lax1iLKVR/qGv80a2BEgLEsOJMMKm/Zg2ivqe1PGlEvqB7QgJPWrr5mw6BfZcrt+8NTgp
JYMKfuOwCMrIJzKAEF9uY7e3u61xbHfG4bqk9bVDqRN06/AkyF1W/HrDCAyZIW58D0Ypu2K2j2dz
PJvVWHCylrUzQWChiRZBKEcdhi6XTWWtz40oyR6wwGzwCNuV/BmBWGIqao6DZqgEKGMMOJEGNaoI
lIvsgeugxXqmnUMf5JxZP0muAh4IR2oTnm0zlMJ8JOYHsc0JlkWDulpSmceV3FSdB2TuV8XXvpQ+
O/sVgLvqmjfUwvJaeNmJbwRCM8bZltdIqdS2zytROxf4xvegLAIc85Ca6rMhq/7ZHMI4tbMgkQgK
KsCpN9fthCF9cXzkkl9cYguz56LWzTLwaitXDEe36OtTMj6OYeTORQhwy/11gQwnibACcyZYT0dP
kS7oCnIYhb7RAtM+sHYz4MPK9K3GZnmm6RufG3EzDpJwiAGWCq06oFCTSOdCPTMIOl0LgHk1J5rT
q9KmiW+zWHGj0uJYJ08S9fjIbTipcdNAUvNoBKGrZI8gSNYVznmtW9PE1V9oRJlmWRa5FBWtAg8S
eN/LRM0u2U2BGwHQpTmkx+jRcHlIDuSPLkN68r4AVQWFVhVJBOV8R182mgHFEM8KSyfS4LYyVJCx
mnXdNphikD1iXxeSVpkDVuiFAnClijdVn6FYYVAtdpQu55wUIyeCNhdiKJufprIXhhKfsHR7kMTq
TjE6vtsivgXr+b7dhfe8ShnTOC4kUmbYA9eoHYAcis3wxFbyj7IfnEJB2cN/uv4FGa/kQjXKCiW/
U5quhCAs8zqj+ibwVi/YAoApC2eEDjhNh9PHU9dnSqZ4cfqRmqAk4/Qn2V/qn79Pfamuj/QywbIi
aC7OkVG8x3K9VXvZtsr5p/Oe5CJhF+G/mlCfqg79Vuxyool+aIXCbsPHNvu4fhwsZ3cpg7qs81jE
RlxBhhT75sbS48np5DnfRKLVnVvwNv8G+3TBKcsyj4ig3UhY1yULQEuflwUlgP4GCDWKcp8H5SEX
Ro4TZ54SmWjGLACAIehH37c0wN9PWBjDjF3fPmb+l9kdU4UHrMbyB0hUFIw94N3HdPNSkxIEJOjQ
RYont5Odp/cVujp+zSNTY0r5biFhmwR775RzM9Ksz03BwKJUpu063XDVUbLlnkcxssalgcGhv0/W
IAhDKl1trFO5qME5J38zUw9efUhvzV3odLvgmN9op/RD2MX78j4/hc/XrZBlEMhsQXCL6h9yXEpB
IRyNthZr2av8NzF57s2fokxCMTDoYt9UR/yysobZUrAdFZWyl3SWYzXpNmvvsdPEkcLSAptYKA6Q
bX4w3y2NAX8QOx0xiLeE/JQOgPNpNc7zw7Bq2BmGiFCDQAWAliA0g24W6CN5jVY6JoBiKgnblsHg
9g1PFMPmSGAOa8NePeJmKugjaR36NVjOU6qn2X8Phccou79+6oxCOy4OwEjQjZXADkXDaxhdNbWC
0sho1KPQXjnqX/lYYyFG3lS7zOknd3ZuxVtlh41LG/gLpl09Ri53roVR81z8DJo6UM5EDQeHn9Fs
6oOv2+XjaGdOcgj3zXn4+j8wnTJCWuhNkhHQjWEbgjL3eZC6OBhgjupu2kyAftLtbofC+0539TM2
I4L30SsepxsDBdCd5l7/6qysfCGd/LqLiHOWWj8cAqhLCv7YPdoKD+1T7gYb08Xk4LY7ZG55Chzz
Jv8XZX7ypcFcgxI5mE9Xtd7a0CtLhOgRoUWsxjjjkhc7sT/uPzLIHbpQr/drwchUfNxiI+/GbYke
p/zxX/Xalxgk4Q9o3GysA7e0y3hMF+pR52rFcN5KBAdQu2HtYmhnOOr3JHwjAyip72hYAJUdcZtj
agOsh//qXP9RnDpXX5rLNqzwcQcAyKFtZevmbXHSHppP415CURCrvOjjjHfNjRQcuRVZ4g+oAHyh
O1U3CFJ5AJ4KpKs76y3bk1k0DL45/Ye651UOWOHxpSwa/k8yC0GQdTwXwQdZTmmxjbqZd0BDfghv
km109h94PUGuSModhpbShekI9fpt5qkOkEXO4KncAG5zR3AUkzOXfZnlgFHCJpPECC5Wvr4bpWLQ
24J80GBv/UYLMnuOdj3Wz0XX3BeP4a9uL/z8BcPEyD8yyQt3cXek3Kg0ZYLMFNgpqMTYVs4rgTJG
AQh/7z8yiN4XMhDQDgXIzICHsEsPwud4K0aOth9vLKfcqJ9SviEJTvDIm6fnyqX8glSEsyJW//me
PpoEIeb4E8wUZof0wXipHuXX9CTd8bYTGUEBuLoI9yH6mphspIKCFAvgWdmPCAqU6mAI82sZWF/X
bz5TBOYPAB8lExJL6ovKg9r4kwQRppJtZT106jJwr4tgOFXMNpCyFsBPSIS4PDRLyAe913psx07a
TZob7px/VcVgK2qxUfXUFiceEBNLKYxpkfogRAJtZSkxNytDykcc1zgqf0If3CVlFnBm9xhXDAki
qukkF0H4QfnreBqLdp5BhVT6EzDBn8QkcyTt8fqnYypyIYRSxFILYC8Bi9VDm92VEjCBRNvrEhhR
4UINyvVGQVwGvgkJw4gpJelB6ZRNEP9Oc96QN+t7gYuV0B+iC4ai7fJMJF8Vx1aAIFGKv+ZQq5xW
b547CzR01zXiCaI0UuoW4x45BGnWZPvZ5xDl9qTyNkVZRo12HtlBwRYKuhRLdYC35wM/EsRKxpzv
suK3ND2MSnCQ1V9VlTtqzSkcsAwBq5swZlT71iBcI7hMgnFGaz2w1A+t1l7zUOTlo6ziGxBE/hFC
fTkZIGzYTASLSZ468+fo+sfmlynY473wC2A+2P0St8VWOAg8JgxWEH0pmH6T00BHp0eGdoRDt3hA
bSzYJMBRBmDsF4B7XPXhuolwvuY3Cs7FM5Kqct37hJ5QzI5yldvaxJtJYRohVghIOocaO93VbkDV
FGMZF8Qb5Z+mSO2xjZxC4MGIsaRg1pyseGHvEFkVZYSg8MFmCAiumlIC3HVkV5Pmjt1P2eVJHQQ7
CRpEYUaZThx93OnGiECBFDdPo/FLR8ct7t+vnwhTE3QI8LajELvKGItu0PoYOPMeaI1BxoYV+QRE
1HXF8Q1MEycb3kB+JL1/+lz0CMiCaQWOklD+0zeb5kX6LO+Alnwub6z5VCGzkIGeK7i8SRWWxQHP
EjRs4D7CZhd1tYIq7pUxQoulyXRg9Kt2qL3++AuiwYJeNJCzVQMJImULUa6C3TOTPBCg2qH6rILz
SIt5zpUVyy7EUJGQP8W6YAopFNn4uxzjpuPePAS7xpWAMAT0Uetg/TyuRKILK0faR/pVlKcNGqlo
wA0H81NfdDC+mykv7WP4cgTKqFcQlE402anWW52K1iDqmCKShlfBfxIF8axa4da0Domun+Wx47y5
DGNfyKMCoi4SqlTpQcNSlXdhnW41jL7wqQ6YUjDpgYEBLMStXqhCa3zsfuC7Nekr8itANGKZUJM4
N4ph2BbQ6AELi2RjPQ5lqFVcNj7AQJT6vhkbZ5BU518YNtkaxNwxZp3p8b5BwmNeA4DCq9XbCCiX
SnpTyNy9D0YcBEgGGAFZ/cL9pFypNJZtl2PC24tvhbN/zM/tXv1q7fY4bUlOEbnpKbsp9v9CNRRy
UO4D3s9qsDDoI1DjDpro5cZnipIsKM7tSv25+4ZfRVONhN4AJqUcA1omA7CuISSZ+6Pl147UK6c+
4rXuWIaAWTFcVQ2+dbWrUOVxM4vzKHrVdFKUX0Hxc2AJfH7AxJJFS2xDrnx31DZRX0YKKBdccye+
WDfSjXpn5ttuWxzE2/LkqzvljlfxWqu1FCov3epUZqNaY3wabOg3ufhu6jPnAq2vKRGAFw+7ECZ2
jqiXwZcmIfNTgMPosWxXWC5Wmt+T/vPeI6QApJGsqqKxRYershhErYCymjdP8eiqjWE5VVViA8gU
os1PjZqIInRJ8D3YhqO8WyW1rTKqMwBoktGek/tWPOc67yFnfrVvCiOA56BPR301Sc6CMClgC6l6
a1SvY3njx0/X9WBM5kMRVKnRkCagC7RLSHIllbtyIrwi0b5RbpLjeGMeeke3Fad6r+4k4Gzb6bP1
VbrXJbOV+0cwlSop7YTJOB2CzVmw5/w+Hn+FAL65LmTt8KAdNqQB7YtVaZ3eXfajOW1RIsIxNQ9N
/yuaQcOsHjOd04dk3R/EdHhY0fIGsRXR9SLUrnV5qhvYN0BP861vja4282JtliZkWx56wDGge7IU
IUQ6TK7QwYgwvIFUFritlfSayf/mCqEMgxgE26VrDJGuzCclNbXJS6dwk2iKI86Q1vKwbFiHfymG
0kZuozbGvjcgFMLcrvvSjudp3zU65/gZJS1sDaGHStozyGK/53IvDsZKpairc6VHzjW6MoqSZeKY
ySbbGcD7nFztT3qv+u6w550WY+B3KZiK59q27a0ggeD81pxseTPvjc301m8CpzxGW96sEyNgRW8V
OS2MHKAsQKhdWoeWxbUw6trgafbkxHct5tLS78m0yh1cvbfbHa+YTnzPspq9lEj5JrPEWlaSqwPS
aKBWAbvPzAQ7xvCzvNeKZn5oOiBA2WqbAuUBaA9jZvti2SWb6/d7HdSi94bgj4DSGQYc2VLvSNXz
yU+6AUwdvzVMHplaeK7FfVVhI8ayFcHfXZfHsFuwgpNBcVERsQFDBVCy1mZlkRWYL7aCEUBqCKZs
v4hAytKpU/r4c2ESwPW/Z8qM1aNZYW6sF60EPAFx56pt/BJZ6qmJdU7VheFZQMYHiDMg72Kpm34B
9HTU6kkMe0+MhlMGQhInEkEuCAAgyfELcGdf14qRnQJd5EIeZau+OteSlQXA8z8GH8LZPA5e48y2
tfGBG/eYPtQP4p43ecrWEUAxQM4CEgDtoH0p67IpNTtP0ltbycpNHSmEhFIWDB4fL+MtwNVHnRmb
LtCSDkLELtNQXZDBJVAWtowdPi5WBssIsUuNUjMxChScl0aPWzQNmKiAU9P0Ad361lC+5LZsc3dq
2po3o8zSB1NjgM8EKSTeUkqaBpikObWAjK/nwIkQp10h8EyCoRCyNwD5wdQBLkl3uYNSmoMuHFtP
kdLOBYfx7CJetOy6qHhZKcMxE65TQHBoGNQkcfzy4yXxIOlV4xNYmN4F7oaThraAxopyRP/vXuXM
8TAeIIgjKxhADAAgDB0nRrkIskugeaCV3LvA2BgPJdBUbdNVz/kHRpS3+mv5HLhcAiXyvizd81Ku
vFTTN7UyKXO9wYZeeVA30ivaD+O9dFSc1kGxbh9wCjOMyZilQOrBG8ZmzoAb23hzawE3rvOU/yHt
y5rjxoEmfxEjeB+vJPtQS00dlmRZLwxLtkkQBA/w5q/fhHb3m240o7n2RoxnHibC1QALhUJVVmbz
CtI1vyD9tqsbaBqYfjbVwWxy9ESyb6hgQzjS8RMXrMaUHjMjCXNXOQBltfYNRC5+bS+Eh58kAUpT
21DOc/DJm8dW5/vKVQLGfxLdDUwDwpZeeYtHl282kBOzq8eVcHcZesTGCMp4lJTwZJCujFr1eNbO
ehMVb3oatL0/oNeeffM2E9/Yfg9Mx9beA+5v+uVKYF/I7WFaTDHg5OJsyVHPyhKmYNi4iRqbfqfM
2DYau2+5tfe8HTQLQt4md8yZt4nyano0mFoj7JP50BW41AYPVJe/nbrbXN+Py7N+/pukcNKbTT/G
Gg5EZ6coCmkqC5tygvhVuvqWvoxc56aknR8Tr+WAEzcRh2jY9MurPq4vZflwi1EVIGqhqyHjoD2Q
q5s6iBiEIl3sfOWXycbs973qV99rjMAWT/MYjF2YuP4qnGDRr06MS16dpFpqV8mIjeR+/AjtqLs8
1G6dJ/SKd3XvFxDapGEerFHAXFK/gfoFT/n/WbQUQOtBnfpumEQAnUtfM0LjG79je0P1Y8OfQcVO
Md81b7LbCmzEQmsU5AqrRGXLn/a/HyF5kZt3EDLUsPhB27var5SsPRyFb1zEjJNVSr5j2zxWmnJo
onYuQwPiIjZ7quJ2W/YHW/953Y8WjgTeJhhaQ+cB999FURtiY71TwY1y43ef/Shq6pNsrfy7ZkTa
MaMGOz3TYQRs7jV/Gdunf8hLgE08WYe0Z2WZgPwhxnnzVI7WBglyKK0WydoTdcHxz8xI+eMMypJq
qmHGqisfl85mzGkY51agrhFILe4ZMJcYiUG34aLz1LDOmZPExILmB7P6WaHy3ypP1z/+QlsQu3Zi
RFpOUiRmV2kwkvH2j+aQ0Bv0IAXGjVMLHMrvc+35zAPzHwWCWle3hu4cdGCdr/+MtaVKzzlW59yl
IlY2PRLkvPbb4ltWrZUBF44t7hugnDCPg/KCXMQwO52zMYOV3Mo3Zeq96SRdO7lL7gEyfiCnMfev
IXM9v+25Z/MGc+ZNNBW541tMfSZsUH2jmaHck69csYsLQsqqOzbK9kCenhubOmpRN6mRZukW2FZB
6WoX/Pv1T7O4IEFtAIUj8UKTUrmElGPJWNZEbNL2DsvQtyPdMdbNuzF31qbb1oxJadxIirJo7LyJ
Ep75uXXT0sSn5SPTXq4vasnfUD7FkKd4JXlyi9IptXiurZhHivJSucD62T/V/vX/z4a0cZZXQLuT
i7XopCaBaQqqub5vmE9KDSnpdWuLO3eyImnnzMIyC5LY4/1seAfVyEPS2s9kJi+qynfXTX0VfqXb
CWAjoY6MYiAKnNJpnTGVWnnabIHYzt7gmTk+FDfzc7fLQ4FUrcHBaofDFgXcLVRifUizbdN9v7E2
+PPFG7qWjCx9TcHoJ6i3UaiW37xVlrj9QEokQoAJ1e272zlhCTKO68teDJWnZqTT1ngM5RICmWEe
tnfW1trXR/0HCbydHpL79mUNRSnuK3mXhcYdOtpCvEd+uymlNvOO4YtWs8HCmmSK7zUu3TO9cJ7j
JLYPXlnxb9cXubiVJ0Ylpy2A48J9AXb5GoPrNHuP9ZeMrZSrF8qFNuD3wJULYj08g6WbWlMoRxPa
bNHfNt48KFAGKv5RfDvkOer+uGi60BmCtTLlUrQ8NStddSkZ8mz0nPZ+ajJ/smJ/BH3NP2yfYDAB
Ek+Qz0sry0yDGq0CLk81/t6kfzzt2Z3WKEDEz7zwixMb0jKsgRg00Rrr3oaMWthOXonUw4UShv27
UvCun6rKV0t3pcO57P14UIDQHCP/F5h4quBJnzgUOW+gaKFT+qmYF3d/tHlYFZuU+XyX/zb/5cpG
b91EPwBL1lzpOu1jZ2Qc6Nv7ua922gggG6dZGf7DV0MTDVcoakwX3TTulAVAry6PalM/jmX8LYvt
cOLuPyTaQCth9zBOIYhBz29rkB52NYq7PBpr9uGQEpNcYDGbAbJcuQsWI8eJIclDEmPo7IzDEBmb
x5wyMNpZ3Q9Dg3pJoT3k4/z3GFqhv+6CHgYMU1CXly4EmppYWQ/fsLXGDGfH6Hdxkjvbv/9MkBEG
XwpK7cjjRKHlpJCSK0wbJmhh32fU3bd6HSa5e9+3a3WLpfMFA2BlF7jWC6EDZI9x5WW9de8x9BQA
cTVf8pIZAYQd1Bb6cFnzoy2N6uik3hrxzdIljjFjIZIJnAfmI89XaJlV4SbMq6PYrYyN0SkPqaIc
MPZphVbcronCLi0U+TDwZgDXwqD01WZlnoxumnhk5AkCYjEmvmY3NxrI1X0ln2700k19e9ZXxv2X
rhj04YEDwbCFhQTifJEcBKZGpfQwy4fskJltvImFkLwDEOnNdY9Zivig4RQSoIJoX662kmQ2Ek+f
jPtaycOx+OU1Kzne4gcDsAQCoDqGmuU7eh4hTp+OsXnvFlWNvA6PF0p/ZmBF8UGbvcb6ubgc0HqL
sUnIFcqTszWY8vSKIu9yCi90jPxnWtfTSuxYsyHlkcWoKYPAUdyrdRvqtheCG3N//assOoBj4suD
S0xFy+fcASqP4n2kVTxKktLyHUjPqEHfKcrgO3VsNStX8uKC0E/GA0b0RE15QSqzTYhE6/d5nup3
KThHPrk29CuxafEsAcEAHjj0RSxZwNc2xl6tPMIjOiahqhPTd9T+o437PyPnb1k3viZ1/A/eLQaW
8JoFMSac/HwfNdJMtjq7dUT1jH/YE7ceUI9Yu4GXvtapFWn/+jr32pLp5n2emkc2ek8GdxN/itfu
kKWj9FXbQysGkVeGUGnjSBvT6OqoaeJj12tPpadvQBDwWSve2oPh6+DLOZSHUwviV2h+XqgAcCvr
nbnl5n27Za/AWKJZDVLbsd+S307kQI7T/Cw/yxshc5D9piqK8369rz/YfRKyj+unYck/QbyJp7UF
jB8oTs+/ot7ahTMMFtZdOy/MSHZTMf19UxB38okN8RtObk6NKXqSzbDBIWfqkxlouzRbqUUs+gl6
0sBXobgCFtFzG83EwJQx6GIdqXtEam36RmXXh1ZP2IrjL3DgYD0ntsRvOVmP0bi15ipxHOVoffdx
GXYaGvzzm9JMD41ahg7SnNlxtvqwgpNdyKyAKgVhGxqGAHXIF3ReaiNyqgJ1g2zSfTLad3GWPLnJ
/DCb1mMVKz+uO4cIhZKfikEEMN4KfVpHZstnheOl9mzHUQKACnh+Az3rAlN5LzwXEIPSN0ZjN1X5
SjBbOIrge3ZFLRjDJFjw+famBMI3aJTVkZOlaqCXqXnbi5kIV0/aLXdyLVu5dBYN6si9dawB1U4p
73Ezt1bxSWtwjqt8o89T/WjSmX1TC/Pdqi3610RQ4pzpwPSD30jAs87Xhxoj61lvInBCRmsLUH61
1ZjTrDxzFw42sD9ICjBNiw8og2LSPi8z6sBKFdOQZogpf3+R4rUC9ImrYdZczCufrwM19ZqNZccB
ayz5JimsBzoMv6DoXofX3fDS7SH7iAkIkUeBQVB2CC2frKbipXmflL8NEhpeh0yx8+vuOxSAgn+w
BaiZSKmQ6chdLZLzZHJyio8TP1hQW1SrJwsj2G2FQaPcWFnYZdDCwlBgF6mIeJdJT4re4SBsBTjx
npdHFZS8XH8H9cnu+oouHQGh9wuah7CIepl0nDI8LbU+9qoIfL+sBGyHrEnoLi0DYAKo9YjBoguK
atupbDPOrCoyVBpo85PNNUh7qCtfZqFuA83DEzNioSdht431Bggro0Lvjd+4ZZCGHiSXlXctSIJE
873Qu1uDBq+tTHJxxciyvOFOFQ2zG85KFxTmLrXX0GRL/g36CVDpY5ToUqyH9YmusnyoolhL0q3B
7ToElSuYyJrYZZOPspG6hdSyteIYi2YF8gTDbdrlCGVKQaObUcrvwfcRKmNxB6TaodMwRAyJYOjK
r+TdC9fml6ro/9gTt83J92OdCgGJCkdrmozvwN2CzrQrP1Oz2hZj+9Bl1o3dxPczs+7a+e9j7plt
Q3r1qai5sbIDs6FJyJ5AGcNi+dvfnzNoOv3f5RnSYZ4ts45biuU5xXjLZvvWrtbI4C8vqvNVyDeH
zqeZkqGO+sl0dkQIH3UesaO+asAUy4i2ub6kRXu4ETG2ACG6C/bwgcQ98ldImWYk3StpuiETDfSk
CNtsrXG1eNJOTAlnPXGOlGi8KdtcXFfZm+blf8xkPFJ9TW9hbUXiIXViJmcjoVNSwQ/GYs+gMeZP
BFgcw6A/azBurISs5UVhll2QJqKyJ0WsEmN1de3NCIxKZ+2mKXNDJXe6G61qvZVPtWwKs02YnkEQ
lNHyhpHMQCsWdWTgibl3mhIi7VTLD33jpStZ6Iop+SwVBvgVMEwYR2oR+0zvQq+DVAuC4z84H7Ij
5GSiNCrfxIbSpgRzNTFIXuM3Phe3RTpDZqRIdzVZK21cvp9xsMBnA153kPS7cm0v5UYzdhm8b8zA
gfxNqVCzHO8mzQMk6LPMVtLqpRvZQ4ENqTWyJnAjnzthw6AsMhgpIoXyUfNHd3y9vnML0Bws58SA
5HdeHUMjLUbeDjmxt5kFzi3Z9Pviw3gctlpgvFZJUAT/DywYIv6cvxdQJ9ctYK3AfQdWV+E5J6er
A/l5bndN9TVOUQcNmOKBgfEBwgZ9qwZa/JWNXFromUFx3E8MJqqVtVrWVl8MQXT26YY8soDnIWeb
Oah8AM4D7yEB08gakutrgPjaWqWARXW1r2uFV+giaVtQuGyBMdR2grW22vG1ue0Fj0HTQ6i2IIiA
wlC6WwDDGJykqKpIR59qNm4susZNukD7g/wNo+fACCMVxSze+VaaVR4zC9AKwD3ywdb90dS54ecV
U5UDSRMNuNc81o1mP+atYW5YBopgdWjUoBsg/jpSM9lye+zqxOdMm/5oHRHlWzAZtcgFBxeMKA3o
NVCcajnb5gmh5PG611+GJaGxATY8jMCJwrm0gKGcqyk1VRbZLnE2nFmQDBlyawPgN9teN3V5i+BV
CtgDuMjQvgeu+nyvJs3Nep7FLOqK2fWtZuIYWS3f4rE7dvmwVj5ZWhhopzHFY2O65uLjj4Szzist
FtXNBxt/EBtymOlaDn+ZDGJJwDdDnUDM6ctavjpiauraWBKw8Cq4n+dnK+6eZ8V9yCvj025XYKlL
a4KqouiaQ8vxotxWQhGLdeDCjdrmQJNnNwZ5ZXlz/StdHhp0d4ERR68G1Wq86M6/UlZnHYlbnUUo
wqFVyMtbQ1HXpqWXXAG7hQY5siTtYsZmtNzYsAuDRVkK7j02whPM/qFmTeoTRPjrK1rcNWCpoR2N
Si8GZc9XRMjIKVopLHLJdFM32a7FPFTHu5WTtLimEzPS/dQDzVATrsHM4LANAvoeakAo3DX2d2Oe
VqohS46H1z3qCHgFi37Q+ZpitVPqXmlYBJrnJ4B8iifOrTstQ0MjM0vM8hTZ2nySeGich24PI/QY
VQMEAHZlEda+jDtdaVUSGW4OGLbyWFavQ/8xV4dCf9ZK9q64awizBZNYGuYVoCoheOSlLa2yqUrq
aSJfbE2YM9zRG22D9tPuuoMsvJFBfaCagFCAZuGyTZ6mmJKhbkG+biWV+tocNjslIEHPoH3A8X71
tWyVXXehO39uVkqrW91KEo2VBAnHsCl+dBBPh+IASGmNIN0jDh+tNUTnqkmx4ydXv5V2MyaDYFKQ
t3ePXuv3e9Mnz6oOdYV0kwerY7yXx8JF/QROigYBMAFy51AZu0Lv4jGOOHiAMmqF3vyoGM9OuvoV
xf1x7qDCEspdwkmRx0newkYHWprmbN6D51HxedXp2yY39mrbHtSmPY4xEuEyZxEDKRF4rlc6pJdx
E9bF0AYOJJJvucrcmn2vdx0f7lNOvNu6MeKbxFyr1y9tpqOhvoZLdAE9jonRoUMVuIzK+jUheYAi
S1h2aYA3THj9TFwGTdfFWCA0sFCawhtWcpQ6qVJ0W7oysittp/VeoKjvabZWQ160gqk4IRQBHLNc
yptqOpWFWZRRkZEbq2o3U5GFRubdXF/MZbTEYtAARdsSzeuLUpuZq13bm6xEm2PyB/tbr8Sh0zb+
XEFR3TH3160tLEpQorpC8Q67J1eqS3VQZ6vXiigbWvRTXP2QDx4uAoM8/YshSLZgeB1QcDmhsiGt
qOdeDENsbMPJKfLQAhV5ULgtXQmRS2sCQhAsKtCpBWOCcMyTuJG7U8a7NCki3WyE9C4YCPvuoI/z
SkNqYdYKVVeUrVE3EcmB7BHJhITBK8pSPMK2aVCE4wfGbECwVGz4y9pgwsKZPTMmZQZ6L0zFcL8x
vq/0n1rxcf0DLVws56uRQtIwF7R2YuF4G8H757cPFJI6dojxjh71V9wswVqbdCHEC5uC0wL6jpgf
kk5ulZBYxwOk/Hrdwe+aXbrFBBG4IGDwPVlnehW7JMVdNLOFig1Aj6LucO4bGq4TiDJAutjyq7sy
qrbJgb3F9xrGxtLNvBYyFj3k1Jz00YYRLEF97xbgqRxDxc8hH6f/sHbaZjyuSz0tzKihCYtwa4Ax
HJ4nn7GkHAyHWZWwVsER8TyPwNmQvLe3Qje5jn3zLXtS7+YjP1o/1ugVL8P92eNMDsKuOdld584s
GjpwrU5N0FVvoKwO+vrluqNeHu+zTEReZW+xuu70ikTOkG4ScsgnlB1Wo73wvHNHgRXMq2An4Zyq
I3umBbSFYjASdc1cHz3IhdGNVdrqh9oY0Mdz3LbAQJ/Oi1/MQWTwzaIx7OAfVgq4BxJKDNZddLwL
o3W8oVTSqK1ny4+pOfnTMD8mZffw94YwaAvdZ4iJoC8rvaOaUoP2TxXnkdXyX67Bj7M1l8Gox39P
VIhzjr8fVQjAqHX5KeCkExmJBkMMCFlqfQMTN8RYwFmQrGldLHiJwEshv8JsC5D40slTDW4qrpWw
aLTj5BhbebGp4702a8NK3Fw0BOgPqrJgiANI8TyiuNqQtkaKJY2FSveQQvnpuM2jaZA1Zcyvcqjk
kqLwCzZ79OrRi5O+ks7bltUqSaIpyG/0wAgBObulEBKmh/qp8QXDsRcYt8ZHXWMAF7hxMNGXfr5B
3Masw86+TTdeEbSf/HFdGv4yaxEV8P9+m9ilkzsXgKeU5C6F3Aej0Dwdatv1XS2zHzvajntAULXU
7yuWfb/uuAsXyLld+a5vW1uxHOyJuRteLZAO08B4dFEVBH3aJtmuvSsXhvvP7Yl9OFmnxjKVTCPW
OR048fU/WR9U2/rogMg6QGWw3SBT0/1qt/pguLz+zw1Lblaq3CvmJEsi+zHe1YcyYEHrN6HyOIUc
V1ccrPHXrG6tFAFHO6W9gfmYr4cm25NNGcTP5n3/KrY23xWfK59yxYU8qeSGvlqjmRQrbCYfZCYb
+PPBDMSV2e61KRApATLgFl1g9WnFtNi8KyfLk7ICJD7WMJrC9EYNBCE62xR3TZQGYKHfabsRNYTc
t/fwqHC1Z7pwb3omNAMQQlDIulDVQ2OdZv2cJpH73ofuwf4JbSU2+uMt36c/6XP/GutCBFMLhjUx
sYUr7syytOoxzbPBc5IkKmmrOOHUjmnzPPCy6KFd2jVk35Xc6n3qjWn8guCH8W7davQ1jpNFRwNg
HQkgshYAk6XY0bdzb7YJznB8dLkvsiQR1sYgFxxNGfZ8DQGykOoKW/9ZlKLGZBfMGxzs+Xw/blMM
cYZko2eh/iCS9/oh6fxpv5oMLlwUZ0al0NHaapFB6TSJ0nRHIRtc1/d69S/x8HRlUpgwc6219BJ7
6b7MW/W12Qni+Wrf5n53AzzZdi2DX1BwON9KKUokZWG1BV5bqCoHc+ghn9YgB++DPDxobwtMMIH3
3oe8W/9abCDwxwPjmxAUVkLrZuUQixtdPsToIopXM9AOgP2eh+a0TTW9m2LlaD9qW+uuBv/85xhY
f5BohGujU8vf8j9b0rcEncw0DbanHFv0skc2/B7j9rPp15ijF2MD7nu0RlGzvxhOGbOcgHhIV45l
7rzYAwGrRByikm7609yG1/dvcUkntqRoYGux0aItpBwrkuAJluTvWp39qtzm1z/YQVNFAGMxFvAV
DU5u0Akxnhkjok7sgeX0vm4PVFuL50uXpXliQ/z/Extdm6kahvYSvPL6sL/TN82uv61Daxf7+V4H
F/Ha43w5hp1YlGKYNTaYh1FhUX0cNlqI5nLIv+eQP6ii/FAEa72chbYojt2JPcnZR8D+phol2Wja
oUyUgg/hIQ1oEpAj8FkW+rH5U3FoHtT92oFfwPgIy8jfUbdU8Ufa236cTepQ+Enq4uE1F2gSuqkL
gWh9Aksg4Bx5WT0AxXpMJ3vHPefv4eLCvkAb63hC4Lyff9t+5B53Y1M5Dua0dQZcE1bhj2SltrPo
QZikQlEMje4LOro+LhyNcJw8rX1sx892XpsaWP6CJxakL6iU4PBOa0M5ui/2Tg/mm+4xC8lL4fhj
wJ5jZJHmhxL2iv8Px+/ErBS5HLeoy9bWlCOtb8eSBmnxipH1/08j0i0U10OsKwnWZrUHMD6MVZSY
L9fXIX6nHO0xMY4eCHwQpMySGxCPOlqZw0Q/WvOtWRhZgKGL/qZKreqgMUDqY0NxV3LUpRgJID0E
MNEkANxH2rwErMmq1k7wCmtqA5AavzBP+4jLeaU+v2gHi4KbQ83homOGw5d0btMrx5juS/6eDT/N
9vf1/Vu6WoAgASAaQPfLwq/dOuNk1C32D2g8jIQhxe2BuByLZDOCSHlz3drSccLWoN8Ann2MJkob
l3GGUayyVFBYQNNIB1n7Kqn1sgmovILkHJ1NeUAGpD60izuOK5n2PlfLgPOX64tY+iqu0JH9PxYk
lysVq7PcplGOZEC6OCQPbZm/qB3KF/9iRwgXAqUBYQIpMhRpy/S+KrBZerY3cut7hb4lTfs19YPF
9aBBagtkFNjJpBufDEY2e80AF0h+Zi3385aCYHDFleXPgol1MLnhnSHG46CMJn35uG61qceQeVSk
feCAGrkiv65vl+zJXxbwyTFLANE6dEbPLwRUdOukT7QRIIBPjT0XQ+en9a2xpu0m75YwIxAhqAei
nnQ5KYHMeo55M+J5SjYOFE/oPNwwcy2LNaS49r/NINdDTdy9pOJOeQGJebscI5L75gG6n+/JYXgY
D6A8yvYqFLLbH9e3b3ld/xkUafVJrqQNloKLth4jW/2BmOoX+g93XombF9AjrArk3qDCwL/RupYn
Qe2iRR8gtfoIsoXlH/VgiJn8PMzv0fx074bPqg4c7oPEYSfIQ6tQW9nWhUUK9l/8Cozd4keI/3+y
yL4dnbynRQ9g8uw3Pchl28p31sBql1aA5AcSX5QdMa0pD2Q4vNTrxOZtlAyU+Vnleb7H8ZgEh+fP
v/1oAhwC0mThkGhySRcsK3LM0Kog1UmNlndB2+eYZVN0DfRrdoJMNLxuTr5s0TCxgJ20oIKBcR1T
ljCiNqeD2RoYvUrekua9/GzA+zggbSDfrxu63EHUhtG4QG/cxeCM3EQwi5ZPNviaMeVILCWgxUwZ
OBv0OA0bgHfX2GCWzMEdgcxHFERFVQod4H4ckhHIK9S9D3PTBioHU2+5lnJddIEw4yQK6+AHxyeD
G8pm0jEdyskoIvNx3jrbeudsvCNQmhj+I+FqiVL8baeZkWxNOtCVGydJMQhrO/tQbfs9By+KyCdh
a3f9c4kbTzYFbgRA8lSUvkHWcn6sSpPzsSIdummVodHDZBqj/qCbZlrdgy7Rtg+jqk6jr5dl6W6s
Wjf4Dem82Nhe/xmXNwA2FtEFlX78B8oj5z+DTpk5pmZqHYemvp/6goQFyRK/js0mgFhCtXI/X64a
wxRozEPNAiOCF2wOBU4lKZDlYAbx3ol7JOoKORSjh45X5U+gqyn7GbLhxppQzJJdDBl/yYihHiCf
QlF8pyRttCNpP0ZlCAiJj7Zuh2n+LQG/I02TY6auSRouGkXTBo4rsCpy5GxMcMNYeY/F6n+oSrZs
ctGEagKrq0IK3rgqN25S8nr9g2qXAUcQgYvxLEeMH8vJXNy6Y1/ak3M0a2PrKt1No3j7qSCborBC
TVF/6aX2VOX51p3Ld12rb1rDDmsEpMaknxOxH/CT9136t8gC3FzgOtWhYyJukYv2Fa+x7aqT2Ec4
gF9ZZWCCRabv1zo9lzkToMAojgAIDIQXOmXn/jwRpoEKorSPZhljs8FWaaw94y8jH4bRVGAm8bQF
Ql3GSIxg9RrsTrOOZpO+aamx90aGM9usZH8L3xF5JZ4XcNqFo1K5mddYpWMdezvVu42tTizbTSRx
INPYs6TZ9/XUYcJLtfgaN7psGhUmpBtQ/AU+A6OLMrTAwiCIZfc18KdzAx4Za0ja4jCaSYpWjW02
32ZOXqc2btbYc+Rg9GUXSFuERUREDPKefzymcWdgU8YigDy7Ta95FVj1xrYN7C4f/bgCCnvltb20
UmBfBW8J6hVICiSLiTNP6GDkkV7HmPxTut6Yw6RMspdS8wrNr6AV/NKic7WS1cluKkI+ZJDgpnii
AlkuXWtUyQduko5GClOfiFX/AmvX40ogkC8zsZvojtignwPy9kLZEJQKatJmRh55rfY5Z6Z+M8yd
d+N0TXYovYJtUTn17hQ3dhh68mW+Q4yy39DRd75f/yWLm4yhcNBK4KaxLWmTeaYPLB/VPDIVw0GP
QrHat6p13DcrcUcwc4wmiX0nc6d68w+GBcgIrw+h/CzdsaPpEQ1PDexAT9W3OG+tQ140kLDg9XTr
psMYQabM+rhudMmJMYwrtHSQuF+MoXOHqENfKjlkEphxh+pK95y0qnuoCsZfPE8pV0aZPZGUnGYS
4jsL6iIhow4hNBnUAQy3O3oM3zklbrnP5toJuW4+m46yBwyjCTnIbgNkDgdKEurPHmE+xgu77Qj0
ua/15hio7pyGfQk0LFfuqT10O483jc8xUACWxPr33Hjb0dBuqEeoD6LgIaAmWPutxLa3cam8Q7Ps
kdfcDphFQHjlegmY7zWGv8WpNolr1SD4594WHM/T0bO6LtDcfjMUHBxc7I/B211Fpzu7115QcwmR
qfzO80LZjOoIhVE1HkNIliUhp9pDYnu3ZtI/prH9YKRWlFP+OFTE9bWaDn6TKtuRJePGa2i5GRjv
bkqXPGuYtvAB6geFSc+rZzPrIEGLkXI/G9x6Y1rJ79RtX9NmUne9Nbg+K9URB9/J96ZbFttmLl2f
qNWwxSjD50zz77OSb6iKjeVmyDp7Cqjd/aqLpAvKsjowvKC5B0bvCfO+ZqK+ck3LN+0ELt7rjiaO
jfzdv6BzOKcY6ZATfk9Nja737DzqaEd9ypTXTlVf0nRcw4PILV7hYDZubDFiLubypWBFGqXPLT7j
GBF8N94k/S7BrMuvghlK4GmEHKoKxWuN9MnN9SUunSUbjzEgih3AR+WRqVrVqMogkRpZoJV6cEje
3YMatLopCq1/TnAsttftXVToxVIFlAfPDUwcA+l2fh/03C7qru7yqDUKAho1Sy0xWmeKq8BxkupV
69mYhpi2n+ke1CCvMefgl+2q9i+nCL9+B2aaoMeF+A3IyvnvMGLMQMJj8gjzhOwlgYpM7dttD1py
lD2bFfq4pV3G9iJDQwgRUevc2JTTnqtjnkd8UM1nwPOtI1jay29t0sQ3Q6Wu0RjJefHX4uC0ABHi
3XhB9doqtZrwMssxjZl2m2kolG2m97Ffuo33S0PGgaAyQdKq5PGhcvqpC69/5cvLFx8ZJP/g1vUE
H5C0XqN0BrDRY731MOOwlCg+vDjVOK5h0C76FF8LPTEklRpsqHQgdYMhc0f2bNwkzjdyEMh/KIq7
IW/8xArc71QNp9v5xz+sEU9zYLpFkUM+s2yy6iEbsMdKX2yIAgSXusZqunSto6YLCg1wLgP7JqXa
faPEyORgQq3BugI1etuhQZy28TaNp3kI0GwtnlMASdfarZeGUSTCmwp0dkhPbTnwmcxIR6QaaTRO
uR4W3BYpqme+gYzFO2SxrgbESQH9+PsdPV2ulEyU7kB4Vik0wkTztMl4QnaomvGViLcU1FG6BM0K
YNGoY0q+OZsNai2OQ6MMpagpUEjXg3azptVTqfF6TZVz6eTjTkUR2wFM8+K15JoUE9gFRWR33Uz1
dWPmYYMd36kkrpEuNtm365u4uDzcI8jFBGDFkDYx1rLc8yqdRqVHJhakrtP+6KoOVGM1bQq2ctCX
Li7M64F6FryzIOGSrKVUz0t3RJYNyfs2BAH5Q9xMT2kWfy/rWA/sBHdyq/8t75w49UAYCvZizFle
PPvxTtNbi8Q0KpSC0aDik+5tXObmgIENBI1mt2/ctbbhRaHsyyqAqKBeEk0c+e1UdGY6zr1BI3D1
6BCyJg56Ld7wI0+LdJ96Obsr8xI4rDKFdI9Hm/2gqN1RM5sucFXwhF7/zkuOhf4bHpBgaFFxl55f
KalOgGNk2PmpaLw8YGh4e1t8CwjRsAE3aejprbFGFbr0uYXsHi5MpHO2J4VbPTfzFEg4CjGPnNwK
GsmdURMks3g7B63bATregtoTI7j2GoPGkl+jcYY7FAqQYo7tfL0TG5uUFpRGY1X/yJv4wShbJRyg
HbKysRdoCfGdTyzJg7wK1VzitTn9ghbGSZB9CugqVFq3SdApobpfixFLtzUGd3BeEeJRupM+Ze6B
U8odM4quSpHcjgbEYqze3taaOoRmmlad381ddlA1Hu9zQB9WUrJFTzoxL33UGhDnjFUFjWaNtDeY
Rhl8whS2rcSvUaFNu7/uuSImyFk1uhBIudDbE/Dx8y+Z2zZhsZnSiGqKX+qgyE7XyhyLfnpiQiz5
pKMyT9bYcg4TXp1rIZkgoTci/906dVUEoCfEfAWqqIFWZv1KTWBxMzG4pqEqoIEIWQqIFnbOMaaK
RkOVppCS6HOwqIq5+gezHOOdpbM1Nb/F7UQJSei2QyRXnia1dFzMIFygUL2HGgO4l+kaj+ji0Tux
IB29OsHrzaOwwFOF3tbe4G11Ny2f2OxWm+u+cQFhxuEThVzMiaApu4DBn/osJZlKo3ab32gQ6H7y
tuQQ/zIaCJsYQXdv36rfrb+cMPgyCnIqdOHQbL4o0WP2x+GWPdOoBj/Bg9cC/+i1dbNNjaLbXV/g
wl6iVPSfKckzITNtVsTCJaJ0rPiuU8uFFBGiqe8yda04s+CLaNOKwX0PVZIL/let7vox7+v/Rdp1
LUeOY9lfmeh3zpIE7cbOPNCkUaZS3tULQyVDBwI0oAG/fg+re7tSVK64VRvRUd3VMjcBXFxcew78
KZXsog5tWKa5KvJrDRxYX6/qhAVDNwDc/QkFGd0nM0cVgEo5kFOjDPMMWmD2KKHaHM8y9fBc+Bqw
y3rzveNLCC0nNB/TbWh5QCcKGl7mww0aiGhUrmJ9WT1qBwA3ZXvaDGRhQFyfIsGZvfogZqb+KOCo
Ms95jhhDbDFXw/rBs8xAglLrQgmnPvdqb6yEj5RFtqJkZbFzMq5dTD6sooXrcUp7kHCEsXZw1TGr
+NGuAcd1yFrAwx14AtA+tV0lQ76qynH19XGe2tgJgg5hDQqCoAr9KKZUgBUrEiU7CIPtTYWshZFu
vxZxaiXTPBhytOgkAALYRxEOJ1WSgBLkgIqFZntSd4YhyAeXPwnMr0cLwf6J92BqVgKI+jQii3v+
UVpbJjWsJxxGR0ny60gy3dgINjbG6gfCOlhfRvKk8MiClSGZfff1Wqe1zBRo4roz0Dw+hcTziokb
6XWXFB3uYYduKkBmlQPaIZEly8Cgk/Y5KNoMu/VQsFTshdTliYWjKA5OXPwB32k+yW1VZKRRgrdd
OjHSaZrW0DUewVTzZNxM0Q9rwN0JUO/Gt7j7/vW6TwqfJo8AzAeWlrmLqrdMyd0Cb6EO1PrbMXZq
3eOZFLsqJePKKqPopWQjkiIJXwCqOKHAsNkTCwGyaQidZwrckjKjZgJ7VNAEac6GDJ4RgRPp6/Wd
PFe0jKClnaAcOB9MS7rCRdc8rkmWOsAJVYNOFjvL+M5YczlmYqFadXJNR9KmG3Xk09iAuEGNG2tK
LIDyKW12UbdSC75e0glDDlgoJKBgT9H+PC+o9jgeXBUYmJZGBH4nRteebCjMVlRt63UxGF4VcLDf
1ExNQtsujAX36YRZQNXanJrwQEuDSzNbJDDnjb6Hq1FNIKzeCFqkOnCkk7+2YwrM+69Xe8rVn0KJ
CULURJpsXoZTwVUkSWRlCKJUAwhsNVhzWxGruwg9LL3XdYlte+oI1wBVwAwzq5aN8rKXaBo415Qc
yX2pSxqosQ2+kK8/26nLA+5KFK4Q3H2mH49IXlulkNmBxqAzVYH6eJOzotyj7pxeG5gi35t9lG4L
QPX+xuVBxgLGAjkSQOTMzqBtSlAnOyQ7aAIEjd1Y34yYFwy/Xt4pbT4WMvODauSVGjNTs4NdF1kS
Nlpu5F7LMrX7DQs4pbBMqDRIe+YJboXTCnStOlyTsc7akEcUGIImXK4XXo/6SxdR6xIYL/3twArt
V5sY4VjCh0XOF/9WpxGqj+rcWM6gVRQWArzFPfhH3Srm24wb6p1kedEuLPXU5UFPJt5HwDPj7k4q
dWQh8ALpNS5XBlL3IQ04KVqUkqIeA48Aavz/Hd/s+VaFLJrSxK5SjU30XuIyG8nr1zJOmVcdHQAY
vEf+7FPEX8HkmGqmZSDNE/dixNh/7uYsIFRHzcwAi8dQ5MPvqCWA8hGQwfig4PdxCyWXVeeKDmrZ
6dl7FplK2KaELrgjJxxzeCPTizH1OXyCZqClUuqpBSma0lYrnpV9ANitaJ8ahXrv5IQuPFSnii7w
j8H5hn0EyeE8kdzoqa3StsoOVlsBuBaZ3QBIeZgEIQL0t1UpfFhXNKXbgO9v9cq5kNzUfkc7kQYl
aFABcsj8aREZCGmlw7PDaOieldv7AXgovfjVZu4fV+5IzMywAOMSXTt9mSEAH0K0HoILUVl6Nub4
OD9kIMBXkQP7gQ/5UUsMnnBQzhbZoUH9/8KSMfFVaSoeeipc3Du3ObPKGpSIdjXxuOkNeotL6Xz/
jetx9CGmsOXotisgnVFRNswOriv7esu0fjxUBEUoMOF1AxgykKAovCS2knbh8p+quoDpBv/gFJFD
n7cMxlUnrJTAeFdAnPKnKhJGbUo7zOFpBh3g9zyjzkZvAIXjAXwaqo+yproHkFsd6HDDAioGTLMq
I/I+cCngFFr229ebc9IUHm3OzAF0lRrWD0ikyEs/2OJqiNpAacyFa3XyDQMuCGDUp5zo3LqnFYjL
2lJJgduuuTcTqvqZLob6+uul/EA+nIcPAFUFtjXw6OENzGxtWVq0tUQGx6/uyy0tzP6y1rr+AM47
d8usGmQbbYc2rFw0GI0Dv5HwYjsdzZAbMjY93R6VHbe0OPUzJKIwKtylgNnLRvW7brI291H6jA+w
cuqB6ZQtPYGnNulYV2ZqykkTxRjOh5raSCwK1t/USXHz9RadOm3AYoErDojpqJZNn+HoKsQSYXCf
jzAtDZJTHkmtwllnugISPB2YSGz9tbiTJ4J6Bx71CQ8eMeVHea5a8qlah/g4GAKyT4rbVF5l1ZkZ
BWnsg4DYvq4CFCP9DMXI/DIzb2JrTfttspCaOLnuo88xf63QBlNlNl5h9Puc1TK6yFTjLKHDQuRx
SsyxAs78CspSpgs3hZiU3sBvvG4s+4IXVvj1tp567yeuewBiwoWBefm4q8IuyaCBiwm4vhXdlCqm
59yq4wGjfLhgjj54rpk6v6M6aOtBEQXQWShsfBSqONrIVCYQIFuUv8a9YpohEVH1ZjR1stSpfmoj
p95YFB8nbtT5dGCGHtFU40Z2MEcpmVfT1AaaQKtW53meNkvh6alYbvJjAGGEZKpmzm6FLEpDQQci
PF8h4zCx+v6sLitrlYlIrPH98ooVqRHatTAzT4is/fb1eZ5aLSwgOsunCjn++bi1vDdLuNlwOvJ6
/N7WoyeHYdU3ciFcWRIzW2bnZthNG2IiZzyoJt06efOWLHIbnspMw3X6uZzpcxwZGTXVYy4HyGnT
bSt9ttVDurKewDik32QAiqkDDSnANPjVZtjJ2cDMOEat4LghNJ5vY5m3fz62fd1hjN1RlJJi3sCB
rSHMWKpFnbqEk1eKTBUYKkF3+HGVXMslK3S4T6XABXfyNr2xCXTHk1I4V4rWk3PkB5Yq/6ccYozt
wluY4HA+9RswdCH1HJC2B5MLeSsaXd9aGYwnpSMLnK7VlwC3TyrNxCE2lY/xaMwOE7QGdZ7bcJ7S
GMgAoMCN9cRTlaUgfknMzLrUteOgsgZHMa0BHa5i5Bo4GR2a937jph2tZuYhgCa1VAFujJumwO/r
RNCOkQfynNVviEEQjfYLzFXgKnzUjShKOxR2m+yg85hwX4tisk8bqh+sacLN/1rYqfyHiVIMzKWK
F2FuK+OkLPSCIkZCl3ayQh7PQMZdUfwC7RoXahFrV3XRNX6ioBnla8mnDg1FWNSBgHCL7PRsmaQB
gZ0hcdHL1sipl0ROLv2mHNGWGOOjBl9Lm8zT3LuD8wjnDhRmQIicqciARJ7GyyY9DL3mNanhNUsg
LqfWcyxhtp6haokFqBRgv9LET2Xm6wkKM8C8/HohJ8UQgNfBXIHg80cZ5cg+9lFjWjBR6aHQQRZW
D36rJqtssehzMmeHyocFpxIckZ9yKkPGx8Gp6/RQPoqArNp1EuhPnS/Cds8DuVkqr55e1t/i5sA/
QB8VrdtP4njsg4DTz3OMJNu/kfc8WtQc48dI9KTXOKSoRL/T6ziQVhGoPF54K08pG+oQmHbFXAWY
4GcOY1HxAQkh2KNBFv21bVWZX5VkqcB/asuQOwHtE5CzpiaQj3ZiMCoFoOGw5jUnQdbmZ5bOMPm0
1B138kU+ljNT7J7rA2qMuKjGOt5oEy4RvSnO3bAOHa/2jF3heBEmHRf0/OQeou0cDcHYRkxtzlaX
OrU6MjM95Jhs8Maq2aWl/vbrdwnEVn/LmAVNjeTYW8dOD1xquwF1vjyTQSSs39C6YzHk41LKMSuT
IYMYGLdVV6CJvIsxk7aUkjmpD6gP/xizIWiE+ygGYWmOiAwBrC4tLAVlgzO37YAZWJr5r5cVUW7C
IAS0DtnreW9JRg1mKXkEVGZdvuSK9m6BURYjfsrD1wd0UgmO5MxUvK8iRRXMhRx3uLbb+nUcsiUg
qFMvILIrE//5lIm0Z+rt5HSoBDWgaFLuIkJqzAa799Ro7xWLmZ5ViR1HE/WCL3FqZRaKpED0wZjQ
JwScBqMymH2y0oNWcmfTFNEDsZMln3ZJyPT1o7dCUwrGOgwqotMzdz2LjDtEEXe/fkTHC5m08khG
BTjHDvyg6aEeMR5RRJi/q9TfyRcfC5npAVKqFAUcnBEcmcwXTRVSFaDuX6/k1P3BUN+EwwavHLXc
jytRadXWiU7gIqCDiEcAT6WZT/WlQdWTab1jOTPLZqspsDYdfQKJV1yPFr6J/vzSm+CCnKAJZBIm
LGy20S5fLYUdJxXiaIkzg5cZTaVUPUTHtb5D/b+Arg+/Ork4RVLH65uZO0Vqec1cCEG06Gv1C0uX
qDJOLwMc8XhcMVU97y3m1ViiORrI/q5wraBxrQceY2r7a3VYEjIL0YzGdlO9H/A4WFn+QAG8GoKo
aCmsXpIyK1216kBSZClSDPEXOJV6y3NZLaxksmCffV+wBiMN4UzDnh8Vu+g57/qcJudJUeUe2hjO
Zd2eoWRWoXBFn2ySLtFlnPQZjp3hmQ4Ay7DOKgp3O6nBheUjKTronhbkoRJWQaefKfVqDCcQrmjB
bTh5iY/8/Gm/j81RgxpxZMLDA7XEJu3PxsQHrG3wG6pxJGS2oZ2StLQZ4YOPrnhXpHGTFMUvl3H0
qWFnQjeaGiznCYIcnKhmShBrtnoavTeghnEe1cbo0l1s1Gq9+XpBn3dtmrMGkBaajdEPOI+OxOiI
qbsEut6Neu2nThohCuPkWnaKPYZfC/usjhhSxUgQ4gqMULvzB1djYGsxR/TmAZQmfSxcpznPzIiu
kzYz9kWnyl1PDb6UIP+cpsMKdaA8IDOIaYQ5FvAEbdEpDhq52YjaTR+NvY7yZiqQu+5No/BQu6hc
P0Pooa6BfTR024h16I34eu3TQ/XxKqKLHM2CNsjOsP55ezXXRGyDKQ4FE55cuy5ASJKePts0rv1I
kQsJ5c+2BcIAGo0RkgnfZ952kYkWo6ExwpAoqaNX4cSmes9z26R3Pxb1Hy/Df8Zv/PLPz9/8+7/w
9xdeyhrJGjH7678vyjd2I+q3N3H+XP7X9KN/f+vHH/z3efpS84a/i/l3ffgh/P6/5AfP4vnDX0Im
UiGv2rdaXr81LRU/BOCTTt/5f/3iP95+/JZbWb79648X3k6gItdvccrZH399afv6rz8wdnR0vtPv
/+uLh+cCP3f5TJ/bT9//9twI/Cgx/olTBsQhgvRp8g8K2b/9+RXtnxqotybVB3odOor/+AfjtUj+
9YfzzwlZACC/KMfbIGSYMA8a3k5f0v8JbZkwx4BUgp8F+N4f/7PuDyf088T+wdrikqdMNPg0k5Px
UxHRHYeaCi48pmwxmvcZ9QQpu4hpbTfuojZ+0Et33TcjOCbIswR3LIktX2jiTi9bIA4R657z6PJo
o/76QB8+ABY5+wDIBwLUAZdBQyZ03oJUuVrPzCEzdja6foyqXmP0svcY7UM7JWcAogyFjqZLN75x
udyixpR4kREvAQSc2Af0ek0F5omnb+pR+vheNBZX47QtjZ0l8lClvW/ryZ2TQ/JIzlzm+qpoAgPl
JibjdaRov2R40cgLnhn8CXOE7igA60Ddjp8ry9GTSBRttaNl5AMh7bkzegymKrcLuz35rsfHjRo6
AjXMdDjACUKybSbHiBW0eLkF2/X5g1awJiCtGiZJFZSGcTnm0XmPMSlbhRvK21/eY0yhgvIDrM6A
zgKKyNzgy25EftsU407PZOPZhghYVITljj8Cg9CndX+ghAY92KWjsf4lfwBbiwgewd3k/MAAfq7q
xmZJDSur9/hGOB4aztUOisVJ0Gn/PuzvTMzMWUxblSZtCTHC/Q64Vj8BUctgL/SzLAmZ+YouJrz6
wcnrfW/uQJAOVhPmjcNCsXOW+Ptrx6bEFdDs0XE5L4QIMnBMF0XlHqgmAQbMvfxqApIfMevpbORm
KW36Z4Hs095hdAlKguI7IvCPd4CpCO3ySK32VRrfjSAHKuzaA1bgOnOUlZNZmHE3fZK8FWbnCdpd
DewRTGK+qox+W5mrtCwQDSoXkiQHPlIffIZh2UY+A2K3qWzNou+9Hq0bnoFGGJOByK8oRr+wSOyJ
sQ4JaHxJSi9MDmAOYqwMvUHMHwM+bs3ayitLgA8YmZel7qrKzbOxt1dKHa3Tsv/WOADc0UtvHK+5
tM6oJje2jPd6q3mVo3vOqJ6N+asTlx6gc7SebnijBDXBxy7FRjcA1Kq+m7rcuUm1ly3m+tTnWtXW
tNHeq3h8j7LyKtLK56HWzlVz9OI6Asun6ud95rcEDZO0x23dkuSK0OcBEGMAEF+TWA1c/LfMhM/M
+0Z5qoza6/AjaUs8K3FWtM1CpehDPeL7gb0KCdTvdtii/ATYtySI82ybEbKDYfIEuOcKMF+oXQYo
7PEhscCzqd0BDOHMBZoVGIJ61FuG/J6pzo5OqZO0GjZ5AwLISs0vVKqEil0+yBbIbrgUZKgfZZZf
UE5BySMAWZu3F437XXb2LSo46zi9awSg7PWndHjhaPbl2vvYQA1bx0et2q/aRzV2z7pB9YBw7QG5
AHgqd1EnQlSxVoBvyHNQd6t3vHfQsCHDUqXbr+3oj2LqXFcxC4meTUx9oy1npqsqxcSrVZESExAx
INqt1ghzLT6L23vDDYWrrFow3OnJY9/yp0ofPbVtt4ayic233nQ9RctfGvFosspDC5pXsXxlp9LX
c+5XKmCjLO4hsPVNFwkB1q9zkYRox6j9ZtD8wgCYVXvD4jjs4hGH7OgBZkALMm5hTX2NkEOsZzsL
xASBPbY3eqNcf734GWL6n5aBYKwGII6orX/CvBpqXIbeMsu9CHABkCCJ4lWKiK4O9VUUgQhR8SZQ
b2SAvhb80Y/9IdfFswXCT9RLMRM6e7wSOEzSaLRuz0gIlkw/bpeGEU9Y1g8SZvklV9Rlj9mTdq8l
BSgkmdfIB1UkC2/RR+f/z3VMbZbTQwQ796nzYjCk6G3a7jNbWSmOsbH016x7EtUSIfUs/P4sadrR
oyhYGnHk6DEkmZ59Ea2jexoovrpVrrQ1YLJAFWFfKr/+OE3TnH8vbnZILrqkm4Kk7V5StDm4DKov
/HLpCTy9hQhoEBOjc3TeEmdprBFZz9o9pnI9g3/PtV2bPgOgbOGoZq2c/7ODPwVN7uvRDtq91VRg
YGv3VeaEgKu7VfUDMnf+gIa7lD4xC4ZvVH2JduOvlf3HczczMdjIn5LJR8mygQtYtFiisXZfdL9U
gmJthhpAP706lIHp5ytlq+IZywK+AHh9Wm8Qr2Dse6Lrm3vDtaKYVqlh1UAPD0dwy2gwtYUHbl8Z
Mg8kz2u6zrKwXLrhs6Hvv7b7SPDMf2JqZIoUrdr7blVvVQwAG97EbWKv9YD3KyVY6q38mIP4LG/m
Slm5cAzJM2ir9ajwbZcCHxEwFokAHWl2v3Ci0y/7dKJ/Lw4dSR9PNAIuVzy2WBx/B7JyVYT8fgwS
nzJPbAYfKD9XRh3apW+9qEG+cgMz+PoDLMmfJZxT4rhJmf3Y3HhDNvm6X/2g61x/LeaUEUUlEiUN
sDNDf2diEt0etKLAniZN7CfjHmih4M9cKK3OmgL/OrkjKbOLWU6th2OnCGhKVvgAWyFmWN9kgXKA
UzG5qdUtaniGz1Nw4uQXkb9Zwt0/9Rwdr3N2QdE2V/UFMM/2hco9EzjWnF59vZOnr8PRImf22xQt
Yrkhb+GD9yF9asBAY4BHoLisLpbBQk/a1CNhM8sNV6eZpoHbfcMs3HYSoAUjpVmYmwuhBeLZUzfh
SNT0UY6tajXyhCR4l3oX8FRxv9djsSbO94R+19LnuMQ0K3wfml0DWvMcgC+J1+N2Fmqx1xUAPcCN
9cwyC+K6DIRurEYk/dX81YB1zsBeXh46/cUEFufYWHjBUcgzbuoa7aFVskGbcpAYO649jfIVVz/M
8msGnH0hH2XLv/eM7Xsgbw29DEi6c9zq0KuvYtyA7nOb5u2a5P2Wg2u2p84qSkHqawNgyNQ8Nx/8
Bq3XhbMzpBoI7dKN0mDUhKca9c7q1RuS6GvedN/0ojtnenMR28pT7EYroVN/RFacoD07TS7ADfTA
Gnqj9cK3+/qsrExQy+WeboEBsQRCstrsiiLd8cjddrEdGvCC0UrpmLc6i7weUKdlF3uZuE2axxFx
DE2+8zxHM+BzWm3Logpts1x3RF8X+bhrhvyOD+daB5qdgYUoDKL6DXfyW4pgpcKYdJLLc6XCA549
6sp92SZe27422VNVX1PQBBVOdmYXnY85MrAiVSuzBVlTCgo3xkNhsj1gOwML9tTNVdA2Md+R2qbq
4xQgiHVo9PG2N8fX6VjNHOXwVtpeZ7y49jW3Hh39rs27AB3M20ikiCPKS1lz381Kz2HaWdr2GPSv
hNdrnS8LDmqoggVSS73EKPwcaMux0C6cctzHmNnV4/Ft4K6XZ9aKWmNgku+uiDECql6WdRbYSboe
rLuhcL3IlKEyVkFM2pVblX5NwF2m3BmDtkpljJjRPbct/k1U0XsuR7AOx4HJtfPccnYFjwHJ0j+g
6dPvhqaDiqqFF2dlYJFmr3XRNi15yCp9JTK+RxIr6HLocNyvBnRRa2pzkUfmeQxMEz2pMFUwhENX
eobRB0nV+bot1rUc1pnSeIP1baR4ofrUj125pp0hAyeOQgDGrIaYBnjGdpwXZww81J6SVauua/eC
1Get+NaafAXqVQClDvdqfMVIjkVpwKqykuu2hBILMKbRbY6BCqXIAIUBRKcOrGKmFYJO0kdPWhC3
tueWm859q6pV21Cf1MNDlvRB6aShTDcKuPWswhutW1FcleShTKsdq681C6VU/g2DyOe0LH0CIrq2
NvwaW+uSKAQyvN/z+DLi7xgWuoojNUjKfMuE5dU5XWGaYS3Kcg0+hDN0tfp5x3ZxoWHgRH1Tq1td
fRGqGYJ7xa8GC9fZVyMcO7wlBbbB3g4qoBLTywihO4/NYJDgBejounBtjzomXl1l3bZy05Bnhz9Y
wCJnT6NxYHQDft8sO6si6pX1qzuqKyOrrhrb2Ha9s3bqfpMAXbaO6IVsx3tFM4IsKe96N/N4dTUO
G9kkPgfESJajXQapp6F8d4j0uroPVai8RtdqdmXmemjQB7SVh5Z2xfIwB9j/0F+L9HKELSZpiZYR
0Aw0yiru2EXXtF7dokjhdp4uE0wUmZeGe6fYgI1SQuu63LOXatyDT30dZU+SHzLxIrPuIOh4hsGk
81rpHo02Sz1XUVdRK/dEqQoP2dkb2pTbokQf2Th61Ih8O0XUnT8ynnh57cDTRUSUUChE7qdKf1FO
yHUue+qAhD/U8c6gAITUrlOt9lRG12P1GtnVWcXr73ZrBLxxfAkE6NFS1hW/S4r8ijXvPf7vADBU
FKFXHImWqgQgOxwH9FgCrdTdKYV241J72yZsQ4cOygd7aIn7Lqk9c7wabNVXKtQQcYU1wS9LpGcz
24m9Lmp3Oi99sym+DbHrx1G854IHicbXMIF+nByaEnmbCipi5w+jZEENhre4vMXo6trlow/USDOv
vUze5h2Ys1z0NrHsorQk7meyA6yeTwuxoXYWsOKh0K4pEjCxBWtVe7KJvZE4fpKDp7wBfBe0YExv
cgKH/Yr2OwfGp0UM1r4bwA9GvrvXm8Bxz1AU8hpy3fBrrmzp+M47us3aaGPKC6LUXizjy7y/Feaq
NUHSDMhhEJURkJEqItoS9TlycI8xDyFY7eVD7SH54NpXGD/zikINW4xKx1thP5s0XVXAgNSZserL
yq/0l7S5bYurTNnD/gPCemt21xGKYVKem1EWJnUR5A0MoR15mCtbYQontAGlTWizbdWVNJ5pF/mI
Cn3aPan6dy17QRMLmCZzsAefy8aBKd3auH0idMgz112cP8pqjmdrOqgTXN+Q3yo5bNvoqWT71Npm
oltn9XbEe9+lAVA7PKG9NgbMDi08QFB4VnnfRsqa4+Frs10l72M1BvjcvZLqYc3jHbMDwqKQOapf
1Ukom8y3k94nKYwn9jR1mm8mYTi4fjWq5iMRZRDrmt8k+0HJwsK2NzqQrnL1NmVOgh7RVUOrbyQy
AouRtdGpZzSxcKq7uo9DLdkquQhGWQJuNILiAss9fpvy6A22TQxbjcUH2pi3ypT1dl8ItNvW9+js
3JSIXvU89jTtsohAumGcM/JMah5oBhKWiWeDXERWm7QWt+OYBwI425pVBjTfdqWNK9msKqBjqPWt
Bvg9N2F7qyU++CJsjCCp0Rl1g8o5YxIYl6irivythlrrdPQUBiI0huwSeg1yvBf1s1FmPs8Qc4CQ
fbC7VW8Qb5ArUjwTwLOg/yFA/jAcYcFANLVXytyLccuzNNoojuulzRAk6eUAtl9gk2K7ZYC8neeQ
+NxlTmDF1tkINwAxg6cr9bqb6p3l+VC/JD1bAVEr6OMmzFN1U5fmmaI4W6e5waOjuHog0zIw0OOT
poCnywZEoCN8nqealH5Z4bXPqM8rlKrbw8DlZqAAsunza2HfGRhCGzCMp1F6pskeNz0JRsxC2U2+
KpEpAyxmQFRQqNnyqkOW0EzcLWfxJiuzOwzM7IijbN00DetB3wNxNUBjBioykU+M+45jGGFIXlC3
32cgN+3cR97ka5mMF0gaooylJcBRtdddYtRgLpTnmsRuOvZNRyK/NwcwttGN0BHQ1sNlimXHnbLV
9QhVl55hdIT4VkcCbq97ODl69hQrSGP35gqlzD2RGexf7I+qvVIlwGnt5ipqBizzwYalccb3FDkD
mj5EZu6r0HnmnEkEKG6KXCv75jTMc7KbdjRgEYG7w5hnYHOAKxc4oCIcEEeBs7Xul7q8TydSjlz+
WcaUWRq6aOofoQyM+K45t7Zk3W6Lm2ahlHY6eXEkaZZDIA0K16RAmDv1qTZ+/i2uvDyMQ/WyXxmr
ek34ip0vtdidSopOnL9/R72zTIJJQCbuSqyP7evbCjSHm8TXdmgw7+AeeflrB9X1l5CUpqV8yij8
FPpj04/iKKfsXHTNT0EwewIwh68CF8GCP6I7xNPLp0yPFtpR0H92UiRqaRMaIPK/s3VmtrQHpbLE
Po6rfVpHXg0fwUWAQiMKZxDkjsNaDgjBobN1to5G8JZpb13+UsbCU+zvQwoAH3ZfxRcyuYzix9rZ
1j2wkqx76dy0yvuQOK/RcGuZ94V5sCI7jNJ92TyN+YNqYowSNquRV6pA0QHsLUZ635rvMgZlu6se
JIK12j23qmvEJKteH8/jUgtRVQmaiRYukagegfySw4OINSVsBCI3OOBatdKruwj5tbrd2OxdwiWg
o7biCD2AzQvvk/ttH62b/iFJL9reADjnvh35JYFipeW5dICZEXPEjLjkPSjIideZlzyCD9LbfqHF
58hn+7FtoEox3Dpgg2mSPiT1TdcRz3Ew0AQCFT2/T3PmUfrdjQ6DeUngdzqjsY7yc10WnhVpa2kJ
BG+Rz81NZ+MJFLssvU5kvgH9jKc5LxFXz0u57dllYXcPSi5XNShgMnVYM1ZtK0xMRQjNDJZ6AMIf
+nbDezS+kzPOKqwPAZyZbUswVUeAwx5gxdT+CtD8rcLgwhR+Q4AcLd4K7UBNiZWAjIDmgalcEXvY
mc64AmxA0PbNe17I0MrZeeHwQEWAQ+Pcb+0911rPTspQF/U6EbqH3LRf5++Vou/IYKNh9CElmu/S
K9okeJ8cxAWRnxpwFxPhAddzW7HUL3ozwMxvILi6r2nrF7RZxaTfaPWV2ry3ke051lKK8HQ662+F
n7dTdwozon40xd4aUlDvvprOoxE9fZ3oOZ1KwiAmgMMwBzYf9RnjnojBcHCPgdRNLfBJlNdfSyCn
szs/RcysYmlaXGjTvUXLSSBqpB35N0QyhvrYKI+acpFFiteL+4ZikDmSaxQUrVH6lQNQvQakDEJZ
a1W5TuxHNNR5pjr40oLjy18shG0RawOju00S4qMtHWEXLoL+mLDrQulDeBJ34wCCco7LwNWHr9f1
v1j7n+ua2SMjscYM1UCxb0LSwvm6bA75mfPav/TBoG6qJgADtx8vM+ssHNkcpL7ERKBbDbZAilw/
0/3Eb2M/Cthm9MW9BLMZZMqFM1wSOUusDkZTpoYGa6+itKIjrm5l8PVuntb1vzfTmCVV+94ABYgW
ib3opR/By9KfEkXzvhZyqrMAT+VPKbPEKU9TWWkW1hGdl1stUN8wRQIM6T4AJdjbco7/f8mi/pQ3
7evRK2mAVNscU9wuEfzoZPCjrR1Sz13TkK2XOHKWtnCWRe01tGwyFYtzqeoV6WYCM2qLhQzq4hbO
EqjlmLAYmNLiR2I4jjGwFyYBKATWuRkaK9KHkylcqIUtrWzmwSl5q/elmI6tua9I5Q31pSWXoNQX
D2tmp5BcK4GcDClNFCKZ6Bdn8X+Tdl3LkePI9osYQW9e6cqq5F2/MNSSmgb0nvz6e6DdmeJA7MLe
npeJjlFEJQFkJhJpzvFUlILcYie77RU3WqT+4XsIdVYOxn/I8ShYwEaDHV+Hd/BS93GOeU5kPkBb
jQIwAjhgCziBAoYuLfSr2ov2PMJgjmtmBw46qYmLcKQuLGhOlfwi9fIdmWM7z98uW97qCQIrFROD
qD2DDeCfhoBuTDPIMeB8jKCUeYEBJNC4C9GvfyeF0U0z0IHG3ENKN/8Ii7u0iG2557X+r1vAYi2M
Nk5mQHSrgBRxH5uooinbcVt6GQILuBHRrh95/GbrEf5CIqOZJFQrSQIg5LF266O5l1AWDW/V3Yha
U38qb9MNL/JYLwEvJDK6CdjEVi1KSKTlH3nTHtFlAnNobXQ07VtvcGW33vwPDpNeJN9s4iyXfVaI
RUdy+C0UvT3kUR1gjB6MO7Kbjtk1d1fplXJJFnOptbmcpAl9F0IVy95J38MfIKmvbaS7YtRhKjt0
eS6ad5JfPmhxIYThPJiajPKTuumeMJ/iz1ukpu32l2kPO3Dj+X/2OlzsKHPldaGuYBoPq2y87E2w
yUGyIzf9SXbzE8LgTfPMHQ+mv3hpX5lLL5oa9PWaEfL+6uBkguhJeIaWymcuyJ6cH/Tkg4QvedBt
kV0+pkTYEiS8huqupnmm2MsSJKflYFug+x2DXOpL25NNNDa2MmrIA6KGIL3RBre5tpypR8IdmSXU
tt2gR1N9OuGXnkHb6DVGiSSu4kR1jLSD4upD5GvIRKgNCF408RGMRWX4nIinJrsKEYSW+7DO0ZTX
OhW62kq0qk3cu5OncYwXBPEgqEiof2q85qn0x624o5yIqFV7/DkUrq4x3lBVkqnoW0jT7mcfG5u3
ToxGSmQV5ZfJndFrYHmhrz1c9sHr1+hC4Rj3mFad1KXSV+fP7M9u7kbIJnrI/vlgz/CV18viOBeL
xLjGvJaTtsigbINSeHonukIvbdTS4kWOPMfEOERlFrRIHWiJGrGBYHeb9DrcGBvT//fu/qsBYeEk
GvTTd+BupT0wvZvcyF4HgJw73aV7KHmkdYI7rptYrYufT41lUUuDsq+67L8ypSPZkw3Z1Se8mHkB
5LoRIEEJWDIK5UT/vlhdhWrsnEg4sWTXvZV+tplPOq7Oyi+d4fD/G8b6b68GcGH/EsZ4v4g0k0oI
hOlIZZhq44YanvoRt92NKvV3n3eWw/i8OpBRcKaLCq6Qj3ZEclAAldadTLd3yEMIitXyMRbvMGSQ
/jB2l03gN4Z+Fs64lTbVjE5WILz3wagUb6WtSgc5hQkN0xDtGzuUr3nX57rhnYUy3qUHBiHpUhiE
2qKdSNwP7XUD2J9/uTTGmUxpN2XIY3XH8b1707azTT5RADxGJ9XXt+QesTmnAY3a8beDxKgAWvss
OtnJ2DmZSwGMUQh8kt18JF6/jXfCRj1wg/9VKzjLYQMdJTLVcSCQg/nuDfWSiCEPPVqxcm86KDwN
WVsVeGnpAAQm+b4RT1jZKKuTGTXHXA9/ItWOtONpVEFOnwR2WUhu0j9p6B5u3xCAYSKzvuoIZlFo
qXxqQVdHvGHO8W8FzdQdxx+s6ZFBwdyA9IGOP/ZlEFm9LGipWqNbonwm4XU2mp89r2nz6xpgj3Up
hdFWFci+YtJpNeKuMbbRhpHbGc3Ot6UjPOo2kvNwPu0VxpH7yrbc/P2yHmP0d0WvDJBIKiB+o+wD
jCLrcq+TsC+bI8o1tjW+SERzEhNskRmqlECyQFkX7dW0jgIgErdIAleqPjA54kTNEzDGHFC94nxq
WwpFf0470y4NTA9UYGOJe1TO5cCR8NIpUNcyA5wWTioM0cpkogyIolMdFE7fYHs/qgkzr414anEr
C+RZ66br1BA3gTLulVzckfgNXTRbwODvpLHdAMo8j1EZD++rYCdKv0I0JMyp4Q74RrlAo0Ut3ZB5
3qDb48Yoilc5eRpaAzVl3Q107C65b9PwmKCBcuzRdCJld0o/7QO9OxoViZBQn310kW+i+lavzUci
vnVT59cWcsUzuVPD5xrl9DB8KWvkhEXUiVJlmwug++qA1hq+W+mjOIByYC6A6ISUbZuhI79EtV/f
RE1yY8qaIyMlLhT5VSsiyG4+21LaNpLhRlqGJoy7OgJQYYkicJN66hzaA6ZyzPJVkI2rESnxKPpA
34FjDu85ZpUCCeCpyCjr6klJzb2Mepk2XoXBXgG2moTuqiGy0ZV4ZQiFPcWfMC/bJMYmaWhvhOGm
5ewEMVCnrdrL0cMyyXhaiaidotxJxkPaorMrPlRB7YRK7BBhdsEt4UrKi0VkRxwPo67YQY4AQBpc
CeSTo/ILw6M+ONFRdgXQcZwdQgyJqUJ6Owwd3RAQI9PxDBTojNSTUbrOoG9Kb9kGgulOVHa5+JJM
AlLab2oy+IYgv3TNkxI1h5K8zOlDoD0MCvEzsP9mpHA7tTip4MclobLvw8yV0qcmVB3TjB2rCTch
9LFLElRMBzTVyCjS9p6AiF9rek4DJg3pvtmy+nW3gwNZ/yLxXAQQA4lnU87gzEpa2RolOw6eakt0
6+GoBw/xwLFdBi3hPzEE2FboINeXPCaGALKEbAKjrDka94NX3kh26Jn5EZj+4PKwRTfxajSQiTY6
rrhdyTRsuLRUNqxAGI1bisBrwKLy/qaE3V32TKvZjKVjYgJozH6q6G6DY0IfgZ/fGAdMd9jvnUs+
imtgBPPi6NUVLfwgc7+a6RzrSOc3SCzI+2DfOHgAH8jRtBUnc5Pb3OGh+Ky+R4BuDm4AWQGOJ4sL
bsnCYJISEoVt54le6Yc/lJNqF7vCT35onJt29TZbCGPvmRoDreJUNUcxOFVh5kkoNiq8icLVPVwI
Ye6SQRGUGDTSMIAscZtABwnZLUcreOtgtKInpAU6PjZN3WRvrSs6Bsh55Bv4RSc/NbvMH7hjeLxV
MZqRJtbcIk/YHPXyEBjXffjJWdNqEHTeNjbZGVRqGw0GzqbxJL8DavGxvcGdGXvdY/9TfM12zUPh
jpv6h0IOfD3k7KjGZJtGQNoVU44dFYfHTgZk1ehpQcWJl6l6ffMXiyUyb6tEaCsB9w/ivPnUAQAu
G1Fg1XaKwOXjXF+OAXMChxplxcaXLJwwbu4kAFwjtaoJ3PP2sME119pkg7YDz0oBy6V88iEy13Xk
LJVZnzEXpFXbuTmCs2ZrKL0tILrhqMn6Hp5lMO4+iEwhGA2pQVq+eZp7tL45GDFzSg8oBrZ5qO7n
Cq+qesN7UPHWRv++2FE5ndRCMafmqAQJICTRaBnyWijWHh3gUvz70OihLkQkGG2T6xiH1niGXdxN
V9TXIxw5Dff8/NPqegCdDJYvSmPE4jqi2m8Aj6ltjpO6F0NQ3UU8P7h+d51FsBZdTqkVCFlDLxNz
ozq5j8c9Nq+3kS/ZtJucbHiId6vKsZDIqL2ZlODQVbConBxjo3eQfEITJ9icOTHOetCxEMRoei8S
dK1oENT6oL0a7MTH+BxSTtlOciSv3cR+dBVecy/L1WfKQiyj/PqsBbnRYEcVCcPIGEWw0EmY1Rla
+ErUbCRHlyNPKYSHruPYnbzqnheiGf2P9AJg52lPlXN0y9htnOEz8ettuNcTO/dpqhzkjJJ97L1o
iybGbXo13eVXmGE81Ohzcf+k6GgsvocxFgs46jWxcF3o2UYUnpL+F7oLHI6zofv5zWEvhFB9W1ik
JKsxoNmx6AHVDs1HLR/49U7sANDQzvc5muK3HIlrmarlspjgQcx0ozPCgW6z9jL6oqO45XX8Q3Dy
Q3ZMT6HT3iIb/cqrNMocd8BylqDRP+nzEQqt10ctftM04irC6GYyMI7Tzm/KD739MSEzJ1r9Uaie
jFx2BBW0az0we5GV7yU8tDBMKtwAIhGzAgZa+KEiRNzMRsTZJN63MqFIVlRjH6s1/daPznoSsj8Z
4Focgk7NcHHsfSKW6dxjM+LiHtMPkcZzH5wVsFOqkRGAjlai7gOxm+w0jty5wJFGwRCD0iBWFF55
GWSOXlFImeWS6lgCZyT1xSqAlhsLVabhRzm+pfFtIfNw8lZbb5b7x7gpsURXmm5iedFu9rO79qa8
Tq7jK/2YvpWneo/pYnQjcvZ0NeI5m6rO+Kcutow4D2CqpnbICIpK2l2fPV22Tt6xMT6njvE8R7cz
ZHR3GrmVzf8XUvt/n7KLNTDuJmzVUahD6m6i0ZbD+7C4tnhr4N3KOuNhLDRyF5GOw0l2wkv9SoMn
8GftEQi41XX5yFM83p4xTxWBEMz0kQ5XlvBGisdp5IFu8wQw3mBKxhZ8bDiUKQDcA6Y8lCrgXX4c
62Fb/TqQO4SkwSJad/CAxtjdAV+k8QLPRP198hpnUu3us0AJHgmo65aWbveKjreY+CCodrnh8U9K
NJC5cDEZTKATZoAJ69BUiQegvh9O/zlEILA8tdyYav2FftZKg3EdUkLAawt+wmPpdh7tXp63+k3s
KHtzS8OcyybGMWOWMbAVpdYMFQjDwAJ6P5/yIsQ4ystlIVTnvu8egJExRoK8w1d7xcK/k2YWlXjE
OwWA3IAG+ZCDD4xC3g5d4+qBfLAmy7sskBruJYGMESQ4q6S2xubYkWez/iUh+dtKSB9mPNe7vn3n
lTHGoNetWeQyBE3FLwGt/BaZAFqzu7ya1ZZ9EAP/tX9sBTQV+yrvDewfWmy2uRt69XbydV/eNpxy
z29ukrMkRs9rXbMIoDeaY7pr3jAIY+4xNgakccPTNnljZw/VKyBQOKdFN+nCabEI6po2JKkIfkEY
F+YENnQcno4H8F6Uq108y21krskKaWuM/OGwhMgOn8GrNrvzbjYB82pheSXy93u0l0WHzI1+yHeX
z3Dda543lv59YQIgEgwEK8ZzVi4GFDHeJ+PPgqizBKqqCwmJUmCYE8Qjx86Q3RwZ6TjgpivX4/Oz
DPbCrHs512PsYOOJjggeEFOwww3w2Hza3ItGe5WzbRxDlpnLU5O7cRwnbFsyBocurABggraypjw0
5sPlA1rFMUA9EJxWwJ3D+Aizf5kJslprzOja0NjrkRl9h5g2dJRT44sviHDg7j3xUD1X28DjRVPr
6nEWzm4s6E86oiOzrWFKA53zScwjjf6NaZ9FMFupFNrcYgYTrmpf7/qb0X4AKtpTjxhYcTBZeJs6
PAqB3xjcWSTjhtsiKNIiSrGq+8nB6BhGgh1Ad/VO+AAsqxOwiXYOhlidyyf5m8v6LJZxylNWSQFI
aqk/0fwr6lAwKuh/Vf4vS2Iosv8KIP+W9AWvsLC5MKlCs0HK5ahfAQmxRxSMDnQAtHkSru7Z1Z3E
R6/PXu0wUE2rqqfmhvg8v7YeLJ0/gvHZeT4UjarhI4ziGpRnrfZioW0vK3dBr3K2dvW6UzGAbImA
FEHl/J8+ph6IbKQi1DQKUMOUr5V58qSSE5Wv2vxCCOMq9VooQKKATENiSk7UD3ZnHoXU2oAsx718
fuuashDF2HyUiZYqUAU12n009p6WkJ2VKE4o3GUlJpvAzW3K1y0g5eqaxwu5bh0L4YzNqwWIdRsZ
KfDoqLyHs11+WIfqM/vUd+WvAEFtcSM9IuURujrHqfJOkfEEodH3WmhAsCSCIwsFUUgdfnG2lkap
3y71xepY2+8DTLjP2No5T/x2wkhcYjhJ8NOSH/E4dpIRkHjpMZcqGwOyO53P/bl6Vy0+gPECtW5I
nRBhlckuvJOOsTfaBMMNmMCk/Uchl69qPUd5FshmMdpOTa0Ob/6jelujxuDm14UTf4qoZx/bJ2Ej
2+1jVB4Dx9pe3mqOvbDJjd4SE02csNOK+TiOv6bsLcOguahwwIvXU1aL9dETXzg7EazblapifdM+
ulHeMbQqvYd3qlP65DZ7LLfANLhq34CSsJHRi93s6j1GXEOX11BLFeeCYumMD0qCGPCotEIr56qT
qulTMGz0AnNxWY5k2ezFCWfhqw1lICH7y+uxqY4iHg2zoZo0vnRvkpvdjs+mO10jvKJhKroIhFde
4ZS3SMYx6Qqx+oRe1qb+MpS5Hw+vVvEUJG+ZFTnhzIX74hgLSwcIpOOm0Wn8Me2bt/wjdSPfwC0d
f8iuaANFk+N41z3Q3z0ELIOoJCZmZ7QQZ5WSAyxoVxhyl+SSc9kyvjCLv+vK33LY+xnoGVONcjeN
6aKb+sE4EOSSf2nvI67m6ZMO6gS+sQHu50tnIb6z9uhpAa3oaCNlxlnyevy16JtgrulAiiRZSnGk
FFFNO/Y7yZbQzZ8fVPRNKM74WAjcrsTfqO55Axg9mhVMpIfUN8ibGTUDxEKda5zGveQI+/xH/qie
Mt4Tkl7Pl/acudaCoupCo8I6aV1Z9qC7QKQEFsgJKLBOt/0fdnZdec+LZO6zmVhom6cBUCO2xyk/
lknk1BoqURqg5HRnSHMvLAVHwhCwMW+s7DUFvM5lTVtd9Fftl5Ktf0M1FjVhTsUQCSshvpOTDxOd
c5cFSKuP5IUE5j5NQzNvchVOyEKF2dy0u1SyoUO0YB+4tSf61m16J/yq92CyFVyVk+1dT0EsxDO3
aZSQUKwLBGU0g05RA2K80nW/uOa1766/w86S2Gu0mQlgBxEZIXq3kC8F0g1SUgU6v4HZg5IXHuqx
E4U2cTEmMRNbeZM0N/Z5D8/1tO3iMxhztcQUCN5fjUB+sDH84Ufstc/ziTxUvtraySe31shRIbZi
IDZxOyoVDXtjW0cEYR3C2y7ZWE68G73qprpH1/L8elmreDKpZS2udIyZRplG248ki9jIMNmpKPIU
dzU8WWwk/YalDLUVk3yGjN63XnKAAL4SL/v8D+ohFvahqw5aBYefPIe7escs5DKuTwDmlG7AaFA9
2zV4vosJsBAqxb28gzwpjLer21Rs2gLZ8FCm3YSfVk/sHJIuS+GZH1tEmBDIRlH4tYnJDWAHtsot
xt+c2OWhxvI0gnEznS4aYRRAC5UucSMQvQmd5nMWs+qvFyfD+JKgHhUDjLJ4GgBtDTgSTuq2ra2c
4t3gWvv4ReT2l3NWxdYTKolUjVghyz2HqIgcMAh/eUkcLWDLA0AjG5DrgBa0xgzsj3tQG9gVmmov
S1m/zc8bx1YGElke+yzBMhS784KN7BnPkY8BAKdzsxugNQw2LzXL2zjGQaDVemgHxIZHSf9Jospp
dV6th+doDfoJC/+gzBYBTAa0ofpVnMwn+bFyaGnW2KQhsoqxywutuQIZx4CICBQhJQRSPH06cwOs
UqfdxzeyK29jl7eF6+/CxakxLgJkfVpXUpNKdvWD9VzMdvVj/Jn8rN612wpTjsV1+xnXG/S7c9SF
43nZJvtaModoblF5HEoHbfMeWrfyeyFDX7JtXQGMP7D7W0O1xUPoKjeXZX8RCX+LAheLZvyIlidB
kliQjbluT52AGPjUyOCmB25lkTsteQN9tV0kghPJui232ltY41YF24QEGM3GvCdV+UShUaJhdrPo
V5QeSiV6iQBQoH226BFXzMaby/c0wPwCvstTYuISgLbpue5VFGRKeerldHN5VTwzZxxXHJAsNAV4
YXPeklB3C90DYBUnlKQ/cmHnTKYZAn0DlSDQOGDKMDmVCw64Y+yxTdxyFuxJe4rNCViWlnt5aTwt
ZTsYNZJ2RkqTQg0KrFrm1K/1fbwXHAMF1vhGepuv0tsI0K2cLeVZ4xfM0cL8B6Gt1ZzuKYCCntBp
iuoWLZDT6QC0/PBbrtfPUKN0V5iAUb+ejAt5sQWu8TKGR0O7/LZuWwcQkv5MeFmK3+znWQ5j9Vqb
JqQ1YADqBliogO72gXqGeZpiKzgNKNPbUzkCEtSroPYcDfrNPXGWzTyI6rprzTzAdaShRV+w1RwT
8mgdwqZiwkS266vhwJXJ21fG4C29jgwCmip41dkngBF5iIGE0dqt1wNt0h3uRRvTK39WkdLOS2VM
co7zvgBmD3Iz75jHcLRtRzyk3ZDoAxJrYMuizdXY9Tvxb5EKY6DAjI3NUYMGjb5MtvM7nmK+4OFR
groh8Jqd4aHk1y7XYyYw4wIzAowsLFVBg8JeL4SIZpNd76LK4BEvutZ3+vV0HB/5nY/razyLYy7l
uo2BOhagc1pMpm3QSK5aPnMcDm9FzDWcZn1gjbR2Muy71K50m1ZL6oPa2YObn5JDevuHJ3deFWOT
gG2NC3D4UZtEE5bsDBtDcvqfhlMcBzd7ne4Bf9rycmvrhnEWyhijgjxepxQ4uXDWN3VZ2b2CUShR
9i7vJ7Wv79fGWQxjf9VEWm0aICYI9N2Ae1aTcn/GVV/EJfCINSdC4HFZJE9JGNsLQGkWgFelORLQ
pibSD334uCxgLYAxRd3AkKBhQPEZFRGLxgjVrALQjQTEr+JNSe9rIDJTlr7LglaTc0tJjGZYnWwJ
Up0jfbRHQJHNdn2TeeMWVAv1L7AB+NN9jeGqDS/LwFsgoxvhpFo9+JRb4Pcldm2AWKZ76cFS3j79
y/Ux2lEAA70XCATRbuLh1IdHoPvqgg2sMSlEz/vo4SIEQ0D2wmswWr2MllvLaElDCqWONIimF7z+
BQ8jJQ76tmzZx8wRoVzlvLf/ag8VuPkw+6EhCP3GmSUaJcBuB2iOAqzwSDqKwA+WUJ+V5CcSAVn0
qQXe/TjcJniuxzGvYEBzQ6wtLqUz3lNSE7nWh6YFznHymg6KYxbdFugq9gzYxFrCjQwcv7QFGDwg
SKXgk3PYa551KZ4xG/TqVkABweK7CF3yIDq3xfIV7IObch7cptgH4tHQXqr8Kp1vwnyw64azAVTA
pfUz1tSD7FCTggLQW+Fdr6G4dxcZnAfGakYEk8M6ZUXTNJ2NVxvLGse0jLHIETD2RlPeD2DY0uKH
hIhHPba8JDK2RFP9VufdXPSC/768s2gZf1+GkFkr1oaaAgVoMzx1m3FLI6v0Tt3yxivW9/EsiB70
QlCBwWYzNwkgPmX49AJw4OFLOHF4gtYNdLGTjLYGVT73GYCTjxq4eYXgLTYfRPTDSqHmh6PmCWp5
UMJPAno2M7hr6+YUAmA0LnnTOOtaS0k20Vmg4j//XKxakUrMQZ6JXZ084WfqFw7Z9EhtKE7wM76P
Nn9kJX/LY6dlNCNLJxD2tcdZl46h2mzV+jHV2q0ZPJK296SZbJseL2YZHBjGiwAMiYGHI7h+vudP
YHLMRtwPaidmsJN213SDa9Q3YJ51Ly+UJ4TRVskoW3CjwRiFWHTm4LXAyHOra5wblJ7Od5s4L4VR
VeB65xqoHdujNOYHzJ26UjzbUYDmsOy+Rok0mYgXjLN/eW2rxQKQB/+lNBqjuxXYSQQQz9N7TfJB
OlXeKDFoFBxaNXgE3p+fn4AyPmXO5E9u6g2Hbqt7l7+Bt7/07wsjHVNzMnKQ4h7FHiiyc+IEgeBY
Bc9KaShwaYMZnzoFo6VEFr1Gh8pOpcEpkT3txWNl1TYFdaoIoI6lbCtqQOuXdkqa2jli2ar5VQVI
/1iK3Yy8b+KYLEu+p6kYgg8MfFMevAniMZPAHer2AGGnRbfCs6SHMsM4vNHZlvXSmISz87wtYYIa
OcT8WSzAfNBx7BhZexWNpp22T2MOfYPgy+e82iy01DXGQRUZSGvlAeIGXfOsegA8//CkSFs9O1Qm
Za94VjpAC5vvo8A9farHF06fLYoZVjCOgwTZE670YgSIvvI56pKf9ppTpoFbouljSG1Q5jnNVDyD
DHILtsNNPxS7y7uw+iEylEhX0cn9jRu0H4mlN7HaHuuqsMHyCBpE7hwjTwZzrkqcWHJcyPBY2/rY
PwBrzwuATLGlj+vqYwAtCncQnyeSOVulFaSCRFhWVF3r/b0YvV7etvVL9rxvbAt3HYPWRcil9ogW
9Ay0I67oNRuz99RXACffDGBfcZJbwotUNPrd3/RmIZa9YTqLhKREWRwoIvfxdKUT4J2UxEk0wdEj
dAw+WhroAPq9MW0l7bPo0cVuOCJAOgxMXOSAFG5mIGOgYVrEqzWvVG8Ab1Or3Cuy4IzKUwc8dc3Y
gGjMHkzJHsvJVlNAmhDTzfrSjUgFdJJHMYH3ERvX0lO3rCtHSsHPpPZ+rnfbFL9dAgQm0PcCgvTG
QgPlGHphZu2iSEbuSvMTddzF4A0aFHC8qLZloGe0kpxRiA9ZlHsyHGHWtU6b4v8hcKlAgaHOqQtW
BmBhgNQ0Q0pxOM4g8jRy1P87AiB41JQBjWmb0r2JRz8IkDR5X6Tvrf4ZyKEjTjdYTdCEaL5BGnI4
JbO6G1RgYTfEyQL8QKM6s5DfFvpTKjyDytnOY7QPNgOaQEHRYtyOZvI8V76oKABZPxVka3bXxeSS
Hiywyu1QIfcniX6KueZMzeyiqZyxAc8QgHhE9EmAbcIasCltWTzKRuZVaI43KwEoWo2dKrPbIFKr
keWOyhLEHgBtB/dp3D8kyWSLRbnJtZ8C2rOMprI17b4AkaxWPZfSDxBptrbU3MvKaxkrNtgRgO+S
XeVhDWBQoBsVpT+IkdfQRtZUdTrrdjDDn6K6CxrTHUZ5I0k/5RiIyknhcuxj9RZdKCoTpZR6WJZF
CPuoXaCKP5R+itbrGOPzySnaths0l5+4KcvV+2Mhk4lZ6llWQDcE4wAXcedld+ZnODrSs1G4xKEh
Pdgfok3ttFch3oolJ2DieJyvbrtF2BDrcwNkeixYrkCkjhR/XsqcTeXtKROZpA0hTaApSJ+An6OW
gVZaT6BiUzkrWU+eLPaRCU2SukBHfQrn2Xh9YQMtz6sKB1w6RoPsb34CaZkTAZxV5Xrt9QUqwLAG
UbVosC37IiGC1A6AUjfanWFIXqjCogGif1k319XkLIVZXi9UYtAWwJ0HKzY0Ypfmk603pWOk7yMX
Oo+3JPoxC7UwtSSNJhVLKsTcNiZM+JqGZxHO65knhblh8SbIIq2BFEt+gnNN8k8jvL+8a/Qnvt88
511jbtQJfApz0ACWPWnAtqw4woQOLBktSiAmAhmQGsTeZYHrBvW3QLbXL5bK0BgqCFTLm75+zixO
W/p6Tkk+C2Du0mlKyxQjIlTNJ4+WGsI9QOJAiZp74k/e03+1LmYupDEOkQDuSmsTHFHlUZwe2kbX
PoebYhc6QJOCbnCcBW/7GGcYtrPcyibdvgpAVqhY1bz2BZ4E+veFak+RaJoFldBQmvbuWsdldlkF
OGpt0b8vJCA5jouwxJ5NxadCHoT8SSAGR8ZvvN1ZDRh3MJdgyehFCIlFwU7M3Kus3NV1ZTcbyaFR
30fwqLe64RNARsTBXYHHL/het3oY+FnJA/T8TVx5/hrGX6S9AjAnCbFy60r+uAOFVHrV2g2Yiezy
BH6dDZgLp8j/d/vMuI9YU0MjkOERs+Gnoqao2T8aoKu8LISnLowDqWejtioNQlREpLoSOTmPioNz
lOYXSuFCXzpJzLu2w1GKdevGaWRP4Ncrms7uEBN2GAhs1GAziLWdg8aHDJmTz1sMUfkWCrny8O+0
12Tpepuy1vU2x4LB4XZQ0agkoxMmj/5oWynwpQoKEGDR/NNGKgnDArU8IG86v2agEJzN/o+04yyB
sfO2D2V0ZUBCWTcuEfFWFa+kLOas42v07/sFcxbDGPs8dgDZmXpovj85KgZjx8hOIrsHKEtiK+ir
phgxgHjYq37ipZvi0F81D/XGcqeN4QaI8XhNeuve5/xBjGNomjLRCn3E+ZmfQwyw1I7Y9cjrQfmN
xZ/FMBZfKG2QomyEp+pO3I9ufKCdBXSypQI4E0ItPh/xepZNEU1ZVSzVALnWP3UGFEuFbMQIJGuA
k9iSZYtOcjPuKFqd+Wp41btxW7xEp9kbgap4HfrhHzWRmosvYG7DwDCMOWnxBUX+nKq+MH/MvWaL
GDQRgIYDkMcpfO5R1aqMa4BFw45BK1eG2zh4t3r96bJjWncbi49hTEguhVFLQnxMA6BSNxa9DCRQ
kk8+Ka43uK4B326BQhPw9bxc42pXyXIfGNsqiggTuDNE976C5nopty0Qq12Ju9ZDbuSmdUxE+aCT
uOM9llaVe7FmxtqqpKzTmuZk1Op9RkN92raAyd1d3lmeEMaC0PMlD4UFISGIpiPjuswasERyilOr
QyHLPWQMaKzirs8GPPuqKX0g8T5qr5U8cRIFKNG4Nmul3uTmezYAQYPYifKRlTJYuJFHmGd/iBJw
BtZIciBjUcw3gdleGcGnAp65Xu9tQOUAa3QunMv7sh4MLnafuXBDELmKpMLGBFdNuidb7SCAgtMB
s+gg29mH9Ii2Am63BN3tbw52IZS5gK3OlAZSfgmdvMh5qDYWfZVfld7kVw/95jEHDyQvuqIKfEEo
21wzRNJUlzmETmgj0p9UitOjeZ0rYg4pux4+pi2vBr/uUM/rVBjvpqsJya0JIsvOKXfDVQ3L3RPw
P9sEzPUa2K8d0LRuOUfKWyjj0SpF1CfAEbQYKnNnQOhLW+mQOYaX7Ux/fORziXBsS2GcVp7PtV6M
WKUBKs5Yegk02QZqIe/86M9cOj/GQaWq0SYWFaPcT7/Q3n1sUYnZ4C2BzIozAc5qy+2v5e0k45q0
3jSrmN5Olae8Kz6YTw/CSTpBZ74GVMJr3lNpvRKggh4OEKq6DJzuf96HsyAiVwX8TFwAo6scKUoA
mLb3lQ9CB85LfV07F7JY008nSxtyyJJRi4zcCXy6Pth8D6orzNt68iYXPBZ8nhS6hG/nuBDLGL9e
xVKn1jTp8d4fYfdoJNQdsi+u0Ld8VDziWi7KXAJ/ipZa2wXBrAMA0Grb6wnWGyLLss882pwdIa3p
t3SA371shV/kcJekMbZftE0kmzRFlsuzmyTK3mrNq1GOb4M0eh6AhV3V6ArvwpMFKrla6xyDvKVh
64TxsY8wKigG2pNcF88AqwT8bPkQyb/EJPLiId+S4DXQtoP0KwhlbxBBI6vdGO1PcW7tqk3xQ3hD
IF0uNeXJFB/lqtuAqXYLlnp0SH/kVc6zzFUHcD5RhXE4gSqihxCELlDa8G7yZNQfwBv4M7WFW3DN
4kTzjfbK2V7eYTJOp0TbTQOmd8qOZtjBXjv02+mq2CDZesBXbPVN8AvDQBtjO28FGyxOHs34gq6X
UtDdaU5x3XsIaW8RSKH0Y27LDYbhn3OH10X6FcBeUgPGa0V5bra1DDUwH9W99DDb2RVxAPvxnlwD
Xh2snxCfe/lVDmpGWFvzzPuCVR+m4gWqyrpiAVv7nx4l11S5Bw4OvDP4zvr8V8qFwFttWllIYI6/
FUvQFg54nSQ74Exv+m2KDHe3+x9gdqhH+r6Z57Uwh66jOG1UHSQJBzBbf8Hs9A/aocZ46z0YpTz9
nSS2UTmmn+6FP+ODNBcLZc7SaIw+HkuIx8zvg7nvr8vryKfsYNVRezN//g+D/+uWdV4wcwGJQik2
+giJxv3/kXZdy3XjWvaLWMUEknhlPFFZsqUXloLNnDO/fhZ177RoiH3Q0+PqKj+462wC2NjYca0g
svxbFRAg0aHwEut96ND7hbBMPXLHWHgqwzjLat4k9dxDZUC8ne5nu8PsxA4YVwDz1vFIWD2uDc9e
boc+q81lXj46CEqfRJ+bm81A6Gw8waGNKavo9B4tDd1teOF9yel4ycNNZ3QlmHkGQTU0yX4FwTH5
0KTf6RSZSfkwCsS+bLI2qTHW6sM8fFMvll2LqafFAf05YSbcLQ778n7cjbc6ATGPEx+Nxmo9Yc/b
3O0n9y81YofU2jZVQl9s4cegKpgLnTUV153/ENDHGKmoy8sky3X/dkmJpKoiilxosGWWqdVEy2cZ
5adByu2KItyqHQqeWV35MEbfmebZFKOHRkuRVkDuS5zsHNgoOpnAVnasy/BHn04SYqX+YKio+ICg
USTxjoJvvg1RA6oHex5fE8NNwE1spKVtiIUjCbKpF0AJzqRDWz7UIxIWylnGHG8yAf++msyymmwh
fCxr3ZFVtxQeYulEZ5B/CL9z0J1V6UOXH2vpTsd4rFR5l/dkO7j+2hPW9ej8oTeSJTXWTKgHqlYG
6iA4H7/z42IrA7wAsQOPh1cJ3I7uVnIZ4w+CiyyoB8hN9/JvGI/b+F6wPt/AxmzAOsBNGm866SuB
zFugG4Lk9wUOfzoY3rivLAxqHAoAUsoAPsAT61ze2M27uxLHPAi10OeKAM0+oWkFdBVWntYLmbg0
8FC0ts3TShJj+ydthOroyI11h8lCbmynI2KN7XaHt9wtTf0JcB2cxW076CuZjPWfKUrternY4RNW
6A4BmrghEQCVMMIo4vnHXjWzH5e3dPnRC9f3k2R6lbmWxkLs6hYnGHeSqQ2TUyrnFMXXy1K2Ax2i
gtZKliSwPzHmXgoDTUuravHfBlyIxqKAeLOpV7jCnnd420v6ksVY+JpqRux3JVxx9b3pXgJ614kR
Z0Gbb+ZqPYzVK2JFyqUG65kTQCj0khN2PD/7sgiJrSkQJZsiofwUQTAg+ErQ33L5VDY3CliQYBkA
KZfBRvKlkauDWuLsCT136XtBH4uEkyPbxKYyVjKYi6TpaTiW/rw4UTiQZ3KKDsEv4I0jWIh36a3+
nAPMg88Ksez/N7VeiWXuUhAC5i8XIFY8KG4HJ7V29EPr8TAmti2uRiS8TYoiyWypRY3Kyg8HZCkW
nPGFMzw6+DaQbA+1if6oPW+ofvNlX4lj7K2f0XnQe4QXyhg64vislK0laT9J4JtV3VqX1WP77HSi
UrRkqJrCUojFJSmSAuR+OLt6jxGnH82VvkvvQ3u8JR4YAYAOCebJbofWwcuS5c13ZSWZcUmbIknV
EI0FYHEbnOrON2y87612nX4YT9XZsBtb8Ga09zQmeaSJA0oMIH8h5HX/QRiw+eisvoUxXTrGAxrY
FOCl3I+ymfZW+bFQFQ2609jowypNY4dqRYe+KZeXK99+ElayGVMW50tuYJSXWcjBSdA3T/AI0c+x
T5S+g/cW+T2e0E2rsJLJmLZglOo4MrD3GvrGJP85qks8DL8un/D2xfmS8jmVsXp3kPPqaUGU5YR7
cILnNtJ7mRfBMGCQ7q585E0PbVrTlTzGNfKnmdTKvGjU8IP2UB2p5CgtTwJzN8shNNBUqAPhAHNI
gQyuNemVs2nLT3yzaqtFLNdmtWmlLLRNPuFCfrJHY2JEcHpLOggeBkYP/65xZCWNMd1Z3mWqJGLL
5NvRVq3qENv+PvJG5FTI48J++f9cHWOzu0Lu5DbFBsb74io6AjUEseBCmAUGcJMrjaPmnz78ai8V
Pc71ssS1bu3eBkN8dMSYOibGEb14RmQOD/6xPPPgvzftNwYQZYxlGqBsZw5QmqoxmGcDE7/9D7+S
vKlQbbnsdqDadcTZ57zvf2NGv8QxJxgLhVQHE8Qt6WWAfByNQ/zQP0y/isAqXpAkQ1Eb8S+x1J3u
SU7q6MlRsHkUFX9jxb4+gznYesR0vEH9BZ9S8wyylBt3/kMT43DJZI5PKAIWFi8I3q41o/FJU0HQ
qYgqc+PHbpT0IoSFGd34RgTDqWiBq6+7mh5jF02oLkUL4yHcpUBesEBOWYpWyffpN7Vs9RGMUZh0
PcmjGgY8ear33ZX2a5llb9x5qbGDfN2uH7sjLwXIk8komehLnYaTh6mj47kqSzstxBMpeWiRmy6W
QXRKqa5J3xr4lVAElfJijIoC10UoLeAkuGOeW5JwL6KaaEjdIWnuLxsJefM1XkllXkSMQxZ5J+Pa
pmhda2cVjvdwDBpqycJvMQAXMaZXevR2jwaYssb7SsjtrhUPkqBc6SMAFodzmj3TCnRrxWM//yDI
kjeYGg91lJWKwA7V0ho7nj/D+2jmSc0rJRKUER+t654i3+Qqeh/ifW7wZqe2b9rX7rDDAXEr6nWj
QedVD/3qmlW9+Lb4rKOrwITDdAZQROpxyRS39e0vRWCbOsY0VMQEOAYnJTbMevip9ACm0XkA+cpn
E+631291lxhrJuMiNUqAu5QFvlNTUpqJVrs6mnSyKvRSUbPSBECwpX8sBGK1imElSnxoQy8Tjz7A
YGgmmlpPQHcTHSaigcPU37X6YEZdBBLXwtTBiKMBA66QCk+UX/JQNf2J3MKEWrSUXRlt8mDYdg06
5JY8w3bOmluhCTrJATw1QoZRmWiMt1Uag9P3riUfiBksnT6K3UuJ9znJPMM4qoLoinphkr6zaRs6
/hR6iQhYfAkk2vJZi69iAsiUqLTb1KnCR008Dc1ggSbdbNE7PimzFTeD2yaVJfSTHaL9nvoAvZrA
TBDdjtVgjXHhRMBT7+qrrJFNEgJv3A+drseogi4Yu3YqbL+ZrhXlCbYCUxBeZwzYQ9QLCEa/Mi+X
8BIYw46GsTNIsjXXOaYXA/QpAgc7Ca0ifh7mm9b/2Qqtm7XXSXSbKI1tNIYnyT+jGVdqMtDyJph1
VTt9o4GBtUZP3DQ5ycLmmUzWhNk+Ao8CWEUNVocqoZkUKfrKU5PQdpeo5C4PGy9SAissr1URg2dC
jLHnipqlWqOwIeyDXHoBlsV5AntU0x2bNrIGdEyqbWLPGLdsW4DOFI+gc9UU4IT3P4vhgGmJfR/l
RzK/gf0W9TWTDL0jS/jA7KbV2l1B32RKbaX8pYOfS/HxaoSvUfVS0wGDKpFVGmcxAnUrGUxNR6gX
tV6Qd/ug0E4tSQ6zrpmGcarH2IkbtKbCzKCC7fmS8TMsAK5V9tdRSl1j9vddPT8pwmwZSW5FJZyO
4pzE+V5ONCdSR2cudADHIxeK3CgtBa/URLuUajdp6ptAcDP0c7fisYtqkw7OWMJlCTHAdx3kT7pw
TTX0HoT1VSfrbhGlNilkO20Kxxgwwl5jQmiWUPA9N7gK4wTMPAzQE/RiNPk+FOi+8WN36lOXFEcZ
ObYZUVVZvRvTZPmigvjnrsYzmobEFDSvrFDIRMeSXgDUgFRuFaChCy0sTXI7E3KXGFdBXtiVIZvV
WAymj8HRqKJu34F/pPQiCkQn4dqAohtyC6RxlM9MoBCjN97YaaADpLCQgfEYS5oXgxmAZE9GmR+V
0jfFsPDiWjHj4FqQ8T8lz62cIw5DJjjCbZjrx5beCYFFRN+tlLegvJaQNq4APzJV1mC80IA4jfEW
D+dyKix1uqe5dBBBV4z6ywHlaqvA3ZoxqdQkhpXO15UC4iWyn8MMgNM3E0RW4mEyXpXkPZGe8lHd
17krd4UTAlm3EEwiAgqrBlgP4sLcR1jTGGav4koRDZw9FEAFFF3spX9dl4iggxqGREbjKMCpaKxi
Auo60cJlFh1IP9QGYZqVSWAQnu2hRNea7vpRjoD/QIbKErVXHwuNjdgJerQN5NNh4aKW1XPlBy6h
waHXGztW34NuskH4jmtjBmP1kOK2RoF/kxnDWZ/R7SdKZym/U4UfUUHNQkb6YgJfTitbCn2aUgPJ
9swEYNZOr2ubNLk9xZI1T8TWsyzGZc930H63DstzJyMobe+mOdvJseFddgA24UuN1SvAOJOqNmnI
y+IV0O97WEbYK1M8R45xI/2gDrbObtDFlFxnNxlOjA++uxmCrcQzmYm8TOM5EOFcLWMVpB+soEFY
jmaufFzGLH5pmpP1yEqn59B/VUjEC5IW5+3SI8hkI9SJVJI6/TcjsCScpGOIrpHK/pwe+MFLSm/3
uK3Wy/hbWpkGQqdCXvN76d0CHxiCwNnT39Lr+thb+pUP+1VYFOP1qpvYywjcm2y48lsDuGcuEN32
7v/laoiMI0X8Nmrp/JmRgtHZpfYwWO+dnd/VKOh3vEzIsrbve/2XNDZHMbSASJwCBKQj7iTVFbvO
HzpAxtTSs6A+y1PGa9HZPtwvgUzIgke5a7QQyzPO9B2X3Yuc5LF79q8Vp3/Mf3HLN5spiy938XNQ
ZRUDV9E8SUICeeJBBs1LgJYn1N8Q5Fua4JIDlHr22l+8xILC21cmQPGbJqtHH/uaJr6V0pdIhn2f
ZQdustUE1ZXaCmZkiGaPscMo6vZtr9wpOfDSk5cY3O1N+p4qw15RBE8vWifVW3OC1w9IlN0YBfs5
wZQY3HopxEmBIADdR15EgJNWVY5sXMvBLyLdZmKG14K4eVXa2iw5AJvmBN8cr/jTVV/trV9kwFBa
0miTPHmZchaB2JIoucMxh4tKXNJRxhz2gK0pMIAFHU0A/S0iHaR3niZh4Fl9M4T3zniL2hJu1zvS
1JwVbiOnrNSHsYVxmolR00J9Rnqt6iqqqqk5gFAtB2Bp3aHiPaDVUkMkGPFE88JAlumJpkogpVj4
KUnB2lr8HNG9rA0PSfhjkp4LpTMJutyETnKUEJ38+qMCvz6Bf14pvduLoQsYb3MWMIAfmFVw19EY
HuAy/LsM8jqZWp0TX3I5R8VR+89szUojSkOpxXLAN8en2SUuUEGsmXjtD91JzdFBn8U5fyFga9d0
U3i4LJujjOyMqKLIdRjMiAuV0aWAoSrPPW9Mj5MO+HxIVquL0qYNlMV2xfulmyPxatDJ8puCeCth
dG5u5nycykXnctERqFtPhaOqnETr8iMXLhXblpnRRqvSDAZKzahF0+uBPvX5x1iU9r85FioDxghQ
NeiewHes9izEcIeQCQEmMPzrXHmLi3nnU4VDzLd9MF9CmBccXOKVH1fAN2qUZ7/s3LFDuDMA2wPh
bo6+fyVCDk6vOcZh+2n5ksq81HMsCFOVCSB0RqRNu0cF0v5fm8fCm6Z6Xc5KAAlp8mKogyn7B1/l
jeJs1ymQuvzvERnMk5yLNNcICCpRp/hPgQ8T8XAzNWDelof4wCtTbM+GruTJf6pEo5chhtVCDCP5
Z21uXT9swTEbeLQHMkn5O0gSy0f6KK3eg+RVgg9/eVP/JoP0tV7mbQ6lIZOrGPLz0+AM1KrvydtS
0USyojYJZgGtVjX5CMPLsr7fuC+xizqtbkLkx2mbi9jmxvnsDwZkHnXGpbLhBjbPGnJuBDvt3Qxq
lTfjko8WRwSdhlOOH1NX2aWAlCLSCDpIfQUkNC5v7bbl+loiY7ki8MKQXMJl76uzMNyUyEYGhFdu
32zOXKkPY1EKuQ+6YsDxxcZgSXQ2O/RftfOvCuMkFaD5YwzkxlPpChlvnHX55UsnyJiZlijhoMy4
jiKSQlF/q6LbNUveMlz/MuTN7G0KozKYl7CfBjbuT3XpjDQSfMDinmYAjATBtRoGTkaBRgJ3LjF4
8JSb+rKSxpycQYD0PfWQFrYysKGSq9R4TubaLJK7LtYcDekbDSBVl9Vl04CuhDInSVWpQl9bjNHY
GhwV3blWA+uyhE2FXElgTkzRQ3GuIiwLkF4TQT4nv2ooly1w00FdSWEeAqMdRKGeoJELJ6eI6SIY
EyghyOaP4i6POZdse9c0CRgOqEqA7JBRDB/MmNKIl7vsD7J0D+vNOZbtB4F+SVi+YGWpRkL7bihQ
U1Oul6poahdecJ7Bg7OQgSHnzuFL4S2I0fQ0oNkk5BDXKmClUlpLHZ4uqwF3RYx6K00RJ3EJc5i3
lTmIGTDHwOFBrhN6T9QdRc4ILd8WzT/yrDnoBTgfx8HhfMMi45v1WO0qo+1K1NB0UPENsm4B4yEE
n++vpWV+KTYrTwmwXABqdyhczMBzo+BtDf06UeYe1Joq+D4gJj4rwWDC2al74gHx2RR3ze7yOnmn
yV6GLEjJBIosUF5LJkF/xZRwQ6PNJ+BrK9kaEJ2iIex8yEhPvZ33FpLy9yr6aBac4hxcckjLlzt0
0zgIRoHi7R8j/uzNtmn5a0vZkpCedlqiyctxeoAak1zJVt6AGJQN6O2un1QXxFj5IXG52SrO/rJh
4ZwFU5kLuP5EbPfqcFt3B0V4rxH4NUNklv47zAMQ5T587WffXsvAsitRYZAqWNiyNuW5ual02YkH
HQnNeifXZyHLABl2X049x458svBc0Hg2GuxorWRxhS2aUcQUUBKR6w9hxPh1Q6zaJ6Zaa2anl1ah
R5ZQFW5C+t0sgaao7u3CAPdhm9y3fm7WQekEQ7AbGtElqIP2k2iNExLd82kGxW0WtJ5svKqn5Tdr
w41BgJQP91nxI6kEtEsHR4LSDLbNVKdDSVtUHt5lJIHaJgKCtXYjdYGlSKkZ1bkXI8uSpbE7529D
dDfOAEWUgK1Z3ymtbHYVeG7T2SxatKVQ8bqZf7cIsssgsSZgal2+R9sv8pd+MUYYDasxclfYPNWr
97lr7BdeVnnHnVzl6TFjfYewkZV+0afx52gXtdU9ClfaPj0mvSk9jVcoqqHydlNwrMTfWGRKVMXQ
wRbIBh19V2iD0MGXKtGbggG2XXYwnt+TvexGP//BpNzWraGipoKrWKISuib/fNIGqTLCbqkaV3C+
295aAKvH22XOMnlGx9stv0VhM8xZi2RsbpCBkrCXPpszUuG8dI6DWZ3c9ZaI9ojO4XPbbu7pWiJj
esdojJK4h0QAS9rVHd7tR0C0XvuYqWkf0zMvd7zZ8YzN1DEVoQJ5nDWBWqcaedp/9hcNThSY5Jh4
ndu/1i+5xXvCtl7Ptawlulr5JHLiq2pZQBbt74fiTQ0KJ0B/j0g5144nh/GufAB0kXha+hhEyZbl
ziybG0XTHWPkQZjwJDEXXA3iSR1CXDwKqCw90zAnWZo+QaMJb1hjs8LxGZUB+9lQVBZ7NA0KNc9E
VDhaXd+nwrOELEyrVYew+jEHnRmqvgku+L1a6ShOwiiXKASbalWbvv7kByfSI1uuqJYiKrtCKK/E
bLLqEQ3uwysdjlIm7qEInMdjYzwB/eAK2MVFAyM3hsbYJclQhszXqu5UTLC6eu9RTJSC6tgGHq+V
o+jfFtVVEkeWquMZHMyUSI9R/SwqCVAUm4/LxnjjauFrNB23iwBbn37++0r90OpGpkaY+pPowdlY
uvtRJHqonfjOB5KB/Q86yhZF+/Px/FMiox5dkWTRUMwoAKLturoKQQce2tSp7GKvnoQ9d8Z+U54h
gZBRxUjXf1pTVivUkwDoaXTs4bf1BzADmap+KrrSrYrCzZT00EhvQ+pbGPw0RWz3bAAvt5ztf7PP
q69YLs3qKwYRLOiR1HdwVA1v2ebC6n/0ZmoW+8KOb7U7jrzvjjF2eSWPeRfkIi9nNB0MMJlzYcoO
wAys/lCdpDPfZVxO7NuJrmQxD0IZV1JvDFhb3O7CPkSnB68tbuPNWZZDRENTiaHpLGCR7INBo89x
iLVNr+v9oqXBr4UztbxrzzxP/7vn8KcwRkOTyJf8IemHU0lOQraj0bnJ9v/qfL4WxFiBsU1KhWZx
jw5H38sOoas0V701OgtaVxrxipPLaX8/oS9pjPZFYWCMeoXtW1Dr6iD9pFlR7ipbdsXkDjRLGNmM
7O6DPyy6tZeYsMBsoYZmw29MSwESIQFC/e5ElKdGuBOQQis4uv79vQGyJBwtjaApV//GijPHQRdl
BulOk/ggV0epAUpY/oE+eN4d3trFtSBGL7rMD5O2hKDBUkNrcjSr02+obi51V7Q7Rw8hXGg7M8Bx
dEL7BndEcOuereUzOhP0A0g0VcjPTzlmfSewkYKzDlOJxb56GM85IK04WsqTyOhNYXSK1EaQuEyR
ZK+h6DYWSrb+vnjvZFPL3MwVBit85IjdVpqvE2WMlzFmxVjU2iK27EGb9Sk0tsH4tqw2v1IcIPD+
E8aQrfXKEtGIooJTAtr0p5UWasB7RxPeJnt0xdQs3XHXo9N5RvxtimDU/eDwJG+proxQFQ0IhBqA
YvtTXt+Aug60qP1JaICU2t2LPkW/HwgqPzg7uniRrAFYCWLbIQQSK74oycOJhmAbabrWDkPdLsTa
AX+PZWTyr3xpxUL3pxrJXouebqPgBX4bOBsgYwG1moqwCH++zaz5ZZXKcdudRn1AI2Rvgh7NUsKX
aLyRBUAsBMIO+e8HUR5sFc1gzQjyAFiOCZ9N8s6u29n2lcht80Mb/QLQl6lNlT2Vj2iTRwldA5o0
WiFz5TrL8DIkBjoCdU/swK6WJDsNqA1GEYP/uUObWmHGDUJtYD9nI1z66Vh14htny7d0Ca3r1DB0
oOwpIqNLg2hEfSrX3SdKV9T8IqcYNJ0qFFh6jZrn8cwHMF8eWvaUQWknImgR4V6ysWeWkiHQ/ARO
Rv4Sx7ukfpyL52YAHiSgDdHE711e4tYKVXiwcKqwQMI+ylUlABYXZUnQPdy06f2o/rj8+8sOsctR
VVmV9cWui5/e/8pnMvqyqqQIfkWFRoGQRnZGVVTQRrvJZrvnwutvOYogkjE0RZcAiciyq01GrNFh
gGPe2oEGBEizOkiwdTYCW0B+eTLqZ7yS4fdciCSCMEDSJU1ZdIXRkVZLjU5WQnhO+2D3n8J780/Q
ODZPCnMrsqKiWC2ysyuVkddTHIy4edej25/IKTn0b+Lz7Imu4tQJ3Hyex7Z5diuJyxetzq6MpKgR
8hm3V+1NgqGcEkm6nt638PhTxbysKJtRDHAh/lof8zLOVazWijh1J9QM4O4OV4Biv+9/SC+SAXiT
zI1Ru7A4Mnl7yryNZYrYk8hY4fw+OJLdXzcjRgvRGYpNBQGwBhZZiYestTEVBIUByT2aDpbkBDsY
E0XCf12Q+mf8IFvd7ZxYEvJbpWIWh/6INmq7UC0BJh1F7sw2JEs+Ru8Cl9p10yFff8jy4KzOF334
iqyn8Azik3Yo3ewcWYpHPy9JwJ+l3Hq+1tKWq7uSJuuV3GUipPkvi9tVnekdwhn4PaOHdm+bc7Kb
t3K1yYzu6mMsJFECaQZovPcSWDunK2mXeY0bgfFe6zCPgd5xm37kyAf9G72CPVCA7SkSkJaxFe5k
IMAvqILh1P6ckaxwstvQzdGuaZjJB0a/7v/N1Kj0h0RGk7u8HcpwmKaTJj2X6G0eBW3XEl4MsvE4
/SGFsXVSgK5bUujTqU5lZ+GxAeNvuc9ljMYStCCbBWgKJeWVVtGuUUJXxlxX1WpIIM2/tHK+lrMa
3DLDPtSHU85lat24zJIui8hKA32JUjbjp5dxG8QCHDEy3c8IYcOM142yMdOGXV6JYG6MMQ9DLQvp
cNITF6naffX7swV4VxQnxBDUQlHHSp3pOL4OH6jZ8b2DDZP8xwewl2gMRaXW5uk0t8Aii4mDJ8Ek
9fTU5rCS4APhXKONFARY9wAvrKOETL4930Nc613VAUIz3Ue74XGZCB2hxc2NuCs4fvRGwPCHKEaD
y6ztClEVppOQZJayjEoURy3gAtBumKE/xDAqTJtiFptYmU4qaE36Ij9Lw3g0svIYDDmKdKkZp0AM
A95VRdFMnY7NWc9fObu68Q3YTQlMfVRSdY1lSDNIIody8pk+623MJQIfoXREd4ngE5uXCdmAEZDW
0lh+tDlP9LSNIK21W3SfeL2rTsBwy8F1a4B9ft+5kkVQdEYenid7Q10VIiOcl4E4jEoKExvlk6HP
VS0BgbUQzSQeTpNSg2yoAYfphOFbXtPbRiiGko0COUjKEom1AL0KlnQ9ruuTEam2LvRmRXaqXGMy
kgeosimJKvrS5IDxVtatFQejj+O6rU8dEsBGqTvAlDV1qTQH7tD5hlkDWvOXKPZezM0k9gkWpd7G
H8ppAftrdwuoEEC64l1sRnb147J+fu4T47QDT2oZLic6vGgWUyptfBrH/VCfmvatB727noM3hRg/
/eYtE55A0OXEXdF+MpE0gn9DRKgRQk99DpwY88WlUTmJAdQevwNIRY9Gb8EDw+P/nbRsQb3CgLxE
VKJorOONVKziV+mEr3SWVErn+XvJkw4L+FFk88GPNgDFIE8Cdo5O0PaEZPufDoxqjLUxlvkiD/gF
+9LVLAzrgDpiQcNorRo+Y20e8sRsOJZxq9wAyfhPUSlCDDboRofIFKRiWX9Ch8I1xAQEQBYLa1ym
90D5Ckx2jA+4WcOtbH12Jn9ThZVoxo+SgNoQGhMWHTf1KRpmR6f9nehrO3QAWWWMgFyYb9IyNIcS
Y9zxOQkx5FtHbqIDlKMUh52aFw7anCyjw+xZ8BQCQqzT7oKmPUdC8qEHmXNZeTe64pfP/dos5pgy
PRwjuazq06gA4QbUTUmpvo1zfYj00W0M8EYpApo/lslLJP0uC9/wOpdgF9XGpZuQsLknSonQ92OH
u4q6+ILNOLiCx6+Lb7hhf4hhkvVd1sRRLfX1aZgnT8CI4jwfZuXOSAC8VmgvEeYmL69rWwNXC2MM
uUgA0Be0kFgHn2CMub0kQnqABHafDoHmth69GXn+5oZPsF7oZzZqFTO0oU7DIMB+YgC3Q4exU+La
FZYAqjwb6Ii1Ob8WaFDlBb6c/WUjtD5K/SiIIFYm4k0vqa6xdKj0PbLEiLOH9nE2OFecozjq4jGs
Fupreu13Hd6TBgyQQtxdpUJ7rgeUCxP1bQp9q1ePLReAalsq0KcWEgKFfgMYUucmLQNYUI1Otpjf
Z3ODUd7AyqqHMrjNUHCtak6H7KZIBZ4kVRRt6Xn4c6Egy1B0n2JrBeWtqtsHIwpe6jiw5gh0iLl8
o+bC24Qn+7L+br2h6koqs71DJbYKwoP6FHTobysCR53fLkvYCqbVtQjGM0d9NhDKGSKGOrKCjBy0
OX4LtIpahgYaS8zKuEB6e6JDaU8RxvhyZT/5vs35ig1//Y+vYMx1TPUY6TGY6jIH7x0R2n0W3CYC
edRD9RFj5a1xZdSaM0WNlydawjETm/cGiUTk3kWkqNhUuKhOZTLrBkyv4DtxUD90iAkjDUP4em4P
kXruy0fOgrccMfh8/yuSTYrTNtCAViXUp3yQvSZXd7Uf38mzb7XFbwVzTwpmiMPsI8lKTxxGk4Lj
bwTvXaDjoUY+sP/9b75HlSgS8Qbif3akJK7yBDqO78FUBwbq6TXGCHM7tStw4AmPGjWDDwIEAYzG
8sb6NnV8JZl5FEak1QslC9B3uAByfISUB7C00VKDZ3UlgXkEkA6klSZgbWI87SNZtufmWshuK813
g+R3F1InM54isXntABPA2dflhn7zQwhFOVwiMmJ7JmwTJr3QZ92HH7JXf48f0lEPzAhcKYDP0dwA
LyCvj3P7yVtJZPZTk+upBmrO8vbM8DD9Bc7DSlSzNzF+Uu8Nc9jHTiNyk5Kbbx6Sg0RBImP5608L
GQSC2rf1DA2i9xhyr8GgMZU7znbyhDB2wgcheeBTWP7O6m2Qc0SZmbrgacQYMXBdRwdkFHhXuXmx
5du/neJqbctnrZ45PQD6QBlhbaNbvYqvqevbi0jMfMQmcMv/VSJOhW34azOZ4EmIgkb2NQhsHN+T
X9vryMms8MdSLReWgmAOcBKOqm7ew5VIRlMbjO4bUgWR5XxlIDsjNfO/ec0Q4cL7UA1ZY6NqDLQW
wF6AM1bRyqzBtSqT//PMGm76lwSWgk9OVTnVJkhI4xx0KaM9+ZPdBdNbATL1VACSRG7sA5WGzmW9
3FTLlVzGO+gTUk2hjMAzKu4HXTJVVAEp1+3ZlgK+B5QyZQS5zAlNYZrK8wzln0fdRpMI+FH3gD7j
6MG2AQHg6v+KYQxIi8jVx3sIL/JWuo80c3KUE4JUGzSQqS1Z8c742XrcltlNQ7mSyhhpoS2Usdch
Vb/HNu4qTwD+ff66VBL4FaK/WSP6QtAZstQzmAsdFVFWAVmpPoULMalJgNKbjKYswEoGGDw2F/Ty
2kOpmJfg30rFQkW/JDM3O5gDWa1aHTd7shqwDIB5BWYMtxvA7c8RsZEAXgKF4ISOQdQ15gPQxTj3
cFuPvj6B0aOgH+shS+Du6OVzql6L0Z1Ony5fiI15wOUmfslglEhvR3h0BDIA/fNztoGTd4tOu1cw
hD+A3RjtDOBqvyyStypGgVKZKHOWQ2IPPJtxV0SPlcYxL1u1vvWqWIDusKV1RgrImN/RDn8znVOA
DYogzLD7J/IYHubny2vibSNLDdRX4ECXMWWLQn6hmUD6a9BVbyE1ZRXVGXRnjRk7vqMMHkfucjzf
Hryv42O5OuQ5r9KqwUJHyUT6VbZFAkRy0ZnRcd1jCqSz0cyaJgfZNY6h8y+NwV/awyaOAJAMEh8F
4gcLAw6f8LjgQLImVIxLL+QsdvPhW62V8Sm6RClHMYTDlAdA604Np0c4ydnPzfhmJYOxN0kyZRLQ
gBf3unZbcOjMKESBJ8LU8uhYZvflqDtqU7nliNGSMnAvi+dcDRasu8hSAzA9FGoLSDchBTK5nllq
O3JejsV0XVIaxq6ABKlLtRhiopnuY8ycJMDpUBJAeQ08ZDx1+a1Lshj7ojbq5KMpD49UprjK0qqs
ZHbnK5aCOxGIlRPqulVMr5KRHHINBDevnZjsovYwt50pJYVdD7JdRc2hy0ZzVJ+L7hYQQZ7snzp9
2PnLPwJfbA5GTxsFG3ySpp9GVgXMqz4/p0LhlNNodVm4Cwqy6/oPYTIssbii1Z1ItGtRrpHrBH/9
mP0Pad+xHTuSJfkrdXKPamgxp7sWDneIUAwyqDc4JB8JrTW+fgx82Z1BMIbI6drUqUwm6Q4X16+w
a7Zr+85U9beqc37e1LVju7B3xRQKqpfDNMR1QCTlWfYq+vMIK0ZgmcXquUjJBvTL7+RoE5VOECVM
RppnQntwJKWsyAf35wHX7OsyyzKmoLECwS8iNfCLAdiQ0Al0QBIZrfx2VggC7m7V1qxcjmUKSwJJ
s6GNuP6cM5o+QGgQCnd8BhnDT7iUCgiOo6/KGa7snix9jSi6iBMKMcKomh6YkhJdVXr7+PNqXi6H
/GV05IVhKyZxUHsZq5m4/QQjKufmlJrQtFM/pY7kXzUwuKUFJFpABmAbU4dHBWK1+rz2iC27ruUp
aNNw9gVQOAOFH++A7px5EdMryFXCyWlMCTQBFKXTnxdgbWcXrpYw8V0nibARbbJRZDBYgMNOiNeS
R2s7ubB6XT+2EUjRKuiEVMTX7lqJ/fwZl1N0Z/u4sHWGzvltN2KEua1roKqZnYotmNSZDNbdtVh3
7XMWZkUBHVI3Cbj0ZXpqDYMkSbL2GK68E98Ku1WjpPmEcynuAXVl4yGy1CevZ4HlWS31f/V48Zlf
0DUW5TXfW1mGaYE4Z2OwkJE7s/u3KEny+rYEo3FHeqt0+2CbsBB6dptuz/1vVE/gE+sSVPvg2XwH
i1dKjCSCjuFlW7LCwtRKltszA1pyUK1RtQNIeq6dnYt3AI0+iLZlqHotdb1CpWt8wVNmT6pnxa3m
pO/Za2cmB8l0KvAx2qsu69qIc6B3lisZeXT01BpG9ApTaczMlRn49Vur7En3INPJ5KkKBhnoaq58
68VjdfapC5NatXAJchEDd4Vv6tVLWxdkJkIN15zyi87c2UALuwr+KEmpOxn3cTf7ptAgpm+KDdd0
v9qYfDEqPhtqXuyzxUSyGvwf/uf2CRZYA5CwZIFiK+IdN7w1BPJ9I4q33ray0eYv8qYnuXyzFXJQ
xVr8zYodWvvuhT0N5WoC6vZzMh2dduhMBIFB62bX6wmwi+4dMvEAREFnBJnTr98dqQnapjKY7k5+
9Uona3SW6DxT41MCOteV75oPxjdf8q/BllFd3dScLrcYzNvz5kyfJ/BEfpqhChMDIe3oTGv1wYtG
9mzEhSESObXllRhGtmaC5alkJut5aiA8WN+WTyE1erLOIX/ZuTobdHExDR/Yswb81tAYFOpH31F2
CQUn0W0hPk2svwrY2um9aAnOBlxcyAYoTSmP8JUTcpYachtgzDMVRbFX9m9tnMV9nFp/SIMK+1fR
6NazNfDQ9gDD9k96CxeOp+EjWFRzbbPmOl4aF1o+sqAi56hqS7RkyJddH0w9/IvW2wko7caQvKha
4fp/8X3n4yzunTqkkR6GGKehghVJJKOgJQxAOk2D+56CT6ZFoyYt11P6F6Ej5yMvfBufn+Q0iDCy
uM92E21+JVTiSaOT34Lv4W2Ukvip2ODs+ERaiwbW1nfh91SKHtWc2gF7mdqjWaJ78j5mHqTmO/iy
j2D2QMsakoNrKbqLF+X8qxfGJwYlwgiwJC7KvmfjS4YcD5b6oD/OVC3rVftLxkBB8K+gOQXoumXh
JOLAYpJpA66JKkCqbiYVX+UQvDiGqigGWooFXV3mO9U2atIyh+kW0WrLEWOrQCeDMz1Lv4oc9cE/
rS3i2oCLMzsNioBUGd5ISQZFdNsTJXv4+Vpceu5VKAx9cjmJ3yh7JD6p+CAb6x1X3KKPmIhSSVT9
BuqQa/7qpXN4PtLCvgiqDubeCCN17YGLb/msZ503HNXitfNAqTa+cWDFMJ6F9L0emwMaAveohAHm
xn7+4E8UzvKdOp/HPM8zZ2DSx0kLjGlu138QxJcMcVyMuG0CZb8XfQxqSgIDrXKiyHz5ngfhbFN6
EHFIDxqayPyyROHe5vPYLID1Uqqtnge0T+0kfhLGGH3nCfUgd6Gi8wlBPxvG23AQqdeJxAdpdzq5
OjjYNfUOVPCkB1Pnzx938dKdf9ziwGilwsV1g0VOe+pdN9CNimgH6HmW2Tw88r/hjs/v3U/LuTBu
KbQnqinlQQZyzX9oVmmngPVriMZxy9cblS9GcecfuLBmWeJpw1RguMYKbv0tWObNhIC33jerv/F1
l88sujRABcIb4hKqa8AXTg1xwFnJEeQMbtygKmU8r2zaJY8Q6uP/PcoykgPkT9YbHqOAaAki8oUV
nSpH2uhOfLUGyb1Ysjkfa+EzZUWllOI8lmxDqPKtvRu2HPir891ModXth5L41uoTdMk1PB904TP5
LbLvsT9ffSv4JZuKE1H1SXs2EHwD8xwQYS22WNm35WMwzUIc+WzVxNQWLPE+s3Lf/S3XBHJ5q4Kn
lpHkbo0J5PMB+H4Z/trJhY2LGlUw/BCrKxSofaU7NbsCt5udyy2p05u25Glu0E698oEbDvWKhryb
JTNrwS4WS1vPwEdVaL4VNk+lpNCUh2ZEk2+zmHcLPXTjQN18Hr3/eBv+j/+eH39Prf7Xf+Kf3/Ji
rEI/aBb/+K+r4j07NdX7e7N/Kf5z/tX/+U+//uK/9uFbldf5R7P8r778Ev7+n+PTl+blyz+wDAzh
43X7Xo037xB2aT4HwEzn//Lv/vAf759/5XYs3v/rj7ccvS3zX/PDPPvjzx+5v/7rD8GAv/Ef53//
zx8eXlL83v6lqoOXJPmHWycv2a/626++v9QN/oom/lMAnYouzNdTQFfmH//o3z9/ovL/BP4bvbBo
r0ViYD4KWV41AX5J/icYZzQVDEKAh6N3FDOp83b+kfxPBfXt89/747+n+GWz/tq8f0Dn65iHWVPP
f3jhH/AAI6uQMUGLKgCnBvIhX9+y0vdatcx5/1SzbqciQRmDj77Ywqs1VHtC/RNUmmhY7WlRE3WX
v0dPckqF/EmyoNcOcQ/OBHm94JNWpl3myJByj45yfOSVBw5cb/34lCUvEDLRHuCshvF9UsFNhhaL
uC0QGIybLqvYqB6VWbhk2vAduEkjWhmU7818D6TFyJreiuHv2ZwH3Ydd6J+m3FX0ayHfqBDx6HjS
jpuoD4gHIVKNaZKDn6Qj/hTaikyFJ+CBTjtWCeb4Lr6gvVI1I48OANTtURuIPJScldwFqzT82dwC
KKghqLRTCF7Epu6RKWHgwK5PM89bEMk0im2BA9UW6LiQNwUxDNrjTceQTn3/rnRPgO66ob5Rhn0D
6lVzUh9KCCfDT5EFs0z3Q+/0uVN0wEC0EKfp74XJbqtNgXYVnvDRVVLs6vbQ9K4GMAv/KFct4CWv
Q8fWAbmLR/f3vhvAmRk4nOK3BoRIa9M2jQT/1KERSQax3MAT3wYHuCs7yH/9/xrwb+Mt3Ar0cI9h
nmI80JrOCRQ6vYKEEwAsQPuZ563W96WFAf824MKrKIpBR/CAAaGljORQ0m4F41pCY5sDFZQ6TUgZ
orNu2E8SDcmt4NFURFf5o9iBD5TMOQeZPwhIB/LUfxsqjsTTrgSx4LiZWdGD/row7jU0idAzG/Ln
Bf1yIedpndn/P6cN7gEQWSiAby1idaMeO51vRP/U9NvJiqDKEztpYZZ2PGwa0o0sg2QI2GOssqTA
EoMqpF9xs6X5yv80hcUT1AJ9pNUGVm6wEpFCNUJBlzw47JgA/SUQ48RbXbR8FpsTdhFUiCXpvP0w
WpCOkQjHmWJuQl5TBjIrNq5m6keWwSMIndiSOqjUmKhzVComn6N+VU83uWz/m2s4H40z/9yYDCWu
RsU/ydf5/ci6209+oYAYDGhzPjHhqt/PXCdoQemyldVb6pt828DFQTd4HBYZukinkiE5RzVLfJfm
DvLk1XPSXeCk1qxPRHiIx6EjefX86GsHaHHuY2QGa2S+/dPcUAPin8SKCoBIFTS3jKdRtCUg74Gv
yWWmCXbpb3kQ8MZUkp1UobVENGRQoLtguFOIpDjfgfnGCsXtIL8U+gaFVOXFHxj+HQ8V9PI2cBWQ
iLmyCSJmaaJCyMb76momczqOEelSYtyIKnA1E7ltoGQGFnYyoe8nMj23HqDGBOmXIDd5n6CjQkJ/
uDU9JC0oHYgP2wxVItpXJAPVLE7UQ/MmXAERW7mw4BZqkQMUlIjaOlCA8q+jtzA0lVMT0Zhop3rb
C6Z2DN4lcJdHhH/1zHTbsolGj6FvcuggKYkgmCCxfD1KOIRvuUwanA/PNK7Ga+0XPgpoP6Zs5U1n
SW+JCHUBMuK0v4nRrY82v9IWYQuesrscOoQQubjy2GAJVpBZkDpSOiLpxO+ZJu9xxCfhrkq3ELmC
rcf74YbaawrMCMIbLtwkCuCvbutdR+lR1IkwuIrwGA/HSHTBrOLLr4H2UI/3mW2E2zEy66kmWvA+
qUe1P07Kgzau1CqXNcJvx3cRHaVclusjL82XHz3dNQ0eZ4KZcCe/DWx0BURk1vqZXTE4Cx8kKaCD
5UGg7FQ1disAVE0TV0b3vNmjVxRvPp5yGPB4A0rLXMLTjBc2QoizYjbUn2+OyvNfzUYAIIM2CLi5
sg3+E9GsZVQrTZzEsLQMUJHAqomDrTTHYsvdgBWi28qucG1ccxsNMMo7g+ZseEzcnHFH5X2QoVVI
JEiwvI1wQjSiHdVtr7DgZmL8DgoxEpNumlsJVURPBqlyR7Q9WClHhNj5lejoKLTD1af+Sb8ReTJT
B7thwX42lJ/Z+/+3pQdfyNcvTqqYz/UCXzxddYkpbkqILaZOBzoy9WH+QKiMmR3j7DnfFsxpYzr5
Gw3A9Ftu018BtzI9Vy/FQSSggr35eW7LMHNxEFV+EfFBISquxRRzE69rxl0VtymkPmA3QPoTEDDk
VaQ/Rc+rh2A+3z8tyeL9lerGA2gUw6rPoLHEbXPSEne/Y0ptlhmeNBxOUGbNTDRbSJMEICO6hRpg
BsuF7KREa8CWBFbIVo+cjmUAmIwkkDOKV/An5dYcPUC1RNKBi8Lmr8PJHcVN+JKVZAA9a2gagjNn
NoXMrGh5D1mdmLYOJDn9R9hdw+knFJliGo2bQLAag2iKGSH8tf4Gwef8nT+tw8IJSKuo8qP5MjQU
enC/caAKm02YBImTGAbv5/1eBr6f+40sIlo/kBxVvnVjRl3ZcWCD8k+R2zLR1KzCFZ3M1M0GHc6z
w8iBG40HPjQ1NQQkyKTN9bb1dNRF9+d8IgsLGKZgnsrmL9f3AN1mx3gjwT0FDVFsSjexDT95bK74
p2ZzHFuzNkjsliKtNsmzb4mHEC1mO+2ReyrsxJR5Jtqlg8z4U3yK7mLBNNZ6WGdvYrlN55NdmM5c
quVG1uHqlB8KbvBIRMhKEhX6qTBXEfx5YXKmmdpcvvMteYXbfJlKW+yZtrSYqVao1TjvWbaDwPze
c2WUQecu1rmDdo1JXVgSn/weTsDxmCF6PNpgvpqrqG65UCl07Ey98ziomdVthv7RD32wg+bIS7RX
Dgm/mwJ7zCDkd9NOLEP7fWdDqIcgtEPkqMLDuVOJYXupyT2Lo6VeqcTHvxwcXzHj27KiUr7tUgq2
IR6kzUgNljtJsWYxa85UfVoVTh4zBK8NT7PCGRGt5hQ+VPdRArT8qrUkHRk4LaGD7hEBsvIb6FEq
MZocE4hFSgRQG4buIhCLebYMIFxqt8yAmwazBuZP0G8EALHO8WcUk34H8lGQNiEyY1pK3tBb4YGT
iCoZOFYGMM2IrNvLPvCS0Ndur3wonyJSvJEaCz+E2E0n62ZabATfLVGkkiDJ+Mp5H5y/afrbtjl4
oNniV67xMn38uUc6L6EMwCPdAcq/r3vE+aEcCrU3u789Kw/5Jrd1GiI3CCBeTNaLNhf97bMBl0Xj
xstjP08MvBMd7T8mirr8qXhACgHClVrOHnaandPm7loF7xearKOVD754KM/HXxxK0HmC2b///GBc
vxKtDjWRMoLqOJrevVvNg9AiGa+iFxADihRuo0bFZxG50nr/2Xv/+rMdXZYKlxuwRAzXha8Hio/5
IAsnEXUincXJcH1rEwyTNABo2Wwil1PRc54wjq6xWV30KXRsPEy4ZCji8pLyMgCRwH8HJ37TtjdZ
jQ2BKmjYUo03+ROiL/402dASHQTWRWaxBaQQSL87jkKUJoZSTb31OTOzAR3xqYZIfJVBUblgMs8n
uHAsDKEogjzNgxMwp0xEQdwKB1K8jlfCSHazbABHi5KMa4WVSwcFFQCU4cG0i078ZWdfjp3j9F7z
T8F0bFkKQXcAyX3EY0VGoEoqMF+wOm9bU8xDgL9bmlJCeFAPomfZhMgNF1J9jRD60nX9MqnFYye0
wpRkHUwqv5Es5Lj3OKzeDs+GCSfG9g6rmoyX3owvIy4MhADeC3UKMWJDM5d7nOkVQZvplm53/Tfk
Pi+kN89HW4pM9a2XTIOARR83c5pr3Cuvxg1EccGN3p/UV8Cj1+L/+fgsXuQvIy7sQaLkaTiOGFFo
Id5jgnR+7k2YoL0KqV86ZLSwV1/GC5HLlzEXRzorG5GLGowJn5D/KA9gDthKz+g5h9o11U/oVnss
j9A0nr3Jn82NtDb0wl8epzhO+flzwRw5melBoNpE1Y7Jx+op3XQOf1KfgkdIAWtkAo+WYo/IHZUk
fQS70VN/gn62sh8Rd/uOEAOIiieWVBu8FBWkTMDwO5ia+/OMLxnIL4u18Gz7QP/zHqYfM8oIbr3p
3bb3CZinnN/EKGPDlHug2J3haWXsC+7al7Fn23SWmYI6dILOAqzWYCmJFTxlFsiCOFN5nu9cx4T7
xKnMTrRWP3qOXZenEt1qIEPQYH6A5Po6cB9FTQve8+Dk7eGp3enw1CazPqbWannw0oE4H2mR/9JG
AG+0Lg5OVWLWFdIsNEKjLxqP0n3nmXVi9hU80mSg/Jy/pFDfXVnjS1f+fALzBM/WGLwr6KlK8Kk9
BDNCdM3VE2DWKBR4Eo13hh0RhOsIZVevwoWHRTsfeGFLAUFS1aBNglMH1Hprljoy3YNHPOhzAFrm
1W9e8ZFpCF4la86Q9ZydQaO6MFNklKQeTp8hWcIAZfkRnaWJxUlWTT3ykgHPRMNmizxRKkMiIxZX
7vCyL3t2Gb5MfGGSUeyPtSbHlv0mpkksvIaPslXZBl1D3F18Bc8WaVmplro0K/ohCBBfg2dfNsUG
cuq3Ago6rRV85K4fgcRqyE00a+Cs4IVkID+IFDr4TtgfPRN9OT+fl9UZLQw2mECHPokxIw70LhxC
Ty9EAQkgBOE5++AlU7QqKKcTA/2rpPaItJmNqehoT6Ozlgm7aE3RUIqKnyajZPj5XJ+d3Uni9daY
DTn/HN8DQBMUpDklV8EpQwTCMQjAlRHjChDi2BVIsMQ7w0QpeKMjg2RVDwrawWoXXBgDEjJJdtMD
Q2lY4kglfxN3x8TEF/y8eJ99b9/tyl8TXhhTgRv8WM9ng2ZAnki8r0SzD/HilXeyYJUak1BWg3hP
d60raCNt6XCvOgFTOrfYhFbhOzpaWGD53lW0ldFRMJGSB4D250kKl6zu+aoujB/I2Txf6zDJCo0r
TEfo9YFMsyMgYwMGpM6MJ6t3FUDMHM76eehl68efV8sAdxmIsFR5ycbbJIU4DioiZB28IbcKQU71
CBGndqA9cBLPHhXdaQMcD3DvEAQokNwJ5Rcv3xRrwmqX6mG45H/NZOEjgKWuCdV5JoBtuOMeRKUZ
GrDkqyp3x/46aY9askfJszMVu90lbAg2s84JWM5HhrsXGGZ/JYG4oLOKea3MATTLwqZ/LU/Bc2KW
K3Q2F73E89ku3IpCkKWoDLBls+rcGM+HqEFrgGHnVglYFVXZv7lRi4Ocx0gsaDqWp3ubLB9sIzbq
IcCZjU/CM2L5EZ3IEctQphzegJqPKR7pAE2Xa0d1NrXf79Nfu7Q4qlETe5yf4LuTnMyyW+jPgTSU
hOIzStxSh0KJ2YBJCMSuyBA8t4WAJqlDVt6Ff+I6vsA6zguRS6Lubyd38Y7XymTkAvSVT3zKah3N
n8WxtSftukIqjI8Onvch4fL2qgDpLZ+mE5KdoF4En4Yd6siwiKnp+TZSKigq3cUxKv67DG0mSI6P
GwmfhPbqpnsygAoYultDvxfR5ZeWD12PJMmVEa5t70UTAAiGws8NGPoShtUrk19m1Rz0sSR4CeON
jAeX9bndc4yPZ35X8SZR7aSyJ9GRQ1pFD7l6k4ZsZnxGzVLSWQZ8QgANcGs19XnRY/lrcss3UUv0
mA9bTK5rbKwpBI7eumGLeEwikUCQawbKV6Y52iBvuHf91AYsDJiBNBMdT5VdobK4dgxXlktZvIlV
nfCSnGNG/PVoxthNFrNZOQthjEqiQ3tMnrP92qjLtqDfR+5sHRYmCqyuQpuVGLWx0HYIlZLiWKtb
r0IrIIpQrDONCbQxRH/EdYzUrWAWDZyUtRLAxZhYOJvGwvZkaCnpJW7eDour3GkHbhNEIpZ3i/y8
RpMGVGWrY170ms/GXJifrsr5SJ+PgICsR2w1w7ZEnhCus1m+p2Yunnxv44s0DWzk/xKW2X7y+LMF
vBgXCWhM0vEKQFB8yZATJQnHi2DiO03IYdaW8CS4eNT1Eas/B+kh50CzGPpysVPcoDRpabcrE5i3
95vtO5vAwn/WBiOrCxVrINsQO5RRflapYqe3Mw7Up2vdb5d9rbPhFl6vYvh9W/Q1ThsdNCfw7lTv
FFdHjQ+Jnhy0et++KLXbGW5g5uGmN5gcMwnzgddujuU+bR81wa0EJy8puo8l6nkVE+TrIHG91i5n
E52CkUY+jNmBk1Yy7xcmDxphYy6VgDgeVGiLCyo0edTlEwj3axaqHQkbkEkijhWQsS655yQRzCbd
eiiQa927NDcOQ1sJxROGFmWO9pJT609BBLphgUVMHXc+LWhR3IqtRzI8dL1ZcE5l7CBDU6xBVefb
83WXwW7IgywOnJsGAKuL21XpvRpmQQepAIjehBqZ8bdtj0oFSuam7vCOsLZYF2raX4dcXK7AgzBk
E2PIzvKdqEec/wlpq9H1CtDvhnci0w9WTOjFHTr/zsVLrnphr7Y6Bu3NsLLETQQ/MwOryAHswqQe
n9Lq0Cf3AIcrws2Q7lWYOfjK2r3B3wklPJCngSX1r6z4qMwxvvLRtucxPnmUxbtevJPlF67YdTx4
6KwGkPHbtTcJZLff9glBoWiAL1SBHMI3kiDQf6V1W6GyJO75jXedHAGx5xuLB8wiJABb5P4+c/UN
v483yO0kp3EveG70FrUkR2oHFaeSeL+82+hDUIgSmHg0XAmqI0dRJONuRhIQqA4cwtTEfctmodjw
znfz6C6BixPQFqQF192DemwlooAGifT73IaS3L5wOqc55TZY7h/fmlfUcyD4ISO4wP9SyW5K+K/F
tnGQ+crN6ISLoHOuJLmNuuFA4dbQMDqm2px67hFq5uGxjwjKMoA56rk16qw0AU3KSbXN34Xu2PdO
YMnuBEAAqSoC2KDBm0j2Ez1ijcCMzBGKBk7zLUrBqAl1jhce8NfE3lSjA8KzXEYmOdpGIdQHmA4i
IkndRKCSG+WHAup+cf4yJI9pvuu9j7LFUSgfUGlOeAyPOA8U8ERCd6EHuUqXk+1YZ4Bf1Rxp8ecB
SLNTWC4QKEhOUdqDRtTQHiqz50hTmALoOVI0E/DmCMgCCyXT24kRMwqm02wLrhmEGsMmjrZDaRce
JOdM6I13TuZt1WPnUf0p24K3AaBH+ZcEgnD9lg+PUFHpx8cOjEAv6i9MwHcjyD66QPkAYOlZ9Rtn
mDAfKFkliGIOcoA8K8bbNfiMjsYgOwuP2Iw8wpozA2Q7BgmLvZSMpE0g4irrlPfe6u4UJFB18XUy
8bYWNrR9i4q3RC4wSbg/RepK+2ra6/pVV7yVaJgohfv+sQNkKLFC+aYCrQcgG1rU2x2o+/xyLymP
KeCsg5hDTQYJqepGUZ9G/R1mXMFCaSZQT3pmFRoZ1bsouKobGEbpqppes/ZYB79m75ufCqK0RxA0
UjUqaDLce9FoK8Yt1kYTWA/J40H3LX+4rtsrr9sbwVOALv8Z7ToZLTI6EcqCmzK+9wYbhxJgAFLa
SW226CG3NIgYTIhJkfNHkTtkwFKlm/G9voMcDkNbfngLGdnCqUp75BylszQ268UVYMIILbXYRMFG
hLgih4Ihb9zmk2xqPogz7nMQcGT9PtoAtMM7Svhr0BH7gtQxv9HKuxocNtUERJH8Ir5q4haq6L1x
rUC1ra9PMVTYr6TgJG7FcRfFh1gDIbJ+7UsveRRQSTpJ8kPD3aQCqyGJiZUeAMhKzTHd1s1LNhyy
viC+vA/HG65OqHHLSxrQMNhNNmpmWVldzcQczTLCk9RptAVgSog4plWDXRe5qcrItvSZCTQ6qeS3
xIcHDsWeAWmyMNs2dUDLAmV1QyKlA8QQf4BvHtnSLyNHfJ1uVcMHIQgrAzMdrgQREA7VzROqim5h
vEdeTuUb9VBEW+lYKGY4wg7VBeqCtAeaN+rcHGQwMdzusEGgjAmhSJHt8vi6iNjUm7VHwRSoBrGd
GO+yGu1a3DKx+xXUoJNFldVHXFO/BtfTuPHx/3iSACo0bAzvvY6vW/GuVXWrC1vcLJx/hHOlsq9y
8B1OdqEcoxDWDEjPknk3Q0Qn710ekJXuiSiAPwUKEN0+MTXkL7mbTn5QOARZpFae2+4eYJLIQEl4
k1enBihltHcXJH/V0Ordzel1KTxU4X3gQUXh1KUvVW9mSc2atQ7ezzDq6+OO4453XYcwiaKANR6P
yln+auT1ih+jYc7uRUC50MJwBAKxMOBII3hE01XQMAhDEYHGKu0BugsJGEZApoA9nZgg7URwygMa
l1pFy+SXUjN9gwEGmJS2NtwkoI4At2CWwnDTUDqmEsvLK24MzaK2JOR6hQ+/t8NkB2MNmB/lVjxU
8eKbqMypuZlIG17y18+DHmzXd6DROKXgrk5gXS3Ux7yX+gOWxgiBc9SBC4LqrmKKQOYA84XDJ2wy
sH2bU+AYqwosl9NLZxNaeDZj2sWGlAsBqi8dNVBmKvZdC5y8Gb7wwM/Jg5ubMkeCkiEplwKJ9MHl
tghb8r7WY3w5fFChZoo2HbQsfPpDZ1vP+V1YdoUyR9iClXe7fI5fPN80ClqVm5nZoWLcNSAwyq3e
nlLAHFbS2Jd3B7JNKsQCkG5bshEreR3Lk27Mi9E3SPIhhqysEo3HA1WgxxcfUogUsFR459Sn2d2M
nB6cwajPA3UxBuhaUn79HNFczI5CvQUge0FAa8USDJHKU67mAzevSeGOmAa8HaAA0FE0WpNBGmuy
OqT9Eqb6LtJNeszKlmYof0OyJ2KS6KhoRReYCncVKA/RTYWbGEZuXV1ZnGOr5cU9m+kSRdG3tVIm
qgeTr2xbNNkC8arN5eY2obo6Cy6rKJmY3j3MW1qZWWRl8SxEnyPDC40sbmOowLzAL/zV4At3df74
N2q53yMH8EzPmALZwBlDBf3r7YsLbRADJQ1P4b28kU1koxx4hM+pC5p2BvTlSg5Smi/PtzU5G28R
jwpTqfRNh/FmkVq0s+dzPRcJZFz+3tg2MmlBq90SPbW5NzQMD2YDFhha8K96Q2s4kxkSRxsZgCJz
wPNeIOyiXPIA22SDVYWuXUDp4haqczcHpFFlEN1+XZ4WmI9UCnD8QVGX2V5PfWdmWW+fvCcBRNzw
WeHAz6ip/g56Zj7JOZ+I3VPVW36/D0ob+KnC3wvgI2O1RFOQeZk898h1Zik5XfCr6B3eSJENS+7W
yh7ipewHdKb/Z+qLxI/CJ1nbF354ut936LyGWw4Q24hooaXhc9MepHwTiqdu2vN4OeM7LT/gglCA
hZ00dCdjn8R4FwabO/7bM1tYfGi2BXLqYVF7wGOrydJqVtc7dWADpCk0yjVsBBoYgi+2Hm1VYI7u
U1cT9oq0ETJb0Knim0iXZ0zfrkOfLkEm0VMmqlDa0DRAWhYXIkg6f4CQ0mxeKrc6yXdhwgKghu0e
2Ap4L6GLpYHCY8AEM0Nd3R4lB3S1wJFPAKojzg+R6DHHdqXoIV3KHp7Pa3FxPDXMxSnHU6CJpp68
o2ERGWHb27TQ//FCmhnUGPdhdgcFSq148DsaxrTsWT1udEDYaEuF4sh7BDkU1NtSmqI8CnpfnuQB
iPS3QbsXM6cMLKFdyxJfukLnE1+khPjWaFXO+HzDoCAHWB4cEbS7edK1HAETTXLfEhQnkLBsM8Ar
BVOSSiGk+1g+ZelGKAPSJRtO2ItA8c2ExGvF9YtJ+bMJ6guIepLnaSFC/Afouvq+QZhq7KUKnZ13
6HMXIqa1rKk3nsfaey2BOG17rQaPAwICeJQoIQDRrdKcs6BrkVe0T8wuId19h1angCUoeQSMMw7K
hB+6xvUIpS2wjK+aqUtW9fwTFmaqUpQsaxSs8WDp6rbmn0e0RIBICwI/M8o3BfqxwGNtdUhvg/mV
ctsZCXklIgcQ/uJyw5QF4C0tObvxdgkBjMdV0aGn7o2nRoP678qR+HTplo8A9BKhsoQ+ze/a6HJk
AEI0wqOFPkZcHEamy9dwaVWN6HgBoBRJjATNJPJVHjVEp2PpAthWxnBUazfa8PBTZVfN3KqwfOM6
BjYQZXwDIG5wlXKmDheRK0EP/syFKxnCi67h+cQXrqGXI8/QVJh4BYrUiQZI6dEaPZw4zrld2xyb
Gx1zhQGWmmQMJMZyjDwrMDeVTH92gy6mktBcCglUXgZIeJlZ7gyhhPwHMq2z8rRqCs7caPPZ+idv
0Ws4rYUhFwu+5wMuDBDErfVSSdrgJLVEBhncxJSADS4wFaympcLSZtOHZBaFNKiwxil06TGbPxPN
leoFESlNabKsUrHwefk2c3xAhrI7BHTsyVsNJT8QG5s1qmkZRWLP6dfwZxfhDOfDL97SvFWDEs2P
GB74aKDOQFUTVggAmQgHd7IKNC+gm0rH9ouJCYGl6f9ydl47jmPZtv0iAvTmlRQprzAKhckXIiIy
k96Jnl9/B7OB2xFK3dS5B2h0NbKqixJF7r32WnOOyZorevl4imgI2IXHAVy+tSNcLc2/fqiLbZS9
XVSLiB+ELSd6D307ojfROWFsW7HXHK2aIZNDFy98Fr14perL6JXuRdXs5W1Pd/bfz+PVYpdg5zlY
jATNv1LFRib1JYHCdP4Zqkw8jXvJ66WVwUklLu008jQDhaCVLyMVlxbl7h+jJZ9KzO/U9eAk9Vq+
m3Mumz2HfGrBG5/v2jGTJFPFsjg6gBi/OEXneiWGEE/DY5Tayp26MdNVkC5TwZleAtmjGdgb63Eh
CQdD/4PZpyPRxyv/FxZV1vRbQQZ/FMN/LYFfPs683X852U1SG0Si3s2KXjZD2Y3ccJGWbpA8R/Qs
c+1On17RsJ7BoNEAqewimXuy/Dd/0v4S3HylLSeXLuYil1H1BCoHfY1+0BPBz0//vnVXWv2chr98
1ouSyER/KwTl/NMukoP5i2bKvrHrBWacn80yd1LnpsLj6n725YoXa00KmCXKz1wxJb7X1w+68kST
sP3hB+sRxiXtUq10uxEV+E7FTNS4xK4xMlLau8Z/NhK8NcbGwDSUHG4diK9oCUwSZTCy6ZKu/8Vu
a8jOjsoxnx0153XudauWMKm5aP73Pdev3IGv17k8O9IzjKzazGZF72ztZlTbHAb5JH2MhdO9RKeM
BgQD2xfBWiSnCTpJ7BgHC+HNtCBP1XCTU0i/8ZcPJXA+cthnDjAQgN/ozOcNzxfIe56nsEYbuoo2
5+NsPa4XbWeHKzwYSEZX+SbxCESZFql6MDs0Wj0Neo5jKy2d7Cx97WiNdMafx+7mYnJluf/27S/q
GWmysrMYcZfnbz8P4YYXup1BsJ7a+yr70EC5Fk54XkYnlej6lzOSLn0xepKbeFn6IEJjM4RfBDAM
8Rb36r9/mms777cPd7EZhFWeZXrKh5tlNGQzcfLjfu8mZ1b3obX49+WuLfMk6UCRwABCRNNlfs8Y
NkJj9prwqKiPUrsUgTcskw0GmUz9ROiI0+a8L1IPRR1ab9GgvHfFs0dGZ6NB+rn10xCt+vcJ3pwj
oXUT2asGof37ylVNhhhoXRpwepvV3ww5MCVrS4ElHRXNCXiFrNjziOgJHjdLWtbcAVTilOunH8Ep
/sg0hw5+TcddZ+14wcNb6SvpEHVu1bxJhq3R/VPmulrjMVN5Frd96yrlshSX+ZZJCPywYDn3AV0R
02LWdLYwPLaao1qPevvUE0qGtnEWABMR5qMq2kGvBC6T7sXQs97Sh+js4nBq9uJL1dg8HTmauvNW
Og6fk2Tj3RFwR6iPFR7pT6p/ETCMgmvZSJygWPgYrQfNweAuYFjOXH2P1LbBkoqIaTfdEY7hnxov
ezEfWipQr95Yi9Atjjh/y3HZFN4wCu5k/f73E3JNW/HtF7ksBKZaLESfXyR6bl0Nx0GynB5nV6Hq
xZt+ld3YSq+/AF+egHnt+rJ3Md1sRCVmbUKxRhVMW5/Ny19R8LiR979RrX37dhcbt9THpuRPfLvz
wlzqUEJZtGahNZCipcV7f+NwYl0pFEziQ03Qh5KlAYv5/u3g17dT5/vCYyTsEqYmnbFsy8+Cx1Le
FMVSzZZmdm/lHPgWcepEPb53B2FZrqJIAP66QG9UCG6hPEUTMBZHJb27vjN/yGdPeyUemJFrcGr0
B53B5Vyvp9XzNK4Kc2mIbpqsGKDpwhLdLrCWhNKtX4QZfkOOM7tIoIY6VAapGtHKrNal8XZWl7Vl
c+6MQzqyRC7tEKsi/2fE1RwaW0XTZ6e1fa7x9Sa53RrziZ8BivbTB8f7YHmEE+f3SrQcSxfxYX6G
g75k1sGM45YQ6VoV8e2+XlQRupn5mhxxX0O8qBh1XLgxDOWWxp+A5uQzO96ycFzj8HDJmcaDP4iS
76L1UDeK2HGqFB4LgBWL6bxXSafaCVt9KUOX0+3+OdgmD8bjeC9P9/wEibwwX8PfZ4nOvsid6hfV
06wLErzo0HWu+WG9VStxE62YvnTHGQRBRw0j8+D66jpnWHVjq9HmN/eiSvz6BfSL1kSuiNhQNJO1
/5g+STvpCD5oYaxiFjfwVL/0B3bk7KN11KXI2BNVvK0soEpJ5JrJR13wYvNYrKV9Z7r1vbWPX2jg
3+ke67T5RnCBa9pYHvfiB70jEMo5khek8Ebj0Mzq4fncKnqvtSS/fZ2LbZ1Ye8HUBotHoICVniq7
0Q1qG5NIRVvywXi1trEXLgxy4pi77wKmoqndPHQ4yeaBreI0y3CwRcm9aaC65k82CayFVAm6WkWe
8f2ln4RzYbWxLDzyXjRI0QZGoitpQWY7E2emqJY7cTIJMZaFHuIJO3kXLIYhM+soeZTdaZXxKifB
Msk8ndAd5mQGvuos+PD1n82siCmRYt/ci69txV8/9cVSNedESIMvCo9itA5TT1PBPm1HN4NJbTix
5hnTfrSgYvg2o5iSvs+/N54rZz5DmvvinPpwDpvWRZkuED5ViFqQsXdGz3noTsPWstV3yT6bdml5
EXmgKjTVybCrnOpyPAO88ozcHUnIQX1jig6HLWNw+tU2uJn09PfNQc2FV9ZkAaDH9KeX82WXasRG
O6eAH4+Rts39fVevZFeGCRDs4nl0VmR3GLqVp95ccSSO3XRZa//BuP0/5b5XXt/vH+GiVJoqSwkC
FbmSbDipv1GqxagvzGybm0szdWVAOiIaUJBbxQkqh8pZrlpIHH73RPda5WZo7LF38DmrFT3d2Rbv
H8M/yUlgCwasjHgal/rO93rrEXlKFzApR9A5b43xRuhAd9ltfKfW2yRxEJW/kEFwS1v9x+P0fYX6
ppm7nMYFgB34Tztr5sxZUyr/SsuVwPvb7eNo2WETb7Cxx5/+gNx8J06njkSR8jEZ9urwUIS46Xza
ScUuwxSuPMxytcwbJ3i/EHT0GVfZS9iNmpdcP2oazra4w7xZrDih5OkWPzwtJ3G88VxfKai+fam/
Dl/EBauVxO+GFqilxgnB26CoU9cN/VNRdlREJjcOfLJ6te6gb2KyXxHcYFxUcWVQ+gIJg8JjlSHe
KkrIOc0iJQ7UlOa3yXJGoWLTepV81em790b5pXxqraOI95Ia2lpq2orqqGjpoScE+0RcDcoOcZwJ
6BvPzwlgva7Op+Sf6QjkonyIo/dI2v/xMJObw+2XpI0VOoH8XE/eYLnz3IouNqQjJDefocbb0kbO
ufhdV0/F6I2LfLKbmuVSenCz6kE01nENuOMPkOUsL/n3BP4+jdbp6ILCs8suxq/Pad009+eYOmNl
+qtA3il5jLTLLv2tGH722r2AxkQVVk1Ng/2ox8tO30xRuMjMnT7rSEqnwe4YL4PSM9CWREFgpzo5
iZz6ho2ZP6b6PlXeBeOhqH4Y1YswfgjISM3QoLh56cQPSV2L0lYOf4KYV8ZdEvzO+1+lLzvNNNpW
vQ15SQTfxNo2J/zYrYlyCLpW/zy0sq1YT/24LJk6JtCnIr5Q552tN627DwcPgxM28KK4q5qFnL1H
2r2e5Qspsewyfkq1fUVjbsR3FdZAh577eJtoeOmUH3Mtq3vlsjVaTOT3if7DxGAu+Y9naav6b6b1
ZppvpXwUp4+EwWfOoUeiw4GI0GxkW2/v6XpmXlYudPOhU45J9iAU70V9HGilw0tGXAd4LV91ybI0
d0rwK8ZWKjzG4qvpC3Y2/E7KTYUMCe9QfYzLnVQjZnKEeNv2Py3/pymTBdn8HqJPPX4q0B/20V2g
/zj3/HxPgviKjcVQD4H0YVpPqnrXQFHJPqb0I5W9FN1GctDTfY479U6KP2f63mQBmLjvtWVO6lAg
nWL/xotkzFv19xUJaSXbOGu/AmP/Uk8yqlbcGX0hPPabycOkv1Kt36XpydHB0DZVvCgKrzEe5LeO
YriZ+yZ17wTKUcwdq31WpPdBAnusb5AjzUpG9q7+rVJYSO2E6Z6g7IV8I0Aladda/YcqMYe8W8kH
+l8QwmBtCix4CoNgJIibGtMRcaxQv+K5hzjyRJ9Dx+C0+JS2T7J4ypWDnq15VGKHWY0WHTiQWu2K
mRO4mnhZdi5OMys/SfpOezJugE7Uud7661ZR9BD8rMps4Rf12HkqNT9p5w6ysRadgeFKktnB6gx6
zNVWBiV68MKEozQ2GgovzQn03aj8TEJXDk+W9AS5Q7Xw8JDYeQrae0mI7J7Wqr9tsR9XS+xN2ojY
fAZvaMlzhew+R7pz099zbSqDmBZ1FCony2Rm+71408NCa7Uym0chCeejrcQYm4kAopBZ7n7PeX98
mRgy8VHZNiq7fEw5Ft+SNlzZNWZN738/xkU1JPmt0MYxVtXg/bwGDPKma+QcWvu5P2isFTupb4yj
ruGcvl3x4nxj6EMxmQJfvA+dXF4IrSMai/qgrCz6UbOtwDpIrvQruplGcs1V8vXKf/7+l+JqNOux
F/L4PxqpGQXpa4cB9Y9xB6kOiwHEmkUTrnsf14WN87SDO3Z75nDFgP3tU1w8v/1wjrp84o6Lm4RO
J4cxNCHGItLpmJbQg/D4RKh8OARXhBdMzJBtNXnjCfDf/10JXxNqffskF5Ve0/gWIGXuh/5Qv1Mg
nIwX/03/KeyZdnSb/8BPxxUi9YwgjBuv8a3H4M/06suPAcnc7KWBi89HU23aNffTSmfi3zyXB3+b
QlHSo/+VJ92kB0jzn5hGS7wcqACo1xJdDsNjq9mwMxkzh16dLKxHyx09lbA/u+IvDJhvsu2uKSK/
Xfri3FPlsdXhBWB+zLRNWkoprq7nyd9rxZuqv/p4EqJHwaQXu9XCQ9hvu9n5vZXiH1K9Qj0X8PID
0Cmz7TDULm30VPVk9dGUn4f8V4quKDmv+KN4+FGd14bqTchr90m9l1AQqzs5WtR30aK1FdvfU55p
R9qH/36ctGu14Nd7e7GiKUIqd5bJve0+teFFnFb5U3OsTpPlne8s5BsPMdo79OGlrRyyV7ZddGVH
+XguoeMuRuNUBW4O8+/OOJVnu32l0Mjw3FVOBnz3XWH0Tw4r4jwE3D0liG1WXvSSv9KRmqTn8jWf
O6EKcqUPK9/dCtq5vnSwTpPBaxJwoF+8tFY7FLKvWMExq3cKkGMB7wz9oGjEDmYuwnoXdu8tUSNI
5TtAeWhO/3N6Nsg5+fdtvqapMSHqcEbUNcBKl4eXxhr8SJpH2rO8su12ovwgJpuOLAGKfmUhrTKW
LXOHGJ2qZRFLeynhsLju5V2krxJwt2P0WVcnJicB+5zippYrFDtN3IbqCxTZ0NzF3SqRbyw28txf
/Wvb/u/HvjyeBLUQ+WbB7LAgcs50/NxNO6f82SHa1u2zsFA6WFW/QDaLCq9i0i1b5WyHBjXtmlh2
8qoWden65B4g7/r3Hb2+FH35aBc/rqwlRa0a3NFm4Wu2ZK47GV3yzABh/EsqlrIjoP1/sCT8OR1d
3pM/MggRqqHI7/m9BvCTdFC14sx4lx74kKp2dP6J9yzzD4q8q8R1Ia7QrtKntdbmiybvo2BRA5ON
3bPqnrPCjshBJBI62ZnS3tJcKXNy/XdU/s6kNYzEYhMv5lR0vBlw6WKTI9UqbrzZKIQGMKODaH6E
LQmkizNpy+iYMxukHXtOW26r3NXMJduzVa/HaluP+4bJ3FIYbCPfCs2jFuwtnD7ji6I8mTSPhEF2
4vYM78WWCpTpbnprgiXP6+O/btbF+ukPGVayFFMgOJEoJ/m2qN8rABm5xZ7JYJDOFUp56mNoCJs4
eBjbDVImpFCx3chejj0l3KgFvO1FGN7kNVx9hpgsqZoqkZBlaheLny+OY9plnG+Y1Ofs2IDZ3HTR
rPrPkeYg5NCniXwC4abY8+pk6+uFLwo4QTJTQ8FyckziNc10mNBud5cNwNjlteWETCErp8E/gl4z
uN3Mu9br/Xr1i2KuzrpKGCq84fq8+jBYQ/1oy2+zOH/6kRJD1t5Y/v7s0H89Bv+90Zfd5VGb6rQ9
8331E6D6xSAj01g0wt0dpF2e0cb0IJpJGU1Nh8hY8MrBMivR4KU/LJT4TvR7whVReDeWkGt735f7
cLk/qFJqjiiboF94QeTMvVXD1R76xfk/SNQb457r78KXmzB/nC/FU1UIRV8N3PZZ7a/WHneh1jxQ
gsj6Q3DajnyKXCt2PsPfgzMR7ym6PpOVrf/aUDjQEJlZoTcFfdcOsV9vwkUzqBJMv9U0kAW16y99
1a5zGCp94PgVHf6iIVbNmXvTvZuy6/DK+voucrLwMYKGF7q5W2jrfla3L0OygxY4nXQHX0sqII3H
f+f9DxJgrgkjMCrQuRJnj8olYz2aFK3tdADnUuCerVMk3PNEdcs5//WOBONIRUXpjdYy6hxZWFTW
Wt3NqKKbp7Brm+PXzzH//S+/Zx63ol7IcI9riJElWiPk49mvM2EKC8t0FCaUrGK36n91Xhr+epW+
fPuL7WeQClkflTE4WgRtzvKEvKZrKy1VHQpdfIqwfwv6Ryke5joZEA9tCCyspluA+4XUhgDJiVWv
aXYjz+CTXC/zuWm8FOR15+OoFYyFb6wblQgSN2iemFMp4d2g3mX91orX2lzLOVEFDL4vN0X2UKX7
W7OGP6vuX98QtwU+HYvATfHiibSKKQpGufkDpanNkjxGMKHnDz9n3FGtm4XodHy2nFdl1yeyPRGM
mTlIeofSHlCk6W7Yz2HujcPiaoVbtJume37t+ad+NByYYMACVyVq3m7bNfotNE+v0QQRA0fERtU/
0hGa8hxI8TAVh8Gt6odMe55Kun9ue172CtY0IKBY6CnMbyxIV9/FL9/84omK0jpRBKUG2rHRvP5X
J840NsFtORcw/XkVgUASw3e85Ra+OjA1kKtJCnITRfvLmtEXRVW2JdoBadEswnvZET5Cr3Mo5cmI
m6HW4u3Nd95c//6Z/3vRiz0wFcoqM4sK+izMrMSTZspllm84D7yYQBQoL+8D8j0cdMwxTru7m1C1
q8v/l299sQ2qRk70l1CwjnySy7AA5QbF6I+4ZiK2loH/v3/dqzPJL3f5jzr8y3pRWrlqDDp3GcRs
HCyj0JszujS75QTAa8XYmDwSVOewIp3pYJxScT24/c/pXSQ+GPENa8xWg1H6dBuacc0sQyrN//0x
/vTvvny2rq30YQjPgBazZdY+RtmiH91R2igZ7xiew7suv9Nn2O3I0WQR4hInZ3hRDZsheUVOYKq4
h4+p8pSYa9myJyZGP4R4lQh7U16oMbsAb8stetXVbtzXD32xoY5TIEqhijxKgpuYrIbXxD82zHFc
PNT3NYtA4cnrYuePRyEjPG8T5vQHE17cW0sWWvIrD7Mli/MUEK0Sho7ve4FZ5GY39DGm2ngzxsfK
dwvDRtUv71Nrn5y9kLCSbuGD9tVPGeTwbE0ArB0NiZ31cxLXWlq1wa/cLz2fcl3CdDydZ2c6lf/w
NCPMA2Wba2vW6IlbrxJ4Jh0U3s1yHuWVykIb6P+llZflGJD1epX0xFvRNO3vFOOuih6MZlUvmxUD
0AVZ9HZd3SnSWg8OZwbkrp/9CM/3eboOi6PB/BvTWuA1uIltVl6EvIrupZpt5W6GFLNeRJGL/l1r
PFIrJ93G6hEBZZgiZMmhrdPm9qEIlUB0I5WTx3AysmOQ7sbJy2ue3mYt+x9Vt9GkO0Pex8pS57yi
eRx2DM0rwiXJO6G4NJN3i2QJhBE+lodtQzARBu+XgbCG0DYfp9wJeyfUVwYvhAl9Md5L1PCT8Rwz
EP73e3u1WIfRAb3clDnAz2lOX/d5LVOJdZlqXLvwJ7SdhmvNYmv3CJ1G2TAuFMvty4XIH3MWXNwa
fZvXyowvl7culBlCOOaRZHD5Oe46hOoVOHTeBlIdpFcxXJWzSWern4kbbI91t2iMu/ItjBbpW/bI
nHTY1aIbnzcj2R1DFz434Y8abynBToqrURSlxMIs2v30ImAr6jz0OR6pOQkLvpnxbdJokyA1672z
cYhSqBHPjbg5aw/CtLSGlTG9t1G8kOD4qBtLOMjWGhyEAAu/cFXOU9YSit3dBB0gvS+xE5OrVD42
c/Tyoize4dshze5KT8faZHlCv4q0lcJ59f87MnwW5phf7+FFs0AS88wAIiI8ara8sV7LFiGZxb6q
vkKn+YwfbgKBrh2xvl7wcmkK6kxQc0asmFndGQP4E12tw9ASbKrfsQjdquOvzgS+XvGiajo3EnDS
msdkFrJ293GFeVCHyzHOMeEWT+bN5uj/45KwolHi825cHp/7aIxkU+nnJ1M3nZn4g3Rx3S5gq63i
7W0VyM0LXpQMxIxUWlkPwuNAWotAvQsn0bMwhQjkcLksXTKqohtv/9WVXfnvl7x4+wNjwFfm8yWJ
kvH85/pBWdHiPTBxog3XnJg1QQdxblz0it5lfmD/71UvD8x1VUtDqvBNZ+VvW35MAuLQRfrZ3XGO
thXpk6V1eop1VzyRbDHVqKUx+95TQYA5Esn7a6HND0j4j7Bc1M7NWZ1Ibm6347QZw3VoIHrlVW1y
UB56ameZj8TwLap/N/mTrB/BwLTxryoO7UR5Led/eCATjmSCaCX4DyMWGLLj9CVrCgCGc7XK2G6y
Eb79TqiIIfls90y0WU76U5Eui3QrTps4vWOvMl4gqgeI3mZ2Uf7QgGVCYXY+JcpH1wzOWeg8069t
oUztJH8ScjpDRutZacHMEINLwp7YrAngtWEtDO80mcXdcLAmwBO2SrORu0StWPevUs8sNLCN9D6o
l0a4KapNXucsd0ySmc+UO6Ffh8NeSLZ5tGmmflGzpUXCU4MIonKbaWlMGy09IHB0b/y01zSt1qz5
RNpPShger+/biZC3rWVGDMZnX/I80JJLr4m9HkqWsq1OQUJgDUCejL8+mPfFr+CBH+8MZVhGPBF5
su7gdGkQbQYW45CBJCbXVLzM8Ewc3bLliqApRNeYPEG4s6T7dniPZfYB/TEX9ll5X5orw5u2hE4O
KwmhUnYQUichPCZzFawG+gOwBwUlPAlRhpdgiXsvDvqyxKy4VolUqn9BM/UXiJ/zaTGAmqFd+VOU
juGzpnqZ4qh3xjIbt4aIUrxGPQJAp9mYw7asDnoDHP05zHV4MjtTfjwnIxbho3A+ZZjrc6TSORye
vnI1UrjVkyk+CtHPrnxvsC4nFJMYLTr31vZ6zWw2G/xNvMASaMHLyk0c5agd/HDW2NNBbkcbeFlA
tb1Stv561Bzxjt4jZViGJvCWIdS8sk18u/jFgpbGcWlOYjS3ELoQoLr5oO9Fw0HdnaGPGe66zzSy
jX4LbaXenAmcXlmyw/Df2Pn7kcMDcBA3XEtrTeFvnaNTiS4vXklH8RBxcPTMB38ZbHGOqSeJBQCc
iTnbNpJfQIFiIrp+5+cPBjjKQXsMcDlg4xqWEwwiJk7DXWwd1GOzgfQzPMp3ZXEP68Wv3Ray7nNz
UKm5PIY5P5t8WTyNu9yVTqcUOOytBfjasYl7BFGXFwY6yR/p25ejSdT7UtxYSDmHuShe13ONP9it
vCHVznwXJEfXFtBgMYzYYwCKgRYzKVzLqtkwSysnR3P0yi0RwfGuuUjUbj1B1zAR3z7gxal9bNUy
J3j1T7/CUN3ALMnFW8cqggq3YlxW20A98nuhsy3Lw5QrMh55lHwnMFxISISLDc7cmU/WnHVbN5RX
yK5acTENi/ThlvgLFiDLy/djN+Mw4tFVUSNOFJz29+XHD7RElhM/OfqVV5OvVzyX1T5I1nm7keXl
WTrkBn6WN70CfsKhW3X0X6gEeTdjL9sLDKdgc+DdWYA+i+/MNVaojcFirbtwe8Yn5Zl+m9jZOXfa
qY6wYrK7cq+u/G00bXXxUE2eaa4l4d7yXwQwSrn0ZqmvSfHUi89Biv5cf4t1mozGM5O7RSpyBhg7
Rz/DmmkOcv4eAs+ypBPKG9e3ELfovTdktM+7NdAuqf95FtiU2/sClY2xE0Hz6LIHmmuZa/vuTPIp
DaLBfBpDRkQgahpTux+FX1GLZqi3UzBPlR9Sy6ZOiJ1EQf3X1Uc5+F0nn6PPGnp+SZttBB8t3Ajq
2uzXpXaX1kcRZJqV7sl6kYV1UJyU+CFRXhRtnoqhqcx/T6AuCjv8reSbrLetbkEwagjJQbFFfnPI
jMKqsJ6ZKzkGsFxB+xGJrx2sJ0kLduZZX01IxRoCUYbsVY+3YrACIC2rRNesIFr5P9Voqc+6oa2l
rPm3lWin5O6pHTZ1/s53st4T1RX5p3AoOcPD2TyKRyt+LV5VwWNoex4XzNdn2RHyJKQ3dW/Xb/0n
mmjLmPlaBQymClv6eF+O3DU7il1ZX+lP2l7+HD8RjNKdbqDf6Sf+NyowOrN2YJ6q4Qg8x5rQZG30
4cW37mR1ditrpkNiiEKaTuMqTITgyRW2WCqOaTEsdiVjUfYLRVyO1WuQvbXdNtY2PTaYJC5sJWFz
tzZ5/rMf7/VqrWnbPt4VxqpCL2Ueo+ikdRlaKwa83XsmzxyyhXXq5BXL2A/8soLhjMGikVeFRFMp
P6Rwx0z/M1AX4bDLXpPxUMG7Z97QO62AGpLDQXPXVz+k0Iu1vcDDo3craehXJWYwHW6EzwlLRFMY
lKciGr1BnBANGrghfvnC7wzpXtmStjUAnUuNOS9RGtBPDsXKl+gR143Txj/JSHPODbY6TvPn5C7l
gA/R3LEyhGEp9iYRYLHMDnS0xp95tRlHggmNdFWmaHkFrENYXkt+/YnuDP3dQkemOY9URvDHJVXN
NteXbcGhcSXQ3gKF7LBo8zYHfNCFXuBF3dTJncz/E/rBqay2UbWYtIV8XrYCwUdbSPv++QXNE6+m
o+IeZegrb5tzvlCnT/ZqQ/aydnvOP0L9pUkOQf5qhT7num2tzpEQYcSqAmvvNUMXXvtPRPE+laVj
fsxNBgMzxC6aTDciI8W4H40fuv+UJHeR14mvGt7hbC/jNRi7+zz8bXbTMjH2oNyl8UmsNnyKMi3c
On2qijUZKCge1yrkYbXOKAIPKk92Or1G2hLylqzui/ipNx4qqOWyZ4Eb80MXg6GJq6W97/oHf9hJ
1rNi7AKv7zwc/331UhkPlrgdEAM00b3KspxvrOA5a09Dty3q35IxLFMiJKuP/mxATSR0sn0vg3cJ
Wl2XxE7Vnaxm6ZvHMP5xDmjZwEcfu4U8AapbyBELxfOEgWwy95mCZU3d9Nl2tO5H60XMtyLNT2WT
+x9xuOyDh3O9blDbjiic/XelerCsd5N2eNSdhGo9Be4I5zTI789EOufjvapui35XZneN8hkp67K3
K/OQRGtdf/Mp4pX8hKlIavfnbgUotCo3U8tYOr5rOeqHE6Pk7UQwlUb01ipPDmW4icB/aNA+f6gj
vvvukNEbUAKQVCt+VeKRh1a18x+0P5Tzwa8gH7JqHaPhWSHftvAkH9gbZwOgTXJJKOSjqOwtE7TJ
ujYPRXIU440B0SB9DJpDHrBAa3iZkgeLbWIlCBA/XaOnL9DYkuyhNQ7nJIFmeEvarQUHflilCsI/
2hbBghXB8ZvtRPUqkBO9o4XUoGQGfyxsC/SgE0Zx8kvpSuGSJ3qawTkUHfjQMc5PhZfN/1WoPyT5
RWjeQEfYZ1kDb7CQYfWzASHzhT8pQBF2p+KUd08TCI8ikRY1JVWOWwSrHtxWemzaj4D2TD+b8U0M
xNgSaQTEh6kTkaTqtmDsamGbUXtr/Go242d2NbB8EiB3xLrlC7y3evhsjQefmGWjtauCoQ1mbbl6
Mbo1DqpQ2p6Fn6PpofNC7UwQk7BG5pkZb2JTo5WmWo/u5Z6x3DHlW1rR0lDuY3jk5tHk27cPqeZY
4Q+jeDiTiabMrkJZvHWI/fvkPFcaKunoqCVlBgvfK41aVmk6dWF6lI4tEzKMvYB1WYoWkAPejcmJ
mW6zFN2qx65M9b9f96Iek1u1ERFHpkd1L7PJuulP5LODjSeTzDj2F843tBFvHtqVW9/3orKaxBBr
mBpx3eXoWmiNDjVeLiAvS+GVWpX6D8hi+qaICx2JfXaP7js/+oZb7bWtuVaWwZuQ2jFOlW4nE6gA
e8j6pcPRYaDHQrq5eZ/mHtTfleB/f58LbUZIBrrZzL8PTqTWDVblHR0VXomRLhWTsRUevhtn37/V
IN9/mYsuuRiPvWxpAYfbEQk0U3DZQQZsSegeeL+kZYCpUMTrjw/u6cal/x6bfr/0xUlLnfQozRW+
rKwvVMRMgLQMbe2b7hTR3F7iasSrQOIbinfUaq8xrOXI+184E79/iouzf6AYepKKfIqGigwbNxHb
bEOc95B99Z5Yr+KRtBhx3N2q+6/k7HFlKAImNb+F7ePi+yut2Ie+Hv/hGR/IfX6q3XytedoqORV7
2XT99RxtWIledf8/GC/90Xf/9ax9ufzFF2/SnlTyMmEt+IxeqE42wWP8s2Qh0N2zfA8H0U4K9Fvi
8Sy9RCWlvD8r3Km32FDO9237GciKq3ImGc5vmvYc0ZWocZiEGE5RfsX+BmotKWsrdVr5mqeE/aIh
KqgHl9pR6Y30rAHkFv6xFDYjA/PCP/jJBP4UgHV/Eq3D2BlOfl4ENECAHZN4pDiK/OxroCCDPc4c
Mdjj72qG49g8moB7e/ltHGiQt4/KdDCXYYt1BKfDoeHIed7XyIbifmEGwJ0NZeMbW7k6NOpOmxsx
9UOo604ynurqV11uQbI6KMHG59hg2so+0vnnR7mlnsfxkqq/2vJnw1g/IUf6h1oiiwp9R5J3Wk+y
w1KvH2Pj4xzvRPOojPeKvhKlwpajF607RvmhCC3b0nZVeNcDxkX6SHU7m5p7acuxvtS2FU4Bg/2a
kpINnZagc34BNUWiXvSrQmhIjy6zheWwkdfAyNHabdOP/8PZmfa2imVt+xchMQ9fDRiPcRJn/oIy
nICZZwO//r1I6+lKfPzGpZZapS7p1AHDZu+17nUP7fN4g9W67OQbcp0HFjKY5FzcjeNS3tfAcpT/
fyrfKRbZQ4R3JiDDLHqjKajewrfjOwqb5rMd5g3zRWEeG+Sa24razWT5IYLOYA6MFzWU9v6jzx1Z
wyz9KJ9DDOzbGbUB7w4PDmhCVjVXTc+KV6K5NLRZ8TntHFbv0ItWyFPznRrd1wMHeWWX/n0CT7td
Ic/Jr3tPpXzHTS1ZHDfE0EY+yEGy6sRFN7o91JZn6d5EtrqOnw3BZZTWj25Lw/IaYj78gBko8WLx
weksQmWR/1u2GDoyTJ4aNcWmDfFtXgjUrP7M4r9WP63imtmtHHj8mRDzZn3WvcoERctEVnhkMceh
lzVzLXXM8So/3B7ijYSkCn3PK+HD1VWSr6382qCwhBvoV4siXwdZRJr2opNuRNWFKgbsZ+MgTNT2
/cF8q/J1Fm5r614smdEhNCL6JFrS0aIxy4WVbiwQicoHSJrrDoEf5a7MEplRLUeP8jPmfNgpXPe3
1SfyvzF1KkTHYj4DjoUOF3+IzdTcH+tFlqyGfh+KeH91NLEfgn/VCHulekA/W8RLn6CNZlkQk1Mv
pXoOh0Kr58CCVYuaqXIkZTVmLhSnMVnBHAqmnI4QVKufySDKd+q41zCfNp1Yvq6pVALjUyCFSyFA
3LcWCqh0xNZQig8pA8e2SPEL3ui+V/FnGGxqOMnK/mxSQvx+hnyRdH9uYoCECLx1xQI6Icf2Z0Fj
9UGrhWWT7hEUyakjuozbKo1EeFs7zM3upstW2bhoNTfvPBGmuD7H9G6Hq6Rdh/ahdwCDSIFU8CIM
50lipxXasouCiTOA5s+7PBk9jVIuSq1Yp/t6IJ1vpsxjDTzKYx6OAr6yx9QtdGgVgEx6utVQ4Du/
P6aLN3BS9yl5Wg3HqEv37WCPWKXMS4wJKGDnIMaTKfiAn6FkOvSXiHPB+y/UnfL0Gn57TSf133Go
S/GYt+keiHy0q6UZLmvk5gSVPU11BvocsXIabe4bi86EEVAw7qYTXFV0f4+/P4uL93JSEx7EUtWH
niWjgNtGC3S5rZtw5unYJtiKRFSaI2KVjGrE4QscHFTKgrHm3MM5B+Lj73dzZpKNihpzAhUPZANr
1JM3E6Vlkclhlu6FRbYR3g98cgtpTYrVh7iTscQalvl8LGfWdfr2+5XP8Et+XvnkneThgIiiTrny
Ongg6trchsIcOYfWz7unw2twG340y2DdIOkhdHKZANUBgCdz8CS5vxL3hcHWsAmWpFNfyQvhmm5K
v8UU4/fbPNM6/LzNk9c1Dge1azQe0ETT7z6GP0T32NY2e7XIQpqE9RhuXmJ94Qt2ZsF+fy0nhfjo
58kYJHk66cdH8SG0tqrVOsF/QggTyiJ5gwNMFXgjsEJhLo+iRyEhqq2bExdwVJ+ofwRxg7GtOSxD
Osq8nh+wVez8Vyu8FY9M1yZIQoXTdm3iJCr5PoOjFG8mGHXKJulwQ/eSuCYV7BG5bpkSGqO2ExSw
SAbRE3tYBYf3Eb3VuBCCe01E58bBK63a7Kp1Y1T2IZMTxBNQEnMcoMoa+7VhnliLhxLzdzjGxlxi
sxt3fnPbxnsF77iWIUOrES6McjVHuapb2cxv9v0gzhE24ImedgGzvzuE/LCJ6kndj+RAZTjTmYtG
k2wt3+UchsVkEM9k3Vz25CTQ6OVoaFIVG8SPo3AtDrAC4bJmH1PeheSo3GSnfBoSRg/Cjnc9S5XY
7Q3MvxOsa8cXOe6coL2N2pUSb6LDrc/jkrvXLnyV86uQYsdQ/lTpS1TU9oFE+UN4ByNDwz+UdMeC
oPK8v2u6q0NAigJzkrT18k5FkMwkspFnIn5SJErqk088yokRs6JDvkEx6vtziLcBgW7FtWE95vnM
DABB7fajRpxeLFJMj/wHodviRX+E8ik6zCYP8/De2CgkckLcFV9Lkmon0/11IO4i8TqVPNF3ddwA
hOXBnOugn8Zxm/W2mS1iLBvz45+aPE94SoXbHvAQppTW7VZ2rQa6QPJgWjdW+Bl2jkJ6W0XIlunV
Cb4u8SZVpjInh04le1GyasTlaKxD2vn2dhxfGAcZ46LqnerzIF4N5sIaF/0AsZQfzVZbbAL9NqAS
titsEKR2oSZ4V8DvwaaFmkV50MRtyrJMdaye5Gf9iF8sDq2B65vLKD/M8tYzDYTdXrkZ4YCCPXqy
v21wQj1SOtfNUxDddrhoUFdIXq7+oSgNM2/E15e56iDvYyApEU9lZtOCwAcRT8DTn6B+igk/pE7S
QMEDD/sIRV4ZtBRm7aR9CTt94qmT0KBgummBlLpK6uSVOxxEVi5LBEW4tG4EpsnPwvFBP27F+LpL
7nC5zRY4wZBBBKNduz1aK8nKZ2n8IeirBhtcaW/xIQwqrBlIuQSHllsVc3E30mZRuY6kRcFEWmy8
ytpH4+6ofB5wPBAioO5bZGPDRK+LanzhBA081gmQMYWTO0PzH8MVgiRTm2kARn5EkWro+rELttXQ
Ucw9ehC/2EoN9RpZXME29bcGjripp2a7Rr6boHY/uxNN7zlN7J6ba2V7JARcR5pwnKdWMuuxLBoG
3TYr/sLhjc8Bk0zqNsKZccm+B1PrsRjH3W3YS7EnkyViXGLwT8fG6VH/fec8ARSEAJZchdSd/Zqd
wXzI5gE0G1rFw4Y43gk0YdhvuL+fEl+Mq7+uqsimRIjAVyLdzzqww6JLOoQHzEjKpyNbYJ3MWtBY
7WBSwipOmX+045KJuXTcB0QLNMJcjigLn9hLw9pV2RCJUcexZNxyEoqfKoYIGww8V8Xah4vlwHql
USVWJXCkm+GJ/6daK+Feya9bUjr5gfEsZJCzoo7PZ/2netxH0SNt0/RmCgPzwlnyiR4JqmNqFw+j
l70R+rPqr4TVcUN4HphlMo8eRsM+YDutQynF/Kkv3w4KourSycL5IDBPcnB4tkgIxO5t8lkV2kUt
LwJfvlQt/g3McOQqusxgV8EvUzt5haYwWlbacPj1rPLp2NU4Syr7MOKcQhaPkbuY3fSuqDJs+TKa
4yj7c7G0n67y9yv95y5O4JHCiPJaksoU/MHRWg8BV1y4YMcthIQFaS8EweREzavMTMJVV+BfvUDS
n+GngC9lgPHNMKyP6A0mAmDnitni9yV3vnL79pRO8JNjU1lCOpUItYtUpQeoO7I+7IB5GXNFRmeU
1PrMvgc0zOEiVhcKozO2tD/ekn5CQmxrzj5J5/pZa7cQtY8joXoysCQTTpimjinMuspGkkb3oxED
S3YDJkApVCXNJrFheanJOEO4/XlDJ72YYB3a0ZCr9EtMQzjX0MyDcCmHKybTEs5684Yp0kA+tQsg
kLmFuY6StWC4AWA//WyFBmk+za44xy+hfGfIWz/v7aQDyw9l2Uoli2lazmSkJeFGK3FK6hjshu91
hgD0sco8lYJOuB5dtcA9MbG1dIMXA7YbKD2ZgNuVdQuNWKvcsLvUyE438Mtq/+IIfKNUaHkvW2FO
ixhgCJu7MBTUoyNhJuxQQpQMdhDtHt1cdQrU/uo8g9yXzMmWA++YnE6Fy03j2d4aigfpBzKSSjLx
fu6pSj4YmSzQIGAwoHNigxKBEeU7BS5j4sBxU1W8UFhpeeRBmSiKfZ8gHHRIIJMwoAI+cqXwT5o7
MK2DbMl3O/XdF77Cs4X6t5s86WIApFoddcrUWcaT62IvXVF2TVHAZDNN2RH47OFkIzHlwULUadk8
ZVfD6OzCpnm2rfz+tE76lGSMtUhVwhQxJ/V1ecUJjJPG1qixD3JLjEwJ2CQqi10B1YDHzK9DAsNs
8HJL+Tekz1r/9khOepejqIRwFWPuBLHissAaoeAAJAIOglkIIxtfpfRZ/poSmvlFrOGMxPvn5U9O
j/GopynCipTUDIBPTZ7E3ZiCxUwU9I+cFW0zU2FMnj6Li/JNyWnifCJ/fl8X51/HN3eyk7uwhDH1
ZVFI9lqAwjzX2VaYr+JUIG6lGQgdlP7OmOM/mi995GhYhb4PzRqfHMNwL7WTZwRixCXS3yNd0iRG
bydrY5CHg+aPY7If36V588GUSVqnttkuLR9TOX8AuIM4uxtlV9C9SttVmte9xeUypfG3G92pHV2x
tSmD3GBwXCDVdcXSzZOXhDonrpbaaspGsKirNyVCWXmhx1u9uVrU7VVkuH7mxAoz2wuf3hkl+s9f
dbLOzFxI1ObQM7/ZKsj+3sPoPkfiliFVQlU9G97BKwNQxE8ygmJqsdWwpJ8iEvyDDMDVJba1emYH
/fGQT974IGVja4lDso8AtqnzCKPrYaps6sO2Gddq8yCGlW3JC0k+bCUB5spIz2AGXl25zcuwNiEX
zZKlflhK5saEM9FvA8xgS2PXtiu2WUlaRpkDkJppNANUQ6BkhuEdKQqredR2s98X8BlOKk/X1Alx
Iero7+CvwhCOo4zXE2J6pvl3x2lKOzUNo9u9VOXsIqfv3OPDBsiYtDK4pKsna9So6vIQTWu0oYLh
GHQslWQpt7YTtkyqivnxOBsPS+bY4pyBtjWuEAsIEpCCLc6K7aX7OWOqgmnnt/s5WV1aOSZmmojT
dCwFNeAgDI8I1BXiFKaIbo8auYuJhlgyTmDtO9JyUHa/v4MzxpA/7+FkSZWCnqSlMi2p5WHBQyhx
guw8Q12MWjhDkDX0Gxyoyf1YHMo15zSF6KhtzcymPZRSh0kEAh3s94YNkwpV2CrGkRENLQOcLWMb
XcGwWoO9CIs6umt6GgjtwjdqnjkLeIqGZlmkRaDcPKnJslSSIsP8+gW95aHIqhjrMOJ39If2pX4J
GxxybG2tOGwiO06uxtwVuDp1e6GfK9kzvVGNxUE7z3D7JZ5Fm+XRwtgdrvALUKisRVsLnb68k9mG
mAzR0MIuVOZSd2Udnq3cyR7rp2NrM6gYBbfXoUGwd9nGZ3Jl7qZusLsxGSBUjh86RxNriHYVjXZN
/gqDK+UWPmw913pXuE9bqnnQ+5nwaQVzIXZgjshMSVYF/EhaKayd8Dm68PDOVfiyrBA5i9haImnj
pMLXVSbxfJzYG2ZrEGFb6lbASXbVXgk29DvlPxuBxjmuXSXeJaD6zHyY1acYWOxoEv8wT1ZflY2K
aQbyFLIr2hylYIDTZzDJnGRyNzwc8IDgUCraaWP7AqYIh/rSIzjTzf+4h5MmTDGMsutDZfoKc+R8
6ZxR7FyW5oP2pnm4CboQZHxbvRQSc66IIHNOwl1URXxLAOLP2jPEAkfIGjXZA89XJjjlElQ00x7K
cVVOG8AR5CRwW1iJy6R7y0Q4uh4Juc6/sC4+0w3/uJWTCrNrfcmqRT3BmmFbu0rFYbqS201Nt2VB
t+29Xlt1+L2aAJQJE7nJ+u7ibnj2O/72PE525xJmiKUV3ASBLwzTx7mYLo7K3DJWuZf0G9/c5Usd
q4qZD1HxUCyMbP77XnhuhPTjMZzsx1ln+LHua8ke83O4Q+E2VVcZuhFRmU221ZSVsLq1RYPwzLt0
tp89DKcIQux5dd3Qvnrhb93RMS3CJJ+4CvoWivAShNDWXGE7OCkDq4vf/dlFjzEemYuwpEAgfi6+
aJStqtDT6eiFnYYT4Mu4mMzEgBQceO7gubv/7Rd+u+bJ45W6tI5FhWuyxEAoZ6hOPMPDEYYCyrWu
rUu2YdPmcdJv4on9z2882Vxyo5CyrIR8kiyLpTBDG/JHJZV3KV/jwIzrozM+qI9qCiq+gH74+1o6
ox9gZ/t28dNdRdMIgLLg3FiNnSxz0sPrfJPXYIX5H8vW6RbklSm8YwgqA7Z3rnBYUoQdaIrlmYwB
p7Hq+qVIdczukx7nkM4vdHNnt/4J+7KAjw3TMk4ej2HWo54FJkSsBAueDbQozi/fy5wGuiyh1LWD
s+nBXAqYPHhpcifni4sA2Jmhqfz9Hk6eUpzK42AcDLqG3ThPoR6k8wj2ol271jut3eBWuHThTEus
rhKvYMekk5z68pD9bCn2/UZOzsEukEI/qrkRWGmWjm/rqnfqdAUH3U69Ppy/67OD9qGr7qTchCV0
6W2c7TS+3cBpSFujHGKzTLF2y4FXdXxpdSZhayG7icmGWKXqVQFhHnOa2DaXMTq25gGlFAJLTVqo
mxxxOWGWVvs/QDbf389pbRUlpc5Y3ZrOxlbyNGrmbpUFTpp4vbpACGBpq5gPCdpBG9+naOSAjPEJ
n4Mg+Xi4rFLr0qo9t3F9f05Tjf9tm2wacVTkkFWbLKGnPCd4ikAixo28ddK7anaEkV2448fvX/MZ
Qz7jx3M4OauzWJXysOCqcIeriSD01WYHO2Vx7BaHcNEABBBu1DgNKeJXxnrcoJgKDZeg2MiWiE0I
bWleXcdQIxhBzSceIPjNmG59R1FfjlQ7jgxnIVtDSqk/QHAMZX6ocYNfiLAXgjlaItjQlzcB+dyh
q1hoaXVlGs6ftkR1wtir88GWdKg8k7u+dBdeHyGK5vTea8vH89CqsH7XSYsMqMVKJjtMqmA1UYnI
hIQeZzewlOP+0uatnX3R3+7s5LQIddmotBB0o3iP0Q8yZ9PjRdBtanNdtOsWOUxvw0Qf53F4k4sj
mWCvAzkQHRQzWVmJ2dQJ5OWVrzxH437AIC19TNonQsQ7Jy+vOyaKOtNPQhJGPnmxfGgxj06I+ciu
iXwvH/xsfUBR3jypvDrQHB0mVNzcluFWPNhxsjJ0F+le8kIsWbCYLG9CcaYkN82Xtz/K1rkaQSqi
zEfrMcP0prOVeGFJq2O+M6IFusTMvOpWcvISG+6RWhMh0w3Jr7q1fR6LK7NaytCWU9SWHlIzyE+W
l/ZrkTgorHfvKYRRZUYLbB9zzcGGbXICFSagsv086BvT2DTWndmvdGHZYSCJPTQQqxfGS8kVF0Xk
mdo9SgTYTDFYK+4zXlJtEGFYRIZhvA5bSnQCiQHyjhRiSOuqujxI+z64y2LAvepBhQRhrGGoHfcY
hxA3wersr0P/SSs+M7ccN9l9hFyn3P/+FZ4/sb4tiZMTy+wPVJ8HFmvzREwO8aWMi+jajduUGHNb
njeI+MkEYve5cOHp8z6tJL5/JSfHlBkfg7ZIAD5lTwaVtvmOr61X9R3fZz4D/FZD78IVL63+k/No
rA6xJB35qSW86CefXJhoPuRz4XXy5Glw/p3xaoULRcsZpTvb3D8PWDuZtyTtUSkxDJsqtIm1mTgC
TFUP/SyAbnMf3V/KvjlH0OGCGtHMChpL46s//Laby0mvHwhCS/csrBZYPXeqyklCL7IWrXAVECG8
DjlV4AN0K4KucUIGIhLQMzB3ZJFC0STEOSbWHUqkGxIMH5lP6PkgMSqJZ4k7wLh/Aciffzn/veuv
zu7bXQ/9MdAlcRoeSpMzLA4EeG0rCLgOwG2SS1hmOmtRqFx6PZeue4J01NDbkiKYxnHo5+RZfzfc
597BqxjtsvoVt/s3gVhn+9Rv7+g0Dyto/FpMlWKaK0FsYU5KCCWsmSWe8hHDNoGB/eyrjFcXJiTc
z+pdQor6CAP6f/omLMUyZcC7v9y8lbjK2rqD1cbsAULOHYjdPrXzKXkD3AdXx5nlIKf5/arnRn4s
0X+uKv8sOKiRS/UY/t9VfTxRHxBTabxolJLznIkkaD+Nsr8cPRH/ObzoCq/D1LC4RWqHdfrzxVrx
/KH9zy2dVCNdWMiJYjJIQ/0l1C4O9vVLr3kWVaDmjqg9yMJFzO/AjZAS1LOdTTJvssHML37KMW5B
VA45qpgLyFnt3x/X2R5aFTHgIGJaoZ892biqJjjGachkRptQtmI5ZbXo1+MVAtfFZHM1PpTzYX14
u3DZqV893aG/XfZ059ISTczymMsmy56G0kXK3jMOIgzasVCJElEKa197vjSb+wrL+vu61CIiMBZL
8uRIAj9L08D/+jiw+CXtXcp38ujK/QLVZJXsInK0KofAd5I2nOyD4GyITmpvl8A5KZb0B2GmIRpz
rO6hmeorqE1QxkPFqwdcvA+3unyttZte9tJqlYYejBatZJcjSm59gOgz3BzinZ7cQai+KJsx/tpu
TBWWi0kwn8y4S7dOflvc1pbpH8r4v6fB4fCRg4/FR3fUdjnCaxaZbGMZUchue1wqBqx9327/NLoH
p94AVY1cNWImCb+BUICFLs3lYFV1n4QcwSpDDFU40vGTPDIvS6OFgLi0LF/pmr24BodU9Ssywe2m
waR4eE6SZznYtSOziKugMBbHdIUYI1VWMQ61MmXHq7YLHqx9R3n9mfiz42iH3VOp3iHkuJFbB3UB
W3TyOBSMbXzMJ3DvI784eoVWn6oPxBlLJTu4o6vIkdxRn4/FWtfQ6ekfWY8hSOglXBHf9XF2eEIV
Z5fqAvVqu4P1DaF34I/2/X2kPndImbL+1eAzazXd1Wrg1IPt13eY+PWoSS0DfYkXc56Lt8R4ysWq
Ag7ImCCXGCrE0a5Sr8ZgYUXrblhJ3XNbrxPrQUVZPubt7Nj98al3nuPjQ6Rqsyx5c4LSNY9/EpOQ
UAdHlVRYA2qkb5NnF9yZN/2qfSviq1rbNUcX1/KOtYkGDAZV7gjPI7b1wOORRzpG+NIzpHuByklZ
r4u29RH+IQj0whah/dX0T+sKX2xV5H/QgU/WldTpdRwHKhLMFXRFK9kZIR+E9aQIr1rwVqGVq0Z2
8mrhd6QjLsl4F5HoXgk9sVQgFI5g6+0yKG6OijTrm6vIX2v1day9V/4jJbfjJ/eiUeMGN4ebWNwO
zIORVsl+RNjJLa5EaT9vMLWAX3dQ7sfkoY2exXyJ9QG2aOFFp4+Lv/akdswQKlphLMa00B3ZBUZw
nVmHWZJhjMUtpR0ZfDdjszgE8xqVBuW+fovgSE5XbOT1a3jXs6tDmN0Ei2yOphhH9G02zIxxGTfu
kUUn0r74zGqC8bFU2VBstBBluxI1l1VZmeteWox8NExBChQjbosWPFTY+qd3/PsmLJ9/sdbkeS6p
gPonoGKXm8ej73fThmE8iYkb+cvSEmeIib/S5M1oTQyP6mHPKpBUR8w0BCtYiYOd7y+7430Bpj+2
5q9l9s/dnDSQB6zxWoID4j1pVOy0TuGjPFGmu3oLcleZevasWKmIXh0l2PoYWkMy8t9MDd+h4lXy
N1AXaG0vnpDntlVFUixFMzWq3tNJeVaS7ZIcBZ4SbEvQbE8wZ/iJVG+dfWDeNM5heybucaGPF97P
32czT+T7lU+eiKJIjEAbM+aQZHc0ERVl2D4sk9KtssWU7N6G4FvFeCNKbxB8L54o01I/fSPfr3/y
4Zd9kkiKYMT73B3n2lx+bW/AOPYx8oijY0DwdAI7cg/7dqE5vy/NvxuNk59+8hXqUWGVmc9PJ5lv
bFaBgZbuRqBzzkC7uwR2mcSGIeIGjm7Wui+nyGrIR8uhu0G1haNrvBDxEWmepANiOvmmat9SlEjS
Nj7cpuOjZo/EokyBb7/f95lPSgOdFVWMaDQJCOrkkxJ7wer6eoB3hHAVPxfLg9rZIkhkQtGzi8wO
9/qd8gIZmJnjzdDNUmuR+kt5kXnxpZX7d1IvC/b7zZysn8gy47GVx2IyLvcpL1NbeIe4uFYewQie
xY/wMwevRtmBJw4EgjrZQV6GAX7hZf4N1p7cx8k6koxY7ZOoL/ZaO4PzIa8mPC1eHW5glHjAgUti
m/ACZWL6L5q/vxfx9BDokqlwyd48HdvVZWokTaUVnF7VcgquxplF8tcInSbVBq4x78JnZQ/rgoSp
ZHtxiDLVzz+/oZ+Xn3aXb72nn4k9mWlKsYfKgWGUmLkBYdaDy5B65OKw6PDbeD7YAz6ZK4Xxctm4
tGw34qVj/O++8Ost/PMgTpZmI/fEmKtSwew2uhvR9nWz8jUMnWozbvA929N96E66FId9dWXgjuHx
lV3Y0b6W/29P42RFht0xjGKmhnvB2h5FGxtWaS4qKwOoDC9sca4isvJCdSNibIziNTfhjo92cgfK
oI1XIuZjwja+HfK1GdxM8hUEQKxc/VZq3Ozglck6qO4zSm1M3aruSmivhcqW96GJqmpjwD+9G5Qr
Aj82QftcAkIM1G+t3Yk7kDstcaxgp4FJWOGdJRFCIpI5IL4eSLK3BQF3zK+JfhZdE4TCvAfli/o4
RmsNNI/RFP6WwufBfz5Qz7Zyj/IW2WI864+7Lieu82kcX4XxToDMdU2S1u+7jvL3Qc4iM1VAGUXV
OaFOPjDqMaIvTb2Yhlf9vFpmz4X2R0xXx6vhT//WTnx7JKBDgguSq1sz4aWTPOUKHABI9lpxc+Jj
6seGBHfS5Qhripz48cIdnvsKoXxgjUoQGswP5ednoPrJIYwK7lDGHbh+7aJbpiUqA5tbhVymWavb
ZMYn/UfUzdVr5RZCLgR1xA7keSFPDcmIfRUlp/skOIT+kH0Tkgb7/8JqXcMHIr0aa3xFuqUUeeWl
ez/3CX+/95NPOGaAIIsd9x7i9DaXFEJUbPjB1LWTU6de4SpS8i+tR97hcIVcems+a1f1vKpmSFDg
mig3OCdJ3tHBM3WBWHx8DiQ7JxTXhDnnMLm9sB7o+f7adRhMg4JYCFFNSz5tc1m+ltY2SbQfbpTZ
0dYMrw9u9TB8snyQ7y2+Kx94+ITkCBFpUUmz+JOatRjm5gtqFjxgaG6GetO9Z9IGZ2JNx5W1Xpni
TX9ci9JzZu1A2UWpmlflXUv0Y4motQZZvk6bDQoLCmNRn6WVHQo3RrEACOy7a/G4xaY8o2fUj8s4
uYZb0xizipoq4v4mS2v+HHECk4K5JHMaOiF2aMerNnEL5BmO8iTbNJZbAWufdXzfHMkOnGGY8pgu
qM+JiOOfZNy9TpncoMxO8obfzogl06NxBVMZr0pLnpWyp8hTGaUTFc9ibxGxuAqNYTHvadCsORTi
BFM1k/uBjecE/Z025RgLn2VLCsVIqjauTJj/uGhcWoUZow3BH1MsnSStcpZTGAUL0uIPmjPEriS7
wXjT8JcFtnkgPGNY+ZhwhvgzaZh7fXbFUkRqBaMSKzQSnG52UbHsiKaVQ3zkdSYi+CPhP4/P+Z3R
zcv8tgz+tJHXRph6ORoGjdW6ijCBWnIH8DwUHIPueKjEAbL2/B618bqZskLtorT9dz2cWgxE9BJq
uE9hhbbXXJe7fIdbsK1vTYJ6H9CcUOYqlFfXGE5BBfbtKV5YbufBp6JvCn3T4uXpD07fLYiCCXW0
ZF4or3t5jQmQpeyFYBHvoVvcIjSSJbubMhenAXnDLIqgSFKKh2VxBfbJQMTRb1tjpfMhcBCXM11d
1uJ7LbsVXa21MYBJXfha6Bcc0xZanLbsxC7XDEIcrEALJ+oX/PX0YREQGVKiGhaZNGvurWuNcJI1
8n24gLjw/0leBmyBIhe6WPN80JZoaqGlSOFiWLSPwqYEJ7WVZbaFw4hSzQY1wf1rTUk5UR3YGski
n5vDZMhkXgUPVbDK7NSBYIc5zHAjzGnjwxgzuhlXLM2ZKr4P8a7eVV67KN3jGou7AjIW3hXZ9stS
xljuFRcfT5IBuqeIcmtYqI/mmtSAZtZsFQJW/sSEAlMuvvTKmglpARKoNqBI6rq7sT4RuA1gmR4h
tXfltbyoF/1ceNf2wua4KPeFR3Zj4eXz41Ic5x2t6TxeYtfIvAsnY1Q6yaJv5kxBeLUwqBA9bIR5
+Cf5U6zkefE5oDAOV8q1fxvvCLruX3BK1eKl2XE3+dxPNtRKE/F0sjUQh7VIgIZq56j7ow0DLtxZ
sFuEgpOv/AdSJm3x2sdi+KpeZm5Mri53DhrGBwV/aonV2A2fOfK5jcVfVjK7P3hMAkI7XCBfdOTb
xCu83quXnFlRvBhJhZVucPp+KcjRnOiyXAjUKtsRxwpBhLMhe21eJeSks8oLX5obPnVHfgpf8RG/
6hclncNaggtwj0HYHjVMvNSd0vOddypCm/fOCG3VuZUbLAOve+NegknpFiObBTLTZhPgd62WC3IM
Xau3lewh9jcJ9skmR1RXvk0u3yOmqBvfqe+RjC+jz7rx+tRD7k94GLVdALNQmvwnkVfp2BDQ1GNE
V87MO4MrDDO5WsBKFvHNzwlGT6/J7phbmVO+h9macS6eHsfAKR7aOwwQKt0J3gsv8YQLYW9/Uxvo
vQxTkmXC9PAvOMV7eiSPeS41EYUifiTdSrxXiHZhorWjbVGBzYUtZ7AautVt+wFd8k30HYb4fIVb
MmAvnGVnapufd3PSCVZj0mdjUEd7TqaR6C5iePC9uyPA1LyH6cxAuG9cwAn1j1piTTJjo1RCCh3k
beQWhxhdlF/YYTI/3CUkqAUOlOtla114al9H6s/S9ud9ngDp9Oq4kuU8NSVAHeeQiKuvMmVWjt5R
nk8WycTf9W5C08n6UTzx8RIh72v2/8sdnCZH4OnSBnLPk6pIlvFwx9ljYO4Qt8gSiV+L96RxlGfj
rpkfDWd0ug+1XzKWT/nIMX+1cYCGJaxv8HSM3PwJn6OqtCWcETIX9acMIoTriTO8cRyzIWsOIvEL
r/r/8whNCU3CNI3QTx5hVPq+3FZ5BB6Ft9snwUbYst105BGEV4zt7e6FHcaOVpee3N+C/q8V/98L
GydzVCE5BMdUSyOAFhwQzVm7ldaCqzrKDbMiLGAq2x+dIb3QDZ3pi6cl889lT+aDaaeUhV9nU5UW
v07WBtomX0mL0sPJ+yrfKJ/Dhqqh2QrP8u3v9fgZnOLnpeWf9fhBlfpMlnnU2SZ/za61DR9PjPnk
zn8uFtpNdNveWX8it32MbtT14f1f+IqdLVG//fjTjiAcpaQYeeb4b5CodsOHPDL+mUE0DLDXvh5v
2S0pTzHfIVPCKmdUI1vhAm1Fn37n39/MP6/gpLYnEFLMFdIoWHLjvMyoytbMo47JSoExdHRSXEml
lTgs/NfgywmQrc66bt8A7BFi9Nfasn8nEo52VVEmGxF8mONqnX9au36ZmS9Uk3GPX+li+kXHGZuS
ca+9UNhIyKCQ7idM0PFXJku9oKlpvAbEnLK37B9rk51qzYd3yObs9Bi9JS/t+hJCdBZm+74CTzAB
MRjyscpYgVNeUvExMakDPCOGu+PLcN/+KbcyKHw0I5K0rt1c2QioiTE2euq24Yu21LdHIkd2/TOP
A2MGufCyjeGIF72T1ekt/PaWTmCD1jDDYcSF/kvGKT4YrV1co1piwH0jD3bwIHaOtYlKYp+jrXKd
bUxyZ6fX8jV1Tlw1x4BqSk8vOSEIvkagCCk6n3XgUGC3BzKYbZlN81Nv3FJ3MYBSF/8it+ncWjPp
zyXJsAziRk8edh8MRjBoxeHrV0w599LjBEDhS+pm2/rCefS39og9bdLqWJgRAUjqJ1dLa8kk1ZQW
MFoy5hwblid4j/+ZG7ZaZ8SmH2btwHQSe/5FImzwV6bXFqq56OAmQYT7VPybxLlNOeESdELf0SIH
vITg+WntN5qNK5A6bnKAV5yECxdnkCy3KfIvbc9nN6vvP+Xk9evF//2U8QtURRqP7cpds/MfLMDV
2/9H2nntxpFlWfSLAghvXjNcWiaZ9HoJkBIZ3vv8+lkhDGbEFKEcAzS6C9VVipth7j1mn7WN94iW
7PN8nD6J2LXSP/f7hMBbDFdXds1vn+Af9/SizlKO5pDGLfeUKgWESPqErsqsUeokMJI0XxfWc/yE
XGxovWDw4YpqpafFt2O7y2HoLqTA4fXfS/pbAnTxmC/Co6KqI1MpWFLxgixssEcfP1U7252pp9nS
IXKvVTS/7dP8+TQuTukglEdF6Lni5E3o7whigRTh/EdSDOoERkvjUjNbwnoH+wYbsx4YAzi52MqA
Fu8ojFd9VP4eivp6Ey7Pbwa8W0OeWdLSs5MHSKUOIWvoJoQ5sGdNSL7JUQ83JSnq9EsfXlX1ppz9
uCRsJEJqgUO/nzFKXdT0OcQnxvgfJGHTzC+xsIvLjRJujfFBq4RVRWbeTx9nDZrzVWe3b0q0X75Z
4yIgUPK6qWeJ33G2IPg53N6UsTY8YuF7UnACdKA+wMlLyyOeFtjyrZasG0sy91q97vtPzhA1XnZa
g/JlazApC1C65e87OuK04OYz59kWnkE8bkwI4ztB9Gvkxa6UuY2PPF/182JTCzscM0rTu/KSLx/4
5f5v/rGaiw2AUnBrpRmryTYN839vZwffCaV04AkzCbblMN0Gz0tGPV/tgX0XpjB0QSlNM01Nu4xJ
tViUJ01Kl1drdCVANZ2bSDhy4nE5zY6UbsfQZwJzsSlZeqKEMlF/rFTn33dAXnaWv+/Afy3j8g03
omIyu/D38xChXpAOeynuSWcaKYUJu9gzKleGO0wr2V5oHcTtlp3+0phBA24++h1VIwnqsw+p++r+
/N3x/Mc9unxtYZy0ei9zj1q321MuU80X9MijdjOQViOznlb9ayS/movR07IXZIDXN0biUG4ugweq
Pf+ntg+f0n8/N2PZyv/ou3RxqjSiwJoieAkJsxHMXIcbS3LDcJsKHqKFFLxUQRGqLLfoGCEwl9AX
/H8/N+X7N/e/n9tFlNu3YV40cL65NUayD82dCfhmlVenqHipi1M/PsxQNtUfwXSbzadqAPvticIx
AoUVH5ZJooQijZ4iX143tWPi4xPvsoB48i6JCQ5rsBBuRBjpXWva/a2jW/ZUZpvwgKDrbVyOm7Ty
0FepJsRwmZWfmpffDcJWkh24XTYAAVz9MABwKGCDoZm90O/5azyoV11pn+kqXKcqfHsn/1jPxUGX
gxXR2ixa7iTCdxJ+KAZLFb4RVwE+8TbjzkFuw6X7PbtvXctNv33H/7j8xakXJkXRMQsWLwQDIqkC
NzTrtPTgAXui8aCe1z5fa5f9PW7JM7BQ3fAiG8h8fx/+f7zEmVQFvVUY8T0wEgrW5Or0Z3bF6NXC
ByN2P4XMMajvfmZbDCmCdtejNs/CzTUDmr+dPy/WsdycP9ZRNBOvA17gMKvbt4LqGt+NLW5U6sK/
LUepOSJsufn3t/Ptafjnr7+IYONhPi+y0pjkJH/TWy+avEU333ZH4FaqBycfRU1MNRhe2eJGXVP/
G22K9FfW8d0R8Oc6Lk6fQQ/DVupYxxJd4OAb2UgAx9HtRtj63VGU70vzKUSnVpv+oHkF+YSrs0S+
gVT024Gyd/2jS/0k2TGa3fmtts2EdXTNRf2bp4Q2CxGnhvhANZXfZ/ofT0nPeq3LTLX6vc4BpS3s
JpcgjISOWqkNshoKCazRK5nGNyEo1zVESRF1XtK/2EyjgUeFpNDiDqHtaohsm1/aM8cjOTLmQ5k3
+CFb/r8fyje1oq8XvdgOZKmp5rblx8LLLDboCVPLiX7+jn1XDYb3ghuTqFq+ul/KVYboXbn+8vJ9
PZC/Xv9iP0gKIYpaSf4t9CihhOJf5oe0EQYPcr3BHMhjiNiLarufoqCSN/+/y+sXFSu8PxpxLvn5
TMNrngDJDSWBoyD8751KxvBlM1avslP4oXqU8rcrV//7i/jy4/WLONUEnjqbBU988vqayqEH+dhk
3seFowSmnZOhB2ntxNZa+QS2QgiiCRv9Ktft22fAGDrJLfPwuAh83Za6MLRmvUXfks6rwHBAgZ79
0q9q0uqe9ON8M71NPyhdCX7Q3v77FijfXdtSJB2+h456+rKhXQ9gDKa5LUkFR3d+Kg2vMPz57E/V
uuEGiJjYIwmgYH87v8Dem+Rtx51CYsps0ODXsaN9wL+ipdWlt4GyrkmvbxvPoPnwjJJTDha1ZzO4
/1619c2qmdhmhJRRQyQDf0mEz207KVVX3ZsHAAx6eWuNuzg89FoFapwC4KrdAbp3C9+0ye6c5gEZ
VbSuU4dWprFTCyfG8NPp55WA7AJZFo2QFwWs9ao7ZsccOTR2ToYbPypqZktm7HT5gbZogB0QubC6
UUFbKpB28pfp3XxVuptz6QQPUIchCVAVx6FpXzr6e8dAAg4uyoe6N9/R7Mqxp8zbLnXU5+bu3K70
dfeoxh7dMIwG86fFV3agG3yUHsF0Ztv22PaujCv2RC/uOf8ZvtCCxIvpar6mLNHbxSbw5XZebEKp
EZS1mQ3VwjAWm5X2U/2cUIEyboDc60dNYGt6CZzD1/Jn/9ICEoY+2Nx17E0oBTz0sb/BR7/nxWUY
HTcNEXzs5cykvf77wX+zXeqKJoqmaCLCUOTfv+SPs0HuA9USBxlXle2cbaGpwhZW1mJxXnXqcSaZ
YDINOpSXKm7kZjRJQlzbrwgpvmlQkE6iUYH6IarSX6qEeKrOZii006nUqLqtrOPsCswD1m8zH+m8
VymM6kxEJHA60ru+P6YhHf5eXmVIrsEPD+twZJKE4ZmkROcd+ER6FfO1AWp9tlkPejkGKb/I/hVn
Um6a8ENgqEBekLH4W6HWSQa3LTeausq0q0nQN7EanTK0Nwv4G9HF5R0uxbQbEjkaT/MyirxKtwtJ
V18R76NliIZt5Q1rlXmjRQPcLF3s/uxcq818EwJ8XcRFoDbVQ6QnsT7gGnn2RmYWV0BAfdqXYCls
CqLPJRCdKzV0aTlrvn4FXHSZnhfRx6rKZa3A1MBrJmE68m4Vt8quW4NZdeT9/8Ag4u8g/OuVLiOx
Rhya2mqWtzhej4fpvcFGjlbkUotrV6Zul/5SyB6BspCNkKLXTBoxAMCI2ZJLLevSaDPQ4T67RemD
dq2IHI1reqzvH8Mfd+SiToijddE0UjyeNNxLBvR1vT8h2O0djAnA23LNa+q+b4Kwr7fmYiuqK7WP
5YKHEG36J2Vfk6HhEOl3b5SL6PVfu943BYmv17uIf/R+lLXB4FuGhaS/RN3LiHZ0xPJ7V+mbuPR7
duT8YUBjJpd7gy57tB8NOnnq8rwK2t/BRkuf0XBzQ87zHRlE/2lJ9bXY/e+KLctkz7NUOooksRdP
AuMhQQly3KTq8yHptkBKZH/O3NrWrAc1wh5gfAilXWGAGMcOXjq0/YuGAaTlZNZHrh4gFaFZuRK8
qX8fG7pisk9IoswRbF2KhNt6zrRBlsYTfU733G36bI2YcYRkVK6hOx8pXEdwmGb84BxLcgTFNnBP
xxieBITBRQ7AEB34asAXL7PpIJ3t6Qm/jgm7TnUjFjYFWJxG3qZ0k//sPkiJ63ealx0CrCu/ZHnI
l1/+0jsjBFLZ2S+DoDaplDIO5vGk+uVNgfxa8aubRfdy5fT69ob9cZ2LbS2SgybJEnM8SdhotZ7a
eNQif+DlOGjLRxXeoeVMvWvFm/88kb7+QI5FiTEx0zQI9S4T8HNcCMk0ZbRshl1jbJTJizYAwq17
3CPaz0pyQm3Xs58jndybgLThIRWYI9WqSPMpWmXUKug2mfGmCd3p1rhtonV0iD+DeKPIHwxFFgTu
yFzFw6ytcDczD+Vb17n84brq9eVNbNo5e1uyuLo0lIHXpbhSf2jNWjWQxEWVnSA9xPtEuhuzz5IL
RsKPYAYdeHumU2dCpkite83YJJjNnWFRh3l0GrOPtH9Mz5D8GN011mL5lES9I53NH5b0JJQPmrQP
K9Q34qtUb7LoMcw+DKZfIG4xYZDBRu0+9OhZTT8b6aPK7E7+BbXcb4KtmftyHoEccLMX5TaEEYJD
bfIQvuXzkZtTfgaVLdEtFHbZPmmc/pOxWKLO832HHyZAavM4A5CuN0slFR067GiwlW5/Z+ogyFVz
pQXbuFMYnnlJJUyfVwxM5ZZHGd6OzrdcNbgjFEVjHc5HnlHIFyLUL0ENCNfYiMlzz7hC3hJ4qKtS
UVdTj2kAzc6ueNVgGvft3mzBGgpM7OO8/qmUh8j0DeNRPB8GPCfNm1560MzjRIvpfCs3O7qeSNh6
bNLsmjI4E9gMNmPYJ1q5p0hUpIyNua3wyKWRazf3aUV+thxI2Q1OmH11sFA29ZvWCda5Pz+K0yoI
7WXXRoWNjmZz/gzhhiC4qXYCwy4omWqX+ZYbmuKZ5fSFbVmu7tB1owqjb+B5UpVnIKO/RT5+L/yY
b0ts+dYwKtzUC+/l1dvoYXdEZppiDyMxmndS6C1QCT03p9oJm3Whreq9pDuil2A1W9LqcIFDzy+g
wokfigR/Il/nF8Dvxs8XBMJRfmjF3bDFHZO2E552bFa8m55+j98KJp+g3R/iW+tzuKFnon1WT9lT
/UK3KCt5NgD3baBzSvmk7+VbWCQASFbntbrR8Ame6pucSY879Z32GSFz5qXtphGekdLOP9uf08To
+BttJt48SvCN3b6aWCgVNyFE/Bj8xipxen+5k/TT0T8mCf6z55OqrxEEFZajd3YOZwGNVRbcciKN
O6t/NI/5g3E3rKaV1a2GNfeq+hxc2cHO4R6VebZ6pdpDiGzx0UHMK16b9jQF1IAc/Gak3B/Oa7I7
um6o89iS5dfpXb+lJsQBZ3VvWrsfrVUk3VlVvbYEFF9jhQdzgg8htgNoBtasPYuO1vBj6cU+ivUm
nV5azS7epZsz9d00ccr5tq2ZACaiNNDs05CJn1MM+hguuQukfW1gSrXqENK9aqZ3TmzSX3naaP1j
9lZ2bo7s07oZmw2I/zj5IcTP6OsZu+PqprQagY62Lm1+3iqedqZ5Lb4CzUuKzu4JHa1UOgoKr3bp
nVczktXNKDkiCjoZdIaNbxJN9GleYW6aJz+wFVu1kvigcyej6md0XgOzMKD1Ci71QpGKBdaU/VvG
UApSqYY5Ga98qT4pUomKnRlO95S2TnQiG2iL10wz3NTEJv5O3yM5NPfisfmUgG1NO90xfEywvPCB
EpeVuzN3GLcLXF5D8PdTsatQtDYv2AJIoq+0ez6dGTuJFnhf+9Ow7H6+5V0hOVVOi+yJzxJNAM9r
MkCvO0rj9RJGUa6lv+LCW06e3h2GyjfDn6FyA7ASQLrhipO4jjgBJsQSQoRpw1OR3lXFRlTuYyzi
7sKD8JYzLsyuTZoq5ifUFCj5WiZnE6cAlyfgeTy4Z7gN4D80JrCnnwN3UmiZHwCXDfQcyj+STugf
boaujf90N1rSHcIAtRZaeYJYuFSx8mwpR3HyhQITzMNgvoYxbq2ciw3tKjNI7VrIXM3C+1151ilX
jnfmCN0xYKh2Uye+xUmUYlVbsHUPT3J+UvQ7QXQ79WDod7xi4rjFIDfGChQvhToYbo2Bjej8juwN
l0rm1ktnThwNlA8/0wyoBvccH/dqwSw0DNg1fkj2GcmmGd/o8W2r3kgMUMSkZNUzbgd6G9iysjxv
XOv9fvK5g8rwaxw2cSQDjukdvcVk+hAh4ZTO73ApVy02XxXg6apyxVer/zAL5muYZuo9/l2zR9nm
y9xhzkucbxNbZNhmYNilHvDX1rbltC0Q2/LnzICYEARGXs/NtnaJ6XFPyIkRvhj5huS9anfnnoL7
Okvvsmdxo9wJA9GhU1qfPLjWcJP+Vv8VDHaNIqKxyxGI70oy+IO5/bu+c4xmx+5YxUecnykUSyp+
GAd+2qjcN7inZosz6Au3y5xfgnhnCps6/kkvKAjWybTPCOu4FwSEwxOmzbpFZNrf1sOBDzwhowC+
Dce88nPk2G4G9rBajYkDtzOUvFx1+MeF3lPiYz+sa2ElFI6su6Z80+t7zXio0/dzuW24qTlNefOu
Kwo71G746XwX2byoUIkpeR/6BLk+avnXgDYaFnk1IOvRZjB8Tp7k5LZLjlr+IomnqdtJZLW/sufg
l6k64JJ4ggH/OkpZbVOrN0byEJRv44J1K4at0XR2y0Ewtjj9afeW3uA/Jt+qKHUsxsyHW2W4gZ+x
imGFtP543kbiHveuNMLlq3gJC8Muz/4Zm8yMRqPZUW00jnpza6j7IfJz9dWsdi3WF8LgD9JN160V
3BbS0KtXU+RPiiuA5bG8tHdmZhJgT2ekhXaAv6OwbQVOI7R/FGz0orVzNjktOoQtttgmUv3Ixo/D
FpCjSDr1PJ3cU3lKpdshfJHFm7RiSrbbzMJjJEIZdlCwsb/y32fas8xaCI7RO920NqL1OVpP4ybU
D3A9ISI5auDECNt1O9SBSCUP6rSvmT6i9Z+vSnYLKTjV6R3NnhoznNB6lfCkJgDW7W72TdPrhNNZ
OOm8ell6Iwq787ztkd5jYyux3UHdqX6o4Q3Hz4LdQok9RFQl+81izDumDwVVEcanqPdhKj6Re+jl
ugEEjYmAEJwkAB4sMgo/zP6TcSetelyWS1UO29kW6xlhkeAX/AP2dH6pBkp6yVFmmS1s6ZomXXqm
To2uefhlEReH1daafCPZlfPPsti080nRbLVGqLFqmWroEjJFu5Kx+hns83CXdYSQu6bPvWq8q8X3
ynTbd2m4QzJvFKczbZ+GeII51cITCjTTe52NRcY5nancNCxcBO6ER4g49S3/sNQ5OgflUluc3xcp
h3aI6eATwTTjSgUYID4mAoI8oi+YYFAI5Oe0WKv5Zg41draPTpttAd/v6DBOZNfJLkoWh12YBXta
/1W4nsvtPPyajBmDeUYe11zjPK46vfV5x+O5c+oC+sjwa8B3Maj8qKZeyO7Ylw5CKv4Vhe1WvTXy
U1puk8TPjH3SEz7CXCXiYsQ1vcuVtabv6+5T2GfMo4XtbjbuGquk2r3CqzCnsBzfZiGTLa48PNUZ
TvHvOcUf9lMgZ0HlIk1S2CMUyW3Mp2bAkukd4Yapjl6nOrqxQi4wjStZdLX+Qdgz+5GzW0bWk3kq
zyddPQIlV4enc1/ZbYxj000sLzyDihkBhHid5Cmdow2bQXVkg+RjxMeRjQq7dDbHxE1ZK8GRRbsS
qBd2QhhUxfnBqB4xX1Amvyk9inXiTdIeLeOpGtZ5uUaAyZsx41HSHpWEb6pCcMRJG+zK2o9rX0SM
jmHd7Izxsa7cAPWfaLz2yuY8+YnpolEse4/J3Ey5AX+WcfncNB1NRFWpCUyhnYm/azT8ylHlpREZ
Ke6SG+iGLDrIV5pmj8OvLmcTxaU3xzlATl/CDKdxNB9rmo4Tv5fNF0Fks5PbTzk5/DsJVv4uZZCL
GsQAIg150u2LikvXdeyF4u8mLLY+OGRv6H3aTYCJ1l4pSBv6A5Vfl+mC+uxhGg9bAfIVZS+F/iMv
qYtnQm/AUXBa1ZeVY2c+RdUjY68iYoIr7Tn1m269RRGUwgCda0m6rAlKddPGjSnF9wP98ry61ecj
twYmu9RuyYWRaK1xF19UQ4FrWq7aYXzqlJE9pT8sMM/Bz8k7Y1Vja+dFkGrhYkUnUWTsiZk65dYU
n7TI8xOiF/WkW9vuvDGsm5wqCSC2pid5dZhdSSqPPbEdfv37QXwngFt+kqWJkm6ZfzGYCzVHJ8RV
7pVj72ImIEjQ5lwBNyjAgLaAv8lKHhlUx2V1R3ihOud0DQVT94iR4tfwDGHuyu3+rlVuASZHp6Eq
IMG0i05YKApiO8lFfI/rFACKqsBZhWpcjpwE4lnq0q+ucV9ioKoxnfQhoBNcHq93ZeWl8XdZL1lG
PA18jzAWuGwMClIsK0mZx/epQcsPEy7K0Fm2LzsviO2hcrLkGHd+KhyEinkn47ZQPOZwVI+hoqvz
ENJ37+Cfi1k+qD96HtQew6bXWcxyOiyGQRzqWDkPCEfszsKjfQs9X42ox4bM4pyhgF0pj/1WZV3e
DpoCmixCS4MGcFF9zONqAITIY2EFxW6wNueKDDO8DZUXRnZtYwzRJnYrhQgM8dZQ8bf6p5Qge8Z4
E52ZT4DLVBOQELU5GvoDR1jyyFfgFxhhh+tzfySy/RGi2U1csFo7nCxe2rV8pxn7qDiB+QvY0e1B
X5vDE+QZBffu3xO+wAIZvrNQ0a1U/U7CqFTV/LR2RFr1zSFEVONiboYYqeE8Js9ztNj590f0TbtE
tRQTUpdMFdSi9Pb14eSlMA6ZxcPB2lM8MPsL3NAtKl5SJ24cWoHYzc5OOLIEYh8ONGIuQvIry5C/
e0f+XMbFOzKxwqJdXtgEkEa/iEeoSIFDWnqaHJVR6MB/ShwwoDMSk5+KBh1SpsoEYVpwa+xDGMRC
vmb8QkL27zv0Db2B4atlPoSmkmz+5XUzNaKEri6M7wWqF7iierm5MxjXD3cjXm7UsnExcUT9tixO
lbRVp+d0vp8Rg37il8h4Whi8ttfWpC9dhMsX+s81qV+fWtm1o4WrGciP2e1Sb6DW7JRPxOq4ggaw
Ol614E361RhrHLTL6FCejwLDux2G0lgS2HV40IvPUGT+2BYnt1BRD9/mjce9W/pVBECDCJQLE2Zk
PoOyTkmSklu98PRxGwMjM9lW1rJwp1I50uuNIdwW5m7hP42PFMWFdp82BGS75g0ZhOZC7iTi0Jyp
ucUAWqFEycguGS5zj//rJ4WrC1uvZoiGovylEU20yDqbllXeFwyD+kLI1C/mV6ghfmBvw8CgmdnB
rwm3aEdQd/km/6UyO4pRAxl6dq3F/82u92Uxl0rR6FyUZaOxmDa4ZTQZ3oTunHGEXugO6bTrJgeP
UtDAawulrnbVdMj8u1b/9foXH7YWn/M6iozynqCD2nZmnMbwGLQYtfN9hVV5UMrpXjYFFxnbmaHW
mo/tcTDuBGZlb1IXIolCWYypT3IJcteWWkIUe0zNnDS3PwSb1U+mORkRfVJuGJ7EMyd6s6h7po/V
Yhft579G5LdLUlDv5sFJA8cIt+LwSZBZ1WAeLW+8j18B54zAWlUA8dWP/kGPnOJzsQYHA5sfFNIh
lVS+EGR0zx9Fzj4wo+TIMUBvkJkxxjttFiaTIyyys3+/TN/0Drl/y9S+IqoANi+nL8XwjL8VycC9
EVaAQph8l1ZiuYAB+wXtaeFCTzB3uN5d/WYv/HrlixZiXjFMkE7Lm+NaCWnu9JxYxxTLuHqFvvRh
QBzwMLtTe7Csu6bFysads4Ghrc9JPwhAcevmLss4SsbFFehaM0ZftpavW8/X1V2Ev+cM2r4YRtU9
kLWeQk9wIKys39L5URr8WVrr0d0Yv4Di0ijiPY3ZJsKaaG0SJcfbvj7TNrjJfwQbwAC7ZcxqXCmi
PfBUUemcGNJnXj5aBYrbscGsQr9xqydGoTGCsm6LH026C+Eu4S+DsFrRKJdv5eIuo9gSMGoeF9gA
Qguw58hB3tNvSo7jkOHwf78Z36lNFHxwdHpR2gKTvAjykk7INTlJqntUv4SY503P3NwnsIXklbQ0
NDzjmTkziINuXzszojcLg0sg9lQocNpsf7NvcSrZkwnDVUkMis+r8dnCmfbXv1f6/Zv0x0ov+vRV
0cVZJf9eKfbEQ7dt5S2T/9GvdA3Ha2fROPmhzG6SI3dZjdLqvJW2xlb7qD1rS56yjvY4pl5Z07fv
zx9ruojFmridInNiTcOLyMAAIC/Q342DOGPZdkCe+Gc/orCcbMWf58/ghURjzQ2KflC7kG6NK6KJ
v93/oPH8+TAvPjaajnTBK5ZDdiw0S5FBfyRmr9N1Lrh89t1m9NtH/dU4oWijqnLsdvp+aFYl1q/T
jn4IdmWyQ/HBV6/obn/L9S+/NE0khxE5z3BfunjP2vYcjOlyp+bG6zxrP8MoeLjT7isqvgPv2a59
y3VPx2pmPx+KxGvu663CfK6xGh+twUMcTAOA+lrFyPZDO9n8vZIvxLMGysI4GavH4r3YydZBFp8G
cau0N/Fop/tRddX7+dekHhZZNX5WwDJIndye4XPJruNXFYfpabyT5bcaW2QGVlvsiLuREgcImTUx
bfoTkueyVzn/fne0v6NEBIZsyeBUTMRzv3Erf2QSpdUbQj7kiE0xcMWy7dw8qLR9qDgW3SGIeVrV
RqtRqDEtDd1+p3EKmX7yljBTRGzzqMDKtGfIJgOoRK+gK0ojLS/2MgQDfJm1++EXSHKwKLSycOTD
LWVFABrutXmbn5/OvJhUprYalUJqyC3R0zx0cOl3FjUKO3gfoXVe+cnfzCZ/+cnWhcA0D0ZDtlJ+
Mtk5afvkpDhHcfhRcHCC/fyrDt2WEVkv2NH1bG1atNf2u6tLuIgkJjWxujbNFj1zKoC3R1dFjzRz
pncpscGGBRBWQS7IVGJsphCRNl3Lq5W/89mvd+EiPTBa06jiPuVNps/+g7l58rcyRmDkQbDXZz+t
9qm5R9EFdQXLGal08cUjb6Fxh+/0Ib/PjW3Y3Qc7yZ1lRwIab8u7a/J85e+onFUSKqDDYHKev/ga
lSNbEM5DXVYLp09yZnrmCDh59X7NjHxuq2N7aHFnUx+L9EhofX4mwXw2C+980n6YFAuoXYB8sTHU
JSp9t9KbUtuw8zWHkgL5eLB0G6WB4NTrK1/VdzuyZqm/gbX6woi+WLam6pkxVxW8AnQTnA+d7Biz
V2WepropQNfIN9/mx+w4+uFJ+omrVOsI82dE15yiMuWEdS9jin4KtdvovvTNziGJ7sRVehA3s9fv
KUTj+WeEz6C3M19DEDNi7OoLVMY4/CBsmh4dDL6giihY2FxLC749rxe1pSKLImof7eLEseoxs8oE
degLpGcKM7O4zIefORDpCTnjcIpJgwoIqbCx5Xal7KUVfiYP1rQqX2hi9g01SYramzinlIdJ86p8
kD3tcRkj/feT+PY1Z9CHyWSTipZ6KQtWTWlsmn5cIj+4mxBvQPZ8NIqrPlrvCmO9yqPR83oInx0O
E3RLlg1a8KG2Y9kpV3SlvBmYeHbXjJu8eS7pS83gcpR1qW9V1f/3Yr+pdaGe+kMMdHE8BWGJyiRG
yoqfAwwSWjlnL+rXFLrwfhkf4vI0ZC+G8kNGFBL5sb4ZaxStE02iEuOe22tmA4q0bAJfz0sWJGPJ
hrexJpEFfn2PYy3PxRjo+KkMXKygxNuB4OJ8bLmLmYjSrHW1DFqJ9lL2b+b5EGDgXgb3rfAsyUyx
qB8TEVBQ3YbVR6y8oiVRcM0oRwzmYpdpcb8j25Uz+pLNXSiw8aECm6Z6NcTAhdNN0J9KzN9D86W3
INFhGCxUoZ2jp6Gp4Hd1tZKmZyvYzhH6ZDQIo76UMpiJXYS0bbdJ+/w4YtmZpcNqFiCPtwbvag+7
qcCDgnyjxBeQ8aNwmn0JOHTPKSYoH3n1obVoNKRb60WUMdvG7wNyhz3KfhC+1CWCCNY5iz1/FzUE
DGzMSG2zfYI2AAaTjlKYIhhHqa8d0FCcCxdVJq7lIqZhy4igqG6a6mSKP4XmTF/XXDXTxoQMbIUP
GG/EzSsIbyHbFtEL7J0y5STFz6+iiTc/5gn9IKRV+dYqfb17QaKAqJk/wMmUu5l6X7uoYoBFmTUh
sgOix/DpEpZ7lHPkAEgq0tTvH+VP5R6RDIihZZx6gOF77vaGsBcWj02Hk8ecb6unlr7Pu7JDVwQf
p3IsF7z9eREmhK9Qqj5UWv1YUdLz4QLdNkHuLjqp+T7KT3Xq5eBsDEcqacci/IkXuUod4cxOW2yR
TGQ1/EDxTox/WO1psR80NjWYyMYb+D/qDiIGnTz+viAA2SopjgXPk4AEs3ztkJ+UNzlxtoSC7LXC
CoWttXB7E50W7plOED8yodKj4O9eQpPM5kcdvYXzc4GpShq7KX600kKXzYIbBZNayZ/Tk4l1aWwL
0dIileFACfeCzqOV8cjedrPLFOq8y0Q3qW50hQfRvqcJBlr008yNGZ4KFGtG+TFIdwNeQLz+8Lxb
zSWWpWQvDQAKJ1qPh4ILSr4MBDLf4nwdJPsU75p2E6DopVZ74lrUdcRg2zDAKXhVd4qGR5xE2D6H
R+gF/OGzidmRV8UPDZ3S4iSpx97YQw6PH0vlM1rruh9z68N9SDC5EitID0Xiy8yzoRXaRtM2KN0r
O9bfUQQbBPvrUsljizUuzuewAkWfz/2ilZWblY7CRXNFuGUWKp69TMKzKNFcxbR1T8ObxGX0IxUQ
mzmZ26/Fa2Mz3xQWvy5nOZf/iGarWWnB4LOcINkOjGjYhcZU7KpCEpW5MkyI8yIgQHXE6yK/nF3y
W33x8YPiFgZ36FKueTZ8c1IuK9JEWTJRkRPCfF3RWR2krCnniUKmo2V2BLX9QaXtc99syvZRq3HE
GfCVBCTOJ4rDWOuOMLIoU/giXCL0fN1uOW3wG0yPJtmG4hbpsvMnIT2XcY3QBezgvx+q9E0G93XR
F7FhoyljX0fDdDLurRecX6jKUjaWWicJnVjC3IJJwcAryX9+okEcGeRPbQo5omGjA6lvz6a2jkjo
cqVdB03qxfGHpK7l6m22rNW8AJn431x8Eez8JX5grzJRsCxxLwIz6pu2TFkcuYzERT2NmWaK/XRt
Mzt/N55SJ02PRHPRNluLD4mLccRZHqjYPIwJzl/2bD0Iw7EdbpTH/oEix4eAA8X7RO1GtWmcWdRK
7RSRRYoo1Uvm34JoDDUDF3SbeL8gyn4utF6+d3aom+SEdCo7qevKpskanDSyfF6X+KjcGrSMfyDh
k9kyvFiUcGj1R8IZKE7W3kKa9xatq3iLI48JDgV5RM4Dq8GRGtfesW8YT18f18VHiJTDmK10WEYj
eOkxIwkpHdLitReIwJkpUtqFljNd8etVl8P/r+DAkCjnMSKB2vsiOAhkrTqnrTqdevGhsY6kfwjn
6n0P/o5+fwMDZsIwCplW6aA7A7nF0/OM0pMwiv+gep21Kwh8QnW7iB8VwCzI5ezJWsVvGNwGnxBx
kTi9UonKIQnphPHMOmDvVizeo5U9lAw/jtGVH/VNjZJ7+cePuihelFraBULAj5KkFUzn+mmh2SRH
g5mblXYHHE5y1avmg7/H+f51Ky/yhabO5tzqxekUpvcSkQxKxT1VL4YN0myTa6/hCYZUpiNd4rCy
XgptjzEzAh/dRvFJjOEa29yp/O5DeRM9wooMuGDxPKmvDVqTFUoSntBbuq+RyQDs96cbgu7yWDLY
eF/hLWwrMfjB6KTZ5rP2ke4ZWjOBkjGPpmquDFvzxGdHYHXt9Pg7u/tysy+dBs9Zm0RdwYubNt7c
ejVYVHmFISe5uELWaaKs8ZVwtwy/zOp/cHZeu41r27b9IgLM4VUMyrIsx/ILYbts5ijmr7+NPri4
XrJROrgPe6OwFlaRYpgcc4zeWwfljfWuWrPRLC1bepDQ/qAsEtfdCaXK/8KWP1fbP24KWN95Fq7K
P0J+pKjJylRS5mpcG7aWeEcjAzu2b4/9djTXwZGJjkxaBAvO6mqT4trBL5ZgLI6NMZ45eMrobimT
t50uJ97qFrFG5SCMAmpeztzNAOXzlfvyq6WO4Rz+krkr9CM5R06nQTRjXoIePAPWFqap3pw+O8bL
QdzoqRdGNmGphYMEyz+ghbn2839RhOiKJQKSYvcviT82mGnban16nuYlzbpRPGXXyLb6KryZt0ws
7POyJvlatyGdm2to88vibzCwtGxlbEEgLJFYF+BRUfDTwpaQVDvFtY3lr6UG1hs0EkQ2yxBc/vth
r6UpKhmdsVDkwCNdf4lOKlcfzslWVJ/GYFPpO6a95XTDklWeRKbSYbwtmd2Ib1OwjsGaXOlr/YLF
4pqBtJjjswFciBeLSKrXWdc1/nAab80X4wbruD1QQdsERSmNi3UzfFeekO7W5y3EVPFvzkbKcNLH
qFvUrgp2cuHfM7hy000McIYQkj0fTFRze/OUot9D49Kzz7INjQ/xdMV0zE39+bapoiUZZPzA0tbk
i7MHAWMGiTlRuj3AGaf1D8I5WrXZZmjusS1I6k5H1j1i2GVL6orU56JaLMXysycDS+VroJoU+Pxv
lF7KBjEvzm1RXSDhbhZJe6MnhwDwbX+rFJtpcI3oxsSVbN4W5i4ZljJCctZGja6JlN1Rshsfc681
8UmlUpGj6jR5VyndUJMmmLhgaBIFTijQoiOwli0q3E7UP0gXfAjt5VrKoEMpLltZgcadAnd6XPTW
bVG7EFN9O1n/T7wENFvTZrkfXejPq+TJ6hGcBSg3GXlkuworQRjcK9UnGxGteT8PEorfcqXqnzna
7vpPyPdIB3cLTteiOXSFffAlrLlY/lQEDJKoihLJMF+V7bdaujWHwvcFVqAevR2DGDLOSqd+Cl4M
uNTSbm6a3mNWfCqQP9ntTegKR9/2X6ZhS5HdHxB+mOMSHqzCPgTXbZo+l+w+x/omMddFsMxA7n3C
BexW45ovDHaIeFoY5mPfeemw7Md3sfuwJC9qD1Z3WwufOXXj/yLr+mf/W//Pr7zYMRT+hEI7wncp
72mA1zvZFhbKlmHyG0qEPTMv+Cdev73aAZ4f539d3Yvlo5JVzcqVr1YPMRo16Q2DA9hC0laxtorc
uLrrko1AMLO/ZLcUbgb/s9ZoVV4dyv5Sxf3nAlwMtKRyHM5WON9mw9aXQ31fKg6KZPwOZ2F9Lm4m
GjHILj2NvMPJCZGodo9lv/n3luO3zhe2acK9GGPJhnm5TWpL5awVOZcDMC8gRpzFNuOsEDP+Dkka
U5f7quEriPn5Fg9/sui6lTI9F81BiR/N0LtyNr9ek29nc/HxlfKSbBFBmh99eLd9shq6Za64qVOB
OUfZH6hurm2Y8SGl1hfFn+hPpyOWYftRoMCKDz6dn7JlgUL/DEEMEfW/T/C3D/R/LtdFxZ/1/SQ3
xF5gszTmxiYD4ZQ2/gbJaxit6Xkj5SE8mjJ5UO769nC1cpuvwI/H99sVunht1C5vpmG+QoPXyAhc
bWCBAdfHtqjRzvEhrYdF3nr04IOOHR31GSa34lXlg9PigXdqtm13/74o1nzMH+ekKETE8QDBd754
pWopbQlo4JymG3ilQYQzwiYtI4OEF9hixYYPaIwQ30wK8tmAtTyjWzkBfNKpLglimGnGdXcMuW0G
Em4mcL2Y0oVMVlFyRFqn94Qk4aCCHKz393IL3VJbwsHAboF9hz4ouIFn/bmjG2ehRF4KlOy39Qc6
WwsDQ/g3axa5gaMBC8KqLTcEocV8fPoPOb5HXkzUWb5syT/6QBbSdW61FQ/a2jqOT1y6AOh3csyI
GohDpOnQ4MWTIm9Nzmb+XS/NWV+1NALMuUI+3ynsrf1HyvshuPNbHscllsVrX+zfHgFVRsAlMe6V
GdtzO759H0SxsACIsHLSsnC7zsaMMwdH9N7gDgXkvGsyid+2uVid/98BL565MCv0rMI9xAHTe1BN
A1uffbU0nbPDB/0xeRdIlbyqzvhtR6hSVJGSxbDAUi4Lk6FrA0GIz/Pv9Anee+jOS6lZWIzDVC8c
7faY1qf/xa/9bQ36dljlYkqZmkNmqhlG+5nOR3aBujF19kXIIIa7eSNQOZ0bSjdYhexr3uff2v7f
f/LXUOXbrc39VveJc5jfbj5OobbDeuBWXOUoOTVkf1/9Gv76LBEIZlqSBXbkspVQ1rXmd6bWndDS
UQylnnHyV51LdUOC8nDtyf3996HRFDVRQVl8KTdRh7ZI2rSZb+mAbWihGPsxuDMsTC/DI118xLWL
QHruRugv1SbTD3K4KYgRMekPS1RoI5mQQfJXZBctEqcdURXGEX7ddFzFqLza/E0fmCtUuwwjj9zd
dOLsDV0Tw10QPmDtO+YkZbLyx6PWOSIpKnaKH20RC6fOejynFQPAh0x6Y7pzZk9sxH/Rao3URbhN
m2g1SWDK6oehX5lPue70+fOAFMhBMY7pGAIfDeGdYWK1prkSbFBKJkQ/jhQyE/99O3wK5SlhTJGh
nB/WibFX9ZuIVVrTn9RUxdV96Anm6+/9N7RpscvIBYyhQspA4uCtCUnchIZQrPFaSm6E77blb5rd
Cg0UaDjFuO685OnfSzs6zF/W9llV+3/v2EWVEpZ1offB2J1qkizywH0OzXUpHasmZrpKQw7vYSK9
qBlNPCl57EfMmFiZRmmvZ05GOKeKH0YcycYsPwv11mwThsYUze1T6b+LtJiKQV3lmWYH8stgvRt+
7dZHpfbvlfxF5AalKgCfchuND8RCWnDxIosNKEfTCF9JTckpumal8V+dc32hW2SfCZkdmvKisM6u
zl6lUQdmwMdW+yOjlgwrZTMw8skNXEfJSZIH73xmCiOTj3LGtaJJNgZFxMkGCoiRhiXvf2Rts+av
XDDz0f/o02uk30/BQ0RioX4vwhSftmN9TOFnDuGb0D0L+kfWpwSo+LS7gbNYK5ImV5LQLjEveEY/
LLshtwlwTuAnGObZm6w5NRbMpSnAM3qUBLpIynFMt4b/JxedVHstz+EaHCddaqP1MCgYpa2NLgZc
bdqDw3VrGzuWMPwh/scaNzK4MHdcpuUuE51yoJft8C+MyVZJ8kiXCCaRbTn69M6Ao97oT3GFCM/R
u03GvEuNT71/42MPN9fyeRVPdhN4lmmf/QVe//ix2tMcYzPFhkr7GNAzkcAdvSP8JjIDfg6wsCp9
QYJS0X09MqlTDhlV7LBU3wZA6ObT2Jj41Y4RJkopyT2VOeZGsRvXQGBO7p/lVFyHdaPa7AkYy+9B
LJEYMDycK6zxD0pOkoZIO7e4off0Kp/Z7YG02vtvApVFsdBeJ2WDnprCtVp3zG/SwzQsgr/z2Qe2
pS9yGbXwYjp7JbrZEbQU9tozUajNhjioengopZXaLbqMIZeOYRfRm8uc0KBv+oA8O4g964OoV6Px
pJQvEhYkV5O3za3wIoMMAIdTb0SKieIpu2NvWN4On6Iz+sQOH1oxhHaw6htea5qENs0/7om5bWXH
7f2FumqZGZlPzSsfVJ6s0K2Fw6i7YkchTp+RdJXimBvO8MiIq6Gqq95wrr0Oo5tix7iD3Jt9MB7I
b7qb9O/cMOoW+o1ikMaW7ppslcKwhWqIJLUFcpmma33FQJQ/tvEp8N8n9bYFK1S0qxn8uw2TLdGr
gBIGR7fHh9zytJ1Vu5jNclSY3NNyy08Rqs84dflZEYbX0jFe88dmTjrpTmkHnMWOU7ZVDooyTLUA
PVs6zCTvNA8SdZiEQRp3pM7zb1d/6c174QM8rSiEvjU3P7tXcdE9cKU0JrAugn3dJPZqYcDEWzSa
QPG4ZfRMvQf7pir2HA3BqJv4HrJLcMsm0FUdt44jSXsRmBMWcz7cXFqR9GSmF2dHzGyl8RRxjdUS
c3Ej7xVSppr1uVtitoTiIPqMhe2MBCb8P4TW0R0lOBv6yfASHOGXP7R3IbOS1+jsyAuUj5xIcM/D
j7KcnFUsvMu4thVzK0Urn0ZQfBJZGYwnRhWT5nDDdWtVdRvewMBfMwypwBtkDThWrw68VnPrdAno
zhSQQTlkBTiZQzeZmQe8RY0gK3PD2We8ZRR/SN4XPCYMrTrRBQI1Vjck7TUTsIht0qySFgs+E9ZV
A2X9K8yUuZs5O1E3MY8h8bC83zSZ5YX6zl9nEJaV7ED8Vo6celm3PGt/0/BZR95YqY+4b8o/Qrif
p+KNcCjM+a/nyKPmFvS1j9g/SU9OMi8feFuEvQQRhOblu6V6fb/FVzWVDc7p57L9CBKBgr52hnIA
paTblRitO/4spLmt0IPu1JvZOz5YBEjgPfWPIe7K1prztGLtJk/3Mt52Pt0+PMiRQgJaIDN1dgli
sO46j76tPiyYOrO1Fxj/wG9gGtv+qXHehYhDG4R+t534JsaPPUT6GC+YdgputTlZmEcQAulk2Xz0
8BDh96LEkPF5Ep7LFJF4oXGLyVhbdwQsh38G4QObYUrQg0ibhJToylXUp5Tpp8/aFOI/rh5CMN+C
UyYR9I2PsGeIeDeH4lGTKK+h+NwWK8Zn6bjJ4xjL7iHieZtdkIL/QVfGqFpXpfI1okezujPhM7aP
ZXtLiKtd9rdkYilsohLCwW7PWEQ1/pIlu5w03hr6rsFY+O+S4BeXja4iSZkb86ZI2/Bi+9Fnfoy/
pQR/pHqzmpMeEo8JxHqcg2yLQq4eAaSJdfO1INqUMf+fdev3k7jYkoyi1VedSSE5162qLS2i23qL
0mSZuhivrnV4fwyTTV1U6MXN7jPSFmTj4nCSZkVaa03p/ZgfQHYLNynmFGmpgqZh+mbysYrI1SDZ
o6PzzJswOCrKIcO8NQ2IKpli6+OhmBSnjNd0LsNbZBWWfNuIe+aaJGHJ8pde7N836muj8n1bfnnS
F9vy5jwaZVCL6T3iHs5hkxTLILwPUAtoXnT2FGQrxNyO+Z2i7OTKbqkQFC+moPYgO5w3hnwvwiHX
PeX8VyQll2U9Yc1Lzx9xsq2uQdG/bHyXZ8vMAR26iD4Ym+d/d7VnYaBLmWMZp2Xr5wdV2gytHasf
9XSwjFUtHk39eaRAgk59JHXW4iWesdZHRPtn+TbH30UdfEakuFF2hNIzAa0BOW7r3onIE1zgStkz
4Jc+41fZ31Dps2HH92BN60jZDTh/6WHvxmErmNT44uqMBKU8lBPZE26cLwdM+5Br+MuUTT7vxB6U
9b/v1tdu9j+/nxY81FH+n6Rf5H0XeoVxmAbcQHFMIy5YBbQEs7dicpvUE0x8K96YwE1ang2b+lYn
WbAAb7SiP5mtgSpwtpp232t/w3wjVq4gPp+tW3P2MV9lEsqXwhN2ioahAaLDSYYQ8XL8Eup+p0yl
EZ2UG/NWyr0yZjrodMFS/VTdyPUdvFUUhnXmltIyfpQ2k2sCAL32Sv5Q8l6ex8XGZNCyKQmaiOtV
rcVZbqIhOnHkfmUVjnQAODOqhIhQO6HJrIk9pIWrXIXyza/Qj5v27WLMu6dv+/WgTYta0MP4VEvE
tNklZdcj7XonBCQduIwTqFvQdCNEuqqm/v2B0RGBihbObeKI/3vsapTplYL6OKHPlXvHxHqAe44U
rtyZxr+h8jBksJ8kW9M2Kji3yT+QSwH2xSPmntaFZkvdLSIJEe2SdzZg5tFTK6/1S+e78OMCfTvJ
i7e6n/JS1EKeFmSJOe9UhszcaZx6zd58VeVoqCSse4uO9MDrDaTLvevXI/Lt4JcLYDpOoRRzd0KD
jIVNouzjdq1ULhUtz0rryQktMx8yV2Pzie3KN5UMlmuJXD/8jV9nQf8Tjw1Szh+4QFOamrA9QzIB
VdYjL7eHZ/FT/ZxSrz5Tle0GnEGhI1LQTiY8EzCGVLsMp5r3fAe8x0c34JGl3B10GlIwft6baT/k
h8xcJrTIR48I3nlakrvap0UZKrIpsp7EwPF9L3z0JQeC+PgsNhvhRXtRlhNBiMmzyloGUN8EdTVs
alAgokuTVFhHHsU4TVx8ywD+pCtr3M/P6Lx2kAJo6MQIcT0u1riij6Ykord2qp2wui/pXCyTgFaK
2+fL0e0iJxWchv7ifSrsa/CEbBlx79v+GtoOv8THrSvGL9QXE6PCPTsapTrNwqyldY/UQrg2HPnR
gfy6dd/Od+6efXu9VcU8F215Fk9ytuTdll2/d+XkSOsafFE2PA3g09Jhnclua9z++3ugz6/vjzcH
4bSGyhv6+tc6/O3YUayGZdjw5qRrpGCi2923r9lj3toGGOTpwJyW5r9Ao0NaJcHCkN6b4Xj2dxEh
s5Mg3Fho3YJ8MwXpghIwFO9iTjnO4NQiZJHWsrRSEJJ1TvsQvNRP5Va+U29MInidISJ5J1xqZL8O
KfhrbQCLu0ghsQbHxH8fp20ZPWtpht78qE5bH3XpkK1E+RgJCFbPsINuhv8Nr/FSsvJ1L75dj4t7
0dU110jl+ygIjrrE61lTNJWrKD0k8bIZqTqL87pP5x0i2KR1094wFL3GSNfm9eryrqDPwDAHuVH8
Ib2qO7jhYcYTXD7DgZOdVN4J4Ymyo1fvVWmvWeuztPKZMour1GIL4siyl2VvfXNjjc4Zf4RdaK5i
M+Kgt0febGHsUSGScRUIDnyfSVz1xR/Feso04keT6Jhre61cQ4HBYyHyG/MDybtIFHMk/euasFoc
S50XIY1ntqFem8f9+pH9/nMvRFlZNGqBWqUR/VpLoe94YyFvEw+o2kjlcVFmmc2SPoa8LDTwi19Y
/LS/suH40rr/65pfCBQyyU8zMW/EE5HTYgoKx7WyP2BxZHLYl5OnfxpU3CdcmhMa+WXabtRHGTg3
GrLSi/E0xR4B1TgcH0RaFSaFXsVc7AOWGFUKPQLgFYMHwjfPFuQ6ZTfjW7zR7PREd4mAWEO6L/qn
FE2h8pBHG5WGF7HcdKrpzNEiorT+8+8XX/2twDJ1QzJ0SZEx7V4sklk3xqk+dNEpXg9oPwPRy9LB
Lalps+xpsN40/yat11n72oqQifFWnEEbbEgpUF9aOtzjziCLvtwTI0S2Ma2aEZ8poWFbAVBdQa9M
/xDOj7EpOnQlgopSIOBzOL13Ggg4l57kv3/Oz10Iaz7hERS1IvgOsKf/XUOn0ZQIOeERYuvzqWuL
Pt82cCh2EzCWxO1me2kQregXftC8Vxzzr/4HAJXmAQBmjZWP8Zb+0nYC4QP253Tl5H6r376f3MXz
nZg5dJGpmk6gP525dsJleC+R/EZcH8Uku/Wl+YHANvTe19HZBe+RkfmqHfQ/MDfsWTILnYuEMj62
dlW7Sr9PW6fFoSJeeQl+WPDn5e/7mV68BEGX66MZsfAoN7zsxjux9IuYIZGjHmkR2e1ae2xe4qsx
aL9+Ak02JqYq4kWRLic2maLltWVxhRDaeHMKejAu61Vnk8V+ROVL7C2kpCt35bdPH45IVaRWMKEe
XjwyYRRaSlvzyGTlY4zdQUB7TwabXVOkVZuAry6zH1rNunac49/PtnmEzeRvBpcuVolDaK0ru8hf
4pcMhi0YyVK5tdR70b+lS5LuaTK3V4QL2m917vdTvniQzNhXU4yFESJRV2c7NKuxi8JNMioxlpnQ
KXj8zcNI4jT1eX5EduJmCYDVbi5s2uHQt/u0CxaArdX+NpNGV1XvQvppfeIwCRvwT70ENFiEB33O
cz7B+ycPQzSXqfCUVofxfM/al9wU1u040zfplTW0klJ4B7r8WrBYy9sk3YfX1mYgUT8+iDIy+1kG
TVNo3ov89/W2wDV3bWgmpypbWtW6qdeBvIktwJzkB0HEJpN0i7qYzheWqljTQAYeQlys/ptujKvA
8r2X0MDFI/YHkaZh1r73SoUJD9VhwD/G2RZKIfS6gEB7/PVGBImfhEsf7CYLhxW/CeKhPt9b8UlK
d8xu7uXPHjzNbri3nhQEaAX53+Zf8S+xu5+s6Mm9hqprASjXPnuwUFNl1f8BhKMZB7nbxu1DPgN7
W9WLJIZbxnpk/w/Bs69uJT7qxEFByb49M68YFyxP5am5heRQ72nXKjfV+dBqC3iAZnOa3vkjtb4s
2pkGIHbRvTNyYvjHAgvoDvuzSSztHdsuWFb6S197ub8vsdK8q2e68vhhoHETw7aj5OW3y9k6oQHc
rbNxJ0CD0wDoEAC9NtJDWXkMKlSoXeKNLjuKvmhB+z7j/8A2NNgVinC6H69atCnl9Vl3JUQrlo1z
VLYeonBJf5Ies6Vs4C2b0amfnpgSEGOWgshgaMA4TtkbRsHP4qv7XvVLplUDPf5gURjLCtxWtGyn
bWv8jdVb7cu8F1Urkf++26U86ETVashCp7twhVdIpleNfBNJOsom8L0ioXNkytF1r0MALsBmEVcU
JCW+T81Dz5ehjyhfofd0EOM8/y9EykF66KKbWQ/bHnNczdOzbuw0dSnGjlx46LIr3c4qaLME3y4D
RLvnh/Mt/rKekc6bz/aJ6BDZwwXPR6Zys36vPSmxN+AvByfY7TMimMqV0B9hK0/9wWjJfzL3krbj
yR0VfKQ3vXkU2AowfJrhMnAimjtOVOajhWoNyDbAGThU53dRPJzPqG9OBaKy+kMSDpP0YrDbHKFH
vIndhpLJ8k3SHyenMWy8Y2SchQoqxhXeZ4Z2PCYsu6qveGLhgLCTjZkJXor85Tdi86GZZJA3C6B8
4CKISlesTyV7Vbt5i/QcvI3de0i+fD+ue9HWDc9q18G1Vc+4rMlhx6FRhBBG/CzF92ULYsR2aMIW
SU71c/VJu64OXYLTx2zj47SaHsRiqeYuGxEYNlAaceN2dNkYuwkkip0CdWnJEJ7tdpOUbvlu3FUQ
Hd7F17hfGLQK1uFzKrPjXZfFKuabh5l0pfJq1FBiK9CrFaDLKHkrGC5an6pP+NUs0IbaHCm2djt6
5nO4Gu/S2zRZdjqm47Uvv2UYXEgrHBKSJRdVZDg91Wu8lbq9L6EnRaKLPKlHjkA4MBOimyDyBomn
ww6ernzjLj8Yl5fuojFiSUEqx3KUnpQ77f3MPIVBN7qB9hYmP4b/iWToajFxktQeUJIdRA6bkmiy
ReUUdrEJnfdkjea2OFbarmketYDW6AKDzlPxll0RpP7YBfBhI+2A2m3WiIj6panaMkdDHiJ1ovZQ
sEybdrrzl+0SDA5aHPqreH8WoJdIebkmd5MuSwEOjf9cMdBWi8AjLruiAtNwTVGk6KTv83VxmMP5
IkZoc/GF0gkeyRWGhiT+fKbnvrkIqIIEKJmQvP9+0LBFSHVUhNKp39A28l9Ynw0J7xxWqK1BNXFe
G9hiEnENs0HvnUpCYTs+aRFf3eLQy3+aYSsZqzAgynQ/SpsxW4bhSSx5mux4OT7pT+2WJb7EwwgL
pvBQn7GbyN6Lm3Yb73jME9O2sNGCR1uQSBNrDx2BiImrxu+SvsmRmZT4+4JVpdz5yVuSv04sOkBK
9TsLuPKKR4KvFD47oOWhsg4iIgbuAoHo4G2YL3VjlcpLDARxBtgi8z0BA27FsHNthLdRs0+iZWK9
68GWYX31lSQ10n3ZDto9k9Mx2NYMA1BVLxrXv/c9+Ua4LQ/8VeKquvbIzbv573u+r/v+7S5c1FNp
LkRVceaRC9f6RnFYSBxlSerRYtbzX1NB/RC5fB1NQwYLPkWXLe1iy1VGk1+WPBYng1Zta0uCF6A9
/Myhfr8q76q4zvVTzZAEMPvoJq8QeEkli9BYq4/lfcrnfxc9yfv2E1325IqEBx7RyiHDfg2sZyt0
wz/qKxH0Z+x6Gas7ggbkSxGEUOe8zxg36jfVWsicBEGHtLTMbmWen8/nbOXLu5HUzli5p4aNxq2k
3COBrA/Svr1LV/XhfDS36Qu2hvoFDCt80tFyAAL8e6X6sfOYLw5sUOJOyO40fzTtzrqQ613Hp6jz
FA9fwxvLZMpjganYVW4xxJxQxswJA56RXymrlcv92eWxL5o+WtepQZFx7HQd0Su1x4/w2d8w/mHK
03sGTGTFa2dY+cI4+F7jsk8+EH9KUgJ9kZvqSFbAC/6CwZ35ZAKaBoBpEQ3wt6vjiGtnOi9k39p1
k5oauayzZ1EWFL1yujEh+sOUYMGy3Km06/JAaYb7UbxqWfpSBV6+LN/v0MW3RGjF2IzbMuIOhUfV
HVYBnGyJ3qk4rAgtqsWnPlzlfuRi1G49AC+B3SleD/LRzuPDUOyEZJsCWkY4NPtIPeEI2la5sqv7
sVO4vJcX3fhEUYjzabiXs5zTmK3dGy0Dff7leTOJGmVCo6vLVrsicf8hX7088Pwp/nZrhGaS5MSc
H+B3QDn30QpbvWM62TPv0qvAxJj38Nr6Jf62gH2/J5efET8U/Dxhv559tuOiMm1znwOjnteyj9CH
371H2Cx1Xuf/yZIjAugBzLxc7ibrVsTrlt50wM2HfdW+JGgy6JBoZPR6ufKmThvF3AzUsR2bl0G2
lTfhoJyUvYkeELwasIaQuOYFg9uc7aWxLfC/8kmY28E3aKMIGWAyZpDlI8hLDVpWxiyIWeqilxeI
6Zk/9MywZ9WezNAYOM2cEmKe76gt0DmDBc/kB6XwupgJG7IFs8ZELC8aCGp6Aa5tme5pisUP5zPa
vbtC8B2xwby0P5Oe8Kd+lkM7eZRukjcBOAqCMVQNx2J1ZcX6rWiYA3YsRIuyaH2NIb7fcEHK/bRM
5xWLUWpsSwvAQtGBHz+41uMcldUmz/8+5g882ddD9u2YF+9gQDHR+kIockxzdHn/Vbvt2DE6sdPB
QS08pBEEaEogUpdJ+xyD9UAvxh7TOUvQIxsFtPDeaG/hB1w5s1+fxG9ndvHeDZY1SGGWTKeW7ajh
6NVh7ibcIpepSKwh1oMd6UFFiboE6DA63aF+kccdGfC+dhPcXSP0/LC4zxdKxbeMUwCGLSHQ/30b
iwolJUOK6STe8rQ7IlEjvYdJoD/0rxP7V81t0HG8Adf7Ez+Zd6YK5JuK+IhbHX0im+7ovQOr78NA
J/A2evz31fp1laJVSTy9TOjtDy9DXiHcJKMeHPlDw3BsqxKweRhWefvR2aKHTlV5y+XtVeDLpQnv
66p8O+zFGlVLZiaGMYftxgOBYm5ATgQ8r1zdj/0tz5PpRK/1WttVS8Eeb5j9hNwqOfZIAGKghxjN
RTlRiDvUCtfW7d+en+9X5OKGNTJhXGHNqcVrDS2SW9jEbhzgfSxqw+63+fu/78APR9Llpbgo/dRC
AWNQmPNuY4KtvhXTuzjZ1f56/pYKoRcUHsym2jPnZO5ZyAlNpMW6dRVh9EPqcHkmF70tUWTaM1b8
ci2BwcqzmuKdmfPVMMAuGc/YNJVskiLy7Ux/6XtvvFpX/OBw/c85AGck2hIM7OU0YDprldxmnIO6
VDyDvgqja5+Wlnas9Vd1op04/DUf0jXLDaFFPB0M1WsXxglSFf6RG+EYngVtuleJjlB4k/GUeBYD
31eBwQJNDXiN7ZWX6NdbiH8ZQpVBG/cHhSvpTLHV61Hkkanv5ezRYGQCk05Y0Lmz2+di3a+lh/yl
ZCfbboPa7R6iqwuNNT8nl1XRt5O4pM1BmkuTKu3Ek7qnSUR5TdIsU20EMot+afDH7JDvCJYOMaGC
w0a2uWNwVxBBDtNe+kOeYIS+eV+z1x12FJ1/s0PEbhxloLmS82UZuuiofF6KGIbiuiM74zCmC3Tg
9RFqvrzVaC+5EjRKu7nv7rVVsVQOwmPWLJHGIIW06h0YOkV9NtqHTPmbiUe/uhczr85WCDlpHSEj
pVzMA6hiCG83dEPTF2kAWr3LX7o9KCWU0bIAm2RxXtMfI7WOj8s7zT7UzgYC+YfhgbIc6bd4re/z
a8E5z0CZ4qOIA8r+3zWcdJcqD7tOOgEhg8cb01AlXo20NMMOrX0/Y+KLw3DXrbWt8mYpGCfcAU0m
aYi+HWnEp+LbctAgwA+J2meZ6mTP1JlW57WyXP21DtMt1HvI9iwIpxd1uZZKYUiZMJ2kbtsIntEs
U0gW6t8udMxk1TNR7WyZCUGzTnW3ICWZ0DTd7lDAfUQby1jo4N8AD/yt3fmFmnEHBtSjRc+HGz38
6pWcRBq9Oy3ZBDT5q32xbte0oJzzCs7to7Gz1vFt5YUI2FZEatSvMCDQd6eoNmzlRSnc8nwkQUcY
59ScETaHT2SERi/Z/0yrp45+QA9q5XyoS7dQwBgra+Ilmk9Dej0X3khYBUZruO1P/L7USaItmV6D
wYgSgpTGXGQ9LVVk6EjIA6doCfHzsGBbiKFFRIC2/EdcW6kbvsl3AxyIY5OvIonwNsDyCyG+04h4
JZcwweRN5pj5YTR/rWprlQS0xJvW2sBQXgO3Em6xE6cYu20RtXqIERFhyw7VCap6K1oDzEfY7U4k
+NFSyzeSui/je2HYTcJWRjyf3MTVBn9yMS6bYmUwuQhI7i1dsDwEu4mKA+1SV4+lvkl5loP4XfB9
NJbPPulJ4GGKWe3b8QaPOUAG+QFWXzi+D8VGiu7Hjk70XpLcyv/gw8EMfUwOTeTpHTknm6laguqK
wYqgYKPdGpaLmJjF94gGABBoQu5KT2eu3LywwwyCO1yIPWYXMGOYk0Rk4/RgyJGh0RK9lMYmrJfy
wM11AIPk/ZxBRtQLNoe2IzNoId9XGC8yGi6L+GDenT1cDB7vdlicbPr7flkvzuk+mDfR5SJ4q2pP
uTPuVR8rQLnQaHHmsIcdSV3M5A10+biGwPWE2+IGYXKh3pzFBQjeBAk0WOdZhe8S+ox7vprznPYI
ehhKDnSPCYMObalcnNU1oOmSpvk0a42G0Ok8nlC28WRN6LbV8HquLKKjktuQICV9P6kYJdcYxEsA
6qZHpA70C9D2DVRtZiixDaitIZIASYD8YBYrvJPN9KwIK45kAIds8VJ2n70xLVBg0+w6Ag1XQxfl
vWXiT1noIM1MF6K4mN1KiatTugPuJzUGO3vIii25HKkZn7V2L+g7MO8RsUbNFp2SfoieCHOzwgf6
dUFzEkVS1hiIuLp/tNT3tECADB9xwpTLM5l9WGdIzxJci79T9yQMx0peNeJj4G9TcjV45LO/LR9F
Au4VAZ+j8Nw1Z3uKDj15fYKkLax7mcAQ5tFYxRCLmSeoOlX+bLbHmuAhAii7R5GhXR/TBVD32JK5
KYGAOh0XBG82X96H9Fr66689Gh0cEEnRGOtQDvx3Qe7a3hzPJu2y0U7XzVoG3gazEnmCI2xC9850
FaLOWLn+Xar9elgDGYwCVlyGH3Fx2ETSU5PuzIQKO4dgC4WIcE2k4DxALsrU3rPgV0F66qerOtRf
C3VEEmgKUKIDSbgoS00pCMpcpMbQyFZI2R4s/OE+9OaA4mHps2Wlythe+8Wq8ls1/P2wF9VpUlrZ
VJ7p81TaIvo/lJ1Xj6vatq1/ERI5vBoMzrHyC6owCwzG5Pjr70cd6a6artL0OXtLSyvtbYxhjD56
b+1r8bEqZn28yAdyBV4Twk87c5hV5JWFwN8GPVlHElGXzKMN2zqtSFb1o0ddAm3nypfBjkJy4kJy
FVdllrll+qGxRF2MWY5wNvBOUC7iRW3aYTlDKQjumnZzkuOFuGBNACyY+Ju0PgjDptLftYs4NTm7
P9XEVybiPDybZIrB18sc3X80U20p+3iI4AdyDaqrolgPzscCJKsf0JaSWKwc/G7Fe2R6/TCv4OHp
yyG/O0lrMLC49HSMTK0j8eea+sek9u74bRtpFzRvcnePNLnvnOpE+WSD6OjtC+TaAcMmVMEUQ7q2
zR67vZbuWmEhlS78R9axBNU+DnDWJskeUip5DI4esEHrPI9YxJl+LbVsqSiLkCni6YzmBtmf8tyk
nw3TQnHX6u9tfgdOsNYOg7U5c05IPy6bfj6syzuBCXq0SvJ91E/QvZp3p/uTzd3dKB5TIjJ+lX0k
rrNXNUYpAAvrAf2Ayu0IcJJF6VJEbAkrI8w+Yv5GfXZVeQWuBYJiKC8ywP4j69tBNw7vMNponx2g
TCJ5zl0yYcpsRXO5e6yNGf/H5Ak/GdpTMs9xXYXMjke7ULYAI0p1Z7pUeVhmhH0gO3m3ZKAPQyAP
Euyer4k564m0je7ZVP132YINAQBlRn+f86/A2YskyQnqT4V+D/Gv8LsY0/YTuZ5cyM2uENwSTU6A
MLIfXMzMSsAcf2ab5mVgj8Bpg7PyNMHO4pt4VJPPUntP5kF0n8or/JQ9WRjVfZZ44lH9qJYCaVUb
OtUBWa5fVIEjVQIZMZeNv+0Qae4tC7eUjSKsW/SgbLDH5i663jE5k78+T9QnfUsCpkqu7D2Xn/tr
ZV8QfHa2o0+jXwuk15wnMaXZJ1YoY52R7jcBt0jtMB9jRvdgkOPVqH1gvL6lZ4UaH5/SeerPjD3W
TFiHbKHJhf3PUQXv0nyYgmdkj3V636VIRJbxuk1dtZk1p9BRck+C05t7lAl4MjETKRAvzmdm/HQj
iKPNGI+0M+W8Vuly5WINOg4NkHLfauySGq73ILDLwPaxvLxIOJqO8pQReTLNbcF+r4njbVfKw1mE
FGanzwjAO5o9qcSozJ9I90VOpgiM2bneuhoKvobdnIkN2/CmkxZYWs0nHx0Lrqp8C08Jb32oLrt8
VVaPbKL4wGTfyZXXhqzTlu9VHAXzQbzMJGMaMgE8UiXy42JsbB+FD/blWJn3jIiG6rn3OxTqd7pw
crF9kxE7M0En8FVFxBSuiX+mYpT1dCE3DZvH6QYC/tcOmaFp0IvRtZnKtZKI5q8MdkpEYzBibZrE
7VBO9WI6pQUk4vMsjvKubZZpMRtaJzSW7LVgJDD7Q/QMsH9tpOCo8QYnSJfP9+mNjq3866EG5C4D
Dp1p4w8rvNoGAnaHbFQ6+Z50V28gLIJCoojuDoRlnlgFdYas88sYcpisUa6t1bseReHObO3z8J7W
DmoTQo4vqEesiVXuqCXvhmm+DbsJz0EDW429qiK+ZMwr5mi+kJF4aLBupnrwkUbc/53VfIj87wZS
qrf9MwmbCmHX6oZKn0toYAkak2A+lpLeyesY+GQT6O36XUDX9unyCkeWqQhSACePNqm6CeLxz2vy
rYvFkHkicbfVrovXWu+UkdOSM4pb67LDWExInY/hjINa2dokcR8h7GprkbhAjsZAAQAQU/rslU9h
H3G8Y0JP0fqcqkdSjAqKP7tfo+d3hs8CI6414R1/42aQukIKbXwvaPBRxynNVw7GsCgGm65/tCmG
aTu/LFpOI0iYT571YbFDjGj+fgxZnZ4Q8PAEf4LvTqeXNSPJ4Z7DwS741A9UvPlMX8ecdN8xPa9j
Dppj8h81s6Ucy0fpslJxS1sPpPXVMW/yPu9W1MJUeYJLBOKZLGtjFcf7utpdTpusc0/UjbpDbF/W
P43ebwz2lkLW6Uzk1olTMD0CqiQCVF44AIKWoXpOtfXAvbhTc5fXhhCPeH8ZkxVSV/ZGDFrdraR6
HVNApqsAsanAWbKINlWJMfyWGeXXdpUJgwV0G/Yp6ati+tb27k9GkAhyIqLqxHpGPPmxcmhXjNy2
FrChOq8FDFJogiJpzd52ho88LTqmHwwPb41U5R/6dRpXmB4gtI1dK/MHyq6SNa1OTzSuqqexJC09
61D5jjYcrJLUsrsYf2RfvvhRu0uzVSYeSvRqCTmhHkR5Ea+qHDtqz5xjkakcfIZVcl6WHSH1O7/t
F4YUTQDUs0tWnNjXmuiYmevHD0lJCj2mf3OBDVQO5n7mZsVCJSpiIUFtJHh5WKn9PpN7TiOO1FIL
Iaq5O5eef/oUmdIP+lRP3tWe5s9pFoxSn9INidcO04lSL7NsbgyrAcsNXly0QMQgmZXbfWStx5yN
vzrHz0m+srS5Qf1TJXdS/zlwRKlSlTOwcShLyza5G+EYTYkCzNWKdeWDV5oBymUHaYcpf6K4hTWX
hWmCpaN32+xPepmetSmoKIKXD1Hj8RcVIq2E+sOVThMNisVcJpl+GxMwphNG54B+F1jzwV6sTfK0
ZuSsa/wz6Y4zqSwuAU9DSvOtdVrMfeLjPxsWfBLXNTJ/RwVTcbJTxbHOk0JZjGUOlQKGEf4mTgIg
oB9k3PH3qGBNsu/oOCW7E6DfBlr0VNhXr3Li3tfGu5LoUCK3AzkP3J8CbRRGdzpSArDSac9jl6xU
eWcmrXNW64nfboR+L6B0SJ/a0sPv/5haLgZ8ySDz3ElBZEUfgJ6G88OgLKvTZ8ipTpx02jEAAdty
7qZVkzEfaMm2aIN8HZy3tDwTmPxZFH+W4SpAjNhNVWq7bYIZ7I9czRitnbTXPnJFouojY3MpMfxT
FZUxzYDgUdLRKrK2ka6hqhWVwHssPHf56wVdXYD+3NNIeLm8nQDT6I96aWc1bPNVuxTZFk7GovEf
8NKjVWLGg7ud4DuCdIljRe6k8m900UOiztPHW1vZbzvZ91dPuyLYdIoqimFAz4tEAGKscHuGaxHG
EQZKFKmoEb2BYY819r1IotMJRaWRRCuC+mPNvM8I3Bh682lJurCN49lsXSXYR9MitevZv0+Q8jgW
u2rSGhKLBNox/vPj4NpafXLJdVYJdh2iZzqn+ChfUEM1yAs0m0Bq/aOyHPWI3PgugOwHJSDEUUF+
QM2PDQ/2lkfph/zeglSFog2xuj6ata4bhuUprE/lGc8PRA7k9/6k5XO1rRk7tTWNGMH6e796UVDm
6tCH7ZoE9NGfRP5s3o2mzTZSeHyWKBHJvCbT98uXkgtbTF2yCQXmodLE6UlfB8aLj+isgHEDn4CU
wqZ7roePdiYebtzj8RT+9z3++xtdjSZ90z+dzg2jyX6vvecwRVG+wgGnWTeJnpJFMCXEjfY3PTp9
IvMnxR1s+z2tpxsl1i+D+L8v5KptnBtJMZRiIB5QSKcDfMhZT6IIUbIzsk0NWyGzUQafO7VURD63
uKG/qNj4dF1EpaxZks5//+6RAFUULxEJiEjJSM5RkBLRi3qEmuE7yoawaiectR/QPRJ4Fcfg9o74
c8T39+ePnYVv23ObRWohaSeRRz0i8eUyLRNWi4lq0y0agR3EDRKiRSnsDQ9Qg7rXUV4vfNx4GH6+
cH9fxVU/PBHj5JyLsUjLJrprxRnJCufERVKZ3YXShljt04K+EfpgzgT28CmF68p0TPUh8T1zGYLr
vvXCfan5fzye336Xq8dTUeM6EprLeEX+Ppqj9y+Ax477q53CAIeRylGrfJDYCsc0dTef5LLHY3yh
t3bK2OiMd/RUPdQTBKDWtNc37fnBUl8T2pyVct+Db0sypxtW5L1r9TI2d0F+MKHFJgaL/xFEKXio
+I+IXL52C+PrEDk+DUt/S5JYZtrC4vTOnLX3mn5BZESEBxBSz3mjM5dhbkF2/CQeHsjvqyhRzAXH
+1yeNjBahLseUR97TK/NixOxS/hfZqfL3XD28nB5UTzrchSDjSncEy9s4MGr+XdcDQHgAm7e/0Lo
9kuJ+Pevf/UGFqpvIajsRw1OhKbP1iWvUu1SX+r1ilkIwhhyku2IA4p1ZGcQFjqDzmqeuIg4bsHO
9FsvxNXMO27TbOiFXAQb2Dxp70ZtW+zoKFeeTXVCDA9UkB7nMtAdeiY6BxAPLk8UTnCgKEvxPl8T
bXsIPOEe3dyescbCeCDzPLf2F4Lf8lU7F2fgADbWHLrOHAM/Xs1ptGiXhQJQ23LExzpfnEj4Eh1o
yoxd4i2nkD6Y/PuN+6VjON5zQ4HrrCCi/Xr+v7/3VdIX0UkfDr7O1o94rbRVfYmosJEdU94H9Yqk
54RBMsf5iTLzFaJwcnnF3K6aWvrTcF6E1Sr+iD8sGgz1oiPBlzhC3eWIH7i34ILq7+vDf1d71d8c
lLAygxKzXTnN5pcPci9cEsnmg/ZpNJPwKcPHuKqAC4QLxn96MJcg8FGUAWPk0Pn+lWYrF3PaGQgh
IeQRGAA3jABMU+bei8wqjLVOu89/CIJVTCguBTqg41t92i9axM9F5b+vcTW6b/w6tS4+uziV5if1
sq+5sUmJOCr9U6+a0bPSGO4Ff3KeM7wgf4zD+XHYXD7ptT1T3ANs85flNt328N6ZuhiLKOAU9acy
VzcFFuNz/uNaKTggz0okAX0x6r8/IEpmhf04LecBsbqjYRxwuLQaoleyGTKVMIY77CaBbZoLqQVR
RPzyvx9R7WdTm0fUUHEbqoQ1/SAOW4JG80NlWZCO6adwrMjcJW4lRO08YKyihyvgUZqeaC6S12cy
t5+csp0+zAvl83QB/4IdAsIO7aV4YR30VXCiR72l9tErrynPrCNugkxsK49jmlIhs2UjmveNSmQK
00W5wEo86Qxg+igTXX3gZIcYyvUPxvzW4/3L1ODvb3q12bStWcadUuPofhlBgakX2gneSZZ9QEOs
EQRh702f6e2/7/APaM5XVclgxtLHHNYfOnbzpERNebJGUQsbmSU51Qp4+7Ic99tiVj6Z27474n6B
59Tj6NiFt1Q8vz9k/13AVfUhtkMU9BHvtYoKHHTh9OKwuNLFYfbLINE5AVCC7uVA10bpfWsN/HWp
hxZCqS+Sa/Ul8//2iAtdUluVfh5rn6pwJJcsz9Et1gKOR+1OpkKOnrjdQXtkTGsP4KJ485zS9/ze
DcejdTUVQf0t0e6Rq0kG6c1Z1i+aFRLD4RmpYwsF7v3VPClG9qWRlj4Kbdr0MyzXSjlX/Hst2yZn
RHxMiFWHfEYo5bJJ878klewuSj1upBffguH8uk9/v5irVTjXygQfH7Xi6JO94BXaQBXykXi8dh/n
LWd/G0w7Ia3kaR1kYC9z6BHhy61V9Jf53t/35GoVNeSLogkGJXPzfmngoE3U+/o+xPYRPnSfkk2I
yOnp5Nxevn+t1b99/+t8iqSLkiHIovFpPQVPZTw/Wcykp/AdoQY76sd7iy5hXiOlR9hti483v/lv
26CMHwBGOdNF47pZrbSleOobRGjW7DwXxiuQ6deaEG9Jk2InAFl36zO/VDPX+wBHYR3toUpq0bXN
Jrk0fSpFCtLDtVygZ/D69rWhcYblnpmH5J1W6pxxB4btOz/dRq9Up6I7Pn/anal6N4Wavx0bv12O
ddVFoIsvDeG4hYbzYKP2Ew1ICaaFZbBnnuno2zicSmTHzmVXd5ERozNf46295cf59Yf476ZYV6e2
Pg/iS5TTNozmHJmyano5sXQhBKSv7Y7lke5WXouc2LmxYo+l8I9fQ5Utg4RWRUc6dHVcOwdyflaQ
j3WXbWs4iptMWZs8owP+C0UlvwOS55wYrd/43PGd+tfnXu1QfluWRXBih/JHjj+5QpI5q3bVMbcR
89s1HC5m/GSgP2C84qRKNjzhEDe5Pb9VBAzW//+3vzooKIIkXaSBqzivemEKgOaL9qxp+H8KdPo3
28W/bRDfP+/qLJDVoULeIZ+XDrOmnKnnxzVm8wl7s+N/UH+p9KMmDDMblDUWBEzagRY9gxs/+i+d
Mxa8b1/7ahMIYnrrGhksrDvYu2R1ERQ7yXhXs2Xarw1xNehbydrX9K41DHnt+sTlqQezXAj9XEYK
4EivCkO2zvYzAKnbotlGRWcHXeKIbKrYeW8Vj79M1f6+4qudQrQ0vzQBHR0IA/XXxlO2E9fpHhNs
T2wA7nJask0yJf1E+Uoe5yDqEJOxYkw/OTPLp41+69n5padnSWTIEE3FlA9QytXCoV+CpGt93pyQ
KGzUgbZ+j0nO/6NqBG5whrm3UL0ddEy8ZKHA7NwXD8aDTEYdDNVb+Ilfe07fL+Zq/cjjk5gXBReD
XiMq5gjqJIc3eQsNh9M6QTXFJHqt75r7/PHfL/Kvy7lKjo/8xQyksvh7AVHkvLyk0cAC4jbCAkaP
LKK2XZ2HJV1Epm/NjHy8waEVpM801Q3QfcybC7+SUjvMvnId9PB74KqHf1/Xr3dkLPMZEdHilL5q
j2+1WJlamaC3XFcwUhXUT4zkblJt5XgjTNGzwU8lNCQ439067yu/laAqUkwDwB9ususVNZHNCsBd
NRyC6Ni50d3gJNYSfCT5jj5QYcG4k9T7gX9EENVdOiX6mCQZUz0iVbAVQnIusJK5ZJhLgrWiUmXO
1sxKi1UCnTy84RunIrb7X5Zi3K5oXDVdBsp3tQjCKtYU81xjVbg8dPoskgNG665vTauLK3LrOM+P
Ckg6ifi74ME/AcKrCze2julFmgrWGrtzLzyiFKZthZ8zZMKFvDGzy8P5WXjqmPLj7KWX9MK0Nbg8
i/pM9xdSfMzouiE33QerbEbTGXadbdi+PsPig1GnRhU/MY+Mods7hkFToKcoI+Nj52mfAHPhByOb
kHRgkws0Fdks3BoE4k1bIJCLaoZIxEzv9G0469bi47mdJW45rz7NI7pHWZkiIxWlSc9MeGLZ+bvm
hTOCzaac04RXokY5vcHiUl6YBovHxiCpze3ZFLGLTRj2mmxI63TRbkqmwefHfte6iEEJyllysRqQ
RmDB0+QJEeAFTzP8l3jKMC9QJ1nwLJKRGhrg4eYGI296PFq3iqstf/uczkKaUbs0GlkfDQ6AdXKv
NEhoR+jzK6RHVKAD4a75VEtnYjvGnosAuJ/KfgHcteD4sB9tls00SmBnTM/BXbPHbF8fafXiJlnT
oahaaEpzc3CsyFOVGRJIo94S+GgEGOc61K8u+jlTxUw/AbMONo8IoZ7kVfpHQzTleOfkNI9repfB
rNezOYIM4eSJ7btSbttuZYbbC9k6TN8G8yHTyJx0PtRhkpVb6BD/fr9/MdjQ3v721F5tpU0c+Grf
004QjPm52BeNJ+IeaRmqbupo152ezZDGpfZSWbvygpUEH8mKibtiYAw7kwDXfcTJOiB7meT5RYzY
2a7hEdzYaX+t8L9f5dXqiA4kvwwnViH/zIidgR05Kua83QSLpkBlwWkDBxtNDx6ePyZJY0hgbzpb
x8+4LrW+X8PV3kkWgZFFJndK9ViGMALE0lxyzq4YMSGFFrlsh1Hs5BrBQmKWbA+3AiSN38oeA0c9
5wwFeopxVWQKMqePLC9xmEwaJ98IzaS9l7t9sj8rU+uRrNlmSjiDKyXWRHsTMqfmcpLeVapl5tYb
eAHlvvGJwXMvuodtkHTCQyLNhMkbxySXAZ/kCC/Cnr5yPLhxf0w+AGGnBId39Fm9UjqY6r1UO1qM
KGSnqnORDPEYBmC/klBXy24mu722RmxU8BoxFHjUN8hagzdCoEeq760Rza+zN8PCdM/x2wB6d3U7
UjnrInNEWpaQK5DoEfrQPhb9Bjd9gKOOQpTAexwkL+VoQoqwGOJqROlAvwnKJuYMuqgZGmTHFFz5
SfHQcXWLDN0Nm7w5bvW6ghILZTI/qklsA5ae0NXqGyW8/NtzRZQl0V0S3+KHNPXU5XVzaSPp4KN+
/JRpLL03gLrYaB3hMMrzrYP4PMySl2aGfH8uvCANAvXKSRYXhWSzXtyug8Zjw9WzDkZBJyyYIBVT
Va5u7dnPzF6yCukQnsaZilBPUM7wsDuJ1+6UBG89tpHz4taA92ekLZ2vvz746jyj6YYgR1EvHega
gggRybkWZzT64Tta2qhVMDGdIheuZ0UBqyZ3m+EhOVMahvNI8JjpZIAImDyTh8DFMxpSq5csVqdW
eayxLfcfCoiPMCcREqfYW4MMu96FjNbayJMM8uWxw8xQKGUpmPDVuHGKD72y04nqTrZR8udUzEeu
fuvINSCVUWKpViidFvos2Z6O9cwkXWlCEJ2nTORF/trbwUOnkAnvGOiMdwOqT2uST416WkiuNE9B
uaOUVDYWvuJoY+QvGB0vAn2SfhWfyTk2FQLy3pr4XTFXprAUYffp61DbsP9IQJ+AvzTaMcpXYvpE
VZOvlGBe9x8SRH5zKgTzqptZ+iOhuiIwITYbxTtzNjtNcbxfwrkyeChYz93EeD49/ntX+apWfzw/
I8DNoIOHreqqjm4q3FRKn0uslQISYjr7JgLfCZUM6PRqguViRNCS9QCJKFrcOub8tl3Amfrv48dS
7VvROihpUYMCYGWY5rmNosYxnmSbOLwlAH+7mlSfioYctfDKpeD++6trv9Stf3321asjZuXQlUkg
HWJCBM+2adi5Sfi6h2CnpiESbNJkIoHqR1jVugmmEWGmKDOsH3o26Z9b2jYfiPcM35bAPsbtVKHo
xxMd2eKz9NK+o+fVt9oLppBVu2r2GioCvMKEOqvzMzVI+Ed+s8jFGmWfoOih1wzhQgs/z+0Uh8TZ
vvV11XHX+/lLk85jySwW2rWwPjOlyylvOzouRFqRsvCuwZCdkoFIdWMcuydGVaeNuS+AY2yMJ5BU
0+hYvIXlUkHWEvwZznsLEwgUV4odj0o0+yT74TLMyhUxAcTddIj+7izs67hqMLNILoEQRTuxdtkf
6zmWpjdbSL8sx+hKwdfpBAyD4b16dOXUiC6+waHeaChyD/K0vQ9dDp+ZOpebORD9xFOHjR94ULQB
e7hieCvbeDwoXN1STsOcIXCjjzGb4xV+e3rlJJdD4ZSgG+P3qhaDkyF6wJQOmAtEBPzUo+jQ+Bdv
Bv2qvxQYBvspYsDRovHjCGPIoaJltTq6JBonfAaoBC7ATiu8rHZFiQVxLSdPfKL/CZ+Z/pK+ks18
WCtKNSEJ0QA5e7aNfjqc1vngpvHqHLgo7rIvG1xOTLOu730dcfZKQlpdEzVO8/xGqfhbP4EYTBEP
rIR648d8LKdM1DQ9Ug+4eDD+Ogo5XOqIWYF+SzjgiVDX83pAYN+7zysGdxmnsXsABkX3nOhTk2L3
Zm6W8WNN4M3A/EgkAPHyMj/r379oLWZ6fQq4pnIa7qLQK/zZuEWMCEn9VXgDaVxVbAk7jU21JvYj
mkSom0Emhsvg8PX7h2ILvWxhqdsMZSJHfk4FxRQGNz5Z0AGkpatvtAGiAeIacn00cgsdZ/iTiWmC
fy1eo/6N7hsMjOPbFs2qfY90KDUceZ9ms3EgHlA12+Z2VCAHzJXoAKVsaNWheiDPsrO73rs55vrx
oH/dFkuFWgqtSTOubkvhy7UmRIN86KAikWGxGrNohMuM4x66xoUoT3TeNztac0D79yotf/Wj/3rJ
xs82LAOND8Xjj9c8tYpM9En2HE3H2RYVaLJBFknajq28W0+jtGEg2ufdxONLucUIh7Mx4LgAfQZz
SMXucB2Eq7P6Nv5FQOhYYaGNR7vH/FqnlzYkWFnIDHDPc9GudihTI2OdnzcasVIYRTXqZzWmn9b/
6ZpqGitPUp0hHkO0v0phREuZqzQT6/wSBW9DskJPplu2T7726ahfCCecCW/ZTj2te2B+yqLAWqE/
+P19TL7VOX4N1L2SjcvFOjK8uN3y4ioABUWULwlou6yACvpq1qvaIotGVRyxXjWOzKMRJq4uJ9Ou
lyY+7h/+qDqF7oWwcAzONPWbRJRYAEsxVe9EGMWISWVZxVPgcRhBniojB6Vmyz6sEUOFAlV26teA
3KI10dS1Z6GcaqZ1sDSGl7ZHTGNnQz1RGQXoLO/5VvM3SHwB+Hla8UHejhWu5bqbFQl6PyCdl2KX
ZdkmJnFXzrZ5NX3VYigV1lvBP6yr0zxU6kkV085QGDQhMjjbifFHJDsoxxrRNIyLCQgtQP/mWHvf
JYjYkPLOOOW1hNbCn4KOhl5wqmo7COlHBs4aJd68F5BqXpystV7T4mk8AlvFa6sfRGcRE85m542L
srMGmENaEIE2bvsG35WnoXDJdhQn1T2H5snIH5M5lbnh4MHSElnDD5InskA2dEvmNNiA8vZ7XZ5a
hCQTKXdZx6F3+hDvqk03YMmdpnPNRnxqddOGGK9Gfso8zZEzXFOL/uz0j62xAM/oiu+0MOzLC65i
sqDR/6NgcoR56K8scQaxCuYDET9HYZd/maqag+CNFuR20jyXW4j3GM9H2AgFpdcJAIhyekdMf+3I
YnzWL5vWphT2/v0+Sj+aZ1ev41XFJqSdVCg1r+MIjmXneW7vm1kBoWmgf39z5VF/bPLjxzFgHpki
bHba1Sbf1B1Jc3mroiIjiKFye3+aLmkoT8gVkg8h/lYHa76GmiycWjIM1rHxNniKV72xDxbPJP/U
+9x45EBka1OD81BA1GBynySudk98E4gukW6d6Rh7bDy03mS7nym7f980eSwlf6xh377F1U2T/bRi
TRLlgxHeE9N2vgOQyA+JAhU60iZ7gwFOzwvxFhDOk90efVwaDzJbT3NPRuqNJdX8UQlK9CVMCcKj
alkia/rfm1yZhr2VXESFn7CdiuJLwfLNeINYEhG5R9jDg/vT5htg2ypXUwd7pVpc6gUKdUJZzPY+
BzqB5P7y5EceC2V2Wasg02Ntj8hdq/Zt/xprYxpTGnuRPh+sF4R4Bjb4CEtAv6iyRS+NoXd4zGUX
mzoEz3ZCw8hHiBPOCUPU2sM5d6sY3yD6vsXQXMBjLi7ioiv/BBc3DEAOOPlHjfcgt/tiweRGwwMI
FyNchdFTZ6RePiIh1NWp2meU8waTCGWR0HWWNiwio2ibCns43Xg3via5Vz8zWGNCTbnB/PG6BR/g
qaVz2CJF3YtE4XaF3flvln8fGQc1KiaWO2bjri2Ih/QbBd7Ugh5vJdnqRXMDpn5mROBqu67LlzAM
0Y5hs2EcpbgKGVcDjPIpG1Wustk8hTFWTEKZSFqbFMc2/JPGDtuaiMk8nfjSRIIlvSCD6jRrEcNR
pnCARL2YVksWr7x183qZN6ydzVZHFSVqKLsedMLRavmtyVaF9ohjG6njqGz+6F7b2utXjdc+ane+
tBC9/DGS2XXXITMf9THhMNDXuqvqhGsTq3gnkUsc30Uv//dJA/dVpwpRiRPCfHJdb0tqRb+NAQiL
gWg385MEHkVQ730kP6E2R2WS4UE50SCr3WDHRPNFbHZdv8CQWsZbjMMSSqSR7n5P8sGYBZY67ZKU
eSSd29uzz59aNa6WmQgPwygB+6G+Erpary0tV0axQ3IsmAUosIC1wyW+P5M0Zs7jmpyw58a678Rd
Zc5KuJASgnLUr3aVTyEjtPkcxoOMESqclv5WMTNbLvYteTei8HrWZMf/H+Zj5t3s4/5SCHPxKuBE
g7bSD2FTqquxGJiVTCGMAbi8a4jpAFjE+urqjnTZGZj270dZUaPdWJ5+BOCMbw+HAkXmjGoZP/QS
Wpuq0lm5jL9yTONPWCjJi4Gt5LSmuMr1R8h7bNl2BPU3jMhieEx71xhmafIik8/g8GjS+C+3BRhu
EFzA8TgMNW55S8zzg4DPdQIv5ddldxql51dFsZkgZuniWD1g7c6YBFZvQfuqkudoTR6MLVal9dlh
wDHBg8dDaWor2ZiXmG6LB4xa+XjiJ6/PlOiIk23hWbv4Fs9F/+VHpGTWDNquloxA7eoKlVYqy9Nw
kQ9CDttjUo+B9JrLyhxm8zZ6SCE+guoTlK1ar/10RTtNVY7CG7q56I6E+Ma8Ex5TL7blI6Y/8p8o
q/06cYf4zjQf+E6A2gfWIDZcfPDpYhzF6C4HMxX+C1IuzFHOOdoNsttAZe72fbUTpdQ+i0++yknh
LYzeE/NuUB8tBmqlokxU9IbYfovjQ61iWXJ98UYL92u0d7VCowIjOwi2scKZYtyov53Ymy6Xy0SO
/uexNsUtR7xeXWjlLIlZS7TLpCKGhZglDXBQRATvJEvwgZydi+yp/kT7I5GmnE9rrE7QSTQ4FDu1
2hTpCs15eFor6BqYdxPGOvl3AWH9cgD767qvuq2m0F/0VIjlQ2bMWQ54D+kym3umaslISyNJsyYw
0nRlYiFxlRsI2GHig8VWjwED15kx7d0m9VpkJm99fp+b0wRfqubJwcKyT4LbKK8GCHKbqh9BtbJU
VObVp+eBpX0YQJW3BKyvzgItAvyOGNI9FGoEfWbIsgGGjO2OguOGT0T92LHcjrYLFFx7RGT2ybg7
j+K+FaZKtkZffS2snqBUTw4T4vVIovHEaobSyFGgm6DezbivAuU87OuT7DTsiQOTLQ2DcNjuU2Zt
lmY5YU25PnY61I0R7rrLDX2S9kvFxktDEtqIRwU3OP4g3x4UIfOVNPO54aK5UdUnrJcjHoy4cMSw
Nlb8FHkUQ1+RHiF4GF18spT7vMI0aO4zLMbxMs3hNoqlnXhGQbz9Go3Zsz7x38MHkeJVmJz+kHJP
1ESzQURCoCBp1MFRAlN9phfMA3UGOU+QDHHbmOBXTXqI8vu2eRi6J/1W+o31S01voOmQyb4B969+
zW++f9mLWvZ10I5vRT/VVOZL84T93KZ/n1zIR+eUJaRPVfBQBcs8fTtbi3OyyuW1DIvb9ltyfVey
lU1O2IBJ+KX6AFLiIcJQ1FkkbcAIZBi/ibpyMQiJnGnQrmQT5bTUExRmpr4uc5DuS7gSMLrhma3Q
n5HvNiAAYEBV0XadaGB0CIGRs4MALjbXOclzS/NVCrPPISUoIHmKiKKpVO44iwzTRuFgikF/eNWJ
swyjT1QozIeidSJufDBJd1nHZFIZeJaQyJLl+iyGmyrmZHFL+PVb7W+YKu4kVhtu8vUiLIR1UDZn
aby5Z5mENN5H5MGUqTDox8MKcINxjvGor0RIu1OqMvhBPEmngld5YURT7s6/V5OfUhF2LiZGKCBE
bPvsY38/3IGexqncnBSMhJIr2zyk502+HyErPKET7V4cVoEbrv/9qb/fiG+ferWGSU1Uyr0ijzcC
ny6hSL47GnQRL4TLroHysMCSj1OqynddOD8JXpqshNQu/qQgti+LfsYj9u9LIpmeb3q9H9BcUjWZ
l5zc+vH4+e3Jv4SpVAp+yjXRcdSCh8J8bZSDYq1l5rb+LrMWp2EdkDNQ1ChRel7bWiFX7s3Xn5D0
qx4O9oKgHhHqCG2YMummp3Jn+HtNbJcDaQPJTmNCZUGdCiR0FGhxcmJlmhdVJHMCiRbcRbPzCvrH
CWGYhHfaxjivG7wuXxoImRK62A6UtXVC8Zoz7PTb0C5HopFM6dtP6VSBJROcy3AXQkaaCJ7yZ3Rz
DUQG9s9K8BR3SyDYNi9M2E9Jpx7dirOBxFDNbtC7kv0LTriYt8UaDErBeC18/X+cncdy49iWRb8I
EfBmCkcniRIpP0EoUxIIDxAeX98L+QZPothiRw+qoqIcQRC499xz9l572v2b0Y/5S9lP9Hyej8Ap
eFhicBMIXBm5siKh7iAHejEExEo7YDOoXVGmHXwptGkQCevwddiNJqMMvxuuStaB/rAe4q1QPR2C
jRVcmeMNlBUFJ9wdUtcHyFF7XX0rG+TrstcUO5XkhmiJA5cgbrm9bYSPvr0FkD3tNQA5dwLz4pUq
e5T2Bw+VzFGH6aei+HCV8jVvtrHEdXar3x+Xf46Nk6cFjT/MORC0DILFk01Bk9JjPB5TNoW15leK
X09r7OQcQ8bX8Y23CG8HYnJMTsatrCxM3Oa1cXvYg5J8rGpPTHcCnAIBYlRZe2b2p62u5JoeVemR
j2eyKR5zLOwJHUCQj9dV/WBFPuBH+CJYZiuOfTc9HXqmc7yfjMymxJNYvbhFeX/XaU8B+SVJzDKs
L3Juu3ll5LuALIQufkzQ6SiExsQoHPMDfYXfb4x6ZrfkxugMxU1T1n4ERhhJnE5xflB2peAzDBaM
hSE/CvUaSaIL7Wf+ftMfeNl3EE6th5bV24uWlBCIrw+rVvGx8d+n5joyoLEASPTj6REFZg6ma9Fy
BmKKrs3Z7IlnvIkFuL3ShwhxURh2ZjFgAIpyRDJFWk3GyWKQxcfyWMjV3NpCnntVtvtCWYRkmpCa
7JX5nYmfn44oX8fYwr1gMgKrh4BGw3pOtRelsaAk3moUBykWQNPti2fBtS5NTeaa/fQZZJGcdX6U
9gz9v69YxyGRuiNW8J34Co4JRHtNypetM1ZEcAhClN4GqMPYFrS1SLJWsByYabpzqBO0JKA0GkVh
sdQKBz8uXUjyDf5fTwNHOAUVojKHS51sL21ZCxle1Iz1MeRYdoNzGuYK80XzU+uQV3mSCo9uL36K
R1v+DD4rRHDJglS3kqxC9bYxfI11gUbDeFP1m9Ryu+69sxml+JkfTTzxezPeainJNZ2XoxtJQIJZ
d8MHYlTn9wf753h83rO/fJWTPSuUQD+PejzvlOZdsJ5WHJ7AwlgeUmAbGRUNL6RM6QJ3q3ChBL34
2SerTVBU0tgr3Mbe0Y6A94gY9JWjq3rt9fHJcERri8LB/NsTz02hfbEDcO5tmAereIuoX5TTZhYN
jSBJBUvdCcvWG9q1kjr5ijXPCdc9R7XGoYtnOLPINmB2QpxVfOFRP3d8NRXLBCltWghLT2twNZMs
oamLdG+CSccs2lIDFhpgGovcShCzAPcWSvRQN7tQvFalRZ17JkbMo3sknH5apsjPihtJAve8r8Tr
g3LVae84pAj8aHV7YJjyKPwlv2b8RB6lTiSd25xpzFta/s8ENozNs9Q/9NX1gXGLavzRmTn1vklI
wchfVcq7hponnG6PCiedeYccnszjchyeDhKzlPt6S9d+/FP8YZcf+gsL7rkeybdbM5/8v9QtwnAI
OyMOFea/gfQizTPK1puJMJSWoWcGS8qUaPTVezN2S3SZoFJCrzLI5aXvVdgyRj/YjQFJQywLU7e8
1GP+qVacX5wvv93JWjpqcUlvJEj3rWYDh29B8V7lLzIaX2Cg6CA4IYDZoeUp+MS+wDILj0usepPT
XhGBwarrFfkqDpemlxtea7nB2+9vtvZjgn5ygfPj/+UOTqlUx3J/4O3CBxlHD2q9G8dtePRTwQaz
GYiQwGyJWJxqR1sbiA2PR/uqm26gbOKcpSx+qV4rpn3hsg2XAnIdPDzqWgCQRrb3wUGRlDl9bks1
kViM3zdSPssRwlupvBEVxyJiJkAfCzjKRoJ6+Ljovz+zT7AR0yhVZFXRTl/fFGfecQqFeWwaLvFv
ev80u4tLi/25eRDvJx1ZKk5G56cvqdIfjVoKLHpMy+TRXOe+AZhs27q6L/MGupdiNH8qhvjdvn7e
yZNf1oasNFkgz47Lv6Fug92R7fpt1ncGbrBUkiViMOTSk5dSXFzc3M4+2F8//+TB7nEZHotInruT
FZhA0lIzv4Xow3wV7s/kHyCbOWpLCqcrv8ugKmHqOHH6xIgwdNTNSLQXSosaP0Cj7lEdXdqx5h3p
tD74en0nz7UVZAyABe5Pv0YZAu5Gsu/bj2TRz/Q+b8Ris70oBjzTZzTVWcWhSxbKolMEhwmeqlJS
OrawHWjlSYyWPYFhQumj957NdT3idLszN4o+i44vLjbnaqKvn38yXmuOYnzIzKO6M4rr5gCacdgo
2l/VSl1j9LN/cYWDG6xnj0qZrwQZSQmo94EZCgbhrliLiQ+6TAGdRx29F9yB3w6bant76UrP7una
jA2QUduhbjmp3syqyDI1MmXiJORPuKrewWE2icUHlyxiG8oxh0QbC232haPu2bPLl0825vXwy3qX
dwii9UpDwoFCqfxL8jWbY49xRwPIYAfras1wLZzRPHO+oLyCLXnAs8WwhwiLhsndq9q8JMPaUrYx
ELf7yrXwEES3x0cBKCU2wmvc+KIfCXZ4NbH65R7IGyIobuN4Id8crupPBDJQDxC2AcV+qIh0exrp
AM24tQrCB2sqeMJQAtFb2oC0fl/ufzrAWDZYBGfjmwYC6LS2l5JBIGuYLkzCehh4Ob5PMheibZdV
TkNIn5JGnO0XFbxLubyev8A8vLwrP017Nm+nizK/KjLMKwBKHIVQ4ReRmtYMzQs4xXMKpG8XevL+
KmJT9H3aDTsrt7WQwssR/uIxQetPclRsrRPQZkHfLMXGl2md3HJ66gmWoYzPobXjqN6a76XBwMu3
3jRGNa8GgLDPdrjB4ajS64F2DR/QfBEAb0pMJQikV1ax9DC+B4ontjM6sEJDNtrms3jVwMaLPhvW
USm97WYVTMqauzVbJO3MMXet5OXBh4lyqZQ2SgK+dNUt5sSGA464CjyesNTQzxb+MVwr+Y4Wf/j0
+w/7Tzv+fb2bM4jnDAWi7BAJnbxRZR+GSaanc4UukrLG7C/3EnmR10uBnp9hK9qqK1bU7GV308AV
q5+SHA73Q3bYK7hPZtXvGCHE4iT1MccYaAeHFjOGlArVrUZXcSoIxrzluRQTJAju8Z78097DNUv4
l80JvQZuZ3kavgzyKWee6q5bZwdXM53h+Kgwt/PN8hlZfpDC51Xf0mmtj+/QyQLwnLMXTCE7qqYM
a/aSeRXRBj2s4fsD4v79Rv10PSGfAHtFD0zH/YwI9PsCIAR9ooSlqHKjBjBNdgwCxroC+2H2q5Q2
VIxskeAYT3MIoeydWYQav5PZSz/wsilamz/t9Gejv65Zs3oT/e/JzxaUltbnWqLs+HEpXcXqvcoo
HkrZk/7kZF2rr3K9toSnvl0Nxh4EXI4sQ/0AsKAtVeAdarTRMDZ5kTdnJQNO/VAJ6CM7cDRsyJmj
d4gRS90EHlgKY9UzzhGNv/oVKc4BM4u1oa+LHommjMsYmXboK5K4DMHNW+Urmr/fb/2ZtVfFsIkl
T2EIp7NVfr/1ZWOVpSJyisT+4E2I8xX99chiq+q38YR43ScNU4WWSO/TWKP0mjbNHGYJZmgbJ9tj
wdhwDzlNjjdM8mvDq7q99WBu9TliQZkchA2ApZr+IXiuXjgc42WCfGQxrrtJNcke0Kkf1J54qG39
RKpz0t5WdMzIHUfR9ST+gVY2M9+d41VV4+TkUchWGSzauORv/n4n/gkFT3/2L3fiX1X+ZRdqcVBY
lTqPw10hWJuqDy3C6jYySilz0Y42ZCgd9ffhAfl9kC2UhuVKvK7luwlzDJaP6wZosDIr1I+3aujo
3LrdcR+9asR+PCiQaYgJ4ISq2jwVLdh6Wuro7hLMfW84ZtnTLFT0u0h3pCMJtjFwRfCrm6nzWTrH
21p1cafV/Z3V+nB92Ja36W56O7CKVFdxBtEpByf8iDRMHW6lcFZItNtSdOLyj2Q5OmyJys4XF5sQ
8+Px86apSEuYx7OJnZScXaEFnSAK6b5es8Ra2+yGBkr9Oj2FsK+ZgRBNC5fnEfrnXnwKbi4VLf9W
ht8+/2RLmiwxGTHlZfvGsvWH5IlIRE/8xKDZ3o2HZUHfRsYJTLlna2joe5sbV1yNpNGxxLGmqZyc
Es57F1b+n+wVFjTL0BAOU3NrP9oD4zCph2pQ0724NoBiHudcvv5xHD3SPh4Pz+NH6Gle/gZ6Kxf2
5CEn/sXDz89im0swmbArEkoq7bQZhwK76Skq0r28QPCjJQ8a0mWksfTGvYLfhV4FzflLtdyZ+c23
j1VOarnA7PI6z4RZpYwgd/AL3W4oWDzB0/J169esB9ThTvxx8VE4+yj+9wv/K7O+vL9FMQl5IOON
10eHrqdypQybRgWy3awOmHnpw121M66/oWOHl0TdDQc/Z2B6q85Mi7m2ckccniouyo+4hwdYIev2
ob7+vs6ckQ1+v0Py9xW3DUdNGSzu0NzKLXZJ/4B8Vc4/R4/HVoF1gZsFGnL7jGIKB0dOVJnmmh8i
ESD3qunIDBRRhTr9bhzs4Q+rS3PY8nyn41aU3PhmBKZJ75fYsPwa2HYKng7OXFA/zcoAepOr37+O
/POANX8dtHoWgcw/hU91zshcP0baLLpUvUq4FVqnSa5GnBtbxZ+fOMrD3VGbbfjXzTJ+bDUE8mu9
4tshl6RFeVkrf6ak/n5RJ8uCRXBNOWUHDUPqIpLX5rStklV5WzsBsZ2NXe8OzsFEOgAV05XHdaQy
YL028huG3/I9oahIRBpH01xhjkSXmHMfh2sDvYIvXUIo/y8vzH/v3+kGrBRSKTehxqGdy8mgzcT+
iESCsFfjeq7w2z0EsEuy+TNjkf948XVCitj6T0suM6onWckMmY9lTWLOylYuHfdBf68Wb4jaHaW9
aeZD11ATJUlcCwE9lH7RUy7P7wsKNt1VLV81rkP51uiXkau1q2O/Dqp9IYNVKJqbBH8E+zrUP8LE
McV1j8wsdXlZRNuoYsB8YQM/9ySCF6CMYXJMNsip2T9vhE60Eg6wRw4JbmmC0YmAO89WOLju91hO
FHWRCPYUeP0V1NEDbKfQVWwE0oz6x0fodperyZ/4L2m+0eZ8piaz/EcDosiP+SgcaHbNE4caEwWC
WukVL4RHeTfzukXnUgPxTAuWz5yParqqigpUo+9LzKRqUdfW6vzjSr5OgNtIUzPC+lTjHjRpWnbX
hXm0W2s9rBkTeRyNXky6CvmyhsZOIgXe+jhcReoqdgTRxZwb1BtJvSA9lpQfxYPG7ySjVKPKZsZ9
UjxU9EZSdWgYzf2NbqLlUC6ZD2k30hrpSeOT4UKclPf7ckUG14UPPVka5NIQJgwAPCUUeaOTxauD
+m6lBG0VN7QA1Hh5KLDhv6oItxUi1kQDSwULwrUQXMu0sEtIddW92uzSuHSGYZMPe+SIzK8Afrp5
uOmbP11MliUH1GXeb6LH3oMyyWhmRAyVk0vPOc+LYd1J0FcjrIvPmeE2GX3clVEtExnLqgG4/tVc
/IfUYDX+VPzNjIdY8Erc1NGKmCr4/Lx+xlKrrzrTkfJPy4idQLoSxq3Jf90e3ThUnQAdJ9hGunoe
x5Uxgx8gMKoIvSnnUVecvlmTbEI8t9a9tcG1TnJs/ICnxW+FdSwtDox0i2ql0ISGu91lriGgWgaC
nM2EAxC22hx0BcX58VAITodAjhKwzd+6ikQu2HzjAnlj6xf3BijnGmXhwoQDYaceidRj5Df9kveU
HJhhjskDXhwLu4omhvl4xGfoT0f6P4uW4DI7CjaUxMRM8XTqSE8vxvX+rJUok9jF5mkO6l3rZA0m
PXRQMzGYrZ54JdGR8pYSBiNxJgNNwi6gvefS/vcn8Uy3dq7NFF5P5vVzqfj9JS2KMhvyPJsn9tE0
wXbeoNjgFSSikMgT0VEX1I2cyPpFmLwjLPWq0FVtSH38FmAREzLEFIF+FmEVcrmsiee4tDedWVG/
X+JJQ1strQgT3FHZpcST84Sl1Z0SA/IJl9h7YGCgEPpQXcJ8nOhZ0PyJyqRLccbcNEtM1na7Imze
NS4hDM5smd8v62TdmA7qEA+HWRnjMWUWaat7gq2jQkBT6xrs27YyPOBtX1z86J9AGTjd84IKVZU/
fmiPzaTr24PBk1JlCwJNBskdNeC7wpNIcuNY3aK2GYRrlSWX7jsMltcYJ2pAhgyduhTELkr6PnzT
isd6uGk+ocYzjBiXwWRHos3CC/EAAbXpx+qFgeX5e/blwk+qzqxNC6mZwvmewTXIyeh6PzgQcNBw
RMQDR7v5QT9cPFVrZ1+tL5877wFfqnK114tMiqNZuBAfWCEzczP0K0Lw8AOiCYifFBD9erVpjAds
M3m+FY4xFjfQRVPtFfVVJtx2LsDgVL7BQ6bUm6nZmO500wZrY6aE5pu54idnfar+FpBsxDu13/Tm
2yg9tklHoUzC9+gLNWGqfQvI/V72CzcS3H5ZYjFxQvmuMu8uDajPHEt5TCyN4TQDLv2H+zbQssqM
+lnFhno63HVuT06PPd7IeK0OK57T0KMb+Nwxb3P12qWdkr8IjY8Cwc2RGLEAHMbn39cbfX4rvh+V
v1/TycYX1EEJ4AmiQcw5eJJ5TUlbsEbc0tqutLZmEDqHaDf5kfpSYN0db6TogT3Msusb3SkA7gij
k5T31qEH4/HYyx/adZp+JuHbqPw9lPsSJFA8NzY4i6jZLhNWwkc3bMfWlo6+QOIQrprcb+jxEIV4
U4VrNeZnLFbDTXfNAvsyINCGCW70mGquI5KBguW7rK0bFAZMrLCgM3CN736/J2cMnJqhiqy9TIfg
SJwiKgQCWwVZULknq8kFRAPkzRl4n4srFXWwYOMZTDHVY5utbENEZ34ll6h9UBKn1CgEZB7eG9Ic
ezsx51xMoX/Uh9ppDoYbtduUpq82udUMlN72NEVQK2soa3s/TGDPYw3CHAr/otw2h2vFICr3Nq8w
MzpjvQTBTHZnjZvftGt6b+M6SK/pVxdsf8NVF3z2xboZ1gWrhvXSl+sWIzcjChpxzacaY9NwiTrH
F23MIgIoubQeu241vQy3EVrK45r9pWr9ClsMo1Drw9QhW5mPDcvo7vdbfKYV8v0WzwvElwVAjsam
7RMNigOHbgIS92O27/QVk57DkgUhoK89OcmtRRlDccAosjdxT19qVP1EYrNwQxuGeTy7yjgdfr8M
U+yHgIwoeWYcWqon+R3h2vibRwYm6CTXfe4Y2SbOFiatx/lxtW9eejTAhBqHdErYS0pEz7aSLBAF
dwnmgmvp8Gg2N5f6kGem1t+uVDrpoLSlHrQzDJGVOljMb15PMiai43mjiBf1/+PYxOcp8G8YP2nc
mpM6JAssJT7mTN9iBQqSJwXrWNd52m8F8ZbQBp9RBA5F0xOHdVcuhMofsWg9DwSJPBbKlVjfHRng
Wz4yOl7/C80S7dwRgTOCSDjWrHo7PdMZSizHVkT8jYWf7PgswwU4urnmTQo0b1Q3drNH25mhOlKu
cag3njn6LPt4A0hN7VCFDgLeJnVhMVjt9iNx6g1JHxx1XjTqcW0z1wqfxKI6xksg8ScmfkQnJaTS
4n7Ld8mfqn2X0WKX/UwtNG8SYVP9Ya+22vsL78mZb4rpQ9IVkf1Cl077dXEsH8yjUiuc2YTt+NYu
hg0MukUF3yT5K1zUUJ2ZuXBK/u/nnTbqtNboOkOkiGpVsksn94hZEfNnd20YfkiGKtlaNKlxnXjs
zxkcez27bvtPjBxGANLMr8oLR7N/Uv6TDerbFZ2cWtVEE1I96jGlEfHHN6fHjuLysyg+0eeFLJHN
M+EBXfSmcXPqpazcHbpFi2gILMx99ip40g1DqxqT/TACpppdJu+DxXSGI1DQMkOfXgVpqRQLqdoM
x3f8owPmenpjzu8/5U+2OSCTr7f2pNbqFaXvBilO9/lV/yg0nh5/HAZ/aO4riTEACYptuB2LBclM
xeG5bYmKImZiLG+kw5veJPbkht2f+ngbFPsmfWmDZ1rIidctW19tYeAsscdD/Fglx/tKvCHXMh9X
kfGZCHdABVlgGcPwpJIwcFwfCwURz9MxX1fSk6T4afao4nd4vaSfP1flocQTFZgnpq5wivq+uo6H
sDgUB9askQPcEX6QK0n2fwbZ1k1/eKz6O1nY1WjMj/tWZ6PtS0dlpFjsev12qgd71FwLWkr00k+w
DrWtzOhWuKvd+Pg3lq8P0NjUOyy0ZrMnVDfjxcAMZj4OpKYx/dQBhtHnaVmmpl1iAgQofI1O3p9m
XBSlC40EmexNK2wudxN+1lR4audFEysikteTmqrTzDGqGn1GFIWkswGUO7iHg48C82/uiRsSH15Z
OS48XvPNPH1PkDKD9zRo3IFa+X6zlS45WE0nS7sB/TUOEmM54eWbptuAIxoruD7a+bsBgeCV7sRS
lT8J5azyhzq6SarXkeCZOSibm1UbV0TlmeTDicK7RBAg+ZrRxpiFw7Nw9KOT/D60yUA+NltL2ogM
5h5IJaj7T+ulSp/LcKnztf3yuvmItuXxFa6OFi7jdkvbuYd62raYRi58+TPtNGwhGt+eu61jYz45
+9VlM+URbqH51LxsFyQtM+2+ByQ59yRnch9az0skqjPWPJqKcNXUWXHLmf3kQ0tLnTLL6P6zJZtv
kRfcRtmfY7wdu+tyvOIkju4EecaEDzwDOEEhPzNDmaL/OfAIdn5bb/R8Cfr2cF0SlC756UequRrU
G9zh+l1xEWDzs9j/fsUnD2bSHPTIrAbwZc1aZbKQvZQrGhuQBsrxD6HrYnvd0wpnrvpXXUWdB5d/
8YBVAjc8WdnFSiy9OYUw2OTNpZPozwbc90s7WSsko48bqe+5NH3JWLW5okGJUdNrYe/VjLjhNcxk
XoE76ObH8sLi/BNPBKxF5mimznlMJs2e729PpUioqwp+y6NLXq+TunrshusSRmW8iLVtVDhy8GmF
L71K/PCHKTLL96XRRW1kcYyT3B6OHBllbkMIyfwLCrQHoXJSZojqggNLSoIGU2p4c0vOLoVB2spt
cskmdcawROo2RdtsN0c7cfpEiriVorwQ5d3c49a6G7O/E5stifMKpxSqNSQdb0LKqK/y+6W0iqvX
zHoZXiRrhxomHteXVsIzLWeSPBRFwrslaaS9ndxWMc1yXc4JgBTvMCRmnxHQtsiLRi9MltNxpYx+
m6wQ3llPRDRjyO0MfxIXpvzZJGt1PiPa9pEsMLgDTGT+sMAsf181z90xSTXRc+CPUYCrnZS5ZqfV
cmCp0X6q5uRCAD1/q52AHiFxj5z9MjtYHt6UT4Aw01uxyvg5AXEC+l+G+0i6UOr8W6W+L+E6gAvI
xJJI3/EHELmPNMJX0pwl3B8RfUNqsodZm4lzJCZmVUeSyKS0hruDjR1p0u/34p+U4efHz5hIEUYX
8sTv74A5qp0Y18do35EyqMMT9+lOp6kfK1eza6whuZL4I9eyrsmHqQx2j0Un0w0nIcCV7utrGKEI
QqIPxgQ1in/KNYyVgGraRUm8xnGVGm5IECXGaadunZjTBJHPqTPQIkSnFu6IhpxH3tekpgrvB2YQ
lxjcZzqXuvRvh4Qnb/40zzV5Uh/ILIr2wnIYfQ7Nta09ha+mK7xNy1nmUjiCk3+iKwN+QdigwxLu
sZMBUIxtUgf1C9q5f52E01vOAQa6Cf0GTlonm7Y6BeJUxFlEYLh9JNubXgp02bJ1ZlP3EW4SCCHb
+kN/IOiJbnXz5gZCtjK68bDrGFMcXSCsqBeqv6I/LAZUJA+W7MtII3WIlWR6I6+78JicaXZyE79c
88nR3RplqUr0KNor+4LzJyHyTBOkRSbfjZ/R45yoDEkcX7HuoVcl/b0z7Xhr3IxbfnRAyZy+tHQN
BwV7+hzWaa060HM8RIScm275NttTLFe7sL/8hAmyrs+pQrOkEtbJKYmjOpJ6i0GOBBG/ekvRb2qR
ZyobS782g8e4fqqGe50mwBjdipKGrExqdnLjDI5KrHnuatmi6rGRW4Qoot3qvbmj3I34oSE4VK7c
0dGmn4XhxDSQ4d6o6bZLPET34YsxkVWKPlaiMdzFHu2ZBn7dso8usf3+mflOH6avX/Fkd48EATM7
AQb7eJXo/qHxGCGNs9FHg254Wy21bXk1YEuSIq/ArdjOzoA7eNya+DQ03ji48DkEtEbgtgHBVJgA
YzuRV2HhRbmrz07L61q3GcuE00NpLbGaGZnfz/BJmhDlJpz/GYQpe1Kv0uAP0XYfCJ1wd8ibiYMk
nmXaVS/qCmwUyyhnFs07iq9auuyb+ymio+aNxm7I1kfdZ2EY0jUx9vmRsZVlw/5r2gclxThti8/V
anocrqtka8DYi9NNABAmpgEh/VX7W824VWM/MxZV7rfT5ji+0a/pw9u0eWxMPO7EXy7NemlCq8Gd
fdlYKP8ow+cKAtGDyoSXsvDkjdaLMmyPwiDSp0nStSLgxbWlqxo/ICudq/nMySUwDUjm1MVfFF5K
TGTDsocvRJSHrcA2cw77Ofhw8ELFHhZBwJvxUGQgW0uSEhVfWAUPdeXQ+dBbH0rHhUroX43w4yn6
8gVOXm9TG/S6wX6511+Lx+wGhZ35wUOSR4txsjEKxeHGApX/EN41G/k+j1f8PlBNiNEO8MQgYi0d
XiCO3OqztQYT+gS8XCBjVlhm2XP6UYnwz5zh0tD45+mH2y7L81hbn9GwJ7V4JbapkXYttfhI/z6l
ScY5AGszCCPqchcQnTJdE3NLVgqbqof0YAXB9/cNVBLne/Pj3n25ipM3UDkKcToIUrQfqFclcnl3
pfmmIJUtXAnm7+AdhQVTHWjMODGKnf7IUhk8pttmM6Qu71yJDrl6iro76jUY9UQBA2keykUFCgUl
2z8CpvEKQY/RLg3nwRsyVqw5nY0CIW3s6IqfAXcSf0PZVdh2n/kpxHf+RVTU0us4+OTBH/NlSoPS
fJyiraCswmGBoUA3Kne0HjmwHP4wMGlBQVzFb4CeWBIgiYiuQt+EJkFCcjiOzEWDlAKiteFl4j3M
4Zr8hPyq1WhbP5kGWcXuv06ZEyBB7K84keJRso5baPODsLC4YmExKRfKp3+i1B93n27ubHbWwGCc
1HJ5GTdVLLTRnnejRCEjXAXqRk09QV9SuRRkeWnP0Oy6bsP8hRldb4LkIe6AAOvZCh6q4BYcou3H
2NOvSuQg5TU4Sy0lhuwvMjVBfo3MbZhvh9bXsFPOo7Ekt9l0gyeRIR26IMoKlf/VitNSb/Ce+78/
YMq5pxzQkMpGRUuQ9sL3Ck3qukxX4576ZYBESDRsvVbxAJKujnjAsqPH6dl4Lnbdtn5NtyiGc8vv
E77tJkoWdLMV0z+g34m3+q15L77HyVp4Yw3BSa95I3Es8K8BhRpPQ4pXGEzWpcHKueMAVDyV7DmQ
NgiUT36hLpDTtjk20d7Y18w1DzxcFD3UtZAPb5J18jCy+9pmxRbKVNmRU98w3BaTw7N51XiHZcnP
tqGoIZNtAyfp0u2de+gnD9C3yzsZbB8zOS/6guyfTLgys0U63rJ7FcuEVuHCooVDMED6IeyHe2LI
GdkONQu1od0BtElgrEyaCAMefqWwlnB54ey8l0i/2VwaI0rzFvLbZZ48BRqO+9aSSJKZRwESYQGb
mcoBz9jLIq99Fy9uaud+t5loyvKKkEr/cTqORuJ1pK5qdzOCfEHyNTjA8QaTh5X6hCdHzCfrBXYO
NMykb5oI4ww3gDFVbGoOCBi3m4eE01y/CqW5tYrBJqgvlKVnpGu4+f97jacpYUk06ziQa++Ofy2i
Vf38Sqo9Ad8iwsPMkScHa1l2dPJ39cFsXfTrEcMLyjJ0V5PdorOOl+G1/mI4YQbkpnDLhTn5/TYv
nKIEwt4/gTOXSKGAoJnb0cs8i35SL5wHzv20wCPhxsLnUpUfCuFsMJRJScqWdv/hvlkdt+Ea9+47
St11uQ7hyFw4/55bUb594MkjP05BahRB2O40O7qBTrcrnwPNZrnUX9MFci/5UdhObl7axIssZ9pK
vJsO7AoOEzvCDiRb3LZ/Z6gwTPD3adHNZozrkWHKjrne5lKCuHHmDf12uSePvsTtCdsIDB2d4vBN
J6Z2zxKOg9H6q66HZ+HqeJ2/zuo90nEYYa+w1dzTc2xyBzVtzdGzcImCOs7IXTwxlT1gqMFlN78/
zGMd0ZUhPA43sh8B1ixseiUF9I6H+qW3bLxJBTItOKgNOQ5ObdnWrsJA41Xu4Jl+8yAva+JS77XZ
RFsmqOovCcjPAPp4xk3sCNKMFf4x9zr0U5uEFc94+WxthQjGkR1rXh/edQev3UEW8VHVtksw4l7l
dMuEbc6xFqgy16psV4TIk3FpZ3/lp/YPT3NMkQmbkTyR37epM93Y75d5UkI2apYUx5LLbNzWdLId
4lUXdcai8cq3dCfb/wdd+xnd1PfPPNlaao72Wl5nPBkxB4rE09F1yO2D0O2DaAUfvOeF7fp92m+0
xJeHbaJtsnay5fG6KhcxaaCCLbWeAlMHgQ6wE/4vBERMnhGwXPkZ5BLTr4VluSy0W111YX13WbMR
q4d+3gns4zK8ygu3+8OOgBowo9PmiO1CQ743skfMVDbCrMPOS8K1zDQRWVJt6y/RHRxXZz4PUUwQ
g9bfW7S7cob7hdMfPeHIZzlKshrrlThsdMmtK/DPm068K8xF32/kYF2OXiqt5cHHCncYYjYsv5A2
CS1ozEVM+y1bGT18/n3olpZrVX4drPFJYpJkuK3h/vojibZ8SwaHU5BF4jLw7CNoJQSNLirTn8bn
itEFMSXTi5RdKe1yaiHvYMHk4Az1CYHvhTru4uNzsiaFZnjo45THB+NmYBPClxDTRJc6vJbvI1hB
slsB6r9I7tXm/tbJvvrt7TpZXKY0K9VKZPElXmFQvcP9CMC79pR6DhYm7KESl5B7xWytmXbyWr2G
r4fOp+OVKZsg8azATT7+Fd6m/GTULBR2Q7fjr8g6AY6Pv8T1Dc1hFt0XhM1ixA/sOvIqmu8QdLH+
zX7rGBRSgwkjpAq9j8wLFc65Bti3r3hyQFHDPIssfV5AFGwGpepYIGZHhz6sWPuHOZHKFcF58iBi
fMQCLYGNswnvoUAU0rUG+nn6SEI3Qp4p++F0oUnzz+L/2y9w0i6u40RQrM40GZwpfmcta9HTQ6cd
HCFw9NhrJchKczCY/Lehwgr9qLWPH+I/AO/dWC2YwP++ksnzT/6/XxAiEf75F5lKOg3jgVkeqwpm
M+FZYb3tHNziWcSP5jbb+iGYm8T9LWk/NDTTRyIlVvngjZEnL+fxfL2+LB4/42NgrbNkzgGYiDgJ
nDRqpS6K1GkuxyyJLcox9gDYxwM/KLUObRxF85TMGajIWjvy0NyqYPbfIKLr+Hxq+h62BDgZ/twG
i9Ee9bFmeil0o4eLleq86P64fV8udG6WfLl9aizrzSFJ239Ih2qNzFj05s0AfeHzDBrXejzXxeb3
H+1cH/vb7Znr5y+fSt56lsgGtweDLXkfPrF3xuzNA2CrWAvwOyVgdBCgnNmgWmM4weKTLFjieZ2Z
djZP5QscVFfZQSRSJA9xWkHfDghe6ifc18E1wwWnk/5eBISaryrozBU2iQEbLtRjVyHYaAnItfyg
9RbHnnyJ43puaMEXnLHNzNR/9jLH7GgcJPpMu+D6P16aZh/SPNhy6v5Iawe5PPMUKIhPwdJawG2N
/JCkXNHuybu/1PQ4fzb4cjEnS8qYGEkOCrrdjaRCmxiNDw5ZBcM7c3VejDtzEUOLp6sV++H/cHZe
y41jWZT9IkTAm1dYGlnKpl4QUhp4T9ivnwX1Q6UoRnJmIjqqM7qriiAI3HvuOXuvvcvm3c9Jd5On
8IfxhAUM+3UZOHK7G2Kss8G/n4Nz89kvt+lkNRmtZQQnzno+OvIuv9OuysFpa7saXHP0eAB4M8Yf
ZrMpXwyyOmi0gKZRvapwgOk9FI/jli0Zmgu+KULpUpoqNpiFJQ00qmHJTl7kS9ERnx2K0/cFlQ/5
ayITPFrVX59cseriYSlKCidrF04eExgjvepmLwWhNLv0/2KYt6uCCQmiC6Fmhqd2tcDsOtrg28hk
g09GcQJ0G/u4AcVZ8q3kPhMC49DzBVaruKbvUwMejKuYbjt5eYbl4N185dDTPabMVqHu/vtnOLOG
GvCoRKxgooyW7rQjWtVLHkUjHVE1aGOmq30PAWoHviipvEL+sVjBYG6ElCqRMUfsN3SWjrYCqHDX
mq+jsGuV60H7IcKN6oL66VKxqn4/UnB5qsLdhqKGzuqkcBSnbLJGIYof1GDGVBDfr87rXTSCi4V9
icbY/NMT+dbcKfyRSdHiC4Vf3kVg/JMdiSmJ7BvdjfpIBcbQCBTF6AtB8lOAJJNAvubwMV+vOwIR
DOYdptvLxe+ZB/3rVzgpmMawb6J+MqIH5VYPZm/YkqIBF5+ccogPfKlon/48iq5k+Sv7GHYz57OH
+Vl3sG2/WMjJRD/7WfxK923uwWiyCZCgPKl18iYuGVDPCMy+XutJkTWHxdLFYxg9DL4ZLDKX87Q8
ik96buvvpUih4RLs7iOBRXBCZa12Qandx/Lm8qWcv22EGOgivPDv4s967mW1XsT4oX2dIu/Y2/Nu
eWU/rbtNqj4z8KDPXQpPyb69XT4q8VUfqZOVN+Ne41CjXqnZFXF+cWdHPxZUPqgBJ7euoQ/k9jpe
F64u4rHPoIS4ef9d8akIVNNrYyxlK2LCAzRiws/zwwJ/CnSXAaFih0iMBo/QicZnuKbkQRtcmuif
OYKul8B0mAMoPGrjZLmvF8WsBCVdh0wzofevmD4KbNX5zwaJAadP2ilXHdD/t+G2/JHhCLLH6xKc
Xh7kDxE5zzdrsJDGubMwryPcDpx+Gper/b/4fb/X818v9WT9V3Mj5Gbm8QOjGN2uh6C6IeH3tQRd
2VxZ9XYSfdVyUPwWAHgyTCvjD3IaSUj7tFkyH/aj4pEXwag+OuK2+aUFk1fi0i09Y/01DMwA1HQy
CgT59FeVam2qBcmKHzBdzjZhqSnoa4n13Y1Z8VN3KK+KPZ2Mq+yGtYlcJ+wg9XamYVHvCMKJUz9h
IJl6KIzI+PsTh1BRQCVAurNmGwV1a7r9r/5BfhlDV/ttIGcnTIAIexDYuzYYNxfLPvF7h9IgdRKM
F51eU/62piqzosxzZeLcEgOZww9CNJmx0LjH7CFgcoOQl5ReMr7nUdA2j5Vwp5f7RXJp3OXLjdZu
mYUTIMVEsTx6VX8VCh5jNJ6w8ug02GXurUP+sgTLsuFcleNQ0e3kjoN2XN8NfwqiOTH19kFIuQu9
eLlhTC4CTeH0jDLO6zHyGe6YOxGEXPzRQusDzYw85Pm1tZc52oBGFEmfWGXVLsd0+YEzNv9jzxGU
iKGBVd1Wk+eoQR3f7RPh95Tdxy/KPSGJTr4DzmE2xPrUV7F+pxjeWG7QD7BxF9NVou/S6mpJOMb8
XtL9RFwOwxhykC5pOc5YTfgFSFkDpQ8N8Zvwpl5SfWgaDXXlDgR+QAYRmvFsnzAPHh3lZjWXwNe6
SQhsYaFl1ORZjD+IBbKB4EzQyxnYXKgDvh8GvlzS6WM+x0lR55YuUAfQgZP/mG/Re3ulQvh9VvY8
EKqNhTF9+TxOVQhzd7o/Np4auh3HBUzWl3b+8/fIonXNREJaIwa/VltZ3AtjFXFBHcJ/zIacmmwN
9nETqJhRACD/BoyLDzZ/6/bzRnjEazK/SIIdGutNgmD4+O879Dm++Vr+cYf+uqCTvlkxLO2qJxUO
A5QdhMtRQHzo0Dzm9W14f9xa+xHyADjRJ5Gh/NqzuRpUP9PoH/nTQf9Jn88ZNygLP9rreRshAb7J
N7N7h7UDkSZSkKclqDeIiWzFmxp7uW6DDDseabsMSD82hHmOtxNowR1d8bt/f7Vz24aB/hLW2mqR
+za5GhsCZEKpiR/EIDPA6NpQy3qbwSCDAM7Iz9f9n+K9X10NvqDf9vgt1VuOX8dd/EwrNs82TbdN
jlsSRiHRddKKpGvpYHqoLDCGXeiKn+lAGV+u9mSTOypGlA7iIqBDds1gBW/lCW5pz7yKHlcdYp85
/zfSGmkt1E4fgL/v0smO1S3LbNY9oKd1stNGe2OzCpLyvXVdXWV32rPxmx8nuARrOPexSMMB4Wm4
Xb/jWopemWah05ZDHztTFKD9Yk4toLN8NHz8BvJGSl4gi/5PmRNfOKadMXOAbMUFj30SKBZROV9f
w6EzjmI+hseDKj6meWVXrS/m7uvxdXBDmPxseOvsQb7jT6soi0k2uKuOdC1g5vqOwLuJ7FrMyMZu
zm4q9FIzm4I1PafVdrBzEonSTU8LryawSmCShwg398r8TgRcZHpa5o4ZPqhdvOuNnW49CuT6Wj+W
4fFilMeZ093XL3rSDZHGdJT0xFgOxkpv80fwPo2TRFjxgQm3BDU2EkMGWGVXorG3rE3NkdlmxcY7
FiNsOT7gzjO7pww9QxhuGljDnEgZiRLRxNQi1LaTdSXOlKIA+RPYUAfw75u+38/RFbgGYhy1IIfc
f2Fd1848tBQv6x7DZII6+uQApenxGGGyWlY7sIQ/HfrtclvMT7F+5AiyVQYaLzj4kF7kk+noxktX
MZ1I1liKDMtb07wxg4vLzTgQpXkVEy4R8beq4hYvtD23BuzkN9O2FjpqCqxGqOq9gtnjdi5fJfWh
UJ5UcChM7zctmLjjbSFvpgQgoR9VN3N8m4iLYyyv9UTjfsUqfBzJhvn49+p29gX6+xacHMBSIT7O
tWktDDxGT5Bdmcm6PW0TIKZpzozBH2XU88CFLgOfz7R0V+Lxf7f/5EDV5+mc6hGf3bqJuFXrG3i/
cuuT1LgpfZpedhbukAqiARFQcaU2xggiE0AdyV7tUBEKoFaC4ZIdATnC97WM48FaB5pESVAKfn2t
RxpDQl9y7E9Cr/eEn+biSfZA+GDkk3wZDzY6x7vBFx3Nz2+1q+l28oXXiunadeeJCkwbNyd6svth
GoPTkaBJIiaHxKqUnV7ZL9pTR+Jo2t5WEaJU9X6mHNZqarfjXii3JugKDNNBk1214kbObpIAvw/d
OiLOiF8HcBt7Zo5Eca+ofoSXs0jfUs1X8YiFPXR0lxzXgVq6uB6YcnbmXo7v2+5xFm+ZCFmNC74I
RRv0KFwG+VZhH5131SqXH/7MrB8ovbw68qPH4klAAkkvkTYH0OPuxhK9if8vht/jqtkb/bj2xih2
YhRk4p2EcfzWLK7x7B+w85cN88oCIJX1wF6e/SJfEviqTlCdZfcGrV3gbwrTeGUzowcdPBlecXhI
r+PlNcExauhXiUlmZXUlk0Pe30bKkwLrQyhYBru3LHw8QvjnTzG+NwEyWZb5DalikwN1/9jYsKAF
zNl036m+7lbagXIXQhFH/n+p7QWE5NyzYkLj5UmG9Heqwk6VElpvHouf78/xLmMDbJ4Is/A6TIbM
yuRhE0Hu1kmY47lJf/cszg2wKPlDz7y833fzD7HmFFzeS2EwbE05gJodw5cmfoLwliAuHZmAU9IO
jBu5/0nGlF3K2M6lqnbWUDIafzg5XbOYUCtuDSBR0bOUHGrc5eKNEu6y/orhCNJWFHyr75EQx8ql
W4Wnhh8JAy8SKVDnsm2hHbCF9JaDlugArzDxaE4eobna8jaP6ErpGEjFy9DeFeVbzixZQNFoJK8c
Vd/FhShq0VNM5iuI0bPa7ufnUkeZ/p7Uli3Fwq4f71TzflFeKjAxTXGdWfdzBq/rovtzfTlPCpE1
Rg0vAcBD7Vu5pnaTKcj9cZWYdFg6WdHwo8niBkmFid+hJlzAWbvbjnbbbku3x+R8yKcrdQAdAI9T
NTZd+yjqawCtrUi9TU7l5YPzuQLeIv8A3js6S07OJzuP2XZtUc/VepUE6snjuygH01UcBy3bhNcc
0AWMQerjUX8bFi85etAoAPjlu6p/xQpKgNOlG3dGws9tg6sGWVgkktk6PVOI/URIOzeO1BOSe8Og
Zg2mwQxyD+6RcuAHc3M4JjXTLI6zl/yiZwTlfP7aRiDTQofyc3JL9EY+aqUZ/m8nUp35uruJ72rx
jjehu1kepX5PR0aC6wTu6mcWgxuGuGCXL1FF1qtnsmyuE4OUmht6U0/hwLGxZeG5dKPO9QF5vtZU
CLpIazDd1+0ByFTR69nnhdL0iEN7XBxqtyH0s3FjLUwfnWR0GhLft8P98KQiG03dcsLY7pOi0okX
/ZlnFOLrE29hh0RZh5To5KcDuJubpV6LlE3O0m0gDa8yW9RDHFZeCUIyCI8fAr35HUb3oQY0ermB
giTq7rq7sYn5CiTiyptLTxY8tQwsC1oF9nFWhNSlNPnTQ3nwsn43ybsSa6eePmGNYZ5s2nF0ryOI
jgvyn95Ma3tZl3y2TMCpJooS5D/4EydVdt72AuLwiAeTOSHWUTKAlhiVgt05OSTn8QcQDeJgCGVm
421tHPgrL7nyU7l3uwUJJ+MRdwmf6eE4/66elLXuPV1sTE3B8iJTRJIS8vVRiGdpiGvOW4e2eowA
qKRsjba8Oz4SrRNv5nTfRVt13KbTHfexpm0E08itCl/F7UvGpLhTkFLom2Pr19lOI7XLXR0EKeoc
2kVARP59uWeUJjwnf13uyeHQUuMplkNUghYdf2s7MoaWNmtGiO1DMJQcU2YAZivgqnrFa+8pd5zZ
UQFbMDrklLKfe+b8LTCP/5+GxpcrOym5piSZGv0oLqyHCn60bYeSnHBWaR/V74XwRw1/z80bpCt7
BQcoBJy4uv4mIhONNsrxdtBuEgsb98EqDgKu/Qu37cycxULZhi1WWhVu5skDmJDilg0Gt63ztFde
jJkAvcUmhhcPTrmq3l3N8HGzDJ6Bq4LI7l1HGOP9JcTdmR46DQg8Xxx3eR2+HVcaE51g3HG2Xylo
MdVZd6Pw3ymbOnKZFao+vYkbaDEXIybOf7TM5gB/DCzqaUmc102ZNmHPVnkF0yTrbEO25+twuidc
KNBv40PK4e1Q5h4hF+3v/PrSdz/z6PLd/7uAz8n5X5NxSZ3azEShjk2WWpsoB0yWqU/lZBh24RjO
tJtvWXtJucj3OELYqcwX7ff0lAnrDLSv3OUhDeh8FJdc/p/+yq9rAFdmGhh0IPR9X3zFxEyngf1g
VX7ELoX+ori14g5hEB20W+mVNiFuFFhwzDvyzkUUNOIfQ0DzJnFhv7t7tfQa1CJZUN1nCY8zy6td
7yGaGoPbWbs03OvE9w3b+gW8GSrFkM8Q622T+uUTEV9b6zZ5T/7g1GSUnzt0pQiI0ej4oO/Ae/9M
dveWwmbw8gOGlVfUXWjrD60XPar+9BYhvQOOnDoEvnHqHW/XmOctI/nfR9WOoddV8Ml3+f0KYr/w
Wn3vqn69cSc9w0Eb46VuKfxHJ3tXM/YqUE5lIKZbNIFML+F0iMSclfy+5Z4c+xHsXHO3JNeytuLf
lD+r8uzyWnRGhPH1uk4KESM7LmHZCNZBHFxUw0whCVpExJVdxx/FNWkGyvTMHi8NvhQyrbZN8hWv
8+fssYWp/Cpcd1ckS18XvRv91hM3klwc1C0zLbsfVt1AWgaf2fI+UzuyhMt7pJcDHgPjOYIj2e7j
cFPLL/++12ecb3wnS0EHbamSTMfs60aVZevLk4bWQZNsrFRu7FS7FOWol/6iP3ulOmPwvwQ5usgt
AQkkCxyD9SBAO7mz09aXX+XYJc2GObHoxugl7lTashRhkSMX26jcTJcsA2ckVV+u+bTrPjZxJpMv
Hn6KYSLGXbRP35qnwlHvwKHQKRvydXApg5f1VsUvVNOeUcfHxV1+fRC/veH/3TzpZP2vpyYtl1G3
DiMeffGHdGdeMwB21adkpx2qp4HV6BdkgofuoO3DO/3x2AIAc5ViW7e40EFXB8md4qiC06HLYGz1
sVzyoJ+hnq/3iiakbmETpXvx9fedxtBMpS4KD410r7Tbob3uxTeTjCZiSN7AUTAn/FDRvWG3ISHl
6PTzTkv8LHIaXm7TnqU9YJE+IfQT2J11zQK1Mze927zqKAKO7qDxfPpNSbtxGzdO+y4PtobLrg6W
yc0YyzuinQcTL8IR9byv/UCXVU7bxfQS057QrOf3oQn2N2iMHYtw1TmKctMbl0c1Z/rfX2/ESYnT
C6LWjHMaHkTDSd7Rf7vVE6hx+RdfAVn02ggmlS27xCc4v2j89QOcvGDTUJSUw0l4QOEyIaBFo/1+
xONgbXOEoAMkeWccCSUlgnLXgtQnPB6xBhKjFgOijQN5Vz5Sz7pM6nuFSaqTAB3EAfWgBfzzN5Ck
1FfVJ5nzA5zPqF13ykaOfWKTOk602b4YQT+73Qta4H+vHGd0/V9uqHmiI8zmNokGTWDn39IziH8Z
m/iB0cKtUbgsFYF1EeRzhuxnymhuMERQ0FBUn6y/1K/tIvdFeDCvsROndPKXjwUVJQHI7qr1nW40
3RG2l6rjM8X81889aYXOw1gPcsx+1KCyF4OocNU3/SZ+0r2RU4/9iYNf4Q4dJCPe+fR52Emb4z5k
mzKeRugIOy1QfTr0Tvk7Bq92KaPue6vp6/WdvONyr5VyW1BoZOC/QWeGV2tCSsLCA6+DWVqEhDLy
sPZKwWoTvKzeVL8fd7gCQot1UYM88A3pZMyqaLazaR3aycdc5xTPq8kfp8E1gK36ITyiPBwMZuSO
3D8W0Y7s6Mn0O+uZAGzDmeEPjA9ESy/vFCah4IgvqQPaWNi3v5ED+Cr8NqLIi62sbEUquEuL5Bly
G/0F3HXUsExN5c8h5t81ZFe14dCxji8Pa4Cb6kX3mRftgTlshk1dI/KPiUMDgSG/WFvr8d8vkvm9
q7zqCdYUDhosnBZPfr5+0JtlgQlysPIfVcFk8AjMjmBYtzVvW+UnJ8i4flSIe878Y7iJyl9yzlQh
aK/oGRD2OqnX1rtIjGTvx/Ft+kcUfTLH8dNr4lN8JPdxoylbxvtdErDttOHL+INFBjaurnt5uEr7
O0At7QG7pi7TvHXM4b6tJacjnRLlv2Hzb9Mflfv5ti3sbLsQAV2hD8pLlEFOWLtL7snaJjWcmgwV
xgEk0YbuDGWCQMbF1gSSflBff6REy2ECUK+PPy7cv++nMO6frMAIUsGdWKdtl8ZY1l2usQ4qMDvz
pheDggbmaxl5wB6z8K7AdLp6CDgBrHME6HxzuqusG41IEh35ob34/NJX2iba0GQt7PZ1ndBdYa/9
UFU3X1xTwIvtoayAKULMzG0J4yE6SNJuSXeyTsaAbT21rZ90O5EHfGug9SrsYTeTGqTtzYmM+j26
jX72cQEOHM5KJ1Me4g8jvMsP6Z4SAAJx+kL9zUF/R2RIVm0Uye/YDF6i2+iSAFw697IqMp08HjaF
8+LJMtrV83E6HkfrcPT/B65CHQpejlnC6kbE5Pnv3+fz7Tmpkvh9/vu8k+Vz6hKDlMbBOsTzHdlg
veGzBR9f663hy88Iz5HBlJjq3RVI81R1trqTAwohyLD9jla0jFNiq3rTpiNwmf8MXopSAalMjVyL
PbUItMXG3xqxsnrjT4kwL2SmABjJsoeUJznxJgc2D4kZY+v7dL30rgYeqAnEOvj3Nz27Qf39TU/e
5HKWWkOIJ+sw30fvyaG7QV2duSJRpc66Pw0EhYC4dkiu/PcHn1FP8wrAouGvGKm+zZv1OZf08dhb
h+lTRkvnONxpm7xlTLl2RsGbxv6aRKlvWgYsjvVsTChjVnY9LTAHq9BwMY5OPlMcr70vdLIEg6BE
ObkZvWjOXQVN6tAbTCqel27X9e+WAG2i+CPVj9Jyh4wKIzknOzn0YsVBPMHwuCbglanDcEQQMSPv
t6UfekYGJHK3CibiD4ZqPxef5OfMLjZ1e918MlvLjy7aDMd99jv/aH7iGJ+JNRBQVThFtYERyrQJ
Bx/8gS3Tc6UJ9G3vt3+s95YF6+ko0hN90nIvTRnf7oDGWm/m7aexTHzNC08QrmYAZNZqN8M+F1LU
ruJlwFHmzaIhr3I7zCbtFlb1KNlKfDtK+9a4r8tNOKB0aAtPVryy3efJ7ajcmFTCj+QTa2zSDUZN
SKyEZ9vdrVH7DVfqTsrL3Ps6W/VsFwQp4WeDbhQ61vERf81rXD1deHq+T7tNmqdIhoDUwzU67RI3
lSnPmkpzMb0CkovTfPVplnR2N1Lt4qRC4Uz0E9v3KxS14w4j7Op/rZdA6le3eDl4y6/kQ76Itjm3
UP19Xad9ALyvsjHE1kHY4z+o9uM98ojt8Zf1kWnADq+iJ253BQaTXGXRNqbAGh2iDcSN8Ovfd+jM
COLrHTpZMo9luwjhkqzt12eMdxz/N1HtmM9M5q44xu8AG9Y+P+w8Br3xPBEdlikvNWoe9k72zT+w
y30TZkyOfY3Y2uXQ9L/prmhI1dS7Yvz578v9LIRPV1zk37hoNF2Xv/UlCzGvtXQSzENFyJ55OyRX
iu5Zfem0xe0Q30EqMNt9Y7kUi4BuEKcsvujlBJjw4B4JnPrVTH6hvPSVr2AlTe9yppb9tgenQCai
sBnTZ+qDcAwAAEq6S2FJpz+MgioO1Ji1uLTb3wOo0UsDeGO9zSffi1gJJitgjMnwOn1Q8z6Uumo0
zINB70djRLqJtFet2cTCdq7A7j9rIkpvzv34H63Qp5nNysJmHpaBvniD6OfNqkCxtCCWPfGuuFr+
1BKMLO8owu2CPOGJRgDkScVSmtXXOSozir+Z5DJ/CD2ju0siEn2HgirpJbXuF3VzxCAOqF7YD/UO
87UZr4KeOcd9tg4MS5FkiT/Q+hQcqqmXNF6TX8eyP2uBWW2wYVNSGsOjQVaa6UvgJXRm4JfIsucW
4i937eQ1apZ8KYYeB5oJhgx19ysKFYHEewK16h0T35qOxS/haVomp283a7fY3PBax7+BuYXDzz7d
0TqcL07Iz6w6CngT1hxNIbfpdHoz6k0oyJlsHsKnI66Ejrhh+7jXtyIz8tVIJW5CMDOXmovamUVF
4eGBl0TTmLH9yXlciuTxeKwl8yDdNlLQF5zXljuMn58hFIuyqdDjFPX7Mv7RI6AHO0nZNsJhgg+J
DWmw0z/8tEdiH+Y10d3YGfmuSa+Ep2wb/hzkILcc0pSKZOVojLi0dhaIb+uRyZmwCXs/AqQNWABZ
hUVn3lUrr1ujit3lwoKln6mJ//6Wp+QAWVOjTpoU86DP19rwIOhbcj+abBPfrcea9DGzx329Sws7
3wlb01uDqxWfDtBquKKAogZd09zSyi1Guyy8BJOQAeRstd6GZgDyimNDX9Nog2xu0OPTroWKaDz6
nWxr/E3z61pNDhkCFgiQ7OJt74oYyvlhicXmFlxyRpnfHie2MLDO4K6IiuepOik3Jr2aLWlBbyEH
xm3V+ZV420T3sXhTzw/dcisKL8gAFYaVwg3a06r5RYrhQ7HAd7B5KdCdhLuoDhKPU0PlmsmdFTqd
ftcmvjhsaORSKNAW1UK3zh+jDMoUempHg3TJfPPF2LOwHOtNBFtLMFxV5DxLsLYAGNSuJDd8iH7h
pTi2dyUW/8jlRbPIG2pvSJ0UKmfQb9r4YUIF1GHVay1G+vDQX3vSkWo3UbF+2zMi6xnILdK6qwZQ
SPyEkEVmz1vjiC6J97/PdGRVXlvBInAMqoFPe9xfx2HdihVxkMcWaOAVQe7l7CeNA36YBPGgCjL1
Zj4iWWlvO54kOon+cXIi35qHC0PU73Krz+uAtYggQl413197l/GczmrWJ+3Bar3a2FbF0c1LXkH1
j5YLzEW2UveIPsYC4hnvJoEAw51WB6oRGDNa552MnkN5QIA9/jQjj+76jzLfze2mhkskb7RwP+mJ
Uwr4yr1wHAKVdltE5gu//hWt0BtlbV3exzjf0b+Z3jJujhNm6dmpyPZC0S1N1+jMovJ+6W+JVV3C
PxLz9bo6ID2u5KeleFekh39v7PK31/rzjqBAI9UdKcRnt/evXwbXrqmOc98yGUlu8t7JNN/qvNnT
q4B+ZnZTECHwa4C9BcrdaK6KxoXWWiLc8P99Id+5ROuFkKEJCFiD63F6hhSLoWzUkUcEsYzyDPlp
+WmW+4rFEA/P/yzYzRpuytDKyO8t0w8NDxdKW+26yjeaILX81npkRiIdtOsSU+LzcVfOh/BX51uB
eMWMnnaH2zMbydGHUzMleiDI+5jWsQFS7Hd7LdxZEwInW3P//dXkb+0Yvhpze7K1WEdU9XSoO1ZS
Zaal2B6y0Fv7aBpY68WL45sZrLSvZY8afYwk6F3T3CbCbiJQyA/VbRb6bX6n7hl9JM//vqTvWkyy
NdZ0DeKjLCCap1qyBZtfrIdaszYgCdOWlw1CjcnVabk4uHwl/NqeTOac7ieAuS4qgL4LW04+f117
/3rsxMqS9fDI5xfpSw/W8l4SSXrXaq8wCUVaPhpwjeuiZ7Bxm8MrfaF6Ic/i8Shs1PR6WTFhB4Cs
F+7K+vp/qQZPrupkeUjnsVKnSm0OmRQsBWtTM25K5Taad6sR1gOgEhydWdu2YNpg+yT+knr/voTv
zX0eECps2E+Gxtt46lofEzGxhlxuITDOnoEQLu9frOEGTFWrbIz+dW5vjuEHJsvsJkfIGd7r6oNm
7ERR8CoUb8NjzoC1UH9FOHKLwSMyAwQXF80EAJQXrU+cDBUBumxPZfohhkiCb1uVYHT0oPJT1D1Y
xAYzH6Yg0ZonBrsJQXZyExyrCy/89/GJjJSRLwuFGyI14Nuvj8BkSiEZz9xshmnxXR8UwXKQsZCj
vJ1d8HO6Y7nRx79v77lXEbQDUFOVp/97ULvUjkbbhm3LBF3D299eyw4TfnPV7WwXmwH+8ZosYRkN
7IB68C3xVcMmBzNzjxnzB+HCPfh+rFrvwX+XY5xMPIzCiAwp1PXDuEM4NXa+2jg51vutfi8nWzN2
ClYLvIugckpbJawhd4Hf1yh0abpUq30VKyUPKrAAYpBkf4TA4AmBuhf7F+ZmjMuakp/Yqd/mh4GY
IuIIYNQeRI7YwSWLwplNHouQaNKW+8xNPW3PTMUS57GEsCaHkrYtO1foHBFVcbTBTUUA/epXhhsU
kHG4NASuuNXLRaP998Y7hSjiDejAqGigvJ+8wrI1hwmGRqR9EeNaDCKxI9FijXhhWEb98rjvx8co
QDxD1nB7BQFWnoBE1t4lnZH0fTFZrwTlHraNM4r/Yx/1upllIliHcKdPJDfj27UXhpQICzcrurK5
IyYTdmeDavvtUs115lHn8+kdMqllgvLNuKUS9aWMebHKhYnx1JOtBG37HsUlvpH4jnHl0ak4OE47
0pSowdlLCSkqEyd5BF+5I2r6kqv5f6qhL+sr1HAZVREXQ7kBXPjrKy+kSjIYYTPfD4KfFEEl7eDx
mUz8o5bBFuLFaW/SLUa3lhMPtGHaXm7rZCsO9/pwT7AGKrYeq3/9wxifyEHtOs+I1uOBqLgiQgeP
AMDmJ81yuqIoh4bt0S6f51sK59EvmDeUsCyAa8Bt/kWwJRSqu+Sx/kO/va+eIs4X7S36f3W0NVwg
yBFjZ0YuknqKQSz5TcuYS36ALgxcaB53cX6tkrjjtnTvkoBzPY/5kSaCQoCfFNPvU25zSN3ik1FI
TAduluy6Nn20zAyH1e5WV6BWljczKBySsFh9n3T8hjDtsfOEv4o0aI5BuV/xiZAZ3ZSBcv8QA3E1
ffV4B15Inz9mDD7DsNGl1u2JIGoMBdkkqwG3NOxkW+ViYiMJxtQxRmya1Dj0ZeGHuzpwYbkdNzKd
LXCMc+Vn+fUxPxjx3ahet2rsq/VLYjxChuDfhvsTwP2Fkuh7X/vzSTBXCCl93G+LfztLVhYf+/l+
7Q22Gym8ngkPRFp53LTmDR34iqMVIzzS4ZPg33vA943n5LNPuhejXkRij6D/fjJvSSsXQZZsleI+
9dvYxxCsx+9p5aXoI2UwQxc+e61rvr8B/33v0zcgEcbQavjszkP5OrRbyZfxgztHdYvqJGZGuVPe
85yJqsJ03r7w6Wsn4tunsxzouF6ZTp7qrlFzNdkQtjNdzwWalte/sYNkkAoZptZEKBJP6ZHnbDJu
Fzi2+Hl5dWnL+947Wu/+X9dwcvdTPbPaxTiud6CSf3TTW0raCAiZbhdqe1RAOEKW+2K6VkJ3EFeX
sZkBR6f1HaP0B9W8xulkx4f096UF+3tNypUh/V3rLvMzk+Tr6qSyYh7VLFuvTGUQhGUCxlmA+lvZ
GoMvqJvJ8k3atAOCq+uGrJJrodhF/V7G2hCOz6H0nrUXZLTfJ2sn13RSJ2tjasRqyTWFb/Of41ba
QF7fQEJbPM6KF7Wx3/esk4872T27SpCMov68BclBd/prQrSr9BdrF8kSlZtpW2xBzIqboO+ci4vC
ucdTYdikoXyFhXLaSMv18niURh7PgbKLatWNra2YOK3iYZ2I4bS7rcdksxuCovdoqAK20pkqL5eP
J99Oxet9+O9KTptdStKpRamwUTEtZHIuYCzBJanYInDnTb0XbxHXlX/Sj9rTyToQw0Br7Hhn/Lrw
vq7vwun7+vdlnKjBCjJzp/rIDTm6xTtZx5EDNKJ++Xn0xNjDmgNrn9XdvfCpF34Ga+13/nU2S7TC
jOucT6UwN+9jjS6zk3R2eZdsOCG8GTfhRn9I+sBCEklbEm3h5mLx8q14OvkBTg4HYp+McyzwA9Tz
jegYr4TrTajUnVn3VzTLbXYPYfQHUw88LBRy2CHJtaI33kMlLe4qf/zIJDskzG/6f5bGnFzZyfql
VI14NFOuDJjwgNXp+MtAqvgLj12gu/T784VLaO4snQ5WtdEvHVEv/TgnG8hU93oxrh+Pv83qCc6x
9T89X9+LZmd+z3bRk1G6TAlEGOP5rvAjXwwujk3OrxN/vR8ny1LVz7pgHLkKNRjz3QR9XbVVnObu
8aOfbISccLUgKZA55WGICI37SwD274rNz58BuKeoUeZ+czVVudhmhVnP9zIgb4ao3bbR15JWrK/o
qlpeJP1Js43C2ScTMSH61mgTyVzCWhkd4nH01rnw1nyTTJ1c0MktKZXOVAaDC2KwWG7BeR1lkkrN
bfS7EHzOtIAjUWTfYGZD0e8Sc3Dh889VFgrsAB0bKYKp0709qghWi3Q+P0WbRQCACaLXHm6b+//B
7dxU30fDZ3YIuK6La8b62H1bqf769JO3Itb7fuzm9a1AMNZ5i8Z7gF9Ar5xlE8o3nXRFkym0y+bK
LLdIkP/95b8Detebr66JPvxVx+r2dckqm74ZigiPANZiKciHoMX44jROWW0FJxbp+Y3PXfk+hW4E
xU+4EsfH8Xib4+u1HmMXqT5KmdnDTgoAFi/qPfRG3fJzBKu6Y8Q/W+UhGZ71dA1f+9nthdQjkerf
X+FsVfrXVzhtBUjG/+HsvJYb15Zs+0WIgAf4Shh6Ud69IEpSCd4T9uvvgE7cbglUFLv7uXZsQjBr
5cqcc8xMSkVf6G8wxKmfki3+VfJ1v2REOh0Vq1sU8+R3qxdYyl+d9/mDI1eF3DlRB5U4P5JRCtGu
F8z+xkzgAMpWUdook2o61wQwhJQ6zBxCYVMba184NPkhcDgR8ElDiCenIQMtiUga2XZjkyxX0FbV
IO4W4e6kXl+4Qb+tfLqGmA531hT6PdsMpQUPedHq/U2BQx1ydryuINURuqUe0FeA+mB4oL3+V+r4
y1hgy3Kzixad3zblqYDGgEGLgYDNn+/aMJhZqjZSfxPmV6gQ+538yUwoqW/kamluS0t567C6ZrdC
+1mM7/EKsoJSv0mAhKJuL3UHUbLkYV9zVLtwg85XIA77NHRZlw1Dwj/z88JEI1WRHbJvI2XtHKM4
qg+JXb2xHAoWChNp5QcOXup4U61CtNEoU54uXMH5rZnaDVh28C5haP9qd32rHMS0lBTZ+yofJdg0
EiOvpQyJYSNNkkxvvKsVXGe0TS+ufufrz89fnq2+UqJHmSLyy9KdjmBiR6ng63b9t3jCF99YYfMs
LwtMiruLTY3zSkUmvHE6ODB05lA1K5k9f0GY2CmY6oGkXaYSLO3RHg4N5gF5M7URMqdJLbwME43/
wqJ/blUCXMTIhNVPxTN2FuZg+n6m57mS3Ok36qv/WEw6b9hPNxKBAUTdfxCPBeIa1fChvauIJ8G+
pdswu8SrDNokTkpD3tb+Ln5R15dsVPpUJv5YWWbXNnskZl+JSRVHym1AaHu477Rdjohx0V8Bvyxf
ZApnE8m8xxJjYf+2MungIWtG+VGtBTRlxmuGCk+P35ic+u2NGn1E/r5jZJnetPJbyaiKxMtTdXLa
prc9m4MihwOCoHnNW5Oh6bZebGLRNaG7pYeRdSJ3ms+43pWyFTgDCILwqBUPGo6BUnxT8Pbl9MKI
Szf3qbdjAfv3p3EuWfy6G4y1UNGQJT7HKA19faKwDpRptOChm+ZTrG5a/S/i/X6TJPfVXeC2pI+A
qCMUxk3dBRwtt4J6gjQROtkA7gEN4oE+bwlzhiYZIVcqGdCO1gDf8gIbKW7vKH+QyhDIDdrCw2UR
2dWd7xhOvpFtc4Fu35GUp8rYR9GOGaklRPjNzfsQ4GFLvyHXtv/+q8/rRP5qluzJbQ265mx3yf2u
DnMpTu+KZ3UlWqJjqlw+TEu+De0GHAtc6JfY9W61jXhhZzv3IX39ti4TEKCCrprPF4ak1NuhTtK7
9LMjOW0bx1sSTdKlfnpIDGeUGCNazWN/Xxylp562noC/mnPONhWWdbQ0uY+Vu/AQpa3piOKQy3aL
FWAQ3h7EOBtz4Vx0BZwtJbMrnhVRotRWuh4b6i0yRkne68NmPK0UE2/PVvD3CmU8888svzEYTxMX
RVBQCdp01agUK8woivu+sAx8AZMvEj+MEe1G8Rk6WBGsQybXQG/qzu3Dz/H0USicDC79AecQ09kf
MDuclFLdyZnMJw/og3P7nv4s9FU+cjZE4PbRsjT3OMGm99TqCcnZSgOMFVy+x5KpMsm7TGXJqrb/
/RaeN3ZmlzVbiVIZDa2fqSqmWgOdoblGEjwldbV7/AS4fF8y1ZU626xsxXMQLje2ZJ2sWGBRgQ9q
Aw759wWdi/+mC5KRR8pQbMnime3UsUcDUs8XKq15tKoRb2C/g5guBXQV9FXYUW45cXs3pV5JW79f
4pMHubsyoDNsJ6YZIP4lRLhnhQ4+e9uVEMmWZu6LeDJ/7pGDXMIXnZeJsyueFvtvO/twCnND7kz1
tidnLGN8vTH1XU2i2XToU4U17JFBoFEPDYB5VE091kxy/+lh44+3Y1L26qcOrtob9NRBXWtQUy5t
htNdm2843++q8vMaI6011bTSVWZ7heYE+q0YbziUZuU2cPNwVaHvpVCceurVFu97tBNJCym3J0DQ
tnz770csGWe10HTHyCDS4KEvGHPOvgUxFIK07QPttkAESSrhMZQwyh3y8rFWWIgcQsLU3s6l/4BB
cO5GXwj/McBTS6zPNpWfG+2uio9dwHyqPYjCOgLh1R1MYY1DtxctvG7yElBlhMAudVi2CKCbDj3s
8ZvJu35K1hnhcCOWUJDcrk4SDdGcCkxk3+6aF91bn/KtCdWbiL/lQl6KweFU46IJlxGMQ6cOtgq7
ET3hzdjQCua5ejiPPEcvn33hNogt9R6yIx8QQ2LJTiADaxZx73543TNZSB6lV9PAuoBYJhxdQ3se
Bafj/18uPX+Z7rLgo3oFd5m70Okwmqn52teP7MBtuzeStd9tlcJnwA15nGQHCpvFcvz0MIPC3D0Y
Ki4LRyU7Za37Syj80UYwVuLILo4uH97MKCyHE+ZShqgJmKt9o29NrC3wC7ulGlsVLC1nYXNwOXVP
hbTvCK7aScG7Kj7UaM+adR4/9zQKEFAZrtQ6KCxFqGc+wcyMePA3wy3Q7+MEemi/pTPqDrvyf38i
nN6gKWwXB4pIkTc7aLSeEeqV58lIc0Rr4rup8HKdiUQZf2ROdGMymr702p7V0cgOoOUvmMoTsYon
7uc3VCZESpTxKN/2x6pa19Rr5WaydBDqZIvi44CtBSACCrFLH+9Z+8IwOE1N4h+DIycB1T9/OK3H
ZLGokugOvxe8UwIEOhRI9+iAykdWYfUv/X9oaIYzuNE6v190cIcPDAPMZ/E5Ta3TH/aR1aXiXjlf
UqarMhlawmbTiMz+eVW+yKF57IrorqRgsMkL/kMmV7KU3HDd3mWutxEBhovwegM8ADeduUK5nOS7
cbt4GGk9Rc42OOglQYuTDRQH078XmV82tp+XN1uVx8AwB6/IuGkAGCcDqrQL7jKTBpy/ojMqY3jY
N3vZJvfmSdkMN9q98QGg/cJVXLpJs0dn6N3CgGcZ3XkH7MD3RAqGlvo5PC5g2YesUsDE/GYLWtZG
4n/Qb4XNpaHSOTiTt0fiCUk6qy0q9dlrqySNJAfhSWbpP23gH7ShU9WrxIbWw9RVFd2uAZpCOjep
NoyeOQDISMH2gfSSiPcnlCdIlCfgUCa5OnU4wpqGsed12Hyq+VOnYTZmnRUXF+oAY3o+P3csLltb
QGbSdQTLc9t5lXZBl3aedNvAbCQldsV2ESifCtRdkXB01z/tzXg7UUpC4lFy9J52KThytBEXV+Ni
qZp30nMcb0SR/Mw7CWcQ+ek2S74bHANxWT0J6ZKUErHA2yvAK5K2Jgx8I/3bpwF2PstU+JSjV8O8
kojU9TEzTWG5mxA3UawS7bT4Y4wYoiweYAE80S7viLwbSqd7OoEoGGJOGlhLll6xqiXHDI+evFaL
laY7JDn++x1TzgYy0wP+dqdmH2IVecXCGHjHpLuTsUk1lx4HHav+mQUiIyvp0/DtxXGEJbXVv6Iz
hMfIsJFsnvhTK5SbH+12tBbb/goesXmlO/++vvOp5nR9hPXBauKAhz/p50KRCI1f6akc3Z0ke3p3
MBOXh+7TV7Y+gmA7dtqdvJGNDe9aC1CguMLlMG7LTbcvoEsnB0yoF67ot6/y+xVN3aJvFVvUDFOC
AlcUbcpH74ANQCpvJHMD/85ND/4q5Y2Hxka/IrVPj9IjeruvLJYLl/Hrg/t2Y2ZfphZ12lD2XIa2
FHyHKGQRTBW79XN38K7l6+trElcaqI8LtL920tsEUP0P3MTnJ6sfj2fuLF+EDSkx2RDdmZhKjbXn
HzxYKCdb6HfGcAcH2kF4lY13uoJb0mbIVmvkl6zJFSVjtBo2gYnEdGfgS8VGO25akNq1W6Rbobfb
Zq8VOwYdcnlsyuPo31TpncGp53QbX/tWfhTsVvgIs43Qr0q4TOoKvfq/b/KXseFsHfnvmzwXmAZp
ughLr4vuxHBTdnbKGxZy1rLUmJrR0v+QdNDEjghLW91UOMed/E+4M56gB9qFMwzu8E5DgdxT03hQ
75RXglzabUNe9TOQRbguuSUKUEOIcvEmfEiA+/CSMvu8/f3zAzJnW5lOh03PNN4TJkqaG48O0B1q
DnVZmCRtLYVqWd+ra2Pz7zunnPVMp581FFVFmwtraH7nxIXgK9G0dyWb4Frhd45Q8bT+jt7A+C7f
LJgLLH0XqzOOBWCUdASO5ZW2jh+gypbBQ+c7BIUZIg3VtYaqDQ/u4jCCHfQp6M3CIT/OBMl+oZn0
W1lCA5rChBk5CYhzrbQit6e4rrXw7uRyuXSUKg3s/njFySKKloFEl40i3th6j/Q8JIsAR8RMMBQR
eGmpHRHEBfgShSVRW5VIN85Vyj2tGA8U7fWlY9k5+XbCm3672Nnp28v6wQhlJbzrCuJ6oU4AlFyq
goPAltDs+vSeipaPKKpzpCfCZqT6rslvg3yzkBDRW/5f+bp7iQ/5Ief49lfVrfJB3mSfPnTJTyg3
VWhFj2BwMlccXb1dDcEuIKqusNJjwaCCc0K85ISHRyKGGroUIVp0j2KBa269QE/wv59Ezf7a2Uaw
aGNpTGszvCMhr9EnskAFVtluzfVi8bAQrzrhqjVBqzIlDpYMlLxuHTPgga78J7GxmTUHDUASx2bR
hcaomM/YW8njfI3YoeuDH08v4X20sKIdesaXiw3lX+r/Hw9rtmsMpnjKo8YI72rzjpefIHTz8URC
X3hLU7vZ98EK3iyPpco2NMmEV13Z1+VLM7qyeOUN7kgDluP+sBa9C+/8bzss2HfQV1TjHKjnWKEo
j+VxqILoLmO6oU3R0Jhs4uB5EVv64/isb/NtjEpktAXRkV6JTYLbxmC++guXU3tI7+o3koEurB6/
bG6GLJLSa+pUb2eoMrzIfJ+LWLqNaRIiCUFeTH7mUazI44OebU0ucwJfGwxgqE6TcV9PaQk7ZImV
S13MKVJclxWpPRu5WuM3uUJjaDfBy8UO2IUL/VKdfysG6rHRzH5RSmDTXKDain9L+TihmTqKEBoG
ivRnUopLqe0FKzGAmuqq68s8y18aXyDjJQZUaNwVMpxmX0frZ1pFaSlNLRrhcEIGa24k8yEtHkmT
VKS/cCg8fOSY97TWCuKXLL4v1CN9bvG0wjLZB/cFwiA7PgFNiFjl1pYkwY9Ye4sVwwxmk6sLT1g9
r9B/XPDse2iFeDgNg46INr9ZlM8EHnYOKrD4Orsrg61YAMbYZMy17ciNrRoTF1rPZSmsNGYXBbmp
GRHwiBAgkWD3xuRcQfQ71OLCMnh7c3FZy39GNKD/vupzkA6L0PfbPCu6vNrQ8yQr+Ipx8qhWyN61
XnB5kxMAajEL36Xz+7mg8+dPfvmMvr1h4iLDAhPykx1vfXUdvHNCmNKWP1WX5WuFu+b/oNKa/ebs
UDB6WqxWXRbesTV73jX0NFr3Vr82qXD7VS3u4sh+b+zRSaceU1S4AoJWcWmOF07Al+731zn92x9f
KLovmdP9JkwMOKGbr6AgbMP7iSBOFOfVpQd8bjmd/nJ6JbBAUXOeuUSypleUOs0C8qFIiWA/5WeR
e8h/lbdaXdIqiZXnmOY2aMLuMFwd837S47cfimCFZEV6wLISAFxuu+u3sM8PCvZMnJUcF5nTYkIt
XDVyPXJFeFn1VaW4p/SRWd7Sio0DkPiAlpdw45frsFx39GXcSwvW73f02x84KweT0xiYsZljYnQV
Vwnt4WFcTwYcTMZ/jWmEfOkXf5ldcEtpfeFBm2xo87F+lWqiEkQFOVcEKqgWTk7fxYpx+oCpXbFP
i0eG2QtzqT8OB+kJJC0fegMouT2QdB1rFRZd1OdH376k2tXme7KBMU+TQNGI5sRxXkz//u3tyurR
rIymbW+zZyJPxsTKQepRFTv0WSQSmZpjFh0Tdd1qR0VdV5FLiJpV0PP2t3jIT3ixbXy2PX1DCDss
OaVjCEvt2tBARYD8R3PsSCEyT9e368k0vqqvif5JOdGgeEfFNl7nn/AJxqWKGPIlvi5bixDnC2eY
M/fI11+JR05inZhMMfM1S03LWg2b/hYSVmAVtPSOoQMT/iMb7MbN8ATlL+MjanjAk3C1/71ifjXy
vp+gZr8+F3waWR0lgn7qb7Exw2uqgdWtEp0GZLcqLeoKnEGJFTw2NsvZykdRAeEzOirX/76MM1ve
/DJmK1o1JoZOIkSPZyRcA3VHvaYy3blfZOsQrKbkMCvlpKYderbJSy/a2Rls/uuzjy6tRl0RNH7d
fE2Dg8iAcGqlYDPGoapYYWopDk30hBCQCw9fmZ/P//PLHMOYE/P9fU3Pv73iilmGWZTyiguVo4Op
E/a8a9Nizldv3ON8YwODzqmddsOw9dv7IDpmb40LiWeHLqrYlnfRSrrLIjIglzWGRVjqhfOBlYTx
viGTlmgV3aZ8u/C05sXB/KpnxUGQSehOtKa9jR+r+3RNcidQHmMrHKZ9tpicFhfaTGcH/ekXDVXC
lk6rHDjP7P2oWyOJfE/p8YvB2Wc0PBIV9lxIV92C9BNcYSum6wFTN8BwuR0B5wqm3GwCO33Cmfcg
46BZwBiAnwsNQbhPd92yWDHpjN+JEYwVezyQbnDtYUHnnN9fqKbU3x7z98ufvWCV0DOGbblhHmiA
0vXqPY5YnI0vA36weAVPrIIrm9yYlMmx0zDOpshq1Ds93pkxMeGU/b0jkjOJLYcJEzhIJC90aqY2
QXqnm9u+P8gkdiXXsfDSh8OyGF5y9U/Qvfj1E19NSywp0YnZcxK/S+rTxT1kXmbPH8+sE54LyK+y
BdZUQVoiBsqQABFQZfci6XSEuG6Y3qSbxtsOCX4kXHmW2l43p12PQ+tSiXBWkM2vZXp5v31S4xC1
TTG9nISPv8vaDkcekSIWs2M8TLi43QFzoOIUcGH//VmcWcr/88sq/SiUHxQo01369suiGplmUI49
4/Z22kyTcCWEbmDnzQvZH6SxkqpCvsNXNYwyF8w/xqTJdXlhVTkbWs8vZPa1lCe/JV6Fx2EIAEHd
wlwhDsXd3ja8QYxYB/3a1J4K+aERd0xGF6+E5CHOW0LZEQq38DfrYeESI72sip2U2V/S3acLN2t6
5ecbj8HXLCoicZGgkn7erCENT3rSsvKlI6qdTcsEt7a4XZlCcHZIUETKuEQ90C22Mnrw/m7RWzIQ
B5oorplfWF/0X1/gyTY4HbTPp3AJ1mOvWcj9baktq8UyJEpmGsDpJvkz+GRPR3lKCyEsiADtkrQG
35bW/U5iuaC6wMO3rEoilEaHw7kdcuAo98aDtlIccUciSspSg1L8vXyfbNTyLn0DW+e2VyRtD473
DoJ0cJs9U2scyNtJZXPRofpbJUW/z5TEBZmLiPV+3uw+4BEQvtaD+YVwANVfvYnh08VIxpwsv5LG
V2rc2B14AYgyRmH/74d91gr7eiH/+/fnVYYSTWrBvmtvkeuE/M1Mp9NV+Ch9NE73WJ7oKO9JuOqk
Y3j6ENOrAkffrmC6DdbOtA00A3CC5CVA+Pa6vslf27eC8GqwYH9I3YzAJMnLFPxrZacyz8313rXP
BLJ1s1moL2QZ67I9qPsGYsgJuMZjSHQBRxWKV3LRIzygl9aBX1f7b3/t7PMT9aTLupBX23yNeWOc
03XeL0UEIx/TkdRDds2M9CMT1+xT3hFK+bHZmVb/nr5pj5UVupcC635/u79d0Gz7MTQ4F0HCkhjp
a3SIarbrxuNIF6TEMU+H/Kr017F2lWGcHPdFBb9q0K698TnuX8TESWsX6SBJOE6anJZq+RCP5GuE
f5vxJhCoEqkYU9K6xsAyA9tsaOAVyaY+rXvfVYcdacHqYhPWLyoBiUL/coKol8UrI/yItKfJhb9C
aQB/Gg0GFlFIt6p8odf9a3n37e2fOwSk0stOvjedI/D+pU61SR0f6YXVWyFQbigo2Nz/B8eXqQo6
W+GAncm6qSCEmQtklV4ZjTTp21uMVHF+RZm3NLuHwdhJi3VTgXRtdEvvt8S14IJ8hf4gow4kfz6l
Ikm8l3Bop8hLUXbj4hbBmxdfZe21Mb4rXoOlQ1gF7sKiuhFdqdglyZNoK6xZofYwlu4COB9JTlKA
QQ81NlO5U7gm4m5FW1byHoMB0RdmX4QWWE+V5Sg9UzzSpTYdcEIXPv4zZ/rXx4/XX2cWTr6jMfsc
mjz3myLX+lsMK7bQrDoGCeOjmb7FwKL78s7g276RHP3ELLjZ9S2Do0q9ksibvtS3PHMVzi9l9iG0
mWzopaL2t96huOf1X3kIhpLHL1a8falM/r0e+PaHz6qisOvHbtD4wyVjI1Wg1Q59uxLoRCDDXcPU
9CiWQjC+hJlDgTWYD2Q2XYXA0emaXWKHnklS53/7rC6S2d7GuuBvTxKLCBuT0c0OrEK9Iv+325qK
TeYMo+/NqYLfDTr1Ukvx16MmStj/eg9mx/ki9MdKb7kd6ioX1028NRZL1p1dCHPHfa9puoMCcyYk
IleyA+/EXB4Vm3Wp13/xhZwNZnLBaFLF4E4QZYmVLGhXxmkDkib1Nx6DmBNACeKV3QHyT/+X/J1m
2JvDI1v+JejJxSuZFUFhUi1GbRza24SQWYjmqJ0YCqlUENa4jMwbEwO/prmGzCCC+oxLAOdzoQVw
piGZXgycyQRMaxND4qsl9a1sLdJc7VKV5yKsR+7BBPBCeBSlFt37rnjUNZeYJeMpDQDIBn/ZJAoa
iQGdKIhPzmA+kLTp7YmbRkpy4pSy5MRq7gkiE4RPk6gysvQuXPGv9e33K569yk2nmn0qG/2tXO+Z
hwB0JojMf45qWw6hUYUYzcjsTm9ycFLaRE6ITJ4ljmUpwZ61DdGFhLbmW1Jy3SnAOWlePonCy2Vf
8Vm/cn5vZ+98m8SZqI96D9Wmi9degkhDYKw0wABUJ3FU/aDmb5Fd5nvhL7kAMX/HcFUAv5ket0q/
EQSKRaCaLqIffaeNW2eL5SR39U9PkbySbZ9hpl7QHpxi50RhWTjlRk+RqnXrct1YZe2Ka0NZAv2Y
IK6eJV4qnX9dV4iCQ8qjqsZkUfpZW6phkPonyZs+awNizGiPm3KlIH21hupZ4Qvjb1hFuBT4/ax6
HZsLtfsZU/7rHn+7gFk3ImqDoIK+Mh34WntqYeXFNG8CR+bl+4XyB5xZ0x0SBtMq94fEhdHh8eeB
E/R2z+lmNbZO3ta4vawK4ZbyIOLKF9ZTwovkSh//LoV/3RS+365ZKa7WY1mCAuhvRcPyBwfTJJAS
0SIXrCUCxWVqZgywhxxx0xlvxEWZa1Q+tk+owYX7dulKvv7923fvl56Xt7rJKVFanryDaIUKni2M
Y67WuibIaHWyWyiIjQz7y7EQc5Qett3w4V8caZwNyGYP8Wvz+HYx9VgpSaBzWwSCMyBr1mvG5LDY
RJFgLOPgBdtWtAudsxGgyMCFBmxKe9S/HWr2lQxdblhn7Tryt7LpTiGWCjjRBGVbtRKCG7VYV4yl
Lp74f+s1TI0pzE/oKGiez9/9OqtOncZVA5FjiuhmxgpqMYGhq36w4dv1Thw6hFGfZFdSLhwzfmsq
mZhe8bxNIClwOz8/PC815UTRqh7lHDtHw+Y9lTPI5JyICG1n1LddbOeWCcVuqd6XxEfeJ67RXHuZ
lUZXaEoldCXGUntrVnQ7mVmZ5EovZXwiy4ChSGZYEBWx2pOEkbSHBTmJdGVtfAqqevSs7hLF9Lf6
4MffM/uOB61PFnFfT2ulv9Z2Qkcb1g+Qct+oSyXeIt/eTEVq84aDjxom8dd09EO+lws39mwGw7s4
kZQ0FJVM3VnSft7YyBvyLq+E9iukAgZt5sD9duIVkWjjlWhHDtKK/0t19ONHZ6WpYtb07U6Llr++
oXeGRiJzW8TA/aan9rdjyeUYrLli6rJxEbXZLU/sJaTv6StmnJfM/tOvzc4uP65mVrqWOYKDPOdZ
VOSgqlaB4jdc/cfS0F1sH/52QPvxa7P9vCxEaTDloLttBqto2UJYc9ZIXApKwnTD0YCGyf+lCoS1
Rxwnlk1RAb4xe8qYClOU9h37FkDOTLghCEuPbKBQGMfQpDJxcpS/Pedj1sSVemUy6yay9UItcybw
nF42Bj8IeGlrYx6dXUYt+2rolck0+eDphlvTfzJNp4uXi4kW/q4fjc/uHmpqEcDULCdbdKM6LRDR
kFRTRymXoU3iq1pf9/5WgCM94VEulYi/PqDvFzmrmCN/jI28bzo6m9ozTWinRRVzXdM0rDeTvxSc
6qWN8tev8Ptvzpa3vDjh09S+fnOqi+v/2GoIxLqmO0Rz53LS5PRSz196hTnj1yROPBvGDIGiaIup
Gq9JErbyNamMnNI9tL7NddQ9YoxeEsU3rJTCOdUWeRePo1Xfn251efmgLKyUlGDfSrD9Mqg8YsEG
UrUABkzVbjxeqCKmKmF+qSps3qnVjApnXnSVjTFmi0qdXt5IOEDNfy1eKmE7uUAM4oblZEsftYbD
oEkOodfAxelK24R860uCfap8X/luhJTPREXn2yVwuAs96F9fGZqKUw4MuFlxvjsFQmzUacAialAT
wkRvYIUtvY/YImb+dtpIgteLa+j0rZzdlW+/OdtBikWdDVlPxyWkn02UGj/TT8hpZmda+dR0ZHbd
qd027ixOmMfJbBqXTh66HAs8/xUgsDARxA+j6F7EHJwB16fv/Pv9mNV99aBIbCm0QMOaQhX5rLdM
QQoJ22icEs9FBzcSch/hb4e4L1TuPJ+EwvCYmfdNaFiKeqT5c9KOjfis5JklkM7WMOepONNgxGDy
TQ52frKXQ3qsxc8KJcTJtCIcGdrON/eZAtLAEdQ/RfcoBUcm3PlRm04Lf4bgTRvuO++lkHex+Bbl
t1J03WDaaEJpqY1sRt0Hh75u2+FcIjNc/iPQLYl2EW3sYd9E9210XQ+3He2MVNil+iUj7W/f5Lfb
ps5mKlGt52J9aqeVJ7xlNGdFrrlRN/TnN/0VT+7lwoc1rWT/eIW+BpHf6lABPUJXVmx8pKbUa80V
npCJQavObQ6+bBBWgV85xG2arCMnOwTrHr49nWowAw+BI3wUl1wmv9WYsIFR/tFHRAc4J/Vz6uK8
m3BF6sqEZmgtIhceUc63HVviO5uCJVV/Lsdnq7/die+/O9uUTS3AeTLyu+J2eByyp9hJfWvAcov8
8XRVNdenZaO9VcaSQh21H5rlApy7CF4Qt9JqUnwl9E8A8xN+tOKECh/lZMG9HAAULFGIegOkK3cQ
l59QZYUItwaJPlDyp2HJhaPOb/IC7uFEZtDJNTLnGsq0qdo4rTijiluxduPeGdciXiYr0J7T02pi
1Mh7kTyDKyG8Ki5x984gLdOn/+3X524X1TeSQSv59R607cJV/4AyNSYDh792oRFY0lNTkIs07rEW
GvUuSg9wQ/GxIKBLsCnkWPft8jpnStDkW8Nw+vYgCOtAp0HjLgRsqcv4mNPUYBe+pBM/Uwd9XTtj
uqk5hDhoPngvYMuUYd1PRTlI6lYjcoNow0W71RAqVCIQZww0JGwtCbIcs3VtF3/67E7j4EHKV3Mc
e3IrH/zuWYn6ZZ4hifNdSXL//dF+7XbzjxZe/X9d5Kx2RmidLvSIwevUYeYEVIDNHt0GUEv85Ymp
HNmNoi3Tn0rZXiY+/FrDff/9WbXsZXJzEvViGvz6BVk869wEXemMrFSc8a16WMlIO6M1Cl3f/BzI
xTH2JDQmrk4i2z2AEEYQEt3Pgmu+UoESRPG1Xu0KmpH/vlNnKeb/eZwq4nlMjkTAz3ahJIqrPvc5
M7ZuSXJjPSWsqtKuQObTLxFjh7p96lZ0pGK4NsmqRUF+n5e4SO8M4gskjxRzBtq4D3VnRFSBHSRz
NHGNC8QP9lEWM93r7VRxSjVe6uraJ6ZgE0dbH51i7wzVjo+eOS5fOLK9t3//bWeWhv/8bVOKOZUR
7sXZ3yabdZDlddvfZtF+gU6txP2h938MlQBH9UZaB6feHkr2ECKCQv+JPoe3gV9a2/ozi7hCUlb3
JpC8jiLN7hF5J/V15JSlg9y13tXlnXBfQ0sgxYUpjLiuW1ZesAObf/8VZ/Tar7+CkHnxS5NnzP2g
Y2uGjeajRWIM3ZJaOQlZH7sr2ntuny6H2hHkdSLsdM1KQlawwUVD4ETNkdgTH1HkJenKb6fyr9D7
/389s23A1zKj6vJyWjqh/bT6LWY7gsV6SKpXEvUw6bU0WLX6z8KYGAzjU5UzMVxNg6s/aXj/77vz
y5duIJTjUC5LLORnhzbNxLdiLPjSuq12p6erRL4uoOoccZdZnWJFKXULuOd+gWBMZM++BEH6RbBF
m4fHo2BwZz+eqyUTTWjjto7k2+p9ItpHL1XnkpjLkfzg78yt8VxVN8PIhVgyNR5OD/N60pnH2jWo
LcmwF7RpTFbCZfNOCAryRCJKG9R+DLhL6tCrIXvuxNuqvVSOn+/mP677awn7VtcYQdn6SoIQvnZg
3i+UvV7SiV5GLjmjVJDKvTIss9uUtIz/wShU/vXX2T3YQvCbndUwVWt6pdLV4q2I+XJFkKX6F3hN
9nEC4c1mrG1k8FAttGqHVFZAD52NXadDH8GKDeDBEWjktutkuCeD6JKZ+JfV26R9NhmhdA54RIxT
En67NY0cZSUfo3S7YFQdWD0aghFBcPEZj0g/x2N/WkOcn5KpsqdW3HbdKlnKjWEXAd6i8TUor6qR
MyGBAU7inB40UkIjrPTkAtvEs/z7A5DPwlkMkNYykRUc+wAfnfH/Ri8Pw7hUZFZwFCn+CXNQvNHF
jU+ISvShp3eR9nfQ8mWkIJScGkl2kL5W5jr1b4xm3OT+jV5cx72tNKZV4x/Rnms5g72zbZSbRSxa
GQMvv/qQxddBfBU0ADkG6gppE9dA4jgaX4nqzUkGHCG/GgnJf+G2IarSbI/1uBU7R+/IoLgp/zJL
C+PHMXghByRD+PQh6vuIitH7jKJ7Hy9qGT4uPPyGkisI+VKQK4KeSM4mCzx+65iDaNWup8+rYynJ
GQwry9x4XMhHQk/BqWs3YrPhJCcu/obagqxjRDjYcvtqB8qY+Q9dkgUhsRSn7WChvCI1fKHbIlUy
476QVM1VPuwIneCoFeNxJhTv76JbR91RkV2FUdZr3q3iZmnKTtseSWfrKLUxEO9LTk8OcNYY+4rE
uTle1/mH5zmgvFPTYsw+hvtewlWCKJ2/YEvyaGreRSjhSvvUrEtw1Wax6r21mD/pDHUcAdQu/GzY
8FCN+r3XPFIhN+TbqXYUrXzJCaUHnxACitXkYNynNMOjpapsYBT3kqswW2m9z65I3JaWabupQ/BJ
u4RqslY3BfM7s1wNHMvGdywKSyhgDfwzIVt2cCWi8G8dvZj6kZSl7t7IHOmPaN4OoaNZXrvK85Q/
WSEEzsnNdWTu1MVKuMn3mmNeE0vaTnyMt3EN+dPy3rPb3PavRRBnwLWvim0AXfmEMe9VupoYftNp
/6VwoqPgUCdct1fTf0fNb6du6m084agYu0B3TSwKxoFSMn8w7epTYp6I1YtT8Cofn0A4ohIYJX11
am7VvCFB3XAKUokI3+atVcbXon/ALzly6pXWnbcyjfc+5q3djE5zPeXYKctkM9wG24vNsakR9bP6
/PlFTovft/VDUZNTRTSXfEuasfYsOoNxrT1Vu5OT36ujSzChAHWFBE2AHtHy0q9/IXP+9euzNhk2
T2Xhi6F6G3+mj5jkFRXgJjqoqjjqyZYV2ZYWUIjwEaj76iPD0ck+jY4ucabYx96ikyUoxyGaPjFM
vv5BgvE0QaFiYWm0NiJADZzA/yPtvJZbR7J0/USIgDe3MPQSSVFu6wahbQRPePv080E95/QWxSl2
zER1VXRXVTSTYCJzrX/9hlBGnIs4k3F0s5ymWZQLsVh3x2FwJdPVyoMOzZZelDq2hMFA2zeadxbY
6dnWJ5duJREcLGfkDudECHR21zv9rYP8myncfDQSbYEPH8qQ2bfi6w8hl12UpIC9D8Mrx575gdiX
C+1Zq9cDgKF+9uCEzfwr5Y4YxqfZtjZfG/oCBlBZcTg+BM060tlU/8Gk6BOnuPyZSPfBtkJHtop9
69e1MY5SsBFK5Qe/48JdtumKe6ZlstD8kk2s+0pkSjZmbZLvxhiAx45OjqViax5+QtlwAn7U6R4X
/AhL0tyc6TQVT3K/q/110kM9NFzmwDKCT4asBL4isGK7/fPV8018+6/H+++vcFEJTpEgTLhkz7Ys
g4szCrF3RySc2fklHxi/2/Imz1bx+c5iWrFs9ZVU2bqwgPXUqs/n1MbaDoLAw0RWI+6U+kHP1sHw
PA4749ZE+PpGgIbLTFpUgdYvBjhCFfRGEIvywyQsIIrryYbpSflDbTg7VZorSsW57sK2BNs9IyVj
xCvgzKOnyxfRAp3JCkVJT/olQZMzNay5xYnS5hV82w5/rfCiYw1GwRiKopUfLNnBC0s5NvUqtZap
ieqcECjh0H9ICpkG8lFTfmfnLS0NZhzM/nvuQ1f/6LGldmNST9L2nphJ3V9o1kGFMTMupE16r1s/
Y3VjTRtTfc70h6F5kEPc8IyjGMJ9PECOnxyctCPFPr/PCD5siMM/75bPl+3bN8SQVhXpNjmELjZ8
niSChTh/3i2954srK1wm2TZMHyZt5QunrFiKxoF6DyjWFxamXdlx9eCXm+7M9iq3aLC0cCMcbg33
Pg0pvq0L40qaX2POgbrYG5rU6rXvVzIAnwhHZIG5+QgH+yHVvXGyM8ux4PViQhsNrv6uTIvRwuAA
5M8YdtlTtR8d32cIpDw22IO4ivaBYXtWE2HAfakSRVvgpYC/IwRsu8xgOEEtIlgrOGBgp0UL1fT0
bqXao2XH4jrP9xMuHTVBHCjptRCHBafJCT7cBtNHWu3S6KgYLybuj8Eu+dVKD9N4DKxNpK/7ktMB
6p8bRxuS00yp5JT30KrpAMGLW0wB6eputURGVApN17euK0mMpjcwswBfsfZ4vm/DfccOCv4D90zp
O+DLIU5+PIF5Osael4YiraRljS7zWbhiYFUlo4UhZtRpvLFeichLbk+3rmBcXz/yYmxQZVIr+sWI
iQ6VLTQQrwuIhA+4IKJZMVi1tsGF8ca51m0PnSMuODK0wRWDn35152eL5lldiLxDt1RR2vd5xteF
XXQmmjrl/pRhSlUTmkLKvHQE3hK5s2SSghGuhY7qhK88LnuaTrK8MaGqqzWWZaD2lEV40THhUbYl
0NuyPzvRG0C2N5CDw7TgR6T9wXavxiUJn4t0mW3lxLGq+4naDQ0t+dE/WtmldsYusyJ4CZqFJRzQ
81IqC571R17d1iJeGRqZs6erhIgXoiAnx9dbMm3H2sqazyvGX+oM3btyGYC6Y906A8oNJsexc1PG
eq091XQsCdEVYbWjXk7TuqgUO15gefYobT3BHiIspZDT7uRyDjHMEqycbFF3xOExW7YcVtxhql3h
sdR7XLkhSc/wiblW8lvjj/kLX55Wf6/sYmt2Vi4n52SSZo7O9NqIBySv8PXdWSFIliXwy3mPm421
xJFwlcG96u1b2qurt6kua/NNSjD6twm14JstpybadejTAixNmRbKSwJi1GwTV4rpKPSHYXyuk2Vh
Lax72rOjbKywUeGGEZEzBnspcCb9xZdo9kO7zbADtK0byND/sEoTO28JfAGV2NetI+dcQb5SSQ8d
8o3nBk+QCiUDennpTlJRS7lBirx3E79i4I1c42eCQZdEVnF6mtINuvru3Upf2uQha1bAV1DXbxnl
X0H22NxIbP/fCi/qp0ibJv5hIj+cf3H3zMoSOGdcgNqZAsMtTrB1Mkg68E87WibINiauUoSSarE9
3vKV0uYP+76x/r2Yi1o5NgJ0OY0vkjpp4uGQrPu4shvjYZAPeIiVD1xp53QHvBZZbshbIEPuXwET
gxfXf7gQz+xH4GJiPHPGya58Gl/Dh7B5DsST0SykCSM7mDkQ2nfj6/Dhv0avFRbqTCjMl17xrMgR
PrC28V+7cM2AUX7Tt8JNAfGn/Pzbl7REssB0Rceb6qI3MsO8yIYKm7EGx1uvFddavepLlA0QepSf
scmjLl31l1i51rSWUUm57Fe5XooN2ZO3VKbqFdoqG8DCzIMRFHDT59X3V6PoS1njlyq5uuBDlrUB
vgzuad2xyBySnZU86e1Opx0AjFZT0ilp287R6Bpl7MgmRkuLKFrFAjl4TvfC7p0rayyMTMmVAy/F
T3ak918jiGnu/ZekcDPyDveT5UhIMwnwhZGpCeBXd1JNxYXAe9AfO0GztXEd45T5Zpaukm01UjcN
r8TKnmHKMj8My2RBFDkKpSWpP265qHe6PDNkxkN4yo64oEovsFJ6ekVc7pI7rQZxWQtYyfYQ9Bap
aE9k+y4nr1rCLOeUmj7ADoy3/oeK6y083AOc69amywyATZR9/8MMCZgJS2fCGYcr9ahsxJ21BD7Z
qm6yLkNPDR4INDh7FViMo5MEAu5juec2sFu+A/1TV7iy5hIqP/Hh5Lsh8vF45RmJZ0sKCcL4tM35
gSywAZ4hQywIE6DVa/kXpry6yv+/l0PzAFpzcQqlxFYeylflCFlCeO+j+z4kSQ0HxPBZrQBTWhuK
axm/Ed+cg1WJWKDBUNFod97J+t2VPa5E72Aa8qlsHT4NL75Ww2J3GUT34h6WCU/fju/xidcMp9RX
FdafxkJjWJI6AjYlr77uSaMb051odvqe4rJAsputVNuxaBb+wjj6BKcCRJJh5TsV6bzSvYIVcr6o
/pT7cGu+RoQSanYcH3MS3Ttlr/qrrhhox86OGfym0wzzjTWuunhdkEvdOyQf4bTqS4ta4cjepsrT
CHAXYKYnCw91sI5LxmkJxcirmT4P2pOMqX1ev+fZIbC8jhqCfUNeD37XcJP+nFfS8fxsvg7L8Ig9
Mw5Gx56a30szW/iYwrUFxTBYk3M/vXUBGYnSn55RuuWkondWca0bT+JOE7z5rNgXeP8RcOfGwaKP
H9jXEfIxDFuC+/7Rf1GKHWYXVvyc5WsmjzJGpeYizn4a2JlGv1AapQASh6ThfDsUw0Y1HwfVDYDd
msOU38Vn2NfiD71GUoYqJbr3cdOxHmITn4H4VTD2Pb9Pn0bcfbskXvXmPdZi53tFfIbQjI61Dff0
bhRpdf5cWHeq+FjWB0naNdKHED7JtA0GFNE7s3mKpWetdH1IU+lC1uyMTYPPg5i8AvIlEH5j5/w0
PJWtHZP3BV0GAOz8fsbSQHgocTFr9la/kUcXHDGBuaa7gfGY1/ftuJKzLf+zEZZZvCrrXRfx09z1
+bNMajjN92RtzuKHoO2y/pcaPQ5gn0KT213CxAvcpq5OI83oWNKxuE2zN7vnyV/JD4Z8bza+XdXi
DTzhyiwSz1PUloolWdRelx2iRqzI1PXch80vkZ/VIVqD9IZgmaRrI3ovxb1hrfOC7gY0PiQPvOpf
manEneRatTvVZDN5OGsTFlKhiEeI9mNCXK3shGTVQG2xjj5MhWDcqtXd1D4UpmuRS6SvS+lXq7gR
AhdlAnW9y/Sn2rjr9dlX9hbt4Ar9n68Iv0+bBww6sepfi5KQxtjyI5HObY+kNA45le6lX9Fz2FGa
eMJwknOOIUySpCWKYakrcbffkH6akhnvb4YRleISW4DU+BkiGtDgRpBW2ZidV+b3mbzpY/aDBkxn
2YZNcZhQ//tknGrJW92gMkTb2yOoC6UFhDEiDXUm9gzFQo/yKLMKsl9lWxbvlKJzpBGToXdTeEmD
bVQ5La636UaWcki/y7j1StyShu35Rd2DA6r+fgyWjbjir4gQKnkpMRvYjUiI1B+tBVC76VEC9M2r
GD+17VLAcaOQsaEs0CLLjzOdvHUYHAuYN+c/fO6x80SNeNdrv6zQqev1TEQOH1S+p0VuJXJdp+A5
GcVBqvmhaT80+ajM+aGwf/N45xu+HcqbMv/BHV74nvjKcZESKGs6unWXyqswPva/9Nee9OAiJ98F
U4BlBNUZU7byztJs6VhsDSdZw2y6hxEH5p36p0TzUObl/h1mo17spcuKI+2Gudenv8NFhTJLolRS
AuQ5ifyiDGsHNNBG0VcPYhktFPjWgXUaWyIe/Lus2bWZZ0J41plq9O6k1/b8t6e3iSMto5SiK9M/
4Ahz1Qnkm9CPgRIq936/bLN9eAb2P2DYWNG/4RyAs1R+v4ssmDkTvGo8XRojOCZd6NYATTrddnBX
q7C/g6XhYyJuF0RBM2BSPvMTHAHijjmPl6f4p6neaHOU7/NBSJcE8WgGIMP3yFYhaXUpJ3rtBG1A
Kd3MP4TlsYtsiV7j1VK4ccNNarw1L+Ia7Ko2lyAtU7adAkA6xnGjHd5nh2Y5rjgt88SRZU9H6CHZ
PWEGf2T89JR9KG2D5qDcYuF/szuH/P9l6RdV/diEdawL5+o0YcRq7ivJxcpDS/G5WpZps9K4FTAy
dwT9F0M6E2MRbClGJoNHDUsdCRqpVNhT/WINz2f1PaU/Co4CprIH5SGu0H7Zo+JIG0z6sQEXAImO
kkT5kpItYtvya0TNx63zULzMc5ZO9HzrWE/PfrGalKUAEp/hZ6l7Z8zWhyeZ0Gdrzf62ml0h3ZX1
CnsM6jkcz6KTX51kBDM+WXMVantbuLHTr0jd5ueEfR30DJhs5sVRKCXxJIVGWZ30Gue8imrJTh/b
CRgTuNg5/yzdqHmVsg9D+jE52W8yOImzuXHlXAElvy7iAnYtfLmcyraqTuKGC8f4lUxrSTyU4t2E
S5kzMNtz6jfBAzaBzTBRTZe/Rn0VIcWCieEynIS8oqOguHFRXGkN53UZDHaJb56JVl/viTHL1LjI
oupUWofG9SsbKZBL5gvWVqBPgOxnbdn57rmjMob219jUKL0rdD8rx0iWFSKiunv+ZwD3ChaDFBCG
sQybhmzrS22LQjXQ4E5enShqgnphAXUV+GUCPKj6rscAKmnIDoP9uLj1OK5UBl8/+hvq4Wt6aYjV
CdRDCFw1fsEHGt84AYZz62DIZGmeLy+HZp1s9T/52/k0bcc/7VtN2xwthNjJ810sQf7dJIYX41D+
5kPChmK7M47n93ZdLoY/prpWIVrcwS6QCmrdn/H5V4BL9paA8Dv5RibLJ/rw9ZznG2EugWGirKLY
uehE47Q5Z0XOS4bJu/a7mH04AlLeiTQPlwb3H7w6Yzhl8jL1bZVUkPzUl79xNfVJLvKpxQhy056b
cRufnbReN2iXZ8kO+TYYMz3TeuCciYAW52draB1heMqL2imEe6KAxOKHbq4iwg2EDca9KphMjGiK
6b/kzWjqLYBdnd+hy686k74VwA44ZpdATBOLbRmKZY0nXDq+ZOelhT2m7EooumC6QXPzBxn7xbcS
CM0oO6dk6lJyG5V7+DDp/ewnKMLvJUsyeK7OXqKUjg/yVKmPajJ6hXL0yzupf4qqozps63oVNSvV
v2v1h9mg/zY6fMU8wZIYFczu6kwNpE+C1F9du2qlRmxJQ32ayYVhjjsw4uRx/q3MelHPqElwKAeX
b1nnwKTJGisrhkq7SbyPxD2uRnbUUYuVe67riVcGwXXkDIh5wuVY/Gmzl66APwGBKDzyYy+ke9qX
IXLMKLN9IFkjwTsiuB/rxwJO2rl+lifBDSXeAf++0kovZQVR/BDiHjItiuo583/GBLVSvKC4vC3U
Q19w7fc1Zt2ZNmcmXNJlmkyMI71XcKvdnNeMOgbmyjpe41BFRnyjJ3IuNPUZY4VhRaZH3e2w+mhn
D5Vh2xX7AguUOaJw0t5xhPWLewEalEzB4T+k530XPoz+fdnibd5skmxdzG6izEIbDK0MoLwfHTV9
ju9kR+XfYwczibWdMWQWukOe/ErxPk2GZWvNrvLHku7GeOrd4Aetc5XckSM4HVKiwipx3yvPWf2q
Vq8GvX6IdI/QgpzefXykidAqW/tU0MoPZaq50ZzdspGQap408zBoR9gFmF+CkOXBVuv5bc8vlXw0
Mm40CedLeTn6SzpOy8bBof1dInuF1DThom13xFcQFNJtzum6Gt6D7rXQEbdJq+6Y3BTcXz3BVROW
GqpuArguZ85jHkhlESXzzu29rNjipTLTCC0uOnAHM9hKWCYyzLpxcVwr5v7+2IuKqOI2YX/wsb3T
uWXxQSDmCAljmS9JTiFQwCXXpKgXerCVVzclINd2Jxx9BdAPVSas6683aSOqqV7FVn1KPqYFyvkX
ETUMAWGutmv28ayRPg3ORFCKv29pfnhH6ARTh8nwPz+FK9gj0Vt4kXKp4yVAcf91IbLU5JSFLITg
oFm/BPdAYWJrFwcAPBHitiOfQmK9kWSCRM+qwhHd42JCmem7N9by3d1oXouq8zLzHwYcX9di+LU0
CD5rwXsMulT3GtQ2E2SU0m/WA8lswTJHT/ksbepHoNxVYqLhv0VUubob/17E/Mv9dY5mYdhT/7AI
A/sSrAazFWI3V2Dg7eAkD4nVfLgFuV6hBH/94hc/Ql/WhjqpfCb1plE4UEBShhbBuk8MG2huLFcV
FvDdfZu4FSYt8ppH4pg/ANd+M5+t5Z2BKs/BSzJ3MskBi0gmF5qVku+yDkOX+YQFCPfTI5N3TVjd
ukuvDEPn/DY8GeZ6yDAucyUT2RyFVGD9qF/SDQODpYAXaEz/5kOmoIO+eX0r32e9Xz/ygs00xVHS
V5k/X98CgQFgMpODwmPybUahPvIPpmJow1tYaB5MTW101dYmJWg3swjKfNV1bkG3v+XgDNA6NDRg
Oeagt7CVK7zkr+u8eNHr8hzmWsU6G9dSvejdkmyiNyEp9m8oVaBqguB20CWAXOZROeTM6vNCvKUj
Nec9dFnvQDuafyZuRIQeX/d1PnvVKrxiJ1TnGIQV5INTiwzbZnrRmo3kmvgO525TzqbJVoVzY7JH
w15oS9nwVO1QlFDVeLD3ur47A1BPa8a6JkYPKGdwsAf3jFetthXnbl96ZFSzpFHXi3sCt/cZZR/t
JP+aeJ8BmHLdLyyP1v2ZXDTBK11tY5CuJq5Saq3PkZJYEsR1TD9A6AOM+HJxoWjueYl0XvMJeqH3
Cxh6S/GyEcCs5Sf1BT+EGlOaMe1tgUnD/+qY/OvpXVwWhmWYg2/x9Mg1aTAsx7lwkb8POxwZ8ZUs
5ukzbiwNLy2pVzadsIcrBgpL/8+NM/L7pJX99NdCLpAYbaqFqlRZiMQLPd1NwbI4BAa2XSBVePTb
DfDKQ7gH336nK29Kp/Zt7TnonPjjXyE61rpm/Km62T5+Un7fWN3Vaw2Hltm7jVr0E0f66/Dsiwwp
rDif4PimyXe6o+hL8ewNlTt1dofDYfaH8QEBxMI9s9dqgrm00hyjdUHIuN2MGw2rNL9d3zb9X+u5
6NBaWQ3S0WA9yOQeW50kcqe+IyqZcSbDBiC12TxHZWjOuPDnravkaruMdyA2yaqJkOWShC9qcdNE
hl+eumplABSCfblh5YEHKyc4LKgjtxCAqcwhkPbtoZcbW0PeaCy7fKs4cGduUxe0a/vH0OBjG6oC
leAy9s4s664eTbOc2b7s5SJ0lcolOOy+/yOZx4ISd4p+aMg2O0VieoQYoJPtUT01+JLUSwVFaDva
0X2185fDY37Mn/RDmLtq45BNdCaHCO5sSsCUZ2oEDrpKgCsM1EuvSgAHaaA2ffpoFO9JdqyE5w5X
QsyTShL13BY2dncwGUGVTL/7Y9p5TfgruDVQvuImwi0FKZ34ZQ0Q4xIuEFNBCzoOEaq+fxkJZ0Oz
mMiS00K6WvilSnJXurJPSghhyHUY4OZYL3rz6CPLsRSScJx/fmeuNiqWpkIHgISGTcdl1SMao1Cf
leqU7vSlsSiX1Wra0A5AJLndJsrzQXXxRsiizljXkmAufeOQ9H6cBoIBhNMTnedS85b5tqpfq/Gk
LXplUb7FyKYIXJd303kzzBc4bYCcLQZxrabz5bkI6ltP4OqaDCA3KFvSd05ERDLO4M+w0pT9OK+N
hTL8Cd1SfUmM9XxmWeFa1ZYBDIBbx8OtD57/+V/HVVNWHVdiUHE8kHwygFike9p4Uh8De1ZbZjrW
9CVEEGV940e/+slzgh/KiZlHdIGkxaOe1KXMNmQUhsISPgduKFrxyTNMkUM4+D/e9FDXr32qRCwN
55HEIX358qe1kNdRwaeqSwKV9aWKLwdu8+GmVkcvimh+2+05+SESFAn9MW5yVx/WGcxCfGEFR/5j
FWsJSI2/l3qh5kQiV/A7yD78Q2OlIN+nZ3Pgj3/A8qX79GFxgZpgLUPMXfLgFzF8pMdSwatEdVBZ
RsmiF3eDsvWz4xQxUW28c88kJ/IsrbfTN2VcBoWLy1wkedohvbtVd187oOW/n8dFERl3glGMgsVh
yBnoxDKnG9A3oBVGPD/7zhMrJD1ISJnrp7ot/Mk5LZ3+d0bECkMGTJAZUP/zxrjWCsgyt+c8bTEw
/bg4DYJaU4RKMOa61ngVNC9Vn4WQUTJkT/oQckDxwwS6d7S3aXILwSWFR4QmQoKvNV9pUb5HxcKU
JF7LKCGqxYSqEG/a/pFoONFcnPNFX2D0E6MluUWlvba7/l76Recky4UQVplJhVnvWo/7IhO8hG6a
oVXgWb+wEcC2HXszFyYG9iVYO8KyYgDH+ErATY/WqijtW+/4tQJcxiXHIjMTwwzlEl3omk6Vq4EH
Oh/4Z9WRn8sjWcfueYTDhEkoxN7J8W3cuD01WgxPtxk1xlyTXZ65fy/h4pgZM2EYWoklzNBcs1ZN
msrzHuoeRmADyMabz+js0xVj8MnzwdXBa7l+oA9MtkCT+ybAT5GZ1sCa69dZ72GbFOuEDd0zPe3P
77yuEUN5BjbS/LWy8AHKiUhJH6AwfGEkOX3gxAI0v6lip3Q7r7j3iRqzg1/nt15FT8Qus2kZ8/Qu
T19VRbFLQId43BSti/OEEm+LflXypDBd1t3bxN1rzdyX3+iiqC2M9r9/IxItNsM6P7LJH4XWRoyf
gMp9hIfwh/kOP7S8M+6RIVh28kizhDea+GoS5vVIkhD5iWQPoChQb4Di10oGma6WLK/52GQPXdwS
xZDmuaWzrz/QS/rZafL3dUQHNas0YmipLq6UvQAx5C7D2o+5rK3Fhy454Bvwv6kpvyzmci9FQ9VH
IXup/kCSZlcy+PMiTnZ3AEisSM6dcKGLW0IZEK35e3VYRAcNxue6iFIc761bg8UrQj+Ll16cPRlp
LtEzf306Wt3MgmYWFO6ie+uVzIsi8uJsYUFP+S2ZG6HcYJE8o8T5bHOiBLvzCYsVs9jpyXIEdaZG
hG1IguWbLNjSPVPS6SEjGv28UiA/iXstP5Dehmp2+IBWND6qBVQBGlDku49gyWK91l8JRVnjzln9
1NcP7RzDjqPDymCiAihbMCSzDejQopu5xV2trDQsuaqX8E8gYprkNFDAYGM+y4C3ArbwXqO8pExx
jPG16B8Vjdway7ZgZrURNgYPte/qt3bYFSjyyzO8ODn9ok3jNuMZdgsoD+gAI7cQd7geL6EzMc7P
9zMv4SX+TUQOxFXCs54VaEM4GnXJPfY9CmytGxfRFRYgZbKoaCToWrNK/WLXS10SDmk01ifkbIsK
1zWRABMv7By0p+VHT8T4PM0nO1uB+WCD87zjUVky8Pqll2sfz4CA6pLqrVm2K6lcm7fil6/Q4b8u
8OJNUAJTigaRBZKlmMquTOGGD2n2cl7kTx1xHABpkDpIysrL/fgUeA15uzujmsu6H6EXuASjdm49
usktM5irZQWltSLKHBryNzqNUUeWGaWMYuSUzFgRCxYqZ3mjAO8MHgqLJFn67jBA4XPnjHA3Cw5E
unHaPaA48kLvHC9D688/FxZXiMc8rr8WdbHHpKCQJMVgUbWnY7TndI1zTp7ShlqOC3nRtnsBXWJR
b8foGUWXlZzg4YiuvsUeRQxbW8hOBNLA/HBVMro1vOWq9kcX3Zi/Xz1s/17mxbZLxlHu5ZBftVsw
X84qp5peoHn2D4R5evUPiI8ZaBVdZoWeIcU9kCZJGjaisfjn53XFDWV+XtTmlMno9S9HoeIgl+Jg
dvUpAC/DjV5d1ALO4rb4VpAaFwJqTQ/mSVbs7G4ebPq7Odc2Um2V3PoOgd6BuXgDXWfOdz6/kaOg
hj/GYpUpdotM5jVyrZuioSsS8a9rvoA7JLP21WleM8SkpdQcLZCqdI95cvLcmMDZ/mDX6ktJpDvo
ub8prJMgPcLZcKFWuBFHorxI9R1CTTuk2NUMOwZRgm/Rvty8x67gt4RPIG9CzSAytbz4nSe0ql12
rualYjQ7j2CYtmK6Ym6CxCUXWSCdINK8drwPMk5uPOTElWZ4WbtQbtptz4/lsj77ey0XJ8lUdKOI
8n+uzz5zm/AcCAO0C1G4mnws45l7VG5focD2Zpld1YAP3HIyvIJUfXkeFyXQUE+SKI7NvO8V7vNF
rK0G8hmWfOUdgXqRK1d3zOniT3BYLU//vNuvvnYAdsS4cmhhNnjRj1p1GMVh+vkIWi9tPEA7NGa0
Zdjj1NsMh7jzIRhPPWLQHcEwEl5JYgqxXnBuFezXMDvGUP9/KZc2RKU8lAV/zgW7tJgaT+VIdFRl
CzPAw650wJ9pl9RuoBHdFuTr8BZoePUtInIWV02RXlm6fPN9SezULC3qkx9v5m1ZhqjoTqmrjb/E
/CkqgCpxMcs4AUN1qTZL47wtUOO2ydPYQluDCOv490W7xqLNCrelOs0zl1J+auKfYXor206+VjsA
MsKAwbKeBV8MGMLBN5RkjLkGWydtllpxHJ3s3lhIP/2dgYJ5drrKVORUFEyxrX1YxNzQ8wSwK+fI
FLjr/U1M6yrK9PeiLg4iLcGa9JyzKP9P7UEhRYlTO224auSfswE0PHymColTzCe8C/PP3JutQwoP
rpDpOmPErJ9vddbXt/hfD+piixNPShqomFKo4jWBdSLee4iUbCZ8nqAt++4OrWCGs2zGu8Ycno5Q
r/+DZufagBEjXBXVIKCwCTj8tWCWg9TMW5911PAAmfjKXiG6feJFDdb2uIxEKFr+g4nZ1Ub478+9
BDsIqK+rc8YJUxS2j4vLHvDvnqzppZbZ6g8fGhdWnRvqNgivk2cKTmN5hPZWy5vT7/lRfztwNZNN
a0qYiV7OopQREGrMwprs82hVL7FAPCSb8wJIqQSRRu5vdz9VupbzDof2PWVJUj2ae8zDvX6liu8N
DtqGJyHiB7Z1//kk/BRdf1sbWfaEn2L2+o1HU1h94TdTMK8NWz366yUOt4V5V0jQWh+jBC/KRTW5
Znen6RsDE6wUvRhHFRl4huxo2gZTbARvGQHfcFbJwqVEtvYNYffaNoEtQmPN5Et8g06MrOWcfxCq
ron7CpMm36FRsk5y8UtNTpr0EUMrQQwxil5UbbHolIS1EqPpPDu6YVv1vhjxW1Xv+3hPRMzNH+nK
Df15AlIFoXO0PvfTX+BoKUelXrcwIWfgxIRGhImgvqzLp7z7EclbfEUzZnjzACVrtxpB2haG3J7o
Y7zfPQbNjX7kijfe7F4tzryAz+Vc1K9GTpPIlqlObbUIsFhczDPwPl4q51XhUcM0QLUMAI21dktZ
+NngX2wJUtFEVUFXrBg4rn59Y/Eez/JCrFAeOFF6kqN94RrgnYvAfNH7nz7544WrwVr10oWGk4yC
LcrKJMNLXjTKkllI3qytakEmp3wwg4MvYkFyzraiLXcHLFX+ef9ee80ZwOM5JYua8t1DsBrRDMj0
r6dz4HXIIGGXzEeuujYs18BHxpvnhL8Hh6FX5qSUVczDheJm/3jtmPt7HZfXeKCci6wZ9OqUp25j
2Z+jDSf/Ey3nQpSTBlbfbYT7Wuv15VMv0IgSNKGA1QuiTxA8MMN5DTcVT9fhGWMP1TXHDdyA2USc
N5PgbuHektZRuzFRMS0zdw4AutHbX9+3//49Psc/f71GUWdIFbZ/FYVdsOqwnGPbEnzAOzzHKznk
hs/8N6W3p9//t51wqeNri1Q2IlmDrc5b+zykDwnynnAvFnhb/Uuaq4hEmbhEIQsksAvUdmQO+P7y
9okviVdqbH4YkyqFApOx00WZQvrCFMnxUJ1qdiOKouZBSnYChkAIhLmMQ8e/S+7NyXfTyE1bD2Ki
NW6zYvL6HhurMINCd0/iB1i4ir9jvT4LdyJEdeFQIYLHPakIvayEX3reZ/FL/hFytSOYOwonmZRB
zSNvY5UdC5hdybJHClotq+wu0R1JqTBsXgwxQtYFXkylseYASxpkDPDnICRsGhyCLMtDdIi0Tj4/
FdEjZZ/vo0OZrdzO+HTCeJi8sPpTpWv6lJr5P3d4s9AXCXRWUQ/wLYribhnUd6MwEq6EuVhFVK7w
3k4vqbQam5WpOsqw7vWlBCAg/SxNENht88Q0RPuhomyVwPRgZJBnAp9WuZV79sk2+3bA6dJ/H7AA
eV8POPKyYlnKVHjdiogBzfOw+IxfyyMnWmXMq5M7I9+I6/KXMdn9IXw2jtayRtDxO75vFzwW7r5n
VCrE7eIo4QVrvLTuGTSs9KebEXjfsWJLBJeCogzoaDIhuSjjmq6LY/wYShrHDLGPjCWxtgpP5oFL
OH9XHovX2bZY6qCxVSZUz6UPOBYdDALwoNhY56WBX/p0nG/bVLBRaUn9DZnI96Pv6xIvjz6jHrXW
Klii2TFWqtakuMFgRAdPbw1WsG4fM0Syi+rWB2vfCHQXH3xx+gnMX8LyrPDBBE+Ew6kmOKwM7sKk
s4eihwBGbQXGn23BgPjZZs+PJMOdzLQjfYHwHOPMuFnNua5WtIhdeVhaIq8ici84ZJ4JJ+BIgldz
9hCJuwIjJmUXCXem/NGcP3pIN5l4iMyfaaY6LQSe+jXHFtJV3kHo3UK9Uah9J51dfNmLgmA8E18n
WlJ50u+ih26e2679R77AM6ix4o3Y5Hr/fKDSTV3WrfNHSuge2Hj8l8tDjLQBQe2roTyBCKc5Liz3
SJ9oJIjMKtONKLxEmbpSUJvlZKiNmY1voP8RPbyGsqt+GIi6NX8x+7a0TqV5jbnSpTv8BaWdtis7
l6y1M4ZDmOvYlteTnduuVeQTWFq1Ti67/iscIzwUAqTf48mSloPh5rJdGpkbIA+AiX4HmcJkdM+u
X0PiHUFPFJTamzF033EdG82VZDpJ5ULnlKJ13q67/CUXtzGpxch9pXxTpRxQQOWtqy/Ob80xJCdX
XrfZDnWp6B/1M29N+Eax0CAuDvxt56PfsfOXssEnwbiBiHzvIeeHzR/IcAwDu4uLFz3Nlaroa1gB
5pOFeENdaIpTzKGti3Z5Rt+h/hdn57XbOpat6yciwBxuRSpLli05rhvCy15mzplPfz56H+y2ZR2r
cYBGdVdVV3GKYc4x/vGHVXqKcCPHspY3D5sb0zbilUqzOTgyBLN19IGR41X3rh/99vdlfX6DX87z
fhjYLDuhOEnlc6+vCpfGVl30zogo30mQgGJTKTgtcHi/KZGUe2S2p4kTHlPG69JKrmBgb3yY81NI
iH78/RX9CYqfre5sBwhlSAUKWNbJQt0F+F6tp/RE4UhaaUI8hm/OVHEbmXNO/pZsp5m1RJsm4V9n
OOmRHJqJ3VELKw9DqWs0j58ThbO1nX2wVtXmpNDAtsg4rlH0GmuRDCZhLmb+TELa6R7CgF74VCCp
AgNM16myAl8lbwo8OtipktORudZznL+4zfPQPLeQk2fMKK+1PtJ03n07D89WegZORpVm1IPEM8Z3
wN2IEyWAIvapnkXdNopt9W1yecFO0nBXvz+/nynrn1e2CNjQNQkHjrMyKc/KbHTNaJLpHaV228xz
+DDBpgpv/HIpIip4az+0D+OxDuxSJJ31Kvr2+Vn9/O3/WcEZdFOOfZJWIhrHwMXDF0Zl+zaMbCze
vu6lme6eOgxLPPlFif+4PLgxwLWiYU8h4TT50/KBmsa2QCPSwtZcCsNJEQ4DCh/vTqzfXJf3r/jw
sJDDaqre981Gqtei9iJpK09fCIx0DduN5sWDd9dPqv4CE9oCzWC6l7w/efZcW3fZHgeXqt/AtTyF
fyuk+HegkrV8oJK1+GdNHF0mb3dskx3pT28XZBlTruH++0hUnO3dY8WIhxXODHL3pLlPnJRkK77y
rdj+nYaLMcqte4+AqfCpWXrzMbp7M/5Mgyx9688Liok+ePcjAkbpsMTnvjnoT5DeRPK5DKeYY5Lh
R44rP4z5ThOfyWpI079D9hzeqTeNgCcAY3cV6UWFl1vmWNS9IxqZBmsAFDul6ZBGMcv0IwJic1xY
BuYTbCh/XMrGID9MQllML9D488/6m+tMhcuVi2Lh26oZigJf4nshGJdqX+USna68r52cuFTTGfaT
Z7426Y+NaoG99FXHkcsbw5ernuHvaS2IeRly1fxNwjpubuDAMjm3f/QqHMk9tVz5yZrwYVCux207
w3akcvfWxvLuAh2gpT8xTIN+269wLi2l5/+CN3dx2/+yxrMSOfU9z4hG1jiNKoB/llNb3a/cyCk2
vLdQlubqrCaMGS9lmyMKuc2ccTMdyYb/4t24slFMG8GPz/TLes7QvApFUaVOT4r5yQ7dWh68VsUt
soGpv8TnbYOlqIbda7WuzONnDtPvC/g5H5t2qi8LONupKkFR5WhgAeqyFzaIikRwrmluEOHsZa6K
ZKU9tead1NzG0t+MfKyON3tsl2K/LOG5lXZPiLY8t+wyWOO7DDxdTXa0e59zSY7ujXYtxneiuhak
7RQs6Lu3sjulel29k9M7/dudPNvw2khzdQGpL3cSSwPCxxxs5W1tnxZ89FP+y9U99kcvPN06AOAp
rIDi+pwlHWhiEekptDNk5MZBxUJOX4IDP1C0pNgrOkh4bauw8aXHvI3Kffb7o/sJkkzXhwOqEPgr
/uTA6kJXJxYcX+TFXTqHQl7HCxRy+bioeqdCqYZ4Nmxxbe84cpFuu3NDmIf5bQPVguzljSjN0/b+
90X9BNnOFnX2GPKqLPyKP4K7Uqpk6sYQNqBtLhFX9Y4eb5ogIDawSJiptwJpHUlH1hc8w34biqCz
IPnCHwpW28P/J5FmeX+n6nuSKd0QXRmOVVpnX51i/gCyzxZ9VqOKiGlljZAbPgL5gwNuGGwya7X3
0fFCEh59vYTbsvQ2cFIm2AtRZr/IwK3JYA9hQ9+Td0n4OsAhQr0eZ0aIr2QeKdce+MXN638fuPHZ
13ypWZte9VNfZZmf+X+RuI50doYFTQgzbeLKkxth9kmbgA9Do9dUK/wyhHBVkbWOSZaN+2xEY/Jf
yM8ufnxfVnZWr9b96HZtyFMHcTFWtbFiLxmdUnES9DnebgQ8CfVlsgxd2HnHXt/WyTzNH4t1hhLe
pCslApZA2mvT/59TtW8PFsz3+0GY9CEJEdPuhmUO3ESIZui4zQfRPcES9m2D6ImJJt2WC8PbF9ba
Cjdl80ApSmCwHfvrtGCUPHOvxo2pFx4lrxTsXQszGrqjs3NI78xSaFpuWI/XlKMpjzFgGuVMvPDk
ZcAYEnYnQ1tr7gkLQ9wX5RpvjaZ03LexWsACTP4lASDYukvxLXDyajVUC7oWev8njPHIv8jvS+9O
xZAWUqQe7SY1UkUVs6z1W9V1LCyXrrTVn0s+24C//aSzo0yZ9kid2dQp4duxZpW+1ZqlTL2po/bZ
IDjondjipvvaKnadEtOoZqlrx4RNCltSV2UwvMTwsbS7Cf+/dtBOxcdvqzs759zUawermm74Qt14
CJ4fpxOWHCmCKZG3zBInWLTXjHd/oviTHdxE0WY+xtDhc0r15YuNRc0XS5mrptKEj+Ylc2h2Zpgw
CGmieXjyHiwbt4A+mRfw+jCTwfHaDifGpnx1l7tQa3xbzNnHgP992wwai5kmQWjHoH5JcHY9h6OD
78IcSdrDolvQNyBG8bYe7AipW4dkfjGYYO9OvUzlRSVNpikPMb5wL7+fHT9Hu2d367xsDTO3NUUW
iFddr83LW2oNP3CqmfLkL5byO+hbtOIkA0/B/gt+NMaJaXvlPf6Jop6tYnqTvjwzOAOejMCupJAw
jL91dQdATcwMJnP+xg2ZN+QOKRy6mM9CAmrUNRwwfzGkHPUnjM26aKFjAOdODHph7snQTHbqIuSf
hG3V3eEhJiNzjNaeUuNETBTCXOyuQC6Xyn8FXAu2kznZEJ6rEga1Tcoyqv/nQaOmZN8Du3wgDwE9
5Rr/1mkAey0Q59Je+/Wqn3yML/dtMEYrDTyuatWfNCCmVFn9QPiUFS+sZlneA2La/olIsT+wBBS0
64K+VbD90SG24yK/qP1NrTpyfY3QfnGv/c/t+ISivyxMDXVPzVUeaAymLJV3hnHMmqNaQjzea7hF
YHZja3+J4ZxHw0KRX8roxDhUuqlwfsBDbmkQtoHh8eM16fqlWunbHTv7IE3fiiTJ545ps8LE31kb
tm0EQLJvgn2KKmCcZe1eJV1GZFzc2m5dzBhTMJfWjv6KgKnwZtQcyg6fU6qaUjFJQtcy0fEHW+rW
AxMQ/vK1beSntc70fXy5nWdfqVmoSRYJ3M4aA1GcvLaFvPe9rTqP7nwn4PPAKninQFcn5ozdvC8e
ymFzFdu5cNxIEnZujDvkiXh2PtceOddbddTFkzjsa2tvqG9Sfl/XGxF9KX1Lvq3rde2+hd1NlJB+
VVAe0XYIw2MXBjM5HGbC+K+Fiajde+FefZXTEzS7QiYramGUTlHY/FFW7ir4+znNqaS/Ec6CXUQc
HgfhxCB9lG5kf902p9LcjNKbR2fNn9fYfE5+UClSpCd2gjqZiQVelavMfZ1sxWIA+4FkBi1A/IpM
wN3InD6YZRXCH6PagQz7OJ1pcyjRwkgJ8pSDzUY92ra9kO9Kc9eGTofbCmzOCOdEu9afhmYbCMue
8BqkmuUeiRf2ZHhcxgMqjWm41Zowx6eQd2YmQbcsumUbb1MDsOJPb27L9EmIn1JlI8MX85di9Jog
Q9GFBwRbZbGwvDWZClny3JSnUjkF+kapchv6BtmDab9RAsI7nn4/CH4OWy3JNAzcXAg9UnnEZ4d1
GRZKKgxqeqqnoqjmeQHA4xSdvw8PCSdmtE7QGLW7ZHEtEOvqpc/6l6Yb5CEalRR8DJWH3BwFf64B
RADgwFaZBWvRW1rKHbFT4PyMLK+cPhevb+LKhIKOJNMfws469qyiHKz0pOKiidi2Wsm2tZgKVcmY
lQPyDxNvfWBDm4i7avX7jb/QUkp4Zf3n6mc1nB4nsjgORnry8GLz7uTqTSoOmraWgoUcL8foABlh
1gGNz4VlaNg9AyWGcH6y4n03E7v/w9quVG4/pVS8DEQmWZIkKSRhnU819aC2MP0skRto0NNLZAHj
TcHLR9SCsdDEGeIZZMApf81atPUHgaNVcNtgcwawmApoB3Rbrw4xeZZubYf1bTG1m+MHsfc4sERL
NB6WM1geuUFkjUf4lte3g/CstMYiArb+/QarP8vQ6cfwbisi//mhC1MVtHu6laUncSk9R6txKyJp
fioRSzLu0qWTFzwGwZvuHmW5m2XQlFTHWk7bqJmRuWErxUxJHYsuGDKrOG3v48tYxo54Z+LjNgvr
ZTfs1WQV/S1E3g6Ed53ji1vi84SZsPj9txjT8fS9pP7+W86OL01srVrR0pRCSVpga7IoA2CIeC/J
r+a6ZspPjGnpYugnzyM1dJR8g+v5XvBfXOFfTzlkChpJRRTe/9eRRA8PgTnDbTADN3lRMXcYiyW6
4/FhOGWwdh+KQ5M7WLjiGBLfSQ/w1/O79A+jhBSTWxOFHJqQ+iC8dzhqHMvn6sM6iNEKN6NllI48
7g/f22j47sjtv5XlrXzMNxjrBIoj3F/jn10Ya8qTxxq4DPAQ/d3ZFtZJsZ+pcZqdXKhx4FEU/lT9
KQL6RYflIJ+1+18Ev1w4nLksmn1ZxTFJ+tFwhEC/g5JVGZiQQJEl3qh2EqxSdaULK8KqiK0TNtpw
gHmvzIH9SX/qd3n2isnr7y/HT1M1mGbAUuKUf8rpfC7Qrrumk6KiLE6BukhpQw1cUPDMRLJAegFu
d7ArFHt4DJ9F/JxVZAkzN5/N5NvxxosXAjDBm7WXQRJLp92QQMz0CLvlQZr5zUKCQ0Eti9AW1ofw
CoKwEJmgBk73zpk4ZGuhnY/hYxkuU3UyqP39l13oUmRpknlLko7Thnae5B4nuRdCzeKXfcgb8pf2
tNwUZspNE87l93hKk7OZIq+6p7Gz5ZSb7wxX1nDxMX9dw9k+bYpZYyVaUpw8YZcr/1JjhdJJBary
7kxHcXdd+zQId5a4bOfoUhhRLkMMB83H/69bgQ8BSeWSivHI91ZpjI1M6aIQEofQIUu4bfGzRrxK
x/OhzvEQTugASDNbRB3bsbyaTJrvRnkvrkQFSv6Vw+tTYf99P5oezH9Wc9a4ldScTZ/7xakMMHFe
JBZRCpsMCL/BirdnJuMU+tZFAB/KTLdA/71k1SwNc0EVNUFAuMoy58KMQ+QhDs+puMQ9js2CYLTb
uElm+CJoOIKyGRfy34g2uCiXCWODq5OUC+QYfgk6et4uICLSH7/fVy2Shl6rjfwUPMb38e3o3Q4A
qVQ7w1aU9mY8M1baNntowmUBMWbyGbCWAQlqMfwpW9hD39yZyl8jIzGEvh0LcGaOdvD0+9PXf4J+
31d5ViqZVqwjR9HyU/osajOhexLHVSbuh2QeaQDRdt3OrGfF0Z6qxsmID+actiZpjZatJMwhtHWL
GB1k/jkjBmcL8vUn2QdotDHAxPa3c1+t7MbEtDheYLIRrK1xhkDoudml+iJ4J1pIiWdzf6tuqepv
yQUXwq0a700+QzupbOLBq7/We/D3Wp/7WXz+eM2+PJwzsLho0jEyUh4Oxx7l9esUq8A8UQotwood
BuC8NBLAhcFXR06eXPtXiojLO9B/VqBO/JYvDW2aK36oj6ygg7OG/QXOLBjVT0D1omjnE9+tPxCG
hsUzHVigHySUhjaZZFebsOkJ/3Irzj0vSOyeoqit/IRHOWRuFF1c03ckZyL1fnqzxOJe1Ff9h77o
cf65qlD4PEZ/roBwSsBFht3nm7HaKeEg1B0x6RhM1JjVbLCuDn2IzveuTPMGz7v+G2vkD3rLoHxT
/b2R2JKMOfoyRP4PZbDawvBoIfc17AH0h0iV7WhEs70ob4wel3ZQnRlxpR1Mb0+8lQXVHsp1GCOr
kWe47mn+vja23U6ax3S50kF78whkIpQCt6qTfgx8pJ8EmIfOcPz9+7tAEpExPxHF/7G//KG98n28
IvtGzk+qus06J1/XgVO3y4qcR/U1r2/YJpj9W3an3pTDoyIOsyp4NI0D+1gqv4xz1V3rxj4iqtHt
OqoDvK/DeXTlZb34uWioT4GjqOB/EP1iUUiscmzyU/YBYRIb9VmM1I/cBOIwQn0Llj2N5/B7Zg8m
3Pea5dOFhmq6S/97/XMWX9KWce2q5fS5DjQ1q7G/Ze+0hxeE89YDvuDTzL/D0LpFPn+ld7mAxHFx
9JiWyJQQv44zmF8LJvFtFeX0UzeecOuR8Dr35uba4nLJzNAp7qEA8JJeayN/TrSmCxsy3seANfi5
fd8iSrPx/UIbeDfu3LvipsK9HnGGXW7FdbBW0adMmQ3xpltVK+/KuXChicSRSIJlT4UC0f+8e29z
5It+1NHCLiNC722oVGX5VOi3Xn9nhrdSdJ9lx6DdY5VL5eYU+L1jKBS8SOGjOr5NH0wtbhv/Srty
gQ3EsnCEJuyJx/Ejpi/VmjFjeDaVxvqHXGxRgsmvfB24EOCOwzs4jGxeG0XgELvyEVwsTXDGmRSx
6GQg9H9/HF2TG7Vi1ukpc+cRUF81r6JVcpTu0chUwj8zXIrFg+a+pGhK24PubwYPfzI7V+bCX7Rq
Dxjoy2TeM138FDD6EqS/DzJSB3cWPJt/zdFpzTksBaFd9fnDID/k3ipKV1l/7XO+ePZM1ksKTewU
X3V2+sWaGDZB2uEYbIs20dOFhXv7XoxqWBP7ZHiGMAHZAyE5+Qflcsyo691tKW9xmiSA9soOeKEC
kUWZrYXQA2rx888rVVqwbvJQT/4aLjwJNq6374N5yhBtGwXbBt/FSaF9cOslrqvl42TGlNqGtJCt
RTHAp4fts76yJvnnmQggiSeQSpqaSQz290ctyplgKQFryntooG+W+tGquyrdjONuouJuIGOb1AUE
42ClDg8m3WZrPVlANCJ2OlVPrq1mV+7TpXbh65q0s4JhNEqrSVPWFJLI/Kzjm5sV4IxHYT4Oq6Df
UkzJ6cuUdhPMLFjfw6ZrPwRY4TMy4X+/P5c+hW9rORsVy0afhu00JlCXQ7btQB69baRsepSZiBzl
zubVh/+lkSh8mzrJskS+DFGHmexkQT1F/WwbF9bYrCaC1EF7R9IuUh2bN9AsbZ80hvAmt+aczxoK
vMfrnpWXTrRvv2B6A76UX21RK2IQ8guqedlvh3nHSIMwbg+TxBDb1SMHWf5oZP9AbFSO1serZZf4
E0WSZY59RddNrB0086w/kDNF8s02/3QsVyVkL1xpsuwUkbYbzwR5RPzv7qHIbwkjpe8e2BqUehmr
c0JkAIlK5ETSU99t9HI7Ds8WfqjDMq/+QBEPvZMnHnM7XkmP4z7HrEmZjQuSEYrSnqgt7V9pK87l
TU+vseuZM9/Al3WN54qDlLYpWpvin/iFoRnNXuQo5sK4MW7Q0rnvoEEx1nC4xxcDcmxzPoRL9UXy
F+l4RFAy5nOxOqSAnO6nSsOaqQyRqfKBKZD9UCak8wIf5iLaBcHR1GHpEkZQhGhfXLSgRO9GD0SB
+A076KZ7x3ZPyBfe4Rqf+fK3hN24qusGEpjzyX2OlI9kXRPyOCa25aqFQI8IAXyNierAIZI/6O4/
XZ9P3nP9q9psqvq+NmycA/DRu/Ix/T8Wo+M/BhHpZ85vrbVKUlawPJOBsHNGIYfUP2Ldaf6D/mRs
Yn3TZDujuk3rnbwwmNMgScVBqiNL5cpSfjoQ4x8j6v9Zyln3LWThGEUylFfS0cUPU12Mxbok7XGK
skSchkaHKUw0j0l9cvCJCoV5rGwyf9m8gyo72bUx1YX5kEzpMdmkgk5A0DqrgNJMCpJOzCeTtMpl
XnMfa8cmx5WFhBjr3svJH0LJtw4dnXgTb1OUq5oon/x2nPfSwZdXqclgq3XiP9c+3wukAMxEwNiZ
bkwY0rk3mO4Bjo0FqMkoPea1xdZLilp+wIe1mIYMM/1kECGc3fiJtKy1mbjWZ8W6qe1GW7scp/bv
G/IFfJ3lGPDzKUwszCTPNpM6zb0US7mpQK4SNDd1By3jJDy51k4tb2TvlEzic/IMkOwXby5kZXLP
OidQdiMHKltxugRuBhZp7MLdhi7pZuBhdXbEBizUTjFzettC4EmnD6V2nqZXfsClCv/bDzjDIShV
+sw1+QHRo0tcj6PoB+MJ6a5tiJA5NUZv3k0GvSPxX7Sr4c8XCm0urkHv0GDagvV+PwwazUqglbj5
JF9hvE2+kuSodwRA39bYXZzkf4CbJMzfekt4O8MMQlZK7TuVSDHUHZyop2RTd94Ch6dXuo+fPoF8
kipFJ/nf0xDt3Ptn1OQh7gn8ORWYpEqzodp1UMCrCMpJfzB0jA/yPb2jSz6SyuYd9pst/Ve8C14j
spsSmmS8n/y3VARSdBJ5obPJeSuRvVgNQb4e6mxl9bvCJfSJoHcKwnWGb8JH85Kv1HSHGKVbGBt/
Wwb7Hj9yizQlhp/J8IShEJZ2A9pbw6nKO3jUGZNv5X5YBwcpJA/FDv76V7k4l56UJioK/ZiMXP8H
K0IWCyUS1fwkABhJO/FOPBo7nB827iYwFvJDt28eDPLQF+NfFS+pHX3SG90p8UV+soEGgMXhvgJE
2V9t5C8d519Wds6ciLvAGNWQlfH6YFfuDXOLY7ex9Q/3w0Ceg5H7AoPkcqXtlQQ3Q4iRBFpqPKNN
wNBnky6vGVteUO3g5EbP+ong/CQuhW2nSHXe5gz5NXMpJpTKi2YeFLcKauPK8VFQIygkIya0od1n
27F9lXG7r5DO0M+nCsHm1waBF+uur2s6q7uKQi1C12BN8JcIqHKsdga/P80db16ERCj22U0V7Tz8
RAzV8dt1ds2rSp9g9TO06dtdOTtTJENqvUIGyxBW5lK1tVU22kGGzeUDEKasOQW2ft5H3T5WDSb8
kUKgMY8tuatJiRIxHJkMSZX0BgFhV/4JamKtvXrTR0/1PMQ8I4Y87cX2IO/o7AqF/88dLR/OVzqb
LFURozx9MXlKEKK4M49BMs8ArcvCKati5kaERJPNMZI4aTwqeElX4T3D+tR/F9r7WvgnhGi82HzD
gFh64+7qeTvd/fN7o2NJi120Ylokj37fCJOYXo8+d3o6AkHBSm7jspSvdXvQnHx4dFNG2Ln1gpw+
v9c2bY8V0y7WHdd9QCTkNNeOtYungg5xV5RJh9BZ1ff15KEYVZ2Y5aceq+YKJWxAZheBfMuAGeoe
7wb3BrFId1Swk/x37V39ROh/3I0vVz8b0ChxHIZSmHAsGJA4nKJ/UA2EWjFRV0Q/BvWrEeyGcI3/
Gn5/7TbIjyBiBsk8y1AhecQBGdPLTVrdBCHazI3ZbXUF9oeTGEsm4SZs7jEhlgSwubbdSft/lZw0
9WG//YKzssAPBKVLrXDaAbL8PYfVu/bf0BAvpR583ya3lP7L3Wv9AdgUYzhkw9BOZ5NPnIJNgAvP
OODUBTglqjWcZ1ccxj6rpLP1Tca7Fm7LVFI/Mo40352iSDRQpnhuWa+Rf2f0W7n9a2gHtVtJiU2O
IBKk/m5RaTc5JxVBodrTiCWsRWkKRHow/AWhsZkxxwFkHHZeu6pkRlVrJYUKQ+rjTAwdjyBIbZlA
Wb8Pi6WszI1ygWtRmRDScFPqWy84qsVkHJkWT7Fxx7vVanCRDjgcQeF8Nhc9/FLGHuZcFhA0Cboj
qIPdIwZIym0UsnszN9T+pO4j6FNmLerhzqLwrPbVOymlEH3cf27NpiH8s7yrbykF+s+HbBlYSCNS
Y9r0w+hdbypDd8UeOkLOiNWuEgyT8eFTzGUzzInHERJoZ3tWXMIaFxYTS81cArUbnqMFD2Z0MsNV
7L3K1c4Vl1ZPQNEKN1jBWKoScUvtE3RJi23PQPA/Y0jJ+Nfib+tsXKiYHVy6CCZVq2OES0yZ3Uu8
9+ocxk/zmr5Ed2o3K4Mp1JeIrfEmIpPLXcgUGqRCBNsOjToUVKwLAXVINErtdDJ8hsc9U7PpjzL7
HimDLylGgeosyRcGwKIU3Zk5Vtg06qvsTWyoWk7465N6Zy2pyFon6hYF5gX9hrzKxJ2g2YlpUB+z
wMmEh3G01WeVilaaZeTcRk+SNs2mJKRBeP4w9yLt0Edz4hIh0C0omA5IwWzIe325YL7QH1PU6gxp
rJl5CNbJ87jBq4DPB9UNFtnQWlECj5v+MSj3ugkNXa0oDCm+SESbPLOy5EhecfdcvbRk9IokDW9z
QHtlrQUHfnSorhJ/U0RbbdhJPW478MWSu6C3qb8I/HpAaUlXdkysWbabfDvkVfwgrswVTPhjfiPv
3CcpmssiFDWMT2f8K5+8Z1yftddQR/1dWjZ65MjZVLfagxLfWt1exdwvcwpCSrDPY+TmIpfArmOv
SvO8PgwZxAzCh+Urc94LOjOSvtBkaBaWQxPU/H1nTygCMpnA7wnRn7fvZmZX/4x4H+3zpxpravS5
EF3ZiShq4cCYe6JBnOSk/EN9fCPddqRVLY2Xa+ffBcnn91WdVScj2ZaxX7GqzkZjvdEfh/0wLLM/
5gs8qc5BzIzkRobm58iI7u9/b+Iu0U2+3ZOzyiR1/UDvwyo98aEiIpBt1Z6kBHyQ82ExuVW0MyiD
2jU071Lz+O26Z12/WwxGZDZNejJO1EI18CJRsxh2OuSD1n9hbSjjrE5XwQPH4KKdfBTxJqlJ5242
dYQLfWzLS57PouDVtYWFeyT3j9CLzG6wpGM+cA2muFQWfFvwWVmgJfWIBpAFR4+TZ5dFRvnMOIpr
F5TJdt+mZKCQ2SnA8euVRzT9m88PrK+v7VlJkBpdVJYaV/Yew9v2AFTovpM0xmnjP1rLeIX/wMZ4
0ZU/V657oWj99ovPDvKmUKwoNbkuJDFiuycbC2azJIiHrq3N1YO2/B9HLqm58qGSRHDlJ5915kaj
GF4kMvawprfD/FN7CNFseZzJpS1hT02QTrijnt0UKxlnpWAWrMinceiY1/6ruCYtXNk3z4iZQAn9
v3Vup82iWVh3jTo3HpSb6VMXZyg1d9LG2MgH5YhFMD5e7HZs7XHnVIQuGfNGoPAVpvz3QVjLL6Zm
Q7qTvZV+mzOdh1E5bYbMKhjRQvLwNh00T8wUGE/uLXPH3HzMCMpyCO3SzEP6bDTT0Oykvfh3liMu
43vsZ+cCnkCz9M26jx/UoxvPsSAe34E4t9cme5dwNuA+TF5Aa3S4wWd1tt4FelxOdMh20Tr6ozTT
cCTJH0Z/IeKLQkY3mY0fBow324QO5GjCktYAi4cgXVuooK7AfhccgQhEIf4Anq6GrxalxPfdOB0N
SVD1hFDM4dY07Inr1p1E99bUnltzWbob5p6RLs6IPW3EvTuu2BttmSiRkxYhOJlQfVo3O+ETIGFK
mwR2tbooh7n87NJJPgoP6ntL3CyuL8oGzws8jthTol1DB4Z0xYaqz9znoB+Qem7rv5Zdz83n4Q2C
t+ogXunU2zJzGuXkE4YSthgNdB9gWqO1MIelAfS4sUK8QUFklua2W4d0WPmNoW/Tm+ZeiUixbBhU
31QNIdazbpe/FrtJEAyTXN3m413EOcl0sz1EueNCVlRWUrDF5kfw3hLxNRuYwB2vfM4X+qxv9/ts
G/EC1KCyy/2mjFyAgpeYv7DOebATll7w35g+XdxAvjzhsw1kNEU/0KYrApSmy0JcVeYUM1WpM2oQ
mU/aUfGcAm4zHcucg2ZdAfiUSwuwRFWlr5zG2efe5ILmIy0RrQSU+wDFVL3ToW0SXeyocGwoC4f5
8NpC0X9jujrwJ3PFQXVi++UixhfXXPbxrLlnCmEPzxJwhfyWqXMtwbuM2fv8WutnTpva+T7/dbVn
hYAVq7IfqfjLg+NkH5YJXZwQALytZxLo4C5/dv+l7mbsTuPYk8Z+T+VsDnZMkGpDOOed0W7lYZ8E
T/w4NV7CMaOR79ytVO8HmPCJhqXHjkkOFsIzw9oH4dprovlAYIDBBxiuOvdGgwKG4aodF+D8/G08
qpY19Sm8JBLXibvEpAApQhLt0uxWKUkCWWBhAHJ5LyvH3tvvfPXZD+4N8dVkdpFspY4mJt1U1UaP
FkH53KbvlRHNZGwlXIvAr42Uvrv+ToC4ZS1bGsBCXbSf0djmVZ/US0eKJaINYMAKxeF8+7PKPPFD
0UhOhndU0kNeb5yhPnbRU2itJaf4026VJfblYbwylXcruy2HWQzK2D9Nm/x1UOridvxlPcbZaDUa
8WajfcFVe9LwoMaV7WiFY75gZ/kiZhRIavE8MFeWtOmc4tZ9Etb1i+gv0KSk3ZXNWLtUYlgA0TrO
u/LPYPNWtUasUZvkBB+vm+aSpmlDxJu4mIKtt+0iH/7KyWva7TJMyNzuua9vWn9Rstk1IMG3Wr8T
9LuKL1rHh5FIBHxlrbTBP9pREexidRk4opnO5OYf7lPBlPm+0nsOu3UVHJC/+3a6Zzel3FSXOtov
6CYkPFpOIW36dm7q12VAn757P762Lz/5rACNQ3FQBpOfbKl//V2N0L5h9JgbD1ZyiItnuX4V64dW
30FDruNjqRxT6RTlvLx4bbZqSLODbEfcxNWhat6V4DbscaYZblLeb6FcVcKTTEmbFQPjZgj6xXuE
NncgDw9cVnvXcQxpjpb6T8z/GTgU9vlLJR78biPJTrCdtMXiCbGzWq0qZWcUjzFZxJrPOSTfCYSm
aXO9ta2PIPkTjwfGlx7jTeJefOXFVLCqgbyKDctbmi2Jg9GYdXrHsftjjA+B9DgYS6s8JsGDNOwD
drPqNVPedBNNob6upJOSE77aH5Nq0ygzUZknA90tM8IwWRvyKkfQnC9RLerBjXTEc6mAJw1vA+fe
pTiSFeIo8paQifTh97PrwkxOgQPG5FozUHT8qF0av5fEIi4TOre4uBeFHex/ZYHUrfuIh13d3BbW
oyct6NJDXFVy+OsrHLBwNW8XOmWa+1jXB7N/1wFAr44HfoLw39Z2/iEnQ5PUUVYknHLSolVtHfbA
fdHNwRdcTGLjfRndi8lR9m/qeQvxm6Z3q6u4TqKntsvw1iDqtNRsrVn/ftOMnx/1BGISKYa3uQmR
/uz47QcJ3VgiNifL3OOk0Jp/E2yNZcbinarOnsvuyVx622bZ/+2wiJqJDz2eaXZh3OjEpaceMozn
3gmbGYVCeO+tYochBziV+Ap7VSGcBcgCMJ2ojZUGPbc+YJWj+fdu8KiHy7C9aVcABgmxHGhN8n9+
9UaNFiiPirSxql3UPTW8dIkxr/EaxoZ6YSlPGsbz3bArSYApVs1E2Wf489h0z16zzUQVx5AtcTm/
36UL6tNPqHdK4oVy9kMlFBqENZS+3pxqEMiUocnGG/7U5jLpHjDQYitkYNEDp4GbKDCp7gljrQhJ
C5bgLf4+Lj6CZhVNmhp/Y0b73xd3YUz/fXFnNRsc+VEsC6U5DQDAsbyT1A+8mYu52a6NaquLC9oQ
kdAZAwZJNaNQ6O1BmZfLyHxJwrvfF/M5Tfq+Y35fzNn7xLQ3a/pCa05jsNOLBbAew/oUJ8hxnlaM
cIjLZpuKEesvmnYFpdmaZFab/8PZeS23jW3r+olQhRxuicAkkpIoyZZvULKsRgaR09PvDz6nVks0
t7FrVd+4q92FyYmJMUf4gybBctxJto4Pwqw4jj1OL5xYN54um3SZ4XkDRvh1nVfFYx5ogVJUbFpQ
P5bZR5C7zDBl4Y6W7SOanXyZbtjeR52L2J0avPTqI3gCSCCCM3TOWK1RaVo4ZMqNGDHPE/5zyK5q
r7ZJxwBzUw6ZM3/t8kqd0DLYDcM3upxa6fx25ODAn8TcHmaS5B613nbw0NukWTnRibSxJkTnjvIU
+0yJhIEFd2s4SSw4lr0JVbcl8OHtT0OZ/ZgZSOg4WH6t0CJzUgpFstpzl78K9SZr7tIRr7Y1lJFG
OlblxvjJlRl7ll1buwGdVAj/4GLjyC6FHYqFiARKjx0evJEXQXdf2NQ/HU2wWxT/XZ52lUEJgdlf
1NZoz8Ad4tlwvX2bPB3bMRftONRlVTssN7ikmTQs3Gn4OdWPKCJJCEpULkp8heaNHEf9GxztxunT
Q1C4f/9ibn++n1Z41XDs/eSi1yqxZer3JXOthC4bUoFhfRhwgXEZEMT1/jIcJcJq71WAmnT0tWoY
cFW/sFs3OONfd+uquhD1ohhixWzPkiyv5JraH6WmFwVuSHCv0keG3JzTo5CeQ3+vVi6VzgQErHHC
0/tgQ5OqCNKKo1YP0IIfuUf6yYHeWxrrctJXyJ1M/QPaNX/fwBuIl6+LVr6ewNDsM1kSeMW129MM
h2dtMLd9YCIAyxmZ0ow7NtjA1Rxcvzv74aMODmYdFneB9fBfADTnxZiiis+CAfrmKv4FZp4MYii0
XPQj3sbSU0H5ioBO8Zo6/nZkQFEbd5J1bz3POv5J/ZQExwAuh6meJu73hev9xqT963KuwhyE0FCw
Rh9nim0ozTLIvA0uCSYAYLblGBf7frxHaUhu1vroIbxXb2XZDnfECbh7eMmV0iLH/3bsJVJIFsM1
pmhXL0ysBrG5KOyRmN+L5I2QGfTaa01b7yEy5soKdfTQyeK1ID0PDLTNEz51AZqz5aOGyJBTqES5
zVKzaXFZV8l+HwVB3kphdxZEJ6kfG6KF4r8NjupCJSoRbFuP7dZsN0Z0ovY5q+UBObkEc3VmpIxE
ZmSAs3C05+D5x236aafm7O0TGLQx9GI0xqA7E/6b4mniXK/qN3jjU7ieqgdJta3Ow2TIgqKxwgxt
MD3eqDdg3d3PsgC/uTmXZj/Ehy4ghsFLXQKc3Y5fn9Z4lX74md5e1JFtG96tagNOC0dpi9n8zEXo
VuMvNXJ0LlOG5M64TejJJz8XdulmDmvKhgSb3/jTXc7I2iHttajj4uzdktF1Ch1ncH5PwGcNczwQ
EbtDbVo5+ujo4qfhirqLTZWBHg1lC14s2Apfim8L65q/9T/e3qd1XUXTAQ3YpJKT7iydkOe5jK4k
vYAN8us7c1whGSHWpBa2P647JBcAImOdRlClAjbPA9g9L/pO+8+XqNWcLJ3bUktw0xv6fISHTyu8
+hIFQRHksUm7M20X5zuIrPZlUl4yZCeJTu/6uI0xpdY37QvkeJ0554H0FnvIAnaJYWvy5XdBCBIr
Xvvx2jiqp+qteWg1/DfoCjkBnlGdZ7wq94hVLkQ2Zd68v23u9ddaTUVi1mxuDh+U5n6osb0AZO2c
77V8iLCZBsGzRaLknH6zaB0jzlluw/B0SWZV9vwlqw5is/NbGzVCZnjKvRhvFNmWW+/vx0BdOgZX
H3FykRL0eOLurKzCJyl0ldSLkMoDaDX86GaI99CB9XWBReL77U9rUzh2ZOuy09N5Qh1yoxpQf7vC
5lcU2h4ZoLr6rp6BmZxgjY0hnp8IiKzQ6O3P+k8fF2TUvay7oChcGO0VeV/ihh+Xzd9/1g2C2Nez
c/Xdxzl9kzHh7MR3kE6i8n3qLKiJu8tbUq+Gc/hePgNKiUBaJ14weq2FjLVnVjTPkLZbtda6V23x
CcxbWEDgdrOFr+8GO2peHyYt3MOS9AeXpB391EDnlaigPFKGzvdeaXfaWq5PtCP0/UxfbOA3LlKB
5h/+58n8z4Ova/1EKEfTCrOOURxIu2Kb0SDjks3mTnqzwUAIDFuXrIBkLMXi/+Wo/fvoq1xSzqow
7DMeHRdPl/zDn7bmdJrHXj2FTPIzKaAL6ht8P2nHMeWfUO59jr8bwYsJxdDaGQghZOGhfpkcbmFN
sqWBnlHxFgyH2DGjva7dJaHTRo90ei9YNzcP0oDyy+4irVq64qSrzqhule5QD3eZ+Lxw4P6Ek3x5
ob8VIz5dhnIvt4Ku8eNgRpBTSWttOCvVNtBXyaPsysm+lzyOfPzst+soucPzM+T8OZaziMtdOlvG
VdxUE02os5CzBVpFSWnpqC9YRyAiBjAtTVf692pXrKV49fcduH3VArkFEEwT9g9OZqa2guH3VXcu
x23nIXmnDnxxG2XENaReC66c3V0ud9ieQcvv8F37WaxDiHDuwjLmU/THAf+0jKvQ21jCYER12Z11
HLnxPhr2/b3+XbMvp2VNXWXpYVfRM27Mi0Uo60DaBxuIHKVbRI4qbhQIWSFYH8TUFYY0Kwao6oO5
oy1+Ck+MjqhdJGwUqDvachNJR386W8lWjJwxYdALZGphU26map825Soc9mHZTILedGfTPE/46YjD
FpU5yWESrm6K9DvjyPq71T6CXiE5OzSxi3BV8t81EdBmtlQIPJqqXkWATLCMpEmm+Yis/LXiKD9b
xHOk9QUPAuS9iEWYPGNB1NoG3xA9Kvm1oDK5/LhYaN58E55zoNrtI+oZGZn2pXCUbovX7ejTml8t
v97b9fmn9V7lSArjt84ae+qy6jEREENaS9Kdgu3k4NFm19fRZgLlje2vdDbyXZVvGAzCQdZkV+q8
gbecbS/YokKkTujaZk6+zhb39M+ZG4Hn0xqvvvZejbI0lbruHAGIkrtnSN84ddsso7YhHXUV3e59
2/+El05PEwdz8aXlRNZUx7bAgARHRvTBMJeFvyWRarr9Ky0aBmeOpHi99K7LMYKWb13jWSFw6xxx
8qj5+Pv5/F++o38PxtVHm6aBL/v6wI/QPBkvXih6KL7pcEBeZlNSFbN3ufrwxUM/QTvq3wDMkDuR
UP1o2o8gPjbAtObGdOIbq+Ry0BQvE8/19KvfaE9/X+rNQowmK2bRsC6tP9zVpkmJUjr5dCFOynsE
CssxilNMD5jAhpj2Gs/mWvI0Y6UyVlDszGnCjW48IpCud2satAuZzg21exR6wfXPNo83WBidWQZK
OZVzg8Fft4iyqDleBLu8OiXWPpSPgrVJ1F0PGfqlO4NLQ5ao0HditK9fLxGuHd9Mjoe/gRhpJQ+V
Tyq6GrRVXbsxvLPewQmFRJDmjv+q1/uKFgkGRhVlSp99V4JxhSCRpDqgNbt+2162OcM9jFfshU2/
laXCNYFErEkYmOtXcTaUi7gRJamDwJxNbtHRsrEDaa0e6tgGh7IVTkYL0Ov/QXwOCSiEj4u5jvRN
8Q9ptbIWkq3xj7pZ2vybHYzP67qKq22XFqUyEdCqwJFxJEl2U7VRpwMKizTJ7HIt2KPoxaGnlGtA
mkJOWu1pFfZh6zrCzLuBcrjYq701a0IF6d/dmnfzUy5S6MowTbHcnUckNps7Ta9XPWMAsXrxQ5hX
P+UyX3WyuPJrB0imjy1hbHg9BZ+sbYAxGMWdgSDMquVqUM/xuFvqHNxANXBmPy3wqvGjR6NwGQNl
fp0TgT53wYmP48m4PHTyURXXIQ2NQV5lygMjZcjdW998aYY7TKxCRvhp/ZhaR/yrcp//tiudsnKs
h+Etcy4nWXZ966lqTzEKxna21FC+IWL2deXzRftpa1Vdreu0FOc0Lzrm6p2s7/HQyasNDipAfJF5
AOdLbmfKq6HbdYoL3EcxVj0fFYysaI1q/PgqP6l0lCucplZws9E9VE/xEa1q38tipIFnzUM5PenF
ti43F9yWt/XdrNSwlJDfwG3O4t60AukFMjn/3XD99GPSPgv1ZFA7rDowZfgGwqWPv5m7BliN220K
y5kGBuDyLsk8xQ5JHh8iJ3xe+LRv3V+fF3EV+ptQK8VAZxGN0+DYokdbY/SyaUseAGRpLO/jnILx
YQBMPA+V74WPYJYytZPwRco+aNbDu0L2o7wThdei+LlsKHKzmP+8wqvg0wxREKkKpxUZYZer38Jx
6z0EZXtZgSpMoY5n58Jf07RnGtQcmSeMP/iulGrf5DuVGtgpHrl4WSqA6csvFAzI9eSVkOwrLrf1
3/fz5sz082qvQlIfmko+lfrc8YoeLb7i3JHaneGvVNDQyG5qZODiTFgeNZpyzy1RK6c4efAv98Ww
xzg5bzYXaNGl8uQX94L+S6mekpwyBRtENxo2DehUnNGkPfBCQ97m1t5CUiP+gYLzQLdU3ELFUSU8
Rg/4sBYv0b30YtF+110lsosj8Btul/iFGIivU9DZcrdr0SaMMEAqvpeMeaO1CnYclGa4jYFTxOil
b0R/LVzWSH4tx8o5PbouFz5v11WsbGOrzQxB6879A8jIlIvPE6F4xd/yZteBx2PQhboQk0BbLTdl
u83CRzhfCJXOshml7C69v5tTjs8LuoqN0ZT73dBy2uJt8URbAKpXMe4lcxOlCFyc9OzcoHxU2si0
xvgQu/WRqZsTHfp3pB6m1NGrTY+e6pq/FLwMpaebCK6edT6fRQjKzfEaerhQClVRNw3lavOCtiqE
y2Bx/b03Tp2dBTDN6LzMQDlR90K0tWltSJx8kKrgM6CAIYpWmHBit6qXvOfpWrW85Zf6e47xx0v9
tK6rPRzMVramkHVpK6wGzeJXh+MKwozb2akXmSptBbegzU+icAra/0PhcLMW/rwxV9eEhCG7ns0b
k4+zP2TPrTW6Oe0KE1GYFDeaWfbvn064H+KtYg/HGllHOmNLJfmtZs+nZajX80W9arLYnPdBfcTI
z62qE96V3sV/nA06+majDRtyu+JH4CzONm+1QD8/+6rWG4IgSZuRmVbwotKBCwAyr8ndyhcKk3Ux
3vl0BFEyfZgNeIvHXrwri630kbwuO82ot7dBBTrM7IvR11UAz2N8CIpMmC/ti+BaIg0+glV/7sG6
K+YmQ/+X6FLuA5N3gUTP8NBMKK9Pv/ThyTfdqbFz/ZCEW7yUfGqmmYMG/tYf7wPlw5IfwpIhWexm
E/mnvJ3VaR+sKbbj8vFyrvWTnh/8AhrbsdCD/wsM71bnCcQb5YgsK5QAVwXgmPiFlEhBf05A26GC
wWzFQhFmVdWgAlEW2QgfzXgqqke1AWwsoQ2SFNtSXZy1aLeaIZ8XcnWTV0WsjcLAQlD7lx3LOujd
j0F6KYXzAMtTuQtxRG02JTEqjl/b4fWCYZo90/7Eh3j8yQDZHHZy+RaM5M3dNzjUGcZuqZOEb0b2
MaIk/WKBFas2TCafFBoVwmtbritIZOmhF/Z6E9qB8hyi8eCj/2npx0bZ95tuCW5zgwmrkDbN/4A3
/JMfHOVtjK0QP1NRXMU6BM1jy5a3dvvPALZ0ssHcdFi5Fvcq43l5lyqYD25Qg0IM1ZY2wYeJyivq
r089XlQI6AGdwzwufShUEqBmH2a4gx0LNG2h1PVPpbSvul+dshVqplWt5Mx8mhDbrXOsqI6ouYn1
s9DRW0v1lV89CJf9DBZ/zh9Ct0bw0RbR1q2g35b5dtR+tOpJRX1WGtZF7Pw977jVK6EoFi36fwYS
1r8H4Z+TSWOchiFWkaBU6Dus1erXVB/MwDOkx1R0oCBm+n0DEVE9JvCT9bsh3mQ03gOCAoxOt9Ad
lLm79HgRH1vlWUAZ6oJ+yFFdtDOej+HV5aBDIWAYhw+m+ocwWSBfrLbrWpHLocX0ASXlaaPOLLYZ
/KnZ0wcSegv1q7n0zKukLDSjugrmZ/oHzkYOFkFeKdFKA+Sor4TvsQ8ncMW9bjDWssMnbCiUHSz4
6Z1vurvQLFxf3kq00udeEprY6rRLGfVu+uf2+XIA33oH0BfNGAgEUautQv88fo+hpCpug3tr8U22
aEblmw7vIwh0Oz9wpfwoMdt5gZnlmi7ke+FJ/oZnooZYcbeV1TWacJcOeNS2nX1SnbbeN8Yd2NZs
cgzsHF7bGnnplfGKXcclX437CYeK5yWd5VsX+Zd3dZVgtMHQinrPviGx6EQYDYub2Q0SscyZWpgF
a3gSYMY+GNQgbrX0qd/q9SADgJIKIETMeq8LJKsTIXhpMY/3Us7savDEdb6diKrlIXvOxZVarDom
N9Yu2HYugdXpkWICSfxLHJe+rxuEVeXLYuYz9ukDy5tUGVQlFQFvVBECfjYYR4QNYz5+EujQQZZI
kVYXDZrHqmsPU78ioYixOuHfcD10pdTOqERRGULi/lmR7krziNJ7DWcgmBk+4V35bXgVBMdMsVN1
CwzFy61UbhNGB3i7anumlhwu88cY2iI2C80BF8we9VOyO25UaKfrGdVS76AqtDB4Fd3lr00WUP23
Mt4KtLYD5TKLIJc+jHQcJ+yKmahh763oThxcpdqZ2UZp7DLe0B9G5tzgdyGfpD9p4V6HoAoFtwKi
y4s+TeVhsk4FE2lp/KaDU+6UO+5xX3BVDLeBcz0odNIbiEA/snEnje+Csg3BQN4JH+KpGFfokWBD
q13+4Q/94NGY6fr3CLtGpAHTQyk8SqiY0djlqIs2QOKw/OnTsOlt/b6nDkUsMkLXzYanqz/xTFp9
ITN9LJtNpy5WRvCgvTCu6h5D5FiMtfYS7+Pq6NPrUGDwrlBBIUzDG5neqAYrY+/j3FZvoszrchpD
qwCXhEp+svx7qb4bpF3MjvqHGl5stQWuQGsrhcNhkm879HFVNBBUgx7XqgRcPG1hzHJRSNq+knBG
JsJsSuiFOWWEU1TGatAdHQnq0S3vTOTsFRGq6mokDR5O6XRA4Z6b18AclJEFgs70VD1BWY3JE648
wWXpVN9IzaCqQ2eA0AAs6ZrTMCWXRg0mxh/heARDPzi6bXwbdWdoDmD0NAjUtk57kc/fjt/kCuKK
TzqNGw9G6h8pvMGN+k2IF7Et+o2uBDqJqiaj4C1hlnyVVNWZUPpJpUxn+UdbIQz3+0vLbM6l5A13
Ha6hs+A0qFrdvFMir1cxvLiHiAzfOs35GMJVwyUGyZPLXcbhKypo+53D9jgoG+sxi/eBBAfeCdFo
KOy4WvEmClBGEkAPmkLpVmq8Wp/t1OHgWfG+zA45un5kBf5jn28VND9KjsEK45PiEJSugqnn68Ut
Aqeuj3lqw8hL2noFptJUd0OwJIX4u7C7ukNNBDZRdNRFQO3WVVxukqIf6rQdicvozvL9zo6SmvQ4
dEctdLEM0uk2PhsG/GRpm4inXmFG61c/+LAuFQfdRnE03firJFqHVeHICp4tzbbrHhu73yu/ZERX
lB8tFWvsGGO3cBtLc77/x+pRkINHKMsav+BrJO1UqSouxYjiNQgWvpfLenbHzfoHRVzP9Gmad/hF
jwKCicMSUeUGhRso+6eHX82ULrocUZx2PBw/LDdAi3b6URQ/RiY222ijlIqDm0B7n4Arzzd6sNM1
m8k2CAoF5rqYPxXrBEDJqD2HjMj7LX2Rav3fzAtNWaWjjhY37l3Xn2Uw+LlWRdJ4LhA8eOfmaDD8
3lb3zOQzhDti1/z1jlhieFAgdWwjT+vxsPt7QvlbGPSPt2SoYBVlZe4VX9XQQZINQ9DEE+UEg43K
pieYDAgsx57g6rV8TIDso8kRMm9xVM8UHeFlNlPK6Dohtqw/8wdEt2w0ctKzWHp5QpRoMN1Tlc1S
Q/vm3cwEBiVOiX2jH/L1RMWhqA9lGk3nIN4a0BMZBr/qzx2SYrOLIiIaTNlgFgFWYqlKukZ7wF3Y
rhtlILQnkxwc4ytmQVefpBlJZdGUwXiOwBxY8p0s7QKAzkzLECyjte/ml+2I91WwG8TXiWrLF94t
8wlyzfAIeBY+pZ3pWLzcFT8sHa8EGzGT9gEuer5UKtxqoiNChQzVbNbwJ1drEkKx7CRhgMeLUE7l
wc1H8WlteNJeOFLP0XT+JrT3lfVqtq8GFUVsEQQfEvPlUqkr8fJcOqKnAWnEtjlCSN13tIDK8VvD
zSVz6WvYAYbqffTS/2Me/GcE4GPgdDHU+8XB1I2aF6koxRBNczZ7uP5QwklRBKsnlAwX/IZ76JeF
ccjWFrogqxTY2ugaHQkrDlvW7+J71MjE10vmNTeoYIqpi+o8VJGZBl+//MCvB6mUh/EsmQcdY98R
o3Ryid08xi0KGN5Lbcpbs4MvT7xqsQVmESijRhjjnJH7hSWUdsQynfpB1Y7cgoZbO/UdQqVdiV9d
YS9hmW8G8c8/+So8CLWem0yMx3Pppk/qmxB74zN6ZciOVK6yCxibaJvmOVzis9yo5D7/bvOqpVby
ugNl/t3CHjoqpi+OdieB3xZx3GEU0VB4L0WXW1XQl2de3VfMQ7MuVbht1TXqYsaKLN9Gb3j9jkCK
zeuNmdCpAEsT2lILLcRbo7ovz766ruqal+xzws+aTw0kuoa/HXDQJJzMbqrosjhoO9nE4thB4nI0
vs3daAweceUCSwbfD4220cHk1kFhfu6ZW1v92YQ9s/wRzDnZ9YXx6USYVzlbN6n/Pykx8X2ACp0T
+lx/29/PRqDxCI598c3cyiQ+P/KqJgvFZryAyx7PFnB+lHAjENnT02yvqT6lq0RzuZaSRTm4m9eN
zuWMSRZAK8xuvl43U29cVEmoxzMkR1fxkr200V9H8x6szGwpNB4x71v52iZ2fRC7u+Zj8fO/lbd/
XsHVDx8CzRKihhV0nuJxOSeu4IamF+L/5uTafu4zdph21+n3TF34BH93kv54z59+/dVlm2ko4SlV
M38OmKonv0J0FOhz4Fy+ldM7Bmv/pC5KENz8DRRL/6USHpde/M3OwOfff9XQafUi1HWR349klJqh
pkJWYqsg87FXsbFQ5vChXDhs+vuGqFDlzvgdRRpjvXwGbw2MAJL+exiuLv6mTRWMzdgOivlEIkJk
KYkRAzQMCNF26smOHDF7meOVCeZK646AVCzUaCRQVgefAUXKNHIOW8lLAB1ued5/+43B4uSOtMhR
xKtYnZRioauXC6dF8FArkO2AvkNy719eLPVFtSugW06FnBNDXW6KdV7ddd0JX53IRzl4cTJxK1My
kQ2er0zFhI779esJieG5HOs5frhpNstw0TkpEex7ao+hPacgOvBS35a32lorbbHZJr+a/0YsHckQ
g5wRkVbFZH78dRVagfOEoKuztARpgvldSL3+cu/HW82r19FaoccEBZFrzEEwVYx/IJLVASGjC4Tk
3VIecyuB+LKaq+/ZKgKZIYI274kKqGcf7FAJu5Psdpvj8rNkmPw7Lbr6hL887uoVDH2tan3I46rv
NSoFMj6y+KPT91hFht0/YhcW/9KTTYwB3GU/k3Xfi8sqeCtCt32JMSPZSOgqFcSebPWBih1i7j9p
FMx+WVvaK7m+wluVQcw/frtCg0CB4fQo+2vUUkABwedRXaQecAcHhkH+210caBniSTgIDyiqoRxj
2vGDWO4Q2qh/RqZnRHucalNh+/eU/RZO58suXAURcENNHtXsAnoXDBCwwwM10tpxZhdPJnreKgTA
eYCjrAt5bfVUL/euVSKskK5Mb9xA+EdNvHn9+6q0G6H9y6qu40mkDFaucDCTfxhbSupdqTwwurkA
X5hOqIJjteeCalUQr0kcDS1STGOIdjKiVSu4F23tJsF6lq5DsL6AKLsavhmPCS72yqpbaQfpGGve
oHcr0TrVuYf5VJzukMYeUFQjdRu/945QzpxQGSya+dCbr317X6cP/vCr5HXmw8pyhAWW3u9B6B/n
kUbUrLFioCx/lWFhpFBLnc+bgBzUuqJLAaH27nhxa43h1VOre1K7r0tv8J8HUDuZ8NIqezw9cEpv
PoYCBdYCRUuysSl1S+W5SNZ0bHCohfOs0hEunFymKzjuUMB0rOEgmSCetvGwiP64/R2jSETHGoU4
7Rphaxr0+IXKRHYK1vu2/pF8NLT6bBi3s+SLsDUU5+/H5daoe3ap/M8TrxLEPG6iKDXxzYQ1j+zF
z1kD3TU28Tlay+/6Kbhn2l4bz+ERQMBuSazXvFF/fXn6VRQ141wNc5Wn9xzCtQL2gRCOkiBSvD48
f5pprKd3k+PgMIejeAz/uaR7PXEG5Dw+ykf9rTkLAXgOR7w8puZDVbgNkEIm9TFe9F6mOTUkKGHV
IqfUbuKUPiWC5fgiw4w6xph+pXaAP+laB1ZPzVEhdNKtqnQTE4IylylxXq2K/ejFG3jHKH/lnmm5
WnWahLWW31V4lsT7PnnK2ntLu7cud5PsCckxqb/FP/L0XUxO9P+WzMbNm184TU0YoKgKAar8evVE
ddDVpc8FiNkF6WP7iAjIXXSsnvx0M+kfHdJd+r6ACEQaM6LL6aFsRauMabmU27QaLWFWSURBchdC
kVmnv9S3y8OItNXlkVbj5O/92FV8QDTHckDIda9JrohEdm53on3h/5XejNGBGF6+i9q7Wm3jR7R7
RCfPViRKSIzWnZ2L1IzIZT+om8AJ14yYSm0LstWabODK8eDkTLovp4GhSwGmdqxx9u4OI4Z2wjYI
sWG2Ua1Y7ovdyPchhv67c1eHPWiSIe9ajtuIdLaYgNRb5Snii8o63DQQTFTkPi+epi5e0LcQ0tj3
MG5WcVj501sl6MI6z0PeWW/Dv7cqGr2ABFea7Fz+CeoVwuYtepqzENAE4ls/+PF90b2EpMj0nazn
vt42lReEbiH+aH+Jm9b0UIbRUKxHr3e1lB7/Jslex9NPq70mtodSX6X+QDxNIZLJ6xlCJUk/BzDS
Lsrpfrepsu/yuEOfCR8oWGNr6YAqlSw8cCOE8hsDFzm/Q6qushy/hXaOXek2xk9V8t7Tamboo3mH
AYqYHJr0Z9MdetNTVnG9U/xND/KePlDbeZN87PMX7fKcGncp0s+J/7pUB8nzZfjHD5WxX+NLkhTr
tyzRp6Gc6nea6kdyPiurUwGGrvjWvkUb+i8XwB7tye93kPeBKMck4361Sbq1FdlS+XvsKo/b3Hyx
8/wRRZPFBsmcsv1taVfZRVg0nWwmLA20k6P/o9qXaR1QF2hr/3seeLhTflvKHaRbkUX+tB1XuYNq
9MKY9jyz86x3OhUYTU1O25ERuBqQ8bldQZLvREBvPLFYL1xFSy/jqifFLR5Ysc/T1QPX3yyxu4Zx
k9iNNKOwG/G1nMVu4z2NQ9tU1k32trCApS2/qnPEcMprsZoXsE6AfCKExKz6OaFBre0q+KuzDNcS
tuBW/YfZwX+OoH7VkapFjEGHkHxt7j/2ptNibjDco4wgGNtw3IPmnchYYISsCxDoyjYqf/hoIiXm
xoyfFYzUn6P2u14+oCdMS9UCb2PHwgYFpLr9aAxXzBbSXmUOktcHUxHpWik0yhEjuNolwZLbrjbE
eZeEdyP22vI+jFximOINkVcx5LIzzbZw9qOKV05J/DKk0ABhBzpoQ4lO9F3cJAUUhpPa3ncCnHKh
oIDYpC0WCuulcvGWaIz1abnXsSwbeaWqOc2lkb+O4sMp2UcurNcgcXvZS61XLOMt6LuOLKxXKZNg
ObkzG5ReE7DotvJL2uJ3r2LsgBVp9yEu4llujCqxALMwxRTVOYG9SoFGTfaNykLIOgQoYk+w/gPu
aXSX1yFfITmrLRub4Ndc4idYguFXHe+XCrrbm/RpEVf1o1LBK1U4/rzTWqc22OW/cq9CGqSDyu6G
L1l87Eo3GDYCxwyM2jxwDsVtgiMNY94ZSvuzpfKr7Tx7RBQ8KhJmONbmv/g+P2/VVdlpBE2TxDJb
NX8q7WMVIv2SHCw7HVf6O3O/TbiD4/X3h95qfnx5P1dx2MzQW5OmMT/LaxNkrJ1Wu7Be05qMkuNE
cZlvxtzLoFpXD6JTn2maodRtkCcKADdOS6OCmzcW8wpMnBhZGASHr8lfXmoXOTP7HHxx5yjwlvAH
GBAcQJEWozHJ1fCQpZuHkPGq/K4CpAvxZhiww8o/kMCZcDGZnIG/mRzLb//NTpkiWEZTEjHYvXo9
piqMeSSxtHALiIxskDP7Wu5C/MPVLdr1OOmODTrlq8GcTbqeg54k5r4Kd8Vh6fa8Naa1QIv+Zy1X
bw1WjzBcRtaiP6Mg0yEkWPevRv0t4GYv7hAzarfhCwpMUuupM2VchM0T0HTD7YfK4UxOYl3ejO6g
F26eAE5a6tjc6ECqxFC0Z2eEAu9zvgw/ZR7DlFRqnzaz+uLssE56Hp7NzNpWIxy/4SFDQyVem4i3
Sq+Q7Gd+eb0eC0eSR9dM4cLHLxKSwJg9de7fX6PxZ03GyuAA60jd3ZDFzdIgT5KaravdEC+CrbgG
dMQQ90Gqt7EC5x+9fU8qd4T+LNziEZyeogcDeXjBpglYdMfyA1+Y1Wi9JK2jGBkVxZNnhiEBg19a
DKjFP4rRL6W2m9LF373BiwUl69AzDvSL0MtoJVv8qXWuRVdRRrkf1UJoGgypFFwSjn6EmzpNUCg1
hwANwO54yb9nxo9pZj5lKyXBdPrcthQR9be0O3G2FkrmGxfgvEGWIUoG7g3gy76+OkWc+rT3CUMx
E3+s4tTuUCHikqwswGU/Q4BRSQ9AnBwG47i2cWCOAfGxjq2HFjBaqZB20e3fJCQW6nZUkNOEvKkj
GK4ND0Xyri9bnNxIMliywRv9HTrk6w5uyAUziQlBLN6OLzka6/3WaPYxaXi/8Yu7vt9emLXAEvFw
poPwFJ54Pf79PPTkjnRzWiJ70aS5vM7ExwmrR2XThbte/hk4i0z03/v3NcGAjoDPGIRIzp+iX4W4
qANOUOvoGYrjNjXX4z/GO8gBHL7MXeaWgLPRrdiK7UkvqROElz5JuMyhLqRHyThEsFlyLD0RkEWt
rEXr+NdAdbyvf0Q7nIi4LMhjpbcRDSwvLo557Sn+MYWCXAhn5CxVCvaMnoEevU3lryB+zIe38OKi
OTLpdmjc9+JjZHmSsAny30K+vVfnh4KmFvUJkm7NSnyUL8zR8Jz40Ru2j5avuAd3Jan3i6Y+N3o3
bBQ7ZZDfAF64fqtBrSeRVvcZiIWRH+VRXurSVilfexhC1GY9FGZGd/JKVl9a49EsX5XhkK4vSznW
DR7lvBDNEi0R7ssf4AU/l3vL8hUUKOOdvrYQ/9QY7PodmOaX0rpLGzvYvdfveXGspo2Q7Ew+021j
N+m+kQA3TvvL+BEs0k5vlDMsy9AxWoCxzn15dZDoFBpKIZnZuYy/lcbebLwKOZOZh9bsQIOCRhdO
OcMvH4eNzTL//IbFgCpiT4fu85wni9epXebHWh0Ec76SeKQsuYtJSQFmz/KswukRTvHSC/KlAjxI
4RvqDo3+QNAHUpFsAAQDalQVx4TeefHCBx8hKBfFj8ChVI1UytA1TrkFvJ3LzscEbMl59cYN+nXx
Vylh+D+cvWdv5Ny1bf2LCDCHrwzFipKqSvkLofCImSzm8OvvYBvvi+5So3VxARs2bJ8jFsPee601
55hSMOlywZJBgIc7bhhKDS+xtVdQxFXhub94VX8MhDXw7HxTobQ6Zm/0idZa/CiF67K/6wALjiG5
hCvZXCXDRpQfflqJ/7qJIjFa2iqIjOTrw1ATpabQLZEI5Ze0mgrXqLYEo+Nso3h2dQkh2m2lfNaY
2gpPhn2fo61BqhoJFCBnzULGP5AE5PxE+1K/l0jcu9+u66rPlE2NEE89mRbLxF9mKHEeKnsVR5su
RfFpW6VrnNR7VJ7TZ9W+KPIG2abIFAtOb7udnkMiVdAioPsQ7rQ78SaTXCMmptUzLcdS3PjiGeBv
Rx/nhAEg6cdgxb+cebn+ZdKHNGbJp7/6cGK+9LoOyqUPMOW7nnFWA5S7oQy9E9Mb0xUeuFTljQB5
FhdrW8TUngvn6Kcb+ReZyp8XcnUjRfkij7FUF7j1B65AVO1ehJA+Vv6M3DV5GlxL8KqzgWorMG5g
q/1cn31vCvx5CVe7fVqVolXk1VJ0BL66aA3lhWlQ8kG74Lo7gCGSQ1av/sM57C8n/T//8NUHOHSh
XgY9D0FPtkLrg7HGD+JlKwgFEEUXB31jJ0ivjtb7KHulY3H46VaxoxobkiMjKNmYSMpDUnFMs3/s
nH2fwv55dVeHfd0SlXoyLkt7CiwbtBhHjRn7uXByjPied3yhhocK46Ut3EaXZMQ6uosSX/8pK/Kv
7wiYMcUiD0oDyHT1gMpCLU3LKCjQjrS7S3GtK6tQA1Fqz0+M4jx5laBgYUxNM8faDJ8/Y/7/IuhQ
F9LZ/38JV4/KtLpumGRyBlgrSzuiSag4TcNw0ulIVJJemw/xI+Jp8YSQluxVjNDrYffTNvwXctCf
l3H1TOpS6MmV5U4Aq/QieKS5/UtJ4GCMofG+W+LqflRULbf3+rT2+2+/qrSUvKsFOgdLZ5s8uhfL
tCsfAb87enHhXF5/Lp3+Ih3782delU4WTNMoDPiLNQLNyx1GHIuhMSWC3XMq5cfWmJE3P9uA/now
/f2nXjUo02HioFPwh0FTM1stKCsdkZg16dTIu6bEMugtVUDr9b0TPZPOISfv7cXDZRI94dPeyPmq
pUvSOc2DWtmyRcobAmkDvhXTJt8krYMU8+5OWD5tFwaWeFli9QqZQAA303x1028XAJsny66Z7Am4
ujwukR4Mzuxk3xIZI4u+EKwI7tODfTgfguFWCgg0XeMAqsvVyPlXG9Zy49Cb+Gkv/uthy2QTpppd
ZLTS1Z4xVdZF6saEm2PA4N+bM+0gu3wNPcvL90CjKPobDX+DTboVjuwf2jR/3XJ///NXO4UlIOHt
Kv68QcDJROtYatyAua7qsEayZpfMpM6kjM/pa9CeYEVrvc86nqwkkzVziT8jxnKVKDgSj5cl16yv
nIyqY9wF5mFBhs9rEnBFa62gzfTGhGbYPmhvktSLf6JU/GUqygv+2628WtH68RLkchfxHW+Nc703
+HsxejDAcnDxkbw7M5+XQmy6K2Iqk+3YxD30StHE68JSj9c8uBGCg17uBGF7CW+ACQWlMzzw/KEp
dsMxse4Tng5VBW+hcqdUjPeD06Q8ydJKDqRDYRIb5KTMMxeeK4d5p4s8XdkL+TkTzosDButv6LTz
NoxDp6f4ULnLpfxe5cfodYAxYHS36a1EZdnuGvFkSu+mAEaU+ku7Iytw1Bn32sNT3uxU9bYomCVq
PvzQ7v2nPov044txtTaXoigXQxMvpW8u+9P8GkpoR/ZwYaP6ULb7QLir2r0qHSUhg+rB9yvRXZQL
DyuL7hP15+vNq5DcF5U3Vavuv7h/qTB4gMBzg8KfhcPFWnd+Hm4EZzC/FF8S10L2WYU3I54zY92h
SOAz3gmlNxpHLVi+9+RZURa/KZa4jQT7JnfM7tQ261WrIESTBeQvFlWUPwXsJaci3fQoN3Kvfpt5
obMtcauMscd3g7PXhxkeGmPH0xYfBfx/jatcXmaX5WUpcwzEnXS0mR4W+bYCR0oOpzW6g/EhhIdB
fxiMjRWveyyUpaulRwslBCEzgs2iFfN/tQUDnszvWbdKOX9wW8wN5BurwrOXww1athM5uRf5XFSY
uQaTyFR5m7XKrsVnZcQehY8mtihddMuzgvU8bnvxubODn44A38yr4E+Isca2yrqDL/RaEhZEdZJB
ahXPhrEhQ24Gx0mSxxeON+xmLXHQ5DTdU29R9DupQHDZDmKrTBetAtBJmlv+mb5ATTTbJbHh5xHP
dTlwfXlXW2RfqKmimlye6ouFDwlVCuyxsEUc1AvyUDfZKHyRHO375Eu/rTbZurytH0hlApAsVQ+l
9J6G+0F9iG+HdbOTXpKHfiRD6Mfzw3Idv2/lv65TQ9NvIH6k93K17iRTO0XqOIkL9iCGfKj4Wn1A
G7QSnFDcLbMRTTpIhRtZRPn+qFX+pqeiWSvqRMujyF1cW79cS7+1RMWE1LBclc2zBNJ3D67jyfTw
GjaQa2i0NUw/6/ZGZ+R98ZB9Gax2j0jF9FX8ob5PJCfufvKvfrOR/e+KaGsgNiQj7po8EFpFOMVx
b56V22Iv3RoFEePVzfBYkJz1edE2HDnCcYkxw05GVc9wZBqBDWxQ1F7y+3q4q2uQc2hZnLpxugpf
3pMRr2YNQpKHlKgg7ZLUOA2no00cdd4sU9bsJtpp0PFaMrW/ynBfQYazx4fkVX8KWA9eO9YZelRn
EjwG4nPPnWhr6tnqNzA/JcGeuLoAQ9p86jEG/6TdvS6Gft0QOir8Q/tLiz+80HGfqtQ6F8/T5FjT
TYwWgdcCl/pteJywW95kO+uC/dhNkTGzMDxXgS3nQO4JJEV1YsW7/id0pfHTVV19X0N/Caqxjyxk
HdkmpeMFpmOTsYzeVgOiA58zuUokS8YBlYCpVPaDiGzY+CukqTKDw3MKwr/I2e1AE2Of5STpXjDk
Mgck23p8qCCprTKi/OwLUVMti6xjau4sOBEI8622IzPayXbScTyR59Aai4puqFw4OTHxyZ1fopyZ
UYUGjBTupuBNLF/k6NSm6xZ1qtudq8sCvkqd8pyeWSp/KCN/DRL+/Kj/1wT7/x7Z1Wm50et0KuXQ
OnfCPlaOBo0Fc43uZGQ1/IR1KUv+ZZPudNrSBCbg5YOZ6wn/ycIqwQCyrkw0+JedBpvGVoNDVDmA
IRj+BXfE2kqDyzFJE7z0JV91LUl5tvAp7MkM0y62ftO8h2eSQ3eQpoVN/tQxyXSIM5w5fY6+8oPw
8Vv1s8iBRY1mBR4aKHO/RC2/LR9pkErmpRcBgHjEymCvpy3k1+vpttkna7hdJL6d/j0qATdwvWJe
/c3rw8VlkBUhNsjX8Y1z2qDtLMlcZDqzR/EJHWn0LHLHrJuMBX08m+OrfoQcLuZuEzvCR/oGHwAO
Xkxg1bhrGD2jbq07n4ziDhMa/yt63hYke58PDBBUVCziOBGq39d4qw22iMwxtS+k4iabaL4J231f
u1TjMRnzFshvezYJTfoiew2QKxlYxuW+KG7xf+fpOu8fpHrdd74y7BpABrJ1Vua72fS1kFqjsSNz
g2b3QkATpKtVV9619UbJEN+Wd2G6ntKtFGyNzCnlLaRRw86/YE6jORvkY4A/W4hOUYtw8Kt+TjYJ
QjS5vCs5N5hOMT118y0UcD3ZSARP6fpuDv3oTrAW7WwYPsfdXlfuoaKAKHQ1iC715tKspdAfogO0
lyR2g+gwTrtcyFlVjwYc1B4bNybsytG/ItW5hL5quICwR349sB4T3dqNZm1AGknBJmt8kzM7Xu/u
v/qcjbRTVlpzGKpV85Z9dj6TmnILd0vbkXRGDqNg+xQH4eWgtJ+9yIZowwfx89voIaVxuEaktkZR
Gnb+/8bhioHlut6SPAJQMeOYK7ipcJSyTWWtjf6UoO4IzHdL3l6iQ11/SHjygasU/qLeKFf9Qz6s
Wr7EbXM79E4vH0CEhJavc6M30dp6rJi2pbDkRFeqHjnAyA0G+oXaVaHrfUsejYfpudmMByqs3jef
mXGQkuqp/Vo7NS8KPvF9f0TUive0n20sg3Hgaw0zbL8XuTOrGN7YBzQUb3IrV7tZ0oi72J49FJkV
USpM+uEJRF68gfL1Eqp2cM/BivlykK8yygnL7h+TdcnlZ2uBmiAi1hobP6p38loGN5v5FfNEcX4v
rqrP9B49m3Y0/PHRIkI1ckxAKhciU0jUcBvLFg5MEYlfO9FM8okEWZUbRGZi6KEFIslq3AbrxICq
QuM0vp8f5zcZvIZGpskKGAjLlyxBU3DElbgH8voWgXDqd81z/RXfF+I6y5ji84C9C1tBZ/PddQF+
BTvlycdEuKrJQ1PayuuAQLTzs+GhAAqnrXI+72mtHNWPGrJ76BvkEeSezjGAUEKaEG/zW3g3sdB9
hEBCHun5COExu5mE1eUxv2/u0ruc2l3ec6vYH3J9nW4uj9ZBek03E1f/Yo5PakUlVR3ljDmoqx14
yEJNIDeXJz/DFpC+iPjkjbOSJ2veJHxrsnUL5M+abvf9l5E+leNOALKxn9z2OD8YVGm+vko8OCCL
FSD676dF0LoWsFyvu1ddJ1UW9LniQd8zHHzM0j3fbFtDFfGNkdWj3nAaN5v90nlHlx+/xYCSIdTO
EZRalDUR/0pdBniHzamxREeHCyr5bfqaMIrUmmcc3knns6vT57l8Vltp3aZHOd7xleMY0tfLeyF+
QDtFA3WhZn/Err5qNibUftnP3jI+f6Qi2VadVhj/7FZb1VhlIi96460kVrz9Kt7w7vePVf56ga0R
MZEqkcjPHqElnQC24Z3il3TVDnX/l/4x9HYZuWl5GxD4bm7ofcuk4a2ML954RjWYlvXLtmSW+vnv
zUb+VkWw10iczBkkqZLOvI296Lf9TTFLxczqPrtvV9WjtcAL7eiDbkZim254iL7U5VVMvgg1QbzM
9IDgiacpPRg/qQS/YeOWBy6ZikZOj2nBVbnq9PSaEAaR2GX3evpVr1j81ddsX++Dbbq7nHERpM54
EiV7NhyKy5QlKb9NN7OXedamZ9XwjcGff7g536r8X9eE4gPQC0BMsl/+vDlTaEhtYnBNHF8gt+vk
8+0qzVYPhXWL76EsYaiNdtl8XPRNgoeBkPP4XAgvMMGwvyrKqwVuIUfBEB4WEkzRuz2Miiq7sAUe
0+agWd7F2g/ZXkMTicUB3HXvD7WHZ9N6yYXdT30L87qtev2Drp72JS/iHCRTdj+I29G6nfsnSVwJ
O+TD4l0zQOOLdMeSBVdRNPcSe+YQu+Hwnlb/hSWfDVCXiPfVMo45a7/uZmgTbnrrqQ6eCqLkRah1
QiO7TXsEgJZYZ9MOSJ0uHdE+s3VM2UEYtoV1kt8ZnOXhaZL3v7qqbg81wCTWwNOWSBoya7tPAf+O
tpObLeul4INAkXcqZX9iJ15G0+3yML4VgJ9dXMRIO+gMZUtrzaofm/oIasrDYFHw0b/9+2v5Zrr9
3/0z4ENgql9SRf98IRQtM7R6kLh/zpjsaQAgSeogbOxiZZUQGKYv8dll76ccHhYtMmfWf1/Bt1cS
GzfDX9MSRcXQJcbjf16BmMejERliTFVibusX8IEBSqyeZogzma7cvXdgFtON+ag+dOCIYNCuLrnL
Pjq/FTcoJcmsq6PDRKF1w+oWfrZf7AnVZmRd3dSjA8HJAuSgbIw7qfdaDBQ/vYPfCvJfv0CTiV5T
NJGfcXUP9byeBFlQorN+qEubykFg0YUBuEXxw7tCe5/G6kdykpe9zrzVJZsO17Z0Rxiq5GLzYAcn
fP/3bf2mvvnfRSG8geCG8U5clsnflkGxDYr2UhjRGWmIcjlcQq/5SmQ3nJ0KGReusb24LTYE/61r
084zryYF/SlhQQT3dN88C8dh6UJ71gwyJzyIbPJ4xn4eFvy6Ob/XXb+ukywFSwcuwBj16uZFSdN2
dSWIJ/14cfOnelUNr0zv25e0e1QrJF3rDK/gwnNsJ6rBQ6vcQgwBEvdBgriyZRJQ7dM93J8FyPps
bFv//2K+er3KLBfJ28l6TsdZAoHx5828dGqXRqMhngan4lixRr6P+9t6nSmamSz8fFt+jeSvb4uq
QWyU8WrBuriaoYy6oBSVZYmncLpNpZeg/uDgh1KFMaG4N1F5pZhYZFews2hPcr1oKxDa2bNjWno7
QyEA6GQiMjvJKuAI0F0PiMJR7E6dv2TpLbM9gCY5WaOeNWzGHvUX9CuO6j+8hX+7cSqbH/w52o3G
dauMzHGrFPtJPJHsSCtZ+Fg8Es1/eP9A3HcGMaUOj9lLx5fIHbS7aQHhwJeu1gWEke2ge0LyuShe
gnyXNrtUXUfqsfqMvOFJNH5YiKzli/h2y5mOyjoqGBlux58PeWxmxRTIRTsVJUdOW1uRIwF5A23c
KgmhCTv6aDeaa8EST+w+ccrhjOVHUdcS+XYO0YVGScHEWMlrhM8w3DQJzQ1gYWyN6wjxHlHZKbK+
pLup66dx9IbxbNEZM1u/LRHdeBQHqs2UJNmp1dHIfQ0PVuDO7Q7swmaxmhNmPq7D/MBZGw5Cr68t
+alhGzPHk6m+NeyyBK2wpYnN3aBsuuQ5Mh+b6DbsV4Putv9x7lcexHXiTESVLbg7e3oaySdVOaix
t7TxRxfsoh8x6H+9r8bitUR5wlJ0Lb/KJq2VZqtF8YWP6Tw+02tWb0TOXgswI3aFlXgsH0eCgO7j
Xe7Fx+h8eRqPxjGCMU3zyFXehXfgpNKCbLtrlF0KFlDbaFBVdId+lt3nhKkvujJ3gLo4bGrZyy7r
qF38NFNyl1xcgz2g8qzdeC+t1eCkKLc1/uxL/ymMpyFYly1iUc4GEkOj2pvnQ0w3KvQvo6uRqzut
kZTWGQa/myxa1/JuSm55CFqys6SdaRwb+W3ibKQq4SoGlZ70PEErcgtVslsBsPk6wpcDUa354X2V
xaUldf3CMsuXl8Mc6i3jqmV1yaROvISX8GzG61w8GuV9mH8180EhOZB43MaE3NbFq6b8DJmH5V3n
qCoq0TQgY/75MpyV1q9rEMZuMTwV1kGJHvL5UGVuq3P3FLeNX6vmJqQdBsR2yr5AY4QqXdSY8DHV
9EBwNcJeADVUTYg0GRGoFMNkj0s7i4TlNmAwto6q14vg9wb5mR79kaDYKbUrdH4wxo6if8ZJ7wmw
QVWiqZWtrmxr4VYgZ0IP7Zn/uDdO5GxP+JqbY2iGbjy/BdlOpJSgR0KoDO3jCLakvFOmvSyccEoj
I21zGqh4OxwIZbqr+Wi9e7IiaoLe9moXsgqe0uhO5SCbflj9u0QjJ5r4f2nAOLlQxcvbZlqB+bZ0
twJXKZGn2YM/GLPkpYg38DwzTJ/ACRfXoBs+SCfSnMZ8N1NqKBOz630gE7nuyMDUOAwk21a+V8yb
RtqTHzpZpxGXFAlv8b3JB6hGMPG2/CWmRkLuZbl/6VbKk+B8kCo2i4e52M3arjRAAQmZb9StnZG1
PqOjbE5R7gt01afLYQ4q0gIARTJ9goktHSm0O9hB+rkUVozR6UCq9BL0fSp86v29aRXOhAsxEAg0
8+RPbfTq5Lmd1pL6bMI1RJ7C72XighIkKtxcQWtszm6EBFZ7xY4yI11J38Nc93BQL+ersLsz5R9M
DN9EgcuWy1arcqBauum/Dq6/nV8EWcoFVRWiRURgneVf1W03Ed6ygB2ZM0ReJW6Ku+lhbm20wZG6
KYV1V6xGblB8J2uOdLqbfXoWNeO2/FUk2h66WObMD+nFZfZI41VeZ+VKnn/4Lv96osGqtBR+Kl3W
6z0vGMXU0KqKK+dyO1uOFtVpkVOG2N3rxdym+mJeSl8n5VxLXiCuUnoX6ioBBAD00XAtRpc0MFBq
kOH2luzEHZ9Dm580cZEvTpYb/Yiq+tvW9/slX/VnjZyvwGo14aSdk2yVMzV1hdKG25ufyAB6JrAd
1gYYQEOhu730cEji/E/CfYr3DR+V4TLCiHSs32h5tgkNWroKwCpf24PIWJQB8Hqnpgfps3yfi5OG
q75Y/fugAbHtL4uhJS8/QrI0uFtXu3fTWGne9aJw6lt/SpbZ2Gj6YGZZciRjraieAZ0KqTmH79Yp
gSjnriGhr10NF0c6m6/0hlnDaK8O4NWsjdX70rxrlOfYWAXA/bD1zX4zrvNxDflJYl9W1lpus7vP
W2GZQJfhzTDv8s/6NRbdDCQJ9ZLkDaULpzS8JZardJR2FVFRKfs5h3ax6tl1KP+p9uA7jv+x966r
/Tx5JR5G1pttSd4Hr718n02emjk4GSREj7BAq4Q+2n7Q0MW7JKy4aU8osfYaRq58O9wZ474mXtNy
2UMzl+YQWfHL6UHmmKrgwRRPpAfxRiXITy8e3NRp9ITy9d/P4xs+evl8f3scv5xUv32+VpI2F9Eo
onMcgBnwalbSNF0PjWJnyX5oTqNlB69qsbOCLQ5G0BgiKh96lqixDhiWdKCcIF5qp0OA3BxEFCYm
sfZU7CysbsSBSsNb5DDcHI/lMy3Mi+HSB6zoO9IoJ5ZmcuiU0nZEUTN0vgagesztcF5FJn1xLyD0
ugd7chMtTmYn1Ba5iqXaxcnSmJQmnrAp33+4I9+/MZh5vxh/Fsqfb6zNmDOKYVadcGK7xPOQ0ZCn
kX+jI/eV/suO8lO3Uzb9s0hsjkdHcxe/4gUpUyZHW6EHBhisJoWhBj/qgOMN4ESJiR7neHcrKA9a
8Rwad0m4ny5vbIb60uz6XzLTRdymtTfIp6G9D9X3LL/p560WbSdjWwyeWVIRnqjth3fYZhOU7mFb
Wu6/f/r3AhlyDyWeThMM5SGL+Z8na3HSTF6Iuj7lnPh1Ylc9YJTMYDrK+sFt9BUgCmltutPgf6Ta
KWCME9F+mdbTSnvM3WXCH75EVMs/lCfMpq9XjeXK8BbRLaQW+Qa2y9OLMFZzjWAIRVqifMlY5Aoa
/zJHfYwP0l3WbUvhLOmAVc4WOZr6Spw9ZFFQz2Wnj2linoR62astO002IX3xGq1I71xSkseYf1+E
l3nEqYhdacC+UvJPUV4F4SYSXvBzMjZMyE/D7tUf4gcFu7ptsD3QIZX7RSqMXS1CMyzZaeMHT6m4
n9aaW+LC2tCVumwM8kp5Y5X4eRw3UEaT4bZtVwU6J+FG1fZwBkYFDrGfKziCKf5FN9mxHGRPDX9h
KA8ZXWLrOYrBKD8osq8nhU3LeHRGg9Se51C6q82dEW/F4a5iJKTfRPldEn8W6t2/XxD1r48B8jRy
Bm2BFS3//W+rRThWVW+K6LZq2vnQJ/zWJbpFB1OUeigl413GBd/kR3mAFFM5I0hfv7f87EXZczKE
Fvfavkvy2jj2aAJZWWAwD3aUr3FXMFD2K2ZEx+B9iPwYdLj7k6bvm6/DWt4ic0ldsPjEv+nr4yzO
B93U9FPj5Tdmugl0Ki6OKu5c3tKOL4oVEqlRtDNl3Q1+cmN9lS0kCa+rt0OyigyHKRO98x+0fsCF
//Z2/3Zdy5L0222tCl2XpsHST5RAjBFwTGzyYhegSKgOxnxDNE438f49z26Qk+Lk5rT/itUlYti1
VmTO9reGeCc7VnriF0FM1lxZtcnGYc8DzlM0pxnLlnamI9GLCOouz5F8AjqS4XVSL7NNNQ01DD0M
VDqRw5A65qu8Mjy932h4gQp0IrWEX2MVzZuWzXJMn8PBy9nW7iTpLbTydR7vR7xMlbJWiuaM4sVR
PCRVCdPxCw+Z4CuTPdg3HRxHu4kSGpFn4tCy0sRdCr64LfdV9aQlN+K0F4pTNXyFIkhsNu728iAF
pPEgeEyqBy3i0Gt6feJN8aoVNrXw2fCdwyF3DMFyu3I9DrkzhgAaxseyz1YNyiITIGNwr6mA5ncD
sCXpkWbU/wWDUll62H/UeSZtINWkyoMezRt2dbSZoLOXWVlqv74OmgueIGCtWpFHTjdWv+mekEYk
h5C8TcNXI/AXDpPxpn9L6AHlXgCKdb7JCSWijRYcEuS4HQNMBZWJoK/nW21jvFj3wQPTZzG4S9g8
88jpg0M+varI/ER9V0S+FLv0QnrZM0jYIdqYGvfcJB5zIVQc0dvLJV2L9ZpGYSQ8tcwv7wI6PDRF
YgbZ9gUk2216jzySgVbxRbRi9dHjd7ypNiLTt/rGmDxGm8u0z5jWHZ9o66KoZHawUT8YFwlM/yOX
iabFx8/81daZ2j/G841p3hYGXm9fvyV7srRJW7feRMEXjFX+bOrefEQopH50G3CkFqXcZHMiYBQY
mWe0GRO1AfvOFsu9GNs9fcNmLe/KFE++q73IN/9e47Tr+R+LxO9PUbsCGNQFxe4sZNopZcRKIfkc
cvSiiw19CxEhUdkdmlqnIl8rspX7xUWhuPO+fPsfHKt7EeUnMX+blBuZmRWAAOheCAh6l5ywj0u0
uuAp3UmAnS836i57NTH1of9SKNsozJFJ2Qg7wo/uM71gABftJdDg15A8lYA62f/+rb/W629vLMwd
RcewT1bGVWdCmgKjSbtYYzXgM8FIbcdvGu0/nG68Zf3DROvWeOh08uEh1hIdu2drastVC9W4c4KE
UNaNIPNv1pzmR8PP6JHJnyBSKEw5N6CPENsVLIi6d4bX5IyrdFi47zMxEF9zulWx4YSuUq2AwSjB
fhQf1GAtPEZfneZMt7zhEXdcthlMxxQF+LKUc4kPIISra9mViTD1adbuL+bOtDbdZ3/gwHgaf9jz
IBf+7bMGzi0SFCvpCPn+XJ2tZhaNGjbeKfwqmftIW2jsHNZfm+SpZyWRpReLlzaYNhFzVHnb10vw
IkI/tM7VQV08cuhPGvlFid561aFDpr2zo++sV+OIhj62yz10vQHxw7l74ZSM6IToBKIJaK0io+8y
R8RYBUG9RchFGe8x3NeOwnJOgZzvIS6QRARcjuGot5gVArtAUD3j11jH8F/iu5AWgjJ+UI45E824
GQb7jWzs226Fez2qzyGkJAT7s92wBY7x05xspWJbWdtAdibeBdIJYIUoXqlD7Hg0kjsSRIVwa2hP
lwXmU49I42CC2+2LbKBivI0IGMVBpCKtseVs1T1nj+wEjR060kPxX6vimfbTd46yEa2m7vjvN/qX
qPL6jeYpKeym+jLNvTrCFmZfpp0lqieO7gRJwJA8hTvUzqSb1Fv9iBLakb3ugZakph24E016l4bn
etp30k5DQ6J46CMwfGbpuqeznG1LdtnRniFlmysrvsloXUoIq/Ut9eK/r137Vnmw8vx+7VfHAN0q
0rKmoj6xY3AoQecUsi7PyDq2Bur/pTDdQXlKGr9oiVDzq3EtQUAoaB3SnnuLHtuv7MTTtr4k052/
Ro7sG/0pFZyy8nhiaunm57yzGa0qxi4NfOMRGYz0QL6jSRTEBoYJdCvkbsif2DeqTZP/8Au/GRyX
tVWVGSLRboEPfS1stoJ61PVxVk+8eZafSutEXBmM/h8Xa1OTYAR1J+j9X8sMK14pgxPXfsl48xFb
a3yr/rTU/23DVhllaSx9zIyucdl5HF2MIaBoAAfmmF/0NfXSnyNIJegpM9UjSWDunIlQTFKMRHfk
MDEQBV/pTxI8PY4047wPoo1WQXpyAcNoFlqznfhc3JQuMsGz8tAeVA5tMKBSH1tuf6H1jAJj2w+3
yXxfy8/CSIIXjc9bY/b1wM84pOj+4vZhkJbbP6dH/hrTffs+yJIgbwh1+bc5smW2F2sWzOUIHCyG
kZWsusIiq8dw7fFhArFUfnrqf32vf/ubV10rIdRDRa443k7+wgdehH90ljaTNKAMgkVja574YZ1S
p/ZGr/AAw8yuadxLbMBt+0ON+22QvryCmsYg3TTQX7Px/bma58s+WIncAHrftMswzMRkoi3HI4hY
dm3XoNpGLom++rjNd//+xKVvYpPlzzNCp8jgE7C+vXKZUrWVlor6KdvQK+GtstHegshVpA9xtKVf
JeinFnNoaM5ScssQKktutWJtUpMmrmY4nCpm6c2COhe4XfRphp9m+ZBbjyXOWuLH+69m2AC8S6H/
Gl6W3KvNLWL3AWnC7FHvGpFT481qXuaWUzVHvABZ532NiLOj92Su2oeSxAzlcyrvCUGNihuRCNzL
qy7488U3TV+iPXORj3N6jjiOSMzF1JqwOWpXQdpWxM0tNCuaRwYTFY0YhJcZEl9FotTUc6a8HOXq
vUpSt+VQGjRvMf9FYSE3XGnCBrW8ncSZrVSIpI4J/FEDUF9iVzFWgkF1hOnZIGZJou8e7+pxq9MT
y+YLBpcd8fBICZu7JifUB5OJW84BmUQrXfLIr2+MrYpRZXiBeYDJfECsThL3T+eEv50b2XAIXQCl
AQH56pggJU2X6EZOiyLnGL437ouN7FV+Nrs42Xi9mDUgKTGfg1tg1P9Pw+/l1frtAq4+M0Mq9dSU
uAD5SDrVekl7Vt1hBZyAOMACgNG/3+VfrcHrpQTkN5w53WSj1a+22mice7EU6Mm0GbrQu1n7yASi
sHQ0j/f8aKjjKFrrnUBNkJK5aN6HAZqQ+M7UQjukf2jcWqgcdcTpYevowra6aw/hSvrhufxC4F9d
pkIUAiwHU9VIyLs64wpNmsVjqmsnRWf0sE+MlHnfiqIeWD50zjVeFWF2K/zYWHz4GLV534ruIq3D
cFSvs/suXcdJbYeFWzBDq/bdZTX1Bygo5sVGuHTWTT+oN/0bibKqbPNDEOpNKgdnh4+WSooKAONU
Zfqcda0H63i5YWxAJUP67bJFc5KFvik+BCvlOILSjTlErQxab1hNOVWdCNqhvwiRj+jHw0hTa5+i
Vz/qzc0on4Pu0zBQo2rR/8M6SdSJiCoF2xw25CvBVsdGXszdpELjbJFQcAQFJsgQm8l/aAuPSDZ/
HTYRZZVO+9+Pzoy/tETYmEVt8SArTJWunpo1VJoiBKN6Gqt1TOGo70yBIIctai7d6WjVY0S7BB5p
FqqHAHJ8mwuXhr7YIFLfu1a3+eFlX77eq7eI6zFUygNZ5Pxy9XWjJ1IKaeZ6RB9QJFz9sD/Vdy19
KiKFqA7xj60vDF681kPbgdOSeR7DQo6K1UuPp/b/MHdePY5jaZr+K4W6XvbQm8V0AyvKh1wofNwQ
Yem956/fh8qqzkhlTmrmYoEFuhPFEEUe0Zzzmdd8lACEEyZ8yqQS4LH6EMyyfEJl//cD/VW28sNA
z2aBphfaPJIZqPwc+BOBctI9TRTUS92Vrz2QJzDvNxrR8FxiKFgLiRRXQK3trHL/+6Eo46nOr5lB
lRAOu4rZ6fk1k42+1FQFhEs1NRfBY4/lTb2OzUdTXDmqitbNQcI7kvef5+umRnd87C3kH80D95ei
wyOytq6w7pKFxyvn+lMYwtIwS4uZJl+Zjv0/LQ8i8iUSDUqaomCcbvwEgOBxdwYjk6IjuIN0QgGq
esvQ+Vzh+2WgSLBQb9M3pI6m3lVgYs0IMTBG4H8TTvsrbXVJsOQ8UvtrNBgeWQTKRAtnb4BcYZdr
BUJ0hOh5HAWzwpGcpT8ZoyQ9+GdKzJem9P/inKDQkGqWfzajLPRKS13diXjpPRgwOzEHoIBsy0S4
S1cJWPSbZHvJKkg6bzt8+6UYdVrMNYoExPDHkKxQy6SOnSw+itfQL2bKRsMYuZ2EwAYau3iHFyz7
du6tLGse5FPQBHiCUwaQgGXO4jsqUEzpY/6MMd/epe4iEcqFwnYADldcg32/FejZNfNMnlFqJI7P
nuB4iWhOgIUAIj9MRHfuKbPB3ZgfaALq2hRmrNtMC+ir7US9Jy/mVd9LD+A/6eyTOI8Yb2IP9JrI
YYWNAlDZt8mGXUCZ7aIXFp5zVRJghts4vfNAnfgIGBCOBDP9kDczdgNP38z8WyRmrmKWymwNZqrw
lgkgHxzwCBhaOxOWUrMqixsUWUsW1BLMJ8OpDwQ2wbWRT77ZTGIWChG6ET4k90Mur1yaEELxbCkP
NfjKTji2ZMIDduLYnF7yyzsnFH67cxQ8aeOqEii4szunu1VeDUkUHdPPWJsbsHIgbMvSdqjWQ72w
wk2UP/nKeiCXqbQPc4Qrf8gZSuzlvTTkmCeylOgfnnsYwSVDM9FzO4Sg3SSsLYVdxjt8i+R6I3dT
FmaAH2LwhootFnxRsoT+IcLRUUag7tDbAOPhBetod0Q3ibjH01uyVTAJMNFC+U1rjkY1H54N73Ho
CpwmmBd5xxFCWausuDFIjAY7xVxFxEz7qNCz8C/R4NWzAPF0sUyNCA3kqWUgN/rjY67E5eAOsRYd
cwhdlrjTi11Vbh3zKjfwWljI8VqRp7CcqIvARBKUTR1PY3PqiXOAtjz4HpV9/ZBldCumbsJDt4Km
GXf4OWmvDjDHDm2zbtHfhOZa1vZ+MC/C91B9DS0QNKzZsfEpyc99s5Avei2fiyV8+2mgkim8IHAG
Bf3Hn0YxJsmqQI+OkA36YGkRi38O8+yAlMvrmNYp8aeFnGQ8vySMKJ3llt/OTIQwtmw16SczbT+q
M0uNjegI/fElW/Ei7qMHyDHRDjLK/JJc5fnq+tPpzqIiQxK80sjNiPTZOwRUNcdrC2JklstXEmxB
m/rtXJlJum1a8yKfhxoE7EsLlXa2sP41CuCPrFgUJc/bcLXjNmLZWdGxmUuP4VG3h6WIPcmHe13e
pc/Wa23NXPyNcHl7j0A8HJt9lE8H2L7z4RXosHmQnwoq8DomCVh8TKi80nbExZIp5cHlsYHvOWNy
EZ6wnGjxgo92jWtjG1Bb8zyZhHtmqQpTtot9XvmXd9McDa0xP9B/0vVrKjGo5Yr1R12Y63iZKCPA
nB4vcqA67f8QDQAJgbNNg7yFAs4S3LhR8CprK8C0FyLgc8D7t6v8fTDSWSNAdtLGaqomOqJUVcib
3ph65jLSPmQeMHpwGMeLdqMvUiRImllHPXojtlsPRTZ0eD1MWRdMNB3sW/hihO8Efka1ca1X/IDU
a6aqRtxDLAinsjjR60/ss2O0JSPoqYXtvNT5QyBMLsRj44C/xGOnH4RquyQb1EZN+bzaL+S61eVt
GR3DT8rUK6uadK8VnvPNNCY9lEB0Y7i3KqPdIFyhbxou2jlOVUspn8Dhi7Qdv8IxsfG7De4GZbT2
VZVtpl1IK88rJOMoNf5vEIlJIm20szXFNDDqswQzJBowkysC6RcFIl0OR96On5srZwkdDg6hQxsL
RoFp1yDGPokJ7HI59ttY/LMJjcj0UunmdL/PLt/XgZ3y4S9dWi3vhEorvfhYTHuQP3ZhLUNpX0Yr
ZBBsJO6mFLOkY7gREUuaN0vI1fG2zSbOew50IOneu3grSa8WfatqKSi20j30EGWnRTYJZ6UKxGXt
opmfTfEwAHZRHcJZiLE0T3h9rN8sba1KV0fkqHVUKGqcVgYvnyvljUpLVOYldb100X6QWqehAtSS
siogz8eMpjxmg4VdkEoa05aOwL6rDm61j5utmWDNp3GG7lNYBOsiQGhnOOYR99uxpqa6j7L5QF6c
POa4cEuA8sryQc10CKg1Ci2y7at3EqI+cfs5VM+abrso1HT9uuvRQk0xm2CacD8Tb9nL4UQ2J/8N
ScJfTBjM+jiLAEBUaGSdkVL0NvFrXGuAv7nTYS7PsJSUtSkxnuzOdaRZsSuKrkN1pyZjT5N1geug
ClC6EB1BRatcGh+wpOKbbHTwba+B2aSYNrznCMWB5buI3xuHc/4ISdDdNCBGo1faWQhgVUWGex4x
fV/fDcjv05YoS0yVMBsYtjEmQNaLB/gfuy6eJW/qOPPcG/NJ6gcefikEdKEwKbKHCqGZetUm0aJ3
Z4Ewa+TrKKL4posTIkXLP6RYx846YRtEdmJtTA3S70yiSTwZe6bp5tJcKZ2gQb/7ZWdppyVIGA/U
3IhR28IAs+Rci97KKQ6pvG0tHtarwgUje29+Ihbiimsn2uXqFWunIU51AbdCOvZMnnan2ok7bZt9
u42HxWBdW9BzzPGeYdVRdws0ji1nQ2YI8FahMB+tUY9Cvc9CDEabu/08ue8JlcnRCmc3IN0kzOPs
OsqxqUJFTEKoFjAkojFgUT9pQ7bNDKSErc/TG+MjMlB6X7rayurWDVKQN8U6uNZ3CWjbCVDprl3m
A9bkC1lb+MKVgDpXPR0C6lnPNEb1CKj5LtfB60bSJMCKO+iulRYdloOWzoUKD2n0LBa/n9J/lTqN
Uqn/fqDOnn+x1F2h0p3gKJIr+3aM1x9e6avRbxPMaqHuAxdo5S3wjH7WR/PRT0p4KqAvtPMQeR3N
lkWbxN8LLpQhznP/0yz+dWBngVLipGpVKmZAiDJW/IN5Q/teh+EVOdMckXzRfxPLPbhUGEEUy3i6
sbVJHsJNcDSQanGn+jAdmtkA9sPJb1Bxmbj969hl7OdmP3NAdSDTMyQvQEF+f0nPNRB+GvlZ3l2L
UghHzA2PIE8zlO1m1itNwjybJwiSUMbloQkWhgRqHqAJjJ2JYFCmmEjaelBWvJ7yyjAQ3lrCOYke
IFhX91Bs4bNr18DQ6WrBI2OG1VOgNBQ1QMIf/HTqK/taukvjyhacZWldCGXOS7XffpMKrE6UxmrC
ObUDME8bhJoeHInMi41sG/P0OkpXivXktfdVSvvqqqp2NQNVjpDIVbrtADOjiXjrOFNHX0v1lhci
g/FiPgW0/7WDbE0l0iT5Qp3tVxHgSJRA3ZlM6Rc8x7budKVQg2NcTJKVu1QgQnhrh3Q/ZN0LNTjX
6kIF6xRNB7t6cTV76JZGu6qzdQx2igsq4QZWX3KJOO9cnq7g13GdzW+m1oRJlmnBcdgPj3Rm/SOy
zXPjVRCuKKt1Oti7kUEoXROdFC9oEvQhLFDb7AOAiiu63pcowueNrNOIVNAI6km4kgLRjzmXG1ZG
4cMdOTrP7SzfKUve/WYG8k5BTQCY+hrMBhgsXIvsS0JC56TF07nhASon0/WRMPbjuYNWMr1ITuOj
IE2st4b0vm9fZNhPG021lWlTLaM3TweJuDDbiWLelvWT7gMOXTpgZXBvMu0CYC1B0dIDWh11WwP/
xwoprWAOgyFAcesS1OXcv/unIY/Z+ZfoTS/HjCPI46N/Dz2BNlO4K97R2NUTVHKWAigTMMrU5XGJ
9WdoGUrZ0gx3XrHABk5eCgnmUTdFuB6w/RYPGOAFfFVguZok9d5LT1GTjBwFqpGX3t5zObCfhn4W
EbtBmwiyFcXH/rqaxtLWUjPcpqB+aDQvJ2gk7dptjpvHrOrR9o+26WP/qKD4F06Y6U1xU5fXofah
2KKz8rOVT+pyIbOArv+LwEaHwIpKsKbQ2T8LbKpc7sXAaQnaVVxTNp21ltXHQaK/AglGTA/6sNXc
FzRfiXoHUM8xcCfqv8qI8RFGyIwgf3oU63KUUnaQABTtKEc3qC3EOAqAcQPSQp0YURCYIP0MpgYQ
x5m5ttInDCQmbQe6sBavZKmz0/qIskpWbCPrNY2oskXPWvQsqfcplH2Up1A9KKdtOdehRtCJLhcY
BhqgeYFIzIZjXUzVcrVD1hGtVx3+oroxjEftXqiOrt0tsvviCIVC3I+k+gq+N3y2dBV9ouyRICoE
qjiGH/mIGYEdiEujHxjWq4KUpg4SGAUL3DbequItkbat9yLWCxmNPhdFLQ9I8sE7AqwTrgcZfE8W
2U3a8zQe3BbyGs45ZO/G1CiOar5yq3V1pe7R5YCiDCkFXgGa25ZhA66PiWufTGVW0oiz/YWQ7siS
YmHuYI+MSDhrvi1cN8moM5xW2UTygTT4s0BFD/BQlfcyz88BSRqoMBdMDX85g359RM5m0KKzmkHS
eAGd52YqePC/5oUMiQac4sx70jYJqiMua+sE3d3opcWTmQnet4PMRtiluoMxOf/9Sv+rYo72dURn
wVNrKg6ykcxiwapYtQvlCg1CxIjX2GfNwAKh3zI65cUANVEfmBaY+VziBv5yEtcVsKIA2xGJOy+g
Vore17XDEDR434DIFsWhuSF5tXUM0iYBVJ3P0UF0PXbVL0lp/Xpe+X5y46zAUVm55oUh84q6JYmM
X9pdgNc9aV2IpcNKJvSK3Kc2X+JdGjlYiivXwrU+Vx9gIMRUth0YfvsMZ5FuMRATBIv44fc3SP31
rPLvq2OcdZjVspN9KY5jyNWTqb8bpvgFA5hIN7Jy4w1vbnYsSJfNWS0+6s0M7i7YQsrHZEs89Em0
BiLYlDxPU4oy6dMAyIW3HL8WpkyqyzCDjWste26cI3LklWZ7zZKKxu9/w6+Xyi8Xecxgv6w7Tmwh
G9nhIwS40rP27We1KinY6u5aaeZiu8pRFPPWrvbQmpu+WbrOUXAey25O9EzUCF/1DS6XZsd7BAoD
/RAEBzVCwC056tWuwZ2I5Or3I/7lM0lYYcD/0EQdZtyPI468qopzMYyP2RuPhbHPd2CFkQImm7+y
7vxitL1qN/keXiRpDVHG788vj8c/TyVHQBZIagPXvhNa/ssV673WchwriI8mhUjwep4drjMkG9tV
KF/VUJJRQcJW0V1SX0O+BC7Rrrp37eSaP95kLsHqUw+isa/nbX8hkD4Vn34amzb2gImkKTecXRuh
9ErNq0hzq2kzNT+psspwwvJ1o94N8kyLt0Y2kxJsNEGnzLLeBqda40cPGdK1I3dldOuWzPEp0B5S
sOpoGHeLgtTwQuf117eQCBqIl6KjLHG2HBdGHFkgoIj3pUlyK03ptiK5QREvX2jKirofIlcAcHAa
Dq8Uad5eAvqda1qfQhbrywDOJnstMALTCMhL4YFaCZE8KREllaUCj+slX+Ugg/A0QfTTW/z+6bl4
5rNJXTLzMBILztxegx+Ld92q/HA0Wxlx6uSTs+45v8m2l1hjpyt69mDoI1CC9WTE/pxXLVtFTWsh
KKIjhuuoy9VIyNBmSm/b4EGhPRmO+qMEMcBigrk+hgjdvER+DOeGZqZEs2pY5vnWxFejR8lgFvW2
gBC9uPKyz8qdK+OV0i6lWuND8POQcUmzYLvRZj5/lotG8fNwiMZUS8tug+4mgNSG9sgoL7uKpsFN
TLwyqT6N/rlKPtpkP6ANVs5Qo13SKohs2PK/v3m/WpG4it+HdBakO1Zrmm0p0s2hMqpsIEao/XNY
0VTB7RXlrG+KHui4SVM8+RznLceb2yKayWwRsscoijfzooWkzJ2K+GapEVA8CLe/H+Wv3q4fRnkW
jxeqqzg8B2OXwuX+TeXhDvXMECm81Whkby1ipMz1aQHjtF9fdkf/VY785fyw4n6coPOg9vKq4vzQ
XhIZyv9EnOXPmHwKzCnUNts5iK8JMO2Oih/I3keqtS8oAV/2NlLOYDrje45016hUDJhU/ynuN4su
r52+BqSQPCmsVoGzN1usGjdhBAtuWadXYrXBhHTrob+XRwgbzMy9O+ygx8vyrkbLbTjEwV0U3yT+
KMUbFuteX6D9NL0ktPPLqwbQVwXiAez1p6aZGlJANlRqIOholdl90l2lmCUhUNnYwSM4RsiqYgCX
+wqADNRpF+m9DmemWQyjDi0WnK6Uv51J/uOt+9/uBxKQUe+mSfmv/2T7Lc36wne96mzzX1v/rUjL
9LP6z/Fr/97txy/9a599YMlRfHxU25fsfM8fvsjx/zr/9KV6+WFjllR+1V+jBNkfP8o6qk4nYaTj
nv/dD//4OB3lts8+/vnnW1on1Xg010+TP//6aPX+zz9pM315q8bj//Xh7iXmezcvflL9sfyIPpKX
//XH/ynfPpKSI/zxkrz/cUvZonpJ/nh/+cOuE+/lp8N+vJTVP/8U1H9gkc5kYRIqAPhnnfvzj/bj
9JGk/gOILzRRSQfYbWG/9ecfSVpUHl8z/kGsrasndw0KGKDR//yjTOvTZ6r4D41VHfDPOJVTbf37
Av1wK7/f2j8AphxSfkr5zz9PYPbv86uOGx7a0/jwSqZFqKCcF92GLu78OCW8k8fqtQj2Xs/qHsyV
I2/N8Z+ulunwW2KIhCKbpw+MMICdf9ouZP+2bH19KRlVVSwyrXE3MaDB04dw7dgvoRX/7Vh6CEYq
rJCeHyzxLTVQvjDdtjpAZQ5nQ0P8qfQIKviV7t9qqYa81hD594MTmBMjSsLHRszyiaAQDhc5pm95
27/mrnBoC915T2SgRjneT/SWMhC0uAGNzBw5ksnWkvQz0tSaRnEszGTZFT5EMdj2qdm9NXX9YORV
8qK3gLyjtPKesiISQX9Q1QsT/aULfSJwOSGfz+poWWgabueRLx0No8s2oVoZ1/74z1BN1RptkdP+
pWYEW7Vvt6et005K5OrIwukUWQvN+LZbXEq4DRqJMP12WFEKCFvH05y+EsFy+/IA/3X/v95v2pQ/
LKhIffMcqhaSvSIigjJY3B/nZVnJlUTQ/TVo2XSnO+m9mobuveuYLW02LGKrKAwOsClR04nL8N25
DivVfAu0Hkh3E6t75BoRnw3zfG4ISnlv5MHtacc8HCXM4+a+9QIchC1lWCtFJCNVUMFMTy3trf+U
aiN811C0xTcH+R1fEICT9EU/j8TMuuti7f60R+T4150gCTig+t7cdFrkZ1ov28sWBhdd2CZv5rDs
LDN415MCWRpJ7g+KGVorIYT+bZluTZFaeToNq+q0Xaa3zUOsDRoO60125fqasetamoqFoUivRf73
D0B4wQgq91rs4UnxLPmLrgud2yg0Xk9ncxpl02Sd8KAGCLbktS8yDeOOmEVE/kMcha+jfObpJwz4
Ak4Cz6muwwKmhBWPtHNzaG7VCgzUeBkaSVknldI8qj5gQV0MhKvIr4Nd2yCaU/Ja3AHmzBaVDvde
lIeNWwbDpnCrYQMS+evm6YPTLrH1oSthTRPr7x2+fzPoQkqXp21F7g5RJuXLv/6mKeMnp39P3ywH
qUFXVlZn3w/9/exnfwvRAJ8mUqZin8IATyf4etzTX80WRWbEfbAjPp3m2w5nv6PvBQ3NFevbMb6f
8LTb9590+i8jK91N7Sy//9nz1CdPotJlqqm+VsJ2o4W5szPGf8xesHanTcmL944WVGspi1AOOX1Q
CCI0CkvDyezHnYmekistgWl22vnbv4NDz8VI3PX3g56+lrmuO+sFekKnE50+PX2gyhXEc8ldnn3h
tJmV3V3Tl8Pq7NSJJ6YzMXRU+/TB90NWgRJsDKztzr5wOloi+U+D5ierFvbSpTrUWWgChB77W1lD
4hsUk4ZG1FnOQh+kD1H7oTHkGQRwMi14BBWhScDPRIjNb2h2BqGibSTRiP76z7Sq2EYHy1GFcp3y
xqS7QKMk3HkOjRLD1TelPIxedeMXT3s7PqFNZArm/NspTn+MAwfpDpF7EbuoEihVv+9aMbozRSDq
QiuYG19PojtfroSJp0Tt+vRpFMjhtGMpWA7jzoLgwy4R0xa8AJtyOJJF3MqanjYLMwKZpaOXfNrs
FbO9cl0Kw6cjO8zju7QXn05bvEoGaEDK1ONZdbG0bkrzLhpwKrJzc+QiWvHN6TMZPxdpiOPDacts
2/c8BNRw2sJyRgXV2SCPOR5GrR2ysqzUl6fN1g1RgEtaE0Bm6+2GUEg3BTJgchJatwbqcrcNhSSz
TL3j6U+Woz7jyCXDxecz0a1DkA8RFMhxU/GiYBZYwL1O+wZNjvpvULbT0ybEA2udOaxM4nhwwRO1
XY135emrRaJmNw004iYZRKg5EmE85KHr04d6LL51zVBsT8fBbDtlZRRoLp7GYKAI5aMcD1FgHO4Q
UTkUREBeRmvdWnWBYEsGc5MKmjr7/TLHkX9c5gD+A8pBigOduLEIcu6LDN8/sowGxSTJyHRQZnk6
zQPm38ZE4a0SIgg+bJmuEt7SaTltpONfUkV56KtM3X7b20jxJ3abZHn60CsBKVj/PlbpxvG2i4tX
bYibW0vMw1sPLnxiOIgC/X0cB3skWSpfHTVuVlGSJah5Cu1tGmefQ9sk70MnrZBzNh7F3IQB0xnl
ppaHdmskQJ6CqmieXVzTT7vqJhltbDXhTZJH/lLM5W7ZdV1x1M0Y9ud4NC1BD08akFV3QCQ7cgsq
LnP1q1KnT922WrnOQzeAOKvT/OtT600y+isV6Ndj5dILFtQiv4qx39gnPT3kpmjaN3QXrEIz39IG
Fbwo1Yd9h1nsWoxkCtCBVjxEarlrx2OVcfFG3CPdmqoCOLqHdy25jnOtpQiQn44RkIj2plw/Ky1a
OrIED7TShYPv8quxGUDirERLIcNMY0dQ+Xja8vqqPfhadiWHenZntgNEcKjD4rglWUN6d133FGpO
D9D/g5yHO8X/zpOdH5Kk/zJ5+v8xJRoFI/7j74zip5Totm5eovqHZGf8wrdkB+/Kv5MbNLP/wQ0D
xocx+Ui8+pLbaOQ2o4o16dBYpCQt/57bSOI/UHek2aCAQBbxwfqfJDenQufX5AbELYR4GhYiTF4Q
eefFo4yJwR2a/g4pAE3aJHFjp7D9gWYUc8S5RIrvIi4gKxXLB0DYdnUI3jxnXmM0UsHmG01vqOPC
X9eiRdmuK5QSpGP6hlhe7U5FfVl0ewc1Qpz+hE0x0sxXvQCDeVLeWvqkuKZyehddV+AtzU2srtTg
ls5/qCxxgxejrSm9SGDcYFhdiPHPI3yFGsHJSJzkED7ZWWn8y939Rb5wRrbQ6ZMqGKVbZAzooCH1
fbbqq01YV3qoFXfQTZoJAPjRTGEFHXdbPtL7GpAzUC6hW87k+n4+KU/Y13aEHPaO2qlqcYephlLb
rbTIsTuB9WwtxGgJ0hIXJ63dWQWUtFGIfZOhddfcWc00Umnz0H8BQQhYzlPnIRhoBAngysKbn5jI
+UzgE8FLiOi4ABcJaCDpCKD22aUa75hI/fjw/Xjlzh6+Eg1HNfDk4k5GU2kODKPaIdJuG2vyjs5G
V/jSfT9TDvr5sp0VJuVOslJBFIu71g5urTfEuZDkD2msHpx2Wu8AOGFgNA0ZygwwGq3lN0f9GB23
iYTn2eJSCfKblszvLsFZDdKNjaEUNB4eKA6oYQYqOeW6wyZFDwt0WfpJ8CTgk5f3BmH7bVVeB/ke
KlNYzbteJnSo7Zi6oUXzJKZR3IW0JxBiE30EPQFx+v3TKH2Y57NBeIpzeqEuWD68oOCrVaG00bQU
UQEAeVj19Xl68MP7IQpXYfw6IFWH2pY0MREawJbupOEBC85CHww0uf+qKIcIPlhByruyDs5wlOBf
Qvbx8HJcsQjj5UhjSRHxmzwUdF4jTCW7W580nnd9ln00lClgXinhFQh1BtjAmAnmaTK2ExDMS8JJ
6U0yZc4B63CPPykIVuGJz0FA5ubExLnPTp7lVyM8qNl0lKnI17Eyq7bec9YvHIS1wwMabzKgUBBy
gjznuMNdtnDgPW/52d1HdRc948+VPOvVTXqDGzezG7FstpLaGedpPVQiJ0U3gTXtIN+xb+KdXi5Q
tWy6pSPYirTsdtJHf1NXq3Yv0tdX5shrYKZq4D5bjqKNlCyue/kgdVPUCmtnEWD9LuGCoKzTlb7P
dsqsudPs8BbheWPdl9P4HQ+R2chej9btKttVyFTRsz0C+72jt0CQRlP0tjxkdnuVz9t5NxuepXul
QPRBQN+cms4WcCieketuVh6SY43G+GywvZ22YI5eokiNGCzyd8LBKOZBtakxzlGRxrsSjkgp2vVc
WNQ33YeBMwiavtq0RQ2BZqx0Fb/2xVV5FW3LVyWbGBcgBWdWuT+9leeIbDPPAwnWb3E3dPN2RowD
gJRWF2Dx6Cb9aGi6TSKUdA1+RX0TTp3oMZXuLszi44v204vIaqBQi6RXea4OE1qh4EXmUNxpyJfS
pCln+rrag2MyNnjFLHX4gsHSfSw33S54bi+JYZ81S79dAmDyFDth34CCHgv0X5qlnWSmcLPKcWLS
8fJhgTSQXmuW6CxpU6RhrSlIRN6SpbEFV+KM7yHuqjOptQec5zQ4FTbs6/+xq+3fAxvlTCASytCv
fxxY68dBIWtFcYc/Exql0EXoxcBumAKJx2GtpwBol2DhR7tv/+H3N+WsTfvt5IpGgsIia0nm+VXR
wHD2sdUXdwaGKkQWdNPR7cUUR761hHm6xHbiEVMZO15guWMJj2ibkf/F5dI1VyXrhwvLdIqI2WCr
KPtZ10Fwf6nNTUHwF08O9GZdQ3wJzON5L9mVUrmInbS4A5hs2jl2RYAS7EJ+Tax51s4NEXfE7MXH
AX6Ibr0SrYr6wTQPnrkt1avC2+nZq5pMBaxhdThueo9wc4ZiFRNpc6CMjD/7Z91Ys6SA5xu8Kv3R
at8adavV93GXLUsNz0Hg19ocaQUZrDmLiMYUtRKmoHSRoiKN3+qLfAfYUQYJEDw7Mjxdb2eoB9V/
EtRDqOyd4mjmc61blMZtFxyk/jGPtpmBNOqS+VJEDDDemtZTH94O1mYYFgaRQ1mxctpSDZ9vpNAq
KOskCQZ/c79aVQmi94Q97kryH2MESpDnkBdNfB9az1QNJqK21y2wXrYIuPbZQxEb3wakruV5qtwV
4ULOplW46Dxu+gRoHn9RgqmKjGr86EUouYhvwkWbyVOoez4D0FGg3m/h5oiQ1o9PumgmXWylPrPQ
W6VsWtx4StSKZ/KLEN/K7iorFu66F5aNOUcKtrkCsqKZ6JmFthDtq3ijIukZvijDjYqrDNY7uPKq
T4148N7La/itW4Kuam3dadfGcxkFdk0nu5PXLQC3+CEqP7jIOfa5O4eX/CNDr1JGJs2aO6/NR5xN
rXTOSxZWmEnMELRV5z5ST90EAau4ujKPcjVBYLkdS/K2BJG0X6DfzoWcKDoe8OaF6PmMJvjttVRF
HnmVRMRQ9LPJquiZJhzJye+0m97OXyB8duLcQm+xtAlEMvCBgPPt6Lnc06G/MCecAXH+OrmkA4gw
dTCz5+1uqYJmjJZFzkwZvvTaXDR4evYlAQrBN5VgdMjxVCZwvUI4T4LyXSLItlS5ZbBrkRpG1LBB
DF1aecpWY+lrMMzawNulV3mJEn3WVv15rGfhphNpceuqjJXJk278gLDZsGyALt5IS+6/YPAIzGpn
k4fotNptvwC3Ztl+bSMFrtJ/dqe9hRMcyNX5CDzRJjkthnYWvvWvzuz3c+0Z8uHnsZ5N9CqVNyeI
uKnyM6JJ8oSAOMOYb5UdykUM02CLC2P5bMLqZXiYOyM0ZjvhApjbA2KBh769gj33ApAnrdbttMuv
DJ6Ly6TJXwYLLEd/3X/WzB9f0wB0RtI7XFMwtDkocrx8JmWHAuUEz2dhVswM1OwgdVNinEGindcP
F0HI6i/mCnqLytiA1nTF0E4tpC/LdaL0ftnEjntXPHbkwnFZ24kEtAJEbA+5bkf/aqJLT1KxKpRP
g1tdYKgL20UBIWu8ykZs5/emuzV5RS3l02X+d8BN9sIDioWTCGmZaN5U6xihiTx7NxuTQBsMAJ6L
0iKVr+Pq1UBFyC/nGCw37qJXbtN6E0Qo/M1V9H7jZRgf5BRFV88F/rge4FWGOH28W8Zzo+HJ+J6y
MOTdU9nf+gSJRrPztcYW2VslO0i7Leq3yWtgkENil03Mrd/Iri3qO6rFRbkQ+2uXAN3QXtQhXGb9
ZycQVOLJtzbHb2DUNHPAHnZzqb6J0us8DiZdw5qmrn3cwo1PKtWVbI/WpRuwq5WDAjqkm3mhLUMf
AaCVj9R5reBNjcP0pvbAz0IwEfuFYF4HcYBgKigxDTDJR2Su8xRR7uCjdvG0q0CgnrRQ5wgSTS0V
3JAECNP/yHJWXS3Zh6wowdREcI+g6agshHWZoehC0o55RD3VsQQfMyJghmgPFR9Rs8eAIc2WSr/Q
cF20zE0l3Idoy2pTX7YTnLtwy33mjRRJRkA9j6h3qsrVtbwsqKu7tvFRPIfiFEsOFP3m6I7JPm6G
2BZPOzQ9O2QyvTU9V9edMoUb7QyaBiojgn5wgyepX4QEVkivIlOIjwKeC6/hDfLu4Da1VY1kDdSF
jwhqWN0jK6ORtq40jLCoiUYYYSHrvRq4Xf6ajIl1lBZagAnKjQxwKVuVe7qVmfmAxetG5F5cI5b/
7j9lzzIsTANSpPkgvRDaQUdEv7KsAENtq+jKrfH1nGX+Uja2hfEgWZuufo7i+1i4zfWFBhMrimYl
Ss2UEpaxMM1Bdz90d+W7jDjsgiWMpM5qZ1m3JNtK9xZPZfdk4lxvrBrvpgmnIjXXj4qiLc+iQu3f
nNCM0LK5WdFlWLTDxspfKJdb7k0s28CCjOhdgE5ckbqtSCllie7C+MVuJ1JKt2wcRUQAys2RBdMl
deknCLpYdvGqrvpDiKpzsBbx5kHJ1sIAbKGtR3NJZOvW2rAXwiUWe4rdQ86cFoDLtc9UcDCRmHbd
S72hCj2ygpKHdGMqm1ybYZkp3dfWyn3PQetMkZLBhw0mQbSIp/hvrBE9iY6EaGmEmPxHWa7+L2fn
teM4mmzrJxJAiv6WnvI23Y2Qlk6iaEQjPv3+mHOwd5ayUBqcQaN6pqunkqJ+E7FiGRx0iw+cI0lS
bmfJItemhI+pvJYrPpN2Ks1E3cKgAiQZUy8ytSysVonxoT8ismB7HaL/CIzy+Zvsjsn/FAKIzrCP
lzU57UD2tac+EeyIsPAo7ZDY4ofIH0pa5bWQiHV+InOCSNZw3qHPnZQ+LrWZP5qH3vnpUtJtpbPQ
G4RTJzxTDjjfF7bwjoFl9oXrAulP+i7/EtftE6W3viyeTrMSI1yvmWhr2SQH4vqkTIrZ6ehmX1g8
KC/N1Tw/Hb+uT+mMr6AYynLn6tNJCffsAG8GG4NwgcNZ1gRD4Wz+5W4NhU+Po5MR7rMnTURj66BX
IGyt09XVKN+JxVwp5h2O9JOWxVERPMRMBn90U7YhWBVW/yrOTyvIckK0SfPcrAlGPsyzfCV6ra1N
NBQbxwwLXHIXyJjb86mlCW+dyICzN9oUNkRA5zjB7hdmMtZ40h3a2jee+GedysfDI4zii5SnX3Ho
3Sm8XPI8D/edi8V0tiseOgywqL2LAs9/s5vC+4ZpD+ldwVJiMiaXNVJQIyMhSv4LGps+FDH/ep7h
6/hxF5Y5NKBcP4d7ggYerhi/ZLZYPfIkON1c81l0/TxxnofHqTLYXJgddSxRgG+XKQFK0gwdp4/f
3Fe3zraRPXoQkBYuia11DfJcTyKB75Y0RS5+dmUbZzqbtex++5KZ8drgdsPR0bs+9c6FjESLhkR/
S7x2ku2PRNc/YhwqmIf90MMItDGEuJoa+jc6WDzD9FnkANG4fFPi+TVL38PDLspnWr28Eri4kP3Q
Lfx/F1momf/ysiDU0tPCMQHgvymdUy0T6siIo73gEYmkjE1xl0Wza+wrb3x9LVZPeTHhFY1I6k2t
RvalMxkY1ih2Vd1BeX7EYVHxBndvJpBNkcNRBOtt52E8ybhXTquwcE8E0CjN5Hry62MwonaD55NU
84pwE3TlifzQxahfBmKmmi9IAAoxI4+8Gs5jS8eQ073tLqPYisTKPF5TDyVBMY8xETAmtfiYiz6+
Zpd2I563Yeqq1y9Bf6kqTzXc6BpcNvnRaxanDxz8hBliLKpqsMbjulmfdnlrJwto1Hrlq0/RosGZ
2KzgUbgoFBMQwWgupPt6NNfzZ47t+Hk4dXWKezQ61QE40Gt3zSsyqJXss5qbDZdMtWseLq8qPq8O
QKE8HXnlK5PFbeJfXs+r/hMcUOss/THHvVezqhWXw0EJuJgUlZ15tiqcvHuv/OQlqtSqn4x/iYml
ZyLxnAt2UXpq4x4ehdlxcN7blNTetcnv5JEP4nL0GRmvY7edArw5Y1+opueBTp9RuZkn9+pze7RW
1HvHfeqSX71GxUBIEdtyAPsyF8nzBa9W0Bxjmk/RNnA1QRd+vSzwQdjLSB50S3u6zEYuKfWjHVL2
64Yx8yEONH4lU3DOyq58iBDiqvWzNeIica9Mcid7G8rgzCHrJHahc+JclCWEfdxpBP+Cz8jaz9U8
QCM/tv75WGmNECfRvnkvgResaqE9xZts1uGHAKN/D2Euaz+0DQ/sQXhzUzfZQ1LHYPi4IJkWgwLi
UkhzufNczND+ts0MmINQWYkQ/Ja5/3wwTT6PCiHiwQwzXHSKsZPE0hmfvhreKs1YjXZEUv1LvtbJ
XzqsCYn1c3cQAEzZeM6FX7OHKiAGecohU8CzB/CFG3xE/GhBMhXPNjHNgahZHG24CQYD9qZhSAA4
cKHS0fluTWnkxL17FOc6Qq/zJ0y1czGXNpcvLAwO22KH5dGzap6C3KlmIubpVxfjOzJplckAt7PJ
aBpLwlAnR0Re5C9hMR2M38mrKGaR33sn0lLFefl6Tsz6vf/KmN2QYLO+LuV30n/1dyoH9T1jNO0M
6RPkvX2GW3H17wNNGUCR28Mf4vn/vuibFQCbZ2wgb4kAv8jsPpjNFgskUi4QP1tX8n2eQFI8TmwX
JsyggEGXHFRIF21qQbgV5IUlzHygI2LxQGVuk8LhSfPSF6k4Yquy81djcrFIDQLS8mRlLoydaHJa
Ftt2eg+GVn5PBVnNPz7L8Fl/LJp6dLiIqc5nIdjaOztZPCugzROnnDwyICKxvmuVhXzZFN+pKvWr
QSO8Kodbi6EVtvmWPCydhfSV9IF0XQrjmVqsZc2/YNNz2ST5qiWrJB/cQ7V0ktaePPxlVoXdPp9m
2kvun987zFuzDVI1u3i7Gzv1Fzhi+ID48SAgH2bINy2+GjValUGc26PEfD31ZnnAeovsKX0if2Ir
VplcSTgjfIC9J7ZK5hqxl6Ud7ihDqV2rD/VNHU3pekSnmI3wn6ruXY+/Qfg/HvBWySblGlHSEg9Y
spzWnCUkfx5xA3kdPZ54cS9DlVa7gkuouqtv48/kMZxFD5TeykP81AGGwUeVybS3/73K1WEQ+XuV
M45XmdNrVJV/roxe6COtV2n32wlRmgwo2k3OWt+dX7GYBqyPuO0q3LfnGV6+viqZYE1s+GpbvHQ7
gS/V73bS9ERnhtElHqTIfbOV5sdMGChAcy4zQtX8kYMK+QHZ5GA/pS9L1cyieZ8G5Mtg8KCbQjFE
HANuyLjaeUdxCcqbc4DuaaqU0M3JXsnmo3RFJ6tkIHF33sJfZhRIuYalA8jNkOQW9IhKo6zFnLoa
V8HrVBpqYlOYg8EwD5xfPwA1tZfTrlk0czbn6jrtUzN+JnZpwuBpxjP+FxKKoVy6+WIgTqgaKCSu
nuL38fRjy/anKjsrFzXk+GHtHoPjriMFY5UEVDj20QUOJJm+sS66ZejW6AtvrLv+ud/RsP96hpv6
Nw71Q59qPIM6j3bNrPhil1eOiDNQbcnnKfiMwKUe2dVDb5+ccAK0g051PExUzWsAtVYyxy7td0bu
X0X6bm/LTkxJcnExLJQir5mxRoy3hEwqCUbgWnM0L7SwGdzI9eQ41byxLT9CGB+dIA75au3pT3SE
B8Nsri/t0SXqbrSh1n2ICiyj7VxlelS4zZzmnGb7AERq3TtJbzTCA5ZIEh/UEgGOCsXu+KbKVfuD
flU6jYNmHy8SjhCoiQzUxIk6OTnNlLORFrv3meSUX8VMm9AuEiQ0mJrchfVvJO2/n+XmhroYKZHX
NV/PcaZPmF72H7SC+Vw9eT11lWFWNWkVM4iF4wpJidvi/rjQQvuwBrBl4FV0dhNEtHaqfVgej6Y2
xwe4mp2K+XirCEOrrLlkxHWDfeH5bKYt/TEFX2sfh+CVfhIHzdEOA6oMDv2R6IkWqFSAm5sdk7P7
73PK+MsN9sd7v73BChI1O4n3XjnpIvTlh8wOHUbPjI39ZKIF0hacHB9Jbck/OqTor9Y6VVh4chQi
Q0RP01gbx62ERQJKZZSq6nl6Xihju2ksFhO40/RsDfcc2MYDjs/CyRo/wReordE8wwxCp1Cf6LLT
nJwW7RLBK5LFd8uR1jf73ko/Lop7mome/hEG3VRzWIvv4vWlvBIL02iWGSINNfPxBDsBqLIXbBq0
AZ8QXMb5hNcShz4VJfs4AyhfGsvukxGf+e9X+PelO1Ci8AbGveRWACgmeZcbtRDuT1erZeT5rrjF
RAln8r7axA5yd0SXJLoi5/0iWCJi203wN1VIAhbz/79nYfqpwN78Peo4XmXxWJChyqgD1+kHUsML
WFYyhhGLLp8UyaqfDnwZVqyFa5ferGQgz0uKaM3Snk+PV+/Ouxm2yu1JN4bWLkEaJVz6Wynz47S9
1k0oSZE22imDn+cVp9+ro6omIDURernTwQ9Byzt4ZpcDyiRZxP3RxA2+5bJoVfL8ci/l50Zp+J/d
PeYG4D8K9/PtBZBocSpLnTLa1ciLe+cUz6ujX51Ds8WTVBHgd7pnwxF0J20xgVjhPHVpP3AviYF7
CDuflsePMgzOymtyXPX9hOQs/ksSWvfCwf4yJZYxCxOgiCOJRld6U0J02VhtQjEL95en80O66GeK
X+ybZZLj5njyLhNlnfJINO77Zq+7xwlJr/75Tn31Xaf8+gI5IfAhlphbfFPZfnyBUoH4QS7U0Q6b
KY5lTBsgEKWdXYSuRqnFiUzorYUZRY9imyyhmC9UtNuvfFcvCq/vB89wOorL1ylyIsVV+0WT4hJm
E3xXDIHjIDvWaEeWyb8X3o3py/At6zgZaxJ7UuX13Y7YtVGYx+3hGO6jIJ+1hUXUR7UpkSS/JTbY
0EeIV0oc4lfqku3mjO1zkK4Qkh58fTk477Wzein4EakB/ObBytgesNDJAbxnoHJjpPufByVUT1M0
tGqifEtYEJRxp1x0XnD+RKo5ThAlmbmMO0IMp1bCPnpOVs1S7SzprcKks103U2mD6VTyQCOQvBY2
F8y4Bk/k6sBMvmRcYFLdnkIcRtz6XUVnnfpYgGC5S+YYzVQ3kV2Aqoz0DZzBTayczl8jHPsqR6dM
F83wrb5aEo35pLQVO3+PH/nnnOvQ6muyYeajO1Sev4CTnAxsx4FZblAr3yxzGOtjoenZj9mT7F2d
1hsmH/uqf8ofm8oiq50kiQWNFQPEjzYAsMCItH5j+0qI7bmb6+iOhv671vhzzfNEsjYma5vR/q+s
mvZEAr0CE3vXt9OejjmyezJq0NHrwUUx4yB/ULdHNEUmaS8BXHso/qi0j3eu5v/8nD+fg9WLdxda
W1i/v9yxjVGtledxN96dkkkNjchYjkm+zLoIYi2J2I/4Kzdnk0pJOblVuD4eDgzJ7GuqmgaGVNr4
bF+FQDlj5G0StcPUW9QCsXJggeBGz2lS7WOmtN4Qhb2V7chGEQhlAd1cYTiGuJANsoNmB4mM3ekI
47JSupDawvVlvYfGEp5KYhv0dShmuyO83xAPNKubdBTORLjBMBvhGiGR78x3+D546tjkuGOT02K9
55NclI2muI2K0A80k4GA0G4l0aNCUIvnlMkigZAYB/kjxN5nu2nn0OrAz1oyy0u35KHjqQaH6eBG
3UAEJDtHxKctDJRwQgyVAsVPxCfDBzgsQ9R2ToS7E7VzmdOyAv4V2bPQPPbRsqHv6sxTuS9eVNms
IM1ka9Fw44FniPqKKCkIizLjeDBRwm2pwl64TjMyol/GyVSH39EStAwd0LpMlTcde39aL+bwpMFS
0I0m49IV1oVf+8kLqF79iL/OpnSvlvw1quZ6N/huWgd4hhh3gX2YlRc6saUC20hEogDAf7YvnQ9u
aA4cLjd/KxWvKPandR90rLwjhMuU6awbVfS+slUuDcLinpGajd5CRozmRbRIbqA78AtzqOwMcn5t
ukfxOhtYDimwFtpPQm4723DPL3SqeOz2k3RnMJFXmWQATyje6eolxBYky3EXeqEiWS0ZkaMR2qzI
l0qvauxIm7c9Zw8KAjOd8BlaC6t0QsQ05h6MKmWCV+xcI1nDKc/T9or/3YbZEmNTiMPJNLVHAb6m
g5+vWSdYE9IfL0rQTOZrSZARs/5F4ZgYWAV62tlXupnYuPrpDbdTfrj6TV++NsswsVJ9mkk2cYqF
9EyAL3DM4eCEXzX5TPv0XY48ft41NgUbZw6SJPnH+VpDmK64bB1E6zU6ZWPK0OG0B6eTwcEPhw8M
KPXOzcnuOy/Tci1ID0eDkD4gVP0jr4ecX8u4wiW9gFNOIqzEyVnAbIasgO6KtXkdTjXhqWEifTbc
PuuWl+hLS04OGh10Vs99ogYG0e0GRvL9RL9sT0xQ9zikMTwWjowOW18EDCAvHlZPQVs0JCXmAq4e
Zsdot8UgaKDyMNnoTK10ruOgTueX1jJiu1QJUB+IPoUcXO4xyv9C6hnOJ/6jkhVCbXdzcvfxtZf1
kPOpf9eeQDKn4lR/JmnXi0C0yFOapK6xupvK97uk/POnDsOlHxVJeM36k57wUwUvWqV+72fTOMBQ
cQjjJR/y33XEX2DhP3/aDQA20onWCZt2vKsnjP4YNA0Fw5CZpboMye5ZBg1v7PeJ/79v9Lsz/fHZ
ZDI8xL5uxjtoigacVsfYYmaykK1iciHTdSfACGLXTDnShv2FBWWCUtumofBCd7RDD4p7QmPjnbOO
P0gbOTxdoAKnXPabf78X6TfuxnthlijqCFQopIe+8seTXqvxQQ7Larw7vORjm6w0KWDgHrpH6zRV
MceQzx45C+PPI4nY0iTFNw2G13s/oIWaD6LxlnxBkOVMQ4lgBAdhEV0Qs05jxtCtff44TghueFHv
zHn//m3+eOobDcRJ7rhqxXK8k0woGTPQcufkAaH2DxevvrN0/lK/84p05Dr8MoZ5dgNpiHIXCfIh
JZxiO3yFzar+JDF8mb3h6htcFjBezCEAHMdiM92GNnqJ5vnf3xIcp9sFhS4UywtBFmUJMq54s0XH
2Ac0eozJ2/il+CJWWPgiQbjrpidyRE64NU40zdcPOGqisT6MHoV2n8bk/XLtEefQSUUgyl/EYAaJ
ujnwtoSg1eBXVK6RvlwYFmQeqkM8fhQ9OHJbDaHcivRwelC2x0CfZM+VbsmI2sxCeBkZ+zZ8Ekvm
6ENwdyes2ocknI51q1GcvHcvvQsgmnxEqzN30TvEnOw0EJtVza6JMm4Y2L2HDLmC2imc6xqid3DQ
kKZ8xTBHP/AXgqjO6OOhmw0QMJ3JNPaubu9EnY2bh4x1zVOB8ldxY92HTVCD/V0ZHtQbsV/GqwQb
TWnd4QgYDbkTnnB+JmpcXKmGJ6czvbb6Lz2ZxSss2fSn5KpZhNjzB2HnJ+KtfTZn14Jhm9eL3rX2
jtoULG0EEwO5U9e+FqTaFIYXwS6T4GMyo8zQjVqwM8KP8Hk0MZgbXR6OA5CBSaBRO0aDEFG+WEa/
1EaPMZyjWXidEjSSsC+Qlb8PgX0AtlLw7/Xye8neLJebs/WKglHNzywX+MC2kAaYdHjpeQr7YZzh
gedWVr0/5AS8mpm0DqkygLlUgEjYhgM6hU345M4TGQMW+seR+P1IlOO4kukwu28OmpN6HZXHaynv
GGDW6SQer5XDUjO8M9SJ2JQZz2N4KC7PgkUCtoQC87LE5hFUqiOeF1FVsalrwY6Tr6h+TJsXFdVS
pazP/WsG7azOtjK346jcVeOMauRF6aal+l5UA9CVmUkPX34ncfzqNoVv99GM3iQI9AzNTyrB7Q7x
fYRyX9SHKHMTw8+1zSnbduqHkj9fTuT3pnhOMISTNRuSNpV4wSjxUCFzZ7I89vrjC8tcOexxHz3V
M0EMLoTSFAtBWELpDsnUBZfwpPpJpNST6onggPDWKvQqJonHICymRvE85FAAMsmQSNqAAYCqOGAC
0dEnaO2gm4hisZ3TQHfTGdBTyVh7XM61cB0Z1mk2XB0tTC0S14caitEBGyf/FBM+Y0R+mfRQK5/h
4cRaONpqN+WzRJhjw3KmB+GvKclnLT+QROBuem2vMCunh7GNKWb6XAkMNn0hfMtDF3451Lb24EEc
i/i3qG1JlqU+EbDOhRDNLnVahAuVLb9DaXauQbLu9ypElIwdHJ2QVNN7Vm47Jn2LyzeaVtvRKpqf
/WitPFwABQ3zihxlPLS/9Q7kPqIjZmFCqZKsDMIWysFO8C/FCip72eMc5SDL0cdUppZYrIoYvjSk
SKe7uJdFD7mA5kI4nydMRJXc6uGlQF/SxEnHaP2La+uMrbbZunJQCuanCEXikdw/r3NgU+IeniAB
6izMtZ1iqiyz936w8Bvh385N05Ejj50nsPxb/BheTPlgQVO/EPGqO9WyDsZm+ckLYVxpY85lON2n
Oj2uk6Odb2j3L7C3lkgoShK8Pw6PkBOSlysh1dYptSRkUI+n5DkkR7R6zHVnnDsSw/9j4+SJE98b
mY9/EVOGnanic4PglNHOLe5ptKcW7nss78QlYWPMUWbtQvMV6DMr+gAm0+WLQBjtcKCaY/+/EJr8
LkD/fIJbFZDSq21UHXmCJEg3vSuTknceaMbpVJNnYrU+sFeusVU/kGYtY8nX2PI6XshfZwfySu7k
+0Jy4EBME08M+uWQXG2L9rgwY7+PN/NR5WRBR/oOHYPoSXpQ9otOfytH8waGXDgVmMSfnYPo69oq
uX72LfN7AswVjUAjUFVJ2rdRPIV7oyPJuhju6XOMvO2lrRgPz+Sn5rVwI30Vv/Mltkzv0LJeBgVb
27rC7ko8m+IcsSDFSquyWiSuMQGpmWXY2kzE0ZWB4uSwyaE/kkAzsgcCZf7WxRNomwX+/8xpjeYt
JkO8ou8/EErSRW6mP6mjOf9DPNlnt2S5OPe49jcZ6sBZ318JOWIiHgS6fgtaNoaSX/AOkHZEGb2r
XyGqwoCoLYMub5V/9LthGDrr37H1xaMnuNDZ4gVQYfHoHJ7jz9RS5s0X4yoI4gNsHu/CjwMjEqKb
2FF+ttDdGheM3oS+/4ahkjtA2SQ3bMNl8s3MOr3SFWDAtr9HzP89yrz5YDdXYykJtaicD8MHQ3cz
u4ggYlaz7R/TfTWPWrP1GIA/w9s+PR22CiFqZq1SHflxxhgCa961vLnbLvyaZd48001zcmzQW5SJ
LtEutBjmm5Rb6IkolYA6n4HRjrKPdAYHpuo5+tK36jt7UfzCAW2Djho/eDAByr6NwOH00Y3d1r83
XvoN7g1PqOkQKwUM2LDO/LNNyDB7PySpBtuccJxXzA26HZFENrw+SZ0Q5YXlD2XQUHwuo+l5e0iW
8psRHK3SZaB2JdBaMtPHOyXFXyuKH880NJg/Whe1Pul9laoSnhxg1kg4RbNYAF2UMuaH1734OMLx
Vl5yupfEUdDGSg/NWid+UrS4ye6gfL/FCcMb0qH3MbAh++YbgP/xNG3a90e9lKXdQJv2JPvcrcGa
jtCTl/GEipK0I25JaQ+pudwfIJnd6eRuvJD/34798QA3C7sKQ7nM6WRY2KI7pvBZ1K/hlKGrXzr1
LIXxuKqDbDJM0trHe3Pfux//Zgm3WlgpxxEfHxitwGwYYBI9iKd+jAjq4ELlFqEU4f6oaZHuvfzf
oztePu2rSI4tXnJYz/65FCLFAGId1RLY87Ctc85oNRDf0nlWeulnvB5BhOqd4hJg9r2MlwQ7rcil
bu5NK5S/XaU/n+OmL02aPsHpiudQ58Ur8xPBohGyBnrrOMiexx0wnXW2SGmqUruu7fhQmsV1UlL+
KF4Vv9cSqgD8XrF9ubpEPafP5VxdaKviGWo/fI967FAOhMlSa/kkHf6109jtgOi6ZcTEQ5qjFT/B
ATy+GR//3mw3pqz/WV1DquTgwUa45vcB8WN5Y74/0hpNYnkHKipzB8W5n7w1/oFzCSo5dKIMlr2t
2Xd+7t8a358/9+aNFsdewAhJkHbKsmeoPpOdxI222oLRSbzHrMjR/W6eW5nXEWu7u/PD//p1/vjQ
N133Wcd6CGMfaSd7uKx5qQdibNYBSKl/5yfd+5g3m7dIsnPbMrrbjT06DOhl4gyP6cfucVSZ2p5E
Klex8u5bmU6sEIXnnZ8/bM/b7uzna77ZvpJ8KaMUBtDuOBsKQG0admaZmTAgAZb7aeQC47OHkZdQ
E6O6N1b3vMzlX3jgsIf/72XfFoFhcjlqVxbfjr4Kx3gGNNG8ehV3gKsVbgS57Ocg+ZIrk0G/yHe5
i86HmQ78DNgac6CFEWKLcp740tjrFtkayLTHQAeypxkXOF5zOT43NPDo7D5ixvt35l83kX6/dsg3
Be/HDlFqiN9yo3AGvaM9AIsZHx6Zxh0Pk3NkyblVwP5o4f56ggo63W37Nxn6DxM7LABK7IXNdpUf
LLLGOq+NxhbeKnr8IG3i0SZ/SxJrwEYz55gOglmxhU04O3zj7uVrjS+AADuOaQhBZO8RmUV8Yq+5
eKno/HudfHfp/1gn3xLNHx9Sb9T4oqWs0/LphCmkrc6NZU+QAw6YB+UxCTsXHzDzDO0jPL+NHjU/
WTJ9WhDqaB9sIVCxRrku035xpn5k3Fm/58ZCtOgLZR/wU5xDX00YZmKcEu170WVkJLLnJjITGVM9
2PT4F42cBA8mC/Myjk8c5WVCBkwGaP32/HhY5JPyUwsEL74MsfIx+d0ntBHWILKK8VpgIpWY5Gk2
E9wSYyuf8Bv6eSJfN1ETgL3/+32Rz/PvjfWtvfzxwsIEq2R5OEIKZkXXAQ2GVnQUFhcWsIQGoGFm
Zemfog9IZmPPsVBeQ5wA7S4ys7FDohK7UOiCjCC/lfDMszJVsOmIR4ftkS/ASlF6b6Xclj9P46CL
UAm515d6z//9AEnkUZjzE8JNIyIkRTBihE6BxxZqnSf1wcDQ+/IYvZWP460a5JjF7BKBQTJ8xIhv
NPRDaJWMshhNVgGoysnRaw956klcRcXi3HhZhyx902qb8cnFk4DpSYNiW6ZjEaxRAqgy75mekC2A
0VrjlKEvHj5H9G2lNb6btfz3AxQxPiNWqDu3Em55NG7PstZJu4urLeVJ6MfTzC087BenyQPjdG1y
9KPJ0Rv59/zK/9o/69ogiEYPrUu35MjzST8k43HLpY/JKnTm8eScE7OEY+IgzUETOOGUItpsDLFp
jMf1QIeHwf/SjwBe7xzk36fMrw3642Fu7ks8x7pWTHqJOZN5ghUjwLwZNglE0wS/cttQJz3JECNf
yPfM5Ifo5RdkCFf7/AwjX8KnzwRwYgTQp05NXigwCLNxcozR4NwLivxryaoj2FLwt6ewuA3Tu4Z1
GI2Ecrh1DmuiFMMOPS1GE6GDuKeJXFg5i9NK2aPvkfbF8j5F8Bs3//26/u8J5D8LR2N8TM6hxhO0
gw93yIUxyz4oXC1GfmAf2rpozOZVnpXevUZU+930DSnlBtwEKArwV2+Ki4tUkNxxPKW7S7MVvHbE
hdfjI0HQ1PEM5NluRxfvWHvnwzZF26z5UHakJ3TkrYogyI61rXF+kj/rQQSUb2Ti1btnuQ3O0KPP
7hETLbzzI8C2t/NTL3gMqHu62npsq/HbuF6X4OZq9CC3E4nIqVh/CHGDaLbiNTiFG0mH616gwNxX
tdedp6cL6aleqBK37UM8PjOcat2CqJcOWCBuFlWMCLEguTMH05bI7ipomCdiHSj3SF8Enf06T5H2
iZqAAI5ByK+3VgnSMTuroPQK3LjTtC8CNSYH1UvkD5ywjkCGHkqqtLBY9uAVTEmy0YSZRPul6cHQ
6J97U2EeNxUe2nmySqfJ8+Gh2NBrAwBDD1EYOwDwZqtmlT3HEMm4VyDrvqJx2qlf7ZGNYHHz4GNJ
ytX79TOeHOzj46O6FTfNWwq3YTqguAZUf6sKA1RV8j41IGWbwFGoudRnZQGA8yg8tTOsNoLIv8Bt
PDv6lJRIiktj3ltFQKHlwOo2cWIyB4EJrj9+4V9c2TMCjniA1cxJl+0jWeWQS3VMD7DLcPKHE23X
BOX4mBIRcFN8AH46r/ARHsx7IbB+XYPjRHhsXupVRbO8OmCDaWOJ6x7Qaen+lcEjIT1T8Tleyq4C
/WSCg2gzSefD1aSbIfKqwj0/nYPOO67jLX+WTSSpHMSYwmAhNsBimgkThJxv7hAbVhsY7xFcc8k8
HEL28ZWxP62Y9lUdsSpK3to5SVKEK5Ss1Udo2whBDDgScDw2hpdNa/ebQy57pWgBOdkQdzdXN3dA
5jR/oFOACxNhYp2ftPXoFY7fpwbiPohW+w3ZP9mDvoIks0Gm6Y8W+B4vRLuaD7/N8EB46h9HcKBD
fnJD9CLg4LJFLTOaD04CnQPpxlU2LXCnYGpSoBQeqTVnEEkMN0YWysbjNO490ZWtvpwQbqeS8UL0
1PrM10iKmvzJxY3zcVM4JJDFk2pdM+J4pO8rvKqgsLGOW1bPWshnbKSRNf6Q1qSy9F8QYOMdA+Hr
U3wgbjGAeEDp2qxLNInPp3QD8YVvmHEruaJxROxEQP5a+cUvgPqhbB0iEpex0NsVy8iwSwDvwpRn
o4Gm6Y5n+PUOkvIAj1EhCwThDaOnsWjBCFNoI9P1YWMASeK+Vhxg9QA82apmVgSOJPYZYsdKedbG
2xRZX+I0RyReh4909PTvmkn/XTKxxfFXwFVdUQV0XH+eybJcCXnT18WupSzu7HTRzEr0ipbyoe61
gLggYHN3sKRSdkw6toWTjE38mufceWQMvvXMLBtGsb0Vk+h7Il/VjudnKoKXyFu36zlFeLKTyaTp
prlfTusUxlTsKYVbwjFxk6UejANWsjEXPuDk4f7i5+gBgWMhYKwZKeg4Z4FOP7/igcCQYhCDu9SS
vTMwF/4LdPze67i5oso4ks+KxuugthCG/BEz2Y6fh4mzMSk36Oq8f79/bSgR/rwT/3z/N2CKTBDc
qYk7jlgKqW6WuySMgYMLotcZuPyY49FU0hwIh7Q20OZDZmoPxQONGdss3TdTJmdIcvXN6AmOQ0pU
A8BFR9/otkAGlR36rGCbhAbkaaHs4CbPn68S9qs75ciqBvg1SIFOcCW8vpeErjH/8pUJiPH20thV
P72cPeYnJMTmqGqSp0iYtGCOcM0jD7T2qk9G6XRkS6uR5nTtnYJ+fO/l3NRXZBCGXS7ychp9STF/
xHRm91ItzmvX2GT1w7jwSw4VMJiptkYFGBpIOzJPXwibMXA2hx8TgHtA6O/aly8Mcc5gl8UE55dR
1+EqR0pWFbt6OHvSTYRUaJEw1XWFyfULmxTcxCAtGXNU1O8oL6SXGGUKf0d2ASZX+TBMp8IdPPIv
ZfEfT/Udxv2j8xmNLx2MY9ZtiXvB9vzKc1na9LTPHtXZCZ7JXHgaTYRpaEsBbYNh3wMUtGFj/FrH
//daxBvMWovqDGfcS7Hrv8nO3OTt4iKZ0vN4gZattJMZlpirYlLvw/XFx2Vih+xSWaRrYZ4v0+np
QVijnpXXo6Xkdh/qJzdAQGdT1FaC08tWWguBvDqt9a/zq7S8WsTdO50vfBw+Lhj3TqLX0Tp/VXoL
L4mYuChTJDoWo5cZmgHOiU8IkYmlz40dAH71dk/MoN/78APa8uPta7gbp8kB+/4oyIICGvJjerXK
0mZGIG5z5ElXc1DkkKy0ypaHyWlxAibxm4/ug3lxtqSflypvqFlSkvMGPqXULoTjokKCgDdHC8HP
Ml6NRbJMC3LkqdxNFn05RY93teDUzkaTxG+wQHRK1cYqEdBZC1rE+H45aXfFTHWZkIUupYvT+hgh
2krH7JSrEuTC18cb/U2grtXN8RQdN5aM44J/754mX/nr0fpjhdzcNIZwSlNdZ4VEs/Q1fKge5K+8
8ts170fanh90YR4+GNuDp3+21D+rKxIiDLus0562eVuyRo7b5jFEFbLPpjl2i8dFuSHf9rKBb3rZ
iA8dw/HdSUZNYutP4rzbN5vLXnhjzGXfDbe/91lurgmjLpRWy/gs9eQCSorwFqZ4ZatPsFH+G3fA
vxbiP97dzS0hHepMPIocOlRnQe01/rf9hYU0dPrv+2gsDGv1Xxv55sxNk3EVCmHBDUhObpSb5bOA
uA9uKfY8hlugjaGIy80IUmjJwiRemrVkyqr9P+ydx270WLplX+XizlmgNw30JILhnaSQnxCy9N7z
6XtRmVkphVSKLhR60MCdJDJ/5S8GGYfHfN/ea/vCDBMv3bQxwDoO7Wt8TJ22Cro9RGOlh0w30QS7
8mfmG70axjBlE290OsTBQqeIpl8QXC63K/I9aYeL3tLKqGRciPmEmEWjYbFypDmUBQTXAXpe5Mst
SPUJf9WDU0pUKaUn4KbqhCxxRLjtA3pP8HnFzosm0mPWvJC+guyazYX3DCSFqRm6Xjerr3F69sfm
kYEPH4gJApl/LM8CRLxPKEvwRPNHaCQB2zyxxHnugldLUG2wQPUrGnZhahXs1pvdCDbzb+m/Kdlc
5YMh/JY/liDO98fwWbl2yeugiObOsN3G78MxIMruYYAEiiUl2WOGmQnQpu7jeDRzOQdhkdrerN4I
y+LNjecKe94ER6KA6uHGlyZ+MWN72cB3JS+dLTYlOI4EFf0e5xHXY+Yv+BtUOv0UVc+MO+f+eXw0
NinhjmUInOzWO5oO2BDSk3ZTPbJ5De+Dxq4etZvyQHGl3OTIEzkoZRMLFxl40Pvw+cyA+14M/7py
nZzMo1QemqZiaGPkqEgUWVgHIR/3lDhQLvupe4XWZNItNax/+VYWJu6iW2trKjzRni/Wp47QLJjl
8cP8/sF+aMJ8/WAnXYK4rwsp7nkRCG3OKZcALgB2tkHpxyrqTeML9r/Y0c7JD82fNj2QZ7DfjPZO
87SIGRmVGZtZMu7I5+FTt4VTjP1MPOZ802wEJ9ZVNWlfkmfeST+cSdKsleaDxKeaZjRC04VpTt1s
j+Y8zeGvzAaOkvk2F2dDsquHm0Z/11FqoG6FReIrC3ybYCvm/MfgPdX6hC0WW3S1PJACE+g7Cfhn
SxgFhdzF0Mxl4i1Q11x3yrYGyyPb5i3v80Wn26I0h6PiTdt4mqF0FBeIKKT00JbUoh18dflB65Z9
4tyljTAXSmMWLapgkmNVtWatfGP094Fqn/kGf9qqfX6SJ7N0ZNaFpvhpfl3ZIuFPF8N89PzGa49j
R7MGzcmR51Xf9M+YCle/X9v6dm2qTOh7FHICdRWp78lqZ/pFK6mO6BzpUOsDkrT3Sr2NzJesakAU
7prWX5RObxv1godOVpDpXQ4SDpOmmDVtAGrtHiKhs6rjveQ++v6ySle+ZrP406FJKdyT5TUp8PNQ
ABDBc1WbPH4u1eMwXFXZjNamLFG4tssGduA0JKP2IFxXL+Le2ZkL/8pZi9N+WnPIKzcxmb3ulhQo
9GMO5xwSIySEZxh0zIOVbPrgxmUir7yd0D7Rrpw4qTDLOB0Vpr8ZiMVUINz5dmRN4X954ixxDzrV
AI/cB/eu6q/rlG2NRuewQVDlkfPJmSbIb7xxPoruxXRNnufvj17+Dm2XqQyzQSemka06eetft2OF
FuXK0Nba0dyp62Y7bHk3MJ+o3SWrBg9Sdo+KY2z97iEwmcrRuQXsJ9kv5hHiQCSHOPNYOnIkkGXk
2GWKWC/xj2bdr1V023XAfFNVU4XqlD8b2d6eqy0ViLR1CLIms01YStD+nh0OU9cv+tEYlqKyLaMb
VDnylioBtd7AXwbDtaEd2Ww56dLRd0b5aD6z1uQPFn20MUdPyTZcKsKuDdoA01Ewz/OZBRrVXQ4Y
0aEwsLktwlmTAt0kbIMM7CddXeGSVTDeqAB6F+zxUkpb2cg1iLoJt4sZz6KDdQFuz3wuzStOcTkl
aUzGoMxgacjRNItn0r6kUsn+kyWt3ZXtLokvVedWAJuBao3YPwTIi0C88mB/MSXNQ9YGNkEo7afS
u7SA1PEcuysVxvujIUIof7DEScvaDcfvqG3Mp3xhGZfGFEgJMBIPbvpzcgTYiHasn5U81eounOqU
jZCQXZlAFt6UO5RgxgVJaCNAiUrOnHK/x9NqpxhNONqqMrb7iXJV3TnBgg1EH92ynWZ3sWDBfjEe
ndJeFMaEFq/2OA73W5ZM/AACaat0gvCDoBew5nADg3Djpc0yCF8SopKrjRvMY8oe7XLIbgzrtlNL
OwgvIiOd661BOAujParq2UBITgSmNyyLSd+AChvieWgN62xhcezT2JSUzkOkX+T6o6gsjeyG9pr0
cC6kW/u2nI5jHwWTBnlEV75Ty1LXMvrW145k8ByE+3rf3lAGa7udp8OTXJTtEgFEKW1E571LbUHb
sXTkydR38aBdm85V5x94sQFMFHZI11CyvVslsqHf0UxxX5u9dxVAY+qX5oy8OEvgsE3Qd6gtBnVf
tCuTshWhkNLcDO6zehcJS6XZJcFGFqdmb2vOO5i+BJvGOQv3d1Ejtw1UmJfekGhsWye7CMFtgjo0
Pe3IzkqfBK/mLclvdEHRMdq8dQpNz8kIe/r3Gb3jhSmRY4zmYeunWq3OF7PQEhz12E7BGy14V/Yu
56qZMEuWDAaH2pX5DFzynJBUGhevL/v0kwufnDkzcqmo3XFhpViO1SJiOQH4IAbkeM/GXH9VOOjB
V5j+Prv+OMBUmXs1edaiopw8ab1VMtRBinrU8zmEJ3AgLGD0KdZY4+pLbGRhYvePfX7V31CZDiEs
Q1cuHmWU1tXBNYUlbicD/wo4jjx6JoFxaek1DI2rDDVu672U4iZrX8TKtuq5AnuJ8m21sMSdIe1U
a+kkbOcvdA2UdkGW0lLHkWYlmBkCWvC0kogTDgtnReIwrb8N4VqcCR5Vb14Ir7p+KdWXvz+NUyUW
BlOdFR4/FznG+EX0k2+hNNSs0jKNg2arXXSaFq+HpqDG/sc/P/7g73/kpQ+yLNdxfP/4cw45oVxp
EMc+PuX/gwih/+9iUzV2z/86I+juKYr88iMldV5XdfL0JS5o/Lt/ZqOOIUGSrJrK2BtU4KlQvvor
G9Uw/4FfSyeyF0KEYY72qL+yUSWFHykQIlUAxUw8Bi/DX9moZKqCMZJQyRmqTtgv3dC/sowu/niP
/0i2/TkdVR1fq0+v+5gbRH1+RBsQpj5GqX/d03QgeEItKr1bJ1SupVbcqEIfMKAh93mufueKlHDk
8lbpTQxCmGgGWl3low53oa6xMpMft4eq/9jEAbj4B5KrYwwRwHJyZdnq3kpOISZRSRY7sCoBzFBA
3l3+ovl4J2uruRI1GAVhQhCXwyEEpHcwRLsm4K2zzGXh6Ss/e+kl6VCF6jpwpauuUrHi1f5h9GIi
FzgEqntmJpLEk5PSH89kfPi8e0xFH3KQT2U3xexCo7YSj311/mzmHHh4CPS+Z1Uev6Uo2IwGJ51Z
9TC1qcBajrYmRnNu6O085vjf1teN3C5cSPdeRroxvsBKP0SuvCjioZiKVnfXGXS6FOtKrQ2gLJrh
UYsQ5o4A2aKhZu4PCGGrozmwJwsAK2f1ViaeeWgrmOL9puxJFnGtdJkCcciD0ckKGNnA5Zy8m/os
1h6SBCAycpPEqCdCeDAjb9Pq8irTK7RgVnnlZTmX9DEqylhpB591lZ2OqF2btFAcIdtbEpt1Rt/c
qxENVCN3BwuOaD70SX4ZWekTMRh2VTeLgJq0BhxUL/1NY4oLU+dIS1qai1TVYp5WkkOcq3Bk/Quj
zRexBaZRhujk1XblRMDTXUzD6kLKtWVq1gcDo7fuWot8UHblIF44JQc/L6lWShjEbCsMW2so+0id
ODN0eRarVBaL7IwK7PSI/scAwEMBtoIQWVwVX18KXySQEJ2kd0srf6bBe7+Wb9xZPG0QuBvv+WtP
tszZFfC01s7VGP0m6SXMBRps/JOrOnrW9IE6VDcuK/043CK9v1chCVeRDrh3DJ999UAaZX0J9jNZ
hLLDfg8PtyrQu8THiCvdLbGci9V2cI1tDtD60yz35+zxOVv3ZG9w+gk/lLOfXoxCrWq3aK3qprT6
TdQjwBLLM67bbyvfH0+BLQ8zEroKprcvNe/a7Aqvh8Jx49+2M5UerWJrS3dGGRTm6DDj/dnAVrYh
lj/8fnPjTPdlJvx4/H9f+KQuI+hBI3aRXt0IMpV2L5yRxkkoUHNmevkXX/Pf1zn5mtNAKIgO5jq+
4G9c9AvJa8dk1kg3bdSCoqbaLnl3Rl+tVZDjEc46q6fVjA9TKXY9PVzBIyQMY00QC5eRbr39/hhO
t7zjl6zz6TCTAwoSpdMVwfLBoVl1U93QBHef8HIuae+LN8Fx5Ns17+WKLl10ed6e8MPz/3LdcVb+
NLgSQY4NMDsMLvmhreMpDYTaOVOGlk77Sd/u7mR4OYXm1X3KS1ZpUCqp6so+2gap2QFNIKkd/Hs4
TQvqUmp9yJP4jgCdnZOQCOOJT555G/rYAEtxa8R4+y3lok+JtXKLhWgJKwEnrejCzZTiQylLE8Ui
LYBjrxfjFcyvQnfXUlIpSI0Im/QlzbeakeCobeadFVx5ZrdTqnwuxDemh7Sy6qbqIKyH6CExvE2v
iqtKiBch+ibDP0hiOcEqMEHDOR0gT2bChaBAaTM3eWGOywGwhHzkD5SLonpoyJhL6r1P2xHjlT/v
6+GuDF5iRIUxiszQIwSo76kqe/48K81ZLBUPRcbppoA/HyEU5RTft5OsFSGwumvFDA5RJ1IzElW7
V0k2akTR9rDOSSW8XUo5YZI8JWQpCGr4VKaXSS/SqfLmcW1OHb+miRxduAJdlQSpiKRshyKaBobz
mKKM1wekY2q782QanY6/kQLhJmnauSeLHPPKWTUyV3Jjn4TSQjP9+VAat64EEl94FNE/WGVIjkDM
jM2KGDWIkCULFbKDC7PYS8FaHeCP5lU8TaVh7VBcYg9CiGyxcPLwhhlpZzr+slQweCq4u4DwNuVS
Zc0OesXO8YS7GcILEbGQ660aKb02+6UmH31Kj7lVELygYR1t3wQa3pUarFIKEHnvrPWy2xJat+jl
cNOWF5UKHIo4xR6Ik7MuTGsSAwYsqyPbw7XrHere38t41/zMO2Pg/WH+/vKKnUxxUqiqoRb0rDCJ
O3c80Lfl9ZnZ46Sj9Of7ZQFQYrcLsedkdvOrqAyNoiOcbVuswvWoouLbW8rLcwqHD7PCyXzNzfzz
SqdS806su6H2uVJzX6xijKmTZkUAIA0z8ZBPiU1guTYJUEuxUlHxnkdvEGcgFJ7zrfz8UP/+HKcd
6thNmqxmRkmGO4pPUnBuQla+L0xfbvTkLNixjkcJm+gb95aX58KbjjJsNnLE2dtI+S//4yc7fqBP
M7FnRkEZpFwQqVo9bVYSIq0X4XJMUePwjxdJP44hC9hYaV+xq90O9oB7jVb474PpVKdxOpiU8dF/
+iCGpoOh7PkgowOeEOm1tq8m1xLH2X5GJeyjpYCCi2nh1npTDxaxSUwJ7TTD/q6c2R6c6lz/+DBj
3XfcmMDgPRnZclM0TanK5Q3H7Bq0AL7kV/KOcTDg7cunyoKeGPmcykKdAwCmiLjWVr8/j5Pa/+kn
OBVjRLoSWYnDJ2joeXoRcTRGtfZLbamK2KQ7u4PD8/sVP37lt5fs75s+lV+khqcwV0jljepHy7R7
kBxlHqnkc1D3pQWArlLEPa9JZ+of5+70ZMjnTuiQ3dyXN0Gfr0rzXlb3UXVV6ckSZlGVnrnLH3ce
n27yZLz7iRjlfWeWNxbGdiCFkyG60/pzo3ncv/z2KMdP8Wkwe5ISCDXr2w0ch48+gK84G9XLbb2s
z9zQD5cyRJp8KGvH2qV8MiWZtSilkl+XN6L0UBQ4UB0IVdJSSKUz+6kfvqcvFzr5nhqvIP1cKsub
PlpzOrCjJlzLwXMCQLSvyklVqecmw5+vSN4yLkFRw9P89SmS2dRZCTutjylBvsWNF+fzfDquM8qe
bE5Y5DTq59nUD6fH/O731+GHgcLt/vPi1rj4ffoKhyYq05Ybu6lEDJHgFmJQAh2d///sMidfnysE
f96jQOe8r2fmQOJAkJ+5yse7ezIgv9zNyZcXupWWeC130yKoEmpavanzKOr0/DMH9QtSvg65hejQ
3FFb6gWK1r38fqPfik+00z4/z5MXzyuD3kskxmkGlNfNYBD1pChuTAPFNOjZj4v9T7Xyv+XR+P9b
tTJ8+69VGQFL+1qn5G/9GWuu6//QNZIAR0ISvYaxgvlHmVLiJxpyRHUEu5siVod/Vikl6x/0QHU4
sgT1UCYbC5h/Fin5kUyapkEJTf+IP5f+nRolWdxfpk7M2ICgAJtpGC0gU3576UkyCVKj1UTErM28
xCfLGQP9hrakJxTBUChsQ03m5YACvH7UiCaI9WYfRN3CaQmzGahcEm6Iig8XvqE3q4yZqoJf1+oG
icUKDrRh4nTkPvj4UdO7QXlOw9e6uzaymebNPTQxdJsBF3Ug4XZW3BNVutXbjSuQhzbDUSXFM/ie
TYDnAOAerJGFMGumWnwfT+kM1pdokpDq4EKZ0dJEWfdOHXRalHhT2vd2Yr1Wc/1SuyhsoBhT+UaZ
pyoWb/9Ika/qbGxZUrdy0OV2D/gFw8wO6326Qd1mUcLj7ECt6CAWE/TTLeZEeV1cg9zxSCu+SFZk
Koa3XTSNkCdAY66nHdY9Tha3+iMyDAqT2hWGkKXlEx2NO5MQgXwmvfn1KuDJZECcCSG3ewi3+c5K
L6R0E4lL1D8OinbfVolVYY9DQBZfx4QA2ecUDs1sbIgROS7QOFrQoJw2t9UCpEZRH6KFOcUVGr+b
s+gtChc5RgSE2OBiDGfWbsmI1Q4dMmX8Vrax6oyF/qguxAWczDdzOTIQzeRQbq21DgwIhMFwU4tz
/t3EyaqDPtrx2+4jJIbkR0+FlRbONGnjYWcxA87lAL4IYUOpGkw9Tv672oEmvq+JZSmnoU4sdnhI
4Lkte8RBCF+qmUyKl7ER1+pjnQF0o4Pee3uqqBPTv/IfUcjYIiAtQKQOSJ9V9NQUr0N8JBP0gsM5
unWTxGMLUV0KOmiSbOBmw9GcpHNmUj7IvGw3Ovr/Cx7XYkw3suPr9h5mKCqJvT8vlxmuQRsRPOK1
evZKwDkAoQVeGNyh2cGSV161kdFzLEqM2+rkqoAQtjRGk4pt7Uq0w1sDVZGy0pEmuMJVhD8zWKTa
VEGG1a+SYFkoh9ppV0P13vjXMSpPfWtIT9YAHwm768bBoVkcie+dhqi6p9GcFL4DDonRJUJiITE7
5hz0R7gtH7p1b9PtT1cp9qvpsJQ4L7/j7tBK+On1i3mASqa8l68PXTEpKODOdGVfo0lL7TD8iAzh
YVCmJlw1nYI8I6molSfRLfaOXLWFdI1ECImK319mHYeeDOapOFF8O8QCUi0BQ8zxqvLNx9vkjk8t
XFUwKxseLvCWo+nO1GNwh5hPYX27SLRimje72H2LS9Chx550aH3ak2hHdnk3GwHho94y8HhL5sV7
xlknnLV7adMiB8DkQiewbCfEiXXJAruLfjS3NXEFc8VW37vu6Oobod0wcJz3MrZRnV0kpPYVM+s5
fSt5J7Cg5NJGJyBUpK17oWgLqdokI2pSX9Rv49MI7KycdgTBosATQbYmd+iQM23iXiuQ9qvREcXJ
Intnx59Y047sLF5AEJql/qh05TRrL/Po3m1vVceflak0Nc1rNVkZwYURa/NkqurrNlkV+GwT9M74
pcxwZya4QijWH/X4XddMYsim1ku+Rya0yQEdBMuEV8ifiziEy4pkwGlaTyOYeRIIUDBra+c6/Egi
t3hApXnTay+gj0cXxQ6vBx7/lECP685dq9ZD5C0bYekP20x49+u9gyfN4ODWM3sMz5bq7hRj22ak
L1HUR/yZsLMK3YceCaIia0BXqymY6QnCnBXehVJQ5j4saE1O5xm1HxN/ghdQkVs7oFQtVALoP6k7
BIs+tZWacIb2Vd2r+/KsP1gbN2R/76T+XJ/o5LHhFnVOhidFxSQfykYzDBFqR3lb+DMKyPUCR5CP
zWNLWOOkOmp3JIF1pBYGs9TcKmSdGvqhFWisvfgdR9q3UDWnA7IJ14CDd6EF11TjeIniDOE/U7bZ
AdOfDFeoSUiVINIei8ImDPeV9Hzl9S8mvCmrv0oAOmIHwDNQz4xL1HpkY+HapWJL5OXQ7rodQWTJ
MkebA9v1g6IiN8zBdo7yGSEkQtmUCTJ8l45tMC1JxeQ3QOvXkOfY2aJimq2QHWXTDoTNcCXT4Kmm
AaBxMjh5v0BnZVepj7g32/rSMz9g0OML6Mj4xNWW31lTSKsQxCxtU6ol68vK85Hq9HZFhqPVrc36
fQjnBQnApAX1uFbXBopkCVg9mQfKNS7woBjZqc1LhmdOWKfWviwv1IhW1CSMZ5iZrJSoEJvsWFJa
dIxxun8tdfct4U5zdrkey449CH/spP9nZ8nOkv3ev95ZHp/i9OnrnpL//5+9b+kfioVoCPYUO0u6
Wn9tKgX+5B9sJtkzKgaYnY+2+KfeN51PIOyUWMYexEnvW0T2yG8FCW7K1r+1rfxe26D1TRAjUTij
oo/P8vU0J4Z+2gu6DgRJHRNuy3RWF+izcmnnqIx+ipgPpX7bthRoU9e8+fSgfmilnepsPnqMn69+
UtvqlEbKB0nrrq1yGRgPYoAYsHDJnbwxeKe6FLadCsbfYe8gkiCt1veFH8CPDhdnPsjXyUv/9kFO
6hK1k8my36pAjQ8AmPAcBCJ2UeLgoZ2BojlztfGh/j1VcjWEx+iaxvKwhtFpHBSfj9B+ISY5hJ0e
Spy5lmwJH1xFaCkRQyTuZbtyeeZ6X48O3693csgtM6+WZZnradydZFsbaQJb8EF9we08ETfOPj9T
EvmhRvDlBk9GleIFiY4qb7ge3GFiomoMhKMWyH8cZl+6//WzbuNjcP72HE+Gjyy6bRQ6TY/nfZgL
QMUpKgGtm2iL3i5xFZ8THp+94Mkwcf00i/2BC+q7Ztsc8fFOqwm0+3dsgtPzNKif2pBfnuNY4/pU
a8lFq4a64Y0DBWbmjKSS0akBfGQMyB3DZ9VluzmnQvs4tP46Pk+W8t7s4tRQeS3jznwpCtmwrRDf
RdFY2xRLhqt6G7HBTNWIQsWusTsqkvQkORprVAEjULQupLLbiHKxpxXHMlulFp5GnOhFNevD5K1P
YFk25qVnJEtRlrFalHTuVQGjn1tuFNc4aC4YjjyIrgAXQXqvCa+jvqZrMP9r05vqnghXwIoWSV+8
NElxK8bqSh9BM7X5mOTFspCGJ98aKKHk2XPmlNvUwO0tV3TvSn2G83EU8JavThwAtAqDq1jP7j0h
xqZdGtlS7IVwF3eWO7W6fu9I3osBaTNW8l1Zqzep4qyTRL+QYyQiuUY47KhOGHapYN1HlX+vWDGd
rBgHDf3SlVpKd6YRv1qu82J0yIQ7oXwKSuddl5x4rusuWnFw657bTin0c34NA0JJPLQdpoeEJJPJ
TVDh45tptPIFxZmWSRZPEt9b1Tq6maIjXdQtQUdKbFjbwlsULsVbJUyXeCmJ3qw92DYS7GSxlluS
HsdAbze+rPSUc0QbbUtHvpMwnPauwU45lbeujjG1jFaWDEajr8WFZHSPWoY2lcTeZVY215VJxzQp
WtSJmfdMCDgnoaa0LQcLe614D50FpSCwXus4OwZNtYuM9oU7p5ea5mtr1PTGJeeoXNn6rhhNO7XD
a1Ipyzztj7XcbDOFvr6TvvX+4+CQXYlQxn3zK+FQVCxNg7HMYNurujCNoxhnVKSxcxbmSu+ssk49
um2/83yO1NogH0KpZVb12bhFTrb3EuJW8wFPkORxVM91d5HX2nsbm+xRBc5ahueJN1aP6trojeZO
KGDcO1oEeiGEMh0Nla2pIkGgbqqvNEPgmCa1pe10eAJysPvzQmSXqdW5OBlKEjHMgF134BIxV6Kq
mOexDswGRcW6teJFYIWXSgJoRcwfhDagfJvLh7SwNrqCYU8ytpGhA+okAHiAeGCJeB1ajjuDI6yS
XGlRObZ3Q8lcnkBZizA6MxZ8aiTGrsxrY+VmdCdUGeSDoRFUHyrCttEg9NDNaKBxokJSzKOmB4iK
cDILKNYTgte10EHiCi3B8Ydp4MvPgqgeHM+CEdsKh8Apy+0g6zcaXy3nDCu3Hdc95CYHVdflDBnr
r3oqzWqRfPWufbYYZFO3L6RJWXsr0xi2gpbPFDFYlkYDBkwkYT3ilCcldFMiTXqTxWHrFe1SyeRh
2rrGLBNMzjwum3ldBRinaWVqO8pAaJOQP2W9glRcec0VAnV1DUVukcYgrq2pl8b3vdi+NZabTVIh
ureCXBu/jtugamBrQShHIVbdlqKMsKtW3rQKNWtiweUyJefQusOtX/nXFpCoZdGQMtkb/ejTEsPH
UqifhBzxgCMg2ms1IBNds4fPfON0xF4Y7nsnYCjLNU+b6GiIbbHwk/0ge+ncb7v2EImcbxQNA2kc
Vsf/cKEfGwef1ovUiszIlMf1Akcw54A7EjzQLJtH0qk5jY7Mjd+v+ONCjxATvAl7W3aQXy8YxpU/
1G3bXWcqNlg0m7s2MrdlWJ9To/3QUldU2o4qhdFRgX+yo/B7wxCGoOCUWLmbrt2I7bPC4OoaCgpu
vNDFrUMaXg+44vcb/L5BHvdqny58sscIG1nspEoSWYJxT0ykZbGkYjETN2fJdeMtfNvNfLrSyeZC
MvvS8KVYZDejQCCd+5fN5AUbJXWAibPJqBueubVvm96TWzvZXZiZL7b1kI0XHFVm1Fw2zhJaySxZ
nLNOjHXwX2/uZEuBoigQFMEXr/u1NEcXusZnN7cWo6X3/0JH/9PFEK4aBo1K/Zuetywl3yhiRqUe
3dX6RclWRXKuzjy9H78udJGjqhlamnqyiXdELRZLGvPYhkdmKxS/FfaymcQmfvQGnPPB//gEyTtD
Ca+MsXXKyfCoAq9w2lzsPkj4wDNgS4FxtOHO2/1SWZ25u/HFPR2Mn692MjZEKRwU1jGudiDOZh08
qLcGEJJmKV2BdKFJBa+5vaMrUCyixblX4Sd5IKflv+/1ZLTQfkt7M7I6cFr6mtCdmbGPHoprvKI0
OfVr45JmoDNpD+KmncRk3JzRX47T5LebJ+aKw/loMjxt+Det0ztGHknXal5m0ypLVoob30lyvYoa
/Hpu1Rx6Pbv8/ZH/dEgjkuOfFz09pFl+VIlNIF2HpT+pGoKj+zND9qfJ+vMVTubQupM1IS7y/tqQ
q8cBFVjTYr+t2QL/fiffpcNMLJ8vdDJnZq7X9EnArXRzsEIzdoF2uDN4OUZOB+y6pbA6dzT78Ssj
R4WKCL1+UT4ZMa1rJkIs4Ik0cmUqkhKv9xe5tteQ1VXVTVFH5+7xp8lT/3TBk6XWUzK3CGkYMUTJ
y8VGnM3ia9nGN3wWHfvju/jpUieLrFPLpjskvnQdywO4LFcsEYCPwWkNHkSZpKeWGmnawQyqBPmc
jOIn/ZHy6UZPJWZe5IhF5vXi6CEf5U0k/lqwi/RLCPbTdI1FGdqVZ0Noc1ewEffY1RYiDYmxmnlu
YvipXf/lw5xMun2f6AXKJHKH1socYuqbvwChuSawc6mei+Y5M6SUkxdSzVJVGyKFw35kk0dIeilU
lAH94yrZjAyw1s6ZicbOi2+nz2deoR9ng7+/81OjumepmQH+UMJYzAHxVp/SnSVGdiIesJHPhx3h
Sue2WOMr8m3W+3TJk7e2qNqqMgaGmTbJb9nz6uvE9jG0TIpZvkro14o2o+9IWeXi95v90EN+vzJu
chW7DxPgyZX1rjeDKmWPVc7ImrSDeXPBxVf6k7snnQOFW7rDFAt/kg/Sr+g+FlfFvnoCU0XIfL2O
785pXOR/Mer//kgnq23T9ObQKYN07Vn9u+hJ7SQZKhfbzwSxL++hSUidBFLUpdBfd/pON1p9ETV0
tTxBO2oDMYRJFxOjkEEykIV+OpBT9OoKyrbr/Mdai3e95609s1iamrBsc2UlegCkdL3e9LLzZCrZ
dZy16yKLWHSbsF8kXg2S1AmOXUY0nGc5LXS0QluZcixOM3TNdlTF3iKTBOzDA2pft0Gn6yXCC4Qy
0rwrybRFz1UnPY4qO5Zche6TqNhFVOzLNN2EKNqmcpiUnV1XUJUSJ7GAQEiXSZxutUi/LWXhXjfp
6CXRPmod5p/aUmeh1JO9EqXEaflVAqM14gWJGsJLPTBFCsfpWgwuugJ4OuYCHRYfaDaF5l6f4tx1
TONZ7AcYVw2gsrA3QpvSxxu6/xDGYAMk1qDtMhhlZXt+d9/XPf2XOgfX30uhHVqlunLhhM4KXwzx
MaqvmEWpSnQlOYWaI816Q4gneiPdpWn0IKXF1k0ghATqGLJaBsTCJJU2SVw8I0FfrkPkNmkwQLtL
oqkZxURlEyLo6AWighKbvo7CsXP0dt2UtbJWq9bCjzmQtuPTUAk0wCOmKxEKmFYY/Gvruiplwi9F
jYDAAt3FwP8QKlTWK0e/zeLs3eqFWymXAaVoUv2a1BQyON0Hdl9l9czVKDu1Go0q5L3BVGis0m46
ooSM9k5Qu1fHIb820ZzXppHWZa/sqkoaAKjQz0qAFvehd5cVyVKrSYagTIchK8xBQoT4ub2h2jdg
DwQ3dSaRjEpfdx2MTdZF1g1kaAEzneQKNAQJT1bcUEJwSk7XXgeIT0vIZpd7nFVyQh0O+fikqst2
1uQc1Jvc0fcDOnq+vBDrsydi4a8oyxlSJ80SNQTIBBIP8w6+Ws/Lkn1WQH2BepDMdbp1Q17VU18J
3GPm1GNLum7o1dPVFwRqMFJO9Sxrid1sFGqIjlDZeuXvjWhsjFENnBg17nRZYX868HAmgs9puxp5
g+1LaOaYXsVEsoU6BMyopBehJm79wrkIWcPlnsxlY3jIdR+EY5xKtm8214k3MuKGjFtSRGA1/oWV
UPnK0+KsDO2nwwQV8X/OgCfbbXko2kroWGSjrUQjfViSKWIQNwIyit19vnSefp9yf1pekEUq8B00
+tmnYXmFG2tWY+XydUGb1hf0aSudW8HG5fFkUqe3YVD65QymSebJjsyUBkdOdW24HjU9nU1kFbII
fdXOSSQCofX7/fx0Oho5qlinNQ3n2CmWwtRxZiQjNTnacpadDSNSk/OlOwWQQDP342r/0+v8bw23
vcHxUkHvhidUpWH/6Yuwn6qn/3pLKr/q90/x2//+72nkZ9kbMoTkB23dj7/rr76oaP2DjCYKz4x5
Da0do+cvTzA/GoMZxi/TIiVwdKb+2ReVRNR2FtEtmIHxgH20TP9S24n/kE0DBy91KGWsRJn/jtoO
fe6X0fvto5+OXsst/dqv8a/U8cYD62RIb3GDBpRaq+CNabX/h7urWWpkyc6vUjGbmYkwDFVICCLG
NwIJIUCIViM17bkbIiXllQqVVKJ+REsOR3jjh/Daq1l456V3/SZ+En9ZpaR1qgpJkMcX3ERHRwvo
U1knT548v9+5GVfOHNSFoSp1+QWzxzFb8gRIfGWE7Wvl+ysMOUXAtlSpAbbLx3zx/hh228HlydHt
42P76P5medKYYdqid1FZfj2Orx8qAxdII1MoVjfqP5Y+2yUAq3Tn90gMnA0rNXuMkijhjjrH45u9
+KYyu3p0muFRG2UUJYzjDptj/N3cA9Sp+yn8BpiiKTAtmzaqkBwXfZLo1l0sa1D7lVJjiCEzB+Me
Ui/397dPJ3dl95O/J8cAeY0BM7FEwRcgDqbz85nXmjy0S/PLI/t8ft8s+/WjaRfNPWME1B/P9h4u
nOByhAk6AMkKAOxl34e1h/h2suiMDrvLg8u98Vd7+et8fFkZte7Di0l0ebRAp18jAB3ogNnFg9co
n1wjC4JK87uTMtIwtQjwO+NP3xaNI/ccZXCjk2v7qf7gNcPZxbfR1eFTazFvLw5QyX0G22k5/xvA
uTxc9Qfz80MU9wAHAtgfGBKz/KczNaf525X6458vS19H3z7H4y5UBNBSmpNJa1q+CUqdx7Bz77Ue
Rmqk8wPAjgHHAsAS4HQtURnZWBxdBXvoLa0649YMc2hmjcdROtf7VXqk60/w56/q//T92SJwh6Po
F/oRvewrkuoAkg/15DB+jmWwuJUhevM2//S5K14RavvuNOr6ORI7/ZJuty8mtFIS3cUMSqLvx9NI
rQ/p0el6oQSOcka5JEtK3mYTBU9AA8UDkHbK+4cINZygCfsk/fqD5fnT4erHZXvfcQBTBCSNg+QL
1y4KOdaY+RIPNr+eZnWaqTZigfJwSW3Ja1mwd5Ao0gqU5fMXYQKgFfZRjoVCZAdOzAd7fah9s7eH
BGCqG9o8cDGkX/TlD0v7cCntCoL4iQSk7P5AEqDmGBux4MjZRyEQcjA2ioXUF15x7QzsnaCs/aCC
2xxF7cnXhzsEgMc25IGjRBy5OhQzFUlB+XAf30YfvZYRhHo+2EFQ2OFGYrBXsvfLYAJqzVZygLO1
JgdJuRmwdOwER+djvb2jZNbo7e3yPvosFEgVemnUFz0EtmPv44gATmj1pA+kAIA4Y/jye84x5BvO
3EGF7jmU4wEwu+CGpQfsA711yVTzV/bL5TLwaZB7S79wgNbE/fhgv4LCSngJcB8+mLSr1J2RtB9i
v48xv/IQrlryBTtq7d0Py/sYTuKgmPMVF/4OsvFsGCLG7w0Su9GVGPfwbHxu/QVtVuUJrOy9y8E/
/uEQ1ZgHz95b8qvKkEyJy8TgVZ9/6fv49xTfSAy6tR/8FXbZ2ke/L8V0y+8QGzXM/fKKOetrWf9W
XS1Ks6LwHfU3L1wZiKA/WiT/ZUGc6dPfArcv1g1kXOv6ozalV6+8JkAbSU4jPC3KkLVhLBvSDV2y
UMdWMf0fPFdG/+tWirJifyY1DSUGNmpjocVNiN74QTSyTicyy1gHY9sNaZ/GYRQIL8OHyoFqxjVZ
c8ePi9eM43wCXWZC+5M6CXTF6HY8Rs70uFRGWQGqCgC4Z/aMNjzLIUByiXwAyEmNt8V4LAQb4Ygk
uE70TeIfPmK4o3RDZkRGEI8Q/CmhL9op4cpHY+ahmmFm/KCWDP2ZH4kJfauKg7L58jFwquBgAKTu
KC9Tb3irlhiOAtnTy1ZHAd4LxvBif9BJWkFbQGIvGb9VTQRurweJsG5kNJKB6o0F61O66rHHqslA
IfABuQ+16jY8af1jrY5y71ekFp897rzap57063++ttpEB2k9u66p6W1ANH1O0W/43Xe7FYYjHNow
EiR2smkndjw+p0sZ9IT7QAlvOi+7Eg4mMqMAckplTXB2pFoV06EnBjIcaSFUMqoGKL94Enak3FqI
6UQEmlBClmPBozi7aTDDTReLAvepdDUdtVaFEmtKtSYmPX9A1VsJNZimdDuBa12L6ZjcBnmrJv6h
/HfcMxxwijiqJmWbrvYCoUOrqf7qnN5qcorFqMrSHws0345LvpwO/KnMXFgI27BQpluHnJs51Ssx
o6rBdnLm6Os3rrkIhotlVp3ZqqzIdPtSc6/pB5KIm60AZ01pp2ZZAW0GwWiKpRiP8ixhONfXwg/1
yyeCrPD8TXnREn3h546Iagg2poyz52dsaqQIGQgLDwk0SXmhUB2NVyw8scie6SOGnbuRM+Hp9SVb
V2HYurYIRF96q2wtZccxC/1xzlSxFUSQKZ/bCDkg1wx/nyx6syW8o2LuuNOhmEFt6GUqdqOsW398
u8rvjoSbg5xRtamm7OiKBzfPacdh2MKucJ+o3nc4LAyM7BsrszCr5lCBYs6OL8ueLGBHiYHTd66M
pmKi15iIBoeq+4TwgT+3LqM4iGfWXywgtgV+FBfUUdioZ2Z4kdUDm0BqD0dugEfqf7pFDwWw+qF+
6bcfgM4sEJG3KNI3h/YRh+3TcgcDT1p1EUZ6uWqPALq0kTq0yHMIdlMEbcW1zsgdIwAwBdee/5lH
k1JwT0jE6nW8nW0tdasIbFDgev/zr/8ejtUngEyIgcAKLkTPnwi9a0QfIv6EwplcmCh+tX3ddSd+
sHctw4hoxWQgvcKCN1VgHQmnYKzFPfzLmSv8Bfwl1/ocTwfC109Qe3lSKVecCsNDzwBZ5YOBXTGG
G+lOiJmoZkkhnqMf/PbNa4rYDdyxJqTeAMlXpKZUFsaUb22BUse9/sgVwPeLNb21ZzDsfQeedgFl
Bh10LWbRKGPWpKzZegm8X2BJReF/wriSN0RYnJwABvE8VfY7IcpwoKp+FMIkIWQVMq3pWarCHCFB
NQ7zqYr7fDpw9erUyeSwcGojMVinmU+NvF7H38pZ3PPcvuX/ZiEAbGH87JAo3hKHzpUTvw8jAI/Z
/jwGCUQkSwY+LTRTbcmmwlLzcSFSZ1qNfjAmCwJII1lp8m/6zCNNWclPmcETqYmZtO5kMCDXeZlB
p2OaXg85KyLxqpzXlDP14WIWaTKKDRxedf0xFjC0XXC8EcOZJDpF4Xoarzpwo0z8SdUWG5ONRsCW
oeqawyLq4tg3EPullI8ZjIgGjFSiXFUJtSkbGkiFkC3LZ1vjV5u6eUFASYn5Wmvf/yuS1uCPl3Pf
paEFlKGZk2/K6YKwoiAF/3peXLu9rFWA8iHz1cKR8KMRuVww3Y2BrtvLcAGF/8Zi1oKfNRRhn+aE
bI5rpCUWfkR9KuAHcCzZE09EBycAxqYHDo5ohijDKW7hIu33qTBwOF4tAX8ZTjpVZkm9ozEf/KXS
ko8xuT7tIwZhu3FhiGsBSBw5DsWeUM0wosJgR6TKEhDQYShisup8ccrr1c8tzPwB0WoOR+atIxd9
oFp62dgxw+6tynVypVtJVaep1CFIIofUXXYUQI0xXVShBcK6lshHampK8hyOtGEHsalMCgeVt/ox
bw+rdOJBJizNcY12feryOKrN35i/3//Dt9DV8/3vyXjMdvD9P6d9l5a3Oaql3/RB3RgBdXrK0TrH
QFdMl1k96nAENr8Mcweco8wATvcY9QDWOUZp6bdPBJqjKgCtjm7GQAYSv37M2wW6jqAGCljJ/Yph
m+aEf80Z9A5HLP9Xd9ITvSeqMY4YGJHq0Pz5rjBojSoyHV1YRiSVijJHcy6f9ha0DqeC9BvqGNBn
gungKD8sKAWNM87J+wU10+ranzGs2csqLo69RukObkwtNEq1MNgOSQkx1d4KIdn0UqhKb+jGNGNp
M5D1Q1jWyYV2IYOlHPrzTAmW6i9kWLwI4lATSpQ4g7dcjb0hyl3JDqruCNPlnklVOUhyPUcMvL4M
ZLZsgMPVqIfo1KdMQKeFMRNqS6kSUpqQ2jMOVwODC7JMUGgEplt2LgJfjwIicraxenvHdPF5IKZ9
ckMeM5zohttDjBitHPrtFYs5qmowUCOYhnJB6DIYwA0ZTMSUkuXgQyAl5e4JgxquBT7sMCK+uLs1
S95u313EKCsKCBNs1etnKsCXKOCCFa0JKVmwObzCy0h4dLVqLrXpaq9kkBEwm6Nm+wq1GIilSRJi
BvCL+YKvBcAVqTRwuCjXLsa5Z00TmyON1/H8uRhnl8zgXV670OuRnKIGhOZJbQ636jr+JlF0HgdD
vWeJJHPUbLV8bwCeELplBrXW8qciG7dkOCIIskZ0sRzu2gtNPTaHV4VK6ydBdQXH1dxG7UBGsWG8
ibEKaqMNMM7E0ewThgNyi1BXxp5C7735gtWJznbQoL2JgXCiNQE4TqMkHF5HZyaokkDPGMOC58Lr
iYBcdo6CCza9ljpPckAvD+DccZB1I7RVZcXY4bjyvowDsJgYl2hzNF/zl6kbyYHVRBX0wKduI0fq
707VfkDuakAN04tVmt5hSXuhzVgFyQMq0BxeTQfdcfRSdTgy+agalargpkWD2TZQ6xgCFWkLDBo0
JHqN6OptBKUYLqumH/pzwm0gxQEylMGw/f5v6twU1QpXAPMAYBNMSgJe4QFC3Nsf946hNdVe/xNG
1gqxBMoKnm+zMn6/nUiLwE23Yn39yhsEEMX6t+os4A9VMVLaXfMyMYUZ7s/aYpaJpnEk2htoWLM6
UeDOyHoPGCyUSwRQCFGO1OFlGAhJMgA2h3GCtT6StXJYEFd+kMlzslwMzfhJuBFZLUcS5Foi3E7r
vABToR/z9tjJJxjWmkpyFjjyTJ8BTREQqnmwiziToUkh/jZ1iHREPHCt00BkrYWN0BM7xhM7AIQU
60vGnD798e3cXVl8as1WfeKiOjdTGaEA2TYr9e18+YreEauK3m9NKjX6GCI0f5NoJCNUOWLuN74F
oftjaGWNdxgc+mFvZ3lDubZWJ+4N0AEHOBpyFEuYA8lwaFAN0CuyntB7An3H4Umf9mKrFYdEIlfU
GXj0z7f1Tv32rn72L5YSHoSmrZz8A3PlAEDPyK8qzM/j0mYkmeSUFV3WG65wTkiSBGbI1P74eJgk
NVTh0jItDp2PMcwyl/HhCNO05Dc3E7Y72mq1bldwHdhrkdVWtVQySYu2VH0gcNi0tkgU3nb7ePuT
Vvq6E+UUdYlBUdeg6ZMWhAKcLPQTbjrYyJ/t1EX5DDW0zhpUWQNf6HhTMCel/44HOHl/0wO8vv7/
OwdCeu4yExzS3H77tVXz0a9t3WYA5FiqnzyrI7y5QGGFXqY6LwrB0tTyaKDHQ6IIkVxTeci715t6
wIcZKMwxvcTEMuU44DdgcCCGMVmxvfHo7Xjy2lDVtM8VQ8X1+l+Si3WBra/c29/nxnzWCf8vztxp
EPfolm3j7HZdfwp+QxCSC6Uqgh6qXjXR5D7RH17au12eMIxdj54ODrALtVocZ3o6GCKOqkcJ4RGI
MSHN4QjdiLlAIXsB/gEHZlBNLOBRFFnkHEnOWkb2ygwmzZk/QUEqBSHlyEVqusX9jRw4PDAeszYp
h8ODq2QAky6mtdscrQ4XCMe4+jCnF8mh/vj2s32FU5LZP5vDmW+JQJUqZ/tfODpgkVSPQtWPQFxi
m6PptY3ypshX5gtJWGA8pDmnU+u/6UZRmOjqGzl3qX7iAG1Jn3Id9zNRII5MThd5YHcgBsnyu34P
sK2aLclNw1FMo1B/Uv7UIJd+WKQMMaJDP/ftgp8y6s5F9R2cMpVGUh3tqVbIgUZx9AhW0WrmhiPr
zg2GbqGSR6TC/L2+dDY+gUGQqyhqyTSoOhxWeA2WMnDiNAsSkeLobOsIanM5FQYfGBBgkVWP4exE
bqb6mKOUNZVOGEjR6PvfPTlZrHOlzFG8l7xAS+AJNDSKfgSOvvn0BdJbwPpTWuX65/WXOARC8FYD
5P38CicB5jZ1KmBb//BNgT+/5kG+FzowRDaHQs5RKYRCgt98b1xgGWOWn4OwzQmGadilY0yK297Y
/377noKm/4T7HgyVJFIwhI2AZzvGC6qA38yUv3LUpVQDsaQ9WBx9ljWAQpKQFwekQM33/CwgBgfg
X70PX4IGuzii0OdwfPojhWaSgcbgqPM8F974xZocBqutEQN6m8Q3gJSmrxUDYxA4AAh7EdGwOdo7
FHwqgjPk+rbVrNEf10Ju3t1OAfK2DGJNJXEGtyvV7YEejLXPLtbhOCF3qLhbItNBNg5jAvQLvLRx
73cNFE25+AkvhTSBg6ypmPhkczgszCp6erLBSAYHp6PU7fP8WOJBc2CCV/14LqMCM4aj+qXmK5f2
T02J3Mt0+Oci55bD1UyKOlU2HPa30vJFz+Fob6j5vjb4yD6UGYK4VyJAfKRgHzgKe87dB1crH6U9
OZCyz1EfrgpjBih0U2nXpGbX7Qd5CP+NGcwdza7VLY4GiEVuRABHGqgKxNOggPtq7KDp3bVae9LF
r6RUBV+QxUgHT6npDwMiTRzXJcKypFCdo47rQqLPYMWi5B1a/TOERjz9PfISaJ83Z9yF/7RmXGl6
yfXPETvUESrMnYDWsJLhT1YXkVYXCHjUhOFoALnyR+gUgyY/jXyPFltyIJ6r9gSVTbmV8jfCKg5H
ognA3h5CP5Qww9mojQLUeyFzVXD2kvF8poevLbzJAlg+eaZzlIakiFqZiBjmyGo+vWTpbbdNb+ST
VRNeQZsCR+/GjZsB6uLo3LgTUxQWUDOdI/Z4A9gySpXjRlEM/lWiCCLTUMeh8duYQY+YcWHUG0PX
zKWjLWZIgatXKABn5IHR9rLwZQwKHfZZCHjr4vEaHAUoaRj2QnpIdv6DdRoi2RFiqHqawVGaBgoS
EPG1eDoi9j9m4ZlvStcfw+cjkupwmOhdwA7T1XIk37sxWgczi2WQzK/YXtixysY5jyPMUtB8TfIb
HDn4rzDVCm4Lh8MKzzmGDkfdMUYwoBs4fwWhZZWjgbCmBr+oRK7WN+ssLyPvgCm4CEOjDe0ACP7b
+5DfMQxRMAbTNAyx/jbqOt7cnbT+2/X1xiXGqueiGZy/71um5oeKDj9PKdYL2NTJ0ZA+crnkRHPM
RLqNwyxGH8cEje73/wbo3UKunwbMtdUfXzLNiiTg96ntKxqXqrcl2auV+G7IsuXmda6/zceQ/qJZ
rT/fWxaNhv1gb7kuGgWqbqUn+x7c/l/+FwAA//8=</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76A2-1DC8-B198-0965-445746AE9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7E5B19-8301-750E-8E58-F4BF26010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681919-F4BE-0D32-FB44-DC6327387CE5}"/>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9DAEA21A-817A-0BCF-7B1B-E72EFAB19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48DE02-9F81-88FB-A596-70D7D45390C2}"/>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2849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BFC0-8E70-380D-8566-646EE218C0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6E5E0D-DF12-FB9D-7F69-F2D2222C87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2C83D8-EBF9-E63C-AF82-2855BF5C3B8D}"/>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DE7EE4F0-2DE4-A373-AF9D-0D09172233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8C0267-98A5-48C8-9A81-D439D8A76771}"/>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54021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4EF921-1DCE-452C-9421-F02AA84B66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5F52F5-BDE2-F917-FE21-748CD7A71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0FCDA-853D-8C27-8DAF-506AB7861A03}"/>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AAD40917-490D-0657-AE20-1F04C4FAED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875888-BA1B-F5FC-C78C-029C493AC45D}"/>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365278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D859-2424-1FBF-9A70-BFC23E4E7D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2C500E-5EB1-AB27-0726-2B21FB963B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B67D43-ABB5-32E5-551B-11967035E8EC}"/>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FDDA0CE6-606B-8FB7-312D-C174EA0EF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BD3F4F-A810-4296-FD36-3829FAA0095E}"/>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96748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8428-A782-8688-4EC1-3FA4FE46F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41284C-7D3C-D8AC-E184-268493B3E5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9DD03B-2329-BB9C-1F6A-2A4EFE9B3087}"/>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3E55506C-84B2-0E6E-FFDA-3D02AFF04B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C4D82D-F43F-5176-4CCD-69FEC4048684}"/>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26448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65C8-591C-0C7A-7327-A2C1772A67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68B3FC-2330-5A1A-87B9-152CC3B75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6A0EA6-84AB-D7D5-017C-DDF7891E2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745120-6DD5-6F50-985F-0E4B9C83031D}"/>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6" name="Footer Placeholder 5">
            <a:extLst>
              <a:ext uri="{FF2B5EF4-FFF2-40B4-BE49-F238E27FC236}">
                <a16:creationId xmlns:a16="http://schemas.microsoft.com/office/drawing/2014/main" id="{73A1AD94-1885-0680-EAA3-BF7452C00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CAB53D-CA0B-655C-D41E-E4F0BE0C8A30}"/>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62872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6963-4F14-B36B-2F3F-9D5D057135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2D836F-9746-2A60-C900-BF01395104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81D5EC-0E80-256B-8252-97A3D611C8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80F428-4C8E-9DEE-5155-DCE624630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BCA69-6717-5AED-03CC-DCE959F401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F911E9-9434-2237-4551-AA82E2ECE809}"/>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8" name="Footer Placeholder 7">
            <a:extLst>
              <a:ext uri="{FF2B5EF4-FFF2-40B4-BE49-F238E27FC236}">
                <a16:creationId xmlns:a16="http://schemas.microsoft.com/office/drawing/2014/main" id="{E5EB6478-5EF7-B650-0137-BC110B06C3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A44687-E64E-D993-EEC5-A4F879DA498A}"/>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2339082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4957-7E31-CCC9-CA34-F1DE9DF8CA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946D03-6665-34EC-A054-ECE8F479365E}"/>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4" name="Footer Placeholder 3">
            <a:extLst>
              <a:ext uri="{FF2B5EF4-FFF2-40B4-BE49-F238E27FC236}">
                <a16:creationId xmlns:a16="http://schemas.microsoft.com/office/drawing/2014/main" id="{0279C8FB-E855-F192-35B0-88BAB71D12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361AC07-0CA0-6B6D-E41E-5969DAA1592F}"/>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357591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AA5DDE-1E05-76F7-BE23-F35FCB130A52}"/>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3" name="Footer Placeholder 2">
            <a:extLst>
              <a:ext uri="{FF2B5EF4-FFF2-40B4-BE49-F238E27FC236}">
                <a16:creationId xmlns:a16="http://schemas.microsoft.com/office/drawing/2014/main" id="{B7F37813-6CB9-DEBD-F7DB-9CA04679EA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536470-E2A6-A3E6-2221-47E52A50B8EB}"/>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130404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D585-9C36-08D1-51AC-5BE405EC7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71973E-21D3-5FF3-AE7B-7E929A78ED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2E8CEC-AD6C-6142-512F-0793CE86C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A0E790-D608-973C-6F0F-C32B3D4816BE}"/>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6" name="Footer Placeholder 5">
            <a:extLst>
              <a:ext uri="{FF2B5EF4-FFF2-40B4-BE49-F238E27FC236}">
                <a16:creationId xmlns:a16="http://schemas.microsoft.com/office/drawing/2014/main" id="{D6BE0EE6-24B2-25AB-61FD-175395F58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16DA60-5A4D-64FD-FF6D-4E847FAC3587}"/>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35193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66C3-B865-5E9B-DF3B-5F3CB957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169115-B18C-E301-B841-C371C276F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5D8D73-B0FE-C36F-40B4-243135B6F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E0C1C-61C1-1B5C-ED2A-9D6411E701DD}"/>
              </a:ext>
            </a:extLst>
          </p:cNvPr>
          <p:cNvSpPr>
            <a:spLocks noGrp="1"/>
          </p:cNvSpPr>
          <p:nvPr>
            <p:ph type="dt" sz="half" idx="10"/>
          </p:nvPr>
        </p:nvSpPr>
        <p:spPr/>
        <p:txBody>
          <a:bodyPr/>
          <a:lstStyle/>
          <a:p>
            <a:fld id="{217A80FC-5795-421B-A1FE-2E3AF4DCE099}" type="datetimeFigureOut">
              <a:rPr lang="en-IN" smtClean="0"/>
              <a:t>13-03-2024</a:t>
            </a:fld>
            <a:endParaRPr lang="en-IN"/>
          </a:p>
        </p:txBody>
      </p:sp>
      <p:sp>
        <p:nvSpPr>
          <p:cNvPr id="6" name="Footer Placeholder 5">
            <a:extLst>
              <a:ext uri="{FF2B5EF4-FFF2-40B4-BE49-F238E27FC236}">
                <a16:creationId xmlns:a16="http://schemas.microsoft.com/office/drawing/2014/main" id="{A72C891A-D971-6746-C299-3800AD7AC7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21C620-BF64-318C-811E-2478CB6BCF7C}"/>
              </a:ext>
            </a:extLst>
          </p:cNvPr>
          <p:cNvSpPr>
            <a:spLocks noGrp="1"/>
          </p:cNvSpPr>
          <p:nvPr>
            <p:ph type="sldNum" sz="quarter" idx="12"/>
          </p:nvPr>
        </p:nvSpPr>
        <p:spPr/>
        <p:txBody>
          <a:bodyPr/>
          <a:lstStyle/>
          <a:p>
            <a:fld id="{73931407-7EF6-4709-ACBF-BE4798EC47AF}" type="slidenum">
              <a:rPr lang="en-IN" smtClean="0"/>
              <a:t>‹#›</a:t>
            </a:fld>
            <a:endParaRPr lang="en-IN"/>
          </a:p>
        </p:txBody>
      </p:sp>
    </p:spTree>
    <p:extLst>
      <p:ext uri="{BB962C8B-B14F-4D97-AF65-F5344CB8AC3E}">
        <p14:creationId xmlns:p14="http://schemas.microsoft.com/office/powerpoint/2010/main" val="59304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0B7A4-94AF-82F3-F1F5-70063FF84B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96B32B-C158-32FF-A718-59D43D41B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5E3813-55FA-1596-70F9-75D314B2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A80FC-5795-421B-A1FE-2E3AF4DCE099}" type="datetimeFigureOut">
              <a:rPr lang="en-IN" smtClean="0"/>
              <a:t>13-03-2024</a:t>
            </a:fld>
            <a:endParaRPr lang="en-IN"/>
          </a:p>
        </p:txBody>
      </p:sp>
      <p:sp>
        <p:nvSpPr>
          <p:cNvPr id="5" name="Footer Placeholder 4">
            <a:extLst>
              <a:ext uri="{FF2B5EF4-FFF2-40B4-BE49-F238E27FC236}">
                <a16:creationId xmlns:a16="http://schemas.microsoft.com/office/drawing/2014/main" id="{78258C34-903C-FE61-1209-819476398B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FCCA1C-759A-B31E-1938-28AA59BEB5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31407-7EF6-4709-ACBF-BE4798EC47AF}" type="slidenum">
              <a:rPr lang="en-IN" smtClean="0"/>
              <a:t>‹#›</a:t>
            </a:fld>
            <a:endParaRPr lang="en-IN"/>
          </a:p>
        </p:txBody>
      </p:sp>
    </p:spTree>
    <p:extLst>
      <p:ext uri="{BB962C8B-B14F-4D97-AF65-F5344CB8AC3E}">
        <p14:creationId xmlns:p14="http://schemas.microsoft.com/office/powerpoint/2010/main" val="3992710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news/appointments/zomato-appoints-sameer-maheshwary-as-new-chief-financial-officer-18296"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hejrexpress.com/2014/08/07/there-are-two-kinds-of-people-in-this-world-a-campaign-by-zomato/"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freepngimg.com/png/70962-united-banknote-money-dollars-bill-dollar-one-dolla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ude4food.blogspot.com/2016/04/kumori-zomato-japan-baked-daily.html" TargetMode="Externa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ude4food.blogspot.com/2013/05/food-news-search-best-restos-in-manila.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iimpacts.org/2015/0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ngall.com/statistics-pn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7A55-2B19-3370-A785-731B87EED114}"/>
              </a:ext>
            </a:extLst>
          </p:cNvPr>
          <p:cNvSpPr>
            <a:spLocks noGrp="1"/>
          </p:cNvSpPr>
          <p:nvPr>
            <p:ph type="ctrTitle"/>
          </p:nvPr>
        </p:nvSpPr>
        <p:spPr>
          <a:xfrm>
            <a:off x="-20319" y="1026160"/>
            <a:ext cx="5293359" cy="4358639"/>
          </a:xfrm>
        </p:spPr>
        <p:txBody>
          <a:bodyPr>
            <a:normAutofit/>
          </a:bodyPr>
          <a:lstStyle/>
          <a:p>
            <a:r>
              <a:rPr lang="en-US" b="1" dirty="0">
                <a:cs typeface="Arial" panose="020B0604020202020204" pitchFamily="34" charset="0"/>
              </a:rPr>
              <a:t>Zomato Restaurant Analysis</a:t>
            </a:r>
            <a:br>
              <a:rPr lang="en-US" b="1" dirty="0">
                <a:cs typeface="Arial" panose="020B0604020202020204" pitchFamily="34" charset="0"/>
              </a:rPr>
            </a:br>
            <a:br>
              <a:rPr lang="en-US" b="1" dirty="0">
                <a:cs typeface="Arial" panose="020B0604020202020204" pitchFamily="34" charset="0"/>
              </a:rPr>
            </a:br>
            <a:r>
              <a:rPr lang="en-US" sz="3200" b="1" dirty="0">
                <a:cs typeface="Arial" panose="020B0604020202020204" pitchFamily="34" charset="0"/>
              </a:rPr>
              <a:t>Aniket Trivedi</a:t>
            </a:r>
            <a:br>
              <a:rPr lang="en-US" sz="3200" b="1" dirty="0">
                <a:cs typeface="Arial" panose="020B0604020202020204" pitchFamily="34" charset="0"/>
              </a:rPr>
            </a:br>
            <a:r>
              <a:rPr lang="en-US" sz="3200" b="1" dirty="0">
                <a:cs typeface="Arial" panose="020B0604020202020204" pitchFamily="34" charset="0"/>
              </a:rPr>
              <a:t>13/03/2024</a:t>
            </a:r>
            <a:endParaRPr lang="en-IN" b="1" dirty="0">
              <a:cs typeface="Arial" panose="020B0604020202020204" pitchFamily="34" charset="0"/>
            </a:endParaRPr>
          </a:p>
        </p:txBody>
      </p:sp>
      <p:sp>
        <p:nvSpPr>
          <p:cNvPr id="3" name="Subtitle 2">
            <a:extLst>
              <a:ext uri="{FF2B5EF4-FFF2-40B4-BE49-F238E27FC236}">
                <a16:creationId xmlns:a16="http://schemas.microsoft.com/office/drawing/2014/main" id="{37E06AE7-1DF4-32D7-3F93-342E2F95A214}"/>
              </a:ext>
            </a:extLst>
          </p:cNvPr>
          <p:cNvSpPr>
            <a:spLocks noGrp="1"/>
          </p:cNvSpPr>
          <p:nvPr>
            <p:ph type="subTitle" idx="1"/>
          </p:nvPr>
        </p:nvSpPr>
        <p:spPr>
          <a:xfrm>
            <a:off x="6543040" y="629920"/>
            <a:ext cx="4541520" cy="5151120"/>
          </a:xfrm>
        </p:spPr>
        <p:txBody>
          <a:bodyPr/>
          <a:lstStyle/>
          <a:p>
            <a:endParaRPr lang="en-IN" dirty="0"/>
          </a:p>
        </p:txBody>
      </p:sp>
      <p:pic>
        <p:nvPicPr>
          <p:cNvPr id="8" name="Picture 7">
            <a:extLst>
              <a:ext uri="{FF2B5EF4-FFF2-40B4-BE49-F238E27FC236}">
                <a16:creationId xmlns:a16="http://schemas.microsoft.com/office/drawing/2014/main" id="{FD6FC468-8113-11EC-6B66-4D3960F654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3040" y="436881"/>
            <a:ext cx="6471920" cy="5984238"/>
          </a:xfrm>
          <a:prstGeom prst="rect">
            <a:avLst/>
          </a:prstGeom>
        </p:spPr>
      </p:pic>
    </p:spTree>
    <p:extLst>
      <p:ext uri="{BB962C8B-B14F-4D97-AF65-F5344CB8AC3E}">
        <p14:creationId xmlns:p14="http://schemas.microsoft.com/office/powerpoint/2010/main" val="196180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6F265-2507-6EAC-5AEF-EA330D2E1475}"/>
              </a:ext>
            </a:extLst>
          </p:cNvPr>
          <p:cNvSpPr>
            <a:spLocks noGrp="1"/>
          </p:cNvSpPr>
          <p:nvPr>
            <p:ph idx="1"/>
          </p:nvPr>
        </p:nvSpPr>
        <p:spPr>
          <a:xfrm>
            <a:off x="4759960" y="182880"/>
            <a:ext cx="7137400" cy="6492240"/>
          </a:xfrm>
        </p:spPr>
        <p:txBody>
          <a:bodyPr>
            <a:normAutofit lnSpcReduction="10000"/>
          </a:bodyPr>
          <a:lstStyle/>
          <a:p>
            <a:r>
              <a:rPr lang="en-GB" sz="2400" dirty="0">
                <a:latin typeface="Aptos" panose="020B0004020202020204" pitchFamily="34" charset="0"/>
                <a:ea typeface="Arial" panose="020B0604020202020204" pitchFamily="34" charset="0"/>
              </a:rPr>
              <a:t>There is 1 </a:t>
            </a:r>
            <a:r>
              <a:rPr lang="en-GB" sz="2400" dirty="0">
                <a:effectLst/>
                <a:latin typeface="Aptos" panose="020B0004020202020204" pitchFamily="34" charset="0"/>
                <a:ea typeface="Arial" panose="020B0604020202020204" pitchFamily="34" charset="0"/>
              </a:rPr>
              <a:t>table present in the data.</a:t>
            </a:r>
          </a:p>
          <a:p>
            <a:r>
              <a:rPr lang="en-GB" sz="2400" dirty="0">
                <a:effectLst/>
                <a:latin typeface="Aptos" panose="020B0004020202020204" pitchFamily="34" charset="0"/>
                <a:ea typeface="Arial" panose="020B0604020202020204" pitchFamily="34" charset="0"/>
              </a:rPr>
              <a:t>The total no. of attributes present in the data are 21.</a:t>
            </a:r>
          </a:p>
          <a:p>
            <a:r>
              <a:rPr lang="en-GB" sz="2400" dirty="0">
                <a:latin typeface="Aptos" panose="020B0004020202020204" pitchFamily="34" charset="0"/>
              </a:rPr>
              <a:t>There are 15 </a:t>
            </a:r>
            <a:r>
              <a:rPr lang="en-GB" sz="2400" dirty="0">
                <a:effectLst/>
                <a:latin typeface="Aptos" panose="020B0004020202020204" pitchFamily="34" charset="0"/>
                <a:ea typeface="Arial" panose="020B0604020202020204" pitchFamily="34" charset="0"/>
              </a:rPr>
              <a:t>categorical columns in the data.</a:t>
            </a:r>
          </a:p>
          <a:p>
            <a:r>
              <a:rPr lang="en-GB" sz="2400" dirty="0">
                <a:latin typeface="Aptos" panose="020B0004020202020204" pitchFamily="34" charset="0"/>
                <a:ea typeface="Arial" panose="020B0604020202020204" pitchFamily="34" charset="0"/>
              </a:rPr>
              <a:t>Total number of restaurants around the world is 9551.	</a:t>
            </a:r>
            <a:endParaRPr lang="en-GB" sz="2400" dirty="0">
              <a:effectLst/>
              <a:latin typeface="Aptos" panose="020B0004020202020204" pitchFamily="34" charset="0"/>
              <a:ea typeface="Arial" panose="020B0604020202020204" pitchFamily="34" charset="0"/>
            </a:endParaRPr>
          </a:p>
          <a:p>
            <a:r>
              <a:rPr lang="en-GB" sz="2400" dirty="0">
                <a:latin typeface="Aptos" panose="020B0004020202020204" pitchFamily="34" charset="0"/>
              </a:rPr>
              <a:t>Dataset contains data from 15 different countries across the world.</a:t>
            </a:r>
          </a:p>
          <a:p>
            <a:r>
              <a:rPr lang="en-GB" sz="2400" dirty="0">
                <a:latin typeface="Aptos" panose="020B0004020202020204" pitchFamily="34" charset="0"/>
              </a:rPr>
              <a:t>There are 388 </a:t>
            </a:r>
            <a:r>
              <a:rPr lang="en-GB" sz="2400" dirty="0">
                <a:effectLst/>
                <a:latin typeface="Aptos" panose="020B0004020202020204" pitchFamily="34" charset="0"/>
                <a:ea typeface="Arial" panose="020B0604020202020204" pitchFamily="34" charset="0"/>
              </a:rPr>
              <a:t>restaurants in India in the price range of 4.</a:t>
            </a:r>
          </a:p>
          <a:p>
            <a:r>
              <a:rPr lang="en-GB" sz="2400" dirty="0">
                <a:latin typeface="Aptos" panose="020B0004020202020204" pitchFamily="34" charset="0"/>
                <a:ea typeface="Arial" panose="020B0604020202020204" pitchFamily="34" charset="0"/>
              </a:rPr>
              <a:t>T</a:t>
            </a:r>
            <a:r>
              <a:rPr lang="en-GB" sz="2400" dirty="0">
                <a:effectLst/>
                <a:latin typeface="Aptos" panose="020B0004020202020204" pitchFamily="34" charset="0"/>
                <a:ea typeface="Arial" panose="020B0604020202020204" pitchFamily="34" charset="0"/>
              </a:rPr>
              <a:t>he average rating for all the restaurants that have price range is less than 4 and provide online delivery is 3.27</a:t>
            </a:r>
          </a:p>
          <a:p>
            <a:r>
              <a:rPr lang="en-GB" sz="2400" dirty="0">
                <a:latin typeface="Aptos" panose="020B0004020202020204" pitchFamily="34" charset="0"/>
                <a:ea typeface="Arial" panose="020B0604020202020204" pitchFamily="34" charset="0"/>
              </a:rPr>
              <a:t>There are 1811 </a:t>
            </a:r>
            <a:r>
              <a:rPr lang="en-GB" sz="2400" u="none" strike="noStrike" dirty="0">
                <a:effectLst/>
                <a:latin typeface="Aptos" panose="020B0004020202020204" pitchFamily="34" charset="0"/>
                <a:ea typeface="Arial" panose="020B0604020202020204" pitchFamily="34" charset="0"/>
                <a:cs typeface="Arial" panose="020B0604020202020204" pitchFamily="34" charset="0"/>
              </a:rPr>
              <a:t>number of restaurants listed that do not offer online delivery, are in the lowest price range, and have an average cost for two people less than or equal to 250 Indian Rupees.</a:t>
            </a:r>
            <a:endParaRPr lang="en-IN" sz="2400" u="none" strike="noStrike" dirty="0">
              <a:effectLst/>
              <a:latin typeface="Aptos" panose="020B0004020202020204" pitchFamily="34" charset="0"/>
              <a:ea typeface="Arial" panose="020B0604020202020204" pitchFamily="34" charset="0"/>
              <a:cs typeface="Arial" panose="020B0604020202020204" pitchFamily="34" charset="0"/>
            </a:endParaRPr>
          </a:p>
          <a:p>
            <a:endParaRPr lang="en-GB" sz="2400" b="1" dirty="0">
              <a:effectLst/>
              <a:latin typeface="Aptos" panose="020B0004020202020204" pitchFamily="34" charset="0"/>
              <a:ea typeface="Arial" panose="020B0604020202020204" pitchFamily="34" charset="0"/>
            </a:endParaRPr>
          </a:p>
          <a:p>
            <a:endParaRPr lang="en-IN" sz="3600" b="1" dirty="0">
              <a:latin typeface="Aptos" panose="020B0004020202020204" pitchFamily="34" charset="0"/>
            </a:endParaRPr>
          </a:p>
        </p:txBody>
      </p:sp>
      <p:pic>
        <p:nvPicPr>
          <p:cNvPr id="5" name="Picture 4">
            <a:extLst>
              <a:ext uri="{FF2B5EF4-FFF2-40B4-BE49-F238E27FC236}">
                <a16:creationId xmlns:a16="http://schemas.microsoft.com/office/drawing/2014/main" id="{490211DA-67E0-5012-9766-016B5378A18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080" y="233680"/>
            <a:ext cx="4627880" cy="5984240"/>
          </a:xfrm>
          <a:prstGeom prst="rect">
            <a:avLst/>
          </a:prstGeom>
        </p:spPr>
      </p:pic>
    </p:spTree>
    <p:extLst>
      <p:ext uri="{BB962C8B-B14F-4D97-AF65-F5344CB8AC3E}">
        <p14:creationId xmlns:p14="http://schemas.microsoft.com/office/powerpoint/2010/main" val="86658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452C-230B-0860-D34D-7B33FF785E6B}"/>
              </a:ext>
            </a:extLst>
          </p:cNvPr>
          <p:cNvSpPr>
            <a:spLocks noGrp="1"/>
          </p:cNvSpPr>
          <p:nvPr>
            <p:ph type="title"/>
          </p:nvPr>
        </p:nvSpPr>
        <p:spPr>
          <a:xfrm>
            <a:off x="838200" y="212725"/>
            <a:ext cx="10515600" cy="1325563"/>
          </a:xfrm>
        </p:spPr>
        <p:txBody>
          <a:bodyPr/>
          <a:lstStyle/>
          <a:p>
            <a:r>
              <a:rPr lang="en-US" b="1" dirty="0"/>
              <a:t>Subjective Questions Analyses</a:t>
            </a:r>
            <a:endParaRPr lang="en-IN" b="1" dirty="0"/>
          </a:p>
        </p:txBody>
      </p:sp>
      <p:sp>
        <p:nvSpPr>
          <p:cNvPr id="6" name="Content Placeholder 5">
            <a:extLst>
              <a:ext uri="{FF2B5EF4-FFF2-40B4-BE49-F238E27FC236}">
                <a16:creationId xmlns:a16="http://schemas.microsoft.com/office/drawing/2014/main" id="{EF1FC882-7A43-3B14-7323-4B1F38948FAA}"/>
              </a:ext>
            </a:extLst>
          </p:cNvPr>
          <p:cNvSpPr>
            <a:spLocks noGrp="1"/>
          </p:cNvSpPr>
          <p:nvPr>
            <p:ph idx="1"/>
          </p:nvPr>
        </p:nvSpPr>
        <p:spPr>
          <a:xfrm>
            <a:off x="838200" y="1538288"/>
            <a:ext cx="4485640" cy="4825683"/>
          </a:xfrm>
        </p:spPr>
        <p:txBody>
          <a:bodyPr>
            <a:normAutofit fontScale="92500" lnSpcReduction="10000"/>
          </a:bodyPr>
          <a:lstStyle/>
          <a:p>
            <a:r>
              <a:rPr lang="en-US" sz="2000" b="1" dirty="0"/>
              <a:t>Most suitable countries (cities) for opening new restaurants</a:t>
            </a:r>
            <a:r>
              <a:rPr lang="en-US" sz="2000" dirty="0"/>
              <a:t> based on criteria where total number of restaurants are less than 200, average ratings are higher than or equals to 3, with less than Rs 1600 average expenditure for two person to have a meal and number of voters higher than 150, are :</a:t>
            </a:r>
          </a:p>
          <a:p>
            <a:pPr marL="0" indent="0">
              <a:buNone/>
            </a:pPr>
            <a:r>
              <a:rPr lang="en-US" sz="2000" dirty="0"/>
              <a:t> </a:t>
            </a:r>
            <a:r>
              <a:rPr lang="en-US" sz="2000" b="1" dirty="0"/>
              <a:t>Australia </a:t>
            </a:r>
            <a:r>
              <a:rPr lang="en-US" sz="2000" dirty="0"/>
              <a:t>(Beechworth, Hepburn Springs, Phillip Island),</a:t>
            </a:r>
            <a:r>
              <a:rPr lang="en-US" sz="2000" b="1" dirty="0"/>
              <a:t> Canada </a:t>
            </a:r>
            <a:r>
              <a:rPr lang="en-US" sz="2000" dirty="0"/>
              <a:t>(Chatham-Kent),</a:t>
            </a:r>
            <a:r>
              <a:rPr lang="en-US" sz="2000" b="1" dirty="0"/>
              <a:t> Indonesia </a:t>
            </a:r>
            <a:r>
              <a:rPr lang="en-US" sz="2000" dirty="0"/>
              <a:t>(Bogor, Jakarta),</a:t>
            </a:r>
            <a:r>
              <a:rPr lang="en-US" sz="2000" b="1" dirty="0"/>
              <a:t> New Zealand </a:t>
            </a:r>
            <a:r>
              <a:rPr lang="en-US" sz="2000" dirty="0"/>
              <a:t>(Auckland, Wellington City),</a:t>
            </a:r>
            <a:r>
              <a:rPr lang="en-US" sz="2000" b="1" dirty="0"/>
              <a:t> Philippines </a:t>
            </a:r>
            <a:r>
              <a:rPr lang="en-US" sz="2000" dirty="0"/>
              <a:t>(Mandaluyong City, Pasig City, Quezon City, San Juan City),</a:t>
            </a:r>
            <a:r>
              <a:rPr lang="en-US" sz="2000" b="1" dirty="0"/>
              <a:t> Qatar </a:t>
            </a:r>
            <a:r>
              <a:rPr lang="en-US" sz="2000" dirty="0"/>
              <a:t>(Doha),</a:t>
            </a:r>
            <a:r>
              <a:rPr lang="en-US" sz="2000" b="1" dirty="0"/>
              <a:t> South Africa </a:t>
            </a:r>
            <a:r>
              <a:rPr lang="en-US" sz="2000" dirty="0"/>
              <a:t>(Cape Town, Johannesburg, Pretoria, Randburg, Sandton),</a:t>
            </a:r>
            <a:r>
              <a:rPr lang="en-US" sz="2000" b="1" dirty="0"/>
              <a:t> Sri Lanka </a:t>
            </a:r>
            <a:r>
              <a:rPr lang="en-US" sz="2000" dirty="0"/>
              <a:t>(Colombo),</a:t>
            </a:r>
            <a:r>
              <a:rPr lang="en-US" sz="2000" b="1" dirty="0"/>
              <a:t> Turkey </a:t>
            </a:r>
            <a:r>
              <a:rPr lang="en-US" sz="2000" dirty="0"/>
              <a:t>(Ankara, Istanbul),</a:t>
            </a:r>
            <a:r>
              <a:rPr lang="en-US" sz="2000" b="1" dirty="0"/>
              <a:t> UAE </a:t>
            </a:r>
            <a:r>
              <a:rPr lang="en-US" sz="2000" dirty="0"/>
              <a:t>(Abu Dhabi, Sharjah)</a:t>
            </a:r>
          </a:p>
        </p:txBody>
      </p:sp>
      <mc:AlternateContent xmlns:mc="http://schemas.openxmlformats.org/markup-compatibility/2006" xmlns:cx4="http://schemas.microsoft.com/office/drawing/2016/5/10/chartex">
        <mc:Choice Requires="cx4">
          <p:graphicFrame>
            <p:nvGraphicFramePr>
              <p:cNvPr id="7" name="Chart 6">
                <a:extLst>
                  <a:ext uri="{FF2B5EF4-FFF2-40B4-BE49-F238E27FC236}">
                    <a16:creationId xmlns:a16="http://schemas.microsoft.com/office/drawing/2014/main" id="{494379F0-5E1F-C2DD-48F4-CDE68CB3DD48}"/>
                  </a:ext>
                </a:extLst>
              </p:cNvPr>
              <p:cNvGraphicFramePr/>
              <p:nvPr>
                <p:extLst>
                  <p:ext uri="{D42A27DB-BD31-4B8C-83A1-F6EECF244321}">
                    <p14:modId xmlns:p14="http://schemas.microsoft.com/office/powerpoint/2010/main" val="826234233"/>
                  </p:ext>
                </p:extLst>
              </p:nvPr>
            </p:nvGraphicFramePr>
            <p:xfrm>
              <a:off x="4744720" y="1305242"/>
              <a:ext cx="7284720" cy="450627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494379F0-5E1F-C2DD-48F4-CDE68CB3DD48}"/>
                  </a:ext>
                </a:extLst>
              </p:cNvPr>
              <p:cNvPicPr>
                <a:picLocks noGrp="1" noRot="1" noChangeAspect="1" noMove="1" noResize="1" noEditPoints="1" noAdjustHandles="1" noChangeArrowheads="1" noChangeShapeType="1"/>
              </p:cNvPicPr>
              <p:nvPr/>
            </p:nvPicPr>
            <p:blipFill>
              <a:blip r:embed="rId3"/>
              <a:stretch>
                <a:fillRect/>
              </a:stretch>
            </p:blipFill>
            <p:spPr>
              <a:xfrm>
                <a:off x="4744720" y="1305242"/>
                <a:ext cx="7284720" cy="4506278"/>
              </a:xfrm>
              <a:prstGeom prst="rect">
                <a:avLst/>
              </a:prstGeom>
            </p:spPr>
          </p:pic>
        </mc:Fallback>
      </mc:AlternateContent>
    </p:spTree>
    <p:extLst>
      <p:ext uri="{BB962C8B-B14F-4D97-AF65-F5344CB8AC3E}">
        <p14:creationId xmlns:p14="http://schemas.microsoft.com/office/powerpoint/2010/main" val="390306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661F8-7AFD-DB6C-C059-3B51002D33FB}"/>
              </a:ext>
            </a:extLst>
          </p:cNvPr>
          <p:cNvSpPr>
            <a:spLocks noGrp="1"/>
          </p:cNvSpPr>
          <p:nvPr>
            <p:ph idx="1"/>
          </p:nvPr>
        </p:nvSpPr>
        <p:spPr>
          <a:xfrm>
            <a:off x="838200" y="142240"/>
            <a:ext cx="10515600" cy="6034723"/>
          </a:xfrm>
        </p:spPr>
        <p:txBody>
          <a:bodyPr>
            <a:normAutofit/>
          </a:bodyPr>
          <a:lstStyle/>
          <a:p>
            <a:r>
              <a:rPr lang="en-GB" sz="2000" b="1" dirty="0">
                <a:latin typeface="Arial" panose="020B0604020202020204" pitchFamily="34" charset="0"/>
                <a:ea typeface="Arial" panose="020B0604020202020204" pitchFamily="34" charset="0"/>
              </a:rPr>
              <a:t>T</a:t>
            </a:r>
            <a:r>
              <a:rPr lang="en-GB" sz="2000" b="1" dirty="0">
                <a:effectLst/>
                <a:latin typeface="Arial" panose="020B0604020202020204" pitchFamily="34" charset="0"/>
                <a:ea typeface="Arial" panose="020B0604020202020204" pitchFamily="34" charset="0"/>
              </a:rPr>
              <a:t>he current quality regarding ratings for restaurants that are open there.</a:t>
            </a:r>
            <a:endParaRPr lang="en-IN" sz="3200" b="1" dirty="0"/>
          </a:p>
        </p:txBody>
      </p:sp>
      <p:pic>
        <p:nvPicPr>
          <p:cNvPr id="4" name="Picture 3">
            <a:extLst>
              <a:ext uri="{FF2B5EF4-FFF2-40B4-BE49-F238E27FC236}">
                <a16:creationId xmlns:a16="http://schemas.microsoft.com/office/drawing/2014/main" id="{D6227F49-0162-3504-24CF-5AF210C040F3}"/>
              </a:ext>
            </a:extLst>
          </p:cNvPr>
          <p:cNvPicPr>
            <a:picLocks noChangeAspect="1"/>
          </p:cNvPicPr>
          <p:nvPr/>
        </p:nvPicPr>
        <p:blipFill>
          <a:blip r:embed="rId2"/>
          <a:stretch>
            <a:fillRect/>
          </a:stretch>
        </p:blipFill>
        <p:spPr>
          <a:xfrm>
            <a:off x="1064259" y="1419701"/>
            <a:ext cx="5232400" cy="3792220"/>
          </a:xfrm>
          <a:prstGeom prst="rect">
            <a:avLst/>
          </a:prstGeom>
        </p:spPr>
      </p:pic>
      <p:sp>
        <p:nvSpPr>
          <p:cNvPr id="5" name="TextBox 4">
            <a:extLst>
              <a:ext uri="{FF2B5EF4-FFF2-40B4-BE49-F238E27FC236}">
                <a16:creationId xmlns:a16="http://schemas.microsoft.com/office/drawing/2014/main" id="{8485F47C-6EBD-C555-D5CB-AA21712F8FAB}"/>
              </a:ext>
            </a:extLst>
          </p:cNvPr>
          <p:cNvSpPr txBox="1"/>
          <p:nvPr/>
        </p:nvSpPr>
        <p:spPr>
          <a:xfrm>
            <a:off x="7642679" y="1544569"/>
            <a:ext cx="3048000"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Arial" panose="020B0604020202020204" pitchFamily="34" charset="0"/>
                <a:ea typeface="Arial" panose="020B0604020202020204" pitchFamily="34" charset="0"/>
              </a:rPr>
              <a:t>Using conditional formatting feature of Excel to calculate the average rating in all countries.</a:t>
            </a:r>
            <a:endParaRPr lang="en-IN" dirty="0"/>
          </a:p>
        </p:txBody>
      </p:sp>
    </p:spTree>
    <p:extLst>
      <p:ext uri="{BB962C8B-B14F-4D97-AF65-F5344CB8AC3E}">
        <p14:creationId xmlns:p14="http://schemas.microsoft.com/office/powerpoint/2010/main" val="28630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5313F-C80D-13D6-9B42-11D27F9AB03C}"/>
              </a:ext>
            </a:extLst>
          </p:cNvPr>
          <p:cNvSpPr>
            <a:spLocks noGrp="1"/>
          </p:cNvSpPr>
          <p:nvPr>
            <p:ph idx="1"/>
          </p:nvPr>
        </p:nvSpPr>
        <p:spPr>
          <a:xfrm>
            <a:off x="838200" y="213360"/>
            <a:ext cx="10515600" cy="6431280"/>
          </a:xfrm>
        </p:spPr>
        <p:txBody>
          <a:bodyPr>
            <a:normAutofit/>
          </a:bodyPr>
          <a:lstStyle/>
          <a:p>
            <a:r>
              <a:rPr lang="en-GB" sz="2000" b="1" dirty="0">
                <a:latin typeface="Arial" panose="020B0604020202020204" pitchFamily="34" charset="0"/>
                <a:ea typeface="Arial" panose="020B0604020202020204" pitchFamily="34" charset="0"/>
              </a:rPr>
              <a:t>N</a:t>
            </a:r>
            <a:r>
              <a:rPr lang="en-GB" sz="2000" b="1" dirty="0">
                <a:effectLst/>
                <a:latin typeface="Arial" panose="020B0604020202020204" pitchFamily="34" charset="0"/>
                <a:ea typeface="Arial" panose="020B0604020202020204" pitchFamily="34" charset="0"/>
              </a:rPr>
              <a:t>ames of restaurants from the recommended states that are our biggest competitors.</a:t>
            </a:r>
          </a:p>
        </p:txBody>
      </p:sp>
      <p:pic>
        <p:nvPicPr>
          <p:cNvPr id="5" name="Picture 4">
            <a:extLst>
              <a:ext uri="{FF2B5EF4-FFF2-40B4-BE49-F238E27FC236}">
                <a16:creationId xmlns:a16="http://schemas.microsoft.com/office/drawing/2014/main" id="{684CBDB8-DAC2-B307-C2DA-33F4C89EEBE9}"/>
              </a:ext>
            </a:extLst>
          </p:cNvPr>
          <p:cNvPicPr>
            <a:picLocks noChangeAspect="1"/>
          </p:cNvPicPr>
          <p:nvPr/>
        </p:nvPicPr>
        <p:blipFill>
          <a:blip r:embed="rId2"/>
          <a:stretch>
            <a:fillRect/>
          </a:stretch>
        </p:blipFill>
        <p:spPr>
          <a:xfrm>
            <a:off x="1188720" y="888309"/>
            <a:ext cx="9215120" cy="4425371"/>
          </a:xfrm>
          <a:prstGeom prst="rect">
            <a:avLst/>
          </a:prstGeom>
        </p:spPr>
      </p:pic>
      <p:sp>
        <p:nvSpPr>
          <p:cNvPr id="6" name="TextBox 5">
            <a:extLst>
              <a:ext uri="{FF2B5EF4-FFF2-40B4-BE49-F238E27FC236}">
                <a16:creationId xmlns:a16="http://schemas.microsoft.com/office/drawing/2014/main" id="{6BCAF97C-A176-3F64-7E3E-AE68DA7BA88B}"/>
              </a:ext>
            </a:extLst>
          </p:cNvPr>
          <p:cNvSpPr txBox="1"/>
          <p:nvPr/>
        </p:nvSpPr>
        <p:spPr>
          <a:xfrm>
            <a:off x="1280160" y="5547360"/>
            <a:ext cx="9123680" cy="1218795"/>
          </a:xfrm>
          <a:prstGeom prst="rect">
            <a:avLst/>
          </a:prstGeom>
          <a:noFill/>
        </p:spPr>
        <p:txBody>
          <a:bodyPr wrap="square" rtlCol="0">
            <a:spAutoFit/>
          </a:bodyPr>
          <a:lstStyle/>
          <a:p>
            <a:pPr marL="457200">
              <a:lnSpc>
                <a:spcPct val="115000"/>
              </a:lnSpc>
            </a:pPr>
            <a:r>
              <a:rPr lang="en-GB" sz="1200" b="1" dirty="0">
                <a:effectLst/>
                <a:latin typeface="Arial" panose="020B0604020202020204" pitchFamily="34" charset="0"/>
                <a:ea typeface="Arial" panose="020B0604020202020204" pitchFamily="34" charset="0"/>
              </a:rPr>
              <a:t>Biggest Competitors criteria: - </a:t>
            </a:r>
            <a:endParaRPr lang="en-IN" sz="1100" dirty="0">
              <a:effectLst/>
              <a:latin typeface="Arial" panose="020B0604020202020204" pitchFamily="34" charset="0"/>
              <a:ea typeface="Arial" panose="020B0604020202020204" pitchFamily="34" charset="0"/>
            </a:endParaRPr>
          </a:p>
          <a:p>
            <a:pPr marL="1600200" lvl="3" indent="-228600">
              <a:lnSpc>
                <a:spcPct val="115000"/>
              </a:lnSpc>
              <a:buFont typeface="+mj-lt"/>
              <a:buAutoNum type="arabicPeriod"/>
            </a:pPr>
            <a:r>
              <a:rPr lang="en-GB" sz="1200" u="none" strike="noStrike" dirty="0">
                <a:effectLst/>
                <a:latin typeface="Arial" panose="020B0604020202020204" pitchFamily="34" charset="0"/>
                <a:ea typeface="Arial" panose="020B0604020202020204" pitchFamily="34" charset="0"/>
              </a:rPr>
              <a:t>Restaurant rating&gt;=3</a:t>
            </a:r>
            <a:endParaRPr lang="en-IN" sz="1100" u="none" strike="noStrike" dirty="0">
              <a:effectLst/>
              <a:latin typeface="Arial" panose="020B0604020202020204" pitchFamily="34" charset="0"/>
              <a:ea typeface="Arial" panose="020B0604020202020204" pitchFamily="34" charset="0"/>
            </a:endParaRPr>
          </a:p>
          <a:p>
            <a:pPr marL="1600200" lvl="3" indent="-228600">
              <a:lnSpc>
                <a:spcPct val="115000"/>
              </a:lnSpc>
              <a:buFont typeface="+mj-lt"/>
              <a:buAutoNum type="arabicPeriod"/>
            </a:pPr>
            <a:r>
              <a:rPr lang="en-GB" sz="1200" u="none" strike="noStrike" dirty="0" err="1">
                <a:effectLst/>
                <a:latin typeface="Arial" panose="020B0604020202020204" pitchFamily="34" charset="0"/>
                <a:ea typeface="Arial" panose="020B0604020202020204" pitchFamily="34" charset="0"/>
              </a:rPr>
              <a:t>avg_cost_for_two</a:t>
            </a:r>
            <a:r>
              <a:rPr lang="en-GB" sz="1200" u="none" strike="noStrike" dirty="0">
                <a:effectLst/>
                <a:latin typeface="Arial" panose="020B0604020202020204" pitchFamily="34" charset="0"/>
                <a:ea typeface="Arial" panose="020B0604020202020204" pitchFamily="34" charset="0"/>
              </a:rPr>
              <a:t>&lt; Rs 1600</a:t>
            </a:r>
            <a:endParaRPr lang="en-IN" sz="1100" u="none" strike="noStrike" dirty="0">
              <a:effectLst/>
              <a:latin typeface="Arial" panose="020B0604020202020204" pitchFamily="34" charset="0"/>
              <a:ea typeface="Arial" panose="020B0604020202020204" pitchFamily="34" charset="0"/>
            </a:endParaRPr>
          </a:p>
          <a:p>
            <a:pPr marL="1600200" lvl="3" indent="-228600">
              <a:lnSpc>
                <a:spcPct val="115000"/>
              </a:lnSpc>
              <a:buFont typeface="+mj-lt"/>
              <a:buAutoNum type="arabicPeriod"/>
            </a:pPr>
            <a:r>
              <a:rPr lang="en-GB" sz="1200" u="none" strike="noStrike" dirty="0">
                <a:effectLst/>
                <a:latin typeface="Arial" panose="020B0604020202020204" pitchFamily="34" charset="0"/>
                <a:ea typeface="Arial" panose="020B0604020202020204" pitchFamily="34" charset="0"/>
              </a:rPr>
              <a:t>Number of Voters &gt; 150</a:t>
            </a:r>
            <a:endParaRPr lang="en-IN" sz="1100" u="none" strike="noStrike"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21575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0E615-197F-4385-5067-51E82AC0025E}"/>
              </a:ext>
            </a:extLst>
          </p:cNvPr>
          <p:cNvSpPr>
            <a:spLocks noGrp="1"/>
          </p:cNvSpPr>
          <p:nvPr>
            <p:ph idx="1"/>
          </p:nvPr>
        </p:nvSpPr>
        <p:spPr>
          <a:xfrm>
            <a:off x="838200" y="162560"/>
            <a:ext cx="10515600" cy="6014403"/>
          </a:xfrm>
        </p:spPr>
        <p:txBody>
          <a:bodyPr>
            <a:normAutofit/>
          </a:bodyPr>
          <a:lstStyle/>
          <a:p>
            <a:r>
              <a:rPr lang="en-GB" sz="2000" b="1" dirty="0">
                <a:latin typeface="Arial" panose="020B0604020202020204" pitchFamily="34" charset="0"/>
                <a:ea typeface="Arial" panose="020B0604020202020204" pitchFamily="34" charset="0"/>
              </a:rPr>
              <a:t>T</a:t>
            </a:r>
            <a:r>
              <a:rPr lang="en-GB" sz="2000" b="1" dirty="0">
                <a:effectLst/>
                <a:latin typeface="Arial" panose="020B0604020202020204" pitchFamily="34" charset="0"/>
                <a:ea typeface="Arial" panose="020B0604020202020204" pitchFamily="34" charset="0"/>
              </a:rPr>
              <a:t>he current expenditure on food in the suggested countries.</a:t>
            </a:r>
          </a:p>
          <a:p>
            <a:pPr marL="0" indent="0">
              <a:buNone/>
            </a:pPr>
            <a:endParaRPr lang="en-GB" sz="2000" b="1" dirty="0">
              <a:latin typeface="Arial" panose="020B0604020202020204" pitchFamily="34" charset="0"/>
            </a:endParaRPr>
          </a:p>
          <a:p>
            <a:pPr marL="0" indent="0">
              <a:buNone/>
            </a:pPr>
            <a:endParaRPr lang="en-IN" sz="3200" b="1" dirty="0"/>
          </a:p>
        </p:txBody>
      </p:sp>
      <p:pic>
        <p:nvPicPr>
          <p:cNvPr id="5" name="Picture 4">
            <a:extLst>
              <a:ext uri="{FF2B5EF4-FFF2-40B4-BE49-F238E27FC236}">
                <a16:creationId xmlns:a16="http://schemas.microsoft.com/office/drawing/2014/main" id="{E360E5A2-3B4C-9133-97B7-013ACCCFEB68}"/>
              </a:ext>
            </a:extLst>
          </p:cNvPr>
          <p:cNvPicPr>
            <a:picLocks noChangeAspect="1"/>
          </p:cNvPicPr>
          <p:nvPr/>
        </p:nvPicPr>
        <p:blipFill>
          <a:blip r:embed="rId2"/>
          <a:stretch>
            <a:fillRect/>
          </a:stretch>
        </p:blipFill>
        <p:spPr>
          <a:xfrm>
            <a:off x="1290320" y="822699"/>
            <a:ext cx="5842089" cy="3844610"/>
          </a:xfrm>
          <a:prstGeom prst="rect">
            <a:avLst/>
          </a:prstGeom>
        </p:spPr>
      </p:pic>
      <p:sp>
        <p:nvSpPr>
          <p:cNvPr id="6" name="TextBox 5">
            <a:extLst>
              <a:ext uri="{FF2B5EF4-FFF2-40B4-BE49-F238E27FC236}">
                <a16:creationId xmlns:a16="http://schemas.microsoft.com/office/drawing/2014/main" id="{3FFBE8C2-58A8-304D-4948-B8D1EAB2E75D}"/>
              </a:ext>
            </a:extLst>
          </p:cNvPr>
          <p:cNvSpPr txBox="1"/>
          <p:nvPr/>
        </p:nvSpPr>
        <p:spPr>
          <a:xfrm>
            <a:off x="1290320" y="5039360"/>
            <a:ext cx="6116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Using Pivot table and CONCAT function to calculate the average expenditure for each country.</a:t>
            </a:r>
            <a:endParaRPr lang="en-IN" dirty="0"/>
          </a:p>
        </p:txBody>
      </p:sp>
      <p:pic>
        <p:nvPicPr>
          <p:cNvPr id="8" name="Picture 7">
            <a:extLst>
              <a:ext uri="{FF2B5EF4-FFF2-40B4-BE49-F238E27FC236}">
                <a16:creationId xmlns:a16="http://schemas.microsoft.com/office/drawing/2014/main" id="{2245E86D-1FB5-2FC9-4D4A-F07E3EF0A4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0077" y="1277108"/>
            <a:ext cx="2915923" cy="2573302"/>
          </a:xfrm>
          <a:prstGeom prst="rect">
            <a:avLst/>
          </a:prstGeom>
        </p:spPr>
      </p:pic>
    </p:spTree>
    <p:extLst>
      <p:ext uri="{BB962C8B-B14F-4D97-AF65-F5344CB8AC3E}">
        <p14:creationId xmlns:p14="http://schemas.microsoft.com/office/powerpoint/2010/main" val="1776715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96BD1-DE93-4EB7-433A-AE320D8DAE38}"/>
              </a:ext>
            </a:extLst>
          </p:cNvPr>
          <p:cNvSpPr>
            <a:spLocks noGrp="1"/>
          </p:cNvSpPr>
          <p:nvPr>
            <p:ph idx="1"/>
          </p:nvPr>
        </p:nvSpPr>
        <p:spPr>
          <a:xfrm>
            <a:off x="838200" y="203200"/>
            <a:ext cx="10515600" cy="5973763"/>
          </a:xfrm>
        </p:spPr>
        <p:txBody>
          <a:bodyPr>
            <a:normAutofit/>
          </a:bodyPr>
          <a:lstStyle/>
          <a:p>
            <a:r>
              <a:rPr lang="en-GB" sz="2000" b="1" dirty="0">
                <a:latin typeface="Arial" panose="020B0604020202020204" pitchFamily="34" charset="0"/>
                <a:ea typeface="Arial" panose="020B0604020202020204" pitchFamily="34" charset="0"/>
              </a:rPr>
              <a:t>C</a:t>
            </a:r>
            <a:r>
              <a:rPr lang="en-GB" sz="2000" b="1" dirty="0">
                <a:effectLst/>
                <a:latin typeface="Arial" panose="020B0604020202020204" pitchFamily="34" charset="0"/>
                <a:ea typeface="Arial" panose="020B0604020202020204" pitchFamily="34" charset="0"/>
              </a:rPr>
              <a:t>uisines should we focus on in the newer restaurants to get better feedback</a:t>
            </a:r>
            <a:endParaRPr lang="en-IN" sz="3200" b="1" dirty="0"/>
          </a:p>
        </p:txBody>
      </p:sp>
      <p:pic>
        <p:nvPicPr>
          <p:cNvPr id="5" name="Picture 4">
            <a:extLst>
              <a:ext uri="{FF2B5EF4-FFF2-40B4-BE49-F238E27FC236}">
                <a16:creationId xmlns:a16="http://schemas.microsoft.com/office/drawing/2014/main" id="{39E4D3B8-73D8-997A-EE25-FC5905C2053C}"/>
              </a:ext>
            </a:extLst>
          </p:cNvPr>
          <p:cNvPicPr>
            <a:picLocks noChangeAspect="1"/>
          </p:cNvPicPr>
          <p:nvPr/>
        </p:nvPicPr>
        <p:blipFill>
          <a:blip r:embed="rId2"/>
          <a:stretch>
            <a:fillRect/>
          </a:stretch>
        </p:blipFill>
        <p:spPr>
          <a:xfrm>
            <a:off x="706120" y="977845"/>
            <a:ext cx="5485243" cy="3238555"/>
          </a:xfrm>
          <a:prstGeom prst="rect">
            <a:avLst/>
          </a:prstGeom>
        </p:spPr>
      </p:pic>
      <p:sp>
        <p:nvSpPr>
          <p:cNvPr id="6" name="TextBox 5">
            <a:extLst>
              <a:ext uri="{FF2B5EF4-FFF2-40B4-BE49-F238E27FC236}">
                <a16:creationId xmlns:a16="http://schemas.microsoft.com/office/drawing/2014/main" id="{C6CD0CEE-1078-AE46-1AFE-54606EE275DE}"/>
              </a:ext>
            </a:extLst>
          </p:cNvPr>
          <p:cNvSpPr txBox="1"/>
          <p:nvPr/>
        </p:nvSpPr>
        <p:spPr>
          <a:xfrm>
            <a:off x="609601" y="4422637"/>
            <a:ext cx="55817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Cuisines with good ratings i.e. those cuisines which are already performing well in the countries can be introduced in new restaurants branches to generate good amount of revenue at the start. After that we can introduce the local cuisines also according to the future demands by customers.</a:t>
            </a:r>
            <a:endParaRPr lang="en-IN" dirty="0"/>
          </a:p>
        </p:txBody>
      </p:sp>
      <p:pic>
        <p:nvPicPr>
          <p:cNvPr id="12" name="Picture 11">
            <a:extLst>
              <a:ext uri="{FF2B5EF4-FFF2-40B4-BE49-F238E27FC236}">
                <a16:creationId xmlns:a16="http://schemas.microsoft.com/office/drawing/2014/main" id="{B08C9F3A-83F6-3289-F450-2FB4E6C2B5B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19962" y="1023256"/>
            <a:ext cx="5571964" cy="5153708"/>
          </a:xfrm>
          <a:prstGeom prst="rect">
            <a:avLst/>
          </a:prstGeom>
        </p:spPr>
      </p:pic>
    </p:spTree>
    <p:extLst>
      <p:ext uri="{BB962C8B-B14F-4D97-AF65-F5344CB8AC3E}">
        <p14:creationId xmlns:p14="http://schemas.microsoft.com/office/powerpoint/2010/main" val="265019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1AFFE-DBF7-09AA-E552-E4D49AA7FB54}"/>
              </a:ext>
            </a:extLst>
          </p:cNvPr>
          <p:cNvSpPr>
            <a:spLocks noGrp="1"/>
          </p:cNvSpPr>
          <p:nvPr>
            <p:ph idx="1"/>
          </p:nvPr>
        </p:nvSpPr>
        <p:spPr>
          <a:xfrm>
            <a:off x="838200" y="250371"/>
            <a:ext cx="10515600" cy="5926592"/>
          </a:xfrm>
        </p:spPr>
        <p:txBody>
          <a:bodyPr>
            <a:normAutofit/>
          </a:bodyPr>
          <a:lstStyle/>
          <a:p>
            <a:r>
              <a:rPr lang="en-GB" sz="2000" b="1" dirty="0">
                <a:effectLst/>
                <a:latin typeface="Arial" panose="020B0604020202020204" pitchFamily="34" charset="0"/>
                <a:ea typeface="Arial" panose="020B0604020202020204" pitchFamily="34" charset="0"/>
              </a:rPr>
              <a:t>Does online delivery and table booking affects the customer’s ratings?</a:t>
            </a:r>
          </a:p>
          <a:p>
            <a:pPr marL="0" indent="0">
              <a:buNone/>
            </a:pPr>
            <a:r>
              <a:rPr lang="en-GB" sz="1800" b="1" dirty="0">
                <a:effectLst/>
                <a:latin typeface="Arial" panose="020B0604020202020204" pitchFamily="34" charset="0"/>
                <a:ea typeface="Arial" panose="020B0604020202020204" pitchFamily="34" charset="0"/>
              </a:rPr>
              <a:t>Insights: - </a:t>
            </a:r>
            <a:r>
              <a:rPr lang="en-GB" sz="1800" dirty="0">
                <a:effectLst/>
                <a:latin typeface="Arial" panose="020B0604020202020204" pitchFamily="34" charset="0"/>
                <a:ea typeface="Arial" panose="020B0604020202020204" pitchFamily="34" charset="0"/>
              </a:rPr>
              <a:t>Those restaurants which are having online delivery and table booking both are showing an increase in ratings. Therefore, we can say that online delivery and table booking does affects the customer’s ratings.</a:t>
            </a:r>
            <a:endParaRPr lang="en-IN" sz="1800" dirty="0">
              <a:effectLst/>
              <a:latin typeface="Arial" panose="020B0604020202020204" pitchFamily="34" charset="0"/>
              <a:ea typeface="Arial" panose="020B0604020202020204" pitchFamily="34" charset="0"/>
            </a:endParaRPr>
          </a:p>
          <a:p>
            <a:pPr marL="0" indent="0">
              <a:buNone/>
            </a:pPr>
            <a:r>
              <a:rPr lang="en-GB" sz="1800" b="1" dirty="0">
                <a:effectLst/>
                <a:latin typeface="Arial" panose="020B0604020202020204" pitchFamily="34" charset="0"/>
                <a:ea typeface="Arial" panose="020B0604020202020204" pitchFamily="34" charset="0"/>
              </a:rPr>
              <a:t>Recommendations: - </a:t>
            </a:r>
            <a:r>
              <a:rPr lang="en-GB" sz="1800" dirty="0">
                <a:effectLst/>
                <a:latin typeface="Arial" panose="020B0604020202020204" pitchFamily="34" charset="0"/>
                <a:ea typeface="Arial" panose="020B0604020202020204" pitchFamily="34" charset="0"/>
              </a:rPr>
              <a:t>Include features of online delivery and table booking for the ease of customer.</a:t>
            </a:r>
            <a:endParaRPr lang="en-IN" sz="1800" dirty="0">
              <a:effectLst/>
              <a:latin typeface="Arial" panose="020B0604020202020204" pitchFamily="34" charset="0"/>
              <a:ea typeface="Arial" panose="020B0604020202020204" pitchFamily="34" charset="0"/>
            </a:endParaRPr>
          </a:p>
          <a:p>
            <a:r>
              <a:rPr lang="en-GB" sz="2000" b="1" dirty="0">
                <a:effectLst/>
                <a:latin typeface="Arial" panose="020B0604020202020204" pitchFamily="34" charset="0"/>
                <a:ea typeface="Arial" panose="020B0604020202020204" pitchFamily="34" charset="0"/>
              </a:rPr>
              <a:t>Should the team keep the rate of cuisines higher? Will that affect the feedback?</a:t>
            </a:r>
            <a:endParaRPr lang="en-GB" sz="2400" b="1" dirty="0">
              <a:effectLst/>
              <a:latin typeface="Arial" panose="020B0604020202020204" pitchFamily="34" charset="0"/>
              <a:ea typeface="Arial" panose="020B0604020202020204" pitchFamily="34" charset="0"/>
            </a:endParaRPr>
          </a:p>
          <a:p>
            <a:pPr marL="0" indent="0">
              <a:buNone/>
            </a:pPr>
            <a:endParaRPr lang="en-IN" sz="3200" b="1" dirty="0"/>
          </a:p>
        </p:txBody>
      </p:sp>
      <p:graphicFrame>
        <p:nvGraphicFramePr>
          <p:cNvPr id="4" name="Chart 3">
            <a:extLst>
              <a:ext uri="{FF2B5EF4-FFF2-40B4-BE49-F238E27FC236}">
                <a16:creationId xmlns:a16="http://schemas.microsoft.com/office/drawing/2014/main" id="{283789EC-AA14-3C12-36F2-66FBA878CBA1}"/>
              </a:ext>
            </a:extLst>
          </p:cNvPr>
          <p:cNvGraphicFramePr/>
          <p:nvPr>
            <p:extLst>
              <p:ext uri="{D42A27DB-BD31-4B8C-83A1-F6EECF244321}">
                <p14:modId xmlns:p14="http://schemas.microsoft.com/office/powerpoint/2010/main" val="2733977252"/>
              </p:ext>
            </p:extLst>
          </p:nvPr>
        </p:nvGraphicFramePr>
        <p:xfrm>
          <a:off x="3287486" y="221456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D1E5F7-5B41-5240-C54A-3BEF082D6764}"/>
              </a:ext>
            </a:extLst>
          </p:cNvPr>
          <p:cNvSpPr txBox="1"/>
          <p:nvPr/>
        </p:nvSpPr>
        <p:spPr>
          <a:xfrm>
            <a:off x="838200" y="5388429"/>
            <a:ext cx="9873343" cy="1200329"/>
          </a:xfrm>
          <a:prstGeom prst="rect">
            <a:avLst/>
          </a:prstGeom>
          <a:noFill/>
        </p:spPr>
        <p:txBody>
          <a:bodyPr wrap="square" rtlCol="0">
            <a:spAutoFit/>
          </a:bodyPr>
          <a:lstStyle/>
          <a:p>
            <a:r>
              <a:rPr lang="en-GB" sz="1800" b="1" dirty="0">
                <a:effectLst/>
                <a:latin typeface="Arial" panose="020B0604020202020204" pitchFamily="34" charset="0"/>
                <a:ea typeface="Arial" panose="020B0604020202020204" pitchFamily="34" charset="0"/>
              </a:rPr>
              <a:t>Insights: -</a:t>
            </a:r>
            <a:r>
              <a:rPr lang="en-GB" sz="1800" dirty="0">
                <a:effectLst/>
                <a:latin typeface="Arial" panose="020B0604020202020204" pitchFamily="34" charset="0"/>
                <a:ea typeface="Arial" panose="020B0604020202020204" pitchFamily="34" charset="0"/>
              </a:rPr>
              <a:t> As the linear forecast trendline is moving slightly upward direction and the correlation coefficient is moving towards +1, therefore, we can say that the rates of cuisines and ratings are positively correlated </a:t>
            </a:r>
            <a:r>
              <a:rPr lang="en-GB" sz="1800" dirty="0" err="1">
                <a:effectLst/>
                <a:latin typeface="Arial" panose="020B0604020202020204" pitchFamily="34" charset="0"/>
                <a:ea typeface="Arial" panose="020B0604020202020204" pitchFamily="34" charset="0"/>
              </a:rPr>
              <a:t>i.e</a:t>
            </a:r>
            <a:r>
              <a:rPr lang="en-GB" sz="1800" dirty="0">
                <a:effectLst/>
                <a:latin typeface="Arial" panose="020B0604020202020204" pitchFamily="34" charset="0"/>
                <a:ea typeface="Arial" panose="020B0604020202020204" pitchFamily="34" charset="0"/>
              </a:rPr>
              <a:t> as one variable increases, the other tends to also increase.</a:t>
            </a:r>
          </a:p>
          <a:p>
            <a:endParaRPr lang="en-IN" dirty="0"/>
          </a:p>
        </p:txBody>
      </p:sp>
    </p:spTree>
    <p:extLst>
      <p:ext uri="{BB962C8B-B14F-4D97-AF65-F5344CB8AC3E}">
        <p14:creationId xmlns:p14="http://schemas.microsoft.com/office/powerpoint/2010/main" val="254673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280C6F-F5B1-5EB4-1777-281911D37B10}"/>
              </a:ext>
            </a:extLst>
          </p:cNvPr>
          <p:cNvSpPr>
            <a:spLocks noGrp="1"/>
          </p:cNvSpPr>
          <p:nvPr>
            <p:ph idx="1"/>
          </p:nvPr>
        </p:nvSpPr>
        <p:spPr>
          <a:xfrm>
            <a:off x="838200" y="326571"/>
            <a:ext cx="10515600" cy="5850392"/>
          </a:xfrm>
        </p:spPr>
        <p:txBody>
          <a:bodyPr>
            <a:normAutofit/>
          </a:bodyPr>
          <a:lstStyle/>
          <a:p>
            <a:r>
              <a:rPr lang="en-GB" sz="2000" b="1" dirty="0">
                <a:effectLst/>
                <a:latin typeface="Arial" panose="020B0604020202020204" pitchFamily="34" charset="0"/>
                <a:ea typeface="Arial" panose="020B0604020202020204" pitchFamily="34" charset="0"/>
              </a:rPr>
              <a:t>Recommendation: -</a:t>
            </a:r>
            <a:r>
              <a:rPr lang="en-GB" sz="2000" dirty="0">
                <a:effectLst/>
                <a:latin typeface="Arial" panose="020B0604020202020204" pitchFamily="34" charset="0"/>
                <a:ea typeface="Arial" panose="020B0604020202020204" pitchFamily="34" charset="0"/>
              </a:rPr>
              <a:t> Seeing the insights doesn’t mean we should increase the price of every cuisine in every country to get better ratings. We should also look the country wise scatter plot for the rating and average price, and increase the rate where the country allows to do so. </a:t>
            </a:r>
          </a:p>
          <a:p>
            <a:pPr marL="0" indent="0">
              <a:buNone/>
            </a:pPr>
            <a:endParaRPr lang="en-GB" sz="2000" dirty="0">
              <a:effectLst/>
              <a:latin typeface="Arial" panose="020B0604020202020204" pitchFamily="34" charset="0"/>
              <a:ea typeface="Arial" panose="020B0604020202020204" pitchFamily="34" charset="0"/>
            </a:endParaRPr>
          </a:p>
          <a:p>
            <a:r>
              <a:rPr lang="en-GB" sz="2000" b="1" dirty="0">
                <a:latin typeface="Arial" panose="020B0604020202020204" pitchFamily="34" charset="0"/>
                <a:ea typeface="Arial" panose="020B0604020202020204" pitchFamily="34" charset="0"/>
              </a:rPr>
              <a:t>T</a:t>
            </a:r>
            <a:r>
              <a:rPr lang="en-GB" sz="2000" b="1" dirty="0">
                <a:effectLst/>
                <a:latin typeface="Arial" panose="020B0604020202020204" pitchFamily="34" charset="0"/>
                <a:ea typeface="Arial" panose="020B0604020202020204" pitchFamily="34" charset="0"/>
              </a:rPr>
              <a:t>he distribution of the number of restaurants of different price ranges in all the countries.</a:t>
            </a:r>
          </a:p>
          <a:p>
            <a:endParaRPr lang="en-IN" sz="2400" b="1" dirty="0">
              <a:effectLst/>
              <a:latin typeface="Arial" panose="020B0604020202020204" pitchFamily="34" charset="0"/>
              <a:ea typeface="Arial" panose="020B0604020202020204" pitchFamily="34" charset="0"/>
            </a:endParaRPr>
          </a:p>
          <a:p>
            <a:endParaRPr lang="en-IN" sz="2000" dirty="0"/>
          </a:p>
        </p:txBody>
      </p:sp>
      <p:graphicFrame>
        <p:nvGraphicFramePr>
          <p:cNvPr id="4" name="Chart 3">
            <a:extLst>
              <a:ext uri="{FF2B5EF4-FFF2-40B4-BE49-F238E27FC236}">
                <a16:creationId xmlns:a16="http://schemas.microsoft.com/office/drawing/2014/main" id="{F66297E8-688A-D87A-DA74-C69D3124BC25}"/>
              </a:ext>
            </a:extLst>
          </p:cNvPr>
          <p:cNvGraphicFramePr/>
          <p:nvPr>
            <p:extLst>
              <p:ext uri="{D42A27DB-BD31-4B8C-83A1-F6EECF244321}">
                <p14:modId xmlns:p14="http://schemas.microsoft.com/office/powerpoint/2010/main" val="1343253526"/>
              </p:ext>
            </p:extLst>
          </p:nvPr>
        </p:nvGraphicFramePr>
        <p:xfrm>
          <a:off x="838201" y="2743200"/>
          <a:ext cx="3712028" cy="349635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7DFDC46E-1BB2-EF2F-C4C6-688CA3BF6F39}"/>
              </a:ext>
            </a:extLst>
          </p:cNvPr>
          <p:cNvPicPr>
            <a:picLocks noChangeAspect="1"/>
          </p:cNvPicPr>
          <p:nvPr/>
        </p:nvPicPr>
        <p:blipFill>
          <a:blip r:embed="rId3"/>
          <a:stretch>
            <a:fillRect/>
          </a:stretch>
        </p:blipFill>
        <p:spPr>
          <a:xfrm>
            <a:off x="5520417" y="2743200"/>
            <a:ext cx="5147583" cy="3496354"/>
          </a:xfrm>
          <a:prstGeom prst="rect">
            <a:avLst/>
          </a:prstGeom>
        </p:spPr>
      </p:pic>
    </p:spTree>
    <p:extLst>
      <p:ext uri="{BB962C8B-B14F-4D97-AF65-F5344CB8AC3E}">
        <p14:creationId xmlns:p14="http://schemas.microsoft.com/office/powerpoint/2010/main" val="1921398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781C-20B4-3AAA-F695-0082DEC6C9D8}"/>
              </a:ext>
            </a:extLst>
          </p:cNvPr>
          <p:cNvSpPr>
            <a:spLocks noGrp="1"/>
          </p:cNvSpPr>
          <p:nvPr>
            <p:ph type="title"/>
          </p:nvPr>
        </p:nvSpPr>
        <p:spPr>
          <a:xfrm>
            <a:off x="767443" y="21773"/>
            <a:ext cx="10455728" cy="685800"/>
          </a:xfrm>
        </p:spPr>
        <p:txBody>
          <a:bodyPr>
            <a:normAutofit fontScale="90000"/>
          </a:bodyPr>
          <a:lstStyle/>
          <a:p>
            <a:pPr algn="ctr"/>
            <a:r>
              <a:rPr lang="en-US" b="1" dirty="0"/>
              <a:t>DASHBOARD</a:t>
            </a:r>
            <a:endParaRPr lang="en-IN" b="1" dirty="0"/>
          </a:p>
        </p:txBody>
      </p:sp>
      <p:pic>
        <p:nvPicPr>
          <p:cNvPr id="4" name="Content Placeholder 3">
            <a:extLst>
              <a:ext uri="{FF2B5EF4-FFF2-40B4-BE49-F238E27FC236}">
                <a16:creationId xmlns:a16="http://schemas.microsoft.com/office/drawing/2014/main" id="{0F711FFE-C4BE-B7B2-30F8-0CF9AB89F0E9}"/>
              </a:ext>
            </a:extLst>
          </p:cNvPr>
          <p:cNvPicPr>
            <a:picLocks noGrp="1" noChangeAspect="1"/>
          </p:cNvPicPr>
          <p:nvPr>
            <p:ph idx="1"/>
          </p:nvPr>
        </p:nvPicPr>
        <p:blipFill>
          <a:blip r:embed="rId2"/>
          <a:stretch>
            <a:fillRect/>
          </a:stretch>
        </p:blipFill>
        <p:spPr>
          <a:xfrm>
            <a:off x="261257" y="707574"/>
            <a:ext cx="11702143" cy="5998026"/>
          </a:xfrm>
          <a:prstGeom prst="rect">
            <a:avLst/>
          </a:prstGeom>
        </p:spPr>
      </p:pic>
    </p:spTree>
    <p:extLst>
      <p:ext uri="{BB962C8B-B14F-4D97-AF65-F5344CB8AC3E}">
        <p14:creationId xmlns:p14="http://schemas.microsoft.com/office/powerpoint/2010/main" val="132500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9F2D-BA2B-4734-D763-A011B3821548}"/>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ED0931CF-480E-08AD-BEE7-0C89483368B5}"/>
              </a:ext>
            </a:extLst>
          </p:cNvPr>
          <p:cNvSpPr>
            <a:spLocks noGrp="1"/>
          </p:cNvSpPr>
          <p:nvPr>
            <p:ph idx="1"/>
          </p:nvPr>
        </p:nvSpPr>
        <p:spPr>
          <a:xfrm>
            <a:off x="838200" y="1825625"/>
            <a:ext cx="9046029" cy="4351338"/>
          </a:xfrm>
        </p:spPr>
        <p:txBody>
          <a:bodyPr/>
          <a:lstStyle/>
          <a:p>
            <a:pPr marL="0" indent="0">
              <a:buNone/>
            </a:pPr>
            <a:endParaRPr lang="en-US" dirty="0"/>
          </a:p>
          <a:p>
            <a:r>
              <a:rPr lang="en-US" dirty="0"/>
              <a:t>In conclusion, our analysis of Zomato restaurant data reveals promising opportunities for strategic expansion across the globe. By targeting regions with high demand, catering to specific demographic preferences, and capitalizing on competitive advantages, we can confidently recommend the opening of new restaurants. This initiative not only enhances market presence but also delivers exceptional dining experiences, driving sustainable growth for Zomato and enriching the global culinary landscape.</a:t>
            </a:r>
            <a:endParaRPr lang="en-IN" dirty="0"/>
          </a:p>
        </p:txBody>
      </p:sp>
    </p:spTree>
    <p:extLst>
      <p:ext uri="{BB962C8B-B14F-4D97-AF65-F5344CB8AC3E}">
        <p14:creationId xmlns:p14="http://schemas.microsoft.com/office/powerpoint/2010/main" val="273581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E36A-8306-FC3B-8278-1A87BEB42AB9}"/>
              </a:ext>
            </a:extLst>
          </p:cNvPr>
          <p:cNvSpPr>
            <a:spLocks noGrp="1"/>
          </p:cNvSpPr>
          <p:nvPr>
            <p:ph type="title"/>
          </p:nvPr>
        </p:nvSpPr>
        <p:spPr/>
        <p:txBody>
          <a:bodyPr/>
          <a:lstStyle/>
          <a:p>
            <a:r>
              <a:rPr lang="en-IN" b="1" dirty="0"/>
              <a:t>Introduction to Zomato</a:t>
            </a:r>
          </a:p>
        </p:txBody>
      </p:sp>
      <p:pic>
        <p:nvPicPr>
          <p:cNvPr id="5" name="Content Placeholder 4">
            <a:extLst>
              <a:ext uri="{FF2B5EF4-FFF2-40B4-BE49-F238E27FC236}">
                <a16:creationId xmlns:a16="http://schemas.microsoft.com/office/drawing/2014/main" id="{E10C0FC6-70C5-3497-86C9-B42A3FFA78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90041"/>
            <a:ext cx="5476240" cy="2402840"/>
          </a:xfr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35181350-1A5E-1012-E2E2-51D92F647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0040"/>
            <a:ext cx="5039360" cy="2402840"/>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631D6662-2CAD-B490-C309-4442D576A647}"/>
              </a:ext>
            </a:extLst>
          </p:cNvPr>
          <p:cNvSpPr txBox="1"/>
          <p:nvPr/>
        </p:nvSpPr>
        <p:spPr>
          <a:xfrm>
            <a:off x="772160" y="4085409"/>
            <a:ext cx="3728720" cy="1754326"/>
          </a:xfrm>
          <a:prstGeom prst="rect">
            <a:avLst/>
          </a:prstGeom>
          <a:noFill/>
        </p:spPr>
        <p:txBody>
          <a:bodyPr wrap="square">
            <a:spAutoFit/>
          </a:bodyPr>
          <a:lstStyle/>
          <a:p>
            <a:r>
              <a:rPr lang="en-US" b="1" dirty="0">
                <a:effectLst/>
              </a:rPr>
              <a:t>History</a:t>
            </a:r>
            <a:endParaRPr lang="en-US" b="1" dirty="0"/>
          </a:p>
          <a:p>
            <a:r>
              <a:rPr lang="en-US" dirty="0">
                <a:effectLst/>
              </a:rPr>
              <a:t>Zomato was founded in 2008 as a restaurant discovery platform in India. It started as a website that provided information about restaurants, including menus, reviews, and ratings.</a:t>
            </a:r>
            <a:endParaRPr lang="en-US" dirty="0"/>
          </a:p>
        </p:txBody>
      </p:sp>
      <p:sp>
        <p:nvSpPr>
          <p:cNvPr id="11" name="TextBox 10">
            <a:extLst>
              <a:ext uri="{FF2B5EF4-FFF2-40B4-BE49-F238E27FC236}">
                <a16:creationId xmlns:a16="http://schemas.microsoft.com/office/drawing/2014/main" id="{3EF81273-2B87-40A7-6AE2-EB86FC7F92B8}"/>
              </a:ext>
            </a:extLst>
          </p:cNvPr>
          <p:cNvSpPr txBox="1"/>
          <p:nvPr/>
        </p:nvSpPr>
        <p:spPr>
          <a:xfrm>
            <a:off x="4572000" y="4085410"/>
            <a:ext cx="3048000" cy="2585323"/>
          </a:xfrm>
          <a:prstGeom prst="rect">
            <a:avLst/>
          </a:prstGeom>
          <a:noFill/>
        </p:spPr>
        <p:txBody>
          <a:bodyPr wrap="square">
            <a:spAutoFit/>
          </a:bodyPr>
          <a:lstStyle/>
          <a:p>
            <a:r>
              <a:rPr lang="en-US" b="1" dirty="0">
                <a:effectLst/>
              </a:rPr>
              <a:t>Mission</a:t>
            </a:r>
            <a:endParaRPr lang="en-US" b="1" dirty="0"/>
          </a:p>
          <a:p>
            <a:r>
              <a:rPr lang="en-US" dirty="0">
                <a:effectLst/>
              </a:rPr>
              <a:t>Zomato's mission is to ensure that everyone can find and enjoy great food. They aim to connect users with the best dining experiences by providing accurate and comprehensive information about restaurants.</a:t>
            </a:r>
            <a:endParaRPr lang="en-US" dirty="0"/>
          </a:p>
        </p:txBody>
      </p:sp>
      <p:sp>
        <p:nvSpPr>
          <p:cNvPr id="13" name="TextBox 12">
            <a:extLst>
              <a:ext uri="{FF2B5EF4-FFF2-40B4-BE49-F238E27FC236}">
                <a16:creationId xmlns:a16="http://schemas.microsoft.com/office/drawing/2014/main" id="{EBD05D24-87A1-653B-040C-9D6E88924CD1}"/>
              </a:ext>
            </a:extLst>
          </p:cNvPr>
          <p:cNvSpPr txBox="1"/>
          <p:nvPr/>
        </p:nvSpPr>
        <p:spPr>
          <a:xfrm>
            <a:off x="7553960" y="4085409"/>
            <a:ext cx="4180840" cy="1754326"/>
          </a:xfrm>
          <a:prstGeom prst="rect">
            <a:avLst/>
          </a:prstGeom>
          <a:noFill/>
        </p:spPr>
        <p:txBody>
          <a:bodyPr wrap="square">
            <a:spAutoFit/>
          </a:bodyPr>
          <a:lstStyle/>
          <a:p>
            <a:r>
              <a:rPr lang="en-US" b="1" dirty="0">
                <a:effectLst/>
              </a:rPr>
              <a:t>User Base</a:t>
            </a:r>
            <a:endParaRPr lang="en-US" b="1" dirty="0"/>
          </a:p>
          <a:p>
            <a:r>
              <a:rPr lang="en-US" dirty="0">
                <a:effectLst/>
              </a:rPr>
              <a:t>Zomato has a large and diverse user base, with millions of active users worldwide. It is available in multiple countries and supports multiple languages, making it accessible to a global audience.</a:t>
            </a:r>
            <a:endParaRPr lang="en-US" dirty="0"/>
          </a:p>
        </p:txBody>
      </p:sp>
    </p:spTree>
    <p:extLst>
      <p:ext uri="{BB962C8B-B14F-4D97-AF65-F5344CB8AC3E}">
        <p14:creationId xmlns:p14="http://schemas.microsoft.com/office/powerpoint/2010/main" val="145257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1FF7-2386-9540-0451-5FDCCA995E9B}"/>
              </a:ext>
            </a:extLst>
          </p:cNvPr>
          <p:cNvSpPr>
            <a:spLocks noGrp="1"/>
          </p:cNvSpPr>
          <p:nvPr>
            <p:ph type="title"/>
          </p:nvPr>
        </p:nvSpPr>
        <p:spPr/>
        <p:txBody>
          <a:bodyPr>
            <a:normAutofit/>
          </a:bodyPr>
          <a:lstStyle/>
          <a:p>
            <a:r>
              <a:rPr lang="en-US" sz="5400" b="1" dirty="0"/>
              <a:t>Project Aim</a:t>
            </a:r>
            <a:endParaRPr lang="en-IN" sz="5400" b="1" dirty="0"/>
          </a:p>
        </p:txBody>
      </p:sp>
      <p:sp>
        <p:nvSpPr>
          <p:cNvPr id="6" name="Content Placeholder 5">
            <a:extLst>
              <a:ext uri="{FF2B5EF4-FFF2-40B4-BE49-F238E27FC236}">
                <a16:creationId xmlns:a16="http://schemas.microsoft.com/office/drawing/2014/main" id="{55DD7AB3-F672-35DF-EE62-06C660B22AD8}"/>
              </a:ext>
            </a:extLst>
          </p:cNvPr>
          <p:cNvSpPr>
            <a:spLocks noGrp="1"/>
          </p:cNvSpPr>
          <p:nvPr>
            <p:ph idx="1"/>
          </p:nvPr>
        </p:nvSpPr>
        <p:spPr>
          <a:xfrm>
            <a:off x="838200" y="1947704"/>
            <a:ext cx="5755640" cy="4064000"/>
          </a:xfrm>
        </p:spPr>
        <p:txBody>
          <a:bodyPr>
            <a:normAutofit/>
          </a:bodyPr>
          <a:lstStyle/>
          <a:p>
            <a:r>
              <a:rPr lang="en-US" sz="3600" dirty="0"/>
              <a:t>The objective of the project is to analyze the Zomato market scenario based on given dataset and provide meaningful insights, to help in the business growth.</a:t>
            </a:r>
          </a:p>
          <a:p>
            <a:endParaRPr lang="en-IN" sz="4400" dirty="0">
              <a:solidFill>
                <a:srgbClr val="E8EAED"/>
              </a:solidFill>
              <a:latin typeface="Google Sans"/>
            </a:endParaRPr>
          </a:p>
        </p:txBody>
      </p:sp>
      <p:pic>
        <p:nvPicPr>
          <p:cNvPr id="8" name="Picture 7">
            <a:extLst>
              <a:ext uri="{FF2B5EF4-FFF2-40B4-BE49-F238E27FC236}">
                <a16:creationId xmlns:a16="http://schemas.microsoft.com/office/drawing/2014/main" id="{FD6FB976-5859-D229-A284-9CA9277089C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67650" y="284480"/>
            <a:ext cx="3939540" cy="5984240"/>
          </a:xfrm>
          <a:prstGeom prst="rect">
            <a:avLst/>
          </a:prstGeom>
        </p:spPr>
      </p:pic>
    </p:spTree>
    <p:extLst>
      <p:ext uri="{BB962C8B-B14F-4D97-AF65-F5344CB8AC3E}">
        <p14:creationId xmlns:p14="http://schemas.microsoft.com/office/powerpoint/2010/main" val="282519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98A7-4E25-766F-4CA1-EF588531FBA5}"/>
              </a:ext>
            </a:extLst>
          </p:cNvPr>
          <p:cNvSpPr>
            <a:spLocks noGrp="1"/>
          </p:cNvSpPr>
          <p:nvPr>
            <p:ph type="title"/>
          </p:nvPr>
        </p:nvSpPr>
        <p:spPr>
          <a:xfrm>
            <a:off x="838200" y="134893"/>
            <a:ext cx="10515600" cy="982708"/>
          </a:xfrm>
        </p:spPr>
        <p:txBody>
          <a:bodyPr/>
          <a:lstStyle/>
          <a:p>
            <a:r>
              <a:rPr lang="en-US" b="1" dirty="0"/>
              <a:t>Data Overview</a:t>
            </a:r>
            <a:endParaRPr lang="en-IN" b="1" dirty="0"/>
          </a:p>
        </p:txBody>
      </p:sp>
      <p:sp>
        <p:nvSpPr>
          <p:cNvPr id="6" name="TextBox 5">
            <a:extLst>
              <a:ext uri="{FF2B5EF4-FFF2-40B4-BE49-F238E27FC236}">
                <a16:creationId xmlns:a16="http://schemas.microsoft.com/office/drawing/2014/main" id="{CEB86FE9-05F1-480A-37F0-07591549FA99}"/>
              </a:ext>
            </a:extLst>
          </p:cNvPr>
          <p:cNvSpPr txBox="1"/>
          <p:nvPr/>
        </p:nvSpPr>
        <p:spPr>
          <a:xfrm>
            <a:off x="182880" y="927353"/>
            <a:ext cx="6096000" cy="5795754"/>
          </a:xfrm>
          <a:prstGeom prst="rect">
            <a:avLst/>
          </a:prstGeom>
          <a:noFill/>
        </p:spPr>
        <p:txBody>
          <a:bodyPr wrap="square">
            <a:spAutoFit/>
          </a:bodyPr>
          <a:lstStyle/>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Restaurant ID: </a:t>
            </a:r>
            <a:r>
              <a:rPr lang="en-US" sz="1800" b="0" i="0" u="none" strike="noStrike" cap="none" dirty="0">
                <a:solidFill>
                  <a:schemeClr val="dk1"/>
                </a:solidFill>
                <a:latin typeface="Lato"/>
                <a:ea typeface="Lato"/>
                <a:cs typeface="Lato"/>
                <a:sym typeface="Lato"/>
              </a:rPr>
              <a:t>Unique identifier for each restaurant.</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Restaurant Name: </a:t>
            </a:r>
            <a:r>
              <a:rPr lang="en-US" sz="1800" b="0" i="0" u="none" strike="noStrike" cap="none" dirty="0">
                <a:solidFill>
                  <a:schemeClr val="dk1"/>
                </a:solidFill>
                <a:latin typeface="Lato"/>
                <a:ea typeface="Lato"/>
                <a:cs typeface="Lato"/>
                <a:sym typeface="Lato"/>
              </a:rPr>
              <a:t>The name of the restaurant.</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err="1">
                <a:solidFill>
                  <a:schemeClr val="dk1"/>
                </a:solidFill>
                <a:latin typeface="Lato"/>
                <a:ea typeface="Lato"/>
                <a:cs typeface="Lato"/>
                <a:sym typeface="Lato"/>
              </a:rPr>
              <a:t>CountryCode</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Country code of the location where the restaurant is situated.</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City: </a:t>
            </a:r>
            <a:r>
              <a:rPr lang="en-US" sz="1800" b="0" i="0" u="none" strike="noStrike" cap="none" dirty="0">
                <a:solidFill>
                  <a:schemeClr val="dk1"/>
                </a:solidFill>
                <a:latin typeface="Lato"/>
                <a:ea typeface="Lato"/>
                <a:cs typeface="Lato"/>
                <a:sym typeface="Lato"/>
              </a:rPr>
              <a:t>The city where the restaurant is located.</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Address: </a:t>
            </a:r>
            <a:r>
              <a:rPr lang="en-US" sz="1800" b="0" i="0" u="none" strike="noStrike" cap="none" dirty="0">
                <a:solidFill>
                  <a:schemeClr val="dk1"/>
                </a:solidFill>
                <a:latin typeface="Lato"/>
                <a:ea typeface="Lato"/>
                <a:cs typeface="Lato"/>
                <a:sym typeface="Lato"/>
              </a:rPr>
              <a:t>The specific address of the restaurant.</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Locality: </a:t>
            </a:r>
            <a:r>
              <a:rPr lang="en-US" sz="1800" b="0" i="0" u="none" strike="noStrike" cap="none" dirty="0">
                <a:solidFill>
                  <a:schemeClr val="dk1"/>
                </a:solidFill>
                <a:latin typeface="Lato"/>
                <a:ea typeface="Lato"/>
                <a:cs typeface="Lato"/>
                <a:sym typeface="Lato"/>
              </a:rPr>
              <a:t>The locality or neighborhood where the restaurant is situated.</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Locality Verbose: </a:t>
            </a:r>
            <a:r>
              <a:rPr lang="en-US" sz="1800" b="0" i="0" u="none" strike="noStrike" cap="none" dirty="0">
                <a:solidFill>
                  <a:schemeClr val="dk1"/>
                </a:solidFill>
                <a:latin typeface="Lato"/>
                <a:ea typeface="Lato"/>
                <a:cs typeface="Lato"/>
                <a:sym typeface="Lato"/>
              </a:rPr>
              <a:t>Detailed information about the locality.</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Longitude: </a:t>
            </a:r>
            <a:r>
              <a:rPr lang="en-US" sz="1800" b="0" i="0" u="none" strike="noStrike" cap="none" dirty="0">
                <a:solidFill>
                  <a:schemeClr val="dk1"/>
                </a:solidFill>
                <a:latin typeface="Lato"/>
                <a:ea typeface="Lato"/>
                <a:cs typeface="Lato"/>
                <a:sym typeface="Lato"/>
              </a:rPr>
              <a:t>The geographical longitude coordinate of the restaurant.</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Latitude: </a:t>
            </a:r>
            <a:r>
              <a:rPr lang="en-US" sz="1800" b="0" i="0" u="none" strike="noStrike" cap="none" dirty="0">
                <a:solidFill>
                  <a:schemeClr val="dk1"/>
                </a:solidFill>
                <a:latin typeface="Lato"/>
                <a:ea typeface="Lato"/>
                <a:cs typeface="Lato"/>
                <a:sym typeface="Lato"/>
              </a:rPr>
              <a:t>The geographical latitude coordinate of the restaurant.</a:t>
            </a:r>
          </a:p>
          <a:p>
            <a:pPr marL="457200" marR="0" lvl="0" indent="-311150" algn="l" rtl="0">
              <a:lnSpc>
                <a:spcPct val="115000"/>
              </a:lnSpc>
              <a:spcBef>
                <a:spcPts val="0"/>
              </a:spcBef>
              <a:spcAft>
                <a:spcPts val="0"/>
              </a:spcAft>
              <a:buClr>
                <a:schemeClr val="dk1"/>
              </a:buClr>
              <a:buSzPts val="1300"/>
              <a:buFont typeface="Lato"/>
              <a:buChar char="●"/>
            </a:pPr>
            <a:r>
              <a:rPr lang="en-US" sz="1800" b="1" i="0" u="none" strike="noStrike" cap="none" dirty="0">
                <a:solidFill>
                  <a:schemeClr val="dk1"/>
                </a:solidFill>
                <a:latin typeface="Lato"/>
                <a:ea typeface="Lato"/>
                <a:cs typeface="Lato"/>
                <a:sym typeface="Lato"/>
              </a:rPr>
              <a:t>Cuisines: </a:t>
            </a:r>
            <a:r>
              <a:rPr lang="en-US" sz="1800" b="0" i="0" u="none" strike="noStrike" cap="none" dirty="0">
                <a:solidFill>
                  <a:schemeClr val="dk1"/>
                </a:solidFill>
                <a:latin typeface="Lato"/>
                <a:ea typeface="Lato"/>
                <a:cs typeface="Lato"/>
                <a:sym typeface="Lato"/>
              </a:rPr>
              <a:t>The type of cuisine offered by the restaurant.</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a:solidFill>
                  <a:schemeClr val="dk1"/>
                </a:solidFill>
                <a:latin typeface="Lato"/>
                <a:ea typeface="Lato"/>
                <a:cs typeface="Lato"/>
                <a:sym typeface="Lato"/>
              </a:rPr>
              <a:t>Currency: </a:t>
            </a:r>
            <a:r>
              <a:rPr lang="en-US" sz="1800" b="0" i="0" u="none" strike="noStrike" cap="none" dirty="0">
                <a:solidFill>
                  <a:schemeClr val="dk1"/>
                </a:solidFill>
                <a:latin typeface="Lato"/>
                <a:ea typeface="Lato"/>
                <a:cs typeface="Lato"/>
                <a:sym typeface="Lato"/>
              </a:rPr>
              <a:t>The currency used for transactions in the restaurant.</a:t>
            </a:r>
            <a:endParaRPr lang="en-US" sz="1600" b="0" i="0" u="none" strike="noStrike" cap="none" dirty="0">
              <a:solidFill>
                <a:schemeClr val="dk1"/>
              </a:solidFill>
              <a:latin typeface="Lato"/>
              <a:ea typeface="Lato"/>
              <a:cs typeface="Lato"/>
              <a:sym typeface="Lato"/>
            </a:endParaRPr>
          </a:p>
        </p:txBody>
      </p:sp>
      <p:sp>
        <p:nvSpPr>
          <p:cNvPr id="8" name="TextBox 7">
            <a:extLst>
              <a:ext uri="{FF2B5EF4-FFF2-40B4-BE49-F238E27FC236}">
                <a16:creationId xmlns:a16="http://schemas.microsoft.com/office/drawing/2014/main" id="{05228CEC-7C40-D565-291A-F0B59B52F4F2}"/>
              </a:ext>
            </a:extLst>
          </p:cNvPr>
          <p:cNvSpPr txBox="1"/>
          <p:nvPr/>
        </p:nvSpPr>
        <p:spPr>
          <a:xfrm>
            <a:off x="6096000" y="823733"/>
            <a:ext cx="6096000" cy="5657574"/>
          </a:xfrm>
          <a:prstGeom prst="rect">
            <a:avLst/>
          </a:prstGeom>
          <a:noFill/>
        </p:spPr>
        <p:txBody>
          <a:bodyPr wrap="square">
            <a:spAutoFit/>
          </a:bodyPr>
          <a:lstStyle/>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Has_Table_booking</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Indicates whether the restaurant has a table booking option (Yes/No).</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Has_Online_delivery</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Indicates whether the restaurant offers online delivery (Yes/No).</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Is_delivering_now</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Indicates whether the restaurant is currently delivering (Yes/No).</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Switch_to_order_menu</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Indicates whether users can switch to the order menu (Yes/No).</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Price_range</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A numeric value indicating the price range category of the restaurant.</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a:solidFill>
                  <a:schemeClr val="dk1"/>
                </a:solidFill>
                <a:latin typeface="Lato"/>
                <a:ea typeface="Lato"/>
                <a:cs typeface="Lato"/>
                <a:sym typeface="Lato"/>
              </a:rPr>
              <a:t>Votes: </a:t>
            </a:r>
            <a:r>
              <a:rPr lang="en-US" sz="1800" b="0" i="0" u="none" strike="noStrike" cap="none" dirty="0">
                <a:solidFill>
                  <a:schemeClr val="dk1"/>
                </a:solidFill>
                <a:latin typeface="Lato"/>
                <a:ea typeface="Lato"/>
                <a:cs typeface="Lato"/>
                <a:sym typeface="Lato"/>
              </a:rPr>
              <a:t>The number of votes or ratings/(feedback) received by the restaurant.</a:t>
            </a:r>
          </a:p>
          <a:p>
            <a:pPr marL="457200" marR="0" lvl="0" indent="-311150" algn="l" rtl="0">
              <a:lnSpc>
                <a:spcPct val="115000"/>
              </a:lnSpc>
              <a:spcBef>
                <a:spcPts val="0"/>
              </a:spcBef>
              <a:spcAft>
                <a:spcPts val="0"/>
              </a:spcAft>
              <a:buClr>
                <a:schemeClr val="dk1"/>
              </a:buClr>
              <a:buSzPts val="1300"/>
              <a:buFont typeface="Arial"/>
              <a:buChar char="●"/>
            </a:pPr>
            <a:r>
              <a:rPr lang="en-US" sz="1800" b="1" i="0" u="none" strike="noStrike" cap="none" dirty="0" err="1">
                <a:solidFill>
                  <a:schemeClr val="dk1"/>
                </a:solidFill>
                <a:latin typeface="Lato"/>
                <a:ea typeface="Lato"/>
                <a:cs typeface="Lato"/>
                <a:sym typeface="Lato"/>
              </a:rPr>
              <a:t>Average_Cost_for_two</a:t>
            </a:r>
            <a:r>
              <a:rPr lang="en-US" sz="1800" b="1" i="0" u="none" strike="noStrike" cap="none" dirty="0">
                <a:solidFill>
                  <a:schemeClr val="dk1"/>
                </a:solidFill>
                <a:latin typeface="Lato"/>
                <a:ea typeface="Lato"/>
                <a:cs typeface="Lato"/>
                <a:sym typeface="Lato"/>
              </a:rPr>
              <a:t>: </a:t>
            </a:r>
            <a:r>
              <a:rPr lang="en-US" sz="1800" b="0" i="0" u="none" strike="noStrike" cap="none" dirty="0">
                <a:solidFill>
                  <a:schemeClr val="dk1"/>
                </a:solidFill>
                <a:latin typeface="Lato"/>
                <a:ea typeface="Lato"/>
                <a:cs typeface="Lato"/>
                <a:sym typeface="Lato"/>
              </a:rPr>
              <a:t>The average cost for two people dining at the restaurant.</a:t>
            </a:r>
          </a:p>
          <a:p>
            <a:pPr marL="457200" marR="0" lvl="0" indent="-304800" algn="l" rtl="0">
              <a:lnSpc>
                <a:spcPct val="115000"/>
              </a:lnSpc>
              <a:spcBef>
                <a:spcPts val="0"/>
              </a:spcBef>
              <a:spcAft>
                <a:spcPts val="0"/>
              </a:spcAft>
              <a:buClr>
                <a:schemeClr val="dk1"/>
              </a:buClr>
              <a:buSzPts val="1200"/>
              <a:buFont typeface="Lato"/>
              <a:buChar char="●"/>
            </a:pPr>
            <a:r>
              <a:rPr lang="en-US" sz="1600" b="1" i="0" u="none" strike="noStrike" cap="none" dirty="0">
                <a:solidFill>
                  <a:schemeClr val="dk1"/>
                </a:solidFill>
                <a:latin typeface="Lato"/>
                <a:ea typeface="Lato"/>
                <a:cs typeface="Lato"/>
                <a:sym typeface="Lato"/>
              </a:rPr>
              <a:t>Rating: </a:t>
            </a:r>
            <a:r>
              <a:rPr lang="en-US" sz="1600" b="0" i="0" u="none" strike="noStrike" cap="none" dirty="0">
                <a:solidFill>
                  <a:schemeClr val="dk1"/>
                </a:solidFill>
                <a:latin typeface="Lato"/>
                <a:ea typeface="Lato"/>
                <a:cs typeface="Lato"/>
                <a:sym typeface="Lato"/>
              </a:rPr>
              <a:t>The overall rating of the restaurant is based on user reviews.</a:t>
            </a:r>
          </a:p>
          <a:p>
            <a:pPr marL="457200" marR="0" lvl="0" indent="-304800" algn="l" rtl="0">
              <a:lnSpc>
                <a:spcPct val="115000"/>
              </a:lnSpc>
              <a:spcBef>
                <a:spcPts val="0"/>
              </a:spcBef>
              <a:spcAft>
                <a:spcPts val="0"/>
              </a:spcAft>
              <a:buClr>
                <a:schemeClr val="dk1"/>
              </a:buClr>
              <a:buSzPts val="1200"/>
              <a:buFont typeface="Lato"/>
              <a:buChar char="●"/>
            </a:pPr>
            <a:r>
              <a:rPr lang="en-US" sz="1600" b="1" i="0" u="none" strike="noStrike" cap="none" dirty="0" err="1">
                <a:solidFill>
                  <a:schemeClr val="dk1"/>
                </a:solidFill>
                <a:latin typeface="Lato"/>
                <a:ea typeface="Lato"/>
                <a:cs typeface="Lato"/>
                <a:sym typeface="Lato"/>
              </a:rPr>
              <a:t>Datekey_opening</a:t>
            </a:r>
            <a:r>
              <a:rPr lang="en-US" sz="1600" b="1" i="0" u="none" strike="noStrike" cap="none" dirty="0">
                <a:solidFill>
                  <a:schemeClr val="dk1"/>
                </a:solidFill>
                <a:latin typeface="Lato"/>
                <a:ea typeface="Lato"/>
                <a:cs typeface="Lato"/>
                <a:sym typeface="Lato"/>
              </a:rPr>
              <a:t>: </a:t>
            </a:r>
            <a:r>
              <a:rPr lang="en-US" sz="1600" b="0" i="0" u="none" strike="noStrike" cap="none" dirty="0">
                <a:solidFill>
                  <a:schemeClr val="dk1"/>
                </a:solidFill>
                <a:latin typeface="Lato"/>
                <a:ea typeface="Lato"/>
                <a:cs typeface="Lato"/>
                <a:sym typeface="Lato"/>
              </a:rPr>
              <a:t>The date when the restaurant was opened.</a:t>
            </a:r>
          </a:p>
        </p:txBody>
      </p:sp>
    </p:spTree>
    <p:extLst>
      <p:ext uri="{BB962C8B-B14F-4D97-AF65-F5344CB8AC3E}">
        <p14:creationId xmlns:p14="http://schemas.microsoft.com/office/powerpoint/2010/main" val="314827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58FD-7810-3C5B-D588-600E50F525FC}"/>
              </a:ext>
            </a:extLst>
          </p:cNvPr>
          <p:cNvSpPr>
            <a:spLocks noGrp="1"/>
          </p:cNvSpPr>
          <p:nvPr>
            <p:ph type="title"/>
          </p:nvPr>
        </p:nvSpPr>
        <p:spPr/>
        <p:txBody>
          <a:bodyPr/>
          <a:lstStyle/>
          <a:p>
            <a:r>
              <a:rPr lang="en-US" b="1" dirty="0"/>
              <a:t>Data Cleaning and Processing</a:t>
            </a:r>
            <a:endParaRPr lang="en-IN" b="1" dirty="0"/>
          </a:p>
        </p:txBody>
      </p:sp>
      <p:sp>
        <p:nvSpPr>
          <p:cNvPr id="3" name="Content Placeholder 2">
            <a:extLst>
              <a:ext uri="{FF2B5EF4-FFF2-40B4-BE49-F238E27FC236}">
                <a16:creationId xmlns:a16="http://schemas.microsoft.com/office/drawing/2014/main" id="{8FA4DFCB-79EE-6E73-D561-CA8083F07F45}"/>
              </a:ext>
            </a:extLst>
          </p:cNvPr>
          <p:cNvSpPr>
            <a:spLocks noGrp="1"/>
          </p:cNvSpPr>
          <p:nvPr>
            <p:ph idx="1"/>
          </p:nvPr>
        </p:nvSpPr>
        <p:spPr>
          <a:xfrm>
            <a:off x="462280" y="1690688"/>
            <a:ext cx="7391400" cy="4351338"/>
          </a:xfrm>
        </p:spPr>
        <p:txBody>
          <a:bodyPr>
            <a:normAutofit fontScale="92500" lnSpcReduction="10000"/>
          </a:bodyPr>
          <a:lstStyle/>
          <a:p>
            <a:r>
              <a:rPr lang="en-US" dirty="0"/>
              <a:t>Build an dynamic table which will be connected to the Raw Data so that any changes made in the original data by company will get reflected in the dynamic table as well as in the Dashboard.</a:t>
            </a:r>
          </a:p>
          <a:p>
            <a:r>
              <a:rPr lang="en-US" dirty="0"/>
              <a:t>Treated the missing values of cuisines from USA.</a:t>
            </a:r>
          </a:p>
          <a:p>
            <a:r>
              <a:rPr lang="en-US" dirty="0"/>
              <a:t>Calculated the total number of restaurants per country.</a:t>
            </a:r>
          </a:p>
          <a:p>
            <a:r>
              <a:rPr lang="en-US" dirty="0"/>
              <a:t>Processed different currencies and converted into INR (for comparisons).</a:t>
            </a:r>
          </a:p>
          <a:p>
            <a:r>
              <a:rPr lang="en-US" dirty="0"/>
              <a:t>Used appropriate LOOKUP functions to fetch the country code.</a:t>
            </a:r>
          </a:p>
          <a:p>
            <a:endParaRPr lang="en-US" dirty="0"/>
          </a:p>
          <a:p>
            <a:endParaRPr lang="en-US" dirty="0"/>
          </a:p>
          <a:p>
            <a:endParaRPr lang="en-IN" dirty="0"/>
          </a:p>
        </p:txBody>
      </p:sp>
      <p:pic>
        <p:nvPicPr>
          <p:cNvPr id="5" name="Picture 4">
            <a:extLst>
              <a:ext uri="{FF2B5EF4-FFF2-40B4-BE49-F238E27FC236}">
                <a16:creationId xmlns:a16="http://schemas.microsoft.com/office/drawing/2014/main" id="{D4C35CB0-8784-D5A7-A9D2-220401C654B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53680" y="1310005"/>
            <a:ext cx="4011975" cy="3677920"/>
          </a:xfrm>
          <a:prstGeom prst="rect">
            <a:avLst/>
          </a:prstGeom>
        </p:spPr>
      </p:pic>
    </p:spTree>
    <p:extLst>
      <p:ext uri="{BB962C8B-B14F-4D97-AF65-F5344CB8AC3E}">
        <p14:creationId xmlns:p14="http://schemas.microsoft.com/office/powerpoint/2010/main" val="3979034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A0F7-E84F-82B1-3985-1B9723DF916E}"/>
              </a:ext>
            </a:extLst>
          </p:cNvPr>
          <p:cNvSpPr>
            <a:spLocks noGrp="1"/>
          </p:cNvSpPr>
          <p:nvPr>
            <p:ph type="title"/>
          </p:nvPr>
        </p:nvSpPr>
        <p:spPr>
          <a:xfrm>
            <a:off x="838200" y="365125"/>
            <a:ext cx="10515600" cy="782955"/>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18468FB4-7126-E7E8-78FA-1C8CED277229}"/>
              </a:ext>
            </a:extLst>
          </p:cNvPr>
          <p:cNvSpPr>
            <a:spLocks noGrp="1"/>
          </p:cNvSpPr>
          <p:nvPr>
            <p:ph idx="1"/>
          </p:nvPr>
        </p:nvSpPr>
        <p:spPr>
          <a:xfrm>
            <a:off x="838200" y="1148080"/>
            <a:ext cx="5857240" cy="6217919"/>
          </a:xfrm>
        </p:spPr>
        <p:txBody>
          <a:bodyPr>
            <a:normAutofit/>
          </a:bodyPr>
          <a:lstStyle/>
          <a:p>
            <a:r>
              <a:rPr lang="en-US" sz="1800" b="1" dirty="0"/>
              <a:t>Missing value treatment:- </a:t>
            </a:r>
            <a:r>
              <a:rPr lang="en-US" sz="1800" dirty="0"/>
              <a:t>Using power query editor, pivot table, XLOOKUP functions, MAX function.</a:t>
            </a:r>
          </a:p>
          <a:p>
            <a:r>
              <a:rPr lang="en-US" sz="1800" b="1" dirty="0"/>
              <a:t>Data Enrichment:- </a:t>
            </a:r>
            <a:r>
              <a:rPr lang="en-US" sz="1800" dirty="0"/>
              <a:t>Enhanced the data set with additional variables using VLOOKUP, MID, SEARCH, TRUNC, CONCAT, and connecting tables to cross reference with original data source.</a:t>
            </a:r>
          </a:p>
          <a:p>
            <a:r>
              <a:rPr lang="en-US" sz="1800" b="1" dirty="0"/>
              <a:t>Descriptive Analysis:- </a:t>
            </a:r>
            <a:r>
              <a:rPr lang="en-US" sz="1800" dirty="0"/>
              <a:t>Employed Pivot tables for summarizing key metrices, conditional aggregational functions and normal excel functions (count, if, etc.) for analyzing objective questions.</a:t>
            </a:r>
          </a:p>
          <a:p>
            <a:r>
              <a:rPr lang="en-US" sz="1800" b="1" dirty="0"/>
              <a:t>Trend Analysis:- </a:t>
            </a:r>
            <a:r>
              <a:rPr lang="en-US" sz="1800" dirty="0"/>
              <a:t>Analyzed the trend between feedbacks/ratings, cuisine prices, online delivery and table booking, using sparkline, scatter plots and trendlines.</a:t>
            </a:r>
          </a:p>
          <a:p>
            <a:r>
              <a:rPr lang="en-IN" sz="1800" b="1" dirty="0"/>
              <a:t>Executive Segmentations:- </a:t>
            </a:r>
            <a:r>
              <a:rPr lang="en-IN" sz="1800" dirty="0"/>
              <a:t>Applied year and country wise filters to analyse the various outcomes of ratings, prices etc. for different countries at a different timeline.</a:t>
            </a:r>
          </a:p>
          <a:p>
            <a:r>
              <a:rPr lang="en-IN" sz="1800" b="1" dirty="0"/>
              <a:t>Data Visualization:- </a:t>
            </a:r>
            <a:r>
              <a:rPr lang="en-IN" sz="1800" dirty="0"/>
              <a:t>Created dynamic charts and Dashboard for data representation, enabling interactive data exploration.</a:t>
            </a:r>
            <a:endParaRPr lang="en-IN" sz="1800" b="1" dirty="0"/>
          </a:p>
        </p:txBody>
      </p:sp>
      <p:pic>
        <p:nvPicPr>
          <p:cNvPr id="5" name="Picture 4">
            <a:extLst>
              <a:ext uri="{FF2B5EF4-FFF2-40B4-BE49-F238E27FC236}">
                <a16:creationId xmlns:a16="http://schemas.microsoft.com/office/drawing/2014/main" id="{BB3FDC7D-B9C0-D3D3-07A4-B3F9FADBBB2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13880" y="863600"/>
            <a:ext cx="5232400" cy="4952682"/>
          </a:xfrm>
          <a:prstGeom prst="rect">
            <a:avLst/>
          </a:prstGeom>
        </p:spPr>
      </p:pic>
    </p:spTree>
    <p:extLst>
      <p:ext uri="{BB962C8B-B14F-4D97-AF65-F5344CB8AC3E}">
        <p14:creationId xmlns:p14="http://schemas.microsoft.com/office/powerpoint/2010/main" val="226333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C75-91E2-B09F-0724-A01C22F697DD}"/>
              </a:ext>
            </a:extLst>
          </p:cNvPr>
          <p:cNvSpPr>
            <a:spLocks noGrp="1"/>
          </p:cNvSpPr>
          <p:nvPr>
            <p:ph type="title"/>
          </p:nvPr>
        </p:nvSpPr>
        <p:spPr/>
        <p:txBody>
          <a:bodyPr/>
          <a:lstStyle/>
          <a:p>
            <a:r>
              <a:rPr lang="en-US" b="1" dirty="0"/>
              <a:t>Analysis of Objective Questions</a:t>
            </a:r>
            <a:endParaRPr lang="en-IN" b="1" dirty="0"/>
          </a:p>
        </p:txBody>
      </p:sp>
      <p:sp>
        <p:nvSpPr>
          <p:cNvPr id="3" name="Content Placeholder 2">
            <a:extLst>
              <a:ext uri="{FF2B5EF4-FFF2-40B4-BE49-F238E27FC236}">
                <a16:creationId xmlns:a16="http://schemas.microsoft.com/office/drawing/2014/main" id="{528548D8-6EBF-117F-EFE6-582D737213F2}"/>
              </a:ext>
            </a:extLst>
          </p:cNvPr>
          <p:cNvSpPr>
            <a:spLocks noGrp="1"/>
          </p:cNvSpPr>
          <p:nvPr>
            <p:ph idx="1"/>
          </p:nvPr>
        </p:nvSpPr>
        <p:spPr>
          <a:xfrm>
            <a:off x="1066800" y="1632829"/>
            <a:ext cx="10515600" cy="4860046"/>
          </a:xfrm>
        </p:spPr>
        <p:txBody>
          <a:bodyPr>
            <a:normAutofit/>
          </a:bodyPr>
          <a:lstStyle/>
          <a:p>
            <a:r>
              <a:rPr lang="en-GB" sz="2000" b="1" dirty="0">
                <a:latin typeface="Arial" panose="020B0604020202020204" pitchFamily="34" charset="0"/>
                <a:ea typeface="Arial" panose="020B0604020202020204" pitchFamily="34" charset="0"/>
              </a:rPr>
              <a:t>T</a:t>
            </a:r>
            <a:r>
              <a:rPr lang="en-GB" sz="2000" b="1" dirty="0">
                <a:effectLst/>
                <a:latin typeface="Arial" panose="020B0604020202020204" pitchFamily="34" charset="0"/>
                <a:ea typeface="Arial" panose="020B0604020202020204" pitchFamily="34" charset="0"/>
              </a:rPr>
              <a:t>he number of restaurants opened in each country</a:t>
            </a:r>
          </a:p>
          <a:p>
            <a:endParaRPr lang="en-IN" sz="2000" b="1" dirty="0"/>
          </a:p>
        </p:txBody>
      </p:sp>
      <p:graphicFrame>
        <p:nvGraphicFramePr>
          <p:cNvPr id="4" name="Chart 3">
            <a:extLst>
              <a:ext uri="{FF2B5EF4-FFF2-40B4-BE49-F238E27FC236}">
                <a16:creationId xmlns:a16="http://schemas.microsoft.com/office/drawing/2014/main" id="{E591157B-0AB4-452F-B235-3E0817555EE8}"/>
              </a:ext>
            </a:extLst>
          </p:cNvPr>
          <p:cNvGraphicFramePr>
            <a:graphicFrameLocks/>
          </p:cNvGraphicFramePr>
          <p:nvPr>
            <p:extLst>
              <p:ext uri="{D42A27DB-BD31-4B8C-83A1-F6EECF244321}">
                <p14:modId xmlns:p14="http://schemas.microsoft.com/office/powerpoint/2010/main" val="326145964"/>
              </p:ext>
            </p:extLst>
          </p:nvPr>
        </p:nvGraphicFramePr>
        <p:xfrm>
          <a:off x="495300" y="2417517"/>
          <a:ext cx="7528560" cy="363085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18C50A9-5A20-2972-6BC1-2D1C311F237C}"/>
              </a:ext>
            </a:extLst>
          </p:cNvPr>
          <p:cNvSpPr txBox="1"/>
          <p:nvPr/>
        </p:nvSpPr>
        <p:spPr>
          <a:xfrm>
            <a:off x="8252460" y="2663285"/>
            <a:ext cx="32156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Chart displays the number of restaurants in each country of the dataset.</a:t>
            </a:r>
          </a:p>
          <a:p>
            <a:pPr marL="285750" indent="-285750">
              <a:buFont typeface="Arial" panose="020B0604020202020204" pitchFamily="34" charset="0"/>
              <a:buChar char="•"/>
            </a:pPr>
            <a:r>
              <a:rPr lang="en-US" dirty="0"/>
              <a:t>India is having the highest number of restaurants i.e. 8652 </a:t>
            </a:r>
          </a:p>
          <a:p>
            <a:pPr marL="285750" indent="-285750">
              <a:buFont typeface="Arial" panose="020B0604020202020204" pitchFamily="34" charset="0"/>
              <a:buChar char="•"/>
            </a:pPr>
            <a:r>
              <a:rPr lang="en-US" dirty="0"/>
              <a:t>Second place is occupied by USA with 434 restaurants.</a:t>
            </a:r>
          </a:p>
          <a:p>
            <a:pPr marL="285750" indent="-285750">
              <a:buFont typeface="Arial" panose="020B0604020202020204" pitchFamily="34" charset="0"/>
              <a:buChar char="•"/>
            </a:pPr>
            <a:r>
              <a:rPr lang="en-US" dirty="0"/>
              <a:t>Canada is at the last of the graph indicating least number of restaurants i.e. 4</a:t>
            </a:r>
            <a:endParaRPr lang="en-IN" dirty="0"/>
          </a:p>
        </p:txBody>
      </p:sp>
    </p:spTree>
    <p:extLst>
      <p:ext uri="{BB962C8B-B14F-4D97-AF65-F5344CB8AC3E}">
        <p14:creationId xmlns:p14="http://schemas.microsoft.com/office/powerpoint/2010/main" val="265757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5706C-3D9B-5402-835E-471D620673A6}"/>
              </a:ext>
            </a:extLst>
          </p:cNvPr>
          <p:cNvSpPr>
            <a:spLocks noGrp="1"/>
          </p:cNvSpPr>
          <p:nvPr>
            <p:ph idx="1"/>
          </p:nvPr>
        </p:nvSpPr>
        <p:spPr>
          <a:xfrm>
            <a:off x="838200" y="284480"/>
            <a:ext cx="10515600" cy="5892483"/>
          </a:xfrm>
        </p:spPr>
        <p:txBody>
          <a:bodyPr>
            <a:normAutofit/>
          </a:bodyPr>
          <a:lstStyle/>
          <a:p>
            <a:r>
              <a:rPr lang="en-GB" sz="2400" b="1" dirty="0">
                <a:latin typeface="Arial" panose="020B0604020202020204" pitchFamily="34" charset="0"/>
                <a:ea typeface="Arial" panose="020B0604020202020204" pitchFamily="34" charset="0"/>
              </a:rPr>
              <a:t>T</a:t>
            </a:r>
            <a:r>
              <a:rPr lang="en-GB" sz="2400" b="1" dirty="0">
                <a:effectLst/>
                <a:latin typeface="Arial" panose="020B0604020202020204" pitchFamily="34" charset="0"/>
                <a:ea typeface="Arial" panose="020B0604020202020204" pitchFamily="34" charset="0"/>
              </a:rPr>
              <a:t>he number of restaurants opened each year</a:t>
            </a:r>
          </a:p>
          <a:p>
            <a:endParaRPr lang="en-IN" sz="3600" dirty="0"/>
          </a:p>
        </p:txBody>
      </p:sp>
      <p:pic>
        <p:nvPicPr>
          <p:cNvPr id="4" name="Picture 3">
            <a:extLst>
              <a:ext uri="{FF2B5EF4-FFF2-40B4-BE49-F238E27FC236}">
                <a16:creationId xmlns:a16="http://schemas.microsoft.com/office/drawing/2014/main" id="{8BAA9037-3789-C0FE-B4BE-51FBC04A51E6}"/>
              </a:ext>
            </a:extLst>
          </p:cNvPr>
          <p:cNvPicPr>
            <a:picLocks noChangeAspect="1"/>
          </p:cNvPicPr>
          <p:nvPr/>
        </p:nvPicPr>
        <p:blipFill>
          <a:blip r:embed="rId2"/>
          <a:stretch>
            <a:fillRect/>
          </a:stretch>
        </p:blipFill>
        <p:spPr>
          <a:xfrm>
            <a:off x="6680200" y="1514633"/>
            <a:ext cx="4907915" cy="3432175"/>
          </a:xfrm>
          <a:prstGeom prst="rect">
            <a:avLst/>
          </a:prstGeom>
        </p:spPr>
      </p:pic>
      <p:graphicFrame>
        <p:nvGraphicFramePr>
          <p:cNvPr id="5" name="Chart 4">
            <a:extLst>
              <a:ext uri="{FF2B5EF4-FFF2-40B4-BE49-F238E27FC236}">
                <a16:creationId xmlns:a16="http://schemas.microsoft.com/office/drawing/2014/main" id="{45ADAC60-474B-BF84-A362-B8874004672A}"/>
              </a:ext>
            </a:extLst>
          </p:cNvPr>
          <p:cNvGraphicFramePr>
            <a:graphicFrameLocks/>
          </p:cNvGraphicFramePr>
          <p:nvPr>
            <p:extLst>
              <p:ext uri="{D42A27DB-BD31-4B8C-83A1-F6EECF244321}">
                <p14:modId xmlns:p14="http://schemas.microsoft.com/office/powerpoint/2010/main" val="3750405687"/>
              </p:ext>
            </p:extLst>
          </p:nvPr>
        </p:nvGraphicFramePr>
        <p:xfrm>
          <a:off x="1107440" y="1173480"/>
          <a:ext cx="5303520" cy="383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0DFD658B-8AB3-E8D1-C771-7616ADEAB6F3}"/>
              </a:ext>
            </a:extLst>
          </p:cNvPr>
          <p:cNvSpPr txBox="1"/>
          <p:nvPr/>
        </p:nvSpPr>
        <p:spPr>
          <a:xfrm>
            <a:off x="1320800" y="5469075"/>
            <a:ext cx="887984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Highest number of restaurant was open in year 2012, following with 2011, 2013.</a:t>
            </a:r>
          </a:p>
          <a:p>
            <a:pPr marL="285750" indent="-285750">
              <a:buFont typeface="Arial" panose="020B0604020202020204" pitchFamily="34" charset="0"/>
              <a:buChar char="•"/>
            </a:pPr>
            <a:r>
              <a:rPr lang="en-US" sz="2000" dirty="0"/>
              <a:t>After 2015 we can se a drop in 3yrs constantly </a:t>
            </a:r>
            <a:endParaRPr lang="en-IN" sz="2000" dirty="0"/>
          </a:p>
        </p:txBody>
      </p:sp>
    </p:spTree>
    <p:extLst>
      <p:ext uri="{BB962C8B-B14F-4D97-AF65-F5344CB8AC3E}">
        <p14:creationId xmlns:p14="http://schemas.microsoft.com/office/powerpoint/2010/main" val="29017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8C8DD-6BED-3BD4-E0B1-97A71A55B033}"/>
              </a:ext>
            </a:extLst>
          </p:cNvPr>
          <p:cNvSpPr>
            <a:spLocks noGrp="1"/>
          </p:cNvSpPr>
          <p:nvPr>
            <p:ph idx="1"/>
          </p:nvPr>
        </p:nvSpPr>
        <p:spPr>
          <a:xfrm>
            <a:off x="838200" y="294640"/>
            <a:ext cx="10515600" cy="6350000"/>
          </a:xfrm>
        </p:spPr>
        <p:txBody>
          <a:bodyPr>
            <a:normAutofit/>
          </a:bodyPr>
          <a:lstStyle/>
          <a:p>
            <a:r>
              <a:rPr lang="en-GB" sz="2400" b="1" dirty="0">
                <a:latin typeface="Arial" panose="020B0604020202020204" pitchFamily="34" charset="0"/>
                <a:ea typeface="Arial" panose="020B0604020202020204" pitchFamily="34" charset="0"/>
              </a:rPr>
              <a:t>T</a:t>
            </a:r>
            <a:r>
              <a:rPr lang="en-GB" sz="2400" b="1" dirty="0">
                <a:effectLst/>
                <a:latin typeface="Arial" panose="020B0604020202020204" pitchFamily="34" charset="0"/>
                <a:ea typeface="Arial" panose="020B0604020202020204" pitchFamily="34" charset="0"/>
              </a:rPr>
              <a:t>he average number of voters for the restaurants in each country</a:t>
            </a:r>
          </a:p>
          <a:p>
            <a:endParaRPr lang="en-IN" sz="3600" b="1" dirty="0"/>
          </a:p>
        </p:txBody>
      </p:sp>
      <p:graphicFrame>
        <p:nvGraphicFramePr>
          <p:cNvPr id="5" name="Chart 4">
            <a:extLst>
              <a:ext uri="{FF2B5EF4-FFF2-40B4-BE49-F238E27FC236}">
                <a16:creationId xmlns:a16="http://schemas.microsoft.com/office/drawing/2014/main" id="{2D1A5ECF-CF15-9435-E742-206A5F7065B5}"/>
              </a:ext>
            </a:extLst>
          </p:cNvPr>
          <p:cNvGraphicFramePr>
            <a:graphicFrameLocks/>
          </p:cNvGraphicFramePr>
          <p:nvPr>
            <p:extLst>
              <p:ext uri="{D42A27DB-BD31-4B8C-83A1-F6EECF244321}">
                <p14:modId xmlns:p14="http://schemas.microsoft.com/office/powerpoint/2010/main" val="771631636"/>
              </p:ext>
            </p:extLst>
          </p:nvPr>
        </p:nvGraphicFramePr>
        <p:xfrm>
          <a:off x="1198880" y="681037"/>
          <a:ext cx="9499600" cy="42062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3A037F2-68C1-62AB-D888-0B839EF5A021}"/>
              </a:ext>
            </a:extLst>
          </p:cNvPr>
          <p:cNvSpPr txBox="1"/>
          <p:nvPr/>
        </p:nvSpPr>
        <p:spPr>
          <a:xfrm>
            <a:off x="1422400" y="5313680"/>
            <a:ext cx="9367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Indonesia is having the highest number of voters in restaurants, followed by UAE, USA AND Philippines</a:t>
            </a:r>
            <a:r>
              <a:rPr lang="en-IN" dirty="0"/>
              <a:t>.</a:t>
            </a:r>
          </a:p>
          <a:p>
            <a:pPr marL="285750" indent="-285750">
              <a:buFont typeface="Arial" panose="020B0604020202020204" pitchFamily="34" charset="0"/>
              <a:buChar char="•"/>
            </a:pPr>
            <a:r>
              <a:rPr lang="en-IN" dirty="0"/>
              <a:t>As compare to number of restaurants in India, the number of voters are very less.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12573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209</TotalTime>
  <Words>1503</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Calibri Light</vt:lpstr>
      <vt:lpstr>Google Sans</vt:lpstr>
      <vt:lpstr>Lato</vt:lpstr>
      <vt:lpstr>Office Theme</vt:lpstr>
      <vt:lpstr>Zomato Restaurant Analysis  Aniket Trivedi 13/03/2024</vt:lpstr>
      <vt:lpstr>Introduction to Zomato</vt:lpstr>
      <vt:lpstr>Project Aim</vt:lpstr>
      <vt:lpstr>Data Overview</vt:lpstr>
      <vt:lpstr>Data Cleaning and Processing</vt:lpstr>
      <vt:lpstr>Methodology</vt:lpstr>
      <vt:lpstr>Analysis of Objective Questions</vt:lpstr>
      <vt:lpstr>PowerPoint Presentation</vt:lpstr>
      <vt:lpstr>PowerPoint Presentation</vt:lpstr>
      <vt:lpstr>PowerPoint Presentation</vt:lpstr>
      <vt:lpstr>Subjective Questions Analyses</vt:lpstr>
      <vt:lpstr>PowerPoint Presentation</vt:lpstr>
      <vt:lpstr>PowerPoint Presentation</vt:lpstr>
      <vt:lpstr>PowerPoint Presentation</vt:lpstr>
      <vt:lpstr>PowerPoint Presentation</vt:lpstr>
      <vt:lpstr>PowerPoint Presentation</vt:lpstr>
      <vt:lpstr>PowerPoint Presentation</vt:lpstr>
      <vt:lpstr>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Restaurant Analysis  Aniket Trivedi 13/03/2024</dc:title>
  <dc:creator>Stark .</dc:creator>
  <cp:lastModifiedBy>Stark .</cp:lastModifiedBy>
  <cp:revision>46</cp:revision>
  <dcterms:created xsi:type="dcterms:W3CDTF">2024-03-13T11:20:29Z</dcterms:created>
  <dcterms:modified xsi:type="dcterms:W3CDTF">2024-03-13T14:54:56Z</dcterms:modified>
</cp:coreProperties>
</file>